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tiff" ContentType="image/tif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45"/>
  </p:notesMasterIdLst>
  <p:sldIdLst>
    <p:sldId id="256" r:id="rId5"/>
    <p:sldId id="262" r:id="rId6"/>
    <p:sldId id="969" r:id="rId7"/>
    <p:sldId id="975" r:id="rId8"/>
    <p:sldId id="982" r:id="rId9"/>
    <p:sldId id="983" r:id="rId10"/>
    <p:sldId id="984" r:id="rId11"/>
    <p:sldId id="986" r:id="rId12"/>
    <p:sldId id="985" r:id="rId13"/>
    <p:sldId id="987" r:id="rId14"/>
    <p:sldId id="988" r:id="rId15"/>
    <p:sldId id="263" r:id="rId16"/>
    <p:sldId id="989" r:id="rId17"/>
    <p:sldId id="979" r:id="rId18"/>
    <p:sldId id="992" r:id="rId19"/>
    <p:sldId id="980" r:id="rId20"/>
    <p:sldId id="993" r:id="rId21"/>
    <p:sldId id="994" r:id="rId22"/>
    <p:sldId id="995" r:id="rId23"/>
    <p:sldId id="981" r:id="rId24"/>
    <p:sldId id="990" r:id="rId25"/>
    <p:sldId id="991" r:id="rId26"/>
    <p:sldId id="996" r:id="rId27"/>
    <p:sldId id="976" r:id="rId28"/>
    <p:sldId id="998" r:id="rId29"/>
    <p:sldId id="954" r:id="rId30"/>
    <p:sldId id="978" r:id="rId31"/>
    <p:sldId id="999" r:id="rId32"/>
    <p:sldId id="1001" r:id="rId33"/>
    <p:sldId id="997" r:id="rId34"/>
    <p:sldId id="1002" r:id="rId35"/>
    <p:sldId id="1003" r:id="rId36"/>
    <p:sldId id="1000" r:id="rId37"/>
    <p:sldId id="1005" r:id="rId38"/>
    <p:sldId id="1006" r:id="rId39"/>
    <p:sldId id="1004" r:id="rId40"/>
    <p:sldId id="1008" r:id="rId41"/>
    <p:sldId id="1007" r:id="rId42"/>
    <p:sldId id="1009" r:id="rId43"/>
    <p:sldId id="300"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41B6E6"/>
    <a:srgbClr val="404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010"/>
    <p:restoredTop sz="94663"/>
  </p:normalViewPr>
  <p:slideViewPr>
    <p:cSldViewPr snapToObjects="1">
      <p:cViewPr varScale="1">
        <p:scale>
          <a:sx n="120" d="100"/>
          <a:sy n="120" d="100"/>
        </p:scale>
        <p:origin x="520" y="17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DD8F07-8566-C348-9FF9-F16A57DAEF05}" type="datetimeFigureOut">
              <a:rPr lang="en-GB" smtClean="0"/>
              <a:t>17/06/2019</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D3944C9-ADDF-F34A-A5E5-75FA550BE6E1}" type="slidenum">
              <a:rPr lang="en-GB" smtClean="0"/>
              <a:t>‹#›</a:t>
            </a:fld>
            <a:endParaRPr lang="en-GB"/>
          </a:p>
        </p:txBody>
      </p:sp>
    </p:spTree>
    <p:extLst>
      <p:ext uri="{BB962C8B-B14F-4D97-AF65-F5344CB8AC3E}">
        <p14:creationId xmlns:p14="http://schemas.microsoft.com/office/powerpoint/2010/main" val="22089459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D3944C9-ADDF-F34A-A5E5-75FA550BE6E1}" type="slidenum">
              <a:rPr lang="en-GB" smtClean="0"/>
              <a:t>1</a:t>
            </a:fld>
            <a:endParaRPr lang="en-GB"/>
          </a:p>
        </p:txBody>
      </p:sp>
    </p:spTree>
    <p:extLst>
      <p:ext uri="{BB962C8B-B14F-4D97-AF65-F5344CB8AC3E}">
        <p14:creationId xmlns:p14="http://schemas.microsoft.com/office/powerpoint/2010/main" val="410937662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4" Type="http://schemas.openxmlformats.org/officeDocument/2006/relationships/image" Target="../media/image2.svg"/></Relationships>
</file>

<file path=ppt/slideLayouts/_rels/slideLayout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15.png"/><Relationship Id="rId4" Type="http://schemas.openxmlformats.org/officeDocument/2006/relationships/image" Target="../media/image14.png"/></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FA420FA-8013-C740-9DCE-537C58BFEE1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2382" y="1340"/>
            <a:ext cx="12187237" cy="6855321"/>
          </a:xfrm>
          <a:prstGeom prst="rect">
            <a:avLst/>
          </a:prstGeom>
        </p:spPr>
      </p:pic>
      <p:sp>
        <p:nvSpPr>
          <p:cNvPr id="3" name="Subtitle 2">
            <a:extLst>
              <a:ext uri="{FF2B5EF4-FFF2-40B4-BE49-F238E27FC236}">
                <a16:creationId xmlns:a16="http://schemas.microsoft.com/office/drawing/2014/main" id="{019EBBD3-1E64-5547-899E-0AC5B918F54B}"/>
              </a:ext>
            </a:extLst>
          </p:cNvPr>
          <p:cNvSpPr>
            <a:spLocks noGrp="1"/>
          </p:cNvSpPr>
          <p:nvPr>
            <p:ph type="subTitle" idx="1"/>
          </p:nvPr>
        </p:nvSpPr>
        <p:spPr>
          <a:xfrm>
            <a:off x="1524000" y="5331888"/>
            <a:ext cx="10214888" cy="915173"/>
          </a:xfrm>
        </p:spPr>
        <p:txBody>
          <a:bodyPr/>
          <a:lstStyle>
            <a:lvl1pPr marL="0" indent="0" algn="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6" name="Slide Number Placeholder 5">
            <a:extLst>
              <a:ext uri="{FF2B5EF4-FFF2-40B4-BE49-F238E27FC236}">
                <a16:creationId xmlns:a16="http://schemas.microsoft.com/office/drawing/2014/main" id="{97A61A77-3377-5E4F-8B58-93744F86CFD7}"/>
              </a:ext>
            </a:extLst>
          </p:cNvPr>
          <p:cNvSpPr>
            <a:spLocks noGrp="1"/>
          </p:cNvSpPr>
          <p:nvPr>
            <p:ph type="sldNum" sz="quarter" idx="12"/>
          </p:nvPr>
        </p:nvSpPr>
        <p:spPr>
          <a:xfrm>
            <a:off x="8995689" y="6355011"/>
            <a:ext cx="2743200" cy="365125"/>
          </a:xfrm>
        </p:spPr>
        <p:txBody>
          <a:bodyPr/>
          <a:lstStyle/>
          <a:p>
            <a:fld id="{AFEF34EB-A583-9F4A-8A24-1B983E1747E3}" type="slidenum">
              <a:rPr lang="en-US" smtClean="0"/>
              <a:t>‹#›</a:t>
            </a:fld>
            <a:endParaRPr lang="en-US"/>
          </a:p>
        </p:txBody>
      </p:sp>
      <p:cxnSp>
        <p:nvCxnSpPr>
          <p:cNvPr id="11" name="Straight Connector 10">
            <a:extLst>
              <a:ext uri="{FF2B5EF4-FFF2-40B4-BE49-F238E27FC236}">
                <a16:creationId xmlns:a16="http://schemas.microsoft.com/office/drawing/2014/main" id="{D9BBFF07-D939-C345-BDE5-98878081AD91}"/>
              </a:ext>
            </a:extLst>
          </p:cNvPr>
          <p:cNvCxnSpPr>
            <a:cxnSpLocks/>
          </p:cNvCxnSpPr>
          <p:nvPr userDrawn="1"/>
        </p:nvCxnSpPr>
        <p:spPr>
          <a:xfrm flipH="1" flipV="1">
            <a:off x="4641273" y="1618188"/>
            <a:ext cx="7548345" cy="4736823"/>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Picture 11">
            <a:extLst>
              <a:ext uri="{FF2B5EF4-FFF2-40B4-BE49-F238E27FC236}">
                <a16:creationId xmlns:a16="http://schemas.microsoft.com/office/drawing/2014/main" id="{466B8479-5F24-B346-BBD3-6D24EB8570CA}"/>
              </a:ext>
            </a:extLst>
          </p:cNvPr>
          <p:cNvPicPr>
            <a:picLocks noChangeAspect="1"/>
          </p:cNvPicPr>
          <p:nvPr userDrawn="1"/>
        </p:nvPicPr>
        <p:blipFill>
          <a:blip r:embed="rId3">
            <a:biLevel thresh="25000"/>
          </a:blip>
          <a:stretch>
            <a:fillRect/>
          </a:stretch>
        </p:blipFill>
        <p:spPr>
          <a:xfrm>
            <a:off x="2757055" y="1204016"/>
            <a:ext cx="2207491" cy="772622"/>
          </a:xfrm>
          <a:prstGeom prst="rect">
            <a:avLst/>
          </a:prstGeom>
        </p:spPr>
      </p:pic>
      <p:sp>
        <p:nvSpPr>
          <p:cNvPr id="2" name="Title 1">
            <a:extLst>
              <a:ext uri="{FF2B5EF4-FFF2-40B4-BE49-F238E27FC236}">
                <a16:creationId xmlns:a16="http://schemas.microsoft.com/office/drawing/2014/main" id="{5C59F52A-9074-E246-A476-96CBF0C572FE}"/>
              </a:ext>
            </a:extLst>
          </p:cNvPr>
          <p:cNvSpPr>
            <a:spLocks noGrp="1"/>
          </p:cNvSpPr>
          <p:nvPr>
            <p:ph type="ctrTitle"/>
          </p:nvPr>
        </p:nvSpPr>
        <p:spPr>
          <a:xfrm>
            <a:off x="1523999" y="3752613"/>
            <a:ext cx="10214889" cy="1487199"/>
          </a:xfrm>
          <a:solidFill>
            <a:schemeClr val="accent4"/>
          </a:solidFill>
        </p:spPr>
        <p:txBody>
          <a:bodyPr anchor="ctr"/>
          <a:lstStyle>
            <a:lvl1pPr algn="r">
              <a:defRPr sz="6000"/>
            </a:lvl1pPr>
          </a:lstStyle>
          <a:p>
            <a:r>
              <a:rPr lang="en-US" dirty="0"/>
              <a:t>Click to edit Master title style</a:t>
            </a:r>
          </a:p>
        </p:txBody>
      </p:sp>
      <p:sp>
        <p:nvSpPr>
          <p:cNvPr id="8" name="TextBox 7">
            <a:extLst>
              <a:ext uri="{FF2B5EF4-FFF2-40B4-BE49-F238E27FC236}">
                <a16:creationId xmlns:a16="http://schemas.microsoft.com/office/drawing/2014/main" id="{5B4C328B-283A-174C-81BA-45782ECA09BA}"/>
              </a:ext>
            </a:extLst>
          </p:cNvPr>
          <p:cNvSpPr txBox="1"/>
          <p:nvPr userDrawn="1"/>
        </p:nvSpPr>
        <p:spPr>
          <a:xfrm>
            <a:off x="5410200" y="6436060"/>
            <a:ext cx="3514137" cy="230832"/>
          </a:xfrm>
          <a:prstGeom prst="rect">
            <a:avLst/>
          </a:prstGeom>
          <a:noFill/>
        </p:spPr>
        <p:txBody>
          <a:bodyPr wrap="square" rtlCol="0">
            <a:spAutoFit/>
          </a:bodyPr>
          <a:lstStyle/>
          <a:p>
            <a:r>
              <a:rPr lang="en-US" sz="900" b="0" i="0" dirty="0">
                <a:solidFill>
                  <a:schemeClr val="bg1"/>
                </a:solidFill>
                <a:latin typeface="Neo Sans Pro" panose="020B0504030504040204" pitchFamily="34" charset="0"/>
              </a:rPr>
              <a:t>Proprietary and Confidential © Pricefx 2019, For External Use</a:t>
            </a:r>
          </a:p>
        </p:txBody>
      </p:sp>
    </p:spTree>
    <p:extLst>
      <p:ext uri="{BB962C8B-B14F-4D97-AF65-F5344CB8AC3E}">
        <p14:creationId xmlns:p14="http://schemas.microsoft.com/office/powerpoint/2010/main" val="34442877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DARK BLANK">
    <p:bg>
      <p:bgRef idx="1001">
        <a:schemeClr val="bg1"/>
      </p:bgRef>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CB29BDE-A7F6-1A4A-A422-05FD9B739A83}"/>
              </a:ext>
            </a:extLst>
          </p:cNvPr>
          <p:cNvSpPr/>
          <p:nvPr userDrawn="1"/>
        </p:nvSpPr>
        <p:spPr>
          <a:xfrm>
            <a:off x="0" y="6220692"/>
            <a:ext cx="12192000" cy="637308"/>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609585" eaLnBrk="1" fontAlgn="auto" latinLnBrk="0" hangingPunct="1">
              <a:lnSpc>
                <a:spcPct val="100000"/>
              </a:lnSpc>
              <a:spcBef>
                <a:spcPts val="0"/>
              </a:spcBef>
              <a:spcAft>
                <a:spcPts val="0"/>
              </a:spcAft>
              <a:buClrTx/>
              <a:buSzTx/>
              <a:buFontTx/>
              <a:buNone/>
              <a:tabLst/>
              <a:defRPr/>
            </a:pPr>
            <a:endParaRPr kumimoji="0" lang="pl-PL" sz="32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accent4"/>
                </a:solidFill>
              </a:defRPr>
            </a:lvl1pPr>
          </a:lstStyle>
          <a:p>
            <a:r>
              <a:rPr lang="en-US"/>
              <a:t>Click to edit Master title style</a:t>
            </a:r>
          </a:p>
        </p:txBody>
      </p:sp>
      <p:sp>
        <p:nvSpPr>
          <p:cNvPr id="13" name="Rectangle 12">
            <a:extLst>
              <a:ext uri="{FF2B5EF4-FFF2-40B4-BE49-F238E27FC236}">
                <a16:creationId xmlns:a16="http://schemas.microsoft.com/office/drawing/2014/main" id="{5CFBAE22-7AAA-854C-9308-DEF5E5FD9DAD}"/>
              </a:ext>
            </a:extLst>
          </p:cNvPr>
          <p:cNvSpPr/>
          <p:nvPr userDrawn="1"/>
        </p:nvSpPr>
        <p:spPr>
          <a:xfrm>
            <a:off x="1187851" y="6389782"/>
            <a:ext cx="1316709" cy="246221"/>
          </a:xfrm>
          <a:prstGeom prst="rect">
            <a:avLst/>
          </a:prstGeom>
        </p:spPr>
        <p:txBody>
          <a:bodyPr wrap="square">
            <a:spAutoFit/>
          </a:bodyPr>
          <a:lstStyle/>
          <a:p>
            <a:pPr algn="ctr"/>
            <a:r>
              <a:rPr lang="en-US" sz="1000" dirty="0" err="1">
                <a:solidFill>
                  <a:srgbClr val="404041"/>
                </a:solidFill>
                <a:latin typeface="Neo Sans Pro" panose="020B0504030504040204" pitchFamily="34" charset="0"/>
              </a:rPr>
              <a:t>www.pricefx.com</a:t>
            </a:r>
            <a:endParaRPr lang="pl-PL" sz="1000" dirty="0">
              <a:solidFill>
                <a:srgbClr val="404041"/>
              </a:solidFill>
              <a:latin typeface="Neo Sans Pro" panose="020B0504030504040204" pitchFamily="34" charset="0"/>
            </a:endParaRPr>
          </a:p>
        </p:txBody>
      </p:sp>
      <p:pic>
        <p:nvPicPr>
          <p:cNvPr id="14" name="Graphic 13">
            <a:extLst>
              <a:ext uri="{FF2B5EF4-FFF2-40B4-BE49-F238E27FC236}">
                <a16:creationId xmlns:a16="http://schemas.microsoft.com/office/drawing/2014/main" id="{94F4E56F-EF42-A246-8869-347809CEE3E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53111" y="6379152"/>
            <a:ext cx="734740" cy="288000"/>
          </a:xfrm>
          <a:prstGeom prst="rect">
            <a:avLst/>
          </a:prstGeom>
        </p:spPr>
      </p:pic>
      <p:sp>
        <p:nvSpPr>
          <p:cNvPr id="10" name="Text Placeholder 7">
            <a:extLst>
              <a:ext uri="{FF2B5EF4-FFF2-40B4-BE49-F238E27FC236}">
                <a16:creationId xmlns:a16="http://schemas.microsoft.com/office/drawing/2014/main" id="{1DE2528F-730D-1847-8D37-3E033F94A1F3}"/>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accent4"/>
                </a:solidFill>
                <a:latin typeface="Neo Sans Pro Light" panose="020B0304030504040204" pitchFamily="34" charset="0"/>
              </a:defRPr>
            </a:lvl1pPr>
          </a:lstStyle>
          <a:p>
            <a:pPr lvl="0"/>
            <a:r>
              <a:rPr lang="en-US" dirty="0"/>
              <a:t>Subhead</a:t>
            </a:r>
          </a:p>
        </p:txBody>
      </p:sp>
      <p:sp>
        <p:nvSpPr>
          <p:cNvPr id="8" name="TextBox 7">
            <a:extLst>
              <a:ext uri="{FF2B5EF4-FFF2-40B4-BE49-F238E27FC236}">
                <a16:creationId xmlns:a16="http://schemas.microsoft.com/office/drawing/2014/main" id="{1F8C5EEE-EAA5-6C42-8B64-27C519BEB0AD}"/>
              </a:ext>
            </a:extLst>
          </p:cNvPr>
          <p:cNvSpPr txBox="1"/>
          <p:nvPr userDrawn="1"/>
        </p:nvSpPr>
        <p:spPr>
          <a:xfrm>
            <a:off x="6485937" y="6436060"/>
            <a:ext cx="2438400" cy="230832"/>
          </a:xfrm>
          <a:prstGeom prst="rect">
            <a:avLst/>
          </a:prstGeom>
          <a:noFill/>
        </p:spPr>
        <p:txBody>
          <a:bodyPr wrap="square" rtlCol="0">
            <a:spAutoFit/>
          </a:bodyPr>
          <a:lstStyle/>
          <a:p>
            <a:r>
              <a:rPr lang="en-US" sz="900" b="0" i="0" dirty="0">
                <a:solidFill>
                  <a:schemeClr val="bg1"/>
                </a:solidFill>
                <a:latin typeface="Neo Sans Pro" panose="020B0504030504040204" pitchFamily="34" charset="0"/>
              </a:rPr>
              <a:t>Proprietary and Confidential © Pricefx 2019</a:t>
            </a:r>
          </a:p>
        </p:txBody>
      </p:sp>
    </p:spTree>
    <p:extLst>
      <p:ext uri="{BB962C8B-B14F-4D97-AF65-F5344CB8AC3E}">
        <p14:creationId xmlns:p14="http://schemas.microsoft.com/office/powerpoint/2010/main" val="1521942453"/>
      </p:ext>
    </p:extLst>
  </p:cSld>
  <p:clrMapOvr>
    <a:overrideClrMapping bg1="dk1" tx1="lt1" bg2="dk2" tx2="lt2" accent1="accent1" accent2="accent2" accent3="accent3" accent4="accent4" accent5="accent5" accent6="accent6" hlink="hlink" folHlink="folHlink"/>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68FAE72-D278-2E4F-BDAC-E51392F22A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82" y="2680"/>
            <a:ext cx="12187235" cy="6186983"/>
          </a:xfrm>
          <a:prstGeom prst="rect">
            <a:avLst/>
          </a:prstGeom>
        </p:spPr>
      </p:pic>
      <p:sp>
        <p:nvSpPr>
          <p:cNvPr id="3" name="Text Placeholder 2">
            <a:extLst>
              <a:ext uri="{FF2B5EF4-FFF2-40B4-BE49-F238E27FC236}">
                <a16:creationId xmlns:a16="http://schemas.microsoft.com/office/drawing/2014/main" id="{C9D01003-4BB4-014C-867F-521CEA8C99B1}"/>
              </a:ext>
            </a:extLst>
          </p:cNvPr>
          <p:cNvSpPr>
            <a:spLocks noGrp="1"/>
          </p:cNvSpPr>
          <p:nvPr>
            <p:ph type="body" idx="1"/>
          </p:nvPr>
        </p:nvSpPr>
        <p:spPr>
          <a:xfrm>
            <a:off x="221673" y="1604243"/>
            <a:ext cx="5775902" cy="823912"/>
          </a:xfrm>
        </p:spPr>
        <p:txBody>
          <a:bodyPr anchor="b"/>
          <a:lstStyle>
            <a:lvl1pPr marL="0" indent="0">
              <a:buNone/>
              <a:defRPr sz="2400"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A9DCFA5-10E7-D148-892B-4158C2C24EF2}"/>
              </a:ext>
            </a:extLst>
          </p:cNvPr>
          <p:cNvSpPr>
            <a:spLocks noGrp="1"/>
          </p:cNvSpPr>
          <p:nvPr>
            <p:ph sz="half" idx="2"/>
          </p:nvPr>
        </p:nvSpPr>
        <p:spPr>
          <a:xfrm>
            <a:off x="221673" y="2428155"/>
            <a:ext cx="5775901" cy="3684588"/>
          </a:xfrm>
        </p:spPr>
        <p:txBody>
          <a:bodyPr/>
          <a:lstStyle>
            <a:lvl1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44E3EFE-6FDA-A744-953E-18B54D14F7CB}"/>
              </a:ext>
            </a:extLst>
          </p:cNvPr>
          <p:cNvSpPr>
            <a:spLocks noGrp="1"/>
          </p:cNvSpPr>
          <p:nvPr>
            <p:ph type="body" sz="quarter" idx="3"/>
          </p:nvPr>
        </p:nvSpPr>
        <p:spPr>
          <a:xfrm>
            <a:off x="6172200" y="1596374"/>
            <a:ext cx="5775902" cy="823912"/>
          </a:xfrm>
        </p:spPr>
        <p:txBody>
          <a:bodyPr anchor="b"/>
          <a:lstStyle>
            <a:lvl1pPr marL="0" indent="0">
              <a:buNone/>
              <a:defRPr sz="2400"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B2F6B57-38D2-0C49-A59D-B34165978C81}"/>
              </a:ext>
            </a:extLst>
          </p:cNvPr>
          <p:cNvSpPr>
            <a:spLocks noGrp="1"/>
          </p:cNvSpPr>
          <p:nvPr>
            <p:ph sz="quarter" idx="4"/>
          </p:nvPr>
        </p:nvSpPr>
        <p:spPr>
          <a:xfrm>
            <a:off x="6172199" y="2425571"/>
            <a:ext cx="5775901" cy="3684588"/>
          </a:xfrm>
        </p:spPr>
        <p:txBody>
          <a:bodyPr/>
          <a:lstStyle>
            <a:lvl1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BE2598D3-7A02-FF46-817C-E89389FBFE2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0" name="Title 1">
            <a:extLst>
              <a:ext uri="{FF2B5EF4-FFF2-40B4-BE49-F238E27FC236}">
                <a16:creationId xmlns:a16="http://schemas.microsoft.com/office/drawing/2014/main" id="{6BDA3002-B49B-B741-A1E1-A97FF0699454}"/>
              </a:ext>
            </a:extLst>
          </p:cNvPr>
          <p:cNvSpPr>
            <a:spLocks noGrp="1"/>
          </p:cNvSpPr>
          <p:nvPr>
            <p:ph type="title"/>
          </p:nvPr>
        </p:nvSpPr>
        <p:spPr>
          <a:xfrm>
            <a:off x="221673" y="302489"/>
            <a:ext cx="11132127" cy="757093"/>
          </a:xfrm>
        </p:spPr>
        <p:txBody>
          <a:bodyPr/>
          <a:lstStyle>
            <a:lvl1pPr>
              <a:defRPr>
                <a:solidFill>
                  <a:schemeClr val="bg1"/>
                </a:solidFill>
              </a:defRPr>
            </a:lvl1pPr>
          </a:lstStyle>
          <a:p>
            <a:r>
              <a:rPr lang="en-US"/>
              <a:t>Click to edit Master title style</a:t>
            </a:r>
          </a:p>
        </p:txBody>
      </p:sp>
      <p:sp>
        <p:nvSpPr>
          <p:cNvPr id="13" name="Text Placeholder 7">
            <a:extLst>
              <a:ext uri="{FF2B5EF4-FFF2-40B4-BE49-F238E27FC236}">
                <a16:creationId xmlns:a16="http://schemas.microsoft.com/office/drawing/2014/main" id="{9A4B5E35-1732-3D4B-A1D3-67782EDB1CA8}"/>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bg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376106928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mparison BLANK">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68FAE72-D278-2E4F-BDAC-E51392F22A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82" y="2680"/>
            <a:ext cx="12187235" cy="6186983"/>
          </a:xfrm>
          <a:prstGeom prst="rect">
            <a:avLst/>
          </a:prstGeom>
        </p:spPr>
      </p:pic>
      <p:sp>
        <p:nvSpPr>
          <p:cNvPr id="9" name="Slide Number Placeholder 8">
            <a:extLst>
              <a:ext uri="{FF2B5EF4-FFF2-40B4-BE49-F238E27FC236}">
                <a16:creationId xmlns:a16="http://schemas.microsoft.com/office/drawing/2014/main" id="{BE2598D3-7A02-FF46-817C-E89389FBFE2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0" name="Title 1">
            <a:extLst>
              <a:ext uri="{FF2B5EF4-FFF2-40B4-BE49-F238E27FC236}">
                <a16:creationId xmlns:a16="http://schemas.microsoft.com/office/drawing/2014/main" id="{6BDA3002-B49B-B741-A1E1-A97FF0699454}"/>
              </a:ext>
            </a:extLst>
          </p:cNvPr>
          <p:cNvSpPr>
            <a:spLocks noGrp="1"/>
          </p:cNvSpPr>
          <p:nvPr>
            <p:ph type="title"/>
          </p:nvPr>
        </p:nvSpPr>
        <p:spPr>
          <a:xfrm>
            <a:off x="221673" y="302489"/>
            <a:ext cx="11132127" cy="757093"/>
          </a:xfrm>
        </p:spPr>
        <p:txBody>
          <a:bodyPr/>
          <a:lstStyle>
            <a:lvl1pPr>
              <a:defRPr>
                <a:solidFill>
                  <a:schemeClr val="bg1"/>
                </a:solidFill>
              </a:defRPr>
            </a:lvl1pPr>
          </a:lstStyle>
          <a:p>
            <a:r>
              <a:rPr lang="en-US"/>
              <a:t>Click to edit Master title style</a:t>
            </a:r>
          </a:p>
        </p:txBody>
      </p:sp>
      <p:sp>
        <p:nvSpPr>
          <p:cNvPr id="13" name="Text Placeholder 7">
            <a:extLst>
              <a:ext uri="{FF2B5EF4-FFF2-40B4-BE49-F238E27FC236}">
                <a16:creationId xmlns:a16="http://schemas.microsoft.com/office/drawing/2014/main" id="{9A4B5E35-1732-3D4B-A1D3-67782EDB1CA8}"/>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bg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3023444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HREE PANEL">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4B910A8-EA75-D147-8C40-9A07053D8A0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0510"/>
          <a:stretch/>
        </p:blipFill>
        <p:spPr>
          <a:xfrm>
            <a:off x="2383" y="1340"/>
            <a:ext cx="12187235" cy="6134826"/>
          </a:xfrm>
          <a:prstGeom prst="rect">
            <a:avLst/>
          </a:prstGeom>
        </p:spPr>
      </p:pic>
      <p:sp>
        <p:nvSpPr>
          <p:cNvPr id="9" name="Slide Number Placeholder 8">
            <a:extLst>
              <a:ext uri="{FF2B5EF4-FFF2-40B4-BE49-F238E27FC236}">
                <a16:creationId xmlns:a16="http://schemas.microsoft.com/office/drawing/2014/main" id="{BE2598D3-7A02-FF46-817C-E89389FBFE2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0" name="Title 1">
            <a:extLst>
              <a:ext uri="{FF2B5EF4-FFF2-40B4-BE49-F238E27FC236}">
                <a16:creationId xmlns:a16="http://schemas.microsoft.com/office/drawing/2014/main" id="{6BDA3002-B49B-B741-A1E1-A97FF0699454}"/>
              </a:ext>
            </a:extLst>
          </p:cNvPr>
          <p:cNvSpPr>
            <a:spLocks noGrp="1"/>
          </p:cNvSpPr>
          <p:nvPr>
            <p:ph type="title"/>
          </p:nvPr>
        </p:nvSpPr>
        <p:spPr>
          <a:xfrm>
            <a:off x="221673" y="302489"/>
            <a:ext cx="11132127" cy="757093"/>
          </a:xfrm>
        </p:spPr>
        <p:txBody>
          <a:bodyPr/>
          <a:lstStyle>
            <a:lvl1pPr>
              <a:defRPr>
                <a:solidFill>
                  <a:schemeClr val="tx1"/>
                </a:solidFill>
              </a:defRPr>
            </a:lvl1pPr>
          </a:lstStyle>
          <a:p>
            <a:r>
              <a:rPr lang="en-US"/>
              <a:t>Click to edit Master title style</a:t>
            </a:r>
          </a:p>
        </p:txBody>
      </p:sp>
      <p:sp>
        <p:nvSpPr>
          <p:cNvPr id="7" name="Text Placeholder 6">
            <a:extLst>
              <a:ext uri="{FF2B5EF4-FFF2-40B4-BE49-F238E27FC236}">
                <a16:creationId xmlns:a16="http://schemas.microsoft.com/office/drawing/2014/main" id="{A7871EA4-5BE3-814D-B3FB-C652FE391E76}"/>
              </a:ext>
            </a:extLst>
          </p:cNvPr>
          <p:cNvSpPr>
            <a:spLocks noGrp="1"/>
          </p:cNvSpPr>
          <p:nvPr>
            <p:ph type="body" sz="quarter" idx="13"/>
          </p:nvPr>
        </p:nvSpPr>
        <p:spPr>
          <a:xfrm>
            <a:off x="221673" y="1510145"/>
            <a:ext cx="3517626" cy="2382982"/>
          </a:xfrm>
          <a:solidFill>
            <a:srgbClr val="404041">
              <a:alpha val="21000"/>
            </a:srgbClr>
          </a:solidFill>
        </p:spPr>
        <p:txBody>
          <a:bodyPr>
            <a:normAutofit/>
          </a:bodyPr>
          <a:lstStyle>
            <a:lvl1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6">
            <a:extLst>
              <a:ext uri="{FF2B5EF4-FFF2-40B4-BE49-F238E27FC236}">
                <a16:creationId xmlns:a16="http://schemas.microsoft.com/office/drawing/2014/main" id="{4DCD905D-BCF3-9247-9234-6AE1B80F3D78}"/>
              </a:ext>
            </a:extLst>
          </p:cNvPr>
          <p:cNvSpPr>
            <a:spLocks noGrp="1"/>
          </p:cNvSpPr>
          <p:nvPr>
            <p:ph type="body" sz="quarter" idx="14"/>
          </p:nvPr>
        </p:nvSpPr>
        <p:spPr>
          <a:xfrm>
            <a:off x="3917025" y="1510145"/>
            <a:ext cx="3938529" cy="2382982"/>
          </a:xfrm>
          <a:solidFill>
            <a:srgbClr val="404041">
              <a:alpha val="21000"/>
            </a:srgbClr>
          </a:solidFill>
        </p:spPr>
        <p:txBody>
          <a:bodyPr>
            <a:normAutofit/>
          </a:bodyPr>
          <a:lstStyle>
            <a:lvl1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6">
            <a:extLst>
              <a:ext uri="{FF2B5EF4-FFF2-40B4-BE49-F238E27FC236}">
                <a16:creationId xmlns:a16="http://schemas.microsoft.com/office/drawing/2014/main" id="{EF9B70CC-AA9A-8F43-8485-475471F6A115}"/>
              </a:ext>
            </a:extLst>
          </p:cNvPr>
          <p:cNvSpPr>
            <a:spLocks noGrp="1"/>
          </p:cNvSpPr>
          <p:nvPr>
            <p:ph type="body" sz="quarter" idx="15"/>
          </p:nvPr>
        </p:nvSpPr>
        <p:spPr>
          <a:xfrm>
            <a:off x="8033281" y="1510145"/>
            <a:ext cx="3938529" cy="2382982"/>
          </a:xfrm>
          <a:solidFill>
            <a:srgbClr val="404041">
              <a:alpha val="21000"/>
            </a:srgbClr>
          </a:solidFill>
        </p:spPr>
        <p:txBody>
          <a:bodyPr>
            <a:normAutofit/>
          </a:bodyPr>
          <a:lstStyle>
            <a:lvl1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sz="1800"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16">
            <a:extLst>
              <a:ext uri="{FF2B5EF4-FFF2-40B4-BE49-F238E27FC236}">
                <a16:creationId xmlns:a16="http://schemas.microsoft.com/office/drawing/2014/main" id="{7F791923-2FAD-3049-B4E3-585C306DAD11}"/>
              </a:ext>
            </a:extLst>
          </p:cNvPr>
          <p:cNvSpPr>
            <a:spLocks noGrp="1"/>
          </p:cNvSpPr>
          <p:nvPr>
            <p:ph sz="quarter" idx="16"/>
          </p:nvPr>
        </p:nvSpPr>
        <p:spPr>
          <a:xfrm>
            <a:off x="222250" y="4156075"/>
            <a:ext cx="11749088" cy="1524000"/>
          </a:xfrm>
        </p:spPr>
        <p:txBody>
          <a:bodyPr>
            <a:noAutofit/>
          </a:bodyPr>
          <a:lstStyle>
            <a:lvl1pPr>
              <a:defRPr sz="20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a:defRPr sz="1800">
                <a:solidFill>
                  <a:schemeClr val="tx1"/>
                </a:solidFill>
                <a:latin typeface="Open Sans" panose="020B0606030504020204" pitchFamily="34" charset="0"/>
                <a:ea typeface="Open Sans" panose="020B0606030504020204" pitchFamily="34" charset="0"/>
                <a:cs typeface="Open Sans" panose="020B0606030504020204" pitchFamily="34" charset="0"/>
              </a:defRPr>
            </a:lvl2pPr>
            <a:lvl3pPr>
              <a:defRPr sz="1600">
                <a:solidFill>
                  <a:schemeClr val="tx1"/>
                </a:solidFill>
                <a:latin typeface="Open Sans" panose="020B0606030504020204" pitchFamily="34" charset="0"/>
                <a:ea typeface="Open Sans" panose="020B0606030504020204" pitchFamily="34" charset="0"/>
                <a:cs typeface="Open Sans" panose="020B0606030504020204" pitchFamily="34" charset="0"/>
              </a:defRPr>
            </a:lvl3pPr>
            <a:lvl4pPr>
              <a:defRPr sz="1400">
                <a:solidFill>
                  <a:schemeClr val="tx1"/>
                </a:solidFill>
                <a:latin typeface="Open Sans" panose="020B0606030504020204" pitchFamily="34" charset="0"/>
                <a:ea typeface="Open Sans" panose="020B0606030504020204" pitchFamily="34" charset="0"/>
                <a:cs typeface="Open Sans" panose="020B0606030504020204" pitchFamily="34" charset="0"/>
              </a:defRPr>
            </a:lvl4pPr>
            <a:lvl5pPr>
              <a:defRPr sz="1400">
                <a:solidFill>
                  <a:schemeClr val="tx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7">
            <a:extLst>
              <a:ext uri="{FF2B5EF4-FFF2-40B4-BE49-F238E27FC236}">
                <a16:creationId xmlns:a16="http://schemas.microsoft.com/office/drawing/2014/main" id="{71E0F437-5652-E346-B9F1-82E5B9F035B6}"/>
              </a:ext>
            </a:extLst>
          </p:cNvPr>
          <p:cNvSpPr>
            <a:spLocks noGrp="1"/>
          </p:cNvSpPr>
          <p:nvPr>
            <p:ph type="body" sz="quarter" idx="17"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6570783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HREE PANEL BLANK">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4B910A8-EA75-D147-8C40-9A07053D8A0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0510"/>
          <a:stretch/>
        </p:blipFill>
        <p:spPr>
          <a:xfrm>
            <a:off x="2383" y="1340"/>
            <a:ext cx="12187235" cy="6134826"/>
          </a:xfrm>
          <a:prstGeom prst="rect">
            <a:avLst/>
          </a:prstGeom>
        </p:spPr>
      </p:pic>
      <p:sp>
        <p:nvSpPr>
          <p:cNvPr id="9" name="Slide Number Placeholder 8">
            <a:extLst>
              <a:ext uri="{FF2B5EF4-FFF2-40B4-BE49-F238E27FC236}">
                <a16:creationId xmlns:a16="http://schemas.microsoft.com/office/drawing/2014/main" id="{BE2598D3-7A02-FF46-817C-E89389FBFE2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0" name="Title 1">
            <a:extLst>
              <a:ext uri="{FF2B5EF4-FFF2-40B4-BE49-F238E27FC236}">
                <a16:creationId xmlns:a16="http://schemas.microsoft.com/office/drawing/2014/main" id="{6BDA3002-B49B-B741-A1E1-A97FF0699454}"/>
              </a:ext>
            </a:extLst>
          </p:cNvPr>
          <p:cNvSpPr>
            <a:spLocks noGrp="1"/>
          </p:cNvSpPr>
          <p:nvPr>
            <p:ph type="title"/>
          </p:nvPr>
        </p:nvSpPr>
        <p:spPr>
          <a:xfrm>
            <a:off x="221673" y="302489"/>
            <a:ext cx="11132127" cy="757093"/>
          </a:xfrm>
        </p:spPr>
        <p:txBody>
          <a:bodyPr/>
          <a:lstStyle>
            <a:lvl1pPr>
              <a:defRPr>
                <a:solidFill>
                  <a:schemeClr val="tx1"/>
                </a:solidFill>
              </a:defRPr>
            </a:lvl1pPr>
          </a:lstStyle>
          <a:p>
            <a:r>
              <a:rPr lang="en-US"/>
              <a:t>Click to edit Master title style</a:t>
            </a:r>
          </a:p>
        </p:txBody>
      </p:sp>
      <p:sp>
        <p:nvSpPr>
          <p:cNvPr id="11" name="Text Placeholder 7">
            <a:extLst>
              <a:ext uri="{FF2B5EF4-FFF2-40B4-BE49-F238E27FC236}">
                <a16:creationId xmlns:a16="http://schemas.microsoft.com/office/drawing/2014/main" id="{71E0F437-5652-E346-B9F1-82E5B9F035B6}"/>
              </a:ext>
            </a:extLst>
          </p:cNvPr>
          <p:cNvSpPr>
            <a:spLocks noGrp="1"/>
          </p:cNvSpPr>
          <p:nvPr>
            <p:ph type="body" sz="quarter" idx="17"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22162671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4B910A8-EA75-D147-8C40-9A07053D8A0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0510"/>
          <a:stretch/>
        </p:blipFill>
        <p:spPr>
          <a:xfrm>
            <a:off x="2383" y="1340"/>
            <a:ext cx="12187235" cy="6134826"/>
          </a:xfrm>
          <a:prstGeom prst="rect">
            <a:avLst/>
          </a:prstGeom>
        </p:spPr>
      </p:pic>
      <p:sp>
        <p:nvSpPr>
          <p:cNvPr id="9" name="Slide Number Placeholder 8">
            <a:extLst>
              <a:ext uri="{FF2B5EF4-FFF2-40B4-BE49-F238E27FC236}">
                <a16:creationId xmlns:a16="http://schemas.microsoft.com/office/drawing/2014/main" id="{BE2598D3-7A02-FF46-817C-E89389FBFE2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0" name="Title 1">
            <a:extLst>
              <a:ext uri="{FF2B5EF4-FFF2-40B4-BE49-F238E27FC236}">
                <a16:creationId xmlns:a16="http://schemas.microsoft.com/office/drawing/2014/main" id="{6BDA3002-B49B-B741-A1E1-A97FF0699454}"/>
              </a:ext>
            </a:extLst>
          </p:cNvPr>
          <p:cNvSpPr>
            <a:spLocks noGrp="1"/>
          </p:cNvSpPr>
          <p:nvPr>
            <p:ph type="title"/>
          </p:nvPr>
        </p:nvSpPr>
        <p:spPr>
          <a:xfrm>
            <a:off x="221673" y="302489"/>
            <a:ext cx="11132127" cy="757093"/>
          </a:xfrm>
        </p:spPr>
        <p:txBody>
          <a:bodyPr/>
          <a:lstStyle>
            <a:lvl1pPr>
              <a:defRPr>
                <a:solidFill>
                  <a:schemeClr val="tx1"/>
                </a:solidFill>
              </a:defRPr>
            </a:lvl1pPr>
          </a:lstStyle>
          <a:p>
            <a:r>
              <a:rPr lang="en-US"/>
              <a:t>Click to edit Master title style</a:t>
            </a:r>
          </a:p>
        </p:txBody>
      </p:sp>
      <p:sp>
        <p:nvSpPr>
          <p:cNvPr id="11" name="Text Placeholder 7">
            <a:extLst>
              <a:ext uri="{FF2B5EF4-FFF2-40B4-BE49-F238E27FC236}">
                <a16:creationId xmlns:a16="http://schemas.microsoft.com/office/drawing/2014/main" id="{71E0F437-5652-E346-B9F1-82E5B9F035B6}"/>
              </a:ext>
            </a:extLst>
          </p:cNvPr>
          <p:cNvSpPr>
            <a:spLocks noGrp="1"/>
          </p:cNvSpPr>
          <p:nvPr>
            <p:ph type="body" sz="quarter" idx="17"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
        <p:nvSpPr>
          <p:cNvPr id="3" name="Table Placeholder 2">
            <a:extLst>
              <a:ext uri="{FF2B5EF4-FFF2-40B4-BE49-F238E27FC236}">
                <a16:creationId xmlns:a16="http://schemas.microsoft.com/office/drawing/2014/main" id="{A2BAD610-B455-264C-AF42-813FC13BA8EE}"/>
              </a:ext>
            </a:extLst>
          </p:cNvPr>
          <p:cNvSpPr>
            <a:spLocks noGrp="1"/>
          </p:cNvSpPr>
          <p:nvPr>
            <p:ph type="tbl" sz="quarter" idx="18"/>
          </p:nvPr>
        </p:nvSpPr>
        <p:spPr>
          <a:xfrm>
            <a:off x="221673" y="1676400"/>
            <a:ext cx="11741150" cy="4343400"/>
          </a:xfrm>
        </p:spPr>
        <p:txBody>
          <a:bodyPr/>
          <a:lstStyle/>
          <a:p>
            <a:endParaRPr lang="en-US"/>
          </a:p>
        </p:txBody>
      </p:sp>
    </p:spTree>
    <p:extLst>
      <p:ext uri="{BB962C8B-B14F-4D97-AF65-F5344CB8AC3E}">
        <p14:creationId xmlns:p14="http://schemas.microsoft.com/office/powerpoint/2010/main" val="36625415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ASIC CONTENT">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6" name="Title 1">
            <a:extLst>
              <a:ext uri="{FF2B5EF4-FFF2-40B4-BE49-F238E27FC236}">
                <a16:creationId xmlns:a16="http://schemas.microsoft.com/office/drawing/2014/main" id="{EC4951B4-3F7B-3442-8E12-E31E4EB4F8FE}"/>
              </a:ext>
            </a:extLst>
          </p:cNvPr>
          <p:cNvSpPr>
            <a:spLocks noGrp="1"/>
          </p:cNvSpPr>
          <p:nvPr>
            <p:ph type="title"/>
          </p:nvPr>
        </p:nvSpPr>
        <p:spPr>
          <a:xfrm>
            <a:off x="221673" y="302489"/>
            <a:ext cx="11132127" cy="757093"/>
          </a:xfrm>
        </p:spPr>
        <p:txBody>
          <a:bodyPr/>
          <a:lstStyle>
            <a:lvl1pPr>
              <a:defRPr>
                <a:solidFill>
                  <a:schemeClr val="accent4"/>
                </a:solidFill>
              </a:defRPr>
            </a:lvl1pPr>
          </a:lstStyle>
          <a:p>
            <a:r>
              <a:rPr lang="en-US"/>
              <a:t>Click to edit Master title style</a:t>
            </a:r>
          </a:p>
        </p:txBody>
      </p:sp>
      <p:sp>
        <p:nvSpPr>
          <p:cNvPr id="9" name="Content Placeholder 8">
            <a:extLst>
              <a:ext uri="{FF2B5EF4-FFF2-40B4-BE49-F238E27FC236}">
                <a16:creationId xmlns:a16="http://schemas.microsoft.com/office/drawing/2014/main" id="{7356833C-F1D3-A945-BD00-2F4DFD7A89EB}"/>
              </a:ext>
            </a:extLst>
          </p:cNvPr>
          <p:cNvSpPr>
            <a:spLocks noGrp="1"/>
          </p:cNvSpPr>
          <p:nvPr>
            <p:ph sz="quarter" idx="13"/>
          </p:nvPr>
        </p:nvSpPr>
        <p:spPr>
          <a:xfrm>
            <a:off x="222250" y="1604242"/>
            <a:ext cx="11131550" cy="4693369"/>
          </a:xfrm>
          <a:noFill/>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6113F8E6-D469-9041-8B6F-274ECF58C2D1}"/>
              </a:ext>
            </a:extLst>
          </p:cNvPr>
          <p:cNvSpPr>
            <a:spLocks noGrp="1"/>
          </p:cNvSpPr>
          <p:nvPr>
            <p:ph type="body" sz="quarter" idx="14"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
        <p:nvSpPr>
          <p:cNvPr id="7" name="Slide Number Placeholder 10">
            <a:extLst>
              <a:ext uri="{FF2B5EF4-FFF2-40B4-BE49-F238E27FC236}">
                <a16:creationId xmlns:a16="http://schemas.microsoft.com/office/drawing/2014/main" id="{B3FDA578-3DD9-0E4D-A0DA-F747391913C2}"/>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9115102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DUCTS">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pic>
        <p:nvPicPr>
          <p:cNvPr id="8" name="Picture 7">
            <a:extLst>
              <a:ext uri="{FF2B5EF4-FFF2-40B4-BE49-F238E27FC236}">
                <a16:creationId xmlns:a16="http://schemas.microsoft.com/office/drawing/2014/main" id="{9E43F4CB-91A3-5A4F-B64A-DFAC2B9742F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9899"/>
          <a:stretch/>
        </p:blipFill>
        <p:spPr>
          <a:xfrm>
            <a:off x="0" y="0"/>
            <a:ext cx="12192000" cy="6179127"/>
          </a:xfrm>
          <a:prstGeom prst="rect">
            <a:avLst/>
          </a:prstGeom>
        </p:spPr>
      </p:pic>
      <p:sp>
        <p:nvSpPr>
          <p:cNvPr id="10" name="Rectangle 9">
            <a:extLst>
              <a:ext uri="{FF2B5EF4-FFF2-40B4-BE49-F238E27FC236}">
                <a16:creationId xmlns:a16="http://schemas.microsoft.com/office/drawing/2014/main" id="{F7C2D18C-A58D-F340-9316-307CAE851083}"/>
              </a:ext>
            </a:extLst>
          </p:cNvPr>
          <p:cNvSpPr/>
          <p:nvPr userDrawn="1"/>
        </p:nvSpPr>
        <p:spPr>
          <a:xfrm>
            <a:off x="-2" y="2968320"/>
            <a:ext cx="12192001" cy="3387565"/>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sz="3200">
              <a:solidFill>
                <a:srgbClr val="404041"/>
              </a:solidFill>
            </a:endParaRPr>
          </a:p>
        </p:txBody>
      </p:sp>
      <p:sp>
        <p:nvSpPr>
          <p:cNvPr id="11" name="Text Placeholder 2">
            <a:extLst>
              <a:ext uri="{FF2B5EF4-FFF2-40B4-BE49-F238E27FC236}">
                <a16:creationId xmlns:a16="http://schemas.microsoft.com/office/drawing/2014/main" id="{26189A4E-8491-0644-A53C-D614848BA157}"/>
              </a:ext>
            </a:extLst>
          </p:cNvPr>
          <p:cNvSpPr txBox="1">
            <a:spLocks/>
          </p:cNvSpPr>
          <p:nvPr userDrawn="1"/>
        </p:nvSpPr>
        <p:spPr>
          <a:xfrm>
            <a:off x="1750215" y="3682645"/>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pl-PL" sz="1867" dirty="0">
                <a:solidFill>
                  <a:srgbClr val="41B6E6"/>
                </a:solidFill>
                <a:latin typeface="Neo Sans Std Medium" panose="020B0704030504040204" pitchFamily="34" charset="0"/>
              </a:rPr>
              <a:t>pa</a:t>
            </a:r>
          </a:p>
        </p:txBody>
      </p:sp>
      <p:sp>
        <p:nvSpPr>
          <p:cNvPr id="12" name="Text Placeholder 4">
            <a:extLst>
              <a:ext uri="{FF2B5EF4-FFF2-40B4-BE49-F238E27FC236}">
                <a16:creationId xmlns:a16="http://schemas.microsoft.com/office/drawing/2014/main" id="{955C97F1-B838-CF45-9BE8-3D5E77953CCC}"/>
              </a:ext>
            </a:extLst>
          </p:cNvPr>
          <p:cNvSpPr txBox="1">
            <a:spLocks/>
          </p:cNvSpPr>
          <p:nvPr userDrawn="1"/>
        </p:nvSpPr>
        <p:spPr>
          <a:xfrm>
            <a:off x="1750215" y="4024888"/>
            <a:ext cx="1935483"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pl-PL"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increase transparency and identify margin and price opportunities.</a:t>
            </a:r>
          </a:p>
        </p:txBody>
      </p:sp>
      <p:sp>
        <p:nvSpPr>
          <p:cNvPr id="13" name="Text Placeholder 5">
            <a:extLst>
              <a:ext uri="{FF2B5EF4-FFF2-40B4-BE49-F238E27FC236}">
                <a16:creationId xmlns:a16="http://schemas.microsoft.com/office/drawing/2014/main" id="{D8F8F94E-08F8-5C4F-AE53-0B3E95CAD004}"/>
              </a:ext>
            </a:extLst>
          </p:cNvPr>
          <p:cNvSpPr txBox="1">
            <a:spLocks/>
          </p:cNvSpPr>
          <p:nvPr userDrawn="1"/>
        </p:nvSpPr>
        <p:spPr>
          <a:xfrm>
            <a:off x="3973385" y="3682645"/>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a:solidFill>
                  <a:srgbClr val="41B6E6"/>
                </a:solidFill>
                <a:latin typeface="Neo Sans Std Medium" panose="020B0704030504040204" pitchFamily="34" charset="0"/>
              </a:rPr>
              <a:t>po</a:t>
            </a:r>
          </a:p>
        </p:txBody>
      </p:sp>
      <p:sp>
        <p:nvSpPr>
          <p:cNvPr id="14" name="Text Placeholder 10">
            <a:extLst>
              <a:ext uri="{FF2B5EF4-FFF2-40B4-BE49-F238E27FC236}">
                <a16:creationId xmlns:a16="http://schemas.microsoft.com/office/drawing/2014/main" id="{534C2985-EC08-FA4B-80BE-EBBCC8AE89E4}"/>
              </a:ext>
            </a:extLst>
          </p:cNvPr>
          <p:cNvSpPr txBox="1">
            <a:spLocks/>
          </p:cNvSpPr>
          <p:nvPr userDrawn="1"/>
        </p:nvSpPr>
        <p:spPr>
          <a:xfrm>
            <a:off x="3973385" y="4013757"/>
            <a:ext cx="1935483"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segment, analyze and define pricing strategy.</a:t>
            </a:r>
            <a:endParaRPr lang="pl-PL" sz="133" dirty="0">
              <a:solidFill>
                <a:srgbClr val="40404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Text Placeholder 11">
            <a:extLst>
              <a:ext uri="{FF2B5EF4-FFF2-40B4-BE49-F238E27FC236}">
                <a16:creationId xmlns:a16="http://schemas.microsoft.com/office/drawing/2014/main" id="{91D4969D-FB8C-204F-A735-F764667A0E10}"/>
              </a:ext>
            </a:extLst>
          </p:cNvPr>
          <p:cNvSpPr txBox="1">
            <a:spLocks/>
          </p:cNvSpPr>
          <p:nvPr userDrawn="1"/>
        </p:nvSpPr>
        <p:spPr>
          <a:xfrm>
            <a:off x="6196556" y="3682645"/>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a:solidFill>
                  <a:srgbClr val="41B6E6"/>
                </a:solidFill>
                <a:latin typeface="Neo Sans Std Medium" panose="020B0704030504040204" pitchFamily="34" charset="0"/>
              </a:rPr>
              <a:t>pb</a:t>
            </a:r>
          </a:p>
        </p:txBody>
      </p:sp>
      <p:sp>
        <p:nvSpPr>
          <p:cNvPr id="16" name="Text Placeholder 13">
            <a:extLst>
              <a:ext uri="{FF2B5EF4-FFF2-40B4-BE49-F238E27FC236}">
                <a16:creationId xmlns:a16="http://schemas.microsoft.com/office/drawing/2014/main" id="{7FCC1EA7-0CA6-F440-91D9-DD5E98C73137}"/>
              </a:ext>
            </a:extLst>
          </p:cNvPr>
          <p:cNvSpPr txBox="1">
            <a:spLocks/>
          </p:cNvSpPr>
          <p:nvPr userDrawn="1"/>
        </p:nvSpPr>
        <p:spPr>
          <a:xfrm>
            <a:off x="6112847" y="4016621"/>
            <a:ext cx="2102901"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define price policies, set up price guidelines, calculations and simulations.</a:t>
            </a:r>
          </a:p>
        </p:txBody>
      </p:sp>
      <p:sp>
        <p:nvSpPr>
          <p:cNvPr id="17" name="Text Placeholder 14">
            <a:extLst>
              <a:ext uri="{FF2B5EF4-FFF2-40B4-BE49-F238E27FC236}">
                <a16:creationId xmlns:a16="http://schemas.microsoft.com/office/drawing/2014/main" id="{652AD016-A5E0-FB47-A26E-1AC9680F7109}"/>
              </a:ext>
            </a:extLst>
          </p:cNvPr>
          <p:cNvSpPr txBox="1">
            <a:spLocks/>
          </p:cNvSpPr>
          <p:nvPr userDrawn="1"/>
        </p:nvSpPr>
        <p:spPr>
          <a:xfrm>
            <a:off x="8411355" y="3682645"/>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a:solidFill>
                  <a:srgbClr val="41B6E6"/>
                </a:solidFill>
                <a:latin typeface="Neo Sans Std Medium" panose="020B0704030504040204" pitchFamily="34" charset="0"/>
              </a:rPr>
              <a:t>pm</a:t>
            </a:r>
          </a:p>
        </p:txBody>
      </p:sp>
      <p:sp>
        <p:nvSpPr>
          <p:cNvPr id="18" name="Text Placeholder 16">
            <a:extLst>
              <a:ext uri="{FF2B5EF4-FFF2-40B4-BE49-F238E27FC236}">
                <a16:creationId xmlns:a16="http://schemas.microsoft.com/office/drawing/2014/main" id="{6A227313-C43A-064D-B08F-24FDA42CA922}"/>
              </a:ext>
            </a:extLst>
          </p:cNvPr>
          <p:cNvSpPr txBox="1">
            <a:spLocks/>
          </p:cNvSpPr>
          <p:nvPr userDrawn="1"/>
        </p:nvSpPr>
        <p:spPr>
          <a:xfrm>
            <a:off x="8316406" y="4019487"/>
            <a:ext cx="2125381"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define and manage complex on-invoice conditions, such as discounts and promotions.</a:t>
            </a:r>
            <a:endParaRPr lang="en-US" sz="133" dirty="0">
              <a:solidFill>
                <a:srgbClr val="40404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ext Placeholder 17">
            <a:extLst>
              <a:ext uri="{FF2B5EF4-FFF2-40B4-BE49-F238E27FC236}">
                <a16:creationId xmlns:a16="http://schemas.microsoft.com/office/drawing/2014/main" id="{A3C9A8F4-F208-4342-9C1F-E27634C5BB1C}"/>
              </a:ext>
            </a:extLst>
          </p:cNvPr>
          <p:cNvSpPr txBox="1">
            <a:spLocks/>
          </p:cNvSpPr>
          <p:nvPr userDrawn="1"/>
        </p:nvSpPr>
        <p:spPr>
          <a:xfrm>
            <a:off x="2426452" y="4929890"/>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a:solidFill>
                  <a:srgbClr val="41B6E6"/>
                </a:solidFill>
                <a:latin typeface="Neo Sans Std Medium" panose="020B0704030504040204" pitchFamily="34" charset="0"/>
              </a:rPr>
              <a:t>qc</a:t>
            </a:r>
          </a:p>
        </p:txBody>
      </p:sp>
      <p:sp>
        <p:nvSpPr>
          <p:cNvPr id="20" name="Text Placeholder 19">
            <a:extLst>
              <a:ext uri="{FF2B5EF4-FFF2-40B4-BE49-F238E27FC236}">
                <a16:creationId xmlns:a16="http://schemas.microsoft.com/office/drawing/2014/main" id="{D786C083-FE24-5A4B-AEF7-B1E50CBCB76D}"/>
              </a:ext>
            </a:extLst>
          </p:cNvPr>
          <p:cNvSpPr txBox="1">
            <a:spLocks/>
          </p:cNvSpPr>
          <p:nvPr userDrawn="1"/>
        </p:nvSpPr>
        <p:spPr>
          <a:xfrm>
            <a:off x="2219727" y="5285413"/>
            <a:ext cx="2348933"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help sales and back office teams with quote</a:t>
            </a:r>
            <a:r>
              <a:rPr lang="pl-PL"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 </a:t>
            </a: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configuration, calculation and simulation.</a:t>
            </a:r>
          </a:p>
          <a:p>
            <a:pPr marL="0" indent="0" algn="ctr">
              <a:lnSpc>
                <a:spcPct val="100000"/>
              </a:lnSpc>
              <a:spcBef>
                <a:spcPts val="800"/>
              </a:spcBef>
              <a:buNone/>
            </a:pPr>
            <a:endPar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Text Placeholder 20">
            <a:extLst>
              <a:ext uri="{FF2B5EF4-FFF2-40B4-BE49-F238E27FC236}">
                <a16:creationId xmlns:a16="http://schemas.microsoft.com/office/drawing/2014/main" id="{99A02BB2-717B-0E4D-B0EC-1B7193038A97}"/>
              </a:ext>
            </a:extLst>
          </p:cNvPr>
          <p:cNvSpPr txBox="1">
            <a:spLocks/>
          </p:cNvSpPr>
          <p:nvPr userDrawn="1"/>
        </p:nvSpPr>
        <p:spPr>
          <a:xfrm>
            <a:off x="5124605" y="4929890"/>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a:solidFill>
                  <a:srgbClr val="41B6E6"/>
                </a:solidFill>
                <a:latin typeface="Neo Sans Std Medium" panose="020B0704030504040204" pitchFamily="34" charset="0"/>
              </a:rPr>
              <a:t>rm</a:t>
            </a:r>
          </a:p>
        </p:txBody>
      </p:sp>
      <p:sp>
        <p:nvSpPr>
          <p:cNvPr id="22" name="Text Placeholder 22">
            <a:extLst>
              <a:ext uri="{FF2B5EF4-FFF2-40B4-BE49-F238E27FC236}">
                <a16:creationId xmlns:a16="http://schemas.microsoft.com/office/drawing/2014/main" id="{14EB8171-3927-1940-ADA7-8F903AF7E3D0}"/>
              </a:ext>
            </a:extLst>
          </p:cNvPr>
          <p:cNvSpPr txBox="1">
            <a:spLocks/>
          </p:cNvSpPr>
          <p:nvPr userDrawn="1"/>
        </p:nvSpPr>
        <p:spPr>
          <a:xfrm>
            <a:off x="5087346" y="5292833"/>
            <a:ext cx="2010004"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80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manage and control special off-invoice deductions, such as rebates.</a:t>
            </a:r>
          </a:p>
        </p:txBody>
      </p:sp>
      <p:sp>
        <p:nvSpPr>
          <p:cNvPr id="23" name="Text Placeholder 23">
            <a:extLst>
              <a:ext uri="{FF2B5EF4-FFF2-40B4-BE49-F238E27FC236}">
                <a16:creationId xmlns:a16="http://schemas.microsoft.com/office/drawing/2014/main" id="{2B590431-C53C-364A-8B98-7F43EE4529D2}"/>
              </a:ext>
            </a:extLst>
          </p:cNvPr>
          <p:cNvSpPr txBox="1">
            <a:spLocks/>
          </p:cNvSpPr>
          <p:nvPr userDrawn="1"/>
        </p:nvSpPr>
        <p:spPr>
          <a:xfrm>
            <a:off x="7706084" y="4929890"/>
            <a:ext cx="1935483" cy="2345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867" dirty="0" err="1">
                <a:solidFill>
                  <a:srgbClr val="41B6E6"/>
                </a:solidFill>
                <a:latin typeface="Neo Sans Std Medium" panose="020B0704030504040204" pitchFamily="34" charset="0"/>
              </a:rPr>
              <a:t>im</a:t>
            </a:r>
            <a:endParaRPr lang="en-US" sz="1867" dirty="0">
              <a:solidFill>
                <a:srgbClr val="41B6E6"/>
              </a:solidFill>
              <a:latin typeface="Neo Sans Std Medium" panose="020B0704030504040204" pitchFamily="34" charset="0"/>
            </a:endParaRPr>
          </a:p>
        </p:txBody>
      </p:sp>
      <p:sp>
        <p:nvSpPr>
          <p:cNvPr id="24" name="Text Placeholder 25">
            <a:extLst>
              <a:ext uri="{FF2B5EF4-FFF2-40B4-BE49-F238E27FC236}">
                <a16:creationId xmlns:a16="http://schemas.microsoft.com/office/drawing/2014/main" id="{C23B59A9-5F49-734E-8B50-F19E2F37D167}"/>
              </a:ext>
            </a:extLst>
          </p:cNvPr>
          <p:cNvSpPr txBox="1">
            <a:spLocks/>
          </p:cNvSpPr>
          <p:nvPr userDrawn="1"/>
        </p:nvSpPr>
        <p:spPr>
          <a:xfrm>
            <a:off x="7645921" y="5240300"/>
            <a:ext cx="2055808" cy="52992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To establish automated,</a:t>
            </a:r>
          </a:p>
          <a:p>
            <a:pPr marL="0" indent="0" algn="ctr">
              <a:lnSpc>
                <a:spcPct val="100000"/>
              </a:lnSpc>
              <a:spcBef>
                <a:spcPts val="0"/>
              </a:spcBef>
              <a:buNone/>
            </a:pPr>
            <a:r>
              <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rPr>
              <a:t>bi-directional flow of data from and to other systems.​</a:t>
            </a:r>
          </a:p>
          <a:p>
            <a:pPr marL="0" indent="0" algn="ctr">
              <a:lnSpc>
                <a:spcPct val="100000"/>
              </a:lnSpc>
              <a:spcBef>
                <a:spcPts val="0"/>
              </a:spcBef>
              <a:buNone/>
            </a:pPr>
            <a:endParaRPr lang="en-US" sz="933" dirty="0">
              <a:solidFill>
                <a:srgbClr val="40404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Text Placeholder 5">
            <a:extLst>
              <a:ext uri="{FF2B5EF4-FFF2-40B4-BE49-F238E27FC236}">
                <a16:creationId xmlns:a16="http://schemas.microsoft.com/office/drawing/2014/main" id="{4E8FD67A-07C5-8A45-B4B1-D610E8E8A523}"/>
              </a:ext>
            </a:extLst>
          </p:cNvPr>
          <p:cNvSpPr txBox="1">
            <a:spLocks/>
          </p:cNvSpPr>
          <p:nvPr userDrawn="1"/>
        </p:nvSpPr>
        <p:spPr>
          <a:xfrm>
            <a:off x="499919" y="369690"/>
            <a:ext cx="5503523"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pl-PL" sz="2667" dirty="0">
                <a:solidFill>
                  <a:schemeClr val="bg1"/>
                </a:solidFill>
                <a:latin typeface="Neo Sans Std" panose="020B0504030504040204" pitchFamily="34" charset="0"/>
              </a:rPr>
              <a:t>Products</a:t>
            </a:r>
          </a:p>
        </p:txBody>
      </p:sp>
      <p:sp>
        <p:nvSpPr>
          <p:cNvPr id="26" name="Text Placeholder 6">
            <a:extLst>
              <a:ext uri="{FF2B5EF4-FFF2-40B4-BE49-F238E27FC236}">
                <a16:creationId xmlns:a16="http://schemas.microsoft.com/office/drawing/2014/main" id="{451F2C56-1344-2943-B2BE-CE3EC0703C7A}"/>
              </a:ext>
            </a:extLst>
          </p:cNvPr>
          <p:cNvSpPr txBox="1">
            <a:spLocks/>
          </p:cNvSpPr>
          <p:nvPr userDrawn="1"/>
        </p:nvSpPr>
        <p:spPr>
          <a:xfrm>
            <a:off x="499918" y="1037388"/>
            <a:ext cx="3314999"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chemeClr val="bg1"/>
                </a:solidFill>
                <a:latin typeface="Open Sans" panose="020B0606030504020204" pitchFamily="34" charset="0"/>
                <a:ea typeface="Open Sans" panose="020B0606030504020204" pitchFamily="34" charset="0"/>
                <a:cs typeface="Open Sans" panose="020B0606030504020204" pitchFamily="34" charset="0"/>
              </a:rPr>
              <a:t>Full suite price management and CPQ software solution</a:t>
            </a:r>
          </a:p>
        </p:txBody>
      </p:sp>
    </p:spTree>
    <p:extLst>
      <p:ext uri="{BB962C8B-B14F-4D97-AF65-F5344CB8AC3E}">
        <p14:creationId xmlns:p14="http://schemas.microsoft.com/office/powerpoint/2010/main" val="159580124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HART TEMPLAT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3" name="Text Placeholder 5">
            <a:extLst>
              <a:ext uri="{FF2B5EF4-FFF2-40B4-BE49-F238E27FC236}">
                <a16:creationId xmlns:a16="http://schemas.microsoft.com/office/drawing/2014/main" id="{EC033F29-45CA-B046-8338-712415811A7E}"/>
              </a:ext>
            </a:extLst>
          </p:cNvPr>
          <p:cNvSpPr txBox="1">
            <a:spLocks/>
          </p:cNvSpPr>
          <p:nvPr userDrawn="1"/>
        </p:nvSpPr>
        <p:spPr>
          <a:xfrm>
            <a:off x="499919" y="369690"/>
            <a:ext cx="5503523"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pl-PL" sz="2667" dirty="0">
                <a:solidFill>
                  <a:srgbClr val="41B6E6"/>
                </a:solidFill>
                <a:latin typeface="Neo Sans Std" panose="020B0504030504040204" pitchFamily="34" charset="0"/>
              </a:rPr>
              <a:t>Charts</a:t>
            </a:r>
          </a:p>
        </p:txBody>
      </p:sp>
      <p:sp>
        <p:nvSpPr>
          <p:cNvPr id="4" name="Text Placeholder 6">
            <a:extLst>
              <a:ext uri="{FF2B5EF4-FFF2-40B4-BE49-F238E27FC236}">
                <a16:creationId xmlns:a16="http://schemas.microsoft.com/office/drawing/2014/main" id="{99124E5C-07C5-1D47-BAB1-F9C1B68E3DF4}"/>
              </a:ext>
            </a:extLst>
          </p:cNvPr>
          <p:cNvSpPr txBox="1">
            <a:spLocks/>
          </p:cNvSpPr>
          <p:nvPr userDrawn="1"/>
        </p:nvSpPr>
        <p:spPr>
          <a:xfrm>
            <a:off x="499918" y="1037388"/>
            <a:ext cx="3314999"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rgbClr val="404041"/>
                </a:solidFill>
                <a:latin typeface="Open Sans" panose="020B0606030504020204" pitchFamily="34" charset="0"/>
                <a:ea typeface="Open Sans" panose="020B0606030504020204" pitchFamily="34" charset="0"/>
                <a:cs typeface="Open Sans" panose="020B0606030504020204" pitchFamily="34" charset="0"/>
              </a:rPr>
              <a:t>There are many variations of passages of Lorem Ipsum</a:t>
            </a:r>
          </a:p>
        </p:txBody>
      </p:sp>
      <p:sp>
        <p:nvSpPr>
          <p:cNvPr id="7" name="Chart Placeholder 6">
            <a:extLst>
              <a:ext uri="{FF2B5EF4-FFF2-40B4-BE49-F238E27FC236}">
                <a16:creationId xmlns:a16="http://schemas.microsoft.com/office/drawing/2014/main" id="{03D60C28-07DB-B540-9B1E-63BC5130F4CB}"/>
              </a:ext>
            </a:extLst>
          </p:cNvPr>
          <p:cNvSpPr>
            <a:spLocks noGrp="1"/>
          </p:cNvSpPr>
          <p:nvPr>
            <p:ph type="chart" sz="quarter" idx="13"/>
          </p:nvPr>
        </p:nvSpPr>
        <p:spPr>
          <a:xfrm>
            <a:off x="609600" y="1676400"/>
            <a:ext cx="11129963" cy="4572000"/>
          </a:xfrm>
        </p:spPr>
        <p:txBody>
          <a:bodyPr/>
          <a:lstStyle/>
          <a:p>
            <a:endParaRPr lang="en-US" dirty="0"/>
          </a:p>
        </p:txBody>
      </p:sp>
      <p:sp>
        <p:nvSpPr>
          <p:cNvPr id="6" name="Slide Number Placeholder 10">
            <a:extLst>
              <a:ext uri="{FF2B5EF4-FFF2-40B4-BE49-F238E27FC236}">
                <a16:creationId xmlns:a16="http://schemas.microsoft.com/office/drawing/2014/main" id="{E160EE88-226B-2B41-9419-4453D3230EA0}"/>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825275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HART TEMPLATE 2">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3" name="Text Placeholder 5">
            <a:extLst>
              <a:ext uri="{FF2B5EF4-FFF2-40B4-BE49-F238E27FC236}">
                <a16:creationId xmlns:a16="http://schemas.microsoft.com/office/drawing/2014/main" id="{414F5B78-73A6-E04B-888A-42745FF38348}"/>
              </a:ext>
            </a:extLst>
          </p:cNvPr>
          <p:cNvSpPr txBox="1">
            <a:spLocks/>
          </p:cNvSpPr>
          <p:nvPr userDrawn="1"/>
        </p:nvSpPr>
        <p:spPr>
          <a:xfrm>
            <a:off x="499919" y="369690"/>
            <a:ext cx="5503523"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pl-PL" sz="2667" dirty="0">
                <a:solidFill>
                  <a:srgbClr val="41B6E6"/>
                </a:solidFill>
                <a:latin typeface="Neo Sans Std" panose="020B0504030504040204" pitchFamily="34" charset="0"/>
              </a:rPr>
              <a:t>Charts</a:t>
            </a:r>
          </a:p>
        </p:txBody>
      </p:sp>
      <p:sp>
        <p:nvSpPr>
          <p:cNvPr id="4" name="Text Placeholder 6">
            <a:extLst>
              <a:ext uri="{FF2B5EF4-FFF2-40B4-BE49-F238E27FC236}">
                <a16:creationId xmlns:a16="http://schemas.microsoft.com/office/drawing/2014/main" id="{8F82E4C3-DE51-C348-91EB-7A3716CF61BB}"/>
              </a:ext>
            </a:extLst>
          </p:cNvPr>
          <p:cNvSpPr txBox="1">
            <a:spLocks/>
          </p:cNvSpPr>
          <p:nvPr userDrawn="1"/>
        </p:nvSpPr>
        <p:spPr>
          <a:xfrm>
            <a:off x="499918" y="1037388"/>
            <a:ext cx="3314999"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rgbClr val="404041"/>
                </a:solidFill>
                <a:latin typeface="Open Sans" panose="020B0606030504020204" pitchFamily="34" charset="0"/>
                <a:ea typeface="Open Sans" panose="020B0606030504020204" pitchFamily="34" charset="0"/>
                <a:cs typeface="Open Sans" panose="020B0606030504020204" pitchFamily="34" charset="0"/>
              </a:rPr>
              <a:t>There are many variations of passages of Lorem Ipsum</a:t>
            </a:r>
          </a:p>
        </p:txBody>
      </p:sp>
      <p:sp>
        <p:nvSpPr>
          <p:cNvPr id="7" name="Chart Placeholder 6">
            <a:extLst>
              <a:ext uri="{FF2B5EF4-FFF2-40B4-BE49-F238E27FC236}">
                <a16:creationId xmlns:a16="http://schemas.microsoft.com/office/drawing/2014/main" id="{044FFDD5-A4DE-AE48-97DE-308D821C44DB}"/>
              </a:ext>
            </a:extLst>
          </p:cNvPr>
          <p:cNvSpPr>
            <a:spLocks noGrp="1"/>
          </p:cNvSpPr>
          <p:nvPr>
            <p:ph type="chart" sz="quarter" idx="13"/>
          </p:nvPr>
        </p:nvSpPr>
        <p:spPr>
          <a:xfrm>
            <a:off x="609600" y="1752600"/>
            <a:ext cx="11201400" cy="4495800"/>
          </a:xfrm>
        </p:spPr>
        <p:txBody>
          <a:bodyPr/>
          <a:lstStyle/>
          <a:p>
            <a:endParaRPr lang="en-US"/>
          </a:p>
        </p:txBody>
      </p:sp>
      <p:sp>
        <p:nvSpPr>
          <p:cNvPr id="6" name="Slide Number Placeholder 10">
            <a:extLst>
              <a:ext uri="{FF2B5EF4-FFF2-40B4-BE49-F238E27FC236}">
                <a16:creationId xmlns:a16="http://schemas.microsoft.com/office/drawing/2014/main" id="{EC84944C-2109-4C42-88B9-6C4752C729C4}"/>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1339214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FC6B4E0-5B3E-2B41-BAA4-48FC77B6C99A}"/>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2382" y="1340"/>
            <a:ext cx="12187237" cy="6856659"/>
          </a:xfrm>
          <a:prstGeom prst="rect">
            <a:avLst/>
          </a:prstGeom>
        </p:spPr>
      </p:pic>
      <p:cxnSp>
        <p:nvCxnSpPr>
          <p:cNvPr id="9" name="Straight Connector 8">
            <a:extLst>
              <a:ext uri="{FF2B5EF4-FFF2-40B4-BE49-F238E27FC236}">
                <a16:creationId xmlns:a16="http://schemas.microsoft.com/office/drawing/2014/main" id="{08BFD0D2-79BD-1F4C-BFF4-9EEDC1D9002D}"/>
              </a:ext>
            </a:extLst>
          </p:cNvPr>
          <p:cNvCxnSpPr>
            <a:cxnSpLocks/>
          </p:cNvCxnSpPr>
          <p:nvPr userDrawn="1"/>
        </p:nvCxnSpPr>
        <p:spPr>
          <a:xfrm flipV="1">
            <a:off x="-180109" y="897084"/>
            <a:ext cx="6269759" cy="6293425"/>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067943-C410-824E-A58D-D0256FF40D27}"/>
              </a:ext>
            </a:extLst>
          </p:cNvPr>
          <p:cNvSpPr>
            <a:spLocks noGrp="1"/>
          </p:cNvSpPr>
          <p:nvPr>
            <p:ph type="title"/>
          </p:nvPr>
        </p:nvSpPr>
        <p:spPr>
          <a:xfrm>
            <a:off x="831850" y="1709738"/>
            <a:ext cx="10515600" cy="2852737"/>
          </a:xfrm>
        </p:spPr>
        <p:txBody>
          <a:bodyPr anchor="b"/>
          <a:lstStyle>
            <a:lvl1pPr>
              <a:defRPr sz="60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EEFA485C-261C-D54B-BF11-53FBF10B0C4D}"/>
              </a:ext>
            </a:extLst>
          </p:cNvPr>
          <p:cNvSpPr>
            <a:spLocks noGrp="1"/>
          </p:cNvSpPr>
          <p:nvPr>
            <p:ph type="body" idx="1"/>
          </p:nvPr>
        </p:nvSpPr>
        <p:spPr>
          <a:xfrm>
            <a:off x="831850" y="4589463"/>
            <a:ext cx="10515600" cy="1500187"/>
          </a:xfrm>
          <a:solidFill>
            <a:schemeClr val="tx1"/>
          </a:solidFill>
        </p:spPr>
        <p:txBody>
          <a:bodyPr/>
          <a:lstStyle>
            <a:lvl1pPr marL="0" indent="0">
              <a:buNone/>
              <a:defRPr sz="2400" b="0" i="0">
                <a:solidFill>
                  <a:schemeClr val="accent1"/>
                </a:solidFill>
                <a:latin typeface="Open Sans Light" panose="020B0306030504020204" pitchFamily="34" charset="0"/>
                <a:ea typeface="Open Sans Light" panose="020B0306030504020204" pitchFamily="34" charset="0"/>
                <a:cs typeface="Open Sans Light" panose="020B0306030504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9D8B83E8-8C20-894C-96DE-59BDCC045467}"/>
              </a:ext>
            </a:extLst>
          </p:cNvPr>
          <p:cNvSpPr>
            <a:spLocks noGrp="1"/>
          </p:cNvSpPr>
          <p:nvPr>
            <p:ph type="sldNum" sz="quarter" idx="12"/>
          </p:nvPr>
        </p:nvSpPr>
        <p:spPr/>
        <p:txBody>
          <a:bodyPr/>
          <a:lstStyle/>
          <a:p>
            <a:fld id="{AFEF34EB-A583-9F4A-8A24-1B983E1747E3}" type="slidenum">
              <a:rPr lang="en-US" smtClean="0"/>
              <a:t>‹#›</a:t>
            </a:fld>
            <a:endParaRPr lang="en-US"/>
          </a:p>
        </p:txBody>
      </p:sp>
      <p:pic>
        <p:nvPicPr>
          <p:cNvPr id="16" name="Picture 15">
            <a:extLst>
              <a:ext uri="{FF2B5EF4-FFF2-40B4-BE49-F238E27FC236}">
                <a16:creationId xmlns:a16="http://schemas.microsoft.com/office/drawing/2014/main" id="{01EF700C-7D1E-6543-9EF0-ACAD073B6D67}"/>
              </a:ext>
            </a:extLst>
          </p:cNvPr>
          <p:cNvPicPr>
            <a:picLocks noChangeAspect="1"/>
          </p:cNvPicPr>
          <p:nvPr userDrawn="1"/>
        </p:nvPicPr>
        <p:blipFill>
          <a:blip r:embed="rId3">
            <a:biLevel thresh="25000"/>
          </a:blip>
          <a:stretch>
            <a:fillRect/>
          </a:stretch>
        </p:blipFill>
        <p:spPr>
          <a:xfrm>
            <a:off x="5828398" y="469229"/>
            <a:ext cx="2207491" cy="772622"/>
          </a:xfrm>
          <a:prstGeom prst="rect">
            <a:avLst/>
          </a:prstGeom>
        </p:spPr>
      </p:pic>
      <p:sp>
        <p:nvSpPr>
          <p:cNvPr id="10" name="TextBox 9">
            <a:extLst>
              <a:ext uri="{FF2B5EF4-FFF2-40B4-BE49-F238E27FC236}">
                <a16:creationId xmlns:a16="http://schemas.microsoft.com/office/drawing/2014/main" id="{AF1F03AA-6732-914D-9923-4E9A14750AF0}"/>
              </a:ext>
            </a:extLst>
          </p:cNvPr>
          <p:cNvSpPr txBox="1"/>
          <p:nvPr userDrawn="1"/>
        </p:nvSpPr>
        <p:spPr>
          <a:xfrm>
            <a:off x="5410200" y="6436060"/>
            <a:ext cx="3514137" cy="230832"/>
          </a:xfrm>
          <a:prstGeom prst="rect">
            <a:avLst/>
          </a:prstGeom>
          <a:noFill/>
        </p:spPr>
        <p:txBody>
          <a:bodyPr wrap="square" rtlCol="0">
            <a:spAutoFit/>
          </a:bodyPr>
          <a:lstStyle/>
          <a:p>
            <a:r>
              <a:rPr lang="en-US" sz="900" b="0" i="0" dirty="0">
                <a:solidFill>
                  <a:schemeClr val="bg1"/>
                </a:solidFill>
                <a:latin typeface="Neo Sans Pro" panose="020B0504030504040204" pitchFamily="34" charset="0"/>
              </a:rPr>
              <a:t>Proprietary and Confidential © Pricefx 2019, For External Use</a:t>
            </a:r>
          </a:p>
        </p:txBody>
      </p:sp>
    </p:spTree>
    <p:extLst>
      <p:ext uri="{BB962C8B-B14F-4D97-AF65-F5344CB8AC3E}">
        <p14:creationId xmlns:p14="http://schemas.microsoft.com/office/powerpoint/2010/main" val="1880071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ABLE TEMPLAT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3" name="Text Placeholder 5">
            <a:extLst>
              <a:ext uri="{FF2B5EF4-FFF2-40B4-BE49-F238E27FC236}">
                <a16:creationId xmlns:a16="http://schemas.microsoft.com/office/drawing/2014/main" id="{18FD5C7D-B8C1-404E-9D47-09820F1D45C3}"/>
              </a:ext>
            </a:extLst>
          </p:cNvPr>
          <p:cNvSpPr txBox="1">
            <a:spLocks/>
          </p:cNvSpPr>
          <p:nvPr userDrawn="1"/>
        </p:nvSpPr>
        <p:spPr>
          <a:xfrm>
            <a:off x="499919" y="369690"/>
            <a:ext cx="5503523"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pl-PL" sz="2667" dirty="0">
                <a:solidFill>
                  <a:srgbClr val="41B6E6"/>
                </a:solidFill>
                <a:latin typeface="Neo Sans Std" panose="020B0504030504040204" pitchFamily="34" charset="0"/>
              </a:rPr>
              <a:t>Tables</a:t>
            </a:r>
          </a:p>
        </p:txBody>
      </p:sp>
      <p:sp>
        <p:nvSpPr>
          <p:cNvPr id="4" name="Text Placeholder 6">
            <a:extLst>
              <a:ext uri="{FF2B5EF4-FFF2-40B4-BE49-F238E27FC236}">
                <a16:creationId xmlns:a16="http://schemas.microsoft.com/office/drawing/2014/main" id="{80071974-CE73-C541-BBD7-2EA5C6B9491E}"/>
              </a:ext>
            </a:extLst>
          </p:cNvPr>
          <p:cNvSpPr txBox="1">
            <a:spLocks/>
          </p:cNvSpPr>
          <p:nvPr userDrawn="1"/>
        </p:nvSpPr>
        <p:spPr>
          <a:xfrm>
            <a:off x="499918" y="1037388"/>
            <a:ext cx="3314999"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rgbClr val="404041"/>
                </a:solidFill>
                <a:latin typeface="Open Sans" panose="020B0606030504020204" pitchFamily="34" charset="0"/>
                <a:ea typeface="Open Sans" panose="020B0606030504020204" pitchFamily="34" charset="0"/>
                <a:cs typeface="Open Sans" panose="020B0606030504020204" pitchFamily="34" charset="0"/>
              </a:rPr>
              <a:t>There are many variations of passages of Lorem Ipsum</a:t>
            </a:r>
          </a:p>
        </p:txBody>
      </p:sp>
      <p:graphicFrame>
        <p:nvGraphicFramePr>
          <p:cNvPr id="6" name="Table Placeholder 13">
            <a:extLst>
              <a:ext uri="{FF2B5EF4-FFF2-40B4-BE49-F238E27FC236}">
                <a16:creationId xmlns:a16="http://schemas.microsoft.com/office/drawing/2014/main" id="{E3C2BEA4-9CE8-5142-8F0D-96832758391F}"/>
              </a:ext>
            </a:extLst>
          </p:cNvPr>
          <p:cNvGraphicFramePr>
            <a:graphicFrameLocks/>
          </p:cNvGraphicFramePr>
          <p:nvPr userDrawn="1">
            <p:extLst>
              <p:ext uri="{D42A27DB-BD31-4B8C-83A1-F6EECF244321}">
                <p14:modId xmlns:p14="http://schemas.microsoft.com/office/powerpoint/2010/main" val="3484064219"/>
              </p:ext>
            </p:extLst>
          </p:nvPr>
        </p:nvGraphicFramePr>
        <p:xfrm>
          <a:off x="518584" y="1931049"/>
          <a:ext cx="11169655" cy="3893150"/>
        </p:xfrm>
        <a:graphic>
          <a:graphicData uri="http://schemas.openxmlformats.org/drawingml/2006/table">
            <a:tbl>
              <a:tblPr firstRow="1" bandRow="1">
                <a:tableStyleId>{5C22544A-7EE6-4342-B048-85BDC9FD1C3A}</a:tableStyleId>
              </a:tblPr>
              <a:tblGrid>
                <a:gridCol w="2233931">
                  <a:extLst>
                    <a:ext uri="{9D8B030D-6E8A-4147-A177-3AD203B41FA5}">
                      <a16:colId xmlns:a16="http://schemas.microsoft.com/office/drawing/2014/main" val="1367186409"/>
                    </a:ext>
                  </a:extLst>
                </a:gridCol>
                <a:gridCol w="2233931">
                  <a:extLst>
                    <a:ext uri="{9D8B030D-6E8A-4147-A177-3AD203B41FA5}">
                      <a16:colId xmlns:a16="http://schemas.microsoft.com/office/drawing/2014/main" val="2720809540"/>
                    </a:ext>
                  </a:extLst>
                </a:gridCol>
                <a:gridCol w="2233931">
                  <a:extLst>
                    <a:ext uri="{9D8B030D-6E8A-4147-A177-3AD203B41FA5}">
                      <a16:colId xmlns:a16="http://schemas.microsoft.com/office/drawing/2014/main" val="3366154834"/>
                    </a:ext>
                  </a:extLst>
                </a:gridCol>
                <a:gridCol w="2233931">
                  <a:extLst>
                    <a:ext uri="{9D8B030D-6E8A-4147-A177-3AD203B41FA5}">
                      <a16:colId xmlns:a16="http://schemas.microsoft.com/office/drawing/2014/main" val="3044581966"/>
                    </a:ext>
                  </a:extLst>
                </a:gridCol>
                <a:gridCol w="2233931">
                  <a:extLst>
                    <a:ext uri="{9D8B030D-6E8A-4147-A177-3AD203B41FA5}">
                      <a16:colId xmlns:a16="http://schemas.microsoft.com/office/drawing/2014/main" val="3974370956"/>
                    </a:ext>
                  </a:extLst>
                </a:gridCol>
              </a:tblGrid>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ko-KR" sz="1600" b="0" i="0" u="none" strike="noStrike" kern="1200" cap="none" spc="113" normalizeH="0" baseline="0" noProof="0">
                          <a:ln>
                            <a:noFill/>
                          </a:ln>
                          <a:solidFill>
                            <a:srgbClr val="FFFFFF"/>
                          </a:solidFill>
                          <a:effectLst/>
                          <a:uLnTx/>
                          <a:uFillTx/>
                          <a:latin typeface="Neo Sans Pro" panose="020B0504030504040204" pitchFamily="34" charset="0"/>
                          <a:ea typeface="맑은 고딕" panose="020B0503020000020004" pitchFamily="34" charset="-127"/>
                          <a:cs typeface="+mn-cs"/>
                        </a:rPr>
                        <a:t>Lorem Ipsum</a:t>
                      </a:r>
                      <a:endParaRPr kumimoji="0" lang="pl-PL" sz="1800" b="0" i="0" u="none" strike="noStrike" kern="1200" cap="none" spc="0" normalizeH="0" baseline="0" noProof="0" dirty="0">
                        <a:ln>
                          <a:noFill/>
                        </a:ln>
                        <a:solidFill>
                          <a:srgbClr val="FFFFFF"/>
                        </a:solidFill>
                        <a:effectLst/>
                        <a:uLnTx/>
                        <a:uFillTx/>
                        <a:latin typeface="Neo Sans Pro" panose="020B0504030504040204" pitchFamily="34" charset="0"/>
                        <a:ea typeface="+mn-ea"/>
                        <a:cs typeface="+mn-cs"/>
                      </a:endParaRPr>
                    </a:p>
                  </a:txBody>
                  <a:tcPr marL="124516" marR="124516" marT="60960" marB="60960" anchor="ctr">
                    <a:solidFill>
                      <a:srgbClr val="41B6E6"/>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ko-KR" sz="1600" b="0" i="0" u="none" strike="noStrike" kern="1200" cap="none" spc="113" normalizeH="0" baseline="0" noProof="0" dirty="0">
                          <a:ln>
                            <a:noFill/>
                          </a:ln>
                          <a:solidFill>
                            <a:srgbClr val="FFFFFF"/>
                          </a:solidFill>
                          <a:effectLst/>
                          <a:uLnTx/>
                          <a:uFillTx/>
                          <a:latin typeface="Neo Sans Pro" panose="020B0504030504040204" pitchFamily="34" charset="0"/>
                          <a:ea typeface="맑은 고딕" panose="020B0503020000020004" pitchFamily="34" charset="-127"/>
                          <a:cs typeface="+mn-cs"/>
                        </a:rPr>
                        <a:t>Lorem Ipsum</a:t>
                      </a:r>
                      <a:endParaRPr kumimoji="0" lang="pl-PL" sz="1800" b="0" i="0" u="none" strike="noStrike" kern="1200" cap="none" spc="0" normalizeH="0" baseline="0" noProof="0" dirty="0">
                        <a:ln>
                          <a:noFill/>
                        </a:ln>
                        <a:solidFill>
                          <a:srgbClr val="FFFFFF"/>
                        </a:solidFill>
                        <a:effectLst/>
                        <a:uLnTx/>
                        <a:uFillTx/>
                        <a:latin typeface="Neo Sans Pro" panose="020B0504030504040204" pitchFamily="34" charset="0"/>
                        <a:ea typeface="+mn-ea"/>
                        <a:cs typeface="+mn-cs"/>
                      </a:endParaRPr>
                    </a:p>
                  </a:txBody>
                  <a:tcPr marL="124516" marR="124516" marT="60960" marB="60960" anchor="ctr">
                    <a:solidFill>
                      <a:srgbClr val="41B6E6"/>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ko-KR" sz="1600" b="0" i="0" u="none" strike="noStrike" kern="1200" cap="none" spc="113" normalizeH="0" baseline="0" noProof="0" dirty="0">
                          <a:ln>
                            <a:noFill/>
                          </a:ln>
                          <a:solidFill>
                            <a:srgbClr val="FFFFFF"/>
                          </a:solidFill>
                          <a:effectLst/>
                          <a:uLnTx/>
                          <a:uFillTx/>
                          <a:latin typeface="Neo Sans Pro" panose="020B0504030504040204" pitchFamily="34" charset="0"/>
                          <a:ea typeface="맑은 고딕" panose="020B0503020000020004" pitchFamily="34" charset="-127"/>
                          <a:cs typeface="+mn-cs"/>
                        </a:rPr>
                        <a:t>Lorem Ipsum</a:t>
                      </a:r>
                      <a:endParaRPr kumimoji="0" lang="pl-PL" sz="1800" b="0" i="0" u="none" strike="noStrike" kern="1200" cap="none" spc="0" normalizeH="0" baseline="0" noProof="0" dirty="0">
                        <a:ln>
                          <a:noFill/>
                        </a:ln>
                        <a:solidFill>
                          <a:srgbClr val="FFFFFF"/>
                        </a:solidFill>
                        <a:effectLst/>
                        <a:uLnTx/>
                        <a:uFillTx/>
                        <a:latin typeface="Neo Sans Pro" panose="020B0504030504040204" pitchFamily="34" charset="0"/>
                        <a:ea typeface="+mn-ea"/>
                        <a:cs typeface="+mn-cs"/>
                      </a:endParaRPr>
                    </a:p>
                  </a:txBody>
                  <a:tcPr marL="124516" marR="124516" marT="60960" marB="60960" anchor="ctr">
                    <a:solidFill>
                      <a:srgbClr val="41B6E6"/>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ko-KR" sz="1600" b="0" i="0" u="none" strike="noStrike" kern="1200" cap="none" spc="113" normalizeH="0" baseline="0" noProof="0" dirty="0">
                          <a:ln>
                            <a:noFill/>
                          </a:ln>
                          <a:solidFill>
                            <a:srgbClr val="FFFFFF"/>
                          </a:solidFill>
                          <a:effectLst/>
                          <a:uLnTx/>
                          <a:uFillTx/>
                          <a:latin typeface="Neo Sans Pro" panose="020B0504030504040204" pitchFamily="34" charset="0"/>
                          <a:ea typeface="맑은 고딕" panose="020B0503020000020004" pitchFamily="34" charset="-127"/>
                          <a:cs typeface="+mn-cs"/>
                        </a:rPr>
                        <a:t>Lorem Ipsum</a:t>
                      </a:r>
                      <a:endParaRPr kumimoji="0" lang="pl-PL" sz="1800" b="0" i="0" u="none" strike="noStrike" kern="1200" cap="none" spc="0" normalizeH="0" baseline="0" noProof="0" dirty="0">
                        <a:ln>
                          <a:noFill/>
                        </a:ln>
                        <a:solidFill>
                          <a:srgbClr val="FFFFFF"/>
                        </a:solidFill>
                        <a:effectLst/>
                        <a:uLnTx/>
                        <a:uFillTx/>
                        <a:latin typeface="Neo Sans Pro" panose="020B0504030504040204" pitchFamily="34" charset="0"/>
                        <a:ea typeface="+mn-ea"/>
                        <a:cs typeface="+mn-cs"/>
                      </a:endParaRPr>
                    </a:p>
                  </a:txBody>
                  <a:tcPr marL="124516" marR="124516" marT="60960" marB="60960" anchor="ctr">
                    <a:solidFill>
                      <a:srgbClr val="41B6E6"/>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ko-KR" sz="1600" b="0" i="0" u="none" strike="noStrike" kern="1200" cap="none" spc="113" normalizeH="0" baseline="0" noProof="0" dirty="0">
                          <a:ln>
                            <a:noFill/>
                          </a:ln>
                          <a:solidFill>
                            <a:srgbClr val="FFFFFF"/>
                          </a:solidFill>
                          <a:effectLst/>
                          <a:uLnTx/>
                          <a:uFillTx/>
                          <a:latin typeface="Neo Sans Pro" panose="020B0504030504040204" pitchFamily="34" charset="0"/>
                          <a:ea typeface="맑은 고딕" panose="020B0503020000020004" pitchFamily="34" charset="-127"/>
                          <a:cs typeface="+mn-cs"/>
                        </a:rPr>
                        <a:t>Lorem Ipsum</a:t>
                      </a:r>
                      <a:endParaRPr kumimoji="0" lang="pl-PL" sz="1800" b="0" i="0" u="none" strike="noStrike" kern="1200" cap="none" spc="0" normalizeH="0" baseline="0" noProof="0" dirty="0">
                        <a:ln>
                          <a:noFill/>
                        </a:ln>
                        <a:solidFill>
                          <a:srgbClr val="FFFFFF"/>
                        </a:solidFill>
                        <a:effectLst/>
                        <a:uLnTx/>
                        <a:uFillTx/>
                        <a:latin typeface="Neo Sans Pro" panose="020B0504030504040204" pitchFamily="34" charset="0"/>
                        <a:ea typeface="+mn-ea"/>
                        <a:cs typeface="+mn-cs"/>
                      </a:endParaRPr>
                    </a:p>
                  </a:txBody>
                  <a:tcPr marL="124516" marR="124516" marT="60960" marB="60960" anchor="ctr">
                    <a:solidFill>
                      <a:srgbClr val="41B6E6"/>
                    </a:solidFill>
                  </a:tcPr>
                </a:tc>
                <a:extLst>
                  <a:ext uri="{0D108BD9-81ED-4DB2-BD59-A6C34878D82A}">
                    <a16:rowId xmlns:a16="http://schemas.microsoft.com/office/drawing/2014/main" val="1150744670"/>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extLst>
                  <a:ext uri="{0D108BD9-81ED-4DB2-BD59-A6C34878D82A}">
                    <a16:rowId xmlns:a16="http://schemas.microsoft.com/office/drawing/2014/main" val="3274738542"/>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noFill/>
                  </a:tcPr>
                </a:tc>
                <a:extLst>
                  <a:ext uri="{0D108BD9-81ED-4DB2-BD59-A6C34878D82A}">
                    <a16:rowId xmlns:a16="http://schemas.microsoft.com/office/drawing/2014/main" val="2679803689"/>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extLst>
                  <a:ext uri="{0D108BD9-81ED-4DB2-BD59-A6C34878D82A}">
                    <a16:rowId xmlns:a16="http://schemas.microsoft.com/office/drawing/2014/main" val="1105297247"/>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noFill/>
                  </a:tcPr>
                </a:tc>
                <a:extLst>
                  <a:ext uri="{0D108BD9-81ED-4DB2-BD59-A6C34878D82A}">
                    <a16:rowId xmlns:a16="http://schemas.microsoft.com/office/drawing/2014/main" val="1354175510"/>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extLst>
                  <a:ext uri="{0D108BD9-81ED-4DB2-BD59-A6C34878D82A}">
                    <a16:rowId xmlns:a16="http://schemas.microsoft.com/office/drawing/2014/main" val="3341397759"/>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noFill/>
                  </a:tcPr>
                </a:tc>
                <a:extLst>
                  <a:ext uri="{0D108BD9-81ED-4DB2-BD59-A6C34878D82A}">
                    <a16:rowId xmlns:a16="http://schemas.microsoft.com/office/drawing/2014/main" val="3158483878"/>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extLst>
                  <a:ext uri="{0D108BD9-81ED-4DB2-BD59-A6C34878D82A}">
                    <a16:rowId xmlns:a16="http://schemas.microsoft.com/office/drawing/2014/main" val="2799247233"/>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lnL w="12700" cap="flat" cmpd="sng" algn="ctr">
                      <a:solidFill>
                        <a:schemeClr val="bg1">
                          <a:lumMod val="95000"/>
                        </a:schemeClr>
                      </a:solidFill>
                      <a:prstDash val="solid"/>
                      <a:round/>
                      <a:headEnd type="none" w="med" len="med"/>
                      <a:tailEnd type="none" w="med" len="med"/>
                    </a:lnL>
                    <a:noFill/>
                  </a:tcPr>
                </a:tc>
                <a:extLst>
                  <a:ext uri="{0D108BD9-81ED-4DB2-BD59-A6C34878D82A}">
                    <a16:rowId xmlns:a16="http://schemas.microsoft.com/office/drawing/2014/main" val="1502451822"/>
                  </a:ext>
                </a:extLst>
              </a:tr>
              <a:tr h="38931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pl-PL" sz="1300" b="0" i="0" u="none" strike="noStrike" kern="1200" cap="none" spc="0" normalizeH="0" baseline="0" noProof="0" dirty="0">
                          <a:ln>
                            <a:noFill/>
                          </a:ln>
                          <a:solidFill>
                            <a:srgbClr val="404041"/>
                          </a:solidFill>
                          <a:effectLst/>
                          <a:uLnTx/>
                          <a:uFillTx/>
                          <a:latin typeface="Open Sans" panose="020B0606030504020204" pitchFamily="34" charset="0"/>
                          <a:ea typeface="Open Sans" panose="020B0606030504020204" pitchFamily="34" charset="0"/>
                          <a:cs typeface="Open Sans" panose="020B0606030504020204" pitchFamily="34" charset="0"/>
                        </a:rPr>
                        <a:t>11:30 – 13:00</a:t>
                      </a:r>
                    </a:p>
                  </a:txBody>
                  <a:tcPr marL="124516" marR="124516" marT="60960" marB="60960" anchor="ctr">
                    <a:solidFill>
                      <a:schemeClr val="bg1">
                        <a:lumMod val="95000"/>
                      </a:schemeClr>
                    </a:solidFill>
                  </a:tcPr>
                </a:tc>
                <a:extLst>
                  <a:ext uri="{0D108BD9-81ED-4DB2-BD59-A6C34878D82A}">
                    <a16:rowId xmlns:a16="http://schemas.microsoft.com/office/drawing/2014/main" val="1560938480"/>
                  </a:ext>
                </a:extLst>
              </a:tr>
            </a:tbl>
          </a:graphicData>
        </a:graphic>
      </p:graphicFrame>
      <p:sp>
        <p:nvSpPr>
          <p:cNvPr id="7" name="Slide Number Placeholder 10">
            <a:extLst>
              <a:ext uri="{FF2B5EF4-FFF2-40B4-BE49-F238E27FC236}">
                <a16:creationId xmlns:a16="http://schemas.microsoft.com/office/drawing/2014/main" id="{FECF00F3-4A6D-1841-A7B6-537A3C74B17C}"/>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2820053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pic>
        <p:nvPicPr>
          <p:cNvPr id="10" name="Picture 9">
            <a:extLst>
              <a:ext uri="{FF2B5EF4-FFF2-40B4-BE49-F238E27FC236}">
                <a16:creationId xmlns:a16="http://schemas.microsoft.com/office/drawing/2014/main" id="{22BCCF1F-8400-EC44-A2A7-65930184A50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9216"/>
          <a:stretch/>
        </p:blipFill>
        <p:spPr>
          <a:xfrm>
            <a:off x="2381" y="2679"/>
            <a:ext cx="12187237" cy="6223519"/>
          </a:xfrm>
          <a:prstGeom prst="rect">
            <a:avLst/>
          </a:prstGeom>
        </p:spPr>
      </p:pic>
      <p:sp>
        <p:nvSpPr>
          <p:cNvPr id="11" name="Rectangle 10">
            <a:extLst>
              <a:ext uri="{FF2B5EF4-FFF2-40B4-BE49-F238E27FC236}">
                <a16:creationId xmlns:a16="http://schemas.microsoft.com/office/drawing/2014/main" id="{4683461C-28C3-3043-B01C-2651EA8BB67F}"/>
              </a:ext>
            </a:extLst>
          </p:cNvPr>
          <p:cNvSpPr/>
          <p:nvPr userDrawn="1"/>
        </p:nvSpPr>
        <p:spPr>
          <a:xfrm>
            <a:off x="2573177" y="2900956"/>
            <a:ext cx="9116704" cy="3316983"/>
          </a:xfrm>
          <a:prstGeom prst="rect">
            <a:avLst/>
          </a:prstGeom>
          <a:solidFill>
            <a:srgbClr val="404041">
              <a:alpha val="9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sz="3200">
              <a:solidFill>
                <a:srgbClr val="00C9D4"/>
              </a:solidFill>
            </a:endParaRPr>
          </a:p>
        </p:txBody>
      </p:sp>
      <p:sp>
        <p:nvSpPr>
          <p:cNvPr id="12" name="Rectangle 11">
            <a:extLst>
              <a:ext uri="{FF2B5EF4-FFF2-40B4-BE49-F238E27FC236}">
                <a16:creationId xmlns:a16="http://schemas.microsoft.com/office/drawing/2014/main" id="{99EDE8FA-2F75-9E41-BFE6-F49DA24533AD}"/>
              </a:ext>
            </a:extLst>
          </p:cNvPr>
          <p:cNvSpPr/>
          <p:nvPr userDrawn="1"/>
        </p:nvSpPr>
        <p:spPr>
          <a:xfrm>
            <a:off x="7820213" y="2900957"/>
            <a:ext cx="3869663" cy="3316983"/>
          </a:xfrm>
          <a:prstGeom prst="rect">
            <a:avLst/>
          </a:prstGeom>
          <a:solidFill>
            <a:srgbClr val="00C9D4">
              <a:alpha val="9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sz="3200">
              <a:solidFill>
                <a:srgbClr val="00C9D4"/>
              </a:solidFill>
            </a:endParaRPr>
          </a:p>
        </p:txBody>
      </p:sp>
      <p:sp>
        <p:nvSpPr>
          <p:cNvPr id="13" name="Text Placeholder 5">
            <a:extLst>
              <a:ext uri="{FF2B5EF4-FFF2-40B4-BE49-F238E27FC236}">
                <a16:creationId xmlns:a16="http://schemas.microsoft.com/office/drawing/2014/main" id="{28655B68-3BC8-4F4C-B707-6E13240254C9}"/>
              </a:ext>
            </a:extLst>
          </p:cNvPr>
          <p:cNvSpPr txBox="1">
            <a:spLocks/>
          </p:cNvSpPr>
          <p:nvPr userDrawn="1"/>
        </p:nvSpPr>
        <p:spPr>
          <a:xfrm>
            <a:off x="2784143" y="3598633"/>
            <a:ext cx="8905740"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2667" dirty="0">
                <a:solidFill>
                  <a:srgbClr val="00C9D4"/>
                </a:solidFill>
                <a:ea typeface="MS Mincho" panose="02020609040205080304" pitchFamily="49" charset="-128"/>
                <a:cs typeface="Times New Roman" panose="02020603050405020304" pitchFamily="18" charset="0"/>
              </a:rPr>
              <a:t>Thank you for your Attention</a:t>
            </a:r>
            <a:endParaRPr lang="pl-PL" sz="2667" dirty="0">
              <a:solidFill>
                <a:srgbClr val="00C9D4"/>
              </a:solidFill>
              <a:latin typeface="Neo Sans Std" panose="020B0504030504040204" pitchFamily="34" charset="0"/>
            </a:endParaRPr>
          </a:p>
          <a:p>
            <a:pPr algn="l"/>
            <a:endParaRPr lang="en-US" sz="2667" dirty="0">
              <a:solidFill>
                <a:srgbClr val="00C9D4"/>
              </a:solidFill>
              <a:latin typeface="Neo Sans Std" panose="020B0504030504040204" pitchFamily="34" charset="0"/>
            </a:endParaRPr>
          </a:p>
        </p:txBody>
      </p:sp>
      <p:sp>
        <p:nvSpPr>
          <p:cNvPr id="14" name="Text Placeholder 6">
            <a:extLst>
              <a:ext uri="{FF2B5EF4-FFF2-40B4-BE49-F238E27FC236}">
                <a16:creationId xmlns:a16="http://schemas.microsoft.com/office/drawing/2014/main" id="{C992B0E3-2DF3-2D46-A14F-7B283E562D1F}"/>
              </a:ext>
            </a:extLst>
          </p:cNvPr>
          <p:cNvSpPr txBox="1">
            <a:spLocks/>
          </p:cNvSpPr>
          <p:nvPr userDrawn="1"/>
        </p:nvSpPr>
        <p:spPr>
          <a:xfrm>
            <a:off x="2784144" y="4060891"/>
            <a:ext cx="3869661"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chemeClr val="bg1"/>
                </a:solidFill>
                <a:latin typeface="Open Sans" panose="020B0606030504020204" pitchFamily="34" charset="0"/>
                <a:ea typeface="Open Sans" panose="020B0606030504020204" pitchFamily="34" charset="0"/>
                <a:cs typeface="Open Sans" panose="020B0606030504020204" pitchFamily="34" charset="0"/>
              </a:rPr>
              <a:t>Working with the leading SaaS pricing &amp; CPQ solution provider</a:t>
            </a:r>
            <a:endParaRPr lang="pl-PL" sz="16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marL="0" indent="0">
              <a:buNone/>
            </a:pPr>
            <a:endParaRPr lang="en-US" sz="16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Text Placeholder 6">
            <a:extLst>
              <a:ext uri="{FF2B5EF4-FFF2-40B4-BE49-F238E27FC236}">
                <a16:creationId xmlns:a16="http://schemas.microsoft.com/office/drawing/2014/main" id="{9EC1FAD7-C882-8944-A93A-622E8EE027A3}"/>
              </a:ext>
            </a:extLst>
          </p:cNvPr>
          <p:cNvSpPr txBox="1">
            <a:spLocks/>
          </p:cNvSpPr>
          <p:nvPr userDrawn="1"/>
        </p:nvSpPr>
        <p:spPr>
          <a:xfrm>
            <a:off x="2784143" y="4866362"/>
            <a:ext cx="3712192" cy="135983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333" dirty="0">
                <a:solidFill>
                  <a:srgbClr val="00C9D4"/>
                </a:solidFill>
                <a:latin typeface="Open Sans" panose="020B0606030504020204" pitchFamily="34" charset="0"/>
                <a:ea typeface="Open Sans" panose="020B0606030504020204" pitchFamily="34" charset="0"/>
                <a:cs typeface="Open Sans" panose="020B0606030504020204" pitchFamily="34" charset="0"/>
              </a:rPr>
              <a:t>If you have any questions regarding our products and offer please do not hesitate to get in touch with us</a:t>
            </a:r>
          </a:p>
          <a:p>
            <a:pPr marL="0" indent="0">
              <a:lnSpc>
                <a:spcPct val="100000"/>
              </a:lnSpc>
              <a:buNone/>
            </a:pPr>
            <a:endParaRPr lang="en-US" sz="1333" dirty="0">
              <a:solidFill>
                <a:srgbClr val="00C9D4"/>
              </a:solidFill>
              <a:latin typeface="Open Sans" panose="020B0606030504020204" pitchFamily="34" charset="0"/>
              <a:ea typeface="Open Sans" panose="020B0606030504020204" pitchFamily="34" charset="0"/>
              <a:cs typeface="Open Sans" panose="020B0606030504020204" pitchFamily="34" charset="0"/>
            </a:endParaRPr>
          </a:p>
          <a:p>
            <a:pPr marL="0" indent="0">
              <a:lnSpc>
                <a:spcPct val="100000"/>
              </a:lnSpc>
              <a:buNone/>
            </a:pPr>
            <a:endParaRPr lang="en-US" sz="1333" dirty="0">
              <a:solidFill>
                <a:srgbClr val="00C9D4"/>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7" name="Group 16">
            <a:extLst>
              <a:ext uri="{FF2B5EF4-FFF2-40B4-BE49-F238E27FC236}">
                <a16:creationId xmlns:a16="http://schemas.microsoft.com/office/drawing/2014/main" id="{665F8F1A-2365-D647-8945-AEC2459CD7DD}"/>
              </a:ext>
            </a:extLst>
          </p:cNvPr>
          <p:cNvGrpSpPr/>
          <p:nvPr userDrawn="1"/>
        </p:nvGrpSpPr>
        <p:grpSpPr>
          <a:xfrm>
            <a:off x="8184085" y="3732573"/>
            <a:ext cx="1679971" cy="662711"/>
            <a:chOff x="6138064" y="2982732"/>
            <a:chExt cx="1259978" cy="497033"/>
          </a:xfrm>
        </p:grpSpPr>
        <p:sp>
          <p:nvSpPr>
            <p:cNvPr id="18" name="Freeform: Shape 3">
              <a:extLst>
                <a:ext uri="{FF2B5EF4-FFF2-40B4-BE49-F238E27FC236}">
                  <a16:creationId xmlns:a16="http://schemas.microsoft.com/office/drawing/2014/main" id="{59FF13B7-D5E3-8641-8324-353AD49ED5AA}"/>
                </a:ext>
              </a:extLst>
            </p:cNvPr>
            <p:cNvSpPr/>
            <p:nvPr/>
          </p:nvSpPr>
          <p:spPr>
            <a:xfrm>
              <a:off x="6913435" y="2982732"/>
              <a:ext cx="484607" cy="497033"/>
            </a:xfrm>
            <a:custGeom>
              <a:avLst/>
              <a:gdLst>
                <a:gd name="connsiteX0" fmla="*/ 492063 w 484607"/>
                <a:gd name="connsiteY0" fmla="*/ 130471 h 497033"/>
                <a:gd name="connsiteX1" fmla="*/ 487092 w 484607"/>
                <a:gd name="connsiteY1" fmla="*/ 125501 h 497033"/>
                <a:gd name="connsiteX2" fmla="*/ 417508 w 484607"/>
                <a:gd name="connsiteY2" fmla="*/ 125501 h 497033"/>
                <a:gd name="connsiteX3" fmla="*/ 410052 w 484607"/>
                <a:gd name="connsiteY3" fmla="*/ 127986 h 497033"/>
                <a:gd name="connsiteX4" fmla="*/ 402597 w 484607"/>
                <a:gd name="connsiteY4" fmla="*/ 135441 h 497033"/>
                <a:gd name="connsiteX5" fmla="*/ 347923 w 484607"/>
                <a:gd name="connsiteY5" fmla="*/ 203784 h 497033"/>
                <a:gd name="connsiteX6" fmla="*/ 314373 w 484607"/>
                <a:gd name="connsiteY6" fmla="*/ 136684 h 497033"/>
                <a:gd name="connsiteX7" fmla="*/ 309403 w 484607"/>
                <a:gd name="connsiteY7" fmla="*/ 129229 h 497033"/>
                <a:gd name="connsiteX8" fmla="*/ 303190 w 484607"/>
                <a:gd name="connsiteY8" fmla="*/ 126743 h 497033"/>
                <a:gd name="connsiteX9" fmla="*/ 191358 w 484607"/>
                <a:gd name="connsiteY9" fmla="*/ 126743 h 497033"/>
                <a:gd name="connsiteX10" fmla="*/ 200056 w 484607"/>
                <a:gd name="connsiteY10" fmla="*/ 84496 h 497033"/>
                <a:gd name="connsiteX11" fmla="*/ 209996 w 484607"/>
                <a:gd name="connsiteY11" fmla="*/ 59644 h 497033"/>
                <a:gd name="connsiteX12" fmla="*/ 226150 w 484607"/>
                <a:gd name="connsiteY12" fmla="*/ 54674 h 497033"/>
                <a:gd name="connsiteX13" fmla="*/ 243546 w 484607"/>
                <a:gd name="connsiteY13" fmla="*/ 54674 h 497033"/>
                <a:gd name="connsiteX14" fmla="*/ 253487 w 484607"/>
                <a:gd name="connsiteY14" fmla="*/ 0 h 497033"/>
                <a:gd name="connsiteX15" fmla="*/ 223665 w 484607"/>
                <a:gd name="connsiteY15" fmla="*/ 0 h 497033"/>
                <a:gd name="connsiteX16" fmla="*/ 183902 w 484607"/>
                <a:gd name="connsiteY16" fmla="*/ 1243 h 497033"/>
                <a:gd name="connsiteX17" fmla="*/ 152838 w 484607"/>
                <a:gd name="connsiteY17" fmla="*/ 12426 h 497033"/>
                <a:gd name="connsiteX18" fmla="*/ 129229 w 484607"/>
                <a:gd name="connsiteY18" fmla="*/ 38520 h 497033"/>
                <a:gd name="connsiteX19" fmla="*/ 115560 w 484607"/>
                <a:gd name="connsiteY19" fmla="*/ 83253 h 497033"/>
                <a:gd name="connsiteX20" fmla="*/ 108105 w 484607"/>
                <a:gd name="connsiteY20" fmla="*/ 119288 h 497033"/>
                <a:gd name="connsiteX21" fmla="*/ 84496 w 484607"/>
                <a:gd name="connsiteY21" fmla="*/ 246031 h 497033"/>
                <a:gd name="connsiteX22" fmla="*/ 84496 w 484607"/>
                <a:gd name="connsiteY22" fmla="*/ 246031 h 497033"/>
                <a:gd name="connsiteX23" fmla="*/ 53431 w 484607"/>
                <a:gd name="connsiteY23" fmla="*/ 412537 h 497033"/>
                <a:gd name="connsiteX24" fmla="*/ 49703 w 484607"/>
                <a:gd name="connsiteY24" fmla="*/ 426206 h 497033"/>
                <a:gd name="connsiteX25" fmla="*/ 44733 w 484607"/>
                <a:gd name="connsiteY25" fmla="*/ 433661 h 497033"/>
                <a:gd name="connsiteX26" fmla="*/ 36035 w 484607"/>
                <a:gd name="connsiteY26" fmla="*/ 437389 h 497033"/>
                <a:gd name="connsiteX27" fmla="*/ 9941 w 484607"/>
                <a:gd name="connsiteY27" fmla="*/ 437389 h 497033"/>
                <a:gd name="connsiteX28" fmla="*/ 0 w 484607"/>
                <a:gd name="connsiteY28" fmla="*/ 497033 h 497033"/>
                <a:gd name="connsiteX29" fmla="*/ 33550 w 484607"/>
                <a:gd name="connsiteY29" fmla="*/ 497033 h 497033"/>
                <a:gd name="connsiteX30" fmla="*/ 68342 w 484607"/>
                <a:gd name="connsiteY30" fmla="*/ 494548 h 497033"/>
                <a:gd name="connsiteX31" fmla="*/ 99407 w 484607"/>
                <a:gd name="connsiteY31" fmla="*/ 483365 h 497033"/>
                <a:gd name="connsiteX32" fmla="*/ 123016 w 484607"/>
                <a:gd name="connsiteY32" fmla="*/ 457270 h 497033"/>
                <a:gd name="connsiteX33" fmla="*/ 137927 w 484607"/>
                <a:gd name="connsiteY33" fmla="*/ 412537 h 497033"/>
                <a:gd name="connsiteX34" fmla="*/ 180174 w 484607"/>
                <a:gd name="connsiteY34" fmla="*/ 186387 h 497033"/>
                <a:gd name="connsiteX35" fmla="*/ 231120 w 484607"/>
                <a:gd name="connsiteY35" fmla="*/ 186387 h 497033"/>
                <a:gd name="connsiteX36" fmla="*/ 249759 w 484607"/>
                <a:gd name="connsiteY36" fmla="*/ 191358 h 497033"/>
                <a:gd name="connsiteX37" fmla="*/ 254729 w 484607"/>
                <a:gd name="connsiteY37" fmla="*/ 196328 h 497033"/>
                <a:gd name="connsiteX38" fmla="*/ 288279 w 484607"/>
                <a:gd name="connsiteY38" fmla="*/ 262185 h 497033"/>
                <a:gd name="connsiteX39" fmla="*/ 172719 w 484607"/>
                <a:gd name="connsiteY39" fmla="*/ 400112 h 497033"/>
                <a:gd name="connsiteX40" fmla="*/ 170234 w 484607"/>
                <a:gd name="connsiteY40" fmla="*/ 405082 h 497033"/>
                <a:gd name="connsiteX41" fmla="*/ 175204 w 484607"/>
                <a:gd name="connsiteY41" fmla="*/ 410052 h 497033"/>
                <a:gd name="connsiteX42" fmla="*/ 244789 w 484607"/>
                <a:gd name="connsiteY42" fmla="*/ 410052 h 497033"/>
                <a:gd name="connsiteX43" fmla="*/ 252244 w 484607"/>
                <a:gd name="connsiteY43" fmla="*/ 407567 h 497033"/>
                <a:gd name="connsiteX44" fmla="*/ 259700 w 484607"/>
                <a:gd name="connsiteY44" fmla="*/ 400112 h 497033"/>
                <a:gd name="connsiteX45" fmla="*/ 321829 w 484607"/>
                <a:gd name="connsiteY45" fmla="*/ 321829 h 497033"/>
                <a:gd name="connsiteX46" fmla="*/ 359106 w 484607"/>
                <a:gd name="connsiteY46" fmla="*/ 398869 h 497033"/>
                <a:gd name="connsiteX47" fmla="*/ 364077 w 484607"/>
                <a:gd name="connsiteY47" fmla="*/ 406325 h 497033"/>
                <a:gd name="connsiteX48" fmla="*/ 370289 w 484607"/>
                <a:gd name="connsiteY48" fmla="*/ 408810 h 497033"/>
                <a:gd name="connsiteX49" fmla="*/ 444844 w 484607"/>
                <a:gd name="connsiteY49" fmla="*/ 408810 h 497033"/>
                <a:gd name="connsiteX50" fmla="*/ 449815 w 484607"/>
                <a:gd name="connsiteY50" fmla="*/ 406325 h 497033"/>
                <a:gd name="connsiteX51" fmla="*/ 451057 w 484607"/>
                <a:gd name="connsiteY51" fmla="*/ 401354 h 497033"/>
                <a:gd name="connsiteX52" fmla="*/ 451057 w 484607"/>
                <a:gd name="connsiteY52" fmla="*/ 398869 h 497033"/>
                <a:gd name="connsiteX53" fmla="*/ 381473 w 484607"/>
                <a:gd name="connsiteY53" fmla="*/ 264670 h 497033"/>
                <a:gd name="connsiteX54" fmla="*/ 490820 w 484607"/>
                <a:gd name="connsiteY54" fmla="*/ 134199 h 497033"/>
                <a:gd name="connsiteX55" fmla="*/ 492063 w 484607"/>
                <a:gd name="connsiteY55" fmla="*/ 130471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4607" h="497033">
                  <a:moveTo>
                    <a:pt x="492063" y="130471"/>
                  </a:moveTo>
                  <a:cubicBezTo>
                    <a:pt x="492063" y="126743"/>
                    <a:pt x="490820" y="125501"/>
                    <a:pt x="487092" y="125501"/>
                  </a:cubicBezTo>
                  <a:lnTo>
                    <a:pt x="417508" y="125501"/>
                  </a:lnTo>
                  <a:cubicBezTo>
                    <a:pt x="415023" y="125501"/>
                    <a:pt x="412537" y="126743"/>
                    <a:pt x="410052" y="127986"/>
                  </a:cubicBezTo>
                  <a:cubicBezTo>
                    <a:pt x="407567" y="129229"/>
                    <a:pt x="405082" y="131714"/>
                    <a:pt x="402597" y="135441"/>
                  </a:cubicBezTo>
                  <a:lnTo>
                    <a:pt x="347923" y="203784"/>
                  </a:lnTo>
                  <a:lnTo>
                    <a:pt x="314373" y="136684"/>
                  </a:lnTo>
                  <a:cubicBezTo>
                    <a:pt x="313131" y="132956"/>
                    <a:pt x="310646" y="130471"/>
                    <a:pt x="309403" y="129229"/>
                  </a:cubicBezTo>
                  <a:cubicBezTo>
                    <a:pt x="308160" y="127986"/>
                    <a:pt x="305675" y="126743"/>
                    <a:pt x="303190" y="126743"/>
                  </a:cubicBezTo>
                  <a:lnTo>
                    <a:pt x="191358" y="126743"/>
                  </a:lnTo>
                  <a:lnTo>
                    <a:pt x="200056" y="84496"/>
                  </a:lnTo>
                  <a:cubicBezTo>
                    <a:pt x="201298" y="72070"/>
                    <a:pt x="206269" y="62129"/>
                    <a:pt x="209996" y="59644"/>
                  </a:cubicBezTo>
                  <a:cubicBezTo>
                    <a:pt x="212482" y="55916"/>
                    <a:pt x="218694" y="54674"/>
                    <a:pt x="226150" y="54674"/>
                  </a:cubicBezTo>
                  <a:lnTo>
                    <a:pt x="243546" y="54674"/>
                  </a:lnTo>
                  <a:lnTo>
                    <a:pt x="253487" y="0"/>
                  </a:lnTo>
                  <a:cubicBezTo>
                    <a:pt x="237333" y="0"/>
                    <a:pt x="226150" y="0"/>
                    <a:pt x="223665" y="0"/>
                  </a:cubicBezTo>
                  <a:cubicBezTo>
                    <a:pt x="208754" y="0"/>
                    <a:pt x="192600" y="0"/>
                    <a:pt x="183902" y="1243"/>
                  </a:cubicBezTo>
                  <a:cubicBezTo>
                    <a:pt x="172719" y="3728"/>
                    <a:pt x="161536" y="6213"/>
                    <a:pt x="152838" y="12426"/>
                  </a:cubicBezTo>
                  <a:cubicBezTo>
                    <a:pt x="144140" y="18639"/>
                    <a:pt x="135442" y="27337"/>
                    <a:pt x="129229" y="38520"/>
                  </a:cubicBezTo>
                  <a:cubicBezTo>
                    <a:pt x="123016" y="49703"/>
                    <a:pt x="119288" y="64614"/>
                    <a:pt x="115560" y="83253"/>
                  </a:cubicBezTo>
                  <a:lnTo>
                    <a:pt x="108105" y="119288"/>
                  </a:lnTo>
                  <a:lnTo>
                    <a:pt x="84496" y="246031"/>
                  </a:lnTo>
                  <a:lnTo>
                    <a:pt x="84496" y="246031"/>
                  </a:lnTo>
                  <a:lnTo>
                    <a:pt x="53431" y="412537"/>
                  </a:lnTo>
                  <a:cubicBezTo>
                    <a:pt x="52188" y="418750"/>
                    <a:pt x="50946" y="423721"/>
                    <a:pt x="49703" y="426206"/>
                  </a:cubicBezTo>
                  <a:cubicBezTo>
                    <a:pt x="48461" y="429934"/>
                    <a:pt x="47218" y="432419"/>
                    <a:pt x="44733" y="433661"/>
                  </a:cubicBezTo>
                  <a:cubicBezTo>
                    <a:pt x="42248" y="434904"/>
                    <a:pt x="39763" y="436146"/>
                    <a:pt x="36035" y="437389"/>
                  </a:cubicBezTo>
                  <a:cubicBezTo>
                    <a:pt x="34792" y="437389"/>
                    <a:pt x="23609" y="437389"/>
                    <a:pt x="9941" y="437389"/>
                  </a:cubicBezTo>
                  <a:lnTo>
                    <a:pt x="0" y="497033"/>
                  </a:lnTo>
                  <a:cubicBezTo>
                    <a:pt x="12426" y="497033"/>
                    <a:pt x="29822" y="497033"/>
                    <a:pt x="33550" y="497033"/>
                  </a:cubicBezTo>
                  <a:cubicBezTo>
                    <a:pt x="47218" y="497033"/>
                    <a:pt x="57159" y="495790"/>
                    <a:pt x="68342" y="494548"/>
                  </a:cubicBezTo>
                  <a:cubicBezTo>
                    <a:pt x="79525" y="493305"/>
                    <a:pt x="90708" y="488335"/>
                    <a:pt x="99407" y="483365"/>
                  </a:cubicBezTo>
                  <a:cubicBezTo>
                    <a:pt x="108105" y="477152"/>
                    <a:pt x="116803" y="468454"/>
                    <a:pt x="123016" y="457270"/>
                  </a:cubicBezTo>
                  <a:cubicBezTo>
                    <a:pt x="129229" y="446087"/>
                    <a:pt x="134199" y="431176"/>
                    <a:pt x="137927" y="412537"/>
                  </a:cubicBezTo>
                  <a:lnTo>
                    <a:pt x="180174" y="186387"/>
                  </a:lnTo>
                  <a:lnTo>
                    <a:pt x="231120" y="186387"/>
                  </a:lnTo>
                  <a:cubicBezTo>
                    <a:pt x="239818" y="186387"/>
                    <a:pt x="246031" y="188873"/>
                    <a:pt x="249759" y="191358"/>
                  </a:cubicBezTo>
                  <a:cubicBezTo>
                    <a:pt x="251002" y="192600"/>
                    <a:pt x="252244" y="195085"/>
                    <a:pt x="254729" y="196328"/>
                  </a:cubicBezTo>
                  <a:lnTo>
                    <a:pt x="288279" y="262185"/>
                  </a:lnTo>
                  <a:lnTo>
                    <a:pt x="172719" y="400112"/>
                  </a:lnTo>
                  <a:cubicBezTo>
                    <a:pt x="171476" y="401354"/>
                    <a:pt x="170234" y="403839"/>
                    <a:pt x="170234" y="405082"/>
                  </a:cubicBezTo>
                  <a:cubicBezTo>
                    <a:pt x="170234" y="407567"/>
                    <a:pt x="171476" y="410052"/>
                    <a:pt x="175204" y="410052"/>
                  </a:cubicBezTo>
                  <a:lnTo>
                    <a:pt x="244789" y="410052"/>
                  </a:lnTo>
                  <a:cubicBezTo>
                    <a:pt x="247274" y="410052"/>
                    <a:pt x="249759" y="408810"/>
                    <a:pt x="252244" y="407567"/>
                  </a:cubicBezTo>
                  <a:cubicBezTo>
                    <a:pt x="254729" y="406325"/>
                    <a:pt x="257215" y="403839"/>
                    <a:pt x="259700" y="400112"/>
                  </a:cubicBezTo>
                  <a:lnTo>
                    <a:pt x="321829" y="321829"/>
                  </a:lnTo>
                  <a:lnTo>
                    <a:pt x="359106" y="398869"/>
                  </a:lnTo>
                  <a:cubicBezTo>
                    <a:pt x="360349" y="402597"/>
                    <a:pt x="362834" y="405082"/>
                    <a:pt x="364077" y="406325"/>
                  </a:cubicBezTo>
                  <a:cubicBezTo>
                    <a:pt x="365319" y="407567"/>
                    <a:pt x="367804" y="408810"/>
                    <a:pt x="370289" y="408810"/>
                  </a:cubicBezTo>
                  <a:lnTo>
                    <a:pt x="444844" y="408810"/>
                  </a:lnTo>
                  <a:cubicBezTo>
                    <a:pt x="447330" y="408810"/>
                    <a:pt x="448572" y="407567"/>
                    <a:pt x="449815" y="406325"/>
                  </a:cubicBezTo>
                  <a:cubicBezTo>
                    <a:pt x="451057" y="405082"/>
                    <a:pt x="451057" y="402597"/>
                    <a:pt x="451057" y="401354"/>
                  </a:cubicBezTo>
                  <a:cubicBezTo>
                    <a:pt x="451057" y="400112"/>
                    <a:pt x="451057" y="398869"/>
                    <a:pt x="451057" y="398869"/>
                  </a:cubicBezTo>
                  <a:lnTo>
                    <a:pt x="381473" y="264670"/>
                  </a:lnTo>
                  <a:lnTo>
                    <a:pt x="490820" y="134199"/>
                  </a:lnTo>
                  <a:cubicBezTo>
                    <a:pt x="492063" y="134199"/>
                    <a:pt x="492063" y="132956"/>
                    <a:pt x="492063" y="130471"/>
                  </a:cubicBezTo>
                </a:path>
              </a:pathLst>
            </a:custGeom>
            <a:solidFill>
              <a:schemeClr val="bg1"/>
            </a:solidFill>
            <a:ln w="12420" cap="flat">
              <a:noFill/>
              <a:prstDash val="solid"/>
              <a:miter/>
            </a:ln>
          </p:spPr>
          <p:txBody>
            <a:bodyPr rtlCol="0" anchor="ctr"/>
            <a:lstStyle/>
            <a:p>
              <a:endParaRPr lang="LID4096" sz="3200"/>
            </a:p>
          </p:txBody>
        </p:sp>
        <p:sp>
          <p:nvSpPr>
            <p:cNvPr id="19" name="Freeform: Shape 4">
              <a:extLst>
                <a:ext uri="{FF2B5EF4-FFF2-40B4-BE49-F238E27FC236}">
                  <a16:creationId xmlns:a16="http://schemas.microsoft.com/office/drawing/2014/main" id="{1E3E7B73-70B2-8A46-9DAC-884DC9D02C42}"/>
                </a:ext>
              </a:extLst>
            </p:cNvPr>
            <p:cNvSpPr/>
            <p:nvPr/>
          </p:nvSpPr>
          <p:spPr>
            <a:xfrm>
              <a:off x="6138064" y="3034920"/>
              <a:ext cx="795253" cy="347923"/>
            </a:xfrm>
            <a:custGeom>
              <a:avLst/>
              <a:gdLst>
                <a:gd name="connsiteX0" fmla="*/ 191358 w 795252"/>
                <a:gd name="connsiteY0" fmla="*/ 165263 h 347923"/>
                <a:gd name="connsiteX1" fmla="*/ 166506 w 795252"/>
                <a:gd name="connsiteY1" fmla="*/ 95679 h 347923"/>
                <a:gd name="connsiteX2" fmla="*/ 94436 w 795252"/>
                <a:gd name="connsiteY2" fmla="*/ 70827 h 347923"/>
                <a:gd name="connsiteX3" fmla="*/ 50946 w 795252"/>
                <a:gd name="connsiteY3" fmla="*/ 73312 h 347923"/>
                <a:gd name="connsiteX4" fmla="*/ 12426 w 795252"/>
                <a:gd name="connsiteY4" fmla="*/ 80768 h 347923"/>
                <a:gd name="connsiteX5" fmla="*/ 2485 w 795252"/>
                <a:gd name="connsiteY5" fmla="*/ 84496 h 347923"/>
                <a:gd name="connsiteX6" fmla="*/ 0 w 795252"/>
                <a:gd name="connsiteY6" fmla="*/ 90709 h 347923"/>
                <a:gd name="connsiteX7" fmla="*/ 0 w 795252"/>
                <a:gd name="connsiteY7" fmla="*/ 350408 h 347923"/>
                <a:gd name="connsiteX8" fmla="*/ 2485 w 795252"/>
                <a:gd name="connsiteY8" fmla="*/ 355379 h 347923"/>
                <a:gd name="connsiteX9" fmla="*/ 8698 w 795252"/>
                <a:gd name="connsiteY9" fmla="*/ 357864 h 347923"/>
                <a:gd name="connsiteX10" fmla="*/ 55916 w 795252"/>
                <a:gd name="connsiteY10" fmla="*/ 357864 h 347923"/>
                <a:gd name="connsiteX11" fmla="*/ 60887 w 795252"/>
                <a:gd name="connsiteY11" fmla="*/ 355379 h 347923"/>
                <a:gd name="connsiteX12" fmla="*/ 62129 w 795252"/>
                <a:gd name="connsiteY12" fmla="*/ 350408 h 347923"/>
                <a:gd name="connsiteX13" fmla="*/ 62129 w 795252"/>
                <a:gd name="connsiteY13" fmla="*/ 285794 h 347923"/>
                <a:gd name="connsiteX14" fmla="*/ 79525 w 795252"/>
                <a:gd name="connsiteY14" fmla="*/ 287037 h 347923"/>
                <a:gd name="connsiteX15" fmla="*/ 94436 w 795252"/>
                <a:gd name="connsiteY15" fmla="*/ 288279 h 347923"/>
                <a:gd name="connsiteX16" fmla="*/ 167749 w 795252"/>
                <a:gd name="connsiteY16" fmla="*/ 262185 h 347923"/>
                <a:gd name="connsiteX17" fmla="*/ 191358 w 795252"/>
                <a:gd name="connsiteY17" fmla="*/ 192600 h 347923"/>
                <a:gd name="connsiteX18" fmla="*/ 191358 w 795252"/>
                <a:gd name="connsiteY18" fmla="*/ 165263 h 347923"/>
                <a:gd name="connsiteX19" fmla="*/ 127986 w 795252"/>
                <a:gd name="connsiteY19" fmla="*/ 193843 h 347923"/>
                <a:gd name="connsiteX20" fmla="*/ 126743 w 795252"/>
                <a:gd name="connsiteY20" fmla="*/ 211239 h 347923"/>
                <a:gd name="connsiteX21" fmla="*/ 121773 w 795252"/>
                <a:gd name="connsiteY21" fmla="*/ 226150 h 347923"/>
                <a:gd name="connsiteX22" fmla="*/ 111832 w 795252"/>
                <a:gd name="connsiteY22" fmla="*/ 236091 h 347923"/>
                <a:gd name="connsiteX23" fmla="*/ 94436 w 795252"/>
                <a:gd name="connsiteY23" fmla="*/ 239818 h 347923"/>
                <a:gd name="connsiteX24" fmla="*/ 78283 w 795252"/>
                <a:gd name="connsiteY24" fmla="*/ 238576 h 347923"/>
                <a:gd name="connsiteX25" fmla="*/ 62129 w 795252"/>
                <a:gd name="connsiteY25" fmla="*/ 237333 h 347923"/>
                <a:gd name="connsiteX26" fmla="*/ 62129 w 795252"/>
                <a:gd name="connsiteY26" fmla="*/ 121773 h 347923"/>
                <a:gd name="connsiteX27" fmla="*/ 75798 w 795252"/>
                <a:gd name="connsiteY27" fmla="*/ 120531 h 347923"/>
                <a:gd name="connsiteX28" fmla="*/ 93194 w 795252"/>
                <a:gd name="connsiteY28" fmla="*/ 120531 h 347923"/>
                <a:gd name="connsiteX29" fmla="*/ 110590 w 795252"/>
                <a:gd name="connsiteY29" fmla="*/ 124258 h 347923"/>
                <a:gd name="connsiteX30" fmla="*/ 120530 w 795252"/>
                <a:gd name="connsiteY30" fmla="*/ 134199 h 347923"/>
                <a:gd name="connsiteX31" fmla="*/ 125501 w 795252"/>
                <a:gd name="connsiteY31" fmla="*/ 147867 h 347923"/>
                <a:gd name="connsiteX32" fmla="*/ 126743 w 795252"/>
                <a:gd name="connsiteY32" fmla="*/ 166506 h 347923"/>
                <a:gd name="connsiteX33" fmla="*/ 126743 w 795252"/>
                <a:gd name="connsiteY33" fmla="*/ 193843 h 347923"/>
                <a:gd name="connsiteX34" fmla="*/ 339225 w 795252"/>
                <a:gd name="connsiteY34" fmla="*/ 113075 h 347923"/>
                <a:gd name="connsiteX35" fmla="*/ 339225 w 795252"/>
                <a:gd name="connsiteY35" fmla="*/ 77040 h 347923"/>
                <a:gd name="connsiteX36" fmla="*/ 336740 w 795252"/>
                <a:gd name="connsiteY36" fmla="*/ 72070 h 347923"/>
                <a:gd name="connsiteX37" fmla="*/ 331770 w 795252"/>
                <a:gd name="connsiteY37" fmla="*/ 69585 h 347923"/>
                <a:gd name="connsiteX38" fmla="*/ 304433 w 795252"/>
                <a:gd name="connsiteY38" fmla="*/ 74555 h 347923"/>
                <a:gd name="connsiteX39" fmla="*/ 279581 w 795252"/>
                <a:gd name="connsiteY39" fmla="*/ 88223 h 347923"/>
                <a:gd name="connsiteX40" fmla="*/ 279581 w 795252"/>
                <a:gd name="connsiteY40" fmla="*/ 80768 h 347923"/>
                <a:gd name="connsiteX41" fmla="*/ 277096 w 795252"/>
                <a:gd name="connsiteY41" fmla="*/ 75798 h 347923"/>
                <a:gd name="connsiteX42" fmla="*/ 272126 w 795252"/>
                <a:gd name="connsiteY42" fmla="*/ 73312 h 347923"/>
                <a:gd name="connsiteX43" fmla="*/ 226150 w 795252"/>
                <a:gd name="connsiteY43" fmla="*/ 73312 h 347923"/>
                <a:gd name="connsiteX44" fmla="*/ 221180 w 795252"/>
                <a:gd name="connsiteY44" fmla="*/ 75798 h 347923"/>
                <a:gd name="connsiteX45" fmla="*/ 218695 w 795252"/>
                <a:gd name="connsiteY45" fmla="*/ 80768 h 347923"/>
                <a:gd name="connsiteX46" fmla="*/ 218695 w 795252"/>
                <a:gd name="connsiteY46" fmla="*/ 278339 h 347923"/>
                <a:gd name="connsiteX47" fmla="*/ 221180 w 795252"/>
                <a:gd name="connsiteY47" fmla="*/ 283309 h 347923"/>
                <a:gd name="connsiteX48" fmla="*/ 226150 w 795252"/>
                <a:gd name="connsiteY48" fmla="*/ 285794 h 347923"/>
                <a:gd name="connsiteX49" fmla="*/ 273368 w 795252"/>
                <a:gd name="connsiteY49" fmla="*/ 285794 h 347923"/>
                <a:gd name="connsiteX50" fmla="*/ 278338 w 795252"/>
                <a:gd name="connsiteY50" fmla="*/ 283309 h 347923"/>
                <a:gd name="connsiteX51" fmla="*/ 280824 w 795252"/>
                <a:gd name="connsiteY51" fmla="*/ 278339 h 347923"/>
                <a:gd name="connsiteX52" fmla="*/ 280824 w 795252"/>
                <a:gd name="connsiteY52" fmla="*/ 132956 h 347923"/>
                <a:gd name="connsiteX53" fmla="*/ 304433 w 795252"/>
                <a:gd name="connsiteY53" fmla="*/ 124258 h 347923"/>
                <a:gd name="connsiteX54" fmla="*/ 330527 w 795252"/>
                <a:gd name="connsiteY54" fmla="*/ 120531 h 347923"/>
                <a:gd name="connsiteX55" fmla="*/ 333012 w 795252"/>
                <a:gd name="connsiteY55" fmla="*/ 120531 h 347923"/>
                <a:gd name="connsiteX56" fmla="*/ 336740 w 795252"/>
                <a:gd name="connsiteY56" fmla="*/ 118045 h 347923"/>
                <a:gd name="connsiteX57" fmla="*/ 339225 w 795252"/>
                <a:gd name="connsiteY57" fmla="*/ 113075 h 347923"/>
                <a:gd name="connsiteX58" fmla="*/ 424963 w 795252"/>
                <a:gd name="connsiteY58" fmla="*/ 7455 h 347923"/>
                <a:gd name="connsiteX59" fmla="*/ 422478 w 795252"/>
                <a:gd name="connsiteY59" fmla="*/ 2485 h 347923"/>
                <a:gd name="connsiteX60" fmla="*/ 417508 w 795252"/>
                <a:gd name="connsiteY60" fmla="*/ 0 h 347923"/>
                <a:gd name="connsiteX61" fmla="*/ 367804 w 795252"/>
                <a:gd name="connsiteY61" fmla="*/ 0 h 347923"/>
                <a:gd name="connsiteX62" fmla="*/ 362834 w 795252"/>
                <a:gd name="connsiteY62" fmla="*/ 2485 h 347923"/>
                <a:gd name="connsiteX63" fmla="*/ 360349 w 795252"/>
                <a:gd name="connsiteY63" fmla="*/ 7455 h 347923"/>
                <a:gd name="connsiteX64" fmla="*/ 360349 w 795252"/>
                <a:gd name="connsiteY64" fmla="*/ 42248 h 347923"/>
                <a:gd name="connsiteX65" fmla="*/ 362834 w 795252"/>
                <a:gd name="connsiteY65" fmla="*/ 47218 h 347923"/>
                <a:gd name="connsiteX66" fmla="*/ 367804 w 795252"/>
                <a:gd name="connsiteY66" fmla="*/ 49703 h 347923"/>
                <a:gd name="connsiteX67" fmla="*/ 417508 w 795252"/>
                <a:gd name="connsiteY67" fmla="*/ 49703 h 347923"/>
                <a:gd name="connsiteX68" fmla="*/ 422478 w 795252"/>
                <a:gd name="connsiteY68" fmla="*/ 47218 h 347923"/>
                <a:gd name="connsiteX69" fmla="*/ 424963 w 795252"/>
                <a:gd name="connsiteY69" fmla="*/ 42248 h 347923"/>
                <a:gd name="connsiteX70" fmla="*/ 424963 w 795252"/>
                <a:gd name="connsiteY70" fmla="*/ 7455 h 347923"/>
                <a:gd name="connsiteX71" fmla="*/ 423721 w 795252"/>
                <a:gd name="connsiteY71" fmla="*/ 80768 h 347923"/>
                <a:gd name="connsiteX72" fmla="*/ 421235 w 795252"/>
                <a:gd name="connsiteY72" fmla="*/ 75798 h 347923"/>
                <a:gd name="connsiteX73" fmla="*/ 416265 w 795252"/>
                <a:gd name="connsiteY73" fmla="*/ 73312 h 347923"/>
                <a:gd name="connsiteX74" fmla="*/ 369047 w 795252"/>
                <a:gd name="connsiteY74" fmla="*/ 73312 h 347923"/>
                <a:gd name="connsiteX75" fmla="*/ 364077 w 795252"/>
                <a:gd name="connsiteY75" fmla="*/ 75798 h 347923"/>
                <a:gd name="connsiteX76" fmla="*/ 361591 w 795252"/>
                <a:gd name="connsiteY76" fmla="*/ 80768 h 347923"/>
                <a:gd name="connsiteX77" fmla="*/ 361591 w 795252"/>
                <a:gd name="connsiteY77" fmla="*/ 278339 h 347923"/>
                <a:gd name="connsiteX78" fmla="*/ 364077 w 795252"/>
                <a:gd name="connsiteY78" fmla="*/ 283309 h 347923"/>
                <a:gd name="connsiteX79" fmla="*/ 369047 w 795252"/>
                <a:gd name="connsiteY79" fmla="*/ 285794 h 347923"/>
                <a:gd name="connsiteX80" fmla="*/ 416265 w 795252"/>
                <a:gd name="connsiteY80" fmla="*/ 285794 h 347923"/>
                <a:gd name="connsiteX81" fmla="*/ 421235 w 795252"/>
                <a:gd name="connsiteY81" fmla="*/ 283309 h 347923"/>
                <a:gd name="connsiteX82" fmla="*/ 423721 w 795252"/>
                <a:gd name="connsiteY82" fmla="*/ 278339 h 347923"/>
                <a:gd name="connsiteX83" fmla="*/ 423721 w 795252"/>
                <a:gd name="connsiteY83" fmla="*/ 80768 h 347923"/>
                <a:gd name="connsiteX84" fmla="*/ 598925 w 795252"/>
                <a:gd name="connsiteY84" fmla="*/ 274611 h 347923"/>
                <a:gd name="connsiteX85" fmla="*/ 598925 w 795252"/>
                <a:gd name="connsiteY85" fmla="*/ 241061 h 347923"/>
                <a:gd name="connsiteX86" fmla="*/ 596440 w 795252"/>
                <a:gd name="connsiteY86" fmla="*/ 236091 h 347923"/>
                <a:gd name="connsiteX87" fmla="*/ 591469 w 795252"/>
                <a:gd name="connsiteY87" fmla="*/ 234848 h 347923"/>
                <a:gd name="connsiteX88" fmla="*/ 590227 w 795252"/>
                <a:gd name="connsiteY88" fmla="*/ 234848 h 347923"/>
                <a:gd name="connsiteX89" fmla="*/ 569103 w 795252"/>
                <a:gd name="connsiteY89" fmla="*/ 236091 h 347923"/>
                <a:gd name="connsiteX90" fmla="*/ 543009 w 795252"/>
                <a:gd name="connsiteY90" fmla="*/ 237333 h 347923"/>
                <a:gd name="connsiteX91" fmla="*/ 530583 w 795252"/>
                <a:gd name="connsiteY91" fmla="*/ 234848 h 347923"/>
                <a:gd name="connsiteX92" fmla="*/ 520642 w 795252"/>
                <a:gd name="connsiteY92" fmla="*/ 227393 h 347923"/>
                <a:gd name="connsiteX93" fmla="*/ 514429 w 795252"/>
                <a:gd name="connsiteY93" fmla="*/ 213724 h 347923"/>
                <a:gd name="connsiteX94" fmla="*/ 511944 w 795252"/>
                <a:gd name="connsiteY94" fmla="*/ 192600 h 347923"/>
                <a:gd name="connsiteX95" fmla="*/ 511944 w 795252"/>
                <a:gd name="connsiteY95" fmla="*/ 161536 h 347923"/>
                <a:gd name="connsiteX96" fmla="*/ 514429 w 795252"/>
                <a:gd name="connsiteY96" fmla="*/ 140412 h 347923"/>
                <a:gd name="connsiteX97" fmla="*/ 520642 w 795252"/>
                <a:gd name="connsiteY97" fmla="*/ 126743 h 347923"/>
                <a:gd name="connsiteX98" fmla="*/ 530583 w 795252"/>
                <a:gd name="connsiteY98" fmla="*/ 119288 h 347923"/>
                <a:gd name="connsiteX99" fmla="*/ 543009 w 795252"/>
                <a:gd name="connsiteY99" fmla="*/ 116803 h 347923"/>
                <a:gd name="connsiteX100" fmla="*/ 569103 w 795252"/>
                <a:gd name="connsiteY100" fmla="*/ 118045 h 347923"/>
                <a:gd name="connsiteX101" fmla="*/ 590227 w 795252"/>
                <a:gd name="connsiteY101" fmla="*/ 119288 h 347923"/>
                <a:gd name="connsiteX102" fmla="*/ 591469 w 795252"/>
                <a:gd name="connsiteY102" fmla="*/ 119288 h 347923"/>
                <a:gd name="connsiteX103" fmla="*/ 596440 w 795252"/>
                <a:gd name="connsiteY103" fmla="*/ 118045 h 347923"/>
                <a:gd name="connsiteX104" fmla="*/ 598925 w 795252"/>
                <a:gd name="connsiteY104" fmla="*/ 113075 h 347923"/>
                <a:gd name="connsiteX105" fmla="*/ 598925 w 795252"/>
                <a:gd name="connsiteY105" fmla="*/ 84496 h 347923"/>
                <a:gd name="connsiteX106" fmla="*/ 596440 w 795252"/>
                <a:gd name="connsiteY106" fmla="*/ 78283 h 347923"/>
                <a:gd name="connsiteX107" fmla="*/ 590227 w 795252"/>
                <a:gd name="connsiteY107" fmla="*/ 75798 h 347923"/>
                <a:gd name="connsiteX108" fmla="*/ 569103 w 795252"/>
                <a:gd name="connsiteY108" fmla="*/ 72070 h 347923"/>
                <a:gd name="connsiteX109" fmla="*/ 539281 w 795252"/>
                <a:gd name="connsiteY109" fmla="*/ 70827 h 347923"/>
                <a:gd name="connsiteX110" fmla="*/ 473424 w 795252"/>
                <a:gd name="connsiteY110" fmla="*/ 94436 h 347923"/>
                <a:gd name="connsiteX111" fmla="*/ 448572 w 795252"/>
                <a:gd name="connsiteY111" fmla="*/ 164021 h 347923"/>
                <a:gd name="connsiteX112" fmla="*/ 448572 w 795252"/>
                <a:gd name="connsiteY112" fmla="*/ 195085 h 347923"/>
                <a:gd name="connsiteX113" fmla="*/ 473424 w 795252"/>
                <a:gd name="connsiteY113" fmla="*/ 264670 h 347923"/>
                <a:gd name="connsiteX114" fmla="*/ 539281 w 795252"/>
                <a:gd name="connsiteY114" fmla="*/ 288279 h 347923"/>
                <a:gd name="connsiteX115" fmla="*/ 569103 w 795252"/>
                <a:gd name="connsiteY115" fmla="*/ 287037 h 347923"/>
                <a:gd name="connsiteX116" fmla="*/ 590227 w 795252"/>
                <a:gd name="connsiteY116" fmla="*/ 283309 h 347923"/>
                <a:gd name="connsiteX117" fmla="*/ 596440 w 795252"/>
                <a:gd name="connsiteY117" fmla="*/ 280824 h 347923"/>
                <a:gd name="connsiteX118" fmla="*/ 598925 w 795252"/>
                <a:gd name="connsiteY118" fmla="*/ 274611 h 347923"/>
                <a:gd name="connsiteX119" fmla="*/ 806436 w 795252"/>
                <a:gd name="connsiteY119" fmla="*/ 167749 h 347923"/>
                <a:gd name="connsiteX120" fmla="*/ 800223 w 795252"/>
                <a:gd name="connsiteY120" fmla="*/ 129229 h 347923"/>
                <a:gd name="connsiteX121" fmla="*/ 782827 w 795252"/>
                <a:gd name="connsiteY121" fmla="*/ 98164 h 347923"/>
                <a:gd name="connsiteX122" fmla="*/ 753005 w 795252"/>
                <a:gd name="connsiteY122" fmla="*/ 78283 h 347923"/>
                <a:gd name="connsiteX123" fmla="*/ 712000 w 795252"/>
                <a:gd name="connsiteY123" fmla="*/ 70827 h 347923"/>
                <a:gd name="connsiteX124" fmla="*/ 670995 w 795252"/>
                <a:gd name="connsiteY124" fmla="*/ 78283 h 347923"/>
                <a:gd name="connsiteX125" fmla="*/ 639930 w 795252"/>
                <a:gd name="connsiteY125" fmla="*/ 98164 h 347923"/>
                <a:gd name="connsiteX126" fmla="*/ 621291 w 795252"/>
                <a:gd name="connsiteY126" fmla="*/ 129229 h 347923"/>
                <a:gd name="connsiteX127" fmla="*/ 615078 w 795252"/>
                <a:gd name="connsiteY127" fmla="*/ 170234 h 347923"/>
                <a:gd name="connsiteX128" fmla="*/ 615078 w 795252"/>
                <a:gd name="connsiteY128" fmla="*/ 196328 h 347923"/>
                <a:gd name="connsiteX129" fmla="*/ 623776 w 795252"/>
                <a:gd name="connsiteY129" fmla="*/ 241061 h 347923"/>
                <a:gd name="connsiteX130" fmla="*/ 646143 w 795252"/>
                <a:gd name="connsiteY130" fmla="*/ 270883 h 347923"/>
                <a:gd name="connsiteX131" fmla="*/ 677207 w 795252"/>
                <a:gd name="connsiteY131" fmla="*/ 287037 h 347923"/>
                <a:gd name="connsiteX132" fmla="*/ 712000 w 795252"/>
                <a:gd name="connsiteY132" fmla="*/ 292007 h 347923"/>
                <a:gd name="connsiteX133" fmla="*/ 754248 w 795252"/>
                <a:gd name="connsiteY133" fmla="*/ 289522 h 347923"/>
                <a:gd name="connsiteX134" fmla="*/ 790282 w 795252"/>
                <a:gd name="connsiteY134" fmla="*/ 283309 h 347923"/>
                <a:gd name="connsiteX135" fmla="*/ 796495 w 795252"/>
                <a:gd name="connsiteY135" fmla="*/ 279581 h 347923"/>
                <a:gd name="connsiteX136" fmla="*/ 797738 w 795252"/>
                <a:gd name="connsiteY136" fmla="*/ 273368 h 347923"/>
                <a:gd name="connsiteX137" fmla="*/ 797738 w 795252"/>
                <a:gd name="connsiteY137" fmla="*/ 244789 h 347923"/>
                <a:gd name="connsiteX138" fmla="*/ 790282 w 795252"/>
                <a:gd name="connsiteY138" fmla="*/ 238576 h 347923"/>
                <a:gd name="connsiteX139" fmla="*/ 789040 w 795252"/>
                <a:gd name="connsiteY139" fmla="*/ 238576 h 347923"/>
                <a:gd name="connsiteX140" fmla="*/ 774129 w 795252"/>
                <a:gd name="connsiteY140" fmla="*/ 239818 h 347923"/>
                <a:gd name="connsiteX141" fmla="*/ 755490 w 795252"/>
                <a:gd name="connsiteY141" fmla="*/ 241061 h 347923"/>
                <a:gd name="connsiteX142" fmla="*/ 734366 w 795252"/>
                <a:gd name="connsiteY142" fmla="*/ 242304 h 347923"/>
                <a:gd name="connsiteX143" fmla="*/ 714485 w 795252"/>
                <a:gd name="connsiteY143" fmla="*/ 242304 h 347923"/>
                <a:gd name="connsiteX144" fmla="*/ 695846 w 795252"/>
                <a:gd name="connsiteY144" fmla="*/ 238576 h 347923"/>
                <a:gd name="connsiteX145" fmla="*/ 683420 w 795252"/>
                <a:gd name="connsiteY145" fmla="*/ 229878 h 347923"/>
                <a:gd name="connsiteX146" fmla="*/ 677207 w 795252"/>
                <a:gd name="connsiteY146" fmla="*/ 217452 h 347923"/>
                <a:gd name="connsiteX147" fmla="*/ 674722 w 795252"/>
                <a:gd name="connsiteY147" fmla="*/ 202541 h 347923"/>
                <a:gd name="connsiteX148" fmla="*/ 674722 w 795252"/>
                <a:gd name="connsiteY148" fmla="*/ 201298 h 347923"/>
                <a:gd name="connsiteX149" fmla="*/ 797738 w 795252"/>
                <a:gd name="connsiteY149" fmla="*/ 201298 h 347923"/>
                <a:gd name="connsiteX150" fmla="*/ 806436 w 795252"/>
                <a:gd name="connsiteY150" fmla="*/ 192600 h 347923"/>
                <a:gd name="connsiteX151" fmla="*/ 806436 w 795252"/>
                <a:gd name="connsiteY151" fmla="*/ 167749 h 347923"/>
                <a:gd name="connsiteX152" fmla="*/ 745549 w 795252"/>
                <a:gd name="connsiteY152" fmla="*/ 161536 h 347923"/>
                <a:gd name="connsiteX153" fmla="*/ 675965 w 795252"/>
                <a:gd name="connsiteY153" fmla="*/ 161536 h 347923"/>
                <a:gd name="connsiteX154" fmla="*/ 675965 w 795252"/>
                <a:gd name="connsiteY154" fmla="*/ 160293 h 347923"/>
                <a:gd name="connsiteX155" fmla="*/ 685905 w 795252"/>
                <a:gd name="connsiteY155" fmla="*/ 129229 h 347923"/>
                <a:gd name="connsiteX156" fmla="*/ 712000 w 795252"/>
                <a:gd name="connsiteY156" fmla="*/ 119288 h 347923"/>
                <a:gd name="connsiteX157" fmla="*/ 736851 w 795252"/>
                <a:gd name="connsiteY157" fmla="*/ 129229 h 347923"/>
                <a:gd name="connsiteX158" fmla="*/ 745549 w 795252"/>
                <a:gd name="connsiteY158" fmla="*/ 160293 h 347923"/>
                <a:gd name="connsiteX159" fmla="*/ 745549 w 795252"/>
                <a:gd name="connsiteY159" fmla="*/ 161536 h 34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795252" h="347923">
                  <a:moveTo>
                    <a:pt x="191358" y="165263"/>
                  </a:moveTo>
                  <a:cubicBezTo>
                    <a:pt x="191358" y="135442"/>
                    <a:pt x="182660" y="111832"/>
                    <a:pt x="166506" y="95679"/>
                  </a:cubicBezTo>
                  <a:cubicBezTo>
                    <a:pt x="150352" y="79525"/>
                    <a:pt x="125501" y="70827"/>
                    <a:pt x="94436" y="70827"/>
                  </a:cubicBezTo>
                  <a:cubicBezTo>
                    <a:pt x="79525" y="70827"/>
                    <a:pt x="64614" y="72070"/>
                    <a:pt x="50946" y="73312"/>
                  </a:cubicBezTo>
                  <a:cubicBezTo>
                    <a:pt x="36035" y="74555"/>
                    <a:pt x="23609" y="77040"/>
                    <a:pt x="12426" y="80768"/>
                  </a:cubicBezTo>
                  <a:cubicBezTo>
                    <a:pt x="7455" y="82010"/>
                    <a:pt x="3728" y="83253"/>
                    <a:pt x="2485" y="84496"/>
                  </a:cubicBezTo>
                  <a:cubicBezTo>
                    <a:pt x="1243" y="85738"/>
                    <a:pt x="0" y="88223"/>
                    <a:pt x="0" y="90709"/>
                  </a:cubicBezTo>
                  <a:lnTo>
                    <a:pt x="0" y="350408"/>
                  </a:lnTo>
                  <a:cubicBezTo>
                    <a:pt x="0" y="352893"/>
                    <a:pt x="1243" y="354136"/>
                    <a:pt x="2485" y="355379"/>
                  </a:cubicBezTo>
                  <a:cubicBezTo>
                    <a:pt x="3728" y="357864"/>
                    <a:pt x="6213" y="357864"/>
                    <a:pt x="8698" y="357864"/>
                  </a:cubicBezTo>
                  <a:lnTo>
                    <a:pt x="55916" y="357864"/>
                  </a:lnTo>
                  <a:cubicBezTo>
                    <a:pt x="58401" y="357864"/>
                    <a:pt x="59644" y="356621"/>
                    <a:pt x="60887" y="355379"/>
                  </a:cubicBezTo>
                  <a:cubicBezTo>
                    <a:pt x="62129" y="354136"/>
                    <a:pt x="62129" y="352893"/>
                    <a:pt x="62129" y="350408"/>
                  </a:cubicBezTo>
                  <a:lnTo>
                    <a:pt x="62129" y="285794"/>
                  </a:lnTo>
                  <a:cubicBezTo>
                    <a:pt x="68342" y="287037"/>
                    <a:pt x="73312" y="287037"/>
                    <a:pt x="79525" y="287037"/>
                  </a:cubicBezTo>
                  <a:cubicBezTo>
                    <a:pt x="85738" y="287037"/>
                    <a:pt x="90709" y="288279"/>
                    <a:pt x="94436" y="288279"/>
                  </a:cubicBezTo>
                  <a:cubicBezTo>
                    <a:pt x="126743" y="288279"/>
                    <a:pt x="151595" y="279581"/>
                    <a:pt x="167749" y="262185"/>
                  </a:cubicBezTo>
                  <a:cubicBezTo>
                    <a:pt x="183902" y="244789"/>
                    <a:pt x="191358" y="222422"/>
                    <a:pt x="191358" y="192600"/>
                  </a:cubicBezTo>
                  <a:lnTo>
                    <a:pt x="191358" y="165263"/>
                  </a:lnTo>
                  <a:close/>
                  <a:moveTo>
                    <a:pt x="127986" y="193843"/>
                  </a:moveTo>
                  <a:cubicBezTo>
                    <a:pt x="127986" y="200056"/>
                    <a:pt x="127986" y="206269"/>
                    <a:pt x="126743" y="211239"/>
                  </a:cubicBezTo>
                  <a:cubicBezTo>
                    <a:pt x="125501" y="216209"/>
                    <a:pt x="124258" y="221180"/>
                    <a:pt x="121773" y="226150"/>
                  </a:cubicBezTo>
                  <a:cubicBezTo>
                    <a:pt x="119288" y="229878"/>
                    <a:pt x="115560" y="233606"/>
                    <a:pt x="111832" y="236091"/>
                  </a:cubicBezTo>
                  <a:cubicBezTo>
                    <a:pt x="106862" y="238576"/>
                    <a:pt x="101892" y="239818"/>
                    <a:pt x="94436" y="239818"/>
                  </a:cubicBezTo>
                  <a:cubicBezTo>
                    <a:pt x="89466" y="239818"/>
                    <a:pt x="84496" y="239818"/>
                    <a:pt x="78283" y="238576"/>
                  </a:cubicBezTo>
                  <a:cubicBezTo>
                    <a:pt x="72070" y="238576"/>
                    <a:pt x="67099" y="237333"/>
                    <a:pt x="62129" y="237333"/>
                  </a:cubicBezTo>
                  <a:lnTo>
                    <a:pt x="62129" y="121773"/>
                  </a:lnTo>
                  <a:cubicBezTo>
                    <a:pt x="65857" y="121773"/>
                    <a:pt x="70827" y="120531"/>
                    <a:pt x="75798" y="120531"/>
                  </a:cubicBezTo>
                  <a:cubicBezTo>
                    <a:pt x="80768" y="120531"/>
                    <a:pt x="86981" y="120531"/>
                    <a:pt x="93194" y="120531"/>
                  </a:cubicBezTo>
                  <a:cubicBezTo>
                    <a:pt x="100649" y="120531"/>
                    <a:pt x="105620" y="121773"/>
                    <a:pt x="110590" y="124258"/>
                  </a:cubicBezTo>
                  <a:cubicBezTo>
                    <a:pt x="115560" y="126743"/>
                    <a:pt x="118045" y="129229"/>
                    <a:pt x="120530" y="134199"/>
                  </a:cubicBezTo>
                  <a:cubicBezTo>
                    <a:pt x="123016" y="137927"/>
                    <a:pt x="125501" y="142897"/>
                    <a:pt x="125501" y="147867"/>
                  </a:cubicBezTo>
                  <a:cubicBezTo>
                    <a:pt x="126743" y="152838"/>
                    <a:pt x="126743" y="159051"/>
                    <a:pt x="126743" y="166506"/>
                  </a:cubicBezTo>
                  <a:lnTo>
                    <a:pt x="126743" y="193843"/>
                  </a:lnTo>
                  <a:close/>
                  <a:moveTo>
                    <a:pt x="339225" y="113075"/>
                  </a:moveTo>
                  <a:lnTo>
                    <a:pt x="339225" y="77040"/>
                  </a:lnTo>
                  <a:cubicBezTo>
                    <a:pt x="339225" y="74555"/>
                    <a:pt x="337982" y="73312"/>
                    <a:pt x="336740" y="72070"/>
                  </a:cubicBezTo>
                  <a:cubicBezTo>
                    <a:pt x="335497" y="70827"/>
                    <a:pt x="333012" y="69585"/>
                    <a:pt x="331770" y="69585"/>
                  </a:cubicBezTo>
                  <a:cubicBezTo>
                    <a:pt x="323071" y="69585"/>
                    <a:pt x="313131" y="70827"/>
                    <a:pt x="304433" y="74555"/>
                  </a:cubicBezTo>
                  <a:cubicBezTo>
                    <a:pt x="295735" y="78283"/>
                    <a:pt x="287037" y="82010"/>
                    <a:pt x="279581" y="88223"/>
                  </a:cubicBezTo>
                  <a:lnTo>
                    <a:pt x="279581" y="80768"/>
                  </a:lnTo>
                  <a:cubicBezTo>
                    <a:pt x="279581" y="78283"/>
                    <a:pt x="278338" y="77040"/>
                    <a:pt x="277096" y="75798"/>
                  </a:cubicBezTo>
                  <a:cubicBezTo>
                    <a:pt x="275853" y="74555"/>
                    <a:pt x="273368" y="73312"/>
                    <a:pt x="272126" y="73312"/>
                  </a:cubicBezTo>
                  <a:lnTo>
                    <a:pt x="226150" y="73312"/>
                  </a:lnTo>
                  <a:cubicBezTo>
                    <a:pt x="223665" y="73312"/>
                    <a:pt x="222422" y="74555"/>
                    <a:pt x="221180" y="75798"/>
                  </a:cubicBezTo>
                  <a:cubicBezTo>
                    <a:pt x="219937" y="77040"/>
                    <a:pt x="218695" y="79525"/>
                    <a:pt x="218695" y="80768"/>
                  </a:cubicBezTo>
                  <a:lnTo>
                    <a:pt x="218695" y="278339"/>
                  </a:lnTo>
                  <a:cubicBezTo>
                    <a:pt x="218695" y="280824"/>
                    <a:pt x="219937" y="282066"/>
                    <a:pt x="221180" y="283309"/>
                  </a:cubicBezTo>
                  <a:cubicBezTo>
                    <a:pt x="222422" y="284551"/>
                    <a:pt x="224907" y="285794"/>
                    <a:pt x="226150" y="285794"/>
                  </a:cubicBezTo>
                  <a:lnTo>
                    <a:pt x="273368" y="285794"/>
                  </a:lnTo>
                  <a:cubicBezTo>
                    <a:pt x="275853" y="285794"/>
                    <a:pt x="277096" y="284551"/>
                    <a:pt x="278338" y="283309"/>
                  </a:cubicBezTo>
                  <a:cubicBezTo>
                    <a:pt x="279581" y="282066"/>
                    <a:pt x="280824" y="279581"/>
                    <a:pt x="280824" y="278339"/>
                  </a:cubicBezTo>
                  <a:lnTo>
                    <a:pt x="280824" y="132956"/>
                  </a:lnTo>
                  <a:cubicBezTo>
                    <a:pt x="288279" y="129229"/>
                    <a:pt x="295735" y="126743"/>
                    <a:pt x="304433" y="124258"/>
                  </a:cubicBezTo>
                  <a:cubicBezTo>
                    <a:pt x="313131" y="121773"/>
                    <a:pt x="321829" y="120531"/>
                    <a:pt x="330527" y="120531"/>
                  </a:cubicBezTo>
                  <a:lnTo>
                    <a:pt x="333012" y="120531"/>
                  </a:lnTo>
                  <a:cubicBezTo>
                    <a:pt x="334255" y="120531"/>
                    <a:pt x="336740" y="119288"/>
                    <a:pt x="336740" y="118045"/>
                  </a:cubicBezTo>
                  <a:cubicBezTo>
                    <a:pt x="339225" y="116803"/>
                    <a:pt x="339225" y="115560"/>
                    <a:pt x="339225" y="113075"/>
                  </a:cubicBezTo>
                  <a:moveTo>
                    <a:pt x="424963" y="7455"/>
                  </a:moveTo>
                  <a:cubicBezTo>
                    <a:pt x="424963" y="4970"/>
                    <a:pt x="423721" y="3728"/>
                    <a:pt x="422478" y="2485"/>
                  </a:cubicBezTo>
                  <a:cubicBezTo>
                    <a:pt x="421235" y="1243"/>
                    <a:pt x="418750" y="0"/>
                    <a:pt x="417508" y="0"/>
                  </a:cubicBezTo>
                  <a:lnTo>
                    <a:pt x="367804" y="0"/>
                  </a:lnTo>
                  <a:cubicBezTo>
                    <a:pt x="365319" y="0"/>
                    <a:pt x="364077" y="1243"/>
                    <a:pt x="362834" y="2485"/>
                  </a:cubicBezTo>
                  <a:cubicBezTo>
                    <a:pt x="361591" y="3728"/>
                    <a:pt x="360349" y="6213"/>
                    <a:pt x="360349" y="7455"/>
                  </a:cubicBezTo>
                  <a:lnTo>
                    <a:pt x="360349" y="42248"/>
                  </a:lnTo>
                  <a:cubicBezTo>
                    <a:pt x="360349" y="44733"/>
                    <a:pt x="361591" y="45976"/>
                    <a:pt x="362834" y="47218"/>
                  </a:cubicBezTo>
                  <a:cubicBezTo>
                    <a:pt x="364077" y="48461"/>
                    <a:pt x="366562" y="49703"/>
                    <a:pt x="367804" y="49703"/>
                  </a:cubicBezTo>
                  <a:lnTo>
                    <a:pt x="417508" y="49703"/>
                  </a:lnTo>
                  <a:cubicBezTo>
                    <a:pt x="419993" y="49703"/>
                    <a:pt x="421235" y="48461"/>
                    <a:pt x="422478" y="47218"/>
                  </a:cubicBezTo>
                  <a:cubicBezTo>
                    <a:pt x="423721" y="45976"/>
                    <a:pt x="424963" y="43490"/>
                    <a:pt x="424963" y="42248"/>
                  </a:cubicBezTo>
                  <a:lnTo>
                    <a:pt x="424963" y="7455"/>
                  </a:lnTo>
                  <a:close/>
                  <a:moveTo>
                    <a:pt x="423721" y="80768"/>
                  </a:moveTo>
                  <a:cubicBezTo>
                    <a:pt x="423721" y="78283"/>
                    <a:pt x="422478" y="77040"/>
                    <a:pt x="421235" y="75798"/>
                  </a:cubicBezTo>
                  <a:cubicBezTo>
                    <a:pt x="419993" y="74555"/>
                    <a:pt x="417508" y="73312"/>
                    <a:pt x="416265" y="73312"/>
                  </a:cubicBezTo>
                  <a:lnTo>
                    <a:pt x="369047" y="73312"/>
                  </a:lnTo>
                  <a:cubicBezTo>
                    <a:pt x="366562" y="73312"/>
                    <a:pt x="365319" y="74555"/>
                    <a:pt x="364077" y="75798"/>
                  </a:cubicBezTo>
                  <a:cubicBezTo>
                    <a:pt x="362834" y="77040"/>
                    <a:pt x="361591" y="79525"/>
                    <a:pt x="361591" y="80768"/>
                  </a:cubicBezTo>
                  <a:lnTo>
                    <a:pt x="361591" y="278339"/>
                  </a:lnTo>
                  <a:cubicBezTo>
                    <a:pt x="361591" y="280824"/>
                    <a:pt x="362834" y="282066"/>
                    <a:pt x="364077" y="283309"/>
                  </a:cubicBezTo>
                  <a:cubicBezTo>
                    <a:pt x="365319" y="284551"/>
                    <a:pt x="367804" y="285794"/>
                    <a:pt x="369047" y="285794"/>
                  </a:cubicBezTo>
                  <a:lnTo>
                    <a:pt x="416265" y="285794"/>
                  </a:lnTo>
                  <a:cubicBezTo>
                    <a:pt x="418750" y="285794"/>
                    <a:pt x="419993" y="284551"/>
                    <a:pt x="421235" y="283309"/>
                  </a:cubicBezTo>
                  <a:cubicBezTo>
                    <a:pt x="422478" y="282066"/>
                    <a:pt x="423721" y="279581"/>
                    <a:pt x="423721" y="278339"/>
                  </a:cubicBezTo>
                  <a:lnTo>
                    <a:pt x="423721" y="80768"/>
                  </a:lnTo>
                  <a:close/>
                  <a:moveTo>
                    <a:pt x="598925" y="274611"/>
                  </a:moveTo>
                  <a:lnTo>
                    <a:pt x="598925" y="241061"/>
                  </a:lnTo>
                  <a:cubicBezTo>
                    <a:pt x="598925" y="238576"/>
                    <a:pt x="597682" y="237333"/>
                    <a:pt x="596440" y="236091"/>
                  </a:cubicBezTo>
                  <a:cubicBezTo>
                    <a:pt x="595197" y="234848"/>
                    <a:pt x="592712" y="234848"/>
                    <a:pt x="591469" y="234848"/>
                  </a:cubicBezTo>
                  <a:lnTo>
                    <a:pt x="590227" y="234848"/>
                  </a:lnTo>
                  <a:cubicBezTo>
                    <a:pt x="582771" y="236091"/>
                    <a:pt x="576558" y="236091"/>
                    <a:pt x="569103" y="236091"/>
                  </a:cubicBezTo>
                  <a:cubicBezTo>
                    <a:pt x="562890" y="236091"/>
                    <a:pt x="554192" y="237333"/>
                    <a:pt x="543009" y="237333"/>
                  </a:cubicBezTo>
                  <a:cubicBezTo>
                    <a:pt x="538038" y="237333"/>
                    <a:pt x="534310" y="236091"/>
                    <a:pt x="530583" y="234848"/>
                  </a:cubicBezTo>
                  <a:cubicBezTo>
                    <a:pt x="526855" y="233606"/>
                    <a:pt x="523127" y="231120"/>
                    <a:pt x="520642" y="227393"/>
                  </a:cubicBezTo>
                  <a:cubicBezTo>
                    <a:pt x="518157" y="223665"/>
                    <a:pt x="515672" y="219937"/>
                    <a:pt x="514429" y="213724"/>
                  </a:cubicBezTo>
                  <a:cubicBezTo>
                    <a:pt x="513187" y="208754"/>
                    <a:pt x="511944" y="201298"/>
                    <a:pt x="511944" y="192600"/>
                  </a:cubicBezTo>
                  <a:lnTo>
                    <a:pt x="511944" y="161536"/>
                  </a:lnTo>
                  <a:cubicBezTo>
                    <a:pt x="511944" y="152838"/>
                    <a:pt x="513187" y="146625"/>
                    <a:pt x="514429" y="140412"/>
                  </a:cubicBezTo>
                  <a:cubicBezTo>
                    <a:pt x="515672" y="135442"/>
                    <a:pt x="518157" y="130471"/>
                    <a:pt x="520642" y="126743"/>
                  </a:cubicBezTo>
                  <a:cubicBezTo>
                    <a:pt x="523127" y="123016"/>
                    <a:pt x="526855" y="120531"/>
                    <a:pt x="530583" y="119288"/>
                  </a:cubicBezTo>
                  <a:cubicBezTo>
                    <a:pt x="534310" y="118045"/>
                    <a:pt x="538038" y="116803"/>
                    <a:pt x="543009" y="116803"/>
                  </a:cubicBezTo>
                  <a:cubicBezTo>
                    <a:pt x="554192" y="116803"/>
                    <a:pt x="562890" y="116803"/>
                    <a:pt x="569103" y="118045"/>
                  </a:cubicBezTo>
                  <a:cubicBezTo>
                    <a:pt x="575316" y="118045"/>
                    <a:pt x="582771" y="119288"/>
                    <a:pt x="590227" y="119288"/>
                  </a:cubicBezTo>
                  <a:lnTo>
                    <a:pt x="591469" y="119288"/>
                  </a:lnTo>
                  <a:cubicBezTo>
                    <a:pt x="593954" y="119288"/>
                    <a:pt x="595197" y="119288"/>
                    <a:pt x="596440" y="118045"/>
                  </a:cubicBezTo>
                  <a:cubicBezTo>
                    <a:pt x="597682" y="116803"/>
                    <a:pt x="598925" y="115560"/>
                    <a:pt x="598925" y="113075"/>
                  </a:cubicBezTo>
                  <a:lnTo>
                    <a:pt x="598925" y="84496"/>
                  </a:lnTo>
                  <a:cubicBezTo>
                    <a:pt x="598925" y="82010"/>
                    <a:pt x="597682" y="79525"/>
                    <a:pt x="596440" y="78283"/>
                  </a:cubicBezTo>
                  <a:cubicBezTo>
                    <a:pt x="595197" y="77040"/>
                    <a:pt x="592712" y="75798"/>
                    <a:pt x="590227" y="75798"/>
                  </a:cubicBezTo>
                  <a:cubicBezTo>
                    <a:pt x="585256" y="74555"/>
                    <a:pt x="577801" y="73312"/>
                    <a:pt x="569103" y="72070"/>
                  </a:cubicBezTo>
                  <a:cubicBezTo>
                    <a:pt x="560405" y="70827"/>
                    <a:pt x="550464" y="70827"/>
                    <a:pt x="539281" y="70827"/>
                  </a:cubicBezTo>
                  <a:cubicBezTo>
                    <a:pt x="511944" y="70827"/>
                    <a:pt x="490820" y="78283"/>
                    <a:pt x="473424" y="94436"/>
                  </a:cubicBezTo>
                  <a:cubicBezTo>
                    <a:pt x="457270" y="110590"/>
                    <a:pt x="448572" y="134199"/>
                    <a:pt x="448572" y="164021"/>
                  </a:cubicBezTo>
                  <a:lnTo>
                    <a:pt x="448572" y="195085"/>
                  </a:lnTo>
                  <a:cubicBezTo>
                    <a:pt x="448572" y="226150"/>
                    <a:pt x="457270" y="248517"/>
                    <a:pt x="473424" y="264670"/>
                  </a:cubicBezTo>
                  <a:cubicBezTo>
                    <a:pt x="489577" y="280824"/>
                    <a:pt x="511944" y="288279"/>
                    <a:pt x="539281" y="288279"/>
                  </a:cubicBezTo>
                  <a:cubicBezTo>
                    <a:pt x="550464" y="288279"/>
                    <a:pt x="560405" y="288279"/>
                    <a:pt x="569103" y="287037"/>
                  </a:cubicBezTo>
                  <a:cubicBezTo>
                    <a:pt x="577801" y="285794"/>
                    <a:pt x="585256" y="284551"/>
                    <a:pt x="590227" y="283309"/>
                  </a:cubicBezTo>
                  <a:cubicBezTo>
                    <a:pt x="592712" y="282066"/>
                    <a:pt x="595197" y="282066"/>
                    <a:pt x="596440" y="280824"/>
                  </a:cubicBezTo>
                  <a:cubicBezTo>
                    <a:pt x="598925" y="279581"/>
                    <a:pt x="598925" y="278339"/>
                    <a:pt x="598925" y="274611"/>
                  </a:cubicBezTo>
                  <a:moveTo>
                    <a:pt x="806436" y="167749"/>
                  </a:moveTo>
                  <a:cubicBezTo>
                    <a:pt x="806436" y="154080"/>
                    <a:pt x="803951" y="140412"/>
                    <a:pt x="800223" y="129229"/>
                  </a:cubicBezTo>
                  <a:cubicBezTo>
                    <a:pt x="796495" y="116803"/>
                    <a:pt x="790282" y="106862"/>
                    <a:pt x="782827" y="98164"/>
                  </a:cubicBezTo>
                  <a:cubicBezTo>
                    <a:pt x="775371" y="89466"/>
                    <a:pt x="765431" y="83253"/>
                    <a:pt x="753005" y="78283"/>
                  </a:cubicBezTo>
                  <a:cubicBezTo>
                    <a:pt x="740579" y="73312"/>
                    <a:pt x="726911" y="70827"/>
                    <a:pt x="712000" y="70827"/>
                  </a:cubicBezTo>
                  <a:cubicBezTo>
                    <a:pt x="697089" y="70827"/>
                    <a:pt x="683420" y="73312"/>
                    <a:pt x="670995" y="78283"/>
                  </a:cubicBezTo>
                  <a:cubicBezTo>
                    <a:pt x="658569" y="83253"/>
                    <a:pt x="648628" y="89466"/>
                    <a:pt x="639930" y="98164"/>
                  </a:cubicBezTo>
                  <a:cubicBezTo>
                    <a:pt x="631232" y="106862"/>
                    <a:pt x="625019" y="116803"/>
                    <a:pt x="621291" y="129229"/>
                  </a:cubicBezTo>
                  <a:cubicBezTo>
                    <a:pt x="616321" y="141654"/>
                    <a:pt x="615078" y="155323"/>
                    <a:pt x="615078" y="170234"/>
                  </a:cubicBezTo>
                  <a:lnTo>
                    <a:pt x="615078" y="196328"/>
                  </a:lnTo>
                  <a:cubicBezTo>
                    <a:pt x="615078" y="213724"/>
                    <a:pt x="617563" y="228635"/>
                    <a:pt x="623776" y="241061"/>
                  </a:cubicBezTo>
                  <a:cubicBezTo>
                    <a:pt x="629989" y="253487"/>
                    <a:pt x="637445" y="263428"/>
                    <a:pt x="646143" y="270883"/>
                  </a:cubicBezTo>
                  <a:cubicBezTo>
                    <a:pt x="654841" y="278339"/>
                    <a:pt x="666024" y="283309"/>
                    <a:pt x="677207" y="287037"/>
                  </a:cubicBezTo>
                  <a:cubicBezTo>
                    <a:pt x="688391" y="290764"/>
                    <a:pt x="700816" y="292007"/>
                    <a:pt x="712000" y="292007"/>
                  </a:cubicBezTo>
                  <a:cubicBezTo>
                    <a:pt x="728153" y="292007"/>
                    <a:pt x="743064" y="290764"/>
                    <a:pt x="754248" y="289522"/>
                  </a:cubicBezTo>
                  <a:cubicBezTo>
                    <a:pt x="766673" y="288279"/>
                    <a:pt x="777857" y="285794"/>
                    <a:pt x="790282" y="283309"/>
                  </a:cubicBezTo>
                  <a:cubicBezTo>
                    <a:pt x="794010" y="282066"/>
                    <a:pt x="795253" y="280824"/>
                    <a:pt x="796495" y="279581"/>
                  </a:cubicBezTo>
                  <a:cubicBezTo>
                    <a:pt x="797738" y="278339"/>
                    <a:pt x="797738" y="275853"/>
                    <a:pt x="797738" y="273368"/>
                  </a:cubicBezTo>
                  <a:lnTo>
                    <a:pt x="797738" y="244789"/>
                  </a:lnTo>
                  <a:cubicBezTo>
                    <a:pt x="797738" y="241061"/>
                    <a:pt x="795253" y="238576"/>
                    <a:pt x="790282" y="238576"/>
                  </a:cubicBezTo>
                  <a:lnTo>
                    <a:pt x="789040" y="238576"/>
                  </a:lnTo>
                  <a:cubicBezTo>
                    <a:pt x="785312" y="238576"/>
                    <a:pt x="780342" y="239818"/>
                    <a:pt x="774129" y="239818"/>
                  </a:cubicBezTo>
                  <a:cubicBezTo>
                    <a:pt x="767916" y="239818"/>
                    <a:pt x="761703" y="241061"/>
                    <a:pt x="755490" y="241061"/>
                  </a:cubicBezTo>
                  <a:cubicBezTo>
                    <a:pt x="749277" y="241061"/>
                    <a:pt x="741822" y="241061"/>
                    <a:pt x="734366" y="242304"/>
                  </a:cubicBezTo>
                  <a:cubicBezTo>
                    <a:pt x="726911" y="242304"/>
                    <a:pt x="720698" y="242304"/>
                    <a:pt x="714485" y="242304"/>
                  </a:cubicBezTo>
                  <a:cubicBezTo>
                    <a:pt x="707029" y="242304"/>
                    <a:pt x="700816" y="241061"/>
                    <a:pt x="695846" y="238576"/>
                  </a:cubicBezTo>
                  <a:cubicBezTo>
                    <a:pt x="690876" y="236091"/>
                    <a:pt x="687148" y="233606"/>
                    <a:pt x="683420" y="229878"/>
                  </a:cubicBezTo>
                  <a:cubicBezTo>
                    <a:pt x="680935" y="226150"/>
                    <a:pt x="678450" y="222422"/>
                    <a:pt x="677207" y="217452"/>
                  </a:cubicBezTo>
                  <a:cubicBezTo>
                    <a:pt x="675965" y="212482"/>
                    <a:pt x="674722" y="207511"/>
                    <a:pt x="674722" y="202541"/>
                  </a:cubicBezTo>
                  <a:lnTo>
                    <a:pt x="674722" y="201298"/>
                  </a:lnTo>
                  <a:lnTo>
                    <a:pt x="797738" y="201298"/>
                  </a:lnTo>
                  <a:cubicBezTo>
                    <a:pt x="802708" y="201298"/>
                    <a:pt x="806436" y="198813"/>
                    <a:pt x="806436" y="192600"/>
                  </a:cubicBezTo>
                  <a:lnTo>
                    <a:pt x="806436" y="167749"/>
                  </a:lnTo>
                  <a:close/>
                  <a:moveTo>
                    <a:pt x="745549" y="161536"/>
                  </a:moveTo>
                  <a:lnTo>
                    <a:pt x="675965" y="161536"/>
                  </a:lnTo>
                  <a:lnTo>
                    <a:pt x="675965" y="160293"/>
                  </a:lnTo>
                  <a:cubicBezTo>
                    <a:pt x="675965" y="146625"/>
                    <a:pt x="679693" y="136684"/>
                    <a:pt x="685905" y="129229"/>
                  </a:cubicBezTo>
                  <a:cubicBezTo>
                    <a:pt x="692118" y="121773"/>
                    <a:pt x="700816" y="119288"/>
                    <a:pt x="712000" y="119288"/>
                  </a:cubicBezTo>
                  <a:cubicBezTo>
                    <a:pt x="723183" y="119288"/>
                    <a:pt x="731881" y="123016"/>
                    <a:pt x="736851" y="129229"/>
                  </a:cubicBezTo>
                  <a:cubicBezTo>
                    <a:pt x="743064" y="135442"/>
                    <a:pt x="745549" y="146625"/>
                    <a:pt x="745549" y="160293"/>
                  </a:cubicBezTo>
                  <a:lnTo>
                    <a:pt x="745549" y="161536"/>
                  </a:lnTo>
                  <a:close/>
                </a:path>
              </a:pathLst>
            </a:custGeom>
            <a:solidFill>
              <a:schemeClr val="bg1"/>
            </a:solidFill>
            <a:ln w="12420" cap="flat">
              <a:noFill/>
              <a:prstDash val="solid"/>
              <a:miter/>
            </a:ln>
          </p:spPr>
          <p:txBody>
            <a:bodyPr rtlCol="0" anchor="ctr"/>
            <a:lstStyle/>
            <a:p>
              <a:endParaRPr lang="LID4096" sz="3200"/>
            </a:p>
          </p:txBody>
        </p:sp>
      </p:grpSp>
      <p:sp>
        <p:nvSpPr>
          <p:cNvPr id="3" name="Content Placeholder 2">
            <a:extLst>
              <a:ext uri="{FF2B5EF4-FFF2-40B4-BE49-F238E27FC236}">
                <a16:creationId xmlns:a16="http://schemas.microsoft.com/office/drawing/2014/main" id="{784280BD-BD30-044E-87CE-2C5410D5F99D}"/>
              </a:ext>
            </a:extLst>
          </p:cNvPr>
          <p:cNvSpPr>
            <a:spLocks noGrp="1"/>
          </p:cNvSpPr>
          <p:nvPr>
            <p:ph sz="quarter" idx="13" hasCustomPrompt="1"/>
          </p:nvPr>
        </p:nvSpPr>
        <p:spPr>
          <a:xfrm>
            <a:off x="8183563" y="4518025"/>
            <a:ext cx="3094037" cy="1349375"/>
          </a:xfrm>
        </p:spPr>
        <p:txBody>
          <a:bodyPr/>
          <a:lstStyle>
            <a:lvl1pPr marL="0" indent="0">
              <a:buNone/>
              <a:defRPr/>
            </a:lvl1pPr>
          </a:lstStyle>
          <a:p>
            <a:pPr lvl="0"/>
            <a:r>
              <a:rPr lang="en-US" dirty="0"/>
              <a:t>Name</a:t>
            </a:r>
          </a:p>
          <a:p>
            <a:pPr lvl="0"/>
            <a:r>
              <a:rPr lang="en-US" dirty="0"/>
              <a:t>Title</a:t>
            </a:r>
          </a:p>
        </p:txBody>
      </p:sp>
    </p:spTree>
    <p:extLst>
      <p:ext uri="{BB962C8B-B14F-4D97-AF65-F5344CB8AC3E}">
        <p14:creationId xmlns:p14="http://schemas.microsoft.com/office/powerpoint/2010/main" val="42642723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8" name="Rectangle 7">
            <a:extLst>
              <a:ext uri="{FF2B5EF4-FFF2-40B4-BE49-F238E27FC236}">
                <a16:creationId xmlns:a16="http://schemas.microsoft.com/office/drawing/2014/main" id="{D933EE7A-4E2C-7D48-8CAF-8D1553134DA8}"/>
              </a:ext>
            </a:extLst>
          </p:cNvPr>
          <p:cNvSpPr/>
          <p:nvPr userDrawn="1"/>
        </p:nvSpPr>
        <p:spPr>
          <a:xfrm>
            <a:off x="9773143" y="1820939"/>
            <a:ext cx="191744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10" name="Rectangle 9">
            <a:extLst>
              <a:ext uri="{FF2B5EF4-FFF2-40B4-BE49-F238E27FC236}">
                <a16:creationId xmlns:a16="http://schemas.microsoft.com/office/drawing/2014/main" id="{5333BFDD-9B44-8443-9F94-9CC7DFD7878B}"/>
              </a:ext>
            </a:extLst>
          </p:cNvPr>
          <p:cNvSpPr/>
          <p:nvPr userDrawn="1"/>
        </p:nvSpPr>
        <p:spPr>
          <a:xfrm>
            <a:off x="486711" y="1824936"/>
            <a:ext cx="917757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11" name="Slide Number Placeholder 10">
            <a:extLst>
              <a:ext uri="{FF2B5EF4-FFF2-40B4-BE49-F238E27FC236}">
                <a16:creationId xmlns:a16="http://schemas.microsoft.com/office/drawing/2014/main" id="{AD655C22-3EC2-C54C-89E3-4376F0C3CEEA}"/>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
        <p:nvSpPr>
          <p:cNvPr id="34" name="Text Placeholder 25">
            <a:extLst>
              <a:ext uri="{FF2B5EF4-FFF2-40B4-BE49-F238E27FC236}">
                <a16:creationId xmlns:a16="http://schemas.microsoft.com/office/drawing/2014/main" id="{5E6387C3-7215-0D42-B183-C3B3750ED59E}"/>
              </a:ext>
            </a:extLst>
          </p:cNvPr>
          <p:cNvSpPr txBox="1">
            <a:spLocks/>
          </p:cNvSpPr>
          <p:nvPr userDrawn="1"/>
        </p:nvSpPr>
        <p:spPr>
          <a:xfrm>
            <a:off x="526640" y="1831621"/>
            <a:ext cx="9154769"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Topic</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Placeholder 26">
            <a:extLst>
              <a:ext uri="{FF2B5EF4-FFF2-40B4-BE49-F238E27FC236}">
                <a16:creationId xmlns:a16="http://schemas.microsoft.com/office/drawing/2014/main" id="{EAB106DD-A366-7D4F-804E-0AC701119EBF}"/>
              </a:ext>
            </a:extLst>
          </p:cNvPr>
          <p:cNvSpPr txBox="1">
            <a:spLocks/>
          </p:cNvSpPr>
          <p:nvPr userDrawn="1"/>
        </p:nvSpPr>
        <p:spPr>
          <a:xfrm>
            <a:off x="9764581" y="1819078"/>
            <a:ext cx="1934567"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Time</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Placeholder 35">
            <a:extLst>
              <a:ext uri="{FF2B5EF4-FFF2-40B4-BE49-F238E27FC236}">
                <a16:creationId xmlns:a16="http://schemas.microsoft.com/office/drawing/2014/main" id="{D40B988F-0D33-0345-BE8D-678FBBEB1E95}"/>
              </a:ext>
            </a:extLst>
          </p:cNvPr>
          <p:cNvSpPr>
            <a:spLocks noGrp="1"/>
          </p:cNvSpPr>
          <p:nvPr>
            <p:ph type="body" sz="quarter" idx="13"/>
          </p:nvPr>
        </p:nvSpPr>
        <p:spPr>
          <a:xfrm>
            <a:off x="473286" y="897049"/>
            <a:ext cx="9261475" cy="549585"/>
          </a:xfrm>
        </p:spPr>
        <p:txBody>
          <a:bodyPr/>
          <a:lstStyle>
            <a:lvl1pPr marL="0" indent="0">
              <a:buNone/>
              <a:defRPr/>
            </a:lvl1pPr>
            <a:lvl2pPr marL="457200" indent="0">
              <a:buNone/>
              <a:defRPr/>
            </a:lvl2pPr>
          </a:lstStyle>
          <a:p>
            <a:pPr lvl="0"/>
            <a:r>
              <a:rPr lang="en-US" dirty="0"/>
              <a:t>Click to edit Master text styles</a:t>
            </a:r>
          </a:p>
        </p:txBody>
      </p:sp>
      <p:sp>
        <p:nvSpPr>
          <p:cNvPr id="3" name="Content Placeholder 2">
            <a:extLst>
              <a:ext uri="{FF2B5EF4-FFF2-40B4-BE49-F238E27FC236}">
                <a16:creationId xmlns:a16="http://schemas.microsoft.com/office/drawing/2014/main" id="{FEA318BF-2738-3943-A6C5-B1805F162B23}"/>
              </a:ext>
            </a:extLst>
          </p:cNvPr>
          <p:cNvSpPr>
            <a:spLocks noGrp="1"/>
          </p:cNvSpPr>
          <p:nvPr>
            <p:ph sz="quarter" idx="14"/>
          </p:nvPr>
        </p:nvSpPr>
        <p:spPr>
          <a:xfrm>
            <a:off x="472659" y="2266950"/>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7" name="Content Placeholder 2">
            <a:extLst>
              <a:ext uri="{FF2B5EF4-FFF2-40B4-BE49-F238E27FC236}">
                <a16:creationId xmlns:a16="http://schemas.microsoft.com/office/drawing/2014/main" id="{2388128E-F71F-D946-A11D-9AE1568E714A}"/>
              </a:ext>
            </a:extLst>
          </p:cNvPr>
          <p:cNvSpPr>
            <a:spLocks noGrp="1"/>
          </p:cNvSpPr>
          <p:nvPr>
            <p:ph sz="quarter" idx="15"/>
          </p:nvPr>
        </p:nvSpPr>
        <p:spPr>
          <a:xfrm>
            <a:off x="472659" y="3081752"/>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8" name="Content Placeholder 2">
            <a:extLst>
              <a:ext uri="{FF2B5EF4-FFF2-40B4-BE49-F238E27FC236}">
                <a16:creationId xmlns:a16="http://schemas.microsoft.com/office/drawing/2014/main" id="{09EE81B2-E377-DE45-8C8B-FAD904B1A28C}"/>
              </a:ext>
            </a:extLst>
          </p:cNvPr>
          <p:cNvSpPr>
            <a:spLocks noGrp="1"/>
          </p:cNvSpPr>
          <p:nvPr>
            <p:ph sz="quarter" idx="16"/>
          </p:nvPr>
        </p:nvSpPr>
        <p:spPr>
          <a:xfrm>
            <a:off x="472659" y="3882151"/>
            <a:ext cx="9191625" cy="403384"/>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9" name="Content Placeholder 2">
            <a:extLst>
              <a:ext uri="{FF2B5EF4-FFF2-40B4-BE49-F238E27FC236}">
                <a16:creationId xmlns:a16="http://schemas.microsoft.com/office/drawing/2014/main" id="{75CE85E2-33D6-9046-B851-F3846CAF1885}"/>
              </a:ext>
            </a:extLst>
          </p:cNvPr>
          <p:cNvSpPr>
            <a:spLocks noGrp="1"/>
          </p:cNvSpPr>
          <p:nvPr>
            <p:ph sz="quarter" idx="17"/>
          </p:nvPr>
        </p:nvSpPr>
        <p:spPr>
          <a:xfrm>
            <a:off x="472659" y="4677901"/>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0" name="Content Placeholder 2">
            <a:extLst>
              <a:ext uri="{FF2B5EF4-FFF2-40B4-BE49-F238E27FC236}">
                <a16:creationId xmlns:a16="http://schemas.microsoft.com/office/drawing/2014/main" id="{16CA3537-AC1C-0D49-A199-96A200612D62}"/>
              </a:ext>
            </a:extLst>
          </p:cNvPr>
          <p:cNvSpPr>
            <a:spLocks noGrp="1"/>
          </p:cNvSpPr>
          <p:nvPr>
            <p:ph sz="quarter" idx="18"/>
          </p:nvPr>
        </p:nvSpPr>
        <p:spPr>
          <a:xfrm>
            <a:off x="472659" y="5428651"/>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1" name="Content Placeholder 2">
            <a:extLst>
              <a:ext uri="{FF2B5EF4-FFF2-40B4-BE49-F238E27FC236}">
                <a16:creationId xmlns:a16="http://schemas.microsoft.com/office/drawing/2014/main" id="{DE34C3D4-67FF-BF42-BD77-3C5DC8E5A0B3}"/>
              </a:ext>
            </a:extLst>
          </p:cNvPr>
          <p:cNvSpPr>
            <a:spLocks noGrp="1"/>
          </p:cNvSpPr>
          <p:nvPr>
            <p:ph sz="quarter" idx="19"/>
          </p:nvPr>
        </p:nvSpPr>
        <p:spPr>
          <a:xfrm>
            <a:off x="472659" y="2678276"/>
            <a:ext cx="9191625"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2" name="Content Placeholder 2">
            <a:extLst>
              <a:ext uri="{FF2B5EF4-FFF2-40B4-BE49-F238E27FC236}">
                <a16:creationId xmlns:a16="http://schemas.microsoft.com/office/drawing/2014/main" id="{3684D0B4-57FF-7946-AA0C-B82A0C7FE21C}"/>
              </a:ext>
            </a:extLst>
          </p:cNvPr>
          <p:cNvSpPr>
            <a:spLocks noGrp="1"/>
          </p:cNvSpPr>
          <p:nvPr>
            <p:ph sz="quarter" idx="20"/>
          </p:nvPr>
        </p:nvSpPr>
        <p:spPr>
          <a:xfrm>
            <a:off x="472659" y="3481106"/>
            <a:ext cx="9191625"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3" name="Content Placeholder 2">
            <a:extLst>
              <a:ext uri="{FF2B5EF4-FFF2-40B4-BE49-F238E27FC236}">
                <a16:creationId xmlns:a16="http://schemas.microsoft.com/office/drawing/2014/main" id="{9089763D-3F2A-1B45-A1D2-D7C0471122D8}"/>
              </a:ext>
            </a:extLst>
          </p:cNvPr>
          <p:cNvSpPr>
            <a:spLocks noGrp="1"/>
          </p:cNvSpPr>
          <p:nvPr>
            <p:ph sz="quarter" idx="21"/>
          </p:nvPr>
        </p:nvSpPr>
        <p:spPr>
          <a:xfrm>
            <a:off x="472659" y="4311188"/>
            <a:ext cx="9191625"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4" name="Content Placeholder 2">
            <a:extLst>
              <a:ext uri="{FF2B5EF4-FFF2-40B4-BE49-F238E27FC236}">
                <a16:creationId xmlns:a16="http://schemas.microsoft.com/office/drawing/2014/main" id="{47387FCE-FED4-AB41-AC47-424BE5C63C4D}"/>
              </a:ext>
            </a:extLst>
          </p:cNvPr>
          <p:cNvSpPr>
            <a:spLocks noGrp="1"/>
          </p:cNvSpPr>
          <p:nvPr>
            <p:ph sz="quarter" idx="22"/>
          </p:nvPr>
        </p:nvSpPr>
        <p:spPr>
          <a:xfrm>
            <a:off x="472659" y="5049095"/>
            <a:ext cx="9191625"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5" name="Content Placeholder 2">
            <a:extLst>
              <a:ext uri="{FF2B5EF4-FFF2-40B4-BE49-F238E27FC236}">
                <a16:creationId xmlns:a16="http://schemas.microsoft.com/office/drawing/2014/main" id="{6A8D2023-53D9-D34F-A10A-F7CE2151ED3A}"/>
              </a:ext>
            </a:extLst>
          </p:cNvPr>
          <p:cNvSpPr>
            <a:spLocks noGrp="1"/>
          </p:cNvSpPr>
          <p:nvPr>
            <p:ph sz="quarter" idx="23"/>
          </p:nvPr>
        </p:nvSpPr>
        <p:spPr>
          <a:xfrm>
            <a:off x="472659" y="5834275"/>
            <a:ext cx="9191625"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 name="Content Placeholder 5">
            <a:extLst>
              <a:ext uri="{FF2B5EF4-FFF2-40B4-BE49-F238E27FC236}">
                <a16:creationId xmlns:a16="http://schemas.microsoft.com/office/drawing/2014/main" id="{5FC62C3E-6AC7-EF4E-87DF-3BE674779399}"/>
              </a:ext>
            </a:extLst>
          </p:cNvPr>
          <p:cNvSpPr>
            <a:spLocks noGrp="1"/>
          </p:cNvSpPr>
          <p:nvPr>
            <p:ph sz="quarter" idx="24" hasCustomPrompt="1"/>
          </p:nvPr>
        </p:nvSpPr>
        <p:spPr>
          <a:xfrm>
            <a:off x="9773014" y="2266950"/>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46" name="Content Placeholder 5">
            <a:extLst>
              <a:ext uri="{FF2B5EF4-FFF2-40B4-BE49-F238E27FC236}">
                <a16:creationId xmlns:a16="http://schemas.microsoft.com/office/drawing/2014/main" id="{4DCD1B0F-AF7F-B445-BD3C-F93A52C9C878}"/>
              </a:ext>
            </a:extLst>
          </p:cNvPr>
          <p:cNvSpPr>
            <a:spLocks noGrp="1"/>
          </p:cNvSpPr>
          <p:nvPr>
            <p:ph sz="quarter" idx="25" hasCustomPrompt="1"/>
          </p:nvPr>
        </p:nvSpPr>
        <p:spPr>
          <a:xfrm>
            <a:off x="9773014" y="2678276"/>
            <a:ext cx="1917700" cy="366713"/>
          </a:xfrm>
          <a:noFill/>
        </p:spPr>
        <p:txBody>
          <a:bodyPr anchor="ctr">
            <a:noAutofit/>
          </a:bodyPr>
          <a:lstStyle>
            <a:lvl1pPr marL="0" indent="0">
              <a:buNone/>
              <a:defRPr sz="1400"/>
            </a:lvl1pPr>
          </a:lstStyle>
          <a:p>
            <a:pPr lvl="0"/>
            <a:r>
              <a:rPr lang="en-US" dirty="0"/>
              <a:t>Click to edit</a:t>
            </a:r>
          </a:p>
        </p:txBody>
      </p:sp>
      <p:sp>
        <p:nvSpPr>
          <p:cNvPr id="47" name="Content Placeholder 5">
            <a:extLst>
              <a:ext uri="{FF2B5EF4-FFF2-40B4-BE49-F238E27FC236}">
                <a16:creationId xmlns:a16="http://schemas.microsoft.com/office/drawing/2014/main" id="{F0D9E1E8-8A12-034A-852E-289E3C784F3B}"/>
              </a:ext>
            </a:extLst>
          </p:cNvPr>
          <p:cNvSpPr>
            <a:spLocks noGrp="1"/>
          </p:cNvSpPr>
          <p:nvPr>
            <p:ph sz="quarter" idx="26" hasCustomPrompt="1"/>
          </p:nvPr>
        </p:nvSpPr>
        <p:spPr>
          <a:xfrm>
            <a:off x="9773014" y="3081752"/>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48" name="Content Placeholder 5">
            <a:extLst>
              <a:ext uri="{FF2B5EF4-FFF2-40B4-BE49-F238E27FC236}">
                <a16:creationId xmlns:a16="http://schemas.microsoft.com/office/drawing/2014/main" id="{CFA5B97E-2CDF-FE4C-87DF-22E102A7F54D}"/>
              </a:ext>
            </a:extLst>
          </p:cNvPr>
          <p:cNvSpPr>
            <a:spLocks noGrp="1"/>
          </p:cNvSpPr>
          <p:nvPr>
            <p:ph sz="quarter" idx="27" hasCustomPrompt="1"/>
          </p:nvPr>
        </p:nvSpPr>
        <p:spPr>
          <a:xfrm>
            <a:off x="9773014" y="3481106"/>
            <a:ext cx="1917700" cy="366713"/>
          </a:xfrm>
          <a:noFill/>
        </p:spPr>
        <p:txBody>
          <a:bodyPr anchor="ctr">
            <a:noAutofit/>
          </a:bodyPr>
          <a:lstStyle>
            <a:lvl1pPr marL="0" indent="0">
              <a:buNone/>
              <a:defRPr sz="1400"/>
            </a:lvl1pPr>
          </a:lstStyle>
          <a:p>
            <a:pPr lvl="0"/>
            <a:r>
              <a:rPr lang="en-US" dirty="0"/>
              <a:t>Click to edit</a:t>
            </a:r>
          </a:p>
        </p:txBody>
      </p:sp>
      <p:sp>
        <p:nvSpPr>
          <p:cNvPr id="49" name="Content Placeholder 5">
            <a:extLst>
              <a:ext uri="{FF2B5EF4-FFF2-40B4-BE49-F238E27FC236}">
                <a16:creationId xmlns:a16="http://schemas.microsoft.com/office/drawing/2014/main" id="{3C13ACA9-88E9-EE4A-9B4C-EC8355AB009F}"/>
              </a:ext>
            </a:extLst>
          </p:cNvPr>
          <p:cNvSpPr>
            <a:spLocks noGrp="1"/>
          </p:cNvSpPr>
          <p:nvPr>
            <p:ph sz="quarter" idx="28" hasCustomPrompt="1"/>
          </p:nvPr>
        </p:nvSpPr>
        <p:spPr>
          <a:xfrm>
            <a:off x="9773014" y="3882151"/>
            <a:ext cx="1917700" cy="403384"/>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0" name="Content Placeholder 5">
            <a:extLst>
              <a:ext uri="{FF2B5EF4-FFF2-40B4-BE49-F238E27FC236}">
                <a16:creationId xmlns:a16="http://schemas.microsoft.com/office/drawing/2014/main" id="{D29C3A2E-39F5-AC40-8461-85B6CCA6D1A8}"/>
              </a:ext>
            </a:extLst>
          </p:cNvPr>
          <p:cNvSpPr>
            <a:spLocks noGrp="1"/>
          </p:cNvSpPr>
          <p:nvPr>
            <p:ph sz="quarter" idx="29" hasCustomPrompt="1"/>
          </p:nvPr>
        </p:nvSpPr>
        <p:spPr>
          <a:xfrm>
            <a:off x="9773014" y="4311188"/>
            <a:ext cx="1917700" cy="366713"/>
          </a:xfrm>
          <a:noFill/>
        </p:spPr>
        <p:txBody>
          <a:bodyPr anchor="ctr">
            <a:noAutofit/>
          </a:bodyPr>
          <a:lstStyle>
            <a:lvl1pPr marL="0" indent="0">
              <a:buNone/>
              <a:defRPr sz="1400"/>
            </a:lvl1pPr>
          </a:lstStyle>
          <a:p>
            <a:pPr lvl="0"/>
            <a:r>
              <a:rPr lang="en-US" dirty="0"/>
              <a:t>Click to edit</a:t>
            </a:r>
          </a:p>
        </p:txBody>
      </p:sp>
      <p:sp>
        <p:nvSpPr>
          <p:cNvPr id="51" name="Content Placeholder 5">
            <a:extLst>
              <a:ext uri="{FF2B5EF4-FFF2-40B4-BE49-F238E27FC236}">
                <a16:creationId xmlns:a16="http://schemas.microsoft.com/office/drawing/2014/main" id="{BEA711C8-4C57-2542-B70A-E8F99410917F}"/>
              </a:ext>
            </a:extLst>
          </p:cNvPr>
          <p:cNvSpPr>
            <a:spLocks noGrp="1"/>
          </p:cNvSpPr>
          <p:nvPr>
            <p:ph sz="quarter" idx="30" hasCustomPrompt="1"/>
          </p:nvPr>
        </p:nvSpPr>
        <p:spPr>
          <a:xfrm>
            <a:off x="9773014" y="4677901"/>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2" name="Content Placeholder 5">
            <a:extLst>
              <a:ext uri="{FF2B5EF4-FFF2-40B4-BE49-F238E27FC236}">
                <a16:creationId xmlns:a16="http://schemas.microsoft.com/office/drawing/2014/main" id="{65290C58-DA89-B643-BB3C-C55C47A51CCF}"/>
              </a:ext>
            </a:extLst>
          </p:cNvPr>
          <p:cNvSpPr>
            <a:spLocks noGrp="1"/>
          </p:cNvSpPr>
          <p:nvPr>
            <p:ph sz="quarter" idx="31" hasCustomPrompt="1"/>
          </p:nvPr>
        </p:nvSpPr>
        <p:spPr>
          <a:xfrm>
            <a:off x="9773014" y="5049095"/>
            <a:ext cx="1917700" cy="366713"/>
          </a:xfrm>
          <a:noFill/>
        </p:spPr>
        <p:txBody>
          <a:bodyPr anchor="ctr">
            <a:noAutofit/>
          </a:bodyPr>
          <a:lstStyle>
            <a:lvl1pPr marL="0" indent="0">
              <a:buNone/>
              <a:defRPr sz="1400"/>
            </a:lvl1pPr>
          </a:lstStyle>
          <a:p>
            <a:pPr lvl="0"/>
            <a:r>
              <a:rPr lang="en-US" dirty="0"/>
              <a:t>Click to edit</a:t>
            </a:r>
          </a:p>
        </p:txBody>
      </p:sp>
      <p:sp>
        <p:nvSpPr>
          <p:cNvPr id="53" name="Content Placeholder 5">
            <a:extLst>
              <a:ext uri="{FF2B5EF4-FFF2-40B4-BE49-F238E27FC236}">
                <a16:creationId xmlns:a16="http://schemas.microsoft.com/office/drawing/2014/main" id="{64528E4F-C683-2446-B5F0-5FD872A7671F}"/>
              </a:ext>
            </a:extLst>
          </p:cNvPr>
          <p:cNvSpPr>
            <a:spLocks noGrp="1"/>
          </p:cNvSpPr>
          <p:nvPr>
            <p:ph sz="quarter" idx="32" hasCustomPrompt="1"/>
          </p:nvPr>
        </p:nvSpPr>
        <p:spPr>
          <a:xfrm>
            <a:off x="9773014" y="5428651"/>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4" name="Content Placeholder 5">
            <a:extLst>
              <a:ext uri="{FF2B5EF4-FFF2-40B4-BE49-F238E27FC236}">
                <a16:creationId xmlns:a16="http://schemas.microsoft.com/office/drawing/2014/main" id="{249627D6-01FA-B645-A0C7-8A8A90F6E7E4}"/>
              </a:ext>
            </a:extLst>
          </p:cNvPr>
          <p:cNvSpPr>
            <a:spLocks noGrp="1"/>
          </p:cNvSpPr>
          <p:nvPr>
            <p:ph sz="quarter" idx="33" hasCustomPrompt="1"/>
          </p:nvPr>
        </p:nvSpPr>
        <p:spPr>
          <a:xfrm>
            <a:off x="9773014" y="5834275"/>
            <a:ext cx="1917700" cy="366713"/>
          </a:xfrm>
          <a:noFill/>
        </p:spPr>
        <p:txBody>
          <a:bodyPr anchor="ctr">
            <a:noAutofit/>
          </a:bodyPr>
          <a:lstStyle>
            <a:lvl1pPr marL="0" indent="0">
              <a:buNone/>
              <a:defRPr sz="1400"/>
            </a:lvl1pPr>
          </a:lstStyle>
          <a:p>
            <a:pPr lvl="0"/>
            <a:r>
              <a:rPr lang="en-US" dirty="0"/>
              <a:t>Click to edit</a:t>
            </a:r>
          </a:p>
        </p:txBody>
      </p:sp>
    </p:spTree>
    <p:extLst>
      <p:ext uri="{BB962C8B-B14F-4D97-AF65-F5344CB8AC3E}">
        <p14:creationId xmlns:p14="http://schemas.microsoft.com/office/powerpoint/2010/main" val="29174457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AGENDA simpl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8" name="Rectangle 7">
            <a:extLst>
              <a:ext uri="{FF2B5EF4-FFF2-40B4-BE49-F238E27FC236}">
                <a16:creationId xmlns:a16="http://schemas.microsoft.com/office/drawing/2014/main" id="{D933EE7A-4E2C-7D48-8CAF-8D1553134DA8}"/>
              </a:ext>
            </a:extLst>
          </p:cNvPr>
          <p:cNvSpPr/>
          <p:nvPr userDrawn="1"/>
        </p:nvSpPr>
        <p:spPr>
          <a:xfrm>
            <a:off x="481848" y="1820939"/>
            <a:ext cx="361457"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endParaRPr lang="pl-PL" sz="1467" dirty="0">
              <a:latin typeface="Neo Sans Pro" panose="020B0504030504040204" pitchFamily="34" charset="0"/>
            </a:endParaRPr>
          </a:p>
        </p:txBody>
      </p:sp>
      <p:sp>
        <p:nvSpPr>
          <p:cNvPr id="10" name="Rectangle 9">
            <a:extLst>
              <a:ext uri="{FF2B5EF4-FFF2-40B4-BE49-F238E27FC236}">
                <a16:creationId xmlns:a16="http://schemas.microsoft.com/office/drawing/2014/main" id="{5333BFDD-9B44-8443-9F94-9CC7DFD7878B}"/>
              </a:ext>
            </a:extLst>
          </p:cNvPr>
          <p:cNvSpPr/>
          <p:nvPr userDrawn="1"/>
        </p:nvSpPr>
        <p:spPr>
          <a:xfrm>
            <a:off x="933423" y="1824936"/>
            <a:ext cx="1078842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11" name="Slide Number Placeholder 10">
            <a:extLst>
              <a:ext uri="{FF2B5EF4-FFF2-40B4-BE49-F238E27FC236}">
                <a16:creationId xmlns:a16="http://schemas.microsoft.com/office/drawing/2014/main" id="{AD655C22-3EC2-C54C-89E3-4376F0C3CEEA}"/>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
        <p:nvSpPr>
          <p:cNvPr id="34" name="Text Placeholder 25">
            <a:extLst>
              <a:ext uri="{FF2B5EF4-FFF2-40B4-BE49-F238E27FC236}">
                <a16:creationId xmlns:a16="http://schemas.microsoft.com/office/drawing/2014/main" id="{5E6387C3-7215-0D42-B183-C3B3750ED59E}"/>
              </a:ext>
            </a:extLst>
          </p:cNvPr>
          <p:cNvSpPr txBox="1">
            <a:spLocks/>
          </p:cNvSpPr>
          <p:nvPr userDrawn="1"/>
        </p:nvSpPr>
        <p:spPr>
          <a:xfrm>
            <a:off x="973352" y="1831621"/>
            <a:ext cx="9154769"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Topic</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Placeholder 26">
            <a:extLst>
              <a:ext uri="{FF2B5EF4-FFF2-40B4-BE49-F238E27FC236}">
                <a16:creationId xmlns:a16="http://schemas.microsoft.com/office/drawing/2014/main" id="{EAB106DD-A366-7D4F-804E-0AC701119EBF}"/>
              </a:ext>
            </a:extLst>
          </p:cNvPr>
          <p:cNvSpPr txBox="1">
            <a:spLocks/>
          </p:cNvSpPr>
          <p:nvPr userDrawn="1"/>
        </p:nvSpPr>
        <p:spPr>
          <a:xfrm>
            <a:off x="473286" y="1819078"/>
            <a:ext cx="370019" cy="365743"/>
          </a:xfrm>
          <a:prstGeom prst="rect">
            <a:avLst/>
          </a:prstGeom>
        </p:spPr>
        <p:txBody>
          <a:bodyPr wrap="none"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Placeholder 35">
            <a:extLst>
              <a:ext uri="{FF2B5EF4-FFF2-40B4-BE49-F238E27FC236}">
                <a16:creationId xmlns:a16="http://schemas.microsoft.com/office/drawing/2014/main" id="{D40B988F-0D33-0345-BE8D-678FBBEB1E95}"/>
              </a:ext>
            </a:extLst>
          </p:cNvPr>
          <p:cNvSpPr>
            <a:spLocks noGrp="1"/>
          </p:cNvSpPr>
          <p:nvPr>
            <p:ph type="body" sz="quarter" idx="13"/>
          </p:nvPr>
        </p:nvSpPr>
        <p:spPr>
          <a:xfrm>
            <a:off x="473286" y="897049"/>
            <a:ext cx="9261475" cy="549585"/>
          </a:xfrm>
        </p:spPr>
        <p:txBody>
          <a:bodyPr/>
          <a:lstStyle>
            <a:lvl1pPr marL="0" indent="0">
              <a:buNone/>
              <a:defRPr/>
            </a:lvl1pPr>
            <a:lvl2pPr marL="457200" indent="0">
              <a:buNone/>
              <a:defRPr/>
            </a:lvl2pPr>
          </a:lstStyle>
          <a:p>
            <a:pPr lvl="0"/>
            <a:r>
              <a:rPr lang="en-US" dirty="0"/>
              <a:t>Click to edit Master text styles</a:t>
            </a:r>
          </a:p>
        </p:txBody>
      </p:sp>
      <p:sp>
        <p:nvSpPr>
          <p:cNvPr id="3" name="Content Placeholder 2">
            <a:extLst>
              <a:ext uri="{FF2B5EF4-FFF2-40B4-BE49-F238E27FC236}">
                <a16:creationId xmlns:a16="http://schemas.microsoft.com/office/drawing/2014/main" id="{FEA318BF-2738-3943-A6C5-B1805F162B23}"/>
              </a:ext>
            </a:extLst>
          </p:cNvPr>
          <p:cNvSpPr>
            <a:spLocks noGrp="1"/>
          </p:cNvSpPr>
          <p:nvPr>
            <p:ph sz="quarter" idx="14"/>
          </p:nvPr>
        </p:nvSpPr>
        <p:spPr>
          <a:xfrm>
            <a:off x="919371" y="2266950"/>
            <a:ext cx="108049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7" name="Content Placeholder 2">
            <a:extLst>
              <a:ext uri="{FF2B5EF4-FFF2-40B4-BE49-F238E27FC236}">
                <a16:creationId xmlns:a16="http://schemas.microsoft.com/office/drawing/2014/main" id="{2388128E-F71F-D946-A11D-9AE1568E714A}"/>
              </a:ext>
            </a:extLst>
          </p:cNvPr>
          <p:cNvSpPr>
            <a:spLocks noGrp="1"/>
          </p:cNvSpPr>
          <p:nvPr>
            <p:ph sz="quarter" idx="15"/>
          </p:nvPr>
        </p:nvSpPr>
        <p:spPr>
          <a:xfrm>
            <a:off x="919371" y="3081752"/>
            <a:ext cx="108049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8" name="Content Placeholder 2">
            <a:extLst>
              <a:ext uri="{FF2B5EF4-FFF2-40B4-BE49-F238E27FC236}">
                <a16:creationId xmlns:a16="http://schemas.microsoft.com/office/drawing/2014/main" id="{09EE81B2-E377-DE45-8C8B-FAD904B1A28C}"/>
              </a:ext>
            </a:extLst>
          </p:cNvPr>
          <p:cNvSpPr>
            <a:spLocks noGrp="1"/>
          </p:cNvSpPr>
          <p:nvPr>
            <p:ph sz="quarter" idx="16"/>
          </p:nvPr>
        </p:nvSpPr>
        <p:spPr>
          <a:xfrm>
            <a:off x="919371" y="3882151"/>
            <a:ext cx="10804941" cy="403384"/>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9" name="Content Placeholder 2">
            <a:extLst>
              <a:ext uri="{FF2B5EF4-FFF2-40B4-BE49-F238E27FC236}">
                <a16:creationId xmlns:a16="http://schemas.microsoft.com/office/drawing/2014/main" id="{75CE85E2-33D6-9046-B851-F3846CAF1885}"/>
              </a:ext>
            </a:extLst>
          </p:cNvPr>
          <p:cNvSpPr>
            <a:spLocks noGrp="1"/>
          </p:cNvSpPr>
          <p:nvPr>
            <p:ph sz="quarter" idx="17"/>
          </p:nvPr>
        </p:nvSpPr>
        <p:spPr>
          <a:xfrm>
            <a:off x="919371" y="4677901"/>
            <a:ext cx="108049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0" name="Content Placeholder 2">
            <a:extLst>
              <a:ext uri="{FF2B5EF4-FFF2-40B4-BE49-F238E27FC236}">
                <a16:creationId xmlns:a16="http://schemas.microsoft.com/office/drawing/2014/main" id="{16CA3537-AC1C-0D49-A199-96A200612D62}"/>
              </a:ext>
            </a:extLst>
          </p:cNvPr>
          <p:cNvSpPr>
            <a:spLocks noGrp="1"/>
          </p:cNvSpPr>
          <p:nvPr>
            <p:ph sz="quarter" idx="18"/>
          </p:nvPr>
        </p:nvSpPr>
        <p:spPr>
          <a:xfrm>
            <a:off x="919371" y="5428651"/>
            <a:ext cx="108049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1" name="Content Placeholder 2">
            <a:extLst>
              <a:ext uri="{FF2B5EF4-FFF2-40B4-BE49-F238E27FC236}">
                <a16:creationId xmlns:a16="http://schemas.microsoft.com/office/drawing/2014/main" id="{DE34C3D4-67FF-BF42-BD77-3C5DC8E5A0B3}"/>
              </a:ext>
            </a:extLst>
          </p:cNvPr>
          <p:cNvSpPr>
            <a:spLocks noGrp="1"/>
          </p:cNvSpPr>
          <p:nvPr>
            <p:ph sz="quarter" idx="19"/>
          </p:nvPr>
        </p:nvSpPr>
        <p:spPr>
          <a:xfrm>
            <a:off x="919371" y="2678276"/>
            <a:ext cx="108049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2" name="Content Placeholder 2">
            <a:extLst>
              <a:ext uri="{FF2B5EF4-FFF2-40B4-BE49-F238E27FC236}">
                <a16:creationId xmlns:a16="http://schemas.microsoft.com/office/drawing/2014/main" id="{3684D0B4-57FF-7946-AA0C-B82A0C7FE21C}"/>
              </a:ext>
            </a:extLst>
          </p:cNvPr>
          <p:cNvSpPr>
            <a:spLocks noGrp="1"/>
          </p:cNvSpPr>
          <p:nvPr>
            <p:ph sz="quarter" idx="20"/>
          </p:nvPr>
        </p:nvSpPr>
        <p:spPr>
          <a:xfrm>
            <a:off x="919371" y="3481106"/>
            <a:ext cx="108049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3" name="Content Placeholder 2">
            <a:extLst>
              <a:ext uri="{FF2B5EF4-FFF2-40B4-BE49-F238E27FC236}">
                <a16:creationId xmlns:a16="http://schemas.microsoft.com/office/drawing/2014/main" id="{9089763D-3F2A-1B45-A1D2-D7C0471122D8}"/>
              </a:ext>
            </a:extLst>
          </p:cNvPr>
          <p:cNvSpPr>
            <a:spLocks noGrp="1"/>
          </p:cNvSpPr>
          <p:nvPr>
            <p:ph sz="quarter" idx="21"/>
          </p:nvPr>
        </p:nvSpPr>
        <p:spPr>
          <a:xfrm>
            <a:off x="919371" y="4311188"/>
            <a:ext cx="108049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4" name="Content Placeholder 2">
            <a:extLst>
              <a:ext uri="{FF2B5EF4-FFF2-40B4-BE49-F238E27FC236}">
                <a16:creationId xmlns:a16="http://schemas.microsoft.com/office/drawing/2014/main" id="{47387FCE-FED4-AB41-AC47-424BE5C63C4D}"/>
              </a:ext>
            </a:extLst>
          </p:cNvPr>
          <p:cNvSpPr>
            <a:spLocks noGrp="1"/>
          </p:cNvSpPr>
          <p:nvPr>
            <p:ph sz="quarter" idx="22"/>
          </p:nvPr>
        </p:nvSpPr>
        <p:spPr>
          <a:xfrm>
            <a:off x="919371" y="5049095"/>
            <a:ext cx="108049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5" name="Content Placeholder 2">
            <a:extLst>
              <a:ext uri="{FF2B5EF4-FFF2-40B4-BE49-F238E27FC236}">
                <a16:creationId xmlns:a16="http://schemas.microsoft.com/office/drawing/2014/main" id="{6A8D2023-53D9-D34F-A10A-F7CE2151ED3A}"/>
              </a:ext>
            </a:extLst>
          </p:cNvPr>
          <p:cNvSpPr>
            <a:spLocks noGrp="1"/>
          </p:cNvSpPr>
          <p:nvPr>
            <p:ph sz="quarter" idx="23"/>
          </p:nvPr>
        </p:nvSpPr>
        <p:spPr>
          <a:xfrm>
            <a:off x="919371" y="5834275"/>
            <a:ext cx="108049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 name="Content Placeholder 5">
            <a:extLst>
              <a:ext uri="{FF2B5EF4-FFF2-40B4-BE49-F238E27FC236}">
                <a16:creationId xmlns:a16="http://schemas.microsoft.com/office/drawing/2014/main" id="{5FC62C3E-6AC7-EF4E-87DF-3BE674779399}"/>
              </a:ext>
            </a:extLst>
          </p:cNvPr>
          <p:cNvSpPr>
            <a:spLocks noGrp="1"/>
          </p:cNvSpPr>
          <p:nvPr>
            <p:ph sz="quarter" idx="24" hasCustomPrompt="1"/>
          </p:nvPr>
        </p:nvSpPr>
        <p:spPr>
          <a:xfrm>
            <a:off x="481719" y="2266950"/>
            <a:ext cx="361586" cy="366713"/>
          </a:xfrm>
          <a:solidFill>
            <a:schemeClr val="bg1">
              <a:lumMod val="90000"/>
            </a:schemeClr>
          </a:solidFill>
        </p:spPr>
        <p:txBody>
          <a:bodyPr wrap="none" anchor="ctr">
            <a:noAutofit/>
          </a:bodyPr>
          <a:lstStyle>
            <a:lvl1pPr marL="0" indent="0">
              <a:buNone/>
              <a:defRPr sz="1400"/>
            </a:lvl1pPr>
          </a:lstStyle>
          <a:p>
            <a:pPr lvl="0"/>
            <a:r>
              <a:rPr lang="en-US" dirty="0"/>
              <a:t> </a:t>
            </a:r>
          </a:p>
        </p:txBody>
      </p:sp>
      <p:sp>
        <p:nvSpPr>
          <p:cNvPr id="46" name="Content Placeholder 5">
            <a:extLst>
              <a:ext uri="{FF2B5EF4-FFF2-40B4-BE49-F238E27FC236}">
                <a16:creationId xmlns:a16="http://schemas.microsoft.com/office/drawing/2014/main" id="{4DCD1B0F-AF7F-B445-BD3C-F93A52C9C878}"/>
              </a:ext>
            </a:extLst>
          </p:cNvPr>
          <p:cNvSpPr>
            <a:spLocks noGrp="1"/>
          </p:cNvSpPr>
          <p:nvPr>
            <p:ph sz="quarter" idx="25" hasCustomPrompt="1"/>
          </p:nvPr>
        </p:nvSpPr>
        <p:spPr>
          <a:xfrm>
            <a:off x="481719" y="2678276"/>
            <a:ext cx="361586" cy="366713"/>
          </a:xfrm>
          <a:noFill/>
        </p:spPr>
        <p:txBody>
          <a:bodyPr wrap="none" anchor="ctr">
            <a:noAutofit/>
          </a:bodyPr>
          <a:lstStyle>
            <a:lvl1pPr marL="0" indent="0">
              <a:buNone/>
              <a:defRPr sz="1400"/>
            </a:lvl1pPr>
          </a:lstStyle>
          <a:p>
            <a:pPr lvl="0"/>
            <a:r>
              <a:rPr lang="en-US" dirty="0"/>
              <a:t> </a:t>
            </a:r>
          </a:p>
        </p:txBody>
      </p:sp>
      <p:sp>
        <p:nvSpPr>
          <p:cNvPr id="47" name="Content Placeholder 5">
            <a:extLst>
              <a:ext uri="{FF2B5EF4-FFF2-40B4-BE49-F238E27FC236}">
                <a16:creationId xmlns:a16="http://schemas.microsoft.com/office/drawing/2014/main" id="{F0D9E1E8-8A12-034A-852E-289E3C784F3B}"/>
              </a:ext>
            </a:extLst>
          </p:cNvPr>
          <p:cNvSpPr>
            <a:spLocks noGrp="1"/>
          </p:cNvSpPr>
          <p:nvPr>
            <p:ph sz="quarter" idx="26" hasCustomPrompt="1"/>
          </p:nvPr>
        </p:nvSpPr>
        <p:spPr>
          <a:xfrm>
            <a:off x="481719" y="3081752"/>
            <a:ext cx="361586" cy="366713"/>
          </a:xfrm>
          <a:solidFill>
            <a:schemeClr val="bg1">
              <a:lumMod val="90000"/>
            </a:schemeClr>
          </a:solidFill>
        </p:spPr>
        <p:txBody>
          <a:bodyPr wrap="none" anchor="ctr">
            <a:noAutofit/>
          </a:bodyPr>
          <a:lstStyle>
            <a:lvl1pPr marL="0" indent="0">
              <a:buNone/>
              <a:defRPr sz="1400"/>
            </a:lvl1pPr>
          </a:lstStyle>
          <a:p>
            <a:pPr lvl="0"/>
            <a:r>
              <a:rPr lang="en-US" dirty="0"/>
              <a:t> </a:t>
            </a:r>
          </a:p>
        </p:txBody>
      </p:sp>
      <p:sp>
        <p:nvSpPr>
          <p:cNvPr id="48" name="Content Placeholder 5">
            <a:extLst>
              <a:ext uri="{FF2B5EF4-FFF2-40B4-BE49-F238E27FC236}">
                <a16:creationId xmlns:a16="http://schemas.microsoft.com/office/drawing/2014/main" id="{CFA5B97E-2CDF-FE4C-87DF-22E102A7F54D}"/>
              </a:ext>
            </a:extLst>
          </p:cNvPr>
          <p:cNvSpPr>
            <a:spLocks noGrp="1"/>
          </p:cNvSpPr>
          <p:nvPr>
            <p:ph sz="quarter" idx="27" hasCustomPrompt="1"/>
          </p:nvPr>
        </p:nvSpPr>
        <p:spPr>
          <a:xfrm>
            <a:off x="481719" y="3481106"/>
            <a:ext cx="361586" cy="366713"/>
          </a:xfrm>
          <a:noFill/>
        </p:spPr>
        <p:txBody>
          <a:bodyPr wrap="none" anchor="ctr">
            <a:noAutofit/>
          </a:bodyPr>
          <a:lstStyle>
            <a:lvl1pPr marL="0" indent="0">
              <a:buNone/>
              <a:defRPr sz="1400"/>
            </a:lvl1pPr>
          </a:lstStyle>
          <a:p>
            <a:pPr lvl="0"/>
            <a:r>
              <a:rPr lang="en-US" dirty="0"/>
              <a:t> </a:t>
            </a:r>
          </a:p>
        </p:txBody>
      </p:sp>
      <p:sp>
        <p:nvSpPr>
          <p:cNvPr id="49" name="Content Placeholder 5">
            <a:extLst>
              <a:ext uri="{FF2B5EF4-FFF2-40B4-BE49-F238E27FC236}">
                <a16:creationId xmlns:a16="http://schemas.microsoft.com/office/drawing/2014/main" id="{3C13ACA9-88E9-EE4A-9B4C-EC8355AB009F}"/>
              </a:ext>
            </a:extLst>
          </p:cNvPr>
          <p:cNvSpPr>
            <a:spLocks noGrp="1"/>
          </p:cNvSpPr>
          <p:nvPr>
            <p:ph sz="quarter" idx="28" hasCustomPrompt="1"/>
          </p:nvPr>
        </p:nvSpPr>
        <p:spPr>
          <a:xfrm>
            <a:off x="481719" y="3882151"/>
            <a:ext cx="361586" cy="403384"/>
          </a:xfrm>
          <a:solidFill>
            <a:schemeClr val="bg1">
              <a:lumMod val="90000"/>
            </a:schemeClr>
          </a:solidFill>
        </p:spPr>
        <p:txBody>
          <a:bodyPr wrap="none" anchor="ctr">
            <a:noAutofit/>
          </a:bodyPr>
          <a:lstStyle>
            <a:lvl1pPr marL="0" indent="0">
              <a:buNone/>
              <a:defRPr sz="1400"/>
            </a:lvl1pPr>
          </a:lstStyle>
          <a:p>
            <a:pPr lvl="0"/>
            <a:r>
              <a:rPr lang="en-US" dirty="0"/>
              <a:t> </a:t>
            </a:r>
          </a:p>
        </p:txBody>
      </p:sp>
      <p:sp>
        <p:nvSpPr>
          <p:cNvPr id="50" name="Content Placeholder 5">
            <a:extLst>
              <a:ext uri="{FF2B5EF4-FFF2-40B4-BE49-F238E27FC236}">
                <a16:creationId xmlns:a16="http://schemas.microsoft.com/office/drawing/2014/main" id="{D29C3A2E-39F5-AC40-8461-85B6CCA6D1A8}"/>
              </a:ext>
            </a:extLst>
          </p:cNvPr>
          <p:cNvSpPr>
            <a:spLocks noGrp="1"/>
          </p:cNvSpPr>
          <p:nvPr>
            <p:ph sz="quarter" idx="29" hasCustomPrompt="1"/>
          </p:nvPr>
        </p:nvSpPr>
        <p:spPr>
          <a:xfrm>
            <a:off x="481719" y="4311188"/>
            <a:ext cx="361586" cy="366713"/>
          </a:xfrm>
          <a:noFill/>
        </p:spPr>
        <p:txBody>
          <a:bodyPr wrap="none" anchor="ctr">
            <a:noAutofit/>
          </a:bodyPr>
          <a:lstStyle>
            <a:lvl1pPr marL="0" indent="0">
              <a:buNone/>
              <a:defRPr sz="1400"/>
            </a:lvl1pPr>
          </a:lstStyle>
          <a:p>
            <a:pPr lvl="0"/>
            <a:r>
              <a:rPr lang="en-US" dirty="0"/>
              <a:t> </a:t>
            </a:r>
          </a:p>
        </p:txBody>
      </p:sp>
      <p:sp>
        <p:nvSpPr>
          <p:cNvPr id="51" name="Content Placeholder 5">
            <a:extLst>
              <a:ext uri="{FF2B5EF4-FFF2-40B4-BE49-F238E27FC236}">
                <a16:creationId xmlns:a16="http://schemas.microsoft.com/office/drawing/2014/main" id="{BEA711C8-4C57-2542-B70A-E8F99410917F}"/>
              </a:ext>
            </a:extLst>
          </p:cNvPr>
          <p:cNvSpPr>
            <a:spLocks noGrp="1"/>
          </p:cNvSpPr>
          <p:nvPr>
            <p:ph sz="quarter" idx="30" hasCustomPrompt="1"/>
          </p:nvPr>
        </p:nvSpPr>
        <p:spPr>
          <a:xfrm>
            <a:off x="481719" y="4677901"/>
            <a:ext cx="361586" cy="366713"/>
          </a:xfrm>
          <a:solidFill>
            <a:schemeClr val="bg1">
              <a:lumMod val="90000"/>
            </a:schemeClr>
          </a:solidFill>
        </p:spPr>
        <p:txBody>
          <a:bodyPr wrap="none" anchor="ctr">
            <a:noAutofit/>
          </a:bodyPr>
          <a:lstStyle>
            <a:lvl1pPr marL="0" indent="0">
              <a:buNone/>
              <a:defRPr sz="1400"/>
            </a:lvl1pPr>
          </a:lstStyle>
          <a:p>
            <a:pPr lvl="0"/>
            <a:r>
              <a:rPr lang="en-US" dirty="0"/>
              <a:t> </a:t>
            </a:r>
          </a:p>
        </p:txBody>
      </p:sp>
      <p:sp>
        <p:nvSpPr>
          <p:cNvPr id="52" name="Content Placeholder 5">
            <a:extLst>
              <a:ext uri="{FF2B5EF4-FFF2-40B4-BE49-F238E27FC236}">
                <a16:creationId xmlns:a16="http://schemas.microsoft.com/office/drawing/2014/main" id="{65290C58-DA89-B643-BB3C-C55C47A51CCF}"/>
              </a:ext>
            </a:extLst>
          </p:cNvPr>
          <p:cNvSpPr>
            <a:spLocks noGrp="1"/>
          </p:cNvSpPr>
          <p:nvPr>
            <p:ph sz="quarter" idx="31" hasCustomPrompt="1"/>
          </p:nvPr>
        </p:nvSpPr>
        <p:spPr>
          <a:xfrm>
            <a:off x="481719" y="5049095"/>
            <a:ext cx="361586" cy="366713"/>
          </a:xfrm>
          <a:noFill/>
        </p:spPr>
        <p:txBody>
          <a:bodyPr wrap="none" anchor="ctr">
            <a:noAutofit/>
          </a:bodyPr>
          <a:lstStyle>
            <a:lvl1pPr marL="0" indent="0">
              <a:buNone/>
              <a:defRPr sz="1400"/>
            </a:lvl1pPr>
          </a:lstStyle>
          <a:p>
            <a:pPr lvl="0"/>
            <a:r>
              <a:rPr lang="en-US" dirty="0"/>
              <a:t> </a:t>
            </a:r>
          </a:p>
        </p:txBody>
      </p:sp>
      <p:sp>
        <p:nvSpPr>
          <p:cNvPr id="53" name="Content Placeholder 5">
            <a:extLst>
              <a:ext uri="{FF2B5EF4-FFF2-40B4-BE49-F238E27FC236}">
                <a16:creationId xmlns:a16="http://schemas.microsoft.com/office/drawing/2014/main" id="{64528E4F-C683-2446-B5F0-5FD872A7671F}"/>
              </a:ext>
            </a:extLst>
          </p:cNvPr>
          <p:cNvSpPr>
            <a:spLocks noGrp="1"/>
          </p:cNvSpPr>
          <p:nvPr>
            <p:ph sz="quarter" idx="32" hasCustomPrompt="1"/>
          </p:nvPr>
        </p:nvSpPr>
        <p:spPr>
          <a:xfrm>
            <a:off x="481719" y="5428651"/>
            <a:ext cx="361586" cy="366713"/>
          </a:xfrm>
          <a:solidFill>
            <a:schemeClr val="bg1">
              <a:lumMod val="90000"/>
            </a:schemeClr>
          </a:solidFill>
        </p:spPr>
        <p:txBody>
          <a:bodyPr wrap="none" anchor="ctr">
            <a:noAutofit/>
          </a:bodyPr>
          <a:lstStyle>
            <a:lvl1pPr marL="0" indent="0">
              <a:buNone/>
              <a:defRPr sz="1400"/>
            </a:lvl1pPr>
          </a:lstStyle>
          <a:p>
            <a:pPr lvl="0"/>
            <a:r>
              <a:rPr lang="en-US" dirty="0"/>
              <a:t> </a:t>
            </a:r>
          </a:p>
        </p:txBody>
      </p:sp>
      <p:sp>
        <p:nvSpPr>
          <p:cNvPr id="54" name="Content Placeholder 5">
            <a:extLst>
              <a:ext uri="{FF2B5EF4-FFF2-40B4-BE49-F238E27FC236}">
                <a16:creationId xmlns:a16="http://schemas.microsoft.com/office/drawing/2014/main" id="{249627D6-01FA-B645-A0C7-8A8A90F6E7E4}"/>
              </a:ext>
            </a:extLst>
          </p:cNvPr>
          <p:cNvSpPr>
            <a:spLocks noGrp="1"/>
          </p:cNvSpPr>
          <p:nvPr>
            <p:ph sz="quarter" idx="33" hasCustomPrompt="1"/>
          </p:nvPr>
        </p:nvSpPr>
        <p:spPr>
          <a:xfrm>
            <a:off x="481719" y="5834275"/>
            <a:ext cx="361586" cy="366713"/>
          </a:xfrm>
          <a:noFill/>
        </p:spPr>
        <p:txBody>
          <a:bodyPr wrap="none" anchor="ctr">
            <a:noAutofit/>
          </a:bodyPr>
          <a:lstStyle>
            <a:lvl1pPr marL="0" indent="0">
              <a:buNone/>
              <a:defRPr sz="1400"/>
            </a:lvl1pPr>
          </a:lstStyle>
          <a:p>
            <a:pPr lvl="0"/>
            <a:r>
              <a:rPr lang="en-US" dirty="0"/>
              <a:t> </a:t>
            </a:r>
          </a:p>
        </p:txBody>
      </p:sp>
    </p:spTree>
    <p:extLst>
      <p:ext uri="{BB962C8B-B14F-4D97-AF65-F5344CB8AC3E}">
        <p14:creationId xmlns:p14="http://schemas.microsoft.com/office/powerpoint/2010/main" val="17085151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AGENDA with who">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8" name="Rectangle 7">
            <a:extLst>
              <a:ext uri="{FF2B5EF4-FFF2-40B4-BE49-F238E27FC236}">
                <a16:creationId xmlns:a16="http://schemas.microsoft.com/office/drawing/2014/main" id="{D933EE7A-4E2C-7D48-8CAF-8D1553134DA8}"/>
              </a:ext>
            </a:extLst>
          </p:cNvPr>
          <p:cNvSpPr/>
          <p:nvPr userDrawn="1"/>
        </p:nvSpPr>
        <p:spPr>
          <a:xfrm>
            <a:off x="8153401" y="1820939"/>
            <a:ext cx="1581278"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10" name="Rectangle 9">
            <a:extLst>
              <a:ext uri="{FF2B5EF4-FFF2-40B4-BE49-F238E27FC236}">
                <a16:creationId xmlns:a16="http://schemas.microsoft.com/office/drawing/2014/main" id="{5333BFDD-9B44-8443-9F94-9CC7DFD7878B}"/>
              </a:ext>
            </a:extLst>
          </p:cNvPr>
          <p:cNvSpPr/>
          <p:nvPr userDrawn="1"/>
        </p:nvSpPr>
        <p:spPr>
          <a:xfrm>
            <a:off x="486711" y="1824936"/>
            <a:ext cx="7592915"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34" name="Text Placeholder 25">
            <a:extLst>
              <a:ext uri="{FF2B5EF4-FFF2-40B4-BE49-F238E27FC236}">
                <a16:creationId xmlns:a16="http://schemas.microsoft.com/office/drawing/2014/main" id="{5E6387C3-7215-0D42-B183-C3B3750ED59E}"/>
              </a:ext>
            </a:extLst>
          </p:cNvPr>
          <p:cNvSpPr txBox="1">
            <a:spLocks/>
          </p:cNvSpPr>
          <p:nvPr userDrawn="1"/>
        </p:nvSpPr>
        <p:spPr>
          <a:xfrm>
            <a:off x="486711" y="1831621"/>
            <a:ext cx="7584224"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Topic</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Placeholder 26">
            <a:extLst>
              <a:ext uri="{FF2B5EF4-FFF2-40B4-BE49-F238E27FC236}">
                <a16:creationId xmlns:a16="http://schemas.microsoft.com/office/drawing/2014/main" id="{EAB106DD-A366-7D4F-804E-0AC701119EBF}"/>
              </a:ext>
            </a:extLst>
          </p:cNvPr>
          <p:cNvSpPr txBox="1">
            <a:spLocks/>
          </p:cNvSpPr>
          <p:nvPr userDrawn="1"/>
        </p:nvSpPr>
        <p:spPr>
          <a:xfrm>
            <a:off x="8153272" y="1819078"/>
            <a:ext cx="1581407"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Time</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Placeholder 35">
            <a:extLst>
              <a:ext uri="{FF2B5EF4-FFF2-40B4-BE49-F238E27FC236}">
                <a16:creationId xmlns:a16="http://schemas.microsoft.com/office/drawing/2014/main" id="{D40B988F-0D33-0345-BE8D-678FBBEB1E95}"/>
              </a:ext>
            </a:extLst>
          </p:cNvPr>
          <p:cNvSpPr>
            <a:spLocks noGrp="1"/>
          </p:cNvSpPr>
          <p:nvPr>
            <p:ph type="body" sz="quarter" idx="13"/>
          </p:nvPr>
        </p:nvSpPr>
        <p:spPr>
          <a:xfrm>
            <a:off x="473286" y="897049"/>
            <a:ext cx="9261475" cy="549585"/>
          </a:xfrm>
        </p:spPr>
        <p:txBody>
          <a:bodyPr/>
          <a:lstStyle>
            <a:lvl1pPr marL="0" indent="0">
              <a:buNone/>
              <a:defRPr/>
            </a:lvl1pPr>
            <a:lvl2pPr marL="457200" indent="0">
              <a:buNone/>
              <a:defRPr/>
            </a:lvl2pPr>
          </a:lstStyle>
          <a:p>
            <a:pPr lvl="0"/>
            <a:r>
              <a:rPr lang="en-US" dirty="0"/>
              <a:t>Click to edit Master text styles</a:t>
            </a:r>
          </a:p>
        </p:txBody>
      </p:sp>
      <p:sp>
        <p:nvSpPr>
          <p:cNvPr id="3" name="Content Placeholder 2">
            <a:extLst>
              <a:ext uri="{FF2B5EF4-FFF2-40B4-BE49-F238E27FC236}">
                <a16:creationId xmlns:a16="http://schemas.microsoft.com/office/drawing/2014/main" id="{FEA318BF-2738-3943-A6C5-B1805F162B23}"/>
              </a:ext>
            </a:extLst>
          </p:cNvPr>
          <p:cNvSpPr>
            <a:spLocks noGrp="1"/>
          </p:cNvSpPr>
          <p:nvPr>
            <p:ph sz="quarter" idx="14"/>
          </p:nvPr>
        </p:nvSpPr>
        <p:spPr>
          <a:xfrm>
            <a:off x="472659" y="2266950"/>
            <a:ext cx="76045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7" name="Content Placeholder 2">
            <a:extLst>
              <a:ext uri="{FF2B5EF4-FFF2-40B4-BE49-F238E27FC236}">
                <a16:creationId xmlns:a16="http://schemas.microsoft.com/office/drawing/2014/main" id="{2388128E-F71F-D946-A11D-9AE1568E714A}"/>
              </a:ext>
            </a:extLst>
          </p:cNvPr>
          <p:cNvSpPr>
            <a:spLocks noGrp="1"/>
          </p:cNvSpPr>
          <p:nvPr>
            <p:ph sz="quarter" idx="15"/>
          </p:nvPr>
        </p:nvSpPr>
        <p:spPr>
          <a:xfrm>
            <a:off x="472659" y="3081752"/>
            <a:ext cx="76045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8" name="Content Placeholder 2">
            <a:extLst>
              <a:ext uri="{FF2B5EF4-FFF2-40B4-BE49-F238E27FC236}">
                <a16:creationId xmlns:a16="http://schemas.microsoft.com/office/drawing/2014/main" id="{09EE81B2-E377-DE45-8C8B-FAD904B1A28C}"/>
              </a:ext>
            </a:extLst>
          </p:cNvPr>
          <p:cNvSpPr>
            <a:spLocks noGrp="1"/>
          </p:cNvSpPr>
          <p:nvPr>
            <p:ph sz="quarter" idx="16"/>
          </p:nvPr>
        </p:nvSpPr>
        <p:spPr>
          <a:xfrm>
            <a:off x="472659" y="3882151"/>
            <a:ext cx="7604541" cy="403384"/>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39" name="Content Placeholder 2">
            <a:extLst>
              <a:ext uri="{FF2B5EF4-FFF2-40B4-BE49-F238E27FC236}">
                <a16:creationId xmlns:a16="http://schemas.microsoft.com/office/drawing/2014/main" id="{75CE85E2-33D6-9046-B851-F3846CAF1885}"/>
              </a:ext>
            </a:extLst>
          </p:cNvPr>
          <p:cNvSpPr>
            <a:spLocks noGrp="1"/>
          </p:cNvSpPr>
          <p:nvPr>
            <p:ph sz="quarter" idx="17"/>
          </p:nvPr>
        </p:nvSpPr>
        <p:spPr>
          <a:xfrm>
            <a:off x="472659" y="4677901"/>
            <a:ext cx="76045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0" name="Content Placeholder 2">
            <a:extLst>
              <a:ext uri="{FF2B5EF4-FFF2-40B4-BE49-F238E27FC236}">
                <a16:creationId xmlns:a16="http://schemas.microsoft.com/office/drawing/2014/main" id="{16CA3537-AC1C-0D49-A199-96A200612D62}"/>
              </a:ext>
            </a:extLst>
          </p:cNvPr>
          <p:cNvSpPr>
            <a:spLocks noGrp="1"/>
          </p:cNvSpPr>
          <p:nvPr>
            <p:ph sz="quarter" idx="18"/>
          </p:nvPr>
        </p:nvSpPr>
        <p:spPr>
          <a:xfrm>
            <a:off x="472659" y="5428651"/>
            <a:ext cx="7604541"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1" name="Content Placeholder 2">
            <a:extLst>
              <a:ext uri="{FF2B5EF4-FFF2-40B4-BE49-F238E27FC236}">
                <a16:creationId xmlns:a16="http://schemas.microsoft.com/office/drawing/2014/main" id="{DE34C3D4-67FF-BF42-BD77-3C5DC8E5A0B3}"/>
              </a:ext>
            </a:extLst>
          </p:cNvPr>
          <p:cNvSpPr>
            <a:spLocks noGrp="1"/>
          </p:cNvSpPr>
          <p:nvPr>
            <p:ph sz="quarter" idx="19"/>
          </p:nvPr>
        </p:nvSpPr>
        <p:spPr>
          <a:xfrm>
            <a:off x="472659" y="2678276"/>
            <a:ext cx="76045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2" name="Content Placeholder 2">
            <a:extLst>
              <a:ext uri="{FF2B5EF4-FFF2-40B4-BE49-F238E27FC236}">
                <a16:creationId xmlns:a16="http://schemas.microsoft.com/office/drawing/2014/main" id="{3684D0B4-57FF-7946-AA0C-B82A0C7FE21C}"/>
              </a:ext>
            </a:extLst>
          </p:cNvPr>
          <p:cNvSpPr>
            <a:spLocks noGrp="1"/>
          </p:cNvSpPr>
          <p:nvPr>
            <p:ph sz="quarter" idx="20"/>
          </p:nvPr>
        </p:nvSpPr>
        <p:spPr>
          <a:xfrm>
            <a:off x="472659" y="3481106"/>
            <a:ext cx="76045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3" name="Content Placeholder 2">
            <a:extLst>
              <a:ext uri="{FF2B5EF4-FFF2-40B4-BE49-F238E27FC236}">
                <a16:creationId xmlns:a16="http://schemas.microsoft.com/office/drawing/2014/main" id="{9089763D-3F2A-1B45-A1D2-D7C0471122D8}"/>
              </a:ext>
            </a:extLst>
          </p:cNvPr>
          <p:cNvSpPr>
            <a:spLocks noGrp="1"/>
          </p:cNvSpPr>
          <p:nvPr>
            <p:ph sz="quarter" idx="21"/>
          </p:nvPr>
        </p:nvSpPr>
        <p:spPr>
          <a:xfrm>
            <a:off x="472659" y="4311188"/>
            <a:ext cx="76045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4" name="Content Placeholder 2">
            <a:extLst>
              <a:ext uri="{FF2B5EF4-FFF2-40B4-BE49-F238E27FC236}">
                <a16:creationId xmlns:a16="http://schemas.microsoft.com/office/drawing/2014/main" id="{47387FCE-FED4-AB41-AC47-424BE5C63C4D}"/>
              </a:ext>
            </a:extLst>
          </p:cNvPr>
          <p:cNvSpPr>
            <a:spLocks noGrp="1"/>
          </p:cNvSpPr>
          <p:nvPr>
            <p:ph sz="quarter" idx="22"/>
          </p:nvPr>
        </p:nvSpPr>
        <p:spPr>
          <a:xfrm>
            <a:off x="472659" y="5049095"/>
            <a:ext cx="76045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45" name="Content Placeholder 2">
            <a:extLst>
              <a:ext uri="{FF2B5EF4-FFF2-40B4-BE49-F238E27FC236}">
                <a16:creationId xmlns:a16="http://schemas.microsoft.com/office/drawing/2014/main" id="{6A8D2023-53D9-D34F-A10A-F7CE2151ED3A}"/>
              </a:ext>
            </a:extLst>
          </p:cNvPr>
          <p:cNvSpPr>
            <a:spLocks noGrp="1"/>
          </p:cNvSpPr>
          <p:nvPr>
            <p:ph sz="quarter" idx="23"/>
          </p:nvPr>
        </p:nvSpPr>
        <p:spPr>
          <a:xfrm>
            <a:off x="472659" y="5834275"/>
            <a:ext cx="7604541" cy="366713"/>
          </a:xfrm>
          <a:no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 name="Content Placeholder 5">
            <a:extLst>
              <a:ext uri="{FF2B5EF4-FFF2-40B4-BE49-F238E27FC236}">
                <a16:creationId xmlns:a16="http://schemas.microsoft.com/office/drawing/2014/main" id="{5FC62C3E-6AC7-EF4E-87DF-3BE674779399}"/>
              </a:ext>
            </a:extLst>
          </p:cNvPr>
          <p:cNvSpPr>
            <a:spLocks noGrp="1"/>
          </p:cNvSpPr>
          <p:nvPr>
            <p:ph sz="quarter" idx="24" hasCustomPrompt="1"/>
          </p:nvPr>
        </p:nvSpPr>
        <p:spPr>
          <a:xfrm>
            <a:off x="8153272" y="2266950"/>
            <a:ext cx="158149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46" name="Content Placeholder 5">
            <a:extLst>
              <a:ext uri="{FF2B5EF4-FFF2-40B4-BE49-F238E27FC236}">
                <a16:creationId xmlns:a16="http://schemas.microsoft.com/office/drawing/2014/main" id="{4DCD1B0F-AF7F-B445-BD3C-F93A52C9C878}"/>
              </a:ext>
            </a:extLst>
          </p:cNvPr>
          <p:cNvSpPr>
            <a:spLocks noGrp="1"/>
          </p:cNvSpPr>
          <p:nvPr>
            <p:ph sz="quarter" idx="25" hasCustomPrompt="1"/>
          </p:nvPr>
        </p:nvSpPr>
        <p:spPr>
          <a:xfrm>
            <a:off x="8153272" y="2678276"/>
            <a:ext cx="1581490" cy="366713"/>
          </a:xfrm>
          <a:noFill/>
        </p:spPr>
        <p:txBody>
          <a:bodyPr anchor="ctr">
            <a:noAutofit/>
          </a:bodyPr>
          <a:lstStyle>
            <a:lvl1pPr marL="0" indent="0">
              <a:buNone/>
              <a:defRPr sz="1400"/>
            </a:lvl1pPr>
          </a:lstStyle>
          <a:p>
            <a:pPr lvl="0"/>
            <a:r>
              <a:rPr lang="en-US" dirty="0"/>
              <a:t>Click to edit</a:t>
            </a:r>
          </a:p>
        </p:txBody>
      </p:sp>
      <p:sp>
        <p:nvSpPr>
          <p:cNvPr id="47" name="Content Placeholder 5">
            <a:extLst>
              <a:ext uri="{FF2B5EF4-FFF2-40B4-BE49-F238E27FC236}">
                <a16:creationId xmlns:a16="http://schemas.microsoft.com/office/drawing/2014/main" id="{F0D9E1E8-8A12-034A-852E-289E3C784F3B}"/>
              </a:ext>
            </a:extLst>
          </p:cNvPr>
          <p:cNvSpPr>
            <a:spLocks noGrp="1"/>
          </p:cNvSpPr>
          <p:nvPr>
            <p:ph sz="quarter" idx="26" hasCustomPrompt="1"/>
          </p:nvPr>
        </p:nvSpPr>
        <p:spPr>
          <a:xfrm>
            <a:off x="8153272" y="3081752"/>
            <a:ext cx="158149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48" name="Content Placeholder 5">
            <a:extLst>
              <a:ext uri="{FF2B5EF4-FFF2-40B4-BE49-F238E27FC236}">
                <a16:creationId xmlns:a16="http://schemas.microsoft.com/office/drawing/2014/main" id="{CFA5B97E-2CDF-FE4C-87DF-22E102A7F54D}"/>
              </a:ext>
            </a:extLst>
          </p:cNvPr>
          <p:cNvSpPr>
            <a:spLocks noGrp="1"/>
          </p:cNvSpPr>
          <p:nvPr>
            <p:ph sz="quarter" idx="27" hasCustomPrompt="1"/>
          </p:nvPr>
        </p:nvSpPr>
        <p:spPr>
          <a:xfrm>
            <a:off x="8153272" y="3481106"/>
            <a:ext cx="1581490" cy="366713"/>
          </a:xfrm>
          <a:noFill/>
        </p:spPr>
        <p:txBody>
          <a:bodyPr anchor="ctr">
            <a:noAutofit/>
          </a:bodyPr>
          <a:lstStyle>
            <a:lvl1pPr marL="0" indent="0">
              <a:buNone/>
              <a:defRPr sz="1400"/>
            </a:lvl1pPr>
          </a:lstStyle>
          <a:p>
            <a:pPr lvl="0"/>
            <a:r>
              <a:rPr lang="en-US" dirty="0"/>
              <a:t>Click to edit</a:t>
            </a:r>
          </a:p>
        </p:txBody>
      </p:sp>
      <p:sp>
        <p:nvSpPr>
          <p:cNvPr id="49" name="Content Placeholder 5">
            <a:extLst>
              <a:ext uri="{FF2B5EF4-FFF2-40B4-BE49-F238E27FC236}">
                <a16:creationId xmlns:a16="http://schemas.microsoft.com/office/drawing/2014/main" id="{3C13ACA9-88E9-EE4A-9B4C-EC8355AB009F}"/>
              </a:ext>
            </a:extLst>
          </p:cNvPr>
          <p:cNvSpPr>
            <a:spLocks noGrp="1"/>
          </p:cNvSpPr>
          <p:nvPr>
            <p:ph sz="quarter" idx="28" hasCustomPrompt="1"/>
          </p:nvPr>
        </p:nvSpPr>
        <p:spPr>
          <a:xfrm>
            <a:off x="8153272" y="3882151"/>
            <a:ext cx="1581490" cy="403384"/>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0" name="Content Placeholder 5">
            <a:extLst>
              <a:ext uri="{FF2B5EF4-FFF2-40B4-BE49-F238E27FC236}">
                <a16:creationId xmlns:a16="http://schemas.microsoft.com/office/drawing/2014/main" id="{D29C3A2E-39F5-AC40-8461-85B6CCA6D1A8}"/>
              </a:ext>
            </a:extLst>
          </p:cNvPr>
          <p:cNvSpPr>
            <a:spLocks noGrp="1"/>
          </p:cNvSpPr>
          <p:nvPr>
            <p:ph sz="quarter" idx="29" hasCustomPrompt="1"/>
          </p:nvPr>
        </p:nvSpPr>
        <p:spPr>
          <a:xfrm>
            <a:off x="8153272" y="4311188"/>
            <a:ext cx="1581490" cy="366713"/>
          </a:xfrm>
          <a:noFill/>
        </p:spPr>
        <p:txBody>
          <a:bodyPr anchor="ctr">
            <a:noAutofit/>
          </a:bodyPr>
          <a:lstStyle>
            <a:lvl1pPr marL="0" indent="0">
              <a:buNone/>
              <a:defRPr sz="1400"/>
            </a:lvl1pPr>
          </a:lstStyle>
          <a:p>
            <a:pPr lvl="0"/>
            <a:r>
              <a:rPr lang="en-US" dirty="0"/>
              <a:t>Click to edit</a:t>
            </a:r>
          </a:p>
        </p:txBody>
      </p:sp>
      <p:sp>
        <p:nvSpPr>
          <p:cNvPr id="51" name="Content Placeholder 5">
            <a:extLst>
              <a:ext uri="{FF2B5EF4-FFF2-40B4-BE49-F238E27FC236}">
                <a16:creationId xmlns:a16="http://schemas.microsoft.com/office/drawing/2014/main" id="{BEA711C8-4C57-2542-B70A-E8F99410917F}"/>
              </a:ext>
            </a:extLst>
          </p:cNvPr>
          <p:cNvSpPr>
            <a:spLocks noGrp="1"/>
          </p:cNvSpPr>
          <p:nvPr>
            <p:ph sz="quarter" idx="30" hasCustomPrompt="1"/>
          </p:nvPr>
        </p:nvSpPr>
        <p:spPr>
          <a:xfrm>
            <a:off x="8153272" y="4677901"/>
            <a:ext cx="158149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2" name="Content Placeholder 5">
            <a:extLst>
              <a:ext uri="{FF2B5EF4-FFF2-40B4-BE49-F238E27FC236}">
                <a16:creationId xmlns:a16="http://schemas.microsoft.com/office/drawing/2014/main" id="{65290C58-DA89-B643-BB3C-C55C47A51CCF}"/>
              </a:ext>
            </a:extLst>
          </p:cNvPr>
          <p:cNvSpPr>
            <a:spLocks noGrp="1"/>
          </p:cNvSpPr>
          <p:nvPr>
            <p:ph sz="quarter" idx="31" hasCustomPrompt="1"/>
          </p:nvPr>
        </p:nvSpPr>
        <p:spPr>
          <a:xfrm>
            <a:off x="8153272" y="5049095"/>
            <a:ext cx="1581490" cy="366713"/>
          </a:xfrm>
          <a:noFill/>
        </p:spPr>
        <p:txBody>
          <a:bodyPr anchor="ctr">
            <a:noAutofit/>
          </a:bodyPr>
          <a:lstStyle>
            <a:lvl1pPr marL="0" indent="0">
              <a:buNone/>
              <a:defRPr sz="1400"/>
            </a:lvl1pPr>
          </a:lstStyle>
          <a:p>
            <a:pPr lvl="0"/>
            <a:r>
              <a:rPr lang="en-US" dirty="0"/>
              <a:t>Click to edit</a:t>
            </a:r>
          </a:p>
        </p:txBody>
      </p:sp>
      <p:sp>
        <p:nvSpPr>
          <p:cNvPr id="53" name="Content Placeholder 5">
            <a:extLst>
              <a:ext uri="{FF2B5EF4-FFF2-40B4-BE49-F238E27FC236}">
                <a16:creationId xmlns:a16="http://schemas.microsoft.com/office/drawing/2014/main" id="{64528E4F-C683-2446-B5F0-5FD872A7671F}"/>
              </a:ext>
            </a:extLst>
          </p:cNvPr>
          <p:cNvSpPr>
            <a:spLocks noGrp="1"/>
          </p:cNvSpPr>
          <p:nvPr>
            <p:ph sz="quarter" idx="32" hasCustomPrompt="1"/>
          </p:nvPr>
        </p:nvSpPr>
        <p:spPr>
          <a:xfrm>
            <a:off x="8153272" y="5428651"/>
            <a:ext cx="158149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4" name="Content Placeholder 5">
            <a:extLst>
              <a:ext uri="{FF2B5EF4-FFF2-40B4-BE49-F238E27FC236}">
                <a16:creationId xmlns:a16="http://schemas.microsoft.com/office/drawing/2014/main" id="{249627D6-01FA-B645-A0C7-8A8A90F6E7E4}"/>
              </a:ext>
            </a:extLst>
          </p:cNvPr>
          <p:cNvSpPr>
            <a:spLocks noGrp="1"/>
          </p:cNvSpPr>
          <p:nvPr>
            <p:ph sz="quarter" idx="33" hasCustomPrompt="1"/>
          </p:nvPr>
        </p:nvSpPr>
        <p:spPr>
          <a:xfrm>
            <a:off x="8153272" y="5834275"/>
            <a:ext cx="1581490" cy="366713"/>
          </a:xfrm>
          <a:noFill/>
        </p:spPr>
        <p:txBody>
          <a:bodyPr anchor="ctr">
            <a:noAutofit/>
          </a:bodyPr>
          <a:lstStyle>
            <a:lvl1pPr marL="0" indent="0">
              <a:buNone/>
              <a:defRPr sz="1400"/>
            </a:lvl1pPr>
          </a:lstStyle>
          <a:p>
            <a:pPr lvl="0"/>
            <a:r>
              <a:rPr lang="en-US" dirty="0"/>
              <a:t>Click to edit</a:t>
            </a:r>
          </a:p>
        </p:txBody>
      </p:sp>
      <p:sp>
        <p:nvSpPr>
          <p:cNvPr id="29" name="Rectangle 28">
            <a:extLst>
              <a:ext uri="{FF2B5EF4-FFF2-40B4-BE49-F238E27FC236}">
                <a16:creationId xmlns:a16="http://schemas.microsoft.com/office/drawing/2014/main" id="{73FA84F2-F20A-B44A-AAB1-1AD5728A749C}"/>
              </a:ext>
            </a:extLst>
          </p:cNvPr>
          <p:cNvSpPr/>
          <p:nvPr userDrawn="1"/>
        </p:nvSpPr>
        <p:spPr>
          <a:xfrm>
            <a:off x="9817016" y="1823114"/>
            <a:ext cx="191744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30" name="Text Placeholder 26">
            <a:extLst>
              <a:ext uri="{FF2B5EF4-FFF2-40B4-BE49-F238E27FC236}">
                <a16:creationId xmlns:a16="http://schemas.microsoft.com/office/drawing/2014/main" id="{9F5B1C27-B445-EC4C-A0C8-36E8E056FCBA}"/>
              </a:ext>
            </a:extLst>
          </p:cNvPr>
          <p:cNvSpPr txBox="1">
            <a:spLocks/>
          </p:cNvSpPr>
          <p:nvPr userDrawn="1"/>
        </p:nvSpPr>
        <p:spPr>
          <a:xfrm>
            <a:off x="9816887" y="1821253"/>
            <a:ext cx="1917572"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l">
              <a:lnSpc>
                <a:spcPct val="90000"/>
              </a:lnSpc>
              <a:spcBef>
                <a:spcPts val="750"/>
              </a:spcBef>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Presenters</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Content Placeholder 5">
            <a:extLst>
              <a:ext uri="{FF2B5EF4-FFF2-40B4-BE49-F238E27FC236}">
                <a16:creationId xmlns:a16="http://schemas.microsoft.com/office/drawing/2014/main" id="{5E12AFD5-7975-1B4E-AF53-A96F8FBBCFB2}"/>
              </a:ext>
            </a:extLst>
          </p:cNvPr>
          <p:cNvSpPr>
            <a:spLocks noGrp="1"/>
          </p:cNvSpPr>
          <p:nvPr>
            <p:ph sz="quarter" idx="34" hasCustomPrompt="1"/>
          </p:nvPr>
        </p:nvSpPr>
        <p:spPr>
          <a:xfrm>
            <a:off x="9816887" y="2269125"/>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32" name="Content Placeholder 5">
            <a:extLst>
              <a:ext uri="{FF2B5EF4-FFF2-40B4-BE49-F238E27FC236}">
                <a16:creationId xmlns:a16="http://schemas.microsoft.com/office/drawing/2014/main" id="{405E23D4-A5BC-024A-ACA3-A5D8A08A72E1}"/>
              </a:ext>
            </a:extLst>
          </p:cNvPr>
          <p:cNvSpPr>
            <a:spLocks noGrp="1"/>
          </p:cNvSpPr>
          <p:nvPr>
            <p:ph sz="quarter" idx="35" hasCustomPrompt="1"/>
          </p:nvPr>
        </p:nvSpPr>
        <p:spPr>
          <a:xfrm>
            <a:off x="9816887" y="2680451"/>
            <a:ext cx="1917700" cy="366713"/>
          </a:xfrm>
          <a:noFill/>
        </p:spPr>
        <p:txBody>
          <a:bodyPr anchor="ctr">
            <a:noAutofit/>
          </a:bodyPr>
          <a:lstStyle>
            <a:lvl1pPr marL="0" indent="0">
              <a:buNone/>
              <a:defRPr sz="1400"/>
            </a:lvl1pPr>
          </a:lstStyle>
          <a:p>
            <a:pPr lvl="0"/>
            <a:r>
              <a:rPr lang="en-US" dirty="0"/>
              <a:t>Click to edit</a:t>
            </a:r>
          </a:p>
        </p:txBody>
      </p:sp>
      <p:sp>
        <p:nvSpPr>
          <p:cNvPr id="33" name="Content Placeholder 5">
            <a:extLst>
              <a:ext uri="{FF2B5EF4-FFF2-40B4-BE49-F238E27FC236}">
                <a16:creationId xmlns:a16="http://schemas.microsoft.com/office/drawing/2014/main" id="{BE51AC1E-64B8-8E4B-B87C-3B5ECCA62936}"/>
              </a:ext>
            </a:extLst>
          </p:cNvPr>
          <p:cNvSpPr>
            <a:spLocks noGrp="1"/>
          </p:cNvSpPr>
          <p:nvPr>
            <p:ph sz="quarter" idx="36" hasCustomPrompt="1"/>
          </p:nvPr>
        </p:nvSpPr>
        <p:spPr>
          <a:xfrm>
            <a:off x="9816887" y="3083927"/>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5" name="Content Placeholder 5">
            <a:extLst>
              <a:ext uri="{FF2B5EF4-FFF2-40B4-BE49-F238E27FC236}">
                <a16:creationId xmlns:a16="http://schemas.microsoft.com/office/drawing/2014/main" id="{1BAD6A20-69A4-ED43-BE97-B7ED3FDE7300}"/>
              </a:ext>
            </a:extLst>
          </p:cNvPr>
          <p:cNvSpPr>
            <a:spLocks noGrp="1"/>
          </p:cNvSpPr>
          <p:nvPr>
            <p:ph sz="quarter" idx="37" hasCustomPrompt="1"/>
          </p:nvPr>
        </p:nvSpPr>
        <p:spPr>
          <a:xfrm>
            <a:off x="9816887" y="3483281"/>
            <a:ext cx="1917700" cy="366713"/>
          </a:xfrm>
          <a:noFill/>
        </p:spPr>
        <p:txBody>
          <a:bodyPr anchor="ctr">
            <a:noAutofit/>
          </a:bodyPr>
          <a:lstStyle>
            <a:lvl1pPr marL="0" indent="0">
              <a:buNone/>
              <a:defRPr sz="1400"/>
            </a:lvl1pPr>
          </a:lstStyle>
          <a:p>
            <a:pPr lvl="0"/>
            <a:r>
              <a:rPr lang="en-US" dirty="0"/>
              <a:t>Click to edit</a:t>
            </a:r>
          </a:p>
        </p:txBody>
      </p:sp>
      <p:sp>
        <p:nvSpPr>
          <p:cNvPr id="56" name="Content Placeholder 5">
            <a:extLst>
              <a:ext uri="{FF2B5EF4-FFF2-40B4-BE49-F238E27FC236}">
                <a16:creationId xmlns:a16="http://schemas.microsoft.com/office/drawing/2014/main" id="{88655D5F-79FD-D145-A55F-A80DDF283270}"/>
              </a:ext>
            </a:extLst>
          </p:cNvPr>
          <p:cNvSpPr>
            <a:spLocks noGrp="1"/>
          </p:cNvSpPr>
          <p:nvPr>
            <p:ph sz="quarter" idx="38" hasCustomPrompt="1"/>
          </p:nvPr>
        </p:nvSpPr>
        <p:spPr>
          <a:xfrm>
            <a:off x="9816887" y="3884326"/>
            <a:ext cx="1917700" cy="403384"/>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57" name="Content Placeholder 5">
            <a:extLst>
              <a:ext uri="{FF2B5EF4-FFF2-40B4-BE49-F238E27FC236}">
                <a16:creationId xmlns:a16="http://schemas.microsoft.com/office/drawing/2014/main" id="{9F58612F-393C-1C4D-B2BA-B61B18A153D0}"/>
              </a:ext>
            </a:extLst>
          </p:cNvPr>
          <p:cNvSpPr>
            <a:spLocks noGrp="1"/>
          </p:cNvSpPr>
          <p:nvPr>
            <p:ph sz="quarter" idx="39" hasCustomPrompt="1"/>
          </p:nvPr>
        </p:nvSpPr>
        <p:spPr>
          <a:xfrm>
            <a:off x="9816887" y="4313363"/>
            <a:ext cx="1917700" cy="366713"/>
          </a:xfrm>
          <a:noFill/>
        </p:spPr>
        <p:txBody>
          <a:bodyPr anchor="ctr">
            <a:noAutofit/>
          </a:bodyPr>
          <a:lstStyle>
            <a:lvl1pPr marL="0" indent="0">
              <a:buNone/>
              <a:defRPr sz="1400"/>
            </a:lvl1pPr>
          </a:lstStyle>
          <a:p>
            <a:pPr lvl="0"/>
            <a:r>
              <a:rPr lang="en-US" dirty="0"/>
              <a:t>Click to edit</a:t>
            </a:r>
          </a:p>
        </p:txBody>
      </p:sp>
      <p:sp>
        <p:nvSpPr>
          <p:cNvPr id="58" name="Content Placeholder 5">
            <a:extLst>
              <a:ext uri="{FF2B5EF4-FFF2-40B4-BE49-F238E27FC236}">
                <a16:creationId xmlns:a16="http://schemas.microsoft.com/office/drawing/2014/main" id="{EAB72064-1029-5443-9AE1-14F2F6B1B909}"/>
              </a:ext>
            </a:extLst>
          </p:cNvPr>
          <p:cNvSpPr>
            <a:spLocks noGrp="1"/>
          </p:cNvSpPr>
          <p:nvPr>
            <p:ph sz="quarter" idx="40"/>
          </p:nvPr>
        </p:nvSpPr>
        <p:spPr>
          <a:xfrm>
            <a:off x="9816887" y="4680076"/>
            <a:ext cx="1917700" cy="366713"/>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59" name="Content Placeholder 5">
            <a:extLst>
              <a:ext uri="{FF2B5EF4-FFF2-40B4-BE49-F238E27FC236}">
                <a16:creationId xmlns:a16="http://schemas.microsoft.com/office/drawing/2014/main" id="{24353780-B649-1A46-BAD9-FC040725C5FA}"/>
              </a:ext>
            </a:extLst>
          </p:cNvPr>
          <p:cNvSpPr>
            <a:spLocks noGrp="1"/>
          </p:cNvSpPr>
          <p:nvPr>
            <p:ph sz="quarter" idx="41" hasCustomPrompt="1"/>
          </p:nvPr>
        </p:nvSpPr>
        <p:spPr>
          <a:xfrm>
            <a:off x="9816887" y="5051270"/>
            <a:ext cx="1917700" cy="366713"/>
          </a:xfrm>
          <a:noFill/>
        </p:spPr>
        <p:txBody>
          <a:bodyPr anchor="ctr">
            <a:noAutofit/>
          </a:bodyPr>
          <a:lstStyle>
            <a:lvl1pPr marL="0" indent="0">
              <a:buNone/>
              <a:defRPr sz="1400"/>
            </a:lvl1pPr>
          </a:lstStyle>
          <a:p>
            <a:pPr lvl="0"/>
            <a:r>
              <a:rPr lang="en-US" dirty="0"/>
              <a:t>Click to edit</a:t>
            </a:r>
          </a:p>
        </p:txBody>
      </p:sp>
      <p:sp>
        <p:nvSpPr>
          <p:cNvPr id="60" name="Content Placeholder 5">
            <a:extLst>
              <a:ext uri="{FF2B5EF4-FFF2-40B4-BE49-F238E27FC236}">
                <a16:creationId xmlns:a16="http://schemas.microsoft.com/office/drawing/2014/main" id="{D7A2AAEA-D91A-A04F-87B6-0E7CD17BA364}"/>
              </a:ext>
            </a:extLst>
          </p:cNvPr>
          <p:cNvSpPr>
            <a:spLocks noGrp="1"/>
          </p:cNvSpPr>
          <p:nvPr>
            <p:ph sz="quarter" idx="42" hasCustomPrompt="1"/>
          </p:nvPr>
        </p:nvSpPr>
        <p:spPr>
          <a:xfrm>
            <a:off x="9816887" y="5430826"/>
            <a:ext cx="1917700" cy="366713"/>
          </a:xfrm>
          <a:solidFill>
            <a:schemeClr val="bg1">
              <a:lumMod val="90000"/>
            </a:schemeClr>
          </a:solidFill>
        </p:spPr>
        <p:txBody>
          <a:bodyPr anchor="ctr">
            <a:noAutofit/>
          </a:bodyPr>
          <a:lstStyle>
            <a:lvl1pPr marL="0" indent="0">
              <a:buNone/>
              <a:defRPr sz="1400"/>
            </a:lvl1pPr>
          </a:lstStyle>
          <a:p>
            <a:pPr lvl="0"/>
            <a:r>
              <a:rPr lang="en-US" dirty="0"/>
              <a:t>Click to edit</a:t>
            </a:r>
          </a:p>
        </p:txBody>
      </p:sp>
      <p:sp>
        <p:nvSpPr>
          <p:cNvPr id="61" name="Content Placeholder 5">
            <a:extLst>
              <a:ext uri="{FF2B5EF4-FFF2-40B4-BE49-F238E27FC236}">
                <a16:creationId xmlns:a16="http://schemas.microsoft.com/office/drawing/2014/main" id="{4542DB23-65C3-3C4B-ACBC-BC5F75A42A48}"/>
              </a:ext>
            </a:extLst>
          </p:cNvPr>
          <p:cNvSpPr>
            <a:spLocks noGrp="1"/>
          </p:cNvSpPr>
          <p:nvPr>
            <p:ph sz="quarter" idx="43" hasCustomPrompt="1"/>
          </p:nvPr>
        </p:nvSpPr>
        <p:spPr>
          <a:xfrm>
            <a:off x="9816887" y="5836450"/>
            <a:ext cx="1917700" cy="366713"/>
          </a:xfrm>
          <a:noFill/>
        </p:spPr>
        <p:txBody>
          <a:bodyPr anchor="ctr">
            <a:noAutofit/>
          </a:bodyPr>
          <a:lstStyle>
            <a:lvl1pPr marL="0" indent="0">
              <a:buNone/>
              <a:defRPr sz="1400"/>
            </a:lvl1pPr>
          </a:lstStyle>
          <a:p>
            <a:pPr lvl="0"/>
            <a:r>
              <a:rPr lang="en-US" dirty="0"/>
              <a:t>Click to edit</a:t>
            </a:r>
          </a:p>
        </p:txBody>
      </p:sp>
      <p:sp>
        <p:nvSpPr>
          <p:cNvPr id="62" name="Slide Number Placeholder 10">
            <a:extLst>
              <a:ext uri="{FF2B5EF4-FFF2-40B4-BE49-F238E27FC236}">
                <a16:creationId xmlns:a16="http://schemas.microsoft.com/office/drawing/2014/main" id="{0CC6C92C-96C7-AB40-B955-75C04DD63E1A}"/>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0320342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ALT AGENDA">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5E173A28-7092-B74B-99C1-F5BD1D37DA36}"/>
              </a:ext>
            </a:extLst>
          </p:cNvPr>
          <p:cNvPicPr>
            <a:picLocks noChangeAspect="1"/>
          </p:cNvPicPr>
          <p:nvPr userDrawn="1"/>
        </p:nvPicPr>
        <p:blipFill rotWithShape="1">
          <a:blip r:embed="rId2">
            <a:extLst>
              <a:ext uri="{28A0092B-C50C-407E-A947-70E740481C1C}">
                <a14:useLocalDpi xmlns:a14="http://schemas.microsoft.com/office/drawing/2010/main"/>
              </a:ext>
            </a:extLst>
          </a:blip>
          <a:srcRect b="9314"/>
          <a:stretch/>
        </p:blipFill>
        <p:spPr>
          <a:xfrm>
            <a:off x="2382" y="1340"/>
            <a:ext cx="12187237" cy="6218023"/>
          </a:xfrm>
          <a:prstGeom prst="rect">
            <a:avLst/>
          </a:prstGeom>
        </p:spPr>
      </p:pic>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11" name="Slide Number Placeholder 10">
            <a:extLst>
              <a:ext uri="{FF2B5EF4-FFF2-40B4-BE49-F238E27FC236}">
                <a16:creationId xmlns:a16="http://schemas.microsoft.com/office/drawing/2014/main" id="{AD655C22-3EC2-C54C-89E3-4376F0C3CEEA}"/>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333">
                <a:solidFill>
                  <a:srgbClr val="41B6E6"/>
                </a:solidFill>
                <a:latin typeface="Open Sans" panose="020B0606030504020204" pitchFamily="34" charset="0"/>
                <a:ea typeface="Open Sans" panose="020B0606030504020204" pitchFamily="34" charset="0"/>
                <a:cs typeface="Open Sans" panose="020B0606030504020204" pitchFamily="34" charset="0"/>
              </a:rPr>
              <a:pPr/>
              <a:t>‹#›</a:t>
            </a:fld>
            <a:endParaRPr lang="en-US" sz="1333" dirty="0">
              <a:solidFill>
                <a:srgbClr val="41B6E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Placeholder 35">
            <a:extLst>
              <a:ext uri="{FF2B5EF4-FFF2-40B4-BE49-F238E27FC236}">
                <a16:creationId xmlns:a16="http://schemas.microsoft.com/office/drawing/2014/main" id="{D40B988F-0D33-0345-BE8D-678FBBEB1E95}"/>
              </a:ext>
            </a:extLst>
          </p:cNvPr>
          <p:cNvSpPr>
            <a:spLocks noGrp="1"/>
          </p:cNvSpPr>
          <p:nvPr>
            <p:ph type="body" sz="quarter" idx="13"/>
          </p:nvPr>
        </p:nvSpPr>
        <p:spPr>
          <a:xfrm>
            <a:off x="473286" y="897049"/>
            <a:ext cx="9261475" cy="549585"/>
          </a:xfrm>
        </p:spPr>
        <p:txBody>
          <a:bodyPr/>
          <a:lstStyle>
            <a:lvl1pPr marL="0" indent="0">
              <a:buNone/>
              <a:defRPr>
                <a:solidFill>
                  <a:schemeClr val="bg1"/>
                </a:solidFill>
              </a:defRPr>
            </a:lvl1pPr>
            <a:lvl2pPr marL="457200" indent="0">
              <a:buNone/>
              <a:defRPr/>
            </a:lvl2pPr>
          </a:lstStyle>
          <a:p>
            <a:pPr lvl="0"/>
            <a:r>
              <a:rPr lang="en-US" dirty="0"/>
              <a:t>Click to edit Master text styles</a:t>
            </a:r>
          </a:p>
        </p:txBody>
      </p:sp>
      <p:sp>
        <p:nvSpPr>
          <p:cNvPr id="62" name="Rectangle 61">
            <a:extLst>
              <a:ext uri="{FF2B5EF4-FFF2-40B4-BE49-F238E27FC236}">
                <a16:creationId xmlns:a16="http://schemas.microsoft.com/office/drawing/2014/main" id="{30CE3F3C-2F7A-444A-8C03-D1D401DCC620}"/>
              </a:ext>
            </a:extLst>
          </p:cNvPr>
          <p:cNvSpPr/>
          <p:nvPr userDrawn="1"/>
        </p:nvSpPr>
        <p:spPr>
          <a:xfrm>
            <a:off x="9773143" y="1654662"/>
            <a:ext cx="191744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63" name="Rectangle 62">
            <a:extLst>
              <a:ext uri="{FF2B5EF4-FFF2-40B4-BE49-F238E27FC236}">
                <a16:creationId xmlns:a16="http://schemas.microsoft.com/office/drawing/2014/main" id="{A362840F-5ACC-4A4D-B2A5-AB8D613242CE}"/>
              </a:ext>
            </a:extLst>
          </p:cNvPr>
          <p:cNvSpPr/>
          <p:nvPr userDrawn="1"/>
        </p:nvSpPr>
        <p:spPr>
          <a:xfrm>
            <a:off x="486711" y="1658659"/>
            <a:ext cx="9177573" cy="370037"/>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467" dirty="0">
              <a:latin typeface="Neo Sans Pro" panose="020B0504030504040204" pitchFamily="34" charset="0"/>
            </a:endParaRPr>
          </a:p>
        </p:txBody>
      </p:sp>
      <p:sp>
        <p:nvSpPr>
          <p:cNvPr id="64" name="Text Placeholder 25">
            <a:extLst>
              <a:ext uri="{FF2B5EF4-FFF2-40B4-BE49-F238E27FC236}">
                <a16:creationId xmlns:a16="http://schemas.microsoft.com/office/drawing/2014/main" id="{526956BA-808C-C642-924A-B016AC1592AB}"/>
              </a:ext>
            </a:extLst>
          </p:cNvPr>
          <p:cNvSpPr txBox="1">
            <a:spLocks/>
          </p:cNvSpPr>
          <p:nvPr userDrawn="1"/>
        </p:nvSpPr>
        <p:spPr>
          <a:xfrm>
            <a:off x="526640" y="1665344"/>
            <a:ext cx="9154769"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Topic</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 Placeholder 26">
            <a:extLst>
              <a:ext uri="{FF2B5EF4-FFF2-40B4-BE49-F238E27FC236}">
                <a16:creationId xmlns:a16="http://schemas.microsoft.com/office/drawing/2014/main" id="{D3C01819-7E7B-CA4B-8D4A-1AB7F102622C}"/>
              </a:ext>
            </a:extLst>
          </p:cNvPr>
          <p:cNvSpPr txBox="1">
            <a:spLocks/>
          </p:cNvSpPr>
          <p:nvPr userDrawn="1"/>
        </p:nvSpPr>
        <p:spPr>
          <a:xfrm>
            <a:off x="9764581" y="1652801"/>
            <a:ext cx="1934567" cy="36574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Time</a:t>
            </a:r>
            <a:endParaRPr lang="pl-PL" sz="1333"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6" name="Content Placeholder 2">
            <a:extLst>
              <a:ext uri="{FF2B5EF4-FFF2-40B4-BE49-F238E27FC236}">
                <a16:creationId xmlns:a16="http://schemas.microsoft.com/office/drawing/2014/main" id="{E4D49B34-B1EB-C748-8A75-0F4B2F2AF046}"/>
              </a:ext>
            </a:extLst>
          </p:cNvPr>
          <p:cNvSpPr>
            <a:spLocks noGrp="1"/>
          </p:cNvSpPr>
          <p:nvPr>
            <p:ph sz="quarter" idx="14"/>
          </p:nvPr>
        </p:nvSpPr>
        <p:spPr>
          <a:xfrm>
            <a:off x="472659" y="2100673"/>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7" name="Content Placeholder 2">
            <a:extLst>
              <a:ext uri="{FF2B5EF4-FFF2-40B4-BE49-F238E27FC236}">
                <a16:creationId xmlns:a16="http://schemas.microsoft.com/office/drawing/2014/main" id="{F799DEA9-0099-D04B-B9F6-496687EACA5F}"/>
              </a:ext>
            </a:extLst>
          </p:cNvPr>
          <p:cNvSpPr>
            <a:spLocks noGrp="1"/>
          </p:cNvSpPr>
          <p:nvPr>
            <p:ph sz="quarter" idx="15"/>
          </p:nvPr>
        </p:nvSpPr>
        <p:spPr>
          <a:xfrm>
            <a:off x="472659" y="2915475"/>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8" name="Content Placeholder 2">
            <a:extLst>
              <a:ext uri="{FF2B5EF4-FFF2-40B4-BE49-F238E27FC236}">
                <a16:creationId xmlns:a16="http://schemas.microsoft.com/office/drawing/2014/main" id="{FAC89174-FB7B-9443-B84D-0C17CE27863E}"/>
              </a:ext>
            </a:extLst>
          </p:cNvPr>
          <p:cNvSpPr>
            <a:spLocks noGrp="1"/>
          </p:cNvSpPr>
          <p:nvPr>
            <p:ph sz="quarter" idx="16"/>
          </p:nvPr>
        </p:nvSpPr>
        <p:spPr>
          <a:xfrm>
            <a:off x="472659" y="3715874"/>
            <a:ext cx="9191625" cy="403384"/>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69" name="Content Placeholder 2">
            <a:extLst>
              <a:ext uri="{FF2B5EF4-FFF2-40B4-BE49-F238E27FC236}">
                <a16:creationId xmlns:a16="http://schemas.microsoft.com/office/drawing/2014/main" id="{16E9C8A0-6493-1849-A117-203CA10EF438}"/>
              </a:ext>
            </a:extLst>
          </p:cNvPr>
          <p:cNvSpPr>
            <a:spLocks noGrp="1"/>
          </p:cNvSpPr>
          <p:nvPr>
            <p:ph sz="quarter" idx="17"/>
          </p:nvPr>
        </p:nvSpPr>
        <p:spPr>
          <a:xfrm>
            <a:off x="472659" y="4511624"/>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70" name="Content Placeholder 2">
            <a:extLst>
              <a:ext uri="{FF2B5EF4-FFF2-40B4-BE49-F238E27FC236}">
                <a16:creationId xmlns:a16="http://schemas.microsoft.com/office/drawing/2014/main" id="{2B4E8AF0-C8F1-A54D-B6D1-F3A0DC02A7EE}"/>
              </a:ext>
            </a:extLst>
          </p:cNvPr>
          <p:cNvSpPr>
            <a:spLocks noGrp="1"/>
          </p:cNvSpPr>
          <p:nvPr>
            <p:ph sz="quarter" idx="18"/>
          </p:nvPr>
        </p:nvSpPr>
        <p:spPr>
          <a:xfrm>
            <a:off x="472659" y="5262374"/>
            <a:ext cx="9191625" cy="366713"/>
          </a:xfrm>
          <a:solidFill>
            <a:schemeClr val="bg1">
              <a:lumMod val="90000"/>
            </a:schemeClr>
          </a:solidFill>
        </p:spPr>
        <p:txBody>
          <a:bodyPr anchor="ctr">
            <a:noAutofit/>
          </a:bodyPr>
          <a:lstStyle>
            <a:lvl1pPr marL="0" indent="0">
              <a:buNone/>
              <a:defRPr sz="1400"/>
            </a:lvl1pPr>
            <a:lvl2pPr>
              <a:defRPr sz="1800"/>
            </a:lvl2pPr>
            <a:lvl3pPr>
              <a:defRPr sz="1600"/>
            </a:lvl3pPr>
            <a:lvl4pPr>
              <a:defRPr sz="1400"/>
            </a:lvl4pPr>
            <a:lvl5pPr>
              <a:defRPr sz="1400"/>
            </a:lvl5pPr>
          </a:lstStyle>
          <a:p>
            <a:pPr lvl="0"/>
            <a:r>
              <a:rPr lang="en-US" dirty="0"/>
              <a:t>Click to edit Master text styles</a:t>
            </a:r>
          </a:p>
        </p:txBody>
      </p:sp>
      <p:sp>
        <p:nvSpPr>
          <p:cNvPr id="71" name="Content Placeholder 2">
            <a:extLst>
              <a:ext uri="{FF2B5EF4-FFF2-40B4-BE49-F238E27FC236}">
                <a16:creationId xmlns:a16="http://schemas.microsoft.com/office/drawing/2014/main" id="{99BCE159-1484-2A4D-977A-103F7489D269}"/>
              </a:ext>
            </a:extLst>
          </p:cNvPr>
          <p:cNvSpPr>
            <a:spLocks noGrp="1"/>
          </p:cNvSpPr>
          <p:nvPr>
            <p:ph sz="quarter" idx="19"/>
          </p:nvPr>
        </p:nvSpPr>
        <p:spPr>
          <a:xfrm>
            <a:off x="472659" y="2511999"/>
            <a:ext cx="9191625" cy="366713"/>
          </a:xfrm>
          <a:noFill/>
        </p:spPr>
        <p:txBody>
          <a:bodyPr anchor="ctr">
            <a:noAutofit/>
          </a:bodyPr>
          <a:lstStyle>
            <a:lvl1pPr marL="0" indent="0">
              <a:buNone/>
              <a:defRPr sz="1400">
                <a:solidFill>
                  <a:schemeClr val="bg1"/>
                </a:solidFill>
              </a:defRPr>
            </a:lvl1pPr>
            <a:lvl2pPr>
              <a:defRPr sz="1800"/>
            </a:lvl2pPr>
            <a:lvl3pPr>
              <a:defRPr sz="1600"/>
            </a:lvl3pPr>
            <a:lvl4pPr>
              <a:defRPr sz="1400"/>
            </a:lvl4pPr>
            <a:lvl5pPr>
              <a:defRPr sz="1400"/>
            </a:lvl5pPr>
          </a:lstStyle>
          <a:p>
            <a:pPr lvl="0"/>
            <a:r>
              <a:rPr lang="en-US" dirty="0"/>
              <a:t>Click to edit Master text styles</a:t>
            </a:r>
          </a:p>
        </p:txBody>
      </p:sp>
      <p:sp>
        <p:nvSpPr>
          <p:cNvPr id="72" name="Content Placeholder 2">
            <a:extLst>
              <a:ext uri="{FF2B5EF4-FFF2-40B4-BE49-F238E27FC236}">
                <a16:creationId xmlns:a16="http://schemas.microsoft.com/office/drawing/2014/main" id="{768AE263-EF79-C044-B67A-C7F55B89B87F}"/>
              </a:ext>
            </a:extLst>
          </p:cNvPr>
          <p:cNvSpPr>
            <a:spLocks noGrp="1"/>
          </p:cNvSpPr>
          <p:nvPr>
            <p:ph sz="quarter" idx="20"/>
          </p:nvPr>
        </p:nvSpPr>
        <p:spPr>
          <a:xfrm>
            <a:off x="472659" y="3314829"/>
            <a:ext cx="9191625" cy="366713"/>
          </a:xfrm>
          <a:noFill/>
        </p:spPr>
        <p:txBody>
          <a:bodyPr anchor="ctr">
            <a:noAutofit/>
          </a:bodyPr>
          <a:lstStyle>
            <a:lvl1pPr marL="0" indent="0">
              <a:buNone/>
              <a:defRPr sz="1400">
                <a:solidFill>
                  <a:schemeClr val="bg1"/>
                </a:solidFill>
              </a:defRPr>
            </a:lvl1pPr>
            <a:lvl2pPr>
              <a:defRPr sz="1800"/>
            </a:lvl2pPr>
            <a:lvl3pPr>
              <a:defRPr sz="1600"/>
            </a:lvl3pPr>
            <a:lvl4pPr>
              <a:defRPr sz="1400"/>
            </a:lvl4pPr>
            <a:lvl5pPr>
              <a:defRPr sz="1400"/>
            </a:lvl5pPr>
          </a:lstStyle>
          <a:p>
            <a:pPr lvl="0"/>
            <a:r>
              <a:rPr lang="en-US" dirty="0"/>
              <a:t>Click to edit Master text styles</a:t>
            </a:r>
          </a:p>
        </p:txBody>
      </p:sp>
      <p:sp>
        <p:nvSpPr>
          <p:cNvPr id="73" name="Content Placeholder 2">
            <a:extLst>
              <a:ext uri="{FF2B5EF4-FFF2-40B4-BE49-F238E27FC236}">
                <a16:creationId xmlns:a16="http://schemas.microsoft.com/office/drawing/2014/main" id="{4311ADD1-2A0B-2143-B132-6F97F7C633C8}"/>
              </a:ext>
            </a:extLst>
          </p:cNvPr>
          <p:cNvSpPr>
            <a:spLocks noGrp="1"/>
          </p:cNvSpPr>
          <p:nvPr>
            <p:ph sz="quarter" idx="21"/>
          </p:nvPr>
        </p:nvSpPr>
        <p:spPr>
          <a:xfrm>
            <a:off x="472659" y="4144911"/>
            <a:ext cx="9191625" cy="366713"/>
          </a:xfrm>
          <a:noFill/>
        </p:spPr>
        <p:txBody>
          <a:bodyPr anchor="ctr">
            <a:noAutofit/>
          </a:bodyPr>
          <a:lstStyle>
            <a:lvl1pPr marL="0" indent="0">
              <a:buNone/>
              <a:defRPr sz="1400">
                <a:solidFill>
                  <a:schemeClr val="bg1"/>
                </a:solidFill>
              </a:defRPr>
            </a:lvl1pPr>
            <a:lvl2pPr>
              <a:defRPr sz="1800"/>
            </a:lvl2pPr>
            <a:lvl3pPr>
              <a:defRPr sz="1600"/>
            </a:lvl3pPr>
            <a:lvl4pPr>
              <a:defRPr sz="1400"/>
            </a:lvl4pPr>
            <a:lvl5pPr>
              <a:defRPr sz="1400"/>
            </a:lvl5pPr>
          </a:lstStyle>
          <a:p>
            <a:pPr lvl="0"/>
            <a:r>
              <a:rPr lang="en-US" dirty="0"/>
              <a:t>Click to edit Master text styles</a:t>
            </a:r>
          </a:p>
        </p:txBody>
      </p:sp>
      <p:sp>
        <p:nvSpPr>
          <p:cNvPr id="74" name="Content Placeholder 2">
            <a:extLst>
              <a:ext uri="{FF2B5EF4-FFF2-40B4-BE49-F238E27FC236}">
                <a16:creationId xmlns:a16="http://schemas.microsoft.com/office/drawing/2014/main" id="{F40985A6-C843-E34D-BA64-AE0012BB7A04}"/>
              </a:ext>
            </a:extLst>
          </p:cNvPr>
          <p:cNvSpPr>
            <a:spLocks noGrp="1"/>
          </p:cNvSpPr>
          <p:nvPr>
            <p:ph sz="quarter" idx="22"/>
          </p:nvPr>
        </p:nvSpPr>
        <p:spPr>
          <a:xfrm>
            <a:off x="472659" y="4882818"/>
            <a:ext cx="9191625" cy="366713"/>
          </a:xfrm>
          <a:noFill/>
        </p:spPr>
        <p:txBody>
          <a:bodyPr anchor="ctr">
            <a:noAutofit/>
          </a:bodyPr>
          <a:lstStyle>
            <a:lvl1pPr marL="0" indent="0">
              <a:buNone/>
              <a:defRPr sz="1400">
                <a:solidFill>
                  <a:schemeClr val="bg1"/>
                </a:solidFill>
              </a:defRPr>
            </a:lvl1pPr>
            <a:lvl2pPr>
              <a:defRPr sz="1800"/>
            </a:lvl2pPr>
            <a:lvl3pPr>
              <a:defRPr sz="1600"/>
            </a:lvl3pPr>
            <a:lvl4pPr>
              <a:defRPr sz="1400"/>
            </a:lvl4pPr>
            <a:lvl5pPr>
              <a:defRPr sz="1400"/>
            </a:lvl5pPr>
          </a:lstStyle>
          <a:p>
            <a:pPr lvl="0"/>
            <a:r>
              <a:rPr lang="en-US" dirty="0"/>
              <a:t>Click to edit Master text styles</a:t>
            </a:r>
          </a:p>
        </p:txBody>
      </p:sp>
      <p:sp>
        <p:nvSpPr>
          <p:cNvPr id="75" name="Content Placeholder 2">
            <a:extLst>
              <a:ext uri="{FF2B5EF4-FFF2-40B4-BE49-F238E27FC236}">
                <a16:creationId xmlns:a16="http://schemas.microsoft.com/office/drawing/2014/main" id="{64892086-4EB7-4349-AB20-4EA93F1017F5}"/>
              </a:ext>
            </a:extLst>
          </p:cNvPr>
          <p:cNvSpPr>
            <a:spLocks noGrp="1"/>
          </p:cNvSpPr>
          <p:nvPr>
            <p:ph sz="quarter" idx="23"/>
          </p:nvPr>
        </p:nvSpPr>
        <p:spPr>
          <a:xfrm>
            <a:off x="472659" y="5667998"/>
            <a:ext cx="9191625" cy="366713"/>
          </a:xfrm>
          <a:noFill/>
        </p:spPr>
        <p:txBody>
          <a:bodyPr anchor="ctr">
            <a:noAutofit/>
          </a:bodyPr>
          <a:lstStyle>
            <a:lvl1pPr marL="0" indent="0">
              <a:buNone/>
              <a:defRPr sz="1400">
                <a:solidFill>
                  <a:schemeClr val="bg1"/>
                </a:solidFill>
              </a:defRPr>
            </a:lvl1pPr>
            <a:lvl2pPr>
              <a:defRPr sz="1800"/>
            </a:lvl2pPr>
            <a:lvl3pPr>
              <a:defRPr sz="1600"/>
            </a:lvl3pPr>
            <a:lvl4pPr>
              <a:defRPr sz="1400"/>
            </a:lvl4pPr>
            <a:lvl5pPr>
              <a:defRPr sz="1400"/>
            </a:lvl5pPr>
          </a:lstStyle>
          <a:p>
            <a:pPr lvl="0"/>
            <a:r>
              <a:rPr lang="en-US" dirty="0"/>
              <a:t>Click to edit Master text styles</a:t>
            </a:r>
          </a:p>
        </p:txBody>
      </p:sp>
      <p:sp>
        <p:nvSpPr>
          <p:cNvPr id="76" name="Content Placeholder 5">
            <a:extLst>
              <a:ext uri="{FF2B5EF4-FFF2-40B4-BE49-F238E27FC236}">
                <a16:creationId xmlns:a16="http://schemas.microsoft.com/office/drawing/2014/main" id="{8CF9EF20-926B-314F-839B-F0EAFEE7C38E}"/>
              </a:ext>
            </a:extLst>
          </p:cNvPr>
          <p:cNvSpPr>
            <a:spLocks noGrp="1"/>
          </p:cNvSpPr>
          <p:nvPr>
            <p:ph sz="quarter" idx="24"/>
          </p:nvPr>
        </p:nvSpPr>
        <p:spPr>
          <a:xfrm>
            <a:off x="9773014" y="2100673"/>
            <a:ext cx="1917700" cy="366713"/>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77" name="Content Placeholder 5">
            <a:extLst>
              <a:ext uri="{FF2B5EF4-FFF2-40B4-BE49-F238E27FC236}">
                <a16:creationId xmlns:a16="http://schemas.microsoft.com/office/drawing/2014/main" id="{1532A041-EAB7-A841-ADB5-E4D081E17461}"/>
              </a:ext>
            </a:extLst>
          </p:cNvPr>
          <p:cNvSpPr>
            <a:spLocks noGrp="1"/>
          </p:cNvSpPr>
          <p:nvPr>
            <p:ph sz="quarter" idx="25"/>
          </p:nvPr>
        </p:nvSpPr>
        <p:spPr>
          <a:xfrm>
            <a:off x="9773014" y="2511999"/>
            <a:ext cx="1917700" cy="366713"/>
          </a:xfrm>
          <a:noFill/>
        </p:spPr>
        <p:txBody>
          <a:bodyPr>
            <a:noAutofit/>
          </a:bodyPr>
          <a:lstStyle>
            <a:lvl1pPr marL="0" indent="0">
              <a:buNone/>
              <a:defRPr sz="1400">
                <a:solidFill>
                  <a:schemeClr val="bg1"/>
                </a:solidFill>
              </a:defRPr>
            </a:lvl1pPr>
          </a:lstStyle>
          <a:p>
            <a:pPr lvl="0"/>
            <a:r>
              <a:rPr lang="en-US" dirty="0"/>
              <a:t>Click to edit</a:t>
            </a:r>
          </a:p>
        </p:txBody>
      </p:sp>
      <p:sp>
        <p:nvSpPr>
          <p:cNvPr id="78" name="Content Placeholder 5">
            <a:extLst>
              <a:ext uri="{FF2B5EF4-FFF2-40B4-BE49-F238E27FC236}">
                <a16:creationId xmlns:a16="http://schemas.microsoft.com/office/drawing/2014/main" id="{92F3D9FA-AA85-814D-B206-3F1DD19F54CF}"/>
              </a:ext>
            </a:extLst>
          </p:cNvPr>
          <p:cNvSpPr>
            <a:spLocks noGrp="1"/>
          </p:cNvSpPr>
          <p:nvPr>
            <p:ph sz="quarter" idx="26"/>
          </p:nvPr>
        </p:nvSpPr>
        <p:spPr>
          <a:xfrm>
            <a:off x="9773014" y="2915475"/>
            <a:ext cx="1917700" cy="366713"/>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79" name="Content Placeholder 5">
            <a:extLst>
              <a:ext uri="{FF2B5EF4-FFF2-40B4-BE49-F238E27FC236}">
                <a16:creationId xmlns:a16="http://schemas.microsoft.com/office/drawing/2014/main" id="{42430213-0B79-454B-92B8-D1E7866F2B34}"/>
              </a:ext>
            </a:extLst>
          </p:cNvPr>
          <p:cNvSpPr>
            <a:spLocks noGrp="1"/>
          </p:cNvSpPr>
          <p:nvPr>
            <p:ph sz="quarter" idx="27"/>
          </p:nvPr>
        </p:nvSpPr>
        <p:spPr>
          <a:xfrm>
            <a:off x="9773014" y="3314829"/>
            <a:ext cx="1917700" cy="366713"/>
          </a:xfrm>
          <a:noFill/>
        </p:spPr>
        <p:txBody>
          <a:bodyPr>
            <a:noAutofit/>
          </a:bodyPr>
          <a:lstStyle>
            <a:lvl1pPr marL="0" indent="0">
              <a:buNone/>
              <a:defRPr sz="1400">
                <a:solidFill>
                  <a:schemeClr val="bg1"/>
                </a:solidFill>
              </a:defRPr>
            </a:lvl1pPr>
          </a:lstStyle>
          <a:p>
            <a:pPr lvl="0"/>
            <a:r>
              <a:rPr lang="en-US" dirty="0"/>
              <a:t>Click to edit</a:t>
            </a:r>
          </a:p>
        </p:txBody>
      </p:sp>
      <p:sp>
        <p:nvSpPr>
          <p:cNvPr id="80" name="Content Placeholder 5">
            <a:extLst>
              <a:ext uri="{FF2B5EF4-FFF2-40B4-BE49-F238E27FC236}">
                <a16:creationId xmlns:a16="http://schemas.microsoft.com/office/drawing/2014/main" id="{70E8F095-AD2D-3546-AF74-E8B8AD38E805}"/>
              </a:ext>
            </a:extLst>
          </p:cNvPr>
          <p:cNvSpPr>
            <a:spLocks noGrp="1"/>
          </p:cNvSpPr>
          <p:nvPr>
            <p:ph sz="quarter" idx="28"/>
          </p:nvPr>
        </p:nvSpPr>
        <p:spPr>
          <a:xfrm>
            <a:off x="9773014" y="3715874"/>
            <a:ext cx="1917700" cy="403384"/>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81" name="Content Placeholder 5">
            <a:extLst>
              <a:ext uri="{FF2B5EF4-FFF2-40B4-BE49-F238E27FC236}">
                <a16:creationId xmlns:a16="http://schemas.microsoft.com/office/drawing/2014/main" id="{F5EF3313-1445-9540-9C72-8F28D1041291}"/>
              </a:ext>
            </a:extLst>
          </p:cNvPr>
          <p:cNvSpPr>
            <a:spLocks noGrp="1"/>
          </p:cNvSpPr>
          <p:nvPr>
            <p:ph sz="quarter" idx="29"/>
          </p:nvPr>
        </p:nvSpPr>
        <p:spPr>
          <a:xfrm>
            <a:off x="9773014" y="4144911"/>
            <a:ext cx="1917700" cy="366713"/>
          </a:xfrm>
          <a:noFill/>
        </p:spPr>
        <p:txBody>
          <a:bodyPr>
            <a:noAutofit/>
          </a:bodyPr>
          <a:lstStyle>
            <a:lvl1pPr marL="0" indent="0">
              <a:buNone/>
              <a:defRPr sz="1400">
                <a:solidFill>
                  <a:schemeClr val="bg1"/>
                </a:solidFill>
              </a:defRPr>
            </a:lvl1pPr>
          </a:lstStyle>
          <a:p>
            <a:pPr lvl="0"/>
            <a:r>
              <a:rPr lang="en-US" dirty="0"/>
              <a:t>Click to edit</a:t>
            </a:r>
          </a:p>
        </p:txBody>
      </p:sp>
      <p:sp>
        <p:nvSpPr>
          <p:cNvPr id="82" name="Content Placeholder 5">
            <a:extLst>
              <a:ext uri="{FF2B5EF4-FFF2-40B4-BE49-F238E27FC236}">
                <a16:creationId xmlns:a16="http://schemas.microsoft.com/office/drawing/2014/main" id="{24E81EDA-2790-A249-AB17-1A8F191CCC75}"/>
              </a:ext>
            </a:extLst>
          </p:cNvPr>
          <p:cNvSpPr>
            <a:spLocks noGrp="1"/>
          </p:cNvSpPr>
          <p:nvPr>
            <p:ph sz="quarter" idx="30"/>
          </p:nvPr>
        </p:nvSpPr>
        <p:spPr>
          <a:xfrm>
            <a:off x="9773014" y="4511624"/>
            <a:ext cx="1917700" cy="366713"/>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83" name="Content Placeholder 5">
            <a:extLst>
              <a:ext uri="{FF2B5EF4-FFF2-40B4-BE49-F238E27FC236}">
                <a16:creationId xmlns:a16="http://schemas.microsoft.com/office/drawing/2014/main" id="{120AF80E-7EB1-E74B-8E3C-146F4F855194}"/>
              </a:ext>
            </a:extLst>
          </p:cNvPr>
          <p:cNvSpPr>
            <a:spLocks noGrp="1"/>
          </p:cNvSpPr>
          <p:nvPr>
            <p:ph sz="quarter" idx="31"/>
          </p:nvPr>
        </p:nvSpPr>
        <p:spPr>
          <a:xfrm>
            <a:off x="9773014" y="4882818"/>
            <a:ext cx="1917700" cy="366713"/>
          </a:xfrm>
          <a:noFill/>
        </p:spPr>
        <p:txBody>
          <a:bodyPr>
            <a:noAutofit/>
          </a:bodyPr>
          <a:lstStyle>
            <a:lvl1pPr marL="0" indent="0">
              <a:buNone/>
              <a:defRPr sz="1400">
                <a:solidFill>
                  <a:schemeClr val="bg1"/>
                </a:solidFill>
              </a:defRPr>
            </a:lvl1pPr>
          </a:lstStyle>
          <a:p>
            <a:pPr lvl="0"/>
            <a:r>
              <a:rPr lang="en-US" dirty="0"/>
              <a:t>Click to edit</a:t>
            </a:r>
          </a:p>
        </p:txBody>
      </p:sp>
      <p:sp>
        <p:nvSpPr>
          <p:cNvPr id="84" name="Content Placeholder 5">
            <a:extLst>
              <a:ext uri="{FF2B5EF4-FFF2-40B4-BE49-F238E27FC236}">
                <a16:creationId xmlns:a16="http://schemas.microsoft.com/office/drawing/2014/main" id="{E3B6027D-0A04-034F-8FC4-ED2591136F66}"/>
              </a:ext>
            </a:extLst>
          </p:cNvPr>
          <p:cNvSpPr>
            <a:spLocks noGrp="1"/>
          </p:cNvSpPr>
          <p:nvPr>
            <p:ph sz="quarter" idx="32"/>
          </p:nvPr>
        </p:nvSpPr>
        <p:spPr>
          <a:xfrm>
            <a:off x="9773014" y="5262374"/>
            <a:ext cx="1917700" cy="366713"/>
          </a:xfrm>
          <a:solidFill>
            <a:schemeClr val="bg1">
              <a:lumMod val="90000"/>
            </a:schemeClr>
          </a:solidFill>
        </p:spPr>
        <p:txBody>
          <a:bodyPr>
            <a:noAutofit/>
          </a:bodyPr>
          <a:lstStyle>
            <a:lvl1pPr marL="0" indent="0">
              <a:buNone/>
              <a:defRPr sz="1400"/>
            </a:lvl1pPr>
          </a:lstStyle>
          <a:p>
            <a:pPr lvl="0"/>
            <a:r>
              <a:rPr lang="en-US" dirty="0"/>
              <a:t>Click to edit</a:t>
            </a:r>
          </a:p>
        </p:txBody>
      </p:sp>
      <p:sp>
        <p:nvSpPr>
          <p:cNvPr id="85" name="Content Placeholder 5">
            <a:extLst>
              <a:ext uri="{FF2B5EF4-FFF2-40B4-BE49-F238E27FC236}">
                <a16:creationId xmlns:a16="http://schemas.microsoft.com/office/drawing/2014/main" id="{1E200F49-9B51-C64F-A55F-02131B25F242}"/>
              </a:ext>
            </a:extLst>
          </p:cNvPr>
          <p:cNvSpPr>
            <a:spLocks noGrp="1"/>
          </p:cNvSpPr>
          <p:nvPr>
            <p:ph sz="quarter" idx="33"/>
          </p:nvPr>
        </p:nvSpPr>
        <p:spPr>
          <a:xfrm>
            <a:off x="9773014" y="5667998"/>
            <a:ext cx="1917700" cy="366713"/>
          </a:xfrm>
          <a:noFill/>
        </p:spPr>
        <p:txBody>
          <a:bodyPr>
            <a:noAutofit/>
          </a:bodyPr>
          <a:lstStyle>
            <a:lvl1pPr marL="0" indent="0">
              <a:buNone/>
              <a:defRPr sz="1400">
                <a:solidFill>
                  <a:schemeClr val="bg1"/>
                </a:solidFill>
              </a:defRPr>
            </a:lvl1pPr>
          </a:lstStyle>
          <a:p>
            <a:pPr lvl="0"/>
            <a:r>
              <a:rPr lang="en-US" dirty="0"/>
              <a:t>Click to edit</a:t>
            </a:r>
          </a:p>
        </p:txBody>
      </p:sp>
    </p:spTree>
    <p:extLst>
      <p:ext uri="{BB962C8B-B14F-4D97-AF65-F5344CB8AC3E}">
        <p14:creationId xmlns:p14="http://schemas.microsoft.com/office/powerpoint/2010/main" val="31759444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LOCATIONS">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7B3EDE7-DDF4-DA45-B479-78B4F22866E3}"/>
              </a:ext>
            </a:extLst>
          </p:cNvPr>
          <p:cNvSpPr>
            <a:spLocks noGrp="1"/>
          </p:cNvSpPr>
          <p:nvPr>
            <p:ph type="sldNum" sz="quarter" idx="12"/>
          </p:nvPr>
        </p:nvSpPr>
        <p:spPr/>
        <p:txBody>
          <a:bodyPr/>
          <a:lstStyle/>
          <a:p>
            <a:fld id="{AFEF34EB-A583-9F4A-8A24-1B983E1747E3}" type="slidenum">
              <a:rPr lang="en-US" smtClean="0"/>
              <a:t>‹#›</a:t>
            </a:fld>
            <a:endParaRPr lang="en-US"/>
          </a:p>
        </p:txBody>
      </p:sp>
      <p:pic>
        <p:nvPicPr>
          <p:cNvPr id="5" name="Picture 4">
            <a:extLst>
              <a:ext uri="{FF2B5EF4-FFF2-40B4-BE49-F238E27FC236}">
                <a16:creationId xmlns:a16="http://schemas.microsoft.com/office/drawing/2014/main" id="{51168004-63EE-E14E-A336-2C20142EEC2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383" y="1339"/>
            <a:ext cx="12187235" cy="6855319"/>
          </a:xfrm>
          <a:prstGeom prst="rect">
            <a:avLst/>
          </a:prstGeom>
        </p:spPr>
      </p:pic>
      <p:sp>
        <p:nvSpPr>
          <p:cNvPr id="6" name="Rectangle 5">
            <a:extLst>
              <a:ext uri="{FF2B5EF4-FFF2-40B4-BE49-F238E27FC236}">
                <a16:creationId xmlns:a16="http://schemas.microsoft.com/office/drawing/2014/main" id="{4A42065D-C3D8-3840-BF2E-AFD2C742B3C3}"/>
              </a:ext>
            </a:extLst>
          </p:cNvPr>
          <p:cNvSpPr/>
          <p:nvPr userDrawn="1"/>
        </p:nvSpPr>
        <p:spPr>
          <a:xfrm>
            <a:off x="0" y="6355886"/>
            <a:ext cx="12192000" cy="502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3200" dirty="0"/>
          </a:p>
        </p:txBody>
      </p:sp>
      <p:sp>
        <p:nvSpPr>
          <p:cNvPr id="7" name="Slide Number Placeholder 10">
            <a:extLst>
              <a:ext uri="{FF2B5EF4-FFF2-40B4-BE49-F238E27FC236}">
                <a16:creationId xmlns:a16="http://schemas.microsoft.com/office/drawing/2014/main" id="{26E83AB7-3AF1-2F48-8896-6ED60DAA5453}"/>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a:solidFill>
                  <a:srgbClr val="00C9D4"/>
                </a:solidFill>
                <a:latin typeface="Open Sans" panose="020B0606030504020204" pitchFamily="34" charset="0"/>
                <a:ea typeface="Open Sans" panose="020B0606030504020204" pitchFamily="34" charset="0"/>
                <a:cs typeface="Open Sans" panose="020B0606030504020204" pitchFamily="34" charset="0"/>
              </a:rPr>
              <a:pPr/>
              <a:t>‹#›</a:t>
            </a:fld>
            <a:endParaRPr lang="en-US" sz="1333" dirty="0">
              <a:solidFill>
                <a:srgbClr val="00C9D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 name="Rectangle 7">
            <a:extLst>
              <a:ext uri="{FF2B5EF4-FFF2-40B4-BE49-F238E27FC236}">
                <a16:creationId xmlns:a16="http://schemas.microsoft.com/office/drawing/2014/main" id="{69379AFE-F2C6-1346-9270-3CB854629104}"/>
              </a:ext>
            </a:extLst>
          </p:cNvPr>
          <p:cNvSpPr/>
          <p:nvPr userDrawn="1"/>
        </p:nvSpPr>
        <p:spPr>
          <a:xfrm>
            <a:off x="10373172" y="6493247"/>
            <a:ext cx="1316709" cy="235898"/>
          </a:xfrm>
          <a:prstGeom prst="rect">
            <a:avLst/>
          </a:prstGeom>
        </p:spPr>
        <p:txBody>
          <a:bodyPr wrap="square">
            <a:spAutoFit/>
          </a:bodyPr>
          <a:lstStyle/>
          <a:p>
            <a:pPr algn="ctr"/>
            <a:r>
              <a:rPr lang="en-US" sz="933" dirty="0" err="1">
                <a:solidFill>
                  <a:schemeClr val="bg1"/>
                </a:solidFill>
                <a:latin typeface="Neo Sans Pro" panose="020B0504030504040204" pitchFamily="34" charset="0"/>
              </a:rPr>
              <a:t>www.pricefx.eu</a:t>
            </a:r>
            <a:r>
              <a:rPr lang="en-US" sz="933" dirty="0">
                <a:solidFill>
                  <a:schemeClr val="bg1"/>
                </a:solidFill>
                <a:latin typeface="Neo Sans Pro" panose="020B0504030504040204" pitchFamily="34" charset="0"/>
              </a:rPr>
              <a:t> </a:t>
            </a:r>
            <a:endParaRPr lang="pl-PL" sz="933" dirty="0">
              <a:solidFill>
                <a:schemeClr val="bg1"/>
              </a:solidFill>
              <a:latin typeface="Neo Sans Pro" panose="020B0504030504040204" pitchFamily="34" charset="0"/>
            </a:endParaRPr>
          </a:p>
        </p:txBody>
      </p:sp>
      <p:sp>
        <p:nvSpPr>
          <p:cNvPr id="9" name="Text Placeholder 5">
            <a:extLst>
              <a:ext uri="{FF2B5EF4-FFF2-40B4-BE49-F238E27FC236}">
                <a16:creationId xmlns:a16="http://schemas.microsoft.com/office/drawing/2014/main" id="{253AE002-5F0D-6949-9E3A-3B68938BE767}"/>
              </a:ext>
            </a:extLst>
          </p:cNvPr>
          <p:cNvSpPr txBox="1">
            <a:spLocks/>
          </p:cNvSpPr>
          <p:nvPr userDrawn="1"/>
        </p:nvSpPr>
        <p:spPr>
          <a:xfrm>
            <a:off x="499919" y="2218157"/>
            <a:ext cx="5503523" cy="642409"/>
          </a:xfrm>
          <a:prstGeom prst="rect">
            <a:avLst/>
          </a:prstGeom>
        </p:spPr>
        <p:txBody>
          <a:bodyPr vert="horz" lIns="121920" tIns="60960" rIns="121920" bIns="60960" rtlCol="0" anchor="ctr"/>
          <a:lstStyle>
            <a:defPPr>
              <a:defRPr lang="en-US"/>
            </a:defPPr>
            <a:lvl1pPr marL="0" algn="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pl-PL" sz="2667" dirty="0">
                <a:solidFill>
                  <a:schemeClr val="bg1"/>
                </a:solidFill>
                <a:latin typeface="Neo Sans Std" panose="020B0504030504040204" pitchFamily="34" charset="0"/>
              </a:rPr>
              <a:t>About company</a:t>
            </a:r>
          </a:p>
        </p:txBody>
      </p:sp>
      <p:sp>
        <p:nvSpPr>
          <p:cNvPr id="10" name="Text Placeholder 6">
            <a:extLst>
              <a:ext uri="{FF2B5EF4-FFF2-40B4-BE49-F238E27FC236}">
                <a16:creationId xmlns:a16="http://schemas.microsoft.com/office/drawing/2014/main" id="{D6C7D28F-7658-6B41-968E-F2708BF241E7}"/>
              </a:ext>
            </a:extLst>
          </p:cNvPr>
          <p:cNvSpPr txBox="1">
            <a:spLocks/>
          </p:cNvSpPr>
          <p:nvPr userDrawn="1"/>
        </p:nvSpPr>
        <p:spPr>
          <a:xfrm>
            <a:off x="499918" y="2885855"/>
            <a:ext cx="3982548" cy="45697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a:solidFill>
                  <a:schemeClr val="bg1"/>
                </a:solidFill>
                <a:latin typeface="Open Sans" panose="020B0606030504020204" pitchFamily="34" charset="0"/>
                <a:ea typeface="Open Sans" panose="020B0606030504020204" pitchFamily="34" charset="0"/>
                <a:cs typeface="Open Sans" panose="020B0606030504020204" pitchFamily="34" charset="0"/>
              </a:rPr>
              <a:t>There are many variations of passages of Lorem Ipsum</a:t>
            </a:r>
          </a:p>
        </p:txBody>
      </p:sp>
      <p:sp>
        <p:nvSpPr>
          <p:cNvPr id="11" name="Text Placeholder 6">
            <a:extLst>
              <a:ext uri="{FF2B5EF4-FFF2-40B4-BE49-F238E27FC236}">
                <a16:creationId xmlns:a16="http://schemas.microsoft.com/office/drawing/2014/main" id="{9C0602E6-2CC7-3B4D-AD6F-877806345FAA}"/>
              </a:ext>
            </a:extLst>
          </p:cNvPr>
          <p:cNvSpPr txBox="1">
            <a:spLocks/>
          </p:cNvSpPr>
          <p:nvPr userDrawn="1"/>
        </p:nvSpPr>
        <p:spPr>
          <a:xfrm>
            <a:off x="499917" y="3694846"/>
            <a:ext cx="5503524" cy="1874337"/>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Contrary to popular belief It has roots in a piece of classical Latin literature from 45 BC. </a:t>
            </a:r>
          </a:p>
          <a:p>
            <a:pPr marL="0" indent="0">
              <a:lnSpc>
                <a:spcPct val="100000"/>
              </a:lnSpc>
              <a:buNone/>
            </a:pPr>
            <a:r>
              <a:rPr lang="en-US" sz="1333" dirty="0">
                <a:solidFill>
                  <a:schemeClr val="bg1"/>
                </a:solidFill>
                <a:latin typeface="Open Sans" panose="020B0606030504020204" pitchFamily="34" charset="0"/>
                <a:ea typeface="Open Sans" panose="020B0606030504020204" pitchFamily="34" charset="0"/>
                <a:cs typeface="Open Sans" panose="020B0606030504020204" pitchFamily="34"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p:txBody>
      </p:sp>
      <p:grpSp>
        <p:nvGrpSpPr>
          <p:cNvPr id="12" name="Group 11">
            <a:extLst>
              <a:ext uri="{FF2B5EF4-FFF2-40B4-BE49-F238E27FC236}">
                <a16:creationId xmlns:a16="http://schemas.microsoft.com/office/drawing/2014/main" id="{D611E1E7-6F04-FB4E-8815-A6D2C6BD2A94}"/>
              </a:ext>
            </a:extLst>
          </p:cNvPr>
          <p:cNvGrpSpPr/>
          <p:nvPr userDrawn="1"/>
        </p:nvGrpSpPr>
        <p:grpSpPr>
          <a:xfrm>
            <a:off x="626347" y="759790"/>
            <a:ext cx="1628508" cy="642409"/>
            <a:chOff x="469760" y="1030012"/>
            <a:chExt cx="1221381" cy="481807"/>
          </a:xfrm>
          <a:solidFill>
            <a:schemeClr val="bg1"/>
          </a:solidFill>
        </p:grpSpPr>
        <p:sp>
          <p:nvSpPr>
            <p:cNvPr id="13" name="Freeform: Shape 3">
              <a:extLst>
                <a:ext uri="{FF2B5EF4-FFF2-40B4-BE49-F238E27FC236}">
                  <a16:creationId xmlns:a16="http://schemas.microsoft.com/office/drawing/2014/main" id="{8FEDE635-0C43-5B46-A41A-903E4FABF0CC}"/>
                </a:ext>
              </a:extLst>
            </p:cNvPr>
            <p:cNvSpPr/>
            <p:nvPr/>
          </p:nvSpPr>
          <p:spPr>
            <a:xfrm>
              <a:off x="1221379" y="1030012"/>
              <a:ext cx="469762" cy="481807"/>
            </a:xfrm>
            <a:custGeom>
              <a:avLst/>
              <a:gdLst>
                <a:gd name="connsiteX0" fmla="*/ 476989 w 469761"/>
                <a:gd name="connsiteY0" fmla="*/ 126474 h 481807"/>
                <a:gd name="connsiteX1" fmla="*/ 472171 w 469761"/>
                <a:gd name="connsiteY1" fmla="*/ 121656 h 481807"/>
                <a:gd name="connsiteX2" fmla="*/ 404718 w 469761"/>
                <a:gd name="connsiteY2" fmla="*/ 121656 h 481807"/>
                <a:gd name="connsiteX3" fmla="*/ 397491 w 469761"/>
                <a:gd name="connsiteY3" fmla="*/ 124065 h 481807"/>
                <a:gd name="connsiteX4" fmla="*/ 390264 w 469761"/>
                <a:gd name="connsiteY4" fmla="*/ 131292 h 481807"/>
                <a:gd name="connsiteX5" fmla="*/ 337265 w 469761"/>
                <a:gd name="connsiteY5" fmla="*/ 197541 h 481807"/>
                <a:gd name="connsiteX6" fmla="*/ 304743 w 469761"/>
                <a:gd name="connsiteY6" fmla="*/ 132497 h 481807"/>
                <a:gd name="connsiteX7" fmla="*/ 299925 w 469761"/>
                <a:gd name="connsiteY7" fmla="*/ 125270 h 481807"/>
                <a:gd name="connsiteX8" fmla="*/ 293902 w 469761"/>
                <a:gd name="connsiteY8" fmla="*/ 122861 h 481807"/>
                <a:gd name="connsiteX9" fmla="*/ 185496 w 469761"/>
                <a:gd name="connsiteY9" fmla="*/ 122861 h 481807"/>
                <a:gd name="connsiteX10" fmla="*/ 193927 w 469761"/>
                <a:gd name="connsiteY10" fmla="*/ 81907 h 481807"/>
                <a:gd name="connsiteX11" fmla="*/ 203564 w 469761"/>
                <a:gd name="connsiteY11" fmla="*/ 57817 h 481807"/>
                <a:gd name="connsiteX12" fmla="*/ 219222 w 469761"/>
                <a:gd name="connsiteY12" fmla="*/ 52999 h 481807"/>
                <a:gd name="connsiteX13" fmla="*/ 236085 w 469761"/>
                <a:gd name="connsiteY13" fmla="*/ 52999 h 481807"/>
                <a:gd name="connsiteX14" fmla="*/ 245722 w 469761"/>
                <a:gd name="connsiteY14" fmla="*/ 0 h 481807"/>
                <a:gd name="connsiteX15" fmla="*/ 216813 w 469761"/>
                <a:gd name="connsiteY15" fmla="*/ 0 h 481807"/>
                <a:gd name="connsiteX16" fmla="*/ 178269 w 469761"/>
                <a:gd name="connsiteY16" fmla="*/ 1205 h 481807"/>
                <a:gd name="connsiteX17" fmla="*/ 148156 w 469761"/>
                <a:gd name="connsiteY17" fmla="*/ 12045 h 481807"/>
                <a:gd name="connsiteX18" fmla="*/ 125270 w 469761"/>
                <a:gd name="connsiteY18" fmla="*/ 37340 h 481807"/>
                <a:gd name="connsiteX19" fmla="*/ 112020 w 469761"/>
                <a:gd name="connsiteY19" fmla="*/ 80703 h 481807"/>
                <a:gd name="connsiteX20" fmla="*/ 104793 w 469761"/>
                <a:gd name="connsiteY20" fmla="*/ 115634 h 481807"/>
                <a:gd name="connsiteX21" fmla="*/ 81907 w 469761"/>
                <a:gd name="connsiteY21" fmla="*/ 238494 h 481807"/>
                <a:gd name="connsiteX22" fmla="*/ 81907 w 469761"/>
                <a:gd name="connsiteY22" fmla="*/ 238494 h 481807"/>
                <a:gd name="connsiteX23" fmla="*/ 51794 w 469761"/>
                <a:gd name="connsiteY23" fmla="*/ 399900 h 481807"/>
                <a:gd name="connsiteX24" fmla="*/ 48181 w 469761"/>
                <a:gd name="connsiteY24" fmla="*/ 413150 h 481807"/>
                <a:gd name="connsiteX25" fmla="*/ 43363 w 469761"/>
                <a:gd name="connsiteY25" fmla="*/ 420377 h 481807"/>
                <a:gd name="connsiteX26" fmla="*/ 34931 w 469761"/>
                <a:gd name="connsiteY26" fmla="*/ 423990 h 481807"/>
                <a:gd name="connsiteX27" fmla="*/ 9636 w 469761"/>
                <a:gd name="connsiteY27" fmla="*/ 423990 h 481807"/>
                <a:gd name="connsiteX28" fmla="*/ 0 w 469761"/>
                <a:gd name="connsiteY28" fmla="*/ 481807 h 481807"/>
                <a:gd name="connsiteX29" fmla="*/ 32522 w 469761"/>
                <a:gd name="connsiteY29" fmla="*/ 481807 h 481807"/>
                <a:gd name="connsiteX30" fmla="*/ 66248 w 469761"/>
                <a:gd name="connsiteY30" fmla="*/ 479398 h 481807"/>
                <a:gd name="connsiteX31" fmla="*/ 96361 w 469761"/>
                <a:gd name="connsiteY31" fmla="*/ 468557 h 481807"/>
                <a:gd name="connsiteX32" fmla="*/ 119247 w 469761"/>
                <a:gd name="connsiteY32" fmla="*/ 443262 h 481807"/>
                <a:gd name="connsiteX33" fmla="*/ 133701 w 469761"/>
                <a:gd name="connsiteY33" fmla="*/ 399900 h 481807"/>
                <a:gd name="connsiteX34" fmla="*/ 174655 w 469761"/>
                <a:gd name="connsiteY34" fmla="*/ 180678 h 481807"/>
                <a:gd name="connsiteX35" fmla="*/ 224040 w 469761"/>
                <a:gd name="connsiteY35" fmla="*/ 180678 h 481807"/>
                <a:gd name="connsiteX36" fmla="*/ 242108 w 469761"/>
                <a:gd name="connsiteY36" fmla="*/ 185496 h 481807"/>
                <a:gd name="connsiteX37" fmla="*/ 246926 w 469761"/>
                <a:gd name="connsiteY37" fmla="*/ 190314 h 481807"/>
                <a:gd name="connsiteX38" fmla="*/ 279448 w 469761"/>
                <a:gd name="connsiteY38" fmla="*/ 254153 h 481807"/>
                <a:gd name="connsiteX39" fmla="*/ 167428 w 469761"/>
                <a:gd name="connsiteY39" fmla="*/ 387855 h 481807"/>
                <a:gd name="connsiteX40" fmla="*/ 165019 w 469761"/>
                <a:gd name="connsiteY40" fmla="*/ 392673 h 481807"/>
                <a:gd name="connsiteX41" fmla="*/ 169837 w 469761"/>
                <a:gd name="connsiteY41" fmla="*/ 397491 h 481807"/>
                <a:gd name="connsiteX42" fmla="*/ 237290 w 469761"/>
                <a:gd name="connsiteY42" fmla="*/ 397491 h 481807"/>
                <a:gd name="connsiteX43" fmla="*/ 244517 w 469761"/>
                <a:gd name="connsiteY43" fmla="*/ 395082 h 481807"/>
                <a:gd name="connsiteX44" fmla="*/ 251744 w 469761"/>
                <a:gd name="connsiteY44" fmla="*/ 387855 h 481807"/>
                <a:gd name="connsiteX45" fmla="*/ 311970 w 469761"/>
                <a:gd name="connsiteY45" fmla="*/ 311970 h 481807"/>
                <a:gd name="connsiteX46" fmla="*/ 348106 w 469761"/>
                <a:gd name="connsiteY46" fmla="*/ 386650 h 481807"/>
                <a:gd name="connsiteX47" fmla="*/ 352924 w 469761"/>
                <a:gd name="connsiteY47" fmla="*/ 393877 h 481807"/>
                <a:gd name="connsiteX48" fmla="*/ 358946 w 469761"/>
                <a:gd name="connsiteY48" fmla="*/ 396286 h 481807"/>
                <a:gd name="connsiteX49" fmla="*/ 431217 w 469761"/>
                <a:gd name="connsiteY49" fmla="*/ 396286 h 481807"/>
                <a:gd name="connsiteX50" fmla="*/ 436035 w 469761"/>
                <a:gd name="connsiteY50" fmla="*/ 393877 h 481807"/>
                <a:gd name="connsiteX51" fmla="*/ 437240 w 469761"/>
                <a:gd name="connsiteY51" fmla="*/ 389059 h 481807"/>
                <a:gd name="connsiteX52" fmla="*/ 437240 w 469761"/>
                <a:gd name="connsiteY52" fmla="*/ 386650 h 481807"/>
                <a:gd name="connsiteX53" fmla="*/ 369787 w 469761"/>
                <a:gd name="connsiteY53" fmla="*/ 256562 h 481807"/>
                <a:gd name="connsiteX54" fmla="*/ 475784 w 469761"/>
                <a:gd name="connsiteY54" fmla="*/ 130088 h 481807"/>
                <a:gd name="connsiteX55" fmla="*/ 476989 w 469761"/>
                <a:gd name="connsiteY55" fmla="*/ 126474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69761" h="481807">
                  <a:moveTo>
                    <a:pt x="476989" y="126474"/>
                  </a:moveTo>
                  <a:cubicBezTo>
                    <a:pt x="476989" y="122861"/>
                    <a:pt x="475784" y="121656"/>
                    <a:pt x="472171" y="121656"/>
                  </a:cubicBezTo>
                  <a:lnTo>
                    <a:pt x="404718" y="121656"/>
                  </a:lnTo>
                  <a:cubicBezTo>
                    <a:pt x="402309" y="121656"/>
                    <a:pt x="399900" y="122861"/>
                    <a:pt x="397491" y="124065"/>
                  </a:cubicBezTo>
                  <a:cubicBezTo>
                    <a:pt x="395082" y="125270"/>
                    <a:pt x="392673" y="127679"/>
                    <a:pt x="390264" y="131292"/>
                  </a:cubicBezTo>
                  <a:lnTo>
                    <a:pt x="337265" y="197541"/>
                  </a:lnTo>
                  <a:lnTo>
                    <a:pt x="304743" y="132497"/>
                  </a:lnTo>
                  <a:cubicBezTo>
                    <a:pt x="303538" y="128883"/>
                    <a:pt x="301129" y="126474"/>
                    <a:pt x="299925" y="125270"/>
                  </a:cubicBezTo>
                  <a:cubicBezTo>
                    <a:pt x="298720" y="124065"/>
                    <a:pt x="296311" y="122861"/>
                    <a:pt x="293902" y="122861"/>
                  </a:cubicBezTo>
                  <a:lnTo>
                    <a:pt x="185496" y="122861"/>
                  </a:lnTo>
                  <a:lnTo>
                    <a:pt x="193927" y="81907"/>
                  </a:lnTo>
                  <a:cubicBezTo>
                    <a:pt x="195132" y="69862"/>
                    <a:pt x="199950" y="60226"/>
                    <a:pt x="203564" y="57817"/>
                  </a:cubicBezTo>
                  <a:cubicBezTo>
                    <a:pt x="205973" y="54203"/>
                    <a:pt x="211995" y="52999"/>
                    <a:pt x="219222" y="52999"/>
                  </a:cubicBezTo>
                  <a:lnTo>
                    <a:pt x="236085" y="52999"/>
                  </a:lnTo>
                  <a:lnTo>
                    <a:pt x="245722" y="0"/>
                  </a:lnTo>
                  <a:cubicBezTo>
                    <a:pt x="230063" y="0"/>
                    <a:pt x="219222" y="0"/>
                    <a:pt x="216813" y="0"/>
                  </a:cubicBezTo>
                  <a:cubicBezTo>
                    <a:pt x="202359" y="0"/>
                    <a:pt x="186700" y="0"/>
                    <a:pt x="178269" y="1205"/>
                  </a:cubicBezTo>
                  <a:cubicBezTo>
                    <a:pt x="167428" y="3614"/>
                    <a:pt x="156587" y="6023"/>
                    <a:pt x="148156" y="12045"/>
                  </a:cubicBezTo>
                  <a:cubicBezTo>
                    <a:pt x="139724" y="18068"/>
                    <a:pt x="131292" y="26499"/>
                    <a:pt x="125270" y="37340"/>
                  </a:cubicBezTo>
                  <a:cubicBezTo>
                    <a:pt x="119247" y="48181"/>
                    <a:pt x="115634" y="62635"/>
                    <a:pt x="112020" y="80703"/>
                  </a:cubicBezTo>
                  <a:lnTo>
                    <a:pt x="104793" y="115634"/>
                  </a:lnTo>
                  <a:lnTo>
                    <a:pt x="81907" y="238494"/>
                  </a:lnTo>
                  <a:lnTo>
                    <a:pt x="81907" y="238494"/>
                  </a:lnTo>
                  <a:lnTo>
                    <a:pt x="51794" y="399900"/>
                  </a:lnTo>
                  <a:cubicBezTo>
                    <a:pt x="50590" y="405922"/>
                    <a:pt x="49385" y="410740"/>
                    <a:pt x="48181" y="413150"/>
                  </a:cubicBezTo>
                  <a:cubicBezTo>
                    <a:pt x="46976" y="416763"/>
                    <a:pt x="45772" y="419172"/>
                    <a:pt x="43363" y="420377"/>
                  </a:cubicBezTo>
                  <a:cubicBezTo>
                    <a:pt x="40954" y="421581"/>
                    <a:pt x="38545" y="422786"/>
                    <a:pt x="34931" y="423990"/>
                  </a:cubicBezTo>
                  <a:cubicBezTo>
                    <a:pt x="33726" y="423990"/>
                    <a:pt x="22886" y="423990"/>
                    <a:pt x="9636" y="423990"/>
                  </a:cubicBezTo>
                  <a:lnTo>
                    <a:pt x="0" y="481807"/>
                  </a:lnTo>
                  <a:cubicBezTo>
                    <a:pt x="12045" y="481807"/>
                    <a:pt x="28908" y="481807"/>
                    <a:pt x="32522" y="481807"/>
                  </a:cubicBezTo>
                  <a:cubicBezTo>
                    <a:pt x="45772" y="481807"/>
                    <a:pt x="55408" y="480603"/>
                    <a:pt x="66248" y="479398"/>
                  </a:cubicBezTo>
                  <a:cubicBezTo>
                    <a:pt x="77089" y="478193"/>
                    <a:pt x="87930" y="473375"/>
                    <a:pt x="96361" y="468557"/>
                  </a:cubicBezTo>
                  <a:cubicBezTo>
                    <a:pt x="104793" y="462535"/>
                    <a:pt x="113225" y="454103"/>
                    <a:pt x="119247" y="443262"/>
                  </a:cubicBezTo>
                  <a:cubicBezTo>
                    <a:pt x="125270" y="432422"/>
                    <a:pt x="130088" y="417968"/>
                    <a:pt x="133701" y="399900"/>
                  </a:cubicBezTo>
                  <a:lnTo>
                    <a:pt x="174655" y="180678"/>
                  </a:lnTo>
                  <a:lnTo>
                    <a:pt x="224040" y="180678"/>
                  </a:lnTo>
                  <a:cubicBezTo>
                    <a:pt x="232472" y="180678"/>
                    <a:pt x="238494" y="183087"/>
                    <a:pt x="242108" y="185496"/>
                  </a:cubicBezTo>
                  <a:cubicBezTo>
                    <a:pt x="243313" y="186700"/>
                    <a:pt x="244517" y="189109"/>
                    <a:pt x="246926" y="190314"/>
                  </a:cubicBezTo>
                  <a:lnTo>
                    <a:pt x="279448" y="254153"/>
                  </a:lnTo>
                  <a:lnTo>
                    <a:pt x="167428" y="387855"/>
                  </a:lnTo>
                  <a:cubicBezTo>
                    <a:pt x="166223" y="389059"/>
                    <a:pt x="165019" y="391468"/>
                    <a:pt x="165019" y="392673"/>
                  </a:cubicBezTo>
                  <a:cubicBezTo>
                    <a:pt x="165019" y="395082"/>
                    <a:pt x="166223" y="397491"/>
                    <a:pt x="169837" y="397491"/>
                  </a:cubicBezTo>
                  <a:lnTo>
                    <a:pt x="237290" y="397491"/>
                  </a:lnTo>
                  <a:cubicBezTo>
                    <a:pt x="239699" y="397491"/>
                    <a:pt x="242108" y="396286"/>
                    <a:pt x="244517" y="395082"/>
                  </a:cubicBezTo>
                  <a:cubicBezTo>
                    <a:pt x="246926" y="393877"/>
                    <a:pt x="249335" y="391468"/>
                    <a:pt x="251744" y="387855"/>
                  </a:cubicBezTo>
                  <a:lnTo>
                    <a:pt x="311970" y="311970"/>
                  </a:lnTo>
                  <a:lnTo>
                    <a:pt x="348106" y="386650"/>
                  </a:lnTo>
                  <a:cubicBezTo>
                    <a:pt x="349310" y="390264"/>
                    <a:pt x="351719" y="392673"/>
                    <a:pt x="352924" y="393877"/>
                  </a:cubicBezTo>
                  <a:cubicBezTo>
                    <a:pt x="354128" y="395082"/>
                    <a:pt x="356537" y="396286"/>
                    <a:pt x="358946" y="396286"/>
                  </a:cubicBezTo>
                  <a:lnTo>
                    <a:pt x="431217" y="396286"/>
                  </a:lnTo>
                  <a:cubicBezTo>
                    <a:pt x="433626" y="396286"/>
                    <a:pt x="434831" y="395082"/>
                    <a:pt x="436035" y="393877"/>
                  </a:cubicBezTo>
                  <a:cubicBezTo>
                    <a:pt x="437240" y="392673"/>
                    <a:pt x="437240" y="390264"/>
                    <a:pt x="437240" y="389059"/>
                  </a:cubicBezTo>
                  <a:cubicBezTo>
                    <a:pt x="437240" y="387855"/>
                    <a:pt x="437240" y="386650"/>
                    <a:pt x="437240" y="386650"/>
                  </a:cubicBezTo>
                  <a:lnTo>
                    <a:pt x="369787" y="256562"/>
                  </a:lnTo>
                  <a:lnTo>
                    <a:pt x="475784" y="130088"/>
                  </a:lnTo>
                  <a:cubicBezTo>
                    <a:pt x="476989" y="130088"/>
                    <a:pt x="476989" y="128883"/>
                    <a:pt x="476989" y="126474"/>
                  </a:cubicBezTo>
                </a:path>
              </a:pathLst>
            </a:custGeom>
            <a:grpFill/>
            <a:ln w="11953" cap="flat">
              <a:noFill/>
              <a:prstDash val="solid"/>
              <a:miter/>
            </a:ln>
          </p:spPr>
          <p:txBody>
            <a:bodyPr rtlCol="0" anchor="ctr"/>
            <a:lstStyle/>
            <a:p>
              <a:endParaRPr lang="LID4096" sz="3200"/>
            </a:p>
          </p:txBody>
        </p:sp>
        <p:sp>
          <p:nvSpPr>
            <p:cNvPr id="14" name="Freeform: Shape 4">
              <a:extLst>
                <a:ext uri="{FF2B5EF4-FFF2-40B4-BE49-F238E27FC236}">
                  <a16:creationId xmlns:a16="http://schemas.microsoft.com/office/drawing/2014/main" id="{9D8CBF12-E2C7-1943-8B78-7C1062B9E513}"/>
                </a:ext>
              </a:extLst>
            </p:cNvPr>
            <p:cNvSpPr/>
            <p:nvPr/>
          </p:nvSpPr>
          <p:spPr>
            <a:xfrm>
              <a:off x="469760" y="1080602"/>
              <a:ext cx="770891" cy="337265"/>
            </a:xfrm>
            <a:custGeom>
              <a:avLst/>
              <a:gdLst>
                <a:gd name="connsiteX0" fmla="*/ 185496 w 770891"/>
                <a:gd name="connsiteY0" fmla="*/ 160201 h 337264"/>
                <a:gd name="connsiteX1" fmla="*/ 161405 w 770891"/>
                <a:gd name="connsiteY1" fmla="*/ 92748 h 337264"/>
                <a:gd name="connsiteX2" fmla="*/ 91543 w 770891"/>
                <a:gd name="connsiteY2" fmla="*/ 68657 h 337264"/>
                <a:gd name="connsiteX3" fmla="*/ 49385 w 770891"/>
                <a:gd name="connsiteY3" fmla="*/ 71067 h 337264"/>
                <a:gd name="connsiteX4" fmla="*/ 12045 w 770891"/>
                <a:gd name="connsiteY4" fmla="*/ 78294 h 337264"/>
                <a:gd name="connsiteX5" fmla="*/ 2409 w 770891"/>
                <a:gd name="connsiteY5" fmla="*/ 81907 h 337264"/>
                <a:gd name="connsiteX6" fmla="*/ 0 w 770891"/>
                <a:gd name="connsiteY6" fmla="*/ 87930 h 337264"/>
                <a:gd name="connsiteX7" fmla="*/ 0 w 770891"/>
                <a:gd name="connsiteY7" fmla="*/ 339674 h 337264"/>
                <a:gd name="connsiteX8" fmla="*/ 2409 w 770891"/>
                <a:gd name="connsiteY8" fmla="*/ 344492 h 337264"/>
                <a:gd name="connsiteX9" fmla="*/ 8432 w 770891"/>
                <a:gd name="connsiteY9" fmla="*/ 346901 h 337264"/>
                <a:gd name="connsiteX10" fmla="*/ 54203 w 770891"/>
                <a:gd name="connsiteY10" fmla="*/ 346901 h 337264"/>
                <a:gd name="connsiteX11" fmla="*/ 59021 w 770891"/>
                <a:gd name="connsiteY11" fmla="*/ 344492 h 337264"/>
                <a:gd name="connsiteX12" fmla="*/ 60226 w 770891"/>
                <a:gd name="connsiteY12" fmla="*/ 339674 h 337264"/>
                <a:gd name="connsiteX13" fmla="*/ 60226 w 770891"/>
                <a:gd name="connsiteY13" fmla="*/ 277039 h 337264"/>
                <a:gd name="connsiteX14" fmla="*/ 77089 w 770891"/>
                <a:gd name="connsiteY14" fmla="*/ 278244 h 337264"/>
                <a:gd name="connsiteX15" fmla="*/ 91543 w 770891"/>
                <a:gd name="connsiteY15" fmla="*/ 279448 h 337264"/>
                <a:gd name="connsiteX16" fmla="*/ 162610 w 770891"/>
                <a:gd name="connsiteY16" fmla="*/ 254153 h 337264"/>
                <a:gd name="connsiteX17" fmla="*/ 185496 w 770891"/>
                <a:gd name="connsiteY17" fmla="*/ 186700 h 337264"/>
                <a:gd name="connsiteX18" fmla="*/ 185496 w 770891"/>
                <a:gd name="connsiteY18" fmla="*/ 160201 h 337264"/>
                <a:gd name="connsiteX19" fmla="*/ 124065 w 770891"/>
                <a:gd name="connsiteY19" fmla="*/ 187905 h 337264"/>
                <a:gd name="connsiteX20" fmla="*/ 122861 w 770891"/>
                <a:gd name="connsiteY20" fmla="*/ 204768 h 337264"/>
                <a:gd name="connsiteX21" fmla="*/ 118043 w 770891"/>
                <a:gd name="connsiteY21" fmla="*/ 219222 h 337264"/>
                <a:gd name="connsiteX22" fmla="*/ 108407 w 770891"/>
                <a:gd name="connsiteY22" fmla="*/ 228858 h 337264"/>
                <a:gd name="connsiteX23" fmla="*/ 91543 w 770891"/>
                <a:gd name="connsiteY23" fmla="*/ 232472 h 337264"/>
                <a:gd name="connsiteX24" fmla="*/ 75885 w 770891"/>
                <a:gd name="connsiteY24" fmla="*/ 231267 h 337264"/>
                <a:gd name="connsiteX25" fmla="*/ 60226 w 770891"/>
                <a:gd name="connsiteY25" fmla="*/ 230063 h 337264"/>
                <a:gd name="connsiteX26" fmla="*/ 60226 w 770891"/>
                <a:gd name="connsiteY26" fmla="*/ 118043 h 337264"/>
                <a:gd name="connsiteX27" fmla="*/ 73476 w 770891"/>
                <a:gd name="connsiteY27" fmla="*/ 116838 h 337264"/>
                <a:gd name="connsiteX28" fmla="*/ 90339 w 770891"/>
                <a:gd name="connsiteY28" fmla="*/ 116838 h 337264"/>
                <a:gd name="connsiteX29" fmla="*/ 107202 w 770891"/>
                <a:gd name="connsiteY29" fmla="*/ 120452 h 337264"/>
                <a:gd name="connsiteX30" fmla="*/ 116838 w 770891"/>
                <a:gd name="connsiteY30" fmla="*/ 130088 h 337264"/>
                <a:gd name="connsiteX31" fmla="*/ 121656 w 770891"/>
                <a:gd name="connsiteY31" fmla="*/ 143338 h 337264"/>
                <a:gd name="connsiteX32" fmla="*/ 122861 w 770891"/>
                <a:gd name="connsiteY32" fmla="*/ 161405 h 337264"/>
                <a:gd name="connsiteX33" fmla="*/ 122861 w 770891"/>
                <a:gd name="connsiteY33" fmla="*/ 187905 h 337264"/>
                <a:gd name="connsiteX34" fmla="*/ 328833 w 770891"/>
                <a:gd name="connsiteY34" fmla="*/ 109611 h 337264"/>
                <a:gd name="connsiteX35" fmla="*/ 328833 w 770891"/>
                <a:gd name="connsiteY35" fmla="*/ 74680 h 337264"/>
                <a:gd name="connsiteX36" fmla="*/ 326424 w 770891"/>
                <a:gd name="connsiteY36" fmla="*/ 69862 h 337264"/>
                <a:gd name="connsiteX37" fmla="*/ 321606 w 770891"/>
                <a:gd name="connsiteY37" fmla="*/ 67453 h 337264"/>
                <a:gd name="connsiteX38" fmla="*/ 295107 w 770891"/>
                <a:gd name="connsiteY38" fmla="*/ 72271 h 337264"/>
                <a:gd name="connsiteX39" fmla="*/ 271016 w 770891"/>
                <a:gd name="connsiteY39" fmla="*/ 85521 h 337264"/>
                <a:gd name="connsiteX40" fmla="*/ 271016 w 770891"/>
                <a:gd name="connsiteY40" fmla="*/ 78294 h 337264"/>
                <a:gd name="connsiteX41" fmla="*/ 268607 w 770891"/>
                <a:gd name="connsiteY41" fmla="*/ 73476 h 337264"/>
                <a:gd name="connsiteX42" fmla="*/ 263789 w 770891"/>
                <a:gd name="connsiteY42" fmla="*/ 71067 h 337264"/>
                <a:gd name="connsiteX43" fmla="*/ 219222 w 770891"/>
                <a:gd name="connsiteY43" fmla="*/ 71067 h 337264"/>
                <a:gd name="connsiteX44" fmla="*/ 214404 w 770891"/>
                <a:gd name="connsiteY44" fmla="*/ 73476 h 337264"/>
                <a:gd name="connsiteX45" fmla="*/ 211995 w 770891"/>
                <a:gd name="connsiteY45" fmla="*/ 78294 h 337264"/>
                <a:gd name="connsiteX46" fmla="*/ 211995 w 770891"/>
                <a:gd name="connsiteY46" fmla="*/ 269812 h 337264"/>
                <a:gd name="connsiteX47" fmla="*/ 214404 w 770891"/>
                <a:gd name="connsiteY47" fmla="*/ 274630 h 337264"/>
                <a:gd name="connsiteX48" fmla="*/ 219222 w 770891"/>
                <a:gd name="connsiteY48" fmla="*/ 277039 h 337264"/>
                <a:gd name="connsiteX49" fmla="*/ 264994 w 770891"/>
                <a:gd name="connsiteY49" fmla="*/ 277039 h 337264"/>
                <a:gd name="connsiteX50" fmla="*/ 269812 w 770891"/>
                <a:gd name="connsiteY50" fmla="*/ 274630 h 337264"/>
                <a:gd name="connsiteX51" fmla="*/ 272221 w 770891"/>
                <a:gd name="connsiteY51" fmla="*/ 269812 h 337264"/>
                <a:gd name="connsiteX52" fmla="*/ 272221 w 770891"/>
                <a:gd name="connsiteY52" fmla="*/ 128883 h 337264"/>
                <a:gd name="connsiteX53" fmla="*/ 295107 w 770891"/>
                <a:gd name="connsiteY53" fmla="*/ 120452 h 337264"/>
                <a:gd name="connsiteX54" fmla="*/ 320402 w 770891"/>
                <a:gd name="connsiteY54" fmla="*/ 116838 h 337264"/>
                <a:gd name="connsiteX55" fmla="*/ 322811 w 770891"/>
                <a:gd name="connsiteY55" fmla="*/ 116838 h 337264"/>
                <a:gd name="connsiteX56" fmla="*/ 326424 w 770891"/>
                <a:gd name="connsiteY56" fmla="*/ 114429 h 337264"/>
                <a:gd name="connsiteX57" fmla="*/ 328833 w 770891"/>
                <a:gd name="connsiteY57" fmla="*/ 109611 h 337264"/>
                <a:gd name="connsiteX58" fmla="*/ 411945 w 770891"/>
                <a:gd name="connsiteY58" fmla="*/ 7227 h 337264"/>
                <a:gd name="connsiteX59" fmla="*/ 409536 w 770891"/>
                <a:gd name="connsiteY59" fmla="*/ 2409 h 337264"/>
                <a:gd name="connsiteX60" fmla="*/ 404718 w 770891"/>
                <a:gd name="connsiteY60" fmla="*/ 0 h 337264"/>
                <a:gd name="connsiteX61" fmla="*/ 356537 w 770891"/>
                <a:gd name="connsiteY61" fmla="*/ 0 h 337264"/>
                <a:gd name="connsiteX62" fmla="*/ 351719 w 770891"/>
                <a:gd name="connsiteY62" fmla="*/ 2409 h 337264"/>
                <a:gd name="connsiteX63" fmla="*/ 349310 w 770891"/>
                <a:gd name="connsiteY63" fmla="*/ 7227 h 337264"/>
                <a:gd name="connsiteX64" fmla="*/ 349310 w 770891"/>
                <a:gd name="connsiteY64" fmla="*/ 40954 h 337264"/>
                <a:gd name="connsiteX65" fmla="*/ 351719 w 770891"/>
                <a:gd name="connsiteY65" fmla="*/ 45772 h 337264"/>
                <a:gd name="connsiteX66" fmla="*/ 356537 w 770891"/>
                <a:gd name="connsiteY66" fmla="*/ 48181 h 337264"/>
                <a:gd name="connsiteX67" fmla="*/ 404718 w 770891"/>
                <a:gd name="connsiteY67" fmla="*/ 48181 h 337264"/>
                <a:gd name="connsiteX68" fmla="*/ 409536 w 770891"/>
                <a:gd name="connsiteY68" fmla="*/ 45772 h 337264"/>
                <a:gd name="connsiteX69" fmla="*/ 411945 w 770891"/>
                <a:gd name="connsiteY69" fmla="*/ 40954 h 337264"/>
                <a:gd name="connsiteX70" fmla="*/ 411945 w 770891"/>
                <a:gd name="connsiteY70" fmla="*/ 7227 h 337264"/>
                <a:gd name="connsiteX71" fmla="*/ 410741 w 770891"/>
                <a:gd name="connsiteY71" fmla="*/ 78294 h 337264"/>
                <a:gd name="connsiteX72" fmla="*/ 408332 w 770891"/>
                <a:gd name="connsiteY72" fmla="*/ 73476 h 337264"/>
                <a:gd name="connsiteX73" fmla="*/ 403513 w 770891"/>
                <a:gd name="connsiteY73" fmla="*/ 71067 h 337264"/>
                <a:gd name="connsiteX74" fmla="*/ 357742 w 770891"/>
                <a:gd name="connsiteY74" fmla="*/ 71067 h 337264"/>
                <a:gd name="connsiteX75" fmla="*/ 352924 w 770891"/>
                <a:gd name="connsiteY75" fmla="*/ 73476 h 337264"/>
                <a:gd name="connsiteX76" fmla="*/ 350515 w 770891"/>
                <a:gd name="connsiteY76" fmla="*/ 78294 h 337264"/>
                <a:gd name="connsiteX77" fmla="*/ 350515 w 770891"/>
                <a:gd name="connsiteY77" fmla="*/ 269812 h 337264"/>
                <a:gd name="connsiteX78" fmla="*/ 352924 w 770891"/>
                <a:gd name="connsiteY78" fmla="*/ 274630 h 337264"/>
                <a:gd name="connsiteX79" fmla="*/ 357742 w 770891"/>
                <a:gd name="connsiteY79" fmla="*/ 277039 h 337264"/>
                <a:gd name="connsiteX80" fmla="*/ 403513 w 770891"/>
                <a:gd name="connsiteY80" fmla="*/ 277039 h 337264"/>
                <a:gd name="connsiteX81" fmla="*/ 408332 w 770891"/>
                <a:gd name="connsiteY81" fmla="*/ 274630 h 337264"/>
                <a:gd name="connsiteX82" fmla="*/ 410741 w 770891"/>
                <a:gd name="connsiteY82" fmla="*/ 269812 h 337264"/>
                <a:gd name="connsiteX83" fmla="*/ 410741 w 770891"/>
                <a:gd name="connsiteY83" fmla="*/ 78294 h 337264"/>
                <a:gd name="connsiteX84" fmla="*/ 580578 w 770891"/>
                <a:gd name="connsiteY84" fmla="*/ 266198 h 337264"/>
                <a:gd name="connsiteX85" fmla="*/ 580578 w 770891"/>
                <a:gd name="connsiteY85" fmla="*/ 233676 h 337264"/>
                <a:gd name="connsiteX86" fmla="*/ 578169 w 770891"/>
                <a:gd name="connsiteY86" fmla="*/ 228858 h 337264"/>
                <a:gd name="connsiteX87" fmla="*/ 573350 w 770891"/>
                <a:gd name="connsiteY87" fmla="*/ 227654 h 337264"/>
                <a:gd name="connsiteX88" fmla="*/ 572146 w 770891"/>
                <a:gd name="connsiteY88" fmla="*/ 227654 h 337264"/>
                <a:gd name="connsiteX89" fmla="*/ 551669 w 770891"/>
                <a:gd name="connsiteY89" fmla="*/ 228858 h 337264"/>
                <a:gd name="connsiteX90" fmla="*/ 526374 w 770891"/>
                <a:gd name="connsiteY90" fmla="*/ 230063 h 337264"/>
                <a:gd name="connsiteX91" fmla="*/ 514329 w 770891"/>
                <a:gd name="connsiteY91" fmla="*/ 227654 h 337264"/>
                <a:gd name="connsiteX92" fmla="*/ 504693 w 770891"/>
                <a:gd name="connsiteY92" fmla="*/ 220427 h 337264"/>
                <a:gd name="connsiteX93" fmla="*/ 498670 w 770891"/>
                <a:gd name="connsiteY93" fmla="*/ 207177 h 337264"/>
                <a:gd name="connsiteX94" fmla="*/ 496261 w 770891"/>
                <a:gd name="connsiteY94" fmla="*/ 186700 h 337264"/>
                <a:gd name="connsiteX95" fmla="*/ 496261 w 770891"/>
                <a:gd name="connsiteY95" fmla="*/ 156587 h 337264"/>
                <a:gd name="connsiteX96" fmla="*/ 498670 w 770891"/>
                <a:gd name="connsiteY96" fmla="*/ 136110 h 337264"/>
                <a:gd name="connsiteX97" fmla="*/ 504693 w 770891"/>
                <a:gd name="connsiteY97" fmla="*/ 122861 h 337264"/>
                <a:gd name="connsiteX98" fmla="*/ 514329 w 770891"/>
                <a:gd name="connsiteY98" fmla="*/ 115634 h 337264"/>
                <a:gd name="connsiteX99" fmla="*/ 526374 w 770891"/>
                <a:gd name="connsiteY99" fmla="*/ 113225 h 337264"/>
                <a:gd name="connsiteX100" fmla="*/ 551669 w 770891"/>
                <a:gd name="connsiteY100" fmla="*/ 114429 h 337264"/>
                <a:gd name="connsiteX101" fmla="*/ 572146 w 770891"/>
                <a:gd name="connsiteY101" fmla="*/ 115634 h 337264"/>
                <a:gd name="connsiteX102" fmla="*/ 573350 w 770891"/>
                <a:gd name="connsiteY102" fmla="*/ 115634 h 337264"/>
                <a:gd name="connsiteX103" fmla="*/ 578169 w 770891"/>
                <a:gd name="connsiteY103" fmla="*/ 114429 h 337264"/>
                <a:gd name="connsiteX104" fmla="*/ 580578 w 770891"/>
                <a:gd name="connsiteY104" fmla="*/ 109611 h 337264"/>
                <a:gd name="connsiteX105" fmla="*/ 580578 w 770891"/>
                <a:gd name="connsiteY105" fmla="*/ 81907 h 337264"/>
                <a:gd name="connsiteX106" fmla="*/ 578169 w 770891"/>
                <a:gd name="connsiteY106" fmla="*/ 75885 h 337264"/>
                <a:gd name="connsiteX107" fmla="*/ 572146 w 770891"/>
                <a:gd name="connsiteY107" fmla="*/ 73476 h 337264"/>
                <a:gd name="connsiteX108" fmla="*/ 551669 w 770891"/>
                <a:gd name="connsiteY108" fmla="*/ 69862 h 337264"/>
                <a:gd name="connsiteX109" fmla="*/ 522761 w 770891"/>
                <a:gd name="connsiteY109" fmla="*/ 68657 h 337264"/>
                <a:gd name="connsiteX110" fmla="*/ 458921 w 770891"/>
                <a:gd name="connsiteY110" fmla="*/ 91543 h 337264"/>
                <a:gd name="connsiteX111" fmla="*/ 434831 w 770891"/>
                <a:gd name="connsiteY111" fmla="*/ 158996 h 337264"/>
                <a:gd name="connsiteX112" fmla="*/ 434831 w 770891"/>
                <a:gd name="connsiteY112" fmla="*/ 189109 h 337264"/>
                <a:gd name="connsiteX113" fmla="*/ 458921 w 770891"/>
                <a:gd name="connsiteY113" fmla="*/ 256562 h 337264"/>
                <a:gd name="connsiteX114" fmla="*/ 522761 w 770891"/>
                <a:gd name="connsiteY114" fmla="*/ 279448 h 337264"/>
                <a:gd name="connsiteX115" fmla="*/ 551669 w 770891"/>
                <a:gd name="connsiteY115" fmla="*/ 278244 h 337264"/>
                <a:gd name="connsiteX116" fmla="*/ 572146 w 770891"/>
                <a:gd name="connsiteY116" fmla="*/ 274630 h 337264"/>
                <a:gd name="connsiteX117" fmla="*/ 578169 w 770891"/>
                <a:gd name="connsiteY117" fmla="*/ 272221 h 337264"/>
                <a:gd name="connsiteX118" fmla="*/ 580578 w 770891"/>
                <a:gd name="connsiteY118" fmla="*/ 266198 h 337264"/>
                <a:gd name="connsiteX119" fmla="*/ 781732 w 770891"/>
                <a:gd name="connsiteY119" fmla="*/ 162610 h 337264"/>
                <a:gd name="connsiteX120" fmla="*/ 775709 w 770891"/>
                <a:gd name="connsiteY120" fmla="*/ 125270 h 337264"/>
                <a:gd name="connsiteX121" fmla="*/ 758846 w 770891"/>
                <a:gd name="connsiteY121" fmla="*/ 95157 h 337264"/>
                <a:gd name="connsiteX122" fmla="*/ 729938 w 770891"/>
                <a:gd name="connsiteY122" fmla="*/ 75885 h 337264"/>
                <a:gd name="connsiteX123" fmla="*/ 690189 w 770891"/>
                <a:gd name="connsiteY123" fmla="*/ 68657 h 337264"/>
                <a:gd name="connsiteX124" fmla="*/ 650440 w 770891"/>
                <a:gd name="connsiteY124" fmla="*/ 75885 h 337264"/>
                <a:gd name="connsiteX125" fmla="*/ 620327 w 770891"/>
                <a:gd name="connsiteY125" fmla="*/ 95157 h 337264"/>
                <a:gd name="connsiteX126" fmla="*/ 602259 w 770891"/>
                <a:gd name="connsiteY126" fmla="*/ 125270 h 337264"/>
                <a:gd name="connsiteX127" fmla="*/ 596236 w 770891"/>
                <a:gd name="connsiteY127" fmla="*/ 165019 h 337264"/>
                <a:gd name="connsiteX128" fmla="*/ 596236 w 770891"/>
                <a:gd name="connsiteY128" fmla="*/ 190314 h 337264"/>
                <a:gd name="connsiteX129" fmla="*/ 604668 w 770891"/>
                <a:gd name="connsiteY129" fmla="*/ 233676 h 337264"/>
                <a:gd name="connsiteX130" fmla="*/ 626349 w 770891"/>
                <a:gd name="connsiteY130" fmla="*/ 262585 h 337264"/>
                <a:gd name="connsiteX131" fmla="*/ 656462 w 770891"/>
                <a:gd name="connsiteY131" fmla="*/ 278244 h 337264"/>
                <a:gd name="connsiteX132" fmla="*/ 690189 w 770891"/>
                <a:gd name="connsiteY132" fmla="*/ 283062 h 337264"/>
                <a:gd name="connsiteX133" fmla="*/ 731142 w 770891"/>
                <a:gd name="connsiteY133" fmla="*/ 280653 h 337264"/>
                <a:gd name="connsiteX134" fmla="*/ 766073 w 770891"/>
                <a:gd name="connsiteY134" fmla="*/ 274630 h 337264"/>
                <a:gd name="connsiteX135" fmla="*/ 772096 w 770891"/>
                <a:gd name="connsiteY135" fmla="*/ 271016 h 337264"/>
                <a:gd name="connsiteX136" fmla="*/ 773300 w 770891"/>
                <a:gd name="connsiteY136" fmla="*/ 264994 h 337264"/>
                <a:gd name="connsiteX137" fmla="*/ 773300 w 770891"/>
                <a:gd name="connsiteY137" fmla="*/ 237290 h 337264"/>
                <a:gd name="connsiteX138" fmla="*/ 766073 w 770891"/>
                <a:gd name="connsiteY138" fmla="*/ 231267 h 337264"/>
                <a:gd name="connsiteX139" fmla="*/ 764869 w 770891"/>
                <a:gd name="connsiteY139" fmla="*/ 231267 h 337264"/>
                <a:gd name="connsiteX140" fmla="*/ 750415 w 770891"/>
                <a:gd name="connsiteY140" fmla="*/ 232472 h 337264"/>
                <a:gd name="connsiteX141" fmla="*/ 732347 w 770891"/>
                <a:gd name="connsiteY141" fmla="*/ 233676 h 337264"/>
                <a:gd name="connsiteX142" fmla="*/ 711870 w 770891"/>
                <a:gd name="connsiteY142" fmla="*/ 234881 h 337264"/>
                <a:gd name="connsiteX143" fmla="*/ 692598 w 770891"/>
                <a:gd name="connsiteY143" fmla="*/ 234881 h 337264"/>
                <a:gd name="connsiteX144" fmla="*/ 674530 w 770891"/>
                <a:gd name="connsiteY144" fmla="*/ 231267 h 337264"/>
                <a:gd name="connsiteX145" fmla="*/ 662485 w 770891"/>
                <a:gd name="connsiteY145" fmla="*/ 222836 h 337264"/>
                <a:gd name="connsiteX146" fmla="*/ 656462 w 770891"/>
                <a:gd name="connsiteY146" fmla="*/ 210791 h 337264"/>
                <a:gd name="connsiteX147" fmla="*/ 654053 w 770891"/>
                <a:gd name="connsiteY147" fmla="*/ 196336 h 337264"/>
                <a:gd name="connsiteX148" fmla="*/ 654053 w 770891"/>
                <a:gd name="connsiteY148" fmla="*/ 195132 h 337264"/>
                <a:gd name="connsiteX149" fmla="*/ 773300 w 770891"/>
                <a:gd name="connsiteY149" fmla="*/ 195132 h 337264"/>
                <a:gd name="connsiteX150" fmla="*/ 781732 w 770891"/>
                <a:gd name="connsiteY150" fmla="*/ 186700 h 337264"/>
                <a:gd name="connsiteX151" fmla="*/ 781732 w 770891"/>
                <a:gd name="connsiteY151" fmla="*/ 162610 h 337264"/>
                <a:gd name="connsiteX152" fmla="*/ 722711 w 770891"/>
                <a:gd name="connsiteY152" fmla="*/ 156587 h 337264"/>
                <a:gd name="connsiteX153" fmla="*/ 655258 w 770891"/>
                <a:gd name="connsiteY153" fmla="*/ 156587 h 337264"/>
                <a:gd name="connsiteX154" fmla="*/ 655258 w 770891"/>
                <a:gd name="connsiteY154" fmla="*/ 155383 h 337264"/>
                <a:gd name="connsiteX155" fmla="*/ 664894 w 770891"/>
                <a:gd name="connsiteY155" fmla="*/ 125270 h 337264"/>
                <a:gd name="connsiteX156" fmla="*/ 690189 w 770891"/>
                <a:gd name="connsiteY156" fmla="*/ 115634 h 337264"/>
                <a:gd name="connsiteX157" fmla="*/ 714279 w 770891"/>
                <a:gd name="connsiteY157" fmla="*/ 125270 h 337264"/>
                <a:gd name="connsiteX158" fmla="*/ 722711 w 770891"/>
                <a:gd name="connsiteY158" fmla="*/ 155383 h 337264"/>
                <a:gd name="connsiteX159" fmla="*/ 722711 w 770891"/>
                <a:gd name="connsiteY159" fmla="*/ 156587 h 33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770891" h="337264">
                  <a:moveTo>
                    <a:pt x="185496" y="160201"/>
                  </a:moveTo>
                  <a:cubicBezTo>
                    <a:pt x="185496" y="131292"/>
                    <a:pt x="177064" y="108407"/>
                    <a:pt x="161405" y="92748"/>
                  </a:cubicBezTo>
                  <a:cubicBezTo>
                    <a:pt x="145747" y="77089"/>
                    <a:pt x="121656" y="68657"/>
                    <a:pt x="91543" y="68657"/>
                  </a:cubicBezTo>
                  <a:cubicBezTo>
                    <a:pt x="77089" y="68657"/>
                    <a:pt x="62635" y="69862"/>
                    <a:pt x="49385" y="71067"/>
                  </a:cubicBezTo>
                  <a:cubicBezTo>
                    <a:pt x="34931" y="72271"/>
                    <a:pt x="22886" y="74680"/>
                    <a:pt x="12045" y="78294"/>
                  </a:cubicBezTo>
                  <a:cubicBezTo>
                    <a:pt x="7227" y="79498"/>
                    <a:pt x="3614" y="80703"/>
                    <a:pt x="2409" y="81907"/>
                  </a:cubicBezTo>
                  <a:cubicBezTo>
                    <a:pt x="1205" y="83112"/>
                    <a:pt x="0" y="85521"/>
                    <a:pt x="0" y="87930"/>
                  </a:cubicBezTo>
                  <a:lnTo>
                    <a:pt x="0" y="339674"/>
                  </a:lnTo>
                  <a:cubicBezTo>
                    <a:pt x="0" y="342083"/>
                    <a:pt x="1205" y="343288"/>
                    <a:pt x="2409" y="344492"/>
                  </a:cubicBezTo>
                  <a:cubicBezTo>
                    <a:pt x="3614" y="346901"/>
                    <a:pt x="6023" y="346901"/>
                    <a:pt x="8432" y="346901"/>
                  </a:cubicBezTo>
                  <a:lnTo>
                    <a:pt x="54203" y="346901"/>
                  </a:lnTo>
                  <a:cubicBezTo>
                    <a:pt x="56612" y="346901"/>
                    <a:pt x="57817" y="345697"/>
                    <a:pt x="59021" y="344492"/>
                  </a:cubicBezTo>
                  <a:cubicBezTo>
                    <a:pt x="60226" y="343288"/>
                    <a:pt x="60226" y="342083"/>
                    <a:pt x="60226" y="339674"/>
                  </a:cubicBezTo>
                  <a:lnTo>
                    <a:pt x="60226" y="277039"/>
                  </a:lnTo>
                  <a:cubicBezTo>
                    <a:pt x="66248" y="278244"/>
                    <a:pt x="71067" y="278244"/>
                    <a:pt x="77089" y="278244"/>
                  </a:cubicBezTo>
                  <a:cubicBezTo>
                    <a:pt x="83112" y="278244"/>
                    <a:pt x="87930" y="279448"/>
                    <a:pt x="91543" y="279448"/>
                  </a:cubicBezTo>
                  <a:cubicBezTo>
                    <a:pt x="122861" y="279448"/>
                    <a:pt x="146951" y="271016"/>
                    <a:pt x="162610" y="254153"/>
                  </a:cubicBezTo>
                  <a:cubicBezTo>
                    <a:pt x="178269" y="237290"/>
                    <a:pt x="185496" y="215609"/>
                    <a:pt x="185496" y="186700"/>
                  </a:cubicBezTo>
                  <a:lnTo>
                    <a:pt x="185496" y="160201"/>
                  </a:lnTo>
                  <a:close/>
                  <a:moveTo>
                    <a:pt x="124065" y="187905"/>
                  </a:moveTo>
                  <a:cubicBezTo>
                    <a:pt x="124065" y="193927"/>
                    <a:pt x="124065" y="199950"/>
                    <a:pt x="122861" y="204768"/>
                  </a:cubicBezTo>
                  <a:cubicBezTo>
                    <a:pt x="121656" y="209586"/>
                    <a:pt x="120452" y="214404"/>
                    <a:pt x="118043" y="219222"/>
                  </a:cubicBezTo>
                  <a:cubicBezTo>
                    <a:pt x="115634" y="222836"/>
                    <a:pt x="112020" y="226449"/>
                    <a:pt x="108407" y="228858"/>
                  </a:cubicBezTo>
                  <a:cubicBezTo>
                    <a:pt x="103589" y="231267"/>
                    <a:pt x="98770" y="232472"/>
                    <a:pt x="91543" y="232472"/>
                  </a:cubicBezTo>
                  <a:cubicBezTo>
                    <a:pt x="86725" y="232472"/>
                    <a:pt x="81907" y="232472"/>
                    <a:pt x="75885" y="231267"/>
                  </a:cubicBezTo>
                  <a:cubicBezTo>
                    <a:pt x="69862" y="231267"/>
                    <a:pt x="65044" y="230063"/>
                    <a:pt x="60226" y="230063"/>
                  </a:cubicBezTo>
                  <a:lnTo>
                    <a:pt x="60226" y="118043"/>
                  </a:lnTo>
                  <a:cubicBezTo>
                    <a:pt x="63839" y="118043"/>
                    <a:pt x="68658" y="116838"/>
                    <a:pt x="73476" y="116838"/>
                  </a:cubicBezTo>
                  <a:cubicBezTo>
                    <a:pt x="78294" y="116838"/>
                    <a:pt x="84316" y="116838"/>
                    <a:pt x="90339" y="116838"/>
                  </a:cubicBezTo>
                  <a:cubicBezTo>
                    <a:pt x="97566" y="116838"/>
                    <a:pt x="102384" y="118043"/>
                    <a:pt x="107202" y="120452"/>
                  </a:cubicBezTo>
                  <a:cubicBezTo>
                    <a:pt x="112020" y="122861"/>
                    <a:pt x="114429" y="125270"/>
                    <a:pt x="116838" y="130088"/>
                  </a:cubicBezTo>
                  <a:cubicBezTo>
                    <a:pt x="119247" y="133701"/>
                    <a:pt x="121656" y="138520"/>
                    <a:pt x="121656" y="143338"/>
                  </a:cubicBezTo>
                  <a:cubicBezTo>
                    <a:pt x="122861" y="148156"/>
                    <a:pt x="122861" y="154178"/>
                    <a:pt x="122861" y="161405"/>
                  </a:cubicBezTo>
                  <a:lnTo>
                    <a:pt x="122861" y="187905"/>
                  </a:lnTo>
                  <a:close/>
                  <a:moveTo>
                    <a:pt x="328833" y="109611"/>
                  </a:moveTo>
                  <a:lnTo>
                    <a:pt x="328833" y="74680"/>
                  </a:lnTo>
                  <a:cubicBezTo>
                    <a:pt x="328833" y="72271"/>
                    <a:pt x="327629" y="71067"/>
                    <a:pt x="326424" y="69862"/>
                  </a:cubicBezTo>
                  <a:cubicBezTo>
                    <a:pt x="325220" y="68657"/>
                    <a:pt x="322811" y="67453"/>
                    <a:pt x="321606" y="67453"/>
                  </a:cubicBezTo>
                  <a:cubicBezTo>
                    <a:pt x="313175" y="67453"/>
                    <a:pt x="303538" y="68657"/>
                    <a:pt x="295107" y="72271"/>
                  </a:cubicBezTo>
                  <a:cubicBezTo>
                    <a:pt x="286675" y="75885"/>
                    <a:pt x="278244" y="79498"/>
                    <a:pt x="271016" y="85521"/>
                  </a:cubicBezTo>
                  <a:lnTo>
                    <a:pt x="271016" y="78294"/>
                  </a:lnTo>
                  <a:cubicBezTo>
                    <a:pt x="271016" y="75885"/>
                    <a:pt x="269812" y="74680"/>
                    <a:pt x="268607" y="73476"/>
                  </a:cubicBezTo>
                  <a:cubicBezTo>
                    <a:pt x="267403" y="72271"/>
                    <a:pt x="264994" y="71067"/>
                    <a:pt x="263789" y="71067"/>
                  </a:cubicBezTo>
                  <a:lnTo>
                    <a:pt x="219222" y="71067"/>
                  </a:lnTo>
                  <a:cubicBezTo>
                    <a:pt x="216813" y="71067"/>
                    <a:pt x="215609" y="72271"/>
                    <a:pt x="214404" y="73476"/>
                  </a:cubicBezTo>
                  <a:cubicBezTo>
                    <a:pt x="213200" y="74680"/>
                    <a:pt x="211995" y="77089"/>
                    <a:pt x="211995" y="78294"/>
                  </a:cubicBezTo>
                  <a:lnTo>
                    <a:pt x="211995" y="269812"/>
                  </a:lnTo>
                  <a:cubicBezTo>
                    <a:pt x="211995" y="272221"/>
                    <a:pt x="213200" y="273425"/>
                    <a:pt x="214404" y="274630"/>
                  </a:cubicBezTo>
                  <a:cubicBezTo>
                    <a:pt x="215609" y="275835"/>
                    <a:pt x="218018" y="277039"/>
                    <a:pt x="219222" y="277039"/>
                  </a:cubicBezTo>
                  <a:lnTo>
                    <a:pt x="264994" y="277039"/>
                  </a:lnTo>
                  <a:cubicBezTo>
                    <a:pt x="267403" y="277039"/>
                    <a:pt x="268607" y="275835"/>
                    <a:pt x="269812" y="274630"/>
                  </a:cubicBezTo>
                  <a:cubicBezTo>
                    <a:pt x="271016" y="273425"/>
                    <a:pt x="272221" y="271016"/>
                    <a:pt x="272221" y="269812"/>
                  </a:cubicBezTo>
                  <a:lnTo>
                    <a:pt x="272221" y="128883"/>
                  </a:lnTo>
                  <a:cubicBezTo>
                    <a:pt x="279448" y="125270"/>
                    <a:pt x="286675" y="122861"/>
                    <a:pt x="295107" y="120452"/>
                  </a:cubicBezTo>
                  <a:cubicBezTo>
                    <a:pt x="303538" y="118043"/>
                    <a:pt x="311970" y="116838"/>
                    <a:pt x="320402" y="116838"/>
                  </a:cubicBezTo>
                  <a:lnTo>
                    <a:pt x="322811" y="116838"/>
                  </a:lnTo>
                  <a:cubicBezTo>
                    <a:pt x="324015" y="116838"/>
                    <a:pt x="326424" y="115634"/>
                    <a:pt x="326424" y="114429"/>
                  </a:cubicBezTo>
                  <a:cubicBezTo>
                    <a:pt x="328833" y="113225"/>
                    <a:pt x="328833" y="112020"/>
                    <a:pt x="328833" y="109611"/>
                  </a:cubicBezTo>
                  <a:moveTo>
                    <a:pt x="411945" y="7227"/>
                  </a:moveTo>
                  <a:cubicBezTo>
                    <a:pt x="411945" y="4818"/>
                    <a:pt x="410741" y="3614"/>
                    <a:pt x="409536" y="2409"/>
                  </a:cubicBezTo>
                  <a:cubicBezTo>
                    <a:pt x="408332" y="1205"/>
                    <a:pt x="405922" y="0"/>
                    <a:pt x="404718" y="0"/>
                  </a:cubicBezTo>
                  <a:lnTo>
                    <a:pt x="356537" y="0"/>
                  </a:lnTo>
                  <a:cubicBezTo>
                    <a:pt x="354128" y="0"/>
                    <a:pt x="352924" y="1205"/>
                    <a:pt x="351719" y="2409"/>
                  </a:cubicBezTo>
                  <a:cubicBezTo>
                    <a:pt x="350515" y="3614"/>
                    <a:pt x="349310" y="6023"/>
                    <a:pt x="349310" y="7227"/>
                  </a:cubicBezTo>
                  <a:lnTo>
                    <a:pt x="349310" y="40954"/>
                  </a:lnTo>
                  <a:cubicBezTo>
                    <a:pt x="349310" y="43363"/>
                    <a:pt x="350515" y="44567"/>
                    <a:pt x="351719" y="45772"/>
                  </a:cubicBezTo>
                  <a:cubicBezTo>
                    <a:pt x="352924" y="46976"/>
                    <a:pt x="355333" y="48181"/>
                    <a:pt x="356537" y="48181"/>
                  </a:cubicBezTo>
                  <a:lnTo>
                    <a:pt x="404718" y="48181"/>
                  </a:lnTo>
                  <a:cubicBezTo>
                    <a:pt x="407127" y="48181"/>
                    <a:pt x="408332" y="46976"/>
                    <a:pt x="409536" y="45772"/>
                  </a:cubicBezTo>
                  <a:cubicBezTo>
                    <a:pt x="410741" y="44567"/>
                    <a:pt x="411945" y="42158"/>
                    <a:pt x="411945" y="40954"/>
                  </a:cubicBezTo>
                  <a:lnTo>
                    <a:pt x="411945" y="7227"/>
                  </a:lnTo>
                  <a:close/>
                  <a:moveTo>
                    <a:pt x="410741" y="78294"/>
                  </a:moveTo>
                  <a:cubicBezTo>
                    <a:pt x="410741" y="75885"/>
                    <a:pt x="409536" y="74680"/>
                    <a:pt x="408332" y="73476"/>
                  </a:cubicBezTo>
                  <a:cubicBezTo>
                    <a:pt x="407127" y="72271"/>
                    <a:pt x="404718" y="71067"/>
                    <a:pt x="403513" y="71067"/>
                  </a:cubicBezTo>
                  <a:lnTo>
                    <a:pt x="357742" y="71067"/>
                  </a:lnTo>
                  <a:cubicBezTo>
                    <a:pt x="355333" y="71067"/>
                    <a:pt x="354128" y="72271"/>
                    <a:pt x="352924" y="73476"/>
                  </a:cubicBezTo>
                  <a:cubicBezTo>
                    <a:pt x="351719" y="74680"/>
                    <a:pt x="350515" y="77089"/>
                    <a:pt x="350515" y="78294"/>
                  </a:cubicBezTo>
                  <a:lnTo>
                    <a:pt x="350515" y="269812"/>
                  </a:lnTo>
                  <a:cubicBezTo>
                    <a:pt x="350515" y="272221"/>
                    <a:pt x="351719" y="273425"/>
                    <a:pt x="352924" y="274630"/>
                  </a:cubicBezTo>
                  <a:cubicBezTo>
                    <a:pt x="354128" y="275835"/>
                    <a:pt x="356537" y="277039"/>
                    <a:pt x="357742" y="277039"/>
                  </a:cubicBezTo>
                  <a:lnTo>
                    <a:pt x="403513" y="277039"/>
                  </a:lnTo>
                  <a:cubicBezTo>
                    <a:pt x="405922" y="277039"/>
                    <a:pt x="407127" y="275835"/>
                    <a:pt x="408332" y="274630"/>
                  </a:cubicBezTo>
                  <a:cubicBezTo>
                    <a:pt x="409536" y="273425"/>
                    <a:pt x="410741" y="271016"/>
                    <a:pt x="410741" y="269812"/>
                  </a:cubicBezTo>
                  <a:lnTo>
                    <a:pt x="410741" y="78294"/>
                  </a:lnTo>
                  <a:close/>
                  <a:moveTo>
                    <a:pt x="580578" y="266198"/>
                  </a:moveTo>
                  <a:lnTo>
                    <a:pt x="580578" y="233676"/>
                  </a:lnTo>
                  <a:cubicBezTo>
                    <a:pt x="580578" y="231267"/>
                    <a:pt x="579373" y="230063"/>
                    <a:pt x="578169" y="228858"/>
                  </a:cubicBezTo>
                  <a:cubicBezTo>
                    <a:pt x="576964" y="227654"/>
                    <a:pt x="574555" y="227654"/>
                    <a:pt x="573350" y="227654"/>
                  </a:cubicBezTo>
                  <a:lnTo>
                    <a:pt x="572146" y="227654"/>
                  </a:lnTo>
                  <a:cubicBezTo>
                    <a:pt x="564919" y="228858"/>
                    <a:pt x="558896" y="228858"/>
                    <a:pt x="551669" y="228858"/>
                  </a:cubicBezTo>
                  <a:cubicBezTo>
                    <a:pt x="545647" y="228858"/>
                    <a:pt x="537215" y="230063"/>
                    <a:pt x="526374" y="230063"/>
                  </a:cubicBezTo>
                  <a:cubicBezTo>
                    <a:pt x="521556" y="230063"/>
                    <a:pt x="517943" y="228858"/>
                    <a:pt x="514329" y="227654"/>
                  </a:cubicBezTo>
                  <a:cubicBezTo>
                    <a:pt x="510716" y="226449"/>
                    <a:pt x="507102" y="224040"/>
                    <a:pt x="504693" y="220427"/>
                  </a:cubicBezTo>
                  <a:cubicBezTo>
                    <a:pt x="502284" y="216813"/>
                    <a:pt x="499875" y="213200"/>
                    <a:pt x="498670" y="207177"/>
                  </a:cubicBezTo>
                  <a:cubicBezTo>
                    <a:pt x="497466" y="202359"/>
                    <a:pt x="496261" y="195132"/>
                    <a:pt x="496261" y="186700"/>
                  </a:cubicBezTo>
                  <a:lnTo>
                    <a:pt x="496261" y="156587"/>
                  </a:lnTo>
                  <a:cubicBezTo>
                    <a:pt x="496261" y="148156"/>
                    <a:pt x="497466" y="142133"/>
                    <a:pt x="498670" y="136110"/>
                  </a:cubicBezTo>
                  <a:cubicBezTo>
                    <a:pt x="499875" y="131292"/>
                    <a:pt x="502284" y="126474"/>
                    <a:pt x="504693" y="122861"/>
                  </a:cubicBezTo>
                  <a:cubicBezTo>
                    <a:pt x="507102" y="119247"/>
                    <a:pt x="510716" y="116838"/>
                    <a:pt x="514329" y="115634"/>
                  </a:cubicBezTo>
                  <a:cubicBezTo>
                    <a:pt x="517943" y="114429"/>
                    <a:pt x="521556" y="113225"/>
                    <a:pt x="526374" y="113225"/>
                  </a:cubicBezTo>
                  <a:cubicBezTo>
                    <a:pt x="537215" y="113225"/>
                    <a:pt x="545647" y="113225"/>
                    <a:pt x="551669" y="114429"/>
                  </a:cubicBezTo>
                  <a:cubicBezTo>
                    <a:pt x="557692" y="114429"/>
                    <a:pt x="564919" y="115634"/>
                    <a:pt x="572146" y="115634"/>
                  </a:cubicBezTo>
                  <a:lnTo>
                    <a:pt x="573350" y="115634"/>
                  </a:lnTo>
                  <a:cubicBezTo>
                    <a:pt x="575759" y="115634"/>
                    <a:pt x="576964" y="115634"/>
                    <a:pt x="578169" y="114429"/>
                  </a:cubicBezTo>
                  <a:cubicBezTo>
                    <a:pt x="579373" y="113225"/>
                    <a:pt x="580578" y="112020"/>
                    <a:pt x="580578" y="109611"/>
                  </a:cubicBezTo>
                  <a:lnTo>
                    <a:pt x="580578" y="81907"/>
                  </a:lnTo>
                  <a:cubicBezTo>
                    <a:pt x="580578" y="79498"/>
                    <a:pt x="579373" y="77089"/>
                    <a:pt x="578169" y="75885"/>
                  </a:cubicBezTo>
                  <a:cubicBezTo>
                    <a:pt x="576964" y="74680"/>
                    <a:pt x="574555" y="73476"/>
                    <a:pt x="572146" y="73476"/>
                  </a:cubicBezTo>
                  <a:cubicBezTo>
                    <a:pt x="567328" y="72271"/>
                    <a:pt x="560101" y="71067"/>
                    <a:pt x="551669" y="69862"/>
                  </a:cubicBezTo>
                  <a:cubicBezTo>
                    <a:pt x="543237" y="68657"/>
                    <a:pt x="533601" y="68657"/>
                    <a:pt x="522761" y="68657"/>
                  </a:cubicBezTo>
                  <a:cubicBezTo>
                    <a:pt x="496261" y="68657"/>
                    <a:pt x="475784" y="75885"/>
                    <a:pt x="458921" y="91543"/>
                  </a:cubicBezTo>
                  <a:cubicBezTo>
                    <a:pt x="443263" y="107202"/>
                    <a:pt x="434831" y="130088"/>
                    <a:pt x="434831" y="158996"/>
                  </a:cubicBezTo>
                  <a:lnTo>
                    <a:pt x="434831" y="189109"/>
                  </a:lnTo>
                  <a:cubicBezTo>
                    <a:pt x="434831" y="219222"/>
                    <a:pt x="443263" y="240904"/>
                    <a:pt x="458921" y="256562"/>
                  </a:cubicBezTo>
                  <a:cubicBezTo>
                    <a:pt x="474580" y="272221"/>
                    <a:pt x="496261" y="279448"/>
                    <a:pt x="522761" y="279448"/>
                  </a:cubicBezTo>
                  <a:cubicBezTo>
                    <a:pt x="533601" y="279448"/>
                    <a:pt x="543237" y="279448"/>
                    <a:pt x="551669" y="278244"/>
                  </a:cubicBezTo>
                  <a:cubicBezTo>
                    <a:pt x="560101" y="277039"/>
                    <a:pt x="567328" y="275835"/>
                    <a:pt x="572146" y="274630"/>
                  </a:cubicBezTo>
                  <a:cubicBezTo>
                    <a:pt x="574555" y="273425"/>
                    <a:pt x="576964" y="273425"/>
                    <a:pt x="578169" y="272221"/>
                  </a:cubicBezTo>
                  <a:cubicBezTo>
                    <a:pt x="580578" y="271016"/>
                    <a:pt x="580578" y="269812"/>
                    <a:pt x="580578" y="266198"/>
                  </a:cubicBezTo>
                  <a:moveTo>
                    <a:pt x="781732" y="162610"/>
                  </a:moveTo>
                  <a:cubicBezTo>
                    <a:pt x="781732" y="149360"/>
                    <a:pt x="779323" y="136110"/>
                    <a:pt x="775709" y="125270"/>
                  </a:cubicBezTo>
                  <a:cubicBezTo>
                    <a:pt x="772096" y="113225"/>
                    <a:pt x="766073" y="103589"/>
                    <a:pt x="758846" y="95157"/>
                  </a:cubicBezTo>
                  <a:cubicBezTo>
                    <a:pt x="751619" y="86725"/>
                    <a:pt x="741983" y="80703"/>
                    <a:pt x="729938" y="75885"/>
                  </a:cubicBezTo>
                  <a:cubicBezTo>
                    <a:pt x="717893" y="71067"/>
                    <a:pt x="704643" y="68657"/>
                    <a:pt x="690189" y="68657"/>
                  </a:cubicBezTo>
                  <a:cubicBezTo>
                    <a:pt x="675734" y="68657"/>
                    <a:pt x="662485" y="71067"/>
                    <a:pt x="650440" y="75885"/>
                  </a:cubicBezTo>
                  <a:cubicBezTo>
                    <a:pt x="638394" y="80703"/>
                    <a:pt x="628758" y="86725"/>
                    <a:pt x="620327" y="95157"/>
                  </a:cubicBezTo>
                  <a:cubicBezTo>
                    <a:pt x="611895" y="103589"/>
                    <a:pt x="605872" y="113225"/>
                    <a:pt x="602259" y="125270"/>
                  </a:cubicBezTo>
                  <a:cubicBezTo>
                    <a:pt x="597441" y="137315"/>
                    <a:pt x="596236" y="150565"/>
                    <a:pt x="596236" y="165019"/>
                  </a:cubicBezTo>
                  <a:lnTo>
                    <a:pt x="596236" y="190314"/>
                  </a:lnTo>
                  <a:cubicBezTo>
                    <a:pt x="596236" y="207177"/>
                    <a:pt x="598645" y="221631"/>
                    <a:pt x="604668" y="233676"/>
                  </a:cubicBezTo>
                  <a:cubicBezTo>
                    <a:pt x="610690" y="245722"/>
                    <a:pt x="617918" y="255358"/>
                    <a:pt x="626349" y="262585"/>
                  </a:cubicBezTo>
                  <a:cubicBezTo>
                    <a:pt x="634781" y="269812"/>
                    <a:pt x="645621" y="274630"/>
                    <a:pt x="656462" y="278244"/>
                  </a:cubicBezTo>
                  <a:cubicBezTo>
                    <a:pt x="667303" y="281857"/>
                    <a:pt x="679348" y="283062"/>
                    <a:pt x="690189" y="283062"/>
                  </a:cubicBezTo>
                  <a:cubicBezTo>
                    <a:pt x="705847" y="283062"/>
                    <a:pt x="720302" y="281857"/>
                    <a:pt x="731142" y="280653"/>
                  </a:cubicBezTo>
                  <a:cubicBezTo>
                    <a:pt x="743187" y="279448"/>
                    <a:pt x="754028" y="277039"/>
                    <a:pt x="766073" y="274630"/>
                  </a:cubicBezTo>
                  <a:cubicBezTo>
                    <a:pt x="769687" y="273425"/>
                    <a:pt x="770891" y="272221"/>
                    <a:pt x="772096" y="271016"/>
                  </a:cubicBezTo>
                  <a:cubicBezTo>
                    <a:pt x="773300" y="269812"/>
                    <a:pt x="773300" y="267403"/>
                    <a:pt x="773300" y="264994"/>
                  </a:cubicBezTo>
                  <a:lnTo>
                    <a:pt x="773300" y="237290"/>
                  </a:lnTo>
                  <a:cubicBezTo>
                    <a:pt x="773300" y="233676"/>
                    <a:pt x="770891" y="231267"/>
                    <a:pt x="766073" y="231267"/>
                  </a:cubicBezTo>
                  <a:lnTo>
                    <a:pt x="764869" y="231267"/>
                  </a:lnTo>
                  <a:cubicBezTo>
                    <a:pt x="761255" y="231267"/>
                    <a:pt x="756437" y="232472"/>
                    <a:pt x="750415" y="232472"/>
                  </a:cubicBezTo>
                  <a:cubicBezTo>
                    <a:pt x="744392" y="232472"/>
                    <a:pt x="738369" y="233676"/>
                    <a:pt x="732347" y="233676"/>
                  </a:cubicBezTo>
                  <a:cubicBezTo>
                    <a:pt x="726324" y="233676"/>
                    <a:pt x="719097" y="233676"/>
                    <a:pt x="711870" y="234881"/>
                  </a:cubicBezTo>
                  <a:cubicBezTo>
                    <a:pt x="704643" y="234881"/>
                    <a:pt x="698620" y="234881"/>
                    <a:pt x="692598" y="234881"/>
                  </a:cubicBezTo>
                  <a:cubicBezTo>
                    <a:pt x="685371" y="234881"/>
                    <a:pt x="679348" y="233676"/>
                    <a:pt x="674530" y="231267"/>
                  </a:cubicBezTo>
                  <a:cubicBezTo>
                    <a:pt x="669712" y="228858"/>
                    <a:pt x="666098" y="226449"/>
                    <a:pt x="662485" y="222836"/>
                  </a:cubicBezTo>
                  <a:cubicBezTo>
                    <a:pt x="660076" y="219222"/>
                    <a:pt x="657667" y="215609"/>
                    <a:pt x="656462" y="210791"/>
                  </a:cubicBezTo>
                  <a:cubicBezTo>
                    <a:pt x="655258" y="205972"/>
                    <a:pt x="654053" y="201154"/>
                    <a:pt x="654053" y="196336"/>
                  </a:cubicBezTo>
                  <a:lnTo>
                    <a:pt x="654053" y="195132"/>
                  </a:lnTo>
                  <a:lnTo>
                    <a:pt x="773300" y="195132"/>
                  </a:lnTo>
                  <a:cubicBezTo>
                    <a:pt x="778118" y="195132"/>
                    <a:pt x="781732" y="192723"/>
                    <a:pt x="781732" y="186700"/>
                  </a:cubicBezTo>
                  <a:lnTo>
                    <a:pt x="781732" y="162610"/>
                  </a:lnTo>
                  <a:close/>
                  <a:moveTo>
                    <a:pt x="722711" y="156587"/>
                  </a:moveTo>
                  <a:lnTo>
                    <a:pt x="655258" y="156587"/>
                  </a:lnTo>
                  <a:lnTo>
                    <a:pt x="655258" y="155383"/>
                  </a:lnTo>
                  <a:cubicBezTo>
                    <a:pt x="655258" y="142133"/>
                    <a:pt x="658871" y="132497"/>
                    <a:pt x="664894" y="125270"/>
                  </a:cubicBezTo>
                  <a:cubicBezTo>
                    <a:pt x="670916" y="118043"/>
                    <a:pt x="679348" y="115634"/>
                    <a:pt x="690189" y="115634"/>
                  </a:cubicBezTo>
                  <a:cubicBezTo>
                    <a:pt x="701029" y="115634"/>
                    <a:pt x="709461" y="119247"/>
                    <a:pt x="714279" y="125270"/>
                  </a:cubicBezTo>
                  <a:cubicBezTo>
                    <a:pt x="720302" y="131292"/>
                    <a:pt x="722711" y="142133"/>
                    <a:pt x="722711" y="155383"/>
                  </a:cubicBezTo>
                  <a:lnTo>
                    <a:pt x="722711" y="156587"/>
                  </a:lnTo>
                  <a:close/>
                </a:path>
              </a:pathLst>
            </a:custGeom>
            <a:grpFill/>
            <a:ln w="11953" cap="flat">
              <a:noFill/>
              <a:prstDash val="solid"/>
              <a:miter/>
            </a:ln>
          </p:spPr>
          <p:txBody>
            <a:bodyPr rtlCol="0" anchor="ctr"/>
            <a:lstStyle/>
            <a:p>
              <a:endParaRPr lang="LID4096" sz="3200">
                <a:solidFill>
                  <a:srgbClr val="404041"/>
                </a:solidFill>
              </a:endParaRPr>
            </a:p>
          </p:txBody>
        </p:sp>
      </p:grpSp>
      <p:grpSp>
        <p:nvGrpSpPr>
          <p:cNvPr id="15" name="Group 14">
            <a:extLst>
              <a:ext uri="{FF2B5EF4-FFF2-40B4-BE49-F238E27FC236}">
                <a16:creationId xmlns:a16="http://schemas.microsoft.com/office/drawing/2014/main" id="{727E3C72-AF36-FF4F-8531-267CBE2D5A2A}"/>
              </a:ext>
            </a:extLst>
          </p:cNvPr>
          <p:cNvGrpSpPr/>
          <p:nvPr userDrawn="1"/>
        </p:nvGrpSpPr>
        <p:grpSpPr>
          <a:xfrm>
            <a:off x="6503356" y="4643879"/>
            <a:ext cx="963170" cy="301264"/>
            <a:chOff x="514363" y="3606469"/>
            <a:chExt cx="722377" cy="225948"/>
          </a:xfrm>
        </p:grpSpPr>
        <p:grpSp>
          <p:nvGrpSpPr>
            <p:cNvPr id="16" name="Group 15">
              <a:extLst>
                <a:ext uri="{FF2B5EF4-FFF2-40B4-BE49-F238E27FC236}">
                  <a16:creationId xmlns:a16="http://schemas.microsoft.com/office/drawing/2014/main" id="{16A37227-4E19-774A-A88A-68111A499CB5}"/>
                </a:ext>
              </a:extLst>
            </p:cNvPr>
            <p:cNvGrpSpPr/>
            <p:nvPr/>
          </p:nvGrpSpPr>
          <p:grpSpPr>
            <a:xfrm>
              <a:off x="514363" y="3611353"/>
              <a:ext cx="221064" cy="221064"/>
              <a:chOff x="-553886" y="3472197"/>
              <a:chExt cx="221064" cy="221064"/>
            </a:xfrm>
          </p:grpSpPr>
          <p:sp>
            <p:nvSpPr>
              <p:cNvPr id="18" name="Rectangle 17">
                <a:extLst>
                  <a:ext uri="{FF2B5EF4-FFF2-40B4-BE49-F238E27FC236}">
                    <a16:creationId xmlns:a16="http://schemas.microsoft.com/office/drawing/2014/main" id="{F5D24298-85AD-304F-A220-1432CD561AE7}"/>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19" name="Title 1">
                <a:extLst>
                  <a:ext uri="{FF2B5EF4-FFF2-40B4-BE49-F238E27FC236}">
                    <a16:creationId xmlns:a16="http://schemas.microsoft.com/office/drawing/2014/main" id="{F75D6D06-C8AA-DC4F-98DC-48143D39AF15}"/>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1</a:t>
                </a:r>
                <a:endParaRPr lang="en-US" sz="933" dirty="0">
                  <a:solidFill>
                    <a:schemeClr val="bg1"/>
                  </a:solidFill>
                  <a:latin typeface="Neo Sans Pro" panose="020B0504030504040204" pitchFamily="34" charset="0"/>
                </a:endParaRPr>
              </a:p>
            </p:txBody>
          </p:sp>
        </p:grpSp>
        <p:sp>
          <p:nvSpPr>
            <p:cNvPr id="17" name="Rectangle 16">
              <a:extLst>
                <a:ext uri="{FF2B5EF4-FFF2-40B4-BE49-F238E27FC236}">
                  <a16:creationId xmlns:a16="http://schemas.microsoft.com/office/drawing/2014/main" id="{741762B8-F296-7240-B5B9-198DB045252B}"/>
                </a:ext>
              </a:extLst>
            </p:cNvPr>
            <p:cNvSpPr/>
            <p:nvPr/>
          </p:nvSpPr>
          <p:spPr>
            <a:xfrm>
              <a:off x="697891" y="3606469"/>
              <a:ext cx="538849" cy="192409"/>
            </a:xfrm>
            <a:prstGeom prst="rect">
              <a:avLst/>
            </a:prstGeom>
          </p:spPr>
          <p:txBody>
            <a:bodyPr wrap="none">
              <a:spAutoFit/>
            </a:bodyPr>
            <a:lstStyle/>
            <a:p>
              <a:r>
                <a:rPr lang="pl-PL" sz="1067" dirty="0">
                  <a:solidFill>
                    <a:schemeClr val="bg1"/>
                  </a:solidFill>
                  <a:latin typeface="Neo Sans Pro" panose="020B0504030504040204" pitchFamily="34" charset="0"/>
                </a:rPr>
                <a:t>Germany</a:t>
              </a:r>
            </a:p>
          </p:txBody>
        </p:sp>
      </p:grpSp>
      <p:grpSp>
        <p:nvGrpSpPr>
          <p:cNvPr id="20" name="Group 19">
            <a:extLst>
              <a:ext uri="{FF2B5EF4-FFF2-40B4-BE49-F238E27FC236}">
                <a16:creationId xmlns:a16="http://schemas.microsoft.com/office/drawing/2014/main" id="{13605D8F-9E64-7E48-9FAF-513E28AB677E}"/>
              </a:ext>
            </a:extLst>
          </p:cNvPr>
          <p:cNvGrpSpPr/>
          <p:nvPr userDrawn="1"/>
        </p:nvGrpSpPr>
        <p:grpSpPr>
          <a:xfrm>
            <a:off x="7729002" y="4643879"/>
            <a:ext cx="1332298" cy="301264"/>
            <a:chOff x="1431217" y="3606469"/>
            <a:chExt cx="999224" cy="225948"/>
          </a:xfrm>
        </p:grpSpPr>
        <p:grpSp>
          <p:nvGrpSpPr>
            <p:cNvPr id="21" name="Group 20">
              <a:extLst>
                <a:ext uri="{FF2B5EF4-FFF2-40B4-BE49-F238E27FC236}">
                  <a16:creationId xmlns:a16="http://schemas.microsoft.com/office/drawing/2014/main" id="{6ADA73D4-720E-DE46-83BB-4FA247C5F42E}"/>
                </a:ext>
              </a:extLst>
            </p:cNvPr>
            <p:cNvGrpSpPr/>
            <p:nvPr/>
          </p:nvGrpSpPr>
          <p:grpSpPr>
            <a:xfrm>
              <a:off x="1431217" y="3611353"/>
              <a:ext cx="221064" cy="221064"/>
              <a:chOff x="-553886" y="3472197"/>
              <a:chExt cx="221064" cy="221064"/>
            </a:xfrm>
          </p:grpSpPr>
          <p:sp>
            <p:nvSpPr>
              <p:cNvPr id="23" name="Rectangle 22">
                <a:extLst>
                  <a:ext uri="{FF2B5EF4-FFF2-40B4-BE49-F238E27FC236}">
                    <a16:creationId xmlns:a16="http://schemas.microsoft.com/office/drawing/2014/main" id="{1CDB4933-1103-FF44-9E27-13F8C6E1C7C8}"/>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24" name="Title 1">
                <a:extLst>
                  <a:ext uri="{FF2B5EF4-FFF2-40B4-BE49-F238E27FC236}">
                    <a16:creationId xmlns:a16="http://schemas.microsoft.com/office/drawing/2014/main" id="{E1678568-A26B-7F41-8E8F-7476C0BD2251}"/>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2</a:t>
                </a:r>
                <a:endParaRPr lang="en-US" sz="933" dirty="0">
                  <a:solidFill>
                    <a:schemeClr val="bg1"/>
                  </a:solidFill>
                  <a:latin typeface="Neo Sans Pro" panose="020B0504030504040204" pitchFamily="34" charset="0"/>
                </a:endParaRPr>
              </a:p>
            </p:txBody>
          </p:sp>
        </p:grpSp>
        <p:sp>
          <p:nvSpPr>
            <p:cNvPr id="22" name="Rectangle 21">
              <a:extLst>
                <a:ext uri="{FF2B5EF4-FFF2-40B4-BE49-F238E27FC236}">
                  <a16:creationId xmlns:a16="http://schemas.microsoft.com/office/drawing/2014/main" id="{99B4A857-E863-6E48-B6F5-468E5B5455EC}"/>
                </a:ext>
              </a:extLst>
            </p:cNvPr>
            <p:cNvSpPr/>
            <p:nvPr/>
          </p:nvSpPr>
          <p:spPr>
            <a:xfrm>
              <a:off x="1616275" y="3606469"/>
              <a:ext cx="814166" cy="192409"/>
            </a:xfrm>
            <a:prstGeom prst="rect">
              <a:avLst/>
            </a:prstGeom>
          </p:spPr>
          <p:txBody>
            <a:bodyPr wrap="none">
              <a:spAutoFit/>
            </a:bodyPr>
            <a:lstStyle/>
            <a:p>
              <a:r>
                <a:rPr lang="pl-PL" sz="1067" dirty="0">
                  <a:solidFill>
                    <a:schemeClr val="bg1"/>
                  </a:solidFill>
                  <a:latin typeface="Neo Sans Pro" panose="020B0504030504040204" pitchFamily="34" charset="0"/>
                </a:rPr>
                <a:t>Czech Republic</a:t>
              </a:r>
            </a:p>
          </p:txBody>
        </p:sp>
      </p:grpSp>
      <p:grpSp>
        <p:nvGrpSpPr>
          <p:cNvPr id="25" name="Group 24">
            <a:extLst>
              <a:ext uri="{FF2B5EF4-FFF2-40B4-BE49-F238E27FC236}">
                <a16:creationId xmlns:a16="http://schemas.microsoft.com/office/drawing/2014/main" id="{BA00A380-6CCE-B241-9359-77E7460DE4F5}"/>
              </a:ext>
            </a:extLst>
          </p:cNvPr>
          <p:cNvGrpSpPr/>
          <p:nvPr userDrawn="1"/>
        </p:nvGrpSpPr>
        <p:grpSpPr>
          <a:xfrm>
            <a:off x="9330086" y="4643879"/>
            <a:ext cx="1130094" cy="301264"/>
            <a:chOff x="2791924" y="3606469"/>
            <a:chExt cx="847570" cy="225948"/>
          </a:xfrm>
        </p:grpSpPr>
        <p:grpSp>
          <p:nvGrpSpPr>
            <p:cNvPr id="26" name="Group 25">
              <a:extLst>
                <a:ext uri="{FF2B5EF4-FFF2-40B4-BE49-F238E27FC236}">
                  <a16:creationId xmlns:a16="http://schemas.microsoft.com/office/drawing/2014/main" id="{485F01A2-C1DA-0341-9D0E-90A3545C3D92}"/>
                </a:ext>
              </a:extLst>
            </p:cNvPr>
            <p:cNvGrpSpPr/>
            <p:nvPr/>
          </p:nvGrpSpPr>
          <p:grpSpPr>
            <a:xfrm>
              <a:off x="2791924" y="3611353"/>
              <a:ext cx="221064" cy="221064"/>
              <a:chOff x="-553886" y="3472197"/>
              <a:chExt cx="221064" cy="221064"/>
            </a:xfrm>
          </p:grpSpPr>
          <p:sp>
            <p:nvSpPr>
              <p:cNvPr id="28" name="Rectangle 27">
                <a:extLst>
                  <a:ext uri="{FF2B5EF4-FFF2-40B4-BE49-F238E27FC236}">
                    <a16:creationId xmlns:a16="http://schemas.microsoft.com/office/drawing/2014/main" id="{D56F89C4-D572-3F42-933C-C020991C5E77}"/>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29" name="Title 1">
                <a:extLst>
                  <a:ext uri="{FF2B5EF4-FFF2-40B4-BE49-F238E27FC236}">
                    <a16:creationId xmlns:a16="http://schemas.microsoft.com/office/drawing/2014/main" id="{2DAEE13C-EF53-C84A-9A1E-CB94B3415525}"/>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3</a:t>
                </a:r>
                <a:endParaRPr lang="en-US" sz="933" dirty="0">
                  <a:solidFill>
                    <a:schemeClr val="bg1"/>
                  </a:solidFill>
                  <a:latin typeface="Neo Sans Pro" panose="020B0504030504040204" pitchFamily="34" charset="0"/>
                </a:endParaRPr>
              </a:p>
            </p:txBody>
          </p:sp>
        </p:grpSp>
        <p:sp>
          <p:nvSpPr>
            <p:cNvPr id="27" name="Rectangle 26">
              <a:extLst>
                <a:ext uri="{FF2B5EF4-FFF2-40B4-BE49-F238E27FC236}">
                  <a16:creationId xmlns:a16="http://schemas.microsoft.com/office/drawing/2014/main" id="{719084BD-1E11-E34B-817D-EF366D9FE763}"/>
                </a:ext>
              </a:extLst>
            </p:cNvPr>
            <p:cNvSpPr/>
            <p:nvPr/>
          </p:nvSpPr>
          <p:spPr>
            <a:xfrm>
              <a:off x="2968396" y="3606469"/>
              <a:ext cx="671098" cy="192409"/>
            </a:xfrm>
            <a:prstGeom prst="rect">
              <a:avLst/>
            </a:prstGeom>
          </p:spPr>
          <p:txBody>
            <a:bodyPr wrap="none">
              <a:spAutoFit/>
            </a:bodyPr>
            <a:lstStyle/>
            <a:p>
              <a:r>
                <a:rPr lang="pl-PL" sz="1067" dirty="0">
                  <a:solidFill>
                    <a:schemeClr val="bg1"/>
                  </a:solidFill>
                  <a:latin typeface="Neo Sans Pro" panose="020B0504030504040204" pitchFamily="34" charset="0"/>
                </a:rPr>
                <a:t>Switzerland</a:t>
              </a:r>
            </a:p>
          </p:txBody>
        </p:sp>
      </p:grpSp>
      <p:grpSp>
        <p:nvGrpSpPr>
          <p:cNvPr id="30" name="Group 29">
            <a:extLst>
              <a:ext uri="{FF2B5EF4-FFF2-40B4-BE49-F238E27FC236}">
                <a16:creationId xmlns:a16="http://schemas.microsoft.com/office/drawing/2014/main" id="{644BADFA-3A21-AC40-B577-A0123862158A}"/>
              </a:ext>
            </a:extLst>
          </p:cNvPr>
          <p:cNvGrpSpPr/>
          <p:nvPr userDrawn="1"/>
        </p:nvGrpSpPr>
        <p:grpSpPr>
          <a:xfrm>
            <a:off x="10709394" y="4643879"/>
            <a:ext cx="897639" cy="301264"/>
            <a:chOff x="4152631" y="3606469"/>
            <a:chExt cx="673229" cy="225948"/>
          </a:xfrm>
        </p:grpSpPr>
        <p:grpSp>
          <p:nvGrpSpPr>
            <p:cNvPr id="31" name="Group 30">
              <a:extLst>
                <a:ext uri="{FF2B5EF4-FFF2-40B4-BE49-F238E27FC236}">
                  <a16:creationId xmlns:a16="http://schemas.microsoft.com/office/drawing/2014/main" id="{65A765E1-CC9D-3E42-A873-8A4FAEB2260E}"/>
                </a:ext>
              </a:extLst>
            </p:cNvPr>
            <p:cNvGrpSpPr/>
            <p:nvPr/>
          </p:nvGrpSpPr>
          <p:grpSpPr>
            <a:xfrm>
              <a:off x="4152631" y="3611353"/>
              <a:ext cx="221064" cy="221064"/>
              <a:chOff x="-553886" y="3472197"/>
              <a:chExt cx="221064" cy="221064"/>
            </a:xfrm>
          </p:grpSpPr>
          <p:sp>
            <p:nvSpPr>
              <p:cNvPr id="33" name="Rectangle 32">
                <a:extLst>
                  <a:ext uri="{FF2B5EF4-FFF2-40B4-BE49-F238E27FC236}">
                    <a16:creationId xmlns:a16="http://schemas.microsoft.com/office/drawing/2014/main" id="{6665C153-98EA-264E-A4D4-C70B452794FD}"/>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34" name="Title 1">
                <a:extLst>
                  <a:ext uri="{FF2B5EF4-FFF2-40B4-BE49-F238E27FC236}">
                    <a16:creationId xmlns:a16="http://schemas.microsoft.com/office/drawing/2014/main" id="{A6B42E06-A788-E74C-9B32-02E59843BCEC}"/>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4</a:t>
                </a:r>
                <a:endParaRPr lang="en-US" sz="933" dirty="0">
                  <a:solidFill>
                    <a:schemeClr val="bg1"/>
                  </a:solidFill>
                  <a:latin typeface="Neo Sans Pro" panose="020B0504030504040204" pitchFamily="34" charset="0"/>
                </a:endParaRPr>
              </a:p>
            </p:txBody>
          </p:sp>
        </p:grpSp>
        <p:sp>
          <p:nvSpPr>
            <p:cNvPr id="32" name="Rectangle 31">
              <a:extLst>
                <a:ext uri="{FF2B5EF4-FFF2-40B4-BE49-F238E27FC236}">
                  <a16:creationId xmlns:a16="http://schemas.microsoft.com/office/drawing/2014/main" id="{908A0871-1D00-A344-BB55-62440B444FD3}"/>
                </a:ext>
              </a:extLst>
            </p:cNvPr>
            <p:cNvSpPr/>
            <p:nvPr/>
          </p:nvSpPr>
          <p:spPr>
            <a:xfrm>
              <a:off x="4333898" y="3606469"/>
              <a:ext cx="491962" cy="192409"/>
            </a:xfrm>
            <a:prstGeom prst="rect">
              <a:avLst/>
            </a:prstGeom>
          </p:spPr>
          <p:txBody>
            <a:bodyPr wrap="none">
              <a:spAutoFit/>
            </a:bodyPr>
            <a:lstStyle/>
            <a:p>
              <a:r>
                <a:rPr lang="pl-PL" sz="1067" dirty="0">
                  <a:solidFill>
                    <a:schemeClr val="bg1"/>
                  </a:solidFill>
                  <a:latin typeface="Neo Sans Pro" panose="020B0504030504040204" pitchFamily="34" charset="0"/>
                </a:rPr>
                <a:t>Chicago</a:t>
              </a:r>
            </a:p>
          </p:txBody>
        </p:sp>
      </p:grpSp>
      <p:grpSp>
        <p:nvGrpSpPr>
          <p:cNvPr id="35" name="Group 34">
            <a:extLst>
              <a:ext uri="{FF2B5EF4-FFF2-40B4-BE49-F238E27FC236}">
                <a16:creationId xmlns:a16="http://schemas.microsoft.com/office/drawing/2014/main" id="{21D02DDE-9DF6-7C48-AAFC-D1D81F17ACD8}"/>
              </a:ext>
            </a:extLst>
          </p:cNvPr>
          <p:cNvGrpSpPr/>
          <p:nvPr userDrawn="1"/>
        </p:nvGrpSpPr>
        <p:grpSpPr>
          <a:xfrm>
            <a:off x="6503357" y="5027463"/>
            <a:ext cx="1016711" cy="301264"/>
            <a:chOff x="514363" y="3894157"/>
            <a:chExt cx="762533" cy="225948"/>
          </a:xfrm>
        </p:grpSpPr>
        <p:grpSp>
          <p:nvGrpSpPr>
            <p:cNvPr id="36" name="Group 35">
              <a:extLst>
                <a:ext uri="{FF2B5EF4-FFF2-40B4-BE49-F238E27FC236}">
                  <a16:creationId xmlns:a16="http://schemas.microsoft.com/office/drawing/2014/main" id="{893A2376-7864-414A-9547-16C2D3558428}"/>
                </a:ext>
              </a:extLst>
            </p:cNvPr>
            <p:cNvGrpSpPr/>
            <p:nvPr/>
          </p:nvGrpSpPr>
          <p:grpSpPr>
            <a:xfrm>
              <a:off x="514363" y="3899041"/>
              <a:ext cx="221064" cy="221064"/>
              <a:chOff x="-553886" y="3472197"/>
              <a:chExt cx="221064" cy="221064"/>
            </a:xfrm>
          </p:grpSpPr>
          <p:sp>
            <p:nvSpPr>
              <p:cNvPr id="38" name="Rectangle 37">
                <a:extLst>
                  <a:ext uri="{FF2B5EF4-FFF2-40B4-BE49-F238E27FC236}">
                    <a16:creationId xmlns:a16="http://schemas.microsoft.com/office/drawing/2014/main" id="{088FB3C0-3965-FD4B-B1D9-FA583A9C1B8B}"/>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39" name="Title 1">
                <a:extLst>
                  <a:ext uri="{FF2B5EF4-FFF2-40B4-BE49-F238E27FC236}">
                    <a16:creationId xmlns:a16="http://schemas.microsoft.com/office/drawing/2014/main" id="{ABE98856-15F2-744D-A17B-52E7E59DFF66}"/>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5</a:t>
                </a:r>
                <a:endParaRPr lang="en-US" sz="933" dirty="0">
                  <a:solidFill>
                    <a:schemeClr val="bg1"/>
                  </a:solidFill>
                  <a:latin typeface="Neo Sans Pro" panose="020B0504030504040204" pitchFamily="34" charset="0"/>
                </a:endParaRPr>
              </a:p>
            </p:txBody>
          </p:sp>
        </p:grpSp>
        <p:sp>
          <p:nvSpPr>
            <p:cNvPr id="37" name="Rectangle 36">
              <a:extLst>
                <a:ext uri="{FF2B5EF4-FFF2-40B4-BE49-F238E27FC236}">
                  <a16:creationId xmlns:a16="http://schemas.microsoft.com/office/drawing/2014/main" id="{CBD1DF0E-BAB2-7040-9895-5A031DC51DFC}"/>
                </a:ext>
              </a:extLst>
            </p:cNvPr>
            <p:cNvSpPr/>
            <p:nvPr/>
          </p:nvSpPr>
          <p:spPr>
            <a:xfrm>
              <a:off x="697891" y="3894157"/>
              <a:ext cx="579005" cy="192409"/>
            </a:xfrm>
            <a:prstGeom prst="rect">
              <a:avLst/>
            </a:prstGeom>
          </p:spPr>
          <p:txBody>
            <a:bodyPr wrap="square">
              <a:spAutoFit/>
            </a:bodyPr>
            <a:lstStyle/>
            <a:p>
              <a:r>
                <a:rPr lang="pl-PL" sz="1067" dirty="0">
                  <a:solidFill>
                    <a:schemeClr val="bg1"/>
                  </a:solidFill>
                  <a:latin typeface="Neo Sans Pro" panose="020B0504030504040204" pitchFamily="34" charset="0"/>
                </a:rPr>
                <a:t>San Jose</a:t>
              </a:r>
            </a:p>
          </p:txBody>
        </p:sp>
      </p:grpSp>
      <p:grpSp>
        <p:nvGrpSpPr>
          <p:cNvPr id="40" name="Group 39">
            <a:extLst>
              <a:ext uri="{FF2B5EF4-FFF2-40B4-BE49-F238E27FC236}">
                <a16:creationId xmlns:a16="http://schemas.microsoft.com/office/drawing/2014/main" id="{9A62FFF3-1E35-C04B-9DDD-A5A5C0A89A8F}"/>
              </a:ext>
            </a:extLst>
          </p:cNvPr>
          <p:cNvGrpSpPr/>
          <p:nvPr userDrawn="1"/>
        </p:nvGrpSpPr>
        <p:grpSpPr>
          <a:xfrm>
            <a:off x="7729002" y="5027463"/>
            <a:ext cx="961868" cy="301264"/>
            <a:chOff x="1431217" y="3894157"/>
            <a:chExt cx="721401" cy="225948"/>
          </a:xfrm>
        </p:grpSpPr>
        <p:grpSp>
          <p:nvGrpSpPr>
            <p:cNvPr id="41" name="Group 40">
              <a:extLst>
                <a:ext uri="{FF2B5EF4-FFF2-40B4-BE49-F238E27FC236}">
                  <a16:creationId xmlns:a16="http://schemas.microsoft.com/office/drawing/2014/main" id="{2392D85B-B5C6-9E4F-882D-2EFCB6407713}"/>
                </a:ext>
              </a:extLst>
            </p:cNvPr>
            <p:cNvGrpSpPr/>
            <p:nvPr/>
          </p:nvGrpSpPr>
          <p:grpSpPr>
            <a:xfrm>
              <a:off x="1431217" y="3899041"/>
              <a:ext cx="221064" cy="221064"/>
              <a:chOff x="-553886" y="3472197"/>
              <a:chExt cx="221064" cy="221064"/>
            </a:xfrm>
          </p:grpSpPr>
          <p:sp>
            <p:nvSpPr>
              <p:cNvPr id="43" name="Rectangle 42">
                <a:extLst>
                  <a:ext uri="{FF2B5EF4-FFF2-40B4-BE49-F238E27FC236}">
                    <a16:creationId xmlns:a16="http://schemas.microsoft.com/office/drawing/2014/main" id="{3661A3E6-12D0-7842-819E-C0B5D5C1D977}"/>
                  </a:ext>
                </a:extLst>
              </p:cNvPr>
              <p:cNvSpPr/>
              <p:nvPr/>
            </p:nvSpPr>
            <p:spPr>
              <a:xfrm>
                <a:off x="-515354" y="3510729"/>
                <a:ext cx="144000" cy="144000"/>
              </a:xfrm>
              <a:prstGeom prst="rect">
                <a:avLst/>
              </a:prstGeom>
              <a:solidFill>
                <a:srgbClr val="F05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867">
                  <a:solidFill>
                    <a:schemeClr val="bg1"/>
                  </a:solidFill>
                </a:endParaRPr>
              </a:p>
            </p:txBody>
          </p:sp>
          <p:sp>
            <p:nvSpPr>
              <p:cNvPr id="44" name="Title 1">
                <a:extLst>
                  <a:ext uri="{FF2B5EF4-FFF2-40B4-BE49-F238E27FC236}">
                    <a16:creationId xmlns:a16="http://schemas.microsoft.com/office/drawing/2014/main" id="{D927ED09-4183-9940-879D-019FB9BFEE73}"/>
                  </a:ext>
                </a:extLst>
              </p:cNvPr>
              <p:cNvSpPr txBox="1">
                <a:spLocks/>
              </p:cNvSpPr>
              <p:nvPr/>
            </p:nvSpPr>
            <p:spPr>
              <a:xfrm>
                <a:off x="-553886" y="3472197"/>
                <a:ext cx="221064" cy="22106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933" dirty="0">
                    <a:solidFill>
                      <a:schemeClr val="bg1"/>
                    </a:solidFill>
                    <a:latin typeface="Neo Sans Pro" panose="020B0504030504040204" pitchFamily="34" charset="0"/>
                  </a:rPr>
                  <a:t>6</a:t>
                </a:r>
                <a:endParaRPr lang="en-US" sz="933" dirty="0">
                  <a:solidFill>
                    <a:schemeClr val="bg1"/>
                  </a:solidFill>
                  <a:latin typeface="Neo Sans Pro" panose="020B0504030504040204" pitchFamily="34" charset="0"/>
                </a:endParaRPr>
              </a:p>
            </p:txBody>
          </p:sp>
        </p:grpSp>
        <p:sp>
          <p:nvSpPr>
            <p:cNvPr id="42" name="Rectangle 41">
              <a:extLst>
                <a:ext uri="{FF2B5EF4-FFF2-40B4-BE49-F238E27FC236}">
                  <a16:creationId xmlns:a16="http://schemas.microsoft.com/office/drawing/2014/main" id="{D437EDB2-A6F3-D144-9D57-ADEF9B319D5F}"/>
                </a:ext>
              </a:extLst>
            </p:cNvPr>
            <p:cNvSpPr/>
            <p:nvPr/>
          </p:nvSpPr>
          <p:spPr>
            <a:xfrm>
              <a:off x="1612566" y="3894157"/>
              <a:ext cx="540052" cy="192409"/>
            </a:xfrm>
            <a:prstGeom prst="rect">
              <a:avLst/>
            </a:prstGeom>
          </p:spPr>
          <p:txBody>
            <a:bodyPr wrap="none">
              <a:spAutoFit/>
            </a:bodyPr>
            <a:lstStyle/>
            <a:p>
              <a:r>
                <a:rPr lang="pl-PL" sz="1067" dirty="0">
                  <a:solidFill>
                    <a:schemeClr val="bg1"/>
                  </a:solidFill>
                  <a:latin typeface="Neo Sans Pro" panose="020B0504030504040204" pitchFamily="34" charset="0"/>
                </a:rPr>
                <a:t>Australia</a:t>
              </a:r>
            </a:p>
          </p:txBody>
        </p:sp>
      </p:grpSp>
      <p:grpSp>
        <p:nvGrpSpPr>
          <p:cNvPr id="45" name="Group 44">
            <a:extLst>
              <a:ext uri="{FF2B5EF4-FFF2-40B4-BE49-F238E27FC236}">
                <a16:creationId xmlns:a16="http://schemas.microsoft.com/office/drawing/2014/main" id="{068E8C47-4F66-7841-B478-13FD0363903F}"/>
              </a:ext>
            </a:extLst>
          </p:cNvPr>
          <p:cNvGrpSpPr/>
          <p:nvPr userDrawn="1"/>
        </p:nvGrpSpPr>
        <p:grpSpPr>
          <a:xfrm>
            <a:off x="4718052" y="503768"/>
            <a:ext cx="6739465" cy="3346449"/>
            <a:chOff x="3538538" y="377825"/>
            <a:chExt cx="5054599" cy="2509837"/>
          </a:xfrm>
          <a:solidFill>
            <a:schemeClr val="bg1"/>
          </a:solidFill>
        </p:grpSpPr>
        <p:grpSp>
          <p:nvGrpSpPr>
            <p:cNvPr id="46" name="Group 205">
              <a:extLst>
                <a:ext uri="{FF2B5EF4-FFF2-40B4-BE49-F238E27FC236}">
                  <a16:creationId xmlns:a16="http://schemas.microsoft.com/office/drawing/2014/main" id="{7F6BB917-E4E7-224E-BCB5-475C7368A3AF}"/>
                </a:ext>
              </a:extLst>
            </p:cNvPr>
            <p:cNvGrpSpPr>
              <a:grpSpLocks/>
            </p:cNvGrpSpPr>
            <p:nvPr/>
          </p:nvGrpSpPr>
          <p:grpSpPr bwMode="auto">
            <a:xfrm>
              <a:off x="4237038" y="769938"/>
              <a:ext cx="3511550" cy="1728787"/>
              <a:chOff x="2669" y="485"/>
              <a:chExt cx="2212" cy="1089"/>
            </a:xfrm>
            <a:grpFill/>
          </p:grpSpPr>
          <p:sp>
            <p:nvSpPr>
              <p:cNvPr id="201" name="Freeform 5">
                <a:extLst>
                  <a:ext uri="{FF2B5EF4-FFF2-40B4-BE49-F238E27FC236}">
                    <a16:creationId xmlns:a16="http://schemas.microsoft.com/office/drawing/2014/main" id="{AE6B3FC5-E145-BD42-8556-3E4C4BD95D24}"/>
                  </a:ext>
                </a:extLst>
              </p:cNvPr>
              <p:cNvSpPr>
                <a:spLocks/>
              </p:cNvSpPr>
              <p:nvPr/>
            </p:nvSpPr>
            <p:spPr bwMode="auto">
              <a:xfrm>
                <a:off x="3829" y="1399"/>
                <a:ext cx="114" cy="114"/>
              </a:xfrm>
              <a:custGeom>
                <a:avLst/>
                <a:gdLst>
                  <a:gd name="T0" fmla="*/ 3 w 107"/>
                  <a:gd name="T1" fmla="*/ 1 h 107"/>
                  <a:gd name="T2" fmla="*/ 0 w 107"/>
                  <a:gd name="T3" fmla="*/ 4 h 107"/>
                  <a:gd name="T4" fmla="*/ 7 w 107"/>
                  <a:gd name="T5" fmla="*/ 16 h 107"/>
                  <a:gd name="T6" fmla="*/ 14 w 107"/>
                  <a:gd name="T7" fmla="*/ 33 h 107"/>
                  <a:gd name="T8" fmla="*/ 19 w 107"/>
                  <a:gd name="T9" fmla="*/ 43 h 107"/>
                  <a:gd name="T10" fmla="*/ 22 w 107"/>
                  <a:gd name="T11" fmla="*/ 50 h 107"/>
                  <a:gd name="T12" fmla="*/ 22 w 107"/>
                  <a:gd name="T13" fmla="*/ 58 h 107"/>
                  <a:gd name="T14" fmla="*/ 23 w 107"/>
                  <a:gd name="T15" fmla="*/ 66 h 107"/>
                  <a:gd name="T16" fmla="*/ 25 w 107"/>
                  <a:gd name="T17" fmla="*/ 77 h 107"/>
                  <a:gd name="T18" fmla="*/ 26 w 107"/>
                  <a:gd name="T19" fmla="*/ 84 h 107"/>
                  <a:gd name="T20" fmla="*/ 32 w 107"/>
                  <a:gd name="T21" fmla="*/ 98 h 107"/>
                  <a:gd name="T22" fmla="*/ 36 w 107"/>
                  <a:gd name="T23" fmla="*/ 104 h 107"/>
                  <a:gd name="T24" fmla="*/ 36 w 107"/>
                  <a:gd name="T25" fmla="*/ 104 h 107"/>
                  <a:gd name="T26" fmla="*/ 38 w 107"/>
                  <a:gd name="T27" fmla="*/ 104 h 107"/>
                  <a:gd name="T28" fmla="*/ 39 w 107"/>
                  <a:gd name="T29" fmla="*/ 104 h 107"/>
                  <a:gd name="T30" fmla="*/ 41 w 107"/>
                  <a:gd name="T31" fmla="*/ 100 h 107"/>
                  <a:gd name="T32" fmla="*/ 44 w 107"/>
                  <a:gd name="T33" fmla="*/ 100 h 107"/>
                  <a:gd name="T34" fmla="*/ 46 w 107"/>
                  <a:gd name="T35" fmla="*/ 103 h 107"/>
                  <a:gd name="T36" fmla="*/ 48 w 107"/>
                  <a:gd name="T37" fmla="*/ 106 h 107"/>
                  <a:gd name="T38" fmla="*/ 52 w 107"/>
                  <a:gd name="T39" fmla="*/ 107 h 107"/>
                  <a:gd name="T40" fmla="*/ 56 w 107"/>
                  <a:gd name="T41" fmla="*/ 107 h 107"/>
                  <a:gd name="T42" fmla="*/ 59 w 107"/>
                  <a:gd name="T43" fmla="*/ 107 h 107"/>
                  <a:gd name="T44" fmla="*/ 61 w 107"/>
                  <a:gd name="T45" fmla="*/ 105 h 107"/>
                  <a:gd name="T46" fmla="*/ 64 w 107"/>
                  <a:gd name="T47" fmla="*/ 102 h 107"/>
                  <a:gd name="T48" fmla="*/ 66 w 107"/>
                  <a:gd name="T49" fmla="*/ 43 h 107"/>
                  <a:gd name="T50" fmla="*/ 72 w 107"/>
                  <a:gd name="T51" fmla="*/ 42 h 107"/>
                  <a:gd name="T52" fmla="*/ 73 w 107"/>
                  <a:gd name="T53" fmla="*/ 11 h 107"/>
                  <a:gd name="T54" fmla="*/ 81 w 107"/>
                  <a:gd name="T55" fmla="*/ 10 h 107"/>
                  <a:gd name="T56" fmla="*/ 84 w 107"/>
                  <a:gd name="T57" fmla="*/ 9 h 107"/>
                  <a:gd name="T58" fmla="*/ 90 w 107"/>
                  <a:gd name="T59" fmla="*/ 7 h 107"/>
                  <a:gd name="T60" fmla="*/ 91 w 107"/>
                  <a:gd name="T61" fmla="*/ 7 h 107"/>
                  <a:gd name="T62" fmla="*/ 93 w 107"/>
                  <a:gd name="T63" fmla="*/ 9 h 107"/>
                  <a:gd name="T64" fmla="*/ 95 w 107"/>
                  <a:gd name="T65" fmla="*/ 11 h 107"/>
                  <a:gd name="T66" fmla="*/ 100 w 107"/>
                  <a:gd name="T67" fmla="*/ 7 h 107"/>
                  <a:gd name="T68" fmla="*/ 105 w 107"/>
                  <a:gd name="T69" fmla="*/ 6 h 107"/>
                  <a:gd name="T70" fmla="*/ 106 w 107"/>
                  <a:gd name="T71" fmla="*/ 5 h 107"/>
                  <a:gd name="T72" fmla="*/ 106 w 107"/>
                  <a:gd name="T73" fmla="*/ 4 h 107"/>
                  <a:gd name="T74" fmla="*/ 106 w 107"/>
                  <a:gd name="T75" fmla="*/ 4 h 107"/>
                  <a:gd name="T76" fmla="*/ 103 w 107"/>
                  <a:gd name="T77" fmla="*/ 4 h 107"/>
                  <a:gd name="T78" fmla="*/ 103 w 107"/>
                  <a:gd name="T79" fmla="*/ 4 h 107"/>
                  <a:gd name="T80" fmla="*/ 103 w 107"/>
                  <a:gd name="T81" fmla="*/ 4 h 107"/>
                  <a:gd name="T82" fmla="*/ 103 w 107"/>
                  <a:gd name="T83" fmla="*/ 4 h 107"/>
                  <a:gd name="T84" fmla="*/ 102 w 107"/>
                  <a:gd name="T85" fmla="*/ 4 h 107"/>
                  <a:gd name="T86" fmla="*/ 102 w 107"/>
                  <a:gd name="T87" fmla="*/ 4 h 107"/>
                  <a:gd name="T88" fmla="*/ 94 w 107"/>
                  <a:gd name="T89" fmla="*/ 5 h 107"/>
                  <a:gd name="T90" fmla="*/ 85 w 107"/>
                  <a:gd name="T91" fmla="*/ 7 h 107"/>
                  <a:gd name="T92" fmla="*/ 77 w 107"/>
                  <a:gd name="T93" fmla="*/ 7 h 107"/>
                  <a:gd name="T94" fmla="*/ 74 w 107"/>
                  <a:gd name="T95" fmla="*/ 7 h 107"/>
                  <a:gd name="T96" fmla="*/ 61 w 107"/>
                  <a:gd name="T97" fmla="*/ 7 h 107"/>
                  <a:gd name="T98" fmla="*/ 54 w 107"/>
                  <a:gd name="T99" fmla="*/ 4 h 107"/>
                  <a:gd name="T100" fmla="*/ 19 w 107"/>
                  <a:gd name="T101" fmla="*/ 3 h 107"/>
                  <a:gd name="T102" fmla="*/ 14 w 107"/>
                  <a:gd name="T103" fmla="*/ 0 h 107"/>
                  <a:gd name="T104" fmla="*/ 10 w 107"/>
                  <a:gd name="T105" fmla="*/ 1 h 107"/>
                  <a:gd name="T106" fmla="*/ 8 w 107"/>
                  <a:gd name="T107" fmla="*/ 2 h 107"/>
                  <a:gd name="T108" fmla="*/ 6 w 107"/>
                  <a:gd name="T109" fmla="*/ 1 h 107"/>
                  <a:gd name="T110" fmla="*/ 5 w 107"/>
                  <a:gd name="T11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07">
                    <a:moveTo>
                      <a:pt x="5" y="0"/>
                    </a:moveTo>
                    <a:cubicBezTo>
                      <a:pt x="4" y="0"/>
                      <a:pt x="4" y="0"/>
                      <a:pt x="4" y="0"/>
                    </a:cubicBezTo>
                    <a:cubicBezTo>
                      <a:pt x="3" y="0"/>
                      <a:pt x="3" y="0"/>
                      <a:pt x="3" y="1"/>
                    </a:cubicBezTo>
                    <a:cubicBezTo>
                      <a:pt x="3" y="1"/>
                      <a:pt x="3" y="1"/>
                      <a:pt x="3" y="1"/>
                    </a:cubicBezTo>
                    <a:cubicBezTo>
                      <a:pt x="2" y="1"/>
                      <a:pt x="2" y="1"/>
                      <a:pt x="2" y="1"/>
                    </a:cubicBezTo>
                    <a:cubicBezTo>
                      <a:pt x="2" y="2"/>
                      <a:pt x="2" y="2"/>
                      <a:pt x="2" y="2"/>
                    </a:cubicBezTo>
                    <a:cubicBezTo>
                      <a:pt x="0" y="2"/>
                      <a:pt x="0" y="2"/>
                      <a:pt x="0" y="2"/>
                    </a:cubicBezTo>
                    <a:cubicBezTo>
                      <a:pt x="0" y="3"/>
                      <a:pt x="0" y="4"/>
                      <a:pt x="0" y="4"/>
                    </a:cubicBezTo>
                    <a:cubicBezTo>
                      <a:pt x="0" y="5"/>
                      <a:pt x="1" y="6"/>
                      <a:pt x="1" y="7"/>
                    </a:cubicBezTo>
                    <a:cubicBezTo>
                      <a:pt x="1" y="8"/>
                      <a:pt x="2" y="9"/>
                      <a:pt x="3" y="10"/>
                    </a:cubicBezTo>
                    <a:cubicBezTo>
                      <a:pt x="3" y="11"/>
                      <a:pt x="4" y="12"/>
                      <a:pt x="4" y="13"/>
                    </a:cubicBezTo>
                    <a:cubicBezTo>
                      <a:pt x="5" y="14"/>
                      <a:pt x="6" y="15"/>
                      <a:pt x="7" y="16"/>
                    </a:cubicBezTo>
                    <a:cubicBezTo>
                      <a:pt x="8" y="18"/>
                      <a:pt x="8" y="19"/>
                      <a:pt x="9" y="21"/>
                    </a:cubicBezTo>
                    <a:cubicBezTo>
                      <a:pt x="10" y="22"/>
                      <a:pt x="11" y="24"/>
                      <a:pt x="11" y="26"/>
                    </a:cubicBezTo>
                    <a:cubicBezTo>
                      <a:pt x="12" y="27"/>
                      <a:pt x="12" y="29"/>
                      <a:pt x="13" y="30"/>
                    </a:cubicBezTo>
                    <a:cubicBezTo>
                      <a:pt x="13" y="31"/>
                      <a:pt x="13" y="32"/>
                      <a:pt x="14" y="33"/>
                    </a:cubicBezTo>
                    <a:cubicBezTo>
                      <a:pt x="14" y="34"/>
                      <a:pt x="15" y="35"/>
                      <a:pt x="15" y="35"/>
                    </a:cubicBezTo>
                    <a:cubicBezTo>
                      <a:pt x="15" y="36"/>
                      <a:pt x="16" y="37"/>
                      <a:pt x="16" y="38"/>
                    </a:cubicBezTo>
                    <a:cubicBezTo>
                      <a:pt x="17" y="39"/>
                      <a:pt x="17" y="40"/>
                      <a:pt x="18" y="40"/>
                    </a:cubicBezTo>
                    <a:cubicBezTo>
                      <a:pt x="18" y="41"/>
                      <a:pt x="19" y="42"/>
                      <a:pt x="19" y="43"/>
                    </a:cubicBezTo>
                    <a:cubicBezTo>
                      <a:pt x="19" y="43"/>
                      <a:pt x="20" y="44"/>
                      <a:pt x="20" y="45"/>
                    </a:cubicBezTo>
                    <a:cubicBezTo>
                      <a:pt x="20" y="45"/>
                      <a:pt x="21" y="46"/>
                      <a:pt x="21" y="47"/>
                    </a:cubicBezTo>
                    <a:cubicBezTo>
                      <a:pt x="21" y="47"/>
                      <a:pt x="21" y="48"/>
                      <a:pt x="22" y="48"/>
                    </a:cubicBezTo>
                    <a:cubicBezTo>
                      <a:pt x="22" y="49"/>
                      <a:pt x="22" y="50"/>
                      <a:pt x="22" y="50"/>
                    </a:cubicBezTo>
                    <a:cubicBezTo>
                      <a:pt x="22" y="51"/>
                      <a:pt x="22" y="52"/>
                      <a:pt x="22" y="52"/>
                    </a:cubicBezTo>
                    <a:cubicBezTo>
                      <a:pt x="22" y="53"/>
                      <a:pt x="22" y="54"/>
                      <a:pt x="22" y="55"/>
                    </a:cubicBezTo>
                    <a:cubicBezTo>
                      <a:pt x="22" y="55"/>
                      <a:pt x="22" y="56"/>
                      <a:pt x="22" y="57"/>
                    </a:cubicBezTo>
                    <a:cubicBezTo>
                      <a:pt x="22" y="57"/>
                      <a:pt x="22" y="58"/>
                      <a:pt x="22" y="58"/>
                    </a:cubicBezTo>
                    <a:cubicBezTo>
                      <a:pt x="22" y="59"/>
                      <a:pt x="22" y="60"/>
                      <a:pt x="22" y="60"/>
                    </a:cubicBezTo>
                    <a:cubicBezTo>
                      <a:pt x="22" y="61"/>
                      <a:pt x="22" y="61"/>
                      <a:pt x="22" y="62"/>
                    </a:cubicBezTo>
                    <a:cubicBezTo>
                      <a:pt x="22" y="62"/>
                      <a:pt x="22" y="62"/>
                      <a:pt x="22" y="63"/>
                    </a:cubicBezTo>
                    <a:cubicBezTo>
                      <a:pt x="22" y="64"/>
                      <a:pt x="23" y="65"/>
                      <a:pt x="23" y="66"/>
                    </a:cubicBezTo>
                    <a:cubicBezTo>
                      <a:pt x="23" y="67"/>
                      <a:pt x="24" y="68"/>
                      <a:pt x="24" y="69"/>
                    </a:cubicBezTo>
                    <a:cubicBezTo>
                      <a:pt x="24" y="70"/>
                      <a:pt x="24" y="71"/>
                      <a:pt x="24" y="73"/>
                    </a:cubicBezTo>
                    <a:cubicBezTo>
                      <a:pt x="25" y="74"/>
                      <a:pt x="25" y="75"/>
                      <a:pt x="25" y="76"/>
                    </a:cubicBezTo>
                    <a:cubicBezTo>
                      <a:pt x="25" y="77"/>
                      <a:pt x="25" y="77"/>
                      <a:pt x="25" y="77"/>
                    </a:cubicBezTo>
                    <a:cubicBezTo>
                      <a:pt x="25" y="77"/>
                      <a:pt x="25" y="78"/>
                      <a:pt x="25" y="78"/>
                    </a:cubicBezTo>
                    <a:cubicBezTo>
                      <a:pt x="25" y="78"/>
                      <a:pt x="25" y="78"/>
                      <a:pt x="25" y="79"/>
                    </a:cubicBezTo>
                    <a:cubicBezTo>
                      <a:pt x="25" y="79"/>
                      <a:pt x="25" y="79"/>
                      <a:pt x="25" y="80"/>
                    </a:cubicBezTo>
                    <a:cubicBezTo>
                      <a:pt x="26" y="81"/>
                      <a:pt x="26" y="83"/>
                      <a:pt x="26" y="84"/>
                    </a:cubicBezTo>
                    <a:cubicBezTo>
                      <a:pt x="26" y="86"/>
                      <a:pt x="27" y="87"/>
                      <a:pt x="27" y="89"/>
                    </a:cubicBezTo>
                    <a:cubicBezTo>
                      <a:pt x="27" y="91"/>
                      <a:pt x="28" y="92"/>
                      <a:pt x="28" y="94"/>
                    </a:cubicBezTo>
                    <a:cubicBezTo>
                      <a:pt x="29" y="95"/>
                      <a:pt x="30" y="96"/>
                      <a:pt x="31" y="97"/>
                    </a:cubicBezTo>
                    <a:cubicBezTo>
                      <a:pt x="31" y="97"/>
                      <a:pt x="32" y="98"/>
                      <a:pt x="32" y="98"/>
                    </a:cubicBezTo>
                    <a:cubicBezTo>
                      <a:pt x="32" y="99"/>
                      <a:pt x="33" y="99"/>
                      <a:pt x="33" y="100"/>
                    </a:cubicBezTo>
                    <a:cubicBezTo>
                      <a:pt x="34" y="101"/>
                      <a:pt x="34" y="101"/>
                      <a:pt x="35" y="102"/>
                    </a:cubicBezTo>
                    <a:cubicBezTo>
                      <a:pt x="35" y="102"/>
                      <a:pt x="36" y="103"/>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7" y="104"/>
                      <a:pt x="37" y="104"/>
                      <a:pt x="37" y="104"/>
                    </a:cubicBezTo>
                    <a:cubicBezTo>
                      <a:pt x="37" y="104"/>
                      <a:pt x="37" y="104"/>
                      <a:pt x="37" y="104"/>
                    </a:cubicBezTo>
                    <a:cubicBezTo>
                      <a:pt x="37" y="104"/>
                      <a:pt x="37" y="104"/>
                      <a:pt x="38" y="104"/>
                    </a:cubicBezTo>
                    <a:cubicBezTo>
                      <a:pt x="38" y="104"/>
                      <a:pt x="38" y="104"/>
                      <a:pt x="38" y="104"/>
                    </a:cubicBezTo>
                    <a:cubicBezTo>
                      <a:pt x="38" y="104"/>
                      <a:pt x="38" y="104"/>
                      <a:pt x="38" y="104"/>
                    </a:cubicBezTo>
                    <a:cubicBezTo>
                      <a:pt x="38" y="104"/>
                      <a:pt x="38" y="104"/>
                      <a:pt x="38" y="104"/>
                    </a:cubicBezTo>
                    <a:cubicBezTo>
                      <a:pt x="38" y="104"/>
                      <a:pt x="38" y="104"/>
                      <a:pt x="39" y="104"/>
                    </a:cubicBezTo>
                    <a:cubicBezTo>
                      <a:pt x="39" y="104"/>
                      <a:pt x="39" y="104"/>
                      <a:pt x="39" y="104"/>
                    </a:cubicBezTo>
                    <a:cubicBezTo>
                      <a:pt x="39" y="103"/>
                      <a:pt x="39" y="103"/>
                      <a:pt x="39" y="103"/>
                    </a:cubicBezTo>
                    <a:cubicBezTo>
                      <a:pt x="39" y="103"/>
                      <a:pt x="39" y="103"/>
                      <a:pt x="39" y="102"/>
                    </a:cubicBezTo>
                    <a:cubicBezTo>
                      <a:pt x="39" y="102"/>
                      <a:pt x="40" y="101"/>
                      <a:pt x="40" y="101"/>
                    </a:cubicBezTo>
                    <a:cubicBezTo>
                      <a:pt x="40" y="100"/>
                      <a:pt x="41" y="100"/>
                      <a:pt x="41" y="100"/>
                    </a:cubicBezTo>
                    <a:cubicBezTo>
                      <a:pt x="42" y="100"/>
                      <a:pt x="42" y="99"/>
                      <a:pt x="43" y="99"/>
                    </a:cubicBezTo>
                    <a:cubicBezTo>
                      <a:pt x="43" y="99"/>
                      <a:pt x="43" y="99"/>
                      <a:pt x="43" y="99"/>
                    </a:cubicBezTo>
                    <a:cubicBezTo>
                      <a:pt x="43" y="99"/>
                      <a:pt x="43" y="100"/>
                      <a:pt x="44" y="100"/>
                    </a:cubicBezTo>
                    <a:cubicBezTo>
                      <a:pt x="44" y="100"/>
                      <a:pt x="44" y="100"/>
                      <a:pt x="44" y="100"/>
                    </a:cubicBezTo>
                    <a:cubicBezTo>
                      <a:pt x="44" y="100"/>
                      <a:pt x="44" y="100"/>
                      <a:pt x="45" y="101"/>
                    </a:cubicBezTo>
                    <a:cubicBezTo>
                      <a:pt x="45" y="101"/>
                      <a:pt x="45" y="101"/>
                      <a:pt x="45" y="101"/>
                    </a:cubicBezTo>
                    <a:cubicBezTo>
                      <a:pt x="45" y="102"/>
                      <a:pt x="45" y="102"/>
                      <a:pt x="45" y="102"/>
                    </a:cubicBezTo>
                    <a:cubicBezTo>
                      <a:pt x="46" y="102"/>
                      <a:pt x="46" y="103"/>
                      <a:pt x="46" y="103"/>
                    </a:cubicBezTo>
                    <a:cubicBezTo>
                      <a:pt x="46" y="103"/>
                      <a:pt x="46" y="103"/>
                      <a:pt x="46" y="104"/>
                    </a:cubicBezTo>
                    <a:cubicBezTo>
                      <a:pt x="46" y="104"/>
                      <a:pt x="46" y="104"/>
                      <a:pt x="46" y="105"/>
                    </a:cubicBezTo>
                    <a:cubicBezTo>
                      <a:pt x="46" y="105"/>
                      <a:pt x="47" y="105"/>
                      <a:pt x="47" y="106"/>
                    </a:cubicBezTo>
                    <a:cubicBezTo>
                      <a:pt x="47" y="106"/>
                      <a:pt x="47" y="106"/>
                      <a:pt x="48" y="106"/>
                    </a:cubicBezTo>
                    <a:cubicBezTo>
                      <a:pt x="48" y="106"/>
                      <a:pt x="48" y="106"/>
                      <a:pt x="49" y="106"/>
                    </a:cubicBezTo>
                    <a:cubicBezTo>
                      <a:pt x="49" y="106"/>
                      <a:pt x="49" y="106"/>
                      <a:pt x="50" y="106"/>
                    </a:cubicBezTo>
                    <a:cubicBezTo>
                      <a:pt x="50" y="106"/>
                      <a:pt x="50" y="107"/>
                      <a:pt x="51" y="107"/>
                    </a:cubicBezTo>
                    <a:cubicBezTo>
                      <a:pt x="51" y="107"/>
                      <a:pt x="51" y="107"/>
                      <a:pt x="52" y="107"/>
                    </a:cubicBezTo>
                    <a:cubicBezTo>
                      <a:pt x="52" y="107"/>
                      <a:pt x="52" y="107"/>
                      <a:pt x="53" y="107"/>
                    </a:cubicBezTo>
                    <a:cubicBezTo>
                      <a:pt x="53" y="107"/>
                      <a:pt x="53" y="107"/>
                      <a:pt x="54" y="107"/>
                    </a:cubicBezTo>
                    <a:cubicBezTo>
                      <a:pt x="54" y="107"/>
                      <a:pt x="54" y="107"/>
                      <a:pt x="55" y="107"/>
                    </a:cubicBezTo>
                    <a:cubicBezTo>
                      <a:pt x="55" y="107"/>
                      <a:pt x="55" y="107"/>
                      <a:pt x="56" y="107"/>
                    </a:cubicBezTo>
                    <a:cubicBezTo>
                      <a:pt x="56" y="107"/>
                      <a:pt x="56" y="107"/>
                      <a:pt x="57" y="107"/>
                    </a:cubicBezTo>
                    <a:cubicBezTo>
                      <a:pt x="57" y="107"/>
                      <a:pt x="58" y="107"/>
                      <a:pt x="58" y="107"/>
                    </a:cubicBezTo>
                    <a:cubicBezTo>
                      <a:pt x="58" y="107"/>
                      <a:pt x="58" y="107"/>
                      <a:pt x="59" y="107"/>
                    </a:cubicBezTo>
                    <a:cubicBezTo>
                      <a:pt x="59" y="107"/>
                      <a:pt x="59" y="107"/>
                      <a:pt x="59" y="107"/>
                    </a:cubicBezTo>
                    <a:cubicBezTo>
                      <a:pt x="59" y="107"/>
                      <a:pt x="59" y="106"/>
                      <a:pt x="59" y="106"/>
                    </a:cubicBezTo>
                    <a:cubicBezTo>
                      <a:pt x="59" y="106"/>
                      <a:pt x="59" y="106"/>
                      <a:pt x="60" y="106"/>
                    </a:cubicBezTo>
                    <a:cubicBezTo>
                      <a:pt x="60" y="106"/>
                      <a:pt x="60" y="106"/>
                      <a:pt x="60" y="106"/>
                    </a:cubicBezTo>
                    <a:cubicBezTo>
                      <a:pt x="60" y="105"/>
                      <a:pt x="61" y="105"/>
                      <a:pt x="61" y="105"/>
                    </a:cubicBezTo>
                    <a:cubicBezTo>
                      <a:pt x="61" y="105"/>
                      <a:pt x="61" y="105"/>
                      <a:pt x="61" y="105"/>
                    </a:cubicBezTo>
                    <a:cubicBezTo>
                      <a:pt x="62" y="104"/>
                      <a:pt x="62" y="104"/>
                      <a:pt x="63" y="104"/>
                    </a:cubicBezTo>
                    <a:cubicBezTo>
                      <a:pt x="63" y="104"/>
                      <a:pt x="63" y="103"/>
                      <a:pt x="64" y="103"/>
                    </a:cubicBezTo>
                    <a:cubicBezTo>
                      <a:pt x="64" y="103"/>
                      <a:pt x="64" y="102"/>
                      <a:pt x="64" y="102"/>
                    </a:cubicBezTo>
                    <a:cubicBezTo>
                      <a:pt x="65" y="102"/>
                      <a:pt x="65" y="101"/>
                      <a:pt x="65" y="101"/>
                    </a:cubicBezTo>
                    <a:cubicBezTo>
                      <a:pt x="65" y="44"/>
                      <a:pt x="65" y="44"/>
                      <a:pt x="65" y="44"/>
                    </a:cubicBezTo>
                    <a:cubicBezTo>
                      <a:pt x="65" y="44"/>
                      <a:pt x="65" y="44"/>
                      <a:pt x="65" y="44"/>
                    </a:cubicBezTo>
                    <a:cubicBezTo>
                      <a:pt x="65" y="43"/>
                      <a:pt x="65" y="43"/>
                      <a:pt x="66" y="43"/>
                    </a:cubicBezTo>
                    <a:cubicBezTo>
                      <a:pt x="66" y="43"/>
                      <a:pt x="67" y="43"/>
                      <a:pt x="67" y="43"/>
                    </a:cubicBezTo>
                    <a:cubicBezTo>
                      <a:pt x="67" y="43"/>
                      <a:pt x="68" y="43"/>
                      <a:pt x="69" y="43"/>
                    </a:cubicBezTo>
                    <a:cubicBezTo>
                      <a:pt x="69" y="43"/>
                      <a:pt x="70" y="43"/>
                      <a:pt x="70" y="43"/>
                    </a:cubicBezTo>
                    <a:cubicBezTo>
                      <a:pt x="71" y="43"/>
                      <a:pt x="71" y="42"/>
                      <a:pt x="72" y="42"/>
                    </a:cubicBezTo>
                    <a:cubicBezTo>
                      <a:pt x="72" y="42"/>
                      <a:pt x="73" y="42"/>
                      <a:pt x="73" y="42"/>
                    </a:cubicBezTo>
                    <a:cubicBezTo>
                      <a:pt x="73" y="42"/>
                      <a:pt x="73" y="41"/>
                      <a:pt x="73" y="41"/>
                    </a:cubicBezTo>
                    <a:cubicBezTo>
                      <a:pt x="73" y="11"/>
                      <a:pt x="73" y="11"/>
                      <a:pt x="73" y="11"/>
                    </a:cubicBezTo>
                    <a:cubicBezTo>
                      <a:pt x="73" y="11"/>
                      <a:pt x="73" y="11"/>
                      <a:pt x="73" y="11"/>
                    </a:cubicBezTo>
                    <a:cubicBezTo>
                      <a:pt x="74" y="11"/>
                      <a:pt x="74" y="11"/>
                      <a:pt x="75" y="11"/>
                    </a:cubicBezTo>
                    <a:cubicBezTo>
                      <a:pt x="75" y="11"/>
                      <a:pt x="76" y="11"/>
                      <a:pt x="77" y="11"/>
                    </a:cubicBezTo>
                    <a:cubicBezTo>
                      <a:pt x="78" y="11"/>
                      <a:pt x="79" y="11"/>
                      <a:pt x="80" y="10"/>
                    </a:cubicBezTo>
                    <a:cubicBezTo>
                      <a:pt x="80" y="10"/>
                      <a:pt x="81" y="10"/>
                      <a:pt x="81" y="10"/>
                    </a:cubicBezTo>
                    <a:cubicBezTo>
                      <a:pt x="82" y="10"/>
                      <a:pt x="82" y="10"/>
                      <a:pt x="82" y="10"/>
                    </a:cubicBezTo>
                    <a:cubicBezTo>
                      <a:pt x="82" y="10"/>
                      <a:pt x="82" y="10"/>
                      <a:pt x="82" y="10"/>
                    </a:cubicBezTo>
                    <a:cubicBezTo>
                      <a:pt x="83" y="10"/>
                      <a:pt x="83" y="10"/>
                      <a:pt x="83" y="10"/>
                    </a:cubicBezTo>
                    <a:cubicBezTo>
                      <a:pt x="83" y="9"/>
                      <a:pt x="83" y="9"/>
                      <a:pt x="84" y="9"/>
                    </a:cubicBezTo>
                    <a:cubicBezTo>
                      <a:pt x="84" y="9"/>
                      <a:pt x="85" y="9"/>
                      <a:pt x="85" y="9"/>
                    </a:cubicBezTo>
                    <a:cubicBezTo>
                      <a:pt x="86" y="8"/>
                      <a:pt x="87" y="8"/>
                      <a:pt x="87" y="8"/>
                    </a:cubicBezTo>
                    <a:cubicBezTo>
                      <a:pt x="88" y="8"/>
                      <a:pt x="88" y="7"/>
                      <a:pt x="89" y="7"/>
                    </a:cubicBezTo>
                    <a:cubicBezTo>
                      <a:pt x="89" y="7"/>
                      <a:pt x="90" y="7"/>
                      <a:pt x="90" y="7"/>
                    </a:cubicBezTo>
                    <a:cubicBezTo>
                      <a:pt x="90" y="7"/>
                      <a:pt x="91" y="7"/>
                      <a:pt x="91" y="7"/>
                    </a:cubicBezTo>
                    <a:cubicBezTo>
                      <a:pt x="91" y="7"/>
                      <a:pt x="91" y="7"/>
                      <a:pt x="91" y="7"/>
                    </a:cubicBezTo>
                    <a:cubicBezTo>
                      <a:pt x="91" y="7"/>
                      <a:pt x="91" y="7"/>
                      <a:pt x="91" y="7"/>
                    </a:cubicBezTo>
                    <a:cubicBezTo>
                      <a:pt x="91" y="7"/>
                      <a:pt x="91" y="7"/>
                      <a:pt x="91" y="7"/>
                    </a:cubicBezTo>
                    <a:cubicBezTo>
                      <a:pt x="92" y="7"/>
                      <a:pt x="92" y="8"/>
                      <a:pt x="92" y="8"/>
                    </a:cubicBezTo>
                    <a:cubicBezTo>
                      <a:pt x="92" y="8"/>
                      <a:pt x="92" y="8"/>
                      <a:pt x="92" y="8"/>
                    </a:cubicBezTo>
                    <a:cubicBezTo>
                      <a:pt x="93" y="8"/>
                      <a:pt x="93" y="8"/>
                      <a:pt x="93" y="9"/>
                    </a:cubicBezTo>
                    <a:cubicBezTo>
                      <a:pt x="93" y="9"/>
                      <a:pt x="93" y="9"/>
                      <a:pt x="93" y="9"/>
                    </a:cubicBezTo>
                    <a:cubicBezTo>
                      <a:pt x="93" y="9"/>
                      <a:pt x="94" y="10"/>
                      <a:pt x="94" y="10"/>
                    </a:cubicBezTo>
                    <a:cubicBezTo>
                      <a:pt x="94" y="10"/>
                      <a:pt x="94" y="10"/>
                      <a:pt x="94" y="10"/>
                    </a:cubicBezTo>
                    <a:cubicBezTo>
                      <a:pt x="95" y="10"/>
                      <a:pt x="95" y="11"/>
                      <a:pt x="95" y="11"/>
                    </a:cubicBezTo>
                    <a:cubicBezTo>
                      <a:pt x="95" y="11"/>
                      <a:pt x="95" y="11"/>
                      <a:pt x="95" y="11"/>
                    </a:cubicBezTo>
                    <a:cubicBezTo>
                      <a:pt x="95" y="11"/>
                      <a:pt x="95" y="11"/>
                      <a:pt x="95" y="11"/>
                    </a:cubicBezTo>
                    <a:cubicBezTo>
                      <a:pt x="95" y="11"/>
                      <a:pt x="96" y="10"/>
                      <a:pt x="96" y="10"/>
                    </a:cubicBezTo>
                    <a:cubicBezTo>
                      <a:pt x="97" y="9"/>
                      <a:pt x="97" y="9"/>
                      <a:pt x="98" y="9"/>
                    </a:cubicBezTo>
                    <a:cubicBezTo>
                      <a:pt x="98" y="8"/>
                      <a:pt x="99" y="8"/>
                      <a:pt x="100" y="7"/>
                    </a:cubicBezTo>
                    <a:cubicBezTo>
                      <a:pt x="100" y="7"/>
                      <a:pt x="101" y="7"/>
                      <a:pt x="102" y="7"/>
                    </a:cubicBezTo>
                    <a:cubicBezTo>
                      <a:pt x="102" y="7"/>
                      <a:pt x="102" y="7"/>
                      <a:pt x="103" y="7"/>
                    </a:cubicBezTo>
                    <a:cubicBezTo>
                      <a:pt x="103" y="7"/>
                      <a:pt x="104" y="7"/>
                      <a:pt x="104" y="7"/>
                    </a:cubicBezTo>
                    <a:cubicBezTo>
                      <a:pt x="104" y="6"/>
                      <a:pt x="105" y="6"/>
                      <a:pt x="105" y="6"/>
                    </a:cubicBezTo>
                    <a:cubicBezTo>
                      <a:pt x="106" y="6"/>
                      <a:pt x="106" y="6"/>
                      <a:pt x="107" y="6"/>
                    </a:cubicBezTo>
                    <a:cubicBezTo>
                      <a:pt x="107" y="6"/>
                      <a:pt x="107" y="6"/>
                      <a:pt x="107" y="6"/>
                    </a:cubicBezTo>
                    <a:cubicBezTo>
                      <a:pt x="107" y="6"/>
                      <a:pt x="107" y="6"/>
                      <a:pt x="107" y="5"/>
                    </a:cubicBezTo>
                    <a:cubicBezTo>
                      <a:pt x="107" y="5"/>
                      <a:pt x="106" y="5"/>
                      <a:pt x="106" y="5"/>
                    </a:cubicBezTo>
                    <a:cubicBezTo>
                      <a:pt x="106" y="5"/>
                      <a:pt x="106" y="5"/>
                      <a:pt x="106" y="5"/>
                    </a:cubicBezTo>
                    <a:cubicBezTo>
                      <a:pt x="106" y="5"/>
                      <a:pt x="106" y="5"/>
                      <a:pt x="106" y="4"/>
                    </a:cubicBezTo>
                    <a:cubicBezTo>
                      <a:pt x="106" y="4"/>
                      <a:pt x="106" y="4"/>
                      <a:pt x="106" y="4"/>
                    </a:cubicBezTo>
                    <a:cubicBezTo>
                      <a:pt x="106" y="4"/>
                      <a:pt x="106" y="4"/>
                      <a:pt x="106" y="4"/>
                    </a:cubicBezTo>
                    <a:cubicBezTo>
                      <a:pt x="106" y="4"/>
                      <a:pt x="106" y="4"/>
                      <a:pt x="106" y="4"/>
                    </a:cubicBezTo>
                    <a:cubicBezTo>
                      <a:pt x="106" y="4"/>
                      <a:pt x="106" y="4"/>
                      <a:pt x="106" y="4"/>
                    </a:cubicBezTo>
                    <a:cubicBezTo>
                      <a:pt x="106" y="4"/>
                      <a:pt x="106" y="4"/>
                      <a:pt x="106" y="4"/>
                    </a:cubicBezTo>
                    <a:cubicBezTo>
                      <a:pt x="106" y="4"/>
                      <a:pt x="106" y="4"/>
                      <a:pt x="106" y="4"/>
                    </a:cubicBezTo>
                    <a:cubicBezTo>
                      <a:pt x="106" y="4"/>
                      <a:pt x="105" y="4"/>
                      <a:pt x="105" y="4"/>
                    </a:cubicBezTo>
                    <a:cubicBezTo>
                      <a:pt x="105" y="4"/>
                      <a:pt x="104" y="4"/>
                      <a:pt x="104" y="4"/>
                    </a:cubicBezTo>
                    <a:cubicBezTo>
                      <a:pt x="104" y="4"/>
                      <a:pt x="104" y="4"/>
                      <a:pt x="104" y="4"/>
                    </a:cubicBezTo>
                    <a:cubicBezTo>
                      <a:pt x="104"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2" y="4"/>
                      <a:pt x="102" y="4"/>
                      <a:pt x="102" y="4"/>
                    </a:cubicBezTo>
                    <a:cubicBezTo>
                      <a:pt x="101" y="4"/>
                      <a:pt x="100" y="4"/>
                      <a:pt x="98" y="4"/>
                    </a:cubicBezTo>
                    <a:cubicBezTo>
                      <a:pt x="97" y="4"/>
                      <a:pt x="96" y="5"/>
                      <a:pt x="94" y="5"/>
                    </a:cubicBezTo>
                    <a:cubicBezTo>
                      <a:pt x="93" y="5"/>
                      <a:pt x="92" y="5"/>
                      <a:pt x="91" y="6"/>
                    </a:cubicBezTo>
                    <a:cubicBezTo>
                      <a:pt x="90" y="6"/>
                      <a:pt x="89" y="6"/>
                      <a:pt x="89" y="6"/>
                    </a:cubicBezTo>
                    <a:cubicBezTo>
                      <a:pt x="89" y="6"/>
                      <a:pt x="88" y="6"/>
                      <a:pt x="87" y="6"/>
                    </a:cubicBezTo>
                    <a:cubicBezTo>
                      <a:pt x="87" y="7"/>
                      <a:pt x="86" y="7"/>
                      <a:pt x="85" y="7"/>
                    </a:cubicBezTo>
                    <a:cubicBezTo>
                      <a:pt x="84" y="7"/>
                      <a:pt x="83" y="7"/>
                      <a:pt x="82" y="7"/>
                    </a:cubicBezTo>
                    <a:cubicBezTo>
                      <a:pt x="81" y="7"/>
                      <a:pt x="80" y="7"/>
                      <a:pt x="79" y="7"/>
                    </a:cubicBezTo>
                    <a:cubicBezTo>
                      <a:pt x="79" y="7"/>
                      <a:pt x="78" y="7"/>
                      <a:pt x="78" y="7"/>
                    </a:cubicBezTo>
                    <a:cubicBezTo>
                      <a:pt x="78" y="7"/>
                      <a:pt x="77" y="7"/>
                      <a:pt x="77" y="7"/>
                    </a:cubicBezTo>
                    <a:cubicBezTo>
                      <a:pt x="77" y="7"/>
                      <a:pt x="76" y="7"/>
                      <a:pt x="76" y="7"/>
                    </a:cubicBezTo>
                    <a:cubicBezTo>
                      <a:pt x="76" y="7"/>
                      <a:pt x="76" y="7"/>
                      <a:pt x="75" y="7"/>
                    </a:cubicBezTo>
                    <a:cubicBezTo>
                      <a:pt x="75" y="7"/>
                      <a:pt x="75" y="7"/>
                      <a:pt x="75" y="7"/>
                    </a:cubicBezTo>
                    <a:cubicBezTo>
                      <a:pt x="75" y="7"/>
                      <a:pt x="74" y="7"/>
                      <a:pt x="74" y="7"/>
                    </a:cubicBezTo>
                    <a:cubicBezTo>
                      <a:pt x="74" y="6"/>
                      <a:pt x="73" y="6"/>
                      <a:pt x="72" y="6"/>
                    </a:cubicBezTo>
                    <a:cubicBezTo>
                      <a:pt x="72" y="6"/>
                      <a:pt x="71" y="6"/>
                      <a:pt x="70" y="6"/>
                    </a:cubicBezTo>
                    <a:cubicBezTo>
                      <a:pt x="68" y="6"/>
                      <a:pt x="67" y="6"/>
                      <a:pt x="65" y="6"/>
                    </a:cubicBezTo>
                    <a:cubicBezTo>
                      <a:pt x="64" y="6"/>
                      <a:pt x="63" y="7"/>
                      <a:pt x="61" y="7"/>
                    </a:cubicBezTo>
                    <a:cubicBezTo>
                      <a:pt x="60" y="7"/>
                      <a:pt x="59" y="7"/>
                      <a:pt x="58" y="7"/>
                    </a:cubicBezTo>
                    <a:cubicBezTo>
                      <a:pt x="57" y="7"/>
                      <a:pt x="57" y="7"/>
                      <a:pt x="57" y="7"/>
                    </a:cubicBezTo>
                    <a:cubicBezTo>
                      <a:pt x="57" y="7"/>
                      <a:pt x="57" y="7"/>
                      <a:pt x="57" y="7"/>
                    </a:cubicBezTo>
                    <a:cubicBezTo>
                      <a:pt x="54" y="4"/>
                      <a:pt x="54" y="4"/>
                      <a:pt x="54" y="4"/>
                    </a:cubicBezTo>
                    <a:cubicBezTo>
                      <a:pt x="25" y="4"/>
                      <a:pt x="25" y="4"/>
                      <a:pt x="25" y="4"/>
                    </a:cubicBezTo>
                    <a:cubicBezTo>
                      <a:pt x="24" y="4"/>
                      <a:pt x="23" y="4"/>
                      <a:pt x="22" y="4"/>
                    </a:cubicBezTo>
                    <a:cubicBezTo>
                      <a:pt x="22" y="4"/>
                      <a:pt x="21" y="4"/>
                      <a:pt x="21" y="3"/>
                    </a:cubicBezTo>
                    <a:cubicBezTo>
                      <a:pt x="20" y="3"/>
                      <a:pt x="19" y="3"/>
                      <a:pt x="19" y="3"/>
                    </a:cubicBezTo>
                    <a:cubicBezTo>
                      <a:pt x="18" y="2"/>
                      <a:pt x="17" y="2"/>
                      <a:pt x="17" y="2"/>
                    </a:cubicBezTo>
                    <a:cubicBezTo>
                      <a:pt x="16" y="1"/>
                      <a:pt x="16" y="1"/>
                      <a:pt x="16" y="1"/>
                    </a:cubicBezTo>
                    <a:cubicBezTo>
                      <a:pt x="15" y="1"/>
                      <a:pt x="15" y="1"/>
                      <a:pt x="15" y="1"/>
                    </a:cubicBezTo>
                    <a:cubicBezTo>
                      <a:pt x="14" y="1"/>
                      <a:pt x="14" y="1"/>
                      <a:pt x="14" y="0"/>
                    </a:cubicBezTo>
                    <a:cubicBezTo>
                      <a:pt x="13" y="0"/>
                      <a:pt x="13" y="0"/>
                      <a:pt x="13" y="0"/>
                    </a:cubicBezTo>
                    <a:cubicBezTo>
                      <a:pt x="12" y="0"/>
                      <a:pt x="12" y="0"/>
                      <a:pt x="12" y="0"/>
                    </a:cubicBezTo>
                    <a:cubicBezTo>
                      <a:pt x="12" y="0"/>
                      <a:pt x="11" y="1"/>
                      <a:pt x="11" y="1"/>
                    </a:cubicBezTo>
                    <a:cubicBezTo>
                      <a:pt x="11" y="1"/>
                      <a:pt x="10" y="1"/>
                      <a:pt x="10" y="1"/>
                    </a:cubicBezTo>
                    <a:cubicBezTo>
                      <a:pt x="10" y="1"/>
                      <a:pt x="9" y="1"/>
                      <a:pt x="9" y="1"/>
                    </a:cubicBezTo>
                    <a:cubicBezTo>
                      <a:pt x="9" y="1"/>
                      <a:pt x="9" y="1"/>
                      <a:pt x="9" y="1"/>
                    </a:cubicBezTo>
                    <a:cubicBezTo>
                      <a:pt x="8" y="1"/>
                      <a:pt x="8" y="2"/>
                      <a:pt x="8" y="2"/>
                    </a:cubicBezTo>
                    <a:cubicBezTo>
                      <a:pt x="8" y="2"/>
                      <a:pt x="8" y="2"/>
                      <a:pt x="8" y="2"/>
                    </a:cubicBezTo>
                    <a:cubicBezTo>
                      <a:pt x="8" y="2"/>
                      <a:pt x="8" y="2"/>
                      <a:pt x="8" y="2"/>
                    </a:cubicBezTo>
                    <a:cubicBezTo>
                      <a:pt x="7" y="2"/>
                      <a:pt x="7" y="2"/>
                      <a:pt x="7" y="2"/>
                    </a:cubicBezTo>
                    <a:cubicBezTo>
                      <a:pt x="7" y="1"/>
                      <a:pt x="7" y="1"/>
                      <a:pt x="6" y="1"/>
                    </a:cubicBezTo>
                    <a:cubicBezTo>
                      <a:pt x="6" y="1"/>
                      <a:pt x="6" y="1"/>
                      <a:pt x="6" y="1"/>
                    </a:cubicBezTo>
                    <a:cubicBezTo>
                      <a:pt x="6" y="1"/>
                      <a:pt x="6" y="1"/>
                      <a:pt x="6" y="0"/>
                    </a:cubicBezTo>
                    <a:cubicBezTo>
                      <a:pt x="6" y="0"/>
                      <a:pt x="6" y="0"/>
                      <a:pt x="6" y="0"/>
                    </a:cubicBezTo>
                    <a:cubicBezTo>
                      <a:pt x="6" y="0"/>
                      <a:pt x="6" y="0"/>
                      <a:pt x="6"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2" name="Freeform 6">
                <a:extLst>
                  <a:ext uri="{FF2B5EF4-FFF2-40B4-BE49-F238E27FC236}">
                    <a16:creationId xmlns:a16="http://schemas.microsoft.com/office/drawing/2014/main" id="{99DC2DFB-35B4-8D48-8A41-A1D607004461}"/>
                  </a:ext>
                </a:extLst>
              </p:cNvPr>
              <p:cNvSpPr>
                <a:spLocks noEditPoints="1"/>
              </p:cNvSpPr>
              <p:nvPr/>
            </p:nvSpPr>
            <p:spPr bwMode="auto">
              <a:xfrm>
                <a:off x="3828" y="1399"/>
                <a:ext cx="114" cy="111"/>
              </a:xfrm>
              <a:custGeom>
                <a:avLst/>
                <a:gdLst>
                  <a:gd name="T0" fmla="*/ 39 w 107"/>
                  <a:gd name="T1" fmla="*/ 104 h 105"/>
                  <a:gd name="T2" fmla="*/ 37 w 107"/>
                  <a:gd name="T3" fmla="*/ 104 h 105"/>
                  <a:gd name="T4" fmla="*/ 39 w 107"/>
                  <a:gd name="T5" fmla="*/ 104 h 105"/>
                  <a:gd name="T6" fmla="*/ 103 w 107"/>
                  <a:gd name="T7" fmla="*/ 4 h 105"/>
                  <a:gd name="T8" fmla="*/ 103 w 107"/>
                  <a:gd name="T9" fmla="*/ 4 h 105"/>
                  <a:gd name="T10" fmla="*/ 104 w 107"/>
                  <a:gd name="T11" fmla="*/ 4 h 105"/>
                  <a:gd name="T12" fmla="*/ 104 w 107"/>
                  <a:gd name="T13" fmla="*/ 4 h 105"/>
                  <a:gd name="T14" fmla="*/ 104 w 107"/>
                  <a:gd name="T15" fmla="*/ 4 h 105"/>
                  <a:gd name="T16" fmla="*/ 105 w 107"/>
                  <a:gd name="T17" fmla="*/ 4 h 105"/>
                  <a:gd name="T18" fmla="*/ 107 w 107"/>
                  <a:gd name="T19" fmla="*/ 4 h 105"/>
                  <a:gd name="T20" fmla="*/ 107 w 107"/>
                  <a:gd name="T21" fmla="*/ 4 h 105"/>
                  <a:gd name="T22" fmla="*/ 106 w 107"/>
                  <a:gd name="T23" fmla="*/ 4 h 105"/>
                  <a:gd name="T24" fmla="*/ 0 w 107"/>
                  <a:gd name="T25" fmla="*/ 2 h 105"/>
                  <a:gd name="T26" fmla="*/ 5 w 107"/>
                  <a:gd name="T27" fmla="*/ 0 h 105"/>
                  <a:gd name="T28" fmla="*/ 0 w 107"/>
                  <a:gd name="T29" fmla="*/ 3 h 105"/>
                  <a:gd name="T30" fmla="*/ 7 w 107"/>
                  <a:gd name="T31" fmla="*/ 17 h 105"/>
                  <a:gd name="T32" fmla="*/ 15 w 107"/>
                  <a:gd name="T33" fmla="*/ 36 h 105"/>
                  <a:gd name="T34" fmla="*/ 21 w 107"/>
                  <a:gd name="T35" fmla="*/ 47 h 105"/>
                  <a:gd name="T36" fmla="*/ 22 w 107"/>
                  <a:gd name="T37" fmla="*/ 57 h 105"/>
                  <a:gd name="T38" fmla="*/ 23 w 107"/>
                  <a:gd name="T39" fmla="*/ 66 h 105"/>
                  <a:gd name="T40" fmla="*/ 25 w 107"/>
                  <a:gd name="T41" fmla="*/ 78 h 105"/>
                  <a:gd name="T42" fmla="*/ 29 w 107"/>
                  <a:gd name="T43" fmla="*/ 94 h 105"/>
                  <a:gd name="T44" fmla="*/ 36 w 107"/>
                  <a:gd name="T45" fmla="*/ 105 h 105"/>
                  <a:gd name="T46" fmla="*/ 33 w 107"/>
                  <a:gd name="T47" fmla="*/ 98 h 105"/>
                  <a:gd name="T48" fmla="*/ 26 w 107"/>
                  <a:gd name="T49" fmla="*/ 80 h 105"/>
                  <a:gd name="T50" fmla="*/ 25 w 107"/>
                  <a:gd name="T51" fmla="*/ 73 h 105"/>
                  <a:gd name="T52" fmla="*/ 23 w 107"/>
                  <a:gd name="T53" fmla="*/ 60 h 105"/>
                  <a:gd name="T54" fmla="*/ 23 w 107"/>
                  <a:gd name="T55" fmla="*/ 50 h 105"/>
                  <a:gd name="T56" fmla="*/ 19 w 107"/>
                  <a:gd name="T57" fmla="*/ 40 h 105"/>
                  <a:gd name="T58" fmla="*/ 12 w 107"/>
                  <a:gd name="T59" fmla="*/ 26 h 105"/>
                  <a:gd name="T60" fmla="*/ 2 w 107"/>
                  <a:gd name="T61" fmla="*/ 7 h 105"/>
                  <a:gd name="T62" fmla="*/ 4 w 107"/>
                  <a:gd name="T63" fmla="*/ 1 h 105"/>
                  <a:gd name="T64" fmla="*/ 7 w 107"/>
                  <a:gd name="T65" fmla="*/ 0 h 105"/>
                  <a:gd name="T66" fmla="*/ 8 w 107"/>
                  <a:gd name="T67" fmla="*/ 2 h 105"/>
                  <a:gd name="T68" fmla="*/ 10 w 107"/>
                  <a:gd name="T69" fmla="*/ 1 h 105"/>
                  <a:gd name="T70" fmla="*/ 15 w 107"/>
                  <a:gd name="T71" fmla="*/ 0 h 105"/>
                  <a:gd name="T72" fmla="*/ 22 w 107"/>
                  <a:gd name="T73" fmla="*/ 3 h 105"/>
                  <a:gd name="T74" fmla="*/ 58 w 107"/>
                  <a:gd name="T75" fmla="*/ 7 h 105"/>
                  <a:gd name="T76" fmla="*/ 73 w 107"/>
                  <a:gd name="T77" fmla="*/ 6 h 105"/>
                  <a:gd name="T78" fmla="*/ 78 w 107"/>
                  <a:gd name="T79" fmla="*/ 7 h 105"/>
                  <a:gd name="T80" fmla="*/ 88 w 107"/>
                  <a:gd name="T81" fmla="*/ 6 h 105"/>
                  <a:gd name="T82" fmla="*/ 103 w 107"/>
                  <a:gd name="T83" fmla="*/ 4 h 105"/>
                  <a:gd name="T84" fmla="*/ 93 w 107"/>
                  <a:gd name="T85" fmla="*/ 5 h 105"/>
                  <a:gd name="T86" fmla="*/ 91 w 107"/>
                  <a:gd name="T87" fmla="*/ 6 h 105"/>
                  <a:gd name="T88" fmla="*/ 83 w 107"/>
                  <a:gd name="T89" fmla="*/ 7 h 105"/>
                  <a:gd name="T90" fmla="*/ 76 w 107"/>
                  <a:gd name="T91" fmla="*/ 7 h 105"/>
                  <a:gd name="T92" fmla="*/ 66 w 107"/>
                  <a:gd name="T93" fmla="*/ 6 h 105"/>
                  <a:gd name="T94" fmla="*/ 55 w 107"/>
                  <a:gd name="T95" fmla="*/ 4 h 105"/>
                  <a:gd name="T96" fmla="*/ 18 w 107"/>
                  <a:gd name="T97" fmla="*/ 2 h 105"/>
                  <a:gd name="T98" fmla="*/ 13 w 107"/>
                  <a:gd name="T99" fmla="*/ 0 h 105"/>
                  <a:gd name="T100" fmla="*/ 9 w 107"/>
                  <a:gd name="T101" fmla="*/ 2 h 105"/>
                  <a:gd name="T102" fmla="*/ 7 w 107"/>
                  <a:gd name="T103" fmla="*/ 1 h 105"/>
                  <a:gd name="T104" fmla="*/ 6 w 107"/>
                  <a:gd name="T10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5">
                    <a:moveTo>
                      <a:pt x="40" y="103"/>
                    </a:moveTo>
                    <a:cubicBezTo>
                      <a:pt x="40" y="104"/>
                      <a:pt x="40" y="104"/>
                      <a:pt x="40" y="104"/>
                    </a:cubicBezTo>
                    <a:cubicBezTo>
                      <a:pt x="40" y="104"/>
                      <a:pt x="40" y="104"/>
                      <a:pt x="40" y="104"/>
                    </a:cubicBezTo>
                    <a:cubicBezTo>
                      <a:pt x="39" y="104"/>
                      <a:pt x="39" y="104"/>
                      <a:pt x="39" y="104"/>
                    </a:cubicBezTo>
                    <a:cubicBezTo>
                      <a:pt x="39" y="104"/>
                      <a:pt x="39" y="104"/>
                      <a:pt x="39" y="104"/>
                    </a:cubicBezTo>
                    <a:cubicBezTo>
                      <a:pt x="39" y="104"/>
                      <a:pt x="39" y="104"/>
                      <a:pt x="39" y="104"/>
                    </a:cubicBezTo>
                    <a:cubicBezTo>
                      <a:pt x="39" y="104"/>
                      <a:pt x="39" y="104"/>
                      <a:pt x="39" y="104"/>
                    </a:cubicBezTo>
                    <a:cubicBezTo>
                      <a:pt x="38" y="104"/>
                      <a:pt x="38" y="104"/>
                      <a:pt x="38" y="104"/>
                    </a:cubicBezTo>
                    <a:cubicBezTo>
                      <a:pt x="38" y="104"/>
                      <a:pt x="38" y="104"/>
                      <a:pt x="38" y="104"/>
                    </a:cubicBezTo>
                    <a:cubicBezTo>
                      <a:pt x="38" y="104"/>
                      <a:pt x="38" y="104"/>
                      <a:pt x="37" y="104"/>
                    </a:cubicBezTo>
                    <a:cubicBezTo>
                      <a:pt x="38" y="104"/>
                      <a:pt x="38" y="104"/>
                      <a:pt x="38" y="104"/>
                    </a:cubicBezTo>
                    <a:cubicBezTo>
                      <a:pt x="38" y="104"/>
                      <a:pt x="38" y="104"/>
                      <a:pt x="38" y="104"/>
                    </a:cubicBezTo>
                    <a:cubicBezTo>
                      <a:pt x="38" y="104"/>
                      <a:pt x="38" y="104"/>
                      <a:pt x="39" y="104"/>
                    </a:cubicBezTo>
                    <a:cubicBezTo>
                      <a:pt x="39" y="104"/>
                      <a:pt x="39" y="104"/>
                      <a:pt x="39" y="104"/>
                    </a:cubicBezTo>
                    <a:cubicBezTo>
                      <a:pt x="39" y="104"/>
                      <a:pt x="39" y="104"/>
                      <a:pt x="39" y="104"/>
                    </a:cubicBezTo>
                    <a:cubicBezTo>
                      <a:pt x="40" y="104"/>
                      <a:pt x="40" y="104"/>
                      <a:pt x="40" y="104"/>
                    </a:cubicBezTo>
                    <a:cubicBezTo>
                      <a:pt x="40" y="104"/>
                      <a:pt x="40" y="104"/>
                      <a:pt x="40" y="104"/>
                    </a:cubicBezTo>
                    <a:cubicBezTo>
                      <a:pt x="40" y="104"/>
                      <a:pt x="40" y="103"/>
                      <a:pt x="40" y="103"/>
                    </a:cubicBezTo>
                    <a:moveTo>
                      <a:pt x="103" y="4"/>
                    </a:move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cubicBezTo>
                      <a:pt x="103" y="4"/>
                      <a:pt x="103" y="4"/>
                      <a:pt x="103" y="4"/>
                    </a:cubicBezTo>
                    <a:moveTo>
                      <a:pt x="104" y="4"/>
                    </a:moveTo>
                    <a:cubicBezTo>
                      <a:pt x="104" y="4"/>
                      <a:pt x="104"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4" y="4"/>
                      <a:pt x="104" y="4"/>
                      <a:pt x="104" y="4"/>
                    </a:cubicBezTo>
                    <a:moveTo>
                      <a:pt x="105" y="4"/>
                    </a:moveTo>
                    <a:cubicBezTo>
                      <a:pt x="105" y="4"/>
                      <a:pt x="105" y="4"/>
                      <a:pt x="105" y="4"/>
                    </a:cubicBezTo>
                    <a:cubicBezTo>
                      <a:pt x="105" y="4"/>
                      <a:pt x="104"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4" y="4"/>
                      <a:pt x="105" y="4"/>
                      <a:pt x="105" y="4"/>
                    </a:cubicBezTo>
                    <a:cubicBezTo>
                      <a:pt x="105" y="4"/>
                      <a:pt x="105" y="4"/>
                      <a:pt x="105" y="4"/>
                    </a:cubicBezTo>
                    <a:cubicBezTo>
                      <a:pt x="105" y="4"/>
                      <a:pt x="106" y="4"/>
                      <a:pt x="106" y="4"/>
                    </a:cubicBezTo>
                    <a:cubicBezTo>
                      <a:pt x="106"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7" y="4"/>
                      <a:pt x="107" y="4"/>
                    </a:cubicBezTo>
                    <a:cubicBezTo>
                      <a:pt x="107" y="4"/>
                      <a:pt x="106" y="4"/>
                      <a:pt x="106" y="4"/>
                    </a:cubicBezTo>
                    <a:cubicBezTo>
                      <a:pt x="106" y="4"/>
                      <a:pt x="105" y="4"/>
                      <a:pt x="105" y="4"/>
                    </a:cubicBezTo>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moveTo>
                      <a:pt x="6" y="0"/>
                    </a:moveTo>
                    <a:cubicBezTo>
                      <a:pt x="5" y="0"/>
                      <a:pt x="5" y="0"/>
                      <a:pt x="5" y="0"/>
                    </a:cubicBezTo>
                    <a:cubicBezTo>
                      <a:pt x="4" y="0"/>
                      <a:pt x="4" y="0"/>
                      <a:pt x="4" y="1"/>
                    </a:cubicBezTo>
                    <a:cubicBezTo>
                      <a:pt x="4" y="1"/>
                      <a:pt x="4" y="1"/>
                      <a:pt x="4" y="1"/>
                    </a:cubicBezTo>
                    <a:cubicBezTo>
                      <a:pt x="3" y="1"/>
                      <a:pt x="3" y="1"/>
                      <a:pt x="3" y="1"/>
                    </a:cubicBezTo>
                    <a:cubicBezTo>
                      <a:pt x="3" y="2"/>
                      <a:pt x="3" y="2"/>
                      <a:pt x="3" y="2"/>
                    </a:cubicBezTo>
                    <a:cubicBezTo>
                      <a:pt x="0" y="3"/>
                      <a:pt x="0" y="3"/>
                      <a:pt x="0" y="3"/>
                    </a:cubicBezTo>
                    <a:cubicBezTo>
                      <a:pt x="0" y="3"/>
                      <a:pt x="0" y="4"/>
                      <a:pt x="0" y="5"/>
                    </a:cubicBezTo>
                    <a:cubicBezTo>
                      <a:pt x="1" y="6"/>
                      <a:pt x="1" y="7"/>
                      <a:pt x="1" y="8"/>
                    </a:cubicBezTo>
                    <a:cubicBezTo>
                      <a:pt x="2" y="9"/>
                      <a:pt x="2" y="10"/>
                      <a:pt x="3" y="11"/>
                    </a:cubicBezTo>
                    <a:cubicBezTo>
                      <a:pt x="3" y="12"/>
                      <a:pt x="4" y="13"/>
                      <a:pt x="5" y="13"/>
                    </a:cubicBezTo>
                    <a:cubicBezTo>
                      <a:pt x="5" y="14"/>
                      <a:pt x="6" y="16"/>
                      <a:pt x="7" y="17"/>
                    </a:cubicBezTo>
                    <a:cubicBezTo>
                      <a:pt x="8" y="18"/>
                      <a:pt x="8" y="20"/>
                      <a:pt x="9" y="21"/>
                    </a:cubicBezTo>
                    <a:cubicBezTo>
                      <a:pt x="10" y="23"/>
                      <a:pt x="11" y="24"/>
                      <a:pt x="11" y="26"/>
                    </a:cubicBezTo>
                    <a:cubicBezTo>
                      <a:pt x="12" y="28"/>
                      <a:pt x="12" y="29"/>
                      <a:pt x="13" y="31"/>
                    </a:cubicBezTo>
                    <a:cubicBezTo>
                      <a:pt x="13" y="32"/>
                      <a:pt x="13" y="32"/>
                      <a:pt x="14" y="33"/>
                    </a:cubicBezTo>
                    <a:cubicBezTo>
                      <a:pt x="14" y="34"/>
                      <a:pt x="15" y="35"/>
                      <a:pt x="15" y="36"/>
                    </a:cubicBezTo>
                    <a:cubicBezTo>
                      <a:pt x="15" y="37"/>
                      <a:pt x="16" y="38"/>
                      <a:pt x="16" y="38"/>
                    </a:cubicBezTo>
                    <a:cubicBezTo>
                      <a:pt x="17" y="39"/>
                      <a:pt x="17" y="40"/>
                      <a:pt x="18" y="41"/>
                    </a:cubicBezTo>
                    <a:cubicBezTo>
                      <a:pt x="18" y="42"/>
                      <a:pt x="19" y="42"/>
                      <a:pt x="19" y="43"/>
                    </a:cubicBezTo>
                    <a:cubicBezTo>
                      <a:pt x="19" y="44"/>
                      <a:pt x="20" y="44"/>
                      <a:pt x="20" y="45"/>
                    </a:cubicBezTo>
                    <a:cubicBezTo>
                      <a:pt x="20" y="46"/>
                      <a:pt x="21" y="46"/>
                      <a:pt x="21" y="47"/>
                    </a:cubicBezTo>
                    <a:cubicBezTo>
                      <a:pt x="21" y="48"/>
                      <a:pt x="21" y="48"/>
                      <a:pt x="22" y="49"/>
                    </a:cubicBezTo>
                    <a:cubicBezTo>
                      <a:pt x="22" y="49"/>
                      <a:pt x="22" y="50"/>
                      <a:pt x="22" y="51"/>
                    </a:cubicBezTo>
                    <a:cubicBezTo>
                      <a:pt x="22" y="51"/>
                      <a:pt x="22" y="52"/>
                      <a:pt x="22" y="52"/>
                    </a:cubicBezTo>
                    <a:cubicBezTo>
                      <a:pt x="22" y="53"/>
                      <a:pt x="22" y="54"/>
                      <a:pt x="22" y="54"/>
                    </a:cubicBezTo>
                    <a:cubicBezTo>
                      <a:pt x="22" y="55"/>
                      <a:pt x="22" y="56"/>
                      <a:pt x="22" y="57"/>
                    </a:cubicBezTo>
                    <a:cubicBezTo>
                      <a:pt x="22" y="57"/>
                      <a:pt x="22" y="58"/>
                      <a:pt x="22" y="58"/>
                    </a:cubicBezTo>
                    <a:cubicBezTo>
                      <a:pt x="22" y="59"/>
                      <a:pt x="22" y="60"/>
                      <a:pt x="22" y="60"/>
                    </a:cubicBezTo>
                    <a:cubicBezTo>
                      <a:pt x="22" y="61"/>
                      <a:pt x="22" y="61"/>
                      <a:pt x="22" y="62"/>
                    </a:cubicBezTo>
                    <a:cubicBezTo>
                      <a:pt x="22" y="62"/>
                      <a:pt x="22" y="63"/>
                      <a:pt x="22" y="63"/>
                    </a:cubicBezTo>
                    <a:cubicBezTo>
                      <a:pt x="22" y="64"/>
                      <a:pt x="23" y="65"/>
                      <a:pt x="23" y="66"/>
                    </a:cubicBezTo>
                    <a:cubicBezTo>
                      <a:pt x="23" y="67"/>
                      <a:pt x="24" y="68"/>
                      <a:pt x="24" y="69"/>
                    </a:cubicBezTo>
                    <a:cubicBezTo>
                      <a:pt x="24" y="70"/>
                      <a:pt x="24" y="72"/>
                      <a:pt x="24" y="73"/>
                    </a:cubicBezTo>
                    <a:cubicBezTo>
                      <a:pt x="25" y="74"/>
                      <a:pt x="25" y="75"/>
                      <a:pt x="25" y="77"/>
                    </a:cubicBezTo>
                    <a:cubicBezTo>
                      <a:pt x="25" y="77"/>
                      <a:pt x="25" y="77"/>
                      <a:pt x="25" y="77"/>
                    </a:cubicBezTo>
                    <a:cubicBezTo>
                      <a:pt x="25" y="78"/>
                      <a:pt x="25" y="78"/>
                      <a:pt x="25" y="78"/>
                    </a:cubicBezTo>
                    <a:cubicBezTo>
                      <a:pt x="25" y="78"/>
                      <a:pt x="25" y="79"/>
                      <a:pt x="25" y="79"/>
                    </a:cubicBezTo>
                    <a:cubicBezTo>
                      <a:pt x="25" y="79"/>
                      <a:pt x="25" y="79"/>
                      <a:pt x="25" y="80"/>
                    </a:cubicBezTo>
                    <a:cubicBezTo>
                      <a:pt x="26" y="81"/>
                      <a:pt x="26" y="83"/>
                      <a:pt x="26" y="84"/>
                    </a:cubicBezTo>
                    <a:cubicBezTo>
                      <a:pt x="26" y="86"/>
                      <a:pt x="27" y="88"/>
                      <a:pt x="27" y="89"/>
                    </a:cubicBezTo>
                    <a:cubicBezTo>
                      <a:pt x="27" y="91"/>
                      <a:pt x="28" y="93"/>
                      <a:pt x="29" y="94"/>
                    </a:cubicBezTo>
                    <a:cubicBezTo>
                      <a:pt x="29" y="96"/>
                      <a:pt x="30" y="97"/>
                      <a:pt x="31" y="98"/>
                    </a:cubicBezTo>
                    <a:cubicBezTo>
                      <a:pt x="31" y="98"/>
                      <a:pt x="32" y="99"/>
                      <a:pt x="32" y="99"/>
                    </a:cubicBezTo>
                    <a:cubicBezTo>
                      <a:pt x="33" y="100"/>
                      <a:pt x="33" y="100"/>
                      <a:pt x="34" y="101"/>
                    </a:cubicBezTo>
                    <a:cubicBezTo>
                      <a:pt x="34" y="101"/>
                      <a:pt x="35" y="102"/>
                      <a:pt x="35" y="103"/>
                    </a:cubicBezTo>
                    <a:cubicBezTo>
                      <a:pt x="35" y="103"/>
                      <a:pt x="36" y="104"/>
                      <a:pt x="36" y="105"/>
                    </a:cubicBezTo>
                    <a:cubicBezTo>
                      <a:pt x="36" y="104"/>
                      <a:pt x="36" y="104"/>
                      <a:pt x="36" y="104"/>
                    </a:cubicBezTo>
                    <a:cubicBezTo>
                      <a:pt x="37" y="104"/>
                      <a:pt x="37" y="104"/>
                      <a:pt x="37" y="104"/>
                    </a:cubicBezTo>
                    <a:cubicBezTo>
                      <a:pt x="37" y="103"/>
                      <a:pt x="36" y="102"/>
                      <a:pt x="36" y="102"/>
                    </a:cubicBezTo>
                    <a:cubicBezTo>
                      <a:pt x="35" y="101"/>
                      <a:pt x="35" y="101"/>
                      <a:pt x="34" y="100"/>
                    </a:cubicBezTo>
                    <a:cubicBezTo>
                      <a:pt x="34" y="99"/>
                      <a:pt x="33" y="99"/>
                      <a:pt x="33" y="98"/>
                    </a:cubicBezTo>
                    <a:cubicBezTo>
                      <a:pt x="33" y="98"/>
                      <a:pt x="32" y="97"/>
                      <a:pt x="32" y="97"/>
                    </a:cubicBezTo>
                    <a:cubicBezTo>
                      <a:pt x="31" y="96"/>
                      <a:pt x="30" y="95"/>
                      <a:pt x="29" y="94"/>
                    </a:cubicBezTo>
                    <a:cubicBezTo>
                      <a:pt x="29" y="92"/>
                      <a:pt x="28" y="91"/>
                      <a:pt x="28" y="89"/>
                    </a:cubicBezTo>
                    <a:cubicBezTo>
                      <a:pt x="28" y="87"/>
                      <a:pt x="27" y="86"/>
                      <a:pt x="27" y="84"/>
                    </a:cubicBezTo>
                    <a:cubicBezTo>
                      <a:pt x="27" y="83"/>
                      <a:pt x="27" y="81"/>
                      <a:pt x="26" y="80"/>
                    </a:cubicBezTo>
                    <a:cubicBezTo>
                      <a:pt x="26" y="79"/>
                      <a:pt x="26" y="79"/>
                      <a:pt x="26" y="79"/>
                    </a:cubicBezTo>
                    <a:cubicBezTo>
                      <a:pt x="26" y="78"/>
                      <a:pt x="26" y="78"/>
                      <a:pt x="26" y="78"/>
                    </a:cubicBezTo>
                    <a:cubicBezTo>
                      <a:pt x="26" y="78"/>
                      <a:pt x="26" y="77"/>
                      <a:pt x="26" y="77"/>
                    </a:cubicBezTo>
                    <a:cubicBezTo>
                      <a:pt x="26" y="77"/>
                      <a:pt x="26" y="77"/>
                      <a:pt x="26" y="76"/>
                    </a:cubicBezTo>
                    <a:cubicBezTo>
                      <a:pt x="26" y="75"/>
                      <a:pt x="26" y="74"/>
                      <a:pt x="25" y="73"/>
                    </a:cubicBezTo>
                    <a:cubicBezTo>
                      <a:pt x="25" y="71"/>
                      <a:pt x="25" y="70"/>
                      <a:pt x="25" y="69"/>
                    </a:cubicBezTo>
                    <a:cubicBezTo>
                      <a:pt x="25" y="68"/>
                      <a:pt x="24" y="67"/>
                      <a:pt x="24" y="66"/>
                    </a:cubicBezTo>
                    <a:cubicBezTo>
                      <a:pt x="24" y="65"/>
                      <a:pt x="23" y="64"/>
                      <a:pt x="23" y="63"/>
                    </a:cubicBezTo>
                    <a:cubicBezTo>
                      <a:pt x="23" y="62"/>
                      <a:pt x="23" y="62"/>
                      <a:pt x="23" y="62"/>
                    </a:cubicBezTo>
                    <a:cubicBezTo>
                      <a:pt x="23" y="61"/>
                      <a:pt x="23" y="61"/>
                      <a:pt x="23" y="60"/>
                    </a:cubicBezTo>
                    <a:cubicBezTo>
                      <a:pt x="23" y="60"/>
                      <a:pt x="23" y="59"/>
                      <a:pt x="23" y="58"/>
                    </a:cubicBezTo>
                    <a:cubicBezTo>
                      <a:pt x="23" y="58"/>
                      <a:pt x="23" y="57"/>
                      <a:pt x="23" y="57"/>
                    </a:cubicBezTo>
                    <a:cubicBezTo>
                      <a:pt x="23" y="56"/>
                      <a:pt x="23" y="55"/>
                      <a:pt x="23" y="55"/>
                    </a:cubicBezTo>
                    <a:cubicBezTo>
                      <a:pt x="23" y="54"/>
                      <a:pt x="23" y="53"/>
                      <a:pt x="23" y="52"/>
                    </a:cubicBezTo>
                    <a:cubicBezTo>
                      <a:pt x="23" y="52"/>
                      <a:pt x="23" y="51"/>
                      <a:pt x="23" y="50"/>
                    </a:cubicBezTo>
                    <a:cubicBezTo>
                      <a:pt x="23" y="50"/>
                      <a:pt x="23" y="49"/>
                      <a:pt x="23" y="48"/>
                    </a:cubicBezTo>
                    <a:cubicBezTo>
                      <a:pt x="22" y="48"/>
                      <a:pt x="22" y="47"/>
                      <a:pt x="22" y="47"/>
                    </a:cubicBezTo>
                    <a:cubicBezTo>
                      <a:pt x="22" y="46"/>
                      <a:pt x="21" y="45"/>
                      <a:pt x="21" y="45"/>
                    </a:cubicBezTo>
                    <a:cubicBezTo>
                      <a:pt x="21" y="44"/>
                      <a:pt x="20" y="43"/>
                      <a:pt x="20" y="43"/>
                    </a:cubicBezTo>
                    <a:cubicBezTo>
                      <a:pt x="20" y="42"/>
                      <a:pt x="19" y="41"/>
                      <a:pt x="19" y="40"/>
                    </a:cubicBezTo>
                    <a:cubicBezTo>
                      <a:pt x="18" y="40"/>
                      <a:pt x="18" y="39"/>
                      <a:pt x="17" y="38"/>
                    </a:cubicBezTo>
                    <a:cubicBezTo>
                      <a:pt x="17" y="37"/>
                      <a:pt x="16" y="36"/>
                      <a:pt x="16" y="35"/>
                    </a:cubicBezTo>
                    <a:cubicBezTo>
                      <a:pt x="16" y="35"/>
                      <a:pt x="15" y="34"/>
                      <a:pt x="15" y="33"/>
                    </a:cubicBezTo>
                    <a:cubicBezTo>
                      <a:pt x="14" y="32"/>
                      <a:pt x="14" y="31"/>
                      <a:pt x="14" y="30"/>
                    </a:cubicBezTo>
                    <a:cubicBezTo>
                      <a:pt x="13" y="29"/>
                      <a:pt x="13" y="27"/>
                      <a:pt x="12" y="26"/>
                    </a:cubicBezTo>
                    <a:cubicBezTo>
                      <a:pt x="12" y="24"/>
                      <a:pt x="11" y="22"/>
                      <a:pt x="10" y="21"/>
                    </a:cubicBezTo>
                    <a:cubicBezTo>
                      <a:pt x="9" y="19"/>
                      <a:pt x="9" y="18"/>
                      <a:pt x="8" y="16"/>
                    </a:cubicBezTo>
                    <a:cubicBezTo>
                      <a:pt x="7" y="15"/>
                      <a:pt x="6" y="14"/>
                      <a:pt x="5" y="13"/>
                    </a:cubicBezTo>
                    <a:cubicBezTo>
                      <a:pt x="5" y="12"/>
                      <a:pt x="4" y="11"/>
                      <a:pt x="4" y="10"/>
                    </a:cubicBezTo>
                    <a:cubicBezTo>
                      <a:pt x="3" y="9"/>
                      <a:pt x="2" y="8"/>
                      <a:pt x="2" y="7"/>
                    </a:cubicBezTo>
                    <a:cubicBezTo>
                      <a:pt x="2" y="6"/>
                      <a:pt x="1" y="5"/>
                      <a:pt x="1" y="4"/>
                    </a:cubicBezTo>
                    <a:cubicBezTo>
                      <a:pt x="1" y="4"/>
                      <a:pt x="1" y="3"/>
                      <a:pt x="1" y="2"/>
                    </a:cubicBezTo>
                    <a:cubicBezTo>
                      <a:pt x="3" y="2"/>
                      <a:pt x="3" y="2"/>
                      <a:pt x="3" y="2"/>
                    </a:cubicBezTo>
                    <a:cubicBezTo>
                      <a:pt x="3" y="1"/>
                      <a:pt x="3" y="1"/>
                      <a:pt x="3" y="1"/>
                    </a:cubicBezTo>
                    <a:cubicBezTo>
                      <a:pt x="3" y="1"/>
                      <a:pt x="3" y="1"/>
                      <a:pt x="4" y="1"/>
                    </a:cubicBezTo>
                    <a:cubicBezTo>
                      <a:pt x="4" y="1"/>
                      <a:pt x="4" y="1"/>
                      <a:pt x="4" y="1"/>
                    </a:cubicBezTo>
                    <a:cubicBezTo>
                      <a:pt x="4" y="0"/>
                      <a:pt x="4" y="0"/>
                      <a:pt x="5" y="0"/>
                    </a:cubicBezTo>
                    <a:cubicBezTo>
                      <a:pt x="5" y="0"/>
                      <a:pt x="5" y="0"/>
                      <a:pt x="6" y="0"/>
                    </a:cubicBezTo>
                    <a:cubicBezTo>
                      <a:pt x="6" y="0"/>
                      <a:pt x="6" y="0"/>
                      <a:pt x="6" y="0"/>
                    </a:cubicBezTo>
                    <a:cubicBezTo>
                      <a:pt x="6" y="0"/>
                      <a:pt x="6" y="0"/>
                      <a:pt x="7" y="0"/>
                    </a:cubicBezTo>
                    <a:cubicBezTo>
                      <a:pt x="7" y="0"/>
                      <a:pt x="7" y="0"/>
                      <a:pt x="7" y="0"/>
                    </a:cubicBezTo>
                    <a:cubicBezTo>
                      <a:pt x="7" y="0"/>
                      <a:pt x="7" y="0"/>
                      <a:pt x="7" y="0"/>
                    </a:cubicBezTo>
                    <a:cubicBezTo>
                      <a:pt x="7" y="1"/>
                      <a:pt x="7" y="1"/>
                      <a:pt x="7" y="1"/>
                    </a:cubicBezTo>
                    <a:cubicBezTo>
                      <a:pt x="7" y="1"/>
                      <a:pt x="7" y="1"/>
                      <a:pt x="7" y="1"/>
                    </a:cubicBezTo>
                    <a:cubicBezTo>
                      <a:pt x="8" y="1"/>
                      <a:pt x="8" y="1"/>
                      <a:pt x="8" y="2"/>
                    </a:cubicBezTo>
                    <a:cubicBezTo>
                      <a:pt x="8" y="2"/>
                      <a:pt x="8" y="2"/>
                      <a:pt x="9" y="2"/>
                    </a:cubicBezTo>
                    <a:cubicBezTo>
                      <a:pt x="9" y="2"/>
                      <a:pt x="9" y="2"/>
                      <a:pt x="9" y="2"/>
                    </a:cubicBezTo>
                    <a:cubicBezTo>
                      <a:pt x="9" y="2"/>
                      <a:pt x="9" y="2"/>
                      <a:pt x="9" y="2"/>
                    </a:cubicBezTo>
                    <a:cubicBezTo>
                      <a:pt x="9" y="2"/>
                      <a:pt x="9" y="1"/>
                      <a:pt x="10" y="1"/>
                    </a:cubicBezTo>
                    <a:cubicBezTo>
                      <a:pt x="10" y="1"/>
                      <a:pt x="10" y="1"/>
                      <a:pt x="10" y="1"/>
                    </a:cubicBezTo>
                    <a:cubicBezTo>
                      <a:pt x="10" y="1"/>
                      <a:pt x="11" y="1"/>
                      <a:pt x="11" y="1"/>
                    </a:cubicBezTo>
                    <a:cubicBezTo>
                      <a:pt x="11" y="1"/>
                      <a:pt x="12" y="1"/>
                      <a:pt x="12" y="1"/>
                    </a:cubicBezTo>
                    <a:cubicBezTo>
                      <a:pt x="12" y="1"/>
                      <a:pt x="13" y="0"/>
                      <a:pt x="13" y="0"/>
                    </a:cubicBezTo>
                    <a:cubicBezTo>
                      <a:pt x="13" y="0"/>
                      <a:pt x="13" y="0"/>
                      <a:pt x="14" y="0"/>
                    </a:cubicBezTo>
                    <a:cubicBezTo>
                      <a:pt x="14" y="0"/>
                      <a:pt x="14" y="0"/>
                      <a:pt x="15" y="0"/>
                    </a:cubicBezTo>
                    <a:cubicBezTo>
                      <a:pt x="15" y="1"/>
                      <a:pt x="15" y="1"/>
                      <a:pt x="16" y="1"/>
                    </a:cubicBezTo>
                    <a:cubicBezTo>
                      <a:pt x="16" y="1"/>
                      <a:pt x="16" y="1"/>
                      <a:pt x="17" y="1"/>
                    </a:cubicBezTo>
                    <a:cubicBezTo>
                      <a:pt x="17" y="1"/>
                      <a:pt x="17" y="1"/>
                      <a:pt x="18" y="2"/>
                    </a:cubicBezTo>
                    <a:cubicBezTo>
                      <a:pt x="18" y="2"/>
                      <a:pt x="19" y="2"/>
                      <a:pt x="20" y="3"/>
                    </a:cubicBezTo>
                    <a:cubicBezTo>
                      <a:pt x="20" y="3"/>
                      <a:pt x="21" y="3"/>
                      <a:pt x="22" y="3"/>
                    </a:cubicBezTo>
                    <a:cubicBezTo>
                      <a:pt x="22" y="4"/>
                      <a:pt x="23" y="4"/>
                      <a:pt x="23" y="4"/>
                    </a:cubicBezTo>
                    <a:cubicBezTo>
                      <a:pt x="24" y="4"/>
                      <a:pt x="25" y="4"/>
                      <a:pt x="26" y="4"/>
                    </a:cubicBezTo>
                    <a:cubicBezTo>
                      <a:pt x="55" y="4"/>
                      <a:pt x="55" y="4"/>
                      <a:pt x="55" y="4"/>
                    </a:cubicBezTo>
                    <a:cubicBezTo>
                      <a:pt x="58" y="7"/>
                      <a:pt x="58" y="7"/>
                      <a:pt x="58" y="7"/>
                    </a:cubicBezTo>
                    <a:cubicBezTo>
                      <a:pt x="58" y="7"/>
                      <a:pt x="58" y="7"/>
                      <a:pt x="58" y="7"/>
                    </a:cubicBezTo>
                    <a:cubicBezTo>
                      <a:pt x="58" y="7"/>
                      <a:pt x="58" y="7"/>
                      <a:pt x="59" y="7"/>
                    </a:cubicBezTo>
                    <a:cubicBezTo>
                      <a:pt x="60" y="7"/>
                      <a:pt x="61" y="7"/>
                      <a:pt x="62" y="7"/>
                    </a:cubicBezTo>
                    <a:cubicBezTo>
                      <a:pt x="64" y="7"/>
                      <a:pt x="65" y="6"/>
                      <a:pt x="66" y="6"/>
                    </a:cubicBezTo>
                    <a:cubicBezTo>
                      <a:pt x="68" y="6"/>
                      <a:pt x="69" y="6"/>
                      <a:pt x="71" y="6"/>
                    </a:cubicBezTo>
                    <a:cubicBezTo>
                      <a:pt x="72" y="6"/>
                      <a:pt x="73" y="6"/>
                      <a:pt x="73" y="6"/>
                    </a:cubicBezTo>
                    <a:cubicBezTo>
                      <a:pt x="74" y="6"/>
                      <a:pt x="75" y="6"/>
                      <a:pt x="75" y="7"/>
                    </a:cubicBezTo>
                    <a:cubicBezTo>
                      <a:pt x="75" y="7"/>
                      <a:pt x="76" y="7"/>
                      <a:pt x="76" y="7"/>
                    </a:cubicBezTo>
                    <a:cubicBezTo>
                      <a:pt x="76" y="7"/>
                      <a:pt x="76" y="7"/>
                      <a:pt x="76" y="7"/>
                    </a:cubicBezTo>
                    <a:cubicBezTo>
                      <a:pt x="77" y="7"/>
                      <a:pt x="77" y="7"/>
                      <a:pt x="77" y="7"/>
                    </a:cubicBezTo>
                    <a:cubicBezTo>
                      <a:pt x="77" y="7"/>
                      <a:pt x="78" y="7"/>
                      <a:pt x="78" y="7"/>
                    </a:cubicBezTo>
                    <a:cubicBezTo>
                      <a:pt x="78" y="7"/>
                      <a:pt x="79" y="7"/>
                      <a:pt x="79" y="7"/>
                    </a:cubicBezTo>
                    <a:cubicBezTo>
                      <a:pt x="79" y="7"/>
                      <a:pt x="80" y="7"/>
                      <a:pt x="80" y="7"/>
                    </a:cubicBezTo>
                    <a:cubicBezTo>
                      <a:pt x="81" y="7"/>
                      <a:pt x="82" y="7"/>
                      <a:pt x="83" y="7"/>
                    </a:cubicBezTo>
                    <a:cubicBezTo>
                      <a:pt x="84" y="7"/>
                      <a:pt x="85" y="7"/>
                      <a:pt x="86" y="7"/>
                    </a:cubicBezTo>
                    <a:cubicBezTo>
                      <a:pt x="87" y="7"/>
                      <a:pt x="88" y="7"/>
                      <a:pt x="88" y="6"/>
                    </a:cubicBezTo>
                    <a:cubicBezTo>
                      <a:pt x="89" y="6"/>
                      <a:pt x="90" y="6"/>
                      <a:pt x="90" y="6"/>
                    </a:cubicBezTo>
                    <a:cubicBezTo>
                      <a:pt x="90" y="6"/>
                      <a:pt x="91" y="6"/>
                      <a:pt x="92" y="6"/>
                    </a:cubicBezTo>
                    <a:cubicBezTo>
                      <a:pt x="93" y="5"/>
                      <a:pt x="94" y="5"/>
                      <a:pt x="95" y="5"/>
                    </a:cubicBezTo>
                    <a:cubicBezTo>
                      <a:pt x="97" y="5"/>
                      <a:pt x="98" y="4"/>
                      <a:pt x="99" y="4"/>
                    </a:cubicBezTo>
                    <a:cubicBezTo>
                      <a:pt x="101" y="4"/>
                      <a:pt x="102" y="4"/>
                      <a:pt x="103" y="4"/>
                    </a:cubicBezTo>
                    <a:cubicBezTo>
                      <a:pt x="102" y="4"/>
                      <a:pt x="101" y="4"/>
                      <a:pt x="101" y="4"/>
                    </a:cubicBezTo>
                    <a:cubicBezTo>
                      <a:pt x="100" y="4"/>
                      <a:pt x="99" y="4"/>
                      <a:pt x="98" y="5"/>
                    </a:cubicBezTo>
                    <a:cubicBezTo>
                      <a:pt x="97" y="5"/>
                      <a:pt x="96" y="5"/>
                      <a:pt x="95" y="5"/>
                    </a:cubicBezTo>
                    <a:cubicBezTo>
                      <a:pt x="95" y="5"/>
                      <a:pt x="94" y="5"/>
                      <a:pt x="93" y="5"/>
                    </a:cubicBezTo>
                    <a:cubicBezTo>
                      <a:pt x="93" y="5"/>
                      <a:pt x="93" y="5"/>
                      <a:pt x="93" y="5"/>
                    </a:cubicBezTo>
                    <a:cubicBezTo>
                      <a:pt x="92" y="5"/>
                      <a:pt x="92" y="5"/>
                      <a:pt x="92" y="5"/>
                    </a:cubicBezTo>
                    <a:cubicBezTo>
                      <a:pt x="92" y="6"/>
                      <a:pt x="92" y="6"/>
                      <a:pt x="92" y="6"/>
                    </a:cubicBezTo>
                    <a:cubicBezTo>
                      <a:pt x="92" y="6"/>
                      <a:pt x="92" y="6"/>
                      <a:pt x="92" y="6"/>
                    </a:cubicBezTo>
                    <a:cubicBezTo>
                      <a:pt x="92" y="6"/>
                      <a:pt x="92" y="6"/>
                      <a:pt x="91" y="6"/>
                    </a:cubicBezTo>
                    <a:cubicBezTo>
                      <a:pt x="91" y="6"/>
                      <a:pt x="91" y="6"/>
                      <a:pt x="91" y="6"/>
                    </a:cubicBezTo>
                    <a:cubicBezTo>
                      <a:pt x="91" y="6"/>
                      <a:pt x="91" y="6"/>
                      <a:pt x="90" y="6"/>
                    </a:cubicBezTo>
                    <a:cubicBezTo>
                      <a:pt x="90" y="6"/>
                      <a:pt x="90" y="6"/>
                      <a:pt x="90" y="6"/>
                    </a:cubicBezTo>
                    <a:cubicBezTo>
                      <a:pt x="90" y="6"/>
                      <a:pt x="89" y="6"/>
                      <a:pt x="88" y="6"/>
                    </a:cubicBezTo>
                    <a:cubicBezTo>
                      <a:pt x="88" y="7"/>
                      <a:pt x="87" y="7"/>
                      <a:pt x="86" y="7"/>
                    </a:cubicBezTo>
                    <a:cubicBezTo>
                      <a:pt x="85" y="7"/>
                      <a:pt x="84" y="7"/>
                      <a:pt x="83" y="7"/>
                    </a:cubicBezTo>
                    <a:cubicBezTo>
                      <a:pt x="82" y="7"/>
                      <a:pt x="81" y="7"/>
                      <a:pt x="80" y="7"/>
                    </a:cubicBezTo>
                    <a:cubicBezTo>
                      <a:pt x="80" y="7"/>
                      <a:pt x="79" y="7"/>
                      <a:pt x="79" y="7"/>
                    </a:cubicBezTo>
                    <a:cubicBezTo>
                      <a:pt x="79" y="7"/>
                      <a:pt x="78" y="7"/>
                      <a:pt x="78" y="7"/>
                    </a:cubicBezTo>
                    <a:cubicBezTo>
                      <a:pt x="78" y="7"/>
                      <a:pt x="77" y="7"/>
                      <a:pt x="77" y="7"/>
                    </a:cubicBezTo>
                    <a:cubicBezTo>
                      <a:pt x="77" y="7"/>
                      <a:pt x="77" y="7"/>
                      <a:pt x="76" y="7"/>
                    </a:cubicBezTo>
                    <a:cubicBezTo>
                      <a:pt x="76" y="7"/>
                      <a:pt x="76" y="7"/>
                      <a:pt x="76" y="7"/>
                    </a:cubicBezTo>
                    <a:cubicBezTo>
                      <a:pt x="76" y="7"/>
                      <a:pt x="75" y="7"/>
                      <a:pt x="75" y="7"/>
                    </a:cubicBezTo>
                    <a:cubicBezTo>
                      <a:pt x="75" y="6"/>
                      <a:pt x="74" y="6"/>
                      <a:pt x="73" y="6"/>
                    </a:cubicBezTo>
                    <a:cubicBezTo>
                      <a:pt x="73" y="6"/>
                      <a:pt x="72" y="6"/>
                      <a:pt x="71" y="6"/>
                    </a:cubicBezTo>
                    <a:cubicBezTo>
                      <a:pt x="69" y="6"/>
                      <a:pt x="68" y="6"/>
                      <a:pt x="66" y="6"/>
                    </a:cubicBezTo>
                    <a:cubicBezTo>
                      <a:pt x="65" y="6"/>
                      <a:pt x="64" y="7"/>
                      <a:pt x="62" y="7"/>
                    </a:cubicBezTo>
                    <a:cubicBezTo>
                      <a:pt x="61" y="7"/>
                      <a:pt x="60" y="7"/>
                      <a:pt x="59" y="7"/>
                    </a:cubicBezTo>
                    <a:cubicBezTo>
                      <a:pt x="58" y="7"/>
                      <a:pt x="58" y="7"/>
                      <a:pt x="58" y="7"/>
                    </a:cubicBezTo>
                    <a:cubicBezTo>
                      <a:pt x="58" y="7"/>
                      <a:pt x="58" y="7"/>
                      <a:pt x="58" y="7"/>
                    </a:cubicBezTo>
                    <a:cubicBezTo>
                      <a:pt x="55" y="4"/>
                      <a:pt x="55" y="4"/>
                      <a:pt x="55" y="4"/>
                    </a:cubicBezTo>
                    <a:cubicBezTo>
                      <a:pt x="26" y="4"/>
                      <a:pt x="26" y="4"/>
                      <a:pt x="26" y="4"/>
                    </a:cubicBezTo>
                    <a:cubicBezTo>
                      <a:pt x="25" y="4"/>
                      <a:pt x="24" y="4"/>
                      <a:pt x="23" y="4"/>
                    </a:cubicBezTo>
                    <a:cubicBezTo>
                      <a:pt x="23" y="4"/>
                      <a:pt x="22" y="4"/>
                      <a:pt x="22" y="3"/>
                    </a:cubicBezTo>
                    <a:cubicBezTo>
                      <a:pt x="21" y="3"/>
                      <a:pt x="20" y="3"/>
                      <a:pt x="20" y="3"/>
                    </a:cubicBezTo>
                    <a:cubicBezTo>
                      <a:pt x="19" y="2"/>
                      <a:pt x="18" y="2"/>
                      <a:pt x="18" y="2"/>
                    </a:cubicBezTo>
                    <a:cubicBezTo>
                      <a:pt x="17" y="1"/>
                      <a:pt x="17" y="1"/>
                      <a:pt x="17" y="1"/>
                    </a:cubicBezTo>
                    <a:cubicBezTo>
                      <a:pt x="16" y="1"/>
                      <a:pt x="16" y="1"/>
                      <a:pt x="16" y="1"/>
                    </a:cubicBezTo>
                    <a:cubicBezTo>
                      <a:pt x="15" y="1"/>
                      <a:pt x="15" y="1"/>
                      <a:pt x="15" y="0"/>
                    </a:cubicBezTo>
                    <a:cubicBezTo>
                      <a:pt x="14" y="0"/>
                      <a:pt x="14" y="0"/>
                      <a:pt x="14" y="0"/>
                    </a:cubicBezTo>
                    <a:cubicBezTo>
                      <a:pt x="13" y="0"/>
                      <a:pt x="13" y="0"/>
                      <a:pt x="13" y="0"/>
                    </a:cubicBezTo>
                    <a:cubicBezTo>
                      <a:pt x="13" y="0"/>
                      <a:pt x="12" y="1"/>
                      <a:pt x="12" y="1"/>
                    </a:cubicBezTo>
                    <a:cubicBezTo>
                      <a:pt x="12" y="1"/>
                      <a:pt x="11" y="1"/>
                      <a:pt x="11" y="1"/>
                    </a:cubicBezTo>
                    <a:cubicBezTo>
                      <a:pt x="11" y="1"/>
                      <a:pt x="10" y="1"/>
                      <a:pt x="10" y="1"/>
                    </a:cubicBezTo>
                    <a:cubicBezTo>
                      <a:pt x="10" y="1"/>
                      <a:pt x="10" y="1"/>
                      <a:pt x="10" y="1"/>
                    </a:cubicBezTo>
                    <a:cubicBezTo>
                      <a:pt x="9" y="1"/>
                      <a:pt x="9" y="2"/>
                      <a:pt x="9" y="2"/>
                    </a:cubicBezTo>
                    <a:cubicBezTo>
                      <a:pt x="9" y="2"/>
                      <a:pt x="9" y="2"/>
                      <a:pt x="9" y="2"/>
                    </a:cubicBezTo>
                    <a:cubicBezTo>
                      <a:pt x="9" y="2"/>
                      <a:pt x="9" y="2"/>
                      <a:pt x="9" y="2"/>
                    </a:cubicBezTo>
                    <a:cubicBezTo>
                      <a:pt x="8" y="2"/>
                      <a:pt x="8" y="2"/>
                      <a:pt x="8" y="2"/>
                    </a:cubicBezTo>
                    <a:cubicBezTo>
                      <a:pt x="8" y="1"/>
                      <a:pt x="8" y="1"/>
                      <a:pt x="7" y="1"/>
                    </a:cubicBezTo>
                    <a:cubicBezTo>
                      <a:pt x="7" y="1"/>
                      <a:pt x="7" y="1"/>
                      <a:pt x="7" y="1"/>
                    </a:cubicBezTo>
                    <a:cubicBezTo>
                      <a:pt x="7" y="1"/>
                      <a:pt x="7" y="1"/>
                      <a:pt x="7" y="0"/>
                    </a:cubicBezTo>
                    <a:cubicBezTo>
                      <a:pt x="7" y="0"/>
                      <a:pt x="7" y="0"/>
                      <a:pt x="7" y="0"/>
                    </a:cubicBezTo>
                    <a:cubicBezTo>
                      <a:pt x="7" y="0"/>
                      <a:pt x="7" y="0"/>
                      <a:pt x="7"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3" name="Freeform 7">
                <a:extLst>
                  <a:ext uri="{FF2B5EF4-FFF2-40B4-BE49-F238E27FC236}">
                    <a16:creationId xmlns:a16="http://schemas.microsoft.com/office/drawing/2014/main" id="{F45EE3D2-6C67-FB4D-A732-3FAFDB66F9CD}"/>
                  </a:ext>
                </a:extLst>
              </p:cNvPr>
              <p:cNvSpPr>
                <a:spLocks/>
              </p:cNvSpPr>
              <p:nvPr/>
            </p:nvSpPr>
            <p:spPr bwMode="auto">
              <a:xfrm>
                <a:off x="3944" y="1386"/>
                <a:ext cx="70" cy="62"/>
              </a:xfrm>
              <a:custGeom>
                <a:avLst/>
                <a:gdLst>
                  <a:gd name="T0" fmla="*/ 32 w 66"/>
                  <a:gd name="T1" fmla="*/ 2 h 58"/>
                  <a:gd name="T2" fmla="*/ 32 w 66"/>
                  <a:gd name="T3" fmla="*/ 4 h 58"/>
                  <a:gd name="T4" fmla="*/ 22 w 66"/>
                  <a:gd name="T5" fmla="*/ 11 h 58"/>
                  <a:gd name="T6" fmla="*/ 16 w 66"/>
                  <a:gd name="T7" fmla="*/ 18 h 58"/>
                  <a:gd name="T8" fmla="*/ 14 w 66"/>
                  <a:gd name="T9" fmla="*/ 20 h 58"/>
                  <a:gd name="T10" fmla="*/ 7 w 66"/>
                  <a:gd name="T11" fmla="*/ 19 h 58"/>
                  <a:gd name="T12" fmla="*/ 4 w 66"/>
                  <a:gd name="T13" fmla="*/ 18 h 58"/>
                  <a:gd name="T14" fmla="*/ 2 w 66"/>
                  <a:gd name="T15" fmla="*/ 18 h 58"/>
                  <a:gd name="T16" fmla="*/ 0 w 66"/>
                  <a:gd name="T17" fmla="*/ 19 h 58"/>
                  <a:gd name="T18" fmla="*/ 1 w 66"/>
                  <a:gd name="T19" fmla="*/ 20 h 58"/>
                  <a:gd name="T20" fmla="*/ 4 w 66"/>
                  <a:gd name="T21" fmla="*/ 23 h 58"/>
                  <a:gd name="T22" fmla="*/ 5 w 66"/>
                  <a:gd name="T23" fmla="*/ 23 h 58"/>
                  <a:gd name="T24" fmla="*/ 7 w 66"/>
                  <a:gd name="T25" fmla="*/ 30 h 58"/>
                  <a:gd name="T26" fmla="*/ 17 w 66"/>
                  <a:gd name="T27" fmla="*/ 37 h 58"/>
                  <a:gd name="T28" fmla="*/ 20 w 66"/>
                  <a:gd name="T29" fmla="*/ 42 h 58"/>
                  <a:gd name="T30" fmla="*/ 22 w 66"/>
                  <a:gd name="T31" fmla="*/ 46 h 58"/>
                  <a:gd name="T32" fmla="*/ 22 w 66"/>
                  <a:gd name="T33" fmla="*/ 47 h 58"/>
                  <a:gd name="T34" fmla="*/ 22 w 66"/>
                  <a:gd name="T35" fmla="*/ 48 h 58"/>
                  <a:gd name="T36" fmla="*/ 22 w 66"/>
                  <a:gd name="T37" fmla="*/ 48 h 58"/>
                  <a:gd name="T38" fmla="*/ 26 w 66"/>
                  <a:gd name="T39" fmla="*/ 51 h 58"/>
                  <a:gd name="T40" fmla="*/ 26 w 66"/>
                  <a:gd name="T41" fmla="*/ 51 h 58"/>
                  <a:gd name="T42" fmla="*/ 26 w 66"/>
                  <a:gd name="T43" fmla="*/ 51 h 58"/>
                  <a:gd name="T44" fmla="*/ 26 w 66"/>
                  <a:gd name="T45" fmla="*/ 51 h 58"/>
                  <a:gd name="T46" fmla="*/ 27 w 66"/>
                  <a:gd name="T47" fmla="*/ 51 h 58"/>
                  <a:gd name="T48" fmla="*/ 27 w 66"/>
                  <a:gd name="T49" fmla="*/ 51 h 58"/>
                  <a:gd name="T50" fmla="*/ 27 w 66"/>
                  <a:gd name="T51" fmla="*/ 51 h 58"/>
                  <a:gd name="T52" fmla="*/ 28 w 66"/>
                  <a:gd name="T53" fmla="*/ 51 h 58"/>
                  <a:gd name="T54" fmla="*/ 28 w 66"/>
                  <a:gd name="T55" fmla="*/ 51 h 58"/>
                  <a:gd name="T56" fmla="*/ 28 w 66"/>
                  <a:gd name="T57" fmla="*/ 51 h 58"/>
                  <a:gd name="T58" fmla="*/ 29 w 66"/>
                  <a:gd name="T59" fmla="*/ 51 h 58"/>
                  <a:gd name="T60" fmla="*/ 32 w 66"/>
                  <a:gd name="T61" fmla="*/ 52 h 58"/>
                  <a:gd name="T62" fmla="*/ 33 w 66"/>
                  <a:gd name="T63" fmla="*/ 54 h 58"/>
                  <a:gd name="T64" fmla="*/ 34 w 66"/>
                  <a:gd name="T65" fmla="*/ 55 h 58"/>
                  <a:gd name="T66" fmla="*/ 35 w 66"/>
                  <a:gd name="T67" fmla="*/ 56 h 58"/>
                  <a:gd name="T68" fmla="*/ 40 w 66"/>
                  <a:gd name="T69" fmla="*/ 56 h 58"/>
                  <a:gd name="T70" fmla="*/ 42 w 66"/>
                  <a:gd name="T71" fmla="*/ 57 h 58"/>
                  <a:gd name="T72" fmla="*/ 47 w 66"/>
                  <a:gd name="T73" fmla="*/ 58 h 58"/>
                  <a:gd name="T74" fmla="*/ 50 w 66"/>
                  <a:gd name="T75" fmla="*/ 58 h 58"/>
                  <a:gd name="T76" fmla="*/ 52 w 66"/>
                  <a:gd name="T77" fmla="*/ 57 h 58"/>
                  <a:gd name="T78" fmla="*/ 58 w 66"/>
                  <a:gd name="T79" fmla="*/ 51 h 58"/>
                  <a:gd name="T80" fmla="*/ 60 w 66"/>
                  <a:gd name="T81" fmla="*/ 45 h 58"/>
                  <a:gd name="T82" fmla="*/ 63 w 66"/>
                  <a:gd name="T83" fmla="*/ 40 h 58"/>
                  <a:gd name="T84" fmla="*/ 66 w 66"/>
                  <a:gd name="T85" fmla="*/ 36 h 58"/>
                  <a:gd name="T86" fmla="*/ 65 w 66"/>
                  <a:gd name="T87" fmla="*/ 34 h 58"/>
                  <a:gd name="T88" fmla="*/ 63 w 66"/>
                  <a:gd name="T89" fmla="*/ 29 h 58"/>
                  <a:gd name="T90" fmla="*/ 63 w 66"/>
                  <a:gd name="T91" fmla="*/ 27 h 58"/>
                  <a:gd name="T92" fmla="*/ 65 w 66"/>
                  <a:gd name="T93" fmla="*/ 24 h 58"/>
                  <a:gd name="T94" fmla="*/ 65 w 66"/>
                  <a:gd name="T95" fmla="*/ 21 h 58"/>
                  <a:gd name="T96" fmla="*/ 65 w 66"/>
                  <a:gd name="T97" fmla="*/ 19 h 58"/>
                  <a:gd name="T98" fmla="*/ 65 w 66"/>
                  <a:gd name="T99" fmla="*/ 14 h 58"/>
                  <a:gd name="T100" fmla="*/ 65 w 66"/>
                  <a:gd name="T101" fmla="*/ 9 h 58"/>
                  <a:gd name="T102" fmla="*/ 63 w 66"/>
                  <a:gd name="T103" fmla="*/ 8 h 58"/>
                  <a:gd name="T104" fmla="*/ 55 w 66"/>
                  <a:gd name="T105" fmla="*/ 5 h 58"/>
                  <a:gd name="T106" fmla="*/ 44 w 66"/>
                  <a:gd name="T10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58">
                    <a:moveTo>
                      <a:pt x="43" y="0"/>
                    </a:moveTo>
                    <a:cubicBezTo>
                      <a:pt x="36" y="0"/>
                      <a:pt x="36" y="0"/>
                      <a:pt x="36" y="0"/>
                    </a:cubicBezTo>
                    <a:cubicBezTo>
                      <a:pt x="35" y="0"/>
                      <a:pt x="34" y="0"/>
                      <a:pt x="34" y="1"/>
                    </a:cubicBezTo>
                    <a:cubicBezTo>
                      <a:pt x="33" y="1"/>
                      <a:pt x="33" y="1"/>
                      <a:pt x="32" y="2"/>
                    </a:cubicBezTo>
                    <a:cubicBezTo>
                      <a:pt x="32" y="2"/>
                      <a:pt x="32" y="2"/>
                      <a:pt x="32" y="2"/>
                    </a:cubicBezTo>
                    <a:cubicBezTo>
                      <a:pt x="32" y="3"/>
                      <a:pt x="32" y="3"/>
                      <a:pt x="32" y="3"/>
                    </a:cubicBezTo>
                    <a:cubicBezTo>
                      <a:pt x="32" y="3"/>
                      <a:pt x="32" y="3"/>
                      <a:pt x="32" y="4"/>
                    </a:cubicBezTo>
                    <a:cubicBezTo>
                      <a:pt x="32" y="4"/>
                      <a:pt x="32" y="4"/>
                      <a:pt x="32" y="4"/>
                    </a:cubicBezTo>
                    <a:cubicBezTo>
                      <a:pt x="32" y="4"/>
                      <a:pt x="32" y="4"/>
                      <a:pt x="32" y="4"/>
                    </a:cubicBezTo>
                    <a:cubicBezTo>
                      <a:pt x="32" y="4"/>
                      <a:pt x="32" y="4"/>
                      <a:pt x="32" y="4"/>
                    </a:cubicBezTo>
                    <a:cubicBezTo>
                      <a:pt x="32" y="4"/>
                      <a:pt x="31" y="5"/>
                      <a:pt x="31" y="5"/>
                    </a:cubicBezTo>
                    <a:cubicBezTo>
                      <a:pt x="30" y="6"/>
                      <a:pt x="30" y="7"/>
                      <a:pt x="29" y="7"/>
                    </a:cubicBezTo>
                    <a:cubicBezTo>
                      <a:pt x="28" y="8"/>
                      <a:pt x="27" y="8"/>
                      <a:pt x="26" y="9"/>
                    </a:cubicBezTo>
                    <a:cubicBezTo>
                      <a:pt x="25" y="9"/>
                      <a:pt x="24" y="10"/>
                      <a:pt x="24" y="10"/>
                    </a:cubicBezTo>
                    <a:cubicBezTo>
                      <a:pt x="23" y="10"/>
                      <a:pt x="23" y="11"/>
                      <a:pt x="22" y="11"/>
                    </a:cubicBezTo>
                    <a:cubicBezTo>
                      <a:pt x="22" y="11"/>
                      <a:pt x="21" y="12"/>
                      <a:pt x="21" y="12"/>
                    </a:cubicBezTo>
                    <a:cubicBezTo>
                      <a:pt x="20" y="13"/>
                      <a:pt x="20" y="13"/>
                      <a:pt x="20" y="14"/>
                    </a:cubicBezTo>
                    <a:cubicBezTo>
                      <a:pt x="19" y="15"/>
                      <a:pt x="19" y="15"/>
                      <a:pt x="18" y="16"/>
                    </a:cubicBezTo>
                    <a:cubicBezTo>
                      <a:pt x="18" y="16"/>
                      <a:pt x="18" y="17"/>
                      <a:pt x="17" y="17"/>
                    </a:cubicBezTo>
                    <a:cubicBezTo>
                      <a:pt x="17" y="18"/>
                      <a:pt x="17" y="18"/>
                      <a:pt x="16" y="18"/>
                    </a:cubicBezTo>
                    <a:cubicBezTo>
                      <a:pt x="16" y="19"/>
                      <a:pt x="16" y="19"/>
                      <a:pt x="16" y="19"/>
                    </a:cubicBezTo>
                    <a:cubicBezTo>
                      <a:pt x="15" y="19"/>
                      <a:pt x="15" y="20"/>
                      <a:pt x="15" y="20"/>
                    </a:cubicBezTo>
                    <a:cubicBezTo>
                      <a:pt x="15" y="20"/>
                      <a:pt x="15" y="20"/>
                      <a:pt x="15" y="20"/>
                    </a:cubicBezTo>
                    <a:cubicBezTo>
                      <a:pt x="14" y="20"/>
                      <a:pt x="14" y="20"/>
                      <a:pt x="14" y="20"/>
                    </a:cubicBezTo>
                    <a:cubicBezTo>
                      <a:pt x="14" y="20"/>
                      <a:pt x="14" y="20"/>
                      <a:pt x="14" y="20"/>
                    </a:cubicBezTo>
                    <a:cubicBezTo>
                      <a:pt x="14" y="20"/>
                      <a:pt x="14" y="20"/>
                      <a:pt x="13" y="20"/>
                    </a:cubicBezTo>
                    <a:cubicBezTo>
                      <a:pt x="13" y="20"/>
                      <a:pt x="12" y="20"/>
                      <a:pt x="12" y="20"/>
                    </a:cubicBezTo>
                    <a:cubicBezTo>
                      <a:pt x="11" y="20"/>
                      <a:pt x="11" y="20"/>
                      <a:pt x="10" y="20"/>
                    </a:cubicBezTo>
                    <a:cubicBezTo>
                      <a:pt x="10" y="19"/>
                      <a:pt x="9" y="19"/>
                      <a:pt x="8" y="19"/>
                    </a:cubicBezTo>
                    <a:cubicBezTo>
                      <a:pt x="8" y="19"/>
                      <a:pt x="7" y="19"/>
                      <a:pt x="7" y="19"/>
                    </a:cubicBezTo>
                    <a:cubicBezTo>
                      <a:pt x="6" y="19"/>
                      <a:pt x="6" y="19"/>
                      <a:pt x="6" y="18"/>
                    </a:cubicBezTo>
                    <a:cubicBezTo>
                      <a:pt x="5" y="18"/>
                      <a:pt x="5" y="18"/>
                      <a:pt x="5" y="18"/>
                    </a:cubicBezTo>
                    <a:cubicBezTo>
                      <a:pt x="5" y="18"/>
                      <a:pt x="5"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3" y="18"/>
                      <a:pt x="3" y="18"/>
                      <a:pt x="3" y="18"/>
                    </a:cubicBezTo>
                    <a:cubicBezTo>
                      <a:pt x="3" y="18"/>
                      <a:pt x="3" y="18"/>
                      <a:pt x="2" y="18"/>
                    </a:cubicBezTo>
                    <a:cubicBezTo>
                      <a:pt x="2" y="18"/>
                      <a:pt x="2" y="18"/>
                      <a:pt x="1" y="18"/>
                    </a:cubicBezTo>
                    <a:cubicBezTo>
                      <a:pt x="1" y="18"/>
                      <a:pt x="1" y="18"/>
                      <a:pt x="1" y="18"/>
                    </a:cubicBezTo>
                    <a:cubicBezTo>
                      <a:pt x="1" y="18"/>
                      <a:pt x="1" y="18"/>
                      <a:pt x="1" y="18"/>
                    </a:cubicBezTo>
                    <a:cubicBezTo>
                      <a:pt x="1" y="18"/>
                      <a:pt x="0" y="18"/>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20"/>
                    </a:cubicBezTo>
                    <a:cubicBezTo>
                      <a:pt x="1" y="20"/>
                      <a:pt x="2" y="20"/>
                      <a:pt x="2" y="21"/>
                    </a:cubicBezTo>
                    <a:cubicBezTo>
                      <a:pt x="2" y="21"/>
                      <a:pt x="3" y="21"/>
                      <a:pt x="3" y="22"/>
                    </a:cubicBezTo>
                    <a:cubicBezTo>
                      <a:pt x="3"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4"/>
                    </a:cubicBezTo>
                    <a:cubicBezTo>
                      <a:pt x="6" y="24"/>
                      <a:pt x="6" y="24"/>
                      <a:pt x="6" y="25"/>
                    </a:cubicBezTo>
                    <a:cubicBezTo>
                      <a:pt x="6" y="25"/>
                      <a:pt x="6" y="26"/>
                      <a:pt x="6" y="26"/>
                    </a:cubicBezTo>
                    <a:cubicBezTo>
                      <a:pt x="6" y="27"/>
                      <a:pt x="7" y="28"/>
                      <a:pt x="7" y="28"/>
                    </a:cubicBezTo>
                    <a:cubicBezTo>
                      <a:pt x="7" y="29"/>
                      <a:pt x="7" y="30"/>
                      <a:pt x="7" y="30"/>
                    </a:cubicBezTo>
                    <a:cubicBezTo>
                      <a:pt x="8" y="31"/>
                      <a:pt x="8" y="32"/>
                      <a:pt x="8" y="32"/>
                    </a:cubicBezTo>
                    <a:cubicBezTo>
                      <a:pt x="9" y="32"/>
                      <a:pt x="9" y="33"/>
                      <a:pt x="9" y="33"/>
                    </a:cubicBezTo>
                    <a:cubicBezTo>
                      <a:pt x="9" y="33"/>
                      <a:pt x="10" y="33"/>
                      <a:pt x="11" y="34"/>
                    </a:cubicBezTo>
                    <a:cubicBezTo>
                      <a:pt x="12" y="34"/>
                      <a:pt x="13" y="35"/>
                      <a:pt x="14" y="35"/>
                    </a:cubicBezTo>
                    <a:cubicBezTo>
                      <a:pt x="15" y="36"/>
                      <a:pt x="16" y="37"/>
                      <a:pt x="17" y="37"/>
                    </a:cubicBezTo>
                    <a:cubicBezTo>
                      <a:pt x="18" y="38"/>
                      <a:pt x="18" y="39"/>
                      <a:pt x="18" y="39"/>
                    </a:cubicBezTo>
                    <a:cubicBezTo>
                      <a:pt x="18" y="40"/>
                      <a:pt x="18" y="40"/>
                      <a:pt x="18" y="40"/>
                    </a:cubicBezTo>
                    <a:cubicBezTo>
                      <a:pt x="18" y="40"/>
                      <a:pt x="18" y="40"/>
                      <a:pt x="19" y="40"/>
                    </a:cubicBezTo>
                    <a:cubicBezTo>
                      <a:pt x="19" y="41"/>
                      <a:pt x="19" y="41"/>
                      <a:pt x="19" y="41"/>
                    </a:cubicBezTo>
                    <a:cubicBezTo>
                      <a:pt x="19" y="41"/>
                      <a:pt x="19" y="41"/>
                      <a:pt x="20" y="42"/>
                    </a:cubicBezTo>
                    <a:cubicBezTo>
                      <a:pt x="20" y="42"/>
                      <a:pt x="20" y="42"/>
                      <a:pt x="20" y="43"/>
                    </a:cubicBezTo>
                    <a:cubicBezTo>
                      <a:pt x="21" y="43"/>
                      <a:pt x="21" y="43"/>
                      <a:pt x="21" y="44"/>
                    </a:cubicBezTo>
                    <a:cubicBezTo>
                      <a:pt x="21" y="44"/>
                      <a:pt x="21" y="44"/>
                      <a:pt x="21" y="45"/>
                    </a:cubicBezTo>
                    <a:cubicBezTo>
                      <a:pt x="22" y="45"/>
                      <a:pt x="22" y="45"/>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2" y="47"/>
                      <a:pt x="22" y="47"/>
                      <a:pt x="22" y="47"/>
                    </a:cubicBezTo>
                    <a:cubicBezTo>
                      <a:pt x="22" y="47"/>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3" y="49"/>
                      <a:pt x="23" y="49"/>
                    </a:cubicBezTo>
                    <a:cubicBezTo>
                      <a:pt x="23" y="49"/>
                      <a:pt x="23" y="49"/>
                      <a:pt x="24" y="50"/>
                    </a:cubicBezTo>
                    <a:cubicBezTo>
                      <a:pt x="24" y="50"/>
                      <a:pt x="24" y="50"/>
                      <a:pt x="25" y="50"/>
                    </a:cubicBezTo>
                    <a:cubicBezTo>
                      <a:pt x="25" y="51"/>
                      <a:pt x="25"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9" y="51"/>
                      <a:pt x="29" y="51"/>
                      <a:pt x="29" y="51"/>
                    </a:cubicBezTo>
                    <a:cubicBezTo>
                      <a:pt x="29" y="51"/>
                      <a:pt x="29" y="51"/>
                      <a:pt x="29" y="51"/>
                    </a:cubicBezTo>
                    <a:cubicBezTo>
                      <a:pt x="29" y="51"/>
                      <a:pt x="29" y="51"/>
                      <a:pt x="29" y="51"/>
                    </a:cubicBezTo>
                    <a:cubicBezTo>
                      <a:pt x="29" y="51"/>
                      <a:pt x="29" y="51"/>
                      <a:pt x="29" y="51"/>
                    </a:cubicBezTo>
                    <a:cubicBezTo>
                      <a:pt x="29" y="51"/>
                      <a:pt x="29" y="51"/>
                      <a:pt x="29" y="51"/>
                    </a:cubicBezTo>
                    <a:cubicBezTo>
                      <a:pt x="29" y="51"/>
                      <a:pt x="29" y="51"/>
                      <a:pt x="29" y="51"/>
                    </a:cubicBezTo>
                    <a:cubicBezTo>
                      <a:pt x="29" y="51"/>
                      <a:pt x="30" y="51"/>
                      <a:pt x="30" y="52"/>
                    </a:cubicBezTo>
                    <a:cubicBezTo>
                      <a:pt x="30" y="52"/>
                      <a:pt x="31" y="52"/>
                      <a:pt x="31" y="52"/>
                    </a:cubicBezTo>
                    <a:cubicBezTo>
                      <a:pt x="32" y="52"/>
                      <a:pt x="32" y="52"/>
                      <a:pt x="32" y="52"/>
                    </a:cubicBezTo>
                    <a:cubicBezTo>
                      <a:pt x="32" y="53"/>
                      <a:pt x="33" y="53"/>
                      <a:pt x="33" y="53"/>
                    </a:cubicBezTo>
                    <a:cubicBezTo>
                      <a:pt x="33" y="53"/>
                      <a:pt x="33" y="53"/>
                      <a:pt x="33" y="53"/>
                    </a:cubicBezTo>
                    <a:cubicBezTo>
                      <a:pt x="33" y="53"/>
                      <a:pt x="33" y="53"/>
                      <a:pt x="33" y="54"/>
                    </a:cubicBezTo>
                    <a:cubicBezTo>
                      <a:pt x="33" y="54"/>
                      <a:pt x="33" y="54"/>
                      <a:pt x="33" y="54"/>
                    </a:cubicBezTo>
                    <a:cubicBezTo>
                      <a:pt x="33" y="54"/>
                      <a:pt x="33" y="54"/>
                      <a:pt x="33" y="54"/>
                    </a:cubicBezTo>
                    <a:cubicBezTo>
                      <a:pt x="34" y="54"/>
                      <a:pt x="34" y="54"/>
                      <a:pt x="34" y="54"/>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6"/>
                      <a:pt x="34" y="56"/>
                      <a:pt x="34" y="56"/>
                    </a:cubicBezTo>
                    <a:cubicBezTo>
                      <a:pt x="34" y="56"/>
                      <a:pt x="35" y="56"/>
                      <a:pt x="35" y="56"/>
                    </a:cubicBezTo>
                    <a:cubicBezTo>
                      <a:pt x="35" y="56"/>
                      <a:pt x="36" y="56"/>
                      <a:pt x="36" y="56"/>
                    </a:cubicBezTo>
                    <a:cubicBezTo>
                      <a:pt x="36" y="56"/>
                      <a:pt x="37" y="56"/>
                      <a:pt x="37" y="56"/>
                    </a:cubicBezTo>
                    <a:cubicBezTo>
                      <a:pt x="37" y="56"/>
                      <a:pt x="37" y="56"/>
                      <a:pt x="37" y="56"/>
                    </a:cubicBezTo>
                    <a:cubicBezTo>
                      <a:pt x="37" y="56"/>
                      <a:pt x="38" y="56"/>
                      <a:pt x="38" y="56"/>
                    </a:cubicBezTo>
                    <a:cubicBezTo>
                      <a:pt x="39" y="56"/>
                      <a:pt x="39" y="56"/>
                      <a:pt x="40" y="56"/>
                    </a:cubicBezTo>
                    <a:cubicBezTo>
                      <a:pt x="40" y="56"/>
                      <a:pt x="41" y="56"/>
                      <a:pt x="41" y="56"/>
                    </a:cubicBezTo>
                    <a:cubicBezTo>
                      <a:pt x="41" y="56"/>
                      <a:pt x="41" y="56"/>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3" y="57"/>
                      <a:pt x="43" y="57"/>
                      <a:pt x="44" y="57"/>
                    </a:cubicBezTo>
                    <a:cubicBezTo>
                      <a:pt x="44" y="57"/>
                      <a:pt x="45" y="57"/>
                      <a:pt x="45" y="57"/>
                    </a:cubicBezTo>
                    <a:cubicBezTo>
                      <a:pt x="46" y="58"/>
                      <a:pt x="46" y="58"/>
                      <a:pt x="47" y="58"/>
                    </a:cubicBezTo>
                    <a:cubicBezTo>
                      <a:pt x="47" y="58"/>
                      <a:pt x="47" y="58"/>
                      <a:pt x="47" y="58"/>
                    </a:cubicBezTo>
                    <a:cubicBezTo>
                      <a:pt x="48" y="58"/>
                      <a:pt x="48" y="58"/>
                      <a:pt x="48" y="58"/>
                    </a:cubicBezTo>
                    <a:cubicBezTo>
                      <a:pt x="48" y="58"/>
                      <a:pt x="48" y="58"/>
                      <a:pt x="49" y="58"/>
                    </a:cubicBezTo>
                    <a:cubicBezTo>
                      <a:pt x="49" y="58"/>
                      <a:pt x="49" y="58"/>
                      <a:pt x="49" y="58"/>
                    </a:cubicBezTo>
                    <a:cubicBezTo>
                      <a:pt x="49" y="58"/>
                      <a:pt x="50" y="58"/>
                      <a:pt x="50" y="58"/>
                    </a:cubicBezTo>
                    <a:cubicBezTo>
                      <a:pt x="50" y="58"/>
                      <a:pt x="50" y="58"/>
                      <a:pt x="50" y="58"/>
                    </a:cubicBezTo>
                    <a:cubicBezTo>
                      <a:pt x="50" y="58"/>
                      <a:pt x="50" y="58"/>
                      <a:pt x="51" y="58"/>
                    </a:cubicBezTo>
                    <a:cubicBezTo>
                      <a:pt x="51" y="58"/>
                      <a:pt x="51" y="58"/>
                      <a:pt x="51" y="58"/>
                    </a:cubicBezTo>
                    <a:cubicBezTo>
                      <a:pt x="51" y="58"/>
                      <a:pt x="51" y="58"/>
                      <a:pt x="51" y="58"/>
                    </a:cubicBezTo>
                    <a:cubicBezTo>
                      <a:pt x="52" y="57"/>
                      <a:pt x="52" y="57"/>
                      <a:pt x="52" y="57"/>
                    </a:cubicBezTo>
                    <a:cubicBezTo>
                      <a:pt x="52" y="57"/>
                      <a:pt x="52" y="57"/>
                      <a:pt x="53" y="57"/>
                    </a:cubicBezTo>
                    <a:cubicBezTo>
                      <a:pt x="53" y="56"/>
                      <a:pt x="53" y="56"/>
                      <a:pt x="53" y="56"/>
                    </a:cubicBezTo>
                    <a:cubicBezTo>
                      <a:pt x="54" y="55"/>
                      <a:pt x="54" y="55"/>
                      <a:pt x="55" y="54"/>
                    </a:cubicBezTo>
                    <a:cubicBezTo>
                      <a:pt x="56" y="54"/>
                      <a:pt x="56" y="53"/>
                      <a:pt x="57" y="53"/>
                    </a:cubicBezTo>
                    <a:cubicBezTo>
                      <a:pt x="57" y="52"/>
                      <a:pt x="58" y="52"/>
                      <a:pt x="58" y="51"/>
                    </a:cubicBezTo>
                    <a:cubicBezTo>
                      <a:pt x="59" y="51"/>
                      <a:pt x="59" y="50"/>
                      <a:pt x="59" y="50"/>
                    </a:cubicBezTo>
                    <a:cubicBezTo>
                      <a:pt x="59" y="49"/>
                      <a:pt x="60" y="49"/>
                      <a:pt x="60" y="49"/>
                    </a:cubicBezTo>
                    <a:cubicBezTo>
                      <a:pt x="60" y="48"/>
                      <a:pt x="60" y="48"/>
                      <a:pt x="60" y="47"/>
                    </a:cubicBezTo>
                    <a:cubicBezTo>
                      <a:pt x="60" y="47"/>
                      <a:pt x="60" y="47"/>
                      <a:pt x="60" y="46"/>
                    </a:cubicBezTo>
                    <a:cubicBezTo>
                      <a:pt x="60" y="46"/>
                      <a:pt x="60" y="45"/>
                      <a:pt x="60" y="45"/>
                    </a:cubicBezTo>
                    <a:cubicBezTo>
                      <a:pt x="60" y="45"/>
                      <a:pt x="60" y="44"/>
                      <a:pt x="60" y="44"/>
                    </a:cubicBezTo>
                    <a:cubicBezTo>
                      <a:pt x="60" y="44"/>
                      <a:pt x="60" y="43"/>
                      <a:pt x="61" y="43"/>
                    </a:cubicBezTo>
                    <a:cubicBezTo>
                      <a:pt x="61" y="43"/>
                      <a:pt x="61" y="42"/>
                      <a:pt x="61" y="42"/>
                    </a:cubicBezTo>
                    <a:cubicBezTo>
                      <a:pt x="61" y="42"/>
                      <a:pt x="61" y="41"/>
                      <a:pt x="62" y="41"/>
                    </a:cubicBezTo>
                    <a:cubicBezTo>
                      <a:pt x="62" y="41"/>
                      <a:pt x="62" y="41"/>
                      <a:pt x="63" y="40"/>
                    </a:cubicBezTo>
                    <a:cubicBezTo>
                      <a:pt x="64" y="40"/>
                      <a:pt x="64" y="39"/>
                      <a:pt x="65" y="38"/>
                    </a:cubicBezTo>
                    <a:cubicBezTo>
                      <a:pt x="65" y="38"/>
                      <a:pt x="65" y="37"/>
                      <a:pt x="66" y="37"/>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5"/>
                    </a:cubicBezTo>
                    <a:cubicBezTo>
                      <a:pt x="65" y="35"/>
                      <a:pt x="65" y="35"/>
                      <a:pt x="65" y="35"/>
                    </a:cubicBezTo>
                    <a:cubicBezTo>
                      <a:pt x="65" y="35"/>
                      <a:pt x="65" y="34"/>
                      <a:pt x="65" y="34"/>
                    </a:cubicBezTo>
                    <a:cubicBezTo>
                      <a:pt x="65" y="34"/>
                      <a:pt x="65" y="33"/>
                      <a:pt x="65" y="33"/>
                    </a:cubicBezTo>
                    <a:cubicBezTo>
                      <a:pt x="65" y="33"/>
                      <a:pt x="65" y="32"/>
                      <a:pt x="65" y="32"/>
                    </a:cubicBezTo>
                    <a:cubicBezTo>
                      <a:pt x="65" y="32"/>
                      <a:pt x="65" y="31"/>
                      <a:pt x="64" y="31"/>
                    </a:cubicBezTo>
                    <a:cubicBezTo>
                      <a:pt x="64" y="31"/>
                      <a:pt x="64" y="30"/>
                      <a:pt x="64" y="30"/>
                    </a:cubicBezTo>
                    <a:cubicBezTo>
                      <a:pt x="64" y="30"/>
                      <a:pt x="64" y="29"/>
                      <a:pt x="63" y="29"/>
                    </a:cubicBezTo>
                    <a:cubicBezTo>
                      <a:pt x="63" y="29"/>
                      <a:pt x="63" y="29"/>
                      <a:pt x="63" y="29"/>
                    </a:cubicBezTo>
                    <a:cubicBezTo>
                      <a:pt x="63" y="29"/>
                      <a:pt x="63" y="28"/>
                      <a:pt x="63" y="28"/>
                    </a:cubicBezTo>
                    <a:cubicBezTo>
                      <a:pt x="63" y="28"/>
                      <a:pt x="63" y="28"/>
                      <a:pt x="63" y="28"/>
                    </a:cubicBezTo>
                    <a:cubicBezTo>
                      <a:pt x="63" y="28"/>
                      <a:pt x="63" y="28"/>
                      <a:pt x="63" y="28"/>
                    </a:cubicBezTo>
                    <a:cubicBezTo>
                      <a:pt x="63" y="27"/>
                      <a:pt x="63" y="27"/>
                      <a:pt x="63" y="27"/>
                    </a:cubicBezTo>
                    <a:cubicBezTo>
                      <a:pt x="63" y="27"/>
                      <a:pt x="63" y="27"/>
                      <a:pt x="63" y="26"/>
                    </a:cubicBezTo>
                    <a:cubicBezTo>
                      <a:pt x="63" y="26"/>
                      <a:pt x="63" y="26"/>
                      <a:pt x="63" y="26"/>
                    </a:cubicBezTo>
                    <a:cubicBezTo>
                      <a:pt x="63" y="26"/>
                      <a:pt x="64" y="25"/>
                      <a:pt x="64" y="25"/>
                    </a:cubicBezTo>
                    <a:cubicBezTo>
                      <a:pt x="64" y="25"/>
                      <a:pt x="64" y="25"/>
                      <a:pt x="64" y="25"/>
                    </a:cubicBezTo>
                    <a:cubicBezTo>
                      <a:pt x="65" y="24"/>
                      <a:pt x="65" y="24"/>
                      <a:pt x="65" y="24"/>
                    </a:cubicBezTo>
                    <a:cubicBezTo>
                      <a:pt x="65" y="23"/>
                      <a:pt x="65" y="23"/>
                      <a:pt x="65" y="23"/>
                    </a:cubicBezTo>
                    <a:cubicBezTo>
                      <a:pt x="65" y="22"/>
                      <a:pt x="65" y="22"/>
                      <a:pt x="65" y="22"/>
                    </a:cubicBezTo>
                    <a:cubicBezTo>
                      <a:pt x="65" y="22"/>
                      <a:pt x="65" y="22"/>
                      <a:pt x="65" y="22"/>
                    </a:cubicBezTo>
                    <a:cubicBezTo>
                      <a:pt x="65" y="21"/>
                      <a:pt x="65" y="21"/>
                      <a:pt x="65" y="21"/>
                    </a:cubicBezTo>
                    <a:cubicBezTo>
                      <a:pt x="65" y="21"/>
                      <a:pt x="65" y="21"/>
                      <a:pt x="65" y="21"/>
                    </a:cubicBezTo>
                    <a:cubicBezTo>
                      <a:pt x="65" y="21"/>
                      <a:pt x="65" y="21"/>
                      <a:pt x="65" y="21"/>
                    </a:cubicBezTo>
                    <a:cubicBezTo>
                      <a:pt x="65" y="21"/>
                      <a:pt x="65" y="21"/>
                      <a:pt x="65" y="21"/>
                    </a:cubicBezTo>
                    <a:cubicBezTo>
                      <a:pt x="65" y="21"/>
                      <a:pt x="65" y="20"/>
                      <a:pt x="65" y="20"/>
                    </a:cubicBezTo>
                    <a:cubicBezTo>
                      <a:pt x="65" y="20"/>
                      <a:pt x="65" y="20"/>
                      <a:pt x="65" y="20"/>
                    </a:cubicBezTo>
                    <a:cubicBezTo>
                      <a:pt x="65" y="19"/>
                      <a:pt x="65" y="19"/>
                      <a:pt x="65" y="19"/>
                    </a:cubicBezTo>
                    <a:cubicBezTo>
                      <a:pt x="65" y="19"/>
                      <a:pt x="65" y="18"/>
                      <a:pt x="65" y="18"/>
                    </a:cubicBezTo>
                    <a:cubicBezTo>
                      <a:pt x="65" y="18"/>
                      <a:pt x="65" y="17"/>
                      <a:pt x="65" y="17"/>
                    </a:cubicBezTo>
                    <a:cubicBezTo>
                      <a:pt x="65" y="17"/>
                      <a:pt x="65" y="16"/>
                      <a:pt x="65" y="16"/>
                    </a:cubicBezTo>
                    <a:cubicBezTo>
                      <a:pt x="65" y="16"/>
                      <a:pt x="65" y="15"/>
                      <a:pt x="65" y="15"/>
                    </a:cubicBezTo>
                    <a:cubicBezTo>
                      <a:pt x="65" y="15"/>
                      <a:pt x="65" y="14"/>
                      <a:pt x="65" y="14"/>
                    </a:cubicBezTo>
                    <a:cubicBezTo>
                      <a:pt x="65" y="14"/>
                      <a:pt x="65" y="13"/>
                      <a:pt x="65" y="13"/>
                    </a:cubicBezTo>
                    <a:cubicBezTo>
                      <a:pt x="65" y="13"/>
                      <a:pt x="65" y="12"/>
                      <a:pt x="65" y="12"/>
                    </a:cubicBezTo>
                    <a:cubicBezTo>
                      <a:pt x="65" y="12"/>
                      <a:pt x="65" y="11"/>
                      <a:pt x="65" y="11"/>
                    </a:cubicBezTo>
                    <a:cubicBezTo>
                      <a:pt x="65" y="11"/>
                      <a:pt x="65" y="10"/>
                      <a:pt x="65" y="10"/>
                    </a:cubicBezTo>
                    <a:cubicBezTo>
                      <a:pt x="65" y="10"/>
                      <a:pt x="65" y="10"/>
                      <a:pt x="65" y="9"/>
                    </a:cubicBezTo>
                    <a:cubicBezTo>
                      <a:pt x="65" y="9"/>
                      <a:pt x="65" y="9"/>
                      <a:pt x="65" y="9"/>
                    </a:cubicBezTo>
                    <a:cubicBezTo>
                      <a:pt x="65" y="9"/>
                      <a:pt x="65" y="8"/>
                      <a:pt x="65" y="8"/>
                    </a:cubicBezTo>
                    <a:cubicBezTo>
                      <a:pt x="65" y="8"/>
                      <a:pt x="65" y="8"/>
                      <a:pt x="65" y="8"/>
                    </a:cubicBezTo>
                    <a:cubicBezTo>
                      <a:pt x="65" y="8"/>
                      <a:pt x="64" y="8"/>
                      <a:pt x="64" y="8"/>
                    </a:cubicBezTo>
                    <a:cubicBezTo>
                      <a:pt x="64" y="8"/>
                      <a:pt x="64" y="8"/>
                      <a:pt x="63" y="8"/>
                    </a:cubicBezTo>
                    <a:cubicBezTo>
                      <a:pt x="63" y="8"/>
                      <a:pt x="63" y="8"/>
                      <a:pt x="63" y="8"/>
                    </a:cubicBezTo>
                    <a:cubicBezTo>
                      <a:pt x="62" y="7"/>
                      <a:pt x="62" y="7"/>
                      <a:pt x="61" y="7"/>
                    </a:cubicBezTo>
                    <a:cubicBezTo>
                      <a:pt x="60" y="7"/>
                      <a:pt x="60" y="7"/>
                      <a:pt x="59" y="7"/>
                    </a:cubicBezTo>
                    <a:cubicBezTo>
                      <a:pt x="58" y="6"/>
                      <a:pt x="58" y="6"/>
                      <a:pt x="57" y="6"/>
                    </a:cubicBezTo>
                    <a:cubicBezTo>
                      <a:pt x="56" y="6"/>
                      <a:pt x="56" y="5"/>
                      <a:pt x="55" y="5"/>
                    </a:cubicBezTo>
                    <a:cubicBezTo>
                      <a:pt x="54" y="4"/>
                      <a:pt x="53" y="4"/>
                      <a:pt x="52" y="4"/>
                    </a:cubicBezTo>
                    <a:cubicBezTo>
                      <a:pt x="51" y="3"/>
                      <a:pt x="50" y="3"/>
                      <a:pt x="49" y="3"/>
                    </a:cubicBezTo>
                    <a:cubicBezTo>
                      <a:pt x="48" y="3"/>
                      <a:pt x="47" y="3"/>
                      <a:pt x="46" y="2"/>
                    </a:cubicBezTo>
                    <a:cubicBezTo>
                      <a:pt x="45" y="2"/>
                      <a:pt x="45" y="2"/>
                      <a:pt x="45" y="2"/>
                    </a:cubicBezTo>
                    <a:cubicBezTo>
                      <a:pt x="44" y="2"/>
                      <a:pt x="44" y="2"/>
                      <a:pt x="44" y="2"/>
                    </a:cubicBez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4" name="Freeform 8">
                <a:extLst>
                  <a:ext uri="{FF2B5EF4-FFF2-40B4-BE49-F238E27FC236}">
                    <a16:creationId xmlns:a16="http://schemas.microsoft.com/office/drawing/2014/main" id="{74934A54-86A2-CC41-883D-274B0C8D9732}"/>
                  </a:ext>
                </a:extLst>
              </p:cNvPr>
              <p:cNvSpPr>
                <a:spLocks noEditPoints="1"/>
              </p:cNvSpPr>
              <p:nvPr/>
            </p:nvSpPr>
            <p:spPr bwMode="auto">
              <a:xfrm>
                <a:off x="3944" y="1405"/>
                <a:ext cx="52" cy="43"/>
              </a:xfrm>
              <a:custGeom>
                <a:avLst/>
                <a:gdLst>
                  <a:gd name="T0" fmla="*/ 48 w 49"/>
                  <a:gd name="T1" fmla="*/ 40 h 40"/>
                  <a:gd name="T2" fmla="*/ 49 w 49"/>
                  <a:gd name="T3" fmla="*/ 40 h 40"/>
                  <a:gd name="T4" fmla="*/ 47 w 49"/>
                  <a:gd name="T5" fmla="*/ 40 h 40"/>
                  <a:gd name="T6" fmla="*/ 38 w 49"/>
                  <a:gd name="T7" fmla="*/ 38 h 40"/>
                  <a:gd name="T8" fmla="*/ 42 w 49"/>
                  <a:gd name="T9" fmla="*/ 39 h 40"/>
                  <a:gd name="T10" fmla="*/ 38 w 49"/>
                  <a:gd name="T11" fmla="*/ 38 h 40"/>
                  <a:gd name="T12" fmla="*/ 30 w 49"/>
                  <a:gd name="T13" fmla="*/ 34 h 40"/>
                  <a:gd name="T14" fmla="*/ 33 w 49"/>
                  <a:gd name="T15" fmla="*/ 35 h 40"/>
                  <a:gd name="T16" fmla="*/ 30 w 49"/>
                  <a:gd name="T17" fmla="*/ 34 h 40"/>
                  <a:gd name="T18" fmla="*/ 28 w 49"/>
                  <a:gd name="T19" fmla="*/ 33 h 40"/>
                  <a:gd name="T20" fmla="*/ 29 w 49"/>
                  <a:gd name="T21" fmla="*/ 33 h 40"/>
                  <a:gd name="T22" fmla="*/ 28 w 49"/>
                  <a:gd name="T23" fmla="*/ 33 h 40"/>
                  <a:gd name="T24" fmla="*/ 28 w 49"/>
                  <a:gd name="T25" fmla="*/ 33 h 40"/>
                  <a:gd name="T26" fmla="*/ 28 w 49"/>
                  <a:gd name="T27" fmla="*/ 33 h 40"/>
                  <a:gd name="T28" fmla="*/ 28 w 49"/>
                  <a:gd name="T29" fmla="*/ 33 h 40"/>
                  <a:gd name="T30" fmla="*/ 27 w 49"/>
                  <a:gd name="T31" fmla="*/ 33 h 40"/>
                  <a:gd name="T32" fmla="*/ 27 w 49"/>
                  <a:gd name="T33" fmla="*/ 33 h 40"/>
                  <a:gd name="T34" fmla="*/ 27 w 49"/>
                  <a:gd name="T35" fmla="*/ 33 h 40"/>
                  <a:gd name="T36" fmla="*/ 27 w 49"/>
                  <a:gd name="T37" fmla="*/ 33 h 40"/>
                  <a:gd name="T38" fmla="*/ 27 w 49"/>
                  <a:gd name="T39" fmla="*/ 33 h 40"/>
                  <a:gd name="T40" fmla="*/ 27 w 49"/>
                  <a:gd name="T41" fmla="*/ 33 h 40"/>
                  <a:gd name="T42" fmla="*/ 26 w 49"/>
                  <a:gd name="T43" fmla="*/ 33 h 40"/>
                  <a:gd name="T44" fmla="*/ 26 w 49"/>
                  <a:gd name="T45" fmla="*/ 33 h 40"/>
                  <a:gd name="T46" fmla="*/ 26 w 49"/>
                  <a:gd name="T47" fmla="*/ 33 h 40"/>
                  <a:gd name="T48" fmla="*/ 26 w 49"/>
                  <a:gd name="T49" fmla="*/ 33 h 40"/>
                  <a:gd name="T50" fmla="*/ 26 w 49"/>
                  <a:gd name="T51" fmla="*/ 33 h 40"/>
                  <a:gd name="T52" fmla="*/ 26 w 49"/>
                  <a:gd name="T53" fmla="*/ 33 h 40"/>
                  <a:gd name="T54" fmla="*/ 23 w 49"/>
                  <a:gd name="T55" fmla="*/ 30 h 40"/>
                  <a:gd name="T56" fmla="*/ 23 w 49"/>
                  <a:gd name="T57" fmla="*/ 31 h 40"/>
                  <a:gd name="T58" fmla="*/ 25 w 49"/>
                  <a:gd name="T59" fmla="*/ 33 h 40"/>
                  <a:gd name="T60" fmla="*/ 24 w 49"/>
                  <a:gd name="T61" fmla="*/ 32 h 40"/>
                  <a:gd name="T62" fmla="*/ 22 w 49"/>
                  <a:gd name="T63" fmla="*/ 30 h 40"/>
                  <a:gd name="T64" fmla="*/ 22 w 49"/>
                  <a:gd name="T65" fmla="*/ 30 h 40"/>
                  <a:gd name="T66" fmla="*/ 22 w 49"/>
                  <a:gd name="T67" fmla="*/ 30 h 40"/>
                  <a:gd name="T68" fmla="*/ 22 w 49"/>
                  <a:gd name="T69" fmla="*/ 28 h 40"/>
                  <a:gd name="T70" fmla="*/ 22 w 49"/>
                  <a:gd name="T71" fmla="*/ 28 h 40"/>
                  <a:gd name="T72" fmla="*/ 22 w 49"/>
                  <a:gd name="T73" fmla="*/ 28 h 40"/>
                  <a:gd name="T74" fmla="*/ 4 w 49"/>
                  <a:gd name="T75" fmla="*/ 5 h 40"/>
                  <a:gd name="T76" fmla="*/ 1 w 49"/>
                  <a:gd name="T77" fmla="*/ 0 h 40"/>
                  <a:gd name="T78" fmla="*/ 0 w 49"/>
                  <a:gd name="T79" fmla="*/ 1 h 40"/>
                  <a:gd name="T80" fmla="*/ 1 w 49"/>
                  <a:gd name="T81" fmla="*/ 1 h 40"/>
                  <a:gd name="T82" fmla="*/ 1 w 49"/>
                  <a:gd name="T83" fmla="*/ 1 h 40"/>
                  <a:gd name="T84" fmla="*/ 0 w 49"/>
                  <a:gd name="T85" fmla="*/ 1 h 40"/>
                  <a:gd name="T86" fmla="*/ 1 w 49"/>
                  <a:gd name="T8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40">
                    <a:moveTo>
                      <a:pt x="47" y="40"/>
                    </a:moveTo>
                    <a:cubicBezTo>
                      <a:pt x="47" y="40"/>
                      <a:pt x="47" y="40"/>
                      <a:pt x="47" y="40"/>
                    </a:cubicBezTo>
                    <a:cubicBezTo>
                      <a:pt x="48" y="40"/>
                      <a:pt x="48" y="40"/>
                      <a:pt x="48" y="40"/>
                    </a:cubicBezTo>
                    <a:cubicBezTo>
                      <a:pt x="48" y="40"/>
                      <a:pt x="48" y="40"/>
                      <a:pt x="49" y="40"/>
                    </a:cubicBezTo>
                    <a:cubicBezTo>
                      <a:pt x="49" y="40"/>
                      <a:pt x="49" y="40"/>
                      <a:pt x="49" y="40"/>
                    </a:cubicBezTo>
                    <a:cubicBezTo>
                      <a:pt x="49" y="40"/>
                      <a:pt x="49" y="40"/>
                      <a:pt x="49" y="40"/>
                    </a:cubicBezTo>
                    <a:cubicBezTo>
                      <a:pt x="48" y="40"/>
                      <a:pt x="48" y="40"/>
                      <a:pt x="48" y="40"/>
                    </a:cubicBezTo>
                    <a:cubicBezTo>
                      <a:pt x="48" y="40"/>
                      <a:pt x="48" y="40"/>
                      <a:pt x="47" y="40"/>
                    </a:cubicBezTo>
                    <a:cubicBezTo>
                      <a:pt x="47" y="40"/>
                      <a:pt x="47" y="40"/>
                      <a:pt x="47" y="40"/>
                    </a:cubicBezTo>
                    <a:moveTo>
                      <a:pt x="37" y="38"/>
                    </a:moveTo>
                    <a:cubicBezTo>
                      <a:pt x="37" y="38"/>
                      <a:pt x="37" y="38"/>
                      <a:pt x="37" y="38"/>
                    </a:cubicBezTo>
                    <a:cubicBezTo>
                      <a:pt x="37" y="38"/>
                      <a:pt x="38" y="38"/>
                      <a:pt x="38" y="38"/>
                    </a:cubicBezTo>
                    <a:cubicBezTo>
                      <a:pt x="39" y="38"/>
                      <a:pt x="39" y="38"/>
                      <a:pt x="40" y="38"/>
                    </a:cubicBezTo>
                    <a:cubicBezTo>
                      <a:pt x="40" y="38"/>
                      <a:pt x="41" y="38"/>
                      <a:pt x="41" y="38"/>
                    </a:cubicBezTo>
                    <a:cubicBezTo>
                      <a:pt x="41" y="38"/>
                      <a:pt x="41" y="38"/>
                      <a:pt x="42" y="39"/>
                    </a:cubicBezTo>
                    <a:cubicBezTo>
                      <a:pt x="41" y="38"/>
                      <a:pt x="41" y="38"/>
                      <a:pt x="41" y="38"/>
                    </a:cubicBezTo>
                    <a:cubicBezTo>
                      <a:pt x="41" y="38"/>
                      <a:pt x="40" y="38"/>
                      <a:pt x="40" y="38"/>
                    </a:cubicBezTo>
                    <a:cubicBezTo>
                      <a:pt x="39" y="38"/>
                      <a:pt x="39" y="38"/>
                      <a:pt x="38" y="38"/>
                    </a:cubicBezTo>
                    <a:cubicBezTo>
                      <a:pt x="38" y="38"/>
                      <a:pt x="37" y="38"/>
                      <a:pt x="37" y="38"/>
                    </a:cubicBezTo>
                    <a:moveTo>
                      <a:pt x="29" y="33"/>
                    </a:moveTo>
                    <a:cubicBezTo>
                      <a:pt x="29" y="33"/>
                      <a:pt x="30" y="33"/>
                      <a:pt x="30" y="34"/>
                    </a:cubicBezTo>
                    <a:cubicBezTo>
                      <a:pt x="30" y="34"/>
                      <a:pt x="31" y="34"/>
                      <a:pt x="31" y="34"/>
                    </a:cubicBezTo>
                    <a:cubicBezTo>
                      <a:pt x="32" y="34"/>
                      <a:pt x="32" y="34"/>
                      <a:pt x="32" y="34"/>
                    </a:cubicBezTo>
                    <a:cubicBezTo>
                      <a:pt x="32" y="35"/>
                      <a:pt x="33" y="35"/>
                      <a:pt x="33" y="35"/>
                    </a:cubicBezTo>
                    <a:cubicBezTo>
                      <a:pt x="33" y="35"/>
                      <a:pt x="32" y="35"/>
                      <a:pt x="32" y="34"/>
                    </a:cubicBezTo>
                    <a:cubicBezTo>
                      <a:pt x="32" y="34"/>
                      <a:pt x="32" y="34"/>
                      <a:pt x="31" y="34"/>
                    </a:cubicBezTo>
                    <a:cubicBezTo>
                      <a:pt x="31" y="34"/>
                      <a:pt x="30" y="34"/>
                      <a:pt x="30" y="34"/>
                    </a:cubicBezTo>
                    <a:cubicBezTo>
                      <a:pt x="30" y="33"/>
                      <a:pt x="29" y="33"/>
                      <a:pt x="29" y="33"/>
                    </a:cubicBezTo>
                    <a:moveTo>
                      <a:pt x="28" y="33"/>
                    </a:moveTo>
                    <a:cubicBezTo>
                      <a:pt x="28" y="33"/>
                      <a:pt x="28" y="33"/>
                      <a:pt x="28" y="33"/>
                    </a:cubicBezTo>
                    <a:cubicBezTo>
                      <a:pt x="28" y="33"/>
                      <a:pt x="28" y="33"/>
                      <a:pt x="28" y="33"/>
                    </a:cubicBezTo>
                    <a:cubicBezTo>
                      <a:pt x="29" y="33"/>
                      <a:pt x="29" y="33"/>
                      <a:pt x="29" y="33"/>
                    </a:cubicBezTo>
                    <a:cubicBezTo>
                      <a:pt x="29" y="33"/>
                      <a:pt x="29" y="33"/>
                      <a:pt x="29" y="33"/>
                    </a:cubicBezTo>
                    <a:cubicBezTo>
                      <a:pt x="29" y="33"/>
                      <a:pt x="29" y="33"/>
                      <a:pt x="29" y="33"/>
                    </a:cubicBezTo>
                    <a:cubicBezTo>
                      <a:pt x="29" y="33"/>
                      <a:pt x="29" y="33"/>
                      <a:pt x="28" y="33"/>
                    </a:cubicBezTo>
                    <a:cubicBezTo>
                      <a:pt x="28" y="33"/>
                      <a:pt x="28" y="33"/>
                      <a:pt x="28" y="33"/>
                    </a:cubicBezTo>
                    <a:cubicBezTo>
                      <a:pt x="28" y="33"/>
                      <a:pt x="28" y="33"/>
                      <a:pt x="28" y="33"/>
                    </a:cubicBezTo>
                    <a:moveTo>
                      <a:pt x="28" y="33"/>
                    </a:move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moveTo>
                      <a:pt x="27" y="33"/>
                    </a:move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moveTo>
                      <a:pt x="27" y="33"/>
                    </a:move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moveTo>
                      <a:pt x="26" y="33"/>
                    </a:move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moveTo>
                      <a:pt x="26" y="33"/>
                    </a:move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moveTo>
                      <a:pt x="22" y="30"/>
                    </a:moveTo>
                    <a:cubicBezTo>
                      <a:pt x="22" y="30"/>
                      <a:pt x="22" y="30"/>
                      <a:pt x="23" y="30"/>
                    </a:cubicBezTo>
                    <a:cubicBezTo>
                      <a:pt x="23" y="30"/>
                      <a:pt x="23" y="31"/>
                      <a:pt x="23" y="31"/>
                    </a:cubicBezTo>
                    <a:cubicBezTo>
                      <a:pt x="23" y="31"/>
                      <a:pt x="23" y="31"/>
                      <a:pt x="23" y="31"/>
                    </a:cubicBezTo>
                    <a:cubicBezTo>
                      <a:pt x="23" y="31"/>
                      <a:pt x="23" y="31"/>
                      <a:pt x="23" y="31"/>
                    </a:cubicBezTo>
                    <a:cubicBezTo>
                      <a:pt x="24" y="32"/>
                      <a:pt x="24" y="32"/>
                      <a:pt x="24" y="32"/>
                    </a:cubicBezTo>
                    <a:cubicBezTo>
                      <a:pt x="24" y="32"/>
                      <a:pt x="24" y="32"/>
                      <a:pt x="25" y="32"/>
                    </a:cubicBezTo>
                    <a:cubicBezTo>
                      <a:pt x="25" y="32"/>
                      <a:pt x="25" y="33"/>
                      <a:pt x="25" y="33"/>
                    </a:cubicBezTo>
                    <a:cubicBezTo>
                      <a:pt x="25" y="33"/>
                      <a:pt x="25" y="33"/>
                      <a:pt x="26" y="33"/>
                    </a:cubicBezTo>
                    <a:cubicBezTo>
                      <a:pt x="25" y="33"/>
                      <a:pt x="25" y="33"/>
                      <a:pt x="25" y="32"/>
                    </a:cubicBezTo>
                    <a:cubicBezTo>
                      <a:pt x="24" y="32"/>
                      <a:pt x="24" y="32"/>
                      <a:pt x="24" y="32"/>
                    </a:cubicBezTo>
                    <a:cubicBezTo>
                      <a:pt x="23" y="31"/>
                      <a:pt x="23" y="31"/>
                      <a:pt x="23" y="31"/>
                    </a:cubicBezTo>
                    <a:cubicBezTo>
                      <a:pt x="23" y="31"/>
                      <a:pt x="22" y="30"/>
                      <a:pt x="22" y="30"/>
                    </a:cubicBezTo>
                    <a:moveTo>
                      <a:pt x="22" y="30"/>
                    </a:move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moveTo>
                      <a:pt x="22" y="28"/>
                    </a:move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moveTo>
                      <a:pt x="4" y="5"/>
                    </a:moveTo>
                    <a:cubicBezTo>
                      <a:pt x="4" y="5"/>
                      <a:pt x="4" y="5"/>
                      <a:pt x="4" y="5"/>
                    </a:cubicBezTo>
                    <a:cubicBezTo>
                      <a:pt x="4" y="5"/>
                      <a:pt x="4" y="5"/>
                      <a:pt x="4" y="5"/>
                    </a:cubicBezTo>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5" name="Freeform 9">
                <a:extLst>
                  <a:ext uri="{FF2B5EF4-FFF2-40B4-BE49-F238E27FC236}">
                    <a16:creationId xmlns:a16="http://schemas.microsoft.com/office/drawing/2014/main" id="{23AB77D3-388B-B047-AA76-DF2F1955FD47}"/>
                  </a:ext>
                </a:extLst>
              </p:cNvPr>
              <p:cNvSpPr>
                <a:spLocks/>
              </p:cNvSpPr>
              <p:nvPr/>
            </p:nvSpPr>
            <p:spPr bwMode="auto">
              <a:xfrm>
                <a:off x="3899" y="1406"/>
                <a:ext cx="80" cy="86"/>
              </a:xfrm>
              <a:custGeom>
                <a:avLst/>
                <a:gdLst>
                  <a:gd name="T0" fmla="*/ 39 w 75"/>
                  <a:gd name="T1" fmla="*/ 0 h 81"/>
                  <a:gd name="T2" fmla="*/ 36 w 75"/>
                  <a:gd name="T3" fmla="*/ 1 h 81"/>
                  <a:gd name="T4" fmla="*/ 31 w 75"/>
                  <a:gd name="T5" fmla="*/ 4 h 81"/>
                  <a:gd name="T6" fmla="*/ 30 w 75"/>
                  <a:gd name="T7" fmla="*/ 5 h 81"/>
                  <a:gd name="T8" fmla="*/ 29 w 75"/>
                  <a:gd name="T9" fmla="*/ 5 h 81"/>
                  <a:gd name="T10" fmla="*/ 27 w 75"/>
                  <a:gd name="T11" fmla="*/ 3 h 81"/>
                  <a:gd name="T12" fmla="*/ 25 w 75"/>
                  <a:gd name="T13" fmla="*/ 2 h 81"/>
                  <a:gd name="T14" fmla="*/ 23 w 75"/>
                  <a:gd name="T15" fmla="*/ 1 h 81"/>
                  <a:gd name="T16" fmla="*/ 18 w 75"/>
                  <a:gd name="T17" fmla="*/ 3 h 81"/>
                  <a:gd name="T18" fmla="*/ 16 w 75"/>
                  <a:gd name="T19" fmla="*/ 4 h 81"/>
                  <a:gd name="T20" fmla="*/ 12 w 75"/>
                  <a:gd name="T21" fmla="*/ 5 h 81"/>
                  <a:gd name="T22" fmla="*/ 8 w 75"/>
                  <a:gd name="T23" fmla="*/ 34 h 81"/>
                  <a:gd name="T24" fmla="*/ 5 w 75"/>
                  <a:gd name="T25" fmla="*/ 37 h 81"/>
                  <a:gd name="T26" fmla="*/ 1 w 75"/>
                  <a:gd name="T27" fmla="*/ 37 h 81"/>
                  <a:gd name="T28" fmla="*/ 0 w 75"/>
                  <a:gd name="T29" fmla="*/ 62 h 81"/>
                  <a:gd name="T30" fmla="*/ 3 w 75"/>
                  <a:gd name="T31" fmla="*/ 64 h 81"/>
                  <a:gd name="T32" fmla="*/ 5 w 75"/>
                  <a:gd name="T33" fmla="*/ 68 h 81"/>
                  <a:gd name="T34" fmla="*/ 7 w 75"/>
                  <a:gd name="T35" fmla="*/ 74 h 81"/>
                  <a:gd name="T36" fmla="*/ 6 w 75"/>
                  <a:gd name="T37" fmla="*/ 75 h 81"/>
                  <a:gd name="T38" fmla="*/ 6 w 75"/>
                  <a:gd name="T39" fmla="*/ 76 h 81"/>
                  <a:gd name="T40" fmla="*/ 5 w 75"/>
                  <a:gd name="T41" fmla="*/ 77 h 81"/>
                  <a:gd name="T42" fmla="*/ 5 w 75"/>
                  <a:gd name="T43" fmla="*/ 77 h 81"/>
                  <a:gd name="T44" fmla="*/ 5 w 75"/>
                  <a:gd name="T45" fmla="*/ 78 h 81"/>
                  <a:gd name="T46" fmla="*/ 5 w 75"/>
                  <a:gd name="T47" fmla="*/ 79 h 81"/>
                  <a:gd name="T48" fmla="*/ 5 w 75"/>
                  <a:gd name="T49" fmla="*/ 80 h 81"/>
                  <a:gd name="T50" fmla="*/ 5 w 75"/>
                  <a:gd name="T51" fmla="*/ 80 h 81"/>
                  <a:gd name="T52" fmla="*/ 5 w 75"/>
                  <a:gd name="T53" fmla="*/ 80 h 81"/>
                  <a:gd name="T54" fmla="*/ 7 w 75"/>
                  <a:gd name="T55" fmla="*/ 80 h 81"/>
                  <a:gd name="T56" fmla="*/ 9 w 75"/>
                  <a:gd name="T57" fmla="*/ 81 h 81"/>
                  <a:gd name="T58" fmla="*/ 11 w 75"/>
                  <a:gd name="T59" fmla="*/ 81 h 81"/>
                  <a:gd name="T60" fmla="*/ 13 w 75"/>
                  <a:gd name="T61" fmla="*/ 80 h 81"/>
                  <a:gd name="T62" fmla="*/ 15 w 75"/>
                  <a:gd name="T63" fmla="*/ 79 h 81"/>
                  <a:gd name="T64" fmla="*/ 18 w 75"/>
                  <a:gd name="T65" fmla="*/ 76 h 81"/>
                  <a:gd name="T66" fmla="*/ 22 w 75"/>
                  <a:gd name="T67" fmla="*/ 71 h 81"/>
                  <a:gd name="T68" fmla="*/ 24 w 75"/>
                  <a:gd name="T69" fmla="*/ 66 h 81"/>
                  <a:gd name="T70" fmla="*/ 27 w 75"/>
                  <a:gd name="T71" fmla="*/ 66 h 81"/>
                  <a:gd name="T72" fmla="*/ 29 w 75"/>
                  <a:gd name="T73" fmla="*/ 67 h 81"/>
                  <a:gd name="T74" fmla="*/ 35 w 75"/>
                  <a:gd name="T75" fmla="*/ 70 h 81"/>
                  <a:gd name="T76" fmla="*/ 44 w 75"/>
                  <a:gd name="T77" fmla="*/ 69 h 81"/>
                  <a:gd name="T78" fmla="*/ 46 w 75"/>
                  <a:gd name="T79" fmla="*/ 65 h 81"/>
                  <a:gd name="T80" fmla="*/ 46 w 75"/>
                  <a:gd name="T81" fmla="*/ 63 h 81"/>
                  <a:gd name="T82" fmla="*/ 48 w 75"/>
                  <a:gd name="T83" fmla="*/ 60 h 81"/>
                  <a:gd name="T84" fmla="*/ 54 w 75"/>
                  <a:gd name="T85" fmla="*/ 58 h 81"/>
                  <a:gd name="T86" fmla="*/ 56 w 75"/>
                  <a:gd name="T87" fmla="*/ 53 h 81"/>
                  <a:gd name="T88" fmla="*/ 60 w 75"/>
                  <a:gd name="T89" fmla="*/ 48 h 81"/>
                  <a:gd name="T90" fmla="*/ 66 w 75"/>
                  <a:gd name="T91" fmla="*/ 45 h 81"/>
                  <a:gd name="T92" fmla="*/ 68 w 75"/>
                  <a:gd name="T93" fmla="*/ 42 h 81"/>
                  <a:gd name="T94" fmla="*/ 70 w 75"/>
                  <a:gd name="T95" fmla="*/ 41 h 81"/>
                  <a:gd name="T96" fmla="*/ 72 w 75"/>
                  <a:gd name="T97" fmla="*/ 40 h 81"/>
                  <a:gd name="T98" fmla="*/ 74 w 75"/>
                  <a:gd name="T99" fmla="*/ 38 h 81"/>
                  <a:gd name="T100" fmla="*/ 74 w 75"/>
                  <a:gd name="T101" fmla="*/ 34 h 81"/>
                  <a:gd name="T102" fmla="*/ 70 w 75"/>
                  <a:gd name="T103" fmla="*/ 33 h 81"/>
                  <a:gd name="T104" fmla="*/ 69 w 75"/>
                  <a:gd name="T105" fmla="*/ 33 h 81"/>
                  <a:gd name="T106" fmla="*/ 66 w 75"/>
                  <a:gd name="T107" fmla="*/ 32 h 81"/>
                  <a:gd name="T108" fmla="*/ 63 w 75"/>
                  <a:gd name="T109" fmla="*/ 29 h 81"/>
                  <a:gd name="T110" fmla="*/ 62 w 75"/>
                  <a:gd name="T111" fmla="*/ 26 h 81"/>
                  <a:gd name="T112" fmla="*/ 61 w 75"/>
                  <a:gd name="T113" fmla="*/ 23 h 81"/>
                  <a:gd name="T114" fmla="*/ 59 w 75"/>
                  <a:gd name="T115" fmla="*/ 21 h 81"/>
                  <a:gd name="T116" fmla="*/ 56 w 75"/>
                  <a:gd name="T117" fmla="*/ 18 h 81"/>
                  <a:gd name="T118" fmla="*/ 50 w 75"/>
                  <a:gd name="T119" fmla="*/ 14 h 81"/>
                  <a:gd name="T120" fmla="*/ 47 w 75"/>
                  <a:gd name="T121" fmla="*/ 8 h 81"/>
                  <a:gd name="T122" fmla="*/ 46 w 75"/>
                  <a:gd name="T123" fmla="*/ 5 h 81"/>
                  <a:gd name="T124" fmla="*/ 44 w 75"/>
                  <a:gd name="T12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 h="81">
                    <a:moveTo>
                      <a:pt x="41" y="0"/>
                    </a:moveTo>
                    <a:cubicBezTo>
                      <a:pt x="41" y="0"/>
                      <a:pt x="41" y="0"/>
                      <a:pt x="41" y="0"/>
                    </a:cubicBezTo>
                    <a:cubicBezTo>
                      <a:pt x="40" y="0"/>
                      <a:pt x="40" y="0"/>
                      <a:pt x="39" y="0"/>
                    </a:cubicBezTo>
                    <a:cubicBezTo>
                      <a:pt x="39" y="0"/>
                      <a:pt x="39" y="0"/>
                      <a:pt x="38" y="1"/>
                    </a:cubicBezTo>
                    <a:cubicBezTo>
                      <a:pt x="38" y="1"/>
                      <a:pt x="37" y="1"/>
                      <a:pt x="37" y="1"/>
                    </a:cubicBezTo>
                    <a:cubicBezTo>
                      <a:pt x="36" y="1"/>
                      <a:pt x="36" y="1"/>
                      <a:pt x="36" y="1"/>
                    </a:cubicBezTo>
                    <a:cubicBezTo>
                      <a:pt x="35" y="1"/>
                      <a:pt x="34" y="1"/>
                      <a:pt x="34" y="1"/>
                    </a:cubicBezTo>
                    <a:cubicBezTo>
                      <a:pt x="33" y="2"/>
                      <a:pt x="33" y="2"/>
                      <a:pt x="32" y="2"/>
                    </a:cubicBezTo>
                    <a:cubicBezTo>
                      <a:pt x="32" y="3"/>
                      <a:pt x="31" y="3"/>
                      <a:pt x="31" y="4"/>
                    </a:cubicBezTo>
                    <a:cubicBezTo>
                      <a:pt x="30" y="4"/>
                      <a:pt x="30" y="4"/>
                      <a:pt x="30" y="4"/>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8" y="5"/>
                      <a:pt x="28" y="4"/>
                      <a:pt x="28" y="4"/>
                    </a:cubicBezTo>
                    <a:cubicBezTo>
                      <a:pt x="28" y="4"/>
                      <a:pt x="27" y="4"/>
                      <a:pt x="27" y="4"/>
                    </a:cubicBezTo>
                    <a:cubicBezTo>
                      <a:pt x="27" y="3"/>
                      <a:pt x="27" y="3"/>
                      <a:pt x="27" y="3"/>
                    </a:cubicBezTo>
                    <a:cubicBezTo>
                      <a:pt x="26" y="3"/>
                      <a:pt x="26" y="3"/>
                      <a:pt x="26" y="2"/>
                    </a:cubicBezTo>
                    <a:cubicBezTo>
                      <a:pt x="26" y="2"/>
                      <a:pt x="26" y="2"/>
                      <a:pt x="26" y="2"/>
                    </a:cubicBezTo>
                    <a:cubicBezTo>
                      <a:pt x="26" y="2"/>
                      <a:pt x="25" y="2"/>
                      <a:pt x="25" y="2"/>
                    </a:cubicBezTo>
                    <a:cubicBezTo>
                      <a:pt x="25" y="1"/>
                      <a:pt x="25" y="1"/>
                      <a:pt x="25" y="1"/>
                    </a:cubicBezTo>
                    <a:cubicBezTo>
                      <a:pt x="24" y="1"/>
                      <a:pt x="24" y="1"/>
                      <a:pt x="24" y="1"/>
                    </a:cubicBezTo>
                    <a:cubicBezTo>
                      <a:pt x="24" y="1"/>
                      <a:pt x="24" y="1"/>
                      <a:pt x="23" y="1"/>
                    </a:cubicBezTo>
                    <a:cubicBezTo>
                      <a:pt x="23" y="1"/>
                      <a:pt x="22" y="2"/>
                      <a:pt x="21" y="2"/>
                    </a:cubicBezTo>
                    <a:cubicBezTo>
                      <a:pt x="21" y="2"/>
                      <a:pt x="20" y="2"/>
                      <a:pt x="20" y="3"/>
                    </a:cubicBezTo>
                    <a:cubicBezTo>
                      <a:pt x="19" y="3"/>
                      <a:pt x="19" y="3"/>
                      <a:pt x="18" y="3"/>
                    </a:cubicBezTo>
                    <a:cubicBezTo>
                      <a:pt x="18" y="3"/>
                      <a:pt x="18" y="3"/>
                      <a:pt x="17" y="3"/>
                    </a:cubicBezTo>
                    <a:cubicBezTo>
                      <a:pt x="17" y="4"/>
                      <a:pt x="17" y="4"/>
                      <a:pt x="17" y="4"/>
                    </a:cubicBezTo>
                    <a:cubicBezTo>
                      <a:pt x="17" y="4"/>
                      <a:pt x="16" y="4"/>
                      <a:pt x="16" y="4"/>
                    </a:cubicBezTo>
                    <a:cubicBezTo>
                      <a:pt x="16" y="4"/>
                      <a:pt x="16" y="4"/>
                      <a:pt x="16" y="4"/>
                    </a:cubicBezTo>
                    <a:cubicBezTo>
                      <a:pt x="15" y="4"/>
                      <a:pt x="15" y="4"/>
                      <a:pt x="14" y="4"/>
                    </a:cubicBezTo>
                    <a:cubicBezTo>
                      <a:pt x="13" y="5"/>
                      <a:pt x="13" y="5"/>
                      <a:pt x="12" y="5"/>
                    </a:cubicBezTo>
                    <a:cubicBezTo>
                      <a:pt x="11" y="5"/>
                      <a:pt x="10" y="5"/>
                      <a:pt x="10" y="5"/>
                    </a:cubicBezTo>
                    <a:cubicBezTo>
                      <a:pt x="9" y="5"/>
                      <a:pt x="8" y="5"/>
                      <a:pt x="8" y="5"/>
                    </a:cubicBezTo>
                    <a:cubicBezTo>
                      <a:pt x="8" y="34"/>
                      <a:pt x="8" y="34"/>
                      <a:pt x="8" y="34"/>
                    </a:cubicBezTo>
                    <a:cubicBezTo>
                      <a:pt x="8" y="35"/>
                      <a:pt x="8" y="35"/>
                      <a:pt x="8" y="35"/>
                    </a:cubicBezTo>
                    <a:cubicBezTo>
                      <a:pt x="7" y="36"/>
                      <a:pt x="7" y="36"/>
                      <a:pt x="6" y="36"/>
                    </a:cubicBezTo>
                    <a:cubicBezTo>
                      <a:pt x="6" y="36"/>
                      <a:pt x="5" y="37"/>
                      <a:pt x="5" y="37"/>
                    </a:cubicBezTo>
                    <a:cubicBezTo>
                      <a:pt x="4" y="37"/>
                      <a:pt x="3" y="37"/>
                      <a:pt x="3" y="37"/>
                    </a:cubicBezTo>
                    <a:cubicBezTo>
                      <a:pt x="2" y="37"/>
                      <a:pt x="2" y="37"/>
                      <a:pt x="2" y="37"/>
                    </a:cubicBezTo>
                    <a:cubicBezTo>
                      <a:pt x="1" y="37"/>
                      <a:pt x="1" y="37"/>
                      <a:pt x="1" y="37"/>
                    </a:cubicBezTo>
                    <a:cubicBezTo>
                      <a:pt x="0" y="37"/>
                      <a:pt x="0" y="37"/>
                      <a:pt x="0" y="37"/>
                    </a:cubicBezTo>
                    <a:cubicBezTo>
                      <a:pt x="0" y="37"/>
                      <a:pt x="0" y="37"/>
                      <a:pt x="0" y="37"/>
                    </a:cubicBezTo>
                    <a:cubicBezTo>
                      <a:pt x="0" y="62"/>
                      <a:pt x="0" y="62"/>
                      <a:pt x="0" y="62"/>
                    </a:cubicBezTo>
                    <a:cubicBezTo>
                      <a:pt x="0" y="63"/>
                      <a:pt x="1" y="63"/>
                      <a:pt x="1" y="63"/>
                    </a:cubicBezTo>
                    <a:cubicBezTo>
                      <a:pt x="2" y="63"/>
                      <a:pt x="2" y="63"/>
                      <a:pt x="2" y="64"/>
                    </a:cubicBezTo>
                    <a:cubicBezTo>
                      <a:pt x="3" y="64"/>
                      <a:pt x="3" y="64"/>
                      <a:pt x="3" y="64"/>
                    </a:cubicBezTo>
                    <a:cubicBezTo>
                      <a:pt x="3" y="65"/>
                      <a:pt x="4" y="65"/>
                      <a:pt x="4" y="65"/>
                    </a:cubicBezTo>
                    <a:cubicBezTo>
                      <a:pt x="4" y="65"/>
                      <a:pt x="4" y="65"/>
                      <a:pt x="4" y="65"/>
                    </a:cubicBezTo>
                    <a:cubicBezTo>
                      <a:pt x="4" y="66"/>
                      <a:pt x="4" y="67"/>
                      <a:pt x="5" y="68"/>
                    </a:cubicBezTo>
                    <a:cubicBezTo>
                      <a:pt x="5" y="69"/>
                      <a:pt x="5" y="70"/>
                      <a:pt x="6" y="70"/>
                    </a:cubicBezTo>
                    <a:cubicBezTo>
                      <a:pt x="6" y="71"/>
                      <a:pt x="6" y="72"/>
                      <a:pt x="6" y="73"/>
                    </a:cubicBezTo>
                    <a:cubicBezTo>
                      <a:pt x="6" y="73"/>
                      <a:pt x="7" y="74"/>
                      <a:pt x="7" y="74"/>
                    </a:cubicBezTo>
                    <a:cubicBezTo>
                      <a:pt x="7" y="75"/>
                      <a:pt x="7" y="75"/>
                      <a:pt x="7" y="75"/>
                    </a:cubicBezTo>
                    <a:cubicBezTo>
                      <a:pt x="7" y="75"/>
                      <a:pt x="7" y="75"/>
                      <a:pt x="7" y="75"/>
                    </a:cubicBezTo>
                    <a:cubicBezTo>
                      <a:pt x="7" y="75"/>
                      <a:pt x="6" y="75"/>
                      <a:pt x="6" y="75"/>
                    </a:cubicBezTo>
                    <a:cubicBezTo>
                      <a:pt x="6" y="75"/>
                      <a:pt x="6" y="75"/>
                      <a:pt x="6" y="75"/>
                    </a:cubicBezTo>
                    <a:cubicBezTo>
                      <a:pt x="6" y="75"/>
                      <a:pt x="6" y="76"/>
                      <a:pt x="6" y="76"/>
                    </a:cubicBezTo>
                    <a:cubicBezTo>
                      <a:pt x="6" y="76"/>
                      <a:pt x="6" y="76"/>
                      <a:pt x="6" y="76"/>
                    </a:cubicBezTo>
                    <a:cubicBezTo>
                      <a:pt x="6" y="76"/>
                      <a:pt x="6" y="76"/>
                      <a:pt x="5" y="76"/>
                    </a:cubicBezTo>
                    <a:cubicBezTo>
                      <a:pt x="5" y="76"/>
                      <a:pt x="5" y="76"/>
                      <a:pt x="5" y="76"/>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8"/>
                    </a:cubicBezTo>
                    <a:cubicBezTo>
                      <a:pt x="5" y="78"/>
                      <a:pt x="5" y="78"/>
                      <a:pt x="5" y="78"/>
                    </a:cubicBezTo>
                    <a:cubicBezTo>
                      <a:pt x="5" y="78"/>
                      <a:pt x="5" y="78"/>
                      <a:pt x="5" y="78"/>
                    </a:cubicBezTo>
                    <a:cubicBezTo>
                      <a:pt x="5" y="78"/>
                      <a:pt x="5" y="78"/>
                      <a:pt x="5" y="78"/>
                    </a:cubicBezTo>
                    <a:cubicBezTo>
                      <a:pt x="5" y="79"/>
                      <a:pt x="5" y="79"/>
                      <a:pt x="5" y="79"/>
                    </a:cubicBezTo>
                    <a:cubicBezTo>
                      <a:pt x="5" y="79"/>
                      <a:pt x="5" y="79"/>
                      <a:pt x="5" y="79"/>
                    </a:cubicBezTo>
                    <a:cubicBezTo>
                      <a:pt x="5" y="79"/>
                      <a:pt x="5" y="79"/>
                      <a:pt x="5" y="79"/>
                    </a:cubicBezTo>
                    <a:cubicBezTo>
                      <a:pt x="5" y="79"/>
                      <a:pt x="5" y="79"/>
                      <a:pt x="5" y="80"/>
                    </a:cubicBezTo>
                    <a:cubicBezTo>
                      <a:pt x="5" y="80"/>
                      <a:pt x="5" y="80"/>
                      <a:pt x="5" y="80"/>
                    </a:cubicBezTo>
                    <a:cubicBezTo>
                      <a:pt x="5" y="80"/>
                      <a:pt x="5" y="80"/>
                      <a:pt x="5" y="80"/>
                    </a:cubicBezTo>
                    <a:cubicBezTo>
                      <a:pt x="5" y="80"/>
                      <a:pt x="5" y="80"/>
                      <a:pt x="5" y="80"/>
                    </a:cubicBezTo>
                    <a:cubicBezTo>
                      <a:pt x="5" y="80"/>
                      <a:pt x="5" y="80"/>
                      <a:pt x="5" y="80"/>
                    </a:cubicBezTo>
                    <a:cubicBezTo>
                      <a:pt x="5" y="80"/>
                      <a:pt x="5" y="80"/>
                      <a:pt x="5" y="80"/>
                    </a:cubicBezTo>
                    <a:cubicBezTo>
                      <a:pt x="5" y="80"/>
                      <a:pt x="5" y="80"/>
                      <a:pt x="5" y="80"/>
                    </a:cubicBezTo>
                    <a:cubicBezTo>
                      <a:pt x="5" y="80"/>
                      <a:pt x="6" y="80"/>
                      <a:pt x="6" y="80"/>
                    </a:cubicBezTo>
                    <a:cubicBezTo>
                      <a:pt x="6" y="80"/>
                      <a:pt x="6" y="80"/>
                      <a:pt x="6" y="80"/>
                    </a:cubicBezTo>
                    <a:cubicBezTo>
                      <a:pt x="7" y="80"/>
                      <a:pt x="7" y="80"/>
                      <a:pt x="7" y="80"/>
                    </a:cubicBezTo>
                    <a:cubicBezTo>
                      <a:pt x="7" y="80"/>
                      <a:pt x="7" y="80"/>
                      <a:pt x="8" y="81"/>
                    </a:cubicBezTo>
                    <a:cubicBezTo>
                      <a:pt x="8" y="81"/>
                      <a:pt x="8" y="81"/>
                      <a:pt x="8" y="81"/>
                    </a:cubicBezTo>
                    <a:cubicBezTo>
                      <a:pt x="9" y="81"/>
                      <a:pt x="9" y="81"/>
                      <a:pt x="9" y="81"/>
                    </a:cubicBezTo>
                    <a:cubicBezTo>
                      <a:pt x="9" y="81"/>
                      <a:pt x="10" y="81"/>
                      <a:pt x="10" y="81"/>
                    </a:cubicBezTo>
                    <a:cubicBezTo>
                      <a:pt x="10" y="81"/>
                      <a:pt x="10" y="81"/>
                      <a:pt x="11" y="81"/>
                    </a:cubicBezTo>
                    <a:cubicBezTo>
                      <a:pt x="11" y="81"/>
                      <a:pt x="11" y="81"/>
                      <a:pt x="11" y="81"/>
                    </a:cubicBezTo>
                    <a:cubicBezTo>
                      <a:pt x="12" y="81"/>
                      <a:pt x="12" y="81"/>
                      <a:pt x="12" y="81"/>
                    </a:cubicBezTo>
                    <a:cubicBezTo>
                      <a:pt x="12" y="81"/>
                      <a:pt x="13" y="81"/>
                      <a:pt x="13" y="81"/>
                    </a:cubicBezTo>
                    <a:cubicBezTo>
                      <a:pt x="13" y="81"/>
                      <a:pt x="13" y="81"/>
                      <a:pt x="13" y="80"/>
                    </a:cubicBezTo>
                    <a:cubicBezTo>
                      <a:pt x="14" y="80"/>
                      <a:pt x="14" y="80"/>
                      <a:pt x="14" y="80"/>
                    </a:cubicBezTo>
                    <a:cubicBezTo>
                      <a:pt x="14" y="80"/>
                      <a:pt x="14" y="80"/>
                      <a:pt x="14" y="79"/>
                    </a:cubicBezTo>
                    <a:cubicBezTo>
                      <a:pt x="15" y="79"/>
                      <a:pt x="15" y="79"/>
                      <a:pt x="15" y="79"/>
                    </a:cubicBezTo>
                    <a:cubicBezTo>
                      <a:pt x="15" y="79"/>
                      <a:pt x="15" y="79"/>
                      <a:pt x="16" y="78"/>
                    </a:cubicBezTo>
                    <a:cubicBezTo>
                      <a:pt x="16" y="78"/>
                      <a:pt x="16" y="78"/>
                      <a:pt x="16" y="78"/>
                    </a:cubicBezTo>
                    <a:cubicBezTo>
                      <a:pt x="17" y="77"/>
                      <a:pt x="18" y="77"/>
                      <a:pt x="18" y="76"/>
                    </a:cubicBezTo>
                    <a:cubicBezTo>
                      <a:pt x="19" y="75"/>
                      <a:pt x="19" y="75"/>
                      <a:pt x="20" y="74"/>
                    </a:cubicBezTo>
                    <a:cubicBezTo>
                      <a:pt x="20" y="74"/>
                      <a:pt x="21" y="73"/>
                      <a:pt x="21" y="73"/>
                    </a:cubicBezTo>
                    <a:cubicBezTo>
                      <a:pt x="21" y="72"/>
                      <a:pt x="22" y="72"/>
                      <a:pt x="22" y="71"/>
                    </a:cubicBezTo>
                    <a:cubicBezTo>
                      <a:pt x="22" y="71"/>
                      <a:pt x="22" y="70"/>
                      <a:pt x="22" y="69"/>
                    </a:cubicBezTo>
                    <a:cubicBezTo>
                      <a:pt x="22" y="69"/>
                      <a:pt x="22" y="68"/>
                      <a:pt x="23" y="67"/>
                    </a:cubicBezTo>
                    <a:cubicBezTo>
                      <a:pt x="23" y="67"/>
                      <a:pt x="24" y="66"/>
                      <a:pt x="24" y="66"/>
                    </a:cubicBezTo>
                    <a:cubicBezTo>
                      <a:pt x="24" y="66"/>
                      <a:pt x="25" y="66"/>
                      <a:pt x="26" y="66"/>
                    </a:cubicBezTo>
                    <a:cubicBezTo>
                      <a:pt x="26" y="66"/>
                      <a:pt x="26" y="66"/>
                      <a:pt x="26" y="66"/>
                    </a:cubicBezTo>
                    <a:cubicBezTo>
                      <a:pt x="26" y="66"/>
                      <a:pt x="27" y="66"/>
                      <a:pt x="27" y="66"/>
                    </a:cubicBezTo>
                    <a:cubicBezTo>
                      <a:pt x="27" y="66"/>
                      <a:pt x="27" y="66"/>
                      <a:pt x="28" y="66"/>
                    </a:cubicBezTo>
                    <a:cubicBezTo>
                      <a:pt x="28" y="66"/>
                      <a:pt x="28" y="66"/>
                      <a:pt x="28" y="66"/>
                    </a:cubicBezTo>
                    <a:cubicBezTo>
                      <a:pt x="29" y="67"/>
                      <a:pt x="29" y="67"/>
                      <a:pt x="29" y="67"/>
                    </a:cubicBezTo>
                    <a:cubicBezTo>
                      <a:pt x="30" y="68"/>
                      <a:pt x="31" y="68"/>
                      <a:pt x="31" y="68"/>
                    </a:cubicBezTo>
                    <a:cubicBezTo>
                      <a:pt x="32" y="69"/>
                      <a:pt x="32" y="69"/>
                      <a:pt x="33" y="69"/>
                    </a:cubicBezTo>
                    <a:cubicBezTo>
                      <a:pt x="34" y="69"/>
                      <a:pt x="34" y="69"/>
                      <a:pt x="35" y="70"/>
                    </a:cubicBezTo>
                    <a:cubicBezTo>
                      <a:pt x="36" y="70"/>
                      <a:pt x="37" y="70"/>
                      <a:pt x="38" y="70"/>
                    </a:cubicBezTo>
                    <a:cubicBezTo>
                      <a:pt x="39" y="70"/>
                      <a:pt x="41" y="70"/>
                      <a:pt x="41" y="70"/>
                    </a:cubicBezTo>
                    <a:cubicBezTo>
                      <a:pt x="42" y="69"/>
                      <a:pt x="43" y="69"/>
                      <a:pt x="44" y="69"/>
                    </a:cubicBezTo>
                    <a:cubicBezTo>
                      <a:pt x="44" y="69"/>
                      <a:pt x="45" y="69"/>
                      <a:pt x="45" y="68"/>
                    </a:cubicBezTo>
                    <a:cubicBezTo>
                      <a:pt x="45" y="68"/>
                      <a:pt x="45" y="67"/>
                      <a:pt x="46" y="66"/>
                    </a:cubicBezTo>
                    <a:cubicBezTo>
                      <a:pt x="46" y="66"/>
                      <a:pt x="46" y="66"/>
                      <a:pt x="46" y="65"/>
                    </a:cubicBezTo>
                    <a:cubicBezTo>
                      <a:pt x="46" y="65"/>
                      <a:pt x="46" y="65"/>
                      <a:pt x="46" y="65"/>
                    </a:cubicBezTo>
                    <a:cubicBezTo>
                      <a:pt x="46" y="65"/>
                      <a:pt x="46" y="64"/>
                      <a:pt x="46" y="64"/>
                    </a:cubicBezTo>
                    <a:cubicBezTo>
                      <a:pt x="46" y="64"/>
                      <a:pt x="46" y="64"/>
                      <a:pt x="46" y="63"/>
                    </a:cubicBezTo>
                    <a:cubicBezTo>
                      <a:pt x="46" y="63"/>
                      <a:pt x="46" y="62"/>
                      <a:pt x="46" y="62"/>
                    </a:cubicBezTo>
                    <a:cubicBezTo>
                      <a:pt x="46" y="61"/>
                      <a:pt x="47" y="61"/>
                      <a:pt x="47" y="61"/>
                    </a:cubicBezTo>
                    <a:cubicBezTo>
                      <a:pt x="47" y="60"/>
                      <a:pt x="47" y="60"/>
                      <a:pt x="48" y="60"/>
                    </a:cubicBezTo>
                    <a:cubicBezTo>
                      <a:pt x="48" y="60"/>
                      <a:pt x="49" y="59"/>
                      <a:pt x="49" y="59"/>
                    </a:cubicBezTo>
                    <a:cubicBezTo>
                      <a:pt x="50" y="59"/>
                      <a:pt x="51" y="59"/>
                      <a:pt x="52" y="59"/>
                    </a:cubicBezTo>
                    <a:cubicBezTo>
                      <a:pt x="53" y="59"/>
                      <a:pt x="53" y="58"/>
                      <a:pt x="54" y="58"/>
                    </a:cubicBezTo>
                    <a:cubicBezTo>
                      <a:pt x="55" y="57"/>
                      <a:pt x="55" y="57"/>
                      <a:pt x="56" y="56"/>
                    </a:cubicBezTo>
                    <a:cubicBezTo>
                      <a:pt x="56" y="56"/>
                      <a:pt x="56" y="55"/>
                      <a:pt x="56" y="55"/>
                    </a:cubicBezTo>
                    <a:cubicBezTo>
                      <a:pt x="56" y="54"/>
                      <a:pt x="56" y="53"/>
                      <a:pt x="56" y="53"/>
                    </a:cubicBezTo>
                    <a:cubicBezTo>
                      <a:pt x="57" y="52"/>
                      <a:pt x="57" y="51"/>
                      <a:pt x="57" y="50"/>
                    </a:cubicBezTo>
                    <a:cubicBezTo>
                      <a:pt x="58" y="50"/>
                      <a:pt x="58" y="49"/>
                      <a:pt x="59" y="49"/>
                    </a:cubicBezTo>
                    <a:cubicBezTo>
                      <a:pt x="59" y="49"/>
                      <a:pt x="60" y="48"/>
                      <a:pt x="60" y="48"/>
                    </a:cubicBezTo>
                    <a:cubicBezTo>
                      <a:pt x="61" y="48"/>
                      <a:pt x="61" y="48"/>
                      <a:pt x="62" y="48"/>
                    </a:cubicBezTo>
                    <a:cubicBezTo>
                      <a:pt x="63" y="48"/>
                      <a:pt x="63" y="47"/>
                      <a:pt x="64" y="47"/>
                    </a:cubicBezTo>
                    <a:cubicBezTo>
                      <a:pt x="65" y="46"/>
                      <a:pt x="65" y="46"/>
                      <a:pt x="66" y="45"/>
                    </a:cubicBezTo>
                    <a:cubicBezTo>
                      <a:pt x="66" y="45"/>
                      <a:pt x="66" y="44"/>
                      <a:pt x="66" y="44"/>
                    </a:cubicBezTo>
                    <a:cubicBezTo>
                      <a:pt x="67" y="43"/>
                      <a:pt x="67" y="43"/>
                      <a:pt x="67" y="43"/>
                    </a:cubicBezTo>
                    <a:cubicBezTo>
                      <a:pt x="67" y="42"/>
                      <a:pt x="67" y="42"/>
                      <a:pt x="68" y="42"/>
                    </a:cubicBezTo>
                    <a:cubicBezTo>
                      <a:pt x="68" y="42"/>
                      <a:pt x="68" y="42"/>
                      <a:pt x="69" y="41"/>
                    </a:cubicBezTo>
                    <a:cubicBezTo>
                      <a:pt x="69" y="41"/>
                      <a:pt x="69" y="41"/>
                      <a:pt x="70" y="41"/>
                    </a:cubicBezTo>
                    <a:cubicBezTo>
                      <a:pt x="70" y="41"/>
                      <a:pt x="70" y="41"/>
                      <a:pt x="70" y="41"/>
                    </a:cubicBezTo>
                    <a:cubicBezTo>
                      <a:pt x="71" y="41"/>
                      <a:pt x="71" y="41"/>
                      <a:pt x="71" y="41"/>
                    </a:cubicBezTo>
                    <a:cubicBezTo>
                      <a:pt x="71" y="41"/>
                      <a:pt x="71" y="41"/>
                      <a:pt x="71" y="41"/>
                    </a:cubicBezTo>
                    <a:cubicBezTo>
                      <a:pt x="72" y="41"/>
                      <a:pt x="72" y="40"/>
                      <a:pt x="72" y="40"/>
                    </a:cubicBezTo>
                    <a:cubicBezTo>
                      <a:pt x="72" y="40"/>
                      <a:pt x="72" y="40"/>
                      <a:pt x="72" y="40"/>
                    </a:cubicBezTo>
                    <a:cubicBezTo>
                      <a:pt x="73" y="39"/>
                      <a:pt x="73" y="39"/>
                      <a:pt x="73" y="39"/>
                    </a:cubicBezTo>
                    <a:cubicBezTo>
                      <a:pt x="73" y="38"/>
                      <a:pt x="74" y="38"/>
                      <a:pt x="74" y="38"/>
                    </a:cubicBezTo>
                    <a:cubicBezTo>
                      <a:pt x="74" y="37"/>
                      <a:pt x="74" y="37"/>
                      <a:pt x="75" y="36"/>
                    </a:cubicBezTo>
                    <a:cubicBezTo>
                      <a:pt x="75" y="36"/>
                      <a:pt x="75" y="36"/>
                      <a:pt x="75" y="36"/>
                    </a:cubicBezTo>
                    <a:cubicBezTo>
                      <a:pt x="74" y="35"/>
                      <a:pt x="74" y="35"/>
                      <a:pt x="74" y="34"/>
                    </a:cubicBezTo>
                    <a:cubicBezTo>
                      <a:pt x="74" y="34"/>
                      <a:pt x="73" y="34"/>
                      <a:pt x="72" y="34"/>
                    </a:cubicBezTo>
                    <a:cubicBezTo>
                      <a:pt x="72" y="33"/>
                      <a:pt x="71" y="33"/>
                      <a:pt x="70" y="33"/>
                    </a:cubicBezTo>
                    <a:cubicBezTo>
                      <a:pt x="70" y="33"/>
                      <a:pt x="70" y="33"/>
                      <a:pt x="70" y="33"/>
                    </a:cubicBezTo>
                    <a:cubicBezTo>
                      <a:pt x="70" y="33"/>
                      <a:pt x="69" y="33"/>
                      <a:pt x="69" y="33"/>
                    </a:cubicBezTo>
                    <a:cubicBezTo>
                      <a:pt x="69" y="33"/>
                      <a:pt x="69" y="33"/>
                      <a:pt x="69" y="33"/>
                    </a:cubicBezTo>
                    <a:cubicBezTo>
                      <a:pt x="69" y="33"/>
                      <a:pt x="69" y="33"/>
                      <a:pt x="69" y="33"/>
                    </a:cubicBezTo>
                    <a:cubicBezTo>
                      <a:pt x="69" y="33"/>
                      <a:pt x="68" y="33"/>
                      <a:pt x="68" y="33"/>
                    </a:cubicBezTo>
                    <a:cubicBezTo>
                      <a:pt x="68" y="33"/>
                      <a:pt x="67" y="33"/>
                      <a:pt x="67" y="33"/>
                    </a:cubicBezTo>
                    <a:cubicBezTo>
                      <a:pt x="67" y="33"/>
                      <a:pt x="66" y="32"/>
                      <a:pt x="66" y="32"/>
                    </a:cubicBezTo>
                    <a:cubicBezTo>
                      <a:pt x="65" y="32"/>
                      <a:pt x="65" y="31"/>
                      <a:pt x="65" y="31"/>
                    </a:cubicBezTo>
                    <a:cubicBezTo>
                      <a:pt x="64" y="31"/>
                      <a:pt x="64" y="30"/>
                      <a:pt x="64" y="30"/>
                    </a:cubicBezTo>
                    <a:cubicBezTo>
                      <a:pt x="64" y="30"/>
                      <a:pt x="63" y="29"/>
                      <a:pt x="63" y="29"/>
                    </a:cubicBezTo>
                    <a:cubicBezTo>
                      <a:pt x="63" y="29"/>
                      <a:pt x="63" y="28"/>
                      <a:pt x="63" y="28"/>
                    </a:cubicBezTo>
                    <a:cubicBezTo>
                      <a:pt x="63" y="28"/>
                      <a:pt x="63" y="27"/>
                      <a:pt x="63" y="27"/>
                    </a:cubicBezTo>
                    <a:cubicBezTo>
                      <a:pt x="63" y="27"/>
                      <a:pt x="63" y="26"/>
                      <a:pt x="62" y="26"/>
                    </a:cubicBezTo>
                    <a:cubicBezTo>
                      <a:pt x="62" y="26"/>
                      <a:pt x="62" y="25"/>
                      <a:pt x="62" y="25"/>
                    </a:cubicBezTo>
                    <a:cubicBezTo>
                      <a:pt x="62" y="25"/>
                      <a:pt x="62" y="24"/>
                      <a:pt x="61" y="24"/>
                    </a:cubicBezTo>
                    <a:cubicBezTo>
                      <a:pt x="61" y="24"/>
                      <a:pt x="61" y="24"/>
                      <a:pt x="61" y="23"/>
                    </a:cubicBezTo>
                    <a:cubicBezTo>
                      <a:pt x="61" y="23"/>
                      <a:pt x="60" y="23"/>
                      <a:pt x="60" y="23"/>
                    </a:cubicBezTo>
                    <a:cubicBezTo>
                      <a:pt x="60" y="22"/>
                      <a:pt x="60" y="22"/>
                      <a:pt x="60" y="22"/>
                    </a:cubicBezTo>
                    <a:cubicBezTo>
                      <a:pt x="59" y="22"/>
                      <a:pt x="59" y="21"/>
                      <a:pt x="59" y="21"/>
                    </a:cubicBezTo>
                    <a:cubicBezTo>
                      <a:pt x="59" y="21"/>
                      <a:pt x="59" y="21"/>
                      <a:pt x="59" y="20"/>
                    </a:cubicBezTo>
                    <a:cubicBezTo>
                      <a:pt x="59" y="20"/>
                      <a:pt x="59" y="20"/>
                      <a:pt x="58" y="19"/>
                    </a:cubicBezTo>
                    <a:cubicBezTo>
                      <a:pt x="58" y="19"/>
                      <a:pt x="57" y="18"/>
                      <a:pt x="56" y="18"/>
                    </a:cubicBezTo>
                    <a:cubicBezTo>
                      <a:pt x="56" y="17"/>
                      <a:pt x="55" y="17"/>
                      <a:pt x="54" y="16"/>
                    </a:cubicBezTo>
                    <a:cubicBezTo>
                      <a:pt x="53" y="16"/>
                      <a:pt x="52" y="15"/>
                      <a:pt x="51" y="15"/>
                    </a:cubicBezTo>
                    <a:cubicBezTo>
                      <a:pt x="50" y="15"/>
                      <a:pt x="50" y="14"/>
                      <a:pt x="50" y="14"/>
                    </a:cubicBezTo>
                    <a:cubicBezTo>
                      <a:pt x="49" y="13"/>
                      <a:pt x="49" y="13"/>
                      <a:pt x="49" y="12"/>
                    </a:cubicBezTo>
                    <a:cubicBezTo>
                      <a:pt x="48" y="11"/>
                      <a:pt x="48" y="11"/>
                      <a:pt x="48" y="10"/>
                    </a:cubicBezTo>
                    <a:cubicBezTo>
                      <a:pt x="48" y="9"/>
                      <a:pt x="47" y="8"/>
                      <a:pt x="47" y="8"/>
                    </a:cubicBezTo>
                    <a:cubicBezTo>
                      <a:pt x="47" y="7"/>
                      <a:pt x="47" y="7"/>
                      <a:pt x="47" y="7"/>
                    </a:cubicBezTo>
                    <a:cubicBezTo>
                      <a:pt x="47" y="6"/>
                      <a:pt x="47" y="6"/>
                      <a:pt x="47" y="6"/>
                    </a:cubicBezTo>
                    <a:cubicBezTo>
                      <a:pt x="47" y="5"/>
                      <a:pt x="47" y="5"/>
                      <a:pt x="46" y="5"/>
                    </a:cubicBezTo>
                    <a:cubicBezTo>
                      <a:pt x="46" y="5"/>
                      <a:pt x="46" y="5"/>
                      <a:pt x="46" y="5"/>
                    </a:cubicBezTo>
                    <a:cubicBezTo>
                      <a:pt x="46" y="5"/>
                      <a:pt x="46" y="4"/>
                      <a:pt x="45" y="4"/>
                    </a:cubicBezTo>
                    <a:cubicBezTo>
                      <a:pt x="45" y="4"/>
                      <a:pt x="44" y="3"/>
                      <a:pt x="44" y="3"/>
                    </a:cubicBezTo>
                    <a:cubicBezTo>
                      <a:pt x="43" y="2"/>
                      <a:pt x="43" y="2"/>
                      <a:pt x="42" y="1"/>
                    </a:cubicBezTo>
                    <a:cubicBezTo>
                      <a:pt x="42" y="1"/>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6" name="Freeform 10">
                <a:extLst>
                  <a:ext uri="{FF2B5EF4-FFF2-40B4-BE49-F238E27FC236}">
                    <a16:creationId xmlns:a16="http://schemas.microsoft.com/office/drawing/2014/main" id="{6442E18D-A363-954B-939C-07A44F515378}"/>
                  </a:ext>
                </a:extLst>
              </p:cNvPr>
              <p:cNvSpPr>
                <a:spLocks noEditPoints="1"/>
              </p:cNvSpPr>
              <p:nvPr/>
            </p:nvSpPr>
            <p:spPr bwMode="auto">
              <a:xfrm>
                <a:off x="3898" y="1405"/>
                <a:ext cx="82" cy="70"/>
              </a:xfrm>
              <a:custGeom>
                <a:avLst/>
                <a:gdLst>
                  <a:gd name="T0" fmla="*/ 77 w 77"/>
                  <a:gd name="T1" fmla="*/ 37 h 66"/>
                  <a:gd name="T2" fmla="*/ 40 w 77"/>
                  <a:gd name="T3" fmla="*/ 0 h 66"/>
                  <a:gd name="T4" fmla="*/ 33 w 77"/>
                  <a:gd name="T5" fmla="*/ 3 h 66"/>
                  <a:gd name="T6" fmla="*/ 29 w 77"/>
                  <a:gd name="T7" fmla="*/ 4 h 66"/>
                  <a:gd name="T8" fmla="*/ 27 w 77"/>
                  <a:gd name="T9" fmla="*/ 2 h 66"/>
                  <a:gd name="T10" fmla="*/ 25 w 77"/>
                  <a:gd name="T11" fmla="*/ 1 h 66"/>
                  <a:gd name="T12" fmla="*/ 18 w 77"/>
                  <a:gd name="T13" fmla="*/ 4 h 66"/>
                  <a:gd name="T14" fmla="*/ 12 w 77"/>
                  <a:gd name="T15" fmla="*/ 5 h 66"/>
                  <a:gd name="T16" fmla="*/ 8 w 77"/>
                  <a:gd name="T17" fmla="*/ 36 h 66"/>
                  <a:gd name="T18" fmla="*/ 1 w 77"/>
                  <a:gd name="T19" fmla="*/ 37 h 66"/>
                  <a:gd name="T20" fmla="*/ 0 w 77"/>
                  <a:gd name="T21" fmla="*/ 63 h 66"/>
                  <a:gd name="T22" fmla="*/ 4 w 77"/>
                  <a:gd name="T23" fmla="*/ 65 h 66"/>
                  <a:gd name="T24" fmla="*/ 1 w 77"/>
                  <a:gd name="T25" fmla="*/ 38 h 66"/>
                  <a:gd name="T26" fmla="*/ 7 w 77"/>
                  <a:gd name="T27" fmla="*/ 37 h 66"/>
                  <a:gd name="T28" fmla="*/ 13 w 77"/>
                  <a:gd name="T29" fmla="*/ 6 h 66"/>
                  <a:gd name="T30" fmla="*/ 18 w 77"/>
                  <a:gd name="T31" fmla="*/ 4 h 66"/>
                  <a:gd name="T32" fmla="*/ 25 w 77"/>
                  <a:gd name="T33" fmla="*/ 2 h 66"/>
                  <a:gd name="T34" fmla="*/ 28 w 77"/>
                  <a:gd name="T35" fmla="*/ 4 h 66"/>
                  <a:gd name="T36" fmla="*/ 30 w 77"/>
                  <a:gd name="T37" fmla="*/ 6 h 66"/>
                  <a:gd name="T38" fmla="*/ 33 w 77"/>
                  <a:gd name="T39" fmla="*/ 3 h 66"/>
                  <a:gd name="T40" fmla="*/ 40 w 77"/>
                  <a:gd name="T41" fmla="*/ 1 h 66"/>
                  <a:gd name="T42" fmla="*/ 46 w 77"/>
                  <a:gd name="T43" fmla="*/ 5 h 66"/>
                  <a:gd name="T44" fmla="*/ 48 w 77"/>
                  <a:gd name="T45" fmla="*/ 9 h 66"/>
                  <a:gd name="T46" fmla="*/ 55 w 77"/>
                  <a:gd name="T47" fmla="*/ 17 h 66"/>
                  <a:gd name="T48" fmla="*/ 61 w 77"/>
                  <a:gd name="T49" fmla="*/ 23 h 66"/>
                  <a:gd name="T50" fmla="*/ 63 w 77"/>
                  <a:gd name="T51" fmla="*/ 27 h 66"/>
                  <a:gd name="T52" fmla="*/ 66 w 77"/>
                  <a:gd name="T53" fmla="*/ 32 h 66"/>
                  <a:gd name="T54" fmla="*/ 70 w 77"/>
                  <a:gd name="T55" fmla="*/ 34 h 66"/>
                  <a:gd name="T56" fmla="*/ 75 w 77"/>
                  <a:gd name="T57" fmla="*/ 35 h 66"/>
                  <a:gd name="T58" fmla="*/ 73 w 77"/>
                  <a:gd name="T59" fmla="*/ 41 h 66"/>
                  <a:gd name="T60" fmla="*/ 76 w 77"/>
                  <a:gd name="T61" fmla="*/ 37 h 66"/>
                  <a:gd name="T62" fmla="*/ 76 w 77"/>
                  <a:gd name="T63" fmla="*/ 35 h 66"/>
                  <a:gd name="T64" fmla="*/ 72 w 77"/>
                  <a:gd name="T65" fmla="*/ 33 h 66"/>
                  <a:gd name="T66" fmla="*/ 71 w 77"/>
                  <a:gd name="T67" fmla="*/ 33 h 66"/>
                  <a:gd name="T68" fmla="*/ 71 w 77"/>
                  <a:gd name="T69" fmla="*/ 33 h 66"/>
                  <a:gd name="T70" fmla="*/ 71 w 77"/>
                  <a:gd name="T71" fmla="*/ 33 h 66"/>
                  <a:gd name="T72" fmla="*/ 70 w 77"/>
                  <a:gd name="T73" fmla="*/ 33 h 66"/>
                  <a:gd name="T74" fmla="*/ 70 w 77"/>
                  <a:gd name="T75" fmla="*/ 33 h 66"/>
                  <a:gd name="T76" fmla="*/ 70 w 77"/>
                  <a:gd name="T77" fmla="*/ 33 h 66"/>
                  <a:gd name="T78" fmla="*/ 69 w 77"/>
                  <a:gd name="T79" fmla="*/ 33 h 66"/>
                  <a:gd name="T80" fmla="*/ 69 w 77"/>
                  <a:gd name="T81" fmla="*/ 33 h 66"/>
                  <a:gd name="T82" fmla="*/ 69 w 77"/>
                  <a:gd name="T83" fmla="*/ 33 h 66"/>
                  <a:gd name="T84" fmla="*/ 69 w 77"/>
                  <a:gd name="T85" fmla="*/ 33 h 66"/>
                  <a:gd name="T86" fmla="*/ 67 w 77"/>
                  <a:gd name="T87" fmla="*/ 32 h 66"/>
                  <a:gd name="T88" fmla="*/ 65 w 77"/>
                  <a:gd name="T89" fmla="*/ 30 h 66"/>
                  <a:gd name="T90" fmla="*/ 65 w 77"/>
                  <a:gd name="T91" fmla="*/ 30 h 66"/>
                  <a:gd name="T92" fmla="*/ 65 w 77"/>
                  <a:gd name="T93" fmla="*/ 29 h 66"/>
                  <a:gd name="T94" fmla="*/ 65 w 77"/>
                  <a:gd name="T95" fmla="*/ 28 h 66"/>
                  <a:gd name="T96" fmla="*/ 63 w 77"/>
                  <a:gd name="T97" fmla="*/ 24 h 66"/>
                  <a:gd name="T98" fmla="*/ 60 w 77"/>
                  <a:gd name="T99" fmla="*/ 19 h 66"/>
                  <a:gd name="T100" fmla="*/ 50 w 77"/>
                  <a:gd name="T101" fmla="*/ 12 h 66"/>
                  <a:gd name="T102" fmla="*/ 48 w 77"/>
                  <a:gd name="T103" fmla="*/ 5 h 66"/>
                  <a:gd name="T104" fmla="*/ 47 w 77"/>
                  <a:gd name="T105" fmla="*/ 5 h 66"/>
                  <a:gd name="T106" fmla="*/ 44 w 77"/>
                  <a:gd name="T107" fmla="*/ 2 h 66"/>
                  <a:gd name="T108" fmla="*/ 43 w 77"/>
                  <a:gd name="T109" fmla="*/ 1 h 66"/>
                  <a:gd name="T110" fmla="*/ 42 w 77"/>
                  <a:gd name="T11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66">
                    <a:moveTo>
                      <a:pt x="77" y="37"/>
                    </a:moveTo>
                    <a:cubicBezTo>
                      <a:pt x="77" y="37"/>
                      <a:pt x="77" y="37"/>
                      <a:pt x="77" y="37"/>
                    </a:cubicBezTo>
                    <a:cubicBezTo>
                      <a:pt x="77" y="37"/>
                      <a:pt x="77" y="37"/>
                      <a:pt x="77" y="37"/>
                    </a:cubicBezTo>
                    <a:cubicBezTo>
                      <a:pt x="77" y="37"/>
                      <a:pt x="77" y="37"/>
                      <a:pt x="77" y="37"/>
                    </a:cubicBezTo>
                    <a:cubicBezTo>
                      <a:pt x="77" y="37"/>
                      <a:pt x="77" y="37"/>
                      <a:pt x="77" y="37"/>
                    </a:cubicBezTo>
                    <a:cubicBezTo>
                      <a:pt x="77" y="37"/>
                      <a:pt x="77" y="37"/>
                      <a:pt x="77" y="37"/>
                    </a:cubicBezTo>
                    <a:cubicBezTo>
                      <a:pt x="77" y="37"/>
                      <a:pt x="77" y="37"/>
                      <a:pt x="77" y="37"/>
                    </a:cubicBezTo>
                    <a:moveTo>
                      <a:pt x="42" y="0"/>
                    </a:moveTo>
                    <a:cubicBezTo>
                      <a:pt x="42" y="0"/>
                      <a:pt x="42" y="0"/>
                      <a:pt x="42" y="0"/>
                    </a:cubicBezTo>
                    <a:cubicBezTo>
                      <a:pt x="41" y="0"/>
                      <a:pt x="41" y="0"/>
                      <a:pt x="40" y="0"/>
                    </a:cubicBezTo>
                    <a:cubicBezTo>
                      <a:pt x="40" y="0"/>
                      <a:pt x="39" y="0"/>
                      <a:pt x="39" y="1"/>
                    </a:cubicBezTo>
                    <a:cubicBezTo>
                      <a:pt x="39" y="1"/>
                      <a:pt x="38" y="1"/>
                      <a:pt x="38" y="1"/>
                    </a:cubicBezTo>
                    <a:cubicBezTo>
                      <a:pt x="37" y="1"/>
                      <a:pt x="37" y="1"/>
                      <a:pt x="37" y="1"/>
                    </a:cubicBezTo>
                    <a:cubicBezTo>
                      <a:pt x="36" y="1"/>
                      <a:pt x="35" y="1"/>
                      <a:pt x="35" y="1"/>
                    </a:cubicBezTo>
                    <a:cubicBezTo>
                      <a:pt x="34" y="2"/>
                      <a:pt x="33" y="2"/>
                      <a:pt x="33" y="3"/>
                    </a:cubicBezTo>
                    <a:cubicBezTo>
                      <a:pt x="32" y="3"/>
                      <a:pt x="32" y="3"/>
                      <a:pt x="31" y="4"/>
                    </a:cubicBezTo>
                    <a:cubicBezTo>
                      <a:pt x="31" y="4"/>
                      <a:pt x="30" y="5"/>
                      <a:pt x="30" y="5"/>
                    </a:cubicBezTo>
                    <a:cubicBezTo>
                      <a:pt x="30" y="5"/>
                      <a:pt x="30" y="5"/>
                      <a:pt x="30" y="5"/>
                    </a:cubicBezTo>
                    <a:cubicBezTo>
                      <a:pt x="30" y="5"/>
                      <a:pt x="30" y="5"/>
                      <a:pt x="30" y="5"/>
                    </a:cubicBezTo>
                    <a:cubicBezTo>
                      <a:pt x="30" y="5"/>
                      <a:pt x="30" y="4"/>
                      <a:pt x="29" y="4"/>
                    </a:cubicBezTo>
                    <a:cubicBezTo>
                      <a:pt x="29" y="4"/>
                      <a:pt x="29" y="4"/>
                      <a:pt x="29" y="4"/>
                    </a:cubicBezTo>
                    <a:cubicBezTo>
                      <a:pt x="29" y="4"/>
                      <a:pt x="28" y="3"/>
                      <a:pt x="28" y="3"/>
                    </a:cubicBezTo>
                    <a:cubicBezTo>
                      <a:pt x="28" y="3"/>
                      <a:pt x="28" y="3"/>
                      <a:pt x="28" y="3"/>
                    </a:cubicBezTo>
                    <a:cubicBezTo>
                      <a:pt x="28" y="2"/>
                      <a:pt x="28" y="2"/>
                      <a:pt x="27" y="2"/>
                    </a:cubicBezTo>
                    <a:cubicBezTo>
                      <a:pt x="27" y="2"/>
                      <a:pt x="27" y="2"/>
                      <a:pt x="27" y="2"/>
                    </a:cubicBezTo>
                    <a:cubicBezTo>
                      <a:pt x="27" y="2"/>
                      <a:pt x="27" y="1"/>
                      <a:pt x="26" y="1"/>
                    </a:cubicBezTo>
                    <a:cubicBezTo>
                      <a:pt x="26" y="1"/>
                      <a:pt x="26" y="1"/>
                      <a:pt x="26" y="1"/>
                    </a:cubicBezTo>
                    <a:cubicBezTo>
                      <a:pt x="26" y="1"/>
                      <a:pt x="26" y="1"/>
                      <a:pt x="26" y="1"/>
                    </a:cubicBezTo>
                    <a:cubicBezTo>
                      <a:pt x="26" y="1"/>
                      <a:pt x="26" y="1"/>
                      <a:pt x="26" y="1"/>
                    </a:cubicBezTo>
                    <a:cubicBezTo>
                      <a:pt x="26" y="1"/>
                      <a:pt x="25" y="1"/>
                      <a:pt x="25" y="1"/>
                    </a:cubicBezTo>
                    <a:cubicBezTo>
                      <a:pt x="25" y="1"/>
                      <a:pt x="24" y="1"/>
                      <a:pt x="24" y="1"/>
                    </a:cubicBezTo>
                    <a:cubicBezTo>
                      <a:pt x="23" y="1"/>
                      <a:pt x="23" y="2"/>
                      <a:pt x="22" y="2"/>
                    </a:cubicBezTo>
                    <a:cubicBezTo>
                      <a:pt x="22" y="2"/>
                      <a:pt x="21" y="2"/>
                      <a:pt x="20" y="3"/>
                    </a:cubicBezTo>
                    <a:cubicBezTo>
                      <a:pt x="20" y="3"/>
                      <a:pt x="19" y="3"/>
                      <a:pt x="19" y="3"/>
                    </a:cubicBezTo>
                    <a:cubicBezTo>
                      <a:pt x="18" y="3"/>
                      <a:pt x="18" y="3"/>
                      <a:pt x="18" y="4"/>
                    </a:cubicBezTo>
                    <a:cubicBezTo>
                      <a:pt x="18" y="4"/>
                      <a:pt x="18" y="4"/>
                      <a:pt x="17" y="4"/>
                    </a:cubicBezTo>
                    <a:cubicBezTo>
                      <a:pt x="17" y="4"/>
                      <a:pt x="17" y="4"/>
                      <a:pt x="17" y="4"/>
                    </a:cubicBezTo>
                    <a:cubicBezTo>
                      <a:pt x="17" y="4"/>
                      <a:pt x="17" y="4"/>
                      <a:pt x="16" y="4"/>
                    </a:cubicBezTo>
                    <a:cubicBezTo>
                      <a:pt x="16" y="4"/>
                      <a:pt x="15" y="4"/>
                      <a:pt x="15" y="4"/>
                    </a:cubicBezTo>
                    <a:cubicBezTo>
                      <a:pt x="14" y="5"/>
                      <a:pt x="13" y="5"/>
                      <a:pt x="12" y="5"/>
                    </a:cubicBezTo>
                    <a:cubicBezTo>
                      <a:pt x="11" y="5"/>
                      <a:pt x="10" y="5"/>
                      <a:pt x="10" y="5"/>
                    </a:cubicBezTo>
                    <a:cubicBezTo>
                      <a:pt x="9" y="5"/>
                      <a:pt x="9" y="5"/>
                      <a:pt x="8" y="5"/>
                    </a:cubicBezTo>
                    <a:cubicBezTo>
                      <a:pt x="8" y="5"/>
                      <a:pt x="8" y="5"/>
                      <a:pt x="8" y="5"/>
                    </a:cubicBezTo>
                    <a:cubicBezTo>
                      <a:pt x="8" y="35"/>
                      <a:pt x="8" y="35"/>
                      <a:pt x="8" y="35"/>
                    </a:cubicBezTo>
                    <a:cubicBezTo>
                      <a:pt x="8" y="35"/>
                      <a:pt x="8" y="36"/>
                      <a:pt x="8" y="36"/>
                    </a:cubicBezTo>
                    <a:cubicBezTo>
                      <a:pt x="8" y="36"/>
                      <a:pt x="7" y="36"/>
                      <a:pt x="7" y="36"/>
                    </a:cubicBezTo>
                    <a:cubicBezTo>
                      <a:pt x="6" y="36"/>
                      <a:pt x="6" y="37"/>
                      <a:pt x="5" y="37"/>
                    </a:cubicBezTo>
                    <a:cubicBezTo>
                      <a:pt x="5" y="37"/>
                      <a:pt x="4" y="37"/>
                      <a:pt x="4" y="37"/>
                    </a:cubicBezTo>
                    <a:cubicBezTo>
                      <a:pt x="3" y="37"/>
                      <a:pt x="2" y="37"/>
                      <a:pt x="2" y="37"/>
                    </a:cubicBezTo>
                    <a:cubicBezTo>
                      <a:pt x="2" y="37"/>
                      <a:pt x="1" y="37"/>
                      <a:pt x="1" y="37"/>
                    </a:cubicBezTo>
                    <a:cubicBezTo>
                      <a:pt x="0" y="37"/>
                      <a:pt x="0" y="37"/>
                      <a:pt x="0" y="38"/>
                    </a:cubicBezTo>
                    <a:cubicBezTo>
                      <a:pt x="0" y="38"/>
                      <a:pt x="0" y="38"/>
                      <a:pt x="0" y="38"/>
                    </a:cubicBezTo>
                    <a:cubicBezTo>
                      <a:pt x="0" y="64"/>
                      <a:pt x="0" y="64"/>
                      <a:pt x="0" y="64"/>
                    </a:cubicBezTo>
                    <a:cubicBezTo>
                      <a:pt x="0" y="63"/>
                      <a:pt x="0" y="63"/>
                      <a:pt x="0" y="63"/>
                    </a:cubicBezTo>
                    <a:cubicBezTo>
                      <a:pt x="0" y="63"/>
                      <a:pt x="0" y="63"/>
                      <a:pt x="0" y="63"/>
                    </a:cubicBezTo>
                    <a:cubicBezTo>
                      <a:pt x="1" y="63"/>
                      <a:pt x="1" y="64"/>
                      <a:pt x="2" y="64"/>
                    </a:cubicBezTo>
                    <a:cubicBezTo>
                      <a:pt x="2" y="64"/>
                      <a:pt x="3" y="64"/>
                      <a:pt x="3" y="65"/>
                    </a:cubicBezTo>
                    <a:cubicBezTo>
                      <a:pt x="4" y="65"/>
                      <a:pt x="4" y="65"/>
                      <a:pt x="4" y="65"/>
                    </a:cubicBezTo>
                    <a:cubicBezTo>
                      <a:pt x="4" y="66"/>
                      <a:pt x="5" y="66"/>
                      <a:pt x="5" y="66"/>
                    </a:cubicBezTo>
                    <a:cubicBezTo>
                      <a:pt x="5" y="66"/>
                      <a:pt x="4" y="66"/>
                      <a:pt x="4" y="65"/>
                    </a:cubicBezTo>
                    <a:cubicBezTo>
                      <a:pt x="4" y="65"/>
                      <a:pt x="4" y="65"/>
                      <a:pt x="3" y="65"/>
                    </a:cubicBezTo>
                    <a:cubicBezTo>
                      <a:pt x="3" y="64"/>
                      <a:pt x="3" y="64"/>
                      <a:pt x="2" y="64"/>
                    </a:cubicBezTo>
                    <a:cubicBezTo>
                      <a:pt x="2" y="64"/>
                      <a:pt x="1" y="64"/>
                      <a:pt x="1" y="63"/>
                    </a:cubicBezTo>
                    <a:cubicBezTo>
                      <a:pt x="1" y="38"/>
                      <a:pt x="1" y="38"/>
                      <a:pt x="1" y="38"/>
                    </a:cubicBezTo>
                    <a:cubicBezTo>
                      <a:pt x="1" y="38"/>
                      <a:pt x="1" y="38"/>
                      <a:pt x="1" y="38"/>
                    </a:cubicBezTo>
                    <a:cubicBezTo>
                      <a:pt x="1" y="38"/>
                      <a:pt x="1" y="38"/>
                      <a:pt x="2" y="38"/>
                    </a:cubicBezTo>
                    <a:cubicBezTo>
                      <a:pt x="2" y="38"/>
                      <a:pt x="2" y="38"/>
                      <a:pt x="3" y="38"/>
                    </a:cubicBezTo>
                    <a:cubicBezTo>
                      <a:pt x="3" y="38"/>
                      <a:pt x="3" y="38"/>
                      <a:pt x="4" y="38"/>
                    </a:cubicBezTo>
                    <a:cubicBezTo>
                      <a:pt x="4" y="38"/>
                      <a:pt x="5" y="38"/>
                      <a:pt x="6" y="38"/>
                    </a:cubicBezTo>
                    <a:cubicBezTo>
                      <a:pt x="6" y="38"/>
                      <a:pt x="7" y="37"/>
                      <a:pt x="7" y="37"/>
                    </a:cubicBezTo>
                    <a:cubicBezTo>
                      <a:pt x="8" y="37"/>
                      <a:pt x="8" y="37"/>
                      <a:pt x="9" y="36"/>
                    </a:cubicBezTo>
                    <a:cubicBezTo>
                      <a:pt x="9" y="36"/>
                      <a:pt x="9" y="36"/>
                      <a:pt x="9" y="35"/>
                    </a:cubicBezTo>
                    <a:cubicBezTo>
                      <a:pt x="9" y="6"/>
                      <a:pt x="9" y="6"/>
                      <a:pt x="9" y="6"/>
                    </a:cubicBezTo>
                    <a:cubicBezTo>
                      <a:pt x="9" y="6"/>
                      <a:pt x="10" y="6"/>
                      <a:pt x="11" y="6"/>
                    </a:cubicBezTo>
                    <a:cubicBezTo>
                      <a:pt x="11" y="6"/>
                      <a:pt x="12" y="6"/>
                      <a:pt x="13" y="6"/>
                    </a:cubicBezTo>
                    <a:cubicBezTo>
                      <a:pt x="14" y="6"/>
                      <a:pt x="14" y="6"/>
                      <a:pt x="15" y="5"/>
                    </a:cubicBezTo>
                    <a:cubicBezTo>
                      <a:pt x="16" y="5"/>
                      <a:pt x="16" y="5"/>
                      <a:pt x="17" y="5"/>
                    </a:cubicBezTo>
                    <a:cubicBezTo>
                      <a:pt x="17" y="5"/>
                      <a:pt x="17" y="5"/>
                      <a:pt x="17" y="5"/>
                    </a:cubicBezTo>
                    <a:cubicBezTo>
                      <a:pt x="17" y="5"/>
                      <a:pt x="18" y="5"/>
                      <a:pt x="18" y="5"/>
                    </a:cubicBezTo>
                    <a:cubicBezTo>
                      <a:pt x="18" y="5"/>
                      <a:pt x="18" y="5"/>
                      <a:pt x="18" y="4"/>
                    </a:cubicBezTo>
                    <a:cubicBezTo>
                      <a:pt x="19" y="4"/>
                      <a:pt x="19" y="4"/>
                      <a:pt x="19" y="4"/>
                    </a:cubicBezTo>
                    <a:cubicBezTo>
                      <a:pt x="20" y="4"/>
                      <a:pt x="20" y="4"/>
                      <a:pt x="21" y="4"/>
                    </a:cubicBezTo>
                    <a:cubicBezTo>
                      <a:pt x="21" y="3"/>
                      <a:pt x="22" y="3"/>
                      <a:pt x="22" y="3"/>
                    </a:cubicBezTo>
                    <a:cubicBezTo>
                      <a:pt x="23" y="3"/>
                      <a:pt x="24" y="2"/>
                      <a:pt x="24" y="2"/>
                    </a:cubicBezTo>
                    <a:cubicBezTo>
                      <a:pt x="25" y="2"/>
                      <a:pt x="25" y="2"/>
                      <a:pt x="25" y="2"/>
                    </a:cubicBezTo>
                    <a:cubicBezTo>
                      <a:pt x="26" y="2"/>
                      <a:pt x="26" y="2"/>
                      <a:pt x="26" y="2"/>
                    </a:cubicBezTo>
                    <a:cubicBezTo>
                      <a:pt x="26" y="2"/>
                      <a:pt x="26" y="2"/>
                      <a:pt x="26" y="3"/>
                    </a:cubicBezTo>
                    <a:cubicBezTo>
                      <a:pt x="26" y="3"/>
                      <a:pt x="27" y="3"/>
                      <a:pt x="27" y="3"/>
                    </a:cubicBezTo>
                    <a:cubicBezTo>
                      <a:pt x="27" y="3"/>
                      <a:pt x="27" y="3"/>
                      <a:pt x="27" y="3"/>
                    </a:cubicBezTo>
                    <a:cubicBezTo>
                      <a:pt x="27" y="4"/>
                      <a:pt x="27" y="4"/>
                      <a:pt x="28" y="4"/>
                    </a:cubicBezTo>
                    <a:cubicBezTo>
                      <a:pt x="28" y="4"/>
                      <a:pt x="28" y="4"/>
                      <a:pt x="28" y="5"/>
                    </a:cubicBezTo>
                    <a:cubicBezTo>
                      <a:pt x="28" y="5"/>
                      <a:pt x="29" y="5"/>
                      <a:pt x="29" y="5"/>
                    </a:cubicBezTo>
                    <a:cubicBezTo>
                      <a:pt x="29" y="5"/>
                      <a:pt x="29"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5"/>
                    </a:cubicBezTo>
                    <a:cubicBezTo>
                      <a:pt x="31" y="5"/>
                      <a:pt x="31" y="5"/>
                      <a:pt x="32" y="5"/>
                    </a:cubicBezTo>
                    <a:cubicBezTo>
                      <a:pt x="32" y="4"/>
                      <a:pt x="33" y="4"/>
                      <a:pt x="33" y="3"/>
                    </a:cubicBezTo>
                    <a:cubicBezTo>
                      <a:pt x="34" y="3"/>
                      <a:pt x="34" y="3"/>
                      <a:pt x="35" y="2"/>
                    </a:cubicBezTo>
                    <a:cubicBezTo>
                      <a:pt x="35" y="2"/>
                      <a:pt x="36" y="2"/>
                      <a:pt x="37" y="2"/>
                    </a:cubicBezTo>
                    <a:cubicBezTo>
                      <a:pt x="37" y="2"/>
                      <a:pt x="37" y="2"/>
                      <a:pt x="38" y="2"/>
                    </a:cubicBezTo>
                    <a:cubicBezTo>
                      <a:pt x="38" y="2"/>
                      <a:pt x="39" y="2"/>
                      <a:pt x="39" y="2"/>
                    </a:cubicBezTo>
                    <a:cubicBezTo>
                      <a:pt x="40" y="1"/>
                      <a:pt x="40" y="1"/>
                      <a:pt x="40" y="1"/>
                    </a:cubicBezTo>
                    <a:cubicBezTo>
                      <a:pt x="41" y="1"/>
                      <a:pt x="41" y="1"/>
                      <a:pt x="42" y="1"/>
                    </a:cubicBezTo>
                    <a:cubicBezTo>
                      <a:pt x="42" y="1"/>
                      <a:pt x="42" y="1"/>
                      <a:pt x="42" y="1"/>
                    </a:cubicBezTo>
                    <a:cubicBezTo>
                      <a:pt x="43" y="1"/>
                      <a:pt x="43" y="2"/>
                      <a:pt x="43" y="2"/>
                    </a:cubicBezTo>
                    <a:cubicBezTo>
                      <a:pt x="44" y="3"/>
                      <a:pt x="44" y="3"/>
                      <a:pt x="45" y="4"/>
                    </a:cubicBezTo>
                    <a:cubicBezTo>
                      <a:pt x="45" y="4"/>
                      <a:pt x="46" y="5"/>
                      <a:pt x="46" y="5"/>
                    </a:cubicBezTo>
                    <a:cubicBezTo>
                      <a:pt x="47" y="5"/>
                      <a:pt x="47" y="6"/>
                      <a:pt x="47" y="6"/>
                    </a:cubicBezTo>
                    <a:cubicBezTo>
                      <a:pt x="47" y="6"/>
                      <a:pt x="47" y="6"/>
                      <a:pt x="47" y="6"/>
                    </a:cubicBezTo>
                    <a:cubicBezTo>
                      <a:pt x="48" y="6"/>
                      <a:pt x="48" y="6"/>
                      <a:pt x="48" y="7"/>
                    </a:cubicBezTo>
                    <a:cubicBezTo>
                      <a:pt x="48" y="7"/>
                      <a:pt x="48" y="7"/>
                      <a:pt x="48" y="8"/>
                    </a:cubicBezTo>
                    <a:cubicBezTo>
                      <a:pt x="48" y="8"/>
                      <a:pt x="48" y="8"/>
                      <a:pt x="48" y="9"/>
                    </a:cubicBezTo>
                    <a:cubicBezTo>
                      <a:pt x="48" y="9"/>
                      <a:pt x="49" y="10"/>
                      <a:pt x="49" y="11"/>
                    </a:cubicBezTo>
                    <a:cubicBezTo>
                      <a:pt x="49" y="12"/>
                      <a:pt x="49" y="12"/>
                      <a:pt x="50" y="13"/>
                    </a:cubicBezTo>
                    <a:cubicBezTo>
                      <a:pt x="50" y="14"/>
                      <a:pt x="50" y="14"/>
                      <a:pt x="51" y="15"/>
                    </a:cubicBezTo>
                    <a:cubicBezTo>
                      <a:pt x="51" y="15"/>
                      <a:pt x="51" y="16"/>
                      <a:pt x="52" y="16"/>
                    </a:cubicBezTo>
                    <a:cubicBezTo>
                      <a:pt x="53" y="16"/>
                      <a:pt x="54" y="17"/>
                      <a:pt x="55" y="17"/>
                    </a:cubicBezTo>
                    <a:cubicBezTo>
                      <a:pt x="56" y="18"/>
                      <a:pt x="57" y="18"/>
                      <a:pt x="57" y="19"/>
                    </a:cubicBezTo>
                    <a:cubicBezTo>
                      <a:pt x="58" y="19"/>
                      <a:pt x="59" y="20"/>
                      <a:pt x="59" y="20"/>
                    </a:cubicBezTo>
                    <a:cubicBezTo>
                      <a:pt x="60" y="21"/>
                      <a:pt x="60" y="21"/>
                      <a:pt x="60" y="21"/>
                    </a:cubicBezTo>
                    <a:cubicBezTo>
                      <a:pt x="60" y="22"/>
                      <a:pt x="60" y="22"/>
                      <a:pt x="60" y="22"/>
                    </a:cubicBezTo>
                    <a:cubicBezTo>
                      <a:pt x="60" y="22"/>
                      <a:pt x="60" y="23"/>
                      <a:pt x="61" y="23"/>
                    </a:cubicBezTo>
                    <a:cubicBezTo>
                      <a:pt x="61" y="23"/>
                      <a:pt x="61" y="23"/>
                      <a:pt x="61" y="24"/>
                    </a:cubicBezTo>
                    <a:cubicBezTo>
                      <a:pt x="61" y="24"/>
                      <a:pt x="62" y="24"/>
                      <a:pt x="62" y="24"/>
                    </a:cubicBezTo>
                    <a:cubicBezTo>
                      <a:pt x="62" y="25"/>
                      <a:pt x="62" y="25"/>
                      <a:pt x="62" y="25"/>
                    </a:cubicBezTo>
                    <a:cubicBezTo>
                      <a:pt x="63" y="25"/>
                      <a:pt x="63" y="26"/>
                      <a:pt x="63" y="26"/>
                    </a:cubicBezTo>
                    <a:cubicBezTo>
                      <a:pt x="63" y="26"/>
                      <a:pt x="63" y="27"/>
                      <a:pt x="63" y="27"/>
                    </a:cubicBezTo>
                    <a:cubicBezTo>
                      <a:pt x="64" y="27"/>
                      <a:pt x="64" y="28"/>
                      <a:pt x="64" y="28"/>
                    </a:cubicBezTo>
                    <a:cubicBezTo>
                      <a:pt x="64" y="28"/>
                      <a:pt x="64" y="29"/>
                      <a:pt x="64" y="29"/>
                    </a:cubicBezTo>
                    <a:cubicBezTo>
                      <a:pt x="64" y="29"/>
                      <a:pt x="64" y="30"/>
                      <a:pt x="64" y="30"/>
                    </a:cubicBezTo>
                    <a:cubicBezTo>
                      <a:pt x="64" y="30"/>
                      <a:pt x="65" y="31"/>
                      <a:pt x="65" y="31"/>
                    </a:cubicBezTo>
                    <a:cubicBezTo>
                      <a:pt x="65" y="31"/>
                      <a:pt x="65" y="32"/>
                      <a:pt x="66" y="32"/>
                    </a:cubicBezTo>
                    <a:cubicBezTo>
                      <a:pt x="66" y="32"/>
                      <a:pt x="66" y="33"/>
                      <a:pt x="67" y="33"/>
                    </a:cubicBezTo>
                    <a:cubicBezTo>
                      <a:pt x="67" y="33"/>
                      <a:pt x="68" y="34"/>
                      <a:pt x="68" y="34"/>
                    </a:cubicBezTo>
                    <a:cubicBezTo>
                      <a:pt x="68" y="34"/>
                      <a:pt x="69" y="34"/>
                      <a:pt x="69" y="34"/>
                    </a:cubicBezTo>
                    <a:cubicBezTo>
                      <a:pt x="69" y="34"/>
                      <a:pt x="70" y="34"/>
                      <a:pt x="70" y="34"/>
                    </a:cubicBezTo>
                    <a:cubicBezTo>
                      <a:pt x="70" y="34"/>
                      <a:pt x="70" y="34"/>
                      <a:pt x="70" y="34"/>
                    </a:cubicBezTo>
                    <a:cubicBezTo>
                      <a:pt x="70" y="34"/>
                      <a:pt x="70" y="34"/>
                      <a:pt x="70" y="34"/>
                    </a:cubicBezTo>
                    <a:cubicBezTo>
                      <a:pt x="70" y="34"/>
                      <a:pt x="71" y="34"/>
                      <a:pt x="71" y="34"/>
                    </a:cubicBezTo>
                    <a:cubicBezTo>
                      <a:pt x="71" y="34"/>
                      <a:pt x="71" y="34"/>
                      <a:pt x="71" y="34"/>
                    </a:cubicBezTo>
                    <a:cubicBezTo>
                      <a:pt x="72" y="34"/>
                      <a:pt x="73" y="34"/>
                      <a:pt x="73" y="35"/>
                    </a:cubicBezTo>
                    <a:cubicBezTo>
                      <a:pt x="74" y="35"/>
                      <a:pt x="75" y="35"/>
                      <a:pt x="75" y="35"/>
                    </a:cubicBezTo>
                    <a:cubicBezTo>
                      <a:pt x="75" y="36"/>
                      <a:pt x="75" y="36"/>
                      <a:pt x="76" y="37"/>
                    </a:cubicBezTo>
                    <a:cubicBezTo>
                      <a:pt x="76" y="37"/>
                      <a:pt x="76" y="37"/>
                      <a:pt x="76" y="37"/>
                    </a:cubicBezTo>
                    <a:cubicBezTo>
                      <a:pt x="75" y="38"/>
                      <a:pt x="75" y="38"/>
                      <a:pt x="75" y="39"/>
                    </a:cubicBezTo>
                    <a:cubicBezTo>
                      <a:pt x="75" y="39"/>
                      <a:pt x="74" y="39"/>
                      <a:pt x="74" y="40"/>
                    </a:cubicBezTo>
                    <a:cubicBezTo>
                      <a:pt x="74" y="40"/>
                      <a:pt x="74" y="40"/>
                      <a:pt x="73" y="41"/>
                    </a:cubicBezTo>
                    <a:cubicBezTo>
                      <a:pt x="73" y="41"/>
                      <a:pt x="73" y="41"/>
                      <a:pt x="73" y="41"/>
                    </a:cubicBezTo>
                    <a:cubicBezTo>
                      <a:pt x="73" y="41"/>
                      <a:pt x="73" y="41"/>
                      <a:pt x="73" y="41"/>
                    </a:cubicBezTo>
                    <a:cubicBezTo>
                      <a:pt x="74" y="40"/>
                      <a:pt x="74" y="40"/>
                      <a:pt x="74" y="40"/>
                    </a:cubicBezTo>
                    <a:cubicBezTo>
                      <a:pt x="74" y="39"/>
                      <a:pt x="75" y="39"/>
                      <a:pt x="75" y="39"/>
                    </a:cubicBezTo>
                    <a:cubicBezTo>
                      <a:pt x="75" y="38"/>
                      <a:pt x="75" y="38"/>
                      <a:pt x="76" y="37"/>
                    </a:cubicBezTo>
                    <a:cubicBezTo>
                      <a:pt x="76" y="36"/>
                      <a:pt x="76" y="36"/>
                      <a:pt x="76" y="36"/>
                    </a:cubicBezTo>
                    <a:cubicBezTo>
                      <a:pt x="76" y="36"/>
                      <a:pt x="76" y="36"/>
                      <a:pt x="76" y="36"/>
                    </a:cubicBezTo>
                    <a:cubicBezTo>
                      <a:pt x="76" y="36"/>
                      <a:pt x="76" y="36"/>
                      <a:pt x="76" y="36"/>
                    </a:cubicBezTo>
                    <a:cubicBezTo>
                      <a:pt x="76" y="35"/>
                      <a:pt x="76" y="35"/>
                      <a:pt x="76" y="35"/>
                    </a:cubicBezTo>
                    <a:cubicBezTo>
                      <a:pt x="76" y="35"/>
                      <a:pt x="76" y="35"/>
                      <a:pt x="76" y="35"/>
                    </a:cubicBezTo>
                    <a:cubicBezTo>
                      <a:pt x="76" y="35"/>
                      <a:pt x="75" y="35"/>
                      <a:pt x="75" y="34"/>
                    </a:cubicBezTo>
                    <a:cubicBezTo>
                      <a:pt x="75" y="34"/>
                      <a:pt x="75" y="34"/>
                      <a:pt x="74" y="34"/>
                    </a:cubicBezTo>
                    <a:cubicBezTo>
                      <a:pt x="74" y="34"/>
                      <a:pt x="73" y="34"/>
                      <a:pt x="73" y="34"/>
                    </a:cubicBezTo>
                    <a:cubicBezTo>
                      <a:pt x="73" y="33"/>
                      <a:pt x="72" y="33"/>
                      <a:pt x="72" y="33"/>
                    </a:cubicBezTo>
                    <a:cubicBezTo>
                      <a:pt x="72" y="33"/>
                      <a:pt x="72" y="33"/>
                      <a:pt x="72" y="33"/>
                    </a:cubicBezTo>
                    <a:cubicBezTo>
                      <a:pt x="72" y="33"/>
                      <a:pt x="72" y="33"/>
                      <a:pt x="72" y="33"/>
                    </a:cubicBezTo>
                    <a:cubicBezTo>
                      <a:pt x="72" y="33"/>
                      <a:pt x="72" y="33"/>
                      <a:pt x="72" y="33"/>
                    </a:cubicBezTo>
                    <a:cubicBezTo>
                      <a:pt x="72"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9" y="33"/>
                      <a:pt x="69" y="33"/>
                      <a:pt x="69" y="33"/>
                    </a:cubicBezTo>
                    <a:cubicBezTo>
                      <a:pt x="68" y="33"/>
                      <a:pt x="68" y="33"/>
                      <a:pt x="68" y="33"/>
                    </a:cubicBezTo>
                    <a:cubicBezTo>
                      <a:pt x="68" y="33"/>
                      <a:pt x="68" y="32"/>
                      <a:pt x="68" y="32"/>
                    </a:cubicBezTo>
                    <a:cubicBezTo>
                      <a:pt x="67" y="32"/>
                      <a:pt x="67" y="32"/>
                      <a:pt x="67" y="32"/>
                    </a:cubicBezTo>
                    <a:cubicBezTo>
                      <a:pt x="67" y="32"/>
                      <a:pt x="67" y="32"/>
                      <a:pt x="66" y="31"/>
                    </a:cubicBezTo>
                    <a:cubicBezTo>
                      <a:pt x="66" y="31"/>
                      <a:pt x="66" y="31"/>
                      <a:pt x="66" y="31"/>
                    </a:cubicBezTo>
                    <a:cubicBezTo>
                      <a:pt x="66" y="31"/>
                      <a:pt x="66" y="31"/>
                      <a:pt x="66" y="31"/>
                    </a:cubicBezTo>
                    <a:cubicBezTo>
                      <a:pt x="66" y="31"/>
                      <a:pt x="66" y="30"/>
                      <a:pt x="66"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29"/>
                      <a:pt x="65" y="29"/>
                    </a:cubicBezTo>
                    <a:cubicBezTo>
                      <a:pt x="65" y="29"/>
                      <a:pt x="65" y="29"/>
                      <a:pt x="65" y="29"/>
                    </a:cubicBezTo>
                    <a:cubicBezTo>
                      <a:pt x="65" y="29"/>
                      <a:pt x="65" y="29"/>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7"/>
                      <a:pt x="65" y="27"/>
                      <a:pt x="64" y="27"/>
                    </a:cubicBezTo>
                    <a:cubicBezTo>
                      <a:pt x="64" y="26"/>
                      <a:pt x="64" y="26"/>
                      <a:pt x="64" y="26"/>
                    </a:cubicBezTo>
                    <a:cubicBezTo>
                      <a:pt x="64" y="25"/>
                      <a:pt x="64" y="25"/>
                      <a:pt x="63" y="25"/>
                    </a:cubicBezTo>
                    <a:cubicBezTo>
                      <a:pt x="63" y="24"/>
                      <a:pt x="63" y="24"/>
                      <a:pt x="63" y="24"/>
                    </a:cubicBezTo>
                    <a:cubicBezTo>
                      <a:pt x="62" y="23"/>
                      <a:pt x="62" y="23"/>
                      <a:pt x="62" y="23"/>
                    </a:cubicBezTo>
                    <a:cubicBezTo>
                      <a:pt x="62" y="23"/>
                      <a:pt x="62" y="23"/>
                      <a:pt x="62" y="22"/>
                    </a:cubicBezTo>
                    <a:cubicBezTo>
                      <a:pt x="61" y="22"/>
                      <a:pt x="61" y="22"/>
                      <a:pt x="61" y="22"/>
                    </a:cubicBezTo>
                    <a:cubicBezTo>
                      <a:pt x="61" y="22"/>
                      <a:pt x="61" y="22"/>
                      <a:pt x="61" y="21"/>
                    </a:cubicBezTo>
                    <a:cubicBezTo>
                      <a:pt x="61" y="21"/>
                      <a:pt x="61" y="20"/>
                      <a:pt x="60" y="19"/>
                    </a:cubicBezTo>
                    <a:cubicBezTo>
                      <a:pt x="59" y="19"/>
                      <a:pt x="58" y="18"/>
                      <a:pt x="57" y="17"/>
                    </a:cubicBezTo>
                    <a:cubicBezTo>
                      <a:pt x="56" y="17"/>
                      <a:pt x="55" y="16"/>
                      <a:pt x="54" y="16"/>
                    </a:cubicBezTo>
                    <a:cubicBezTo>
                      <a:pt x="53" y="15"/>
                      <a:pt x="52" y="15"/>
                      <a:pt x="52" y="15"/>
                    </a:cubicBezTo>
                    <a:cubicBezTo>
                      <a:pt x="52" y="15"/>
                      <a:pt x="52" y="14"/>
                      <a:pt x="51" y="14"/>
                    </a:cubicBezTo>
                    <a:cubicBezTo>
                      <a:pt x="51" y="14"/>
                      <a:pt x="51" y="13"/>
                      <a:pt x="50" y="12"/>
                    </a:cubicBezTo>
                    <a:cubicBezTo>
                      <a:pt x="50" y="12"/>
                      <a:pt x="50" y="11"/>
                      <a:pt x="50" y="10"/>
                    </a:cubicBezTo>
                    <a:cubicBezTo>
                      <a:pt x="50" y="10"/>
                      <a:pt x="49" y="9"/>
                      <a:pt x="49" y="8"/>
                    </a:cubicBezTo>
                    <a:cubicBezTo>
                      <a:pt x="49" y="8"/>
                      <a:pt x="49" y="7"/>
                      <a:pt x="49" y="7"/>
                    </a:cubicBezTo>
                    <a:cubicBezTo>
                      <a:pt x="49" y="6"/>
                      <a:pt x="49" y="6"/>
                      <a:pt x="48" y="6"/>
                    </a:cubicBezTo>
                    <a:cubicBezTo>
                      <a:pt x="48" y="5"/>
                      <a:pt x="48" y="5"/>
                      <a:pt x="48" y="5"/>
                    </a:cubicBezTo>
                    <a:cubicBezTo>
                      <a:pt x="48" y="5"/>
                      <a:pt x="48"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4"/>
                      <a:pt x="47" y="4"/>
                    </a:cubicBezTo>
                    <a:cubicBezTo>
                      <a:pt x="47" y="4"/>
                      <a:pt x="46" y="4"/>
                      <a:pt x="46" y="4"/>
                    </a:cubicBezTo>
                    <a:cubicBezTo>
                      <a:pt x="46" y="3"/>
                      <a:pt x="45" y="3"/>
                      <a:pt x="45" y="3"/>
                    </a:cubicBezTo>
                    <a:cubicBezTo>
                      <a:pt x="45" y="2"/>
                      <a:pt x="44" y="2"/>
                      <a:pt x="44" y="2"/>
                    </a:cubicBezTo>
                    <a:cubicBezTo>
                      <a:pt x="44" y="1"/>
                      <a:pt x="44" y="1"/>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7" name="Freeform 11">
                <a:extLst>
                  <a:ext uri="{FF2B5EF4-FFF2-40B4-BE49-F238E27FC236}">
                    <a16:creationId xmlns:a16="http://schemas.microsoft.com/office/drawing/2014/main" id="{C39E562D-E600-9447-9DE3-6BF3310EFCD9}"/>
                  </a:ext>
                </a:extLst>
              </p:cNvPr>
              <p:cNvSpPr>
                <a:spLocks/>
              </p:cNvSpPr>
              <p:nvPr/>
            </p:nvSpPr>
            <p:spPr bwMode="auto">
              <a:xfrm>
                <a:off x="3994" y="1482"/>
                <a:ext cx="11" cy="15"/>
              </a:xfrm>
              <a:custGeom>
                <a:avLst/>
                <a:gdLst>
                  <a:gd name="T0" fmla="*/ 6 w 11"/>
                  <a:gd name="T1" fmla="*/ 0 h 14"/>
                  <a:gd name="T2" fmla="*/ 4 w 11"/>
                  <a:gd name="T3" fmla="*/ 1 h 14"/>
                  <a:gd name="T4" fmla="*/ 2 w 11"/>
                  <a:gd name="T5" fmla="*/ 3 h 14"/>
                  <a:gd name="T6" fmla="*/ 1 w 11"/>
                  <a:gd name="T7" fmla="*/ 5 h 14"/>
                  <a:gd name="T8" fmla="*/ 0 w 11"/>
                  <a:gd name="T9" fmla="*/ 6 h 14"/>
                  <a:gd name="T10" fmla="*/ 1 w 11"/>
                  <a:gd name="T11" fmla="*/ 8 h 14"/>
                  <a:gd name="T12" fmla="*/ 2 w 11"/>
                  <a:gd name="T13" fmla="*/ 10 h 14"/>
                  <a:gd name="T14" fmla="*/ 4 w 11"/>
                  <a:gd name="T15" fmla="*/ 12 h 14"/>
                  <a:gd name="T16" fmla="*/ 5 w 11"/>
                  <a:gd name="T17" fmla="*/ 14 h 14"/>
                  <a:gd name="T18" fmla="*/ 6 w 11"/>
                  <a:gd name="T19" fmla="*/ 14 h 14"/>
                  <a:gd name="T20" fmla="*/ 6 w 11"/>
                  <a:gd name="T21" fmla="*/ 14 h 14"/>
                  <a:gd name="T22" fmla="*/ 6 w 11"/>
                  <a:gd name="T23" fmla="*/ 14 h 14"/>
                  <a:gd name="T24" fmla="*/ 7 w 11"/>
                  <a:gd name="T25" fmla="*/ 14 h 14"/>
                  <a:gd name="T26" fmla="*/ 8 w 11"/>
                  <a:gd name="T27" fmla="*/ 13 h 14"/>
                  <a:gd name="T28" fmla="*/ 9 w 11"/>
                  <a:gd name="T29" fmla="*/ 13 h 14"/>
                  <a:gd name="T30" fmla="*/ 9 w 11"/>
                  <a:gd name="T31" fmla="*/ 13 h 14"/>
                  <a:gd name="T32" fmla="*/ 10 w 11"/>
                  <a:gd name="T33" fmla="*/ 12 h 14"/>
                  <a:gd name="T34" fmla="*/ 10 w 11"/>
                  <a:gd name="T35" fmla="*/ 12 h 14"/>
                  <a:gd name="T36" fmla="*/ 10 w 11"/>
                  <a:gd name="T37" fmla="*/ 11 h 14"/>
                  <a:gd name="T38" fmla="*/ 10 w 11"/>
                  <a:gd name="T39" fmla="*/ 11 h 14"/>
                  <a:gd name="T40" fmla="*/ 10 w 11"/>
                  <a:gd name="T41" fmla="*/ 11 h 14"/>
                  <a:gd name="T42" fmla="*/ 10 w 11"/>
                  <a:gd name="T43" fmla="*/ 11 h 14"/>
                  <a:gd name="T44" fmla="*/ 10 w 11"/>
                  <a:gd name="T45" fmla="*/ 11 h 14"/>
                  <a:gd name="T46" fmla="*/ 10 w 11"/>
                  <a:gd name="T47" fmla="*/ 11 h 14"/>
                  <a:gd name="T48" fmla="*/ 10 w 11"/>
                  <a:gd name="T49" fmla="*/ 11 h 14"/>
                  <a:gd name="T50" fmla="*/ 10 w 11"/>
                  <a:gd name="T51" fmla="*/ 11 h 14"/>
                  <a:gd name="T52" fmla="*/ 10 w 11"/>
                  <a:gd name="T53" fmla="*/ 11 h 14"/>
                  <a:gd name="T54" fmla="*/ 10 w 11"/>
                  <a:gd name="T55" fmla="*/ 11 h 14"/>
                  <a:gd name="T56" fmla="*/ 10 w 11"/>
                  <a:gd name="T57" fmla="*/ 11 h 14"/>
                  <a:gd name="T58" fmla="*/ 10 w 11"/>
                  <a:gd name="T59" fmla="*/ 10 h 14"/>
                  <a:gd name="T60" fmla="*/ 10 w 11"/>
                  <a:gd name="T61" fmla="*/ 10 h 14"/>
                  <a:gd name="T62" fmla="*/ 11 w 11"/>
                  <a:gd name="T63" fmla="*/ 10 h 14"/>
                  <a:gd name="T64" fmla="*/ 11 w 11"/>
                  <a:gd name="T65" fmla="*/ 10 h 14"/>
                  <a:gd name="T66" fmla="*/ 11 w 11"/>
                  <a:gd name="T67" fmla="*/ 8 h 14"/>
                  <a:gd name="T68" fmla="*/ 11 w 11"/>
                  <a:gd name="T69" fmla="*/ 6 h 14"/>
                  <a:gd name="T70" fmla="*/ 10 w 11"/>
                  <a:gd name="T71" fmla="*/ 4 h 14"/>
                  <a:gd name="T72" fmla="*/ 10 w 11"/>
                  <a:gd name="T73" fmla="*/ 3 h 14"/>
                  <a:gd name="T74" fmla="*/ 10 w 11"/>
                  <a:gd name="T75" fmla="*/ 2 h 14"/>
                  <a:gd name="T76" fmla="*/ 9 w 11"/>
                  <a:gd name="T77" fmla="*/ 2 h 14"/>
                  <a:gd name="T78" fmla="*/ 8 w 11"/>
                  <a:gd name="T79" fmla="*/ 1 h 14"/>
                  <a:gd name="T80" fmla="*/ 7 w 11"/>
                  <a:gd name="T81" fmla="*/ 1 h 14"/>
                  <a:gd name="T82" fmla="*/ 6 w 11"/>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4">
                    <a:moveTo>
                      <a:pt x="6" y="0"/>
                    </a:moveTo>
                    <a:cubicBezTo>
                      <a:pt x="5" y="0"/>
                      <a:pt x="5" y="1"/>
                      <a:pt x="4" y="1"/>
                    </a:cubicBezTo>
                    <a:cubicBezTo>
                      <a:pt x="4" y="2"/>
                      <a:pt x="3" y="2"/>
                      <a:pt x="2" y="3"/>
                    </a:cubicBezTo>
                    <a:cubicBezTo>
                      <a:pt x="2" y="4"/>
                      <a:pt x="1" y="4"/>
                      <a:pt x="1" y="5"/>
                    </a:cubicBezTo>
                    <a:cubicBezTo>
                      <a:pt x="1" y="5"/>
                      <a:pt x="0" y="6"/>
                      <a:pt x="0" y="6"/>
                    </a:cubicBezTo>
                    <a:cubicBezTo>
                      <a:pt x="0" y="6"/>
                      <a:pt x="1" y="7"/>
                      <a:pt x="1" y="8"/>
                    </a:cubicBezTo>
                    <a:cubicBezTo>
                      <a:pt x="1" y="8"/>
                      <a:pt x="2" y="9"/>
                      <a:pt x="2" y="10"/>
                    </a:cubicBezTo>
                    <a:cubicBezTo>
                      <a:pt x="3" y="11"/>
                      <a:pt x="3" y="12"/>
                      <a:pt x="4" y="12"/>
                    </a:cubicBezTo>
                    <a:cubicBezTo>
                      <a:pt x="4" y="13"/>
                      <a:pt x="5" y="13"/>
                      <a:pt x="5" y="14"/>
                    </a:cubicBezTo>
                    <a:cubicBezTo>
                      <a:pt x="5" y="14"/>
                      <a:pt x="6" y="14"/>
                      <a:pt x="6" y="14"/>
                    </a:cubicBezTo>
                    <a:cubicBezTo>
                      <a:pt x="6" y="14"/>
                      <a:pt x="6" y="14"/>
                      <a:pt x="6" y="14"/>
                    </a:cubicBezTo>
                    <a:cubicBezTo>
                      <a:pt x="6" y="14"/>
                      <a:pt x="6" y="14"/>
                      <a:pt x="6" y="14"/>
                    </a:cubicBezTo>
                    <a:cubicBezTo>
                      <a:pt x="6" y="14"/>
                      <a:pt x="7" y="14"/>
                      <a:pt x="7" y="14"/>
                    </a:cubicBezTo>
                    <a:cubicBezTo>
                      <a:pt x="7" y="14"/>
                      <a:pt x="8" y="14"/>
                      <a:pt x="8" y="13"/>
                    </a:cubicBezTo>
                    <a:cubicBezTo>
                      <a:pt x="8" y="13"/>
                      <a:pt x="9" y="13"/>
                      <a:pt x="9" y="13"/>
                    </a:cubicBezTo>
                    <a:cubicBezTo>
                      <a:pt x="9" y="13"/>
                      <a:pt x="9" y="13"/>
                      <a:pt x="9" y="13"/>
                    </a:cubicBezTo>
                    <a:cubicBezTo>
                      <a:pt x="9" y="12"/>
                      <a:pt x="10"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1" y="10"/>
                    </a:cubicBezTo>
                    <a:cubicBezTo>
                      <a:pt x="11" y="9"/>
                      <a:pt x="11" y="9"/>
                      <a:pt x="11" y="8"/>
                    </a:cubicBezTo>
                    <a:cubicBezTo>
                      <a:pt x="11" y="7"/>
                      <a:pt x="11" y="7"/>
                      <a:pt x="11" y="6"/>
                    </a:cubicBezTo>
                    <a:cubicBezTo>
                      <a:pt x="10" y="6"/>
                      <a:pt x="10" y="5"/>
                      <a:pt x="10" y="4"/>
                    </a:cubicBezTo>
                    <a:cubicBezTo>
                      <a:pt x="10" y="4"/>
                      <a:pt x="10" y="3"/>
                      <a:pt x="10" y="3"/>
                    </a:cubicBezTo>
                    <a:cubicBezTo>
                      <a:pt x="10" y="2"/>
                      <a:pt x="10" y="2"/>
                      <a:pt x="10" y="2"/>
                    </a:cubicBezTo>
                    <a:cubicBezTo>
                      <a:pt x="9" y="2"/>
                      <a:pt x="9" y="2"/>
                      <a:pt x="9" y="2"/>
                    </a:cubicBezTo>
                    <a:cubicBezTo>
                      <a:pt x="8" y="1"/>
                      <a:pt x="8" y="1"/>
                      <a:pt x="8" y="1"/>
                    </a:cubicBezTo>
                    <a:cubicBezTo>
                      <a:pt x="7" y="1"/>
                      <a:pt x="7" y="1"/>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8" name="Freeform 12">
                <a:extLst>
                  <a:ext uri="{FF2B5EF4-FFF2-40B4-BE49-F238E27FC236}">
                    <a16:creationId xmlns:a16="http://schemas.microsoft.com/office/drawing/2014/main" id="{2967946B-15E4-D249-A86D-97ECCD804171}"/>
                  </a:ext>
                </a:extLst>
              </p:cNvPr>
              <p:cNvSpPr>
                <a:spLocks noEditPoints="1"/>
              </p:cNvSpPr>
              <p:nvPr/>
            </p:nvSpPr>
            <p:spPr bwMode="auto">
              <a:xfrm>
                <a:off x="4004" y="1492"/>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0 h 1"/>
                  <a:gd name="T20" fmla="*/ 1 w 1"/>
                  <a:gd name="T21" fmla="*/ 0 h 1"/>
                  <a:gd name="T22" fmla="*/ 0 w 1"/>
                  <a:gd name="T23" fmla="*/ 0 h 1"/>
                  <a:gd name="T24" fmla="*/ 0 w 1"/>
                  <a:gd name="T25" fmla="*/ 0 h 1"/>
                  <a:gd name="T26" fmla="*/ 0 w 1"/>
                  <a:gd name="T27" fmla="*/ 1 h 1"/>
                  <a:gd name="T28" fmla="*/ 0 w 1"/>
                  <a:gd name="T29" fmla="*/ 0 h 1"/>
                  <a:gd name="T30" fmla="*/ 0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1" y="0"/>
                    </a:moveTo>
                    <a:cubicBezTo>
                      <a:pt x="1" y="0"/>
                      <a:pt x="1" y="0"/>
                      <a:pt x="1" y="0"/>
                    </a:cubicBezTo>
                    <a:cubicBezTo>
                      <a:pt x="1" y="0"/>
                      <a:pt x="0" y="0"/>
                      <a:pt x="0" y="0"/>
                    </a:cubicBezTo>
                    <a:cubicBezTo>
                      <a:pt x="0" y="0"/>
                      <a:pt x="0" y="0"/>
                      <a:pt x="0" y="0"/>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9" name="Freeform 13">
                <a:extLst>
                  <a:ext uri="{FF2B5EF4-FFF2-40B4-BE49-F238E27FC236}">
                    <a16:creationId xmlns:a16="http://schemas.microsoft.com/office/drawing/2014/main" id="{5468565B-E860-9346-B397-772B0FE2787C}"/>
                  </a:ext>
                </a:extLst>
              </p:cNvPr>
              <p:cNvSpPr>
                <a:spLocks/>
              </p:cNvSpPr>
              <p:nvPr/>
            </p:nvSpPr>
            <p:spPr bwMode="auto">
              <a:xfrm>
                <a:off x="3962" y="1509"/>
                <a:ext cx="19" cy="21"/>
              </a:xfrm>
              <a:custGeom>
                <a:avLst/>
                <a:gdLst>
                  <a:gd name="T0" fmla="*/ 11 w 18"/>
                  <a:gd name="T1" fmla="*/ 0 h 19"/>
                  <a:gd name="T2" fmla="*/ 10 w 18"/>
                  <a:gd name="T3" fmla="*/ 1 h 19"/>
                  <a:gd name="T4" fmla="*/ 8 w 18"/>
                  <a:gd name="T5" fmla="*/ 2 h 19"/>
                  <a:gd name="T6" fmla="*/ 6 w 18"/>
                  <a:gd name="T7" fmla="*/ 3 h 19"/>
                  <a:gd name="T8" fmla="*/ 5 w 18"/>
                  <a:gd name="T9" fmla="*/ 4 h 19"/>
                  <a:gd name="T10" fmla="*/ 4 w 18"/>
                  <a:gd name="T11" fmla="*/ 6 h 19"/>
                  <a:gd name="T12" fmla="*/ 2 w 18"/>
                  <a:gd name="T13" fmla="*/ 8 h 19"/>
                  <a:gd name="T14" fmla="*/ 1 w 18"/>
                  <a:gd name="T15" fmla="*/ 10 h 19"/>
                  <a:gd name="T16" fmla="*/ 0 w 18"/>
                  <a:gd name="T17" fmla="*/ 12 h 19"/>
                  <a:gd name="T18" fmla="*/ 5 w 18"/>
                  <a:gd name="T19" fmla="*/ 18 h 19"/>
                  <a:gd name="T20" fmla="*/ 7 w 18"/>
                  <a:gd name="T21" fmla="*/ 19 h 19"/>
                  <a:gd name="T22" fmla="*/ 8 w 18"/>
                  <a:gd name="T23" fmla="*/ 18 h 19"/>
                  <a:gd name="T24" fmla="*/ 8 w 18"/>
                  <a:gd name="T25" fmla="*/ 17 h 19"/>
                  <a:gd name="T26" fmla="*/ 9 w 18"/>
                  <a:gd name="T27" fmla="*/ 16 h 19"/>
                  <a:gd name="T28" fmla="*/ 9 w 18"/>
                  <a:gd name="T29" fmla="*/ 14 h 19"/>
                  <a:gd name="T30" fmla="*/ 10 w 18"/>
                  <a:gd name="T31" fmla="*/ 14 h 19"/>
                  <a:gd name="T32" fmla="*/ 11 w 18"/>
                  <a:gd name="T33" fmla="*/ 13 h 19"/>
                  <a:gd name="T34" fmla="*/ 11 w 18"/>
                  <a:gd name="T35" fmla="*/ 13 h 19"/>
                  <a:gd name="T36" fmla="*/ 12 w 18"/>
                  <a:gd name="T37" fmla="*/ 13 h 19"/>
                  <a:gd name="T38" fmla="*/ 12 w 18"/>
                  <a:gd name="T39" fmla="*/ 13 h 19"/>
                  <a:gd name="T40" fmla="*/ 12 w 18"/>
                  <a:gd name="T41" fmla="*/ 13 h 19"/>
                  <a:gd name="T42" fmla="*/ 13 w 18"/>
                  <a:gd name="T43" fmla="*/ 13 h 19"/>
                  <a:gd name="T44" fmla="*/ 13 w 18"/>
                  <a:gd name="T45" fmla="*/ 13 h 19"/>
                  <a:gd name="T46" fmla="*/ 13 w 18"/>
                  <a:gd name="T47" fmla="*/ 13 h 19"/>
                  <a:gd name="T48" fmla="*/ 14 w 18"/>
                  <a:gd name="T49" fmla="*/ 14 h 19"/>
                  <a:gd name="T50" fmla="*/ 14 w 18"/>
                  <a:gd name="T51" fmla="*/ 14 h 19"/>
                  <a:gd name="T52" fmla="*/ 14 w 18"/>
                  <a:gd name="T53" fmla="*/ 14 h 19"/>
                  <a:gd name="T54" fmla="*/ 14 w 18"/>
                  <a:gd name="T55" fmla="*/ 14 h 19"/>
                  <a:gd name="T56" fmla="*/ 15 w 18"/>
                  <a:gd name="T57" fmla="*/ 14 h 19"/>
                  <a:gd name="T58" fmla="*/ 15 w 18"/>
                  <a:gd name="T59" fmla="*/ 13 h 19"/>
                  <a:gd name="T60" fmla="*/ 15 w 18"/>
                  <a:gd name="T61" fmla="*/ 13 h 19"/>
                  <a:gd name="T62" fmla="*/ 15 w 18"/>
                  <a:gd name="T63" fmla="*/ 13 h 19"/>
                  <a:gd name="T64" fmla="*/ 15 w 18"/>
                  <a:gd name="T65" fmla="*/ 13 h 19"/>
                  <a:gd name="T66" fmla="*/ 15 w 18"/>
                  <a:gd name="T67" fmla="*/ 13 h 19"/>
                  <a:gd name="T68" fmla="*/ 15 w 18"/>
                  <a:gd name="T69" fmla="*/ 13 h 19"/>
                  <a:gd name="T70" fmla="*/ 15 w 18"/>
                  <a:gd name="T71" fmla="*/ 13 h 19"/>
                  <a:gd name="T72" fmla="*/ 15 w 18"/>
                  <a:gd name="T73" fmla="*/ 12 h 19"/>
                  <a:gd name="T74" fmla="*/ 15 w 18"/>
                  <a:gd name="T75" fmla="*/ 11 h 19"/>
                  <a:gd name="T76" fmla="*/ 16 w 18"/>
                  <a:gd name="T77" fmla="*/ 11 h 19"/>
                  <a:gd name="T78" fmla="*/ 16 w 18"/>
                  <a:gd name="T79" fmla="*/ 10 h 19"/>
                  <a:gd name="T80" fmla="*/ 17 w 18"/>
                  <a:gd name="T81" fmla="*/ 9 h 19"/>
                  <a:gd name="T82" fmla="*/ 17 w 18"/>
                  <a:gd name="T83" fmla="*/ 8 h 19"/>
                  <a:gd name="T84" fmla="*/ 18 w 18"/>
                  <a:gd name="T85" fmla="*/ 8 h 19"/>
                  <a:gd name="T86" fmla="*/ 18 w 18"/>
                  <a:gd name="T87" fmla="*/ 7 h 19"/>
                  <a:gd name="T88" fmla="*/ 18 w 18"/>
                  <a:gd name="T89" fmla="*/ 6 h 19"/>
                  <a:gd name="T90" fmla="*/ 17 w 18"/>
                  <a:gd name="T91" fmla="*/ 5 h 19"/>
                  <a:gd name="T92" fmla="*/ 16 w 18"/>
                  <a:gd name="T93" fmla="*/ 5 h 19"/>
                  <a:gd name="T94" fmla="*/ 15 w 18"/>
                  <a:gd name="T95" fmla="*/ 4 h 19"/>
                  <a:gd name="T96" fmla="*/ 14 w 18"/>
                  <a:gd name="T97" fmla="*/ 3 h 19"/>
                  <a:gd name="T98" fmla="*/ 13 w 18"/>
                  <a:gd name="T99" fmla="*/ 2 h 19"/>
                  <a:gd name="T100" fmla="*/ 13 w 18"/>
                  <a:gd name="T101" fmla="*/ 1 h 19"/>
                  <a:gd name="T102" fmla="*/ 12 w 18"/>
                  <a:gd name="T103" fmla="*/ 1 h 19"/>
                  <a:gd name="T104" fmla="*/ 12 w 18"/>
                  <a:gd name="T105" fmla="*/ 1 h 19"/>
                  <a:gd name="T106" fmla="*/ 12 w 18"/>
                  <a:gd name="T107" fmla="*/ 0 h 19"/>
                  <a:gd name="T108" fmla="*/ 12 w 18"/>
                  <a:gd name="T109" fmla="*/ 0 h 19"/>
                  <a:gd name="T110" fmla="*/ 11 w 18"/>
                  <a:gd name="T11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9">
                    <a:moveTo>
                      <a:pt x="11" y="0"/>
                    </a:moveTo>
                    <a:cubicBezTo>
                      <a:pt x="11" y="0"/>
                      <a:pt x="10" y="0"/>
                      <a:pt x="10" y="1"/>
                    </a:cubicBezTo>
                    <a:cubicBezTo>
                      <a:pt x="9" y="1"/>
                      <a:pt x="8" y="1"/>
                      <a:pt x="8" y="2"/>
                    </a:cubicBezTo>
                    <a:cubicBezTo>
                      <a:pt x="7" y="2"/>
                      <a:pt x="6" y="3"/>
                      <a:pt x="6" y="3"/>
                    </a:cubicBezTo>
                    <a:cubicBezTo>
                      <a:pt x="5" y="3"/>
                      <a:pt x="5" y="4"/>
                      <a:pt x="5" y="4"/>
                    </a:cubicBezTo>
                    <a:cubicBezTo>
                      <a:pt x="4" y="5"/>
                      <a:pt x="4" y="5"/>
                      <a:pt x="4" y="6"/>
                    </a:cubicBezTo>
                    <a:cubicBezTo>
                      <a:pt x="3" y="7"/>
                      <a:pt x="3" y="7"/>
                      <a:pt x="2" y="8"/>
                    </a:cubicBezTo>
                    <a:cubicBezTo>
                      <a:pt x="2" y="9"/>
                      <a:pt x="1" y="10"/>
                      <a:pt x="1" y="10"/>
                    </a:cubicBezTo>
                    <a:cubicBezTo>
                      <a:pt x="0" y="11"/>
                      <a:pt x="0" y="11"/>
                      <a:pt x="0" y="12"/>
                    </a:cubicBezTo>
                    <a:cubicBezTo>
                      <a:pt x="5" y="18"/>
                      <a:pt x="5" y="18"/>
                      <a:pt x="5" y="18"/>
                    </a:cubicBezTo>
                    <a:cubicBezTo>
                      <a:pt x="7" y="19"/>
                      <a:pt x="7" y="19"/>
                      <a:pt x="7" y="19"/>
                    </a:cubicBezTo>
                    <a:cubicBezTo>
                      <a:pt x="8" y="19"/>
                      <a:pt x="8" y="18"/>
                      <a:pt x="8" y="18"/>
                    </a:cubicBezTo>
                    <a:cubicBezTo>
                      <a:pt x="8" y="18"/>
                      <a:pt x="8" y="17"/>
                      <a:pt x="8" y="17"/>
                    </a:cubicBezTo>
                    <a:cubicBezTo>
                      <a:pt x="8" y="17"/>
                      <a:pt x="9" y="16"/>
                      <a:pt x="9" y="16"/>
                    </a:cubicBezTo>
                    <a:cubicBezTo>
                      <a:pt x="9" y="15"/>
                      <a:pt x="9" y="15"/>
                      <a:pt x="9" y="14"/>
                    </a:cubicBezTo>
                    <a:cubicBezTo>
                      <a:pt x="10" y="14"/>
                      <a:pt x="10" y="14"/>
                      <a:pt x="10" y="14"/>
                    </a:cubicBezTo>
                    <a:cubicBezTo>
                      <a:pt x="10" y="14"/>
                      <a:pt x="10" y="14"/>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4" y="14"/>
                      <a:pt x="14" y="14"/>
                    </a:cubicBezTo>
                    <a:cubicBezTo>
                      <a:pt x="14" y="14"/>
                      <a:pt x="14" y="14"/>
                      <a:pt x="14" y="14"/>
                    </a:cubicBezTo>
                    <a:cubicBezTo>
                      <a:pt x="14" y="14"/>
                      <a:pt x="14" y="14"/>
                      <a:pt x="14" y="14"/>
                    </a:cubicBezTo>
                    <a:cubicBezTo>
                      <a:pt x="14" y="14"/>
                      <a:pt x="14" y="14"/>
                      <a:pt x="14" y="14"/>
                    </a:cubicBezTo>
                    <a:cubicBezTo>
                      <a:pt x="14" y="14"/>
                      <a:pt x="14"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1"/>
                    </a:cubicBezTo>
                    <a:cubicBezTo>
                      <a:pt x="16" y="11"/>
                      <a:pt x="16" y="11"/>
                      <a:pt x="16" y="11"/>
                    </a:cubicBezTo>
                    <a:cubicBezTo>
                      <a:pt x="16" y="10"/>
                      <a:pt x="16" y="10"/>
                      <a:pt x="16" y="10"/>
                    </a:cubicBezTo>
                    <a:cubicBezTo>
                      <a:pt x="17" y="10"/>
                      <a:pt x="17" y="9"/>
                      <a:pt x="17" y="9"/>
                    </a:cubicBezTo>
                    <a:cubicBezTo>
                      <a:pt x="17" y="9"/>
                      <a:pt x="17" y="9"/>
                      <a:pt x="17" y="8"/>
                    </a:cubicBezTo>
                    <a:cubicBezTo>
                      <a:pt x="18" y="8"/>
                      <a:pt x="18" y="8"/>
                      <a:pt x="18" y="8"/>
                    </a:cubicBezTo>
                    <a:cubicBezTo>
                      <a:pt x="18" y="7"/>
                      <a:pt x="18" y="7"/>
                      <a:pt x="18" y="7"/>
                    </a:cubicBezTo>
                    <a:cubicBezTo>
                      <a:pt x="18" y="7"/>
                      <a:pt x="18" y="7"/>
                      <a:pt x="18" y="6"/>
                    </a:cubicBezTo>
                    <a:cubicBezTo>
                      <a:pt x="17" y="6"/>
                      <a:pt x="17" y="6"/>
                      <a:pt x="17" y="5"/>
                    </a:cubicBezTo>
                    <a:cubicBezTo>
                      <a:pt x="17" y="5"/>
                      <a:pt x="16" y="5"/>
                      <a:pt x="16" y="5"/>
                    </a:cubicBezTo>
                    <a:cubicBezTo>
                      <a:pt x="16" y="4"/>
                      <a:pt x="15" y="4"/>
                      <a:pt x="15" y="4"/>
                    </a:cubicBezTo>
                    <a:cubicBezTo>
                      <a:pt x="15" y="3"/>
                      <a:pt x="14" y="3"/>
                      <a:pt x="14" y="3"/>
                    </a:cubicBezTo>
                    <a:cubicBezTo>
                      <a:pt x="14" y="3"/>
                      <a:pt x="14" y="2"/>
                      <a:pt x="13" y="2"/>
                    </a:cubicBezTo>
                    <a:cubicBezTo>
                      <a:pt x="13" y="2"/>
                      <a:pt x="13" y="2"/>
                      <a:pt x="13" y="1"/>
                    </a:cubicBezTo>
                    <a:cubicBezTo>
                      <a:pt x="13" y="1"/>
                      <a:pt x="12" y="1"/>
                      <a:pt x="12" y="1"/>
                    </a:cubicBezTo>
                    <a:cubicBezTo>
                      <a:pt x="12" y="1"/>
                      <a:pt x="12" y="1"/>
                      <a:pt x="12" y="1"/>
                    </a:cubicBezTo>
                    <a:cubicBezTo>
                      <a:pt x="12" y="0"/>
                      <a:pt x="12" y="0"/>
                      <a:pt x="12" y="0"/>
                    </a:cubicBezTo>
                    <a:cubicBezTo>
                      <a:pt x="12" y="0"/>
                      <a:pt x="12" y="0"/>
                      <a:pt x="12" y="0"/>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0" name="Freeform 14">
                <a:extLst>
                  <a:ext uri="{FF2B5EF4-FFF2-40B4-BE49-F238E27FC236}">
                    <a16:creationId xmlns:a16="http://schemas.microsoft.com/office/drawing/2014/main" id="{940AFA8F-9E64-6C43-B5BD-09CF2A1748EA}"/>
                  </a:ext>
                </a:extLst>
              </p:cNvPr>
              <p:cNvSpPr>
                <a:spLocks noEditPoints="1"/>
              </p:cNvSpPr>
              <p:nvPr/>
            </p:nvSpPr>
            <p:spPr bwMode="auto">
              <a:xfrm>
                <a:off x="3977" y="1523"/>
                <a:ext cx="1" cy="1"/>
              </a:xfrm>
              <a:custGeom>
                <a:avLst/>
                <a:gdLst>
                  <a:gd name="T0" fmla="*/ 1 w 1"/>
                  <a:gd name="T1" fmla="*/ 0 h 1"/>
                  <a:gd name="T2" fmla="*/ 1 w 1"/>
                  <a:gd name="T3" fmla="*/ 0 h 1"/>
                  <a:gd name="T4" fmla="*/ 1 w 1"/>
                  <a:gd name="T5" fmla="*/ 1 h 1"/>
                  <a:gd name="T6" fmla="*/ 0 w 1"/>
                  <a:gd name="T7" fmla="*/ 1 h 1"/>
                  <a:gd name="T8" fmla="*/ 0 w 1"/>
                  <a:gd name="T9" fmla="*/ 1 h 1"/>
                  <a:gd name="T10" fmla="*/ 0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0"/>
                    </a:moveTo>
                    <a:cubicBezTo>
                      <a:pt x="1" y="0"/>
                      <a:pt x="1" y="0"/>
                      <a:pt x="1" y="0"/>
                    </a:cubicBezTo>
                    <a:cubicBezTo>
                      <a:pt x="1" y="0"/>
                      <a:pt x="1" y="0"/>
                      <a:pt x="1" y="1"/>
                    </a:cubicBezTo>
                    <a:cubicBezTo>
                      <a:pt x="0" y="1"/>
                      <a:pt x="0" y="1"/>
                      <a:pt x="0" y="1"/>
                    </a:cubicBezTo>
                    <a:cubicBezTo>
                      <a:pt x="0" y="1"/>
                      <a:pt x="0" y="1"/>
                      <a:pt x="0" y="1"/>
                    </a:cubicBezTo>
                    <a:cubicBezTo>
                      <a:pt x="0" y="1"/>
                      <a:pt x="0" y="1"/>
                      <a:pt x="0" y="1"/>
                    </a:cubicBezTo>
                    <a:cubicBezTo>
                      <a:pt x="0" y="1"/>
                      <a:pt x="0" y="1"/>
                      <a:pt x="1" y="1"/>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1" name="Freeform 15">
                <a:extLst>
                  <a:ext uri="{FF2B5EF4-FFF2-40B4-BE49-F238E27FC236}">
                    <a16:creationId xmlns:a16="http://schemas.microsoft.com/office/drawing/2014/main" id="{27D63F6A-AD8E-6640-977E-77CB0889FCBE}"/>
                  </a:ext>
                </a:extLst>
              </p:cNvPr>
              <p:cNvSpPr>
                <a:spLocks noEditPoints="1"/>
              </p:cNvSpPr>
              <p:nvPr/>
            </p:nvSpPr>
            <p:spPr bwMode="auto">
              <a:xfrm>
                <a:off x="3868" y="1446"/>
                <a:ext cx="144" cy="127"/>
              </a:xfrm>
              <a:custGeom>
                <a:avLst/>
                <a:gdLst>
                  <a:gd name="T0" fmla="*/ 91 w 135"/>
                  <a:gd name="T1" fmla="*/ 66 h 120"/>
                  <a:gd name="T2" fmla="*/ 101 w 135"/>
                  <a:gd name="T3" fmla="*/ 60 h 120"/>
                  <a:gd name="T4" fmla="*/ 105 w 135"/>
                  <a:gd name="T5" fmla="*/ 64 h 120"/>
                  <a:gd name="T6" fmla="*/ 105 w 135"/>
                  <a:gd name="T7" fmla="*/ 70 h 120"/>
                  <a:gd name="T8" fmla="*/ 103 w 135"/>
                  <a:gd name="T9" fmla="*/ 74 h 120"/>
                  <a:gd name="T10" fmla="*/ 100 w 135"/>
                  <a:gd name="T11" fmla="*/ 74 h 120"/>
                  <a:gd name="T12" fmla="*/ 98 w 135"/>
                  <a:gd name="T13" fmla="*/ 76 h 120"/>
                  <a:gd name="T14" fmla="*/ 103 w 135"/>
                  <a:gd name="T15" fmla="*/ 2 h 120"/>
                  <a:gd name="T16" fmla="*/ 98 w 135"/>
                  <a:gd name="T17" fmla="*/ 5 h 120"/>
                  <a:gd name="T18" fmla="*/ 89 w 135"/>
                  <a:gd name="T19" fmla="*/ 12 h 120"/>
                  <a:gd name="T20" fmla="*/ 81 w 135"/>
                  <a:gd name="T21" fmla="*/ 23 h 120"/>
                  <a:gd name="T22" fmla="*/ 76 w 135"/>
                  <a:gd name="T23" fmla="*/ 28 h 120"/>
                  <a:gd name="T24" fmla="*/ 64 w 135"/>
                  <a:gd name="T25" fmla="*/ 34 h 120"/>
                  <a:gd name="T26" fmla="*/ 55 w 135"/>
                  <a:gd name="T27" fmla="*/ 30 h 120"/>
                  <a:gd name="T28" fmla="*/ 50 w 135"/>
                  <a:gd name="T29" fmla="*/ 38 h 120"/>
                  <a:gd name="T30" fmla="*/ 43 w 135"/>
                  <a:gd name="T31" fmla="*/ 44 h 120"/>
                  <a:gd name="T32" fmla="*/ 37 w 135"/>
                  <a:gd name="T33" fmla="*/ 45 h 120"/>
                  <a:gd name="T34" fmla="*/ 33 w 135"/>
                  <a:gd name="T35" fmla="*/ 44 h 120"/>
                  <a:gd name="T36" fmla="*/ 33 w 135"/>
                  <a:gd name="T37" fmla="*/ 39 h 120"/>
                  <a:gd name="T38" fmla="*/ 34 w 135"/>
                  <a:gd name="T39" fmla="*/ 38 h 120"/>
                  <a:gd name="T40" fmla="*/ 31 w 135"/>
                  <a:gd name="T41" fmla="*/ 28 h 120"/>
                  <a:gd name="T42" fmla="*/ 25 w 135"/>
                  <a:gd name="T43" fmla="*/ 62 h 120"/>
                  <a:gd name="T44" fmla="*/ 21 w 135"/>
                  <a:gd name="T45" fmla="*/ 64 h 120"/>
                  <a:gd name="T46" fmla="*/ 14 w 135"/>
                  <a:gd name="T47" fmla="*/ 64 h 120"/>
                  <a:gd name="T48" fmla="*/ 8 w 135"/>
                  <a:gd name="T49" fmla="*/ 59 h 120"/>
                  <a:gd name="T50" fmla="*/ 6 w 135"/>
                  <a:gd name="T51" fmla="*/ 56 h 120"/>
                  <a:gd name="T52" fmla="*/ 2 w 135"/>
                  <a:gd name="T53" fmla="*/ 61 h 120"/>
                  <a:gd name="T54" fmla="*/ 3 w 135"/>
                  <a:gd name="T55" fmla="*/ 68 h 120"/>
                  <a:gd name="T56" fmla="*/ 12 w 135"/>
                  <a:gd name="T57" fmla="*/ 87 h 120"/>
                  <a:gd name="T58" fmla="*/ 15 w 135"/>
                  <a:gd name="T59" fmla="*/ 98 h 120"/>
                  <a:gd name="T60" fmla="*/ 13 w 135"/>
                  <a:gd name="T61" fmla="*/ 100 h 120"/>
                  <a:gd name="T62" fmla="*/ 15 w 135"/>
                  <a:gd name="T63" fmla="*/ 108 h 120"/>
                  <a:gd name="T64" fmla="*/ 17 w 135"/>
                  <a:gd name="T65" fmla="*/ 113 h 120"/>
                  <a:gd name="T66" fmla="*/ 20 w 135"/>
                  <a:gd name="T67" fmla="*/ 115 h 120"/>
                  <a:gd name="T68" fmla="*/ 25 w 135"/>
                  <a:gd name="T69" fmla="*/ 120 h 120"/>
                  <a:gd name="T70" fmla="*/ 30 w 135"/>
                  <a:gd name="T71" fmla="*/ 119 h 120"/>
                  <a:gd name="T72" fmla="*/ 44 w 135"/>
                  <a:gd name="T73" fmla="*/ 115 h 120"/>
                  <a:gd name="T74" fmla="*/ 52 w 135"/>
                  <a:gd name="T75" fmla="*/ 112 h 120"/>
                  <a:gd name="T76" fmla="*/ 62 w 135"/>
                  <a:gd name="T77" fmla="*/ 113 h 120"/>
                  <a:gd name="T78" fmla="*/ 69 w 135"/>
                  <a:gd name="T79" fmla="*/ 112 h 120"/>
                  <a:gd name="T80" fmla="*/ 72 w 135"/>
                  <a:gd name="T81" fmla="*/ 112 h 120"/>
                  <a:gd name="T82" fmla="*/ 74 w 135"/>
                  <a:gd name="T83" fmla="*/ 112 h 120"/>
                  <a:gd name="T84" fmla="*/ 80 w 135"/>
                  <a:gd name="T85" fmla="*/ 108 h 120"/>
                  <a:gd name="T86" fmla="*/ 82 w 135"/>
                  <a:gd name="T87" fmla="*/ 108 h 120"/>
                  <a:gd name="T88" fmla="*/ 116 w 135"/>
                  <a:gd name="T89" fmla="*/ 77 h 120"/>
                  <a:gd name="T90" fmla="*/ 133 w 135"/>
                  <a:gd name="T91" fmla="*/ 56 h 120"/>
                  <a:gd name="T92" fmla="*/ 135 w 135"/>
                  <a:gd name="T93" fmla="*/ 45 h 120"/>
                  <a:gd name="T94" fmla="*/ 129 w 135"/>
                  <a:gd name="T95" fmla="*/ 45 h 120"/>
                  <a:gd name="T96" fmla="*/ 125 w 135"/>
                  <a:gd name="T97" fmla="*/ 49 h 120"/>
                  <a:gd name="T98" fmla="*/ 118 w 135"/>
                  <a:gd name="T99" fmla="*/ 42 h 120"/>
                  <a:gd name="T100" fmla="*/ 126 w 135"/>
                  <a:gd name="T101" fmla="*/ 34 h 120"/>
                  <a:gd name="T102" fmla="*/ 127 w 135"/>
                  <a:gd name="T103" fmla="*/ 20 h 120"/>
                  <a:gd name="T104" fmla="*/ 122 w 135"/>
                  <a:gd name="T105" fmla="*/ 4 h 120"/>
                  <a:gd name="T106" fmla="*/ 118 w 135"/>
                  <a:gd name="T107" fmla="*/ 3 h 120"/>
                  <a:gd name="T108" fmla="*/ 109 w 135"/>
                  <a:gd name="T109"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20">
                    <a:moveTo>
                      <a:pt x="96" y="80"/>
                    </a:moveTo>
                    <a:cubicBezTo>
                      <a:pt x="92" y="79"/>
                      <a:pt x="92" y="79"/>
                      <a:pt x="92" y="79"/>
                    </a:cubicBezTo>
                    <a:cubicBezTo>
                      <a:pt x="87" y="72"/>
                      <a:pt x="87" y="72"/>
                      <a:pt x="87" y="72"/>
                    </a:cubicBezTo>
                    <a:cubicBezTo>
                      <a:pt x="87" y="71"/>
                      <a:pt x="87" y="71"/>
                      <a:pt x="87" y="71"/>
                    </a:cubicBezTo>
                    <a:cubicBezTo>
                      <a:pt x="87" y="71"/>
                      <a:pt x="87" y="71"/>
                      <a:pt x="87" y="70"/>
                    </a:cubicBezTo>
                    <a:cubicBezTo>
                      <a:pt x="88" y="70"/>
                      <a:pt x="88" y="69"/>
                      <a:pt x="89" y="68"/>
                    </a:cubicBezTo>
                    <a:cubicBezTo>
                      <a:pt x="89" y="67"/>
                      <a:pt x="90" y="67"/>
                      <a:pt x="91" y="66"/>
                    </a:cubicBezTo>
                    <a:cubicBezTo>
                      <a:pt x="91" y="65"/>
                      <a:pt x="91" y="64"/>
                      <a:pt x="92" y="64"/>
                    </a:cubicBezTo>
                    <a:cubicBezTo>
                      <a:pt x="92" y="63"/>
                      <a:pt x="92" y="63"/>
                      <a:pt x="93" y="62"/>
                    </a:cubicBezTo>
                    <a:cubicBezTo>
                      <a:pt x="94" y="62"/>
                      <a:pt x="94" y="61"/>
                      <a:pt x="95" y="61"/>
                    </a:cubicBezTo>
                    <a:cubicBezTo>
                      <a:pt x="96" y="60"/>
                      <a:pt x="97" y="60"/>
                      <a:pt x="97" y="60"/>
                    </a:cubicBezTo>
                    <a:cubicBezTo>
                      <a:pt x="98" y="59"/>
                      <a:pt x="99" y="59"/>
                      <a:pt x="99" y="59"/>
                    </a:cubicBezTo>
                    <a:cubicBezTo>
                      <a:pt x="100" y="59"/>
                      <a:pt x="100" y="59"/>
                      <a:pt x="100" y="59"/>
                    </a:cubicBezTo>
                    <a:cubicBezTo>
                      <a:pt x="100" y="59"/>
                      <a:pt x="101" y="60"/>
                      <a:pt x="101" y="60"/>
                    </a:cubicBezTo>
                    <a:cubicBezTo>
                      <a:pt x="101" y="60"/>
                      <a:pt x="101" y="60"/>
                      <a:pt x="101" y="60"/>
                    </a:cubicBezTo>
                    <a:cubicBezTo>
                      <a:pt x="101" y="60"/>
                      <a:pt x="101" y="60"/>
                      <a:pt x="101" y="60"/>
                    </a:cubicBezTo>
                    <a:cubicBezTo>
                      <a:pt x="101" y="60"/>
                      <a:pt x="101" y="61"/>
                      <a:pt x="102" y="61"/>
                    </a:cubicBezTo>
                    <a:cubicBezTo>
                      <a:pt x="102" y="61"/>
                      <a:pt x="102" y="61"/>
                      <a:pt x="102" y="61"/>
                    </a:cubicBezTo>
                    <a:cubicBezTo>
                      <a:pt x="102" y="62"/>
                      <a:pt x="103" y="62"/>
                      <a:pt x="103" y="62"/>
                    </a:cubicBezTo>
                    <a:cubicBezTo>
                      <a:pt x="103" y="62"/>
                      <a:pt x="103" y="63"/>
                      <a:pt x="104" y="63"/>
                    </a:cubicBezTo>
                    <a:cubicBezTo>
                      <a:pt x="104" y="63"/>
                      <a:pt x="105" y="64"/>
                      <a:pt x="105" y="64"/>
                    </a:cubicBezTo>
                    <a:cubicBezTo>
                      <a:pt x="105" y="64"/>
                      <a:pt x="106" y="65"/>
                      <a:pt x="106" y="65"/>
                    </a:cubicBezTo>
                    <a:cubicBezTo>
                      <a:pt x="106" y="65"/>
                      <a:pt x="106" y="66"/>
                      <a:pt x="107" y="66"/>
                    </a:cubicBezTo>
                    <a:cubicBezTo>
                      <a:pt x="107" y="66"/>
                      <a:pt x="107" y="67"/>
                      <a:pt x="107" y="67"/>
                    </a:cubicBezTo>
                    <a:cubicBezTo>
                      <a:pt x="107" y="67"/>
                      <a:pt x="107" y="68"/>
                      <a:pt x="107" y="68"/>
                    </a:cubicBezTo>
                    <a:cubicBezTo>
                      <a:pt x="107" y="68"/>
                      <a:pt x="107" y="69"/>
                      <a:pt x="106" y="69"/>
                    </a:cubicBezTo>
                    <a:cubicBezTo>
                      <a:pt x="106" y="69"/>
                      <a:pt x="106" y="69"/>
                      <a:pt x="106" y="70"/>
                    </a:cubicBezTo>
                    <a:cubicBezTo>
                      <a:pt x="106" y="70"/>
                      <a:pt x="105" y="70"/>
                      <a:pt x="105" y="70"/>
                    </a:cubicBezTo>
                    <a:cubicBezTo>
                      <a:pt x="105" y="71"/>
                      <a:pt x="105" y="71"/>
                      <a:pt x="105" y="71"/>
                    </a:cubicBezTo>
                    <a:cubicBezTo>
                      <a:pt x="105" y="71"/>
                      <a:pt x="104" y="72"/>
                      <a:pt x="104" y="72"/>
                    </a:cubicBezTo>
                    <a:cubicBezTo>
                      <a:pt x="104" y="72"/>
                      <a:pt x="104" y="72"/>
                      <a:pt x="104" y="73"/>
                    </a:cubicBezTo>
                    <a:cubicBezTo>
                      <a:pt x="104" y="73"/>
                      <a:pt x="104" y="73"/>
                      <a:pt x="104" y="73"/>
                    </a:cubicBezTo>
                    <a:cubicBezTo>
                      <a:pt x="104" y="73"/>
                      <a:pt x="104" y="74"/>
                      <a:pt x="104" y="74"/>
                    </a:cubicBezTo>
                    <a:cubicBezTo>
                      <a:pt x="104" y="74"/>
                      <a:pt x="104" y="74"/>
                      <a:pt x="104" y="74"/>
                    </a:cubicBezTo>
                    <a:cubicBezTo>
                      <a:pt x="103" y="74"/>
                      <a:pt x="103" y="74"/>
                      <a:pt x="103" y="74"/>
                    </a:cubicBezTo>
                    <a:cubicBezTo>
                      <a:pt x="103" y="75"/>
                      <a:pt x="103" y="75"/>
                      <a:pt x="102" y="75"/>
                    </a:cubicBezTo>
                    <a:cubicBezTo>
                      <a:pt x="102" y="75"/>
                      <a:pt x="102" y="75"/>
                      <a:pt x="102" y="75"/>
                    </a:cubicBezTo>
                    <a:cubicBezTo>
                      <a:pt x="102" y="75"/>
                      <a:pt x="102" y="75"/>
                      <a:pt x="102" y="75"/>
                    </a:cubicBezTo>
                    <a:cubicBezTo>
                      <a:pt x="101" y="75"/>
                      <a:pt x="101" y="74"/>
                      <a:pt x="101" y="74"/>
                    </a:cubicBezTo>
                    <a:cubicBezTo>
                      <a:pt x="101" y="74"/>
                      <a:pt x="101" y="74"/>
                      <a:pt x="101" y="74"/>
                    </a:cubicBezTo>
                    <a:cubicBezTo>
                      <a:pt x="101" y="74"/>
                      <a:pt x="101" y="74"/>
                      <a:pt x="101" y="74"/>
                    </a:cubicBezTo>
                    <a:cubicBezTo>
                      <a:pt x="101" y="74"/>
                      <a:pt x="100" y="74"/>
                      <a:pt x="100" y="74"/>
                    </a:cubicBezTo>
                    <a:cubicBezTo>
                      <a:pt x="100" y="74"/>
                      <a:pt x="100" y="74"/>
                      <a:pt x="100" y="74"/>
                    </a:cubicBezTo>
                    <a:cubicBezTo>
                      <a:pt x="100" y="74"/>
                      <a:pt x="100" y="74"/>
                      <a:pt x="100" y="74"/>
                    </a:cubicBezTo>
                    <a:cubicBezTo>
                      <a:pt x="99" y="74"/>
                      <a:pt x="99" y="74"/>
                      <a:pt x="99" y="74"/>
                    </a:cubicBezTo>
                    <a:cubicBezTo>
                      <a:pt x="99" y="74"/>
                      <a:pt x="99" y="75"/>
                      <a:pt x="99" y="75"/>
                    </a:cubicBezTo>
                    <a:cubicBezTo>
                      <a:pt x="99" y="75"/>
                      <a:pt x="98" y="75"/>
                      <a:pt x="98" y="75"/>
                    </a:cubicBezTo>
                    <a:cubicBezTo>
                      <a:pt x="98" y="75"/>
                      <a:pt x="98" y="75"/>
                      <a:pt x="98" y="75"/>
                    </a:cubicBezTo>
                    <a:cubicBezTo>
                      <a:pt x="98" y="75"/>
                      <a:pt x="98" y="76"/>
                      <a:pt x="98" y="76"/>
                    </a:cubicBezTo>
                    <a:cubicBezTo>
                      <a:pt x="97" y="77"/>
                      <a:pt x="97" y="78"/>
                      <a:pt x="97" y="78"/>
                    </a:cubicBezTo>
                    <a:cubicBezTo>
                      <a:pt x="97" y="78"/>
                      <a:pt x="97" y="79"/>
                      <a:pt x="96" y="79"/>
                    </a:cubicBezTo>
                    <a:cubicBezTo>
                      <a:pt x="96" y="79"/>
                      <a:pt x="96" y="80"/>
                      <a:pt x="96" y="80"/>
                    </a:cubicBezTo>
                    <a:cubicBezTo>
                      <a:pt x="96" y="80"/>
                      <a:pt x="96" y="80"/>
                      <a:pt x="96" y="80"/>
                    </a:cubicBezTo>
                    <a:moveTo>
                      <a:pt x="104" y="0"/>
                    </a:moveTo>
                    <a:cubicBezTo>
                      <a:pt x="104" y="1"/>
                      <a:pt x="104" y="1"/>
                      <a:pt x="104" y="1"/>
                    </a:cubicBezTo>
                    <a:cubicBezTo>
                      <a:pt x="103" y="2"/>
                      <a:pt x="103" y="2"/>
                      <a:pt x="103" y="2"/>
                    </a:cubicBezTo>
                    <a:cubicBezTo>
                      <a:pt x="103" y="3"/>
                      <a:pt x="102" y="3"/>
                      <a:pt x="102" y="3"/>
                    </a:cubicBezTo>
                    <a:cubicBezTo>
                      <a:pt x="102" y="4"/>
                      <a:pt x="102" y="4"/>
                      <a:pt x="102" y="4"/>
                    </a:cubicBezTo>
                    <a:cubicBezTo>
                      <a:pt x="101" y="4"/>
                      <a:pt x="101" y="4"/>
                      <a:pt x="101" y="4"/>
                    </a:cubicBezTo>
                    <a:cubicBezTo>
                      <a:pt x="101" y="5"/>
                      <a:pt x="101" y="5"/>
                      <a:pt x="100" y="5"/>
                    </a:cubicBezTo>
                    <a:cubicBezTo>
                      <a:pt x="100" y="5"/>
                      <a:pt x="100" y="5"/>
                      <a:pt x="100" y="5"/>
                    </a:cubicBezTo>
                    <a:cubicBezTo>
                      <a:pt x="99" y="5"/>
                      <a:pt x="99" y="5"/>
                      <a:pt x="99" y="5"/>
                    </a:cubicBezTo>
                    <a:cubicBezTo>
                      <a:pt x="99" y="5"/>
                      <a:pt x="98" y="5"/>
                      <a:pt x="98" y="5"/>
                    </a:cubicBezTo>
                    <a:cubicBezTo>
                      <a:pt x="98" y="5"/>
                      <a:pt x="97" y="6"/>
                      <a:pt x="97" y="6"/>
                    </a:cubicBezTo>
                    <a:cubicBezTo>
                      <a:pt x="97" y="6"/>
                      <a:pt x="97" y="6"/>
                      <a:pt x="97" y="6"/>
                    </a:cubicBezTo>
                    <a:cubicBezTo>
                      <a:pt x="97" y="6"/>
                      <a:pt x="97" y="7"/>
                      <a:pt x="96" y="7"/>
                    </a:cubicBezTo>
                    <a:cubicBezTo>
                      <a:pt x="96" y="7"/>
                      <a:pt x="96" y="8"/>
                      <a:pt x="95" y="9"/>
                    </a:cubicBezTo>
                    <a:cubicBezTo>
                      <a:pt x="95" y="9"/>
                      <a:pt x="94" y="10"/>
                      <a:pt x="93" y="11"/>
                    </a:cubicBezTo>
                    <a:cubicBezTo>
                      <a:pt x="93" y="11"/>
                      <a:pt x="92" y="12"/>
                      <a:pt x="91" y="12"/>
                    </a:cubicBezTo>
                    <a:cubicBezTo>
                      <a:pt x="90" y="12"/>
                      <a:pt x="90" y="12"/>
                      <a:pt x="89" y="12"/>
                    </a:cubicBezTo>
                    <a:cubicBezTo>
                      <a:pt x="89" y="12"/>
                      <a:pt x="88" y="13"/>
                      <a:pt x="88" y="13"/>
                    </a:cubicBezTo>
                    <a:cubicBezTo>
                      <a:pt x="88" y="13"/>
                      <a:pt x="87" y="14"/>
                      <a:pt x="87" y="14"/>
                    </a:cubicBezTo>
                    <a:cubicBezTo>
                      <a:pt x="87" y="15"/>
                      <a:pt x="87" y="15"/>
                      <a:pt x="86" y="16"/>
                    </a:cubicBezTo>
                    <a:cubicBezTo>
                      <a:pt x="86" y="17"/>
                      <a:pt x="86" y="17"/>
                      <a:pt x="86" y="18"/>
                    </a:cubicBezTo>
                    <a:cubicBezTo>
                      <a:pt x="86" y="18"/>
                      <a:pt x="86" y="19"/>
                      <a:pt x="85" y="20"/>
                    </a:cubicBezTo>
                    <a:cubicBezTo>
                      <a:pt x="85" y="20"/>
                      <a:pt x="84" y="21"/>
                      <a:pt x="84" y="22"/>
                    </a:cubicBezTo>
                    <a:cubicBezTo>
                      <a:pt x="83" y="22"/>
                      <a:pt x="82" y="23"/>
                      <a:pt x="81" y="23"/>
                    </a:cubicBezTo>
                    <a:cubicBezTo>
                      <a:pt x="80" y="23"/>
                      <a:pt x="79" y="23"/>
                      <a:pt x="78" y="23"/>
                    </a:cubicBezTo>
                    <a:cubicBezTo>
                      <a:pt x="78" y="23"/>
                      <a:pt x="78" y="24"/>
                      <a:pt x="77" y="24"/>
                    </a:cubicBezTo>
                    <a:cubicBezTo>
                      <a:pt x="77" y="24"/>
                      <a:pt x="77" y="24"/>
                      <a:pt x="77" y="24"/>
                    </a:cubicBezTo>
                    <a:cubicBezTo>
                      <a:pt x="77" y="24"/>
                      <a:pt x="76" y="25"/>
                      <a:pt x="76" y="25"/>
                    </a:cubicBezTo>
                    <a:cubicBezTo>
                      <a:pt x="76" y="25"/>
                      <a:pt x="76" y="26"/>
                      <a:pt x="76" y="27"/>
                    </a:cubicBezTo>
                    <a:cubicBezTo>
                      <a:pt x="76" y="27"/>
                      <a:pt x="76" y="27"/>
                      <a:pt x="76" y="27"/>
                    </a:cubicBezTo>
                    <a:cubicBezTo>
                      <a:pt x="76" y="27"/>
                      <a:pt x="76" y="28"/>
                      <a:pt x="76" y="28"/>
                    </a:cubicBezTo>
                    <a:cubicBezTo>
                      <a:pt x="76" y="28"/>
                      <a:pt x="76" y="28"/>
                      <a:pt x="76" y="29"/>
                    </a:cubicBezTo>
                    <a:cubicBezTo>
                      <a:pt x="76" y="29"/>
                      <a:pt x="76" y="29"/>
                      <a:pt x="76" y="29"/>
                    </a:cubicBezTo>
                    <a:cubicBezTo>
                      <a:pt x="75" y="30"/>
                      <a:pt x="75" y="31"/>
                      <a:pt x="75" y="32"/>
                    </a:cubicBezTo>
                    <a:cubicBezTo>
                      <a:pt x="74" y="32"/>
                      <a:pt x="74" y="33"/>
                      <a:pt x="73" y="33"/>
                    </a:cubicBezTo>
                    <a:cubicBezTo>
                      <a:pt x="72" y="33"/>
                      <a:pt x="72" y="34"/>
                      <a:pt x="71" y="34"/>
                    </a:cubicBezTo>
                    <a:cubicBezTo>
                      <a:pt x="70" y="34"/>
                      <a:pt x="68" y="34"/>
                      <a:pt x="67" y="34"/>
                    </a:cubicBezTo>
                    <a:cubicBezTo>
                      <a:pt x="66" y="34"/>
                      <a:pt x="65" y="34"/>
                      <a:pt x="64" y="34"/>
                    </a:cubicBezTo>
                    <a:cubicBezTo>
                      <a:pt x="63" y="33"/>
                      <a:pt x="62" y="33"/>
                      <a:pt x="62" y="33"/>
                    </a:cubicBezTo>
                    <a:cubicBezTo>
                      <a:pt x="61" y="33"/>
                      <a:pt x="60" y="33"/>
                      <a:pt x="60" y="32"/>
                    </a:cubicBezTo>
                    <a:cubicBezTo>
                      <a:pt x="59" y="32"/>
                      <a:pt x="59" y="32"/>
                      <a:pt x="58" y="31"/>
                    </a:cubicBezTo>
                    <a:cubicBezTo>
                      <a:pt x="57" y="30"/>
                      <a:pt x="57" y="30"/>
                      <a:pt x="57" y="30"/>
                    </a:cubicBezTo>
                    <a:cubicBezTo>
                      <a:pt x="56" y="30"/>
                      <a:pt x="56" y="30"/>
                      <a:pt x="56" y="30"/>
                    </a:cubicBezTo>
                    <a:cubicBezTo>
                      <a:pt x="56" y="30"/>
                      <a:pt x="56" y="30"/>
                      <a:pt x="56" y="30"/>
                    </a:cubicBezTo>
                    <a:cubicBezTo>
                      <a:pt x="55" y="30"/>
                      <a:pt x="55" y="30"/>
                      <a:pt x="55" y="30"/>
                    </a:cubicBezTo>
                    <a:cubicBezTo>
                      <a:pt x="55" y="30"/>
                      <a:pt x="55" y="30"/>
                      <a:pt x="55" y="30"/>
                    </a:cubicBezTo>
                    <a:cubicBezTo>
                      <a:pt x="54" y="30"/>
                      <a:pt x="54" y="30"/>
                      <a:pt x="53" y="30"/>
                    </a:cubicBezTo>
                    <a:cubicBezTo>
                      <a:pt x="53" y="31"/>
                      <a:pt x="52" y="31"/>
                      <a:pt x="52" y="32"/>
                    </a:cubicBezTo>
                    <a:cubicBezTo>
                      <a:pt x="52" y="32"/>
                      <a:pt x="52" y="33"/>
                      <a:pt x="52" y="34"/>
                    </a:cubicBezTo>
                    <a:cubicBezTo>
                      <a:pt x="52" y="34"/>
                      <a:pt x="52" y="34"/>
                      <a:pt x="52" y="34"/>
                    </a:cubicBezTo>
                    <a:cubicBezTo>
                      <a:pt x="52" y="35"/>
                      <a:pt x="51" y="35"/>
                      <a:pt x="51" y="36"/>
                    </a:cubicBezTo>
                    <a:cubicBezTo>
                      <a:pt x="51" y="37"/>
                      <a:pt x="50" y="37"/>
                      <a:pt x="50" y="38"/>
                    </a:cubicBezTo>
                    <a:cubicBezTo>
                      <a:pt x="49" y="38"/>
                      <a:pt x="49" y="39"/>
                      <a:pt x="48" y="40"/>
                    </a:cubicBezTo>
                    <a:cubicBezTo>
                      <a:pt x="47" y="40"/>
                      <a:pt x="47" y="41"/>
                      <a:pt x="46" y="41"/>
                    </a:cubicBezTo>
                    <a:cubicBezTo>
                      <a:pt x="46" y="42"/>
                      <a:pt x="46" y="42"/>
                      <a:pt x="45" y="42"/>
                    </a:cubicBezTo>
                    <a:cubicBezTo>
                      <a:pt x="45" y="42"/>
                      <a:pt x="45" y="42"/>
                      <a:pt x="45" y="43"/>
                    </a:cubicBezTo>
                    <a:cubicBezTo>
                      <a:pt x="45" y="43"/>
                      <a:pt x="44" y="43"/>
                      <a:pt x="44" y="43"/>
                    </a:cubicBezTo>
                    <a:cubicBezTo>
                      <a:pt x="44" y="43"/>
                      <a:pt x="44" y="44"/>
                      <a:pt x="44" y="44"/>
                    </a:cubicBezTo>
                    <a:cubicBezTo>
                      <a:pt x="44" y="44"/>
                      <a:pt x="43" y="44"/>
                      <a:pt x="43" y="44"/>
                    </a:cubicBezTo>
                    <a:cubicBezTo>
                      <a:pt x="43" y="44"/>
                      <a:pt x="43" y="45"/>
                      <a:pt x="42" y="45"/>
                    </a:cubicBezTo>
                    <a:cubicBezTo>
                      <a:pt x="42" y="45"/>
                      <a:pt x="42" y="45"/>
                      <a:pt x="41" y="45"/>
                    </a:cubicBezTo>
                    <a:cubicBezTo>
                      <a:pt x="41" y="45"/>
                      <a:pt x="41" y="45"/>
                      <a:pt x="40" y="45"/>
                    </a:cubicBezTo>
                    <a:cubicBezTo>
                      <a:pt x="40" y="45"/>
                      <a:pt x="40" y="45"/>
                      <a:pt x="39" y="45"/>
                    </a:cubicBezTo>
                    <a:cubicBezTo>
                      <a:pt x="39" y="45"/>
                      <a:pt x="39" y="45"/>
                      <a:pt x="39" y="45"/>
                    </a:cubicBezTo>
                    <a:cubicBezTo>
                      <a:pt x="38" y="45"/>
                      <a:pt x="38" y="45"/>
                      <a:pt x="38" y="45"/>
                    </a:cubicBezTo>
                    <a:cubicBezTo>
                      <a:pt x="38" y="45"/>
                      <a:pt x="37" y="45"/>
                      <a:pt x="37" y="45"/>
                    </a:cubicBezTo>
                    <a:cubicBezTo>
                      <a:pt x="37" y="45"/>
                      <a:pt x="37" y="45"/>
                      <a:pt x="36" y="45"/>
                    </a:cubicBezTo>
                    <a:cubicBezTo>
                      <a:pt x="36" y="44"/>
                      <a:pt x="36" y="44"/>
                      <a:pt x="36" y="44"/>
                    </a:cubicBezTo>
                    <a:cubicBezTo>
                      <a:pt x="36" y="44"/>
                      <a:pt x="35" y="44"/>
                      <a:pt x="35" y="44"/>
                    </a:cubicBezTo>
                    <a:cubicBezTo>
                      <a:pt x="35" y="44"/>
                      <a:pt x="35" y="44"/>
                      <a:pt x="35" y="44"/>
                    </a:cubicBezTo>
                    <a:cubicBezTo>
                      <a:pt x="35" y="44"/>
                      <a:pt x="34" y="44"/>
                      <a:pt x="34" y="44"/>
                    </a:cubicBezTo>
                    <a:cubicBezTo>
                      <a:pt x="34" y="44"/>
                      <a:pt x="34" y="44"/>
                      <a:pt x="34" y="44"/>
                    </a:cubicBezTo>
                    <a:cubicBezTo>
                      <a:pt x="34" y="44"/>
                      <a:pt x="33" y="44"/>
                      <a:pt x="33" y="44"/>
                    </a:cubicBezTo>
                    <a:cubicBezTo>
                      <a:pt x="33" y="44"/>
                      <a:pt x="33" y="44"/>
                      <a:pt x="33" y="44"/>
                    </a:cubicBezTo>
                    <a:cubicBezTo>
                      <a:pt x="33" y="44"/>
                      <a:pt x="33" y="43"/>
                      <a:pt x="33" y="43"/>
                    </a:cubicBezTo>
                    <a:cubicBezTo>
                      <a:pt x="33" y="43"/>
                      <a:pt x="33" y="43"/>
                      <a:pt x="33" y="42"/>
                    </a:cubicBezTo>
                    <a:cubicBezTo>
                      <a:pt x="32" y="42"/>
                      <a:pt x="33" y="42"/>
                      <a:pt x="33" y="42"/>
                    </a:cubicBezTo>
                    <a:cubicBezTo>
                      <a:pt x="33" y="42"/>
                      <a:pt x="33" y="41"/>
                      <a:pt x="33" y="41"/>
                    </a:cubicBezTo>
                    <a:cubicBezTo>
                      <a:pt x="33" y="40"/>
                      <a:pt x="33" y="40"/>
                      <a:pt x="33" y="40"/>
                    </a:cubicBezTo>
                    <a:cubicBezTo>
                      <a:pt x="33" y="40"/>
                      <a:pt x="33" y="40"/>
                      <a:pt x="33" y="39"/>
                    </a:cubicBezTo>
                    <a:cubicBezTo>
                      <a:pt x="33" y="39"/>
                      <a:pt x="33" y="39"/>
                      <a:pt x="33" y="39"/>
                    </a:cubicBezTo>
                    <a:cubicBezTo>
                      <a:pt x="33" y="39"/>
                      <a:pt x="33" y="39"/>
                      <a:pt x="33"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7"/>
                      <a:pt x="34" y="36"/>
                    </a:cubicBezTo>
                    <a:cubicBezTo>
                      <a:pt x="34" y="35"/>
                      <a:pt x="34" y="35"/>
                      <a:pt x="34" y="34"/>
                    </a:cubicBezTo>
                    <a:cubicBezTo>
                      <a:pt x="33" y="33"/>
                      <a:pt x="33" y="32"/>
                      <a:pt x="33" y="31"/>
                    </a:cubicBezTo>
                    <a:cubicBezTo>
                      <a:pt x="32" y="30"/>
                      <a:pt x="32" y="29"/>
                      <a:pt x="32" y="29"/>
                    </a:cubicBezTo>
                    <a:cubicBezTo>
                      <a:pt x="32" y="29"/>
                      <a:pt x="32" y="29"/>
                      <a:pt x="32" y="29"/>
                    </a:cubicBezTo>
                    <a:cubicBezTo>
                      <a:pt x="32" y="28"/>
                      <a:pt x="32" y="28"/>
                      <a:pt x="31" y="28"/>
                    </a:cubicBezTo>
                    <a:cubicBezTo>
                      <a:pt x="31" y="28"/>
                      <a:pt x="31" y="28"/>
                      <a:pt x="31" y="28"/>
                    </a:cubicBezTo>
                    <a:cubicBezTo>
                      <a:pt x="31" y="27"/>
                      <a:pt x="30" y="27"/>
                      <a:pt x="30" y="27"/>
                    </a:cubicBezTo>
                    <a:cubicBezTo>
                      <a:pt x="30" y="27"/>
                      <a:pt x="29" y="27"/>
                      <a:pt x="29" y="26"/>
                    </a:cubicBezTo>
                    <a:cubicBezTo>
                      <a:pt x="29" y="57"/>
                      <a:pt x="29" y="57"/>
                      <a:pt x="29" y="57"/>
                    </a:cubicBezTo>
                    <a:cubicBezTo>
                      <a:pt x="29" y="58"/>
                      <a:pt x="29" y="58"/>
                      <a:pt x="28" y="59"/>
                    </a:cubicBezTo>
                    <a:cubicBezTo>
                      <a:pt x="28" y="59"/>
                      <a:pt x="28" y="59"/>
                      <a:pt x="27" y="60"/>
                    </a:cubicBezTo>
                    <a:cubicBezTo>
                      <a:pt x="27" y="60"/>
                      <a:pt x="27" y="60"/>
                      <a:pt x="26" y="61"/>
                    </a:cubicBezTo>
                    <a:cubicBezTo>
                      <a:pt x="26" y="61"/>
                      <a:pt x="25" y="61"/>
                      <a:pt x="25" y="62"/>
                    </a:cubicBezTo>
                    <a:cubicBezTo>
                      <a:pt x="25" y="62"/>
                      <a:pt x="25" y="62"/>
                      <a:pt x="24" y="62"/>
                    </a:cubicBezTo>
                    <a:cubicBezTo>
                      <a:pt x="24" y="62"/>
                      <a:pt x="24" y="62"/>
                      <a:pt x="24" y="62"/>
                    </a:cubicBezTo>
                    <a:cubicBezTo>
                      <a:pt x="24" y="62"/>
                      <a:pt x="24" y="63"/>
                      <a:pt x="23" y="63"/>
                    </a:cubicBezTo>
                    <a:cubicBezTo>
                      <a:pt x="23" y="63"/>
                      <a:pt x="23" y="63"/>
                      <a:pt x="23" y="63"/>
                    </a:cubicBezTo>
                    <a:cubicBezTo>
                      <a:pt x="23" y="63"/>
                      <a:pt x="23" y="63"/>
                      <a:pt x="23" y="63"/>
                    </a:cubicBezTo>
                    <a:cubicBezTo>
                      <a:pt x="22" y="64"/>
                      <a:pt x="22" y="64"/>
                      <a:pt x="22" y="64"/>
                    </a:cubicBezTo>
                    <a:cubicBezTo>
                      <a:pt x="22" y="64"/>
                      <a:pt x="21" y="64"/>
                      <a:pt x="21" y="64"/>
                    </a:cubicBezTo>
                    <a:cubicBezTo>
                      <a:pt x="21" y="64"/>
                      <a:pt x="20" y="64"/>
                      <a:pt x="20" y="64"/>
                    </a:cubicBezTo>
                    <a:cubicBezTo>
                      <a:pt x="19" y="64"/>
                      <a:pt x="19" y="64"/>
                      <a:pt x="19" y="64"/>
                    </a:cubicBezTo>
                    <a:cubicBezTo>
                      <a:pt x="18" y="64"/>
                      <a:pt x="18" y="64"/>
                      <a:pt x="18" y="64"/>
                    </a:cubicBezTo>
                    <a:cubicBezTo>
                      <a:pt x="17" y="64"/>
                      <a:pt x="17" y="64"/>
                      <a:pt x="17" y="64"/>
                    </a:cubicBezTo>
                    <a:cubicBezTo>
                      <a:pt x="16" y="64"/>
                      <a:pt x="16" y="64"/>
                      <a:pt x="15" y="64"/>
                    </a:cubicBezTo>
                    <a:cubicBezTo>
                      <a:pt x="15" y="64"/>
                      <a:pt x="15" y="64"/>
                      <a:pt x="14" y="64"/>
                    </a:cubicBezTo>
                    <a:cubicBezTo>
                      <a:pt x="14" y="64"/>
                      <a:pt x="14" y="64"/>
                      <a:pt x="14" y="64"/>
                    </a:cubicBezTo>
                    <a:cubicBezTo>
                      <a:pt x="13" y="64"/>
                      <a:pt x="13" y="64"/>
                      <a:pt x="13" y="64"/>
                    </a:cubicBezTo>
                    <a:cubicBezTo>
                      <a:pt x="12" y="64"/>
                      <a:pt x="12" y="63"/>
                      <a:pt x="12" y="63"/>
                    </a:cubicBezTo>
                    <a:cubicBezTo>
                      <a:pt x="11" y="63"/>
                      <a:pt x="11" y="63"/>
                      <a:pt x="10" y="63"/>
                    </a:cubicBezTo>
                    <a:cubicBezTo>
                      <a:pt x="10" y="63"/>
                      <a:pt x="9" y="63"/>
                      <a:pt x="9" y="62"/>
                    </a:cubicBezTo>
                    <a:cubicBezTo>
                      <a:pt x="9" y="62"/>
                      <a:pt x="9" y="62"/>
                      <a:pt x="8" y="61"/>
                    </a:cubicBezTo>
                    <a:cubicBezTo>
                      <a:pt x="8" y="61"/>
                      <a:pt x="8" y="60"/>
                      <a:pt x="8" y="60"/>
                    </a:cubicBezTo>
                    <a:cubicBezTo>
                      <a:pt x="8" y="60"/>
                      <a:pt x="8" y="59"/>
                      <a:pt x="8" y="59"/>
                    </a:cubicBezTo>
                    <a:cubicBezTo>
                      <a:pt x="8" y="59"/>
                      <a:pt x="8" y="59"/>
                      <a:pt x="7" y="58"/>
                    </a:cubicBezTo>
                    <a:cubicBezTo>
                      <a:pt x="7" y="58"/>
                      <a:pt x="7" y="58"/>
                      <a:pt x="7" y="58"/>
                    </a:cubicBezTo>
                    <a:cubicBezTo>
                      <a:pt x="7" y="58"/>
                      <a:pt x="7" y="57"/>
                      <a:pt x="7" y="57"/>
                    </a:cubicBezTo>
                    <a:cubicBezTo>
                      <a:pt x="7" y="57"/>
                      <a:pt x="7" y="57"/>
                      <a:pt x="7" y="57"/>
                    </a:cubicBezTo>
                    <a:cubicBezTo>
                      <a:pt x="6" y="57"/>
                      <a:pt x="6" y="57"/>
                      <a:pt x="6" y="57"/>
                    </a:cubicBezTo>
                    <a:cubicBezTo>
                      <a:pt x="6" y="57"/>
                      <a:pt x="6" y="57"/>
                      <a:pt x="6" y="56"/>
                    </a:cubicBezTo>
                    <a:cubicBezTo>
                      <a:pt x="6" y="56"/>
                      <a:pt x="6" y="56"/>
                      <a:pt x="6" y="56"/>
                    </a:cubicBezTo>
                    <a:cubicBezTo>
                      <a:pt x="5" y="56"/>
                      <a:pt x="5" y="57"/>
                      <a:pt x="5" y="57"/>
                    </a:cubicBezTo>
                    <a:cubicBezTo>
                      <a:pt x="4" y="57"/>
                      <a:pt x="4" y="57"/>
                      <a:pt x="4" y="58"/>
                    </a:cubicBezTo>
                    <a:cubicBezTo>
                      <a:pt x="4" y="58"/>
                      <a:pt x="3" y="58"/>
                      <a:pt x="3" y="59"/>
                    </a:cubicBezTo>
                    <a:cubicBezTo>
                      <a:pt x="3" y="59"/>
                      <a:pt x="3" y="59"/>
                      <a:pt x="3" y="59"/>
                    </a:cubicBezTo>
                    <a:cubicBezTo>
                      <a:pt x="3" y="60"/>
                      <a:pt x="3" y="60"/>
                      <a:pt x="3" y="60"/>
                    </a:cubicBezTo>
                    <a:cubicBezTo>
                      <a:pt x="3" y="60"/>
                      <a:pt x="3" y="60"/>
                      <a:pt x="2" y="61"/>
                    </a:cubicBezTo>
                    <a:cubicBezTo>
                      <a:pt x="2" y="61"/>
                      <a:pt x="2" y="61"/>
                      <a:pt x="2" y="61"/>
                    </a:cubicBezTo>
                    <a:cubicBezTo>
                      <a:pt x="1" y="61"/>
                      <a:pt x="1" y="61"/>
                      <a:pt x="1" y="61"/>
                    </a:cubicBezTo>
                    <a:cubicBezTo>
                      <a:pt x="1" y="61"/>
                      <a:pt x="1" y="61"/>
                      <a:pt x="1" y="61"/>
                    </a:cubicBezTo>
                    <a:cubicBezTo>
                      <a:pt x="0" y="61"/>
                      <a:pt x="0" y="61"/>
                      <a:pt x="0" y="61"/>
                    </a:cubicBezTo>
                    <a:cubicBezTo>
                      <a:pt x="0" y="61"/>
                      <a:pt x="0" y="61"/>
                      <a:pt x="0" y="61"/>
                    </a:cubicBezTo>
                    <a:cubicBezTo>
                      <a:pt x="0" y="61"/>
                      <a:pt x="0" y="61"/>
                      <a:pt x="0" y="61"/>
                    </a:cubicBezTo>
                    <a:cubicBezTo>
                      <a:pt x="0" y="62"/>
                      <a:pt x="1" y="63"/>
                      <a:pt x="2" y="64"/>
                    </a:cubicBezTo>
                    <a:cubicBezTo>
                      <a:pt x="2" y="65"/>
                      <a:pt x="3" y="66"/>
                      <a:pt x="3" y="68"/>
                    </a:cubicBezTo>
                    <a:cubicBezTo>
                      <a:pt x="4" y="69"/>
                      <a:pt x="4" y="70"/>
                      <a:pt x="5" y="71"/>
                    </a:cubicBezTo>
                    <a:cubicBezTo>
                      <a:pt x="5" y="72"/>
                      <a:pt x="5" y="73"/>
                      <a:pt x="6" y="74"/>
                    </a:cubicBezTo>
                    <a:cubicBezTo>
                      <a:pt x="6" y="75"/>
                      <a:pt x="6" y="76"/>
                      <a:pt x="7" y="77"/>
                    </a:cubicBezTo>
                    <a:cubicBezTo>
                      <a:pt x="7" y="78"/>
                      <a:pt x="8" y="79"/>
                      <a:pt x="8" y="80"/>
                    </a:cubicBezTo>
                    <a:cubicBezTo>
                      <a:pt x="8" y="80"/>
                      <a:pt x="9" y="81"/>
                      <a:pt x="9" y="82"/>
                    </a:cubicBezTo>
                    <a:cubicBezTo>
                      <a:pt x="10" y="83"/>
                      <a:pt x="10" y="84"/>
                      <a:pt x="11" y="85"/>
                    </a:cubicBezTo>
                    <a:cubicBezTo>
                      <a:pt x="11" y="85"/>
                      <a:pt x="11" y="86"/>
                      <a:pt x="12" y="87"/>
                    </a:cubicBezTo>
                    <a:cubicBezTo>
                      <a:pt x="12" y="87"/>
                      <a:pt x="12" y="88"/>
                      <a:pt x="13" y="88"/>
                    </a:cubicBezTo>
                    <a:cubicBezTo>
                      <a:pt x="13" y="89"/>
                      <a:pt x="13" y="89"/>
                      <a:pt x="13" y="90"/>
                    </a:cubicBezTo>
                    <a:cubicBezTo>
                      <a:pt x="14" y="90"/>
                      <a:pt x="14" y="91"/>
                      <a:pt x="14" y="91"/>
                    </a:cubicBezTo>
                    <a:cubicBezTo>
                      <a:pt x="14" y="92"/>
                      <a:pt x="14" y="92"/>
                      <a:pt x="14" y="92"/>
                    </a:cubicBezTo>
                    <a:cubicBezTo>
                      <a:pt x="14" y="93"/>
                      <a:pt x="15" y="93"/>
                      <a:pt x="15" y="94"/>
                    </a:cubicBezTo>
                    <a:cubicBezTo>
                      <a:pt x="15" y="95"/>
                      <a:pt x="15" y="95"/>
                      <a:pt x="15" y="96"/>
                    </a:cubicBezTo>
                    <a:cubicBezTo>
                      <a:pt x="15" y="97"/>
                      <a:pt x="16" y="97"/>
                      <a:pt x="15" y="98"/>
                    </a:cubicBezTo>
                    <a:cubicBezTo>
                      <a:pt x="15" y="98"/>
                      <a:pt x="15" y="98"/>
                      <a:pt x="15" y="99"/>
                    </a:cubicBezTo>
                    <a:cubicBezTo>
                      <a:pt x="15" y="99"/>
                      <a:pt x="15" y="99"/>
                      <a:pt x="15" y="99"/>
                    </a:cubicBezTo>
                    <a:cubicBezTo>
                      <a:pt x="15" y="99"/>
                      <a:pt x="15" y="99"/>
                      <a:pt x="14" y="99"/>
                    </a:cubicBezTo>
                    <a:cubicBezTo>
                      <a:pt x="14" y="100"/>
                      <a:pt x="14" y="100"/>
                      <a:pt x="14" y="100"/>
                    </a:cubicBezTo>
                    <a:cubicBezTo>
                      <a:pt x="14" y="100"/>
                      <a:pt x="14" y="100"/>
                      <a:pt x="14" y="100"/>
                    </a:cubicBezTo>
                    <a:cubicBezTo>
                      <a:pt x="13" y="100"/>
                      <a:pt x="13" y="100"/>
                      <a:pt x="13" y="100"/>
                    </a:cubicBezTo>
                    <a:cubicBezTo>
                      <a:pt x="13" y="100"/>
                      <a:pt x="13" y="100"/>
                      <a:pt x="13" y="100"/>
                    </a:cubicBezTo>
                    <a:cubicBezTo>
                      <a:pt x="13" y="100"/>
                      <a:pt x="12" y="100"/>
                      <a:pt x="12" y="100"/>
                    </a:cubicBezTo>
                    <a:cubicBezTo>
                      <a:pt x="12" y="100"/>
                      <a:pt x="12" y="100"/>
                      <a:pt x="12" y="101"/>
                    </a:cubicBezTo>
                    <a:cubicBezTo>
                      <a:pt x="12" y="101"/>
                      <a:pt x="12" y="101"/>
                      <a:pt x="12" y="101"/>
                    </a:cubicBezTo>
                    <a:cubicBezTo>
                      <a:pt x="12" y="102"/>
                      <a:pt x="12" y="102"/>
                      <a:pt x="12" y="102"/>
                    </a:cubicBezTo>
                    <a:cubicBezTo>
                      <a:pt x="12" y="103"/>
                      <a:pt x="13" y="103"/>
                      <a:pt x="13" y="104"/>
                    </a:cubicBezTo>
                    <a:cubicBezTo>
                      <a:pt x="13" y="104"/>
                      <a:pt x="14" y="105"/>
                      <a:pt x="14" y="106"/>
                    </a:cubicBezTo>
                    <a:cubicBezTo>
                      <a:pt x="14" y="107"/>
                      <a:pt x="15" y="107"/>
                      <a:pt x="15" y="108"/>
                    </a:cubicBezTo>
                    <a:cubicBezTo>
                      <a:pt x="15" y="108"/>
                      <a:pt x="15" y="109"/>
                      <a:pt x="15" y="109"/>
                    </a:cubicBezTo>
                    <a:cubicBezTo>
                      <a:pt x="16" y="110"/>
                      <a:pt x="16" y="110"/>
                      <a:pt x="16" y="110"/>
                    </a:cubicBezTo>
                    <a:cubicBezTo>
                      <a:pt x="16" y="111"/>
                      <a:pt x="16" y="111"/>
                      <a:pt x="16" y="111"/>
                    </a:cubicBezTo>
                    <a:cubicBezTo>
                      <a:pt x="16" y="112"/>
                      <a:pt x="16" y="112"/>
                      <a:pt x="16" y="112"/>
                    </a:cubicBezTo>
                    <a:cubicBezTo>
                      <a:pt x="16" y="112"/>
                      <a:pt x="16" y="113"/>
                      <a:pt x="16" y="113"/>
                    </a:cubicBezTo>
                    <a:cubicBezTo>
                      <a:pt x="16" y="113"/>
                      <a:pt x="16" y="113"/>
                      <a:pt x="16" y="113"/>
                    </a:cubicBezTo>
                    <a:cubicBezTo>
                      <a:pt x="16" y="113"/>
                      <a:pt x="16" y="113"/>
                      <a:pt x="17" y="113"/>
                    </a:cubicBezTo>
                    <a:cubicBezTo>
                      <a:pt x="17" y="113"/>
                      <a:pt x="17" y="113"/>
                      <a:pt x="17" y="113"/>
                    </a:cubicBezTo>
                    <a:cubicBezTo>
                      <a:pt x="18" y="114"/>
                      <a:pt x="18" y="114"/>
                      <a:pt x="18" y="114"/>
                    </a:cubicBezTo>
                    <a:cubicBezTo>
                      <a:pt x="18" y="114"/>
                      <a:pt x="18" y="114"/>
                      <a:pt x="18" y="114"/>
                    </a:cubicBezTo>
                    <a:cubicBezTo>
                      <a:pt x="19" y="114"/>
                      <a:pt x="19" y="115"/>
                      <a:pt x="19" y="115"/>
                    </a:cubicBezTo>
                    <a:cubicBezTo>
                      <a:pt x="19" y="115"/>
                      <a:pt x="19" y="115"/>
                      <a:pt x="19" y="115"/>
                    </a:cubicBezTo>
                    <a:cubicBezTo>
                      <a:pt x="19" y="115"/>
                      <a:pt x="19" y="115"/>
                      <a:pt x="19" y="115"/>
                    </a:cubicBezTo>
                    <a:cubicBezTo>
                      <a:pt x="19" y="115"/>
                      <a:pt x="19" y="115"/>
                      <a:pt x="20" y="115"/>
                    </a:cubicBezTo>
                    <a:cubicBezTo>
                      <a:pt x="20" y="115"/>
                      <a:pt x="20" y="115"/>
                      <a:pt x="20" y="115"/>
                    </a:cubicBezTo>
                    <a:cubicBezTo>
                      <a:pt x="21" y="115"/>
                      <a:pt x="21" y="116"/>
                      <a:pt x="21" y="116"/>
                    </a:cubicBezTo>
                    <a:cubicBezTo>
                      <a:pt x="22" y="116"/>
                      <a:pt x="22" y="116"/>
                      <a:pt x="23" y="117"/>
                    </a:cubicBezTo>
                    <a:cubicBezTo>
                      <a:pt x="23" y="117"/>
                      <a:pt x="23" y="117"/>
                      <a:pt x="24" y="118"/>
                    </a:cubicBezTo>
                    <a:cubicBezTo>
                      <a:pt x="24" y="118"/>
                      <a:pt x="24" y="119"/>
                      <a:pt x="25" y="119"/>
                    </a:cubicBezTo>
                    <a:cubicBezTo>
                      <a:pt x="25" y="119"/>
                      <a:pt x="25" y="119"/>
                      <a:pt x="25" y="119"/>
                    </a:cubicBezTo>
                    <a:cubicBezTo>
                      <a:pt x="25" y="119"/>
                      <a:pt x="25" y="120"/>
                      <a:pt x="25" y="120"/>
                    </a:cubicBezTo>
                    <a:cubicBezTo>
                      <a:pt x="26" y="120"/>
                      <a:pt x="26" y="120"/>
                      <a:pt x="26" y="120"/>
                    </a:cubicBezTo>
                    <a:cubicBezTo>
                      <a:pt x="26" y="120"/>
                      <a:pt x="26" y="120"/>
                      <a:pt x="26" y="120"/>
                    </a:cubicBezTo>
                    <a:cubicBezTo>
                      <a:pt x="27" y="120"/>
                      <a:pt x="27" y="120"/>
                      <a:pt x="27" y="120"/>
                    </a:cubicBezTo>
                    <a:cubicBezTo>
                      <a:pt x="27" y="120"/>
                      <a:pt x="28" y="120"/>
                      <a:pt x="28" y="120"/>
                    </a:cubicBezTo>
                    <a:cubicBezTo>
                      <a:pt x="28" y="120"/>
                      <a:pt x="28" y="120"/>
                      <a:pt x="29" y="120"/>
                    </a:cubicBezTo>
                    <a:cubicBezTo>
                      <a:pt x="29" y="120"/>
                      <a:pt x="29" y="120"/>
                      <a:pt x="29" y="119"/>
                    </a:cubicBezTo>
                    <a:cubicBezTo>
                      <a:pt x="29" y="119"/>
                      <a:pt x="30" y="119"/>
                      <a:pt x="30" y="119"/>
                    </a:cubicBezTo>
                    <a:cubicBezTo>
                      <a:pt x="30" y="118"/>
                      <a:pt x="30" y="118"/>
                      <a:pt x="31" y="118"/>
                    </a:cubicBezTo>
                    <a:cubicBezTo>
                      <a:pt x="32" y="117"/>
                      <a:pt x="32" y="117"/>
                      <a:pt x="33" y="117"/>
                    </a:cubicBezTo>
                    <a:cubicBezTo>
                      <a:pt x="34" y="116"/>
                      <a:pt x="35" y="116"/>
                      <a:pt x="36" y="116"/>
                    </a:cubicBezTo>
                    <a:cubicBezTo>
                      <a:pt x="38" y="116"/>
                      <a:pt x="39" y="116"/>
                      <a:pt x="40" y="116"/>
                    </a:cubicBezTo>
                    <a:cubicBezTo>
                      <a:pt x="41" y="116"/>
                      <a:pt x="41" y="116"/>
                      <a:pt x="42" y="116"/>
                    </a:cubicBezTo>
                    <a:cubicBezTo>
                      <a:pt x="42" y="116"/>
                      <a:pt x="42" y="116"/>
                      <a:pt x="43" y="116"/>
                    </a:cubicBezTo>
                    <a:cubicBezTo>
                      <a:pt x="43" y="116"/>
                      <a:pt x="43" y="115"/>
                      <a:pt x="44" y="115"/>
                    </a:cubicBezTo>
                    <a:cubicBezTo>
                      <a:pt x="44" y="115"/>
                      <a:pt x="44" y="115"/>
                      <a:pt x="44" y="115"/>
                    </a:cubicBezTo>
                    <a:cubicBezTo>
                      <a:pt x="44" y="115"/>
                      <a:pt x="45" y="114"/>
                      <a:pt x="45" y="114"/>
                    </a:cubicBezTo>
                    <a:cubicBezTo>
                      <a:pt x="45" y="114"/>
                      <a:pt x="45" y="114"/>
                      <a:pt x="46" y="114"/>
                    </a:cubicBezTo>
                    <a:cubicBezTo>
                      <a:pt x="46" y="114"/>
                      <a:pt x="46" y="113"/>
                      <a:pt x="47" y="113"/>
                    </a:cubicBezTo>
                    <a:cubicBezTo>
                      <a:pt x="47" y="113"/>
                      <a:pt x="47" y="113"/>
                      <a:pt x="48" y="113"/>
                    </a:cubicBezTo>
                    <a:cubicBezTo>
                      <a:pt x="49" y="113"/>
                      <a:pt x="49" y="113"/>
                      <a:pt x="50" y="112"/>
                    </a:cubicBezTo>
                    <a:cubicBezTo>
                      <a:pt x="50" y="112"/>
                      <a:pt x="51" y="112"/>
                      <a:pt x="52" y="112"/>
                    </a:cubicBezTo>
                    <a:cubicBezTo>
                      <a:pt x="52" y="112"/>
                      <a:pt x="53" y="112"/>
                      <a:pt x="53" y="112"/>
                    </a:cubicBezTo>
                    <a:cubicBezTo>
                      <a:pt x="54" y="112"/>
                      <a:pt x="55" y="112"/>
                      <a:pt x="55" y="112"/>
                    </a:cubicBezTo>
                    <a:cubicBezTo>
                      <a:pt x="56" y="112"/>
                      <a:pt x="56" y="112"/>
                      <a:pt x="57" y="112"/>
                    </a:cubicBezTo>
                    <a:cubicBezTo>
                      <a:pt x="57" y="112"/>
                      <a:pt x="58" y="112"/>
                      <a:pt x="59" y="112"/>
                    </a:cubicBezTo>
                    <a:cubicBezTo>
                      <a:pt x="59" y="112"/>
                      <a:pt x="60" y="112"/>
                      <a:pt x="60" y="112"/>
                    </a:cubicBezTo>
                    <a:cubicBezTo>
                      <a:pt x="61" y="112"/>
                      <a:pt x="61" y="113"/>
                      <a:pt x="61" y="113"/>
                    </a:cubicBezTo>
                    <a:cubicBezTo>
                      <a:pt x="62" y="113"/>
                      <a:pt x="62" y="113"/>
                      <a:pt x="62" y="113"/>
                    </a:cubicBezTo>
                    <a:cubicBezTo>
                      <a:pt x="62" y="113"/>
                      <a:pt x="63" y="113"/>
                      <a:pt x="63" y="113"/>
                    </a:cubicBezTo>
                    <a:cubicBezTo>
                      <a:pt x="63" y="113"/>
                      <a:pt x="63" y="113"/>
                      <a:pt x="64" y="113"/>
                    </a:cubicBezTo>
                    <a:cubicBezTo>
                      <a:pt x="64" y="113"/>
                      <a:pt x="64" y="113"/>
                      <a:pt x="64" y="113"/>
                    </a:cubicBezTo>
                    <a:cubicBezTo>
                      <a:pt x="65" y="113"/>
                      <a:pt x="65" y="113"/>
                      <a:pt x="66" y="113"/>
                    </a:cubicBezTo>
                    <a:cubicBezTo>
                      <a:pt x="66" y="113"/>
                      <a:pt x="66" y="113"/>
                      <a:pt x="67" y="113"/>
                    </a:cubicBezTo>
                    <a:cubicBezTo>
                      <a:pt x="67" y="113"/>
                      <a:pt x="68" y="113"/>
                      <a:pt x="68" y="112"/>
                    </a:cubicBezTo>
                    <a:cubicBezTo>
                      <a:pt x="68" y="112"/>
                      <a:pt x="69" y="112"/>
                      <a:pt x="69" y="112"/>
                    </a:cubicBezTo>
                    <a:cubicBezTo>
                      <a:pt x="69" y="112"/>
                      <a:pt x="69" y="112"/>
                      <a:pt x="70" y="112"/>
                    </a:cubicBezTo>
                    <a:cubicBezTo>
                      <a:pt x="70" y="112"/>
                      <a:pt x="70" y="112"/>
                      <a:pt x="70" y="111"/>
                    </a:cubicBezTo>
                    <a:cubicBezTo>
                      <a:pt x="70" y="111"/>
                      <a:pt x="70" y="111"/>
                      <a:pt x="70" y="111"/>
                    </a:cubicBezTo>
                    <a:cubicBezTo>
                      <a:pt x="70" y="111"/>
                      <a:pt x="70" y="111"/>
                      <a:pt x="71" y="111"/>
                    </a:cubicBezTo>
                    <a:cubicBezTo>
                      <a:pt x="71" y="111"/>
                      <a:pt x="71" y="111"/>
                      <a:pt x="71" y="111"/>
                    </a:cubicBezTo>
                    <a:cubicBezTo>
                      <a:pt x="71" y="111"/>
                      <a:pt x="71" y="111"/>
                      <a:pt x="71" y="111"/>
                    </a:cubicBezTo>
                    <a:cubicBezTo>
                      <a:pt x="72" y="111"/>
                      <a:pt x="72" y="112"/>
                      <a:pt x="72" y="112"/>
                    </a:cubicBezTo>
                    <a:cubicBezTo>
                      <a:pt x="72" y="112"/>
                      <a:pt x="72" y="112"/>
                      <a:pt x="72" y="112"/>
                    </a:cubicBezTo>
                    <a:cubicBezTo>
                      <a:pt x="72" y="112"/>
                      <a:pt x="73" y="112"/>
                      <a:pt x="73" y="112"/>
                    </a:cubicBezTo>
                    <a:cubicBezTo>
                      <a:pt x="73" y="112"/>
                      <a:pt x="73" y="112"/>
                      <a:pt x="73" y="112"/>
                    </a:cubicBezTo>
                    <a:cubicBezTo>
                      <a:pt x="73" y="112"/>
                      <a:pt x="73" y="112"/>
                      <a:pt x="73" y="112"/>
                    </a:cubicBezTo>
                    <a:cubicBezTo>
                      <a:pt x="73" y="112"/>
                      <a:pt x="74" y="112"/>
                      <a:pt x="74" y="112"/>
                    </a:cubicBezTo>
                    <a:cubicBezTo>
                      <a:pt x="74" y="112"/>
                      <a:pt x="74" y="112"/>
                      <a:pt x="74" y="112"/>
                    </a:cubicBezTo>
                    <a:cubicBezTo>
                      <a:pt x="74" y="112"/>
                      <a:pt x="74" y="112"/>
                      <a:pt x="74" y="112"/>
                    </a:cubicBezTo>
                    <a:cubicBezTo>
                      <a:pt x="74" y="112"/>
                      <a:pt x="74" y="112"/>
                      <a:pt x="74" y="111"/>
                    </a:cubicBezTo>
                    <a:cubicBezTo>
                      <a:pt x="74" y="111"/>
                      <a:pt x="74" y="111"/>
                      <a:pt x="74" y="111"/>
                    </a:cubicBezTo>
                    <a:cubicBezTo>
                      <a:pt x="74" y="110"/>
                      <a:pt x="75" y="110"/>
                      <a:pt x="75" y="109"/>
                    </a:cubicBezTo>
                    <a:cubicBezTo>
                      <a:pt x="75" y="109"/>
                      <a:pt x="76" y="109"/>
                      <a:pt x="76" y="108"/>
                    </a:cubicBezTo>
                    <a:cubicBezTo>
                      <a:pt x="77" y="108"/>
                      <a:pt x="77" y="108"/>
                      <a:pt x="78" y="108"/>
                    </a:cubicBezTo>
                    <a:cubicBezTo>
                      <a:pt x="79" y="108"/>
                      <a:pt x="79" y="108"/>
                      <a:pt x="79" y="108"/>
                    </a:cubicBezTo>
                    <a:cubicBezTo>
                      <a:pt x="80" y="108"/>
                      <a:pt x="80" y="108"/>
                      <a:pt x="80" y="108"/>
                    </a:cubicBezTo>
                    <a:cubicBezTo>
                      <a:pt x="80" y="108"/>
                      <a:pt x="80" y="108"/>
                      <a:pt x="80" y="108"/>
                    </a:cubicBezTo>
                    <a:cubicBezTo>
                      <a:pt x="80" y="108"/>
                      <a:pt x="80" y="108"/>
                      <a:pt x="80" y="108"/>
                    </a:cubicBezTo>
                    <a:cubicBezTo>
                      <a:pt x="81" y="108"/>
                      <a:pt x="81" y="108"/>
                      <a:pt x="81" y="108"/>
                    </a:cubicBezTo>
                    <a:cubicBezTo>
                      <a:pt x="81" y="108"/>
                      <a:pt x="81" y="108"/>
                      <a:pt x="81" y="108"/>
                    </a:cubicBezTo>
                    <a:cubicBezTo>
                      <a:pt x="81" y="108"/>
                      <a:pt x="81" y="108"/>
                      <a:pt x="81" y="108"/>
                    </a:cubicBezTo>
                    <a:cubicBezTo>
                      <a:pt x="81" y="108"/>
                      <a:pt x="82" y="108"/>
                      <a:pt x="82" y="108"/>
                    </a:cubicBezTo>
                    <a:cubicBezTo>
                      <a:pt x="82" y="108"/>
                      <a:pt x="82" y="108"/>
                      <a:pt x="82" y="108"/>
                    </a:cubicBezTo>
                    <a:cubicBezTo>
                      <a:pt x="83" y="108"/>
                      <a:pt x="84" y="108"/>
                      <a:pt x="85" y="107"/>
                    </a:cubicBezTo>
                    <a:cubicBezTo>
                      <a:pt x="86" y="107"/>
                      <a:pt x="88" y="106"/>
                      <a:pt x="89" y="105"/>
                    </a:cubicBezTo>
                    <a:cubicBezTo>
                      <a:pt x="91" y="104"/>
                      <a:pt x="93" y="103"/>
                      <a:pt x="94" y="101"/>
                    </a:cubicBezTo>
                    <a:cubicBezTo>
                      <a:pt x="96" y="100"/>
                      <a:pt x="98" y="98"/>
                      <a:pt x="99" y="97"/>
                    </a:cubicBezTo>
                    <a:cubicBezTo>
                      <a:pt x="101" y="95"/>
                      <a:pt x="103" y="93"/>
                      <a:pt x="105" y="91"/>
                    </a:cubicBezTo>
                    <a:cubicBezTo>
                      <a:pt x="107" y="89"/>
                      <a:pt x="109" y="87"/>
                      <a:pt x="110" y="84"/>
                    </a:cubicBezTo>
                    <a:cubicBezTo>
                      <a:pt x="112" y="82"/>
                      <a:pt x="114" y="80"/>
                      <a:pt x="116" y="77"/>
                    </a:cubicBezTo>
                    <a:cubicBezTo>
                      <a:pt x="117" y="75"/>
                      <a:pt x="119" y="73"/>
                      <a:pt x="119" y="72"/>
                    </a:cubicBezTo>
                    <a:cubicBezTo>
                      <a:pt x="120" y="71"/>
                      <a:pt x="121" y="69"/>
                      <a:pt x="122" y="68"/>
                    </a:cubicBezTo>
                    <a:cubicBezTo>
                      <a:pt x="123" y="67"/>
                      <a:pt x="124" y="65"/>
                      <a:pt x="125" y="64"/>
                    </a:cubicBezTo>
                    <a:cubicBezTo>
                      <a:pt x="126" y="63"/>
                      <a:pt x="127" y="62"/>
                      <a:pt x="128" y="61"/>
                    </a:cubicBezTo>
                    <a:cubicBezTo>
                      <a:pt x="129" y="60"/>
                      <a:pt x="130" y="59"/>
                      <a:pt x="131" y="59"/>
                    </a:cubicBezTo>
                    <a:cubicBezTo>
                      <a:pt x="132" y="58"/>
                      <a:pt x="132" y="58"/>
                      <a:pt x="132" y="58"/>
                    </a:cubicBezTo>
                    <a:cubicBezTo>
                      <a:pt x="132" y="58"/>
                      <a:pt x="132" y="57"/>
                      <a:pt x="133" y="56"/>
                    </a:cubicBezTo>
                    <a:cubicBezTo>
                      <a:pt x="133" y="56"/>
                      <a:pt x="133" y="55"/>
                      <a:pt x="134" y="53"/>
                    </a:cubicBezTo>
                    <a:cubicBezTo>
                      <a:pt x="134" y="52"/>
                      <a:pt x="134" y="51"/>
                      <a:pt x="135" y="50"/>
                    </a:cubicBezTo>
                    <a:cubicBezTo>
                      <a:pt x="135" y="48"/>
                      <a:pt x="135" y="46"/>
                      <a:pt x="135" y="45"/>
                    </a:cubicBezTo>
                    <a:cubicBezTo>
                      <a:pt x="135" y="45"/>
                      <a:pt x="135" y="45"/>
                      <a:pt x="135" y="45"/>
                    </a:cubicBezTo>
                    <a:cubicBezTo>
                      <a:pt x="135" y="45"/>
                      <a:pt x="135" y="45"/>
                      <a:pt x="135" y="45"/>
                    </a:cubicBezTo>
                    <a:cubicBezTo>
                      <a:pt x="135" y="45"/>
                      <a:pt x="135" y="45"/>
                      <a:pt x="135" y="45"/>
                    </a:cubicBezTo>
                    <a:cubicBezTo>
                      <a:pt x="135" y="45"/>
                      <a:pt x="135" y="45"/>
                      <a:pt x="135" y="45"/>
                    </a:cubicBezTo>
                    <a:cubicBezTo>
                      <a:pt x="134" y="45"/>
                      <a:pt x="134" y="45"/>
                      <a:pt x="133" y="45"/>
                    </a:cubicBezTo>
                    <a:cubicBezTo>
                      <a:pt x="133" y="45"/>
                      <a:pt x="132" y="45"/>
                      <a:pt x="131" y="45"/>
                    </a:cubicBezTo>
                    <a:cubicBezTo>
                      <a:pt x="131" y="45"/>
                      <a:pt x="130" y="45"/>
                      <a:pt x="130" y="45"/>
                    </a:cubicBezTo>
                    <a:cubicBezTo>
                      <a:pt x="130" y="45"/>
                      <a:pt x="130" y="45"/>
                      <a:pt x="130" y="45"/>
                    </a:cubicBezTo>
                    <a:cubicBezTo>
                      <a:pt x="129" y="45"/>
                      <a:pt x="129" y="45"/>
                      <a:pt x="129" y="45"/>
                    </a:cubicBezTo>
                    <a:cubicBezTo>
                      <a:pt x="129" y="45"/>
                      <a:pt x="129" y="45"/>
                      <a:pt x="129" y="45"/>
                    </a:cubicBezTo>
                    <a:cubicBezTo>
                      <a:pt x="129" y="45"/>
                      <a:pt x="129" y="45"/>
                      <a:pt x="129" y="45"/>
                    </a:cubicBezTo>
                    <a:cubicBezTo>
                      <a:pt x="129" y="45"/>
                      <a:pt x="129" y="45"/>
                      <a:pt x="129" y="45"/>
                    </a:cubicBezTo>
                    <a:cubicBezTo>
                      <a:pt x="129" y="46"/>
                      <a:pt x="129" y="46"/>
                      <a:pt x="129" y="46"/>
                    </a:cubicBezTo>
                    <a:cubicBezTo>
                      <a:pt x="129" y="46"/>
                      <a:pt x="129" y="46"/>
                      <a:pt x="129" y="46"/>
                    </a:cubicBezTo>
                    <a:cubicBezTo>
                      <a:pt x="129" y="47"/>
                      <a:pt x="128" y="47"/>
                      <a:pt x="128" y="48"/>
                    </a:cubicBezTo>
                    <a:cubicBezTo>
                      <a:pt x="128" y="48"/>
                      <a:pt x="127" y="48"/>
                      <a:pt x="127" y="48"/>
                    </a:cubicBezTo>
                    <a:cubicBezTo>
                      <a:pt x="126" y="48"/>
                      <a:pt x="126" y="49"/>
                      <a:pt x="126" y="49"/>
                    </a:cubicBezTo>
                    <a:cubicBezTo>
                      <a:pt x="125" y="49"/>
                      <a:pt x="125" y="49"/>
                      <a:pt x="125" y="49"/>
                    </a:cubicBezTo>
                    <a:cubicBezTo>
                      <a:pt x="125" y="49"/>
                      <a:pt x="124" y="49"/>
                      <a:pt x="124" y="49"/>
                    </a:cubicBezTo>
                    <a:cubicBezTo>
                      <a:pt x="124" y="49"/>
                      <a:pt x="124" y="49"/>
                      <a:pt x="124" y="49"/>
                    </a:cubicBezTo>
                    <a:cubicBezTo>
                      <a:pt x="124" y="49"/>
                      <a:pt x="124" y="49"/>
                      <a:pt x="124" y="49"/>
                    </a:cubicBezTo>
                    <a:cubicBezTo>
                      <a:pt x="124" y="49"/>
                      <a:pt x="123" y="49"/>
                      <a:pt x="123" y="49"/>
                    </a:cubicBezTo>
                    <a:cubicBezTo>
                      <a:pt x="123" y="49"/>
                      <a:pt x="122" y="48"/>
                      <a:pt x="121" y="47"/>
                    </a:cubicBezTo>
                    <a:cubicBezTo>
                      <a:pt x="120" y="47"/>
                      <a:pt x="120" y="46"/>
                      <a:pt x="119" y="45"/>
                    </a:cubicBezTo>
                    <a:cubicBezTo>
                      <a:pt x="119" y="44"/>
                      <a:pt x="118" y="43"/>
                      <a:pt x="118" y="42"/>
                    </a:cubicBezTo>
                    <a:cubicBezTo>
                      <a:pt x="118" y="41"/>
                      <a:pt x="117" y="40"/>
                      <a:pt x="117" y="40"/>
                    </a:cubicBezTo>
                    <a:cubicBezTo>
                      <a:pt x="117" y="40"/>
                      <a:pt x="118" y="39"/>
                      <a:pt x="118" y="38"/>
                    </a:cubicBezTo>
                    <a:cubicBezTo>
                      <a:pt x="119" y="38"/>
                      <a:pt x="119" y="37"/>
                      <a:pt x="120" y="36"/>
                    </a:cubicBezTo>
                    <a:cubicBezTo>
                      <a:pt x="120" y="35"/>
                      <a:pt x="121" y="35"/>
                      <a:pt x="122" y="34"/>
                    </a:cubicBezTo>
                    <a:cubicBezTo>
                      <a:pt x="122" y="34"/>
                      <a:pt x="123" y="33"/>
                      <a:pt x="124" y="33"/>
                    </a:cubicBezTo>
                    <a:cubicBezTo>
                      <a:pt x="124" y="33"/>
                      <a:pt x="124" y="33"/>
                      <a:pt x="125" y="33"/>
                    </a:cubicBezTo>
                    <a:cubicBezTo>
                      <a:pt x="125" y="34"/>
                      <a:pt x="125" y="34"/>
                      <a:pt x="126" y="34"/>
                    </a:cubicBezTo>
                    <a:cubicBezTo>
                      <a:pt x="126" y="34"/>
                      <a:pt x="127" y="34"/>
                      <a:pt x="127" y="35"/>
                    </a:cubicBezTo>
                    <a:cubicBezTo>
                      <a:pt x="127" y="35"/>
                      <a:pt x="128" y="35"/>
                      <a:pt x="128" y="35"/>
                    </a:cubicBezTo>
                    <a:cubicBezTo>
                      <a:pt x="128" y="35"/>
                      <a:pt x="128" y="35"/>
                      <a:pt x="128" y="35"/>
                    </a:cubicBezTo>
                    <a:cubicBezTo>
                      <a:pt x="128" y="34"/>
                      <a:pt x="128" y="33"/>
                      <a:pt x="128" y="31"/>
                    </a:cubicBezTo>
                    <a:cubicBezTo>
                      <a:pt x="129" y="30"/>
                      <a:pt x="129" y="28"/>
                      <a:pt x="129" y="26"/>
                    </a:cubicBezTo>
                    <a:cubicBezTo>
                      <a:pt x="129" y="25"/>
                      <a:pt x="129" y="23"/>
                      <a:pt x="128" y="22"/>
                    </a:cubicBezTo>
                    <a:cubicBezTo>
                      <a:pt x="128" y="21"/>
                      <a:pt x="128" y="20"/>
                      <a:pt x="127" y="20"/>
                    </a:cubicBezTo>
                    <a:cubicBezTo>
                      <a:pt x="127" y="19"/>
                      <a:pt x="127" y="19"/>
                      <a:pt x="126" y="18"/>
                    </a:cubicBezTo>
                    <a:cubicBezTo>
                      <a:pt x="126" y="17"/>
                      <a:pt x="126" y="16"/>
                      <a:pt x="125" y="15"/>
                    </a:cubicBezTo>
                    <a:cubicBezTo>
                      <a:pt x="125" y="14"/>
                      <a:pt x="124" y="13"/>
                      <a:pt x="124" y="12"/>
                    </a:cubicBezTo>
                    <a:cubicBezTo>
                      <a:pt x="124" y="10"/>
                      <a:pt x="123" y="9"/>
                      <a:pt x="123" y="7"/>
                    </a:cubicBezTo>
                    <a:cubicBezTo>
                      <a:pt x="123" y="7"/>
                      <a:pt x="123" y="6"/>
                      <a:pt x="123" y="6"/>
                    </a:cubicBezTo>
                    <a:cubicBezTo>
                      <a:pt x="123" y="6"/>
                      <a:pt x="122" y="5"/>
                      <a:pt x="122" y="5"/>
                    </a:cubicBezTo>
                    <a:cubicBezTo>
                      <a:pt x="122" y="4"/>
                      <a:pt x="122" y="4"/>
                      <a:pt x="122" y="4"/>
                    </a:cubicBezTo>
                    <a:cubicBezTo>
                      <a:pt x="122" y="4"/>
                      <a:pt x="122" y="3"/>
                      <a:pt x="122" y="3"/>
                    </a:cubicBezTo>
                    <a:cubicBezTo>
                      <a:pt x="122" y="3"/>
                      <a:pt x="122" y="3"/>
                      <a:pt x="122" y="3"/>
                    </a:cubicBezTo>
                    <a:cubicBezTo>
                      <a:pt x="122" y="3"/>
                      <a:pt x="122" y="3"/>
                      <a:pt x="122" y="3"/>
                    </a:cubicBezTo>
                    <a:cubicBezTo>
                      <a:pt x="122" y="3"/>
                      <a:pt x="121" y="3"/>
                      <a:pt x="121" y="3"/>
                    </a:cubicBezTo>
                    <a:cubicBezTo>
                      <a:pt x="121" y="3"/>
                      <a:pt x="120" y="3"/>
                      <a:pt x="120" y="3"/>
                    </a:cubicBezTo>
                    <a:cubicBezTo>
                      <a:pt x="120" y="3"/>
                      <a:pt x="119" y="3"/>
                      <a:pt x="119" y="3"/>
                    </a:cubicBezTo>
                    <a:cubicBezTo>
                      <a:pt x="118" y="3"/>
                      <a:pt x="118" y="3"/>
                      <a:pt x="118" y="3"/>
                    </a:cubicBezTo>
                    <a:cubicBezTo>
                      <a:pt x="117" y="3"/>
                      <a:pt x="116" y="3"/>
                      <a:pt x="115" y="2"/>
                    </a:cubicBezTo>
                    <a:cubicBezTo>
                      <a:pt x="115" y="2"/>
                      <a:pt x="114" y="2"/>
                      <a:pt x="114" y="2"/>
                    </a:cubicBezTo>
                    <a:cubicBezTo>
                      <a:pt x="113" y="2"/>
                      <a:pt x="113" y="2"/>
                      <a:pt x="113" y="2"/>
                    </a:cubicBezTo>
                    <a:cubicBezTo>
                      <a:pt x="112" y="2"/>
                      <a:pt x="112" y="1"/>
                      <a:pt x="112" y="1"/>
                    </a:cubicBezTo>
                    <a:cubicBezTo>
                      <a:pt x="112" y="1"/>
                      <a:pt x="112" y="1"/>
                      <a:pt x="111" y="1"/>
                    </a:cubicBezTo>
                    <a:cubicBezTo>
                      <a:pt x="111" y="1"/>
                      <a:pt x="111" y="1"/>
                      <a:pt x="110" y="1"/>
                    </a:cubicBezTo>
                    <a:cubicBezTo>
                      <a:pt x="110" y="1"/>
                      <a:pt x="109" y="1"/>
                      <a:pt x="109" y="1"/>
                    </a:cubicBezTo>
                    <a:cubicBezTo>
                      <a:pt x="109" y="1"/>
                      <a:pt x="108" y="1"/>
                      <a:pt x="108" y="1"/>
                    </a:cubicBezTo>
                    <a:cubicBezTo>
                      <a:pt x="107" y="1"/>
                      <a:pt x="107" y="1"/>
                      <a:pt x="107" y="1"/>
                    </a:cubicBezTo>
                    <a:cubicBezTo>
                      <a:pt x="106" y="1"/>
                      <a:pt x="106" y="1"/>
                      <a:pt x="106" y="1"/>
                    </a:cubicBezTo>
                    <a:cubicBezTo>
                      <a:pt x="105" y="1"/>
                      <a:pt x="105" y="1"/>
                      <a:pt x="105" y="1"/>
                    </a:cubicBezTo>
                    <a:cubicBezTo>
                      <a:pt x="105" y="1"/>
                      <a:pt x="104" y="0"/>
                      <a:pt x="10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2" name="Freeform 16">
                <a:extLst>
                  <a:ext uri="{FF2B5EF4-FFF2-40B4-BE49-F238E27FC236}">
                    <a16:creationId xmlns:a16="http://schemas.microsoft.com/office/drawing/2014/main" id="{AF123494-1D08-3043-96EA-29E88B929A78}"/>
                  </a:ext>
                </a:extLst>
              </p:cNvPr>
              <p:cNvSpPr>
                <a:spLocks noEditPoints="1"/>
              </p:cNvSpPr>
              <p:nvPr/>
            </p:nvSpPr>
            <p:spPr bwMode="auto">
              <a:xfrm>
                <a:off x="3866" y="1443"/>
                <a:ext cx="148" cy="131"/>
              </a:xfrm>
              <a:custGeom>
                <a:avLst/>
                <a:gdLst>
                  <a:gd name="T0" fmla="*/ 103 w 139"/>
                  <a:gd name="T1" fmla="*/ 63 h 123"/>
                  <a:gd name="T2" fmla="*/ 105 w 139"/>
                  <a:gd name="T3" fmla="*/ 74 h 123"/>
                  <a:gd name="T4" fmla="*/ 104 w 139"/>
                  <a:gd name="T5" fmla="*/ 76 h 123"/>
                  <a:gd name="T6" fmla="*/ 98 w 139"/>
                  <a:gd name="T7" fmla="*/ 80 h 123"/>
                  <a:gd name="T8" fmla="*/ 94 w 139"/>
                  <a:gd name="T9" fmla="*/ 81 h 123"/>
                  <a:gd name="T10" fmla="*/ 103 w 139"/>
                  <a:gd name="T11" fmla="*/ 76 h 123"/>
                  <a:gd name="T12" fmla="*/ 108 w 139"/>
                  <a:gd name="T13" fmla="*/ 71 h 123"/>
                  <a:gd name="T14" fmla="*/ 101 w 139"/>
                  <a:gd name="T15" fmla="*/ 61 h 123"/>
                  <a:gd name="T16" fmla="*/ 138 w 139"/>
                  <a:gd name="T17" fmla="*/ 46 h 123"/>
                  <a:gd name="T18" fmla="*/ 130 w 139"/>
                  <a:gd name="T19" fmla="*/ 24 h 123"/>
                  <a:gd name="T20" fmla="*/ 121 w 139"/>
                  <a:gd name="T21" fmla="*/ 47 h 123"/>
                  <a:gd name="T22" fmla="*/ 131 w 139"/>
                  <a:gd name="T23" fmla="*/ 47 h 123"/>
                  <a:gd name="T24" fmla="*/ 130 w 139"/>
                  <a:gd name="T25" fmla="*/ 47 h 123"/>
                  <a:gd name="T26" fmla="*/ 126 w 139"/>
                  <a:gd name="T27" fmla="*/ 50 h 123"/>
                  <a:gd name="T28" fmla="*/ 130 w 139"/>
                  <a:gd name="T29" fmla="*/ 39 h 123"/>
                  <a:gd name="T30" fmla="*/ 124 w 139"/>
                  <a:gd name="T31" fmla="*/ 7 h 123"/>
                  <a:gd name="T32" fmla="*/ 100 w 139"/>
                  <a:gd name="T33" fmla="*/ 6 h 123"/>
                  <a:gd name="T34" fmla="*/ 83 w 139"/>
                  <a:gd name="T35" fmla="*/ 24 h 123"/>
                  <a:gd name="T36" fmla="*/ 66 w 139"/>
                  <a:gd name="T37" fmla="*/ 35 h 123"/>
                  <a:gd name="T38" fmla="*/ 51 w 139"/>
                  <a:gd name="T39" fmla="*/ 39 h 123"/>
                  <a:gd name="T40" fmla="*/ 39 w 139"/>
                  <a:gd name="T41" fmla="*/ 46 h 123"/>
                  <a:gd name="T42" fmla="*/ 36 w 139"/>
                  <a:gd name="T43" fmla="*/ 44 h 123"/>
                  <a:gd name="T44" fmla="*/ 37 w 139"/>
                  <a:gd name="T45" fmla="*/ 40 h 123"/>
                  <a:gd name="T46" fmla="*/ 30 w 139"/>
                  <a:gd name="T47" fmla="*/ 27 h 123"/>
                  <a:gd name="T48" fmla="*/ 22 w 139"/>
                  <a:gd name="T49" fmla="*/ 65 h 123"/>
                  <a:gd name="T50" fmla="*/ 10 w 139"/>
                  <a:gd name="T51" fmla="*/ 60 h 123"/>
                  <a:gd name="T52" fmla="*/ 3 w 139"/>
                  <a:gd name="T53" fmla="*/ 62 h 123"/>
                  <a:gd name="T54" fmla="*/ 6 w 139"/>
                  <a:gd name="T55" fmla="*/ 73 h 123"/>
                  <a:gd name="T56" fmla="*/ 16 w 139"/>
                  <a:gd name="T57" fmla="*/ 100 h 123"/>
                  <a:gd name="T58" fmla="*/ 16 w 139"/>
                  <a:gd name="T59" fmla="*/ 111 h 123"/>
                  <a:gd name="T60" fmla="*/ 22 w 139"/>
                  <a:gd name="T61" fmla="*/ 118 h 123"/>
                  <a:gd name="T62" fmla="*/ 34 w 139"/>
                  <a:gd name="T63" fmla="*/ 120 h 123"/>
                  <a:gd name="T64" fmla="*/ 55 w 139"/>
                  <a:gd name="T65" fmla="*/ 115 h 123"/>
                  <a:gd name="T66" fmla="*/ 72 w 139"/>
                  <a:gd name="T67" fmla="*/ 115 h 123"/>
                  <a:gd name="T68" fmla="*/ 77 w 139"/>
                  <a:gd name="T69" fmla="*/ 114 h 123"/>
                  <a:gd name="T70" fmla="*/ 88 w 139"/>
                  <a:gd name="T71" fmla="*/ 110 h 123"/>
                  <a:gd name="T72" fmla="*/ 137 w 139"/>
                  <a:gd name="T73" fmla="*/ 55 h 123"/>
                  <a:gd name="T74" fmla="*/ 127 w 139"/>
                  <a:gd name="T75" fmla="*/ 66 h 123"/>
                  <a:gd name="T76" fmla="*/ 83 w 139"/>
                  <a:gd name="T77" fmla="*/ 110 h 123"/>
                  <a:gd name="T78" fmla="*/ 75 w 139"/>
                  <a:gd name="T79" fmla="*/ 114 h 123"/>
                  <a:gd name="T80" fmla="*/ 66 w 139"/>
                  <a:gd name="T81" fmla="*/ 115 h 123"/>
                  <a:gd name="T82" fmla="*/ 48 w 139"/>
                  <a:gd name="T83" fmla="*/ 116 h 123"/>
                  <a:gd name="T84" fmla="*/ 29 w 139"/>
                  <a:gd name="T85" fmla="*/ 122 h 123"/>
                  <a:gd name="T86" fmla="*/ 20 w 139"/>
                  <a:gd name="T87" fmla="*/ 116 h 123"/>
                  <a:gd name="T88" fmla="*/ 14 w 139"/>
                  <a:gd name="T89" fmla="*/ 103 h 123"/>
                  <a:gd name="T90" fmla="*/ 16 w 139"/>
                  <a:gd name="T91" fmla="*/ 93 h 123"/>
                  <a:gd name="T92" fmla="*/ 2 w 139"/>
                  <a:gd name="T93" fmla="*/ 63 h 123"/>
                  <a:gd name="T94" fmla="*/ 9 w 139"/>
                  <a:gd name="T95" fmla="*/ 59 h 123"/>
                  <a:gd name="T96" fmla="*/ 20 w 139"/>
                  <a:gd name="T97" fmla="*/ 66 h 123"/>
                  <a:gd name="T98" fmla="*/ 31 w 139"/>
                  <a:gd name="T99" fmla="*/ 59 h 123"/>
                  <a:gd name="T100" fmla="*/ 36 w 139"/>
                  <a:gd name="T101" fmla="*/ 41 h 123"/>
                  <a:gd name="T102" fmla="*/ 37 w 139"/>
                  <a:gd name="T103" fmla="*/ 46 h 123"/>
                  <a:gd name="T104" fmla="*/ 47 w 139"/>
                  <a:gd name="T105" fmla="*/ 44 h 123"/>
                  <a:gd name="T106" fmla="*/ 60 w 139"/>
                  <a:gd name="T107" fmla="*/ 33 h 123"/>
                  <a:gd name="T108" fmla="*/ 79 w 139"/>
                  <a:gd name="T109" fmla="*/ 26 h 123"/>
                  <a:gd name="T110" fmla="*/ 98 w 139"/>
                  <a:gd name="T111" fmla="*/ 9 h 123"/>
                  <a:gd name="T112" fmla="*/ 108 w 139"/>
                  <a:gd name="T113" fmla="*/ 3 h 123"/>
                  <a:gd name="T114" fmla="*/ 124 w 139"/>
                  <a:gd name="T115" fmla="*/ 5 h 123"/>
                  <a:gd name="T116" fmla="*/ 120 w 139"/>
                  <a:gd name="T117" fmla="*/ 4 h 123"/>
                  <a:gd name="T118" fmla="*/ 108 w 139"/>
                  <a:gd name="T119"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123">
                    <a:moveTo>
                      <a:pt x="90" y="74"/>
                    </a:moveTo>
                    <a:cubicBezTo>
                      <a:pt x="90" y="73"/>
                      <a:pt x="90" y="73"/>
                      <a:pt x="91" y="72"/>
                    </a:cubicBezTo>
                    <a:cubicBezTo>
                      <a:pt x="91" y="72"/>
                      <a:pt x="92" y="71"/>
                      <a:pt x="92" y="70"/>
                    </a:cubicBezTo>
                    <a:cubicBezTo>
                      <a:pt x="93" y="69"/>
                      <a:pt x="93" y="69"/>
                      <a:pt x="94" y="68"/>
                    </a:cubicBezTo>
                    <a:cubicBezTo>
                      <a:pt x="94" y="67"/>
                      <a:pt x="94" y="67"/>
                      <a:pt x="95" y="66"/>
                    </a:cubicBezTo>
                    <a:cubicBezTo>
                      <a:pt x="95" y="66"/>
                      <a:pt x="95" y="65"/>
                      <a:pt x="96" y="65"/>
                    </a:cubicBezTo>
                    <a:cubicBezTo>
                      <a:pt x="96" y="65"/>
                      <a:pt x="97" y="64"/>
                      <a:pt x="98" y="64"/>
                    </a:cubicBezTo>
                    <a:cubicBezTo>
                      <a:pt x="98" y="63"/>
                      <a:pt x="99" y="63"/>
                      <a:pt x="100" y="63"/>
                    </a:cubicBezTo>
                    <a:cubicBezTo>
                      <a:pt x="100" y="62"/>
                      <a:pt x="101" y="62"/>
                      <a:pt x="101" y="62"/>
                    </a:cubicBezTo>
                    <a:cubicBezTo>
                      <a:pt x="102" y="62"/>
                      <a:pt x="102" y="62"/>
                      <a:pt x="102" y="62"/>
                    </a:cubicBezTo>
                    <a:cubicBezTo>
                      <a:pt x="102" y="62"/>
                      <a:pt x="102" y="62"/>
                      <a:pt x="102" y="62"/>
                    </a:cubicBezTo>
                    <a:cubicBezTo>
                      <a:pt x="102" y="62"/>
                      <a:pt x="102" y="62"/>
                      <a:pt x="102" y="63"/>
                    </a:cubicBezTo>
                    <a:cubicBezTo>
                      <a:pt x="102" y="63"/>
                      <a:pt x="102" y="63"/>
                      <a:pt x="102" y="63"/>
                    </a:cubicBezTo>
                    <a:cubicBezTo>
                      <a:pt x="102" y="63"/>
                      <a:pt x="103" y="63"/>
                      <a:pt x="103" y="63"/>
                    </a:cubicBezTo>
                    <a:cubicBezTo>
                      <a:pt x="103" y="64"/>
                      <a:pt x="103" y="64"/>
                      <a:pt x="103" y="64"/>
                    </a:cubicBezTo>
                    <a:cubicBezTo>
                      <a:pt x="104" y="64"/>
                      <a:pt x="104" y="65"/>
                      <a:pt x="104" y="65"/>
                    </a:cubicBezTo>
                    <a:cubicBezTo>
                      <a:pt x="104" y="65"/>
                      <a:pt x="105" y="65"/>
                      <a:pt x="105" y="66"/>
                    </a:cubicBezTo>
                    <a:cubicBezTo>
                      <a:pt x="105" y="66"/>
                      <a:pt x="106" y="66"/>
                      <a:pt x="106" y="67"/>
                    </a:cubicBezTo>
                    <a:cubicBezTo>
                      <a:pt x="106" y="67"/>
                      <a:pt x="107" y="67"/>
                      <a:pt x="107" y="67"/>
                    </a:cubicBezTo>
                    <a:cubicBezTo>
                      <a:pt x="107" y="68"/>
                      <a:pt x="107" y="68"/>
                      <a:pt x="108" y="68"/>
                    </a:cubicBezTo>
                    <a:cubicBezTo>
                      <a:pt x="108" y="69"/>
                      <a:pt x="108" y="69"/>
                      <a:pt x="108" y="69"/>
                    </a:cubicBezTo>
                    <a:cubicBezTo>
                      <a:pt x="108" y="69"/>
                      <a:pt x="108" y="69"/>
                      <a:pt x="108" y="70"/>
                    </a:cubicBezTo>
                    <a:cubicBezTo>
                      <a:pt x="108" y="70"/>
                      <a:pt x="108" y="70"/>
                      <a:pt x="107" y="70"/>
                    </a:cubicBezTo>
                    <a:cubicBezTo>
                      <a:pt x="107" y="71"/>
                      <a:pt x="107" y="71"/>
                      <a:pt x="107" y="71"/>
                    </a:cubicBezTo>
                    <a:cubicBezTo>
                      <a:pt x="107" y="71"/>
                      <a:pt x="107" y="72"/>
                      <a:pt x="106" y="72"/>
                    </a:cubicBezTo>
                    <a:cubicBezTo>
                      <a:pt x="106" y="72"/>
                      <a:pt x="106" y="72"/>
                      <a:pt x="106" y="73"/>
                    </a:cubicBezTo>
                    <a:cubicBezTo>
                      <a:pt x="106" y="73"/>
                      <a:pt x="106" y="73"/>
                      <a:pt x="105" y="73"/>
                    </a:cubicBezTo>
                    <a:cubicBezTo>
                      <a:pt x="105" y="74"/>
                      <a:pt x="105" y="74"/>
                      <a:pt x="105" y="74"/>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5"/>
                    </a:cubicBezTo>
                    <a:cubicBezTo>
                      <a:pt x="105" y="75"/>
                      <a:pt x="105" y="75"/>
                      <a:pt x="105" y="76"/>
                    </a:cubicBezTo>
                    <a:cubicBezTo>
                      <a:pt x="104" y="76"/>
                      <a:pt x="104" y="76"/>
                      <a:pt x="104" y="76"/>
                    </a:cubicBezTo>
                    <a:cubicBezTo>
                      <a:pt x="104" y="76"/>
                      <a:pt x="104" y="76"/>
                      <a:pt x="104" y="76"/>
                    </a:cubicBezTo>
                    <a:cubicBezTo>
                      <a:pt x="104" y="76"/>
                      <a:pt x="104" y="76"/>
                      <a:pt x="104" y="76"/>
                    </a:cubicBezTo>
                    <a:cubicBezTo>
                      <a:pt x="104" y="76"/>
                      <a:pt x="104" y="76"/>
                      <a:pt x="104" y="76"/>
                    </a:cubicBezTo>
                    <a:cubicBezTo>
                      <a:pt x="104" y="76"/>
                      <a:pt x="103" y="75"/>
                      <a:pt x="103" y="75"/>
                    </a:cubicBezTo>
                    <a:cubicBezTo>
                      <a:pt x="103" y="75"/>
                      <a:pt x="103" y="75"/>
                      <a:pt x="103" y="75"/>
                    </a:cubicBezTo>
                    <a:cubicBezTo>
                      <a:pt x="103" y="75"/>
                      <a:pt x="103" y="75"/>
                      <a:pt x="103" y="75"/>
                    </a:cubicBezTo>
                    <a:cubicBezTo>
                      <a:pt x="103" y="75"/>
                      <a:pt x="103" y="75"/>
                      <a:pt x="102" y="75"/>
                    </a:cubicBezTo>
                    <a:cubicBezTo>
                      <a:pt x="102" y="75"/>
                      <a:pt x="102" y="75"/>
                      <a:pt x="102" y="75"/>
                    </a:cubicBezTo>
                    <a:cubicBezTo>
                      <a:pt x="102" y="75"/>
                      <a:pt x="102" y="75"/>
                      <a:pt x="102" y="75"/>
                    </a:cubicBezTo>
                    <a:cubicBezTo>
                      <a:pt x="102" y="75"/>
                      <a:pt x="101" y="75"/>
                      <a:pt x="101" y="75"/>
                    </a:cubicBezTo>
                    <a:cubicBezTo>
                      <a:pt x="101" y="75"/>
                      <a:pt x="101" y="75"/>
                      <a:pt x="101" y="75"/>
                    </a:cubicBezTo>
                    <a:cubicBezTo>
                      <a:pt x="100" y="76"/>
                      <a:pt x="100" y="76"/>
                      <a:pt x="100" y="76"/>
                    </a:cubicBezTo>
                    <a:cubicBezTo>
                      <a:pt x="100" y="76"/>
                      <a:pt x="100" y="76"/>
                      <a:pt x="99" y="76"/>
                    </a:cubicBezTo>
                    <a:cubicBezTo>
                      <a:pt x="99" y="77"/>
                      <a:pt x="99" y="77"/>
                      <a:pt x="99" y="78"/>
                    </a:cubicBezTo>
                    <a:cubicBezTo>
                      <a:pt x="99" y="78"/>
                      <a:pt x="98" y="79"/>
                      <a:pt x="98" y="79"/>
                    </a:cubicBezTo>
                    <a:cubicBezTo>
                      <a:pt x="98" y="79"/>
                      <a:pt x="98" y="80"/>
                      <a:pt x="98" y="80"/>
                    </a:cubicBezTo>
                    <a:cubicBezTo>
                      <a:pt x="98" y="80"/>
                      <a:pt x="98" y="81"/>
                      <a:pt x="97" y="81"/>
                    </a:cubicBezTo>
                    <a:cubicBezTo>
                      <a:pt x="95" y="80"/>
                      <a:pt x="95" y="80"/>
                      <a:pt x="95" y="80"/>
                    </a:cubicBezTo>
                    <a:cubicBezTo>
                      <a:pt x="90" y="74"/>
                      <a:pt x="90" y="74"/>
                      <a:pt x="90" y="74"/>
                    </a:cubicBezTo>
                    <a:moveTo>
                      <a:pt x="101" y="61"/>
                    </a:moveTo>
                    <a:cubicBezTo>
                      <a:pt x="101" y="61"/>
                      <a:pt x="100" y="61"/>
                      <a:pt x="99" y="62"/>
                    </a:cubicBezTo>
                    <a:cubicBezTo>
                      <a:pt x="99" y="62"/>
                      <a:pt x="98" y="62"/>
                      <a:pt x="97" y="63"/>
                    </a:cubicBezTo>
                    <a:cubicBezTo>
                      <a:pt x="96" y="63"/>
                      <a:pt x="96" y="64"/>
                      <a:pt x="95" y="64"/>
                    </a:cubicBezTo>
                    <a:cubicBezTo>
                      <a:pt x="94" y="65"/>
                      <a:pt x="94" y="65"/>
                      <a:pt x="94" y="66"/>
                    </a:cubicBezTo>
                    <a:cubicBezTo>
                      <a:pt x="93" y="66"/>
                      <a:pt x="93" y="67"/>
                      <a:pt x="93" y="68"/>
                    </a:cubicBezTo>
                    <a:cubicBezTo>
                      <a:pt x="92" y="69"/>
                      <a:pt x="91" y="69"/>
                      <a:pt x="91" y="70"/>
                    </a:cubicBezTo>
                    <a:cubicBezTo>
                      <a:pt x="90" y="71"/>
                      <a:pt x="90" y="72"/>
                      <a:pt x="89" y="72"/>
                    </a:cubicBezTo>
                    <a:cubicBezTo>
                      <a:pt x="89" y="73"/>
                      <a:pt x="89" y="73"/>
                      <a:pt x="89" y="73"/>
                    </a:cubicBezTo>
                    <a:cubicBezTo>
                      <a:pt x="89" y="74"/>
                      <a:pt x="89" y="74"/>
                      <a:pt x="89" y="74"/>
                    </a:cubicBezTo>
                    <a:cubicBezTo>
                      <a:pt x="94" y="81"/>
                      <a:pt x="94" y="81"/>
                      <a:pt x="94" y="81"/>
                    </a:cubicBezTo>
                    <a:cubicBezTo>
                      <a:pt x="98" y="82"/>
                      <a:pt x="98" y="82"/>
                      <a:pt x="98" y="82"/>
                    </a:cubicBezTo>
                    <a:cubicBezTo>
                      <a:pt x="98" y="82"/>
                      <a:pt x="98" y="82"/>
                      <a:pt x="98" y="82"/>
                    </a:cubicBezTo>
                    <a:cubicBezTo>
                      <a:pt x="98" y="82"/>
                      <a:pt x="98" y="81"/>
                      <a:pt x="98" y="81"/>
                    </a:cubicBezTo>
                    <a:cubicBezTo>
                      <a:pt x="99" y="81"/>
                      <a:pt x="99" y="80"/>
                      <a:pt x="99" y="80"/>
                    </a:cubicBezTo>
                    <a:cubicBezTo>
                      <a:pt x="99" y="80"/>
                      <a:pt x="99" y="79"/>
                      <a:pt x="100" y="78"/>
                    </a:cubicBezTo>
                    <a:cubicBezTo>
                      <a:pt x="100" y="78"/>
                      <a:pt x="100" y="77"/>
                      <a:pt x="100" y="77"/>
                    </a:cubicBezTo>
                    <a:cubicBezTo>
                      <a:pt x="100" y="77"/>
                      <a:pt x="100" y="77"/>
                      <a:pt x="100" y="77"/>
                    </a:cubicBezTo>
                    <a:cubicBezTo>
                      <a:pt x="100" y="77"/>
                      <a:pt x="101" y="77"/>
                      <a:pt x="101" y="77"/>
                    </a:cubicBezTo>
                    <a:cubicBezTo>
                      <a:pt x="101" y="77"/>
                      <a:pt x="101" y="76"/>
                      <a:pt x="101" y="76"/>
                    </a:cubicBezTo>
                    <a:cubicBezTo>
                      <a:pt x="101" y="76"/>
                      <a:pt x="101" y="76"/>
                      <a:pt x="102" y="76"/>
                    </a:cubicBezTo>
                    <a:cubicBezTo>
                      <a:pt x="102" y="76"/>
                      <a:pt x="102" y="76"/>
                      <a:pt x="102" y="76"/>
                    </a:cubicBezTo>
                    <a:cubicBezTo>
                      <a:pt x="102" y="76"/>
                      <a:pt x="102" y="76"/>
                      <a:pt x="102" y="76"/>
                    </a:cubicBezTo>
                    <a:cubicBezTo>
                      <a:pt x="102" y="76"/>
                      <a:pt x="103" y="76"/>
                      <a:pt x="103" y="76"/>
                    </a:cubicBezTo>
                    <a:cubicBezTo>
                      <a:pt x="103" y="76"/>
                      <a:pt x="103" y="76"/>
                      <a:pt x="103" y="76"/>
                    </a:cubicBezTo>
                    <a:cubicBezTo>
                      <a:pt x="103" y="76"/>
                      <a:pt x="103" y="76"/>
                      <a:pt x="103" y="76"/>
                    </a:cubicBezTo>
                    <a:cubicBezTo>
                      <a:pt x="103" y="76"/>
                      <a:pt x="103" y="77"/>
                      <a:pt x="104" y="77"/>
                    </a:cubicBezTo>
                    <a:cubicBezTo>
                      <a:pt x="104" y="77"/>
                      <a:pt x="104" y="77"/>
                      <a:pt x="104" y="77"/>
                    </a:cubicBezTo>
                    <a:cubicBezTo>
                      <a:pt x="104" y="77"/>
                      <a:pt x="104" y="77"/>
                      <a:pt x="104" y="77"/>
                    </a:cubicBezTo>
                    <a:cubicBezTo>
                      <a:pt x="105" y="77"/>
                      <a:pt x="105" y="77"/>
                      <a:pt x="105" y="76"/>
                    </a:cubicBezTo>
                    <a:cubicBezTo>
                      <a:pt x="105" y="76"/>
                      <a:pt x="105" y="76"/>
                      <a:pt x="106" y="76"/>
                    </a:cubicBezTo>
                    <a:cubicBezTo>
                      <a:pt x="106" y="76"/>
                      <a:pt x="106" y="76"/>
                      <a:pt x="106" y="76"/>
                    </a:cubicBezTo>
                    <a:cubicBezTo>
                      <a:pt x="106" y="76"/>
                      <a:pt x="106" y="75"/>
                      <a:pt x="106" y="75"/>
                    </a:cubicBezTo>
                    <a:cubicBezTo>
                      <a:pt x="106" y="75"/>
                      <a:pt x="106" y="75"/>
                      <a:pt x="106" y="75"/>
                    </a:cubicBezTo>
                    <a:cubicBezTo>
                      <a:pt x="106" y="74"/>
                      <a:pt x="106" y="74"/>
                      <a:pt x="106" y="74"/>
                    </a:cubicBezTo>
                    <a:cubicBezTo>
                      <a:pt x="106" y="74"/>
                      <a:pt x="107" y="73"/>
                      <a:pt x="107" y="73"/>
                    </a:cubicBezTo>
                    <a:cubicBezTo>
                      <a:pt x="107" y="73"/>
                      <a:pt x="107" y="73"/>
                      <a:pt x="107" y="72"/>
                    </a:cubicBezTo>
                    <a:cubicBezTo>
                      <a:pt x="107" y="72"/>
                      <a:pt x="108" y="72"/>
                      <a:pt x="108" y="72"/>
                    </a:cubicBezTo>
                    <a:cubicBezTo>
                      <a:pt x="108" y="71"/>
                      <a:pt x="108" y="71"/>
                      <a:pt x="108" y="71"/>
                    </a:cubicBezTo>
                    <a:cubicBezTo>
                      <a:pt x="109" y="71"/>
                      <a:pt x="109" y="70"/>
                      <a:pt x="109" y="70"/>
                    </a:cubicBezTo>
                    <a:cubicBezTo>
                      <a:pt x="109" y="70"/>
                      <a:pt x="109" y="69"/>
                      <a:pt x="109" y="69"/>
                    </a:cubicBezTo>
                    <a:cubicBezTo>
                      <a:pt x="109" y="69"/>
                      <a:pt x="109" y="68"/>
                      <a:pt x="109" y="68"/>
                    </a:cubicBezTo>
                    <a:cubicBezTo>
                      <a:pt x="108" y="68"/>
                      <a:pt x="108" y="67"/>
                      <a:pt x="108" y="67"/>
                    </a:cubicBezTo>
                    <a:cubicBezTo>
                      <a:pt x="108" y="67"/>
                      <a:pt x="107" y="66"/>
                      <a:pt x="107" y="66"/>
                    </a:cubicBezTo>
                    <a:cubicBezTo>
                      <a:pt x="107" y="66"/>
                      <a:pt x="106" y="65"/>
                      <a:pt x="106" y="65"/>
                    </a:cubicBezTo>
                    <a:cubicBezTo>
                      <a:pt x="105" y="65"/>
                      <a:pt x="105" y="64"/>
                      <a:pt x="105" y="64"/>
                    </a:cubicBezTo>
                    <a:cubicBezTo>
                      <a:pt x="105" y="64"/>
                      <a:pt x="104" y="64"/>
                      <a:pt x="104" y="63"/>
                    </a:cubicBezTo>
                    <a:cubicBezTo>
                      <a:pt x="104" y="63"/>
                      <a:pt x="104" y="63"/>
                      <a:pt x="104" y="63"/>
                    </a:cubicBezTo>
                    <a:cubicBezTo>
                      <a:pt x="103" y="63"/>
                      <a:pt x="103" y="62"/>
                      <a:pt x="103" y="62"/>
                    </a:cubicBezTo>
                    <a:cubicBezTo>
                      <a:pt x="103" y="62"/>
                      <a:pt x="103" y="62"/>
                      <a:pt x="103" y="62"/>
                    </a:cubicBezTo>
                    <a:cubicBezTo>
                      <a:pt x="103" y="62"/>
                      <a:pt x="103" y="62"/>
                      <a:pt x="103" y="62"/>
                    </a:cubicBezTo>
                    <a:cubicBezTo>
                      <a:pt x="103" y="62"/>
                      <a:pt x="102" y="61"/>
                      <a:pt x="102" y="61"/>
                    </a:cubicBezTo>
                    <a:cubicBezTo>
                      <a:pt x="102" y="61"/>
                      <a:pt x="102" y="61"/>
                      <a:pt x="101" y="61"/>
                    </a:cubicBezTo>
                    <a:moveTo>
                      <a:pt x="137" y="47"/>
                    </a:moveTo>
                    <a:cubicBezTo>
                      <a:pt x="136" y="47"/>
                      <a:pt x="136" y="47"/>
                      <a:pt x="135" y="47"/>
                    </a:cubicBezTo>
                    <a:cubicBezTo>
                      <a:pt x="135" y="47"/>
                      <a:pt x="134" y="47"/>
                      <a:pt x="133" y="47"/>
                    </a:cubicBezTo>
                    <a:cubicBezTo>
                      <a:pt x="133" y="47"/>
                      <a:pt x="132" y="47"/>
                      <a:pt x="132" y="47"/>
                    </a:cubicBezTo>
                    <a:cubicBezTo>
                      <a:pt x="132" y="47"/>
                      <a:pt x="132" y="47"/>
                      <a:pt x="132" y="47"/>
                    </a:cubicBezTo>
                    <a:cubicBezTo>
                      <a:pt x="131" y="47"/>
                      <a:pt x="131" y="47"/>
                      <a:pt x="131" y="47"/>
                    </a:cubicBezTo>
                    <a:cubicBezTo>
                      <a:pt x="132" y="47"/>
                      <a:pt x="132" y="47"/>
                      <a:pt x="132" y="47"/>
                    </a:cubicBezTo>
                    <a:cubicBezTo>
                      <a:pt x="132" y="47"/>
                      <a:pt x="132" y="47"/>
                      <a:pt x="132" y="47"/>
                    </a:cubicBezTo>
                    <a:cubicBezTo>
                      <a:pt x="132" y="47"/>
                      <a:pt x="133" y="47"/>
                      <a:pt x="133" y="47"/>
                    </a:cubicBezTo>
                    <a:cubicBezTo>
                      <a:pt x="134" y="47"/>
                      <a:pt x="135" y="47"/>
                      <a:pt x="135" y="47"/>
                    </a:cubicBezTo>
                    <a:cubicBezTo>
                      <a:pt x="136" y="47"/>
                      <a:pt x="136" y="47"/>
                      <a:pt x="137" y="47"/>
                    </a:cubicBezTo>
                    <a:moveTo>
                      <a:pt x="139" y="46"/>
                    </a:moveTo>
                    <a:cubicBezTo>
                      <a:pt x="139" y="46"/>
                      <a:pt x="139" y="46"/>
                      <a:pt x="139" y="46"/>
                    </a:cubicBezTo>
                    <a:cubicBezTo>
                      <a:pt x="138" y="46"/>
                      <a:pt x="138" y="46"/>
                      <a:pt x="138" y="46"/>
                    </a:cubicBezTo>
                    <a:cubicBezTo>
                      <a:pt x="138" y="46"/>
                      <a:pt x="138" y="46"/>
                      <a:pt x="138" y="46"/>
                    </a:cubicBezTo>
                    <a:cubicBezTo>
                      <a:pt x="138" y="46"/>
                      <a:pt x="138" y="46"/>
                      <a:pt x="138" y="46"/>
                    </a:cubicBezTo>
                    <a:cubicBezTo>
                      <a:pt x="139" y="46"/>
                      <a:pt x="139" y="46"/>
                      <a:pt x="139" y="46"/>
                    </a:cubicBezTo>
                    <a:cubicBezTo>
                      <a:pt x="139" y="46"/>
                      <a:pt x="139" y="46"/>
                      <a:pt x="139" y="46"/>
                    </a:cubicBezTo>
                    <a:moveTo>
                      <a:pt x="124" y="5"/>
                    </a:moveTo>
                    <a:cubicBezTo>
                      <a:pt x="124" y="5"/>
                      <a:pt x="124" y="6"/>
                      <a:pt x="124" y="6"/>
                    </a:cubicBezTo>
                    <a:cubicBezTo>
                      <a:pt x="124" y="6"/>
                      <a:pt x="124" y="6"/>
                      <a:pt x="124" y="7"/>
                    </a:cubicBezTo>
                    <a:cubicBezTo>
                      <a:pt x="124" y="7"/>
                      <a:pt x="125" y="8"/>
                      <a:pt x="125" y="8"/>
                    </a:cubicBezTo>
                    <a:cubicBezTo>
                      <a:pt x="125" y="8"/>
                      <a:pt x="125" y="9"/>
                      <a:pt x="125" y="9"/>
                    </a:cubicBezTo>
                    <a:cubicBezTo>
                      <a:pt x="125" y="11"/>
                      <a:pt x="126" y="12"/>
                      <a:pt x="126" y="14"/>
                    </a:cubicBezTo>
                    <a:cubicBezTo>
                      <a:pt x="126" y="15"/>
                      <a:pt x="127" y="16"/>
                      <a:pt x="127" y="17"/>
                    </a:cubicBezTo>
                    <a:cubicBezTo>
                      <a:pt x="128" y="18"/>
                      <a:pt x="128" y="19"/>
                      <a:pt x="128" y="20"/>
                    </a:cubicBezTo>
                    <a:cubicBezTo>
                      <a:pt x="129" y="21"/>
                      <a:pt x="129" y="21"/>
                      <a:pt x="129" y="22"/>
                    </a:cubicBezTo>
                    <a:cubicBezTo>
                      <a:pt x="130" y="22"/>
                      <a:pt x="130" y="23"/>
                      <a:pt x="130" y="24"/>
                    </a:cubicBezTo>
                    <a:cubicBezTo>
                      <a:pt x="131" y="25"/>
                      <a:pt x="131" y="27"/>
                      <a:pt x="131" y="28"/>
                    </a:cubicBezTo>
                    <a:cubicBezTo>
                      <a:pt x="131" y="30"/>
                      <a:pt x="131" y="32"/>
                      <a:pt x="130" y="33"/>
                    </a:cubicBezTo>
                    <a:cubicBezTo>
                      <a:pt x="130" y="35"/>
                      <a:pt x="130" y="36"/>
                      <a:pt x="130" y="37"/>
                    </a:cubicBezTo>
                    <a:cubicBezTo>
                      <a:pt x="130" y="37"/>
                      <a:pt x="130" y="37"/>
                      <a:pt x="130" y="37"/>
                    </a:cubicBezTo>
                    <a:cubicBezTo>
                      <a:pt x="130" y="37"/>
                      <a:pt x="129" y="37"/>
                      <a:pt x="129" y="37"/>
                    </a:cubicBezTo>
                    <a:cubicBezTo>
                      <a:pt x="129" y="36"/>
                      <a:pt x="128" y="36"/>
                      <a:pt x="128" y="36"/>
                    </a:cubicBezTo>
                    <a:cubicBezTo>
                      <a:pt x="127" y="36"/>
                      <a:pt x="127" y="36"/>
                      <a:pt x="127" y="35"/>
                    </a:cubicBezTo>
                    <a:cubicBezTo>
                      <a:pt x="126" y="35"/>
                      <a:pt x="126" y="35"/>
                      <a:pt x="126" y="35"/>
                    </a:cubicBezTo>
                    <a:cubicBezTo>
                      <a:pt x="125" y="35"/>
                      <a:pt x="124" y="36"/>
                      <a:pt x="124" y="36"/>
                    </a:cubicBezTo>
                    <a:cubicBezTo>
                      <a:pt x="123" y="37"/>
                      <a:pt x="122" y="37"/>
                      <a:pt x="122" y="38"/>
                    </a:cubicBezTo>
                    <a:cubicBezTo>
                      <a:pt x="121" y="39"/>
                      <a:pt x="121" y="40"/>
                      <a:pt x="120" y="40"/>
                    </a:cubicBezTo>
                    <a:cubicBezTo>
                      <a:pt x="120" y="41"/>
                      <a:pt x="119" y="42"/>
                      <a:pt x="119" y="42"/>
                    </a:cubicBezTo>
                    <a:cubicBezTo>
                      <a:pt x="119" y="42"/>
                      <a:pt x="120" y="43"/>
                      <a:pt x="120" y="44"/>
                    </a:cubicBezTo>
                    <a:cubicBezTo>
                      <a:pt x="120" y="45"/>
                      <a:pt x="121" y="46"/>
                      <a:pt x="121" y="47"/>
                    </a:cubicBezTo>
                    <a:cubicBezTo>
                      <a:pt x="122" y="48"/>
                      <a:pt x="122" y="49"/>
                      <a:pt x="123" y="49"/>
                    </a:cubicBezTo>
                    <a:cubicBezTo>
                      <a:pt x="124" y="50"/>
                      <a:pt x="125" y="51"/>
                      <a:pt x="125" y="51"/>
                    </a:cubicBezTo>
                    <a:cubicBezTo>
                      <a:pt x="125" y="51"/>
                      <a:pt x="126" y="51"/>
                      <a:pt x="126" y="51"/>
                    </a:cubicBezTo>
                    <a:cubicBezTo>
                      <a:pt x="126" y="51"/>
                      <a:pt x="126" y="51"/>
                      <a:pt x="126" y="51"/>
                    </a:cubicBezTo>
                    <a:cubicBezTo>
                      <a:pt x="126" y="51"/>
                      <a:pt x="126" y="51"/>
                      <a:pt x="126" y="51"/>
                    </a:cubicBezTo>
                    <a:cubicBezTo>
                      <a:pt x="126" y="51"/>
                      <a:pt x="127" y="51"/>
                      <a:pt x="127" y="51"/>
                    </a:cubicBezTo>
                    <a:cubicBezTo>
                      <a:pt x="127" y="51"/>
                      <a:pt x="127" y="51"/>
                      <a:pt x="128" y="51"/>
                    </a:cubicBezTo>
                    <a:cubicBezTo>
                      <a:pt x="128" y="51"/>
                      <a:pt x="128" y="50"/>
                      <a:pt x="129" y="50"/>
                    </a:cubicBezTo>
                    <a:cubicBezTo>
                      <a:pt x="129" y="50"/>
                      <a:pt x="130" y="50"/>
                      <a:pt x="130" y="50"/>
                    </a:cubicBezTo>
                    <a:cubicBezTo>
                      <a:pt x="130" y="49"/>
                      <a:pt x="131" y="49"/>
                      <a:pt x="131" y="48"/>
                    </a:cubicBezTo>
                    <a:cubicBezTo>
                      <a:pt x="131" y="48"/>
                      <a:pt x="131" y="48"/>
                      <a:pt x="131" y="48"/>
                    </a:cubicBezTo>
                    <a:cubicBezTo>
                      <a:pt x="131" y="48"/>
                      <a:pt x="131" y="48"/>
                      <a:pt x="131" y="47"/>
                    </a:cubicBezTo>
                    <a:cubicBezTo>
                      <a:pt x="131" y="47"/>
                      <a:pt x="131" y="47"/>
                      <a:pt x="131" y="47"/>
                    </a:cubicBezTo>
                    <a:cubicBezTo>
                      <a:pt x="131" y="47"/>
                      <a:pt x="131" y="47"/>
                      <a:pt x="131" y="47"/>
                    </a:cubicBezTo>
                    <a:cubicBezTo>
                      <a:pt x="131" y="47"/>
                      <a:pt x="131" y="47"/>
                      <a:pt x="131" y="47"/>
                    </a:cubicBezTo>
                    <a:cubicBezTo>
                      <a:pt x="131" y="47"/>
                      <a:pt x="131" y="47"/>
                      <a:pt x="131" y="47"/>
                    </a:cubicBezTo>
                    <a:cubicBezTo>
                      <a:pt x="131" y="46"/>
                      <a:pt x="131" y="46"/>
                      <a:pt x="131" y="46"/>
                    </a:cubicBezTo>
                    <a:cubicBezTo>
                      <a:pt x="131" y="46"/>
                      <a:pt x="131" y="46"/>
                      <a:pt x="131" y="46"/>
                    </a:cubicBezTo>
                    <a:cubicBezTo>
                      <a:pt x="131" y="46"/>
                      <a:pt x="131" y="46"/>
                      <a:pt x="131" y="46"/>
                    </a:cubicBezTo>
                    <a:cubicBezTo>
                      <a:pt x="131" y="46"/>
                      <a:pt x="131" y="46"/>
                      <a:pt x="131" y="46"/>
                    </a:cubicBezTo>
                    <a:cubicBezTo>
                      <a:pt x="131" y="46"/>
                      <a:pt x="130" y="46"/>
                      <a:pt x="130" y="46"/>
                    </a:cubicBezTo>
                    <a:cubicBezTo>
                      <a:pt x="130" y="46"/>
                      <a:pt x="130" y="46"/>
                      <a:pt x="130" y="46"/>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7"/>
                      <a:pt x="130" y="47"/>
                      <a:pt x="130" y="47"/>
                    </a:cubicBezTo>
                    <a:cubicBezTo>
                      <a:pt x="130" y="48"/>
                      <a:pt x="130" y="48"/>
                      <a:pt x="130" y="48"/>
                    </a:cubicBezTo>
                    <a:cubicBezTo>
                      <a:pt x="130" y="48"/>
                      <a:pt x="130" y="48"/>
                      <a:pt x="130" y="48"/>
                    </a:cubicBezTo>
                    <a:cubicBezTo>
                      <a:pt x="130" y="48"/>
                      <a:pt x="129" y="48"/>
                      <a:pt x="129" y="49"/>
                    </a:cubicBezTo>
                    <a:cubicBezTo>
                      <a:pt x="129" y="49"/>
                      <a:pt x="129" y="49"/>
                      <a:pt x="129" y="49"/>
                    </a:cubicBezTo>
                    <a:cubicBezTo>
                      <a:pt x="129" y="49"/>
                      <a:pt x="128" y="49"/>
                      <a:pt x="128" y="49"/>
                    </a:cubicBezTo>
                    <a:cubicBezTo>
                      <a:pt x="128" y="50"/>
                      <a:pt x="127" y="50"/>
                      <a:pt x="127" y="50"/>
                    </a:cubicBezTo>
                    <a:cubicBezTo>
                      <a:pt x="127" y="50"/>
                      <a:pt x="126" y="50"/>
                      <a:pt x="126" y="50"/>
                    </a:cubicBezTo>
                    <a:cubicBezTo>
                      <a:pt x="126" y="50"/>
                      <a:pt x="126" y="50"/>
                      <a:pt x="126" y="50"/>
                    </a:cubicBezTo>
                    <a:cubicBezTo>
                      <a:pt x="126" y="50"/>
                      <a:pt x="126" y="50"/>
                      <a:pt x="126" y="50"/>
                    </a:cubicBezTo>
                    <a:cubicBezTo>
                      <a:pt x="126" y="50"/>
                      <a:pt x="125" y="50"/>
                      <a:pt x="125" y="50"/>
                    </a:cubicBezTo>
                    <a:cubicBezTo>
                      <a:pt x="125" y="49"/>
                      <a:pt x="124" y="49"/>
                      <a:pt x="124" y="48"/>
                    </a:cubicBezTo>
                    <a:cubicBezTo>
                      <a:pt x="123" y="48"/>
                      <a:pt x="123" y="47"/>
                      <a:pt x="122" y="46"/>
                    </a:cubicBezTo>
                    <a:cubicBezTo>
                      <a:pt x="122" y="45"/>
                      <a:pt x="121" y="44"/>
                      <a:pt x="121" y="44"/>
                    </a:cubicBezTo>
                    <a:cubicBezTo>
                      <a:pt x="121" y="43"/>
                      <a:pt x="120" y="42"/>
                      <a:pt x="120" y="42"/>
                    </a:cubicBezTo>
                    <a:cubicBezTo>
                      <a:pt x="120" y="42"/>
                      <a:pt x="121" y="41"/>
                      <a:pt x="121" y="41"/>
                    </a:cubicBezTo>
                    <a:cubicBezTo>
                      <a:pt x="121" y="40"/>
                      <a:pt x="122" y="40"/>
                      <a:pt x="122" y="39"/>
                    </a:cubicBezTo>
                    <a:cubicBezTo>
                      <a:pt x="123" y="38"/>
                      <a:pt x="124" y="38"/>
                      <a:pt x="124" y="37"/>
                    </a:cubicBezTo>
                    <a:cubicBezTo>
                      <a:pt x="125" y="37"/>
                      <a:pt x="125" y="36"/>
                      <a:pt x="126" y="36"/>
                    </a:cubicBezTo>
                    <a:cubicBezTo>
                      <a:pt x="126" y="36"/>
                      <a:pt x="126" y="36"/>
                      <a:pt x="127" y="37"/>
                    </a:cubicBezTo>
                    <a:cubicBezTo>
                      <a:pt x="127" y="37"/>
                      <a:pt x="127" y="37"/>
                      <a:pt x="128" y="37"/>
                    </a:cubicBezTo>
                    <a:cubicBezTo>
                      <a:pt x="128" y="37"/>
                      <a:pt x="128" y="37"/>
                      <a:pt x="129" y="38"/>
                    </a:cubicBezTo>
                    <a:cubicBezTo>
                      <a:pt x="129" y="38"/>
                      <a:pt x="129" y="38"/>
                      <a:pt x="130" y="38"/>
                    </a:cubicBezTo>
                    <a:cubicBezTo>
                      <a:pt x="130" y="39"/>
                      <a:pt x="130" y="39"/>
                      <a:pt x="130" y="39"/>
                    </a:cubicBezTo>
                    <a:cubicBezTo>
                      <a:pt x="130" y="38"/>
                      <a:pt x="130" y="38"/>
                      <a:pt x="130" y="38"/>
                    </a:cubicBezTo>
                    <a:cubicBezTo>
                      <a:pt x="130" y="38"/>
                      <a:pt x="130" y="38"/>
                      <a:pt x="130" y="37"/>
                    </a:cubicBezTo>
                    <a:cubicBezTo>
                      <a:pt x="130" y="37"/>
                      <a:pt x="130" y="37"/>
                      <a:pt x="130" y="37"/>
                    </a:cubicBezTo>
                    <a:cubicBezTo>
                      <a:pt x="130" y="37"/>
                      <a:pt x="130" y="37"/>
                      <a:pt x="130" y="37"/>
                    </a:cubicBezTo>
                    <a:cubicBezTo>
                      <a:pt x="130" y="36"/>
                      <a:pt x="130" y="35"/>
                      <a:pt x="130" y="33"/>
                    </a:cubicBezTo>
                    <a:cubicBezTo>
                      <a:pt x="131" y="32"/>
                      <a:pt x="131" y="30"/>
                      <a:pt x="131" y="28"/>
                    </a:cubicBezTo>
                    <a:cubicBezTo>
                      <a:pt x="131" y="27"/>
                      <a:pt x="131" y="25"/>
                      <a:pt x="130" y="24"/>
                    </a:cubicBezTo>
                    <a:cubicBezTo>
                      <a:pt x="130" y="23"/>
                      <a:pt x="130" y="22"/>
                      <a:pt x="129" y="22"/>
                    </a:cubicBezTo>
                    <a:cubicBezTo>
                      <a:pt x="129" y="21"/>
                      <a:pt x="129" y="21"/>
                      <a:pt x="128" y="20"/>
                    </a:cubicBezTo>
                    <a:cubicBezTo>
                      <a:pt x="128" y="19"/>
                      <a:pt x="128" y="18"/>
                      <a:pt x="127" y="17"/>
                    </a:cubicBezTo>
                    <a:cubicBezTo>
                      <a:pt x="127" y="16"/>
                      <a:pt x="126" y="15"/>
                      <a:pt x="126" y="14"/>
                    </a:cubicBezTo>
                    <a:cubicBezTo>
                      <a:pt x="126" y="12"/>
                      <a:pt x="125" y="11"/>
                      <a:pt x="125" y="9"/>
                    </a:cubicBezTo>
                    <a:cubicBezTo>
                      <a:pt x="125" y="9"/>
                      <a:pt x="125" y="8"/>
                      <a:pt x="125" y="8"/>
                    </a:cubicBezTo>
                    <a:cubicBezTo>
                      <a:pt x="125" y="8"/>
                      <a:pt x="124" y="7"/>
                      <a:pt x="124" y="7"/>
                    </a:cubicBezTo>
                    <a:cubicBezTo>
                      <a:pt x="124" y="6"/>
                      <a:pt x="124" y="6"/>
                      <a:pt x="124" y="6"/>
                    </a:cubicBezTo>
                    <a:cubicBezTo>
                      <a:pt x="124" y="6"/>
                      <a:pt x="124" y="5"/>
                      <a:pt x="124" y="5"/>
                    </a:cubicBezTo>
                    <a:moveTo>
                      <a:pt x="107" y="0"/>
                    </a:moveTo>
                    <a:cubicBezTo>
                      <a:pt x="106" y="0"/>
                      <a:pt x="106" y="0"/>
                      <a:pt x="106" y="0"/>
                    </a:cubicBezTo>
                    <a:cubicBezTo>
                      <a:pt x="106" y="1"/>
                      <a:pt x="106" y="1"/>
                      <a:pt x="106" y="1"/>
                    </a:cubicBezTo>
                    <a:cubicBezTo>
                      <a:pt x="105" y="2"/>
                      <a:pt x="105" y="2"/>
                      <a:pt x="105" y="3"/>
                    </a:cubicBezTo>
                    <a:cubicBezTo>
                      <a:pt x="105" y="3"/>
                      <a:pt x="104" y="3"/>
                      <a:pt x="104" y="4"/>
                    </a:cubicBezTo>
                    <a:cubicBezTo>
                      <a:pt x="104" y="4"/>
                      <a:pt x="104" y="4"/>
                      <a:pt x="103" y="5"/>
                    </a:cubicBezTo>
                    <a:cubicBezTo>
                      <a:pt x="103" y="5"/>
                      <a:pt x="103" y="5"/>
                      <a:pt x="103" y="5"/>
                    </a:cubicBezTo>
                    <a:cubicBezTo>
                      <a:pt x="103" y="5"/>
                      <a:pt x="103" y="6"/>
                      <a:pt x="102" y="6"/>
                    </a:cubicBezTo>
                    <a:cubicBezTo>
                      <a:pt x="102" y="6"/>
                      <a:pt x="102" y="6"/>
                      <a:pt x="102" y="6"/>
                    </a:cubicBezTo>
                    <a:cubicBezTo>
                      <a:pt x="102" y="6"/>
                      <a:pt x="102" y="6"/>
                      <a:pt x="101" y="6"/>
                    </a:cubicBezTo>
                    <a:cubicBezTo>
                      <a:pt x="101" y="6"/>
                      <a:pt x="101" y="6"/>
                      <a:pt x="101" y="6"/>
                    </a:cubicBezTo>
                    <a:cubicBezTo>
                      <a:pt x="100" y="6"/>
                      <a:pt x="100" y="6"/>
                      <a:pt x="100" y="6"/>
                    </a:cubicBezTo>
                    <a:cubicBezTo>
                      <a:pt x="99" y="7"/>
                      <a:pt x="99" y="7"/>
                      <a:pt x="99" y="7"/>
                    </a:cubicBezTo>
                    <a:cubicBezTo>
                      <a:pt x="98" y="7"/>
                      <a:pt x="98" y="7"/>
                      <a:pt x="98" y="8"/>
                    </a:cubicBezTo>
                    <a:cubicBezTo>
                      <a:pt x="98" y="8"/>
                      <a:pt x="98" y="8"/>
                      <a:pt x="97" y="9"/>
                    </a:cubicBezTo>
                    <a:cubicBezTo>
                      <a:pt x="97" y="9"/>
                      <a:pt x="97" y="10"/>
                      <a:pt x="97" y="10"/>
                    </a:cubicBezTo>
                    <a:cubicBezTo>
                      <a:pt x="96" y="11"/>
                      <a:pt x="96" y="11"/>
                      <a:pt x="95" y="12"/>
                    </a:cubicBezTo>
                    <a:cubicBezTo>
                      <a:pt x="94" y="12"/>
                      <a:pt x="94" y="13"/>
                      <a:pt x="93" y="13"/>
                    </a:cubicBezTo>
                    <a:cubicBezTo>
                      <a:pt x="92" y="13"/>
                      <a:pt x="92" y="13"/>
                      <a:pt x="91" y="13"/>
                    </a:cubicBezTo>
                    <a:cubicBezTo>
                      <a:pt x="91" y="13"/>
                      <a:pt x="90" y="14"/>
                      <a:pt x="90" y="14"/>
                    </a:cubicBezTo>
                    <a:cubicBezTo>
                      <a:pt x="89" y="14"/>
                      <a:pt x="89" y="15"/>
                      <a:pt x="88" y="15"/>
                    </a:cubicBezTo>
                    <a:cubicBezTo>
                      <a:pt x="88" y="16"/>
                      <a:pt x="88" y="17"/>
                      <a:pt x="87" y="18"/>
                    </a:cubicBezTo>
                    <a:cubicBezTo>
                      <a:pt x="87" y="18"/>
                      <a:pt x="87" y="19"/>
                      <a:pt x="87" y="20"/>
                    </a:cubicBezTo>
                    <a:cubicBezTo>
                      <a:pt x="87" y="20"/>
                      <a:pt x="87" y="21"/>
                      <a:pt x="87" y="21"/>
                    </a:cubicBezTo>
                    <a:cubicBezTo>
                      <a:pt x="86" y="22"/>
                      <a:pt x="86" y="22"/>
                      <a:pt x="85" y="23"/>
                    </a:cubicBezTo>
                    <a:cubicBezTo>
                      <a:pt x="84" y="23"/>
                      <a:pt x="84" y="24"/>
                      <a:pt x="83" y="24"/>
                    </a:cubicBezTo>
                    <a:cubicBezTo>
                      <a:pt x="82" y="24"/>
                      <a:pt x="81" y="24"/>
                      <a:pt x="80" y="24"/>
                    </a:cubicBezTo>
                    <a:cubicBezTo>
                      <a:pt x="80" y="24"/>
                      <a:pt x="79" y="25"/>
                      <a:pt x="79" y="25"/>
                    </a:cubicBezTo>
                    <a:cubicBezTo>
                      <a:pt x="78" y="25"/>
                      <a:pt x="78" y="25"/>
                      <a:pt x="78" y="26"/>
                    </a:cubicBezTo>
                    <a:cubicBezTo>
                      <a:pt x="78" y="26"/>
                      <a:pt x="77" y="26"/>
                      <a:pt x="77" y="27"/>
                    </a:cubicBezTo>
                    <a:cubicBezTo>
                      <a:pt x="77" y="27"/>
                      <a:pt x="77" y="28"/>
                      <a:pt x="77" y="28"/>
                    </a:cubicBezTo>
                    <a:cubicBezTo>
                      <a:pt x="77" y="29"/>
                      <a:pt x="77" y="29"/>
                      <a:pt x="77" y="29"/>
                    </a:cubicBezTo>
                    <a:cubicBezTo>
                      <a:pt x="77" y="29"/>
                      <a:pt x="77" y="30"/>
                      <a:pt x="77" y="30"/>
                    </a:cubicBezTo>
                    <a:cubicBezTo>
                      <a:pt x="77" y="30"/>
                      <a:pt x="77" y="30"/>
                      <a:pt x="77" y="30"/>
                    </a:cubicBezTo>
                    <a:cubicBezTo>
                      <a:pt x="77" y="31"/>
                      <a:pt x="77" y="31"/>
                      <a:pt x="77" y="31"/>
                    </a:cubicBezTo>
                    <a:cubicBezTo>
                      <a:pt x="76" y="32"/>
                      <a:pt x="76" y="33"/>
                      <a:pt x="76" y="33"/>
                    </a:cubicBezTo>
                    <a:cubicBezTo>
                      <a:pt x="76" y="34"/>
                      <a:pt x="75" y="34"/>
                      <a:pt x="75" y="34"/>
                    </a:cubicBezTo>
                    <a:cubicBezTo>
                      <a:pt x="74" y="34"/>
                      <a:pt x="73" y="34"/>
                      <a:pt x="72" y="35"/>
                    </a:cubicBezTo>
                    <a:cubicBezTo>
                      <a:pt x="72" y="35"/>
                      <a:pt x="70" y="35"/>
                      <a:pt x="69" y="35"/>
                    </a:cubicBezTo>
                    <a:cubicBezTo>
                      <a:pt x="68" y="35"/>
                      <a:pt x="67" y="35"/>
                      <a:pt x="66" y="35"/>
                    </a:cubicBezTo>
                    <a:cubicBezTo>
                      <a:pt x="65" y="34"/>
                      <a:pt x="65" y="34"/>
                      <a:pt x="64" y="34"/>
                    </a:cubicBezTo>
                    <a:cubicBezTo>
                      <a:pt x="63" y="34"/>
                      <a:pt x="63" y="34"/>
                      <a:pt x="62" y="33"/>
                    </a:cubicBezTo>
                    <a:cubicBezTo>
                      <a:pt x="62" y="33"/>
                      <a:pt x="61" y="33"/>
                      <a:pt x="60" y="32"/>
                    </a:cubicBezTo>
                    <a:cubicBezTo>
                      <a:pt x="59" y="31"/>
                      <a:pt x="59" y="31"/>
                      <a:pt x="59" y="31"/>
                    </a:cubicBezTo>
                    <a:cubicBezTo>
                      <a:pt x="59" y="31"/>
                      <a:pt x="59" y="31"/>
                      <a:pt x="59" y="31"/>
                    </a:cubicBezTo>
                    <a:cubicBezTo>
                      <a:pt x="58" y="31"/>
                      <a:pt x="58" y="31"/>
                      <a:pt x="58" y="31"/>
                    </a:cubicBezTo>
                    <a:cubicBezTo>
                      <a:pt x="58" y="31"/>
                      <a:pt x="57" y="31"/>
                      <a:pt x="57" y="31"/>
                    </a:cubicBezTo>
                    <a:cubicBezTo>
                      <a:pt x="57" y="31"/>
                      <a:pt x="57" y="31"/>
                      <a:pt x="57" y="31"/>
                    </a:cubicBezTo>
                    <a:cubicBezTo>
                      <a:pt x="56" y="31"/>
                      <a:pt x="55" y="31"/>
                      <a:pt x="55" y="31"/>
                    </a:cubicBezTo>
                    <a:cubicBezTo>
                      <a:pt x="55" y="31"/>
                      <a:pt x="54" y="32"/>
                      <a:pt x="54" y="32"/>
                    </a:cubicBezTo>
                    <a:cubicBezTo>
                      <a:pt x="53" y="33"/>
                      <a:pt x="53" y="34"/>
                      <a:pt x="53" y="34"/>
                    </a:cubicBezTo>
                    <a:cubicBezTo>
                      <a:pt x="53" y="35"/>
                      <a:pt x="53" y="36"/>
                      <a:pt x="53" y="36"/>
                    </a:cubicBezTo>
                    <a:cubicBezTo>
                      <a:pt x="53" y="37"/>
                      <a:pt x="52" y="37"/>
                      <a:pt x="52" y="38"/>
                    </a:cubicBezTo>
                    <a:cubicBezTo>
                      <a:pt x="52" y="38"/>
                      <a:pt x="51" y="39"/>
                      <a:pt x="51" y="39"/>
                    </a:cubicBezTo>
                    <a:cubicBezTo>
                      <a:pt x="50" y="40"/>
                      <a:pt x="50" y="40"/>
                      <a:pt x="49" y="41"/>
                    </a:cubicBezTo>
                    <a:cubicBezTo>
                      <a:pt x="49" y="42"/>
                      <a:pt x="48" y="42"/>
                      <a:pt x="47" y="43"/>
                    </a:cubicBezTo>
                    <a:cubicBezTo>
                      <a:pt x="47" y="43"/>
                      <a:pt x="47" y="43"/>
                      <a:pt x="47" y="43"/>
                    </a:cubicBezTo>
                    <a:cubicBezTo>
                      <a:pt x="46" y="44"/>
                      <a:pt x="46" y="44"/>
                      <a:pt x="46" y="44"/>
                    </a:cubicBezTo>
                    <a:cubicBezTo>
                      <a:pt x="46" y="44"/>
                      <a:pt x="46" y="44"/>
                      <a:pt x="45" y="44"/>
                    </a:cubicBezTo>
                    <a:cubicBezTo>
                      <a:pt x="45" y="45"/>
                      <a:pt x="45" y="45"/>
                      <a:pt x="45" y="45"/>
                    </a:cubicBezTo>
                    <a:cubicBezTo>
                      <a:pt x="45" y="45"/>
                      <a:pt x="45" y="45"/>
                      <a:pt x="44" y="45"/>
                    </a:cubicBezTo>
                    <a:cubicBezTo>
                      <a:pt x="44" y="46"/>
                      <a:pt x="44" y="46"/>
                      <a:pt x="44" y="46"/>
                    </a:cubicBezTo>
                    <a:cubicBezTo>
                      <a:pt x="44" y="46"/>
                      <a:pt x="43" y="46"/>
                      <a:pt x="43" y="46"/>
                    </a:cubicBezTo>
                    <a:cubicBezTo>
                      <a:pt x="43" y="46"/>
                      <a:pt x="43" y="46"/>
                      <a:pt x="42" y="46"/>
                    </a:cubicBezTo>
                    <a:cubicBezTo>
                      <a:pt x="42" y="46"/>
                      <a:pt x="42" y="46"/>
                      <a:pt x="42" y="46"/>
                    </a:cubicBezTo>
                    <a:cubicBezTo>
                      <a:pt x="41" y="46"/>
                      <a:pt x="41" y="46"/>
                      <a:pt x="41" y="46"/>
                    </a:cubicBezTo>
                    <a:cubicBezTo>
                      <a:pt x="41" y="46"/>
                      <a:pt x="40" y="46"/>
                      <a:pt x="40" y="46"/>
                    </a:cubicBezTo>
                    <a:cubicBezTo>
                      <a:pt x="40" y="46"/>
                      <a:pt x="40" y="46"/>
                      <a:pt x="39" y="46"/>
                    </a:cubicBezTo>
                    <a:cubicBezTo>
                      <a:pt x="39" y="46"/>
                      <a:pt x="39" y="46"/>
                      <a:pt x="39" y="46"/>
                    </a:cubicBezTo>
                    <a:cubicBezTo>
                      <a:pt x="38" y="45"/>
                      <a:pt x="38" y="45"/>
                      <a:pt x="38" y="45"/>
                    </a:cubicBezTo>
                    <a:cubicBezTo>
                      <a:pt x="38" y="45"/>
                      <a:pt x="38" y="45"/>
                      <a:pt x="37" y="45"/>
                    </a:cubicBezTo>
                    <a:cubicBezTo>
                      <a:pt x="37" y="45"/>
                      <a:pt x="37" y="45"/>
                      <a:pt x="37" y="45"/>
                    </a:cubicBezTo>
                    <a:cubicBezTo>
                      <a:pt x="37"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4"/>
                      <a:pt x="36" y="44"/>
                      <a:pt x="36" y="44"/>
                    </a:cubicBezTo>
                    <a:cubicBezTo>
                      <a:pt x="36" y="44"/>
                      <a:pt x="36" y="44"/>
                      <a:pt x="36" y="44"/>
                    </a:cubicBezTo>
                    <a:cubicBezTo>
                      <a:pt x="36" y="44"/>
                      <a:pt x="36" y="44"/>
                      <a:pt x="36" y="44"/>
                    </a:cubicBezTo>
                    <a:cubicBezTo>
                      <a:pt x="36" y="44"/>
                      <a:pt x="36" y="44"/>
                      <a:pt x="36" y="43"/>
                    </a:cubicBezTo>
                    <a:cubicBezTo>
                      <a:pt x="36" y="43"/>
                      <a:pt x="36" y="43"/>
                      <a:pt x="36" y="43"/>
                    </a:cubicBezTo>
                    <a:cubicBezTo>
                      <a:pt x="36" y="43"/>
                      <a:pt x="36" y="43"/>
                      <a:pt x="36" y="43"/>
                    </a:cubicBezTo>
                    <a:cubicBezTo>
                      <a:pt x="36" y="43"/>
                      <a:pt x="36" y="43"/>
                      <a:pt x="36" y="43"/>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1"/>
                    </a:cubicBezTo>
                    <a:cubicBezTo>
                      <a:pt x="36" y="41"/>
                      <a:pt x="36" y="41"/>
                      <a:pt x="36" y="41"/>
                    </a:cubicBezTo>
                    <a:cubicBezTo>
                      <a:pt x="37" y="41"/>
                      <a:pt x="37" y="41"/>
                      <a:pt x="37" y="41"/>
                    </a:cubicBezTo>
                    <a:cubicBezTo>
                      <a:pt x="37" y="41"/>
                      <a:pt x="37" y="41"/>
                      <a:pt x="37" y="41"/>
                    </a:cubicBezTo>
                    <a:cubicBezTo>
                      <a:pt x="37" y="41"/>
                      <a:pt x="37" y="40"/>
                      <a:pt x="37" y="40"/>
                    </a:cubicBezTo>
                    <a:cubicBezTo>
                      <a:pt x="37" y="40"/>
                      <a:pt x="37" y="40"/>
                      <a:pt x="37" y="40"/>
                    </a:cubicBezTo>
                    <a:cubicBezTo>
                      <a:pt x="37" y="40"/>
                      <a:pt x="38" y="40"/>
                      <a:pt x="38" y="40"/>
                    </a:cubicBezTo>
                    <a:cubicBezTo>
                      <a:pt x="38" y="40"/>
                      <a:pt x="38" y="40"/>
                      <a:pt x="38" y="40"/>
                    </a:cubicBezTo>
                    <a:cubicBezTo>
                      <a:pt x="38" y="40"/>
                      <a:pt x="38" y="40"/>
                      <a:pt x="38" y="39"/>
                    </a:cubicBezTo>
                    <a:cubicBezTo>
                      <a:pt x="38" y="39"/>
                      <a:pt x="37" y="38"/>
                      <a:pt x="37" y="38"/>
                    </a:cubicBezTo>
                    <a:cubicBezTo>
                      <a:pt x="37" y="37"/>
                      <a:pt x="37" y="36"/>
                      <a:pt x="37" y="35"/>
                    </a:cubicBezTo>
                    <a:cubicBezTo>
                      <a:pt x="36" y="35"/>
                      <a:pt x="36" y="34"/>
                      <a:pt x="36" y="33"/>
                    </a:cubicBezTo>
                    <a:cubicBezTo>
                      <a:pt x="35" y="32"/>
                      <a:pt x="35" y="31"/>
                      <a:pt x="35" y="30"/>
                    </a:cubicBezTo>
                    <a:cubicBezTo>
                      <a:pt x="35" y="30"/>
                      <a:pt x="35" y="30"/>
                      <a:pt x="35" y="30"/>
                    </a:cubicBezTo>
                    <a:cubicBezTo>
                      <a:pt x="35" y="30"/>
                      <a:pt x="34" y="30"/>
                      <a:pt x="34" y="29"/>
                    </a:cubicBezTo>
                    <a:cubicBezTo>
                      <a:pt x="34" y="29"/>
                      <a:pt x="34" y="29"/>
                      <a:pt x="33" y="29"/>
                    </a:cubicBezTo>
                    <a:cubicBezTo>
                      <a:pt x="33" y="28"/>
                      <a:pt x="32" y="28"/>
                      <a:pt x="32" y="28"/>
                    </a:cubicBezTo>
                    <a:cubicBezTo>
                      <a:pt x="31" y="28"/>
                      <a:pt x="31" y="27"/>
                      <a:pt x="30" y="27"/>
                    </a:cubicBezTo>
                    <a:cubicBezTo>
                      <a:pt x="30" y="27"/>
                      <a:pt x="30" y="27"/>
                      <a:pt x="30" y="27"/>
                    </a:cubicBezTo>
                    <a:cubicBezTo>
                      <a:pt x="30" y="28"/>
                      <a:pt x="30" y="28"/>
                      <a:pt x="30" y="28"/>
                    </a:cubicBezTo>
                    <a:cubicBezTo>
                      <a:pt x="30" y="59"/>
                      <a:pt x="30" y="59"/>
                      <a:pt x="30" y="59"/>
                    </a:cubicBezTo>
                    <a:cubicBezTo>
                      <a:pt x="30" y="59"/>
                      <a:pt x="30" y="60"/>
                      <a:pt x="29" y="60"/>
                    </a:cubicBezTo>
                    <a:cubicBezTo>
                      <a:pt x="29" y="60"/>
                      <a:pt x="29" y="61"/>
                      <a:pt x="29" y="61"/>
                    </a:cubicBezTo>
                    <a:cubicBezTo>
                      <a:pt x="28" y="61"/>
                      <a:pt x="28" y="62"/>
                      <a:pt x="28" y="62"/>
                    </a:cubicBezTo>
                    <a:cubicBezTo>
                      <a:pt x="27" y="62"/>
                      <a:pt x="27" y="62"/>
                      <a:pt x="26" y="63"/>
                    </a:cubicBezTo>
                    <a:cubicBezTo>
                      <a:pt x="26" y="63"/>
                      <a:pt x="26" y="63"/>
                      <a:pt x="26" y="63"/>
                    </a:cubicBezTo>
                    <a:cubicBezTo>
                      <a:pt x="26" y="63"/>
                      <a:pt x="25" y="63"/>
                      <a:pt x="25" y="64"/>
                    </a:cubicBezTo>
                    <a:cubicBezTo>
                      <a:pt x="25" y="64"/>
                      <a:pt x="25" y="64"/>
                      <a:pt x="25" y="64"/>
                    </a:cubicBezTo>
                    <a:cubicBezTo>
                      <a:pt x="24" y="64"/>
                      <a:pt x="24" y="64"/>
                      <a:pt x="24" y="64"/>
                    </a:cubicBezTo>
                    <a:cubicBezTo>
                      <a:pt x="24" y="64"/>
                      <a:pt x="24" y="65"/>
                      <a:pt x="24" y="65"/>
                    </a:cubicBezTo>
                    <a:cubicBezTo>
                      <a:pt x="24" y="65"/>
                      <a:pt x="24" y="65"/>
                      <a:pt x="24" y="65"/>
                    </a:cubicBezTo>
                    <a:cubicBezTo>
                      <a:pt x="23" y="65"/>
                      <a:pt x="23" y="65"/>
                      <a:pt x="23" y="65"/>
                    </a:cubicBezTo>
                    <a:cubicBezTo>
                      <a:pt x="23" y="65"/>
                      <a:pt x="22" y="65"/>
                      <a:pt x="22" y="65"/>
                    </a:cubicBezTo>
                    <a:cubicBezTo>
                      <a:pt x="21" y="65"/>
                      <a:pt x="21" y="65"/>
                      <a:pt x="21" y="65"/>
                    </a:cubicBezTo>
                    <a:cubicBezTo>
                      <a:pt x="20" y="65"/>
                      <a:pt x="20" y="65"/>
                      <a:pt x="20" y="65"/>
                    </a:cubicBezTo>
                    <a:cubicBezTo>
                      <a:pt x="19" y="65"/>
                      <a:pt x="19" y="65"/>
                      <a:pt x="19" y="65"/>
                    </a:cubicBezTo>
                    <a:cubicBezTo>
                      <a:pt x="18" y="65"/>
                      <a:pt x="18" y="65"/>
                      <a:pt x="18" y="65"/>
                    </a:cubicBezTo>
                    <a:cubicBezTo>
                      <a:pt x="17" y="65"/>
                      <a:pt x="17" y="65"/>
                      <a:pt x="17" y="65"/>
                    </a:cubicBezTo>
                    <a:cubicBezTo>
                      <a:pt x="16" y="65"/>
                      <a:pt x="16" y="65"/>
                      <a:pt x="16" y="65"/>
                    </a:cubicBezTo>
                    <a:cubicBezTo>
                      <a:pt x="15" y="65"/>
                      <a:pt x="15" y="64"/>
                      <a:pt x="15" y="64"/>
                    </a:cubicBezTo>
                    <a:cubicBezTo>
                      <a:pt x="14" y="64"/>
                      <a:pt x="14" y="64"/>
                      <a:pt x="14" y="64"/>
                    </a:cubicBezTo>
                    <a:cubicBezTo>
                      <a:pt x="13" y="64"/>
                      <a:pt x="13" y="64"/>
                      <a:pt x="13" y="64"/>
                    </a:cubicBezTo>
                    <a:cubicBezTo>
                      <a:pt x="12" y="64"/>
                      <a:pt x="12" y="64"/>
                      <a:pt x="12" y="64"/>
                    </a:cubicBezTo>
                    <a:cubicBezTo>
                      <a:pt x="12" y="63"/>
                      <a:pt x="11" y="63"/>
                      <a:pt x="11" y="63"/>
                    </a:cubicBezTo>
                    <a:cubicBezTo>
                      <a:pt x="11" y="62"/>
                      <a:pt x="11" y="62"/>
                      <a:pt x="11" y="62"/>
                    </a:cubicBezTo>
                    <a:cubicBezTo>
                      <a:pt x="11" y="61"/>
                      <a:pt x="11" y="61"/>
                      <a:pt x="11" y="61"/>
                    </a:cubicBezTo>
                    <a:cubicBezTo>
                      <a:pt x="11" y="61"/>
                      <a:pt x="11" y="60"/>
                      <a:pt x="10" y="60"/>
                    </a:cubicBezTo>
                    <a:cubicBezTo>
                      <a:pt x="10" y="60"/>
                      <a:pt x="10" y="60"/>
                      <a:pt x="10" y="59"/>
                    </a:cubicBezTo>
                    <a:cubicBezTo>
                      <a:pt x="10" y="59"/>
                      <a:pt x="10" y="59"/>
                      <a:pt x="10" y="59"/>
                    </a:cubicBezTo>
                    <a:cubicBezTo>
                      <a:pt x="9" y="58"/>
                      <a:pt x="9" y="58"/>
                      <a:pt x="9" y="58"/>
                    </a:cubicBezTo>
                    <a:cubicBezTo>
                      <a:pt x="9" y="58"/>
                      <a:pt x="9" y="58"/>
                      <a:pt x="9" y="58"/>
                    </a:cubicBezTo>
                    <a:cubicBezTo>
                      <a:pt x="8" y="58"/>
                      <a:pt x="8" y="57"/>
                      <a:pt x="8" y="57"/>
                    </a:cubicBezTo>
                    <a:cubicBezTo>
                      <a:pt x="8" y="57"/>
                      <a:pt x="8" y="57"/>
                      <a:pt x="8" y="57"/>
                    </a:cubicBezTo>
                    <a:cubicBezTo>
                      <a:pt x="7" y="57"/>
                      <a:pt x="7" y="58"/>
                      <a:pt x="6" y="58"/>
                    </a:cubicBezTo>
                    <a:cubicBezTo>
                      <a:pt x="6" y="58"/>
                      <a:pt x="5" y="58"/>
                      <a:pt x="5" y="59"/>
                    </a:cubicBezTo>
                    <a:cubicBezTo>
                      <a:pt x="5" y="59"/>
                      <a:pt x="4" y="60"/>
                      <a:pt x="4" y="60"/>
                    </a:cubicBezTo>
                    <a:cubicBezTo>
                      <a:pt x="4" y="61"/>
                      <a:pt x="4" y="61"/>
                      <a:pt x="4" y="61"/>
                    </a:cubicBezTo>
                    <a:cubicBezTo>
                      <a:pt x="4" y="61"/>
                      <a:pt x="4" y="62"/>
                      <a:pt x="4" y="62"/>
                    </a:cubicBezTo>
                    <a:cubicBezTo>
                      <a:pt x="4" y="62"/>
                      <a:pt x="4" y="62"/>
                      <a:pt x="4" y="62"/>
                    </a:cubicBezTo>
                    <a:cubicBezTo>
                      <a:pt x="4" y="62"/>
                      <a:pt x="4" y="62"/>
                      <a:pt x="3" y="62"/>
                    </a:cubicBezTo>
                    <a:cubicBezTo>
                      <a:pt x="3" y="62"/>
                      <a:pt x="3" y="62"/>
                      <a:pt x="3" y="62"/>
                    </a:cubicBezTo>
                    <a:cubicBezTo>
                      <a:pt x="3" y="62"/>
                      <a:pt x="3" y="62"/>
                      <a:pt x="3" y="62"/>
                    </a:cubicBezTo>
                    <a:cubicBezTo>
                      <a:pt x="2" y="62"/>
                      <a:pt x="2" y="62"/>
                      <a:pt x="2" y="62"/>
                    </a:cubicBezTo>
                    <a:cubicBezTo>
                      <a:pt x="2" y="62"/>
                      <a:pt x="2" y="62"/>
                      <a:pt x="2" y="62"/>
                    </a:cubicBezTo>
                    <a:cubicBezTo>
                      <a:pt x="2" y="62"/>
                      <a:pt x="2"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0" y="62"/>
                      <a:pt x="0" y="62"/>
                      <a:pt x="0" y="62"/>
                    </a:cubicBezTo>
                    <a:cubicBezTo>
                      <a:pt x="0" y="63"/>
                      <a:pt x="0" y="63"/>
                      <a:pt x="0" y="63"/>
                    </a:cubicBezTo>
                    <a:cubicBezTo>
                      <a:pt x="1" y="64"/>
                      <a:pt x="2" y="65"/>
                      <a:pt x="2" y="66"/>
                    </a:cubicBezTo>
                    <a:cubicBezTo>
                      <a:pt x="3" y="67"/>
                      <a:pt x="4" y="68"/>
                      <a:pt x="4" y="69"/>
                    </a:cubicBezTo>
                    <a:cubicBezTo>
                      <a:pt x="5" y="71"/>
                      <a:pt x="5" y="72"/>
                      <a:pt x="6" y="73"/>
                    </a:cubicBezTo>
                    <a:cubicBezTo>
                      <a:pt x="6" y="74"/>
                      <a:pt x="6" y="75"/>
                      <a:pt x="7" y="76"/>
                    </a:cubicBezTo>
                    <a:cubicBezTo>
                      <a:pt x="7" y="77"/>
                      <a:pt x="7" y="78"/>
                      <a:pt x="8" y="79"/>
                    </a:cubicBezTo>
                    <a:cubicBezTo>
                      <a:pt x="8" y="80"/>
                      <a:pt x="9" y="81"/>
                      <a:pt x="9" y="82"/>
                    </a:cubicBezTo>
                    <a:cubicBezTo>
                      <a:pt x="10" y="83"/>
                      <a:pt x="10" y="84"/>
                      <a:pt x="10" y="85"/>
                    </a:cubicBezTo>
                    <a:cubicBezTo>
                      <a:pt x="11" y="86"/>
                      <a:pt x="11" y="86"/>
                      <a:pt x="12" y="87"/>
                    </a:cubicBezTo>
                    <a:cubicBezTo>
                      <a:pt x="12" y="88"/>
                      <a:pt x="13" y="88"/>
                      <a:pt x="13" y="89"/>
                    </a:cubicBezTo>
                    <a:cubicBezTo>
                      <a:pt x="13" y="90"/>
                      <a:pt x="14" y="90"/>
                      <a:pt x="14" y="91"/>
                    </a:cubicBezTo>
                    <a:cubicBezTo>
                      <a:pt x="14" y="91"/>
                      <a:pt x="14" y="92"/>
                      <a:pt x="14" y="92"/>
                    </a:cubicBezTo>
                    <a:cubicBezTo>
                      <a:pt x="15" y="92"/>
                      <a:pt x="15" y="93"/>
                      <a:pt x="15" y="93"/>
                    </a:cubicBezTo>
                    <a:cubicBezTo>
                      <a:pt x="15" y="94"/>
                      <a:pt x="15" y="94"/>
                      <a:pt x="15" y="94"/>
                    </a:cubicBezTo>
                    <a:cubicBezTo>
                      <a:pt x="15" y="95"/>
                      <a:pt x="16" y="95"/>
                      <a:pt x="16" y="96"/>
                    </a:cubicBezTo>
                    <a:cubicBezTo>
                      <a:pt x="16" y="97"/>
                      <a:pt x="16" y="97"/>
                      <a:pt x="16" y="98"/>
                    </a:cubicBezTo>
                    <a:cubicBezTo>
                      <a:pt x="16" y="98"/>
                      <a:pt x="16" y="99"/>
                      <a:pt x="16" y="99"/>
                    </a:cubicBezTo>
                    <a:cubicBezTo>
                      <a:pt x="16" y="100"/>
                      <a:pt x="16" y="100"/>
                      <a:pt x="16" y="100"/>
                    </a:cubicBezTo>
                    <a:cubicBezTo>
                      <a:pt x="16" y="100"/>
                      <a:pt x="16" y="100"/>
                      <a:pt x="16" y="100"/>
                    </a:cubicBezTo>
                    <a:cubicBezTo>
                      <a:pt x="16" y="100"/>
                      <a:pt x="16" y="100"/>
                      <a:pt x="16" y="101"/>
                    </a:cubicBezTo>
                    <a:cubicBezTo>
                      <a:pt x="16" y="101"/>
                      <a:pt x="16" y="101"/>
                      <a:pt x="16" y="101"/>
                    </a:cubicBezTo>
                    <a:cubicBezTo>
                      <a:pt x="16" y="101"/>
                      <a:pt x="16" y="101"/>
                      <a:pt x="15" y="101"/>
                    </a:cubicBezTo>
                    <a:cubicBezTo>
                      <a:pt x="15" y="101"/>
                      <a:pt x="15" y="101"/>
                      <a:pt x="15" y="101"/>
                    </a:cubicBezTo>
                    <a:cubicBezTo>
                      <a:pt x="14" y="101"/>
                      <a:pt x="14" y="101"/>
                      <a:pt x="14" y="101"/>
                    </a:cubicBezTo>
                    <a:cubicBezTo>
                      <a:pt x="14" y="101"/>
                      <a:pt x="14" y="101"/>
                      <a:pt x="14" y="102"/>
                    </a:cubicBezTo>
                    <a:cubicBezTo>
                      <a:pt x="13" y="102"/>
                      <a:pt x="13" y="102"/>
                      <a:pt x="13" y="102"/>
                    </a:cubicBezTo>
                    <a:cubicBezTo>
                      <a:pt x="13" y="102"/>
                      <a:pt x="13" y="103"/>
                      <a:pt x="13" y="103"/>
                    </a:cubicBezTo>
                    <a:cubicBezTo>
                      <a:pt x="13" y="104"/>
                      <a:pt x="13" y="104"/>
                      <a:pt x="13" y="105"/>
                    </a:cubicBezTo>
                    <a:cubicBezTo>
                      <a:pt x="13" y="105"/>
                      <a:pt x="14" y="106"/>
                      <a:pt x="14" y="106"/>
                    </a:cubicBezTo>
                    <a:cubicBezTo>
                      <a:pt x="14" y="107"/>
                      <a:pt x="15" y="108"/>
                      <a:pt x="15" y="109"/>
                    </a:cubicBezTo>
                    <a:cubicBezTo>
                      <a:pt x="16" y="109"/>
                      <a:pt x="16" y="110"/>
                      <a:pt x="16" y="110"/>
                    </a:cubicBezTo>
                    <a:cubicBezTo>
                      <a:pt x="16" y="111"/>
                      <a:pt x="16" y="111"/>
                      <a:pt x="16" y="111"/>
                    </a:cubicBezTo>
                    <a:cubicBezTo>
                      <a:pt x="16" y="112"/>
                      <a:pt x="17" y="112"/>
                      <a:pt x="17" y="113"/>
                    </a:cubicBezTo>
                    <a:cubicBezTo>
                      <a:pt x="17" y="113"/>
                      <a:pt x="17" y="113"/>
                      <a:pt x="17" y="114"/>
                    </a:cubicBezTo>
                    <a:cubicBezTo>
                      <a:pt x="17" y="114"/>
                      <a:pt x="17" y="114"/>
                      <a:pt x="17" y="114"/>
                    </a:cubicBezTo>
                    <a:cubicBezTo>
                      <a:pt x="17" y="115"/>
                      <a:pt x="17" y="115"/>
                      <a:pt x="17" y="115"/>
                    </a:cubicBezTo>
                    <a:cubicBezTo>
                      <a:pt x="17" y="115"/>
                      <a:pt x="17" y="116"/>
                      <a:pt x="17" y="116"/>
                    </a:cubicBezTo>
                    <a:cubicBezTo>
                      <a:pt x="18" y="116"/>
                      <a:pt x="18" y="116"/>
                      <a:pt x="18" y="116"/>
                    </a:cubicBezTo>
                    <a:cubicBezTo>
                      <a:pt x="19" y="116"/>
                      <a:pt x="19" y="116"/>
                      <a:pt x="19" y="116"/>
                    </a:cubicBezTo>
                    <a:cubicBezTo>
                      <a:pt x="19" y="116"/>
                      <a:pt x="19" y="117"/>
                      <a:pt x="19" y="117"/>
                    </a:cubicBezTo>
                    <a:cubicBezTo>
                      <a:pt x="20" y="117"/>
                      <a:pt x="20" y="117"/>
                      <a:pt x="20" y="117"/>
                    </a:cubicBezTo>
                    <a:cubicBezTo>
                      <a:pt x="20" y="117"/>
                      <a:pt x="20" y="117"/>
                      <a:pt x="20" y="117"/>
                    </a:cubicBezTo>
                    <a:cubicBezTo>
                      <a:pt x="20" y="117"/>
                      <a:pt x="20" y="118"/>
                      <a:pt x="20" y="118"/>
                    </a:cubicBezTo>
                    <a:cubicBezTo>
                      <a:pt x="20" y="118"/>
                      <a:pt x="21" y="118"/>
                      <a:pt x="21" y="118"/>
                    </a:cubicBezTo>
                    <a:cubicBezTo>
                      <a:pt x="21" y="118"/>
                      <a:pt x="21" y="118"/>
                      <a:pt x="21" y="118"/>
                    </a:cubicBezTo>
                    <a:cubicBezTo>
                      <a:pt x="21" y="118"/>
                      <a:pt x="22" y="118"/>
                      <a:pt x="22" y="118"/>
                    </a:cubicBezTo>
                    <a:cubicBezTo>
                      <a:pt x="22" y="118"/>
                      <a:pt x="23" y="119"/>
                      <a:pt x="23" y="119"/>
                    </a:cubicBezTo>
                    <a:cubicBezTo>
                      <a:pt x="23" y="119"/>
                      <a:pt x="24" y="119"/>
                      <a:pt x="24" y="120"/>
                    </a:cubicBezTo>
                    <a:cubicBezTo>
                      <a:pt x="24" y="120"/>
                      <a:pt x="25" y="120"/>
                      <a:pt x="25" y="121"/>
                    </a:cubicBezTo>
                    <a:cubicBezTo>
                      <a:pt x="25" y="121"/>
                      <a:pt x="26" y="121"/>
                      <a:pt x="26" y="122"/>
                    </a:cubicBezTo>
                    <a:cubicBezTo>
                      <a:pt x="26" y="122"/>
                      <a:pt x="26" y="122"/>
                      <a:pt x="26" y="122"/>
                    </a:cubicBezTo>
                    <a:cubicBezTo>
                      <a:pt x="26" y="122"/>
                      <a:pt x="26" y="122"/>
                      <a:pt x="27" y="122"/>
                    </a:cubicBezTo>
                    <a:cubicBezTo>
                      <a:pt x="27" y="123"/>
                      <a:pt x="27" y="123"/>
                      <a:pt x="27" y="123"/>
                    </a:cubicBezTo>
                    <a:cubicBezTo>
                      <a:pt x="28" y="123"/>
                      <a:pt x="28" y="123"/>
                      <a:pt x="28" y="123"/>
                    </a:cubicBezTo>
                    <a:cubicBezTo>
                      <a:pt x="29" y="123"/>
                      <a:pt x="29" y="123"/>
                      <a:pt x="29" y="123"/>
                    </a:cubicBezTo>
                    <a:cubicBezTo>
                      <a:pt x="29" y="123"/>
                      <a:pt x="30" y="123"/>
                      <a:pt x="30" y="123"/>
                    </a:cubicBezTo>
                    <a:cubicBezTo>
                      <a:pt x="30" y="123"/>
                      <a:pt x="31" y="123"/>
                      <a:pt x="31" y="123"/>
                    </a:cubicBezTo>
                    <a:cubicBezTo>
                      <a:pt x="31" y="123"/>
                      <a:pt x="32" y="122"/>
                      <a:pt x="32" y="122"/>
                    </a:cubicBezTo>
                    <a:cubicBezTo>
                      <a:pt x="32" y="122"/>
                      <a:pt x="32" y="122"/>
                      <a:pt x="33" y="121"/>
                    </a:cubicBezTo>
                    <a:cubicBezTo>
                      <a:pt x="33" y="121"/>
                      <a:pt x="33" y="121"/>
                      <a:pt x="34" y="120"/>
                    </a:cubicBezTo>
                    <a:cubicBezTo>
                      <a:pt x="34" y="120"/>
                      <a:pt x="35" y="120"/>
                      <a:pt x="36" y="120"/>
                    </a:cubicBezTo>
                    <a:cubicBezTo>
                      <a:pt x="37" y="119"/>
                      <a:pt x="38" y="119"/>
                      <a:pt x="39" y="119"/>
                    </a:cubicBezTo>
                    <a:cubicBezTo>
                      <a:pt x="40" y="119"/>
                      <a:pt x="41" y="119"/>
                      <a:pt x="42" y="119"/>
                    </a:cubicBezTo>
                    <a:cubicBezTo>
                      <a:pt x="43" y="119"/>
                      <a:pt x="43" y="119"/>
                      <a:pt x="44" y="119"/>
                    </a:cubicBezTo>
                    <a:cubicBezTo>
                      <a:pt x="44" y="119"/>
                      <a:pt x="45" y="119"/>
                      <a:pt x="45" y="119"/>
                    </a:cubicBezTo>
                    <a:cubicBezTo>
                      <a:pt x="46" y="118"/>
                      <a:pt x="46" y="118"/>
                      <a:pt x="46" y="118"/>
                    </a:cubicBezTo>
                    <a:cubicBezTo>
                      <a:pt x="46" y="118"/>
                      <a:pt x="47" y="118"/>
                      <a:pt x="47" y="118"/>
                    </a:cubicBezTo>
                    <a:cubicBezTo>
                      <a:pt x="47" y="117"/>
                      <a:pt x="47" y="117"/>
                      <a:pt x="47" y="117"/>
                    </a:cubicBezTo>
                    <a:cubicBezTo>
                      <a:pt x="48" y="117"/>
                      <a:pt x="48" y="117"/>
                      <a:pt x="48" y="117"/>
                    </a:cubicBezTo>
                    <a:cubicBezTo>
                      <a:pt x="48" y="117"/>
                      <a:pt x="49" y="116"/>
                      <a:pt x="49" y="116"/>
                    </a:cubicBezTo>
                    <a:cubicBezTo>
                      <a:pt x="49" y="116"/>
                      <a:pt x="50" y="116"/>
                      <a:pt x="50" y="116"/>
                    </a:cubicBezTo>
                    <a:cubicBezTo>
                      <a:pt x="51" y="116"/>
                      <a:pt x="51" y="115"/>
                      <a:pt x="52" y="115"/>
                    </a:cubicBezTo>
                    <a:cubicBezTo>
                      <a:pt x="52" y="115"/>
                      <a:pt x="53" y="115"/>
                      <a:pt x="54" y="115"/>
                    </a:cubicBezTo>
                    <a:cubicBezTo>
                      <a:pt x="54" y="115"/>
                      <a:pt x="55" y="115"/>
                      <a:pt x="55" y="115"/>
                    </a:cubicBezTo>
                    <a:cubicBezTo>
                      <a:pt x="56" y="115"/>
                      <a:pt x="57" y="115"/>
                      <a:pt x="57" y="115"/>
                    </a:cubicBezTo>
                    <a:cubicBezTo>
                      <a:pt x="58" y="115"/>
                      <a:pt x="58" y="115"/>
                      <a:pt x="59" y="115"/>
                    </a:cubicBezTo>
                    <a:cubicBezTo>
                      <a:pt x="59" y="115"/>
                      <a:pt x="60" y="115"/>
                      <a:pt x="60" y="115"/>
                    </a:cubicBezTo>
                    <a:cubicBezTo>
                      <a:pt x="61" y="115"/>
                      <a:pt x="61" y="115"/>
                      <a:pt x="62" y="115"/>
                    </a:cubicBezTo>
                    <a:cubicBezTo>
                      <a:pt x="62" y="115"/>
                      <a:pt x="63" y="116"/>
                      <a:pt x="63" y="116"/>
                    </a:cubicBezTo>
                    <a:cubicBezTo>
                      <a:pt x="63" y="116"/>
                      <a:pt x="64" y="116"/>
                      <a:pt x="64" y="116"/>
                    </a:cubicBezTo>
                    <a:cubicBezTo>
                      <a:pt x="64" y="116"/>
                      <a:pt x="65" y="116"/>
                      <a:pt x="65" y="116"/>
                    </a:cubicBezTo>
                    <a:cubicBezTo>
                      <a:pt x="65" y="116"/>
                      <a:pt x="65" y="116"/>
                      <a:pt x="66" y="116"/>
                    </a:cubicBezTo>
                    <a:cubicBezTo>
                      <a:pt x="66" y="116"/>
                      <a:pt x="66" y="116"/>
                      <a:pt x="66" y="116"/>
                    </a:cubicBezTo>
                    <a:cubicBezTo>
                      <a:pt x="67" y="116"/>
                      <a:pt x="67" y="116"/>
                      <a:pt x="68" y="116"/>
                    </a:cubicBezTo>
                    <a:cubicBezTo>
                      <a:pt x="68" y="116"/>
                      <a:pt x="69" y="116"/>
                      <a:pt x="69" y="116"/>
                    </a:cubicBezTo>
                    <a:cubicBezTo>
                      <a:pt x="70" y="116"/>
                      <a:pt x="70" y="116"/>
                      <a:pt x="70" y="115"/>
                    </a:cubicBezTo>
                    <a:cubicBezTo>
                      <a:pt x="71" y="115"/>
                      <a:pt x="71" y="115"/>
                      <a:pt x="72" y="115"/>
                    </a:cubicBezTo>
                    <a:cubicBezTo>
                      <a:pt x="72" y="115"/>
                      <a:pt x="72" y="115"/>
                      <a:pt x="72" y="115"/>
                    </a:cubicBezTo>
                    <a:cubicBezTo>
                      <a:pt x="72" y="114"/>
                      <a:pt x="72" y="114"/>
                      <a:pt x="72"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3" y="115"/>
                      <a:pt x="74" y="115"/>
                      <a:pt x="74" y="115"/>
                    </a:cubicBezTo>
                    <a:cubicBezTo>
                      <a:pt x="74" y="115"/>
                      <a:pt x="74" y="115"/>
                      <a:pt x="74" y="115"/>
                    </a:cubicBezTo>
                    <a:cubicBezTo>
                      <a:pt x="74" y="115"/>
                      <a:pt x="74" y="115"/>
                      <a:pt x="75" y="115"/>
                    </a:cubicBezTo>
                    <a:cubicBezTo>
                      <a:pt x="75" y="115"/>
                      <a:pt x="75" y="115"/>
                      <a:pt x="75" y="115"/>
                    </a:cubicBezTo>
                    <a:cubicBezTo>
                      <a:pt x="75" y="115"/>
                      <a:pt x="75" y="115"/>
                      <a:pt x="75" y="115"/>
                    </a:cubicBezTo>
                    <a:cubicBezTo>
                      <a:pt x="75" y="115"/>
                      <a:pt x="76" y="115"/>
                      <a:pt x="76" y="115"/>
                    </a:cubicBezTo>
                    <a:cubicBezTo>
                      <a:pt x="76" y="115"/>
                      <a:pt x="76" y="115"/>
                      <a:pt x="76" y="115"/>
                    </a:cubicBezTo>
                    <a:cubicBezTo>
                      <a:pt x="76" y="115"/>
                      <a:pt x="77" y="115"/>
                      <a:pt x="77" y="115"/>
                    </a:cubicBezTo>
                    <a:cubicBezTo>
                      <a:pt x="77" y="114"/>
                      <a:pt x="77" y="114"/>
                      <a:pt x="77" y="114"/>
                    </a:cubicBezTo>
                    <a:cubicBezTo>
                      <a:pt x="77" y="114"/>
                      <a:pt x="77" y="113"/>
                      <a:pt x="77" y="113"/>
                    </a:cubicBezTo>
                    <a:cubicBezTo>
                      <a:pt x="77" y="113"/>
                      <a:pt x="78" y="112"/>
                      <a:pt x="78" y="112"/>
                    </a:cubicBezTo>
                    <a:cubicBezTo>
                      <a:pt x="78" y="112"/>
                      <a:pt x="78" y="112"/>
                      <a:pt x="78" y="111"/>
                    </a:cubicBezTo>
                    <a:cubicBezTo>
                      <a:pt x="79" y="111"/>
                      <a:pt x="79" y="111"/>
                      <a:pt x="80" y="111"/>
                    </a:cubicBezTo>
                    <a:cubicBezTo>
                      <a:pt x="80" y="111"/>
                      <a:pt x="81" y="111"/>
                      <a:pt x="81" y="111"/>
                    </a:cubicBezTo>
                    <a:cubicBezTo>
                      <a:pt x="82" y="111"/>
                      <a:pt x="82" y="111"/>
                      <a:pt x="82" y="111"/>
                    </a:cubicBezTo>
                    <a:cubicBezTo>
                      <a:pt x="82" y="111"/>
                      <a:pt x="82" y="111"/>
                      <a:pt x="82" y="111"/>
                    </a:cubicBezTo>
                    <a:cubicBezTo>
                      <a:pt x="82" y="111"/>
                      <a:pt x="82" y="111"/>
                      <a:pt x="82" y="111"/>
                    </a:cubicBezTo>
                    <a:cubicBezTo>
                      <a:pt x="83" y="111"/>
                      <a:pt x="83" y="111"/>
                      <a:pt x="83" y="111"/>
                    </a:cubicBezTo>
                    <a:cubicBezTo>
                      <a:pt x="83" y="111"/>
                      <a:pt x="83" y="111"/>
                      <a:pt x="83" y="111"/>
                    </a:cubicBezTo>
                    <a:cubicBezTo>
                      <a:pt x="83" y="111"/>
                      <a:pt x="83" y="111"/>
                      <a:pt x="83" y="111"/>
                    </a:cubicBezTo>
                    <a:cubicBezTo>
                      <a:pt x="83" y="111"/>
                      <a:pt x="84" y="111"/>
                      <a:pt x="84" y="111"/>
                    </a:cubicBezTo>
                    <a:cubicBezTo>
                      <a:pt x="84" y="111"/>
                      <a:pt x="84" y="111"/>
                      <a:pt x="84" y="111"/>
                    </a:cubicBezTo>
                    <a:cubicBezTo>
                      <a:pt x="85" y="111"/>
                      <a:pt x="86" y="111"/>
                      <a:pt x="88" y="110"/>
                    </a:cubicBezTo>
                    <a:cubicBezTo>
                      <a:pt x="89" y="109"/>
                      <a:pt x="91" y="109"/>
                      <a:pt x="92" y="107"/>
                    </a:cubicBezTo>
                    <a:cubicBezTo>
                      <a:pt x="94" y="106"/>
                      <a:pt x="96" y="105"/>
                      <a:pt x="97" y="104"/>
                    </a:cubicBezTo>
                    <a:cubicBezTo>
                      <a:pt x="99" y="102"/>
                      <a:pt x="100" y="101"/>
                      <a:pt x="102" y="100"/>
                    </a:cubicBezTo>
                    <a:cubicBezTo>
                      <a:pt x="104" y="98"/>
                      <a:pt x="105" y="96"/>
                      <a:pt x="107" y="94"/>
                    </a:cubicBezTo>
                    <a:cubicBezTo>
                      <a:pt x="109" y="92"/>
                      <a:pt x="111" y="89"/>
                      <a:pt x="113" y="87"/>
                    </a:cubicBezTo>
                    <a:cubicBezTo>
                      <a:pt x="115" y="85"/>
                      <a:pt x="117" y="82"/>
                      <a:pt x="119" y="80"/>
                    </a:cubicBezTo>
                    <a:cubicBezTo>
                      <a:pt x="120" y="78"/>
                      <a:pt x="121" y="76"/>
                      <a:pt x="122" y="74"/>
                    </a:cubicBezTo>
                    <a:cubicBezTo>
                      <a:pt x="123" y="73"/>
                      <a:pt x="124" y="72"/>
                      <a:pt x="125" y="70"/>
                    </a:cubicBezTo>
                    <a:cubicBezTo>
                      <a:pt x="126" y="69"/>
                      <a:pt x="127" y="68"/>
                      <a:pt x="128" y="67"/>
                    </a:cubicBezTo>
                    <a:cubicBezTo>
                      <a:pt x="129" y="66"/>
                      <a:pt x="130" y="65"/>
                      <a:pt x="131" y="64"/>
                    </a:cubicBezTo>
                    <a:cubicBezTo>
                      <a:pt x="132" y="63"/>
                      <a:pt x="133" y="62"/>
                      <a:pt x="134" y="61"/>
                    </a:cubicBezTo>
                    <a:cubicBezTo>
                      <a:pt x="134" y="61"/>
                      <a:pt x="134" y="61"/>
                      <a:pt x="134" y="61"/>
                    </a:cubicBezTo>
                    <a:cubicBezTo>
                      <a:pt x="135" y="60"/>
                      <a:pt x="135" y="59"/>
                      <a:pt x="136" y="58"/>
                    </a:cubicBezTo>
                    <a:cubicBezTo>
                      <a:pt x="136" y="57"/>
                      <a:pt x="137" y="56"/>
                      <a:pt x="137" y="55"/>
                    </a:cubicBezTo>
                    <a:cubicBezTo>
                      <a:pt x="137" y="53"/>
                      <a:pt x="138" y="52"/>
                      <a:pt x="138" y="51"/>
                    </a:cubicBezTo>
                    <a:cubicBezTo>
                      <a:pt x="138" y="49"/>
                      <a:pt x="138" y="48"/>
                      <a:pt x="138" y="47"/>
                    </a:cubicBezTo>
                    <a:cubicBezTo>
                      <a:pt x="138" y="47"/>
                      <a:pt x="138" y="47"/>
                      <a:pt x="138" y="47"/>
                    </a:cubicBezTo>
                    <a:cubicBezTo>
                      <a:pt x="138" y="47"/>
                      <a:pt x="138" y="47"/>
                      <a:pt x="138" y="47"/>
                    </a:cubicBezTo>
                    <a:cubicBezTo>
                      <a:pt x="138" y="47"/>
                      <a:pt x="138" y="47"/>
                      <a:pt x="138" y="47"/>
                    </a:cubicBezTo>
                    <a:cubicBezTo>
                      <a:pt x="137" y="47"/>
                      <a:pt x="137" y="47"/>
                      <a:pt x="137" y="47"/>
                    </a:cubicBezTo>
                    <a:cubicBezTo>
                      <a:pt x="137" y="47"/>
                      <a:pt x="137" y="47"/>
                      <a:pt x="137" y="47"/>
                    </a:cubicBezTo>
                    <a:cubicBezTo>
                      <a:pt x="137" y="48"/>
                      <a:pt x="137" y="50"/>
                      <a:pt x="137" y="52"/>
                    </a:cubicBezTo>
                    <a:cubicBezTo>
                      <a:pt x="136" y="53"/>
                      <a:pt x="136" y="54"/>
                      <a:pt x="136" y="55"/>
                    </a:cubicBezTo>
                    <a:cubicBezTo>
                      <a:pt x="135" y="57"/>
                      <a:pt x="135" y="58"/>
                      <a:pt x="135" y="58"/>
                    </a:cubicBezTo>
                    <a:cubicBezTo>
                      <a:pt x="134" y="59"/>
                      <a:pt x="134" y="60"/>
                      <a:pt x="134" y="60"/>
                    </a:cubicBezTo>
                    <a:cubicBezTo>
                      <a:pt x="133" y="61"/>
                      <a:pt x="133" y="61"/>
                      <a:pt x="133" y="61"/>
                    </a:cubicBezTo>
                    <a:cubicBezTo>
                      <a:pt x="132" y="61"/>
                      <a:pt x="131" y="62"/>
                      <a:pt x="130" y="63"/>
                    </a:cubicBezTo>
                    <a:cubicBezTo>
                      <a:pt x="129" y="64"/>
                      <a:pt x="128" y="65"/>
                      <a:pt x="127" y="66"/>
                    </a:cubicBezTo>
                    <a:cubicBezTo>
                      <a:pt x="126" y="67"/>
                      <a:pt x="125" y="69"/>
                      <a:pt x="124" y="70"/>
                    </a:cubicBezTo>
                    <a:cubicBezTo>
                      <a:pt x="123" y="71"/>
                      <a:pt x="122" y="73"/>
                      <a:pt x="121" y="74"/>
                    </a:cubicBezTo>
                    <a:cubicBezTo>
                      <a:pt x="121" y="75"/>
                      <a:pt x="119" y="77"/>
                      <a:pt x="118" y="79"/>
                    </a:cubicBezTo>
                    <a:cubicBezTo>
                      <a:pt x="116" y="82"/>
                      <a:pt x="114" y="84"/>
                      <a:pt x="112" y="86"/>
                    </a:cubicBezTo>
                    <a:cubicBezTo>
                      <a:pt x="111" y="89"/>
                      <a:pt x="109" y="91"/>
                      <a:pt x="107" y="93"/>
                    </a:cubicBezTo>
                    <a:cubicBezTo>
                      <a:pt x="105" y="95"/>
                      <a:pt x="103" y="97"/>
                      <a:pt x="101" y="99"/>
                    </a:cubicBezTo>
                    <a:cubicBezTo>
                      <a:pt x="100" y="100"/>
                      <a:pt x="98" y="102"/>
                      <a:pt x="96" y="103"/>
                    </a:cubicBezTo>
                    <a:cubicBezTo>
                      <a:pt x="95" y="105"/>
                      <a:pt x="93" y="106"/>
                      <a:pt x="91" y="107"/>
                    </a:cubicBezTo>
                    <a:cubicBezTo>
                      <a:pt x="90" y="108"/>
                      <a:pt x="88" y="109"/>
                      <a:pt x="87" y="109"/>
                    </a:cubicBezTo>
                    <a:cubicBezTo>
                      <a:pt x="86" y="110"/>
                      <a:pt x="85" y="110"/>
                      <a:pt x="84" y="110"/>
                    </a:cubicBezTo>
                    <a:cubicBezTo>
                      <a:pt x="84" y="110"/>
                      <a:pt x="84" y="110"/>
                      <a:pt x="84" y="110"/>
                    </a:cubicBezTo>
                    <a:cubicBezTo>
                      <a:pt x="84" y="110"/>
                      <a:pt x="83" y="110"/>
                      <a:pt x="83" y="110"/>
                    </a:cubicBezTo>
                    <a:cubicBezTo>
                      <a:pt x="83" y="110"/>
                      <a:pt x="83" y="110"/>
                      <a:pt x="83" y="110"/>
                    </a:cubicBezTo>
                    <a:cubicBezTo>
                      <a:pt x="83" y="110"/>
                      <a:pt x="83" y="110"/>
                      <a:pt x="83" y="110"/>
                    </a:cubicBezTo>
                    <a:cubicBezTo>
                      <a:pt x="83" y="110"/>
                      <a:pt x="83" y="110"/>
                      <a:pt x="82" y="110"/>
                    </a:cubicBezTo>
                    <a:cubicBezTo>
                      <a:pt x="82" y="110"/>
                      <a:pt x="82" y="110"/>
                      <a:pt x="82" y="110"/>
                    </a:cubicBezTo>
                    <a:cubicBezTo>
                      <a:pt x="82" y="110"/>
                      <a:pt x="82" y="110"/>
                      <a:pt x="82" y="110"/>
                    </a:cubicBezTo>
                    <a:cubicBezTo>
                      <a:pt x="82" y="110"/>
                      <a:pt x="82" y="110"/>
                      <a:pt x="81" y="110"/>
                    </a:cubicBezTo>
                    <a:cubicBezTo>
                      <a:pt x="81" y="110"/>
                      <a:pt x="81" y="110"/>
                      <a:pt x="80" y="110"/>
                    </a:cubicBezTo>
                    <a:cubicBezTo>
                      <a:pt x="79" y="110"/>
                      <a:pt x="79" y="110"/>
                      <a:pt x="78" y="110"/>
                    </a:cubicBezTo>
                    <a:cubicBezTo>
                      <a:pt x="78" y="111"/>
                      <a:pt x="77" y="111"/>
                      <a:pt x="77" y="111"/>
                    </a:cubicBezTo>
                    <a:cubicBezTo>
                      <a:pt x="77" y="112"/>
                      <a:pt x="76" y="112"/>
                      <a:pt x="76" y="113"/>
                    </a:cubicBezTo>
                    <a:cubicBezTo>
                      <a:pt x="76" y="113"/>
                      <a:pt x="76" y="113"/>
                      <a:pt x="76" y="113"/>
                    </a:cubicBezTo>
                    <a:cubicBezTo>
                      <a:pt x="76" y="114"/>
                      <a:pt x="76" y="114"/>
                      <a:pt x="76" y="114"/>
                    </a:cubicBezTo>
                    <a:cubicBezTo>
                      <a:pt x="76" y="114"/>
                      <a:pt x="76" y="114"/>
                      <a:pt x="76" y="114"/>
                    </a:cubicBezTo>
                    <a:cubicBezTo>
                      <a:pt x="76" y="114"/>
                      <a:pt x="76" y="114"/>
                      <a:pt x="76" y="114"/>
                    </a:cubicBezTo>
                    <a:cubicBezTo>
                      <a:pt x="76" y="114"/>
                      <a:pt x="75" y="114"/>
                      <a:pt x="75" y="114"/>
                    </a:cubicBezTo>
                    <a:cubicBezTo>
                      <a:pt x="75" y="114"/>
                      <a:pt x="75" y="114"/>
                      <a:pt x="75" y="114"/>
                    </a:cubicBezTo>
                    <a:cubicBezTo>
                      <a:pt x="75" y="114"/>
                      <a:pt x="75" y="114"/>
                      <a:pt x="75" y="114"/>
                    </a:cubicBezTo>
                    <a:cubicBezTo>
                      <a:pt x="75" y="114"/>
                      <a:pt x="74" y="114"/>
                      <a:pt x="74" y="114"/>
                    </a:cubicBezTo>
                    <a:cubicBezTo>
                      <a:pt x="74" y="114"/>
                      <a:pt x="74" y="114"/>
                      <a:pt x="74" y="114"/>
                    </a:cubicBezTo>
                    <a:cubicBezTo>
                      <a:pt x="74" y="114"/>
                      <a:pt x="74" y="113"/>
                      <a:pt x="73" y="113"/>
                    </a:cubicBezTo>
                    <a:cubicBezTo>
                      <a:pt x="73" y="113"/>
                      <a:pt x="73" y="113"/>
                      <a:pt x="73" y="113"/>
                    </a:cubicBezTo>
                    <a:cubicBezTo>
                      <a:pt x="73" y="113"/>
                      <a:pt x="73" y="113"/>
                      <a:pt x="73" y="113"/>
                    </a:cubicBezTo>
                    <a:cubicBezTo>
                      <a:pt x="72" y="113"/>
                      <a:pt x="72" y="113"/>
                      <a:pt x="72" y="113"/>
                    </a:cubicBezTo>
                    <a:cubicBezTo>
                      <a:pt x="72" y="113"/>
                      <a:pt x="72" y="113"/>
                      <a:pt x="72" y="113"/>
                    </a:cubicBezTo>
                    <a:cubicBezTo>
                      <a:pt x="72" y="114"/>
                      <a:pt x="72" y="114"/>
                      <a:pt x="72" y="114"/>
                    </a:cubicBezTo>
                    <a:cubicBezTo>
                      <a:pt x="71" y="114"/>
                      <a:pt x="71" y="114"/>
                      <a:pt x="71" y="114"/>
                    </a:cubicBezTo>
                    <a:cubicBezTo>
                      <a:pt x="71" y="114"/>
                      <a:pt x="70" y="114"/>
                      <a:pt x="70" y="114"/>
                    </a:cubicBezTo>
                    <a:cubicBezTo>
                      <a:pt x="70" y="115"/>
                      <a:pt x="69" y="115"/>
                      <a:pt x="69" y="115"/>
                    </a:cubicBezTo>
                    <a:cubicBezTo>
                      <a:pt x="68" y="115"/>
                      <a:pt x="68" y="115"/>
                      <a:pt x="68" y="115"/>
                    </a:cubicBezTo>
                    <a:cubicBezTo>
                      <a:pt x="67" y="115"/>
                      <a:pt x="67" y="115"/>
                      <a:pt x="66" y="115"/>
                    </a:cubicBezTo>
                    <a:cubicBezTo>
                      <a:pt x="66" y="115"/>
                      <a:pt x="66" y="115"/>
                      <a:pt x="66" y="115"/>
                    </a:cubicBezTo>
                    <a:cubicBezTo>
                      <a:pt x="65" y="115"/>
                      <a:pt x="65" y="115"/>
                      <a:pt x="65" y="115"/>
                    </a:cubicBezTo>
                    <a:cubicBezTo>
                      <a:pt x="65" y="115"/>
                      <a:pt x="64" y="115"/>
                      <a:pt x="64" y="115"/>
                    </a:cubicBezTo>
                    <a:cubicBezTo>
                      <a:pt x="64" y="115"/>
                      <a:pt x="64" y="115"/>
                      <a:pt x="63" y="115"/>
                    </a:cubicBezTo>
                    <a:cubicBezTo>
                      <a:pt x="63" y="115"/>
                      <a:pt x="63" y="114"/>
                      <a:pt x="62" y="114"/>
                    </a:cubicBezTo>
                    <a:cubicBezTo>
                      <a:pt x="62" y="114"/>
                      <a:pt x="61" y="114"/>
                      <a:pt x="61" y="114"/>
                    </a:cubicBezTo>
                    <a:cubicBezTo>
                      <a:pt x="60" y="114"/>
                      <a:pt x="59" y="114"/>
                      <a:pt x="59" y="114"/>
                    </a:cubicBezTo>
                    <a:cubicBezTo>
                      <a:pt x="58" y="114"/>
                      <a:pt x="58" y="114"/>
                      <a:pt x="57" y="114"/>
                    </a:cubicBezTo>
                    <a:cubicBezTo>
                      <a:pt x="57" y="114"/>
                      <a:pt x="56" y="114"/>
                      <a:pt x="55" y="114"/>
                    </a:cubicBezTo>
                    <a:cubicBezTo>
                      <a:pt x="55" y="114"/>
                      <a:pt x="54" y="114"/>
                      <a:pt x="54" y="114"/>
                    </a:cubicBezTo>
                    <a:cubicBezTo>
                      <a:pt x="53" y="114"/>
                      <a:pt x="52" y="114"/>
                      <a:pt x="52" y="114"/>
                    </a:cubicBezTo>
                    <a:cubicBezTo>
                      <a:pt x="51" y="115"/>
                      <a:pt x="51" y="115"/>
                      <a:pt x="50" y="115"/>
                    </a:cubicBezTo>
                    <a:cubicBezTo>
                      <a:pt x="49" y="115"/>
                      <a:pt x="49" y="115"/>
                      <a:pt x="49" y="115"/>
                    </a:cubicBezTo>
                    <a:cubicBezTo>
                      <a:pt x="48" y="115"/>
                      <a:pt x="48" y="116"/>
                      <a:pt x="48" y="116"/>
                    </a:cubicBezTo>
                    <a:cubicBezTo>
                      <a:pt x="47" y="116"/>
                      <a:pt x="47" y="116"/>
                      <a:pt x="47" y="116"/>
                    </a:cubicBezTo>
                    <a:cubicBezTo>
                      <a:pt x="47" y="116"/>
                      <a:pt x="46" y="117"/>
                      <a:pt x="46" y="117"/>
                    </a:cubicBezTo>
                    <a:cubicBezTo>
                      <a:pt x="46" y="117"/>
                      <a:pt x="46" y="117"/>
                      <a:pt x="46" y="117"/>
                    </a:cubicBezTo>
                    <a:cubicBezTo>
                      <a:pt x="45" y="117"/>
                      <a:pt x="45" y="118"/>
                      <a:pt x="45" y="118"/>
                    </a:cubicBezTo>
                    <a:cubicBezTo>
                      <a:pt x="44" y="118"/>
                      <a:pt x="44" y="118"/>
                      <a:pt x="44" y="118"/>
                    </a:cubicBezTo>
                    <a:cubicBezTo>
                      <a:pt x="43" y="118"/>
                      <a:pt x="43" y="118"/>
                      <a:pt x="42" y="118"/>
                    </a:cubicBezTo>
                    <a:cubicBezTo>
                      <a:pt x="41" y="118"/>
                      <a:pt x="40" y="118"/>
                      <a:pt x="38" y="118"/>
                    </a:cubicBezTo>
                    <a:cubicBezTo>
                      <a:pt x="37" y="118"/>
                      <a:pt x="36" y="118"/>
                      <a:pt x="35" y="119"/>
                    </a:cubicBezTo>
                    <a:cubicBezTo>
                      <a:pt x="34" y="119"/>
                      <a:pt x="34" y="119"/>
                      <a:pt x="33" y="120"/>
                    </a:cubicBezTo>
                    <a:cubicBezTo>
                      <a:pt x="32" y="120"/>
                      <a:pt x="32" y="120"/>
                      <a:pt x="32" y="121"/>
                    </a:cubicBezTo>
                    <a:cubicBezTo>
                      <a:pt x="32" y="121"/>
                      <a:pt x="31" y="121"/>
                      <a:pt x="31" y="121"/>
                    </a:cubicBezTo>
                    <a:cubicBezTo>
                      <a:pt x="31" y="122"/>
                      <a:pt x="31" y="122"/>
                      <a:pt x="31" y="122"/>
                    </a:cubicBezTo>
                    <a:cubicBezTo>
                      <a:pt x="30" y="122"/>
                      <a:pt x="30" y="122"/>
                      <a:pt x="30" y="122"/>
                    </a:cubicBezTo>
                    <a:cubicBezTo>
                      <a:pt x="30" y="122"/>
                      <a:pt x="29" y="122"/>
                      <a:pt x="29" y="122"/>
                    </a:cubicBezTo>
                    <a:cubicBezTo>
                      <a:pt x="29" y="122"/>
                      <a:pt x="29" y="122"/>
                      <a:pt x="28" y="122"/>
                    </a:cubicBezTo>
                    <a:cubicBezTo>
                      <a:pt x="28" y="122"/>
                      <a:pt x="28" y="122"/>
                      <a:pt x="28" y="122"/>
                    </a:cubicBezTo>
                    <a:cubicBezTo>
                      <a:pt x="28" y="122"/>
                      <a:pt x="28" y="122"/>
                      <a:pt x="27" y="122"/>
                    </a:cubicBezTo>
                    <a:cubicBezTo>
                      <a:pt x="27" y="122"/>
                      <a:pt x="27" y="121"/>
                      <a:pt x="27" y="121"/>
                    </a:cubicBezTo>
                    <a:cubicBezTo>
                      <a:pt x="27" y="121"/>
                      <a:pt x="27" y="121"/>
                      <a:pt x="27" y="121"/>
                    </a:cubicBezTo>
                    <a:cubicBezTo>
                      <a:pt x="26" y="121"/>
                      <a:pt x="26" y="120"/>
                      <a:pt x="26" y="120"/>
                    </a:cubicBezTo>
                    <a:cubicBezTo>
                      <a:pt x="25" y="119"/>
                      <a:pt x="25" y="119"/>
                      <a:pt x="25" y="119"/>
                    </a:cubicBezTo>
                    <a:cubicBezTo>
                      <a:pt x="24" y="118"/>
                      <a:pt x="24" y="118"/>
                      <a:pt x="23" y="118"/>
                    </a:cubicBezTo>
                    <a:cubicBezTo>
                      <a:pt x="23" y="118"/>
                      <a:pt x="23" y="117"/>
                      <a:pt x="22" y="117"/>
                    </a:cubicBezTo>
                    <a:cubicBezTo>
                      <a:pt x="22" y="117"/>
                      <a:pt x="22" y="117"/>
                      <a:pt x="22" y="117"/>
                    </a:cubicBezTo>
                    <a:cubicBezTo>
                      <a:pt x="21" y="117"/>
                      <a:pt x="21" y="117"/>
                      <a:pt x="21" y="117"/>
                    </a:cubicBezTo>
                    <a:cubicBezTo>
                      <a:pt x="21" y="117"/>
                      <a:pt x="21" y="117"/>
                      <a:pt x="21" y="117"/>
                    </a:cubicBezTo>
                    <a:cubicBezTo>
                      <a:pt x="21" y="117"/>
                      <a:pt x="21" y="117"/>
                      <a:pt x="21" y="117"/>
                    </a:cubicBezTo>
                    <a:cubicBezTo>
                      <a:pt x="21" y="117"/>
                      <a:pt x="21" y="116"/>
                      <a:pt x="20" y="116"/>
                    </a:cubicBezTo>
                    <a:cubicBezTo>
                      <a:pt x="20" y="116"/>
                      <a:pt x="20" y="116"/>
                      <a:pt x="20" y="116"/>
                    </a:cubicBezTo>
                    <a:cubicBezTo>
                      <a:pt x="20" y="116"/>
                      <a:pt x="20" y="116"/>
                      <a:pt x="19" y="115"/>
                    </a:cubicBezTo>
                    <a:cubicBezTo>
                      <a:pt x="19" y="115"/>
                      <a:pt x="19" y="115"/>
                      <a:pt x="19" y="115"/>
                    </a:cubicBezTo>
                    <a:cubicBezTo>
                      <a:pt x="18" y="115"/>
                      <a:pt x="18" y="115"/>
                      <a:pt x="18" y="115"/>
                    </a:cubicBezTo>
                    <a:cubicBezTo>
                      <a:pt x="18" y="115"/>
                      <a:pt x="18" y="115"/>
                      <a:pt x="18" y="115"/>
                    </a:cubicBezTo>
                    <a:cubicBezTo>
                      <a:pt x="18" y="115"/>
                      <a:pt x="18" y="114"/>
                      <a:pt x="18" y="114"/>
                    </a:cubicBezTo>
                    <a:cubicBezTo>
                      <a:pt x="18" y="114"/>
                      <a:pt x="18" y="114"/>
                      <a:pt x="18" y="113"/>
                    </a:cubicBezTo>
                    <a:cubicBezTo>
                      <a:pt x="18" y="113"/>
                      <a:pt x="18" y="113"/>
                      <a:pt x="18" y="112"/>
                    </a:cubicBezTo>
                    <a:cubicBezTo>
                      <a:pt x="18" y="112"/>
                      <a:pt x="18" y="112"/>
                      <a:pt x="17" y="111"/>
                    </a:cubicBezTo>
                    <a:cubicBezTo>
                      <a:pt x="17" y="111"/>
                      <a:pt x="17" y="110"/>
                      <a:pt x="17" y="110"/>
                    </a:cubicBezTo>
                    <a:cubicBezTo>
                      <a:pt x="17" y="109"/>
                      <a:pt x="16" y="109"/>
                      <a:pt x="16" y="108"/>
                    </a:cubicBezTo>
                    <a:cubicBezTo>
                      <a:pt x="16" y="107"/>
                      <a:pt x="15" y="106"/>
                      <a:pt x="15" y="106"/>
                    </a:cubicBezTo>
                    <a:cubicBezTo>
                      <a:pt x="15" y="105"/>
                      <a:pt x="14" y="105"/>
                      <a:pt x="14" y="104"/>
                    </a:cubicBezTo>
                    <a:cubicBezTo>
                      <a:pt x="14" y="104"/>
                      <a:pt x="14" y="104"/>
                      <a:pt x="14" y="103"/>
                    </a:cubicBezTo>
                    <a:cubicBezTo>
                      <a:pt x="14" y="103"/>
                      <a:pt x="14" y="103"/>
                      <a:pt x="14" y="103"/>
                    </a:cubicBezTo>
                    <a:cubicBezTo>
                      <a:pt x="14" y="102"/>
                      <a:pt x="14" y="102"/>
                      <a:pt x="14" y="102"/>
                    </a:cubicBezTo>
                    <a:cubicBezTo>
                      <a:pt x="14" y="102"/>
                      <a:pt x="15" y="102"/>
                      <a:pt x="15" y="102"/>
                    </a:cubicBezTo>
                    <a:cubicBezTo>
                      <a:pt x="15" y="102"/>
                      <a:pt x="15" y="102"/>
                      <a:pt x="15" y="102"/>
                    </a:cubicBezTo>
                    <a:cubicBezTo>
                      <a:pt x="15" y="102"/>
                      <a:pt x="15" y="102"/>
                      <a:pt x="16" y="102"/>
                    </a:cubicBezTo>
                    <a:cubicBezTo>
                      <a:pt x="16" y="102"/>
                      <a:pt x="16" y="102"/>
                      <a:pt x="16" y="102"/>
                    </a:cubicBezTo>
                    <a:cubicBezTo>
                      <a:pt x="16" y="102"/>
                      <a:pt x="16" y="102"/>
                      <a:pt x="16" y="101"/>
                    </a:cubicBezTo>
                    <a:cubicBezTo>
                      <a:pt x="17" y="101"/>
                      <a:pt x="17" y="101"/>
                      <a:pt x="17" y="101"/>
                    </a:cubicBezTo>
                    <a:cubicBezTo>
                      <a:pt x="17" y="101"/>
                      <a:pt x="17" y="101"/>
                      <a:pt x="17" y="101"/>
                    </a:cubicBezTo>
                    <a:cubicBezTo>
                      <a:pt x="17" y="100"/>
                      <a:pt x="17" y="100"/>
                      <a:pt x="17" y="100"/>
                    </a:cubicBezTo>
                    <a:cubicBezTo>
                      <a:pt x="18" y="99"/>
                      <a:pt x="17" y="99"/>
                      <a:pt x="17" y="98"/>
                    </a:cubicBezTo>
                    <a:cubicBezTo>
                      <a:pt x="17" y="97"/>
                      <a:pt x="17" y="97"/>
                      <a:pt x="17" y="96"/>
                    </a:cubicBezTo>
                    <a:cubicBezTo>
                      <a:pt x="17" y="95"/>
                      <a:pt x="16" y="95"/>
                      <a:pt x="16" y="94"/>
                    </a:cubicBezTo>
                    <a:cubicBezTo>
                      <a:pt x="16" y="93"/>
                      <a:pt x="16" y="93"/>
                      <a:pt x="16" y="93"/>
                    </a:cubicBezTo>
                    <a:cubicBezTo>
                      <a:pt x="16" y="93"/>
                      <a:pt x="16" y="92"/>
                      <a:pt x="15" y="92"/>
                    </a:cubicBezTo>
                    <a:cubicBezTo>
                      <a:pt x="15" y="91"/>
                      <a:pt x="15" y="91"/>
                      <a:pt x="15" y="90"/>
                    </a:cubicBezTo>
                    <a:cubicBezTo>
                      <a:pt x="14" y="90"/>
                      <a:pt x="14" y="89"/>
                      <a:pt x="14" y="89"/>
                    </a:cubicBezTo>
                    <a:cubicBezTo>
                      <a:pt x="13" y="88"/>
                      <a:pt x="13" y="87"/>
                      <a:pt x="13" y="87"/>
                    </a:cubicBezTo>
                    <a:cubicBezTo>
                      <a:pt x="12" y="86"/>
                      <a:pt x="12" y="85"/>
                      <a:pt x="11" y="84"/>
                    </a:cubicBezTo>
                    <a:cubicBezTo>
                      <a:pt x="11" y="83"/>
                      <a:pt x="10" y="82"/>
                      <a:pt x="10" y="82"/>
                    </a:cubicBezTo>
                    <a:cubicBezTo>
                      <a:pt x="10" y="81"/>
                      <a:pt x="9" y="80"/>
                      <a:pt x="9" y="79"/>
                    </a:cubicBezTo>
                    <a:cubicBezTo>
                      <a:pt x="8" y="78"/>
                      <a:pt x="8" y="77"/>
                      <a:pt x="8" y="76"/>
                    </a:cubicBezTo>
                    <a:cubicBezTo>
                      <a:pt x="7" y="75"/>
                      <a:pt x="7" y="74"/>
                      <a:pt x="7" y="73"/>
                    </a:cubicBezTo>
                    <a:cubicBezTo>
                      <a:pt x="6" y="72"/>
                      <a:pt x="6" y="71"/>
                      <a:pt x="5" y="70"/>
                    </a:cubicBezTo>
                    <a:cubicBezTo>
                      <a:pt x="5" y="68"/>
                      <a:pt x="4" y="67"/>
                      <a:pt x="4" y="66"/>
                    </a:cubicBezTo>
                    <a:cubicBezTo>
                      <a:pt x="3" y="65"/>
                      <a:pt x="2" y="64"/>
                      <a:pt x="2" y="63"/>
                    </a:cubicBezTo>
                    <a:cubicBezTo>
                      <a:pt x="2" y="63"/>
                      <a:pt x="2" y="63"/>
                      <a:pt x="2" y="63"/>
                    </a:cubicBezTo>
                    <a:cubicBezTo>
                      <a:pt x="2" y="63"/>
                      <a:pt x="2" y="63"/>
                      <a:pt x="2" y="63"/>
                    </a:cubicBezTo>
                    <a:cubicBezTo>
                      <a:pt x="2" y="63"/>
                      <a:pt x="2" y="63"/>
                      <a:pt x="3" y="63"/>
                    </a:cubicBezTo>
                    <a:cubicBezTo>
                      <a:pt x="3" y="63"/>
                      <a:pt x="3" y="63"/>
                      <a:pt x="3" y="63"/>
                    </a:cubicBezTo>
                    <a:cubicBezTo>
                      <a:pt x="3" y="63"/>
                      <a:pt x="3" y="63"/>
                      <a:pt x="4" y="63"/>
                    </a:cubicBezTo>
                    <a:cubicBezTo>
                      <a:pt x="4" y="63"/>
                      <a:pt x="4" y="63"/>
                      <a:pt x="4" y="63"/>
                    </a:cubicBezTo>
                    <a:cubicBezTo>
                      <a:pt x="5" y="62"/>
                      <a:pt x="5" y="62"/>
                      <a:pt x="5" y="62"/>
                    </a:cubicBezTo>
                    <a:cubicBezTo>
                      <a:pt x="5" y="62"/>
                      <a:pt x="5" y="62"/>
                      <a:pt x="5" y="61"/>
                    </a:cubicBezTo>
                    <a:cubicBezTo>
                      <a:pt x="5" y="61"/>
                      <a:pt x="5" y="61"/>
                      <a:pt x="5" y="61"/>
                    </a:cubicBezTo>
                    <a:cubicBezTo>
                      <a:pt x="5" y="60"/>
                      <a:pt x="6" y="60"/>
                      <a:pt x="6" y="60"/>
                    </a:cubicBezTo>
                    <a:cubicBezTo>
                      <a:pt x="6" y="59"/>
                      <a:pt x="6" y="59"/>
                      <a:pt x="7" y="59"/>
                    </a:cubicBezTo>
                    <a:cubicBezTo>
                      <a:pt x="7" y="59"/>
                      <a:pt x="7" y="58"/>
                      <a:pt x="8" y="58"/>
                    </a:cubicBezTo>
                    <a:cubicBezTo>
                      <a:pt x="8" y="58"/>
                      <a:pt x="8" y="58"/>
                      <a:pt x="8" y="58"/>
                    </a:cubicBezTo>
                    <a:cubicBezTo>
                      <a:pt x="8" y="59"/>
                      <a:pt x="8" y="59"/>
                      <a:pt x="8" y="59"/>
                    </a:cubicBezTo>
                    <a:cubicBezTo>
                      <a:pt x="8" y="59"/>
                      <a:pt x="8" y="59"/>
                      <a:pt x="9" y="59"/>
                    </a:cubicBezTo>
                    <a:cubicBezTo>
                      <a:pt x="9" y="59"/>
                      <a:pt x="9" y="59"/>
                      <a:pt x="9" y="59"/>
                    </a:cubicBezTo>
                    <a:cubicBezTo>
                      <a:pt x="9" y="59"/>
                      <a:pt x="9" y="60"/>
                      <a:pt x="9" y="60"/>
                    </a:cubicBezTo>
                    <a:cubicBezTo>
                      <a:pt x="9" y="60"/>
                      <a:pt x="9" y="60"/>
                      <a:pt x="9" y="60"/>
                    </a:cubicBezTo>
                    <a:cubicBezTo>
                      <a:pt x="10" y="61"/>
                      <a:pt x="10" y="61"/>
                      <a:pt x="10" y="61"/>
                    </a:cubicBezTo>
                    <a:cubicBezTo>
                      <a:pt x="10" y="61"/>
                      <a:pt x="10" y="62"/>
                      <a:pt x="10" y="62"/>
                    </a:cubicBezTo>
                    <a:cubicBezTo>
                      <a:pt x="10" y="62"/>
                      <a:pt x="10" y="63"/>
                      <a:pt x="10" y="63"/>
                    </a:cubicBezTo>
                    <a:cubicBezTo>
                      <a:pt x="11" y="64"/>
                      <a:pt x="11" y="64"/>
                      <a:pt x="11" y="64"/>
                    </a:cubicBezTo>
                    <a:cubicBezTo>
                      <a:pt x="11" y="65"/>
                      <a:pt x="12" y="65"/>
                      <a:pt x="12" y="65"/>
                    </a:cubicBezTo>
                    <a:cubicBezTo>
                      <a:pt x="13" y="65"/>
                      <a:pt x="13" y="65"/>
                      <a:pt x="14" y="65"/>
                    </a:cubicBezTo>
                    <a:cubicBezTo>
                      <a:pt x="14" y="65"/>
                      <a:pt x="14" y="66"/>
                      <a:pt x="15" y="66"/>
                    </a:cubicBezTo>
                    <a:cubicBezTo>
                      <a:pt x="15" y="66"/>
                      <a:pt x="15" y="66"/>
                      <a:pt x="16" y="66"/>
                    </a:cubicBezTo>
                    <a:cubicBezTo>
                      <a:pt x="16" y="66"/>
                      <a:pt x="16" y="66"/>
                      <a:pt x="16" y="66"/>
                    </a:cubicBezTo>
                    <a:cubicBezTo>
                      <a:pt x="17" y="66"/>
                      <a:pt x="17" y="66"/>
                      <a:pt x="17" y="66"/>
                    </a:cubicBezTo>
                    <a:cubicBezTo>
                      <a:pt x="18" y="66"/>
                      <a:pt x="18" y="66"/>
                      <a:pt x="19" y="66"/>
                    </a:cubicBezTo>
                    <a:cubicBezTo>
                      <a:pt x="19" y="66"/>
                      <a:pt x="19" y="66"/>
                      <a:pt x="20" y="66"/>
                    </a:cubicBezTo>
                    <a:cubicBezTo>
                      <a:pt x="20" y="66"/>
                      <a:pt x="20" y="66"/>
                      <a:pt x="21" y="66"/>
                    </a:cubicBezTo>
                    <a:cubicBezTo>
                      <a:pt x="21" y="66"/>
                      <a:pt x="21" y="66"/>
                      <a:pt x="22" y="66"/>
                    </a:cubicBezTo>
                    <a:cubicBezTo>
                      <a:pt x="22" y="66"/>
                      <a:pt x="23" y="66"/>
                      <a:pt x="23" y="66"/>
                    </a:cubicBezTo>
                    <a:cubicBezTo>
                      <a:pt x="23" y="66"/>
                      <a:pt x="24" y="66"/>
                      <a:pt x="24" y="66"/>
                    </a:cubicBezTo>
                    <a:cubicBezTo>
                      <a:pt x="24" y="66"/>
                      <a:pt x="24" y="66"/>
                      <a:pt x="25" y="65"/>
                    </a:cubicBezTo>
                    <a:cubicBezTo>
                      <a:pt x="25" y="65"/>
                      <a:pt x="25" y="65"/>
                      <a:pt x="25" y="65"/>
                    </a:cubicBezTo>
                    <a:cubicBezTo>
                      <a:pt x="25" y="65"/>
                      <a:pt x="25" y="65"/>
                      <a:pt x="25" y="65"/>
                    </a:cubicBezTo>
                    <a:cubicBezTo>
                      <a:pt x="26" y="65"/>
                      <a:pt x="26" y="64"/>
                      <a:pt x="26" y="64"/>
                    </a:cubicBezTo>
                    <a:cubicBezTo>
                      <a:pt x="26" y="64"/>
                      <a:pt x="26" y="64"/>
                      <a:pt x="26" y="64"/>
                    </a:cubicBezTo>
                    <a:cubicBezTo>
                      <a:pt x="27" y="64"/>
                      <a:pt x="27" y="64"/>
                      <a:pt x="27" y="64"/>
                    </a:cubicBezTo>
                    <a:cubicBezTo>
                      <a:pt x="27" y="63"/>
                      <a:pt x="28" y="63"/>
                      <a:pt x="28" y="63"/>
                    </a:cubicBezTo>
                    <a:cubicBezTo>
                      <a:pt x="29" y="62"/>
                      <a:pt x="29" y="62"/>
                      <a:pt x="29" y="62"/>
                    </a:cubicBezTo>
                    <a:cubicBezTo>
                      <a:pt x="30" y="61"/>
                      <a:pt x="30" y="61"/>
                      <a:pt x="30" y="61"/>
                    </a:cubicBezTo>
                    <a:cubicBezTo>
                      <a:pt x="31" y="60"/>
                      <a:pt x="31" y="60"/>
                      <a:pt x="31" y="59"/>
                    </a:cubicBezTo>
                    <a:cubicBezTo>
                      <a:pt x="31" y="28"/>
                      <a:pt x="31" y="28"/>
                      <a:pt x="31" y="28"/>
                    </a:cubicBezTo>
                    <a:cubicBezTo>
                      <a:pt x="31" y="29"/>
                      <a:pt x="32" y="29"/>
                      <a:pt x="32" y="29"/>
                    </a:cubicBezTo>
                    <a:cubicBezTo>
                      <a:pt x="32" y="29"/>
                      <a:pt x="33" y="29"/>
                      <a:pt x="33" y="30"/>
                    </a:cubicBezTo>
                    <a:cubicBezTo>
                      <a:pt x="33" y="30"/>
                      <a:pt x="33" y="30"/>
                      <a:pt x="33" y="30"/>
                    </a:cubicBezTo>
                    <a:cubicBezTo>
                      <a:pt x="34" y="30"/>
                      <a:pt x="34" y="30"/>
                      <a:pt x="34" y="31"/>
                    </a:cubicBezTo>
                    <a:cubicBezTo>
                      <a:pt x="34" y="31"/>
                      <a:pt x="34" y="31"/>
                      <a:pt x="34" y="31"/>
                    </a:cubicBezTo>
                    <a:cubicBezTo>
                      <a:pt x="34" y="31"/>
                      <a:pt x="34" y="32"/>
                      <a:pt x="35" y="33"/>
                    </a:cubicBezTo>
                    <a:cubicBezTo>
                      <a:pt x="35" y="34"/>
                      <a:pt x="35" y="35"/>
                      <a:pt x="36" y="36"/>
                    </a:cubicBezTo>
                    <a:cubicBezTo>
                      <a:pt x="36" y="37"/>
                      <a:pt x="36" y="37"/>
                      <a:pt x="36" y="38"/>
                    </a:cubicBezTo>
                    <a:cubicBezTo>
                      <a:pt x="37" y="39"/>
                      <a:pt x="37" y="40"/>
                      <a:pt x="36" y="40"/>
                    </a:cubicBezTo>
                    <a:cubicBezTo>
                      <a:pt x="36" y="40"/>
                      <a:pt x="36" y="40"/>
                      <a:pt x="36" y="40"/>
                    </a:cubicBezTo>
                    <a:cubicBezTo>
                      <a:pt x="36" y="40"/>
                      <a:pt x="36" y="40"/>
                      <a:pt x="36" y="40"/>
                    </a:cubicBezTo>
                    <a:cubicBezTo>
                      <a:pt x="36" y="40"/>
                      <a:pt x="36" y="40"/>
                      <a:pt x="36" y="40"/>
                    </a:cubicBezTo>
                    <a:cubicBezTo>
                      <a:pt x="36" y="40"/>
                      <a:pt x="36" y="40"/>
                      <a:pt x="36" y="41"/>
                    </a:cubicBezTo>
                    <a:cubicBezTo>
                      <a:pt x="36" y="41"/>
                      <a:pt x="36" y="41"/>
                      <a:pt x="35" y="41"/>
                    </a:cubicBezTo>
                    <a:cubicBezTo>
                      <a:pt x="35" y="41"/>
                      <a:pt x="35" y="41"/>
                      <a:pt x="35" y="41"/>
                    </a:cubicBezTo>
                    <a:cubicBezTo>
                      <a:pt x="35" y="41"/>
                      <a:pt x="35" y="41"/>
                      <a:pt x="35" y="41"/>
                    </a:cubicBezTo>
                    <a:cubicBezTo>
                      <a:pt x="35" y="42"/>
                      <a:pt x="35" y="42"/>
                      <a:pt x="35" y="42"/>
                    </a:cubicBezTo>
                    <a:cubicBezTo>
                      <a:pt x="35" y="43"/>
                      <a:pt x="35" y="43"/>
                      <a:pt x="35" y="43"/>
                    </a:cubicBezTo>
                    <a:cubicBezTo>
                      <a:pt x="35" y="43"/>
                      <a:pt x="35" y="44"/>
                      <a:pt x="35" y="44"/>
                    </a:cubicBezTo>
                    <a:cubicBezTo>
                      <a:pt x="35" y="44"/>
                      <a:pt x="34" y="44"/>
                      <a:pt x="35" y="44"/>
                    </a:cubicBezTo>
                    <a:cubicBezTo>
                      <a:pt x="35" y="45"/>
                      <a:pt x="35" y="45"/>
                      <a:pt x="35" y="45"/>
                    </a:cubicBezTo>
                    <a:cubicBezTo>
                      <a:pt x="35" y="45"/>
                      <a:pt x="35" y="46"/>
                      <a:pt x="35" y="46"/>
                    </a:cubicBezTo>
                    <a:cubicBezTo>
                      <a:pt x="35" y="46"/>
                      <a:pt x="35" y="46"/>
                      <a:pt x="35" y="46"/>
                    </a:cubicBezTo>
                    <a:cubicBezTo>
                      <a:pt x="35" y="46"/>
                      <a:pt x="36" y="46"/>
                      <a:pt x="36" y="46"/>
                    </a:cubicBezTo>
                    <a:cubicBezTo>
                      <a:pt x="36" y="46"/>
                      <a:pt x="36" y="46"/>
                      <a:pt x="36" y="46"/>
                    </a:cubicBezTo>
                    <a:cubicBezTo>
                      <a:pt x="36" y="46"/>
                      <a:pt x="37" y="46"/>
                      <a:pt x="37" y="46"/>
                    </a:cubicBezTo>
                    <a:cubicBezTo>
                      <a:pt x="37" y="46"/>
                      <a:pt x="37" y="46"/>
                      <a:pt x="37" y="46"/>
                    </a:cubicBezTo>
                    <a:cubicBezTo>
                      <a:pt x="37" y="46"/>
                      <a:pt x="38" y="46"/>
                      <a:pt x="38" y="46"/>
                    </a:cubicBezTo>
                    <a:cubicBezTo>
                      <a:pt x="38" y="46"/>
                      <a:pt x="38" y="46"/>
                      <a:pt x="38" y="47"/>
                    </a:cubicBezTo>
                    <a:cubicBezTo>
                      <a:pt x="39" y="47"/>
                      <a:pt x="39" y="47"/>
                      <a:pt x="39" y="47"/>
                    </a:cubicBezTo>
                    <a:cubicBezTo>
                      <a:pt x="39" y="47"/>
                      <a:pt x="40" y="47"/>
                      <a:pt x="40" y="47"/>
                    </a:cubicBezTo>
                    <a:cubicBezTo>
                      <a:pt x="40" y="47"/>
                      <a:pt x="40" y="47"/>
                      <a:pt x="41" y="47"/>
                    </a:cubicBezTo>
                    <a:cubicBezTo>
                      <a:pt x="41" y="47"/>
                      <a:pt x="41" y="47"/>
                      <a:pt x="41" y="47"/>
                    </a:cubicBezTo>
                    <a:cubicBezTo>
                      <a:pt x="42" y="47"/>
                      <a:pt x="42" y="47"/>
                      <a:pt x="42" y="47"/>
                    </a:cubicBezTo>
                    <a:cubicBezTo>
                      <a:pt x="43" y="47"/>
                      <a:pt x="43" y="47"/>
                      <a:pt x="43" y="47"/>
                    </a:cubicBezTo>
                    <a:cubicBezTo>
                      <a:pt x="44" y="47"/>
                      <a:pt x="44" y="47"/>
                      <a:pt x="44" y="47"/>
                    </a:cubicBezTo>
                    <a:cubicBezTo>
                      <a:pt x="45" y="47"/>
                      <a:pt x="45" y="46"/>
                      <a:pt x="45" y="46"/>
                    </a:cubicBezTo>
                    <a:cubicBezTo>
                      <a:pt x="45" y="46"/>
                      <a:pt x="46" y="46"/>
                      <a:pt x="46" y="46"/>
                    </a:cubicBezTo>
                    <a:cubicBezTo>
                      <a:pt x="46" y="46"/>
                      <a:pt x="46" y="45"/>
                      <a:pt x="46" y="45"/>
                    </a:cubicBezTo>
                    <a:cubicBezTo>
                      <a:pt x="46" y="45"/>
                      <a:pt x="47" y="45"/>
                      <a:pt x="47" y="45"/>
                    </a:cubicBezTo>
                    <a:cubicBezTo>
                      <a:pt x="47" y="44"/>
                      <a:pt x="47" y="44"/>
                      <a:pt x="47" y="44"/>
                    </a:cubicBezTo>
                    <a:cubicBezTo>
                      <a:pt x="48" y="44"/>
                      <a:pt x="48" y="44"/>
                      <a:pt x="48" y="43"/>
                    </a:cubicBezTo>
                    <a:cubicBezTo>
                      <a:pt x="49" y="43"/>
                      <a:pt x="49" y="42"/>
                      <a:pt x="50" y="42"/>
                    </a:cubicBezTo>
                    <a:cubicBezTo>
                      <a:pt x="51" y="41"/>
                      <a:pt x="51" y="40"/>
                      <a:pt x="52" y="40"/>
                    </a:cubicBezTo>
                    <a:cubicBezTo>
                      <a:pt x="52" y="39"/>
                      <a:pt x="53" y="39"/>
                      <a:pt x="53" y="38"/>
                    </a:cubicBezTo>
                    <a:cubicBezTo>
                      <a:pt x="53" y="37"/>
                      <a:pt x="54" y="37"/>
                      <a:pt x="54" y="36"/>
                    </a:cubicBezTo>
                    <a:cubicBezTo>
                      <a:pt x="54" y="36"/>
                      <a:pt x="54" y="36"/>
                      <a:pt x="54" y="36"/>
                    </a:cubicBezTo>
                    <a:cubicBezTo>
                      <a:pt x="54" y="35"/>
                      <a:pt x="54" y="34"/>
                      <a:pt x="54" y="34"/>
                    </a:cubicBezTo>
                    <a:cubicBezTo>
                      <a:pt x="54" y="33"/>
                      <a:pt x="55" y="33"/>
                      <a:pt x="55" y="32"/>
                    </a:cubicBezTo>
                    <a:cubicBezTo>
                      <a:pt x="56" y="32"/>
                      <a:pt x="56" y="32"/>
                      <a:pt x="57" y="32"/>
                    </a:cubicBezTo>
                    <a:cubicBezTo>
                      <a:pt x="57" y="32"/>
                      <a:pt x="57" y="32"/>
                      <a:pt x="57" y="32"/>
                    </a:cubicBezTo>
                    <a:cubicBezTo>
                      <a:pt x="57" y="32"/>
                      <a:pt x="57" y="32"/>
                      <a:pt x="58" y="32"/>
                    </a:cubicBezTo>
                    <a:cubicBezTo>
                      <a:pt x="58" y="32"/>
                      <a:pt x="58" y="32"/>
                      <a:pt x="58" y="32"/>
                    </a:cubicBezTo>
                    <a:cubicBezTo>
                      <a:pt x="58" y="32"/>
                      <a:pt x="58" y="32"/>
                      <a:pt x="59" y="32"/>
                    </a:cubicBezTo>
                    <a:cubicBezTo>
                      <a:pt x="60" y="33"/>
                      <a:pt x="60" y="33"/>
                      <a:pt x="60" y="33"/>
                    </a:cubicBezTo>
                    <a:cubicBezTo>
                      <a:pt x="61" y="34"/>
                      <a:pt x="61" y="34"/>
                      <a:pt x="62" y="34"/>
                    </a:cubicBezTo>
                    <a:cubicBezTo>
                      <a:pt x="62" y="35"/>
                      <a:pt x="63" y="35"/>
                      <a:pt x="64" y="35"/>
                    </a:cubicBezTo>
                    <a:cubicBezTo>
                      <a:pt x="64" y="35"/>
                      <a:pt x="65" y="35"/>
                      <a:pt x="66" y="36"/>
                    </a:cubicBezTo>
                    <a:cubicBezTo>
                      <a:pt x="67" y="36"/>
                      <a:pt x="68" y="36"/>
                      <a:pt x="69" y="36"/>
                    </a:cubicBezTo>
                    <a:cubicBezTo>
                      <a:pt x="70" y="36"/>
                      <a:pt x="72" y="36"/>
                      <a:pt x="73" y="36"/>
                    </a:cubicBezTo>
                    <a:cubicBezTo>
                      <a:pt x="74" y="36"/>
                      <a:pt x="74" y="35"/>
                      <a:pt x="75" y="35"/>
                    </a:cubicBezTo>
                    <a:cubicBezTo>
                      <a:pt x="76" y="35"/>
                      <a:pt x="76" y="34"/>
                      <a:pt x="77" y="34"/>
                    </a:cubicBezTo>
                    <a:cubicBezTo>
                      <a:pt x="77" y="33"/>
                      <a:pt x="77" y="32"/>
                      <a:pt x="78" y="31"/>
                    </a:cubicBezTo>
                    <a:cubicBezTo>
                      <a:pt x="78" y="31"/>
                      <a:pt x="78" y="31"/>
                      <a:pt x="78" y="31"/>
                    </a:cubicBezTo>
                    <a:cubicBezTo>
                      <a:pt x="78" y="30"/>
                      <a:pt x="78" y="30"/>
                      <a:pt x="78" y="30"/>
                    </a:cubicBezTo>
                    <a:cubicBezTo>
                      <a:pt x="78" y="30"/>
                      <a:pt x="78" y="29"/>
                      <a:pt x="78" y="29"/>
                    </a:cubicBezTo>
                    <a:cubicBezTo>
                      <a:pt x="78" y="29"/>
                      <a:pt x="78" y="29"/>
                      <a:pt x="78" y="29"/>
                    </a:cubicBezTo>
                    <a:cubicBezTo>
                      <a:pt x="78" y="28"/>
                      <a:pt x="78" y="27"/>
                      <a:pt x="78" y="27"/>
                    </a:cubicBezTo>
                    <a:cubicBezTo>
                      <a:pt x="78" y="27"/>
                      <a:pt x="79" y="26"/>
                      <a:pt x="79" y="26"/>
                    </a:cubicBezTo>
                    <a:cubicBezTo>
                      <a:pt x="79" y="26"/>
                      <a:pt x="79" y="26"/>
                      <a:pt x="79" y="26"/>
                    </a:cubicBezTo>
                    <a:cubicBezTo>
                      <a:pt x="80" y="26"/>
                      <a:pt x="80" y="25"/>
                      <a:pt x="80" y="25"/>
                    </a:cubicBezTo>
                    <a:cubicBezTo>
                      <a:pt x="81" y="25"/>
                      <a:pt x="82" y="25"/>
                      <a:pt x="83" y="25"/>
                    </a:cubicBezTo>
                    <a:cubicBezTo>
                      <a:pt x="84" y="25"/>
                      <a:pt x="85" y="24"/>
                      <a:pt x="86" y="24"/>
                    </a:cubicBezTo>
                    <a:cubicBezTo>
                      <a:pt x="86" y="23"/>
                      <a:pt x="87" y="22"/>
                      <a:pt x="87" y="22"/>
                    </a:cubicBezTo>
                    <a:cubicBezTo>
                      <a:pt x="88" y="21"/>
                      <a:pt x="88" y="20"/>
                      <a:pt x="88" y="20"/>
                    </a:cubicBezTo>
                    <a:cubicBezTo>
                      <a:pt x="88" y="19"/>
                      <a:pt x="88" y="19"/>
                      <a:pt x="88" y="18"/>
                    </a:cubicBezTo>
                    <a:cubicBezTo>
                      <a:pt x="89" y="17"/>
                      <a:pt x="89" y="17"/>
                      <a:pt x="89" y="16"/>
                    </a:cubicBezTo>
                    <a:cubicBezTo>
                      <a:pt x="89" y="16"/>
                      <a:pt x="90" y="15"/>
                      <a:pt x="90" y="15"/>
                    </a:cubicBezTo>
                    <a:cubicBezTo>
                      <a:pt x="90" y="15"/>
                      <a:pt x="91" y="14"/>
                      <a:pt x="91" y="14"/>
                    </a:cubicBezTo>
                    <a:cubicBezTo>
                      <a:pt x="92" y="14"/>
                      <a:pt x="92" y="14"/>
                      <a:pt x="93" y="14"/>
                    </a:cubicBezTo>
                    <a:cubicBezTo>
                      <a:pt x="94" y="14"/>
                      <a:pt x="95" y="13"/>
                      <a:pt x="95" y="13"/>
                    </a:cubicBezTo>
                    <a:cubicBezTo>
                      <a:pt x="96" y="12"/>
                      <a:pt x="97" y="11"/>
                      <a:pt x="97" y="11"/>
                    </a:cubicBezTo>
                    <a:cubicBezTo>
                      <a:pt x="98" y="10"/>
                      <a:pt x="98" y="9"/>
                      <a:pt x="98" y="9"/>
                    </a:cubicBezTo>
                    <a:cubicBezTo>
                      <a:pt x="99" y="9"/>
                      <a:pt x="99" y="8"/>
                      <a:pt x="99" y="8"/>
                    </a:cubicBezTo>
                    <a:cubicBezTo>
                      <a:pt x="99" y="8"/>
                      <a:pt x="99" y="8"/>
                      <a:pt x="99" y="8"/>
                    </a:cubicBezTo>
                    <a:cubicBezTo>
                      <a:pt x="99" y="8"/>
                      <a:pt x="100" y="7"/>
                      <a:pt x="100" y="7"/>
                    </a:cubicBezTo>
                    <a:cubicBezTo>
                      <a:pt x="100" y="7"/>
                      <a:pt x="101" y="7"/>
                      <a:pt x="101" y="7"/>
                    </a:cubicBezTo>
                    <a:cubicBezTo>
                      <a:pt x="101" y="7"/>
                      <a:pt x="101" y="7"/>
                      <a:pt x="102" y="7"/>
                    </a:cubicBezTo>
                    <a:cubicBezTo>
                      <a:pt x="102" y="7"/>
                      <a:pt x="102" y="7"/>
                      <a:pt x="102" y="7"/>
                    </a:cubicBezTo>
                    <a:cubicBezTo>
                      <a:pt x="103" y="7"/>
                      <a:pt x="103" y="7"/>
                      <a:pt x="103" y="6"/>
                    </a:cubicBezTo>
                    <a:cubicBezTo>
                      <a:pt x="103" y="6"/>
                      <a:pt x="103" y="6"/>
                      <a:pt x="104" y="6"/>
                    </a:cubicBezTo>
                    <a:cubicBezTo>
                      <a:pt x="104" y="6"/>
                      <a:pt x="104" y="6"/>
                      <a:pt x="104" y="5"/>
                    </a:cubicBezTo>
                    <a:cubicBezTo>
                      <a:pt x="104" y="5"/>
                      <a:pt x="105" y="5"/>
                      <a:pt x="105" y="4"/>
                    </a:cubicBezTo>
                    <a:cubicBezTo>
                      <a:pt x="105" y="4"/>
                      <a:pt x="105" y="4"/>
                      <a:pt x="106" y="3"/>
                    </a:cubicBezTo>
                    <a:cubicBezTo>
                      <a:pt x="106" y="3"/>
                      <a:pt x="106" y="3"/>
                      <a:pt x="106" y="2"/>
                    </a:cubicBezTo>
                    <a:cubicBezTo>
                      <a:pt x="106" y="2"/>
                      <a:pt x="107" y="3"/>
                      <a:pt x="107" y="3"/>
                    </a:cubicBezTo>
                    <a:cubicBezTo>
                      <a:pt x="107" y="3"/>
                      <a:pt x="107" y="3"/>
                      <a:pt x="108" y="3"/>
                    </a:cubicBezTo>
                    <a:cubicBezTo>
                      <a:pt x="108" y="3"/>
                      <a:pt x="108" y="3"/>
                      <a:pt x="109" y="3"/>
                    </a:cubicBezTo>
                    <a:cubicBezTo>
                      <a:pt x="109" y="3"/>
                      <a:pt x="109" y="3"/>
                      <a:pt x="110" y="3"/>
                    </a:cubicBezTo>
                    <a:cubicBezTo>
                      <a:pt x="110" y="3"/>
                      <a:pt x="111" y="3"/>
                      <a:pt x="111" y="3"/>
                    </a:cubicBezTo>
                    <a:cubicBezTo>
                      <a:pt x="111" y="3"/>
                      <a:pt x="112" y="3"/>
                      <a:pt x="112" y="3"/>
                    </a:cubicBezTo>
                    <a:cubicBezTo>
                      <a:pt x="113" y="3"/>
                      <a:pt x="113" y="3"/>
                      <a:pt x="113" y="3"/>
                    </a:cubicBezTo>
                    <a:cubicBezTo>
                      <a:pt x="114" y="3"/>
                      <a:pt x="114" y="3"/>
                      <a:pt x="114" y="3"/>
                    </a:cubicBezTo>
                    <a:cubicBezTo>
                      <a:pt x="114" y="3"/>
                      <a:pt x="114" y="4"/>
                      <a:pt x="115" y="4"/>
                    </a:cubicBezTo>
                    <a:cubicBezTo>
                      <a:pt x="115" y="4"/>
                      <a:pt x="115" y="4"/>
                      <a:pt x="116" y="4"/>
                    </a:cubicBezTo>
                    <a:cubicBezTo>
                      <a:pt x="116" y="4"/>
                      <a:pt x="117" y="4"/>
                      <a:pt x="117" y="4"/>
                    </a:cubicBezTo>
                    <a:cubicBezTo>
                      <a:pt x="118" y="5"/>
                      <a:pt x="119" y="5"/>
                      <a:pt x="120" y="5"/>
                    </a:cubicBezTo>
                    <a:cubicBezTo>
                      <a:pt x="120" y="5"/>
                      <a:pt x="120" y="5"/>
                      <a:pt x="121" y="5"/>
                    </a:cubicBezTo>
                    <a:cubicBezTo>
                      <a:pt x="121" y="5"/>
                      <a:pt x="122" y="5"/>
                      <a:pt x="122" y="5"/>
                    </a:cubicBezTo>
                    <a:cubicBezTo>
                      <a:pt x="122" y="5"/>
                      <a:pt x="123" y="5"/>
                      <a:pt x="123" y="5"/>
                    </a:cubicBezTo>
                    <a:cubicBezTo>
                      <a:pt x="123" y="5"/>
                      <a:pt x="124" y="5"/>
                      <a:pt x="124" y="5"/>
                    </a:cubicBezTo>
                    <a:cubicBezTo>
                      <a:pt x="123" y="5"/>
                      <a:pt x="123" y="5"/>
                      <a:pt x="123" y="5"/>
                    </a:cubicBezTo>
                    <a:cubicBezTo>
                      <a:pt x="124" y="4"/>
                      <a:pt x="124" y="4"/>
                      <a:pt x="124" y="4"/>
                    </a:cubicBezTo>
                    <a:cubicBezTo>
                      <a:pt x="124" y="4"/>
                      <a:pt x="124" y="4"/>
                      <a:pt x="124" y="4"/>
                    </a:cubicBezTo>
                    <a:cubicBezTo>
                      <a:pt x="124" y="4"/>
                      <a:pt x="124" y="4"/>
                      <a:pt x="124" y="4"/>
                    </a:cubicBezTo>
                    <a:cubicBezTo>
                      <a:pt x="124" y="4"/>
                      <a:pt x="124" y="4"/>
                      <a:pt x="124" y="4"/>
                    </a:cubicBezTo>
                    <a:cubicBezTo>
                      <a:pt x="124" y="4"/>
                      <a:pt x="124" y="4"/>
                      <a:pt x="124" y="4"/>
                    </a:cubicBezTo>
                    <a:cubicBezTo>
                      <a:pt x="124" y="4"/>
                      <a:pt x="124" y="4"/>
                      <a:pt x="124" y="4"/>
                    </a:cubicBezTo>
                    <a:cubicBezTo>
                      <a:pt x="123" y="4"/>
                      <a:pt x="123" y="4"/>
                      <a:pt x="123" y="4"/>
                    </a:cubicBezTo>
                    <a:cubicBezTo>
                      <a:pt x="123" y="4"/>
                      <a:pt x="123" y="4"/>
                      <a:pt x="123" y="4"/>
                    </a:cubicBezTo>
                    <a:cubicBezTo>
                      <a:pt x="123" y="4"/>
                      <a:pt x="122" y="4"/>
                      <a:pt x="122" y="4"/>
                    </a:cubicBezTo>
                    <a:cubicBezTo>
                      <a:pt x="122" y="4"/>
                      <a:pt x="122" y="4"/>
                      <a:pt x="122" y="4"/>
                    </a:cubicBezTo>
                    <a:cubicBezTo>
                      <a:pt x="121" y="4"/>
                      <a:pt x="121" y="4"/>
                      <a:pt x="121" y="4"/>
                    </a:cubicBezTo>
                    <a:cubicBezTo>
                      <a:pt x="121" y="4"/>
                      <a:pt x="121" y="4"/>
                      <a:pt x="120" y="4"/>
                    </a:cubicBezTo>
                    <a:cubicBezTo>
                      <a:pt x="120" y="4"/>
                      <a:pt x="120" y="4"/>
                      <a:pt x="120" y="4"/>
                    </a:cubicBezTo>
                    <a:cubicBezTo>
                      <a:pt x="119" y="4"/>
                      <a:pt x="119" y="4"/>
                      <a:pt x="118" y="3"/>
                    </a:cubicBezTo>
                    <a:cubicBezTo>
                      <a:pt x="118" y="3"/>
                      <a:pt x="117" y="3"/>
                      <a:pt x="117" y="3"/>
                    </a:cubicBezTo>
                    <a:cubicBezTo>
                      <a:pt x="116" y="3"/>
                      <a:pt x="116" y="3"/>
                      <a:pt x="115" y="3"/>
                    </a:cubicBezTo>
                    <a:cubicBezTo>
                      <a:pt x="115" y="3"/>
                      <a:pt x="115" y="3"/>
                      <a:pt x="115" y="3"/>
                    </a:cubicBezTo>
                    <a:cubicBezTo>
                      <a:pt x="115" y="3"/>
                      <a:pt x="115" y="3"/>
                      <a:pt x="115" y="3"/>
                    </a:cubicBezTo>
                    <a:cubicBezTo>
                      <a:pt x="115" y="3"/>
                      <a:pt x="115" y="3"/>
                      <a:pt x="115" y="3"/>
                    </a:cubicBezTo>
                    <a:cubicBezTo>
                      <a:pt x="115" y="3"/>
                      <a:pt x="115" y="3"/>
                      <a:pt x="115" y="3"/>
                    </a:cubicBezTo>
                    <a:cubicBezTo>
                      <a:pt x="115" y="3"/>
                      <a:pt x="115" y="3"/>
                      <a:pt x="115" y="3"/>
                    </a:cubicBezTo>
                    <a:cubicBezTo>
                      <a:pt x="114" y="2"/>
                      <a:pt x="114" y="2"/>
                      <a:pt x="114" y="2"/>
                    </a:cubicBezTo>
                    <a:cubicBezTo>
                      <a:pt x="114" y="2"/>
                      <a:pt x="113" y="2"/>
                      <a:pt x="113" y="2"/>
                    </a:cubicBezTo>
                    <a:cubicBezTo>
                      <a:pt x="112" y="2"/>
                      <a:pt x="112" y="2"/>
                      <a:pt x="111" y="2"/>
                    </a:cubicBezTo>
                    <a:cubicBezTo>
                      <a:pt x="111" y="2"/>
                      <a:pt x="110" y="2"/>
                      <a:pt x="110" y="2"/>
                    </a:cubicBezTo>
                    <a:cubicBezTo>
                      <a:pt x="110" y="2"/>
                      <a:pt x="109" y="2"/>
                      <a:pt x="109" y="2"/>
                    </a:cubicBezTo>
                    <a:cubicBezTo>
                      <a:pt x="109" y="2"/>
                      <a:pt x="108" y="2"/>
                      <a:pt x="108" y="2"/>
                    </a:cubicBezTo>
                    <a:cubicBezTo>
                      <a:pt x="108" y="2"/>
                      <a:pt x="107" y="2"/>
                      <a:pt x="107" y="2"/>
                    </a:cubicBezTo>
                    <a:cubicBezTo>
                      <a:pt x="107" y="2"/>
                      <a:pt x="107" y="2"/>
                      <a:pt x="107" y="1"/>
                    </a:cubicBezTo>
                    <a:cubicBezTo>
                      <a:pt x="107" y="1"/>
                      <a:pt x="107" y="1"/>
                      <a:pt x="107" y="1"/>
                    </a:cubicBezTo>
                    <a:cubicBezTo>
                      <a:pt x="107" y="1"/>
                      <a:pt x="107" y="1"/>
                      <a:pt x="107" y="1"/>
                    </a:cubicBezTo>
                    <a:cubicBezTo>
                      <a:pt x="107" y="0"/>
                      <a:pt x="107" y="0"/>
                      <a:pt x="1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3" name="Freeform 17">
                <a:extLst>
                  <a:ext uri="{FF2B5EF4-FFF2-40B4-BE49-F238E27FC236}">
                    <a16:creationId xmlns:a16="http://schemas.microsoft.com/office/drawing/2014/main" id="{67677185-5271-FA45-BB11-D1D506D42056}"/>
                  </a:ext>
                </a:extLst>
              </p:cNvPr>
              <p:cNvSpPr>
                <a:spLocks/>
              </p:cNvSpPr>
              <p:nvPr/>
            </p:nvSpPr>
            <p:spPr bwMode="auto">
              <a:xfrm>
                <a:off x="3829" y="1294"/>
                <a:ext cx="104" cy="111"/>
              </a:xfrm>
              <a:custGeom>
                <a:avLst/>
                <a:gdLst>
                  <a:gd name="T0" fmla="*/ 11 w 98"/>
                  <a:gd name="T1" fmla="*/ 0 h 104"/>
                  <a:gd name="T2" fmla="*/ 9 w 98"/>
                  <a:gd name="T3" fmla="*/ 1 h 104"/>
                  <a:gd name="T4" fmla="*/ 7 w 98"/>
                  <a:gd name="T5" fmla="*/ 2 h 104"/>
                  <a:gd name="T6" fmla="*/ 12 w 98"/>
                  <a:gd name="T7" fmla="*/ 16 h 104"/>
                  <a:gd name="T8" fmla="*/ 14 w 98"/>
                  <a:gd name="T9" fmla="*/ 22 h 104"/>
                  <a:gd name="T10" fmla="*/ 13 w 98"/>
                  <a:gd name="T11" fmla="*/ 27 h 104"/>
                  <a:gd name="T12" fmla="*/ 13 w 98"/>
                  <a:gd name="T13" fmla="*/ 33 h 104"/>
                  <a:gd name="T14" fmla="*/ 16 w 98"/>
                  <a:gd name="T15" fmla="*/ 43 h 104"/>
                  <a:gd name="T16" fmla="*/ 16 w 98"/>
                  <a:gd name="T17" fmla="*/ 54 h 104"/>
                  <a:gd name="T18" fmla="*/ 9 w 98"/>
                  <a:gd name="T19" fmla="*/ 63 h 104"/>
                  <a:gd name="T20" fmla="*/ 5 w 98"/>
                  <a:gd name="T21" fmla="*/ 78 h 104"/>
                  <a:gd name="T22" fmla="*/ 2 w 98"/>
                  <a:gd name="T23" fmla="*/ 85 h 104"/>
                  <a:gd name="T24" fmla="*/ 1 w 98"/>
                  <a:gd name="T25" fmla="*/ 90 h 104"/>
                  <a:gd name="T26" fmla="*/ 2 w 98"/>
                  <a:gd name="T27" fmla="*/ 99 h 104"/>
                  <a:gd name="T28" fmla="*/ 5 w 98"/>
                  <a:gd name="T29" fmla="*/ 97 h 104"/>
                  <a:gd name="T30" fmla="*/ 7 w 98"/>
                  <a:gd name="T31" fmla="*/ 98 h 104"/>
                  <a:gd name="T32" fmla="*/ 8 w 98"/>
                  <a:gd name="T33" fmla="*/ 99 h 104"/>
                  <a:gd name="T34" fmla="*/ 9 w 98"/>
                  <a:gd name="T35" fmla="*/ 98 h 104"/>
                  <a:gd name="T36" fmla="*/ 13 w 98"/>
                  <a:gd name="T37" fmla="*/ 97 h 104"/>
                  <a:gd name="T38" fmla="*/ 17 w 98"/>
                  <a:gd name="T39" fmla="*/ 99 h 104"/>
                  <a:gd name="T40" fmla="*/ 25 w 98"/>
                  <a:gd name="T41" fmla="*/ 101 h 104"/>
                  <a:gd name="T42" fmla="*/ 62 w 98"/>
                  <a:gd name="T43" fmla="*/ 104 h 104"/>
                  <a:gd name="T44" fmla="*/ 74 w 98"/>
                  <a:gd name="T45" fmla="*/ 103 h 104"/>
                  <a:gd name="T46" fmla="*/ 77 w 98"/>
                  <a:gd name="T47" fmla="*/ 104 h 104"/>
                  <a:gd name="T48" fmla="*/ 85 w 98"/>
                  <a:gd name="T49" fmla="*/ 104 h 104"/>
                  <a:gd name="T50" fmla="*/ 89 w 98"/>
                  <a:gd name="T51" fmla="*/ 103 h 104"/>
                  <a:gd name="T52" fmla="*/ 81 w 98"/>
                  <a:gd name="T53" fmla="*/ 90 h 104"/>
                  <a:gd name="T54" fmla="*/ 98 w 98"/>
                  <a:gd name="T55" fmla="*/ 43 h 104"/>
                  <a:gd name="T56" fmla="*/ 98 w 98"/>
                  <a:gd name="T57" fmla="*/ 43 h 104"/>
                  <a:gd name="T58" fmla="*/ 97 w 98"/>
                  <a:gd name="T59" fmla="*/ 43 h 104"/>
                  <a:gd name="T60" fmla="*/ 92 w 98"/>
                  <a:gd name="T61" fmla="*/ 44 h 104"/>
                  <a:gd name="T62" fmla="*/ 91 w 98"/>
                  <a:gd name="T63" fmla="*/ 44 h 104"/>
                  <a:gd name="T64" fmla="*/ 89 w 98"/>
                  <a:gd name="T65" fmla="*/ 44 h 104"/>
                  <a:gd name="T66" fmla="*/ 86 w 98"/>
                  <a:gd name="T67" fmla="*/ 45 h 104"/>
                  <a:gd name="T68" fmla="*/ 85 w 98"/>
                  <a:gd name="T69" fmla="*/ 46 h 104"/>
                  <a:gd name="T70" fmla="*/ 84 w 98"/>
                  <a:gd name="T71" fmla="*/ 46 h 104"/>
                  <a:gd name="T72" fmla="*/ 83 w 98"/>
                  <a:gd name="T73" fmla="*/ 44 h 104"/>
                  <a:gd name="T74" fmla="*/ 84 w 98"/>
                  <a:gd name="T75" fmla="*/ 39 h 104"/>
                  <a:gd name="T76" fmla="*/ 84 w 98"/>
                  <a:gd name="T77" fmla="*/ 38 h 104"/>
                  <a:gd name="T78" fmla="*/ 81 w 98"/>
                  <a:gd name="T79" fmla="*/ 34 h 104"/>
                  <a:gd name="T80" fmla="*/ 79 w 98"/>
                  <a:gd name="T81" fmla="*/ 31 h 104"/>
                  <a:gd name="T82" fmla="*/ 80 w 98"/>
                  <a:gd name="T83" fmla="*/ 26 h 104"/>
                  <a:gd name="T84" fmla="*/ 81 w 98"/>
                  <a:gd name="T85" fmla="*/ 21 h 104"/>
                  <a:gd name="T86" fmla="*/ 81 w 98"/>
                  <a:gd name="T87" fmla="*/ 20 h 104"/>
                  <a:gd name="T88" fmla="*/ 79 w 98"/>
                  <a:gd name="T89" fmla="*/ 15 h 104"/>
                  <a:gd name="T90" fmla="*/ 79 w 98"/>
                  <a:gd name="T91" fmla="*/ 12 h 104"/>
                  <a:gd name="T92" fmla="*/ 78 w 98"/>
                  <a:gd name="T93" fmla="*/ 12 h 104"/>
                  <a:gd name="T94" fmla="*/ 75 w 98"/>
                  <a:gd name="T95" fmla="*/ 12 h 104"/>
                  <a:gd name="T96" fmla="*/ 70 w 98"/>
                  <a:gd name="T97" fmla="*/ 11 h 104"/>
                  <a:gd name="T98" fmla="*/ 67 w 98"/>
                  <a:gd name="T99" fmla="*/ 10 h 104"/>
                  <a:gd name="T100" fmla="*/ 64 w 98"/>
                  <a:gd name="T101" fmla="*/ 10 h 104"/>
                  <a:gd name="T102" fmla="*/ 62 w 98"/>
                  <a:gd name="T103" fmla="*/ 13 h 104"/>
                  <a:gd name="T104" fmla="*/ 61 w 98"/>
                  <a:gd name="T105" fmla="*/ 18 h 104"/>
                  <a:gd name="T106" fmla="*/ 59 w 98"/>
                  <a:gd name="T107" fmla="*/ 18 h 104"/>
                  <a:gd name="T108" fmla="*/ 55 w 98"/>
                  <a:gd name="T109" fmla="*/ 18 h 104"/>
                  <a:gd name="T110" fmla="*/ 49 w 98"/>
                  <a:gd name="T111" fmla="*/ 20 h 104"/>
                  <a:gd name="T112" fmla="*/ 45 w 98"/>
                  <a:gd name="T113" fmla="*/ 18 h 104"/>
                  <a:gd name="T114" fmla="*/ 41 w 98"/>
                  <a:gd name="T115" fmla="*/ 12 h 104"/>
                  <a:gd name="T116" fmla="*/ 39 w 98"/>
                  <a:gd name="T117" fmla="*/ 10 h 104"/>
                  <a:gd name="T118" fmla="*/ 39 w 98"/>
                  <a:gd name="T119" fmla="*/ 8 h 104"/>
                  <a:gd name="T120" fmla="*/ 39 w 98"/>
                  <a:gd name="T121" fmla="*/ 6 h 104"/>
                  <a:gd name="T122" fmla="*/ 39 w 98"/>
                  <a:gd name="T123" fmla="*/ 3 h 104"/>
                  <a:gd name="T124" fmla="*/ 30 w 98"/>
                  <a:gd name="T1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04">
                    <a:moveTo>
                      <a:pt x="19" y="0"/>
                    </a:moveTo>
                    <a:cubicBezTo>
                      <a:pt x="17" y="0"/>
                      <a:pt x="16" y="0"/>
                      <a:pt x="15" y="0"/>
                    </a:cubicBezTo>
                    <a:cubicBezTo>
                      <a:pt x="14" y="0"/>
                      <a:pt x="13" y="0"/>
                      <a:pt x="13" y="0"/>
                    </a:cubicBezTo>
                    <a:cubicBezTo>
                      <a:pt x="12" y="0"/>
                      <a:pt x="12" y="0"/>
                      <a:pt x="11" y="0"/>
                    </a:cubicBezTo>
                    <a:cubicBezTo>
                      <a:pt x="11" y="0"/>
                      <a:pt x="11" y="1"/>
                      <a:pt x="10" y="1"/>
                    </a:cubicBezTo>
                    <a:cubicBezTo>
                      <a:pt x="10" y="1"/>
                      <a:pt x="10" y="1"/>
                      <a:pt x="10" y="1"/>
                    </a:cubicBezTo>
                    <a:cubicBezTo>
                      <a:pt x="10" y="1"/>
                      <a:pt x="10" y="1"/>
                      <a:pt x="10" y="1"/>
                    </a:cubicBezTo>
                    <a:cubicBezTo>
                      <a:pt x="9" y="1"/>
                      <a:pt x="9" y="1"/>
                      <a:pt x="9" y="1"/>
                    </a:cubicBezTo>
                    <a:cubicBezTo>
                      <a:pt x="9" y="1"/>
                      <a:pt x="8" y="1"/>
                      <a:pt x="8" y="2"/>
                    </a:cubicBezTo>
                    <a:cubicBezTo>
                      <a:pt x="8" y="2"/>
                      <a:pt x="8" y="2"/>
                      <a:pt x="8" y="2"/>
                    </a:cubicBezTo>
                    <a:cubicBezTo>
                      <a:pt x="8" y="2"/>
                      <a:pt x="7" y="2"/>
                      <a:pt x="7" y="2"/>
                    </a:cubicBezTo>
                    <a:cubicBezTo>
                      <a:pt x="7" y="2"/>
                      <a:pt x="7" y="2"/>
                      <a:pt x="7" y="2"/>
                    </a:cubicBezTo>
                    <a:cubicBezTo>
                      <a:pt x="7" y="3"/>
                      <a:pt x="6" y="3"/>
                      <a:pt x="6" y="3"/>
                    </a:cubicBezTo>
                    <a:cubicBezTo>
                      <a:pt x="7" y="4"/>
                      <a:pt x="7" y="6"/>
                      <a:pt x="8" y="7"/>
                    </a:cubicBezTo>
                    <a:cubicBezTo>
                      <a:pt x="8" y="9"/>
                      <a:pt x="9" y="10"/>
                      <a:pt x="10" y="12"/>
                    </a:cubicBezTo>
                    <a:cubicBezTo>
                      <a:pt x="10" y="13"/>
                      <a:pt x="11" y="15"/>
                      <a:pt x="12" y="16"/>
                    </a:cubicBezTo>
                    <a:cubicBezTo>
                      <a:pt x="12" y="17"/>
                      <a:pt x="13" y="18"/>
                      <a:pt x="13" y="19"/>
                    </a:cubicBezTo>
                    <a:cubicBezTo>
                      <a:pt x="14" y="20"/>
                      <a:pt x="14" y="20"/>
                      <a:pt x="14" y="20"/>
                    </a:cubicBezTo>
                    <a:cubicBezTo>
                      <a:pt x="14" y="21"/>
                      <a:pt x="14" y="21"/>
                      <a:pt x="14" y="21"/>
                    </a:cubicBezTo>
                    <a:cubicBezTo>
                      <a:pt x="14" y="22"/>
                      <a:pt x="14" y="22"/>
                      <a:pt x="14" y="22"/>
                    </a:cubicBezTo>
                    <a:cubicBezTo>
                      <a:pt x="14" y="23"/>
                      <a:pt x="14" y="23"/>
                      <a:pt x="14" y="23"/>
                    </a:cubicBezTo>
                    <a:cubicBezTo>
                      <a:pt x="14" y="24"/>
                      <a:pt x="13" y="24"/>
                      <a:pt x="13" y="25"/>
                    </a:cubicBezTo>
                    <a:cubicBezTo>
                      <a:pt x="13" y="25"/>
                      <a:pt x="13" y="25"/>
                      <a:pt x="13" y="26"/>
                    </a:cubicBezTo>
                    <a:cubicBezTo>
                      <a:pt x="13" y="26"/>
                      <a:pt x="13" y="26"/>
                      <a:pt x="13" y="27"/>
                    </a:cubicBezTo>
                    <a:cubicBezTo>
                      <a:pt x="12" y="27"/>
                      <a:pt x="12" y="28"/>
                      <a:pt x="12" y="28"/>
                    </a:cubicBezTo>
                    <a:cubicBezTo>
                      <a:pt x="12" y="28"/>
                      <a:pt x="12" y="29"/>
                      <a:pt x="12" y="29"/>
                    </a:cubicBezTo>
                    <a:cubicBezTo>
                      <a:pt x="12" y="30"/>
                      <a:pt x="12" y="31"/>
                      <a:pt x="12" y="31"/>
                    </a:cubicBezTo>
                    <a:cubicBezTo>
                      <a:pt x="13" y="32"/>
                      <a:pt x="13" y="32"/>
                      <a:pt x="13" y="33"/>
                    </a:cubicBezTo>
                    <a:cubicBezTo>
                      <a:pt x="13" y="34"/>
                      <a:pt x="13" y="35"/>
                      <a:pt x="14" y="35"/>
                    </a:cubicBezTo>
                    <a:cubicBezTo>
                      <a:pt x="14" y="36"/>
                      <a:pt x="14" y="37"/>
                      <a:pt x="15" y="38"/>
                    </a:cubicBezTo>
                    <a:cubicBezTo>
                      <a:pt x="15" y="39"/>
                      <a:pt x="15" y="40"/>
                      <a:pt x="16" y="40"/>
                    </a:cubicBezTo>
                    <a:cubicBezTo>
                      <a:pt x="16" y="41"/>
                      <a:pt x="16" y="42"/>
                      <a:pt x="16" y="43"/>
                    </a:cubicBezTo>
                    <a:cubicBezTo>
                      <a:pt x="17" y="44"/>
                      <a:pt x="17" y="44"/>
                      <a:pt x="17" y="45"/>
                    </a:cubicBezTo>
                    <a:cubicBezTo>
                      <a:pt x="17" y="46"/>
                      <a:pt x="17" y="47"/>
                      <a:pt x="18" y="47"/>
                    </a:cubicBezTo>
                    <a:cubicBezTo>
                      <a:pt x="18" y="49"/>
                      <a:pt x="18" y="50"/>
                      <a:pt x="17" y="51"/>
                    </a:cubicBezTo>
                    <a:cubicBezTo>
                      <a:pt x="17" y="52"/>
                      <a:pt x="17" y="53"/>
                      <a:pt x="16" y="54"/>
                    </a:cubicBezTo>
                    <a:cubicBezTo>
                      <a:pt x="16" y="55"/>
                      <a:pt x="15" y="56"/>
                      <a:pt x="14" y="56"/>
                    </a:cubicBezTo>
                    <a:cubicBezTo>
                      <a:pt x="14" y="57"/>
                      <a:pt x="13" y="58"/>
                      <a:pt x="12" y="59"/>
                    </a:cubicBezTo>
                    <a:cubicBezTo>
                      <a:pt x="11" y="60"/>
                      <a:pt x="11" y="60"/>
                      <a:pt x="11" y="60"/>
                    </a:cubicBezTo>
                    <a:cubicBezTo>
                      <a:pt x="11" y="61"/>
                      <a:pt x="10" y="62"/>
                      <a:pt x="9" y="63"/>
                    </a:cubicBezTo>
                    <a:cubicBezTo>
                      <a:pt x="8" y="65"/>
                      <a:pt x="8" y="66"/>
                      <a:pt x="7" y="68"/>
                    </a:cubicBezTo>
                    <a:cubicBezTo>
                      <a:pt x="7" y="69"/>
                      <a:pt x="6" y="71"/>
                      <a:pt x="6" y="72"/>
                    </a:cubicBezTo>
                    <a:cubicBezTo>
                      <a:pt x="6" y="74"/>
                      <a:pt x="5" y="75"/>
                      <a:pt x="5" y="76"/>
                    </a:cubicBezTo>
                    <a:cubicBezTo>
                      <a:pt x="5" y="77"/>
                      <a:pt x="5" y="78"/>
                      <a:pt x="5" y="78"/>
                    </a:cubicBezTo>
                    <a:cubicBezTo>
                      <a:pt x="5" y="79"/>
                      <a:pt x="5" y="80"/>
                      <a:pt x="4" y="80"/>
                    </a:cubicBezTo>
                    <a:cubicBezTo>
                      <a:pt x="4" y="81"/>
                      <a:pt x="4" y="82"/>
                      <a:pt x="3" y="82"/>
                    </a:cubicBezTo>
                    <a:cubicBezTo>
                      <a:pt x="3" y="83"/>
                      <a:pt x="3" y="84"/>
                      <a:pt x="2" y="84"/>
                    </a:cubicBezTo>
                    <a:cubicBezTo>
                      <a:pt x="2" y="85"/>
                      <a:pt x="2" y="85"/>
                      <a:pt x="2" y="85"/>
                    </a:cubicBezTo>
                    <a:cubicBezTo>
                      <a:pt x="2" y="86"/>
                      <a:pt x="2" y="86"/>
                      <a:pt x="1" y="86"/>
                    </a:cubicBezTo>
                    <a:cubicBezTo>
                      <a:pt x="1" y="87"/>
                      <a:pt x="1" y="87"/>
                      <a:pt x="1" y="87"/>
                    </a:cubicBezTo>
                    <a:cubicBezTo>
                      <a:pt x="1" y="88"/>
                      <a:pt x="1" y="88"/>
                      <a:pt x="1" y="88"/>
                    </a:cubicBezTo>
                    <a:cubicBezTo>
                      <a:pt x="1" y="89"/>
                      <a:pt x="1" y="89"/>
                      <a:pt x="1" y="90"/>
                    </a:cubicBezTo>
                    <a:cubicBezTo>
                      <a:pt x="1" y="91"/>
                      <a:pt x="1" y="92"/>
                      <a:pt x="1" y="93"/>
                    </a:cubicBezTo>
                    <a:cubicBezTo>
                      <a:pt x="1" y="95"/>
                      <a:pt x="0" y="96"/>
                      <a:pt x="0" y="97"/>
                    </a:cubicBezTo>
                    <a:cubicBezTo>
                      <a:pt x="0" y="98"/>
                      <a:pt x="0" y="99"/>
                      <a:pt x="0" y="99"/>
                    </a:cubicBezTo>
                    <a:cubicBezTo>
                      <a:pt x="2" y="99"/>
                      <a:pt x="2" y="99"/>
                      <a:pt x="2" y="99"/>
                    </a:cubicBezTo>
                    <a:cubicBezTo>
                      <a:pt x="2" y="99"/>
                      <a:pt x="2" y="98"/>
                      <a:pt x="2" y="98"/>
                    </a:cubicBezTo>
                    <a:cubicBezTo>
                      <a:pt x="2" y="98"/>
                      <a:pt x="2" y="98"/>
                      <a:pt x="3" y="97"/>
                    </a:cubicBezTo>
                    <a:cubicBezTo>
                      <a:pt x="3" y="97"/>
                      <a:pt x="3" y="97"/>
                      <a:pt x="4" y="97"/>
                    </a:cubicBezTo>
                    <a:cubicBezTo>
                      <a:pt x="4" y="97"/>
                      <a:pt x="4" y="97"/>
                      <a:pt x="5" y="97"/>
                    </a:cubicBezTo>
                    <a:cubicBezTo>
                      <a:pt x="5" y="97"/>
                      <a:pt x="5" y="97"/>
                      <a:pt x="6" y="97"/>
                    </a:cubicBezTo>
                    <a:cubicBezTo>
                      <a:pt x="6" y="97"/>
                      <a:pt x="6" y="97"/>
                      <a:pt x="6" y="97"/>
                    </a:cubicBezTo>
                    <a:cubicBezTo>
                      <a:pt x="6" y="97"/>
                      <a:pt x="7" y="97"/>
                      <a:pt x="7" y="98"/>
                    </a:cubicBezTo>
                    <a:cubicBezTo>
                      <a:pt x="7" y="98"/>
                      <a:pt x="7" y="98"/>
                      <a:pt x="7" y="98"/>
                    </a:cubicBezTo>
                    <a:cubicBezTo>
                      <a:pt x="7" y="98"/>
                      <a:pt x="7" y="98"/>
                      <a:pt x="7" y="98"/>
                    </a:cubicBezTo>
                    <a:cubicBezTo>
                      <a:pt x="7" y="98"/>
                      <a:pt x="7" y="98"/>
                      <a:pt x="7" y="98"/>
                    </a:cubicBezTo>
                    <a:cubicBezTo>
                      <a:pt x="7" y="99"/>
                      <a:pt x="7" y="99"/>
                      <a:pt x="7" y="99"/>
                    </a:cubicBezTo>
                    <a:cubicBezTo>
                      <a:pt x="7" y="99"/>
                      <a:pt x="7" y="99"/>
                      <a:pt x="8" y="99"/>
                    </a:cubicBezTo>
                    <a:cubicBezTo>
                      <a:pt x="8" y="99"/>
                      <a:pt x="8" y="99"/>
                      <a:pt x="8" y="99"/>
                    </a:cubicBezTo>
                    <a:cubicBezTo>
                      <a:pt x="8" y="99"/>
                      <a:pt x="8" y="99"/>
                      <a:pt x="8" y="99"/>
                    </a:cubicBezTo>
                    <a:cubicBezTo>
                      <a:pt x="8" y="99"/>
                      <a:pt x="8" y="98"/>
                      <a:pt x="8" y="98"/>
                    </a:cubicBezTo>
                    <a:cubicBezTo>
                      <a:pt x="8" y="98"/>
                      <a:pt x="8" y="98"/>
                      <a:pt x="9" y="98"/>
                    </a:cubicBezTo>
                    <a:cubicBezTo>
                      <a:pt x="9" y="98"/>
                      <a:pt x="9" y="98"/>
                      <a:pt x="10" y="98"/>
                    </a:cubicBezTo>
                    <a:cubicBezTo>
                      <a:pt x="10" y="98"/>
                      <a:pt x="10" y="98"/>
                      <a:pt x="11" y="98"/>
                    </a:cubicBezTo>
                    <a:cubicBezTo>
                      <a:pt x="11" y="98"/>
                      <a:pt x="11" y="97"/>
                      <a:pt x="12" y="97"/>
                    </a:cubicBezTo>
                    <a:cubicBezTo>
                      <a:pt x="12" y="97"/>
                      <a:pt x="12" y="97"/>
                      <a:pt x="13" y="97"/>
                    </a:cubicBezTo>
                    <a:cubicBezTo>
                      <a:pt x="13" y="97"/>
                      <a:pt x="13" y="97"/>
                      <a:pt x="14" y="97"/>
                    </a:cubicBezTo>
                    <a:cubicBezTo>
                      <a:pt x="14" y="98"/>
                      <a:pt x="15" y="98"/>
                      <a:pt x="15" y="98"/>
                    </a:cubicBezTo>
                    <a:cubicBezTo>
                      <a:pt x="15" y="98"/>
                      <a:pt x="16" y="98"/>
                      <a:pt x="16" y="98"/>
                    </a:cubicBezTo>
                    <a:cubicBezTo>
                      <a:pt x="16" y="98"/>
                      <a:pt x="17" y="99"/>
                      <a:pt x="17" y="99"/>
                    </a:cubicBezTo>
                    <a:cubicBezTo>
                      <a:pt x="18" y="99"/>
                      <a:pt x="18" y="100"/>
                      <a:pt x="19" y="100"/>
                    </a:cubicBezTo>
                    <a:cubicBezTo>
                      <a:pt x="20" y="100"/>
                      <a:pt x="20" y="100"/>
                      <a:pt x="21" y="100"/>
                    </a:cubicBezTo>
                    <a:cubicBezTo>
                      <a:pt x="21" y="101"/>
                      <a:pt x="22" y="101"/>
                      <a:pt x="23" y="101"/>
                    </a:cubicBezTo>
                    <a:cubicBezTo>
                      <a:pt x="23" y="101"/>
                      <a:pt x="24" y="101"/>
                      <a:pt x="25" y="101"/>
                    </a:cubicBezTo>
                    <a:cubicBezTo>
                      <a:pt x="54" y="101"/>
                      <a:pt x="54" y="101"/>
                      <a:pt x="54" y="101"/>
                    </a:cubicBezTo>
                    <a:cubicBezTo>
                      <a:pt x="57" y="104"/>
                      <a:pt x="57" y="104"/>
                      <a:pt x="57" y="104"/>
                    </a:cubicBezTo>
                    <a:cubicBezTo>
                      <a:pt x="57" y="104"/>
                      <a:pt x="58" y="104"/>
                      <a:pt x="59" y="104"/>
                    </a:cubicBezTo>
                    <a:cubicBezTo>
                      <a:pt x="60" y="104"/>
                      <a:pt x="61" y="104"/>
                      <a:pt x="62" y="104"/>
                    </a:cubicBezTo>
                    <a:cubicBezTo>
                      <a:pt x="63" y="103"/>
                      <a:pt x="65" y="103"/>
                      <a:pt x="66" y="103"/>
                    </a:cubicBezTo>
                    <a:cubicBezTo>
                      <a:pt x="67" y="103"/>
                      <a:pt x="68" y="103"/>
                      <a:pt x="70" y="103"/>
                    </a:cubicBezTo>
                    <a:cubicBezTo>
                      <a:pt x="71" y="103"/>
                      <a:pt x="71" y="103"/>
                      <a:pt x="72" y="103"/>
                    </a:cubicBezTo>
                    <a:cubicBezTo>
                      <a:pt x="73" y="103"/>
                      <a:pt x="73" y="103"/>
                      <a:pt x="74" y="103"/>
                    </a:cubicBezTo>
                    <a:cubicBezTo>
                      <a:pt x="74" y="104"/>
                      <a:pt x="75" y="104"/>
                      <a:pt x="75" y="104"/>
                    </a:cubicBezTo>
                    <a:cubicBezTo>
                      <a:pt x="75" y="104"/>
                      <a:pt x="76" y="104"/>
                      <a:pt x="76" y="104"/>
                    </a:cubicBezTo>
                    <a:cubicBezTo>
                      <a:pt x="76" y="104"/>
                      <a:pt x="76" y="104"/>
                      <a:pt x="76" y="104"/>
                    </a:cubicBezTo>
                    <a:cubicBezTo>
                      <a:pt x="77" y="104"/>
                      <a:pt x="77" y="104"/>
                      <a:pt x="77" y="104"/>
                    </a:cubicBezTo>
                    <a:cubicBezTo>
                      <a:pt x="77" y="104"/>
                      <a:pt x="78" y="104"/>
                      <a:pt x="78" y="104"/>
                    </a:cubicBezTo>
                    <a:cubicBezTo>
                      <a:pt x="78" y="104"/>
                      <a:pt x="79" y="104"/>
                      <a:pt x="79" y="104"/>
                    </a:cubicBezTo>
                    <a:cubicBezTo>
                      <a:pt x="80" y="104"/>
                      <a:pt x="81" y="104"/>
                      <a:pt x="82" y="104"/>
                    </a:cubicBezTo>
                    <a:cubicBezTo>
                      <a:pt x="83" y="104"/>
                      <a:pt x="84" y="104"/>
                      <a:pt x="85" y="104"/>
                    </a:cubicBezTo>
                    <a:cubicBezTo>
                      <a:pt x="85" y="104"/>
                      <a:pt x="86" y="104"/>
                      <a:pt x="87" y="104"/>
                    </a:cubicBezTo>
                    <a:cubicBezTo>
                      <a:pt x="88" y="103"/>
                      <a:pt x="88" y="103"/>
                      <a:pt x="89" y="103"/>
                    </a:cubicBezTo>
                    <a:cubicBezTo>
                      <a:pt x="89" y="103"/>
                      <a:pt x="89" y="103"/>
                      <a:pt x="89" y="103"/>
                    </a:cubicBezTo>
                    <a:cubicBezTo>
                      <a:pt x="89" y="103"/>
                      <a:pt x="89" y="103"/>
                      <a:pt x="89" y="103"/>
                    </a:cubicBezTo>
                    <a:cubicBezTo>
                      <a:pt x="90" y="103"/>
                      <a:pt x="90" y="103"/>
                      <a:pt x="90" y="103"/>
                    </a:cubicBezTo>
                    <a:cubicBezTo>
                      <a:pt x="90" y="103"/>
                      <a:pt x="90" y="103"/>
                      <a:pt x="90" y="103"/>
                    </a:cubicBezTo>
                    <a:cubicBezTo>
                      <a:pt x="81" y="90"/>
                      <a:pt x="81" y="90"/>
                      <a:pt x="81" y="90"/>
                    </a:cubicBezTo>
                    <a:cubicBezTo>
                      <a:pt x="81" y="90"/>
                      <a:pt x="81" y="90"/>
                      <a:pt x="81" y="90"/>
                    </a:cubicBezTo>
                    <a:cubicBezTo>
                      <a:pt x="82" y="61"/>
                      <a:pt x="82" y="61"/>
                      <a:pt x="82" y="61"/>
                    </a:cubicBezTo>
                    <a:cubicBezTo>
                      <a:pt x="95" y="61"/>
                      <a:pt x="95" y="61"/>
                      <a:pt x="95" y="61"/>
                    </a:cubicBezTo>
                    <a:cubicBezTo>
                      <a:pt x="97" y="59"/>
                      <a:pt x="97" y="59"/>
                      <a:pt x="97" y="59"/>
                    </a:cubicBezTo>
                    <a:cubicBezTo>
                      <a:pt x="98" y="43"/>
                      <a:pt x="98" y="43"/>
                      <a:pt x="98" y="43"/>
                    </a:cubicBezTo>
                    <a:cubicBezTo>
                      <a:pt x="98" y="43"/>
                      <a:pt x="98" y="43"/>
                      <a:pt x="98" y="43"/>
                    </a:cubicBezTo>
                    <a:cubicBezTo>
                      <a:pt x="98" y="43"/>
                      <a:pt x="98" y="43"/>
                      <a:pt x="98" y="43"/>
                    </a:cubicBezTo>
                    <a:cubicBezTo>
                      <a:pt x="98" y="43"/>
                      <a:pt x="98" y="43"/>
                      <a:pt x="98" y="43"/>
                    </a:cubicBezTo>
                    <a:cubicBezTo>
                      <a:pt x="98" y="43"/>
                      <a:pt x="98" y="43"/>
                      <a:pt x="98" y="43"/>
                    </a:cubicBezTo>
                    <a:cubicBezTo>
                      <a:pt x="97" y="43"/>
                      <a:pt x="97" y="43"/>
                      <a:pt x="97" y="43"/>
                    </a:cubicBezTo>
                    <a:cubicBezTo>
                      <a:pt x="97" y="43"/>
                      <a:pt x="97" y="43"/>
                      <a:pt x="97" y="43"/>
                    </a:cubicBezTo>
                    <a:cubicBezTo>
                      <a:pt x="97" y="43"/>
                      <a:pt x="97" y="43"/>
                      <a:pt x="97" y="43"/>
                    </a:cubicBezTo>
                    <a:cubicBezTo>
                      <a:pt x="97" y="43"/>
                      <a:pt x="97" y="43"/>
                      <a:pt x="97" y="43"/>
                    </a:cubicBezTo>
                    <a:cubicBezTo>
                      <a:pt x="96" y="43"/>
                      <a:pt x="96" y="43"/>
                      <a:pt x="95" y="43"/>
                    </a:cubicBezTo>
                    <a:cubicBezTo>
                      <a:pt x="95" y="43"/>
                      <a:pt x="95" y="43"/>
                      <a:pt x="94" y="44"/>
                    </a:cubicBezTo>
                    <a:cubicBezTo>
                      <a:pt x="94" y="44"/>
                      <a:pt x="93" y="44"/>
                      <a:pt x="93" y="44"/>
                    </a:cubicBezTo>
                    <a:cubicBezTo>
                      <a:pt x="93" y="44"/>
                      <a:pt x="92" y="44"/>
                      <a:pt x="92" y="44"/>
                    </a:cubicBezTo>
                    <a:cubicBezTo>
                      <a:pt x="92" y="44"/>
                      <a:pt x="92" y="44"/>
                      <a:pt x="92" y="44"/>
                    </a:cubicBezTo>
                    <a:cubicBezTo>
                      <a:pt x="91" y="44"/>
                      <a:pt x="91" y="44"/>
                      <a:pt x="91" y="44"/>
                    </a:cubicBezTo>
                    <a:cubicBezTo>
                      <a:pt x="91" y="44"/>
                      <a:pt x="91" y="44"/>
                      <a:pt x="91" y="44"/>
                    </a:cubicBezTo>
                    <a:cubicBezTo>
                      <a:pt x="91" y="44"/>
                      <a:pt x="91" y="44"/>
                      <a:pt x="91" y="44"/>
                    </a:cubicBezTo>
                    <a:cubicBezTo>
                      <a:pt x="90" y="44"/>
                      <a:pt x="90" y="44"/>
                      <a:pt x="90" y="44"/>
                    </a:cubicBezTo>
                    <a:cubicBezTo>
                      <a:pt x="90" y="44"/>
                      <a:pt x="90" y="44"/>
                      <a:pt x="90" y="44"/>
                    </a:cubicBezTo>
                    <a:cubicBezTo>
                      <a:pt x="90" y="44"/>
                      <a:pt x="89" y="44"/>
                      <a:pt x="89" y="44"/>
                    </a:cubicBezTo>
                    <a:cubicBezTo>
                      <a:pt x="89" y="44"/>
                      <a:pt x="89" y="44"/>
                      <a:pt x="89" y="44"/>
                    </a:cubicBezTo>
                    <a:cubicBezTo>
                      <a:pt x="89" y="44"/>
                      <a:pt x="88" y="44"/>
                      <a:pt x="88" y="44"/>
                    </a:cubicBezTo>
                    <a:cubicBezTo>
                      <a:pt x="88" y="44"/>
                      <a:pt x="88" y="44"/>
                      <a:pt x="88" y="44"/>
                    </a:cubicBezTo>
                    <a:cubicBezTo>
                      <a:pt x="87" y="44"/>
                      <a:pt x="87" y="44"/>
                      <a:pt x="87" y="44"/>
                    </a:cubicBezTo>
                    <a:cubicBezTo>
                      <a:pt x="87" y="45"/>
                      <a:pt x="87" y="45"/>
                      <a:pt x="86" y="45"/>
                    </a:cubicBezTo>
                    <a:cubicBezTo>
                      <a:pt x="86" y="45"/>
                      <a:pt x="86" y="45"/>
                      <a:pt x="86" y="45"/>
                    </a:cubicBezTo>
                    <a:cubicBezTo>
                      <a:pt x="86" y="45"/>
                      <a:pt x="86" y="46"/>
                      <a:pt x="86" y="46"/>
                    </a:cubicBezTo>
                    <a:cubicBezTo>
                      <a:pt x="86" y="46"/>
                      <a:pt x="85" y="46"/>
                      <a:pt x="85" y="46"/>
                    </a:cubicBezTo>
                    <a:cubicBezTo>
                      <a:pt x="85" y="46"/>
                      <a:pt x="85" y="46"/>
                      <a:pt x="85" y="46"/>
                    </a:cubicBezTo>
                    <a:cubicBezTo>
                      <a:pt x="85" y="46"/>
                      <a:pt x="85" y="46"/>
                      <a:pt x="85" y="46"/>
                    </a:cubicBezTo>
                    <a:cubicBezTo>
                      <a:pt x="85" y="46"/>
                      <a:pt x="85" y="46"/>
                      <a:pt x="84" y="46"/>
                    </a:cubicBezTo>
                    <a:cubicBezTo>
                      <a:pt x="84" y="46"/>
                      <a:pt x="84" y="46"/>
                      <a:pt x="84" y="46"/>
                    </a:cubicBezTo>
                    <a:cubicBezTo>
                      <a:pt x="84" y="46"/>
                      <a:pt x="84" y="46"/>
                      <a:pt x="84" y="46"/>
                    </a:cubicBezTo>
                    <a:cubicBezTo>
                      <a:pt x="84" y="46"/>
                      <a:pt x="84" y="46"/>
                      <a:pt x="84" y="46"/>
                    </a:cubicBezTo>
                    <a:cubicBezTo>
                      <a:pt x="84" y="45"/>
                      <a:pt x="84" y="45"/>
                      <a:pt x="83" y="45"/>
                    </a:cubicBezTo>
                    <a:cubicBezTo>
                      <a:pt x="83" y="45"/>
                      <a:pt x="83" y="45"/>
                      <a:pt x="83" y="44"/>
                    </a:cubicBezTo>
                    <a:cubicBezTo>
                      <a:pt x="83" y="44"/>
                      <a:pt x="83" y="44"/>
                      <a:pt x="83" y="44"/>
                    </a:cubicBezTo>
                    <a:cubicBezTo>
                      <a:pt x="83" y="43"/>
                      <a:pt x="83" y="43"/>
                      <a:pt x="83" y="43"/>
                    </a:cubicBezTo>
                    <a:cubicBezTo>
                      <a:pt x="83" y="42"/>
                      <a:pt x="83" y="42"/>
                      <a:pt x="83" y="42"/>
                    </a:cubicBezTo>
                    <a:cubicBezTo>
                      <a:pt x="83" y="41"/>
                      <a:pt x="83" y="41"/>
                      <a:pt x="84" y="40"/>
                    </a:cubicBezTo>
                    <a:cubicBezTo>
                      <a:pt x="84" y="40"/>
                      <a:pt x="84" y="40"/>
                      <a:pt x="84" y="39"/>
                    </a:cubicBezTo>
                    <a:cubicBezTo>
                      <a:pt x="84" y="38"/>
                      <a:pt x="84" y="38"/>
                      <a:pt x="84" y="38"/>
                    </a:cubicBezTo>
                    <a:cubicBezTo>
                      <a:pt x="84" y="38"/>
                      <a:pt x="84" y="38"/>
                      <a:pt x="84" y="38"/>
                    </a:cubicBezTo>
                    <a:cubicBezTo>
                      <a:pt x="84" y="38"/>
                      <a:pt x="84" y="38"/>
                      <a:pt x="84" y="38"/>
                    </a:cubicBezTo>
                    <a:cubicBezTo>
                      <a:pt x="84" y="38"/>
                      <a:pt x="84" y="38"/>
                      <a:pt x="84" y="38"/>
                    </a:cubicBezTo>
                    <a:cubicBezTo>
                      <a:pt x="84" y="38"/>
                      <a:pt x="84" y="38"/>
                      <a:pt x="84" y="38"/>
                    </a:cubicBezTo>
                    <a:cubicBezTo>
                      <a:pt x="84" y="38"/>
                      <a:pt x="84" y="37"/>
                      <a:pt x="84" y="37"/>
                    </a:cubicBezTo>
                    <a:cubicBezTo>
                      <a:pt x="83" y="36"/>
                      <a:pt x="83" y="36"/>
                      <a:pt x="83" y="35"/>
                    </a:cubicBezTo>
                    <a:cubicBezTo>
                      <a:pt x="82" y="35"/>
                      <a:pt x="82" y="34"/>
                      <a:pt x="81" y="34"/>
                    </a:cubicBezTo>
                    <a:cubicBezTo>
                      <a:pt x="81" y="33"/>
                      <a:pt x="80" y="33"/>
                      <a:pt x="80" y="32"/>
                    </a:cubicBezTo>
                    <a:cubicBezTo>
                      <a:pt x="80" y="32"/>
                      <a:pt x="80" y="32"/>
                      <a:pt x="80" y="32"/>
                    </a:cubicBezTo>
                    <a:cubicBezTo>
                      <a:pt x="80" y="32"/>
                      <a:pt x="79" y="32"/>
                      <a:pt x="79" y="31"/>
                    </a:cubicBezTo>
                    <a:cubicBezTo>
                      <a:pt x="79" y="31"/>
                      <a:pt x="79" y="31"/>
                      <a:pt x="79" y="31"/>
                    </a:cubicBezTo>
                    <a:cubicBezTo>
                      <a:pt x="79" y="31"/>
                      <a:pt x="79" y="30"/>
                      <a:pt x="79" y="30"/>
                    </a:cubicBezTo>
                    <a:cubicBezTo>
                      <a:pt x="79" y="30"/>
                      <a:pt x="79" y="29"/>
                      <a:pt x="79" y="29"/>
                    </a:cubicBezTo>
                    <a:cubicBezTo>
                      <a:pt x="79" y="29"/>
                      <a:pt x="79" y="28"/>
                      <a:pt x="80" y="28"/>
                    </a:cubicBezTo>
                    <a:cubicBezTo>
                      <a:pt x="80" y="27"/>
                      <a:pt x="80" y="27"/>
                      <a:pt x="80" y="26"/>
                    </a:cubicBezTo>
                    <a:cubicBezTo>
                      <a:pt x="80" y="26"/>
                      <a:pt x="80" y="25"/>
                      <a:pt x="80" y="24"/>
                    </a:cubicBezTo>
                    <a:cubicBezTo>
                      <a:pt x="80" y="24"/>
                      <a:pt x="80" y="24"/>
                      <a:pt x="81" y="23"/>
                    </a:cubicBezTo>
                    <a:cubicBezTo>
                      <a:pt x="81" y="23"/>
                      <a:pt x="81" y="23"/>
                      <a:pt x="81" y="22"/>
                    </a:cubicBezTo>
                    <a:cubicBezTo>
                      <a:pt x="81" y="22"/>
                      <a:pt x="81" y="21"/>
                      <a:pt x="81" y="21"/>
                    </a:cubicBezTo>
                    <a:cubicBezTo>
                      <a:pt x="81" y="21"/>
                      <a:pt x="81" y="21"/>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0" y="19"/>
                      <a:pt x="80" y="19"/>
                    </a:cubicBezTo>
                    <a:cubicBezTo>
                      <a:pt x="80" y="18"/>
                      <a:pt x="80" y="17"/>
                      <a:pt x="80" y="17"/>
                    </a:cubicBezTo>
                    <a:cubicBezTo>
                      <a:pt x="79" y="16"/>
                      <a:pt x="79" y="15"/>
                      <a:pt x="79" y="15"/>
                    </a:cubicBezTo>
                    <a:cubicBezTo>
                      <a:pt x="79" y="14"/>
                      <a:pt x="79" y="13"/>
                      <a:pt x="79" y="13"/>
                    </a:cubicBezTo>
                    <a:cubicBezTo>
                      <a:pt x="79" y="13"/>
                      <a:pt x="79" y="12"/>
                      <a:pt x="79" y="12"/>
                    </a:cubicBezTo>
                    <a:cubicBezTo>
                      <a:pt x="79" y="12"/>
                      <a:pt x="79" y="12"/>
                      <a:pt x="79" y="12"/>
                    </a:cubicBezTo>
                    <a:cubicBezTo>
                      <a:pt x="79" y="12"/>
                      <a:pt x="79" y="12"/>
                      <a:pt x="79" y="12"/>
                    </a:cubicBezTo>
                    <a:cubicBezTo>
                      <a:pt x="79" y="12"/>
                      <a:pt x="79" y="12"/>
                      <a:pt x="79" y="12"/>
                    </a:cubicBezTo>
                    <a:cubicBezTo>
                      <a:pt x="78" y="12"/>
                      <a:pt x="78" y="12"/>
                      <a:pt x="78" y="12"/>
                    </a:cubicBezTo>
                    <a:cubicBezTo>
                      <a:pt x="78" y="12"/>
                      <a:pt x="78" y="12"/>
                      <a:pt x="78" y="12"/>
                    </a:cubicBezTo>
                    <a:cubicBezTo>
                      <a:pt x="78" y="12"/>
                      <a:pt x="78" y="12"/>
                      <a:pt x="78" y="12"/>
                    </a:cubicBezTo>
                    <a:cubicBezTo>
                      <a:pt x="78" y="12"/>
                      <a:pt x="77" y="12"/>
                      <a:pt x="77" y="12"/>
                    </a:cubicBezTo>
                    <a:cubicBezTo>
                      <a:pt x="77" y="12"/>
                      <a:pt x="77" y="12"/>
                      <a:pt x="77" y="12"/>
                    </a:cubicBezTo>
                    <a:cubicBezTo>
                      <a:pt x="76" y="12"/>
                      <a:pt x="76" y="12"/>
                      <a:pt x="76" y="12"/>
                    </a:cubicBezTo>
                    <a:cubicBezTo>
                      <a:pt x="76" y="12"/>
                      <a:pt x="75" y="12"/>
                      <a:pt x="75" y="12"/>
                    </a:cubicBezTo>
                    <a:cubicBezTo>
                      <a:pt x="75" y="12"/>
                      <a:pt x="74" y="12"/>
                      <a:pt x="74" y="12"/>
                    </a:cubicBezTo>
                    <a:cubicBezTo>
                      <a:pt x="73" y="12"/>
                      <a:pt x="73" y="12"/>
                      <a:pt x="72" y="12"/>
                    </a:cubicBezTo>
                    <a:cubicBezTo>
                      <a:pt x="72" y="12"/>
                      <a:pt x="71" y="12"/>
                      <a:pt x="71" y="11"/>
                    </a:cubicBezTo>
                    <a:cubicBezTo>
                      <a:pt x="70" y="11"/>
                      <a:pt x="70" y="11"/>
                      <a:pt x="70" y="11"/>
                    </a:cubicBezTo>
                    <a:cubicBezTo>
                      <a:pt x="70" y="11"/>
                      <a:pt x="70" y="10"/>
                      <a:pt x="70" y="10"/>
                    </a:cubicBezTo>
                    <a:cubicBezTo>
                      <a:pt x="69" y="10"/>
                      <a:pt x="69" y="10"/>
                      <a:pt x="69" y="10"/>
                    </a:cubicBezTo>
                    <a:cubicBezTo>
                      <a:pt x="69" y="10"/>
                      <a:pt x="68" y="10"/>
                      <a:pt x="68" y="10"/>
                    </a:cubicBezTo>
                    <a:cubicBezTo>
                      <a:pt x="68" y="10"/>
                      <a:pt x="67" y="10"/>
                      <a:pt x="67" y="10"/>
                    </a:cubicBezTo>
                    <a:cubicBezTo>
                      <a:pt x="67" y="10"/>
                      <a:pt x="66" y="10"/>
                      <a:pt x="66" y="10"/>
                    </a:cubicBezTo>
                    <a:cubicBezTo>
                      <a:pt x="66" y="10"/>
                      <a:pt x="65" y="10"/>
                      <a:pt x="65" y="10"/>
                    </a:cubicBezTo>
                    <a:cubicBezTo>
                      <a:pt x="65" y="10"/>
                      <a:pt x="65" y="10"/>
                      <a:pt x="65" y="10"/>
                    </a:cubicBezTo>
                    <a:cubicBezTo>
                      <a:pt x="64" y="10"/>
                      <a:pt x="64" y="10"/>
                      <a:pt x="64" y="10"/>
                    </a:cubicBezTo>
                    <a:cubicBezTo>
                      <a:pt x="64" y="10"/>
                      <a:pt x="64" y="10"/>
                      <a:pt x="63" y="10"/>
                    </a:cubicBezTo>
                    <a:cubicBezTo>
                      <a:pt x="63" y="10"/>
                      <a:pt x="63" y="11"/>
                      <a:pt x="63" y="11"/>
                    </a:cubicBezTo>
                    <a:cubicBezTo>
                      <a:pt x="63" y="11"/>
                      <a:pt x="62" y="12"/>
                      <a:pt x="62" y="12"/>
                    </a:cubicBezTo>
                    <a:cubicBezTo>
                      <a:pt x="62" y="12"/>
                      <a:pt x="62" y="13"/>
                      <a:pt x="62" y="13"/>
                    </a:cubicBezTo>
                    <a:cubicBezTo>
                      <a:pt x="62" y="14"/>
                      <a:pt x="62" y="14"/>
                      <a:pt x="62" y="15"/>
                    </a:cubicBezTo>
                    <a:cubicBezTo>
                      <a:pt x="62" y="15"/>
                      <a:pt x="61" y="16"/>
                      <a:pt x="61" y="16"/>
                    </a:cubicBezTo>
                    <a:cubicBezTo>
                      <a:pt x="61" y="16"/>
                      <a:pt x="61" y="17"/>
                      <a:pt x="61" y="17"/>
                    </a:cubicBezTo>
                    <a:cubicBezTo>
                      <a:pt x="61" y="17"/>
                      <a:pt x="61" y="18"/>
                      <a:pt x="61" y="18"/>
                    </a:cubicBezTo>
                    <a:cubicBezTo>
                      <a:pt x="60" y="18"/>
                      <a:pt x="60" y="18"/>
                      <a:pt x="60" y="18"/>
                    </a:cubicBezTo>
                    <a:cubicBezTo>
                      <a:pt x="60" y="18"/>
                      <a:pt x="60" y="18"/>
                      <a:pt x="60" y="18"/>
                    </a:cubicBezTo>
                    <a:cubicBezTo>
                      <a:pt x="60" y="18"/>
                      <a:pt x="60" y="18"/>
                      <a:pt x="60" y="18"/>
                    </a:cubicBezTo>
                    <a:cubicBezTo>
                      <a:pt x="60" y="18"/>
                      <a:pt x="59" y="18"/>
                      <a:pt x="59" y="18"/>
                    </a:cubicBezTo>
                    <a:cubicBezTo>
                      <a:pt x="59" y="18"/>
                      <a:pt x="59" y="18"/>
                      <a:pt x="59" y="18"/>
                    </a:cubicBezTo>
                    <a:cubicBezTo>
                      <a:pt x="59" y="18"/>
                      <a:pt x="59" y="18"/>
                      <a:pt x="59" y="18"/>
                    </a:cubicBezTo>
                    <a:cubicBezTo>
                      <a:pt x="58" y="18"/>
                      <a:pt x="58" y="18"/>
                      <a:pt x="57" y="18"/>
                    </a:cubicBezTo>
                    <a:cubicBezTo>
                      <a:pt x="56" y="18"/>
                      <a:pt x="56" y="18"/>
                      <a:pt x="55" y="18"/>
                    </a:cubicBezTo>
                    <a:cubicBezTo>
                      <a:pt x="54" y="18"/>
                      <a:pt x="53" y="19"/>
                      <a:pt x="53" y="19"/>
                    </a:cubicBezTo>
                    <a:cubicBezTo>
                      <a:pt x="52" y="19"/>
                      <a:pt x="51" y="19"/>
                      <a:pt x="50" y="19"/>
                    </a:cubicBezTo>
                    <a:cubicBezTo>
                      <a:pt x="50" y="19"/>
                      <a:pt x="50" y="19"/>
                      <a:pt x="50" y="20"/>
                    </a:cubicBezTo>
                    <a:cubicBezTo>
                      <a:pt x="49" y="20"/>
                      <a:pt x="49" y="20"/>
                      <a:pt x="49" y="20"/>
                    </a:cubicBezTo>
                    <a:cubicBezTo>
                      <a:pt x="49" y="20"/>
                      <a:pt x="49" y="20"/>
                      <a:pt x="49" y="20"/>
                    </a:cubicBezTo>
                    <a:cubicBezTo>
                      <a:pt x="48" y="20"/>
                      <a:pt x="48" y="20"/>
                      <a:pt x="48" y="20"/>
                    </a:cubicBezTo>
                    <a:cubicBezTo>
                      <a:pt x="47" y="20"/>
                      <a:pt x="47" y="20"/>
                      <a:pt x="46" y="19"/>
                    </a:cubicBezTo>
                    <a:cubicBezTo>
                      <a:pt x="46" y="19"/>
                      <a:pt x="45" y="19"/>
                      <a:pt x="45" y="18"/>
                    </a:cubicBezTo>
                    <a:cubicBezTo>
                      <a:pt x="44" y="18"/>
                      <a:pt x="44" y="17"/>
                      <a:pt x="44" y="16"/>
                    </a:cubicBezTo>
                    <a:cubicBezTo>
                      <a:pt x="43" y="16"/>
                      <a:pt x="43" y="15"/>
                      <a:pt x="42" y="14"/>
                    </a:cubicBezTo>
                    <a:cubicBezTo>
                      <a:pt x="42" y="13"/>
                      <a:pt x="42" y="13"/>
                      <a:pt x="42" y="13"/>
                    </a:cubicBezTo>
                    <a:cubicBezTo>
                      <a:pt x="42" y="12"/>
                      <a:pt x="41" y="12"/>
                      <a:pt x="41" y="12"/>
                    </a:cubicBezTo>
                    <a:cubicBezTo>
                      <a:pt x="41" y="11"/>
                      <a:pt x="41" y="11"/>
                      <a:pt x="41" y="11"/>
                    </a:cubicBezTo>
                    <a:cubicBezTo>
                      <a:pt x="40" y="11"/>
                      <a:pt x="40" y="11"/>
                      <a:pt x="40" y="10"/>
                    </a:cubicBezTo>
                    <a:cubicBezTo>
                      <a:pt x="40" y="10"/>
                      <a:pt x="40" y="10"/>
                      <a:pt x="40" y="10"/>
                    </a:cubicBezTo>
                    <a:cubicBezTo>
                      <a:pt x="39" y="10"/>
                      <a:pt x="39" y="10"/>
                      <a:pt x="39" y="10"/>
                    </a:cubicBezTo>
                    <a:cubicBezTo>
                      <a:pt x="39" y="9"/>
                      <a:pt x="39" y="9"/>
                      <a:pt x="39" y="9"/>
                    </a:cubicBezTo>
                    <a:cubicBezTo>
                      <a:pt x="39" y="9"/>
                      <a:pt x="39" y="9"/>
                      <a:pt x="39" y="8"/>
                    </a:cubicBezTo>
                    <a:cubicBezTo>
                      <a:pt x="39" y="8"/>
                      <a:pt x="39" y="8"/>
                      <a:pt x="39" y="8"/>
                    </a:cubicBezTo>
                    <a:cubicBezTo>
                      <a:pt x="39" y="8"/>
                      <a:pt x="39" y="8"/>
                      <a:pt x="39" y="8"/>
                    </a:cubicBezTo>
                    <a:cubicBezTo>
                      <a:pt x="39" y="8"/>
                      <a:pt x="39" y="8"/>
                      <a:pt x="39" y="7"/>
                    </a:cubicBezTo>
                    <a:cubicBezTo>
                      <a:pt x="39" y="7"/>
                      <a:pt x="39" y="7"/>
                      <a:pt x="39" y="7"/>
                    </a:cubicBezTo>
                    <a:cubicBezTo>
                      <a:pt x="39" y="7"/>
                      <a:pt x="39" y="7"/>
                      <a:pt x="39" y="7"/>
                    </a:cubicBezTo>
                    <a:cubicBezTo>
                      <a:pt x="39" y="7"/>
                      <a:pt x="39" y="7"/>
                      <a:pt x="39" y="6"/>
                    </a:cubicBezTo>
                    <a:cubicBezTo>
                      <a:pt x="39" y="6"/>
                      <a:pt x="39" y="6"/>
                      <a:pt x="39" y="6"/>
                    </a:cubicBezTo>
                    <a:cubicBezTo>
                      <a:pt x="39" y="6"/>
                      <a:pt x="39" y="6"/>
                      <a:pt x="39" y="6"/>
                    </a:cubicBezTo>
                    <a:cubicBezTo>
                      <a:pt x="39" y="5"/>
                      <a:pt x="39" y="5"/>
                      <a:pt x="39" y="4"/>
                    </a:cubicBezTo>
                    <a:cubicBezTo>
                      <a:pt x="39" y="4"/>
                      <a:pt x="39" y="3"/>
                      <a:pt x="39" y="3"/>
                    </a:cubicBezTo>
                    <a:cubicBezTo>
                      <a:pt x="38" y="2"/>
                      <a:pt x="38" y="2"/>
                      <a:pt x="38" y="1"/>
                    </a:cubicBezTo>
                    <a:cubicBezTo>
                      <a:pt x="38" y="1"/>
                      <a:pt x="38" y="1"/>
                      <a:pt x="38" y="1"/>
                    </a:cubicBezTo>
                    <a:cubicBezTo>
                      <a:pt x="37" y="1"/>
                      <a:pt x="36" y="0"/>
                      <a:pt x="35" y="0"/>
                    </a:cubicBezTo>
                    <a:cubicBezTo>
                      <a:pt x="34" y="0"/>
                      <a:pt x="32" y="0"/>
                      <a:pt x="30" y="0"/>
                    </a:cubicBezTo>
                    <a:cubicBezTo>
                      <a:pt x="28" y="0"/>
                      <a:pt x="27" y="0"/>
                      <a:pt x="25" y="0"/>
                    </a:cubicBezTo>
                    <a:cubicBezTo>
                      <a:pt x="23" y="0"/>
                      <a:pt x="21"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4" name="Freeform 18">
                <a:extLst>
                  <a:ext uri="{FF2B5EF4-FFF2-40B4-BE49-F238E27FC236}">
                    <a16:creationId xmlns:a16="http://schemas.microsoft.com/office/drawing/2014/main" id="{B4281ABD-5A40-064B-BE0E-68EB04D7E540}"/>
                  </a:ext>
                </a:extLst>
              </p:cNvPr>
              <p:cNvSpPr>
                <a:spLocks noEditPoints="1"/>
              </p:cNvSpPr>
              <p:nvPr/>
            </p:nvSpPr>
            <p:spPr bwMode="auto">
              <a:xfrm>
                <a:off x="3828" y="1297"/>
                <a:ext cx="99" cy="109"/>
              </a:xfrm>
              <a:custGeom>
                <a:avLst/>
                <a:gdLst>
                  <a:gd name="T0" fmla="*/ 93 w 93"/>
                  <a:gd name="T1" fmla="*/ 101 h 103"/>
                  <a:gd name="T2" fmla="*/ 6 w 93"/>
                  <a:gd name="T3" fmla="*/ 0 h 103"/>
                  <a:gd name="T4" fmla="*/ 9 w 93"/>
                  <a:gd name="T5" fmla="*/ 0 h 103"/>
                  <a:gd name="T6" fmla="*/ 7 w 93"/>
                  <a:gd name="T7" fmla="*/ 1 h 103"/>
                  <a:gd name="T8" fmla="*/ 12 w 93"/>
                  <a:gd name="T9" fmla="*/ 15 h 103"/>
                  <a:gd name="T10" fmla="*/ 14 w 93"/>
                  <a:gd name="T11" fmla="*/ 20 h 103"/>
                  <a:gd name="T12" fmla="*/ 13 w 93"/>
                  <a:gd name="T13" fmla="*/ 24 h 103"/>
                  <a:gd name="T14" fmla="*/ 13 w 93"/>
                  <a:gd name="T15" fmla="*/ 31 h 103"/>
                  <a:gd name="T16" fmla="*/ 17 w 93"/>
                  <a:gd name="T17" fmla="*/ 41 h 103"/>
                  <a:gd name="T18" fmla="*/ 16 w 93"/>
                  <a:gd name="T19" fmla="*/ 51 h 103"/>
                  <a:gd name="T20" fmla="*/ 9 w 93"/>
                  <a:gd name="T21" fmla="*/ 61 h 103"/>
                  <a:gd name="T22" fmla="*/ 5 w 93"/>
                  <a:gd name="T23" fmla="*/ 76 h 103"/>
                  <a:gd name="T24" fmla="*/ 2 w 93"/>
                  <a:gd name="T25" fmla="*/ 83 h 103"/>
                  <a:gd name="T26" fmla="*/ 1 w 93"/>
                  <a:gd name="T27" fmla="*/ 88 h 103"/>
                  <a:gd name="T28" fmla="*/ 0 w 93"/>
                  <a:gd name="T29" fmla="*/ 98 h 103"/>
                  <a:gd name="T30" fmla="*/ 0 w 93"/>
                  <a:gd name="T31" fmla="*/ 99 h 103"/>
                  <a:gd name="T32" fmla="*/ 4 w 93"/>
                  <a:gd name="T33" fmla="*/ 97 h 103"/>
                  <a:gd name="T34" fmla="*/ 7 w 93"/>
                  <a:gd name="T35" fmla="*/ 96 h 103"/>
                  <a:gd name="T36" fmla="*/ 7 w 93"/>
                  <a:gd name="T37" fmla="*/ 97 h 103"/>
                  <a:gd name="T38" fmla="*/ 9 w 93"/>
                  <a:gd name="T39" fmla="*/ 98 h 103"/>
                  <a:gd name="T40" fmla="*/ 12 w 93"/>
                  <a:gd name="T41" fmla="*/ 97 h 103"/>
                  <a:gd name="T42" fmla="*/ 16 w 93"/>
                  <a:gd name="T43" fmla="*/ 97 h 103"/>
                  <a:gd name="T44" fmla="*/ 22 w 93"/>
                  <a:gd name="T45" fmla="*/ 99 h 103"/>
                  <a:gd name="T46" fmla="*/ 58 w 93"/>
                  <a:gd name="T47" fmla="*/ 103 h 103"/>
                  <a:gd name="T48" fmla="*/ 66 w 93"/>
                  <a:gd name="T49" fmla="*/ 102 h 103"/>
                  <a:gd name="T50" fmla="*/ 76 w 93"/>
                  <a:gd name="T51" fmla="*/ 103 h 103"/>
                  <a:gd name="T52" fmla="*/ 79 w 93"/>
                  <a:gd name="T53" fmla="*/ 103 h 103"/>
                  <a:gd name="T54" fmla="*/ 88 w 93"/>
                  <a:gd name="T55" fmla="*/ 102 h 103"/>
                  <a:gd name="T56" fmla="*/ 91 w 93"/>
                  <a:gd name="T57" fmla="*/ 102 h 103"/>
                  <a:gd name="T58" fmla="*/ 90 w 93"/>
                  <a:gd name="T59" fmla="*/ 101 h 103"/>
                  <a:gd name="T60" fmla="*/ 86 w 93"/>
                  <a:gd name="T61" fmla="*/ 102 h 103"/>
                  <a:gd name="T62" fmla="*/ 78 w 93"/>
                  <a:gd name="T63" fmla="*/ 102 h 103"/>
                  <a:gd name="T64" fmla="*/ 75 w 93"/>
                  <a:gd name="T65" fmla="*/ 101 h 103"/>
                  <a:gd name="T66" fmla="*/ 63 w 93"/>
                  <a:gd name="T67" fmla="*/ 102 h 103"/>
                  <a:gd name="T68" fmla="*/ 26 w 93"/>
                  <a:gd name="T69" fmla="*/ 99 h 103"/>
                  <a:gd name="T70" fmla="*/ 18 w 93"/>
                  <a:gd name="T71" fmla="*/ 97 h 103"/>
                  <a:gd name="T72" fmla="*/ 14 w 93"/>
                  <a:gd name="T73" fmla="*/ 95 h 103"/>
                  <a:gd name="T74" fmla="*/ 10 w 93"/>
                  <a:gd name="T75" fmla="*/ 96 h 103"/>
                  <a:gd name="T76" fmla="*/ 9 w 93"/>
                  <a:gd name="T77" fmla="*/ 97 h 103"/>
                  <a:gd name="T78" fmla="*/ 8 w 93"/>
                  <a:gd name="T79" fmla="*/ 96 h 103"/>
                  <a:gd name="T80" fmla="*/ 6 w 93"/>
                  <a:gd name="T81" fmla="*/ 95 h 103"/>
                  <a:gd name="T82" fmla="*/ 3 w 93"/>
                  <a:gd name="T83" fmla="*/ 97 h 103"/>
                  <a:gd name="T84" fmla="*/ 2 w 93"/>
                  <a:gd name="T85" fmla="*/ 88 h 103"/>
                  <a:gd name="T86" fmla="*/ 3 w 93"/>
                  <a:gd name="T87" fmla="*/ 83 h 103"/>
                  <a:gd name="T88" fmla="*/ 6 w 93"/>
                  <a:gd name="T89" fmla="*/ 76 h 103"/>
                  <a:gd name="T90" fmla="*/ 10 w 93"/>
                  <a:gd name="T91" fmla="*/ 61 h 103"/>
                  <a:gd name="T92" fmla="*/ 17 w 93"/>
                  <a:gd name="T93" fmla="*/ 52 h 103"/>
                  <a:gd name="T94" fmla="*/ 17 w 93"/>
                  <a:gd name="T95" fmla="*/ 41 h 103"/>
                  <a:gd name="T96" fmla="*/ 14 w 93"/>
                  <a:gd name="T97" fmla="*/ 31 h 103"/>
                  <a:gd name="T98" fmla="*/ 14 w 93"/>
                  <a:gd name="T99" fmla="*/ 25 h 103"/>
                  <a:gd name="T100" fmla="*/ 15 w 93"/>
                  <a:gd name="T101" fmla="*/ 20 h 103"/>
                  <a:gd name="T102" fmla="*/ 13 w 93"/>
                  <a:gd name="T103" fmla="*/ 14 h 103"/>
                  <a:gd name="T104" fmla="*/ 8 w 93"/>
                  <a:gd name="T10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103">
                    <a:moveTo>
                      <a:pt x="93" y="101"/>
                    </a:moveTo>
                    <a:cubicBezTo>
                      <a:pt x="93" y="101"/>
                      <a:pt x="93" y="101"/>
                      <a:pt x="93" y="101"/>
                    </a:cubicBezTo>
                    <a:cubicBezTo>
                      <a:pt x="93" y="101"/>
                      <a:pt x="93" y="101"/>
                      <a:pt x="93" y="101"/>
                    </a:cubicBezTo>
                    <a:cubicBezTo>
                      <a:pt x="93" y="101"/>
                      <a:pt x="93" y="101"/>
                      <a:pt x="93" y="101"/>
                    </a:cubicBezTo>
                    <a:cubicBezTo>
                      <a:pt x="92" y="101"/>
                      <a:pt x="92" y="101"/>
                      <a:pt x="92" y="101"/>
                    </a:cubicBezTo>
                    <a:cubicBezTo>
                      <a:pt x="93" y="101"/>
                      <a:pt x="93" y="101"/>
                      <a:pt x="93" y="101"/>
                    </a:cubicBezTo>
                    <a:cubicBezTo>
                      <a:pt x="93" y="101"/>
                      <a:pt x="93" y="101"/>
                      <a:pt x="93" y="101"/>
                    </a:cubicBezTo>
                    <a:moveTo>
                      <a:pt x="6" y="0"/>
                    </a:moveTo>
                    <a:cubicBezTo>
                      <a:pt x="6" y="0"/>
                      <a:pt x="6" y="0"/>
                      <a:pt x="6" y="0"/>
                    </a:cubicBezTo>
                    <a:cubicBezTo>
                      <a:pt x="6" y="1"/>
                      <a:pt x="6" y="1"/>
                      <a:pt x="6" y="1"/>
                    </a:cubicBezTo>
                    <a:cubicBezTo>
                      <a:pt x="6" y="0"/>
                      <a:pt x="6" y="0"/>
                      <a:pt x="6" y="0"/>
                    </a:cubicBezTo>
                    <a:moveTo>
                      <a:pt x="9" y="0"/>
                    </a:moveTo>
                    <a:cubicBezTo>
                      <a:pt x="9" y="0"/>
                      <a:pt x="9" y="0"/>
                      <a:pt x="9" y="0"/>
                    </a:cubicBezTo>
                    <a:cubicBezTo>
                      <a:pt x="9" y="0"/>
                      <a:pt x="8" y="0"/>
                      <a:pt x="8" y="0"/>
                    </a:cubicBezTo>
                    <a:cubicBezTo>
                      <a:pt x="8" y="0"/>
                      <a:pt x="8" y="0"/>
                      <a:pt x="8" y="1"/>
                    </a:cubicBezTo>
                    <a:cubicBezTo>
                      <a:pt x="7" y="1"/>
                      <a:pt x="7" y="1"/>
                      <a:pt x="7" y="1"/>
                    </a:cubicBezTo>
                    <a:cubicBezTo>
                      <a:pt x="6" y="1"/>
                      <a:pt x="6" y="1"/>
                      <a:pt x="6" y="1"/>
                    </a:cubicBezTo>
                    <a:cubicBezTo>
                      <a:pt x="7" y="3"/>
                      <a:pt x="7" y="4"/>
                      <a:pt x="8" y="6"/>
                    </a:cubicBezTo>
                    <a:cubicBezTo>
                      <a:pt x="8" y="7"/>
                      <a:pt x="9" y="9"/>
                      <a:pt x="10" y="10"/>
                    </a:cubicBezTo>
                    <a:cubicBezTo>
                      <a:pt x="10" y="12"/>
                      <a:pt x="11" y="13"/>
                      <a:pt x="12" y="15"/>
                    </a:cubicBezTo>
                    <a:cubicBezTo>
                      <a:pt x="12" y="16"/>
                      <a:pt x="13" y="17"/>
                      <a:pt x="13" y="18"/>
                    </a:cubicBezTo>
                    <a:cubicBezTo>
                      <a:pt x="14" y="19"/>
                      <a:pt x="14" y="19"/>
                      <a:pt x="14" y="19"/>
                    </a:cubicBezTo>
                    <a:cubicBezTo>
                      <a:pt x="14" y="19"/>
                      <a:pt x="14" y="19"/>
                      <a:pt x="14" y="19"/>
                    </a:cubicBezTo>
                    <a:cubicBezTo>
                      <a:pt x="14" y="20"/>
                      <a:pt x="14" y="20"/>
                      <a:pt x="14" y="20"/>
                    </a:cubicBezTo>
                    <a:cubicBezTo>
                      <a:pt x="14" y="21"/>
                      <a:pt x="14" y="21"/>
                      <a:pt x="14" y="21"/>
                    </a:cubicBezTo>
                    <a:cubicBezTo>
                      <a:pt x="14" y="22"/>
                      <a:pt x="13" y="22"/>
                      <a:pt x="13" y="22"/>
                    </a:cubicBezTo>
                    <a:cubicBezTo>
                      <a:pt x="13" y="23"/>
                      <a:pt x="13" y="23"/>
                      <a:pt x="13" y="23"/>
                    </a:cubicBezTo>
                    <a:cubicBezTo>
                      <a:pt x="13" y="24"/>
                      <a:pt x="13" y="24"/>
                      <a:pt x="13" y="24"/>
                    </a:cubicBezTo>
                    <a:cubicBezTo>
                      <a:pt x="12" y="25"/>
                      <a:pt x="12" y="25"/>
                      <a:pt x="12" y="26"/>
                    </a:cubicBezTo>
                    <a:cubicBezTo>
                      <a:pt x="12" y="26"/>
                      <a:pt x="12" y="27"/>
                      <a:pt x="12" y="27"/>
                    </a:cubicBezTo>
                    <a:cubicBezTo>
                      <a:pt x="12" y="28"/>
                      <a:pt x="12" y="29"/>
                      <a:pt x="12" y="29"/>
                    </a:cubicBezTo>
                    <a:cubicBezTo>
                      <a:pt x="13" y="30"/>
                      <a:pt x="13" y="31"/>
                      <a:pt x="13" y="31"/>
                    </a:cubicBezTo>
                    <a:cubicBezTo>
                      <a:pt x="13" y="32"/>
                      <a:pt x="14" y="33"/>
                      <a:pt x="14" y="34"/>
                    </a:cubicBezTo>
                    <a:cubicBezTo>
                      <a:pt x="14" y="35"/>
                      <a:pt x="14" y="35"/>
                      <a:pt x="15" y="36"/>
                    </a:cubicBezTo>
                    <a:cubicBezTo>
                      <a:pt x="15" y="37"/>
                      <a:pt x="15" y="38"/>
                      <a:pt x="16" y="39"/>
                    </a:cubicBezTo>
                    <a:cubicBezTo>
                      <a:pt x="16" y="39"/>
                      <a:pt x="16" y="40"/>
                      <a:pt x="17" y="41"/>
                    </a:cubicBezTo>
                    <a:cubicBezTo>
                      <a:pt x="17" y="42"/>
                      <a:pt x="17" y="43"/>
                      <a:pt x="17" y="43"/>
                    </a:cubicBezTo>
                    <a:cubicBezTo>
                      <a:pt x="17" y="44"/>
                      <a:pt x="17" y="45"/>
                      <a:pt x="18" y="45"/>
                    </a:cubicBezTo>
                    <a:cubicBezTo>
                      <a:pt x="18" y="46"/>
                      <a:pt x="18" y="48"/>
                      <a:pt x="17" y="49"/>
                    </a:cubicBezTo>
                    <a:cubicBezTo>
                      <a:pt x="17" y="50"/>
                      <a:pt x="17" y="50"/>
                      <a:pt x="16" y="51"/>
                    </a:cubicBezTo>
                    <a:cubicBezTo>
                      <a:pt x="16" y="52"/>
                      <a:pt x="15" y="53"/>
                      <a:pt x="15" y="54"/>
                    </a:cubicBezTo>
                    <a:cubicBezTo>
                      <a:pt x="14" y="55"/>
                      <a:pt x="13" y="55"/>
                      <a:pt x="13" y="56"/>
                    </a:cubicBezTo>
                    <a:cubicBezTo>
                      <a:pt x="12" y="57"/>
                      <a:pt x="12" y="57"/>
                      <a:pt x="12" y="57"/>
                    </a:cubicBezTo>
                    <a:cubicBezTo>
                      <a:pt x="11" y="58"/>
                      <a:pt x="10" y="59"/>
                      <a:pt x="9" y="61"/>
                    </a:cubicBezTo>
                    <a:cubicBezTo>
                      <a:pt x="9" y="62"/>
                      <a:pt x="8" y="64"/>
                      <a:pt x="7" y="65"/>
                    </a:cubicBezTo>
                    <a:cubicBezTo>
                      <a:pt x="7" y="67"/>
                      <a:pt x="6" y="68"/>
                      <a:pt x="6" y="70"/>
                    </a:cubicBezTo>
                    <a:cubicBezTo>
                      <a:pt x="6" y="71"/>
                      <a:pt x="5" y="73"/>
                      <a:pt x="5" y="74"/>
                    </a:cubicBezTo>
                    <a:cubicBezTo>
                      <a:pt x="5" y="75"/>
                      <a:pt x="5" y="75"/>
                      <a:pt x="5" y="76"/>
                    </a:cubicBezTo>
                    <a:cubicBezTo>
                      <a:pt x="5" y="77"/>
                      <a:pt x="5" y="77"/>
                      <a:pt x="4" y="78"/>
                    </a:cubicBezTo>
                    <a:cubicBezTo>
                      <a:pt x="4" y="79"/>
                      <a:pt x="4" y="79"/>
                      <a:pt x="4" y="80"/>
                    </a:cubicBezTo>
                    <a:cubicBezTo>
                      <a:pt x="3" y="81"/>
                      <a:pt x="3" y="81"/>
                      <a:pt x="3" y="82"/>
                    </a:cubicBezTo>
                    <a:cubicBezTo>
                      <a:pt x="2" y="82"/>
                      <a:pt x="2" y="83"/>
                      <a:pt x="2" y="83"/>
                    </a:cubicBezTo>
                    <a:cubicBezTo>
                      <a:pt x="2" y="84"/>
                      <a:pt x="2" y="84"/>
                      <a:pt x="1" y="84"/>
                    </a:cubicBezTo>
                    <a:cubicBezTo>
                      <a:pt x="1" y="85"/>
                      <a:pt x="1" y="85"/>
                      <a:pt x="1" y="85"/>
                    </a:cubicBezTo>
                    <a:cubicBezTo>
                      <a:pt x="1" y="86"/>
                      <a:pt x="1" y="86"/>
                      <a:pt x="1" y="86"/>
                    </a:cubicBezTo>
                    <a:cubicBezTo>
                      <a:pt x="1" y="87"/>
                      <a:pt x="1" y="88"/>
                      <a:pt x="1" y="88"/>
                    </a:cubicBezTo>
                    <a:cubicBezTo>
                      <a:pt x="1" y="89"/>
                      <a:pt x="1" y="91"/>
                      <a:pt x="1" y="92"/>
                    </a:cubicBezTo>
                    <a:cubicBezTo>
                      <a:pt x="0" y="93"/>
                      <a:pt x="0" y="94"/>
                      <a:pt x="0" y="95"/>
                    </a:cubicBezTo>
                    <a:cubicBezTo>
                      <a:pt x="0" y="96"/>
                      <a:pt x="0" y="97"/>
                      <a:pt x="0" y="98"/>
                    </a:cubicBezTo>
                    <a:cubicBezTo>
                      <a:pt x="0" y="98"/>
                      <a:pt x="0" y="98"/>
                      <a:pt x="0" y="98"/>
                    </a:cubicBezTo>
                    <a:cubicBezTo>
                      <a:pt x="0" y="98"/>
                      <a:pt x="0" y="98"/>
                      <a:pt x="0" y="98"/>
                    </a:cubicBezTo>
                    <a:cubicBezTo>
                      <a:pt x="0" y="98"/>
                      <a:pt x="0" y="98"/>
                      <a:pt x="0" y="98"/>
                    </a:cubicBezTo>
                    <a:cubicBezTo>
                      <a:pt x="0" y="99"/>
                      <a:pt x="0" y="99"/>
                      <a:pt x="0" y="99"/>
                    </a:cubicBezTo>
                    <a:cubicBezTo>
                      <a:pt x="0" y="99"/>
                      <a:pt x="0" y="99"/>
                      <a:pt x="0" y="99"/>
                    </a:cubicBezTo>
                    <a:cubicBezTo>
                      <a:pt x="3" y="98"/>
                      <a:pt x="3" y="98"/>
                      <a:pt x="3" y="98"/>
                    </a:cubicBezTo>
                    <a:cubicBezTo>
                      <a:pt x="3" y="97"/>
                      <a:pt x="3" y="97"/>
                      <a:pt x="3" y="97"/>
                    </a:cubicBezTo>
                    <a:cubicBezTo>
                      <a:pt x="3" y="97"/>
                      <a:pt x="3" y="97"/>
                      <a:pt x="4" y="97"/>
                    </a:cubicBezTo>
                    <a:cubicBezTo>
                      <a:pt x="4" y="97"/>
                      <a:pt x="4" y="97"/>
                      <a:pt x="4" y="97"/>
                    </a:cubicBezTo>
                    <a:cubicBezTo>
                      <a:pt x="4" y="96"/>
                      <a:pt x="4" y="96"/>
                      <a:pt x="5" y="96"/>
                    </a:cubicBezTo>
                    <a:cubicBezTo>
                      <a:pt x="5" y="96"/>
                      <a:pt x="5" y="96"/>
                      <a:pt x="6" y="96"/>
                    </a:cubicBezTo>
                    <a:cubicBezTo>
                      <a:pt x="6" y="96"/>
                      <a:pt x="6" y="96"/>
                      <a:pt x="6" y="96"/>
                    </a:cubicBezTo>
                    <a:cubicBezTo>
                      <a:pt x="6" y="96"/>
                      <a:pt x="6" y="96"/>
                      <a:pt x="7" y="96"/>
                    </a:cubicBezTo>
                    <a:cubicBezTo>
                      <a:pt x="7" y="96"/>
                      <a:pt x="7" y="96"/>
                      <a:pt x="7" y="96"/>
                    </a:cubicBezTo>
                    <a:cubicBezTo>
                      <a:pt x="7" y="96"/>
                      <a:pt x="7" y="96"/>
                      <a:pt x="7" y="96"/>
                    </a:cubicBezTo>
                    <a:cubicBezTo>
                      <a:pt x="7" y="97"/>
                      <a:pt x="7" y="97"/>
                      <a:pt x="7" y="97"/>
                    </a:cubicBezTo>
                    <a:cubicBezTo>
                      <a:pt x="7" y="97"/>
                      <a:pt x="7" y="97"/>
                      <a:pt x="7" y="97"/>
                    </a:cubicBezTo>
                    <a:cubicBezTo>
                      <a:pt x="8" y="97"/>
                      <a:pt x="8" y="97"/>
                      <a:pt x="8" y="98"/>
                    </a:cubicBezTo>
                    <a:cubicBezTo>
                      <a:pt x="8" y="98"/>
                      <a:pt x="8" y="98"/>
                      <a:pt x="9" y="98"/>
                    </a:cubicBezTo>
                    <a:cubicBezTo>
                      <a:pt x="9" y="98"/>
                      <a:pt x="9" y="98"/>
                      <a:pt x="9" y="98"/>
                    </a:cubicBezTo>
                    <a:cubicBezTo>
                      <a:pt x="9" y="98"/>
                      <a:pt x="9" y="98"/>
                      <a:pt x="9" y="98"/>
                    </a:cubicBezTo>
                    <a:cubicBezTo>
                      <a:pt x="9" y="98"/>
                      <a:pt x="9" y="97"/>
                      <a:pt x="10" y="97"/>
                    </a:cubicBezTo>
                    <a:cubicBezTo>
                      <a:pt x="10" y="97"/>
                      <a:pt x="10" y="97"/>
                      <a:pt x="10" y="97"/>
                    </a:cubicBezTo>
                    <a:cubicBezTo>
                      <a:pt x="10" y="97"/>
                      <a:pt x="11" y="97"/>
                      <a:pt x="11" y="97"/>
                    </a:cubicBezTo>
                    <a:cubicBezTo>
                      <a:pt x="11" y="97"/>
                      <a:pt x="12" y="97"/>
                      <a:pt x="12" y="97"/>
                    </a:cubicBezTo>
                    <a:cubicBezTo>
                      <a:pt x="12" y="97"/>
                      <a:pt x="13" y="96"/>
                      <a:pt x="13" y="96"/>
                    </a:cubicBezTo>
                    <a:cubicBezTo>
                      <a:pt x="13" y="96"/>
                      <a:pt x="13" y="96"/>
                      <a:pt x="14" y="96"/>
                    </a:cubicBezTo>
                    <a:cubicBezTo>
                      <a:pt x="14" y="96"/>
                      <a:pt x="14" y="96"/>
                      <a:pt x="15" y="96"/>
                    </a:cubicBezTo>
                    <a:cubicBezTo>
                      <a:pt x="15" y="97"/>
                      <a:pt x="15" y="97"/>
                      <a:pt x="16" y="97"/>
                    </a:cubicBezTo>
                    <a:cubicBezTo>
                      <a:pt x="16" y="97"/>
                      <a:pt x="16" y="97"/>
                      <a:pt x="17" y="97"/>
                    </a:cubicBezTo>
                    <a:cubicBezTo>
                      <a:pt x="17" y="97"/>
                      <a:pt x="17" y="97"/>
                      <a:pt x="18" y="98"/>
                    </a:cubicBezTo>
                    <a:cubicBezTo>
                      <a:pt x="18" y="98"/>
                      <a:pt x="19" y="98"/>
                      <a:pt x="20" y="99"/>
                    </a:cubicBezTo>
                    <a:cubicBezTo>
                      <a:pt x="20" y="99"/>
                      <a:pt x="21" y="99"/>
                      <a:pt x="22" y="99"/>
                    </a:cubicBezTo>
                    <a:cubicBezTo>
                      <a:pt x="22" y="100"/>
                      <a:pt x="23" y="100"/>
                      <a:pt x="23" y="100"/>
                    </a:cubicBezTo>
                    <a:cubicBezTo>
                      <a:pt x="24" y="100"/>
                      <a:pt x="25" y="100"/>
                      <a:pt x="26" y="100"/>
                    </a:cubicBezTo>
                    <a:cubicBezTo>
                      <a:pt x="55" y="100"/>
                      <a:pt x="55" y="100"/>
                      <a:pt x="55" y="100"/>
                    </a:cubicBezTo>
                    <a:cubicBezTo>
                      <a:pt x="58" y="103"/>
                      <a:pt x="58" y="103"/>
                      <a:pt x="58" y="103"/>
                    </a:cubicBezTo>
                    <a:cubicBezTo>
                      <a:pt x="58" y="103"/>
                      <a:pt x="58" y="103"/>
                      <a:pt x="58" y="103"/>
                    </a:cubicBezTo>
                    <a:cubicBezTo>
                      <a:pt x="58" y="103"/>
                      <a:pt x="58" y="103"/>
                      <a:pt x="59" y="103"/>
                    </a:cubicBezTo>
                    <a:cubicBezTo>
                      <a:pt x="60" y="103"/>
                      <a:pt x="61" y="103"/>
                      <a:pt x="62" y="103"/>
                    </a:cubicBezTo>
                    <a:cubicBezTo>
                      <a:pt x="64" y="103"/>
                      <a:pt x="65" y="102"/>
                      <a:pt x="66" y="102"/>
                    </a:cubicBezTo>
                    <a:cubicBezTo>
                      <a:pt x="68" y="102"/>
                      <a:pt x="69" y="102"/>
                      <a:pt x="71" y="102"/>
                    </a:cubicBezTo>
                    <a:cubicBezTo>
                      <a:pt x="72" y="102"/>
                      <a:pt x="73" y="102"/>
                      <a:pt x="73" y="102"/>
                    </a:cubicBezTo>
                    <a:cubicBezTo>
                      <a:pt x="74" y="102"/>
                      <a:pt x="75" y="102"/>
                      <a:pt x="75" y="103"/>
                    </a:cubicBezTo>
                    <a:cubicBezTo>
                      <a:pt x="75" y="103"/>
                      <a:pt x="76" y="103"/>
                      <a:pt x="76" y="103"/>
                    </a:cubicBezTo>
                    <a:cubicBezTo>
                      <a:pt x="76" y="103"/>
                      <a:pt x="76" y="103"/>
                      <a:pt x="76" y="103"/>
                    </a:cubicBezTo>
                    <a:cubicBezTo>
                      <a:pt x="77" y="103"/>
                      <a:pt x="77" y="103"/>
                      <a:pt x="77" y="103"/>
                    </a:cubicBezTo>
                    <a:cubicBezTo>
                      <a:pt x="77" y="103"/>
                      <a:pt x="78" y="103"/>
                      <a:pt x="78" y="103"/>
                    </a:cubicBezTo>
                    <a:cubicBezTo>
                      <a:pt x="78" y="103"/>
                      <a:pt x="79" y="103"/>
                      <a:pt x="79" y="103"/>
                    </a:cubicBezTo>
                    <a:cubicBezTo>
                      <a:pt x="79" y="103"/>
                      <a:pt x="80" y="103"/>
                      <a:pt x="80" y="103"/>
                    </a:cubicBezTo>
                    <a:cubicBezTo>
                      <a:pt x="81" y="103"/>
                      <a:pt x="82" y="103"/>
                      <a:pt x="83" y="103"/>
                    </a:cubicBezTo>
                    <a:cubicBezTo>
                      <a:pt x="84" y="103"/>
                      <a:pt x="85" y="103"/>
                      <a:pt x="86" y="103"/>
                    </a:cubicBezTo>
                    <a:cubicBezTo>
                      <a:pt x="87" y="103"/>
                      <a:pt x="88" y="103"/>
                      <a:pt x="88" y="102"/>
                    </a:cubicBezTo>
                    <a:cubicBezTo>
                      <a:pt x="89" y="102"/>
                      <a:pt x="90" y="102"/>
                      <a:pt x="90" y="102"/>
                    </a:cubicBezTo>
                    <a:cubicBezTo>
                      <a:pt x="90" y="102"/>
                      <a:pt x="90" y="102"/>
                      <a:pt x="90" y="102"/>
                    </a:cubicBezTo>
                    <a:cubicBezTo>
                      <a:pt x="91" y="102"/>
                      <a:pt x="91" y="102"/>
                      <a:pt x="91" y="102"/>
                    </a:cubicBezTo>
                    <a:cubicBezTo>
                      <a:pt x="91" y="102"/>
                      <a:pt x="91" y="102"/>
                      <a:pt x="91" y="102"/>
                    </a:cubicBezTo>
                    <a:cubicBezTo>
                      <a:pt x="92" y="102"/>
                      <a:pt x="92" y="102"/>
                      <a:pt x="92" y="102"/>
                    </a:cubicBezTo>
                    <a:cubicBezTo>
                      <a:pt x="91" y="101"/>
                      <a:pt x="91" y="101"/>
                      <a:pt x="91" y="101"/>
                    </a:cubicBezTo>
                    <a:cubicBezTo>
                      <a:pt x="91" y="101"/>
                      <a:pt x="91" y="101"/>
                      <a:pt x="91" y="101"/>
                    </a:cubicBezTo>
                    <a:cubicBezTo>
                      <a:pt x="91" y="101"/>
                      <a:pt x="91" y="101"/>
                      <a:pt x="90" y="101"/>
                    </a:cubicBezTo>
                    <a:cubicBezTo>
                      <a:pt x="90" y="101"/>
                      <a:pt x="90" y="101"/>
                      <a:pt x="90" y="101"/>
                    </a:cubicBezTo>
                    <a:cubicBezTo>
                      <a:pt x="90" y="101"/>
                      <a:pt x="90" y="101"/>
                      <a:pt x="90" y="101"/>
                    </a:cubicBezTo>
                    <a:cubicBezTo>
                      <a:pt x="89" y="101"/>
                      <a:pt x="89" y="101"/>
                      <a:pt x="88" y="102"/>
                    </a:cubicBezTo>
                    <a:cubicBezTo>
                      <a:pt x="87" y="102"/>
                      <a:pt x="86" y="102"/>
                      <a:pt x="86" y="102"/>
                    </a:cubicBezTo>
                    <a:cubicBezTo>
                      <a:pt x="85" y="102"/>
                      <a:pt x="84" y="102"/>
                      <a:pt x="83" y="102"/>
                    </a:cubicBezTo>
                    <a:cubicBezTo>
                      <a:pt x="82" y="102"/>
                      <a:pt x="81" y="102"/>
                      <a:pt x="80" y="102"/>
                    </a:cubicBezTo>
                    <a:cubicBezTo>
                      <a:pt x="80" y="102"/>
                      <a:pt x="79" y="102"/>
                      <a:pt x="79" y="102"/>
                    </a:cubicBezTo>
                    <a:cubicBezTo>
                      <a:pt x="79" y="102"/>
                      <a:pt x="78" y="102"/>
                      <a:pt x="78" y="102"/>
                    </a:cubicBezTo>
                    <a:cubicBezTo>
                      <a:pt x="78" y="102"/>
                      <a:pt x="78" y="102"/>
                      <a:pt x="77" y="102"/>
                    </a:cubicBezTo>
                    <a:cubicBezTo>
                      <a:pt x="77" y="102"/>
                      <a:pt x="77" y="102"/>
                      <a:pt x="77" y="102"/>
                    </a:cubicBezTo>
                    <a:cubicBezTo>
                      <a:pt x="77" y="102"/>
                      <a:pt x="76" y="102"/>
                      <a:pt x="76" y="102"/>
                    </a:cubicBezTo>
                    <a:cubicBezTo>
                      <a:pt x="76" y="102"/>
                      <a:pt x="75" y="102"/>
                      <a:pt x="75" y="101"/>
                    </a:cubicBezTo>
                    <a:cubicBezTo>
                      <a:pt x="74" y="101"/>
                      <a:pt x="74" y="101"/>
                      <a:pt x="73" y="101"/>
                    </a:cubicBezTo>
                    <a:cubicBezTo>
                      <a:pt x="72" y="101"/>
                      <a:pt x="72" y="101"/>
                      <a:pt x="71" y="101"/>
                    </a:cubicBezTo>
                    <a:cubicBezTo>
                      <a:pt x="69" y="101"/>
                      <a:pt x="68" y="101"/>
                      <a:pt x="67" y="101"/>
                    </a:cubicBezTo>
                    <a:cubicBezTo>
                      <a:pt x="66" y="101"/>
                      <a:pt x="64" y="101"/>
                      <a:pt x="63" y="102"/>
                    </a:cubicBezTo>
                    <a:cubicBezTo>
                      <a:pt x="62" y="102"/>
                      <a:pt x="61" y="102"/>
                      <a:pt x="60" y="102"/>
                    </a:cubicBezTo>
                    <a:cubicBezTo>
                      <a:pt x="59" y="102"/>
                      <a:pt x="58" y="102"/>
                      <a:pt x="58" y="102"/>
                    </a:cubicBezTo>
                    <a:cubicBezTo>
                      <a:pt x="55" y="99"/>
                      <a:pt x="55" y="99"/>
                      <a:pt x="55" y="99"/>
                    </a:cubicBezTo>
                    <a:cubicBezTo>
                      <a:pt x="26" y="99"/>
                      <a:pt x="26" y="99"/>
                      <a:pt x="26" y="99"/>
                    </a:cubicBezTo>
                    <a:cubicBezTo>
                      <a:pt x="25" y="99"/>
                      <a:pt x="24" y="99"/>
                      <a:pt x="24" y="99"/>
                    </a:cubicBezTo>
                    <a:cubicBezTo>
                      <a:pt x="23" y="99"/>
                      <a:pt x="22" y="99"/>
                      <a:pt x="22" y="98"/>
                    </a:cubicBezTo>
                    <a:cubicBezTo>
                      <a:pt x="21" y="98"/>
                      <a:pt x="21" y="98"/>
                      <a:pt x="20" y="98"/>
                    </a:cubicBezTo>
                    <a:cubicBezTo>
                      <a:pt x="19" y="98"/>
                      <a:pt x="19" y="97"/>
                      <a:pt x="18" y="97"/>
                    </a:cubicBezTo>
                    <a:cubicBezTo>
                      <a:pt x="18" y="97"/>
                      <a:pt x="17" y="96"/>
                      <a:pt x="17" y="96"/>
                    </a:cubicBezTo>
                    <a:cubicBezTo>
                      <a:pt x="17" y="96"/>
                      <a:pt x="16" y="96"/>
                      <a:pt x="16" y="96"/>
                    </a:cubicBezTo>
                    <a:cubicBezTo>
                      <a:pt x="16" y="96"/>
                      <a:pt x="15" y="96"/>
                      <a:pt x="15" y="95"/>
                    </a:cubicBezTo>
                    <a:cubicBezTo>
                      <a:pt x="14" y="95"/>
                      <a:pt x="14" y="95"/>
                      <a:pt x="14" y="95"/>
                    </a:cubicBezTo>
                    <a:cubicBezTo>
                      <a:pt x="13" y="95"/>
                      <a:pt x="13" y="95"/>
                      <a:pt x="13" y="95"/>
                    </a:cubicBezTo>
                    <a:cubicBezTo>
                      <a:pt x="12" y="95"/>
                      <a:pt x="12" y="96"/>
                      <a:pt x="12" y="96"/>
                    </a:cubicBezTo>
                    <a:cubicBezTo>
                      <a:pt x="11" y="96"/>
                      <a:pt x="11" y="96"/>
                      <a:pt x="11" y="96"/>
                    </a:cubicBezTo>
                    <a:cubicBezTo>
                      <a:pt x="10" y="96"/>
                      <a:pt x="10" y="96"/>
                      <a:pt x="10" y="96"/>
                    </a:cubicBezTo>
                    <a:cubicBezTo>
                      <a:pt x="9" y="96"/>
                      <a:pt x="9" y="96"/>
                      <a:pt x="9" y="96"/>
                    </a:cubicBezTo>
                    <a:cubicBezTo>
                      <a:pt x="9" y="96"/>
                      <a:pt x="9" y="97"/>
                      <a:pt x="9" y="97"/>
                    </a:cubicBezTo>
                    <a:cubicBezTo>
                      <a:pt x="9" y="97"/>
                      <a:pt x="9" y="97"/>
                      <a:pt x="9" y="97"/>
                    </a:cubicBezTo>
                    <a:cubicBezTo>
                      <a:pt x="9" y="97"/>
                      <a:pt x="9" y="97"/>
                      <a:pt x="9" y="97"/>
                    </a:cubicBezTo>
                    <a:cubicBezTo>
                      <a:pt x="8" y="97"/>
                      <a:pt x="8" y="97"/>
                      <a:pt x="8" y="97"/>
                    </a:cubicBezTo>
                    <a:cubicBezTo>
                      <a:pt x="8" y="97"/>
                      <a:pt x="8" y="97"/>
                      <a:pt x="8" y="96"/>
                    </a:cubicBezTo>
                    <a:cubicBezTo>
                      <a:pt x="8" y="96"/>
                      <a:pt x="8" y="96"/>
                      <a:pt x="8" y="96"/>
                    </a:cubicBezTo>
                    <a:cubicBezTo>
                      <a:pt x="8" y="96"/>
                      <a:pt x="8" y="96"/>
                      <a:pt x="8" y="96"/>
                    </a:cubicBezTo>
                    <a:cubicBezTo>
                      <a:pt x="8" y="96"/>
                      <a:pt x="8" y="96"/>
                      <a:pt x="8" y="96"/>
                    </a:cubicBezTo>
                    <a:cubicBezTo>
                      <a:pt x="8" y="95"/>
                      <a:pt x="7" y="95"/>
                      <a:pt x="7" y="95"/>
                    </a:cubicBezTo>
                    <a:cubicBezTo>
                      <a:pt x="7" y="95"/>
                      <a:pt x="7" y="95"/>
                      <a:pt x="7" y="95"/>
                    </a:cubicBezTo>
                    <a:cubicBezTo>
                      <a:pt x="6" y="95"/>
                      <a:pt x="6" y="95"/>
                      <a:pt x="6" y="95"/>
                    </a:cubicBezTo>
                    <a:cubicBezTo>
                      <a:pt x="5" y="95"/>
                      <a:pt x="5" y="95"/>
                      <a:pt x="5" y="95"/>
                    </a:cubicBezTo>
                    <a:cubicBezTo>
                      <a:pt x="4" y="95"/>
                      <a:pt x="4" y="95"/>
                      <a:pt x="4" y="95"/>
                    </a:cubicBezTo>
                    <a:cubicBezTo>
                      <a:pt x="3" y="96"/>
                      <a:pt x="3" y="96"/>
                      <a:pt x="3" y="96"/>
                    </a:cubicBezTo>
                    <a:cubicBezTo>
                      <a:pt x="3" y="96"/>
                      <a:pt x="3" y="97"/>
                      <a:pt x="3" y="97"/>
                    </a:cubicBezTo>
                    <a:cubicBezTo>
                      <a:pt x="1" y="97"/>
                      <a:pt x="1" y="97"/>
                      <a:pt x="1" y="97"/>
                    </a:cubicBezTo>
                    <a:cubicBezTo>
                      <a:pt x="1" y="97"/>
                      <a:pt x="1" y="96"/>
                      <a:pt x="1" y="95"/>
                    </a:cubicBezTo>
                    <a:cubicBezTo>
                      <a:pt x="1" y="94"/>
                      <a:pt x="2" y="93"/>
                      <a:pt x="2" y="91"/>
                    </a:cubicBezTo>
                    <a:cubicBezTo>
                      <a:pt x="2" y="90"/>
                      <a:pt x="2" y="89"/>
                      <a:pt x="2" y="88"/>
                    </a:cubicBezTo>
                    <a:cubicBezTo>
                      <a:pt x="2" y="87"/>
                      <a:pt x="2" y="87"/>
                      <a:pt x="2" y="86"/>
                    </a:cubicBezTo>
                    <a:cubicBezTo>
                      <a:pt x="2" y="86"/>
                      <a:pt x="2" y="86"/>
                      <a:pt x="2" y="85"/>
                    </a:cubicBezTo>
                    <a:cubicBezTo>
                      <a:pt x="2" y="85"/>
                      <a:pt x="2" y="85"/>
                      <a:pt x="2" y="84"/>
                    </a:cubicBezTo>
                    <a:cubicBezTo>
                      <a:pt x="3" y="84"/>
                      <a:pt x="3" y="84"/>
                      <a:pt x="3" y="83"/>
                    </a:cubicBezTo>
                    <a:cubicBezTo>
                      <a:pt x="3" y="83"/>
                      <a:pt x="3" y="83"/>
                      <a:pt x="3" y="82"/>
                    </a:cubicBezTo>
                    <a:cubicBezTo>
                      <a:pt x="4" y="82"/>
                      <a:pt x="4" y="81"/>
                      <a:pt x="4" y="80"/>
                    </a:cubicBezTo>
                    <a:cubicBezTo>
                      <a:pt x="5" y="80"/>
                      <a:pt x="5" y="79"/>
                      <a:pt x="5" y="78"/>
                    </a:cubicBezTo>
                    <a:cubicBezTo>
                      <a:pt x="6" y="78"/>
                      <a:pt x="6" y="77"/>
                      <a:pt x="6" y="76"/>
                    </a:cubicBezTo>
                    <a:cubicBezTo>
                      <a:pt x="6" y="76"/>
                      <a:pt x="6" y="75"/>
                      <a:pt x="6" y="74"/>
                    </a:cubicBezTo>
                    <a:cubicBezTo>
                      <a:pt x="6" y="73"/>
                      <a:pt x="7" y="72"/>
                      <a:pt x="7" y="70"/>
                    </a:cubicBezTo>
                    <a:cubicBezTo>
                      <a:pt x="7" y="69"/>
                      <a:pt x="8" y="67"/>
                      <a:pt x="8" y="66"/>
                    </a:cubicBezTo>
                    <a:cubicBezTo>
                      <a:pt x="9" y="64"/>
                      <a:pt x="9" y="63"/>
                      <a:pt x="10" y="61"/>
                    </a:cubicBezTo>
                    <a:cubicBezTo>
                      <a:pt x="11" y="60"/>
                      <a:pt x="12" y="59"/>
                      <a:pt x="12" y="58"/>
                    </a:cubicBezTo>
                    <a:cubicBezTo>
                      <a:pt x="13" y="57"/>
                      <a:pt x="13" y="57"/>
                      <a:pt x="13" y="57"/>
                    </a:cubicBezTo>
                    <a:cubicBezTo>
                      <a:pt x="14" y="56"/>
                      <a:pt x="15" y="55"/>
                      <a:pt x="15" y="54"/>
                    </a:cubicBezTo>
                    <a:cubicBezTo>
                      <a:pt x="16" y="54"/>
                      <a:pt x="17" y="53"/>
                      <a:pt x="17" y="52"/>
                    </a:cubicBezTo>
                    <a:cubicBezTo>
                      <a:pt x="18" y="51"/>
                      <a:pt x="18" y="50"/>
                      <a:pt x="18" y="49"/>
                    </a:cubicBezTo>
                    <a:cubicBezTo>
                      <a:pt x="19" y="48"/>
                      <a:pt x="19" y="47"/>
                      <a:pt x="19" y="45"/>
                    </a:cubicBezTo>
                    <a:cubicBezTo>
                      <a:pt x="18" y="45"/>
                      <a:pt x="18" y="44"/>
                      <a:pt x="18" y="43"/>
                    </a:cubicBezTo>
                    <a:cubicBezTo>
                      <a:pt x="18" y="42"/>
                      <a:pt x="18" y="42"/>
                      <a:pt x="17" y="41"/>
                    </a:cubicBezTo>
                    <a:cubicBezTo>
                      <a:pt x="17" y="40"/>
                      <a:pt x="17" y="39"/>
                      <a:pt x="17" y="38"/>
                    </a:cubicBezTo>
                    <a:cubicBezTo>
                      <a:pt x="16" y="38"/>
                      <a:pt x="16" y="37"/>
                      <a:pt x="16" y="36"/>
                    </a:cubicBezTo>
                    <a:cubicBezTo>
                      <a:pt x="15" y="35"/>
                      <a:pt x="15" y="34"/>
                      <a:pt x="15" y="33"/>
                    </a:cubicBezTo>
                    <a:cubicBezTo>
                      <a:pt x="14" y="33"/>
                      <a:pt x="14" y="32"/>
                      <a:pt x="14" y="31"/>
                    </a:cubicBezTo>
                    <a:cubicBezTo>
                      <a:pt x="14" y="30"/>
                      <a:pt x="14" y="30"/>
                      <a:pt x="13" y="29"/>
                    </a:cubicBezTo>
                    <a:cubicBezTo>
                      <a:pt x="13" y="29"/>
                      <a:pt x="13" y="28"/>
                      <a:pt x="13" y="27"/>
                    </a:cubicBezTo>
                    <a:cubicBezTo>
                      <a:pt x="13" y="27"/>
                      <a:pt x="13" y="26"/>
                      <a:pt x="13" y="26"/>
                    </a:cubicBezTo>
                    <a:cubicBezTo>
                      <a:pt x="13" y="26"/>
                      <a:pt x="13" y="25"/>
                      <a:pt x="14" y="25"/>
                    </a:cubicBezTo>
                    <a:cubicBezTo>
                      <a:pt x="14" y="24"/>
                      <a:pt x="14" y="24"/>
                      <a:pt x="14" y="24"/>
                    </a:cubicBezTo>
                    <a:cubicBezTo>
                      <a:pt x="14" y="23"/>
                      <a:pt x="14" y="23"/>
                      <a:pt x="14" y="23"/>
                    </a:cubicBezTo>
                    <a:cubicBezTo>
                      <a:pt x="14" y="22"/>
                      <a:pt x="15" y="22"/>
                      <a:pt x="15" y="21"/>
                    </a:cubicBezTo>
                    <a:cubicBezTo>
                      <a:pt x="15" y="21"/>
                      <a:pt x="15" y="21"/>
                      <a:pt x="15" y="20"/>
                    </a:cubicBezTo>
                    <a:cubicBezTo>
                      <a:pt x="15" y="20"/>
                      <a:pt x="15" y="20"/>
                      <a:pt x="15" y="19"/>
                    </a:cubicBezTo>
                    <a:cubicBezTo>
                      <a:pt x="15" y="19"/>
                      <a:pt x="15" y="19"/>
                      <a:pt x="15" y="18"/>
                    </a:cubicBezTo>
                    <a:cubicBezTo>
                      <a:pt x="14" y="17"/>
                      <a:pt x="14" y="17"/>
                      <a:pt x="14" y="17"/>
                    </a:cubicBezTo>
                    <a:cubicBezTo>
                      <a:pt x="14" y="16"/>
                      <a:pt x="13" y="15"/>
                      <a:pt x="13" y="14"/>
                    </a:cubicBezTo>
                    <a:cubicBezTo>
                      <a:pt x="12" y="13"/>
                      <a:pt x="11" y="11"/>
                      <a:pt x="11" y="10"/>
                    </a:cubicBezTo>
                    <a:cubicBezTo>
                      <a:pt x="10" y="8"/>
                      <a:pt x="9" y="7"/>
                      <a:pt x="9" y="5"/>
                    </a:cubicBezTo>
                    <a:cubicBezTo>
                      <a:pt x="8" y="4"/>
                      <a:pt x="8" y="2"/>
                      <a:pt x="7" y="1"/>
                    </a:cubicBezTo>
                    <a:cubicBezTo>
                      <a:pt x="7" y="1"/>
                      <a:pt x="8" y="1"/>
                      <a:pt x="8" y="0"/>
                    </a:cubicBezTo>
                    <a:cubicBezTo>
                      <a:pt x="8" y="0"/>
                      <a:pt x="8" y="0"/>
                      <a:pt x="8" y="0"/>
                    </a:cubicBezTo>
                    <a:cubicBezTo>
                      <a:pt x="8" y="0"/>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5" name="Freeform 19">
                <a:extLst>
                  <a:ext uri="{FF2B5EF4-FFF2-40B4-BE49-F238E27FC236}">
                    <a16:creationId xmlns:a16="http://schemas.microsoft.com/office/drawing/2014/main" id="{F3FC3DE1-1BE7-B946-8E5E-48461E4B7623}"/>
                  </a:ext>
                </a:extLst>
              </p:cNvPr>
              <p:cNvSpPr>
                <a:spLocks/>
              </p:cNvSpPr>
              <p:nvPr/>
            </p:nvSpPr>
            <p:spPr bwMode="auto">
              <a:xfrm>
                <a:off x="3916" y="1316"/>
                <a:ext cx="103" cy="90"/>
              </a:xfrm>
              <a:custGeom>
                <a:avLst/>
                <a:gdLst>
                  <a:gd name="T0" fmla="*/ 68 w 97"/>
                  <a:gd name="T1" fmla="*/ 0 h 85"/>
                  <a:gd name="T2" fmla="*/ 68 w 97"/>
                  <a:gd name="T3" fmla="*/ 0 h 85"/>
                  <a:gd name="T4" fmla="*/ 60 w 97"/>
                  <a:gd name="T5" fmla="*/ 2 h 85"/>
                  <a:gd name="T6" fmla="*/ 58 w 97"/>
                  <a:gd name="T7" fmla="*/ 2 h 85"/>
                  <a:gd name="T8" fmla="*/ 57 w 97"/>
                  <a:gd name="T9" fmla="*/ 3 h 85"/>
                  <a:gd name="T10" fmla="*/ 57 w 97"/>
                  <a:gd name="T11" fmla="*/ 4 h 85"/>
                  <a:gd name="T12" fmla="*/ 56 w 97"/>
                  <a:gd name="T13" fmla="*/ 7 h 85"/>
                  <a:gd name="T14" fmla="*/ 55 w 97"/>
                  <a:gd name="T15" fmla="*/ 10 h 85"/>
                  <a:gd name="T16" fmla="*/ 56 w 97"/>
                  <a:gd name="T17" fmla="*/ 12 h 85"/>
                  <a:gd name="T18" fmla="*/ 55 w 97"/>
                  <a:gd name="T19" fmla="*/ 19 h 85"/>
                  <a:gd name="T20" fmla="*/ 54 w 97"/>
                  <a:gd name="T21" fmla="*/ 24 h 85"/>
                  <a:gd name="T22" fmla="*/ 53 w 97"/>
                  <a:gd name="T23" fmla="*/ 28 h 85"/>
                  <a:gd name="T24" fmla="*/ 54 w 97"/>
                  <a:gd name="T25" fmla="*/ 30 h 85"/>
                  <a:gd name="T26" fmla="*/ 59 w 97"/>
                  <a:gd name="T27" fmla="*/ 35 h 85"/>
                  <a:gd name="T28" fmla="*/ 62 w 97"/>
                  <a:gd name="T29" fmla="*/ 34 h 85"/>
                  <a:gd name="T30" fmla="*/ 65 w 97"/>
                  <a:gd name="T31" fmla="*/ 34 h 85"/>
                  <a:gd name="T32" fmla="*/ 64 w 97"/>
                  <a:gd name="T33" fmla="*/ 44 h 85"/>
                  <a:gd name="T34" fmla="*/ 60 w 97"/>
                  <a:gd name="T35" fmla="*/ 45 h 85"/>
                  <a:gd name="T36" fmla="*/ 55 w 97"/>
                  <a:gd name="T37" fmla="*/ 40 h 85"/>
                  <a:gd name="T38" fmla="*/ 48 w 97"/>
                  <a:gd name="T39" fmla="*/ 35 h 85"/>
                  <a:gd name="T40" fmla="*/ 42 w 97"/>
                  <a:gd name="T41" fmla="*/ 30 h 85"/>
                  <a:gd name="T42" fmla="*/ 38 w 97"/>
                  <a:gd name="T43" fmla="*/ 33 h 85"/>
                  <a:gd name="T44" fmla="*/ 32 w 97"/>
                  <a:gd name="T45" fmla="*/ 31 h 85"/>
                  <a:gd name="T46" fmla="*/ 29 w 97"/>
                  <a:gd name="T47" fmla="*/ 31 h 85"/>
                  <a:gd name="T48" fmla="*/ 29 w 97"/>
                  <a:gd name="T49" fmla="*/ 31 h 85"/>
                  <a:gd name="T50" fmla="*/ 26 w 97"/>
                  <a:gd name="T51" fmla="*/ 28 h 85"/>
                  <a:gd name="T52" fmla="*/ 26 w 97"/>
                  <a:gd name="T53" fmla="*/ 26 h 85"/>
                  <a:gd name="T54" fmla="*/ 26 w 97"/>
                  <a:gd name="T55" fmla="*/ 26 h 85"/>
                  <a:gd name="T56" fmla="*/ 22 w 97"/>
                  <a:gd name="T57" fmla="*/ 27 h 85"/>
                  <a:gd name="T58" fmla="*/ 19 w 97"/>
                  <a:gd name="T59" fmla="*/ 25 h 85"/>
                  <a:gd name="T60" fmla="*/ 18 w 97"/>
                  <a:gd name="T61" fmla="*/ 24 h 85"/>
                  <a:gd name="T62" fmla="*/ 9 w 97"/>
                  <a:gd name="T63" fmla="*/ 82 h 85"/>
                  <a:gd name="T64" fmla="*/ 24 w 97"/>
                  <a:gd name="T65" fmla="*/ 81 h 85"/>
                  <a:gd name="T66" fmla="*/ 26 w 97"/>
                  <a:gd name="T67" fmla="*/ 84 h 85"/>
                  <a:gd name="T68" fmla="*/ 30 w 97"/>
                  <a:gd name="T69" fmla="*/ 83 h 85"/>
                  <a:gd name="T70" fmla="*/ 38 w 97"/>
                  <a:gd name="T71" fmla="*/ 85 h 85"/>
                  <a:gd name="T72" fmla="*/ 41 w 97"/>
                  <a:gd name="T73" fmla="*/ 84 h 85"/>
                  <a:gd name="T74" fmla="*/ 48 w 97"/>
                  <a:gd name="T75" fmla="*/ 76 h 85"/>
                  <a:gd name="T76" fmla="*/ 57 w 97"/>
                  <a:gd name="T77" fmla="*/ 68 h 85"/>
                  <a:gd name="T78" fmla="*/ 68 w 97"/>
                  <a:gd name="T79" fmla="*/ 58 h 85"/>
                  <a:gd name="T80" fmla="*/ 91 w 97"/>
                  <a:gd name="T81" fmla="*/ 49 h 85"/>
                  <a:gd name="T82" fmla="*/ 89 w 97"/>
                  <a:gd name="T83" fmla="*/ 47 h 85"/>
                  <a:gd name="T84" fmla="*/ 90 w 97"/>
                  <a:gd name="T85" fmla="*/ 45 h 85"/>
                  <a:gd name="T86" fmla="*/ 93 w 97"/>
                  <a:gd name="T87" fmla="*/ 37 h 85"/>
                  <a:gd name="T88" fmla="*/ 93 w 97"/>
                  <a:gd name="T89" fmla="*/ 31 h 85"/>
                  <a:gd name="T90" fmla="*/ 94 w 97"/>
                  <a:gd name="T91" fmla="*/ 21 h 85"/>
                  <a:gd name="T92" fmla="*/ 97 w 97"/>
                  <a:gd name="T93" fmla="*/ 20 h 85"/>
                  <a:gd name="T94" fmla="*/ 97 w 97"/>
                  <a:gd name="T95" fmla="*/ 20 h 85"/>
                  <a:gd name="T96" fmla="*/ 97 w 97"/>
                  <a:gd name="T97" fmla="*/ 20 h 85"/>
                  <a:gd name="T98" fmla="*/ 97 w 97"/>
                  <a:gd name="T99" fmla="*/ 20 h 85"/>
                  <a:gd name="T100" fmla="*/ 97 w 97"/>
                  <a:gd name="T101" fmla="*/ 20 h 85"/>
                  <a:gd name="T102" fmla="*/ 95 w 97"/>
                  <a:gd name="T103" fmla="*/ 16 h 85"/>
                  <a:gd name="T104" fmla="*/ 91 w 97"/>
                  <a:gd name="T105" fmla="*/ 10 h 85"/>
                  <a:gd name="T106" fmla="*/ 80 w 97"/>
                  <a:gd name="T107" fmla="*/ 6 h 85"/>
                  <a:gd name="T108" fmla="*/ 74 w 97"/>
                  <a:gd name="T109" fmla="*/ 4 h 85"/>
                  <a:gd name="T110" fmla="*/ 74 w 97"/>
                  <a:gd name="T111" fmla="*/ 4 h 85"/>
                  <a:gd name="T112" fmla="*/ 74 w 97"/>
                  <a:gd name="T113" fmla="*/ 4 h 85"/>
                  <a:gd name="T114" fmla="*/ 74 w 97"/>
                  <a:gd name="T11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85">
                    <a:moveTo>
                      <a:pt x="68" y="0"/>
                    </a:move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0"/>
                      <a:pt x="68" y="0"/>
                      <a:pt x="68" y="0"/>
                    </a:cubicBezTo>
                    <a:cubicBezTo>
                      <a:pt x="68" y="1"/>
                      <a:pt x="67" y="1"/>
                      <a:pt x="67" y="1"/>
                    </a:cubicBezTo>
                    <a:cubicBezTo>
                      <a:pt x="66" y="1"/>
                      <a:pt x="66" y="1"/>
                      <a:pt x="65" y="1"/>
                    </a:cubicBezTo>
                    <a:cubicBezTo>
                      <a:pt x="64" y="2"/>
                      <a:pt x="64" y="2"/>
                      <a:pt x="63" y="2"/>
                    </a:cubicBezTo>
                    <a:cubicBezTo>
                      <a:pt x="62" y="2"/>
                      <a:pt x="61" y="2"/>
                      <a:pt x="61" y="2"/>
                    </a:cubicBezTo>
                    <a:cubicBezTo>
                      <a:pt x="61" y="2"/>
                      <a:pt x="60" y="2"/>
                      <a:pt x="60" y="2"/>
                    </a:cubicBezTo>
                    <a:cubicBezTo>
                      <a:pt x="60" y="2"/>
                      <a:pt x="60" y="2"/>
                      <a:pt x="60" y="2"/>
                    </a:cubicBezTo>
                    <a:cubicBezTo>
                      <a:pt x="60" y="2"/>
                      <a:pt x="60" y="2"/>
                      <a:pt x="60" y="2"/>
                    </a:cubicBezTo>
                    <a:cubicBezTo>
                      <a:pt x="59" y="2"/>
                      <a:pt x="59" y="2"/>
                      <a:pt x="59"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3"/>
                      <a:pt x="57" y="3"/>
                    </a:cubicBezTo>
                    <a:cubicBezTo>
                      <a:pt x="57" y="3"/>
                      <a:pt x="57" y="3"/>
                      <a:pt x="57" y="3"/>
                    </a:cubicBezTo>
                    <a:cubicBezTo>
                      <a:pt x="57" y="3"/>
                      <a:pt x="57" y="3"/>
                      <a:pt x="57" y="3"/>
                    </a:cubicBezTo>
                    <a:cubicBezTo>
                      <a:pt x="57" y="3"/>
                      <a:pt x="57" y="3"/>
                      <a:pt x="57" y="3"/>
                    </a:cubicBezTo>
                    <a:cubicBezTo>
                      <a:pt x="57" y="3"/>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5"/>
                    </a:cubicBezTo>
                    <a:cubicBezTo>
                      <a:pt x="57" y="5"/>
                      <a:pt x="57" y="5"/>
                      <a:pt x="57" y="5"/>
                    </a:cubicBezTo>
                    <a:cubicBezTo>
                      <a:pt x="57" y="6"/>
                      <a:pt x="57" y="6"/>
                      <a:pt x="57" y="6"/>
                    </a:cubicBezTo>
                    <a:cubicBezTo>
                      <a:pt x="57" y="6"/>
                      <a:pt x="57" y="6"/>
                      <a:pt x="57" y="7"/>
                    </a:cubicBezTo>
                    <a:cubicBezTo>
                      <a:pt x="57" y="7"/>
                      <a:pt x="56" y="7"/>
                      <a:pt x="56" y="7"/>
                    </a:cubicBezTo>
                    <a:cubicBezTo>
                      <a:pt x="56" y="7"/>
                      <a:pt x="56" y="8"/>
                      <a:pt x="56" y="8"/>
                    </a:cubicBezTo>
                    <a:cubicBezTo>
                      <a:pt x="55" y="8"/>
                      <a:pt x="55" y="8"/>
                      <a:pt x="55" y="9"/>
                    </a:cubicBezTo>
                    <a:cubicBezTo>
                      <a:pt x="55" y="9"/>
                      <a:pt x="55" y="9"/>
                      <a:pt x="55" y="9"/>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1"/>
                      <a:pt x="55" y="11"/>
                      <a:pt x="55" y="11"/>
                    </a:cubicBezTo>
                    <a:cubicBezTo>
                      <a:pt x="55" y="11"/>
                      <a:pt x="55" y="11"/>
                      <a:pt x="55" y="11"/>
                    </a:cubicBezTo>
                    <a:cubicBezTo>
                      <a:pt x="56" y="11"/>
                      <a:pt x="56" y="12"/>
                      <a:pt x="56" y="12"/>
                    </a:cubicBezTo>
                    <a:cubicBezTo>
                      <a:pt x="56" y="12"/>
                      <a:pt x="56" y="12"/>
                      <a:pt x="56" y="12"/>
                    </a:cubicBezTo>
                    <a:cubicBezTo>
                      <a:pt x="56" y="13"/>
                      <a:pt x="56" y="13"/>
                      <a:pt x="56" y="13"/>
                    </a:cubicBezTo>
                    <a:cubicBezTo>
                      <a:pt x="56" y="13"/>
                      <a:pt x="56" y="14"/>
                      <a:pt x="56" y="14"/>
                    </a:cubicBezTo>
                    <a:cubicBezTo>
                      <a:pt x="56" y="14"/>
                      <a:pt x="56" y="15"/>
                      <a:pt x="56" y="15"/>
                    </a:cubicBezTo>
                    <a:cubicBezTo>
                      <a:pt x="56" y="16"/>
                      <a:pt x="56" y="16"/>
                      <a:pt x="56" y="16"/>
                    </a:cubicBezTo>
                    <a:cubicBezTo>
                      <a:pt x="56" y="17"/>
                      <a:pt x="55" y="17"/>
                      <a:pt x="55" y="18"/>
                    </a:cubicBezTo>
                    <a:cubicBezTo>
                      <a:pt x="55" y="18"/>
                      <a:pt x="55" y="18"/>
                      <a:pt x="55" y="19"/>
                    </a:cubicBezTo>
                    <a:cubicBezTo>
                      <a:pt x="55" y="19"/>
                      <a:pt x="55" y="19"/>
                      <a:pt x="55" y="19"/>
                    </a:cubicBezTo>
                    <a:cubicBezTo>
                      <a:pt x="55" y="20"/>
                      <a:pt x="55" y="20"/>
                      <a:pt x="55" y="20"/>
                    </a:cubicBezTo>
                    <a:cubicBezTo>
                      <a:pt x="55" y="20"/>
                      <a:pt x="55" y="21"/>
                      <a:pt x="55" y="21"/>
                    </a:cubicBezTo>
                    <a:cubicBezTo>
                      <a:pt x="55" y="21"/>
                      <a:pt x="55" y="21"/>
                      <a:pt x="55" y="22"/>
                    </a:cubicBezTo>
                    <a:cubicBezTo>
                      <a:pt x="55" y="22"/>
                      <a:pt x="55" y="22"/>
                      <a:pt x="55" y="23"/>
                    </a:cubicBezTo>
                    <a:cubicBezTo>
                      <a:pt x="55" y="23"/>
                      <a:pt x="54" y="23"/>
                      <a:pt x="54" y="24"/>
                    </a:cubicBezTo>
                    <a:cubicBezTo>
                      <a:pt x="54" y="24"/>
                      <a:pt x="54" y="25"/>
                      <a:pt x="54" y="25"/>
                    </a:cubicBezTo>
                    <a:cubicBezTo>
                      <a:pt x="54" y="25"/>
                      <a:pt x="54" y="26"/>
                      <a:pt x="54" y="26"/>
                    </a:cubicBezTo>
                    <a:cubicBezTo>
                      <a:pt x="53" y="26"/>
                      <a:pt x="53" y="26"/>
                      <a:pt x="53" y="27"/>
                    </a:cubicBezTo>
                    <a:cubicBezTo>
                      <a:pt x="53" y="27"/>
                      <a:pt x="53" y="27"/>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9"/>
                      <a:pt x="53" y="29"/>
                    </a:cubicBezTo>
                    <a:cubicBezTo>
                      <a:pt x="53" y="29"/>
                      <a:pt x="54" y="29"/>
                      <a:pt x="54" y="29"/>
                    </a:cubicBezTo>
                    <a:cubicBezTo>
                      <a:pt x="54" y="29"/>
                      <a:pt x="54" y="30"/>
                      <a:pt x="54" y="30"/>
                    </a:cubicBezTo>
                    <a:cubicBezTo>
                      <a:pt x="54" y="30"/>
                      <a:pt x="54" y="30"/>
                      <a:pt x="55" y="31"/>
                    </a:cubicBezTo>
                    <a:cubicBezTo>
                      <a:pt x="55" y="31"/>
                      <a:pt x="55" y="32"/>
                      <a:pt x="55" y="32"/>
                    </a:cubicBezTo>
                    <a:cubicBezTo>
                      <a:pt x="56" y="32"/>
                      <a:pt x="56" y="33"/>
                      <a:pt x="56" y="33"/>
                    </a:cubicBezTo>
                    <a:cubicBezTo>
                      <a:pt x="57" y="34"/>
                      <a:pt x="57" y="34"/>
                      <a:pt x="57" y="34"/>
                    </a:cubicBezTo>
                    <a:cubicBezTo>
                      <a:pt x="58" y="35"/>
                      <a:pt x="58" y="35"/>
                      <a:pt x="58" y="35"/>
                    </a:cubicBezTo>
                    <a:cubicBezTo>
                      <a:pt x="59" y="35"/>
                      <a:pt x="59" y="35"/>
                      <a:pt x="59" y="35"/>
                    </a:cubicBezTo>
                    <a:cubicBezTo>
                      <a:pt x="59" y="35"/>
                      <a:pt x="59" y="35"/>
                      <a:pt x="59" y="35"/>
                    </a:cubicBezTo>
                    <a:cubicBezTo>
                      <a:pt x="59" y="35"/>
                      <a:pt x="59" y="35"/>
                      <a:pt x="59" y="35"/>
                    </a:cubicBezTo>
                    <a:cubicBezTo>
                      <a:pt x="59" y="35"/>
                      <a:pt x="59" y="35"/>
                      <a:pt x="59" y="35"/>
                    </a:cubicBezTo>
                    <a:cubicBezTo>
                      <a:pt x="60" y="35"/>
                      <a:pt x="60" y="35"/>
                      <a:pt x="60" y="35"/>
                    </a:cubicBezTo>
                    <a:cubicBezTo>
                      <a:pt x="60" y="35"/>
                      <a:pt x="61" y="35"/>
                      <a:pt x="61" y="35"/>
                    </a:cubicBezTo>
                    <a:cubicBezTo>
                      <a:pt x="61" y="35"/>
                      <a:pt x="61" y="35"/>
                      <a:pt x="62" y="34"/>
                    </a:cubicBezTo>
                    <a:cubicBezTo>
                      <a:pt x="62" y="34"/>
                      <a:pt x="62" y="34"/>
                      <a:pt x="62" y="34"/>
                    </a:cubicBezTo>
                    <a:cubicBezTo>
                      <a:pt x="62" y="34"/>
                      <a:pt x="63" y="34"/>
                      <a:pt x="63" y="34"/>
                    </a:cubicBezTo>
                    <a:cubicBezTo>
                      <a:pt x="63" y="34"/>
                      <a:pt x="63" y="34"/>
                      <a:pt x="63" y="33"/>
                    </a:cubicBezTo>
                    <a:cubicBezTo>
                      <a:pt x="63" y="33"/>
                      <a:pt x="63" y="33"/>
                      <a:pt x="64" y="33"/>
                    </a:cubicBezTo>
                    <a:cubicBezTo>
                      <a:pt x="64" y="33"/>
                      <a:pt x="64" y="33"/>
                      <a:pt x="64" y="33"/>
                    </a:cubicBezTo>
                    <a:cubicBezTo>
                      <a:pt x="64" y="33"/>
                      <a:pt x="65" y="33"/>
                      <a:pt x="65" y="34"/>
                    </a:cubicBezTo>
                    <a:cubicBezTo>
                      <a:pt x="65" y="34"/>
                      <a:pt x="65" y="34"/>
                      <a:pt x="65" y="35"/>
                    </a:cubicBezTo>
                    <a:cubicBezTo>
                      <a:pt x="65" y="36"/>
                      <a:pt x="66" y="36"/>
                      <a:pt x="66" y="37"/>
                    </a:cubicBezTo>
                    <a:cubicBezTo>
                      <a:pt x="66" y="38"/>
                      <a:pt x="66" y="39"/>
                      <a:pt x="66" y="40"/>
                    </a:cubicBezTo>
                    <a:cubicBezTo>
                      <a:pt x="66" y="40"/>
                      <a:pt x="66" y="41"/>
                      <a:pt x="65" y="42"/>
                    </a:cubicBezTo>
                    <a:cubicBezTo>
                      <a:pt x="65" y="42"/>
                      <a:pt x="65" y="43"/>
                      <a:pt x="65" y="43"/>
                    </a:cubicBezTo>
                    <a:cubicBezTo>
                      <a:pt x="65" y="43"/>
                      <a:pt x="64" y="44"/>
                      <a:pt x="64" y="44"/>
                    </a:cubicBezTo>
                    <a:cubicBezTo>
                      <a:pt x="64" y="44"/>
                      <a:pt x="64" y="44"/>
                      <a:pt x="64" y="44"/>
                    </a:cubicBezTo>
                    <a:cubicBezTo>
                      <a:pt x="64" y="44"/>
                      <a:pt x="64" y="44"/>
                      <a:pt x="64" y="44"/>
                    </a:cubicBezTo>
                    <a:cubicBezTo>
                      <a:pt x="64" y="44"/>
                      <a:pt x="64" y="44"/>
                      <a:pt x="63" y="44"/>
                    </a:cubicBezTo>
                    <a:cubicBezTo>
                      <a:pt x="63" y="44"/>
                      <a:pt x="63" y="44"/>
                      <a:pt x="63" y="44"/>
                    </a:cubicBezTo>
                    <a:cubicBezTo>
                      <a:pt x="62" y="44"/>
                      <a:pt x="62" y="45"/>
                      <a:pt x="61" y="45"/>
                    </a:cubicBezTo>
                    <a:cubicBezTo>
                      <a:pt x="61" y="45"/>
                      <a:pt x="60" y="45"/>
                      <a:pt x="60" y="45"/>
                    </a:cubicBezTo>
                    <a:cubicBezTo>
                      <a:pt x="60" y="45"/>
                      <a:pt x="59" y="45"/>
                      <a:pt x="59" y="45"/>
                    </a:cubicBezTo>
                    <a:cubicBezTo>
                      <a:pt x="59" y="45"/>
                      <a:pt x="59" y="45"/>
                      <a:pt x="58" y="45"/>
                    </a:cubicBezTo>
                    <a:cubicBezTo>
                      <a:pt x="58" y="44"/>
                      <a:pt x="58" y="44"/>
                      <a:pt x="58" y="44"/>
                    </a:cubicBezTo>
                    <a:cubicBezTo>
                      <a:pt x="58" y="44"/>
                      <a:pt x="57" y="44"/>
                      <a:pt x="57" y="44"/>
                    </a:cubicBezTo>
                    <a:cubicBezTo>
                      <a:pt x="57" y="44"/>
                      <a:pt x="56" y="43"/>
                      <a:pt x="56" y="42"/>
                    </a:cubicBezTo>
                    <a:cubicBezTo>
                      <a:pt x="55" y="42"/>
                      <a:pt x="55" y="41"/>
                      <a:pt x="55" y="40"/>
                    </a:cubicBezTo>
                    <a:cubicBezTo>
                      <a:pt x="54" y="39"/>
                      <a:pt x="54" y="39"/>
                      <a:pt x="54" y="38"/>
                    </a:cubicBezTo>
                    <a:cubicBezTo>
                      <a:pt x="54" y="37"/>
                      <a:pt x="54" y="37"/>
                      <a:pt x="54" y="36"/>
                    </a:cubicBezTo>
                    <a:cubicBezTo>
                      <a:pt x="54" y="36"/>
                      <a:pt x="54" y="36"/>
                      <a:pt x="54" y="36"/>
                    </a:cubicBezTo>
                    <a:cubicBezTo>
                      <a:pt x="53" y="36"/>
                      <a:pt x="53" y="36"/>
                      <a:pt x="53" y="36"/>
                    </a:cubicBezTo>
                    <a:cubicBezTo>
                      <a:pt x="52" y="36"/>
                      <a:pt x="52" y="36"/>
                      <a:pt x="51" y="35"/>
                    </a:cubicBezTo>
                    <a:cubicBezTo>
                      <a:pt x="50" y="35"/>
                      <a:pt x="49" y="35"/>
                      <a:pt x="48" y="35"/>
                    </a:cubicBezTo>
                    <a:cubicBezTo>
                      <a:pt x="47" y="35"/>
                      <a:pt x="47" y="35"/>
                      <a:pt x="46" y="35"/>
                    </a:cubicBezTo>
                    <a:cubicBezTo>
                      <a:pt x="46" y="34"/>
                      <a:pt x="45" y="34"/>
                      <a:pt x="45" y="33"/>
                    </a:cubicBezTo>
                    <a:cubicBezTo>
                      <a:pt x="44" y="33"/>
                      <a:pt x="44" y="32"/>
                      <a:pt x="44" y="32"/>
                    </a:cubicBezTo>
                    <a:cubicBezTo>
                      <a:pt x="43" y="31"/>
                      <a:pt x="43" y="31"/>
                      <a:pt x="43" y="30"/>
                    </a:cubicBezTo>
                    <a:cubicBezTo>
                      <a:pt x="42" y="30"/>
                      <a:pt x="42" y="30"/>
                      <a:pt x="42" y="30"/>
                    </a:cubicBezTo>
                    <a:cubicBezTo>
                      <a:pt x="42" y="30"/>
                      <a:pt x="42" y="30"/>
                      <a:pt x="42" y="30"/>
                    </a:cubicBezTo>
                    <a:cubicBezTo>
                      <a:pt x="42" y="30"/>
                      <a:pt x="41" y="30"/>
                      <a:pt x="41" y="30"/>
                    </a:cubicBezTo>
                    <a:cubicBezTo>
                      <a:pt x="41" y="31"/>
                      <a:pt x="41" y="31"/>
                      <a:pt x="41" y="31"/>
                    </a:cubicBezTo>
                    <a:cubicBezTo>
                      <a:pt x="41" y="31"/>
                      <a:pt x="41" y="31"/>
                      <a:pt x="41" y="31"/>
                    </a:cubicBezTo>
                    <a:cubicBezTo>
                      <a:pt x="41" y="32"/>
                      <a:pt x="41" y="32"/>
                      <a:pt x="40" y="32"/>
                    </a:cubicBezTo>
                    <a:cubicBezTo>
                      <a:pt x="40" y="33"/>
                      <a:pt x="40" y="33"/>
                      <a:pt x="39" y="33"/>
                    </a:cubicBezTo>
                    <a:cubicBezTo>
                      <a:pt x="39" y="33"/>
                      <a:pt x="38" y="33"/>
                      <a:pt x="38" y="33"/>
                    </a:cubicBezTo>
                    <a:cubicBezTo>
                      <a:pt x="37" y="33"/>
                      <a:pt x="37" y="33"/>
                      <a:pt x="36" y="33"/>
                    </a:cubicBezTo>
                    <a:cubicBezTo>
                      <a:pt x="36" y="33"/>
                      <a:pt x="36" y="33"/>
                      <a:pt x="36" y="33"/>
                    </a:cubicBezTo>
                    <a:cubicBezTo>
                      <a:pt x="35" y="33"/>
                      <a:pt x="35" y="33"/>
                      <a:pt x="35" y="33"/>
                    </a:cubicBezTo>
                    <a:cubicBezTo>
                      <a:pt x="35" y="33"/>
                      <a:pt x="34" y="32"/>
                      <a:pt x="34" y="32"/>
                    </a:cubicBezTo>
                    <a:cubicBezTo>
                      <a:pt x="34" y="32"/>
                      <a:pt x="33" y="32"/>
                      <a:pt x="33" y="32"/>
                    </a:cubicBezTo>
                    <a:cubicBezTo>
                      <a:pt x="33" y="32"/>
                      <a:pt x="32" y="32"/>
                      <a:pt x="32" y="31"/>
                    </a:cubicBezTo>
                    <a:cubicBezTo>
                      <a:pt x="32" y="31"/>
                      <a:pt x="32" y="31"/>
                      <a:pt x="31" y="31"/>
                    </a:cubicBezTo>
                    <a:cubicBezTo>
                      <a:pt x="31" y="31"/>
                      <a:pt x="31"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8" y="31"/>
                    </a:cubicBezTo>
                    <a:cubicBezTo>
                      <a:pt x="28" y="31"/>
                      <a:pt x="28" y="31"/>
                      <a:pt x="28" y="31"/>
                    </a:cubicBezTo>
                    <a:cubicBezTo>
                      <a:pt x="28" y="31"/>
                      <a:pt x="28" y="30"/>
                      <a:pt x="28" y="30"/>
                    </a:cubicBezTo>
                    <a:cubicBezTo>
                      <a:pt x="27" y="30"/>
                      <a:pt x="27" y="30"/>
                      <a:pt x="27" y="30"/>
                    </a:cubicBezTo>
                    <a:cubicBezTo>
                      <a:pt x="27" y="30"/>
                      <a:pt x="27" y="29"/>
                      <a:pt x="27" y="29"/>
                    </a:cubicBezTo>
                    <a:cubicBezTo>
                      <a:pt x="27" y="29"/>
                      <a:pt x="26" y="29"/>
                      <a:pt x="26" y="28"/>
                    </a:cubicBezTo>
                    <a:cubicBezTo>
                      <a:pt x="26" y="28"/>
                      <a:pt x="26" y="28"/>
                      <a:pt x="26" y="28"/>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5" y="26"/>
                      <a:pt x="25" y="26"/>
                      <a:pt x="25" y="26"/>
                    </a:cubicBezTo>
                    <a:cubicBezTo>
                      <a:pt x="24" y="26"/>
                      <a:pt x="24" y="26"/>
                      <a:pt x="23" y="26"/>
                    </a:cubicBezTo>
                    <a:cubicBezTo>
                      <a:pt x="23" y="26"/>
                      <a:pt x="23" y="26"/>
                      <a:pt x="22" y="27"/>
                    </a:cubicBezTo>
                    <a:cubicBezTo>
                      <a:pt x="22" y="27"/>
                      <a:pt x="22" y="27"/>
                      <a:pt x="22" y="27"/>
                    </a:cubicBezTo>
                    <a:cubicBezTo>
                      <a:pt x="21" y="27"/>
                      <a:pt x="21" y="27"/>
                      <a:pt x="21" y="27"/>
                    </a:cubicBezTo>
                    <a:cubicBezTo>
                      <a:pt x="20" y="27"/>
                      <a:pt x="20" y="27"/>
                      <a:pt x="20" y="27"/>
                    </a:cubicBezTo>
                    <a:cubicBezTo>
                      <a:pt x="20" y="27"/>
                      <a:pt x="19" y="26"/>
                      <a:pt x="19" y="26"/>
                    </a:cubicBezTo>
                    <a:cubicBezTo>
                      <a:pt x="19" y="26"/>
                      <a:pt x="19" y="25"/>
                      <a:pt x="19" y="25"/>
                    </a:cubicBezTo>
                    <a:cubicBezTo>
                      <a:pt x="19" y="25"/>
                      <a:pt x="19" y="25"/>
                      <a:pt x="19" y="25"/>
                    </a:cubicBezTo>
                    <a:cubicBezTo>
                      <a:pt x="19" y="25"/>
                      <a:pt x="19" y="25"/>
                      <a:pt x="19" y="25"/>
                    </a:cubicBezTo>
                    <a:cubicBezTo>
                      <a:pt x="19" y="25"/>
                      <a:pt x="18" y="25"/>
                      <a:pt x="18" y="25"/>
                    </a:cubicBezTo>
                    <a:cubicBezTo>
                      <a:pt x="18" y="25"/>
                      <a:pt x="18" y="25"/>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7" y="23"/>
                      <a:pt x="17" y="23"/>
                      <a:pt x="17" y="23"/>
                    </a:cubicBezTo>
                    <a:cubicBezTo>
                      <a:pt x="16" y="40"/>
                      <a:pt x="16" y="40"/>
                      <a:pt x="16" y="40"/>
                    </a:cubicBezTo>
                    <a:cubicBezTo>
                      <a:pt x="13" y="42"/>
                      <a:pt x="13" y="42"/>
                      <a:pt x="13" y="42"/>
                    </a:cubicBezTo>
                    <a:cubicBezTo>
                      <a:pt x="1" y="42"/>
                      <a:pt x="1" y="42"/>
                      <a:pt x="1" y="42"/>
                    </a:cubicBezTo>
                    <a:cubicBezTo>
                      <a:pt x="0" y="69"/>
                      <a:pt x="0" y="69"/>
                      <a:pt x="0" y="69"/>
                    </a:cubicBezTo>
                    <a:cubicBezTo>
                      <a:pt x="9" y="82"/>
                      <a:pt x="9" y="82"/>
                      <a:pt x="9" y="82"/>
                    </a:cubicBezTo>
                    <a:cubicBezTo>
                      <a:pt x="10" y="82"/>
                      <a:pt x="11" y="82"/>
                      <a:pt x="12" y="82"/>
                    </a:cubicBezTo>
                    <a:cubicBezTo>
                      <a:pt x="13" y="82"/>
                      <a:pt x="14" y="82"/>
                      <a:pt x="15" y="81"/>
                    </a:cubicBezTo>
                    <a:cubicBezTo>
                      <a:pt x="17" y="81"/>
                      <a:pt x="18" y="81"/>
                      <a:pt x="19" y="81"/>
                    </a:cubicBezTo>
                    <a:cubicBezTo>
                      <a:pt x="20" y="81"/>
                      <a:pt x="21" y="81"/>
                      <a:pt x="22" y="81"/>
                    </a:cubicBezTo>
                    <a:cubicBezTo>
                      <a:pt x="22" y="81"/>
                      <a:pt x="23" y="81"/>
                      <a:pt x="23" y="81"/>
                    </a:cubicBezTo>
                    <a:cubicBezTo>
                      <a:pt x="23" y="81"/>
                      <a:pt x="24" y="81"/>
                      <a:pt x="24" y="81"/>
                    </a:cubicBezTo>
                    <a:cubicBezTo>
                      <a:pt x="24" y="81"/>
                      <a:pt x="25" y="81"/>
                      <a:pt x="25" y="82"/>
                    </a:cubicBezTo>
                    <a:cubicBezTo>
                      <a:pt x="25" y="82"/>
                      <a:pt x="25" y="82"/>
                      <a:pt x="25" y="82"/>
                    </a:cubicBezTo>
                    <a:cubicBezTo>
                      <a:pt x="25" y="82"/>
                      <a:pt x="25" y="82"/>
                      <a:pt x="25" y="83"/>
                    </a:cubicBezTo>
                    <a:cubicBezTo>
                      <a:pt x="25" y="83"/>
                      <a:pt x="25" y="83"/>
                      <a:pt x="25" y="83"/>
                    </a:cubicBezTo>
                    <a:cubicBezTo>
                      <a:pt x="25" y="83"/>
                      <a:pt x="26" y="83"/>
                      <a:pt x="26" y="83"/>
                    </a:cubicBezTo>
                    <a:cubicBezTo>
                      <a:pt x="26" y="83"/>
                      <a:pt x="26" y="83"/>
                      <a:pt x="26" y="84"/>
                    </a:cubicBezTo>
                    <a:cubicBezTo>
                      <a:pt x="26" y="84"/>
                      <a:pt x="27" y="83"/>
                      <a:pt x="27" y="83"/>
                    </a:cubicBezTo>
                    <a:cubicBezTo>
                      <a:pt x="27" y="83"/>
                      <a:pt x="28" y="83"/>
                      <a:pt x="28" y="83"/>
                    </a:cubicBezTo>
                    <a:cubicBezTo>
                      <a:pt x="28" y="83"/>
                      <a:pt x="28" y="83"/>
                      <a:pt x="29" y="83"/>
                    </a:cubicBezTo>
                    <a:cubicBezTo>
                      <a:pt x="29" y="83"/>
                      <a:pt x="29" y="83"/>
                      <a:pt x="29" y="83"/>
                    </a:cubicBezTo>
                    <a:cubicBezTo>
                      <a:pt x="30" y="83"/>
                      <a:pt x="30" y="83"/>
                      <a:pt x="30" y="83"/>
                    </a:cubicBezTo>
                    <a:cubicBezTo>
                      <a:pt x="30" y="83"/>
                      <a:pt x="30" y="83"/>
                      <a:pt x="30" y="83"/>
                    </a:cubicBezTo>
                    <a:cubicBezTo>
                      <a:pt x="31" y="83"/>
                      <a:pt x="31" y="83"/>
                      <a:pt x="31" y="83"/>
                    </a:cubicBezTo>
                    <a:cubicBezTo>
                      <a:pt x="31" y="83"/>
                      <a:pt x="32" y="83"/>
                      <a:pt x="32" y="84"/>
                    </a:cubicBezTo>
                    <a:cubicBezTo>
                      <a:pt x="32" y="84"/>
                      <a:pt x="33" y="84"/>
                      <a:pt x="33" y="84"/>
                    </a:cubicBezTo>
                    <a:cubicBezTo>
                      <a:pt x="33" y="84"/>
                      <a:pt x="34" y="84"/>
                      <a:pt x="35" y="84"/>
                    </a:cubicBezTo>
                    <a:cubicBezTo>
                      <a:pt x="35" y="84"/>
                      <a:pt x="36" y="84"/>
                      <a:pt x="36" y="85"/>
                    </a:cubicBezTo>
                    <a:cubicBezTo>
                      <a:pt x="37" y="85"/>
                      <a:pt x="37" y="85"/>
                      <a:pt x="38" y="85"/>
                    </a:cubicBezTo>
                    <a:cubicBezTo>
                      <a:pt x="38" y="85"/>
                      <a:pt x="39" y="85"/>
                      <a:pt x="39" y="85"/>
                    </a:cubicBezTo>
                    <a:cubicBezTo>
                      <a:pt x="39" y="85"/>
                      <a:pt x="40" y="85"/>
                      <a:pt x="40" y="85"/>
                    </a:cubicBezTo>
                    <a:cubicBezTo>
                      <a:pt x="40" y="85"/>
                      <a:pt x="40" y="85"/>
                      <a:pt x="40" y="85"/>
                    </a:cubicBezTo>
                    <a:cubicBezTo>
                      <a:pt x="40" y="85"/>
                      <a:pt x="40" y="85"/>
                      <a:pt x="40" y="85"/>
                    </a:cubicBezTo>
                    <a:cubicBezTo>
                      <a:pt x="40" y="85"/>
                      <a:pt x="40" y="85"/>
                      <a:pt x="40" y="85"/>
                    </a:cubicBezTo>
                    <a:cubicBezTo>
                      <a:pt x="41" y="85"/>
                      <a:pt x="41" y="85"/>
                      <a:pt x="41" y="84"/>
                    </a:cubicBezTo>
                    <a:cubicBezTo>
                      <a:pt x="41" y="84"/>
                      <a:pt x="42" y="84"/>
                      <a:pt x="42" y="84"/>
                    </a:cubicBezTo>
                    <a:cubicBezTo>
                      <a:pt x="42" y="83"/>
                      <a:pt x="42" y="83"/>
                      <a:pt x="43" y="82"/>
                    </a:cubicBezTo>
                    <a:cubicBezTo>
                      <a:pt x="43" y="82"/>
                      <a:pt x="43" y="82"/>
                      <a:pt x="43" y="81"/>
                    </a:cubicBezTo>
                    <a:cubicBezTo>
                      <a:pt x="44" y="81"/>
                      <a:pt x="44" y="80"/>
                      <a:pt x="45" y="79"/>
                    </a:cubicBezTo>
                    <a:cubicBezTo>
                      <a:pt x="45" y="79"/>
                      <a:pt x="46" y="78"/>
                      <a:pt x="46" y="78"/>
                    </a:cubicBezTo>
                    <a:cubicBezTo>
                      <a:pt x="47" y="77"/>
                      <a:pt x="47" y="76"/>
                      <a:pt x="48" y="76"/>
                    </a:cubicBezTo>
                    <a:cubicBezTo>
                      <a:pt x="48" y="76"/>
                      <a:pt x="49" y="75"/>
                      <a:pt x="49" y="75"/>
                    </a:cubicBezTo>
                    <a:cubicBezTo>
                      <a:pt x="50" y="75"/>
                      <a:pt x="51" y="75"/>
                      <a:pt x="52" y="74"/>
                    </a:cubicBezTo>
                    <a:cubicBezTo>
                      <a:pt x="53" y="74"/>
                      <a:pt x="54" y="73"/>
                      <a:pt x="54" y="72"/>
                    </a:cubicBezTo>
                    <a:cubicBezTo>
                      <a:pt x="55" y="72"/>
                      <a:pt x="56" y="71"/>
                      <a:pt x="56" y="71"/>
                    </a:cubicBezTo>
                    <a:cubicBezTo>
                      <a:pt x="57" y="70"/>
                      <a:pt x="57" y="70"/>
                      <a:pt x="57" y="70"/>
                    </a:cubicBezTo>
                    <a:cubicBezTo>
                      <a:pt x="57" y="69"/>
                      <a:pt x="57" y="69"/>
                      <a:pt x="57" y="68"/>
                    </a:cubicBezTo>
                    <a:cubicBezTo>
                      <a:pt x="57" y="68"/>
                      <a:pt x="57" y="67"/>
                      <a:pt x="58" y="67"/>
                    </a:cubicBezTo>
                    <a:cubicBezTo>
                      <a:pt x="58" y="67"/>
                      <a:pt x="58" y="66"/>
                      <a:pt x="59" y="66"/>
                    </a:cubicBezTo>
                    <a:cubicBezTo>
                      <a:pt x="60" y="65"/>
                      <a:pt x="61" y="65"/>
                      <a:pt x="62" y="65"/>
                    </a:cubicBezTo>
                    <a:cubicBezTo>
                      <a:pt x="69" y="65"/>
                      <a:pt x="69" y="65"/>
                      <a:pt x="69" y="65"/>
                    </a:cubicBezTo>
                    <a:cubicBezTo>
                      <a:pt x="67" y="58"/>
                      <a:pt x="67" y="58"/>
                      <a:pt x="67" y="58"/>
                    </a:cubicBezTo>
                    <a:cubicBezTo>
                      <a:pt x="68" y="58"/>
                      <a:pt x="68" y="58"/>
                      <a:pt x="68" y="58"/>
                    </a:cubicBezTo>
                    <a:cubicBezTo>
                      <a:pt x="68" y="58"/>
                      <a:pt x="70" y="58"/>
                      <a:pt x="72" y="57"/>
                    </a:cubicBezTo>
                    <a:cubicBezTo>
                      <a:pt x="74" y="56"/>
                      <a:pt x="76" y="55"/>
                      <a:pt x="79" y="54"/>
                    </a:cubicBezTo>
                    <a:cubicBezTo>
                      <a:pt x="81" y="53"/>
                      <a:pt x="84" y="52"/>
                      <a:pt x="86" y="52"/>
                    </a:cubicBezTo>
                    <a:cubicBezTo>
                      <a:pt x="88" y="51"/>
                      <a:pt x="90" y="50"/>
                      <a:pt x="91" y="50"/>
                    </a:cubicBezTo>
                    <a:cubicBezTo>
                      <a:pt x="91" y="50"/>
                      <a:pt x="91" y="50"/>
                      <a:pt x="91" y="50"/>
                    </a:cubicBezTo>
                    <a:cubicBezTo>
                      <a:pt x="91" y="50"/>
                      <a:pt x="91" y="49"/>
                      <a:pt x="91" y="49"/>
                    </a:cubicBezTo>
                    <a:cubicBezTo>
                      <a:pt x="91" y="49"/>
                      <a:pt x="91" y="49"/>
                      <a:pt x="90" y="49"/>
                    </a:cubicBezTo>
                    <a:cubicBezTo>
                      <a:pt x="90" y="49"/>
                      <a:pt x="90" y="49"/>
                      <a:pt x="90" y="49"/>
                    </a:cubicBezTo>
                    <a:cubicBezTo>
                      <a:pt x="90" y="49"/>
                      <a:pt x="90" y="48"/>
                      <a:pt x="90" y="48"/>
                    </a:cubicBezTo>
                    <a:cubicBezTo>
                      <a:pt x="90" y="48"/>
                      <a:pt x="90" y="48"/>
                      <a:pt x="90" y="48"/>
                    </a:cubicBezTo>
                    <a:cubicBezTo>
                      <a:pt x="90" y="47"/>
                      <a:pt x="90" y="47"/>
                      <a:pt x="89" y="47"/>
                    </a:cubicBezTo>
                    <a:cubicBezTo>
                      <a:pt x="89" y="47"/>
                      <a:pt x="89" y="47"/>
                      <a:pt x="89" y="47"/>
                    </a:cubicBezTo>
                    <a:cubicBezTo>
                      <a:pt x="89" y="47"/>
                      <a:pt x="89" y="47"/>
                      <a:pt x="89" y="47"/>
                    </a:cubicBezTo>
                    <a:cubicBezTo>
                      <a:pt x="89" y="47"/>
                      <a:pt x="89" y="47"/>
                      <a:pt x="89" y="47"/>
                    </a:cubicBezTo>
                    <a:cubicBezTo>
                      <a:pt x="89" y="46"/>
                      <a:pt x="89" y="46"/>
                      <a:pt x="89" y="46"/>
                    </a:cubicBezTo>
                    <a:cubicBezTo>
                      <a:pt x="89" y="46"/>
                      <a:pt x="89" y="46"/>
                      <a:pt x="89" y="46"/>
                    </a:cubicBezTo>
                    <a:cubicBezTo>
                      <a:pt x="90" y="46"/>
                      <a:pt x="90" y="46"/>
                      <a:pt x="90" y="46"/>
                    </a:cubicBezTo>
                    <a:cubicBezTo>
                      <a:pt x="90" y="46"/>
                      <a:pt x="90" y="45"/>
                      <a:pt x="90" y="45"/>
                    </a:cubicBezTo>
                    <a:cubicBezTo>
                      <a:pt x="90" y="44"/>
                      <a:pt x="90" y="43"/>
                      <a:pt x="91" y="43"/>
                    </a:cubicBezTo>
                    <a:cubicBezTo>
                      <a:pt x="91" y="42"/>
                      <a:pt x="91" y="41"/>
                      <a:pt x="91" y="40"/>
                    </a:cubicBezTo>
                    <a:cubicBezTo>
                      <a:pt x="91" y="39"/>
                      <a:pt x="91" y="39"/>
                      <a:pt x="91" y="38"/>
                    </a:cubicBezTo>
                    <a:cubicBezTo>
                      <a:pt x="91" y="38"/>
                      <a:pt x="91" y="38"/>
                      <a:pt x="91" y="37"/>
                    </a:cubicBezTo>
                    <a:cubicBezTo>
                      <a:pt x="91" y="37"/>
                      <a:pt x="91" y="37"/>
                      <a:pt x="92" y="37"/>
                    </a:cubicBezTo>
                    <a:cubicBezTo>
                      <a:pt x="92" y="37"/>
                      <a:pt x="92" y="37"/>
                      <a:pt x="93" y="37"/>
                    </a:cubicBezTo>
                    <a:cubicBezTo>
                      <a:pt x="93" y="37"/>
                      <a:pt x="93" y="37"/>
                      <a:pt x="94" y="37"/>
                    </a:cubicBezTo>
                    <a:cubicBezTo>
                      <a:pt x="95" y="36"/>
                      <a:pt x="95" y="36"/>
                      <a:pt x="95" y="36"/>
                    </a:cubicBezTo>
                    <a:cubicBezTo>
                      <a:pt x="94" y="36"/>
                      <a:pt x="94" y="36"/>
                      <a:pt x="94" y="36"/>
                    </a:cubicBezTo>
                    <a:cubicBezTo>
                      <a:pt x="94" y="36"/>
                      <a:pt x="94" y="36"/>
                      <a:pt x="94" y="35"/>
                    </a:cubicBezTo>
                    <a:cubicBezTo>
                      <a:pt x="94" y="35"/>
                      <a:pt x="93" y="34"/>
                      <a:pt x="93" y="33"/>
                    </a:cubicBezTo>
                    <a:cubicBezTo>
                      <a:pt x="93" y="33"/>
                      <a:pt x="93" y="32"/>
                      <a:pt x="93" y="31"/>
                    </a:cubicBezTo>
                    <a:cubicBezTo>
                      <a:pt x="93" y="31"/>
                      <a:pt x="93" y="30"/>
                      <a:pt x="93" y="29"/>
                    </a:cubicBezTo>
                    <a:cubicBezTo>
                      <a:pt x="93" y="28"/>
                      <a:pt x="93" y="28"/>
                      <a:pt x="93" y="27"/>
                    </a:cubicBezTo>
                    <a:cubicBezTo>
                      <a:pt x="93" y="26"/>
                      <a:pt x="93" y="25"/>
                      <a:pt x="93" y="25"/>
                    </a:cubicBezTo>
                    <a:cubicBezTo>
                      <a:pt x="93" y="24"/>
                      <a:pt x="93" y="23"/>
                      <a:pt x="93" y="23"/>
                    </a:cubicBezTo>
                    <a:cubicBezTo>
                      <a:pt x="94" y="22"/>
                      <a:pt x="94" y="22"/>
                      <a:pt x="94" y="22"/>
                    </a:cubicBezTo>
                    <a:cubicBezTo>
                      <a:pt x="94" y="22"/>
                      <a:pt x="94" y="21"/>
                      <a:pt x="94" y="21"/>
                    </a:cubicBezTo>
                    <a:cubicBezTo>
                      <a:pt x="94" y="21"/>
                      <a:pt x="94" y="21"/>
                      <a:pt x="95" y="21"/>
                    </a:cubicBezTo>
                    <a:cubicBezTo>
                      <a:pt x="95" y="21"/>
                      <a:pt x="95" y="20"/>
                      <a:pt x="95" y="20"/>
                    </a:cubicBezTo>
                    <a:cubicBezTo>
                      <a:pt x="95" y="20"/>
                      <a:pt x="96" y="20"/>
                      <a:pt x="96" y="20"/>
                    </a:cubicBezTo>
                    <a:cubicBezTo>
                      <a:pt x="96" y="20"/>
                      <a:pt x="96" y="20"/>
                      <a:pt x="96"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20"/>
                      <a:pt x="97" y="20"/>
                      <a:pt x="97" y="20"/>
                    </a:cubicBezTo>
                    <a:cubicBezTo>
                      <a:pt x="97" y="19"/>
                      <a:pt x="96" y="19"/>
                      <a:pt x="96" y="18"/>
                    </a:cubicBezTo>
                    <a:cubicBezTo>
                      <a:pt x="96" y="17"/>
                      <a:pt x="96" y="17"/>
                      <a:pt x="95" y="16"/>
                    </a:cubicBezTo>
                    <a:cubicBezTo>
                      <a:pt x="95" y="15"/>
                      <a:pt x="95" y="15"/>
                      <a:pt x="95" y="14"/>
                    </a:cubicBezTo>
                    <a:cubicBezTo>
                      <a:pt x="94" y="13"/>
                      <a:pt x="94" y="13"/>
                      <a:pt x="94" y="12"/>
                    </a:cubicBezTo>
                    <a:cubicBezTo>
                      <a:pt x="94" y="12"/>
                      <a:pt x="94" y="12"/>
                      <a:pt x="94" y="12"/>
                    </a:cubicBezTo>
                    <a:cubicBezTo>
                      <a:pt x="93" y="12"/>
                      <a:pt x="93" y="12"/>
                      <a:pt x="93" y="12"/>
                    </a:cubicBezTo>
                    <a:cubicBezTo>
                      <a:pt x="93" y="11"/>
                      <a:pt x="93" y="11"/>
                      <a:pt x="93" y="11"/>
                    </a:cubicBezTo>
                    <a:cubicBezTo>
                      <a:pt x="93" y="11"/>
                      <a:pt x="92" y="11"/>
                      <a:pt x="91" y="10"/>
                    </a:cubicBezTo>
                    <a:cubicBezTo>
                      <a:pt x="90" y="10"/>
                      <a:pt x="89" y="9"/>
                      <a:pt x="88" y="9"/>
                    </a:cubicBezTo>
                    <a:cubicBezTo>
                      <a:pt x="87" y="8"/>
                      <a:pt x="86" y="8"/>
                      <a:pt x="85" y="7"/>
                    </a:cubicBezTo>
                    <a:cubicBezTo>
                      <a:pt x="84" y="7"/>
                      <a:pt x="83" y="7"/>
                      <a:pt x="82" y="7"/>
                    </a:cubicBezTo>
                    <a:cubicBezTo>
                      <a:pt x="82" y="7"/>
                      <a:pt x="82" y="7"/>
                      <a:pt x="82" y="6"/>
                    </a:cubicBezTo>
                    <a:cubicBezTo>
                      <a:pt x="81" y="6"/>
                      <a:pt x="81" y="6"/>
                      <a:pt x="81" y="6"/>
                    </a:cubicBezTo>
                    <a:cubicBezTo>
                      <a:pt x="80" y="6"/>
                      <a:pt x="80" y="6"/>
                      <a:pt x="80" y="6"/>
                    </a:cubicBezTo>
                    <a:cubicBezTo>
                      <a:pt x="79" y="6"/>
                      <a:pt x="79" y="5"/>
                      <a:pt x="79" y="5"/>
                    </a:cubicBezTo>
                    <a:cubicBezTo>
                      <a:pt x="78" y="5"/>
                      <a:pt x="78" y="5"/>
                      <a:pt x="78" y="5"/>
                    </a:cubicBezTo>
                    <a:cubicBezTo>
                      <a:pt x="77" y="4"/>
                      <a:pt x="77" y="4"/>
                      <a:pt x="77" y="4"/>
                    </a:cubicBezTo>
                    <a:cubicBezTo>
                      <a:pt x="76" y="4"/>
                      <a:pt x="76" y="4"/>
                      <a:pt x="75" y="4"/>
                    </a:cubicBezTo>
                    <a:cubicBezTo>
                      <a:pt x="75" y="4"/>
                      <a:pt x="75" y="4"/>
                      <a:pt x="75" y="4"/>
                    </a:cubicBezTo>
                    <a:cubicBezTo>
                      <a:pt x="75" y="4"/>
                      <a:pt x="75"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3"/>
                      <a:pt x="73" y="3"/>
                    </a:cubicBezTo>
                    <a:cubicBezTo>
                      <a:pt x="73" y="3"/>
                      <a:pt x="73" y="3"/>
                      <a:pt x="72" y="3"/>
                    </a:cubicBezTo>
                    <a:cubicBezTo>
                      <a:pt x="72" y="3"/>
                      <a:pt x="71" y="2"/>
                      <a:pt x="71" y="2"/>
                    </a:cubicBezTo>
                    <a:cubicBezTo>
                      <a:pt x="70" y="1"/>
                      <a:pt x="69" y="1"/>
                      <a:pt x="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6" name="Freeform 20">
                <a:extLst>
                  <a:ext uri="{FF2B5EF4-FFF2-40B4-BE49-F238E27FC236}">
                    <a16:creationId xmlns:a16="http://schemas.microsoft.com/office/drawing/2014/main" id="{B86EE773-4A23-F148-9E1E-19124C6F4F8C}"/>
                  </a:ext>
                </a:extLst>
              </p:cNvPr>
              <p:cNvSpPr>
                <a:spLocks noEditPoints="1"/>
              </p:cNvSpPr>
              <p:nvPr/>
            </p:nvSpPr>
            <p:spPr bwMode="auto">
              <a:xfrm>
                <a:off x="3915" y="1316"/>
                <a:ext cx="104" cy="91"/>
              </a:xfrm>
              <a:custGeom>
                <a:avLst/>
                <a:gdLst>
                  <a:gd name="T0" fmla="*/ 75 w 98"/>
                  <a:gd name="T1" fmla="*/ 56 h 86"/>
                  <a:gd name="T2" fmla="*/ 92 w 98"/>
                  <a:gd name="T3" fmla="*/ 50 h 86"/>
                  <a:gd name="T4" fmla="*/ 28 w 98"/>
                  <a:gd name="T5" fmla="*/ 30 h 86"/>
                  <a:gd name="T6" fmla="*/ 30 w 98"/>
                  <a:gd name="T7" fmla="*/ 31 h 86"/>
                  <a:gd name="T8" fmla="*/ 28 w 98"/>
                  <a:gd name="T9" fmla="*/ 30 h 86"/>
                  <a:gd name="T10" fmla="*/ 16 w 98"/>
                  <a:gd name="T11" fmla="*/ 39 h 86"/>
                  <a:gd name="T12" fmla="*/ 10 w 98"/>
                  <a:gd name="T13" fmla="*/ 84 h 86"/>
                  <a:gd name="T14" fmla="*/ 11 w 98"/>
                  <a:gd name="T15" fmla="*/ 83 h 86"/>
                  <a:gd name="T16" fmla="*/ 21 w 98"/>
                  <a:gd name="T17" fmla="*/ 82 h 86"/>
                  <a:gd name="T18" fmla="*/ 21 w 98"/>
                  <a:gd name="T19" fmla="*/ 82 h 86"/>
                  <a:gd name="T20" fmla="*/ 22 w 98"/>
                  <a:gd name="T21" fmla="*/ 82 h 86"/>
                  <a:gd name="T22" fmla="*/ 22 w 98"/>
                  <a:gd name="T23" fmla="*/ 82 h 86"/>
                  <a:gd name="T24" fmla="*/ 25 w 98"/>
                  <a:gd name="T25" fmla="*/ 82 h 86"/>
                  <a:gd name="T26" fmla="*/ 25 w 98"/>
                  <a:gd name="T27" fmla="*/ 82 h 86"/>
                  <a:gd name="T28" fmla="*/ 26 w 98"/>
                  <a:gd name="T29" fmla="*/ 84 h 86"/>
                  <a:gd name="T30" fmla="*/ 27 w 98"/>
                  <a:gd name="T31" fmla="*/ 85 h 86"/>
                  <a:gd name="T32" fmla="*/ 28 w 98"/>
                  <a:gd name="T33" fmla="*/ 84 h 86"/>
                  <a:gd name="T34" fmla="*/ 31 w 98"/>
                  <a:gd name="T35" fmla="*/ 84 h 86"/>
                  <a:gd name="T36" fmla="*/ 34 w 98"/>
                  <a:gd name="T37" fmla="*/ 85 h 86"/>
                  <a:gd name="T38" fmla="*/ 41 w 98"/>
                  <a:gd name="T39" fmla="*/ 86 h 86"/>
                  <a:gd name="T40" fmla="*/ 45 w 98"/>
                  <a:gd name="T41" fmla="*/ 82 h 86"/>
                  <a:gd name="T42" fmla="*/ 56 w 98"/>
                  <a:gd name="T43" fmla="*/ 73 h 86"/>
                  <a:gd name="T44" fmla="*/ 59 w 98"/>
                  <a:gd name="T45" fmla="*/ 69 h 86"/>
                  <a:gd name="T46" fmla="*/ 70 w 98"/>
                  <a:gd name="T47" fmla="*/ 65 h 86"/>
                  <a:gd name="T48" fmla="*/ 58 w 98"/>
                  <a:gd name="T49" fmla="*/ 70 h 86"/>
                  <a:gd name="T50" fmla="*/ 47 w 98"/>
                  <a:gd name="T51" fmla="*/ 78 h 86"/>
                  <a:gd name="T52" fmla="*/ 41 w 98"/>
                  <a:gd name="T53" fmla="*/ 85 h 86"/>
                  <a:gd name="T54" fmla="*/ 37 w 98"/>
                  <a:gd name="T55" fmla="*/ 85 h 86"/>
                  <a:gd name="T56" fmla="*/ 31 w 98"/>
                  <a:gd name="T57" fmla="*/ 83 h 86"/>
                  <a:gd name="T58" fmla="*/ 27 w 98"/>
                  <a:gd name="T59" fmla="*/ 83 h 86"/>
                  <a:gd name="T60" fmla="*/ 24 w 98"/>
                  <a:gd name="T61" fmla="*/ 81 h 86"/>
                  <a:gd name="T62" fmla="*/ 1 w 98"/>
                  <a:gd name="T63" fmla="*/ 69 h 86"/>
                  <a:gd name="T64" fmla="*/ 19 w 98"/>
                  <a:gd name="T65" fmla="*/ 24 h 86"/>
                  <a:gd name="T66" fmla="*/ 18 w 98"/>
                  <a:gd name="T67" fmla="*/ 23 h 86"/>
                  <a:gd name="T68" fmla="*/ 98 w 98"/>
                  <a:gd name="T69" fmla="*/ 20 h 86"/>
                  <a:gd name="T70" fmla="*/ 98 w 98"/>
                  <a:gd name="T71" fmla="*/ 20 h 86"/>
                  <a:gd name="T72" fmla="*/ 98 w 98"/>
                  <a:gd name="T73" fmla="*/ 20 h 86"/>
                  <a:gd name="T74" fmla="*/ 98 w 98"/>
                  <a:gd name="T75" fmla="*/ 20 h 86"/>
                  <a:gd name="T76" fmla="*/ 98 w 98"/>
                  <a:gd name="T77" fmla="*/ 20 h 86"/>
                  <a:gd name="T78" fmla="*/ 98 w 98"/>
                  <a:gd name="T79" fmla="*/ 20 h 86"/>
                  <a:gd name="T80" fmla="*/ 75 w 98"/>
                  <a:gd name="T81" fmla="*/ 4 h 86"/>
                  <a:gd name="T82" fmla="*/ 79 w 98"/>
                  <a:gd name="T83" fmla="*/ 5 h 86"/>
                  <a:gd name="T84" fmla="*/ 86 w 98"/>
                  <a:gd name="T85" fmla="*/ 7 h 86"/>
                  <a:gd name="T86" fmla="*/ 86 w 98"/>
                  <a:gd name="T87" fmla="*/ 7 h 86"/>
                  <a:gd name="T88" fmla="*/ 79 w 98"/>
                  <a:gd name="T89" fmla="*/ 5 h 86"/>
                  <a:gd name="T90" fmla="*/ 75 w 98"/>
                  <a:gd name="T91" fmla="*/ 4 h 86"/>
                  <a:gd name="T92" fmla="*/ 75 w 98"/>
                  <a:gd name="T93" fmla="*/ 4 h 86"/>
                  <a:gd name="T94" fmla="*/ 75 w 98"/>
                  <a:gd name="T95" fmla="*/ 4 h 86"/>
                  <a:gd name="T96" fmla="*/ 75 w 98"/>
                  <a:gd name="T97" fmla="*/ 4 h 86"/>
                  <a:gd name="T98" fmla="*/ 62 w 98"/>
                  <a:gd name="T99" fmla="*/ 2 h 86"/>
                  <a:gd name="T100" fmla="*/ 59 w 98"/>
                  <a:gd name="T101" fmla="*/ 2 h 86"/>
                  <a:gd name="T102" fmla="*/ 58 w 98"/>
                  <a:gd name="T103" fmla="*/ 3 h 86"/>
                  <a:gd name="T104" fmla="*/ 59 w 98"/>
                  <a:gd name="T105" fmla="*/ 2 h 86"/>
                  <a:gd name="T106" fmla="*/ 61 w 98"/>
                  <a:gd name="T107" fmla="*/ 2 h 86"/>
                  <a:gd name="T108" fmla="*/ 69 w 98"/>
                  <a:gd name="T109" fmla="*/ 0 h 86"/>
                  <a:gd name="T110" fmla="*/ 69 w 98"/>
                  <a:gd name="T11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86">
                    <a:moveTo>
                      <a:pt x="92" y="50"/>
                    </a:moveTo>
                    <a:cubicBezTo>
                      <a:pt x="91" y="50"/>
                      <a:pt x="89" y="51"/>
                      <a:pt x="87" y="52"/>
                    </a:cubicBezTo>
                    <a:cubicBezTo>
                      <a:pt x="85" y="52"/>
                      <a:pt x="82" y="53"/>
                      <a:pt x="80" y="54"/>
                    </a:cubicBezTo>
                    <a:cubicBezTo>
                      <a:pt x="77" y="55"/>
                      <a:pt x="75" y="56"/>
                      <a:pt x="73" y="57"/>
                    </a:cubicBezTo>
                    <a:cubicBezTo>
                      <a:pt x="71" y="58"/>
                      <a:pt x="69" y="58"/>
                      <a:pt x="69" y="58"/>
                    </a:cubicBezTo>
                    <a:cubicBezTo>
                      <a:pt x="70" y="58"/>
                      <a:pt x="72" y="57"/>
                      <a:pt x="75" y="56"/>
                    </a:cubicBezTo>
                    <a:cubicBezTo>
                      <a:pt x="77" y="55"/>
                      <a:pt x="79" y="54"/>
                      <a:pt x="81" y="54"/>
                    </a:cubicBezTo>
                    <a:cubicBezTo>
                      <a:pt x="84" y="53"/>
                      <a:pt x="86" y="52"/>
                      <a:pt x="88" y="51"/>
                    </a:cubicBezTo>
                    <a:cubicBezTo>
                      <a:pt x="90" y="51"/>
                      <a:pt x="91" y="50"/>
                      <a:pt x="92" y="50"/>
                    </a:cubicBezTo>
                    <a:cubicBezTo>
                      <a:pt x="92" y="50"/>
                      <a:pt x="92" y="50"/>
                      <a:pt x="92" y="50"/>
                    </a:cubicBezTo>
                    <a:cubicBezTo>
                      <a:pt x="92" y="50"/>
                      <a:pt x="92" y="50"/>
                      <a:pt x="92" y="50"/>
                    </a:cubicBezTo>
                    <a:cubicBezTo>
                      <a:pt x="92" y="50"/>
                      <a:pt x="92" y="50"/>
                      <a:pt x="92" y="50"/>
                    </a:cubicBezTo>
                    <a:cubicBezTo>
                      <a:pt x="92" y="50"/>
                      <a:pt x="92" y="50"/>
                      <a:pt x="92" y="50"/>
                    </a:cubicBezTo>
                    <a:moveTo>
                      <a:pt x="27" y="27"/>
                    </a:moveTo>
                    <a:cubicBezTo>
                      <a:pt x="27" y="27"/>
                      <a:pt x="27" y="27"/>
                      <a:pt x="27" y="28"/>
                    </a:cubicBezTo>
                    <a:cubicBezTo>
                      <a:pt x="27" y="28"/>
                      <a:pt x="27" y="28"/>
                      <a:pt x="27" y="28"/>
                    </a:cubicBezTo>
                    <a:cubicBezTo>
                      <a:pt x="27" y="29"/>
                      <a:pt x="28" y="29"/>
                      <a:pt x="28" y="29"/>
                    </a:cubicBezTo>
                    <a:cubicBezTo>
                      <a:pt x="28" y="29"/>
                      <a:pt x="28" y="30"/>
                      <a:pt x="28" y="30"/>
                    </a:cubicBezTo>
                    <a:cubicBezTo>
                      <a:pt x="28" y="30"/>
                      <a:pt x="28" y="30"/>
                      <a:pt x="29" y="30"/>
                    </a:cubicBezTo>
                    <a:cubicBezTo>
                      <a:pt x="29" y="30"/>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29" y="31"/>
                    </a:cubicBezTo>
                    <a:cubicBezTo>
                      <a:pt x="29" y="31"/>
                      <a:pt x="29" y="31"/>
                      <a:pt x="29" y="31"/>
                    </a:cubicBezTo>
                    <a:cubicBezTo>
                      <a:pt x="29" y="31"/>
                      <a:pt x="29" y="30"/>
                      <a:pt x="29" y="30"/>
                    </a:cubicBezTo>
                    <a:cubicBezTo>
                      <a:pt x="28" y="30"/>
                      <a:pt x="28" y="30"/>
                      <a:pt x="28" y="30"/>
                    </a:cubicBezTo>
                    <a:cubicBezTo>
                      <a:pt x="28" y="30"/>
                      <a:pt x="28" y="29"/>
                      <a:pt x="28" y="29"/>
                    </a:cubicBezTo>
                    <a:cubicBezTo>
                      <a:pt x="28" y="29"/>
                      <a:pt x="27" y="29"/>
                      <a:pt x="27" y="28"/>
                    </a:cubicBezTo>
                    <a:cubicBezTo>
                      <a:pt x="27" y="28"/>
                      <a:pt x="27" y="28"/>
                      <a:pt x="27" y="28"/>
                    </a:cubicBezTo>
                    <a:cubicBezTo>
                      <a:pt x="27" y="27"/>
                      <a:pt x="27" y="27"/>
                      <a:pt x="27" y="27"/>
                    </a:cubicBezTo>
                    <a:moveTo>
                      <a:pt x="17" y="23"/>
                    </a:moveTo>
                    <a:cubicBezTo>
                      <a:pt x="16" y="39"/>
                      <a:pt x="16" y="39"/>
                      <a:pt x="16" y="39"/>
                    </a:cubicBezTo>
                    <a:cubicBezTo>
                      <a:pt x="14" y="41"/>
                      <a:pt x="14" y="41"/>
                      <a:pt x="14" y="41"/>
                    </a:cubicBezTo>
                    <a:cubicBezTo>
                      <a:pt x="1" y="41"/>
                      <a:pt x="1" y="41"/>
                      <a:pt x="1" y="41"/>
                    </a:cubicBezTo>
                    <a:cubicBezTo>
                      <a:pt x="0" y="70"/>
                      <a:pt x="0" y="70"/>
                      <a:pt x="0" y="70"/>
                    </a:cubicBezTo>
                    <a:cubicBezTo>
                      <a:pt x="0" y="70"/>
                      <a:pt x="0" y="70"/>
                      <a:pt x="0" y="70"/>
                    </a:cubicBezTo>
                    <a:cubicBezTo>
                      <a:pt x="9" y="83"/>
                      <a:pt x="9" y="83"/>
                      <a:pt x="9" y="83"/>
                    </a:cubicBezTo>
                    <a:cubicBezTo>
                      <a:pt x="10" y="84"/>
                      <a:pt x="10" y="84"/>
                      <a:pt x="10" y="84"/>
                    </a:cubicBezTo>
                    <a:cubicBezTo>
                      <a:pt x="10" y="84"/>
                      <a:pt x="10" y="84"/>
                      <a:pt x="10" y="84"/>
                    </a:cubicBezTo>
                    <a:cubicBezTo>
                      <a:pt x="10" y="83"/>
                      <a:pt x="10" y="83"/>
                      <a:pt x="10" y="83"/>
                    </a:cubicBezTo>
                    <a:cubicBezTo>
                      <a:pt x="10" y="83"/>
                      <a:pt x="10" y="83"/>
                      <a:pt x="11" y="83"/>
                    </a:cubicBezTo>
                    <a:cubicBezTo>
                      <a:pt x="11" y="83"/>
                      <a:pt x="11" y="83"/>
                      <a:pt x="11" y="83"/>
                    </a:cubicBezTo>
                    <a:cubicBezTo>
                      <a:pt x="11" y="83"/>
                      <a:pt x="11" y="83"/>
                      <a:pt x="11" y="83"/>
                    </a:cubicBezTo>
                    <a:cubicBezTo>
                      <a:pt x="11" y="83"/>
                      <a:pt x="11" y="83"/>
                      <a:pt x="11" y="83"/>
                    </a:cubicBezTo>
                    <a:cubicBezTo>
                      <a:pt x="12" y="83"/>
                      <a:pt x="13" y="83"/>
                      <a:pt x="13" y="83"/>
                    </a:cubicBezTo>
                    <a:cubicBezTo>
                      <a:pt x="14" y="83"/>
                      <a:pt x="15" y="83"/>
                      <a:pt x="16" y="83"/>
                    </a:cubicBezTo>
                    <a:cubicBezTo>
                      <a:pt x="17" y="82"/>
                      <a:pt x="18" y="82"/>
                      <a:pt x="19" y="82"/>
                    </a:cubicBezTo>
                    <a:cubicBezTo>
                      <a:pt x="19" y="82"/>
                      <a:pt x="20"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3" y="82"/>
                      <a:pt x="23" y="82"/>
                    </a:cubicBezTo>
                    <a:cubicBezTo>
                      <a:pt x="23" y="82"/>
                      <a:pt x="23" y="82"/>
                      <a:pt x="23" y="82"/>
                    </a:cubicBezTo>
                    <a:cubicBezTo>
                      <a:pt x="23" y="82"/>
                      <a:pt x="24" y="82"/>
                      <a:pt x="24" y="82"/>
                    </a:cubicBezTo>
                    <a:cubicBezTo>
                      <a:pt x="24" y="82"/>
                      <a:pt x="25" y="82"/>
                      <a:pt x="25" y="82"/>
                    </a:cubicBezTo>
                    <a:cubicBezTo>
                      <a:pt x="25" y="82"/>
                      <a:pt x="25" y="82"/>
                      <a:pt x="25" y="82"/>
                    </a:cubicBezTo>
                    <a:cubicBezTo>
                      <a:pt x="25" y="82"/>
                      <a:pt x="25" y="82"/>
                      <a:pt x="25" y="82"/>
                    </a:cubicBezTo>
                    <a:cubicBezTo>
                      <a:pt x="25" y="82"/>
                      <a:pt x="25" y="82"/>
                      <a:pt x="25" y="82"/>
                    </a:cubicBezTo>
                    <a:cubicBezTo>
                      <a:pt x="25" y="82"/>
                      <a:pt x="25" y="82"/>
                      <a:pt x="25" y="82"/>
                    </a:cubicBezTo>
                    <a:cubicBezTo>
                      <a:pt x="25" y="82"/>
                      <a:pt x="25" y="82"/>
                      <a:pt x="25" y="82"/>
                    </a:cubicBezTo>
                    <a:cubicBezTo>
                      <a:pt x="25" y="82"/>
                      <a:pt x="25" y="82"/>
                      <a:pt x="25" y="82"/>
                    </a:cubicBezTo>
                    <a:cubicBezTo>
                      <a:pt x="25" y="83"/>
                      <a:pt x="25" y="83"/>
                      <a:pt x="25" y="83"/>
                    </a:cubicBezTo>
                    <a:cubicBezTo>
                      <a:pt x="25" y="83"/>
                      <a:pt x="25" y="83"/>
                      <a:pt x="25" y="83"/>
                    </a:cubicBezTo>
                    <a:cubicBezTo>
                      <a:pt x="25" y="83"/>
                      <a:pt x="26" y="83"/>
                      <a:pt x="26" y="83"/>
                    </a:cubicBezTo>
                    <a:cubicBezTo>
                      <a:pt x="26" y="84"/>
                      <a:pt x="26" y="84"/>
                      <a:pt x="26" y="84"/>
                    </a:cubicBezTo>
                    <a:cubicBezTo>
                      <a:pt x="26" y="84"/>
                      <a:pt x="26" y="84"/>
                      <a:pt x="26" y="84"/>
                    </a:cubicBezTo>
                    <a:cubicBezTo>
                      <a:pt x="26" y="84"/>
                      <a:pt x="26" y="84"/>
                      <a:pt x="26" y="84"/>
                    </a:cubicBezTo>
                    <a:cubicBezTo>
                      <a:pt x="26" y="84"/>
                      <a:pt x="26" y="84"/>
                      <a:pt x="26" y="84"/>
                    </a:cubicBezTo>
                    <a:cubicBezTo>
                      <a:pt x="26" y="84"/>
                      <a:pt x="26" y="84"/>
                      <a:pt x="26" y="84"/>
                    </a:cubicBezTo>
                    <a:cubicBezTo>
                      <a:pt x="26" y="85"/>
                      <a:pt x="26" y="85"/>
                      <a:pt x="26" y="85"/>
                    </a:cubicBezTo>
                    <a:cubicBezTo>
                      <a:pt x="27" y="85"/>
                      <a:pt x="27" y="85"/>
                      <a:pt x="27" y="85"/>
                    </a:cubicBezTo>
                    <a:cubicBezTo>
                      <a:pt x="27" y="85"/>
                      <a:pt x="27" y="85"/>
                      <a:pt x="27" y="85"/>
                    </a:cubicBezTo>
                    <a:cubicBezTo>
                      <a:pt x="27" y="85"/>
                      <a:pt x="27" y="85"/>
                      <a:pt x="27" y="85"/>
                    </a:cubicBezTo>
                    <a:cubicBezTo>
                      <a:pt x="27" y="85"/>
                      <a:pt x="27" y="85"/>
                      <a:pt x="27" y="85"/>
                    </a:cubicBezTo>
                    <a:cubicBezTo>
                      <a:pt x="27" y="85"/>
                      <a:pt x="27" y="85"/>
                      <a:pt x="27" y="85"/>
                    </a:cubicBezTo>
                    <a:cubicBezTo>
                      <a:pt x="27" y="85"/>
                      <a:pt x="27" y="85"/>
                      <a:pt x="27" y="85"/>
                    </a:cubicBezTo>
                    <a:cubicBezTo>
                      <a:pt x="27" y="85"/>
                      <a:pt x="27" y="85"/>
                      <a:pt x="27" y="85"/>
                    </a:cubicBezTo>
                    <a:cubicBezTo>
                      <a:pt x="27" y="84"/>
                      <a:pt x="28" y="84"/>
                      <a:pt x="28" y="84"/>
                    </a:cubicBezTo>
                    <a:cubicBezTo>
                      <a:pt x="28" y="84"/>
                      <a:pt x="28" y="84"/>
                      <a:pt x="28" y="84"/>
                    </a:cubicBezTo>
                    <a:cubicBezTo>
                      <a:pt x="28" y="84"/>
                      <a:pt x="28" y="84"/>
                      <a:pt x="28" y="84"/>
                    </a:cubicBezTo>
                    <a:cubicBezTo>
                      <a:pt x="29" y="84"/>
                      <a:pt x="29" y="84"/>
                      <a:pt x="29" y="84"/>
                    </a:cubicBezTo>
                    <a:cubicBezTo>
                      <a:pt x="30" y="84"/>
                      <a:pt x="30" y="84"/>
                      <a:pt x="30" y="84"/>
                    </a:cubicBezTo>
                    <a:cubicBezTo>
                      <a:pt x="30" y="84"/>
                      <a:pt x="30" y="84"/>
                      <a:pt x="31" y="84"/>
                    </a:cubicBezTo>
                    <a:cubicBezTo>
                      <a:pt x="31" y="84"/>
                      <a:pt x="31" y="84"/>
                      <a:pt x="31" y="84"/>
                    </a:cubicBezTo>
                    <a:cubicBezTo>
                      <a:pt x="31" y="84"/>
                      <a:pt x="31" y="84"/>
                      <a:pt x="31" y="84"/>
                    </a:cubicBezTo>
                    <a:cubicBezTo>
                      <a:pt x="31" y="84"/>
                      <a:pt x="31" y="84"/>
                      <a:pt x="31" y="84"/>
                    </a:cubicBezTo>
                    <a:cubicBezTo>
                      <a:pt x="31" y="84"/>
                      <a:pt x="31" y="84"/>
                      <a:pt x="31" y="84"/>
                    </a:cubicBezTo>
                    <a:cubicBezTo>
                      <a:pt x="31" y="84"/>
                      <a:pt x="31" y="84"/>
                      <a:pt x="31" y="84"/>
                    </a:cubicBezTo>
                    <a:cubicBezTo>
                      <a:pt x="32" y="84"/>
                      <a:pt x="32" y="84"/>
                      <a:pt x="32" y="84"/>
                    </a:cubicBezTo>
                    <a:cubicBezTo>
                      <a:pt x="32" y="84"/>
                      <a:pt x="32" y="84"/>
                      <a:pt x="33" y="84"/>
                    </a:cubicBezTo>
                    <a:cubicBezTo>
                      <a:pt x="33" y="85"/>
                      <a:pt x="33" y="85"/>
                      <a:pt x="34" y="85"/>
                    </a:cubicBezTo>
                    <a:cubicBezTo>
                      <a:pt x="34" y="85"/>
                      <a:pt x="35" y="85"/>
                      <a:pt x="35" y="85"/>
                    </a:cubicBezTo>
                    <a:cubicBezTo>
                      <a:pt x="36" y="85"/>
                      <a:pt x="37" y="85"/>
                      <a:pt x="37" y="86"/>
                    </a:cubicBezTo>
                    <a:cubicBezTo>
                      <a:pt x="38" y="86"/>
                      <a:pt x="38" y="86"/>
                      <a:pt x="39" y="86"/>
                    </a:cubicBezTo>
                    <a:cubicBezTo>
                      <a:pt x="39" y="86"/>
                      <a:pt x="40" y="86"/>
                      <a:pt x="40" y="86"/>
                    </a:cubicBezTo>
                    <a:cubicBezTo>
                      <a:pt x="41" y="86"/>
                      <a:pt x="41" y="86"/>
                      <a:pt x="41" y="86"/>
                    </a:cubicBezTo>
                    <a:cubicBezTo>
                      <a:pt x="41" y="86"/>
                      <a:pt x="41" y="86"/>
                      <a:pt x="41" y="86"/>
                    </a:cubicBezTo>
                    <a:cubicBezTo>
                      <a:pt x="41" y="86"/>
                      <a:pt x="41" y="86"/>
                      <a:pt x="42" y="86"/>
                    </a:cubicBezTo>
                    <a:cubicBezTo>
                      <a:pt x="42" y="86"/>
                      <a:pt x="42" y="86"/>
                      <a:pt x="42" y="86"/>
                    </a:cubicBezTo>
                    <a:cubicBezTo>
                      <a:pt x="42" y="86"/>
                      <a:pt x="42" y="85"/>
                      <a:pt x="43" y="85"/>
                    </a:cubicBezTo>
                    <a:cubicBezTo>
                      <a:pt x="43" y="85"/>
                      <a:pt x="43" y="85"/>
                      <a:pt x="43" y="84"/>
                    </a:cubicBezTo>
                    <a:cubicBezTo>
                      <a:pt x="44" y="84"/>
                      <a:pt x="44" y="84"/>
                      <a:pt x="44" y="83"/>
                    </a:cubicBezTo>
                    <a:cubicBezTo>
                      <a:pt x="45" y="83"/>
                      <a:pt x="45" y="82"/>
                      <a:pt x="45" y="82"/>
                    </a:cubicBezTo>
                    <a:cubicBezTo>
                      <a:pt x="46" y="81"/>
                      <a:pt x="46" y="81"/>
                      <a:pt x="47" y="80"/>
                    </a:cubicBezTo>
                    <a:cubicBezTo>
                      <a:pt x="47" y="79"/>
                      <a:pt x="47" y="79"/>
                      <a:pt x="48" y="78"/>
                    </a:cubicBezTo>
                    <a:cubicBezTo>
                      <a:pt x="48" y="78"/>
                      <a:pt x="49" y="77"/>
                      <a:pt x="49" y="77"/>
                    </a:cubicBezTo>
                    <a:cubicBezTo>
                      <a:pt x="50" y="77"/>
                      <a:pt x="50" y="76"/>
                      <a:pt x="51" y="76"/>
                    </a:cubicBezTo>
                    <a:cubicBezTo>
                      <a:pt x="51" y="76"/>
                      <a:pt x="52" y="75"/>
                      <a:pt x="53" y="75"/>
                    </a:cubicBezTo>
                    <a:cubicBezTo>
                      <a:pt x="54" y="74"/>
                      <a:pt x="55" y="74"/>
                      <a:pt x="56" y="73"/>
                    </a:cubicBezTo>
                    <a:cubicBezTo>
                      <a:pt x="57" y="73"/>
                      <a:pt x="57" y="72"/>
                      <a:pt x="58" y="71"/>
                    </a:cubicBezTo>
                    <a:cubicBezTo>
                      <a:pt x="58" y="71"/>
                      <a:pt x="59" y="70"/>
                      <a:pt x="59" y="70"/>
                    </a:cubicBezTo>
                    <a:cubicBezTo>
                      <a:pt x="59" y="70"/>
                      <a:pt x="59" y="70"/>
                      <a:pt x="59" y="70"/>
                    </a:cubicBezTo>
                    <a:cubicBezTo>
                      <a:pt x="59" y="70"/>
                      <a:pt x="59" y="70"/>
                      <a:pt x="59" y="70"/>
                    </a:cubicBezTo>
                    <a:cubicBezTo>
                      <a:pt x="59" y="70"/>
                      <a:pt x="59" y="70"/>
                      <a:pt x="59" y="70"/>
                    </a:cubicBezTo>
                    <a:cubicBezTo>
                      <a:pt x="59" y="69"/>
                      <a:pt x="59" y="69"/>
                      <a:pt x="59" y="69"/>
                    </a:cubicBezTo>
                    <a:cubicBezTo>
                      <a:pt x="59" y="69"/>
                      <a:pt x="59" y="69"/>
                      <a:pt x="59" y="68"/>
                    </a:cubicBezTo>
                    <a:cubicBezTo>
                      <a:pt x="59" y="68"/>
                      <a:pt x="59" y="68"/>
                      <a:pt x="59" y="68"/>
                    </a:cubicBezTo>
                    <a:cubicBezTo>
                      <a:pt x="60" y="67"/>
                      <a:pt x="60" y="67"/>
                      <a:pt x="61" y="67"/>
                    </a:cubicBezTo>
                    <a:cubicBezTo>
                      <a:pt x="61" y="66"/>
                      <a:pt x="62" y="66"/>
                      <a:pt x="63" y="66"/>
                    </a:cubicBezTo>
                    <a:cubicBezTo>
                      <a:pt x="70" y="66"/>
                      <a:pt x="70" y="66"/>
                      <a:pt x="70" y="66"/>
                    </a:cubicBezTo>
                    <a:cubicBezTo>
                      <a:pt x="70" y="65"/>
                      <a:pt x="70" y="65"/>
                      <a:pt x="70" y="65"/>
                    </a:cubicBezTo>
                    <a:cubicBezTo>
                      <a:pt x="70" y="65"/>
                      <a:pt x="70" y="65"/>
                      <a:pt x="70" y="65"/>
                    </a:cubicBezTo>
                    <a:cubicBezTo>
                      <a:pt x="63" y="65"/>
                      <a:pt x="63" y="65"/>
                      <a:pt x="63" y="65"/>
                    </a:cubicBezTo>
                    <a:cubicBezTo>
                      <a:pt x="62" y="65"/>
                      <a:pt x="61" y="65"/>
                      <a:pt x="60" y="66"/>
                    </a:cubicBezTo>
                    <a:cubicBezTo>
                      <a:pt x="59" y="66"/>
                      <a:pt x="59" y="67"/>
                      <a:pt x="59" y="67"/>
                    </a:cubicBezTo>
                    <a:cubicBezTo>
                      <a:pt x="58" y="67"/>
                      <a:pt x="58" y="68"/>
                      <a:pt x="58" y="68"/>
                    </a:cubicBezTo>
                    <a:cubicBezTo>
                      <a:pt x="58" y="69"/>
                      <a:pt x="58" y="69"/>
                      <a:pt x="58" y="70"/>
                    </a:cubicBezTo>
                    <a:cubicBezTo>
                      <a:pt x="58" y="70"/>
                      <a:pt x="58" y="70"/>
                      <a:pt x="57" y="71"/>
                    </a:cubicBezTo>
                    <a:cubicBezTo>
                      <a:pt x="57" y="71"/>
                      <a:pt x="56" y="72"/>
                      <a:pt x="55" y="72"/>
                    </a:cubicBezTo>
                    <a:cubicBezTo>
                      <a:pt x="55" y="73"/>
                      <a:pt x="54" y="74"/>
                      <a:pt x="53" y="74"/>
                    </a:cubicBezTo>
                    <a:cubicBezTo>
                      <a:pt x="52" y="75"/>
                      <a:pt x="51" y="75"/>
                      <a:pt x="50" y="75"/>
                    </a:cubicBezTo>
                    <a:cubicBezTo>
                      <a:pt x="50" y="75"/>
                      <a:pt x="49" y="76"/>
                      <a:pt x="49" y="76"/>
                    </a:cubicBezTo>
                    <a:cubicBezTo>
                      <a:pt x="48" y="76"/>
                      <a:pt x="48" y="77"/>
                      <a:pt x="47" y="78"/>
                    </a:cubicBezTo>
                    <a:cubicBezTo>
                      <a:pt x="47" y="78"/>
                      <a:pt x="46" y="79"/>
                      <a:pt x="46" y="79"/>
                    </a:cubicBezTo>
                    <a:cubicBezTo>
                      <a:pt x="45" y="80"/>
                      <a:pt x="45" y="81"/>
                      <a:pt x="44" y="81"/>
                    </a:cubicBezTo>
                    <a:cubicBezTo>
                      <a:pt x="44" y="82"/>
                      <a:pt x="44" y="82"/>
                      <a:pt x="44" y="82"/>
                    </a:cubicBezTo>
                    <a:cubicBezTo>
                      <a:pt x="43" y="83"/>
                      <a:pt x="43" y="83"/>
                      <a:pt x="43" y="84"/>
                    </a:cubicBezTo>
                    <a:cubicBezTo>
                      <a:pt x="43" y="84"/>
                      <a:pt x="42" y="84"/>
                      <a:pt x="42" y="84"/>
                    </a:cubicBezTo>
                    <a:cubicBezTo>
                      <a:pt x="42" y="85"/>
                      <a:pt x="42" y="85"/>
                      <a:pt x="41" y="85"/>
                    </a:cubicBezTo>
                    <a:cubicBezTo>
                      <a:pt x="41" y="85"/>
                      <a:pt x="41" y="85"/>
                      <a:pt x="41" y="85"/>
                    </a:cubicBezTo>
                    <a:cubicBezTo>
                      <a:pt x="41" y="85"/>
                      <a:pt x="41" y="85"/>
                      <a:pt x="41" y="85"/>
                    </a:cubicBezTo>
                    <a:cubicBezTo>
                      <a:pt x="41" y="85"/>
                      <a:pt x="41" y="85"/>
                      <a:pt x="41" y="85"/>
                    </a:cubicBezTo>
                    <a:cubicBezTo>
                      <a:pt x="41" y="85"/>
                      <a:pt x="40" y="85"/>
                      <a:pt x="40" y="85"/>
                    </a:cubicBezTo>
                    <a:cubicBezTo>
                      <a:pt x="40" y="85"/>
                      <a:pt x="39" y="85"/>
                      <a:pt x="39" y="85"/>
                    </a:cubicBezTo>
                    <a:cubicBezTo>
                      <a:pt x="38" y="85"/>
                      <a:pt x="38" y="85"/>
                      <a:pt x="37" y="85"/>
                    </a:cubicBezTo>
                    <a:cubicBezTo>
                      <a:pt x="37" y="84"/>
                      <a:pt x="36" y="84"/>
                      <a:pt x="36" y="84"/>
                    </a:cubicBezTo>
                    <a:cubicBezTo>
                      <a:pt x="35" y="84"/>
                      <a:pt x="34" y="84"/>
                      <a:pt x="34" y="84"/>
                    </a:cubicBezTo>
                    <a:cubicBezTo>
                      <a:pt x="34" y="84"/>
                      <a:pt x="33" y="84"/>
                      <a:pt x="33" y="84"/>
                    </a:cubicBezTo>
                    <a:cubicBezTo>
                      <a:pt x="33" y="83"/>
                      <a:pt x="32" y="83"/>
                      <a:pt x="32" y="83"/>
                    </a:cubicBezTo>
                    <a:cubicBezTo>
                      <a:pt x="32" y="83"/>
                      <a:pt x="32" y="83"/>
                      <a:pt x="31" y="83"/>
                    </a:cubicBezTo>
                    <a:cubicBezTo>
                      <a:pt x="31" y="83"/>
                      <a:pt x="31" y="83"/>
                      <a:pt x="31" y="83"/>
                    </a:cubicBezTo>
                    <a:cubicBezTo>
                      <a:pt x="30" y="83"/>
                      <a:pt x="30" y="83"/>
                      <a:pt x="30" y="83"/>
                    </a:cubicBezTo>
                    <a:cubicBezTo>
                      <a:pt x="30" y="83"/>
                      <a:pt x="30" y="83"/>
                      <a:pt x="30" y="83"/>
                    </a:cubicBezTo>
                    <a:cubicBezTo>
                      <a:pt x="29" y="83"/>
                      <a:pt x="29" y="83"/>
                      <a:pt x="29" y="83"/>
                    </a:cubicBezTo>
                    <a:cubicBezTo>
                      <a:pt x="29" y="83"/>
                      <a:pt x="28" y="83"/>
                      <a:pt x="28" y="83"/>
                    </a:cubicBezTo>
                    <a:cubicBezTo>
                      <a:pt x="28" y="83"/>
                      <a:pt x="27" y="84"/>
                      <a:pt x="27" y="84"/>
                    </a:cubicBezTo>
                    <a:cubicBezTo>
                      <a:pt x="27" y="83"/>
                      <a:pt x="27" y="83"/>
                      <a:pt x="27" y="83"/>
                    </a:cubicBezTo>
                    <a:cubicBezTo>
                      <a:pt x="27" y="83"/>
                      <a:pt x="26" y="83"/>
                      <a:pt x="26" y="83"/>
                    </a:cubicBezTo>
                    <a:cubicBezTo>
                      <a:pt x="26" y="83"/>
                      <a:pt x="26" y="83"/>
                      <a:pt x="26" y="83"/>
                    </a:cubicBezTo>
                    <a:cubicBezTo>
                      <a:pt x="26" y="82"/>
                      <a:pt x="26" y="82"/>
                      <a:pt x="26" y="82"/>
                    </a:cubicBezTo>
                    <a:cubicBezTo>
                      <a:pt x="26" y="82"/>
                      <a:pt x="26" y="82"/>
                      <a:pt x="26" y="82"/>
                    </a:cubicBezTo>
                    <a:cubicBezTo>
                      <a:pt x="26" y="81"/>
                      <a:pt x="25" y="81"/>
                      <a:pt x="25" y="81"/>
                    </a:cubicBezTo>
                    <a:cubicBezTo>
                      <a:pt x="25" y="81"/>
                      <a:pt x="24" y="81"/>
                      <a:pt x="24" y="81"/>
                    </a:cubicBezTo>
                    <a:cubicBezTo>
                      <a:pt x="24" y="81"/>
                      <a:pt x="23" y="81"/>
                      <a:pt x="23" y="81"/>
                    </a:cubicBezTo>
                    <a:cubicBezTo>
                      <a:pt x="22" y="81"/>
                      <a:pt x="21" y="81"/>
                      <a:pt x="20" y="81"/>
                    </a:cubicBezTo>
                    <a:cubicBezTo>
                      <a:pt x="19" y="81"/>
                      <a:pt x="18" y="81"/>
                      <a:pt x="16" y="81"/>
                    </a:cubicBezTo>
                    <a:cubicBezTo>
                      <a:pt x="15" y="82"/>
                      <a:pt x="14" y="82"/>
                      <a:pt x="13" y="82"/>
                    </a:cubicBezTo>
                    <a:cubicBezTo>
                      <a:pt x="12" y="82"/>
                      <a:pt x="11" y="82"/>
                      <a:pt x="10" y="82"/>
                    </a:cubicBezTo>
                    <a:cubicBezTo>
                      <a:pt x="1" y="69"/>
                      <a:pt x="1" y="69"/>
                      <a:pt x="1" y="69"/>
                    </a:cubicBezTo>
                    <a:cubicBezTo>
                      <a:pt x="2" y="42"/>
                      <a:pt x="2" y="42"/>
                      <a:pt x="2" y="42"/>
                    </a:cubicBezTo>
                    <a:cubicBezTo>
                      <a:pt x="14" y="42"/>
                      <a:pt x="14" y="42"/>
                      <a:pt x="14" y="42"/>
                    </a:cubicBezTo>
                    <a:cubicBezTo>
                      <a:pt x="17" y="40"/>
                      <a:pt x="17" y="40"/>
                      <a:pt x="17" y="40"/>
                    </a:cubicBezTo>
                    <a:cubicBezTo>
                      <a:pt x="18" y="23"/>
                      <a:pt x="18" y="23"/>
                      <a:pt x="18" y="23"/>
                    </a:cubicBezTo>
                    <a:cubicBezTo>
                      <a:pt x="18" y="23"/>
                      <a:pt x="18" y="23"/>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moveTo>
                      <a:pt x="98" y="20"/>
                    </a:move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moveTo>
                      <a:pt x="98" y="20"/>
                    </a:move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moveTo>
                      <a:pt x="98" y="20"/>
                    </a:move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moveTo>
                      <a:pt x="98" y="20"/>
                    </a:move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moveTo>
                      <a:pt x="75" y="4"/>
                    </a:moveTo>
                    <a:cubicBezTo>
                      <a:pt x="75" y="4"/>
                      <a:pt x="75" y="4"/>
                      <a:pt x="75" y="4"/>
                    </a:cubicBezTo>
                    <a:cubicBezTo>
                      <a:pt x="75" y="4"/>
                      <a:pt x="75" y="4"/>
                      <a:pt x="75" y="4"/>
                    </a:cubicBezTo>
                    <a:cubicBezTo>
                      <a:pt x="75" y="4"/>
                      <a:pt x="75" y="4"/>
                      <a:pt x="75" y="4"/>
                    </a:cubicBezTo>
                    <a:cubicBezTo>
                      <a:pt x="76" y="4"/>
                      <a:pt x="76" y="4"/>
                      <a:pt x="76" y="4"/>
                    </a:cubicBezTo>
                    <a:cubicBezTo>
                      <a:pt x="76" y="4"/>
                      <a:pt x="76" y="4"/>
                      <a:pt x="76" y="4"/>
                    </a:cubicBezTo>
                    <a:cubicBezTo>
                      <a:pt x="77" y="4"/>
                      <a:pt x="77" y="4"/>
                      <a:pt x="78" y="4"/>
                    </a:cubicBezTo>
                    <a:cubicBezTo>
                      <a:pt x="78" y="4"/>
                      <a:pt x="78" y="4"/>
                      <a:pt x="79" y="5"/>
                    </a:cubicBezTo>
                    <a:cubicBezTo>
                      <a:pt x="79" y="5"/>
                      <a:pt x="79" y="5"/>
                      <a:pt x="80" y="5"/>
                    </a:cubicBezTo>
                    <a:cubicBezTo>
                      <a:pt x="80" y="5"/>
                      <a:pt x="80" y="6"/>
                      <a:pt x="81" y="6"/>
                    </a:cubicBezTo>
                    <a:cubicBezTo>
                      <a:pt x="81" y="6"/>
                      <a:pt x="81" y="6"/>
                      <a:pt x="82" y="6"/>
                    </a:cubicBezTo>
                    <a:cubicBezTo>
                      <a:pt x="82" y="6"/>
                      <a:pt x="82" y="6"/>
                      <a:pt x="83" y="6"/>
                    </a:cubicBezTo>
                    <a:cubicBezTo>
                      <a:pt x="83" y="7"/>
                      <a:pt x="83" y="7"/>
                      <a:pt x="83" y="7"/>
                    </a:cubicBezTo>
                    <a:cubicBezTo>
                      <a:pt x="84" y="7"/>
                      <a:pt x="85" y="7"/>
                      <a:pt x="86" y="7"/>
                    </a:cubicBezTo>
                    <a:cubicBezTo>
                      <a:pt x="87" y="8"/>
                      <a:pt x="88" y="8"/>
                      <a:pt x="89" y="9"/>
                    </a:cubicBezTo>
                    <a:cubicBezTo>
                      <a:pt x="90" y="9"/>
                      <a:pt x="91" y="10"/>
                      <a:pt x="92" y="10"/>
                    </a:cubicBezTo>
                    <a:cubicBezTo>
                      <a:pt x="93" y="11"/>
                      <a:pt x="94" y="11"/>
                      <a:pt x="94" y="11"/>
                    </a:cubicBezTo>
                    <a:cubicBezTo>
                      <a:pt x="94" y="11"/>
                      <a:pt x="93" y="11"/>
                      <a:pt x="92" y="10"/>
                    </a:cubicBezTo>
                    <a:cubicBezTo>
                      <a:pt x="91" y="10"/>
                      <a:pt x="90" y="9"/>
                      <a:pt x="89" y="9"/>
                    </a:cubicBezTo>
                    <a:cubicBezTo>
                      <a:pt x="88" y="8"/>
                      <a:pt x="87" y="8"/>
                      <a:pt x="86" y="7"/>
                    </a:cubicBezTo>
                    <a:cubicBezTo>
                      <a:pt x="85" y="7"/>
                      <a:pt x="84" y="7"/>
                      <a:pt x="83" y="7"/>
                    </a:cubicBezTo>
                    <a:cubicBezTo>
                      <a:pt x="83" y="7"/>
                      <a:pt x="83" y="7"/>
                      <a:pt x="83" y="6"/>
                    </a:cubicBezTo>
                    <a:cubicBezTo>
                      <a:pt x="82" y="6"/>
                      <a:pt x="82" y="6"/>
                      <a:pt x="82" y="6"/>
                    </a:cubicBezTo>
                    <a:cubicBezTo>
                      <a:pt x="81" y="6"/>
                      <a:pt x="81" y="6"/>
                      <a:pt x="81" y="6"/>
                    </a:cubicBezTo>
                    <a:cubicBezTo>
                      <a:pt x="80" y="6"/>
                      <a:pt x="80" y="5"/>
                      <a:pt x="80" y="5"/>
                    </a:cubicBezTo>
                    <a:cubicBezTo>
                      <a:pt x="79" y="5"/>
                      <a:pt x="79" y="5"/>
                      <a:pt x="79" y="5"/>
                    </a:cubicBezTo>
                    <a:cubicBezTo>
                      <a:pt x="78" y="4"/>
                      <a:pt x="78" y="4"/>
                      <a:pt x="78" y="4"/>
                    </a:cubicBezTo>
                    <a:cubicBezTo>
                      <a:pt x="77" y="4"/>
                      <a:pt x="77" y="4"/>
                      <a:pt x="76" y="4"/>
                    </a:cubicBezTo>
                    <a:cubicBezTo>
                      <a:pt x="76" y="4"/>
                      <a:pt x="76" y="4"/>
                      <a:pt x="76" y="4"/>
                    </a:cubicBezTo>
                    <a:cubicBezTo>
                      <a:pt x="76" y="4"/>
                      <a:pt x="76" y="4"/>
                      <a:pt x="75" y="4"/>
                    </a:cubicBezTo>
                    <a:cubicBezTo>
                      <a:pt x="75" y="4"/>
                      <a:pt x="75" y="4"/>
                      <a:pt x="75" y="4"/>
                    </a:cubicBezTo>
                    <a:cubicBezTo>
                      <a:pt x="75" y="4"/>
                      <a:pt x="75" y="4"/>
                      <a:pt x="75" y="4"/>
                    </a:cubicBezTo>
                    <a:cubicBezTo>
                      <a:pt x="75" y="4"/>
                      <a:pt x="75" y="4"/>
                      <a:pt x="75" y="4"/>
                    </a:cubicBezTo>
                    <a:moveTo>
                      <a:pt x="75" y="4"/>
                    </a:move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moveTo>
                      <a:pt x="75" y="4"/>
                    </a:move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cubicBezTo>
                      <a:pt x="75" y="4"/>
                      <a:pt x="75" y="4"/>
                      <a:pt x="75" y="4"/>
                    </a:cubicBezTo>
                    <a:moveTo>
                      <a:pt x="69" y="0"/>
                    </a:moveTo>
                    <a:cubicBezTo>
                      <a:pt x="69" y="1"/>
                      <a:pt x="68" y="1"/>
                      <a:pt x="68" y="1"/>
                    </a:cubicBezTo>
                    <a:cubicBezTo>
                      <a:pt x="67" y="1"/>
                      <a:pt x="67" y="1"/>
                      <a:pt x="66" y="1"/>
                    </a:cubicBezTo>
                    <a:cubicBezTo>
                      <a:pt x="65" y="2"/>
                      <a:pt x="65" y="2"/>
                      <a:pt x="64" y="2"/>
                    </a:cubicBezTo>
                    <a:cubicBezTo>
                      <a:pt x="63" y="2"/>
                      <a:pt x="62" y="2"/>
                      <a:pt x="62" y="2"/>
                    </a:cubicBezTo>
                    <a:cubicBezTo>
                      <a:pt x="62" y="2"/>
                      <a:pt x="61" y="2"/>
                      <a:pt x="61" y="2"/>
                    </a:cubicBezTo>
                    <a:cubicBezTo>
                      <a:pt x="61" y="2"/>
                      <a:pt x="61" y="2"/>
                      <a:pt x="61" y="2"/>
                    </a:cubicBezTo>
                    <a:cubicBezTo>
                      <a:pt x="61" y="2"/>
                      <a:pt x="61" y="2"/>
                      <a:pt x="61"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8" y="2"/>
                      <a:pt x="58" y="2"/>
                      <a:pt x="58" y="2"/>
                    </a:cubicBezTo>
                    <a:cubicBezTo>
                      <a:pt x="58" y="2"/>
                      <a:pt x="58" y="2"/>
                      <a:pt x="58" y="2"/>
                    </a:cubicBezTo>
                    <a:cubicBezTo>
                      <a:pt x="58" y="2"/>
                      <a:pt x="58" y="2"/>
                      <a:pt x="58" y="2"/>
                    </a:cubicBezTo>
                    <a:cubicBezTo>
                      <a:pt x="58" y="2"/>
                      <a:pt x="58" y="3"/>
                      <a:pt x="58" y="3"/>
                    </a:cubicBezTo>
                    <a:cubicBezTo>
                      <a:pt x="58" y="3"/>
                      <a:pt x="58" y="3"/>
                      <a:pt x="58" y="3"/>
                    </a:cubicBezTo>
                    <a:cubicBezTo>
                      <a:pt x="58" y="3"/>
                      <a:pt x="58" y="3"/>
                      <a:pt x="58" y="3"/>
                    </a:cubicBezTo>
                    <a:cubicBezTo>
                      <a:pt x="58" y="3"/>
                      <a:pt x="58" y="2"/>
                      <a:pt x="58" y="2"/>
                    </a:cubicBezTo>
                    <a:cubicBezTo>
                      <a:pt x="58" y="2"/>
                      <a:pt x="58" y="2"/>
                      <a:pt x="58" y="2"/>
                    </a:cubicBezTo>
                    <a:cubicBezTo>
                      <a:pt x="58" y="2"/>
                      <a:pt x="58" y="2"/>
                      <a:pt x="58" y="2"/>
                    </a:cubicBezTo>
                    <a:cubicBezTo>
                      <a:pt x="58" y="2"/>
                      <a:pt x="58" y="2"/>
                      <a:pt x="59" y="2"/>
                    </a:cubicBezTo>
                    <a:cubicBezTo>
                      <a:pt x="59" y="2"/>
                      <a:pt x="59" y="2"/>
                      <a:pt x="59" y="2"/>
                    </a:cubicBezTo>
                    <a:cubicBezTo>
                      <a:pt x="59" y="2"/>
                      <a:pt x="59" y="2"/>
                      <a:pt x="59" y="2"/>
                    </a:cubicBezTo>
                    <a:cubicBezTo>
                      <a:pt x="59" y="2"/>
                      <a:pt x="59" y="2"/>
                      <a:pt x="59" y="2"/>
                    </a:cubicBezTo>
                    <a:cubicBezTo>
                      <a:pt x="60" y="2"/>
                      <a:pt x="60" y="2"/>
                      <a:pt x="60" y="2"/>
                    </a:cubicBezTo>
                    <a:cubicBezTo>
                      <a:pt x="60" y="2"/>
                      <a:pt x="60" y="2"/>
                      <a:pt x="61" y="2"/>
                    </a:cubicBezTo>
                    <a:cubicBezTo>
                      <a:pt x="61" y="2"/>
                      <a:pt x="61" y="2"/>
                      <a:pt x="61" y="2"/>
                    </a:cubicBezTo>
                    <a:cubicBezTo>
                      <a:pt x="61" y="2"/>
                      <a:pt x="61" y="2"/>
                      <a:pt x="61" y="2"/>
                    </a:cubicBezTo>
                    <a:cubicBezTo>
                      <a:pt x="61" y="2"/>
                      <a:pt x="62" y="2"/>
                      <a:pt x="62" y="2"/>
                    </a:cubicBezTo>
                    <a:cubicBezTo>
                      <a:pt x="62" y="2"/>
                      <a:pt x="63" y="2"/>
                      <a:pt x="64" y="2"/>
                    </a:cubicBezTo>
                    <a:cubicBezTo>
                      <a:pt x="65" y="2"/>
                      <a:pt x="65" y="2"/>
                      <a:pt x="66" y="1"/>
                    </a:cubicBezTo>
                    <a:cubicBezTo>
                      <a:pt x="67" y="1"/>
                      <a:pt x="67" y="1"/>
                      <a:pt x="68" y="1"/>
                    </a:cubicBezTo>
                    <a:cubicBezTo>
                      <a:pt x="68" y="1"/>
                      <a:pt x="69" y="1"/>
                      <a:pt x="69" y="0"/>
                    </a:cubicBezTo>
                    <a:moveTo>
                      <a:pt x="69" y="0"/>
                    </a:moveTo>
                    <a:cubicBezTo>
                      <a:pt x="69" y="0"/>
                      <a:pt x="69" y="0"/>
                      <a:pt x="69" y="0"/>
                    </a:cubicBezTo>
                    <a:cubicBezTo>
                      <a:pt x="69" y="0"/>
                      <a:pt x="69" y="0"/>
                      <a:pt x="69" y="0"/>
                    </a:cubicBezTo>
                    <a:cubicBezTo>
                      <a:pt x="69" y="0"/>
                      <a:pt x="69" y="0"/>
                      <a:pt x="69" y="0"/>
                    </a:cubicBezTo>
                    <a:cubicBezTo>
                      <a:pt x="69" y="0"/>
                      <a:pt x="69" y="0"/>
                      <a:pt x="69" y="0"/>
                    </a:cubicBezTo>
                    <a:cubicBezTo>
                      <a:pt x="69" y="0"/>
                      <a:pt x="69" y="0"/>
                      <a:pt x="69" y="0"/>
                    </a:cubicBezTo>
                    <a:cubicBezTo>
                      <a:pt x="69" y="0"/>
                      <a:pt x="69" y="0"/>
                      <a:pt x="69" y="0"/>
                    </a:cubicBezTo>
                    <a:cubicBezTo>
                      <a:pt x="69" y="0"/>
                      <a:pt x="69" y="0"/>
                      <a:pt x="69" y="0"/>
                    </a:cubicBez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7" name="Freeform 21">
                <a:extLst>
                  <a:ext uri="{FF2B5EF4-FFF2-40B4-BE49-F238E27FC236}">
                    <a16:creationId xmlns:a16="http://schemas.microsoft.com/office/drawing/2014/main" id="{D6C36EFC-7D6F-8A4E-BA59-F0657D3203F7}"/>
                  </a:ext>
                </a:extLst>
              </p:cNvPr>
              <p:cNvSpPr>
                <a:spLocks/>
              </p:cNvSpPr>
              <p:nvPr/>
            </p:nvSpPr>
            <p:spPr bwMode="auto">
              <a:xfrm>
                <a:off x="3978" y="1251"/>
                <a:ext cx="16" cy="14"/>
              </a:xfrm>
              <a:custGeom>
                <a:avLst/>
                <a:gdLst>
                  <a:gd name="T0" fmla="*/ 9 w 15"/>
                  <a:gd name="T1" fmla="*/ 1 h 13"/>
                  <a:gd name="T2" fmla="*/ 7 w 15"/>
                  <a:gd name="T3" fmla="*/ 2 h 13"/>
                  <a:gd name="T4" fmla="*/ 4 w 15"/>
                  <a:gd name="T5" fmla="*/ 2 h 13"/>
                  <a:gd name="T6" fmla="*/ 4 w 15"/>
                  <a:gd name="T7" fmla="*/ 3 h 13"/>
                  <a:gd name="T8" fmla="*/ 3 w 15"/>
                  <a:gd name="T9" fmla="*/ 3 h 13"/>
                  <a:gd name="T10" fmla="*/ 2 w 15"/>
                  <a:gd name="T11" fmla="*/ 5 h 13"/>
                  <a:gd name="T12" fmla="*/ 2 w 15"/>
                  <a:gd name="T13" fmla="*/ 8 h 13"/>
                  <a:gd name="T14" fmla="*/ 1 w 15"/>
                  <a:gd name="T15" fmla="*/ 9 h 13"/>
                  <a:gd name="T16" fmla="*/ 0 w 15"/>
                  <a:gd name="T17" fmla="*/ 10 h 13"/>
                  <a:gd name="T18" fmla="*/ 0 w 15"/>
                  <a:gd name="T19" fmla="*/ 11 h 13"/>
                  <a:gd name="T20" fmla="*/ 0 w 15"/>
                  <a:gd name="T21" fmla="*/ 11 h 13"/>
                  <a:gd name="T22" fmla="*/ 0 w 15"/>
                  <a:gd name="T23" fmla="*/ 11 h 13"/>
                  <a:gd name="T24" fmla="*/ 0 w 15"/>
                  <a:gd name="T25" fmla="*/ 11 h 13"/>
                  <a:gd name="T26" fmla="*/ 0 w 15"/>
                  <a:gd name="T27" fmla="*/ 11 h 13"/>
                  <a:gd name="T28" fmla="*/ 0 w 15"/>
                  <a:gd name="T29" fmla="*/ 11 h 13"/>
                  <a:gd name="T30" fmla="*/ 0 w 15"/>
                  <a:gd name="T31" fmla="*/ 11 h 13"/>
                  <a:gd name="T32" fmla="*/ 0 w 15"/>
                  <a:gd name="T33" fmla="*/ 12 h 13"/>
                  <a:gd name="T34" fmla="*/ 0 w 15"/>
                  <a:gd name="T35" fmla="*/ 12 h 13"/>
                  <a:gd name="T36" fmla="*/ 0 w 15"/>
                  <a:gd name="T37" fmla="*/ 12 h 13"/>
                  <a:gd name="T38" fmla="*/ 0 w 15"/>
                  <a:gd name="T39" fmla="*/ 12 h 13"/>
                  <a:gd name="T40" fmla="*/ 0 w 15"/>
                  <a:gd name="T41" fmla="*/ 12 h 13"/>
                  <a:gd name="T42" fmla="*/ 0 w 15"/>
                  <a:gd name="T43" fmla="*/ 12 h 13"/>
                  <a:gd name="T44" fmla="*/ 0 w 15"/>
                  <a:gd name="T45" fmla="*/ 12 h 13"/>
                  <a:gd name="T46" fmla="*/ 0 w 15"/>
                  <a:gd name="T47" fmla="*/ 12 h 13"/>
                  <a:gd name="T48" fmla="*/ 0 w 15"/>
                  <a:gd name="T49" fmla="*/ 12 h 13"/>
                  <a:gd name="T50" fmla="*/ 0 w 15"/>
                  <a:gd name="T51" fmla="*/ 12 h 13"/>
                  <a:gd name="T52" fmla="*/ 0 w 15"/>
                  <a:gd name="T53" fmla="*/ 12 h 13"/>
                  <a:gd name="T54" fmla="*/ 1 w 15"/>
                  <a:gd name="T55" fmla="*/ 12 h 13"/>
                  <a:gd name="T56" fmla="*/ 1 w 15"/>
                  <a:gd name="T57" fmla="*/ 12 h 13"/>
                  <a:gd name="T58" fmla="*/ 1 w 15"/>
                  <a:gd name="T59" fmla="*/ 12 h 13"/>
                  <a:gd name="T60" fmla="*/ 1 w 15"/>
                  <a:gd name="T61" fmla="*/ 12 h 13"/>
                  <a:gd name="T62" fmla="*/ 1 w 15"/>
                  <a:gd name="T63" fmla="*/ 12 h 13"/>
                  <a:gd name="T64" fmla="*/ 3 w 15"/>
                  <a:gd name="T65" fmla="*/ 13 h 13"/>
                  <a:gd name="T66" fmla="*/ 5 w 15"/>
                  <a:gd name="T67" fmla="*/ 13 h 13"/>
                  <a:gd name="T68" fmla="*/ 7 w 15"/>
                  <a:gd name="T69" fmla="*/ 12 h 13"/>
                  <a:gd name="T70" fmla="*/ 8 w 15"/>
                  <a:gd name="T71" fmla="*/ 11 h 13"/>
                  <a:gd name="T72" fmla="*/ 8 w 15"/>
                  <a:gd name="T73" fmla="*/ 11 h 13"/>
                  <a:gd name="T74" fmla="*/ 8 w 15"/>
                  <a:gd name="T75" fmla="*/ 10 h 13"/>
                  <a:gd name="T76" fmla="*/ 10 w 15"/>
                  <a:gd name="T77" fmla="*/ 10 h 13"/>
                  <a:gd name="T78" fmla="*/ 13 w 15"/>
                  <a:gd name="T79" fmla="*/ 10 h 13"/>
                  <a:gd name="T80" fmla="*/ 14 w 15"/>
                  <a:gd name="T81" fmla="*/ 9 h 13"/>
                  <a:gd name="T82" fmla="*/ 14 w 15"/>
                  <a:gd name="T83" fmla="*/ 9 h 13"/>
                  <a:gd name="T84" fmla="*/ 14 w 15"/>
                  <a:gd name="T85" fmla="*/ 9 h 13"/>
                  <a:gd name="T86" fmla="*/ 14 w 15"/>
                  <a:gd name="T87" fmla="*/ 9 h 13"/>
                  <a:gd name="T88" fmla="*/ 15 w 15"/>
                  <a:gd name="T89" fmla="*/ 9 h 13"/>
                  <a:gd name="T90" fmla="*/ 15 w 15"/>
                  <a:gd name="T91" fmla="*/ 9 h 13"/>
                  <a:gd name="T92" fmla="*/ 15 w 15"/>
                  <a:gd name="T93" fmla="*/ 9 h 13"/>
                  <a:gd name="T94" fmla="*/ 15 w 15"/>
                  <a:gd name="T95" fmla="*/ 9 h 13"/>
                  <a:gd name="T96" fmla="*/ 15 w 15"/>
                  <a:gd name="T97" fmla="*/ 7 h 13"/>
                  <a:gd name="T98" fmla="*/ 12 w 15"/>
                  <a:gd name="T9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12" y="0"/>
                    </a:moveTo>
                    <a:cubicBezTo>
                      <a:pt x="12" y="0"/>
                      <a:pt x="11" y="0"/>
                      <a:pt x="11" y="1"/>
                    </a:cubicBezTo>
                    <a:cubicBezTo>
                      <a:pt x="10" y="1"/>
                      <a:pt x="10" y="1"/>
                      <a:pt x="10" y="1"/>
                    </a:cubicBezTo>
                    <a:cubicBezTo>
                      <a:pt x="9" y="1"/>
                      <a:pt x="9" y="1"/>
                      <a:pt x="9" y="1"/>
                    </a:cubicBezTo>
                    <a:cubicBezTo>
                      <a:pt x="9" y="1"/>
                      <a:pt x="8" y="1"/>
                      <a:pt x="8" y="1"/>
                    </a:cubicBezTo>
                    <a:cubicBezTo>
                      <a:pt x="8" y="2"/>
                      <a:pt x="8" y="2"/>
                      <a:pt x="8" y="2"/>
                    </a:cubicBezTo>
                    <a:cubicBezTo>
                      <a:pt x="8" y="2"/>
                      <a:pt x="8" y="2"/>
                      <a:pt x="7" y="2"/>
                    </a:cubicBezTo>
                    <a:cubicBezTo>
                      <a:pt x="7" y="2"/>
                      <a:pt x="7" y="2"/>
                      <a:pt x="7" y="2"/>
                    </a:cubicBezTo>
                    <a:cubicBezTo>
                      <a:pt x="7" y="2"/>
                      <a:pt x="6" y="2"/>
                      <a:pt x="6" y="2"/>
                    </a:cubicBezTo>
                    <a:cubicBezTo>
                      <a:pt x="6"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2" y="3"/>
                      <a:pt x="2" y="4"/>
                    </a:cubicBezTo>
                    <a:cubicBezTo>
                      <a:pt x="2" y="4"/>
                      <a:pt x="2" y="4"/>
                      <a:pt x="2" y="5"/>
                    </a:cubicBezTo>
                    <a:cubicBezTo>
                      <a:pt x="2" y="5"/>
                      <a:pt x="2" y="6"/>
                      <a:pt x="2" y="6"/>
                    </a:cubicBezTo>
                    <a:cubicBezTo>
                      <a:pt x="2" y="6"/>
                      <a:pt x="2" y="7"/>
                      <a:pt x="2"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0" y="9"/>
                      <a:pt x="0" y="9"/>
                    </a:cubicBezTo>
                    <a:cubicBezTo>
                      <a:pt x="0" y="9"/>
                      <a:pt x="0" y="9"/>
                      <a:pt x="0" y="9"/>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13"/>
                      <a:pt x="2" y="13"/>
                      <a:pt x="3" y="13"/>
                    </a:cubicBezTo>
                    <a:cubicBezTo>
                      <a:pt x="3" y="13"/>
                      <a:pt x="3" y="13"/>
                      <a:pt x="3" y="13"/>
                    </a:cubicBezTo>
                    <a:cubicBezTo>
                      <a:pt x="3"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6" y="13"/>
                      <a:pt x="6" y="13"/>
                    </a:cubicBezTo>
                    <a:cubicBezTo>
                      <a:pt x="6" y="13"/>
                      <a:pt x="6" y="13"/>
                      <a:pt x="6" y="13"/>
                    </a:cubicBezTo>
                    <a:cubicBezTo>
                      <a:pt x="6" y="13"/>
                      <a:pt x="7" y="13"/>
                      <a:pt x="7" y="12"/>
                    </a:cubicBezTo>
                    <a:cubicBezTo>
                      <a:pt x="7" y="12"/>
                      <a:pt x="7" y="12"/>
                      <a:pt x="7" y="12"/>
                    </a:cubicBezTo>
                    <a:cubicBezTo>
                      <a:pt x="7" y="12"/>
                      <a:pt x="7" y="12"/>
                      <a:pt x="7" y="12"/>
                    </a:cubicBezTo>
                    <a:cubicBezTo>
                      <a:pt x="7" y="12"/>
                      <a:pt x="7" y="12"/>
                      <a:pt x="7" y="11"/>
                    </a:cubicBezTo>
                    <a:cubicBezTo>
                      <a:pt x="7" y="11"/>
                      <a:pt x="7"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0"/>
                      <a:pt x="7" y="10"/>
                      <a:pt x="7"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10" y="10"/>
                      <a:pt x="10" y="10"/>
                    </a:cubicBezTo>
                    <a:cubicBezTo>
                      <a:pt x="10" y="10"/>
                      <a:pt x="10" y="10"/>
                      <a:pt x="11" y="10"/>
                    </a:cubicBezTo>
                    <a:cubicBezTo>
                      <a:pt x="11" y="10"/>
                      <a:pt x="11" y="10"/>
                      <a:pt x="11" y="10"/>
                    </a:cubicBezTo>
                    <a:cubicBezTo>
                      <a:pt x="11" y="10"/>
                      <a:pt x="12" y="10"/>
                      <a:pt x="12" y="10"/>
                    </a:cubicBezTo>
                    <a:cubicBezTo>
                      <a:pt x="12" y="10"/>
                      <a:pt x="12" y="10"/>
                      <a:pt x="13" y="10"/>
                    </a:cubicBezTo>
                    <a:cubicBezTo>
                      <a:pt x="13" y="10"/>
                      <a:pt x="13" y="10"/>
                      <a:pt x="13" y="10"/>
                    </a:cubicBezTo>
                    <a:cubicBezTo>
                      <a:pt x="13"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8"/>
                    </a:cubicBezTo>
                    <a:cubicBezTo>
                      <a:pt x="15" y="8"/>
                      <a:pt x="15" y="8"/>
                      <a:pt x="15" y="8"/>
                    </a:cubicBezTo>
                    <a:cubicBezTo>
                      <a:pt x="15" y="8"/>
                      <a:pt x="15" y="8"/>
                      <a:pt x="15" y="8"/>
                    </a:cubicBezTo>
                    <a:cubicBezTo>
                      <a:pt x="15" y="8"/>
                      <a:pt x="15" y="7"/>
                      <a:pt x="15" y="7"/>
                    </a:cubicBezTo>
                    <a:cubicBezTo>
                      <a:pt x="15" y="6"/>
                      <a:pt x="14" y="6"/>
                      <a:pt x="14" y="5"/>
                    </a:cubicBezTo>
                    <a:cubicBezTo>
                      <a:pt x="14" y="5"/>
                      <a:pt x="14" y="4"/>
                      <a:pt x="14" y="4"/>
                    </a:cubicBezTo>
                    <a:cubicBezTo>
                      <a:pt x="14" y="4"/>
                      <a:pt x="14" y="3"/>
                      <a:pt x="14"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8" name="Freeform 22">
                <a:extLst>
                  <a:ext uri="{FF2B5EF4-FFF2-40B4-BE49-F238E27FC236}">
                    <a16:creationId xmlns:a16="http://schemas.microsoft.com/office/drawing/2014/main" id="{B7C85013-2670-CF48-B763-CB0EA345AE7C}"/>
                  </a:ext>
                </a:extLst>
              </p:cNvPr>
              <p:cNvSpPr>
                <a:spLocks noEditPoints="1"/>
              </p:cNvSpPr>
              <p:nvPr/>
            </p:nvSpPr>
            <p:spPr bwMode="auto">
              <a:xfrm>
                <a:off x="3978" y="1251"/>
                <a:ext cx="16" cy="14"/>
              </a:xfrm>
              <a:custGeom>
                <a:avLst/>
                <a:gdLst>
                  <a:gd name="T0" fmla="*/ 1 w 15"/>
                  <a:gd name="T1" fmla="*/ 12 h 13"/>
                  <a:gd name="T2" fmla="*/ 3 w 15"/>
                  <a:gd name="T3" fmla="*/ 13 h 13"/>
                  <a:gd name="T4" fmla="*/ 2 w 15"/>
                  <a:gd name="T5" fmla="*/ 12 h 13"/>
                  <a:gd name="T6" fmla="*/ 1 w 15"/>
                  <a:gd name="T7" fmla="*/ 12 h 13"/>
                  <a:gd name="T8" fmla="*/ 1 w 15"/>
                  <a:gd name="T9" fmla="*/ 12 h 13"/>
                  <a:gd name="T10" fmla="*/ 1 w 15"/>
                  <a:gd name="T11" fmla="*/ 12 h 13"/>
                  <a:gd name="T12" fmla="*/ 1 w 15"/>
                  <a:gd name="T13" fmla="*/ 12 h 13"/>
                  <a:gd name="T14" fmla="*/ 0 w 15"/>
                  <a:gd name="T15" fmla="*/ 12 h 13"/>
                  <a:gd name="T16" fmla="*/ 0 w 15"/>
                  <a:gd name="T17" fmla="*/ 12 h 13"/>
                  <a:gd name="T18" fmla="*/ 0 w 15"/>
                  <a:gd name="T19" fmla="*/ 12 h 13"/>
                  <a:gd name="T20" fmla="*/ 0 w 15"/>
                  <a:gd name="T21" fmla="*/ 12 h 13"/>
                  <a:gd name="T22" fmla="*/ 0 w 15"/>
                  <a:gd name="T23" fmla="*/ 12 h 13"/>
                  <a:gd name="T24" fmla="*/ 0 w 15"/>
                  <a:gd name="T25" fmla="*/ 12 h 13"/>
                  <a:gd name="T26" fmla="*/ 0 w 15"/>
                  <a:gd name="T27" fmla="*/ 12 h 13"/>
                  <a:gd name="T28" fmla="*/ 0 w 15"/>
                  <a:gd name="T29" fmla="*/ 12 h 13"/>
                  <a:gd name="T30" fmla="*/ 0 w 15"/>
                  <a:gd name="T31" fmla="*/ 12 h 13"/>
                  <a:gd name="T32" fmla="*/ 0 w 15"/>
                  <a:gd name="T33" fmla="*/ 12 h 13"/>
                  <a:gd name="T34" fmla="*/ 0 w 15"/>
                  <a:gd name="T35" fmla="*/ 12 h 13"/>
                  <a:gd name="T36" fmla="*/ 0 w 15"/>
                  <a:gd name="T37" fmla="*/ 11 h 13"/>
                  <a:gd name="T38" fmla="*/ 0 w 15"/>
                  <a:gd name="T39" fmla="*/ 11 h 13"/>
                  <a:gd name="T40" fmla="*/ 0 w 15"/>
                  <a:gd name="T41" fmla="*/ 11 h 13"/>
                  <a:gd name="T42" fmla="*/ 0 w 15"/>
                  <a:gd name="T43" fmla="*/ 11 h 13"/>
                  <a:gd name="T44" fmla="*/ 0 w 15"/>
                  <a:gd name="T45" fmla="*/ 11 h 13"/>
                  <a:gd name="T46" fmla="*/ 0 w 15"/>
                  <a:gd name="T47" fmla="*/ 11 h 13"/>
                  <a:gd name="T48" fmla="*/ 0 w 15"/>
                  <a:gd name="T49" fmla="*/ 11 h 13"/>
                  <a:gd name="T50" fmla="*/ 0 w 15"/>
                  <a:gd name="T51" fmla="*/ 11 h 13"/>
                  <a:gd name="T52" fmla="*/ 0 w 15"/>
                  <a:gd name="T53" fmla="*/ 11 h 13"/>
                  <a:gd name="T54" fmla="*/ 0 w 15"/>
                  <a:gd name="T55" fmla="*/ 11 h 13"/>
                  <a:gd name="T56" fmla="*/ 0 w 15"/>
                  <a:gd name="T57" fmla="*/ 11 h 13"/>
                  <a:gd name="T58" fmla="*/ 8 w 15"/>
                  <a:gd name="T59" fmla="*/ 10 h 13"/>
                  <a:gd name="T60" fmla="*/ 9 w 15"/>
                  <a:gd name="T61" fmla="*/ 10 h 13"/>
                  <a:gd name="T62" fmla="*/ 9 w 15"/>
                  <a:gd name="T63" fmla="*/ 10 h 13"/>
                  <a:gd name="T64" fmla="*/ 8 w 15"/>
                  <a:gd name="T65" fmla="*/ 10 h 13"/>
                  <a:gd name="T66" fmla="*/ 8 w 15"/>
                  <a:gd name="T67" fmla="*/ 11 h 13"/>
                  <a:gd name="T68" fmla="*/ 8 w 15"/>
                  <a:gd name="T69" fmla="*/ 11 h 13"/>
                  <a:gd name="T70" fmla="*/ 14 w 15"/>
                  <a:gd name="T71" fmla="*/ 9 h 13"/>
                  <a:gd name="T72" fmla="*/ 14 w 15"/>
                  <a:gd name="T73" fmla="*/ 9 h 13"/>
                  <a:gd name="T74" fmla="*/ 14 w 15"/>
                  <a:gd name="T75" fmla="*/ 9 h 13"/>
                  <a:gd name="T76" fmla="*/ 14 w 15"/>
                  <a:gd name="T77" fmla="*/ 9 h 13"/>
                  <a:gd name="T78" fmla="*/ 14 w 15"/>
                  <a:gd name="T79" fmla="*/ 9 h 13"/>
                  <a:gd name="T80" fmla="*/ 15 w 15"/>
                  <a:gd name="T81" fmla="*/ 9 h 13"/>
                  <a:gd name="T82" fmla="*/ 15 w 15"/>
                  <a:gd name="T83" fmla="*/ 9 h 13"/>
                  <a:gd name="T84" fmla="*/ 15 w 15"/>
                  <a:gd name="T85" fmla="*/ 9 h 13"/>
                  <a:gd name="T86" fmla="*/ 15 w 15"/>
                  <a:gd name="T87" fmla="*/ 9 h 13"/>
                  <a:gd name="T88" fmla="*/ 12 w 15"/>
                  <a:gd name="T89" fmla="*/ 0 h 13"/>
                  <a:gd name="T90" fmla="*/ 8 w 15"/>
                  <a:gd name="T91" fmla="*/ 1 h 13"/>
                  <a:gd name="T92" fmla="*/ 6 w 15"/>
                  <a:gd name="T93" fmla="*/ 2 h 13"/>
                  <a:gd name="T94" fmla="*/ 4 w 15"/>
                  <a:gd name="T95" fmla="*/ 2 h 13"/>
                  <a:gd name="T96" fmla="*/ 4 w 15"/>
                  <a:gd name="T97" fmla="*/ 3 h 13"/>
                  <a:gd name="T98" fmla="*/ 4 w 15"/>
                  <a:gd name="T99" fmla="*/ 2 h 13"/>
                  <a:gd name="T100" fmla="*/ 5 w 15"/>
                  <a:gd name="T101" fmla="*/ 2 h 13"/>
                  <a:gd name="T102" fmla="*/ 7 w 15"/>
                  <a:gd name="T103" fmla="*/ 2 h 13"/>
                  <a:gd name="T104" fmla="*/ 10 w 15"/>
                  <a:gd name="T10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13">
                    <a:moveTo>
                      <a:pt x="1" y="12"/>
                    </a:move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13"/>
                      <a:pt x="2" y="13"/>
                      <a:pt x="3" y="13"/>
                    </a:cubicBezTo>
                    <a:cubicBezTo>
                      <a:pt x="3" y="13"/>
                      <a:pt x="3" y="13"/>
                      <a:pt x="3" y="13"/>
                    </a:cubicBezTo>
                    <a:cubicBezTo>
                      <a:pt x="3" y="13"/>
                      <a:pt x="4" y="13"/>
                      <a:pt x="4" y="13"/>
                    </a:cubicBezTo>
                    <a:cubicBezTo>
                      <a:pt x="4" y="13"/>
                      <a:pt x="3" y="13"/>
                      <a:pt x="3" y="13"/>
                    </a:cubicBezTo>
                    <a:cubicBezTo>
                      <a:pt x="3" y="13"/>
                      <a:pt x="3" y="13"/>
                      <a:pt x="3" y="13"/>
                    </a:cubicBezTo>
                    <a:cubicBezTo>
                      <a:pt x="2" y="13"/>
                      <a:pt x="2" y="13"/>
                      <a:pt x="2" y="12"/>
                    </a:cubicBezTo>
                    <a:cubicBezTo>
                      <a:pt x="2" y="12"/>
                      <a:pt x="1" y="12"/>
                      <a:pt x="1" y="12"/>
                    </a:cubicBezTo>
                    <a:cubicBezTo>
                      <a:pt x="1" y="12"/>
                      <a:pt x="1" y="12"/>
                      <a:pt x="1" y="12"/>
                    </a:cubicBezTo>
                    <a:cubicBezTo>
                      <a:pt x="1" y="12"/>
                      <a:pt x="1" y="12"/>
                      <a:pt x="1" y="12"/>
                    </a:cubicBezTo>
                    <a:cubicBezTo>
                      <a:pt x="1" y="12"/>
                      <a:pt x="1" y="12"/>
                      <a:pt x="1" y="12"/>
                    </a:cubicBezTo>
                    <a:cubicBezTo>
                      <a:pt x="1" y="12"/>
                      <a:pt x="1" y="12"/>
                      <a:pt x="1" y="12"/>
                    </a:cubicBezTo>
                    <a:moveTo>
                      <a:pt x="1" y="12"/>
                    </a:move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moveTo>
                      <a:pt x="1" y="12"/>
                    </a:moveTo>
                    <a:cubicBezTo>
                      <a:pt x="1" y="12"/>
                      <a:pt x="1" y="12"/>
                      <a:pt x="1" y="12"/>
                    </a:cubicBezTo>
                    <a:cubicBezTo>
                      <a:pt x="1" y="12"/>
                      <a:pt x="1" y="12"/>
                      <a:pt x="1" y="12"/>
                    </a:cubicBezTo>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moveTo>
                      <a:pt x="0" y="11"/>
                    </a:moveTo>
                    <a:cubicBezTo>
                      <a:pt x="0" y="11"/>
                      <a:pt x="0" y="11"/>
                      <a:pt x="0" y="11"/>
                    </a:cubicBezTo>
                    <a:cubicBezTo>
                      <a:pt x="0" y="11"/>
                      <a:pt x="0" y="11"/>
                      <a:pt x="0" y="11"/>
                    </a:cubicBezTo>
                    <a:cubicBezTo>
                      <a:pt x="0" y="11"/>
                      <a:pt x="0" y="11"/>
                      <a:pt x="0" y="11"/>
                    </a:cubicBezTo>
                    <a:cubicBezTo>
                      <a:pt x="0" y="12"/>
                      <a:pt x="0" y="12"/>
                      <a:pt x="0" y="12"/>
                    </a:cubicBezTo>
                    <a:cubicBezTo>
                      <a:pt x="0" y="12"/>
                      <a:pt x="0" y="12"/>
                      <a:pt x="0" y="11"/>
                    </a:cubicBezTo>
                    <a:cubicBezTo>
                      <a:pt x="0" y="11"/>
                      <a:pt x="0" y="11"/>
                      <a:pt x="0" y="11"/>
                    </a:cubicBezTo>
                    <a:cubicBezTo>
                      <a:pt x="0" y="11"/>
                      <a:pt x="0" y="11"/>
                      <a:pt x="0" y="11"/>
                    </a:cubicBezTo>
                    <a:cubicBezTo>
                      <a:pt x="0" y="11"/>
                      <a:pt x="0" y="11"/>
                      <a:pt x="0" y="11"/>
                    </a:cubicBezTo>
                    <a:moveTo>
                      <a:pt x="0" y="11"/>
                    </a:move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moveTo>
                      <a:pt x="0" y="11"/>
                    </a:move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moveTo>
                      <a:pt x="0" y="11"/>
                    </a:move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moveTo>
                      <a:pt x="0" y="11"/>
                    </a:move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moveTo>
                      <a:pt x="8" y="10"/>
                    </a:move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8" y="10"/>
                    </a:cubicBezTo>
                    <a:cubicBezTo>
                      <a:pt x="8" y="10"/>
                      <a:pt x="8" y="10"/>
                      <a:pt x="8" y="10"/>
                    </a:cubicBezTo>
                    <a:cubicBezTo>
                      <a:pt x="8" y="10"/>
                      <a:pt x="8" y="10"/>
                      <a:pt x="8" y="10"/>
                    </a:cubicBezTo>
                    <a:moveTo>
                      <a:pt x="7" y="10"/>
                    </a:move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0"/>
                      <a:pt x="7" y="10"/>
                      <a:pt x="7" y="10"/>
                    </a:cubicBezTo>
                    <a:moveTo>
                      <a:pt x="14" y="9"/>
                    </a:move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moveTo>
                      <a:pt x="14" y="9"/>
                    </a:move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moveTo>
                      <a:pt x="15" y="9"/>
                    </a:moveTo>
                    <a:cubicBezTo>
                      <a:pt x="15" y="9"/>
                      <a:pt x="15" y="9"/>
                      <a:pt x="15" y="9"/>
                    </a:cubicBezTo>
                    <a:cubicBezTo>
                      <a:pt x="15" y="9"/>
                      <a:pt x="15" y="9"/>
                      <a:pt x="15" y="9"/>
                    </a:cubicBezTo>
                    <a:cubicBezTo>
                      <a:pt x="15" y="9"/>
                      <a:pt x="15" y="9"/>
                      <a:pt x="15" y="9"/>
                    </a:cubicBezTo>
                    <a:cubicBezTo>
                      <a:pt x="15" y="9"/>
                      <a:pt x="14" y="9"/>
                      <a:pt x="14" y="9"/>
                    </a:cubicBezTo>
                    <a:cubicBezTo>
                      <a:pt x="14" y="9"/>
                      <a:pt x="15" y="9"/>
                      <a:pt x="15" y="9"/>
                    </a:cubicBezTo>
                    <a:cubicBezTo>
                      <a:pt x="15" y="9"/>
                      <a:pt x="15" y="9"/>
                      <a:pt x="15" y="9"/>
                    </a:cubicBezTo>
                    <a:cubicBezTo>
                      <a:pt x="15" y="9"/>
                      <a:pt x="15" y="9"/>
                      <a:pt x="15" y="9"/>
                    </a:cubicBezTo>
                    <a:cubicBezTo>
                      <a:pt x="15" y="9"/>
                      <a:pt x="15" y="9"/>
                      <a:pt x="15" y="9"/>
                    </a:cubicBezTo>
                    <a:moveTo>
                      <a:pt x="15" y="9"/>
                    </a:move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moveTo>
                      <a:pt x="12" y="0"/>
                    </a:moveTo>
                    <a:cubicBezTo>
                      <a:pt x="12" y="0"/>
                      <a:pt x="11" y="0"/>
                      <a:pt x="11" y="0"/>
                    </a:cubicBezTo>
                    <a:cubicBezTo>
                      <a:pt x="11" y="1"/>
                      <a:pt x="10" y="1"/>
                      <a:pt x="10" y="1"/>
                    </a:cubicBezTo>
                    <a:cubicBezTo>
                      <a:pt x="10" y="1"/>
                      <a:pt x="9" y="1"/>
                      <a:pt x="9" y="1"/>
                    </a:cubicBezTo>
                    <a:cubicBezTo>
                      <a:pt x="9" y="1"/>
                      <a:pt x="8" y="1"/>
                      <a:pt x="8" y="1"/>
                    </a:cubicBezTo>
                    <a:cubicBezTo>
                      <a:pt x="8" y="2"/>
                      <a:pt x="8" y="2"/>
                      <a:pt x="8" y="2"/>
                    </a:cubicBezTo>
                    <a:cubicBezTo>
                      <a:pt x="8" y="2"/>
                      <a:pt x="8" y="2"/>
                      <a:pt x="7" y="2"/>
                    </a:cubicBezTo>
                    <a:cubicBezTo>
                      <a:pt x="7" y="2"/>
                      <a:pt x="7" y="2"/>
                      <a:pt x="7" y="2"/>
                    </a:cubicBezTo>
                    <a:cubicBezTo>
                      <a:pt x="7" y="2"/>
                      <a:pt x="6" y="2"/>
                      <a:pt x="6" y="2"/>
                    </a:cubicBezTo>
                    <a:cubicBezTo>
                      <a:pt x="6"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3"/>
                      <a:pt x="4" y="3"/>
                    </a:cubicBezTo>
                    <a:cubicBezTo>
                      <a:pt x="4" y="3"/>
                      <a:pt x="4" y="3"/>
                      <a:pt x="4" y="3"/>
                    </a:cubicBezTo>
                    <a:cubicBezTo>
                      <a:pt x="3" y="3"/>
                      <a:pt x="3" y="3"/>
                      <a:pt x="3" y="3"/>
                    </a:cubicBezTo>
                    <a:cubicBezTo>
                      <a:pt x="3" y="3"/>
                      <a:pt x="3"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6" y="2"/>
                      <a:pt x="6" y="2"/>
                    </a:cubicBezTo>
                    <a:cubicBezTo>
                      <a:pt x="6" y="2"/>
                      <a:pt x="7" y="2"/>
                      <a:pt x="7" y="2"/>
                    </a:cubicBezTo>
                    <a:cubicBezTo>
                      <a:pt x="7" y="2"/>
                      <a:pt x="7" y="2"/>
                      <a:pt x="7" y="2"/>
                    </a:cubicBezTo>
                    <a:cubicBezTo>
                      <a:pt x="8" y="2"/>
                      <a:pt x="8" y="2"/>
                      <a:pt x="8" y="2"/>
                    </a:cubicBezTo>
                    <a:cubicBezTo>
                      <a:pt x="8" y="1"/>
                      <a:pt x="8" y="1"/>
                      <a:pt x="8" y="1"/>
                    </a:cubicBezTo>
                    <a:cubicBezTo>
                      <a:pt x="8" y="1"/>
                      <a:pt x="9" y="1"/>
                      <a:pt x="9" y="1"/>
                    </a:cubicBezTo>
                    <a:cubicBezTo>
                      <a:pt x="9" y="1"/>
                      <a:pt x="9" y="1"/>
                      <a:pt x="10" y="1"/>
                    </a:cubicBezTo>
                    <a:cubicBezTo>
                      <a:pt x="10" y="1"/>
                      <a:pt x="10" y="1"/>
                      <a:pt x="11" y="1"/>
                    </a:cubicBezTo>
                    <a:cubicBezTo>
                      <a:pt x="11" y="0"/>
                      <a:pt x="12"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19" name="Freeform 23">
                <a:extLst>
                  <a:ext uri="{FF2B5EF4-FFF2-40B4-BE49-F238E27FC236}">
                    <a16:creationId xmlns:a16="http://schemas.microsoft.com/office/drawing/2014/main" id="{72B623FF-4854-6044-92A7-85F3DF7A7E69}"/>
                  </a:ext>
                </a:extLst>
              </p:cNvPr>
              <p:cNvSpPr>
                <a:spLocks/>
              </p:cNvSpPr>
              <p:nvPr/>
            </p:nvSpPr>
            <p:spPr bwMode="auto">
              <a:xfrm>
                <a:off x="4086" y="1132"/>
                <a:ext cx="91" cy="122"/>
              </a:xfrm>
              <a:custGeom>
                <a:avLst/>
                <a:gdLst>
                  <a:gd name="T0" fmla="*/ 81 w 85"/>
                  <a:gd name="T1" fmla="*/ 0 h 115"/>
                  <a:gd name="T2" fmla="*/ 78 w 85"/>
                  <a:gd name="T3" fmla="*/ 3 h 115"/>
                  <a:gd name="T4" fmla="*/ 61 w 85"/>
                  <a:gd name="T5" fmla="*/ 7 h 115"/>
                  <a:gd name="T6" fmla="*/ 50 w 85"/>
                  <a:gd name="T7" fmla="*/ 8 h 115"/>
                  <a:gd name="T8" fmla="*/ 46 w 85"/>
                  <a:gd name="T9" fmla="*/ 10 h 115"/>
                  <a:gd name="T10" fmla="*/ 44 w 85"/>
                  <a:gd name="T11" fmla="*/ 11 h 115"/>
                  <a:gd name="T12" fmla="*/ 42 w 85"/>
                  <a:gd name="T13" fmla="*/ 11 h 115"/>
                  <a:gd name="T14" fmla="*/ 41 w 85"/>
                  <a:gd name="T15" fmla="*/ 10 h 115"/>
                  <a:gd name="T16" fmla="*/ 38 w 85"/>
                  <a:gd name="T17" fmla="*/ 11 h 115"/>
                  <a:gd name="T18" fmla="*/ 36 w 85"/>
                  <a:gd name="T19" fmla="*/ 13 h 115"/>
                  <a:gd name="T20" fmla="*/ 29 w 85"/>
                  <a:gd name="T21" fmla="*/ 14 h 115"/>
                  <a:gd name="T22" fmla="*/ 24 w 85"/>
                  <a:gd name="T23" fmla="*/ 12 h 115"/>
                  <a:gd name="T24" fmla="*/ 21 w 85"/>
                  <a:gd name="T25" fmla="*/ 8 h 115"/>
                  <a:gd name="T26" fmla="*/ 18 w 85"/>
                  <a:gd name="T27" fmla="*/ 6 h 115"/>
                  <a:gd name="T28" fmla="*/ 17 w 85"/>
                  <a:gd name="T29" fmla="*/ 8 h 115"/>
                  <a:gd name="T30" fmla="*/ 16 w 85"/>
                  <a:gd name="T31" fmla="*/ 9 h 115"/>
                  <a:gd name="T32" fmla="*/ 16 w 85"/>
                  <a:gd name="T33" fmla="*/ 9 h 115"/>
                  <a:gd name="T34" fmla="*/ 16 w 85"/>
                  <a:gd name="T35" fmla="*/ 9 h 115"/>
                  <a:gd name="T36" fmla="*/ 16 w 85"/>
                  <a:gd name="T37" fmla="*/ 9 h 115"/>
                  <a:gd name="T38" fmla="*/ 15 w 85"/>
                  <a:gd name="T39" fmla="*/ 10 h 115"/>
                  <a:gd name="T40" fmla="*/ 15 w 85"/>
                  <a:gd name="T41" fmla="*/ 10 h 115"/>
                  <a:gd name="T42" fmla="*/ 14 w 85"/>
                  <a:gd name="T43" fmla="*/ 12 h 115"/>
                  <a:gd name="T44" fmla="*/ 16 w 85"/>
                  <a:gd name="T45" fmla="*/ 17 h 115"/>
                  <a:gd name="T46" fmla="*/ 20 w 85"/>
                  <a:gd name="T47" fmla="*/ 20 h 115"/>
                  <a:gd name="T48" fmla="*/ 22 w 85"/>
                  <a:gd name="T49" fmla="*/ 22 h 115"/>
                  <a:gd name="T50" fmla="*/ 24 w 85"/>
                  <a:gd name="T51" fmla="*/ 24 h 115"/>
                  <a:gd name="T52" fmla="*/ 32 w 85"/>
                  <a:gd name="T53" fmla="*/ 27 h 115"/>
                  <a:gd name="T54" fmla="*/ 46 w 85"/>
                  <a:gd name="T55" fmla="*/ 32 h 115"/>
                  <a:gd name="T56" fmla="*/ 53 w 85"/>
                  <a:gd name="T57" fmla="*/ 33 h 115"/>
                  <a:gd name="T58" fmla="*/ 57 w 85"/>
                  <a:gd name="T59" fmla="*/ 34 h 115"/>
                  <a:gd name="T60" fmla="*/ 57 w 85"/>
                  <a:gd name="T61" fmla="*/ 35 h 115"/>
                  <a:gd name="T62" fmla="*/ 57 w 85"/>
                  <a:gd name="T63" fmla="*/ 35 h 115"/>
                  <a:gd name="T64" fmla="*/ 57 w 85"/>
                  <a:gd name="T65" fmla="*/ 36 h 115"/>
                  <a:gd name="T66" fmla="*/ 39 w 85"/>
                  <a:gd name="T67" fmla="*/ 54 h 115"/>
                  <a:gd name="T68" fmla="*/ 32 w 85"/>
                  <a:gd name="T69" fmla="*/ 60 h 115"/>
                  <a:gd name="T70" fmla="*/ 30 w 85"/>
                  <a:gd name="T71" fmla="*/ 61 h 115"/>
                  <a:gd name="T72" fmla="*/ 28 w 85"/>
                  <a:gd name="T73" fmla="*/ 60 h 115"/>
                  <a:gd name="T74" fmla="*/ 26 w 85"/>
                  <a:gd name="T75" fmla="*/ 60 h 115"/>
                  <a:gd name="T76" fmla="*/ 20 w 85"/>
                  <a:gd name="T77" fmla="*/ 62 h 115"/>
                  <a:gd name="T78" fmla="*/ 16 w 85"/>
                  <a:gd name="T79" fmla="*/ 65 h 115"/>
                  <a:gd name="T80" fmla="*/ 14 w 85"/>
                  <a:gd name="T81" fmla="*/ 66 h 115"/>
                  <a:gd name="T82" fmla="*/ 14 w 85"/>
                  <a:gd name="T83" fmla="*/ 66 h 115"/>
                  <a:gd name="T84" fmla="*/ 13 w 85"/>
                  <a:gd name="T85" fmla="*/ 66 h 115"/>
                  <a:gd name="T86" fmla="*/ 13 w 85"/>
                  <a:gd name="T87" fmla="*/ 66 h 115"/>
                  <a:gd name="T88" fmla="*/ 13 w 85"/>
                  <a:gd name="T89" fmla="*/ 66 h 115"/>
                  <a:gd name="T90" fmla="*/ 11 w 85"/>
                  <a:gd name="T91" fmla="*/ 67 h 115"/>
                  <a:gd name="T92" fmla="*/ 3 w 85"/>
                  <a:gd name="T93" fmla="*/ 73 h 115"/>
                  <a:gd name="T94" fmla="*/ 4 w 85"/>
                  <a:gd name="T95" fmla="*/ 115 h 115"/>
                  <a:gd name="T96" fmla="*/ 12 w 85"/>
                  <a:gd name="T97" fmla="*/ 106 h 115"/>
                  <a:gd name="T98" fmla="*/ 19 w 85"/>
                  <a:gd name="T99" fmla="*/ 99 h 115"/>
                  <a:gd name="T100" fmla="*/ 27 w 85"/>
                  <a:gd name="T101" fmla="*/ 91 h 115"/>
                  <a:gd name="T102" fmla="*/ 37 w 85"/>
                  <a:gd name="T103" fmla="*/ 84 h 115"/>
                  <a:gd name="T104" fmla="*/ 46 w 85"/>
                  <a:gd name="T105" fmla="*/ 76 h 115"/>
                  <a:gd name="T106" fmla="*/ 61 w 85"/>
                  <a:gd name="T107" fmla="*/ 60 h 115"/>
                  <a:gd name="T108" fmla="*/ 67 w 85"/>
                  <a:gd name="T109" fmla="*/ 48 h 115"/>
                  <a:gd name="T110" fmla="*/ 73 w 85"/>
                  <a:gd name="T111" fmla="*/ 38 h 115"/>
                  <a:gd name="T112" fmla="*/ 80 w 85"/>
                  <a:gd name="T113" fmla="*/ 26 h 115"/>
                  <a:gd name="T114" fmla="*/ 83 w 85"/>
                  <a:gd name="T115" fmla="*/ 17 h 115"/>
                  <a:gd name="T116" fmla="*/ 84 w 85"/>
                  <a:gd name="T117" fmla="*/ 12 h 115"/>
                  <a:gd name="T118" fmla="*/ 85 w 85"/>
                  <a:gd name="T119" fmla="*/ 6 h 115"/>
                  <a:gd name="T120" fmla="*/ 85 w 85"/>
                  <a:gd name="T121" fmla="*/ 2 h 115"/>
                  <a:gd name="T122" fmla="*/ 84 w 85"/>
                  <a:gd name="T123" fmla="*/ 0 h 115"/>
                  <a:gd name="T124" fmla="*/ 83 w 85"/>
                  <a:gd name="T1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115">
                    <a:moveTo>
                      <a:pt x="83" y="0"/>
                    </a:moveTo>
                    <a:cubicBezTo>
                      <a:pt x="83" y="0"/>
                      <a:pt x="82" y="0"/>
                      <a:pt x="82" y="0"/>
                    </a:cubicBezTo>
                    <a:cubicBezTo>
                      <a:pt x="82" y="0"/>
                      <a:pt x="82" y="0"/>
                      <a:pt x="81" y="0"/>
                    </a:cubicBezTo>
                    <a:cubicBezTo>
                      <a:pt x="81" y="0"/>
                      <a:pt x="81" y="0"/>
                      <a:pt x="81" y="1"/>
                    </a:cubicBezTo>
                    <a:cubicBezTo>
                      <a:pt x="81" y="1"/>
                      <a:pt x="81" y="1"/>
                      <a:pt x="81" y="1"/>
                    </a:cubicBezTo>
                    <a:cubicBezTo>
                      <a:pt x="80" y="2"/>
                      <a:pt x="79" y="3"/>
                      <a:pt x="78" y="3"/>
                    </a:cubicBezTo>
                    <a:cubicBezTo>
                      <a:pt x="76" y="4"/>
                      <a:pt x="74" y="5"/>
                      <a:pt x="72" y="5"/>
                    </a:cubicBezTo>
                    <a:cubicBezTo>
                      <a:pt x="71" y="6"/>
                      <a:pt x="68" y="6"/>
                      <a:pt x="66" y="6"/>
                    </a:cubicBezTo>
                    <a:cubicBezTo>
                      <a:pt x="64" y="6"/>
                      <a:pt x="63" y="7"/>
                      <a:pt x="61" y="7"/>
                    </a:cubicBezTo>
                    <a:cubicBezTo>
                      <a:pt x="60" y="7"/>
                      <a:pt x="58" y="7"/>
                      <a:pt x="57" y="7"/>
                    </a:cubicBezTo>
                    <a:cubicBezTo>
                      <a:pt x="55" y="7"/>
                      <a:pt x="54" y="7"/>
                      <a:pt x="53" y="7"/>
                    </a:cubicBezTo>
                    <a:cubicBezTo>
                      <a:pt x="52" y="7"/>
                      <a:pt x="51" y="8"/>
                      <a:pt x="50" y="8"/>
                    </a:cubicBezTo>
                    <a:cubicBezTo>
                      <a:pt x="49" y="8"/>
                      <a:pt x="49" y="9"/>
                      <a:pt x="48" y="10"/>
                    </a:cubicBezTo>
                    <a:cubicBezTo>
                      <a:pt x="48" y="10"/>
                      <a:pt x="48" y="10"/>
                      <a:pt x="47" y="10"/>
                    </a:cubicBezTo>
                    <a:cubicBezTo>
                      <a:pt x="47" y="10"/>
                      <a:pt x="47" y="10"/>
                      <a:pt x="46" y="10"/>
                    </a:cubicBezTo>
                    <a:cubicBezTo>
                      <a:pt x="46" y="11"/>
                      <a:pt x="46" y="11"/>
                      <a:pt x="45" y="11"/>
                    </a:cubicBezTo>
                    <a:cubicBezTo>
                      <a:pt x="45" y="11"/>
                      <a:pt x="45" y="11"/>
                      <a:pt x="44" y="11"/>
                    </a:cubicBezTo>
                    <a:cubicBezTo>
                      <a:pt x="44" y="11"/>
                      <a:pt x="44" y="11"/>
                      <a:pt x="44" y="11"/>
                    </a:cubicBezTo>
                    <a:cubicBezTo>
                      <a:pt x="44" y="11"/>
                      <a:pt x="43" y="11"/>
                      <a:pt x="43" y="11"/>
                    </a:cubicBezTo>
                    <a:cubicBezTo>
                      <a:pt x="43" y="11"/>
                      <a:pt x="43" y="11"/>
                      <a:pt x="43" y="11"/>
                    </a:cubicBezTo>
                    <a:cubicBezTo>
                      <a:pt x="43" y="11"/>
                      <a:pt x="42" y="11"/>
                      <a:pt x="42" y="11"/>
                    </a:cubicBezTo>
                    <a:cubicBezTo>
                      <a:pt x="42" y="11"/>
                      <a:pt x="42" y="11"/>
                      <a:pt x="42" y="11"/>
                    </a:cubicBezTo>
                    <a:cubicBezTo>
                      <a:pt x="42" y="11"/>
                      <a:pt x="41" y="11"/>
                      <a:pt x="41" y="11"/>
                    </a:cubicBezTo>
                    <a:cubicBezTo>
                      <a:pt x="41" y="11"/>
                      <a:pt x="41" y="11"/>
                      <a:pt x="41" y="10"/>
                    </a:cubicBezTo>
                    <a:cubicBezTo>
                      <a:pt x="41" y="10"/>
                      <a:pt x="41" y="10"/>
                      <a:pt x="40" y="10"/>
                    </a:cubicBezTo>
                    <a:cubicBezTo>
                      <a:pt x="40" y="10"/>
                      <a:pt x="40" y="11"/>
                      <a:pt x="39" y="11"/>
                    </a:cubicBezTo>
                    <a:cubicBezTo>
                      <a:pt x="39" y="11"/>
                      <a:pt x="39" y="11"/>
                      <a:pt x="38" y="11"/>
                    </a:cubicBezTo>
                    <a:cubicBezTo>
                      <a:pt x="38" y="11"/>
                      <a:pt x="38" y="11"/>
                      <a:pt x="38" y="11"/>
                    </a:cubicBezTo>
                    <a:cubicBezTo>
                      <a:pt x="37" y="11"/>
                      <a:pt x="37" y="11"/>
                      <a:pt x="37" y="12"/>
                    </a:cubicBezTo>
                    <a:cubicBezTo>
                      <a:pt x="37" y="12"/>
                      <a:pt x="36" y="12"/>
                      <a:pt x="36" y="13"/>
                    </a:cubicBezTo>
                    <a:cubicBezTo>
                      <a:pt x="35" y="13"/>
                      <a:pt x="35" y="13"/>
                      <a:pt x="34" y="14"/>
                    </a:cubicBezTo>
                    <a:cubicBezTo>
                      <a:pt x="33" y="14"/>
                      <a:pt x="32" y="14"/>
                      <a:pt x="32" y="14"/>
                    </a:cubicBezTo>
                    <a:cubicBezTo>
                      <a:pt x="31" y="14"/>
                      <a:pt x="30" y="14"/>
                      <a:pt x="29" y="14"/>
                    </a:cubicBezTo>
                    <a:cubicBezTo>
                      <a:pt x="29" y="14"/>
                      <a:pt x="28" y="14"/>
                      <a:pt x="27" y="14"/>
                    </a:cubicBezTo>
                    <a:cubicBezTo>
                      <a:pt x="26" y="14"/>
                      <a:pt x="26" y="14"/>
                      <a:pt x="25" y="13"/>
                    </a:cubicBezTo>
                    <a:cubicBezTo>
                      <a:pt x="25" y="13"/>
                      <a:pt x="24" y="13"/>
                      <a:pt x="24" y="12"/>
                    </a:cubicBezTo>
                    <a:cubicBezTo>
                      <a:pt x="23" y="11"/>
                      <a:pt x="23" y="11"/>
                      <a:pt x="22" y="10"/>
                    </a:cubicBezTo>
                    <a:cubicBezTo>
                      <a:pt x="22" y="10"/>
                      <a:pt x="22" y="9"/>
                      <a:pt x="22" y="9"/>
                    </a:cubicBezTo>
                    <a:cubicBezTo>
                      <a:pt x="21" y="8"/>
                      <a:pt x="21" y="8"/>
                      <a:pt x="21" y="8"/>
                    </a:cubicBezTo>
                    <a:cubicBezTo>
                      <a:pt x="20" y="7"/>
                      <a:pt x="20" y="7"/>
                      <a:pt x="20" y="7"/>
                    </a:cubicBezTo>
                    <a:cubicBezTo>
                      <a:pt x="19" y="6"/>
                      <a:pt x="19" y="6"/>
                      <a:pt x="18" y="6"/>
                    </a:cubicBezTo>
                    <a:cubicBezTo>
                      <a:pt x="18" y="6"/>
                      <a:pt x="18" y="6"/>
                      <a:pt x="18" y="6"/>
                    </a:cubicBezTo>
                    <a:cubicBezTo>
                      <a:pt x="18" y="7"/>
                      <a:pt x="18" y="7"/>
                      <a:pt x="18" y="7"/>
                    </a:cubicBezTo>
                    <a:cubicBezTo>
                      <a:pt x="17" y="7"/>
                      <a:pt x="17" y="7"/>
                      <a:pt x="17" y="7"/>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5" y="9"/>
                    </a:cubicBezTo>
                    <a:cubicBezTo>
                      <a:pt x="15" y="9"/>
                      <a:pt x="15" y="10"/>
                      <a:pt x="15" y="10"/>
                    </a:cubicBezTo>
                    <a:cubicBezTo>
                      <a:pt x="15" y="10"/>
                      <a:pt x="15" y="10"/>
                      <a:pt x="15" y="10"/>
                    </a:cubicBezTo>
                    <a:cubicBezTo>
                      <a:pt x="15" y="10"/>
                      <a:pt x="15" y="10"/>
                      <a:pt x="15" y="10"/>
                    </a:cubicBezTo>
                    <a:cubicBezTo>
                      <a:pt x="15" y="10"/>
                      <a:pt x="15" y="10"/>
                      <a:pt x="15" y="10"/>
                    </a:cubicBezTo>
                    <a:cubicBezTo>
                      <a:pt x="15" y="11"/>
                      <a:pt x="15" y="11"/>
                      <a:pt x="14" y="11"/>
                    </a:cubicBezTo>
                    <a:cubicBezTo>
                      <a:pt x="14" y="11"/>
                      <a:pt x="14" y="12"/>
                      <a:pt x="14" y="12"/>
                    </a:cubicBezTo>
                    <a:cubicBezTo>
                      <a:pt x="14" y="12"/>
                      <a:pt x="14" y="12"/>
                      <a:pt x="14" y="12"/>
                    </a:cubicBezTo>
                    <a:cubicBezTo>
                      <a:pt x="14" y="12"/>
                      <a:pt x="14" y="12"/>
                      <a:pt x="14" y="12"/>
                    </a:cubicBezTo>
                    <a:cubicBezTo>
                      <a:pt x="14" y="13"/>
                      <a:pt x="15" y="13"/>
                      <a:pt x="15" y="14"/>
                    </a:cubicBezTo>
                    <a:cubicBezTo>
                      <a:pt x="16" y="15"/>
                      <a:pt x="16" y="16"/>
                      <a:pt x="16" y="17"/>
                    </a:cubicBezTo>
                    <a:cubicBezTo>
                      <a:pt x="17" y="17"/>
                      <a:pt x="18" y="18"/>
                      <a:pt x="18" y="19"/>
                    </a:cubicBezTo>
                    <a:cubicBezTo>
                      <a:pt x="18" y="19"/>
                      <a:pt x="19" y="20"/>
                      <a:pt x="19" y="20"/>
                    </a:cubicBezTo>
                    <a:cubicBezTo>
                      <a:pt x="19" y="20"/>
                      <a:pt x="20" y="20"/>
                      <a:pt x="20" y="20"/>
                    </a:cubicBezTo>
                    <a:cubicBezTo>
                      <a:pt x="20" y="20"/>
                      <a:pt x="20" y="20"/>
                      <a:pt x="20" y="21"/>
                    </a:cubicBezTo>
                    <a:cubicBezTo>
                      <a:pt x="21" y="21"/>
                      <a:pt x="21" y="21"/>
                      <a:pt x="21" y="21"/>
                    </a:cubicBezTo>
                    <a:cubicBezTo>
                      <a:pt x="21" y="22"/>
                      <a:pt x="22" y="22"/>
                      <a:pt x="22" y="22"/>
                    </a:cubicBezTo>
                    <a:cubicBezTo>
                      <a:pt x="22" y="22"/>
                      <a:pt x="22" y="23"/>
                      <a:pt x="23" y="23"/>
                    </a:cubicBezTo>
                    <a:cubicBezTo>
                      <a:pt x="23" y="23"/>
                      <a:pt x="23" y="24"/>
                      <a:pt x="23" y="24"/>
                    </a:cubicBezTo>
                    <a:cubicBezTo>
                      <a:pt x="24" y="24"/>
                      <a:pt x="24" y="24"/>
                      <a:pt x="24" y="24"/>
                    </a:cubicBezTo>
                    <a:cubicBezTo>
                      <a:pt x="24" y="25"/>
                      <a:pt x="25" y="25"/>
                      <a:pt x="25" y="25"/>
                    </a:cubicBezTo>
                    <a:cubicBezTo>
                      <a:pt x="25" y="25"/>
                      <a:pt x="26" y="25"/>
                      <a:pt x="27" y="26"/>
                    </a:cubicBezTo>
                    <a:cubicBezTo>
                      <a:pt x="29" y="26"/>
                      <a:pt x="30" y="26"/>
                      <a:pt x="32" y="27"/>
                    </a:cubicBezTo>
                    <a:cubicBezTo>
                      <a:pt x="33" y="28"/>
                      <a:pt x="35" y="28"/>
                      <a:pt x="37" y="29"/>
                    </a:cubicBezTo>
                    <a:cubicBezTo>
                      <a:pt x="39" y="30"/>
                      <a:pt x="40" y="30"/>
                      <a:pt x="42" y="31"/>
                    </a:cubicBezTo>
                    <a:cubicBezTo>
                      <a:pt x="44" y="31"/>
                      <a:pt x="45" y="32"/>
                      <a:pt x="46" y="32"/>
                    </a:cubicBezTo>
                    <a:cubicBezTo>
                      <a:pt x="48" y="33"/>
                      <a:pt x="49" y="33"/>
                      <a:pt x="50" y="33"/>
                    </a:cubicBezTo>
                    <a:cubicBezTo>
                      <a:pt x="51" y="33"/>
                      <a:pt x="51" y="33"/>
                      <a:pt x="52" y="33"/>
                    </a:cubicBezTo>
                    <a:cubicBezTo>
                      <a:pt x="53" y="33"/>
                      <a:pt x="53" y="33"/>
                      <a:pt x="53" y="33"/>
                    </a:cubicBezTo>
                    <a:cubicBezTo>
                      <a:pt x="54" y="33"/>
                      <a:pt x="54" y="33"/>
                      <a:pt x="54" y="33"/>
                    </a:cubicBezTo>
                    <a:cubicBezTo>
                      <a:pt x="55" y="33"/>
                      <a:pt x="55" y="33"/>
                      <a:pt x="55" y="34"/>
                    </a:cubicBezTo>
                    <a:cubicBezTo>
                      <a:pt x="56" y="34"/>
                      <a:pt x="56" y="34"/>
                      <a:pt x="57" y="34"/>
                    </a:cubicBezTo>
                    <a:cubicBezTo>
                      <a:pt x="57" y="34"/>
                      <a:pt x="57" y="34"/>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6"/>
                      <a:pt x="57" y="36"/>
                      <a:pt x="57" y="36"/>
                    </a:cubicBezTo>
                    <a:cubicBezTo>
                      <a:pt x="57" y="36"/>
                      <a:pt x="57" y="36"/>
                      <a:pt x="57" y="36"/>
                    </a:cubicBezTo>
                    <a:cubicBezTo>
                      <a:pt x="56" y="36"/>
                      <a:pt x="55" y="38"/>
                      <a:pt x="53" y="40"/>
                    </a:cubicBezTo>
                    <a:cubicBezTo>
                      <a:pt x="51" y="42"/>
                      <a:pt x="48" y="44"/>
                      <a:pt x="46" y="47"/>
                    </a:cubicBezTo>
                    <a:cubicBezTo>
                      <a:pt x="43" y="49"/>
                      <a:pt x="41" y="52"/>
                      <a:pt x="39" y="54"/>
                    </a:cubicBezTo>
                    <a:cubicBezTo>
                      <a:pt x="37" y="56"/>
                      <a:pt x="35" y="58"/>
                      <a:pt x="35" y="59"/>
                    </a:cubicBezTo>
                    <a:cubicBezTo>
                      <a:pt x="34" y="59"/>
                      <a:pt x="34" y="59"/>
                      <a:pt x="33" y="60"/>
                    </a:cubicBezTo>
                    <a:cubicBezTo>
                      <a:pt x="33" y="60"/>
                      <a:pt x="33" y="60"/>
                      <a:pt x="32" y="60"/>
                    </a:cubicBezTo>
                    <a:cubicBezTo>
                      <a:pt x="32" y="60"/>
                      <a:pt x="32" y="60"/>
                      <a:pt x="31" y="60"/>
                    </a:cubicBezTo>
                    <a:cubicBezTo>
                      <a:pt x="31" y="61"/>
                      <a:pt x="30" y="61"/>
                      <a:pt x="30" y="61"/>
                    </a:cubicBezTo>
                    <a:cubicBezTo>
                      <a:pt x="30" y="61"/>
                      <a:pt x="30" y="61"/>
                      <a:pt x="30" y="61"/>
                    </a:cubicBezTo>
                    <a:cubicBezTo>
                      <a:pt x="29" y="61"/>
                      <a:pt x="29" y="61"/>
                      <a:pt x="29" y="61"/>
                    </a:cubicBezTo>
                    <a:cubicBezTo>
                      <a:pt x="29" y="61"/>
                      <a:pt x="29" y="61"/>
                      <a:pt x="29" y="61"/>
                    </a:cubicBezTo>
                    <a:cubicBezTo>
                      <a:pt x="28" y="61"/>
                      <a:pt x="28" y="61"/>
                      <a:pt x="28" y="60"/>
                    </a:cubicBezTo>
                    <a:cubicBezTo>
                      <a:pt x="28" y="60"/>
                      <a:pt x="28" y="60"/>
                      <a:pt x="27" y="60"/>
                    </a:cubicBezTo>
                    <a:cubicBezTo>
                      <a:pt x="27" y="60"/>
                      <a:pt x="27" y="60"/>
                      <a:pt x="27" y="60"/>
                    </a:cubicBezTo>
                    <a:cubicBezTo>
                      <a:pt x="26" y="60"/>
                      <a:pt x="26" y="60"/>
                      <a:pt x="26" y="60"/>
                    </a:cubicBezTo>
                    <a:cubicBezTo>
                      <a:pt x="25" y="60"/>
                      <a:pt x="25" y="60"/>
                      <a:pt x="25" y="60"/>
                    </a:cubicBezTo>
                    <a:cubicBezTo>
                      <a:pt x="24" y="60"/>
                      <a:pt x="23" y="61"/>
                      <a:pt x="22" y="61"/>
                    </a:cubicBezTo>
                    <a:cubicBezTo>
                      <a:pt x="22" y="61"/>
                      <a:pt x="21" y="61"/>
                      <a:pt x="20" y="62"/>
                    </a:cubicBezTo>
                    <a:cubicBezTo>
                      <a:pt x="20" y="62"/>
                      <a:pt x="19" y="63"/>
                      <a:pt x="18" y="63"/>
                    </a:cubicBezTo>
                    <a:cubicBezTo>
                      <a:pt x="18" y="64"/>
                      <a:pt x="17" y="64"/>
                      <a:pt x="17" y="64"/>
                    </a:cubicBezTo>
                    <a:cubicBezTo>
                      <a:pt x="16" y="65"/>
                      <a:pt x="16" y="65"/>
                      <a:pt x="16" y="65"/>
                    </a:cubicBezTo>
                    <a:cubicBezTo>
                      <a:pt x="15" y="65"/>
                      <a:pt x="15" y="66"/>
                      <a:pt x="15" y="66"/>
                    </a:cubicBezTo>
                    <a:cubicBezTo>
                      <a:pt x="15" y="66"/>
                      <a:pt x="15"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2" y="66"/>
                    </a:cubicBezTo>
                    <a:cubicBezTo>
                      <a:pt x="12" y="66"/>
                      <a:pt x="11" y="66"/>
                      <a:pt x="11" y="67"/>
                    </a:cubicBezTo>
                    <a:cubicBezTo>
                      <a:pt x="10" y="67"/>
                      <a:pt x="10" y="67"/>
                      <a:pt x="9" y="67"/>
                    </a:cubicBezTo>
                    <a:cubicBezTo>
                      <a:pt x="8" y="67"/>
                      <a:pt x="8" y="67"/>
                      <a:pt x="7" y="67"/>
                    </a:cubicBezTo>
                    <a:cubicBezTo>
                      <a:pt x="3" y="73"/>
                      <a:pt x="3" y="73"/>
                      <a:pt x="3" y="73"/>
                    </a:cubicBezTo>
                    <a:cubicBezTo>
                      <a:pt x="0" y="79"/>
                      <a:pt x="0" y="79"/>
                      <a:pt x="0" y="79"/>
                    </a:cubicBezTo>
                    <a:cubicBezTo>
                      <a:pt x="0" y="109"/>
                      <a:pt x="0" y="109"/>
                      <a:pt x="0" y="109"/>
                    </a:cubicBezTo>
                    <a:cubicBezTo>
                      <a:pt x="4" y="115"/>
                      <a:pt x="4" y="115"/>
                      <a:pt x="4" y="115"/>
                    </a:cubicBezTo>
                    <a:cubicBezTo>
                      <a:pt x="5" y="114"/>
                      <a:pt x="5" y="113"/>
                      <a:pt x="6" y="112"/>
                    </a:cubicBezTo>
                    <a:cubicBezTo>
                      <a:pt x="7" y="111"/>
                      <a:pt x="8" y="110"/>
                      <a:pt x="9" y="109"/>
                    </a:cubicBezTo>
                    <a:cubicBezTo>
                      <a:pt x="10" y="108"/>
                      <a:pt x="11" y="107"/>
                      <a:pt x="12" y="106"/>
                    </a:cubicBezTo>
                    <a:cubicBezTo>
                      <a:pt x="13" y="105"/>
                      <a:pt x="14" y="104"/>
                      <a:pt x="15" y="103"/>
                    </a:cubicBezTo>
                    <a:cubicBezTo>
                      <a:pt x="16" y="102"/>
                      <a:pt x="17" y="101"/>
                      <a:pt x="17" y="101"/>
                    </a:cubicBezTo>
                    <a:cubicBezTo>
                      <a:pt x="18" y="100"/>
                      <a:pt x="18" y="100"/>
                      <a:pt x="19" y="99"/>
                    </a:cubicBezTo>
                    <a:cubicBezTo>
                      <a:pt x="20" y="98"/>
                      <a:pt x="20" y="98"/>
                      <a:pt x="21" y="97"/>
                    </a:cubicBezTo>
                    <a:cubicBezTo>
                      <a:pt x="21" y="97"/>
                      <a:pt x="22" y="96"/>
                      <a:pt x="22" y="96"/>
                    </a:cubicBezTo>
                    <a:cubicBezTo>
                      <a:pt x="24" y="94"/>
                      <a:pt x="26" y="92"/>
                      <a:pt x="27" y="91"/>
                    </a:cubicBezTo>
                    <a:cubicBezTo>
                      <a:pt x="28" y="90"/>
                      <a:pt x="30" y="89"/>
                      <a:pt x="31" y="88"/>
                    </a:cubicBezTo>
                    <a:cubicBezTo>
                      <a:pt x="32" y="87"/>
                      <a:pt x="33" y="86"/>
                      <a:pt x="34" y="86"/>
                    </a:cubicBezTo>
                    <a:cubicBezTo>
                      <a:pt x="35" y="85"/>
                      <a:pt x="36" y="85"/>
                      <a:pt x="37" y="84"/>
                    </a:cubicBezTo>
                    <a:cubicBezTo>
                      <a:pt x="37" y="84"/>
                      <a:pt x="37" y="84"/>
                      <a:pt x="37" y="84"/>
                    </a:cubicBezTo>
                    <a:cubicBezTo>
                      <a:pt x="38" y="84"/>
                      <a:pt x="39" y="83"/>
                      <a:pt x="41" y="81"/>
                    </a:cubicBezTo>
                    <a:cubicBezTo>
                      <a:pt x="43" y="80"/>
                      <a:pt x="45" y="78"/>
                      <a:pt x="46" y="76"/>
                    </a:cubicBezTo>
                    <a:cubicBezTo>
                      <a:pt x="48" y="74"/>
                      <a:pt x="50" y="72"/>
                      <a:pt x="52" y="70"/>
                    </a:cubicBezTo>
                    <a:cubicBezTo>
                      <a:pt x="54" y="68"/>
                      <a:pt x="56" y="66"/>
                      <a:pt x="58" y="64"/>
                    </a:cubicBezTo>
                    <a:cubicBezTo>
                      <a:pt x="59" y="62"/>
                      <a:pt x="60" y="61"/>
                      <a:pt x="61" y="60"/>
                    </a:cubicBezTo>
                    <a:cubicBezTo>
                      <a:pt x="62" y="58"/>
                      <a:pt x="63" y="57"/>
                      <a:pt x="64" y="55"/>
                    </a:cubicBezTo>
                    <a:cubicBezTo>
                      <a:pt x="65" y="54"/>
                      <a:pt x="66" y="53"/>
                      <a:pt x="66" y="52"/>
                    </a:cubicBezTo>
                    <a:cubicBezTo>
                      <a:pt x="67" y="50"/>
                      <a:pt x="67" y="49"/>
                      <a:pt x="67" y="48"/>
                    </a:cubicBezTo>
                    <a:cubicBezTo>
                      <a:pt x="67" y="47"/>
                      <a:pt x="68" y="46"/>
                      <a:pt x="68" y="45"/>
                    </a:cubicBezTo>
                    <a:cubicBezTo>
                      <a:pt x="69" y="44"/>
                      <a:pt x="70" y="43"/>
                      <a:pt x="70" y="41"/>
                    </a:cubicBezTo>
                    <a:cubicBezTo>
                      <a:pt x="71" y="40"/>
                      <a:pt x="72" y="39"/>
                      <a:pt x="73" y="38"/>
                    </a:cubicBezTo>
                    <a:cubicBezTo>
                      <a:pt x="73" y="37"/>
                      <a:pt x="74" y="36"/>
                      <a:pt x="75" y="35"/>
                    </a:cubicBezTo>
                    <a:cubicBezTo>
                      <a:pt x="76" y="34"/>
                      <a:pt x="77" y="33"/>
                      <a:pt x="77" y="31"/>
                    </a:cubicBezTo>
                    <a:cubicBezTo>
                      <a:pt x="78" y="30"/>
                      <a:pt x="79" y="28"/>
                      <a:pt x="80" y="26"/>
                    </a:cubicBezTo>
                    <a:cubicBezTo>
                      <a:pt x="81" y="25"/>
                      <a:pt x="81" y="23"/>
                      <a:pt x="82" y="22"/>
                    </a:cubicBezTo>
                    <a:cubicBezTo>
                      <a:pt x="82" y="20"/>
                      <a:pt x="83" y="19"/>
                      <a:pt x="82" y="19"/>
                    </a:cubicBezTo>
                    <a:cubicBezTo>
                      <a:pt x="82" y="18"/>
                      <a:pt x="82" y="18"/>
                      <a:pt x="83" y="17"/>
                    </a:cubicBezTo>
                    <a:cubicBezTo>
                      <a:pt x="83" y="17"/>
                      <a:pt x="83" y="16"/>
                      <a:pt x="83" y="16"/>
                    </a:cubicBezTo>
                    <a:cubicBezTo>
                      <a:pt x="83" y="15"/>
                      <a:pt x="83" y="15"/>
                      <a:pt x="83" y="14"/>
                    </a:cubicBezTo>
                    <a:cubicBezTo>
                      <a:pt x="83" y="13"/>
                      <a:pt x="83" y="13"/>
                      <a:pt x="84" y="12"/>
                    </a:cubicBezTo>
                    <a:cubicBezTo>
                      <a:pt x="84" y="11"/>
                      <a:pt x="84" y="11"/>
                      <a:pt x="84" y="10"/>
                    </a:cubicBezTo>
                    <a:cubicBezTo>
                      <a:pt x="84" y="9"/>
                      <a:pt x="84" y="9"/>
                      <a:pt x="85" y="8"/>
                    </a:cubicBezTo>
                    <a:cubicBezTo>
                      <a:pt x="85" y="7"/>
                      <a:pt x="85" y="7"/>
                      <a:pt x="85" y="6"/>
                    </a:cubicBezTo>
                    <a:cubicBezTo>
                      <a:pt x="85" y="5"/>
                      <a:pt x="85" y="4"/>
                      <a:pt x="85" y="4"/>
                    </a:cubicBezTo>
                    <a:cubicBezTo>
                      <a:pt x="85" y="3"/>
                      <a:pt x="85" y="3"/>
                      <a:pt x="85" y="3"/>
                    </a:cubicBezTo>
                    <a:cubicBezTo>
                      <a:pt x="85" y="2"/>
                      <a:pt x="85" y="2"/>
                      <a:pt x="85" y="2"/>
                    </a:cubicBezTo>
                    <a:cubicBezTo>
                      <a:pt x="85" y="1"/>
                      <a:pt x="85" y="1"/>
                      <a:pt x="85" y="1"/>
                    </a:cubicBezTo>
                    <a:cubicBezTo>
                      <a:pt x="85" y="1"/>
                      <a:pt x="84" y="0"/>
                      <a:pt x="84" y="0"/>
                    </a:cubicBezTo>
                    <a:cubicBezTo>
                      <a:pt x="84" y="0"/>
                      <a:pt x="84" y="0"/>
                      <a:pt x="84" y="0"/>
                    </a:cubicBezTo>
                    <a:cubicBezTo>
                      <a:pt x="84" y="0"/>
                      <a:pt x="84" y="0"/>
                      <a:pt x="84" y="0"/>
                    </a:cubicBezTo>
                    <a:cubicBezTo>
                      <a:pt x="83" y="0"/>
                      <a:pt x="83" y="0"/>
                      <a:pt x="83" y="0"/>
                    </a:cubicBezTo>
                    <a:cubicBezTo>
                      <a:pt x="83" y="0"/>
                      <a:pt x="83" y="0"/>
                      <a:pt x="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0" name="Freeform 24">
                <a:extLst>
                  <a:ext uri="{FF2B5EF4-FFF2-40B4-BE49-F238E27FC236}">
                    <a16:creationId xmlns:a16="http://schemas.microsoft.com/office/drawing/2014/main" id="{64F29339-6ABC-D74C-9BF6-E6F9963D09F6}"/>
                  </a:ext>
                </a:extLst>
              </p:cNvPr>
              <p:cNvSpPr>
                <a:spLocks noEditPoints="1"/>
              </p:cNvSpPr>
              <p:nvPr/>
            </p:nvSpPr>
            <p:spPr bwMode="auto">
              <a:xfrm>
                <a:off x="4091" y="1131"/>
                <a:ext cx="87" cy="124"/>
              </a:xfrm>
              <a:custGeom>
                <a:avLst/>
                <a:gdLst>
                  <a:gd name="T0" fmla="*/ 0 w 82"/>
                  <a:gd name="T1" fmla="*/ 117 h 117"/>
                  <a:gd name="T2" fmla="*/ 0 w 82"/>
                  <a:gd name="T3" fmla="*/ 117 h 117"/>
                  <a:gd name="T4" fmla="*/ 9 w 82"/>
                  <a:gd name="T5" fmla="*/ 67 h 117"/>
                  <a:gd name="T6" fmla="*/ 9 w 82"/>
                  <a:gd name="T7" fmla="*/ 67 h 117"/>
                  <a:gd name="T8" fmla="*/ 12 w 82"/>
                  <a:gd name="T9" fmla="*/ 10 h 117"/>
                  <a:gd name="T10" fmla="*/ 12 w 82"/>
                  <a:gd name="T11" fmla="*/ 10 h 117"/>
                  <a:gd name="T12" fmla="*/ 12 w 82"/>
                  <a:gd name="T13" fmla="*/ 9 h 117"/>
                  <a:gd name="T14" fmla="*/ 12 w 82"/>
                  <a:gd name="T15" fmla="*/ 10 h 117"/>
                  <a:gd name="T16" fmla="*/ 14 w 82"/>
                  <a:gd name="T17" fmla="*/ 6 h 117"/>
                  <a:gd name="T18" fmla="*/ 15 w 82"/>
                  <a:gd name="T19" fmla="*/ 6 h 117"/>
                  <a:gd name="T20" fmla="*/ 78 w 82"/>
                  <a:gd name="T21" fmla="*/ 0 h 117"/>
                  <a:gd name="T22" fmla="*/ 73 w 82"/>
                  <a:gd name="T23" fmla="*/ 4 h 117"/>
                  <a:gd name="T24" fmla="*/ 53 w 82"/>
                  <a:gd name="T25" fmla="*/ 7 h 117"/>
                  <a:gd name="T26" fmla="*/ 43 w 82"/>
                  <a:gd name="T27" fmla="*/ 10 h 117"/>
                  <a:gd name="T28" fmla="*/ 40 w 82"/>
                  <a:gd name="T29" fmla="*/ 11 h 117"/>
                  <a:gd name="T30" fmla="*/ 38 w 82"/>
                  <a:gd name="T31" fmla="*/ 11 h 117"/>
                  <a:gd name="T32" fmla="*/ 35 w 82"/>
                  <a:gd name="T33" fmla="*/ 11 h 117"/>
                  <a:gd name="T34" fmla="*/ 31 w 82"/>
                  <a:gd name="T35" fmla="*/ 13 h 117"/>
                  <a:gd name="T36" fmla="*/ 24 w 82"/>
                  <a:gd name="T37" fmla="*/ 14 h 117"/>
                  <a:gd name="T38" fmla="*/ 18 w 82"/>
                  <a:gd name="T39" fmla="*/ 9 h 117"/>
                  <a:gd name="T40" fmla="*/ 15 w 82"/>
                  <a:gd name="T41" fmla="*/ 7 h 117"/>
                  <a:gd name="T42" fmla="*/ 14 w 82"/>
                  <a:gd name="T43" fmla="*/ 7 h 117"/>
                  <a:gd name="T44" fmla="*/ 18 w 82"/>
                  <a:gd name="T45" fmla="*/ 11 h 117"/>
                  <a:gd name="T46" fmla="*/ 25 w 82"/>
                  <a:gd name="T47" fmla="*/ 15 h 117"/>
                  <a:gd name="T48" fmla="*/ 33 w 82"/>
                  <a:gd name="T49" fmla="*/ 13 h 117"/>
                  <a:gd name="T50" fmla="*/ 36 w 82"/>
                  <a:gd name="T51" fmla="*/ 11 h 117"/>
                  <a:gd name="T52" fmla="*/ 38 w 82"/>
                  <a:gd name="T53" fmla="*/ 12 h 117"/>
                  <a:gd name="T54" fmla="*/ 40 w 82"/>
                  <a:gd name="T55" fmla="*/ 12 h 117"/>
                  <a:gd name="T56" fmla="*/ 44 w 82"/>
                  <a:gd name="T57" fmla="*/ 11 h 117"/>
                  <a:gd name="T58" fmla="*/ 57 w 82"/>
                  <a:gd name="T59" fmla="*/ 8 h 117"/>
                  <a:gd name="T60" fmla="*/ 77 w 82"/>
                  <a:gd name="T61" fmla="*/ 2 h 117"/>
                  <a:gd name="T62" fmla="*/ 79 w 82"/>
                  <a:gd name="T63" fmla="*/ 1 h 117"/>
                  <a:gd name="T64" fmla="*/ 80 w 82"/>
                  <a:gd name="T65" fmla="*/ 1 h 117"/>
                  <a:gd name="T66" fmla="*/ 81 w 82"/>
                  <a:gd name="T67" fmla="*/ 5 h 117"/>
                  <a:gd name="T68" fmla="*/ 80 w 82"/>
                  <a:gd name="T69" fmla="*/ 13 h 117"/>
                  <a:gd name="T70" fmla="*/ 78 w 82"/>
                  <a:gd name="T71" fmla="*/ 20 h 117"/>
                  <a:gd name="T72" fmla="*/ 71 w 82"/>
                  <a:gd name="T73" fmla="*/ 36 h 117"/>
                  <a:gd name="T74" fmla="*/ 63 w 82"/>
                  <a:gd name="T75" fmla="*/ 49 h 117"/>
                  <a:gd name="T76" fmla="*/ 54 w 82"/>
                  <a:gd name="T77" fmla="*/ 65 h 117"/>
                  <a:gd name="T78" fmla="*/ 33 w 82"/>
                  <a:gd name="T79" fmla="*/ 85 h 117"/>
                  <a:gd name="T80" fmla="*/ 23 w 82"/>
                  <a:gd name="T81" fmla="*/ 92 h 117"/>
                  <a:gd name="T82" fmla="*/ 13 w 82"/>
                  <a:gd name="T83" fmla="*/ 102 h 117"/>
                  <a:gd name="T84" fmla="*/ 2 w 82"/>
                  <a:gd name="T85" fmla="*/ 113 h 117"/>
                  <a:gd name="T86" fmla="*/ 5 w 82"/>
                  <a:gd name="T87" fmla="*/ 111 h 117"/>
                  <a:gd name="T88" fmla="*/ 16 w 82"/>
                  <a:gd name="T89" fmla="*/ 101 h 117"/>
                  <a:gd name="T90" fmla="*/ 27 w 82"/>
                  <a:gd name="T91" fmla="*/ 90 h 117"/>
                  <a:gd name="T92" fmla="*/ 38 w 82"/>
                  <a:gd name="T93" fmla="*/ 83 h 117"/>
                  <a:gd name="T94" fmla="*/ 58 w 82"/>
                  <a:gd name="T95" fmla="*/ 61 h 117"/>
                  <a:gd name="T96" fmla="*/ 65 w 82"/>
                  <a:gd name="T97" fmla="*/ 46 h 117"/>
                  <a:gd name="T98" fmla="*/ 74 w 82"/>
                  <a:gd name="T99" fmla="*/ 33 h 117"/>
                  <a:gd name="T100" fmla="*/ 80 w 82"/>
                  <a:gd name="T101" fmla="*/ 18 h 117"/>
                  <a:gd name="T102" fmla="*/ 81 w 82"/>
                  <a:gd name="T103" fmla="*/ 11 h 117"/>
                  <a:gd name="T104" fmla="*/ 82 w 82"/>
                  <a:gd name="T105" fmla="*/ 3 h 117"/>
                  <a:gd name="T106" fmla="*/ 80 w 82"/>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117">
                    <a:moveTo>
                      <a:pt x="0" y="117"/>
                    </a:moveTo>
                    <a:cubicBezTo>
                      <a:pt x="0" y="117"/>
                      <a:pt x="0" y="117"/>
                      <a:pt x="0" y="117"/>
                    </a:cubicBezTo>
                    <a:cubicBezTo>
                      <a:pt x="0" y="117"/>
                      <a:pt x="0" y="117"/>
                      <a:pt x="0" y="117"/>
                    </a:cubicBezTo>
                    <a:cubicBezTo>
                      <a:pt x="0" y="117"/>
                      <a:pt x="0" y="117"/>
                      <a:pt x="0" y="117"/>
                    </a:cubicBezTo>
                    <a:cubicBezTo>
                      <a:pt x="0" y="117"/>
                      <a:pt x="0" y="117"/>
                      <a:pt x="0" y="117"/>
                    </a:cubicBezTo>
                    <a:cubicBezTo>
                      <a:pt x="0" y="117"/>
                      <a:pt x="0" y="117"/>
                      <a:pt x="0" y="117"/>
                    </a:cubicBezTo>
                    <a:cubicBezTo>
                      <a:pt x="0" y="117"/>
                      <a:pt x="0" y="117"/>
                      <a:pt x="0" y="117"/>
                    </a:cubicBezTo>
                    <a:cubicBezTo>
                      <a:pt x="0" y="117"/>
                      <a:pt x="0" y="117"/>
                      <a:pt x="0" y="117"/>
                    </a:cubicBezTo>
                    <a:moveTo>
                      <a:pt x="9" y="67"/>
                    </a:move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moveTo>
                      <a:pt x="12" y="10"/>
                    </a:move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moveTo>
                      <a:pt x="13" y="9"/>
                    </a:moveTo>
                    <a:cubicBezTo>
                      <a:pt x="13" y="9"/>
                      <a:pt x="13" y="9"/>
                      <a:pt x="12" y="9"/>
                    </a:cubicBezTo>
                    <a:cubicBezTo>
                      <a:pt x="12" y="9"/>
                      <a:pt x="12" y="9"/>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3" y="9"/>
                      <a:pt x="13" y="9"/>
                      <a:pt x="13" y="9"/>
                    </a:cubicBezTo>
                    <a:moveTo>
                      <a:pt x="14" y="6"/>
                    </a:moveTo>
                    <a:cubicBezTo>
                      <a:pt x="14" y="6"/>
                      <a:pt x="14" y="6"/>
                      <a:pt x="14" y="6"/>
                    </a:cubicBezTo>
                    <a:cubicBezTo>
                      <a:pt x="14" y="6"/>
                      <a:pt x="14" y="6"/>
                      <a:pt x="14" y="6"/>
                    </a:cubicBezTo>
                    <a:cubicBezTo>
                      <a:pt x="14" y="6"/>
                      <a:pt x="14" y="6"/>
                      <a:pt x="14" y="6"/>
                    </a:cubicBezTo>
                    <a:cubicBezTo>
                      <a:pt x="14" y="6"/>
                      <a:pt x="15" y="6"/>
                      <a:pt x="15" y="6"/>
                    </a:cubicBezTo>
                    <a:cubicBezTo>
                      <a:pt x="15" y="6"/>
                      <a:pt x="15" y="6"/>
                      <a:pt x="15" y="6"/>
                    </a:cubicBezTo>
                    <a:cubicBezTo>
                      <a:pt x="14" y="6"/>
                      <a:pt x="14" y="6"/>
                      <a:pt x="14" y="6"/>
                    </a:cubicBezTo>
                    <a:moveTo>
                      <a:pt x="79" y="0"/>
                    </a:moveTo>
                    <a:cubicBezTo>
                      <a:pt x="78" y="0"/>
                      <a:pt x="78" y="0"/>
                      <a:pt x="78" y="0"/>
                    </a:cubicBezTo>
                    <a:cubicBezTo>
                      <a:pt x="78" y="0"/>
                      <a:pt x="77" y="0"/>
                      <a:pt x="77" y="0"/>
                    </a:cubicBezTo>
                    <a:cubicBezTo>
                      <a:pt x="77" y="0"/>
                      <a:pt x="76" y="1"/>
                      <a:pt x="76" y="1"/>
                    </a:cubicBezTo>
                    <a:cubicBezTo>
                      <a:pt x="76" y="1"/>
                      <a:pt x="76" y="1"/>
                      <a:pt x="76" y="2"/>
                    </a:cubicBezTo>
                    <a:cubicBezTo>
                      <a:pt x="75" y="2"/>
                      <a:pt x="75" y="3"/>
                      <a:pt x="73" y="4"/>
                    </a:cubicBezTo>
                    <a:cubicBezTo>
                      <a:pt x="72" y="4"/>
                      <a:pt x="71" y="5"/>
                      <a:pt x="69" y="5"/>
                    </a:cubicBezTo>
                    <a:cubicBezTo>
                      <a:pt x="67" y="5"/>
                      <a:pt x="65" y="6"/>
                      <a:pt x="63" y="6"/>
                    </a:cubicBezTo>
                    <a:cubicBezTo>
                      <a:pt x="61" y="6"/>
                      <a:pt x="59" y="7"/>
                      <a:pt x="57" y="7"/>
                    </a:cubicBezTo>
                    <a:cubicBezTo>
                      <a:pt x="56" y="7"/>
                      <a:pt x="54" y="7"/>
                      <a:pt x="53" y="7"/>
                    </a:cubicBezTo>
                    <a:cubicBezTo>
                      <a:pt x="51" y="7"/>
                      <a:pt x="50" y="7"/>
                      <a:pt x="49" y="7"/>
                    </a:cubicBezTo>
                    <a:cubicBezTo>
                      <a:pt x="48" y="7"/>
                      <a:pt x="47" y="8"/>
                      <a:pt x="46" y="8"/>
                    </a:cubicBezTo>
                    <a:cubicBezTo>
                      <a:pt x="45" y="9"/>
                      <a:pt x="44" y="9"/>
                      <a:pt x="43" y="10"/>
                    </a:cubicBezTo>
                    <a:cubicBezTo>
                      <a:pt x="43" y="10"/>
                      <a:pt x="43" y="10"/>
                      <a:pt x="43" y="10"/>
                    </a:cubicBezTo>
                    <a:cubicBezTo>
                      <a:pt x="43" y="10"/>
                      <a:pt x="42" y="10"/>
                      <a:pt x="42" y="10"/>
                    </a:cubicBezTo>
                    <a:cubicBezTo>
                      <a:pt x="42" y="11"/>
                      <a:pt x="42" y="11"/>
                      <a:pt x="41" y="11"/>
                    </a:cubicBezTo>
                    <a:cubicBezTo>
                      <a:pt x="41" y="11"/>
                      <a:pt x="41" y="11"/>
                      <a:pt x="40" y="11"/>
                    </a:cubicBezTo>
                    <a:cubicBezTo>
                      <a:pt x="40" y="11"/>
                      <a:pt x="40" y="11"/>
                      <a:pt x="40" y="11"/>
                    </a:cubicBezTo>
                    <a:cubicBezTo>
                      <a:pt x="40" y="11"/>
                      <a:pt x="39" y="11"/>
                      <a:pt x="39" y="11"/>
                    </a:cubicBezTo>
                    <a:cubicBezTo>
                      <a:pt x="39" y="11"/>
                      <a:pt x="39" y="11"/>
                      <a:pt x="39" y="11"/>
                    </a:cubicBezTo>
                    <a:cubicBezTo>
                      <a:pt x="39" y="11"/>
                      <a:pt x="38" y="11"/>
                      <a:pt x="38" y="11"/>
                    </a:cubicBezTo>
                    <a:cubicBezTo>
                      <a:pt x="38" y="11"/>
                      <a:pt x="38" y="11"/>
                      <a:pt x="38" y="11"/>
                    </a:cubicBezTo>
                    <a:cubicBezTo>
                      <a:pt x="38" y="11"/>
                      <a:pt x="37" y="11"/>
                      <a:pt x="37" y="11"/>
                    </a:cubicBezTo>
                    <a:cubicBezTo>
                      <a:pt x="37" y="11"/>
                      <a:pt x="37" y="11"/>
                      <a:pt x="37" y="11"/>
                    </a:cubicBezTo>
                    <a:cubicBezTo>
                      <a:pt x="37" y="11"/>
                      <a:pt x="37" y="11"/>
                      <a:pt x="36" y="11"/>
                    </a:cubicBezTo>
                    <a:cubicBezTo>
                      <a:pt x="36" y="11"/>
                      <a:pt x="36" y="11"/>
                      <a:pt x="35" y="11"/>
                    </a:cubicBezTo>
                    <a:cubicBezTo>
                      <a:pt x="35" y="11"/>
                      <a:pt x="35" y="11"/>
                      <a:pt x="34" y="11"/>
                    </a:cubicBezTo>
                    <a:cubicBezTo>
                      <a:pt x="34" y="11"/>
                      <a:pt x="34" y="11"/>
                      <a:pt x="33" y="11"/>
                    </a:cubicBezTo>
                    <a:cubicBezTo>
                      <a:pt x="33" y="11"/>
                      <a:pt x="33" y="12"/>
                      <a:pt x="32" y="12"/>
                    </a:cubicBezTo>
                    <a:cubicBezTo>
                      <a:pt x="32" y="12"/>
                      <a:pt x="32" y="12"/>
                      <a:pt x="31" y="13"/>
                    </a:cubicBezTo>
                    <a:cubicBezTo>
                      <a:pt x="31" y="13"/>
                      <a:pt x="30" y="13"/>
                      <a:pt x="30" y="14"/>
                    </a:cubicBezTo>
                    <a:cubicBezTo>
                      <a:pt x="29" y="14"/>
                      <a:pt x="28" y="14"/>
                      <a:pt x="28" y="14"/>
                    </a:cubicBezTo>
                    <a:cubicBezTo>
                      <a:pt x="27" y="14"/>
                      <a:pt x="26" y="14"/>
                      <a:pt x="25" y="14"/>
                    </a:cubicBezTo>
                    <a:cubicBezTo>
                      <a:pt x="25" y="14"/>
                      <a:pt x="24" y="14"/>
                      <a:pt x="24" y="14"/>
                    </a:cubicBezTo>
                    <a:cubicBezTo>
                      <a:pt x="23" y="14"/>
                      <a:pt x="23" y="14"/>
                      <a:pt x="22" y="14"/>
                    </a:cubicBezTo>
                    <a:cubicBezTo>
                      <a:pt x="22" y="13"/>
                      <a:pt x="21" y="13"/>
                      <a:pt x="20" y="13"/>
                    </a:cubicBezTo>
                    <a:cubicBezTo>
                      <a:pt x="20" y="12"/>
                      <a:pt x="20" y="12"/>
                      <a:pt x="19" y="11"/>
                    </a:cubicBezTo>
                    <a:cubicBezTo>
                      <a:pt x="19" y="10"/>
                      <a:pt x="19" y="10"/>
                      <a:pt x="18" y="9"/>
                    </a:cubicBezTo>
                    <a:cubicBezTo>
                      <a:pt x="18" y="9"/>
                      <a:pt x="18" y="9"/>
                      <a:pt x="17" y="8"/>
                    </a:cubicBezTo>
                    <a:cubicBezTo>
                      <a:pt x="17" y="8"/>
                      <a:pt x="17" y="7"/>
                      <a:pt x="16" y="7"/>
                    </a:cubicBezTo>
                    <a:cubicBezTo>
                      <a:pt x="16" y="7"/>
                      <a:pt x="16"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5" y="7"/>
                      <a:pt x="15" y="7"/>
                      <a:pt x="16" y="8"/>
                    </a:cubicBezTo>
                    <a:cubicBezTo>
                      <a:pt x="16" y="8"/>
                      <a:pt x="16" y="8"/>
                      <a:pt x="17" y="9"/>
                    </a:cubicBezTo>
                    <a:cubicBezTo>
                      <a:pt x="17" y="9"/>
                      <a:pt x="17" y="9"/>
                      <a:pt x="18" y="10"/>
                    </a:cubicBezTo>
                    <a:cubicBezTo>
                      <a:pt x="18" y="10"/>
                      <a:pt x="18" y="11"/>
                      <a:pt x="18" y="11"/>
                    </a:cubicBezTo>
                    <a:cubicBezTo>
                      <a:pt x="19" y="12"/>
                      <a:pt x="19" y="12"/>
                      <a:pt x="20" y="13"/>
                    </a:cubicBezTo>
                    <a:cubicBezTo>
                      <a:pt x="20" y="14"/>
                      <a:pt x="21" y="14"/>
                      <a:pt x="21" y="14"/>
                    </a:cubicBezTo>
                    <a:cubicBezTo>
                      <a:pt x="22" y="15"/>
                      <a:pt x="22" y="15"/>
                      <a:pt x="23" y="15"/>
                    </a:cubicBezTo>
                    <a:cubicBezTo>
                      <a:pt x="24" y="15"/>
                      <a:pt x="25" y="15"/>
                      <a:pt x="25" y="15"/>
                    </a:cubicBezTo>
                    <a:cubicBezTo>
                      <a:pt x="26" y="15"/>
                      <a:pt x="27" y="15"/>
                      <a:pt x="28" y="15"/>
                    </a:cubicBezTo>
                    <a:cubicBezTo>
                      <a:pt x="28" y="15"/>
                      <a:pt x="29" y="15"/>
                      <a:pt x="30" y="15"/>
                    </a:cubicBezTo>
                    <a:cubicBezTo>
                      <a:pt x="31" y="14"/>
                      <a:pt x="31" y="14"/>
                      <a:pt x="32" y="14"/>
                    </a:cubicBezTo>
                    <a:cubicBezTo>
                      <a:pt x="32" y="13"/>
                      <a:pt x="33" y="13"/>
                      <a:pt x="33" y="13"/>
                    </a:cubicBezTo>
                    <a:cubicBezTo>
                      <a:pt x="33" y="12"/>
                      <a:pt x="33" y="12"/>
                      <a:pt x="34" y="12"/>
                    </a:cubicBezTo>
                    <a:cubicBezTo>
                      <a:pt x="34" y="12"/>
                      <a:pt x="34" y="12"/>
                      <a:pt x="34" y="12"/>
                    </a:cubicBezTo>
                    <a:cubicBezTo>
                      <a:pt x="35" y="12"/>
                      <a:pt x="35" y="12"/>
                      <a:pt x="35" y="12"/>
                    </a:cubicBezTo>
                    <a:cubicBezTo>
                      <a:pt x="36" y="12"/>
                      <a:pt x="36" y="11"/>
                      <a:pt x="36" y="11"/>
                    </a:cubicBezTo>
                    <a:cubicBezTo>
                      <a:pt x="37" y="11"/>
                      <a:pt x="37" y="11"/>
                      <a:pt x="37" y="11"/>
                    </a:cubicBezTo>
                    <a:cubicBezTo>
                      <a:pt x="37" y="12"/>
                      <a:pt x="37" y="12"/>
                      <a:pt x="37" y="12"/>
                    </a:cubicBezTo>
                    <a:cubicBezTo>
                      <a:pt x="37" y="12"/>
                      <a:pt x="38" y="12"/>
                      <a:pt x="38" y="12"/>
                    </a:cubicBezTo>
                    <a:cubicBezTo>
                      <a:pt x="38" y="12"/>
                      <a:pt x="38" y="12"/>
                      <a:pt x="38" y="12"/>
                    </a:cubicBezTo>
                    <a:cubicBezTo>
                      <a:pt x="38" y="12"/>
                      <a:pt x="39" y="12"/>
                      <a:pt x="39" y="12"/>
                    </a:cubicBezTo>
                    <a:cubicBezTo>
                      <a:pt x="39" y="12"/>
                      <a:pt x="39" y="12"/>
                      <a:pt x="39" y="12"/>
                    </a:cubicBezTo>
                    <a:cubicBezTo>
                      <a:pt x="39" y="12"/>
                      <a:pt x="40" y="12"/>
                      <a:pt x="40" y="12"/>
                    </a:cubicBezTo>
                    <a:cubicBezTo>
                      <a:pt x="40" y="12"/>
                      <a:pt x="40" y="12"/>
                      <a:pt x="40" y="12"/>
                    </a:cubicBezTo>
                    <a:cubicBezTo>
                      <a:pt x="41" y="12"/>
                      <a:pt x="41" y="12"/>
                      <a:pt x="41" y="12"/>
                    </a:cubicBezTo>
                    <a:cubicBezTo>
                      <a:pt x="42" y="12"/>
                      <a:pt x="42" y="12"/>
                      <a:pt x="42" y="11"/>
                    </a:cubicBezTo>
                    <a:cubicBezTo>
                      <a:pt x="43" y="11"/>
                      <a:pt x="43" y="11"/>
                      <a:pt x="43" y="11"/>
                    </a:cubicBezTo>
                    <a:cubicBezTo>
                      <a:pt x="44" y="11"/>
                      <a:pt x="44" y="11"/>
                      <a:pt x="44" y="11"/>
                    </a:cubicBezTo>
                    <a:cubicBezTo>
                      <a:pt x="45" y="10"/>
                      <a:pt x="45" y="9"/>
                      <a:pt x="46" y="9"/>
                    </a:cubicBezTo>
                    <a:cubicBezTo>
                      <a:pt x="47" y="9"/>
                      <a:pt x="48" y="8"/>
                      <a:pt x="49" y="8"/>
                    </a:cubicBezTo>
                    <a:cubicBezTo>
                      <a:pt x="50" y="8"/>
                      <a:pt x="51" y="8"/>
                      <a:pt x="53" y="8"/>
                    </a:cubicBezTo>
                    <a:cubicBezTo>
                      <a:pt x="54" y="8"/>
                      <a:pt x="56" y="8"/>
                      <a:pt x="57" y="8"/>
                    </a:cubicBezTo>
                    <a:cubicBezTo>
                      <a:pt x="59" y="8"/>
                      <a:pt x="60" y="7"/>
                      <a:pt x="62" y="7"/>
                    </a:cubicBezTo>
                    <a:cubicBezTo>
                      <a:pt x="64" y="7"/>
                      <a:pt x="67" y="7"/>
                      <a:pt x="68" y="6"/>
                    </a:cubicBezTo>
                    <a:cubicBezTo>
                      <a:pt x="70" y="6"/>
                      <a:pt x="72" y="5"/>
                      <a:pt x="74" y="4"/>
                    </a:cubicBezTo>
                    <a:cubicBezTo>
                      <a:pt x="75" y="4"/>
                      <a:pt x="76" y="3"/>
                      <a:pt x="77" y="2"/>
                    </a:cubicBezTo>
                    <a:cubicBezTo>
                      <a:pt x="77" y="2"/>
                      <a:pt x="77" y="2"/>
                      <a:pt x="77" y="2"/>
                    </a:cubicBezTo>
                    <a:cubicBezTo>
                      <a:pt x="77" y="1"/>
                      <a:pt x="77" y="1"/>
                      <a:pt x="77" y="1"/>
                    </a:cubicBezTo>
                    <a:cubicBezTo>
                      <a:pt x="78" y="1"/>
                      <a:pt x="78" y="1"/>
                      <a:pt x="78" y="1"/>
                    </a:cubicBezTo>
                    <a:cubicBezTo>
                      <a:pt x="78" y="1"/>
                      <a:pt x="79" y="1"/>
                      <a:pt x="79" y="1"/>
                    </a:cubicBezTo>
                    <a:cubicBezTo>
                      <a:pt x="79" y="1"/>
                      <a:pt x="79" y="1"/>
                      <a:pt x="79" y="1"/>
                    </a:cubicBezTo>
                    <a:cubicBezTo>
                      <a:pt x="79" y="1"/>
                      <a:pt x="79" y="1"/>
                      <a:pt x="80" y="1"/>
                    </a:cubicBezTo>
                    <a:cubicBezTo>
                      <a:pt x="80" y="1"/>
                      <a:pt x="80" y="1"/>
                      <a:pt x="80" y="1"/>
                    </a:cubicBezTo>
                    <a:cubicBezTo>
                      <a:pt x="80" y="1"/>
                      <a:pt x="80" y="1"/>
                      <a:pt x="80" y="1"/>
                    </a:cubicBezTo>
                    <a:cubicBezTo>
                      <a:pt x="80" y="1"/>
                      <a:pt x="81" y="2"/>
                      <a:pt x="81" y="2"/>
                    </a:cubicBezTo>
                    <a:cubicBezTo>
                      <a:pt x="81" y="2"/>
                      <a:pt x="81" y="2"/>
                      <a:pt x="81" y="3"/>
                    </a:cubicBezTo>
                    <a:cubicBezTo>
                      <a:pt x="81" y="3"/>
                      <a:pt x="81" y="3"/>
                      <a:pt x="81" y="4"/>
                    </a:cubicBezTo>
                    <a:cubicBezTo>
                      <a:pt x="81" y="4"/>
                      <a:pt x="81" y="4"/>
                      <a:pt x="81" y="5"/>
                    </a:cubicBezTo>
                    <a:cubicBezTo>
                      <a:pt x="81" y="5"/>
                      <a:pt x="81" y="6"/>
                      <a:pt x="81" y="7"/>
                    </a:cubicBezTo>
                    <a:cubicBezTo>
                      <a:pt x="81" y="8"/>
                      <a:pt x="81" y="8"/>
                      <a:pt x="81" y="9"/>
                    </a:cubicBezTo>
                    <a:cubicBezTo>
                      <a:pt x="80" y="10"/>
                      <a:pt x="80" y="10"/>
                      <a:pt x="80" y="11"/>
                    </a:cubicBezTo>
                    <a:cubicBezTo>
                      <a:pt x="80" y="12"/>
                      <a:pt x="80" y="12"/>
                      <a:pt x="80" y="13"/>
                    </a:cubicBezTo>
                    <a:cubicBezTo>
                      <a:pt x="79" y="14"/>
                      <a:pt x="79" y="14"/>
                      <a:pt x="79" y="15"/>
                    </a:cubicBezTo>
                    <a:cubicBezTo>
                      <a:pt x="79" y="16"/>
                      <a:pt x="79" y="16"/>
                      <a:pt x="79" y="17"/>
                    </a:cubicBezTo>
                    <a:cubicBezTo>
                      <a:pt x="79" y="17"/>
                      <a:pt x="79" y="18"/>
                      <a:pt x="79" y="18"/>
                    </a:cubicBezTo>
                    <a:cubicBezTo>
                      <a:pt x="78" y="19"/>
                      <a:pt x="78" y="19"/>
                      <a:pt x="78" y="20"/>
                    </a:cubicBezTo>
                    <a:cubicBezTo>
                      <a:pt x="79" y="20"/>
                      <a:pt x="78" y="21"/>
                      <a:pt x="78" y="23"/>
                    </a:cubicBezTo>
                    <a:cubicBezTo>
                      <a:pt x="77" y="24"/>
                      <a:pt x="77" y="26"/>
                      <a:pt x="76" y="27"/>
                    </a:cubicBezTo>
                    <a:cubicBezTo>
                      <a:pt x="75" y="29"/>
                      <a:pt x="74" y="31"/>
                      <a:pt x="73" y="32"/>
                    </a:cubicBezTo>
                    <a:cubicBezTo>
                      <a:pt x="73" y="34"/>
                      <a:pt x="72" y="35"/>
                      <a:pt x="71" y="36"/>
                    </a:cubicBezTo>
                    <a:cubicBezTo>
                      <a:pt x="70" y="37"/>
                      <a:pt x="69" y="38"/>
                      <a:pt x="69" y="39"/>
                    </a:cubicBezTo>
                    <a:cubicBezTo>
                      <a:pt x="68" y="40"/>
                      <a:pt x="67" y="41"/>
                      <a:pt x="66" y="42"/>
                    </a:cubicBezTo>
                    <a:cubicBezTo>
                      <a:pt x="66" y="44"/>
                      <a:pt x="65" y="45"/>
                      <a:pt x="64" y="46"/>
                    </a:cubicBezTo>
                    <a:cubicBezTo>
                      <a:pt x="64" y="47"/>
                      <a:pt x="63" y="48"/>
                      <a:pt x="63" y="49"/>
                    </a:cubicBezTo>
                    <a:cubicBezTo>
                      <a:pt x="63" y="50"/>
                      <a:pt x="63" y="51"/>
                      <a:pt x="62" y="53"/>
                    </a:cubicBezTo>
                    <a:cubicBezTo>
                      <a:pt x="62" y="54"/>
                      <a:pt x="61" y="55"/>
                      <a:pt x="60" y="56"/>
                    </a:cubicBezTo>
                    <a:cubicBezTo>
                      <a:pt x="59" y="58"/>
                      <a:pt x="58" y="59"/>
                      <a:pt x="57" y="61"/>
                    </a:cubicBezTo>
                    <a:cubicBezTo>
                      <a:pt x="56" y="62"/>
                      <a:pt x="55" y="63"/>
                      <a:pt x="54" y="65"/>
                    </a:cubicBezTo>
                    <a:cubicBezTo>
                      <a:pt x="52" y="67"/>
                      <a:pt x="50" y="69"/>
                      <a:pt x="48" y="71"/>
                    </a:cubicBezTo>
                    <a:cubicBezTo>
                      <a:pt x="46" y="73"/>
                      <a:pt x="44" y="75"/>
                      <a:pt x="42" y="77"/>
                    </a:cubicBezTo>
                    <a:cubicBezTo>
                      <a:pt x="41" y="79"/>
                      <a:pt x="39" y="81"/>
                      <a:pt x="37" y="82"/>
                    </a:cubicBezTo>
                    <a:cubicBezTo>
                      <a:pt x="35" y="84"/>
                      <a:pt x="34" y="85"/>
                      <a:pt x="33" y="85"/>
                    </a:cubicBezTo>
                    <a:cubicBezTo>
                      <a:pt x="33" y="85"/>
                      <a:pt x="33" y="85"/>
                      <a:pt x="33" y="85"/>
                    </a:cubicBezTo>
                    <a:cubicBezTo>
                      <a:pt x="32" y="86"/>
                      <a:pt x="31" y="86"/>
                      <a:pt x="30" y="87"/>
                    </a:cubicBezTo>
                    <a:cubicBezTo>
                      <a:pt x="29" y="87"/>
                      <a:pt x="28" y="88"/>
                      <a:pt x="27" y="89"/>
                    </a:cubicBezTo>
                    <a:cubicBezTo>
                      <a:pt x="26" y="90"/>
                      <a:pt x="24" y="91"/>
                      <a:pt x="23" y="92"/>
                    </a:cubicBezTo>
                    <a:cubicBezTo>
                      <a:pt x="22" y="93"/>
                      <a:pt x="20" y="95"/>
                      <a:pt x="18" y="97"/>
                    </a:cubicBezTo>
                    <a:cubicBezTo>
                      <a:pt x="18" y="97"/>
                      <a:pt x="17" y="98"/>
                      <a:pt x="17" y="98"/>
                    </a:cubicBezTo>
                    <a:cubicBezTo>
                      <a:pt x="16" y="99"/>
                      <a:pt x="16" y="99"/>
                      <a:pt x="15" y="100"/>
                    </a:cubicBezTo>
                    <a:cubicBezTo>
                      <a:pt x="14" y="101"/>
                      <a:pt x="14" y="101"/>
                      <a:pt x="13" y="102"/>
                    </a:cubicBezTo>
                    <a:cubicBezTo>
                      <a:pt x="13" y="102"/>
                      <a:pt x="12" y="103"/>
                      <a:pt x="11" y="104"/>
                    </a:cubicBezTo>
                    <a:cubicBezTo>
                      <a:pt x="10" y="105"/>
                      <a:pt x="9" y="106"/>
                      <a:pt x="8" y="107"/>
                    </a:cubicBezTo>
                    <a:cubicBezTo>
                      <a:pt x="7" y="108"/>
                      <a:pt x="6" y="109"/>
                      <a:pt x="5" y="110"/>
                    </a:cubicBezTo>
                    <a:cubicBezTo>
                      <a:pt x="4" y="111"/>
                      <a:pt x="3" y="112"/>
                      <a:pt x="2" y="113"/>
                    </a:cubicBezTo>
                    <a:cubicBezTo>
                      <a:pt x="1" y="114"/>
                      <a:pt x="1" y="115"/>
                      <a:pt x="0" y="116"/>
                    </a:cubicBezTo>
                    <a:cubicBezTo>
                      <a:pt x="1" y="117"/>
                      <a:pt x="1" y="117"/>
                      <a:pt x="1" y="117"/>
                    </a:cubicBezTo>
                    <a:cubicBezTo>
                      <a:pt x="1" y="116"/>
                      <a:pt x="2" y="115"/>
                      <a:pt x="3" y="114"/>
                    </a:cubicBezTo>
                    <a:cubicBezTo>
                      <a:pt x="4" y="113"/>
                      <a:pt x="4" y="112"/>
                      <a:pt x="5" y="111"/>
                    </a:cubicBezTo>
                    <a:cubicBezTo>
                      <a:pt x="6" y="110"/>
                      <a:pt x="8" y="109"/>
                      <a:pt x="9" y="108"/>
                    </a:cubicBezTo>
                    <a:cubicBezTo>
                      <a:pt x="10" y="107"/>
                      <a:pt x="11" y="106"/>
                      <a:pt x="12" y="104"/>
                    </a:cubicBezTo>
                    <a:cubicBezTo>
                      <a:pt x="13" y="104"/>
                      <a:pt x="13" y="103"/>
                      <a:pt x="14" y="103"/>
                    </a:cubicBezTo>
                    <a:cubicBezTo>
                      <a:pt x="15" y="102"/>
                      <a:pt x="15" y="101"/>
                      <a:pt x="16" y="101"/>
                    </a:cubicBezTo>
                    <a:cubicBezTo>
                      <a:pt x="16" y="100"/>
                      <a:pt x="17" y="100"/>
                      <a:pt x="17" y="99"/>
                    </a:cubicBezTo>
                    <a:cubicBezTo>
                      <a:pt x="18" y="98"/>
                      <a:pt x="18" y="98"/>
                      <a:pt x="19" y="97"/>
                    </a:cubicBezTo>
                    <a:cubicBezTo>
                      <a:pt x="21" y="95"/>
                      <a:pt x="22" y="94"/>
                      <a:pt x="24" y="93"/>
                    </a:cubicBezTo>
                    <a:cubicBezTo>
                      <a:pt x="25" y="91"/>
                      <a:pt x="26" y="90"/>
                      <a:pt x="27" y="90"/>
                    </a:cubicBezTo>
                    <a:cubicBezTo>
                      <a:pt x="28" y="89"/>
                      <a:pt x="29" y="88"/>
                      <a:pt x="30" y="88"/>
                    </a:cubicBezTo>
                    <a:cubicBezTo>
                      <a:pt x="31" y="87"/>
                      <a:pt x="32" y="87"/>
                      <a:pt x="33" y="86"/>
                    </a:cubicBezTo>
                    <a:cubicBezTo>
                      <a:pt x="34" y="86"/>
                      <a:pt x="34" y="86"/>
                      <a:pt x="34" y="86"/>
                    </a:cubicBezTo>
                    <a:cubicBezTo>
                      <a:pt x="35" y="86"/>
                      <a:pt x="36" y="85"/>
                      <a:pt x="38" y="83"/>
                    </a:cubicBezTo>
                    <a:cubicBezTo>
                      <a:pt x="39" y="82"/>
                      <a:pt x="41" y="80"/>
                      <a:pt x="43" y="78"/>
                    </a:cubicBezTo>
                    <a:cubicBezTo>
                      <a:pt x="45" y="76"/>
                      <a:pt x="47" y="74"/>
                      <a:pt x="49" y="72"/>
                    </a:cubicBezTo>
                    <a:cubicBezTo>
                      <a:pt x="51" y="70"/>
                      <a:pt x="53" y="67"/>
                      <a:pt x="55" y="65"/>
                    </a:cubicBezTo>
                    <a:cubicBezTo>
                      <a:pt x="56" y="64"/>
                      <a:pt x="57" y="62"/>
                      <a:pt x="58" y="61"/>
                    </a:cubicBezTo>
                    <a:cubicBezTo>
                      <a:pt x="59" y="60"/>
                      <a:pt x="60" y="58"/>
                      <a:pt x="61" y="57"/>
                    </a:cubicBezTo>
                    <a:cubicBezTo>
                      <a:pt x="62" y="55"/>
                      <a:pt x="63" y="54"/>
                      <a:pt x="63" y="53"/>
                    </a:cubicBezTo>
                    <a:cubicBezTo>
                      <a:pt x="64" y="52"/>
                      <a:pt x="64" y="50"/>
                      <a:pt x="64" y="49"/>
                    </a:cubicBezTo>
                    <a:cubicBezTo>
                      <a:pt x="64" y="48"/>
                      <a:pt x="65" y="47"/>
                      <a:pt x="65" y="46"/>
                    </a:cubicBezTo>
                    <a:cubicBezTo>
                      <a:pt x="66" y="45"/>
                      <a:pt x="66" y="44"/>
                      <a:pt x="67" y="43"/>
                    </a:cubicBezTo>
                    <a:cubicBezTo>
                      <a:pt x="68" y="42"/>
                      <a:pt x="69" y="41"/>
                      <a:pt x="69" y="39"/>
                    </a:cubicBezTo>
                    <a:cubicBezTo>
                      <a:pt x="70" y="38"/>
                      <a:pt x="71" y="37"/>
                      <a:pt x="72" y="37"/>
                    </a:cubicBezTo>
                    <a:cubicBezTo>
                      <a:pt x="72" y="36"/>
                      <a:pt x="73" y="34"/>
                      <a:pt x="74" y="33"/>
                    </a:cubicBezTo>
                    <a:cubicBezTo>
                      <a:pt x="75" y="31"/>
                      <a:pt x="76" y="29"/>
                      <a:pt x="77" y="28"/>
                    </a:cubicBezTo>
                    <a:cubicBezTo>
                      <a:pt x="78" y="26"/>
                      <a:pt x="78" y="24"/>
                      <a:pt x="79" y="23"/>
                    </a:cubicBezTo>
                    <a:cubicBezTo>
                      <a:pt x="79" y="22"/>
                      <a:pt x="80" y="20"/>
                      <a:pt x="79" y="19"/>
                    </a:cubicBezTo>
                    <a:cubicBezTo>
                      <a:pt x="79" y="19"/>
                      <a:pt x="79" y="19"/>
                      <a:pt x="80" y="18"/>
                    </a:cubicBezTo>
                    <a:cubicBezTo>
                      <a:pt x="80" y="18"/>
                      <a:pt x="80" y="17"/>
                      <a:pt x="80" y="17"/>
                    </a:cubicBezTo>
                    <a:cubicBezTo>
                      <a:pt x="80" y="16"/>
                      <a:pt x="80" y="16"/>
                      <a:pt x="80" y="15"/>
                    </a:cubicBezTo>
                    <a:cubicBezTo>
                      <a:pt x="80" y="15"/>
                      <a:pt x="80" y="14"/>
                      <a:pt x="81" y="13"/>
                    </a:cubicBezTo>
                    <a:cubicBezTo>
                      <a:pt x="81" y="13"/>
                      <a:pt x="81" y="12"/>
                      <a:pt x="81" y="11"/>
                    </a:cubicBezTo>
                    <a:cubicBezTo>
                      <a:pt x="81" y="11"/>
                      <a:pt x="81" y="10"/>
                      <a:pt x="82" y="9"/>
                    </a:cubicBezTo>
                    <a:cubicBezTo>
                      <a:pt x="82" y="8"/>
                      <a:pt x="82" y="8"/>
                      <a:pt x="82" y="7"/>
                    </a:cubicBezTo>
                    <a:cubicBezTo>
                      <a:pt x="82" y="6"/>
                      <a:pt x="82" y="6"/>
                      <a:pt x="82" y="5"/>
                    </a:cubicBezTo>
                    <a:cubicBezTo>
                      <a:pt x="82" y="4"/>
                      <a:pt x="82" y="4"/>
                      <a:pt x="82" y="3"/>
                    </a:cubicBezTo>
                    <a:cubicBezTo>
                      <a:pt x="82" y="3"/>
                      <a:pt x="82" y="2"/>
                      <a:pt x="82" y="2"/>
                    </a:cubicBezTo>
                    <a:cubicBezTo>
                      <a:pt x="82" y="2"/>
                      <a:pt x="82" y="1"/>
                      <a:pt x="81" y="1"/>
                    </a:cubicBezTo>
                    <a:cubicBezTo>
                      <a:pt x="81" y="1"/>
                      <a:pt x="81" y="1"/>
                      <a:pt x="81" y="1"/>
                    </a:cubicBezTo>
                    <a:cubicBezTo>
                      <a:pt x="81" y="0"/>
                      <a:pt x="81" y="0"/>
                      <a:pt x="80" y="0"/>
                    </a:cubicBezTo>
                    <a:cubicBezTo>
                      <a:pt x="80" y="0"/>
                      <a:pt x="80" y="0"/>
                      <a:pt x="80" y="0"/>
                    </a:cubicBezTo>
                    <a:cubicBezTo>
                      <a:pt x="80" y="0"/>
                      <a:pt x="80" y="0"/>
                      <a:pt x="79" y="0"/>
                    </a:cubicBezTo>
                    <a:cubicBezTo>
                      <a:pt x="79" y="0"/>
                      <a:pt x="79" y="0"/>
                      <a:pt x="7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1" name="Freeform 25">
                <a:extLst>
                  <a:ext uri="{FF2B5EF4-FFF2-40B4-BE49-F238E27FC236}">
                    <a16:creationId xmlns:a16="http://schemas.microsoft.com/office/drawing/2014/main" id="{CE87E4A3-36E1-E24A-AF97-4D1D867AEB91}"/>
                  </a:ext>
                </a:extLst>
              </p:cNvPr>
              <p:cNvSpPr>
                <a:spLocks/>
              </p:cNvSpPr>
              <p:nvPr/>
            </p:nvSpPr>
            <p:spPr bwMode="auto">
              <a:xfrm>
                <a:off x="3607" y="904"/>
                <a:ext cx="106" cy="81"/>
              </a:xfrm>
              <a:custGeom>
                <a:avLst/>
                <a:gdLst>
                  <a:gd name="T0" fmla="*/ 61 w 100"/>
                  <a:gd name="T1" fmla="*/ 1 h 76"/>
                  <a:gd name="T2" fmla="*/ 54 w 100"/>
                  <a:gd name="T3" fmla="*/ 12 h 76"/>
                  <a:gd name="T4" fmla="*/ 45 w 100"/>
                  <a:gd name="T5" fmla="*/ 22 h 76"/>
                  <a:gd name="T6" fmla="*/ 36 w 100"/>
                  <a:gd name="T7" fmla="*/ 26 h 76"/>
                  <a:gd name="T8" fmla="*/ 32 w 100"/>
                  <a:gd name="T9" fmla="*/ 31 h 76"/>
                  <a:gd name="T10" fmla="*/ 30 w 100"/>
                  <a:gd name="T11" fmla="*/ 35 h 76"/>
                  <a:gd name="T12" fmla="*/ 26 w 100"/>
                  <a:gd name="T13" fmla="*/ 44 h 76"/>
                  <a:gd name="T14" fmla="*/ 28 w 100"/>
                  <a:gd name="T15" fmla="*/ 52 h 76"/>
                  <a:gd name="T16" fmla="*/ 17 w 100"/>
                  <a:gd name="T17" fmla="*/ 65 h 76"/>
                  <a:gd name="T18" fmla="*/ 12 w 100"/>
                  <a:gd name="T19" fmla="*/ 70 h 76"/>
                  <a:gd name="T20" fmla="*/ 2 w 100"/>
                  <a:gd name="T21" fmla="*/ 74 h 76"/>
                  <a:gd name="T22" fmla="*/ 30 w 100"/>
                  <a:gd name="T23" fmla="*/ 75 h 76"/>
                  <a:gd name="T24" fmla="*/ 31 w 100"/>
                  <a:gd name="T25" fmla="*/ 75 h 76"/>
                  <a:gd name="T26" fmla="*/ 31 w 100"/>
                  <a:gd name="T27" fmla="*/ 75 h 76"/>
                  <a:gd name="T28" fmla="*/ 31 w 100"/>
                  <a:gd name="T29" fmla="*/ 75 h 76"/>
                  <a:gd name="T30" fmla="*/ 31 w 100"/>
                  <a:gd name="T31" fmla="*/ 75 h 76"/>
                  <a:gd name="T32" fmla="*/ 32 w 100"/>
                  <a:gd name="T33" fmla="*/ 75 h 76"/>
                  <a:gd name="T34" fmla="*/ 35 w 100"/>
                  <a:gd name="T35" fmla="*/ 76 h 76"/>
                  <a:gd name="T36" fmla="*/ 35 w 100"/>
                  <a:gd name="T37" fmla="*/ 76 h 76"/>
                  <a:gd name="T38" fmla="*/ 35 w 100"/>
                  <a:gd name="T39" fmla="*/ 76 h 76"/>
                  <a:gd name="T40" fmla="*/ 35 w 100"/>
                  <a:gd name="T41" fmla="*/ 76 h 76"/>
                  <a:gd name="T42" fmla="*/ 35 w 100"/>
                  <a:gd name="T43" fmla="*/ 76 h 76"/>
                  <a:gd name="T44" fmla="*/ 35 w 100"/>
                  <a:gd name="T45" fmla="*/ 69 h 76"/>
                  <a:gd name="T46" fmla="*/ 38 w 100"/>
                  <a:gd name="T47" fmla="*/ 66 h 76"/>
                  <a:gd name="T48" fmla="*/ 50 w 100"/>
                  <a:gd name="T49" fmla="*/ 58 h 76"/>
                  <a:gd name="T50" fmla="*/ 54 w 100"/>
                  <a:gd name="T51" fmla="*/ 58 h 76"/>
                  <a:gd name="T52" fmla="*/ 57 w 100"/>
                  <a:gd name="T53" fmla="*/ 55 h 76"/>
                  <a:gd name="T54" fmla="*/ 62 w 100"/>
                  <a:gd name="T55" fmla="*/ 55 h 76"/>
                  <a:gd name="T56" fmla="*/ 67 w 100"/>
                  <a:gd name="T57" fmla="*/ 49 h 76"/>
                  <a:gd name="T58" fmla="*/ 72 w 100"/>
                  <a:gd name="T59" fmla="*/ 48 h 76"/>
                  <a:gd name="T60" fmla="*/ 75 w 100"/>
                  <a:gd name="T61" fmla="*/ 47 h 76"/>
                  <a:gd name="T62" fmla="*/ 77 w 100"/>
                  <a:gd name="T63" fmla="*/ 46 h 76"/>
                  <a:gd name="T64" fmla="*/ 77 w 100"/>
                  <a:gd name="T65" fmla="*/ 44 h 76"/>
                  <a:gd name="T66" fmla="*/ 77 w 100"/>
                  <a:gd name="T67" fmla="*/ 43 h 76"/>
                  <a:gd name="T68" fmla="*/ 77 w 100"/>
                  <a:gd name="T69" fmla="*/ 42 h 76"/>
                  <a:gd name="T70" fmla="*/ 78 w 100"/>
                  <a:gd name="T71" fmla="*/ 38 h 76"/>
                  <a:gd name="T72" fmla="*/ 80 w 100"/>
                  <a:gd name="T73" fmla="*/ 38 h 76"/>
                  <a:gd name="T74" fmla="*/ 85 w 100"/>
                  <a:gd name="T75" fmla="*/ 36 h 76"/>
                  <a:gd name="T76" fmla="*/ 92 w 100"/>
                  <a:gd name="T77" fmla="*/ 34 h 76"/>
                  <a:gd name="T78" fmla="*/ 97 w 100"/>
                  <a:gd name="T79" fmla="*/ 35 h 76"/>
                  <a:gd name="T80" fmla="*/ 99 w 100"/>
                  <a:gd name="T81" fmla="*/ 35 h 76"/>
                  <a:gd name="T82" fmla="*/ 100 w 100"/>
                  <a:gd name="T83" fmla="*/ 33 h 76"/>
                  <a:gd name="T84" fmla="*/ 99 w 100"/>
                  <a:gd name="T85" fmla="*/ 31 h 76"/>
                  <a:gd name="T86" fmla="*/ 96 w 100"/>
                  <a:gd name="T87" fmla="*/ 26 h 76"/>
                  <a:gd name="T88" fmla="*/ 95 w 100"/>
                  <a:gd name="T89" fmla="*/ 22 h 76"/>
                  <a:gd name="T90" fmla="*/ 96 w 100"/>
                  <a:gd name="T91" fmla="*/ 19 h 76"/>
                  <a:gd name="T92" fmla="*/ 93 w 100"/>
                  <a:gd name="T93" fmla="*/ 10 h 76"/>
                  <a:gd name="T94" fmla="*/ 90 w 100"/>
                  <a:gd name="T95" fmla="*/ 8 h 76"/>
                  <a:gd name="T96" fmla="*/ 84 w 100"/>
                  <a:gd name="T97" fmla="*/ 6 h 76"/>
                  <a:gd name="T98" fmla="*/ 80 w 100"/>
                  <a:gd name="T99" fmla="*/ 6 h 76"/>
                  <a:gd name="T100" fmla="*/ 74 w 100"/>
                  <a:gd name="T101" fmla="*/ 6 h 76"/>
                  <a:gd name="T102" fmla="*/ 66 w 100"/>
                  <a:gd name="T10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76">
                    <a:moveTo>
                      <a:pt x="62" y="0"/>
                    </a:moveTo>
                    <a:cubicBezTo>
                      <a:pt x="62" y="0"/>
                      <a:pt x="62" y="0"/>
                      <a:pt x="62" y="0"/>
                    </a:cubicBezTo>
                    <a:cubicBezTo>
                      <a:pt x="62" y="0"/>
                      <a:pt x="62" y="0"/>
                      <a:pt x="62" y="0"/>
                    </a:cubicBezTo>
                    <a:cubicBezTo>
                      <a:pt x="61" y="0"/>
                      <a:pt x="61" y="0"/>
                      <a:pt x="61" y="1"/>
                    </a:cubicBezTo>
                    <a:cubicBezTo>
                      <a:pt x="61" y="1"/>
                      <a:pt x="61" y="1"/>
                      <a:pt x="61" y="1"/>
                    </a:cubicBezTo>
                    <a:cubicBezTo>
                      <a:pt x="60" y="1"/>
                      <a:pt x="60" y="1"/>
                      <a:pt x="60" y="2"/>
                    </a:cubicBezTo>
                    <a:cubicBezTo>
                      <a:pt x="59" y="2"/>
                      <a:pt x="59" y="3"/>
                      <a:pt x="58" y="4"/>
                    </a:cubicBezTo>
                    <a:cubicBezTo>
                      <a:pt x="58" y="5"/>
                      <a:pt x="57" y="6"/>
                      <a:pt x="57" y="7"/>
                    </a:cubicBezTo>
                    <a:cubicBezTo>
                      <a:pt x="56" y="8"/>
                      <a:pt x="56" y="9"/>
                      <a:pt x="55" y="10"/>
                    </a:cubicBezTo>
                    <a:cubicBezTo>
                      <a:pt x="55" y="11"/>
                      <a:pt x="55" y="12"/>
                      <a:pt x="54" y="12"/>
                    </a:cubicBezTo>
                    <a:cubicBezTo>
                      <a:pt x="54" y="13"/>
                      <a:pt x="54" y="14"/>
                      <a:pt x="53" y="14"/>
                    </a:cubicBezTo>
                    <a:cubicBezTo>
                      <a:pt x="53" y="15"/>
                      <a:pt x="53" y="16"/>
                      <a:pt x="53" y="16"/>
                    </a:cubicBezTo>
                    <a:cubicBezTo>
                      <a:pt x="52" y="17"/>
                      <a:pt x="52" y="17"/>
                      <a:pt x="52" y="17"/>
                    </a:cubicBezTo>
                    <a:cubicBezTo>
                      <a:pt x="51" y="18"/>
                      <a:pt x="50" y="19"/>
                      <a:pt x="49" y="20"/>
                    </a:cubicBezTo>
                    <a:cubicBezTo>
                      <a:pt x="48" y="21"/>
                      <a:pt x="47" y="21"/>
                      <a:pt x="45" y="22"/>
                    </a:cubicBezTo>
                    <a:cubicBezTo>
                      <a:pt x="44" y="22"/>
                      <a:pt x="43" y="23"/>
                      <a:pt x="42" y="23"/>
                    </a:cubicBezTo>
                    <a:cubicBezTo>
                      <a:pt x="40" y="24"/>
                      <a:pt x="39" y="24"/>
                      <a:pt x="38" y="24"/>
                    </a:cubicBezTo>
                    <a:cubicBezTo>
                      <a:pt x="38" y="24"/>
                      <a:pt x="38" y="24"/>
                      <a:pt x="37" y="24"/>
                    </a:cubicBezTo>
                    <a:cubicBezTo>
                      <a:pt x="37" y="24"/>
                      <a:pt x="37" y="24"/>
                      <a:pt x="36" y="25"/>
                    </a:cubicBezTo>
                    <a:cubicBezTo>
                      <a:pt x="36" y="25"/>
                      <a:pt x="36" y="25"/>
                      <a:pt x="36" y="26"/>
                    </a:cubicBezTo>
                    <a:cubicBezTo>
                      <a:pt x="35" y="26"/>
                      <a:pt x="35" y="27"/>
                      <a:pt x="35" y="27"/>
                    </a:cubicBezTo>
                    <a:cubicBezTo>
                      <a:pt x="35" y="27"/>
                      <a:pt x="35" y="28"/>
                      <a:pt x="34" y="28"/>
                    </a:cubicBezTo>
                    <a:cubicBezTo>
                      <a:pt x="34" y="28"/>
                      <a:pt x="34" y="29"/>
                      <a:pt x="34" y="29"/>
                    </a:cubicBezTo>
                    <a:cubicBezTo>
                      <a:pt x="34" y="29"/>
                      <a:pt x="33" y="30"/>
                      <a:pt x="33" y="30"/>
                    </a:cubicBezTo>
                    <a:cubicBezTo>
                      <a:pt x="33" y="30"/>
                      <a:pt x="33" y="30"/>
                      <a:pt x="32" y="31"/>
                    </a:cubicBezTo>
                    <a:cubicBezTo>
                      <a:pt x="32" y="31"/>
                      <a:pt x="32" y="31"/>
                      <a:pt x="32" y="31"/>
                    </a:cubicBezTo>
                    <a:cubicBezTo>
                      <a:pt x="31" y="32"/>
                      <a:pt x="31" y="32"/>
                      <a:pt x="31" y="32"/>
                    </a:cubicBezTo>
                    <a:cubicBezTo>
                      <a:pt x="31" y="33"/>
                      <a:pt x="31" y="33"/>
                      <a:pt x="31" y="33"/>
                    </a:cubicBezTo>
                    <a:cubicBezTo>
                      <a:pt x="31" y="33"/>
                      <a:pt x="31" y="34"/>
                      <a:pt x="30" y="34"/>
                    </a:cubicBezTo>
                    <a:cubicBezTo>
                      <a:pt x="30" y="34"/>
                      <a:pt x="30" y="35"/>
                      <a:pt x="30" y="35"/>
                    </a:cubicBezTo>
                    <a:cubicBezTo>
                      <a:pt x="30" y="36"/>
                      <a:pt x="30" y="36"/>
                      <a:pt x="29" y="36"/>
                    </a:cubicBezTo>
                    <a:cubicBezTo>
                      <a:pt x="29" y="37"/>
                      <a:pt x="29" y="37"/>
                      <a:pt x="29" y="38"/>
                    </a:cubicBezTo>
                    <a:cubicBezTo>
                      <a:pt x="28" y="38"/>
                      <a:pt x="28" y="38"/>
                      <a:pt x="28" y="39"/>
                    </a:cubicBezTo>
                    <a:cubicBezTo>
                      <a:pt x="27" y="39"/>
                      <a:pt x="27" y="40"/>
                      <a:pt x="26" y="41"/>
                    </a:cubicBezTo>
                    <a:cubicBezTo>
                      <a:pt x="26" y="42"/>
                      <a:pt x="26" y="43"/>
                      <a:pt x="26" y="44"/>
                    </a:cubicBezTo>
                    <a:cubicBezTo>
                      <a:pt x="26" y="46"/>
                      <a:pt x="26" y="47"/>
                      <a:pt x="27" y="48"/>
                    </a:cubicBezTo>
                    <a:cubicBezTo>
                      <a:pt x="27" y="49"/>
                      <a:pt x="27" y="50"/>
                      <a:pt x="28" y="51"/>
                    </a:cubicBezTo>
                    <a:cubicBezTo>
                      <a:pt x="28" y="51"/>
                      <a:pt x="28" y="51"/>
                      <a:pt x="28" y="51"/>
                    </a:cubicBezTo>
                    <a:cubicBezTo>
                      <a:pt x="28" y="51"/>
                      <a:pt x="28" y="51"/>
                      <a:pt x="28" y="52"/>
                    </a:cubicBezTo>
                    <a:cubicBezTo>
                      <a:pt x="28" y="52"/>
                      <a:pt x="28" y="52"/>
                      <a:pt x="28" y="52"/>
                    </a:cubicBezTo>
                    <a:cubicBezTo>
                      <a:pt x="28" y="52"/>
                      <a:pt x="28" y="53"/>
                      <a:pt x="28" y="53"/>
                    </a:cubicBezTo>
                    <a:cubicBezTo>
                      <a:pt x="28" y="54"/>
                      <a:pt x="27" y="55"/>
                      <a:pt x="26" y="56"/>
                    </a:cubicBezTo>
                    <a:cubicBezTo>
                      <a:pt x="26" y="57"/>
                      <a:pt x="25" y="58"/>
                      <a:pt x="24" y="60"/>
                    </a:cubicBezTo>
                    <a:cubicBezTo>
                      <a:pt x="23" y="61"/>
                      <a:pt x="22" y="62"/>
                      <a:pt x="21" y="63"/>
                    </a:cubicBezTo>
                    <a:cubicBezTo>
                      <a:pt x="19" y="64"/>
                      <a:pt x="18" y="64"/>
                      <a:pt x="17" y="65"/>
                    </a:cubicBezTo>
                    <a:cubicBezTo>
                      <a:pt x="17" y="65"/>
                      <a:pt x="17" y="65"/>
                      <a:pt x="16" y="66"/>
                    </a:cubicBezTo>
                    <a:cubicBezTo>
                      <a:pt x="16" y="66"/>
                      <a:pt x="16" y="66"/>
                      <a:pt x="15" y="66"/>
                    </a:cubicBezTo>
                    <a:cubicBezTo>
                      <a:pt x="15" y="67"/>
                      <a:pt x="15" y="67"/>
                      <a:pt x="15" y="67"/>
                    </a:cubicBezTo>
                    <a:cubicBezTo>
                      <a:pt x="14" y="68"/>
                      <a:pt x="14" y="68"/>
                      <a:pt x="14" y="68"/>
                    </a:cubicBezTo>
                    <a:cubicBezTo>
                      <a:pt x="13" y="69"/>
                      <a:pt x="13" y="69"/>
                      <a:pt x="12" y="70"/>
                    </a:cubicBezTo>
                    <a:cubicBezTo>
                      <a:pt x="11" y="70"/>
                      <a:pt x="11" y="71"/>
                      <a:pt x="10" y="71"/>
                    </a:cubicBezTo>
                    <a:cubicBezTo>
                      <a:pt x="10" y="72"/>
                      <a:pt x="9" y="72"/>
                      <a:pt x="8" y="72"/>
                    </a:cubicBezTo>
                    <a:cubicBezTo>
                      <a:pt x="7" y="73"/>
                      <a:pt x="6" y="73"/>
                      <a:pt x="5" y="73"/>
                    </a:cubicBezTo>
                    <a:cubicBezTo>
                      <a:pt x="4" y="73"/>
                      <a:pt x="4" y="73"/>
                      <a:pt x="4" y="74"/>
                    </a:cubicBezTo>
                    <a:cubicBezTo>
                      <a:pt x="3" y="74"/>
                      <a:pt x="3" y="74"/>
                      <a:pt x="2" y="74"/>
                    </a:cubicBezTo>
                    <a:cubicBezTo>
                      <a:pt x="2" y="74"/>
                      <a:pt x="2" y="74"/>
                      <a:pt x="1" y="75"/>
                    </a:cubicBezTo>
                    <a:cubicBezTo>
                      <a:pt x="1" y="75"/>
                      <a:pt x="0" y="75"/>
                      <a:pt x="0" y="75"/>
                    </a:cubicBezTo>
                    <a:cubicBezTo>
                      <a:pt x="30" y="75"/>
                      <a:pt x="30" y="75"/>
                      <a:pt x="30" y="75"/>
                    </a:cubicBezTo>
                    <a:cubicBezTo>
                      <a:pt x="30" y="75"/>
                      <a:pt x="30" y="75"/>
                      <a:pt x="30" y="75"/>
                    </a:cubicBezTo>
                    <a:cubicBezTo>
                      <a:pt x="30" y="75"/>
                      <a:pt x="30" y="75"/>
                      <a:pt x="30" y="75"/>
                    </a:cubicBezTo>
                    <a:cubicBezTo>
                      <a:pt x="30" y="75"/>
                      <a:pt x="30" y="75"/>
                      <a:pt x="30" y="75"/>
                    </a:cubicBezTo>
                    <a:cubicBezTo>
                      <a:pt x="30" y="75"/>
                      <a:pt x="30" y="75"/>
                      <a:pt x="30" y="75"/>
                    </a:cubicBezTo>
                    <a:cubicBezTo>
                      <a:pt x="30" y="75"/>
                      <a:pt x="30" y="75"/>
                      <a:pt x="30" y="75"/>
                    </a:cubicBezTo>
                    <a:cubicBezTo>
                      <a:pt x="30"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1" y="75"/>
                      <a:pt x="31" y="75"/>
                    </a:cubicBezTo>
                    <a:cubicBezTo>
                      <a:pt x="31" y="75"/>
                      <a:pt x="32" y="75"/>
                      <a:pt x="32" y="75"/>
                    </a:cubicBezTo>
                    <a:cubicBezTo>
                      <a:pt x="32" y="75"/>
                      <a:pt x="32" y="75"/>
                      <a:pt x="32" y="75"/>
                    </a:cubicBezTo>
                    <a:cubicBezTo>
                      <a:pt x="32" y="75"/>
                      <a:pt x="32" y="75"/>
                      <a:pt x="32" y="75"/>
                    </a:cubicBezTo>
                    <a:cubicBezTo>
                      <a:pt x="32" y="75"/>
                      <a:pt x="32" y="75"/>
                      <a:pt x="32" y="75"/>
                    </a:cubicBezTo>
                    <a:cubicBezTo>
                      <a:pt x="32" y="75"/>
                      <a:pt x="32" y="75"/>
                      <a:pt x="33" y="75"/>
                    </a:cubicBezTo>
                    <a:cubicBezTo>
                      <a:pt x="33" y="75"/>
                      <a:pt x="33" y="75"/>
                      <a:pt x="34" y="76"/>
                    </a:cubicBezTo>
                    <a:cubicBezTo>
                      <a:pt x="34" y="76"/>
                      <a:pt x="34" y="76"/>
                      <a:pt x="34"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5"/>
                      <a:pt x="35" y="75"/>
                      <a:pt x="35" y="75"/>
                    </a:cubicBezTo>
                    <a:cubicBezTo>
                      <a:pt x="35" y="75"/>
                      <a:pt x="35" y="74"/>
                      <a:pt x="35" y="73"/>
                    </a:cubicBezTo>
                    <a:cubicBezTo>
                      <a:pt x="35" y="73"/>
                      <a:pt x="35" y="72"/>
                      <a:pt x="35" y="72"/>
                    </a:cubicBezTo>
                    <a:cubicBezTo>
                      <a:pt x="35" y="71"/>
                      <a:pt x="35" y="70"/>
                      <a:pt x="35" y="70"/>
                    </a:cubicBezTo>
                    <a:cubicBezTo>
                      <a:pt x="35" y="70"/>
                      <a:pt x="35" y="69"/>
                      <a:pt x="35" y="69"/>
                    </a:cubicBezTo>
                    <a:cubicBezTo>
                      <a:pt x="35" y="69"/>
                      <a:pt x="35" y="69"/>
                      <a:pt x="35" y="68"/>
                    </a:cubicBezTo>
                    <a:cubicBezTo>
                      <a:pt x="35" y="68"/>
                      <a:pt x="35" y="68"/>
                      <a:pt x="35" y="68"/>
                    </a:cubicBezTo>
                    <a:cubicBezTo>
                      <a:pt x="35" y="68"/>
                      <a:pt x="35" y="68"/>
                      <a:pt x="35" y="68"/>
                    </a:cubicBezTo>
                    <a:cubicBezTo>
                      <a:pt x="35" y="68"/>
                      <a:pt x="35" y="67"/>
                      <a:pt x="35" y="67"/>
                    </a:cubicBezTo>
                    <a:cubicBezTo>
                      <a:pt x="36" y="67"/>
                      <a:pt x="36" y="66"/>
                      <a:pt x="38" y="66"/>
                    </a:cubicBezTo>
                    <a:cubicBezTo>
                      <a:pt x="39" y="65"/>
                      <a:pt x="40" y="64"/>
                      <a:pt x="42" y="63"/>
                    </a:cubicBezTo>
                    <a:cubicBezTo>
                      <a:pt x="44" y="62"/>
                      <a:pt x="45" y="61"/>
                      <a:pt x="46" y="60"/>
                    </a:cubicBezTo>
                    <a:cubicBezTo>
                      <a:pt x="48" y="59"/>
                      <a:pt x="49" y="59"/>
                      <a:pt x="49" y="58"/>
                    </a:cubicBezTo>
                    <a:cubicBezTo>
                      <a:pt x="49" y="58"/>
                      <a:pt x="50" y="58"/>
                      <a:pt x="50" y="58"/>
                    </a:cubicBezTo>
                    <a:cubicBezTo>
                      <a:pt x="50" y="58"/>
                      <a:pt x="50" y="58"/>
                      <a:pt x="50" y="58"/>
                    </a:cubicBezTo>
                    <a:cubicBezTo>
                      <a:pt x="51" y="58"/>
                      <a:pt x="51" y="58"/>
                      <a:pt x="51" y="58"/>
                    </a:cubicBezTo>
                    <a:cubicBezTo>
                      <a:pt x="51" y="58"/>
                      <a:pt x="51" y="58"/>
                      <a:pt x="52" y="58"/>
                    </a:cubicBezTo>
                    <a:cubicBezTo>
                      <a:pt x="53" y="58"/>
                      <a:pt x="53" y="58"/>
                      <a:pt x="53" y="58"/>
                    </a:cubicBezTo>
                    <a:cubicBezTo>
                      <a:pt x="53" y="58"/>
                      <a:pt x="53" y="58"/>
                      <a:pt x="54" y="58"/>
                    </a:cubicBezTo>
                    <a:cubicBezTo>
                      <a:pt x="54" y="58"/>
                      <a:pt x="54" y="58"/>
                      <a:pt x="54" y="58"/>
                    </a:cubicBezTo>
                    <a:cubicBezTo>
                      <a:pt x="54" y="58"/>
                      <a:pt x="54" y="58"/>
                      <a:pt x="54" y="58"/>
                    </a:cubicBezTo>
                    <a:cubicBezTo>
                      <a:pt x="54" y="57"/>
                      <a:pt x="54" y="57"/>
                      <a:pt x="54" y="57"/>
                    </a:cubicBezTo>
                    <a:cubicBezTo>
                      <a:pt x="54" y="57"/>
                      <a:pt x="55" y="56"/>
                      <a:pt x="55" y="56"/>
                    </a:cubicBezTo>
                    <a:cubicBezTo>
                      <a:pt x="55" y="56"/>
                      <a:pt x="55" y="56"/>
                      <a:pt x="56" y="56"/>
                    </a:cubicBezTo>
                    <a:cubicBezTo>
                      <a:pt x="56" y="55"/>
                      <a:pt x="57" y="55"/>
                      <a:pt x="57" y="55"/>
                    </a:cubicBezTo>
                    <a:cubicBezTo>
                      <a:pt x="58" y="55"/>
                      <a:pt x="59" y="55"/>
                      <a:pt x="59" y="55"/>
                    </a:cubicBezTo>
                    <a:cubicBezTo>
                      <a:pt x="59" y="55"/>
                      <a:pt x="60" y="55"/>
                      <a:pt x="60" y="55"/>
                    </a:cubicBezTo>
                    <a:cubicBezTo>
                      <a:pt x="60" y="55"/>
                      <a:pt x="61" y="55"/>
                      <a:pt x="61" y="55"/>
                    </a:cubicBezTo>
                    <a:cubicBezTo>
                      <a:pt x="61" y="55"/>
                      <a:pt x="61" y="55"/>
                      <a:pt x="62" y="55"/>
                    </a:cubicBezTo>
                    <a:cubicBezTo>
                      <a:pt x="62" y="55"/>
                      <a:pt x="62" y="55"/>
                      <a:pt x="62" y="55"/>
                    </a:cubicBezTo>
                    <a:cubicBezTo>
                      <a:pt x="63" y="55"/>
                      <a:pt x="63" y="55"/>
                      <a:pt x="64" y="55"/>
                    </a:cubicBezTo>
                    <a:cubicBezTo>
                      <a:pt x="64" y="54"/>
                      <a:pt x="65" y="54"/>
                      <a:pt x="65" y="54"/>
                    </a:cubicBezTo>
                    <a:cubicBezTo>
                      <a:pt x="65" y="53"/>
                      <a:pt x="66" y="53"/>
                      <a:pt x="66" y="52"/>
                    </a:cubicBezTo>
                    <a:cubicBezTo>
                      <a:pt x="66" y="52"/>
                      <a:pt x="66" y="51"/>
                      <a:pt x="66" y="51"/>
                    </a:cubicBezTo>
                    <a:cubicBezTo>
                      <a:pt x="66" y="50"/>
                      <a:pt x="66" y="50"/>
                      <a:pt x="67" y="49"/>
                    </a:cubicBezTo>
                    <a:cubicBezTo>
                      <a:pt x="67" y="49"/>
                      <a:pt x="67" y="49"/>
                      <a:pt x="68" y="49"/>
                    </a:cubicBezTo>
                    <a:cubicBezTo>
                      <a:pt x="68" y="48"/>
                      <a:pt x="69" y="48"/>
                      <a:pt x="70" y="48"/>
                    </a:cubicBezTo>
                    <a:cubicBezTo>
                      <a:pt x="70" y="48"/>
                      <a:pt x="71" y="48"/>
                      <a:pt x="71" y="48"/>
                    </a:cubicBezTo>
                    <a:cubicBezTo>
                      <a:pt x="71" y="48"/>
                      <a:pt x="72" y="48"/>
                      <a:pt x="72" y="48"/>
                    </a:cubicBezTo>
                    <a:cubicBezTo>
                      <a:pt x="72" y="48"/>
                      <a:pt x="72" y="48"/>
                      <a:pt x="72" y="48"/>
                    </a:cubicBezTo>
                    <a:cubicBezTo>
                      <a:pt x="72" y="48"/>
                      <a:pt x="72" y="48"/>
                      <a:pt x="73" y="48"/>
                    </a:cubicBezTo>
                    <a:cubicBezTo>
                      <a:pt x="73" y="48"/>
                      <a:pt x="73" y="48"/>
                      <a:pt x="73" y="48"/>
                    </a:cubicBezTo>
                    <a:cubicBezTo>
                      <a:pt x="73" y="48"/>
                      <a:pt x="73" y="48"/>
                      <a:pt x="74" y="48"/>
                    </a:cubicBezTo>
                    <a:cubicBezTo>
                      <a:pt x="74" y="48"/>
                      <a:pt x="74" y="48"/>
                      <a:pt x="74" y="48"/>
                    </a:cubicBezTo>
                    <a:cubicBezTo>
                      <a:pt x="74" y="47"/>
                      <a:pt x="74" y="47"/>
                      <a:pt x="75" y="47"/>
                    </a:cubicBezTo>
                    <a:cubicBezTo>
                      <a:pt x="75" y="47"/>
                      <a:pt x="75" y="47"/>
                      <a:pt x="75" y="47"/>
                    </a:cubicBezTo>
                    <a:cubicBezTo>
                      <a:pt x="75" y="47"/>
                      <a:pt x="75" y="47"/>
                      <a:pt x="75" y="46"/>
                    </a:cubicBezTo>
                    <a:cubicBezTo>
                      <a:pt x="75" y="46"/>
                      <a:pt x="76" y="46"/>
                      <a:pt x="76" y="46"/>
                    </a:cubicBezTo>
                    <a:cubicBezTo>
                      <a:pt x="76" y="46"/>
                      <a:pt x="76" y="46"/>
                      <a:pt x="76" y="46"/>
                    </a:cubicBezTo>
                    <a:cubicBezTo>
                      <a:pt x="76" y="46"/>
                      <a:pt x="77" y="46"/>
                      <a:pt x="77" y="46"/>
                    </a:cubicBezTo>
                    <a:cubicBezTo>
                      <a:pt x="77" y="46"/>
                      <a:pt x="77" y="46"/>
                      <a:pt x="77" y="46"/>
                    </a:cubicBezTo>
                    <a:cubicBezTo>
                      <a:pt x="77" y="45"/>
                      <a:pt x="77" y="45"/>
                      <a:pt x="77" y="45"/>
                    </a:cubicBezTo>
                    <a:cubicBezTo>
                      <a:pt x="77" y="45"/>
                      <a:pt x="77" y="45"/>
                      <a:pt x="77" y="45"/>
                    </a:cubicBezTo>
                    <a:cubicBezTo>
                      <a:pt x="77" y="45"/>
                      <a:pt x="77" y="45"/>
                      <a:pt x="77" y="45"/>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7" y="42"/>
                      <a:pt x="77" y="42"/>
                      <a:pt x="77" y="42"/>
                    </a:cubicBezTo>
                    <a:cubicBezTo>
                      <a:pt x="77" y="42"/>
                      <a:pt x="77" y="42"/>
                      <a:pt x="77" y="42"/>
                    </a:cubicBezTo>
                    <a:cubicBezTo>
                      <a:pt x="77" y="42"/>
                      <a:pt x="77" y="41"/>
                      <a:pt x="77" y="41"/>
                    </a:cubicBezTo>
                    <a:cubicBezTo>
                      <a:pt x="77" y="41"/>
                      <a:pt x="77" y="41"/>
                      <a:pt x="77" y="41"/>
                    </a:cubicBezTo>
                    <a:cubicBezTo>
                      <a:pt x="78" y="40"/>
                      <a:pt x="78" y="40"/>
                      <a:pt x="78" y="40"/>
                    </a:cubicBezTo>
                    <a:cubicBezTo>
                      <a:pt x="78" y="39"/>
                      <a:pt x="78" y="39"/>
                      <a:pt x="78" y="39"/>
                    </a:cubicBezTo>
                    <a:cubicBezTo>
                      <a:pt x="78" y="39"/>
                      <a:pt x="78" y="39"/>
                      <a:pt x="78" y="38"/>
                    </a:cubicBezTo>
                    <a:cubicBezTo>
                      <a:pt x="79" y="38"/>
                      <a:pt x="79" y="38"/>
                      <a:pt x="79" y="38"/>
                    </a:cubicBezTo>
                    <a:cubicBezTo>
                      <a:pt x="80" y="38"/>
                      <a:pt x="80" y="38"/>
                      <a:pt x="80" y="38"/>
                    </a:cubicBezTo>
                    <a:cubicBezTo>
                      <a:pt x="80" y="38"/>
                      <a:pt x="80" y="38"/>
                      <a:pt x="80" y="38"/>
                    </a:cubicBezTo>
                    <a:cubicBezTo>
                      <a:pt x="80" y="38"/>
                      <a:pt x="80" y="38"/>
                      <a:pt x="80" y="38"/>
                    </a:cubicBezTo>
                    <a:cubicBezTo>
                      <a:pt x="80" y="38"/>
                      <a:pt x="80" y="38"/>
                      <a:pt x="80" y="38"/>
                    </a:cubicBezTo>
                    <a:cubicBezTo>
                      <a:pt x="81" y="38"/>
                      <a:pt x="81" y="38"/>
                      <a:pt x="81" y="38"/>
                    </a:cubicBezTo>
                    <a:cubicBezTo>
                      <a:pt x="81" y="38"/>
                      <a:pt x="82" y="38"/>
                      <a:pt x="82" y="38"/>
                    </a:cubicBezTo>
                    <a:cubicBezTo>
                      <a:pt x="83" y="38"/>
                      <a:pt x="83" y="38"/>
                      <a:pt x="84" y="38"/>
                    </a:cubicBezTo>
                    <a:cubicBezTo>
                      <a:pt x="84" y="37"/>
                      <a:pt x="85" y="37"/>
                      <a:pt x="85" y="37"/>
                    </a:cubicBezTo>
                    <a:cubicBezTo>
                      <a:pt x="85" y="36"/>
                      <a:pt x="85" y="36"/>
                      <a:pt x="85" y="36"/>
                    </a:cubicBezTo>
                    <a:cubicBezTo>
                      <a:pt x="85" y="36"/>
                      <a:pt x="85" y="35"/>
                      <a:pt x="85" y="35"/>
                    </a:cubicBezTo>
                    <a:cubicBezTo>
                      <a:pt x="86" y="35"/>
                      <a:pt x="86" y="35"/>
                      <a:pt x="86" y="35"/>
                    </a:cubicBezTo>
                    <a:cubicBezTo>
                      <a:pt x="87" y="35"/>
                      <a:pt x="87" y="35"/>
                      <a:pt x="88" y="34"/>
                    </a:cubicBezTo>
                    <a:cubicBezTo>
                      <a:pt x="88" y="34"/>
                      <a:pt x="89" y="34"/>
                      <a:pt x="90" y="34"/>
                    </a:cubicBezTo>
                    <a:cubicBezTo>
                      <a:pt x="91" y="34"/>
                      <a:pt x="91" y="34"/>
                      <a:pt x="92" y="34"/>
                    </a:cubicBezTo>
                    <a:cubicBezTo>
                      <a:pt x="92" y="34"/>
                      <a:pt x="93" y="34"/>
                      <a:pt x="93" y="35"/>
                    </a:cubicBezTo>
                    <a:cubicBezTo>
                      <a:pt x="94" y="35"/>
                      <a:pt x="94" y="35"/>
                      <a:pt x="95" y="35"/>
                    </a:cubicBezTo>
                    <a:cubicBezTo>
                      <a:pt x="95" y="35"/>
                      <a:pt x="96" y="35"/>
                      <a:pt x="96" y="35"/>
                    </a:cubicBezTo>
                    <a:cubicBezTo>
                      <a:pt x="96" y="35"/>
                      <a:pt x="97" y="35"/>
                      <a:pt x="97" y="35"/>
                    </a:cubicBezTo>
                    <a:cubicBezTo>
                      <a:pt x="97" y="35"/>
                      <a:pt x="97" y="35"/>
                      <a:pt x="97" y="35"/>
                    </a:cubicBezTo>
                    <a:cubicBezTo>
                      <a:pt x="97" y="35"/>
                      <a:pt x="98" y="35"/>
                      <a:pt x="98" y="35"/>
                    </a:cubicBezTo>
                    <a:cubicBezTo>
                      <a:pt x="98" y="35"/>
                      <a:pt x="98" y="35"/>
                      <a:pt x="98" y="35"/>
                    </a:cubicBezTo>
                    <a:cubicBezTo>
                      <a:pt x="98" y="35"/>
                      <a:pt x="98" y="35"/>
                      <a:pt x="98" y="35"/>
                    </a:cubicBezTo>
                    <a:cubicBezTo>
                      <a:pt x="98" y="35"/>
                      <a:pt x="98" y="35"/>
                      <a:pt x="99" y="35"/>
                    </a:cubicBezTo>
                    <a:cubicBezTo>
                      <a:pt x="99" y="35"/>
                      <a:pt x="99" y="35"/>
                      <a:pt x="99" y="35"/>
                    </a:cubicBezTo>
                    <a:cubicBezTo>
                      <a:pt x="99" y="34"/>
                      <a:pt x="99" y="34"/>
                      <a:pt x="99" y="34"/>
                    </a:cubicBezTo>
                    <a:cubicBezTo>
                      <a:pt x="99" y="34"/>
                      <a:pt x="99" y="34"/>
                      <a:pt x="99" y="34"/>
                    </a:cubicBezTo>
                    <a:cubicBezTo>
                      <a:pt x="99" y="34"/>
                      <a:pt x="99" y="34"/>
                      <a:pt x="99" y="34"/>
                    </a:cubicBezTo>
                    <a:cubicBezTo>
                      <a:pt x="99" y="33"/>
                      <a:pt x="99" y="33"/>
                      <a:pt x="99" y="33"/>
                    </a:cubicBezTo>
                    <a:cubicBezTo>
                      <a:pt x="99" y="33"/>
                      <a:pt x="100" y="33"/>
                      <a:pt x="100" y="33"/>
                    </a:cubicBezTo>
                    <a:cubicBezTo>
                      <a:pt x="100" y="33"/>
                      <a:pt x="100" y="33"/>
                      <a:pt x="99" y="33"/>
                    </a:cubicBezTo>
                    <a:cubicBezTo>
                      <a:pt x="99" y="33"/>
                      <a:pt x="99" y="32"/>
                      <a:pt x="99" y="32"/>
                    </a:cubicBezTo>
                    <a:cubicBezTo>
                      <a:pt x="99" y="32"/>
                      <a:pt x="99" y="32"/>
                      <a:pt x="99" y="32"/>
                    </a:cubicBezTo>
                    <a:cubicBezTo>
                      <a:pt x="99" y="32"/>
                      <a:pt x="99" y="32"/>
                      <a:pt x="99" y="32"/>
                    </a:cubicBezTo>
                    <a:cubicBezTo>
                      <a:pt x="99" y="32"/>
                      <a:pt x="99" y="31"/>
                      <a:pt x="99" y="31"/>
                    </a:cubicBezTo>
                    <a:cubicBezTo>
                      <a:pt x="99" y="30"/>
                      <a:pt x="99" y="29"/>
                      <a:pt x="98" y="29"/>
                    </a:cubicBezTo>
                    <a:cubicBezTo>
                      <a:pt x="98" y="28"/>
                      <a:pt x="98" y="28"/>
                      <a:pt x="97" y="27"/>
                    </a:cubicBezTo>
                    <a:cubicBezTo>
                      <a:pt x="97" y="27"/>
                      <a:pt x="97" y="27"/>
                      <a:pt x="97" y="27"/>
                    </a:cubicBezTo>
                    <a:cubicBezTo>
                      <a:pt x="96" y="27"/>
                      <a:pt x="96" y="27"/>
                      <a:pt x="96" y="27"/>
                    </a:cubicBezTo>
                    <a:cubicBezTo>
                      <a:pt x="96" y="26"/>
                      <a:pt x="96" y="26"/>
                      <a:pt x="96" y="26"/>
                    </a:cubicBezTo>
                    <a:cubicBezTo>
                      <a:pt x="95" y="26"/>
                      <a:pt x="95" y="25"/>
                      <a:pt x="95" y="25"/>
                    </a:cubicBezTo>
                    <a:cubicBezTo>
                      <a:pt x="95" y="25"/>
                      <a:pt x="95" y="25"/>
                      <a:pt x="95" y="24"/>
                    </a:cubicBezTo>
                    <a:cubicBezTo>
                      <a:pt x="95" y="24"/>
                      <a:pt x="95" y="24"/>
                      <a:pt x="95" y="24"/>
                    </a:cubicBezTo>
                    <a:cubicBezTo>
                      <a:pt x="95" y="23"/>
                      <a:pt x="95" y="23"/>
                      <a:pt x="95" y="23"/>
                    </a:cubicBezTo>
                    <a:cubicBezTo>
                      <a:pt x="95" y="23"/>
                      <a:pt x="95" y="23"/>
                      <a:pt x="95" y="22"/>
                    </a:cubicBezTo>
                    <a:cubicBezTo>
                      <a:pt x="95" y="22"/>
                      <a:pt x="95" y="22"/>
                      <a:pt x="95" y="22"/>
                    </a:cubicBezTo>
                    <a:cubicBezTo>
                      <a:pt x="95" y="21"/>
                      <a:pt x="95" y="21"/>
                      <a:pt x="96" y="21"/>
                    </a:cubicBezTo>
                    <a:cubicBezTo>
                      <a:pt x="96" y="21"/>
                      <a:pt x="96" y="20"/>
                      <a:pt x="96" y="20"/>
                    </a:cubicBezTo>
                    <a:cubicBezTo>
                      <a:pt x="96" y="20"/>
                      <a:pt x="96" y="20"/>
                      <a:pt x="96" y="19"/>
                    </a:cubicBezTo>
                    <a:cubicBezTo>
                      <a:pt x="96" y="19"/>
                      <a:pt x="96" y="19"/>
                      <a:pt x="96" y="19"/>
                    </a:cubicBezTo>
                    <a:cubicBezTo>
                      <a:pt x="96" y="18"/>
                      <a:pt x="96" y="17"/>
                      <a:pt x="96" y="16"/>
                    </a:cubicBezTo>
                    <a:cubicBezTo>
                      <a:pt x="95" y="15"/>
                      <a:pt x="95" y="15"/>
                      <a:pt x="95" y="14"/>
                    </a:cubicBezTo>
                    <a:cubicBezTo>
                      <a:pt x="95" y="13"/>
                      <a:pt x="95" y="13"/>
                      <a:pt x="94" y="12"/>
                    </a:cubicBezTo>
                    <a:cubicBezTo>
                      <a:pt x="94" y="11"/>
                      <a:pt x="94" y="11"/>
                      <a:pt x="93" y="10"/>
                    </a:cubicBezTo>
                    <a:cubicBezTo>
                      <a:pt x="93" y="10"/>
                      <a:pt x="93" y="10"/>
                      <a:pt x="93" y="10"/>
                    </a:cubicBezTo>
                    <a:cubicBezTo>
                      <a:pt x="93" y="10"/>
                      <a:pt x="93" y="10"/>
                      <a:pt x="93" y="9"/>
                    </a:cubicBezTo>
                    <a:cubicBezTo>
                      <a:pt x="93" y="9"/>
                      <a:pt x="93" y="9"/>
                      <a:pt x="92" y="9"/>
                    </a:cubicBezTo>
                    <a:cubicBezTo>
                      <a:pt x="92" y="9"/>
                      <a:pt x="92" y="8"/>
                      <a:pt x="92" y="8"/>
                    </a:cubicBezTo>
                    <a:cubicBezTo>
                      <a:pt x="92" y="8"/>
                      <a:pt x="91" y="8"/>
                      <a:pt x="91" y="8"/>
                    </a:cubicBezTo>
                    <a:cubicBezTo>
                      <a:pt x="90" y="8"/>
                      <a:pt x="90" y="8"/>
                      <a:pt x="90" y="8"/>
                    </a:cubicBezTo>
                    <a:cubicBezTo>
                      <a:pt x="89" y="8"/>
                      <a:pt x="89" y="7"/>
                      <a:pt x="88" y="7"/>
                    </a:cubicBezTo>
                    <a:cubicBezTo>
                      <a:pt x="88" y="7"/>
                      <a:pt x="88" y="7"/>
                      <a:pt x="87" y="7"/>
                    </a:cubicBezTo>
                    <a:cubicBezTo>
                      <a:pt x="87" y="7"/>
                      <a:pt x="86" y="7"/>
                      <a:pt x="86" y="6"/>
                    </a:cubicBezTo>
                    <a:cubicBezTo>
                      <a:pt x="86" y="6"/>
                      <a:pt x="85" y="6"/>
                      <a:pt x="85" y="6"/>
                    </a:cubicBezTo>
                    <a:cubicBezTo>
                      <a:pt x="84" y="6"/>
                      <a:pt x="84" y="6"/>
                      <a:pt x="84" y="6"/>
                    </a:cubicBezTo>
                    <a:cubicBezTo>
                      <a:pt x="83" y="6"/>
                      <a:pt x="83" y="6"/>
                      <a:pt x="83" y="6"/>
                    </a:cubicBezTo>
                    <a:cubicBezTo>
                      <a:pt x="82" y="6"/>
                      <a:pt x="82" y="6"/>
                      <a:pt x="82" y="6"/>
                    </a:cubicBezTo>
                    <a:cubicBezTo>
                      <a:pt x="82" y="6"/>
                      <a:pt x="82" y="6"/>
                      <a:pt x="81" y="6"/>
                    </a:cubicBezTo>
                    <a:cubicBezTo>
                      <a:pt x="81" y="6"/>
                      <a:pt x="81" y="6"/>
                      <a:pt x="81" y="6"/>
                    </a:cubicBezTo>
                    <a:cubicBezTo>
                      <a:pt x="80" y="6"/>
                      <a:pt x="80" y="6"/>
                      <a:pt x="80" y="6"/>
                    </a:cubicBezTo>
                    <a:cubicBezTo>
                      <a:pt x="79" y="6"/>
                      <a:pt x="79" y="6"/>
                      <a:pt x="79" y="6"/>
                    </a:cubicBezTo>
                    <a:cubicBezTo>
                      <a:pt x="78" y="6"/>
                      <a:pt x="78" y="6"/>
                      <a:pt x="78" y="6"/>
                    </a:cubicBezTo>
                    <a:cubicBezTo>
                      <a:pt x="77" y="6"/>
                      <a:pt x="77" y="6"/>
                      <a:pt x="76" y="6"/>
                    </a:cubicBezTo>
                    <a:cubicBezTo>
                      <a:pt x="76" y="6"/>
                      <a:pt x="76" y="6"/>
                      <a:pt x="75" y="6"/>
                    </a:cubicBezTo>
                    <a:cubicBezTo>
                      <a:pt x="75" y="6"/>
                      <a:pt x="75" y="6"/>
                      <a:pt x="74" y="6"/>
                    </a:cubicBezTo>
                    <a:cubicBezTo>
                      <a:pt x="74" y="6"/>
                      <a:pt x="73" y="6"/>
                      <a:pt x="72" y="6"/>
                    </a:cubicBezTo>
                    <a:cubicBezTo>
                      <a:pt x="72" y="6"/>
                      <a:pt x="71" y="6"/>
                      <a:pt x="71" y="6"/>
                    </a:cubicBezTo>
                    <a:cubicBezTo>
                      <a:pt x="70" y="6"/>
                      <a:pt x="70" y="5"/>
                      <a:pt x="69" y="5"/>
                    </a:cubicBezTo>
                    <a:cubicBezTo>
                      <a:pt x="69" y="5"/>
                      <a:pt x="68" y="4"/>
                      <a:pt x="68" y="4"/>
                    </a:cubicBezTo>
                    <a:cubicBezTo>
                      <a:pt x="67" y="3"/>
                      <a:pt x="67" y="3"/>
                      <a:pt x="66" y="2"/>
                    </a:cubicBezTo>
                    <a:cubicBezTo>
                      <a:pt x="66" y="2"/>
                      <a:pt x="65" y="2"/>
                      <a:pt x="65" y="1"/>
                    </a:cubicBezTo>
                    <a:cubicBezTo>
                      <a:pt x="64" y="1"/>
                      <a:pt x="64" y="1"/>
                      <a:pt x="64" y="1"/>
                    </a:cubicBezTo>
                    <a:cubicBezTo>
                      <a:pt x="63" y="0"/>
                      <a:pt x="63" y="0"/>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2" name="Freeform 26">
                <a:extLst>
                  <a:ext uri="{FF2B5EF4-FFF2-40B4-BE49-F238E27FC236}">
                    <a16:creationId xmlns:a16="http://schemas.microsoft.com/office/drawing/2014/main" id="{9A14D1E1-F76F-1E46-8665-F458391F445F}"/>
                  </a:ext>
                </a:extLst>
              </p:cNvPr>
              <p:cNvSpPr>
                <a:spLocks noEditPoints="1"/>
              </p:cNvSpPr>
              <p:nvPr/>
            </p:nvSpPr>
            <p:spPr bwMode="auto">
              <a:xfrm>
                <a:off x="3604" y="903"/>
                <a:ext cx="101" cy="82"/>
              </a:xfrm>
              <a:custGeom>
                <a:avLst/>
                <a:gdLst>
                  <a:gd name="T0" fmla="*/ 38 w 95"/>
                  <a:gd name="T1" fmla="*/ 77 h 77"/>
                  <a:gd name="T2" fmla="*/ 38 w 95"/>
                  <a:gd name="T3" fmla="*/ 77 h 77"/>
                  <a:gd name="T4" fmla="*/ 38 w 95"/>
                  <a:gd name="T5" fmla="*/ 77 h 77"/>
                  <a:gd name="T6" fmla="*/ 38 w 95"/>
                  <a:gd name="T7" fmla="*/ 77 h 77"/>
                  <a:gd name="T8" fmla="*/ 38 w 95"/>
                  <a:gd name="T9" fmla="*/ 77 h 77"/>
                  <a:gd name="T10" fmla="*/ 38 w 95"/>
                  <a:gd name="T11" fmla="*/ 77 h 77"/>
                  <a:gd name="T12" fmla="*/ 38 w 95"/>
                  <a:gd name="T13" fmla="*/ 77 h 77"/>
                  <a:gd name="T14" fmla="*/ 1 w 95"/>
                  <a:gd name="T15" fmla="*/ 77 h 77"/>
                  <a:gd name="T16" fmla="*/ 34 w 95"/>
                  <a:gd name="T17" fmla="*/ 76 h 77"/>
                  <a:gd name="T18" fmla="*/ 35 w 95"/>
                  <a:gd name="T19" fmla="*/ 76 h 77"/>
                  <a:gd name="T20" fmla="*/ 34 w 95"/>
                  <a:gd name="T21" fmla="*/ 76 h 77"/>
                  <a:gd name="T22" fmla="*/ 34 w 95"/>
                  <a:gd name="T23" fmla="*/ 76 h 77"/>
                  <a:gd name="T24" fmla="*/ 34 w 95"/>
                  <a:gd name="T25" fmla="*/ 76 h 77"/>
                  <a:gd name="T26" fmla="*/ 34 w 95"/>
                  <a:gd name="T27" fmla="*/ 76 h 77"/>
                  <a:gd name="T28" fmla="*/ 34 w 95"/>
                  <a:gd name="T29" fmla="*/ 76 h 77"/>
                  <a:gd name="T30" fmla="*/ 33 w 95"/>
                  <a:gd name="T31" fmla="*/ 76 h 77"/>
                  <a:gd name="T32" fmla="*/ 33 w 95"/>
                  <a:gd name="T33" fmla="*/ 76 h 77"/>
                  <a:gd name="T34" fmla="*/ 65 w 95"/>
                  <a:gd name="T35" fmla="*/ 0 h 77"/>
                  <a:gd name="T36" fmla="*/ 63 w 95"/>
                  <a:gd name="T37" fmla="*/ 1 h 77"/>
                  <a:gd name="T38" fmla="*/ 58 w 95"/>
                  <a:gd name="T39" fmla="*/ 11 h 77"/>
                  <a:gd name="T40" fmla="*/ 54 w 95"/>
                  <a:gd name="T41" fmla="*/ 18 h 77"/>
                  <a:gd name="T42" fmla="*/ 41 w 95"/>
                  <a:gd name="T43" fmla="*/ 24 h 77"/>
                  <a:gd name="T44" fmla="*/ 37 w 95"/>
                  <a:gd name="T45" fmla="*/ 28 h 77"/>
                  <a:gd name="T46" fmla="*/ 35 w 95"/>
                  <a:gd name="T47" fmla="*/ 31 h 77"/>
                  <a:gd name="T48" fmla="*/ 32 w 95"/>
                  <a:gd name="T49" fmla="*/ 35 h 77"/>
                  <a:gd name="T50" fmla="*/ 30 w 95"/>
                  <a:gd name="T51" fmla="*/ 39 h 77"/>
                  <a:gd name="T52" fmla="*/ 30 w 95"/>
                  <a:gd name="T53" fmla="*/ 52 h 77"/>
                  <a:gd name="T54" fmla="*/ 30 w 95"/>
                  <a:gd name="T55" fmla="*/ 54 h 77"/>
                  <a:gd name="T56" fmla="*/ 20 w 95"/>
                  <a:gd name="T57" fmla="*/ 65 h 77"/>
                  <a:gd name="T58" fmla="*/ 16 w 95"/>
                  <a:gd name="T59" fmla="*/ 68 h 77"/>
                  <a:gd name="T60" fmla="*/ 8 w 95"/>
                  <a:gd name="T61" fmla="*/ 73 h 77"/>
                  <a:gd name="T62" fmla="*/ 2 w 95"/>
                  <a:gd name="T63" fmla="*/ 76 h 77"/>
                  <a:gd name="T64" fmla="*/ 7 w 95"/>
                  <a:gd name="T65" fmla="*/ 75 h 77"/>
                  <a:gd name="T66" fmla="*/ 15 w 95"/>
                  <a:gd name="T67" fmla="*/ 71 h 77"/>
                  <a:gd name="T68" fmla="*/ 19 w 95"/>
                  <a:gd name="T69" fmla="*/ 67 h 77"/>
                  <a:gd name="T70" fmla="*/ 29 w 95"/>
                  <a:gd name="T71" fmla="*/ 57 h 77"/>
                  <a:gd name="T72" fmla="*/ 31 w 95"/>
                  <a:gd name="T73" fmla="*/ 52 h 77"/>
                  <a:gd name="T74" fmla="*/ 29 w 95"/>
                  <a:gd name="T75" fmla="*/ 42 h 77"/>
                  <a:gd name="T76" fmla="*/ 33 w 95"/>
                  <a:gd name="T77" fmla="*/ 36 h 77"/>
                  <a:gd name="T78" fmla="*/ 35 w 95"/>
                  <a:gd name="T79" fmla="*/ 32 h 77"/>
                  <a:gd name="T80" fmla="*/ 37 w 95"/>
                  <a:gd name="T81" fmla="*/ 29 h 77"/>
                  <a:gd name="T82" fmla="*/ 40 w 95"/>
                  <a:gd name="T83" fmla="*/ 25 h 77"/>
                  <a:gd name="T84" fmla="*/ 52 w 95"/>
                  <a:gd name="T85" fmla="*/ 21 h 77"/>
                  <a:gd name="T86" fmla="*/ 57 w 95"/>
                  <a:gd name="T87" fmla="*/ 13 h 77"/>
                  <a:gd name="T88" fmla="*/ 63 w 95"/>
                  <a:gd name="T89" fmla="*/ 3 h 77"/>
                  <a:gd name="T90" fmla="*/ 65 w 95"/>
                  <a:gd name="T91" fmla="*/ 1 h 77"/>
                  <a:gd name="T92" fmla="*/ 69 w 95"/>
                  <a:gd name="T93" fmla="*/ 3 h 77"/>
                  <a:gd name="T94" fmla="*/ 75 w 95"/>
                  <a:gd name="T95" fmla="*/ 7 h 77"/>
                  <a:gd name="T96" fmla="*/ 81 w 95"/>
                  <a:gd name="T97" fmla="*/ 7 h 77"/>
                  <a:gd name="T98" fmla="*/ 84 w 95"/>
                  <a:gd name="T99" fmla="*/ 7 h 77"/>
                  <a:gd name="T100" fmla="*/ 88 w 95"/>
                  <a:gd name="T101" fmla="*/ 7 h 77"/>
                  <a:gd name="T102" fmla="*/ 93 w 95"/>
                  <a:gd name="T103" fmla="*/ 9 h 77"/>
                  <a:gd name="T104" fmla="*/ 95 w 95"/>
                  <a:gd name="T105" fmla="*/ 9 h 77"/>
                  <a:gd name="T106" fmla="*/ 95 w 95"/>
                  <a:gd name="T107" fmla="*/ 8 h 77"/>
                  <a:gd name="T108" fmla="*/ 92 w 95"/>
                  <a:gd name="T109" fmla="*/ 7 h 77"/>
                  <a:gd name="T110" fmla="*/ 87 w 95"/>
                  <a:gd name="T111" fmla="*/ 6 h 77"/>
                  <a:gd name="T112" fmla="*/ 83 w 95"/>
                  <a:gd name="T113" fmla="*/ 6 h 77"/>
                  <a:gd name="T114" fmla="*/ 79 w 95"/>
                  <a:gd name="T115" fmla="*/ 6 h 77"/>
                  <a:gd name="T116" fmla="*/ 74 w 95"/>
                  <a:gd name="T117" fmla="*/ 6 h 77"/>
                  <a:gd name="T118" fmla="*/ 68 w 95"/>
                  <a:gd name="T11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77">
                    <a:moveTo>
                      <a:pt x="38" y="77"/>
                    </a:move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moveTo>
                      <a:pt x="38" y="77"/>
                    </a:move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moveTo>
                      <a:pt x="38" y="77"/>
                    </a:move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cubicBezTo>
                      <a:pt x="38" y="77"/>
                      <a:pt x="38" y="77"/>
                      <a:pt x="38" y="77"/>
                    </a:cubicBezTo>
                    <a:moveTo>
                      <a:pt x="1" y="76"/>
                    </a:moveTo>
                    <a:cubicBezTo>
                      <a:pt x="0" y="77"/>
                      <a:pt x="0" y="77"/>
                      <a:pt x="0" y="77"/>
                    </a:cubicBezTo>
                    <a:cubicBezTo>
                      <a:pt x="1" y="77"/>
                      <a:pt x="1" y="77"/>
                      <a:pt x="1" y="77"/>
                    </a:cubicBezTo>
                    <a:cubicBezTo>
                      <a:pt x="1" y="77"/>
                      <a:pt x="1" y="77"/>
                      <a:pt x="1" y="77"/>
                    </a:cubicBezTo>
                    <a:cubicBezTo>
                      <a:pt x="1" y="77"/>
                      <a:pt x="1" y="77"/>
                      <a:pt x="1" y="77"/>
                    </a:cubicBezTo>
                    <a:cubicBezTo>
                      <a:pt x="1" y="77"/>
                      <a:pt x="1" y="77"/>
                      <a:pt x="1" y="77"/>
                    </a:cubicBezTo>
                    <a:cubicBezTo>
                      <a:pt x="1" y="77"/>
                      <a:pt x="1" y="76"/>
                      <a:pt x="1" y="76"/>
                    </a:cubicBezTo>
                    <a:moveTo>
                      <a:pt x="34" y="76"/>
                    </a:moveTo>
                    <a:cubicBezTo>
                      <a:pt x="34"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5" y="76"/>
                      <a:pt x="35" y="76"/>
                    </a:cubicBezTo>
                    <a:cubicBezTo>
                      <a:pt x="35" y="76"/>
                      <a:pt x="34" y="76"/>
                      <a:pt x="34" y="76"/>
                    </a:cubicBezTo>
                    <a:moveTo>
                      <a:pt x="34" y="76"/>
                    </a:move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moveTo>
                      <a:pt x="34" y="76"/>
                    </a:move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cubicBezTo>
                      <a:pt x="34" y="76"/>
                      <a:pt x="34" y="76"/>
                      <a:pt x="34" y="76"/>
                    </a:cubicBezTo>
                    <a:moveTo>
                      <a:pt x="33" y="76"/>
                    </a:move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moveTo>
                      <a:pt x="65" y="0"/>
                    </a:moveTo>
                    <a:cubicBezTo>
                      <a:pt x="65" y="0"/>
                      <a:pt x="65" y="0"/>
                      <a:pt x="65" y="0"/>
                    </a:cubicBezTo>
                    <a:cubicBezTo>
                      <a:pt x="65" y="0"/>
                      <a:pt x="64" y="0"/>
                      <a:pt x="64" y="0"/>
                    </a:cubicBezTo>
                    <a:cubicBezTo>
                      <a:pt x="64" y="0"/>
                      <a:pt x="64" y="0"/>
                      <a:pt x="64" y="1"/>
                    </a:cubicBezTo>
                    <a:cubicBezTo>
                      <a:pt x="64" y="1"/>
                      <a:pt x="63" y="1"/>
                      <a:pt x="63" y="1"/>
                    </a:cubicBezTo>
                    <a:cubicBezTo>
                      <a:pt x="63" y="1"/>
                      <a:pt x="63" y="1"/>
                      <a:pt x="62" y="2"/>
                    </a:cubicBezTo>
                    <a:cubicBezTo>
                      <a:pt x="62" y="2"/>
                      <a:pt x="61" y="3"/>
                      <a:pt x="61" y="4"/>
                    </a:cubicBezTo>
                    <a:cubicBezTo>
                      <a:pt x="60" y="5"/>
                      <a:pt x="60" y="6"/>
                      <a:pt x="59" y="7"/>
                    </a:cubicBezTo>
                    <a:cubicBezTo>
                      <a:pt x="59" y="8"/>
                      <a:pt x="58" y="9"/>
                      <a:pt x="58" y="11"/>
                    </a:cubicBezTo>
                    <a:cubicBezTo>
                      <a:pt x="57" y="11"/>
                      <a:pt x="57" y="12"/>
                      <a:pt x="57" y="13"/>
                    </a:cubicBezTo>
                    <a:cubicBezTo>
                      <a:pt x="56" y="14"/>
                      <a:pt x="56" y="14"/>
                      <a:pt x="56" y="15"/>
                    </a:cubicBezTo>
                    <a:cubicBezTo>
                      <a:pt x="55" y="15"/>
                      <a:pt x="55" y="16"/>
                      <a:pt x="55" y="17"/>
                    </a:cubicBezTo>
                    <a:cubicBezTo>
                      <a:pt x="54" y="17"/>
                      <a:pt x="54" y="18"/>
                      <a:pt x="54" y="18"/>
                    </a:cubicBezTo>
                    <a:cubicBezTo>
                      <a:pt x="53" y="19"/>
                      <a:pt x="52" y="20"/>
                      <a:pt x="51" y="20"/>
                    </a:cubicBezTo>
                    <a:cubicBezTo>
                      <a:pt x="50" y="21"/>
                      <a:pt x="49" y="22"/>
                      <a:pt x="48" y="22"/>
                    </a:cubicBezTo>
                    <a:cubicBezTo>
                      <a:pt x="47" y="23"/>
                      <a:pt x="46" y="23"/>
                      <a:pt x="44" y="23"/>
                    </a:cubicBezTo>
                    <a:cubicBezTo>
                      <a:pt x="43" y="24"/>
                      <a:pt x="42" y="24"/>
                      <a:pt x="41" y="24"/>
                    </a:cubicBezTo>
                    <a:cubicBezTo>
                      <a:pt x="41" y="24"/>
                      <a:pt x="40" y="24"/>
                      <a:pt x="40" y="24"/>
                    </a:cubicBezTo>
                    <a:cubicBezTo>
                      <a:pt x="40" y="24"/>
                      <a:pt x="39" y="25"/>
                      <a:pt x="39" y="25"/>
                    </a:cubicBezTo>
                    <a:cubicBezTo>
                      <a:pt x="38" y="25"/>
                      <a:pt x="38" y="26"/>
                      <a:pt x="38" y="26"/>
                    </a:cubicBezTo>
                    <a:cubicBezTo>
                      <a:pt x="38" y="27"/>
                      <a:pt x="37" y="27"/>
                      <a:pt x="37" y="28"/>
                    </a:cubicBezTo>
                    <a:cubicBezTo>
                      <a:pt x="37" y="28"/>
                      <a:pt x="37" y="28"/>
                      <a:pt x="37" y="29"/>
                    </a:cubicBezTo>
                    <a:cubicBezTo>
                      <a:pt x="36" y="29"/>
                      <a:pt x="36" y="29"/>
                      <a:pt x="36" y="29"/>
                    </a:cubicBezTo>
                    <a:cubicBezTo>
                      <a:pt x="36" y="30"/>
                      <a:pt x="36" y="30"/>
                      <a:pt x="35" y="30"/>
                    </a:cubicBezTo>
                    <a:cubicBezTo>
                      <a:pt x="35" y="31"/>
                      <a:pt x="35" y="31"/>
                      <a:pt x="35" y="31"/>
                    </a:cubicBezTo>
                    <a:cubicBezTo>
                      <a:pt x="34" y="31"/>
                      <a:pt x="34" y="31"/>
                      <a:pt x="34" y="32"/>
                    </a:cubicBezTo>
                    <a:cubicBezTo>
                      <a:pt x="34" y="32"/>
                      <a:pt x="33" y="32"/>
                      <a:pt x="33" y="33"/>
                    </a:cubicBezTo>
                    <a:cubicBezTo>
                      <a:pt x="33" y="33"/>
                      <a:pt x="33" y="33"/>
                      <a:pt x="33" y="34"/>
                    </a:cubicBezTo>
                    <a:cubicBezTo>
                      <a:pt x="33" y="34"/>
                      <a:pt x="33" y="34"/>
                      <a:pt x="32" y="35"/>
                    </a:cubicBezTo>
                    <a:cubicBezTo>
                      <a:pt x="32" y="35"/>
                      <a:pt x="32" y="35"/>
                      <a:pt x="32" y="36"/>
                    </a:cubicBezTo>
                    <a:cubicBezTo>
                      <a:pt x="32" y="36"/>
                      <a:pt x="32" y="37"/>
                      <a:pt x="32" y="37"/>
                    </a:cubicBezTo>
                    <a:cubicBezTo>
                      <a:pt x="31" y="37"/>
                      <a:pt x="31" y="38"/>
                      <a:pt x="31" y="38"/>
                    </a:cubicBezTo>
                    <a:cubicBezTo>
                      <a:pt x="31" y="38"/>
                      <a:pt x="30" y="38"/>
                      <a:pt x="30" y="39"/>
                    </a:cubicBezTo>
                    <a:cubicBezTo>
                      <a:pt x="29" y="39"/>
                      <a:pt x="29" y="40"/>
                      <a:pt x="28" y="42"/>
                    </a:cubicBezTo>
                    <a:cubicBezTo>
                      <a:pt x="28" y="43"/>
                      <a:pt x="28" y="44"/>
                      <a:pt x="28" y="45"/>
                    </a:cubicBezTo>
                    <a:cubicBezTo>
                      <a:pt x="28" y="47"/>
                      <a:pt x="28" y="48"/>
                      <a:pt x="29" y="49"/>
                    </a:cubicBezTo>
                    <a:cubicBezTo>
                      <a:pt x="29" y="50"/>
                      <a:pt x="29" y="51"/>
                      <a:pt x="30" y="52"/>
                    </a:cubicBezTo>
                    <a:cubicBezTo>
                      <a:pt x="30" y="52"/>
                      <a:pt x="30" y="52"/>
                      <a:pt x="30" y="52"/>
                    </a:cubicBezTo>
                    <a:cubicBezTo>
                      <a:pt x="30" y="53"/>
                      <a:pt x="30" y="53"/>
                      <a:pt x="30" y="53"/>
                    </a:cubicBezTo>
                    <a:cubicBezTo>
                      <a:pt x="30" y="53"/>
                      <a:pt x="30" y="53"/>
                      <a:pt x="30" y="53"/>
                    </a:cubicBezTo>
                    <a:cubicBezTo>
                      <a:pt x="30" y="53"/>
                      <a:pt x="30" y="53"/>
                      <a:pt x="30" y="54"/>
                    </a:cubicBezTo>
                    <a:cubicBezTo>
                      <a:pt x="30" y="54"/>
                      <a:pt x="29" y="56"/>
                      <a:pt x="28" y="57"/>
                    </a:cubicBezTo>
                    <a:cubicBezTo>
                      <a:pt x="28" y="58"/>
                      <a:pt x="27" y="59"/>
                      <a:pt x="26" y="60"/>
                    </a:cubicBezTo>
                    <a:cubicBezTo>
                      <a:pt x="25" y="61"/>
                      <a:pt x="24" y="62"/>
                      <a:pt x="23" y="63"/>
                    </a:cubicBezTo>
                    <a:cubicBezTo>
                      <a:pt x="22" y="64"/>
                      <a:pt x="21" y="65"/>
                      <a:pt x="20" y="65"/>
                    </a:cubicBezTo>
                    <a:cubicBezTo>
                      <a:pt x="20" y="65"/>
                      <a:pt x="19" y="66"/>
                      <a:pt x="19" y="66"/>
                    </a:cubicBezTo>
                    <a:cubicBezTo>
                      <a:pt x="18" y="66"/>
                      <a:pt x="18" y="66"/>
                      <a:pt x="18" y="67"/>
                    </a:cubicBezTo>
                    <a:cubicBezTo>
                      <a:pt x="17" y="67"/>
                      <a:pt x="17" y="67"/>
                      <a:pt x="17" y="68"/>
                    </a:cubicBezTo>
                    <a:cubicBezTo>
                      <a:pt x="17" y="68"/>
                      <a:pt x="16" y="68"/>
                      <a:pt x="16" y="68"/>
                    </a:cubicBezTo>
                    <a:cubicBezTo>
                      <a:pt x="15" y="69"/>
                      <a:pt x="15" y="70"/>
                      <a:pt x="14" y="70"/>
                    </a:cubicBezTo>
                    <a:cubicBezTo>
                      <a:pt x="14" y="71"/>
                      <a:pt x="13" y="71"/>
                      <a:pt x="13" y="71"/>
                    </a:cubicBezTo>
                    <a:cubicBezTo>
                      <a:pt x="12" y="72"/>
                      <a:pt x="11" y="72"/>
                      <a:pt x="11" y="73"/>
                    </a:cubicBezTo>
                    <a:cubicBezTo>
                      <a:pt x="10" y="73"/>
                      <a:pt x="9" y="73"/>
                      <a:pt x="8" y="73"/>
                    </a:cubicBezTo>
                    <a:cubicBezTo>
                      <a:pt x="7" y="73"/>
                      <a:pt x="7" y="74"/>
                      <a:pt x="6" y="74"/>
                    </a:cubicBezTo>
                    <a:cubicBezTo>
                      <a:pt x="5" y="74"/>
                      <a:pt x="5" y="74"/>
                      <a:pt x="4" y="74"/>
                    </a:cubicBezTo>
                    <a:cubicBezTo>
                      <a:pt x="4" y="75"/>
                      <a:pt x="3" y="75"/>
                      <a:pt x="3" y="75"/>
                    </a:cubicBezTo>
                    <a:cubicBezTo>
                      <a:pt x="2" y="76"/>
                      <a:pt x="2" y="76"/>
                      <a:pt x="2" y="76"/>
                    </a:cubicBezTo>
                    <a:cubicBezTo>
                      <a:pt x="3" y="76"/>
                      <a:pt x="3" y="76"/>
                      <a:pt x="3" y="76"/>
                    </a:cubicBezTo>
                    <a:cubicBezTo>
                      <a:pt x="3" y="76"/>
                      <a:pt x="4" y="76"/>
                      <a:pt x="4" y="76"/>
                    </a:cubicBezTo>
                    <a:cubicBezTo>
                      <a:pt x="5" y="75"/>
                      <a:pt x="5" y="75"/>
                      <a:pt x="5" y="75"/>
                    </a:cubicBezTo>
                    <a:cubicBezTo>
                      <a:pt x="6" y="75"/>
                      <a:pt x="6" y="75"/>
                      <a:pt x="7" y="75"/>
                    </a:cubicBezTo>
                    <a:cubicBezTo>
                      <a:pt x="7" y="74"/>
                      <a:pt x="7" y="74"/>
                      <a:pt x="8" y="74"/>
                    </a:cubicBezTo>
                    <a:cubicBezTo>
                      <a:pt x="9" y="74"/>
                      <a:pt x="10" y="74"/>
                      <a:pt x="11" y="73"/>
                    </a:cubicBezTo>
                    <a:cubicBezTo>
                      <a:pt x="12" y="73"/>
                      <a:pt x="13" y="73"/>
                      <a:pt x="13" y="72"/>
                    </a:cubicBezTo>
                    <a:cubicBezTo>
                      <a:pt x="14" y="72"/>
                      <a:pt x="14" y="71"/>
                      <a:pt x="15" y="71"/>
                    </a:cubicBezTo>
                    <a:cubicBezTo>
                      <a:pt x="16" y="70"/>
                      <a:pt x="16" y="70"/>
                      <a:pt x="17" y="69"/>
                    </a:cubicBezTo>
                    <a:cubicBezTo>
                      <a:pt x="17" y="69"/>
                      <a:pt x="17" y="69"/>
                      <a:pt x="18" y="68"/>
                    </a:cubicBezTo>
                    <a:cubicBezTo>
                      <a:pt x="18" y="68"/>
                      <a:pt x="18" y="68"/>
                      <a:pt x="18" y="67"/>
                    </a:cubicBezTo>
                    <a:cubicBezTo>
                      <a:pt x="19" y="67"/>
                      <a:pt x="19" y="67"/>
                      <a:pt x="19" y="67"/>
                    </a:cubicBezTo>
                    <a:cubicBezTo>
                      <a:pt x="20" y="66"/>
                      <a:pt x="20" y="66"/>
                      <a:pt x="20" y="66"/>
                    </a:cubicBezTo>
                    <a:cubicBezTo>
                      <a:pt x="21" y="65"/>
                      <a:pt x="22" y="65"/>
                      <a:pt x="24" y="64"/>
                    </a:cubicBezTo>
                    <a:cubicBezTo>
                      <a:pt x="25" y="63"/>
                      <a:pt x="26" y="62"/>
                      <a:pt x="27" y="61"/>
                    </a:cubicBezTo>
                    <a:cubicBezTo>
                      <a:pt x="28" y="59"/>
                      <a:pt x="29" y="58"/>
                      <a:pt x="29" y="57"/>
                    </a:cubicBezTo>
                    <a:cubicBezTo>
                      <a:pt x="30" y="56"/>
                      <a:pt x="31" y="55"/>
                      <a:pt x="31" y="54"/>
                    </a:cubicBezTo>
                    <a:cubicBezTo>
                      <a:pt x="31" y="54"/>
                      <a:pt x="31" y="53"/>
                      <a:pt x="31" y="53"/>
                    </a:cubicBezTo>
                    <a:cubicBezTo>
                      <a:pt x="31" y="53"/>
                      <a:pt x="31" y="53"/>
                      <a:pt x="31" y="53"/>
                    </a:cubicBezTo>
                    <a:cubicBezTo>
                      <a:pt x="31" y="52"/>
                      <a:pt x="31" y="52"/>
                      <a:pt x="31" y="52"/>
                    </a:cubicBezTo>
                    <a:cubicBezTo>
                      <a:pt x="31" y="52"/>
                      <a:pt x="31" y="52"/>
                      <a:pt x="31" y="52"/>
                    </a:cubicBezTo>
                    <a:cubicBezTo>
                      <a:pt x="30" y="51"/>
                      <a:pt x="30" y="50"/>
                      <a:pt x="30" y="49"/>
                    </a:cubicBezTo>
                    <a:cubicBezTo>
                      <a:pt x="29" y="48"/>
                      <a:pt x="29" y="47"/>
                      <a:pt x="29" y="45"/>
                    </a:cubicBezTo>
                    <a:cubicBezTo>
                      <a:pt x="29" y="44"/>
                      <a:pt x="29" y="43"/>
                      <a:pt x="29" y="42"/>
                    </a:cubicBezTo>
                    <a:cubicBezTo>
                      <a:pt x="30" y="41"/>
                      <a:pt x="30" y="40"/>
                      <a:pt x="31" y="40"/>
                    </a:cubicBezTo>
                    <a:cubicBezTo>
                      <a:pt x="31" y="39"/>
                      <a:pt x="31" y="39"/>
                      <a:pt x="32" y="39"/>
                    </a:cubicBezTo>
                    <a:cubicBezTo>
                      <a:pt x="32" y="38"/>
                      <a:pt x="32" y="38"/>
                      <a:pt x="32" y="37"/>
                    </a:cubicBezTo>
                    <a:cubicBezTo>
                      <a:pt x="33" y="37"/>
                      <a:pt x="33" y="37"/>
                      <a:pt x="33" y="36"/>
                    </a:cubicBezTo>
                    <a:cubicBezTo>
                      <a:pt x="33" y="36"/>
                      <a:pt x="33" y="35"/>
                      <a:pt x="33" y="35"/>
                    </a:cubicBezTo>
                    <a:cubicBezTo>
                      <a:pt x="34" y="35"/>
                      <a:pt x="34" y="34"/>
                      <a:pt x="34" y="34"/>
                    </a:cubicBezTo>
                    <a:cubicBezTo>
                      <a:pt x="34" y="34"/>
                      <a:pt x="34" y="34"/>
                      <a:pt x="34" y="33"/>
                    </a:cubicBezTo>
                    <a:cubicBezTo>
                      <a:pt x="34" y="33"/>
                      <a:pt x="34" y="33"/>
                      <a:pt x="35" y="32"/>
                    </a:cubicBezTo>
                    <a:cubicBezTo>
                      <a:pt x="35" y="32"/>
                      <a:pt x="35" y="32"/>
                      <a:pt x="35" y="32"/>
                    </a:cubicBezTo>
                    <a:cubicBezTo>
                      <a:pt x="36" y="31"/>
                      <a:pt x="36" y="31"/>
                      <a:pt x="36" y="31"/>
                    </a:cubicBezTo>
                    <a:cubicBezTo>
                      <a:pt x="36" y="31"/>
                      <a:pt x="37" y="30"/>
                      <a:pt x="37" y="30"/>
                    </a:cubicBezTo>
                    <a:cubicBezTo>
                      <a:pt x="37" y="30"/>
                      <a:pt x="37" y="29"/>
                      <a:pt x="37" y="29"/>
                    </a:cubicBezTo>
                    <a:cubicBezTo>
                      <a:pt x="38" y="29"/>
                      <a:pt x="38" y="28"/>
                      <a:pt x="38" y="28"/>
                    </a:cubicBezTo>
                    <a:cubicBezTo>
                      <a:pt x="38" y="28"/>
                      <a:pt x="38" y="27"/>
                      <a:pt x="39" y="27"/>
                    </a:cubicBezTo>
                    <a:cubicBezTo>
                      <a:pt x="39" y="26"/>
                      <a:pt x="39" y="26"/>
                      <a:pt x="39" y="26"/>
                    </a:cubicBezTo>
                    <a:cubicBezTo>
                      <a:pt x="40" y="25"/>
                      <a:pt x="40" y="25"/>
                      <a:pt x="40" y="25"/>
                    </a:cubicBezTo>
                    <a:cubicBezTo>
                      <a:pt x="41" y="25"/>
                      <a:pt x="41" y="25"/>
                      <a:pt x="41" y="25"/>
                    </a:cubicBezTo>
                    <a:cubicBezTo>
                      <a:pt x="42" y="25"/>
                      <a:pt x="43" y="25"/>
                      <a:pt x="45" y="24"/>
                    </a:cubicBezTo>
                    <a:cubicBezTo>
                      <a:pt x="46" y="24"/>
                      <a:pt x="47" y="23"/>
                      <a:pt x="48" y="23"/>
                    </a:cubicBezTo>
                    <a:cubicBezTo>
                      <a:pt x="50" y="22"/>
                      <a:pt x="51" y="22"/>
                      <a:pt x="52" y="21"/>
                    </a:cubicBezTo>
                    <a:cubicBezTo>
                      <a:pt x="53" y="20"/>
                      <a:pt x="54" y="19"/>
                      <a:pt x="55" y="18"/>
                    </a:cubicBezTo>
                    <a:cubicBezTo>
                      <a:pt x="55" y="18"/>
                      <a:pt x="55" y="18"/>
                      <a:pt x="56" y="17"/>
                    </a:cubicBezTo>
                    <a:cubicBezTo>
                      <a:pt x="56" y="17"/>
                      <a:pt x="56" y="16"/>
                      <a:pt x="56" y="15"/>
                    </a:cubicBezTo>
                    <a:cubicBezTo>
                      <a:pt x="57" y="15"/>
                      <a:pt x="57" y="14"/>
                      <a:pt x="57" y="13"/>
                    </a:cubicBezTo>
                    <a:cubicBezTo>
                      <a:pt x="58" y="13"/>
                      <a:pt x="58" y="12"/>
                      <a:pt x="58" y="11"/>
                    </a:cubicBezTo>
                    <a:cubicBezTo>
                      <a:pt x="59" y="10"/>
                      <a:pt x="59" y="9"/>
                      <a:pt x="60" y="8"/>
                    </a:cubicBezTo>
                    <a:cubicBezTo>
                      <a:pt x="60" y="7"/>
                      <a:pt x="61" y="6"/>
                      <a:pt x="61" y="5"/>
                    </a:cubicBezTo>
                    <a:cubicBezTo>
                      <a:pt x="62" y="4"/>
                      <a:pt x="62" y="3"/>
                      <a:pt x="63" y="3"/>
                    </a:cubicBezTo>
                    <a:cubicBezTo>
                      <a:pt x="63" y="2"/>
                      <a:pt x="63" y="2"/>
                      <a:pt x="64" y="2"/>
                    </a:cubicBezTo>
                    <a:cubicBezTo>
                      <a:pt x="64" y="2"/>
                      <a:pt x="64" y="2"/>
                      <a:pt x="64" y="2"/>
                    </a:cubicBezTo>
                    <a:cubicBezTo>
                      <a:pt x="64" y="1"/>
                      <a:pt x="64" y="1"/>
                      <a:pt x="65" y="1"/>
                    </a:cubicBezTo>
                    <a:cubicBezTo>
                      <a:pt x="65" y="1"/>
                      <a:pt x="65" y="1"/>
                      <a:pt x="65" y="1"/>
                    </a:cubicBezTo>
                    <a:cubicBezTo>
                      <a:pt x="65" y="1"/>
                      <a:pt x="65" y="1"/>
                      <a:pt x="65" y="1"/>
                    </a:cubicBezTo>
                    <a:cubicBezTo>
                      <a:pt x="66" y="1"/>
                      <a:pt x="66" y="1"/>
                      <a:pt x="67" y="2"/>
                    </a:cubicBezTo>
                    <a:cubicBezTo>
                      <a:pt x="67" y="2"/>
                      <a:pt x="67" y="2"/>
                      <a:pt x="68" y="2"/>
                    </a:cubicBezTo>
                    <a:cubicBezTo>
                      <a:pt x="68" y="3"/>
                      <a:pt x="69" y="3"/>
                      <a:pt x="69" y="3"/>
                    </a:cubicBezTo>
                    <a:cubicBezTo>
                      <a:pt x="70" y="4"/>
                      <a:pt x="70" y="4"/>
                      <a:pt x="71" y="5"/>
                    </a:cubicBezTo>
                    <a:cubicBezTo>
                      <a:pt x="71" y="5"/>
                      <a:pt x="72" y="6"/>
                      <a:pt x="72" y="6"/>
                    </a:cubicBezTo>
                    <a:cubicBezTo>
                      <a:pt x="73" y="6"/>
                      <a:pt x="73" y="7"/>
                      <a:pt x="74" y="7"/>
                    </a:cubicBezTo>
                    <a:cubicBezTo>
                      <a:pt x="74" y="7"/>
                      <a:pt x="75" y="7"/>
                      <a:pt x="75" y="7"/>
                    </a:cubicBezTo>
                    <a:cubicBezTo>
                      <a:pt x="76" y="7"/>
                      <a:pt x="77" y="7"/>
                      <a:pt x="77" y="7"/>
                    </a:cubicBezTo>
                    <a:cubicBezTo>
                      <a:pt x="78" y="7"/>
                      <a:pt x="78" y="7"/>
                      <a:pt x="78" y="7"/>
                    </a:cubicBezTo>
                    <a:cubicBezTo>
                      <a:pt x="79" y="7"/>
                      <a:pt x="79" y="7"/>
                      <a:pt x="79" y="7"/>
                    </a:cubicBezTo>
                    <a:cubicBezTo>
                      <a:pt x="80" y="7"/>
                      <a:pt x="80" y="7"/>
                      <a:pt x="81" y="7"/>
                    </a:cubicBezTo>
                    <a:cubicBezTo>
                      <a:pt x="81" y="7"/>
                      <a:pt x="81" y="7"/>
                      <a:pt x="82" y="7"/>
                    </a:cubicBezTo>
                    <a:cubicBezTo>
                      <a:pt x="82" y="7"/>
                      <a:pt x="82" y="7"/>
                      <a:pt x="83" y="7"/>
                    </a:cubicBezTo>
                    <a:cubicBezTo>
                      <a:pt x="83" y="7"/>
                      <a:pt x="83" y="7"/>
                      <a:pt x="84" y="7"/>
                    </a:cubicBezTo>
                    <a:cubicBezTo>
                      <a:pt x="84" y="7"/>
                      <a:pt x="84" y="7"/>
                      <a:pt x="84" y="7"/>
                    </a:cubicBezTo>
                    <a:cubicBezTo>
                      <a:pt x="85" y="7"/>
                      <a:pt x="85" y="7"/>
                      <a:pt x="85" y="7"/>
                    </a:cubicBezTo>
                    <a:cubicBezTo>
                      <a:pt x="86" y="7"/>
                      <a:pt x="86" y="7"/>
                      <a:pt x="86" y="7"/>
                    </a:cubicBezTo>
                    <a:cubicBezTo>
                      <a:pt x="86" y="7"/>
                      <a:pt x="86" y="7"/>
                      <a:pt x="87" y="7"/>
                    </a:cubicBezTo>
                    <a:cubicBezTo>
                      <a:pt x="87" y="7"/>
                      <a:pt x="87" y="7"/>
                      <a:pt x="88" y="7"/>
                    </a:cubicBezTo>
                    <a:cubicBezTo>
                      <a:pt x="88" y="7"/>
                      <a:pt x="89" y="7"/>
                      <a:pt x="89" y="7"/>
                    </a:cubicBezTo>
                    <a:cubicBezTo>
                      <a:pt x="89" y="8"/>
                      <a:pt x="90" y="8"/>
                      <a:pt x="90" y="8"/>
                    </a:cubicBezTo>
                    <a:cubicBezTo>
                      <a:pt x="91" y="8"/>
                      <a:pt x="91" y="8"/>
                      <a:pt x="91" y="8"/>
                    </a:cubicBezTo>
                    <a:cubicBezTo>
                      <a:pt x="92" y="8"/>
                      <a:pt x="92" y="9"/>
                      <a:pt x="93" y="9"/>
                    </a:cubicBezTo>
                    <a:cubicBezTo>
                      <a:pt x="93" y="9"/>
                      <a:pt x="93" y="9"/>
                      <a:pt x="94" y="9"/>
                    </a:cubicBezTo>
                    <a:cubicBezTo>
                      <a:pt x="94"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4" y="8"/>
                    </a:cubicBezTo>
                    <a:cubicBezTo>
                      <a:pt x="94" y="8"/>
                      <a:pt x="93" y="8"/>
                      <a:pt x="93" y="8"/>
                    </a:cubicBezTo>
                    <a:cubicBezTo>
                      <a:pt x="93" y="8"/>
                      <a:pt x="92" y="7"/>
                      <a:pt x="92" y="7"/>
                    </a:cubicBezTo>
                    <a:cubicBezTo>
                      <a:pt x="91" y="7"/>
                      <a:pt x="91" y="7"/>
                      <a:pt x="91" y="7"/>
                    </a:cubicBezTo>
                    <a:cubicBezTo>
                      <a:pt x="90" y="7"/>
                      <a:pt x="90" y="7"/>
                      <a:pt x="89" y="7"/>
                    </a:cubicBezTo>
                    <a:cubicBezTo>
                      <a:pt x="89" y="6"/>
                      <a:pt x="88" y="6"/>
                      <a:pt x="88" y="6"/>
                    </a:cubicBezTo>
                    <a:cubicBezTo>
                      <a:pt x="88" y="6"/>
                      <a:pt x="87" y="6"/>
                      <a:pt x="87" y="6"/>
                    </a:cubicBezTo>
                    <a:cubicBezTo>
                      <a:pt x="86" y="6"/>
                      <a:pt x="86" y="6"/>
                      <a:pt x="86" y="6"/>
                    </a:cubicBezTo>
                    <a:cubicBezTo>
                      <a:pt x="85" y="6"/>
                      <a:pt x="85" y="6"/>
                      <a:pt x="85" y="6"/>
                    </a:cubicBezTo>
                    <a:cubicBezTo>
                      <a:pt x="85" y="6"/>
                      <a:pt x="85" y="6"/>
                      <a:pt x="84" y="6"/>
                    </a:cubicBezTo>
                    <a:cubicBezTo>
                      <a:pt x="84" y="6"/>
                      <a:pt x="84" y="6"/>
                      <a:pt x="83" y="6"/>
                    </a:cubicBezTo>
                    <a:cubicBezTo>
                      <a:pt x="83" y="6"/>
                      <a:pt x="83" y="6"/>
                      <a:pt x="83" y="6"/>
                    </a:cubicBezTo>
                    <a:cubicBezTo>
                      <a:pt x="82" y="6"/>
                      <a:pt x="82" y="6"/>
                      <a:pt x="82" y="6"/>
                    </a:cubicBezTo>
                    <a:cubicBezTo>
                      <a:pt x="81" y="6"/>
                      <a:pt x="81" y="6"/>
                      <a:pt x="80" y="6"/>
                    </a:cubicBezTo>
                    <a:cubicBezTo>
                      <a:pt x="80" y="6"/>
                      <a:pt x="80" y="6"/>
                      <a:pt x="79" y="6"/>
                    </a:cubicBezTo>
                    <a:cubicBezTo>
                      <a:pt x="79" y="6"/>
                      <a:pt x="79" y="6"/>
                      <a:pt x="78" y="6"/>
                    </a:cubicBezTo>
                    <a:cubicBezTo>
                      <a:pt x="78" y="6"/>
                      <a:pt x="78" y="6"/>
                      <a:pt x="77" y="6"/>
                    </a:cubicBezTo>
                    <a:cubicBezTo>
                      <a:pt x="77" y="6"/>
                      <a:pt x="76" y="6"/>
                      <a:pt x="75" y="6"/>
                    </a:cubicBezTo>
                    <a:cubicBezTo>
                      <a:pt x="75" y="6"/>
                      <a:pt x="74" y="6"/>
                      <a:pt x="74" y="6"/>
                    </a:cubicBezTo>
                    <a:cubicBezTo>
                      <a:pt x="73" y="6"/>
                      <a:pt x="73" y="6"/>
                      <a:pt x="73" y="5"/>
                    </a:cubicBezTo>
                    <a:cubicBezTo>
                      <a:pt x="72" y="5"/>
                      <a:pt x="72" y="5"/>
                      <a:pt x="72" y="4"/>
                    </a:cubicBezTo>
                    <a:cubicBezTo>
                      <a:pt x="71" y="4"/>
                      <a:pt x="70" y="3"/>
                      <a:pt x="70" y="3"/>
                    </a:cubicBezTo>
                    <a:cubicBezTo>
                      <a:pt x="69" y="2"/>
                      <a:pt x="69" y="2"/>
                      <a:pt x="68" y="1"/>
                    </a:cubicBezTo>
                    <a:cubicBezTo>
                      <a:pt x="68" y="1"/>
                      <a:pt x="67" y="1"/>
                      <a:pt x="67" y="1"/>
                    </a:cubicBezTo>
                    <a:cubicBezTo>
                      <a:pt x="66" y="0"/>
                      <a:pt x="66"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3" name="Freeform 27">
                <a:extLst>
                  <a:ext uri="{FF2B5EF4-FFF2-40B4-BE49-F238E27FC236}">
                    <a16:creationId xmlns:a16="http://schemas.microsoft.com/office/drawing/2014/main" id="{39CE41A2-8018-A84B-B181-383FAD513A12}"/>
                  </a:ext>
                </a:extLst>
              </p:cNvPr>
              <p:cNvSpPr>
                <a:spLocks/>
              </p:cNvSpPr>
              <p:nvPr/>
            </p:nvSpPr>
            <p:spPr bwMode="auto">
              <a:xfrm>
                <a:off x="3791" y="889"/>
                <a:ext cx="36" cy="70"/>
              </a:xfrm>
              <a:custGeom>
                <a:avLst/>
                <a:gdLst>
                  <a:gd name="T0" fmla="*/ 16 w 34"/>
                  <a:gd name="T1" fmla="*/ 1 h 66"/>
                  <a:gd name="T2" fmla="*/ 12 w 34"/>
                  <a:gd name="T3" fmla="*/ 3 h 66"/>
                  <a:gd name="T4" fmla="*/ 9 w 34"/>
                  <a:gd name="T5" fmla="*/ 3 h 66"/>
                  <a:gd name="T6" fmla="*/ 8 w 34"/>
                  <a:gd name="T7" fmla="*/ 14 h 66"/>
                  <a:gd name="T8" fmla="*/ 9 w 34"/>
                  <a:gd name="T9" fmla="*/ 17 h 66"/>
                  <a:gd name="T10" fmla="*/ 9 w 34"/>
                  <a:gd name="T11" fmla="*/ 19 h 66"/>
                  <a:gd name="T12" fmla="*/ 9 w 34"/>
                  <a:gd name="T13" fmla="*/ 21 h 66"/>
                  <a:gd name="T14" fmla="*/ 7 w 34"/>
                  <a:gd name="T15" fmla="*/ 25 h 66"/>
                  <a:gd name="T16" fmla="*/ 5 w 34"/>
                  <a:gd name="T17" fmla="*/ 26 h 66"/>
                  <a:gd name="T18" fmla="*/ 3 w 34"/>
                  <a:gd name="T19" fmla="*/ 29 h 66"/>
                  <a:gd name="T20" fmla="*/ 0 w 34"/>
                  <a:gd name="T21" fmla="*/ 31 h 66"/>
                  <a:gd name="T22" fmla="*/ 0 w 34"/>
                  <a:gd name="T23" fmla="*/ 31 h 66"/>
                  <a:gd name="T24" fmla="*/ 0 w 34"/>
                  <a:gd name="T25" fmla="*/ 31 h 66"/>
                  <a:gd name="T26" fmla="*/ 0 w 34"/>
                  <a:gd name="T27" fmla="*/ 33 h 66"/>
                  <a:gd name="T28" fmla="*/ 4 w 34"/>
                  <a:gd name="T29" fmla="*/ 39 h 66"/>
                  <a:gd name="T30" fmla="*/ 8 w 34"/>
                  <a:gd name="T31" fmla="*/ 43 h 66"/>
                  <a:gd name="T32" fmla="*/ 9 w 34"/>
                  <a:gd name="T33" fmla="*/ 45 h 66"/>
                  <a:gd name="T34" fmla="*/ 12 w 34"/>
                  <a:gd name="T35" fmla="*/ 47 h 66"/>
                  <a:gd name="T36" fmla="*/ 14 w 34"/>
                  <a:gd name="T37" fmla="*/ 49 h 66"/>
                  <a:gd name="T38" fmla="*/ 18 w 34"/>
                  <a:gd name="T39" fmla="*/ 61 h 66"/>
                  <a:gd name="T40" fmla="*/ 18 w 34"/>
                  <a:gd name="T41" fmla="*/ 64 h 66"/>
                  <a:gd name="T42" fmla="*/ 18 w 34"/>
                  <a:gd name="T43" fmla="*/ 64 h 66"/>
                  <a:gd name="T44" fmla="*/ 18 w 34"/>
                  <a:gd name="T45" fmla="*/ 64 h 66"/>
                  <a:gd name="T46" fmla="*/ 18 w 34"/>
                  <a:gd name="T47" fmla="*/ 65 h 66"/>
                  <a:gd name="T48" fmla="*/ 18 w 34"/>
                  <a:gd name="T49" fmla="*/ 65 h 66"/>
                  <a:gd name="T50" fmla="*/ 19 w 34"/>
                  <a:gd name="T51" fmla="*/ 65 h 66"/>
                  <a:gd name="T52" fmla="*/ 21 w 34"/>
                  <a:gd name="T53" fmla="*/ 63 h 66"/>
                  <a:gd name="T54" fmla="*/ 23 w 34"/>
                  <a:gd name="T55" fmla="*/ 59 h 66"/>
                  <a:gd name="T56" fmla="*/ 23 w 34"/>
                  <a:gd name="T57" fmla="*/ 57 h 66"/>
                  <a:gd name="T58" fmla="*/ 23 w 34"/>
                  <a:gd name="T59" fmla="*/ 56 h 66"/>
                  <a:gd name="T60" fmla="*/ 23 w 34"/>
                  <a:gd name="T61" fmla="*/ 55 h 66"/>
                  <a:gd name="T62" fmla="*/ 23 w 34"/>
                  <a:gd name="T63" fmla="*/ 53 h 66"/>
                  <a:gd name="T64" fmla="*/ 25 w 34"/>
                  <a:gd name="T65" fmla="*/ 52 h 66"/>
                  <a:gd name="T66" fmla="*/ 27 w 34"/>
                  <a:gd name="T67" fmla="*/ 49 h 66"/>
                  <a:gd name="T68" fmla="*/ 30 w 34"/>
                  <a:gd name="T69" fmla="*/ 46 h 66"/>
                  <a:gd name="T70" fmla="*/ 31 w 34"/>
                  <a:gd name="T71" fmla="*/ 46 h 66"/>
                  <a:gd name="T72" fmla="*/ 33 w 34"/>
                  <a:gd name="T73" fmla="*/ 46 h 66"/>
                  <a:gd name="T74" fmla="*/ 34 w 34"/>
                  <a:gd name="T75" fmla="*/ 45 h 66"/>
                  <a:gd name="T76" fmla="*/ 34 w 34"/>
                  <a:gd name="T77" fmla="*/ 44 h 66"/>
                  <a:gd name="T78" fmla="*/ 34 w 34"/>
                  <a:gd name="T79" fmla="*/ 44 h 66"/>
                  <a:gd name="T80" fmla="*/ 34 w 34"/>
                  <a:gd name="T81" fmla="*/ 42 h 66"/>
                  <a:gd name="T82" fmla="*/ 33 w 34"/>
                  <a:gd name="T83" fmla="*/ 39 h 66"/>
                  <a:gd name="T84" fmla="*/ 31 w 34"/>
                  <a:gd name="T85" fmla="*/ 36 h 66"/>
                  <a:gd name="T86" fmla="*/ 29 w 34"/>
                  <a:gd name="T87" fmla="*/ 34 h 66"/>
                  <a:gd name="T88" fmla="*/ 28 w 34"/>
                  <a:gd name="T89" fmla="*/ 34 h 66"/>
                  <a:gd name="T90" fmla="*/ 26 w 34"/>
                  <a:gd name="T91" fmla="*/ 35 h 66"/>
                  <a:gd name="T92" fmla="*/ 21 w 34"/>
                  <a:gd name="T93" fmla="*/ 33 h 66"/>
                  <a:gd name="T94" fmla="*/ 21 w 34"/>
                  <a:gd name="T95" fmla="*/ 28 h 66"/>
                  <a:gd name="T96" fmla="*/ 25 w 34"/>
                  <a:gd name="T97" fmla="*/ 26 h 66"/>
                  <a:gd name="T98" fmla="*/ 27 w 34"/>
                  <a:gd name="T99" fmla="*/ 25 h 66"/>
                  <a:gd name="T100" fmla="*/ 30 w 34"/>
                  <a:gd name="T101" fmla="*/ 21 h 66"/>
                  <a:gd name="T102" fmla="*/ 29 w 34"/>
                  <a:gd name="T103" fmla="*/ 16 h 66"/>
                  <a:gd name="T104" fmla="*/ 27 w 34"/>
                  <a:gd name="T105" fmla="*/ 13 h 66"/>
                  <a:gd name="T106" fmla="*/ 26 w 34"/>
                  <a:gd name="T107" fmla="*/ 11 h 66"/>
                  <a:gd name="T108" fmla="*/ 27 w 34"/>
                  <a:gd name="T109" fmla="*/ 8 h 66"/>
                  <a:gd name="T110" fmla="*/ 30 w 34"/>
                  <a:gd name="T111" fmla="*/ 5 h 66"/>
                  <a:gd name="T112" fmla="*/ 30 w 34"/>
                  <a:gd name="T113" fmla="*/ 4 h 66"/>
                  <a:gd name="T114" fmla="*/ 30 w 34"/>
                  <a:gd name="T115" fmla="*/ 4 h 66"/>
                  <a:gd name="T116" fmla="*/ 29 w 34"/>
                  <a:gd name="T117" fmla="*/ 4 h 66"/>
                  <a:gd name="T118" fmla="*/ 28 w 34"/>
                  <a:gd name="T119" fmla="*/ 4 h 66"/>
                  <a:gd name="T120" fmla="*/ 26 w 34"/>
                  <a:gd name="T121" fmla="*/ 5 h 66"/>
                  <a:gd name="T122" fmla="*/ 24 w 34"/>
                  <a:gd name="T123" fmla="*/ 4 h 66"/>
                  <a:gd name="T124" fmla="*/ 22 w 34"/>
                  <a:gd name="T12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66">
                    <a:moveTo>
                      <a:pt x="19" y="0"/>
                    </a:moveTo>
                    <a:cubicBezTo>
                      <a:pt x="18" y="0"/>
                      <a:pt x="18" y="0"/>
                      <a:pt x="17" y="0"/>
                    </a:cubicBezTo>
                    <a:cubicBezTo>
                      <a:pt x="17" y="1"/>
                      <a:pt x="16" y="1"/>
                      <a:pt x="16" y="1"/>
                    </a:cubicBezTo>
                    <a:cubicBezTo>
                      <a:pt x="15" y="1"/>
                      <a:pt x="15" y="1"/>
                      <a:pt x="14" y="1"/>
                    </a:cubicBezTo>
                    <a:cubicBezTo>
                      <a:pt x="14" y="2"/>
                      <a:pt x="14" y="2"/>
                      <a:pt x="13" y="2"/>
                    </a:cubicBezTo>
                    <a:cubicBezTo>
                      <a:pt x="13" y="2"/>
                      <a:pt x="13" y="2"/>
                      <a:pt x="12" y="3"/>
                    </a:cubicBezTo>
                    <a:cubicBezTo>
                      <a:pt x="12" y="3"/>
                      <a:pt x="12" y="3"/>
                      <a:pt x="11" y="3"/>
                    </a:cubicBezTo>
                    <a:cubicBezTo>
                      <a:pt x="11" y="3"/>
                      <a:pt x="11" y="3"/>
                      <a:pt x="10" y="3"/>
                    </a:cubicBezTo>
                    <a:cubicBezTo>
                      <a:pt x="10" y="3"/>
                      <a:pt x="9" y="3"/>
                      <a:pt x="9" y="3"/>
                    </a:cubicBezTo>
                    <a:cubicBezTo>
                      <a:pt x="9" y="5"/>
                      <a:pt x="8" y="7"/>
                      <a:pt x="8" y="8"/>
                    </a:cubicBezTo>
                    <a:cubicBezTo>
                      <a:pt x="8" y="9"/>
                      <a:pt x="8" y="11"/>
                      <a:pt x="8" y="12"/>
                    </a:cubicBezTo>
                    <a:cubicBezTo>
                      <a:pt x="8" y="13"/>
                      <a:pt x="8" y="13"/>
                      <a:pt x="8" y="14"/>
                    </a:cubicBezTo>
                    <a:cubicBezTo>
                      <a:pt x="8" y="15"/>
                      <a:pt x="8" y="15"/>
                      <a:pt x="9" y="16"/>
                    </a:cubicBezTo>
                    <a:cubicBezTo>
                      <a:pt x="9" y="16"/>
                      <a:pt x="9" y="16"/>
                      <a:pt x="9" y="16"/>
                    </a:cubicBezTo>
                    <a:cubicBezTo>
                      <a:pt x="9" y="17"/>
                      <a:pt x="9" y="17"/>
                      <a:pt x="9" y="17"/>
                    </a:cubicBezTo>
                    <a:cubicBezTo>
                      <a:pt x="9" y="17"/>
                      <a:pt x="9" y="17"/>
                      <a:pt x="9" y="18"/>
                    </a:cubicBezTo>
                    <a:cubicBezTo>
                      <a:pt x="9" y="18"/>
                      <a:pt x="9" y="18"/>
                      <a:pt x="9" y="18"/>
                    </a:cubicBezTo>
                    <a:cubicBezTo>
                      <a:pt x="9" y="19"/>
                      <a:pt x="9" y="19"/>
                      <a:pt x="9" y="19"/>
                    </a:cubicBezTo>
                    <a:cubicBezTo>
                      <a:pt x="9" y="19"/>
                      <a:pt x="9" y="19"/>
                      <a:pt x="9" y="19"/>
                    </a:cubicBezTo>
                    <a:cubicBezTo>
                      <a:pt x="9" y="20"/>
                      <a:pt x="9" y="20"/>
                      <a:pt x="9" y="20"/>
                    </a:cubicBezTo>
                    <a:cubicBezTo>
                      <a:pt x="9" y="20"/>
                      <a:pt x="9" y="20"/>
                      <a:pt x="9" y="21"/>
                    </a:cubicBezTo>
                    <a:cubicBezTo>
                      <a:pt x="9" y="21"/>
                      <a:pt x="9" y="22"/>
                      <a:pt x="9" y="22"/>
                    </a:cubicBezTo>
                    <a:cubicBezTo>
                      <a:pt x="8" y="23"/>
                      <a:pt x="8" y="23"/>
                      <a:pt x="8" y="23"/>
                    </a:cubicBezTo>
                    <a:cubicBezTo>
                      <a:pt x="8" y="24"/>
                      <a:pt x="7" y="24"/>
                      <a:pt x="7" y="25"/>
                    </a:cubicBezTo>
                    <a:cubicBezTo>
                      <a:pt x="7" y="25"/>
                      <a:pt x="6" y="25"/>
                      <a:pt x="6" y="25"/>
                    </a:cubicBezTo>
                    <a:cubicBezTo>
                      <a:pt x="6" y="25"/>
                      <a:pt x="6" y="25"/>
                      <a:pt x="5" y="26"/>
                    </a:cubicBezTo>
                    <a:cubicBezTo>
                      <a:pt x="5" y="26"/>
                      <a:pt x="5" y="26"/>
                      <a:pt x="5" y="26"/>
                    </a:cubicBezTo>
                    <a:cubicBezTo>
                      <a:pt x="5" y="26"/>
                      <a:pt x="4" y="27"/>
                      <a:pt x="4" y="27"/>
                    </a:cubicBezTo>
                    <a:cubicBezTo>
                      <a:pt x="4" y="27"/>
                      <a:pt x="4" y="27"/>
                      <a:pt x="4" y="28"/>
                    </a:cubicBezTo>
                    <a:cubicBezTo>
                      <a:pt x="3" y="28"/>
                      <a:pt x="3" y="28"/>
                      <a:pt x="3" y="29"/>
                    </a:cubicBezTo>
                    <a:cubicBezTo>
                      <a:pt x="3" y="29"/>
                      <a:pt x="2" y="29"/>
                      <a:pt x="2" y="30"/>
                    </a:cubicBezTo>
                    <a:cubicBezTo>
                      <a:pt x="2" y="30"/>
                      <a:pt x="2" y="30"/>
                      <a:pt x="1" y="30"/>
                    </a:cubicBezTo>
                    <a:cubicBezTo>
                      <a:pt x="1" y="31"/>
                      <a:pt x="1"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2"/>
                      <a:pt x="0" y="32"/>
                    </a:cubicBezTo>
                    <a:cubicBezTo>
                      <a:pt x="0" y="32"/>
                      <a:pt x="0" y="33"/>
                      <a:pt x="0" y="33"/>
                    </a:cubicBezTo>
                    <a:cubicBezTo>
                      <a:pt x="1" y="34"/>
                      <a:pt x="1" y="35"/>
                      <a:pt x="1" y="35"/>
                    </a:cubicBezTo>
                    <a:cubicBezTo>
                      <a:pt x="1" y="36"/>
                      <a:pt x="2" y="37"/>
                      <a:pt x="2" y="37"/>
                    </a:cubicBezTo>
                    <a:cubicBezTo>
                      <a:pt x="3" y="38"/>
                      <a:pt x="3" y="38"/>
                      <a:pt x="4" y="39"/>
                    </a:cubicBezTo>
                    <a:cubicBezTo>
                      <a:pt x="5" y="39"/>
                      <a:pt x="6" y="39"/>
                      <a:pt x="6" y="40"/>
                    </a:cubicBezTo>
                    <a:cubicBezTo>
                      <a:pt x="7" y="40"/>
                      <a:pt x="7" y="41"/>
                      <a:pt x="7" y="42"/>
                    </a:cubicBezTo>
                    <a:cubicBezTo>
                      <a:pt x="8" y="42"/>
                      <a:pt x="8" y="43"/>
                      <a:pt x="8" y="43"/>
                    </a:cubicBezTo>
                    <a:cubicBezTo>
                      <a:pt x="8" y="44"/>
                      <a:pt x="8" y="44"/>
                      <a:pt x="8" y="44"/>
                    </a:cubicBezTo>
                    <a:cubicBezTo>
                      <a:pt x="8" y="45"/>
                      <a:pt x="8" y="45"/>
                      <a:pt x="8" y="45"/>
                    </a:cubicBezTo>
                    <a:cubicBezTo>
                      <a:pt x="8" y="45"/>
                      <a:pt x="8" y="45"/>
                      <a:pt x="9" y="45"/>
                    </a:cubicBezTo>
                    <a:cubicBezTo>
                      <a:pt x="9" y="46"/>
                      <a:pt x="9" y="46"/>
                      <a:pt x="10" y="46"/>
                    </a:cubicBezTo>
                    <a:cubicBezTo>
                      <a:pt x="10" y="46"/>
                      <a:pt x="10" y="46"/>
                      <a:pt x="10" y="46"/>
                    </a:cubicBezTo>
                    <a:cubicBezTo>
                      <a:pt x="11" y="47"/>
                      <a:pt x="11" y="47"/>
                      <a:pt x="12" y="47"/>
                    </a:cubicBezTo>
                    <a:cubicBezTo>
                      <a:pt x="12" y="47"/>
                      <a:pt x="12" y="47"/>
                      <a:pt x="13" y="48"/>
                    </a:cubicBezTo>
                    <a:cubicBezTo>
                      <a:pt x="13" y="48"/>
                      <a:pt x="13" y="48"/>
                      <a:pt x="13" y="48"/>
                    </a:cubicBezTo>
                    <a:cubicBezTo>
                      <a:pt x="14" y="49"/>
                      <a:pt x="14" y="49"/>
                      <a:pt x="14" y="49"/>
                    </a:cubicBezTo>
                    <a:cubicBezTo>
                      <a:pt x="14" y="50"/>
                      <a:pt x="15" y="51"/>
                      <a:pt x="15" y="52"/>
                    </a:cubicBezTo>
                    <a:cubicBezTo>
                      <a:pt x="16" y="53"/>
                      <a:pt x="16" y="54"/>
                      <a:pt x="17" y="56"/>
                    </a:cubicBezTo>
                    <a:cubicBezTo>
                      <a:pt x="17" y="58"/>
                      <a:pt x="17" y="59"/>
                      <a:pt x="18" y="61"/>
                    </a:cubicBezTo>
                    <a:cubicBezTo>
                      <a:pt x="18" y="62"/>
                      <a:pt x="18" y="63"/>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9" y="66"/>
                      <a:pt x="19" y="66"/>
                    </a:cubicBezTo>
                    <a:cubicBezTo>
                      <a:pt x="19" y="65"/>
                      <a:pt x="19" y="65"/>
                      <a:pt x="19" y="65"/>
                    </a:cubicBezTo>
                    <a:cubicBezTo>
                      <a:pt x="20" y="65"/>
                      <a:pt x="20" y="65"/>
                      <a:pt x="20" y="64"/>
                    </a:cubicBezTo>
                    <a:cubicBezTo>
                      <a:pt x="21" y="64"/>
                      <a:pt x="21" y="64"/>
                      <a:pt x="21" y="64"/>
                    </a:cubicBezTo>
                    <a:cubicBezTo>
                      <a:pt x="21" y="64"/>
                      <a:pt x="21" y="63"/>
                      <a:pt x="21" y="63"/>
                    </a:cubicBezTo>
                    <a:cubicBezTo>
                      <a:pt x="22" y="63"/>
                      <a:pt x="22" y="62"/>
                      <a:pt x="22" y="62"/>
                    </a:cubicBezTo>
                    <a:cubicBezTo>
                      <a:pt x="22" y="61"/>
                      <a:pt x="22" y="61"/>
                      <a:pt x="23" y="60"/>
                    </a:cubicBezTo>
                    <a:cubicBezTo>
                      <a:pt x="23" y="60"/>
                      <a:pt x="23" y="59"/>
                      <a:pt x="23" y="59"/>
                    </a:cubicBezTo>
                    <a:cubicBezTo>
                      <a:pt x="23" y="58"/>
                      <a:pt x="23" y="58"/>
                      <a:pt x="23" y="58"/>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6"/>
                    </a:cubicBezTo>
                    <a:cubicBezTo>
                      <a:pt x="23" y="56"/>
                      <a:pt x="23" y="56"/>
                      <a:pt x="23" y="56"/>
                    </a:cubicBezTo>
                    <a:cubicBezTo>
                      <a:pt x="23" y="56"/>
                      <a:pt x="23" y="56"/>
                      <a:pt x="23" y="56"/>
                    </a:cubicBezTo>
                    <a:cubicBezTo>
                      <a:pt x="23" y="56"/>
                      <a:pt x="23" y="55"/>
                      <a:pt x="23" y="55"/>
                    </a:cubicBezTo>
                    <a:cubicBezTo>
                      <a:pt x="23" y="55"/>
                      <a:pt x="23" y="55"/>
                      <a:pt x="23" y="55"/>
                    </a:cubicBezTo>
                    <a:cubicBezTo>
                      <a:pt x="23" y="54"/>
                      <a:pt x="23" y="54"/>
                      <a:pt x="23" y="54"/>
                    </a:cubicBezTo>
                    <a:cubicBezTo>
                      <a:pt x="23" y="54"/>
                      <a:pt x="23" y="53"/>
                      <a:pt x="23" y="53"/>
                    </a:cubicBezTo>
                    <a:cubicBezTo>
                      <a:pt x="23" y="53"/>
                      <a:pt x="24" y="53"/>
                      <a:pt x="24" y="53"/>
                    </a:cubicBezTo>
                    <a:cubicBezTo>
                      <a:pt x="24" y="52"/>
                      <a:pt x="24" y="52"/>
                      <a:pt x="24" y="52"/>
                    </a:cubicBezTo>
                    <a:cubicBezTo>
                      <a:pt x="24" y="52"/>
                      <a:pt x="24" y="52"/>
                      <a:pt x="25" y="52"/>
                    </a:cubicBezTo>
                    <a:cubicBezTo>
                      <a:pt x="25" y="52"/>
                      <a:pt x="25" y="51"/>
                      <a:pt x="25" y="51"/>
                    </a:cubicBezTo>
                    <a:cubicBezTo>
                      <a:pt x="25" y="51"/>
                      <a:pt x="26" y="51"/>
                      <a:pt x="26" y="51"/>
                    </a:cubicBezTo>
                    <a:cubicBezTo>
                      <a:pt x="26" y="50"/>
                      <a:pt x="27" y="50"/>
                      <a:pt x="27" y="49"/>
                    </a:cubicBezTo>
                    <a:cubicBezTo>
                      <a:pt x="28" y="49"/>
                      <a:pt x="28" y="48"/>
                      <a:pt x="29" y="48"/>
                    </a:cubicBezTo>
                    <a:cubicBezTo>
                      <a:pt x="29" y="47"/>
                      <a:pt x="29" y="47"/>
                      <a:pt x="30" y="47"/>
                    </a:cubicBezTo>
                    <a:cubicBezTo>
                      <a:pt x="30" y="47"/>
                      <a:pt x="30" y="47"/>
                      <a:pt x="30" y="46"/>
                    </a:cubicBezTo>
                    <a:cubicBezTo>
                      <a:pt x="30"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3" y="46"/>
                      <a:pt x="33" y="46"/>
                      <a:pt x="33" y="46"/>
                    </a:cubicBezTo>
                    <a:cubicBezTo>
                      <a:pt x="33" y="46"/>
                      <a:pt x="33" y="46"/>
                      <a:pt x="34" y="45"/>
                    </a:cubicBezTo>
                    <a:cubicBezTo>
                      <a:pt x="34" y="45"/>
                      <a:pt x="34" y="45"/>
                      <a:pt x="34" y="45"/>
                    </a:cubicBezTo>
                    <a:cubicBezTo>
                      <a:pt x="34" y="45"/>
                      <a:pt x="34" y="45"/>
                      <a:pt x="34" y="45"/>
                    </a:cubicBezTo>
                    <a:cubicBezTo>
                      <a:pt x="34" y="45"/>
                      <a:pt x="34" y="45"/>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3"/>
                      <a:pt x="34" y="43"/>
                    </a:cubicBezTo>
                    <a:cubicBezTo>
                      <a:pt x="34" y="43"/>
                      <a:pt x="34" y="43"/>
                      <a:pt x="34" y="42"/>
                    </a:cubicBezTo>
                    <a:cubicBezTo>
                      <a:pt x="34" y="42"/>
                      <a:pt x="34" y="42"/>
                      <a:pt x="34" y="41"/>
                    </a:cubicBezTo>
                    <a:cubicBezTo>
                      <a:pt x="34" y="41"/>
                      <a:pt x="34" y="41"/>
                      <a:pt x="34" y="40"/>
                    </a:cubicBezTo>
                    <a:cubicBezTo>
                      <a:pt x="33" y="40"/>
                      <a:pt x="33" y="40"/>
                      <a:pt x="33" y="39"/>
                    </a:cubicBezTo>
                    <a:cubicBezTo>
                      <a:pt x="32" y="39"/>
                      <a:pt x="32" y="39"/>
                      <a:pt x="32" y="38"/>
                    </a:cubicBezTo>
                    <a:cubicBezTo>
                      <a:pt x="31" y="38"/>
                      <a:pt x="31" y="38"/>
                      <a:pt x="31" y="37"/>
                    </a:cubicBezTo>
                    <a:cubicBezTo>
                      <a:pt x="31" y="37"/>
                      <a:pt x="31" y="37"/>
                      <a:pt x="31" y="36"/>
                    </a:cubicBezTo>
                    <a:cubicBezTo>
                      <a:pt x="31" y="36"/>
                      <a:pt x="31" y="36"/>
                      <a:pt x="30" y="36"/>
                    </a:cubicBezTo>
                    <a:cubicBezTo>
                      <a:pt x="30" y="35"/>
                      <a:pt x="30" y="35"/>
                      <a:pt x="30" y="35"/>
                    </a:cubicBezTo>
                    <a:cubicBezTo>
                      <a:pt x="30" y="34"/>
                      <a:pt x="30" y="34"/>
                      <a:pt x="29" y="34"/>
                    </a:cubicBezTo>
                    <a:cubicBezTo>
                      <a:pt x="29" y="34"/>
                      <a:pt x="29" y="34"/>
                      <a:pt x="29" y="34"/>
                    </a:cubicBezTo>
                    <a:cubicBezTo>
                      <a:pt x="28" y="34"/>
                      <a:pt x="28" y="34"/>
                      <a:pt x="28" y="34"/>
                    </a:cubicBezTo>
                    <a:cubicBezTo>
                      <a:pt x="28" y="34"/>
                      <a:pt x="28" y="34"/>
                      <a:pt x="28" y="34"/>
                    </a:cubicBezTo>
                    <a:cubicBezTo>
                      <a:pt x="28" y="34"/>
                      <a:pt x="27" y="34"/>
                      <a:pt x="27" y="35"/>
                    </a:cubicBezTo>
                    <a:cubicBezTo>
                      <a:pt x="27" y="35"/>
                      <a:pt x="27" y="35"/>
                      <a:pt x="27" y="35"/>
                    </a:cubicBezTo>
                    <a:cubicBezTo>
                      <a:pt x="26" y="35"/>
                      <a:pt x="26" y="35"/>
                      <a:pt x="26" y="35"/>
                    </a:cubicBezTo>
                    <a:cubicBezTo>
                      <a:pt x="25" y="35"/>
                      <a:pt x="25" y="35"/>
                      <a:pt x="24" y="34"/>
                    </a:cubicBezTo>
                    <a:cubicBezTo>
                      <a:pt x="24" y="34"/>
                      <a:pt x="23" y="34"/>
                      <a:pt x="23" y="34"/>
                    </a:cubicBezTo>
                    <a:cubicBezTo>
                      <a:pt x="22" y="33"/>
                      <a:pt x="22" y="33"/>
                      <a:pt x="21" y="33"/>
                    </a:cubicBezTo>
                    <a:cubicBezTo>
                      <a:pt x="21" y="32"/>
                      <a:pt x="21" y="31"/>
                      <a:pt x="21" y="31"/>
                    </a:cubicBezTo>
                    <a:cubicBezTo>
                      <a:pt x="21" y="30"/>
                      <a:pt x="21" y="30"/>
                      <a:pt x="21" y="29"/>
                    </a:cubicBezTo>
                    <a:cubicBezTo>
                      <a:pt x="21" y="29"/>
                      <a:pt x="21" y="29"/>
                      <a:pt x="21" y="28"/>
                    </a:cubicBezTo>
                    <a:cubicBezTo>
                      <a:pt x="22" y="28"/>
                      <a:pt x="22" y="28"/>
                      <a:pt x="22" y="28"/>
                    </a:cubicBezTo>
                    <a:cubicBezTo>
                      <a:pt x="23" y="27"/>
                      <a:pt x="23" y="27"/>
                      <a:pt x="24" y="27"/>
                    </a:cubicBezTo>
                    <a:cubicBezTo>
                      <a:pt x="24" y="27"/>
                      <a:pt x="24" y="27"/>
                      <a:pt x="25" y="26"/>
                    </a:cubicBezTo>
                    <a:cubicBezTo>
                      <a:pt x="25" y="26"/>
                      <a:pt x="25" y="26"/>
                      <a:pt x="26" y="26"/>
                    </a:cubicBezTo>
                    <a:cubicBezTo>
                      <a:pt x="26" y="26"/>
                      <a:pt x="26" y="26"/>
                      <a:pt x="27" y="25"/>
                    </a:cubicBezTo>
                    <a:cubicBezTo>
                      <a:pt x="27" y="25"/>
                      <a:pt x="27" y="25"/>
                      <a:pt x="27" y="25"/>
                    </a:cubicBezTo>
                    <a:cubicBezTo>
                      <a:pt x="28" y="24"/>
                      <a:pt x="28" y="24"/>
                      <a:pt x="29" y="24"/>
                    </a:cubicBezTo>
                    <a:cubicBezTo>
                      <a:pt x="29" y="23"/>
                      <a:pt x="29" y="23"/>
                      <a:pt x="29" y="22"/>
                    </a:cubicBezTo>
                    <a:cubicBezTo>
                      <a:pt x="30" y="22"/>
                      <a:pt x="30" y="21"/>
                      <a:pt x="30" y="21"/>
                    </a:cubicBezTo>
                    <a:cubicBezTo>
                      <a:pt x="30" y="20"/>
                      <a:pt x="30" y="20"/>
                      <a:pt x="30" y="19"/>
                    </a:cubicBezTo>
                    <a:cubicBezTo>
                      <a:pt x="30" y="19"/>
                      <a:pt x="30" y="18"/>
                      <a:pt x="30" y="18"/>
                    </a:cubicBezTo>
                    <a:cubicBezTo>
                      <a:pt x="30" y="17"/>
                      <a:pt x="30" y="17"/>
                      <a:pt x="29" y="16"/>
                    </a:cubicBezTo>
                    <a:cubicBezTo>
                      <a:pt x="29" y="16"/>
                      <a:pt x="29" y="16"/>
                      <a:pt x="29" y="15"/>
                    </a:cubicBezTo>
                    <a:cubicBezTo>
                      <a:pt x="28" y="15"/>
                      <a:pt x="28" y="15"/>
                      <a:pt x="28" y="14"/>
                    </a:cubicBezTo>
                    <a:cubicBezTo>
                      <a:pt x="27" y="14"/>
                      <a:pt x="27" y="14"/>
                      <a:pt x="27" y="13"/>
                    </a:cubicBezTo>
                    <a:cubicBezTo>
                      <a:pt x="27" y="13"/>
                      <a:pt x="26" y="13"/>
                      <a:pt x="26" y="13"/>
                    </a:cubicBezTo>
                    <a:cubicBezTo>
                      <a:pt x="26" y="12"/>
                      <a:pt x="26" y="12"/>
                      <a:pt x="26" y="12"/>
                    </a:cubicBezTo>
                    <a:cubicBezTo>
                      <a:pt x="26" y="12"/>
                      <a:pt x="26" y="11"/>
                      <a:pt x="26" y="11"/>
                    </a:cubicBezTo>
                    <a:cubicBezTo>
                      <a:pt x="26" y="11"/>
                      <a:pt x="26" y="11"/>
                      <a:pt x="26" y="10"/>
                    </a:cubicBezTo>
                    <a:cubicBezTo>
                      <a:pt x="26" y="10"/>
                      <a:pt x="26" y="10"/>
                      <a:pt x="26" y="9"/>
                    </a:cubicBezTo>
                    <a:cubicBezTo>
                      <a:pt x="27" y="9"/>
                      <a:pt x="27" y="9"/>
                      <a:pt x="27" y="8"/>
                    </a:cubicBezTo>
                    <a:cubicBezTo>
                      <a:pt x="27" y="8"/>
                      <a:pt x="28" y="8"/>
                      <a:pt x="28" y="7"/>
                    </a:cubicBezTo>
                    <a:cubicBezTo>
                      <a:pt x="29" y="6"/>
                      <a:pt x="29" y="6"/>
                      <a:pt x="29" y="6"/>
                    </a:cubicBezTo>
                    <a:cubicBezTo>
                      <a:pt x="29" y="6"/>
                      <a:pt x="30" y="6"/>
                      <a:pt x="30" y="5"/>
                    </a:cubicBezTo>
                    <a:cubicBezTo>
                      <a:pt x="30" y="5"/>
                      <a:pt x="30" y="5"/>
                      <a:pt x="30" y="5"/>
                    </a:cubicBezTo>
                    <a:cubicBezTo>
                      <a:pt x="30" y="5"/>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8" y="4"/>
                      <a:pt x="28" y="4"/>
                    </a:cubicBezTo>
                    <a:cubicBezTo>
                      <a:pt x="28" y="5"/>
                      <a:pt x="28" y="5"/>
                      <a:pt x="28" y="5"/>
                    </a:cubicBezTo>
                    <a:cubicBezTo>
                      <a:pt x="27" y="5"/>
                      <a:pt x="27" y="5"/>
                      <a:pt x="27" y="5"/>
                    </a:cubicBezTo>
                    <a:cubicBezTo>
                      <a:pt x="27" y="5"/>
                      <a:pt x="26" y="5"/>
                      <a:pt x="26" y="5"/>
                    </a:cubicBezTo>
                    <a:cubicBezTo>
                      <a:pt x="26" y="5"/>
                      <a:pt x="26" y="5"/>
                      <a:pt x="26" y="5"/>
                    </a:cubicBezTo>
                    <a:cubicBezTo>
                      <a:pt x="25" y="5"/>
                      <a:pt x="25" y="5"/>
                      <a:pt x="25" y="5"/>
                    </a:cubicBezTo>
                    <a:cubicBezTo>
                      <a:pt x="25" y="4"/>
                      <a:pt x="25" y="4"/>
                      <a:pt x="24" y="4"/>
                    </a:cubicBezTo>
                    <a:cubicBezTo>
                      <a:pt x="24" y="3"/>
                      <a:pt x="24" y="3"/>
                      <a:pt x="24" y="2"/>
                    </a:cubicBezTo>
                    <a:cubicBezTo>
                      <a:pt x="24" y="2"/>
                      <a:pt x="24" y="2"/>
                      <a:pt x="23" y="2"/>
                    </a:cubicBezTo>
                    <a:cubicBezTo>
                      <a:pt x="23" y="1"/>
                      <a:pt x="23" y="1"/>
                      <a:pt x="22" y="1"/>
                    </a:cubicBezTo>
                    <a:cubicBezTo>
                      <a:pt x="22" y="1"/>
                      <a:pt x="21" y="1"/>
                      <a:pt x="21" y="0"/>
                    </a:cubicBezTo>
                    <a:cubicBezTo>
                      <a:pt x="20"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4" name="Freeform 28">
                <a:extLst>
                  <a:ext uri="{FF2B5EF4-FFF2-40B4-BE49-F238E27FC236}">
                    <a16:creationId xmlns:a16="http://schemas.microsoft.com/office/drawing/2014/main" id="{873DC83B-5938-F74A-9058-BCCD74E27B79}"/>
                  </a:ext>
                </a:extLst>
              </p:cNvPr>
              <p:cNvSpPr>
                <a:spLocks noEditPoints="1"/>
              </p:cNvSpPr>
              <p:nvPr/>
            </p:nvSpPr>
            <p:spPr bwMode="auto">
              <a:xfrm>
                <a:off x="3799" y="888"/>
                <a:ext cx="29" cy="71"/>
              </a:xfrm>
              <a:custGeom>
                <a:avLst/>
                <a:gdLst>
                  <a:gd name="T0" fmla="*/ 10 w 27"/>
                  <a:gd name="T1" fmla="*/ 65 h 67"/>
                  <a:gd name="T2" fmla="*/ 10 w 27"/>
                  <a:gd name="T3" fmla="*/ 65 h 67"/>
                  <a:gd name="T4" fmla="*/ 12 w 27"/>
                  <a:gd name="T5" fmla="*/ 65 h 67"/>
                  <a:gd name="T6" fmla="*/ 10 w 27"/>
                  <a:gd name="T7" fmla="*/ 66 h 67"/>
                  <a:gd name="T8" fmla="*/ 10 w 27"/>
                  <a:gd name="T9" fmla="*/ 66 h 67"/>
                  <a:gd name="T10" fmla="*/ 12 w 27"/>
                  <a:gd name="T11" fmla="*/ 65 h 67"/>
                  <a:gd name="T12" fmla="*/ 26 w 27"/>
                  <a:gd name="T13" fmla="*/ 45 h 67"/>
                  <a:gd name="T14" fmla="*/ 26 w 27"/>
                  <a:gd name="T15" fmla="*/ 45 h 67"/>
                  <a:gd name="T16" fmla="*/ 26 w 27"/>
                  <a:gd name="T17" fmla="*/ 46 h 67"/>
                  <a:gd name="T18" fmla="*/ 26 w 27"/>
                  <a:gd name="T19" fmla="*/ 45 h 67"/>
                  <a:gd name="T20" fmla="*/ 27 w 27"/>
                  <a:gd name="T21" fmla="*/ 41 h 67"/>
                  <a:gd name="T22" fmla="*/ 27 w 27"/>
                  <a:gd name="T23" fmla="*/ 41 h 67"/>
                  <a:gd name="T24" fmla="*/ 9 w 27"/>
                  <a:gd name="T25" fmla="*/ 0 h 67"/>
                  <a:gd name="T26" fmla="*/ 4 w 27"/>
                  <a:gd name="T27" fmla="*/ 3 h 67"/>
                  <a:gd name="T28" fmla="*/ 1 w 27"/>
                  <a:gd name="T29" fmla="*/ 4 h 67"/>
                  <a:gd name="T30" fmla="*/ 1 w 27"/>
                  <a:gd name="T31" fmla="*/ 4 h 67"/>
                  <a:gd name="T32" fmla="*/ 4 w 27"/>
                  <a:gd name="T33" fmla="*/ 4 h 67"/>
                  <a:gd name="T34" fmla="*/ 9 w 27"/>
                  <a:gd name="T35" fmla="*/ 1 h 67"/>
                  <a:gd name="T36" fmla="*/ 15 w 27"/>
                  <a:gd name="T37" fmla="*/ 3 h 67"/>
                  <a:gd name="T38" fmla="*/ 18 w 27"/>
                  <a:gd name="T39" fmla="*/ 6 h 67"/>
                  <a:gd name="T40" fmla="*/ 20 w 27"/>
                  <a:gd name="T41" fmla="*/ 5 h 67"/>
                  <a:gd name="T42" fmla="*/ 21 w 27"/>
                  <a:gd name="T43" fmla="*/ 5 h 67"/>
                  <a:gd name="T44" fmla="*/ 22 w 27"/>
                  <a:gd name="T45" fmla="*/ 5 h 67"/>
                  <a:gd name="T46" fmla="*/ 22 w 27"/>
                  <a:gd name="T47" fmla="*/ 6 h 67"/>
                  <a:gd name="T48" fmla="*/ 18 w 27"/>
                  <a:gd name="T49" fmla="*/ 10 h 67"/>
                  <a:gd name="T50" fmla="*/ 18 w 27"/>
                  <a:gd name="T51" fmla="*/ 14 h 67"/>
                  <a:gd name="T52" fmla="*/ 21 w 27"/>
                  <a:gd name="T53" fmla="*/ 17 h 67"/>
                  <a:gd name="T54" fmla="*/ 21 w 27"/>
                  <a:gd name="T55" fmla="*/ 23 h 67"/>
                  <a:gd name="T56" fmla="*/ 18 w 27"/>
                  <a:gd name="T57" fmla="*/ 27 h 67"/>
                  <a:gd name="T58" fmla="*/ 13 w 27"/>
                  <a:gd name="T59" fmla="*/ 29 h 67"/>
                  <a:gd name="T60" fmla="*/ 15 w 27"/>
                  <a:gd name="T61" fmla="*/ 35 h 67"/>
                  <a:gd name="T62" fmla="*/ 19 w 27"/>
                  <a:gd name="T63" fmla="*/ 36 h 67"/>
                  <a:gd name="T64" fmla="*/ 21 w 27"/>
                  <a:gd name="T65" fmla="*/ 35 h 67"/>
                  <a:gd name="T66" fmla="*/ 23 w 27"/>
                  <a:gd name="T67" fmla="*/ 38 h 67"/>
                  <a:gd name="T68" fmla="*/ 26 w 27"/>
                  <a:gd name="T69" fmla="*/ 41 h 67"/>
                  <a:gd name="T70" fmla="*/ 26 w 27"/>
                  <a:gd name="T71" fmla="*/ 40 h 67"/>
                  <a:gd name="T72" fmla="*/ 24 w 27"/>
                  <a:gd name="T73" fmla="*/ 38 h 67"/>
                  <a:gd name="T74" fmla="*/ 22 w 27"/>
                  <a:gd name="T75" fmla="*/ 34 h 67"/>
                  <a:gd name="T76" fmla="*/ 20 w 27"/>
                  <a:gd name="T77" fmla="*/ 34 h 67"/>
                  <a:gd name="T78" fmla="*/ 18 w 27"/>
                  <a:gd name="T79" fmla="*/ 35 h 67"/>
                  <a:gd name="T80" fmla="*/ 14 w 27"/>
                  <a:gd name="T81" fmla="*/ 33 h 67"/>
                  <a:gd name="T82" fmla="*/ 15 w 27"/>
                  <a:gd name="T83" fmla="*/ 29 h 67"/>
                  <a:gd name="T84" fmla="*/ 19 w 27"/>
                  <a:gd name="T85" fmla="*/ 27 h 67"/>
                  <a:gd name="T86" fmla="*/ 23 w 27"/>
                  <a:gd name="T87" fmla="*/ 22 h 67"/>
                  <a:gd name="T88" fmla="*/ 21 w 27"/>
                  <a:gd name="T89" fmla="*/ 16 h 67"/>
                  <a:gd name="T90" fmla="*/ 19 w 27"/>
                  <a:gd name="T91" fmla="*/ 13 h 67"/>
                  <a:gd name="T92" fmla="*/ 20 w 27"/>
                  <a:gd name="T93" fmla="*/ 10 h 67"/>
                  <a:gd name="T94" fmla="*/ 23 w 27"/>
                  <a:gd name="T95" fmla="*/ 6 h 67"/>
                  <a:gd name="T96" fmla="*/ 22 w 27"/>
                  <a:gd name="T97" fmla="*/ 4 h 67"/>
                  <a:gd name="T98" fmla="*/ 21 w 27"/>
                  <a:gd name="T99" fmla="*/ 4 h 67"/>
                  <a:gd name="T100" fmla="*/ 19 w 27"/>
                  <a:gd name="T101" fmla="*/ 5 h 67"/>
                  <a:gd name="T102" fmla="*/ 17 w 27"/>
                  <a:gd name="T103" fmla="*/ 4 h 67"/>
                  <a:gd name="T104" fmla="*/ 15 w 27"/>
                  <a:gd name="T105"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67">
                    <a:moveTo>
                      <a:pt x="10" y="65"/>
                    </a:move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moveTo>
                      <a:pt x="13" y="64"/>
                    </a:moveTo>
                    <a:cubicBezTo>
                      <a:pt x="13" y="64"/>
                      <a:pt x="13" y="65"/>
                      <a:pt x="13" y="65"/>
                    </a:cubicBezTo>
                    <a:cubicBezTo>
                      <a:pt x="13" y="65"/>
                      <a:pt x="13" y="65"/>
                      <a:pt x="12" y="65"/>
                    </a:cubicBezTo>
                    <a:cubicBezTo>
                      <a:pt x="12" y="66"/>
                      <a:pt x="12" y="66"/>
                      <a:pt x="11" y="66"/>
                    </a:cubicBezTo>
                    <a:cubicBezTo>
                      <a:pt x="11" y="66"/>
                      <a:pt x="11" y="66"/>
                      <a:pt x="11" y="67"/>
                    </a:cubicBezTo>
                    <a:cubicBezTo>
                      <a:pt x="11" y="67"/>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1" y="67"/>
                      <a:pt x="11" y="67"/>
                    </a:cubicBezTo>
                    <a:cubicBezTo>
                      <a:pt x="11" y="66"/>
                      <a:pt x="11" y="66"/>
                      <a:pt x="11" y="66"/>
                    </a:cubicBezTo>
                    <a:cubicBezTo>
                      <a:pt x="12" y="66"/>
                      <a:pt x="12" y="66"/>
                      <a:pt x="12" y="65"/>
                    </a:cubicBezTo>
                    <a:cubicBezTo>
                      <a:pt x="13" y="65"/>
                      <a:pt x="13" y="65"/>
                      <a:pt x="13" y="65"/>
                    </a:cubicBezTo>
                    <a:cubicBezTo>
                      <a:pt x="13" y="65"/>
                      <a:pt x="13" y="64"/>
                      <a:pt x="13" y="64"/>
                    </a:cubicBezTo>
                    <a:moveTo>
                      <a:pt x="26" y="45"/>
                    </a:move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6"/>
                      <a:pt x="26" y="46"/>
                      <a:pt x="26" y="46"/>
                    </a:cubicBezTo>
                    <a:cubicBezTo>
                      <a:pt x="26" y="46"/>
                      <a:pt x="26" y="46"/>
                      <a:pt x="26" y="46"/>
                    </a:cubicBezTo>
                    <a:cubicBezTo>
                      <a:pt x="26" y="46"/>
                      <a:pt x="26" y="46"/>
                      <a:pt x="26" y="46"/>
                    </a:cubicBezTo>
                    <a:cubicBezTo>
                      <a:pt x="26" y="46"/>
                      <a:pt x="26" y="46"/>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moveTo>
                      <a:pt x="11" y="0"/>
                    </a:moveTo>
                    <a:cubicBezTo>
                      <a:pt x="10" y="0"/>
                      <a:pt x="10" y="0"/>
                      <a:pt x="9" y="0"/>
                    </a:cubicBezTo>
                    <a:cubicBezTo>
                      <a:pt x="8" y="1"/>
                      <a:pt x="8" y="1"/>
                      <a:pt x="7" y="1"/>
                    </a:cubicBezTo>
                    <a:cubicBezTo>
                      <a:pt x="7" y="1"/>
                      <a:pt x="6" y="1"/>
                      <a:pt x="6" y="2"/>
                    </a:cubicBezTo>
                    <a:cubicBezTo>
                      <a:pt x="5" y="2"/>
                      <a:pt x="5" y="2"/>
                      <a:pt x="5" y="2"/>
                    </a:cubicBezTo>
                    <a:cubicBezTo>
                      <a:pt x="4" y="3"/>
                      <a:pt x="4" y="3"/>
                      <a:pt x="4" y="3"/>
                    </a:cubicBezTo>
                    <a:cubicBezTo>
                      <a:pt x="4" y="3"/>
                      <a:pt x="3" y="3"/>
                      <a:pt x="3" y="3"/>
                    </a:cubicBezTo>
                    <a:cubicBezTo>
                      <a:pt x="3" y="3"/>
                      <a:pt x="2" y="3"/>
                      <a:pt x="2" y="3"/>
                    </a:cubicBezTo>
                    <a:cubicBezTo>
                      <a:pt x="1" y="3"/>
                      <a:pt x="1" y="3"/>
                      <a:pt x="0"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3" y="4"/>
                      <a:pt x="3" y="4"/>
                      <a:pt x="3" y="4"/>
                    </a:cubicBezTo>
                    <a:cubicBezTo>
                      <a:pt x="4" y="4"/>
                      <a:pt x="4" y="4"/>
                      <a:pt x="4" y="4"/>
                    </a:cubicBezTo>
                    <a:cubicBezTo>
                      <a:pt x="5" y="3"/>
                      <a:pt x="5" y="3"/>
                      <a:pt x="5" y="3"/>
                    </a:cubicBezTo>
                    <a:cubicBezTo>
                      <a:pt x="6" y="3"/>
                      <a:pt x="6" y="3"/>
                      <a:pt x="6" y="2"/>
                    </a:cubicBezTo>
                    <a:cubicBezTo>
                      <a:pt x="7" y="2"/>
                      <a:pt x="7" y="2"/>
                      <a:pt x="8" y="2"/>
                    </a:cubicBezTo>
                    <a:cubicBezTo>
                      <a:pt x="8" y="2"/>
                      <a:pt x="9" y="2"/>
                      <a:pt x="9" y="1"/>
                    </a:cubicBezTo>
                    <a:cubicBezTo>
                      <a:pt x="10" y="1"/>
                      <a:pt x="10" y="1"/>
                      <a:pt x="11" y="1"/>
                    </a:cubicBezTo>
                    <a:cubicBezTo>
                      <a:pt x="12" y="1"/>
                      <a:pt x="12" y="1"/>
                      <a:pt x="13" y="1"/>
                    </a:cubicBezTo>
                    <a:cubicBezTo>
                      <a:pt x="13" y="2"/>
                      <a:pt x="14" y="2"/>
                      <a:pt x="14" y="2"/>
                    </a:cubicBezTo>
                    <a:cubicBezTo>
                      <a:pt x="15" y="2"/>
                      <a:pt x="15" y="2"/>
                      <a:pt x="15" y="3"/>
                    </a:cubicBezTo>
                    <a:cubicBezTo>
                      <a:pt x="16" y="3"/>
                      <a:pt x="16" y="3"/>
                      <a:pt x="16" y="3"/>
                    </a:cubicBezTo>
                    <a:cubicBezTo>
                      <a:pt x="16" y="4"/>
                      <a:pt x="16" y="4"/>
                      <a:pt x="16" y="5"/>
                    </a:cubicBezTo>
                    <a:cubicBezTo>
                      <a:pt x="17" y="5"/>
                      <a:pt x="17" y="5"/>
                      <a:pt x="17" y="6"/>
                    </a:cubicBezTo>
                    <a:cubicBezTo>
                      <a:pt x="17" y="6"/>
                      <a:pt x="17" y="6"/>
                      <a:pt x="18" y="6"/>
                    </a:cubicBezTo>
                    <a:cubicBezTo>
                      <a:pt x="18" y="6"/>
                      <a:pt x="18" y="6"/>
                      <a:pt x="18" y="6"/>
                    </a:cubicBezTo>
                    <a:cubicBezTo>
                      <a:pt x="18" y="6"/>
                      <a:pt x="19" y="6"/>
                      <a:pt x="19" y="6"/>
                    </a:cubicBezTo>
                    <a:cubicBezTo>
                      <a:pt x="19" y="6"/>
                      <a:pt x="19" y="6"/>
                      <a:pt x="20" y="6"/>
                    </a:cubicBezTo>
                    <a:cubicBezTo>
                      <a:pt x="20" y="6"/>
                      <a:pt x="20" y="6"/>
                      <a:pt x="20" y="5"/>
                    </a:cubicBezTo>
                    <a:cubicBezTo>
                      <a:pt x="20"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2" y="6"/>
                      <a:pt x="22" y="6"/>
                      <a:pt x="22" y="6"/>
                    </a:cubicBezTo>
                    <a:cubicBezTo>
                      <a:pt x="22" y="7"/>
                      <a:pt x="21" y="7"/>
                      <a:pt x="21" y="7"/>
                    </a:cubicBezTo>
                    <a:cubicBezTo>
                      <a:pt x="20" y="8"/>
                      <a:pt x="20" y="8"/>
                      <a:pt x="20" y="8"/>
                    </a:cubicBezTo>
                    <a:cubicBezTo>
                      <a:pt x="20" y="9"/>
                      <a:pt x="19" y="9"/>
                      <a:pt x="19" y="9"/>
                    </a:cubicBezTo>
                    <a:cubicBezTo>
                      <a:pt x="19" y="10"/>
                      <a:pt x="19" y="10"/>
                      <a:pt x="18" y="10"/>
                    </a:cubicBezTo>
                    <a:cubicBezTo>
                      <a:pt x="18" y="11"/>
                      <a:pt x="18" y="11"/>
                      <a:pt x="18" y="11"/>
                    </a:cubicBezTo>
                    <a:cubicBezTo>
                      <a:pt x="18" y="12"/>
                      <a:pt x="18" y="12"/>
                      <a:pt x="18" y="12"/>
                    </a:cubicBezTo>
                    <a:cubicBezTo>
                      <a:pt x="18" y="12"/>
                      <a:pt x="18" y="13"/>
                      <a:pt x="18" y="13"/>
                    </a:cubicBezTo>
                    <a:cubicBezTo>
                      <a:pt x="18" y="13"/>
                      <a:pt x="18" y="13"/>
                      <a:pt x="18" y="14"/>
                    </a:cubicBezTo>
                    <a:cubicBezTo>
                      <a:pt x="18" y="14"/>
                      <a:pt x="19" y="14"/>
                      <a:pt x="19" y="14"/>
                    </a:cubicBezTo>
                    <a:cubicBezTo>
                      <a:pt x="19" y="15"/>
                      <a:pt x="19" y="15"/>
                      <a:pt x="20" y="15"/>
                    </a:cubicBezTo>
                    <a:cubicBezTo>
                      <a:pt x="20" y="16"/>
                      <a:pt x="20" y="16"/>
                      <a:pt x="21" y="16"/>
                    </a:cubicBezTo>
                    <a:cubicBezTo>
                      <a:pt x="21" y="17"/>
                      <a:pt x="21" y="17"/>
                      <a:pt x="21" y="17"/>
                    </a:cubicBezTo>
                    <a:cubicBezTo>
                      <a:pt x="22" y="18"/>
                      <a:pt x="22" y="18"/>
                      <a:pt x="22" y="19"/>
                    </a:cubicBezTo>
                    <a:cubicBezTo>
                      <a:pt x="22" y="19"/>
                      <a:pt x="22" y="20"/>
                      <a:pt x="22" y="20"/>
                    </a:cubicBezTo>
                    <a:cubicBezTo>
                      <a:pt x="22" y="21"/>
                      <a:pt x="22" y="21"/>
                      <a:pt x="22" y="22"/>
                    </a:cubicBezTo>
                    <a:cubicBezTo>
                      <a:pt x="22" y="22"/>
                      <a:pt x="22" y="23"/>
                      <a:pt x="21" y="23"/>
                    </a:cubicBezTo>
                    <a:cubicBezTo>
                      <a:pt x="21" y="24"/>
                      <a:pt x="21" y="24"/>
                      <a:pt x="21" y="25"/>
                    </a:cubicBezTo>
                    <a:cubicBezTo>
                      <a:pt x="20" y="25"/>
                      <a:pt x="20" y="25"/>
                      <a:pt x="19" y="26"/>
                    </a:cubicBezTo>
                    <a:cubicBezTo>
                      <a:pt x="19" y="26"/>
                      <a:pt x="19" y="26"/>
                      <a:pt x="19" y="26"/>
                    </a:cubicBezTo>
                    <a:cubicBezTo>
                      <a:pt x="18" y="27"/>
                      <a:pt x="18" y="27"/>
                      <a:pt x="18" y="27"/>
                    </a:cubicBezTo>
                    <a:cubicBezTo>
                      <a:pt x="17" y="27"/>
                      <a:pt x="17" y="27"/>
                      <a:pt x="17" y="27"/>
                    </a:cubicBezTo>
                    <a:cubicBezTo>
                      <a:pt x="16" y="28"/>
                      <a:pt x="16" y="28"/>
                      <a:pt x="16" y="28"/>
                    </a:cubicBezTo>
                    <a:cubicBezTo>
                      <a:pt x="15" y="28"/>
                      <a:pt x="15" y="28"/>
                      <a:pt x="14" y="29"/>
                    </a:cubicBezTo>
                    <a:cubicBezTo>
                      <a:pt x="14" y="29"/>
                      <a:pt x="14" y="29"/>
                      <a:pt x="13" y="29"/>
                    </a:cubicBezTo>
                    <a:cubicBezTo>
                      <a:pt x="13" y="30"/>
                      <a:pt x="13" y="30"/>
                      <a:pt x="13" y="30"/>
                    </a:cubicBezTo>
                    <a:cubicBezTo>
                      <a:pt x="13" y="31"/>
                      <a:pt x="13" y="31"/>
                      <a:pt x="13" y="32"/>
                    </a:cubicBezTo>
                    <a:cubicBezTo>
                      <a:pt x="13" y="32"/>
                      <a:pt x="13" y="33"/>
                      <a:pt x="13" y="34"/>
                    </a:cubicBezTo>
                    <a:cubicBezTo>
                      <a:pt x="14" y="34"/>
                      <a:pt x="14" y="34"/>
                      <a:pt x="15" y="35"/>
                    </a:cubicBezTo>
                    <a:cubicBezTo>
                      <a:pt x="15" y="35"/>
                      <a:pt x="16" y="35"/>
                      <a:pt x="16" y="35"/>
                    </a:cubicBezTo>
                    <a:cubicBezTo>
                      <a:pt x="17" y="36"/>
                      <a:pt x="17" y="36"/>
                      <a:pt x="18" y="36"/>
                    </a:cubicBezTo>
                    <a:cubicBezTo>
                      <a:pt x="18" y="36"/>
                      <a:pt x="18" y="36"/>
                      <a:pt x="19" y="36"/>
                    </a:cubicBezTo>
                    <a:cubicBezTo>
                      <a:pt x="19" y="36"/>
                      <a:pt x="19" y="36"/>
                      <a:pt x="19" y="36"/>
                    </a:cubicBezTo>
                    <a:cubicBezTo>
                      <a:pt x="19" y="35"/>
                      <a:pt x="20" y="35"/>
                      <a:pt x="20" y="35"/>
                    </a:cubicBezTo>
                    <a:cubicBezTo>
                      <a:pt x="20" y="35"/>
                      <a:pt x="20" y="35"/>
                      <a:pt x="20" y="35"/>
                    </a:cubicBezTo>
                    <a:cubicBezTo>
                      <a:pt x="21" y="35"/>
                      <a:pt x="21" y="35"/>
                      <a:pt x="21" y="35"/>
                    </a:cubicBezTo>
                    <a:cubicBezTo>
                      <a:pt x="21" y="35"/>
                      <a:pt x="21" y="35"/>
                      <a:pt x="21" y="35"/>
                    </a:cubicBezTo>
                    <a:cubicBezTo>
                      <a:pt x="22" y="35"/>
                      <a:pt x="22" y="35"/>
                      <a:pt x="22" y="36"/>
                    </a:cubicBezTo>
                    <a:cubicBezTo>
                      <a:pt x="22" y="36"/>
                      <a:pt x="22" y="36"/>
                      <a:pt x="22" y="37"/>
                    </a:cubicBezTo>
                    <a:cubicBezTo>
                      <a:pt x="23" y="37"/>
                      <a:pt x="23" y="37"/>
                      <a:pt x="23" y="37"/>
                    </a:cubicBezTo>
                    <a:cubicBezTo>
                      <a:pt x="23" y="38"/>
                      <a:pt x="23" y="38"/>
                      <a:pt x="23" y="38"/>
                    </a:cubicBezTo>
                    <a:cubicBezTo>
                      <a:pt x="23" y="39"/>
                      <a:pt x="23" y="39"/>
                      <a:pt x="24" y="39"/>
                    </a:cubicBezTo>
                    <a:cubicBezTo>
                      <a:pt x="24" y="40"/>
                      <a:pt x="24" y="40"/>
                      <a:pt x="25" y="40"/>
                    </a:cubicBezTo>
                    <a:cubicBezTo>
                      <a:pt x="25" y="41"/>
                      <a:pt x="25"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0"/>
                      <a:pt x="26" y="40"/>
                      <a:pt x="26" y="40"/>
                    </a:cubicBezTo>
                    <a:cubicBezTo>
                      <a:pt x="26" y="40"/>
                      <a:pt x="26" y="40"/>
                      <a:pt x="26" y="40"/>
                    </a:cubicBezTo>
                    <a:cubicBezTo>
                      <a:pt x="26" y="40"/>
                      <a:pt x="25" y="40"/>
                      <a:pt x="25" y="39"/>
                    </a:cubicBezTo>
                    <a:cubicBezTo>
                      <a:pt x="25" y="39"/>
                      <a:pt x="25" y="39"/>
                      <a:pt x="24" y="39"/>
                    </a:cubicBezTo>
                    <a:cubicBezTo>
                      <a:pt x="24" y="38"/>
                      <a:pt x="24" y="38"/>
                      <a:pt x="24" y="38"/>
                    </a:cubicBezTo>
                    <a:cubicBezTo>
                      <a:pt x="24" y="38"/>
                      <a:pt x="24" y="38"/>
                      <a:pt x="24" y="37"/>
                    </a:cubicBezTo>
                    <a:cubicBezTo>
                      <a:pt x="24" y="37"/>
                      <a:pt x="24" y="37"/>
                      <a:pt x="23" y="36"/>
                    </a:cubicBezTo>
                    <a:cubicBezTo>
                      <a:pt x="23" y="36"/>
                      <a:pt x="23" y="35"/>
                      <a:pt x="23" y="35"/>
                    </a:cubicBezTo>
                    <a:cubicBezTo>
                      <a:pt x="22" y="35"/>
                      <a:pt x="22" y="34"/>
                      <a:pt x="22"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19" y="34"/>
                      <a:pt x="19" y="34"/>
                    </a:cubicBezTo>
                    <a:cubicBezTo>
                      <a:pt x="19" y="34"/>
                      <a:pt x="19" y="34"/>
                      <a:pt x="19" y="34"/>
                    </a:cubicBezTo>
                    <a:cubicBezTo>
                      <a:pt x="19" y="35"/>
                      <a:pt x="19" y="35"/>
                      <a:pt x="19" y="35"/>
                    </a:cubicBezTo>
                    <a:cubicBezTo>
                      <a:pt x="19" y="35"/>
                      <a:pt x="19" y="35"/>
                      <a:pt x="18" y="35"/>
                    </a:cubicBezTo>
                    <a:cubicBezTo>
                      <a:pt x="18" y="35"/>
                      <a:pt x="18" y="35"/>
                      <a:pt x="18" y="35"/>
                    </a:cubicBezTo>
                    <a:cubicBezTo>
                      <a:pt x="18" y="35"/>
                      <a:pt x="17" y="35"/>
                      <a:pt x="17" y="35"/>
                    </a:cubicBezTo>
                    <a:cubicBezTo>
                      <a:pt x="16" y="34"/>
                      <a:pt x="16" y="34"/>
                      <a:pt x="15" y="34"/>
                    </a:cubicBezTo>
                    <a:cubicBezTo>
                      <a:pt x="15" y="34"/>
                      <a:pt x="15" y="33"/>
                      <a:pt x="14" y="33"/>
                    </a:cubicBezTo>
                    <a:cubicBezTo>
                      <a:pt x="14" y="33"/>
                      <a:pt x="14" y="32"/>
                      <a:pt x="14" y="32"/>
                    </a:cubicBezTo>
                    <a:cubicBezTo>
                      <a:pt x="14" y="31"/>
                      <a:pt x="14" y="31"/>
                      <a:pt x="14" y="31"/>
                    </a:cubicBezTo>
                    <a:cubicBezTo>
                      <a:pt x="14" y="30"/>
                      <a:pt x="14" y="30"/>
                      <a:pt x="14" y="30"/>
                    </a:cubicBezTo>
                    <a:cubicBezTo>
                      <a:pt x="14" y="30"/>
                      <a:pt x="15" y="30"/>
                      <a:pt x="15" y="29"/>
                    </a:cubicBezTo>
                    <a:cubicBezTo>
                      <a:pt x="15" y="29"/>
                      <a:pt x="16" y="29"/>
                      <a:pt x="16" y="29"/>
                    </a:cubicBezTo>
                    <a:cubicBezTo>
                      <a:pt x="17" y="29"/>
                      <a:pt x="17" y="28"/>
                      <a:pt x="17" y="28"/>
                    </a:cubicBezTo>
                    <a:cubicBezTo>
                      <a:pt x="17" y="28"/>
                      <a:pt x="18" y="28"/>
                      <a:pt x="18" y="28"/>
                    </a:cubicBezTo>
                    <a:cubicBezTo>
                      <a:pt x="18" y="28"/>
                      <a:pt x="19" y="27"/>
                      <a:pt x="19" y="27"/>
                    </a:cubicBezTo>
                    <a:cubicBezTo>
                      <a:pt x="19" y="27"/>
                      <a:pt x="20" y="27"/>
                      <a:pt x="20" y="26"/>
                    </a:cubicBezTo>
                    <a:cubicBezTo>
                      <a:pt x="21" y="26"/>
                      <a:pt x="21" y="26"/>
                      <a:pt x="21" y="25"/>
                    </a:cubicBezTo>
                    <a:cubicBezTo>
                      <a:pt x="22" y="25"/>
                      <a:pt x="22" y="24"/>
                      <a:pt x="22" y="24"/>
                    </a:cubicBezTo>
                    <a:cubicBezTo>
                      <a:pt x="23" y="23"/>
                      <a:pt x="23" y="22"/>
                      <a:pt x="23" y="22"/>
                    </a:cubicBezTo>
                    <a:cubicBezTo>
                      <a:pt x="23" y="21"/>
                      <a:pt x="23" y="21"/>
                      <a:pt x="23" y="20"/>
                    </a:cubicBezTo>
                    <a:cubicBezTo>
                      <a:pt x="23" y="20"/>
                      <a:pt x="23" y="19"/>
                      <a:pt x="23" y="18"/>
                    </a:cubicBezTo>
                    <a:cubicBezTo>
                      <a:pt x="23" y="18"/>
                      <a:pt x="23" y="17"/>
                      <a:pt x="22" y="17"/>
                    </a:cubicBezTo>
                    <a:cubicBezTo>
                      <a:pt x="22" y="16"/>
                      <a:pt x="22" y="16"/>
                      <a:pt x="21" y="16"/>
                    </a:cubicBezTo>
                    <a:cubicBezTo>
                      <a:pt x="21" y="15"/>
                      <a:pt x="21" y="15"/>
                      <a:pt x="20" y="14"/>
                    </a:cubicBezTo>
                    <a:cubicBezTo>
                      <a:pt x="20" y="14"/>
                      <a:pt x="20" y="14"/>
                      <a:pt x="20" y="14"/>
                    </a:cubicBezTo>
                    <a:cubicBezTo>
                      <a:pt x="19" y="14"/>
                      <a:pt x="19" y="13"/>
                      <a:pt x="19" y="13"/>
                    </a:cubicBezTo>
                    <a:cubicBezTo>
                      <a:pt x="19" y="13"/>
                      <a:pt x="19" y="13"/>
                      <a:pt x="19" y="13"/>
                    </a:cubicBezTo>
                    <a:cubicBezTo>
                      <a:pt x="19" y="13"/>
                      <a:pt x="19" y="12"/>
                      <a:pt x="19" y="12"/>
                    </a:cubicBezTo>
                    <a:cubicBezTo>
                      <a:pt x="19" y="12"/>
                      <a:pt x="19" y="12"/>
                      <a:pt x="19" y="11"/>
                    </a:cubicBezTo>
                    <a:cubicBezTo>
                      <a:pt x="19" y="11"/>
                      <a:pt x="19" y="11"/>
                      <a:pt x="19" y="11"/>
                    </a:cubicBezTo>
                    <a:cubicBezTo>
                      <a:pt x="19" y="10"/>
                      <a:pt x="20" y="10"/>
                      <a:pt x="20" y="10"/>
                    </a:cubicBezTo>
                    <a:cubicBezTo>
                      <a:pt x="20" y="10"/>
                      <a:pt x="21" y="9"/>
                      <a:pt x="21" y="9"/>
                    </a:cubicBezTo>
                    <a:cubicBezTo>
                      <a:pt x="22" y="8"/>
                      <a:pt x="22" y="8"/>
                      <a:pt x="22" y="8"/>
                    </a:cubicBezTo>
                    <a:cubicBezTo>
                      <a:pt x="22" y="8"/>
                      <a:pt x="23" y="7"/>
                      <a:pt x="23" y="7"/>
                    </a:cubicBezTo>
                    <a:cubicBezTo>
                      <a:pt x="23" y="7"/>
                      <a:pt x="23" y="6"/>
                      <a:pt x="23" y="6"/>
                    </a:cubicBezTo>
                    <a:cubicBezTo>
                      <a:pt x="23" y="6"/>
                      <a:pt x="23" y="5"/>
                      <a:pt x="23" y="5"/>
                    </a:cubicBezTo>
                    <a:cubicBezTo>
                      <a:pt x="23" y="5"/>
                      <a:pt x="23" y="5"/>
                      <a:pt x="23" y="5"/>
                    </a:cubicBezTo>
                    <a:cubicBezTo>
                      <a:pt x="23" y="5"/>
                      <a:pt x="23" y="4"/>
                      <a:pt x="23" y="4"/>
                    </a:cubicBezTo>
                    <a:cubicBezTo>
                      <a:pt x="23" y="4"/>
                      <a:pt x="23" y="4"/>
                      <a:pt x="22" y="4"/>
                    </a:cubicBezTo>
                    <a:cubicBezTo>
                      <a:pt x="22" y="4"/>
                      <a:pt x="22" y="4"/>
                      <a:pt x="22" y="4"/>
                    </a:cubicBezTo>
                    <a:cubicBezTo>
                      <a:pt x="22" y="4"/>
                      <a:pt x="22"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8" y="5"/>
                      <a:pt x="18" y="5"/>
                    </a:cubicBezTo>
                    <a:cubicBezTo>
                      <a:pt x="18" y="5"/>
                      <a:pt x="18" y="5"/>
                      <a:pt x="18" y="5"/>
                    </a:cubicBezTo>
                    <a:cubicBezTo>
                      <a:pt x="18" y="5"/>
                      <a:pt x="17" y="5"/>
                      <a:pt x="17" y="4"/>
                    </a:cubicBezTo>
                    <a:cubicBezTo>
                      <a:pt x="17" y="4"/>
                      <a:pt x="17" y="4"/>
                      <a:pt x="17" y="4"/>
                    </a:cubicBezTo>
                    <a:cubicBezTo>
                      <a:pt x="17" y="4"/>
                      <a:pt x="17" y="3"/>
                      <a:pt x="17" y="3"/>
                    </a:cubicBezTo>
                    <a:cubicBezTo>
                      <a:pt x="17" y="3"/>
                      <a:pt x="17" y="2"/>
                      <a:pt x="16" y="2"/>
                    </a:cubicBezTo>
                    <a:cubicBezTo>
                      <a:pt x="16" y="2"/>
                      <a:pt x="15" y="1"/>
                      <a:pt x="15" y="1"/>
                    </a:cubicBezTo>
                    <a:cubicBezTo>
                      <a:pt x="14"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5" name="Freeform 29">
                <a:extLst>
                  <a:ext uri="{FF2B5EF4-FFF2-40B4-BE49-F238E27FC236}">
                    <a16:creationId xmlns:a16="http://schemas.microsoft.com/office/drawing/2014/main" id="{D2A547E1-7CE7-5C4A-A040-0EEFE2D945CC}"/>
                  </a:ext>
                </a:extLst>
              </p:cNvPr>
              <p:cNvSpPr>
                <a:spLocks/>
              </p:cNvSpPr>
              <p:nvPr/>
            </p:nvSpPr>
            <p:spPr bwMode="auto">
              <a:xfrm>
                <a:off x="3645" y="891"/>
                <a:ext cx="186" cy="176"/>
              </a:xfrm>
              <a:custGeom>
                <a:avLst/>
                <a:gdLst>
                  <a:gd name="T0" fmla="*/ 131 w 175"/>
                  <a:gd name="T1" fmla="*/ 1 h 165"/>
                  <a:gd name="T2" fmla="*/ 123 w 175"/>
                  <a:gd name="T3" fmla="*/ 3 h 165"/>
                  <a:gd name="T4" fmla="*/ 117 w 175"/>
                  <a:gd name="T5" fmla="*/ 3 h 165"/>
                  <a:gd name="T6" fmla="*/ 100 w 175"/>
                  <a:gd name="T7" fmla="*/ 3 h 165"/>
                  <a:gd name="T8" fmla="*/ 81 w 175"/>
                  <a:gd name="T9" fmla="*/ 6 h 165"/>
                  <a:gd name="T10" fmla="*/ 70 w 175"/>
                  <a:gd name="T11" fmla="*/ 12 h 165"/>
                  <a:gd name="T12" fmla="*/ 57 w 175"/>
                  <a:gd name="T13" fmla="*/ 20 h 165"/>
                  <a:gd name="T14" fmla="*/ 60 w 175"/>
                  <a:gd name="T15" fmla="*/ 28 h 165"/>
                  <a:gd name="T16" fmla="*/ 60 w 175"/>
                  <a:gd name="T17" fmla="*/ 36 h 165"/>
                  <a:gd name="T18" fmla="*/ 64 w 175"/>
                  <a:gd name="T19" fmla="*/ 45 h 165"/>
                  <a:gd name="T20" fmla="*/ 62 w 175"/>
                  <a:gd name="T21" fmla="*/ 48 h 165"/>
                  <a:gd name="T22" fmla="*/ 56 w 175"/>
                  <a:gd name="T23" fmla="*/ 47 h 165"/>
                  <a:gd name="T24" fmla="*/ 48 w 175"/>
                  <a:gd name="T25" fmla="*/ 50 h 165"/>
                  <a:gd name="T26" fmla="*/ 43 w 175"/>
                  <a:gd name="T27" fmla="*/ 51 h 165"/>
                  <a:gd name="T28" fmla="*/ 42 w 175"/>
                  <a:gd name="T29" fmla="*/ 55 h 165"/>
                  <a:gd name="T30" fmla="*/ 41 w 175"/>
                  <a:gd name="T31" fmla="*/ 59 h 165"/>
                  <a:gd name="T32" fmla="*/ 39 w 175"/>
                  <a:gd name="T33" fmla="*/ 60 h 165"/>
                  <a:gd name="T34" fmla="*/ 35 w 175"/>
                  <a:gd name="T35" fmla="*/ 61 h 165"/>
                  <a:gd name="T36" fmla="*/ 28 w 175"/>
                  <a:gd name="T37" fmla="*/ 67 h 165"/>
                  <a:gd name="T38" fmla="*/ 20 w 175"/>
                  <a:gd name="T39" fmla="*/ 68 h 165"/>
                  <a:gd name="T40" fmla="*/ 16 w 175"/>
                  <a:gd name="T41" fmla="*/ 71 h 165"/>
                  <a:gd name="T42" fmla="*/ 2 w 175"/>
                  <a:gd name="T43" fmla="*/ 78 h 165"/>
                  <a:gd name="T44" fmla="*/ 1 w 175"/>
                  <a:gd name="T45" fmla="*/ 91 h 165"/>
                  <a:gd name="T46" fmla="*/ 2 w 175"/>
                  <a:gd name="T47" fmla="*/ 92 h 165"/>
                  <a:gd name="T48" fmla="*/ 42 w 175"/>
                  <a:gd name="T49" fmla="*/ 118 h 165"/>
                  <a:gd name="T50" fmla="*/ 83 w 175"/>
                  <a:gd name="T51" fmla="*/ 146 h 165"/>
                  <a:gd name="T52" fmla="*/ 85 w 175"/>
                  <a:gd name="T53" fmla="*/ 148 h 165"/>
                  <a:gd name="T54" fmla="*/ 98 w 175"/>
                  <a:gd name="T55" fmla="*/ 157 h 165"/>
                  <a:gd name="T56" fmla="*/ 107 w 175"/>
                  <a:gd name="T57" fmla="*/ 164 h 165"/>
                  <a:gd name="T58" fmla="*/ 110 w 175"/>
                  <a:gd name="T59" fmla="*/ 164 h 165"/>
                  <a:gd name="T60" fmla="*/ 139 w 175"/>
                  <a:gd name="T61" fmla="*/ 147 h 165"/>
                  <a:gd name="T62" fmla="*/ 172 w 175"/>
                  <a:gd name="T63" fmla="*/ 119 h 165"/>
                  <a:gd name="T64" fmla="*/ 172 w 175"/>
                  <a:gd name="T65" fmla="*/ 119 h 165"/>
                  <a:gd name="T66" fmla="*/ 171 w 175"/>
                  <a:gd name="T67" fmla="*/ 119 h 165"/>
                  <a:gd name="T68" fmla="*/ 171 w 175"/>
                  <a:gd name="T69" fmla="*/ 119 h 165"/>
                  <a:gd name="T70" fmla="*/ 171 w 175"/>
                  <a:gd name="T71" fmla="*/ 119 h 165"/>
                  <a:gd name="T72" fmla="*/ 171 w 175"/>
                  <a:gd name="T73" fmla="*/ 119 h 165"/>
                  <a:gd name="T74" fmla="*/ 171 w 175"/>
                  <a:gd name="T75" fmla="*/ 119 h 165"/>
                  <a:gd name="T76" fmla="*/ 166 w 175"/>
                  <a:gd name="T77" fmla="*/ 117 h 165"/>
                  <a:gd name="T78" fmla="*/ 158 w 175"/>
                  <a:gd name="T79" fmla="*/ 113 h 165"/>
                  <a:gd name="T80" fmla="*/ 158 w 175"/>
                  <a:gd name="T81" fmla="*/ 111 h 165"/>
                  <a:gd name="T82" fmla="*/ 157 w 175"/>
                  <a:gd name="T83" fmla="*/ 107 h 165"/>
                  <a:gd name="T84" fmla="*/ 154 w 175"/>
                  <a:gd name="T85" fmla="*/ 102 h 165"/>
                  <a:gd name="T86" fmla="*/ 157 w 175"/>
                  <a:gd name="T87" fmla="*/ 97 h 165"/>
                  <a:gd name="T88" fmla="*/ 156 w 175"/>
                  <a:gd name="T89" fmla="*/ 93 h 165"/>
                  <a:gd name="T90" fmla="*/ 155 w 175"/>
                  <a:gd name="T91" fmla="*/ 90 h 165"/>
                  <a:gd name="T92" fmla="*/ 157 w 175"/>
                  <a:gd name="T93" fmla="*/ 87 h 165"/>
                  <a:gd name="T94" fmla="*/ 157 w 175"/>
                  <a:gd name="T95" fmla="*/ 82 h 165"/>
                  <a:gd name="T96" fmla="*/ 157 w 175"/>
                  <a:gd name="T97" fmla="*/ 78 h 165"/>
                  <a:gd name="T98" fmla="*/ 157 w 175"/>
                  <a:gd name="T99" fmla="*/ 74 h 165"/>
                  <a:gd name="T100" fmla="*/ 154 w 175"/>
                  <a:gd name="T101" fmla="*/ 68 h 165"/>
                  <a:gd name="T102" fmla="*/ 153 w 175"/>
                  <a:gd name="T103" fmla="*/ 66 h 165"/>
                  <a:gd name="T104" fmla="*/ 155 w 175"/>
                  <a:gd name="T105" fmla="*/ 64 h 165"/>
                  <a:gd name="T106" fmla="*/ 152 w 175"/>
                  <a:gd name="T107" fmla="*/ 50 h 165"/>
                  <a:gd name="T108" fmla="*/ 145 w 175"/>
                  <a:gd name="T109" fmla="*/ 44 h 165"/>
                  <a:gd name="T110" fmla="*/ 139 w 175"/>
                  <a:gd name="T111" fmla="*/ 36 h 165"/>
                  <a:gd name="T112" fmla="*/ 137 w 175"/>
                  <a:gd name="T113" fmla="*/ 28 h 165"/>
                  <a:gd name="T114" fmla="*/ 142 w 175"/>
                  <a:gd name="T115" fmla="*/ 23 h 165"/>
                  <a:gd name="T116" fmla="*/ 145 w 175"/>
                  <a:gd name="T117" fmla="*/ 16 h 165"/>
                  <a:gd name="T118" fmla="*/ 143 w 175"/>
                  <a:gd name="T119" fmla="*/ 1 h 165"/>
                  <a:gd name="T120" fmla="*/ 136 w 175"/>
                  <a:gd name="T1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65">
                    <a:moveTo>
                      <a:pt x="136" y="0"/>
                    </a:moveTo>
                    <a:cubicBezTo>
                      <a:pt x="136" y="0"/>
                      <a:pt x="136" y="0"/>
                      <a:pt x="136" y="0"/>
                    </a:cubicBezTo>
                    <a:cubicBezTo>
                      <a:pt x="135" y="0"/>
                      <a:pt x="135" y="0"/>
                      <a:pt x="135" y="0"/>
                    </a:cubicBezTo>
                    <a:cubicBezTo>
                      <a:pt x="134" y="0"/>
                      <a:pt x="134" y="0"/>
                      <a:pt x="134" y="0"/>
                    </a:cubicBezTo>
                    <a:cubicBezTo>
                      <a:pt x="133" y="0"/>
                      <a:pt x="133" y="0"/>
                      <a:pt x="133" y="0"/>
                    </a:cubicBezTo>
                    <a:cubicBezTo>
                      <a:pt x="132" y="0"/>
                      <a:pt x="132" y="0"/>
                      <a:pt x="132" y="0"/>
                    </a:cubicBezTo>
                    <a:cubicBezTo>
                      <a:pt x="131" y="1"/>
                      <a:pt x="131" y="1"/>
                      <a:pt x="131" y="1"/>
                    </a:cubicBezTo>
                    <a:cubicBezTo>
                      <a:pt x="130" y="1"/>
                      <a:pt x="130" y="1"/>
                      <a:pt x="130" y="1"/>
                    </a:cubicBezTo>
                    <a:cubicBezTo>
                      <a:pt x="130" y="1"/>
                      <a:pt x="129" y="1"/>
                      <a:pt x="129" y="1"/>
                    </a:cubicBezTo>
                    <a:cubicBezTo>
                      <a:pt x="129" y="1"/>
                      <a:pt x="128" y="1"/>
                      <a:pt x="128" y="1"/>
                    </a:cubicBezTo>
                    <a:cubicBezTo>
                      <a:pt x="128" y="1"/>
                      <a:pt x="128" y="1"/>
                      <a:pt x="127" y="1"/>
                    </a:cubicBezTo>
                    <a:cubicBezTo>
                      <a:pt x="127" y="1"/>
                      <a:pt x="127" y="1"/>
                      <a:pt x="126" y="2"/>
                    </a:cubicBezTo>
                    <a:cubicBezTo>
                      <a:pt x="126" y="2"/>
                      <a:pt x="125" y="2"/>
                      <a:pt x="125" y="2"/>
                    </a:cubicBezTo>
                    <a:cubicBezTo>
                      <a:pt x="124" y="2"/>
                      <a:pt x="124" y="2"/>
                      <a:pt x="123" y="3"/>
                    </a:cubicBezTo>
                    <a:cubicBezTo>
                      <a:pt x="123" y="3"/>
                      <a:pt x="122" y="3"/>
                      <a:pt x="122" y="3"/>
                    </a:cubicBezTo>
                    <a:cubicBezTo>
                      <a:pt x="121" y="3"/>
                      <a:pt x="121" y="3"/>
                      <a:pt x="120" y="4"/>
                    </a:cubicBezTo>
                    <a:cubicBezTo>
                      <a:pt x="120" y="4"/>
                      <a:pt x="119" y="4"/>
                      <a:pt x="119" y="4"/>
                    </a:cubicBezTo>
                    <a:cubicBezTo>
                      <a:pt x="119" y="4"/>
                      <a:pt x="119" y="4"/>
                      <a:pt x="118" y="4"/>
                    </a:cubicBezTo>
                    <a:cubicBezTo>
                      <a:pt x="118" y="4"/>
                      <a:pt x="118" y="4"/>
                      <a:pt x="118" y="4"/>
                    </a:cubicBezTo>
                    <a:cubicBezTo>
                      <a:pt x="118" y="3"/>
                      <a:pt x="117" y="3"/>
                      <a:pt x="117" y="3"/>
                    </a:cubicBezTo>
                    <a:cubicBezTo>
                      <a:pt x="117" y="3"/>
                      <a:pt x="117" y="3"/>
                      <a:pt x="117" y="3"/>
                    </a:cubicBezTo>
                    <a:cubicBezTo>
                      <a:pt x="117" y="3"/>
                      <a:pt x="117" y="3"/>
                      <a:pt x="117" y="3"/>
                    </a:cubicBezTo>
                    <a:cubicBezTo>
                      <a:pt x="117" y="3"/>
                      <a:pt x="116" y="3"/>
                      <a:pt x="116" y="3"/>
                    </a:cubicBezTo>
                    <a:cubicBezTo>
                      <a:pt x="116" y="3"/>
                      <a:pt x="115" y="3"/>
                      <a:pt x="115" y="3"/>
                    </a:cubicBezTo>
                    <a:cubicBezTo>
                      <a:pt x="115" y="3"/>
                      <a:pt x="114" y="2"/>
                      <a:pt x="113" y="2"/>
                    </a:cubicBezTo>
                    <a:cubicBezTo>
                      <a:pt x="112" y="2"/>
                      <a:pt x="111" y="3"/>
                      <a:pt x="109" y="3"/>
                    </a:cubicBezTo>
                    <a:cubicBezTo>
                      <a:pt x="108" y="3"/>
                      <a:pt x="107" y="3"/>
                      <a:pt x="105" y="3"/>
                    </a:cubicBezTo>
                    <a:cubicBezTo>
                      <a:pt x="104" y="3"/>
                      <a:pt x="102" y="3"/>
                      <a:pt x="100" y="3"/>
                    </a:cubicBezTo>
                    <a:cubicBezTo>
                      <a:pt x="99" y="4"/>
                      <a:pt x="97" y="4"/>
                      <a:pt x="96" y="4"/>
                    </a:cubicBezTo>
                    <a:cubicBezTo>
                      <a:pt x="95" y="4"/>
                      <a:pt x="94" y="4"/>
                      <a:pt x="93" y="4"/>
                    </a:cubicBezTo>
                    <a:cubicBezTo>
                      <a:pt x="92" y="4"/>
                      <a:pt x="91" y="5"/>
                      <a:pt x="90" y="5"/>
                    </a:cubicBezTo>
                    <a:cubicBezTo>
                      <a:pt x="89" y="5"/>
                      <a:pt x="88" y="5"/>
                      <a:pt x="88" y="5"/>
                    </a:cubicBezTo>
                    <a:cubicBezTo>
                      <a:pt x="87" y="5"/>
                      <a:pt x="86" y="5"/>
                      <a:pt x="86" y="5"/>
                    </a:cubicBezTo>
                    <a:cubicBezTo>
                      <a:pt x="85" y="5"/>
                      <a:pt x="84" y="5"/>
                      <a:pt x="83" y="5"/>
                    </a:cubicBezTo>
                    <a:cubicBezTo>
                      <a:pt x="83" y="6"/>
                      <a:pt x="82" y="6"/>
                      <a:pt x="81" y="6"/>
                    </a:cubicBezTo>
                    <a:cubicBezTo>
                      <a:pt x="81" y="7"/>
                      <a:pt x="80" y="7"/>
                      <a:pt x="80" y="8"/>
                    </a:cubicBezTo>
                    <a:cubicBezTo>
                      <a:pt x="79" y="8"/>
                      <a:pt x="78" y="9"/>
                      <a:pt x="78" y="9"/>
                    </a:cubicBezTo>
                    <a:cubicBezTo>
                      <a:pt x="77" y="9"/>
                      <a:pt x="77" y="10"/>
                      <a:pt x="77" y="10"/>
                    </a:cubicBezTo>
                    <a:cubicBezTo>
                      <a:pt x="76" y="10"/>
                      <a:pt x="76" y="11"/>
                      <a:pt x="75" y="11"/>
                    </a:cubicBezTo>
                    <a:cubicBezTo>
                      <a:pt x="75" y="11"/>
                      <a:pt x="74" y="11"/>
                      <a:pt x="74" y="12"/>
                    </a:cubicBezTo>
                    <a:cubicBezTo>
                      <a:pt x="74" y="12"/>
                      <a:pt x="73" y="12"/>
                      <a:pt x="73" y="12"/>
                    </a:cubicBezTo>
                    <a:cubicBezTo>
                      <a:pt x="72" y="12"/>
                      <a:pt x="71" y="12"/>
                      <a:pt x="70" y="12"/>
                    </a:cubicBezTo>
                    <a:cubicBezTo>
                      <a:pt x="68" y="13"/>
                      <a:pt x="67" y="13"/>
                      <a:pt x="66" y="14"/>
                    </a:cubicBezTo>
                    <a:cubicBezTo>
                      <a:pt x="65" y="14"/>
                      <a:pt x="64" y="15"/>
                      <a:pt x="63" y="16"/>
                    </a:cubicBezTo>
                    <a:cubicBezTo>
                      <a:pt x="62" y="17"/>
                      <a:pt x="61" y="18"/>
                      <a:pt x="60" y="18"/>
                    </a:cubicBezTo>
                    <a:cubicBezTo>
                      <a:pt x="60" y="19"/>
                      <a:pt x="59" y="19"/>
                      <a:pt x="59" y="19"/>
                    </a:cubicBezTo>
                    <a:cubicBezTo>
                      <a:pt x="59" y="19"/>
                      <a:pt x="59" y="19"/>
                      <a:pt x="59" y="19"/>
                    </a:cubicBezTo>
                    <a:cubicBezTo>
                      <a:pt x="58" y="20"/>
                      <a:pt x="58" y="20"/>
                      <a:pt x="58" y="20"/>
                    </a:cubicBezTo>
                    <a:cubicBezTo>
                      <a:pt x="58" y="20"/>
                      <a:pt x="57" y="20"/>
                      <a:pt x="57" y="20"/>
                    </a:cubicBezTo>
                    <a:cubicBezTo>
                      <a:pt x="57" y="20"/>
                      <a:pt x="57" y="20"/>
                      <a:pt x="57" y="21"/>
                    </a:cubicBezTo>
                    <a:cubicBezTo>
                      <a:pt x="57" y="21"/>
                      <a:pt x="58" y="21"/>
                      <a:pt x="58" y="21"/>
                    </a:cubicBezTo>
                    <a:cubicBezTo>
                      <a:pt x="58" y="21"/>
                      <a:pt x="58" y="21"/>
                      <a:pt x="58" y="21"/>
                    </a:cubicBezTo>
                    <a:cubicBezTo>
                      <a:pt x="58" y="22"/>
                      <a:pt x="58" y="22"/>
                      <a:pt x="58" y="22"/>
                    </a:cubicBezTo>
                    <a:cubicBezTo>
                      <a:pt x="59" y="22"/>
                      <a:pt x="59" y="23"/>
                      <a:pt x="59" y="24"/>
                    </a:cubicBezTo>
                    <a:cubicBezTo>
                      <a:pt x="60" y="24"/>
                      <a:pt x="60" y="25"/>
                      <a:pt x="60" y="26"/>
                    </a:cubicBezTo>
                    <a:cubicBezTo>
                      <a:pt x="60" y="26"/>
                      <a:pt x="60" y="27"/>
                      <a:pt x="60" y="28"/>
                    </a:cubicBezTo>
                    <a:cubicBezTo>
                      <a:pt x="61" y="29"/>
                      <a:pt x="61" y="30"/>
                      <a:pt x="61" y="31"/>
                    </a:cubicBezTo>
                    <a:cubicBezTo>
                      <a:pt x="61" y="31"/>
                      <a:pt x="61" y="31"/>
                      <a:pt x="61" y="31"/>
                    </a:cubicBezTo>
                    <a:cubicBezTo>
                      <a:pt x="61" y="32"/>
                      <a:pt x="61" y="32"/>
                      <a:pt x="61" y="32"/>
                    </a:cubicBezTo>
                    <a:cubicBezTo>
                      <a:pt x="61" y="33"/>
                      <a:pt x="61" y="33"/>
                      <a:pt x="61" y="33"/>
                    </a:cubicBezTo>
                    <a:cubicBezTo>
                      <a:pt x="60" y="33"/>
                      <a:pt x="60" y="34"/>
                      <a:pt x="60" y="34"/>
                    </a:cubicBezTo>
                    <a:cubicBezTo>
                      <a:pt x="60" y="34"/>
                      <a:pt x="60" y="35"/>
                      <a:pt x="60" y="35"/>
                    </a:cubicBezTo>
                    <a:cubicBezTo>
                      <a:pt x="60" y="36"/>
                      <a:pt x="60" y="36"/>
                      <a:pt x="60" y="36"/>
                    </a:cubicBezTo>
                    <a:cubicBezTo>
                      <a:pt x="60" y="37"/>
                      <a:pt x="60" y="37"/>
                      <a:pt x="60" y="37"/>
                    </a:cubicBezTo>
                    <a:cubicBezTo>
                      <a:pt x="60" y="38"/>
                      <a:pt x="61" y="38"/>
                      <a:pt x="61" y="38"/>
                    </a:cubicBezTo>
                    <a:cubicBezTo>
                      <a:pt x="61" y="38"/>
                      <a:pt x="62" y="38"/>
                      <a:pt x="62" y="39"/>
                    </a:cubicBezTo>
                    <a:cubicBezTo>
                      <a:pt x="63" y="39"/>
                      <a:pt x="63" y="40"/>
                      <a:pt x="63" y="41"/>
                    </a:cubicBezTo>
                    <a:cubicBezTo>
                      <a:pt x="64" y="41"/>
                      <a:pt x="64" y="42"/>
                      <a:pt x="64" y="43"/>
                    </a:cubicBezTo>
                    <a:cubicBezTo>
                      <a:pt x="64" y="43"/>
                      <a:pt x="64" y="44"/>
                      <a:pt x="64" y="44"/>
                    </a:cubicBezTo>
                    <a:cubicBezTo>
                      <a:pt x="64" y="44"/>
                      <a:pt x="64" y="44"/>
                      <a:pt x="64" y="45"/>
                    </a:cubicBezTo>
                    <a:cubicBezTo>
                      <a:pt x="64" y="45"/>
                      <a:pt x="64" y="45"/>
                      <a:pt x="64" y="46"/>
                    </a:cubicBezTo>
                    <a:cubicBezTo>
                      <a:pt x="64" y="46"/>
                      <a:pt x="64" y="46"/>
                      <a:pt x="64" y="46"/>
                    </a:cubicBezTo>
                    <a:cubicBezTo>
                      <a:pt x="64" y="47"/>
                      <a:pt x="64" y="47"/>
                      <a:pt x="64" y="47"/>
                    </a:cubicBezTo>
                    <a:cubicBezTo>
                      <a:pt x="64" y="47"/>
                      <a:pt x="64" y="47"/>
                      <a:pt x="63" y="47"/>
                    </a:cubicBezTo>
                    <a:cubicBezTo>
                      <a:pt x="63" y="47"/>
                      <a:pt x="63" y="47"/>
                      <a:pt x="63" y="48"/>
                    </a:cubicBezTo>
                    <a:cubicBezTo>
                      <a:pt x="63" y="48"/>
                      <a:pt x="63" y="48"/>
                      <a:pt x="63" y="48"/>
                    </a:cubicBezTo>
                    <a:cubicBezTo>
                      <a:pt x="62" y="48"/>
                      <a:pt x="62" y="48"/>
                      <a:pt x="62" y="48"/>
                    </a:cubicBezTo>
                    <a:cubicBezTo>
                      <a:pt x="62" y="48"/>
                      <a:pt x="62" y="48"/>
                      <a:pt x="62" y="48"/>
                    </a:cubicBezTo>
                    <a:cubicBezTo>
                      <a:pt x="62" y="48"/>
                      <a:pt x="61" y="48"/>
                      <a:pt x="61" y="48"/>
                    </a:cubicBezTo>
                    <a:cubicBezTo>
                      <a:pt x="61" y="48"/>
                      <a:pt x="61" y="48"/>
                      <a:pt x="61" y="48"/>
                    </a:cubicBezTo>
                    <a:cubicBezTo>
                      <a:pt x="60" y="48"/>
                      <a:pt x="60" y="48"/>
                      <a:pt x="60" y="48"/>
                    </a:cubicBezTo>
                    <a:cubicBezTo>
                      <a:pt x="60" y="48"/>
                      <a:pt x="59" y="48"/>
                      <a:pt x="59" y="48"/>
                    </a:cubicBezTo>
                    <a:cubicBezTo>
                      <a:pt x="58" y="48"/>
                      <a:pt x="58" y="48"/>
                      <a:pt x="57" y="47"/>
                    </a:cubicBezTo>
                    <a:cubicBezTo>
                      <a:pt x="57" y="47"/>
                      <a:pt x="56" y="47"/>
                      <a:pt x="56" y="47"/>
                    </a:cubicBezTo>
                    <a:cubicBezTo>
                      <a:pt x="55" y="47"/>
                      <a:pt x="55" y="47"/>
                      <a:pt x="54" y="47"/>
                    </a:cubicBezTo>
                    <a:cubicBezTo>
                      <a:pt x="53" y="47"/>
                      <a:pt x="53" y="47"/>
                      <a:pt x="52" y="47"/>
                    </a:cubicBezTo>
                    <a:cubicBezTo>
                      <a:pt x="51" y="48"/>
                      <a:pt x="51" y="48"/>
                      <a:pt x="51" y="48"/>
                    </a:cubicBezTo>
                    <a:cubicBezTo>
                      <a:pt x="51" y="48"/>
                      <a:pt x="50" y="48"/>
                      <a:pt x="50" y="48"/>
                    </a:cubicBezTo>
                    <a:cubicBezTo>
                      <a:pt x="50" y="48"/>
                      <a:pt x="50" y="48"/>
                      <a:pt x="50" y="48"/>
                    </a:cubicBezTo>
                    <a:cubicBezTo>
                      <a:pt x="50" y="48"/>
                      <a:pt x="50" y="49"/>
                      <a:pt x="50" y="49"/>
                    </a:cubicBezTo>
                    <a:cubicBezTo>
                      <a:pt x="49" y="50"/>
                      <a:pt x="49" y="50"/>
                      <a:pt x="48" y="50"/>
                    </a:cubicBezTo>
                    <a:cubicBezTo>
                      <a:pt x="48" y="51"/>
                      <a:pt x="47" y="51"/>
                      <a:pt x="47" y="51"/>
                    </a:cubicBezTo>
                    <a:cubicBezTo>
                      <a:pt x="46" y="51"/>
                      <a:pt x="45" y="51"/>
                      <a:pt x="45" y="51"/>
                    </a:cubicBezTo>
                    <a:cubicBezTo>
                      <a:pt x="45" y="51"/>
                      <a:pt x="45" y="51"/>
                      <a:pt x="44" y="51"/>
                    </a:cubicBezTo>
                    <a:cubicBezTo>
                      <a:pt x="44" y="51"/>
                      <a:pt x="44" y="51"/>
                      <a:pt x="44" y="51"/>
                    </a:cubicBezTo>
                    <a:cubicBezTo>
                      <a:pt x="44" y="51"/>
                      <a:pt x="44" y="51"/>
                      <a:pt x="44" y="51"/>
                    </a:cubicBezTo>
                    <a:cubicBezTo>
                      <a:pt x="44" y="51"/>
                      <a:pt x="44" y="51"/>
                      <a:pt x="44" y="51"/>
                    </a:cubicBezTo>
                    <a:cubicBezTo>
                      <a:pt x="43" y="51"/>
                      <a:pt x="43" y="51"/>
                      <a:pt x="43" y="51"/>
                    </a:cubicBezTo>
                    <a:cubicBezTo>
                      <a:pt x="43" y="51"/>
                      <a:pt x="43" y="51"/>
                      <a:pt x="43" y="51"/>
                    </a:cubicBezTo>
                    <a:cubicBezTo>
                      <a:pt x="43" y="51"/>
                      <a:pt x="43" y="51"/>
                      <a:pt x="43" y="51"/>
                    </a:cubicBezTo>
                    <a:cubicBezTo>
                      <a:pt x="43" y="52"/>
                      <a:pt x="43" y="52"/>
                      <a:pt x="43" y="52"/>
                    </a:cubicBezTo>
                    <a:cubicBezTo>
                      <a:pt x="43" y="52"/>
                      <a:pt x="43" y="53"/>
                      <a:pt x="42" y="53"/>
                    </a:cubicBezTo>
                    <a:cubicBezTo>
                      <a:pt x="42" y="53"/>
                      <a:pt x="42" y="53"/>
                      <a:pt x="42" y="54"/>
                    </a:cubicBezTo>
                    <a:cubicBezTo>
                      <a:pt x="42" y="54"/>
                      <a:pt x="42" y="54"/>
                      <a:pt x="42" y="54"/>
                    </a:cubicBezTo>
                    <a:cubicBezTo>
                      <a:pt x="42" y="54"/>
                      <a:pt x="42" y="55"/>
                      <a:pt x="42" y="55"/>
                    </a:cubicBezTo>
                    <a:cubicBezTo>
                      <a:pt x="42" y="55"/>
                      <a:pt x="42" y="55"/>
                      <a:pt x="42" y="55"/>
                    </a:cubicBezTo>
                    <a:cubicBezTo>
                      <a:pt x="42" y="56"/>
                      <a:pt x="42" y="56"/>
                      <a:pt x="42" y="56"/>
                    </a:cubicBezTo>
                    <a:cubicBezTo>
                      <a:pt x="42" y="57"/>
                      <a:pt x="42" y="57"/>
                      <a:pt x="42" y="57"/>
                    </a:cubicBezTo>
                    <a:cubicBezTo>
                      <a:pt x="42" y="57"/>
                      <a:pt x="42" y="58"/>
                      <a:pt x="42" y="58"/>
                    </a:cubicBezTo>
                    <a:cubicBezTo>
                      <a:pt x="42" y="58"/>
                      <a:pt x="42" y="58"/>
                      <a:pt x="42" y="58"/>
                    </a:cubicBezTo>
                    <a:cubicBezTo>
                      <a:pt x="42" y="58"/>
                      <a:pt x="42" y="58"/>
                      <a:pt x="42" y="58"/>
                    </a:cubicBezTo>
                    <a:cubicBezTo>
                      <a:pt x="42" y="58"/>
                      <a:pt x="42" y="58"/>
                      <a:pt x="41" y="59"/>
                    </a:cubicBezTo>
                    <a:cubicBezTo>
                      <a:pt x="41" y="59"/>
                      <a:pt x="41" y="59"/>
                      <a:pt x="41" y="59"/>
                    </a:cubicBezTo>
                    <a:cubicBezTo>
                      <a:pt x="41" y="59"/>
                      <a:pt x="41" y="59"/>
                      <a:pt x="41" y="59"/>
                    </a:cubicBezTo>
                    <a:cubicBezTo>
                      <a:pt x="41" y="59"/>
                      <a:pt x="41" y="59"/>
                      <a:pt x="41" y="59"/>
                    </a:cubicBezTo>
                    <a:cubicBezTo>
                      <a:pt x="40" y="59"/>
                      <a:pt x="40" y="59"/>
                      <a:pt x="40" y="59"/>
                    </a:cubicBezTo>
                    <a:cubicBezTo>
                      <a:pt x="40" y="59"/>
                      <a:pt x="40" y="59"/>
                      <a:pt x="40" y="59"/>
                    </a:cubicBezTo>
                    <a:cubicBezTo>
                      <a:pt x="40" y="59"/>
                      <a:pt x="40" y="59"/>
                      <a:pt x="40" y="59"/>
                    </a:cubicBezTo>
                    <a:cubicBezTo>
                      <a:pt x="40" y="60"/>
                      <a:pt x="39" y="60"/>
                      <a:pt x="39" y="60"/>
                    </a:cubicBezTo>
                    <a:cubicBezTo>
                      <a:pt x="39" y="60"/>
                      <a:pt x="39" y="60"/>
                      <a:pt x="39" y="60"/>
                    </a:cubicBezTo>
                    <a:cubicBezTo>
                      <a:pt x="39" y="61"/>
                      <a:pt x="38" y="61"/>
                      <a:pt x="38" y="61"/>
                    </a:cubicBezTo>
                    <a:cubicBezTo>
                      <a:pt x="38" y="61"/>
                      <a:pt x="37" y="61"/>
                      <a:pt x="37" y="61"/>
                    </a:cubicBezTo>
                    <a:cubicBezTo>
                      <a:pt x="37" y="61"/>
                      <a:pt x="37" y="61"/>
                      <a:pt x="37" y="61"/>
                    </a:cubicBezTo>
                    <a:cubicBezTo>
                      <a:pt x="37" y="61"/>
                      <a:pt x="36" y="61"/>
                      <a:pt x="36" y="61"/>
                    </a:cubicBezTo>
                    <a:cubicBezTo>
                      <a:pt x="36" y="61"/>
                      <a:pt x="36" y="61"/>
                      <a:pt x="36" y="61"/>
                    </a:cubicBezTo>
                    <a:cubicBezTo>
                      <a:pt x="36" y="61"/>
                      <a:pt x="35" y="61"/>
                      <a:pt x="35" y="61"/>
                    </a:cubicBezTo>
                    <a:cubicBezTo>
                      <a:pt x="35" y="61"/>
                      <a:pt x="34" y="61"/>
                      <a:pt x="34" y="61"/>
                    </a:cubicBezTo>
                    <a:cubicBezTo>
                      <a:pt x="33" y="61"/>
                      <a:pt x="33" y="61"/>
                      <a:pt x="32" y="61"/>
                    </a:cubicBezTo>
                    <a:cubicBezTo>
                      <a:pt x="32" y="62"/>
                      <a:pt x="32" y="62"/>
                      <a:pt x="31" y="62"/>
                    </a:cubicBezTo>
                    <a:cubicBezTo>
                      <a:pt x="31" y="62"/>
                      <a:pt x="31" y="62"/>
                      <a:pt x="31" y="63"/>
                    </a:cubicBezTo>
                    <a:cubicBezTo>
                      <a:pt x="31" y="63"/>
                      <a:pt x="31" y="64"/>
                      <a:pt x="31" y="65"/>
                    </a:cubicBezTo>
                    <a:cubicBezTo>
                      <a:pt x="31" y="65"/>
                      <a:pt x="30" y="66"/>
                      <a:pt x="30" y="66"/>
                    </a:cubicBezTo>
                    <a:cubicBezTo>
                      <a:pt x="29" y="67"/>
                      <a:pt x="29" y="67"/>
                      <a:pt x="28" y="67"/>
                    </a:cubicBezTo>
                    <a:cubicBezTo>
                      <a:pt x="28" y="68"/>
                      <a:pt x="27" y="68"/>
                      <a:pt x="26" y="68"/>
                    </a:cubicBezTo>
                    <a:cubicBezTo>
                      <a:pt x="26" y="68"/>
                      <a:pt x="26" y="68"/>
                      <a:pt x="26" y="68"/>
                    </a:cubicBezTo>
                    <a:cubicBezTo>
                      <a:pt x="25" y="68"/>
                      <a:pt x="25" y="68"/>
                      <a:pt x="25" y="68"/>
                    </a:cubicBezTo>
                    <a:cubicBezTo>
                      <a:pt x="25" y="68"/>
                      <a:pt x="24" y="68"/>
                      <a:pt x="24" y="68"/>
                    </a:cubicBezTo>
                    <a:cubicBezTo>
                      <a:pt x="24" y="68"/>
                      <a:pt x="23" y="68"/>
                      <a:pt x="23" y="68"/>
                    </a:cubicBezTo>
                    <a:cubicBezTo>
                      <a:pt x="23" y="68"/>
                      <a:pt x="22" y="68"/>
                      <a:pt x="22" y="68"/>
                    </a:cubicBezTo>
                    <a:cubicBezTo>
                      <a:pt x="21" y="68"/>
                      <a:pt x="21" y="68"/>
                      <a:pt x="20" y="68"/>
                    </a:cubicBezTo>
                    <a:cubicBezTo>
                      <a:pt x="20" y="69"/>
                      <a:pt x="20" y="69"/>
                      <a:pt x="20" y="69"/>
                    </a:cubicBezTo>
                    <a:cubicBezTo>
                      <a:pt x="19" y="69"/>
                      <a:pt x="19" y="69"/>
                      <a:pt x="19" y="69"/>
                    </a:cubicBezTo>
                    <a:cubicBezTo>
                      <a:pt x="19" y="70"/>
                      <a:pt x="19" y="70"/>
                      <a:pt x="19" y="70"/>
                    </a:cubicBezTo>
                    <a:cubicBezTo>
                      <a:pt x="19" y="70"/>
                      <a:pt x="19" y="71"/>
                      <a:pt x="18" y="71"/>
                    </a:cubicBezTo>
                    <a:cubicBezTo>
                      <a:pt x="18" y="71"/>
                      <a:pt x="18" y="71"/>
                      <a:pt x="18" y="71"/>
                    </a:cubicBezTo>
                    <a:cubicBezTo>
                      <a:pt x="17" y="71"/>
                      <a:pt x="17" y="71"/>
                      <a:pt x="17" y="71"/>
                    </a:cubicBezTo>
                    <a:cubicBezTo>
                      <a:pt x="16" y="71"/>
                      <a:pt x="16" y="71"/>
                      <a:pt x="16" y="71"/>
                    </a:cubicBezTo>
                    <a:cubicBezTo>
                      <a:pt x="16" y="71"/>
                      <a:pt x="15" y="71"/>
                      <a:pt x="15" y="71"/>
                    </a:cubicBezTo>
                    <a:cubicBezTo>
                      <a:pt x="15" y="71"/>
                      <a:pt x="15" y="71"/>
                      <a:pt x="15" y="71"/>
                    </a:cubicBezTo>
                    <a:cubicBezTo>
                      <a:pt x="14" y="71"/>
                      <a:pt x="14" y="71"/>
                      <a:pt x="14" y="71"/>
                    </a:cubicBezTo>
                    <a:cubicBezTo>
                      <a:pt x="14" y="71"/>
                      <a:pt x="14" y="71"/>
                      <a:pt x="14" y="71"/>
                    </a:cubicBezTo>
                    <a:cubicBezTo>
                      <a:pt x="13" y="72"/>
                      <a:pt x="11" y="73"/>
                      <a:pt x="10" y="73"/>
                    </a:cubicBezTo>
                    <a:cubicBezTo>
                      <a:pt x="8" y="74"/>
                      <a:pt x="7" y="75"/>
                      <a:pt x="6" y="76"/>
                    </a:cubicBezTo>
                    <a:cubicBezTo>
                      <a:pt x="4" y="77"/>
                      <a:pt x="3" y="78"/>
                      <a:pt x="2" y="78"/>
                    </a:cubicBezTo>
                    <a:cubicBezTo>
                      <a:pt x="1" y="79"/>
                      <a:pt x="1" y="80"/>
                      <a:pt x="0" y="80"/>
                    </a:cubicBezTo>
                    <a:cubicBezTo>
                      <a:pt x="0" y="80"/>
                      <a:pt x="0" y="80"/>
                      <a:pt x="0" y="81"/>
                    </a:cubicBezTo>
                    <a:cubicBezTo>
                      <a:pt x="0" y="81"/>
                      <a:pt x="0" y="82"/>
                      <a:pt x="0" y="82"/>
                    </a:cubicBezTo>
                    <a:cubicBezTo>
                      <a:pt x="0" y="83"/>
                      <a:pt x="0" y="84"/>
                      <a:pt x="0" y="85"/>
                    </a:cubicBezTo>
                    <a:cubicBezTo>
                      <a:pt x="0" y="86"/>
                      <a:pt x="0" y="87"/>
                      <a:pt x="0" y="87"/>
                    </a:cubicBezTo>
                    <a:cubicBezTo>
                      <a:pt x="1" y="91"/>
                      <a:pt x="1" y="91"/>
                      <a:pt x="1" y="91"/>
                    </a:cubicBezTo>
                    <a:cubicBezTo>
                      <a:pt x="1" y="91"/>
                      <a:pt x="1" y="91"/>
                      <a:pt x="1" y="91"/>
                    </a:cubicBezTo>
                    <a:cubicBezTo>
                      <a:pt x="1" y="91"/>
                      <a:pt x="1" y="91"/>
                      <a:pt x="1" y="91"/>
                    </a:cubicBezTo>
                    <a:cubicBezTo>
                      <a:pt x="1" y="92"/>
                      <a:pt x="1" y="92"/>
                      <a:pt x="1" y="92"/>
                    </a:cubicBezTo>
                    <a:cubicBezTo>
                      <a:pt x="2" y="92"/>
                      <a:pt x="2" y="92"/>
                      <a:pt x="2" y="92"/>
                    </a:cubicBezTo>
                    <a:cubicBezTo>
                      <a:pt x="2" y="92"/>
                      <a:pt x="2" y="92"/>
                      <a:pt x="2" y="92"/>
                    </a:cubicBezTo>
                    <a:cubicBezTo>
                      <a:pt x="2" y="92"/>
                      <a:pt x="2" y="92"/>
                      <a:pt x="2" y="92"/>
                    </a:cubicBezTo>
                    <a:cubicBezTo>
                      <a:pt x="2" y="92"/>
                      <a:pt x="2" y="92"/>
                      <a:pt x="2" y="92"/>
                    </a:cubicBezTo>
                    <a:cubicBezTo>
                      <a:pt x="2" y="92"/>
                      <a:pt x="2" y="92"/>
                      <a:pt x="2" y="92"/>
                    </a:cubicBezTo>
                    <a:cubicBezTo>
                      <a:pt x="2" y="92"/>
                      <a:pt x="2" y="92"/>
                      <a:pt x="2" y="92"/>
                    </a:cubicBezTo>
                    <a:cubicBezTo>
                      <a:pt x="2" y="92"/>
                      <a:pt x="2" y="92"/>
                      <a:pt x="2" y="92"/>
                    </a:cubicBezTo>
                    <a:cubicBezTo>
                      <a:pt x="2" y="92"/>
                      <a:pt x="2" y="92"/>
                      <a:pt x="2" y="92"/>
                    </a:cubicBezTo>
                    <a:cubicBezTo>
                      <a:pt x="2" y="92"/>
                      <a:pt x="2" y="92"/>
                      <a:pt x="2" y="92"/>
                    </a:cubicBezTo>
                    <a:cubicBezTo>
                      <a:pt x="3" y="93"/>
                      <a:pt x="6" y="94"/>
                      <a:pt x="10" y="97"/>
                    </a:cubicBezTo>
                    <a:cubicBezTo>
                      <a:pt x="14" y="99"/>
                      <a:pt x="19" y="103"/>
                      <a:pt x="24" y="106"/>
                    </a:cubicBezTo>
                    <a:cubicBezTo>
                      <a:pt x="30" y="110"/>
                      <a:pt x="36" y="114"/>
                      <a:pt x="42" y="118"/>
                    </a:cubicBezTo>
                    <a:cubicBezTo>
                      <a:pt x="49" y="122"/>
                      <a:pt x="55" y="127"/>
                      <a:pt x="60" y="130"/>
                    </a:cubicBezTo>
                    <a:cubicBezTo>
                      <a:pt x="63" y="132"/>
                      <a:pt x="66" y="134"/>
                      <a:pt x="69" y="136"/>
                    </a:cubicBezTo>
                    <a:cubicBezTo>
                      <a:pt x="71" y="138"/>
                      <a:pt x="74" y="139"/>
                      <a:pt x="76" y="141"/>
                    </a:cubicBezTo>
                    <a:cubicBezTo>
                      <a:pt x="78" y="142"/>
                      <a:pt x="80" y="143"/>
                      <a:pt x="81" y="144"/>
                    </a:cubicBezTo>
                    <a:cubicBezTo>
                      <a:pt x="82" y="145"/>
                      <a:pt x="83" y="146"/>
                      <a:pt x="83" y="146"/>
                    </a:cubicBezTo>
                    <a:cubicBezTo>
                      <a:pt x="83" y="146"/>
                      <a:pt x="83" y="146"/>
                      <a:pt x="83" y="146"/>
                    </a:cubicBezTo>
                    <a:cubicBezTo>
                      <a:pt x="83" y="146"/>
                      <a:pt x="83" y="146"/>
                      <a:pt x="83" y="146"/>
                    </a:cubicBezTo>
                    <a:cubicBezTo>
                      <a:pt x="83" y="146"/>
                      <a:pt x="83" y="146"/>
                      <a:pt x="83" y="146"/>
                    </a:cubicBezTo>
                    <a:cubicBezTo>
                      <a:pt x="83" y="146"/>
                      <a:pt x="83" y="146"/>
                      <a:pt x="83" y="146"/>
                    </a:cubicBezTo>
                    <a:cubicBezTo>
                      <a:pt x="83" y="146"/>
                      <a:pt x="84" y="146"/>
                      <a:pt x="84" y="146"/>
                    </a:cubicBezTo>
                    <a:cubicBezTo>
                      <a:pt x="84" y="146"/>
                      <a:pt x="84" y="146"/>
                      <a:pt x="84" y="146"/>
                    </a:cubicBezTo>
                    <a:cubicBezTo>
                      <a:pt x="84" y="146"/>
                      <a:pt x="84" y="146"/>
                      <a:pt x="84" y="146"/>
                    </a:cubicBezTo>
                    <a:cubicBezTo>
                      <a:pt x="84" y="146"/>
                      <a:pt x="84" y="146"/>
                      <a:pt x="84" y="146"/>
                    </a:cubicBezTo>
                    <a:cubicBezTo>
                      <a:pt x="84" y="147"/>
                      <a:pt x="85" y="147"/>
                      <a:pt x="85" y="148"/>
                    </a:cubicBezTo>
                    <a:cubicBezTo>
                      <a:pt x="86" y="149"/>
                      <a:pt x="86" y="150"/>
                      <a:pt x="87" y="150"/>
                    </a:cubicBezTo>
                    <a:cubicBezTo>
                      <a:pt x="87" y="151"/>
                      <a:pt x="88" y="152"/>
                      <a:pt x="88" y="152"/>
                    </a:cubicBezTo>
                    <a:cubicBezTo>
                      <a:pt x="88" y="153"/>
                      <a:pt x="89" y="153"/>
                      <a:pt x="89" y="154"/>
                    </a:cubicBezTo>
                    <a:cubicBezTo>
                      <a:pt x="89" y="154"/>
                      <a:pt x="90" y="154"/>
                      <a:pt x="90" y="154"/>
                    </a:cubicBezTo>
                    <a:cubicBezTo>
                      <a:pt x="91" y="154"/>
                      <a:pt x="92" y="154"/>
                      <a:pt x="93" y="154"/>
                    </a:cubicBezTo>
                    <a:cubicBezTo>
                      <a:pt x="93" y="155"/>
                      <a:pt x="94" y="155"/>
                      <a:pt x="95" y="155"/>
                    </a:cubicBezTo>
                    <a:cubicBezTo>
                      <a:pt x="96" y="156"/>
                      <a:pt x="97" y="156"/>
                      <a:pt x="98" y="157"/>
                    </a:cubicBezTo>
                    <a:cubicBezTo>
                      <a:pt x="99" y="157"/>
                      <a:pt x="100" y="158"/>
                      <a:pt x="100" y="159"/>
                    </a:cubicBezTo>
                    <a:cubicBezTo>
                      <a:pt x="101" y="159"/>
                      <a:pt x="101" y="160"/>
                      <a:pt x="102" y="161"/>
                    </a:cubicBezTo>
                    <a:cubicBezTo>
                      <a:pt x="102" y="162"/>
                      <a:pt x="102" y="163"/>
                      <a:pt x="102" y="164"/>
                    </a:cubicBezTo>
                    <a:cubicBezTo>
                      <a:pt x="102" y="164"/>
                      <a:pt x="103" y="165"/>
                      <a:pt x="103" y="165"/>
                    </a:cubicBezTo>
                    <a:cubicBezTo>
                      <a:pt x="103" y="165"/>
                      <a:pt x="103" y="165"/>
                      <a:pt x="104" y="165"/>
                    </a:cubicBezTo>
                    <a:cubicBezTo>
                      <a:pt x="104" y="165"/>
                      <a:pt x="105" y="165"/>
                      <a:pt x="105" y="165"/>
                    </a:cubicBezTo>
                    <a:cubicBezTo>
                      <a:pt x="106" y="165"/>
                      <a:pt x="107" y="164"/>
                      <a:pt x="107" y="164"/>
                    </a:cubicBezTo>
                    <a:cubicBezTo>
                      <a:pt x="108" y="164"/>
                      <a:pt x="109" y="164"/>
                      <a:pt x="109" y="164"/>
                    </a:cubicBezTo>
                    <a:cubicBezTo>
                      <a:pt x="109" y="164"/>
                      <a:pt x="109" y="164"/>
                      <a:pt x="109" y="164"/>
                    </a:cubicBezTo>
                    <a:cubicBezTo>
                      <a:pt x="109" y="164"/>
                      <a:pt x="109" y="164"/>
                      <a:pt x="109" y="164"/>
                    </a:cubicBezTo>
                    <a:cubicBezTo>
                      <a:pt x="110" y="164"/>
                      <a:pt x="110" y="164"/>
                      <a:pt x="110" y="164"/>
                    </a:cubicBezTo>
                    <a:cubicBezTo>
                      <a:pt x="110" y="164"/>
                      <a:pt x="110" y="164"/>
                      <a:pt x="110" y="164"/>
                    </a:cubicBezTo>
                    <a:cubicBezTo>
                      <a:pt x="110" y="164"/>
                      <a:pt x="110" y="164"/>
                      <a:pt x="110" y="164"/>
                    </a:cubicBezTo>
                    <a:cubicBezTo>
                      <a:pt x="110" y="164"/>
                      <a:pt x="110" y="164"/>
                      <a:pt x="110" y="164"/>
                    </a:cubicBezTo>
                    <a:cubicBezTo>
                      <a:pt x="110" y="164"/>
                      <a:pt x="110" y="164"/>
                      <a:pt x="110" y="164"/>
                    </a:cubicBezTo>
                    <a:cubicBezTo>
                      <a:pt x="110" y="164"/>
                      <a:pt x="110" y="164"/>
                      <a:pt x="110" y="164"/>
                    </a:cubicBezTo>
                    <a:cubicBezTo>
                      <a:pt x="111" y="164"/>
                      <a:pt x="112" y="163"/>
                      <a:pt x="113" y="163"/>
                    </a:cubicBezTo>
                    <a:cubicBezTo>
                      <a:pt x="115" y="163"/>
                      <a:pt x="116" y="162"/>
                      <a:pt x="117" y="162"/>
                    </a:cubicBezTo>
                    <a:cubicBezTo>
                      <a:pt x="119" y="161"/>
                      <a:pt x="120" y="161"/>
                      <a:pt x="121" y="160"/>
                    </a:cubicBezTo>
                    <a:cubicBezTo>
                      <a:pt x="122" y="160"/>
                      <a:pt x="123" y="160"/>
                      <a:pt x="123" y="160"/>
                    </a:cubicBezTo>
                    <a:cubicBezTo>
                      <a:pt x="139" y="147"/>
                      <a:pt x="139" y="147"/>
                      <a:pt x="139" y="147"/>
                    </a:cubicBezTo>
                    <a:cubicBezTo>
                      <a:pt x="175" y="125"/>
                      <a:pt x="175" y="125"/>
                      <a:pt x="175" y="125"/>
                    </a:cubicBezTo>
                    <a:cubicBezTo>
                      <a:pt x="174" y="124"/>
                      <a:pt x="174" y="124"/>
                      <a:pt x="174" y="123"/>
                    </a:cubicBezTo>
                    <a:cubicBezTo>
                      <a:pt x="174" y="123"/>
                      <a:pt x="174" y="122"/>
                      <a:pt x="173" y="121"/>
                    </a:cubicBezTo>
                    <a:cubicBezTo>
                      <a:pt x="173" y="121"/>
                      <a:pt x="173" y="120"/>
                      <a:pt x="173" y="120"/>
                    </a:cubicBezTo>
                    <a:cubicBezTo>
                      <a:pt x="172" y="120"/>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2" y="119"/>
                    </a:cubicBezTo>
                    <a:cubicBezTo>
                      <a:pt x="172" y="119"/>
                      <a:pt x="172"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1" y="119"/>
                      <a:pt x="171" y="119"/>
                    </a:cubicBezTo>
                    <a:cubicBezTo>
                      <a:pt x="171" y="119"/>
                      <a:pt x="170" y="119"/>
                      <a:pt x="170" y="119"/>
                    </a:cubicBezTo>
                    <a:cubicBezTo>
                      <a:pt x="170" y="119"/>
                      <a:pt x="170" y="119"/>
                      <a:pt x="169" y="118"/>
                    </a:cubicBezTo>
                    <a:cubicBezTo>
                      <a:pt x="169" y="118"/>
                      <a:pt x="169" y="118"/>
                      <a:pt x="169" y="118"/>
                    </a:cubicBezTo>
                    <a:cubicBezTo>
                      <a:pt x="168" y="118"/>
                      <a:pt x="168" y="118"/>
                      <a:pt x="168" y="118"/>
                    </a:cubicBezTo>
                    <a:cubicBezTo>
                      <a:pt x="168" y="118"/>
                      <a:pt x="167" y="118"/>
                      <a:pt x="167" y="117"/>
                    </a:cubicBezTo>
                    <a:cubicBezTo>
                      <a:pt x="167" y="117"/>
                      <a:pt x="167" y="117"/>
                      <a:pt x="166" y="117"/>
                    </a:cubicBezTo>
                    <a:cubicBezTo>
                      <a:pt x="166" y="117"/>
                      <a:pt x="166" y="117"/>
                      <a:pt x="166" y="117"/>
                    </a:cubicBezTo>
                    <a:cubicBezTo>
                      <a:pt x="165" y="117"/>
                      <a:pt x="165" y="117"/>
                      <a:pt x="165" y="117"/>
                    </a:cubicBezTo>
                    <a:cubicBezTo>
                      <a:pt x="164" y="117"/>
                      <a:pt x="163" y="117"/>
                      <a:pt x="163" y="117"/>
                    </a:cubicBezTo>
                    <a:cubicBezTo>
                      <a:pt x="162" y="116"/>
                      <a:pt x="161" y="116"/>
                      <a:pt x="161" y="116"/>
                    </a:cubicBezTo>
                    <a:cubicBezTo>
                      <a:pt x="160" y="116"/>
                      <a:pt x="159" y="115"/>
                      <a:pt x="159" y="115"/>
                    </a:cubicBezTo>
                    <a:cubicBezTo>
                      <a:pt x="159" y="114"/>
                      <a:pt x="158" y="114"/>
                      <a:pt x="158" y="113"/>
                    </a:cubicBezTo>
                    <a:cubicBezTo>
                      <a:pt x="158" y="113"/>
                      <a:pt x="158" y="113"/>
                      <a:pt x="158" y="113"/>
                    </a:cubicBezTo>
                    <a:cubicBezTo>
                      <a:pt x="158" y="113"/>
                      <a:pt x="158" y="113"/>
                      <a:pt x="158" y="113"/>
                    </a:cubicBezTo>
                    <a:cubicBezTo>
                      <a:pt x="158" y="113"/>
                      <a:pt x="158" y="112"/>
                      <a:pt x="158" y="112"/>
                    </a:cubicBezTo>
                    <a:cubicBezTo>
                      <a:pt x="158" y="112"/>
                      <a:pt x="158" y="112"/>
                      <a:pt x="158" y="112"/>
                    </a:cubicBezTo>
                    <a:cubicBezTo>
                      <a:pt x="158" y="112"/>
                      <a:pt x="158" y="112"/>
                      <a:pt x="158" y="112"/>
                    </a:cubicBezTo>
                    <a:cubicBezTo>
                      <a:pt x="158" y="112"/>
                      <a:pt x="158" y="112"/>
                      <a:pt x="158" y="112"/>
                    </a:cubicBezTo>
                    <a:cubicBezTo>
                      <a:pt x="158" y="111"/>
                      <a:pt x="158" y="111"/>
                      <a:pt x="158" y="111"/>
                    </a:cubicBezTo>
                    <a:cubicBezTo>
                      <a:pt x="158" y="111"/>
                      <a:pt x="158" y="111"/>
                      <a:pt x="158" y="111"/>
                    </a:cubicBezTo>
                    <a:cubicBezTo>
                      <a:pt x="158" y="111"/>
                      <a:pt x="158" y="111"/>
                      <a:pt x="158" y="111"/>
                    </a:cubicBezTo>
                    <a:cubicBezTo>
                      <a:pt x="158" y="111"/>
                      <a:pt x="158" y="110"/>
                      <a:pt x="158" y="110"/>
                    </a:cubicBezTo>
                    <a:cubicBezTo>
                      <a:pt x="158" y="110"/>
                      <a:pt x="158" y="110"/>
                      <a:pt x="158" y="110"/>
                    </a:cubicBezTo>
                    <a:cubicBezTo>
                      <a:pt x="158" y="110"/>
                      <a:pt x="158" y="110"/>
                      <a:pt x="158" y="110"/>
                    </a:cubicBezTo>
                    <a:cubicBezTo>
                      <a:pt x="158" y="110"/>
                      <a:pt x="158" y="109"/>
                      <a:pt x="158" y="109"/>
                    </a:cubicBezTo>
                    <a:cubicBezTo>
                      <a:pt x="158" y="109"/>
                      <a:pt x="158" y="109"/>
                      <a:pt x="158" y="108"/>
                    </a:cubicBezTo>
                    <a:cubicBezTo>
                      <a:pt x="158" y="108"/>
                      <a:pt x="158" y="108"/>
                      <a:pt x="158" y="108"/>
                    </a:cubicBezTo>
                    <a:cubicBezTo>
                      <a:pt x="158" y="107"/>
                      <a:pt x="158" y="107"/>
                      <a:pt x="157" y="107"/>
                    </a:cubicBezTo>
                    <a:cubicBezTo>
                      <a:pt x="157" y="107"/>
                      <a:pt x="157" y="106"/>
                      <a:pt x="157" y="106"/>
                    </a:cubicBezTo>
                    <a:cubicBezTo>
                      <a:pt x="157" y="106"/>
                      <a:pt x="156" y="105"/>
                      <a:pt x="156" y="105"/>
                    </a:cubicBezTo>
                    <a:cubicBezTo>
                      <a:pt x="156" y="105"/>
                      <a:pt x="156" y="105"/>
                      <a:pt x="156" y="105"/>
                    </a:cubicBezTo>
                    <a:cubicBezTo>
                      <a:pt x="156" y="104"/>
                      <a:pt x="155" y="104"/>
                      <a:pt x="155" y="104"/>
                    </a:cubicBezTo>
                    <a:cubicBezTo>
                      <a:pt x="155" y="104"/>
                      <a:pt x="155" y="104"/>
                      <a:pt x="155" y="103"/>
                    </a:cubicBezTo>
                    <a:cubicBezTo>
                      <a:pt x="154" y="103"/>
                      <a:pt x="154" y="103"/>
                      <a:pt x="154" y="103"/>
                    </a:cubicBezTo>
                    <a:cubicBezTo>
                      <a:pt x="154" y="102"/>
                      <a:pt x="154" y="102"/>
                      <a:pt x="154" y="102"/>
                    </a:cubicBezTo>
                    <a:cubicBezTo>
                      <a:pt x="154" y="102"/>
                      <a:pt x="154" y="101"/>
                      <a:pt x="154" y="101"/>
                    </a:cubicBezTo>
                    <a:cubicBezTo>
                      <a:pt x="154" y="101"/>
                      <a:pt x="154" y="101"/>
                      <a:pt x="154" y="100"/>
                    </a:cubicBezTo>
                    <a:cubicBezTo>
                      <a:pt x="154" y="100"/>
                      <a:pt x="154" y="100"/>
                      <a:pt x="155" y="99"/>
                    </a:cubicBezTo>
                    <a:cubicBezTo>
                      <a:pt x="155" y="99"/>
                      <a:pt x="155" y="99"/>
                      <a:pt x="156" y="98"/>
                    </a:cubicBezTo>
                    <a:cubicBezTo>
                      <a:pt x="156" y="98"/>
                      <a:pt x="157" y="98"/>
                      <a:pt x="157" y="97"/>
                    </a:cubicBezTo>
                    <a:cubicBezTo>
                      <a:pt x="157" y="97"/>
                      <a:pt x="157" y="97"/>
                      <a:pt x="157" y="97"/>
                    </a:cubicBezTo>
                    <a:cubicBezTo>
                      <a:pt x="157" y="97"/>
                      <a:pt x="157" y="97"/>
                      <a:pt x="157" y="97"/>
                    </a:cubicBezTo>
                    <a:cubicBezTo>
                      <a:pt x="157" y="97"/>
                      <a:pt x="157" y="96"/>
                      <a:pt x="157" y="96"/>
                    </a:cubicBezTo>
                    <a:cubicBezTo>
                      <a:pt x="157" y="96"/>
                      <a:pt x="157" y="96"/>
                      <a:pt x="157" y="96"/>
                    </a:cubicBezTo>
                    <a:cubicBezTo>
                      <a:pt x="157" y="96"/>
                      <a:pt x="157" y="96"/>
                      <a:pt x="157" y="96"/>
                    </a:cubicBezTo>
                    <a:cubicBezTo>
                      <a:pt x="157" y="96"/>
                      <a:pt x="157" y="95"/>
                      <a:pt x="157" y="95"/>
                    </a:cubicBezTo>
                    <a:cubicBezTo>
                      <a:pt x="156" y="95"/>
                      <a:pt x="156" y="95"/>
                      <a:pt x="156" y="95"/>
                    </a:cubicBezTo>
                    <a:cubicBezTo>
                      <a:pt x="156" y="94"/>
                      <a:pt x="156" y="94"/>
                      <a:pt x="156" y="94"/>
                    </a:cubicBezTo>
                    <a:cubicBezTo>
                      <a:pt x="156" y="94"/>
                      <a:pt x="156" y="94"/>
                      <a:pt x="156" y="93"/>
                    </a:cubicBezTo>
                    <a:cubicBezTo>
                      <a:pt x="156" y="93"/>
                      <a:pt x="156" y="93"/>
                      <a:pt x="156" y="93"/>
                    </a:cubicBezTo>
                    <a:cubicBezTo>
                      <a:pt x="156" y="93"/>
                      <a:pt x="156" y="93"/>
                      <a:pt x="156" y="93"/>
                    </a:cubicBezTo>
                    <a:cubicBezTo>
                      <a:pt x="156" y="93"/>
                      <a:pt x="156" y="92"/>
                      <a:pt x="156" y="92"/>
                    </a:cubicBezTo>
                    <a:cubicBezTo>
                      <a:pt x="156" y="92"/>
                      <a:pt x="156" y="92"/>
                      <a:pt x="156" y="92"/>
                    </a:cubicBezTo>
                    <a:cubicBezTo>
                      <a:pt x="156" y="92"/>
                      <a:pt x="156" y="92"/>
                      <a:pt x="156" y="91"/>
                    </a:cubicBezTo>
                    <a:cubicBezTo>
                      <a:pt x="156" y="91"/>
                      <a:pt x="156" y="91"/>
                      <a:pt x="156" y="91"/>
                    </a:cubicBezTo>
                    <a:cubicBezTo>
                      <a:pt x="156" y="91"/>
                      <a:pt x="156" y="91"/>
                      <a:pt x="155" y="90"/>
                    </a:cubicBezTo>
                    <a:cubicBezTo>
                      <a:pt x="155" y="90"/>
                      <a:pt x="155" y="90"/>
                      <a:pt x="155" y="90"/>
                    </a:cubicBezTo>
                    <a:cubicBezTo>
                      <a:pt x="155" y="90"/>
                      <a:pt x="155" y="89"/>
                      <a:pt x="155" y="89"/>
                    </a:cubicBezTo>
                    <a:cubicBezTo>
                      <a:pt x="156" y="89"/>
                      <a:pt x="156" y="89"/>
                      <a:pt x="156" y="89"/>
                    </a:cubicBezTo>
                    <a:cubicBezTo>
                      <a:pt x="156" y="89"/>
                      <a:pt x="156" y="88"/>
                      <a:pt x="156" y="88"/>
                    </a:cubicBezTo>
                    <a:cubicBezTo>
                      <a:pt x="156" y="88"/>
                      <a:pt x="156" y="88"/>
                      <a:pt x="156" y="88"/>
                    </a:cubicBezTo>
                    <a:cubicBezTo>
                      <a:pt x="156" y="88"/>
                      <a:pt x="156" y="87"/>
                      <a:pt x="157" y="87"/>
                    </a:cubicBezTo>
                    <a:cubicBezTo>
                      <a:pt x="157" y="87"/>
                      <a:pt x="157" y="87"/>
                      <a:pt x="157" y="87"/>
                    </a:cubicBezTo>
                    <a:cubicBezTo>
                      <a:pt x="157" y="86"/>
                      <a:pt x="157" y="86"/>
                      <a:pt x="157" y="86"/>
                    </a:cubicBezTo>
                    <a:cubicBezTo>
                      <a:pt x="157" y="86"/>
                      <a:pt x="157" y="85"/>
                      <a:pt x="157" y="85"/>
                    </a:cubicBezTo>
                    <a:cubicBezTo>
                      <a:pt x="157" y="85"/>
                      <a:pt x="157" y="85"/>
                      <a:pt x="157" y="85"/>
                    </a:cubicBezTo>
                    <a:cubicBezTo>
                      <a:pt x="157" y="84"/>
                      <a:pt x="157" y="84"/>
                      <a:pt x="157" y="84"/>
                    </a:cubicBezTo>
                    <a:cubicBezTo>
                      <a:pt x="157" y="84"/>
                      <a:pt x="157" y="84"/>
                      <a:pt x="157" y="83"/>
                    </a:cubicBezTo>
                    <a:cubicBezTo>
                      <a:pt x="157" y="83"/>
                      <a:pt x="157" y="83"/>
                      <a:pt x="157" y="83"/>
                    </a:cubicBezTo>
                    <a:cubicBezTo>
                      <a:pt x="157" y="83"/>
                      <a:pt x="157" y="82"/>
                      <a:pt x="157" y="82"/>
                    </a:cubicBezTo>
                    <a:cubicBezTo>
                      <a:pt x="156" y="82"/>
                      <a:pt x="156" y="82"/>
                      <a:pt x="156" y="82"/>
                    </a:cubicBezTo>
                    <a:cubicBezTo>
                      <a:pt x="156" y="82"/>
                      <a:pt x="156" y="82"/>
                      <a:pt x="156" y="81"/>
                    </a:cubicBezTo>
                    <a:cubicBezTo>
                      <a:pt x="156" y="81"/>
                      <a:pt x="156" y="81"/>
                      <a:pt x="156" y="81"/>
                    </a:cubicBezTo>
                    <a:cubicBezTo>
                      <a:pt x="156" y="81"/>
                      <a:pt x="156" y="81"/>
                      <a:pt x="156" y="80"/>
                    </a:cubicBezTo>
                    <a:cubicBezTo>
                      <a:pt x="156" y="80"/>
                      <a:pt x="156" y="80"/>
                      <a:pt x="156" y="80"/>
                    </a:cubicBezTo>
                    <a:cubicBezTo>
                      <a:pt x="157" y="80"/>
                      <a:pt x="157" y="79"/>
                      <a:pt x="157" y="79"/>
                    </a:cubicBezTo>
                    <a:cubicBezTo>
                      <a:pt x="157" y="79"/>
                      <a:pt x="157" y="79"/>
                      <a:pt x="157" y="78"/>
                    </a:cubicBezTo>
                    <a:cubicBezTo>
                      <a:pt x="157" y="78"/>
                      <a:pt x="157" y="78"/>
                      <a:pt x="157" y="78"/>
                    </a:cubicBezTo>
                    <a:cubicBezTo>
                      <a:pt x="157" y="78"/>
                      <a:pt x="157" y="77"/>
                      <a:pt x="157" y="77"/>
                    </a:cubicBezTo>
                    <a:cubicBezTo>
                      <a:pt x="157" y="77"/>
                      <a:pt x="157" y="77"/>
                      <a:pt x="157" y="76"/>
                    </a:cubicBezTo>
                    <a:cubicBezTo>
                      <a:pt x="157" y="76"/>
                      <a:pt x="157" y="76"/>
                      <a:pt x="157" y="76"/>
                    </a:cubicBezTo>
                    <a:cubicBezTo>
                      <a:pt x="157" y="76"/>
                      <a:pt x="157" y="75"/>
                      <a:pt x="157" y="75"/>
                    </a:cubicBezTo>
                    <a:cubicBezTo>
                      <a:pt x="157" y="75"/>
                      <a:pt x="157" y="75"/>
                      <a:pt x="157" y="75"/>
                    </a:cubicBezTo>
                    <a:cubicBezTo>
                      <a:pt x="157" y="75"/>
                      <a:pt x="157" y="75"/>
                      <a:pt x="157" y="74"/>
                    </a:cubicBezTo>
                    <a:cubicBezTo>
                      <a:pt x="157" y="74"/>
                      <a:pt x="157" y="74"/>
                      <a:pt x="157" y="74"/>
                    </a:cubicBezTo>
                    <a:cubicBezTo>
                      <a:pt x="157" y="74"/>
                      <a:pt x="157" y="73"/>
                      <a:pt x="156" y="73"/>
                    </a:cubicBezTo>
                    <a:cubicBezTo>
                      <a:pt x="156" y="72"/>
                      <a:pt x="156" y="72"/>
                      <a:pt x="156" y="72"/>
                    </a:cubicBezTo>
                    <a:cubicBezTo>
                      <a:pt x="156" y="71"/>
                      <a:pt x="155" y="71"/>
                      <a:pt x="155" y="71"/>
                    </a:cubicBezTo>
                    <a:cubicBezTo>
                      <a:pt x="155" y="70"/>
                      <a:pt x="155" y="70"/>
                      <a:pt x="155" y="70"/>
                    </a:cubicBezTo>
                    <a:cubicBezTo>
                      <a:pt x="154" y="69"/>
                      <a:pt x="154" y="69"/>
                      <a:pt x="154" y="69"/>
                    </a:cubicBezTo>
                    <a:cubicBezTo>
                      <a:pt x="154" y="68"/>
                      <a:pt x="154" y="68"/>
                      <a:pt x="154" y="68"/>
                    </a:cubicBezTo>
                    <a:cubicBezTo>
                      <a:pt x="153" y="68"/>
                      <a:pt x="153" y="67"/>
                      <a:pt x="153" y="67"/>
                    </a:cubicBezTo>
                    <a:cubicBezTo>
                      <a:pt x="153" y="67"/>
                      <a:pt x="153" y="67"/>
                      <a:pt x="153" y="66"/>
                    </a:cubicBezTo>
                    <a:cubicBezTo>
                      <a:pt x="153" y="66"/>
                      <a:pt x="153" y="66"/>
                      <a:pt x="153" y="66"/>
                    </a:cubicBezTo>
                    <a:cubicBezTo>
                      <a:pt x="153" y="66"/>
                      <a:pt x="153" y="66"/>
                      <a:pt x="153" y="66"/>
                    </a:cubicBezTo>
                    <a:cubicBezTo>
                      <a:pt x="153" y="66"/>
                      <a:pt x="153" y="66"/>
                      <a:pt x="153" y="66"/>
                    </a:cubicBezTo>
                    <a:cubicBezTo>
                      <a:pt x="153" y="66"/>
                      <a:pt x="153" y="66"/>
                      <a:pt x="153" y="66"/>
                    </a:cubicBezTo>
                    <a:cubicBezTo>
                      <a:pt x="153" y="66"/>
                      <a:pt x="153" y="66"/>
                      <a:pt x="153" y="66"/>
                    </a:cubicBezTo>
                    <a:cubicBezTo>
                      <a:pt x="153" y="65"/>
                      <a:pt x="153" y="65"/>
                      <a:pt x="154" y="65"/>
                    </a:cubicBezTo>
                    <a:cubicBezTo>
                      <a:pt x="154" y="65"/>
                      <a:pt x="154" y="65"/>
                      <a:pt x="154" y="65"/>
                    </a:cubicBezTo>
                    <a:cubicBezTo>
                      <a:pt x="154" y="65"/>
                      <a:pt x="154" y="64"/>
                      <a:pt x="155" y="64"/>
                    </a:cubicBezTo>
                    <a:cubicBezTo>
                      <a:pt x="155" y="64"/>
                      <a:pt x="155" y="64"/>
                      <a:pt x="155" y="64"/>
                    </a:cubicBezTo>
                    <a:cubicBezTo>
                      <a:pt x="155" y="64"/>
                      <a:pt x="155" y="64"/>
                      <a:pt x="155" y="64"/>
                    </a:cubicBezTo>
                    <a:cubicBezTo>
                      <a:pt x="155" y="64"/>
                      <a:pt x="155" y="64"/>
                      <a:pt x="155" y="64"/>
                    </a:cubicBezTo>
                    <a:cubicBezTo>
                      <a:pt x="155" y="64"/>
                      <a:pt x="155" y="64"/>
                      <a:pt x="155" y="64"/>
                    </a:cubicBezTo>
                    <a:cubicBezTo>
                      <a:pt x="155" y="64"/>
                      <a:pt x="155" y="64"/>
                      <a:pt x="154" y="64"/>
                    </a:cubicBezTo>
                    <a:cubicBezTo>
                      <a:pt x="154" y="64"/>
                      <a:pt x="154" y="63"/>
                      <a:pt x="154" y="63"/>
                    </a:cubicBezTo>
                    <a:cubicBezTo>
                      <a:pt x="154" y="63"/>
                      <a:pt x="154" y="63"/>
                      <a:pt x="154" y="63"/>
                    </a:cubicBezTo>
                    <a:cubicBezTo>
                      <a:pt x="154" y="63"/>
                      <a:pt x="154" y="62"/>
                      <a:pt x="154" y="62"/>
                    </a:cubicBezTo>
                    <a:cubicBezTo>
                      <a:pt x="154" y="61"/>
                      <a:pt x="154" y="60"/>
                      <a:pt x="154" y="59"/>
                    </a:cubicBezTo>
                    <a:cubicBezTo>
                      <a:pt x="154" y="57"/>
                      <a:pt x="153" y="56"/>
                      <a:pt x="153" y="54"/>
                    </a:cubicBezTo>
                    <a:cubicBezTo>
                      <a:pt x="152" y="53"/>
                      <a:pt x="152" y="51"/>
                      <a:pt x="152" y="50"/>
                    </a:cubicBezTo>
                    <a:cubicBezTo>
                      <a:pt x="151" y="49"/>
                      <a:pt x="151" y="48"/>
                      <a:pt x="150" y="48"/>
                    </a:cubicBezTo>
                    <a:cubicBezTo>
                      <a:pt x="150" y="47"/>
                      <a:pt x="150" y="47"/>
                      <a:pt x="150" y="47"/>
                    </a:cubicBezTo>
                    <a:cubicBezTo>
                      <a:pt x="149" y="47"/>
                      <a:pt x="149" y="47"/>
                      <a:pt x="149" y="46"/>
                    </a:cubicBezTo>
                    <a:cubicBezTo>
                      <a:pt x="149" y="46"/>
                      <a:pt x="148" y="46"/>
                      <a:pt x="148" y="46"/>
                    </a:cubicBezTo>
                    <a:cubicBezTo>
                      <a:pt x="148" y="46"/>
                      <a:pt x="147" y="45"/>
                      <a:pt x="147" y="45"/>
                    </a:cubicBezTo>
                    <a:cubicBezTo>
                      <a:pt x="146" y="45"/>
                      <a:pt x="146" y="45"/>
                      <a:pt x="146" y="45"/>
                    </a:cubicBezTo>
                    <a:cubicBezTo>
                      <a:pt x="145" y="44"/>
                      <a:pt x="145" y="44"/>
                      <a:pt x="145" y="44"/>
                    </a:cubicBezTo>
                    <a:cubicBezTo>
                      <a:pt x="144" y="44"/>
                      <a:pt x="144" y="43"/>
                      <a:pt x="144" y="43"/>
                    </a:cubicBezTo>
                    <a:cubicBezTo>
                      <a:pt x="144" y="43"/>
                      <a:pt x="144" y="43"/>
                      <a:pt x="144" y="42"/>
                    </a:cubicBezTo>
                    <a:cubicBezTo>
                      <a:pt x="144" y="42"/>
                      <a:pt x="144" y="42"/>
                      <a:pt x="144" y="41"/>
                    </a:cubicBezTo>
                    <a:cubicBezTo>
                      <a:pt x="144" y="41"/>
                      <a:pt x="144" y="40"/>
                      <a:pt x="143" y="40"/>
                    </a:cubicBezTo>
                    <a:cubicBezTo>
                      <a:pt x="143" y="39"/>
                      <a:pt x="143" y="39"/>
                      <a:pt x="142" y="39"/>
                    </a:cubicBezTo>
                    <a:cubicBezTo>
                      <a:pt x="142" y="38"/>
                      <a:pt x="141" y="38"/>
                      <a:pt x="141" y="37"/>
                    </a:cubicBezTo>
                    <a:cubicBezTo>
                      <a:pt x="140" y="37"/>
                      <a:pt x="139" y="37"/>
                      <a:pt x="139" y="36"/>
                    </a:cubicBezTo>
                    <a:cubicBezTo>
                      <a:pt x="138" y="35"/>
                      <a:pt x="137" y="34"/>
                      <a:pt x="137" y="33"/>
                    </a:cubicBezTo>
                    <a:cubicBezTo>
                      <a:pt x="137" y="33"/>
                      <a:pt x="136" y="32"/>
                      <a:pt x="136" y="31"/>
                    </a:cubicBezTo>
                    <a:cubicBezTo>
                      <a:pt x="136" y="30"/>
                      <a:pt x="136" y="29"/>
                      <a:pt x="136" y="29"/>
                    </a:cubicBezTo>
                    <a:cubicBezTo>
                      <a:pt x="136" y="29"/>
                      <a:pt x="136" y="28"/>
                      <a:pt x="136" y="28"/>
                    </a:cubicBezTo>
                    <a:cubicBezTo>
                      <a:pt x="136" y="28"/>
                      <a:pt x="137" y="28"/>
                      <a:pt x="137" y="28"/>
                    </a:cubicBezTo>
                    <a:cubicBezTo>
                      <a:pt x="137" y="28"/>
                      <a:pt x="137" y="28"/>
                      <a:pt x="137" y="28"/>
                    </a:cubicBezTo>
                    <a:cubicBezTo>
                      <a:pt x="137" y="28"/>
                      <a:pt x="137" y="28"/>
                      <a:pt x="137" y="28"/>
                    </a:cubicBezTo>
                    <a:cubicBezTo>
                      <a:pt x="138" y="28"/>
                      <a:pt x="138" y="28"/>
                      <a:pt x="138" y="27"/>
                    </a:cubicBezTo>
                    <a:cubicBezTo>
                      <a:pt x="138" y="27"/>
                      <a:pt x="138" y="27"/>
                      <a:pt x="139" y="27"/>
                    </a:cubicBezTo>
                    <a:cubicBezTo>
                      <a:pt x="139" y="27"/>
                      <a:pt x="139" y="26"/>
                      <a:pt x="139" y="26"/>
                    </a:cubicBezTo>
                    <a:cubicBezTo>
                      <a:pt x="139" y="26"/>
                      <a:pt x="140" y="25"/>
                      <a:pt x="140" y="25"/>
                    </a:cubicBezTo>
                    <a:cubicBezTo>
                      <a:pt x="140" y="25"/>
                      <a:pt x="140" y="25"/>
                      <a:pt x="141" y="24"/>
                    </a:cubicBezTo>
                    <a:cubicBezTo>
                      <a:pt x="141" y="24"/>
                      <a:pt x="141" y="24"/>
                      <a:pt x="141" y="24"/>
                    </a:cubicBezTo>
                    <a:cubicBezTo>
                      <a:pt x="141" y="23"/>
                      <a:pt x="142" y="23"/>
                      <a:pt x="142" y="23"/>
                    </a:cubicBezTo>
                    <a:cubicBezTo>
                      <a:pt x="142" y="23"/>
                      <a:pt x="142" y="22"/>
                      <a:pt x="143" y="22"/>
                    </a:cubicBezTo>
                    <a:cubicBezTo>
                      <a:pt x="143" y="22"/>
                      <a:pt x="143" y="22"/>
                      <a:pt x="143" y="22"/>
                    </a:cubicBezTo>
                    <a:cubicBezTo>
                      <a:pt x="144" y="22"/>
                      <a:pt x="144" y="21"/>
                      <a:pt x="144" y="21"/>
                    </a:cubicBezTo>
                    <a:cubicBezTo>
                      <a:pt x="144" y="21"/>
                      <a:pt x="145" y="20"/>
                      <a:pt x="145" y="20"/>
                    </a:cubicBezTo>
                    <a:cubicBezTo>
                      <a:pt x="145" y="19"/>
                      <a:pt x="145" y="19"/>
                      <a:pt x="145" y="18"/>
                    </a:cubicBezTo>
                    <a:cubicBezTo>
                      <a:pt x="145" y="18"/>
                      <a:pt x="145" y="17"/>
                      <a:pt x="145" y="17"/>
                    </a:cubicBezTo>
                    <a:cubicBezTo>
                      <a:pt x="145" y="17"/>
                      <a:pt x="145" y="16"/>
                      <a:pt x="145" y="16"/>
                    </a:cubicBezTo>
                    <a:cubicBezTo>
                      <a:pt x="145" y="16"/>
                      <a:pt x="145" y="15"/>
                      <a:pt x="145" y="15"/>
                    </a:cubicBezTo>
                    <a:cubicBezTo>
                      <a:pt x="145" y="15"/>
                      <a:pt x="145" y="14"/>
                      <a:pt x="145" y="14"/>
                    </a:cubicBezTo>
                    <a:cubicBezTo>
                      <a:pt x="145" y="14"/>
                      <a:pt x="144" y="13"/>
                      <a:pt x="144" y="13"/>
                    </a:cubicBezTo>
                    <a:cubicBezTo>
                      <a:pt x="144" y="12"/>
                      <a:pt x="144" y="11"/>
                      <a:pt x="144" y="10"/>
                    </a:cubicBezTo>
                    <a:cubicBezTo>
                      <a:pt x="144" y="9"/>
                      <a:pt x="144" y="8"/>
                      <a:pt x="144" y="6"/>
                    </a:cubicBezTo>
                    <a:cubicBezTo>
                      <a:pt x="144" y="5"/>
                      <a:pt x="145" y="3"/>
                      <a:pt x="145" y="1"/>
                    </a:cubicBezTo>
                    <a:cubicBezTo>
                      <a:pt x="144" y="1"/>
                      <a:pt x="144" y="1"/>
                      <a:pt x="143" y="1"/>
                    </a:cubicBezTo>
                    <a:cubicBezTo>
                      <a:pt x="143" y="1"/>
                      <a:pt x="142" y="1"/>
                      <a:pt x="141" y="1"/>
                    </a:cubicBezTo>
                    <a:cubicBezTo>
                      <a:pt x="141" y="1"/>
                      <a:pt x="140" y="1"/>
                      <a:pt x="139" y="1"/>
                    </a:cubicBezTo>
                    <a:cubicBezTo>
                      <a:pt x="139" y="0"/>
                      <a:pt x="138" y="0"/>
                      <a:pt x="137" y="0"/>
                    </a:cubicBezTo>
                    <a:cubicBezTo>
                      <a:pt x="137" y="0"/>
                      <a:pt x="137" y="0"/>
                      <a:pt x="137" y="0"/>
                    </a:cubicBezTo>
                    <a:cubicBezTo>
                      <a:pt x="137" y="0"/>
                      <a:pt x="137" y="0"/>
                      <a:pt x="137" y="0"/>
                    </a:cubicBezTo>
                    <a:cubicBezTo>
                      <a:pt x="137" y="0"/>
                      <a:pt x="137" y="0"/>
                      <a:pt x="137" y="0"/>
                    </a:cubicBezTo>
                    <a:cubicBezTo>
                      <a:pt x="137" y="0"/>
                      <a:pt x="137" y="0"/>
                      <a:pt x="1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6" name="Freeform 30">
                <a:extLst>
                  <a:ext uri="{FF2B5EF4-FFF2-40B4-BE49-F238E27FC236}">
                    <a16:creationId xmlns:a16="http://schemas.microsoft.com/office/drawing/2014/main" id="{88D34E60-F56A-8341-ABB6-E0F8C6C7F588}"/>
                  </a:ext>
                </a:extLst>
              </p:cNvPr>
              <p:cNvSpPr>
                <a:spLocks noEditPoints="1"/>
              </p:cNvSpPr>
              <p:nvPr/>
            </p:nvSpPr>
            <p:spPr bwMode="auto">
              <a:xfrm>
                <a:off x="3644" y="890"/>
                <a:ext cx="187" cy="176"/>
              </a:xfrm>
              <a:custGeom>
                <a:avLst/>
                <a:gdLst>
                  <a:gd name="T0" fmla="*/ 84 w 176"/>
                  <a:gd name="T1" fmla="*/ 147 h 165"/>
                  <a:gd name="T2" fmla="*/ 174 w 176"/>
                  <a:gd name="T3" fmla="*/ 121 h 165"/>
                  <a:gd name="T4" fmla="*/ 173 w 176"/>
                  <a:gd name="T5" fmla="*/ 120 h 165"/>
                  <a:gd name="T6" fmla="*/ 173 w 176"/>
                  <a:gd name="T7" fmla="*/ 120 h 165"/>
                  <a:gd name="T8" fmla="*/ 172 w 176"/>
                  <a:gd name="T9" fmla="*/ 120 h 165"/>
                  <a:gd name="T10" fmla="*/ 172 w 176"/>
                  <a:gd name="T11" fmla="*/ 120 h 165"/>
                  <a:gd name="T12" fmla="*/ 172 w 176"/>
                  <a:gd name="T13" fmla="*/ 120 h 165"/>
                  <a:gd name="T14" fmla="*/ 39 w 176"/>
                  <a:gd name="T15" fmla="*/ 117 h 165"/>
                  <a:gd name="T16" fmla="*/ 3 w 176"/>
                  <a:gd name="T17" fmla="*/ 93 h 165"/>
                  <a:gd name="T18" fmla="*/ 154 w 176"/>
                  <a:gd name="T19" fmla="*/ 67 h 165"/>
                  <a:gd name="T20" fmla="*/ 134 w 176"/>
                  <a:gd name="T21" fmla="*/ 0 h 165"/>
                  <a:gd name="T22" fmla="*/ 123 w 176"/>
                  <a:gd name="T23" fmla="*/ 3 h 165"/>
                  <a:gd name="T24" fmla="*/ 114 w 176"/>
                  <a:gd name="T25" fmla="*/ 3 h 165"/>
                  <a:gd name="T26" fmla="*/ 82 w 176"/>
                  <a:gd name="T27" fmla="*/ 6 h 165"/>
                  <a:gd name="T28" fmla="*/ 60 w 176"/>
                  <a:gd name="T29" fmla="*/ 19 h 165"/>
                  <a:gd name="T30" fmla="*/ 57 w 176"/>
                  <a:gd name="T31" fmla="*/ 21 h 165"/>
                  <a:gd name="T32" fmla="*/ 61 w 176"/>
                  <a:gd name="T33" fmla="*/ 33 h 165"/>
                  <a:gd name="T34" fmla="*/ 62 w 176"/>
                  <a:gd name="T35" fmla="*/ 40 h 165"/>
                  <a:gd name="T36" fmla="*/ 64 w 176"/>
                  <a:gd name="T37" fmla="*/ 47 h 165"/>
                  <a:gd name="T38" fmla="*/ 61 w 176"/>
                  <a:gd name="T39" fmla="*/ 48 h 165"/>
                  <a:gd name="T40" fmla="*/ 49 w 176"/>
                  <a:gd name="T41" fmla="*/ 51 h 165"/>
                  <a:gd name="T42" fmla="*/ 43 w 176"/>
                  <a:gd name="T43" fmla="*/ 53 h 165"/>
                  <a:gd name="T44" fmla="*/ 42 w 176"/>
                  <a:gd name="T45" fmla="*/ 57 h 165"/>
                  <a:gd name="T46" fmla="*/ 41 w 176"/>
                  <a:gd name="T47" fmla="*/ 59 h 165"/>
                  <a:gd name="T48" fmla="*/ 36 w 176"/>
                  <a:gd name="T49" fmla="*/ 61 h 165"/>
                  <a:gd name="T50" fmla="*/ 26 w 176"/>
                  <a:gd name="T51" fmla="*/ 68 h 165"/>
                  <a:gd name="T52" fmla="*/ 18 w 176"/>
                  <a:gd name="T53" fmla="*/ 71 h 165"/>
                  <a:gd name="T54" fmla="*/ 0 w 176"/>
                  <a:gd name="T55" fmla="*/ 81 h 165"/>
                  <a:gd name="T56" fmla="*/ 1 w 176"/>
                  <a:gd name="T57" fmla="*/ 90 h 165"/>
                  <a:gd name="T58" fmla="*/ 1 w 176"/>
                  <a:gd name="T59" fmla="*/ 86 h 165"/>
                  <a:gd name="T60" fmla="*/ 16 w 176"/>
                  <a:gd name="T61" fmla="*/ 72 h 165"/>
                  <a:gd name="T62" fmla="*/ 24 w 176"/>
                  <a:gd name="T63" fmla="*/ 69 h 165"/>
                  <a:gd name="T64" fmla="*/ 33 w 176"/>
                  <a:gd name="T65" fmla="*/ 62 h 165"/>
                  <a:gd name="T66" fmla="*/ 41 w 176"/>
                  <a:gd name="T67" fmla="*/ 60 h 165"/>
                  <a:gd name="T68" fmla="*/ 43 w 176"/>
                  <a:gd name="T69" fmla="*/ 58 h 165"/>
                  <a:gd name="T70" fmla="*/ 44 w 176"/>
                  <a:gd name="T71" fmla="*/ 52 h 165"/>
                  <a:gd name="T72" fmla="*/ 51 w 176"/>
                  <a:gd name="T73" fmla="*/ 49 h 165"/>
                  <a:gd name="T74" fmla="*/ 63 w 176"/>
                  <a:gd name="T75" fmla="*/ 49 h 165"/>
                  <a:gd name="T76" fmla="*/ 65 w 176"/>
                  <a:gd name="T77" fmla="*/ 44 h 165"/>
                  <a:gd name="T78" fmla="*/ 62 w 176"/>
                  <a:gd name="T79" fmla="*/ 32 h 165"/>
                  <a:gd name="T80" fmla="*/ 59 w 176"/>
                  <a:gd name="T81" fmla="*/ 21 h 165"/>
                  <a:gd name="T82" fmla="*/ 78 w 176"/>
                  <a:gd name="T83" fmla="*/ 11 h 165"/>
                  <a:gd name="T84" fmla="*/ 101 w 176"/>
                  <a:gd name="T85" fmla="*/ 4 h 165"/>
                  <a:gd name="T86" fmla="*/ 119 w 176"/>
                  <a:gd name="T87" fmla="*/ 5 h 165"/>
                  <a:gd name="T88" fmla="*/ 131 w 176"/>
                  <a:gd name="T89" fmla="*/ 2 h 165"/>
                  <a:gd name="T90" fmla="*/ 138 w 176"/>
                  <a:gd name="T91" fmla="*/ 1 h 165"/>
                  <a:gd name="T92" fmla="*/ 146 w 176"/>
                  <a:gd name="T93" fmla="*/ 16 h 165"/>
                  <a:gd name="T94" fmla="*/ 142 w 176"/>
                  <a:gd name="T95" fmla="*/ 25 h 165"/>
                  <a:gd name="T96" fmla="*/ 137 w 176"/>
                  <a:gd name="T97" fmla="*/ 32 h 165"/>
                  <a:gd name="T98" fmla="*/ 147 w 176"/>
                  <a:gd name="T99" fmla="*/ 46 h 165"/>
                  <a:gd name="T100" fmla="*/ 155 w 176"/>
                  <a:gd name="T101" fmla="*/ 64 h 165"/>
                  <a:gd name="T102" fmla="*/ 157 w 176"/>
                  <a:gd name="T103" fmla="*/ 65 h 165"/>
                  <a:gd name="T104" fmla="*/ 156 w 176"/>
                  <a:gd name="T105" fmla="*/ 63 h 165"/>
                  <a:gd name="T106" fmla="*/ 153 w 176"/>
                  <a:gd name="T107" fmla="*/ 51 h 165"/>
                  <a:gd name="T108" fmla="*/ 146 w 176"/>
                  <a:gd name="T109" fmla="*/ 42 h 165"/>
                  <a:gd name="T110" fmla="*/ 138 w 176"/>
                  <a:gd name="T111" fmla="*/ 30 h 165"/>
                  <a:gd name="T112" fmla="*/ 142 w 176"/>
                  <a:gd name="T113" fmla="*/ 26 h 165"/>
                  <a:gd name="T114" fmla="*/ 147 w 176"/>
                  <a:gd name="T115" fmla="*/ 18 h 165"/>
                  <a:gd name="T116" fmla="*/ 147 w 176"/>
                  <a:gd name="T117" fmla="*/ 2 h 165"/>
                  <a:gd name="T118" fmla="*/ 138 w 176"/>
                  <a:gd name="T11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165">
                    <a:moveTo>
                      <a:pt x="111" y="165"/>
                    </a:moveTo>
                    <a:cubicBezTo>
                      <a:pt x="111" y="165"/>
                      <a:pt x="111" y="165"/>
                      <a:pt x="111" y="165"/>
                    </a:cubicBezTo>
                    <a:cubicBezTo>
                      <a:pt x="111" y="165"/>
                      <a:pt x="111" y="165"/>
                      <a:pt x="111" y="165"/>
                    </a:cubicBezTo>
                    <a:cubicBezTo>
                      <a:pt x="111" y="165"/>
                      <a:pt x="111" y="165"/>
                      <a:pt x="111" y="165"/>
                    </a:cubicBezTo>
                    <a:cubicBezTo>
                      <a:pt x="111" y="165"/>
                      <a:pt x="111" y="165"/>
                      <a:pt x="111" y="165"/>
                    </a:cubicBezTo>
                    <a:cubicBezTo>
                      <a:pt x="111" y="165"/>
                      <a:pt x="111" y="165"/>
                      <a:pt x="111" y="165"/>
                    </a:cubicBezTo>
                    <a:cubicBezTo>
                      <a:pt x="111" y="165"/>
                      <a:pt x="111" y="165"/>
                      <a:pt x="111" y="165"/>
                    </a:cubicBezTo>
                    <a:cubicBezTo>
                      <a:pt x="111" y="165"/>
                      <a:pt x="111" y="165"/>
                      <a:pt x="111" y="165"/>
                    </a:cubicBezTo>
                    <a:cubicBezTo>
                      <a:pt x="111" y="165"/>
                      <a:pt x="111" y="165"/>
                      <a:pt x="111" y="165"/>
                    </a:cubicBezTo>
                    <a:moveTo>
                      <a:pt x="84" y="147"/>
                    </a:moveTo>
                    <a:cubicBezTo>
                      <a:pt x="84" y="147"/>
                      <a:pt x="84" y="147"/>
                      <a:pt x="84" y="147"/>
                    </a:cubicBezTo>
                    <a:cubicBezTo>
                      <a:pt x="84" y="147"/>
                      <a:pt x="84" y="147"/>
                      <a:pt x="84" y="147"/>
                    </a:cubicBezTo>
                    <a:cubicBezTo>
                      <a:pt x="84" y="147"/>
                      <a:pt x="84" y="147"/>
                      <a:pt x="84" y="147"/>
                    </a:cubicBezTo>
                    <a:cubicBezTo>
                      <a:pt x="84" y="147"/>
                      <a:pt x="84" y="147"/>
                      <a:pt x="84" y="147"/>
                    </a:cubicBezTo>
                    <a:cubicBezTo>
                      <a:pt x="84" y="147"/>
                      <a:pt x="84" y="147"/>
                      <a:pt x="84" y="147"/>
                    </a:cubicBezTo>
                    <a:cubicBezTo>
                      <a:pt x="84" y="147"/>
                      <a:pt x="84" y="147"/>
                      <a:pt x="84" y="147"/>
                    </a:cubicBezTo>
                    <a:cubicBezTo>
                      <a:pt x="84" y="147"/>
                      <a:pt x="84" y="147"/>
                      <a:pt x="84" y="147"/>
                    </a:cubicBezTo>
                    <a:cubicBezTo>
                      <a:pt x="84" y="147"/>
                      <a:pt x="84" y="147"/>
                      <a:pt x="84" y="147"/>
                    </a:cubicBezTo>
                    <a:moveTo>
                      <a:pt x="173" y="120"/>
                    </a:moveTo>
                    <a:cubicBezTo>
                      <a:pt x="173" y="120"/>
                      <a:pt x="173" y="121"/>
                      <a:pt x="174" y="121"/>
                    </a:cubicBezTo>
                    <a:cubicBezTo>
                      <a:pt x="174" y="121"/>
                      <a:pt x="174" y="122"/>
                      <a:pt x="174" y="122"/>
                    </a:cubicBezTo>
                    <a:cubicBezTo>
                      <a:pt x="175" y="123"/>
                      <a:pt x="175" y="124"/>
                      <a:pt x="175" y="124"/>
                    </a:cubicBezTo>
                    <a:cubicBezTo>
                      <a:pt x="175" y="125"/>
                      <a:pt x="175" y="125"/>
                      <a:pt x="176" y="126"/>
                    </a:cubicBezTo>
                    <a:cubicBezTo>
                      <a:pt x="176" y="126"/>
                      <a:pt x="176" y="126"/>
                      <a:pt x="176" y="126"/>
                    </a:cubicBezTo>
                    <a:cubicBezTo>
                      <a:pt x="175" y="125"/>
                      <a:pt x="175" y="125"/>
                      <a:pt x="175" y="124"/>
                    </a:cubicBezTo>
                    <a:cubicBezTo>
                      <a:pt x="175" y="124"/>
                      <a:pt x="175" y="123"/>
                      <a:pt x="174" y="122"/>
                    </a:cubicBezTo>
                    <a:cubicBezTo>
                      <a:pt x="174" y="122"/>
                      <a:pt x="174" y="121"/>
                      <a:pt x="174" y="121"/>
                    </a:cubicBezTo>
                    <a:cubicBezTo>
                      <a:pt x="173" y="121"/>
                      <a:pt x="173" y="120"/>
                      <a:pt x="173" y="120"/>
                    </a:cubicBezTo>
                    <a:moveTo>
                      <a:pt x="173" y="120"/>
                    </a:move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moveTo>
                      <a:pt x="172" y="120"/>
                    </a:moveTo>
                    <a:cubicBezTo>
                      <a:pt x="172" y="120"/>
                      <a:pt x="172" y="120"/>
                      <a:pt x="172"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3" y="120"/>
                    </a:cubicBezTo>
                    <a:cubicBezTo>
                      <a:pt x="173" y="120"/>
                      <a:pt x="173" y="120"/>
                      <a:pt x="172" y="120"/>
                    </a:cubicBezTo>
                    <a:cubicBezTo>
                      <a:pt x="172" y="120"/>
                      <a:pt x="172" y="120"/>
                      <a:pt x="172" y="120"/>
                    </a:cubicBezTo>
                    <a:moveTo>
                      <a:pt x="172" y="120"/>
                    </a:move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moveTo>
                      <a:pt x="172" y="120"/>
                    </a:move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moveTo>
                      <a:pt x="172" y="120"/>
                    </a:move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cubicBezTo>
                      <a:pt x="172" y="120"/>
                      <a:pt x="172" y="120"/>
                      <a:pt x="172" y="120"/>
                    </a:cubicBezTo>
                    <a:moveTo>
                      <a:pt x="3" y="93"/>
                    </a:moveTo>
                    <a:cubicBezTo>
                      <a:pt x="4" y="94"/>
                      <a:pt x="5" y="94"/>
                      <a:pt x="7" y="96"/>
                    </a:cubicBezTo>
                    <a:cubicBezTo>
                      <a:pt x="9" y="97"/>
                      <a:pt x="11" y="98"/>
                      <a:pt x="14" y="100"/>
                    </a:cubicBezTo>
                    <a:cubicBezTo>
                      <a:pt x="17" y="102"/>
                      <a:pt x="20" y="104"/>
                      <a:pt x="23" y="106"/>
                    </a:cubicBezTo>
                    <a:cubicBezTo>
                      <a:pt x="26" y="108"/>
                      <a:pt x="29" y="110"/>
                      <a:pt x="33" y="112"/>
                    </a:cubicBezTo>
                    <a:cubicBezTo>
                      <a:pt x="33" y="112"/>
                      <a:pt x="33" y="112"/>
                      <a:pt x="33" y="112"/>
                    </a:cubicBezTo>
                    <a:cubicBezTo>
                      <a:pt x="35" y="114"/>
                      <a:pt x="37" y="115"/>
                      <a:pt x="39" y="117"/>
                    </a:cubicBezTo>
                    <a:cubicBezTo>
                      <a:pt x="41" y="118"/>
                      <a:pt x="44" y="120"/>
                      <a:pt x="46" y="121"/>
                    </a:cubicBezTo>
                    <a:cubicBezTo>
                      <a:pt x="49" y="123"/>
                      <a:pt x="51" y="125"/>
                      <a:pt x="54" y="126"/>
                    </a:cubicBezTo>
                    <a:cubicBezTo>
                      <a:pt x="56" y="128"/>
                      <a:pt x="59" y="130"/>
                      <a:pt x="61" y="131"/>
                    </a:cubicBezTo>
                    <a:cubicBezTo>
                      <a:pt x="56" y="128"/>
                      <a:pt x="50" y="123"/>
                      <a:pt x="43" y="119"/>
                    </a:cubicBezTo>
                    <a:cubicBezTo>
                      <a:pt x="37" y="115"/>
                      <a:pt x="31" y="111"/>
                      <a:pt x="25" y="107"/>
                    </a:cubicBezTo>
                    <a:cubicBezTo>
                      <a:pt x="20" y="104"/>
                      <a:pt x="15" y="100"/>
                      <a:pt x="11" y="98"/>
                    </a:cubicBezTo>
                    <a:cubicBezTo>
                      <a:pt x="7" y="95"/>
                      <a:pt x="4" y="94"/>
                      <a:pt x="3" y="93"/>
                    </a:cubicBezTo>
                    <a:moveTo>
                      <a:pt x="3" y="93"/>
                    </a:moveTo>
                    <a:cubicBezTo>
                      <a:pt x="3" y="93"/>
                      <a:pt x="3" y="93"/>
                      <a:pt x="3" y="93"/>
                    </a:cubicBezTo>
                    <a:cubicBezTo>
                      <a:pt x="3" y="93"/>
                      <a:pt x="3" y="93"/>
                      <a:pt x="3" y="93"/>
                    </a:cubicBezTo>
                    <a:cubicBezTo>
                      <a:pt x="3" y="93"/>
                      <a:pt x="3" y="93"/>
                      <a:pt x="3" y="93"/>
                    </a:cubicBezTo>
                    <a:cubicBezTo>
                      <a:pt x="3" y="93"/>
                      <a:pt x="3" y="93"/>
                      <a:pt x="3" y="93"/>
                    </a:cubicBezTo>
                    <a:cubicBezTo>
                      <a:pt x="3" y="93"/>
                      <a:pt x="3" y="93"/>
                      <a:pt x="3" y="93"/>
                    </a:cubicBezTo>
                    <a:cubicBezTo>
                      <a:pt x="3" y="93"/>
                      <a:pt x="3" y="93"/>
                      <a:pt x="3" y="93"/>
                    </a:cubicBezTo>
                    <a:cubicBezTo>
                      <a:pt x="3" y="93"/>
                      <a:pt x="3" y="93"/>
                      <a:pt x="3" y="93"/>
                    </a:cubicBezTo>
                    <a:cubicBezTo>
                      <a:pt x="3" y="93"/>
                      <a:pt x="3" y="93"/>
                      <a:pt x="3" y="93"/>
                    </a:cubicBezTo>
                    <a:moveTo>
                      <a:pt x="156" y="65"/>
                    </a:moveTo>
                    <a:cubicBezTo>
                      <a:pt x="155" y="65"/>
                      <a:pt x="155" y="66"/>
                      <a:pt x="155" y="66"/>
                    </a:cubicBezTo>
                    <a:cubicBezTo>
                      <a:pt x="155" y="66"/>
                      <a:pt x="155" y="66"/>
                      <a:pt x="155" y="66"/>
                    </a:cubicBezTo>
                    <a:cubicBezTo>
                      <a:pt x="154" y="66"/>
                      <a:pt x="154" y="66"/>
                      <a:pt x="154" y="67"/>
                    </a:cubicBezTo>
                    <a:cubicBezTo>
                      <a:pt x="154" y="67"/>
                      <a:pt x="154" y="67"/>
                      <a:pt x="154" y="67"/>
                    </a:cubicBezTo>
                    <a:cubicBezTo>
                      <a:pt x="154" y="67"/>
                      <a:pt x="154" y="67"/>
                      <a:pt x="154" y="67"/>
                    </a:cubicBezTo>
                    <a:cubicBezTo>
                      <a:pt x="154" y="66"/>
                      <a:pt x="154" y="66"/>
                      <a:pt x="155" y="66"/>
                    </a:cubicBezTo>
                    <a:cubicBezTo>
                      <a:pt x="155" y="66"/>
                      <a:pt x="155" y="66"/>
                      <a:pt x="155" y="66"/>
                    </a:cubicBezTo>
                    <a:cubicBezTo>
                      <a:pt x="155" y="66"/>
                      <a:pt x="155" y="65"/>
                      <a:pt x="156" y="65"/>
                    </a:cubicBezTo>
                    <a:moveTo>
                      <a:pt x="138" y="0"/>
                    </a:moveTo>
                    <a:cubicBezTo>
                      <a:pt x="137" y="0"/>
                      <a:pt x="137" y="0"/>
                      <a:pt x="137" y="0"/>
                    </a:cubicBezTo>
                    <a:cubicBezTo>
                      <a:pt x="136" y="0"/>
                      <a:pt x="136" y="0"/>
                      <a:pt x="136" y="0"/>
                    </a:cubicBezTo>
                    <a:cubicBezTo>
                      <a:pt x="135" y="0"/>
                      <a:pt x="135" y="0"/>
                      <a:pt x="135" y="0"/>
                    </a:cubicBezTo>
                    <a:cubicBezTo>
                      <a:pt x="134" y="0"/>
                      <a:pt x="134" y="0"/>
                      <a:pt x="134" y="0"/>
                    </a:cubicBezTo>
                    <a:cubicBezTo>
                      <a:pt x="133" y="0"/>
                      <a:pt x="133" y="0"/>
                      <a:pt x="133" y="1"/>
                    </a:cubicBezTo>
                    <a:cubicBezTo>
                      <a:pt x="132" y="1"/>
                      <a:pt x="132" y="1"/>
                      <a:pt x="132" y="1"/>
                    </a:cubicBezTo>
                    <a:cubicBezTo>
                      <a:pt x="131" y="1"/>
                      <a:pt x="131" y="1"/>
                      <a:pt x="131" y="1"/>
                    </a:cubicBezTo>
                    <a:cubicBezTo>
                      <a:pt x="130" y="1"/>
                      <a:pt x="130" y="1"/>
                      <a:pt x="130" y="1"/>
                    </a:cubicBezTo>
                    <a:cubicBezTo>
                      <a:pt x="130" y="1"/>
                      <a:pt x="129" y="1"/>
                      <a:pt x="129" y="1"/>
                    </a:cubicBezTo>
                    <a:cubicBezTo>
                      <a:pt x="129" y="1"/>
                      <a:pt x="128" y="1"/>
                      <a:pt x="128" y="1"/>
                    </a:cubicBezTo>
                    <a:cubicBezTo>
                      <a:pt x="128" y="1"/>
                      <a:pt x="127" y="1"/>
                      <a:pt x="127" y="2"/>
                    </a:cubicBezTo>
                    <a:cubicBezTo>
                      <a:pt x="126" y="2"/>
                      <a:pt x="126" y="2"/>
                      <a:pt x="126" y="2"/>
                    </a:cubicBezTo>
                    <a:cubicBezTo>
                      <a:pt x="125" y="2"/>
                      <a:pt x="125" y="2"/>
                      <a:pt x="124" y="3"/>
                    </a:cubicBezTo>
                    <a:cubicBezTo>
                      <a:pt x="124" y="3"/>
                      <a:pt x="123" y="3"/>
                      <a:pt x="123" y="3"/>
                    </a:cubicBezTo>
                    <a:cubicBezTo>
                      <a:pt x="122" y="3"/>
                      <a:pt x="122" y="3"/>
                      <a:pt x="121" y="4"/>
                    </a:cubicBezTo>
                    <a:cubicBezTo>
                      <a:pt x="121" y="4"/>
                      <a:pt x="120" y="4"/>
                      <a:pt x="120" y="4"/>
                    </a:cubicBezTo>
                    <a:cubicBezTo>
                      <a:pt x="120" y="4"/>
                      <a:pt x="120" y="4"/>
                      <a:pt x="120" y="4"/>
                    </a:cubicBezTo>
                    <a:cubicBezTo>
                      <a:pt x="119" y="4"/>
                      <a:pt x="119" y="4"/>
                      <a:pt x="119" y="4"/>
                    </a:cubicBezTo>
                    <a:cubicBezTo>
                      <a:pt x="119" y="4"/>
                      <a:pt x="119" y="4"/>
                      <a:pt x="119" y="3"/>
                    </a:cubicBezTo>
                    <a:cubicBezTo>
                      <a:pt x="119" y="3"/>
                      <a:pt x="119" y="3"/>
                      <a:pt x="119" y="3"/>
                    </a:cubicBezTo>
                    <a:cubicBezTo>
                      <a:pt x="119" y="3"/>
                      <a:pt x="118" y="3"/>
                      <a:pt x="118" y="3"/>
                    </a:cubicBezTo>
                    <a:cubicBezTo>
                      <a:pt x="118" y="3"/>
                      <a:pt x="118" y="3"/>
                      <a:pt x="117" y="3"/>
                    </a:cubicBezTo>
                    <a:cubicBezTo>
                      <a:pt x="117" y="3"/>
                      <a:pt x="117" y="3"/>
                      <a:pt x="116" y="3"/>
                    </a:cubicBezTo>
                    <a:cubicBezTo>
                      <a:pt x="116" y="3"/>
                      <a:pt x="115" y="3"/>
                      <a:pt x="114" y="3"/>
                    </a:cubicBezTo>
                    <a:cubicBezTo>
                      <a:pt x="113" y="3"/>
                      <a:pt x="112" y="3"/>
                      <a:pt x="110" y="3"/>
                    </a:cubicBezTo>
                    <a:cubicBezTo>
                      <a:pt x="109" y="3"/>
                      <a:pt x="108" y="3"/>
                      <a:pt x="106" y="3"/>
                    </a:cubicBezTo>
                    <a:cubicBezTo>
                      <a:pt x="104" y="3"/>
                      <a:pt x="103" y="3"/>
                      <a:pt x="101" y="3"/>
                    </a:cubicBezTo>
                    <a:cubicBezTo>
                      <a:pt x="100" y="4"/>
                      <a:pt x="98" y="4"/>
                      <a:pt x="97" y="4"/>
                    </a:cubicBezTo>
                    <a:cubicBezTo>
                      <a:pt x="95" y="4"/>
                      <a:pt x="94" y="4"/>
                      <a:pt x="93" y="4"/>
                    </a:cubicBezTo>
                    <a:cubicBezTo>
                      <a:pt x="93" y="4"/>
                      <a:pt x="92" y="5"/>
                      <a:pt x="91" y="5"/>
                    </a:cubicBezTo>
                    <a:cubicBezTo>
                      <a:pt x="90" y="5"/>
                      <a:pt x="89" y="5"/>
                      <a:pt x="89" y="5"/>
                    </a:cubicBezTo>
                    <a:cubicBezTo>
                      <a:pt x="88" y="5"/>
                      <a:pt x="87" y="5"/>
                      <a:pt x="87" y="5"/>
                    </a:cubicBezTo>
                    <a:cubicBezTo>
                      <a:pt x="86" y="5"/>
                      <a:pt x="85" y="5"/>
                      <a:pt x="84" y="5"/>
                    </a:cubicBezTo>
                    <a:cubicBezTo>
                      <a:pt x="83" y="6"/>
                      <a:pt x="83" y="6"/>
                      <a:pt x="82" y="6"/>
                    </a:cubicBezTo>
                    <a:cubicBezTo>
                      <a:pt x="81" y="7"/>
                      <a:pt x="81" y="7"/>
                      <a:pt x="80" y="8"/>
                    </a:cubicBezTo>
                    <a:cubicBezTo>
                      <a:pt x="79" y="8"/>
                      <a:pt x="79" y="9"/>
                      <a:pt x="78" y="9"/>
                    </a:cubicBezTo>
                    <a:cubicBezTo>
                      <a:pt x="78" y="10"/>
                      <a:pt x="77" y="10"/>
                      <a:pt x="77" y="10"/>
                    </a:cubicBezTo>
                    <a:cubicBezTo>
                      <a:pt x="77" y="11"/>
                      <a:pt x="76" y="11"/>
                      <a:pt x="76" y="11"/>
                    </a:cubicBezTo>
                    <a:cubicBezTo>
                      <a:pt x="76" y="11"/>
                      <a:pt x="75" y="12"/>
                      <a:pt x="75" y="12"/>
                    </a:cubicBezTo>
                    <a:cubicBezTo>
                      <a:pt x="74" y="12"/>
                      <a:pt x="74" y="12"/>
                      <a:pt x="74" y="12"/>
                    </a:cubicBezTo>
                    <a:cubicBezTo>
                      <a:pt x="73" y="12"/>
                      <a:pt x="72" y="12"/>
                      <a:pt x="70" y="12"/>
                    </a:cubicBezTo>
                    <a:cubicBezTo>
                      <a:pt x="69" y="13"/>
                      <a:pt x="68" y="13"/>
                      <a:pt x="67" y="14"/>
                    </a:cubicBezTo>
                    <a:cubicBezTo>
                      <a:pt x="65" y="15"/>
                      <a:pt x="64" y="15"/>
                      <a:pt x="63" y="16"/>
                    </a:cubicBezTo>
                    <a:cubicBezTo>
                      <a:pt x="62" y="17"/>
                      <a:pt x="61" y="18"/>
                      <a:pt x="60" y="19"/>
                    </a:cubicBezTo>
                    <a:cubicBezTo>
                      <a:pt x="60" y="19"/>
                      <a:pt x="60" y="19"/>
                      <a:pt x="60" y="19"/>
                    </a:cubicBezTo>
                    <a:cubicBezTo>
                      <a:pt x="59" y="19"/>
                      <a:pt x="59" y="20"/>
                      <a:pt x="59" y="20"/>
                    </a:cubicBezTo>
                    <a:cubicBezTo>
                      <a:pt x="59" y="20"/>
                      <a:pt x="58" y="20"/>
                      <a:pt x="58" y="20"/>
                    </a:cubicBezTo>
                    <a:cubicBezTo>
                      <a:pt x="58" y="20"/>
                      <a:pt x="58" y="20"/>
                      <a:pt x="57" y="20"/>
                    </a:cubicBezTo>
                    <a:cubicBezTo>
                      <a:pt x="57" y="20"/>
                      <a:pt x="57" y="20"/>
                      <a:pt x="57" y="20"/>
                    </a:cubicBezTo>
                    <a:cubicBezTo>
                      <a:pt x="57" y="21"/>
                      <a:pt x="57" y="21"/>
                      <a:pt x="57" y="21"/>
                    </a:cubicBezTo>
                    <a:cubicBezTo>
                      <a:pt x="57" y="21"/>
                      <a:pt x="57" y="21"/>
                      <a:pt x="57" y="21"/>
                    </a:cubicBezTo>
                    <a:cubicBezTo>
                      <a:pt x="57" y="21"/>
                      <a:pt x="57" y="21"/>
                      <a:pt x="57" y="21"/>
                    </a:cubicBezTo>
                    <a:cubicBezTo>
                      <a:pt x="57" y="21"/>
                      <a:pt x="57" y="21"/>
                      <a:pt x="57" y="21"/>
                    </a:cubicBezTo>
                    <a:cubicBezTo>
                      <a:pt x="57" y="21"/>
                      <a:pt x="57" y="21"/>
                      <a:pt x="57" y="21"/>
                    </a:cubicBezTo>
                    <a:cubicBezTo>
                      <a:pt x="57" y="21"/>
                      <a:pt x="57" y="22"/>
                      <a:pt x="57" y="22"/>
                    </a:cubicBezTo>
                    <a:cubicBezTo>
                      <a:pt x="58" y="22"/>
                      <a:pt x="58" y="22"/>
                      <a:pt x="58" y="22"/>
                    </a:cubicBezTo>
                    <a:cubicBezTo>
                      <a:pt x="58" y="23"/>
                      <a:pt x="58" y="23"/>
                      <a:pt x="58" y="23"/>
                    </a:cubicBezTo>
                    <a:cubicBezTo>
                      <a:pt x="58" y="23"/>
                      <a:pt x="58" y="23"/>
                      <a:pt x="58" y="23"/>
                    </a:cubicBezTo>
                    <a:cubicBezTo>
                      <a:pt x="59" y="24"/>
                      <a:pt x="59" y="24"/>
                      <a:pt x="59" y="25"/>
                    </a:cubicBezTo>
                    <a:cubicBezTo>
                      <a:pt x="60" y="26"/>
                      <a:pt x="60" y="26"/>
                      <a:pt x="60" y="27"/>
                    </a:cubicBezTo>
                    <a:cubicBezTo>
                      <a:pt x="60" y="28"/>
                      <a:pt x="60" y="28"/>
                      <a:pt x="61" y="29"/>
                    </a:cubicBezTo>
                    <a:cubicBezTo>
                      <a:pt x="61" y="30"/>
                      <a:pt x="61" y="31"/>
                      <a:pt x="61" y="32"/>
                    </a:cubicBezTo>
                    <a:cubicBezTo>
                      <a:pt x="61" y="32"/>
                      <a:pt x="61" y="32"/>
                      <a:pt x="61" y="32"/>
                    </a:cubicBezTo>
                    <a:cubicBezTo>
                      <a:pt x="61" y="33"/>
                      <a:pt x="61" y="33"/>
                      <a:pt x="61" y="33"/>
                    </a:cubicBezTo>
                    <a:cubicBezTo>
                      <a:pt x="61" y="33"/>
                      <a:pt x="61" y="34"/>
                      <a:pt x="61" y="34"/>
                    </a:cubicBezTo>
                    <a:cubicBezTo>
                      <a:pt x="60" y="34"/>
                      <a:pt x="60" y="34"/>
                      <a:pt x="60" y="35"/>
                    </a:cubicBezTo>
                    <a:cubicBezTo>
                      <a:pt x="60" y="35"/>
                      <a:pt x="60" y="35"/>
                      <a:pt x="60" y="35"/>
                    </a:cubicBezTo>
                    <a:cubicBezTo>
                      <a:pt x="60" y="36"/>
                      <a:pt x="60" y="36"/>
                      <a:pt x="60" y="36"/>
                    </a:cubicBezTo>
                    <a:cubicBezTo>
                      <a:pt x="60" y="36"/>
                      <a:pt x="60" y="36"/>
                      <a:pt x="60" y="37"/>
                    </a:cubicBezTo>
                    <a:cubicBezTo>
                      <a:pt x="60" y="37"/>
                      <a:pt x="60" y="37"/>
                      <a:pt x="60" y="37"/>
                    </a:cubicBezTo>
                    <a:cubicBezTo>
                      <a:pt x="60" y="38"/>
                      <a:pt x="60" y="38"/>
                      <a:pt x="60" y="38"/>
                    </a:cubicBezTo>
                    <a:cubicBezTo>
                      <a:pt x="60" y="38"/>
                      <a:pt x="60" y="39"/>
                      <a:pt x="61" y="39"/>
                    </a:cubicBezTo>
                    <a:cubicBezTo>
                      <a:pt x="61" y="39"/>
                      <a:pt x="61" y="39"/>
                      <a:pt x="61" y="40"/>
                    </a:cubicBezTo>
                    <a:cubicBezTo>
                      <a:pt x="61" y="40"/>
                      <a:pt x="61" y="40"/>
                      <a:pt x="62" y="40"/>
                    </a:cubicBezTo>
                    <a:cubicBezTo>
                      <a:pt x="62" y="40"/>
                      <a:pt x="62" y="40"/>
                      <a:pt x="62" y="40"/>
                    </a:cubicBezTo>
                    <a:cubicBezTo>
                      <a:pt x="63" y="41"/>
                      <a:pt x="63" y="41"/>
                      <a:pt x="63" y="42"/>
                    </a:cubicBezTo>
                    <a:cubicBezTo>
                      <a:pt x="64" y="42"/>
                      <a:pt x="64" y="43"/>
                      <a:pt x="64" y="44"/>
                    </a:cubicBezTo>
                    <a:cubicBezTo>
                      <a:pt x="64" y="44"/>
                      <a:pt x="64" y="45"/>
                      <a:pt x="64" y="45"/>
                    </a:cubicBezTo>
                    <a:cubicBezTo>
                      <a:pt x="64" y="45"/>
                      <a:pt x="64" y="45"/>
                      <a:pt x="64" y="45"/>
                    </a:cubicBezTo>
                    <a:cubicBezTo>
                      <a:pt x="64" y="45"/>
                      <a:pt x="64" y="45"/>
                      <a:pt x="64" y="45"/>
                    </a:cubicBezTo>
                    <a:cubicBezTo>
                      <a:pt x="64" y="45"/>
                      <a:pt x="64" y="46"/>
                      <a:pt x="64" y="46"/>
                    </a:cubicBezTo>
                    <a:cubicBezTo>
                      <a:pt x="65" y="46"/>
                      <a:pt x="65" y="46"/>
                      <a:pt x="65" y="46"/>
                    </a:cubicBezTo>
                    <a:cubicBezTo>
                      <a:pt x="65" y="46"/>
                      <a:pt x="64" y="46"/>
                      <a:pt x="64" y="46"/>
                    </a:cubicBezTo>
                    <a:cubicBezTo>
                      <a:pt x="64" y="46"/>
                      <a:pt x="64" y="46"/>
                      <a:pt x="64" y="47"/>
                    </a:cubicBezTo>
                    <a:cubicBezTo>
                      <a:pt x="64" y="47"/>
                      <a:pt x="64" y="47"/>
                      <a:pt x="64" y="47"/>
                    </a:cubicBezTo>
                    <a:cubicBezTo>
                      <a:pt x="64" y="47"/>
                      <a:pt x="64" y="47"/>
                      <a:pt x="64" y="47"/>
                    </a:cubicBezTo>
                    <a:cubicBezTo>
                      <a:pt x="64" y="47"/>
                      <a:pt x="64" y="47"/>
                      <a:pt x="64" y="48"/>
                    </a:cubicBezTo>
                    <a:cubicBezTo>
                      <a:pt x="64" y="48"/>
                      <a:pt x="64" y="48"/>
                      <a:pt x="64" y="48"/>
                    </a:cubicBezTo>
                    <a:cubicBezTo>
                      <a:pt x="63" y="48"/>
                      <a:pt x="63" y="48"/>
                      <a:pt x="63" y="48"/>
                    </a:cubicBezTo>
                    <a:cubicBezTo>
                      <a:pt x="63" y="48"/>
                      <a:pt x="63" y="48"/>
                      <a:pt x="63" y="48"/>
                    </a:cubicBezTo>
                    <a:cubicBezTo>
                      <a:pt x="63" y="48"/>
                      <a:pt x="63" y="48"/>
                      <a:pt x="63" y="48"/>
                    </a:cubicBezTo>
                    <a:cubicBezTo>
                      <a:pt x="63" y="48"/>
                      <a:pt x="62" y="48"/>
                      <a:pt x="62" y="48"/>
                    </a:cubicBezTo>
                    <a:cubicBezTo>
                      <a:pt x="62" y="48"/>
                      <a:pt x="62" y="48"/>
                      <a:pt x="62" y="48"/>
                    </a:cubicBezTo>
                    <a:cubicBezTo>
                      <a:pt x="62" y="48"/>
                      <a:pt x="61" y="48"/>
                      <a:pt x="61" y="48"/>
                    </a:cubicBezTo>
                    <a:cubicBezTo>
                      <a:pt x="61" y="48"/>
                      <a:pt x="60" y="48"/>
                      <a:pt x="60" y="48"/>
                    </a:cubicBezTo>
                    <a:cubicBezTo>
                      <a:pt x="59" y="48"/>
                      <a:pt x="59" y="48"/>
                      <a:pt x="58" y="48"/>
                    </a:cubicBezTo>
                    <a:cubicBezTo>
                      <a:pt x="58" y="47"/>
                      <a:pt x="57" y="47"/>
                      <a:pt x="57" y="47"/>
                    </a:cubicBezTo>
                    <a:cubicBezTo>
                      <a:pt x="56" y="47"/>
                      <a:pt x="56" y="47"/>
                      <a:pt x="55" y="47"/>
                    </a:cubicBezTo>
                    <a:cubicBezTo>
                      <a:pt x="54" y="47"/>
                      <a:pt x="53" y="47"/>
                      <a:pt x="53" y="47"/>
                    </a:cubicBezTo>
                    <a:cubicBezTo>
                      <a:pt x="52" y="48"/>
                      <a:pt x="52" y="48"/>
                      <a:pt x="51" y="48"/>
                    </a:cubicBezTo>
                    <a:cubicBezTo>
                      <a:pt x="51" y="48"/>
                      <a:pt x="51" y="48"/>
                      <a:pt x="50" y="48"/>
                    </a:cubicBezTo>
                    <a:cubicBezTo>
                      <a:pt x="50" y="48"/>
                      <a:pt x="50" y="49"/>
                      <a:pt x="50" y="49"/>
                    </a:cubicBezTo>
                    <a:cubicBezTo>
                      <a:pt x="50" y="49"/>
                      <a:pt x="50" y="49"/>
                      <a:pt x="50" y="50"/>
                    </a:cubicBezTo>
                    <a:cubicBezTo>
                      <a:pt x="50" y="50"/>
                      <a:pt x="49" y="50"/>
                      <a:pt x="49" y="51"/>
                    </a:cubicBezTo>
                    <a:cubicBezTo>
                      <a:pt x="48" y="51"/>
                      <a:pt x="48" y="51"/>
                      <a:pt x="47" y="51"/>
                    </a:cubicBezTo>
                    <a:cubicBezTo>
                      <a:pt x="47" y="51"/>
                      <a:pt x="46" y="51"/>
                      <a:pt x="46" y="51"/>
                    </a:cubicBezTo>
                    <a:cubicBezTo>
                      <a:pt x="46" y="51"/>
                      <a:pt x="46" y="51"/>
                      <a:pt x="45" y="51"/>
                    </a:cubicBezTo>
                    <a:cubicBezTo>
                      <a:pt x="45" y="51"/>
                      <a:pt x="45" y="51"/>
                      <a:pt x="45" y="51"/>
                    </a:cubicBezTo>
                    <a:cubicBezTo>
                      <a:pt x="45" y="51"/>
                      <a:pt x="45" y="51"/>
                      <a:pt x="45" y="51"/>
                    </a:cubicBezTo>
                    <a:cubicBezTo>
                      <a:pt x="45" y="51"/>
                      <a:pt x="45" y="51"/>
                      <a:pt x="45" y="51"/>
                    </a:cubicBezTo>
                    <a:cubicBezTo>
                      <a:pt x="44" y="51"/>
                      <a:pt x="44" y="51"/>
                      <a:pt x="44" y="51"/>
                    </a:cubicBezTo>
                    <a:cubicBezTo>
                      <a:pt x="44" y="51"/>
                      <a:pt x="44" y="51"/>
                      <a:pt x="43" y="51"/>
                    </a:cubicBezTo>
                    <a:cubicBezTo>
                      <a:pt x="43" y="52"/>
                      <a:pt x="43" y="52"/>
                      <a:pt x="43" y="52"/>
                    </a:cubicBezTo>
                    <a:cubicBezTo>
                      <a:pt x="43" y="52"/>
                      <a:pt x="43" y="52"/>
                      <a:pt x="43" y="53"/>
                    </a:cubicBezTo>
                    <a:cubicBezTo>
                      <a:pt x="43" y="53"/>
                      <a:pt x="43" y="53"/>
                      <a:pt x="42" y="54"/>
                    </a:cubicBezTo>
                    <a:cubicBezTo>
                      <a:pt x="42" y="54"/>
                      <a:pt x="42" y="54"/>
                      <a:pt x="42" y="54"/>
                    </a:cubicBezTo>
                    <a:cubicBezTo>
                      <a:pt x="42" y="54"/>
                      <a:pt x="42" y="55"/>
                      <a:pt x="42" y="55"/>
                    </a:cubicBezTo>
                    <a:cubicBezTo>
                      <a:pt x="42" y="55"/>
                      <a:pt x="42" y="55"/>
                      <a:pt x="42" y="55"/>
                    </a:cubicBezTo>
                    <a:cubicBezTo>
                      <a:pt x="42" y="55"/>
                      <a:pt x="42" y="55"/>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7"/>
                      <a:pt x="42" y="57"/>
                    </a:cubicBezTo>
                    <a:cubicBezTo>
                      <a:pt x="42" y="57"/>
                      <a:pt x="42" y="57"/>
                      <a:pt x="42" y="57"/>
                    </a:cubicBezTo>
                    <a:cubicBezTo>
                      <a:pt x="42" y="57"/>
                      <a:pt x="42" y="57"/>
                      <a:pt x="42" y="57"/>
                    </a:cubicBezTo>
                    <a:cubicBezTo>
                      <a:pt x="42" y="57"/>
                      <a:pt x="42" y="57"/>
                      <a:pt x="42" y="57"/>
                    </a:cubicBezTo>
                    <a:cubicBezTo>
                      <a:pt x="42" y="57"/>
                      <a:pt x="42" y="57"/>
                      <a:pt x="42" y="58"/>
                    </a:cubicBezTo>
                    <a:cubicBezTo>
                      <a:pt x="42" y="58"/>
                      <a:pt x="42" y="58"/>
                      <a:pt x="42" y="58"/>
                    </a:cubicBezTo>
                    <a:cubicBezTo>
                      <a:pt x="42" y="58"/>
                      <a:pt x="42" y="58"/>
                      <a:pt x="42" y="58"/>
                    </a:cubicBezTo>
                    <a:cubicBezTo>
                      <a:pt x="42" y="58"/>
                      <a:pt x="42" y="58"/>
                      <a:pt x="42" y="59"/>
                    </a:cubicBezTo>
                    <a:cubicBezTo>
                      <a:pt x="42" y="59"/>
                      <a:pt x="42" y="59"/>
                      <a:pt x="42" y="59"/>
                    </a:cubicBezTo>
                    <a:cubicBezTo>
                      <a:pt x="42" y="59"/>
                      <a:pt x="41" y="59"/>
                      <a:pt x="41" y="59"/>
                    </a:cubicBezTo>
                    <a:cubicBezTo>
                      <a:pt x="41" y="59"/>
                      <a:pt x="41" y="59"/>
                      <a:pt x="41" y="59"/>
                    </a:cubicBezTo>
                    <a:cubicBezTo>
                      <a:pt x="41" y="59"/>
                      <a:pt x="40" y="59"/>
                      <a:pt x="40" y="59"/>
                    </a:cubicBezTo>
                    <a:cubicBezTo>
                      <a:pt x="40" y="60"/>
                      <a:pt x="40" y="60"/>
                      <a:pt x="40" y="60"/>
                    </a:cubicBezTo>
                    <a:cubicBezTo>
                      <a:pt x="40" y="60"/>
                      <a:pt x="40" y="60"/>
                      <a:pt x="40" y="60"/>
                    </a:cubicBezTo>
                    <a:cubicBezTo>
                      <a:pt x="39" y="60"/>
                      <a:pt x="39" y="60"/>
                      <a:pt x="39" y="61"/>
                    </a:cubicBezTo>
                    <a:cubicBezTo>
                      <a:pt x="39" y="61"/>
                      <a:pt x="39" y="61"/>
                      <a:pt x="39" y="61"/>
                    </a:cubicBezTo>
                    <a:cubicBezTo>
                      <a:pt x="38" y="61"/>
                      <a:pt x="38" y="61"/>
                      <a:pt x="38" y="61"/>
                    </a:cubicBezTo>
                    <a:cubicBezTo>
                      <a:pt x="38" y="61"/>
                      <a:pt x="38" y="61"/>
                      <a:pt x="38" y="61"/>
                    </a:cubicBezTo>
                    <a:cubicBezTo>
                      <a:pt x="37" y="61"/>
                      <a:pt x="37" y="61"/>
                      <a:pt x="37" y="61"/>
                    </a:cubicBezTo>
                    <a:cubicBezTo>
                      <a:pt x="37" y="61"/>
                      <a:pt x="37" y="61"/>
                      <a:pt x="37" y="61"/>
                    </a:cubicBezTo>
                    <a:cubicBezTo>
                      <a:pt x="37" y="61"/>
                      <a:pt x="36" y="61"/>
                      <a:pt x="36" y="61"/>
                    </a:cubicBezTo>
                    <a:cubicBezTo>
                      <a:pt x="36" y="61"/>
                      <a:pt x="35" y="61"/>
                      <a:pt x="35" y="61"/>
                    </a:cubicBezTo>
                    <a:cubicBezTo>
                      <a:pt x="34" y="61"/>
                      <a:pt x="33" y="61"/>
                      <a:pt x="33" y="62"/>
                    </a:cubicBezTo>
                    <a:cubicBezTo>
                      <a:pt x="32" y="62"/>
                      <a:pt x="32" y="62"/>
                      <a:pt x="32" y="62"/>
                    </a:cubicBezTo>
                    <a:cubicBezTo>
                      <a:pt x="31" y="63"/>
                      <a:pt x="31" y="63"/>
                      <a:pt x="31" y="64"/>
                    </a:cubicBezTo>
                    <a:cubicBezTo>
                      <a:pt x="31" y="64"/>
                      <a:pt x="31" y="65"/>
                      <a:pt x="31" y="65"/>
                    </a:cubicBezTo>
                    <a:cubicBezTo>
                      <a:pt x="31" y="66"/>
                      <a:pt x="30" y="66"/>
                      <a:pt x="30" y="67"/>
                    </a:cubicBezTo>
                    <a:cubicBezTo>
                      <a:pt x="30" y="67"/>
                      <a:pt x="29" y="67"/>
                      <a:pt x="29" y="68"/>
                    </a:cubicBezTo>
                    <a:cubicBezTo>
                      <a:pt x="28" y="68"/>
                      <a:pt x="28" y="68"/>
                      <a:pt x="27" y="68"/>
                    </a:cubicBezTo>
                    <a:cubicBezTo>
                      <a:pt x="27" y="68"/>
                      <a:pt x="27" y="68"/>
                      <a:pt x="27" y="68"/>
                    </a:cubicBezTo>
                    <a:cubicBezTo>
                      <a:pt x="26" y="68"/>
                      <a:pt x="26" y="68"/>
                      <a:pt x="26" y="68"/>
                    </a:cubicBezTo>
                    <a:cubicBezTo>
                      <a:pt x="26" y="68"/>
                      <a:pt x="25" y="68"/>
                      <a:pt x="25" y="68"/>
                    </a:cubicBezTo>
                    <a:cubicBezTo>
                      <a:pt x="25" y="68"/>
                      <a:pt x="24" y="68"/>
                      <a:pt x="24" y="68"/>
                    </a:cubicBezTo>
                    <a:cubicBezTo>
                      <a:pt x="24" y="68"/>
                      <a:pt x="23" y="68"/>
                      <a:pt x="22" y="68"/>
                    </a:cubicBezTo>
                    <a:cubicBezTo>
                      <a:pt x="22" y="68"/>
                      <a:pt x="21" y="68"/>
                      <a:pt x="21" y="69"/>
                    </a:cubicBezTo>
                    <a:cubicBezTo>
                      <a:pt x="20" y="69"/>
                      <a:pt x="20" y="69"/>
                      <a:pt x="20" y="69"/>
                    </a:cubicBezTo>
                    <a:cubicBezTo>
                      <a:pt x="20" y="69"/>
                      <a:pt x="19" y="70"/>
                      <a:pt x="19" y="70"/>
                    </a:cubicBezTo>
                    <a:cubicBezTo>
                      <a:pt x="19" y="70"/>
                      <a:pt x="19" y="70"/>
                      <a:pt x="19" y="71"/>
                    </a:cubicBezTo>
                    <a:cubicBezTo>
                      <a:pt x="19" y="71"/>
                      <a:pt x="19" y="71"/>
                      <a:pt x="19" y="71"/>
                    </a:cubicBezTo>
                    <a:cubicBezTo>
                      <a:pt x="19" y="71"/>
                      <a:pt x="19" y="71"/>
                      <a:pt x="19" y="71"/>
                    </a:cubicBezTo>
                    <a:cubicBezTo>
                      <a:pt x="18" y="71"/>
                      <a:pt x="18" y="71"/>
                      <a:pt x="18" y="71"/>
                    </a:cubicBezTo>
                    <a:cubicBezTo>
                      <a:pt x="17" y="71"/>
                      <a:pt x="17" y="71"/>
                      <a:pt x="17" y="71"/>
                    </a:cubicBezTo>
                    <a:cubicBezTo>
                      <a:pt x="16" y="71"/>
                      <a:pt x="16" y="71"/>
                      <a:pt x="16" y="71"/>
                    </a:cubicBezTo>
                    <a:cubicBezTo>
                      <a:pt x="16" y="71"/>
                      <a:pt x="16" y="71"/>
                      <a:pt x="15" y="71"/>
                    </a:cubicBezTo>
                    <a:cubicBezTo>
                      <a:pt x="15" y="71"/>
                      <a:pt x="15" y="71"/>
                      <a:pt x="15" y="71"/>
                    </a:cubicBezTo>
                    <a:cubicBezTo>
                      <a:pt x="15" y="71"/>
                      <a:pt x="14" y="71"/>
                      <a:pt x="14" y="71"/>
                    </a:cubicBezTo>
                    <a:cubicBezTo>
                      <a:pt x="14" y="72"/>
                      <a:pt x="13" y="72"/>
                      <a:pt x="11" y="73"/>
                    </a:cubicBezTo>
                    <a:cubicBezTo>
                      <a:pt x="10" y="74"/>
                      <a:pt x="9" y="75"/>
                      <a:pt x="7" y="76"/>
                    </a:cubicBezTo>
                    <a:cubicBezTo>
                      <a:pt x="5" y="77"/>
                      <a:pt x="4" y="78"/>
                      <a:pt x="3" y="79"/>
                    </a:cubicBezTo>
                    <a:cubicBezTo>
                      <a:pt x="1" y="79"/>
                      <a:pt x="1" y="80"/>
                      <a:pt x="0" y="80"/>
                    </a:cubicBezTo>
                    <a:cubicBezTo>
                      <a:pt x="0" y="80"/>
                      <a:pt x="0" y="81"/>
                      <a:pt x="0" y="81"/>
                    </a:cubicBezTo>
                    <a:cubicBezTo>
                      <a:pt x="0" y="81"/>
                      <a:pt x="0" y="81"/>
                      <a:pt x="0" y="81"/>
                    </a:cubicBezTo>
                    <a:cubicBezTo>
                      <a:pt x="0" y="81"/>
                      <a:pt x="0" y="81"/>
                      <a:pt x="0" y="81"/>
                    </a:cubicBezTo>
                    <a:cubicBezTo>
                      <a:pt x="0" y="82"/>
                      <a:pt x="0" y="82"/>
                      <a:pt x="0" y="82"/>
                    </a:cubicBezTo>
                    <a:cubicBezTo>
                      <a:pt x="0" y="82"/>
                      <a:pt x="0" y="83"/>
                      <a:pt x="0" y="83"/>
                    </a:cubicBezTo>
                    <a:cubicBezTo>
                      <a:pt x="0" y="83"/>
                      <a:pt x="0" y="84"/>
                      <a:pt x="0" y="85"/>
                    </a:cubicBezTo>
                    <a:cubicBezTo>
                      <a:pt x="0" y="85"/>
                      <a:pt x="0" y="86"/>
                      <a:pt x="0" y="86"/>
                    </a:cubicBezTo>
                    <a:cubicBezTo>
                      <a:pt x="0" y="87"/>
                      <a:pt x="0" y="88"/>
                      <a:pt x="0" y="88"/>
                    </a:cubicBezTo>
                    <a:cubicBezTo>
                      <a:pt x="0" y="89"/>
                      <a:pt x="0" y="89"/>
                      <a:pt x="0" y="89"/>
                    </a:cubicBezTo>
                    <a:cubicBezTo>
                      <a:pt x="0" y="89"/>
                      <a:pt x="0" y="89"/>
                      <a:pt x="0" y="89"/>
                    </a:cubicBezTo>
                    <a:cubicBezTo>
                      <a:pt x="1" y="89"/>
                      <a:pt x="1" y="90"/>
                      <a:pt x="1" y="90"/>
                    </a:cubicBezTo>
                    <a:cubicBezTo>
                      <a:pt x="1" y="90"/>
                      <a:pt x="1" y="90"/>
                      <a:pt x="1" y="90"/>
                    </a:cubicBezTo>
                    <a:cubicBezTo>
                      <a:pt x="1" y="90"/>
                      <a:pt x="1" y="90"/>
                      <a:pt x="1" y="90"/>
                    </a:cubicBezTo>
                    <a:cubicBezTo>
                      <a:pt x="1" y="90"/>
                      <a:pt x="1" y="91"/>
                      <a:pt x="1" y="91"/>
                    </a:cubicBezTo>
                    <a:cubicBezTo>
                      <a:pt x="1" y="92"/>
                      <a:pt x="1" y="92"/>
                      <a:pt x="1" y="92"/>
                    </a:cubicBezTo>
                    <a:cubicBezTo>
                      <a:pt x="1" y="92"/>
                      <a:pt x="2" y="92"/>
                      <a:pt x="2" y="92"/>
                    </a:cubicBezTo>
                    <a:cubicBezTo>
                      <a:pt x="2" y="92"/>
                      <a:pt x="2" y="92"/>
                      <a:pt x="2" y="92"/>
                    </a:cubicBezTo>
                    <a:cubicBezTo>
                      <a:pt x="2" y="92"/>
                      <a:pt x="2" y="92"/>
                      <a:pt x="2" y="92"/>
                    </a:cubicBezTo>
                    <a:cubicBezTo>
                      <a:pt x="2" y="92"/>
                      <a:pt x="2" y="92"/>
                      <a:pt x="2" y="92"/>
                    </a:cubicBezTo>
                    <a:cubicBezTo>
                      <a:pt x="1" y="88"/>
                      <a:pt x="1" y="88"/>
                      <a:pt x="1" y="88"/>
                    </a:cubicBezTo>
                    <a:cubicBezTo>
                      <a:pt x="1" y="88"/>
                      <a:pt x="1" y="87"/>
                      <a:pt x="1" y="86"/>
                    </a:cubicBezTo>
                    <a:cubicBezTo>
                      <a:pt x="1" y="85"/>
                      <a:pt x="1" y="84"/>
                      <a:pt x="1" y="83"/>
                    </a:cubicBezTo>
                    <a:cubicBezTo>
                      <a:pt x="1" y="83"/>
                      <a:pt x="1" y="82"/>
                      <a:pt x="1" y="82"/>
                    </a:cubicBezTo>
                    <a:cubicBezTo>
                      <a:pt x="1" y="81"/>
                      <a:pt x="1" y="81"/>
                      <a:pt x="1" y="81"/>
                    </a:cubicBezTo>
                    <a:cubicBezTo>
                      <a:pt x="2" y="81"/>
                      <a:pt x="2" y="80"/>
                      <a:pt x="3" y="79"/>
                    </a:cubicBezTo>
                    <a:cubicBezTo>
                      <a:pt x="4" y="79"/>
                      <a:pt x="5" y="78"/>
                      <a:pt x="7" y="77"/>
                    </a:cubicBezTo>
                    <a:cubicBezTo>
                      <a:pt x="8" y="76"/>
                      <a:pt x="9" y="75"/>
                      <a:pt x="11" y="74"/>
                    </a:cubicBezTo>
                    <a:cubicBezTo>
                      <a:pt x="12" y="74"/>
                      <a:pt x="14" y="73"/>
                      <a:pt x="15" y="72"/>
                    </a:cubicBezTo>
                    <a:cubicBezTo>
                      <a:pt x="15" y="72"/>
                      <a:pt x="15" y="72"/>
                      <a:pt x="15" y="72"/>
                    </a:cubicBezTo>
                    <a:cubicBezTo>
                      <a:pt x="15" y="72"/>
                      <a:pt x="15" y="72"/>
                      <a:pt x="16" y="72"/>
                    </a:cubicBezTo>
                    <a:cubicBezTo>
                      <a:pt x="16" y="72"/>
                      <a:pt x="16" y="72"/>
                      <a:pt x="16" y="72"/>
                    </a:cubicBezTo>
                    <a:cubicBezTo>
                      <a:pt x="16" y="72"/>
                      <a:pt x="17" y="72"/>
                      <a:pt x="17" y="72"/>
                    </a:cubicBezTo>
                    <a:cubicBezTo>
                      <a:pt x="18" y="72"/>
                      <a:pt x="18" y="72"/>
                      <a:pt x="18" y="72"/>
                    </a:cubicBezTo>
                    <a:cubicBezTo>
                      <a:pt x="18" y="72"/>
                      <a:pt x="18" y="72"/>
                      <a:pt x="19" y="72"/>
                    </a:cubicBezTo>
                    <a:cubicBezTo>
                      <a:pt x="19" y="72"/>
                      <a:pt x="19" y="72"/>
                      <a:pt x="19" y="72"/>
                    </a:cubicBezTo>
                    <a:cubicBezTo>
                      <a:pt x="20" y="72"/>
                      <a:pt x="20" y="71"/>
                      <a:pt x="20" y="71"/>
                    </a:cubicBezTo>
                    <a:cubicBezTo>
                      <a:pt x="20" y="71"/>
                      <a:pt x="20" y="71"/>
                      <a:pt x="20" y="70"/>
                    </a:cubicBezTo>
                    <a:cubicBezTo>
                      <a:pt x="20" y="70"/>
                      <a:pt x="20" y="70"/>
                      <a:pt x="21" y="70"/>
                    </a:cubicBezTo>
                    <a:cubicBezTo>
                      <a:pt x="21" y="70"/>
                      <a:pt x="21" y="70"/>
                      <a:pt x="21" y="69"/>
                    </a:cubicBezTo>
                    <a:cubicBezTo>
                      <a:pt x="22" y="69"/>
                      <a:pt x="22" y="69"/>
                      <a:pt x="23" y="69"/>
                    </a:cubicBezTo>
                    <a:cubicBezTo>
                      <a:pt x="23" y="69"/>
                      <a:pt x="24" y="69"/>
                      <a:pt x="24" y="69"/>
                    </a:cubicBezTo>
                    <a:cubicBezTo>
                      <a:pt x="24" y="69"/>
                      <a:pt x="25" y="69"/>
                      <a:pt x="25" y="69"/>
                    </a:cubicBezTo>
                    <a:cubicBezTo>
                      <a:pt x="25" y="69"/>
                      <a:pt x="26" y="69"/>
                      <a:pt x="26" y="69"/>
                    </a:cubicBezTo>
                    <a:cubicBezTo>
                      <a:pt x="26" y="69"/>
                      <a:pt x="26" y="69"/>
                      <a:pt x="27" y="69"/>
                    </a:cubicBezTo>
                    <a:cubicBezTo>
                      <a:pt x="27" y="69"/>
                      <a:pt x="27" y="69"/>
                      <a:pt x="27" y="69"/>
                    </a:cubicBezTo>
                    <a:cubicBezTo>
                      <a:pt x="28" y="69"/>
                      <a:pt x="29" y="69"/>
                      <a:pt x="29" y="68"/>
                    </a:cubicBezTo>
                    <a:cubicBezTo>
                      <a:pt x="30" y="68"/>
                      <a:pt x="30" y="68"/>
                      <a:pt x="31" y="67"/>
                    </a:cubicBezTo>
                    <a:cubicBezTo>
                      <a:pt x="31" y="67"/>
                      <a:pt x="32" y="66"/>
                      <a:pt x="32" y="66"/>
                    </a:cubicBezTo>
                    <a:cubicBezTo>
                      <a:pt x="32" y="65"/>
                      <a:pt x="32" y="64"/>
                      <a:pt x="32" y="64"/>
                    </a:cubicBezTo>
                    <a:cubicBezTo>
                      <a:pt x="32" y="63"/>
                      <a:pt x="32" y="63"/>
                      <a:pt x="32" y="63"/>
                    </a:cubicBezTo>
                    <a:cubicBezTo>
                      <a:pt x="33" y="63"/>
                      <a:pt x="33" y="63"/>
                      <a:pt x="33" y="62"/>
                    </a:cubicBezTo>
                    <a:cubicBezTo>
                      <a:pt x="34" y="62"/>
                      <a:pt x="34" y="62"/>
                      <a:pt x="35" y="62"/>
                    </a:cubicBezTo>
                    <a:cubicBezTo>
                      <a:pt x="35" y="62"/>
                      <a:pt x="36" y="62"/>
                      <a:pt x="36" y="62"/>
                    </a:cubicBezTo>
                    <a:cubicBezTo>
                      <a:pt x="36" y="62"/>
                      <a:pt x="37" y="62"/>
                      <a:pt x="37" y="62"/>
                    </a:cubicBezTo>
                    <a:cubicBezTo>
                      <a:pt x="37" y="62"/>
                      <a:pt x="37" y="62"/>
                      <a:pt x="37" y="62"/>
                    </a:cubicBezTo>
                    <a:cubicBezTo>
                      <a:pt x="37" y="62"/>
                      <a:pt x="38" y="62"/>
                      <a:pt x="38" y="62"/>
                    </a:cubicBezTo>
                    <a:cubicBezTo>
                      <a:pt x="38" y="62"/>
                      <a:pt x="38" y="62"/>
                      <a:pt x="38" y="62"/>
                    </a:cubicBezTo>
                    <a:cubicBezTo>
                      <a:pt x="38" y="62"/>
                      <a:pt x="39" y="62"/>
                      <a:pt x="39" y="62"/>
                    </a:cubicBezTo>
                    <a:cubicBezTo>
                      <a:pt x="39" y="62"/>
                      <a:pt x="40" y="62"/>
                      <a:pt x="40" y="61"/>
                    </a:cubicBezTo>
                    <a:cubicBezTo>
                      <a:pt x="40" y="61"/>
                      <a:pt x="40" y="61"/>
                      <a:pt x="40" y="61"/>
                    </a:cubicBezTo>
                    <a:cubicBezTo>
                      <a:pt x="40" y="61"/>
                      <a:pt x="41" y="61"/>
                      <a:pt x="41" y="60"/>
                    </a:cubicBezTo>
                    <a:cubicBezTo>
                      <a:pt x="41" y="60"/>
                      <a:pt x="41" y="60"/>
                      <a:pt x="41" y="60"/>
                    </a:cubicBezTo>
                    <a:cubicBezTo>
                      <a:pt x="41" y="60"/>
                      <a:pt x="41" y="60"/>
                      <a:pt x="41" y="60"/>
                    </a:cubicBezTo>
                    <a:cubicBezTo>
                      <a:pt x="41" y="60"/>
                      <a:pt x="41" y="60"/>
                      <a:pt x="42" y="60"/>
                    </a:cubicBezTo>
                    <a:cubicBezTo>
                      <a:pt x="42" y="60"/>
                      <a:pt x="42" y="60"/>
                      <a:pt x="42" y="60"/>
                    </a:cubicBezTo>
                    <a:cubicBezTo>
                      <a:pt x="42" y="60"/>
                      <a:pt x="42" y="60"/>
                      <a:pt x="42" y="60"/>
                    </a:cubicBezTo>
                    <a:cubicBezTo>
                      <a:pt x="42" y="60"/>
                      <a:pt x="42" y="60"/>
                      <a:pt x="42" y="60"/>
                    </a:cubicBezTo>
                    <a:cubicBezTo>
                      <a:pt x="43" y="59"/>
                      <a:pt x="43" y="59"/>
                      <a:pt x="43" y="59"/>
                    </a:cubicBezTo>
                    <a:cubicBezTo>
                      <a:pt x="43" y="59"/>
                      <a:pt x="43" y="59"/>
                      <a:pt x="43" y="59"/>
                    </a:cubicBezTo>
                    <a:cubicBezTo>
                      <a:pt x="43" y="59"/>
                      <a:pt x="43" y="59"/>
                      <a:pt x="43" y="59"/>
                    </a:cubicBezTo>
                    <a:cubicBezTo>
                      <a:pt x="43" y="59"/>
                      <a:pt x="43" y="58"/>
                      <a:pt x="43" y="58"/>
                    </a:cubicBezTo>
                    <a:cubicBezTo>
                      <a:pt x="43" y="58"/>
                      <a:pt x="43" y="58"/>
                      <a:pt x="43" y="57"/>
                    </a:cubicBezTo>
                    <a:cubicBezTo>
                      <a:pt x="43" y="57"/>
                      <a:pt x="43" y="57"/>
                      <a:pt x="43" y="56"/>
                    </a:cubicBezTo>
                    <a:cubicBezTo>
                      <a:pt x="43" y="56"/>
                      <a:pt x="43" y="56"/>
                      <a:pt x="43" y="56"/>
                    </a:cubicBezTo>
                    <a:cubicBezTo>
                      <a:pt x="43" y="56"/>
                      <a:pt x="43" y="55"/>
                      <a:pt x="43" y="55"/>
                    </a:cubicBezTo>
                    <a:cubicBezTo>
                      <a:pt x="43" y="55"/>
                      <a:pt x="43" y="55"/>
                      <a:pt x="43" y="55"/>
                    </a:cubicBezTo>
                    <a:cubicBezTo>
                      <a:pt x="43" y="54"/>
                      <a:pt x="43" y="54"/>
                      <a:pt x="43" y="54"/>
                    </a:cubicBezTo>
                    <a:cubicBezTo>
                      <a:pt x="44" y="54"/>
                      <a:pt x="44" y="53"/>
                      <a:pt x="44" y="53"/>
                    </a:cubicBezTo>
                    <a:cubicBezTo>
                      <a:pt x="44" y="53"/>
                      <a:pt x="44" y="53"/>
                      <a:pt x="44" y="52"/>
                    </a:cubicBezTo>
                    <a:cubicBezTo>
                      <a:pt x="44" y="52"/>
                      <a:pt x="44" y="52"/>
                      <a:pt x="44" y="52"/>
                    </a:cubicBezTo>
                    <a:cubicBezTo>
                      <a:pt x="44" y="52"/>
                      <a:pt x="44" y="52"/>
                      <a:pt x="44" y="52"/>
                    </a:cubicBezTo>
                    <a:cubicBezTo>
                      <a:pt x="45" y="52"/>
                      <a:pt x="45" y="52"/>
                      <a:pt x="45" y="52"/>
                    </a:cubicBezTo>
                    <a:cubicBezTo>
                      <a:pt x="45" y="52"/>
                      <a:pt x="45" y="52"/>
                      <a:pt x="45" y="52"/>
                    </a:cubicBezTo>
                    <a:cubicBezTo>
                      <a:pt x="45" y="52"/>
                      <a:pt x="45" y="52"/>
                      <a:pt x="45" y="52"/>
                    </a:cubicBezTo>
                    <a:cubicBezTo>
                      <a:pt x="45" y="52"/>
                      <a:pt x="45" y="52"/>
                      <a:pt x="45" y="52"/>
                    </a:cubicBezTo>
                    <a:cubicBezTo>
                      <a:pt x="46" y="52"/>
                      <a:pt x="46" y="52"/>
                      <a:pt x="46" y="52"/>
                    </a:cubicBezTo>
                    <a:cubicBezTo>
                      <a:pt x="46" y="52"/>
                      <a:pt x="47" y="52"/>
                      <a:pt x="48" y="52"/>
                    </a:cubicBezTo>
                    <a:cubicBezTo>
                      <a:pt x="48" y="52"/>
                      <a:pt x="49" y="52"/>
                      <a:pt x="49" y="51"/>
                    </a:cubicBezTo>
                    <a:cubicBezTo>
                      <a:pt x="50" y="51"/>
                      <a:pt x="50" y="51"/>
                      <a:pt x="51" y="50"/>
                    </a:cubicBezTo>
                    <a:cubicBezTo>
                      <a:pt x="51" y="50"/>
                      <a:pt x="51" y="49"/>
                      <a:pt x="51" y="49"/>
                    </a:cubicBezTo>
                    <a:cubicBezTo>
                      <a:pt x="51" y="49"/>
                      <a:pt x="51" y="49"/>
                      <a:pt x="51" y="49"/>
                    </a:cubicBezTo>
                    <a:cubicBezTo>
                      <a:pt x="51" y="49"/>
                      <a:pt x="52" y="49"/>
                      <a:pt x="52" y="49"/>
                    </a:cubicBezTo>
                    <a:cubicBezTo>
                      <a:pt x="52" y="49"/>
                      <a:pt x="52" y="49"/>
                      <a:pt x="53" y="48"/>
                    </a:cubicBezTo>
                    <a:cubicBezTo>
                      <a:pt x="54" y="48"/>
                      <a:pt x="54" y="48"/>
                      <a:pt x="55" y="48"/>
                    </a:cubicBezTo>
                    <a:cubicBezTo>
                      <a:pt x="56" y="48"/>
                      <a:pt x="56" y="48"/>
                      <a:pt x="57" y="48"/>
                    </a:cubicBezTo>
                    <a:cubicBezTo>
                      <a:pt x="57" y="48"/>
                      <a:pt x="58" y="48"/>
                      <a:pt x="58" y="48"/>
                    </a:cubicBezTo>
                    <a:cubicBezTo>
                      <a:pt x="59" y="49"/>
                      <a:pt x="59" y="49"/>
                      <a:pt x="60" y="49"/>
                    </a:cubicBezTo>
                    <a:cubicBezTo>
                      <a:pt x="60" y="49"/>
                      <a:pt x="61" y="49"/>
                      <a:pt x="61" y="49"/>
                    </a:cubicBezTo>
                    <a:cubicBezTo>
                      <a:pt x="61" y="49"/>
                      <a:pt x="61" y="49"/>
                      <a:pt x="62" y="49"/>
                    </a:cubicBezTo>
                    <a:cubicBezTo>
                      <a:pt x="62" y="49"/>
                      <a:pt x="62" y="49"/>
                      <a:pt x="62" y="49"/>
                    </a:cubicBezTo>
                    <a:cubicBezTo>
                      <a:pt x="62" y="49"/>
                      <a:pt x="63" y="49"/>
                      <a:pt x="63" y="49"/>
                    </a:cubicBezTo>
                    <a:cubicBezTo>
                      <a:pt x="63" y="49"/>
                      <a:pt x="63" y="49"/>
                      <a:pt x="63" y="49"/>
                    </a:cubicBezTo>
                    <a:cubicBezTo>
                      <a:pt x="63" y="49"/>
                      <a:pt x="63" y="49"/>
                      <a:pt x="64" y="49"/>
                    </a:cubicBezTo>
                    <a:cubicBezTo>
                      <a:pt x="64" y="49"/>
                      <a:pt x="64" y="49"/>
                      <a:pt x="64" y="49"/>
                    </a:cubicBezTo>
                    <a:cubicBezTo>
                      <a:pt x="64" y="48"/>
                      <a:pt x="64" y="48"/>
                      <a:pt x="64" y="48"/>
                    </a:cubicBezTo>
                    <a:cubicBezTo>
                      <a:pt x="65" y="48"/>
                      <a:pt x="65" y="48"/>
                      <a:pt x="65" y="48"/>
                    </a:cubicBezTo>
                    <a:cubicBezTo>
                      <a:pt x="65" y="48"/>
                      <a:pt x="65" y="48"/>
                      <a:pt x="65" y="47"/>
                    </a:cubicBezTo>
                    <a:cubicBezTo>
                      <a:pt x="65" y="47"/>
                      <a:pt x="65" y="47"/>
                      <a:pt x="65" y="47"/>
                    </a:cubicBezTo>
                    <a:cubicBezTo>
                      <a:pt x="65" y="46"/>
                      <a:pt x="65" y="46"/>
                      <a:pt x="65" y="46"/>
                    </a:cubicBezTo>
                    <a:cubicBezTo>
                      <a:pt x="65" y="45"/>
                      <a:pt x="65" y="45"/>
                      <a:pt x="65" y="45"/>
                    </a:cubicBezTo>
                    <a:cubicBezTo>
                      <a:pt x="65" y="45"/>
                      <a:pt x="65" y="44"/>
                      <a:pt x="65" y="44"/>
                    </a:cubicBezTo>
                    <a:cubicBezTo>
                      <a:pt x="65" y="43"/>
                      <a:pt x="65" y="42"/>
                      <a:pt x="64" y="42"/>
                    </a:cubicBezTo>
                    <a:cubicBezTo>
                      <a:pt x="64" y="41"/>
                      <a:pt x="64" y="40"/>
                      <a:pt x="63" y="40"/>
                    </a:cubicBezTo>
                    <a:cubicBezTo>
                      <a:pt x="63" y="39"/>
                      <a:pt x="62" y="39"/>
                      <a:pt x="62" y="39"/>
                    </a:cubicBezTo>
                    <a:cubicBezTo>
                      <a:pt x="62" y="39"/>
                      <a:pt x="61" y="39"/>
                      <a:pt x="61" y="38"/>
                    </a:cubicBezTo>
                    <a:cubicBezTo>
                      <a:pt x="61" y="38"/>
                      <a:pt x="61" y="38"/>
                      <a:pt x="61" y="37"/>
                    </a:cubicBezTo>
                    <a:cubicBezTo>
                      <a:pt x="61" y="37"/>
                      <a:pt x="61" y="37"/>
                      <a:pt x="61" y="36"/>
                    </a:cubicBezTo>
                    <a:cubicBezTo>
                      <a:pt x="61" y="36"/>
                      <a:pt x="61" y="35"/>
                      <a:pt x="61" y="35"/>
                    </a:cubicBezTo>
                    <a:cubicBezTo>
                      <a:pt x="61" y="35"/>
                      <a:pt x="61" y="34"/>
                      <a:pt x="62" y="34"/>
                    </a:cubicBezTo>
                    <a:cubicBezTo>
                      <a:pt x="62" y="34"/>
                      <a:pt x="62" y="34"/>
                      <a:pt x="62" y="33"/>
                    </a:cubicBezTo>
                    <a:cubicBezTo>
                      <a:pt x="62" y="33"/>
                      <a:pt x="62" y="33"/>
                      <a:pt x="62" y="32"/>
                    </a:cubicBezTo>
                    <a:cubicBezTo>
                      <a:pt x="62" y="32"/>
                      <a:pt x="62" y="32"/>
                      <a:pt x="62" y="32"/>
                    </a:cubicBezTo>
                    <a:cubicBezTo>
                      <a:pt x="62" y="31"/>
                      <a:pt x="62" y="30"/>
                      <a:pt x="61" y="29"/>
                    </a:cubicBezTo>
                    <a:cubicBezTo>
                      <a:pt x="61" y="28"/>
                      <a:pt x="61" y="27"/>
                      <a:pt x="61" y="27"/>
                    </a:cubicBezTo>
                    <a:cubicBezTo>
                      <a:pt x="61" y="26"/>
                      <a:pt x="61" y="25"/>
                      <a:pt x="60" y="25"/>
                    </a:cubicBezTo>
                    <a:cubicBezTo>
                      <a:pt x="60" y="24"/>
                      <a:pt x="60" y="23"/>
                      <a:pt x="59" y="23"/>
                    </a:cubicBezTo>
                    <a:cubicBezTo>
                      <a:pt x="59" y="23"/>
                      <a:pt x="59" y="23"/>
                      <a:pt x="59" y="22"/>
                    </a:cubicBezTo>
                    <a:cubicBezTo>
                      <a:pt x="59" y="22"/>
                      <a:pt x="59" y="22"/>
                      <a:pt x="59" y="22"/>
                    </a:cubicBezTo>
                    <a:cubicBezTo>
                      <a:pt x="59" y="22"/>
                      <a:pt x="58" y="22"/>
                      <a:pt x="58" y="22"/>
                    </a:cubicBezTo>
                    <a:cubicBezTo>
                      <a:pt x="58" y="21"/>
                      <a:pt x="58" y="21"/>
                      <a:pt x="58" y="21"/>
                    </a:cubicBezTo>
                    <a:cubicBezTo>
                      <a:pt x="58" y="21"/>
                      <a:pt x="59" y="21"/>
                      <a:pt x="59" y="21"/>
                    </a:cubicBezTo>
                    <a:cubicBezTo>
                      <a:pt x="59" y="21"/>
                      <a:pt x="59" y="21"/>
                      <a:pt x="60" y="20"/>
                    </a:cubicBezTo>
                    <a:cubicBezTo>
                      <a:pt x="60" y="20"/>
                      <a:pt x="60" y="20"/>
                      <a:pt x="60" y="20"/>
                    </a:cubicBezTo>
                    <a:cubicBezTo>
                      <a:pt x="60" y="20"/>
                      <a:pt x="61" y="20"/>
                      <a:pt x="61" y="19"/>
                    </a:cubicBezTo>
                    <a:cubicBezTo>
                      <a:pt x="62" y="19"/>
                      <a:pt x="63" y="18"/>
                      <a:pt x="64" y="17"/>
                    </a:cubicBezTo>
                    <a:cubicBezTo>
                      <a:pt x="65" y="16"/>
                      <a:pt x="66" y="15"/>
                      <a:pt x="67" y="15"/>
                    </a:cubicBezTo>
                    <a:cubicBezTo>
                      <a:pt x="68" y="14"/>
                      <a:pt x="69" y="14"/>
                      <a:pt x="71" y="13"/>
                    </a:cubicBezTo>
                    <a:cubicBezTo>
                      <a:pt x="72" y="13"/>
                      <a:pt x="73" y="13"/>
                      <a:pt x="74" y="13"/>
                    </a:cubicBezTo>
                    <a:cubicBezTo>
                      <a:pt x="74" y="13"/>
                      <a:pt x="75" y="13"/>
                      <a:pt x="75" y="13"/>
                    </a:cubicBezTo>
                    <a:cubicBezTo>
                      <a:pt x="75" y="12"/>
                      <a:pt x="76" y="12"/>
                      <a:pt x="76" y="12"/>
                    </a:cubicBezTo>
                    <a:cubicBezTo>
                      <a:pt x="77" y="12"/>
                      <a:pt x="77" y="11"/>
                      <a:pt x="78" y="11"/>
                    </a:cubicBezTo>
                    <a:cubicBezTo>
                      <a:pt x="78" y="11"/>
                      <a:pt x="78" y="10"/>
                      <a:pt x="79" y="10"/>
                    </a:cubicBezTo>
                    <a:cubicBezTo>
                      <a:pt x="79" y="10"/>
                      <a:pt x="80" y="9"/>
                      <a:pt x="81" y="9"/>
                    </a:cubicBezTo>
                    <a:cubicBezTo>
                      <a:pt x="81" y="8"/>
                      <a:pt x="82" y="8"/>
                      <a:pt x="82" y="7"/>
                    </a:cubicBezTo>
                    <a:cubicBezTo>
                      <a:pt x="83" y="7"/>
                      <a:pt x="84" y="7"/>
                      <a:pt x="84" y="6"/>
                    </a:cubicBezTo>
                    <a:cubicBezTo>
                      <a:pt x="85" y="6"/>
                      <a:pt x="86" y="6"/>
                      <a:pt x="87" y="6"/>
                    </a:cubicBezTo>
                    <a:cubicBezTo>
                      <a:pt x="87" y="6"/>
                      <a:pt x="88" y="6"/>
                      <a:pt x="89" y="6"/>
                    </a:cubicBezTo>
                    <a:cubicBezTo>
                      <a:pt x="89" y="6"/>
                      <a:pt x="90" y="6"/>
                      <a:pt x="91" y="6"/>
                    </a:cubicBezTo>
                    <a:cubicBezTo>
                      <a:pt x="92" y="6"/>
                      <a:pt x="93" y="5"/>
                      <a:pt x="94" y="5"/>
                    </a:cubicBezTo>
                    <a:cubicBezTo>
                      <a:pt x="95" y="5"/>
                      <a:pt x="96" y="5"/>
                      <a:pt x="97" y="5"/>
                    </a:cubicBezTo>
                    <a:cubicBezTo>
                      <a:pt x="98" y="5"/>
                      <a:pt x="100" y="5"/>
                      <a:pt x="101" y="4"/>
                    </a:cubicBezTo>
                    <a:cubicBezTo>
                      <a:pt x="103" y="4"/>
                      <a:pt x="105" y="4"/>
                      <a:pt x="106" y="4"/>
                    </a:cubicBezTo>
                    <a:cubicBezTo>
                      <a:pt x="108" y="4"/>
                      <a:pt x="109" y="4"/>
                      <a:pt x="110" y="4"/>
                    </a:cubicBezTo>
                    <a:cubicBezTo>
                      <a:pt x="112" y="4"/>
                      <a:pt x="113" y="3"/>
                      <a:pt x="114" y="3"/>
                    </a:cubicBezTo>
                    <a:cubicBezTo>
                      <a:pt x="115" y="3"/>
                      <a:pt x="116" y="4"/>
                      <a:pt x="116" y="4"/>
                    </a:cubicBezTo>
                    <a:cubicBezTo>
                      <a:pt x="116" y="4"/>
                      <a:pt x="117" y="4"/>
                      <a:pt x="117" y="4"/>
                    </a:cubicBezTo>
                    <a:cubicBezTo>
                      <a:pt x="117" y="4"/>
                      <a:pt x="118" y="4"/>
                      <a:pt x="118" y="4"/>
                    </a:cubicBezTo>
                    <a:cubicBezTo>
                      <a:pt x="118" y="4"/>
                      <a:pt x="118" y="4"/>
                      <a:pt x="118" y="4"/>
                    </a:cubicBezTo>
                    <a:cubicBezTo>
                      <a:pt x="118" y="4"/>
                      <a:pt x="118" y="4"/>
                      <a:pt x="118" y="4"/>
                    </a:cubicBezTo>
                    <a:cubicBezTo>
                      <a:pt x="118" y="4"/>
                      <a:pt x="119" y="4"/>
                      <a:pt x="119" y="5"/>
                    </a:cubicBezTo>
                    <a:cubicBezTo>
                      <a:pt x="119" y="5"/>
                      <a:pt x="119" y="5"/>
                      <a:pt x="119" y="5"/>
                    </a:cubicBezTo>
                    <a:cubicBezTo>
                      <a:pt x="120" y="5"/>
                      <a:pt x="120" y="5"/>
                      <a:pt x="120" y="5"/>
                    </a:cubicBezTo>
                    <a:cubicBezTo>
                      <a:pt x="120" y="5"/>
                      <a:pt x="121" y="5"/>
                      <a:pt x="121" y="5"/>
                    </a:cubicBezTo>
                    <a:cubicBezTo>
                      <a:pt x="122" y="4"/>
                      <a:pt x="122" y="4"/>
                      <a:pt x="123" y="4"/>
                    </a:cubicBezTo>
                    <a:cubicBezTo>
                      <a:pt x="123" y="4"/>
                      <a:pt x="124" y="4"/>
                      <a:pt x="124" y="4"/>
                    </a:cubicBezTo>
                    <a:cubicBezTo>
                      <a:pt x="125" y="3"/>
                      <a:pt x="125" y="3"/>
                      <a:pt x="126" y="3"/>
                    </a:cubicBezTo>
                    <a:cubicBezTo>
                      <a:pt x="126" y="3"/>
                      <a:pt x="127" y="3"/>
                      <a:pt x="127" y="3"/>
                    </a:cubicBezTo>
                    <a:cubicBezTo>
                      <a:pt x="128" y="2"/>
                      <a:pt x="128" y="2"/>
                      <a:pt x="128" y="2"/>
                    </a:cubicBezTo>
                    <a:cubicBezTo>
                      <a:pt x="129" y="2"/>
                      <a:pt x="129" y="2"/>
                      <a:pt x="129" y="2"/>
                    </a:cubicBezTo>
                    <a:cubicBezTo>
                      <a:pt x="129" y="2"/>
                      <a:pt x="130" y="2"/>
                      <a:pt x="130" y="2"/>
                    </a:cubicBezTo>
                    <a:cubicBezTo>
                      <a:pt x="130" y="2"/>
                      <a:pt x="131" y="2"/>
                      <a:pt x="131" y="2"/>
                    </a:cubicBezTo>
                    <a:cubicBezTo>
                      <a:pt x="131" y="2"/>
                      <a:pt x="131" y="2"/>
                      <a:pt x="132" y="2"/>
                    </a:cubicBezTo>
                    <a:cubicBezTo>
                      <a:pt x="132" y="2"/>
                      <a:pt x="132" y="2"/>
                      <a:pt x="133" y="1"/>
                    </a:cubicBezTo>
                    <a:cubicBezTo>
                      <a:pt x="133" y="1"/>
                      <a:pt x="133" y="1"/>
                      <a:pt x="134" y="1"/>
                    </a:cubicBezTo>
                    <a:cubicBezTo>
                      <a:pt x="134" y="1"/>
                      <a:pt x="134" y="1"/>
                      <a:pt x="135" y="1"/>
                    </a:cubicBezTo>
                    <a:cubicBezTo>
                      <a:pt x="135" y="1"/>
                      <a:pt x="135" y="1"/>
                      <a:pt x="136" y="1"/>
                    </a:cubicBezTo>
                    <a:cubicBezTo>
                      <a:pt x="136" y="1"/>
                      <a:pt x="136" y="1"/>
                      <a:pt x="137" y="1"/>
                    </a:cubicBezTo>
                    <a:cubicBezTo>
                      <a:pt x="137" y="1"/>
                      <a:pt x="137" y="1"/>
                      <a:pt x="137" y="1"/>
                    </a:cubicBezTo>
                    <a:cubicBezTo>
                      <a:pt x="138" y="1"/>
                      <a:pt x="138" y="1"/>
                      <a:pt x="138" y="1"/>
                    </a:cubicBezTo>
                    <a:cubicBezTo>
                      <a:pt x="138" y="1"/>
                      <a:pt x="138" y="1"/>
                      <a:pt x="138" y="1"/>
                    </a:cubicBezTo>
                    <a:cubicBezTo>
                      <a:pt x="138" y="1"/>
                      <a:pt x="138" y="1"/>
                      <a:pt x="138" y="1"/>
                    </a:cubicBezTo>
                    <a:cubicBezTo>
                      <a:pt x="138" y="1"/>
                      <a:pt x="138" y="1"/>
                      <a:pt x="138" y="1"/>
                    </a:cubicBezTo>
                    <a:cubicBezTo>
                      <a:pt x="139" y="1"/>
                      <a:pt x="140" y="1"/>
                      <a:pt x="140" y="2"/>
                    </a:cubicBezTo>
                    <a:cubicBezTo>
                      <a:pt x="141" y="2"/>
                      <a:pt x="142" y="2"/>
                      <a:pt x="142" y="2"/>
                    </a:cubicBezTo>
                    <a:cubicBezTo>
                      <a:pt x="143" y="2"/>
                      <a:pt x="144" y="2"/>
                      <a:pt x="144" y="2"/>
                    </a:cubicBezTo>
                    <a:cubicBezTo>
                      <a:pt x="145" y="2"/>
                      <a:pt x="145" y="2"/>
                      <a:pt x="146" y="2"/>
                    </a:cubicBezTo>
                    <a:cubicBezTo>
                      <a:pt x="146" y="4"/>
                      <a:pt x="145" y="6"/>
                      <a:pt x="145" y="7"/>
                    </a:cubicBezTo>
                    <a:cubicBezTo>
                      <a:pt x="145" y="9"/>
                      <a:pt x="145" y="10"/>
                      <a:pt x="145" y="11"/>
                    </a:cubicBezTo>
                    <a:cubicBezTo>
                      <a:pt x="145" y="12"/>
                      <a:pt x="145" y="13"/>
                      <a:pt x="145" y="14"/>
                    </a:cubicBezTo>
                    <a:cubicBezTo>
                      <a:pt x="145" y="14"/>
                      <a:pt x="146" y="15"/>
                      <a:pt x="146" y="15"/>
                    </a:cubicBezTo>
                    <a:cubicBezTo>
                      <a:pt x="146" y="15"/>
                      <a:pt x="146" y="16"/>
                      <a:pt x="146" y="16"/>
                    </a:cubicBezTo>
                    <a:cubicBezTo>
                      <a:pt x="146" y="16"/>
                      <a:pt x="146" y="17"/>
                      <a:pt x="146" y="17"/>
                    </a:cubicBezTo>
                    <a:cubicBezTo>
                      <a:pt x="146" y="17"/>
                      <a:pt x="146" y="18"/>
                      <a:pt x="146" y="18"/>
                    </a:cubicBezTo>
                    <a:cubicBezTo>
                      <a:pt x="146" y="18"/>
                      <a:pt x="146" y="19"/>
                      <a:pt x="146" y="19"/>
                    </a:cubicBezTo>
                    <a:cubicBezTo>
                      <a:pt x="146" y="20"/>
                      <a:pt x="146" y="20"/>
                      <a:pt x="146" y="21"/>
                    </a:cubicBezTo>
                    <a:cubicBezTo>
                      <a:pt x="146" y="21"/>
                      <a:pt x="145" y="22"/>
                      <a:pt x="145" y="22"/>
                    </a:cubicBezTo>
                    <a:cubicBezTo>
                      <a:pt x="145" y="22"/>
                      <a:pt x="145" y="23"/>
                      <a:pt x="144" y="23"/>
                    </a:cubicBezTo>
                    <a:cubicBezTo>
                      <a:pt x="144" y="23"/>
                      <a:pt x="144" y="23"/>
                      <a:pt x="144" y="23"/>
                    </a:cubicBezTo>
                    <a:cubicBezTo>
                      <a:pt x="143" y="23"/>
                      <a:pt x="143" y="24"/>
                      <a:pt x="143" y="24"/>
                    </a:cubicBezTo>
                    <a:cubicBezTo>
                      <a:pt x="143" y="24"/>
                      <a:pt x="142" y="24"/>
                      <a:pt x="142" y="25"/>
                    </a:cubicBezTo>
                    <a:cubicBezTo>
                      <a:pt x="142" y="25"/>
                      <a:pt x="142" y="25"/>
                      <a:pt x="142" y="25"/>
                    </a:cubicBezTo>
                    <a:cubicBezTo>
                      <a:pt x="141" y="26"/>
                      <a:pt x="141" y="26"/>
                      <a:pt x="141" y="26"/>
                    </a:cubicBezTo>
                    <a:cubicBezTo>
                      <a:pt x="141" y="26"/>
                      <a:pt x="140" y="27"/>
                      <a:pt x="140" y="27"/>
                    </a:cubicBezTo>
                    <a:cubicBezTo>
                      <a:pt x="140" y="27"/>
                      <a:pt x="140" y="28"/>
                      <a:pt x="140" y="28"/>
                    </a:cubicBezTo>
                    <a:cubicBezTo>
                      <a:pt x="139" y="28"/>
                      <a:pt x="139" y="28"/>
                      <a:pt x="139" y="28"/>
                    </a:cubicBezTo>
                    <a:cubicBezTo>
                      <a:pt x="139" y="29"/>
                      <a:pt x="139" y="29"/>
                      <a:pt x="138" y="29"/>
                    </a:cubicBezTo>
                    <a:cubicBezTo>
                      <a:pt x="138" y="29"/>
                      <a:pt x="138" y="29"/>
                      <a:pt x="138" y="29"/>
                    </a:cubicBezTo>
                    <a:cubicBezTo>
                      <a:pt x="138" y="29"/>
                      <a:pt x="138" y="29"/>
                      <a:pt x="138" y="29"/>
                    </a:cubicBezTo>
                    <a:cubicBezTo>
                      <a:pt x="138" y="29"/>
                      <a:pt x="137" y="29"/>
                      <a:pt x="137" y="29"/>
                    </a:cubicBezTo>
                    <a:cubicBezTo>
                      <a:pt x="137" y="29"/>
                      <a:pt x="137" y="30"/>
                      <a:pt x="137" y="30"/>
                    </a:cubicBezTo>
                    <a:cubicBezTo>
                      <a:pt x="137" y="30"/>
                      <a:pt x="137" y="31"/>
                      <a:pt x="137" y="32"/>
                    </a:cubicBezTo>
                    <a:cubicBezTo>
                      <a:pt x="137" y="33"/>
                      <a:pt x="138" y="34"/>
                      <a:pt x="138" y="34"/>
                    </a:cubicBezTo>
                    <a:cubicBezTo>
                      <a:pt x="138" y="35"/>
                      <a:pt x="139" y="36"/>
                      <a:pt x="140" y="37"/>
                    </a:cubicBezTo>
                    <a:cubicBezTo>
                      <a:pt x="140" y="38"/>
                      <a:pt x="141" y="38"/>
                      <a:pt x="142" y="38"/>
                    </a:cubicBezTo>
                    <a:cubicBezTo>
                      <a:pt x="142" y="39"/>
                      <a:pt x="143" y="39"/>
                      <a:pt x="143" y="40"/>
                    </a:cubicBezTo>
                    <a:cubicBezTo>
                      <a:pt x="144" y="40"/>
                      <a:pt x="144" y="40"/>
                      <a:pt x="144" y="41"/>
                    </a:cubicBezTo>
                    <a:cubicBezTo>
                      <a:pt x="145" y="41"/>
                      <a:pt x="145" y="42"/>
                      <a:pt x="145" y="42"/>
                    </a:cubicBezTo>
                    <a:cubicBezTo>
                      <a:pt x="145" y="43"/>
                      <a:pt x="145" y="43"/>
                      <a:pt x="145" y="43"/>
                    </a:cubicBezTo>
                    <a:cubicBezTo>
                      <a:pt x="145" y="44"/>
                      <a:pt x="145" y="44"/>
                      <a:pt x="145" y="44"/>
                    </a:cubicBezTo>
                    <a:cubicBezTo>
                      <a:pt x="145" y="44"/>
                      <a:pt x="145" y="45"/>
                      <a:pt x="146" y="45"/>
                    </a:cubicBezTo>
                    <a:cubicBezTo>
                      <a:pt x="146" y="45"/>
                      <a:pt x="146" y="45"/>
                      <a:pt x="147" y="46"/>
                    </a:cubicBezTo>
                    <a:cubicBezTo>
                      <a:pt x="147" y="46"/>
                      <a:pt x="147" y="46"/>
                      <a:pt x="148" y="46"/>
                    </a:cubicBezTo>
                    <a:cubicBezTo>
                      <a:pt x="148" y="46"/>
                      <a:pt x="149" y="47"/>
                      <a:pt x="149" y="47"/>
                    </a:cubicBezTo>
                    <a:cubicBezTo>
                      <a:pt x="149" y="47"/>
                      <a:pt x="150" y="47"/>
                      <a:pt x="150" y="47"/>
                    </a:cubicBezTo>
                    <a:cubicBezTo>
                      <a:pt x="150" y="48"/>
                      <a:pt x="150" y="48"/>
                      <a:pt x="151" y="48"/>
                    </a:cubicBezTo>
                    <a:cubicBezTo>
                      <a:pt x="151" y="48"/>
                      <a:pt x="151" y="48"/>
                      <a:pt x="151" y="49"/>
                    </a:cubicBezTo>
                    <a:cubicBezTo>
                      <a:pt x="152" y="49"/>
                      <a:pt x="152" y="50"/>
                      <a:pt x="153" y="51"/>
                    </a:cubicBezTo>
                    <a:cubicBezTo>
                      <a:pt x="153" y="52"/>
                      <a:pt x="153" y="54"/>
                      <a:pt x="154" y="55"/>
                    </a:cubicBezTo>
                    <a:cubicBezTo>
                      <a:pt x="154" y="57"/>
                      <a:pt x="155" y="58"/>
                      <a:pt x="155" y="60"/>
                    </a:cubicBezTo>
                    <a:cubicBezTo>
                      <a:pt x="155" y="61"/>
                      <a:pt x="155" y="62"/>
                      <a:pt x="155" y="63"/>
                    </a:cubicBezTo>
                    <a:cubicBezTo>
                      <a:pt x="155" y="63"/>
                      <a:pt x="155" y="64"/>
                      <a:pt x="155" y="64"/>
                    </a:cubicBezTo>
                    <a:cubicBezTo>
                      <a:pt x="155" y="64"/>
                      <a:pt x="155" y="64"/>
                      <a:pt x="155" y="64"/>
                    </a:cubicBezTo>
                    <a:cubicBezTo>
                      <a:pt x="155" y="64"/>
                      <a:pt x="155" y="65"/>
                      <a:pt x="155" y="65"/>
                    </a:cubicBezTo>
                    <a:cubicBezTo>
                      <a:pt x="156" y="65"/>
                      <a:pt x="156" y="65"/>
                      <a:pt x="156" y="65"/>
                    </a:cubicBezTo>
                    <a:cubicBezTo>
                      <a:pt x="156" y="65"/>
                      <a:pt x="156" y="65"/>
                      <a:pt x="156" y="65"/>
                    </a:cubicBezTo>
                    <a:cubicBezTo>
                      <a:pt x="156" y="65"/>
                      <a:pt x="156" y="65"/>
                      <a:pt x="156" y="65"/>
                    </a:cubicBezTo>
                    <a:cubicBezTo>
                      <a:pt x="156" y="65"/>
                      <a:pt x="156" y="65"/>
                      <a:pt x="156" y="65"/>
                    </a:cubicBezTo>
                    <a:cubicBezTo>
                      <a:pt x="156" y="65"/>
                      <a:pt x="156" y="65"/>
                      <a:pt x="156" y="65"/>
                    </a:cubicBezTo>
                    <a:cubicBezTo>
                      <a:pt x="156" y="65"/>
                      <a:pt x="156" y="65"/>
                      <a:pt x="156" y="65"/>
                    </a:cubicBezTo>
                    <a:cubicBezTo>
                      <a:pt x="156" y="65"/>
                      <a:pt x="156" y="65"/>
                      <a:pt x="156" y="65"/>
                    </a:cubicBezTo>
                    <a:cubicBezTo>
                      <a:pt x="157" y="65"/>
                      <a:pt x="157" y="65"/>
                      <a:pt x="157" y="65"/>
                    </a:cubicBezTo>
                    <a:cubicBezTo>
                      <a:pt x="157" y="65"/>
                      <a:pt x="157" y="65"/>
                      <a:pt x="157" y="65"/>
                    </a:cubicBezTo>
                    <a:cubicBezTo>
                      <a:pt x="157" y="65"/>
                      <a:pt x="156" y="64"/>
                      <a:pt x="156" y="64"/>
                    </a:cubicBezTo>
                    <a:cubicBezTo>
                      <a:pt x="156" y="64"/>
                      <a:pt x="156" y="64"/>
                      <a:pt x="156" y="64"/>
                    </a:cubicBezTo>
                    <a:cubicBezTo>
                      <a:pt x="156" y="64"/>
                      <a:pt x="156" y="64"/>
                      <a:pt x="156" y="64"/>
                    </a:cubicBezTo>
                    <a:cubicBezTo>
                      <a:pt x="156" y="64"/>
                      <a:pt x="156" y="64"/>
                      <a:pt x="156" y="64"/>
                    </a:cubicBezTo>
                    <a:cubicBezTo>
                      <a:pt x="156" y="64"/>
                      <a:pt x="156" y="64"/>
                      <a:pt x="156" y="64"/>
                    </a:cubicBezTo>
                    <a:cubicBezTo>
                      <a:pt x="156" y="64"/>
                      <a:pt x="156" y="64"/>
                      <a:pt x="156" y="64"/>
                    </a:cubicBezTo>
                    <a:cubicBezTo>
                      <a:pt x="156" y="64"/>
                      <a:pt x="156" y="64"/>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3"/>
                      <a:pt x="156" y="63"/>
                      <a:pt x="156" y="63"/>
                    </a:cubicBezTo>
                    <a:cubicBezTo>
                      <a:pt x="156" y="62"/>
                      <a:pt x="156" y="61"/>
                      <a:pt x="156" y="60"/>
                    </a:cubicBezTo>
                    <a:cubicBezTo>
                      <a:pt x="155" y="58"/>
                      <a:pt x="155" y="57"/>
                      <a:pt x="155" y="55"/>
                    </a:cubicBezTo>
                    <a:cubicBezTo>
                      <a:pt x="154" y="53"/>
                      <a:pt x="154" y="52"/>
                      <a:pt x="153" y="51"/>
                    </a:cubicBezTo>
                    <a:cubicBezTo>
                      <a:pt x="153" y="50"/>
                      <a:pt x="152" y="49"/>
                      <a:pt x="152" y="48"/>
                    </a:cubicBezTo>
                    <a:cubicBezTo>
                      <a:pt x="152" y="48"/>
                      <a:pt x="152" y="48"/>
                      <a:pt x="151" y="47"/>
                    </a:cubicBezTo>
                    <a:cubicBezTo>
                      <a:pt x="151" y="47"/>
                      <a:pt x="151" y="47"/>
                      <a:pt x="151" y="47"/>
                    </a:cubicBezTo>
                    <a:cubicBezTo>
                      <a:pt x="150" y="46"/>
                      <a:pt x="150" y="46"/>
                      <a:pt x="150" y="46"/>
                    </a:cubicBezTo>
                    <a:cubicBezTo>
                      <a:pt x="149" y="46"/>
                      <a:pt x="149" y="46"/>
                      <a:pt x="148" y="45"/>
                    </a:cubicBezTo>
                    <a:cubicBezTo>
                      <a:pt x="148" y="45"/>
                      <a:pt x="148" y="45"/>
                      <a:pt x="148" y="45"/>
                    </a:cubicBezTo>
                    <a:cubicBezTo>
                      <a:pt x="147" y="45"/>
                      <a:pt x="147" y="45"/>
                      <a:pt x="147" y="44"/>
                    </a:cubicBezTo>
                    <a:cubicBezTo>
                      <a:pt x="146" y="44"/>
                      <a:pt x="146" y="44"/>
                      <a:pt x="146" y="44"/>
                    </a:cubicBezTo>
                    <a:cubicBezTo>
                      <a:pt x="146" y="44"/>
                      <a:pt x="146" y="44"/>
                      <a:pt x="146" y="43"/>
                    </a:cubicBezTo>
                    <a:cubicBezTo>
                      <a:pt x="146" y="43"/>
                      <a:pt x="146" y="43"/>
                      <a:pt x="146" y="42"/>
                    </a:cubicBezTo>
                    <a:cubicBezTo>
                      <a:pt x="146" y="42"/>
                      <a:pt x="146" y="41"/>
                      <a:pt x="145" y="41"/>
                    </a:cubicBezTo>
                    <a:cubicBezTo>
                      <a:pt x="145" y="40"/>
                      <a:pt x="145" y="39"/>
                      <a:pt x="144" y="39"/>
                    </a:cubicBezTo>
                    <a:cubicBezTo>
                      <a:pt x="144" y="38"/>
                      <a:pt x="143" y="38"/>
                      <a:pt x="142" y="38"/>
                    </a:cubicBezTo>
                    <a:cubicBezTo>
                      <a:pt x="141" y="37"/>
                      <a:pt x="141" y="37"/>
                      <a:pt x="140" y="36"/>
                    </a:cubicBezTo>
                    <a:cubicBezTo>
                      <a:pt x="140" y="36"/>
                      <a:pt x="139" y="35"/>
                      <a:pt x="139" y="34"/>
                    </a:cubicBezTo>
                    <a:cubicBezTo>
                      <a:pt x="139" y="34"/>
                      <a:pt x="139" y="33"/>
                      <a:pt x="138" y="32"/>
                    </a:cubicBezTo>
                    <a:cubicBezTo>
                      <a:pt x="138" y="32"/>
                      <a:pt x="138" y="31"/>
                      <a:pt x="138" y="31"/>
                    </a:cubicBezTo>
                    <a:cubicBezTo>
                      <a:pt x="138" y="31"/>
                      <a:pt x="138" y="30"/>
                      <a:pt x="138" y="30"/>
                    </a:cubicBezTo>
                    <a:cubicBezTo>
                      <a:pt x="138" y="30"/>
                      <a:pt x="138" y="30"/>
                      <a:pt x="138" y="30"/>
                    </a:cubicBezTo>
                    <a:cubicBezTo>
                      <a:pt x="138" y="30"/>
                      <a:pt x="138" y="30"/>
                      <a:pt x="138" y="30"/>
                    </a:cubicBezTo>
                    <a:cubicBezTo>
                      <a:pt x="138" y="30"/>
                      <a:pt x="138" y="30"/>
                      <a:pt x="138" y="30"/>
                    </a:cubicBezTo>
                    <a:cubicBezTo>
                      <a:pt x="138" y="30"/>
                      <a:pt x="138" y="30"/>
                      <a:pt x="138" y="30"/>
                    </a:cubicBezTo>
                    <a:cubicBezTo>
                      <a:pt x="138" y="30"/>
                      <a:pt x="138" y="30"/>
                      <a:pt x="138" y="30"/>
                    </a:cubicBezTo>
                    <a:cubicBezTo>
                      <a:pt x="138" y="30"/>
                      <a:pt x="138" y="30"/>
                      <a:pt x="138" y="30"/>
                    </a:cubicBezTo>
                    <a:cubicBezTo>
                      <a:pt x="138" y="30"/>
                      <a:pt x="138" y="30"/>
                      <a:pt x="138" y="30"/>
                    </a:cubicBezTo>
                    <a:cubicBezTo>
                      <a:pt x="139" y="30"/>
                      <a:pt x="139" y="30"/>
                      <a:pt x="139" y="29"/>
                    </a:cubicBezTo>
                    <a:cubicBezTo>
                      <a:pt x="140" y="29"/>
                      <a:pt x="140" y="29"/>
                      <a:pt x="140" y="29"/>
                    </a:cubicBezTo>
                    <a:cubicBezTo>
                      <a:pt x="140" y="28"/>
                      <a:pt x="141" y="28"/>
                      <a:pt x="141" y="28"/>
                    </a:cubicBezTo>
                    <a:cubicBezTo>
                      <a:pt x="141" y="27"/>
                      <a:pt x="141" y="27"/>
                      <a:pt x="142" y="27"/>
                    </a:cubicBezTo>
                    <a:cubicBezTo>
                      <a:pt x="142" y="26"/>
                      <a:pt x="142" y="26"/>
                      <a:pt x="142" y="26"/>
                    </a:cubicBezTo>
                    <a:cubicBezTo>
                      <a:pt x="142" y="26"/>
                      <a:pt x="143" y="25"/>
                      <a:pt x="143" y="25"/>
                    </a:cubicBezTo>
                    <a:cubicBezTo>
                      <a:pt x="143" y="25"/>
                      <a:pt x="143" y="25"/>
                      <a:pt x="143" y="25"/>
                    </a:cubicBezTo>
                    <a:cubicBezTo>
                      <a:pt x="144" y="24"/>
                      <a:pt x="144" y="24"/>
                      <a:pt x="144" y="24"/>
                    </a:cubicBezTo>
                    <a:cubicBezTo>
                      <a:pt x="144" y="24"/>
                      <a:pt x="145" y="24"/>
                      <a:pt x="145" y="24"/>
                    </a:cubicBezTo>
                    <a:cubicBezTo>
                      <a:pt x="145" y="23"/>
                      <a:pt x="146" y="23"/>
                      <a:pt x="146" y="22"/>
                    </a:cubicBezTo>
                    <a:cubicBezTo>
                      <a:pt x="146" y="22"/>
                      <a:pt x="146" y="22"/>
                      <a:pt x="147" y="21"/>
                    </a:cubicBezTo>
                    <a:cubicBezTo>
                      <a:pt x="147" y="21"/>
                      <a:pt x="147" y="20"/>
                      <a:pt x="147" y="20"/>
                    </a:cubicBezTo>
                    <a:cubicBezTo>
                      <a:pt x="147" y="19"/>
                      <a:pt x="147" y="19"/>
                      <a:pt x="147" y="19"/>
                    </a:cubicBezTo>
                    <a:cubicBezTo>
                      <a:pt x="147" y="19"/>
                      <a:pt x="147" y="19"/>
                      <a:pt x="147" y="18"/>
                    </a:cubicBezTo>
                    <a:cubicBezTo>
                      <a:pt x="147" y="18"/>
                      <a:pt x="147" y="18"/>
                      <a:pt x="147" y="18"/>
                    </a:cubicBezTo>
                    <a:cubicBezTo>
                      <a:pt x="147" y="18"/>
                      <a:pt x="147" y="18"/>
                      <a:pt x="147" y="17"/>
                    </a:cubicBezTo>
                    <a:cubicBezTo>
                      <a:pt x="147" y="17"/>
                      <a:pt x="147" y="17"/>
                      <a:pt x="147" y="17"/>
                    </a:cubicBezTo>
                    <a:cubicBezTo>
                      <a:pt x="147" y="16"/>
                      <a:pt x="147" y="16"/>
                      <a:pt x="147" y="16"/>
                    </a:cubicBezTo>
                    <a:cubicBezTo>
                      <a:pt x="147" y="16"/>
                      <a:pt x="147" y="16"/>
                      <a:pt x="147" y="15"/>
                    </a:cubicBezTo>
                    <a:cubicBezTo>
                      <a:pt x="147" y="15"/>
                      <a:pt x="147" y="15"/>
                      <a:pt x="147" y="15"/>
                    </a:cubicBezTo>
                    <a:cubicBezTo>
                      <a:pt x="146" y="14"/>
                      <a:pt x="146" y="14"/>
                      <a:pt x="146" y="13"/>
                    </a:cubicBezTo>
                    <a:cubicBezTo>
                      <a:pt x="146" y="12"/>
                      <a:pt x="146" y="12"/>
                      <a:pt x="146" y="11"/>
                    </a:cubicBezTo>
                    <a:cubicBezTo>
                      <a:pt x="146" y="10"/>
                      <a:pt x="146" y="8"/>
                      <a:pt x="146" y="7"/>
                    </a:cubicBezTo>
                    <a:cubicBezTo>
                      <a:pt x="146" y="6"/>
                      <a:pt x="147" y="4"/>
                      <a:pt x="147" y="2"/>
                    </a:cubicBezTo>
                    <a:cubicBezTo>
                      <a:pt x="147" y="2"/>
                      <a:pt x="147" y="2"/>
                      <a:pt x="147" y="2"/>
                    </a:cubicBezTo>
                    <a:cubicBezTo>
                      <a:pt x="147" y="2"/>
                      <a:pt x="147" y="2"/>
                      <a:pt x="147" y="2"/>
                    </a:cubicBezTo>
                    <a:cubicBezTo>
                      <a:pt x="147" y="2"/>
                      <a:pt x="147" y="2"/>
                      <a:pt x="147" y="2"/>
                    </a:cubicBezTo>
                    <a:cubicBezTo>
                      <a:pt x="147" y="2"/>
                      <a:pt x="147" y="2"/>
                      <a:pt x="147" y="2"/>
                    </a:cubicBezTo>
                    <a:cubicBezTo>
                      <a:pt x="147" y="2"/>
                      <a:pt x="147" y="2"/>
                      <a:pt x="147" y="2"/>
                    </a:cubicBezTo>
                    <a:cubicBezTo>
                      <a:pt x="146" y="1"/>
                      <a:pt x="146" y="1"/>
                      <a:pt x="146" y="1"/>
                    </a:cubicBezTo>
                    <a:cubicBezTo>
                      <a:pt x="146" y="1"/>
                      <a:pt x="145" y="1"/>
                      <a:pt x="145" y="1"/>
                    </a:cubicBezTo>
                    <a:cubicBezTo>
                      <a:pt x="144" y="1"/>
                      <a:pt x="143" y="1"/>
                      <a:pt x="143" y="1"/>
                    </a:cubicBezTo>
                    <a:cubicBezTo>
                      <a:pt x="142" y="1"/>
                      <a:pt x="142" y="1"/>
                      <a:pt x="141" y="1"/>
                    </a:cubicBezTo>
                    <a:cubicBezTo>
                      <a:pt x="140" y="0"/>
                      <a:pt x="139" y="0"/>
                      <a:pt x="139" y="0"/>
                    </a:cubicBezTo>
                    <a:cubicBezTo>
                      <a:pt x="139" y="0"/>
                      <a:pt x="138" y="0"/>
                      <a:pt x="138" y="0"/>
                    </a:cubicBezTo>
                    <a:cubicBezTo>
                      <a:pt x="138" y="0"/>
                      <a:pt x="138" y="0"/>
                      <a:pt x="138" y="0"/>
                    </a:cubicBezTo>
                    <a:cubicBezTo>
                      <a:pt x="138" y="0"/>
                      <a:pt x="138" y="0"/>
                      <a:pt x="138" y="0"/>
                    </a:cubicBezTo>
                    <a:cubicBezTo>
                      <a:pt x="138" y="0"/>
                      <a:pt x="138" y="0"/>
                      <a:pt x="1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7" name="Freeform 31">
                <a:extLst>
                  <a:ext uri="{FF2B5EF4-FFF2-40B4-BE49-F238E27FC236}">
                    <a16:creationId xmlns:a16="http://schemas.microsoft.com/office/drawing/2014/main" id="{64098EBF-E0CE-FC4B-8A43-6FAB9A0454F7}"/>
                  </a:ext>
                </a:extLst>
              </p:cNvPr>
              <p:cNvSpPr>
                <a:spLocks/>
              </p:cNvSpPr>
              <p:nvPr/>
            </p:nvSpPr>
            <p:spPr bwMode="auto">
              <a:xfrm>
                <a:off x="3809" y="933"/>
                <a:ext cx="134" cy="127"/>
              </a:xfrm>
              <a:custGeom>
                <a:avLst/>
                <a:gdLst>
                  <a:gd name="T0" fmla="*/ 18 w 126"/>
                  <a:gd name="T1" fmla="*/ 3 h 120"/>
                  <a:gd name="T2" fmla="*/ 16 w 126"/>
                  <a:gd name="T3" fmla="*/ 6 h 120"/>
                  <a:gd name="T4" fmla="*/ 12 w 126"/>
                  <a:gd name="T5" fmla="*/ 8 h 120"/>
                  <a:gd name="T6" fmla="*/ 8 w 126"/>
                  <a:gd name="T7" fmla="*/ 12 h 120"/>
                  <a:gd name="T8" fmla="*/ 7 w 126"/>
                  <a:gd name="T9" fmla="*/ 14 h 120"/>
                  <a:gd name="T10" fmla="*/ 7 w 126"/>
                  <a:gd name="T11" fmla="*/ 19 h 120"/>
                  <a:gd name="T12" fmla="*/ 4 w 126"/>
                  <a:gd name="T13" fmla="*/ 24 h 120"/>
                  <a:gd name="T14" fmla="*/ 1 w 126"/>
                  <a:gd name="T15" fmla="*/ 26 h 120"/>
                  <a:gd name="T16" fmla="*/ 0 w 126"/>
                  <a:gd name="T17" fmla="*/ 28 h 120"/>
                  <a:gd name="T18" fmla="*/ 3 w 126"/>
                  <a:gd name="T19" fmla="*/ 32 h 120"/>
                  <a:gd name="T20" fmla="*/ 4 w 126"/>
                  <a:gd name="T21" fmla="*/ 37 h 120"/>
                  <a:gd name="T22" fmla="*/ 3 w 126"/>
                  <a:gd name="T23" fmla="*/ 42 h 120"/>
                  <a:gd name="T24" fmla="*/ 4 w 126"/>
                  <a:gd name="T25" fmla="*/ 47 h 120"/>
                  <a:gd name="T26" fmla="*/ 2 w 126"/>
                  <a:gd name="T27" fmla="*/ 51 h 120"/>
                  <a:gd name="T28" fmla="*/ 3 w 126"/>
                  <a:gd name="T29" fmla="*/ 54 h 120"/>
                  <a:gd name="T30" fmla="*/ 3 w 126"/>
                  <a:gd name="T31" fmla="*/ 55 h 120"/>
                  <a:gd name="T32" fmla="*/ 4 w 126"/>
                  <a:gd name="T33" fmla="*/ 58 h 120"/>
                  <a:gd name="T34" fmla="*/ 3 w 126"/>
                  <a:gd name="T35" fmla="*/ 60 h 120"/>
                  <a:gd name="T36" fmla="*/ 1 w 126"/>
                  <a:gd name="T37" fmla="*/ 63 h 120"/>
                  <a:gd name="T38" fmla="*/ 3 w 126"/>
                  <a:gd name="T39" fmla="*/ 65 h 120"/>
                  <a:gd name="T40" fmla="*/ 5 w 126"/>
                  <a:gd name="T41" fmla="*/ 69 h 120"/>
                  <a:gd name="T42" fmla="*/ 5 w 126"/>
                  <a:gd name="T43" fmla="*/ 72 h 120"/>
                  <a:gd name="T44" fmla="*/ 6 w 126"/>
                  <a:gd name="T45" fmla="*/ 75 h 120"/>
                  <a:gd name="T46" fmla="*/ 12 w 126"/>
                  <a:gd name="T47" fmla="*/ 77 h 120"/>
                  <a:gd name="T48" fmla="*/ 15 w 126"/>
                  <a:gd name="T49" fmla="*/ 78 h 120"/>
                  <a:gd name="T50" fmla="*/ 18 w 126"/>
                  <a:gd name="T51" fmla="*/ 79 h 120"/>
                  <a:gd name="T52" fmla="*/ 22 w 126"/>
                  <a:gd name="T53" fmla="*/ 86 h 120"/>
                  <a:gd name="T54" fmla="*/ 29 w 126"/>
                  <a:gd name="T55" fmla="*/ 87 h 120"/>
                  <a:gd name="T56" fmla="*/ 34 w 126"/>
                  <a:gd name="T57" fmla="*/ 88 h 120"/>
                  <a:gd name="T58" fmla="*/ 36 w 126"/>
                  <a:gd name="T59" fmla="*/ 90 h 120"/>
                  <a:gd name="T60" fmla="*/ 53 w 126"/>
                  <a:gd name="T61" fmla="*/ 86 h 120"/>
                  <a:gd name="T62" fmla="*/ 125 w 126"/>
                  <a:gd name="T63" fmla="*/ 116 h 120"/>
                  <a:gd name="T64" fmla="*/ 124 w 126"/>
                  <a:gd name="T65" fmla="*/ 30 h 120"/>
                  <a:gd name="T66" fmla="*/ 123 w 126"/>
                  <a:gd name="T67" fmla="*/ 26 h 120"/>
                  <a:gd name="T68" fmla="*/ 124 w 126"/>
                  <a:gd name="T69" fmla="*/ 23 h 120"/>
                  <a:gd name="T70" fmla="*/ 125 w 126"/>
                  <a:gd name="T71" fmla="*/ 20 h 120"/>
                  <a:gd name="T72" fmla="*/ 125 w 126"/>
                  <a:gd name="T73" fmla="*/ 18 h 120"/>
                  <a:gd name="T74" fmla="*/ 125 w 126"/>
                  <a:gd name="T75" fmla="*/ 16 h 120"/>
                  <a:gd name="T76" fmla="*/ 125 w 126"/>
                  <a:gd name="T77" fmla="*/ 13 h 120"/>
                  <a:gd name="T78" fmla="*/ 126 w 126"/>
                  <a:gd name="T79" fmla="*/ 10 h 120"/>
                  <a:gd name="T80" fmla="*/ 125 w 126"/>
                  <a:gd name="T81" fmla="*/ 9 h 120"/>
                  <a:gd name="T82" fmla="*/ 118 w 126"/>
                  <a:gd name="T83" fmla="*/ 7 h 120"/>
                  <a:gd name="T84" fmla="*/ 113 w 126"/>
                  <a:gd name="T85" fmla="*/ 6 h 120"/>
                  <a:gd name="T86" fmla="*/ 108 w 126"/>
                  <a:gd name="T87" fmla="*/ 2 h 120"/>
                  <a:gd name="T88" fmla="*/ 102 w 126"/>
                  <a:gd name="T89" fmla="*/ 0 h 120"/>
                  <a:gd name="T90" fmla="*/ 95 w 126"/>
                  <a:gd name="T91" fmla="*/ 1 h 120"/>
                  <a:gd name="T92" fmla="*/ 84 w 126"/>
                  <a:gd name="T93" fmla="*/ 10 h 120"/>
                  <a:gd name="T94" fmla="*/ 86 w 126"/>
                  <a:gd name="T95" fmla="*/ 15 h 120"/>
                  <a:gd name="T96" fmla="*/ 84 w 126"/>
                  <a:gd name="T97" fmla="*/ 22 h 120"/>
                  <a:gd name="T98" fmla="*/ 77 w 126"/>
                  <a:gd name="T99" fmla="*/ 23 h 120"/>
                  <a:gd name="T100" fmla="*/ 68 w 126"/>
                  <a:gd name="T101" fmla="*/ 18 h 120"/>
                  <a:gd name="T102" fmla="*/ 54 w 126"/>
                  <a:gd name="T103" fmla="*/ 15 h 120"/>
                  <a:gd name="T104" fmla="*/ 48 w 126"/>
                  <a:gd name="T105" fmla="*/ 11 h 120"/>
                  <a:gd name="T106" fmla="*/ 47 w 126"/>
                  <a:gd name="T107" fmla="*/ 7 h 120"/>
                  <a:gd name="T108" fmla="*/ 41 w 126"/>
                  <a:gd name="T109" fmla="*/ 4 h 120"/>
                  <a:gd name="T110" fmla="*/ 37 w 126"/>
                  <a:gd name="T111" fmla="*/ 2 h 120"/>
                  <a:gd name="T112" fmla="*/ 29 w 126"/>
                  <a:gd name="T113" fmla="*/ 1 h 120"/>
                  <a:gd name="T114" fmla="*/ 27 w 126"/>
                  <a:gd name="T115" fmla="*/ 2 h 120"/>
                  <a:gd name="T116" fmla="*/ 23 w 126"/>
                  <a:gd name="T117"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 h="120">
                    <a:moveTo>
                      <a:pt x="18" y="0"/>
                    </a:moveTo>
                    <a:cubicBezTo>
                      <a:pt x="18" y="0"/>
                      <a:pt x="18" y="1"/>
                      <a:pt x="18" y="1"/>
                    </a:cubicBezTo>
                    <a:cubicBezTo>
                      <a:pt x="18" y="1"/>
                      <a:pt x="18" y="2"/>
                      <a:pt x="18" y="2"/>
                    </a:cubicBezTo>
                    <a:cubicBezTo>
                      <a:pt x="18" y="2"/>
                      <a:pt x="18" y="2"/>
                      <a:pt x="18" y="3"/>
                    </a:cubicBezTo>
                    <a:cubicBezTo>
                      <a:pt x="18" y="3"/>
                      <a:pt x="18" y="3"/>
                      <a:pt x="18" y="3"/>
                    </a:cubicBezTo>
                    <a:cubicBezTo>
                      <a:pt x="18" y="4"/>
                      <a:pt x="18" y="4"/>
                      <a:pt x="17" y="5"/>
                    </a:cubicBezTo>
                    <a:cubicBezTo>
                      <a:pt x="17" y="5"/>
                      <a:pt x="17" y="5"/>
                      <a:pt x="17" y="6"/>
                    </a:cubicBezTo>
                    <a:cubicBezTo>
                      <a:pt x="16" y="6"/>
                      <a:pt x="16" y="6"/>
                      <a:pt x="16" y="6"/>
                    </a:cubicBezTo>
                    <a:cubicBezTo>
                      <a:pt x="15" y="6"/>
                      <a:pt x="15" y="6"/>
                      <a:pt x="15" y="6"/>
                    </a:cubicBezTo>
                    <a:cubicBezTo>
                      <a:pt x="14" y="6"/>
                      <a:pt x="14" y="6"/>
                      <a:pt x="14" y="6"/>
                    </a:cubicBezTo>
                    <a:cubicBezTo>
                      <a:pt x="14" y="6"/>
                      <a:pt x="13" y="7"/>
                      <a:pt x="13" y="7"/>
                    </a:cubicBezTo>
                    <a:cubicBezTo>
                      <a:pt x="13" y="7"/>
                      <a:pt x="12" y="7"/>
                      <a:pt x="12" y="8"/>
                    </a:cubicBezTo>
                    <a:cubicBezTo>
                      <a:pt x="12" y="8"/>
                      <a:pt x="11" y="9"/>
                      <a:pt x="11" y="9"/>
                    </a:cubicBezTo>
                    <a:cubicBezTo>
                      <a:pt x="10" y="10"/>
                      <a:pt x="10" y="10"/>
                      <a:pt x="9" y="10"/>
                    </a:cubicBezTo>
                    <a:cubicBezTo>
                      <a:pt x="9" y="11"/>
                      <a:pt x="9" y="11"/>
                      <a:pt x="9" y="11"/>
                    </a:cubicBezTo>
                    <a:cubicBezTo>
                      <a:pt x="9" y="11"/>
                      <a:pt x="8" y="11"/>
                      <a:pt x="8" y="12"/>
                    </a:cubicBezTo>
                    <a:cubicBezTo>
                      <a:pt x="8" y="12"/>
                      <a:pt x="8" y="12"/>
                      <a:pt x="8" y="12"/>
                    </a:cubicBezTo>
                    <a:cubicBezTo>
                      <a:pt x="8" y="12"/>
                      <a:pt x="8" y="12"/>
                      <a:pt x="7" y="12"/>
                    </a:cubicBezTo>
                    <a:cubicBezTo>
                      <a:pt x="7" y="12"/>
                      <a:pt x="7" y="13"/>
                      <a:pt x="7" y="13"/>
                    </a:cubicBezTo>
                    <a:cubicBezTo>
                      <a:pt x="7" y="13"/>
                      <a:pt x="7" y="14"/>
                      <a:pt x="7" y="14"/>
                    </a:cubicBezTo>
                    <a:cubicBezTo>
                      <a:pt x="7" y="14"/>
                      <a:pt x="7" y="14"/>
                      <a:pt x="7" y="15"/>
                    </a:cubicBezTo>
                    <a:cubicBezTo>
                      <a:pt x="7" y="15"/>
                      <a:pt x="7" y="15"/>
                      <a:pt x="7" y="15"/>
                    </a:cubicBezTo>
                    <a:cubicBezTo>
                      <a:pt x="7" y="16"/>
                      <a:pt x="7" y="16"/>
                      <a:pt x="7" y="17"/>
                    </a:cubicBezTo>
                    <a:cubicBezTo>
                      <a:pt x="7" y="17"/>
                      <a:pt x="7" y="18"/>
                      <a:pt x="7" y="19"/>
                    </a:cubicBezTo>
                    <a:cubicBezTo>
                      <a:pt x="7" y="19"/>
                      <a:pt x="6" y="20"/>
                      <a:pt x="6" y="21"/>
                    </a:cubicBezTo>
                    <a:cubicBezTo>
                      <a:pt x="6" y="21"/>
                      <a:pt x="6" y="22"/>
                      <a:pt x="5" y="22"/>
                    </a:cubicBezTo>
                    <a:cubicBezTo>
                      <a:pt x="5" y="23"/>
                      <a:pt x="5" y="23"/>
                      <a:pt x="5" y="23"/>
                    </a:cubicBezTo>
                    <a:cubicBezTo>
                      <a:pt x="4" y="24"/>
                      <a:pt x="4" y="24"/>
                      <a:pt x="4" y="24"/>
                    </a:cubicBezTo>
                    <a:cubicBezTo>
                      <a:pt x="4" y="24"/>
                      <a:pt x="3" y="25"/>
                      <a:pt x="3" y="25"/>
                    </a:cubicBezTo>
                    <a:cubicBezTo>
                      <a:pt x="3" y="25"/>
                      <a:pt x="2" y="25"/>
                      <a:pt x="2" y="26"/>
                    </a:cubicBezTo>
                    <a:cubicBezTo>
                      <a:pt x="2" y="26"/>
                      <a:pt x="2" y="26"/>
                      <a:pt x="1" y="26"/>
                    </a:cubicBezTo>
                    <a:cubicBezTo>
                      <a:pt x="1" y="26"/>
                      <a:pt x="1" y="26"/>
                      <a:pt x="1" y="26"/>
                    </a:cubicBezTo>
                    <a:cubicBezTo>
                      <a:pt x="1" y="27"/>
                      <a:pt x="0" y="27"/>
                      <a:pt x="0" y="27"/>
                    </a:cubicBezTo>
                    <a:cubicBezTo>
                      <a:pt x="0" y="27"/>
                      <a:pt x="0" y="27"/>
                      <a:pt x="0" y="27"/>
                    </a:cubicBezTo>
                    <a:cubicBezTo>
                      <a:pt x="0" y="27"/>
                      <a:pt x="0" y="27"/>
                      <a:pt x="0" y="28"/>
                    </a:cubicBezTo>
                    <a:cubicBezTo>
                      <a:pt x="0" y="28"/>
                      <a:pt x="0" y="28"/>
                      <a:pt x="0" y="28"/>
                    </a:cubicBezTo>
                    <a:cubicBezTo>
                      <a:pt x="1" y="29"/>
                      <a:pt x="1" y="29"/>
                      <a:pt x="1" y="29"/>
                    </a:cubicBezTo>
                    <a:cubicBezTo>
                      <a:pt x="1" y="30"/>
                      <a:pt x="1" y="30"/>
                      <a:pt x="2" y="30"/>
                    </a:cubicBezTo>
                    <a:cubicBezTo>
                      <a:pt x="2" y="31"/>
                      <a:pt x="2" y="31"/>
                      <a:pt x="2" y="31"/>
                    </a:cubicBezTo>
                    <a:cubicBezTo>
                      <a:pt x="2" y="32"/>
                      <a:pt x="3" y="32"/>
                      <a:pt x="3" y="32"/>
                    </a:cubicBezTo>
                    <a:cubicBezTo>
                      <a:pt x="3" y="33"/>
                      <a:pt x="3" y="33"/>
                      <a:pt x="3" y="33"/>
                    </a:cubicBezTo>
                    <a:cubicBezTo>
                      <a:pt x="3" y="34"/>
                      <a:pt x="4" y="34"/>
                      <a:pt x="4" y="35"/>
                    </a:cubicBezTo>
                    <a:cubicBezTo>
                      <a:pt x="4" y="35"/>
                      <a:pt x="4" y="36"/>
                      <a:pt x="4" y="36"/>
                    </a:cubicBezTo>
                    <a:cubicBezTo>
                      <a:pt x="4" y="36"/>
                      <a:pt x="4" y="37"/>
                      <a:pt x="4" y="37"/>
                    </a:cubicBezTo>
                    <a:cubicBezTo>
                      <a:pt x="4" y="38"/>
                      <a:pt x="4" y="38"/>
                      <a:pt x="4" y="39"/>
                    </a:cubicBezTo>
                    <a:cubicBezTo>
                      <a:pt x="4" y="39"/>
                      <a:pt x="4" y="39"/>
                      <a:pt x="4" y="40"/>
                    </a:cubicBezTo>
                    <a:cubicBezTo>
                      <a:pt x="4" y="40"/>
                      <a:pt x="4" y="40"/>
                      <a:pt x="4" y="41"/>
                    </a:cubicBezTo>
                    <a:cubicBezTo>
                      <a:pt x="3" y="41"/>
                      <a:pt x="3" y="41"/>
                      <a:pt x="3" y="42"/>
                    </a:cubicBezTo>
                    <a:cubicBezTo>
                      <a:pt x="3" y="42"/>
                      <a:pt x="3" y="42"/>
                      <a:pt x="3" y="42"/>
                    </a:cubicBezTo>
                    <a:cubicBezTo>
                      <a:pt x="3" y="43"/>
                      <a:pt x="3" y="43"/>
                      <a:pt x="4" y="43"/>
                    </a:cubicBezTo>
                    <a:cubicBezTo>
                      <a:pt x="4" y="44"/>
                      <a:pt x="4" y="45"/>
                      <a:pt x="4" y="45"/>
                    </a:cubicBezTo>
                    <a:cubicBezTo>
                      <a:pt x="4" y="46"/>
                      <a:pt x="4" y="46"/>
                      <a:pt x="4" y="47"/>
                    </a:cubicBezTo>
                    <a:cubicBezTo>
                      <a:pt x="4" y="47"/>
                      <a:pt x="4" y="48"/>
                      <a:pt x="4" y="48"/>
                    </a:cubicBezTo>
                    <a:cubicBezTo>
                      <a:pt x="4" y="49"/>
                      <a:pt x="3" y="49"/>
                      <a:pt x="3" y="49"/>
                    </a:cubicBezTo>
                    <a:cubicBezTo>
                      <a:pt x="3" y="50"/>
                      <a:pt x="3" y="50"/>
                      <a:pt x="3" y="50"/>
                    </a:cubicBezTo>
                    <a:cubicBezTo>
                      <a:pt x="2" y="50"/>
                      <a:pt x="2" y="51"/>
                      <a:pt x="2" y="51"/>
                    </a:cubicBezTo>
                    <a:cubicBezTo>
                      <a:pt x="2" y="51"/>
                      <a:pt x="3" y="52"/>
                      <a:pt x="3" y="52"/>
                    </a:cubicBezTo>
                    <a:cubicBezTo>
                      <a:pt x="3" y="52"/>
                      <a:pt x="3" y="52"/>
                      <a:pt x="3" y="53"/>
                    </a:cubicBezTo>
                    <a:cubicBezTo>
                      <a:pt x="3" y="53"/>
                      <a:pt x="3" y="53"/>
                      <a:pt x="3" y="53"/>
                    </a:cubicBezTo>
                    <a:cubicBezTo>
                      <a:pt x="3" y="53"/>
                      <a:pt x="3" y="53"/>
                      <a:pt x="3" y="54"/>
                    </a:cubicBezTo>
                    <a:cubicBezTo>
                      <a:pt x="3" y="54"/>
                      <a:pt x="3" y="54"/>
                      <a:pt x="3" y="54"/>
                    </a:cubicBezTo>
                    <a:cubicBezTo>
                      <a:pt x="3" y="54"/>
                      <a:pt x="3" y="54"/>
                      <a:pt x="3" y="54"/>
                    </a:cubicBezTo>
                    <a:cubicBezTo>
                      <a:pt x="3" y="54"/>
                      <a:pt x="3" y="55"/>
                      <a:pt x="3" y="55"/>
                    </a:cubicBezTo>
                    <a:cubicBezTo>
                      <a:pt x="3" y="55"/>
                      <a:pt x="3" y="55"/>
                      <a:pt x="3" y="55"/>
                    </a:cubicBezTo>
                    <a:cubicBezTo>
                      <a:pt x="3" y="55"/>
                      <a:pt x="3" y="56"/>
                      <a:pt x="3" y="56"/>
                    </a:cubicBezTo>
                    <a:cubicBezTo>
                      <a:pt x="4" y="56"/>
                      <a:pt x="4" y="56"/>
                      <a:pt x="4" y="56"/>
                    </a:cubicBezTo>
                    <a:cubicBezTo>
                      <a:pt x="4" y="57"/>
                      <a:pt x="4" y="57"/>
                      <a:pt x="4" y="57"/>
                    </a:cubicBezTo>
                    <a:cubicBezTo>
                      <a:pt x="4" y="57"/>
                      <a:pt x="4" y="57"/>
                      <a:pt x="4" y="58"/>
                    </a:cubicBezTo>
                    <a:cubicBezTo>
                      <a:pt x="4" y="58"/>
                      <a:pt x="4" y="58"/>
                      <a:pt x="4" y="58"/>
                    </a:cubicBezTo>
                    <a:cubicBezTo>
                      <a:pt x="4" y="58"/>
                      <a:pt x="4" y="58"/>
                      <a:pt x="4" y="59"/>
                    </a:cubicBezTo>
                    <a:cubicBezTo>
                      <a:pt x="4" y="59"/>
                      <a:pt x="4" y="59"/>
                      <a:pt x="4" y="59"/>
                    </a:cubicBezTo>
                    <a:cubicBezTo>
                      <a:pt x="3" y="59"/>
                      <a:pt x="3" y="59"/>
                      <a:pt x="3" y="60"/>
                    </a:cubicBezTo>
                    <a:cubicBezTo>
                      <a:pt x="2" y="60"/>
                      <a:pt x="2" y="60"/>
                      <a:pt x="2" y="61"/>
                    </a:cubicBezTo>
                    <a:cubicBezTo>
                      <a:pt x="1" y="61"/>
                      <a:pt x="1" y="61"/>
                      <a:pt x="1" y="62"/>
                    </a:cubicBezTo>
                    <a:cubicBezTo>
                      <a:pt x="1" y="62"/>
                      <a:pt x="1" y="62"/>
                      <a:pt x="1" y="62"/>
                    </a:cubicBezTo>
                    <a:cubicBezTo>
                      <a:pt x="1" y="62"/>
                      <a:pt x="1" y="63"/>
                      <a:pt x="1" y="63"/>
                    </a:cubicBezTo>
                    <a:cubicBezTo>
                      <a:pt x="1" y="63"/>
                      <a:pt x="1" y="63"/>
                      <a:pt x="1" y="63"/>
                    </a:cubicBezTo>
                    <a:cubicBezTo>
                      <a:pt x="1" y="63"/>
                      <a:pt x="1" y="64"/>
                      <a:pt x="1" y="64"/>
                    </a:cubicBezTo>
                    <a:cubicBezTo>
                      <a:pt x="2" y="64"/>
                      <a:pt x="2" y="64"/>
                      <a:pt x="2" y="64"/>
                    </a:cubicBezTo>
                    <a:cubicBezTo>
                      <a:pt x="2" y="65"/>
                      <a:pt x="2" y="65"/>
                      <a:pt x="3" y="65"/>
                    </a:cubicBezTo>
                    <a:cubicBezTo>
                      <a:pt x="3" y="65"/>
                      <a:pt x="3" y="65"/>
                      <a:pt x="3" y="66"/>
                    </a:cubicBezTo>
                    <a:cubicBezTo>
                      <a:pt x="3" y="66"/>
                      <a:pt x="3" y="66"/>
                      <a:pt x="4" y="66"/>
                    </a:cubicBezTo>
                    <a:cubicBezTo>
                      <a:pt x="4" y="67"/>
                      <a:pt x="4" y="67"/>
                      <a:pt x="4" y="67"/>
                    </a:cubicBezTo>
                    <a:cubicBezTo>
                      <a:pt x="5" y="68"/>
                      <a:pt x="5" y="68"/>
                      <a:pt x="5" y="69"/>
                    </a:cubicBezTo>
                    <a:cubicBezTo>
                      <a:pt x="5" y="69"/>
                      <a:pt x="5" y="69"/>
                      <a:pt x="5" y="70"/>
                    </a:cubicBezTo>
                    <a:cubicBezTo>
                      <a:pt x="5" y="70"/>
                      <a:pt x="5" y="71"/>
                      <a:pt x="5" y="71"/>
                    </a:cubicBezTo>
                    <a:cubicBezTo>
                      <a:pt x="5" y="71"/>
                      <a:pt x="5" y="72"/>
                      <a:pt x="5" y="72"/>
                    </a:cubicBezTo>
                    <a:cubicBezTo>
                      <a:pt x="5" y="72"/>
                      <a:pt x="5" y="72"/>
                      <a:pt x="5" y="72"/>
                    </a:cubicBezTo>
                    <a:cubicBezTo>
                      <a:pt x="5" y="73"/>
                      <a:pt x="5" y="73"/>
                      <a:pt x="5" y="73"/>
                    </a:cubicBezTo>
                    <a:cubicBezTo>
                      <a:pt x="5" y="73"/>
                      <a:pt x="5" y="73"/>
                      <a:pt x="5" y="73"/>
                    </a:cubicBezTo>
                    <a:cubicBezTo>
                      <a:pt x="5" y="74"/>
                      <a:pt x="5" y="74"/>
                      <a:pt x="5" y="74"/>
                    </a:cubicBezTo>
                    <a:cubicBezTo>
                      <a:pt x="5" y="74"/>
                      <a:pt x="6" y="75"/>
                      <a:pt x="6" y="75"/>
                    </a:cubicBezTo>
                    <a:cubicBezTo>
                      <a:pt x="6" y="75"/>
                      <a:pt x="7" y="76"/>
                      <a:pt x="7" y="76"/>
                    </a:cubicBezTo>
                    <a:cubicBezTo>
                      <a:pt x="8" y="76"/>
                      <a:pt x="8" y="77"/>
                      <a:pt x="9" y="77"/>
                    </a:cubicBezTo>
                    <a:cubicBezTo>
                      <a:pt x="9" y="77"/>
                      <a:pt x="10" y="77"/>
                      <a:pt x="11" y="77"/>
                    </a:cubicBezTo>
                    <a:cubicBezTo>
                      <a:pt x="11" y="77"/>
                      <a:pt x="11" y="77"/>
                      <a:pt x="12" y="77"/>
                    </a:cubicBezTo>
                    <a:cubicBezTo>
                      <a:pt x="12" y="77"/>
                      <a:pt x="12" y="77"/>
                      <a:pt x="13" y="77"/>
                    </a:cubicBezTo>
                    <a:cubicBezTo>
                      <a:pt x="13" y="77"/>
                      <a:pt x="13" y="77"/>
                      <a:pt x="13" y="78"/>
                    </a:cubicBezTo>
                    <a:cubicBezTo>
                      <a:pt x="14" y="78"/>
                      <a:pt x="14" y="78"/>
                      <a:pt x="14" y="78"/>
                    </a:cubicBezTo>
                    <a:cubicBezTo>
                      <a:pt x="14" y="78"/>
                      <a:pt x="15" y="78"/>
                      <a:pt x="15" y="78"/>
                    </a:cubicBezTo>
                    <a:cubicBezTo>
                      <a:pt x="15" y="78"/>
                      <a:pt x="15" y="78"/>
                      <a:pt x="16" y="78"/>
                    </a:cubicBezTo>
                    <a:cubicBezTo>
                      <a:pt x="16" y="79"/>
                      <a:pt x="16" y="79"/>
                      <a:pt x="16" y="79"/>
                    </a:cubicBezTo>
                    <a:cubicBezTo>
                      <a:pt x="16" y="79"/>
                      <a:pt x="17" y="79"/>
                      <a:pt x="17" y="79"/>
                    </a:cubicBezTo>
                    <a:cubicBezTo>
                      <a:pt x="17" y="79"/>
                      <a:pt x="18" y="79"/>
                      <a:pt x="18" y="79"/>
                    </a:cubicBezTo>
                    <a:cubicBezTo>
                      <a:pt x="19" y="80"/>
                      <a:pt x="19" y="80"/>
                      <a:pt x="20" y="81"/>
                    </a:cubicBezTo>
                    <a:cubicBezTo>
                      <a:pt x="20" y="81"/>
                      <a:pt x="20" y="82"/>
                      <a:pt x="21" y="83"/>
                    </a:cubicBezTo>
                    <a:cubicBezTo>
                      <a:pt x="21" y="84"/>
                      <a:pt x="21" y="85"/>
                      <a:pt x="22" y="86"/>
                    </a:cubicBezTo>
                    <a:cubicBezTo>
                      <a:pt x="22" y="86"/>
                      <a:pt x="22" y="86"/>
                      <a:pt x="22" y="86"/>
                    </a:cubicBezTo>
                    <a:cubicBezTo>
                      <a:pt x="23" y="86"/>
                      <a:pt x="23" y="86"/>
                      <a:pt x="24" y="86"/>
                    </a:cubicBezTo>
                    <a:cubicBezTo>
                      <a:pt x="24" y="86"/>
                      <a:pt x="25" y="86"/>
                      <a:pt x="26" y="86"/>
                    </a:cubicBezTo>
                    <a:cubicBezTo>
                      <a:pt x="26" y="86"/>
                      <a:pt x="27" y="86"/>
                      <a:pt x="27" y="86"/>
                    </a:cubicBezTo>
                    <a:cubicBezTo>
                      <a:pt x="28" y="86"/>
                      <a:pt x="28" y="87"/>
                      <a:pt x="29" y="87"/>
                    </a:cubicBezTo>
                    <a:cubicBezTo>
                      <a:pt x="30" y="87"/>
                      <a:pt x="30" y="87"/>
                      <a:pt x="31" y="87"/>
                    </a:cubicBezTo>
                    <a:cubicBezTo>
                      <a:pt x="31" y="87"/>
                      <a:pt x="32" y="87"/>
                      <a:pt x="32" y="88"/>
                    </a:cubicBezTo>
                    <a:cubicBezTo>
                      <a:pt x="33" y="88"/>
                      <a:pt x="33" y="88"/>
                      <a:pt x="34" y="88"/>
                    </a:cubicBezTo>
                    <a:cubicBezTo>
                      <a:pt x="34" y="88"/>
                      <a:pt x="34" y="88"/>
                      <a:pt x="34" y="88"/>
                    </a:cubicBezTo>
                    <a:cubicBezTo>
                      <a:pt x="34" y="88"/>
                      <a:pt x="34" y="88"/>
                      <a:pt x="34" y="88"/>
                    </a:cubicBezTo>
                    <a:cubicBezTo>
                      <a:pt x="34" y="88"/>
                      <a:pt x="34" y="88"/>
                      <a:pt x="34" y="88"/>
                    </a:cubicBezTo>
                    <a:cubicBezTo>
                      <a:pt x="34" y="88"/>
                      <a:pt x="34" y="88"/>
                      <a:pt x="34" y="88"/>
                    </a:cubicBezTo>
                    <a:cubicBezTo>
                      <a:pt x="34" y="89"/>
                      <a:pt x="35" y="89"/>
                      <a:pt x="36" y="90"/>
                    </a:cubicBezTo>
                    <a:cubicBezTo>
                      <a:pt x="36" y="90"/>
                      <a:pt x="37" y="91"/>
                      <a:pt x="37" y="91"/>
                    </a:cubicBezTo>
                    <a:cubicBezTo>
                      <a:pt x="38" y="92"/>
                      <a:pt x="38" y="92"/>
                      <a:pt x="38" y="92"/>
                    </a:cubicBezTo>
                    <a:cubicBezTo>
                      <a:pt x="39" y="93"/>
                      <a:pt x="39" y="93"/>
                      <a:pt x="39" y="93"/>
                    </a:cubicBezTo>
                    <a:cubicBezTo>
                      <a:pt x="53" y="86"/>
                      <a:pt x="53" y="86"/>
                      <a:pt x="53" y="86"/>
                    </a:cubicBezTo>
                    <a:cubicBezTo>
                      <a:pt x="53" y="86"/>
                      <a:pt x="53" y="86"/>
                      <a:pt x="53" y="86"/>
                    </a:cubicBezTo>
                    <a:cubicBezTo>
                      <a:pt x="117" y="120"/>
                      <a:pt x="117" y="120"/>
                      <a:pt x="117" y="120"/>
                    </a:cubicBezTo>
                    <a:cubicBezTo>
                      <a:pt x="117" y="116"/>
                      <a:pt x="117" y="116"/>
                      <a:pt x="117" y="116"/>
                    </a:cubicBezTo>
                    <a:cubicBezTo>
                      <a:pt x="125" y="116"/>
                      <a:pt x="125" y="116"/>
                      <a:pt x="125" y="116"/>
                    </a:cubicBezTo>
                    <a:cubicBezTo>
                      <a:pt x="124" y="34"/>
                      <a:pt x="124" y="34"/>
                      <a:pt x="124" y="34"/>
                    </a:cubicBezTo>
                    <a:cubicBezTo>
                      <a:pt x="124" y="34"/>
                      <a:pt x="124" y="33"/>
                      <a:pt x="124" y="33"/>
                    </a:cubicBezTo>
                    <a:cubicBezTo>
                      <a:pt x="124" y="32"/>
                      <a:pt x="124" y="32"/>
                      <a:pt x="124" y="31"/>
                    </a:cubicBezTo>
                    <a:cubicBezTo>
                      <a:pt x="124" y="31"/>
                      <a:pt x="124" y="31"/>
                      <a:pt x="124" y="30"/>
                    </a:cubicBezTo>
                    <a:cubicBezTo>
                      <a:pt x="124" y="30"/>
                      <a:pt x="124" y="29"/>
                      <a:pt x="124" y="29"/>
                    </a:cubicBezTo>
                    <a:cubicBezTo>
                      <a:pt x="124" y="29"/>
                      <a:pt x="124" y="28"/>
                      <a:pt x="124" y="28"/>
                    </a:cubicBezTo>
                    <a:cubicBezTo>
                      <a:pt x="124" y="28"/>
                      <a:pt x="123" y="27"/>
                      <a:pt x="123" y="27"/>
                    </a:cubicBezTo>
                    <a:cubicBezTo>
                      <a:pt x="123" y="27"/>
                      <a:pt x="123" y="26"/>
                      <a:pt x="123" y="26"/>
                    </a:cubicBezTo>
                    <a:cubicBezTo>
                      <a:pt x="123" y="26"/>
                      <a:pt x="123" y="26"/>
                      <a:pt x="123" y="25"/>
                    </a:cubicBezTo>
                    <a:cubicBezTo>
                      <a:pt x="123" y="25"/>
                      <a:pt x="123" y="25"/>
                      <a:pt x="123" y="24"/>
                    </a:cubicBezTo>
                    <a:cubicBezTo>
                      <a:pt x="123" y="24"/>
                      <a:pt x="123" y="24"/>
                      <a:pt x="124" y="23"/>
                    </a:cubicBezTo>
                    <a:cubicBezTo>
                      <a:pt x="124" y="23"/>
                      <a:pt x="124" y="23"/>
                      <a:pt x="124" y="23"/>
                    </a:cubicBezTo>
                    <a:cubicBezTo>
                      <a:pt x="124" y="22"/>
                      <a:pt x="124" y="22"/>
                      <a:pt x="124" y="22"/>
                    </a:cubicBezTo>
                    <a:cubicBezTo>
                      <a:pt x="125" y="21"/>
                      <a:pt x="125" y="21"/>
                      <a:pt x="125" y="21"/>
                    </a:cubicBezTo>
                    <a:cubicBezTo>
                      <a:pt x="125" y="21"/>
                      <a:pt x="125" y="21"/>
                      <a:pt x="125" y="21"/>
                    </a:cubicBezTo>
                    <a:cubicBezTo>
                      <a:pt x="125" y="20"/>
                      <a:pt x="125" y="20"/>
                      <a:pt x="125" y="20"/>
                    </a:cubicBezTo>
                    <a:cubicBezTo>
                      <a:pt x="125" y="20"/>
                      <a:pt x="125" y="20"/>
                      <a:pt x="125" y="20"/>
                    </a:cubicBezTo>
                    <a:cubicBezTo>
                      <a:pt x="125" y="20"/>
                      <a:pt x="125" y="19"/>
                      <a:pt x="125" y="19"/>
                    </a:cubicBezTo>
                    <a:cubicBezTo>
                      <a:pt x="125" y="19"/>
                      <a:pt x="125" y="19"/>
                      <a:pt x="125" y="19"/>
                    </a:cubicBezTo>
                    <a:cubicBezTo>
                      <a:pt x="125" y="19"/>
                      <a:pt x="125" y="19"/>
                      <a:pt x="125" y="18"/>
                    </a:cubicBezTo>
                    <a:cubicBezTo>
                      <a:pt x="125" y="18"/>
                      <a:pt x="125" y="18"/>
                      <a:pt x="125" y="18"/>
                    </a:cubicBezTo>
                    <a:cubicBezTo>
                      <a:pt x="125" y="18"/>
                      <a:pt x="125" y="18"/>
                      <a:pt x="125" y="17"/>
                    </a:cubicBezTo>
                    <a:cubicBezTo>
                      <a:pt x="125" y="17"/>
                      <a:pt x="125" y="17"/>
                      <a:pt x="125" y="17"/>
                    </a:cubicBezTo>
                    <a:cubicBezTo>
                      <a:pt x="125" y="17"/>
                      <a:pt x="125" y="16"/>
                      <a:pt x="125" y="16"/>
                    </a:cubicBezTo>
                    <a:cubicBezTo>
                      <a:pt x="125" y="16"/>
                      <a:pt x="125" y="16"/>
                      <a:pt x="125" y="15"/>
                    </a:cubicBezTo>
                    <a:cubicBezTo>
                      <a:pt x="125" y="15"/>
                      <a:pt x="125" y="15"/>
                      <a:pt x="125" y="14"/>
                    </a:cubicBezTo>
                    <a:cubicBezTo>
                      <a:pt x="125" y="14"/>
                      <a:pt x="125" y="14"/>
                      <a:pt x="125" y="14"/>
                    </a:cubicBezTo>
                    <a:cubicBezTo>
                      <a:pt x="125" y="13"/>
                      <a:pt x="125" y="13"/>
                      <a:pt x="125" y="13"/>
                    </a:cubicBezTo>
                    <a:cubicBezTo>
                      <a:pt x="125" y="12"/>
                      <a:pt x="125" y="12"/>
                      <a:pt x="125" y="12"/>
                    </a:cubicBezTo>
                    <a:cubicBezTo>
                      <a:pt x="126" y="11"/>
                      <a:pt x="126" y="11"/>
                      <a:pt x="126" y="11"/>
                    </a:cubicBezTo>
                    <a:cubicBezTo>
                      <a:pt x="126" y="11"/>
                      <a:pt x="126" y="11"/>
                      <a:pt x="126" y="11"/>
                    </a:cubicBezTo>
                    <a:cubicBezTo>
                      <a:pt x="126" y="11"/>
                      <a:pt x="126" y="10"/>
                      <a:pt x="126" y="10"/>
                    </a:cubicBezTo>
                    <a:cubicBezTo>
                      <a:pt x="126" y="10"/>
                      <a:pt x="126" y="10"/>
                      <a:pt x="126" y="10"/>
                    </a:cubicBezTo>
                    <a:cubicBezTo>
                      <a:pt x="126" y="10"/>
                      <a:pt x="126" y="10"/>
                      <a:pt x="126" y="10"/>
                    </a:cubicBezTo>
                    <a:cubicBezTo>
                      <a:pt x="126" y="10"/>
                      <a:pt x="126" y="10"/>
                      <a:pt x="126" y="10"/>
                    </a:cubicBezTo>
                    <a:cubicBezTo>
                      <a:pt x="126" y="9"/>
                      <a:pt x="126" y="9"/>
                      <a:pt x="125" y="9"/>
                    </a:cubicBezTo>
                    <a:cubicBezTo>
                      <a:pt x="125" y="9"/>
                      <a:pt x="124" y="8"/>
                      <a:pt x="124" y="8"/>
                    </a:cubicBezTo>
                    <a:cubicBezTo>
                      <a:pt x="123" y="8"/>
                      <a:pt x="122" y="8"/>
                      <a:pt x="121" y="8"/>
                    </a:cubicBezTo>
                    <a:cubicBezTo>
                      <a:pt x="121" y="8"/>
                      <a:pt x="120" y="8"/>
                      <a:pt x="118" y="7"/>
                    </a:cubicBezTo>
                    <a:cubicBezTo>
                      <a:pt x="118" y="7"/>
                      <a:pt x="118" y="7"/>
                      <a:pt x="118" y="7"/>
                    </a:cubicBezTo>
                    <a:cubicBezTo>
                      <a:pt x="117" y="7"/>
                      <a:pt x="117" y="7"/>
                      <a:pt x="117" y="7"/>
                    </a:cubicBezTo>
                    <a:cubicBezTo>
                      <a:pt x="117" y="7"/>
                      <a:pt x="116" y="7"/>
                      <a:pt x="116" y="7"/>
                    </a:cubicBezTo>
                    <a:cubicBezTo>
                      <a:pt x="116" y="7"/>
                      <a:pt x="115" y="7"/>
                      <a:pt x="115" y="7"/>
                    </a:cubicBezTo>
                    <a:cubicBezTo>
                      <a:pt x="114" y="7"/>
                      <a:pt x="113" y="7"/>
                      <a:pt x="113" y="6"/>
                    </a:cubicBezTo>
                    <a:cubicBezTo>
                      <a:pt x="112" y="6"/>
                      <a:pt x="111" y="6"/>
                      <a:pt x="111" y="5"/>
                    </a:cubicBezTo>
                    <a:cubicBezTo>
                      <a:pt x="111" y="5"/>
                      <a:pt x="110" y="5"/>
                      <a:pt x="110" y="4"/>
                    </a:cubicBezTo>
                    <a:cubicBezTo>
                      <a:pt x="109" y="4"/>
                      <a:pt x="109" y="4"/>
                      <a:pt x="109" y="3"/>
                    </a:cubicBezTo>
                    <a:cubicBezTo>
                      <a:pt x="108" y="3"/>
                      <a:pt x="108" y="3"/>
                      <a:pt x="108" y="2"/>
                    </a:cubicBezTo>
                    <a:cubicBezTo>
                      <a:pt x="107" y="2"/>
                      <a:pt x="107" y="2"/>
                      <a:pt x="107" y="1"/>
                    </a:cubicBezTo>
                    <a:cubicBezTo>
                      <a:pt x="106" y="1"/>
                      <a:pt x="106" y="1"/>
                      <a:pt x="105" y="1"/>
                    </a:cubicBezTo>
                    <a:cubicBezTo>
                      <a:pt x="104" y="1"/>
                      <a:pt x="103" y="0"/>
                      <a:pt x="102" y="0"/>
                    </a:cubicBezTo>
                    <a:cubicBezTo>
                      <a:pt x="102" y="0"/>
                      <a:pt x="102" y="0"/>
                      <a:pt x="102" y="0"/>
                    </a:cubicBezTo>
                    <a:cubicBezTo>
                      <a:pt x="102" y="0"/>
                      <a:pt x="102" y="0"/>
                      <a:pt x="102" y="0"/>
                    </a:cubicBezTo>
                    <a:cubicBezTo>
                      <a:pt x="102" y="0"/>
                      <a:pt x="102" y="0"/>
                      <a:pt x="102" y="0"/>
                    </a:cubicBezTo>
                    <a:cubicBezTo>
                      <a:pt x="101" y="0"/>
                      <a:pt x="101" y="0"/>
                      <a:pt x="101" y="0"/>
                    </a:cubicBezTo>
                    <a:cubicBezTo>
                      <a:pt x="99" y="0"/>
                      <a:pt x="97" y="1"/>
                      <a:pt x="95" y="1"/>
                    </a:cubicBezTo>
                    <a:cubicBezTo>
                      <a:pt x="93" y="2"/>
                      <a:pt x="91" y="3"/>
                      <a:pt x="90" y="4"/>
                    </a:cubicBezTo>
                    <a:cubicBezTo>
                      <a:pt x="88" y="5"/>
                      <a:pt x="87" y="6"/>
                      <a:pt x="86" y="7"/>
                    </a:cubicBezTo>
                    <a:cubicBezTo>
                      <a:pt x="85" y="8"/>
                      <a:pt x="84" y="9"/>
                      <a:pt x="84" y="9"/>
                    </a:cubicBezTo>
                    <a:cubicBezTo>
                      <a:pt x="84" y="10"/>
                      <a:pt x="84" y="10"/>
                      <a:pt x="84" y="10"/>
                    </a:cubicBezTo>
                    <a:cubicBezTo>
                      <a:pt x="84" y="11"/>
                      <a:pt x="84" y="11"/>
                      <a:pt x="84" y="11"/>
                    </a:cubicBezTo>
                    <a:cubicBezTo>
                      <a:pt x="84" y="12"/>
                      <a:pt x="85" y="12"/>
                      <a:pt x="85" y="12"/>
                    </a:cubicBezTo>
                    <a:cubicBezTo>
                      <a:pt x="85" y="12"/>
                      <a:pt x="85" y="13"/>
                      <a:pt x="85" y="13"/>
                    </a:cubicBezTo>
                    <a:cubicBezTo>
                      <a:pt x="85" y="14"/>
                      <a:pt x="85" y="14"/>
                      <a:pt x="86" y="15"/>
                    </a:cubicBezTo>
                    <a:cubicBezTo>
                      <a:pt x="86" y="16"/>
                      <a:pt x="86" y="16"/>
                      <a:pt x="86" y="17"/>
                    </a:cubicBezTo>
                    <a:cubicBezTo>
                      <a:pt x="86" y="17"/>
                      <a:pt x="86" y="18"/>
                      <a:pt x="86" y="19"/>
                    </a:cubicBezTo>
                    <a:cubicBezTo>
                      <a:pt x="86" y="19"/>
                      <a:pt x="86" y="20"/>
                      <a:pt x="85" y="20"/>
                    </a:cubicBezTo>
                    <a:cubicBezTo>
                      <a:pt x="85" y="21"/>
                      <a:pt x="84" y="21"/>
                      <a:pt x="84" y="22"/>
                    </a:cubicBezTo>
                    <a:cubicBezTo>
                      <a:pt x="83" y="22"/>
                      <a:pt x="83" y="22"/>
                      <a:pt x="82" y="23"/>
                    </a:cubicBezTo>
                    <a:cubicBezTo>
                      <a:pt x="82" y="23"/>
                      <a:pt x="81" y="23"/>
                      <a:pt x="80" y="23"/>
                    </a:cubicBezTo>
                    <a:cubicBezTo>
                      <a:pt x="80" y="23"/>
                      <a:pt x="79" y="23"/>
                      <a:pt x="79" y="23"/>
                    </a:cubicBezTo>
                    <a:cubicBezTo>
                      <a:pt x="78" y="23"/>
                      <a:pt x="77" y="23"/>
                      <a:pt x="77" y="23"/>
                    </a:cubicBezTo>
                    <a:cubicBezTo>
                      <a:pt x="76" y="23"/>
                      <a:pt x="75" y="23"/>
                      <a:pt x="75" y="23"/>
                    </a:cubicBezTo>
                    <a:cubicBezTo>
                      <a:pt x="74" y="23"/>
                      <a:pt x="74" y="22"/>
                      <a:pt x="73" y="22"/>
                    </a:cubicBezTo>
                    <a:cubicBezTo>
                      <a:pt x="72" y="22"/>
                      <a:pt x="72" y="21"/>
                      <a:pt x="71" y="21"/>
                    </a:cubicBezTo>
                    <a:cubicBezTo>
                      <a:pt x="70" y="20"/>
                      <a:pt x="69" y="19"/>
                      <a:pt x="68" y="18"/>
                    </a:cubicBezTo>
                    <a:cubicBezTo>
                      <a:pt x="67" y="17"/>
                      <a:pt x="65" y="17"/>
                      <a:pt x="64" y="16"/>
                    </a:cubicBezTo>
                    <a:cubicBezTo>
                      <a:pt x="62" y="16"/>
                      <a:pt x="61" y="16"/>
                      <a:pt x="60" y="16"/>
                    </a:cubicBezTo>
                    <a:cubicBezTo>
                      <a:pt x="59" y="15"/>
                      <a:pt x="57" y="15"/>
                      <a:pt x="56" y="15"/>
                    </a:cubicBezTo>
                    <a:cubicBezTo>
                      <a:pt x="55" y="15"/>
                      <a:pt x="55" y="15"/>
                      <a:pt x="54" y="15"/>
                    </a:cubicBezTo>
                    <a:cubicBezTo>
                      <a:pt x="53" y="15"/>
                      <a:pt x="53" y="15"/>
                      <a:pt x="52" y="14"/>
                    </a:cubicBezTo>
                    <a:cubicBezTo>
                      <a:pt x="51" y="14"/>
                      <a:pt x="51" y="14"/>
                      <a:pt x="50" y="14"/>
                    </a:cubicBezTo>
                    <a:cubicBezTo>
                      <a:pt x="50" y="13"/>
                      <a:pt x="49" y="13"/>
                      <a:pt x="49" y="12"/>
                    </a:cubicBezTo>
                    <a:cubicBezTo>
                      <a:pt x="48" y="12"/>
                      <a:pt x="48" y="12"/>
                      <a:pt x="48" y="11"/>
                    </a:cubicBezTo>
                    <a:cubicBezTo>
                      <a:pt x="48" y="11"/>
                      <a:pt x="48" y="11"/>
                      <a:pt x="48" y="11"/>
                    </a:cubicBezTo>
                    <a:cubicBezTo>
                      <a:pt x="47" y="10"/>
                      <a:pt x="47" y="10"/>
                      <a:pt x="47" y="10"/>
                    </a:cubicBezTo>
                    <a:cubicBezTo>
                      <a:pt x="47" y="9"/>
                      <a:pt x="47" y="9"/>
                      <a:pt x="47" y="9"/>
                    </a:cubicBezTo>
                    <a:cubicBezTo>
                      <a:pt x="47" y="8"/>
                      <a:pt x="47" y="8"/>
                      <a:pt x="47" y="7"/>
                    </a:cubicBezTo>
                    <a:cubicBezTo>
                      <a:pt x="47" y="7"/>
                      <a:pt x="47" y="7"/>
                      <a:pt x="47" y="6"/>
                    </a:cubicBezTo>
                    <a:cubicBezTo>
                      <a:pt x="46" y="6"/>
                      <a:pt x="46" y="6"/>
                      <a:pt x="45" y="5"/>
                    </a:cubicBezTo>
                    <a:cubicBezTo>
                      <a:pt x="44" y="5"/>
                      <a:pt x="43" y="5"/>
                      <a:pt x="42" y="5"/>
                    </a:cubicBezTo>
                    <a:cubicBezTo>
                      <a:pt x="42" y="4"/>
                      <a:pt x="42" y="4"/>
                      <a:pt x="41" y="4"/>
                    </a:cubicBezTo>
                    <a:cubicBezTo>
                      <a:pt x="41" y="4"/>
                      <a:pt x="41" y="4"/>
                      <a:pt x="40" y="4"/>
                    </a:cubicBezTo>
                    <a:cubicBezTo>
                      <a:pt x="40" y="4"/>
                      <a:pt x="40" y="4"/>
                      <a:pt x="39" y="4"/>
                    </a:cubicBezTo>
                    <a:cubicBezTo>
                      <a:pt x="39" y="3"/>
                      <a:pt x="39" y="3"/>
                      <a:pt x="38" y="3"/>
                    </a:cubicBezTo>
                    <a:cubicBezTo>
                      <a:pt x="38" y="3"/>
                      <a:pt x="37" y="3"/>
                      <a:pt x="37" y="2"/>
                    </a:cubicBezTo>
                    <a:cubicBezTo>
                      <a:pt x="36" y="2"/>
                      <a:pt x="35" y="2"/>
                      <a:pt x="35" y="2"/>
                    </a:cubicBezTo>
                    <a:cubicBezTo>
                      <a:pt x="34" y="2"/>
                      <a:pt x="33" y="1"/>
                      <a:pt x="33" y="1"/>
                    </a:cubicBezTo>
                    <a:cubicBezTo>
                      <a:pt x="32" y="1"/>
                      <a:pt x="31" y="1"/>
                      <a:pt x="30" y="1"/>
                    </a:cubicBezTo>
                    <a:cubicBezTo>
                      <a:pt x="30" y="1"/>
                      <a:pt x="30" y="1"/>
                      <a:pt x="29" y="1"/>
                    </a:cubicBezTo>
                    <a:cubicBezTo>
                      <a:pt x="29" y="1"/>
                      <a:pt x="29" y="1"/>
                      <a:pt x="29" y="1"/>
                    </a:cubicBezTo>
                    <a:cubicBezTo>
                      <a:pt x="28" y="1"/>
                      <a:pt x="28" y="1"/>
                      <a:pt x="28" y="1"/>
                    </a:cubicBezTo>
                    <a:cubicBezTo>
                      <a:pt x="28" y="1"/>
                      <a:pt x="27" y="1"/>
                      <a:pt x="27" y="1"/>
                    </a:cubicBezTo>
                    <a:cubicBezTo>
                      <a:pt x="27" y="2"/>
                      <a:pt x="27" y="2"/>
                      <a:pt x="27" y="2"/>
                    </a:cubicBezTo>
                    <a:cubicBezTo>
                      <a:pt x="26" y="2"/>
                      <a:pt x="26" y="2"/>
                      <a:pt x="26" y="2"/>
                    </a:cubicBezTo>
                    <a:cubicBezTo>
                      <a:pt x="26" y="2"/>
                      <a:pt x="26" y="2"/>
                      <a:pt x="25" y="2"/>
                    </a:cubicBezTo>
                    <a:cubicBezTo>
                      <a:pt x="25" y="2"/>
                      <a:pt x="25" y="2"/>
                      <a:pt x="25" y="2"/>
                    </a:cubicBezTo>
                    <a:cubicBezTo>
                      <a:pt x="24" y="2"/>
                      <a:pt x="23" y="2"/>
                      <a:pt x="23" y="2"/>
                    </a:cubicBezTo>
                    <a:cubicBezTo>
                      <a:pt x="22" y="1"/>
                      <a:pt x="21" y="1"/>
                      <a:pt x="21" y="1"/>
                    </a:cubicBezTo>
                    <a:cubicBezTo>
                      <a:pt x="20" y="1"/>
                      <a:pt x="20" y="1"/>
                      <a:pt x="19" y="0"/>
                    </a:cubicBezTo>
                    <a:cubicBezTo>
                      <a:pt x="19"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8" name="Freeform 32">
                <a:extLst>
                  <a:ext uri="{FF2B5EF4-FFF2-40B4-BE49-F238E27FC236}">
                    <a16:creationId xmlns:a16="http://schemas.microsoft.com/office/drawing/2014/main" id="{AE6CACC3-D8B5-8E49-9980-E884C7374F0C}"/>
                  </a:ext>
                </a:extLst>
              </p:cNvPr>
              <p:cNvSpPr>
                <a:spLocks noEditPoints="1"/>
              </p:cNvSpPr>
              <p:nvPr/>
            </p:nvSpPr>
            <p:spPr bwMode="auto">
              <a:xfrm>
                <a:off x="3808" y="931"/>
                <a:ext cx="136" cy="129"/>
              </a:xfrm>
              <a:custGeom>
                <a:avLst/>
                <a:gdLst>
                  <a:gd name="T0" fmla="*/ 28 w 128"/>
                  <a:gd name="T1" fmla="*/ 88 h 122"/>
                  <a:gd name="T2" fmla="*/ 47 w 128"/>
                  <a:gd name="T3" fmla="*/ 92 h 122"/>
                  <a:gd name="T4" fmla="*/ 18 w 128"/>
                  <a:gd name="T5" fmla="*/ 0 h 122"/>
                  <a:gd name="T6" fmla="*/ 18 w 128"/>
                  <a:gd name="T7" fmla="*/ 5 h 122"/>
                  <a:gd name="T8" fmla="*/ 18 w 128"/>
                  <a:gd name="T9" fmla="*/ 6 h 122"/>
                  <a:gd name="T10" fmla="*/ 13 w 128"/>
                  <a:gd name="T11" fmla="*/ 9 h 122"/>
                  <a:gd name="T12" fmla="*/ 7 w 128"/>
                  <a:gd name="T13" fmla="*/ 16 h 122"/>
                  <a:gd name="T14" fmla="*/ 7 w 128"/>
                  <a:gd name="T15" fmla="*/ 19 h 122"/>
                  <a:gd name="T16" fmla="*/ 3 w 128"/>
                  <a:gd name="T17" fmla="*/ 27 h 122"/>
                  <a:gd name="T18" fmla="*/ 2 w 128"/>
                  <a:gd name="T19" fmla="*/ 27 h 122"/>
                  <a:gd name="T20" fmla="*/ 0 w 128"/>
                  <a:gd name="T21" fmla="*/ 29 h 122"/>
                  <a:gd name="T22" fmla="*/ 4 w 128"/>
                  <a:gd name="T23" fmla="*/ 37 h 122"/>
                  <a:gd name="T24" fmla="*/ 4 w 128"/>
                  <a:gd name="T25" fmla="*/ 42 h 122"/>
                  <a:gd name="T26" fmla="*/ 4 w 128"/>
                  <a:gd name="T27" fmla="*/ 47 h 122"/>
                  <a:gd name="T28" fmla="*/ 2 w 128"/>
                  <a:gd name="T29" fmla="*/ 52 h 122"/>
                  <a:gd name="T30" fmla="*/ 3 w 128"/>
                  <a:gd name="T31" fmla="*/ 56 h 122"/>
                  <a:gd name="T32" fmla="*/ 4 w 128"/>
                  <a:gd name="T33" fmla="*/ 60 h 122"/>
                  <a:gd name="T34" fmla="*/ 3 w 128"/>
                  <a:gd name="T35" fmla="*/ 68 h 122"/>
                  <a:gd name="T36" fmla="*/ 5 w 128"/>
                  <a:gd name="T37" fmla="*/ 73 h 122"/>
                  <a:gd name="T38" fmla="*/ 5 w 128"/>
                  <a:gd name="T39" fmla="*/ 76 h 122"/>
                  <a:gd name="T40" fmla="*/ 15 w 128"/>
                  <a:gd name="T41" fmla="*/ 81 h 122"/>
                  <a:gd name="T42" fmla="*/ 18 w 128"/>
                  <a:gd name="T43" fmla="*/ 82 h 122"/>
                  <a:gd name="T44" fmla="*/ 18 w 128"/>
                  <a:gd name="T45" fmla="*/ 82 h 122"/>
                  <a:gd name="T46" fmla="*/ 18 w 128"/>
                  <a:gd name="T47" fmla="*/ 82 h 122"/>
                  <a:gd name="T48" fmla="*/ 19 w 128"/>
                  <a:gd name="T49" fmla="*/ 82 h 122"/>
                  <a:gd name="T50" fmla="*/ 19 w 128"/>
                  <a:gd name="T51" fmla="*/ 82 h 122"/>
                  <a:gd name="T52" fmla="*/ 22 w 128"/>
                  <a:gd name="T53" fmla="*/ 88 h 122"/>
                  <a:gd name="T54" fmla="*/ 17 w 128"/>
                  <a:gd name="T55" fmla="*/ 81 h 122"/>
                  <a:gd name="T56" fmla="*/ 8 w 128"/>
                  <a:gd name="T57" fmla="*/ 78 h 122"/>
                  <a:gd name="T58" fmla="*/ 6 w 128"/>
                  <a:gd name="T59" fmla="*/ 71 h 122"/>
                  <a:gd name="T60" fmla="*/ 2 w 128"/>
                  <a:gd name="T61" fmla="*/ 64 h 122"/>
                  <a:gd name="T62" fmla="*/ 5 w 128"/>
                  <a:gd name="T63" fmla="*/ 58 h 122"/>
                  <a:gd name="T64" fmla="*/ 4 w 128"/>
                  <a:gd name="T65" fmla="*/ 54 h 122"/>
                  <a:gd name="T66" fmla="*/ 4 w 128"/>
                  <a:gd name="T67" fmla="*/ 44 h 122"/>
                  <a:gd name="T68" fmla="*/ 3 w 128"/>
                  <a:gd name="T69" fmla="*/ 33 h 122"/>
                  <a:gd name="T70" fmla="*/ 3 w 128"/>
                  <a:gd name="T71" fmla="*/ 28 h 122"/>
                  <a:gd name="T72" fmla="*/ 8 w 128"/>
                  <a:gd name="T73" fmla="*/ 17 h 122"/>
                  <a:gd name="T74" fmla="*/ 13 w 128"/>
                  <a:gd name="T75" fmla="*/ 10 h 122"/>
                  <a:gd name="T76" fmla="*/ 19 w 128"/>
                  <a:gd name="T77" fmla="*/ 4 h 122"/>
                  <a:gd name="T78" fmla="*/ 28 w 128"/>
                  <a:gd name="T79" fmla="*/ 4 h 122"/>
                  <a:gd name="T80" fmla="*/ 39 w 128"/>
                  <a:gd name="T81" fmla="*/ 5 h 122"/>
                  <a:gd name="T82" fmla="*/ 48 w 128"/>
                  <a:gd name="T83" fmla="*/ 12 h 122"/>
                  <a:gd name="T84" fmla="*/ 65 w 128"/>
                  <a:gd name="T85" fmla="*/ 18 h 122"/>
                  <a:gd name="T86" fmla="*/ 85 w 128"/>
                  <a:gd name="T87" fmla="*/ 24 h 122"/>
                  <a:gd name="T88" fmla="*/ 85 w 128"/>
                  <a:gd name="T89" fmla="*/ 11 h 122"/>
                  <a:gd name="T90" fmla="*/ 106 w 128"/>
                  <a:gd name="T91" fmla="*/ 3 h 122"/>
                  <a:gd name="T92" fmla="*/ 118 w 128"/>
                  <a:gd name="T93" fmla="*/ 9 h 122"/>
                  <a:gd name="T94" fmla="*/ 127 w 128"/>
                  <a:gd name="T95" fmla="*/ 12 h 122"/>
                  <a:gd name="T96" fmla="*/ 127 w 128"/>
                  <a:gd name="T97" fmla="*/ 10 h 122"/>
                  <a:gd name="T98" fmla="*/ 113 w 128"/>
                  <a:gd name="T99" fmla="*/ 7 h 122"/>
                  <a:gd name="T100" fmla="*/ 90 w 128"/>
                  <a:gd name="T101" fmla="*/ 5 h 122"/>
                  <a:gd name="T102" fmla="*/ 86 w 128"/>
                  <a:gd name="T103" fmla="*/ 20 h 122"/>
                  <a:gd name="T104" fmla="*/ 73 w 128"/>
                  <a:gd name="T105" fmla="*/ 22 h 122"/>
                  <a:gd name="T106" fmla="*/ 50 w 128"/>
                  <a:gd name="T107" fmla="*/ 13 h 122"/>
                  <a:gd name="T108" fmla="*/ 42 w 128"/>
                  <a:gd name="T109" fmla="*/ 5 h 122"/>
                  <a:gd name="T110" fmla="*/ 29 w 128"/>
                  <a:gd name="T111" fmla="*/ 2 h 122"/>
                  <a:gd name="T112" fmla="*/ 19 w 128"/>
                  <a:gd name="T113"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22">
                    <a:moveTo>
                      <a:pt x="28" y="88"/>
                    </a:moveTo>
                    <a:cubicBezTo>
                      <a:pt x="29" y="88"/>
                      <a:pt x="29" y="89"/>
                      <a:pt x="30" y="89"/>
                    </a:cubicBezTo>
                    <a:cubicBezTo>
                      <a:pt x="31" y="89"/>
                      <a:pt x="31" y="89"/>
                      <a:pt x="32" y="89"/>
                    </a:cubicBezTo>
                    <a:cubicBezTo>
                      <a:pt x="32" y="89"/>
                      <a:pt x="33" y="89"/>
                      <a:pt x="33" y="90"/>
                    </a:cubicBezTo>
                    <a:cubicBezTo>
                      <a:pt x="34" y="90"/>
                      <a:pt x="34" y="90"/>
                      <a:pt x="35" y="90"/>
                    </a:cubicBezTo>
                    <a:cubicBezTo>
                      <a:pt x="34" y="90"/>
                      <a:pt x="34" y="90"/>
                      <a:pt x="33" y="90"/>
                    </a:cubicBezTo>
                    <a:cubicBezTo>
                      <a:pt x="33" y="89"/>
                      <a:pt x="32" y="89"/>
                      <a:pt x="32" y="89"/>
                    </a:cubicBezTo>
                    <a:cubicBezTo>
                      <a:pt x="31" y="89"/>
                      <a:pt x="31" y="89"/>
                      <a:pt x="30" y="89"/>
                    </a:cubicBezTo>
                    <a:cubicBezTo>
                      <a:pt x="29" y="89"/>
                      <a:pt x="29" y="88"/>
                      <a:pt x="28" y="88"/>
                    </a:cubicBezTo>
                    <a:moveTo>
                      <a:pt x="54" y="88"/>
                    </a:moveTo>
                    <a:cubicBezTo>
                      <a:pt x="118" y="122"/>
                      <a:pt x="118" y="122"/>
                      <a:pt x="118" y="122"/>
                    </a:cubicBezTo>
                    <a:cubicBezTo>
                      <a:pt x="118" y="118"/>
                      <a:pt x="118" y="118"/>
                      <a:pt x="118" y="118"/>
                    </a:cubicBezTo>
                    <a:cubicBezTo>
                      <a:pt x="118" y="122"/>
                      <a:pt x="118" y="122"/>
                      <a:pt x="118" y="122"/>
                    </a:cubicBezTo>
                    <a:cubicBezTo>
                      <a:pt x="54" y="88"/>
                      <a:pt x="54" y="88"/>
                      <a:pt x="54" y="88"/>
                    </a:cubicBezTo>
                    <a:moveTo>
                      <a:pt x="54" y="88"/>
                    </a:moveTo>
                    <a:cubicBezTo>
                      <a:pt x="40" y="95"/>
                      <a:pt x="40" y="95"/>
                      <a:pt x="40" y="95"/>
                    </a:cubicBezTo>
                    <a:cubicBezTo>
                      <a:pt x="47" y="92"/>
                      <a:pt x="47" y="92"/>
                      <a:pt x="47" y="92"/>
                    </a:cubicBezTo>
                    <a:cubicBezTo>
                      <a:pt x="47" y="92"/>
                      <a:pt x="47" y="92"/>
                      <a:pt x="47" y="92"/>
                    </a:cubicBezTo>
                    <a:cubicBezTo>
                      <a:pt x="54" y="88"/>
                      <a:pt x="54" y="88"/>
                      <a:pt x="54" y="88"/>
                    </a:cubicBezTo>
                    <a:moveTo>
                      <a:pt x="128" y="11"/>
                    </a:moveTo>
                    <a:cubicBezTo>
                      <a:pt x="128" y="11"/>
                      <a:pt x="128" y="11"/>
                      <a:pt x="128" y="11"/>
                    </a:cubicBezTo>
                    <a:cubicBezTo>
                      <a:pt x="128" y="11"/>
                      <a:pt x="128" y="11"/>
                      <a:pt x="128" y="11"/>
                    </a:cubicBezTo>
                    <a:cubicBezTo>
                      <a:pt x="128" y="11"/>
                      <a:pt x="128" y="11"/>
                      <a:pt x="128" y="11"/>
                    </a:cubicBezTo>
                    <a:cubicBezTo>
                      <a:pt x="128" y="11"/>
                      <a:pt x="128" y="11"/>
                      <a:pt x="128" y="11"/>
                    </a:cubicBezTo>
                    <a:cubicBezTo>
                      <a:pt x="128" y="11"/>
                      <a:pt x="128" y="11"/>
                      <a:pt x="128" y="11"/>
                    </a:cubicBezTo>
                    <a:cubicBezTo>
                      <a:pt x="128" y="11"/>
                      <a:pt x="128" y="11"/>
                      <a:pt x="128" y="11"/>
                    </a:cubicBezTo>
                    <a:moveTo>
                      <a:pt x="18" y="0"/>
                    </a:move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3"/>
                      <a:pt x="18" y="3"/>
                      <a:pt x="18" y="3"/>
                    </a:cubicBezTo>
                    <a:cubicBezTo>
                      <a:pt x="18" y="4"/>
                      <a:pt x="18" y="4"/>
                      <a:pt x="18" y="4"/>
                    </a:cubicBezTo>
                    <a:cubicBezTo>
                      <a:pt x="18" y="4"/>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8" y="6"/>
                    </a:cubicBezTo>
                    <a:cubicBezTo>
                      <a:pt x="18" y="6"/>
                      <a:pt x="18" y="6"/>
                      <a:pt x="18" y="6"/>
                    </a:cubicBezTo>
                    <a:cubicBezTo>
                      <a:pt x="17" y="7"/>
                      <a:pt x="17" y="7"/>
                      <a:pt x="17" y="7"/>
                    </a:cubicBezTo>
                    <a:cubicBezTo>
                      <a:pt x="17" y="7"/>
                      <a:pt x="17" y="7"/>
                      <a:pt x="16" y="7"/>
                    </a:cubicBezTo>
                    <a:cubicBezTo>
                      <a:pt x="16" y="7"/>
                      <a:pt x="16" y="7"/>
                      <a:pt x="15" y="7"/>
                    </a:cubicBezTo>
                    <a:cubicBezTo>
                      <a:pt x="15" y="7"/>
                      <a:pt x="15" y="7"/>
                      <a:pt x="15" y="7"/>
                    </a:cubicBezTo>
                    <a:cubicBezTo>
                      <a:pt x="15" y="7"/>
                      <a:pt x="15" y="7"/>
                      <a:pt x="15" y="7"/>
                    </a:cubicBezTo>
                    <a:cubicBezTo>
                      <a:pt x="15" y="7"/>
                      <a:pt x="15" y="7"/>
                      <a:pt x="15" y="7"/>
                    </a:cubicBezTo>
                    <a:cubicBezTo>
                      <a:pt x="15" y="7"/>
                      <a:pt x="14" y="7"/>
                      <a:pt x="14" y="7"/>
                    </a:cubicBezTo>
                    <a:cubicBezTo>
                      <a:pt x="14" y="8"/>
                      <a:pt x="14" y="8"/>
                      <a:pt x="14" y="8"/>
                    </a:cubicBezTo>
                    <a:cubicBezTo>
                      <a:pt x="13" y="8"/>
                      <a:pt x="13" y="8"/>
                      <a:pt x="13" y="9"/>
                    </a:cubicBezTo>
                    <a:cubicBezTo>
                      <a:pt x="12" y="9"/>
                      <a:pt x="12" y="10"/>
                      <a:pt x="11" y="10"/>
                    </a:cubicBezTo>
                    <a:cubicBezTo>
                      <a:pt x="11" y="11"/>
                      <a:pt x="10" y="11"/>
                      <a:pt x="10" y="12"/>
                    </a:cubicBezTo>
                    <a:cubicBezTo>
                      <a:pt x="10" y="12"/>
                      <a:pt x="9" y="12"/>
                      <a:pt x="9" y="12"/>
                    </a:cubicBezTo>
                    <a:cubicBezTo>
                      <a:pt x="9" y="12"/>
                      <a:pt x="9" y="13"/>
                      <a:pt x="9" y="13"/>
                    </a:cubicBezTo>
                    <a:cubicBezTo>
                      <a:pt x="8" y="13"/>
                      <a:pt x="8" y="13"/>
                      <a:pt x="8" y="13"/>
                    </a:cubicBezTo>
                    <a:cubicBezTo>
                      <a:pt x="8" y="13"/>
                      <a:pt x="8" y="13"/>
                      <a:pt x="8" y="14"/>
                    </a:cubicBezTo>
                    <a:cubicBezTo>
                      <a:pt x="8" y="14"/>
                      <a:pt x="7" y="14"/>
                      <a:pt x="7" y="14"/>
                    </a:cubicBezTo>
                    <a:cubicBezTo>
                      <a:pt x="7" y="14"/>
                      <a:pt x="7" y="15"/>
                      <a:pt x="7" y="15"/>
                    </a:cubicBezTo>
                    <a:cubicBezTo>
                      <a:pt x="7" y="15"/>
                      <a:pt x="7" y="15"/>
                      <a:pt x="7" y="16"/>
                    </a:cubicBezTo>
                    <a:cubicBezTo>
                      <a:pt x="7" y="16"/>
                      <a:pt x="7" y="16"/>
                      <a:pt x="7" y="16"/>
                    </a:cubicBezTo>
                    <a:cubicBezTo>
                      <a:pt x="7" y="16"/>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9"/>
                    </a:cubicBezTo>
                    <a:cubicBezTo>
                      <a:pt x="7" y="19"/>
                      <a:pt x="7" y="19"/>
                      <a:pt x="7" y="20"/>
                    </a:cubicBezTo>
                    <a:cubicBezTo>
                      <a:pt x="7" y="20"/>
                      <a:pt x="7" y="21"/>
                      <a:pt x="7" y="21"/>
                    </a:cubicBezTo>
                    <a:cubicBezTo>
                      <a:pt x="6" y="22"/>
                      <a:pt x="6" y="22"/>
                      <a:pt x="6" y="23"/>
                    </a:cubicBezTo>
                    <a:cubicBezTo>
                      <a:pt x="6" y="23"/>
                      <a:pt x="6" y="24"/>
                      <a:pt x="5" y="24"/>
                    </a:cubicBezTo>
                    <a:cubicBezTo>
                      <a:pt x="5" y="24"/>
                      <a:pt x="5" y="25"/>
                      <a:pt x="5" y="25"/>
                    </a:cubicBezTo>
                    <a:cubicBezTo>
                      <a:pt x="5" y="25"/>
                      <a:pt x="5" y="25"/>
                      <a:pt x="4" y="25"/>
                    </a:cubicBezTo>
                    <a:cubicBezTo>
                      <a:pt x="4" y="26"/>
                      <a:pt x="4" y="26"/>
                      <a:pt x="3" y="26"/>
                    </a:cubicBezTo>
                    <a:cubicBezTo>
                      <a:pt x="3" y="26"/>
                      <a:pt x="3" y="26"/>
                      <a:pt x="3" y="27"/>
                    </a:cubicBezTo>
                    <a:cubicBezTo>
                      <a:pt x="3" y="27"/>
                      <a:pt x="3" y="27"/>
                      <a:pt x="3" y="27"/>
                    </a:cubicBezTo>
                    <a:cubicBezTo>
                      <a:pt x="3" y="27"/>
                      <a:pt x="3"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7"/>
                      <a:pt x="1" y="28"/>
                      <a:pt x="1" y="28"/>
                    </a:cubicBezTo>
                    <a:cubicBezTo>
                      <a:pt x="1" y="28"/>
                      <a:pt x="1" y="28"/>
                      <a:pt x="1" y="28"/>
                    </a:cubicBezTo>
                    <a:cubicBezTo>
                      <a:pt x="0" y="28"/>
                      <a:pt x="0" y="28"/>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30"/>
                      <a:pt x="0" y="30"/>
                      <a:pt x="0" y="30"/>
                    </a:cubicBezTo>
                    <a:cubicBezTo>
                      <a:pt x="0" y="30"/>
                      <a:pt x="0" y="31"/>
                      <a:pt x="1" y="31"/>
                    </a:cubicBezTo>
                    <a:cubicBezTo>
                      <a:pt x="1" y="31"/>
                      <a:pt x="1" y="31"/>
                      <a:pt x="1" y="32"/>
                    </a:cubicBezTo>
                    <a:cubicBezTo>
                      <a:pt x="1" y="32"/>
                      <a:pt x="1" y="32"/>
                      <a:pt x="2" y="33"/>
                    </a:cubicBezTo>
                    <a:cubicBezTo>
                      <a:pt x="2" y="33"/>
                      <a:pt x="2" y="33"/>
                      <a:pt x="2" y="34"/>
                    </a:cubicBezTo>
                    <a:cubicBezTo>
                      <a:pt x="2" y="34"/>
                      <a:pt x="3" y="34"/>
                      <a:pt x="3" y="35"/>
                    </a:cubicBezTo>
                    <a:cubicBezTo>
                      <a:pt x="3" y="35"/>
                      <a:pt x="3" y="35"/>
                      <a:pt x="3" y="36"/>
                    </a:cubicBezTo>
                    <a:cubicBezTo>
                      <a:pt x="4" y="36"/>
                      <a:pt x="4" y="37"/>
                      <a:pt x="4" y="37"/>
                    </a:cubicBezTo>
                    <a:cubicBezTo>
                      <a:pt x="4" y="37"/>
                      <a:pt x="4" y="37"/>
                      <a:pt x="4" y="37"/>
                    </a:cubicBezTo>
                    <a:cubicBezTo>
                      <a:pt x="4" y="38"/>
                      <a:pt x="4" y="38"/>
                      <a:pt x="4" y="38"/>
                    </a:cubicBezTo>
                    <a:cubicBezTo>
                      <a:pt x="4" y="38"/>
                      <a:pt x="4" y="38"/>
                      <a:pt x="4" y="38"/>
                    </a:cubicBezTo>
                    <a:cubicBezTo>
                      <a:pt x="4" y="38"/>
                      <a:pt x="4" y="39"/>
                      <a:pt x="4" y="39"/>
                    </a:cubicBezTo>
                    <a:cubicBezTo>
                      <a:pt x="4" y="39"/>
                      <a:pt x="4" y="39"/>
                      <a:pt x="4" y="39"/>
                    </a:cubicBezTo>
                    <a:cubicBezTo>
                      <a:pt x="4" y="40"/>
                      <a:pt x="4" y="40"/>
                      <a:pt x="4" y="40"/>
                    </a:cubicBezTo>
                    <a:cubicBezTo>
                      <a:pt x="4" y="40"/>
                      <a:pt x="4" y="41"/>
                      <a:pt x="4" y="41"/>
                    </a:cubicBezTo>
                    <a:cubicBezTo>
                      <a:pt x="4" y="41"/>
                      <a:pt x="4" y="41"/>
                      <a:pt x="4" y="41"/>
                    </a:cubicBezTo>
                    <a:cubicBezTo>
                      <a:pt x="4" y="42"/>
                      <a:pt x="4" y="42"/>
                      <a:pt x="4" y="42"/>
                    </a:cubicBezTo>
                    <a:cubicBezTo>
                      <a:pt x="4" y="42"/>
                      <a:pt x="4" y="43"/>
                      <a:pt x="3" y="43"/>
                    </a:cubicBezTo>
                    <a:cubicBezTo>
                      <a:pt x="3" y="43"/>
                      <a:pt x="3" y="43"/>
                      <a:pt x="3" y="43"/>
                    </a:cubicBezTo>
                    <a:cubicBezTo>
                      <a:pt x="3" y="44"/>
                      <a:pt x="3" y="44"/>
                      <a:pt x="3" y="44"/>
                    </a:cubicBezTo>
                    <a:cubicBezTo>
                      <a:pt x="3" y="44"/>
                      <a:pt x="3" y="44"/>
                      <a:pt x="3" y="44"/>
                    </a:cubicBezTo>
                    <a:cubicBezTo>
                      <a:pt x="3" y="45"/>
                      <a:pt x="3" y="45"/>
                      <a:pt x="3" y="45"/>
                    </a:cubicBezTo>
                    <a:cubicBezTo>
                      <a:pt x="3" y="45"/>
                      <a:pt x="3" y="45"/>
                      <a:pt x="4" y="45"/>
                    </a:cubicBezTo>
                    <a:cubicBezTo>
                      <a:pt x="4" y="45"/>
                      <a:pt x="4" y="46"/>
                      <a:pt x="4" y="46"/>
                    </a:cubicBezTo>
                    <a:cubicBezTo>
                      <a:pt x="4" y="46"/>
                      <a:pt x="4" y="46"/>
                      <a:pt x="4" y="46"/>
                    </a:cubicBezTo>
                    <a:cubicBezTo>
                      <a:pt x="4" y="47"/>
                      <a:pt x="4" y="47"/>
                      <a:pt x="4" y="47"/>
                    </a:cubicBezTo>
                    <a:cubicBezTo>
                      <a:pt x="4" y="47"/>
                      <a:pt x="4" y="47"/>
                      <a:pt x="4" y="48"/>
                    </a:cubicBezTo>
                    <a:cubicBezTo>
                      <a:pt x="4" y="48"/>
                      <a:pt x="4" y="48"/>
                      <a:pt x="4" y="48"/>
                    </a:cubicBezTo>
                    <a:cubicBezTo>
                      <a:pt x="4" y="48"/>
                      <a:pt x="4" y="49"/>
                      <a:pt x="4" y="49"/>
                    </a:cubicBezTo>
                    <a:cubicBezTo>
                      <a:pt x="4" y="49"/>
                      <a:pt x="4" y="49"/>
                      <a:pt x="4" y="50"/>
                    </a:cubicBezTo>
                    <a:cubicBezTo>
                      <a:pt x="4" y="50"/>
                      <a:pt x="4" y="50"/>
                      <a:pt x="4" y="50"/>
                    </a:cubicBezTo>
                    <a:cubicBezTo>
                      <a:pt x="3" y="50"/>
                      <a:pt x="3" y="51"/>
                      <a:pt x="3" y="51"/>
                    </a:cubicBezTo>
                    <a:cubicBezTo>
                      <a:pt x="3" y="51"/>
                      <a:pt x="3" y="51"/>
                      <a:pt x="3" y="51"/>
                    </a:cubicBezTo>
                    <a:cubicBezTo>
                      <a:pt x="3" y="51"/>
                      <a:pt x="3" y="52"/>
                      <a:pt x="3" y="52"/>
                    </a:cubicBezTo>
                    <a:cubicBezTo>
                      <a:pt x="3" y="52"/>
                      <a:pt x="3" y="52"/>
                      <a:pt x="2" y="52"/>
                    </a:cubicBezTo>
                    <a:cubicBezTo>
                      <a:pt x="2" y="52"/>
                      <a:pt x="2" y="53"/>
                      <a:pt x="2" y="53"/>
                    </a:cubicBezTo>
                    <a:cubicBezTo>
                      <a:pt x="2" y="53"/>
                      <a:pt x="2" y="53"/>
                      <a:pt x="2" y="53"/>
                    </a:cubicBezTo>
                    <a:cubicBezTo>
                      <a:pt x="3" y="54"/>
                      <a:pt x="3" y="54"/>
                      <a:pt x="3" y="54"/>
                    </a:cubicBezTo>
                    <a:cubicBezTo>
                      <a:pt x="3" y="54"/>
                      <a:pt x="3" y="54"/>
                      <a:pt x="3" y="54"/>
                    </a:cubicBezTo>
                    <a:cubicBezTo>
                      <a:pt x="3" y="55"/>
                      <a:pt x="3" y="55"/>
                      <a:pt x="3" y="55"/>
                    </a:cubicBezTo>
                    <a:cubicBezTo>
                      <a:pt x="3" y="55"/>
                      <a:pt x="3" y="55"/>
                      <a:pt x="3" y="55"/>
                    </a:cubicBezTo>
                    <a:cubicBezTo>
                      <a:pt x="3" y="55"/>
                      <a:pt x="3" y="56"/>
                      <a:pt x="3" y="56"/>
                    </a:cubicBezTo>
                    <a:cubicBezTo>
                      <a:pt x="3" y="56"/>
                      <a:pt x="3" y="56"/>
                      <a:pt x="3" y="56"/>
                    </a:cubicBezTo>
                    <a:cubicBezTo>
                      <a:pt x="3" y="56"/>
                      <a:pt x="3" y="56"/>
                      <a:pt x="3" y="56"/>
                    </a:cubicBezTo>
                    <a:cubicBezTo>
                      <a:pt x="3" y="57"/>
                      <a:pt x="3" y="57"/>
                      <a:pt x="3" y="57"/>
                    </a:cubicBezTo>
                    <a:cubicBezTo>
                      <a:pt x="3" y="57"/>
                      <a:pt x="3" y="57"/>
                      <a:pt x="3" y="58"/>
                    </a:cubicBezTo>
                    <a:cubicBezTo>
                      <a:pt x="3" y="58"/>
                      <a:pt x="3" y="58"/>
                      <a:pt x="4" y="58"/>
                    </a:cubicBezTo>
                    <a:cubicBezTo>
                      <a:pt x="4" y="58"/>
                      <a:pt x="4" y="59"/>
                      <a:pt x="4" y="59"/>
                    </a:cubicBezTo>
                    <a:cubicBezTo>
                      <a:pt x="4" y="59"/>
                      <a:pt x="4" y="59"/>
                      <a:pt x="4" y="59"/>
                    </a:cubicBezTo>
                    <a:cubicBezTo>
                      <a:pt x="4" y="59"/>
                      <a:pt x="4" y="59"/>
                      <a:pt x="4" y="59"/>
                    </a:cubicBezTo>
                    <a:cubicBezTo>
                      <a:pt x="4" y="59"/>
                      <a:pt x="4" y="60"/>
                      <a:pt x="4" y="60"/>
                    </a:cubicBezTo>
                    <a:cubicBezTo>
                      <a:pt x="4" y="60"/>
                      <a:pt x="4" y="60"/>
                      <a:pt x="4" y="60"/>
                    </a:cubicBezTo>
                    <a:cubicBezTo>
                      <a:pt x="4" y="60"/>
                      <a:pt x="4" y="60"/>
                      <a:pt x="4" y="60"/>
                    </a:cubicBezTo>
                    <a:cubicBezTo>
                      <a:pt x="4" y="61"/>
                      <a:pt x="3" y="61"/>
                      <a:pt x="3" y="61"/>
                    </a:cubicBezTo>
                    <a:cubicBezTo>
                      <a:pt x="2" y="62"/>
                      <a:pt x="2" y="62"/>
                      <a:pt x="2" y="62"/>
                    </a:cubicBezTo>
                    <a:cubicBezTo>
                      <a:pt x="1" y="63"/>
                      <a:pt x="1" y="63"/>
                      <a:pt x="1" y="63"/>
                    </a:cubicBezTo>
                    <a:cubicBezTo>
                      <a:pt x="1" y="64"/>
                      <a:pt x="1" y="64"/>
                      <a:pt x="1" y="64"/>
                    </a:cubicBezTo>
                    <a:cubicBezTo>
                      <a:pt x="1" y="64"/>
                      <a:pt x="1" y="65"/>
                      <a:pt x="1" y="65"/>
                    </a:cubicBezTo>
                    <a:cubicBezTo>
                      <a:pt x="1" y="65"/>
                      <a:pt x="1" y="65"/>
                      <a:pt x="1" y="66"/>
                    </a:cubicBezTo>
                    <a:cubicBezTo>
                      <a:pt x="1" y="66"/>
                      <a:pt x="1" y="66"/>
                      <a:pt x="2" y="66"/>
                    </a:cubicBezTo>
                    <a:cubicBezTo>
                      <a:pt x="2" y="67"/>
                      <a:pt x="2" y="67"/>
                      <a:pt x="2" y="67"/>
                    </a:cubicBezTo>
                    <a:cubicBezTo>
                      <a:pt x="2" y="67"/>
                      <a:pt x="3" y="67"/>
                      <a:pt x="3" y="68"/>
                    </a:cubicBezTo>
                    <a:cubicBezTo>
                      <a:pt x="3" y="68"/>
                      <a:pt x="3" y="68"/>
                      <a:pt x="3" y="68"/>
                    </a:cubicBezTo>
                    <a:cubicBezTo>
                      <a:pt x="3" y="68"/>
                      <a:pt x="4" y="69"/>
                      <a:pt x="4" y="69"/>
                    </a:cubicBezTo>
                    <a:cubicBezTo>
                      <a:pt x="4" y="69"/>
                      <a:pt x="4" y="70"/>
                      <a:pt x="4" y="70"/>
                    </a:cubicBezTo>
                    <a:cubicBezTo>
                      <a:pt x="5" y="70"/>
                      <a:pt x="5" y="70"/>
                      <a:pt x="5" y="71"/>
                    </a:cubicBezTo>
                    <a:cubicBezTo>
                      <a:pt x="5" y="71"/>
                      <a:pt x="5" y="71"/>
                      <a:pt x="5" y="71"/>
                    </a:cubicBezTo>
                    <a:cubicBezTo>
                      <a:pt x="5" y="72"/>
                      <a:pt x="5" y="72"/>
                      <a:pt x="5" y="72"/>
                    </a:cubicBezTo>
                    <a:cubicBezTo>
                      <a:pt x="5" y="72"/>
                      <a:pt x="5" y="73"/>
                      <a:pt x="5" y="73"/>
                    </a:cubicBezTo>
                    <a:cubicBezTo>
                      <a:pt x="5" y="73"/>
                      <a:pt x="5" y="73"/>
                      <a:pt x="5" y="73"/>
                    </a:cubicBezTo>
                    <a:cubicBezTo>
                      <a:pt x="5" y="73"/>
                      <a:pt x="5" y="73"/>
                      <a:pt x="5" y="73"/>
                    </a:cubicBezTo>
                    <a:cubicBezTo>
                      <a:pt x="5" y="73"/>
                      <a:pt x="5" y="74"/>
                      <a:pt x="5" y="74"/>
                    </a:cubicBezTo>
                    <a:cubicBezTo>
                      <a:pt x="5" y="74"/>
                      <a:pt x="5" y="74"/>
                      <a:pt x="5" y="74"/>
                    </a:cubicBezTo>
                    <a:cubicBezTo>
                      <a:pt x="5" y="74"/>
                      <a:pt x="5" y="74"/>
                      <a:pt x="5" y="74"/>
                    </a:cubicBezTo>
                    <a:cubicBezTo>
                      <a:pt x="5" y="74"/>
                      <a:pt x="5" y="74"/>
                      <a:pt x="5" y="75"/>
                    </a:cubicBezTo>
                    <a:cubicBezTo>
                      <a:pt x="5" y="75"/>
                      <a:pt x="5" y="75"/>
                      <a:pt x="5" y="75"/>
                    </a:cubicBezTo>
                    <a:cubicBezTo>
                      <a:pt x="5" y="75"/>
                      <a:pt x="5" y="75"/>
                      <a:pt x="5" y="75"/>
                    </a:cubicBezTo>
                    <a:cubicBezTo>
                      <a:pt x="5" y="75"/>
                      <a:pt x="5" y="75"/>
                      <a:pt x="5" y="75"/>
                    </a:cubicBezTo>
                    <a:cubicBezTo>
                      <a:pt x="5" y="75"/>
                      <a:pt x="5" y="76"/>
                      <a:pt x="5" y="76"/>
                    </a:cubicBezTo>
                    <a:cubicBezTo>
                      <a:pt x="5" y="76"/>
                      <a:pt x="5" y="76"/>
                      <a:pt x="5" y="76"/>
                    </a:cubicBezTo>
                    <a:cubicBezTo>
                      <a:pt x="5" y="76"/>
                      <a:pt x="5" y="76"/>
                      <a:pt x="5" y="76"/>
                    </a:cubicBezTo>
                    <a:cubicBezTo>
                      <a:pt x="5" y="77"/>
                      <a:pt x="6" y="77"/>
                      <a:pt x="6" y="78"/>
                    </a:cubicBezTo>
                    <a:cubicBezTo>
                      <a:pt x="6" y="78"/>
                      <a:pt x="7" y="79"/>
                      <a:pt x="8" y="79"/>
                    </a:cubicBezTo>
                    <a:cubicBezTo>
                      <a:pt x="8" y="79"/>
                      <a:pt x="9" y="79"/>
                      <a:pt x="10" y="80"/>
                    </a:cubicBezTo>
                    <a:cubicBezTo>
                      <a:pt x="10" y="80"/>
                      <a:pt x="11" y="80"/>
                      <a:pt x="12" y="80"/>
                    </a:cubicBezTo>
                    <a:cubicBezTo>
                      <a:pt x="12" y="80"/>
                      <a:pt x="12" y="80"/>
                      <a:pt x="13" y="80"/>
                    </a:cubicBezTo>
                    <a:cubicBezTo>
                      <a:pt x="13" y="80"/>
                      <a:pt x="13" y="80"/>
                      <a:pt x="13" y="80"/>
                    </a:cubicBezTo>
                    <a:cubicBezTo>
                      <a:pt x="14" y="80"/>
                      <a:pt x="14" y="80"/>
                      <a:pt x="14" y="80"/>
                    </a:cubicBezTo>
                    <a:cubicBezTo>
                      <a:pt x="14" y="81"/>
                      <a:pt x="15" y="81"/>
                      <a:pt x="15" y="81"/>
                    </a:cubicBezTo>
                    <a:cubicBezTo>
                      <a:pt x="15" y="81"/>
                      <a:pt x="15" y="81"/>
                      <a:pt x="16" y="81"/>
                    </a:cubicBezTo>
                    <a:cubicBezTo>
                      <a:pt x="16" y="81"/>
                      <a:pt x="16" y="81"/>
                      <a:pt x="16" y="81"/>
                    </a:cubicBezTo>
                    <a:cubicBezTo>
                      <a:pt x="17" y="82"/>
                      <a:pt x="17" y="82"/>
                      <a:pt x="17" y="82"/>
                    </a:cubicBezTo>
                    <a:cubicBezTo>
                      <a:pt x="17"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8" y="82"/>
                      <a:pt x="18" y="82"/>
                      <a:pt x="18"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2"/>
                      <a:pt x="19" y="82"/>
                    </a:cubicBezTo>
                    <a:cubicBezTo>
                      <a:pt x="19" y="82"/>
                      <a:pt x="19" y="83"/>
                      <a:pt x="20" y="83"/>
                    </a:cubicBezTo>
                    <a:cubicBezTo>
                      <a:pt x="20" y="83"/>
                      <a:pt x="20" y="84"/>
                      <a:pt x="20" y="84"/>
                    </a:cubicBezTo>
                    <a:cubicBezTo>
                      <a:pt x="21" y="85"/>
                      <a:pt x="21" y="86"/>
                      <a:pt x="21" y="86"/>
                    </a:cubicBezTo>
                    <a:cubicBezTo>
                      <a:pt x="21" y="87"/>
                      <a:pt x="21" y="87"/>
                      <a:pt x="22" y="88"/>
                    </a:cubicBezTo>
                    <a:cubicBezTo>
                      <a:pt x="22" y="88"/>
                      <a:pt x="22" y="88"/>
                      <a:pt x="22" y="88"/>
                    </a:cubicBezTo>
                    <a:cubicBezTo>
                      <a:pt x="22" y="88"/>
                      <a:pt x="22" y="88"/>
                      <a:pt x="22" y="88"/>
                    </a:cubicBezTo>
                    <a:cubicBezTo>
                      <a:pt x="22" y="88"/>
                      <a:pt x="22" y="88"/>
                      <a:pt x="22" y="88"/>
                    </a:cubicBezTo>
                    <a:cubicBezTo>
                      <a:pt x="22" y="88"/>
                      <a:pt x="22" y="88"/>
                      <a:pt x="22" y="88"/>
                    </a:cubicBezTo>
                    <a:cubicBezTo>
                      <a:pt x="22" y="88"/>
                      <a:pt x="22" y="88"/>
                      <a:pt x="22" y="88"/>
                    </a:cubicBezTo>
                    <a:cubicBezTo>
                      <a:pt x="22" y="88"/>
                      <a:pt x="22" y="88"/>
                      <a:pt x="23" y="88"/>
                    </a:cubicBezTo>
                    <a:cubicBezTo>
                      <a:pt x="22" y="87"/>
                      <a:pt x="22" y="86"/>
                      <a:pt x="22" y="85"/>
                    </a:cubicBezTo>
                    <a:cubicBezTo>
                      <a:pt x="21" y="84"/>
                      <a:pt x="21" y="83"/>
                      <a:pt x="21" y="83"/>
                    </a:cubicBezTo>
                    <a:cubicBezTo>
                      <a:pt x="20" y="82"/>
                      <a:pt x="20" y="82"/>
                      <a:pt x="19" y="81"/>
                    </a:cubicBezTo>
                    <a:cubicBezTo>
                      <a:pt x="19" y="81"/>
                      <a:pt x="18" y="81"/>
                      <a:pt x="18" y="81"/>
                    </a:cubicBezTo>
                    <a:cubicBezTo>
                      <a:pt x="18" y="81"/>
                      <a:pt x="17" y="81"/>
                      <a:pt x="17" y="81"/>
                    </a:cubicBezTo>
                    <a:cubicBezTo>
                      <a:pt x="17" y="81"/>
                      <a:pt x="17" y="81"/>
                      <a:pt x="17" y="80"/>
                    </a:cubicBezTo>
                    <a:cubicBezTo>
                      <a:pt x="16" y="80"/>
                      <a:pt x="16" y="80"/>
                      <a:pt x="16" y="80"/>
                    </a:cubicBezTo>
                    <a:cubicBezTo>
                      <a:pt x="16" y="80"/>
                      <a:pt x="15" y="80"/>
                      <a:pt x="15" y="80"/>
                    </a:cubicBezTo>
                    <a:cubicBezTo>
                      <a:pt x="15" y="80"/>
                      <a:pt x="15" y="80"/>
                      <a:pt x="14" y="80"/>
                    </a:cubicBezTo>
                    <a:cubicBezTo>
                      <a:pt x="14" y="79"/>
                      <a:pt x="14" y="79"/>
                      <a:pt x="14" y="79"/>
                    </a:cubicBezTo>
                    <a:cubicBezTo>
                      <a:pt x="13" y="79"/>
                      <a:pt x="13" y="79"/>
                      <a:pt x="13" y="79"/>
                    </a:cubicBezTo>
                    <a:cubicBezTo>
                      <a:pt x="12" y="79"/>
                      <a:pt x="12" y="79"/>
                      <a:pt x="12" y="79"/>
                    </a:cubicBezTo>
                    <a:cubicBezTo>
                      <a:pt x="11" y="79"/>
                      <a:pt x="10" y="79"/>
                      <a:pt x="10" y="79"/>
                    </a:cubicBezTo>
                    <a:cubicBezTo>
                      <a:pt x="9" y="79"/>
                      <a:pt x="9" y="78"/>
                      <a:pt x="8" y="78"/>
                    </a:cubicBezTo>
                    <a:cubicBezTo>
                      <a:pt x="8" y="78"/>
                      <a:pt x="7" y="77"/>
                      <a:pt x="7" y="77"/>
                    </a:cubicBezTo>
                    <a:cubicBezTo>
                      <a:pt x="7" y="77"/>
                      <a:pt x="6" y="76"/>
                      <a:pt x="6" y="76"/>
                    </a:cubicBezTo>
                    <a:cubicBezTo>
                      <a:pt x="6" y="76"/>
                      <a:pt x="6" y="76"/>
                      <a:pt x="6" y="75"/>
                    </a:cubicBezTo>
                    <a:cubicBezTo>
                      <a:pt x="6" y="75"/>
                      <a:pt x="6" y="75"/>
                      <a:pt x="6" y="75"/>
                    </a:cubicBezTo>
                    <a:cubicBezTo>
                      <a:pt x="6" y="75"/>
                      <a:pt x="6" y="75"/>
                      <a:pt x="6" y="74"/>
                    </a:cubicBezTo>
                    <a:cubicBezTo>
                      <a:pt x="6" y="74"/>
                      <a:pt x="6" y="74"/>
                      <a:pt x="6" y="74"/>
                    </a:cubicBezTo>
                    <a:cubicBezTo>
                      <a:pt x="6" y="74"/>
                      <a:pt x="6" y="73"/>
                      <a:pt x="6" y="73"/>
                    </a:cubicBezTo>
                    <a:cubicBezTo>
                      <a:pt x="6" y="73"/>
                      <a:pt x="6" y="72"/>
                      <a:pt x="6" y="72"/>
                    </a:cubicBezTo>
                    <a:cubicBezTo>
                      <a:pt x="6" y="71"/>
                      <a:pt x="6" y="71"/>
                      <a:pt x="6" y="71"/>
                    </a:cubicBezTo>
                    <a:cubicBezTo>
                      <a:pt x="6" y="70"/>
                      <a:pt x="6" y="70"/>
                      <a:pt x="5" y="69"/>
                    </a:cubicBezTo>
                    <a:cubicBezTo>
                      <a:pt x="5" y="69"/>
                      <a:pt x="5" y="69"/>
                      <a:pt x="5" y="68"/>
                    </a:cubicBezTo>
                    <a:cubicBezTo>
                      <a:pt x="4" y="68"/>
                      <a:pt x="4" y="68"/>
                      <a:pt x="4" y="68"/>
                    </a:cubicBezTo>
                    <a:cubicBezTo>
                      <a:pt x="4" y="67"/>
                      <a:pt x="4" y="67"/>
                      <a:pt x="4" y="67"/>
                    </a:cubicBezTo>
                    <a:cubicBezTo>
                      <a:pt x="3" y="67"/>
                      <a:pt x="3" y="67"/>
                      <a:pt x="3" y="66"/>
                    </a:cubicBezTo>
                    <a:cubicBezTo>
                      <a:pt x="3" y="66"/>
                      <a:pt x="3" y="66"/>
                      <a:pt x="2" y="66"/>
                    </a:cubicBezTo>
                    <a:cubicBezTo>
                      <a:pt x="2" y="66"/>
                      <a:pt x="2" y="65"/>
                      <a:pt x="2" y="65"/>
                    </a:cubicBezTo>
                    <a:cubicBezTo>
                      <a:pt x="2" y="65"/>
                      <a:pt x="2" y="65"/>
                      <a:pt x="2" y="65"/>
                    </a:cubicBezTo>
                    <a:cubicBezTo>
                      <a:pt x="2" y="65"/>
                      <a:pt x="2" y="64"/>
                      <a:pt x="2" y="64"/>
                    </a:cubicBezTo>
                    <a:cubicBezTo>
                      <a:pt x="2" y="64"/>
                      <a:pt x="2" y="64"/>
                      <a:pt x="2" y="64"/>
                    </a:cubicBezTo>
                    <a:cubicBezTo>
                      <a:pt x="2" y="63"/>
                      <a:pt x="2" y="63"/>
                      <a:pt x="3" y="63"/>
                    </a:cubicBezTo>
                    <a:cubicBezTo>
                      <a:pt x="3" y="62"/>
                      <a:pt x="3" y="62"/>
                      <a:pt x="4" y="62"/>
                    </a:cubicBezTo>
                    <a:cubicBezTo>
                      <a:pt x="4" y="61"/>
                      <a:pt x="4" y="61"/>
                      <a:pt x="5" y="61"/>
                    </a:cubicBezTo>
                    <a:cubicBezTo>
                      <a:pt x="5" y="61"/>
                      <a:pt x="5" y="61"/>
                      <a:pt x="5" y="61"/>
                    </a:cubicBezTo>
                    <a:cubicBezTo>
                      <a:pt x="5" y="60"/>
                      <a:pt x="5" y="60"/>
                      <a:pt x="5" y="60"/>
                    </a:cubicBezTo>
                    <a:cubicBezTo>
                      <a:pt x="5" y="60"/>
                      <a:pt x="5" y="60"/>
                      <a:pt x="5" y="60"/>
                    </a:cubicBezTo>
                    <a:cubicBezTo>
                      <a:pt x="5" y="59"/>
                      <a:pt x="5" y="59"/>
                      <a:pt x="5" y="59"/>
                    </a:cubicBezTo>
                    <a:cubicBezTo>
                      <a:pt x="5" y="59"/>
                      <a:pt x="5" y="59"/>
                      <a:pt x="5" y="58"/>
                    </a:cubicBezTo>
                    <a:cubicBezTo>
                      <a:pt x="5" y="58"/>
                      <a:pt x="5" y="58"/>
                      <a:pt x="4" y="58"/>
                    </a:cubicBezTo>
                    <a:cubicBezTo>
                      <a:pt x="4" y="58"/>
                      <a:pt x="4" y="57"/>
                      <a:pt x="4" y="57"/>
                    </a:cubicBezTo>
                    <a:cubicBezTo>
                      <a:pt x="4" y="57"/>
                      <a:pt x="4" y="57"/>
                      <a:pt x="4" y="57"/>
                    </a:cubicBezTo>
                    <a:cubicBezTo>
                      <a:pt x="4" y="57"/>
                      <a:pt x="4" y="56"/>
                      <a:pt x="4" y="56"/>
                    </a:cubicBezTo>
                    <a:cubicBezTo>
                      <a:pt x="4" y="56"/>
                      <a:pt x="4" y="56"/>
                      <a:pt x="4" y="56"/>
                    </a:cubicBezTo>
                    <a:cubicBezTo>
                      <a:pt x="4" y="56"/>
                      <a:pt x="4" y="56"/>
                      <a:pt x="4" y="56"/>
                    </a:cubicBezTo>
                    <a:cubicBezTo>
                      <a:pt x="4" y="55"/>
                      <a:pt x="4" y="55"/>
                      <a:pt x="4" y="55"/>
                    </a:cubicBezTo>
                    <a:cubicBezTo>
                      <a:pt x="4" y="55"/>
                      <a:pt x="4" y="55"/>
                      <a:pt x="4" y="55"/>
                    </a:cubicBezTo>
                    <a:cubicBezTo>
                      <a:pt x="4" y="54"/>
                      <a:pt x="4" y="54"/>
                      <a:pt x="4" y="54"/>
                    </a:cubicBezTo>
                    <a:cubicBezTo>
                      <a:pt x="4" y="54"/>
                      <a:pt x="3" y="53"/>
                      <a:pt x="3" y="53"/>
                    </a:cubicBezTo>
                    <a:cubicBezTo>
                      <a:pt x="3" y="53"/>
                      <a:pt x="3" y="52"/>
                      <a:pt x="4" y="52"/>
                    </a:cubicBezTo>
                    <a:cubicBezTo>
                      <a:pt x="4" y="52"/>
                      <a:pt x="4" y="52"/>
                      <a:pt x="4" y="51"/>
                    </a:cubicBezTo>
                    <a:cubicBezTo>
                      <a:pt x="4" y="51"/>
                      <a:pt x="5" y="51"/>
                      <a:pt x="5" y="50"/>
                    </a:cubicBezTo>
                    <a:cubicBezTo>
                      <a:pt x="5" y="50"/>
                      <a:pt x="5" y="49"/>
                      <a:pt x="5" y="49"/>
                    </a:cubicBezTo>
                    <a:cubicBezTo>
                      <a:pt x="5" y="48"/>
                      <a:pt x="5" y="48"/>
                      <a:pt x="5" y="47"/>
                    </a:cubicBezTo>
                    <a:cubicBezTo>
                      <a:pt x="5" y="47"/>
                      <a:pt x="5" y="46"/>
                      <a:pt x="5" y="45"/>
                    </a:cubicBezTo>
                    <a:cubicBezTo>
                      <a:pt x="4" y="45"/>
                      <a:pt x="4" y="45"/>
                      <a:pt x="4" y="44"/>
                    </a:cubicBezTo>
                    <a:cubicBezTo>
                      <a:pt x="4" y="44"/>
                      <a:pt x="4" y="44"/>
                      <a:pt x="4" y="44"/>
                    </a:cubicBezTo>
                    <a:cubicBezTo>
                      <a:pt x="4" y="43"/>
                      <a:pt x="4" y="43"/>
                      <a:pt x="5" y="43"/>
                    </a:cubicBezTo>
                    <a:cubicBezTo>
                      <a:pt x="5" y="42"/>
                      <a:pt x="5" y="42"/>
                      <a:pt x="5" y="42"/>
                    </a:cubicBezTo>
                    <a:cubicBezTo>
                      <a:pt x="5" y="41"/>
                      <a:pt x="5" y="41"/>
                      <a:pt x="5" y="41"/>
                    </a:cubicBezTo>
                    <a:cubicBezTo>
                      <a:pt x="5" y="40"/>
                      <a:pt x="5" y="40"/>
                      <a:pt x="5" y="39"/>
                    </a:cubicBezTo>
                    <a:cubicBezTo>
                      <a:pt x="5" y="39"/>
                      <a:pt x="5" y="38"/>
                      <a:pt x="5" y="38"/>
                    </a:cubicBezTo>
                    <a:cubicBezTo>
                      <a:pt x="5" y="38"/>
                      <a:pt x="5" y="37"/>
                      <a:pt x="5" y="37"/>
                    </a:cubicBezTo>
                    <a:cubicBezTo>
                      <a:pt x="5" y="36"/>
                      <a:pt x="4" y="36"/>
                      <a:pt x="4" y="35"/>
                    </a:cubicBezTo>
                    <a:cubicBezTo>
                      <a:pt x="4" y="35"/>
                      <a:pt x="4" y="35"/>
                      <a:pt x="4" y="34"/>
                    </a:cubicBezTo>
                    <a:cubicBezTo>
                      <a:pt x="4" y="34"/>
                      <a:pt x="3" y="34"/>
                      <a:pt x="3" y="33"/>
                    </a:cubicBezTo>
                    <a:cubicBezTo>
                      <a:pt x="3" y="33"/>
                      <a:pt x="3" y="33"/>
                      <a:pt x="3" y="32"/>
                    </a:cubicBezTo>
                    <a:cubicBezTo>
                      <a:pt x="2" y="32"/>
                      <a:pt x="2" y="32"/>
                      <a:pt x="2" y="31"/>
                    </a:cubicBezTo>
                    <a:cubicBezTo>
                      <a:pt x="2" y="31"/>
                      <a:pt x="2" y="31"/>
                      <a:pt x="1" y="30"/>
                    </a:cubicBezTo>
                    <a:cubicBezTo>
                      <a:pt x="1" y="30"/>
                      <a:pt x="1" y="30"/>
                      <a:pt x="1" y="30"/>
                    </a:cubicBezTo>
                    <a:cubicBezTo>
                      <a:pt x="1" y="29"/>
                      <a:pt x="1" y="29"/>
                      <a:pt x="1" y="29"/>
                    </a:cubicBezTo>
                    <a:cubicBezTo>
                      <a:pt x="1" y="29"/>
                      <a:pt x="1" y="29"/>
                      <a:pt x="1" y="29"/>
                    </a:cubicBezTo>
                    <a:cubicBezTo>
                      <a:pt x="1" y="29"/>
                      <a:pt x="2" y="29"/>
                      <a:pt x="2" y="28"/>
                    </a:cubicBezTo>
                    <a:cubicBezTo>
                      <a:pt x="2" y="28"/>
                      <a:pt x="2" y="28"/>
                      <a:pt x="2" y="28"/>
                    </a:cubicBezTo>
                    <a:cubicBezTo>
                      <a:pt x="3" y="28"/>
                      <a:pt x="3" y="28"/>
                      <a:pt x="3" y="28"/>
                    </a:cubicBezTo>
                    <a:cubicBezTo>
                      <a:pt x="3" y="27"/>
                      <a:pt x="4" y="27"/>
                      <a:pt x="4" y="27"/>
                    </a:cubicBezTo>
                    <a:cubicBezTo>
                      <a:pt x="4" y="27"/>
                      <a:pt x="5" y="26"/>
                      <a:pt x="5" y="26"/>
                    </a:cubicBezTo>
                    <a:cubicBezTo>
                      <a:pt x="5" y="26"/>
                      <a:pt x="5" y="26"/>
                      <a:pt x="6" y="25"/>
                    </a:cubicBezTo>
                    <a:cubicBezTo>
                      <a:pt x="6" y="25"/>
                      <a:pt x="6" y="25"/>
                      <a:pt x="6" y="24"/>
                    </a:cubicBezTo>
                    <a:cubicBezTo>
                      <a:pt x="7" y="24"/>
                      <a:pt x="7" y="23"/>
                      <a:pt x="7" y="23"/>
                    </a:cubicBezTo>
                    <a:cubicBezTo>
                      <a:pt x="7" y="22"/>
                      <a:pt x="8" y="21"/>
                      <a:pt x="8" y="21"/>
                    </a:cubicBezTo>
                    <a:cubicBezTo>
                      <a:pt x="8" y="20"/>
                      <a:pt x="8" y="19"/>
                      <a:pt x="8" y="19"/>
                    </a:cubicBezTo>
                    <a:cubicBezTo>
                      <a:pt x="8" y="18"/>
                      <a:pt x="8" y="18"/>
                      <a:pt x="8" y="17"/>
                    </a:cubicBezTo>
                    <a:cubicBezTo>
                      <a:pt x="8" y="17"/>
                      <a:pt x="8" y="17"/>
                      <a:pt x="8" y="17"/>
                    </a:cubicBezTo>
                    <a:cubicBezTo>
                      <a:pt x="8" y="16"/>
                      <a:pt x="8" y="16"/>
                      <a:pt x="8" y="16"/>
                    </a:cubicBezTo>
                    <a:cubicBezTo>
                      <a:pt x="8" y="16"/>
                      <a:pt x="8" y="15"/>
                      <a:pt x="8" y="15"/>
                    </a:cubicBezTo>
                    <a:cubicBezTo>
                      <a:pt x="8" y="15"/>
                      <a:pt x="8" y="14"/>
                      <a:pt x="8" y="14"/>
                    </a:cubicBezTo>
                    <a:cubicBezTo>
                      <a:pt x="9" y="14"/>
                      <a:pt x="9" y="14"/>
                      <a:pt x="9" y="14"/>
                    </a:cubicBezTo>
                    <a:cubicBezTo>
                      <a:pt x="9" y="14"/>
                      <a:pt x="9" y="14"/>
                      <a:pt x="9" y="14"/>
                    </a:cubicBezTo>
                    <a:cubicBezTo>
                      <a:pt x="9" y="13"/>
                      <a:pt x="10" y="13"/>
                      <a:pt x="10" y="13"/>
                    </a:cubicBezTo>
                    <a:cubicBezTo>
                      <a:pt x="10" y="13"/>
                      <a:pt x="10" y="13"/>
                      <a:pt x="10" y="12"/>
                    </a:cubicBezTo>
                    <a:cubicBezTo>
                      <a:pt x="11" y="12"/>
                      <a:pt x="11" y="12"/>
                      <a:pt x="12" y="11"/>
                    </a:cubicBezTo>
                    <a:cubicBezTo>
                      <a:pt x="12" y="11"/>
                      <a:pt x="13" y="10"/>
                      <a:pt x="13" y="10"/>
                    </a:cubicBezTo>
                    <a:cubicBezTo>
                      <a:pt x="13" y="9"/>
                      <a:pt x="14" y="9"/>
                      <a:pt x="14" y="9"/>
                    </a:cubicBezTo>
                    <a:cubicBezTo>
                      <a:pt x="14" y="9"/>
                      <a:pt x="15" y="8"/>
                      <a:pt x="15" y="8"/>
                    </a:cubicBezTo>
                    <a:cubicBezTo>
                      <a:pt x="16" y="8"/>
                      <a:pt x="16" y="8"/>
                      <a:pt x="16" y="8"/>
                    </a:cubicBezTo>
                    <a:cubicBezTo>
                      <a:pt x="16" y="8"/>
                      <a:pt x="16" y="8"/>
                      <a:pt x="17" y="8"/>
                    </a:cubicBezTo>
                    <a:cubicBezTo>
                      <a:pt x="17" y="8"/>
                      <a:pt x="17" y="8"/>
                      <a:pt x="18" y="8"/>
                    </a:cubicBezTo>
                    <a:cubicBezTo>
                      <a:pt x="18" y="7"/>
                      <a:pt x="18" y="7"/>
                      <a:pt x="18" y="7"/>
                    </a:cubicBezTo>
                    <a:cubicBezTo>
                      <a:pt x="19" y="6"/>
                      <a:pt x="19" y="6"/>
                      <a:pt x="19" y="5"/>
                    </a:cubicBezTo>
                    <a:cubicBezTo>
                      <a:pt x="19" y="5"/>
                      <a:pt x="19" y="5"/>
                      <a:pt x="19" y="5"/>
                    </a:cubicBezTo>
                    <a:cubicBezTo>
                      <a:pt x="19" y="4"/>
                      <a:pt x="19" y="4"/>
                      <a:pt x="19" y="4"/>
                    </a:cubicBezTo>
                    <a:cubicBezTo>
                      <a:pt x="19" y="4"/>
                      <a:pt x="19" y="3"/>
                      <a:pt x="19" y="3"/>
                    </a:cubicBezTo>
                    <a:cubicBezTo>
                      <a:pt x="19" y="3"/>
                      <a:pt x="19" y="2"/>
                      <a:pt x="19" y="2"/>
                    </a:cubicBezTo>
                    <a:cubicBezTo>
                      <a:pt x="19" y="2"/>
                      <a:pt x="20" y="2"/>
                      <a:pt x="20" y="2"/>
                    </a:cubicBezTo>
                    <a:cubicBezTo>
                      <a:pt x="21" y="3"/>
                      <a:pt x="21" y="3"/>
                      <a:pt x="22" y="3"/>
                    </a:cubicBezTo>
                    <a:cubicBezTo>
                      <a:pt x="22" y="3"/>
                      <a:pt x="23" y="3"/>
                      <a:pt x="24" y="4"/>
                    </a:cubicBezTo>
                    <a:cubicBezTo>
                      <a:pt x="24" y="4"/>
                      <a:pt x="25" y="4"/>
                      <a:pt x="26" y="4"/>
                    </a:cubicBezTo>
                    <a:cubicBezTo>
                      <a:pt x="26" y="4"/>
                      <a:pt x="26" y="4"/>
                      <a:pt x="26" y="4"/>
                    </a:cubicBezTo>
                    <a:cubicBezTo>
                      <a:pt x="27" y="4"/>
                      <a:pt x="27" y="4"/>
                      <a:pt x="27" y="4"/>
                    </a:cubicBezTo>
                    <a:cubicBezTo>
                      <a:pt x="27" y="4"/>
                      <a:pt x="27" y="4"/>
                      <a:pt x="28" y="4"/>
                    </a:cubicBezTo>
                    <a:cubicBezTo>
                      <a:pt x="28" y="4"/>
                      <a:pt x="28" y="4"/>
                      <a:pt x="28" y="3"/>
                    </a:cubicBezTo>
                    <a:cubicBezTo>
                      <a:pt x="28" y="3"/>
                      <a:pt x="29" y="3"/>
                      <a:pt x="29" y="3"/>
                    </a:cubicBezTo>
                    <a:cubicBezTo>
                      <a:pt x="29" y="3"/>
                      <a:pt x="29" y="3"/>
                      <a:pt x="30" y="3"/>
                    </a:cubicBezTo>
                    <a:cubicBezTo>
                      <a:pt x="30" y="3"/>
                      <a:pt x="30" y="3"/>
                      <a:pt x="30" y="3"/>
                    </a:cubicBezTo>
                    <a:cubicBezTo>
                      <a:pt x="31" y="3"/>
                      <a:pt x="31" y="3"/>
                      <a:pt x="31" y="3"/>
                    </a:cubicBezTo>
                    <a:cubicBezTo>
                      <a:pt x="32" y="3"/>
                      <a:pt x="33" y="3"/>
                      <a:pt x="34" y="3"/>
                    </a:cubicBezTo>
                    <a:cubicBezTo>
                      <a:pt x="34" y="3"/>
                      <a:pt x="35" y="4"/>
                      <a:pt x="36" y="4"/>
                    </a:cubicBezTo>
                    <a:cubicBezTo>
                      <a:pt x="36" y="4"/>
                      <a:pt x="37" y="4"/>
                      <a:pt x="38" y="4"/>
                    </a:cubicBezTo>
                    <a:cubicBezTo>
                      <a:pt x="38" y="5"/>
                      <a:pt x="39" y="5"/>
                      <a:pt x="39" y="5"/>
                    </a:cubicBezTo>
                    <a:cubicBezTo>
                      <a:pt x="40" y="5"/>
                      <a:pt x="40" y="5"/>
                      <a:pt x="40" y="6"/>
                    </a:cubicBezTo>
                    <a:cubicBezTo>
                      <a:pt x="41" y="6"/>
                      <a:pt x="41" y="6"/>
                      <a:pt x="41" y="6"/>
                    </a:cubicBezTo>
                    <a:cubicBezTo>
                      <a:pt x="42" y="6"/>
                      <a:pt x="42" y="6"/>
                      <a:pt x="42" y="6"/>
                    </a:cubicBezTo>
                    <a:cubicBezTo>
                      <a:pt x="43" y="6"/>
                      <a:pt x="43" y="6"/>
                      <a:pt x="43" y="7"/>
                    </a:cubicBezTo>
                    <a:cubicBezTo>
                      <a:pt x="44" y="7"/>
                      <a:pt x="45" y="7"/>
                      <a:pt x="46" y="7"/>
                    </a:cubicBezTo>
                    <a:cubicBezTo>
                      <a:pt x="47" y="8"/>
                      <a:pt x="47" y="8"/>
                      <a:pt x="48" y="8"/>
                    </a:cubicBezTo>
                    <a:cubicBezTo>
                      <a:pt x="48" y="9"/>
                      <a:pt x="48" y="9"/>
                      <a:pt x="48" y="9"/>
                    </a:cubicBezTo>
                    <a:cubicBezTo>
                      <a:pt x="48" y="10"/>
                      <a:pt x="48" y="10"/>
                      <a:pt x="48" y="11"/>
                    </a:cubicBezTo>
                    <a:cubicBezTo>
                      <a:pt x="48" y="11"/>
                      <a:pt x="48" y="11"/>
                      <a:pt x="48" y="12"/>
                    </a:cubicBezTo>
                    <a:cubicBezTo>
                      <a:pt x="48" y="12"/>
                      <a:pt x="48" y="12"/>
                      <a:pt x="49" y="13"/>
                    </a:cubicBezTo>
                    <a:cubicBezTo>
                      <a:pt x="49" y="13"/>
                      <a:pt x="49" y="13"/>
                      <a:pt x="49" y="13"/>
                    </a:cubicBezTo>
                    <a:cubicBezTo>
                      <a:pt x="49" y="14"/>
                      <a:pt x="49" y="14"/>
                      <a:pt x="50" y="14"/>
                    </a:cubicBezTo>
                    <a:cubicBezTo>
                      <a:pt x="50" y="15"/>
                      <a:pt x="51" y="15"/>
                      <a:pt x="51" y="16"/>
                    </a:cubicBezTo>
                    <a:cubicBezTo>
                      <a:pt x="52" y="16"/>
                      <a:pt x="52" y="16"/>
                      <a:pt x="53" y="16"/>
                    </a:cubicBezTo>
                    <a:cubicBezTo>
                      <a:pt x="54" y="17"/>
                      <a:pt x="54" y="17"/>
                      <a:pt x="55" y="17"/>
                    </a:cubicBezTo>
                    <a:cubicBezTo>
                      <a:pt x="56" y="17"/>
                      <a:pt x="56" y="17"/>
                      <a:pt x="57" y="17"/>
                    </a:cubicBezTo>
                    <a:cubicBezTo>
                      <a:pt x="58" y="17"/>
                      <a:pt x="60" y="17"/>
                      <a:pt x="61" y="18"/>
                    </a:cubicBezTo>
                    <a:cubicBezTo>
                      <a:pt x="62" y="18"/>
                      <a:pt x="63" y="18"/>
                      <a:pt x="65" y="18"/>
                    </a:cubicBezTo>
                    <a:cubicBezTo>
                      <a:pt x="66" y="19"/>
                      <a:pt x="68" y="19"/>
                      <a:pt x="69" y="20"/>
                    </a:cubicBezTo>
                    <a:cubicBezTo>
                      <a:pt x="70" y="21"/>
                      <a:pt x="71" y="22"/>
                      <a:pt x="72" y="23"/>
                    </a:cubicBezTo>
                    <a:cubicBezTo>
                      <a:pt x="73" y="23"/>
                      <a:pt x="73" y="24"/>
                      <a:pt x="74" y="24"/>
                    </a:cubicBezTo>
                    <a:cubicBezTo>
                      <a:pt x="75" y="24"/>
                      <a:pt x="75" y="25"/>
                      <a:pt x="76" y="25"/>
                    </a:cubicBezTo>
                    <a:cubicBezTo>
                      <a:pt x="76" y="25"/>
                      <a:pt x="77" y="25"/>
                      <a:pt x="78" y="25"/>
                    </a:cubicBezTo>
                    <a:cubicBezTo>
                      <a:pt x="78" y="25"/>
                      <a:pt x="79" y="25"/>
                      <a:pt x="80" y="25"/>
                    </a:cubicBezTo>
                    <a:cubicBezTo>
                      <a:pt x="80" y="25"/>
                      <a:pt x="81" y="25"/>
                      <a:pt x="81" y="25"/>
                    </a:cubicBezTo>
                    <a:cubicBezTo>
                      <a:pt x="82" y="25"/>
                      <a:pt x="83" y="25"/>
                      <a:pt x="83" y="25"/>
                    </a:cubicBezTo>
                    <a:cubicBezTo>
                      <a:pt x="84" y="24"/>
                      <a:pt x="84" y="24"/>
                      <a:pt x="85" y="24"/>
                    </a:cubicBezTo>
                    <a:cubicBezTo>
                      <a:pt x="85" y="23"/>
                      <a:pt x="86" y="23"/>
                      <a:pt x="86" y="22"/>
                    </a:cubicBezTo>
                    <a:cubicBezTo>
                      <a:pt x="87" y="22"/>
                      <a:pt x="87" y="21"/>
                      <a:pt x="87" y="21"/>
                    </a:cubicBezTo>
                    <a:cubicBezTo>
                      <a:pt x="87" y="20"/>
                      <a:pt x="87" y="19"/>
                      <a:pt x="87" y="19"/>
                    </a:cubicBezTo>
                    <a:cubicBezTo>
                      <a:pt x="87" y="18"/>
                      <a:pt x="87" y="18"/>
                      <a:pt x="87" y="17"/>
                    </a:cubicBezTo>
                    <a:cubicBezTo>
                      <a:pt x="86" y="16"/>
                      <a:pt x="86" y="16"/>
                      <a:pt x="86" y="15"/>
                    </a:cubicBezTo>
                    <a:cubicBezTo>
                      <a:pt x="86" y="15"/>
                      <a:pt x="86" y="14"/>
                      <a:pt x="86" y="14"/>
                    </a:cubicBezTo>
                    <a:cubicBezTo>
                      <a:pt x="86" y="14"/>
                      <a:pt x="85" y="14"/>
                      <a:pt x="85" y="13"/>
                    </a:cubicBezTo>
                    <a:cubicBezTo>
                      <a:pt x="85" y="13"/>
                      <a:pt x="85" y="13"/>
                      <a:pt x="85" y="12"/>
                    </a:cubicBezTo>
                    <a:cubicBezTo>
                      <a:pt x="85" y="12"/>
                      <a:pt x="85" y="12"/>
                      <a:pt x="85" y="11"/>
                    </a:cubicBezTo>
                    <a:cubicBezTo>
                      <a:pt x="85" y="11"/>
                      <a:pt x="86" y="10"/>
                      <a:pt x="87" y="9"/>
                    </a:cubicBezTo>
                    <a:cubicBezTo>
                      <a:pt x="88" y="8"/>
                      <a:pt x="89" y="7"/>
                      <a:pt x="91" y="6"/>
                    </a:cubicBezTo>
                    <a:cubicBezTo>
                      <a:pt x="92" y="5"/>
                      <a:pt x="94" y="4"/>
                      <a:pt x="96" y="3"/>
                    </a:cubicBezTo>
                    <a:cubicBezTo>
                      <a:pt x="98" y="3"/>
                      <a:pt x="100" y="2"/>
                      <a:pt x="102" y="2"/>
                    </a:cubicBezTo>
                    <a:cubicBezTo>
                      <a:pt x="102" y="2"/>
                      <a:pt x="102" y="2"/>
                      <a:pt x="103" y="2"/>
                    </a:cubicBezTo>
                    <a:cubicBezTo>
                      <a:pt x="103" y="2"/>
                      <a:pt x="103" y="2"/>
                      <a:pt x="103" y="2"/>
                    </a:cubicBezTo>
                    <a:cubicBezTo>
                      <a:pt x="103" y="2"/>
                      <a:pt x="103" y="2"/>
                      <a:pt x="103" y="2"/>
                    </a:cubicBezTo>
                    <a:cubicBezTo>
                      <a:pt x="103" y="2"/>
                      <a:pt x="103" y="2"/>
                      <a:pt x="103" y="2"/>
                    </a:cubicBezTo>
                    <a:cubicBezTo>
                      <a:pt x="104" y="2"/>
                      <a:pt x="105" y="3"/>
                      <a:pt x="106" y="3"/>
                    </a:cubicBezTo>
                    <a:cubicBezTo>
                      <a:pt x="107" y="3"/>
                      <a:pt x="107" y="3"/>
                      <a:pt x="108" y="3"/>
                    </a:cubicBezTo>
                    <a:cubicBezTo>
                      <a:pt x="108" y="4"/>
                      <a:pt x="108" y="4"/>
                      <a:pt x="109" y="4"/>
                    </a:cubicBezTo>
                    <a:cubicBezTo>
                      <a:pt x="109" y="5"/>
                      <a:pt x="109" y="5"/>
                      <a:pt x="110" y="5"/>
                    </a:cubicBezTo>
                    <a:cubicBezTo>
                      <a:pt x="110" y="6"/>
                      <a:pt x="110" y="6"/>
                      <a:pt x="111" y="6"/>
                    </a:cubicBezTo>
                    <a:cubicBezTo>
                      <a:pt x="111" y="7"/>
                      <a:pt x="112" y="7"/>
                      <a:pt x="112" y="7"/>
                    </a:cubicBezTo>
                    <a:cubicBezTo>
                      <a:pt x="112" y="8"/>
                      <a:pt x="113" y="8"/>
                      <a:pt x="114" y="8"/>
                    </a:cubicBezTo>
                    <a:cubicBezTo>
                      <a:pt x="114" y="9"/>
                      <a:pt x="115" y="9"/>
                      <a:pt x="116" y="9"/>
                    </a:cubicBezTo>
                    <a:cubicBezTo>
                      <a:pt x="116" y="9"/>
                      <a:pt x="117" y="9"/>
                      <a:pt x="117" y="9"/>
                    </a:cubicBezTo>
                    <a:cubicBezTo>
                      <a:pt x="117" y="9"/>
                      <a:pt x="118" y="9"/>
                      <a:pt x="118" y="9"/>
                    </a:cubicBezTo>
                    <a:cubicBezTo>
                      <a:pt x="118" y="9"/>
                      <a:pt x="118" y="9"/>
                      <a:pt x="119" y="9"/>
                    </a:cubicBezTo>
                    <a:cubicBezTo>
                      <a:pt x="119" y="9"/>
                      <a:pt x="119" y="9"/>
                      <a:pt x="119" y="9"/>
                    </a:cubicBezTo>
                    <a:cubicBezTo>
                      <a:pt x="121" y="10"/>
                      <a:pt x="122" y="10"/>
                      <a:pt x="122" y="10"/>
                    </a:cubicBezTo>
                    <a:cubicBezTo>
                      <a:pt x="123" y="10"/>
                      <a:pt x="124" y="10"/>
                      <a:pt x="125" y="10"/>
                    </a:cubicBezTo>
                    <a:cubicBezTo>
                      <a:pt x="125" y="10"/>
                      <a:pt x="126" y="11"/>
                      <a:pt x="126" y="11"/>
                    </a:cubicBezTo>
                    <a:cubicBezTo>
                      <a:pt x="127" y="11"/>
                      <a:pt x="127" y="11"/>
                      <a:pt x="127" y="12"/>
                    </a:cubicBezTo>
                    <a:cubicBezTo>
                      <a:pt x="127" y="12"/>
                      <a:pt x="127" y="12"/>
                      <a:pt x="127" y="12"/>
                    </a:cubicBezTo>
                    <a:cubicBezTo>
                      <a:pt x="127" y="12"/>
                      <a:pt x="127" y="12"/>
                      <a:pt x="127" y="12"/>
                    </a:cubicBezTo>
                    <a:cubicBezTo>
                      <a:pt x="127" y="12"/>
                      <a:pt x="127" y="12"/>
                      <a:pt x="127" y="12"/>
                    </a:cubicBezTo>
                    <a:cubicBezTo>
                      <a:pt x="127" y="12"/>
                      <a:pt x="127" y="13"/>
                      <a:pt x="127" y="13"/>
                    </a:cubicBezTo>
                    <a:cubicBezTo>
                      <a:pt x="127" y="13"/>
                      <a:pt x="127" y="13"/>
                      <a:pt x="127" y="13"/>
                    </a:cubicBezTo>
                    <a:cubicBezTo>
                      <a:pt x="127" y="13"/>
                      <a:pt x="127" y="13"/>
                      <a:pt x="127" y="13"/>
                    </a:cubicBezTo>
                    <a:cubicBezTo>
                      <a:pt x="127" y="12"/>
                      <a:pt x="127" y="12"/>
                      <a:pt x="127" y="12"/>
                    </a:cubicBezTo>
                    <a:cubicBezTo>
                      <a:pt x="127" y="12"/>
                      <a:pt x="127" y="12"/>
                      <a:pt x="127" y="12"/>
                    </a:cubicBezTo>
                    <a:cubicBezTo>
                      <a:pt x="127" y="12"/>
                      <a:pt x="127" y="12"/>
                      <a:pt x="127" y="12"/>
                    </a:cubicBezTo>
                    <a:cubicBezTo>
                      <a:pt x="127" y="11"/>
                      <a:pt x="127" y="11"/>
                      <a:pt x="127" y="11"/>
                    </a:cubicBezTo>
                    <a:cubicBezTo>
                      <a:pt x="128" y="11"/>
                      <a:pt x="128" y="11"/>
                      <a:pt x="128" y="11"/>
                    </a:cubicBezTo>
                    <a:cubicBezTo>
                      <a:pt x="128" y="11"/>
                      <a:pt x="127" y="10"/>
                      <a:pt x="127" y="10"/>
                    </a:cubicBezTo>
                    <a:cubicBezTo>
                      <a:pt x="127" y="10"/>
                      <a:pt x="126" y="10"/>
                      <a:pt x="125" y="9"/>
                    </a:cubicBezTo>
                    <a:cubicBezTo>
                      <a:pt x="125" y="9"/>
                      <a:pt x="124" y="9"/>
                      <a:pt x="123" y="9"/>
                    </a:cubicBezTo>
                    <a:cubicBezTo>
                      <a:pt x="122" y="9"/>
                      <a:pt x="121" y="9"/>
                      <a:pt x="120" y="8"/>
                    </a:cubicBezTo>
                    <a:cubicBezTo>
                      <a:pt x="119" y="8"/>
                      <a:pt x="119" y="8"/>
                      <a:pt x="119" y="8"/>
                    </a:cubicBezTo>
                    <a:cubicBezTo>
                      <a:pt x="119" y="8"/>
                      <a:pt x="118" y="8"/>
                      <a:pt x="118" y="8"/>
                    </a:cubicBezTo>
                    <a:cubicBezTo>
                      <a:pt x="118" y="8"/>
                      <a:pt x="117" y="8"/>
                      <a:pt x="117" y="8"/>
                    </a:cubicBezTo>
                    <a:cubicBezTo>
                      <a:pt x="117" y="8"/>
                      <a:pt x="116" y="8"/>
                      <a:pt x="116" y="8"/>
                    </a:cubicBezTo>
                    <a:cubicBezTo>
                      <a:pt x="115" y="8"/>
                      <a:pt x="115" y="8"/>
                      <a:pt x="114" y="7"/>
                    </a:cubicBezTo>
                    <a:cubicBezTo>
                      <a:pt x="113" y="7"/>
                      <a:pt x="113" y="7"/>
                      <a:pt x="113" y="7"/>
                    </a:cubicBezTo>
                    <a:cubicBezTo>
                      <a:pt x="112" y="6"/>
                      <a:pt x="112" y="6"/>
                      <a:pt x="111" y="6"/>
                    </a:cubicBezTo>
                    <a:cubicBezTo>
                      <a:pt x="111" y="5"/>
                      <a:pt x="111" y="5"/>
                      <a:pt x="111" y="5"/>
                    </a:cubicBezTo>
                    <a:cubicBezTo>
                      <a:pt x="110" y="4"/>
                      <a:pt x="110" y="4"/>
                      <a:pt x="109" y="4"/>
                    </a:cubicBezTo>
                    <a:cubicBezTo>
                      <a:pt x="109" y="3"/>
                      <a:pt x="109" y="3"/>
                      <a:pt x="108" y="3"/>
                    </a:cubicBezTo>
                    <a:cubicBezTo>
                      <a:pt x="108" y="2"/>
                      <a:pt x="107" y="2"/>
                      <a:pt x="106" y="2"/>
                    </a:cubicBezTo>
                    <a:cubicBezTo>
                      <a:pt x="105" y="2"/>
                      <a:pt x="104" y="1"/>
                      <a:pt x="103" y="1"/>
                    </a:cubicBezTo>
                    <a:cubicBezTo>
                      <a:pt x="102" y="1"/>
                      <a:pt x="102" y="1"/>
                      <a:pt x="102" y="1"/>
                    </a:cubicBezTo>
                    <a:cubicBezTo>
                      <a:pt x="100" y="1"/>
                      <a:pt x="98" y="2"/>
                      <a:pt x="96" y="2"/>
                    </a:cubicBezTo>
                    <a:cubicBezTo>
                      <a:pt x="94" y="3"/>
                      <a:pt x="92" y="4"/>
                      <a:pt x="90" y="5"/>
                    </a:cubicBezTo>
                    <a:cubicBezTo>
                      <a:pt x="88" y="6"/>
                      <a:pt x="87" y="7"/>
                      <a:pt x="86" y="8"/>
                    </a:cubicBezTo>
                    <a:cubicBezTo>
                      <a:pt x="85" y="9"/>
                      <a:pt x="84" y="10"/>
                      <a:pt x="84" y="11"/>
                    </a:cubicBezTo>
                    <a:cubicBezTo>
                      <a:pt x="84" y="12"/>
                      <a:pt x="84" y="12"/>
                      <a:pt x="84" y="12"/>
                    </a:cubicBezTo>
                    <a:cubicBezTo>
                      <a:pt x="84" y="13"/>
                      <a:pt x="84" y="13"/>
                      <a:pt x="84" y="13"/>
                    </a:cubicBezTo>
                    <a:cubicBezTo>
                      <a:pt x="84" y="14"/>
                      <a:pt x="85" y="14"/>
                      <a:pt x="85" y="14"/>
                    </a:cubicBezTo>
                    <a:cubicBezTo>
                      <a:pt x="85" y="15"/>
                      <a:pt x="85" y="15"/>
                      <a:pt x="85" y="16"/>
                    </a:cubicBezTo>
                    <a:cubicBezTo>
                      <a:pt x="85" y="16"/>
                      <a:pt x="86" y="17"/>
                      <a:pt x="86" y="17"/>
                    </a:cubicBezTo>
                    <a:cubicBezTo>
                      <a:pt x="86" y="18"/>
                      <a:pt x="86" y="18"/>
                      <a:pt x="86" y="19"/>
                    </a:cubicBezTo>
                    <a:cubicBezTo>
                      <a:pt x="86" y="19"/>
                      <a:pt x="86" y="20"/>
                      <a:pt x="86" y="20"/>
                    </a:cubicBezTo>
                    <a:cubicBezTo>
                      <a:pt x="86" y="21"/>
                      <a:pt x="86" y="21"/>
                      <a:pt x="85" y="22"/>
                    </a:cubicBezTo>
                    <a:cubicBezTo>
                      <a:pt x="85" y="22"/>
                      <a:pt x="85" y="23"/>
                      <a:pt x="84" y="23"/>
                    </a:cubicBezTo>
                    <a:cubicBezTo>
                      <a:pt x="84" y="23"/>
                      <a:pt x="83" y="24"/>
                      <a:pt x="83" y="24"/>
                    </a:cubicBezTo>
                    <a:cubicBezTo>
                      <a:pt x="82" y="24"/>
                      <a:pt x="82" y="24"/>
                      <a:pt x="81" y="24"/>
                    </a:cubicBezTo>
                    <a:cubicBezTo>
                      <a:pt x="81" y="24"/>
                      <a:pt x="80" y="24"/>
                      <a:pt x="80" y="24"/>
                    </a:cubicBezTo>
                    <a:cubicBezTo>
                      <a:pt x="79" y="24"/>
                      <a:pt x="78" y="24"/>
                      <a:pt x="78" y="24"/>
                    </a:cubicBezTo>
                    <a:cubicBezTo>
                      <a:pt x="77" y="24"/>
                      <a:pt x="77" y="24"/>
                      <a:pt x="76" y="24"/>
                    </a:cubicBezTo>
                    <a:cubicBezTo>
                      <a:pt x="76" y="24"/>
                      <a:pt x="75" y="23"/>
                      <a:pt x="75" y="23"/>
                    </a:cubicBezTo>
                    <a:cubicBezTo>
                      <a:pt x="74" y="23"/>
                      <a:pt x="74" y="22"/>
                      <a:pt x="73" y="22"/>
                    </a:cubicBezTo>
                    <a:cubicBezTo>
                      <a:pt x="72" y="21"/>
                      <a:pt x="71" y="20"/>
                      <a:pt x="69" y="19"/>
                    </a:cubicBezTo>
                    <a:cubicBezTo>
                      <a:pt x="68" y="19"/>
                      <a:pt x="67" y="18"/>
                      <a:pt x="65" y="18"/>
                    </a:cubicBezTo>
                    <a:cubicBezTo>
                      <a:pt x="64" y="17"/>
                      <a:pt x="62" y="17"/>
                      <a:pt x="61" y="17"/>
                    </a:cubicBezTo>
                    <a:cubicBezTo>
                      <a:pt x="60" y="16"/>
                      <a:pt x="58" y="16"/>
                      <a:pt x="57" y="16"/>
                    </a:cubicBezTo>
                    <a:cubicBezTo>
                      <a:pt x="57" y="16"/>
                      <a:pt x="56" y="16"/>
                      <a:pt x="55" y="16"/>
                    </a:cubicBezTo>
                    <a:cubicBezTo>
                      <a:pt x="55" y="16"/>
                      <a:pt x="54" y="16"/>
                      <a:pt x="53" y="16"/>
                    </a:cubicBezTo>
                    <a:cubicBezTo>
                      <a:pt x="53" y="15"/>
                      <a:pt x="52" y="15"/>
                      <a:pt x="52" y="15"/>
                    </a:cubicBezTo>
                    <a:cubicBezTo>
                      <a:pt x="51" y="14"/>
                      <a:pt x="51" y="14"/>
                      <a:pt x="50" y="14"/>
                    </a:cubicBezTo>
                    <a:cubicBezTo>
                      <a:pt x="50" y="13"/>
                      <a:pt x="50" y="13"/>
                      <a:pt x="50" y="13"/>
                    </a:cubicBezTo>
                    <a:cubicBezTo>
                      <a:pt x="50" y="13"/>
                      <a:pt x="50" y="12"/>
                      <a:pt x="50" y="12"/>
                    </a:cubicBezTo>
                    <a:cubicBezTo>
                      <a:pt x="49" y="12"/>
                      <a:pt x="49" y="12"/>
                      <a:pt x="49" y="12"/>
                    </a:cubicBezTo>
                    <a:cubicBezTo>
                      <a:pt x="49" y="11"/>
                      <a:pt x="49" y="11"/>
                      <a:pt x="49" y="11"/>
                    </a:cubicBezTo>
                    <a:cubicBezTo>
                      <a:pt x="49" y="10"/>
                      <a:pt x="49" y="9"/>
                      <a:pt x="49" y="9"/>
                    </a:cubicBezTo>
                    <a:cubicBezTo>
                      <a:pt x="49" y="8"/>
                      <a:pt x="49" y="8"/>
                      <a:pt x="48" y="7"/>
                    </a:cubicBezTo>
                    <a:cubicBezTo>
                      <a:pt x="48" y="7"/>
                      <a:pt x="47" y="7"/>
                      <a:pt x="46" y="6"/>
                    </a:cubicBezTo>
                    <a:cubicBezTo>
                      <a:pt x="45" y="6"/>
                      <a:pt x="44" y="6"/>
                      <a:pt x="44" y="6"/>
                    </a:cubicBezTo>
                    <a:cubicBezTo>
                      <a:pt x="43" y="6"/>
                      <a:pt x="43" y="5"/>
                      <a:pt x="43" y="5"/>
                    </a:cubicBezTo>
                    <a:cubicBezTo>
                      <a:pt x="42" y="5"/>
                      <a:pt x="42" y="5"/>
                      <a:pt x="42" y="5"/>
                    </a:cubicBezTo>
                    <a:cubicBezTo>
                      <a:pt x="41" y="5"/>
                      <a:pt x="41" y="5"/>
                      <a:pt x="41" y="5"/>
                    </a:cubicBezTo>
                    <a:cubicBezTo>
                      <a:pt x="40" y="5"/>
                      <a:pt x="40" y="4"/>
                      <a:pt x="40" y="4"/>
                    </a:cubicBezTo>
                    <a:cubicBezTo>
                      <a:pt x="39" y="4"/>
                      <a:pt x="39" y="4"/>
                      <a:pt x="38" y="4"/>
                    </a:cubicBezTo>
                    <a:cubicBezTo>
                      <a:pt x="37" y="3"/>
                      <a:pt x="37" y="3"/>
                      <a:pt x="36" y="3"/>
                    </a:cubicBezTo>
                    <a:cubicBezTo>
                      <a:pt x="35" y="3"/>
                      <a:pt x="35" y="3"/>
                      <a:pt x="34" y="2"/>
                    </a:cubicBezTo>
                    <a:cubicBezTo>
                      <a:pt x="33" y="2"/>
                      <a:pt x="32" y="2"/>
                      <a:pt x="31" y="2"/>
                    </a:cubicBezTo>
                    <a:cubicBezTo>
                      <a:pt x="31" y="2"/>
                      <a:pt x="31" y="2"/>
                      <a:pt x="30" y="2"/>
                    </a:cubicBezTo>
                    <a:cubicBezTo>
                      <a:pt x="30" y="2"/>
                      <a:pt x="30" y="2"/>
                      <a:pt x="30" y="2"/>
                    </a:cubicBezTo>
                    <a:cubicBezTo>
                      <a:pt x="29" y="2"/>
                      <a:pt x="29" y="2"/>
                      <a:pt x="29" y="2"/>
                    </a:cubicBezTo>
                    <a:cubicBezTo>
                      <a:pt x="29" y="2"/>
                      <a:pt x="28" y="2"/>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4" y="3"/>
                      <a:pt x="24" y="3"/>
                    </a:cubicBezTo>
                    <a:cubicBezTo>
                      <a:pt x="23" y="2"/>
                      <a:pt x="22" y="2"/>
                      <a:pt x="22" y="2"/>
                    </a:cubicBezTo>
                    <a:cubicBezTo>
                      <a:pt x="21" y="2"/>
                      <a:pt x="21" y="2"/>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0"/>
                      <a:pt x="18" y="0"/>
                      <a:pt x="18" y="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29" name="Freeform 33">
                <a:extLst>
                  <a:ext uri="{FF2B5EF4-FFF2-40B4-BE49-F238E27FC236}">
                    <a16:creationId xmlns:a16="http://schemas.microsoft.com/office/drawing/2014/main" id="{7B60DB0F-5E28-2347-BD38-7BF80230F49C}"/>
                  </a:ext>
                </a:extLst>
              </p:cNvPr>
              <p:cNvSpPr>
                <a:spLocks/>
              </p:cNvSpPr>
              <p:nvPr/>
            </p:nvSpPr>
            <p:spPr bwMode="auto">
              <a:xfrm>
                <a:off x="3573" y="1115"/>
                <a:ext cx="24" cy="6"/>
              </a:xfrm>
              <a:custGeom>
                <a:avLst/>
                <a:gdLst>
                  <a:gd name="T0" fmla="*/ 13 w 23"/>
                  <a:gd name="T1" fmla="*/ 0 h 6"/>
                  <a:gd name="T2" fmla="*/ 13 w 23"/>
                  <a:gd name="T3" fmla="*/ 0 h 6"/>
                  <a:gd name="T4" fmla="*/ 12 w 23"/>
                  <a:gd name="T5" fmla="*/ 0 h 6"/>
                  <a:gd name="T6" fmla="*/ 12 w 23"/>
                  <a:gd name="T7" fmla="*/ 0 h 6"/>
                  <a:gd name="T8" fmla="*/ 12 w 23"/>
                  <a:gd name="T9" fmla="*/ 0 h 6"/>
                  <a:gd name="T10" fmla="*/ 10 w 23"/>
                  <a:gd name="T11" fmla="*/ 1 h 6"/>
                  <a:gd name="T12" fmla="*/ 8 w 23"/>
                  <a:gd name="T13" fmla="*/ 2 h 6"/>
                  <a:gd name="T14" fmla="*/ 6 w 23"/>
                  <a:gd name="T15" fmla="*/ 2 h 6"/>
                  <a:gd name="T16" fmla="*/ 4 w 23"/>
                  <a:gd name="T17" fmla="*/ 2 h 6"/>
                  <a:gd name="T18" fmla="*/ 3 w 23"/>
                  <a:gd name="T19" fmla="*/ 2 h 6"/>
                  <a:gd name="T20" fmla="*/ 3 w 23"/>
                  <a:gd name="T21" fmla="*/ 2 h 6"/>
                  <a:gd name="T22" fmla="*/ 2 w 23"/>
                  <a:gd name="T23" fmla="*/ 2 h 6"/>
                  <a:gd name="T24" fmla="*/ 1 w 23"/>
                  <a:gd name="T25" fmla="*/ 2 h 6"/>
                  <a:gd name="T26" fmla="*/ 1 w 23"/>
                  <a:gd name="T27" fmla="*/ 3 h 6"/>
                  <a:gd name="T28" fmla="*/ 1 w 23"/>
                  <a:gd name="T29" fmla="*/ 3 h 6"/>
                  <a:gd name="T30" fmla="*/ 1 w 23"/>
                  <a:gd name="T31" fmla="*/ 4 h 6"/>
                  <a:gd name="T32" fmla="*/ 1 w 23"/>
                  <a:gd name="T33" fmla="*/ 4 h 6"/>
                  <a:gd name="T34" fmla="*/ 1 w 23"/>
                  <a:gd name="T35" fmla="*/ 5 h 6"/>
                  <a:gd name="T36" fmla="*/ 0 w 23"/>
                  <a:gd name="T37" fmla="*/ 5 h 6"/>
                  <a:gd name="T38" fmla="*/ 0 w 23"/>
                  <a:gd name="T39" fmla="*/ 6 h 6"/>
                  <a:gd name="T40" fmla="*/ 0 w 23"/>
                  <a:gd name="T41" fmla="*/ 6 h 6"/>
                  <a:gd name="T42" fmla="*/ 1 w 23"/>
                  <a:gd name="T43" fmla="*/ 6 h 6"/>
                  <a:gd name="T44" fmla="*/ 1 w 23"/>
                  <a:gd name="T45" fmla="*/ 6 h 6"/>
                  <a:gd name="T46" fmla="*/ 2 w 23"/>
                  <a:gd name="T47" fmla="*/ 6 h 6"/>
                  <a:gd name="T48" fmla="*/ 2 w 23"/>
                  <a:gd name="T49" fmla="*/ 6 h 6"/>
                  <a:gd name="T50" fmla="*/ 5 w 23"/>
                  <a:gd name="T51" fmla="*/ 6 h 6"/>
                  <a:gd name="T52" fmla="*/ 7 w 23"/>
                  <a:gd name="T53" fmla="*/ 5 h 6"/>
                  <a:gd name="T54" fmla="*/ 10 w 23"/>
                  <a:gd name="T55" fmla="*/ 4 h 6"/>
                  <a:gd name="T56" fmla="*/ 11 w 23"/>
                  <a:gd name="T57" fmla="*/ 3 h 6"/>
                  <a:gd name="T58" fmla="*/ 12 w 23"/>
                  <a:gd name="T59" fmla="*/ 3 h 6"/>
                  <a:gd name="T60" fmla="*/ 12 w 23"/>
                  <a:gd name="T61" fmla="*/ 3 h 6"/>
                  <a:gd name="T62" fmla="*/ 13 w 23"/>
                  <a:gd name="T63" fmla="*/ 3 h 6"/>
                  <a:gd name="T64" fmla="*/ 13 w 23"/>
                  <a:gd name="T65" fmla="*/ 3 h 6"/>
                  <a:gd name="T66" fmla="*/ 14 w 23"/>
                  <a:gd name="T67" fmla="*/ 3 h 6"/>
                  <a:gd name="T68" fmla="*/ 14 w 23"/>
                  <a:gd name="T69" fmla="*/ 3 h 6"/>
                  <a:gd name="T70" fmla="*/ 15 w 23"/>
                  <a:gd name="T71" fmla="*/ 3 h 6"/>
                  <a:gd name="T72" fmla="*/ 16 w 23"/>
                  <a:gd name="T73" fmla="*/ 4 h 6"/>
                  <a:gd name="T74" fmla="*/ 17 w 23"/>
                  <a:gd name="T75" fmla="*/ 4 h 6"/>
                  <a:gd name="T76" fmla="*/ 18 w 23"/>
                  <a:gd name="T77" fmla="*/ 5 h 6"/>
                  <a:gd name="T78" fmla="*/ 18 w 23"/>
                  <a:gd name="T79" fmla="*/ 5 h 6"/>
                  <a:gd name="T80" fmla="*/ 19 w 23"/>
                  <a:gd name="T81" fmla="*/ 5 h 6"/>
                  <a:gd name="T82" fmla="*/ 19 w 23"/>
                  <a:gd name="T83" fmla="*/ 5 h 6"/>
                  <a:gd name="T84" fmla="*/ 19 w 23"/>
                  <a:gd name="T85" fmla="*/ 5 h 6"/>
                  <a:gd name="T86" fmla="*/ 19 w 23"/>
                  <a:gd name="T87" fmla="*/ 5 h 6"/>
                  <a:gd name="T88" fmla="*/ 20 w 23"/>
                  <a:gd name="T89" fmla="*/ 5 h 6"/>
                  <a:gd name="T90" fmla="*/ 20 w 23"/>
                  <a:gd name="T91" fmla="*/ 5 h 6"/>
                  <a:gd name="T92" fmla="*/ 21 w 23"/>
                  <a:gd name="T93" fmla="*/ 5 h 6"/>
                  <a:gd name="T94" fmla="*/ 22 w 23"/>
                  <a:gd name="T95" fmla="*/ 5 h 6"/>
                  <a:gd name="T96" fmla="*/ 23 w 23"/>
                  <a:gd name="T97" fmla="*/ 4 h 6"/>
                  <a:gd name="T98" fmla="*/ 22 w 23"/>
                  <a:gd name="T99" fmla="*/ 4 h 6"/>
                  <a:gd name="T100" fmla="*/ 21 w 23"/>
                  <a:gd name="T101" fmla="*/ 4 h 6"/>
                  <a:gd name="T102" fmla="*/ 21 w 23"/>
                  <a:gd name="T103" fmla="*/ 4 h 6"/>
                  <a:gd name="T104" fmla="*/ 20 w 23"/>
                  <a:gd name="T105" fmla="*/ 4 h 6"/>
                  <a:gd name="T106" fmla="*/ 18 w 23"/>
                  <a:gd name="T107" fmla="*/ 4 h 6"/>
                  <a:gd name="T108" fmla="*/ 17 w 23"/>
                  <a:gd name="T109" fmla="*/ 3 h 6"/>
                  <a:gd name="T110" fmla="*/ 16 w 23"/>
                  <a:gd name="T111" fmla="*/ 2 h 6"/>
                  <a:gd name="T112" fmla="*/ 15 w 23"/>
                  <a:gd name="T113" fmla="*/ 2 h 6"/>
                  <a:gd name="T114" fmla="*/ 15 w 23"/>
                  <a:gd name="T115" fmla="*/ 1 h 6"/>
                  <a:gd name="T116" fmla="*/ 14 w 23"/>
                  <a:gd name="T117" fmla="*/ 1 h 6"/>
                  <a:gd name="T118" fmla="*/ 14 w 23"/>
                  <a:gd name="T119" fmla="*/ 0 h 6"/>
                  <a:gd name="T120" fmla="*/ 13 w 23"/>
                  <a:gd name="T1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 h="6">
                    <a:moveTo>
                      <a:pt x="13" y="0"/>
                    </a:moveTo>
                    <a:cubicBezTo>
                      <a:pt x="13" y="0"/>
                      <a:pt x="13" y="0"/>
                      <a:pt x="13" y="0"/>
                    </a:cubicBezTo>
                    <a:cubicBezTo>
                      <a:pt x="13" y="0"/>
                      <a:pt x="12" y="0"/>
                      <a:pt x="12" y="0"/>
                    </a:cubicBezTo>
                    <a:cubicBezTo>
                      <a:pt x="12" y="0"/>
                      <a:pt x="12" y="0"/>
                      <a:pt x="12" y="0"/>
                    </a:cubicBezTo>
                    <a:cubicBezTo>
                      <a:pt x="12" y="0"/>
                      <a:pt x="12" y="0"/>
                      <a:pt x="12" y="0"/>
                    </a:cubicBezTo>
                    <a:cubicBezTo>
                      <a:pt x="11" y="1"/>
                      <a:pt x="10" y="1"/>
                      <a:pt x="10" y="1"/>
                    </a:cubicBezTo>
                    <a:cubicBezTo>
                      <a:pt x="9" y="2"/>
                      <a:pt x="8" y="2"/>
                      <a:pt x="8" y="2"/>
                    </a:cubicBezTo>
                    <a:cubicBezTo>
                      <a:pt x="7" y="2"/>
                      <a:pt x="6" y="2"/>
                      <a:pt x="6" y="2"/>
                    </a:cubicBezTo>
                    <a:cubicBezTo>
                      <a:pt x="5" y="2"/>
                      <a:pt x="4" y="2"/>
                      <a:pt x="4" y="2"/>
                    </a:cubicBezTo>
                    <a:cubicBezTo>
                      <a:pt x="4" y="2"/>
                      <a:pt x="3" y="2"/>
                      <a:pt x="3" y="2"/>
                    </a:cubicBezTo>
                    <a:cubicBezTo>
                      <a:pt x="3" y="2"/>
                      <a:pt x="3" y="2"/>
                      <a:pt x="3" y="2"/>
                    </a:cubicBezTo>
                    <a:cubicBezTo>
                      <a:pt x="2" y="2"/>
                      <a:pt x="2" y="2"/>
                      <a:pt x="2" y="2"/>
                    </a:cubicBezTo>
                    <a:cubicBezTo>
                      <a:pt x="2" y="2"/>
                      <a:pt x="1" y="2"/>
                      <a:pt x="1" y="2"/>
                    </a:cubicBezTo>
                    <a:cubicBezTo>
                      <a:pt x="1" y="2"/>
                      <a:pt x="1" y="3"/>
                      <a:pt x="1" y="3"/>
                    </a:cubicBezTo>
                    <a:cubicBezTo>
                      <a:pt x="1" y="3"/>
                      <a:pt x="1" y="3"/>
                      <a:pt x="1" y="3"/>
                    </a:cubicBezTo>
                    <a:cubicBezTo>
                      <a:pt x="1" y="3"/>
                      <a:pt x="1" y="4"/>
                      <a:pt x="1" y="4"/>
                    </a:cubicBezTo>
                    <a:cubicBezTo>
                      <a:pt x="1" y="4"/>
                      <a:pt x="1" y="4"/>
                      <a:pt x="1" y="4"/>
                    </a:cubicBezTo>
                    <a:cubicBezTo>
                      <a:pt x="1" y="4"/>
                      <a:pt x="1" y="5"/>
                      <a:pt x="1" y="5"/>
                    </a:cubicBezTo>
                    <a:cubicBezTo>
                      <a:pt x="1" y="5"/>
                      <a:pt x="1" y="5"/>
                      <a:pt x="0" y="5"/>
                    </a:cubicBezTo>
                    <a:cubicBezTo>
                      <a:pt x="0" y="5"/>
                      <a:pt x="0" y="6"/>
                      <a:pt x="0" y="6"/>
                    </a:cubicBezTo>
                    <a:cubicBezTo>
                      <a:pt x="0" y="6"/>
                      <a:pt x="0" y="6"/>
                      <a:pt x="0" y="6"/>
                    </a:cubicBezTo>
                    <a:cubicBezTo>
                      <a:pt x="1" y="6"/>
                      <a:pt x="1" y="6"/>
                      <a:pt x="1" y="6"/>
                    </a:cubicBezTo>
                    <a:cubicBezTo>
                      <a:pt x="1" y="6"/>
                      <a:pt x="1" y="6"/>
                      <a:pt x="1" y="6"/>
                    </a:cubicBezTo>
                    <a:cubicBezTo>
                      <a:pt x="2" y="6"/>
                      <a:pt x="2" y="6"/>
                      <a:pt x="2" y="6"/>
                    </a:cubicBezTo>
                    <a:cubicBezTo>
                      <a:pt x="2" y="6"/>
                      <a:pt x="2" y="6"/>
                      <a:pt x="2" y="6"/>
                    </a:cubicBezTo>
                    <a:cubicBezTo>
                      <a:pt x="3" y="6"/>
                      <a:pt x="4" y="6"/>
                      <a:pt x="5" y="6"/>
                    </a:cubicBezTo>
                    <a:cubicBezTo>
                      <a:pt x="5" y="5"/>
                      <a:pt x="6" y="5"/>
                      <a:pt x="7" y="5"/>
                    </a:cubicBezTo>
                    <a:cubicBezTo>
                      <a:pt x="8" y="5"/>
                      <a:pt x="9" y="4"/>
                      <a:pt x="10" y="4"/>
                    </a:cubicBezTo>
                    <a:cubicBezTo>
                      <a:pt x="10" y="4"/>
                      <a:pt x="11" y="4"/>
                      <a:pt x="11" y="3"/>
                    </a:cubicBezTo>
                    <a:cubicBezTo>
                      <a:pt x="12" y="3"/>
                      <a:pt x="12" y="3"/>
                      <a:pt x="12" y="3"/>
                    </a:cubicBezTo>
                    <a:cubicBezTo>
                      <a:pt x="12" y="3"/>
                      <a:pt x="12" y="3"/>
                      <a:pt x="12" y="3"/>
                    </a:cubicBezTo>
                    <a:cubicBezTo>
                      <a:pt x="12" y="3"/>
                      <a:pt x="12" y="3"/>
                      <a:pt x="13" y="3"/>
                    </a:cubicBezTo>
                    <a:cubicBezTo>
                      <a:pt x="13" y="3"/>
                      <a:pt x="13" y="3"/>
                      <a:pt x="13" y="3"/>
                    </a:cubicBezTo>
                    <a:cubicBezTo>
                      <a:pt x="13" y="3"/>
                      <a:pt x="13" y="3"/>
                      <a:pt x="14" y="3"/>
                    </a:cubicBezTo>
                    <a:cubicBezTo>
                      <a:pt x="14" y="3"/>
                      <a:pt x="14" y="3"/>
                      <a:pt x="14" y="3"/>
                    </a:cubicBezTo>
                    <a:cubicBezTo>
                      <a:pt x="15" y="3"/>
                      <a:pt x="15" y="3"/>
                      <a:pt x="15" y="3"/>
                    </a:cubicBezTo>
                    <a:cubicBezTo>
                      <a:pt x="16" y="4"/>
                      <a:pt x="16" y="4"/>
                      <a:pt x="16" y="4"/>
                    </a:cubicBezTo>
                    <a:cubicBezTo>
                      <a:pt x="16" y="4"/>
                      <a:pt x="17" y="4"/>
                      <a:pt x="17" y="4"/>
                    </a:cubicBezTo>
                    <a:cubicBezTo>
                      <a:pt x="17" y="4"/>
                      <a:pt x="17" y="4"/>
                      <a:pt x="18" y="5"/>
                    </a:cubicBezTo>
                    <a:cubicBezTo>
                      <a:pt x="18" y="5"/>
                      <a:pt x="18" y="5"/>
                      <a:pt x="18" y="5"/>
                    </a:cubicBezTo>
                    <a:cubicBezTo>
                      <a:pt x="18" y="5"/>
                      <a:pt x="19" y="5"/>
                      <a:pt x="19" y="5"/>
                    </a:cubicBezTo>
                    <a:cubicBezTo>
                      <a:pt x="19" y="5"/>
                      <a:pt x="19" y="5"/>
                      <a:pt x="19" y="5"/>
                    </a:cubicBezTo>
                    <a:cubicBezTo>
                      <a:pt x="19" y="5"/>
                      <a:pt x="19" y="5"/>
                      <a:pt x="19" y="5"/>
                    </a:cubicBezTo>
                    <a:cubicBezTo>
                      <a:pt x="19" y="5"/>
                      <a:pt x="19" y="5"/>
                      <a:pt x="19" y="5"/>
                    </a:cubicBezTo>
                    <a:cubicBezTo>
                      <a:pt x="19" y="5"/>
                      <a:pt x="20" y="5"/>
                      <a:pt x="20" y="5"/>
                    </a:cubicBezTo>
                    <a:cubicBezTo>
                      <a:pt x="20" y="5"/>
                      <a:pt x="20" y="5"/>
                      <a:pt x="20" y="5"/>
                    </a:cubicBezTo>
                    <a:cubicBezTo>
                      <a:pt x="21" y="5"/>
                      <a:pt x="21" y="5"/>
                      <a:pt x="21" y="5"/>
                    </a:cubicBezTo>
                    <a:cubicBezTo>
                      <a:pt x="21" y="5"/>
                      <a:pt x="22" y="5"/>
                      <a:pt x="22" y="5"/>
                    </a:cubicBezTo>
                    <a:cubicBezTo>
                      <a:pt x="22" y="4"/>
                      <a:pt x="22" y="4"/>
                      <a:pt x="23" y="4"/>
                    </a:cubicBezTo>
                    <a:cubicBezTo>
                      <a:pt x="22" y="4"/>
                      <a:pt x="22" y="4"/>
                      <a:pt x="22" y="4"/>
                    </a:cubicBezTo>
                    <a:cubicBezTo>
                      <a:pt x="22" y="4"/>
                      <a:pt x="22" y="4"/>
                      <a:pt x="21" y="4"/>
                    </a:cubicBezTo>
                    <a:cubicBezTo>
                      <a:pt x="21" y="4"/>
                      <a:pt x="21" y="4"/>
                      <a:pt x="21" y="4"/>
                    </a:cubicBezTo>
                    <a:cubicBezTo>
                      <a:pt x="20" y="4"/>
                      <a:pt x="20" y="4"/>
                      <a:pt x="20" y="4"/>
                    </a:cubicBezTo>
                    <a:cubicBezTo>
                      <a:pt x="19" y="4"/>
                      <a:pt x="19" y="4"/>
                      <a:pt x="18" y="4"/>
                    </a:cubicBezTo>
                    <a:cubicBezTo>
                      <a:pt x="18" y="4"/>
                      <a:pt x="17" y="3"/>
                      <a:pt x="17" y="3"/>
                    </a:cubicBezTo>
                    <a:cubicBezTo>
                      <a:pt x="17" y="3"/>
                      <a:pt x="16" y="3"/>
                      <a:pt x="16" y="2"/>
                    </a:cubicBezTo>
                    <a:cubicBezTo>
                      <a:pt x="16" y="2"/>
                      <a:pt x="16" y="2"/>
                      <a:pt x="15" y="2"/>
                    </a:cubicBezTo>
                    <a:cubicBezTo>
                      <a:pt x="15" y="1"/>
                      <a:pt x="15" y="1"/>
                      <a:pt x="15" y="1"/>
                    </a:cubicBezTo>
                    <a:cubicBezTo>
                      <a:pt x="14" y="1"/>
                      <a:pt x="14" y="1"/>
                      <a:pt x="14" y="1"/>
                    </a:cubicBezTo>
                    <a:cubicBezTo>
                      <a:pt x="14" y="0"/>
                      <a:pt x="14"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0" name="Freeform 34">
                <a:extLst>
                  <a:ext uri="{FF2B5EF4-FFF2-40B4-BE49-F238E27FC236}">
                    <a16:creationId xmlns:a16="http://schemas.microsoft.com/office/drawing/2014/main" id="{819B9A67-D7C1-DD4E-AF9D-DB24E9CFC5B9}"/>
                  </a:ext>
                </a:extLst>
              </p:cNvPr>
              <p:cNvSpPr>
                <a:spLocks noEditPoints="1"/>
              </p:cNvSpPr>
              <p:nvPr/>
            </p:nvSpPr>
            <p:spPr bwMode="auto">
              <a:xfrm>
                <a:off x="3572" y="1115"/>
                <a:ext cx="25" cy="7"/>
              </a:xfrm>
              <a:custGeom>
                <a:avLst/>
                <a:gdLst>
                  <a:gd name="T0" fmla="*/ 0 w 24"/>
                  <a:gd name="T1" fmla="*/ 7 h 7"/>
                  <a:gd name="T2" fmla="*/ 0 w 24"/>
                  <a:gd name="T3" fmla="*/ 7 h 7"/>
                  <a:gd name="T4" fmla="*/ 0 w 24"/>
                  <a:gd name="T5" fmla="*/ 7 h 7"/>
                  <a:gd name="T6" fmla="*/ 14 w 24"/>
                  <a:gd name="T7" fmla="*/ 0 h 7"/>
                  <a:gd name="T8" fmla="*/ 13 w 24"/>
                  <a:gd name="T9" fmla="*/ 0 h 7"/>
                  <a:gd name="T10" fmla="*/ 13 w 24"/>
                  <a:gd name="T11" fmla="*/ 0 h 7"/>
                  <a:gd name="T12" fmla="*/ 9 w 24"/>
                  <a:gd name="T13" fmla="*/ 2 h 7"/>
                  <a:gd name="T14" fmla="*/ 5 w 24"/>
                  <a:gd name="T15" fmla="*/ 2 h 7"/>
                  <a:gd name="T16" fmla="*/ 3 w 24"/>
                  <a:gd name="T17" fmla="*/ 2 h 7"/>
                  <a:gd name="T18" fmla="*/ 2 w 24"/>
                  <a:gd name="T19" fmla="*/ 2 h 7"/>
                  <a:gd name="T20" fmla="*/ 1 w 24"/>
                  <a:gd name="T21" fmla="*/ 2 h 7"/>
                  <a:gd name="T22" fmla="*/ 1 w 24"/>
                  <a:gd name="T23" fmla="*/ 3 h 7"/>
                  <a:gd name="T24" fmla="*/ 1 w 24"/>
                  <a:gd name="T25" fmla="*/ 4 h 7"/>
                  <a:gd name="T26" fmla="*/ 0 w 24"/>
                  <a:gd name="T27" fmla="*/ 5 h 7"/>
                  <a:gd name="T28" fmla="*/ 0 w 24"/>
                  <a:gd name="T29" fmla="*/ 7 h 7"/>
                  <a:gd name="T30" fmla="*/ 1 w 24"/>
                  <a:gd name="T31" fmla="*/ 6 h 7"/>
                  <a:gd name="T32" fmla="*/ 1 w 24"/>
                  <a:gd name="T33" fmla="*/ 6 h 7"/>
                  <a:gd name="T34" fmla="*/ 1 w 24"/>
                  <a:gd name="T35" fmla="*/ 6 h 7"/>
                  <a:gd name="T36" fmla="*/ 1 w 24"/>
                  <a:gd name="T37" fmla="*/ 5 h 7"/>
                  <a:gd name="T38" fmla="*/ 2 w 24"/>
                  <a:gd name="T39" fmla="*/ 4 h 7"/>
                  <a:gd name="T40" fmla="*/ 2 w 24"/>
                  <a:gd name="T41" fmla="*/ 3 h 7"/>
                  <a:gd name="T42" fmla="*/ 2 w 24"/>
                  <a:gd name="T43" fmla="*/ 2 h 7"/>
                  <a:gd name="T44" fmla="*/ 4 w 24"/>
                  <a:gd name="T45" fmla="*/ 2 h 7"/>
                  <a:gd name="T46" fmla="*/ 5 w 24"/>
                  <a:gd name="T47" fmla="*/ 2 h 7"/>
                  <a:gd name="T48" fmla="*/ 9 w 24"/>
                  <a:gd name="T49" fmla="*/ 2 h 7"/>
                  <a:gd name="T50" fmla="*/ 13 w 24"/>
                  <a:gd name="T51" fmla="*/ 0 h 7"/>
                  <a:gd name="T52" fmla="*/ 13 w 24"/>
                  <a:gd name="T53" fmla="*/ 0 h 7"/>
                  <a:gd name="T54" fmla="*/ 14 w 24"/>
                  <a:gd name="T55" fmla="*/ 0 h 7"/>
                  <a:gd name="T56" fmla="*/ 15 w 24"/>
                  <a:gd name="T57" fmla="*/ 1 h 7"/>
                  <a:gd name="T58" fmla="*/ 16 w 24"/>
                  <a:gd name="T59" fmla="*/ 2 h 7"/>
                  <a:gd name="T60" fmla="*/ 18 w 24"/>
                  <a:gd name="T61" fmla="*/ 3 h 7"/>
                  <a:gd name="T62" fmla="*/ 21 w 24"/>
                  <a:gd name="T63" fmla="*/ 4 h 7"/>
                  <a:gd name="T64" fmla="*/ 22 w 24"/>
                  <a:gd name="T65" fmla="*/ 4 h 7"/>
                  <a:gd name="T66" fmla="*/ 24 w 24"/>
                  <a:gd name="T67" fmla="*/ 4 h 7"/>
                  <a:gd name="T68" fmla="*/ 22 w 24"/>
                  <a:gd name="T69" fmla="*/ 4 h 7"/>
                  <a:gd name="T70" fmla="*/ 21 w 24"/>
                  <a:gd name="T71" fmla="*/ 4 h 7"/>
                  <a:gd name="T72" fmla="*/ 18 w 24"/>
                  <a:gd name="T73" fmla="*/ 3 h 7"/>
                  <a:gd name="T74" fmla="*/ 16 w 24"/>
                  <a:gd name="T75" fmla="*/ 2 h 7"/>
                  <a:gd name="T76" fmla="*/ 15 w 24"/>
                  <a:gd name="T77" fmla="*/ 1 h 7"/>
                  <a:gd name="T78" fmla="*/ 14 w 24"/>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7">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moveTo>
                      <a:pt x="14" y="0"/>
                    </a:moveTo>
                    <a:cubicBezTo>
                      <a:pt x="14" y="0"/>
                      <a:pt x="14" y="0"/>
                      <a:pt x="14" y="0"/>
                    </a:cubicBezTo>
                    <a:cubicBezTo>
                      <a:pt x="14" y="0"/>
                      <a:pt x="13" y="0"/>
                      <a:pt x="13" y="0"/>
                    </a:cubicBezTo>
                    <a:cubicBezTo>
                      <a:pt x="13" y="0"/>
                      <a:pt x="13" y="0"/>
                      <a:pt x="13" y="0"/>
                    </a:cubicBezTo>
                    <a:cubicBezTo>
                      <a:pt x="13" y="0"/>
                      <a:pt x="13" y="0"/>
                      <a:pt x="13" y="0"/>
                    </a:cubicBezTo>
                    <a:cubicBezTo>
                      <a:pt x="12" y="1"/>
                      <a:pt x="11" y="1"/>
                      <a:pt x="11" y="1"/>
                    </a:cubicBezTo>
                    <a:cubicBezTo>
                      <a:pt x="10" y="2"/>
                      <a:pt x="9" y="2"/>
                      <a:pt x="9" y="2"/>
                    </a:cubicBezTo>
                    <a:cubicBezTo>
                      <a:pt x="8" y="2"/>
                      <a:pt x="7" y="2"/>
                      <a:pt x="7" y="2"/>
                    </a:cubicBezTo>
                    <a:cubicBezTo>
                      <a:pt x="6" y="2"/>
                      <a:pt x="5" y="2"/>
                      <a:pt x="5" y="2"/>
                    </a:cubicBezTo>
                    <a:cubicBezTo>
                      <a:pt x="4" y="2"/>
                      <a:pt x="4" y="2"/>
                      <a:pt x="4" y="2"/>
                    </a:cubicBezTo>
                    <a:cubicBezTo>
                      <a:pt x="4" y="2"/>
                      <a:pt x="4" y="2"/>
                      <a:pt x="3" y="2"/>
                    </a:cubicBezTo>
                    <a:cubicBezTo>
                      <a:pt x="3" y="2"/>
                      <a:pt x="3" y="2"/>
                      <a:pt x="3" y="2"/>
                    </a:cubicBezTo>
                    <a:cubicBezTo>
                      <a:pt x="2" y="2"/>
                      <a:pt x="2" y="2"/>
                      <a:pt x="2"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4"/>
                      <a:pt x="1" y="4"/>
                      <a:pt x="1" y="4"/>
                    </a:cubicBezTo>
                    <a:cubicBezTo>
                      <a:pt x="1" y="4"/>
                      <a:pt x="1" y="5"/>
                      <a:pt x="1" y="5"/>
                    </a:cubicBezTo>
                    <a:cubicBezTo>
                      <a:pt x="1" y="5"/>
                      <a:pt x="0" y="5"/>
                      <a:pt x="0" y="5"/>
                    </a:cubicBezTo>
                    <a:cubicBezTo>
                      <a:pt x="0" y="6"/>
                      <a:pt x="0" y="6"/>
                      <a:pt x="0" y="6"/>
                    </a:cubicBezTo>
                    <a:cubicBezTo>
                      <a:pt x="0" y="6"/>
                      <a:pt x="0" y="6"/>
                      <a:pt x="0" y="7"/>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5"/>
                      <a:pt x="1" y="5"/>
                    </a:cubicBezTo>
                    <a:cubicBezTo>
                      <a:pt x="2" y="5"/>
                      <a:pt x="2" y="5"/>
                      <a:pt x="2" y="5"/>
                    </a:cubicBezTo>
                    <a:cubicBezTo>
                      <a:pt x="2" y="5"/>
                      <a:pt x="2" y="4"/>
                      <a:pt x="2" y="4"/>
                    </a:cubicBezTo>
                    <a:cubicBezTo>
                      <a:pt x="2" y="4"/>
                      <a:pt x="2" y="4"/>
                      <a:pt x="2" y="4"/>
                    </a:cubicBezTo>
                    <a:cubicBezTo>
                      <a:pt x="2" y="4"/>
                      <a:pt x="2" y="3"/>
                      <a:pt x="2" y="3"/>
                    </a:cubicBezTo>
                    <a:cubicBezTo>
                      <a:pt x="2" y="3"/>
                      <a:pt x="2" y="3"/>
                      <a:pt x="2" y="3"/>
                    </a:cubicBezTo>
                    <a:cubicBezTo>
                      <a:pt x="2" y="3"/>
                      <a:pt x="2" y="2"/>
                      <a:pt x="2" y="2"/>
                    </a:cubicBezTo>
                    <a:cubicBezTo>
                      <a:pt x="2" y="2"/>
                      <a:pt x="3" y="2"/>
                      <a:pt x="3" y="2"/>
                    </a:cubicBezTo>
                    <a:cubicBezTo>
                      <a:pt x="3" y="2"/>
                      <a:pt x="3" y="2"/>
                      <a:pt x="4" y="2"/>
                    </a:cubicBezTo>
                    <a:cubicBezTo>
                      <a:pt x="4" y="2"/>
                      <a:pt x="4" y="2"/>
                      <a:pt x="4" y="2"/>
                    </a:cubicBezTo>
                    <a:cubicBezTo>
                      <a:pt x="4" y="2"/>
                      <a:pt x="5" y="2"/>
                      <a:pt x="5" y="2"/>
                    </a:cubicBezTo>
                    <a:cubicBezTo>
                      <a:pt x="5" y="2"/>
                      <a:pt x="6" y="2"/>
                      <a:pt x="7" y="2"/>
                    </a:cubicBezTo>
                    <a:cubicBezTo>
                      <a:pt x="7" y="2"/>
                      <a:pt x="8" y="2"/>
                      <a:pt x="9" y="2"/>
                    </a:cubicBezTo>
                    <a:cubicBezTo>
                      <a:pt x="9" y="2"/>
                      <a:pt x="10" y="2"/>
                      <a:pt x="11" y="1"/>
                    </a:cubicBezTo>
                    <a:cubicBezTo>
                      <a:pt x="11" y="1"/>
                      <a:pt x="12" y="1"/>
                      <a:pt x="13" y="0"/>
                    </a:cubicBezTo>
                    <a:cubicBezTo>
                      <a:pt x="13" y="0"/>
                      <a:pt x="13" y="0"/>
                      <a:pt x="13" y="0"/>
                    </a:cubicBezTo>
                    <a:cubicBezTo>
                      <a:pt x="13" y="0"/>
                      <a:pt x="13" y="0"/>
                      <a:pt x="13" y="0"/>
                    </a:cubicBezTo>
                    <a:cubicBezTo>
                      <a:pt x="13" y="0"/>
                      <a:pt x="14" y="0"/>
                      <a:pt x="14" y="0"/>
                    </a:cubicBezTo>
                    <a:cubicBezTo>
                      <a:pt x="14" y="0"/>
                      <a:pt x="14" y="0"/>
                      <a:pt x="14" y="0"/>
                    </a:cubicBezTo>
                    <a:cubicBezTo>
                      <a:pt x="14" y="0"/>
                      <a:pt x="14" y="0"/>
                      <a:pt x="15" y="0"/>
                    </a:cubicBezTo>
                    <a:cubicBezTo>
                      <a:pt x="15" y="0"/>
                      <a:pt x="15" y="0"/>
                      <a:pt x="15" y="1"/>
                    </a:cubicBezTo>
                    <a:cubicBezTo>
                      <a:pt x="15" y="1"/>
                      <a:pt x="15" y="1"/>
                      <a:pt x="16" y="1"/>
                    </a:cubicBezTo>
                    <a:cubicBezTo>
                      <a:pt x="16" y="1"/>
                      <a:pt x="16" y="1"/>
                      <a:pt x="16" y="2"/>
                    </a:cubicBezTo>
                    <a:cubicBezTo>
                      <a:pt x="17" y="2"/>
                      <a:pt x="17" y="2"/>
                      <a:pt x="17" y="2"/>
                    </a:cubicBezTo>
                    <a:cubicBezTo>
                      <a:pt x="17" y="3"/>
                      <a:pt x="18" y="3"/>
                      <a:pt x="18" y="3"/>
                    </a:cubicBezTo>
                    <a:cubicBezTo>
                      <a:pt x="18" y="3"/>
                      <a:pt x="19" y="4"/>
                      <a:pt x="19" y="4"/>
                    </a:cubicBezTo>
                    <a:cubicBezTo>
                      <a:pt x="20" y="4"/>
                      <a:pt x="20" y="4"/>
                      <a:pt x="21" y="4"/>
                    </a:cubicBezTo>
                    <a:cubicBezTo>
                      <a:pt x="21" y="4"/>
                      <a:pt x="21" y="4"/>
                      <a:pt x="22" y="4"/>
                    </a:cubicBezTo>
                    <a:cubicBezTo>
                      <a:pt x="22" y="4"/>
                      <a:pt x="22" y="4"/>
                      <a:pt x="22" y="4"/>
                    </a:cubicBezTo>
                    <a:cubicBezTo>
                      <a:pt x="23" y="4"/>
                      <a:pt x="23" y="4"/>
                      <a:pt x="23" y="4"/>
                    </a:cubicBezTo>
                    <a:cubicBezTo>
                      <a:pt x="23" y="4"/>
                      <a:pt x="23" y="4"/>
                      <a:pt x="24" y="4"/>
                    </a:cubicBezTo>
                    <a:cubicBezTo>
                      <a:pt x="23" y="4"/>
                      <a:pt x="23" y="4"/>
                      <a:pt x="23" y="4"/>
                    </a:cubicBezTo>
                    <a:cubicBezTo>
                      <a:pt x="23" y="4"/>
                      <a:pt x="23" y="4"/>
                      <a:pt x="22" y="4"/>
                    </a:cubicBezTo>
                    <a:cubicBezTo>
                      <a:pt x="22" y="4"/>
                      <a:pt x="22" y="4"/>
                      <a:pt x="22" y="4"/>
                    </a:cubicBezTo>
                    <a:cubicBezTo>
                      <a:pt x="21" y="4"/>
                      <a:pt x="21" y="4"/>
                      <a:pt x="21" y="4"/>
                    </a:cubicBezTo>
                    <a:cubicBezTo>
                      <a:pt x="20" y="4"/>
                      <a:pt x="20" y="4"/>
                      <a:pt x="19" y="4"/>
                    </a:cubicBezTo>
                    <a:cubicBezTo>
                      <a:pt x="19" y="4"/>
                      <a:pt x="18" y="3"/>
                      <a:pt x="18" y="3"/>
                    </a:cubicBezTo>
                    <a:cubicBezTo>
                      <a:pt x="18" y="3"/>
                      <a:pt x="17" y="3"/>
                      <a:pt x="17" y="2"/>
                    </a:cubicBezTo>
                    <a:cubicBezTo>
                      <a:pt x="17" y="2"/>
                      <a:pt x="17" y="2"/>
                      <a:pt x="16" y="2"/>
                    </a:cubicBezTo>
                    <a:cubicBezTo>
                      <a:pt x="16" y="1"/>
                      <a:pt x="16" y="1"/>
                      <a:pt x="16" y="1"/>
                    </a:cubicBezTo>
                    <a:cubicBezTo>
                      <a:pt x="15" y="1"/>
                      <a:pt x="15" y="1"/>
                      <a:pt x="15" y="1"/>
                    </a:cubicBezTo>
                    <a:cubicBezTo>
                      <a:pt x="15" y="0"/>
                      <a:pt x="15" y="0"/>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1" name="Freeform 35">
                <a:extLst>
                  <a:ext uri="{FF2B5EF4-FFF2-40B4-BE49-F238E27FC236}">
                    <a16:creationId xmlns:a16="http://schemas.microsoft.com/office/drawing/2014/main" id="{F56C7118-79BC-DC4B-ABE0-899CCE8F0557}"/>
                  </a:ext>
                </a:extLst>
              </p:cNvPr>
              <p:cNvSpPr>
                <a:spLocks/>
              </p:cNvSpPr>
              <p:nvPr/>
            </p:nvSpPr>
            <p:spPr bwMode="auto">
              <a:xfrm>
                <a:off x="3570" y="1090"/>
                <a:ext cx="50" cy="38"/>
              </a:xfrm>
              <a:custGeom>
                <a:avLst/>
                <a:gdLst>
                  <a:gd name="T0" fmla="*/ 16 w 47"/>
                  <a:gd name="T1" fmla="*/ 1 h 36"/>
                  <a:gd name="T2" fmla="*/ 14 w 47"/>
                  <a:gd name="T3" fmla="*/ 1 h 36"/>
                  <a:gd name="T4" fmla="*/ 9 w 47"/>
                  <a:gd name="T5" fmla="*/ 1 h 36"/>
                  <a:gd name="T6" fmla="*/ 7 w 47"/>
                  <a:gd name="T7" fmla="*/ 1 h 36"/>
                  <a:gd name="T8" fmla="*/ 6 w 47"/>
                  <a:gd name="T9" fmla="*/ 1 h 36"/>
                  <a:gd name="T10" fmla="*/ 4 w 47"/>
                  <a:gd name="T11" fmla="*/ 4 h 36"/>
                  <a:gd name="T12" fmla="*/ 2 w 47"/>
                  <a:gd name="T13" fmla="*/ 7 h 36"/>
                  <a:gd name="T14" fmla="*/ 0 w 47"/>
                  <a:gd name="T15" fmla="*/ 15 h 36"/>
                  <a:gd name="T16" fmla="*/ 4 w 47"/>
                  <a:gd name="T17" fmla="*/ 23 h 36"/>
                  <a:gd name="T18" fmla="*/ 5 w 47"/>
                  <a:gd name="T19" fmla="*/ 24 h 36"/>
                  <a:gd name="T20" fmla="*/ 9 w 47"/>
                  <a:gd name="T21" fmla="*/ 24 h 36"/>
                  <a:gd name="T22" fmla="*/ 15 w 47"/>
                  <a:gd name="T23" fmla="*/ 22 h 36"/>
                  <a:gd name="T24" fmla="*/ 17 w 47"/>
                  <a:gd name="T25" fmla="*/ 22 h 36"/>
                  <a:gd name="T26" fmla="*/ 20 w 47"/>
                  <a:gd name="T27" fmla="*/ 25 h 36"/>
                  <a:gd name="T28" fmla="*/ 24 w 47"/>
                  <a:gd name="T29" fmla="*/ 26 h 36"/>
                  <a:gd name="T30" fmla="*/ 28 w 47"/>
                  <a:gd name="T31" fmla="*/ 27 h 36"/>
                  <a:gd name="T32" fmla="*/ 24 w 47"/>
                  <a:gd name="T33" fmla="*/ 29 h 36"/>
                  <a:gd name="T34" fmla="*/ 22 w 47"/>
                  <a:gd name="T35" fmla="*/ 29 h 36"/>
                  <a:gd name="T36" fmla="*/ 19 w 47"/>
                  <a:gd name="T37" fmla="*/ 28 h 36"/>
                  <a:gd name="T38" fmla="*/ 17 w 47"/>
                  <a:gd name="T39" fmla="*/ 27 h 36"/>
                  <a:gd name="T40" fmla="*/ 15 w 47"/>
                  <a:gd name="T41" fmla="*/ 27 h 36"/>
                  <a:gd name="T42" fmla="*/ 7 w 47"/>
                  <a:gd name="T43" fmla="*/ 30 h 36"/>
                  <a:gd name="T44" fmla="*/ 4 w 47"/>
                  <a:gd name="T45" fmla="*/ 30 h 36"/>
                  <a:gd name="T46" fmla="*/ 4 w 47"/>
                  <a:gd name="T47" fmla="*/ 33 h 36"/>
                  <a:gd name="T48" fmla="*/ 5 w 47"/>
                  <a:gd name="T49" fmla="*/ 34 h 36"/>
                  <a:gd name="T50" fmla="*/ 6 w 47"/>
                  <a:gd name="T51" fmla="*/ 34 h 36"/>
                  <a:gd name="T52" fmla="*/ 8 w 47"/>
                  <a:gd name="T53" fmla="*/ 34 h 36"/>
                  <a:gd name="T54" fmla="*/ 9 w 47"/>
                  <a:gd name="T55" fmla="*/ 35 h 36"/>
                  <a:gd name="T56" fmla="*/ 13 w 47"/>
                  <a:gd name="T57" fmla="*/ 34 h 36"/>
                  <a:gd name="T58" fmla="*/ 23 w 47"/>
                  <a:gd name="T59" fmla="*/ 33 h 36"/>
                  <a:gd name="T60" fmla="*/ 26 w 47"/>
                  <a:gd name="T61" fmla="*/ 33 h 36"/>
                  <a:gd name="T62" fmla="*/ 27 w 47"/>
                  <a:gd name="T63" fmla="*/ 33 h 36"/>
                  <a:gd name="T64" fmla="*/ 27 w 47"/>
                  <a:gd name="T65" fmla="*/ 32 h 36"/>
                  <a:gd name="T66" fmla="*/ 33 w 47"/>
                  <a:gd name="T67" fmla="*/ 34 h 36"/>
                  <a:gd name="T68" fmla="*/ 38 w 47"/>
                  <a:gd name="T69" fmla="*/ 36 h 36"/>
                  <a:gd name="T70" fmla="*/ 45 w 47"/>
                  <a:gd name="T71" fmla="*/ 36 h 36"/>
                  <a:gd name="T72" fmla="*/ 47 w 47"/>
                  <a:gd name="T73" fmla="*/ 32 h 36"/>
                  <a:gd name="T74" fmla="*/ 45 w 47"/>
                  <a:gd name="T75" fmla="*/ 28 h 36"/>
                  <a:gd name="T76" fmla="*/ 41 w 47"/>
                  <a:gd name="T77" fmla="*/ 23 h 36"/>
                  <a:gd name="T78" fmla="*/ 41 w 47"/>
                  <a:gd name="T79" fmla="*/ 20 h 36"/>
                  <a:gd name="T80" fmla="*/ 39 w 47"/>
                  <a:gd name="T81" fmla="*/ 17 h 36"/>
                  <a:gd name="T82" fmla="*/ 38 w 47"/>
                  <a:gd name="T83" fmla="*/ 15 h 36"/>
                  <a:gd name="T84" fmla="*/ 37 w 47"/>
                  <a:gd name="T85" fmla="*/ 13 h 36"/>
                  <a:gd name="T86" fmla="*/ 37 w 47"/>
                  <a:gd name="T87" fmla="*/ 13 h 36"/>
                  <a:gd name="T88" fmla="*/ 36 w 47"/>
                  <a:gd name="T89" fmla="*/ 13 h 36"/>
                  <a:gd name="T90" fmla="*/ 36 w 47"/>
                  <a:gd name="T91" fmla="*/ 13 h 36"/>
                  <a:gd name="T92" fmla="*/ 36 w 47"/>
                  <a:gd name="T93" fmla="*/ 12 h 36"/>
                  <a:gd name="T94" fmla="*/ 36 w 47"/>
                  <a:gd name="T95" fmla="*/ 12 h 36"/>
                  <a:gd name="T96" fmla="*/ 36 w 47"/>
                  <a:gd name="T97" fmla="*/ 12 h 36"/>
                  <a:gd name="T98" fmla="*/ 36 w 47"/>
                  <a:gd name="T99" fmla="*/ 12 h 36"/>
                  <a:gd name="T100" fmla="*/ 36 w 47"/>
                  <a:gd name="T101" fmla="*/ 12 h 36"/>
                  <a:gd name="T102" fmla="*/ 35 w 47"/>
                  <a:gd name="T103" fmla="*/ 12 h 36"/>
                  <a:gd name="T104" fmla="*/ 33 w 47"/>
                  <a:gd name="T105" fmla="*/ 10 h 36"/>
                  <a:gd name="T106" fmla="*/ 26 w 47"/>
                  <a:gd name="T107" fmla="*/ 4 h 36"/>
                  <a:gd name="T108" fmla="*/ 23 w 47"/>
                  <a:gd name="T109" fmla="*/ 1 h 36"/>
                  <a:gd name="T110" fmla="*/ 20 w 47"/>
                  <a:gd name="T11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 h="36">
                    <a:moveTo>
                      <a:pt x="20" y="0"/>
                    </a:moveTo>
                    <a:cubicBezTo>
                      <a:pt x="19" y="0"/>
                      <a:pt x="19" y="0"/>
                      <a:pt x="18" y="0"/>
                    </a:cubicBezTo>
                    <a:cubicBezTo>
                      <a:pt x="18" y="0"/>
                      <a:pt x="17" y="0"/>
                      <a:pt x="17" y="0"/>
                    </a:cubicBezTo>
                    <a:cubicBezTo>
                      <a:pt x="16" y="0"/>
                      <a:pt x="16" y="0"/>
                      <a:pt x="16" y="1"/>
                    </a:cubicBezTo>
                    <a:cubicBezTo>
                      <a:pt x="16" y="1"/>
                      <a:pt x="15" y="1"/>
                      <a:pt x="15" y="1"/>
                    </a:cubicBezTo>
                    <a:cubicBezTo>
                      <a:pt x="15" y="1"/>
                      <a:pt x="15" y="1"/>
                      <a:pt x="15" y="1"/>
                    </a:cubicBezTo>
                    <a:cubicBezTo>
                      <a:pt x="15" y="1"/>
                      <a:pt x="15" y="1"/>
                      <a:pt x="15" y="1"/>
                    </a:cubicBezTo>
                    <a:cubicBezTo>
                      <a:pt x="15" y="1"/>
                      <a:pt x="14" y="1"/>
                      <a:pt x="14" y="1"/>
                    </a:cubicBezTo>
                    <a:cubicBezTo>
                      <a:pt x="13" y="1"/>
                      <a:pt x="13" y="1"/>
                      <a:pt x="12" y="1"/>
                    </a:cubicBezTo>
                    <a:cubicBezTo>
                      <a:pt x="12" y="1"/>
                      <a:pt x="11" y="1"/>
                      <a:pt x="11" y="1"/>
                    </a:cubicBezTo>
                    <a:cubicBezTo>
                      <a:pt x="10" y="1"/>
                      <a:pt x="10" y="1"/>
                      <a:pt x="10" y="1"/>
                    </a:cubicBezTo>
                    <a:cubicBezTo>
                      <a:pt x="10" y="1"/>
                      <a:pt x="9" y="1"/>
                      <a:pt x="9" y="1"/>
                    </a:cubicBezTo>
                    <a:cubicBezTo>
                      <a:pt x="9"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2"/>
                    </a:cubicBezTo>
                    <a:cubicBezTo>
                      <a:pt x="5" y="2"/>
                      <a:pt x="5" y="2"/>
                      <a:pt x="5" y="2"/>
                    </a:cubicBezTo>
                    <a:cubicBezTo>
                      <a:pt x="5" y="3"/>
                      <a:pt x="5" y="3"/>
                      <a:pt x="5" y="3"/>
                    </a:cubicBezTo>
                    <a:cubicBezTo>
                      <a:pt x="5" y="3"/>
                      <a:pt x="4" y="4"/>
                      <a:pt x="4" y="4"/>
                    </a:cubicBezTo>
                    <a:cubicBezTo>
                      <a:pt x="4" y="4"/>
                      <a:pt x="4" y="4"/>
                      <a:pt x="4" y="4"/>
                    </a:cubicBezTo>
                    <a:cubicBezTo>
                      <a:pt x="3" y="5"/>
                      <a:pt x="3" y="5"/>
                      <a:pt x="3" y="5"/>
                    </a:cubicBezTo>
                    <a:cubicBezTo>
                      <a:pt x="3" y="5"/>
                      <a:pt x="3" y="5"/>
                      <a:pt x="3" y="5"/>
                    </a:cubicBezTo>
                    <a:cubicBezTo>
                      <a:pt x="3" y="5"/>
                      <a:pt x="3" y="6"/>
                      <a:pt x="2" y="7"/>
                    </a:cubicBezTo>
                    <a:cubicBezTo>
                      <a:pt x="2" y="7"/>
                      <a:pt x="2" y="8"/>
                      <a:pt x="2" y="8"/>
                    </a:cubicBezTo>
                    <a:cubicBezTo>
                      <a:pt x="2" y="9"/>
                      <a:pt x="2" y="9"/>
                      <a:pt x="2" y="10"/>
                    </a:cubicBezTo>
                    <a:cubicBezTo>
                      <a:pt x="1" y="10"/>
                      <a:pt x="1" y="11"/>
                      <a:pt x="1" y="11"/>
                    </a:cubicBezTo>
                    <a:cubicBezTo>
                      <a:pt x="0" y="12"/>
                      <a:pt x="0" y="14"/>
                      <a:pt x="0" y="15"/>
                    </a:cubicBezTo>
                    <a:cubicBezTo>
                      <a:pt x="0" y="16"/>
                      <a:pt x="0" y="17"/>
                      <a:pt x="1" y="18"/>
                    </a:cubicBezTo>
                    <a:cubicBezTo>
                      <a:pt x="1" y="19"/>
                      <a:pt x="2" y="20"/>
                      <a:pt x="2" y="21"/>
                    </a:cubicBezTo>
                    <a:cubicBezTo>
                      <a:pt x="3" y="22"/>
                      <a:pt x="3" y="22"/>
                      <a:pt x="4" y="23"/>
                    </a:cubicBezTo>
                    <a:cubicBezTo>
                      <a:pt x="4" y="23"/>
                      <a:pt x="4" y="23"/>
                      <a:pt x="4" y="23"/>
                    </a:cubicBezTo>
                    <a:cubicBezTo>
                      <a:pt x="4" y="23"/>
                      <a:pt x="4" y="23"/>
                      <a:pt x="4" y="23"/>
                    </a:cubicBezTo>
                    <a:cubicBezTo>
                      <a:pt x="4" y="24"/>
                      <a:pt x="4" y="24"/>
                      <a:pt x="4" y="24"/>
                    </a:cubicBezTo>
                    <a:cubicBezTo>
                      <a:pt x="4" y="24"/>
                      <a:pt x="4" y="24"/>
                      <a:pt x="4" y="24"/>
                    </a:cubicBezTo>
                    <a:cubicBezTo>
                      <a:pt x="5" y="24"/>
                      <a:pt x="5" y="24"/>
                      <a:pt x="5" y="24"/>
                    </a:cubicBezTo>
                    <a:cubicBezTo>
                      <a:pt x="5" y="24"/>
                      <a:pt x="5" y="24"/>
                      <a:pt x="6" y="24"/>
                    </a:cubicBezTo>
                    <a:cubicBezTo>
                      <a:pt x="6" y="24"/>
                      <a:pt x="6" y="24"/>
                      <a:pt x="6" y="24"/>
                    </a:cubicBezTo>
                    <a:cubicBezTo>
                      <a:pt x="6" y="24"/>
                      <a:pt x="7" y="24"/>
                      <a:pt x="7" y="24"/>
                    </a:cubicBezTo>
                    <a:cubicBezTo>
                      <a:pt x="7" y="24"/>
                      <a:pt x="8" y="24"/>
                      <a:pt x="9" y="24"/>
                    </a:cubicBezTo>
                    <a:cubicBezTo>
                      <a:pt x="9" y="24"/>
                      <a:pt x="10" y="24"/>
                      <a:pt x="10" y="24"/>
                    </a:cubicBezTo>
                    <a:cubicBezTo>
                      <a:pt x="11" y="24"/>
                      <a:pt x="12" y="24"/>
                      <a:pt x="12" y="23"/>
                    </a:cubicBezTo>
                    <a:cubicBezTo>
                      <a:pt x="13" y="23"/>
                      <a:pt x="14" y="23"/>
                      <a:pt x="14" y="23"/>
                    </a:cubicBezTo>
                    <a:cubicBezTo>
                      <a:pt x="14" y="22"/>
                      <a:pt x="15" y="22"/>
                      <a:pt x="15" y="22"/>
                    </a:cubicBezTo>
                    <a:cubicBezTo>
                      <a:pt x="15" y="22"/>
                      <a:pt x="15" y="22"/>
                      <a:pt x="15" y="22"/>
                    </a:cubicBezTo>
                    <a:cubicBezTo>
                      <a:pt x="15" y="22"/>
                      <a:pt x="15" y="22"/>
                      <a:pt x="16" y="22"/>
                    </a:cubicBezTo>
                    <a:cubicBezTo>
                      <a:pt x="16" y="22"/>
                      <a:pt x="16" y="22"/>
                      <a:pt x="16" y="22"/>
                    </a:cubicBezTo>
                    <a:cubicBezTo>
                      <a:pt x="16" y="22"/>
                      <a:pt x="17" y="22"/>
                      <a:pt x="17" y="22"/>
                    </a:cubicBezTo>
                    <a:cubicBezTo>
                      <a:pt x="17" y="22"/>
                      <a:pt x="17" y="23"/>
                      <a:pt x="18" y="23"/>
                    </a:cubicBezTo>
                    <a:cubicBezTo>
                      <a:pt x="18" y="23"/>
                      <a:pt x="18" y="23"/>
                      <a:pt x="18" y="23"/>
                    </a:cubicBezTo>
                    <a:cubicBezTo>
                      <a:pt x="19" y="23"/>
                      <a:pt x="19" y="24"/>
                      <a:pt x="19" y="24"/>
                    </a:cubicBezTo>
                    <a:cubicBezTo>
                      <a:pt x="19" y="24"/>
                      <a:pt x="19" y="24"/>
                      <a:pt x="20" y="25"/>
                    </a:cubicBezTo>
                    <a:cubicBezTo>
                      <a:pt x="20" y="25"/>
                      <a:pt x="20" y="25"/>
                      <a:pt x="20" y="25"/>
                    </a:cubicBezTo>
                    <a:cubicBezTo>
                      <a:pt x="21" y="25"/>
                      <a:pt x="21" y="26"/>
                      <a:pt x="21" y="26"/>
                    </a:cubicBezTo>
                    <a:cubicBezTo>
                      <a:pt x="22" y="26"/>
                      <a:pt x="22" y="26"/>
                      <a:pt x="23" y="26"/>
                    </a:cubicBezTo>
                    <a:cubicBezTo>
                      <a:pt x="23" y="26"/>
                      <a:pt x="24" y="26"/>
                      <a:pt x="24" y="26"/>
                    </a:cubicBezTo>
                    <a:cubicBezTo>
                      <a:pt x="25" y="26"/>
                      <a:pt x="25" y="26"/>
                      <a:pt x="26" y="26"/>
                    </a:cubicBezTo>
                    <a:cubicBezTo>
                      <a:pt x="26" y="26"/>
                      <a:pt x="27" y="26"/>
                      <a:pt x="27" y="26"/>
                    </a:cubicBezTo>
                    <a:cubicBezTo>
                      <a:pt x="27" y="27"/>
                      <a:pt x="27" y="27"/>
                      <a:pt x="27" y="27"/>
                    </a:cubicBezTo>
                    <a:cubicBezTo>
                      <a:pt x="28" y="27"/>
                      <a:pt x="28" y="27"/>
                      <a:pt x="28" y="27"/>
                    </a:cubicBezTo>
                    <a:cubicBezTo>
                      <a:pt x="27" y="28"/>
                      <a:pt x="27" y="28"/>
                      <a:pt x="27" y="28"/>
                    </a:cubicBezTo>
                    <a:cubicBezTo>
                      <a:pt x="27" y="28"/>
                      <a:pt x="27" y="28"/>
                      <a:pt x="27" y="28"/>
                    </a:cubicBezTo>
                    <a:cubicBezTo>
                      <a:pt x="27" y="28"/>
                      <a:pt x="26" y="28"/>
                      <a:pt x="26" y="28"/>
                    </a:cubicBezTo>
                    <a:cubicBezTo>
                      <a:pt x="25" y="28"/>
                      <a:pt x="25" y="29"/>
                      <a:pt x="24" y="29"/>
                    </a:cubicBezTo>
                    <a:cubicBezTo>
                      <a:pt x="24" y="29"/>
                      <a:pt x="23"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1" y="29"/>
                      <a:pt x="21" y="29"/>
                    </a:cubicBezTo>
                    <a:cubicBezTo>
                      <a:pt x="21" y="29"/>
                      <a:pt x="20" y="29"/>
                      <a:pt x="20" y="29"/>
                    </a:cubicBezTo>
                    <a:cubicBezTo>
                      <a:pt x="20" y="28"/>
                      <a:pt x="20" y="28"/>
                      <a:pt x="19" y="28"/>
                    </a:cubicBezTo>
                    <a:cubicBezTo>
                      <a:pt x="19" y="28"/>
                      <a:pt x="19" y="28"/>
                      <a:pt x="19" y="28"/>
                    </a:cubicBezTo>
                    <a:cubicBezTo>
                      <a:pt x="18" y="28"/>
                      <a:pt x="18" y="27"/>
                      <a:pt x="18" y="27"/>
                    </a:cubicBezTo>
                    <a:cubicBezTo>
                      <a:pt x="18"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4" y="28"/>
                      <a:pt x="13" y="28"/>
                    </a:cubicBezTo>
                    <a:cubicBezTo>
                      <a:pt x="12" y="28"/>
                      <a:pt x="11" y="29"/>
                      <a:pt x="10" y="29"/>
                    </a:cubicBezTo>
                    <a:cubicBezTo>
                      <a:pt x="9" y="29"/>
                      <a:pt x="8" y="29"/>
                      <a:pt x="7" y="30"/>
                    </a:cubicBezTo>
                    <a:cubicBezTo>
                      <a:pt x="7" y="30"/>
                      <a:pt x="6" y="30"/>
                      <a:pt x="5" y="30"/>
                    </a:cubicBezTo>
                    <a:cubicBezTo>
                      <a:pt x="5" y="30"/>
                      <a:pt x="5" y="30"/>
                      <a:pt x="5" y="30"/>
                    </a:cubicBezTo>
                    <a:cubicBezTo>
                      <a:pt x="5" y="30"/>
                      <a:pt x="4" y="30"/>
                      <a:pt x="4" y="30"/>
                    </a:cubicBezTo>
                    <a:cubicBezTo>
                      <a:pt x="4" y="30"/>
                      <a:pt x="4" y="30"/>
                      <a:pt x="4" y="30"/>
                    </a:cubicBezTo>
                    <a:cubicBezTo>
                      <a:pt x="3" y="30"/>
                      <a:pt x="3" y="30"/>
                      <a:pt x="3" y="30"/>
                    </a:cubicBezTo>
                    <a:cubicBezTo>
                      <a:pt x="3" y="31"/>
                      <a:pt x="3" y="31"/>
                      <a:pt x="3" y="31"/>
                    </a:cubicBezTo>
                    <a:cubicBezTo>
                      <a:pt x="3" y="31"/>
                      <a:pt x="3" y="32"/>
                      <a:pt x="3" y="32"/>
                    </a:cubicBezTo>
                    <a:cubicBezTo>
                      <a:pt x="3" y="32"/>
                      <a:pt x="3"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7" y="34"/>
                      <a:pt x="7" y="34"/>
                      <a:pt x="7" y="34"/>
                    </a:cubicBezTo>
                    <a:cubicBezTo>
                      <a:pt x="8" y="34"/>
                      <a:pt x="8" y="34"/>
                      <a:pt x="8" y="34"/>
                    </a:cubicBezTo>
                    <a:cubicBezTo>
                      <a:pt x="8" y="34"/>
                      <a:pt x="8" y="35"/>
                      <a:pt x="8" y="35"/>
                    </a:cubicBezTo>
                    <a:cubicBezTo>
                      <a:pt x="8" y="35"/>
                      <a:pt x="8" y="35"/>
                      <a:pt x="8" y="35"/>
                    </a:cubicBezTo>
                    <a:cubicBezTo>
                      <a:pt x="9" y="35"/>
                      <a:pt x="9" y="35"/>
                      <a:pt x="9" y="35"/>
                    </a:cubicBezTo>
                    <a:cubicBezTo>
                      <a:pt x="9" y="35"/>
                      <a:pt x="9" y="35"/>
                      <a:pt x="9" y="35"/>
                    </a:cubicBezTo>
                    <a:cubicBezTo>
                      <a:pt x="9" y="35"/>
                      <a:pt x="10" y="35"/>
                      <a:pt x="10" y="35"/>
                    </a:cubicBezTo>
                    <a:cubicBezTo>
                      <a:pt x="10" y="35"/>
                      <a:pt x="11" y="35"/>
                      <a:pt x="11" y="35"/>
                    </a:cubicBezTo>
                    <a:cubicBezTo>
                      <a:pt x="12" y="35"/>
                      <a:pt x="12" y="34"/>
                      <a:pt x="12" y="34"/>
                    </a:cubicBezTo>
                    <a:cubicBezTo>
                      <a:pt x="13" y="34"/>
                      <a:pt x="13" y="34"/>
                      <a:pt x="13" y="34"/>
                    </a:cubicBezTo>
                    <a:cubicBezTo>
                      <a:pt x="13" y="34"/>
                      <a:pt x="13" y="34"/>
                      <a:pt x="13" y="34"/>
                    </a:cubicBezTo>
                    <a:cubicBezTo>
                      <a:pt x="13" y="34"/>
                      <a:pt x="14" y="33"/>
                      <a:pt x="15" y="33"/>
                    </a:cubicBezTo>
                    <a:cubicBezTo>
                      <a:pt x="16" y="33"/>
                      <a:pt x="18" y="33"/>
                      <a:pt x="19" y="33"/>
                    </a:cubicBezTo>
                    <a:cubicBezTo>
                      <a:pt x="20" y="33"/>
                      <a:pt x="22" y="33"/>
                      <a:pt x="23" y="33"/>
                    </a:cubicBezTo>
                    <a:cubicBezTo>
                      <a:pt x="24" y="33"/>
                      <a:pt x="25"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7" y="33"/>
                      <a:pt x="27" y="33"/>
                    </a:cubicBezTo>
                    <a:cubicBezTo>
                      <a:pt x="27" y="33"/>
                      <a:pt x="27" y="33"/>
                      <a:pt x="27" y="33"/>
                    </a:cubicBezTo>
                    <a:cubicBezTo>
                      <a:pt x="27" y="33"/>
                      <a:pt x="27" y="33"/>
                      <a:pt x="27" y="33"/>
                    </a:cubicBezTo>
                    <a:cubicBezTo>
                      <a:pt x="27" y="32"/>
                      <a:pt x="27" y="32"/>
                      <a:pt x="27" y="32"/>
                    </a:cubicBezTo>
                    <a:cubicBezTo>
                      <a:pt x="27" y="32"/>
                      <a:pt x="27" y="32"/>
                      <a:pt x="27" y="32"/>
                    </a:cubicBezTo>
                    <a:cubicBezTo>
                      <a:pt x="27" y="32"/>
                      <a:pt x="27" y="32"/>
                      <a:pt x="27" y="32"/>
                    </a:cubicBezTo>
                    <a:cubicBezTo>
                      <a:pt x="28" y="32"/>
                      <a:pt x="28" y="32"/>
                      <a:pt x="28" y="32"/>
                    </a:cubicBezTo>
                    <a:cubicBezTo>
                      <a:pt x="28" y="32"/>
                      <a:pt x="29" y="33"/>
                      <a:pt x="30" y="33"/>
                    </a:cubicBezTo>
                    <a:cubicBezTo>
                      <a:pt x="30" y="33"/>
                      <a:pt x="31" y="33"/>
                      <a:pt x="32" y="33"/>
                    </a:cubicBezTo>
                    <a:cubicBezTo>
                      <a:pt x="32" y="34"/>
                      <a:pt x="33" y="34"/>
                      <a:pt x="33" y="34"/>
                    </a:cubicBezTo>
                    <a:cubicBezTo>
                      <a:pt x="34" y="34"/>
                      <a:pt x="34" y="35"/>
                      <a:pt x="34" y="35"/>
                    </a:cubicBezTo>
                    <a:cubicBezTo>
                      <a:pt x="34" y="35"/>
                      <a:pt x="35" y="35"/>
                      <a:pt x="35" y="35"/>
                    </a:cubicBezTo>
                    <a:cubicBezTo>
                      <a:pt x="35" y="36"/>
                      <a:pt x="36" y="36"/>
                      <a:pt x="36" y="36"/>
                    </a:cubicBezTo>
                    <a:cubicBezTo>
                      <a:pt x="37" y="36"/>
                      <a:pt x="38" y="36"/>
                      <a:pt x="38" y="36"/>
                    </a:cubicBezTo>
                    <a:cubicBezTo>
                      <a:pt x="39" y="36"/>
                      <a:pt x="40" y="36"/>
                      <a:pt x="41" y="36"/>
                    </a:cubicBezTo>
                    <a:cubicBezTo>
                      <a:pt x="41" y="36"/>
                      <a:pt x="42" y="36"/>
                      <a:pt x="42" y="36"/>
                    </a:cubicBezTo>
                    <a:cubicBezTo>
                      <a:pt x="43" y="36"/>
                      <a:pt x="43" y="36"/>
                      <a:pt x="44" y="36"/>
                    </a:cubicBezTo>
                    <a:cubicBezTo>
                      <a:pt x="44" y="36"/>
                      <a:pt x="45" y="36"/>
                      <a:pt x="45" y="36"/>
                    </a:cubicBezTo>
                    <a:cubicBezTo>
                      <a:pt x="45" y="36"/>
                      <a:pt x="46" y="36"/>
                      <a:pt x="46" y="36"/>
                    </a:cubicBezTo>
                    <a:cubicBezTo>
                      <a:pt x="47" y="35"/>
                      <a:pt x="47" y="35"/>
                      <a:pt x="47" y="35"/>
                    </a:cubicBezTo>
                    <a:cubicBezTo>
                      <a:pt x="47" y="35"/>
                      <a:pt x="47" y="34"/>
                      <a:pt x="47" y="34"/>
                    </a:cubicBezTo>
                    <a:cubicBezTo>
                      <a:pt x="47" y="33"/>
                      <a:pt x="47" y="33"/>
                      <a:pt x="47" y="32"/>
                    </a:cubicBezTo>
                    <a:cubicBezTo>
                      <a:pt x="47" y="32"/>
                      <a:pt x="47" y="32"/>
                      <a:pt x="47" y="31"/>
                    </a:cubicBezTo>
                    <a:cubicBezTo>
                      <a:pt x="47" y="31"/>
                      <a:pt x="47" y="31"/>
                      <a:pt x="47" y="30"/>
                    </a:cubicBezTo>
                    <a:cubicBezTo>
                      <a:pt x="47" y="30"/>
                      <a:pt x="46" y="30"/>
                      <a:pt x="46" y="29"/>
                    </a:cubicBezTo>
                    <a:cubicBezTo>
                      <a:pt x="46" y="29"/>
                      <a:pt x="45" y="28"/>
                      <a:pt x="45" y="28"/>
                    </a:cubicBezTo>
                    <a:cubicBezTo>
                      <a:pt x="45" y="27"/>
                      <a:pt x="44" y="27"/>
                      <a:pt x="44" y="26"/>
                    </a:cubicBezTo>
                    <a:cubicBezTo>
                      <a:pt x="43" y="26"/>
                      <a:pt x="43" y="26"/>
                      <a:pt x="42" y="25"/>
                    </a:cubicBezTo>
                    <a:cubicBezTo>
                      <a:pt x="42" y="25"/>
                      <a:pt x="42" y="25"/>
                      <a:pt x="42" y="24"/>
                    </a:cubicBezTo>
                    <a:cubicBezTo>
                      <a:pt x="41" y="24"/>
                      <a:pt x="41" y="23"/>
                      <a:pt x="41" y="23"/>
                    </a:cubicBezTo>
                    <a:cubicBezTo>
                      <a:pt x="41" y="22"/>
                      <a:pt x="41" y="22"/>
                      <a:pt x="41" y="21"/>
                    </a:cubicBezTo>
                    <a:cubicBezTo>
                      <a:pt x="41" y="21"/>
                      <a:pt x="41" y="21"/>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17"/>
                      <a:pt x="40" y="17"/>
                      <a:pt x="40" y="17"/>
                    </a:cubicBezTo>
                    <a:cubicBezTo>
                      <a:pt x="40" y="17"/>
                      <a:pt x="39" y="17"/>
                      <a:pt x="39" y="17"/>
                    </a:cubicBezTo>
                    <a:cubicBezTo>
                      <a:pt x="39" y="17"/>
                      <a:pt x="39" y="17"/>
                      <a:pt x="39" y="17"/>
                    </a:cubicBezTo>
                    <a:cubicBezTo>
                      <a:pt x="39" y="17"/>
                      <a:pt x="39" y="17"/>
                      <a:pt x="39" y="16"/>
                    </a:cubicBezTo>
                    <a:cubicBezTo>
                      <a:pt x="39" y="16"/>
                      <a:pt x="39" y="16"/>
                      <a:pt x="39" y="16"/>
                    </a:cubicBezTo>
                    <a:cubicBezTo>
                      <a:pt x="39" y="15"/>
                      <a:pt x="39" y="15"/>
                      <a:pt x="38" y="15"/>
                    </a:cubicBezTo>
                    <a:cubicBezTo>
                      <a:pt x="38" y="15"/>
                      <a:pt x="38" y="14"/>
                      <a:pt x="38" y="14"/>
                    </a:cubicBezTo>
                    <a:cubicBezTo>
                      <a:pt x="38" y="14"/>
                      <a:pt x="38" y="14"/>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1"/>
                      <a:pt x="33" y="10"/>
                    </a:cubicBezTo>
                    <a:cubicBezTo>
                      <a:pt x="32" y="10"/>
                      <a:pt x="32" y="9"/>
                      <a:pt x="31" y="8"/>
                    </a:cubicBezTo>
                    <a:cubicBezTo>
                      <a:pt x="31" y="7"/>
                      <a:pt x="30" y="7"/>
                      <a:pt x="30" y="6"/>
                    </a:cubicBezTo>
                    <a:cubicBezTo>
                      <a:pt x="29" y="5"/>
                      <a:pt x="29" y="5"/>
                      <a:pt x="29" y="4"/>
                    </a:cubicBezTo>
                    <a:cubicBezTo>
                      <a:pt x="26" y="4"/>
                      <a:pt x="26" y="4"/>
                      <a:pt x="26" y="4"/>
                    </a:cubicBezTo>
                    <a:cubicBezTo>
                      <a:pt x="26" y="4"/>
                      <a:pt x="26" y="4"/>
                      <a:pt x="26" y="4"/>
                    </a:cubicBezTo>
                    <a:cubicBezTo>
                      <a:pt x="26" y="4"/>
                      <a:pt x="26" y="4"/>
                      <a:pt x="26" y="4"/>
                    </a:cubicBezTo>
                    <a:cubicBezTo>
                      <a:pt x="25" y="3"/>
                      <a:pt x="25" y="3"/>
                      <a:pt x="25" y="2"/>
                    </a:cubicBezTo>
                    <a:cubicBezTo>
                      <a:pt x="24" y="2"/>
                      <a:pt x="24" y="2"/>
                      <a:pt x="23" y="1"/>
                    </a:cubicBezTo>
                    <a:cubicBezTo>
                      <a:pt x="23" y="1"/>
                      <a:pt x="22" y="0"/>
                      <a:pt x="22" y="0"/>
                    </a:cubicBezTo>
                    <a:cubicBezTo>
                      <a:pt x="21" y="0"/>
                      <a:pt x="21" y="0"/>
                      <a:pt x="21" y="0"/>
                    </a:cubicBezTo>
                    <a:cubicBezTo>
                      <a:pt x="21" y="0"/>
                      <a:pt x="21" y="0"/>
                      <a:pt x="21" y="0"/>
                    </a:cubicBezTo>
                    <a:cubicBezTo>
                      <a:pt x="21"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2" name="Freeform 36">
                <a:extLst>
                  <a:ext uri="{FF2B5EF4-FFF2-40B4-BE49-F238E27FC236}">
                    <a16:creationId xmlns:a16="http://schemas.microsoft.com/office/drawing/2014/main" id="{AB0E0515-0DBA-1D43-8A1F-B50022B2961A}"/>
                  </a:ext>
                </a:extLst>
              </p:cNvPr>
              <p:cNvSpPr>
                <a:spLocks noEditPoints="1"/>
              </p:cNvSpPr>
              <p:nvPr/>
            </p:nvSpPr>
            <p:spPr bwMode="auto">
              <a:xfrm>
                <a:off x="3569" y="1094"/>
                <a:ext cx="40" cy="33"/>
              </a:xfrm>
              <a:custGeom>
                <a:avLst/>
                <a:gdLst>
                  <a:gd name="T0" fmla="*/ 6 w 38"/>
                  <a:gd name="T1" fmla="*/ 30 h 31"/>
                  <a:gd name="T2" fmla="*/ 7 w 38"/>
                  <a:gd name="T3" fmla="*/ 30 h 31"/>
                  <a:gd name="T4" fmla="*/ 29 w 38"/>
                  <a:gd name="T5" fmla="*/ 28 h 31"/>
                  <a:gd name="T6" fmla="*/ 38 w 38"/>
                  <a:gd name="T7" fmla="*/ 9 h 31"/>
                  <a:gd name="T8" fmla="*/ 38 w 38"/>
                  <a:gd name="T9" fmla="*/ 9 h 31"/>
                  <a:gd name="T10" fmla="*/ 37 w 38"/>
                  <a:gd name="T11" fmla="*/ 9 h 31"/>
                  <a:gd name="T12" fmla="*/ 37 w 38"/>
                  <a:gd name="T13" fmla="*/ 9 h 31"/>
                  <a:gd name="T14" fmla="*/ 37 w 38"/>
                  <a:gd name="T15" fmla="*/ 8 h 31"/>
                  <a:gd name="T16" fmla="*/ 37 w 38"/>
                  <a:gd name="T17" fmla="*/ 8 h 31"/>
                  <a:gd name="T18" fmla="*/ 37 w 38"/>
                  <a:gd name="T19" fmla="*/ 8 h 31"/>
                  <a:gd name="T20" fmla="*/ 37 w 38"/>
                  <a:gd name="T21" fmla="*/ 8 h 31"/>
                  <a:gd name="T22" fmla="*/ 37 w 38"/>
                  <a:gd name="T23" fmla="*/ 8 h 31"/>
                  <a:gd name="T24" fmla="*/ 37 w 38"/>
                  <a:gd name="T25" fmla="*/ 8 h 31"/>
                  <a:gd name="T26" fmla="*/ 37 w 38"/>
                  <a:gd name="T27" fmla="*/ 8 h 31"/>
                  <a:gd name="T28" fmla="*/ 3 w 38"/>
                  <a:gd name="T29" fmla="*/ 2 h 31"/>
                  <a:gd name="T30" fmla="*/ 0 w 38"/>
                  <a:gd name="T31" fmla="*/ 11 h 31"/>
                  <a:gd name="T32" fmla="*/ 4 w 38"/>
                  <a:gd name="T33" fmla="*/ 20 h 31"/>
                  <a:gd name="T34" fmla="*/ 4 w 38"/>
                  <a:gd name="T35" fmla="*/ 21 h 31"/>
                  <a:gd name="T36" fmla="*/ 7 w 38"/>
                  <a:gd name="T37" fmla="*/ 21 h 31"/>
                  <a:gd name="T38" fmla="*/ 14 w 38"/>
                  <a:gd name="T39" fmla="*/ 20 h 31"/>
                  <a:gd name="T40" fmla="*/ 17 w 38"/>
                  <a:gd name="T41" fmla="*/ 19 h 31"/>
                  <a:gd name="T42" fmla="*/ 19 w 38"/>
                  <a:gd name="T43" fmla="*/ 20 h 31"/>
                  <a:gd name="T44" fmla="*/ 22 w 38"/>
                  <a:gd name="T45" fmla="*/ 23 h 31"/>
                  <a:gd name="T46" fmla="*/ 26 w 38"/>
                  <a:gd name="T47" fmla="*/ 23 h 31"/>
                  <a:gd name="T48" fmla="*/ 24 w 38"/>
                  <a:gd name="T49" fmla="*/ 24 h 31"/>
                  <a:gd name="T50" fmla="*/ 23 w 38"/>
                  <a:gd name="T51" fmla="*/ 24 h 31"/>
                  <a:gd name="T52" fmla="*/ 21 w 38"/>
                  <a:gd name="T53" fmla="*/ 23 h 31"/>
                  <a:gd name="T54" fmla="*/ 18 w 38"/>
                  <a:gd name="T55" fmla="*/ 22 h 31"/>
                  <a:gd name="T56" fmla="*/ 16 w 38"/>
                  <a:gd name="T57" fmla="*/ 22 h 31"/>
                  <a:gd name="T58" fmla="*/ 9 w 38"/>
                  <a:gd name="T59" fmla="*/ 25 h 31"/>
                  <a:gd name="T60" fmla="*/ 5 w 38"/>
                  <a:gd name="T61" fmla="*/ 25 h 31"/>
                  <a:gd name="T62" fmla="*/ 4 w 38"/>
                  <a:gd name="T63" fmla="*/ 25 h 31"/>
                  <a:gd name="T64" fmla="*/ 3 w 38"/>
                  <a:gd name="T65" fmla="*/ 26 h 31"/>
                  <a:gd name="T66" fmla="*/ 3 w 38"/>
                  <a:gd name="T67" fmla="*/ 26 h 31"/>
                  <a:gd name="T68" fmla="*/ 3 w 38"/>
                  <a:gd name="T69" fmla="*/ 27 h 31"/>
                  <a:gd name="T70" fmla="*/ 5 w 38"/>
                  <a:gd name="T71" fmla="*/ 31 h 31"/>
                  <a:gd name="T72" fmla="*/ 5 w 38"/>
                  <a:gd name="T73" fmla="*/ 31 h 31"/>
                  <a:gd name="T74" fmla="*/ 5 w 38"/>
                  <a:gd name="T75" fmla="*/ 30 h 31"/>
                  <a:gd name="T76" fmla="*/ 6 w 38"/>
                  <a:gd name="T77" fmla="*/ 30 h 31"/>
                  <a:gd name="T78" fmla="*/ 4 w 38"/>
                  <a:gd name="T79" fmla="*/ 27 h 31"/>
                  <a:gd name="T80" fmla="*/ 6 w 38"/>
                  <a:gd name="T81" fmla="*/ 26 h 31"/>
                  <a:gd name="T82" fmla="*/ 14 w 38"/>
                  <a:gd name="T83" fmla="*/ 24 h 31"/>
                  <a:gd name="T84" fmla="*/ 17 w 38"/>
                  <a:gd name="T85" fmla="*/ 23 h 31"/>
                  <a:gd name="T86" fmla="*/ 19 w 38"/>
                  <a:gd name="T87" fmla="*/ 23 h 31"/>
                  <a:gd name="T88" fmla="*/ 22 w 38"/>
                  <a:gd name="T89" fmla="*/ 25 h 31"/>
                  <a:gd name="T90" fmla="*/ 23 w 38"/>
                  <a:gd name="T91" fmla="*/ 25 h 31"/>
                  <a:gd name="T92" fmla="*/ 28 w 38"/>
                  <a:gd name="T93" fmla="*/ 24 h 31"/>
                  <a:gd name="T94" fmla="*/ 28 w 38"/>
                  <a:gd name="T95" fmla="*/ 22 h 31"/>
                  <a:gd name="T96" fmla="*/ 22 w 38"/>
                  <a:gd name="T97" fmla="*/ 22 h 31"/>
                  <a:gd name="T98" fmla="*/ 19 w 38"/>
                  <a:gd name="T99" fmla="*/ 19 h 31"/>
                  <a:gd name="T100" fmla="*/ 17 w 38"/>
                  <a:gd name="T101" fmla="*/ 18 h 31"/>
                  <a:gd name="T102" fmla="*/ 13 w 38"/>
                  <a:gd name="T103" fmla="*/ 19 h 31"/>
                  <a:gd name="T104" fmla="*/ 7 w 38"/>
                  <a:gd name="T105" fmla="*/ 20 h 31"/>
                  <a:gd name="T106" fmla="*/ 5 w 38"/>
                  <a:gd name="T107" fmla="*/ 20 h 31"/>
                  <a:gd name="T108" fmla="*/ 3 w 38"/>
                  <a:gd name="T109" fmla="*/ 17 h 31"/>
                  <a:gd name="T110" fmla="*/ 3 w 38"/>
                  <a:gd name="T111" fmla="*/ 6 h 31"/>
                  <a:gd name="T112" fmla="*/ 3 w 38"/>
                  <a:gd name="T11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31">
                    <a:moveTo>
                      <a:pt x="7" y="30"/>
                    </a:moveTo>
                    <a:cubicBezTo>
                      <a:pt x="7" y="30"/>
                      <a:pt x="7" y="30"/>
                      <a:pt x="7" y="30"/>
                    </a:cubicBezTo>
                    <a:cubicBezTo>
                      <a:pt x="7" y="30"/>
                      <a:pt x="7" y="30"/>
                      <a:pt x="7" y="30"/>
                    </a:cubicBezTo>
                    <a:cubicBezTo>
                      <a:pt x="7" y="30"/>
                      <a:pt x="7"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moveTo>
                      <a:pt x="28" y="28"/>
                    </a:moveTo>
                    <a:cubicBezTo>
                      <a:pt x="28" y="28"/>
                      <a:pt x="28" y="28"/>
                      <a:pt x="28" y="28"/>
                    </a:cubicBezTo>
                    <a:cubicBezTo>
                      <a:pt x="29" y="28"/>
                      <a:pt x="29" y="28"/>
                      <a:pt x="29" y="28"/>
                    </a:cubicBezTo>
                    <a:cubicBezTo>
                      <a:pt x="28" y="28"/>
                      <a:pt x="28" y="28"/>
                      <a:pt x="28" y="28"/>
                    </a:cubicBezTo>
                    <a:moveTo>
                      <a:pt x="38" y="9"/>
                    </a:move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moveTo>
                      <a:pt x="37" y="9"/>
                    </a:move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moveTo>
                      <a:pt x="37" y="8"/>
                    </a:move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moveTo>
                      <a:pt x="37" y="8"/>
                    </a:move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moveTo>
                      <a:pt x="36" y="8"/>
                    </a:moveTo>
                    <a:cubicBezTo>
                      <a:pt x="36" y="8"/>
                      <a:pt x="36" y="8"/>
                      <a:pt x="36" y="8"/>
                    </a:cubicBezTo>
                    <a:cubicBezTo>
                      <a:pt x="36" y="8"/>
                      <a:pt x="36"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moveTo>
                      <a:pt x="3" y="0"/>
                    </a:moveTo>
                    <a:cubicBezTo>
                      <a:pt x="3" y="1"/>
                      <a:pt x="3" y="2"/>
                      <a:pt x="3" y="2"/>
                    </a:cubicBezTo>
                    <a:cubicBezTo>
                      <a:pt x="2" y="3"/>
                      <a:pt x="2" y="3"/>
                      <a:pt x="2" y="4"/>
                    </a:cubicBezTo>
                    <a:cubicBezTo>
                      <a:pt x="2" y="4"/>
                      <a:pt x="2" y="5"/>
                      <a:pt x="2" y="5"/>
                    </a:cubicBezTo>
                    <a:cubicBezTo>
                      <a:pt x="1" y="6"/>
                      <a:pt x="1" y="6"/>
                      <a:pt x="1" y="7"/>
                    </a:cubicBezTo>
                    <a:cubicBezTo>
                      <a:pt x="0" y="8"/>
                      <a:pt x="0" y="9"/>
                      <a:pt x="0" y="11"/>
                    </a:cubicBezTo>
                    <a:cubicBezTo>
                      <a:pt x="0" y="12"/>
                      <a:pt x="0" y="13"/>
                      <a:pt x="1" y="14"/>
                    </a:cubicBezTo>
                    <a:cubicBezTo>
                      <a:pt x="1" y="15"/>
                      <a:pt x="2" y="17"/>
                      <a:pt x="2" y="17"/>
                    </a:cubicBezTo>
                    <a:cubicBezTo>
                      <a:pt x="3" y="18"/>
                      <a:pt x="3" y="19"/>
                      <a:pt x="4" y="19"/>
                    </a:cubicBezTo>
                    <a:cubicBezTo>
                      <a:pt x="4" y="20"/>
                      <a:pt x="4" y="20"/>
                      <a:pt x="4" y="20"/>
                    </a:cubicBezTo>
                    <a:cubicBezTo>
                      <a:pt x="4" y="20"/>
                      <a:pt x="4" y="20"/>
                      <a:pt x="4" y="20"/>
                    </a:cubicBezTo>
                    <a:cubicBezTo>
                      <a:pt x="4" y="20"/>
                      <a:pt x="4" y="20"/>
                      <a:pt x="4" y="20"/>
                    </a:cubicBezTo>
                    <a:cubicBezTo>
                      <a:pt x="4" y="20"/>
                      <a:pt x="4" y="21"/>
                      <a:pt x="4" y="21"/>
                    </a:cubicBezTo>
                    <a:cubicBezTo>
                      <a:pt x="4" y="21"/>
                      <a:pt x="4" y="21"/>
                      <a:pt x="4" y="21"/>
                    </a:cubicBezTo>
                    <a:cubicBezTo>
                      <a:pt x="5" y="21"/>
                      <a:pt x="5" y="21"/>
                      <a:pt x="5" y="21"/>
                    </a:cubicBezTo>
                    <a:cubicBezTo>
                      <a:pt x="5" y="21"/>
                      <a:pt x="5" y="21"/>
                      <a:pt x="6" y="21"/>
                    </a:cubicBezTo>
                    <a:cubicBezTo>
                      <a:pt x="6" y="21"/>
                      <a:pt x="6" y="21"/>
                      <a:pt x="6" y="21"/>
                    </a:cubicBezTo>
                    <a:cubicBezTo>
                      <a:pt x="7" y="21"/>
                      <a:pt x="7" y="21"/>
                      <a:pt x="7" y="21"/>
                    </a:cubicBezTo>
                    <a:cubicBezTo>
                      <a:pt x="7" y="21"/>
                      <a:pt x="7" y="21"/>
                      <a:pt x="8" y="21"/>
                    </a:cubicBezTo>
                    <a:cubicBezTo>
                      <a:pt x="8" y="21"/>
                      <a:pt x="9" y="21"/>
                      <a:pt x="10" y="21"/>
                    </a:cubicBezTo>
                    <a:cubicBezTo>
                      <a:pt x="10" y="21"/>
                      <a:pt x="11" y="21"/>
                      <a:pt x="12" y="21"/>
                    </a:cubicBezTo>
                    <a:cubicBezTo>
                      <a:pt x="12" y="21"/>
                      <a:pt x="13" y="21"/>
                      <a:pt x="14" y="20"/>
                    </a:cubicBezTo>
                    <a:cubicBezTo>
                      <a:pt x="14" y="20"/>
                      <a:pt x="15" y="20"/>
                      <a:pt x="16" y="19"/>
                    </a:cubicBezTo>
                    <a:cubicBezTo>
                      <a:pt x="16" y="19"/>
                      <a:pt x="16" y="19"/>
                      <a:pt x="16" y="19"/>
                    </a:cubicBezTo>
                    <a:cubicBezTo>
                      <a:pt x="16" y="19"/>
                      <a:pt x="16" y="19"/>
                      <a:pt x="16" y="19"/>
                    </a:cubicBezTo>
                    <a:cubicBezTo>
                      <a:pt x="16" y="19"/>
                      <a:pt x="17" y="19"/>
                      <a:pt x="17" y="19"/>
                    </a:cubicBezTo>
                    <a:cubicBezTo>
                      <a:pt x="17" y="19"/>
                      <a:pt x="17" y="19"/>
                      <a:pt x="17" y="19"/>
                    </a:cubicBezTo>
                    <a:cubicBezTo>
                      <a:pt x="17" y="19"/>
                      <a:pt x="17" y="19"/>
                      <a:pt x="18" y="19"/>
                    </a:cubicBezTo>
                    <a:cubicBezTo>
                      <a:pt x="18" y="19"/>
                      <a:pt x="18" y="19"/>
                      <a:pt x="18" y="20"/>
                    </a:cubicBezTo>
                    <a:cubicBezTo>
                      <a:pt x="18" y="20"/>
                      <a:pt x="18" y="20"/>
                      <a:pt x="19" y="20"/>
                    </a:cubicBezTo>
                    <a:cubicBezTo>
                      <a:pt x="19" y="20"/>
                      <a:pt x="19" y="20"/>
                      <a:pt x="19" y="21"/>
                    </a:cubicBezTo>
                    <a:cubicBezTo>
                      <a:pt x="20" y="21"/>
                      <a:pt x="20" y="21"/>
                      <a:pt x="20" y="21"/>
                    </a:cubicBezTo>
                    <a:cubicBezTo>
                      <a:pt x="20" y="22"/>
                      <a:pt x="21" y="22"/>
                      <a:pt x="21" y="22"/>
                    </a:cubicBezTo>
                    <a:cubicBezTo>
                      <a:pt x="21" y="22"/>
                      <a:pt x="22" y="23"/>
                      <a:pt x="22" y="23"/>
                    </a:cubicBezTo>
                    <a:cubicBezTo>
                      <a:pt x="23" y="23"/>
                      <a:pt x="23" y="23"/>
                      <a:pt x="24" y="23"/>
                    </a:cubicBezTo>
                    <a:cubicBezTo>
                      <a:pt x="24" y="23"/>
                      <a:pt x="24" y="23"/>
                      <a:pt x="25" y="23"/>
                    </a:cubicBezTo>
                    <a:cubicBezTo>
                      <a:pt x="25" y="23"/>
                      <a:pt x="25" y="23"/>
                      <a:pt x="25" y="23"/>
                    </a:cubicBezTo>
                    <a:cubicBezTo>
                      <a:pt x="26" y="23"/>
                      <a:pt x="26" y="23"/>
                      <a:pt x="26" y="23"/>
                    </a:cubicBezTo>
                    <a:cubicBezTo>
                      <a:pt x="26" y="23"/>
                      <a:pt x="26" y="23"/>
                      <a:pt x="27" y="23"/>
                    </a:cubicBezTo>
                    <a:cubicBezTo>
                      <a:pt x="26" y="23"/>
                      <a:pt x="26" y="23"/>
                      <a:pt x="26" y="24"/>
                    </a:cubicBezTo>
                    <a:cubicBezTo>
                      <a:pt x="26" y="24"/>
                      <a:pt x="25" y="24"/>
                      <a:pt x="25" y="24"/>
                    </a:cubicBezTo>
                    <a:cubicBezTo>
                      <a:pt x="25" y="24"/>
                      <a:pt x="25" y="24"/>
                      <a:pt x="24" y="24"/>
                    </a:cubicBezTo>
                    <a:cubicBezTo>
                      <a:pt x="24" y="24"/>
                      <a:pt x="24" y="24"/>
                      <a:pt x="24" y="24"/>
                    </a:cubicBezTo>
                    <a:cubicBezTo>
                      <a:pt x="24" y="24"/>
                      <a:pt x="23" y="24"/>
                      <a:pt x="23" y="24"/>
                    </a:cubicBezTo>
                    <a:cubicBezTo>
                      <a:pt x="23" y="24"/>
                      <a:pt x="23" y="24"/>
                      <a:pt x="23" y="24"/>
                    </a:cubicBezTo>
                    <a:cubicBezTo>
                      <a:pt x="23" y="24"/>
                      <a:pt x="23" y="24"/>
                      <a:pt x="23" y="24"/>
                    </a:cubicBezTo>
                    <a:cubicBezTo>
                      <a:pt x="23" y="24"/>
                      <a:pt x="23" y="24"/>
                      <a:pt x="23" y="24"/>
                    </a:cubicBezTo>
                    <a:cubicBezTo>
                      <a:pt x="23" y="24"/>
                      <a:pt x="22" y="24"/>
                      <a:pt x="22" y="24"/>
                    </a:cubicBezTo>
                    <a:cubicBezTo>
                      <a:pt x="22" y="24"/>
                      <a:pt x="22" y="24"/>
                      <a:pt x="22" y="24"/>
                    </a:cubicBezTo>
                    <a:cubicBezTo>
                      <a:pt x="21" y="23"/>
                      <a:pt x="21" y="23"/>
                      <a:pt x="21" y="23"/>
                    </a:cubicBezTo>
                    <a:cubicBezTo>
                      <a:pt x="21" y="23"/>
                      <a:pt x="20" y="23"/>
                      <a:pt x="20" y="23"/>
                    </a:cubicBezTo>
                    <a:cubicBezTo>
                      <a:pt x="20" y="23"/>
                      <a:pt x="20" y="23"/>
                      <a:pt x="19" y="22"/>
                    </a:cubicBezTo>
                    <a:cubicBezTo>
                      <a:pt x="19" y="22"/>
                      <a:pt x="19" y="22"/>
                      <a:pt x="18" y="22"/>
                    </a:cubicBezTo>
                    <a:cubicBezTo>
                      <a:pt x="18" y="22"/>
                      <a:pt x="18" y="22"/>
                      <a:pt x="18" y="22"/>
                    </a:cubicBezTo>
                    <a:cubicBezTo>
                      <a:pt x="17" y="22"/>
                      <a:pt x="17" y="22"/>
                      <a:pt x="17" y="22"/>
                    </a:cubicBezTo>
                    <a:cubicBezTo>
                      <a:pt x="17" y="22"/>
                      <a:pt x="17" y="22"/>
                      <a:pt x="17" y="22"/>
                    </a:cubicBezTo>
                    <a:cubicBezTo>
                      <a:pt x="16" y="22"/>
                      <a:pt x="16" y="22"/>
                      <a:pt x="16" y="22"/>
                    </a:cubicBezTo>
                    <a:cubicBezTo>
                      <a:pt x="16" y="22"/>
                      <a:pt x="16" y="22"/>
                      <a:pt x="16" y="22"/>
                    </a:cubicBezTo>
                    <a:cubicBezTo>
                      <a:pt x="16" y="22"/>
                      <a:pt x="16" y="22"/>
                      <a:pt x="15" y="22"/>
                    </a:cubicBezTo>
                    <a:cubicBezTo>
                      <a:pt x="15" y="23"/>
                      <a:pt x="14" y="23"/>
                      <a:pt x="14" y="23"/>
                    </a:cubicBezTo>
                    <a:cubicBezTo>
                      <a:pt x="13" y="23"/>
                      <a:pt x="12" y="24"/>
                      <a:pt x="11" y="24"/>
                    </a:cubicBezTo>
                    <a:cubicBezTo>
                      <a:pt x="10" y="24"/>
                      <a:pt x="9" y="24"/>
                      <a:pt x="9" y="25"/>
                    </a:cubicBezTo>
                    <a:cubicBezTo>
                      <a:pt x="8" y="25"/>
                      <a:pt x="7" y="25"/>
                      <a:pt x="6" y="25"/>
                    </a:cubicBezTo>
                    <a:cubicBezTo>
                      <a:pt x="6" y="25"/>
                      <a:pt x="6" y="25"/>
                      <a:pt x="6" y="25"/>
                    </a:cubicBezTo>
                    <a:cubicBezTo>
                      <a:pt x="6" y="25"/>
                      <a:pt x="6" y="25"/>
                      <a:pt x="5" y="25"/>
                    </a:cubicBezTo>
                    <a:cubicBezTo>
                      <a:pt x="5" y="25"/>
                      <a:pt x="5" y="25"/>
                      <a:pt x="5" y="25"/>
                    </a:cubicBezTo>
                    <a:cubicBezTo>
                      <a:pt x="5" y="25"/>
                      <a:pt x="5"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8"/>
                      <a:pt x="3" y="28"/>
                      <a:pt x="3" y="28"/>
                    </a:cubicBezTo>
                    <a:cubicBezTo>
                      <a:pt x="3" y="29"/>
                      <a:pt x="3" y="29"/>
                      <a:pt x="4" y="29"/>
                    </a:cubicBezTo>
                    <a:cubicBezTo>
                      <a:pt x="4" y="29"/>
                      <a:pt x="4" y="30"/>
                      <a:pt x="4" y="30"/>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0"/>
                      <a:pt x="5" y="30"/>
                      <a:pt x="5" y="30"/>
                    </a:cubicBezTo>
                    <a:cubicBezTo>
                      <a:pt x="5" y="30"/>
                      <a:pt x="5" y="30"/>
                      <a:pt x="5" y="30"/>
                    </a:cubicBezTo>
                    <a:cubicBezTo>
                      <a:pt x="5" y="30"/>
                      <a:pt x="5" y="30"/>
                      <a:pt x="5" y="30"/>
                    </a:cubicBezTo>
                    <a:cubicBezTo>
                      <a:pt x="5" y="30"/>
                      <a:pt x="5" y="30"/>
                      <a:pt x="5" y="30"/>
                    </a:cubicBezTo>
                    <a:cubicBezTo>
                      <a:pt x="6" y="30"/>
                      <a:pt x="6" y="30"/>
                      <a:pt x="6" y="30"/>
                    </a:cubicBezTo>
                    <a:cubicBezTo>
                      <a:pt x="6" y="30"/>
                      <a:pt x="6" y="30"/>
                      <a:pt x="6" y="30"/>
                    </a:cubicBezTo>
                    <a:cubicBezTo>
                      <a:pt x="5" y="29"/>
                      <a:pt x="5" y="29"/>
                      <a:pt x="5" y="29"/>
                    </a:cubicBezTo>
                    <a:cubicBezTo>
                      <a:pt x="5" y="29"/>
                      <a:pt x="5" y="29"/>
                      <a:pt x="5" y="29"/>
                    </a:cubicBezTo>
                    <a:cubicBezTo>
                      <a:pt x="4" y="29"/>
                      <a:pt x="4" y="28"/>
                      <a:pt x="4" y="28"/>
                    </a:cubicBezTo>
                    <a:cubicBezTo>
                      <a:pt x="4" y="28"/>
                      <a:pt x="4" y="27"/>
                      <a:pt x="4" y="27"/>
                    </a:cubicBezTo>
                    <a:cubicBezTo>
                      <a:pt x="4" y="27"/>
                      <a:pt x="4" y="27"/>
                      <a:pt x="4" y="26"/>
                    </a:cubicBezTo>
                    <a:cubicBezTo>
                      <a:pt x="4" y="26"/>
                      <a:pt x="4" y="26"/>
                      <a:pt x="5" y="26"/>
                    </a:cubicBezTo>
                    <a:cubicBezTo>
                      <a:pt x="5" y="26"/>
                      <a:pt x="5" y="26"/>
                      <a:pt x="5" y="26"/>
                    </a:cubicBezTo>
                    <a:cubicBezTo>
                      <a:pt x="5" y="26"/>
                      <a:pt x="6" y="26"/>
                      <a:pt x="6" y="26"/>
                    </a:cubicBezTo>
                    <a:cubicBezTo>
                      <a:pt x="6" y="26"/>
                      <a:pt x="6" y="26"/>
                      <a:pt x="6" y="26"/>
                    </a:cubicBezTo>
                    <a:cubicBezTo>
                      <a:pt x="7" y="26"/>
                      <a:pt x="8" y="26"/>
                      <a:pt x="8" y="26"/>
                    </a:cubicBezTo>
                    <a:cubicBezTo>
                      <a:pt x="9" y="25"/>
                      <a:pt x="10" y="25"/>
                      <a:pt x="11" y="25"/>
                    </a:cubicBezTo>
                    <a:cubicBezTo>
                      <a:pt x="12" y="25"/>
                      <a:pt x="13" y="24"/>
                      <a:pt x="14" y="24"/>
                    </a:cubicBezTo>
                    <a:cubicBezTo>
                      <a:pt x="15" y="24"/>
                      <a:pt x="16" y="23"/>
                      <a:pt x="16" y="23"/>
                    </a:cubicBez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8" y="23"/>
                    </a:cubicBezTo>
                    <a:cubicBezTo>
                      <a:pt x="18" y="23"/>
                      <a:pt x="18" y="23"/>
                      <a:pt x="18" y="23"/>
                    </a:cubicBezTo>
                    <a:cubicBezTo>
                      <a:pt x="18" y="23"/>
                      <a:pt x="19" y="23"/>
                      <a:pt x="19" y="23"/>
                    </a:cubicBezTo>
                    <a:cubicBezTo>
                      <a:pt x="19" y="23"/>
                      <a:pt x="19" y="24"/>
                      <a:pt x="20" y="24"/>
                    </a:cubicBezTo>
                    <a:cubicBezTo>
                      <a:pt x="20" y="24"/>
                      <a:pt x="20" y="24"/>
                      <a:pt x="20" y="24"/>
                    </a:cubicBezTo>
                    <a:cubicBezTo>
                      <a:pt x="21" y="24"/>
                      <a:pt x="21" y="24"/>
                      <a:pt x="21" y="25"/>
                    </a:cubicBezTo>
                    <a:cubicBezTo>
                      <a:pt x="21" y="25"/>
                      <a:pt x="22" y="25"/>
                      <a:pt x="22" y="25"/>
                    </a:cubicBezTo>
                    <a:cubicBezTo>
                      <a:pt x="22"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5" y="25"/>
                      <a:pt x="25" y="25"/>
                    </a:cubicBezTo>
                    <a:cubicBezTo>
                      <a:pt x="26" y="25"/>
                      <a:pt x="26" y="24"/>
                      <a:pt x="27" y="24"/>
                    </a:cubicBezTo>
                    <a:cubicBezTo>
                      <a:pt x="27" y="24"/>
                      <a:pt x="28" y="24"/>
                      <a:pt x="28" y="24"/>
                    </a:cubicBezTo>
                    <a:cubicBezTo>
                      <a:pt x="28" y="24"/>
                      <a:pt x="28" y="24"/>
                      <a:pt x="28" y="24"/>
                    </a:cubicBezTo>
                    <a:cubicBezTo>
                      <a:pt x="29" y="23"/>
                      <a:pt x="29" y="23"/>
                      <a:pt x="29" y="23"/>
                    </a:cubicBezTo>
                    <a:cubicBezTo>
                      <a:pt x="28" y="23"/>
                      <a:pt x="28" y="23"/>
                      <a:pt x="28" y="23"/>
                    </a:cubicBezTo>
                    <a:cubicBezTo>
                      <a:pt x="28" y="23"/>
                      <a:pt x="28" y="23"/>
                      <a:pt x="28" y="22"/>
                    </a:cubicBezTo>
                    <a:cubicBezTo>
                      <a:pt x="28" y="22"/>
                      <a:pt x="27" y="22"/>
                      <a:pt x="27" y="22"/>
                    </a:cubicBezTo>
                    <a:cubicBezTo>
                      <a:pt x="26" y="22"/>
                      <a:pt x="26" y="22"/>
                      <a:pt x="25" y="22"/>
                    </a:cubicBezTo>
                    <a:cubicBezTo>
                      <a:pt x="25" y="22"/>
                      <a:pt x="24" y="22"/>
                      <a:pt x="24" y="22"/>
                    </a:cubicBezTo>
                    <a:cubicBezTo>
                      <a:pt x="23" y="22"/>
                      <a:pt x="23" y="22"/>
                      <a:pt x="22" y="22"/>
                    </a:cubicBezTo>
                    <a:cubicBezTo>
                      <a:pt x="22" y="22"/>
                      <a:pt x="22" y="21"/>
                      <a:pt x="21" y="21"/>
                    </a:cubicBezTo>
                    <a:cubicBezTo>
                      <a:pt x="21" y="21"/>
                      <a:pt x="21" y="21"/>
                      <a:pt x="21" y="21"/>
                    </a:cubicBezTo>
                    <a:cubicBezTo>
                      <a:pt x="20" y="20"/>
                      <a:pt x="20" y="20"/>
                      <a:pt x="20" y="20"/>
                    </a:cubicBezTo>
                    <a:cubicBezTo>
                      <a:pt x="20" y="20"/>
                      <a:pt x="20" y="19"/>
                      <a:pt x="19" y="19"/>
                    </a:cubicBezTo>
                    <a:cubicBezTo>
                      <a:pt x="19" y="19"/>
                      <a:pt x="19" y="19"/>
                      <a:pt x="19" y="19"/>
                    </a:cubicBezTo>
                    <a:cubicBezTo>
                      <a:pt x="18" y="19"/>
                      <a:pt x="18" y="18"/>
                      <a:pt x="18" y="18"/>
                    </a:cubicBezTo>
                    <a:cubicBezTo>
                      <a:pt x="18" y="18"/>
                      <a:pt x="17" y="18"/>
                      <a:pt x="17" y="18"/>
                    </a:cubicBezTo>
                    <a:cubicBezTo>
                      <a:pt x="17" y="18"/>
                      <a:pt x="17" y="18"/>
                      <a:pt x="17" y="18"/>
                    </a:cubicBezTo>
                    <a:cubicBezTo>
                      <a:pt x="16" y="18"/>
                      <a:pt x="16" y="18"/>
                      <a:pt x="16" y="18"/>
                    </a:cubicBezTo>
                    <a:cubicBezTo>
                      <a:pt x="16" y="18"/>
                      <a:pt x="16" y="18"/>
                      <a:pt x="16" y="18"/>
                    </a:cubicBezTo>
                    <a:cubicBezTo>
                      <a:pt x="16" y="18"/>
                      <a:pt x="15" y="18"/>
                      <a:pt x="15" y="19"/>
                    </a:cubicBezTo>
                    <a:cubicBezTo>
                      <a:pt x="15" y="19"/>
                      <a:pt x="14" y="19"/>
                      <a:pt x="13" y="19"/>
                    </a:cubicBezTo>
                    <a:cubicBezTo>
                      <a:pt x="13" y="20"/>
                      <a:pt x="12" y="20"/>
                      <a:pt x="11" y="20"/>
                    </a:cubicBezTo>
                    <a:cubicBezTo>
                      <a:pt x="11" y="20"/>
                      <a:pt x="10" y="20"/>
                      <a:pt x="10" y="20"/>
                    </a:cubicBezTo>
                    <a:cubicBezTo>
                      <a:pt x="9" y="20"/>
                      <a:pt x="8" y="20"/>
                      <a:pt x="8" y="20"/>
                    </a:cubicBezTo>
                    <a:cubicBezTo>
                      <a:pt x="8" y="20"/>
                      <a:pt x="7" y="20"/>
                      <a:pt x="7" y="20"/>
                    </a:cubicBezTo>
                    <a:cubicBezTo>
                      <a:pt x="7" y="20"/>
                      <a:pt x="7" y="20"/>
                      <a:pt x="7" y="20"/>
                    </a:cubicBezTo>
                    <a:cubicBezTo>
                      <a:pt x="6" y="20"/>
                      <a:pt x="6" y="20"/>
                      <a:pt x="6" y="20"/>
                    </a:cubicBezTo>
                    <a:cubicBezTo>
                      <a:pt x="6" y="20"/>
                      <a:pt x="6" y="20"/>
                      <a:pt x="5" y="20"/>
                    </a:cubicBezTo>
                    <a:cubicBezTo>
                      <a:pt x="5" y="20"/>
                      <a:pt x="5" y="20"/>
                      <a:pt x="5" y="20"/>
                    </a:cubicBezTo>
                    <a:cubicBezTo>
                      <a:pt x="5" y="20"/>
                      <a:pt x="5" y="20"/>
                      <a:pt x="5" y="19"/>
                    </a:cubicBezTo>
                    <a:cubicBezTo>
                      <a:pt x="5" y="19"/>
                      <a:pt x="5" y="19"/>
                      <a:pt x="5" y="19"/>
                    </a:cubicBezTo>
                    <a:cubicBezTo>
                      <a:pt x="5" y="19"/>
                      <a:pt x="5" y="19"/>
                      <a:pt x="5" y="19"/>
                    </a:cubicBezTo>
                    <a:cubicBezTo>
                      <a:pt x="4" y="18"/>
                      <a:pt x="4" y="18"/>
                      <a:pt x="3" y="17"/>
                    </a:cubicBezTo>
                    <a:cubicBezTo>
                      <a:pt x="3" y="16"/>
                      <a:pt x="2" y="15"/>
                      <a:pt x="2" y="14"/>
                    </a:cubicBezTo>
                    <a:cubicBezTo>
                      <a:pt x="1" y="13"/>
                      <a:pt x="1" y="12"/>
                      <a:pt x="1" y="11"/>
                    </a:cubicBezTo>
                    <a:cubicBezTo>
                      <a:pt x="1" y="10"/>
                      <a:pt x="1" y="8"/>
                      <a:pt x="2" y="7"/>
                    </a:cubicBezTo>
                    <a:cubicBezTo>
                      <a:pt x="2" y="7"/>
                      <a:pt x="2" y="6"/>
                      <a:pt x="3" y="6"/>
                    </a:cubicBezTo>
                    <a:cubicBezTo>
                      <a:pt x="3" y="5"/>
                      <a:pt x="3" y="5"/>
                      <a:pt x="3" y="4"/>
                    </a:cubicBezTo>
                    <a:cubicBezTo>
                      <a:pt x="3" y="4"/>
                      <a:pt x="3" y="3"/>
                      <a:pt x="3" y="3"/>
                    </a:cubicBezTo>
                    <a:cubicBezTo>
                      <a:pt x="4" y="2"/>
                      <a:pt x="4" y="1"/>
                      <a:pt x="4" y="1"/>
                    </a:cubicBezTo>
                    <a:cubicBezTo>
                      <a:pt x="3" y="1"/>
                      <a:pt x="3" y="1"/>
                      <a:pt x="3"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3" name="Freeform 37">
                <a:extLst>
                  <a:ext uri="{FF2B5EF4-FFF2-40B4-BE49-F238E27FC236}">
                    <a16:creationId xmlns:a16="http://schemas.microsoft.com/office/drawing/2014/main" id="{179E2309-17FF-B24B-84AA-989FA16C23A7}"/>
                  </a:ext>
                </a:extLst>
              </p:cNvPr>
              <p:cNvSpPr>
                <a:spLocks/>
              </p:cNvSpPr>
              <p:nvPr/>
            </p:nvSpPr>
            <p:spPr bwMode="auto">
              <a:xfrm>
                <a:off x="3575" y="1126"/>
                <a:ext cx="23" cy="13"/>
              </a:xfrm>
              <a:custGeom>
                <a:avLst/>
                <a:gdLst>
                  <a:gd name="T0" fmla="*/ 18 w 22"/>
                  <a:gd name="T1" fmla="*/ 0 h 12"/>
                  <a:gd name="T2" fmla="*/ 11 w 22"/>
                  <a:gd name="T3" fmla="*/ 0 h 12"/>
                  <a:gd name="T4" fmla="*/ 8 w 22"/>
                  <a:gd name="T5" fmla="*/ 1 h 12"/>
                  <a:gd name="T6" fmla="*/ 5 w 22"/>
                  <a:gd name="T7" fmla="*/ 2 h 12"/>
                  <a:gd name="T8" fmla="*/ 4 w 22"/>
                  <a:gd name="T9" fmla="*/ 2 h 12"/>
                  <a:gd name="T10" fmla="*/ 3 w 22"/>
                  <a:gd name="T11" fmla="*/ 2 h 12"/>
                  <a:gd name="T12" fmla="*/ 3 w 22"/>
                  <a:gd name="T13" fmla="*/ 2 h 12"/>
                  <a:gd name="T14" fmla="*/ 2 w 22"/>
                  <a:gd name="T15" fmla="*/ 1 h 12"/>
                  <a:gd name="T16" fmla="*/ 1 w 22"/>
                  <a:gd name="T17" fmla="*/ 1 h 12"/>
                  <a:gd name="T18" fmla="*/ 1 w 22"/>
                  <a:gd name="T19" fmla="*/ 1 h 12"/>
                  <a:gd name="T20" fmla="*/ 0 w 22"/>
                  <a:gd name="T21" fmla="*/ 1 h 12"/>
                  <a:gd name="T22" fmla="*/ 2 w 22"/>
                  <a:gd name="T23" fmla="*/ 3 h 12"/>
                  <a:gd name="T24" fmla="*/ 4 w 22"/>
                  <a:gd name="T25" fmla="*/ 5 h 12"/>
                  <a:gd name="T26" fmla="*/ 8 w 22"/>
                  <a:gd name="T27" fmla="*/ 6 h 12"/>
                  <a:gd name="T28" fmla="*/ 9 w 22"/>
                  <a:gd name="T29" fmla="*/ 8 h 12"/>
                  <a:gd name="T30" fmla="*/ 9 w 22"/>
                  <a:gd name="T31" fmla="*/ 10 h 12"/>
                  <a:gd name="T32" fmla="*/ 9 w 22"/>
                  <a:gd name="T33" fmla="*/ 11 h 12"/>
                  <a:gd name="T34" fmla="*/ 11 w 22"/>
                  <a:gd name="T35" fmla="*/ 12 h 12"/>
                  <a:gd name="T36" fmla="*/ 11 w 22"/>
                  <a:gd name="T37" fmla="*/ 12 h 12"/>
                  <a:gd name="T38" fmla="*/ 11 w 22"/>
                  <a:gd name="T39" fmla="*/ 12 h 12"/>
                  <a:gd name="T40" fmla="*/ 12 w 22"/>
                  <a:gd name="T41" fmla="*/ 11 h 12"/>
                  <a:gd name="T42" fmla="*/ 12 w 22"/>
                  <a:gd name="T43" fmla="*/ 11 h 12"/>
                  <a:gd name="T44" fmla="*/ 15 w 22"/>
                  <a:gd name="T45" fmla="*/ 9 h 12"/>
                  <a:gd name="T46" fmla="*/ 17 w 22"/>
                  <a:gd name="T47" fmla="*/ 8 h 12"/>
                  <a:gd name="T48" fmla="*/ 18 w 22"/>
                  <a:gd name="T49" fmla="*/ 7 h 12"/>
                  <a:gd name="T50" fmla="*/ 19 w 22"/>
                  <a:gd name="T51" fmla="*/ 7 h 12"/>
                  <a:gd name="T52" fmla="*/ 19 w 22"/>
                  <a:gd name="T53" fmla="*/ 8 h 12"/>
                  <a:gd name="T54" fmla="*/ 21 w 22"/>
                  <a:gd name="T55" fmla="*/ 7 h 12"/>
                  <a:gd name="T56" fmla="*/ 21 w 22"/>
                  <a:gd name="T57" fmla="*/ 7 h 12"/>
                  <a:gd name="T58" fmla="*/ 20 w 22"/>
                  <a:gd name="T59" fmla="*/ 5 h 12"/>
                  <a:gd name="T60" fmla="*/ 20 w 22"/>
                  <a:gd name="T61" fmla="*/ 4 h 12"/>
                  <a:gd name="T62" fmla="*/ 20 w 22"/>
                  <a:gd name="T63" fmla="*/ 4 h 12"/>
                  <a:gd name="T64" fmla="*/ 20 w 22"/>
                  <a:gd name="T65" fmla="*/ 3 h 12"/>
                  <a:gd name="T66" fmla="*/ 20 w 22"/>
                  <a:gd name="T67" fmla="*/ 3 h 12"/>
                  <a:gd name="T68" fmla="*/ 21 w 22"/>
                  <a:gd name="T69" fmla="*/ 2 h 12"/>
                  <a:gd name="T70" fmla="*/ 21 w 22"/>
                  <a:gd name="T71" fmla="*/ 2 h 12"/>
                  <a:gd name="T72" fmla="*/ 22 w 22"/>
                  <a:gd name="T73" fmla="*/ 2 h 12"/>
                  <a:gd name="T74" fmla="*/ 22 w 22"/>
                  <a:gd name="T75" fmla="*/ 1 h 12"/>
                  <a:gd name="T76" fmla="*/ 22 w 22"/>
                  <a:gd name="T77" fmla="*/ 0 h 12"/>
                  <a:gd name="T78" fmla="*/ 22 w 22"/>
                  <a:gd name="T79" fmla="*/ 0 h 12"/>
                  <a:gd name="T80" fmla="*/ 21 w 22"/>
                  <a:gd name="T8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2">
                    <a:moveTo>
                      <a:pt x="21" y="0"/>
                    </a:moveTo>
                    <a:cubicBezTo>
                      <a:pt x="21" y="0"/>
                      <a:pt x="20" y="0"/>
                      <a:pt x="18" y="0"/>
                    </a:cubicBezTo>
                    <a:cubicBezTo>
                      <a:pt x="17" y="0"/>
                      <a:pt x="16" y="0"/>
                      <a:pt x="15" y="0"/>
                    </a:cubicBezTo>
                    <a:cubicBezTo>
                      <a:pt x="13" y="0"/>
                      <a:pt x="12" y="0"/>
                      <a:pt x="11" y="0"/>
                    </a:cubicBezTo>
                    <a:cubicBezTo>
                      <a:pt x="10" y="0"/>
                      <a:pt x="9" y="0"/>
                      <a:pt x="9" y="1"/>
                    </a:cubicBezTo>
                    <a:cubicBezTo>
                      <a:pt x="8" y="1"/>
                      <a:pt x="8" y="1"/>
                      <a:pt x="8" y="1"/>
                    </a:cubicBezTo>
                    <a:cubicBezTo>
                      <a:pt x="8" y="1"/>
                      <a:pt x="7" y="1"/>
                      <a:pt x="7" y="2"/>
                    </a:cubicBezTo>
                    <a:cubicBezTo>
                      <a:pt x="6" y="2"/>
                      <a:pt x="6" y="2"/>
                      <a:pt x="5" y="2"/>
                    </a:cubicBezTo>
                    <a:cubicBezTo>
                      <a:pt x="5"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0" y="1"/>
                      <a:pt x="0" y="1"/>
                    </a:cubicBezTo>
                    <a:cubicBezTo>
                      <a:pt x="1" y="2"/>
                      <a:pt x="1" y="2"/>
                      <a:pt x="1" y="2"/>
                    </a:cubicBezTo>
                    <a:cubicBezTo>
                      <a:pt x="1" y="2"/>
                      <a:pt x="1" y="3"/>
                      <a:pt x="2" y="3"/>
                    </a:cubicBezTo>
                    <a:cubicBezTo>
                      <a:pt x="2" y="3"/>
                      <a:pt x="2" y="4"/>
                      <a:pt x="3" y="4"/>
                    </a:cubicBezTo>
                    <a:cubicBezTo>
                      <a:pt x="3" y="4"/>
                      <a:pt x="4" y="4"/>
                      <a:pt x="4" y="5"/>
                    </a:cubicBezTo>
                    <a:cubicBezTo>
                      <a:pt x="5" y="5"/>
                      <a:pt x="5" y="5"/>
                      <a:pt x="6" y="5"/>
                    </a:cubicBezTo>
                    <a:cubicBezTo>
                      <a:pt x="7" y="6"/>
                      <a:pt x="8" y="6"/>
                      <a:pt x="8" y="6"/>
                    </a:cubicBezTo>
                    <a:cubicBezTo>
                      <a:pt x="8" y="6"/>
                      <a:pt x="9" y="7"/>
                      <a:pt x="9" y="7"/>
                    </a:cubicBezTo>
                    <a:cubicBezTo>
                      <a:pt x="9" y="7"/>
                      <a:pt x="9" y="8"/>
                      <a:pt x="9" y="8"/>
                    </a:cubicBezTo>
                    <a:cubicBezTo>
                      <a:pt x="9" y="8"/>
                      <a:pt x="9" y="9"/>
                      <a:pt x="9" y="9"/>
                    </a:cubicBezTo>
                    <a:cubicBezTo>
                      <a:pt x="9" y="9"/>
                      <a:pt x="9" y="9"/>
                      <a:pt x="9" y="10"/>
                    </a:cubicBezTo>
                    <a:cubicBezTo>
                      <a:pt x="9" y="10"/>
                      <a:pt x="9" y="10"/>
                      <a:pt x="9" y="10"/>
                    </a:cubicBezTo>
                    <a:cubicBezTo>
                      <a:pt x="9" y="11"/>
                      <a:pt x="9" y="11"/>
                      <a:pt x="9" y="11"/>
                    </a:cubicBezTo>
                    <a:cubicBezTo>
                      <a:pt x="9" y="11"/>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2" y="12"/>
                      <a:pt x="12" y="11"/>
                    </a:cubicBezTo>
                    <a:cubicBezTo>
                      <a:pt x="12" y="11"/>
                      <a:pt x="12" y="11"/>
                      <a:pt x="12" y="11"/>
                    </a:cubicBezTo>
                    <a:cubicBezTo>
                      <a:pt x="12" y="11"/>
                      <a:pt x="12" y="11"/>
                      <a:pt x="12" y="11"/>
                    </a:cubicBezTo>
                    <a:cubicBezTo>
                      <a:pt x="13" y="11"/>
                      <a:pt x="13" y="11"/>
                      <a:pt x="13" y="11"/>
                    </a:cubicBezTo>
                    <a:cubicBezTo>
                      <a:pt x="13" y="10"/>
                      <a:pt x="14" y="10"/>
                      <a:pt x="15" y="9"/>
                    </a:cubicBezTo>
                    <a:cubicBezTo>
                      <a:pt x="15" y="9"/>
                      <a:pt x="16" y="9"/>
                      <a:pt x="16" y="8"/>
                    </a:cubicBezTo>
                    <a:cubicBezTo>
                      <a:pt x="16" y="8"/>
                      <a:pt x="17" y="8"/>
                      <a:pt x="17" y="8"/>
                    </a:cubicBezTo>
                    <a:cubicBezTo>
                      <a:pt x="18" y="8"/>
                      <a:pt x="18" y="7"/>
                      <a:pt x="18" y="7"/>
                    </a:cubicBezTo>
                    <a:cubicBezTo>
                      <a:pt x="18" y="7"/>
                      <a:pt x="18" y="7"/>
                      <a:pt x="18" y="7"/>
                    </a:cubicBezTo>
                    <a:cubicBezTo>
                      <a:pt x="18" y="7"/>
                      <a:pt x="18" y="7"/>
                      <a:pt x="19" y="7"/>
                    </a:cubicBezTo>
                    <a:cubicBezTo>
                      <a:pt x="19" y="7"/>
                      <a:pt x="19" y="7"/>
                      <a:pt x="19" y="7"/>
                    </a:cubicBezTo>
                    <a:cubicBezTo>
                      <a:pt x="19" y="8"/>
                      <a:pt x="19" y="8"/>
                      <a:pt x="19" y="8"/>
                    </a:cubicBezTo>
                    <a:cubicBezTo>
                      <a:pt x="19" y="8"/>
                      <a:pt x="19" y="8"/>
                      <a:pt x="19" y="8"/>
                    </a:cubicBezTo>
                    <a:cubicBezTo>
                      <a:pt x="20" y="8"/>
                      <a:pt x="20" y="8"/>
                      <a:pt x="20" y="8"/>
                    </a:cubicBezTo>
                    <a:cubicBezTo>
                      <a:pt x="20" y="7"/>
                      <a:pt x="20" y="7"/>
                      <a:pt x="21" y="7"/>
                    </a:cubicBezTo>
                    <a:cubicBezTo>
                      <a:pt x="21" y="7"/>
                      <a:pt x="21" y="7"/>
                      <a:pt x="21" y="7"/>
                    </a:cubicBezTo>
                    <a:cubicBezTo>
                      <a:pt x="21" y="7"/>
                      <a:pt x="21" y="7"/>
                      <a:pt x="21" y="7"/>
                    </a:cubicBezTo>
                    <a:cubicBezTo>
                      <a:pt x="21" y="6"/>
                      <a:pt x="21" y="6"/>
                      <a:pt x="21" y="6"/>
                    </a:cubicBezTo>
                    <a:cubicBezTo>
                      <a:pt x="21" y="6"/>
                      <a:pt x="20" y="6"/>
                      <a:pt x="20" y="5"/>
                    </a:cubicBezTo>
                    <a:cubicBezTo>
                      <a:pt x="20" y="5"/>
                      <a:pt x="20" y="5"/>
                      <a:pt x="20" y="5"/>
                    </a:cubicBezTo>
                    <a:cubicBezTo>
                      <a:pt x="20" y="5"/>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1" y="2"/>
                    </a:cubicBezTo>
                    <a:cubicBezTo>
                      <a:pt x="21" y="2"/>
                      <a:pt x="21" y="2"/>
                      <a:pt x="21" y="2"/>
                    </a:cubicBezTo>
                    <a:cubicBezTo>
                      <a:pt x="21" y="2"/>
                      <a:pt x="21" y="2"/>
                      <a:pt x="21" y="2"/>
                    </a:cubicBezTo>
                    <a:cubicBezTo>
                      <a:pt x="21" y="2"/>
                      <a:pt x="21" y="2"/>
                      <a:pt x="22" y="2"/>
                    </a:cubicBezTo>
                    <a:cubicBezTo>
                      <a:pt x="22" y="2"/>
                      <a:pt x="22" y="2"/>
                      <a:pt x="22" y="2"/>
                    </a:cubicBezTo>
                    <a:cubicBezTo>
                      <a:pt x="22" y="2"/>
                      <a:pt x="22" y="1"/>
                      <a:pt x="22" y="1"/>
                    </a:cubicBezTo>
                    <a:cubicBezTo>
                      <a:pt x="22" y="1"/>
                      <a:pt x="22" y="1"/>
                      <a:pt x="22" y="1"/>
                    </a:cubicBezTo>
                    <a:cubicBezTo>
                      <a:pt x="22" y="1"/>
                      <a:pt x="22" y="1"/>
                      <a:pt x="22" y="1"/>
                    </a:cubicBezTo>
                    <a:cubicBezTo>
                      <a:pt x="22" y="1"/>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4" name="Freeform 38">
                <a:extLst>
                  <a:ext uri="{FF2B5EF4-FFF2-40B4-BE49-F238E27FC236}">
                    <a16:creationId xmlns:a16="http://schemas.microsoft.com/office/drawing/2014/main" id="{9C4DD4FD-BE0F-C74F-8194-BD9851B2DBF5}"/>
                  </a:ext>
                </a:extLst>
              </p:cNvPr>
              <p:cNvSpPr>
                <a:spLocks noEditPoints="1"/>
              </p:cNvSpPr>
              <p:nvPr/>
            </p:nvSpPr>
            <p:spPr bwMode="auto">
              <a:xfrm>
                <a:off x="3574" y="1125"/>
                <a:ext cx="24" cy="15"/>
              </a:xfrm>
              <a:custGeom>
                <a:avLst/>
                <a:gdLst>
                  <a:gd name="T0" fmla="*/ 23 w 23"/>
                  <a:gd name="T1" fmla="*/ 3 h 14"/>
                  <a:gd name="T2" fmla="*/ 22 w 23"/>
                  <a:gd name="T3" fmla="*/ 3 h 14"/>
                  <a:gd name="T4" fmla="*/ 22 w 23"/>
                  <a:gd name="T5" fmla="*/ 3 h 14"/>
                  <a:gd name="T6" fmla="*/ 23 w 23"/>
                  <a:gd name="T7" fmla="*/ 3 h 14"/>
                  <a:gd name="T8" fmla="*/ 22 w 23"/>
                  <a:gd name="T9" fmla="*/ 0 h 14"/>
                  <a:gd name="T10" fmla="*/ 22 w 23"/>
                  <a:gd name="T11" fmla="*/ 0 h 14"/>
                  <a:gd name="T12" fmla="*/ 22 w 23"/>
                  <a:gd name="T13" fmla="*/ 0 h 14"/>
                  <a:gd name="T14" fmla="*/ 15 w 23"/>
                  <a:gd name="T15" fmla="*/ 0 h 14"/>
                  <a:gd name="T16" fmla="*/ 9 w 23"/>
                  <a:gd name="T17" fmla="*/ 1 h 14"/>
                  <a:gd name="T18" fmla="*/ 8 w 23"/>
                  <a:gd name="T19" fmla="*/ 1 h 14"/>
                  <a:gd name="T20" fmla="*/ 6 w 23"/>
                  <a:gd name="T21" fmla="*/ 2 h 14"/>
                  <a:gd name="T22" fmla="*/ 5 w 23"/>
                  <a:gd name="T23" fmla="*/ 2 h 14"/>
                  <a:gd name="T24" fmla="*/ 4 w 23"/>
                  <a:gd name="T25" fmla="*/ 2 h 14"/>
                  <a:gd name="T26" fmla="*/ 3 w 23"/>
                  <a:gd name="T27" fmla="*/ 1 h 14"/>
                  <a:gd name="T28" fmla="*/ 2 w 23"/>
                  <a:gd name="T29" fmla="*/ 1 h 14"/>
                  <a:gd name="T30" fmla="*/ 1 w 23"/>
                  <a:gd name="T31" fmla="*/ 1 h 14"/>
                  <a:gd name="T32" fmla="*/ 1 w 23"/>
                  <a:gd name="T33" fmla="*/ 1 h 14"/>
                  <a:gd name="T34" fmla="*/ 1 w 23"/>
                  <a:gd name="T35" fmla="*/ 1 h 14"/>
                  <a:gd name="T36" fmla="*/ 1 w 23"/>
                  <a:gd name="T37" fmla="*/ 1 h 14"/>
                  <a:gd name="T38" fmla="*/ 0 w 23"/>
                  <a:gd name="T39" fmla="*/ 1 h 14"/>
                  <a:gd name="T40" fmla="*/ 0 w 23"/>
                  <a:gd name="T41" fmla="*/ 1 h 14"/>
                  <a:gd name="T42" fmla="*/ 0 w 23"/>
                  <a:gd name="T43" fmla="*/ 2 h 14"/>
                  <a:gd name="T44" fmla="*/ 0 w 23"/>
                  <a:gd name="T45" fmla="*/ 2 h 14"/>
                  <a:gd name="T46" fmla="*/ 0 w 23"/>
                  <a:gd name="T47" fmla="*/ 3 h 14"/>
                  <a:gd name="T48" fmla="*/ 1 w 23"/>
                  <a:gd name="T49" fmla="*/ 3 h 14"/>
                  <a:gd name="T50" fmla="*/ 2 w 23"/>
                  <a:gd name="T51" fmla="*/ 5 h 14"/>
                  <a:gd name="T52" fmla="*/ 5 w 23"/>
                  <a:gd name="T53" fmla="*/ 7 h 14"/>
                  <a:gd name="T54" fmla="*/ 8 w 23"/>
                  <a:gd name="T55" fmla="*/ 8 h 14"/>
                  <a:gd name="T56" fmla="*/ 9 w 23"/>
                  <a:gd name="T57" fmla="*/ 9 h 14"/>
                  <a:gd name="T58" fmla="*/ 9 w 23"/>
                  <a:gd name="T59" fmla="*/ 11 h 14"/>
                  <a:gd name="T60" fmla="*/ 9 w 23"/>
                  <a:gd name="T61" fmla="*/ 13 h 14"/>
                  <a:gd name="T62" fmla="*/ 11 w 23"/>
                  <a:gd name="T63" fmla="*/ 14 h 14"/>
                  <a:gd name="T64" fmla="*/ 11 w 23"/>
                  <a:gd name="T65" fmla="*/ 14 h 14"/>
                  <a:gd name="T66" fmla="*/ 12 w 23"/>
                  <a:gd name="T67" fmla="*/ 13 h 14"/>
                  <a:gd name="T68" fmla="*/ 12 w 23"/>
                  <a:gd name="T69" fmla="*/ 13 h 14"/>
                  <a:gd name="T70" fmla="*/ 11 w 23"/>
                  <a:gd name="T71" fmla="*/ 13 h 14"/>
                  <a:gd name="T72" fmla="*/ 10 w 23"/>
                  <a:gd name="T73" fmla="*/ 11 h 14"/>
                  <a:gd name="T74" fmla="*/ 10 w 23"/>
                  <a:gd name="T75" fmla="*/ 10 h 14"/>
                  <a:gd name="T76" fmla="*/ 10 w 23"/>
                  <a:gd name="T77" fmla="*/ 8 h 14"/>
                  <a:gd name="T78" fmla="*/ 7 w 23"/>
                  <a:gd name="T79" fmla="*/ 6 h 14"/>
                  <a:gd name="T80" fmla="*/ 4 w 23"/>
                  <a:gd name="T81" fmla="*/ 5 h 14"/>
                  <a:gd name="T82" fmla="*/ 2 w 23"/>
                  <a:gd name="T83" fmla="*/ 3 h 14"/>
                  <a:gd name="T84" fmla="*/ 2 w 23"/>
                  <a:gd name="T85" fmla="*/ 2 h 14"/>
                  <a:gd name="T86" fmla="*/ 2 w 23"/>
                  <a:gd name="T87" fmla="*/ 2 h 14"/>
                  <a:gd name="T88" fmla="*/ 3 w 23"/>
                  <a:gd name="T89" fmla="*/ 2 h 14"/>
                  <a:gd name="T90" fmla="*/ 3 w 23"/>
                  <a:gd name="T91" fmla="*/ 2 h 14"/>
                  <a:gd name="T92" fmla="*/ 4 w 23"/>
                  <a:gd name="T93" fmla="*/ 3 h 14"/>
                  <a:gd name="T94" fmla="*/ 4 w 23"/>
                  <a:gd name="T95" fmla="*/ 3 h 14"/>
                  <a:gd name="T96" fmla="*/ 5 w 23"/>
                  <a:gd name="T97" fmla="*/ 3 h 14"/>
                  <a:gd name="T98" fmla="*/ 8 w 23"/>
                  <a:gd name="T99" fmla="*/ 3 h 14"/>
                  <a:gd name="T100" fmla="*/ 10 w 23"/>
                  <a:gd name="T101" fmla="*/ 2 h 14"/>
                  <a:gd name="T102" fmla="*/ 16 w 23"/>
                  <a:gd name="T103" fmla="*/ 1 h 14"/>
                  <a:gd name="T104" fmla="*/ 22 w 23"/>
                  <a:gd name="T105" fmla="*/ 1 h 14"/>
                  <a:gd name="T106" fmla="*/ 23 w 23"/>
                  <a:gd name="T107" fmla="*/ 1 h 14"/>
                  <a:gd name="T108" fmla="*/ 23 w 23"/>
                  <a:gd name="T109" fmla="*/ 1 h 14"/>
                  <a:gd name="T110" fmla="*/ 23 w 23"/>
                  <a:gd name="T111" fmla="*/ 0 h 14"/>
                  <a:gd name="T112" fmla="*/ 23 w 23"/>
                  <a:gd name="T113" fmla="*/ 0 h 14"/>
                  <a:gd name="T114" fmla="*/ 23 w 23"/>
                  <a:gd name="T115" fmla="*/ 0 h 14"/>
                  <a:gd name="T116" fmla="*/ 22 w 23"/>
                  <a:gd name="T1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14">
                    <a:moveTo>
                      <a:pt x="23" y="2"/>
                    </a:moveTo>
                    <a:cubicBezTo>
                      <a:pt x="23" y="2"/>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3" y="3"/>
                    </a:cubicBezTo>
                    <a:cubicBezTo>
                      <a:pt x="23" y="3"/>
                      <a:pt x="23" y="3"/>
                      <a:pt x="23" y="3"/>
                    </a:cubicBezTo>
                    <a:cubicBezTo>
                      <a:pt x="23" y="3"/>
                      <a:pt x="23" y="2"/>
                      <a:pt x="23" y="2"/>
                    </a:cubicBezTo>
                    <a:moveTo>
                      <a:pt x="22" y="0"/>
                    </a:moveTo>
                    <a:cubicBezTo>
                      <a:pt x="22" y="0"/>
                      <a:pt x="22" y="0"/>
                      <a:pt x="22" y="0"/>
                    </a:cubicBezTo>
                    <a:cubicBezTo>
                      <a:pt x="22" y="0"/>
                      <a:pt x="22" y="0"/>
                      <a:pt x="22" y="0"/>
                    </a:cubicBezTo>
                    <a:cubicBezTo>
                      <a:pt x="22" y="0"/>
                      <a:pt x="22" y="0"/>
                      <a:pt x="22" y="0"/>
                    </a:cubicBezTo>
                    <a:cubicBezTo>
                      <a:pt x="22" y="0"/>
                      <a:pt x="22" y="0"/>
                      <a:pt x="22" y="0"/>
                    </a:cubicBezTo>
                    <a:cubicBezTo>
                      <a:pt x="21" y="0"/>
                      <a:pt x="20" y="0"/>
                      <a:pt x="19" y="0"/>
                    </a:cubicBezTo>
                    <a:cubicBezTo>
                      <a:pt x="18" y="0"/>
                      <a:pt x="16" y="0"/>
                      <a:pt x="15" y="0"/>
                    </a:cubicBezTo>
                    <a:cubicBezTo>
                      <a:pt x="14" y="0"/>
                      <a:pt x="12" y="0"/>
                      <a:pt x="11" y="0"/>
                    </a:cubicBezTo>
                    <a:cubicBezTo>
                      <a:pt x="10" y="0"/>
                      <a:pt x="9" y="1"/>
                      <a:pt x="9" y="1"/>
                    </a:cubicBezTo>
                    <a:cubicBezTo>
                      <a:pt x="9" y="1"/>
                      <a:pt x="9" y="1"/>
                      <a:pt x="9" y="1"/>
                    </a:cubicBezTo>
                    <a:cubicBezTo>
                      <a:pt x="9" y="1"/>
                      <a:pt x="9" y="1"/>
                      <a:pt x="8" y="1"/>
                    </a:cubicBezTo>
                    <a:cubicBezTo>
                      <a:pt x="8" y="1"/>
                      <a:pt x="8" y="2"/>
                      <a:pt x="7" y="2"/>
                    </a:cubicBezTo>
                    <a:cubicBezTo>
                      <a:pt x="7" y="2"/>
                      <a:pt x="6" y="2"/>
                      <a:pt x="6" y="2"/>
                    </a:cubicBezTo>
                    <a:cubicBezTo>
                      <a:pt x="6" y="2"/>
                      <a:pt x="5" y="2"/>
                      <a:pt x="5" y="2"/>
                    </a:cubicBezTo>
                    <a:cubicBezTo>
                      <a:pt x="5" y="2"/>
                      <a:pt x="5" y="2"/>
                      <a:pt x="5" y="2"/>
                    </a:cubicBezTo>
                    <a:cubicBezTo>
                      <a:pt x="4" y="2"/>
                      <a:pt x="4" y="2"/>
                      <a:pt x="4" y="2"/>
                    </a:cubicBezTo>
                    <a:cubicBezTo>
                      <a:pt x="4" y="2"/>
                      <a:pt x="4" y="2"/>
                      <a:pt x="4" y="2"/>
                    </a:cubicBezTo>
                    <a:cubicBezTo>
                      <a:pt x="4" y="2"/>
                      <a:pt x="4" y="1"/>
                      <a:pt x="4" y="1"/>
                    </a:cubicBezTo>
                    <a:cubicBezTo>
                      <a:pt x="4" y="1"/>
                      <a:pt x="4" y="1"/>
                      <a:pt x="3" y="1"/>
                    </a:cubicBezTo>
                    <a:cubicBezTo>
                      <a:pt x="3" y="1"/>
                      <a:pt x="3"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1" y="3"/>
                      <a:pt x="1" y="3"/>
                      <a:pt x="1" y="3"/>
                    </a:cubicBezTo>
                    <a:cubicBezTo>
                      <a:pt x="1" y="3"/>
                      <a:pt x="1" y="3"/>
                      <a:pt x="1" y="3"/>
                    </a:cubicBezTo>
                    <a:cubicBezTo>
                      <a:pt x="1" y="3"/>
                      <a:pt x="1" y="3"/>
                      <a:pt x="1" y="3"/>
                    </a:cubicBezTo>
                    <a:cubicBezTo>
                      <a:pt x="1" y="4"/>
                      <a:pt x="2" y="4"/>
                      <a:pt x="2" y="5"/>
                    </a:cubicBezTo>
                    <a:cubicBezTo>
                      <a:pt x="2" y="5"/>
                      <a:pt x="3" y="5"/>
                      <a:pt x="3" y="6"/>
                    </a:cubicBezTo>
                    <a:cubicBezTo>
                      <a:pt x="4" y="6"/>
                      <a:pt x="4" y="6"/>
                      <a:pt x="5" y="7"/>
                    </a:cubicBezTo>
                    <a:cubicBezTo>
                      <a:pt x="5" y="7"/>
                      <a:pt x="6" y="7"/>
                      <a:pt x="7" y="7"/>
                    </a:cubicBezTo>
                    <a:cubicBezTo>
                      <a:pt x="8" y="8"/>
                      <a:pt x="8" y="8"/>
                      <a:pt x="8" y="8"/>
                    </a:cubicBezTo>
                    <a:cubicBezTo>
                      <a:pt x="8" y="8"/>
                      <a:pt x="9" y="8"/>
                      <a:pt x="9" y="8"/>
                    </a:cubicBezTo>
                    <a:cubicBezTo>
                      <a:pt x="9" y="9"/>
                      <a:pt x="9" y="9"/>
                      <a:pt x="9" y="9"/>
                    </a:cubicBezTo>
                    <a:cubicBezTo>
                      <a:pt x="9" y="9"/>
                      <a:pt x="9" y="9"/>
                      <a:pt x="9" y="10"/>
                    </a:cubicBezTo>
                    <a:cubicBezTo>
                      <a:pt x="9" y="10"/>
                      <a:pt x="9" y="10"/>
                      <a:pt x="9" y="11"/>
                    </a:cubicBezTo>
                    <a:cubicBezTo>
                      <a:pt x="9" y="11"/>
                      <a:pt x="9" y="11"/>
                      <a:pt x="9" y="12"/>
                    </a:cubicBezTo>
                    <a:cubicBezTo>
                      <a:pt x="9" y="12"/>
                      <a:pt x="9" y="12"/>
                      <a:pt x="9" y="13"/>
                    </a:cubicBezTo>
                    <a:cubicBezTo>
                      <a:pt x="10" y="13"/>
                      <a:pt x="10" y="13"/>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0" y="12"/>
                      <a:pt x="10" y="12"/>
                    </a:cubicBezTo>
                    <a:cubicBezTo>
                      <a:pt x="10" y="12"/>
                      <a:pt x="10" y="12"/>
                      <a:pt x="10" y="11"/>
                    </a:cubicBezTo>
                    <a:cubicBezTo>
                      <a:pt x="10" y="11"/>
                      <a:pt x="10" y="11"/>
                      <a:pt x="10" y="11"/>
                    </a:cubicBezTo>
                    <a:cubicBezTo>
                      <a:pt x="10" y="10"/>
                      <a:pt x="10" y="10"/>
                      <a:pt x="10" y="10"/>
                    </a:cubicBezTo>
                    <a:cubicBezTo>
                      <a:pt x="10" y="10"/>
                      <a:pt x="10" y="9"/>
                      <a:pt x="10" y="9"/>
                    </a:cubicBezTo>
                    <a:cubicBezTo>
                      <a:pt x="10" y="9"/>
                      <a:pt x="10" y="8"/>
                      <a:pt x="10" y="8"/>
                    </a:cubicBezTo>
                    <a:cubicBezTo>
                      <a:pt x="10" y="8"/>
                      <a:pt x="9" y="7"/>
                      <a:pt x="9" y="7"/>
                    </a:cubicBezTo>
                    <a:cubicBezTo>
                      <a:pt x="9" y="7"/>
                      <a:pt x="8" y="7"/>
                      <a:pt x="7" y="6"/>
                    </a:cubicBezTo>
                    <a:cubicBezTo>
                      <a:pt x="6" y="6"/>
                      <a:pt x="6" y="6"/>
                      <a:pt x="5" y="6"/>
                    </a:cubicBezTo>
                    <a:cubicBezTo>
                      <a:pt x="5" y="5"/>
                      <a:pt x="4" y="5"/>
                      <a:pt x="4" y="5"/>
                    </a:cubicBezTo>
                    <a:cubicBezTo>
                      <a:pt x="3" y="5"/>
                      <a:pt x="3" y="4"/>
                      <a:pt x="3" y="4"/>
                    </a:cubicBezTo>
                    <a:cubicBezTo>
                      <a:pt x="2" y="4"/>
                      <a:pt x="2" y="3"/>
                      <a:pt x="2" y="3"/>
                    </a:cubicBezTo>
                    <a:cubicBezTo>
                      <a:pt x="1" y="2"/>
                      <a:pt x="1" y="2"/>
                      <a:pt x="1" y="2"/>
                    </a:cubicBezTo>
                    <a:cubicBezTo>
                      <a:pt x="1"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4" y="3"/>
                    </a:cubicBezTo>
                    <a:cubicBezTo>
                      <a:pt x="4" y="3"/>
                      <a:pt x="4" y="3"/>
                      <a:pt x="4" y="3"/>
                    </a:cubicBezTo>
                    <a:cubicBezTo>
                      <a:pt x="4" y="3"/>
                      <a:pt x="4" y="3"/>
                      <a:pt x="4" y="3"/>
                    </a:cubicBezTo>
                    <a:cubicBezTo>
                      <a:pt x="4" y="3"/>
                      <a:pt x="4" y="3"/>
                      <a:pt x="4" y="3"/>
                    </a:cubicBezTo>
                    <a:cubicBezTo>
                      <a:pt x="4" y="3"/>
                      <a:pt x="4" y="3"/>
                      <a:pt x="5" y="3"/>
                    </a:cubicBezTo>
                    <a:cubicBezTo>
                      <a:pt x="5" y="3"/>
                      <a:pt x="5" y="3"/>
                      <a:pt x="5" y="3"/>
                    </a:cubicBezTo>
                    <a:cubicBezTo>
                      <a:pt x="5" y="3"/>
                      <a:pt x="6" y="3"/>
                      <a:pt x="6" y="3"/>
                    </a:cubicBezTo>
                    <a:cubicBezTo>
                      <a:pt x="7" y="3"/>
                      <a:pt x="7" y="3"/>
                      <a:pt x="8" y="3"/>
                    </a:cubicBezTo>
                    <a:cubicBezTo>
                      <a:pt x="8" y="2"/>
                      <a:pt x="9" y="2"/>
                      <a:pt x="9" y="2"/>
                    </a:cubicBezTo>
                    <a:cubicBezTo>
                      <a:pt x="9" y="2"/>
                      <a:pt x="9" y="2"/>
                      <a:pt x="10" y="2"/>
                    </a:cubicBezTo>
                    <a:cubicBezTo>
                      <a:pt x="10" y="1"/>
                      <a:pt x="11" y="1"/>
                      <a:pt x="12" y="1"/>
                    </a:cubicBezTo>
                    <a:cubicBezTo>
                      <a:pt x="13" y="1"/>
                      <a:pt x="14" y="1"/>
                      <a:pt x="16" y="1"/>
                    </a:cubicBezTo>
                    <a:cubicBezTo>
                      <a:pt x="17" y="1"/>
                      <a:pt x="18" y="1"/>
                      <a:pt x="19" y="1"/>
                    </a:cubicBezTo>
                    <a:cubicBezTo>
                      <a:pt x="21" y="1"/>
                      <a:pt x="22" y="1"/>
                      <a:pt x="22" y="1"/>
                    </a:cubicBezTo>
                    <a:cubicBezTo>
                      <a:pt x="22" y="1"/>
                      <a:pt x="22" y="1"/>
                      <a:pt x="22" y="1"/>
                    </a:cubicBezTo>
                    <a:cubicBezTo>
                      <a:pt x="22" y="1"/>
                      <a:pt x="22"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2"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5" name="Freeform 39">
                <a:extLst>
                  <a:ext uri="{FF2B5EF4-FFF2-40B4-BE49-F238E27FC236}">
                    <a16:creationId xmlns:a16="http://schemas.microsoft.com/office/drawing/2014/main" id="{289AB045-9B5F-AA42-927A-84F29F3CC146}"/>
                  </a:ext>
                </a:extLst>
              </p:cNvPr>
              <p:cNvSpPr>
                <a:spLocks/>
              </p:cNvSpPr>
              <p:nvPr/>
            </p:nvSpPr>
            <p:spPr bwMode="auto">
              <a:xfrm>
                <a:off x="3853" y="1140"/>
                <a:ext cx="109" cy="76"/>
              </a:xfrm>
              <a:custGeom>
                <a:avLst/>
                <a:gdLst>
                  <a:gd name="T0" fmla="*/ 58 w 102"/>
                  <a:gd name="T1" fmla="*/ 3 h 71"/>
                  <a:gd name="T2" fmla="*/ 57 w 102"/>
                  <a:gd name="T3" fmla="*/ 5 h 71"/>
                  <a:gd name="T4" fmla="*/ 56 w 102"/>
                  <a:gd name="T5" fmla="*/ 7 h 71"/>
                  <a:gd name="T6" fmla="*/ 50 w 102"/>
                  <a:gd name="T7" fmla="*/ 13 h 71"/>
                  <a:gd name="T8" fmla="*/ 41 w 102"/>
                  <a:gd name="T9" fmla="*/ 17 h 71"/>
                  <a:gd name="T10" fmla="*/ 39 w 102"/>
                  <a:gd name="T11" fmla="*/ 17 h 71"/>
                  <a:gd name="T12" fmla="*/ 37 w 102"/>
                  <a:gd name="T13" fmla="*/ 17 h 71"/>
                  <a:gd name="T14" fmla="*/ 35 w 102"/>
                  <a:gd name="T15" fmla="*/ 18 h 71"/>
                  <a:gd name="T16" fmla="*/ 36 w 102"/>
                  <a:gd name="T17" fmla="*/ 19 h 71"/>
                  <a:gd name="T18" fmla="*/ 36 w 102"/>
                  <a:gd name="T19" fmla="*/ 21 h 71"/>
                  <a:gd name="T20" fmla="*/ 33 w 102"/>
                  <a:gd name="T21" fmla="*/ 24 h 71"/>
                  <a:gd name="T22" fmla="*/ 28 w 102"/>
                  <a:gd name="T23" fmla="*/ 26 h 71"/>
                  <a:gd name="T24" fmla="*/ 25 w 102"/>
                  <a:gd name="T25" fmla="*/ 27 h 71"/>
                  <a:gd name="T26" fmla="*/ 18 w 102"/>
                  <a:gd name="T27" fmla="*/ 29 h 71"/>
                  <a:gd name="T28" fmla="*/ 16 w 102"/>
                  <a:gd name="T29" fmla="*/ 29 h 71"/>
                  <a:gd name="T30" fmla="*/ 14 w 102"/>
                  <a:gd name="T31" fmla="*/ 28 h 71"/>
                  <a:gd name="T32" fmla="*/ 13 w 102"/>
                  <a:gd name="T33" fmla="*/ 29 h 71"/>
                  <a:gd name="T34" fmla="*/ 9 w 102"/>
                  <a:gd name="T35" fmla="*/ 31 h 71"/>
                  <a:gd name="T36" fmla="*/ 8 w 102"/>
                  <a:gd name="T37" fmla="*/ 31 h 71"/>
                  <a:gd name="T38" fmla="*/ 5 w 102"/>
                  <a:gd name="T39" fmla="*/ 33 h 71"/>
                  <a:gd name="T40" fmla="*/ 2 w 102"/>
                  <a:gd name="T41" fmla="*/ 39 h 71"/>
                  <a:gd name="T42" fmla="*/ 0 w 102"/>
                  <a:gd name="T43" fmla="*/ 43 h 71"/>
                  <a:gd name="T44" fmla="*/ 0 w 102"/>
                  <a:gd name="T45" fmla="*/ 47 h 71"/>
                  <a:gd name="T46" fmla="*/ 1 w 102"/>
                  <a:gd name="T47" fmla="*/ 54 h 71"/>
                  <a:gd name="T48" fmla="*/ 4 w 102"/>
                  <a:gd name="T49" fmla="*/ 60 h 71"/>
                  <a:gd name="T50" fmla="*/ 4 w 102"/>
                  <a:gd name="T51" fmla="*/ 62 h 71"/>
                  <a:gd name="T52" fmla="*/ 7 w 102"/>
                  <a:gd name="T53" fmla="*/ 65 h 71"/>
                  <a:gd name="T54" fmla="*/ 11 w 102"/>
                  <a:gd name="T55" fmla="*/ 69 h 71"/>
                  <a:gd name="T56" fmla="*/ 12 w 102"/>
                  <a:gd name="T57" fmla="*/ 71 h 71"/>
                  <a:gd name="T58" fmla="*/ 13 w 102"/>
                  <a:gd name="T59" fmla="*/ 71 h 71"/>
                  <a:gd name="T60" fmla="*/ 14 w 102"/>
                  <a:gd name="T61" fmla="*/ 65 h 71"/>
                  <a:gd name="T62" fmla="*/ 19 w 102"/>
                  <a:gd name="T63" fmla="*/ 63 h 71"/>
                  <a:gd name="T64" fmla="*/ 31 w 102"/>
                  <a:gd name="T65" fmla="*/ 56 h 71"/>
                  <a:gd name="T66" fmla="*/ 44 w 102"/>
                  <a:gd name="T67" fmla="*/ 53 h 71"/>
                  <a:gd name="T68" fmla="*/ 63 w 102"/>
                  <a:gd name="T69" fmla="*/ 55 h 71"/>
                  <a:gd name="T70" fmla="*/ 66 w 102"/>
                  <a:gd name="T71" fmla="*/ 52 h 71"/>
                  <a:gd name="T72" fmla="*/ 68 w 102"/>
                  <a:gd name="T73" fmla="*/ 53 h 71"/>
                  <a:gd name="T74" fmla="*/ 71 w 102"/>
                  <a:gd name="T75" fmla="*/ 53 h 71"/>
                  <a:gd name="T76" fmla="*/ 75 w 102"/>
                  <a:gd name="T77" fmla="*/ 51 h 71"/>
                  <a:gd name="T78" fmla="*/ 83 w 102"/>
                  <a:gd name="T79" fmla="*/ 50 h 71"/>
                  <a:gd name="T80" fmla="*/ 85 w 102"/>
                  <a:gd name="T81" fmla="*/ 51 h 71"/>
                  <a:gd name="T82" fmla="*/ 87 w 102"/>
                  <a:gd name="T83" fmla="*/ 49 h 71"/>
                  <a:gd name="T84" fmla="*/ 89 w 102"/>
                  <a:gd name="T85" fmla="*/ 48 h 71"/>
                  <a:gd name="T86" fmla="*/ 90 w 102"/>
                  <a:gd name="T87" fmla="*/ 48 h 71"/>
                  <a:gd name="T88" fmla="*/ 97 w 102"/>
                  <a:gd name="T89" fmla="*/ 50 h 71"/>
                  <a:gd name="T90" fmla="*/ 95 w 102"/>
                  <a:gd name="T91" fmla="*/ 41 h 71"/>
                  <a:gd name="T92" fmla="*/ 92 w 102"/>
                  <a:gd name="T93" fmla="*/ 35 h 71"/>
                  <a:gd name="T94" fmla="*/ 88 w 102"/>
                  <a:gd name="T95" fmla="*/ 32 h 71"/>
                  <a:gd name="T96" fmla="*/ 86 w 102"/>
                  <a:gd name="T97" fmla="*/ 29 h 71"/>
                  <a:gd name="T98" fmla="*/ 83 w 102"/>
                  <a:gd name="T99" fmla="*/ 25 h 71"/>
                  <a:gd name="T100" fmla="*/ 76 w 102"/>
                  <a:gd name="T101" fmla="*/ 22 h 71"/>
                  <a:gd name="T102" fmla="*/ 71 w 102"/>
                  <a:gd name="T103" fmla="*/ 19 h 71"/>
                  <a:gd name="T104" fmla="*/ 70 w 102"/>
                  <a:gd name="T105" fmla="*/ 17 h 71"/>
                  <a:gd name="T106" fmla="*/ 72 w 102"/>
                  <a:gd name="T107" fmla="*/ 15 h 71"/>
                  <a:gd name="T108" fmla="*/ 73 w 102"/>
                  <a:gd name="T109" fmla="*/ 14 h 71"/>
                  <a:gd name="T110" fmla="*/ 73 w 102"/>
                  <a:gd name="T111" fmla="*/ 12 h 71"/>
                  <a:gd name="T112" fmla="*/ 72 w 102"/>
                  <a:gd name="T113" fmla="*/ 9 h 71"/>
                  <a:gd name="T114" fmla="*/ 68 w 102"/>
                  <a:gd name="T115" fmla="*/ 3 h 71"/>
                  <a:gd name="T116" fmla="*/ 65 w 102"/>
                  <a:gd name="T117" fmla="*/ 0 h 71"/>
                  <a:gd name="T118" fmla="*/ 63 w 102"/>
                  <a:gd name="T1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71">
                    <a:moveTo>
                      <a:pt x="63" y="0"/>
                    </a:moveTo>
                    <a:cubicBezTo>
                      <a:pt x="63" y="0"/>
                      <a:pt x="63" y="0"/>
                      <a:pt x="62" y="0"/>
                    </a:cubicBezTo>
                    <a:cubicBezTo>
                      <a:pt x="62" y="0"/>
                      <a:pt x="61" y="0"/>
                      <a:pt x="61" y="1"/>
                    </a:cubicBezTo>
                    <a:cubicBezTo>
                      <a:pt x="60" y="1"/>
                      <a:pt x="60" y="1"/>
                      <a:pt x="59" y="2"/>
                    </a:cubicBezTo>
                    <a:cubicBezTo>
                      <a:pt x="59" y="2"/>
                      <a:pt x="58" y="2"/>
                      <a:pt x="58" y="3"/>
                    </a:cubicBezTo>
                    <a:cubicBezTo>
                      <a:pt x="58" y="3"/>
                      <a:pt x="58" y="3"/>
                      <a:pt x="57" y="3"/>
                    </a:cubicBezTo>
                    <a:cubicBezTo>
                      <a:pt x="57" y="3"/>
                      <a:pt x="57" y="4"/>
                      <a:pt x="57" y="4"/>
                    </a:cubicBezTo>
                    <a:cubicBezTo>
                      <a:pt x="57" y="4"/>
                      <a:pt x="57" y="4"/>
                      <a:pt x="57" y="4"/>
                    </a:cubicBezTo>
                    <a:cubicBezTo>
                      <a:pt x="57" y="4"/>
                      <a:pt x="57" y="5"/>
                      <a:pt x="57" y="5"/>
                    </a:cubicBezTo>
                    <a:cubicBezTo>
                      <a:pt x="57" y="5"/>
                      <a:pt x="57" y="5"/>
                      <a:pt x="57" y="5"/>
                    </a:cubicBezTo>
                    <a:cubicBezTo>
                      <a:pt x="57" y="5"/>
                      <a:pt x="57" y="5"/>
                      <a:pt x="57" y="6"/>
                    </a:cubicBezTo>
                    <a:cubicBezTo>
                      <a:pt x="57" y="6"/>
                      <a:pt x="57" y="6"/>
                      <a:pt x="57" y="6"/>
                    </a:cubicBezTo>
                    <a:cubicBezTo>
                      <a:pt x="57" y="6"/>
                      <a:pt x="56" y="6"/>
                      <a:pt x="56" y="7"/>
                    </a:cubicBezTo>
                    <a:cubicBezTo>
                      <a:pt x="56" y="7"/>
                      <a:pt x="56" y="7"/>
                      <a:pt x="56" y="7"/>
                    </a:cubicBezTo>
                    <a:cubicBezTo>
                      <a:pt x="56" y="7"/>
                      <a:pt x="56" y="7"/>
                      <a:pt x="56" y="7"/>
                    </a:cubicBezTo>
                    <a:cubicBezTo>
                      <a:pt x="56" y="7"/>
                      <a:pt x="56" y="7"/>
                      <a:pt x="55" y="7"/>
                    </a:cubicBezTo>
                    <a:cubicBezTo>
                      <a:pt x="55" y="8"/>
                      <a:pt x="55" y="8"/>
                      <a:pt x="55" y="8"/>
                    </a:cubicBezTo>
                    <a:cubicBezTo>
                      <a:pt x="55" y="8"/>
                      <a:pt x="54" y="9"/>
                      <a:pt x="53" y="9"/>
                    </a:cubicBezTo>
                    <a:cubicBezTo>
                      <a:pt x="53" y="10"/>
                      <a:pt x="52" y="10"/>
                      <a:pt x="52" y="11"/>
                    </a:cubicBezTo>
                    <a:cubicBezTo>
                      <a:pt x="51" y="12"/>
                      <a:pt x="50" y="12"/>
                      <a:pt x="50" y="13"/>
                    </a:cubicBezTo>
                    <a:cubicBezTo>
                      <a:pt x="49" y="14"/>
                      <a:pt x="49" y="14"/>
                      <a:pt x="48" y="15"/>
                    </a:cubicBezTo>
                    <a:cubicBezTo>
                      <a:pt x="48" y="16"/>
                      <a:pt x="47" y="16"/>
                      <a:pt x="47" y="16"/>
                    </a:cubicBezTo>
                    <a:cubicBezTo>
                      <a:pt x="46" y="17"/>
                      <a:pt x="45" y="17"/>
                      <a:pt x="45" y="17"/>
                    </a:cubicBezTo>
                    <a:cubicBezTo>
                      <a:pt x="44" y="17"/>
                      <a:pt x="44" y="17"/>
                      <a:pt x="43" y="17"/>
                    </a:cubicBezTo>
                    <a:cubicBezTo>
                      <a:pt x="42" y="17"/>
                      <a:pt x="41" y="17"/>
                      <a:pt x="41" y="17"/>
                    </a:cubicBezTo>
                    <a:cubicBezTo>
                      <a:pt x="41" y="17"/>
                      <a:pt x="41" y="17"/>
                      <a:pt x="40" y="17"/>
                    </a:cubicBezTo>
                    <a:cubicBezTo>
                      <a:pt x="40" y="17"/>
                      <a:pt x="40" y="17"/>
                      <a:pt x="40" y="17"/>
                    </a:cubicBezTo>
                    <a:cubicBezTo>
                      <a:pt x="40" y="17"/>
                      <a:pt x="40" y="17"/>
                      <a:pt x="40" y="17"/>
                    </a:cubicBezTo>
                    <a:cubicBezTo>
                      <a:pt x="40" y="17"/>
                      <a:pt x="40" y="17"/>
                      <a:pt x="40" y="17"/>
                    </a:cubicBezTo>
                    <a:cubicBezTo>
                      <a:pt x="40" y="17"/>
                      <a:pt x="40" y="17"/>
                      <a:pt x="39" y="17"/>
                    </a:cubicBezTo>
                    <a:cubicBezTo>
                      <a:pt x="39" y="17"/>
                      <a:pt x="39" y="17"/>
                      <a:pt x="39" y="17"/>
                    </a:cubicBezTo>
                    <a:cubicBezTo>
                      <a:pt x="39" y="17"/>
                      <a:pt x="39" y="17"/>
                      <a:pt x="39" y="17"/>
                    </a:cubicBezTo>
                    <a:cubicBezTo>
                      <a:pt x="39" y="17"/>
                      <a:pt x="39" y="17"/>
                      <a:pt x="39" y="17"/>
                    </a:cubicBezTo>
                    <a:cubicBezTo>
                      <a:pt x="38" y="17"/>
                      <a:pt x="38" y="17"/>
                      <a:pt x="38" y="17"/>
                    </a:cubicBezTo>
                    <a:cubicBezTo>
                      <a:pt x="38" y="17"/>
                      <a:pt x="37" y="17"/>
                      <a:pt x="37" y="17"/>
                    </a:cubicBezTo>
                    <a:cubicBezTo>
                      <a:pt x="37" y="17"/>
                      <a:pt x="37" y="17"/>
                      <a:pt x="36" y="18"/>
                    </a:cubicBezTo>
                    <a:cubicBezTo>
                      <a:pt x="36" y="18"/>
                      <a:pt x="36" y="18"/>
                      <a:pt x="36" y="18"/>
                    </a:cubicBezTo>
                    <a:cubicBezTo>
                      <a:pt x="36" y="18"/>
                      <a:pt x="36" y="18"/>
                      <a:pt x="36" y="18"/>
                    </a:cubicBezTo>
                    <a:cubicBezTo>
                      <a:pt x="36" y="18"/>
                      <a:pt x="36" y="18"/>
                      <a:pt x="35" y="18"/>
                    </a:cubicBezTo>
                    <a:cubicBezTo>
                      <a:pt x="35" y="18"/>
                      <a:pt x="35" y="18"/>
                      <a:pt x="35" y="18"/>
                    </a:cubicBezTo>
                    <a:cubicBezTo>
                      <a:pt x="35" y="18"/>
                      <a:pt x="35" y="18"/>
                      <a:pt x="35" y="18"/>
                    </a:cubicBezTo>
                    <a:cubicBezTo>
                      <a:pt x="35" y="18"/>
                      <a:pt x="35" y="19"/>
                      <a:pt x="35" y="19"/>
                    </a:cubicBezTo>
                    <a:cubicBezTo>
                      <a:pt x="35" y="19"/>
                      <a:pt x="35" y="19"/>
                      <a:pt x="35" y="19"/>
                    </a:cubicBezTo>
                    <a:cubicBezTo>
                      <a:pt x="35" y="19"/>
                      <a:pt x="35" y="19"/>
                      <a:pt x="36" y="19"/>
                    </a:cubicBezTo>
                    <a:cubicBezTo>
                      <a:pt x="36" y="19"/>
                      <a:pt x="36" y="19"/>
                      <a:pt x="36" y="19"/>
                    </a:cubicBezTo>
                    <a:cubicBezTo>
                      <a:pt x="36" y="20"/>
                      <a:pt x="36" y="20"/>
                      <a:pt x="36" y="20"/>
                    </a:cubicBezTo>
                    <a:cubicBezTo>
                      <a:pt x="36" y="20"/>
                      <a:pt x="36" y="20"/>
                      <a:pt x="36" y="20"/>
                    </a:cubicBezTo>
                    <a:cubicBezTo>
                      <a:pt x="36" y="20"/>
                      <a:pt x="36" y="20"/>
                      <a:pt x="36" y="21"/>
                    </a:cubicBezTo>
                    <a:cubicBezTo>
                      <a:pt x="36" y="21"/>
                      <a:pt x="36" y="21"/>
                      <a:pt x="36" y="21"/>
                    </a:cubicBezTo>
                    <a:cubicBezTo>
                      <a:pt x="36" y="21"/>
                      <a:pt x="36" y="21"/>
                      <a:pt x="36" y="21"/>
                    </a:cubicBezTo>
                    <a:cubicBezTo>
                      <a:pt x="36" y="21"/>
                      <a:pt x="36" y="21"/>
                      <a:pt x="36" y="22"/>
                    </a:cubicBezTo>
                    <a:cubicBezTo>
                      <a:pt x="36" y="22"/>
                      <a:pt x="36" y="22"/>
                      <a:pt x="36" y="22"/>
                    </a:cubicBezTo>
                    <a:cubicBezTo>
                      <a:pt x="36" y="22"/>
                      <a:pt x="36" y="22"/>
                      <a:pt x="35" y="22"/>
                    </a:cubicBezTo>
                    <a:cubicBezTo>
                      <a:pt x="35" y="22"/>
                      <a:pt x="35" y="23"/>
                      <a:pt x="34" y="23"/>
                    </a:cubicBezTo>
                    <a:cubicBezTo>
                      <a:pt x="34" y="23"/>
                      <a:pt x="33" y="24"/>
                      <a:pt x="33" y="24"/>
                    </a:cubicBezTo>
                    <a:cubicBezTo>
                      <a:pt x="32" y="24"/>
                      <a:pt x="31" y="24"/>
                      <a:pt x="31" y="25"/>
                    </a:cubicBezTo>
                    <a:cubicBezTo>
                      <a:pt x="30" y="25"/>
                      <a:pt x="30" y="25"/>
                      <a:pt x="29" y="26"/>
                    </a:cubicBezTo>
                    <a:cubicBezTo>
                      <a:pt x="29" y="26"/>
                      <a:pt x="29" y="26"/>
                      <a:pt x="29" y="26"/>
                    </a:cubicBezTo>
                    <a:cubicBezTo>
                      <a:pt x="29" y="26"/>
                      <a:pt x="29" y="26"/>
                      <a:pt x="28" y="26"/>
                    </a:cubicBezTo>
                    <a:cubicBezTo>
                      <a:pt x="28" y="26"/>
                      <a:pt x="28" y="26"/>
                      <a:pt x="28" y="26"/>
                    </a:cubicBezTo>
                    <a:cubicBezTo>
                      <a:pt x="28" y="26"/>
                      <a:pt x="28" y="26"/>
                      <a:pt x="28" y="26"/>
                    </a:cubicBezTo>
                    <a:cubicBezTo>
                      <a:pt x="28" y="26"/>
                      <a:pt x="28" y="26"/>
                      <a:pt x="27" y="26"/>
                    </a:cubicBezTo>
                    <a:cubicBezTo>
                      <a:pt x="27" y="26"/>
                      <a:pt x="27" y="26"/>
                      <a:pt x="27" y="27"/>
                    </a:cubicBezTo>
                    <a:cubicBezTo>
                      <a:pt x="26" y="27"/>
                      <a:pt x="26" y="27"/>
                      <a:pt x="26" y="27"/>
                    </a:cubicBezTo>
                    <a:cubicBezTo>
                      <a:pt x="26" y="27"/>
                      <a:pt x="25" y="27"/>
                      <a:pt x="25" y="27"/>
                    </a:cubicBezTo>
                    <a:cubicBezTo>
                      <a:pt x="24" y="27"/>
                      <a:pt x="24" y="27"/>
                      <a:pt x="23" y="27"/>
                    </a:cubicBezTo>
                    <a:cubicBezTo>
                      <a:pt x="23" y="27"/>
                      <a:pt x="22" y="27"/>
                      <a:pt x="21" y="27"/>
                    </a:cubicBezTo>
                    <a:cubicBezTo>
                      <a:pt x="21" y="28"/>
                      <a:pt x="20" y="28"/>
                      <a:pt x="20" y="28"/>
                    </a:cubicBezTo>
                    <a:cubicBezTo>
                      <a:pt x="19" y="28"/>
                      <a:pt x="19" y="28"/>
                      <a:pt x="19" y="29"/>
                    </a:cubicBezTo>
                    <a:cubicBezTo>
                      <a:pt x="19" y="29"/>
                      <a:pt x="19" y="29"/>
                      <a:pt x="18" y="29"/>
                    </a:cubicBezTo>
                    <a:cubicBezTo>
                      <a:pt x="18" y="29"/>
                      <a:pt x="18" y="29"/>
                      <a:pt x="18" y="29"/>
                    </a:cubicBezTo>
                    <a:cubicBezTo>
                      <a:pt x="18" y="29"/>
                      <a:pt x="18" y="30"/>
                      <a:pt x="18" y="30"/>
                    </a:cubicBezTo>
                    <a:cubicBezTo>
                      <a:pt x="18" y="30"/>
                      <a:pt x="17" y="30"/>
                      <a:pt x="17" y="30"/>
                    </a:cubicBezTo>
                    <a:cubicBezTo>
                      <a:pt x="17" y="30"/>
                      <a:pt x="17" y="30"/>
                      <a:pt x="17" y="30"/>
                    </a:cubicBezTo>
                    <a:cubicBezTo>
                      <a:pt x="17" y="30"/>
                      <a:pt x="17" y="29"/>
                      <a:pt x="16" y="29"/>
                    </a:cubicBezTo>
                    <a:cubicBezTo>
                      <a:pt x="16" y="29"/>
                      <a:pt x="16" y="29"/>
                      <a:pt x="16" y="29"/>
                    </a:cubicBezTo>
                    <a:cubicBezTo>
                      <a:pt x="16" y="29"/>
                      <a:pt x="16" y="29"/>
                      <a:pt x="15" y="29"/>
                    </a:cubicBezTo>
                    <a:cubicBezTo>
                      <a:pt x="15" y="29"/>
                      <a:pt x="15" y="29"/>
                      <a:pt x="15" y="29"/>
                    </a:cubicBezTo>
                    <a:cubicBezTo>
                      <a:pt x="15" y="29"/>
                      <a:pt x="15" y="28"/>
                      <a:pt x="15" y="28"/>
                    </a:cubicBezTo>
                    <a:cubicBezTo>
                      <a:pt x="15" y="28"/>
                      <a:pt x="15"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9"/>
                      <a:pt x="13" y="29"/>
                      <a:pt x="13" y="29"/>
                    </a:cubicBezTo>
                    <a:cubicBezTo>
                      <a:pt x="13" y="29"/>
                      <a:pt x="13" y="30"/>
                      <a:pt x="12" y="30"/>
                    </a:cubicBezTo>
                    <a:cubicBezTo>
                      <a:pt x="12" y="30"/>
                      <a:pt x="12" y="30"/>
                      <a:pt x="11" y="31"/>
                    </a:cubicBezTo>
                    <a:cubicBezTo>
                      <a:pt x="11" y="31"/>
                      <a:pt x="11" y="31"/>
                      <a:pt x="10" y="31"/>
                    </a:cubicBezTo>
                    <a:cubicBezTo>
                      <a:pt x="10" y="31"/>
                      <a:pt x="10"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8" y="31"/>
                      <a:pt x="8" y="31"/>
                      <a:pt x="8" y="31"/>
                    </a:cubicBezTo>
                    <a:cubicBezTo>
                      <a:pt x="8" y="31"/>
                      <a:pt x="7" y="31"/>
                      <a:pt x="7" y="31"/>
                    </a:cubicBezTo>
                    <a:cubicBezTo>
                      <a:pt x="7" y="30"/>
                      <a:pt x="7" y="30"/>
                      <a:pt x="7" y="30"/>
                    </a:cubicBezTo>
                    <a:cubicBezTo>
                      <a:pt x="7" y="30"/>
                      <a:pt x="7" y="30"/>
                      <a:pt x="7" y="30"/>
                    </a:cubicBezTo>
                    <a:cubicBezTo>
                      <a:pt x="7" y="31"/>
                      <a:pt x="7" y="31"/>
                      <a:pt x="6" y="31"/>
                    </a:cubicBezTo>
                    <a:cubicBezTo>
                      <a:pt x="6" y="32"/>
                      <a:pt x="5" y="32"/>
                      <a:pt x="5" y="33"/>
                    </a:cubicBezTo>
                    <a:cubicBezTo>
                      <a:pt x="5" y="33"/>
                      <a:pt x="4" y="33"/>
                      <a:pt x="4" y="34"/>
                    </a:cubicBezTo>
                    <a:cubicBezTo>
                      <a:pt x="4" y="34"/>
                      <a:pt x="4" y="35"/>
                      <a:pt x="4" y="35"/>
                    </a:cubicBezTo>
                    <a:cubicBezTo>
                      <a:pt x="3" y="35"/>
                      <a:pt x="3" y="36"/>
                      <a:pt x="3" y="36"/>
                    </a:cubicBezTo>
                    <a:cubicBezTo>
                      <a:pt x="3" y="37"/>
                      <a:pt x="3" y="37"/>
                      <a:pt x="2" y="38"/>
                    </a:cubicBezTo>
                    <a:cubicBezTo>
                      <a:pt x="2" y="38"/>
                      <a:pt x="2" y="38"/>
                      <a:pt x="2" y="39"/>
                    </a:cubicBezTo>
                    <a:cubicBezTo>
                      <a:pt x="2" y="39"/>
                      <a:pt x="1" y="40"/>
                      <a:pt x="1" y="40"/>
                    </a:cubicBezTo>
                    <a:cubicBezTo>
                      <a:pt x="1" y="40"/>
                      <a:pt x="1" y="41"/>
                      <a:pt x="1" y="41"/>
                    </a:cubicBezTo>
                    <a:cubicBezTo>
                      <a:pt x="0" y="41"/>
                      <a:pt x="0" y="42"/>
                      <a:pt x="0" y="42"/>
                    </a:cubicBezTo>
                    <a:cubicBezTo>
                      <a:pt x="0" y="42"/>
                      <a:pt x="0" y="42"/>
                      <a:pt x="0" y="43"/>
                    </a:cubicBezTo>
                    <a:cubicBezTo>
                      <a:pt x="0" y="43"/>
                      <a:pt x="0" y="43"/>
                      <a:pt x="0" y="43"/>
                    </a:cubicBezTo>
                    <a:cubicBezTo>
                      <a:pt x="0" y="43"/>
                      <a:pt x="0" y="44"/>
                      <a:pt x="0" y="44"/>
                    </a:cubicBezTo>
                    <a:cubicBezTo>
                      <a:pt x="0" y="44"/>
                      <a:pt x="0" y="44"/>
                      <a:pt x="0" y="44"/>
                    </a:cubicBezTo>
                    <a:cubicBezTo>
                      <a:pt x="0" y="45"/>
                      <a:pt x="0" y="45"/>
                      <a:pt x="0" y="45"/>
                    </a:cubicBezTo>
                    <a:cubicBezTo>
                      <a:pt x="0" y="45"/>
                      <a:pt x="0" y="45"/>
                      <a:pt x="0" y="46"/>
                    </a:cubicBezTo>
                    <a:cubicBezTo>
                      <a:pt x="0" y="46"/>
                      <a:pt x="0" y="46"/>
                      <a:pt x="0" y="47"/>
                    </a:cubicBezTo>
                    <a:cubicBezTo>
                      <a:pt x="0" y="47"/>
                      <a:pt x="0" y="47"/>
                      <a:pt x="0" y="48"/>
                    </a:cubicBezTo>
                    <a:cubicBezTo>
                      <a:pt x="0" y="48"/>
                      <a:pt x="1" y="49"/>
                      <a:pt x="1" y="49"/>
                    </a:cubicBezTo>
                    <a:cubicBezTo>
                      <a:pt x="1" y="49"/>
                      <a:pt x="1" y="50"/>
                      <a:pt x="1" y="50"/>
                    </a:cubicBezTo>
                    <a:cubicBezTo>
                      <a:pt x="1" y="51"/>
                      <a:pt x="1" y="52"/>
                      <a:pt x="1" y="52"/>
                    </a:cubicBezTo>
                    <a:cubicBezTo>
                      <a:pt x="1" y="53"/>
                      <a:pt x="1" y="53"/>
                      <a:pt x="1" y="54"/>
                    </a:cubicBezTo>
                    <a:cubicBezTo>
                      <a:pt x="1" y="54"/>
                      <a:pt x="2" y="55"/>
                      <a:pt x="2" y="55"/>
                    </a:cubicBezTo>
                    <a:cubicBezTo>
                      <a:pt x="2" y="56"/>
                      <a:pt x="3" y="56"/>
                      <a:pt x="3" y="57"/>
                    </a:cubicBezTo>
                    <a:cubicBezTo>
                      <a:pt x="3" y="57"/>
                      <a:pt x="4" y="57"/>
                      <a:pt x="4" y="58"/>
                    </a:cubicBezTo>
                    <a:cubicBezTo>
                      <a:pt x="4" y="58"/>
                      <a:pt x="4" y="59"/>
                      <a:pt x="4" y="59"/>
                    </a:cubicBezTo>
                    <a:cubicBezTo>
                      <a:pt x="4" y="60"/>
                      <a:pt x="4" y="60"/>
                      <a:pt x="4" y="60"/>
                    </a:cubicBezTo>
                    <a:cubicBezTo>
                      <a:pt x="4" y="61"/>
                      <a:pt x="4" y="61"/>
                      <a:pt x="4" y="61"/>
                    </a:cubicBezTo>
                    <a:cubicBezTo>
                      <a:pt x="4" y="61"/>
                      <a:pt x="4" y="61"/>
                      <a:pt x="4" y="61"/>
                    </a:cubicBezTo>
                    <a:cubicBezTo>
                      <a:pt x="4" y="62"/>
                      <a:pt x="4" y="62"/>
                      <a:pt x="4" y="62"/>
                    </a:cubicBezTo>
                    <a:cubicBezTo>
                      <a:pt x="4" y="62"/>
                      <a:pt x="4" y="62"/>
                      <a:pt x="4" y="62"/>
                    </a:cubicBezTo>
                    <a:cubicBezTo>
                      <a:pt x="4" y="62"/>
                      <a:pt x="4" y="62"/>
                      <a:pt x="4" y="62"/>
                    </a:cubicBezTo>
                    <a:cubicBezTo>
                      <a:pt x="4" y="62"/>
                      <a:pt x="5" y="62"/>
                      <a:pt x="5" y="62"/>
                    </a:cubicBezTo>
                    <a:cubicBezTo>
                      <a:pt x="5" y="62"/>
                      <a:pt x="5" y="63"/>
                      <a:pt x="5" y="63"/>
                    </a:cubicBezTo>
                    <a:cubicBezTo>
                      <a:pt x="5" y="63"/>
                      <a:pt x="5" y="63"/>
                      <a:pt x="6" y="64"/>
                    </a:cubicBezTo>
                    <a:cubicBezTo>
                      <a:pt x="6" y="64"/>
                      <a:pt x="6" y="64"/>
                      <a:pt x="6" y="65"/>
                    </a:cubicBezTo>
                    <a:cubicBezTo>
                      <a:pt x="6" y="65"/>
                      <a:pt x="7" y="65"/>
                      <a:pt x="7" y="65"/>
                    </a:cubicBezTo>
                    <a:cubicBezTo>
                      <a:pt x="7" y="65"/>
                      <a:pt x="7" y="65"/>
                      <a:pt x="7" y="66"/>
                    </a:cubicBezTo>
                    <a:cubicBezTo>
                      <a:pt x="8" y="66"/>
                      <a:pt x="8" y="66"/>
                      <a:pt x="8" y="66"/>
                    </a:cubicBezTo>
                    <a:cubicBezTo>
                      <a:pt x="8" y="67"/>
                      <a:pt x="9" y="67"/>
                      <a:pt x="9" y="67"/>
                    </a:cubicBezTo>
                    <a:cubicBezTo>
                      <a:pt x="9" y="67"/>
                      <a:pt x="9" y="68"/>
                      <a:pt x="10" y="68"/>
                    </a:cubicBezTo>
                    <a:cubicBezTo>
                      <a:pt x="10" y="68"/>
                      <a:pt x="10" y="68"/>
                      <a:pt x="11" y="69"/>
                    </a:cubicBezTo>
                    <a:cubicBezTo>
                      <a:pt x="11" y="69"/>
                      <a:pt x="11" y="69"/>
                      <a:pt x="11" y="69"/>
                    </a:cubicBezTo>
                    <a:cubicBezTo>
                      <a:pt x="12" y="70"/>
                      <a:pt x="12" y="70"/>
                      <a:pt x="12" y="70"/>
                    </a:cubicBezTo>
                    <a:cubicBezTo>
                      <a:pt x="12" y="70"/>
                      <a:pt x="12" y="70"/>
                      <a:pt x="12" y="70"/>
                    </a:cubicBezTo>
                    <a:cubicBezTo>
                      <a:pt x="12" y="70"/>
                      <a:pt x="12" y="70"/>
                      <a:pt x="12" y="71"/>
                    </a:cubicBezTo>
                    <a:cubicBezTo>
                      <a:pt x="12" y="71"/>
                      <a:pt x="12" y="71"/>
                      <a:pt x="12" y="71"/>
                    </a:cubicBezTo>
                    <a:cubicBezTo>
                      <a:pt x="12" y="71"/>
                      <a:pt x="12"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0"/>
                      <a:pt x="13" y="70"/>
                      <a:pt x="14" y="69"/>
                    </a:cubicBezTo>
                    <a:cubicBezTo>
                      <a:pt x="14" y="69"/>
                      <a:pt x="14" y="68"/>
                      <a:pt x="14" y="68"/>
                    </a:cubicBezTo>
                    <a:cubicBezTo>
                      <a:pt x="14" y="68"/>
                      <a:pt x="14" y="67"/>
                      <a:pt x="14" y="67"/>
                    </a:cubicBezTo>
                    <a:cubicBezTo>
                      <a:pt x="14" y="66"/>
                      <a:pt x="14" y="66"/>
                      <a:pt x="14" y="66"/>
                    </a:cubicBezTo>
                    <a:cubicBezTo>
                      <a:pt x="14" y="66"/>
                      <a:pt x="14" y="65"/>
                      <a:pt x="14" y="65"/>
                    </a:cubicBezTo>
                    <a:cubicBezTo>
                      <a:pt x="14" y="65"/>
                      <a:pt x="14" y="65"/>
                      <a:pt x="14" y="65"/>
                    </a:cubicBezTo>
                    <a:cubicBezTo>
                      <a:pt x="14" y="65"/>
                      <a:pt x="14" y="65"/>
                      <a:pt x="14" y="65"/>
                    </a:cubicBezTo>
                    <a:cubicBezTo>
                      <a:pt x="14" y="65"/>
                      <a:pt x="14" y="65"/>
                      <a:pt x="14" y="65"/>
                    </a:cubicBezTo>
                    <a:cubicBezTo>
                      <a:pt x="14" y="64"/>
                      <a:pt x="14" y="64"/>
                      <a:pt x="14" y="64"/>
                    </a:cubicBezTo>
                    <a:cubicBezTo>
                      <a:pt x="19" y="63"/>
                      <a:pt x="19" y="63"/>
                      <a:pt x="19" y="63"/>
                    </a:cubicBezTo>
                    <a:cubicBezTo>
                      <a:pt x="23" y="62"/>
                      <a:pt x="23" y="62"/>
                      <a:pt x="23" y="62"/>
                    </a:cubicBezTo>
                    <a:cubicBezTo>
                      <a:pt x="30" y="63"/>
                      <a:pt x="30" y="63"/>
                      <a:pt x="30" y="63"/>
                    </a:cubicBezTo>
                    <a:cubicBezTo>
                      <a:pt x="30" y="58"/>
                      <a:pt x="30" y="58"/>
                      <a:pt x="30" y="58"/>
                    </a:cubicBezTo>
                    <a:cubicBezTo>
                      <a:pt x="30" y="58"/>
                      <a:pt x="30" y="58"/>
                      <a:pt x="30" y="58"/>
                    </a:cubicBezTo>
                    <a:cubicBezTo>
                      <a:pt x="30" y="58"/>
                      <a:pt x="30" y="57"/>
                      <a:pt x="31" y="56"/>
                    </a:cubicBezTo>
                    <a:cubicBezTo>
                      <a:pt x="32" y="56"/>
                      <a:pt x="32" y="55"/>
                      <a:pt x="33" y="54"/>
                    </a:cubicBezTo>
                    <a:cubicBezTo>
                      <a:pt x="34" y="53"/>
                      <a:pt x="35" y="52"/>
                      <a:pt x="36" y="52"/>
                    </a:cubicBezTo>
                    <a:cubicBezTo>
                      <a:pt x="37" y="51"/>
                      <a:pt x="38" y="51"/>
                      <a:pt x="39" y="51"/>
                    </a:cubicBezTo>
                    <a:cubicBezTo>
                      <a:pt x="40" y="51"/>
                      <a:pt x="41" y="51"/>
                      <a:pt x="42" y="51"/>
                    </a:cubicBezTo>
                    <a:cubicBezTo>
                      <a:pt x="43" y="52"/>
                      <a:pt x="43" y="52"/>
                      <a:pt x="44" y="53"/>
                    </a:cubicBezTo>
                    <a:cubicBezTo>
                      <a:pt x="45" y="53"/>
                      <a:pt x="45" y="54"/>
                      <a:pt x="46" y="54"/>
                    </a:cubicBezTo>
                    <a:cubicBezTo>
                      <a:pt x="46" y="55"/>
                      <a:pt x="46" y="55"/>
                      <a:pt x="46" y="55"/>
                    </a:cubicBezTo>
                    <a:cubicBezTo>
                      <a:pt x="62" y="58"/>
                      <a:pt x="62" y="58"/>
                      <a:pt x="62" y="58"/>
                    </a:cubicBezTo>
                    <a:cubicBezTo>
                      <a:pt x="62" y="58"/>
                      <a:pt x="62" y="58"/>
                      <a:pt x="62" y="57"/>
                    </a:cubicBezTo>
                    <a:cubicBezTo>
                      <a:pt x="62" y="57"/>
                      <a:pt x="63" y="56"/>
                      <a:pt x="63" y="55"/>
                    </a:cubicBezTo>
                    <a:cubicBezTo>
                      <a:pt x="63" y="55"/>
                      <a:pt x="63" y="54"/>
                      <a:pt x="64" y="54"/>
                    </a:cubicBezTo>
                    <a:cubicBezTo>
                      <a:pt x="64" y="53"/>
                      <a:pt x="64" y="53"/>
                      <a:pt x="65" y="53"/>
                    </a:cubicBezTo>
                    <a:cubicBezTo>
                      <a:pt x="65" y="53"/>
                      <a:pt x="65" y="53"/>
                      <a:pt x="65" y="53"/>
                    </a:cubicBezTo>
                    <a:cubicBezTo>
                      <a:pt x="65" y="53"/>
                      <a:pt x="65" y="53"/>
                      <a:pt x="65" y="52"/>
                    </a:cubicBezTo>
                    <a:cubicBezTo>
                      <a:pt x="65" y="52"/>
                      <a:pt x="66" y="52"/>
                      <a:pt x="66" y="52"/>
                    </a:cubicBezTo>
                    <a:cubicBezTo>
                      <a:pt x="66" y="52"/>
                      <a:pt x="66" y="52"/>
                      <a:pt x="66" y="52"/>
                    </a:cubicBezTo>
                    <a:cubicBezTo>
                      <a:pt x="66" y="52"/>
                      <a:pt x="66" y="52"/>
                      <a:pt x="67" y="52"/>
                    </a:cubicBezTo>
                    <a:cubicBezTo>
                      <a:pt x="67" y="52"/>
                      <a:pt x="67" y="52"/>
                      <a:pt x="67" y="52"/>
                    </a:cubicBezTo>
                    <a:cubicBezTo>
                      <a:pt x="67" y="53"/>
                      <a:pt x="67" y="53"/>
                      <a:pt x="68" y="53"/>
                    </a:cubicBezTo>
                    <a:cubicBezTo>
                      <a:pt x="68" y="53"/>
                      <a:pt x="68" y="53"/>
                      <a:pt x="68" y="53"/>
                    </a:cubicBezTo>
                    <a:cubicBezTo>
                      <a:pt x="68" y="53"/>
                      <a:pt x="69" y="53"/>
                      <a:pt x="69" y="53"/>
                    </a:cubicBezTo>
                    <a:cubicBezTo>
                      <a:pt x="69" y="53"/>
                      <a:pt x="69" y="53"/>
                      <a:pt x="69" y="53"/>
                    </a:cubicBezTo>
                    <a:cubicBezTo>
                      <a:pt x="69" y="53"/>
                      <a:pt x="70" y="53"/>
                      <a:pt x="70" y="53"/>
                    </a:cubicBezTo>
                    <a:cubicBezTo>
                      <a:pt x="70" y="53"/>
                      <a:pt x="70" y="53"/>
                      <a:pt x="70" y="53"/>
                    </a:cubicBezTo>
                    <a:cubicBezTo>
                      <a:pt x="70" y="53"/>
                      <a:pt x="71" y="53"/>
                      <a:pt x="71" y="53"/>
                    </a:cubicBezTo>
                    <a:cubicBezTo>
                      <a:pt x="71" y="53"/>
                      <a:pt x="71" y="53"/>
                      <a:pt x="71" y="53"/>
                    </a:cubicBezTo>
                    <a:cubicBezTo>
                      <a:pt x="71" y="53"/>
                      <a:pt x="71" y="53"/>
                      <a:pt x="71" y="53"/>
                    </a:cubicBezTo>
                    <a:cubicBezTo>
                      <a:pt x="71" y="53"/>
                      <a:pt x="71" y="53"/>
                      <a:pt x="71" y="53"/>
                    </a:cubicBezTo>
                    <a:cubicBezTo>
                      <a:pt x="72" y="52"/>
                      <a:pt x="73" y="52"/>
                      <a:pt x="73" y="52"/>
                    </a:cubicBezTo>
                    <a:cubicBezTo>
                      <a:pt x="74" y="52"/>
                      <a:pt x="75" y="51"/>
                      <a:pt x="75" y="51"/>
                    </a:cubicBezTo>
                    <a:cubicBezTo>
                      <a:pt x="76" y="51"/>
                      <a:pt x="77" y="50"/>
                      <a:pt x="78" y="50"/>
                    </a:cubicBezTo>
                    <a:cubicBezTo>
                      <a:pt x="79" y="50"/>
                      <a:pt x="80" y="50"/>
                      <a:pt x="81" y="50"/>
                    </a:cubicBezTo>
                    <a:cubicBezTo>
                      <a:pt x="81" y="50"/>
                      <a:pt x="81" y="50"/>
                      <a:pt x="81" y="50"/>
                    </a:cubicBezTo>
                    <a:cubicBezTo>
                      <a:pt x="82" y="50"/>
                      <a:pt x="82" y="50"/>
                      <a:pt x="82" y="50"/>
                    </a:cubicBezTo>
                    <a:cubicBezTo>
                      <a:pt x="83" y="50"/>
                      <a:pt x="83" y="50"/>
                      <a:pt x="83" y="50"/>
                    </a:cubicBezTo>
                    <a:cubicBezTo>
                      <a:pt x="83" y="50"/>
                      <a:pt x="84" y="50"/>
                      <a:pt x="84" y="51"/>
                    </a:cubicBezTo>
                    <a:cubicBezTo>
                      <a:pt x="84" y="51"/>
                      <a:pt x="84" y="51"/>
                      <a:pt x="84" y="51"/>
                    </a:cubicBezTo>
                    <a:cubicBezTo>
                      <a:pt x="84" y="51"/>
                      <a:pt x="84" y="51"/>
                      <a:pt x="85" y="51"/>
                    </a:cubicBezTo>
                    <a:cubicBezTo>
                      <a:pt x="85" y="51"/>
                      <a:pt x="85" y="51"/>
                      <a:pt x="85" y="51"/>
                    </a:cubicBezTo>
                    <a:cubicBezTo>
                      <a:pt x="85" y="51"/>
                      <a:pt x="85" y="51"/>
                      <a:pt x="85" y="51"/>
                    </a:cubicBezTo>
                    <a:cubicBezTo>
                      <a:pt x="85" y="51"/>
                      <a:pt x="85" y="51"/>
                      <a:pt x="86" y="51"/>
                    </a:cubicBezTo>
                    <a:cubicBezTo>
                      <a:pt x="86" y="51"/>
                      <a:pt x="86" y="51"/>
                      <a:pt x="86" y="51"/>
                    </a:cubicBezTo>
                    <a:cubicBezTo>
                      <a:pt x="86" y="50"/>
                      <a:pt x="86" y="50"/>
                      <a:pt x="86" y="50"/>
                    </a:cubicBezTo>
                    <a:cubicBezTo>
                      <a:pt x="87" y="50"/>
                      <a:pt x="87" y="50"/>
                      <a:pt x="87" y="49"/>
                    </a:cubicBezTo>
                    <a:cubicBezTo>
                      <a:pt x="87" y="49"/>
                      <a:pt x="87" y="49"/>
                      <a:pt x="87" y="49"/>
                    </a:cubicBezTo>
                    <a:cubicBezTo>
                      <a:pt x="88" y="49"/>
                      <a:pt x="88" y="48"/>
                      <a:pt x="88" y="48"/>
                    </a:cubicBezTo>
                    <a:cubicBezTo>
                      <a:pt x="88" y="48"/>
                      <a:pt x="88" y="48"/>
                      <a:pt x="89" y="48"/>
                    </a:cubicBezTo>
                    <a:cubicBezTo>
                      <a:pt x="89" y="48"/>
                      <a:pt x="89" y="48"/>
                      <a:pt x="89" y="48"/>
                    </a:cubicBezTo>
                    <a:cubicBezTo>
                      <a:pt x="89" y="48"/>
                      <a:pt x="89" y="48"/>
                      <a:pt x="89" y="48"/>
                    </a:cubicBezTo>
                    <a:cubicBezTo>
                      <a:pt x="89" y="48"/>
                      <a:pt x="89" y="48"/>
                      <a:pt x="89" y="48"/>
                    </a:cubicBezTo>
                    <a:cubicBezTo>
                      <a:pt x="89" y="48"/>
                      <a:pt x="89" y="48"/>
                      <a:pt x="89" y="48"/>
                    </a:cubicBezTo>
                    <a:cubicBezTo>
                      <a:pt x="89" y="48"/>
                      <a:pt x="89" y="48"/>
                      <a:pt x="89" y="48"/>
                    </a:cubicBezTo>
                    <a:cubicBezTo>
                      <a:pt x="89" y="48"/>
                      <a:pt x="90" y="48"/>
                      <a:pt x="90" y="48"/>
                    </a:cubicBezTo>
                    <a:cubicBezTo>
                      <a:pt x="90" y="48"/>
                      <a:pt x="90" y="48"/>
                      <a:pt x="90" y="48"/>
                    </a:cubicBezTo>
                    <a:cubicBezTo>
                      <a:pt x="90" y="48"/>
                      <a:pt x="90" y="48"/>
                      <a:pt x="90" y="48"/>
                    </a:cubicBezTo>
                    <a:cubicBezTo>
                      <a:pt x="90" y="48"/>
                      <a:pt x="90" y="48"/>
                      <a:pt x="90" y="48"/>
                    </a:cubicBezTo>
                    <a:cubicBezTo>
                      <a:pt x="90" y="48"/>
                      <a:pt x="91" y="48"/>
                      <a:pt x="92" y="48"/>
                    </a:cubicBezTo>
                    <a:cubicBezTo>
                      <a:pt x="93" y="48"/>
                      <a:pt x="93" y="49"/>
                      <a:pt x="94" y="49"/>
                    </a:cubicBezTo>
                    <a:cubicBezTo>
                      <a:pt x="95" y="49"/>
                      <a:pt x="95" y="49"/>
                      <a:pt x="96" y="50"/>
                    </a:cubicBezTo>
                    <a:cubicBezTo>
                      <a:pt x="96" y="50"/>
                      <a:pt x="97" y="50"/>
                      <a:pt x="97" y="50"/>
                    </a:cubicBezTo>
                    <a:cubicBezTo>
                      <a:pt x="102" y="49"/>
                      <a:pt x="102" y="49"/>
                      <a:pt x="102" y="49"/>
                    </a:cubicBezTo>
                    <a:cubicBezTo>
                      <a:pt x="101" y="45"/>
                      <a:pt x="101" y="45"/>
                      <a:pt x="101" y="45"/>
                    </a:cubicBezTo>
                    <a:cubicBezTo>
                      <a:pt x="100" y="45"/>
                      <a:pt x="100" y="44"/>
                      <a:pt x="99" y="44"/>
                    </a:cubicBezTo>
                    <a:cubicBezTo>
                      <a:pt x="98" y="44"/>
                      <a:pt x="98" y="43"/>
                      <a:pt x="97" y="43"/>
                    </a:cubicBezTo>
                    <a:cubicBezTo>
                      <a:pt x="96" y="42"/>
                      <a:pt x="96" y="42"/>
                      <a:pt x="95" y="41"/>
                    </a:cubicBezTo>
                    <a:cubicBezTo>
                      <a:pt x="95" y="41"/>
                      <a:pt x="95" y="41"/>
                      <a:pt x="95" y="40"/>
                    </a:cubicBezTo>
                    <a:cubicBezTo>
                      <a:pt x="95" y="40"/>
                      <a:pt x="95" y="39"/>
                      <a:pt x="95" y="39"/>
                    </a:cubicBezTo>
                    <a:cubicBezTo>
                      <a:pt x="95" y="39"/>
                      <a:pt x="94" y="38"/>
                      <a:pt x="94" y="38"/>
                    </a:cubicBezTo>
                    <a:cubicBezTo>
                      <a:pt x="94" y="37"/>
                      <a:pt x="94" y="37"/>
                      <a:pt x="93" y="36"/>
                    </a:cubicBezTo>
                    <a:cubicBezTo>
                      <a:pt x="93" y="36"/>
                      <a:pt x="92" y="35"/>
                      <a:pt x="92" y="35"/>
                    </a:cubicBezTo>
                    <a:cubicBezTo>
                      <a:pt x="91" y="35"/>
                      <a:pt x="91" y="34"/>
                      <a:pt x="91" y="34"/>
                    </a:cubicBezTo>
                    <a:cubicBezTo>
                      <a:pt x="91" y="34"/>
                      <a:pt x="90" y="34"/>
                      <a:pt x="90" y="34"/>
                    </a:cubicBezTo>
                    <a:cubicBezTo>
                      <a:pt x="90" y="33"/>
                      <a:pt x="90" y="33"/>
                      <a:pt x="89" y="33"/>
                    </a:cubicBezTo>
                    <a:cubicBezTo>
                      <a:pt x="89" y="33"/>
                      <a:pt x="89" y="33"/>
                      <a:pt x="89" y="33"/>
                    </a:cubicBezTo>
                    <a:cubicBezTo>
                      <a:pt x="88" y="32"/>
                      <a:pt x="88" y="32"/>
                      <a:pt x="88" y="32"/>
                    </a:cubicBezTo>
                    <a:cubicBezTo>
                      <a:pt x="87" y="32"/>
                      <a:pt x="87" y="32"/>
                      <a:pt x="87" y="31"/>
                    </a:cubicBezTo>
                    <a:cubicBezTo>
                      <a:pt x="87" y="31"/>
                      <a:pt x="87" y="31"/>
                      <a:pt x="86" y="31"/>
                    </a:cubicBezTo>
                    <a:cubicBezTo>
                      <a:pt x="86" y="30"/>
                      <a:pt x="86" y="30"/>
                      <a:pt x="86" y="30"/>
                    </a:cubicBezTo>
                    <a:cubicBezTo>
                      <a:pt x="86" y="30"/>
                      <a:pt x="86" y="29"/>
                      <a:pt x="86" y="29"/>
                    </a:cubicBezTo>
                    <a:cubicBezTo>
                      <a:pt x="86" y="29"/>
                      <a:pt x="86" y="29"/>
                      <a:pt x="86" y="29"/>
                    </a:cubicBezTo>
                    <a:cubicBezTo>
                      <a:pt x="86" y="28"/>
                      <a:pt x="86" y="28"/>
                      <a:pt x="85" y="28"/>
                    </a:cubicBezTo>
                    <a:cubicBezTo>
                      <a:pt x="85" y="28"/>
                      <a:pt x="85" y="27"/>
                      <a:pt x="85" y="27"/>
                    </a:cubicBezTo>
                    <a:cubicBezTo>
                      <a:pt x="84" y="27"/>
                      <a:pt x="84" y="27"/>
                      <a:pt x="84" y="27"/>
                    </a:cubicBezTo>
                    <a:cubicBezTo>
                      <a:pt x="84" y="26"/>
                      <a:pt x="84" y="26"/>
                      <a:pt x="84" y="26"/>
                    </a:cubicBezTo>
                    <a:cubicBezTo>
                      <a:pt x="84" y="26"/>
                      <a:pt x="83" y="26"/>
                      <a:pt x="83" y="25"/>
                    </a:cubicBezTo>
                    <a:cubicBezTo>
                      <a:pt x="83" y="25"/>
                      <a:pt x="83" y="25"/>
                      <a:pt x="83" y="25"/>
                    </a:cubicBezTo>
                    <a:cubicBezTo>
                      <a:pt x="82" y="24"/>
                      <a:pt x="81" y="24"/>
                      <a:pt x="81" y="23"/>
                    </a:cubicBezTo>
                    <a:cubicBezTo>
                      <a:pt x="80" y="23"/>
                      <a:pt x="79" y="22"/>
                      <a:pt x="79" y="22"/>
                    </a:cubicBezTo>
                    <a:cubicBezTo>
                      <a:pt x="78" y="22"/>
                      <a:pt x="77" y="22"/>
                      <a:pt x="77" y="22"/>
                    </a:cubicBezTo>
                    <a:cubicBezTo>
                      <a:pt x="77" y="22"/>
                      <a:pt x="76" y="22"/>
                      <a:pt x="76" y="22"/>
                    </a:cubicBezTo>
                    <a:cubicBezTo>
                      <a:pt x="76" y="22"/>
                      <a:pt x="76" y="22"/>
                      <a:pt x="76" y="22"/>
                    </a:cubicBezTo>
                    <a:cubicBezTo>
                      <a:pt x="75" y="19"/>
                      <a:pt x="75" y="19"/>
                      <a:pt x="75" y="19"/>
                    </a:cubicBezTo>
                    <a:cubicBezTo>
                      <a:pt x="71" y="19"/>
                      <a:pt x="71" y="19"/>
                      <a:pt x="71" y="19"/>
                    </a:cubicBezTo>
                    <a:cubicBezTo>
                      <a:pt x="71" y="19"/>
                      <a:pt x="71" y="19"/>
                      <a:pt x="71" y="19"/>
                    </a:cubicBezTo>
                    <a:cubicBezTo>
                      <a:pt x="71" y="19"/>
                      <a:pt x="71" y="19"/>
                      <a:pt x="71" y="19"/>
                    </a:cubicBezTo>
                    <a:cubicBezTo>
                      <a:pt x="71" y="18"/>
                      <a:pt x="71" y="18"/>
                      <a:pt x="71" y="18"/>
                    </a:cubicBezTo>
                    <a:cubicBezTo>
                      <a:pt x="71" y="18"/>
                      <a:pt x="71" y="18"/>
                      <a:pt x="71" y="18"/>
                    </a:cubicBezTo>
                    <a:cubicBezTo>
                      <a:pt x="70" y="18"/>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6"/>
                      <a:pt x="71" y="16"/>
                    </a:cubicBezTo>
                    <a:cubicBezTo>
                      <a:pt x="71" y="16"/>
                      <a:pt x="71" y="16"/>
                      <a:pt x="71" y="16"/>
                    </a:cubicBezTo>
                    <a:cubicBezTo>
                      <a:pt x="71" y="16"/>
                      <a:pt x="71" y="15"/>
                      <a:pt x="72" y="15"/>
                    </a:cubicBezTo>
                    <a:cubicBezTo>
                      <a:pt x="72" y="15"/>
                      <a:pt x="72" y="15"/>
                      <a:pt x="72" y="15"/>
                    </a:cubicBezTo>
                    <a:cubicBezTo>
                      <a:pt x="73" y="15"/>
                      <a:pt x="73" y="15"/>
                      <a:pt x="73" y="15"/>
                    </a:cubicBezTo>
                    <a:cubicBezTo>
                      <a:pt x="73" y="14"/>
                      <a:pt x="73" y="14"/>
                      <a:pt x="73" y="14"/>
                    </a:cubicBezTo>
                    <a:cubicBezTo>
                      <a:pt x="73" y="14"/>
                      <a:pt x="73" y="14"/>
                      <a:pt x="73" y="14"/>
                    </a:cubicBezTo>
                    <a:cubicBezTo>
                      <a:pt x="73" y="14"/>
                      <a:pt x="73" y="14"/>
                      <a:pt x="73" y="14"/>
                    </a:cubicBezTo>
                    <a:cubicBezTo>
                      <a:pt x="73" y="14"/>
                      <a:pt x="73" y="14"/>
                      <a:pt x="73" y="13"/>
                    </a:cubicBezTo>
                    <a:cubicBezTo>
                      <a:pt x="73" y="13"/>
                      <a:pt x="73" y="13"/>
                      <a:pt x="73" y="13"/>
                    </a:cubicBezTo>
                    <a:cubicBezTo>
                      <a:pt x="73" y="13"/>
                      <a:pt x="73" y="13"/>
                      <a:pt x="73" y="13"/>
                    </a:cubicBezTo>
                    <a:cubicBezTo>
                      <a:pt x="73" y="13"/>
                      <a:pt x="73" y="13"/>
                      <a:pt x="73" y="13"/>
                    </a:cubicBezTo>
                    <a:cubicBezTo>
                      <a:pt x="73" y="13"/>
                      <a:pt x="73" y="12"/>
                      <a:pt x="73" y="12"/>
                    </a:cubicBezTo>
                    <a:cubicBezTo>
                      <a:pt x="73" y="12"/>
                      <a:pt x="73" y="11"/>
                      <a:pt x="73" y="11"/>
                    </a:cubicBezTo>
                    <a:cubicBezTo>
                      <a:pt x="73" y="11"/>
                      <a:pt x="73" y="11"/>
                      <a:pt x="73" y="10"/>
                    </a:cubicBezTo>
                    <a:cubicBezTo>
                      <a:pt x="72" y="10"/>
                      <a:pt x="72" y="10"/>
                      <a:pt x="72" y="9"/>
                    </a:cubicBezTo>
                    <a:cubicBezTo>
                      <a:pt x="72" y="9"/>
                      <a:pt x="72" y="9"/>
                      <a:pt x="72" y="9"/>
                    </a:cubicBezTo>
                    <a:cubicBezTo>
                      <a:pt x="72" y="9"/>
                      <a:pt x="72" y="9"/>
                      <a:pt x="72" y="9"/>
                    </a:cubicBezTo>
                    <a:cubicBezTo>
                      <a:pt x="72" y="9"/>
                      <a:pt x="72" y="8"/>
                      <a:pt x="72" y="8"/>
                    </a:cubicBezTo>
                    <a:cubicBezTo>
                      <a:pt x="72" y="8"/>
                      <a:pt x="72" y="8"/>
                      <a:pt x="72" y="8"/>
                    </a:cubicBezTo>
                    <a:cubicBezTo>
                      <a:pt x="72" y="8"/>
                      <a:pt x="71" y="7"/>
                      <a:pt x="71" y="7"/>
                    </a:cubicBezTo>
                    <a:cubicBezTo>
                      <a:pt x="70" y="6"/>
                      <a:pt x="70" y="6"/>
                      <a:pt x="69" y="5"/>
                    </a:cubicBezTo>
                    <a:cubicBezTo>
                      <a:pt x="69" y="4"/>
                      <a:pt x="68" y="3"/>
                      <a:pt x="68" y="3"/>
                    </a:cubicBezTo>
                    <a:cubicBezTo>
                      <a:pt x="67" y="2"/>
                      <a:pt x="66" y="1"/>
                      <a:pt x="66" y="0"/>
                    </a:cubicBezTo>
                    <a:cubicBezTo>
                      <a:pt x="66" y="0"/>
                      <a:pt x="66" y="0"/>
                      <a:pt x="66" y="0"/>
                    </a:cubicBezTo>
                    <a:cubicBezTo>
                      <a:pt x="65" y="0"/>
                      <a:pt x="65" y="0"/>
                      <a:pt x="65" y="0"/>
                    </a:cubicBezTo>
                    <a:cubicBezTo>
                      <a:pt x="65" y="0"/>
                      <a:pt x="65" y="0"/>
                      <a:pt x="65" y="0"/>
                    </a:cubicBezTo>
                    <a:cubicBezTo>
                      <a:pt x="65" y="0"/>
                      <a:pt x="65" y="0"/>
                      <a:pt x="65" y="0"/>
                    </a:cubicBezTo>
                    <a:cubicBezTo>
                      <a:pt x="65" y="0"/>
                      <a:pt x="65" y="0"/>
                      <a:pt x="65" y="0"/>
                    </a:cubicBezTo>
                    <a:cubicBezTo>
                      <a:pt x="65" y="0"/>
                      <a:pt x="65" y="0"/>
                      <a:pt x="65" y="0"/>
                    </a:cubicBezTo>
                    <a:cubicBezTo>
                      <a:pt x="65" y="0"/>
                      <a:pt x="64" y="0"/>
                      <a:pt x="64" y="0"/>
                    </a:cubicBezTo>
                    <a:cubicBezTo>
                      <a:pt x="64" y="0"/>
                      <a:pt x="64" y="0"/>
                      <a:pt x="64" y="0"/>
                    </a:cubicBezTo>
                    <a:cubicBezTo>
                      <a:pt x="63" y="0"/>
                      <a:pt x="63"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6" name="Freeform 40">
                <a:extLst>
                  <a:ext uri="{FF2B5EF4-FFF2-40B4-BE49-F238E27FC236}">
                    <a16:creationId xmlns:a16="http://schemas.microsoft.com/office/drawing/2014/main" id="{7486FE01-0E6E-4049-8B5F-7EBC051B726C}"/>
                  </a:ext>
                </a:extLst>
              </p:cNvPr>
              <p:cNvSpPr>
                <a:spLocks noEditPoints="1"/>
              </p:cNvSpPr>
              <p:nvPr/>
            </p:nvSpPr>
            <p:spPr bwMode="auto">
              <a:xfrm>
                <a:off x="3878" y="1140"/>
                <a:ext cx="84" cy="67"/>
              </a:xfrm>
              <a:custGeom>
                <a:avLst/>
                <a:gdLst>
                  <a:gd name="T0" fmla="*/ 7 w 79"/>
                  <a:gd name="T1" fmla="*/ 63 h 63"/>
                  <a:gd name="T2" fmla="*/ 7 w 79"/>
                  <a:gd name="T3" fmla="*/ 63 h 63"/>
                  <a:gd name="T4" fmla="*/ 66 w 79"/>
                  <a:gd name="T5" fmla="*/ 48 h 63"/>
                  <a:gd name="T6" fmla="*/ 66 w 79"/>
                  <a:gd name="T7" fmla="*/ 48 h 63"/>
                  <a:gd name="T8" fmla="*/ 66 w 79"/>
                  <a:gd name="T9" fmla="*/ 48 h 63"/>
                  <a:gd name="T10" fmla="*/ 66 w 79"/>
                  <a:gd name="T11" fmla="*/ 48 h 63"/>
                  <a:gd name="T12" fmla="*/ 66 w 79"/>
                  <a:gd name="T13" fmla="*/ 48 h 63"/>
                  <a:gd name="T14" fmla="*/ 62 w 79"/>
                  <a:gd name="T15" fmla="*/ 28 h 63"/>
                  <a:gd name="T16" fmla="*/ 63 w 79"/>
                  <a:gd name="T17" fmla="*/ 29 h 63"/>
                  <a:gd name="T18" fmla="*/ 63 w 79"/>
                  <a:gd name="T19" fmla="*/ 31 h 63"/>
                  <a:gd name="T20" fmla="*/ 65 w 79"/>
                  <a:gd name="T21" fmla="*/ 32 h 63"/>
                  <a:gd name="T22" fmla="*/ 66 w 79"/>
                  <a:gd name="T23" fmla="*/ 33 h 63"/>
                  <a:gd name="T24" fmla="*/ 68 w 79"/>
                  <a:gd name="T25" fmla="*/ 34 h 63"/>
                  <a:gd name="T26" fmla="*/ 70 w 79"/>
                  <a:gd name="T27" fmla="*/ 36 h 63"/>
                  <a:gd name="T28" fmla="*/ 72 w 79"/>
                  <a:gd name="T29" fmla="*/ 39 h 63"/>
                  <a:gd name="T30" fmla="*/ 72 w 79"/>
                  <a:gd name="T31" fmla="*/ 41 h 63"/>
                  <a:gd name="T32" fmla="*/ 76 w 79"/>
                  <a:gd name="T33" fmla="*/ 44 h 63"/>
                  <a:gd name="T34" fmla="*/ 79 w 79"/>
                  <a:gd name="T35" fmla="*/ 49 h 63"/>
                  <a:gd name="T36" fmla="*/ 79 w 79"/>
                  <a:gd name="T37" fmla="*/ 49 h 63"/>
                  <a:gd name="T38" fmla="*/ 76 w 79"/>
                  <a:gd name="T39" fmla="*/ 44 h 63"/>
                  <a:gd name="T40" fmla="*/ 72 w 79"/>
                  <a:gd name="T41" fmla="*/ 41 h 63"/>
                  <a:gd name="T42" fmla="*/ 72 w 79"/>
                  <a:gd name="T43" fmla="*/ 39 h 63"/>
                  <a:gd name="T44" fmla="*/ 70 w 79"/>
                  <a:gd name="T45" fmla="*/ 36 h 63"/>
                  <a:gd name="T46" fmla="*/ 68 w 79"/>
                  <a:gd name="T47" fmla="*/ 34 h 63"/>
                  <a:gd name="T48" fmla="*/ 66 w 79"/>
                  <a:gd name="T49" fmla="*/ 33 h 63"/>
                  <a:gd name="T50" fmla="*/ 65 w 79"/>
                  <a:gd name="T51" fmla="*/ 32 h 63"/>
                  <a:gd name="T52" fmla="*/ 63 w 79"/>
                  <a:gd name="T53" fmla="*/ 31 h 63"/>
                  <a:gd name="T54" fmla="*/ 63 w 79"/>
                  <a:gd name="T55" fmla="*/ 29 h 63"/>
                  <a:gd name="T56" fmla="*/ 62 w 79"/>
                  <a:gd name="T57" fmla="*/ 28 h 63"/>
                  <a:gd name="T58" fmla="*/ 42 w 79"/>
                  <a:gd name="T59" fmla="*/ 0 h 63"/>
                  <a:gd name="T60" fmla="*/ 42 w 79"/>
                  <a:gd name="T61" fmla="*/ 0 h 63"/>
                  <a:gd name="T62" fmla="*/ 43 w 79"/>
                  <a:gd name="T63" fmla="*/ 0 h 63"/>
                  <a:gd name="T64" fmla="*/ 43 w 79"/>
                  <a:gd name="T65" fmla="*/ 0 h 63"/>
                  <a:gd name="T66" fmla="*/ 43 w 79"/>
                  <a:gd name="T67" fmla="*/ 0 h 63"/>
                  <a:gd name="T68" fmla="*/ 42 w 79"/>
                  <a:gd name="T69" fmla="*/ 0 h 63"/>
                  <a:gd name="T70" fmla="*/ 42 w 79"/>
                  <a:gd name="T7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63">
                    <a:moveTo>
                      <a:pt x="7" y="58"/>
                    </a:moveTo>
                    <a:cubicBezTo>
                      <a:pt x="7" y="63"/>
                      <a:pt x="7" y="63"/>
                      <a:pt x="7" y="63"/>
                    </a:cubicBezTo>
                    <a:cubicBezTo>
                      <a:pt x="0" y="62"/>
                      <a:pt x="0" y="62"/>
                      <a:pt x="0" y="62"/>
                    </a:cubicBezTo>
                    <a:cubicBezTo>
                      <a:pt x="7" y="63"/>
                      <a:pt x="7" y="63"/>
                      <a:pt x="7" y="63"/>
                    </a:cubicBezTo>
                    <a:cubicBezTo>
                      <a:pt x="7" y="58"/>
                      <a:pt x="7" y="58"/>
                      <a:pt x="7" y="58"/>
                    </a:cubicBezTo>
                    <a:moveTo>
                      <a:pt x="66" y="48"/>
                    </a:moveTo>
                    <a:cubicBezTo>
                      <a:pt x="66" y="48"/>
                      <a:pt x="66" y="48"/>
                      <a:pt x="66" y="48"/>
                    </a:cubicBezTo>
                    <a:cubicBezTo>
                      <a:pt x="66" y="48"/>
                      <a:pt x="66" y="48"/>
                      <a:pt x="66" y="48"/>
                    </a:cubicBezTo>
                    <a:cubicBezTo>
                      <a:pt x="66" y="48"/>
                      <a:pt x="66" y="48"/>
                      <a:pt x="66" y="48"/>
                    </a:cubicBezTo>
                    <a:cubicBezTo>
                      <a:pt x="66" y="48"/>
                      <a:pt x="66" y="48"/>
                      <a:pt x="66" y="48"/>
                    </a:cubicBezTo>
                    <a:cubicBezTo>
                      <a:pt x="66" y="48"/>
                      <a:pt x="66" y="48"/>
                      <a:pt x="66" y="48"/>
                    </a:cubicBezTo>
                    <a:cubicBezTo>
                      <a:pt x="66" y="48"/>
                      <a:pt x="66" y="48"/>
                      <a:pt x="66" y="48"/>
                    </a:cubicBezTo>
                    <a:cubicBezTo>
                      <a:pt x="66" y="48"/>
                      <a:pt x="66" y="48"/>
                      <a:pt x="66" y="48"/>
                    </a:cubicBezTo>
                    <a:cubicBezTo>
                      <a:pt x="66" y="48"/>
                      <a:pt x="66" y="48"/>
                      <a:pt x="66" y="48"/>
                    </a:cubicBezTo>
                    <a:moveTo>
                      <a:pt x="62" y="27"/>
                    </a:moveTo>
                    <a:cubicBezTo>
                      <a:pt x="62" y="27"/>
                      <a:pt x="62" y="28"/>
                      <a:pt x="62" y="28"/>
                    </a:cubicBezTo>
                    <a:cubicBezTo>
                      <a:pt x="63" y="28"/>
                      <a:pt x="63" y="28"/>
                      <a:pt x="63" y="29"/>
                    </a:cubicBezTo>
                    <a:cubicBezTo>
                      <a:pt x="63" y="29"/>
                      <a:pt x="63" y="29"/>
                      <a:pt x="63" y="29"/>
                    </a:cubicBezTo>
                    <a:cubicBezTo>
                      <a:pt x="63" y="29"/>
                      <a:pt x="63" y="30"/>
                      <a:pt x="63" y="30"/>
                    </a:cubicBezTo>
                    <a:cubicBezTo>
                      <a:pt x="63" y="30"/>
                      <a:pt x="63" y="30"/>
                      <a:pt x="63" y="31"/>
                    </a:cubicBezTo>
                    <a:cubicBezTo>
                      <a:pt x="64" y="31"/>
                      <a:pt x="64" y="31"/>
                      <a:pt x="64" y="31"/>
                    </a:cubicBezTo>
                    <a:cubicBezTo>
                      <a:pt x="64" y="32"/>
                      <a:pt x="64" y="32"/>
                      <a:pt x="65" y="32"/>
                    </a:cubicBezTo>
                    <a:cubicBezTo>
                      <a:pt x="65" y="32"/>
                      <a:pt x="65" y="32"/>
                      <a:pt x="66" y="33"/>
                    </a:cubicBezTo>
                    <a:cubicBezTo>
                      <a:pt x="66" y="33"/>
                      <a:pt x="66" y="33"/>
                      <a:pt x="66" y="33"/>
                    </a:cubicBezTo>
                    <a:cubicBezTo>
                      <a:pt x="67" y="33"/>
                      <a:pt x="67" y="33"/>
                      <a:pt x="67" y="34"/>
                    </a:cubicBezTo>
                    <a:cubicBezTo>
                      <a:pt x="67" y="34"/>
                      <a:pt x="68" y="34"/>
                      <a:pt x="68" y="34"/>
                    </a:cubicBezTo>
                    <a:cubicBezTo>
                      <a:pt x="68" y="34"/>
                      <a:pt x="68" y="35"/>
                      <a:pt x="69" y="35"/>
                    </a:cubicBezTo>
                    <a:cubicBezTo>
                      <a:pt x="69" y="35"/>
                      <a:pt x="70" y="36"/>
                      <a:pt x="70" y="36"/>
                    </a:cubicBezTo>
                    <a:cubicBezTo>
                      <a:pt x="71" y="37"/>
                      <a:pt x="71" y="37"/>
                      <a:pt x="71" y="38"/>
                    </a:cubicBezTo>
                    <a:cubicBezTo>
                      <a:pt x="71" y="38"/>
                      <a:pt x="72" y="39"/>
                      <a:pt x="72" y="39"/>
                    </a:cubicBezTo>
                    <a:cubicBezTo>
                      <a:pt x="72" y="39"/>
                      <a:pt x="72" y="40"/>
                      <a:pt x="72" y="40"/>
                    </a:cubicBezTo>
                    <a:cubicBezTo>
                      <a:pt x="72" y="41"/>
                      <a:pt x="72" y="41"/>
                      <a:pt x="72" y="41"/>
                    </a:cubicBezTo>
                    <a:cubicBezTo>
                      <a:pt x="73" y="42"/>
                      <a:pt x="73" y="42"/>
                      <a:pt x="74" y="43"/>
                    </a:cubicBezTo>
                    <a:cubicBezTo>
                      <a:pt x="75" y="43"/>
                      <a:pt x="75" y="44"/>
                      <a:pt x="76" y="44"/>
                    </a:cubicBezTo>
                    <a:cubicBezTo>
                      <a:pt x="77" y="44"/>
                      <a:pt x="77" y="45"/>
                      <a:pt x="78" y="45"/>
                    </a:cubicBezTo>
                    <a:cubicBezTo>
                      <a:pt x="79" y="49"/>
                      <a:pt x="79" y="49"/>
                      <a:pt x="79" y="49"/>
                    </a:cubicBezTo>
                    <a:cubicBezTo>
                      <a:pt x="74" y="50"/>
                      <a:pt x="74" y="50"/>
                      <a:pt x="74" y="50"/>
                    </a:cubicBezTo>
                    <a:cubicBezTo>
                      <a:pt x="79" y="49"/>
                      <a:pt x="79" y="49"/>
                      <a:pt x="79" y="49"/>
                    </a:cubicBezTo>
                    <a:cubicBezTo>
                      <a:pt x="78" y="45"/>
                      <a:pt x="78" y="45"/>
                      <a:pt x="78" y="45"/>
                    </a:cubicBezTo>
                    <a:cubicBezTo>
                      <a:pt x="77" y="45"/>
                      <a:pt x="77" y="44"/>
                      <a:pt x="76" y="44"/>
                    </a:cubicBezTo>
                    <a:cubicBezTo>
                      <a:pt x="75" y="44"/>
                      <a:pt x="75" y="43"/>
                      <a:pt x="74" y="43"/>
                    </a:cubicBezTo>
                    <a:cubicBezTo>
                      <a:pt x="73" y="42"/>
                      <a:pt x="73" y="42"/>
                      <a:pt x="72" y="41"/>
                    </a:cubicBezTo>
                    <a:cubicBezTo>
                      <a:pt x="72" y="41"/>
                      <a:pt x="72" y="41"/>
                      <a:pt x="72" y="40"/>
                    </a:cubicBezTo>
                    <a:cubicBezTo>
                      <a:pt x="72" y="40"/>
                      <a:pt x="72" y="39"/>
                      <a:pt x="72" y="39"/>
                    </a:cubicBezTo>
                    <a:cubicBezTo>
                      <a:pt x="72" y="39"/>
                      <a:pt x="71" y="38"/>
                      <a:pt x="71" y="38"/>
                    </a:cubicBezTo>
                    <a:cubicBezTo>
                      <a:pt x="71" y="37"/>
                      <a:pt x="71" y="37"/>
                      <a:pt x="70" y="36"/>
                    </a:cubicBezTo>
                    <a:cubicBezTo>
                      <a:pt x="70" y="36"/>
                      <a:pt x="69" y="35"/>
                      <a:pt x="69" y="35"/>
                    </a:cubicBezTo>
                    <a:cubicBezTo>
                      <a:pt x="68" y="35"/>
                      <a:pt x="68" y="34"/>
                      <a:pt x="68" y="34"/>
                    </a:cubicBezTo>
                    <a:cubicBezTo>
                      <a:pt x="68" y="34"/>
                      <a:pt x="67" y="34"/>
                      <a:pt x="67" y="34"/>
                    </a:cubicBezTo>
                    <a:cubicBezTo>
                      <a:pt x="67" y="33"/>
                      <a:pt x="67" y="33"/>
                      <a:pt x="66" y="33"/>
                    </a:cubicBezTo>
                    <a:cubicBezTo>
                      <a:pt x="66" y="33"/>
                      <a:pt x="66" y="33"/>
                      <a:pt x="66" y="33"/>
                    </a:cubicBezTo>
                    <a:cubicBezTo>
                      <a:pt x="65" y="32"/>
                      <a:pt x="65" y="32"/>
                      <a:pt x="65" y="32"/>
                    </a:cubicBezTo>
                    <a:cubicBezTo>
                      <a:pt x="64" y="32"/>
                      <a:pt x="64" y="32"/>
                      <a:pt x="64" y="31"/>
                    </a:cubicBezTo>
                    <a:cubicBezTo>
                      <a:pt x="64" y="31"/>
                      <a:pt x="64" y="31"/>
                      <a:pt x="63" y="31"/>
                    </a:cubicBezTo>
                    <a:cubicBezTo>
                      <a:pt x="63" y="30"/>
                      <a:pt x="63" y="30"/>
                      <a:pt x="63" y="30"/>
                    </a:cubicBezTo>
                    <a:cubicBezTo>
                      <a:pt x="63" y="30"/>
                      <a:pt x="63" y="29"/>
                      <a:pt x="63" y="29"/>
                    </a:cubicBezTo>
                    <a:cubicBezTo>
                      <a:pt x="63" y="29"/>
                      <a:pt x="63" y="29"/>
                      <a:pt x="63" y="29"/>
                    </a:cubicBezTo>
                    <a:cubicBezTo>
                      <a:pt x="63" y="28"/>
                      <a:pt x="63" y="28"/>
                      <a:pt x="62" y="28"/>
                    </a:cubicBezTo>
                    <a:cubicBezTo>
                      <a:pt x="62" y="28"/>
                      <a:pt x="62" y="27"/>
                      <a:pt x="62" y="27"/>
                    </a:cubicBezTo>
                    <a:moveTo>
                      <a:pt x="42" y="0"/>
                    </a:moveTo>
                    <a:cubicBezTo>
                      <a:pt x="42" y="0"/>
                      <a:pt x="42" y="0"/>
                      <a:pt x="42" y="0"/>
                    </a:cubicBezTo>
                    <a:cubicBezTo>
                      <a:pt x="42" y="0"/>
                      <a:pt x="42" y="0"/>
                      <a:pt x="42" y="0"/>
                    </a:cubicBezTo>
                    <a:cubicBezTo>
                      <a:pt x="42" y="0"/>
                      <a:pt x="42"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7" name="Freeform 41">
                <a:extLst>
                  <a:ext uri="{FF2B5EF4-FFF2-40B4-BE49-F238E27FC236}">
                    <a16:creationId xmlns:a16="http://schemas.microsoft.com/office/drawing/2014/main" id="{B6420950-2C0A-A649-B973-D1B225E0FB91}"/>
                  </a:ext>
                </a:extLst>
              </p:cNvPr>
              <p:cNvSpPr>
                <a:spLocks/>
              </p:cNvSpPr>
              <p:nvPr/>
            </p:nvSpPr>
            <p:spPr bwMode="auto">
              <a:xfrm>
                <a:off x="3748" y="1115"/>
                <a:ext cx="105" cy="86"/>
              </a:xfrm>
              <a:custGeom>
                <a:avLst/>
                <a:gdLst>
                  <a:gd name="T0" fmla="*/ 23 w 99"/>
                  <a:gd name="T1" fmla="*/ 2 h 81"/>
                  <a:gd name="T2" fmla="*/ 21 w 99"/>
                  <a:gd name="T3" fmla="*/ 3 h 81"/>
                  <a:gd name="T4" fmla="*/ 19 w 99"/>
                  <a:gd name="T5" fmla="*/ 2 h 81"/>
                  <a:gd name="T6" fmla="*/ 14 w 99"/>
                  <a:gd name="T7" fmla="*/ 2 h 81"/>
                  <a:gd name="T8" fmla="*/ 12 w 99"/>
                  <a:gd name="T9" fmla="*/ 7 h 81"/>
                  <a:gd name="T10" fmla="*/ 8 w 99"/>
                  <a:gd name="T11" fmla="*/ 13 h 81"/>
                  <a:gd name="T12" fmla="*/ 8 w 99"/>
                  <a:gd name="T13" fmla="*/ 15 h 81"/>
                  <a:gd name="T14" fmla="*/ 8 w 99"/>
                  <a:gd name="T15" fmla="*/ 15 h 81"/>
                  <a:gd name="T16" fmla="*/ 8 w 99"/>
                  <a:gd name="T17" fmla="*/ 16 h 81"/>
                  <a:gd name="T18" fmla="*/ 8 w 99"/>
                  <a:gd name="T19" fmla="*/ 16 h 81"/>
                  <a:gd name="T20" fmla="*/ 7 w 99"/>
                  <a:gd name="T21" fmla="*/ 18 h 81"/>
                  <a:gd name="T22" fmla="*/ 8 w 99"/>
                  <a:gd name="T23" fmla="*/ 26 h 81"/>
                  <a:gd name="T24" fmla="*/ 6 w 99"/>
                  <a:gd name="T25" fmla="*/ 36 h 81"/>
                  <a:gd name="T26" fmla="*/ 3 w 99"/>
                  <a:gd name="T27" fmla="*/ 40 h 81"/>
                  <a:gd name="T28" fmla="*/ 0 w 99"/>
                  <a:gd name="T29" fmla="*/ 48 h 81"/>
                  <a:gd name="T30" fmla="*/ 0 w 99"/>
                  <a:gd name="T31" fmla="*/ 53 h 81"/>
                  <a:gd name="T32" fmla="*/ 1 w 99"/>
                  <a:gd name="T33" fmla="*/ 58 h 81"/>
                  <a:gd name="T34" fmla="*/ 3 w 99"/>
                  <a:gd name="T35" fmla="*/ 62 h 81"/>
                  <a:gd name="T36" fmla="*/ 13 w 99"/>
                  <a:gd name="T37" fmla="*/ 64 h 81"/>
                  <a:gd name="T38" fmla="*/ 24 w 99"/>
                  <a:gd name="T39" fmla="*/ 74 h 81"/>
                  <a:gd name="T40" fmla="*/ 30 w 99"/>
                  <a:gd name="T41" fmla="*/ 81 h 81"/>
                  <a:gd name="T42" fmla="*/ 36 w 99"/>
                  <a:gd name="T43" fmla="*/ 79 h 81"/>
                  <a:gd name="T44" fmla="*/ 47 w 99"/>
                  <a:gd name="T45" fmla="*/ 77 h 81"/>
                  <a:gd name="T46" fmla="*/ 48 w 99"/>
                  <a:gd name="T47" fmla="*/ 77 h 81"/>
                  <a:gd name="T48" fmla="*/ 51 w 99"/>
                  <a:gd name="T49" fmla="*/ 69 h 81"/>
                  <a:gd name="T50" fmla="*/ 61 w 99"/>
                  <a:gd name="T51" fmla="*/ 59 h 81"/>
                  <a:gd name="T52" fmla="*/ 62 w 99"/>
                  <a:gd name="T53" fmla="*/ 59 h 81"/>
                  <a:gd name="T54" fmla="*/ 65 w 99"/>
                  <a:gd name="T55" fmla="*/ 59 h 81"/>
                  <a:gd name="T56" fmla="*/ 69 w 99"/>
                  <a:gd name="T57" fmla="*/ 58 h 81"/>
                  <a:gd name="T58" fmla="*/ 74 w 99"/>
                  <a:gd name="T59" fmla="*/ 62 h 81"/>
                  <a:gd name="T60" fmla="*/ 75 w 99"/>
                  <a:gd name="T61" fmla="*/ 59 h 81"/>
                  <a:gd name="T62" fmla="*/ 79 w 99"/>
                  <a:gd name="T63" fmla="*/ 51 h 81"/>
                  <a:gd name="T64" fmla="*/ 84 w 99"/>
                  <a:gd name="T65" fmla="*/ 43 h 81"/>
                  <a:gd name="T66" fmla="*/ 85 w 99"/>
                  <a:gd name="T67" fmla="*/ 40 h 81"/>
                  <a:gd name="T68" fmla="*/ 86 w 99"/>
                  <a:gd name="T69" fmla="*/ 37 h 81"/>
                  <a:gd name="T70" fmla="*/ 88 w 99"/>
                  <a:gd name="T71" fmla="*/ 32 h 81"/>
                  <a:gd name="T72" fmla="*/ 88 w 99"/>
                  <a:gd name="T73" fmla="*/ 31 h 81"/>
                  <a:gd name="T74" fmla="*/ 94 w 99"/>
                  <a:gd name="T75" fmla="*/ 21 h 81"/>
                  <a:gd name="T76" fmla="*/ 98 w 99"/>
                  <a:gd name="T77" fmla="*/ 20 h 81"/>
                  <a:gd name="T78" fmla="*/ 99 w 99"/>
                  <a:gd name="T79" fmla="*/ 17 h 81"/>
                  <a:gd name="T80" fmla="*/ 98 w 99"/>
                  <a:gd name="T81" fmla="*/ 15 h 81"/>
                  <a:gd name="T82" fmla="*/ 94 w 99"/>
                  <a:gd name="T83" fmla="*/ 10 h 81"/>
                  <a:gd name="T84" fmla="*/ 95 w 99"/>
                  <a:gd name="T85" fmla="*/ 7 h 81"/>
                  <a:gd name="T86" fmla="*/ 92 w 99"/>
                  <a:gd name="T87" fmla="*/ 4 h 81"/>
                  <a:gd name="T88" fmla="*/ 91 w 99"/>
                  <a:gd name="T89" fmla="*/ 2 h 81"/>
                  <a:gd name="T90" fmla="*/ 90 w 99"/>
                  <a:gd name="T91" fmla="*/ 1 h 81"/>
                  <a:gd name="T92" fmla="*/ 89 w 99"/>
                  <a:gd name="T93" fmla="*/ 1 h 81"/>
                  <a:gd name="T94" fmla="*/ 87 w 99"/>
                  <a:gd name="T95" fmla="*/ 3 h 81"/>
                  <a:gd name="T96" fmla="*/ 83 w 99"/>
                  <a:gd name="T97" fmla="*/ 7 h 81"/>
                  <a:gd name="T98" fmla="*/ 77 w 99"/>
                  <a:gd name="T99" fmla="*/ 6 h 81"/>
                  <a:gd name="T100" fmla="*/ 73 w 99"/>
                  <a:gd name="T101" fmla="*/ 5 h 81"/>
                  <a:gd name="T102" fmla="*/ 68 w 99"/>
                  <a:gd name="T103" fmla="*/ 5 h 81"/>
                  <a:gd name="T104" fmla="*/ 65 w 99"/>
                  <a:gd name="T105" fmla="*/ 5 h 81"/>
                  <a:gd name="T106" fmla="*/ 63 w 99"/>
                  <a:gd name="T107" fmla="*/ 6 h 81"/>
                  <a:gd name="T108" fmla="*/ 59 w 99"/>
                  <a:gd name="T109" fmla="*/ 9 h 81"/>
                  <a:gd name="T110" fmla="*/ 53 w 99"/>
                  <a:gd name="T111" fmla="*/ 9 h 81"/>
                  <a:gd name="T112" fmla="*/ 48 w 99"/>
                  <a:gd name="T113" fmla="*/ 7 h 81"/>
                  <a:gd name="T114" fmla="*/ 41 w 99"/>
                  <a:gd name="T115" fmla="*/ 6 h 81"/>
                  <a:gd name="T116" fmla="*/ 36 w 99"/>
                  <a:gd name="T117" fmla="*/ 8 h 81"/>
                  <a:gd name="T118" fmla="*/ 33 w 99"/>
                  <a:gd name="T119" fmla="*/ 4 h 81"/>
                  <a:gd name="T120" fmla="*/ 29 w 99"/>
                  <a:gd name="T121"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81">
                    <a:moveTo>
                      <a:pt x="25" y="0"/>
                    </a:moveTo>
                    <a:cubicBezTo>
                      <a:pt x="25" y="0"/>
                      <a:pt x="25" y="0"/>
                      <a:pt x="24" y="1"/>
                    </a:cubicBezTo>
                    <a:cubicBezTo>
                      <a:pt x="24" y="1"/>
                      <a:pt x="24" y="1"/>
                      <a:pt x="24" y="1"/>
                    </a:cubicBezTo>
                    <a:cubicBezTo>
                      <a:pt x="24" y="1"/>
                      <a:pt x="24" y="1"/>
                      <a:pt x="24" y="1"/>
                    </a:cubicBezTo>
                    <a:cubicBezTo>
                      <a:pt x="24" y="1"/>
                      <a:pt x="23" y="1"/>
                      <a:pt x="23" y="1"/>
                    </a:cubicBezTo>
                    <a:cubicBezTo>
                      <a:pt x="23" y="2"/>
                      <a:pt x="23" y="2"/>
                      <a:pt x="23" y="2"/>
                    </a:cubicBezTo>
                    <a:cubicBezTo>
                      <a:pt x="23" y="2"/>
                      <a:pt x="22" y="2"/>
                      <a:pt x="22" y="2"/>
                    </a:cubicBezTo>
                    <a:cubicBezTo>
                      <a:pt x="22" y="2"/>
                      <a:pt x="22" y="2"/>
                      <a:pt x="22" y="3"/>
                    </a:cubicBezTo>
                    <a:cubicBezTo>
                      <a:pt x="22"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2"/>
                      <a:pt x="20" y="2"/>
                    </a:cubicBezTo>
                    <a:cubicBezTo>
                      <a:pt x="20" y="2"/>
                      <a:pt x="19" y="2"/>
                      <a:pt x="19" y="2"/>
                    </a:cubicBezTo>
                    <a:cubicBezTo>
                      <a:pt x="19" y="2"/>
                      <a:pt x="18" y="2"/>
                      <a:pt x="18" y="2"/>
                    </a:cubicBezTo>
                    <a:cubicBezTo>
                      <a:pt x="18" y="2"/>
                      <a:pt x="17" y="2"/>
                      <a:pt x="17" y="2"/>
                    </a:cubicBezTo>
                    <a:cubicBezTo>
                      <a:pt x="16" y="2"/>
                      <a:pt x="16" y="2"/>
                      <a:pt x="16" y="2"/>
                    </a:cubicBezTo>
                    <a:cubicBezTo>
                      <a:pt x="15" y="2"/>
                      <a:pt x="15" y="2"/>
                      <a:pt x="15" y="2"/>
                    </a:cubicBezTo>
                    <a:cubicBezTo>
                      <a:pt x="15" y="2"/>
                      <a:pt x="14" y="2"/>
                      <a:pt x="14" y="2"/>
                    </a:cubicBezTo>
                    <a:cubicBezTo>
                      <a:pt x="14" y="2"/>
                      <a:pt x="14" y="2"/>
                      <a:pt x="14" y="2"/>
                    </a:cubicBezTo>
                    <a:cubicBezTo>
                      <a:pt x="14" y="2"/>
                      <a:pt x="14" y="2"/>
                      <a:pt x="13" y="3"/>
                    </a:cubicBezTo>
                    <a:cubicBezTo>
                      <a:pt x="13" y="3"/>
                      <a:pt x="13" y="3"/>
                      <a:pt x="13" y="3"/>
                    </a:cubicBezTo>
                    <a:cubicBezTo>
                      <a:pt x="13" y="3"/>
                      <a:pt x="13" y="4"/>
                      <a:pt x="13" y="4"/>
                    </a:cubicBezTo>
                    <a:cubicBezTo>
                      <a:pt x="13" y="5"/>
                      <a:pt x="12" y="5"/>
                      <a:pt x="12" y="5"/>
                    </a:cubicBezTo>
                    <a:cubicBezTo>
                      <a:pt x="12" y="6"/>
                      <a:pt x="12" y="6"/>
                      <a:pt x="12" y="7"/>
                    </a:cubicBezTo>
                    <a:cubicBezTo>
                      <a:pt x="12" y="7"/>
                      <a:pt x="12" y="7"/>
                      <a:pt x="12" y="7"/>
                    </a:cubicBezTo>
                    <a:cubicBezTo>
                      <a:pt x="12" y="8"/>
                      <a:pt x="12" y="8"/>
                      <a:pt x="12" y="8"/>
                    </a:cubicBezTo>
                    <a:cubicBezTo>
                      <a:pt x="12" y="8"/>
                      <a:pt x="12" y="9"/>
                      <a:pt x="12" y="9"/>
                    </a:cubicBezTo>
                    <a:cubicBezTo>
                      <a:pt x="12" y="9"/>
                      <a:pt x="12" y="9"/>
                      <a:pt x="11" y="9"/>
                    </a:cubicBezTo>
                    <a:cubicBezTo>
                      <a:pt x="11" y="9"/>
                      <a:pt x="11" y="10"/>
                      <a:pt x="11" y="10"/>
                    </a:cubicBezTo>
                    <a:cubicBezTo>
                      <a:pt x="10" y="11"/>
                      <a:pt x="10" y="11"/>
                      <a:pt x="9" y="12"/>
                    </a:cubicBezTo>
                    <a:cubicBezTo>
                      <a:pt x="9" y="12"/>
                      <a:pt x="9" y="13"/>
                      <a:pt x="8" y="13"/>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7" y="16"/>
                      <a:pt x="7" y="16"/>
                      <a:pt x="7" y="17"/>
                    </a:cubicBezTo>
                    <a:cubicBezTo>
                      <a:pt x="7" y="17"/>
                      <a:pt x="7" y="17"/>
                      <a:pt x="7" y="17"/>
                    </a:cubicBezTo>
                    <a:cubicBezTo>
                      <a:pt x="7" y="17"/>
                      <a:pt x="7" y="18"/>
                      <a:pt x="7" y="18"/>
                    </a:cubicBezTo>
                    <a:cubicBezTo>
                      <a:pt x="7" y="19"/>
                      <a:pt x="8" y="19"/>
                      <a:pt x="8" y="20"/>
                    </a:cubicBezTo>
                    <a:cubicBezTo>
                      <a:pt x="8" y="20"/>
                      <a:pt x="8" y="21"/>
                      <a:pt x="8" y="21"/>
                    </a:cubicBezTo>
                    <a:cubicBezTo>
                      <a:pt x="8" y="22"/>
                      <a:pt x="8" y="22"/>
                      <a:pt x="8" y="22"/>
                    </a:cubicBezTo>
                    <a:cubicBezTo>
                      <a:pt x="8" y="22"/>
                      <a:pt x="8" y="23"/>
                      <a:pt x="8" y="23"/>
                    </a:cubicBezTo>
                    <a:cubicBezTo>
                      <a:pt x="8" y="23"/>
                      <a:pt x="8" y="24"/>
                      <a:pt x="8" y="24"/>
                    </a:cubicBezTo>
                    <a:cubicBezTo>
                      <a:pt x="8" y="25"/>
                      <a:pt x="8" y="25"/>
                      <a:pt x="8" y="26"/>
                    </a:cubicBezTo>
                    <a:cubicBezTo>
                      <a:pt x="8" y="26"/>
                      <a:pt x="8" y="27"/>
                      <a:pt x="8" y="28"/>
                    </a:cubicBezTo>
                    <a:cubicBezTo>
                      <a:pt x="8" y="28"/>
                      <a:pt x="8" y="29"/>
                      <a:pt x="8" y="30"/>
                    </a:cubicBezTo>
                    <a:cubicBezTo>
                      <a:pt x="8" y="30"/>
                      <a:pt x="8" y="31"/>
                      <a:pt x="8" y="32"/>
                    </a:cubicBezTo>
                    <a:cubicBezTo>
                      <a:pt x="8" y="32"/>
                      <a:pt x="8" y="33"/>
                      <a:pt x="8" y="33"/>
                    </a:cubicBezTo>
                    <a:cubicBezTo>
                      <a:pt x="7" y="34"/>
                      <a:pt x="7" y="34"/>
                      <a:pt x="7" y="34"/>
                    </a:cubicBezTo>
                    <a:cubicBezTo>
                      <a:pt x="6" y="35"/>
                      <a:pt x="6" y="35"/>
                      <a:pt x="6" y="36"/>
                    </a:cubicBezTo>
                    <a:cubicBezTo>
                      <a:pt x="5" y="36"/>
                      <a:pt x="5" y="37"/>
                      <a:pt x="5" y="38"/>
                    </a:cubicBezTo>
                    <a:cubicBezTo>
                      <a:pt x="4" y="38"/>
                      <a:pt x="4" y="38"/>
                      <a:pt x="4" y="39"/>
                    </a:cubicBezTo>
                    <a:cubicBezTo>
                      <a:pt x="4" y="39"/>
                      <a:pt x="4" y="39"/>
                      <a:pt x="4" y="39"/>
                    </a:cubicBezTo>
                    <a:cubicBezTo>
                      <a:pt x="4" y="39"/>
                      <a:pt x="4" y="39"/>
                      <a:pt x="4" y="39"/>
                    </a:cubicBezTo>
                    <a:cubicBezTo>
                      <a:pt x="4" y="39"/>
                      <a:pt x="4" y="39"/>
                      <a:pt x="4" y="39"/>
                    </a:cubicBezTo>
                    <a:cubicBezTo>
                      <a:pt x="4" y="39"/>
                      <a:pt x="3" y="40"/>
                      <a:pt x="3" y="40"/>
                    </a:cubicBezTo>
                    <a:cubicBezTo>
                      <a:pt x="3" y="40"/>
                      <a:pt x="2" y="40"/>
                      <a:pt x="2" y="41"/>
                    </a:cubicBezTo>
                    <a:cubicBezTo>
                      <a:pt x="2" y="41"/>
                      <a:pt x="1" y="42"/>
                      <a:pt x="1" y="43"/>
                    </a:cubicBezTo>
                    <a:cubicBezTo>
                      <a:pt x="1" y="43"/>
                      <a:pt x="0" y="44"/>
                      <a:pt x="0" y="45"/>
                    </a:cubicBezTo>
                    <a:cubicBezTo>
                      <a:pt x="0" y="46"/>
                      <a:pt x="0" y="46"/>
                      <a:pt x="0" y="46"/>
                    </a:cubicBezTo>
                    <a:cubicBezTo>
                      <a:pt x="0" y="46"/>
                      <a:pt x="0" y="47"/>
                      <a:pt x="0" y="47"/>
                    </a:cubicBezTo>
                    <a:cubicBezTo>
                      <a:pt x="0" y="47"/>
                      <a:pt x="0" y="47"/>
                      <a:pt x="0" y="48"/>
                    </a:cubicBezTo>
                    <a:cubicBezTo>
                      <a:pt x="0" y="48"/>
                      <a:pt x="0" y="48"/>
                      <a:pt x="0" y="48"/>
                    </a:cubicBezTo>
                    <a:cubicBezTo>
                      <a:pt x="0" y="49"/>
                      <a:pt x="0" y="49"/>
                      <a:pt x="0" y="49"/>
                    </a:cubicBezTo>
                    <a:cubicBezTo>
                      <a:pt x="0" y="50"/>
                      <a:pt x="0" y="50"/>
                      <a:pt x="0" y="50"/>
                    </a:cubicBezTo>
                    <a:cubicBezTo>
                      <a:pt x="0" y="50"/>
                      <a:pt x="0" y="51"/>
                      <a:pt x="0" y="51"/>
                    </a:cubicBezTo>
                    <a:cubicBezTo>
                      <a:pt x="0" y="51"/>
                      <a:pt x="0" y="52"/>
                      <a:pt x="0" y="52"/>
                    </a:cubicBezTo>
                    <a:cubicBezTo>
                      <a:pt x="0" y="52"/>
                      <a:pt x="0" y="52"/>
                      <a:pt x="0" y="53"/>
                    </a:cubicBezTo>
                    <a:cubicBezTo>
                      <a:pt x="0" y="53"/>
                      <a:pt x="0" y="53"/>
                      <a:pt x="0" y="53"/>
                    </a:cubicBezTo>
                    <a:cubicBezTo>
                      <a:pt x="0" y="54"/>
                      <a:pt x="0" y="54"/>
                      <a:pt x="0" y="54"/>
                    </a:cubicBezTo>
                    <a:cubicBezTo>
                      <a:pt x="0" y="55"/>
                      <a:pt x="0" y="55"/>
                      <a:pt x="0" y="55"/>
                    </a:cubicBezTo>
                    <a:cubicBezTo>
                      <a:pt x="0" y="55"/>
                      <a:pt x="0" y="56"/>
                      <a:pt x="0" y="56"/>
                    </a:cubicBezTo>
                    <a:cubicBezTo>
                      <a:pt x="0" y="56"/>
                      <a:pt x="1" y="57"/>
                      <a:pt x="1" y="57"/>
                    </a:cubicBezTo>
                    <a:cubicBezTo>
                      <a:pt x="1" y="57"/>
                      <a:pt x="1" y="57"/>
                      <a:pt x="1" y="58"/>
                    </a:cubicBezTo>
                    <a:cubicBezTo>
                      <a:pt x="1" y="58"/>
                      <a:pt x="1" y="58"/>
                      <a:pt x="2" y="59"/>
                    </a:cubicBezTo>
                    <a:cubicBezTo>
                      <a:pt x="2" y="59"/>
                      <a:pt x="2" y="59"/>
                      <a:pt x="2" y="59"/>
                    </a:cubicBezTo>
                    <a:cubicBezTo>
                      <a:pt x="2" y="59"/>
                      <a:pt x="2" y="60"/>
                      <a:pt x="2" y="60"/>
                    </a:cubicBezTo>
                    <a:cubicBezTo>
                      <a:pt x="2" y="60"/>
                      <a:pt x="2" y="60"/>
                      <a:pt x="3" y="61"/>
                    </a:cubicBezTo>
                    <a:cubicBezTo>
                      <a:pt x="3" y="61"/>
                      <a:pt x="3" y="61"/>
                      <a:pt x="3" y="61"/>
                    </a:cubicBezTo>
                    <a:cubicBezTo>
                      <a:pt x="3" y="62"/>
                      <a:pt x="3" y="62"/>
                      <a:pt x="3" y="62"/>
                    </a:cubicBezTo>
                    <a:cubicBezTo>
                      <a:pt x="3" y="62"/>
                      <a:pt x="4" y="62"/>
                      <a:pt x="4" y="62"/>
                    </a:cubicBezTo>
                    <a:cubicBezTo>
                      <a:pt x="5" y="63"/>
                      <a:pt x="5" y="63"/>
                      <a:pt x="6" y="63"/>
                    </a:cubicBezTo>
                    <a:cubicBezTo>
                      <a:pt x="7" y="63"/>
                      <a:pt x="8" y="63"/>
                      <a:pt x="9" y="64"/>
                    </a:cubicBezTo>
                    <a:cubicBezTo>
                      <a:pt x="10" y="64"/>
                      <a:pt x="10" y="64"/>
                      <a:pt x="11" y="64"/>
                    </a:cubicBezTo>
                    <a:cubicBezTo>
                      <a:pt x="12" y="64"/>
                      <a:pt x="12" y="64"/>
                      <a:pt x="12" y="64"/>
                    </a:cubicBezTo>
                    <a:cubicBezTo>
                      <a:pt x="13" y="64"/>
                      <a:pt x="13" y="64"/>
                      <a:pt x="13" y="64"/>
                    </a:cubicBezTo>
                    <a:cubicBezTo>
                      <a:pt x="14" y="64"/>
                      <a:pt x="14" y="64"/>
                      <a:pt x="14" y="64"/>
                    </a:cubicBezTo>
                    <a:cubicBezTo>
                      <a:pt x="15" y="64"/>
                      <a:pt x="15" y="65"/>
                      <a:pt x="15" y="65"/>
                    </a:cubicBezTo>
                    <a:cubicBezTo>
                      <a:pt x="16" y="65"/>
                      <a:pt x="17" y="65"/>
                      <a:pt x="18" y="66"/>
                    </a:cubicBezTo>
                    <a:cubicBezTo>
                      <a:pt x="19" y="67"/>
                      <a:pt x="20" y="68"/>
                      <a:pt x="21" y="69"/>
                    </a:cubicBezTo>
                    <a:cubicBezTo>
                      <a:pt x="22" y="70"/>
                      <a:pt x="23" y="70"/>
                      <a:pt x="23" y="71"/>
                    </a:cubicBezTo>
                    <a:cubicBezTo>
                      <a:pt x="23" y="72"/>
                      <a:pt x="24" y="73"/>
                      <a:pt x="24" y="74"/>
                    </a:cubicBezTo>
                    <a:cubicBezTo>
                      <a:pt x="24" y="74"/>
                      <a:pt x="24" y="75"/>
                      <a:pt x="24" y="75"/>
                    </a:cubicBezTo>
                    <a:cubicBezTo>
                      <a:pt x="24" y="76"/>
                      <a:pt x="25" y="77"/>
                      <a:pt x="25" y="78"/>
                    </a:cubicBezTo>
                    <a:cubicBezTo>
                      <a:pt x="26" y="78"/>
                      <a:pt x="26" y="79"/>
                      <a:pt x="26" y="79"/>
                    </a:cubicBezTo>
                    <a:cubicBezTo>
                      <a:pt x="27" y="80"/>
                      <a:pt x="27" y="80"/>
                      <a:pt x="28" y="81"/>
                    </a:cubicBezTo>
                    <a:cubicBezTo>
                      <a:pt x="29" y="81"/>
                      <a:pt x="29" y="81"/>
                      <a:pt x="29" y="81"/>
                    </a:cubicBezTo>
                    <a:cubicBezTo>
                      <a:pt x="29" y="81"/>
                      <a:pt x="29" y="81"/>
                      <a:pt x="30" y="81"/>
                    </a:cubicBezTo>
                    <a:cubicBezTo>
                      <a:pt x="30" y="81"/>
                      <a:pt x="30" y="80"/>
                      <a:pt x="31" y="80"/>
                    </a:cubicBezTo>
                    <a:cubicBezTo>
                      <a:pt x="31" y="80"/>
                      <a:pt x="31" y="80"/>
                      <a:pt x="32" y="80"/>
                    </a:cubicBezTo>
                    <a:cubicBezTo>
                      <a:pt x="32" y="80"/>
                      <a:pt x="32" y="80"/>
                      <a:pt x="33" y="80"/>
                    </a:cubicBezTo>
                    <a:cubicBezTo>
                      <a:pt x="33" y="79"/>
                      <a:pt x="33" y="79"/>
                      <a:pt x="34" y="79"/>
                    </a:cubicBezTo>
                    <a:cubicBezTo>
                      <a:pt x="34" y="79"/>
                      <a:pt x="34" y="79"/>
                      <a:pt x="35" y="79"/>
                    </a:cubicBezTo>
                    <a:cubicBezTo>
                      <a:pt x="35" y="79"/>
                      <a:pt x="35" y="79"/>
                      <a:pt x="36" y="79"/>
                    </a:cubicBezTo>
                    <a:cubicBezTo>
                      <a:pt x="36" y="79"/>
                      <a:pt x="36" y="79"/>
                      <a:pt x="36" y="79"/>
                    </a:cubicBezTo>
                    <a:cubicBezTo>
                      <a:pt x="38" y="79"/>
                      <a:pt x="38" y="79"/>
                      <a:pt x="38" y="79"/>
                    </a:cubicBezTo>
                    <a:cubicBezTo>
                      <a:pt x="39" y="79"/>
                      <a:pt x="41" y="79"/>
                      <a:pt x="42" y="78"/>
                    </a:cubicBezTo>
                    <a:cubicBezTo>
                      <a:pt x="43" y="78"/>
                      <a:pt x="44" y="78"/>
                      <a:pt x="45" y="78"/>
                    </a:cubicBezTo>
                    <a:cubicBezTo>
                      <a:pt x="46" y="78"/>
                      <a:pt x="46" y="78"/>
                      <a:pt x="46" y="78"/>
                    </a:cubicBezTo>
                    <a:cubicBezTo>
                      <a:pt x="47" y="78"/>
                      <a:pt x="47" y="78"/>
                      <a:pt x="47" y="77"/>
                    </a:cubicBezTo>
                    <a:cubicBezTo>
                      <a:pt x="47" y="77"/>
                      <a:pt x="47" y="77"/>
                      <a:pt x="47" y="77"/>
                    </a:cubicBezTo>
                    <a:cubicBezTo>
                      <a:pt x="48" y="77"/>
                      <a:pt x="48" y="77"/>
                      <a:pt x="48" y="77"/>
                    </a:cubicBezTo>
                    <a:cubicBezTo>
                      <a:pt x="48" y="77"/>
                      <a:pt x="48" y="77"/>
                      <a:pt x="48" y="77"/>
                    </a:cubicBezTo>
                    <a:cubicBezTo>
                      <a:pt x="48" y="77"/>
                      <a:pt x="48" y="77"/>
                      <a:pt x="48" y="77"/>
                    </a:cubicBezTo>
                    <a:cubicBezTo>
                      <a:pt x="48" y="77"/>
                      <a:pt x="48" y="77"/>
                      <a:pt x="48" y="77"/>
                    </a:cubicBezTo>
                    <a:cubicBezTo>
                      <a:pt x="48" y="77"/>
                      <a:pt x="48" y="77"/>
                      <a:pt x="48" y="77"/>
                    </a:cubicBezTo>
                    <a:cubicBezTo>
                      <a:pt x="48" y="77"/>
                      <a:pt x="49" y="77"/>
                      <a:pt x="49" y="77"/>
                    </a:cubicBezTo>
                    <a:cubicBezTo>
                      <a:pt x="49" y="77"/>
                      <a:pt x="49" y="77"/>
                      <a:pt x="49" y="77"/>
                    </a:cubicBezTo>
                    <a:cubicBezTo>
                      <a:pt x="49" y="76"/>
                      <a:pt x="49" y="75"/>
                      <a:pt x="50" y="74"/>
                    </a:cubicBezTo>
                    <a:cubicBezTo>
                      <a:pt x="50" y="73"/>
                      <a:pt x="50" y="72"/>
                      <a:pt x="50" y="71"/>
                    </a:cubicBezTo>
                    <a:cubicBezTo>
                      <a:pt x="51" y="70"/>
                      <a:pt x="51" y="70"/>
                      <a:pt x="51" y="69"/>
                    </a:cubicBezTo>
                    <a:cubicBezTo>
                      <a:pt x="51" y="69"/>
                      <a:pt x="51" y="69"/>
                      <a:pt x="51" y="69"/>
                    </a:cubicBezTo>
                    <a:cubicBezTo>
                      <a:pt x="51" y="68"/>
                      <a:pt x="51" y="68"/>
                      <a:pt x="51" y="68"/>
                    </a:cubicBezTo>
                    <a:cubicBezTo>
                      <a:pt x="51" y="68"/>
                      <a:pt x="51" y="68"/>
                      <a:pt x="51" y="68"/>
                    </a:cubicBezTo>
                    <a:cubicBezTo>
                      <a:pt x="52" y="68"/>
                      <a:pt x="53" y="67"/>
                      <a:pt x="54" y="66"/>
                    </a:cubicBezTo>
                    <a:cubicBezTo>
                      <a:pt x="55" y="65"/>
                      <a:pt x="56" y="64"/>
                      <a:pt x="57" y="63"/>
                    </a:cubicBezTo>
                    <a:cubicBezTo>
                      <a:pt x="58" y="62"/>
                      <a:pt x="59" y="61"/>
                      <a:pt x="59" y="60"/>
                    </a:cubicBezTo>
                    <a:cubicBezTo>
                      <a:pt x="60" y="60"/>
                      <a:pt x="61" y="59"/>
                      <a:pt x="61" y="59"/>
                    </a:cubicBezTo>
                    <a:cubicBezTo>
                      <a:pt x="61" y="59"/>
                      <a:pt x="61" y="59"/>
                      <a:pt x="61" y="59"/>
                    </a:cubicBezTo>
                    <a:cubicBezTo>
                      <a:pt x="61" y="59"/>
                      <a:pt x="61" y="59"/>
                      <a:pt x="61" y="59"/>
                    </a:cubicBezTo>
                    <a:cubicBezTo>
                      <a:pt x="61" y="59"/>
                      <a:pt x="61"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3" y="59"/>
                      <a:pt x="63" y="59"/>
                      <a:pt x="63" y="59"/>
                    </a:cubicBezTo>
                    <a:cubicBezTo>
                      <a:pt x="64" y="59"/>
                      <a:pt x="64" y="59"/>
                      <a:pt x="64" y="59"/>
                    </a:cubicBezTo>
                    <a:cubicBezTo>
                      <a:pt x="64" y="59"/>
                      <a:pt x="64" y="59"/>
                      <a:pt x="65" y="59"/>
                    </a:cubicBezTo>
                    <a:cubicBezTo>
                      <a:pt x="65" y="59"/>
                      <a:pt x="65" y="59"/>
                      <a:pt x="65" y="59"/>
                    </a:cubicBezTo>
                    <a:cubicBezTo>
                      <a:pt x="65" y="59"/>
                      <a:pt x="66" y="58"/>
                      <a:pt x="66" y="58"/>
                    </a:cubicBezTo>
                    <a:cubicBezTo>
                      <a:pt x="66" y="58"/>
                      <a:pt x="66" y="58"/>
                      <a:pt x="66" y="58"/>
                    </a:cubicBezTo>
                    <a:cubicBezTo>
                      <a:pt x="66" y="58"/>
                      <a:pt x="66" y="58"/>
                      <a:pt x="66" y="58"/>
                    </a:cubicBezTo>
                    <a:cubicBezTo>
                      <a:pt x="67" y="58"/>
                      <a:pt x="67" y="58"/>
                      <a:pt x="67" y="58"/>
                    </a:cubicBezTo>
                    <a:cubicBezTo>
                      <a:pt x="67" y="58"/>
                      <a:pt x="67" y="58"/>
                      <a:pt x="67" y="58"/>
                    </a:cubicBezTo>
                    <a:cubicBezTo>
                      <a:pt x="68" y="58"/>
                      <a:pt x="68" y="58"/>
                      <a:pt x="69" y="58"/>
                    </a:cubicBezTo>
                    <a:cubicBezTo>
                      <a:pt x="69" y="59"/>
                      <a:pt x="70" y="59"/>
                      <a:pt x="70" y="60"/>
                    </a:cubicBezTo>
                    <a:cubicBezTo>
                      <a:pt x="71" y="60"/>
                      <a:pt x="71" y="61"/>
                      <a:pt x="72" y="61"/>
                    </a:cubicBezTo>
                    <a:cubicBezTo>
                      <a:pt x="72" y="62"/>
                      <a:pt x="72" y="62"/>
                      <a:pt x="73" y="63"/>
                    </a:cubicBezTo>
                    <a:cubicBezTo>
                      <a:pt x="73" y="63"/>
                      <a:pt x="73" y="63"/>
                      <a:pt x="73" y="63"/>
                    </a:cubicBezTo>
                    <a:cubicBezTo>
                      <a:pt x="73" y="63"/>
                      <a:pt x="73" y="63"/>
                      <a:pt x="73" y="63"/>
                    </a:cubicBezTo>
                    <a:cubicBezTo>
                      <a:pt x="73" y="63"/>
                      <a:pt x="73" y="62"/>
                      <a:pt x="74" y="62"/>
                    </a:cubicBezTo>
                    <a:cubicBezTo>
                      <a:pt x="74" y="62"/>
                      <a:pt x="74" y="61"/>
                      <a:pt x="74" y="61"/>
                    </a:cubicBezTo>
                    <a:cubicBezTo>
                      <a:pt x="74" y="61"/>
                      <a:pt x="74" y="61"/>
                      <a:pt x="74" y="60"/>
                    </a:cubicBezTo>
                    <a:cubicBezTo>
                      <a:pt x="75" y="60"/>
                      <a:pt x="75" y="60"/>
                      <a:pt x="75" y="60"/>
                    </a:cubicBezTo>
                    <a:cubicBezTo>
                      <a:pt x="75" y="60"/>
                      <a:pt x="75" y="60"/>
                      <a:pt x="75" y="60"/>
                    </a:cubicBezTo>
                    <a:cubicBezTo>
                      <a:pt x="75" y="60"/>
                      <a:pt x="75" y="59"/>
                      <a:pt x="75" y="59"/>
                    </a:cubicBezTo>
                    <a:cubicBezTo>
                      <a:pt x="75" y="59"/>
                      <a:pt x="75" y="59"/>
                      <a:pt x="75" y="59"/>
                    </a:cubicBezTo>
                    <a:cubicBezTo>
                      <a:pt x="75" y="59"/>
                      <a:pt x="75" y="59"/>
                      <a:pt x="75" y="59"/>
                    </a:cubicBezTo>
                    <a:cubicBezTo>
                      <a:pt x="75" y="59"/>
                      <a:pt x="75" y="58"/>
                      <a:pt x="76" y="58"/>
                    </a:cubicBezTo>
                    <a:cubicBezTo>
                      <a:pt x="76" y="58"/>
                      <a:pt x="76" y="58"/>
                      <a:pt x="76" y="58"/>
                    </a:cubicBezTo>
                    <a:cubicBezTo>
                      <a:pt x="76" y="58"/>
                      <a:pt x="76" y="58"/>
                      <a:pt x="76" y="58"/>
                    </a:cubicBezTo>
                    <a:cubicBezTo>
                      <a:pt x="76" y="57"/>
                      <a:pt x="77" y="56"/>
                      <a:pt x="78" y="55"/>
                    </a:cubicBezTo>
                    <a:cubicBezTo>
                      <a:pt x="78" y="54"/>
                      <a:pt x="79" y="52"/>
                      <a:pt x="79" y="51"/>
                    </a:cubicBezTo>
                    <a:cubicBezTo>
                      <a:pt x="80" y="50"/>
                      <a:pt x="80" y="49"/>
                      <a:pt x="81" y="48"/>
                    </a:cubicBezTo>
                    <a:cubicBezTo>
                      <a:pt x="81" y="47"/>
                      <a:pt x="81" y="47"/>
                      <a:pt x="81" y="46"/>
                    </a:cubicBezTo>
                    <a:cubicBezTo>
                      <a:pt x="81" y="46"/>
                      <a:pt x="81" y="46"/>
                      <a:pt x="82" y="45"/>
                    </a:cubicBezTo>
                    <a:cubicBezTo>
                      <a:pt x="82" y="45"/>
                      <a:pt x="82" y="45"/>
                      <a:pt x="82" y="44"/>
                    </a:cubicBezTo>
                    <a:cubicBezTo>
                      <a:pt x="82" y="44"/>
                      <a:pt x="83" y="44"/>
                      <a:pt x="83" y="44"/>
                    </a:cubicBezTo>
                    <a:cubicBezTo>
                      <a:pt x="83" y="43"/>
                      <a:pt x="84" y="43"/>
                      <a:pt x="84" y="43"/>
                    </a:cubicBezTo>
                    <a:cubicBezTo>
                      <a:pt x="84" y="43"/>
                      <a:pt x="84" y="43"/>
                      <a:pt x="84" y="42"/>
                    </a:cubicBezTo>
                    <a:cubicBezTo>
                      <a:pt x="85" y="42"/>
                      <a:pt x="85" y="42"/>
                      <a:pt x="85" y="42"/>
                    </a:cubicBezTo>
                    <a:cubicBezTo>
                      <a:pt x="85" y="42"/>
                      <a:pt x="85" y="42"/>
                      <a:pt x="85" y="42"/>
                    </a:cubicBezTo>
                    <a:cubicBezTo>
                      <a:pt x="85" y="41"/>
                      <a:pt x="85" y="41"/>
                      <a:pt x="85" y="41"/>
                    </a:cubicBezTo>
                    <a:cubicBezTo>
                      <a:pt x="85" y="41"/>
                      <a:pt x="85" y="41"/>
                      <a:pt x="85" y="41"/>
                    </a:cubicBezTo>
                    <a:cubicBezTo>
                      <a:pt x="85" y="41"/>
                      <a:pt x="85" y="41"/>
                      <a:pt x="85" y="40"/>
                    </a:cubicBezTo>
                    <a:cubicBezTo>
                      <a:pt x="85" y="40"/>
                      <a:pt x="85" y="40"/>
                      <a:pt x="85" y="40"/>
                    </a:cubicBezTo>
                    <a:cubicBezTo>
                      <a:pt x="85" y="40"/>
                      <a:pt x="85" y="40"/>
                      <a:pt x="85" y="40"/>
                    </a:cubicBezTo>
                    <a:cubicBezTo>
                      <a:pt x="85" y="40"/>
                      <a:pt x="85" y="40"/>
                      <a:pt x="85" y="40"/>
                    </a:cubicBezTo>
                    <a:cubicBezTo>
                      <a:pt x="85" y="39"/>
                      <a:pt x="85" y="39"/>
                      <a:pt x="85" y="39"/>
                    </a:cubicBezTo>
                    <a:cubicBezTo>
                      <a:pt x="85" y="38"/>
                      <a:pt x="85" y="38"/>
                      <a:pt x="86" y="38"/>
                    </a:cubicBezTo>
                    <a:cubicBezTo>
                      <a:pt x="86" y="37"/>
                      <a:pt x="86" y="37"/>
                      <a:pt x="86" y="37"/>
                    </a:cubicBezTo>
                    <a:cubicBezTo>
                      <a:pt x="86" y="37"/>
                      <a:pt x="86" y="36"/>
                      <a:pt x="87" y="36"/>
                    </a:cubicBezTo>
                    <a:cubicBezTo>
                      <a:pt x="87" y="36"/>
                      <a:pt x="87" y="36"/>
                      <a:pt x="87" y="36"/>
                    </a:cubicBezTo>
                    <a:cubicBezTo>
                      <a:pt x="87" y="35"/>
                      <a:pt x="88" y="35"/>
                      <a:pt x="88" y="34"/>
                    </a:cubicBezTo>
                    <a:cubicBezTo>
                      <a:pt x="88" y="34"/>
                      <a:pt x="88" y="33"/>
                      <a:pt x="88" y="33"/>
                    </a:cubicBezTo>
                    <a:cubicBezTo>
                      <a:pt x="88" y="33"/>
                      <a:pt x="88" y="32"/>
                      <a:pt x="88" y="32"/>
                    </a:cubicBezTo>
                    <a:cubicBezTo>
                      <a:pt x="88" y="32"/>
                      <a:pt x="88" y="32"/>
                      <a:pt x="88" y="32"/>
                    </a:cubicBezTo>
                    <a:cubicBezTo>
                      <a:pt x="88" y="32"/>
                      <a:pt x="88" y="32"/>
                      <a:pt x="88" y="32"/>
                    </a:cubicBezTo>
                    <a:cubicBezTo>
                      <a:pt x="88" y="32"/>
                      <a:pt x="88" y="31"/>
                      <a:pt x="88" y="31"/>
                    </a:cubicBezTo>
                    <a:cubicBezTo>
                      <a:pt x="88" y="31"/>
                      <a:pt x="88" y="31"/>
                      <a:pt x="88" y="31"/>
                    </a:cubicBezTo>
                    <a:cubicBezTo>
                      <a:pt x="88" y="31"/>
                      <a:pt x="88" y="31"/>
                      <a:pt x="88" y="31"/>
                    </a:cubicBezTo>
                    <a:cubicBezTo>
                      <a:pt x="88" y="31"/>
                      <a:pt x="88" y="31"/>
                      <a:pt x="88" y="31"/>
                    </a:cubicBezTo>
                    <a:cubicBezTo>
                      <a:pt x="88" y="31"/>
                      <a:pt x="88" y="31"/>
                      <a:pt x="88" y="31"/>
                    </a:cubicBezTo>
                    <a:cubicBezTo>
                      <a:pt x="88" y="31"/>
                      <a:pt x="88" y="31"/>
                      <a:pt x="88" y="31"/>
                    </a:cubicBezTo>
                    <a:cubicBezTo>
                      <a:pt x="88" y="31"/>
                      <a:pt x="89" y="30"/>
                      <a:pt x="89" y="29"/>
                    </a:cubicBezTo>
                    <a:cubicBezTo>
                      <a:pt x="90" y="28"/>
                      <a:pt x="90" y="27"/>
                      <a:pt x="91" y="26"/>
                    </a:cubicBezTo>
                    <a:cubicBezTo>
                      <a:pt x="92" y="25"/>
                      <a:pt x="92" y="24"/>
                      <a:pt x="93" y="23"/>
                    </a:cubicBezTo>
                    <a:cubicBezTo>
                      <a:pt x="93" y="22"/>
                      <a:pt x="93" y="22"/>
                      <a:pt x="93" y="22"/>
                    </a:cubicBezTo>
                    <a:cubicBezTo>
                      <a:pt x="94" y="22"/>
                      <a:pt x="94" y="22"/>
                      <a:pt x="94" y="21"/>
                    </a:cubicBezTo>
                    <a:cubicBezTo>
                      <a:pt x="94" y="21"/>
                      <a:pt x="94" y="21"/>
                      <a:pt x="94" y="21"/>
                    </a:cubicBezTo>
                    <a:cubicBezTo>
                      <a:pt x="95" y="21"/>
                      <a:pt x="95" y="21"/>
                      <a:pt x="95" y="21"/>
                    </a:cubicBezTo>
                    <a:cubicBezTo>
                      <a:pt x="95" y="21"/>
                      <a:pt x="95" y="21"/>
                      <a:pt x="96" y="21"/>
                    </a:cubicBezTo>
                    <a:cubicBezTo>
                      <a:pt x="96" y="21"/>
                      <a:pt x="96" y="21"/>
                      <a:pt x="97" y="21"/>
                    </a:cubicBezTo>
                    <a:cubicBezTo>
                      <a:pt x="97" y="21"/>
                      <a:pt x="97" y="20"/>
                      <a:pt x="98" y="20"/>
                    </a:cubicBezTo>
                    <a:cubicBezTo>
                      <a:pt x="98" y="20"/>
                      <a:pt x="98" y="20"/>
                      <a:pt x="98" y="20"/>
                    </a:cubicBezTo>
                    <a:cubicBezTo>
                      <a:pt x="98" y="20"/>
                      <a:pt x="98" y="19"/>
                      <a:pt x="98" y="19"/>
                    </a:cubicBezTo>
                    <a:cubicBezTo>
                      <a:pt x="98" y="19"/>
                      <a:pt x="98" y="19"/>
                      <a:pt x="98" y="19"/>
                    </a:cubicBezTo>
                    <a:cubicBezTo>
                      <a:pt x="98" y="19"/>
                      <a:pt x="98" y="19"/>
                      <a:pt x="98" y="19"/>
                    </a:cubicBezTo>
                    <a:cubicBezTo>
                      <a:pt x="98" y="18"/>
                      <a:pt x="98" y="18"/>
                      <a:pt x="98" y="18"/>
                    </a:cubicBezTo>
                    <a:cubicBezTo>
                      <a:pt x="99" y="18"/>
                      <a:pt x="99" y="18"/>
                      <a:pt x="99" y="18"/>
                    </a:cubicBezTo>
                    <a:cubicBezTo>
                      <a:pt x="99" y="18"/>
                      <a:pt x="99" y="18"/>
                      <a:pt x="99" y="17"/>
                    </a:cubicBezTo>
                    <a:cubicBezTo>
                      <a:pt x="99" y="17"/>
                      <a:pt x="99" y="17"/>
                      <a:pt x="99" y="17"/>
                    </a:cubicBezTo>
                    <a:cubicBezTo>
                      <a:pt x="99" y="17"/>
                      <a:pt x="99" y="16"/>
                      <a:pt x="99" y="16"/>
                    </a:cubicBezTo>
                    <a:cubicBezTo>
                      <a:pt x="99" y="16"/>
                      <a:pt x="99" y="16"/>
                      <a:pt x="99" y="16"/>
                    </a:cubicBezTo>
                    <a:cubicBezTo>
                      <a:pt x="99" y="16"/>
                      <a:pt x="99" y="16"/>
                      <a:pt x="99" y="15"/>
                    </a:cubicBezTo>
                    <a:cubicBezTo>
                      <a:pt x="99" y="15"/>
                      <a:pt x="99" y="15"/>
                      <a:pt x="99" y="15"/>
                    </a:cubicBezTo>
                    <a:cubicBezTo>
                      <a:pt x="99" y="15"/>
                      <a:pt x="99" y="15"/>
                      <a:pt x="98" y="15"/>
                    </a:cubicBezTo>
                    <a:cubicBezTo>
                      <a:pt x="98" y="15"/>
                      <a:pt x="98" y="15"/>
                      <a:pt x="98" y="15"/>
                    </a:cubicBezTo>
                    <a:cubicBezTo>
                      <a:pt x="98" y="14"/>
                      <a:pt x="97" y="14"/>
                      <a:pt x="97" y="14"/>
                    </a:cubicBezTo>
                    <a:cubicBezTo>
                      <a:pt x="97" y="14"/>
                      <a:pt x="96" y="13"/>
                      <a:pt x="96" y="13"/>
                    </a:cubicBezTo>
                    <a:cubicBezTo>
                      <a:pt x="95" y="13"/>
                      <a:pt x="95" y="12"/>
                      <a:pt x="95" y="12"/>
                    </a:cubicBezTo>
                    <a:cubicBezTo>
                      <a:pt x="94" y="11"/>
                      <a:pt x="94" y="11"/>
                      <a:pt x="94" y="11"/>
                    </a:cubicBezTo>
                    <a:cubicBezTo>
                      <a:pt x="94" y="10"/>
                      <a:pt x="94" y="10"/>
                      <a:pt x="94" y="10"/>
                    </a:cubicBezTo>
                    <a:cubicBezTo>
                      <a:pt x="94" y="10"/>
                      <a:pt x="94" y="9"/>
                      <a:pt x="94" y="9"/>
                    </a:cubicBezTo>
                    <a:cubicBezTo>
                      <a:pt x="94" y="9"/>
                      <a:pt x="94" y="8"/>
                      <a:pt x="95" y="8"/>
                    </a:cubicBezTo>
                    <a:cubicBezTo>
                      <a:pt x="95" y="8"/>
                      <a:pt x="95" y="7"/>
                      <a:pt x="95" y="7"/>
                    </a:cubicBezTo>
                    <a:cubicBezTo>
                      <a:pt x="95" y="7"/>
                      <a:pt x="95" y="7"/>
                      <a:pt x="95" y="7"/>
                    </a:cubicBezTo>
                    <a:cubicBezTo>
                      <a:pt x="95" y="7"/>
                      <a:pt x="95" y="7"/>
                      <a:pt x="95" y="7"/>
                    </a:cubicBezTo>
                    <a:cubicBezTo>
                      <a:pt x="95" y="7"/>
                      <a:pt x="95" y="7"/>
                      <a:pt x="95" y="7"/>
                    </a:cubicBezTo>
                    <a:cubicBezTo>
                      <a:pt x="95" y="7"/>
                      <a:pt x="95" y="7"/>
                      <a:pt x="95" y="6"/>
                    </a:cubicBezTo>
                    <a:cubicBezTo>
                      <a:pt x="94" y="6"/>
                      <a:pt x="94" y="6"/>
                      <a:pt x="94" y="6"/>
                    </a:cubicBezTo>
                    <a:cubicBezTo>
                      <a:pt x="94" y="6"/>
                      <a:pt x="94" y="6"/>
                      <a:pt x="93" y="6"/>
                    </a:cubicBezTo>
                    <a:cubicBezTo>
                      <a:pt x="93" y="5"/>
                      <a:pt x="93" y="5"/>
                      <a:pt x="93" y="5"/>
                    </a:cubicBezTo>
                    <a:cubicBezTo>
                      <a:pt x="93" y="5"/>
                      <a:pt x="93" y="5"/>
                      <a:pt x="93" y="4"/>
                    </a:cubicBezTo>
                    <a:cubicBezTo>
                      <a:pt x="93" y="4"/>
                      <a:pt x="92" y="4"/>
                      <a:pt x="92" y="4"/>
                    </a:cubicBezTo>
                    <a:cubicBezTo>
                      <a:pt x="92" y="4"/>
                      <a:pt x="92" y="4"/>
                      <a:pt x="92" y="4"/>
                    </a:cubicBezTo>
                    <a:cubicBezTo>
                      <a:pt x="92" y="3"/>
                      <a:pt x="92" y="3"/>
                      <a:pt x="92" y="3"/>
                    </a:cubicBezTo>
                    <a:cubicBezTo>
                      <a:pt x="92" y="3"/>
                      <a:pt x="92" y="3"/>
                      <a:pt x="92" y="3"/>
                    </a:cubicBezTo>
                    <a:cubicBezTo>
                      <a:pt x="91" y="2"/>
                      <a:pt x="91" y="2"/>
                      <a:pt x="91" y="2"/>
                    </a:cubicBezTo>
                    <a:cubicBezTo>
                      <a:pt x="91" y="2"/>
                      <a:pt x="91" y="2"/>
                      <a:pt x="91" y="2"/>
                    </a:cubicBezTo>
                    <a:cubicBezTo>
                      <a:pt x="91" y="2"/>
                      <a:pt x="91" y="2"/>
                      <a:pt x="91" y="2"/>
                    </a:cubicBezTo>
                    <a:cubicBezTo>
                      <a:pt x="91" y="2"/>
                      <a:pt x="90" y="2"/>
                      <a:pt x="90" y="2"/>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90" y="1"/>
                    </a:cubicBezTo>
                    <a:cubicBezTo>
                      <a:pt x="90" y="1"/>
                      <a:pt x="90" y="1"/>
                      <a:pt x="89" y="1"/>
                    </a:cubicBezTo>
                    <a:cubicBezTo>
                      <a:pt x="89" y="1"/>
                      <a:pt x="89" y="1"/>
                      <a:pt x="89" y="1"/>
                    </a:cubicBezTo>
                    <a:cubicBezTo>
                      <a:pt x="89" y="1"/>
                      <a:pt x="89" y="1"/>
                      <a:pt x="89" y="1"/>
                    </a:cubicBezTo>
                    <a:cubicBezTo>
                      <a:pt x="89" y="1"/>
                      <a:pt x="89" y="1"/>
                      <a:pt x="89" y="1"/>
                    </a:cubicBezTo>
                    <a:cubicBezTo>
                      <a:pt x="89" y="1"/>
                      <a:pt x="89" y="2"/>
                      <a:pt x="89" y="2"/>
                    </a:cubicBezTo>
                    <a:cubicBezTo>
                      <a:pt x="89" y="2"/>
                      <a:pt x="88" y="2"/>
                      <a:pt x="88" y="2"/>
                    </a:cubicBezTo>
                    <a:cubicBezTo>
                      <a:pt x="88" y="2"/>
                      <a:pt x="88" y="3"/>
                      <a:pt x="87" y="3"/>
                    </a:cubicBezTo>
                    <a:cubicBezTo>
                      <a:pt x="87" y="3"/>
                      <a:pt x="87" y="3"/>
                      <a:pt x="87" y="4"/>
                    </a:cubicBezTo>
                    <a:cubicBezTo>
                      <a:pt x="87" y="4"/>
                      <a:pt x="86" y="4"/>
                      <a:pt x="86" y="5"/>
                    </a:cubicBezTo>
                    <a:cubicBezTo>
                      <a:pt x="86" y="5"/>
                      <a:pt x="85" y="5"/>
                      <a:pt x="85" y="6"/>
                    </a:cubicBezTo>
                    <a:cubicBezTo>
                      <a:pt x="85" y="6"/>
                      <a:pt x="85" y="6"/>
                      <a:pt x="84" y="6"/>
                    </a:cubicBezTo>
                    <a:cubicBezTo>
                      <a:pt x="84" y="7"/>
                      <a:pt x="84" y="7"/>
                      <a:pt x="83" y="7"/>
                    </a:cubicBezTo>
                    <a:cubicBezTo>
                      <a:pt x="83" y="7"/>
                      <a:pt x="83" y="7"/>
                      <a:pt x="83" y="7"/>
                    </a:cubicBezTo>
                    <a:cubicBezTo>
                      <a:pt x="83" y="7"/>
                      <a:pt x="83" y="7"/>
                      <a:pt x="83" y="7"/>
                    </a:cubicBezTo>
                    <a:cubicBezTo>
                      <a:pt x="82" y="7"/>
                      <a:pt x="82" y="7"/>
                      <a:pt x="82" y="7"/>
                    </a:cubicBezTo>
                    <a:cubicBezTo>
                      <a:pt x="82" y="7"/>
                      <a:pt x="82" y="7"/>
                      <a:pt x="82" y="7"/>
                    </a:cubicBezTo>
                    <a:cubicBezTo>
                      <a:pt x="81" y="7"/>
                      <a:pt x="81" y="7"/>
                      <a:pt x="80" y="7"/>
                    </a:cubicBezTo>
                    <a:cubicBezTo>
                      <a:pt x="80" y="7"/>
                      <a:pt x="79" y="7"/>
                      <a:pt x="79" y="6"/>
                    </a:cubicBezTo>
                    <a:cubicBezTo>
                      <a:pt x="78" y="6"/>
                      <a:pt x="78" y="6"/>
                      <a:pt x="77" y="6"/>
                    </a:cubicBezTo>
                    <a:cubicBezTo>
                      <a:pt x="77" y="6"/>
                      <a:pt x="77" y="5"/>
                      <a:pt x="76" y="5"/>
                    </a:cubicBezTo>
                    <a:cubicBezTo>
                      <a:pt x="76" y="5"/>
                      <a:pt x="76" y="5"/>
                      <a:pt x="76" y="5"/>
                    </a:cubicBezTo>
                    <a:cubicBezTo>
                      <a:pt x="76" y="5"/>
                      <a:pt x="76" y="5"/>
                      <a:pt x="76" y="5"/>
                    </a:cubicBezTo>
                    <a:cubicBezTo>
                      <a:pt x="75" y="5"/>
                      <a:pt x="75" y="5"/>
                      <a:pt x="75" y="5"/>
                    </a:cubicBezTo>
                    <a:cubicBezTo>
                      <a:pt x="75" y="5"/>
                      <a:pt x="75" y="5"/>
                      <a:pt x="74" y="5"/>
                    </a:cubicBezTo>
                    <a:cubicBezTo>
                      <a:pt x="74" y="5"/>
                      <a:pt x="73" y="5"/>
                      <a:pt x="73" y="5"/>
                    </a:cubicBezTo>
                    <a:cubicBezTo>
                      <a:pt x="73" y="5"/>
                      <a:pt x="72" y="5"/>
                      <a:pt x="72" y="5"/>
                    </a:cubicBezTo>
                    <a:cubicBezTo>
                      <a:pt x="72" y="5"/>
                      <a:pt x="72" y="5"/>
                      <a:pt x="71" y="5"/>
                    </a:cubicBezTo>
                    <a:cubicBezTo>
                      <a:pt x="71" y="5"/>
                      <a:pt x="71" y="5"/>
                      <a:pt x="70" y="5"/>
                    </a:cubicBezTo>
                    <a:cubicBezTo>
                      <a:pt x="70" y="5"/>
                      <a:pt x="70" y="5"/>
                      <a:pt x="70" y="5"/>
                    </a:cubicBezTo>
                    <a:cubicBezTo>
                      <a:pt x="69" y="5"/>
                      <a:pt x="69" y="5"/>
                      <a:pt x="69" y="5"/>
                    </a:cubicBezTo>
                    <a:cubicBezTo>
                      <a:pt x="69" y="5"/>
                      <a:pt x="68" y="5"/>
                      <a:pt x="68" y="5"/>
                    </a:cubicBezTo>
                    <a:cubicBezTo>
                      <a:pt x="68" y="5"/>
                      <a:pt x="68" y="5"/>
                      <a:pt x="67" y="5"/>
                    </a:cubicBezTo>
                    <a:cubicBezTo>
                      <a:pt x="67" y="5"/>
                      <a:pt x="67" y="5"/>
                      <a:pt x="67"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4" y="5"/>
                      <a:pt x="64" y="5"/>
                    </a:cubicBezTo>
                    <a:cubicBezTo>
                      <a:pt x="64" y="5"/>
                      <a:pt x="64" y="5"/>
                      <a:pt x="63" y="6"/>
                    </a:cubicBezTo>
                    <a:cubicBezTo>
                      <a:pt x="63" y="6"/>
                      <a:pt x="63" y="6"/>
                      <a:pt x="62" y="6"/>
                    </a:cubicBezTo>
                    <a:cubicBezTo>
                      <a:pt x="62" y="7"/>
                      <a:pt x="62" y="7"/>
                      <a:pt x="61" y="7"/>
                    </a:cubicBezTo>
                    <a:cubicBezTo>
                      <a:pt x="61" y="7"/>
                      <a:pt x="61" y="7"/>
                      <a:pt x="61" y="8"/>
                    </a:cubicBezTo>
                    <a:cubicBezTo>
                      <a:pt x="61" y="8"/>
                      <a:pt x="61" y="8"/>
                      <a:pt x="60" y="8"/>
                    </a:cubicBezTo>
                    <a:cubicBezTo>
                      <a:pt x="60" y="8"/>
                      <a:pt x="60" y="8"/>
                      <a:pt x="60" y="8"/>
                    </a:cubicBezTo>
                    <a:cubicBezTo>
                      <a:pt x="60" y="9"/>
                      <a:pt x="60" y="9"/>
                      <a:pt x="59" y="9"/>
                    </a:cubicBezTo>
                    <a:cubicBezTo>
                      <a:pt x="59" y="9"/>
                      <a:pt x="59" y="9"/>
                      <a:pt x="59" y="9"/>
                    </a:cubicBezTo>
                    <a:cubicBezTo>
                      <a:pt x="58" y="9"/>
                      <a:pt x="58" y="9"/>
                      <a:pt x="58" y="9"/>
                    </a:cubicBezTo>
                    <a:cubicBezTo>
                      <a:pt x="58" y="9"/>
                      <a:pt x="57" y="9"/>
                      <a:pt x="57" y="9"/>
                    </a:cubicBezTo>
                    <a:cubicBezTo>
                      <a:pt x="56" y="9"/>
                      <a:pt x="56" y="9"/>
                      <a:pt x="56" y="9"/>
                    </a:cubicBezTo>
                    <a:cubicBezTo>
                      <a:pt x="55" y="9"/>
                      <a:pt x="55" y="9"/>
                      <a:pt x="54" y="9"/>
                    </a:cubicBezTo>
                    <a:cubicBezTo>
                      <a:pt x="54" y="9"/>
                      <a:pt x="53" y="9"/>
                      <a:pt x="53" y="9"/>
                    </a:cubicBezTo>
                    <a:cubicBezTo>
                      <a:pt x="52" y="9"/>
                      <a:pt x="52" y="9"/>
                      <a:pt x="52" y="9"/>
                    </a:cubicBezTo>
                    <a:cubicBezTo>
                      <a:pt x="51" y="9"/>
                      <a:pt x="51" y="9"/>
                      <a:pt x="51" y="9"/>
                    </a:cubicBezTo>
                    <a:cubicBezTo>
                      <a:pt x="51" y="9"/>
                      <a:pt x="50" y="9"/>
                      <a:pt x="50" y="9"/>
                    </a:cubicBezTo>
                    <a:cubicBezTo>
                      <a:pt x="50" y="8"/>
                      <a:pt x="50" y="8"/>
                      <a:pt x="49" y="8"/>
                    </a:cubicBezTo>
                    <a:cubicBezTo>
                      <a:pt x="49" y="8"/>
                      <a:pt x="49" y="8"/>
                      <a:pt x="49" y="8"/>
                    </a:cubicBezTo>
                    <a:cubicBezTo>
                      <a:pt x="49" y="8"/>
                      <a:pt x="48" y="7"/>
                      <a:pt x="48" y="7"/>
                    </a:cubicBezTo>
                    <a:cubicBezTo>
                      <a:pt x="48" y="7"/>
                      <a:pt x="47" y="7"/>
                      <a:pt x="47" y="7"/>
                    </a:cubicBezTo>
                    <a:cubicBezTo>
                      <a:pt x="47" y="6"/>
                      <a:pt x="46" y="6"/>
                      <a:pt x="46" y="6"/>
                    </a:cubicBezTo>
                    <a:cubicBezTo>
                      <a:pt x="46" y="6"/>
                      <a:pt x="45" y="6"/>
                      <a:pt x="45" y="6"/>
                    </a:cubicBezTo>
                    <a:cubicBezTo>
                      <a:pt x="45" y="5"/>
                      <a:pt x="45" y="5"/>
                      <a:pt x="44" y="5"/>
                    </a:cubicBezTo>
                    <a:cubicBezTo>
                      <a:pt x="44" y="5"/>
                      <a:pt x="44" y="5"/>
                      <a:pt x="43" y="5"/>
                    </a:cubicBezTo>
                    <a:cubicBezTo>
                      <a:pt x="43" y="6"/>
                      <a:pt x="42" y="6"/>
                      <a:pt x="41" y="6"/>
                    </a:cubicBezTo>
                    <a:cubicBezTo>
                      <a:pt x="41" y="6"/>
                      <a:pt x="40" y="6"/>
                      <a:pt x="40" y="6"/>
                    </a:cubicBezTo>
                    <a:cubicBezTo>
                      <a:pt x="39" y="7"/>
                      <a:pt x="38" y="7"/>
                      <a:pt x="38" y="7"/>
                    </a:cubicBezTo>
                    <a:cubicBezTo>
                      <a:pt x="38" y="7"/>
                      <a:pt x="37" y="7"/>
                      <a:pt x="37" y="7"/>
                    </a:cubicBezTo>
                    <a:cubicBezTo>
                      <a:pt x="37" y="8"/>
                      <a:pt x="37" y="8"/>
                      <a:pt x="37" y="8"/>
                    </a:cubicBezTo>
                    <a:cubicBezTo>
                      <a:pt x="37" y="8"/>
                      <a:pt x="37" y="8"/>
                      <a:pt x="37" y="8"/>
                    </a:cubicBezTo>
                    <a:cubicBezTo>
                      <a:pt x="37" y="8"/>
                      <a:pt x="36" y="8"/>
                      <a:pt x="36" y="8"/>
                    </a:cubicBezTo>
                    <a:cubicBezTo>
                      <a:pt x="36" y="8"/>
                      <a:pt x="36" y="8"/>
                      <a:pt x="35" y="7"/>
                    </a:cubicBezTo>
                    <a:cubicBezTo>
                      <a:pt x="35" y="7"/>
                      <a:pt x="35" y="7"/>
                      <a:pt x="35" y="7"/>
                    </a:cubicBezTo>
                    <a:cubicBezTo>
                      <a:pt x="34" y="6"/>
                      <a:pt x="34" y="6"/>
                      <a:pt x="34" y="6"/>
                    </a:cubicBezTo>
                    <a:cubicBezTo>
                      <a:pt x="34" y="5"/>
                      <a:pt x="34" y="5"/>
                      <a:pt x="33" y="5"/>
                    </a:cubicBezTo>
                    <a:cubicBezTo>
                      <a:pt x="33" y="4"/>
                      <a:pt x="33" y="4"/>
                      <a:pt x="33" y="4"/>
                    </a:cubicBezTo>
                    <a:cubicBezTo>
                      <a:pt x="33" y="4"/>
                      <a:pt x="33" y="4"/>
                      <a:pt x="33" y="4"/>
                    </a:cubicBezTo>
                    <a:cubicBezTo>
                      <a:pt x="33" y="3"/>
                      <a:pt x="33" y="3"/>
                      <a:pt x="33" y="3"/>
                    </a:cubicBezTo>
                    <a:cubicBezTo>
                      <a:pt x="32" y="3"/>
                      <a:pt x="32" y="3"/>
                      <a:pt x="32" y="3"/>
                    </a:cubicBezTo>
                    <a:cubicBezTo>
                      <a:pt x="32" y="3"/>
                      <a:pt x="32" y="2"/>
                      <a:pt x="32" y="2"/>
                    </a:cubicBezTo>
                    <a:cubicBezTo>
                      <a:pt x="32" y="2"/>
                      <a:pt x="31" y="2"/>
                      <a:pt x="31" y="2"/>
                    </a:cubicBezTo>
                    <a:cubicBezTo>
                      <a:pt x="31" y="2"/>
                      <a:pt x="31" y="2"/>
                      <a:pt x="30" y="2"/>
                    </a:cubicBezTo>
                    <a:cubicBezTo>
                      <a:pt x="30" y="2"/>
                      <a:pt x="30" y="2"/>
                      <a:pt x="29" y="2"/>
                    </a:cubicBezTo>
                    <a:cubicBezTo>
                      <a:pt x="29" y="2"/>
                      <a:pt x="29" y="2"/>
                      <a:pt x="28" y="2"/>
                    </a:cubicBezTo>
                    <a:cubicBezTo>
                      <a:pt x="28" y="2"/>
                      <a:pt x="28" y="2"/>
                      <a:pt x="27" y="2"/>
                    </a:cubicBezTo>
                    <a:cubicBezTo>
                      <a:pt x="27" y="2"/>
                      <a:pt x="27" y="2"/>
                      <a:pt x="26" y="1"/>
                    </a:cubicBezTo>
                    <a:cubicBezTo>
                      <a:pt x="26" y="1"/>
                      <a:pt x="26" y="1"/>
                      <a:pt x="26" y="1"/>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8" name="Freeform 42">
                <a:extLst>
                  <a:ext uri="{FF2B5EF4-FFF2-40B4-BE49-F238E27FC236}">
                    <a16:creationId xmlns:a16="http://schemas.microsoft.com/office/drawing/2014/main" id="{9842744B-35C6-8548-9D85-3E9FD236E104}"/>
                  </a:ext>
                </a:extLst>
              </p:cNvPr>
              <p:cNvSpPr>
                <a:spLocks noEditPoints="1"/>
              </p:cNvSpPr>
              <p:nvPr/>
            </p:nvSpPr>
            <p:spPr bwMode="auto">
              <a:xfrm>
                <a:off x="3750" y="1115"/>
                <a:ext cx="99" cy="87"/>
              </a:xfrm>
              <a:custGeom>
                <a:avLst/>
                <a:gdLst>
                  <a:gd name="T0" fmla="*/ 1 w 93"/>
                  <a:gd name="T1" fmla="*/ 63 h 82"/>
                  <a:gd name="T2" fmla="*/ 11 w 93"/>
                  <a:gd name="T3" fmla="*/ 65 h 82"/>
                  <a:gd name="T4" fmla="*/ 21 w 93"/>
                  <a:gd name="T5" fmla="*/ 74 h 82"/>
                  <a:gd name="T6" fmla="*/ 26 w 93"/>
                  <a:gd name="T7" fmla="*/ 82 h 82"/>
                  <a:gd name="T8" fmla="*/ 31 w 93"/>
                  <a:gd name="T9" fmla="*/ 81 h 82"/>
                  <a:gd name="T10" fmla="*/ 40 w 93"/>
                  <a:gd name="T11" fmla="*/ 80 h 82"/>
                  <a:gd name="T12" fmla="*/ 46 w 93"/>
                  <a:gd name="T13" fmla="*/ 78 h 82"/>
                  <a:gd name="T14" fmla="*/ 49 w 93"/>
                  <a:gd name="T15" fmla="*/ 69 h 82"/>
                  <a:gd name="T16" fmla="*/ 46 w 93"/>
                  <a:gd name="T17" fmla="*/ 77 h 82"/>
                  <a:gd name="T18" fmla="*/ 44 w 93"/>
                  <a:gd name="T19" fmla="*/ 78 h 82"/>
                  <a:gd name="T20" fmla="*/ 33 w 93"/>
                  <a:gd name="T21" fmla="*/ 79 h 82"/>
                  <a:gd name="T22" fmla="*/ 27 w 93"/>
                  <a:gd name="T23" fmla="*/ 81 h 82"/>
                  <a:gd name="T24" fmla="*/ 21 w 93"/>
                  <a:gd name="T25" fmla="*/ 71 h 82"/>
                  <a:gd name="T26" fmla="*/ 10 w 93"/>
                  <a:gd name="T27" fmla="*/ 64 h 82"/>
                  <a:gd name="T28" fmla="*/ 1 w 93"/>
                  <a:gd name="T29" fmla="*/ 61 h 82"/>
                  <a:gd name="T30" fmla="*/ 6 w 93"/>
                  <a:gd name="T31" fmla="*/ 16 h 82"/>
                  <a:gd name="T32" fmla="*/ 6 w 93"/>
                  <a:gd name="T33" fmla="*/ 16 h 82"/>
                  <a:gd name="T34" fmla="*/ 6 w 93"/>
                  <a:gd name="T35" fmla="*/ 15 h 82"/>
                  <a:gd name="T36" fmla="*/ 6 w 93"/>
                  <a:gd name="T37" fmla="*/ 15 h 82"/>
                  <a:gd name="T38" fmla="*/ 6 w 93"/>
                  <a:gd name="T39" fmla="*/ 15 h 82"/>
                  <a:gd name="T40" fmla="*/ 92 w 93"/>
                  <a:gd name="T41" fmla="*/ 11 h 82"/>
                  <a:gd name="T42" fmla="*/ 22 w 93"/>
                  <a:gd name="T43" fmla="*/ 1 h 82"/>
                  <a:gd name="T44" fmla="*/ 20 w 93"/>
                  <a:gd name="T45" fmla="*/ 3 h 82"/>
                  <a:gd name="T46" fmla="*/ 19 w 93"/>
                  <a:gd name="T47" fmla="*/ 3 h 82"/>
                  <a:gd name="T48" fmla="*/ 15 w 93"/>
                  <a:gd name="T49" fmla="*/ 2 h 82"/>
                  <a:gd name="T50" fmla="*/ 11 w 93"/>
                  <a:gd name="T51" fmla="*/ 3 h 82"/>
                  <a:gd name="T52" fmla="*/ 10 w 93"/>
                  <a:gd name="T53" fmla="*/ 9 h 82"/>
                  <a:gd name="T54" fmla="*/ 6 w 93"/>
                  <a:gd name="T55" fmla="*/ 13 h 82"/>
                  <a:gd name="T56" fmla="*/ 10 w 93"/>
                  <a:gd name="T57" fmla="*/ 7 h 82"/>
                  <a:gd name="T58" fmla="*/ 12 w 93"/>
                  <a:gd name="T59" fmla="*/ 2 h 82"/>
                  <a:gd name="T60" fmla="*/ 17 w 93"/>
                  <a:gd name="T61" fmla="*/ 2 h 82"/>
                  <a:gd name="T62" fmla="*/ 19 w 93"/>
                  <a:gd name="T63" fmla="*/ 3 h 82"/>
                  <a:gd name="T64" fmla="*/ 21 w 93"/>
                  <a:gd name="T65" fmla="*/ 2 h 82"/>
                  <a:gd name="T66" fmla="*/ 24 w 93"/>
                  <a:gd name="T67" fmla="*/ 1 h 82"/>
                  <a:gd name="T68" fmla="*/ 29 w 93"/>
                  <a:gd name="T69" fmla="*/ 2 h 82"/>
                  <a:gd name="T70" fmla="*/ 31 w 93"/>
                  <a:gd name="T71" fmla="*/ 5 h 82"/>
                  <a:gd name="T72" fmla="*/ 35 w 93"/>
                  <a:gd name="T73" fmla="*/ 8 h 82"/>
                  <a:gd name="T74" fmla="*/ 42 w 93"/>
                  <a:gd name="T75" fmla="*/ 5 h 82"/>
                  <a:gd name="T76" fmla="*/ 47 w 93"/>
                  <a:gd name="T77" fmla="*/ 8 h 82"/>
                  <a:gd name="T78" fmla="*/ 54 w 93"/>
                  <a:gd name="T79" fmla="*/ 9 h 82"/>
                  <a:gd name="T80" fmla="*/ 58 w 93"/>
                  <a:gd name="T81" fmla="*/ 8 h 82"/>
                  <a:gd name="T82" fmla="*/ 63 w 93"/>
                  <a:gd name="T83" fmla="*/ 5 h 82"/>
                  <a:gd name="T84" fmla="*/ 64 w 93"/>
                  <a:gd name="T85" fmla="*/ 5 h 82"/>
                  <a:gd name="T86" fmla="*/ 68 w 93"/>
                  <a:gd name="T87" fmla="*/ 5 h 82"/>
                  <a:gd name="T88" fmla="*/ 73 w 93"/>
                  <a:gd name="T89" fmla="*/ 5 h 82"/>
                  <a:gd name="T90" fmla="*/ 78 w 93"/>
                  <a:gd name="T91" fmla="*/ 7 h 82"/>
                  <a:gd name="T92" fmla="*/ 82 w 93"/>
                  <a:gd name="T93" fmla="*/ 6 h 82"/>
                  <a:gd name="T94" fmla="*/ 87 w 93"/>
                  <a:gd name="T95" fmla="*/ 2 h 82"/>
                  <a:gd name="T96" fmla="*/ 87 w 93"/>
                  <a:gd name="T97" fmla="*/ 1 h 82"/>
                  <a:gd name="T98" fmla="*/ 85 w 93"/>
                  <a:gd name="T99" fmla="*/ 3 h 82"/>
                  <a:gd name="T100" fmla="*/ 81 w 93"/>
                  <a:gd name="T101" fmla="*/ 7 h 82"/>
                  <a:gd name="T102" fmla="*/ 75 w 93"/>
                  <a:gd name="T103" fmla="*/ 6 h 82"/>
                  <a:gd name="T104" fmla="*/ 71 w 93"/>
                  <a:gd name="T105" fmla="*/ 5 h 82"/>
                  <a:gd name="T106" fmla="*/ 66 w 93"/>
                  <a:gd name="T107" fmla="*/ 5 h 82"/>
                  <a:gd name="T108" fmla="*/ 63 w 93"/>
                  <a:gd name="T109" fmla="*/ 5 h 82"/>
                  <a:gd name="T110" fmla="*/ 61 w 93"/>
                  <a:gd name="T111" fmla="*/ 6 h 82"/>
                  <a:gd name="T112" fmla="*/ 57 w 93"/>
                  <a:gd name="T113" fmla="*/ 9 h 82"/>
                  <a:gd name="T114" fmla="*/ 51 w 93"/>
                  <a:gd name="T115" fmla="*/ 9 h 82"/>
                  <a:gd name="T116" fmla="*/ 46 w 93"/>
                  <a:gd name="T117" fmla="*/ 7 h 82"/>
                  <a:gd name="T118" fmla="*/ 39 w 93"/>
                  <a:gd name="T119" fmla="*/ 6 h 82"/>
                  <a:gd name="T120" fmla="*/ 34 w 93"/>
                  <a:gd name="T121" fmla="*/ 8 h 82"/>
                  <a:gd name="T122" fmla="*/ 31 w 93"/>
                  <a:gd name="T123" fmla="*/ 4 h 82"/>
                  <a:gd name="T124" fmla="*/ 27 w 93"/>
                  <a:gd name="T125"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82">
                    <a:moveTo>
                      <a:pt x="0" y="59"/>
                    </a:moveTo>
                    <a:cubicBezTo>
                      <a:pt x="0" y="59"/>
                      <a:pt x="0" y="59"/>
                      <a:pt x="0" y="59"/>
                    </a:cubicBezTo>
                    <a:cubicBezTo>
                      <a:pt x="0" y="60"/>
                      <a:pt x="0" y="60"/>
                      <a:pt x="0" y="60"/>
                    </a:cubicBezTo>
                    <a:cubicBezTo>
                      <a:pt x="0" y="60"/>
                      <a:pt x="0" y="60"/>
                      <a:pt x="1" y="61"/>
                    </a:cubicBezTo>
                    <a:cubicBezTo>
                      <a:pt x="1" y="61"/>
                      <a:pt x="1" y="61"/>
                      <a:pt x="1" y="62"/>
                    </a:cubicBezTo>
                    <a:cubicBezTo>
                      <a:pt x="1" y="63"/>
                      <a:pt x="1" y="63"/>
                      <a:pt x="1" y="63"/>
                    </a:cubicBezTo>
                    <a:cubicBezTo>
                      <a:pt x="2" y="63"/>
                      <a:pt x="2" y="64"/>
                      <a:pt x="3" y="64"/>
                    </a:cubicBezTo>
                    <a:cubicBezTo>
                      <a:pt x="4" y="64"/>
                      <a:pt x="4" y="64"/>
                      <a:pt x="5" y="64"/>
                    </a:cubicBezTo>
                    <a:cubicBezTo>
                      <a:pt x="6" y="64"/>
                      <a:pt x="6" y="64"/>
                      <a:pt x="7" y="65"/>
                    </a:cubicBezTo>
                    <a:cubicBezTo>
                      <a:pt x="8" y="65"/>
                      <a:pt x="8" y="65"/>
                      <a:pt x="9" y="65"/>
                    </a:cubicBezTo>
                    <a:cubicBezTo>
                      <a:pt x="9" y="65"/>
                      <a:pt x="10" y="65"/>
                      <a:pt x="10" y="65"/>
                    </a:cubicBezTo>
                    <a:cubicBezTo>
                      <a:pt x="11" y="65"/>
                      <a:pt x="11" y="65"/>
                      <a:pt x="11" y="65"/>
                    </a:cubicBezTo>
                    <a:cubicBezTo>
                      <a:pt x="12" y="65"/>
                      <a:pt x="12" y="65"/>
                      <a:pt x="12" y="65"/>
                    </a:cubicBezTo>
                    <a:cubicBezTo>
                      <a:pt x="12" y="65"/>
                      <a:pt x="13" y="66"/>
                      <a:pt x="13" y="66"/>
                    </a:cubicBezTo>
                    <a:cubicBezTo>
                      <a:pt x="14" y="66"/>
                      <a:pt x="15" y="66"/>
                      <a:pt x="16" y="67"/>
                    </a:cubicBezTo>
                    <a:cubicBezTo>
                      <a:pt x="17" y="68"/>
                      <a:pt x="18" y="68"/>
                      <a:pt x="18" y="69"/>
                    </a:cubicBezTo>
                    <a:cubicBezTo>
                      <a:pt x="19" y="70"/>
                      <a:pt x="20" y="71"/>
                      <a:pt x="20" y="72"/>
                    </a:cubicBezTo>
                    <a:cubicBezTo>
                      <a:pt x="20" y="73"/>
                      <a:pt x="21" y="73"/>
                      <a:pt x="21" y="74"/>
                    </a:cubicBezTo>
                    <a:cubicBezTo>
                      <a:pt x="21" y="74"/>
                      <a:pt x="21" y="75"/>
                      <a:pt x="21" y="76"/>
                    </a:cubicBezTo>
                    <a:cubicBezTo>
                      <a:pt x="21" y="76"/>
                      <a:pt x="22" y="77"/>
                      <a:pt x="22" y="78"/>
                    </a:cubicBezTo>
                    <a:cubicBezTo>
                      <a:pt x="23" y="79"/>
                      <a:pt x="23" y="79"/>
                      <a:pt x="24" y="80"/>
                    </a:cubicBezTo>
                    <a:cubicBezTo>
                      <a:pt x="24" y="81"/>
                      <a:pt x="25" y="81"/>
                      <a:pt x="25" y="81"/>
                    </a:cubicBezTo>
                    <a:cubicBezTo>
                      <a:pt x="25" y="81"/>
                      <a:pt x="26" y="81"/>
                      <a:pt x="26" y="82"/>
                    </a:cubicBezTo>
                    <a:cubicBezTo>
                      <a:pt x="26" y="82"/>
                      <a:pt x="26" y="82"/>
                      <a:pt x="26" y="82"/>
                    </a:cubicBezTo>
                    <a:cubicBezTo>
                      <a:pt x="26" y="82"/>
                      <a:pt x="26" y="82"/>
                      <a:pt x="26" y="82"/>
                    </a:cubicBezTo>
                    <a:cubicBezTo>
                      <a:pt x="26" y="82"/>
                      <a:pt x="27" y="82"/>
                      <a:pt x="27" y="82"/>
                    </a:cubicBezTo>
                    <a:cubicBezTo>
                      <a:pt x="27" y="82"/>
                      <a:pt x="27" y="82"/>
                      <a:pt x="28" y="82"/>
                    </a:cubicBezTo>
                    <a:cubicBezTo>
                      <a:pt x="28" y="81"/>
                      <a:pt x="28" y="81"/>
                      <a:pt x="29" y="81"/>
                    </a:cubicBezTo>
                    <a:cubicBezTo>
                      <a:pt x="29" y="81"/>
                      <a:pt x="29" y="81"/>
                      <a:pt x="30" y="81"/>
                    </a:cubicBezTo>
                    <a:cubicBezTo>
                      <a:pt x="30" y="81"/>
                      <a:pt x="31" y="81"/>
                      <a:pt x="31" y="81"/>
                    </a:cubicBezTo>
                    <a:cubicBezTo>
                      <a:pt x="31" y="80"/>
                      <a:pt x="32" y="80"/>
                      <a:pt x="32" y="80"/>
                    </a:cubicBezTo>
                    <a:cubicBezTo>
                      <a:pt x="32" y="80"/>
                      <a:pt x="33" y="80"/>
                      <a:pt x="33" y="80"/>
                    </a:cubicBezTo>
                    <a:cubicBezTo>
                      <a:pt x="33" y="80"/>
                      <a:pt x="33" y="80"/>
                      <a:pt x="34" y="80"/>
                    </a:cubicBezTo>
                    <a:cubicBezTo>
                      <a:pt x="34" y="80"/>
                      <a:pt x="34" y="80"/>
                      <a:pt x="34" y="80"/>
                    </a:cubicBezTo>
                    <a:cubicBezTo>
                      <a:pt x="36" y="80"/>
                      <a:pt x="36" y="80"/>
                      <a:pt x="36" y="80"/>
                    </a:cubicBezTo>
                    <a:cubicBezTo>
                      <a:pt x="37" y="80"/>
                      <a:pt x="38" y="80"/>
                      <a:pt x="40" y="80"/>
                    </a:cubicBezTo>
                    <a:cubicBezTo>
                      <a:pt x="41" y="79"/>
                      <a:pt x="42" y="79"/>
                      <a:pt x="43" y="79"/>
                    </a:cubicBezTo>
                    <a:cubicBezTo>
                      <a:pt x="43" y="79"/>
                      <a:pt x="44" y="79"/>
                      <a:pt x="45" y="79"/>
                    </a:cubicBezTo>
                    <a:cubicBezTo>
                      <a:pt x="45" y="79"/>
                      <a:pt x="46" y="78"/>
                      <a:pt x="46" y="78"/>
                    </a:cubicBezTo>
                    <a:cubicBezTo>
                      <a:pt x="46" y="78"/>
                      <a:pt x="46" y="78"/>
                      <a:pt x="46" y="78"/>
                    </a:cubicBezTo>
                    <a:cubicBezTo>
                      <a:pt x="47" y="78"/>
                      <a:pt x="47" y="78"/>
                      <a:pt x="47" y="78"/>
                    </a:cubicBezTo>
                    <a:cubicBezTo>
                      <a:pt x="46" y="78"/>
                      <a:pt x="46" y="78"/>
                      <a:pt x="46" y="78"/>
                    </a:cubicBezTo>
                    <a:cubicBezTo>
                      <a:pt x="46" y="78"/>
                      <a:pt x="46" y="78"/>
                      <a:pt x="46" y="78"/>
                    </a:cubicBezTo>
                    <a:cubicBezTo>
                      <a:pt x="47" y="76"/>
                      <a:pt x="47" y="75"/>
                      <a:pt x="48" y="74"/>
                    </a:cubicBezTo>
                    <a:cubicBezTo>
                      <a:pt x="48" y="73"/>
                      <a:pt x="48" y="72"/>
                      <a:pt x="48" y="71"/>
                    </a:cubicBezTo>
                    <a:cubicBezTo>
                      <a:pt x="49" y="71"/>
                      <a:pt x="49" y="70"/>
                      <a:pt x="49" y="69"/>
                    </a:cubicBezTo>
                    <a:cubicBezTo>
                      <a:pt x="49" y="69"/>
                      <a:pt x="49" y="69"/>
                      <a:pt x="49" y="69"/>
                    </a:cubicBezTo>
                    <a:cubicBezTo>
                      <a:pt x="49" y="69"/>
                      <a:pt x="49" y="69"/>
                      <a:pt x="49" y="69"/>
                    </a:cubicBezTo>
                    <a:cubicBezTo>
                      <a:pt x="49" y="70"/>
                      <a:pt x="49" y="70"/>
                      <a:pt x="48" y="71"/>
                    </a:cubicBezTo>
                    <a:cubicBezTo>
                      <a:pt x="48" y="72"/>
                      <a:pt x="48" y="73"/>
                      <a:pt x="48" y="74"/>
                    </a:cubicBezTo>
                    <a:cubicBezTo>
                      <a:pt x="47" y="75"/>
                      <a:pt x="47" y="76"/>
                      <a:pt x="47" y="77"/>
                    </a:cubicBezTo>
                    <a:cubicBezTo>
                      <a:pt x="47" y="77"/>
                      <a:pt x="47" y="77"/>
                      <a:pt x="47" y="77"/>
                    </a:cubicBezTo>
                    <a:cubicBezTo>
                      <a:pt x="47"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5" y="77"/>
                    </a:cubicBezTo>
                    <a:cubicBezTo>
                      <a:pt x="45" y="77"/>
                      <a:pt x="45" y="77"/>
                      <a:pt x="45" y="77"/>
                    </a:cubicBezTo>
                    <a:cubicBezTo>
                      <a:pt x="45" y="78"/>
                      <a:pt x="45" y="78"/>
                      <a:pt x="44" y="78"/>
                    </a:cubicBezTo>
                    <a:cubicBezTo>
                      <a:pt x="44" y="78"/>
                      <a:pt x="44" y="78"/>
                      <a:pt x="43" y="78"/>
                    </a:cubicBezTo>
                    <a:cubicBezTo>
                      <a:pt x="42" y="78"/>
                      <a:pt x="41" y="78"/>
                      <a:pt x="40" y="78"/>
                    </a:cubicBezTo>
                    <a:cubicBezTo>
                      <a:pt x="39" y="79"/>
                      <a:pt x="37" y="79"/>
                      <a:pt x="36" y="79"/>
                    </a:cubicBezTo>
                    <a:cubicBezTo>
                      <a:pt x="34" y="79"/>
                      <a:pt x="34" y="79"/>
                      <a:pt x="34" y="79"/>
                    </a:cubicBezTo>
                    <a:cubicBezTo>
                      <a:pt x="34" y="79"/>
                      <a:pt x="34" y="79"/>
                      <a:pt x="34" y="79"/>
                    </a:cubicBezTo>
                    <a:cubicBezTo>
                      <a:pt x="33" y="79"/>
                      <a:pt x="33" y="79"/>
                      <a:pt x="33" y="79"/>
                    </a:cubicBezTo>
                    <a:cubicBezTo>
                      <a:pt x="32" y="79"/>
                      <a:pt x="32" y="79"/>
                      <a:pt x="32" y="79"/>
                    </a:cubicBezTo>
                    <a:cubicBezTo>
                      <a:pt x="31" y="79"/>
                      <a:pt x="31" y="79"/>
                      <a:pt x="31" y="80"/>
                    </a:cubicBezTo>
                    <a:cubicBezTo>
                      <a:pt x="30" y="80"/>
                      <a:pt x="30" y="80"/>
                      <a:pt x="30" y="80"/>
                    </a:cubicBezTo>
                    <a:cubicBezTo>
                      <a:pt x="29" y="80"/>
                      <a:pt x="29" y="80"/>
                      <a:pt x="29" y="80"/>
                    </a:cubicBezTo>
                    <a:cubicBezTo>
                      <a:pt x="28" y="80"/>
                      <a:pt x="28" y="81"/>
                      <a:pt x="28" y="81"/>
                    </a:cubicBezTo>
                    <a:cubicBezTo>
                      <a:pt x="27" y="81"/>
                      <a:pt x="27" y="81"/>
                      <a:pt x="27" y="81"/>
                    </a:cubicBezTo>
                    <a:cubicBezTo>
                      <a:pt x="26" y="81"/>
                      <a:pt x="26" y="81"/>
                      <a:pt x="26" y="81"/>
                    </a:cubicBezTo>
                    <a:cubicBezTo>
                      <a:pt x="25" y="80"/>
                      <a:pt x="25" y="80"/>
                      <a:pt x="24" y="79"/>
                    </a:cubicBezTo>
                    <a:cubicBezTo>
                      <a:pt x="24" y="79"/>
                      <a:pt x="24" y="78"/>
                      <a:pt x="23" y="78"/>
                    </a:cubicBezTo>
                    <a:cubicBezTo>
                      <a:pt x="23" y="77"/>
                      <a:pt x="22" y="76"/>
                      <a:pt x="22" y="75"/>
                    </a:cubicBezTo>
                    <a:cubicBezTo>
                      <a:pt x="22" y="75"/>
                      <a:pt x="22" y="74"/>
                      <a:pt x="22" y="74"/>
                    </a:cubicBezTo>
                    <a:cubicBezTo>
                      <a:pt x="22" y="73"/>
                      <a:pt x="21" y="72"/>
                      <a:pt x="21" y="71"/>
                    </a:cubicBezTo>
                    <a:cubicBezTo>
                      <a:pt x="21" y="70"/>
                      <a:pt x="20" y="70"/>
                      <a:pt x="19" y="69"/>
                    </a:cubicBezTo>
                    <a:cubicBezTo>
                      <a:pt x="18" y="68"/>
                      <a:pt x="17" y="67"/>
                      <a:pt x="16" y="66"/>
                    </a:cubicBezTo>
                    <a:cubicBezTo>
                      <a:pt x="15" y="65"/>
                      <a:pt x="14" y="65"/>
                      <a:pt x="13" y="65"/>
                    </a:cubicBezTo>
                    <a:cubicBezTo>
                      <a:pt x="13" y="65"/>
                      <a:pt x="13" y="64"/>
                      <a:pt x="12" y="64"/>
                    </a:cubicBezTo>
                    <a:cubicBezTo>
                      <a:pt x="12" y="64"/>
                      <a:pt x="12" y="64"/>
                      <a:pt x="11" y="64"/>
                    </a:cubicBezTo>
                    <a:cubicBezTo>
                      <a:pt x="11" y="64"/>
                      <a:pt x="11" y="64"/>
                      <a:pt x="10" y="64"/>
                    </a:cubicBezTo>
                    <a:cubicBezTo>
                      <a:pt x="10" y="64"/>
                      <a:pt x="10" y="64"/>
                      <a:pt x="9" y="64"/>
                    </a:cubicBezTo>
                    <a:cubicBezTo>
                      <a:pt x="8" y="64"/>
                      <a:pt x="8" y="64"/>
                      <a:pt x="7" y="64"/>
                    </a:cubicBezTo>
                    <a:cubicBezTo>
                      <a:pt x="6" y="63"/>
                      <a:pt x="5" y="63"/>
                      <a:pt x="4" y="63"/>
                    </a:cubicBezTo>
                    <a:cubicBezTo>
                      <a:pt x="3" y="63"/>
                      <a:pt x="3" y="63"/>
                      <a:pt x="2" y="62"/>
                    </a:cubicBezTo>
                    <a:cubicBezTo>
                      <a:pt x="2" y="62"/>
                      <a:pt x="1" y="62"/>
                      <a:pt x="1" y="62"/>
                    </a:cubicBezTo>
                    <a:cubicBezTo>
                      <a:pt x="1" y="61"/>
                      <a:pt x="1" y="61"/>
                      <a:pt x="1" y="61"/>
                    </a:cubicBezTo>
                    <a:cubicBezTo>
                      <a:pt x="1" y="61"/>
                      <a:pt x="1" y="61"/>
                      <a:pt x="1" y="61"/>
                    </a:cubicBezTo>
                    <a:cubicBezTo>
                      <a:pt x="0" y="60"/>
                      <a:pt x="0" y="60"/>
                      <a:pt x="0" y="60"/>
                    </a:cubicBezTo>
                    <a:cubicBezTo>
                      <a:pt x="0" y="60"/>
                      <a:pt x="0" y="59"/>
                      <a:pt x="0" y="59"/>
                    </a:cubicBezTo>
                    <a:cubicBezTo>
                      <a:pt x="0" y="59"/>
                      <a:pt x="0" y="59"/>
                      <a:pt x="0" y="59"/>
                    </a:cubicBezTo>
                    <a:moveTo>
                      <a:pt x="6" y="16"/>
                    </a:move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moveTo>
                      <a:pt x="6" y="15"/>
                    </a:move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moveTo>
                      <a:pt x="6" y="15"/>
                    </a:move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moveTo>
                      <a:pt x="93" y="7"/>
                    </a:moveTo>
                    <a:cubicBezTo>
                      <a:pt x="93" y="7"/>
                      <a:pt x="93" y="8"/>
                      <a:pt x="93" y="8"/>
                    </a:cubicBezTo>
                    <a:cubicBezTo>
                      <a:pt x="92" y="8"/>
                      <a:pt x="92" y="9"/>
                      <a:pt x="92" y="9"/>
                    </a:cubicBezTo>
                    <a:cubicBezTo>
                      <a:pt x="92" y="9"/>
                      <a:pt x="92" y="10"/>
                      <a:pt x="92" y="10"/>
                    </a:cubicBezTo>
                    <a:cubicBezTo>
                      <a:pt x="92" y="10"/>
                      <a:pt x="92" y="10"/>
                      <a:pt x="92" y="11"/>
                    </a:cubicBezTo>
                    <a:cubicBezTo>
                      <a:pt x="92" y="10"/>
                      <a:pt x="92" y="10"/>
                      <a:pt x="92" y="10"/>
                    </a:cubicBezTo>
                    <a:cubicBezTo>
                      <a:pt x="92" y="10"/>
                      <a:pt x="92" y="9"/>
                      <a:pt x="92" y="9"/>
                    </a:cubicBezTo>
                    <a:cubicBezTo>
                      <a:pt x="92" y="9"/>
                      <a:pt x="92" y="8"/>
                      <a:pt x="93" y="8"/>
                    </a:cubicBezTo>
                    <a:cubicBezTo>
                      <a:pt x="93" y="8"/>
                      <a:pt x="93" y="7"/>
                      <a:pt x="93" y="7"/>
                    </a:cubicBezTo>
                    <a:moveTo>
                      <a:pt x="23" y="0"/>
                    </a:moveTo>
                    <a:cubicBezTo>
                      <a:pt x="23" y="0"/>
                      <a:pt x="23" y="0"/>
                      <a:pt x="22" y="1"/>
                    </a:cubicBezTo>
                    <a:cubicBezTo>
                      <a:pt x="22" y="1"/>
                      <a:pt x="22" y="1"/>
                      <a:pt x="22" y="1"/>
                    </a:cubicBezTo>
                    <a:cubicBezTo>
                      <a:pt x="22" y="1"/>
                      <a:pt x="22" y="1"/>
                      <a:pt x="22" y="1"/>
                    </a:cubicBezTo>
                    <a:cubicBezTo>
                      <a:pt x="22" y="1"/>
                      <a:pt x="21" y="1"/>
                      <a:pt x="21" y="1"/>
                    </a:cubicBezTo>
                    <a:cubicBezTo>
                      <a:pt x="21" y="2"/>
                      <a:pt x="21" y="2"/>
                      <a:pt x="21" y="2"/>
                    </a:cubicBezTo>
                    <a:cubicBezTo>
                      <a:pt x="21" y="2"/>
                      <a:pt x="20" y="2"/>
                      <a:pt x="20" y="2"/>
                    </a:cubicBezTo>
                    <a:cubicBezTo>
                      <a:pt x="20" y="2"/>
                      <a:pt x="20" y="2"/>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2"/>
                      <a:pt x="18" y="2"/>
                    </a:cubicBezTo>
                    <a:cubicBezTo>
                      <a:pt x="18" y="2"/>
                      <a:pt x="17" y="2"/>
                      <a:pt x="17" y="2"/>
                    </a:cubicBezTo>
                    <a:cubicBezTo>
                      <a:pt x="17" y="2"/>
                      <a:pt x="16" y="2"/>
                      <a:pt x="16" y="2"/>
                    </a:cubicBezTo>
                    <a:cubicBezTo>
                      <a:pt x="16" y="2"/>
                      <a:pt x="15" y="2"/>
                      <a:pt x="15" y="2"/>
                    </a:cubicBezTo>
                    <a:cubicBezTo>
                      <a:pt x="14" y="2"/>
                      <a:pt x="14" y="2"/>
                      <a:pt x="14" y="2"/>
                    </a:cubicBezTo>
                    <a:cubicBezTo>
                      <a:pt x="13" y="2"/>
                      <a:pt x="13" y="2"/>
                      <a:pt x="13" y="2"/>
                    </a:cubicBezTo>
                    <a:cubicBezTo>
                      <a:pt x="13" y="2"/>
                      <a:pt x="12" y="2"/>
                      <a:pt x="12" y="2"/>
                    </a:cubicBezTo>
                    <a:cubicBezTo>
                      <a:pt x="12" y="2"/>
                      <a:pt x="12" y="2"/>
                      <a:pt x="12" y="2"/>
                    </a:cubicBezTo>
                    <a:cubicBezTo>
                      <a:pt x="12" y="2"/>
                      <a:pt x="12" y="2"/>
                      <a:pt x="11" y="3"/>
                    </a:cubicBezTo>
                    <a:cubicBezTo>
                      <a:pt x="11" y="3"/>
                      <a:pt x="11" y="3"/>
                      <a:pt x="11" y="3"/>
                    </a:cubicBezTo>
                    <a:cubicBezTo>
                      <a:pt x="11" y="3"/>
                      <a:pt x="11" y="4"/>
                      <a:pt x="11" y="4"/>
                    </a:cubicBezTo>
                    <a:cubicBezTo>
                      <a:pt x="11" y="5"/>
                      <a:pt x="10" y="5"/>
                      <a:pt x="10" y="5"/>
                    </a:cubicBezTo>
                    <a:cubicBezTo>
                      <a:pt x="10" y="6"/>
                      <a:pt x="10" y="6"/>
                      <a:pt x="10" y="7"/>
                    </a:cubicBezTo>
                    <a:cubicBezTo>
                      <a:pt x="10" y="7"/>
                      <a:pt x="10" y="7"/>
                      <a:pt x="10" y="7"/>
                    </a:cubicBezTo>
                    <a:cubicBezTo>
                      <a:pt x="10" y="8"/>
                      <a:pt x="10" y="8"/>
                      <a:pt x="10" y="8"/>
                    </a:cubicBezTo>
                    <a:cubicBezTo>
                      <a:pt x="10" y="8"/>
                      <a:pt x="10" y="9"/>
                      <a:pt x="10" y="9"/>
                    </a:cubicBezTo>
                    <a:cubicBezTo>
                      <a:pt x="10" y="9"/>
                      <a:pt x="10" y="9"/>
                      <a:pt x="9" y="9"/>
                    </a:cubicBezTo>
                    <a:cubicBezTo>
                      <a:pt x="9" y="9"/>
                      <a:pt x="9" y="10"/>
                      <a:pt x="9" y="10"/>
                    </a:cubicBezTo>
                    <a:cubicBezTo>
                      <a:pt x="8" y="11"/>
                      <a:pt x="8" y="11"/>
                      <a:pt x="7" y="12"/>
                    </a:cubicBezTo>
                    <a:cubicBezTo>
                      <a:pt x="7" y="12"/>
                      <a:pt x="7" y="13"/>
                      <a:pt x="6" y="13"/>
                    </a:cubicBezTo>
                    <a:cubicBezTo>
                      <a:pt x="6" y="14"/>
                      <a:pt x="6" y="14"/>
                      <a:pt x="6" y="15"/>
                    </a:cubicBezTo>
                    <a:cubicBezTo>
                      <a:pt x="6" y="14"/>
                      <a:pt x="6" y="14"/>
                      <a:pt x="6" y="13"/>
                    </a:cubicBezTo>
                    <a:cubicBezTo>
                      <a:pt x="7" y="13"/>
                      <a:pt x="7" y="12"/>
                      <a:pt x="7" y="12"/>
                    </a:cubicBezTo>
                    <a:cubicBezTo>
                      <a:pt x="8" y="11"/>
                      <a:pt x="8" y="11"/>
                      <a:pt x="9" y="10"/>
                    </a:cubicBezTo>
                    <a:cubicBezTo>
                      <a:pt x="9" y="10"/>
                      <a:pt x="9" y="9"/>
                      <a:pt x="9" y="9"/>
                    </a:cubicBezTo>
                    <a:cubicBezTo>
                      <a:pt x="10" y="9"/>
                      <a:pt x="10" y="9"/>
                      <a:pt x="10" y="9"/>
                    </a:cubicBezTo>
                    <a:cubicBezTo>
                      <a:pt x="10" y="9"/>
                      <a:pt x="10" y="8"/>
                      <a:pt x="10" y="8"/>
                    </a:cubicBezTo>
                    <a:cubicBezTo>
                      <a:pt x="10" y="8"/>
                      <a:pt x="10" y="8"/>
                      <a:pt x="10" y="7"/>
                    </a:cubicBezTo>
                    <a:cubicBezTo>
                      <a:pt x="10" y="7"/>
                      <a:pt x="10" y="7"/>
                      <a:pt x="10" y="7"/>
                    </a:cubicBezTo>
                    <a:cubicBezTo>
                      <a:pt x="10" y="6"/>
                      <a:pt x="10" y="6"/>
                      <a:pt x="10" y="5"/>
                    </a:cubicBezTo>
                    <a:cubicBezTo>
                      <a:pt x="10" y="5"/>
                      <a:pt x="11" y="5"/>
                      <a:pt x="11" y="4"/>
                    </a:cubicBezTo>
                    <a:cubicBezTo>
                      <a:pt x="11" y="4"/>
                      <a:pt x="11" y="3"/>
                      <a:pt x="11" y="3"/>
                    </a:cubicBezTo>
                    <a:cubicBezTo>
                      <a:pt x="11" y="3"/>
                      <a:pt x="11" y="3"/>
                      <a:pt x="11" y="3"/>
                    </a:cubicBezTo>
                    <a:cubicBezTo>
                      <a:pt x="12" y="2"/>
                      <a:pt x="12" y="2"/>
                      <a:pt x="12" y="2"/>
                    </a:cubicBezTo>
                    <a:cubicBezTo>
                      <a:pt x="12" y="2"/>
                      <a:pt x="12" y="2"/>
                      <a:pt x="12" y="2"/>
                    </a:cubicBezTo>
                    <a:cubicBezTo>
                      <a:pt x="12" y="2"/>
                      <a:pt x="13" y="2"/>
                      <a:pt x="13" y="2"/>
                    </a:cubicBezTo>
                    <a:cubicBezTo>
                      <a:pt x="13" y="2"/>
                      <a:pt x="13" y="2"/>
                      <a:pt x="14" y="2"/>
                    </a:cubicBezTo>
                    <a:cubicBezTo>
                      <a:pt x="14" y="2"/>
                      <a:pt x="14" y="2"/>
                      <a:pt x="15" y="2"/>
                    </a:cubicBezTo>
                    <a:cubicBezTo>
                      <a:pt x="15" y="2"/>
                      <a:pt x="16" y="2"/>
                      <a:pt x="16" y="2"/>
                    </a:cubicBezTo>
                    <a:cubicBezTo>
                      <a:pt x="16" y="2"/>
                      <a:pt x="17" y="2"/>
                      <a:pt x="17" y="2"/>
                    </a:cubicBezTo>
                    <a:cubicBezTo>
                      <a:pt x="17" y="2"/>
                      <a:pt x="18" y="2"/>
                      <a:pt x="18" y="2"/>
                    </a:cubicBezTo>
                    <a:cubicBezTo>
                      <a:pt x="18" y="2"/>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20" y="3"/>
                      <a:pt x="20" y="3"/>
                    </a:cubicBezTo>
                    <a:cubicBezTo>
                      <a:pt x="20" y="2"/>
                      <a:pt x="20" y="2"/>
                      <a:pt x="20" y="2"/>
                    </a:cubicBezTo>
                    <a:cubicBezTo>
                      <a:pt x="20" y="2"/>
                      <a:pt x="21" y="2"/>
                      <a:pt x="21" y="2"/>
                    </a:cubicBezTo>
                    <a:cubicBezTo>
                      <a:pt x="21" y="2"/>
                      <a:pt x="21" y="2"/>
                      <a:pt x="21" y="1"/>
                    </a:cubicBezTo>
                    <a:cubicBezTo>
                      <a:pt x="21" y="1"/>
                      <a:pt x="22" y="1"/>
                      <a:pt x="22" y="1"/>
                    </a:cubicBezTo>
                    <a:cubicBezTo>
                      <a:pt x="22" y="1"/>
                      <a:pt x="22" y="1"/>
                      <a:pt x="22" y="1"/>
                    </a:cubicBezTo>
                    <a:cubicBezTo>
                      <a:pt x="22" y="1"/>
                      <a:pt x="22" y="1"/>
                      <a:pt x="22" y="1"/>
                    </a:cubicBezTo>
                    <a:cubicBezTo>
                      <a:pt x="23" y="0"/>
                      <a:pt x="23" y="0"/>
                      <a:pt x="23" y="0"/>
                    </a:cubicBezTo>
                    <a:cubicBezTo>
                      <a:pt x="24" y="1"/>
                      <a:pt x="24" y="1"/>
                      <a:pt x="24" y="1"/>
                    </a:cubicBezTo>
                    <a:cubicBezTo>
                      <a:pt x="24" y="1"/>
                      <a:pt x="24" y="1"/>
                      <a:pt x="24" y="1"/>
                    </a:cubicBezTo>
                    <a:cubicBezTo>
                      <a:pt x="25" y="2"/>
                      <a:pt x="25" y="2"/>
                      <a:pt x="25" y="2"/>
                    </a:cubicBezTo>
                    <a:cubicBezTo>
                      <a:pt x="26" y="2"/>
                      <a:pt x="26" y="2"/>
                      <a:pt x="26" y="2"/>
                    </a:cubicBezTo>
                    <a:cubicBezTo>
                      <a:pt x="27" y="2"/>
                      <a:pt x="27" y="2"/>
                      <a:pt x="27" y="2"/>
                    </a:cubicBezTo>
                    <a:cubicBezTo>
                      <a:pt x="28" y="2"/>
                      <a:pt x="28" y="2"/>
                      <a:pt x="28" y="2"/>
                    </a:cubicBezTo>
                    <a:cubicBezTo>
                      <a:pt x="29" y="2"/>
                      <a:pt x="29" y="2"/>
                      <a:pt x="29" y="2"/>
                    </a:cubicBezTo>
                    <a:cubicBezTo>
                      <a:pt x="29" y="2"/>
                      <a:pt x="30" y="2"/>
                      <a:pt x="30" y="2"/>
                    </a:cubicBezTo>
                    <a:cubicBezTo>
                      <a:pt x="30" y="2"/>
                      <a:pt x="30" y="3"/>
                      <a:pt x="30" y="3"/>
                    </a:cubicBezTo>
                    <a:cubicBezTo>
                      <a:pt x="30" y="3"/>
                      <a:pt x="30" y="3"/>
                      <a:pt x="31" y="3"/>
                    </a:cubicBezTo>
                    <a:cubicBezTo>
                      <a:pt x="31" y="3"/>
                      <a:pt x="31" y="3"/>
                      <a:pt x="31" y="4"/>
                    </a:cubicBezTo>
                    <a:cubicBezTo>
                      <a:pt x="31" y="4"/>
                      <a:pt x="31" y="4"/>
                      <a:pt x="31" y="4"/>
                    </a:cubicBezTo>
                    <a:cubicBezTo>
                      <a:pt x="31" y="4"/>
                      <a:pt x="31" y="4"/>
                      <a:pt x="31" y="5"/>
                    </a:cubicBezTo>
                    <a:cubicBezTo>
                      <a:pt x="32" y="5"/>
                      <a:pt x="32" y="5"/>
                      <a:pt x="32" y="6"/>
                    </a:cubicBezTo>
                    <a:cubicBezTo>
                      <a:pt x="32" y="6"/>
                      <a:pt x="32" y="6"/>
                      <a:pt x="33" y="7"/>
                    </a:cubicBezTo>
                    <a:cubicBezTo>
                      <a:pt x="33" y="7"/>
                      <a:pt x="33" y="7"/>
                      <a:pt x="33" y="7"/>
                    </a:cubicBezTo>
                    <a:cubicBezTo>
                      <a:pt x="34" y="8"/>
                      <a:pt x="34" y="8"/>
                      <a:pt x="34" y="8"/>
                    </a:cubicBezTo>
                    <a:cubicBezTo>
                      <a:pt x="34" y="8"/>
                      <a:pt x="35" y="8"/>
                      <a:pt x="35" y="8"/>
                    </a:cubicBezTo>
                    <a:cubicBezTo>
                      <a:pt x="35" y="8"/>
                      <a:pt x="35" y="8"/>
                      <a:pt x="35" y="8"/>
                    </a:cubicBezTo>
                    <a:cubicBezTo>
                      <a:pt x="35" y="8"/>
                      <a:pt x="35" y="8"/>
                      <a:pt x="35" y="7"/>
                    </a:cubicBezTo>
                    <a:cubicBezTo>
                      <a:pt x="35" y="7"/>
                      <a:pt x="36" y="7"/>
                      <a:pt x="36" y="7"/>
                    </a:cubicBezTo>
                    <a:cubicBezTo>
                      <a:pt x="36" y="7"/>
                      <a:pt x="37" y="7"/>
                      <a:pt x="38" y="6"/>
                    </a:cubicBezTo>
                    <a:cubicBezTo>
                      <a:pt x="38" y="6"/>
                      <a:pt x="39" y="6"/>
                      <a:pt x="39" y="6"/>
                    </a:cubicBezTo>
                    <a:cubicBezTo>
                      <a:pt x="40" y="6"/>
                      <a:pt x="41" y="6"/>
                      <a:pt x="41" y="5"/>
                    </a:cubicBezTo>
                    <a:cubicBezTo>
                      <a:pt x="42" y="5"/>
                      <a:pt x="42" y="5"/>
                      <a:pt x="42" y="5"/>
                    </a:cubicBezTo>
                    <a:cubicBezTo>
                      <a:pt x="43" y="5"/>
                      <a:pt x="43" y="5"/>
                      <a:pt x="43" y="6"/>
                    </a:cubicBezTo>
                    <a:cubicBezTo>
                      <a:pt x="43" y="6"/>
                      <a:pt x="44" y="6"/>
                      <a:pt x="44" y="6"/>
                    </a:cubicBezTo>
                    <a:cubicBezTo>
                      <a:pt x="44" y="6"/>
                      <a:pt x="45" y="6"/>
                      <a:pt x="45" y="7"/>
                    </a:cubicBezTo>
                    <a:cubicBezTo>
                      <a:pt x="45" y="7"/>
                      <a:pt x="46" y="7"/>
                      <a:pt x="46" y="7"/>
                    </a:cubicBezTo>
                    <a:cubicBezTo>
                      <a:pt x="46" y="7"/>
                      <a:pt x="47" y="8"/>
                      <a:pt x="47" y="8"/>
                    </a:cubicBezTo>
                    <a:cubicBezTo>
                      <a:pt x="47" y="8"/>
                      <a:pt x="47" y="8"/>
                      <a:pt x="47" y="8"/>
                    </a:cubicBezTo>
                    <a:cubicBezTo>
                      <a:pt x="48" y="8"/>
                      <a:pt x="48" y="8"/>
                      <a:pt x="48" y="9"/>
                    </a:cubicBezTo>
                    <a:cubicBezTo>
                      <a:pt x="48" y="9"/>
                      <a:pt x="49" y="9"/>
                      <a:pt x="49" y="9"/>
                    </a:cubicBezTo>
                    <a:cubicBezTo>
                      <a:pt x="49" y="9"/>
                      <a:pt x="49" y="9"/>
                      <a:pt x="50" y="9"/>
                    </a:cubicBezTo>
                    <a:cubicBezTo>
                      <a:pt x="50" y="9"/>
                      <a:pt x="50" y="9"/>
                      <a:pt x="51" y="9"/>
                    </a:cubicBezTo>
                    <a:cubicBezTo>
                      <a:pt x="51" y="9"/>
                      <a:pt x="52" y="9"/>
                      <a:pt x="52" y="9"/>
                    </a:cubicBezTo>
                    <a:cubicBezTo>
                      <a:pt x="53" y="9"/>
                      <a:pt x="53" y="9"/>
                      <a:pt x="54" y="9"/>
                    </a:cubicBezTo>
                    <a:cubicBezTo>
                      <a:pt x="54" y="9"/>
                      <a:pt x="54" y="9"/>
                      <a:pt x="55" y="9"/>
                    </a:cubicBezTo>
                    <a:cubicBezTo>
                      <a:pt x="55" y="9"/>
                      <a:pt x="56" y="9"/>
                      <a:pt x="56" y="9"/>
                    </a:cubicBezTo>
                    <a:cubicBezTo>
                      <a:pt x="56" y="9"/>
                      <a:pt x="56" y="9"/>
                      <a:pt x="57" y="9"/>
                    </a:cubicBezTo>
                    <a:cubicBezTo>
                      <a:pt x="57" y="9"/>
                      <a:pt x="57" y="9"/>
                      <a:pt x="57" y="9"/>
                    </a:cubicBezTo>
                    <a:cubicBezTo>
                      <a:pt x="58" y="9"/>
                      <a:pt x="58" y="9"/>
                      <a:pt x="58" y="8"/>
                    </a:cubicBezTo>
                    <a:cubicBezTo>
                      <a:pt x="58" y="8"/>
                      <a:pt x="58" y="8"/>
                      <a:pt x="58" y="8"/>
                    </a:cubicBezTo>
                    <a:cubicBezTo>
                      <a:pt x="59" y="8"/>
                      <a:pt x="59" y="8"/>
                      <a:pt x="59" y="8"/>
                    </a:cubicBezTo>
                    <a:cubicBezTo>
                      <a:pt x="59" y="7"/>
                      <a:pt x="59" y="7"/>
                      <a:pt x="59" y="7"/>
                    </a:cubicBezTo>
                    <a:cubicBezTo>
                      <a:pt x="60" y="7"/>
                      <a:pt x="60" y="7"/>
                      <a:pt x="60" y="6"/>
                    </a:cubicBezTo>
                    <a:cubicBezTo>
                      <a:pt x="61" y="6"/>
                      <a:pt x="61" y="6"/>
                      <a:pt x="61" y="6"/>
                    </a:cubicBezTo>
                    <a:cubicBezTo>
                      <a:pt x="62" y="5"/>
                      <a:pt x="62" y="5"/>
                      <a:pt x="62" y="5"/>
                    </a:cubicBezTo>
                    <a:cubicBezTo>
                      <a:pt x="62"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4" y="5"/>
                    </a:cubicBezTo>
                    <a:cubicBezTo>
                      <a:pt x="64" y="5"/>
                      <a:pt x="64" y="5"/>
                      <a:pt x="64" y="5"/>
                    </a:cubicBezTo>
                    <a:cubicBezTo>
                      <a:pt x="64" y="5"/>
                      <a:pt x="64" y="5"/>
                      <a:pt x="64" y="5"/>
                    </a:cubicBezTo>
                    <a:cubicBezTo>
                      <a:pt x="64" y="5"/>
                      <a:pt x="64" y="5"/>
                      <a:pt x="65" y="5"/>
                    </a:cubicBezTo>
                    <a:cubicBezTo>
                      <a:pt x="65" y="5"/>
                      <a:pt x="65" y="5"/>
                      <a:pt x="65" y="5"/>
                    </a:cubicBezTo>
                    <a:cubicBezTo>
                      <a:pt x="66" y="5"/>
                      <a:pt x="66" y="5"/>
                      <a:pt x="66" y="5"/>
                    </a:cubicBezTo>
                    <a:cubicBezTo>
                      <a:pt x="66" y="5"/>
                      <a:pt x="67" y="5"/>
                      <a:pt x="67" y="5"/>
                    </a:cubicBezTo>
                    <a:cubicBezTo>
                      <a:pt x="67" y="5"/>
                      <a:pt x="67" y="5"/>
                      <a:pt x="68" y="5"/>
                    </a:cubicBezTo>
                    <a:cubicBezTo>
                      <a:pt x="68" y="5"/>
                      <a:pt x="68" y="5"/>
                      <a:pt x="68" y="5"/>
                    </a:cubicBezTo>
                    <a:cubicBezTo>
                      <a:pt x="69" y="5"/>
                      <a:pt x="69" y="5"/>
                      <a:pt x="69" y="5"/>
                    </a:cubicBezTo>
                    <a:cubicBezTo>
                      <a:pt x="70" y="5"/>
                      <a:pt x="70" y="5"/>
                      <a:pt x="70" y="5"/>
                    </a:cubicBezTo>
                    <a:cubicBezTo>
                      <a:pt x="70" y="5"/>
                      <a:pt x="71" y="5"/>
                      <a:pt x="71" y="5"/>
                    </a:cubicBezTo>
                    <a:cubicBezTo>
                      <a:pt x="71" y="5"/>
                      <a:pt x="72" y="5"/>
                      <a:pt x="72" y="5"/>
                    </a:cubicBezTo>
                    <a:cubicBezTo>
                      <a:pt x="73" y="5"/>
                      <a:pt x="73" y="5"/>
                      <a:pt x="73" y="5"/>
                    </a:cubicBezTo>
                    <a:cubicBezTo>
                      <a:pt x="73" y="5"/>
                      <a:pt x="73" y="5"/>
                      <a:pt x="74" y="5"/>
                    </a:cubicBezTo>
                    <a:cubicBezTo>
                      <a:pt x="74" y="5"/>
                      <a:pt x="74" y="5"/>
                      <a:pt x="74" y="5"/>
                    </a:cubicBezTo>
                    <a:cubicBezTo>
                      <a:pt x="74" y="5"/>
                      <a:pt x="74" y="5"/>
                      <a:pt x="74" y="5"/>
                    </a:cubicBezTo>
                    <a:cubicBezTo>
                      <a:pt x="75" y="5"/>
                      <a:pt x="75" y="6"/>
                      <a:pt x="75" y="6"/>
                    </a:cubicBezTo>
                    <a:cubicBezTo>
                      <a:pt x="76" y="6"/>
                      <a:pt x="76" y="6"/>
                      <a:pt x="77" y="6"/>
                    </a:cubicBezTo>
                    <a:cubicBezTo>
                      <a:pt x="77" y="7"/>
                      <a:pt x="78" y="7"/>
                      <a:pt x="78" y="7"/>
                    </a:cubicBezTo>
                    <a:cubicBezTo>
                      <a:pt x="79" y="7"/>
                      <a:pt x="79" y="7"/>
                      <a:pt x="80" y="7"/>
                    </a:cubicBezTo>
                    <a:cubicBezTo>
                      <a:pt x="80" y="7"/>
                      <a:pt x="80" y="7"/>
                      <a:pt x="80" y="7"/>
                    </a:cubicBezTo>
                    <a:cubicBezTo>
                      <a:pt x="80" y="7"/>
                      <a:pt x="80" y="7"/>
                      <a:pt x="81" y="7"/>
                    </a:cubicBezTo>
                    <a:cubicBezTo>
                      <a:pt x="81" y="7"/>
                      <a:pt x="81" y="7"/>
                      <a:pt x="81" y="7"/>
                    </a:cubicBezTo>
                    <a:cubicBezTo>
                      <a:pt x="81" y="7"/>
                      <a:pt x="81" y="7"/>
                      <a:pt x="81" y="7"/>
                    </a:cubicBezTo>
                    <a:cubicBezTo>
                      <a:pt x="82" y="7"/>
                      <a:pt x="82" y="7"/>
                      <a:pt x="82" y="6"/>
                    </a:cubicBezTo>
                    <a:cubicBezTo>
                      <a:pt x="83" y="6"/>
                      <a:pt x="83" y="6"/>
                      <a:pt x="83" y="6"/>
                    </a:cubicBezTo>
                    <a:cubicBezTo>
                      <a:pt x="83" y="5"/>
                      <a:pt x="84" y="5"/>
                      <a:pt x="84" y="5"/>
                    </a:cubicBezTo>
                    <a:cubicBezTo>
                      <a:pt x="84" y="4"/>
                      <a:pt x="85" y="4"/>
                      <a:pt x="85" y="4"/>
                    </a:cubicBezTo>
                    <a:cubicBezTo>
                      <a:pt x="85" y="3"/>
                      <a:pt x="85" y="3"/>
                      <a:pt x="85" y="3"/>
                    </a:cubicBezTo>
                    <a:cubicBezTo>
                      <a:pt x="86" y="3"/>
                      <a:pt x="86" y="2"/>
                      <a:pt x="86" y="2"/>
                    </a:cubicBezTo>
                    <a:cubicBezTo>
                      <a:pt x="86" y="2"/>
                      <a:pt x="87" y="2"/>
                      <a:pt x="87" y="2"/>
                    </a:cubicBezTo>
                    <a:cubicBezTo>
                      <a:pt x="87" y="2"/>
                      <a:pt x="87" y="1"/>
                      <a:pt x="87" y="1"/>
                    </a:cubicBezTo>
                    <a:cubicBezTo>
                      <a:pt x="87" y="1"/>
                      <a:pt x="87" y="1"/>
                      <a:pt x="87" y="1"/>
                    </a:cubicBezTo>
                    <a:cubicBezTo>
                      <a:pt x="87" y="1"/>
                      <a:pt x="87" y="1"/>
                      <a:pt x="87" y="1"/>
                    </a:cubicBezTo>
                    <a:cubicBezTo>
                      <a:pt x="87" y="1"/>
                      <a:pt x="87" y="1"/>
                      <a:pt x="87" y="1"/>
                    </a:cubicBezTo>
                    <a:cubicBezTo>
                      <a:pt x="88" y="1"/>
                      <a:pt x="88" y="1"/>
                      <a:pt x="88" y="1"/>
                    </a:cubicBezTo>
                    <a:cubicBezTo>
                      <a:pt x="88" y="1"/>
                      <a:pt x="88" y="1"/>
                      <a:pt x="87" y="1"/>
                    </a:cubicBezTo>
                    <a:cubicBezTo>
                      <a:pt x="87" y="1"/>
                      <a:pt x="87" y="1"/>
                      <a:pt x="87" y="1"/>
                    </a:cubicBezTo>
                    <a:cubicBezTo>
                      <a:pt x="87" y="1"/>
                      <a:pt x="87" y="1"/>
                      <a:pt x="87" y="1"/>
                    </a:cubicBezTo>
                    <a:cubicBezTo>
                      <a:pt x="87" y="1"/>
                      <a:pt x="87" y="1"/>
                      <a:pt x="87" y="1"/>
                    </a:cubicBezTo>
                    <a:cubicBezTo>
                      <a:pt x="87" y="1"/>
                      <a:pt x="87" y="2"/>
                      <a:pt x="87" y="2"/>
                    </a:cubicBezTo>
                    <a:cubicBezTo>
                      <a:pt x="87" y="2"/>
                      <a:pt x="86" y="2"/>
                      <a:pt x="86" y="2"/>
                    </a:cubicBezTo>
                    <a:cubicBezTo>
                      <a:pt x="86" y="2"/>
                      <a:pt x="86" y="3"/>
                      <a:pt x="85" y="3"/>
                    </a:cubicBezTo>
                    <a:cubicBezTo>
                      <a:pt x="85" y="3"/>
                      <a:pt x="85" y="3"/>
                      <a:pt x="85" y="4"/>
                    </a:cubicBezTo>
                    <a:cubicBezTo>
                      <a:pt x="85" y="4"/>
                      <a:pt x="84" y="4"/>
                      <a:pt x="84" y="5"/>
                    </a:cubicBezTo>
                    <a:cubicBezTo>
                      <a:pt x="84" y="5"/>
                      <a:pt x="83" y="5"/>
                      <a:pt x="83" y="6"/>
                    </a:cubicBezTo>
                    <a:cubicBezTo>
                      <a:pt x="83" y="6"/>
                      <a:pt x="83" y="6"/>
                      <a:pt x="82" y="6"/>
                    </a:cubicBezTo>
                    <a:cubicBezTo>
                      <a:pt x="82" y="7"/>
                      <a:pt x="82" y="7"/>
                      <a:pt x="81" y="7"/>
                    </a:cubicBezTo>
                    <a:cubicBezTo>
                      <a:pt x="81" y="7"/>
                      <a:pt x="81" y="7"/>
                      <a:pt x="81" y="7"/>
                    </a:cubicBezTo>
                    <a:cubicBezTo>
                      <a:pt x="81" y="7"/>
                      <a:pt x="81" y="7"/>
                      <a:pt x="81" y="7"/>
                    </a:cubicBezTo>
                    <a:cubicBezTo>
                      <a:pt x="80" y="7"/>
                      <a:pt x="80" y="7"/>
                      <a:pt x="80" y="7"/>
                    </a:cubicBezTo>
                    <a:cubicBezTo>
                      <a:pt x="80" y="7"/>
                      <a:pt x="80" y="7"/>
                      <a:pt x="80" y="7"/>
                    </a:cubicBezTo>
                    <a:cubicBezTo>
                      <a:pt x="79" y="7"/>
                      <a:pt x="79" y="7"/>
                      <a:pt x="78" y="7"/>
                    </a:cubicBezTo>
                    <a:cubicBezTo>
                      <a:pt x="78" y="7"/>
                      <a:pt x="77" y="7"/>
                      <a:pt x="77" y="6"/>
                    </a:cubicBezTo>
                    <a:cubicBezTo>
                      <a:pt x="76" y="6"/>
                      <a:pt x="76" y="6"/>
                      <a:pt x="75" y="6"/>
                    </a:cubicBezTo>
                    <a:cubicBezTo>
                      <a:pt x="75" y="6"/>
                      <a:pt x="75" y="5"/>
                      <a:pt x="74" y="5"/>
                    </a:cubicBezTo>
                    <a:cubicBezTo>
                      <a:pt x="74" y="5"/>
                      <a:pt x="74" y="5"/>
                      <a:pt x="74" y="5"/>
                    </a:cubicBezTo>
                    <a:cubicBezTo>
                      <a:pt x="74" y="5"/>
                      <a:pt x="74" y="5"/>
                      <a:pt x="74" y="5"/>
                    </a:cubicBezTo>
                    <a:cubicBezTo>
                      <a:pt x="73" y="5"/>
                      <a:pt x="73" y="5"/>
                      <a:pt x="73" y="5"/>
                    </a:cubicBezTo>
                    <a:cubicBezTo>
                      <a:pt x="73" y="5"/>
                      <a:pt x="73" y="5"/>
                      <a:pt x="72" y="5"/>
                    </a:cubicBezTo>
                    <a:cubicBezTo>
                      <a:pt x="72" y="5"/>
                      <a:pt x="71" y="5"/>
                      <a:pt x="71" y="5"/>
                    </a:cubicBezTo>
                    <a:cubicBezTo>
                      <a:pt x="71" y="5"/>
                      <a:pt x="70" y="5"/>
                      <a:pt x="70" y="5"/>
                    </a:cubicBezTo>
                    <a:cubicBezTo>
                      <a:pt x="70" y="5"/>
                      <a:pt x="70" y="5"/>
                      <a:pt x="69" y="5"/>
                    </a:cubicBezTo>
                    <a:cubicBezTo>
                      <a:pt x="69" y="5"/>
                      <a:pt x="69" y="5"/>
                      <a:pt x="68" y="5"/>
                    </a:cubicBezTo>
                    <a:cubicBezTo>
                      <a:pt x="68" y="5"/>
                      <a:pt x="68" y="5"/>
                      <a:pt x="68" y="5"/>
                    </a:cubicBezTo>
                    <a:cubicBezTo>
                      <a:pt x="67" y="5"/>
                      <a:pt x="67" y="5"/>
                      <a:pt x="67" y="5"/>
                    </a:cubicBezTo>
                    <a:cubicBezTo>
                      <a:pt x="67" y="5"/>
                      <a:pt x="66" y="5"/>
                      <a:pt x="66" y="5"/>
                    </a:cubicBezTo>
                    <a:cubicBezTo>
                      <a:pt x="66" y="5"/>
                      <a:pt x="66" y="5"/>
                      <a:pt x="65" y="5"/>
                    </a:cubicBezTo>
                    <a:cubicBezTo>
                      <a:pt x="65" y="5"/>
                      <a:pt x="65" y="5"/>
                      <a:pt x="65" y="5"/>
                    </a:cubicBezTo>
                    <a:cubicBezTo>
                      <a:pt x="64" y="5"/>
                      <a:pt x="64" y="5"/>
                      <a:pt x="64" y="5"/>
                    </a:cubicBezTo>
                    <a:cubicBezTo>
                      <a:pt x="64" y="5"/>
                      <a:pt x="64" y="5"/>
                      <a:pt x="64" y="5"/>
                    </a:cubicBezTo>
                    <a:cubicBezTo>
                      <a:pt x="64" y="5"/>
                      <a:pt x="64" y="5"/>
                      <a:pt x="64"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2" y="5"/>
                      <a:pt x="62" y="5"/>
                    </a:cubicBezTo>
                    <a:cubicBezTo>
                      <a:pt x="62" y="5"/>
                      <a:pt x="62" y="5"/>
                      <a:pt x="61" y="6"/>
                    </a:cubicBezTo>
                    <a:cubicBezTo>
                      <a:pt x="61" y="6"/>
                      <a:pt x="61" y="6"/>
                      <a:pt x="60" y="6"/>
                    </a:cubicBezTo>
                    <a:cubicBezTo>
                      <a:pt x="60" y="7"/>
                      <a:pt x="60" y="7"/>
                      <a:pt x="59" y="7"/>
                    </a:cubicBezTo>
                    <a:cubicBezTo>
                      <a:pt x="59" y="7"/>
                      <a:pt x="59" y="7"/>
                      <a:pt x="59" y="8"/>
                    </a:cubicBezTo>
                    <a:cubicBezTo>
                      <a:pt x="59" y="8"/>
                      <a:pt x="59" y="8"/>
                      <a:pt x="58" y="8"/>
                    </a:cubicBezTo>
                    <a:cubicBezTo>
                      <a:pt x="58" y="8"/>
                      <a:pt x="58" y="8"/>
                      <a:pt x="58" y="8"/>
                    </a:cubicBezTo>
                    <a:cubicBezTo>
                      <a:pt x="58" y="9"/>
                      <a:pt x="58" y="9"/>
                      <a:pt x="57" y="9"/>
                    </a:cubicBezTo>
                    <a:cubicBezTo>
                      <a:pt x="57" y="9"/>
                      <a:pt x="57" y="9"/>
                      <a:pt x="57" y="9"/>
                    </a:cubicBezTo>
                    <a:cubicBezTo>
                      <a:pt x="56" y="9"/>
                      <a:pt x="56" y="9"/>
                      <a:pt x="56" y="9"/>
                    </a:cubicBezTo>
                    <a:cubicBezTo>
                      <a:pt x="56" y="9"/>
                      <a:pt x="55" y="9"/>
                      <a:pt x="55" y="9"/>
                    </a:cubicBezTo>
                    <a:cubicBezTo>
                      <a:pt x="54" y="9"/>
                      <a:pt x="54" y="9"/>
                      <a:pt x="54" y="9"/>
                    </a:cubicBezTo>
                    <a:cubicBezTo>
                      <a:pt x="53" y="9"/>
                      <a:pt x="53" y="9"/>
                      <a:pt x="52" y="9"/>
                    </a:cubicBezTo>
                    <a:cubicBezTo>
                      <a:pt x="52" y="9"/>
                      <a:pt x="51" y="9"/>
                      <a:pt x="51" y="9"/>
                    </a:cubicBezTo>
                    <a:cubicBezTo>
                      <a:pt x="50" y="9"/>
                      <a:pt x="50" y="9"/>
                      <a:pt x="50" y="9"/>
                    </a:cubicBezTo>
                    <a:cubicBezTo>
                      <a:pt x="49" y="9"/>
                      <a:pt x="49" y="9"/>
                      <a:pt x="49" y="9"/>
                    </a:cubicBezTo>
                    <a:cubicBezTo>
                      <a:pt x="49" y="9"/>
                      <a:pt x="48" y="9"/>
                      <a:pt x="48" y="9"/>
                    </a:cubicBezTo>
                    <a:cubicBezTo>
                      <a:pt x="48" y="8"/>
                      <a:pt x="48" y="8"/>
                      <a:pt x="47" y="8"/>
                    </a:cubicBezTo>
                    <a:cubicBezTo>
                      <a:pt x="47" y="8"/>
                      <a:pt x="47" y="8"/>
                      <a:pt x="47" y="8"/>
                    </a:cubicBezTo>
                    <a:cubicBezTo>
                      <a:pt x="47" y="8"/>
                      <a:pt x="46" y="7"/>
                      <a:pt x="46" y="7"/>
                    </a:cubicBezTo>
                    <a:cubicBezTo>
                      <a:pt x="46" y="7"/>
                      <a:pt x="45" y="7"/>
                      <a:pt x="45" y="7"/>
                    </a:cubicBezTo>
                    <a:cubicBezTo>
                      <a:pt x="45" y="6"/>
                      <a:pt x="44" y="6"/>
                      <a:pt x="44" y="6"/>
                    </a:cubicBezTo>
                    <a:cubicBezTo>
                      <a:pt x="44" y="6"/>
                      <a:pt x="43" y="6"/>
                      <a:pt x="43" y="6"/>
                    </a:cubicBezTo>
                    <a:cubicBezTo>
                      <a:pt x="43" y="5"/>
                      <a:pt x="43" y="5"/>
                      <a:pt x="42" y="5"/>
                    </a:cubicBezTo>
                    <a:cubicBezTo>
                      <a:pt x="42" y="5"/>
                      <a:pt x="42" y="5"/>
                      <a:pt x="41" y="5"/>
                    </a:cubicBezTo>
                    <a:cubicBezTo>
                      <a:pt x="41" y="6"/>
                      <a:pt x="40" y="6"/>
                      <a:pt x="39" y="6"/>
                    </a:cubicBezTo>
                    <a:cubicBezTo>
                      <a:pt x="39" y="6"/>
                      <a:pt x="38" y="6"/>
                      <a:pt x="38" y="6"/>
                    </a:cubicBezTo>
                    <a:cubicBezTo>
                      <a:pt x="37" y="7"/>
                      <a:pt x="36" y="7"/>
                      <a:pt x="36" y="7"/>
                    </a:cubicBezTo>
                    <a:cubicBezTo>
                      <a:pt x="36" y="7"/>
                      <a:pt x="35" y="7"/>
                      <a:pt x="35" y="7"/>
                    </a:cubicBezTo>
                    <a:cubicBezTo>
                      <a:pt x="35" y="8"/>
                      <a:pt x="35" y="8"/>
                      <a:pt x="35" y="8"/>
                    </a:cubicBezTo>
                    <a:cubicBezTo>
                      <a:pt x="35" y="8"/>
                      <a:pt x="35" y="8"/>
                      <a:pt x="35" y="8"/>
                    </a:cubicBezTo>
                    <a:cubicBezTo>
                      <a:pt x="35" y="8"/>
                      <a:pt x="34" y="8"/>
                      <a:pt x="34" y="8"/>
                    </a:cubicBezTo>
                    <a:cubicBezTo>
                      <a:pt x="34" y="8"/>
                      <a:pt x="34" y="8"/>
                      <a:pt x="33" y="7"/>
                    </a:cubicBezTo>
                    <a:cubicBezTo>
                      <a:pt x="33" y="7"/>
                      <a:pt x="33" y="7"/>
                      <a:pt x="33" y="7"/>
                    </a:cubicBezTo>
                    <a:cubicBezTo>
                      <a:pt x="32" y="6"/>
                      <a:pt x="32" y="6"/>
                      <a:pt x="32" y="6"/>
                    </a:cubicBezTo>
                    <a:cubicBezTo>
                      <a:pt x="32" y="5"/>
                      <a:pt x="32" y="5"/>
                      <a:pt x="31" y="5"/>
                    </a:cubicBezTo>
                    <a:cubicBezTo>
                      <a:pt x="31" y="4"/>
                      <a:pt x="31" y="4"/>
                      <a:pt x="31" y="4"/>
                    </a:cubicBezTo>
                    <a:cubicBezTo>
                      <a:pt x="31" y="4"/>
                      <a:pt x="31" y="4"/>
                      <a:pt x="31" y="4"/>
                    </a:cubicBezTo>
                    <a:cubicBezTo>
                      <a:pt x="31" y="3"/>
                      <a:pt x="31" y="3"/>
                      <a:pt x="31" y="3"/>
                    </a:cubicBezTo>
                    <a:cubicBezTo>
                      <a:pt x="30" y="3"/>
                      <a:pt x="30" y="3"/>
                      <a:pt x="30" y="3"/>
                    </a:cubicBezTo>
                    <a:cubicBezTo>
                      <a:pt x="30" y="3"/>
                      <a:pt x="30" y="2"/>
                      <a:pt x="30" y="2"/>
                    </a:cubicBezTo>
                    <a:cubicBezTo>
                      <a:pt x="30" y="2"/>
                      <a:pt x="29" y="2"/>
                      <a:pt x="29" y="2"/>
                    </a:cubicBezTo>
                    <a:cubicBezTo>
                      <a:pt x="29" y="2"/>
                      <a:pt x="29" y="2"/>
                      <a:pt x="28" y="2"/>
                    </a:cubicBezTo>
                    <a:cubicBezTo>
                      <a:pt x="28" y="2"/>
                      <a:pt x="28" y="2"/>
                      <a:pt x="27" y="2"/>
                    </a:cubicBezTo>
                    <a:cubicBezTo>
                      <a:pt x="27" y="2"/>
                      <a:pt x="27" y="2"/>
                      <a:pt x="26" y="2"/>
                    </a:cubicBezTo>
                    <a:cubicBezTo>
                      <a:pt x="26" y="2"/>
                      <a:pt x="26" y="2"/>
                      <a:pt x="25" y="2"/>
                    </a:cubicBezTo>
                    <a:cubicBezTo>
                      <a:pt x="25" y="2"/>
                      <a:pt x="25" y="2"/>
                      <a:pt x="24" y="1"/>
                    </a:cubicBezTo>
                    <a:cubicBezTo>
                      <a:pt x="24" y="1"/>
                      <a:pt x="24" y="1"/>
                      <a:pt x="24" y="1"/>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39" name="Freeform 43">
                <a:extLst>
                  <a:ext uri="{FF2B5EF4-FFF2-40B4-BE49-F238E27FC236}">
                    <a16:creationId xmlns:a16="http://schemas.microsoft.com/office/drawing/2014/main" id="{23EA4986-A41C-8C44-9D17-078FC96755E5}"/>
                  </a:ext>
                </a:extLst>
              </p:cNvPr>
              <p:cNvSpPr>
                <a:spLocks/>
              </p:cNvSpPr>
              <p:nvPr/>
            </p:nvSpPr>
            <p:spPr bwMode="auto">
              <a:xfrm>
                <a:off x="3730" y="1128"/>
                <a:ext cx="26" cy="55"/>
              </a:xfrm>
              <a:custGeom>
                <a:avLst/>
                <a:gdLst>
                  <a:gd name="T0" fmla="*/ 17 w 24"/>
                  <a:gd name="T1" fmla="*/ 0 h 51"/>
                  <a:gd name="T2" fmla="*/ 16 w 24"/>
                  <a:gd name="T3" fmla="*/ 0 h 51"/>
                  <a:gd name="T4" fmla="*/ 16 w 24"/>
                  <a:gd name="T5" fmla="*/ 0 h 51"/>
                  <a:gd name="T6" fmla="*/ 16 w 24"/>
                  <a:gd name="T7" fmla="*/ 2 h 51"/>
                  <a:gd name="T8" fmla="*/ 16 w 24"/>
                  <a:gd name="T9" fmla="*/ 4 h 51"/>
                  <a:gd name="T10" fmla="*/ 15 w 24"/>
                  <a:gd name="T11" fmla="*/ 6 h 51"/>
                  <a:gd name="T12" fmla="*/ 14 w 24"/>
                  <a:gd name="T13" fmla="*/ 6 h 51"/>
                  <a:gd name="T14" fmla="*/ 12 w 24"/>
                  <a:gd name="T15" fmla="*/ 8 h 51"/>
                  <a:gd name="T16" fmla="*/ 6 w 24"/>
                  <a:gd name="T17" fmla="*/ 9 h 51"/>
                  <a:gd name="T18" fmla="*/ 4 w 24"/>
                  <a:gd name="T19" fmla="*/ 10 h 51"/>
                  <a:gd name="T20" fmla="*/ 2 w 24"/>
                  <a:gd name="T21" fmla="*/ 11 h 51"/>
                  <a:gd name="T22" fmla="*/ 1 w 24"/>
                  <a:gd name="T23" fmla="*/ 12 h 51"/>
                  <a:gd name="T24" fmla="*/ 0 w 24"/>
                  <a:gd name="T25" fmla="*/ 12 h 51"/>
                  <a:gd name="T26" fmla="*/ 0 w 24"/>
                  <a:gd name="T27" fmla="*/ 13 h 51"/>
                  <a:gd name="T28" fmla="*/ 1 w 24"/>
                  <a:gd name="T29" fmla="*/ 16 h 51"/>
                  <a:gd name="T30" fmla="*/ 3 w 24"/>
                  <a:gd name="T31" fmla="*/ 18 h 51"/>
                  <a:gd name="T32" fmla="*/ 3 w 24"/>
                  <a:gd name="T33" fmla="*/ 18 h 51"/>
                  <a:gd name="T34" fmla="*/ 3 w 24"/>
                  <a:gd name="T35" fmla="*/ 18 h 51"/>
                  <a:gd name="T36" fmla="*/ 3 w 24"/>
                  <a:gd name="T37" fmla="*/ 18 h 51"/>
                  <a:gd name="T38" fmla="*/ 3 w 24"/>
                  <a:gd name="T39" fmla="*/ 18 h 51"/>
                  <a:gd name="T40" fmla="*/ 3 w 24"/>
                  <a:gd name="T41" fmla="*/ 18 h 51"/>
                  <a:gd name="T42" fmla="*/ 3 w 24"/>
                  <a:gd name="T43" fmla="*/ 18 h 51"/>
                  <a:gd name="T44" fmla="*/ 4 w 24"/>
                  <a:gd name="T45" fmla="*/ 18 h 51"/>
                  <a:gd name="T46" fmla="*/ 6 w 24"/>
                  <a:gd name="T47" fmla="*/ 20 h 51"/>
                  <a:gd name="T48" fmla="*/ 7 w 24"/>
                  <a:gd name="T49" fmla="*/ 22 h 51"/>
                  <a:gd name="T50" fmla="*/ 6 w 24"/>
                  <a:gd name="T51" fmla="*/ 23 h 51"/>
                  <a:gd name="T52" fmla="*/ 6 w 24"/>
                  <a:gd name="T53" fmla="*/ 24 h 51"/>
                  <a:gd name="T54" fmla="*/ 6 w 24"/>
                  <a:gd name="T55" fmla="*/ 25 h 51"/>
                  <a:gd name="T56" fmla="*/ 6 w 24"/>
                  <a:gd name="T57" fmla="*/ 25 h 51"/>
                  <a:gd name="T58" fmla="*/ 8 w 24"/>
                  <a:gd name="T59" fmla="*/ 30 h 51"/>
                  <a:gd name="T60" fmla="*/ 8 w 24"/>
                  <a:gd name="T61" fmla="*/ 33 h 51"/>
                  <a:gd name="T62" fmla="*/ 8 w 24"/>
                  <a:gd name="T63" fmla="*/ 38 h 51"/>
                  <a:gd name="T64" fmla="*/ 8 w 24"/>
                  <a:gd name="T65" fmla="*/ 47 h 51"/>
                  <a:gd name="T66" fmla="*/ 8 w 24"/>
                  <a:gd name="T67" fmla="*/ 50 h 51"/>
                  <a:gd name="T68" fmla="*/ 12 w 24"/>
                  <a:gd name="T69" fmla="*/ 50 h 51"/>
                  <a:gd name="T70" fmla="*/ 14 w 24"/>
                  <a:gd name="T71" fmla="*/ 50 h 51"/>
                  <a:gd name="T72" fmla="*/ 16 w 24"/>
                  <a:gd name="T73" fmla="*/ 49 h 51"/>
                  <a:gd name="T74" fmla="*/ 18 w 24"/>
                  <a:gd name="T75" fmla="*/ 48 h 51"/>
                  <a:gd name="T76" fmla="*/ 18 w 24"/>
                  <a:gd name="T77" fmla="*/ 47 h 51"/>
                  <a:gd name="T78" fmla="*/ 17 w 24"/>
                  <a:gd name="T79" fmla="*/ 45 h 51"/>
                  <a:gd name="T80" fmla="*/ 16 w 24"/>
                  <a:gd name="T81" fmla="*/ 42 h 51"/>
                  <a:gd name="T82" fmla="*/ 16 w 24"/>
                  <a:gd name="T83" fmla="*/ 40 h 51"/>
                  <a:gd name="T84" fmla="*/ 16 w 24"/>
                  <a:gd name="T85" fmla="*/ 36 h 51"/>
                  <a:gd name="T86" fmla="*/ 17 w 24"/>
                  <a:gd name="T87" fmla="*/ 30 h 51"/>
                  <a:gd name="T88" fmla="*/ 20 w 24"/>
                  <a:gd name="T89" fmla="*/ 26 h 51"/>
                  <a:gd name="T90" fmla="*/ 22 w 24"/>
                  <a:gd name="T91" fmla="*/ 22 h 51"/>
                  <a:gd name="T92" fmla="*/ 24 w 24"/>
                  <a:gd name="T93" fmla="*/ 16 h 51"/>
                  <a:gd name="T94" fmla="*/ 24 w 24"/>
                  <a:gd name="T95" fmla="*/ 8 h 51"/>
                  <a:gd name="T96" fmla="*/ 23 w 24"/>
                  <a:gd name="T97" fmla="*/ 4 h 51"/>
                  <a:gd name="T98" fmla="*/ 23 w 24"/>
                  <a:gd name="T99" fmla="*/ 4 h 51"/>
                  <a:gd name="T100" fmla="*/ 22 w 24"/>
                  <a:gd name="T101" fmla="*/ 4 h 51"/>
                  <a:gd name="T102" fmla="*/ 20 w 24"/>
                  <a:gd name="T103" fmla="*/ 3 h 51"/>
                  <a:gd name="T104" fmla="*/ 19 w 24"/>
                  <a:gd name="T105" fmla="*/ 1 h 51"/>
                  <a:gd name="T106" fmla="*/ 19 w 24"/>
                  <a:gd name="T107" fmla="*/ 0 h 51"/>
                  <a:gd name="T108" fmla="*/ 18 w 24"/>
                  <a:gd name="T10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51">
                    <a:moveTo>
                      <a:pt x="17" y="0"/>
                    </a:moveTo>
                    <a:cubicBezTo>
                      <a:pt x="17" y="0"/>
                      <a:pt x="17" y="0"/>
                      <a:pt x="17" y="0"/>
                    </a:cubicBezTo>
                    <a:cubicBezTo>
                      <a:pt x="17" y="0"/>
                      <a:pt x="17" y="0"/>
                      <a:pt x="17" y="0"/>
                    </a:cubicBezTo>
                    <a:cubicBezTo>
                      <a:pt x="17" y="0"/>
                      <a:pt x="17"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6" y="1"/>
                      <a:pt x="16" y="2"/>
                    </a:cubicBezTo>
                    <a:cubicBezTo>
                      <a:pt x="16" y="2"/>
                      <a:pt x="16" y="2"/>
                      <a:pt x="16" y="2"/>
                    </a:cubicBezTo>
                    <a:cubicBezTo>
                      <a:pt x="16" y="3"/>
                      <a:pt x="16" y="3"/>
                      <a:pt x="16" y="3"/>
                    </a:cubicBezTo>
                    <a:cubicBezTo>
                      <a:pt x="16" y="5"/>
                      <a:pt x="16" y="5"/>
                      <a:pt x="16" y="5"/>
                    </a:cubicBezTo>
                    <a:cubicBezTo>
                      <a:pt x="16" y="4"/>
                      <a:pt x="16" y="4"/>
                      <a:pt x="16" y="4"/>
                    </a:cubicBezTo>
                    <a:cubicBezTo>
                      <a:pt x="16" y="5"/>
                      <a:pt x="16" y="5"/>
                      <a:pt x="15" y="5"/>
                    </a:cubicBezTo>
                    <a:cubicBezTo>
                      <a:pt x="15" y="5"/>
                      <a:pt x="15" y="5"/>
                      <a:pt x="15" y="5"/>
                    </a:cubicBezTo>
                    <a:cubicBezTo>
                      <a:pt x="15" y="6"/>
                      <a:pt x="15" y="6"/>
                      <a:pt x="15" y="6"/>
                    </a:cubicBezTo>
                    <a:cubicBezTo>
                      <a:pt x="15" y="6"/>
                      <a:pt x="14" y="6"/>
                      <a:pt x="14" y="6"/>
                    </a:cubicBezTo>
                    <a:cubicBezTo>
                      <a:pt x="14" y="6"/>
                      <a:pt x="14" y="6"/>
                      <a:pt x="14" y="6"/>
                    </a:cubicBezTo>
                    <a:cubicBezTo>
                      <a:pt x="14" y="6"/>
                      <a:pt x="14" y="6"/>
                      <a:pt x="14" y="6"/>
                    </a:cubicBezTo>
                    <a:cubicBezTo>
                      <a:pt x="14" y="6"/>
                      <a:pt x="14" y="7"/>
                      <a:pt x="13" y="7"/>
                    </a:cubicBezTo>
                    <a:cubicBezTo>
                      <a:pt x="13" y="7"/>
                      <a:pt x="13" y="7"/>
                      <a:pt x="13" y="7"/>
                    </a:cubicBezTo>
                    <a:cubicBezTo>
                      <a:pt x="13" y="7"/>
                      <a:pt x="12" y="8"/>
                      <a:pt x="12" y="8"/>
                    </a:cubicBezTo>
                    <a:cubicBezTo>
                      <a:pt x="11" y="8"/>
                      <a:pt x="10" y="8"/>
                      <a:pt x="9" y="8"/>
                    </a:cubicBezTo>
                    <a:cubicBezTo>
                      <a:pt x="8" y="8"/>
                      <a:pt x="8" y="8"/>
                      <a:pt x="7" y="9"/>
                    </a:cubicBezTo>
                    <a:cubicBezTo>
                      <a:pt x="6" y="9"/>
                      <a:pt x="6" y="9"/>
                      <a:pt x="6" y="9"/>
                    </a:cubicBezTo>
                    <a:cubicBezTo>
                      <a:pt x="6" y="9"/>
                      <a:pt x="6" y="9"/>
                      <a:pt x="5" y="9"/>
                    </a:cubicBezTo>
                    <a:cubicBezTo>
                      <a:pt x="5" y="9"/>
                      <a:pt x="5" y="9"/>
                      <a:pt x="5" y="9"/>
                    </a:cubicBezTo>
                    <a:cubicBezTo>
                      <a:pt x="5" y="9"/>
                      <a:pt x="4" y="9"/>
                      <a:pt x="4" y="10"/>
                    </a:cubicBezTo>
                    <a:cubicBezTo>
                      <a:pt x="4" y="10"/>
                      <a:pt x="4" y="10"/>
                      <a:pt x="4" y="10"/>
                    </a:cubicBezTo>
                    <a:cubicBezTo>
                      <a:pt x="3" y="10"/>
                      <a:pt x="3" y="10"/>
                      <a:pt x="3" y="11"/>
                    </a:cubicBezTo>
                    <a:cubicBezTo>
                      <a:pt x="3" y="11"/>
                      <a:pt x="3" y="11"/>
                      <a:pt x="2" y="11"/>
                    </a:cubicBezTo>
                    <a:cubicBezTo>
                      <a:pt x="2" y="11"/>
                      <a:pt x="2" y="11"/>
                      <a:pt x="2" y="12"/>
                    </a:cubicBezTo>
                    <a:cubicBezTo>
                      <a:pt x="2"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3"/>
                    </a:cubicBezTo>
                    <a:cubicBezTo>
                      <a:pt x="0" y="14"/>
                      <a:pt x="1" y="15"/>
                      <a:pt x="1" y="15"/>
                    </a:cubicBezTo>
                    <a:cubicBezTo>
                      <a:pt x="1" y="16"/>
                      <a:pt x="1" y="16"/>
                      <a:pt x="1" y="16"/>
                    </a:cubicBezTo>
                    <a:cubicBezTo>
                      <a:pt x="1" y="17"/>
                      <a:pt x="2" y="17"/>
                      <a:pt x="2" y="17"/>
                    </a:cubicBezTo>
                    <a:cubicBezTo>
                      <a:pt x="2" y="17"/>
                      <a:pt x="2"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9"/>
                      <a:pt x="4" y="19"/>
                      <a:pt x="4" y="19"/>
                    </a:cubicBezTo>
                    <a:cubicBezTo>
                      <a:pt x="4" y="19"/>
                      <a:pt x="4" y="19"/>
                      <a:pt x="5" y="19"/>
                    </a:cubicBezTo>
                    <a:cubicBezTo>
                      <a:pt x="5" y="19"/>
                      <a:pt x="5" y="19"/>
                      <a:pt x="6" y="20"/>
                    </a:cubicBezTo>
                    <a:cubicBezTo>
                      <a:pt x="6" y="20"/>
                      <a:pt x="6" y="20"/>
                      <a:pt x="6" y="20"/>
                    </a:cubicBezTo>
                    <a:cubicBezTo>
                      <a:pt x="6" y="20"/>
                      <a:pt x="6" y="21"/>
                      <a:pt x="6" y="21"/>
                    </a:cubicBezTo>
                    <a:cubicBezTo>
                      <a:pt x="7" y="21"/>
                      <a:pt x="7" y="22"/>
                      <a:pt x="7" y="22"/>
                    </a:cubicBezTo>
                    <a:cubicBezTo>
                      <a:pt x="7" y="22"/>
                      <a:pt x="7" y="22"/>
                      <a:pt x="7" y="22"/>
                    </a:cubicBezTo>
                    <a:cubicBezTo>
                      <a:pt x="7" y="22"/>
                      <a:pt x="6" y="22"/>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5"/>
                    </a:cubicBezTo>
                    <a:cubicBezTo>
                      <a:pt x="6" y="25"/>
                      <a:pt x="6" y="25"/>
                      <a:pt x="6" y="25"/>
                    </a:cubicBezTo>
                    <a:cubicBezTo>
                      <a:pt x="6" y="25"/>
                      <a:pt x="6" y="25"/>
                      <a:pt x="6" y="25"/>
                    </a:cubicBezTo>
                    <a:cubicBezTo>
                      <a:pt x="6" y="25"/>
                      <a:pt x="6" y="25"/>
                      <a:pt x="6" y="25"/>
                    </a:cubicBezTo>
                    <a:cubicBezTo>
                      <a:pt x="6" y="25"/>
                      <a:pt x="6" y="25"/>
                      <a:pt x="6" y="25"/>
                    </a:cubicBezTo>
                    <a:cubicBezTo>
                      <a:pt x="7" y="26"/>
                      <a:pt x="7" y="26"/>
                      <a:pt x="7" y="26"/>
                    </a:cubicBezTo>
                    <a:cubicBezTo>
                      <a:pt x="7" y="27"/>
                      <a:pt x="7" y="27"/>
                      <a:pt x="7" y="28"/>
                    </a:cubicBezTo>
                    <a:cubicBezTo>
                      <a:pt x="8" y="28"/>
                      <a:pt x="8" y="29"/>
                      <a:pt x="8" y="30"/>
                    </a:cubicBezTo>
                    <a:cubicBezTo>
                      <a:pt x="8" y="30"/>
                      <a:pt x="8" y="31"/>
                      <a:pt x="8" y="32"/>
                    </a:cubicBezTo>
                    <a:cubicBezTo>
                      <a:pt x="8" y="32"/>
                      <a:pt x="8" y="32"/>
                      <a:pt x="8" y="32"/>
                    </a:cubicBezTo>
                    <a:cubicBezTo>
                      <a:pt x="8" y="33"/>
                      <a:pt x="8" y="33"/>
                      <a:pt x="8" y="33"/>
                    </a:cubicBezTo>
                    <a:cubicBezTo>
                      <a:pt x="8" y="34"/>
                      <a:pt x="8" y="34"/>
                      <a:pt x="8" y="34"/>
                    </a:cubicBezTo>
                    <a:cubicBezTo>
                      <a:pt x="8" y="35"/>
                      <a:pt x="8" y="35"/>
                      <a:pt x="8" y="36"/>
                    </a:cubicBezTo>
                    <a:cubicBezTo>
                      <a:pt x="8" y="36"/>
                      <a:pt x="8" y="37"/>
                      <a:pt x="8" y="38"/>
                    </a:cubicBezTo>
                    <a:cubicBezTo>
                      <a:pt x="8" y="39"/>
                      <a:pt x="8" y="40"/>
                      <a:pt x="8" y="41"/>
                    </a:cubicBezTo>
                    <a:cubicBezTo>
                      <a:pt x="8" y="42"/>
                      <a:pt x="8" y="43"/>
                      <a:pt x="8" y="44"/>
                    </a:cubicBezTo>
                    <a:cubicBezTo>
                      <a:pt x="8" y="45"/>
                      <a:pt x="8" y="46"/>
                      <a:pt x="8" y="47"/>
                    </a:cubicBezTo>
                    <a:cubicBezTo>
                      <a:pt x="8" y="48"/>
                      <a:pt x="8" y="48"/>
                      <a:pt x="8" y="48"/>
                    </a:cubicBezTo>
                    <a:cubicBezTo>
                      <a:pt x="8" y="49"/>
                      <a:pt x="8" y="49"/>
                      <a:pt x="8" y="49"/>
                    </a:cubicBezTo>
                    <a:cubicBezTo>
                      <a:pt x="8" y="49"/>
                      <a:pt x="8" y="50"/>
                      <a:pt x="8" y="50"/>
                    </a:cubicBezTo>
                    <a:cubicBezTo>
                      <a:pt x="8" y="50"/>
                      <a:pt x="8" y="50"/>
                      <a:pt x="8" y="51"/>
                    </a:cubicBezTo>
                    <a:cubicBezTo>
                      <a:pt x="9" y="50"/>
                      <a:pt x="10" y="50"/>
                      <a:pt x="10" y="50"/>
                    </a:cubicBezTo>
                    <a:cubicBezTo>
                      <a:pt x="11" y="50"/>
                      <a:pt x="11" y="50"/>
                      <a:pt x="12" y="50"/>
                    </a:cubicBezTo>
                    <a:cubicBezTo>
                      <a:pt x="12" y="50"/>
                      <a:pt x="12" y="50"/>
                      <a:pt x="13" y="50"/>
                    </a:cubicBezTo>
                    <a:cubicBezTo>
                      <a:pt x="13" y="50"/>
                      <a:pt x="13" y="50"/>
                      <a:pt x="14" y="50"/>
                    </a:cubicBezTo>
                    <a:cubicBezTo>
                      <a:pt x="14" y="50"/>
                      <a:pt x="14" y="50"/>
                      <a:pt x="14" y="50"/>
                    </a:cubicBezTo>
                    <a:cubicBezTo>
                      <a:pt x="15" y="50"/>
                      <a:pt x="15" y="50"/>
                      <a:pt x="15" y="50"/>
                    </a:cubicBezTo>
                    <a:cubicBezTo>
                      <a:pt x="15" y="50"/>
                      <a:pt x="16" y="49"/>
                      <a:pt x="16" y="49"/>
                    </a:cubicBezTo>
                    <a:cubicBezTo>
                      <a:pt x="16" y="49"/>
                      <a:pt x="16" y="49"/>
                      <a:pt x="16" y="49"/>
                    </a:cubicBezTo>
                    <a:cubicBezTo>
                      <a:pt x="17" y="49"/>
                      <a:pt x="17" y="49"/>
                      <a:pt x="17" y="48"/>
                    </a:cubicBezTo>
                    <a:cubicBezTo>
                      <a:pt x="17" y="48"/>
                      <a:pt x="17" y="48"/>
                      <a:pt x="17" y="48"/>
                    </a:cubicBezTo>
                    <a:cubicBezTo>
                      <a:pt x="18" y="48"/>
                      <a:pt x="18" y="48"/>
                      <a:pt x="18" y="48"/>
                    </a:cubicBezTo>
                    <a:cubicBezTo>
                      <a:pt x="18" y="48"/>
                      <a:pt x="18" y="48"/>
                      <a:pt x="19" y="48"/>
                    </a:cubicBezTo>
                    <a:cubicBezTo>
                      <a:pt x="18" y="48"/>
                      <a:pt x="18" y="48"/>
                      <a:pt x="18" y="47"/>
                    </a:cubicBezTo>
                    <a:cubicBezTo>
                      <a:pt x="18" y="47"/>
                      <a:pt x="18" y="47"/>
                      <a:pt x="18" y="47"/>
                    </a:cubicBezTo>
                    <a:cubicBezTo>
                      <a:pt x="18" y="47"/>
                      <a:pt x="18" y="47"/>
                      <a:pt x="18" y="46"/>
                    </a:cubicBezTo>
                    <a:cubicBezTo>
                      <a:pt x="18" y="46"/>
                      <a:pt x="18" y="46"/>
                      <a:pt x="18" y="46"/>
                    </a:cubicBezTo>
                    <a:cubicBezTo>
                      <a:pt x="17" y="46"/>
                      <a:pt x="17" y="45"/>
                      <a:pt x="17" y="45"/>
                    </a:cubicBezTo>
                    <a:cubicBezTo>
                      <a:pt x="17" y="45"/>
                      <a:pt x="17" y="44"/>
                      <a:pt x="17" y="44"/>
                    </a:cubicBezTo>
                    <a:cubicBezTo>
                      <a:pt x="17" y="44"/>
                      <a:pt x="17" y="44"/>
                      <a:pt x="16" y="43"/>
                    </a:cubicBezTo>
                    <a:cubicBezTo>
                      <a:pt x="16" y="43"/>
                      <a:pt x="16" y="42"/>
                      <a:pt x="16" y="42"/>
                    </a:cubicBezTo>
                    <a:cubicBezTo>
                      <a:pt x="16" y="42"/>
                      <a:pt x="16" y="42"/>
                      <a:pt x="16" y="41"/>
                    </a:cubicBezTo>
                    <a:cubicBezTo>
                      <a:pt x="16" y="41"/>
                      <a:pt x="16" y="41"/>
                      <a:pt x="16" y="40"/>
                    </a:cubicBezTo>
                    <a:cubicBezTo>
                      <a:pt x="16" y="40"/>
                      <a:pt x="16" y="40"/>
                      <a:pt x="16" y="40"/>
                    </a:cubicBezTo>
                    <a:cubicBezTo>
                      <a:pt x="16" y="39"/>
                      <a:pt x="16" y="39"/>
                      <a:pt x="16" y="39"/>
                    </a:cubicBezTo>
                    <a:cubicBezTo>
                      <a:pt x="16" y="38"/>
                      <a:pt x="16" y="38"/>
                      <a:pt x="16" y="37"/>
                    </a:cubicBezTo>
                    <a:cubicBezTo>
                      <a:pt x="16" y="37"/>
                      <a:pt x="16" y="36"/>
                      <a:pt x="16" y="36"/>
                    </a:cubicBezTo>
                    <a:cubicBezTo>
                      <a:pt x="16" y="35"/>
                      <a:pt x="16" y="35"/>
                      <a:pt x="16" y="34"/>
                    </a:cubicBezTo>
                    <a:cubicBezTo>
                      <a:pt x="16" y="33"/>
                      <a:pt x="16" y="33"/>
                      <a:pt x="16" y="32"/>
                    </a:cubicBezTo>
                    <a:cubicBezTo>
                      <a:pt x="16" y="31"/>
                      <a:pt x="17" y="30"/>
                      <a:pt x="17" y="30"/>
                    </a:cubicBezTo>
                    <a:cubicBezTo>
                      <a:pt x="17" y="29"/>
                      <a:pt x="18" y="28"/>
                      <a:pt x="18" y="28"/>
                    </a:cubicBezTo>
                    <a:cubicBezTo>
                      <a:pt x="18" y="27"/>
                      <a:pt x="19" y="27"/>
                      <a:pt x="19" y="26"/>
                    </a:cubicBezTo>
                    <a:cubicBezTo>
                      <a:pt x="19" y="26"/>
                      <a:pt x="20" y="26"/>
                      <a:pt x="20" y="26"/>
                    </a:cubicBezTo>
                    <a:cubicBezTo>
                      <a:pt x="20" y="26"/>
                      <a:pt x="20" y="25"/>
                      <a:pt x="20" y="25"/>
                    </a:cubicBezTo>
                    <a:cubicBezTo>
                      <a:pt x="20" y="25"/>
                      <a:pt x="21" y="24"/>
                      <a:pt x="21" y="24"/>
                    </a:cubicBezTo>
                    <a:cubicBezTo>
                      <a:pt x="21" y="23"/>
                      <a:pt x="22" y="23"/>
                      <a:pt x="22" y="22"/>
                    </a:cubicBezTo>
                    <a:cubicBezTo>
                      <a:pt x="22" y="22"/>
                      <a:pt x="23" y="21"/>
                      <a:pt x="23" y="21"/>
                    </a:cubicBezTo>
                    <a:cubicBezTo>
                      <a:pt x="23" y="20"/>
                      <a:pt x="24" y="20"/>
                      <a:pt x="24" y="19"/>
                    </a:cubicBezTo>
                    <a:cubicBezTo>
                      <a:pt x="24" y="18"/>
                      <a:pt x="24" y="17"/>
                      <a:pt x="24" y="16"/>
                    </a:cubicBezTo>
                    <a:cubicBezTo>
                      <a:pt x="24" y="15"/>
                      <a:pt x="24" y="13"/>
                      <a:pt x="24" y="12"/>
                    </a:cubicBezTo>
                    <a:cubicBezTo>
                      <a:pt x="24" y="11"/>
                      <a:pt x="24" y="10"/>
                      <a:pt x="24" y="9"/>
                    </a:cubicBezTo>
                    <a:cubicBezTo>
                      <a:pt x="24" y="9"/>
                      <a:pt x="24" y="9"/>
                      <a:pt x="24" y="8"/>
                    </a:cubicBezTo>
                    <a:cubicBezTo>
                      <a:pt x="24" y="8"/>
                      <a:pt x="24" y="8"/>
                      <a:pt x="24" y="7"/>
                    </a:cubicBezTo>
                    <a:cubicBezTo>
                      <a:pt x="24" y="7"/>
                      <a:pt x="23" y="6"/>
                      <a:pt x="23" y="6"/>
                    </a:cubicBezTo>
                    <a:cubicBezTo>
                      <a:pt x="23" y="5"/>
                      <a:pt x="23" y="5"/>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1" y="4"/>
                      <a:pt x="21" y="4"/>
                    </a:cubicBezTo>
                    <a:cubicBezTo>
                      <a:pt x="21" y="4"/>
                      <a:pt x="21" y="4"/>
                      <a:pt x="21" y="4"/>
                    </a:cubicBezTo>
                    <a:cubicBezTo>
                      <a:pt x="20" y="4"/>
                      <a:pt x="20" y="3"/>
                      <a:pt x="20" y="3"/>
                    </a:cubicBezTo>
                    <a:cubicBezTo>
                      <a:pt x="20" y="3"/>
                      <a:pt x="20" y="3"/>
                      <a:pt x="19" y="3"/>
                    </a:cubicBezTo>
                    <a:cubicBezTo>
                      <a:pt x="19" y="2"/>
                      <a:pt x="19" y="2"/>
                      <a:pt x="19" y="2"/>
                    </a:cubicBezTo>
                    <a:cubicBezTo>
                      <a:pt x="19" y="2"/>
                      <a:pt x="19" y="2"/>
                      <a:pt x="19" y="1"/>
                    </a:cubicBezTo>
                    <a:cubicBezTo>
                      <a:pt x="19" y="1"/>
                      <a:pt x="19" y="1"/>
                      <a:pt x="19" y="1"/>
                    </a:cubicBezTo>
                    <a:cubicBezTo>
                      <a:pt x="19" y="1"/>
                      <a:pt x="19" y="1"/>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0" name="Freeform 44">
                <a:extLst>
                  <a:ext uri="{FF2B5EF4-FFF2-40B4-BE49-F238E27FC236}">
                    <a16:creationId xmlns:a16="http://schemas.microsoft.com/office/drawing/2014/main" id="{0A8EC9F7-F2B9-AF49-AB33-64D12B60026C}"/>
                  </a:ext>
                </a:extLst>
              </p:cNvPr>
              <p:cNvSpPr>
                <a:spLocks noEditPoints="1"/>
              </p:cNvSpPr>
              <p:nvPr/>
            </p:nvSpPr>
            <p:spPr bwMode="auto">
              <a:xfrm>
                <a:off x="3730" y="1128"/>
                <a:ext cx="27" cy="56"/>
              </a:xfrm>
              <a:custGeom>
                <a:avLst/>
                <a:gdLst>
                  <a:gd name="T0" fmla="*/ 8 w 25"/>
                  <a:gd name="T1" fmla="*/ 44 h 52"/>
                  <a:gd name="T2" fmla="*/ 8 w 25"/>
                  <a:gd name="T3" fmla="*/ 38 h 52"/>
                  <a:gd name="T4" fmla="*/ 3 w 25"/>
                  <a:gd name="T5" fmla="*/ 18 h 52"/>
                  <a:gd name="T6" fmla="*/ 3 w 25"/>
                  <a:gd name="T7" fmla="*/ 18 h 52"/>
                  <a:gd name="T8" fmla="*/ 3 w 25"/>
                  <a:gd name="T9" fmla="*/ 18 h 52"/>
                  <a:gd name="T10" fmla="*/ 3 w 25"/>
                  <a:gd name="T11" fmla="*/ 18 h 52"/>
                  <a:gd name="T12" fmla="*/ 3 w 25"/>
                  <a:gd name="T13" fmla="*/ 18 h 52"/>
                  <a:gd name="T14" fmla="*/ 3 w 25"/>
                  <a:gd name="T15" fmla="*/ 18 h 52"/>
                  <a:gd name="T16" fmla="*/ 3 w 25"/>
                  <a:gd name="T17" fmla="*/ 18 h 52"/>
                  <a:gd name="T18" fmla="*/ 15 w 25"/>
                  <a:gd name="T19" fmla="*/ 6 h 52"/>
                  <a:gd name="T20" fmla="*/ 13 w 25"/>
                  <a:gd name="T21" fmla="*/ 7 h 52"/>
                  <a:gd name="T22" fmla="*/ 7 w 25"/>
                  <a:gd name="T23" fmla="*/ 9 h 52"/>
                  <a:gd name="T24" fmla="*/ 4 w 25"/>
                  <a:gd name="T25" fmla="*/ 10 h 52"/>
                  <a:gd name="T26" fmla="*/ 2 w 25"/>
                  <a:gd name="T27" fmla="*/ 12 h 52"/>
                  <a:gd name="T28" fmla="*/ 1 w 25"/>
                  <a:gd name="T29" fmla="*/ 12 h 52"/>
                  <a:gd name="T30" fmla="*/ 0 w 25"/>
                  <a:gd name="T31" fmla="*/ 13 h 52"/>
                  <a:gd name="T32" fmla="*/ 0 w 25"/>
                  <a:gd name="T33" fmla="*/ 12 h 52"/>
                  <a:gd name="T34" fmla="*/ 1 w 25"/>
                  <a:gd name="T35" fmla="*/ 12 h 52"/>
                  <a:gd name="T36" fmla="*/ 3 w 25"/>
                  <a:gd name="T37" fmla="*/ 11 h 52"/>
                  <a:gd name="T38" fmla="*/ 5 w 25"/>
                  <a:gd name="T39" fmla="*/ 9 h 52"/>
                  <a:gd name="T40" fmla="*/ 12 w 25"/>
                  <a:gd name="T41" fmla="*/ 8 h 52"/>
                  <a:gd name="T42" fmla="*/ 14 w 25"/>
                  <a:gd name="T43" fmla="*/ 6 h 52"/>
                  <a:gd name="T44" fmla="*/ 15 w 25"/>
                  <a:gd name="T45" fmla="*/ 5 h 52"/>
                  <a:gd name="T46" fmla="*/ 24 w 25"/>
                  <a:gd name="T47" fmla="*/ 4 h 52"/>
                  <a:gd name="T48" fmla="*/ 23 w 25"/>
                  <a:gd name="T49" fmla="*/ 6 h 52"/>
                  <a:gd name="T50" fmla="*/ 24 w 25"/>
                  <a:gd name="T51" fmla="*/ 12 h 52"/>
                  <a:gd name="T52" fmla="*/ 22 w 25"/>
                  <a:gd name="T53" fmla="*/ 22 h 52"/>
                  <a:gd name="T54" fmla="*/ 19 w 25"/>
                  <a:gd name="T55" fmla="*/ 26 h 52"/>
                  <a:gd name="T56" fmla="*/ 16 w 25"/>
                  <a:gd name="T57" fmla="*/ 34 h 52"/>
                  <a:gd name="T58" fmla="*/ 16 w 25"/>
                  <a:gd name="T59" fmla="*/ 40 h 52"/>
                  <a:gd name="T60" fmla="*/ 16 w 25"/>
                  <a:gd name="T61" fmla="*/ 43 h 52"/>
                  <a:gd name="T62" fmla="*/ 18 w 25"/>
                  <a:gd name="T63" fmla="*/ 46 h 52"/>
                  <a:gd name="T64" fmla="*/ 18 w 25"/>
                  <a:gd name="T65" fmla="*/ 48 h 52"/>
                  <a:gd name="T66" fmla="*/ 16 w 25"/>
                  <a:gd name="T67" fmla="*/ 49 h 52"/>
                  <a:gd name="T68" fmla="*/ 13 w 25"/>
                  <a:gd name="T69" fmla="*/ 50 h 52"/>
                  <a:gd name="T70" fmla="*/ 8 w 25"/>
                  <a:gd name="T71" fmla="*/ 51 h 52"/>
                  <a:gd name="T72" fmla="*/ 8 w 25"/>
                  <a:gd name="T73" fmla="*/ 52 h 52"/>
                  <a:gd name="T74" fmla="*/ 14 w 25"/>
                  <a:gd name="T75" fmla="*/ 51 h 52"/>
                  <a:gd name="T76" fmla="*/ 17 w 25"/>
                  <a:gd name="T77" fmla="*/ 50 h 52"/>
                  <a:gd name="T78" fmla="*/ 19 w 25"/>
                  <a:gd name="T79" fmla="*/ 49 h 52"/>
                  <a:gd name="T80" fmla="*/ 20 w 25"/>
                  <a:gd name="T81" fmla="*/ 49 h 52"/>
                  <a:gd name="T82" fmla="*/ 19 w 25"/>
                  <a:gd name="T83" fmla="*/ 46 h 52"/>
                  <a:gd name="T84" fmla="*/ 17 w 25"/>
                  <a:gd name="T85" fmla="*/ 42 h 52"/>
                  <a:gd name="T86" fmla="*/ 17 w 25"/>
                  <a:gd name="T87" fmla="*/ 39 h 52"/>
                  <a:gd name="T88" fmla="*/ 17 w 25"/>
                  <a:gd name="T89" fmla="*/ 35 h 52"/>
                  <a:gd name="T90" fmla="*/ 17 w 25"/>
                  <a:gd name="T91" fmla="*/ 32 h 52"/>
                  <a:gd name="T92" fmla="*/ 21 w 25"/>
                  <a:gd name="T93" fmla="*/ 26 h 52"/>
                  <a:gd name="T94" fmla="*/ 22 w 25"/>
                  <a:gd name="T95" fmla="*/ 25 h 52"/>
                  <a:gd name="T96" fmla="*/ 25 w 25"/>
                  <a:gd name="T97" fmla="*/ 19 h 52"/>
                  <a:gd name="T98" fmla="*/ 25 w 25"/>
                  <a:gd name="T99" fmla="*/ 11 h 52"/>
                  <a:gd name="T100" fmla="*/ 25 w 25"/>
                  <a:gd name="T101" fmla="*/ 7 h 52"/>
                  <a:gd name="T102" fmla="*/ 17 w 25"/>
                  <a:gd name="T103" fmla="*/ 0 h 52"/>
                  <a:gd name="T104" fmla="*/ 16 w 25"/>
                  <a:gd name="T105" fmla="*/ 0 h 52"/>
                  <a:gd name="T106" fmla="*/ 18 w 25"/>
                  <a:gd name="T107" fmla="*/ 0 h 52"/>
                  <a:gd name="T108" fmla="*/ 19 w 25"/>
                  <a:gd name="T109" fmla="*/ 0 h 52"/>
                  <a:gd name="T110" fmla="*/ 19 w 25"/>
                  <a:gd name="T111" fmla="*/ 2 h 52"/>
                  <a:gd name="T112" fmla="*/ 20 w 25"/>
                  <a:gd name="T113" fmla="*/ 3 h 52"/>
                  <a:gd name="T114" fmla="*/ 19 w 25"/>
                  <a:gd name="T115" fmla="*/ 1 h 52"/>
                  <a:gd name="T116" fmla="*/ 18 w 25"/>
                  <a:gd name="T1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2">
                    <a:moveTo>
                      <a:pt x="8" y="36"/>
                    </a:moveTo>
                    <a:cubicBezTo>
                      <a:pt x="8" y="36"/>
                      <a:pt x="8" y="37"/>
                      <a:pt x="8" y="38"/>
                    </a:cubicBezTo>
                    <a:cubicBezTo>
                      <a:pt x="8" y="39"/>
                      <a:pt x="8" y="40"/>
                      <a:pt x="8" y="41"/>
                    </a:cubicBezTo>
                    <a:cubicBezTo>
                      <a:pt x="8" y="42"/>
                      <a:pt x="8" y="43"/>
                      <a:pt x="8" y="44"/>
                    </a:cubicBezTo>
                    <a:cubicBezTo>
                      <a:pt x="8" y="45"/>
                      <a:pt x="8" y="46"/>
                      <a:pt x="8" y="47"/>
                    </a:cubicBezTo>
                    <a:cubicBezTo>
                      <a:pt x="8" y="46"/>
                      <a:pt x="8" y="45"/>
                      <a:pt x="8" y="44"/>
                    </a:cubicBezTo>
                    <a:cubicBezTo>
                      <a:pt x="8" y="43"/>
                      <a:pt x="8" y="42"/>
                      <a:pt x="8" y="41"/>
                    </a:cubicBezTo>
                    <a:cubicBezTo>
                      <a:pt x="8" y="40"/>
                      <a:pt x="8" y="39"/>
                      <a:pt x="8" y="38"/>
                    </a:cubicBezTo>
                    <a:cubicBezTo>
                      <a:pt x="8" y="37"/>
                      <a:pt x="8" y="36"/>
                      <a:pt x="8" y="36"/>
                    </a:cubicBezTo>
                    <a:moveTo>
                      <a:pt x="3" y="18"/>
                    </a:move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moveTo>
                      <a:pt x="3" y="18"/>
                    </a:move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moveTo>
                      <a:pt x="3" y="18"/>
                    </a:move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moveTo>
                      <a:pt x="16" y="4"/>
                    </a:moveTo>
                    <a:cubicBezTo>
                      <a:pt x="16" y="5"/>
                      <a:pt x="16" y="5"/>
                      <a:pt x="15" y="5"/>
                    </a:cubicBezTo>
                    <a:cubicBezTo>
                      <a:pt x="15" y="5"/>
                      <a:pt x="15" y="5"/>
                      <a:pt x="15" y="5"/>
                    </a:cubicBezTo>
                    <a:cubicBezTo>
                      <a:pt x="15" y="6"/>
                      <a:pt x="15" y="6"/>
                      <a:pt x="15" y="6"/>
                    </a:cubicBezTo>
                    <a:cubicBezTo>
                      <a:pt x="15" y="6"/>
                      <a:pt x="14" y="6"/>
                      <a:pt x="14" y="6"/>
                    </a:cubicBezTo>
                    <a:cubicBezTo>
                      <a:pt x="14" y="6"/>
                      <a:pt x="14" y="6"/>
                      <a:pt x="14" y="6"/>
                    </a:cubicBezTo>
                    <a:cubicBezTo>
                      <a:pt x="14" y="6"/>
                      <a:pt x="14" y="6"/>
                      <a:pt x="14" y="6"/>
                    </a:cubicBezTo>
                    <a:cubicBezTo>
                      <a:pt x="14" y="6"/>
                      <a:pt x="14" y="7"/>
                      <a:pt x="13" y="7"/>
                    </a:cubicBezTo>
                    <a:cubicBezTo>
                      <a:pt x="13" y="7"/>
                      <a:pt x="13" y="7"/>
                      <a:pt x="13" y="7"/>
                    </a:cubicBezTo>
                    <a:cubicBezTo>
                      <a:pt x="13" y="7"/>
                      <a:pt x="12" y="8"/>
                      <a:pt x="12" y="8"/>
                    </a:cubicBezTo>
                    <a:cubicBezTo>
                      <a:pt x="11" y="8"/>
                      <a:pt x="10" y="8"/>
                      <a:pt x="9" y="8"/>
                    </a:cubicBezTo>
                    <a:cubicBezTo>
                      <a:pt x="8" y="8"/>
                      <a:pt x="8" y="8"/>
                      <a:pt x="7" y="9"/>
                    </a:cubicBezTo>
                    <a:cubicBezTo>
                      <a:pt x="6" y="9"/>
                      <a:pt x="6" y="9"/>
                      <a:pt x="6" y="9"/>
                    </a:cubicBezTo>
                    <a:cubicBezTo>
                      <a:pt x="6" y="9"/>
                      <a:pt x="6" y="9"/>
                      <a:pt x="5" y="9"/>
                    </a:cubicBezTo>
                    <a:cubicBezTo>
                      <a:pt x="5" y="9"/>
                      <a:pt x="5" y="9"/>
                      <a:pt x="5" y="9"/>
                    </a:cubicBezTo>
                    <a:cubicBezTo>
                      <a:pt x="5" y="9"/>
                      <a:pt x="4" y="9"/>
                      <a:pt x="4" y="10"/>
                    </a:cubicBezTo>
                    <a:cubicBezTo>
                      <a:pt x="4" y="10"/>
                      <a:pt x="4" y="10"/>
                      <a:pt x="4" y="10"/>
                    </a:cubicBezTo>
                    <a:cubicBezTo>
                      <a:pt x="3" y="10"/>
                      <a:pt x="3" y="10"/>
                      <a:pt x="3" y="11"/>
                    </a:cubicBezTo>
                    <a:cubicBezTo>
                      <a:pt x="3" y="11"/>
                      <a:pt x="3" y="11"/>
                      <a:pt x="2" y="11"/>
                    </a:cubicBezTo>
                    <a:cubicBezTo>
                      <a:pt x="2" y="11"/>
                      <a:pt x="2" y="11"/>
                      <a:pt x="2" y="12"/>
                    </a:cubicBezTo>
                    <a:cubicBezTo>
                      <a:pt x="2"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1" y="12"/>
                    </a:cubicBezTo>
                    <a:cubicBezTo>
                      <a:pt x="1" y="12"/>
                      <a:pt x="1" y="12"/>
                      <a:pt x="1" y="12"/>
                    </a:cubicBezTo>
                    <a:cubicBezTo>
                      <a:pt x="1" y="12"/>
                      <a:pt x="1" y="12"/>
                      <a:pt x="1" y="12"/>
                    </a:cubicBezTo>
                    <a:cubicBezTo>
                      <a:pt x="1" y="12"/>
                      <a:pt x="1" y="12"/>
                      <a:pt x="1" y="12"/>
                    </a:cubicBezTo>
                    <a:cubicBezTo>
                      <a:pt x="1" y="12"/>
                      <a:pt x="2" y="12"/>
                      <a:pt x="2" y="12"/>
                    </a:cubicBezTo>
                    <a:cubicBezTo>
                      <a:pt x="2" y="11"/>
                      <a:pt x="2" y="11"/>
                      <a:pt x="2" y="11"/>
                    </a:cubicBezTo>
                    <a:cubicBezTo>
                      <a:pt x="3" y="11"/>
                      <a:pt x="3" y="11"/>
                      <a:pt x="3" y="11"/>
                    </a:cubicBezTo>
                    <a:cubicBezTo>
                      <a:pt x="3" y="10"/>
                      <a:pt x="3" y="10"/>
                      <a:pt x="4" y="10"/>
                    </a:cubicBezTo>
                    <a:cubicBezTo>
                      <a:pt x="4" y="10"/>
                      <a:pt x="4" y="10"/>
                      <a:pt x="4" y="10"/>
                    </a:cubicBezTo>
                    <a:cubicBezTo>
                      <a:pt x="4" y="9"/>
                      <a:pt x="5" y="9"/>
                      <a:pt x="5" y="9"/>
                    </a:cubicBezTo>
                    <a:cubicBezTo>
                      <a:pt x="5" y="9"/>
                      <a:pt x="5" y="9"/>
                      <a:pt x="5" y="9"/>
                    </a:cubicBezTo>
                    <a:cubicBezTo>
                      <a:pt x="6" y="9"/>
                      <a:pt x="6" y="9"/>
                      <a:pt x="6" y="9"/>
                    </a:cubicBezTo>
                    <a:cubicBezTo>
                      <a:pt x="6" y="9"/>
                      <a:pt x="6" y="9"/>
                      <a:pt x="7" y="9"/>
                    </a:cubicBezTo>
                    <a:cubicBezTo>
                      <a:pt x="8" y="8"/>
                      <a:pt x="8" y="8"/>
                      <a:pt x="9" y="8"/>
                    </a:cubicBezTo>
                    <a:cubicBezTo>
                      <a:pt x="10" y="8"/>
                      <a:pt x="11" y="8"/>
                      <a:pt x="12" y="8"/>
                    </a:cubicBezTo>
                    <a:cubicBezTo>
                      <a:pt x="12"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5" y="6"/>
                      <a:pt x="15" y="6"/>
                    </a:cubicBezTo>
                    <a:cubicBezTo>
                      <a:pt x="15" y="6"/>
                      <a:pt x="15" y="6"/>
                      <a:pt x="15" y="5"/>
                    </a:cubicBezTo>
                    <a:cubicBezTo>
                      <a:pt x="15" y="5"/>
                      <a:pt x="15" y="5"/>
                      <a:pt x="15" y="5"/>
                    </a:cubicBezTo>
                    <a:cubicBezTo>
                      <a:pt x="16" y="5"/>
                      <a:pt x="16" y="5"/>
                      <a:pt x="16" y="4"/>
                    </a:cubicBezTo>
                    <a:cubicBezTo>
                      <a:pt x="16" y="4"/>
                      <a:pt x="16" y="4"/>
                      <a:pt x="16" y="4"/>
                    </a:cubicBezTo>
                    <a:moveTo>
                      <a:pt x="24" y="4"/>
                    </a:moveTo>
                    <a:cubicBezTo>
                      <a:pt x="24" y="4"/>
                      <a:pt x="24" y="4"/>
                      <a:pt x="24" y="4"/>
                    </a:cubicBezTo>
                    <a:cubicBezTo>
                      <a:pt x="24" y="4"/>
                      <a:pt x="24" y="4"/>
                      <a:pt x="24" y="4"/>
                    </a:cubicBezTo>
                    <a:cubicBezTo>
                      <a:pt x="24" y="4"/>
                      <a:pt x="24" y="4"/>
                      <a:pt x="23" y="4"/>
                    </a:cubicBezTo>
                    <a:cubicBezTo>
                      <a:pt x="23" y="4"/>
                      <a:pt x="23" y="4"/>
                      <a:pt x="23" y="4"/>
                    </a:cubicBezTo>
                    <a:cubicBezTo>
                      <a:pt x="23" y="5"/>
                      <a:pt x="23" y="5"/>
                      <a:pt x="23" y="6"/>
                    </a:cubicBezTo>
                    <a:cubicBezTo>
                      <a:pt x="23" y="6"/>
                      <a:pt x="24" y="7"/>
                      <a:pt x="24" y="7"/>
                    </a:cubicBezTo>
                    <a:cubicBezTo>
                      <a:pt x="24" y="8"/>
                      <a:pt x="24" y="8"/>
                      <a:pt x="24" y="8"/>
                    </a:cubicBezTo>
                    <a:cubicBezTo>
                      <a:pt x="24" y="9"/>
                      <a:pt x="24" y="9"/>
                      <a:pt x="24" y="9"/>
                    </a:cubicBezTo>
                    <a:cubicBezTo>
                      <a:pt x="24" y="10"/>
                      <a:pt x="24" y="11"/>
                      <a:pt x="24" y="12"/>
                    </a:cubicBezTo>
                    <a:cubicBezTo>
                      <a:pt x="24" y="13"/>
                      <a:pt x="24" y="15"/>
                      <a:pt x="24" y="16"/>
                    </a:cubicBezTo>
                    <a:cubicBezTo>
                      <a:pt x="24" y="17"/>
                      <a:pt x="24" y="18"/>
                      <a:pt x="24" y="19"/>
                    </a:cubicBezTo>
                    <a:cubicBezTo>
                      <a:pt x="24" y="20"/>
                      <a:pt x="23" y="20"/>
                      <a:pt x="23" y="21"/>
                    </a:cubicBezTo>
                    <a:cubicBezTo>
                      <a:pt x="23" y="21"/>
                      <a:pt x="22" y="22"/>
                      <a:pt x="22" y="22"/>
                    </a:cubicBezTo>
                    <a:cubicBezTo>
                      <a:pt x="22" y="23"/>
                      <a:pt x="21" y="23"/>
                      <a:pt x="21" y="24"/>
                    </a:cubicBezTo>
                    <a:cubicBezTo>
                      <a:pt x="21" y="24"/>
                      <a:pt x="20" y="25"/>
                      <a:pt x="20" y="25"/>
                    </a:cubicBezTo>
                    <a:cubicBezTo>
                      <a:pt x="20" y="25"/>
                      <a:pt x="20" y="26"/>
                      <a:pt x="20" y="26"/>
                    </a:cubicBezTo>
                    <a:cubicBezTo>
                      <a:pt x="20" y="26"/>
                      <a:pt x="19" y="26"/>
                      <a:pt x="19" y="26"/>
                    </a:cubicBezTo>
                    <a:cubicBezTo>
                      <a:pt x="19" y="27"/>
                      <a:pt x="18" y="27"/>
                      <a:pt x="18" y="28"/>
                    </a:cubicBezTo>
                    <a:cubicBezTo>
                      <a:pt x="18" y="28"/>
                      <a:pt x="17" y="29"/>
                      <a:pt x="17" y="30"/>
                    </a:cubicBezTo>
                    <a:cubicBezTo>
                      <a:pt x="17" y="30"/>
                      <a:pt x="16" y="31"/>
                      <a:pt x="16" y="32"/>
                    </a:cubicBezTo>
                    <a:cubicBezTo>
                      <a:pt x="16" y="33"/>
                      <a:pt x="16" y="33"/>
                      <a:pt x="16" y="34"/>
                    </a:cubicBezTo>
                    <a:cubicBezTo>
                      <a:pt x="16" y="35"/>
                      <a:pt x="16" y="35"/>
                      <a:pt x="16" y="36"/>
                    </a:cubicBezTo>
                    <a:cubicBezTo>
                      <a:pt x="16" y="36"/>
                      <a:pt x="16" y="37"/>
                      <a:pt x="16" y="37"/>
                    </a:cubicBezTo>
                    <a:cubicBezTo>
                      <a:pt x="16" y="38"/>
                      <a:pt x="16" y="38"/>
                      <a:pt x="16" y="39"/>
                    </a:cubicBezTo>
                    <a:cubicBezTo>
                      <a:pt x="16" y="39"/>
                      <a:pt x="16" y="39"/>
                      <a:pt x="16" y="40"/>
                    </a:cubicBezTo>
                    <a:cubicBezTo>
                      <a:pt x="16" y="40"/>
                      <a:pt x="16" y="40"/>
                      <a:pt x="16" y="40"/>
                    </a:cubicBezTo>
                    <a:cubicBezTo>
                      <a:pt x="16" y="41"/>
                      <a:pt x="16" y="41"/>
                      <a:pt x="16" y="41"/>
                    </a:cubicBezTo>
                    <a:cubicBezTo>
                      <a:pt x="16" y="42"/>
                      <a:pt x="16" y="42"/>
                      <a:pt x="16" y="42"/>
                    </a:cubicBezTo>
                    <a:cubicBezTo>
                      <a:pt x="16" y="42"/>
                      <a:pt x="16" y="43"/>
                      <a:pt x="16" y="43"/>
                    </a:cubicBezTo>
                    <a:cubicBezTo>
                      <a:pt x="17" y="44"/>
                      <a:pt x="17" y="44"/>
                      <a:pt x="17" y="44"/>
                    </a:cubicBezTo>
                    <a:cubicBezTo>
                      <a:pt x="17" y="44"/>
                      <a:pt x="17" y="45"/>
                      <a:pt x="17" y="45"/>
                    </a:cubicBezTo>
                    <a:cubicBezTo>
                      <a:pt x="17" y="45"/>
                      <a:pt x="17" y="46"/>
                      <a:pt x="18" y="46"/>
                    </a:cubicBezTo>
                    <a:cubicBezTo>
                      <a:pt x="18" y="46"/>
                      <a:pt x="18" y="46"/>
                      <a:pt x="18" y="46"/>
                    </a:cubicBezTo>
                    <a:cubicBezTo>
                      <a:pt x="18" y="47"/>
                      <a:pt x="18" y="47"/>
                      <a:pt x="18" y="47"/>
                    </a:cubicBezTo>
                    <a:cubicBezTo>
                      <a:pt x="18" y="47"/>
                      <a:pt x="18" y="47"/>
                      <a:pt x="18" y="47"/>
                    </a:cubicBezTo>
                    <a:cubicBezTo>
                      <a:pt x="18" y="48"/>
                      <a:pt x="18" y="48"/>
                      <a:pt x="19" y="48"/>
                    </a:cubicBezTo>
                    <a:cubicBezTo>
                      <a:pt x="18" y="48"/>
                      <a:pt x="18" y="48"/>
                      <a:pt x="18" y="48"/>
                    </a:cubicBezTo>
                    <a:cubicBezTo>
                      <a:pt x="18" y="48"/>
                      <a:pt x="18" y="48"/>
                      <a:pt x="17" y="48"/>
                    </a:cubicBezTo>
                    <a:cubicBezTo>
                      <a:pt x="17" y="48"/>
                      <a:pt x="17" y="48"/>
                      <a:pt x="17" y="48"/>
                    </a:cubicBezTo>
                    <a:cubicBezTo>
                      <a:pt x="17" y="49"/>
                      <a:pt x="17" y="49"/>
                      <a:pt x="16" y="49"/>
                    </a:cubicBezTo>
                    <a:cubicBezTo>
                      <a:pt x="16" y="49"/>
                      <a:pt x="16" y="49"/>
                      <a:pt x="16" y="49"/>
                    </a:cubicBezTo>
                    <a:cubicBezTo>
                      <a:pt x="16" y="49"/>
                      <a:pt x="15" y="50"/>
                      <a:pt x="15" y="50"/>
                    </a:cubicBezTo>
                    <a:cubicBezTo>
                      <a:pt x="15" y="50"/>
                      <a:pt x="15" y="50"/>
                      <a:pt x="14" y="50"/>
                    </a:cubicBezTo>
                    <a:cubicBezTo>
                      <a:pt x="14" y="50"/>
                      <a:pt x="14" y="50"/>
                      <a:pt x="14" y="50"/>
                    </a:cubicBezTo>
                    <a:cubicBezTo>
                      <a:pt x="13" y="50"/>
                      <a:pt x="13" y="50"/>
                      <a:pt x="13" y="50"/>
                    </a:cubicBezTo>
                    <a:cubicBezTo>
                      <a:pt x="12" y="50"/>
                      <a:pt x="12" y="50"/>
                      <a:pt x="12" y="50"/>
                    </a:cubicBezTo>
                    <a:cubicBezTo>
                      <a:pt x="11" y="50"/>
                      <a:pt x="11" y="50"/>
                      <a:pt x="10" y="50"/>
                    </a:cubicBezTo>
                    <a:cubicBezTo>
                      <a:pt x="10" y="50"/>
                      <a:pt x="9" y="50"/>
                      <a:pt x="8" y="51"/>
                    </a:cubicBezTo>
                    <a:cubicBezTo>
                      <a:pt x="8" y="51"/>
                      <a:pt x="8" y="51"/>
                      <a:pt x="8" y="51"/>
                    </a:cubicBezTo>
                    <a:cubicBezTo>
                      <a:pt x="8" y="51"/>
                      <a:pt x="8" y="51"/>
                      <a:pt x="8" y="51"/>
                    </a:cubicBezTo>
                    <a:cubicBezTo>
                      <a:pt x="8" y="51"/>
                      <a:pt x="8" y="51"/>
                      <a:pt x="8" y="51"/>
                    </a:cubicBezTo>
                    <a:cubicBezTo>
                      <a:pt x="8" y="51"/>
                      <a:pt x="8" y="51"/>
                      <a:pt x="8" y="51"/>
                    </a:cubicBezTo>
                    <a:cubicBezTo>
                      <a:pt x="8" y="52"/>
                      <a:pt x="8" y="52"/>
                      <a:pt x="8" y="52"/>
                    </a:cubicBezTo>
                    <a:cubicBezTo>
                      <a:pt x="9" y="51"/>
                      <a:pt x="10" y="51"/>
                      <a:pt x="10" y="51"/>
                    </a:cubicBezTo>
                    <a:cubicBezTo>
                      <a:pt x="11" y="51"/>
                      <a:pt x="11" y="51"/>
                      <a:pt x="12" y="51"/>
                    </a:cubicBezTo>
                    <a:cubicBezTo>
                      <a:pt x="12" y="51"/>
                      <a:pt x="12" y="51"/>
                      <a:pt x="13" y="51"/>
                    </a:cubicBezTo>
                    <a:cubicBezTo>
                      <a:pt x="13" y="51"/>
                      <a:pt x="13" y="51"/>
                      <a:pt x="14" y="51"/>
                    </a:cubicBezTo>
                    <a:cubicBezTo>
                      <a:pt x="14" y="51"/>
                      <a:pt x="14" y="51"/>
                      <a:pt x="15" y="51"/>
                    </a:cubicBezTo>
                    <a:cubicBezTo>
                      <a:pt x="15" y="51"/>
                      <a:pt x="15" y="51"/>
                      <a:pt x="16" y="51"/>
                    </a:cubicBezTo>
                    <a:cubicBezTo>
                      <a:pt x="16" y="50"/>
                      <a:pt x="16" y="50"/>
                      <a:pt x="16" y="50"/>
                    </a:cubicBezTo>
                    <a:cubicBezTo>
                      <a:pt x="17" y="50"/>
                      <a:pt x="17" y="50"/>
                      <a:pt x="17" y="50"/>
                    </a:cubicBezTo>
                    <a:cubicBezTo>
                      <a:pt x="17" y="50"/>
                      <a:pt x="17" y="49"/>
                      <a:pt x="17" y="49"/>
                    </a:cubicBezTo>
                    <a:cubicBezTo>
                      <a:pt x="18" y="49"/>
                      <a:pt x="18" y="49"/>
                      <a:pt x="18" y="49"/>
                    </a:cubicBezTo>
                    <a:cubicBezTo>
                      <a:pt x="18" y="49"/>
                      <a:pt x="18" y="49"/>
                      <a:pt x="18" y="49"/>
                    </a:cubicBezTo>
                    <a:cubicBezTo>
                      <a:pt x="18" y="49"/>
                      <a:pt x="18" y="49"/>
                      <a:pt x="19" y="49"/>
                    </a:cubicBezTo>
                    <a:cubicBezTo>
                      <a:pt x="19" y="49"/>
                      <a:pt x="19" y="49"/>
                      <a:pt x="19" y="49"/>
                    </a:cubicBezTo>
                    <a:cubicBezTo>
                      <a:pt x="21" y="51"/>
                      <a:pt x="21" y="51"/>
                      <a:pt x="21" y="51"/>
                    </a:cubicBezTo>
                    <a:cubicBezTo>
                      <a:pt x="20" y="50"/>
                      <a:pt x="20" y="50"/>
                      <a:pt x="20" y="50"/>
                    </a:cubicBezTo>
                    <a:cubicBezTo>
                      <a:pt x="20" y="49"/>
                      <a:pt x="20" y="49"/>
                      <a:pt x="20" y="49"/>
                    </a:cubicBezTo>
                    <a:cubicBezTo>
                      <a:pt x="20" y="48"/>
                      <a:pt x="20" y="48"/>
                      <a:pt x="20" y="48"/>
                    </a:cubicBezTo>
                    <a:cubicBezTo>
                      <a:pt x="19" y="47"/>
                      <a:pt x="19" y="47"/>
                      <a:pt x="19" y="47"/>
                    </a:cubicBezTo>
                    <a:cubicBezTo>
                      <a:pt x="19" y="47"/>
                      <a:pt x="19" y="47"/>
                      <a:pt x="19" y="46"/>
                    </a:cubicBezTo>
                    <a:cubicBezTo>
                      <a:pt x="19" y="46"/>
                      <a:pt x="19" y="46"/>
                      <a:pt x="19" y="46"/>
                    </a:cubicBezTo>
                    <a:cubicBezTo>
                      <a:pt x="18" y="45"/>
                      <a:pt x="18" y="45"/>
                      <a:pt x="18" y="45"/>
                    </a:cubicBezTo>
                    <a:cubicBezTo>
                      <a:pt x="18" y="44"/>
                      <a:pt x="18" y="44"/>
                      <a:pt x="18" y="44"/>
                    </a:cubicBezTo>
                    <a:cubicBezTo>
                      <a:pt x="18" y="44"/>
                      <a:pt x="17" y="43"/>
                      <a:pt x="17" y="43"/>
                    </a:cubicBezTo>
                    <a:cubicBezTo>
                      <a:pt x="17" y="43"/>
                      <a:pt x="17" y="42"/>
                      <a:pt x="17" y="42"/>
                    </a:cubicBezTo>
                    <a:cubicBezTo>
                      <a:pt x="17" y="42"/>
                      <a:pt x="17" y="42"/>
                      <a:pt x="17" y="41"/>
                    </a:cubicBezTo>
                    <a:cubicBezTo>
                      <a:pt x="17" y="41"/>
                      <a:pt x="17" y="41"/>
                      <a:pt x="17" y="40"/>
                    </a:cubicBezTo>
                    <a:cubicBezTo>
                      <a:pt x="17" y="40"/>
                      <a:pt x="17" y="40"/>
                      <a:pt x="17" y="40"/>
                    </a:cubicBezTo>
                    <a:cubicBezTo>
                      <a:pt x="17" y="39"/>
                      <a:pt x="17" y="39"/>
                      <a:pt x="17" y="39"/>
                    </a:cubicBezTo>
                    <a:cubicBezTo>
                      <a:pt x="17" y="39"/>
                      <a:pt x="17" y="38"/>
                      <a:pt x="17" y="38"/>
                    </a:cubicBezTo>
                    <a:cubicBezTo>
                      <a:pt x="17" y="38"/>
                      <a:pt x="17" y="37"/>
                      <a:pt x="17" y="37"/>
                    </a:cubicBezTo>
                    <a:cubicBezTo>
                      <a:pt x="17" y="37"/>
                      <a:pt x="17" y="37"/>
                      <a:pt x="17" y="36"/>
                    </a:cubicBezTo>
                    <a:cubicBezTo>
                      <a:pt x="17" y="36"/>
                      <a:pt x="17" y="36"/>
                      <a:pt x="17" y="35"/>
                    </a:cubicBezTo>
                    <a:cubicBezTo>
                      <a:pt x="17" y="35"/>
                      <a:pt x="17" y="35"/>
                      <a:pt x="17" y="35"/>
                    </a:cubicBezTo>
                    <a:cubicBezTo>
                      <a:pt x="17" y="34"/>
                      <a:pt x="17" y="34"/>
                      <a:pt x="17" y="34"/>
                    </a:cubicBezTo>
                    <a:cubicBezTo>
                      <a:pt x="17" y="34"/>
                      <a:pt x="17" y="33"/>
                      <a:pt x="17" y="33"/>
                    </a:cubicBezTo>
                    <a:cubicBezTo>
                      <a:pt x="17" y="33"/>
                      <a:pt x="17" y="33"/>
                      <a:pt x="17" y="32"/>
                    </a:cubicBezTo>
                    <a:cubicBezTo>
                      <a:pt x="17" y="31"/>
                      <a:pt x="18" y="30"/>
                      <a:pt x="18" y="30"/>
                    </a:cubicBezTo>
                    <a:cubicBezTo>
                      <a:pt x="18" y="29"/>
                      <a:pt x="19" y="28"/>
                      <a:pt x="19" y="28"/>
                    </a:cubicBezTo>
                    <a:cubicBezTo>
                      <a:pt x="19" y="27"/>
                      <a:pt x="20" y="27"/>
                      <a:pt x="20" y="27"/>
                    </a:cubicBezTo>
                    <a:cubicBezTo>
                      <a:pt x="20" y="27"/>
                      <a:pt x="21" y="26"/>
                      <a:pt x="21" y="26"/>
                    </a:cubicBezTo>
                    <a:cubicBezTo>
                      <a:pt x="21" y="26"/>
                      <a:pt x="21" y="26"/>
                      <a:pt x="21" y="26"/>
                    </a:cubicBezTo>
                    <a:cubicBezTo>
                      <a:pt x="21" y="26"/>
                      <a:pt x="21" y="26"/>
                      <a:pt x="21" y="26"/>
                    </a:cubicBezTo>
                    <a:cubicBezTo>
                      <a:pt x="21" y="26"/>
                      <a:pt x="21" y="26"/>
                      <a:pt x="21" y="26"/>
                    </a:cubicBezTo>
                    <a:cubicBezTo>
                      <a:pt x="21" y="25"/>
                      <a:pt x="21" y="25"/>
                      <a:pt x="22" y="25"/>
                    </a:cubicBezTo>
                    <a:cubicBezTo>
                      <a:pt x="22" y="24"/>
                      <a:pt x="22" y="23"/>
                      <a:pt x="23" y="23"/>
                    </a:cubicBezTo>
                    <a:cubicBezTo>
                      <a:pt x="23" y="22"/>
                      <a:pt x="23" y="22"/>
                      <a:pt x="24" y="21"/>
                    </a:cubicBezTo>
                    <a:cubicBezTo>
                      <a:pt x="24" y="21"/>
                      <a:pt x="24" y="21"/>
                      <a:pt x="25" y="20"/>
                    </a:cubicBezTo>
                    <a:cubicBezTo>
                      <a:pt x="25" y="20"/>
                      <a:pt x="25" y="19"/>
                      <a:pt x="25" y="19"/>
                    </a:cubicBezTo>
                    <a:cubicBezTo>
                      <a:pt x="25" y="18"/>
                      <a:pt x="25" y="17"/>
                      <a:pt x="25" y="17"/>
                    </a:cubicBezTo>
                    <a:cubicBezTo>
                      <a:pt x="25" y="16"/>
                      <a:pt x="25" y="15"/>
                      <a:pt x="25" y="15"/>
                    </a:cubicBezTo>
                    <a:cubicBezTo>
                      <a:pt x="25" y="14"/>
                      <a:pt x="25" y="13"/>
                      <a:pt x="25" y="13"/>
                    </a:cubicBezTo>
                    <a:cubicBezTo>
                      <a:pt x="25" y="12"/>
                      <a:pt x="25" y="12"/>
                      <a:pt x="25" y="11"/>
                    </a:cubicBezTo>
                    <a:cubicBezTo>
                      <a:pt x="25" y="11"/>
                      <a:pt x="25" y="10"/>
                      <a:pt x="25" y="10"/>
                    </a:cubicBezTo>
                    <a:cubicBezTo>
                      <a:pt x="25" y="10"/>
                      <a:pt x="25" y="9"/>
                      <a:pt x="25" y="9"/>
                    </a:cubicBezTo>
                    <a:cubicBezTo>
                      <a:pt x="25" y="9"/>
                      <a:pt x="25" y="9"/>
                      <a:pt x="25" y="8"/>
                    </a:cubicBezTo>
                    <a:cubicBezTo>
                      <a:pt x="25" y="8"/>
                      <a:pt x="25" y="7"/>
                      <a:pt x="25" y="7"/>
                    </a:cubicBezTo>
                    <a:cubicBezTo>
                      <a:pt x="25" y="6"/>
                      <a:pt x="24" y="6"/>
                      <a:pt x="24" y="5"/>
                    </a:cubicBezTo>
                    <a:cubicBezTo>
                      <a:pt x="24" y="5"/>
                      <a:pt x="24" y="4"/>
                      <a:pt x="24" y="4"/>
                    </a:cubicBezTo>
                    <a:moveTo>
                      <a:pt x="17" y="0"/>
                    </a:moveTo>
                    <a:cubicBezTo>
                      <a:pt x="17" y="0"/>
                      <a:pt x="17" y="0"/>
                      <a:pt x="17" y="0"/>
                    </a:cubicBezTo>
                    <a:cubicBezTo>
                      <a:pt x="17" y="0"/>
                      <a:pt x="17" y="0"/>
                      <a:pt x="17" y="0"/>
                    </a:cubicBezTo>
                    <a:cubicBezTo>
                      <a:pt x="17" y="0"/>
                      <a:pt x="17" y="0"/>
                      <a:pt x="16" y="0"/>
                    </a:cubicBezTo>
                    <a:cubicBezTo>
                      <a:pt x="16" y="0"/>
                      <a:pt x="16" y="0"/>
                      <a:pt x="16" y="0"/>
                    </a:cubicBezTo>
                    <a:cubicBezTo>
                      <a:pt x="16" y="0"/>
                      <a:pt x="16" y="0"/>
                      <a:pt x="16" y="0"/>
                    </a:cubicBezTo>
                    <a:cubicBezTo>
                      <a:pt x="17" y="0"/>
                      <a:pt x="17" y="0"/>
                      <a:pt x="17" y="0"/>
                    </a:cubicBezTo>
                    <a:cubicBezTo>
                      <a:pt x="17" y="0"/>
                      <a:pt x="17" y="0"/>
                      <a:pt x="17" y="0"/>
                    </a:cubicBezTo>
                    <a:cubicBezTo>
                      <a:pt x="17" y="0"/>
                      <a:pt x="17" y="0"/>
                      <a:pt x="17" y="0"/>
                    </a:cubicBezTo>
                    <a:cubicBezTo>
                      <a:pt x="17" y="0"/>
                      <a:pt x="17" y="0"/>
                      <a:pt x="18" y="0"/>
                    </a:cubicBezTo>
                    <a:cubicBezTo>
                      <a:pt x="18" y="0"/>
                      <a:pt x="18" y="0"/>
                      <a:pt x="18" y="0"/>
                    </a:cubicBezTo>
                    <a:cubicBezTo>
                      <a:pt x="18" y="0"/>
                      <a:pt x="18" y="0"/>
                      <a:pt x="18" y="0"/>
                    </a:cubicBezTo>
                    <a:cubicBezTo>
                      <a:pt x="18" y="0"/>
                      <a:pt x="18" y="0"/>
                      <a:pt x="18" y="0"/>
                    </a:cubicBezTo>
                    <a:cubicBezTo>
                      <a:pt x="18" y="0"/>
                      <a:pt x="18" y="0"/>
                      <a:pt x="19" y="0"/>
                    </a:cubicBezTo>
                    <a:cubicBezTo>
                      <a:pt x="19" y="0"/>
                      <a:pt x="19" y="0"/>
                      <a:pt x="19" y="0"/>
                    </a:cubicBezTo>
                    <a:cubicBezTo>
                      <a:pt x="19" y="1"/>
                      <a:pt x="19" y="1"/>
                      <a:pt x="19" y="1"/>
                    </a:cubicBezTo>
                    <a:cubicBezTo>
                      <a:pt x="19" y="1"/>
                      <a:pt x="19" y="1"/>
                      <a:pt x="19" y="1"/>
                    </a:cubicBezTo>
                    <a:cubicBezTo>
                      <a:pt x="19" y="2"/>
                      <a:pt x="19" y="2"/>
                      <a:pt x="19" y="2"/>
                    </a:cubicBezTo>
                    <a:cubicBezTo>
                      <a:pt x="19" y="2"/>
                      <a:pt x="19" y="2"/>
                      <a:pt x="19" y="3"/>
                    </a:cubicBezTo>
                    <a:cubicBezTo>
                      <a:pt x="20" y="3"/>
                      <a:pt x="20" y="3"/>
                      <a:pt x="20" y="3"/>
                    </a:cubicBezTo>
                    <a:cubicBezTo>
                      <a:pt x="20" y="3"/>
                      <a:pt x="20" y="4"/>
                      <a:pt x="21" y="4"/>
                    </a:cubicBezTo>
                    <a:cubicBezTo>
                      <a:pt x="20" y="4"/>
                      <a:pt x="20" y="3"/>
                      <a:pt x="20" y="3"/>
                    </a:cubicBezTo>
                    <a:cubicBezTo>
                      <a:pt x="20" y="3"/>
                      <a:pt x="20" y="3"/>
                      <a:pt x="19" y="3"/>
                    </a:cubicBezTo>
                    <a:cubicBezTo>
                      <a:pt x="19" y="2"/>
                      <a:pt x="19" y="2"/>
                      <a:pt x="19" y="2"/>
                    </a:cubicBezTo>
                    <a:cubicBezTo>
                      <a:pt x="19" y="2"/>
                      <a:pt x="19" y="2"/>
                      <a:pt x="19" y="1"/>
                    </a:cubicBezTo>
                    <a:cubicBezTo>
                      <a:pt x="19" y="1"/>
                      <a:pt x="19" y="1"/>
                      <a:pt x="19" y="1"/>
                    </a:cubicBezTo>
                    <a:cubicBezTo>
                      <a:pt x="19" y="1"/>
                      <a:pt x="19" y="1"/>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1" name="Freeform 45">
                <a:extLst>
                  <a:ext uri="{FF2B5EF4-FFF2-40B4-BE49-F238E27FC236}">
                    <a16:creationId xmlns:a16="http://schemas.microsoft.com/office/drawing/2014/main" id="{8CA1A1A7-A21E-0D42-B59E-16CA1D2C43E5}"/>
                  </a:ext>
                </a:extLst>
              </p:cNvPr>
              <p:cNvSpPr>
                <a:spLocks/>
              </p:cNvSpPr>
              <p:nvPr/>
            </p:nvSpPr>
            <p:spPr bwMode="auto">
              <a:xfrm>
                <a:off x="3723" y="1140"/>
                <a:ext cx="15" cy="45"/>
              </a:xfrm>
              <a:custGeom>
                <a:avLst/>
                <a:gdLst>
                  <a:gd name="T0" fmla="*/ 0 w 14"/>
                  <a:gd name="T1" fmla="*/ 0 h 42"/>
                  <a:gd name="T2" fmla="*/ 1 w 14"/>
                  <a:gd name="T3" fmla="*/ 4 h 42"/>
                  <a:gd name="T4" fmla="*/ 1 w 14"/>
                  <a:gd name="T5" fmla="*/ 4 h 42"/>
                  <a:gd name="T6" fmla="*/ 3 w 14"/>
                  <a:gd name="T7" fmla="*/ 6 h 42"/>
                  <a:gd name="T8" fmla="*/ 4 w 14"/>
                  <a:gd name="T9" fmla="*/ 9 h 42"/>
                  <a:gd name="T10" fmla="*/ 4 w 14"/>
                  <a:gd name="T11" fmla="*/ 10 h 42"/>
                  <a:gd name="T12" fmla="*/ 4 w 14"/>
                  <a:gd name="T13" fmla="*/ 10 h 42"/>
                  <a:gd name="T14" fmla="*/ 4 w 14"/>
                  <a:gd name="T15" fmla="*/ 11 h 42"/>
                  <a:gd name="T16" fmla="*/ 3 w 14"/>
                  <a:gd name="T17" fmla="*/ 11 h 42"/>
                  <a:gd name="T18" fmla="*/ 3 w 14"/>
                  <a:gd name="T19" fmla="*/ 14 h 42"/>
                  <a:gd name="T20" fmla="*/ 3 w 14"/>
                  <a:gd name="T21" fmla="*/ 17 h 42"/>
                  <a:gd name="T22" fmla="*/ 3 w 14"/>
                  <a:gd name="T23" fmla="*/ 20 h 42"/>
                  <a:gd name="T24" fmla="*/ 4 w 14"/>
                  <a:gd name="T25" fmla="*/ 22 h 42"/>
                  <a:gd name="T26" fmla="*/ 5 w 14"/>
                  <a:gd name="T27" fmla="*/ 27 h 42"/>
                  <a:gd name="T28" fmla="*/ 6 w 14"/>
                  <a:gd name="T29" fmla="*/ 33 h 42"/>
                  <a:gd name="T30" fmla="*/ 6 w 14"/>
                  <a:gd name="T31" fmla="*/ 34 h 42"/>
                  <a:gd name="T32" fmla="*/ 6 w 14"/>
                  <a:gd name="T33" fmla="*/ 34 h 42"/>
                  <a:gd name="T34" fmla="*/ 6 w 14"/>
                  <a:gd name="T35" fmla="*/ 34 h 42"/>
                  <a:gd name="T36" fmla="*/ 6 w 14"/>
                  <a:gd name="T37" fmla="*/ 34 h 42"/>
                  <a:gd name="T38" fmla="*/ 6 w 14"/>
                  <a:gd name="T39" fmla="*/ 34 h 42"/>
                  <a:gd name="T40" fmla="*/ 6 w 14"/>
                  <a:gd name="T41" fmla="*/ 34 h 42"/>
                  <a:gd name="T42" fmla="*/ 6 w 14"/>
                  <a:gd name="T43" fmla="*/ 34 h 42"/>
                  <a:gd name="T44" fmla="*/ 6 w 14"/>
                  <a:gd name="T45" fmla="*/ 34 h 42"/>
                  <a:gd name="T46" fmla="*/ 6 w 14"/>
                  <a:gd name="T47" fmla="*/ 35 h 42"/>
                  <a:gd name="T48" fmla="*/ 6 w 14"/>
                  <a:gd name="T49" fmla="*/ 35 h 42"/>
                  <a:gd name="T50" fmla="*/ 6 w 14"/>
                  <a:gd name="T51" fmla="*/ 35 h 42"/>
                  <a:gd name="T52" fmla="*/ 6 w 14"/>
                  <a:gd name="T53" fmla="*/ 35 h 42"/>
                  <a:gd name="T54" fmla="*/ 6 w 14"/>
                  <a:gd name="T55" fmla="*/ 35 h 42"/>
                  <a:gd name="T56" fmla="*/ 6 w 14"/>
                  <a:gd name="T57" fmla="*/ 35 h 42"/>
                  <a:gd name="T58" fmla="*/ 7 w 14"/>
                  <a:gd name="T59" fmla="*/ 39 h 42"/>
                  <a:gd name="T60" fmla="*/ 9 w 14"/>
                  <a:gd name="T61" fmla="*/ 42 h 42"/>
                  <a:gd name="T62" fmla="*/ 9 w 14"/>
                  <a:gd name="T63" fmla="*/ 42 h 42"/>
                  <a:gd name="T64" fmla="*/ 10 w 14"/>
                  <a:gd name="T65" fmla="*/ 42 h 42"/>
                  <a:gd name="T66" fmla="*/ 12 w 14"/>
                  <a:gd name="T67" fmla="*/ 40 h 42"/>
                  <a:gd name="T68" fmla="*/ 14 w 14"/>
                  <a:gd name="T69" fmla="*/ 40 h 42"/>
                  <a:gd name="T70" fmla="*/ 14 w 14"/>
                  <a:gd name="T71" fmla="*/ 31 h 42"/>
                  <a:gd name="T72" fmla="*/ 14 w 14"/>
                  <a:gd name="T73" fmla="*/ 25 h 42"/>
                  <a:gd name="T74" fmla="*/ 14 w 14"/>
                  <a:gd name="T75" fmla="*/ 23 h 42"/>
                  <a:gd name="T76" fmla="*/ 14 w 14"/>
                  <a:gd name="T77" fmla="*/ 21 h 42"/>
                  <a:gd name="T78" fmla="*/ 13 w 14"/>
                  <a:gd name="T79" fmla="*/ 17 h 42"/>
                  <a:gd name="T80" fmla="*/ 13 w 14"/>
                  <a:gd name="T81" fmla="*/ 15 h 42"/>
                  <a:gd name="T82" fmla="*/ 12 w 14"/>
                  <a:gd name="T83" fmla="*/ 14 h 42"/>
                  <a:gd name="T84" fmla="*/ 12 w 14"/>
                  <a:gd name="T85" fmla="*/ 12 h 42"/>
                  <a:gd name="T86" fmla="*/ 12 w 14"/>
                  <a:gd name="T87" fmla="*/ 10 h 42"/>
                  <a:gd name="T88" fmla="*/ 11 w 14"/>
                  <a:gd name="T89" fmla="*/ 9 h 42"/>
                  <a:gd name="T90" fmla="*/ 10 w 14"/>
                  <a:gd name="T91" fmla="*/ 8 h 42"/>
                  <a:gd name="T92" fmla="*/ 10 w 14"/>
                  <a:gd name="T93" fmla="*/ 8 h 42"/>
                  <a:gd name="T94" fmla="*/ 7 w 14"/>
                  <a:gd name="T95" fmla="*/ 6 h 42"/>
                  <a:gd name="T96" fmla="*/ 6 w 14"/>
                  <a:gd name="T97" fmla="*/ 1 h 42"/>
                  <a:gd name="T98" fmla="*/ 6 w 14"/>
                  <a:gd name="T99" fmla="*/ 1 h 42"/>
                  <a:gd name="T100" fmla="*/ 5 w 14"/>
                  <a:gd name="T101" fmla="*/ 1 h 42"/>
                  <a:gd name="T102" fmla="*/ 4 w 14"/>
                  <a:gd name="T103" fmla="*/ 1 h 42"/>
                  <a:gd name="T104" fmla="*/ 3 w 14"/>
                  <a:gd name="T105" fmla="*/ 0 h 42"/>
                  <a:gd name="T106" fmla="*/ 2 w 14"/>
                  <a:gd name="T107" fmla="*/ 0 h 42"/>
                  <a:gd name="T108" fmla="*/ 0 w 14"/>
                  <a:gd name="T10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42">
                    <a:moveTo>
                      <a:pt x="0" y="0"/>
                    </a:moveTo>
                    <a:cubicBezTo>
                      <a:pt x="0" y="0"/>
                      <a:pt x="0" y="0"/>
                      <a:pt x="0" y="0"/>
                    </a:cubicBezTo>
                    <a:cubicBezTo>
                      <a:pt x="0" y="1"/>
                      <a:pt x="0" y="2"/>
                      <a:pt x="0" y="2"/>
                    </a:cubicBezTo>
                    <a:cubicBezTo>
                      <a:pt x="1" y="3"/>
                      <a:pt x="1" y="3"/>
                      <a:pt x="1" y="4"/>
                    </a:cubicBezTo>
                    <a:cubicBezTo>
                      <a:pt x="1" y="4"/>
                      <a:pt x="1" y="4"/>
                      <a:pt x="1" y="4"/>
                    </a:cubicBezTo>
                    <a:cubicBezTo>
                      <a:pt x="1" y="4"/>
                      <a:pt x="1" y="4"/>
                      <a:pt x="1" y="4"/>
                    </a:cubicBezTo>
                    <a:cubicBezTo>
                      <a:pt x="2" y="5"/>
                      <a:pt x="2" y="5"/>
                      <a:pt x="2" y="5"/>
                    </a:cubicBezTo>
                    <a:cubicBezTo>
                      <a:pt x="3" y="6"/>
                      <a:pt x="3" y="6"/>
                      <a:pt x="3" y="6"/>
                    </a:cubicBezTo>
                    <a:cubicBezTo>
                      <a:pt x="3" y="7"/>
                      <a:pt x="3" y="7"/>
                      <a:pt x="4" y="8"/>
                    </a:cubicBezTo>
                    <a:cubicBezTo>
                      <a:pt x="4" y="8"/>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1"/>
                      <a:pt x="4" y="11"/>
                    </a:cubicBezTo>
                    <a:cubicBezTo>
                      <a:pt x="4" y="11"/>
                      <a:pt x="4" y="11"/>
                      <a:pt x="4" y="11"/>
                    </a:cubicBezTo>
                    <a:cubicBezTo>
                      <a:pt x="3" y="11"/>
                      <a:pt x="3" y="11"/>
                      <a:pt x="3" y="11"/>
                    </a:cubicBezTo>
                    <a:cubicBezTo>
                      <a:pt x="3" y="12"/>
                      <a:pt x="3" y="12"/>
                      <a:pt x="3" y="13"/>
                    </a:cubicBezTo>
                    <a:cubicBezTo>
                      <a:pt x="3" y="13"/>
                      <a:pt x="3" y="14"/>
                      <a:pt x="3" y="14"/>
                    </a:cubicBezTo>
                    <a:cubicBezTo>
                      <a:pt x="3" y="15"/>
                      <a:pt x="3" y="15"/>
                      <a:pt x="3" y="16"/>
                    </a:cubicBezTo>
                    <a:cubicBezTo>
                      <a:pt x="3" y="16"/>
                      <a:pt x="3" y="17"/>
                      <a:pt x="3" y="17"/>
                    </a:cubicBezTo>
                    <a:cubicBezTo>
                      <a:pt x="3" y="18"/>
                      <a:pt x="3" y="18"/>
                      <a:pt x="3" y="18"/>
                    </a:cubicBezTo>
                    <a:cubicBezTo>
                      <a:pt x="3" y="19"/>
                      <a:pt x="3" y="19"/>
                      <a:pt x="3" y="20"/>
                    </a:cubicBezTo>
                    <a:cubicBezTo>
                      <a:pt x="3" y="20"/>
                      <a:pt x="3" y="20"/>
                      <a:pt x="3" y="21"/>
                    </a:cubicBezTo>
                    <a:cubicBezTo>
                      <a:pt x="4" y="21"/>
                      <a:pt x="4" y="21"/>
                      <a:pt x="4" y="22"/>
                    </a:cubicBezTo>
                    <a:cubicBezTo>
                      <a:pt x="4" y="22"/>
                      <a:pt x="4" y="23"/>
                      <a:pt x="5" y="24"/>
                    </a:cubicBezTo>
                    <a:cubicBezTo>
                      <a:pt x="5" y="25"/>
                      <a:pt x="5" y="26"/>
                      <a:pt x="5" y="27"/>
                    </a:cubicBezTo>
                    <a:cubicBezTo>
                      <a:pt x="5" y="28"/>
                      <a:pt x="6" y="29"/>
                      <a:pt x="6" y="30"/>
                    </a:cubicBezTo>
                    <a:cubicBezTo>
                      <a:pt x="6" y="31"/>
                      <a:pt x="6" y="32"/>
                      <a:pt x="6" y="33"/>
                    </a:cubicBezTo>
                    <a:cubicBezTo>
                      <a:pt x="6" y="33"/>
                      <a:pt x="6" y="33"/>
                      <a:pt x="6" y="33"/>
                    </a:cubicBezTo>
                    <a:cubicBezTo>
                      <a:pt x="6" y="33"/>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7" y="37"/>
                    </a:cubicBezTo>
                    <a:cubicBezTo>
                      <a:pt x="7" y="38"/>
                      <a:pt x="7" y="38"/>
                      <a:pt x="7" y="39"/>
                    </a:cubicBezTo>
                    <a:cubicBezTo>
                      <a:pt x="7" y="39"/>
                      <a:pt x="8" y="40"/>
                      <a:pt x="8" y="41"/>
                    </a:cubicBezTo>
                    <a:cubicBezTo>
                      <a:pt x="8" y="41"/>
                      <a:pt x="8" y="42"/>
                      <a:pt x="9" y="42"/>
                    </a:cubicBezTo>
                    <a:cubicBezTo>
                      <a:pt x="9" y="42"/>
                      <a:pt x="9" y="42"/>
                      <a:pt x="9" y="42"/>
                    </a:cubicBezTo>
                    <a:cubicBezTo>
                      <a:pt x="9" y="42"/>
                      <a:pt x="9" y="42"/>
                      <a:pt x="9" y="42"/>
                    </a:cubicBezTo>
                    <a:cubicBezTo>
                      <a:pt x="9" y="42"/>
                      <a:pt x="10" y="42"/>
                      <a:pt x="10" y="42"/>
                    </a:cubicBezTo>
                    <a:cubicBezTo>
                      <a:pt x="10" y="42"/>
                      <a:pt x="10" y="42"/>
                      <a:pt x="10" y="42"/>
                    </a:cubicBezTo>
                    <a:cubicBezTo>
                      <a:pt x="10" y="41"/>
                      <a:pt x="10" y="41"/>
                      <a:pt x="11" y="41"/>
                    </a:cubicBezTo>
                    <a:cubicBezTo>
                      <a:pt x="11" y="41"/>
                      <a:pt x="11" y="41"/>
                      <a:pt x="12" y="40"/>
                    </a:cubicBezTo>
                    <a:cubicBezTo>
                      <a:pt x="12" y="40"/>
                      <a:pt x="13" y="40"/>
                      <a:pt x="13" y="40"/>
                    </a:cubicBezTo>
                    <a:cubicBezTo>
                      <a:pt x="13" y="40"/>
                      <a:pt x="14" y="40"/>
                      <a:pt x="14" y="40"/>
                    </a:cubicBezTo>
                    <a:cubicBezTo>
                      <a:pt x="14" y="39"/>
                      <a:pt x="14" y="37"/>
                      <a:pt x="14" y="36"/>
                    </a:cubicBezTo>
                    <a:cubicBezTo>
                      <a:pt x="14" y="34"/>
                      <a:pt x="14" y="33"/>
                      <a:pt x="14" y="31"/>
                    </a:cubicBezTo>
                    <a:cubicBezTo>
                      <a:pt x="14" y="30"/>
                      <a:pt x="14" y="29"/>
                      <a:pt x="14" y="28"/>
                    </a:cubicBezTo>
                    <a:cubicBezTo>
                      <a:pt x="14" y="26"/>
                      <a:pt x="14" y="25"/>
                      <a:pt x="14" y="25"/>
                    </a:cubicBezTo>
                    <a:cubicBezTo>
                      <a:pt x="14" y="24"/>
                      <a:pt x="14" y="24"/>
                      <a:pt x="14" y="24"/>
                    </a:cubicBezTo>
                    <a:cubicBezTo>
                      <a:pt x="14" y="23"/>
                      <a:pt x="14" y="23"/>
                      <a:pt x="14" y="23"/>
                    </a:cubicBezTo>
                    <a:cubicBezTo>
                      <a:pt x="14" y="22"/>
                      <a:pt x="14" y="22"/>
                      <a:pt x="14" y="22"/>
                    </a:cubicBezTo>
                    <a:cubicBezTo>
                      <a:pt x="14" y="21"/>
                      <a:pt x="14" y="21"/>
                      <a:pt x="14" y="21"/>
                    </a:cubicBezTo>
                    <a:cubicBezTo>
                      <a:pt x="14" y="20"/>
                      <a:pt x="14" y="19"/>
                      <a:pt x="14" y="19"/>
                    </a:cubicBezTo>
                    <a:cubicBezTo>
                      <a:pt x="14" y="18"/>
                      <a:pt x="14" y="18"/>
                      <a:pt x="13" y="17"/>
                    </a:cubicBezTo>
                    <a:cubicBezTo>
                      <a:pt x="13" y="17"/>
                      <a:pt x="13" y="16"/>
                      <a:pt x="13" y="16"/>
                    </a:cubicBezTo>
                    <a:cubicBezTo>
                      <a:pt x="13" y="15"/>
                      <a:pt x="13" y="15"/>
                      <a:pt x="13" y="15"/>
                    </a:cubicBezTo>
                    <a:cubicBezTo>
                      <a:pt x="12" y="15"/>
                      <a:pt x="12" y="15"/>
                      <a:pt x="12" y="14"/>
                    </a:cubicBezTo>
                    <a:cubicBezTo>
                      <a:pt x="12" y="14"/>
                      <a:pt x="12" y="14"/>
                      <a:pt x="12" y="14"/>
                    </a:cubicBezTo>
                    <a:cubicBezTo>
                      <a:pt x="12" y="13"/>
                      <a:pt x="12" y="13"/>
                      <a:pt x="12" y="13"/>
                    </a:cubicBezTo>
                    <a:cubicBezTo>
                      <a:pt x="12" y="13"/>
                      <a:pt x="12" y="12"/>
                      <a:pt x="12" y="12"/>
                    </a:cubicBezTo>
                    <a:cubicBezTo>
                      <a:pt x="12" y="12"/>
                      <a:pt x="12" y="12"/>
                      <a:pt x="13" y="11"/>
                    </a:cubicBezTo>
                    <a:cubicBezTo>
                      <a:pt x="13" y="11"/>
                      <a:pt x="13" y="11"/>
                      <a:pt x="12" y="10"/>
                    </a:cubicBezTo>
                    <a:cubicBezTo>
                      <a:pt x="12" y="10"/>
                      <a:pt x="12" y="10"/>
                      <a:pt x="12" y="10"/>
                    </a:cubicBezTo>
                    <a:cubicBezTo>
                      <a:pt x="12" y="9"/>
                      <a:pt x="12" y="9"/>
                      <a:pt x="11" y="9"/>
                    </a:cubicBezTo>
                    <a:cubicBezTo>
                      <a:pt x="11" y="9"/>
                      <a:pt x="11" y="9"/>
                      <a:pt x="11" y="9"/>
                    </a:cubicBezTo>
                    <a:cubicBezTo>
                      <a:pt x="11" y="8"/>
                      <a:pt x="11" y="8"/>
                      <a:pt x="10" y="8"/>
                    </a:cubicBezTo>
                    <a:cubicBezTo>
                      <a:pt x="10" y="8"/>
                      <a:pt x="10" y="8"/>
                      <a:pt x="10" y="8"/>
                    </a:cubicBezTo>
                    <a:cubicBezTo>
                      <a:pt x="10" y="8"/>
                      <a:pt x="10" y="8"/>
                      <a:pt x="10" y="8"/>
                    </a:cubicBezTo>
                    <a:cubicBezTo>
                      <a:pt x="9" y="8"/>
                      <a:pt x="9" y="7"/>
                      <a:pt x="8" y="7"/>
                    </a:cubicBezTo>
                    <a:cubicBezTo>
                      <a:pt x="8" y="7"/>
                      <a:pt x="8" y="6"/>
                      <a:pt x="7" y="6"/>
                    </a:cubicBezTo>
                    <a:cubicBezTo>
                      <a:pt x="7" y="5"/>
                      <a:pt x="7" y="5"/>
                      <a:pt x="7" y="4"/>
                    </a:cubicBezTo>
                    <a:cubicBezTo>
                      <a:pt x="6" y="3"/>
                      <a:pt x="6" y="2"/>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4" y="1"/>
                      <a:pt x="4" y="1"/>
                    </a:cubicBezTo>
                    <a:cubicBezTo>
                      <a:pt x="4" y="1"/>
                      <a:pt x="4" y="0"/>
                      <a:pt x="4" y="0"/>
                    </a:cubicBezTo>
                    <a:cubicBezTo>
                      <a:pt x="4" y="0"/>
                      <a:pt x="3" y="0"/>
                      <a:pt x="3" y="0"/>
                    </a:cubicBezTo>
                    <a:cubicBezTo>
                      <a:pt x="3" y="0"/>
                      <a:pt x="3" y="0"/>
                      <a:pt x="3" y="0"/>
                    </a:cubicBezTo>
                    <a:cubicBezTo>
                      <a:pt x="2" y="0"/>
                      <a:pt x="2" y="0"/>
                      <a:pt x="2" y="0"/>
                    </a:cubicBezTo>
                    <a:cubicBezTo>
                      <a:pt x="2"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2" name="Freeform 46">
                <a:extLst>
                  <a:ext uri="{FF2B5EF4-FFF2-40B4-BE49-F238E27FC236}">
                    <a16:creationId xmlns:a16="http://schemas.microsoft.com/office/drawing/2014/main" id="{5999740A-96AA-484B-AAE7-CDB0064D12C6}"/>
                  </a:ext>
                </a:extLst>
              </p:cNvPr>
              <p:cNvSpPr>
                <a:spLocks noEditPoints="1"/>
              </p:cNvSpPr>
              <p:nvPr/>
            </p:nvSpPr>
            <p:spPr bwMode="auto">
              <a:xfrm>
                <a:off x="3723" y="1140"/>
                <a:ext cx="16" cy="47"/>
              </a:xfrm>
              <a:custGeom>
                <a:avLst/>
                <a:gdLst>
                  <a:gd name="T0" fmla="*/ 9 w 15"/>
                  <a:gd name="T1" fmla="*/ 44 h 44"/>
                  <a:gd name="T2" fmla="*/ 9 w 15"/>
                  <a:gd name="T3" fmla="*/ 44 h 44"/>
                  <a:gd name="T4" fmla="*/ 9 w 15"/>
                  <a:gd name="T5" fmla="*/ 43 h 44"/>
                  <a:gd name="T6" fmla="*/ 6 w 15"/>
                  <a:gd name="T7" fmla="*/ 35 h 44"/>
                  <a:gd name="T8" fmla="*/ 6 w 15"/>
                  <a:gd name="T9" fmla="*/ 35 h 44"/>
                  <a:gd name="T10" fmla="*/ 6 w 15"/>
                  <a:gd name="T11" fmla="*/ 35 h 44"/>
                  <a:gd name="T12" fmla="*/ 6 w 15"/>
                  <a:gd name="T13" fmla="*/ 35 h 44"/>
                  <a:gd name="T14" fmla="*/ 6 w 15"/>
                  <a:gd name="T15" fmla="*/ 34 h 44"/>
                  <a:gd name="T16" fmla="*/ 6 w 15"/>
                  <a:gd name="T17" fmla="*/ 34 h 44"/>
                  <a:gd name="T18" fmla="*/ 6 w 15"/>
                  <a:gd name="T19" fmla="*/ 33 h 44"/>
                  <a:gd name="T20" fmla="*/ 6 w 15"/>
                  <a:gd name="T21" fmla="*/ 34 h 44"/>
                  <a:gd name="T22" fmla="*/ 6 w 15"/>
                  <a:gd name="T23" fmla="*/ 33 h 44"/>
                  <a:gd name="T24" fmla="*/ 8 w 15"/>
                  <a:gd name="T25" fmla="*/ 7 h 44"/>
                  <a:gd name="T26" fmla="*/ 11 w 15"/>
                  <a:gd name="T27" fmla="*/ 9 h 44"/>
                  <a:gd name="T28" fmla="*/ 13 w 15"/>
                  <a:gd name="T29" fmla="*/ 11 h 44"/>
                  <a:gd name="T30" fmla="*/ 12 w 15"/>
                  <a:gd name="T31" fmla="*/ 14 h 44"/>
                  <a:gd name="T32" fmla="*/ 14 w 15"/>
                  <a:gd name="T33" fmla="*/ 19 h 44"/>
                  <a:gd name="T34" fmla="*/ 14 w 15"/>
                  <a:gd name="T35" fmla="*/ 24 h 44"/>
                  <a:gd name="T36" fmla="*/ 14 w 15"/>
                  <a:gd name="T37" fmla="*/ 36 h 44"/>
                  <a:gd name="T38" fmla="*/ 11 w 15"/>
                  <a:gd name="T39" fmla="*/ 41 h 44"/>
                  <a:gd name="T40" fmla="*/ 9 w 15"/>
                  <a:gd name="T41" fmla="*/ 42 h 44"/>
                  <a:gd name="T42" fmla="*/ 9 w 15"/>
                  <a:gd name="T43" fmla="*/ 43 h 44"/>
                  <a:gd name="T44" fmla="*/ 10 w 15"/>
                  <a:gd name="T45" fmla="*/ 43 h 44"/>
                  <a:gd name="T46" fmla="*/ 12 w 15"/>
                  <a:gd name="T47" fmla="*/ 41 h 44"/>
                  <a:gd name="T48" fmla="*/ 15 w 15"/>
                  <a:gd name="T49" fmla="*/ 41 h 44"/>
                  <a:gd name="T50" fmla="*/ 15 w 15"/>
                  <a:gd name="T51" fmla="*/ 40 h 44"/>
                  <a:gd name="T52" fmla="*/ 15 w 15"/>
                  <a:gd name="T53" fmla="*/ 37 h 44"/>
                  <a:gd name="T54" fmla="*/ 15 w 15"/>
                  <a:gd name="T55" fmla="*/ 27 h 44"/>
                  <a:gd name="T56" fmla="*/ 15 w 15"/>
                  <a:gd name="T57" fmla="*/ 21 h 44"/>
                  <a:gd name="T58" fmla="*/ 14 w 15"/>
                  <a:gd name="T59" fmla="*/ 15 h 44"/>
                  <a:gd name="T60" fmla="*/ 13 w 15"/>
                  <a:gd name="T61" fmla="*/ 14 h 44"/>
                  <a:gd name="T62" fmla="*/ 13 w 15"/>
                  <a:gd name="T63" fmla="*/ 13 h 44"/>
                  <a:gd name="T64" fmla="*/ 14 w 15"/>
                  <a:gd name="T65" fmla="*/ 11 h 44"/>
                  <a:gd name="T66" fmla="*/ 13 w 15"/>
                  <a:gd name="T67" fmla="*/ 9 h 44"/>
                  <a:gd name="T68" fmla="*/ 11 w 15"/>
                  <a:gd name="T69" fmla="*/ 7 h 44"/>
                  <a:gd name="T70" fmla="*/ 10 w 15"/>
                  <a:gd name="T71" fmla="*/ 7 h 44"/>
                  <a:gd name="T72" fmla="*/ 10 w 15"/>
                  <a:gd name="T73" fmla="*/ 7 h 44"/>
                  <a:gd name="T74" fmla="*/ 10 w 15"/>
                  <a:gd name="T75" fmla="*/ 7 h 44"/>
                  <a:gd name="T76" fmla="*/ 10 w 15"/>
                  <a:gd name="T77" fmla="*/ 7 h 44"/>
                  <a:gd name="T78" fmla="*/ 10 w 15"/>
                  <a:gd name="T79" fmla="*/ 7 h 44"/>
                  <a:gd name="T80" fmla="*/ 8 w 15"/>
                  <a:gd name="T81" fmla="*/ 4 h 44"/>
                  <a:gd name="T82" fmla="*/ 7 w 15"/>
                  <a:gd name="T83" fmla="*/ 1 h 44"/>
                  <a:gd name="T84" fmla="*/ 7 w 15"/>
                  <a:gd name="T85" fmla="*/ 1 h 44"/>
                  <a:gd name="T86" fmla="*/ 7 w 15"/>
                  <a:gd name="T87" fmla="*/ 1 h 44"/>
                  <a:gd name="T88" fmla="*/ 0 w 15"/>
                  <a:gd name="T89" fmla="*/ 0 h 44"/>
                  <a:gd name="T90" fmla="*/ 1 w 15"/>
                  <a:gd name="T91" fmla="*/ 4 h 44"/>
                  <a:gd name="T92" fmla="*/ 1 w 15"/>
                  <a:gd name="T93" fmla="*/ 4 h 44"/>
                  <a:gd name="T94" fmla="*/ 1 w 15"/>
                  <a:gd name="T95" fmla="*/ 0 h 44"/>
                  <a:gd name="T96" fmla="*/ 4 w 15"/>
                  <a:gd name="T97" fmla="*/ 0 h 44"/>
                  <a:gd name="T98" fmla="*/ 5 w 15"/>
                  <a:gd name="T99" fmla="*/ 1 h 44"/>
                  <a:gd name="T100" fmla="*/ 3 w 15"/>
                  <a:gd name="T101" fmla="*/ 0 h 44"/>
                  <a:gd name="T102" fmla="*/ 0 w 15"/>
                  <a:gd name="T10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44">
                    <a:moveTo>
                      <a:pt x="9" y="43"/>
                    </a:move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9" y="44"/>
                      <a:pt x="9" y="44"/>
                      <a:pt x="9" y="44"/>
                    </a:cubicBezTo>
                    <a:cubicBezTo>
                      <a:pt x="9" y="44"/>
                      <a:pt x="9" y="43"/>
                      <a:pt x="9" y="43"/>
                    </a:cubicBezTo>
                    <a:cubicBezTo>
                      <a:pt x="9" y="43"/>
                      <a:pt x="9" y="43"/>
                      <a:pt x="9" y="43"/>
                    </a:cubicBezTo>
                    <a:cubicBezTo>
                      <a:pt x="9" y="43"/>
                      <a:pt x="9" y="43"/>
                      <a:pt x="9" y="43"/>
                    </a:cubicBezTo>
                    <a:cubicBezTo>
                      <a:pt x="9" y="43"/>
                      <a:pt x="9" y="43"/>
                      <a:pt x="9" y="43"/>
                    </a:cubicBezTo>
                    <a:moveTo>
                      <a:pt x="6" y="35"/>
                    </a:move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moveTo>
                      <a:pt x="6" y="34"/>
                    </a:move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4"/>
                    </a:cubicBezTo>
                    <a:cubicBezTo>
                      <a:pt x="6" y="34"/>
                      <a:pt x="6" y="34"/>
                      <a:pt x="6" y="34"/>
                    </a:cubicBezTo>
                    <a:moveTo>
                      <a:pt x="6" y="34"/>
                    </a:move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moveTo>
                      <a:pt x="6" y="33"/>
                    </a:moveTo>
                    <a:cubicBezTo>
                      <a:pt x="6" y="33"/>
                      <a:pt x="6" y="33"/>
                      <a:pt x="6" y="33"/>
                    </a:cubicBezTo>
                    <a:cubicBezTo>
                      <a:pt x="6" y="33"/>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3"/>
                      <a:pt x="6" y="33"/>
                    </a:cubicBezTo>
                    <a:cubicBezTo>
                      <a:pt x="6" y="33"/>
                      <a:pt x="6" y="33"/>
                      <a:pt x="6" y="33"/>
                    </a:cubicBezTo>
                    <a:moveTo>
                      <a:pt x="6" y="1"/>
                    </a:moveTo>
                    <a:cubicBezTo>
                      <a:pt x="6" y="2"/>
                      <a:pt x="6" y="3"/>
                      <a:pt x="7" y="4"/>
                    </a:cubicBezTo>
                    <a:cubicBezTo>
                      <a:pt x="7" y="5"/>
                      <a:pt x="7" y="5"/>
                      <a:pt x="7" y="6"/>
                    </a:cubicBezTo>
                    <a:cubicBezTo>
                      <a:pt x="8" y="6"/>
                      <a:pt x="8" y="7"/>
                      <a:pt x="8" y="7"/>
                    </a:cubicBezTo>
                    <a:cubicBezTo>
                      <a:pt x="9" y="7"/>
                      <a:pt x="9" y="8"/>
                      <a:pt x="10" y="8"/>
                    </a:cubicBezTo>
                    <a:cubicBezTo>
                      <a:pt x="10" y="8"/>
                      <a:pt x="10" y="8"/>
                      <a:pt x="10" y="8"/>
                    </a:cubicBezTo>
                    <a:cubicBezTo>
                      <a:pt x="10" y="8"/>
                      <a:pt x="10" y="8"/>
                      <a:pt x="10" y="8"/>
                    </a:cubicBezTo>
                    <a:cubicBezTo>
                      <a:pt x="11" y="8"/>
                      <a:pt x="11" y="8"/>
                      <a:pt x="11" y="9"/>
                    </a:cubicBezTo>
                    <a:cubicBezTo>
                      <a:pt x="11" y="9"/>
                      <a:pt x="11" y="9"/>
                      <a:pt x="11" y="9"/>
                    </a:cubicBezTo>
                    <a:cubicBezTo>
                      <a:pt x="12" y="9"/>
                      <a:pt x="12" y="9"/>
                      <a:pt x="12" y="10"/>
                    </a:cubicBezTo>
                    <a:cubicBezTo>
                      <a:pt x="12" y="10"/>
                      <a:pt x="12" y="10"/>
                      <a:pt x="12" y="10"/>
                    </a:cubicBezTo>
                    <a:cubicBezTo>
                      <a:pt x="13" y="11"/>
                      <a:pt x="13" y="11"/>
                      <a:pt x="13" y="11"/>
                    </a:cubicBezTo>
                    <a:cubicBezTo>
                      <a:pt x="12" y="12"/>
                      <a:pt x="12" y="12"/>
                      <a:pt x="12" y="12"/>
                    </a:cubicBezTo>
                    <a:cubicBezTo>
                      <a:pt x="12" y="12"/>
                      <a:pt x="12" y="13"/>
                      <a:pt x="12" y="13"/>
                    </a:cubicBezTo>
                    <a:cubicBezTo>
                      <a:pt x="12" y="13"/>
                      <a:pt x="12" y="13"/>
                      <a:pt x="12" y="14"/>
                    </a:cubicBezTo>
                    <a:cubicBezTo>
                      <a:pt x="12" y="14"/>
                      <a:pt x="12" y="14"/>
                      <a:pt x="12" y="14"/>
                    </a:cubicBezTo>
                    <a:cubicBezTo>
                      <a:pt x="12" y="15"/>
                      <a:pt x="12" y="15"/>
                      <a:pt x="13" y="15"/>
                    </a:cubicBezTo>
                    <a:cubicBezTo>
                      <a:pt x="13" y="15"/>
                      <a:pt x="13" y="15"/>
                      <a:pt x="13" y="16"/>
                    </a:cubicBezTo>
                    <a:cubicBezTo>
                      <a:pt x="13" y="16"/>
                      <a:pt x="13" y="17"/>
                      <a:pt x="13" y="17"/>
                    </a:cubicBezTo>
                    <a:cubicBezTo>
                      <a:pt x="14" y="18"/>
                      <a:pt x="14" y="18"/>
                      <a:pt x="14" y="19"/>
                    </a:cubicBezTo>
                    <a:cubicBezTo>
                      <a:pt x="14" y="19"/>
                      <a:pt x="14" y="20"/>
                      <a:pt x="14" y="21"/>
                    </a:cubicBezTo>
                    <a:cubicBezTo>
                      <a:pt x="14" y="21"/>
                      <a:pt x="14" y="21"/>
                      <a:pt x="14" y="22"/>
                    </a:cubicBezTo>
                    <a:cubicBezTo>
                      <a:pt x="14" y="22"/>
                      <a:pt x="14" y="22"/>
                      <a:pt x="14" y="23"/>
                    </a:cubicBezTo>
                    <a:cubicBezTo>
                      <a:pt x="14" y="23"/>
                      <a:pt x="14" y="23"/>
                      <a:pt x="14" y="24"/>
                    </a:cubicBezTo>
                    <a:cubicBezTo>
                      <a:pt x="14" y="24"/>
                      <a:pt x="14" y="24"/>
                      <a:pt x="14" y="25"/>
                    </a:cubicBezTo>
                    <a:cubicBezTo>
                      <a:pt x="14" y="25"/>
                      <a:pt x="14" y="26"/>
                      <a:pt x="14" y="28"/>
                    </a:cubicBezTo>
                    <a:cubicBezTo>
                      <a:pt x="14" y="29"/>
                      <a:pt x="14" y="30"/>
                      <a:pt x="14" y="31"/>
                    </a:cubicBezTo>
                    <a:cubicBezTo>
                      <a:pt x="14" y="33"/>
                      <a:pt x="14" y="34"/>
                      <a:pt x="14" y="36"/>
                    </a:cubicBezTo>
                    <a:cubicBezTo>
                      <a:pt x="14" y="37"/>
                      <a:pt x="14" y="39"/>
                      <a:pt x="14" y="40"/>
                    </a:cubicBezTo>
                    <a:cubicBezTo>
                      <a:pt x="14" y="40"/>
                      <a:pt x="13" y="40"/>
                      <a:pt x="13" y="40"/>
                    </a:cubicBezTo>
                    <a:cubicBezTo>
                      <a:pt x="13" y="40"/>
                      <a:pt x="12" y="40"/>
                      <a:pt x="12" y="40"/>
                    </a:cubicBezTo>
                    <a:cubicBezTo>
                      <a:pt x="11" y="41"/>
                      <a:pt x="11" y="41"/>
                      <a:pt x="11" y="41"/>
                    </a:cubicBezTo>
                    <a:cubicBezTo>
                      <a:pt x="10" y="41"/>
                      <a:pt x="10" y="41"/>
                      <a:pt x="10" y="42"/>
                    </a:cubicBezTo>
                    <a:cubicBezTo>
                      <a:pt x="10" y="42"/>
                      <a:pt x="10" y="42"/>
                      <a:pt x="10" y="42"/>
                    </a:cubicBezTo>
                    <a:cubicBezTo>
                      <a:pt x="10" y="42"/>
                      <a:pt x="9" y="42"/>
                      <a:pt x="9" y="42"/>
                    </a:cubicBezTo>
                    <a:cubicBezTo>
                      <a:pt x="9" y="42"/>
                      <a:pt x="9" y="42"/>
                      <a:pt x="9" y="42"/>
                    </a:cubicBezTo>
                    <a:cubicBezTo>
                      <a:pt x="9" y="42"/>
                      <a:pt x="9" y="42"/>
                      <a:pt x="9" y="42"/>
                    </a:cubicBezTo>
                    <a:cubicBezTo>
                      <a:pt x="9" y="42"/>
                      <a:pt x="9" y="42"/>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10" y="43"/>
                    </a:cubicBezTo>
                    <a:cubicBezTo>
                      <a:pt x="10" y="43"/>
                      <a:pt x="10" y="43"/>
                      <a:pt x="10" y="43"/>
                    </a:cubicBezTo>
                    <a:cubicBezTo>
                      <a:pt x="10" y="43"/>
                      <a:pt x="10" y="43"/>
                      <a:pt x="10" y="43"/>
                    </a:cubicBezTo>
                    <a:cubicBezTo>
                      <a:pt x="10" y="43"/>
                      <a:pt x="10" y="42"/>
                      <a:pt x="11" y="42"/>
                    </a:cubicBezTo>
                    <a:cubicBezTo>
                      <a:pt x="11" y="42"/>
                      <a:pt x="11" y="42"/>
                      <a:pt x="11" y="42"/>
                    </a:cubicBezTo>
                    <a:cubicBezTo>
                      <a:pt x="12" y="42"/>
                      <a:pt x="12" y="41"/>
                      <a:pt x="12" y="41"/>
                    </a:cubicBezTo>
                    <a:cubicBezTo>
                      <a:pt x="13" y="41"/>
                      <a:pt x="13" y="41"/>
                      <a:pt x="14" y="41"/>
                    </a:cubicBezTo>
                    <a:cubicBezTo>
                      <a:pt x="14" y="41"/>
                      <a:pt x="15" y="41"/>
                      <a:pt x="15" y="41"/>
                    </a:cubicBezTo>
                    <a:cubicBezTo>
                      <a:pt x="15" y="41"/>
                      <a:pt x="15" y="41"/>
                      <a:pt x="15" y="41"/>
                    </a:cubicBezTo>
                    <a:cubicBezTo>
                      <a:pt x="15" y="41"/>
                      <a:pt x="15" y="41"/>
                      <a:pt x="15" y="41"/>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39"/>
                      <a:pt x="15" y="39"/>
                      <a:pt x="15" y="39"/>
                    </a:cubicBezTo>
                    <a:cubicBezTo>
                      <a:pt x="15" y="39"/>
                      <a:pt x="15" y="38"/>
                      <a:pt x="15" y="38"/>
                    </a:cubicBezTo>
                    <a:cubicBezTo>
                      <a:pt x="15" y="38"/>
                      <a:pt x="15" y="38"/>
                      <a:pt x="15" y="37"/>
                    </a:cubicBezTo>
                    <a:cubicBezTo>
                      <a:pt x="15" y="37"/>
                      <a:pt x="15" y="37"/>
                      <a:pt x="15" y="36"/>
                    </a:cubicBezTo>
                    <a:cubicBezTo>
                      <a:pt x="15" y="35"/>
                      <a:pt x="15" y="34"/>
                      <a:pt x="15" y="33"/>
                    </a:cubicBezTo>
                    <a:cubicBezTo>
                      <a:pt x="15" y="32"/>
                      <a:pt x="15" y="31"/>
                      <a:pt x="15" y="30"/>
                    </a:cubicBezTo>
                    <a:cubicBezTo>
                      <a:pt x="15" y="29"/>
                      <a:pt x="15" y="28"/>
                      <a:pt x="15" y="27"/>
                    </a:cubicBezTo>
                    <a:cubicBezTo>
                      <a:pt x="15" y="26"/>
                      <a:pt x="15" y="25"/>
                      <a:pt x="15" y="25"/>
                    </a:cubicBezTo>
                    <a:cubicBezTo>
                      <a:pt x="15" y="24"/>
                      <a:pt x="15" y="24"/>
                      <a:pt x="15" y="23"/>
                    </a:cubicBezTo>
                    <a:cubicBezTo>
                      <a:pt x="15" y="23"/>
                      <a:pt x="15" y="23"/>
                      <a:pt x="15" y="22"/>
                    </a:cubicBezTo>
                    <a:cubicBezTo>
                      <a:pt x="15" y="22"/>
                      <a:pt x="15" y="22"/>
                      <a:pt x="15" y="21"/>
                    </a:cubicBezTo>
                    <a:cubicBezTo>
                      <a:pt x="15" y="21"/>
                      <a:pt x="15" y="21"/>
                      <a:pt x="15" y="21"/>
                    </a:cubicBezTo>
                    <a:cubicBezTo>
                      <a:pt x="15" y="20"/>
                      <a:pt x="15" y="19"/>
                      <a:pt x="15" y="19"/>
                    </a:cubicBezTo>
                    <a:cubicBezTo>
                      <a:pt x="15" y="18"/>
                      <a:pt x="15" y="17"/>
                      <a:pt x="14" y="17"/>
                    </a:cubicBezTo>
                    <a:cubicBezTo>
                      <a:pt x="14" y="16"/>
                      <a:pt x="14" y="16"/>
                      <a:pt x="14" y="15"/>
                    </a:cubicBezTo>
                    <a:cubicBezTo>
                      <a:pt x="14" y="15"/>
                      <a:pt x="14" y="15"/>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2"/>
                    </a:cubicBezTo>
                    <a:cubicBezTo>
                      <a:pt x="13" y="12"/>
                      <a:pt x="13" y="12"/>
                      <a:pt x="13" y="12"/>
                    </a:cubicBezTo>
                    <a:cubicBezTo>
                      <a:pt x="13" y="12"/>
                      <a:pt x="13" y="12"/>
                      <a:pt x="13" y="12"/>
                    </a:cubicBezTo>
                    <a:cubicBezTo>
                      <a:pt x="13" y="11"/>
                      <a:pt x="14" y="11"/>
                      <a:pt x="14" y="11"/>
                    </a:cubicBezTo>
                    <a:cubicBezTo>
                      <a:pt x="14" y="11"/>
                      <a:pt x="14" y="11"/>
                      <a:pt x="14" y="11"/>
                    </a:cubicBezTo>
                    <a:cubicBezTo>
                      <a:pt x="14" y="11"/>
                      <a:pt x="14" y="10"/>
                      <a:pt x="13" y="10"/>
                    </a:cubicBezTo>
                    <a:cubicBezTo>
                      <a:pt x="13" y="10"/>
                      <a:pt x="13" y="9"/>
                      <a:pt x="13" y="9"/>
                    </a:cubicBezTo>
                    <a:cubicBezTo>
                      <a:pt x="13" y="9"/>
                      <a:pt x="13" y="9"/>
                      <a:pt x="13" y="9"/>
                    </a:cubicBezTo>
                    <a:cubicBezTo>
                      <a:pt x="12" y="8"/>
                      <a:pt x="12" y="8"/>
                      <a:pt x="12" y="8"/>
                    </a:cubicBezTo>
                    <a:cubicBezTo>
                      <a:pt x="11" y="8"/>
                      <a:pt x="11" y="8"/>
                      <a:pt x="11" y="8"/>
                    </a:cubicBezTo>
                    <a:cubicBezTo>
                      <a:pt x="11" y="8"/>
                      <a:pt x="11" y="8"/>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6"/>
                      <a:pt x="9" y="6"/>
                    </a:cubicBezTo>
                    <a:cubicBezTo>
                      <a:pt x="9" y="6"/>
                      <a:pt x="8" y="6"/>
                      <a:pt x="8" y="5"/>
                    </a:cubicBezTo>
                    <a:cubicBezTo>
                      <a:pt x="8" y="5"/>
                      <a:pt x="8" y="5"/>
                      <a:pt x="8" y="4"/>
                    </a:cubicBezTo>
                    <a:cubicBezTo>
                      <a:pt x="8" y="4"/>
                      <a:pt x="7" y="3"/>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moveTo>
                      <a:pt x="0" y="0"/>
                    </a:moveTo>
                    <a:cubicBezTo>
                      <a:pt x="0" y="0"/>
                      <a:pt x="0" y="0"/>
                      <a:pt x="0" y="0"/>
                    </a:cubicBezTo>
                    <a:cubicBezTo>
                      <a:pt x="0" y="0"/>
                      <a:pt x="0" y="0"/>
                      <a:pt x="0" y="0"/>
                    </a:cubicBezTo>
                    <a:cubicBezTo>
                      <a:pt x="0" y="0"/>
                      <a:pt x="0" y="0"/>
                      <a:pt x="0" y="0"/>
                    </a:cubicBezTo>
                    <a:cubicBezTo>
                      <a:pt x="0" y="0"/>
                      <a:pt x="0" y="0"/>
                      <a:pt x="0" y="0"/>
                    </a:cubicBezTo>
                    <a:cubicBezTo>
                      <a:pt x="0" y="1"/>
                      <a:pt x="0" y="2"/>
                      <a:pt x="0" y="2"/>
                    </a:cubicBezTo>
                    <a:cubicBezTo>
                      <a:pt x="1" y="3"/>
                      <a:pt x="1" y="3"/>
                      <a:pt x="1" y="4"/>
                    </a:cubicBezTo>
                    <a:cubicBezTo>
                      <a:pt x="1" y="4"/>
                      <a:pt x="1" y="4"/>
                      <a:pt x="1" y="4"/>
                    </a:cubicBezTo>
                    <a:cubicBezTo>
                      <a:pt x="1" y="4"/>
                      <a:pt x="1" y="4"/>
                      <a:pt x="1" y="4"/>
                    </a:cubicBezTo>
                    <a:cubicBezTo>
                      <a:pt x="1" y="4"/>
                      <a:pt x="1" y="4"/>
                      <a:pt x="1" y="4"/>
                    </a:cubicBezTo>
                    <a:cubicBezTo>
                      <a:pt x="1" y="4"/>
                      <a:pt x="1" y="4"/>
                      <a:pt x="1" y="4"/>
                    </a:cubicBezTo>
                    <a:cubicBezTo>
                      <a:pt x="1" y="3"/>
                      <a:pt x="1" y="3"/>
                      <a:pt x="0" y="2"/>
                    </a:cubicBezTo>
                    <a:cubicBezTo>
                      <a:pt x="0" y="2"/>
                      <a:pt x="0" y="1"/>
                      <a:pt x="0" y="0"/>
                    </a:cubicBezTo>
                    <a:cubicBezTo>
                      <a:pt x="0" y="0"/>
                      <a:pt x="0" y="0"/>
                      <a:pt x="0" y="0"/>
                    </a:cubicBezTo>
                    <a:cubicBezTo>
                      <a:pt x="1" y="0"/>
                      <a:pt x="1" y="0"/>
                      <a:pt x="1" y="0"/>
                    </a:cubicBezTo>
                    <a:cubicBezTo>
                      <a:pt x="1" y="0"/>
                      <a:pt x="2" y="0"/>
                      <a:pt x="2" y="0"/>
                    </a:cubicBezTo>
                    <a:cubicBezTo>
                      <a:pt x="2" y="0"/>
                      <a:pt x="2" y="0"/>
                      <a:pt x="3" y="0"/>
                    </a:cubicBezTo>
                    <a:cubicBezTo>
                      <a:pt x="3" y="0"/>
                      <a:pt x="3" y="0"/>
                      <a:pt x="3" y="0"/>
                    </a:cubicBezTo>
                    <a:cubicBezTo>
                      <a:pt x="3" y="0"/>
                      <a:pt x="4" y="0"/>
                      <a:pt x="4" y="0"/>
                    </a:cubicBezTo>
                    <a:cubicBezTo>
                      <a:pt x="4" y="0"/>
                      <a:pt x="4" y="1"/>
                      <a:pt x="4" y="1"/>
                    </a:cubicBezTo>
                    <a:cubicBezTo>
                      <a:pt x="4" y="1"/>
                      <a:pt x="5" y="1"/>
                      <a:pt x="5" y="1"/>
                    </a:cubicBezTo>
                    <a:cubicBezTo>
                      <a:pt x="5" y="1"/>
                      <a:pt x="5" y="1"/>
                      <a:pt x="5" y="1"/>
                    </a:cubicBezTo>
                    <a:cubicBezTo>
                      <a:pt x="5" y="1"/>
                      <a:pt x="5" y="1"/>
                      <a:pt x="5" y="1"/>
                    </a:cubicBezTo>
                    <a:cubicBezTo>
                      <a:pt x="5" y="1"/>
                      <a:pt x="4" y="1"/>
                      <a:pt x="4" y="1"/>
                    </a:cubicBezTo>
                    <a:cubicBezTo>
                      <a:pt x="4" y="1"/>
                      <a:pt x="4" y="0"/>
                      <a:pt x="4" y="0"/>
                    </a:cubicBezTo>
                    <a:cubicBezTo>
                      <a:pt x="4" y="0"/>
                      <a:pt x="3" y="0"/>
                      <a:pt x="3" y="0"/>
                    </a:cubicBezTo>
                    <a:cubicBezTo>
                      <a:pt x="3" y="0"/>
                      <a:pt x="3" y="0"/>
                      <a:pt x="3"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3" name="Freeform 47">
                <a:extLst>
                  <a:ext uri="{FF2B5EF4-FFF2-40B4-BE49-F238E27FC236}">
                    <a16:creationId xmlns:a16="http://schemas.microsoft.com/office/drawing/2014/main" id="{18288B3F-2CEE-E641-AA59-C4E9753E24AE}"/>
                  </a:ext>
                </a:extLst>
              </p:cNvPr>
              <p:cNvSpPr>
                <a:spLocks/>
              </p:cNvSpPr>
              <p:nvPr/>
            </p:nvSpPr>
            <p:spPr bwMode="auto">
              <a:xfrm>
                <a:off x="3801" y="1122"/>
                <a:ext cx="65" cy="102"/>
              </a:xfrm>
              <a:custGeom>
                <a:avLst/>
                <a:gdLst>
                  <a:gd name="T0" fmla="*/ 45 w 61"/>
                  <a:gd name="T1" fmla="*/ 4 h 96"/>
                  <a:gd name="T2" fmla="*/ 49 w 61"/>
                  <a:gd name="T3" fmla="*/ 7 h 96"/>
                  <a:gd name="T4" fmla="*/ 49 w 61"/>
                  <a:gd name="T5" fmla="*/ 12 h 96"/>
                  <a:gd name="T6" fmla="*/ 47 w 61"/>
                  <a:gd name="T7" fmla="*/ 15 h 96"/>
                  <a:gd name="T8" fmla="*/ 44 w 61"/>
                  <a:gd name="T9" fmla="*/ 15 h 96"/>
                  <a:gd name="T10" fmla="*/ 39 w 61"/>
                  <a:gd name="T11" fmla="*/ 26 h 96"/>
                  <a:gd name="T12" fmla="*/ 36 w 61"/>
                  <a:gd name="T13" fmla="*/ 32 h 96"/>
                  <a:gd name="T14" fmla="*/ 36 w 61"/>
                  <a:gd name="T15" fmla="*/ 35 h 96"/>
                  <a:gd name="T16" fmla="*/ 33 w 61"/>
                  <a:gd name="T17" fmla="*/ 39 h 96"/>
                  <a:gd name="T18" fmla="*/ 27 w 61"/>
                  <a:gd name="T19" fmla="*/ 51 h 96"/>
                  <a:gd name="T20" fmla="*/ 25 w 61"/>
                  <a:gd name="T21" fmla="*/ 54 h 96"/>
                  <a:gd name="T22" fmla="*/ 22 w 61"/>
                  <a:gd name="T23" fmla="*/ 57 h 96"/>
                  <a:gd name="T24" fmla="*/ 20 w 61"/>
                  <a:gd name="T25" fmla="*/ 53 h 96"/>
                  <a:gd name="T26" fmla="*/ 15 w 61"/>
                  <a:gd name="T27" fmla="*/ 53 h 96"/>
                  <a:gd name="T28" fmla="*/ 12 w 61"/>
                  <a:gd name="T29" fmla="*/ 53 h 96"/>
                  <a:gd name="T30" fmla="*/ 11 w 61"/>
                  <a:gd name="T31" fmla="*/ 53 h 96"/>
                  <a:gd name="T32" fmla="*/ 2 w 61"/>
                  <a:gd name="T33" fmla="*/ 62 h 96"/>
                  <a:gd name="T34" fmla="*/ 0 w 61"/>
                  <a:gd name="T35" fmla="*/ 71 h 96"/>
                  <a:gd name="T36" fmla="*/ 2 w 61"/>
                  <a:gd name="T37" fmla="*/ 74 h 96"/>
                  <a:gd name="T38" fmla="*/ 5 w 61"/>
                  <a:gd name="T39" fmla="*/ 76 h 96"/>
                  <a:gd name="T40" fmla="*/ 7 w 61"/>
                  <a:gd name="T41" fmla="*/ 76 h 96"/>
                  <a:gd name="T42" fmla="*/ 8 w 61"/>
                  <a:gd name="T43" fmla="*/ 76 h 96"/>
                  <a:gd name="T44" fmla="*/ 11 w 61"/>
                  <a:gd name="T45" fmla="*/ 81 h 96"/>
                  <a:gd name="T46" fmla="*/ 11 w 61"/>
                  <a:gd name="T47" fmla="*/ 86 h 96"/>
                  <a:gd name="T48" fmla="*/ 10 w 61"/>
                  <a:gd name="T49" fmla="*/ 92 h 96"/>
                  <a:gd name="T50" fmla="*/ 25 w 61"/>
                  <a:gd name="T51" fmla="*/ 91 h 96"/>
                  <a:gd name="T52" fmla="*/ 34 w 61"/>
                  <a:gd name="T53" fmla="*/ 91 h 96"/>
                  <a:gd name="T54" fmla="*/ 41 w 61"/>
                  <a:gd name="T55" fmla="*/ 92 h 96"/>
                  <a:gd name="T56" fmla="*/ 46 w 61"/>
                  <a:gd name="T57" fmla="*/ 92 h 96"/>
                  <a:gd name="T58" fmla="*/ 51 w 61"/>
                  <a:gd name="T59" fmla="*/ 92 h 96"/>
                  <a:gd name="T60" fmla="*/ 60 w 61"/>
                  <a:gd name="T61" fmla="*/ 93 h 96"/>
                  <a:gd name="T62" fmla="*/ 60 w 61"/>
                  <a:gd name="T63" fmla="*/ 88 h 96"/>
                  <a:gd name="T64" fmla="*/ 57 w 61"/>
                  <a:gd name="T65" fmla="*/ 85 h 96"/>
                  <a:gd name="T66" fmla="*/ 54 w 61"/>
                  <a:gd name="T67" fmla="*/ 81 h 96"/>
                  <a:gd name="T68" fmla="*/ 52 w 61"/>
                  <a:gd name="T69" fmla="*/ 79 h 96"/>
                  <a:gd name="T70" fmla="*/ 50 w 61"/>
                  <a:gd name="T71" fmla="*/ 73 h 96"/>
                  <a:gd name="T72" fmla="*/ 48 w 61"/>
                  <a:gd name="T73" fmla="*/ 65 h 96"/>
                  <a:gd name="T74" fmla="*/ 48 w 61"/>
                  <a:gd name="T75" fmla="*/ 61 h 96"/>
                  <a:gd name="T76" fmla="*/ 49 w 61"/>
                  <a:gd name="T77" fmla="*/ 57 h 96"/>
                  <a:gd name="T78" fmla="*/ 52 w 61"/>
                  <a:gd name="T79" fmla="*/ 50 h 96"/>
                  <a:gd name="T80" fmla="*/ 56 w 61"/>
                  <a:gd name="T81" fmla="*/ 46 h 96"/>
                  <a:gd name="T82" fmla="*/ 55 w 61"/>
                  <a:gd name="T83" fmla="*/ 45 h 96"/>
                  <a:gd name="T84" fmla="*/ 54 w 61"/>
                  <a:gd name="T85" fmla="*/ 42 h 96"/>
                  <a:gd name="T86" fmla="*/ 49 w 61"/>
                  <a:gd name="T87" fmla="*/ 36 h 96"/>
                  <a:gd name="T88" fmla="*/ 45 w 61"/>
                  <a:gd name="T89" fmla="*/ 32 h 96"/>
                  <a:gd name="T90" fmla="*/ 44 w 61"/>
                  <a:gd name="T91" fmla="*/ 29 h 96"/>
                  <a:gd name="T92" fmla="*/ 46 w 61"/>
                  <a:gd name="T93" fmla="*/ 26 h 96"/>
                  <a:gd name="T94" fmla="*/ 52 w 61"/>
                  <a:gd name="T95" fmla="*/ 26 h 96"/>
                  <a:gd name="T96" fmla="*/ 53 w 61"/>
                  <a:gd name="T97" fmla="*/ 26 h 96"/>
                  <a:gd name="T98" fmla="*/ 55 w 61"/>
                  <a:gd name="T99" fmla="*/ 25 h 96"/>
                  <a:gd name="T100" fmla="*/ 52 w 61"/>
                  <a:gd name="T101" fmla="*/ 15 h 96"/>
                  <a:gd name="T102" fmla="*/ 52 w 61"/>
                  <a:gd name="T103" fmla="*/ 14 h 96"/>
                  <a:gd name="T104" fmla="*/ 51 w 61"/>
                  <a:gd name="T105" fmla="*/ 11 h 96"/>
                  <a:gd name="T106" fmla="*/ 51 w 61"/>
                  <a:gd name="T107" fmla="*/ 8 h 96"/>
                  <a:gd name="T108" fmla="*/ 51 w 61"/>
                  <a:gd name="T109" fmla="*/ 7 h 96"/>
                  <a:gd name="T110" fmla="*/ 50 w 61"/>
                  <a:gd name="T111" fmla="*/ 4 h 96"/>
                  <a:gd name="T112" fmla="*/ 46 w 61"/>
                  <a:gd name="T11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 h="96">
                    <a:moveTo>
                      <a:pt x="46" y="0"/>
                    </a:moveTo>
                    <a:cubicBezTo>
                      <a:pt x="46" y="0"/>
                      <a:pt x="46" y="0"/>
                      <a:pt x="46" y="1"/>
                    </a:cubicBezTo>
                    <a:cubicBezTo>
                      <a:pt x="46" y="1"/>
                      <a:pt x="45" y="2"/>
                      <a:pt x="45" y="2"/>
                    </a:cubicBezTo>
                    <a:cubicBezTo>
                      <a:pt x="45" y="2"/>
                      <a:pt x="45" y="3"/>
                      <a:pt x="45" y="3"/>
                    </a:cubicBezTo>
                    <a:cubicBezTo>
                      <a:pt x="45" y="3"/>
                      <a:pt x="45" y="3"/>
                      <a:pt x="45" y="4"/>
                    </a:cubicBezTo>
                    <a:cubicBezTo>
                      <a:pt x="45" y="4"/>
                      <a:pt x="45" y="4"/>
                      <a:pt x="46" y="4"/>
                    </a:cubicBezTo>
                    <a:cubicBezTo>
                      <a:pt x="46" y="5"/>
                      <a:pt x="46" y="5"/>
                      <a:pt x="46" y="5"/>
                    </a:cubicBezTo>
                    <a:cubicBezTo>
                      <a:pt x="47" y="6"/>
                      <a:pt x="47" y="6"/>
                      <a:pt x="47" y="6"/>
                    </a:cubicBezTo>
                    <a:cubicBezTo>
                      <a:pt x="48" y="6"/>
                      <a:pt x="48" y="6"/>
                      <a:pt x="49" y="7"/>
                    </a:cubicBezTo>
                    <a:cubicBezTo>
                      <a:pt x="49" y="7"/>
                      <a:pt x="49" y="7"/>
                      <a:pt x="49" y="7"/>
                    </a:cubicBezTo>
                    <a:cubicBezTo>
                      <a:pt x="50" y="8"/>
                      <a:pt x="50" y="8"/>
                      <a:pt x="50" y="8"/>
                    </a:cubicBezTo>
                    <a:cubicBezTo>
                      <a:pt x="50" y="9"/>
                      <a:pt x="50" y="9"/>
                      <a:pt x="50" y="10"/>
                    </a:cubicBezTo>
                    <a:cubicBezTo>
                      <a:pt x="50" y="10"/>
                      <a:pt x="50" y="11"/>
                      <a:pt x="50" y="11"/>
                    </a:cubicBezTo>
                    <a:cubicBezTo>
                      <a:pt x="50" y="11"/>
                      <a:pt x="49" y="11"/>
                      <a:pt x="49" y="11"/>
                    </a:cubicBezTo>
                    <a:cubicBezTo>
                      <a:pt x="49" y="12"/>
                      <a:pt x="49" y="12"/>
                      <a:pt x="49" y="12"/>
                    </a:cubicBezTo>
                    <a:cubicBezTo>
                      <a:pt x="49" y="12"/>
                      <a:pt x="49" y="12"/>
                      <a:pt x="49" y="12"/>
                    </a:cubicBezTo>
                    <a:cubicBezTo>
                      <a:pt x="49" y="12"/>
                      <a:pt x="49" y="12"/>
                      <a:pt x="49" y="12"/>
                    </a:cubicBezTo>
                    <a:cubicBezTo>
                      <a:pt x="49" y="13"/>
                      <a:pt x="49" y="13"/>
                      <a:pt x="49" y="13"/>
                    </a:cubicBezTo>
                    <a:cubicBezTo>
                      <a:pt x="49" y="14"/>
                      <a:pt x="48" y="14"/>
                      <a:pt x="48" y="14"/>
                    </a:cubicBezTo>
                    <a:cubicBezTo>
                      <a:pt x="48" y="14"/>
                      <a:pt x="47" y="14"/>
                      <a:pt x="47" y="15"/>
                    </a:cubicBezTo>
                    <a:cubicBezTo>
                      <a:pt x="47" y="15"/>
                      <a:pt x="46" y="15"/>
                      <a:pt x="46" y="15"/>
                    </a:cubicBezTo>
                    <a:cubicBezTo>
                      <a:pt x="46" y="15"/>
                      <a:pt x="46" y="15"/>
                      <a:pt x="45" y="15"/>
                    </a:cubicBezTo>
                    <a:cubicBezTo>
                      <a:pt x="45" y="15"/>
                      <a:pt x="45" y="15"/>
                      <a:pt x="45" y="15"/>
                    </a:cubicBezTo>
                    <a:cubicBezTo>
                      <a:pt x="45" y="15"/>
                      <a:pt x="45" y="15"/>
                      <a:pt x="44" y="15"/>
                    </a:cubicBezTo>
                    <a:cubicBezTo>
                      <a:pt x="44" y="15"/>
                      <a:pt x="44" y="15"/>
                      <a:pt x="44" y="15"/>
                    </a:cubicBezTo>
                    <a:cubicBezTo>
                      <a:pt x="44" y="16"/>
                      <a:pt x="44" y="16"/>
                      <a:pt x="43" y="17"/>
                    </a:cubicBezTo>
                    <a:cubicBezTo>
                      <a:pt x="42" y="18"/>
                      <a:pt x="42" y="19"/>
                      <a:pt x="41" y="20"/>
                    </a:cubicBezTo>
                    <a:cubicBezTo>
                      <a:pt x="41" y="21"/>
                      <a:pt x="40" y="22"/>
                      <a:pt x="40" y="23"/>
                    </a:cubicBezTo>
                    <a:cubicBezTo>
                      <a:pt x="40" y="23"/>
                      <a:pt x="39" y="24"/>
                      <a:pt x="39" y="24"/>
                    </a:cubicBezTo>
                    <a:cubicBezTo>
                      <a:pt x="39" y="25"/>
                      <a:pt x="39" y="25"/>
                      <a:pt x="39" y="26"/>
                    </a:cubicBezTo>
                    <a:cubicBezTo>
                      <a:pt x="39" y="26"/>
                      <a:pt x="39" y="27"/>
                      <a:pt x="39" y="28"/>
                    </a:cubicBezTo>
                    <a:cubicBezTo>
                      <a:pt x="39" y="28"/>
                      <a:pt x="38" y="29"/>
                      <a:pt x="38" y="29"/>
                    </a:cubicBezTo>
                    <a:cubicBezTo>
                      <a:pt x="38" y="30"/>
                      <a:pt x="37" y="30"/>
                      <a:pt x="37" y="30"/>
                    </a:cubicBezTo>
                    <a:cubicBezTo>
                      <a:pt x="37" y="30"/>
                      <a:pt x="37" y="30"/>
                      <a:pt x="37" y="31"/>
                    </a:cubicBezTo>
                    <a:cubicBezTo>
                      <a:pt x="37" y="31"/>
                      <a:pt x="36" y="31"/>
                      <a:pt x="36" y="32"/>
                    </a:cubicBezTo>
                    <a:cubicBezTo>
                      <a:pt x="36" y="32"/>
                      <a:pt x="36" y="32"/>
                      <a:pt x="36" y="33"/>
                    </a:cubicBezTo>
                    <a:cubicBezTo>
                      <a:pt x="36" y="33"/>
                      <a:pt x="36" y="33"/>
                      <a:pt x="36" y="34"/>
                    </a:cubicBezTo>
                    <a:cubicBezTo>
                      <a:pt x="36" y="34"/>
                      <a:pt x="36" y="34"/>
                      <a:pt x="36" y="34"/>
                    </a:cubicBezTo>
                    <a:cubicBezTo>
                      <a:pt x="36" y="34"/>
                      <a:pt x="36" y="35"/>
                      <a:pt x="36" y="35"/>
                    </a:cubicBezTo>
                    <a:cubicBezTo>
                      <a:pt x="36" y="35"/>
                      <a:pt x="36" y="35"/>
                      <a:pt x="36" y="35"/>
                    </a:cubicBezTo>
                    <a:cubicBezTo>
                      <a:pt x="36" y="36"/>
                      <a:pt x="35" y="36"/>
                      <a:pt x="35" y="36"/>
                    </a:cubicBezTo>
                    <a:cubicBezTo>
                      <a:pt x="35" y="36"/>
                      <a:pt x="35" y="36"/>
                      <a:pt x="35" y="37"/>
                    </a:cubicBezTo>
                    <a:cubicBezTo>
                      <a:pt x="34" y="37"/>
                      <a:pt x="34" y="37"/>
                      <a:pt x="34" y="37"/>
                    </a:cubicBezTo>
                    <a:cubicBezTo>
                      <a:pt x="34" y="37"/>
                      <a:pt x="33" y="38"/>
                      <a:pt x="33" y="38"/>
                    </a:cubicBezTo>
                    <a:cubicBezTo>
                      <a:pt x="33" y="38"/>
                      <a:pt x="33" y="38"/>
                      <a:pt x="33" y="39"/>
                    </a:cubicBezTo>
                    <a:cubicBezTo>
                      <a:pt x="32" y="39"/>
                      <a:pt x="32" y="39"/>
                      <a:pt x="32" y="39"/>
                    </a:cubicBezTo>
                    <a:cubicBezTo>
                      <a:pt x="32" y="40"/>
                      <a:pt x="32" y="40"/>
                      <a:pt x="32" y="41"/>
                    </a:cubicBezTo>
                    <a:cubicBezTo>
                      <a:pt x="32" y="42"/>
                      <a:pt x="31" y="43"/>
                      <a:pt x="31" y="44"/>
                    </a:cubicBezTo>
                    <a:cubicBezTo>
                      <a:pt x="30" y="45"/>
                      <a:pt x="29" y="46"/>
                      <a:pt x="29" y="47"/>
                    </a:cubicBezTo>
                    <a:cubicBezTo>
                      <a:pt x="28" y="49"/>
                      <a:pt x="28" y="50"/>
                      <a:pt x="27" y="51"/>
                    </a:cubicBezTo>
                    <a:cubicBezTo>
                      <a:pt x="26" y="52"/>
                      <a:pt x="26" y="52"/>
                      <a:pt x="26" y="52"/>
                    </a:cubicBezTo>
                    <a:cubicBezTo>
                      <a:pt x="26" y="53"/>
                      <a:pt x="26" y="53"/>
                      <a:pt x="26" y="53"/>
                    </a:cubicBezTo>
                    <a:cubicBezTo>
                      <a:pt x="26" y="53"/>
                      <a:pt x="26" y="53"/>
                      <a:pt x="26" y="53"/>
                    </a:cubicBezTo>
                    <a:cubicBezTo>
                      <a:pt x="26" y="53"/>
                      <a:pt x="26" y="53"/>
                      <a:pt x="26" y="53"/>
                    </a:cubicBezTo>
                    <a:cubicBezTo>
                      <a:pt x="25" y="54"/>
                      <a:pt x="25" y="54"/>
                      <a:pt x="25" y="54"/>
                    </a:cubicBezTo>
                    <a:cubicBezTo>
                      <a:pt x="25" y="54"/>
                      <a:pt x="25" y="55"/>
                      <a:pt x="25" y="55"/>
                    </a:cubicBezTo>
                    <a:cubicBezTo>
                      <a:pt x="24" y="56"/>
                      <a:pt x="24" y="56"/>
                      <a:pt x="24" y="56"/>
                    </a:cubicBezTo>
                    <a:cubicBezTo>
                      <a:pt x="24" y="57"/>
                      <a:pt x="23" y="57"/>
                      <a:pt x="23" y="57"/>
                    </a:cubicBezTo>
                    <a:cubicBezTo>
                      <a:pt x="23" y="57"/>
                      <a:pt x="23" y="57"/>
                      <a:pt x="23" y="57"/>
                    </a:cubicBezTo>
                    <a:cubicBezTo>
                      <a:pt x="22" y="57"/>
                      <a:pt x="22" y="57"/>
                      <a:pt x="22" y="57"/>
                    </a:cubicBezTo>
                    <a:cubicBezTo>
                      <a:pt x="22" y="57"/>
                      <a:pt x="22" y="57"/>
                      <a:pt x="22" y="57"/>
                    </a:cubicBezTo>
                    <a:cubicBezTo>
                      <a:pt x="22" y="57"/>
                      <a:pt x="22" y="57"/>
                      <a:pt x="22" y="56"/>
                    </a:cubicBezTo>
                    <a:cubicBezTo>
                      <a:pt x="22" y="56"/>
                      <a:pt x="22" y="56"/>
                      <a:pt x="22" y="56"/>
                    </a:cubicBezTo>
                    <a:cubicBezTo>
                      <a:pt x="22" y="56"/>
                      <a:pt x="21" y="55"/>
                      <a:pt x="21" y="55"/>
                    </a:cubicBezTo>
                    <a:cubicBezTo>
                      <a:pt x="21" y="54"/>
                      <a:pt x="20" y="54"/>
                      <a:pt x="20" y="53"/>
                    </a:cubicBezTo>
                    <a:cubicBezTo>
                      <a:pt x="19" y="53"/>
                      <a:pt x="19" y="53"/>
                      <a:pt x="18" y="52"/>
                    </a:cubicBezTo>
                    <a:cubicBezTo>
                      <a:pt x="18" y="52"/>
                      <a:pt x="18" y="52"/>
                      <a:pt x="17" y="52"/>
                    </a:cubicBezTo>
                    <a:cubicBezTo>
                      <a:pt x="16" y="52"/>
                      <a:pt x="16" y="52"/>
                      <a:pt x="16" y="52"/>
                    </a:cubicBezTo>
                    <a:cubicBezTo>
                      <a:pt x="16" y="52"/>
                      <a:pt x="16" y="52"/>
                      <a:pt x="16" y="53"/>
                    </a:cubicBezTo>
                    <a:cubicBezTo>
                      <a:pt x="15" y="53"/>
                      <a:pt x="15" y="53"/>
                      <a:pt x="15" y="53"/>
                    </a:cubicBezTo>
                    <a:cubicBezTo>
                      <a:pt x="15" y="53"/>
                      <a:pt x="14" y="53"/>
                      <a:pt x="14" y="53"/>
                    </a:cubicBezTo>
                    <a:cubicBezTo>
                      <a:pt x="14" y="53"/>
                      <a:pt x="14"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1" y="53"/>
                    </a:cubicBezTo>
                    <a:cubicBezTo>
                      <a:pt x="11" y="53"/>
                      <a:pt x="11" y="53"/>
                      <a:pt x="11" y="53"/>
                    </a:cubicBezTo>
                    <a:cubicBezTo>
                      <a:pt x="11" y="53"/>
                      <a:pt x="11" y="53"/>
                      <a:pt x="11" y="53"/>
                    </a:cubicBezTo>
                    <a:cubicBezTo>
                      <a:pt x="11" y="53"/>
                      <a:pt x="11" y="53"/>
                      <a:pt x="10" y="54"/>
                    </a:cubicBezTo>
                    <a:cubicBezTo>
                      <a:pt x="9" y="54"/>
                      <a:pt x="9" y="55"/>
                      <a:pt x="8" y="56"/>
                    </a:cubicBezTo>
                    <a:cubicBezTo>
                      <a:pt x="7" y="57"/>
                      <a:pt x="6" y="58"/>
                      <a:pt x="5" y="59"/>
                    </a:cubicBezTo>
                    <a:cubicBezTo>
                      <a:pt x="4" y="60"/>
                      <a:pt x="3" y="61"/>
                      <a:pt x="2" y="62"/>
                    </a:cubicBezTo>
                    <a:cubicBezTo>
                      <a:pt x="2" y="62"/>
                      <a:pt x="2" y="63"/>
                      <a:pt x="2" y="63"/>
                    </a:cubicBezTo>
                    <a:cubicBezTo>
                      <a:pt x="2" y="64"/>
                      <a:pt x="1" y="64"/>
                      <a:pt x="1" y="65"/>
                    </a:cubicBezTo>
                    <a:cubicBezTo>
                      <a:pt x="1" y="66"/>
                      <a:pt x="1" y="67"/>
                      <a:pt x="1" y="68"/>
                    </a:cubicBezTo>
                    <a:cubicBezTo>
                      <a:pt x="0" y="69"/>
                      <a:pt x="0" y="70"/>
                      <a:pt x="0" y="71"/>
                    </a:cubicBezTo>
                    <a:cubicBezTo>
                      <a:pt x="0" y="71"/>
                      <a:pt x="0" y="71"/>
                      <a:pt x="0" y="71"/>
                    </a:cubicBezTo>
                    <a:cubicBezTo>
                      <a:pt x="0" y="71"/>
                      <a:pt x="0" y="72"/>
                      <a:pt x="1" y="72"/>
                    </a:cubicBezTo>
                    <a:cubicBezTo>
                      <a:pt x="1" y="72"/>
                      <a:pt x="1" y="72"/>
                      <a:pt x="1" y="73"/>
                    </a:cubicBezTo>
                    <a:cubicBezTo>
                      <a:pt x="1" y="73"/>
                      <a:pt x="2" y="73"/>
                      <a:pt x="2" y="74"/>
                    </a:cubicBezTo>
                    <a:cubicBezTo>
                      <a:pt x="2" y="74"/>
                      <a:pt x="2" y="74"/>
                      <a:pt x="2" y="74"/>
                    </a:cubicBezTo>
                    <a:cubicBezTo>
                      <a:pt x="2" y="74"/>
                      <a:pt x="2" y="74"/>
                      <a:pt x="2" y="74"/>
                    </a:cubicBezTo>
                    <a:cubicBezTo>
                      <a:pt x="2" y="75"/>
                      <a:pt x="3" y="75"/>
                      <a:pt x="3" y="75"/>
                    </a:cubicBezTo>
                    <a:cubicBezTo>
                      <a:pt x="3" y="75"/>
                      <a:pt x="3" y="75"/>
                      <a:pt x="3" y="75"/>
                    </a:cubicBezTo>
                    <a:cubicBezTo>
                      <a:pt x="3" y="75"/>
                      <a:pt x="3" y="76"/>
                      <a:pt x="3" y="76"/>
                    </a:cubicBezTo>
                    <a:cubicBezTo>
                      <a:pt x="3" y="76"/>
                      <a:pt x="4" y="76"/>
                      <a:pt x="4" y="76"/>
                    </a:cubicBezTo>
                    <a:cubicBezTo>
                      <a:pt x="4" y="76"/>
                      <a:pt x="4" y="76"/>
                      <a:pt x="5" y="76"/>
                    </a:cubicBezTo>
                    <a:cubicBezTo>
                      <a:pt x="5" y="76"/>
                      <a:pt x="5" y="76"/>
                      <a:pt x="5" y="76"/>
                    </a:cubicBezTo>
                    <a:cubicBezTo>
                      <a:pt x="6" y="76"/>
                      <a:pt x="6" y="76"/>
                      <a:pt x="6" y="76"/>
                    </a:cubicBezTo>
                    <a:cubicBezTo>
                      <a:pt x="6" y="76"/>
                      <a:pt x="6" y="76"/>
                      <a:pt x="6" y="76"/>
                    </a:cubicBezTo>
                    <a:cubicBezTo>
                      <a:pt x="6" y="76"/>
                      <a:pt x="6" y="76"/>
                      <a:pt x="6" y="76"/>
                    </a:cubicBezTo>
                    <a:cubicBezTo>
                      <a:pt x="7" y="76"/>
                      <a:pt x="7" y="76"/>
                      <a:pt x="7" y="76"/>
                    </a:cubicBezTo>
                    <a:cubicBezTo>
                      <a:pt x="7" y="76"/>
                      <a:pt x="7" y="76"/>
                      <a:pt x="7" y="76"/>
                    </a:cubicBezTo>
                    <a:cubicBezTo>
                      <a:pt x="7" y="76"/>
                      <a:pt x="7" y="76"/>
                      <a:pt x="7" y="76"/>
                    </a:cubicBezTo>
                    <a:cubicBezTo>
                      <a:pt x="8" y="76"/>
                      <a:pt x="8" y="76"/>
                      <a:pt x="8" y="76"/>
                    </a:cubicBezTo>
                    <a:cubicBezTo>
                      <a:pt x="8" y="76"/>
                      <a:pt x="8" y="76"/>
                      <a:pt x="8" y="76"/>
                    </a:cubicBezTo>
                    <a:cubicBezTo>
                      <a:pt x="8" y="76"/>
                      <a:pt x="8" y="76"/>
                      <a:pt x="8" y="76"/>
                    </a:cubicBezTo>
                    <a:cubicBezTo>
                      <a:pt x="8" y="76"/>
                      <a:pt x="9" y="76"/>
                      <a:pt x="9" y="76"/>
                    </a:cubicBezTo>
                    <a:cubicBezTo>
                      <a:pt x="9" y="76"/>
                      <a:pt x="9" y="76"/>
                      <a:pt x="9" y="76"/>
                    </a:cubicBezTo>
                    <a:cubicBezTo>
                      <a:pt x="9" y="76"/>
                      <a:pt x="9" y="76"/>
                      <a:pt x="9" y="76"/>
                    </a:cubicBezTo>
                    <a:cubicBezTo>
                      <a:pt x="10" y="77"/>
                      <a:pt x="10" y="77"/>
                      <a:pt x="10" y="78"/>
                    </a:cubicBezTo>
                    <a:cubicBezTo>
                      <a:pt x="11" y="79"/>
                      <a:pt x="11" y="80"/>
                      <a:pt x="11" y="81"/>
                    </a:cubicBezTo>
                    <a:cubicBezTo>
                      <a:pt x="12" y="82"/>
                      <a:pt x="12" y="82"/>
                      <a:pt x="12" y="83"/>
                    </a:cubicBezTo>
                    <a:cubicBezTo>
                      <a:pt x="12" y="84"/>
                      <a:pt x="12" y="85"/>
                      <a:pt x="12" y="85"/>
                    </a:cubicBezTo>
                    <a:cubicBezTo>
                      <a:pt x="12" y="85"/>
                      <a:pt x="12" y="85"/>
                      <a:pt x="12" y="86"/>
                    </a:cubicBezTo>
                    <a:cubicBezTo>
                      <a:pt x="12" y="86"/>
                      <a:pt x="12" y="86"/>
                      <a:pt x="12" y="86"/>
                    </a:cubicBezTo>
                    <a:cubicBezTo>
                      <a:pt x="12" y="86"/>
                      <a:pt x="12" y="86"/>
                      <a:pt x="11" y="86"/>
                    </a:cubicBezTo>
                    <a:cubicBezTo>
                      <a:pt x="11" y="86"/>
                      <a:pt x="11" y="87"/>
                      <a:pt x="11" y="87"/>
                    </a:cubicBezTo>
                    <a:cubicBezTo>
                      <a:pt x="11" y="87"/>
                      <a:pt x="11" y="88"/>
                      <a:pt x="11" y="88"/>
                    </a:cubicBezTo>
                    <a:cubicBezTo>
                      <a:pt x="11" y="88"/>
                      <a:pt x="10" y="89"/>
                      <a:pt x="10" y="89"/>
                    </a:cubicBezTo>
                    <a:cubicBezTo>
                      <a:pt x="10" y="90"/>
                      <a:pt x="10" y="90"/>
                      <a:pt x="10" y="91"/>
                    </a:cubicBezTo>
                    <a:cubicBezTo>
                      <a:pt x="10" y="91"/>
                      <a:pt x="10" y="92"/>
                      <a:pt x="10" y="92"/>
                    </a:cubicBezTo>
                    <a:cubicBezTo>
                      <a:pt x="21" y="92"/>
                      <a:pt x="21" y="92"/>
                      <a:pt x="21" y="92"/>
                    </a:cubicBezTo>
                    <a:cubicBezTo>
                      <a:pt x="25" y="91"/>
                      <a:pt x="25" y="91"/>
                      <a:pt x="25" y="91"/>
                    </a:cubicBezTo>
                    <a:cubicBezTo>
                      <a:pt x="25" y="91"/>
                      <a:pt x="25" y="91"/>
                      <a:pt x="25" y="91"/>
                    </a:cubicBezTo>
                    <a:cubicBezTo>
                      <a:pt x="25" y="91"/>
                      <a:pt x="25" y="91"/>
                      <a:pt x="25" y="91"/>
                    </a:cubicBezTo>
                    <a:cubicBezTo>
                      <a:pt x="25" y="91"/>
                      <a:pt x="25" y="91"/>
                      <a:pt x="25" y="91"/>
                    </a:cubicBezTo>
                    <a:cubicBezTo>
                      <a:pt x="25" y="91"/>
                      <a:pt x="25" y="91"/>
                      <a:pt x="25" y="91"/>
                    </a:cubicBezTo>
                    <a:cubicBezTo>
                      <a:pt x="25" y="91"/>
                      <a:pt x="26" y="91"/>
                      <a:pt x="26" y="91"/>
                    </a:cubicBezTo>
                    <a:cubicBezTo>
                      <a:pt x="26" y="91"/>
                      <a:pt x="27" y="91"/>
                      <a:pt x="27" y="91"/>
                    </a:cubicBezTo>
                    <a:cubicBezTo>
                      <a:pt x="28" y="91"/>
                      <a:pt x="29" y="91"/>
                      <a:pt x="30" y="91"/>
                    </a:cubicBezTo>
                    <a:cubicBezTo>
                      <a:pt x="31" y="91"/>
                      <a:pt x="33" y="91"/>
                      <a:pt x="34" y="91"/>
                    </a:cubicBezTo>
                    <a:cubicBezTo>
                      <a:pt x="35" y="92"/>
                      <a:pt x="36" y="92"/>
                      <a:pt x="38" y="92"/>
                    </a:cubicBezTo>
                    <a:cubicBezTo>
                      <a:pt x="38" y="92"/>
                      <a:pt x="38" y="92"/>
                      <a:pt x="39" y="92"/>
                    </a:cubicBezTo>
                    <a:cubicBezTo>
                      <a:pt x="39" y="92"/>
                      <a:pt x="39" y="92"/>
                      <a:pt x="39" y="92"/>
                    </a:cubicBezTo>
                    <a:cubicBezTo>
                      <a:pt x="40" y="92"/>
                      <a:pt x="40" y="92"/>
                      <a:pt x="40" y="92"/>
                    </a:cubicBezTo>
                    <a:cubicBezTo>
                      <a:pt x="40" y="92"/>
                      <a:pt x="41" y="92"/>
                      <a:pt x="41" y="92"/>
                    </a:cubicBezTo>
                    <a:cubicBezTo>
                      <a:pt x="41" y="92"/>
                      <a:pt x="41" y="92"/>
                      <a:pt x="42" y="92"/>
                    </a:cubicBezTo>
                    <a:cubicBezTo>
                      <a:pt x="42" y="92"/>
                      <a:pt x="42" y="92"/>
                      <a:pt x="43" y="92"/>
                    </a:cubicBezTo>
                    <a:cubicBezTo>
                      <a:pt x="43" y="92"/>
                      <a:pt x="43" y="92"/>
                      <a:pt x="43" y="92"/>
                    </a:cubicBezTo>
                    <a:cubicBezTo>
                      <a:pt x="44" y="92"/>
                      <a:pt x="44" y="92"/>
                      <a:pt x="44" y="92"/>
                    </a:cubicBezTo>
                    <a:cubicBezTo>
                      <a:pt x="45" y="92"/>
                      <a:pt x="45" y="92"/>
                      <a:pt x="46" y="92"/>
                    </a:cubicBezTo>
                    <a:cubicBezTo>
                      <a:pt x="46" y="92"/>
                      <a:pt x="46" y="92"/>
                      <a:pt x="47" y="92"/>
                    </a:cubicBezTo>
                    <a:cubicBezTo>
                      <a:pt x="47" y="92"/>
                      <a:pt x="47" y="92"/>
                      <a:pt x="47" y="92"/>
                    </a:cubicBezTo>
                    <a:cubicBezTo>
                      <a:pt x="47" y="92"/>
                      <a:pt x="47" y="92"/>
                      <a:pt x="48" y="92"/>
                    </a:cubicBezTo>
                    <a:cubicBezTo>
                      <a:pt x="48" y="92"/>
                      <a:pt x="48" y="92"/>
                      <a:pt x="48" y="92"/>
                    </a:cubicBezTo>
                    <a:cubicBezTo>
                      <a:pt x="49" y="92"/>
                      <a:pt x="50" y="92"/>
                      <a:pt x="51" y="92"/>
                    </a:cubicBezTo>
                    <a:cubicBezTo>
                      <a:pt x="52" y="92"/>
                      <a:pt x="53" y="93"/>
                      <a:pt x="54" y="93"/>
                    </a:cubicBezTo>
                    <a:cubicBezTo>
                      <a:pt x="55" y="94"/>
                      <a:pt x="56" y="94"/>
                      <a:pt x="57" y="94"/>
                    </a:cubicBezTo>
                    <a:cubicBezTo>
                      <a:pt x="58" y="95"/>
                      <a:pt x="59" y="95"/>
                      <a:pt x="59" y="96"/>
                    </a:cubicBezTo>
                    <a:cubicBezTo>
                      <a:pt x="59" y="95"/>
                      <a:pt x="59" y="95"/>
                      <a:pt x="59" y="94"/>
                    </a:cubicBezTo>
                    <a:cubicBezTo>
                      <a:pt x="60" y="94"/>
                      <a:pt x="60" y="93"/>
                      <a:pt x="60" y="93"/>
                    </a:cubicBezTo>
                    <a:cubicBezTo>
                      <a:pt x="60" y="92"/>
                      <a:pt x="60" y="91"/>
                      <a:pt x="60" y="91"/>
                    </a:cubicBezTo>
                    <a:cubicBezTo>
                      <a:pt x="61" y="90"/>
                      <a:pt x="61" y="89"/>
                      <a:pt x="61" y="89"/>
                    </a:cubicBezTo>
                    <a:cubicBezTo>
                      <a:pt x="61" y="89"/>
                      <a:pt x="61" y="89"/>
                      <a:pt x="61" y="89"/>
                    </a:cubicBezTo>
                    <a:cubicBezTo>
                      <a:pt x="60" y="88"/>
                      <a:pt x="60" y="88"/>
                      <a:pt x="60" y="88"/>
                    </a:cubicBezTo>
                    <a:cubicBezTo>
                      <a:pt x="60" y="88"/>
                      <a:pt x="60" y="88"/>
                      <a:pt x="60" y="88"/>
                    </a:cubicBezTo>
                    <a:cubicBezTo>
                      <a:pt x="60" y="88"/>
                      <a:pt x="60" y="88"/>
                      <a:pt x="60" y="87"/>
                    </a:cubicBezTo>
                    <a:cubicBezTo>
                      <a:pt x="60" y="87"/>
                      <a:pt x="60" y="87"/>
                      <a:pt x="59" y="87"/>
                    </a:cubicBezTo>
                    <a:cubicBezTo>
                      <a:pt x="59" y="87"/>
                      <a:pt x="59" y="86"/>
                      <a:pt x="59" y="86"/>
                    </a:cubicBezTo>
                    <a:cubicBezTo>
                      <a:pt x="59" y="86"/>
                      <a:pt x="58" y="86"/>
                      <a:pt x="58" y="85"/>
                    </a:cubicBezTo>
                    <a:cubicBezTo>
                      <a:pt x="58" y="85"/>
                      <a:pt x="57" y="85"/>
                      <a:pt x="57" y="85"/>
                    </a:cubicBezTo>
                    <a:cubicBezTo>
                      <a:pt x="57" y="84"/>
                      <a:pt x="57" y="84"/>
                      <a:pt x="56" y="84"/>
                    </a:cubicBezTo>
                    <a:cubicBezTo>
                      <a:pt x="56" y="84"/>
                      <a:pt x="56" y="84"/>
                      <a:pt x="56" y="83"/>
                    </a:cubicBezTo>
                    <a:cubicBezTo>
                      <a:pt x="55" y="83"/>
                      <a:pt x="55" y="83"/>
                      <a:pt x="55" y="83"/>
                    </a:cubicBezTo>
                    <a:cubicBezTo>
                      <a:pt x="55" y="83"/>
                      <a:pt x="55" y="82"/>
                      <a:pt x="54" y="82"/>
                    </a:cubicBezTo>
                    <a:cubicBezTo>
                      <a:pt x="54" y="82"/>
                      <a:pt x="54" y="81"/>
                      <a:pt x="54" y="81"/>
                    </a:cubicBezTo>
                    <a:cubicBezTo>
                      <a:pt x="53" y="81"/>
                      <a:pt x="53" y="80"/>
                      <a:pt x="53" y="80"/>
                    </a:cubicBezTo>
                    <a:cubicBezTo>
                      <a:pt x="53" y="80"/>
                      <a:pt x="53" y="80"/>
                      <a:pt x="53" y="79"/>
                    </a:cubicBezTo>
                    <a:cubicBezTo>
                      <a:pt x="53" y="79"/>
                      <a:pt x="52" y="79"/>
                      <a:pt x="52" y="79"/>
                    </a:cubicBezTo>
                    <a:cubicBezTo>
                      <a:pt x="52" y="79"/>
                      <a:pt x="52" y="79"/>
                      <a:pt x="52" y="79"/>
                    </a:cubicBezTo>
                    <a:cubicBezTo>
                      <a:pt x="52" y="79"/>
                      <a:pt x="52" y="79"/>
                      <a:pt x="52" y="79"/>
                    </a:cubicBezTo>
                    <a:cubicBezTo>
                      <a:pt x="52" y="79"/>
                      <a:pt x="52" y="79"/>
                      <a:pt x="52" y="79"/>
                    </a:cubicBezTo>
                    <a:cubicBezTo>
                      <a:pt x="52" y="78"/>
                      <a:pt x="52" y="78"/>
                      <a:pt x="52" y="77"/>
                    </a:cubicBezTo>
                    <a:cubicBezTo>
                      <a:pt x="52" y="77"/>
                      <a:pt x="52" y="76"/>
                      <a:pt x="52" y="76"/>
                    </a:cubicBezTo>
                    <a:cubicBezTo>
                      <a:pt x="52" y="75"/>
                      <a:pt x="52" y="75"/>
                      <a:pt x="51" y="74"/>
                    </a:cubicBezTo>
                    <a:cubicBezTo>
                      <a:pt x="51" y="74"/>
                      <a:pt x="50" y="73"/>
                      <a:pt x="50" y="73"/>
                    </a:cubicBezTo>
                    <a:cubicBezTo>
                      <a:pt x="50" y="72"/>
                      <a:pt x="49" y="72"/>
                      <a:pt x="49" y="71"/>
                    </a:cubicBezTo>
                    <a:cubicBezTo>
                      <a:pt x="49" y="70"/>
                      <a:pt x="49" y="70"/>
                      <a:pt x="49" y="69"/>
                    </a:cubicBezTo>
                    <a:cubicBezTo>
                      <a:pt x="49" y="69"/>
                      <a:pt x="49" y="68"/>
                      <a:pt x="49" y="67"/>
                    </a:cubicBezTo>
                    <a:cubicBezTo>
                      <a:pt x="49" y="67"/>
                      <a:pt x="49" y="66"/>
                      <a:pt x="49" y="66"/>
                    </a:cubicBezTo>
                    <a:cubicBezTo>
                      <a:pt x="49" y="66"/>
                      <a:pt x="48" y="65"/>
                      <a:pt x="48" y="65"/>
                    </a:cubicBezTo>
                    <a:cubicBezTo>
                      <a:pt x="48" y="65"/>
                      <a:pt x="48" y="64"/>
                      <a:pt x="48" y="64"/>
                    </a:cubicBezTo>
                    <a:cubicBezTo>
                      <a:pt x="48" y="64"/>
                      <a:pt x="48" y="63"/>
                      <a:pt x="48" y="63"/>
                    </a:cubicBezTo>
                    <a:cubicBezTo>
                      <a:pt x="48" y="63"/>
                      <a:pt x="48" y="62"/>
                      <a:pt x="48" y="62"/>
                    </a:cubicBezTo>
                    <a:cubicBezTo>
                      <a:pt x="48" y="62"/>
                      <a:pt x="48" y="62"/>
                      <a:pt x="48" y="62"/>
                    </a:cubicBezTo>
                    <a:cubicBezTo>
                      <a:pt x="48" y="61"/>
                      <a:pt x="48" y="61"/>
                      <a:pt x="48" y="61"/>
                    </a:cubicBezTo>
                    <a:cubicBezTo>
                      <a:pt x="48" y="61"/>
                      <a:pt x="48" y="60"/>
                      <a:pt x="48" y="60"/>
                    </a:cubicBezTo>
                    <a:cubicBezTo>
                      <a:pt x="48" y="60"/>
                      <a:pt x="48" y="60"/>
                      <a:pt x="48" y="59"/>
                    </a:cubicBezTo>
                    <a:cubicBezTo>
                      <a:pt x="48" y="59"/>
                      <a:pt x="48" y="59"/>
                      <a:pt x="48" y="59"/>
                    </a:cubicBezTo>
                    <a:cubicBezTo>
                      <a:pt x="48" y="58"/>
                      <a:pt x="48" y="58"/>
                      <a:pt x="49" y="58"/>
                    </a:cubicBezTo>
                    <a:cubicBezTo>
                      <a:pt x="49" y="57"/>
                      <a:pt x="49" y="57"/>
                      <a:pt x="49" y="57"/>
                    </a:cubicBezTo>
                    <a:cubicBezTo>
                      <a:pt x="49" y="56"/>
                      <a:pt x="50" y="56"/>
                      <a:pt x="50" y="55"/>
                    </a:cubicBezTo>
                    <a:cubicBezTo>
                      <a:pt x="50" y="55"/>
                      <a:pt x="50" y="55"/>
                      <a:pt x="51" y="54"/>
                    </a:cubicBezTo>
                    <a:cubicBezTo>
                      <a:pt x="51" y="54"/>
                      <a:pt x="51" y="53"/>
                      <a:pt x="51" y="53"/>
                    </a:cubicBezTo>
                    <a:cubicBezTo>
                      <a:pt x="51" y="53"/>
                      <a:pt x="52" y="52"/>
                      <a:pt x="52" y="52"/>
                    </a:cubicBezTo>
                    <a:cubicBezTo>
                      <a:pt x="52" y="51"/>
                      <a:pt x="52" y="51"/>
                      <a:pt x="52" y="50"/>
                    </a:cubicBezTo>
                    <a:cubicBezTo>
                      <a:pt x="53" y="50"/>
                      <a:pt x="53" y="49"/>
                      <a:pt x="53" y="49"/>
                    </a:cubicBezTo>
                    <a:cubicBezTo>
                      <a:pt x="54" y="49"/>
                      <a:pt x="54" y="48"/>
                      <a:pt x="54" y="48"/>
                    </a:cubicBezTo>
                    <a:cubicBezTo>
                      <a:pt x="55" y="47"/>
                      <a:pt x="55" y="47"/>
                      <a:pt x="56" y="47"/>
                    </a:cubicBezTo>
                    <a:cubicBezTo>
                      <a:pt x="56" y="47"/>
                      <a:pt x="56" y="47"/>
                      <a:pt x="56" y="47"/>
                    </a:cubicBezTo>
                    <a:cubicBezTo>
                      <a:pt x="56" y="46"/>
                      <a:pt x="56" y="46"/>
                      <a:pt x="56" y="46"/>
                    </a:cubicBezTo>
                    <a:cubicBezTo>
                      <a:pt x="56" y="46"/>
                      <a:pt x="55" y="46"/>
                      <a:pt x="55" y="46"/>
                    </a:cubicBezTo>
                    <a:cubicBezTo>
                      <a:pt x="55" y="46"/>
                      <a:pt x="55" y="46"/>
                      <a:pt x="55" y="46"/>
                    </a:cubicBezTo>
                    <a:cubicBezTo>
                      <a:pt x="55" y="45"/>
                      <a:pt x="55" y="45"/>
                      <a:pt x="55" y="45"/>
                    </a:cubicBezTo>
                    <a:cubicBezTo>
                      <a:pt x="55" y="45"/>
                      <a:pt x="55" y="45"/>
                      <a:pt x="55" y="45"/>
                    </a:cubicBezTo>
                    <a:cubicBezTo>
                      <a:pt x="55" y="45"/>
                      <a:pt x="55" y="45"/>
                      <a:pt x="55" y="45"/>
                    </a:cubicBezTo>
                    <a:cubicBezTo>
                      <a:pt x="55" y="45"/>
                      <a:pt x="55" y="45"/>
                      <a:pt x="55" y="45"/>
                    </a:cubicBezTo>
                    <a:cubicBezTo>
                      <a:pt x="55" y="45"/>
                      <a:pt x="55" y="45"/>
                      <a:pt x="55" y="45"/>
                    </a:cubicBezTo>
                    <a:cubicBezTo>
                      <a:pt x="55" y="45"/>
                      <a:pt x="55" y="44"/>
                      <a:pt x="55" y="44"/>
                    </a:cubicBezTo>
                    <a:cubicBezTo>
                      <a:pt x="54" y="44"/>
                      <a:pt x="54" y="43"/>
                      <a:pt x="54" y="43"/>
                    </a:cubicBezTo>
                    <a:cubicBezTo>
                      <a:pt x="54" y="42"/>
                      <a:pt x="54" y="42"/>
                      <a:pt x="54" y="42"/>
                    </a:cubicBezTo>
                    <a:cubicBezTo>
                      <a:pt x="54" y="41"/>
                      <a:pt x="53" y="41"/>
                      <a:pt x="53" y="41"/>
                    </a:cubicBezTo>
                    <a:cubicBezTo>
                      <a:pt x="53" y="40"/>
                      <a:pt x="53" y="40"/>
                      <a:pt x="53" y="39"/>
                    </a:cubicBezTo>
                    <a:cubicBezTo>
                      <a:pt x="53" y="39"/>
                      <a:pt x="52" y="38"/>
                      <a:pt x="52" y="38"/>
                    </a:cubicBezTo>
                    <a:cubicBezTo>
                      <a:pt x="52" y="38"/>
                      <a:pt x="51" y="37"/>
                      <a:pt x="51" y="37"/>
                    </a:cubicBezTo>
                    <a:cubicBezTo>
                      <a:pt x="50" y="37"/>
                      <a:pt x="50" y="36"/>
                      <a:pt x="49" y="36"/>
                    </a:cubicBezTo>
                    <a:cubicBezTo>
                      <a:pt x="49" y="36"/>
                      <a:pt x="49" y="36"/>
                      <a:pt x="49" y="35"/>
                    </a:cubicBezTo>
                    <a:cubicBezTo>
                      <a:pt x="49" y="35"/>
                      <a:pt x="48" y="35"/>
                      <a:pt x="48" y="35"/>
                    </a:cubicBezTo>
                    <a:cubicBezTo>
                      <a:pt x="48" y="35"/>
                      <a:pt x="48" y="35"/>
                      <a:pt x="47" y="34"/>
                    </a:cubicBezTo>
                    <a:cubicBezTo>
                      <a:pt x="47" y="34"/>
                      <a:pt x="47" y="34"/>
                      <a:pt x="47" y="34"/>
                    </a:cubicBezTo>
                    <a:cubicBezTo>
                      <a:pt x="46" y="33"/>
                      <a:pt x="46" y="33"/>
                      <a:pt x="45" y="32"/>
                    </a:cubicBezTo>
                    <a:cubicBezTo>
                      <a:pt x="45" y="32"/>
                      <a:pt x="45" y="31"/>
                      <a:pt x="45" y="31"/>
                    </a:cubicBezTo>
                    <a:cubicBezTo>
                      <a:pt x="44" y="31"/>
                      <a:pt x="44" y="30"/>
                      <a:pt x="44" y="30"/>
                    </a:cubicBezTo>
                    <a:cubicBezTo>
                      <a:pt x="44" y="30"/>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7"/>
                      <a:pt x="44" y="27"/>
                      <a:pt x="44" y="27"/>
                    </a:cubicBezTo>
                    <a:cubicBezTo>
                      <a:pt x="44" y="27"/>
                      <a:pt x="44" y="27"/>
                      <a:pt x="45" y="27"/>
                    </a:cubicBezTo>
                    <a:cubicBezTo>
                      <a:pt x="45" y="26"/>
                      <a:pt x="45" y="26"/>
                      <a:pt x="46" y="26"/>
                    </a:cubicBezTo>
                    <a:cubicBezTo>
                      <a:pt x="46" y="26"/>
                      <a:pt x="46" y="26"/>
                      <a:pt x="47" y="26"/>
                    </a:cubicBezTo>
                    <a:cubicBezTo>
                      <a:pt x="48" y="26"/>
                      <a:pt x="48" y="26"/>
                      <a:pt x="49" y="26"/>
                    </a:cubicBezTo>
                    <a:cubicBezTo>
                      <a:pt x="49" y="26"/>
                      <a:pt x="50" y="26"/>
                      <a:pt x="50" y="26"/>
                    </a:cubicBezTo>
                    <a:cubicBezTo>
                      <a:pt x="50" y="26"/>
                      <a:pt x="51" y="26"/>
                      <a:pt x="51" y="26"/>
                    </a:cubicBezTo>
                    <a:cubicBezTo>
                      <a:pt x="51" y="26"/>
                      <a:pt x="51" y="26"/>
                      <a:pt x="52" y="26"/>
                    </a:cubicBezTo>
                    <a:cubicBezTo>
                      <a:pt x="52" y="26"/>
                      <a:pt x="52" y="26"/>
                      <a:pt x="52" y="26"/>
                    </a:cubicBezTo>
                    <a:cubicBezTo>
                      <a:pt x="52" y="26"/>
                      <a:pt x="52" y="26"/>
                      <a:pt x="52" y="26"/>
                    </a:cubicBezTo>
                    <a:cubicBezTo>
                      <a:pt x="53" y="26"/>
                      <a:pt x="53" y="26"/>
                      <a:pt x="53" y="26"/>
                    </a:cubicBezTo>
                    <a:cubicBezTo>
                      <a:pt x="53" y="26"/>
                      <a:pt x="53" y="26"/>
                      <a:pt x="53" y="26"/>
                    </a:cubicBezTo>
                    <a:cubicBezTo>
                      <a:pt x="53" y="26"/>
                      <a:pt x="53" y="26"/>
                      <a:pt x="53" y="26"/>
                    </a:cubicBezTo>
                    <a:cubicBezTo>
                      <a:pt x="54" y="26"/>
                      <a:pt x="54" y="26"/>
                      <a:pt x="54" y="26"/>
                    </a:cubicBezTo>
                    <a:cubicBezTo>
                      <a:pt x="54" y="26"/>
                      <a:pt x="55" y="26"/>
                      <a:pt x="55" y="26"/>
                    </a:cubicBezTo>
                    <a:cubicBezTo>
                      <a:pt x="55" y="26"/>
                      <a:pt x="55" y="26"/>
                      <a:pt x="55" y="26"/>
                    </a:cubicBezTo>
                    <a:cubicBezTo>
                      <a:pt x="55" y="26"/>
                      <a:pt x="55" y="26"/>
                      <a:pt x="55" y="26"/>
                    </a:cubicBezTo>
                    <a:cubicBezTo>
                      <a:pt x="55" y="25"/>
                      <a:pt x="55" y="25"/>
                      <a:pt x="55" y="25"/>
                    </a:cubicBezTo>
                    <a:cubicBezTo>
                      <a:pt x="55" y="25"/>
                      <a:pt x="55" y="25"/>
                      <a:pt x="54" y="24"/>
                    </a:cubicBezTo>
                    <a:cubicBezTo>
                      <a:pt x="54" y="23"/>
                      <a:pt x="53" y="22"/>
                      <a:pt x="53" y="21"/>
                    </a:cubicBezTo>
                    <a:cubicBezTo>
                      <a:pt x="53" y="20"/>
                      <a:pt x="52" y="19"/>
                      <a:pt x="52" y="18"/>
                    </a:cubicBezTo>
                    <a:cubicBezTo>
                      <a:pt x="52" y="17"/>
                      <a:pt x="52" y="16"/>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2"/>
                      <a:pt x="52" y="12"/>
                      <a:pt x="51" y="12"/>
                    </a:cubicBezTo>
                    <a:cubicBezTo>
                      <a:pt x="51" y="11"/>
                      <a:pt x="51" y="11"/>
                      <a:pt x="51" y="11"/>
                    </a:cubicBezTo>
                    <a:cubicBezTo>
                      <a:pt x="51" y="10"/>
                      <a:pt x="51" y="10"/>
                      <a:pt x="51" y="10"/>
                    </a:cubicBezTo>
                    <a:cubicBezTo>
                      <a:pt x="51" y="10"/>
                      <a:pt x="51" y="10"/>
                      <a:pt x="51" y="9"/>
                    </a:cubicBezTo>
                    <a:cubicBezTo>
                      <a:pt x="51" y="9"/>
                      <a:pt x="51" y="9"/>
                      <a:pt x="51" y="9"/>
                    </a:cubicBezTo>
                    <a:cubicBezTo>
                      <a:pt x="51" y="9"/>
                      <a:pt x="51" y="8"/>
                      <a:pt x="51" y="8"/>
                    </a:cubicBezTo>
                    <a:cubicBezTo>
                      <a:pt x="51" y="8"/>
                      <a:pt x="51" y="8"/>
                      <a:pt x="51" y="8"/>
                    </a:cubicBezTo>
                    <a:cubicBezTo>
                      <a:pt x="51" y="8"/>
                      <a:pt x="51" y="8"/>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6"/>
                      <a:pt x="51" y="6"/>
                      <a:pt x="50" y="6"/>
                    </a:cubicBezTo>
                    <a:cubicBezTo>
                      <a:pt x="50" y="5"/>
                      <a:pt x="50" y="5"/>
                      <a:pt x="50" y="4"/>
                    </a:cubicBezTo>
                    <a:cubicBezTo>
                      <a:pt x="50" y="3"/>
                      <a:pt x="49" y="3"/>
                      <a:pt x="49" y="2"/>
                    </a:cubicBezTo>
                    <a:cubicBezTo>
                      <a:pt x="49" y="2"/>
                      <a:pt x="48" y="1"/>
                      <a:pt x="48" y="1"/>
                    </a:cubicBezTo>
                    <a:cubicBezTo>
                      <a:pt x="48" y="1"/>
                      <a:pt x="47" y="1"/>
                      <a:pt x="47" y="0"/>
                    </a:cubicBezTo>
                    <a:cubicBezTo>
                      <a:pt x="47" y="0"/>
                      <a:pt x="47" y="0"/>
                      <a:pt x="47" y="0"/>
                    </a:cubicBezTo>
                    <a:cubicBezTo>
                      <a:pt x="47" y="0"/>
                      <a:pt x="46" y="0"/>
                      <a:pt x="46" y="0"/>
                    </a:cubicBezTo>
                    <a:cubicBezTo>
                      <a:pt x="46" y="0"/>
                      <a:pt x="46"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4" name="Freeform 48">
                <a:extLst>
                  <a:ext uri="{FF2B5EF4-FFF2-40B4-BE49-F238E27FC236}">
                    <a16:creationId xmlns:a16="http://schemas.microsoft.com/office/drawing/2014/main" id="{78BA604F-49AD-8842-8C6E-539DEFB9F3C3}"/>
                  </a:ext>
                </a:extLst>
              </p:cNvPr>
              <p:cNvSpPr>
                <a:spLocks noEditPoints="1"/>
              </p:cNvSpPr>
              <p:nvPr/>
            </p:nvSpPr>
            <p:spPr bwMode="auto">
              <a:xfrm>
                <a:off x="3799" y="1121"/>
                <a:ext cx="68" cy="100"/>
              </a:xfrm>
              <a:custGeom>
                <a:avLst/>
                <a:gdLst>
                  <a:gd name="T0" fmla="*/ 11 w 64"/>
                  <a:gd name="T1" fmla="*/ 93 h 94"/>
                  <a:gd name="T2" fmla="*/ 46 w 64"/>
                  <a:gd name="T3" fmla="*/ 93 h 94"/>
                  <a:gd name="T4" fmla="*/ 27 w 64"/>
                  <a:gd name="T5" fmla="*/ 92 h 94"/>
                  <a:gd name="T6" fmla="*/ 23 w 64"/>
                  <a:gd name="T7" fmla="*/ 93 h 94"/>
                  <a:gd name="T8" fmla="*/ 58 w 64"/>
                  <a:gd name="T9" fmla="*/ 48 h 94"/>
                  <a:gd name="T10" fmla="*/ 51 w 64"/>
                  <a:gd name="T11" fmla="*/ 58 h 94"/>
                  <a:gd name="T12" fmla="*/ 50 w 64"/>
                  <a:gd name="T13" fmla="*/ 64 h 94"/>
                  <a:gd name="T14" fmla="*/ 53 w 64"/>
                  <a:gd name="T15" fmla="*/ 75 h 94"/>
                  <a:gd name="T16" fmla="*/ 55 w 64"/>
                  <a:gd name="T17" fmla="*/ 81 h 94"/>
                  <a:gd name="T18" fmla="*/ 61 w 64"/>
                  <a:gd name="T19" fmla="*/ 87 h 94"/>
                  <a:gd name="T20" fmla="*/ 63 w 64"/>
                  <a:gd name="T21" fmla="*/ 89 h 94"/>
                  <a:gd name="T22" fmla="*/ 62 w 64"/>
                  <a:gd name="T23" fmla="*/ 87 h 94"/>
                  <a:gd name="T24" fmla="*/ 56 w 64"/>
                  <a:gd name="T25" fmla="*/ 81 h 94"/>
                  <a:gd name="T26" fmla="*/ 55 w 64"/>
                  <a:gd name="T27" fmla="*/ 77 h 94"/>
                  <a:gd name="T28" fmla="*/ 51 w 64"/>
                  <a:gd name="T29" fmla="*/ 66 h 94"/>
                  <a:gd name="T30" fmla="*/ 51 w 64"/>
                  <a:gd name="T31" fmla="*/ 60 h 94"/>
                  <a:gd name="T32" fmla="*/ 56 w 64"/>
                  <a:gd name="T33" fmla="*/ 51 h 94"/>
                  <a:gd name="T34" fmla="*/ 46 w 64"/>
                  <a:gd name="T35" fmla="*/ 30 h 94"/>
                  <a:gd name="T36" fmla="*/ 51 w 64"/>
                  <a:gd name="T37" fmla="*/ 37 h 94"/>
                  <a:gd name="T38" fmla="*/ 57 w 64"/>
                  <a:gd name="T39" fmla="*/ 46 h 94"/>
                  <a:gd name="T40" fmla="*/ 51 w 64"/>
                  <a:gd name="T41" fmla="*/ 37 h 94"/>
                  <a:gd name="T42" fmla="*/ 46 w 64"/>
                  <a:gd name="T43" fmla="*/ 30 h 94"/>
                  <a:gd name="T44" fmla="*/ 46 w 64"/>
                  <a:gd name="T45" fmla="*/ 4 h 94"/>
                  <a:gd name="T46" fmla="*/ 51 w 64"/>
                  <a:gd name="T47" fmla="*/ 9 h 94"/>
                  <a:gd name="T48" fmla="*/ 50 w 64"/>
                  <a:gd name="T49" fmla="*/ 13 h 94"/>
                  <a:gd name="T50" fmla="*/ 46 w 64"/>
                  <a:gd name="T51" fmla="*/ 15 h 94"/>
                  <a:gd name="T52" fmla="*/ 40 w 64"/>
                  <a:gd name="T53" fmla="*/ 25 h 94"/>
                  <a:gd name="T54" fmla="*/ 39 w 64"/>
                  <a:gd name="T55" fmla="*/ 30 h 94"/>
                  <a:gd name="T56" fmla="*/ 37 w 64"/>
                  <a:gd name="T57" fmla="*/ 34 h 94"/>
                  <a:gd name="T58" fmla="*/ 34 w 64"/>
                  <a:gd name="T59" fmla="*/ 38 h 94"/>
                  <a:gd name="T60" fmla="*/ 28 w 64"/>
                  <a:gd name="T61" fmla="*/ 52 h 94"/>
                  <a:gd name="T62" fmla="*/ 26 w 64"/>
                  <a:gd name="T63" fmla="*/ 56 h 94"/>
                  <a:gd name="T64" fmla="*/ 19 w 64"/>
                  <a:gd name="T65" fmla="*/ 52 h 94"/>
                  <a:gd name="T66" fmla="*/ 14 w 64"/>
                  <a:gd name="T67" fmla="*/ 53 h 94"/>
                  <a:gd name="T68" fmla="*/ 13 w 64"/>
                  <a:gd name="T69" fmla="*/ 53 h 94"/>
                  <a:gd name="T70" fmla="*/ 2 w 64"/>
                  <a:gd name="T71" fmla="*/ 65 h 94"/>
                  <a:gd name="T72" fmla="*/ 3 w 64"/>
                  <a:gd name="T73" fmla="*/ 75 h 94"/>
                  <a:gd name="T74" fmla="*/ 7 w 64"/>
                  <a:gd name="T75" fmla="*/ 78 h 94"/>
                  <a:gd name="T76" fmla="*/ 10 w 64"/>
                  <a:gd name="T77" fmla="*/ 78 h 94"/>
                  <a:gd name="T78" fmla="*/ 13 w 64"/>
                  <a:gd name="T79" fmla="*/ 86 h 94"/>
                  <a:gd name="T80" fmla="*/ 11 w 64"/>
                  <a:gd name="T81" fmla="*/ 93 h 94"/>
                  <a:gd name="T82" fmla="*/ 14 w 64"/>
                  <a:gd name="T83" fmla="*/ 87 h 94"/>
                  <a:gd name="T84" fmla="*/ 11 w 64"/>
                  <a:gd name="T85" fmla="*/ 77 h 94"/>
                  <a:gd name="T86" fmla="*/ 8 w 64"/>
                  <a:gd name="T87" fmla="*/ 77 h 94"/>
                  <a:gd name="T88" fmla="*/ 4 w 64"/>
                  <a:gd name="T89" fmla="*/ 75 h 94"/>
                  <a:gd name="T90" fmla="*/ 3 w 64"/>
                  <a:gd name="T91" fmla="*/ 66 h 94"/>
                  <a:gd name="T92" fmla="*/ 13 w 64"/>
                  <a:gd name="T93" fmla="*/ 54 h 94"/>
                  <a:gd name="T94" fmla="*/ 16 w 64"/>
                  <a:gd name="T95" fmla="*/ 54 h 94"/>
                  <a:gd name="T96" fmla="*/ 24 w 64"/>
                  <a:gd name="T97" fmla="*/ 57 h 94"/>
                  <a:gd name="T98" fmla="*/ 27 w 64"/>
                  <a:gd name="T99" fmla="*/ 55 h 94"/>
                  <a:gd name="T100" fmla="*/ 34 w 64"/>
                  <a:gd name="T101" fmla="*/ 42 h 94"/>
                  <a:gd name="T102" fmla="*/ 38 w 64"/>
                  <a:gd name="T103" fmla="*/ 36 h 94"/>
                  <a:gd name="T104" fmla="*/ 41 w 64"/>
                  <a:gd name="T105" fmla="*/ 29 h 94"/>
                  <a:gd name="T106" fmla="*/ 47 w 64"/>
                  <a:gd name="T107" fmla="*/ 16 h 94"/>
                  <a:gd name="T108" fmla="*/ 51 w 64"/>
                  <a:gd name="T109" fmla="*/ 13 h 94"/>
                  <a:gd name="T110" fmla="*/ 48 w 64"/>
                  <a:gd name="T111" fmla="*/ 6 h 94"/>
                  <a:gd name="T112" fmla="*/ 49 w 64"/>
                  <a:gd name="T113" fmla="*/ 1 h 94"/>
                  <a:gd name="T114" fmla="*/ 52 w 64"/>
                  <a:gd name="T115" fmla="*/ 5 h 94"/>
                  <a:gd name="T116" fmla="*/ 47 w 64"/>
                  <a:gd name="T117"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94">
                    <a:moveTo>
                      <a:pt x="11" y="93"/>
                    </a:move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3"/>
                      <a:pt x="11" y="93"/>
                      <a:pt x="11" y="93"/>
                    </a:cubicBezTo>
                    <a:moveTo>
                      <a:pt x="43" y="93"/>
                    </a:moveTo>
                    <a:cubicBezTo>
                      <a:pt x="43" y="93"/>
                      <a:pt x="43" y="93"/>
                      <a:pt x="44" y="93"/>
                    </a:cubicBezTo>
                    <a:cubicBezTo>
                      <a:pt x="44" y="93"/>
                      <a:pt x="44" y="93"/>
                      <a:pt x="45" y="93"/>
                    </a:cubicBezTo>
                    <a:cubicBezTo>
                      <a:pt x="45" y="93"/>
                      <a:pt x="45" y="93"/>
                      <a:pt x="45"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5" y="93"/>
                    </a:cubicBezTo>
                    <a:cubicBezTo>
                      <a:pt x="45" y="93"/>
                      <a:pt x="45" y="93"/>
                      <a:pt x="45" y="93"/>
                    </a:cubicBezTo>
                    <a:cubicBezTo>
                      <a:pt x="44" y="93"/>
                      <a:pt x="44" y="93"/>
                      <a:pt x="44" y="93"/>
                    </a:cubicBezTo>
                    <a:cubicBezTo>
                      <a:pt x="43" y="93"/>
                      <a:pt x="43" y="93"/>
                      <a:pt x="43" y="93"/>
                    </a:cubicBezTo>
                    <a:moveTo>
                      <a:pt x="27" y="92"/>
                    </a:moveTo>
                    <a:cubicBezTo>
                      <a:pt x="27" y="92"/>
                      <a:pt x="27" y="92"/>
                      <a:pt x="27" y="92"/>
                    </a:cubicBezTo>
                    <a:cubicBezTo>
                      <a:pt x="27" y="92"/>
                      <a:pt x="27" y="92"/>
                      <a:pt x="27" y="92"/>
                    </a:cubicBezTo>
                    <a:cubicBezTo>
                      <a:pt x="27" y="92"/>
                      <a:pt x="27" y="92"/>
                      <a:pt x="27" y="92"/>
                    </a:cubicBezTo>
                    <a:cubicBezTo>
                      <a:pt x="27" y="92"/>
                      <a:pt x="28" y="92"/>
                      <a:pt x="28" y="92"/>
                    </a:cubicBezTo>
                    <a:cubicBezTo>
                      <a:pt x="28" y="92"/>
                      <a:pt x="27" y="92"/>
                      <a:pt x="27" y="92"/>
                    </a:cubicBezTo>
                    <a:cubicBezTo>
                      <a:pt x="27" y="92"/>
                      <a:pt x="27" y="92"/>
                      <a:pt x="27" y="92"/>
                    </a:cubicBezTo>
                    <a:cubicBezTo>
                      <a:pt x="27" y="92"/>
                      <a:pt x="27" y="92"/>
                      <a:pt x="27" y="92"/>
                    </a:cubicBezTo>
                    <a:cubicBezTo>
                      <a:pt x="27" y="92"/>
                      <a:pt x="27" y="92"/>
                      <a:pt x="27" y="92"/>
                    </a:cubicBezTo>
                    <a:moveTo>
                      <a:pt x="27" y="92"/>
                    </a:moveTo>
                    <a:cubicBezTo>
                      <a:pt x="23" y="93"/>
                      <a:pt x="23" y="93"/>
                      <a:pt x="23" y="93"/>
                    </a:cubicBezTo>
                    <a:cubicBezTo>
                      <a:pt x="26" y="92"/>
                      <a:pt x="26" y="92"/>
                      <a:pt x="26" y="92"/>
                    </a:cubicBezTo>
                    <a:cubicBezTo>
                      <a:pt x="27" y="92"/>
                      <a:pt x="27" y="92"/>
                      <a:pt x="27" y="92"/>
                    </a:cubicBezTo>
                    <a:moveTo>
                      <a:pt x="57" y="46"/>
                    </a:moveTo>
                    <a:cubicBezTo>
                      <a:pt x="57" y="46"/>
                      <a:pt x="57" y="46"/>
                      <a:pt x="57" y="47"/>
                    </a:cubicBezTo>
                    <a:cubicBezTo>
                      <a:pt x="57" y="47"/>
                      <a:pt x="57" y="47"/>
                      <a:pt x="57" y="47"/>
                    </a:cubicBezTo>
                    <a:cubicBezTo>
                      <a:pt x="57" y="47"/>
                      <a:pt x="58" y="47"/>
                      <a:pt x="58" y="47"/>
                    </a:cubicBezTo>
                    <a:cubicBezTo>
                      <a:pt x="58" y="47"/>
                      <a:pt x="58" y="47"/>
                      <a:pt x="58" y="48"/>
                    </a:cubicBezTo>
                    <a:cubicBezTo>
                      <a:pt x="58" y="48"/>
                      <a:pt x="58" y="48"/>
                      <a:pt x="58" y="48"/>
                    </a:cubicBezTo>
                    <a:cubicBezTo>
                      <a:pt x="57" y="48"/>
                      <a:pt x="57" y="48"/>
                      <a:pt x="56" y="49"/>
                    </a:cubicBezTo>
                    <a:cubicBezTo>
                      <a:pt x="56" y="49"/>
                      <a:pt x="56" y="50"/>
                      <a:pt x="55" y="50"/>
                    </a:cubicBezTo>
                    <a:cubicBezTo>
                      <a:pt x="55" y="50"/>
                      <a:pt x="55" y="51"/>
                      <a:pt x="54" y="51"/>
                    </a:cubicBezTo>
                    <a:cubicBezTo>
                      <a:pt x="54" y="52"/>
                      <a:pt x="54" y="52"/>
                      <a:pt x="54" y="53"/>
                    </a:cubicBezTo>
                    <a:cubicBezTo>
                      <a:pt x="54" y="53"/>
                      <a:pt x="53" y="54"/>
                      <a:pt x="53" y="54"/>
                    </a:cubicBezTo>
                    <a:cubicBezTo>
                      <a:pt x="53" y="54"/>
                      <a:pt x="53" y="55"/>
                      <a:pt x="53" y="55"/>
                    </a:cubicBezTo>
                    <a:cubicBezTo>
                      <a:pt x="52" y="56"/>
                      <a:pt x="52" y="56"/>
                      <a:pt x="52" y="56"/>
                    </a:cubicBezTo>
                    <a:cubicBezTo>
                      <a:pt x="52" y="57"/>
                      <a:pt x="51" y="57"/>
                      <a:pt x="51" y="58"/>
                    </a:cubicBezTo>
                    <a:cubicBezTo>
                      <a:pt x="51" y="58"/>
                      <a:pt x="51" y="58"/>
                      <a:pt x="51" y="59"/>
                    </a:cubicBezTo>
                    <a:cubicBezTo>
                      <a:pt x="50" y="59"/>
                      <a:pt x="50" y="59"/>
                      <a:pt x="50" y="60"/>
                    </a:cubicBezTo>
                    <a:cubicBezTo>
                      <a:pt x="50" y="60"/>
                      <a:pt x="50" y="60"/>
                      <a:pt x="50" y="60"/>
                    </a:cubicBezTo>
                    <a:cubicBezTo>
                      <a:pt x="50" y="61"/>
                      <a:pt x="50" y="61"/>
                      <a:pt x="50" y="61"/>
                    </a:cubicBezTo>
                    <a:cubicBezTo>
                      <a:pt x="50" y="61"/>
                      <a:pt x="50" y="62"/>
                      <a:pt x="50" y="62"/>
                    </a:cubicBezTo>
                    <a:cubicBezTo>
                      <a:pt x="50" y="62"/>
                      <a:pt x="50" y="62"/>
                      <a:pt x="50" y="63"/>
                    </a:cubicBezTo>
                    <a:cubicBezTo>
                      <a:pt x="50" y="63"/>
                      <a:pt x="50" y="63"/>
                      <a:pt x="50" y="63"/>
                    </a:cubicBezTo>
                    <a:cubicBezTo>
                      <a:pt x="50" y="63"/>
                      <a:pt x="50" y="64"/>
                      <a:pt x="50" y="64"/>
                    </a:cubicBezTo>
                    <a:cubicBezTo>
                      <a:pt x="50" y="64"/>
                      <a:pt x="50" y="65"/>
                      <a:pt x="50" y="65"/>
                    </a:cubicBezTo>
                    <a:cubicBezTo>
                      <a:pt x="50" y="65"/>
                      <a:pt x="50" y="66"/>
                      <a:pt x="50" y="66"/>
                    </a:cubicBezTo>
                    <a:cubicBezTo>
                      <a:pt x="50" y="66"/>
                      <a:pt x="51" y="67"/>
                      <a:pt x="51" y="67"/>
                    </a:cubicBezTo>
                    <a:cubicBezTo>
                      <a:pt x="51" y="67"/>
                      <a:pt x="51" y="68"/>
                      <a:pt x="51" y="68"/>
                    </a:cubicBezTo>
                    <a:cubicBezTo>
                      <a:pt x="51" y="69"/>
                      <a:pt x="51" y="70"/>
                      <a:pt x="51" y="70"/>
                    </a:cubicBezTo>
                    <a:cubicBezTo>
                      <a:pt x="51" y="71"/>
                      <a:pt x="51" y="71"/>
                      <a:pt x="51" y="72"/>
                    </a:cubicBezTo>
                    <a:cubicBezTo>
                      <a:pt x="51" y="73"/>
                      <a:pt x="52" y="73"/>
                      <a:pt x="52" y="74"/>
                    </a:cubicBezTo>
                    <a:cubicBezTo>
                      <a:pt x="52" y="74"/>
                      <a:pt x="53" y="75"/>
                      <a:pt x="53" y="75"/>
                    </a:cubicBezTo>
                    <a:cubicBezTo>
                      <a:pt x="54" y="76"/>
                      <a:pt x="54" y="76"/>
                      <a:pt x="54" y="77"/>
                    </a:cubicBezTo>
                    <a:cubicBezTo>
                      <a:pt x="54" y="77"/>
                      <a:pt x="54" y="78"/>
                      <a:pt x="54" y="78"/>
                    </a:cubicBezTo>
                    <a:cubicBezTo>
                      <a:pt x="54" y="79"/>
                      <a:pt x="54" y="79"/>
                      <a:pt x="54" y="80"/>
                    </a:cubicBezTo>
                    <a:cubicBezTo>
                      <a:pt x="54" y="80"/>
                      <a:pt x="54" y="80"/>
                      <a:pt x="54" y="80"/>
                    </a:cubicBezTo>
                    <a:cubicBezTo>
                      <a:pt x="54" y="80"/>
                      <a:pt x="54" y="80"/>
                      <a:pt x="54" y="80"/>
                    </a:cubicBezTo>
                    <a:cubicBezTo>
                      <a:pt x="54" y="80"/>
                      <a:pt x="54" y="80"/>
                      <a:pt x="54" y="80"/>
                    </a:cubicBezTo>
                    <a:cubicBezTo>
                      <a:pt x="54" y="80"/>
                      <a:pt x="55" y="80"/>
                      <a:pt x="55" y="80"/>
                    </a:cubicBezTo>
                    <a:cubicBezTo>
                      <a:pt x="55" y="81"/>
                      <a:pt x="55" y="81"/>
                      <a:pt x="55" y="81"/>
                    </a:cubicBezTo>
                    <a:cubicBezTo>
                      <a:pt x="55" y="81"/>
                      <a:pt x="55" y="82"/>
                      <a:pt x="56" y="82"/>
                    </a:cubicBezTo>
                    <a:cubicBezTo>
                      <a:pt x="56" y="82"/>
                      <a:pt x="56" y="83"/>
                      <a:pt x="56" y="83"/>
                    </a:cubicBezTo>
                    <a:cubicBezTo>
                      <a:pt x="57" y="83"/>
                      <a:pt x="57" y="84"/>
                      <a:pt x="57" y="84"/>
                    </a:cubicBezTo>
                    <a:cubicBezTo>
                      <a:pt x="57" y="84"/>
                      <a:pt x="57" y="84"/>
                      <a:pt x="58" y="84"/>
                    </a:cubicBezTo>
                    <a:cubicBezTo>
                      <a:pt x="58" y="85"/>
                      <a:pt x="58" y="85"/>
                      <a:pt x="58" y="85"/>
                    </a:cubicBezTo>
                    <a:cubicBezTo>
                      <a:pt x="59" y="85"/>
                      <a:pt x="59" y="85"/>
                      <a:pt x="59" y="86"/>
                    </a:cubicBezTo>
                    <a:cubicBezTo>
                      <a:pt x="59" y="86"/>
                      <a:pt x="60" y="86"/>
                      <a:pt x="60" y="86"/>
                    </a:cubicBezTo>
                    <a:cubicBezTo>
                      <a:pt x="60" y="87"/>
                      <a:pt x="61" y="87"/>
                      <a:pt x="61" y="87"/>
                    </a:cubicBezTo>
                    <a:cubicBezTo>
                      <a:pt x="61" y="87"/>
                      <a:pt x="61" y="88"/>
                      <a:pt x="61" y="88"/>
                    </a:cubicBezTo>
                    <a:cubicBezTo>
                      <a:pt x="62" y="88"/>
                      <a:pt x="62" y="88"/>
                      <a:pt x="62" y="88"/>
                    </a:cubicBezTo>
                    <a:cubicBezTo>
                      <a:pt x="62" y="89"/>
                      <a:pt x="62" y="89"/>
                      <a:pt x="62" y="89"/>
                    </a:cubicBezTo>
                    <a:cubicBezTo>
                      <a:pt x="62" y="89"/>
                      <a:pt x="62" y="89"/>
                      <a:pt x="62" y="89"/>
                    </a:cubicBezTo>
                    <a:cubicBezTo>
                      <a:pt x="62" y="89"/>
                      <a:pt x="62" y="89"/>
                      <a:pt x="63" y="90"/>
                    </a:cubicBezTo>
                    <a:cubicBezTo>
                      <a:pt x="63" y="90"/>
                      <a:pt x="63" y="90"/>
                      <a:pt x="63" y="90"/>
                    </a:cubicBezTo>
                    <a:cubicBezTo>
                      <a:pt x="63" y="90"/>
                      <a:pt x="63" y="90"/>
                      <a:pt x="63" y="90"/>
                    </a:cubicBezTo>
                    <a:cubicBezTo>
                      <a:pt x="63" y="90"/>
                      <a:pt x="63" y="90"/>
                      <a:pt x="63" y="89"/>
                    </a:cubicBezTo>
                    <a:cubicBezTo>
                      <a:pt x="63" y="89"/>
                      <a:pt x="63" y="89"/>
                      <a:pt x="63" y="89"/>
                    </a:cubicBezTo>
                    <a:cubicBezTo>
                      <a:pt x="63" y="89"/>
                      <a:pt x="64" y="89"/>
                      <a:pt x="64" y="89"/>
                    </a:cubicBezTo>
                    <a:cubicBezTo>
                      <a:pt x="63" y="89"/>
                      <a:pt x="63" y="89"/>
                      <a:pt x="63" y="89"/>
                    </a:cubicBezTo>
                    <a:cubicBezTo>
                      <a:pt x="63" y="89"/>
                      <a:pt x="63" y="89"/>
                      <a:pt x="63" y="89"/>
                    </a:cubicBezTo>
                    <a:cubicBezTo>
                      <a:pt x="63" y="88"/>
                      <a:pt x="63" y="88"/>
                      <a:pt x="63" y="88"/>
                    </a:cubicBezTo>
                    <a:cubicBezTo>
                      <a:pt x="63" y="88"/>
                      <a:pt x="63" y="88"/>
                      <a:pt x="63" y="88"/>
                    </a:cubicBezTo>
                    <a:cubicBezTo>
                      <a:pt x="63" y="88"/>
                      <a:pt x="63" y="88"/>
                      <a:pt x="62" y="87"/>
                    </a:cubicBezTo>
                    <a:cubicBezTo>
                      <a:pt x="62" y="87"/>
                      <a:pt x="62" y="87"/>
                      <a:pt x="62" y="87"/>
                    </a:cubicBezTo>
                    <a:cubicBezTo>
                      <a:pt x="61" y="86"/>
                      <a:pt x="61" y="86"/>
                      <a:pt x="61" y="86"/>
                    </a:cubicBezTo>
                    <a:cubicBezTo>
                      <a:pt x="60" y="86"/>
                      <a:pt x="60" y="85"/>
                      <a:pt x="60" y="85"/>
                    </a:cubicBezTo>
                    <a:cubicBezTo>
                      <a:pt x="60" y="85"/>
                      <a:pt x="59" y="85"/>
                      <a:pt x="59" y="84"/>
                    </a:cubicBezTo>
                    <a:cubicBezTo>
                      <a:pt x="59" y="84"/>
                      <a:pt x="59" y="84"/>
                      <a:pt x="58" y="84"/>
                    </a:cubicBezTo>
                    <a:cubicBezTo>
                      <a:pt x="58" y="83"/>
                      <a:pt x="58" y="83"/>
                      <a:pt x="58" y="83"/>
                    </a:cubicBezTo>
                    <a:cubicBezTo>
                      <a:pt x="58" y="83"/>
                      <a:pt x="57" y="83"/>
                      <a:pt x="57" y="83"/>
                    </a:cubicBezTo>
                    <a:cubicBezTo>
                      <a:pt x="57" y="82"/>
                      <a:pt x="57" y="82"/>
                      <a:pt x="57" y="82"/>
                    </a:cubicBezTo>
                    <a:cubicBezTo>
                      <a:pt x="56" y="81"/>
                      <a:pt x="56" y="81"/>
                      <a:pt x="56" y="81"/>
                    </a:cubicBezTo>
                    <a:cubicBezTo>
                      <a:pt x="56" y="81"/>
                      <a:pt x="56" y="80"/>
                      <a:pt x="56" y="80"/>
                    </a:cubicBezTo>
                    <a:cubicBezTo>
                      <a:pt x="56" y="80"/>
                      <a:pt x="55" y="80"/>
                      <a:pt x="55" y="80"/>
                    </a:cubicBezTo>
                    <a:cubicBezTo>
                      <a:pt x="55" y="80"/>
                      <a:pt x="55" y="80"/>
                      <a:pt x="55" y="80"/>
                    </a:cubicBezTo>
                    <a:cubicBezTo>
                      <a:pt x="55" y="80"/>
                      <a:pt x="55" y="80"/>
                      <a:pt x="55" y="80"/>
                    </a:cubicBezTo>
                    <a:cubicBezTo>
                      <a:pt x="55" y="80"/>
                      <a:pt x="55" y="80"/>
                      <a:pt x="55" y="79"/>
                    </a:cubicBezTo>
                    <a:cubicBezTo>
                      <a:pt x="55" y="79"/>
                      <a:pt x="55" y="79"/>
                      <a:pt x="55" y="79"/>
                    </a:cubicBezTo>
                    <a:cubicBezTo>
                      <a:pt x="55" y="79"/>
                      <a:pt x="55" y="79"/>
                      <a:pt x="55" y="78"/>
                    </a:cubicBezTo>
                    <a:cubicBezTo>
                      <a:pt x="55" y="78"/>
                      <a:pt x="55" y="78"/>
                      <a:pt x="55" y="77"/>
                    </a:cubicBezTo>
                    <a:cubicBezTo>
                      <a:pt x="55" y="77"/>
                      <a:pt x="55" y="76"/>
                      <a:pt x="55" y="76"/>
                    </a:cubicBezTo>
                    <a:cubicBezTo>
                      <a:pt x="55" y="75"/>
                      <a:pt x="54" y="75"/>
                      <a:pt x="54" y="75"/>
                    </a:cubicBezTo>
                    <a:cubicBezTo>
                      <a:pt x="54" y="74"/>
                      <a:pt x="53" y="74"/>
                      <a:pt x="53" y="73"/>
                    </a:cubicBezTo>
                    <a:cubicBezTo>
                      <a:pt x="53" y="73"/>
                      <a:pt x="52" y="72"/>
                      <a:pt x="52" y="72"/>
                    </a:cubicBezTo>
                    <a:cubicBezTo>
                      <a:pt x="52" y="71"/>
                      <a:pt x="52" y="71"/>
                      <a:pt x="52" y="70"/>
                    </a:cubicBezTo>
                    <a:cubicBezTo>
                      <a:pt x="52" y="70"/>
                      <a:pt x="52" y="69"/>
                      <a:pt x="52" y="68"/>
                    </a:cubicBezTo>
                    <a:cubicBezTo>
                      <a:pt x="52" y="68"/>
                      <a:pt x="52" y="67"/>
                      <a:pt x="52" y="67"/>
                    </a:cubicBezTo>
                    <a:cubicBezTo>
                      <a:pt x="52" y="67"/>
                      <a:pt x="51" y="66"/>
                      <a:pt x="51" y="66"/>
                    </a:cubicBezTo>
                    <a:cubicBezTo>
                      <a:pt x="51" y="65"/>
                      <a:pt x="51" y="65"/>
                      <a:pt x="51" y="65"/>
                    </a:cubicBezTo>
                    <a:cubicBezTo>
                      <a:pt x="51" y="64"/>
                      <a:pt x="51" y="64"/>
                      <a:pt x="51" y="64"/>
                    </a:cubicBezTo>
                    <a:cubicBezTo>
                      <a:pt x="51" y="63"/>
                      <a:pt x="51" y="63"/>
                      <a:pt x="51" y="63"/>
                    </a:cubicBezTo>
                    <a:cubicBezTo>
                      <a:pt x="51" y="63"/>
                      <a:pt x="51" y="63"/>
                      <a:pt x="51" y="62"/>
                    </a:cubicBezTo>
                    <a:cubicBezTo>
                      <a:pt x="51" y="62"/>
                      <a:pt x="51" y="62"/>
                      <a:pt x="51" y="62"/>
                    </a:cubicBezTo>
                    <a:cubicBezTo>
                      <a:pt x="51" y="62"/>
                      <a:pt x="51" y="61"/>
                      <a:pt x="51" y="61"/>
                    </a:cubicBezTo>
                    <a:cubicBezTo>
                      <a:pt x="51" y="61"/>
                      <a:pt x="51" y="61"/>
                      <a:pt x="51" y="61"/>
                    </a:cubicBezTo>
                    <a:cubicBezTo>
                      <a:pt x="51" y="60"/>
                      <a:pt x="51" y="60"/>
                      <a:pt x="51" y="60"/>
                    </a:cubicBezTo>
                    <a:cubicBezTo>
                      <a:pt x="51" y="60"/>
                      <a:pt x="51" y="59"/>
                      <a:pt x="52" y="59"/>
                    </a:cubicBezTo>
                    <a:cubicBezTo>
                      <a:pt x="52" y="59"/>
                      <a:pt x="52" y="58"/>
                      <a:pt x="52" y="58"/>
                    </a:cubicBezTo>
                    <a:cubicBezTo>
                      <a:pt x="52" y="58"/>
                      <a:pt x="53" y="57"/>
                      <a:pt x="53" y="57"/>
                    </a:cubicBezTo>
                    <a:cubicBezTo>
                      <a:pt x="53" y="56"/>
                      <a:pt x="53" y="56"/>
                      <a:pt x="53" y="56"/>
                    </a:cubicBezTo>
                    <a:cubicBezTo>
                      <a:pt x="54" y="55"/>
                      <a:pt x="54" y="55"/>
                      <a:pt x="54" y="54"/>
                    </a:cubicBezTo>
                    <a:cubicBezTo>
                      <a:pt x="54" y="54"/>
                      <a:pt x="54" y="53"/>
                      <a:pt x="55" y="53"/>
                    </a:cubicBezTo>
                    <a:cubicBezTo>
                      <a:pt x="55" y="53"/>
                      <a:pt x="55" y="52"/>
                      <a:pt x="55" y="52"/>
                    </a:cubicBezTo>
                    <a:cubicBezTo>
                      <a:pt x="55" y="51"/>
                      <a:pt x="56" y="51"/>
                      <a:pt x="56" y="51"/>
                    </a:cubicBezTo>
                    <a:cubicBezTo>
                      <a:pt x="56" y="50"/>
                      <a:pt x="57" y="50"/>
                      <a:pt x="57" y="49"/>
                    </a:cubicBezTo>
                    <a:cubicBezTo>
                      <a:pt x="58" y="49"/>
                      <a:pt x="58" y="49"/>
                      <a:pt x="58" y="48"/>
                    </a:cubicBezTo>
                    <a:cubicBezTo>
                      <a:pt x="58" y="48"/>
                      <a:pt x="58" y="48"/>
                      <a:pt x="58" y="48"/>
                    </a:cubicBezTo>
                    <a:cubicBezTo>
                      <a:pt x="58" y="48"/>
                      <a:pt x="58" y="48"/>
                      <a:pt x="58" y="48"/>
                    </a:cubicBezTo>
                    <a:cubicBezTo>
                      <a:pt x="58" y="48"/>
                      <a:pt x="58" y="48"/>
                      <a:pt x="58" y="47"/>
                    </a:cubicBezTo>
                    <a:cubicBezTo>
                      <a:pt x="58" y="47"/>
                      <a:pt x="58" y="47"/>
                      <a:pt x="57" y="47"/>
                    </a:cubicBezTo>
                    <a:cubicBezTo>
                      <a:pt x="57" y="47"/>
                      <a:pt x="57" y="46"/>
                      <a:pt x="57" y="46"/>
                    </a:cubicBezTo>
                    <a:moveTo>
                      <a:pt x="46" y="30"/>
                    </a:moveTo>
                    <a:cubicBezTo>
                      <a:pt x="46" y="30"/>
                      <a:pt x="46" y="31"/>
                      <a:pt x="46" y="31"/>
                    </a:cubicBezTo>
                    <a:cubicBezTo>
                      <a:pt x="46" y="31"/>
                      <a:pt x="46" y="32"/>
                      <a:pt x="47" y="32"/>
                    </a:cubicBezTo>
                    <a:cubicBezTo>
                      <a:pt x="47" y="32"/>
                      <a:pt x="47" y="33"/>
                      <a:pt x="47" y="33"/>
                    </a:cubicBezTo>
                    <a:cubicBezTo>
                      <a:pt x="48" y="34"/>
                      <a:pt x="48" y="34"/>
                      <a:pt x="49" y="35"/>
                    </a:cubicBezTo>
                    <a:cubicBezTo>
                      <a:pt x="49" y="35"/>
                      <a:pt x="49" y="35"/>
                      <a:pt x="49" y="35"/>
                    </a:cubicBezTo>
                    <a:cubicBezTo>
                      <a:pt x="50" y="36"/>
                      <a:pt x="50" y="36"/>
                      <a:pt x="50" y="36"/>
                    </a:cubicBezTo>
                    <a:cubicBezTo>
                      <a:pt x="50" y="36"/>
                      <a:pt x="51" y="36"/>
                      <a:pt x="51" y="36"/>
                    </a:cubicBezTo>
                    <a:cubicBezTo>
                      <a:pt x="51" y="37"/>
                      <a:pt x="51" y="37"/>
                      <a:pt x="51" y="37"/>
                    </a:cubicBezTo>
                    <a:cubicBezTo>
                      <a:pt x="52" y="37"/>
                      <a:pt x="52" y="38"/>
                      <a:pt x="53" y="38"/>
                    </a:cubicBezTo>
                    <a:cubicBezTo>
                      <a:pt x="53" y="38"/>
                      <a:pt x="54" y="39"/>
                      <a:pt x="54" y="39"/>
                    </a:cubicBezTo>
                    <a:cubicBezTo>
                      <a:pt x="54" y="39"/>
                      <a:pt x="55" y="40"/>
                      <a:pt x="55" y="40"/>
                    </a:cubicBezTo>
                    <a:cubicBezTo>
                      <a:pt x="55" y="41"/>
                      <a:pt x="55" y="41"/>
                      <a:pt x="55" y="42"/>
                    </a:cubicBezTo>
                    <a:cubicBezTo>
                      <a:pt x="55" y="42"/>
                      <a:pt x="56" y="42"/>
                      <a:pt x="56" y="43"/>
                    </a:cubicBezTo>
                    <a:cubicBezTo>
                      <a:pt x="56" y="43"/>
                      <a:pt x="56" y="43"/>
                      <a:pt x="56" y="44"/>
                    </a:cubicBezTo>
                    <a:cubicBezTo>
                      <a:pt x="56" y="44"/>
                      <a:pt x="56" y="45"/>
                      <a:pt x="57" y="45"/>
                    </a:cubicBezTo>
                    <a:cubicBezTo>
                      <a:pt x="57" y="45"/>
                      <a:pt x="57" y="46"/>
                      <a:pt x="57" y="46"/>
                    </a:cubicBezTo>
                    <a:cubicBezTo>
                      <a:pt x="57" y="46"/>
                      <a:pt x="57" y="45"/>
                      <a:pt x="57" y="45"/>
                    </a:cubicBezTo>
                    <a:cubicBezTo>
                      <a:pt x="56" y="45"/>
                      <a:pt x="56" y="44"/>
                      <a:pt x="56" y="44"/>
                    </a:cubicBezTo>
                    <a:cubicBezTo>
                      <a:pt x="56" y="43"/>
                      <a:pt x="56" y="43"/>
                      <a:pt x="56" y="43"/>
                    </a:cubicBezTo>
                    <a:cubicBezTo>
                      <a:pt x="56" y="42"/>
                      <a:pt x="55" y="42"/>
                      <a:pt x="55" y="42"/>
                    </a:cubicBezTo>
                    <a:cubicBezTo>
                      <a:pt x="55" y="41"/>
                      <a:pt x="55" y="41"/>
                      <a:pt x="55" y="40"/>
                    </a:cubicBezTo>
                    <a:cubicBezTo>
                      <a:pt x="55" y="40"/>
                      <a:pt x="54" y="39"/>
                      <a:pt x="54" y="39"/>
                    </a:cubicBezTo>
                    <a:cubicBezTo>
                      <a:pt x="54" y="39"/>
                      <a:pt x="53" y="38"/>
                      <a:pt x="53" y="38"/>
                    </a:cubicBezTo>
                    <a:cubicBezTo>
                      <a:pt x="52" y="38"/>
                      <a:pt x="52" y="37"/>
                      <a:pt x="51" y="37"/>
                    </a:cubicBezTo>
                    <a:cubicBezTo>
                      <a:pt x="51" y="37"/>
                      <a:pt x="51" y="37"/>
                      <a:pt x="51" y="36"/>
                    </a:cubicBezTo>
                    <a:cubicBezTo>
                      <a:pt x="51" y="36"/>
                      <a:pt x="50" y="36"/>
                      <a:pt x="50" y="36"/>
                    </a:cubicBezTo>
                    <a:cubicBezTo>
                      <a:pt x="50" y="36"/>
                      <a:pt x="50" y="36"/>
                      <a:pt x="49" y="35"/>
                    </a:cubicBezTo>
                    <a:cubicBezTo>
                      <a:pt x="49" y="35"/>
                      <a:pt x="49" y="35"/>
                      <a:pt x="49" y="35"/>
                    </a:cubicBezTo>
                    <a:cubicBezTo>
                      <a:pt x="48" y="34"/>
                      <a:pt x="48" y="34"/>
                      <a:pt x="47" y="33"/>
                    </a:cubicBezTo>
                    <a:cubicBezTo>
                      <a:pt x="47" y="33"/>
                      <a:pt x="47" y="32"/>
                      <a:pt x="47" y="32"/>
                    </a:cubicBezTo>
                    <a:cubicBezTo>
                      <a:pt x="46" y="32"/>
                      <a:pt x="46" y="31"/>
                      <a:pt x="46" y="31"/>
                    </a:cubicBezTo>
                    <a:cubicBezTo>
                      <a:pt x="46" y="31"/>
                      <a:pt x="46" y="30"/>
                      <a:pt x="46" y="30"/>
                    </a:cubicBezTo>
                    <a:moveTo>
                      <a:pt x="47" y="0"/>
                    </a:moveTo>
                    <a:cubicBezTo>
                      <a:pt x="47" y="1"/>
                      <a:pt x="47" y="1"/>
                      <a:pt x="47" y="1"/>
                    </a:cubicBezTo>
                    <a:cubicBezTo>
                      <a:pt x="47" y="1"/>
                      <a:pt x="47" y="1"/>
                      <a:pt x="47" y="1"/>
                    </a:cubicBezTo>
                    <a:cubicBezTo>
                      <a:pt x="47" y="1"/>
                      <a:pt x="47" y="1"/>
                      <a:pt x="47" y="1"/>
                    </a:cubicBezTo>
                    <a:cubicBezTo>
                      <a:pt x="47" y="1"/>
                      <a:pt x="47" y="1"/>
                      <a:pt x="47" y="1"/>
                    </a:cubicBezTo>
                    <a:cubicBezTo>
                      <a:pt x="47" y="1"/>
                      <a:pt x="47" y="2"/>
                      <a:pt x="47" y="2"/>
                    </a:cubicBezTo>
                    <a:cubicBezTo>
                      <a:pt x="46" y="2"/>
                      <a:pt x="46" y="3"/>
                      <a:pt x="46" y="3"/>
                    </a:cubicBezTo>
                    <a:cubicBezTo>
                      <a:pt x="46" y="3"/>
                      <a:pt x="46" y="4"/>
                      <a:pt x="46" y="4"/>
                    </a:cubicBezTo>
                    <a:cubicBezTo>
                      <a:pt x="46" y="4"/>
                      <a:pt x="46" y="4"/>
                      <a:pt x="46" y="5"/>
                    </a:cubicBezTo>
                    <a:cubicBezTo>
                      <a:pt x="46" y="5"/>
                      <a:pt x="46" y="5"/>
                      <a:pt x="47" y="6"/>
                    </a:cubicBezTo>
                    <a:cubicBezTo>
                      <a:pt x="47" y="6"/>
                      <a:pt x="47" y="7"/>
                      <a:pt x="48" y="7"/>
                    </a:cubicBezTo>
                    <a:cubicBezTo>
                      <a:pt x="48" y="7"/>
                      <a:pt x="49" y="8"/>
                      <a:pt x="49" y="8"/>
                    </a:cubicBezTo>
                    <a:cubicBezTo>
                      <a:pt x="49" y="8"/>
                      <a:pt x="50" y="8"/>
                      <a:pt x="50" y="9"/>
                    </a:cubicBezTo>
                    <a:cubicBezTo>
                      <a:pt x="50" y="9"/>
                      <a:pt x="50" y="9"/>
                      <a:pt x="50" y="9"/>
                    </a:cubicBezTo>
                    <a:cubicBezTo>
                      <a:pt x="51" y="9"/>
                      <a:pt x="51" y="9"/>
                      <a:pt x="51" y="9"/>
                    </a:cubicBezTo>
                    <a:cubicBezTo>
                      <a:pt x="51" y="9"/>
                      <a:pt x="51" y="9"/>
                      <a:pt x="51" y="9"/>
                    </a:cubicBezTo>
                    <a:cubicBezTo>
                      <a:pt x="51" y="10"/>
                      <a:pt x="51" y="10"/>
                      <a:pt x="51" y="10"/>
                    </a:cubicBezTo>
                    <a:cubicBezTo>
                      <a:pt x="51" y="10"/>
                      <a:pt x="51" y="10"/>
                      <a:pt x="51" y="10"/>
                    </a:cubicBezTo>
                    <a:cubicBezTo>
                      <a:pt x="51" y="10"/>
                      <a:pt x="51" y="11"/>
                      <a:pt x="51" y="11"/>
                    </a:cubicBezTo>
                    <a:cubicBezTo>
                      <a:pt x="51" y="11"/>
                      <a:pt x="51" y="11"/>
                      <a:pt x="51" y="11"/>
                    </a:cubicBezTo>
                    <a:cubicBezTo>
                      <a:pt x="51" y="12"/>
                      <a:pt x="51" y="12"/>
                      <a:pt x="51" y="12"/>
                    </a:cubicBezTo>
                    <a:cubicBezTo>
                      <a:pt x="51" y="12"/>
                      <a:pt x="51" y="12"/>
                      <a:pt x="50" y="12"/>
                    </a:cubicBezTo>
                    <a:cubicBezTo>
                      <a:pt x="50" y="12"/>
                      <a:pt x="50" y="12"/>
                      <a:pt x="50" y="13"/>
                    </a:cubicBezTo>
                    <a:cubicBezTo>
                      <a:pt x="50" y="13"/>
                      <a:pt x="50" y="13"/>
                      <a:pt x="50" y="13"/>
                    </a:cubicBezTo>
                    <a:cubicBezTo>
                      <a:pt x="50" y="13"/>
                      <a:pt x="50" y="13"/>
                      <a:pt x="50" y="13"/>
                    </a:cubicBezTo>
                    <a:cubicBezTo>
                      <a:pt x="50" y="13"/>
                      <a:pt x="50" y="14"/>
                      <a:pt x="50" y="14"/>
                    </a:cubicBezTo>
                    <a:cubicBezTo>
                      <a:pt x="50" y="14"/>
                      <a:pt x="50" y="14"/>
                      <a:pt x="50" y="14"/>
                    </a:cubicBezTo>
                    <a:cubicBezTo>
                      <a:pt x="49" y="14"/>
                      <a:pt x="49" y="15"/>
                      <a:pt x="49" y="15"/>
                    </a:cubicBezTo>
                    <a:cubicBezTo>
                      <a:pt x="48" y="15"/>
                      <a:pt x="48" y="15"/>
                      <a:pt x="48" y="15"/>
                    </a:cubicBezTo>
                    <a:cubicBezTo>
                      <a:pt x="47" y="15"/>
                      <a:pt x="47" y="15"/>
                      <a:pt x="47" y="15"/>
                    </a:cubicBezTo>
                    <a:cubicBezTo>
                      <a:pt x="47" y="15"/>
                      <a:pt x="47" y="15"/>
                      <a:pt x="46" y="15"/>
                    </a:cubicBezTo>
                    <a:cubicBezTo>
                      <a:pt x="46" y="15"/>
                      <a:pt x="46" y="15"/>
                      <a:pt x="46" y="15"/>
                    </a:cubicBezTo>
                    <a:cubicBezTo>
                      <a:pt x="46" y="16"/>
                      <a:pt x="46" y="16"/>
                      <a:pt x="45" y="16"/>
                    </a:cubicBezTo>
                    <a:cubicBezTo>
                      <a:pt x="45" y="16"/>
                      <a:pt x="45" y="16"/>
                      <a:pt x="45" y="17"/>
                    </a:cubicBezTo>
                    <a:cubicBezTo>
                      <a:pt x="44" y="18"/>
                      <a:pt x="44" y="19"/>
                      <a:pt x="43" y="20"/>
                    </a:cubicBezTo>
                    <a:cubicBezTo>
                      <a:pt x="42" y="21"/>
                      <a:pt x="42" y="22"/>
                      <a:pt x="41" y="23"/>
                    </a:cubicBezTo>
                    <a:cubicBezTo>
                      <a:pt x="41" y="24"/>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6"/>
                      <a:pt x="40" y="26"/>
                    </a:cubicBezTo>
                    <a:cubicBezTo>
                      <a:pt x="40" y="26"/>
                      <a:pt x="40" y="26"/>
                      <a:pt x="40" y="26"/>
                    </a:cubicBezTo>
                    <a:cubicBezTo>
                      <a:pt x="40" y="26"/>
                      <a:pt x="40" y="26"/>
                      <a:pt x="40" y="26"/>
                    </a:cubicBezTo>
                    <a:cubicBezTo>
                      <a:pt x="40" y="26"/>
                      <a:pt x="40" y="27"/>
                      <a:pt x="40" y="27"/>
                    </a:cubicBezTo>
                    <a:cubicBezTo>
                      <a:pt x="40" y="27"/>
                      <a:pt x="40" y="28"/>
                      <a:pt x="40" y="28"/>
                    </a:cubicBezTo>
                    <a:cubicBezTo>
                      <a:pt x="40" y="29"/>
                      <a:pt x="39" y="29"/>
                      <a:pt x="39" y="30"/>
                    </a:cubicBezTo>
                    <a:cubicBezTo>
                      <a:pt x="39" y="30"/>
                      <a:pt x="39" y="30"/>
                      <a:pt x="39" y="30"/>
                    </a:cubicBezTo>
                    <a:cubicBezTo>
                      <a:pt x="38" y="30"/>
                      <a:pt x="38" y="31"/>
                      <a:pt x="38" y="31"/>
                    </a:cubicBezTo>
                    <a:cubicBezTo>
                      <a:pt x="38" y="31"/>
                      <a:pt x="38" y="31"/>
                      <a:pt x="38" y="32"/>
                    </a:cubicBezTo>
                    <a:cubicBezTo>
                      <a:pt x="37" y="32"/>
                      <a:pt x="37" y="32"/>
                      <a:pt x="37" y="33"/>
                    </a:cubicBezTo>
                    <a:cubicBezTo>
                      <a:pt x="37" y="33"/>
                      <a:pt x="37" y="33"/>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6"/>
                    </a:cubicBezTo>
                    <a:cubicBezTo>
                      <a:pt x="37" y="36"/>
                      <a:pt x="37" y="36"/>
                      <a:pt x="37" y="36"/>
                    </a:cubicBezTo>
                    <a:cubicBezTo>
                      <a:pt x="37" y="36"/>
                      <a:pt x="37" y="36"/>
                      <a:pt x="36" y="36"/>
                    </a:cubicBezTo>
                    <a:cubicBezTo>
                      <a:pt x="36" y="37"/>
                      <a:pt x="36" y="37"/>
                      <a:pt x="36" y="37"/>
                    </a:cubicBezTo>
                    <a:cubicBezTo>
                      <a:pt x="36" y="37"/>
                      <a:pt x="35" y="37"/>
                      <a:pt x="35" y="38"/>
                    </a:cubicBezTo>
                    <a:cubicBezTo>
                      <a:pt x="35" y="38"/>
                      <a:pt x="34" y="38"/>
                      <a:pt x="34" y="38"/>
                    </a:cubicBezTo>
                    <a:cubicBezTo>
                      <a:pt x="34" y="39"/>
                      <a:pt x="34" y="39"/>
                      <a:pt x="34" y="39"/>
                    </a:cubicBezTo>
                    <a:cubicBezTo>
                      <a:pt x="33" y="40"/>
                      <a:pt x="33" y="40"/>
                      <a:pt x="33" y="40"/>
                    </a:cubicBezTo>
                    <a:cubicBezTo>
                      <a:pt x="33" y="41"/>
                      <a:pt x="33" y="41"/>
                      <a:pt x="33" y="42"/>
                    </a:cubicBezTo>
                    <a:cubicBezTo>
                      <a:pt x="32" y="43"/>
                      <a:pt x="32" y="44"/>
                      <a:pt x="31" y="45"/>
                    </a:cubicBezTo>
                    <a:cubicBezTo>
                      <a:pt x="31" y="46"/>
                      <a:pt x="30" y="48"/>
                      <a:pt x="30" y="49"/>
                    </a:cubicBezTo>
                    <a:cubicBezTo>
                      <a:pt x="29" y="50"/>
                      <a:pt x="28" y="51"/>
                      <a:pt x="28" y="52"/>
                    </a:cubicBezTo>
                    <a:cubicBezTo>
                      <a:pt x="28" y="52"/>
                      <a:pt x="28" y="52"/>
                      <a:pt x="28" y="52"/>
                    </a:cubicBezTo>
                    <a:cubicBezTo>
                      <a:pt x="28" y="52"/>
                      <a:pt x="28" y="52"/>
                      <a:pt x="28" y="52"/>
                    </a:cubicBezTo>
                    <a:cubicBezTo>
                      <a:pt x="27" y="52"/>
                      <a:pt x="27" y="53"/>
                      <a:pt x="27" y="53"/>
                    </a:cubicBezTo>
                    <a:cubicBezTo>
                      <a:pt x="27" y="53"/>
                      <a:pt x="27" y="53"/>
                      <a:pt x="27" y="53"/>
                    </a:cubicBezTo>
                    <a:cubicBezTo>
                      <a:pt x="27" y="53"/>
                      <a:pt x="27" y="53"/>
                      <a:pt x="27" y="53"/>
                    </a:cubicBezTo>
                    <a:cubicBezTo>
                      <a:pt x="27" y="53"/>
                      <a:pt x="27" y="54"/>
                      <a:pt x="27" y="54"/>
                    </a:cubicBezTo>
                    <a:cubicBezTo>
                      <a:pt x="27" y="54"/>
                      <a:pt x="27" y="54"/>
                      <a:pt x="27" y="54"/>
                    </a:cubicBezTo>
                    <a:cubicBezTo>
                      <a:pt x="27" y="54"/>
                      <a:pt x="27" y="54"/>
                      <a:pt x="26" y="54"/>
                    </a:cubicBezTo>
                    <a:cubicBezTo>
                      <a:pt x="26" y="55"/>
                      <a:pt x="26" y="55"/>
                      <a:pt x="26" y="55"/>
                    </a:cubicBezTo>
                    <a:cubicBezTo>
                      <a:pt x="26" y="55"/>
                      <a:pt x="26" y="56"/>
                      <a:pt x="26" y="56"/>
                    </a:cubicBezTo>
                    <a:cubicBezTo>
                      <a:pt x="25" y="56"/>
                      <a:pt x="25" y="57"/>
                      <a:pt x="25" y="57"/>
                    </a:cubicBezTo>
                    <a:cubicBezTo>
                      <a:pt x="25" y="57"/>
                      <a:pt x="25" y="57"/>
                      <a:pt x="25" y="57"/>
                    </a:cubicBezTo>
                    <a:cubicBezTo>
                      <a:pt x="25" y="57"/>
                      <a:pt x="25" y="57"/>
                      <a:pt x="25" y="57"/>
                    </a:cubicBezTo>
                    <a:cubicBezTo>
                      <a:pt x="24" y="56"/>
                      <a:pt x="24" y="56"/>
                      <a:pt x="24" y="55"/>
                    </a:cubicBezTo>
                    <a:cubicBezTo>
                      <a:pt x="23" y="55"/>
                      <a:pt x="23" y="54"/>
                      <a:pt x="22" y="54"/>
                    </a:cubicBezTo>
                    <a:cubicBezTo>
                      <a:pt x="22" y="53"/>
                      <a:pt x="21" y="53"/>
                      <a:pt x="21" y="52"/>
                    </a:cubicBezTo>
                    <a:cubicBezTo>
                      <a:pt x="20" y="52"/>
                      <a:pt x="20" y="52"/>
                      <a:pt x="19" y="52"/>
                    </a:cubicBezTo>
                    <a:cubicBezTo>
                      <a:pt x="19" y="52"/>
                      <a:pt x="19" y="52"/>
                      <a:pt x="19" y="52"/>
                    </a:cubicBezTo>
                    <a:cubicBezTo>
                      <a:pt x="19" y="52"/>
                      <a:pt x="19" y="52"/>
                      <a:pt x="18" y="52"/>
                    </a:cubicBezTo>
                    <a:cubicBezTo>
                      <a:pt x="18" y="52"/>
                      <a:pt x="18" y="52"/>
                      <a:pt x="18" y="52"/>
                    </a:cubicBezTo>
                    <a:cubicBezTo>
                      <a:pt x="18" y="52"/>
                      <a:pt x="18" y="52"/>
                      <a:pt x="18" y="52"/>
                    </a:cubicBezTo>
                    <a:cubicBezTo>
                      <a:pt x="18" y="52"/>
                      <a:pt x="17" y="53"/>
                      <a:pt x="17" y="53"/>
                    </a:cubicBezTo>
                    <a:cubicBezTo>
                      <a:pt x="17" y="53"/>
                      <a:pt x="17" y="53"/>
                      <a:pt x="17" y="53"/>
                    </a:cubicBezTo>
                    <a:cubicBezTo>
                      <a:pt x="16" y="53"/>
                      <a:pt x="16" y="53"/>
                      <a:pt x="16" y="53"/>
                    </a:cubicBezTo>
                    <a:cubicBezTo>
                      <a:pt x="16" y="53"/>
                      <a:pt x="16" y="53"/>
                      <a:pt x="15"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3" y="53"/>
                      <a:pt x="13" y="53"/>
                      <a:pt x="13" y="53"/>
                    </a:cubicBezTo>
                    <a:cubicBezTo>
                      <a:pt x="13" y="53"/>
                      <a:pt x="13" y="53"/>
                      <a:pt x="13" y="53"/>
                    </a:cubicBezTo>
                    <a:cubicBezTo>
                      <a:pt x="13" y="53"/>
                      <a:pt x="13" y="53"/>
                      <a:pt x="13" y="53"/>
                    </a:cubicBezTo>
                    <a:cubicBezTo>
                      <a:pt x="13" y="53"/>
                      <a:pt x="12" y="54"/>
                      <a:pt x="11" y="54"/>
                    </a:cubicBezTo>
                    <a:cubicBezTo>
                      <a:pt x="11" y="55"/>
                      <a:pt x="10" y="56"/>
                      <a:pt x="9" y="57"/>
                    </a:cubicBezTo>
                    <a:cubicBezTo>
                      <a:pt x="8" y="58"/>
                      <a:pt x="7" y="59"/>
                      <a:pt x="6" y="60"/>
                    </a:cubicBezTo>
                    <a:cubicBezTo>
                      <a:pt x="5" y="61"/>
                      <a:pt x="4" y="62"/>
                      <a:pt x="3" y="62"/>
                    </a:cubicBezTo>
                    <a:cubicBezTo>
                      <a:pt x="3" y="62"/>
                      <a:pt x="3" y="62"/>
                      <a:pt x="3" y="62"/>
                    </a:cubicBezTo>
                    <a:cubicBezTo>
                      <a:pt x="3" y="63"/>
                      <a:pt x="3" y="63"/>
                      <a:pt x="3" y="63"/>
                    </a:cubicBezTo>
                    <a:cubicBezTo>
                      <a:pt x="3" y="63"/>
                      <a:pt x="3" y="63"/>
                      <a:pt x="3" y="63"/>
                    </a:cubicBezTo>
                    <a:cubicBezTo>
                      <a:pt x="3" y="64"/>
                      <a:pt x="3" y="65"/>
                      <a:pt x="2" y="65"/>
                    </a:cubicBezTo>
                    <a:cubicBezTo>
                      <a:pt x="2" y="66"/>
                      <a:pt x="2" y="67"/>
                      <a:pt x="2" y="68"/>
                    </a:cubicBezTo>
                    <a:cubicBezTo>
                      <a:pt x="1" y="69"/>
                      <a:pt x="1" y="70"/>
                      <a:pt x="0" y="72"/>
                    </a:cubicBezTo>
                    <a:cubicBezTo>
                      <a:pt x="0" y="72"/>
                      <a:pt x="0" y="72"/>
                      <a:pt x="0" y="72"/>
                    </a:cubicBezTo>
                    <a:cubicBezTo>
                      <a:pt x="1" y="72"/>
                      <a:pt x="1" y="72"/>
                      <a:pt x="1" y="72"/>
                    </a:cubicBezTo>
                    <a:cubicBezTo>
                      <a:pt x="1" y="72"/>
                      <a:pt x="1" y="72"/>
                      <a:pt x="1" y="73"/>
                    </a:cubicBezTo>
                    <a:cubicBezTo>
                      <a:pt x="1" y="73"/>
                      <a:pt x="2" y="73"/>
                      <a:pt x="2" y="73"/>
                    </a:cubicBezTo>
                    <a:cubicBezTo>
                      <a:pt x="2" y="74"/>
                      <a:pt x="2" y="74"/>
                      <a:pt x="2" y="74"/>
                    </a:cubicBezTo>
                    <a:cubicBezTo>
                      <a:pt x="3" y="75"/>
                      <a:pt x="3" y="75"/>
                      <a:pt x="3" y="75"/>
                    </a:cubicBezTo>
                    <a:cubicBezTo>
                      <a:pt x="3" y="75"/>
                      <a:pt x="3" y="75"/>
                      <a:pt x="3" y="76"/>
                    </a:cubicBezTo>
                    <a:cubicBezTo>
                      <a:pt x="3" y="76"/>
                      <a:pt x="3" y="76"/>
                      <a:pt x="4" y="76"/>
                    </a:cubicBezTo>
                    <a:cubicBezTo>
                      <a:pt x="4" y="76"/>
                      <a:pt x="4" y="76"/>
                      <a:pt x="4" y="76"/>
                    </a:cubicBezTo>
                    <a:cubicBezTo>
                      <a:pt x="4" y="77"/>
                      <a:pt x="4" y="77"/>
                      <a:pt x="4" y="77"/>
                    </a:cubicBezTo>
                    <a:cubicBezTo>
                      <a:pt x="4" y="77"/>
                      <a:pt x="5" y="77"/>
                      <a:pt x="5" y="78"/>
                    </a:cubicBezTo>
                    <a:cubicBezTo>
                      <a:pt x="5" y="78"/>
                      <a:pt x="5" y="78"/>
                      <a:pt x="6" y="78"/>
                    </a:cubicBezTo>
                    <a:cubicBezTo>
                      <a:pt x="6" y="78"/>
                      <a:pt x="6" y="78"/>
                      <a:pt x="7" y="78"/>
                    </a:cubicBezTo>
                    <a:cubicBezTo>
                      <a:pt x="7" y="78"/>
                      <a:pt x="7" y="78"/>
                      <a:pt x="7" y="78"/>
                    </a:cubicBezTo>
                    <a:cubicBezTo>
                      <a:pt x="8" y="78"/>
                      <a:pt x="8" y="78"/>
                      <a:pt x="8" y="78"/>
                    </a:cubicBezTo>
                    <a:cubicBezTo>
                      <a:pt x="8" y="78"/>
                      <a:pt x="8" y="78"/>
                      <a:pt x="8" y="78"/>
                    </a:cubicBezTo>
                    <a:cubicBezTo>
                      <a:pt x="8" y="78"/>
                      <a:pt x="8"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1" y="78"/>
                      <a:pt x="11" y="78"/>
                    </a:cubicBezTo>
                    <a:cubicBezTo>
                      <a:pt x="11" y="78"/>
                      <a:pt x="11" y="78"/>
                      <a:pt x="11" y="78"/>
                    </a:cubicBezTo>
                    <a:cubicBezTo>
                      <a:pt x="11" y="78"/>
                      <a:pt x="11" y="79"/>
                      <a:pt x="12" y="80"/>
                    </a:cubicBezTo>
                    <a:cubicBezTo>
                      <a:pt x="12" y="80"/>
                      <a:pt x="12" y="81"/>
                      <a:pt x="12" y="82"/>
                    </a:cubicBezTo>
                    <a:cubicBezTo>
                      <a:pt x="13" y="83"/>
                      <a:pt x="13" y="83"/>
                      <a:pt x="13" y="84"/>
                    </a:cubicBezTo>
                    <a:cubicBezTo>
                      <a:pt x="13" y="85"/>
                      <a:pt x="13" y="86"/>
                      <a:pt x="13" y="86"/>
                    </a:cubicBezTo>
                    <a:cubicBezTo>
                      <a:pt x="13" y="86"/>
                      <a:pt x="13" y="86"/>
                      <a:pt x="13" y="86"/>
                    </a:cubicBezTo>
                    <a:cubicBezTo>
                      <a:pt x="13" y="86"/>
                      <a:pt x="13" y="86"/>
                      <a:pt x="13" y="87"/>
                    </a:cubicBezTo>
                    <a:cubicBezTo>
                      <a:pt x="13" y="87"/>
                      <a:pt x="13" y="87"/>
                      <a:pt x="13" y="87"/>
                    </a:cubicBezTo>
                    <a:cubicBezTo>
                      <a:pt x="12" y="87"/>
                      <a:pt x="12" y="87"/>
                      <a:pt x="12" y="87"/>
                    </a:cubicBezTo>
                    <a:cubicBezTo>
                      <a:pt x="12" y="88"/>
                      <a:pt x="12" y="88"/>
                      <a:pt x="12" y="89"/>
                    </a:cubicBezTo>
                    <a:cubicBezTo>
                      <a:pt x="12" y="89"/>
                      <a:pt x="11" y="90"/>
                      <a:pt x="11" y="90"/>
                    </a:cubicBezTo>
                    <a:cubicBezTo>
                      <a:pt x="11" y="91"/>
                      <a:pt x="11" y="91"/>
                      <a:pt x="11" y="92"/>
                    </a:cubicBezTo>
                    <a:cubicBezTo>
                      <a:pt x="11" y="92"/>
                      <a:pt x="11" y="93"/>
                      <a:pt x="11" y="93"/>
                    </a:cubicBezTo>
                    <a:cubicBezTo>
                      <a:pt x="12" y="93"/>
                      <a:pt x="12" y="93"/>
                      <a:pt x="12" y="93"/>
                    </a:cubicBezTo>
                    <a:cubicBezTo>
                      <a:pt x="12" y="93"/>
                      <a:pt x="12" y="93"/>
                      <a:pt x="12" y="93"/>
                    </a:cubicBezTo>
                    <a:cubicBezTo>
                      <a:pt x="12" y="93"/>
                      <a:pt x="12" y="92"/>
                      <a:pt x="12" y="92"/>
                    </a:cubicBezTo>
                    <a:cubicBezTo>
                      <a:pt x="12" y="91"/>
                      <a:pt x="12" y="91"/>
                      <a:pt x="12" y="90"/>
                    </a:cubicBezTo>
                    <a:cubicBezTo>
                      <a:pt x="12" y="90"/>
                      <a:pt x="13" y="89"/>
                      <a:pt x="13" y="89"/>
                    </a:cubicBezTo>
                    <a:cubicBezTo>
                      <a:pt x="13" y="89"/>
                      <a:pt x="13" y="88"/>
                      <a:pt x="13" y="88"/>
                    </a:cubicBezTo>
                    <a:cubicBezTo>
                      <a:pt x="13" y="88"/>
                      <a:pt x="13" y="87"/>
                      <a:pt x="13" y="87"/>
                    </a:cubicBezTo>
                    <a:cubicBezTo>
                      <a:pt x="14" y="87"/>
                      <a:pt x="14" y="87"/>
                      <a:pt x="14" y="87"/>
                    </a:cubicBezTo>
                    <a:cubicBezTo>
                      <a:pt x="14" y="87"/>
                      <a:pt x="14" y="87"/>
                      <a:pt x="14" y="87"/>
                    </a:cubicBezTo>
                    <a:cubicBezTo>
                      <a:pt x="14" y="86"/>
                      <a:pt x="14" y="86"/>
                      <a:pt x="14" y="86"/>
                    </a:cubicBezTo>
                    <a:cubicBezTo>
                      <a:pt x="14" y="86"/>
                      <a:pt x="14" y="85"/>
                      <a:pt x="14" y="84"/>
                    </a:cubicBezTo>
                    <a:cubicBezTo>
                      <a:pt x="14" y="83"/>
                      <a:pt x="14" y="83"/>
                      <a:pt x="13" y="82"/>
                    </a:cubicBezTo>
                    <a:cubicBezTo>
                      <a:pt x="13" y="81"/>
                      <a:pt x="13" y="80"/>
                      <a:pt x="12" y="79"/>
                    </a:cubicBezTo>
                    <a:cubicBezTo>
                      <a:pt x="12" y="78"/>
                      <a:pt x="12" y="78"/>
                      <a:pt x="11" y="77"/>
                    </a:cubicBezTo>
                    <a:cubicBezTo>
                      <a:pt x="11" y="77"/>
                      <a:pt x="11" y="77"/>
                      <a:pt x="11" y="77"/>
                    </a:cubicBezTo>
                    <a:cubicBezTo>
                      <a:pt x="11" y="77"/>
                      <a:pt x="11" y="77"/>
                      <a:pt x="11" y="77"/>
                    </a:cubicBezTo>
                    <a:cubicBezTo>
                      <a:pt x="11" y="77"/>
                      <a:pt x="10" y="77"/>
                      <a:pt x="10" y="77"/>
                    </a:cubicBezTo>
                    <a:cubicBezTo>
                      <a:pt x="10" y="77"/>
                      <a:pt x="10" y="77"/>
                      <a:pt x="10" y="77"/>
                    </a:cubicBezTo>
                    <a:cubicBezTo>
                      <a:pt x="10" y="77"/>
                      <a:pt x="10" y="77"/>
                      <a:pt x="10" y="77"/>
                    </a:cubicBezTo>
                    <a:cubicBezTo>
                      <a:pt x="10" y="77"/>
                      <a:pt x="10" y="77"/>
                      <a:pt x="9" y="77"/>
                    </a:cubicBezTo>
                    <a:cubicBezTo>
                      <a:pt x="9" y="77"/>
                      <a:pt x="9" y="77"/>
                      <a:pt x="9" y="77"/>
                    </a:cubicBezTo>
                    <a:cubicBezTo>
                      <a:pt x="9" y="77"/>
                      <a:pt x="9" y="77"/>
                      <a:pt x="9" y="77"/>
                    </a:cubicBezTo>
                    <a:cubicBezTo>
                      <a:pt x="9" y="77"/>
                      <a:pt x="9" y="77"/>
                      <a:pt x="8" y="77"/>
                    </a:cubicBezTo>
                    <a:cubicBezTo>
                      <a:pt x="8" y="77"/>
                      <a:pt x="8" y="77"/>
                      <a:pt x="8" y="77"/>
                    </a:cubicBezTo>
                    <a:cubicBezTo>
                      <a:pt x="8" y="77"/>
                      <a:pt x="8" y="77"/>
                      <a:pt x="8" y="77"/>
                    </a:cubicBezTo>
                    <a:cubicBezTo>
                      <a:pt x="8" y="77"/>
                      <a:pt x="8" y="77"/>
                      <a:pt x="7" y="77"/>
                    </a:cubicBezTo>
                    <a:cubicBezTo>
                      <a:pt x="7" y="77"/>
                      <a:pt x="7" y="77"/>
                      <a:pt x="7" y="77"/>
                    </a:cubicBezTo>
                    <a:cubicBezTo>
                      <a:pt x="6" y="77"/>
                      <a:pt x="6" y="77"/>
                      <a:pt x="6" y="77"/>
                    </a:cubicBezTo>
                    <a:cubicBezTo>
                      <a:pt x="6" y="77"/>
                      <a:pt x="5" y="77"/>
                      <a:pt x="5" y="77"/>
                    </a:cubicBezTo>
                    <a:cubicBezTo>
                      <a:pt x="5" y="77"/>
                      <a:pt x="5" y="76"/>
                      <a:pt x="5" y="76"/>
                    </a:cubicBezTo>
                    <a:cubicBezTo>
                      <a:pt x="5" y="76"/>
                      <a:pt x="5" y="76"/>
                      <a:pt x="5" y="76"/>
                    </a:cubicBezTo>
                    <a:cubicBezTo>
                      <a:pt x="5" y="76"/>
                      <a:pt x="4" y="76"/>
                      <a:pt x="4" y="75"/>
                    </a:cubicBezTo>
                    <a:cubicBezTo>
                      <a:pt x="4" y="75"/>
                      <a:pt x="4" y="75"/>
                      <a:pt x="4" y="75"/>
                    </a:cubicBezTo>
                    <a:cubicBezTo>
                      <a:pt x="4" y="75"/>
                      <a:pt x="4" y="75"/>
                      <a:pt x="4" y="75"/>
                    </a:cubicBezTo>
                    <a:cubicBezTo>
                      <a:pt x="4" y="74"/>
                      <a:pt x="3" y="74"/>
                      <a:pt x="3" y="74"/>
                    </a:cubicBezTo>
                    <a:cubicBezTo>
                      <a:pt x="3" y="73"/>
                      <a:pt x="3" y="73"/>
                      <a:pt x="3" y="73"/>
                    </a:cubicBezTo>
                    <a:cubicBezTo>
                      <a:pt x="2" y="73"/>
                      <a:pt x="2" y="72"/>
                      <a:pt x="2" y="72"/>
                    </a:cubicBezTo>
                    <a:cubicBezTo>
                      <a:pt x="2" y="72"/>
                      <a:pt x="2" y="72"/>
                      <a:pt x="2" y="72"/>
                    </a:cubicBezTo>
                    <a:cubicBezTo>
                      <a:pt x="2" y="71"/>
                      <a:pt x="2" y="70"/>
                      <a:pt x="3" y="69"/>
                    </a:cubicBezTo>
                    <a:cubicBezTo>
                      <a:pt x="3" y="68"/>
                      <a:pt x="3" y="67"/>
                      <a:pt x="3" y="66"/>
                    </a:cubicBezTo>
                    <a:cubicBezTo>
                      <a:pt x="3" y="65"/>
                      <a:pt x="4" y="65"/>
                      <a:pt x="4" y="64"/>
                    </a:cubicBezTo>
                    <a:cubicBezTo>
                      <a:pt x="4" y="64"/>
                      <a:pt x="4" y="63"/>
                      <a:pt x="4" y="63"/>
                    </a:cubicBezTo>
                    <a:cubicBezTo>
                      <a:pt x="5" y="62"/>
                      <a:pt x="6" y="61"/>
                      <a:pt x="7" y="60"/>
                    </a:cubicBezTo>
                    <a:cubicBezTo>
                      <a:pt x="8" y="59"/>
                      <a:pt x="9" y="58"/>
                      <a:pt x="10" y="57"/>
                    </a:cubicBezTo>
                    <a:cubicBezTo>
                      <a:pt x="11" y="56"/>
                      <a:pt x="11" y="55"/>
                      <a:pt x="12" y="55"/>
                    </a:cubicBezTo>
                    <a:cubicBezTo>
                      <a:pt x="13" y="54"/>
                      <a:pt x="13" y="54"/>
                      <a:pt x="13" y="54"/>
                    </a:cubicBezTo>
                    <a:cubicBezTo>
                      <a:pt x="13" y="54"/>
                      <a:pt x="13" y="54"/>
                      <a:pt x="13" y="54"/>
                    </a:cubicBezTo>
                    <a:cubicBezTo>
                      <a:pt x="13" y="54"/>
                      <a:pt x="13" y="54"/>
                      <a:pt x="13" y="54"/>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5" y="54"/>
                      <a:pt x="15" y="54"/>
                      <a:pt x="15" y="54"/>
                    </a:cubicBezTo>
                    <a:cubicBezTo>
                      <a:pt x="16" y="54"/>
                      <a:pt x="16" y="54"/>
                      <a:pt x="16" y="54"/>
                    </a:cubicBezTo>
                    <a:cubicBezTo>
                      <a:pt x="16" y="54"/>
                      <a:pt x="17" y="54"/>
                      <a:pt x="17" y="54"/>
                    </a:cubicBezTo>
                    <a:cubicBezTo>
                      <a:pt x="17" y="54"/>
                      <a:pt x="17" y="54"/>
                      <a:pt x="18" y="54"/>
                    </a:cubicBezTo>
                    <a:cubicBezTo>
                      <a:pt x="18" y="53"/>
                      <a:pt x="18" y="53"/>
                      <a:pt x="18" y="53"/>
                    </a:cubicBezTo>
                    <a:cubicBezTo>
                      <a:pt x="19" y="53"/>
                      <a:pt x="19" y="53"/>
                      <a:pt x="19" y="53"/>
                    </a:cubicBezTo>
                    <a:cubicBezTo>
                      <a:pt x="20" y="53"/>
                      <a:pt x="20" y="53"/>
                      <a:pt x="20" y="53"/>
                    </a:cubicBezTo>
                    <a:cubicBezTo>
                      <a:pt x="21" y="54"/>
                      <a:pt x="21" y="54"/>
                      <a:pt x="22" y="54"/>
                    </a:cubicBezTo>
                    <a:cubicBezTo>
                      <a:pt x="22" y="55"/>
                      <a:pt x="23" y="55"/>
                      <a:pt x="23" y="56"/>
                    </a:cubicBezTo>
                    <a:cubicBezTo>
                      <a:pt x="23" y="56"/>
                      <a:pt x="24" y="57"/>
                      <a:pt x="24" y="57"/>
                    </a:cubicBezTo>
                    <a:cubicBezTo>
                      <a:pt x="24" y="57"/>
                      <a:pt x="24" y="57"/>
                      <a:pt x="24" y="57"/>
                    </a:cubicBezTo>
                    <a:cubicBezTo>
                      <a:pt x="24" y="58"/>
                      <a:pt x="24" y="58"/>
                      <a:pt x="24" y="58"/>
                    </a:cubicBezTo>
                    <a:cubicBezTo>
                      <a:pt x="24" y="58"/>
                      <a:pt x="24" y="58"/>
                      <a:pt x="24" y="58"/>
                    </a:cubicBezTo>
                    <a:cubicBezTo>
                      <a:pt x="24" y="58"/>
                      <a:pt x="24" y="58"/>
                      <a:pt x="25" y="58"/>
                    </a:cubicBezTo>
                    <a:cubicBezTo>
                      <a:pt x="25" y="58"/>
                      <a:pt x="25" y="58"/>
                      <a:pt x="25" y="58"/>
                    </a:cubicBezTo>
                    <a:cubicBezTo>
                      <a:pt x="25" y="58"/>
                      <a:pt x="26" y="58"/>
                      <a:pt x="26" y="57"/>
                    </a:cubicBezTo>
                    <a:cubicBezTo>
                      <a:pt x="26" y="57"/>
                      <a:pt x="26" y="57"/>
                      <a:pt x="27" y="56"/>
                    </a:cubicBezTo>
                    <a:cubicBezTo>
                      <a:pt x="27" y="56"/>
                      <a:pt x="27" y="55"/>
                      <a:pt x="27" y="55"/>
                    </a:cubicBezTo>
                    <a:cubicBezTo>
                      <a:pt x="27" y="55"/>
                      <a:pt x="27" y="55"/>
                      <a:pt x="28" y="54"/>
                    </a:cubicBezTo>
                    <a:cubicBezTo>
                      <a:pt x="28" y="54"/>
                      <a:pt x="28" y="54"/>
                      <a:pt x="28" y="54"/>
                    </a:cubicBezTo>
                    <a:cubicBezTo>
                      <a:pt x="28" y="54"/>
                      <a:pt x="28" y="54"/>
                      <a:pt x="28" y="54"/>
                    </a:cubicBezTo>
                    <a:cubicBezTo>
                      <a:pt x="28" y="54"/>
                      <a:pt x="28" y="54"/>
                      <a:pt x="28" y="53"/>
                    </a:cubicBezTo>
                    <a:cubicBezTo>
                      <a:pt x="29" y="52"/>
                      <a:pt x="29" y="52"/>
                      <a:pt x="29" y="52"/>
                    </a:cubicBezTo>
                    <a:cubicBezTo>
                      <a:pt x="30" y="51"/>
                      <a:pt x="30" y="50"/>
                      <a:pt x="31" y="48"/>
                    </a:cubicBezTo>
                    <a:cubicBezTo>
                      <a:pt x="31" y="47"/>
                      <a:pt x="32" y="46"/>
                      <a:pt x="33" y="45"/>
                    </a:cubicBezTo>
                    <a:cubicBezTo>
                      <a:pt x="33" y="44"/>
                      <a:pt x="34" y="43"/>
                      <a:pt x="34" y="42"/>
                    </a:cubicBezTo>
                    <a:cubicBezTo>
                      <a:pt x="34" y="41"/>
                      <a:pt x="34" y="41"/>
                      <a:pt x="34" y="40"/>
                    </a:cubicBezTo>
                    <a:cubicBezTo>
                      <a:pt x="34" y="40"/>
                      <a:pt x="34" y="40"/>
                      <a:pt x="35" y="40"/>
                    </a:cubicBezTo>
                    <a:cubicBezTo>
                      <a:pt x="35" y="39"/>
                      <a:pt x="35" y="39"/>
                      <a:pt x="35" y="39"/>
                    </a:cubicBezTo>
                    <a:cubicBezTo>
                      <a:pt x="35" y="39"/>
                      <a:pt x="36" y="38"/>
                      <a:pt x="36" y="38"/>
                    </a:cubicBezTo>
                    <a:cubicBezTo>
                      <a:pt x="36" y="38"/>
                      <a:pt x="36" y="38"/>
                      <a:pt x="37" y="38"/>
                    </a:cubicBezTo>
                    <a:cubicBezTo>
                      <a:pt x="37" y="37"/>
                      <a:pt x="37" y="37"/>
                      <a:pt x="37" y="37"/>
                    </a:cubicBezTo>
                    <a:cubicBezTo>
                      <a:pt x="37" y="37"/>
                      <a:pt x="38" y="37"/>
                      <a:pt x="38" y="36"/>
                    </a:cubicBezTo>
                    <a:cubicBezTo>
                      <a:pt x="38" y="36"/>
                      <a:pt x="38" y="36"/>
                      <a:pt x="38" y="36"/>
                    </a:cubicBezTo>
                    <a:cubicBezTo>
                      <a:pt x="38" y="36"/>
                      <a:pt x="38" y="35"/>
                      <a:pt x="38" y="35"/>
                    </a:cubicBezTo>
                    <a:cubicBezTo>
                      <a:pt x="38" y="35"/>
                      <a:pt x="38" y="35"/>
                      <a:pt x="38" y="35"/>
                    </a:cubicBezTo>
                    <a:cubicBezTo>
                      <a:pt x="38" y="34"/>
                      <a:pt x="38" y="34"/>
                      <a:pt x="38" y="34"/>
                    </a:cubicBezTo>
                    <a:cubicBezTo>
                      <a:pt x="38" y="33"/>
                      <a:pt x="38" y="33"/>
                      <a:pt x="38" y="33"/>
                    </a:cubicBezTo>
                    <a:cubicBezTo>
                      <a:pt x="38" y="32"/>
                      <a:pt x="39" y="32"/>
                      <a:pt x="39" y="32"/>
                    </a:cubicBezTo>
                    <a:cubicBezTo>
                      <a:pt x="39" y="31"/>
                      <a:pt x="39" y="31"/>
                      <a:pt x="39" y="31"/>
                    </a:cubicBezTo>
                    <a:cubicBezTo>
                      <a:pt x="39" y="31"/>
                      <a:pt x="40" y="31"/>
                      <a:pt x="40" y="30"/>
                    </a:cubicBezTo>
                    <a:cubicBezTo>
                      <a:pt x="40" y="30"/>
                      <a:pt x="41" y="29"/>
                      <a:pt x="41" y="29"/>
                    </a:cubicBezTo>
                    <a:cubicBezTo>
                      <a:pt x="41" y="28"/>
                      <a:pt x="41" y="27"/>
                      <a:pt x="41" y="27"/>
                    </a:cubicBezTo>
                    <a:cubicBezTo>
                      <a:pt x="41" y="26"/>
                      <a:pt x="41" y="26"/>
                      <a:pt x="41" y="25"/>
                    </a:cubicBezTo>
                    <a:cubicBezTo>
                      <a:pt x="41" y="25"/>
                      <a:pt x="42" y="24"/>
                      <a:pt x="42" y="24"/>
                    </a:cubicBezTo>
                    <a:cubicBezTo>
                      <a:pt x="42" y="23"/>
                      <a:pt x="43" y="22"/>
                      <a:pt x="43" y="21"/>
                    </a:cubicBezTo>
                    <a:cubicBezTo>
                      <a:pt x="44" y="20"/>
                      <a:pt x="44" y="19"/>
                      <a:pt x="45" y="18"/>
                    </a:cubicBezTo>
                    <a:cubicBezTo>
                      <a:pt x="46" y="17"/>
                      <a:pt x="46" y="17"/>
                      <a:pt x="46" y="16"/>
                    </a:cubicBezTo>
                    <a:cubicBezTo>
                      <a:pt x="46" y="16"/>
                      <a:pt x="46" y="16"/>
                      <a:pt x="46" y="16"/>
                    </a:cubicBezTo>
                    <a:cubicBezTo>
                      <a:pt x="47" y="16"/>
                      <a:pt x="47" y="16"/>
                      <a:pt x="47" y="16"/>
                    </a:cubicBezTo>
                    <a:cubicBezTo>
                      <a:pt x="47" y="16"/>
                      <a:pt x="47" y="16"/>
                      <a:pt x="47" y="16"/>
                    </a:cubicBezTo>
                    <a:cubicBezTo>
                      <a:pt x="48" y="16"/>
                      <a:pt x="48" y="16"/>
                      <a:pt x="48" y="16"/>
                    </a:cubicBezTo>
                    <a:cubicBezTo>
                      <a:pt x="48" y="16"/>
                      <a:pt x="49" y="16"/>
                      <a:pt x="49" y="16"/>
                    </a:cubicBezTo>
                    <a:cubicBezTo>
                      <a:pt x="49" y="15"/>
                      <a:pt x="50" y="15"/>
                      <a:pt x="50" y="15"/>
                    </a:cubicBezTo>
                    <a:cubicBezTo>
                      <a:pt x="50" y="15"/>
                      <a:pt x="51" y="15"/>
                      <a:pt x="51" y="14"/>
                    </a:cubicBezTo>
                    <a:cubicBezTo>
                      <a:pt x="51" y="14"/>
                      <a:pt x="51" y="14"/>
                      <a:pt x="51" y="13"/>
                    </a:cubicBezTo>
                    <a:cubicBezTo>
                      <a:pt x="51" y="13"/>
                      <a:pt x="51" y="13"/>
                      <a:pt x="51" y="13"/>
                    </a:cubicBezTo>
                    <a:cubicBezTo>
                      <a:pt x="51" y="13"/>
                      <a:pt x="51" y="13"/>
                      <a:pt x="51" y="13"/>
                    </a:cubicBezTo>
                    <a:cubicBezTo>
                      <a:pt x="51" y="13"/>
                      <a:pt x="51" y="13"/>
                      <a:pt x="51" y="12"/>
                    </a:cubicBezTo>
                    <a:cubicBezTo>
                      <a:pt x="51" y="12"/>
                      <a:pt x="52" y="12"/>
                      <a:pt x="52" y="12"/>
                    </a:cubicBezTo>
                    <a:cubicBezTo>
                      <a:pt x="52" y="12"/>
                      <a:pt x="52" y="11"/>
                      <a:pt x="52" y="11"/>
                    </a:cubicBezTo>
                    <a:cubicBezTo>
                      <a:pt x="52" y="10"/>
                      <a:pt x="52" y="10"/>
                      <a:pt x="52" y="9"/>
                    </a:cubicBezTo>
                    <a:cubicBezTo>
                      <a:pt x="52" y="9"/>
                      <a:pt x="52" y="9"/>
                      <a:pt x="51" y="8"/>
                    </a:cubicBezTo>
                    <a:cubicBezTo>
                      <a:pt x="51" y="8"/>
                      <a:pt x="51" y="8"/>
                      <a:pt x="51" y="8"/>
                    </a:cubicBezTo>
                    <a:cubicBezTo>
                      <a:pt x="50" y="7"/>
                      <a:pt x="50" y="7"/>
                      <a:pt x="49" y="7"/>
                    </a:cubicBezTo>
                    <a:cubicBezTo>
                      <a:pt x="49" y="7"/>
                      <a:pt x="49" y="7"/>
                      <a:pt x="48" y="6"/>
                    </a:cubicBezTo>
                    <a:cubicBezTo>
                      <a:pt x="48" y="6"/>
                      <a:pt x="48" y="6"/>
                      <a:pt x="48" y="5"/>
                    </a:cubicBezTo>
                    <a:cubicBezTo>
                      <a:pt x="47" y="5"/>
                      <a:pt x="47" y="5"/>
                      <a:pt x="47" y="5"/>
                    </a:cubicBezTo>
                    <a:cubicBezTo>
                      <a:pt x="47" y="4"/>
                      <a:pt x="47" y="4"/>
                      <a:pt x="47" y="4"/>
                    </a:cubicBezTo>
                    <a:cubicBezTo>
                      <a:pt x="47" y="4"/>
                      <a:pt x="47" y="3"/>
                      <a:pt x="47" y="3"/>
                    </a:cubicBezTo>
                    <a:cubicBezTo>
                      <a:pt x="47" y="3"/>
                      <a:pt x="48" y="2"/>
                      <a:pt x="48" y="2"/>
                    </a:cubicBezTo>
                    <a:cubicBezTo>
                      <a:pt x="48" y="1"/>
                      <a:pt x="48" y="1"/>
                      <a:pt x="48" y="1"/>
                    </a:cubicBezTo>
                    <a:cubicBezTo>
                      <a:pt x="48" y="1"/>
                      <a:pt x="48" y="1"/>
                      <a:pt x="48" y="1"/>
                    </a:cubicBezTo>
                    <a:cubicBezTo>
                      <a:pt x="48" y="1"/>
                      <a:pt x="49" y="1"/>
                      <a:pt x="49" y="1"/>
                    </a:cubicBezTo>
                    <a:cubicBezTo>
                      <a:pt x="49" y="1"/>
                      <a:pt x="49" y="1"/>
                      <a:pt x="49" y="1"/>
                    </a:cubicBezTo>
                    <a:cubicBezTo>
                      <a:pt x="49" y="2"/>
                      <a:pt x="50" y="2"/>
                      <a:pt x="50" y="2"/>
                    </a:cubicBezTo>
                    <a:cubicBezTo>
                      <a:pt x="50" y="2"/>
                      <a:pt x="51" y="3"/>
                      <a:pt x="51" y="3"/>
                    </a:cubicBezTo>
                    <a:cubicBezTo>
                      <a:pt x="51" y="4"/>
                      <a:pt x="52" y="4"/>
                      <a:pt x="52" y="5"/>
                    </a:cubicBezTo>
                    <a:cubicBezTo>
                      <a:pt x="52" y="6"/>
                      <a:pt x="52" y="6"/>
                      <a:pt x="52" y="7"/>
                    </a:cubicBezTo>
                    <a:cubicBezTo>
                      <a:pt x="53" y="7"/>
                      <a:pt x="53" y="7"/>
                      <a:pt x="53" y="8"/>
                    </a:cubicBezTo>
                    <a:cubicBezTo>
                      <a:pt x="53" y="7"/>
                      <a:pt x="53" y="7"/>
                      <a:pt x="52" y="7"/>
                    </a:cubicBezTo>
                    <a:cubicBezTo>
                      <a:pt x="52" y="6"/>
                      <a:pt x="52" y="6"/>
                      <a:pt x="52" y="5"/>
                    </a:cubicBezTo>
                    <a:cubicBezTo>
                      <a:pt x="52" y="4"/>
                      <a:pt x="51" y="4"/>
                      <a:pt x="51" y="3"/>
                    </a:cubicBezTo>
                    <a:cubicBezTo>
                      <a:pt x="51" y="3"/>
                      <a:pt x="50" y="2"/>
                      <a:pt x="50" y="2"/>
                    </a:cubicBezTo>
                    <a:cubicBezTo>
                      <a:pt x="50" y="2"/>
                      <a:pt x="50" y="2"/>
                      <a:pt x="49" y="1"/>
                    </a:cubicBezTo>
                    <a:cubicBezTo>
                      <a:pt x="49" y="1"/>
                      <a:pt x="49" y="1"/>
                      <a:pt x="49" y="1"/>
                    </a:cubicBezTo>
                    <a:cubicBezTo>
                      <a:pt x="49"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5" name="Freeform 49">
                <a:extLst>
                  <a:ext uri="{FF2B5EF4-FFF2-40B4-BE49-F238E27FC236}">
                    <a16:creationId xmlns:a16="http://schemas.microsoft.com/office/drawing/2014/main" id="{2235309C-DB90-0A47-A77E-2D14071705A8}"/>
                  </a:ext>
                </a:extLst>
              </p:cNvPr>
              <p:cNvSpPr>
                <a:spLocks/>
              </p:cNvSpPr>
              <p:nvPr/>
            </p:nvSpPr>
            <p:spPr bwMode="auto">
              <a:xfrm>
                <a:off x="3646" y="1144"/>
                <a:ext cx="54" cy="56"/>
              </a:xfrm>
              <a:custGeom>
                <a:avLst/>
                <a:gdLst>
                  <a:gd name="T0" fmla="*/ 15 w 51"/>
                  <a:gd name="T1" fmla="*/ 3 h 52"/>
                  <a:gd name="T2" fmla="*/ 10 w 51"/>
                  <a:gd name="T3" fmla="*/ 4 h 52"/>
                  <a:gd name="T4" fmla="*/ 7 w 51"/>
                  <a:gd name="T5" fmla="*/ 2 h 52"/>
                  <a:gd name="T6" fmla="*/ 5 w 51"/>
                  <a:gd name="T7" fmla="*/ 4 h 52"/>
                  <a:gd name="T8" fmla="*/ 5 w 51"/>
                  <a:gd name="T9" fmla="*/ 4 h 52"/>
                  <a:gd name="T10" fmla="*/ 5 w 51"/>
                  <a:gd name="T11" fmla="*/ 4 h 52"/>
                  <a:gd name="T12" fmla="*/ 5 w 51"/>
                  <a:gd name="T13" fmla="*/ 4 h 52"/>
                  <a:gd name="T14" fmla="*/ 3 w 51"/>
                  <a:gd name="T15" fmla="*/ 7 h 52"/>
                  <a:gd name="T16" fmla="*/ 3 w 51"/>
                  <a:gd name="T17" fmla="*/ 8 h 52"/>
                  <a:gd name="T18" fmla="*/ 3 w 51"/>
                  <a:gd name="T19" fmla="*/ 8 h 52"/>
                  <a:gd name="T20" fmla="*/ 3 w 51"/>
                  <a:gd name="T21" fmla="*/ 9 h 52"/>
                  <a:gd name="T22" fmla="*/ 3 w 51"/>
                  <a:gd name="T23" fmla="*/ 9 h 52"/>
                  <a:gd name="T24" fmla="*/ 4 w 51"/>
                  <a:gd name="T25" fmla="*/ 9 h 52"/>
                  <a:gd name="T26" fmla="*/ 5 w 51"/>
                  <a:gd name="T27" fmla="*/ 12 h 52"/>
                  <a:gd name="T28" fmla="*/ 5 w 51"/>
                  <a:gd name="T29" fmla="*/ 14 h 52"/>
                  <a:gd name="T30" fmla="*/ 6 w 51"/>
                  <a:gd name="T31" fmla="*/ 15 h 52"/>
                  <a:gd name="T32" fmla="*/ 7 w 51"/>
                  <a:gd name="T33" fmla="*/ 18 h 52"/>
                  <a:gd name="T34" fmla="*/ 6 w 51"/>
                  <a:gd name="T35" fmla="*/ 20 h 52"/>
                  <a:gd name="T36" fmla="*/ 3 w 51"/>
                  <a:gd name="T37" fmla="*/ 19 h 52"/>
                  <a:gd name="T38" fmla="*/ 3 w 51"/>
                  <a:gd name="T39" fmla="*/ 20 h 52"/>
                  <a:gd name="T40" fmla="*/ 3 w 51"/>
                  <a:gd name="T41" fmla="*/ 22 h 52"/>
                  <a:gd name="T42" fmla="*/ 4 w 51"/>
                  <a:gd name="T43" fmla="*/ 24 h 52"/>
                  <a:gd name="T44" fmla="*/ 3 w 51"/>
                  <a:gd name="T45" fmla="*/ 25 h 52"/>
                  <a:gd name="T46" fmla="*/ 2 w 51"/>
                  <a:gd name="T47" fmla="*/ 27 h 52"/>
                  <a:gd name="T48" fmla="*/ 1 w 51"/>
                  <a:gd name="T49" fmla="*/ 29 h 52"/>
                  <a:gd name="T50" fmla="*/ 1 w 51"/>
                  <a:gd name="T51" fmla="*/ 30 h 52"/>
                  <a:gd name="T52" fmla="*/ 0 w 51"/>
                  <a:gd name="T53" fmla="*/ 36 h 52"/>
                  <a:gd name="T54" fmla="*/ 3 w 51"/>
                  <a:gd name="T55" fmla="*/ 37 h 52"/>
                  <a:gd name="T56" fmla="*/ 8 w 51"/>
                  <a:gd name="T57" fmla="*/ 41 h 52"/>
                  <a:gd name="T58" fmla="*/ 10 w 51"/>
                  <a:gd name="T59" fmla="*/ 44 h 52"/>
                  <a:gd name="T60" fmla="*/ 8 w 51"/>
                  <a:gd name="T61" fmla="*/ 49 h 52"/>
                  <a:gd name="T62" fmla="*/ 7 w 51"/>
                  <a:gd name="T63" fmla="*/ 52 h 52"/>
                  <a:gd name="T64" fmla="*/ 24 w 51"/>
                  <a:gd name="T65" fmla="*/ 48 h 52"/>
                  <a:gd name="T66" fmla="*/ 38 w 51"/>
                  <a:gd name="T67" fmla="*/ 46 h 52"/>
                  <a:gd name="T68" fmla="*/ 48 w 51"/>
                  <a:gd name="T69" fmla="*/ 44 h 52"/>
                  <a:gd name="T70" fmla="*/ 44 w 51"/>
                  <a:gd name="T71" fmla="*/ 34 h 52"/>
                  <a:gd name="T72" fmla="*/ 45 w 51"/>
                  <a:gd name="T73" fmla="*/ 33 h 52"/>
                  <a:gd name="T74" fmla="*/ 47 w 51"/>
                  <a:gd name="T75" fmla="*/ 26 h 52"/>
                  <a:gd name="T76" fmla="*/ 47 w 51"/>
                  <a:gd name="T77" fmla="*/ 26 h 52"/>
                  <a:gd name="T78" fmla="*/ 49 w 51"/>
                  <a:gd name="T79" fmla="*/ 22 h 52"/>
                  <a:gd name="T80" fmla="*/ 50 w 51"/>
                  <a:gd name="T81" fmla="*/ 18 h 52"/>
                  <a:gd name="T82" fmla="*/ 50 w 51"/>
                  <a:gd name="T83" fmla="*/ 14 h 52"/>
                  <a:gd name="T84" fmla="*/ 50 w 51"/>
                  <a:gd name="T85" fmla="*/ 14 h 52"/>
                  <a:gd name="T86" fmla="*/ 50 w 51"/>
                  <a:gd name="T87" fmla="*/ 14 h 52"/>
                  <a:gd name="T88" fmla="*/ 49 w 51"/>
                  <a:gd name="T89" fmla="*/ 10 h 52"/>
                  <a:gd name="T90" fmla="*/ 46 w 51"/>
                  <a:gd name="T91" fmla="*/ 7 h 52"/>
                  <a:gd name="T92" fmla="*/ 40 w 51"/>
                  <a:gd name="T93" fmla="*/ 6 h 52"/>
                  <a:gd name="T94" fmla="*/ 35 w 51"/>
                  <a:gd name="T95" fmla="*/ 9 h 52"/>
                  <a:gd name="T96" fmla="*/ 27 w 51"/>
                  <a:gd name="T97" fmla="*/ 3 h 52"/>
                  <a:gd name="T98" fmla="*/ 24 w 51"/>
                  <a:gd name="T99" fmla="*/ 2 h 52"/>
                  <a:gd name="T100" fmla="*/ 21 w 51"/>
                  <a:gd name="T101" fmla="*/ 3 h 52"/>
                  <a:gd name="T102" fmla="*/ 19 w 51"/>
                  <a:gd name="T103" fmla="*/ 3 h 52"/>
                  <a:gd name="T104" fmla="*/ 19 w 51"/>
                  <a:gd name="T10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52">
                    <a:moveTo>
                      <a:pt x="18" y="0"/>
                    </a:moveTo>
                    <a:cubicBezTo>
                      <a:pt x="18" y="0"/>
                      <a:pt x="18" y="0"/>
                      <a:pt x="17" y="0"/>
                    </a:cubicBezTo>
                    <a:cubicBezTo>
                      <a:pt x="17" y="0"/>
                      <a:pt x="17" y="0"/>
                      <a:pt x="17" y="0"/>
                    </a:cubicBezTo>
                    <a:cubicBezTo>
                      <a:pt x="17" y="0"/>
                      <a:pt x="16" y="1"/>
                      <a:pt x="16" y="1"/>
                    </a:cubicBezTo>
                    <a:cubicBezTo>
                      <a:pt x="16" y="1"/>
                      <a:pt x="16" y="1"/>
                      <a:pt x="16" y="1"/>
                    </a:cubicBezTo>
                    <a:cubicBezTo>
                      <a:pt x="16" y="2"/>
                      <a:pt x="15" y="2"/>
                      <a:pt x="15" y="3"/>
                    </a:cubicBezTo>
                    <a:cubicBezTo>
                      <a:pt x="15" y="3"/>
                      <a:pt x="15" y="3"/>
                      <a:pt x="14" y="4"/>
                    </a:cubicBezTo>
                    <a:cubicBezTo>
                      <a:pt x="14" y="4"/>
                      <a:pt x="13" y="4"/>
                      <a:pt x="13" y="4"/>
                    </a:cubicBezTo>
                    <a:cubicBezTo>
                      <a:pt x="13" y="4"/>
                      <a:pt x="12" y="5"/>
                      <a:pt x="12" y="5"/>
                    </a:cubicBezTo>
                    <a:cubicBezTo>
                      <a:pt x="12" y="5"/>
                      <a:pt x="11" y="5"/>
                      <a:pt x="11" y="5"/>
                    </a:cubicBezTo>
                    <a:cubicBezTo>
                      <a:pt x="11" y="4"/>
                      <a:pt x="11" y="4"/>
                      <a:pt x="11" y="4"/>
                    </a:cubicBezTo>
                    <a:cubicBezTo>
                      <a:pt x="11" y="4"/>
                      <a:pt x="11" y="4"/>
                      <a:pt x="10" y="4"/>
                    </a:cubicBezTo>
                    <a:cubicBezTo>
                      <a:pt x="10" y="4"/>
                      <a:pt x="10" y="4"/>
                      <a:pt x="10" y="4"/>
                    </a:cubicBezTo>
                    <a:cubicBezTo>
                      <a:pt x="10" y="4"/>
                      <a:pt x="10" y="3"/>
                      <a:pt x="10" y="3"/>
                    </a:cubicBezTo>
                    <a:cubicBezTo>
                      <a:pt x="9" y="3"/>
                      <a:pt x="9" y="3"/>
                      <a:pt x="9" y="2"/>
                    </a:cubicBezTo>
                    <a:cubicBezTo>
                      <a:pt x="9" y="2"/>
                      <a:pt x="8" y="2"/>
                      <a:pt x="8" y="2"/>
                    </a:cubicBezTo>
                    <a:cubicBezTo>
                      <a:pt x="8" y="2"/>
                      <a:pt x="8" y="2"/>
                      <a:pt x="8" y="2"/>
                    </a:cubicBezTo>
                    <a:cubicBezTo>
                      <a:pt x="8" y="2"/>
                      <a:pt x="8" y="2"/>
                      <a:pt x="7" y="2"/>
                    </a:cubicBezTo>
                    <a:cubicBezTo>
                      <a:pt x="7" y="2"/>
                      <a:pt x="7" y="2"/>
                      <a:pt x="7" y="2"/>
                    </a:cubicBezTo>
                    <a:cubicBezTo>
                      <a:pt x="7" y="2"/>
                      <a:pt x="7" y="2"/>
                      <a:pt x="7" y="2"/>
                    </a:cubicBezTo>
                    <a:cubicBezTo>
                      <a:pt x="7" y="2"/>
                      <a:pt x="7" y="2"/>
                      <a:pt x="7" y="2"/>
                    </a:cubicBezTo>
                    <a:cubicBezTo>
                      <a:pt x="7" y="3"/>
                      <a:pt x="7" y="3"/>
                      <a:pt x="6" y="3"/>
                    </a:cubicBezTo>
                    <a:cubicBezTo>
                      <a:pt x="6" y="3"/>
                      <a:pt x="6" y="4"/>
                      <a:pt x="6" y="4"/>
                    </a:cubicBezTo>
                    <a:cubicBezTo>
                      <a:pt x="6" y="4"/>
                      <a:pt x="6"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5"/>
                      <a:pt x="4" y="5"/>
                    </a:cubicBezTo>
                    <a:cubicBezTo>
                      <a:pt x="3" y="5"/>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5" y="10"/>
                    </a:cubicBezTo>
                    <a:cubicBezTo>
                      <a:pt x="5" y="10"/>
                      <a:pt x="5" y="10"/>
                      <a:pt x="5" y="11"/>
                    </a:cubicBezTo>
                    <a:cubicBezTo>
                      <a:pt x="5" y="11"/>
                      <a:pt x="5" y="11"/>
                      <a:pt x="5" y="12"/>
                    </a:cubicBezTo>
                    <a:cubicBezTo>
                      <a:pt x="6" y="12"/>
                      <a:pt x="6" y="12"/>
                      <a:pt x="6" y="13"/>
                    </a:cubicBezTo>
                    <a:cubicBezTo>
                      <a:pt x="6" y="13"/>
                      <a:pt x="6" y="13"/>
                      <a:pt x="6" y="13"/>
                    </a:cubicBezTo>
                    <a:cubicBezTo>
                      <a:pt x="6" y="13"/>
                      <a:pt x="6" y="13"/>
                      <a:pt x="6"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6" y="14"/>
                      <a:pt x="6" y="15"/>
                    </a:cubicBezTo>
                    <a:cubicBezTo>
                      <a:pt x="6" y="15"/>
                      <a:pt x="6" y="15"/>
                      <a:pt x="6" y="15"/>
                    </a:cubicBezTo>
                    <a:cubicBezTo>
                      <a:pt x="6" y="15"/>
                      <a:pt x="6" y="15"/>
                      <a:pt x="6" y="15"/>
                    </a:cubicBezTo>
                    <a:cubicBezTo>
                      <a:pt x="6" y="16"/>
                      <a:pt x="6" y="16"/>
                      <a:pt x="6" y="16"/>
                    </a:cubicBezTo>
                    <a:cubicBezTo>
                      <a:pt x="7" y="16"/>
                      <a:pt x="7" y="17"/>
                      <a:pt x="7" y="17"/>
                    </a:cubicBezTo>
                    <a:cubicBezTo>
                      <a:pt x="7" y="17"/>
                      <a:pt x="7" y="17"/>
                      <a:pt x="7" y="17"/>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6" y="19"/>
                    </a:cubicBezTo>
                    <a:cubicBezTo>
                      <a:pt x="6" y="20"/>
                      <a:pt x="6" y="20"/>
                      <a:pt x="6" y="20"/>
                    </a:cubicBezTo>
                    <a:cubicBezTo>
                      <a:pt x="6" y="20"/>
                      <a:pt x="6" y="20"/>
                      <a:pt x="6" y="20"/>
                    </a:cubicBezTo>
                    <a:cubicBezTo>
                      <a:pt x="6" y="20"/>
                      <a:pt x="6" y="20"/>
                      <a:pt x="5" y="20"/>
                    </a:cubicBezTo>
                    <a:cubicBezTo>
                      <a:pt x="5" y="20"/>
                      <a:pt x="5" y="20"/>
                      <a:pt x="5" y="20"/>
                    </a:cubicBezTo>
                    <a:cubicBezTo>
                      <a:pt x="5" y="20"/>
                      <a:pt x="5" y="20"/>
                      <a:pt x="5" y="20"/>
                    </a:cubicBezTo>
                    <a:cubicBezTo>
                      <a:pt x="5" y="20"/>
                      <a:pt x="5" y="20"/>
                      <a:pt x="4" y="20"/>
                    </a:cubicBezTo>
                    <a:cubicBezTo>
                      <a:pt x="4" y="20"/>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3" y="22"/>
                      <a:pt x="4" y="22"/>
                    </a:cubicBezTo>
                    <a:cubicBezTo>
                      <a:pt x="4" y="22"/>
                      <a:pt x="4" y="23"/>
                      <a:pt x="4" y="23"/>
                    </a:cubicBezTo>
                    <a:cubicBezTo>
                      <a:pt x="4" y="23"/>
                      <a:pt x="4" y="23"/>
                      <a:pt x="4" y="23"/>
                    </a:cubicBezTo>
                    <a:cubicBezTo>
                      <a:pt x="4" y="23"/>
                      <a:pt x="4" y="24"/>
                      <a:pt x="4" y="24"/>
                    </a:cubicBezTo>
                    <a:cubicBezTo>
                      <a:pt x="4" y="24"/>
                      <a:pt x="4" y="24"/>
                      <a:pt x="4" y="24"/>
                    </a:cubicBezTo>
                    <a:cubicBezTo>
                      <a:pt x="4" y="24"/>
                      <a:pt x="4" y="24"/>
                      <a:pt x="4" y="24"/>
                    </a:cubicBezTo>
                    <a:cubicBezTo>
                      <a:pt x="4" y="24"/>
                      <a:pt x="4" y="24"/>
                      <a:pt x="4" y="25"/>
                    </a:cubicBezTo>
                    <a:cubicBezTo>
                      <a:pt x="4" y="25"/>
                      <a:pt x="4" y="25"/>
                      <a:pt x="4" y="25"/>
                    </a:cubicBezTo>
                    <a:cubicBezTo>
                      <a:pt x="4"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2" y="26"/>
                    </a:cubicBezTo>
                    <a:cubicBezTo>
                      <a:pt x="2" y="26"/>
                      <a:pt x="2" y="26"/>
                      <a:pt x="2" y="26"/>
                    </a:cubicBezTo>
                    <a:cubicBezTo>
                      <a:pt x="2" y="26"/>
                      <a:pt x="2" y="26"/>
                      <a:pt x="2" y="27"/>
                    </a:cubicBezTo>
                    <a:cubicBezTo>
                      <a:pt x="2" y="27"/>
                      <a:pt x="2" y="27"/>
                      <a:pt x="2" y="27"/>
                    </a:cubicBezTo>
                    <a:cubicBezTo>
                      <a:pt x="1" y="27"/>
                      <a:pt x="1" y="27"/>
                      <a:pt x="1" y="27"/>
                    </a:cubicBezTo>
                    <a:cubicBezTo>
                      <a:pt x="1" y="27"/>
                      <a:pt x="1" y="27"/>
                      <a:pt x="1" y="28"/>
                    </a:cubicBezTo>
                    <a:cubicBezTo>
                      <a:pt x="1" y="28"/>
                      <a:pt x="1" y="28"/>
                      <a:pt x="1" y="28"/>
                    </a:cubicBezTo>
                    <a:cubicBezTo>
                      <a:pt x="1" y="28"/>
                      <a:pt x="1" y="28"/>
                      <a:pt x="1" y="28"/>
                    </a:cubicBezTo>
                    <a:cubicBezTo>
                      <a:pt x="1" y="28"/>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30"/>
                      <a:pt x="1" y="30"/>
                    </a:cubicBezTo>
                    <a:cubicBezTo>
                      <a:pt x="1" y="30"/>
                      <a:pt x="1" y="30"/>
                      <a:pt x="1" y="30"/>
                    </a:cubicBezTo>
                    <a:cubicBezTo>
                      <a:pt x="1" y="31"/>
                      <a:pt x="1" y="31"/>
                      <a:pt x="1" y="31"/>
                    </a:cubicBezTo>
                    <a:cubicBezTo>
                      <a:pt x="1" y="31"/>
                      <a:pt x="1" y="31"/>
                      <a:pt x="1" y="31"/>
                    </a:cubicBezTo>
                    <a:cubicBezTo>
                      <a:pt x="1" y="32"/>
                      <a:pt x="1" y="32"/>
                      <a:pt x="1" y="33"/>
                    </a:cubicBezTo>
                    <a:cubicBezTo>
                      <a:pt x="1" y="33"/>
                      <a:pt x="1" y="34"/>
                      <a:pt x="1" y="34"/>
                    </a:cubicBezTo>
                    <a:cubicBezTo>
                      <a:pt x="1" y="34"/>
                      <a:pt x="1" y="35"/>
                      <a:pt x="1" y="35"/>
                    </a:cubicBezTo>
                    <a:cubicBezTo>
                      <a:pt x="0" y="35"/>
                      <a:pt x="0" y="35"/>
                      <a:pt x="0" y="36"/>
                    </a:cubicBezTo>
                    <a:cubicBezTo>
                      <a:pt x="0" y="36"/>
                      <a:pt x="0" y="36"/>
                      <a:pt x="0" y="36"/>
                    </a:cubicBezTo>
                    <a:cubicBezTo>
                      <a:pt x="1" y="36"/>
                      <a:pt x="1" y="36"/>
                      <a:pt x="1" y="36"/>
                    </a:cubicBezTo>
                    <a:cubicBezTo>
                      <a:pt x="1" y="36"/>
                      <a:pt x="1" y="36"/>
                      <a:pt x="1" y="36"/>
                    </a:cubicBezTo>
                    <a:cubicBezTo>
                      <a:pt x="1" y="36"/>
                      <a:pt x="1" y="37"/>
                      <a:pt x="2" y="37"/>
                    </a:cubicBezTo>
                    <a:cubicBezTo>
                      <a:pt x="2" y="37"/>
                      <a:pt x="2" y="37"/>
                      <a:pt x="2" y="37"/>
                    </a:cubicBezTo>
                    <a:cubicBezTo>
                      <a:pt x="2" y="37"/>
                      <a:pt x="3" y="37"/>
                      <a:pt x="3" y="37"/>
                    </a:cubicBezTo>
                    <a:cubicBezTo>
                      <a:pt x="3" y="37"/>
                      <a:pt x="3" y="38"/>
                      <a:pt x="3" y="38"/>
                    </a:cubicBezTo>
                    <a:cubicBezTo>
                      <a:pt x="3" y="38"/>
                      <a:pt x="3" y="38"/>
                      <a:pt x="3" y="38"/>
                    </a:cubicBezTo>
                    <a:cubicBezTo>
                      <a:pt x="4" y="38"/>
                      <a:pt x="4" y="38"/>
                      <a:pt x="4" y="38"/>
                    </a:cubicBezTo>
                    <a:cubicBezTo>
                      <a:pt x="4" y="38"/>
                      <a:pt x="4" y="38"/>
                      <a:pt x="4" y="38"/>
                    </a:cubicBezTo>
                    <a:cubicBezTo>
                      <a:pt x="5" y="39"/>
                      <a:pt x="6" y="39"/>
                      <a:pt x="6" y="39"/>
                    </a:cubicBezTo>
                    <a:cubicBezTo>
                      <a:pt x="7" y="40"/>
                      <a:pt x="7" y="40"/>
                      <a:pt x="8" y="41"/>
                    </a:cubicBezTo>
                    <a:cubicBezTo>
                      <a:pt x="8" y="41"/>
                      <a:pt x="9" y="42"/>
                      <a:pt x="9" y="42"/>
                    </a:cubicBezTo>
                    <a:cubicBezTo>
                      <a:pt x="9" y="43"/>
                      <a:pt x="10" y="43"/>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5"/>
                      <a:pt x="9" y="45"/>
                      <a:pt x="9" y="45"/>
                    </a:cubicBezTo>
                    <a:cubicBezTo>
                      <a:pt x="9" y="45"/>
                      <a:pt x="9" y="46"/>
                      <a:pt x="9" y="46"/>
                    </a:cubicBezTo>
                    <a:cubicBezTo>
                      <a:pt x="9" y="46"/>
                      <a:pt x="9" y="46"/>
                      <a:pt x="9" y="47"/>
                    </a:cubicBezTo>
                    <a:cubicBezTo>
                      <a:pt x="9" y="47"/>
                      <a:pt x="9" y="47"/>
                      <a:pt x="9" y="47"/>
                    </a:cubicBezTo>
                    <a:cubicBezTo>
                      <a:pt x="8" y="47"/>
                      <a:pt x="8" y="48"/>
                      <a:pt x="8" y="48"/>
                    </a:cubicBezTo>
                    <a:cubicBezTo>
                      <a:pt x="8" y="48"/>
                      <a:pt x="8" y="49"/>
                      <a:pt x="8" y="49"/>
                    </a:cubicBezTo>
                    <a:cubicBezTo>
                      <a:pt x="8" y="49"/>
                      <a:pt x="8" y="50"/>
                      <a:pt x="8" y="50"/>
                    </a:cubicBezTo>
                    <a:cubicBezTo>
                      <a:pt x="7" y="50"/>
                      <a:pt x="7" y="51"/>
                      <a:pt x="7" y="51"/>
                    </a:cubicBezTo>
                    <a:cubicBezTo>
                      <a:pt x="7" y="51"/>
                      <a:pt x="7" y="51"/>
                      <a:pt x="7" y="51"/>
                    </a:cubicBezTo>
                    <a:cubicBezTo>
                      <a:pt x="7" y="51"/>
                      <a:pt x="7" y="51"/>
                      <a:pt x="7" y="51"/>
                    </a:cubicBezTo>
                    <a:cubicBezTo>
                      <a:pt x="7" y="51"/>
                      <a:pt x="7" y="51"/>
                      <a:pt x="7" y="51"/>
                    </a:cubicBezTo>
                    <a:cubicBezTo>
                      <a:pt x="7" y="51"/>
                      <a:pt x="7" y="52"/>
                      <a:pt x="7" y="52"/>
                    </a:cubicBezTo>
                    <a:cubicBezTo>
                      <a:pt x="8" y="52"/>
                      <a:pt x="9" y="51"/>
                      <a:pt x="9" y="51"/>
                    </a:cubicBezTo>
                    <a:cubicBezTo>
                      <a:pt x="10" y="51"/>
                      <a:pt x="11" y="51"/>
                      <a:pt x="12" y="51"/>
                    </a:cubicBezTo>
                    <a:cubicBezTo>
                      <a:pt x="13" y="51"/>
                      <a:pt x="14" y="50"/>
                      <a:pt x="15" y="50"/>
                    </a:cubicBezTo>
                    <a:cubicBezTo>
                      <a:pt x="16" y="50"/>
                      <a:pt x="17" y="50"/>
                      <a:pt x="18" y="49"/>
                    </a:cubicBezTo>
                    <a:cubicBezTo>
                      <a:pt x="19" y="49"/>
                      <a:pt x="20" y="49"/>
                      <a:pt x="21" y="48"/>
                    </a:cubicBezTo>
                    <a:cubicBezTo>
                      <a:pt x="22" y="48"/>
                      <a:pt x="23" y="48"/>
                      <a:pt x="24" y="48"/>
                    </a:cubicBezTo>
                    <a:cubicBezTo>
                      <a:pt x="25" y="47"/>
                      <a:pt x="27" y="47"/>
                      <a:pt x="28" y="47"/>
                    </a:cubicBezTo>
                    <a:cubicBezTo>
                      <a:pt x="29" y="47"/>
                      <a:pt x="30" y="46"/>
                      <a:pt x="31" y="46"/>
                    </a:cubicBezTo>
                    <a:cubicBezTo>
                      <a:pt x="32" y="46"/>
                      <a:pt x="32" y="46"/>
                      <a:pt x="33" y="46"/>
                    </a:cubicBezTo>
                    <a:cubicBezTo>
                      <a:pt x="33" y="46"/>
                      <a:pt x="34" y="46"/>
                      <a:pt x="35" y="46"/>
                    </a:cubicBezTo>
                    <a:cubicBezTo>
                      <a:pt x="35" y="46"/>
                      <a:pt x="36" y="46"/>
                      <a:pt x="36" y="46"/>
                    </a:cubicBezTo>
                    <a:cubicBezTo>
                      <a:pt x="37" y="46"/>
                      <a:pt x="37" y="46"/>
                      <a:pt x="38" y="46"/>
                    </a:cubicBezTo>
                    <a:cubicBezTo>
                      <a:pt x="38" y="46"/>
                      <a:pt x="39" y="46"/>
                      <a:pt x="40" y="46"/>
                    </a:cubicBezTo>
                    <a:cubicBezTo>
                      <a:pt x="41" y="46"/>
                      <a:pt x="42" y="46"/>
                      <a:pt x="43" y="46"/>
                    </a:cubicBezTo>
                    <a:cubicBezTo>
                      <a:pt x="43" y="46"/>
                      <a:pt x="44" y="46"/>
                      <a:pt x="45" y="46"/>
                    </a:cubicBezTo>
                    <a:cubicBezTo>
                      <a:pt x="46" y="47"/>
                      <a:pt x="47" y="47"/>
                      <a:pt x="48" y="47"/>
                    </a:cubicBezTo>
                    <a:cubicBezTo>
                      <a:pt x="48" y="46"/>
                      <a:pt x="48" y="46"/>
                      <a:pt x="48" y="45"/>
                    </a:cubicBezTo>
                    <a:cubicBezTo>
                      <a:pt x="48" y="45"/>
                      <a:pt x="48" y="45"/>
                      <a:pt x="48" y="44"/>
                    </a:cubicBezTo>
                    <a:cubicBezTo>
                      <a:pt x="48" y="44"/>
                      <a:pt x="48" y="44"/>
                      <a:pt x="48" y="44"/>
                    </a:cubicBezTo>
                    <a:cubicBezTo>
                      <a:pt x="48" y="44"/>
                      <a:pt x="48" y="44"/>
                      <a:pt x="48" y="44"/>
                    </a:cubicBezTo>
                    <a:cubicBezTo>
                      <a:pt x="47" y="43"/>
                      <a:pt x="47" y="43"/>
                      <a:pt x="47" y="42"/>
                    </a:cubicBezTo>
                    <a:cubicBezTo>
                      <a:pt x="46" y="41"/>
                      <a:pt x="46" y="40"/>
                      <a:pt x="45" y="39"/>
                    </a:cubicBezTo>
                    <a:cubicBezTo>
                      <a:pt x="45" y="38"/>
                      <a:pt x="45" y="37"/>
                      <a:pt x="44" y="36"/>
                    </a:cubicBezTo>
                    <a:cubicBezTo>
                      <a:pt x="44" y="35"/>
                      <a:pt x="44" y="35"/>
                      <a:pt x="44" y="34"/>
                    </a:cubicBezTo>
                    <a:cubicBezTo>
                      <a:pt x="44" y="34"/>
                      <a:pt x="44" y="34"/>
                      <a:pt x="44" y="34"/>
                    </a:cubicBezTo>
                    <a:cubicBezTo>
                      <a:pt x="44" y="34"/>
                      <a:pt x="44" y="34"/>
                      <a:pt x="44" y="34"/>
                    </a:cubicBezTo>
                    <a:cubicBezTo>
                      <a:pt x="44" y="34"/>
                      <a:pt x="44" y="34"/>
                      <a:pt x="44" y="34"/>
                    </a:cubicBezTo>
                    <a:cubicBezTo>
                      <a:pt x="44" y="34"/>
                      <a:pt x="44" y="34"/>
                      <a:pt x="44" y="34"/>
                    </a:cubicBezTo>
                    <a:cubicBezTo>
                      <a:pt x="44" y="34"/>
                      <a:pt x="44" y="34"/>
                      <a:pt x="44" y="33"/>
                    </a:cubicBezTo>
                    <a:cubicBezTo>
                      <a:pt x="44" y="33"/>
                      <a:pt x="44" y="33"/>
                      <a:pt x="45" y="33"/>
                    </a:cubicBezTo>
                    <a:cubicBezTo>
                      <a:pt x="45" y="32"/>
                      <a:pt x="45" y="32"/>
                      <a:pt x="45" y="32"/>
                    </a:cubicBezTo>
                    <a:cubicBezTo>
                      <a:pt x="45" y="32"/>
                      <a:pt x="45" y="31"/>
                      <a:pt x="45" y="31"/>
                    </a:cubicBezTo>
                    <a:cubicBezTo>
                      <a:pt x="46" y="31"/>
                      <a:pt x="46" y="30"/>
                      <a:pt x="46" y="30"/>
                    </a:cubicBezTo>
                    <a:cubicBezTo>
                      <a:pt x="46" y="29"/>
                      <a:pt x="46" y="29"/>
                      <a:pt x="47" y="28"/>
                    </a:cubicBezTo>
                    <a:cubicBezTo>
                      <a:pt x="47" y="28"/>
                      <a:pt x="47" y="28"/>
                      <a:pt x="47" y="27"/>
                    </a:cubicBezTo>
                    <a:cubicBezTo>
                      <a:pt x="47" y="27"/>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5"/>
                      <a:pt x="47" y="25"/>
                      <a:pt x="47" y="25"/>
                    </a:cubicBezTo>
                    <a:cubicBezTo>
                      <a:pt x="48" y="24"/>
                      <a:pt x="48" y="24"/>
                      <a:pt x="48" y="24"/>
                    </a:cubicBezTo>
                    <a:cubicBezTo>
                      <a:pt x="48" y="24"/>
                      <a:pt x="48" y="23"/>
                      <a:pt x="48" y="23"/>
                    </a:cubicBezTo>
                    <a:cubicBezTo>
                      <a:pt x="49" y="23"/>
                      <a:pt x="49" y="23"/>
                      <a:pt x="49" y="22"/>
                    </a:cubicBezTo>
                    <a:cubicBezTo>
                      <a:pt x="49" y="22"/>
                      <a:pt x="49" y="22"/>
                      <a:pt x="50" y="22"/>
                    </a:cubicBezTo>
                    <a:cubicBezTo>
                      <a:pt x="50" y="22"/>
                      <a:pt x="50" y="21"/>
                      <a:pt x="50" y="21"/>
                    </a:cubicBezTo>
                    <a:cubicBezTo>
                      <a:pt x="50" y="21"/>
                      <a:pt x="50" y="21"/>
                      <a:pt x="50" y="21"/>
                    </a:cubicBezTo>
                    <a:cubicBezTo>
                      <a:pt x="50" y="21"/>
                      <a:pt x="51" y="20"/>
                      <a:pt x="51" y="20"/>
                    </a:cubicBezTo>
                    <a:cubicBezTo>
                      <a:pt x="51" y="20"/>
                      <a:pt x="50" y="20"/>
                      <a:pt x="50" y="19"/>
                    </a:cubicBezTo>
                    <a:cubicBezTo>
                      <a:pt x="50" y="19"/>
                      <a:pt x="50" y="19"/>
                      <a:pt x="50" y="18"/>
                    </a:cubicBezTo>
                    <a:cubicBezTo>
                      <a:pt x="50" y="17"/>
                      <a:pt x="50" y="17"/>
                      <a:pt x="50" y="16"/>
                    </a:cubicBezTo>
                    <a:cubicBezTo>
                      <a:pt x="50" y="16"/>
                      <a:pt x="50" y="15"/>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4"/>
                      <a:pt x="50" y="13"/>
                      <a:pt x="50" y="13"/>
                    </a:cubicBezTo>
                    <a:cubicBezTo>
                      <a:pt x="50" y="13"/>
                      <a:pt x="50" y="13"/>
                      <a:pt x="50" y="13"/>
                    </a:cubicBezTo>
                    <a:cubicBezTo>
                      <a:pt x="50" y="13"/>
                      <a:pt x="50" y="13"/>
                      <a:pt x="50" y="13"/>
                    </a:cubicBezTo>
                    <a:cubicBezTo>
                      <a:pt x="49" y="13"/>
                      <a:pt x="49" y="13"/>
                      <a:pt x="49" y="13"/>
                    </a:cubicBezTo>
                    <a:cubicBezTo>
                      <a:pt x="49" y="13"/>
                      <a:pt x="49" y="12"/>
                      <a:pt x="49" y="12"/>
                    </a:cubicBezTo>
                    <a:cubicBezTo>
                      <a:pt x="49" y="11"/>
                      <a:pt x="49" y="11"/>
                      <a:pt x="49" y="10"/>
                    </a:cubicBezTo>
                    <a:cubicBezTo>
                      <a:pt x="49" y="10"/>
                      <a:pt x="48" y="9"/>
                      <a:pt x="48" y="9"/>
                    </a:cubicBezTo>
                    <a:cubicBezTo>
                      <a:pt x="48" y="8"/>
                      <a:pt x="48" y="8"/>
                      <a:pt x="48" y="8"/>
                    </a:cubicBezTo>
                    <a:cubicBezTo>
                      <a:pt x="48" y="8"/>
                      <a:pt x="48" y="7"/>
                      <a:pt x="47" y="7"/>
                    </a:cubicBezTo>
                    <a:cubicBezTo>
                      <a:pt x="47" y="7"/>
                      <a:pt x="47" y="7"/>
                      <a:pt x="47" y="7"/>
                    </a:cubicBezTo>
                    <a:cubicBezTo>
                      <a:pt x="47" y="7"/>
                      <a:pt x="47" y="7"/>
                      <a:pt x="47" y="7"/>
                    </a:cubicBezTo>
                    <a:cubicBezTo>
                      <a:pt x="46" y="7"/>
                      <a:pt x="46" y="7"/>
                      <a:pt x="46" y="7"/>
                    </a:cubicBezTo>
                    <a:cubicBezTo>
                      <a:pt x="46" y="7"/>
                      <a:pt x="46" y="6"/>
                      <a:pt x="46" y="6"/>
                    </a:cubicBezTo>
                    <a:cubicBezTo>
                      <a:pt x="46" y="6"/>
                      <a:pt x="45" y="6"/>
                      <a:pt x="45" y="6"/>
                    </a:cubicBezTo>
                    <a:cubicBezTo>
                      <a:pt x="45" y="6"/>
                      <a:pt x="44" y="6"/>
                      <a:pt x="44" y="6"/>
                    </a:cubicBezTo>
                    <a:cubicBezTo>
                      <a:pt x="44" y="6"/>
                      <a:pt x="43" y="6"/>
                      <a:pt x="43" y="6"/>
                    </a:cubicBezTo>
                    <a:cubicBezTo>
                      <a:pt x="42" y="6"/>
                      <a:pt x="42" y="6"/>
                      <a:pt x="41" y="6"/>
                    </a:cubicBezTo>
                    <a:cubicBezTo>
                      <a:pt x="41" y="6"/>
                      <a:pt x="40" y="6"/>
                      <a:pt x="40" y="6"/>
                    </a:cubicBezTo>
                    <a:cubicBezTo>
                      <a:pt x="39" y="6"/>
                      <a:pt x="39" y="7"/>
                      <a:pt x="38" y="7"/>
                    </a:cubicBezTo>
                    <a:cubicBezTo>
                      <a:pt x="38" y="7"/>
                      <a:pt x="37" y="8"/>
                      <a:pt x="37" y="8"/>
                    </a:cubicBezTo>
                    <a:cubicBezTo>
                      <a:pt x="37" y="8"/>
                      <a:pt x="37" y="8"/>
                      <a:pt x="37" y="8"/>
                    </a:cubicBezTo>
                    <a:cubicBezTo>
                      <a:pt x="36" y="8"/>
                      <a:pt x="36" y="8"/>
                      <a:pt x="36" y="9"/>
                    </a:cubicBezTo>
                    <a:cubicBezTo>
                      <a:pt x="36" y="9"/>
                      <a:pt x="36" y="9"/>
                      <a:pt x="36" y="9"/>
                    </a:cubicBezTo>
                    <a:cubicBezTo>
                      <a:pt x="35" y="9"/>
                      <a:pt x="35" y="9"/>
                      <a:pt x="35" y="9"/>
                    </a:cubicBezTo>
                    <a:cubicBezTo>
                      <a:pt x="34" y="9"/>
                      <a:pt x="34" y="9"/>
                      <a:pt x="33" y="8"/>
                    </a:cubicBezTo>
                    <a:cubicBezTo>
                      <a:pt x="32" y="8"/>
                      <a:pt x="32" y="7"/>
                      <a:pt x="31" y="7"/>
                    </a:cubicBezTo>
                    <a:cubicBezTo>
                      <a:pt x="30" y="6"/>
                      <a:pt x="30" y="6"/>
                      <a:pt x="30" y="5"/>
                    </a:cubicBezTo>
                    <a:cubicBezTo>
                      <a:pt x="29" y="5"/>
                      <a:pt x="29" y="5"/>
                      <a:pt x="29" y="4"/>
                    </a:cubicBezTo>
                    <a:cubicBezTo>
                      <a:pt x="29" y="4"/>
                      <a:pt x="28" y="4"/>
                      <a:pt x="28" y="4"/>
                    </a:cubicBezTo>
                    <a:cubicBezTo>
                      <a:pt x="28" y="3"/>
                      <a:pt x="28" y="3"/>
                      <a:pt x="27" y="3"/>
                    </a:cubicBezTo>
                    <a:cubicBezTo>
                      <a:pt x="27" y="3"/>
                      <a:pt x="27" y="2"/>
                      <a:pt x="26" y="2"/>
                    </a:cubicBezTo>
                    <a:cubicBezTo>
                      <a:pt x="26" y="2"/>
                      <a:pt x="25" y="2"/>
                      <a:pt x="25" y="2"/>
                    </a:cubicBezTo>
                    <a:cubicBezTo>
                      <a:pt x="25" y="2"/>
                      <a:pt x="25" y="2"/>
                      <a:pt x="25" y="2"/>
                    </a:cubicBezTo>
                    <a:cubicBezTo>
                      <a:pt x="25" y="2"/>
                      <a:pt x="25" y="2"/>
                      <a:pt x="25" y="2"/>
                    </a:cubicBezTo>
                    <a:cubicBezTo>
                      <a:pt x="25" y="2"/>
                      <a:pt x="25" y="2"/>
                      <a:pt x="25" y="2"/>
                    </a:cubicBezTo>
                    <a:cubicBezTo>
                      <a:pt x="25"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3"/>
                      <a:pt x="22" y="3"/>
                    </a:cubicBezTo>
                    <a:cubicBezTo>
                      <a:pt x="22" y="3"/>
                      <a:pt x="22" y="3"/>
                      <a:pt x="21" y="3"/>
                    </a:cubicBezTo>
                    <a:cubicBezTo>
                      <a:pt x="21" y="3"/>
                      <a:pt x="21" y="3"/>
                      <a:pt x="21" y="3"/>
                    </a:cubicBezTo>
                    <a:cubicBezTo>
                      <a:pt x="21" y="3"/>
                      <a:pt x="21"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2"/>
                      <a:pt x="19" y="2"/>
                    </a:cubicBezTo>
                    <a:cubicBezTo>
                      <a:pt x="19" y="2"/>
                      <a:pt x="19" y="2"/>
                      <a:pt x="19" y="2"/>
                    </a:cubicBezTo>
                    <a:cubicBezTo>
                      <a:pt x="19" y="2"/>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6" name="Freeform 50">
                <a:extLst>
                  <a:ext uri="{FF2B5EF4-FFF2-40B4-BE49-F238E27FC236}">
                    <a16:creationId xmlns:a16="http://schemas.microsoft.com/office/drawing/2014/main" id="{BDD00D86-519F-4941-AD63-8DB9B37CE84E}"/>
                  </a:ext>
                </a:extLst>
              </p:cNvPr>
              <p:cNvSpPr>
                <a:spLocks noEditPoints="1"/>
              </p:cNvSpPr>
              <p:nvPr/>
            </p:nvSpPr>
            <p:spPr bwMode="auto">
              <a:xfrm>
                <a:off x="3647" y="1149"/>
                <a:ext cx="52" cy="52"/>
              </a:xfrm>
              <a:custGeom>
                <a:avLst/>
                <a:gdLst>
                  <a:gd name="T0" fmla="*/ 6 w 49"/>
                  <a:gd name="T1" fmla="*/ 49 h 49"/>
                  <a:gd name="T2" fmla="*/ 5 w 49"/>
                  <a:gd name="T3" fmla="*/ 49 h 49"/>
                  <a:gd name="T4" fmla="*/ 43 w 49"/>
                  <a:gd name="T5" fmla="*/ 30 h 49"/>
                  <a:gd name="T6" fmla="*/ 46 w 49"/>
                  <a:gd name="T7" fmla="*/ 38 h 49"/>
                  <a:gd name="T8" fmla="*/ 47 w 49"/>
                  <a:gd name="T9" fmla="*/ 40 h 49"/>
                  <a:gd name="T10" fmla="*/ 44 w 49"/>
                  <a:gd name="T11" fmla="*/ 42 h 49"/>
                  <a:gd name="T12" fmla="*/ 37 w 49"/>
                  <a:gd name="T13" fmla="*/ 42 h 49"/>
                  <a:gd name="T14" fmla="*/ 32 w 49"/>
                  <a:gd name="T15" fmla="*/ 42 h 49"/>
                  <a:gd name="T16" fmla="*/ 23 w 49"/>
                  <a:gd name="T17" fmla="*/ 44 h 49"/>
                  <a:gd name="T18" fmla="*/ 14 w 49"/>
                  <a:gd name="T19" fmla="*/ 46 h 49"/>
                  <a:gd name="T20" fmla="*/ 6 w 49"/>
                  <a:gd name="T21" fmla="*/ 48 h 49"/>
                  <a:gd name="T22" fmla="*/ 6 w 49"/>
                  <a:gd name="T23" fmla="*/ 47 h 49"/>
                  <a:gd name="T24" fmla="*/ 6 w 49"/>
                  <a:gd name="T25" fmla="*/ 48 h 49"/>
                  <a:gd name="T26" fmla="*/ 6 w 49"/>
                  <a:gd name="T27" fmla="*/ 49 h 49"/>
                  <a:gd name="T28" fmla="*/ 14 w 49"/>
                  <a:gd name="T29" fmla="*/ 47 h 49"/>
                  <a:gd name="T30" fmla="*/ 24 w 49"/>
                  <a:gd name="T31" fmla="*/ 45 h 49"/>
                  <a:gd name="T32" fmla="*/ 32 w 49"/>
                  <a:gd name="T33" fmla="*/ 43 h 49"/>
                  <a:gd name="T34" fmla="*/ 37 w 49"/>
                  <a:gd name="T35" fmla="*/ 43 h 49"/>
                  <a:gd name="T36" fmla="*/ 44 w 49"/>
                  <a:gd name="T37" fmla="*/ 43 h 49"/>
                  <a:gd name="T38" fmla="*/ 47 w 49"/>
                  <a:gd name="T39" fmla="*/ 42 h 49"/>
                  <a:gd name="T40" fmla="*/ 47 w 49"/>
                  <a:gd name="T41" fmla="*/ 40 h 49"/>
                  <a:gd name="T42" fmla="*/ 43 w 49"/>
                  <a:gd name="T43" fmla="*/ 32 h 49"/>
                  <a:gd name="T44" fmla="*/ 0 w 49"/>
                  <a:gd name="T45" fmla="*/ 25 h 49"/>
                  <a:gd name="T46" fmla="*/ 0 w 49"/>
                  <a:gd name="T47" fmla="*/ 25 h 49"/>
                  <a:gd name="T48" fmla="*/ 0 w 49"/>
                  <a:gd name="T49" fmla="*/ 25 h 49"/>
                  <a:gd name="T50" fmla="*/ 3 w 49"/>
                  <a:gd name="T51" fmla="*/ 20 h 49"/>
                  <a:gd name="T52" fmla="*/ 3 w 49"/>
                  <a:gd name="T53" fmla="*/ 21 h 49"/>
                  <a:gd name="T54" fmla="*/ 2 w 49"/>
                  <a:gd name="T55" fmla="*/ 21 h 49"/>
                  <a:gd name="T56" fmla="*/ 2 w 49"/>
                  <a:gd name="T57" fmla="*/ 21 h 49"/>
                  <a:gd name="T58" fmla="*/ 3 w 49"/>
                  <a:gd name="T59" fmla="*/ 21 h 49"/>
                  <a:gd name="T60" fmla="*/ 3 w 49"/>
                  <a:gd name="T61" fmla="*/ 20 h 49"/>
                  <a:gd name="T62" fmla="*/ 49 w 49"/>
                  <a:gd name="T63" fmla="*/ 10 h 49"/>
                  <a:gd name="T64" fmla="*/ 49 w 49"/>
                  <a:gd name="T65" fmla="*/ 10 h 49"/>
                  <a:gd name="T66" fmla="*/ 49 w 49"/>
                  <a:gd name="T67" fmla="*/ 10 h 49"/>
                  <a:gd name="T68" fmla="*/ 49 w 49"/>
                  <a:gd name="T69" fmla="*/ 10 h 49"/>
                  <a:gd name="T70" fmla="*/ 49 w 49"/>
                  <a:gd name="T71" fmla="*/ 10 h 49"/>
                  <a:gd name="T72" fmla="*/ 49 w 49"/>
                  <a:gd name="T73" fmla="*/ 10 h 49"/>
                  <a:gd name="T74" fmla="*/ 49 w 49"/>
                  <a:gd name="T75" fmla="*/ 9 h 49"/>
                  <a:gd name="T76" fmla="*/ 49 w 49"/>
                  <a:gd name="T77" fmla="*/ 9 h 49"/>
                  <a:gd name="T78" fmla="*/ 48 w 49"/>
                  <a:gd name="T79" fmla="*/ 9 h 49"/>
                  <a:gd name="T80" fmla="*/ 2 w 49"/>
                  <a:gd name="T81" fmla="*/ 5 h 49"/>
                  <a:gd name="T82" fmla="*/ 2 w 49"/>
                  <a:gd name="T83" fmla="*/ 5 h 49"/>
                  <a:gd name="T84" fmla="*/ 2 w 49"/>
                  <a:gd name="T85" fmla="*/ 5 h 49"/>
                  <a:gd name="T86" fmla="*/ 2 w 49"/>
                  <a:gd name="T87" fmla="*/ 5 h 49"/>
                  <a:gd name="T88" fmla="*/ 2 w 49"/>
                  <a:gd name="T89" fmla="*/ 5 h 49"/>
                  <a:gd name="T90" fmla="*/ 2 w 49"/>
                  <a:gd name="T91" fmla="*/ 5 h 49"/>
                  <a:gd name="T92" fmla="*/ 2 w 49"/>
                  <a:gd name="T93" fmla="*/ 4 h 49"/>
                  <a:gd name="T94" fmla="*/ 2 w 49"/>
                  <a:gd name="T95" fmla="*/ 4 h 49"/>
                  <a:gd name="T96" fmla="*/ 2 w 49"/>
                  <a:gd name="T97" fmla="*/ 4 h 49"/>
                  <a:gd name="T98" fmla="*/ 2 w 49"/>
                  <a:gd name="T99" fmla="*/ 4 h 49"/>
                  <a:gd name="T100" fmla="*/ 2 w 49"/>
                  <a:gd name="T101" fmla="*/ 4 h 49"/>
                  <a:gd name="T102" fmla="*/ 2 w 49"/>
                  <a:gd name="T103" fmla="*/ 4 h 49"/>
                  <a:gd name="T104" fmla="*/ 48 w 49"/>
                  <a:gd name="T105" fmla="*/ 6 h 49"/>
                  <a:gd name="T106" fmla="*/ 48 w 49"/>
                  <a:gd name="T107" fmla="*/ 8 h 49"/>
                  <a:gd name="T108" fmla="*/ 47 w 49"/>
                  <a:gd name="T109" fmla="*/ 4 h 49"/>
                  <a:gd name="T110" fmla="*/ 47 w 49"/>
                  <a:gd name="T111" fmla="*/ 4 h 49"/>
                  <a:gd name="T112" fmla="*/ 4 w 49"/>
                  <a:gd name="T113" fmla="*/ 0 h 49"/>
                  <a:gd name="T114" fmla="*/ 4 w 49"/>
                  <a:gd name="T115" fmla="*/ 0 h 49"/>
                  <a:gd name="T116" fmla="*/ 4 w 49"/>
                  <a:gd name="T117" fmla="*/ 0 h 49"/>
                  <a:gd name="T118" fmla="*/ 4 w 49"/>
                  <a:gd name="T119" fmla="*/ 0 h 49"/>
                  <a:gd name="T120" fmla="*/ 4 w 49"/>
                  <a:gd name="T121" fmla="*/ 0 h 49"/>
                  <a:gd name="T122" fmla="*/ 4 w 49"/>
                  <a:gd name="T1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49">
                    <a:moveTo>
                      <a:pt x="5" y="49"/>
                    </a:moveTo>
                    <a:cubicBezTo>
                      <a:pt x="5" y="49"/>
                      <a:pt x="5" y="49"/>
                      <a:pt x="5" y="49"/>
                    </a:cubicBezTo>
                    <a:cubicBezTo>
                      <a:pt x="6" y="49"/>
                      <a:pt x="6" y="49"/>
                      <a:pt x="6"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moveTo>
                      <a:pt x="43" y="30"/>
                    </a:moveTo>
                    <a:cubicBezTo>
                      <a:pt x="43" y="31"/>
                      <a:pt x="43" y="31"/>
                      <a:pt x="43" y="32"/>
                    </a:cubicBezTo>
                    <a:cubicBezTo>
                      <a:pt x="44" y="33"/>
                      <a:pt x="44" y="34"/>
                      <a:pt x="44" y="35"/>
                    </a:cubicBezTo>
                    <a:cubicBezTo>
                      <a:pt x="45" y="36"/>
                      <a:pt x="45" y="37"/>
                      <a:pt x="46" y="38"/>
                    </a:cubicBezTo>
                    <a:cubicBezTo>
                      <a:pt x="46" y="39"/>
                      <a:pt x="46" y="39"/>
                      <a:pt x="47" y="40"/>
                    </a:cubicBezTo>
                    <a:cubicBezTo>
                      <a:pt x="47" y="40"/>
                      <a:pt x="47" y="40"/>
                      <a:pt x="47" y="40"/>
                    </a:cubicBezTo>
                    <a:cubicBezTo>
                      <a:pt x="47" y="40"/>
                      <a:pt x="47" y="40"/>
                      <a:pt x="47" y="40"/>
                    </a:cubicBezTo>
                    <a:cubicBezTo>
                      <a:pt x="47" y="41"/>
                      <a:pt x="47" y="41"/>
                      <a:pt x="47" y="41"/>
                    </a:cubicBezTo>
                    <a:cubicBezTo>
                      <a:pt x="47" y="42"/>
                      <a:pt x="47" y="42"/>
                      <a:pt x="47" y="43"/>
                    </a:cubicBezTo>
                    <a:cubicBezTo>
                      <a:pt x="46" y="43"/>
                      <a:pt x="45" y="43"/>
                      <a:pt x="44" y="42"/>
                    </a:cubicBezTo>
                    <a:cubicBezTo>
                      <a:pt x="43" y="42"/>
                      <a:pt x="42" y="42"/>
                      <a:pt x="42" y="42"/>
                    </a:cubicBezTo>
                    <a:cubicBezTo>
                      <a:pt x="41" y="42"/>
                      <a:pt x="40" y="42"/>
                      <a:pt x="39" y="42"/>
                    </a:cubicBezTo>
                    <a:cubicBezTo>
                      <a:pt x="38" y="42"/>
                      <a:pt x="37" y="42"/>
                      <a:pt x="37" y="42"/>
                    </a:cubicBezTo>
                    <a:cubicBezTo>
                      <a:pt x="36" y="42"/>
                      <a:pt x="36" y="42"/>
                      <a:pt x="35" y="42"/>
                    </a:cubicBezTo>
                    <a:cubicBezTo>
                      <a:pt x="35" y="42"/>
                      <a:pt x="34" y="42"/>
                      <a:pt x="34" y="42"/>
                    </a:cubicBezTo>
                    <a:cubicBezTo>
                      <a:pt x="33" y="42"/>
                      <a:pt x="32" y="42"/>
                      <a:pt x="32" y="42"/>
                    </a:cubicBezTo>
                    <a:cubicBezTo>
                      <a:pt x="31" y="42"/>
                      <a:pt x="31" y="42"/>
                      <a:pt x="30" y="42"/>
                    </a:cubicBezTo>
                    <a:cubicBezTo>
                      <a:pt x="29" y="42"/>
                      <a:pt x="28" y="43"/>
                      <a:pt x="27" y="43"/>
                    </a:cubicBezTo>
                    <a:cubicBezTo>
                      <a:pt x="26" y="43"/>
                      <a:pt x="24" y="43"/>
                      <a:pt x="23" y="44"/>
                    </a:cubicBezTo>
                    <a:cubicBezTo>
                      <a:pt x="22" y="44"/>
                      <a:pt x="21" y="44"/>
                      <a:pt x="20" y="44"/>
                    </a:cubicBezTo>
                    <a:cubicBezTo>
                      <a:pt x="19" y="45"/>
                      <a:pt x="18" y="45"/>
                      <a:pt x="17" y="45"/>
                    </a:cubicBezTo>
                    <a:cubicBezTo>
                      <a:pt x="16" y="46"/>
                      <a:pt x="15" y="46"/>
                      <a:pt x="14" y="46"/>
                    </a:cubicBezTo>
                    <a:cubicBezTo>
                      <a:pt x="13" y="46"/>
                      <a:pt x="12" y="47"/>
                      <a:pt x="11" y="47"/>
                    </a:cubicBezTo>
                    <a:cubicBezTo>
                      <a:pt x="10" y="47"/>
                      <a:pt x="9" y="47"/>
                      <a:pt x="8" y="47"/>
                    </a:cubicBezTo>
                    <a:cubicBezTo>
                      <a:pt x="8" y="47"/>
                      <a:pt x="7" y="48"/>
                      <a:pt x="6" y="48"/>
                    </a:cubicBezTo>
                    <a:cubicBezTo>
                      <a:pt x="6" y="48"/>
                      <a:pt x="6" y="47"/>
                      <a:pt x="6" y="47"/>
                    </a:cubicBezTo>
                    <a:cubicBezTo>
                      <a:pt x="6" y="47"/>
                      <a:pt x="6" y="47"/>
                      <a:pt x="6" y="47"/>
                    </a:cubicBezTo>
                    <a:cubicBezTo>
                      <a:pt x="6" y="47"/>
                      <a:pt x="6" y="47"/>
                      <a:pt x="6" y="47"/>
                    </a:cubicBezTo>
                    <a:cubicBezTo>
                      <a:pt x="6" y="47"/>
                      <a:pt x="6" y="47"/>
                      <a:pt x="6" y="47"/>
                    </a:cubicBezTo>
                    <a:cubicBezTo>
                      <a:pt x="6" y="47"/>
                      <a:pt x="6" y="47"/>
                      <a:pt x="6" y="48"/>
                    </a:cubicBezTo>
                    <a:cubicBezTo>
                      <a:pt x="6" y="48"/>
                      <a:pt x="6" y="48"/>
                      <a:pt x="6" y="48"/>
                    </a:cubicBezTo>
                    <a:cubicBezTo>
                      <a:pt x="6" y="48"/>
                      <a:pt x="6" y="48"/>
                      <a:pt x="6" y="48"/>
                    </a:cubicBezTo>
                    <a:cubicBezTo>
                      <a:pt x="6" y="48"/>
                      <a:pt x="6" y="48"/>
                      <a:pt x="6" y="48"/>
                    </a:cubicBezTo>
                    <a:cubicBezTo>
                      <a:pt x="6" y="49"/>
                      <a:pt x="6" y="49"/>
                      <a:pt x="6" y="49"/>
                    </a:cubicBezTo>
                    <a:cubicBezTo>
                      <a:pt x="7" y="49"/>
                      <a:pt x="7" y="48"/>
                      <a:pt x="8" y="48"/>
                    </a:cubicBezTo>
                    <a:cubicBezTo>
                      <a:pt x="9" y="48"/>
                      <a:pt x="10" y="48"/>
                      <a:pt x="11" y="48"/>
                    </a:cubicBezTo>
                    <a:cubicBezTo>
                      <a:pt x="12" y="48"/>
                      <a:pt x="13" y="47"/>
                      <a:pt x="14" y="47"/>
                    </a:cubicBezTo>
                    <a:cubicBezTo>
                      <a:pt x="15" y="47"/>
                      <a:pt x="16" y="47"/>
                      <a:pt x="17" y="46"/>
                    </a:cubicBezTo>
                    <a:cubicBezTo>
                      <a:pt x="18" y="46"/>
                      <a:pt x="19" y="46"/>
                      <a:pt x="20" y="45"/>
                    </a:cubicBezTo>
                    <a:cubicBezTo>
                      <a:pt x="21" y="45"/>
                      <a:pt x="22" y="45"/>
                      <a:pt x="24" y="45"/>
                    </a:cubicBezTo>
                    <a:cubicBezTo>
                      <a:pt x="25" y="44"/>
                      <a:pt x="26" y="44"/>
                      <a:pt x="27" y="44"/>
                    </a:cubicBezTo>
                    <a:cubicBezTo>
                      <a:pt x="28" y="44"/>
                      <a:pt x="29" y="43"/>
                      <a:pt x="31" y="43"/>
                    </a:cubicBezTo>
                    <a:cubicBezTo>
                      <a:pt x="31" y="43"/>
                      <a:pt x="32" y="43"/>
                      <a:pt x="32" y="43"/>
                    </a:cubicBezTo>
                    <a:cubicBezTo>
                      <a:pt x="33" y="43"/>
                      <a:pt x="33" y="43"/>
                      <a:pt x="34" y="43"/>
                    </a:cubicBezTo>
                    <a:cubicBezTo>
                      <a:pt x="34" y="43"/>
                      <a:pt x="35" y="43"/>
                      <a:pt x="35" y="43"/>
                    </a:cubicBezTo>
                    <a:cubicBezTo>
                      <a:pt x="36" y="43"/>
                      <a:pt x="36" y="43"/>
                      <a:pt x="37" y="43"/>
                    </a:cubicBezTo>
                    <a:cubicBezTo>
                      <a:pt x="37" y="43"/>
                      <a:pt x="38" y="43"/>
                      <a:pt x="39" y="43"/>
                    </a:cubicBezTo>
                    <a:cubicBezTo>
                      <a:pt x="40" y="43"/>
                      <a:pt x="41" y="43"/>
                      <a:pt x="41" y="43"/>
                    </a:cubicBezTo>
                    <a:cubicBezTo>
                      <a:pt x="42" y="43"/>
                      <a:pt x="43" y="43"/>
                      <a:pt x="44" y="43"/>
                    </a:cubicBezTo>
                    <a:cubicBezTo>
                      <a:pt x="45" y="43"/>
                      <a:pt x="46" y="44"/>
                      <a:pt x="46" y="44"/>
                    </a:cubicBezTo>
                    <a:cubicBezTo>
                      <a:pt x="46" y="43"/>
                      <a:pt x="46" y="43"/>
                      <a:pt x="46" y="43"/>
                    </a:cubicBezTo>
                    <a:cubicBezTo>
                      <a:pt x="47" y="43"/>
                      <a:pt x="47" y="42"/>
                      <a:pt x="47" y="42"/>
                    </a:cubicBezTo>
                    <a:cubicBezTo>
                      <a:pt x="47" y="41"/>
                      <a:pt x="47" y="41"/>
                      <a:pt x="47" y="41"/>
                    </a:cubicBezTo>
                    <a:cubicBezTo>
                      <a:pt x="47" y="40"/>
                      <a:pt x="47" y="40"/>
                      <a:pt x="47" y="40"/>
                    </a:cubicBezTo>
                    <a:cubicBezTo>
                      <a:pt x="47" y="40"/>
                      <a:pt x="47" y="40"/>
                      <a:pt x="47" y="40"/>
                    </a:cubicBezTo>
                    <a:cubicBezTo>
                      <a:pt x="46" y="39"/>
                      <a:pt x="46" y="39"/>
                      <a:pt x="46" y="38"/>
                    </a:cubicBezTo>
                    <a:cubicBezTo>
                      <a:pt x="45" y="37"/>
                      <a:pt x="45" y="36"/>
                      <a:pt x="44" y="35"/>
                    </a:cubicBezTo>
                    <a:cubicBezTo>
                      <a:pt x="44" y="34"/>
                      <a:pt x="44" y="33"/>
                      <a:pt x="43" y="32"/>
                    </a:cubicBezTo>
                    <a:cubicBezTo>
                      <a:pt x="43" y="31"/>
                      <a:pt x="43" y="31"/>
                      <a:pt x="43" y="30"/>
                    </a:cubicBezTo>
                    <a:moveTo>
                      <a:pt x="0" y="25"/>
                    </a:move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moveTo>
                      <a:pt x="3" y="20"/>
                    </a:moveTo>
                    <a:cubicBezTo>
                      <a:pt x="3" y="20"/>
                      <a:pt x="3" y="20"/>
                      <a:pt x="3" y="20"/>
                    </a:cubicBezTo>
                    <a:cubicBezTo>
                      <a:pt x="3" y="20"/>
                      <a:pt x="3" y="20"/>
                      <a:pt x="3" y="20"/>
                    </a:cubicBezTo>
                    <a:cubicBezTo>
                      <a:pt x="3" y="20"/>
                      <a:pt x="3" y="20"/>
                      <a:pt x="3" y="21"/>
                    </a:cubicBezTo>
                    <a:cubicBezTo>
                      <a:pt x="3" y="21"/>
                      <a:pt x="3" y="21"/>
                      <a:pt x="3" y="21"/>
                    </a:cubicBezTo>
                    <a:cubicBezTo>
                      <a:pt x="3"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3" y="21"/>
                      <a:pt x="3" y="21"/>
                    </a:cubicBezTo>
                    <a:cubicBezTo>
                      <a:pt x="3" y="21"/>
                      <a:pt x="3" y="21"/>
                      <a:pt x="3" y="21"/>
                    </a:cubicBezTo>
                    <a:cubicBezTo>
                      <a:pt x="3" y="20"/>
                      <a:pt x="3" y="20"/>
                      <a:pt x="3" y="20"/>
                    </a:cubicBezTo>
                    <a:cubicBezTo>
                      <a:pt x="3" y="20"/>
                      <a:pt x="3" y="20"/>
                      <a:pt x="3" y="20"/>
                    </a:cubicBezTo>
                    <a:cubicBezTo>
                      <a:pt x="3" y="20"/>
                      <a:pt x="3" y="20"/>
                      <a:pt x="3" y="20"/>
                    </a:cubicBezTo>
                    <a:moveTo>
                      <a:pt x="49" y="10"/>
                    </a:move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moveTo>
                      <a:pt x="49" y="10"/>
                    </a:move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moveTo>
                      <a:pt x="48" y="9"/>
                    </a:moveTo>
                    <a:cubicBezTo>
                      <a:pt x="48" y="9"/>
                      <a:pt x="48" y="9"/>
                      <a:pt x="49" y="9"/>
                    </a:cubicBezTo>
                    <a:cubicBezTo>
                      <a:pt x="49" y="9"/>
                      <a:pt x="49" y="9"/>
                      <a:pt x="49" y="9"/>
                    </a:cubicBezTo>
                    <a:cubicBezTo>
                      <a:pt x="49" y="9"/>
                      <a:pt x="49" y="9"/>
                      <a:pt x="49" y="9"/>
                    </a:cubicBezTo>
                    <a:cubicBezTo>
                      <a:pt x="49" y="9"/>
                      <a:pt x="49" y="10"/>
                      <a:pt x="49" y="10"/>
                    </a:cubicBezTo>
                    <a:cubicBezTo>
                      <a:pt x="49" y="10"/>
                      <a:pt x="49" y="9"/>
                      <a:pt x="49" y="9"/>
                    </a:cubicBezTo>
                    <a:cubicBezTo>
                      <a:pt x="49" y="9"/>
                      <a:pt x="49" y="9"/>
                      <a:pt x="49" y="9"/>
                    </a:cubicBezTo>
                    <a:cubicBezTo>
                      <a:pt x="49" y="9"/>
                      <a:pt x="49" y="9"/>
                      <a:pt x="49" y="9"/>
                    </a:cubicBezTo>
                    <a:cubicBezTo>
                      <a:pt x="48" y="9"/>
                      <a:pt x="48" y="9"/>
                      <a:pt x="48" y="9"/>
                    </a:cubicBezTo>
                    <a:moveTo>
                      <a:pt x="2" y="5"/>
                    </a:moveTo>
                    <a:cubicBezTo>
                      <a:pt x="2" y="5"/>
                      <a:pt x="2" y="5"/>
                      <a:pt x="2" y="5"/>
                    </a:cubicBezTo>
                    <a:cubicBezTo>
                      <a:pt x="2" y="5"/>
                      <a:pt x="2" y="5"/>
                      <a:pt x="2" y="5"/>
                    </a:cubicBezTo>
                    <a:cubicBezTo>
                      <a:pt x="2" y="5"/>
                      <a:pt x="2" y="5"/>
                      <a:pt x="2" y="5"/>
                    </a:cubicBezTo>
                    <a:cubicBezTo>
                      <a:pt x="2" y="5"/>
                      <a:pt x="3" y="5"/>
                      <a:pt x="3" y="5"/>
                    </a:cubicBezTo>
                    <a:cubicBezTo>
                      <a:pt x="3" y="5"/>
                      <a:pt x="2" y="5"/>
                      <a:pt x="2" y="5"/>
                    </a:cubicBezTo>
                    <a:cubicBezTo>
                      <a:pt x="2" y="5"/>
                      <a:pt x="2" y="5"/>
                      <a:pt x="2" y="5"/>
                    </a:cubicBezTo>
                    <a:cubicBezTo>
                      <a:pt x="2" y="5"/>
                      <a:pt x="2" y="5"/>
                      <a:pt x="2" y="5"/>
                    </a:cubicBezTo>
                    <a:cubicBezTo>
                      <a:pt x="2" y="5"/>
                      <a:pt x="2" y="5"/>
                      <a:pt x="2" y="5"/>
                    </a:cubicBezTo>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47" y="4"/>
                    </a:moveTo>
                    <a:cubicBezTo>
                      <a:pt x="47" y="4"/>
                      <a:pt x="47" y="4"/>
                      <a:pt x="47" y="5"/>
                    </a:cubicBezTo>
                    <a:cubicBezTo>
                      <a:pt x="47" y="5"/>
                      <a:pt x="48" y="6"/>
                      <a:pt x="48" y="6"/>
                    </a:cubicBezTo>
                    <a:cubicBezTo>
                      <a:pt x="48" y="7"/>
                      <a:pt x="48" y="7"/>
                      <a:pt x="48" y="8"/>
                    </a:cubicBezTo>
                    <a:cubicBezTo>
                      <a:pt x="48" y="8"/>
                      <a:pt x="48" y="9"/>
                      <a:pt x="48" y="9"/>
                    </a:cubicBezTo>
                    <a:cubicBezTo>
                      <a:pt x="48" y="9"/>
                      <a:pt x="48" y="8"/>
                      <a:pt x="48" y="8"/>
                    </a:cubicBezTo>
                    <a:cubicBezTo>
                      <a:pt x="48" y="7"/>
                      <a:pt x="48" y="7"/>
                      <a:pt x="48" y="6"/>
                    </a:cubicBezTo>
                    <a:cubicBezTo>
                      <a:pt x="48" y="6"/>
                      <a:pt x="47" y="5"/>
                      <a:pt x="47" y="5"/>
                    </a:cubicBezTo>
                    <a:cubicBezTo>
                      <a:pt x="47" y="4"/>
                      <a:pt x="47" y="4"/>
                      <a:pt x="47" y="4"/>
                    </a:cubicBezTo>
                    <a:cubicBezTo>
                      <a:pt x="47" y="4"/>
                      <a:pt x="47" y="4"/>
                      <a:pt x="47" y="4"/>
                    </a:cubicBezTo>
                    <a:cubicBezTo>
                      <a:pt x="47" y="4"/>
                      <a:pt x="47" y="4"/>
                      <a:pt x="47" y="4"/>
                    </a:cubicBezTo>
                    <a:cubicBezTo>
                      <a:pt x="47" y="4"/>
                      <a:pt x="47" y="4"/>
                      <a:pt x="47" y="4"/>
                    </a:cubicBezTo>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7" name="Freeform 51">
                <a:extLst>
                  <a:ext uri="{FF2B5EF4-FFF2-40B4-BE49-F238E27FC236}">
                    <a16:creationId xmlns:a16="http://schemas.microsoft.com/office/drawing/2014/main" id="{6E6095C6-291D-CF45-B41A-650538216C12}"/>
                  </a:ext>
                </a:extLst>
              </p:cNvPr>
              <p:cNvSpPr>
                <a:spLocks/>
              </p:cNvSpPr>
              <p:nvPr/>
            </p:nvSpPr>
            <p:spPr bwMode="auto">
              <a:xfrm>
                <a:off x="3694" y="1140"/>
                <a:ext cx="37" cy="57"/>
              </a:xfrm>
              <a:custGeom>
                <a:avLst/>
                <a:gdLst>
                  <a:gd name="T0" fmla="*/ 25 w 35"/>
                  <a:gd name="T1" fmla="*/ 2 h 53"/>
                  <a:gd name="T2" fmla="*/ 24 w 35"/>
                  <a:gd name="T3" fmla="*/ 2 h 53"/>
                  <a:gd name="T4" fmla="*/ 24 w 35"/>
                  <a:gd name="T5" fmla="*/ 2 h 53"/>
                  <a:gd name="T6" fmla="*/ 19 w 35"/>
                  <a:gd name="T7" fmla="*/ 1 h 53"/>
                  <a:gd name="T8" fmla="*/ 7 w 35"/>
                  <a:gd name="T9" fmla="*/ 1 h 53"/>
                  <a:gd name="T10" fmla="*/ 3 w 35"/>
                  <a:gd name="T11" fmla="*/ 1 h 53"/>
                  <a:gd name="T12" fmla="*/ 3 w 35"/>
                  <a:gd name="T13" fmla="*/ 2 h 53"/>
                  <a:gd name="T14" fmla="*/ 3 w 35"/>
                  <a:gd name="T15" fmla="*/ 4 h 53"/>
                  <a:gd name="T16" fmla="*/ 4 w 35"/>
                  <a:gd name="T17" fmla="*/ 7 h 53"/>
                  <a:gd name="T18" fmla="*/ 5 w 35"/>
                  <a:gd name="T19" fmla="*/ 9 h 53"/>
                  <a:gd name="T20" fmla="*/ 5 w 35"/>
                  <a:gd name="T21" fmla="*/ 10 h 53"/>
                  <a:gd name="T22" fmla="*/ 5 w 35"/>
                  <a:gd name="T23" fmla="*/ 10 h 53"/>
                  <a:gd name="T24" fmla="*/ 4 w 35"/>
                  <a:gd name="T25" fmla="*/ 11 h 53"/>
                  <a:gd name="T26" fmla="*/ 4 w 35"/>
                  <a:gd name="T27" fmla="*/ 11 h 53"/>
                  <a:gd name="T28" fmla="*/ 4 w 35"/>
                  <a:gd name="T29" fmla="*/ 11 h 53"/>
                  <a:gd name="T30" fmla="*/ 4 w 35"/>
                  <a:gd name="T31" fmla="*/ 11 h 53"/>
                  <a:gd name="T32" fmla="*/ 4 w 35"/>
                  <a:gd name="T33" fmla="*/ 11 h 53"/>
                  <a:gd name="T34" fmla="*/ 4 w 35"/>
                  <a:gd name="T35" fmla="*/ 11 h 53"/>
                  <a:gd name="T36" fmla="*/ 4 w 35"/>
                  <a:gd name="T37" fmla="*/ 11 h 53"/>
                  <a:gd name="T38" fmla="*/ 4 w 35"/>
                  <a:gd name="T39" fmla="*/ 11 h 53"/>
                  <a:gd name="T40" fmla="*/ 4 w 35"/>
                  <a:gd name="T41" fmla="*/ 11 h 53"/>
                  <a:gd name="T42" fmla="*/ 4 w 35"/>
                  <a:gd name="T43" fmla="*/ 11 h 53"/>
                  <a:gd name="T44" fmla="*/ 6 w 35"/>
                  <a:gd name="T45" fmla="*/ 22 h 53"/>
                  <a:gd name="T46" fmla="*/ 6 w 35"/>
                  <a:gd name="T47" fmla="*/ 26 h 53"/>
                  <a:gd name="T48" fmla="*/ 4 w 35"/>
                  <a:gd name="T49" fmla="*/ 28 h 53"/>
                  <a:gd name="T50" fmla="*/ 3 w 35"/>
                  <a:gd name="T51" fmla="*/ 30 h 53"/>
                  <a:gd name="T52" fmla="*/ 2 w 35"/>
                  <a:gd name="T53" fmla="*/ 34 h 53"/>
                  <a:gd name="T54" fmla="*/ 0 w 35"/>
                  <a:gd name="T55" fmla="*/ 37 h 53"/>
                  <a:gd name="T56" fmla="*/ 0 w 35"/>
                  <a:gd name="T57" fmla="*/ 40 h 53"/>
                  <a:gd name="T58" fmla="*/ 4 w 35"/>
                  <a:gd name="T59" fmla="*/ 47 h 53"/>
                  <a:gd name="T60" fmla="*/ 4 w 35"/>
                  <a:gd name="T61" fmla="*/ 50 h 53"/>
                  <a:gd name="T62" fmla="*/ 6 w 35"/>
                  <a:gd name="T63" fmla="*/ 52 h 53"/>
                  <a:gd name="T64" fmla="*/ 9 w 35"/>
                  <a:gd name="T65" fmla="*/ 53 h 53"/>
                  <a:gd name="T66" fmla="*/ 9 w 35"/>
                  <a:gd name="T67" fmla="*/ 53 h 53"/>
                  <a:gd name="T68" fmla="*/ 16 w 35"/>
                  <a:gd name="T69" fmla="*/ 51 h 53"/>
                  <a:gd name="T70" fmla="*/ 27 w 35"/>
                  <a:gd name="T71" fmla="*/ 46 h 53"/>
                  <a:gd name="T72" fmla="*/ 31 w 35"/>
                  <a:gd name="T73" fmla="*/ 45 h 53"/>
                  <a:gd name="T74" fmla="*/ 34 w 35"/>
                  <a:gd name="T75" fmla="*/ 43 h 53"/>
                  <a:gd name="T76" fmla="*/ 33 w 35"/>
                  <a:gd name="T77" fmla="*/ 38 h 53"/>
                  <a:gd name="T78" fmla="*/ 32 w 35"/>
                  <a:gd name="T79" fmla="*/ 30 h 53"/>
                  <a:gd name="T80" fmla="*/ 30 w 35"/>
                  <a:gd name="T81" fmla="*/ 22 h 53"/>
                  <a:gd name="T82" fmla="*/ 29 w 35"/>
                  <a:gd name="T83" fmla="*/ 14 h 53"/>
                  <a:gd name="T84" fmla="*/ 30 w 35"/>
                  <a:gd name="T85" fmla="*/ 11 h 53"/>
                  <a:gd name="T86" fmla="*/ 30 w 35"/>
                  <a:gd name="T87" fmla="*/ 8 h 53"/>
                  <a:gd name="T88" fmla="*/ 28 w 35"/>
                  <a:gd name="T89" fmla="*/ 5 h 53"/>
                  <a:gd name="T90" fmla="*/ 27 w 35"/>
                  <a:gd name="T9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53">
                    <a:moveTo>
                      <a:pt x="26" y="0"/>
                    </a:moveTo>
                    <a:cubicBezTo>
                      <a:pt x="25" y="1"/>
                      <a:pt x="25" y="1"/>
                      <a:pt x="25" y="1"/>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3" y="2"/>
                      <a:pt x="22" y="1"/>
                    </a:cubicBezTo>
                    <a:cubicBezTo>
                      <a:pt x="21" y="1"/>
                      <a:pt x="20" y="1"/>
                      <a:pt x="19" y="1"/>
                    </a:cubicBezTo>
                    <a:cubicBezTo>
                      <a:pt x="18" y="1"/>
                      <a:pt x="17" y="1"/>
                      <a:pt x="15" y="1"/>
                    </a:cubicBezTo>
                    <a:cubicBezTo>
                      <a:pt x="14" y="1"/>
                      <a:pt x="12" y="1"/>
                      <a:pt x="10" y="1"/>
                    </a:cubicBezTo>
                    <a:cubicBezTo>
                      <a:pt x="9" y="1"/>
                      <a:pt x="8" y="1"/>
                      <a:pt x="7" y="1"/>
                    </a:cubicBezTo>
                    <a:cubicBezTo>
                      <a:pt x="6" y="1"/>
                      <a:pt x="6" y="1"/>
                      <a:pt x="5" y="1"/>
                    </a:cubicBezTo>
                    <a:cubicBezTo>
                      <a:pt x="4" y="1"/>
                      <a:pt x="4" y="1"/>
                      <a:pt x="4"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3"/>
                      <a:pt x="3" y="3"/>
                    </a:cubicBezTo>
                    <a:cubicBezTo>
                      <a:pt x="3" y="3"/>
                      <a:pt x="3" y="4"/>
                      <a:pt x="3" y="4"/>
                    </a:cubicBezTo>
                    <a:cubicBezTo>
                      <a:pt x="4" y="4"/>
                      <a:pt x="4" y="5"/>
                      <a:pt x="4" y="5"/>
                    </a:cubicBezTo>
                    <a:cubicBezTo>
                      <a:pt x="4" y="5"/>
                      <a:pt x="4" y="6"/>
                      <a:pt x="4" y="6"/>
                    </a:cubicBezTo>
                    <a:cubicBezTo>
                      <a:pt x="4" y="6"/>
                      <a:pt x="4" y="7"/>
                      <a:pt x="4" y="7"/>
                    </a:cubicBezTo>
                    <a:cubicBezTo>
                      <a:pt x="4" y="7"/>
                      <a:pt x="5" y="8"/>
                      <a:pt x="5" y="8"/>
                    </a:cubicBezTo>
                    <a:cubicBezTo>
                      <a:pt x="5" y="8"/>
                      <a:pt x="5" y="9"/>
                      <a:pt x="5" y="9"/>
                    </a:cubicBezTo>
                    <a:cubicBezTo>
                      <a:pt x="5" y="9"/>
                      <a:pt x="5" y="9"/>
                      <a:pt x="5"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3"/>
                      <a:pt x="5" y="14"/>
                      <a:pt x="5" y="15"/>
                    </a:cubicBezTo>
                    <a:cubicBezTo>
                      <a:pt x="5" y="16"/>
                      <a:pt x="6" y="18"/>
                      <a:pt x="6" y="19"/>
                    </a:cubicBezTo>
                    <a:cubicBezTo>
                      <a:pt x="6" y="20"/>
                      <a:pt x="6" y="21"/>
                      <a:pt x="6" y="22"/>
                    </a:cubicBezTo>
                    <a:cubicBezTo>
                      <a:pt x="6" y="23"/>
                      <a:pt x="7" y="24"/>
                      <a:pt x="7" y="24"/>
                    </a:cubicBezTo>
                    <a:cubicBezTo>
                      <a:pt x="7" y="24"/>
                      <a:pt x="6" y="25"/>
                      <a:pt x="6" y="25"/>
                    </a:cubicBezTo>
                    <a:cubicBezTo>
                      <a:pt x="6" y="25"/>
                      <a:pt x="6" y="25"/>
                      <a:pt x="6" y="26"/>
                    </a:cubicBezTo>
                    <a:cubicBezTo>
                      <a:pt x="6" y="26"/>
                      <a:pt x="6" y="26"/>
                      <a:pt x="5" y="26"/>
                    </a:cubicBezTo>
                    <a:cubicBezTo>
                      <a:pt x="5" y="27"/>
                      <a:pt x="5" y="27"/>
                      <a:pt x="5" y="27"/>
                    </a:cubicBezTo>
                    <a:cubicBezTo>
                      <a:pt x="5" y="27"/>
                      <a:pt x="4" y="27"/>
                      <a:pt x="4" y="28"/>
                    </a:cubicBezTo>
                    <a:cubicBezTo>
                      <a:pt x="4" y="28"/>
                      <a:pt x="4" y="28"/>
                      <a:pt x="4" y="28"/>
                    </a:cubicBezTo>
                    <a:cubicBezTo>
                      <a:pt x="4" y="29"/>
                      <a:pt x="3" y="29"/>
                      <a:pt x="3" y="29"/>
                    </a:cubicBezTo>
                    <a:cubicBezTo>
                      <a:pt x="3" y="29"/>
                      <a:pt x="3" y="30"/>
                      <a:pt x="3" y="30"/>
                    </a:cubicBezTo>
                    <a:cubicBezTo>
                      <a:pt x="3" y="30"/>
                      <a:pt x="3" y="31"/>
                      <a:pt x="3" y="31"/>
                    </a:cubicBezTo>
                    <a:cubicBezTo>
                      <a:pt x="3" y="31"/>
                      <a:pt x="3" y="32"/>
                      <a:pt x="3" y="32"/>
                    </a:cubicBezTo>
                    <a:cubicBezTo>
                      <a:pt x="3" y="33"/>
                      <a:pt x="2" y="33"/>
                      <a:pt x="2" y="34"/>
                    </a:cubicBezTo>
                    <a:cubicBezTo>
                      <a:pt x="2" y="34"/>
                      <a:pt x="2" y="35"/>
                      <a:pt x="1" y="35"/>
                    </a:cubicBezTo>
                    <a:cubicBezTo>
                      <a:pt x="1" y="36"/>
                      <a:pt x="1" y="36"/>
                      <a:pt x="1" y="36"/>
                    </a:cubicBezTo>
                    <a:cubicBezTo>
                      <a:pt x="1" y="36"/>
                      <a:pt x="1" y="37"/>
                      <a:pt x="0" y="37"/>
                    </a:cubicBezTo>
                    <a:cubicBezTo>
                      <a:pt x="0" y="37"/>
                      <a:pt x="0" y="37"/>
                      <a:pt x="0" y="38"/>
                    </a:cubicBezTo>
                    <a:cubicBezTo>
                      <a:pt x="0" y="38"/>
                      <a:pt x="0" y="38"/>
                      <a:pt x="0" y="38"/>
                    </a:cubicBezTo>
                    <a:cubicBezTo>
                      <a:pt x="0" y="38"/>
                      <a:pt x="0" y="39"/>
                      <a:pt x="0" y="40"/>
                    </a:cubicBezTo>
                    <a:cubicBezTo>
                      <a:pt x="1" y="41"/>
                      <a:pt x="1" y="42"/>
                      <a:pt x="1" y="43"/>
                    </a:cubicBezTo>
                    <a:cubicBezTo>
                      <a:pt x="2" y="43"/>
                      <a:pt x="2" y="44"/>
                      <a:pt x="2" y="45"/>
                    </a:cubicBezTo>
                    <a:cubicBezTo>
                      <a:pt x="3" y="46"/>
                      <a:pt x="3" y="47"/>
                      <a:pt x="4" y="47"/>
                    </a:cubicBezTo>
                    <a:cubicBezTo>
                      <a:pt x="4" y="47"/>
                      <a:pt x="4" y="48"/>
                      <a:pt x="4" y="48"/>
                    </a:cubicBezTo>
                    <a:cubicBezTo>
                      <a:pt x="4" y="48"/>
                      <a:pt x="4" y="48"/>
                      <a:pt x="4" y="49"/>
                    </a:cubicBezTo>
                    <a:cubicBezTo>
                      <a:pt x="4" y="49"/>
                      <a:pt x="4" y="49"/>
                      <a:pt x="4" y="50"/>
                    </a:cubicBezTo>
                    <a:cubicBezTo>
                      <a:pt x="4" y="50"/>
                      <a:pt x="4" y="51"/>
                      <a:pt x="4" y="51"/>
                    </a:cubicBezTo>
                    <a:cubicBezTo>
                      <a:pt x="4" y="51"/>
                      <a:pt x="5" y="52"/>
                      <a:pt x="5" y="52"/>
                    </a:cubicBezTo>
                    <a:cubicBezTo>
                      <a:pt x="5" y="52"/>
                      <a:pt x="6" y="52"/>
                      <a:pt x="6" y="52"/>
                    </a:cubicBezTo>
                    <a:cubicBezTo>
                      <a:pt x="7" y="52"/>
                      <a:pt x="7" y="52"/>
                      <a:pt x="7" y="53"/>
                    </a:cubicBezTo>
                    <a:cubicBezTo>
                      <a:pt x="8" y="53"/>
                      <a:pt x="8" y="53"/>
                      <a:pt x="8" y="53"/>
                    </a:cubicBezTo>
                    <a:cubicBezTo>
                      <a:pt x="8"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1" y="53"/>
                      <a:pt x="12" y="53"/>
                    </a:cubicBezTo>
                    <a:cubicBezTo>
                      <a:pt x="13" y="52"/>
                      <a:pt x="15" y="52"/>
                      <a:pt x="16" y="51"/>
                    </a:cubicBezTo>
                    <a:cubicBezTo>
                      <a:pt x="18" y="50"/>
                      <a:pt x="20" y="50"/>
                      <a:pt x="21" y="49"/>
                    </a:cubicBezTo>
                    <a:cubicBezTo>
                      <a:pt x="23" y="48"/>
                      <a:pt x="24" y="47"/>
                      <a:pt x="25" y="47"/>
                    </a:cubicBezTo>
                    <a:cubicBezTo>
                      <a:pt x="26" y="47"/>
                      <a:pt x="26" y="46"/>
                      <a:pt x="27" y="46"/>
                    </a:cubicBezTo>
                    <a:cubicBezTo>
                      <a:pt x="27" y="46"/>
                      <a:pt x="28" y="46"/>
                      <a:pt x="28" y="46"/>
                    </a:cubicBezTo>
                    <a:cubicBezTo>
                      <a:pt x="29" y="45"/>
                      <a:pt x="29" y="45"/>
                      <a:pt x="30" y="45"/>
                    </a:cubicBezTo>
                    <a:cubicBezTo>
                      <a:pt x="30" y="45"/>
                      <a:pt x="30" y="45"/>
                      <a:pt x="31" y="45"/>
                    </a:cubicBezTo>
                    <a:cubicBezTo>
                      <a:pt x="31" y="44"/>
                      <a:pt x="32" y="44"/>
                      <a:pt x="32" y="44"/>
                    </a:cubicBezTo>
                    <a:cubicBezTo>
                      <a:pt x="32" y="44"/>
                      <a:pt x="33" y="44"/>
                      <a:pt x="33" y="44"/>
                    </a:cubicBezTo>
                    <a:cubicBezTo>
                      <a:pt x="33" y="44"/>
                      <a:pt x="34" y="43"/>
                      <a:pt x="34" y="43"/>
                    </a:cubicBezTo>
                    <a:cubicBezTo>
                      <a:pt x="34" y="43"/>
                      <a:pt x="35" y="43"/>
                      <a:pt x="35" y="43"/>
                    </a:cubicBezTo>
                    <a:cubicBezTo>
                      <a:pt x="34" y="42"/>
                      <a:pt x="34" y="41"/>
                      <a:pt x="34" y="41"/>
                    </a:cubicBezTo>
                    <a:cubicBezTo>
                      <a:pt x="33" y="40"/>
                      <a:pt x="33" y="39"/>
                      <a:pt x="33" y="38"/>
                    </a:cubicBezTo>
                    <a:cubicBezTo>
                      <a:pt x="33" y="37"/>
                      <a:pt x="32" y="36"/>
                      <a:pt x="32" y="36"/>
                    </a:cubicBezTo>
                    <a:cubicBezTo>
                      <a:pt x="32" y="35"/>
                      <a:pt x="32" y="34"/>
                      <a:pt x="32" y="33"/>
                    </a:cubicBezTo>
                    <a:cubicBezTo>
                      <a:pt x="32" y="32"/>
                      <a:pt x="32" y="31"/>
                      <a:pt x="32" y="30"/>
                    </a:cubicBezTo>
                    <a:cubicBezTo>
                      <a:pt x="32" y="29"/>
                      <a:pt x="31" y="28"/>
                      <a:pt x="31" y="27"/>
                    </a:cubicBezTo>
                    <a:cubicBezTo>
                      <a:pt x="31" y="26"/>
                      <a:pt x="31" y="25"/>
                      <a:pt x="31" y="24"/>
                    </a:cubicBezTo>
                    <a:cubicBezTo>
                      <a:pt x="30" y="23"/>
                      <a:pt x="30" y="23"/>
                      <a:pt x="30" y="22"/>
                    </a:cubicBezTo>
                    <a:cubicBezTo>
                      <a:pt x="30" y="21"/>
                      <a:pt x="29" y="21"/>
                      <a:pt x="29" y="20"/>
                    </a:cubicBezTo>
                    <a:cubicBezTo>
                      <a:pt x="29" y="19"/>
                      <a:pt x="29" y="18"/>
                      <a:pt x="29" y="17"/>
                    </a:cubicBezTo>
                    <a:cubicBezTo>
                      <a:pt x="29" y="16"/>
                      <a:pt x="29" y="15"/>
                      <a:pt x="29" y="14"/>
                    </a:cubicBezTo>
                    <a:cubicBezTo>
                      <a:pt x="29" y="13"/>
                      <a:pt x="29" y="12"/>
                      <a:pt x="29" y="11"/>
                    </a:cubicBezTo>
                    <a:cubicBezTo>
                      <a:pt x="29" y="11"/>
                      <a:pt x="29" y="11"/>
                      <a:pt x="29" y="11"/>
                    </a:cubicBezTo>
                    <a:cubicBezTo>
                      <a:pt x="30" y="11"/>
                      <a:pt x="30" y="11"/>
                      <a:pt x="30" y="11"/>
                    </a:cubicBezTo>
                    <a:cubicBezTo>
                      <a:pt x="30" y="10"/>
                      <a:pt x="30" y="10"/>
                      <a:pt x="30" y="10"/>
                    </a:cubicBezTo>
                    <a:cubicBezTo>
                      <a:pt x="30" y="10"/>
                      <a:pt x="30" y="10"/>
                      <a:pt x="30" y="10"/>
                    </a:cubicBezTo>
                    <a:cubicBezTo>
                      <a:pt x="30" y="9"/>
                      <a:pt x="30" y="9"/>
                      <a:pt x="30" y="8"/>
                    </a:cubicBezTo>
                    <a:cubicBezTo>
                      <a:pt x="29" y="8"/>
                      <a:pt x="29" y="7"/>
                      <a:pt x="29" y="7"/>
                    </a:cubicBezTo>
                    <a:cubicBezTo>
                      <a:pt x="29" y="7"/>
                      <a:pt x="29" y="6"/>
                      <a:pt x="29" y="6"/>
                    </a:cubicBezTo>
                    <a:cubicBezTo>
                      <a:pt x="28" y="6"/>
                      <a:pt x="28" y="6"/>
                      <a:pt x="28" y="5"/>
                    </a:cubicBezTo>
                    <a:cubicBezTo>
                      <a:pt x="28" y="5"/>
                      <a:pt x="28" y="5"/>
                      <a:pt x="27" y="5"/>
                    </a:cubicBezTo>
                    <a:cubicBezTo>
                      <a:pt x="27" y="5"/>
                      <a:pt x="27" y="5"/>
                      <a:pt x="27" y="4"/>
                    </a:cubicBezTo>
                    <a:cubicBezTo>
                      <a:pt x="27" y="4"/>
                      <a:pt x="27" y="3"/>
                      <a:pt x="27" y="3"/>
                    </a:cubicBezTo>
                    <a:cubicBezTo>
                      <a:pt x="26" y="2"/>
                      <a:pt x="26" y="1"/>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8" name="Freeform 52">
                <a:extLst>
                  <a:ext uri="{FF2B5EF4-FFF2-40B4-BE49-F238E27FC236}">
                    <a16:creationId xmlns:a16="http://schemas.microsoft.com/office/drawing/2014/main" id="{F2641B2D-9D4C-624C-BB40-47A0313DCA89}"/>
                  </a:ext>
                </a:extLst>
              </p:cNvPr>
              <p:cNvSpPr>
                <a:spLocks noEditPoints="1"/>
              </p:cNvSpPr>
              <p:nvPr/>
            </p:nvSpPr>
            <p:spPr bwMode="auto">
              <a:xfrm>
                <a:off x="3693" y="1140"/>
                <a:ext cx="39" cy="58"/>
              </a:xfrm>
              <a:custGeom>
                <a:avLst/>
                <a:gdLst>
                  <a:gd name="T0" fmla="*/ 5 w 37"/>
                  <a:gd name="T1" fmla="*/ 11 h 54"/>
                  <a:gd name="T2" fmla="*/ 5 w 37"/>
                  <a:gd name="T3" fmla="*/ 11 h 54"/>
                  <a:gd name="T4" fmla="*/ 5 w 37"/>
                  <a:gd name="T5" fmla="*/ 11 h 54"/>
                  <a:gd name="T6" fmla="*/ 5 w 37"/>
                  <a:gd name="T7" fmla="*/ 11 h 54"/>
                  <a:gd name="T8" fmla="*/ 5 w 37"/>
                  <a:gd name="T9" fmla="*/ 11 h 54"/>
                  <a:gd name="T10" fmla="*/ 27 w 37"/>
                  <a:gd name="T11" fmla="*/ 0 h 54"/>
                  <a:gd name="T12" fmla="*/ 26 w 37"/>
                  <a:gd name="T13" fmla="*/ 2 h 54"/>
                  <a:gd name="T14" fmla="*/ 25 w 37"/>
                  <a:gd name="T15" fmla="*/ 2 h 54"/>
                  <a:gd name="T16" fmla="*/ 8 w 37"/>
                  <a:gd name="T17" fmla="*/ 1 h 54"/>
                  <a:gd name="T18" fmla="*/ 4 w 37"/>
                  <a:gd name="T19" fmla="*/ 2 h 54"/>
                  <a:gd name="T20" fmla="*/ 4 w 37"/>
                  <a:gd name="T21" fmla="*/ 1 h 54"/>
                  <a:gd name="T22" fmla="*/ 11 w 37"/>
                  <a:gd name="T23" fmla="*/ 1 h 54"/>
                  <a:gd name="T24" fmla="*/ 25 w 37"/>
                  <a:gd name="T25" fmla="*/ 2 h 54"/>
                  <a:gd name="T26" fmla="*/ 26 w 37"/>
                  <a:gd name="T27" fmla="*/ 2 h 54"/>
                  <a:gd name="T28" fmla="*/ 28 w 37"/>
                  <a:gd name="T29" fmla="*/ 4 h 54"/>
                  <a:gd name="T30" fmla="*/ 31 w 37"/>
                  <a:gd name="T31" fmla="*/ 8 h 54"/>
                  <a:gd name="T32" fmla="*/ 30 w 37"/>
                  <a:gd name="T33" fmla="*/ 11 h 54"/>
                  <a:gd name="T34" fmla="*/ 32 w 37"/>
                  <a:gd name="T35" fmla="*/ 24 h 54"/>
                  <a:gd name="T36" fmla="*/ 34 w 37"/>
                  <a:gd name="T37" fmla="*/ 38 h 54"/>
                  <a:gd name="T38" fmla="*/ 33 w 37"/>
                  <a:gd name="T39" fmla="*/ 44 h 54"/>
                  <a:gd name="T40" fmla="*/ 26 w 37"/>
                  <a:gd name="T41" fmla="*/ 47 h 54"/>
                  <a:gd name="T42" fmla="*/ 10 w 37"/>
                  <a:gd name="T43" fmla="*/ 53 h 54"/>
                  <a:gd name="T44" fmla="*/ 8 w 37"/>
                  <a:gd name="T45" fmla="*/ 53 h 54"/>
                  <a:gd name="T46" fmla="*/ 5 w 37"/>
                  <a:gd name="T47" fmla="*/ 49 h 54"/>
                  <a:gd name="T48" fmla="*/ 1 w 37"/>
                  <a:gd name="T49" fmla="*/ 40 h 54"/>
                  <a:gd name="T50" fmla="*/ 2 w 37"/>
                  <a:gd name="T51" fmla="*/ 35 h 54"/>
                  <a:gd name="T52" fmla="*/ 4 w 37"/>
                  <a:gd name="T53" fmla="*/ 29 h 54"/>
                  <a:gd name="T54" fmla="*/ 7 w 37"/>
                  <a:gd name="T55" fmla="*/ 26 h 54"/>
                  <a:gd name="T56" fmla="*/ 6 w 37"/>
                  <a:gd name="T57" fmla="*/ 15 h 54"/>
                  <a:gd name="T58" fmla="*/ 5 w 37"/>
                  <a:gd name="T59" fmla="*/ 11 h 54"/>
                  <a:gd name="T60" fmla="*/ 4 w 37"/>
                  <a:gd name="T61" fmla="*/ 12 h 54"/>
                  <a:gd name="T62" fmla="*/ 5 w 37"/>
                  <a:gd name="T63" fmla="*/ 14 h 54"/>
                  <a:gd name="T64" fmla="*/ 6 w 37"/>
                  <a:gd name="T65" fmla="*/ 17 h 54"/>
                  <a:gd name="T66" fmla="*/ 6 w 37"/>
                  <a:gd name="T67" fmla="*/ 18 h 54"/>
                  <a:gd name="T68" fmla="*/ 6 w 37"/>
                  <a:gd name="T69" fmla="*/ 18 h 54"/>
                  <a:gd name="T70" fmla="*/ 6 w 37"/>
                  <a:gd name="T71" fmla="*/ 18 h 54"/>
                  <a:gd name="T72" fmla="*/ 6 w 37"/>
                  <a:gd name="T73" fmla="*/ 23 h 54"/>
                  <a:gd name="T74" fmla="*/ 5 w 37"/>
                  <a:gd name="T75" fmla="*/ 26 h 54"/>
                  <a:gd name="T76" fmla="*/ 3 w 37"/>
                  <a:gd name="T77" fmla="*/ 30 h 54"/>
                  <a:gd name="T78" fmla="*/ 3 w 37"/>
                  <a:gd name="T79" fmla="*/ 30 h 54"/>
                  <a:gd name="T80" fmla="*/ 2 w 37"/>
                  <a:gd name="T81" fmla="*/ 34 h 54"/>
                  <a:gd name="T82" fmla="*/ 0 w 37"/>
                  <a:gd name="T83" fmla="*/ 38 h 54"/>
                  <a:gd name="T84" fmla="*/ 0 w 37"/>
                  <a:gd name="T85" fmla="*/ 40 h 54"/>
                  <a:gd name="T86" fmla="*/ 4 w 37"/>
                  <a:gd name="T87" fmla="*/ 49 h 54"/>
                  <a:gd name="T88" fmla="*/ 4 w 37"/>
                  <a:gd name="T89" fmla="*/ 52 h 54"/>
                  <a:gd name="T90" fmla="*/ 9 w 37"/>
                  <a:gd name="T91" fmla="*/ 54 h 54"/>
                  <a:gd name="T92" fmla="*/ 14 w 37"/>
                  <a:gd name="T93" fmla="*/ 54 h 54"/>
                  <a:gd name="T94" fmla="*/ 30 w 37"/>
                  <a:gd name="T95" fmla="*/ 46 h 54"/>
                  <a:gd name="T96" fmla="*/ 35 w 37"/>
                  <a:gd name="T97" fmla="*/ 44 h 54"/>
                  <a:gd name="T98" fmla="*/ 37 w 37"/>
                  <a:gd name="T99" fmla="*/ 44 h 54"/>
                  <a:gd name="T100" fmla="*/ 37 w 37"/>
                  <a:gd name="T101" fmla="*/ 43 h 54"/>
                  <a:gd name="T102" fmla="*/ 35 w 37"/>
                  <a:gd name="T103" fmla="*/ 39 h 54"/>
                  <a:gd name="T104" fmla="*/ 34 w 37"/>
                  <a:gd name="T105" fmla="*/ 35 h 54"/>
                  <a:gd name="T106" fmla="*/ 34 w 37"/>
                  <a:gd name="T107" fmla="*/ 35 h 54"/>
                  <a:gd name="T108" fmla="*/ 34 w 37"/>
                  <a:gd name="T109" fmla="*/ 34 h 54"/>
                  <a:gd name="T110" fmla="*/ 34 w 37"/>
                  <a:gd name="T111" fmla="*/ 34 h 54"/>
                  <a:gd name="T112" fmla="*/ 34 w 37"/>
                  <a:gd name="T113" fmla="*/ 34 h 54"/>
                  <a:gd name="T114" fmla="*/ 34 w 37"/>
                  <a:gd name="T115" fmla="*/ 33 h 54"/>
                  <a:gd name="T116" fmla="*/ 31 w 37"/>
                  <a:gd name="T117" fmla="*/ 21 h 54"/>
                  <a:gd name="T118" fmla="*/ 31 w 37"/>
                  <a:gd name="T119" fmla="*/ 14 h 54"/>
                  <a:gd name="T120" fmla="*/ 32 w 37"/>
                  <a:gd name="T121" fmla="*/ 10 h 54"/>
                  <a:gd name="T122" fmla="*/ 32 w 37"/>
                  <a:gd name="T123" fmla="*/ 9 h 54"/>
                  <a:gd name="T124" fmla="*/ 29 w 37"/>
                  <a:gd name="T1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54">
                    <a:moveTo>
                      <a:pt x="5" y="11"/>
                    </a:move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moveTo>
                      <a:pt x="5" y="11"/>
                    </a:move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moveTo>
                      <a:pt x="5" y="11"/>
                    </a:move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moveTo>
                      <a:pt x="28" y="0"/>
                    </a:moveTo>
                    <a:cubicBezTo>
                      <a:pt x="28" y="0"/>
                      <a:pt x="28" y="0"/>
                      <a:pt x="27" y="0"/>
                    </a:cubicBezTo>
                    <a:cubicBezTo>
                      <a:pt x="27" y="0"/>
                      <a:pt x="27" y="0"/>
                      <a:pt x="27" y="0"/>
                    </a:cubicBezTo>
                    <a:cubicBezTo>
                      <a:pt x="27" y="0"/>
                      <a:pt x="27" y="1"/>
                      <a:pt x="27" y="1"/>
                    </a:cubicBezTo>
                    <a:cubicBezTo>
                      <a:pt x="27" y="1"/>
                      <a:pt x="26" y="1"/>
                      <a:pt x="26" y="1"/>
                    </a:cubicBezTo>
                    <a:cubicBezTo>
                      <a:pt x="26" y="2"/>
                      <a:pt x="26" y="2"/>
                      <a:pt x="26" y="2"/>
                    </a:cubicBezTo>
                    <a:cubicBezTo>
                      <a:pt x="26" y="2"/>
                      <a:pt x="26" y="2"/>
                      <a:pt x="26" y="2"/>
                    </a:cubicBezTo>
                    <a:cubicBezTo>
                      <a:pt x="26" y="2"/>
                      <a:pt x="26" y="2"/>
                      <a:pt x="26" y="2"/>
                    </a:cubicBezTo>
                    <a:cubicBezTo>
                      <a:pt x="26"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4" y="2"/>
                      <a:pt x="23" y="1"/>
                    </a:cubicBezTo>
                    <a:cubicBezTo>
                      <a:pt x="22" y="1"/>
                      <a:pt x="21" y="1"/>
                      <a:pt x="20" y="1"/>
                    </a:cubicBezTo>
                    <a:cubicBezTo>
                      <a:pt x="19" y="1"/>
                      <a:pt x="18" y="1"/>
                      <a:pt x="16" y="1"/>
                    </a:cubicBezTo>
                    <a:cubicBezTo>
                      <a:pt x="15" y="1"/>
                      <a:pt x="13" y="1"/>
                      <a:pt x="11" y="1"/>
                    </a:cubicBezTo>
                    <a:cubicBezTo>
                      <a:pt x="10" y="1"/>
                      <a:pt x="9" y="1"/>
                      <a:pt x="8" y="1"/>
                    </a:cubicBezTo>
                    <a:cubicBezTo>
                      <a:pt x="7" y="1"/>
                      <a:pt x="7" y="1"/>
                      <a:pt x="6" y="1"/>
                    </a:cubicBezTo>
                    <a:cubicBezTo>
                      <a:pt x="5" y="1"/>
                      <a:pt x="5" y="1"/>
                      <a:pt x="5"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1"/>
                    </a:cubicBezTo>
                    <a:cubicBezTo>
                      <a:pt x="4" y="1"/>
                      <a:pt x="4" y="1"/>
                      <a:pt x="4" y="1"/>
                    </a:cubicBezTo>
                    <a:cubicBezTo>
                      <a:pt x="4" y="1"/>
                      <a:pt x="4" y="1"/>
                      <a:pt x="5" y="1"/>
                    </a:cubicBezTo>
                    <a:cubicBezTo>
                      <a:pt x="5" y="1"/>
                      <a:pt x="5" y="1"/>
                      <a:pt x="6" y="1"/>
                    </a:cubicBezTo>
                    <a:cubicBezTo>
                      <a:pt x="7" y="1"/>
                      <a:pt x="7" y="1"/>
                      <a:pt x="8" y="1"/>
                    </a:cubicBezTo>
                    <a:cubicBezTo>
                      <a:pt x="9" y="1"/>
                      <a:pt x="10" y="1"/>
                      <a:pt x="11" y="1"/>
                    </a:cubicBezTo>
                    <a:cubicBezTo>
                      <a:pt x="13" y="1"/>
                      <a:pt x="15" y="1"/>
                      <a:pt x="16" y="1"/>
                    </a:cubicBezTo>
                    <a:cubicBezTo>
                      <a:pt x="18" y="1"/>
                      <a:pt x="19" y="1"/>
                      <a:pt x="20" y="1"/>
                    </a:cubicBezTo>
                    <a:cubicBezTo>
                      <a:pt x="21" y="1"/>
                      <a:pt x="22" y="1"/>
                      <a:pt x="23" y="1"/>
                    </a:cubicBezTo>
                    <a:cubicBezTo>
                      <a:pt x="24"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1"/>
                    </a:cubicBezTo>
                    <a:cubicBezTo>
                      <a:pt x="27" y="0"/>
                      <a:pt x="27" y="0"/>
                      <a:pt x="27" y="0"/>
                    </a:cubicBezTo>
                    <a:cubicBezTo>
                      <a:pt x="27" y="1"/>
                      <a:pt x="27" y="2"/>
                      <a:pt x="28" y="3"/>
                    </a:cubicBezTo>
                    <a:cubicBezTo>
                      <a:pt x="28" y="3"/>
                      <a:pt x="28" y="4"/>
                      <a:pt x="28" y="4"/>
                    </a:cubicBezTo>
                    <a:cubicBezTo>
                      <a:pt x="28" y="5"/>
                      <a:pt x="28" y="5"/>
                      <a:pt x="28" y="5"/>
                    </a:cubicBezTo>
                    <a:cubicBezTo>
                      <a:pt x="29" y="5"/>
                      <a:pt x="29" y="5"/>
                      <a:pt x="29" y="5"/>
                    </a:cubicBezTo>
                    <a:cubicBezTo>
                      <a:pt x="29" y="6"/>
                      <a:pt x="29" y="6"/>
                      <a:pt x="30" y="6"/>
                    </a:cubicBezTo>
                    <a:cubicBezTo>
                      <a:pt x="30" y="6"/>
                      <a:pt x="30" y="7"/>
                      <a:pt x="30" y="7"/>
                    </a:cubicBezTo>
                    <a:cubicBezTo>
                      <a:pt x="30" y="7"/>
                      <a:pt x="30" y="8"/>
                      <a:pt x="31" y="8"/>
                    </a:cubicBezTo>
                    <a:cubicBezTo>
                      <a:pt x="31" y="9"/>
                      <a:pt x="31" y="9"/>
                      <a:pt x="31" y="10"/>
                    </a:cubicBezTo>
                    <a:cubicBezTo>
                      <a:pt x="31" y="10"/>
                      <a:pt x="31" y="10"/>
                      <a:pt x="31" y="10"/>
                    </a:cubicBezTo>
                    <a:cubicBezTo>
                      <a:pt x="31" y="10"/>
                      <a:pt x="31" y="10"/>
                      <a:pt x="31" y="11"/>
                    </a:cubicBezTo>
                    <a:cubicBezTo>
                      <a:pt x="31" y="11"/>
                      <a:pt x="31" y="11"/>
                      <a:pt x="30" y="11"/>
                    </a:cubicBezTo>
                    <a:cubicBezTo>
                      <a:pt x="30" y="11"/>
                      <a:pt x="30" y="11"/>
                      <a:pt x="30" y="11"/>
                    </a:cubicBezTo>
                    <a:cubicBezTo>
                      <a:pt x="30" y="12"/>
                      <a:pt x="30" y="13"/>
                      <a:pt x="30" y="14"/>
                    </a:cubicBezTo>
                    <a:cubicBezTo>
                      <a:pt x="30" y="15"/>
                      <a:pt x="30" y="16"/>
                      <a:pt x="30" y="17"/>
                    </a:cubicBezTo>
                    <a:cubicBezTo>
                      <a:pt x="30" y="18"/>
                      <a:pt x="30" y="19"/>
                      <a:pt x="30" y="20"/>
                    </a:cubicBezTo>
                    <a:cubicBezTo>
                      <a:pt x="30" y="21"/>
                      <a:pt x="31" y="21"/>
                      <a:pt x="31" y="22"/>
                    </a:cubicBezTo>
                    <a:cubicBezTo>
                      <a:pt x="31" y="23"/>
                      <a:pt x="31" y="23"/>
                      <a:pt x="32" y="24"/>
                    </a:cubicBezTo>
                    <a:cubicBezTo>
                      <a:pt x="32" y="25"/>
                      <a:pt x="32" y="26"/>
                      <a:pt x="32" y="27"/>
                    </a:cubicBezTo>
                    <a:cubicBezTo>
                      <a:pt x="32" y="28"/>
                      <a:pt x="33" y="29"/>
                      <a:pt x="33" y="30"/>
                    </a:cubicBezTo>
                    <a:cubicBezTo>
                      <a:pt x="33" y="31"/>
                      <a:pt x="33" y="32"/>
                      <a:pt x="33" y="33"/>
                    </a:cubicBezTo>
                    <a:cubicBezTo>
                      <a:pt x="33" y="34"/>
                      <a:pt x="33" y="35"/>
                      <a:pt x="33" y="36"/>
                    </a:cubicBezTo>
                    <a:cubicBezTo>
                      <a:pt x="33" y="36"/>
                      <a:pt x="34" y="37"/>
                      <a:pt x="34" y="38"/>
                    </a:cubicBezTo>
                    <a:cubicBezTo>
                      <a:pt x="34" y="39"/>
                      <a:pt x="34" y="40"/>
                      <a:pt x="35" y="41"/>
                    </a:cubicBezTo>
                    <a:cubicBezTo>
                      <a:pt x="35" y="41"/>
                      <a:pt x="35" y="42"/>
                      <a:pt x="36" y="43"/>
                    </a:cubicBezTo>
                    <a:cubicBezTo>
                      <a:pt x="36" y="43"/>
                      <a:pt x="35" y="43"/>
                      <a:pt x="35" y="43"/>
                    </a:cubicBezTo>
                    <a:cubicBezTo>
                      <a:pt x="35" y="43"/>
                      <a:pt x="34" y="44"/>
                      <a:pt x="34" y="44"/>
                    </a:cubicBezTo>
                    <a:cubicBezTo>
                      <a:pt x="34" y="44"/>
                      <a:pt x="33" y="44"/>
                      <a:pt x="33" y="44"/>
                    </a:cubicBezTo>
                    <a:cubicBezTo>
                      <a:pt x="33" y="44"/>
                      <a:pt x="32" y="44"/>
                      <a:pt x="32" y="45"/>
                    </a:cubicBezTo>
                    <a:cubicBezTo>
                      <a:pt x="31" y="45"/>
                      <a:pt x="31" y="45"/>
                      <a:pt x="31" y="45"/>
                    </a:cubicBezTo>
                    <a:cubicBezTo>
                      <a:pt x="30" y="45"/>
                      <a:pt x="30" y="45"/>
                      <a:pt x="29" y="46"/>
                    </a:cubicBezTo>
                    <a:cubicBezTo>
                      <a:pt x="29" y="46"/>
                      <a:pt x="28" y="46"/>
                      <a:pt x="28" y="46"/>
                    </a:cubicBezTo>
                    <a:cubicBezTo>
                      <a:pt x="27" y="46"/>
                      <a:pt x="27" y="47"/>
                      <a:pt x="26" y="47"/>
                    </a:cubicBezTo>
                    <a:cubicBezTo>
                      <a:pt x="25" y="47"/>
                      <a:pt x="24" y="48"/>
                      <a:pt x="22" y="49"/>
                    </a:cubicBezTo>
                    <a:cubicBezTo>
                      <a:pt x="21" y="50"/>
                      <a:pt x="19" y="50"/>
                      <a:pt x="17" y="51"/>
                    </a:cubicBezTo>
                    <a:cubicBezTo>
                      <a:pt x="16" y="52"/>
                      <a:pt x="14" y="52"/>
                      <a:pt x="13" y="53"/>
                    </a:cubicBezTo>
                    <a:cubicBezTo>
                      <a:pt x="12" y="53"/>
                      <a:pt x="11"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9" y="53"/>
                      <a:pt x="9" y="53"/>
                    </a:cubicBezTo>
                    <a:cubicBezTo>
                      <a:pt x="9" y="53"/>
                      <a:pt x="9" y="53"/>
                      <a:pt x="8" y="53"/>
                    </a:cubicBezTo>
                    <a:cubicBezTo>
                      <a:pt x="8" y="52"/>
                      <a:pt x="8" y="52"/>
                      <a:pt x="7" y="52"/>
                    </a:cubicBezTo>
                    <a:cubicBezTo>
                      <a:pt x="7" y="52"/>
                      <a:pt x="6" y="52"/>
                      <a:pt x="6" y="52"/>
                    </a:cubicBezTo>
                    <a:cubicBezTo>
                      <a:pt x="6" y="52"/>
                      <a:pt x="5" y="51"/>
                      <a:pt x="5" y="51"/>
                    </a:cubicBezTo>
                    <a:cubicBezTo>
                      <a:pt x="5" y="51"/>
                      <a:pt x="5" y="50"/>
                      <a:pt x="5" y="50"/>
                    </a:cubicBezTo>
                    <a:cubicBezTo>
                      <a:pt x="5" y="49"/>
                      <a:pt x="5" y="49"/>
                      <a:pt x="5" y="49"/>
                    </a:cubicBezTo>
                    <a:cubicBezTo>
                      <a:pt x="5" y="48"/>
                      <a:pt x="5" y="48"/>
                      <a:pt x="5" y="48"/>
                    </a:cubicBezTo>
                    <a:cubicBezTo>
                      <a:pt x="5" y="48"/>
                      <a:pt x="5" y="47"/>
                      <a:pt x="5" y="47"/>
                    </a:cubicBezTo>
                    <a:cubicBezTo>
                      <a:pt x="4" y="47"/>
                      <a:pt x="4" y="46"/>
                      <a:pt x="3" y="45"/>
                    </a:cubicBezTo>
                    <a:cubicBezTo>
                      <a:pt x="3" y="44"/>
                      <a:pt x="3" y="43"/>
                      <a:pt x="2" y="43"/>
                    </a:cubicBezTo>
                    <a:cubicBezTo>
                      <a:pt x="2" y="42"/>
                      <a:pt x="2" y="41"/>
                      <a:pt x="1" y="40"/>
                    </a:cubicBezTo>
                    <a:cubicBezTo>
                      <a:pt x="1" y="39"/>
                      <a:pt x="1" y="38"/>
                      <a:pt x="1" y="38"/>
                    </a:cubicBezTo>
                    <a:cubicBezTo>
                      <a:pt x="1" y="38"/>
                      <a:pt x="1" y="38"/>
                      <a:pt x="1" y="38"/>
                    </a:cubicBezTo>
                    <a:cubicBezTo>
                      <a:pt x="1" y="37"/>
                      <a:pt x="1" y="37"/>
                      <a:pt x="1" y="37"/>
                    </a:cubicBezTo>
                    <a:cubicBezTo>
                      <a:pt x="2" y="37"/>
                      <a:pt x="2" y="36"/>
                      <a:pt x="2" y="36"/>
                    </a:cubicBezTo>
                    <a:cubicBezTo>
                      <a:pt x="2" y="36"/>
                      <a:pt x="2" y="36"/>
                      <a:pt x="2" y="35"/>
                    </a:cubicBezTo>
                    <a:cubicBezTo>
                      <a:pt x="3" y="35"/>
                      <a:pt x="3" y="34"/>
                      <a:pt x="3" y="34"/>
                    </a:cubicBezTo>
                    <a:cubicBezTo>
                      <a:pt x="3" y="33"/>
                      <a:pt x="4" y="33"/>
                      <a:pt x="4" y="32"/>
                    </a:cubicBezTo>
                    <a:cubicBezTo>
                      <a:pt x="4" y="32"/>
                      <a:pt x="4" y="31"/>
                      <a:pt x="4" y="31"/>
                    </a:cubicBezTo>
                    <a:cubicBezTo>
                      <a:pt x="4" y="31"/>
                      <a:pt x="4" y="30"/>
                      <a:pt x="4" y="30"/>
                    </a:cubicBezTo>
                    <a:cubicBezTo>
                      <a:pt x="4" y="30"/>
                      <a:pt x="4" y="29"/>
                      <a:pt x="4" y="29"/>
                    </a:cubicBezTo>
                    <a:cubicBezTo>
                      <a:pt x="4" y="29"/>
                      <a:pt x="5" y="29"/>
                      <a:pt x="5" y="28"/>
                    </a:cubicBezTo>
                    <a:cubicBezTo>
                      <a:pt x="5" y="28"/>
                      <a:pt x="5" y="28"/>
                      <a:pt x="5" y="28"/>
                    </a:cubicBezTo>
                    <a:cubicBezTo>
                      <a:pt x="5" y="27"/>
                      <a:pt x="6" y="27"/>
                      <a:pt x="6" y="27"/>
                    </a:cubicBezTo>
                    <a:cubicBezTo>
                      <a:pt x="6" y="27"/>
                      <a:pt x="6" y="27"/>
                      <a:pt x="6" y="26"/>
                    </a:cubicBezTo>
                    <a:cubicBezTo>
                      <a:pt x="7" y="26"/>
                      <a:pt x="7" y="26"/>
                      <a:pt x="7" y="26"/>
                    </a:cubicBezTo>
                    <a:cubicBezTo>
                      <a:pt x="7" y="25"/>
                      <a:pt x="7" y="25"/>
                      <a:pt x="7" y="25"/>
                    </a:cubicBezTo>
                    <a:cubicBezTo>
                      <a:pt x="7" y="25"/>
                      <a:pt x="8" y="24"/>
                      <a:pt x="8" y="24"/>
                    </a:cubicBezTo>
                    <a:cubicBezTo>
                      <a:pt x="8" y="24"/>
                      <a:pt x="7" y="23"/>
                      <a:pt x="7" y="22"/>
                    </a:cubicBezTo>
                    <a:cubicBezTo>
                      <a:pt x="7" y="21"/>
                      <a:pt x="7" y="20"/>
                      <a:pt x="7" y="19"/>
                    </a:cubicBezTo>
                    <a:cubicBezTo>
                      <a:pt x="7" y="18"/>
                      <a:pt x="6" y="16"/>
                      <a:pt x="6" y="15"/>
                    </a:cubicBezTo>
                    <a:cubicBezTo>
                      <a:pt x="6" y="14"/>
                      <a:pt x="5" y="13"/>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3"/>
                    </a:cubicBezTo>
                    <a:cubicBezTo>
                      <a:pt x="4" y="13"/>
                      <a:pt x="5" y="14"/>
                      <a:pt x="5" y="14"/>
                    </a:cubicBezTo>
                    <a:cubicBezTo>
                      <a:pt x="5" y="15"/>
                      <a:pt x="5" y="15"/>
                      <a:pt x="5" y="16"/>
                    </a:cubicBezTo>
                    <a:cubicBezTo>
                      <a:pt x="5" y="16"/>
                      <a:pt x="5" y="17"/>
                      <a:pt x="5" y="17"/>
                    </a:cubicBezTo>
                    <a:cubicBezTo>
                      <a:pt x="5" y="17"/>
                      <a:pt x="5" y="17"/>
                      <a:pt x="6" y="17"/>
                    </a:cubicBezTo>
                    <a:cubicBezTo>
                      <a:pt x="6" y="17"/>
                      <a:pt x="6" y="17"/>
                      <a:pt x="6" y="17"/>
                    </a:cubicBezTo>
                    <a:cubicBezTo>
                      <a:pt x="6" y="17"/>
                      <a:pt x="6" y="17"/>
                      <a:pt x="6" y="17"/>
                    </a:cubicBezTo>
                    <a:cubicBezTo>
                      <a:pt x="6" y="17"/>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20"/>
                      <a:pt x="6" y="20"/>
                    </a:cubicBezTo>
                    <a:cubicBezTo>
                      <a:pt x="6" y="21"/>
                      <a:pt x="6" y="21"/>
                      <a:pt x="6" y="22"/>
                    </a:cubicBezTo>
                    <a:cubicBezTo>
                      <a:pt x="6" y="23"/>
                      <a:pt x="6" y="23"/>
                      <a:pt x="6" y="23"/>
                    </a:cubicBezTo>
                    <a:cubicBezTo>
                      <a:pt x="6" y="24"/>
                      <a:pt x="7" y="24"/>
                      <a:pt x="7" y="24"/>
                    </a:cubicBezTo>
                    <a:cubicBezTo>
                      <a:pt x="7" y="24"/>
                      <a:pt x="6" y="25"/>
                      <a:pt x="6" y="25"/>
                    </a:cubicBezTo>
                    <a:cubicBezTo>
                      <a:pt x="6" y="25"/>
                      <a:pt x="6" y="25"/>
                      <a:pt x="6" y="25"/>
                    </a:cubicBezTo>
                    <a:cubicBezTo>
                      <a:pt x="6" y="25"/>
                      <a:pt x="6" y="26"/>
                      <a:pt x="6" y="26"/>
                    </a:cubicBezTo>
                    <a:cubicBezTo>
                      <a:pt x="5" y="26"/>
                      <a:pt x="5" y="26"/>
                      <a:pt x="5" y="26"/>
                    </a:cubicBezTo>
                    <a:cubicBezTo>
                      <a:pt x="5" y="27"/>
                      <a:pt x="5" y="27"/>
                      <a:pt x="4" y="27"/>
                    </a:cubicBezTo>
                    <a:cubicBezTo>
                      <a:pt x="4" y="27"/>
                      <a:pt x="4" y="28"/>
                      <a:pt x="4" y="28"/>
                    </a:cubicBezTo>
                    <a:cubicBezTo>
                      <a:pt x="4" y="28"/>
                      <a:pt x="4" y="28"/>
                      <a:pt x="3" y="29"/>
                    </a:cubicBezTo>
                    <a:cubicBezTo>
                      <a:pt x="3" y="29"/>
                      <a:pt x="3" y="29"/>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2"/>
                      <a:pt x="3" y="32"/>
                      <a:pt x="3" y="32"/>
                    </a:cubicBezTo>
                    <a:cubicBezTo>
                      <a:pt x="2" y="33"/>
                      <a:pt x="2" y="33"/>
                      <a:pt x="2" y="34"/>
                    </a:cubicBezTo>
                    <a:cubicBezTo>
                      <a:pt x="2" y="34"/>
                      <a:pt x="2" y="35"/>
                      <a:pt x="1" y="35"/>
                    </a:cubicBezTo>
                    <a:cubicBezTo>
                      <a:pt x="1" y="35"/>
                      <a:pt x="1" y="36"/>
                      <a:pt x="1" y="36"/>
                    </a:cubicBezTo>
                    <a:cubicBezTo>
                      <a:pt x="1" y="36"/>
                      <a:pt x="1" y="36"/>
                      <a:pt x="1" y="37"/>
                    </a:cubicBezTo>
                    <a:cubicBezTo>
                      <a:pt x="0" y="37"/>
                      <a:pt x="0" y="37"/>
                      <a:pt x="0" y="37"/>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40"/>
                    </a:cubicBezTo>
                    <a:cubicBezTo>
                      <a:pt x="1" y="41"/>
                      <a:pt x="1" y="42"/>
                      <a:pt x="1" y="43"/>
                    </a:cubicBezTo>
                    <a:cubicBezTo>
                      <a:pt x="2" y="44"/>
                      <a:pt x="2" y="45"/>
                      <a:pt x="3" y="46"/>
                    </a:cubicBezTo>
                    <a:cubicBezTo>
                      <a:pt x="3" y="47"/>
                      <a:pt x="3" y="47"/>
                      <a:pt x="4" y="48"/>
                    </a:cubicBezTo>
                    <a:cubicBezTo>
                      <a:pt x="4" y="48"/>
                      <a:pt x="4" y="48"/>
                      <a:pt x="4" y="48"/>
                    </a:cubicBezTo>
                    <a:cubicBezTo>
                      <a:pt x="4" y="48"/>
                      <a:pt x="4" y="48"/>
                      <a:pt x="4" y="49"/>
                    </a:cubicBezTo>
                    <a:cubicBezTo>
                      <a:pt x="4" y="49"/>
                      <a:pt x="4" y="49"/>
                      <a:pt x="4" y="50"/>
                    </a:cubicBezTo>
                    <a:cubicBezTo>
                      <a:pt x="4" y="50"/>
                      <a:pt x="4" y="51"/>
                      <a:pt x="3" y="51"/>
                    </a:cubicBezTo>
                    <a:cubicBezTo>
                      <a:pt x="3" y="52"/>
                      <a:pt x="3" y="52"/>
                      <a:pt x="3" y="52"/>
                    </a:cubicBezTo>
                    <a:cubicBezTo>
                      <a:pt x="3" y="52"/>
                      <a:pt x="3" y="52"/>
                      <a:pt x="3" y="52"/>
                    </a:cubicBezTo>
                    <a:cubicBezTo>
                      <a:pt x="4" y="52"/>
                      <a:pt x="4" y="52"/>
                      <a:pt x="4" y="52"/>
                    </a:cubicBezTo>
                    <a:cubicBezTo>
                      <a:pt x="4" y="52"/>
                      <a:pt x="5" y="52"/>
                      <a:pt x="5" y="53"/>
                    </a:cubicBezTo>
                    <a:cubicBezTo>
                      <a:pt x="6" y="53"/>
                      <a:pt x="6" y="53"/>
                      <a:pt x="7" y="53"/>
                    </a:cubicBezTo>
                    <a:cubicBezTo>
                      <a:pt x="7" y="53"/>
                      <a:pt x="8" y="53"/>
                      <a:pt x="8" y="53"/>
                    </a:cubicBezTo>
                    <a:cubicBezTo>
                      <a:pt x="8" y="54"/>
                      <a:pt x="9" y="54"/>
                      <a:pt x="9" y="54"/>
                    </a:cubicBezTo>
                    <a:cubicBezTo>
                      <a:pt x="9" y="54"/>
                      <a:pt x="9" y="54"/>
                      <a:pt x="9" y="54"/>
                    </a:cubicBezTo>
                    <a:cubicBezTo>
                      <a:pt x="9" y="54"/>
                      <a:pt x="10" y="54"/>
                      <a:pt x="10" y="54"/>
                    </a:cubicBezTo>
                    <a:cubicBezTo>
                      <a:pt x="10" y="54"/>
                      <a:pt x="10" y="54"/>
                      <a:pt x="10" y="54"/>
                    </a:cubicBezTo>
                    <a:cubicBezTo>
                      <a:pt x="10" y="54"/>
                      <a:pt x="10" y="54"/>
                      <a:pt x="10" y="54"/>
                    </a:cubicBezTo>
                    <a:cubicBezTo>
                      <a:pt x="10" y="54"/>
                      <a:pt x="10" y="54"/>
                      <a:pt x="10" y="54"/>
                    </a:cubicBezTo>
                    <a:cubicBezTo>
                      <a:pt x="11" y="54"/>
                      <a:pt x="12" y="54"/>
                      <a:pt x="14" y="54"/>
                    </a:cubicBezTo>
                    <a:cubicBezTo>
                      <a:pt x="15" y="53"/>
                      <a:pt x="17" y="52"/>
                      <a:pt x="18" y="52"/>
                    </a:cubicBezTo>
                    <a:cubicBezTo>
                      <a:pt x="20" y="51"/>
                      <a:pt x="22" y="50"/>
                      <a:pt x="23" y="49"/>
                    </a:cubicBezTo>
                    <a:cubicBezTo>
                      <a:pt x="25" y="49"/>
                      <a:pt x="26" y="48"/>
                      <a:pt x="27" y="48"/>
                    </a:cubicBezTo>
                    <a:cubicBezTo>
                      <a:pt x="27" y="47"/>
                      <a:pt x="28" y="47"/>
                      <a:pt x="28" y="47"/>
                    </a:cubicBezTo>
                    <a:cubicBezTo>
                      <a:pt x="29" y="47"/>
                      <a:pt x="29" y="47"/>
                      <a:pt x="30" y="46"/>
                    </a:cubicBezTo>
                    <a:cubicBezTo>
                      <a:pt x="30" y="46"/>
                      <a:pt x="30" y="46"/>
                      <a:pt x="31" y="46"/>
                    </a:cubicBezTo>
                    <a:cubicBezTo>
                      <a:pt x="31" y="46"/>
                      <a:pt x="32" y="46"/>
                      <a:pt x="32" y="45"/>
                    </a:cubicBezTo>
                    <a:cubicBezTo>
                      <a:pt x="33" y="45"/>
                      <a:pt x="33" y="45"/>
                      <a:pt x="33" y="45"/>
                    </a:cubicBezTo>
                    <a:cubicBezTo>
                      <a:pt x="34" y="45"/>
                      <a:pt x="34" y="45"/>
                      <a:pt x="34" y="45"/>
                    </a:cubicBezTo>
                    <a:cubicBezTo>
                      <a:pt x="35" y="44"/>
                      <a:pt x="35" y="44"/>
                      <a:pt x="35" y="44"/>
                    </a:cubicBezTo>
                    <a:cubicBezTo>
                      <a:pt x="36" y="44"/>
                      <a:pt x="36" y="44"/>
                      <a:pt x="36" y="44"/>
                    </a:cubicBezTo>
                    <a:cubicBezTo>
                      <a:pt x="36" y="44"/>
                      <a:pt x="36" y="44"/>
                      <a:pt x="36" y="44"/>
                    </a:cubicBezTo>
                    <a:cubicBezTo>
                      <a:pt x="36" y="44"/>
                      <a:pt x="36" y="44"/>
                      <a:pt x="37" y="44"/>
                    </a:cubicBezTo>
                    <a:cubicBezTo>
                      <a:pt x="37" y="44"/>
                      <a:pt x="37" y="44"/>
                      <a:pt x="37" y="44"/>
                    </a:cubicBezTo>
                    <a:cubicBezTo>
                      <a:pt x="37" y="44"/>
                      <a:pt x="37" y="44"/>
                      <a:pt x="37" y="44"/>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2"/>
                      <a:pt x="37" y="42"/>
                      <a:pt x="37" y="42"/>
                    </a:cubicBezTo>
                    <a:cubicBezTo>
                      <a:pt x="36" y="42"/>
                      <a:pt x="36" y="41"/>
                      <a:pt x="36" y="41"/>
                    </a:cubicBezTo>
                    <a:cubicBezTo>
                      <a:pt x="36" y="40"/>
                      <a:pt x="35" y="39"/>
                      <a:pt x="35" y="39"/>
                    </a:cubicBezTo>
                    <a:cubicBezTo>
                      <a:pt x="35" y="38"/>
                      <a:pt x="35" y="38"/>
                      <a:pt x="35" y="37"/>
                    </a:cubicBezTo>
                    <a:cubicBezTo>
                      <a:pt x="34" y="36"/>
                      <a:pt x="34" y="36"/>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3"/>
                      <a:pt x="34" y="33"/>
                    </a:cubicBezTo>
                    <a:cubicBezTo>
                      <a:pt x="34" y="33"/>
                      <a:pt x="34" y="33"/>
                      <a:pt x="34" y="33"/>
                    </a:cubicBezTo>
                    <a:cubicBezTo>
                      <a:pt x="34" y="32"/>
                      <a:pt x="34" y="31"/>
                      <a:pt x="34" y="30"/>
                    </a:cubicBezTo>
                    <a:cubicBezTo>
                      <a:pt x="34" y="29"/>
                      <a:pt x="33" y="28"/>
                      <a:pt x="33" y="27"/>
                    </a:cubicBezTo>
                    <a:cubicBezTo>
                      <a:pt x="33" y="26"/>
                      <a:pt x="33" y="25"/>
                      <a:pt x="33" y="24"/>
                    </a:cubicBezTo>
                    <a:cubicBezTo>
                      <a:pt x="32" y="23"/>
                      <a:pt x="32" y="22"/>
                      <a:pt x="32" y="22"/>
                    </a:cubicBezTo>
                    <a:cubicBezTo>
                      <a:pt x="32" y="21"/>
                      <a:pt x="32" y="21"/>
                      <a:pt x="31" y="21"/>
                    </a:cubicBezTo>
                    <a:cubicBezTo>
                      <a:pt x="31" y="20"/>
                      <a:pt x="31" y="20"/>
                      <a:pt x="31" y="20"/>
                    </a:cubicBezTo>
                    <a:cubicBezTo>
                      <a:pt x="31" y="19"/>
                      <a:pt x="31" y="19"/>
                      <a:pt x="31" y="18"/>
                    </a:cubicBezTo>
                    <a:cubicBezTo>
                      <a:pt x="31" y="18"/>
                      <a:pt x="31" y="18"/>
                      <a:pt x="31" y="17"/>
                    </a:cubicBezTo>
                    <a:cubicBezTo>
                      <a:pt x="31" y="17"/>
                      <a:pt x="31" y="16"/>
                      <a:pt x="31" y="16"/>
                    </a:cubicBezTo>
                    <a:cubicBezTo>
                      <a:pt x="31" y="15"/>
                      <a:pt x="31" y="15"/>
                      <a:pt x="31" y="14"/>
                    </a:cubicBezTo>
                    <a:cubicBezTo>
                      <a:pt x="31" y="14"/>
                      <a:pt x="31" y="13"/>
                      <a:pt x="31" y="13"/>
                    </a:cubicBezTo>
                    <a:cubicBezTo>
                      <a:pt x="31" y="12"/>
                      <a:pt x="31" y="12"/>
                      <a:pt x="31" y="11"/>
                    </a:cubicBezTo>
                    <a:cubicBezTo>
                      <a:pt x="31" y="11"/>
                      <a:pt x="31" y="11"/>
                      <a:pt x="32" y="11"/>
                    </a:cubicBezTo>
                    <a:cubicBezTo>
                      <a:pt x="32" y="11"/>
                      <a:pt x="32" y="11"/>
                      <a:pt x="32" y="11"/>
                    </a:cubicBezTo>
                    <a:cubicBezTo>
                      <a:pt x="32" y="11"/>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9"/>
                    </a:cubicBezTo>
                    <a:cubicBezTo>
                      <a:pt x="32" y="9"/>
                      <a:pt x="32" y="8"/>
                      <a:pt x="32" y="8"/>
                    </a:cubicBezTo>
                    <a:cubicBezTo>
                      <a:pt x="31" y="7"/>
                      <a:pt x="31" y="7"/>
                      <a:pt x="31" y="6"/>
                    </a:cubicBezTo>
                    <a:cubicBezTo>
                      <a:pt x="31" y="6"/>
                      <a:pt x="31" y="6"/>
                      <a:pt x="30" y="5"/>
                    </a:cubicBezTo>
                    <a:cubicBezTo>
                      <a:pt x="30" y="5"/>
                      <a:pt x="30" y="5"/>
                      <a:pt x="29" y="4"/>
                    </a:cubicBezTo>
                    <a:cubicBezTo>
                      <a:pt x="29" y="4"/>
                      <a:pt x="29" y="4"/>
                      <a:pt x="29" y="4"/>
                    </a:cubicBezTo>
                    <a:cubicBezTo>
                      <a:pt x="29" y="4"/>
                      <a:pt x="29" y="4"/>
                      <a:pt x="29" y="4"/>
                    </a:cubicBezTo>
                    <a:cubicBezTo>
                      <a:pt x="29" y="3"/>
                      <a:pt x="29" y="3"/>
                      <a:pt x="28" y="2"/>
                    </a:cubicBezTo>
                    <a:cubicBezTo>
                      <a:pt x="28" y="2"/>
                      <a:pt x="28" y="1"/>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49" name="Freeform 53">
                <a:extLst>
                  <a:ext uri="{FF2B5EF4-FFF2-40B4-BE49-F238E27FC236}">
                    <a16:creationId xmlns:a16="http://schemas.microsoft.com/office/drawing/2014/main" id="{260383EB-A7D2-7341-A3AE-1A437E55B3DE}"/>
                  </a:ext>
                </a:extLst>
              </p:cNvPr>
              <p:cNvSpPr>
                <a:spLocks/>
              </p:cNvSpPr>
              <p:nvPr/>
            </p:nvSpPr>
            <p:spPr bwMode="auto">
              <a:xfrm>
                <a:off x="3587" y="1125"/>
                <a:ext cx="65" cy="50"/>
              </a:xfrm>
              <a:custGeom>
                <a:avLst/>
                <a:gdLst>
                  <a:gd name="T0" fmla="*/ 10 w 62"/>
                  <a:gd name="T1" fmla="*/ 5 h 47"/>
                  <a:gd name="T2" fmla="*/ 11 w 62"/>
                  <a:gd name="T3" fmla="*/ 7 h 47"/>
                  <a:gd name="T4" fmla="*/ 8 w 62"/>
                  <a:gd name="T5" fmla="*/ 10 h 47"/>
                  <a:gd name="T6" fmla="*/ 3 w 62"/>
                  <a:gd name="T7" fmla="*/ 12 h 47"/>
                  <a:gd name="T8" fmla="*/ 1 w 62"/>
                  <a:gd name="T9" fmla="*/ 15 h 47"/>
                  <a:gd name="T10" fmla="*/ 5 w 62"/>
                  <a:gd name="T11" fmla="*/ 20 h 47"/>
                  <a:gd name="T12" fmla="*/ 16 w 62"/>
                  <a:gd name="T13" fmla="*/ 31 h 47"/>
                  <a:gd name="T14" fmla="*/ 20 w 62"/>
                  <a:gd name="T15" fmla="*/ 26 h 47"/>
                  <a:gd name="T16" fmla="*/ 23 w 62"/>
                  <a:gd name="T17" fmla="*/ 24 h 47"/>
                  <a:gd name="T18" fmla="*/ 25 w 62"/>
                  <a:gd name="T19" fmla="*/ 24 h 47"/>
                  <a:gd name="T20" fmla="*/ 28 w 62"/>
                  <a:gd name="T21" fmla="*/ 23 h 47"/>
                  <a:gd name="T22" fmla="*/ 36 w 62"/>
                  <a:gd name="T23" fmla="*/ 26 h 47"/>
                  <a:gd name="T24" fmla="*/ 40 w 62"/>
                  <a:gd name="T25" fmla="*/ 36 h 47"/>
                  <a:gd name="T26" fmla="*/ 42 w 62"/>
                  <a:gd name="T27" fmla="*/ 36 h 47"/>
                  <a:gd name="T28" fmla="*/ 45 w 62"/>
                  <a:gd name="T29" fmla="*/ 36 h 47"/>
                  <a:gd name="T30" fmla="*/ 45 w 62"/>
                  <a:gd name="T31" fmla="*/ 36 h 47"/>
                  <a:gd name="T32" fmla="*/ 45 w 62"/>
                  <a:gd name="T33" fmla="*/ 36 h 47"/>
                  <a:gd name="T34" fmla="*/ 45 w 62"/>
                  <a:gd name="T35" fmla="*/ 36 h 47"/>
                  <a:gd name="T36" fmla="*/ 45 w 62"/>
                  <a:gd name="T37" fmla="*/ 36 h 47"/>
                  <a:gd name="T38" fmla="*/ 45 w 62"/>
                  <a:gd name="T39" fmla="*/ 36 h 47"/>
                  <a:gd name="T40" fmla="*/ 45 w 62"/>
                  <a:gd name="T41" fmla="*/ 36 h 47"/>
                  <a:gd name="T42" fmla="*/ 45 w 62"/>
                  <a:gd name="T43" fmla="*/ 36 h 47"/>
                  <a:gd name="T44" fmla="*/ 48 w 62"/>
                  <a:gd name="T45" fmla="*/ 41 h 47"/>
                  <a:gd name="T46" fmla="*/ 48 w 62"/>
                  <a:gd name="T47" fmla="*/ 44 h 47"/>
                  <a:gd name="T48" fmla="*/ 49 w 62"/>
                  <a:gd name="T49" fmla="*/ 45 h 47"/>
                  <a:gd name="T50" fmla="*/ 51 w 62"/>
                  <a:gd name="T51" fmla="*/ 47 h 47"/>
                  <a:gd name="T52" fmla="*/ 54 w 62"/>
                  <a:gd name="T53" fmla="*/ 43 h 47"/>
                  <a:gd name="T54" fmla="*/ 56 w 62"/>
                  <a:gd name="T55" fmla="*/ 44 h 47"/>
                  <a:gd name="T56" fmla="*/ 56 w 62"/>
                  <a:gd name="T57" fmla="*/ 44 h 47"/>
                  <a:gd name="T58" fmla="*/ 58 w 62"/>
                  <a:gd name="T59" fmla="*/ 43 h 47"/>
                  <a:gd name="T60" fmla="*/ 59 w 62"/>
                  <a:gd name="T61" fmla="*/ 41 h 47"/>
                  <a:gd name="T62" fmla="*/ 58 w 62"/>
                  <a:gd name="T63" fmla="*/ 37 h 47"/>
                  <a:gd name="T64" fmla="*/ 60 w 62"/>
                  <a:gd name="T65" fmla="*/ 36 h 47"/>
                  <a:gd name="T66" fmla="*/ 62 w 62"/>
                  <a:gd name="T67" fmla="*/ 37 h 47"/>
                  <a:gd name="T68" fmla="*/ 62 w 62"/>
                  <a:gd name="T69" fmla="*/ 35 h 47"/>
                  <a:gd name="T70" fmla="*/ 61 w 62"/>
                  <a:gd name="T71" fmla="*/ 31 h 47"/>
                  <a:gd name="T72" fmla="*/ 58 w 62"/>
                  <a:gd name="T73" fmla="*/ 23 h 47"/>
                  <a:gd name="T74" fmla="*/ 58 w 62"/>
                  <a:gd name="T75" fmla="*/ 21 h 47"/>
                  <a:gd name="T76" fmla="*/ 57 w 62"/>
                  <a:gd name="T77" fmla="*/ 18 h 47"/>
                  <a:gd name="T78" fmla="*/ 56 w 62"/>
                  <a:gd name="T79" fmla="*/ 15 h 47"/>
                  <a:gd name="T80" fmla="*/ 55 w 62"/>
                  <a:gd name="T81" fmla="*/ 14 h 47"/>
                  <a:gd name="T82" fmla="*/ 55 w 62"/>
                  <a:gd name="T83" fmla="*/ 11 h 47"/>
                  <a:gd name="T84" fmla="*/ 52 w 62"/>
                  <a:gd name="T85" fmla="*/ 5 h 47"/>
                  <a:gd name="T86" fmla="*/ 48 w 62"/>
                  <a:gd name="T87" fmla="*/ 4 h 47"/>
                  <a:gd name="T88" fmla="*/ 43 w 62"/>
                  <a:gd name="T89" fmla="*/ 6 h 47"/>
                  <a:gd name="T90" fmla="*/ 40 w 62"/>
                  <a:gd name="T91" fmla="*/ 5 h 47"/>
                  <a:gd name="T92" fmla="*/ 38 w 62"/>
                  <a:gd name="T93" fmla="*/ 7 h 47"/>
                  <a:gd name="T94" fmla="*/ 36 w 62"/>
                  <a:gd name="T95" fmla="*/ 7 h 47"/>
                  <a:gd name="T96" fmla="*/ 34 w 62"/>
                  <a:gd name="T97" fmla="*/ 6 h 47"/>
                  <a:gd name="T98" fmla="*/ 33 w 62"/>
                  <a:gd name="T99" fmla="*/ 7 h 47"/>
                  <a:gd name="T100" fmla="*/ 31 w 62"/>
                  <a:gd name="T101" fmla="*/ 4 h 47"/>
                  <a:gd name="T102" fmla="*/ 29 w 62"/>
                  <a:gd name="T103" fmla="*/ 4 h 47"/>
                  <a:gd name="T104" fmla="*/ 18 w 62"/>
                  <a:gd name="T105"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7">
                    <a:moveTo>
                      <a:pt x="12" y="0"/>
                    </a:moveTo>
                    <a:cubicBezTo>
                      <a:pt x="12" y="1"/>
                      <a:pt x="12" y="1"/>
                      <a:pt x="12" y="1"/>
                    </a:cubicBezTo>
                    <a:cubicBezTo>
                      <a:pt x="12" y="2"/>
                      <a:pt x="12" y="2"/>
                      <a:pt x="12" y="3"/>
                    </a:cubicBezTo>
                    <a:cubicBezTo>
                      <a:pt x="12" y="3"/>
                      <a:pt x="12" y="3"/>
                      <a:pt x="11" y="4"/>
                    </a:cubicBezTo>
                    <a:cubicBezTo>
                      <a:pt x="11" y="4"/>
                      <a:pt x="11" y="4"/>
                      <a:pt x="10" y="4"/>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9"/>
                      <a:pt x="10" y="9"/>
                      <a:pt x="10" y="9"/>
                    </a:cubicBezTo>
                    <a:cubicBezTo>
                      <a:pt x="10" y="9"/>
                      <a:pt x="10" y="9"/>
                      <a:pt x="9" y="9"/>
                    </a:cubicBezTo>
                    <a:cubicBezTo>
                      <a:pt x="9" y="10"/>
                      <a:pt x="9" y="10"/>
                      <a:pt x="8" y="10"/>
                    </a:cubicBezTo>
                    <a:cubicBezTo>
                      <a:pt x="7" y="9"/>
                      <a:pt x="7" y="9"/>
                      <a:pt x="7" y="9"/>
                    </a:cubicBezTo>
                    <a:cubicBezTo>
                      <a:pt x="7" y="9"/>
                      <a:pt x="7" y="9"/>
                      <a:pt x="7" y="9"/>
                    </a:cubicBezTo>
                    <a:cubicBezTo>
                      <a:pt x="7" y="9"/>
                      <a:pt x="7" y="10"/>
                      <a:pt x="6" y="10"/>
                    </a:cubicBezTo>
                    <a:cubicBezTo>
                      <a:pt x="6" y="10"/>
                      <a:pt x="6" y="10"/>
                      <a:pt x="5" y="10"/>
                    </a:cubicBezTo>
                    <a:cubicBezTo>
                      <a:pt x="5" y="11"/>
                      <a:pt x="4" y="11"/>
                      <a:pt x="4" y="11"/>
                    </a:cubicBezTo>
                    <a:cubicBezTo>
                      <a:pt x="3" y="12"/>
                      <a:pt x="3" y="12"/>
                      <a:pt x="3" y="12"/>
                    </a:cubicBezTo>
                    <a:cubicBezTo>
                      <a:pt x="2" y="12"/>
                      <a:pt x="2" y="13"/>
                      <a:pt x="2" y="13"/>
                    </a:cubicBezTo>
                    <a:cubicBezTo>
                      <a:pt x="2" y="13"/>
                      <a:pt x="2" y="13"/>
                      <a:pt x="2" y="13"/>
                    </a:cubicBezTo>
                    <a:cubicBezTo>
                      <a:pt x="2" y="13"/>
                      <a:pt x="1" y="13"/>
                      <a:pt x="1" y="13"/>
                    </a:cubicBezTo>
                    <a:cubicBezTo>
                      <a:pt x="1" y="13"/>
                      <a:pt x="1" y="13"/>
                      <a:pt x="1" y="14"/>
                    </a:cubicBezTo>
                    <a:cubicBezTo>
                      <a:pt x="0" y="14"/>
                      <a:pt x="0" y="14"/>
                      <a:pt x="0" y="14"/>
                    </a:cubicBezTo>
                    <a:cubicBezTo>
                      <a:pt x="1" y="14"/>
                      <a:pt x="1" y="14"/>
                      <a:pt x="1" y="15"/>
                    </a:cubicBezTo>
                    <a:cubicBezTo>
                      <a:pt x="1" y="15"/>
                      <a:pt x="2" y="15"/>
                      <a:pt x="2" y="16"/>
                    </a:cubicBezTo>
                    <a:cubicBezTo>
                      <a:pt x="2" y="16"/>
                      <a:pt x="2" y="16"/>
                      <a:pt x="2" y="16"/>
                    </a:cubicBezTo>
                    <a:cubicBezTo>
                      <a:pt x="3" y="17"/>
                      <a:pt x="3" y="17"/>
                      <a:pt x="3" y="17"/>
                    </a:cubicBezTo>
                    <a:cubicBezTo>
                      <a:pt x="3" y="18"/>
                      <a:pt x="3" y="18"/>
                      <a:pt x="3" y="18"/>
                    </a:cubicBezTo>
                    <a:cubicBezTo>
                      <a:pt x="4" y="18"/>
                      <a:pt x="4" y="19"/>
                      <a:pt x="4" y="19"/>
                    </a:cubicBezTo>
                    <a:cubicBezTo>
                      <a:pt x="4" y="19"/>
                      <a:pt x="5" y="20"/>
                      <a:pt x="5" y="20"/>
                    </a:cubicBezTo>
                    <a:cubicBezTo>
                      <a:pt x="5" y="20"/>
                      <a:pt x="6" y="21"/>
                      <a:pt x="6" y="21"/>
                    </a:cubicBezTo>
                    <a:cubicBezTo>
                      <a:pt x="7" y="22"/>
                      <a:pt x="8" y="22"/>
                      <a:pt x="8" y="23"/>
                    </a:cubicBezTo>
                    <a:cubicBezTo>
                      <a:pt x="9" y="24"/>
                      <a:pt x="10" y="24"/>
                      <a:pt x="11" y="25"/>
                    </a:cubicBezTo>
                    <a:cubicBezTo>
                      <a:pt x="12" y="26"/>
                      <a:pt x="13" y="27"/>
                      <a:pt x="13" y="28"/>
                    </a:cubicBezTo>
                    <a:cubicBezTo>
                      <a:pt x="14" y="29"/>
                      <a:pt x="15" y="30"/>
                      <a:pt x="15" y="31"/>
                    </a:cubicBezTo>
                    <a:cubicBezTo>
                      <a:pt x="15" y="31"/>
                      <a:pt x="16" y="31"/>
                      <a:pt x="16" y="31"/>
                    </a:cubicBezTo>
                    <a:cubicBezTo>
                      <a:pt x="16" y="31"/>
                      <a:pt x="16" y="31"/>
                      <a:pt x="16" y="30"/>
                    </a:cubicBezTo>
                    <a:cubicBezTo>
                      <a:pt x="16" y="30"/>
                      <a:pt x="16" y="30"/>
                      <a:pt x="16" y="30"/>
                    </a:cubicBezTo>
                    <a:cubicBezTo>
                      <a:pt x="16" y="30"/>
                      <a:pt x="16" y="30"/>
                      <a:pt x="17" y="30"/>
                    </a:cubicBezTo>
                    <a:cubicBezTo>
                      <a:pt x="17" y="29"/>
                      <a:pt x="17" y="29"/>
                      <a:pt x="18" y="29"/>
                    </a:cubicBezTo>
                    <a:cubicBezTo>
                      <a:pt x="18" y="28"/>
                      <a:pt x="19" y="28"/>
                      <a:pt x="19" y="27"/>
                    </a:cubicBezTo>
                    <a:cubicBezTo>
                      <a:pt x="20" y="27"/>
                      <a:pt x="20" y="27"/>
                      <a:pt x="20" y="26"/>
                    </a:cubicBezTo>
                    <a:cubicBezTo>
                      <a:pt x="20" y="26"/>
                      <a:pt x="20" y="26"/>
                      <a:pt x="20" y="25"/>
                    </a:cubicBezTo>
                    <a:cubicBezTo>
                      <a:pt x="21" y="25"/>
                      <a:pt x="21" y="25"/>
                      <a:pt x="21" y="25"/>
                    </a:cubicBezTo>
                    <a:cubicBezTo>
                      <a:pt x="21" y="24"/>
                      <a:pt x="21" y="24"/>
                      <a:pt x="21" y="24"/>
                    </a:cubicBezTo>
                    <a:cubicBezTo>
                      <a:pt x="21" y="24"/>
                      <a:pt x="21" y="24"/>
                      <a:pt x="22" y="24"/>
                    </a:cubicBezTo>
                    <a:cubicBezTo>
                      <a:pt x="22" y="24"/>
                      <a:pt x="22" y="24"/>
                      <a:pt x="22" y="24"/>
                    </a:cubicBezTo>
                    <a:cubicBezTo>
                      <a:pt x="22" y="24"/>
                      <a:pt x="23" y="24"/>
                      <a:pt x="23" y="24"/>
                    </a:cubicBezTo>
                    <a:cubicBezTo>
                      <a:pt x="23" y="24"/>
                      <a:pt x="23" y="24"/>
                      <a:pt x="23" y="24"/>
                    </a:cubicBezTo>
                    <a:cubicBezTo>
                      <a:pt x="23" y="24"/>
                      <a:pt x="23"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ubicBezTo>
                      <a:pt x="26" y="24"/>
                      <a:pt x="26" y="24"/>
                      <a:pt x="26" y="24"/>
                    </a:cubicBezTo>
                    <a:cubicBezTo>
                      <a:pt x="26" y="24"/>
                      <a:pt x="27" y="24"/>
                      <a:pt x="27" y="24"/>
                    </a:cubicBezTo>
                    <a:cubicBezTo>
                      <a:pt x="27" y="24"/>
                      <a:pt x="27" y="24"/>
                      <a:pt x="28" y="24"/>
                    </a:cubicBezTo>
                    <a:cubicBezTo>
                      <a:pt x="28" y="24"/>
                      <a:pt x="28" y="23"/>
                      <a:pt x="28" y="23"/>
                    </a:cubicBezTo>
                    <a:cubicBezTo>
                      <a:pt x="29" y="23"/>
                      <a:pt x="29" y="23"/>
                      <a:pt x="29" y="23"/>
                    </a:cubicBezTo>
                    <a:cubicBezTo>
                      <a:pt x="29" y="23"/>
                      <a:pt x="30" y="23"/>
                      <a:pt x="30" y="23"/>
                    </a:cubicBezTo>
                    <a:cubicBezTo>
                      <a:pt x="30" y="23"/>
                      <a:pt x="30" y="23"/>
                      <a:pt x="31" y="23"/>
                    </a:cubicBezTo>
                    <a:cubicBezTo>
                      <a:pt x="31" y="23"/>
                      <a:pt x="31" y="23"/>
                      <a:pt x="31" y="23"/>
                    </a:cubicBezTo>
                    <a:cubicBezTo>
                      <a:pt x="32" y="23"/>
                      <a:pt x="33" y="23"/>
                      <a:pt x="33" y="24"/>
                    </a:cubicBezTo>
                    <a:cubicBezTo>
                      <a:pt x="34" y="25"/>
                      <a:pt x="35" y="25"/>
                      <a:pt x="36" y="26"/>
                    </a:cubicBezTo>
                    <a:cubicBezTo>
                      <a:pt x="37" y="27"/>
                      <a:pt x="37" y="28"/>
                      <a:pt x="38" y="29"/>
                    </a:cubicBezTo>
                    <a:cubicBezTo>
                      <a:pt x="38" y="30"/>
                      <a:pt x="38" y="31"/>
                      <a:pt x="38" y="32"/>
                    </a:cubicBezTo>
                    <a:cubicBezTo>
                      <a:pt x="38" y="32"/>
                      <a:pt x="39" y="32"/>
                      <a:pt x="39" y="33"/>
                    </a:cubicBezTo>
                    <a:cubicBezTo>
                      <a:pt x="39" y="33"/>
                      <a:pt x="39" y="34"/>
                      <a:pt x="39" y="34"/>
                    </a:cubicBezTo>
                    <a:cubicBezTo>
                      <a:pt x="39" y="34"/>
                      <a:pt x="39" y="35"/>
                      <a:pt x="39" y="35"/>
                    </a:cubicBezTo>
                    <a:cubicBezTo>
                      <a:pt x="39" y="36"/>
                      <a:pt x="39" y="36"/>
                      <a:pt x="40" y="36"/>
                    </a:cubicBezTo>
                    <a:cubicBezTo>
                      <a:pt x="40" y="36"/>
                      <a:pt x="40" y="36"/>
                      <a:pt x="40" y="36"/>
                    </a:cubicBezTo>
                    <a:cubicBezTo>
                      <a:pt x="40" y="36"/>
                      <a:pt x="40" y="37"/>
                      <a:pt x="40" y="37"/>
                    </a:cubicBezTo>
                    <a:cubicBezTo>
                      <a:pt x="40" y="37"/>
                      <a:pt x="40" y="37"/>
                      <a:pt x="40" y="37"/>
                    </a:cubicBezTo>
                    <a:cubicBezTo>
                      <a:pt x="40" y="37"/>
                      <a:pt x="40" y="37"/>
                      <a:pt x="40" y="37"/>
                    </a:cubicBezTo>
                    <a:cubicBezTo>
                      <a:pt x="40" y="37"/>
                      <a:pt x="41" y="36"/>
                      <a:pt x="41" y="36"/>
                    </a:cubicBezTo>
                    <a:cubicBezTo>
                      <a:pt x="42" y="36"/>
                      <a:pt x="42" y="36"/>
                      <a:pt x="42" y="36"/>
                    </a:cubicBezTo>
                    <a:cubicBezTo>
                      <a:pt x="43" y="36"/>
                      <a:pt x="43" y="36"/>
                      <a:pt x="44" y="36"/>
                    </a:cubicBezTo>
                    <a:cubicBezTo>
                      <a:pt x="44" y="36"/>
                      <a:pt x="44"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6" y="36"/>
                      <a:pt x="46" y="36"/>
                    </a:cubicBezTo>
                    <a:cubicBezTo>
                      <a:pt x="47" y="36"/>
                      <a:pt x="47" y="37"/>
                      <a:pt x="47" y="37"/>
                    </a:cubicBezTo>
                    <a:cubicBezTo>
                      <a:pt x="47" y="38"/>
                      <a:pt x="48" y="38"/>
                      <a:pt x="48" y="39"/>
                    </a:cubicBezTo>
                    <a:cubicBezTo>
                      <a:pt x="48" y="40"/>
                      <a:pt x="48" y="40"/>
                      <a:pt x="48" y="41"/>
                    </a:cubicBezTo>
                    <a:cubicBezTo>
                      <a:pt x="48" y="41"/>
                      <a:pt x="48" y="42"/>
                      <a:pt x="48" y="43"/>
                    </a:cubicBezTo>
                    <a:cubicBezTo>
                      <a:pt x="48" y="43"/>
                      <a:pt x="48" y="43"/>
                      <a:pt x="48" y="43"/>
                    </a:cubicBezTo>
                    <a:cubicBezTo>
                      <a:pt x="48" y="43"/>
                      <a:pt x="48" y="43"/>
                      <a:pt x="48" y="43"/>
                    </a:cubicBezTo>
                    <a:cubicBezTo>
                      <a:pt x="48" y="43"/>
                      <a:pt x="48" y="43"/>
                      <a:pt x="48" y="43"/>
                    </a:cubicBezTo>
                    <a:cubicBezTo>
                      <a:pt x="48" y="43"/>
                      <a:pt x="48" y="43"/>
                      <a:pt x="48" y="43"/>
                    </a:cubicBezTo>
                    <a:cubicBezTo>
                      <a:pt x="48" y="43"/>
                      <a:pt x="48" y="43"/>
                      <a:pt x="48" y="44"/>
                    </a:cubicBezTo>
                    <a:cubicBezTo>
                      <a:pt x="48" y="44"/>
                      <a:pt x="48" y="44"/>
                      <a:pt x="48" y="44"/>
                    </a:cubicBezTo>
                    <a:cubicBezTo>
                      <a:pt x="48" y="44"/>
                      <a:pt x="48" y="44"/>
                      <a:pt x="48" y="44"/>
                    </a:cubicBezTo>
                    <a:cubicBezTo>
                      <a:pt x="48" y="44"/>
                      <a:pt x="48" y="44"/>
                      <a:pt x="48" y="44"/>
                    </a:cubicBezTo>
                    <a:cubicBezTo>
                      <a:pt x="48" y="44"/>
                      <a:pt x="48" y="44"/>
                      <a:pt x="48" y="44"/>
                    </a:cubicBezTo>
                    <a:cubicBezTo>
                      <a:pt x="48" y="44"/>
                      <a:pt x="48" y="45"/>
                      <a:pt x="48" y="45"/>
                    </a:cubicBezTo>
                    <a:cubicBezTo>
                      <a:pt x="49" y="45"/>
                      <a:pt x="49" y="45"/>
                      <a:pt x="49" y="45"/>
                    </a:cubicBezTo>
                    <a:cubicBezTo>
                      <a:pt x="49" y="45"/>
                      <a:pt x="49" y="46"/>
                      <a:pt x="49" y="46"/>
                    </a:cubicBezTo>
                    <a:cubicBezTo>
                      <a:pt x="49" y="46"/>
                      <a:pt x="49" y="46"/>
                      <a:pt x="49" y="46"/>
                    </a:cubicBezTo>
                    <a:cubicBezTo>
                      <a:pt x="49" y="46"/>
                      <a:pt x="50" y="46"/>
                      <a:pt x="50" y="46"/>
                    </a:cubicBezTo>
                    <a:cubicBezTo>
                      <a:pt x="50" y="46"/>
                      <a:pt x="50" y="46"/>
                      <a:pt x="50" y="46"/>
                    </a:cubicBezTo>
                    <a:cubicBezTo>
                      <a:pt x="50" y="47"/>
                      <a:pt x="50" y="47"/>
                      <a:pt x="51" y="47"/>
                    </a:cubicBezTo>
                    <a:cubicBezTo>
                      <a:pt x="51" y="47"/>
                      <a:pt x="51" y="47"/>
                      <a:pt x="51" y="47"/>
                    </a:cubicBezTo>
                    <a:cubicBezTo>
                      <a:pt x="51" y="46"/>
                      <a:pt x="51" y="46"/>
                      <a:pt x="51" y="46"/>
                    </a:cubicBezTo>
                    <a:cubicBezTo>
                      <a:pt x="51" y="46"/>
                      <a:pt x="51" y="46"/>
                      <a:pt x="51" y="46"/>
                    </a:cubicBezTo>
                    <a:cubicBezTo>
                      <a:pt x="51" y="46"/>
                      <a:pt x="51" y="46"/>
                      <a:pt x="51" y="46"/>
                    </a:cubicBezTo>
                    <a:cubicBezTo>
                      <a:pt x="52" y="46"/>
                      <a:pt x="52" y="45"/>
                      <a:pt x="52" y="45"/>
                    </a:cubicBezTo>
                    <a:cubicBezTo>
                      <a:pt x="53" y="44"/>
                      <a:pt x="53" y="44"/>
                      <a:pt x="53" y="44"/>
                    </a:cubicBezTo>
                    <a:cubicBezTo>
                      <a:pt x="54" y="43"/>
                      <a:pt x="54" y="43"/>
                      <a:pt x="54" y="43"/>
                    </a:cubicBezTo>
                    <a:cubicBezTo>
                      <a:pt x="54" y="43"/>
                      <a:pt x="55" y="43"/>
                      <a:pt x="55" y="43"/>
                    </a:cubicBezTo>
                    <a:cubicBezTo>
                      <a:pt x="55" y="43"/>
                      <a:pt x="55" y="43"/>
                      <a:pt x="55" y="43"/>
                    </a:cubicBezTo>
                    <a:cubicBezTo>
                      <a:pt x="55" y="43"/>
                      <a:pt x="55" y="43"/>
                      <a:pt x="55" y="43"/>
                    </a:cubicBezTo>
                    <a:cubicBezTo>
                      <a:pt x="55" y="43"/>
                      <a:pt x="55" y="43"/>
                      <a:pt x="56" y="43"/>
                    </a:cubicBezTo>
                    <a:cubicBezTo>
                      <a:pt x="56" y="43"/>
                      <a:pt x="56" y="43"/>
                      <a:pt x="56" y="44"/>
                    </a:cubicBezTo>
                    <a:cubicBezTo>
                      <a:pt x="56" y="44"/>
                      <a:pt x="56" y="44"/>
                      <a:pt x="56" y="44"/>
                    </a:cubicBezTo>
                    <a:cubicBezTo>
                      <a:pt x="56" y="44"/>
                      <a:pt x="56" y="44"/>
                      <a:pt x="56" y="44"/>
                    </a:cubicBezTo>
                    <a:cubicBezTo>
                      <a:pt x="56" y="44"/>
                      <a:pt x="56" y="44"/>
                      <a:pt x="56" y="44"/>
                    </a:cubicBezTo>
                    <a:cubicBezTo>
                      <a:pt x="56" y="44"/>
                      <a:pt x="56" y="44"/>
                      <a:pt x="56" y="44"/>
                    </a:cubicBezTo>
                    <a:cubicBezTo>
                      <a:pt x="56" y="44"/>
                      <a:pt x="56" y="44"/>
                      <a:pt x="56" y="44"/>
                    </a:cubicBezTo>
                    <a:cubicBezTo>
                      <a:pt x="56" y="44"/>
                      <a:pt x="56" y="44"/>
                      <a:pt x="56" y="44"/>
                    </a:cubicBezTo>
                    <a:cubicBezTo>
                      <a:pt x="56" y="44"/>
                      <a:pt x="56" y="44"/>
                      <a:pt x="56" y="44"/>
                    </a:cubicBezTo>
                    <a:cubicBezTo>
                      <a:pt x="57" y="44"/>
                      <a:pt x="57" y="44"/>
                      <a:pt x="57" y="44"/>
                    </a:cubicBezTo>
                    <a:cubicBezTo>
                      <a:pt x="57" y="44"/>
                      <a:pt x="57" y="44"/>
                      <a:pt x="57" y="44"/>
                    </a:cubicBezTo>
                    <a:cubicBezTo>
                      <a:pt x="57" y="44"/>
                      <a:pt x="57" y="44"/>
                      <a:pt x="57" y="44"/>
                    </a:cubicBezTo>
                    <a:cubicBezTo>
                      <a:pt x="57" y="44"/>
                      <a:pt x="57" y="44"/>
                      <a:pt x="57" y="43"/>
                    </a:cubicBezTo>
                    <a:cubicBezTo>
                      <a:pt x="58" y="43"/>
                      <a:pt x="58" y="43"/>
                      <a:pt x="58" y="43"/>
                    </a:cubicBezTo>
                    <a:cubicBezTo>
                      <a:pt x="58" y="43"/>
                      <a:pt x="58" y="43"/>
                      <a:pt x="58" y="43"/>
                    </a:cubicBezTo>
                    <a:cubicBezTo>
                      <a:pt x="58" y="43"/>
                      <a:pt x="58" y="43"/>
                      <a:pt x="58" y="43"/>
                    </a:cubicBezTo>
                    <a:cubicBezTo>
                      <a:pt x="58" y="43"/>
                      <a:pt x="58" y="43"/>
                      <a:pt x="59" y="42"/>
                    </a:cubicBezTo>
                    <a:cubicBezTo>
                      <a:pt x="59" y="42"/>
                      <a:pt x="59" y="42"/>
                      <a:pt x="59" y="42"/>
                    </a:cubicBezTo>
                    <a:cubicBezTo>
                      <a:pt x="59" y="42"/>
                      <a:pt x="59" y="42"/>
                      <a:pt x="59" y="42"/>
                    </a:cubicBezTo>
                    <a:cubicBezTo>
                      <a:pt x="59" y="42"/>
                      <a:pt x="59" y="42"/>
                      <a:pt x="59" y="41"/>
                    </a:cubicBezTo>
                    <a:cubicBezTo>
                      <a:pt x="59" y="41"/>
                      <a:pt x="59" y="41"/>
                      <a:pt x="59" y="41"/>
                    </a:cubicBezTo>
                    <a:cubicBezTo>
                      <a:pt x="59" y="41"/>
                      <a:pt x="59" y="41"/>
                      <a:pt x="58" y="40"/>
                    </a:cubicBezTo>
                    <a:cubicBezTo>
                      <a:pt x="58" y="40"/>
                      <a:pt x="58" y="40"/>
                      <a:pt x="58" y="40"/>
                    </a:cubicBezTo>
                    <a:cubicBezTo>
                      <a:pt x="58" y="39"/>
                      <a:pt x="58" y="39"/>
                      <a:pt x="58" y="39"/>
                    </a:cubicBezTo>
                    <a:cubicBezTo>
                      <a:pt x="58" y="39"/>
                      <a:pt x="58" y="38"/>
                      <a:pt x="58" y="38"/>
                    </a:cubicBezTo>
                    <a:cubicBezTo>
                      <a:pt x="58" y="38"/>
                      <a:pt x="58" y="37"/>
                      <a:pt x="58" y="37"/>
                    </a:cubicBezTo>
                    <a:cubicBezTo>
                      <a:pt x="58" y="37"/>
                      <a:pt x="58" y="37"/>
                      <a:pt x="58" y="37"/>
                    </a:cubicBezTo>
                    <a:cubicBezTo>
                      <a:pt x="58" y="37"/>
                      <a:pt x="58" y="37"/>
                      <a:pt x="59" y="36"/>
                    </a:cubicBezTo>
                    <a:cubicBezTo>
                      <a:pt x="59" y="36"/>
                      <a:pt x="59" y="36"/>
                      <a:pt x="59" y="36"/>
                    </a:cubicBezTo>
                    <a:cubicBezTo>
                      <a:pt x="59" y="36"/>
                      <a:pt x="59" y="36"/>
                      <a:pt x="59" y="36"/>
                    </a:cubicBezTo>
                    <a:cubicBezTo>
                      <a:pt x="59" y="36"/>
                      <a:pt x="60" y="36"/>
                      <a:pt x="60" y="36"/>
                    </a:cubicBezTo>
                    <a:cubicBezTo>
                      <a:pt x="60" y="36"/>
                      <a:pt x="60" y="36"/>
                      <a:pt x="60" y="36"/>
                    </a:cubicBezTo>
                    <a:cubicBezTo>
                      <a:pt x="60" y="36"/>
                      <a:pt x="60" y="36"/>
                      <a:pt x="60" y="36"/>
                    </a:cubicBezTo>
                    <a:cubicBezTo>
                      <a:pt x="60" y="36"/>
                      <a:pt x="60" y="36"/>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5"/>
                    </a:cubicBezTo>
                    <a:cubicBezTo>
                      <a:pt x="62" y="35"/>
                      <a:pt x="62" y="35"/>
                      <a:pt x="62" y="35"/>
                    </a:cubicBezTo>
                    <a:cubicBezTo>
                      <a:pt x="62" y="34"/>
                      <a:pt x="61" y="34"/>
                      <a:pt x="61" y="34"/>
                    </a:cubicBezTo>
                    <a:cubicBezTo>
                      <a:pt x="61" y="34"/>
                      <a:pt x="61" y="33"/>
                      <a:pt x="61" y="33"/>
                    </a:cubicBezTo>
                    <a:cubicBezTo>
                      <a:pt x="61" y="33"/>
                      <a:pt x="61" y="33"/>
                      <a:pt x="61" y="33"/>
                    </a:cubicBezTo>
                    <a:cubicBezTo>
                      <a:pt x="60" y="32"/>
                      <a:pt x="60" y="32"/>
                      <a:pt x="60" y="32"/>
                    </a:cubicBezTo>
                    <a:cubicBezTo>
                      <a:pt x="60" y="32"/>
                      <a:pt x="60" y="32"/>
                      <a:pt x="60" y="31"/>
                    </a:cubicBezTo>
                    <a:cubicBezTo>
                      <a:pt x="60" y="31"/>
                      <a:pt x="61" y="31"/>
                      <a:pt x="61" y="31"/>
                    </a:cubicBezTo>
                    <a:cubicBezTo>
                      <a:pt x="61" y="30"/>
                      <a:pt x="61" y="30"/>
                      <a:pt x="60" y="30"/>
                    </a:cubicBezTo>
                    <a:cubicBezTo>
                      <a:pt x="60" y="29"/>
                      <a:pt x="60" y="29"/>
                      <a:pt x="60" y="29"/>
                    </a:cubicBezTo>
                    <a:cubicBezTo>
                      <a:pt x="60" y="29"/>
                      <a:pt x="60" y="28"/>
                      <a:pt x="59" y="28"/>
                    </a:cubicBezTo>
                    <a:cubicBezTo>
                      <a:pt x="59" y="28"/>
                      <a:pt x="58" y="28"/>
                      <a:pt x="58" y="27"/>
                    </a:cubicBezTo>
                    <a:cubicBezTo>
                      <a:pt x="58" y="27"/>
                      <a:pt x="58" y="26"/>
                      <a:pt x="58" y="25"/>
                    </a:cubicBezTo>
                    <a:cubicBezTo>
                      <a:pt x="58" y="25"/>
                      <a:pt x="58" y="24"/>
                      <a:pt x="58" y="23"/>
                    </a:cubicBezTo>
                    <a:cubicBezTo>
                      <a:pt x="59" y="23"/>
                      <a:pt x="59" y="22"/>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19"/>
                      <a:pt x="57" y="19"/>
                      <a:pt x="57" y="19"/>
                    </a:cubicBezTo>
                    <a:cubicBezTo>
                      <a:pt x="57" y="19"/>
                      <a:pt x="57" y="18"/>
                      <a:pt x="57" y="18"/>
                    </a:cubicBezTo>
                    <a:cubicBezTo>
                      <a:pt x="57" y="18"/>
                      <a:pt x="57" y="18"/>
                      <a:pt x="57" y="18"/>
                    </a:cubicBezTo>
                    <a:cubicBezTo>
                      <a:pt x="57" y="17"/>
                      <a:pt x="57" y="17"/>
                      <a:pt x="57" y="17"/>
                    </a:cubicBezTo>
                    <a:cubicBezTo>
                      <a:pt x="57" y="16"/>
                      <a:pt x="57" y="16"/>
                      <a:pt x="57" y="16"/>
                    </a:cubicBezTo>
                    <a:cubicBezTo>
                      <a:pt x="57" y="16"/>
                      <a:pt x="57" y="16"/>
                      <a:pt x="57" y="16"/>
                    </a:cubicBezTo>
                    <a:cubicBezTo>
                      <a:pt x="57" y="16"/>
                      <a:pt x="56" y="16"/>
                      <a:pt x="56" y="16"/>
                    </a:cubicBezTo>
                    <a:cubicBezTo>
                      <a:pt x="56" y="16"/>
                      <a:pt x="56" y="16"/>
                      <a:pt x="56" y="15"/>
                    </a:cubicBezTo>
                    <a:cubicBezTo>
                      <a:pt x="56" y="15"/>
                      <a:pt x="55" y="15"/>
                      <a:pt x="55" y="15"/>
                    </a:cubicBezTo>
                    <a:cubicBezTo>
                      <a:pt x="55" y="15"/>
                      <a:pt x="55" y="15"/>
                      <a:pt x="55" y="15"/>
                    </a:cubicBezTo>
                    <a:cubicBezTo>
                      <a:pt x="55" y="15"/>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3"/>
                      <a:pt x="55" y="13"/>
                    </a:cubicBezTo>
                    <a:cubicBezTo>
                      <a:pt x="55" y="13"/>
                      <a:pt x="55" y="13"/>
                      <a:pt x="55" y="13"/>
                    </a:cubicBezTo>
                    <a:cubicBezTo>
                      <a:pt x="55" y="12"/>
                      <a:pt x="55" y="12"/>
                      <a:pt x="55" y="12"/>
                    </a:cubicBezTo>
                    <a:cubicBezTo>
                      <a:pt x="56" y="12"/>
                      <a:pt x="56" y="12"/>
                      <a:pt x="56" y="12"/>
                    </a:cubicBezTo>
                    <a:cubicBezTo>
                      <a:pt x="55" y="11"/>
                      <a:pt x="55" y="11"/>
                      <a:pt x="55" y="11"/>
                    </a:cubicBezTo>
                    <a:cubicBezTo>
                      <a:pt x="55" y="11"/>
                      <a:pt x="55" y="11"/>
                      <a:pt x="54" y="10"/>
                    </a:cubicBezTo>
                    <a:cubicBezTo>
                      <a:pt x="54" y="10"/>
                      <a:pt x="54" y="10"/>
                      <a:pt x="54" y="10"/>
                    </a:cubicBezTo>
                    <a:cubicBezTo>
                      <a:pt x="53" y="9"/>
                      <a:pt x="53" y="9"/>
                      <a:pt x="53" y="9"/>
                    </a:cubicBezTo>
                    <a:cubicBezTo>
                      <a:pt x="53" y="9"/>
                      <a:pt x="53" y="8"/>
                      <a:pt x="53" y="8"/>
                    </a:cubicBezTo>
                    <a:cubicBezTo>
                      <a:pt x="53" y="8"/>
                      <a:pt x="53" y="7"/>
                      <a:pt x="53" y="6"/>
                    </a:cubicBezTo>
                    <a:cubicBezTo>
                      <a:pt x="52" y="6"/>
                      <a:pt x="52" y="5"/>
                      <a:pt x="52" y="5"/>
                    </a:cubicBezTo>
                    <a:cubicBezTo>
                      <a:pt x="51" y="4"/>
                      <a:pt x="51" y="3"/>
                      <a:pt x="51" y="3"/>
                    </a:cubicBezTo>
                    <a:cubicBezTo>
                      <a:pt x="50" y="3"/>
                      <a:pt x="50" y="2"/>
                      <a:pt x="50" y="2"/>
                    </a:cubicBezTo>
                    <a:cubicBezTo>
                      <a:pt x="50" y="2"/>
                      <a:pt x="50" y="2"/>
                      <a:pt x="50" y="3"/>
                    </a:cubicBezTo>
                    <a:cubicBezTo>
                      <a:pt x="50" y="3"/>
                      <a:pt x="49" y="3"/>
                      <a:pt x="49" y="3"/>
                    </a:cubicBezTo>
                    <a:cubicBezTo>
                      <a:pt x="49" y="3"/>
                      <a:pt x="49" y="3"/>
                      <a:pt x="48" y="4"/>
                    </a:cubicBezTo>
                    <a:cubicBezTo>
                      <a:pt x="48" y="4"/>
                      <a:pt x="48" y="4"/>
                      <a:pt x="48" y="4"/>
                    </a:cubicBezTo>
                    <a:cubicBezTo>
                      <a:pt x="47" y="4"/>
                      <a:pt x="47" y="5"/>
                      <a:pt x="47" y="5"/>
                    </a:cubicBezTo>
                    <a:cubicBezTo>
                      <a:pt x="46" y="5"/>
                      <a:pt x="46" y="6"/>
                      <a:pt x="46" y="6"/>
                    </a:cubicBezTo>
                    <a:cubicBezTo>
                      <a:pt x="45" y="6"/>
                      <a:pt x="45" y="6"/>
                      <a:pt x="45" y="6"/>
                    </a:cubicBezTo>
                    <a:cubicBezTo>
                      <a:pt x="45" y="7"/>
                      <a:pt x="44" y="7"/>
                      <a:pt x="44" y="7"/>
                    </a:cubicBezTo>
                    <a:cubicBezTo>
                      <a:pt x="44" y="7"/>
                      <a:pt x="44" y="7"/>
                      <a:pt x="44" y="7"/>
                    </a:cubicBezTo>
                    <a:cubicBezTo>
                      <a:pt x="43" y="6"/>
                      <a:pt x="43" y="6"/>
                      <a:pt x="43" y="6"/>
                    </a:cubicBezTo>
                    <a:cubicBezTo>
                      <a:pt x="43" y="6"/>
                      <a:pt x="43" y="6"/>
                      <a:pt x="43" y="6"/>
                    </a:cubicBezTo>
                    <a:cubicBezTo>
                      <a:pt x="42" y="6"/>
                      <a:pt x="42" y="6"/>
                      <a:pt x="42" y="6"/>
                    </a:cubicBezTo>
                    <a:cubicBezTo>
                      <a:pt x="42" y="6"/>
                      <a:pt x="42" y="6"/>
                      <a:pt x="41" y="6"/>
                    </a:cubicBezTo>
                    <a:cubicBezTo>
                      <a:pt x="41" y="6"/>
                      <a:pt x="41" y="5"/>
                      <a:pt x="41" y="5"/>
                    </a:cubicBezTo>
                    <a:cubicBezTo>
                      <a:pt x="41"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6"/>
                      <a:pt x="39" y="6"/>
                      <a:pt x="39" y="6"/>
                    </a:cubicBezTo>
                    <a:cubicBezTo>
                      <a:pt x="39" y="6"/>
                      <a:pt x="39" y="6"/>
                      <a:pt x="39" y="6"/>
                    </a:cubicBezTo>
                    <a:cubicBezTo>
                      <a:pt x="38" y="6"/>
                      <a:pt x="38" y="7"/>
                      <a:pt x="38" y="7"/>
                    </a:cubicBezTo>
                    <a:cubicBezTo>
                      <a:pt x="38" y="7"/>
                      <a:pt x="38" y="7"/>
                      <a:pt x="38" y="7"/>
                    </a:cubicBezTo>
                    <a:cubicBezTo>
                      <a:pt x="38" y="7"/>
                      <a:pt x="38" y="7"/>
                      <a:pt x="37" y="7"/>
                    </a:cubicBezTo>
                    <a:cubicBezTo>
                      <a:pt x="37" y="7"/>
                      <a:pt x="37" y="7"/>
                      <a:pt x="37" y="7"/>
                    </a:cubicBezTo>
                    <a:cubicBezTo>
                      <a:pt x="37" y="7"/>
                      <a:pt x="37" y="7"/>
                      <a:pt x="37" y="7"/>
                    </a:cubicBezTo>
                    <a:cubicBezTo>
                      <a:pt x="37" y="7"/>
                      <a:pt x="36" y="7"/>
                      <a:pt x="36" y="7"/>
                    </a:cubicBezTo>
                    <a:cubicBezTo>
                      <a:pt x="36" y="7"/>
                      <a:pt x="36" y="7"/>
                      <a:pt x="36" y="7"/>
                    </a:cubicBezTo>
                    <a:cubicBezTo>
                      <a:pt x="36" y="7"/>
                      <a:pt x="36" y="6"/>
                      <a:pt x="36" y="6"/>
                    </a:cubicBezTo>
                    <a:cubicBezTo>
                      <a:pt x="36" y="6"/>
                      <a:pt x="35" y="6"/>
                      <a:pt x="35" y="6"/>
                    </a:cubicBezTo>
                    <a:cubicBezTo>
                      <a:pt x="35" y="6"/>
                      <a:pt x="35" y="6"/>
                      <a:pt x="35" y="6"/>
                    </a:cubicBezTo>
                    <a:cubicBezTo>
                      <a:pt x="35" y="6"/>
                      <a:pt x="35" y="6"/>
                      <a:pt x="35" y="6"/>
                    </a:cubicBezTo>
                    <a:cubicBezTo>
                      <a:pt x="35" y="6"/>
                      <a:pt x="35" y="6"/>
                      <a:pt x="35" y="6"/>
                    </a:cubicBezTo>
                    <a:cubicBezTo>
                      <a:pt x="35" y="6"/>
                      <a:pt x="35" y="6"/>
                      <a:pt x="34" y="6"/>
                    </a:cubicBezTo>
                    <a:cubicBezTo>
                      <a:pt x="34" y="6"/>
                      <a:pt x="34" y="6"/>
                      <a:pt x="34" y="6"/>
                    </a:cubicBezTo>
                    <a:cubicBezTo>
                      <a:pt x="34" y="6"/>
                      <a:pt x="34" y="7"/>
                      <a:pt x="34" y="7"/>
                    </a:cubicBezTo>
                    <a:cubicBezTo>
                      <a:pt x="34" y="7"/>
                      <a:pt x="34" y="7"/>
                      <a:pt x="34" y="7"/>
                    </a:cubicBezTo>
                    <a:cubicBezTo>
                      <a:pt x="34" y="7"/>
                      <a:pt x="34" y="7"/>
                      <a:pt x="33" y="7"/>
                    </a:cubicBezTo>
                    <a:cubicBezTo>
                      <a:pt x="33" y="7"/>
                      <a:pt x="33" y="7"/>
                      <a:pt x="33" y="7"/>
                    </a:cubicBezTo>
                    <a:cubicBezTo>
                      <a:pt x="33" y="7"/>
                      <a:pt x="33" y="7"/>
                      <a:pt x="33" y="7"/>
                    </a:cubicBezTo>
                    <a:cubicBezTo>
                      <a:pt x="33" y="7"/>
                      <a:pt x="32" y="7"/>
                      <a:pt x="32" y="7"/>
                    </a:cubicBezTo>
                    <a:cubicBezTo>
                      <a:pt x="32" y="7"/>
                      <a:pt x="32" y="6"/>
                      <a:pt x="31" y="6"/>
                    </a:cubicBezTo>
                    <a:cubicBezTo>
                      <a:pt x="31" y="6"/>
                      <a:pt x="31" y="5"/>
                      <a:pt x="31" y="5"/>
                    </a:cubicBezTo>
                    <a:cubicBezTo>
                      <a:pt x="31" y="5"/>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29" y="4"/>
                    </a:cubicBezTo>
                    <a:cubicBezTo>
                      <a:pt x="29" y="4"/>
                      <a:pt x="28" y="4"/>
                      <a:pt x="28" y="4"/>
                    </a:cubicBezTo>
                    <a:cubicBezTo>
                      <a:pt x="27" y="4"/>
                      <a:pt x="27" y="4"/>
                      <a:pt x="26" y="4"/>
                    </a:cubicBezTo>
                    <a:cubicBezTo>
                      <a:pt x="26" y="4"/>
                      <a:pt x="25" y="4"/>
                      <a:pt x="25" y="4"/>
                    </a:cubicBezTo>
                    <a:cubicBezTo>
                      <a:pt x="24" y="4"/>
                      <a:pt x="23" y="4"/>
                      <a:pt x="23" y="4"/>
                    </a:cubicBezTo>
                    <a:cubicBezTo>
                      <a:pt x="22" y="4"/>
                      <a:pt x="21" y="4"/>
                      <a:pt x="20" y="4"/>
                    </a:cubicBezTo>
                    <a:cubicBezTo>
                      <a:pt x="20" y="4"/>
                      <a:pt x="19" y="4"/>
                      <a:pt x="18" y="3"/>
                    </a:cubicBezTo>
                    <a:cubicBezTo>
                      <a:pt x="18" y="3"/>
                      <a:pt x="18" y="3"/>
                      <a:pt x="17" y="2"/>
                    </a:cubicBezTo>
                    <a:cubicBezTo>
                      <a:pt x="17" y="2"/>
                      <a:pt x="17" y="2"/>
                      <a:pt x="17" y="2"/>
                    </a:cubicBezTo>
                    <a:cubicBezTo>
                      <a:pt x="17" y="2"/>
                      <a:pt x="16" y="2"/>
                      <a:pt x="16" y="1"/>
                    </a:cubicBezTo>
                    <a:cubicBezTo>
                      <a:pt x="15" y="1"/>
                      <a:pt x="15" y="1"/>
                      <a:pt x="14" y="1"/>
                    </a:cubicBezTo>
                    <a:cubicBezTo>
                      <a:pt x="14" y="1"/>
                      <a:pt x="13" y="1"/>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0" name="Freeform 54">
                <a:extLst>
                  <a:ext uri="{FF2B5EF4-FFF2-40B4-BE49-F238E27FC236}">
                    <a16:creationId xmlns:a16="http://schemas.microsoft.com/office/drawing/2014/main" id="{F9DC2143-BA09-3D43-B47B-2C6BE41C167E}"/>
                  </a:ext>
                </a:extLst>
              </p:cNvPr>
              <p:cNvSpPr>
                <a:spLocks noEditPoints="1"/>
              </p:cNvSpPr>
              <p:nvPr/>
            </p:nvSpPr>
            <p:spPr bwMode="auto">
              <a:xfrm>
                <a:off x="3586" y="1124"/>
                <a:ext cx="68" cy="49"/>
              </a:xfrm>
              <a:custGeom>
                <a:avLst/>
                <a:gdLst>
                  <a:gd name="T0" fmla="*/ 57 w 64"/>
                  <a:gd name="T1" fmla="*/ 45 h 46"/>
                  <a:gd name="T2" fmla="*/ 41 w 64"/>
                  <a:gd name="T3" fmla="*/ 38 h 46"/>
                  <a:gd name="T4" fmla="*/ 45 w 64"/>
                  <a:gd name="T5" fmla="*/ 37 h 46"/>
                  <a:gd name="T6" fmla="*/ 46 w 64"/>
                  <a:gd name="T7" fmla="*/ 37 h 46"/>
                  <a:gd name="T8" fmla="*/ 46 w 64"/>
                  <a:gd name="T9" fmla="*/ 37 h 46"/>
                  <a:gd name="T10" fmla="*/ 46 w 64"/>
                  <a:gd name="T11" fmla="*/ 37 h 46"/>
                  <a:gd name="T12" fmla="*/ 46 w 64"/>
                  <a:gd name="T13" fmla="*/ 37 h 46"/>
                  <a:gd name="T14" fmla="*/ 46 w 64"/>
                  <a:gd name="T15" fmla="*/ 37 h 46"/>
                  <a:gd name="T16" fmla="*/ 46 w 64"/>
                  <a:gd name="T17" fmla="*/ 37 h 46"/>
                  <a:gd name="T18" fmla="*/ 46 w 64"/>
                  <a:gd name="T19" fmla="*/ 37 h 46"/>
                  <a:gd name="T20" fmla="*/ 16 w 64"/>
                  <a:gd name="T21" fmla="*/ 33 h 46"/>
                  <a:gd name="T22" fmla="*/ 60 w 64"/>
                  <a:gd name="T23" fmla="*/ 22 h 46"/>
                  <a:gd name="T24" fmla="*/ 62 w 64"/>
                  <a:gd name="T25" fmla="*/ 32 h 46"/>
                  <a:gd name="T26" fmla="*/ 63 w 64"/>
                  <a:gd name="T27" fmla="*/ 36 h 46"/>
                  <a:gd name="T28" fmla="*/ 62 w 64"/>
                  <a:gd name="T29" fmla="*/ 38 h 46"/>
                  <a:gd name="T30" fmla="*/ 60 w 64"/>
                  <a:gd name="T31" fmla="*/ 37 h 46"/>
                  <a:gd name="T32" fmla="*/ 59 w 64"/>
                  <a:gd name="T33" fmla="*/ 41 h 46"/>
                  <a:gd name="T34" fmla="*/ 59 w 64"/>
                  <a:gd name="T35" fmla="*/ 44 h 46"/>
                  <a:gd name="T36" fmla="*/ 58 w 64"/>
                  <a:gd name="T37" fmla="*/ 45 h 46"/>
                  <a:gd name="T38" fmla="*/ 59 w 64"/>
                  <a:gd name="T39" fmla="*/ 46 h 46"/>
                  <a:gd name="T40" fmla="*/ 60 w 64"/>
                  <a:gd name="T41" fmla="*/ 44 h 46"/>
                  <a:gd name="T42" fmla="*/ 61 w 64"/>
                  <a:gd name="T43" fmla="*/ 43 h 46"/>
                  <a:gd name="T44" fmla="*/ 60 w 64"/>
                  <a:gd name="T45" fmla="*/ 40 h 46"/>
                  <a:gd name="T46" fmla="*/ 60 w 64"/>
                  <a:gd name="T47" fmla="*/ 38 h 46"/>
                  <a:gd name="T48" fmla="*/ 62 w 64"/>
                  <a:gd name="T49" fmla="*/ 39 h 46"/>
                  <a:gd name="T50" fmla="*/ 64 w 64"/>
                  <a:gd name="T51" fmla="*/ 37 h 46"/>
                  <a:gd name="T52" fmla="*/ 63 w 64"/>
                  <a:gd name="T53" fmla="*/ 34 h 46"/>
                  <a:gd name="T54" fmla="*/ 62 w 64"/>
                  <a:gd name="T55" fmla="*/ 32 h 46"/>
                  <a:gd name="T56" fmla="*/ 61 w 64"/>
                  <a:gd name="T57" fmla="*/ 28 h 46"/>
                  <a:gd name="T58" fmla="*/ 60 w 64"/>
                  <a:gd name="T59" fmla="*/ 28 h 46"/>
                  <a:gd name="T60" fmla="*/ 60 w 64"/>
                  <a:gd name="T61" fmla="*/ 28 h 46"/>
                  <a:gd name="T62" fmla="*/ 60 w 64"/>
                  <a:gd name="T63" fmla="*/ 27 h 46"/>
                  <a:gd name="T64" fmla="*/ 60 w 64"/>
                  <a:gd name="T65" fmla="*/ 27 h 46"/>
                  <a:gd name="T66" fmla="*/ 61 w 64"/>
                  <a:gd name="T67" fmla="*/ 24 h 46"/>
                  <a:gd name="T68" fmla="*/ 56 w 64"/>
                  <a:gd name="T69" fmla="*/ 15 h 46"/>
                  <a:gd name="T70" fmla="*/ 57 w 64"/>
                  <a:gd name="T71" fmla="*/ 17 h 46"/>
                  <a:gd name="T72" fmla="*/ 59 w 64"/>
                  <a:gd name="T73" fmla="*/ 21 h 46"/>
                  <a:gd name="T74" fmla="*/ 59 w 64"/>
                  <a:gd name="T75" fmla="*/ 21 h 46"/>
                  <a:gd name="T76" fmla="*/ 58 w 64"/>
                  <a:gd name="T77" fmla="*/ 18 h 46"/>
                  <a:gd name="T78" fmla="*/ 56 w 64"/>
                  <a:gd name="T79" fmla="*/ 15 h 46"/>
                  <a:gd name="T80" fmla="*/ 12 w 64"/>
                  <a:gd name="T81" fmla="*/ 1 h 46"/>
                  <a:gd name="T82" fmla="*/ 12 w 64"/>
                  <a:gd name="T83" fmla="*/ 3 h 46"/>
                  <a:gd name="T84" fmla="*/ 10 w 64"/>
                  <a:gd name="T85" fmla="*/ 5 h 46"/>
                  <a:gd name="T86" fmla="*/ 10 w 64"/>
                  <a:gd name="T87" fmla="*/ 6 h 46"/>
                  <a:gd name="T88" fmla="*/ 10 w 64"/>
                  <a:gd name="T89" fmla="*/ 10 h 46"/>
                  <a:gd name="T90" fmla="*/ 7 w 64"/>
                  <a:gd name="T91" fmla="*/ 10 h 46"/>
                  <a:gd name="T92" fmla="*/ 1 w 64"/>
                  <a:gd name="T93" fmla="*/ 14 h 46"/>
                  <a:gd name="T94" fmla="*/ 0 w 64"/>
                  <a:gd name="T95" fmla="*/ 15 h 46"/>
                  <a:gd name="T96" fmla="*/ 2 w 64"/>
                  <a:gd name="T97" fmla="*/ 18 h 46"/>
                  <a:gd name="T98" fmla="*/ 11 w 64"/>
                  <a:gd name="T99" fmla="*/ 27 h 46"/>
                  <a:gd name="T100" fmla="*/ 18 w 64"/>
                  <a:gd name="T101" fmla="*/ 31 h 46"/>
                  <a:gd name="T102" fmla="*/ 9 w 64"/>
                  <a:gd name="T103" fmla="*/ 24 h 46"/>
                  <a:gd name="T104" fmla="*/ 3 w 64"/>
                  <a:gd name="T105" fmla="*/ 17 h 46"/>
                  <a:gd name="T106" fmla="*/ 4 w 64"/>
                  <a:gd name="T107" fmla="*/ 13 h 46"/>
                  <a:gd name="T108" fmla="*/ 10 w 64"/>
                  <a:gd name="T109" fmla="*/ 10 h 46"/>
                  <a:gd name="T110" fmla="*/ 11 w 64"/>
                  <a:gd name="T111" fmla="*/ 7 h 46"/>
                  <a:gd name="T112" fmla="*/ 13 w 64"/>
                  <a:gd name="T113" fmla="*/ 4 h 46"/>
                  <a:gd name="T114" fmla="*/ 19 w 64"/>
                  <a:gd name="T115" fmla="*/ 4 h 46"/>
                  <a:gd name="T116" fmla="*/ 31 w 64"/>
                  <a:gd name="T117" fmla="*/ 4 h 46"/>
                  <a:gd name="T118" fmla="*/ 30 w 64"/>
                  <a:gd name="T119" fmla="*/ 4 h 46"/>
                  <a:gd name="T120" fmla="*/ 19 w 64"/>
                  <a:gd name="T12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46">
                    <a:moveTo>
                      <a:pt x="57" y="45"/>
                    </a:moveTo>
                    <a:cubicBezTo>
                      <a:pt x="57" y="45"/>
                      <a:pt x="57" y="45"/>
                      <a:pt x="57" y="45"/>
                    </a:cubicBezTo>
                    <a:cubicBezTo>
                      <a:pt x="57" y="45"/>
                      <a:pt x="57" y="45"/>
                      <a:pt x="57" y="45"/>
                    </a:cubicBezTo>
                    <a:cubicBezTo>
                      <a:pt x="57" y="45"/>
                      <a:pt x="57" y="45"/>
                      <a:pt x="57" y="45"/>
                    </a:cubicBezTo>
                    <a:cubicBezTo>
                      <a:pt x="57" y="45"/>
                      <a:pt x="57" y="45"/>
                      <a:pt x="57" y="45"/>
                    </a:cubicBezTo>
                    <a:cubicBezTo>
                      <a:pt x="57" y="45"/>
                      <a:pt x="57" y="45"/>
                      <a:pt x="57" y="45"/>
                    </a:cubicBezTo>
                    <a:cubicBezTo>
                      <a:pt x="57" y="45"/>
                      <a:pt x="57" y="45"/>
                      <a:pt x="57" y="45"/>
                    </a:cubicBezTo>
                    <a:cubicBezTo>
                      <a:pt x="57" y="45"/>
                      <a:pt x="57" y="45"/>
                      <a:pt x="57" y="45"/>
                    </a:cubicBezTo>
                    <a:cubicBezTo>
                      <a:pt x="57" y="45"/>
                      <a:pt x="57" y="45"/>
                      <a:pt x="57" y="45"/>
                    </a:cubicBezTo>
                    <a:moveTo>
                      <a:pt x="46" y="37"/>
                    </a:moveTo>
                    <a:cubicBezTo>
                      <a:pt x="45" y="37"/>
                      <a:pt x="45" y="37"/>
                      <a:pt x="45" y="37"/>
                    </a:cubicBezTo>
                    <a:cubicBezTo>
                      <a:pt x="44" y="37"/>
                      <a:pt x="44" y="37"/>
                      <a:pt x="43" y="37"/>
                    </a:cubicBezTo>
                    <a:cubicBezTo>
                      <a:pt x="43" y="37"/>
                      <a:pt x="43" y="37"/>
                      <a:pt x="42" y="37"/>
                    </a:cubicBezTo>
                    <a:cubicBezTo>
                      <a:pt x="42" y="37"/>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2" y="37"/>
                      <a:pt x="42" y="37"/>
                    </a:cubicBezTo>
                    <a:cubicBezTo>
                      <a:pt x="43" y="37"/>
                      <a:pt x="43" y="37"/>
                      <a:pt x="43" y="37"/>
                    </a:cubicBezTo>
                    <a:cubicBezTo>
                      <a:pt x="44" y="37"/>
                      <a:pt x="44" y="37"/>
                      <a:pt x="45" y="37"/>
                    </a:cubicBezTo>
                    <a:cubicBezTo>
                      <a:pt x="45" y="37"/>
                      <a:pt x="45"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46" y="37"/>
                    </a:move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moveTo>
                      <a:pt x="16" y="33"/>
                    </a:moveTo>
                    <a:cubicBezTo>
                      <a:pt x="16" y="34"/>
                      <a:pt x="16" y="34"/>
                      <a:pt x="16" y="34"/>
                    </a:cubicBezTo>
                    <a:cubicBezTo>
                      <a:pt x="16" y="34"/>
                      <a:pt x="16" y="34"/>
                      <a:pt x="16" y="34"/>
                    </a:cubicBezTo>
                    <a:cubicBezTo>
                      <a:pt x="16" y="34"/>
                      <a:pt x="16" y="33"/>
                      <a:pt x="16" y="33"/>
                    </a:cubicBezTo>
                    <a:cubicBezTo>
                      <a:pt x="16" y="33"/>
                      <a:pt x="16" y="33"/>
                      <a:pt x="16" y="33"/>
                    </a:cubicBezTo>
                    <a:cubicBezTo>
                      <a:pt x="16" y="33"/>
                      <a:pt x="16" y="33"/>
                      <a:pt x="16" y="33"/>
                    </a:cubicBezTo>
                    <a:cubicBezTo>
                      <a:pt x="16" y="33"/>
                      <a:pt x="16" y="33"/>
                      <a:pt x="16" y="33"/>
                    </a:cubicBezTo>
                    <a:moveTo>
                      <a:pt x="60" y="22"/>
                    </a:moveTo>
                    <a:cubicBezTo>
                      <a:pt x="60" y="23"/>
                      <a:pt x="60" y="24"/>
                      <a:pt x="59" y="24"/>
                    </a:cubicBezTo>
                    <a:cubicBezTo>
                      <a:pt x="59" y="25"/>
                      <a:pt x="59" y="26"/>
                      <a:pt x="59" y="26"/>
                    </a:cubicBezTo>
                    <a:cubicBezTo>
                      <a:pt x="59" y="27"/>
                      <a:pt x="59" y="28"/>
                      <a:pt x="59" y="28"/>
                    </a:cubicBezTo>
                    <a:cubicBezTo>
                      <a:pt x="59" y="29"/>
                      <a:pt x="60" y="29"/>
                      <a:pt x="60" y="29"/>
                    </a:cubicBezTo>
                    <a:cubicBezTo>
                      <a:pt x="61" y="29"/>
                      <a:pt x="61" y="30"/>
                      <a:pt x="61" y="30"/>
                    </a:cubicBezTo>
                    <a:cubicBezTo>
                      <a:pt x="61" y="30"/>
                      <a:pt x="61" y="30"/>
                      <a:pt x="61" y="31"/>
                    </a:cubicBezTo>
                    <a:cubicBezTo>
                      <a:pt x="62" y="31"/>
                      <a:pt x="62" y="31"/>
                      <a:pt x="62" y="32"/>
                    </a:cubicBezTo>
                    <a:cubicBezTo>
                      <a:pt x="62" y="32"/>
                      <a:pt x="61" y="32"/>
                      <a:pt x="61" y="32"/>
                    </a:cubicBezTo>
                    <a:cubicBezTo>
                      <a:pt x="61" y="33"/>
                      <a:pt x="61" y="33"/>
                      <a:pt x="61" y="33"/>
                    </a:cubicBezTo>
                    <a:cubicBezTo>
                      <a:pt x="61" y="33"/>
                      <a:pt x="61" y="33"/>
                      <a:pt x="62" y="34"/>
                    </a:cubicBezTo>
                    <a:cubicBezTo>
                      <a:pt x="62" y="34"/>
                      <a:pt x="62" y="34"/>
                      <a:pt x="62" y="34"/>
                    </a:cubicBezTo>
                    <a:cubicBezTo>
                      <a:pt x="62" y="34"/>
                      <a:pt x="62" y="35"/>
                      <a:pt x="62" y="35"/>
                    </a:cubicBezTo>
                    <a:cubicBezTo>
                      <a:pt x="62" y="35"/>
                      <a:pt x="63" y="35"/>
                      <a:pt x="63" y="36"/>
                    </a:cubicBezTo>
                    <a:cubicBezTo>
                      <a:pt x="63" y="36"/>
                      <a:pt x="63" y="36"/>
                      <a:pt x="63" y="36"/>
                    </a:cubicBezTo>
                    <a:cubicBezTo>
                      <a:pt x="63" y="37"/>
                      <a:pt x="63" y="37"/>
                      <a:pt x="63" y="37"/>
                    </a:cubicBezTo>
                    <a:cubicBezTo>
                      <a:pt x="63" y="37"/>
                      <a:pt x="63" y="37"/>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0" y="37"/>
                      <a:pt x="60" y="37"/>
                    </a:cubicBezTo>
                    <a:cubicBezTo>
                      <a:pt x="59" y="38"/>
                      <a:pt x="59" y="38"/>
                      <a:pt x="59" y="38"/>
                    </a:cubicBezTo>
                    <a:cubicBezTo>
                      <a:pt x="59" y="38"/>
                      <a:pt x="59" y="38"/>
                      <a:pt x="59" y="38"/>
                    </a:cubicBezTo>
                    <a:cubicBezTo>
                      <a:pt x="59" y="38"/>
                      <a:pt x="59" y="39"/>
                      <a:pt x="59" y="39"/>
                    </a:cubicBezTo>
                    <a:cubicBezTo>
                      <a:pt x="59" y="39"/>
                      <a:pt x="59" y="40"/>
                      <a:pt x="59" y="40"/>
                    </a:cubicBezTo>
                    <a:cubicBezTo>
                      <a:pt x="59" y="40"/>
                      <a:pt x="59" y="40"/>
                      <a:pt x="59" y="41"/>
                    </a:cubicBezTo>
                    <a:cubicBezTo>
                      <a:pt x="59" y="41"/>
                      <a:pt x="59" y="41"/>
                      <a:pt x="59" y="41"/>
                    </a:cubicBezTo>
                    <a:cubicBezTo>
                      <a:pt x="60" y="42"/>
                      <a:pt x="60" y="42"/>
                      <a:pt x="60" y="42"/>
                    </a:cubicBezTo>
                    <a:cubicBezTo>
                      <a:pt x="60" y="42"/>
                      <a:pt x="60" y="42"/>
                      <a:pt x="60" y="42"/>
                    </a:cubicBezTo>
                    <a:cubicBezTo>
                      <a:pt x="60" y="43"/>
                      <a:pt x="60" y="43"/>
                      <a:pt x="60" y="43"/>
                    </a:cubicBezTo>
                    <a:cubicBezTo>
                      <a:pt x="60" y="43"/>
                      <a:pt x="60" y="43"/>
                      <a:pt x="60" y="43"/>
                    </a:cubicBezTo>
                    <a:cubicBezTo>
                      <a:pt x="60" y="43"/>
                      <a:pt x="60" y="43"/>
                      <a:pt x="60" y="43"/>
                    </a:cubicBezTo>
                    <a:cubicBezTo>
                      <a:pt x="59" y="44"/>
                      <a:pt x="59" y="44"/>
                      <a:pt x="59" y="44"/>
                    </a:cubicBezTo>
                    <a:cubicBezTo>
                      <a:pt x="59" y="44"/>
                      <a:pt x="59" y="44"/>
                      <a:pt x="59" y="44"/>
                    </a:cubicBezTo>
                    <a:cubicBezTo>
                      <a:pt x="59" y="44"/>
                      <a:pt x="59" y="44"/>
                      <a:pt x="59" y="44"/>
                    </a:cubicBezTo>
                    <a:cubicBezTo>
                      <a:pt x="59" y="44"/>
                      <a:pt x="59" y="44"/>
                      <a:pt x="58" y="44"/>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6"/>
                    </a:cubicBezTo>
                    <a:cubicBezTo>
                      <a:pt x="58" y="46"/>
                      <a:pt x="58" y="46"/>
                      <a:pt x="58" y="46"/>
                    </a:cubicBezTo>
                    <a:cubicBezTo>
                      <a:pt x="59" y="46"/>
                      <a:pt x="59" y="46"/>
                      <a:pt x="59" y="46"/>
                    </a:cubicBezTo>
                    <a:cubicBezTo>
                      <a:pt x="58" y="46"/>
                      <a:pt x="58" y="46"/>
                      <a:pt x="58" y="46"/>
                    </a:cubicBezTo>
                    <a:cubicBezTo>
                      <a:pt x="58" y="46"/>
                      <a:pt x="58" y="46"/>
                      <a:pt x="59" y="46"/>
                    </a:cubicBezTo>
                    <a:cubicBezTo>
                      <a:pt x="59" y="46"/>
                      <a:pt x="59" y="46"/>
                      <a:pt x="59" y="46"/>
                    </a:cubicBezTo>
                    <a:cubicBezTo>
                      <a:pt x="59" y="45"/>
                      <a:pt x="59" y="45"/>
                      <a:pt x="59" y="45"/>
                    </a:cubicBezTo>
                    <a:cubicBezTo>
                      <a:pt x="59" y="45"/>
                      <a:pt x="59" y="45"/>
                      <a:pt x="59" y="45"/>
                    </a:cubicBezTo>
                    <a:cubicBezTo>
                      <a:pt x="60" y="45"/>
                      <a:pt x="60" y="45"/>
                      <a:pt x="60" y="45"/>
                    </a:cubicBezTo>
                    <a:cubicBezTo>
                      <a:pt x="60" y="45"/>
                      <a:pt x="60" y="45"/>
                      <a:pt x="60" y="45"/>
                    </a:cubicBezTo>
                    <a:cubicBezTo>
                      <a:pt x="60" y="45"/>
                      <a:pt x="60" y="45"/>
                      <a:pt x="60" y="44"/>
                    </a:cubicBezTo>
                    <a:cubicBezTo>
                      <a:pt x="60" y="44"/>
                      <a:pt x="60" y="44"/>
                      <a:pt x="60" y="44"/>
                    </a:cubicBezTo>
                    <a:cubicBezTo>
                      <a:pt x="60" y="44"/>
                      <a:pt x="60" y="44"/>
                      <a:pt x="60" y="44"/>
                    </a:cubicBezTo>
                    <a:cubicBezTo>
                      <a:pt x="60" y="44"/>
                      <a:pt x="60" y="44"/>
                      <a:pt x="60" y="44"/>
                    </a:cubicBezTo>
                    <a:cubicBezTo>
                      <a:pt x="60" y="44"/>
                      <a:pt x="60" y="44"/>
                      <a:pt x="60" y="44"/>
                    </a:cubicBezTo>
                    <a:cubicBezTo>
                      <a:pt x="60"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cubicBezTo>
                      <a:pt x="61" y="43"/>
                      <a:pt x="61" y="42"/>
                      <a:pt x="61" y="42"/>
                    </a:cubicBezTo>
                    <a:cubicBezTo>
                      <a:pt x="61" y="42"/>
                      <a:pt x="61" y="42"/>
                      <a:pt x="61" y="42"/>
                    </a:cubicBezTo>
                    <a:cubicBezTo>
                      <a:pt x="61" y="42"/>
                      <a:pt x="61" y="41"/>
                      <a:pt x="61" y="41"/>
                    </a:cubicBezTo>
                    <a:cubicBezTo>
                      <a:pt x="60" y="41"/>
                      <a:pt x="60" y="41"/>
                      <a:pt x="60" y="41"/>
                    </a:cubicBezTo>
                    <a:cubicBezTo>
                      <a:pt x="60" y="41"/>
                      <a:pt x="60" y="41"/>
                      <a:pt x="60" y="40"/>
                    </a:cubicBezTo>
                    <a:cubicBezTo>
                      <a:pt x="60" y="40"/>
                      <a:pt x="60" y="40"/>
                      <a:pt x="60" y="40"/>
                    </a:cubicBezTo>
                    <a:cubicBezTo>
                      <a:pt x="60" y="40"/>
                      <a:pt x="60" y="40"/>
                      <a:pt x="60" y="40"/>
                    </a:cubicBezTo>
                    <a:cubicBezTo>
                      <a:pt x="60" y="40"/>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9"/>
                      <a:pt x="61" y="39"/>
                    </a:cubicBezTo>
                    <a:cubicBezTo>
                      <a:pt x="62" y="39"/>
                      <a:pt x="62" y="39"/>
                      <a:pt x="62" y="39"/>
                    </a:cubicBezTo>
                    <a:cubicBezTo>
                      <a:pt x="62" y="39"/>
                      <a:pt x="62" y="39"/>
                      <a:pt x="62" y="39"/>
                    </a:cubicBezTo>
                    <a:cubicBezTo>
                      <a:pt x="62" y="39"/>
                      <a:pt x="62" y="39"/>
                      <a:pt x="62" y="39"/>
                    </a:cubicBezTo>
                    <a:cubicBezTo>
                      <a:pt x="63" y="39"/>
                      <a:pt x="63" y="39"/>
                      <a:pt x="63" y="39"/>
                    </a:cubicBezTo>
                    <a:cubicBezTo>
                      <a:pt x="63" y="39"/>
                      <a:pt x="63" y="39"/>
                      <a:pt x="63" y="39"/>
                    </a:cubicBezTo>
                    <a:cubicBezTo>
                      <a:pt x="63" y="39"/>
                      <a:pt x="63" y="39"/>
                      <a:pt x="63" y="38"/>
                    </a:cubicBezTo>
                    <a:cubicBezTo>
                      <a:pt x="64" y="38"/>
                      <a:pt x="64" y="38"/>
                      <a:pt x="64" y="38"/>
                    </a:cubicBezTo>
                    <a:cubicBezTo>
                      <a:pt x="64" y="38"/>
                      <a:pt x="64" y="38"/>
                      <a:pt x="64" y="38"/>
                    </a:cubicBezTo>
                    <a:cubicBezTo>
                      <a:pt x="64" y="38"/>
                      <a:pt x="64" y="38"/>
                      <a:pt x="64" y="38"/>
                    </a:cubicBezTo>
                    <a:cubicBezTo>
                      <a:pt x="64" y="38"/>
                      <a:pt x="64" y="38"/>
                      <a:pt x="64" y="37"/>
                    </a:cubicBezTo>
                    <a:cubicBezTo>
                      <a:pt x="64" y="37"/>
                      <a:pt x="64" y="37"/>
                      <a:pt x="64" y="37"/>
                    </a:cubicBezTo>
                    <a:cubicBezTo>
                      <a:pt x="64" y="37"/>
                      <a:pt x="64" y="37"/>
                      <a:pt x="64" y="36"/>
                    </a:cubicBezTo>
                    <a:cubicBezTo>
                      <a:pt x="64" y="36"/>
                      <a:pt x="64" y="36"/>
                      <a:pt x="64" y="36"/>
                    </a:cubicBezTo>
                    <a:cubicBezTo>
                      <a:pt x="64" y="36"/>
                      <a:pt x="64" y="35"/>
                      <a:pt x="63" y="35"/>
                    </a:cubicBezTo>
                    <a:cubicBezTo>
                      <a:pt x="63" y="35"/>
                      <a:pt x="63" y="35"/>
                      <a:pt x="63" y="34"/>
                    </a:cubicBezTo>
                    <a:cubicBezTo>
                      <a:pt x="63" y="34"/>
                      <a:pt x="63" y="34"/>
                      <a:pt x="63" y="34"/>
                    </a:cubicBezTo>
                    <a:cubicBezTo>
                      <a:pt x="63" y="34"/>
                      <a:pt x="63" y="34"/>
                      <a:pt x="63" y="34"/>
                    </a:cubicBezTo>
                    <a:cubicBezTo>
                      <a:pt x="63"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2"/>
                    </a:cubicBezTo>
                    <a:cubicBezTo>
                      <a:pt x="62" y="32"/>
                      <a:pt x="62" y="32"/>
                      <a:pt x="63" y="32"/>
                    </a:cubicBezTo>
                    <a:cubicBezTo>
                      <a:pt x="63" y="32"/>
                      <a:pt x="63" y="32"/>
                      <a:pt x="63" y="32"/>
                    </a:cubicBezTo>
                    <a:cubicBezTo>
                      <a:pt x="63" y="32"/>
                      <a:pt x="63" y="32"/>
                      <a:pt x="63" y="32"/>
                    </a:cubicBezTo>
                    <a:cubicBezTo>
                      <a:pt x="63" y="31"/>
                      <a:pt x="63" y="31"/>
                      <a:pt x="62" y="31"/>
                    </a:cubicBezTo>
                    <a:cubicBezTo>
                      <a:pt x="62" y="30"/>
                      <a:pt x="62" y="30"/>
                      <a:pt x="62" y="30"/>
                    </a:cubicBezTo>
                    <a:cubicBezTo>
                      <a:pt x="62" y="29"/>
                      <a:pt x="62" y="29"/>
                      <a:pt x="62" y="29"/>
                    </a:cubicBezTo>
                    <a:cubicBezTo>
                      <a:pt x="61" y="29"/>
                      <a:pt x="61" y="28"/>
                      <a:pt x="61" y="28"/>
                    </a:cubicBezTo>
                    <a:cubicBezTo>
                      <a:pt x="61" y="28"/>
                      <a:pt x="61" y="28"/>
                      <a:pt x="61" y="28"/>
                    </a:cubicBezTo>
                    <a:cubicBezTo>
                      <a:pt x="61" y="28"/>
                      <a:pt x="61" y="28"/>
                      <a:pt x="61" y="28"/>
                    </a:cubicBezTo>
                    <a:cubicBezTo>
                      <a:pt x="61" y="28"/>
                      <a:pt x="61" y="28"/>
                      <a:pt x="61" y="28"/>
                    </a:cubicBezTo>
                    <a:cubicBezTo>
                      <a:pt x="61" y="28"/>
                      <a:pt x="61" y="28"/>
                      <a:pt x="61" y="28"/>
                    </a:cubicBezTo>
                    <a:cubicBezTo>
                      <a:pt x="61"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6"/>
                    </a:cubicBezTo>
                    <a:cubicBezTo>
                      <a:pt x="60" y="26"/>
                      <a:pt x="60" y="26"/>
                      <a:pt x="60" y="25"/>
                    </a:cubicBezTo>
                    <a:cubicBezTo>
                      <a:pt x="60" y="25"/>
                      <a:pt x="60" y="24"/>
                      <a:pt x="61" y="24"/>
                    </a:cubicBezTo>
                    <a:cubicBezTo>
                      <a:pt x="61" y="24"/>
                      <a:pt x="61" y="23"/>
                      <a:pt x="61" y="23"/>
                    </a:cubicBezTo>
                    <a:cubicBezTo>
                      <a:pt x="61" y="23"/>
                      <a:pt x="61" y="23"/>
                      <a:pt x="61" y="23"/>
                    </a:cubicBezTo>
                    <a:cubicBezTo>
                      <a:pt x="60" y="23"/>
                      <a:pt x="60" y="23"/>
                      <a:pt x="60" y="23"/>
                    </a:cubicBezTo>
                    <a:cubicBezTo>
                      <a:pt x="60" y="22"/>
                      <a:pt x="60" y="22"/>
                      <a:pt x="60" y="22"/>
                    </a:cubicBezTo>
                    <a:cubicBezTo>
                      <a:pt x="60" y="22"/>
                      <a:pt x="60" y="22"/>
                      <a:pt x="60" y="22"/>
                    </a:cubicBezTo>
                    <a:moveTo>
                      <a:pt x="56" y="15"/>
                    </a:moveTo>
                    <a:cubicBezTo>
                      <a:pt x="56" y="15"/>
                      <a:pt x="56" y="15"/>
                      <a:pt x="56" y="15"/>
                    </a:cubicBezTo>
                    <a:cubicBezTo>
                      <a:pt x="56" y="15"/>
                      <a:pt x="56" y="15"/>
                      <a:pt x="56" y="15"/>
                    </a:cubicBezTo>
                    <a:cubicBezTo>
                      <a:pt x="56" y="15"/>
                      <a:pt x="56" y="15"/>
                      <a:pt x="56" y="15"/>
                    </a:cubicBezTo>
                    <a:cubicBezTo>
                      <a:pt x="56" y="15"/>
                      <a:pt x="56" y="15"/>
                      <a:pt x="56" y="15"/>
                    </a:cubicBezTo>
                    <a:cubicBezTo>
                      <a:pt x="56" y="15"/>
                      <a:pt x="56" y="16"/>
                      <a:pt x="56" y="16"/>
                    </a:cubicBezTo>
                    <a:cubicBezTo>
                      <a:pt x="56" y="16"/>
                      <a:pt x="56" y="16"/>
                      <a:pt x="56" y="16"/>
                    </a:cubicBezTo>
                    <a:cubicBezTo>
                      <a:pt x="56" y="16"/>
                      <a:pt x="57" y="16"/>
                      <a:pt x="57" y="16"/>
                    </a:cubicBezTo>
                    <a:cubicBezTo>
                      <a:pt x="57" y="17"/>
                      <a:pt x="57" y="17"/>
                      <a:pt x="57" y="17"/>
                    </a:cubicBezTo>
                    <a:cubicBezTo>
                      <a:pt x="57" y="17"/>
                      <a:pt x="58" y="17"/>
                      <a:pt x="58" y="17"/>
                    </a:cubicBezTo>
                    <a:cubicBezTo>
                      <a:pt x="58" y="17"/>
                      <a:pt x="58" y="17"/>
                      <a:pt x="58" y="17"/>
                    </a:cubicBezTo>
                    <a:cubicBezTo>
                      <a:pt x="58" y="17"/>
                      <a:pt x="58" y="17"/>
                      <a:pt x="58" y="18"/>
                    </a:cubicBezTo>
                    <a:cubicBezTo>
                      <a:pt x="58" y="18"/>
                      <a:pt x="58" y="18"/>
                      <a:pt x="58" y="19"/>
                    </a:cubicBezTo>
                    <a:cubicBezTo>
                      <a:pt x="58" y="19"/>
                      <a:pt x="58" y="19"/>
                      <a:pt x="58" y="19"/>
                    </a:cubicBezTo>
                    <a:cubicBezTo>
                      <a:pt x="58" y="19"/>
                      <a:pt x="58" y="20"/>
                      <a:pt x="58" y="20"/>
                    </a:cubicBezTo>
                    <a:cubicBezTo>
                      <a:pt x="58" y="20"/>
                      <a:pt x="59" y="20"/>
                      <a:pt x="59" y="21"/>
                    </a:cubicBezTo>
                    <a:cubicBezTo>
                      <a:pt x="59" y="21"/>
                      <a:pt x="59" y="21"/>
                      <a:pt x="59" y="21"/>
                    </a:cubicBezTo>
                    <a:cubicBezTo>
                      <a:pt x="59" y="21"/>
                      <a:pt x="59" y="21"/>
                      <a:pt x="59" y="21"/>
                    </a:cubicBezTo>
                    <a:cubicBezTo>
                      <a:pt x="59" y="21"/>
                      <a:pt x="59" y="21"/>
                      <a:pt x="59" y="21"/>
                    </a:cubicBezTo>
                    <a:cubicBezTo>
                      <a:pt x="59" y="22"/>
                      <a:pt x="59" y="22"/>
                      <a:pt x="59" y="22"/>
                    </a:cubicBezTo>
                    <a:cubicBezTo>
                      <a:pt x="59" y="22"/>
                      <a:pt x="60" y="22"/>
                      <a:pt x="60" y="22"/>
                    </a:cubicBezTo>
                    <a:cubicBezTo>
                      <a:pt x="60" y="22"/>
                      <a:pt x="59" y="22"/>
                      <a:pt x="59" y="22"/>
                    </a:cubicBezTo>
                    <a:cubicBezTo>
                      <a:pt x="59" y="22"/>
                      <a:pt x="59" y="22"/>
                      <a:pt x="59" y="21"/>
                    </a:cubicBezTo>
                    <a:cubicBezTo>
                      <a:pt x="59" y="21"/>
                      <a:pt x="59" y="21"/>
                      <a:pt x="59" y="21"/>
                    </a:cubicBezTo>
                    <a:cubicBezTo>
                      <a:pt x="59" y="21"/>
                      <a:pt x="59" y="21"/>
                      <a:pt x="59" y="21"/>
                    </a:cubicBezTo>
                    <a:cubicBezTo>
                      <a:pt x="59" y="21"/>
                      <a:pt x="59" y="21"/>
                      <a:pt x="59" y="21"/>
                    </a:cubicBezTo>
                    <a:cubicBezTo>
                      <a:pt x="59" y="20"/>
                      <a:pt x="58" y="20"/>
                      <a:pt x="58" y="20"/>
                    </a:cubicBezTo>
                    <a:cubicBezTo>
                      <a:pt x="58" y="20"/>
                      <a:pt x="58" y="19"/>
                      <a:pt x="58" y="19"/>
                    </a:cubicBezTo>
                    <a:cubicBezTo>
                      <a:pt x="58" y="19"/>
                      <a:pt x="58" y="19"/>
                      <a:pt x="58" y="19"/>
                    </a:cubicBezTo>
                    <a:cubicBezTo>
                      <a:pt x="58" y="18"/>
                      <a:pt x="58" y="18"/>
                      <a:pt x="58" y="18"/>
                    </a:cubicBezTo>
                    <a:cubicBezTo>
                      <a:pt x="58" y="17"/>
                      <a:pt x="58" y="17"/>
                      <a:pt x="58" y="17"/>
                    </a:cubicBezTo>
                    <a:cubicBezTo>
                      <a:pt x="58" y="17"/>
                      <a:pt x="58" y="17"/>
                      <a:pt x="58" y="17"/>
                    </a:cubicBezTo>
                    <a:cubicBezTo>
                      <a:pt x="58" y="17"/>
                      <a:pt x="57" y="17"/>
                      <a:pt x="57" y="17"/>
                    </a:cubicBezTo>
                    <a:cubicBezTo>
                      <a:pt x="57" y="17"/>
                      <a:pt x="57" y="17"/>
                      <a:pt x="57" y="16"/>
                    </a:cubicBezTo>
                    <a:cubicBezTo>
                      <a:pt x="57" y="16"/>
                      <a:pt x="56" y="16"/>
                      <a:pt x="56" y="16"/>
                    </a:cubicBezTo>
                    <a:cubicBezTo>
                      <a:pt x="56" y="16"/>
                      <a:pt x="56" y="16"/>
                      <a:pt x="56" y="16"/>
                    </a:cubicBezTo>
                    <a:cubicBezTo>
                      <a:pt x="56" y="16"/>
                      <a:pt x="56" y="15"/>
                      <a:pt x="56" y="15"/>
                    </a:cubicBezTo>
                    <a:cubicBezTo>
                      <a:pt x="56" y="15"/>
                      <a:pt x="56" y="15"/>
                      <a:pt x="56" y="15"/>
                    </a:cubicBezTo>
                    <a:cubicBezTo>
                      <a:pt x="56" y="15"/>
                      <a:pt x="56" y="15"/>
                      <a:pt x="56" y="15"/>
                    </a:cubicBezTo>
                    <a:cubicBezTo>
                      <a:pt x="56" y="15"/>
                      <a:pt x="56" y="15"/>
                      <a:pt x="56" y="15"/>
                    </a:cubicBezTo>
                    <a:cubicBezTo>
                      <a:pt x="56" y="15"/>
                      <a:pt x="56" y="15"/>
                      <a:pt x="56" y="15"/>
                    </a:cubicBezTo>
                    <a:moveTo>
                      <a:pt x="12" y="0"/>
                    </a:moveTo>
                    <a:cubicBezTo>
                      <a:pt x="12" y="1"/>
                      <a:pt x="12" y="1"/>
                      <a:pt x="12" y="1"/>
                    </a:cubicBezTo>
                    <a:cubicBezTo>
                      <a:pt x="12" y="1"/>
                      <a:pt x="12" y="1"/>
                      <a:pt x="12" y="1"/>
                    </a:cubicBezTo>
                    <a:cubicBezTo>
                      <a:pt x="12" y="1"/>
                      <a:pt x="12" y="1"/>
                      <a:pt x="12" y="1"/>
                    </a:cubicBezTo>
                    <a:cubicBezTo>
                      <a:pt x="12" y="1"/>
                      <a:pt x="12" y="1"/>
                      <a:pt x="12" y="1"/>
                    </a:cubicBezTo>
                    <a:cubicBezTo>
                      <a:pt x="12" y="1"/>
                      <a:pt x="12" y="1"/>
                      <a:pt x="12" y="2"/>
                    </a:cubicBezTo>
                    <a:cubicBezTo>
                      <a:pt x="12" y="2"/>
                      <a:pt x="12" y="2"/>
                      <a:pt x="12" y="2"/>
                    </a:cubicBezTo>
                    <a:cubicBezTo>
                      <a:pt x="12" y="2"/>
                      <a:pt x="12" y="2"/>
                      <a:pt x="12" y="2"/>
                    </a:cubicBezTo>
                    <a:cubicBezTo>
                      <a:pt x="12" y="2"/>
                      <a:pt x="12" y="3"/>
                      <a:pt x="12" y="3"/>
                    </a:cubicBezTo>
                    <a:cubicBezTo>
                      <a:pt x="12" y="3"/>
                      <a:pt x="12" y="3"/>
                      <a:pt x="12" y="3"/>
                    </a:cubicBezTo>
                    <a:cubicBezTo>
                      <a:pt x="12" y="3"/>
                      <a:pt x="12" y="3"/>
                      <a:pt x="12" y="3"/>
                    </a:cubicBezTo>
                    <a:cubicBezTo>
                      <a:pt x="12" y="3"/>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7"/>
                      <a:pt x="10" y="7"/>
                    </a:cubicBezTo>
                    <a:cubicBezTo>
                      <a:pt x="10" y="7"/>
                      <a:pt x="10" y="7"/>
                      <a:pt x="10" y="7"/>
                    </a:cubicBezTo>
                    <a:cubicBezTo>
                      <a:pt x="10" y="8"/>
                      <a:pt x="11" y="8"/>
                      <a:pt x="11" y="8"/>
                    </a:cubicBezTo>
                    <a:cubicBezTo>
                      <a:pt x="11" y="9"/>
                      <a:pt x="11" y="9"/>
                      <a:pt x="11" y="9"/>
                    </a:cubicBezTo>
                    <a:cubicBezTo>
                      <a:pt x="11" y="9"/>
                      <a:pt x="11" y="9"/>
                      <a:pt x="11" y="9"/>
                    </a:cubicBezTo>
                    <a:cubicBezTo>
                      <a:pt x="11" y="9"/>
                      <a:pt x="11" y="9"/>
                      <a:pt x="11" y="9"/>
                    </a:cubicBezTo>
                    <a:cubicBezTo>
                      <a:pt x="10" y="9"/>
                      <a:pt x="10" y="9"/>
                      <a:pt x="10" y="10"/>
                    </a:cubicBezTo>
                    <a:cubicBezTo>
                      <a:pt x="10" y="10"/>
                      <a:pt x="10" y="10"/>
                      <a:pt x="9" y="10"/>
                    </a:cubicBezTo>
                    <a:cubicBezTo>
                      <a:pt x="9" y="10"/>
                      <a:pt x="9" y="10"/>
                      <a:pt x="9" y="10"/>
                    </a:cubicBezTo>
                    <a:cubicBezTo>
                      <a:pt x="9" y="10"/>
                      <a:pt x="9" y="10"/>
                      <a:pt x="9" y="9"/>
                    </a:cubicBezTo>
                    <a:cubicBezTo>
                      <a:pt x="9" y="9"/>
                      <a:pt x="9" y="9"/>
                      <a:pt x="9" y="9"/>
                    </a:cubicBezTo>
                    <a:cubicBezTo>
                      <a:pt x="8" y="9"/>
                      <a:pt x="8" y="9"/>
                      <a:pt x="8" y="9"/>
                    </a:cubicBezTo>
                    <a:cubicBezTo>
                      <a:pt x="8" y="9"/>
                      <a:pt x="8" y="9"/>
                      <a:pt x="8" y="9"/>
                    </a:cubicBezTo>
                    <a:cubicBezTo>
                      <a:pt x="8" y="9"/>
                      <a:pt x="8" y="10"/>
                      <a:pt x="7" y="10"/>
                    </a:cubicBezTo>
                    <a:cubicBezTo>
                      <a:pt x="7" y="10"/>
                      <a:pt x="6" y="10"/>
                      <a:pt x="6" y="10"/>
                    </a:cubicBezTo>
                    <a:cubicBezTo>
                      <a:pt x="6" y="11"/>
                      <a:pt x="5" y="11"/>
                      <a:pt x="5" y="11"/>
                    </a:cubicBezTo>
                    <a:cubicBezTo>
                      <a:pt x="4" y="12"/>
                      <a:pt x="3" y="12"/>
                      <a:pt x="3" y="13"/>
                    </a:cubicBezTo>
                    <a:cubicBezTo>
                      <a:pt x="3" y="13"/>
                      <a:pt x="3" y="13"/>
                      <a:pt x="2" y="13"/>
                    </a:cubicBezTo>
                    <a:cubicBezTo>
                      <a:pt x="2" y="13"/>
                      <a:pt x="2" y="13"/>
                      <a:pt x="2" y="13"/>
                    </a:cubicBezTo>
                    <a:cubicBezTo>
                      <a:pt x="2" y="13"/>
                      <a:pt x="2" y="13"/>
                      <a:pt x="2" y="13"/>
                    </a:cubicBezTo>
                    <a:cubicBezTo>
                      <a:pt x="2"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5"/>
                    </a:cubicBezTo>
                    <a:cubicBezTo>
                      <a:pt x="0" y="15"/>
                      <a:pt x="0" y="15"/>
                      <a:pt x="0" y="15"/>
                    </a:cubicBezTo>
                    <a:cubicBezTo>
                      <a:pt x="0" y="15"/>
                      <a:pt x="0" y="15"/>
                      <a:pt x="0" y="15"/>
                    </a:cubicBezTo>
                    <a:cubicBezTo>
                      <a:pt x="0" y="15"/>
                      <a:pt x="0" y="15"/>
                      <a:pt x="0" y="15"/>
                    </a:cubicBezTo>
                    <a:cubicBezTo>
                      <a:pt x="0" y="15"/>
                      <a:pt x="0" y="15"/>
                      <a:pt x="0" y="15"/>
                    </a:cubicBezTo>
                    <a:cubicBezTo>
                      <a:pt x="1" y="16"/>
                      <a:pt x="1" y="16"/>
                      <a:pt x="1" y="16"/>
                    </a:cubicBezTo>
                    <a:cubicBezTo>
                      <a:pt x="1" y="16"/>
                      <a:pt x="2" y="17"/>
                      <a:pt x="2" y="17"/>
                    </a:cubicBezTo>
                    <a:cubicBezTo>
                      <a:pt x="2" y="17"/>
                      <a:pt x="2" y="18"/>
                      <a:pt x="2" y="18"/>
                    </a:cubicBezTo>
                    <a:cubicBezTo>
                      <a:pt x="3" y="18"/>
                      <a:pt x="3" y="18"/>
                      <a:pt x="3" y="19"/>
                    </a:cubicBezTo>
                    <a:cubicBezTo>
                      <a:pt x="3" y="19"/>
                      <a:pt x="3" y="19"/>
                      <a:pt x="4" y="20"/>
                    </a:cubicBezTo>
                    <a:cubicBezTo>
                      <a:pt x="4" y="20"/>
                      <a:pt x="4" y="20"/>
                      <a:pt x="4" y="21"/>
                    </a:cubicBezTo>
                    <a:cubicBezTo>
                      <a:pt x="5" y="21"/>
                      <a:pt x="5" y="21"/>
                      <a:pt x="5" y="22"/>
                    </a:cubicBezTo>
                    <a:cubicBezTo>
                      <a:pt x="6" y="22"/>
                      <a:pt x="6" y="22"/>
                      <a:pt x="6" y="23"/>
                    </a:cubicBezTo>
                    <a:cubicBezTo>
                      <a:pt x="7" y="23"/>
                      <a:pt x="8" y="24"/>
                      <a:pt x="9" y="25"/>
                    </a:cubicBezTo>
                    <a:cubicBezTo>
                      <a:pt x="10" y="25"/>
                      <a:pt x="11" y="26"/>
                      <a:pt x="11" y="27"/>
                    </a:cubicBezTo>
                    <a:cubicBezTo>
                      <a:pt x="12" y="28"/>
                      <a:pt x="13" y="29"/>
                      <a:pt x="14" y="30"/>
                    </a:cubicBezTo>
                    <a:cubicBezTo>
                      <a:pt x="14" y="30"/>
                      <a:pt x="15" y="32"/>
                      <a:pt x="16" y="33"/>
                    </a:cubicBezTo>
                    <a:cubicBezTo>
                      <a:pt x="16" y="32"/>
                      <a:pt x="16" y="32"/>
                      <a:pt x="16" y="32"/>
                    </a:cubicBezTo>
                    <a:cubicBezTo>
                      <a:pt x="16" y="32"/>
                      <a:pt x="16" y="32"/>
                      <a:pt x="16" y="32"/>
                    </a:cubicBezTo>
                    <a:cubicBezTo>
                      <a:pt x="16" y="32"/>
                      <a:pt x="16" y="32"/>
                      <a:pt x="17" y="32"/>
                    </a:cubicBezTo>
                    <a:cubicBezTo>
                      <a:pt x="17" y="32"/>
                      <a:pt x="17" y="31"/>
                      <a:pt x="17" y="31"/>
                    </a:cubicBezTo>
                    <a:cubicBezTo>
                      <a:pt x="17" y="31"/>
                      <a:pt x="17" y="31"/>
                      <a:pt x="18" y="31"/>
                    </a:cubicBezTo>
                    <a:cubicBezTo>
                      <a:pt x="17" y="31"/>
                      <a:pt x="17" y="31"/>
                      <a:pt x="17" y="31"/>
                    </a:cubicBezTo>
                    <a:cubicBezTo>
                      <a:pt x="17" y="31"/>
                      <a:pt x="17" y="31"/>
                      <a:pt x="17" y="31"/>
                    </a:cubicBezTo>
                    <a:cubicBezTo>
                      <a:pt x="17" y="32"/>
                      <a:pt x="17" y="32"/>
                      <a:pt x="17" y="32"/>
                    </a:cubicBezTo>
                    <a:cubicBezTo>
                      <a:pt x="17" y="32"/>
                      <a:pt x="16" y="32"/>
                      <a:pt x="16" y="32"/>
                    </a:cubicBezTo>
                    <a:cubicBezTo>
                      <a:pt x="16" y="31"/>
                      <a:pt x="15" y="30"/>
                      <a:pt x="14" y="29"/>
                    </a:cubicBezTo>
                    <a:cubicBezTo>
                      <a:pt x="14" y="28"/>
                      <a:pt x="13" y="27"/>
                      <a:pt x="12" y="26"/>
                    </a:cubicBezTo>
                    <a:cubicBezTo>
                      <a:pt x="11" y="25"/>
                      <a:pt x="10" y="25"/>
                      <a:pt x="9" y="24"/>
                    </a:cubicBezTo>
                    <a:cubicBezTo>
                      <a:pt x="9" y="23"/>
                      <a:pt x="8" y="23"/>
                      <a:pt x="7" y="22"/>
                    </a:cubicBezTo>
                    <a:cubicBezTo>
                      <a:pt x="7" y="22"/>
                      <a:pt x="6" y="21"/>
                      <a:pt x="6" y="21"/>
                    </a:cubicBezTo>
                    <a:cubicBezTo>
                      <a:pt x="6" y="21"/>
                      <a:pt x="5" y="20"/>
                      <a:pt x="5" y="20"/>
                    </a:cubicBezTo>
                    <a:cubicBezTo>
                      <a:pt x="5" y="20"/>
                      <a:pt x="5" y="19"/>
                      <a:pt x="4" y="19"/>
                    </a:cubicBezTo>
                    <a:cubicBezTo>
                      <a:pt x="4" y="19"/>
                      <a:pt x="4" y="19"/>
                      <a:pt x="4" y="18"/>
                    </a:cubicBezTo>
                    <a:cubicBezTo>
                      <a:pt x="4" y="18"/>
                      <a:pt x="4" y="18"/>
                      <a:pt x="3" y="17"/>
                    </a:cubicBezTo>
                    <a:cubicBezTo>
                      <a:pt x="3" y="17"/>
                      <a:pt x="3" y="17"/>
                      <a:pt x="3" y="17"/>
                    </a:cubicBezTo>
                    <a:cubicBezTo>
                      <a:pt x="3" y="16"/>
                      <a:pt x="2" y="16"/>
                      <a:pt x="2" y="16"/>
                    </a:cubicBezTo>
                    <a:cubicBezTo>
                      <a:pt x="2" y="15"/>
                      <a:pt x="2" y="15"/>
                      <a:pt x="1" y="15"/>
                    </a:cubicBezTo>
                    <a:cubicBezTo>
                      <a:pt x="2" y="15"/>
                      <a:pt x="2" y="15"/>
                      <a:pt x="2" y="15"/>
                    </a:cubicBezTo>
                    <a:cubicBezTo>
                      <a:pt x="2" y="14"/>
                      <a:pt x="2" y="14"/>
                      <a:pt x="2" y="14"/>
                    </a:cubicBezTo>
                    <a:cubicBezTo>
                      <a:pt x="2" y="14"/>
                      <a:pt x="3" y="14"/>
                      <a:pt x="3" y="14"/>
                    </a:cubicBezTo>
                    <a:cubicBezTo>
                      <a:pt x="3" y="14"/>
                      <a:pt x="3" y="14"/>
                      <a:pt x="3" y="14"/>
                    </a:cubicBezTo>
                    <a:cubicBezTo>
                      <a:pt x="3" y="14"/>
                      <a:pt x="3" y="13"/>
                      <a:pt x="4" y="13"/>
                    </a:cubicBezTo>
                    <a:cubicBezTo>
                      <a:pt x="4" y="13"/>
                      <a:pt x="4" y="13"/>
                      <a:pt x="5" y="12"/>
                    </a:cubicBezTo>
                    <a:cubicBezTo>
                      <a:pt x="5" y="12"/>
                      <a:pt x="6" y="12"/>
                      <a:pt x="6" y="11"/>
                    </a:cubicBezTo>
                    <a:cubicBezTo>
                      <a:pt x="7" y="11"/>
                      <a:pt x="7" y="11"/>
                      <a:pt x="7" y="11"/>
                    </a:cubicBezTo>
                    <a:cubicBezTo>
                      <a:pt x="8" y="11"/>
                      <a:pt x="8" y="10"/>
                      <a:pt x="8" y="10"/>
                    </a:cubicBezTo>
                    <a:cubicBezTo>
                      <a:pt x="8" y="10"/>
                      <a:pt x="8" y="10"/>
                      <a:pt x="8" y="10"/>
                    </a:cubicBezTo>
                    <a:cubicBezTo>
                      <a:pt x="9" y="11"/>
                      <a:pt x="9" y="11"/>
                      <a:pt x="9" y="11"/>
                    </a:cubicBezTo>
                    <a:cubicBezTo>
                      <a:pt x="10" y="11"/>
                      <a:pt x="10" y="11"/>
                      <a:pt x="10" y="10"/>
                    </a:cubicBezTo>
                    <a:cubicBezTo>
                      <a:pt x="11" y="10"/>
                      <a:pt x="11" y="10"/>
                      <a:pt x="11" y="10"/>
                    </a:cubicBezTo>
                    <a:cubicBezTo>
                      <a:pt x="11" y="10"/>
                      <a:pt x="12" y="10"/>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1" y="7"/>
                    </a:cubicBezTo>
                    <a:cubicBezTo>
                      <a:pt x="11" y="7"/>
                      <a:pt x="11" y="7"/>
                      <a:pt x="11" y="7"/>
                    </a:cubicBezTo>
                    <a:cubicBezTo>
                      <a:pt x="11" y="7"/>
                      <a:pt x="11" y="7"/>
                      <a:pt x="11" y="6"/>
                    </a:cubicBezTo>
                    <a:cubicBezTo>
                      <a:pt x="11" y="6"/>
                      <a:pt x="11" y="6"/>
                      <a:pt x="11" y="6"/>
                    </a:cubicBezTo>
                    <a:cubicBezTo>
                      <a:pt x="11" y="6"/>
                      <a:pt x="11" y="6"/>
                      <a:pt x="11" y="6"/>
                    </a:cubicBezTo>
                    <a:cubicBezTo>
                      <a:pt x="11" y="5"/>
                      <a:pt x="11" y="5"/>
                      <a:pt x="11" y="5"/>
                    </a:cubicBezTo>
                    <a:cubicBezTo>
                      <a:pt x="12" y="5"/>
                      <a:pt x="12" y="5"/>
                      <a:pt x="12" y="5"/>
                    </a:cubicBezTo>
                    <a:cubicBezTo>
                      <a:pt x="13" y="4"/>
                      <a:pt x="13" y="4"/>
                      <a:pt x="13" y="4"/>
                    </a:cubicBezTo>
                    <a:cubicBezTo>
                      <a:pt x="13" y="3"/>
                      <a:pt x="13" y="3"/>
                      <a:pt x="13" y="2"/>
                    </a:cubicBezTo>
                    <a:cubicBezTo>
                      <a:pt x="13" y="2"/>
                      <a:pt x="13" y="2"/>
                      <a:pt x="13" y="1"/>
                    </a:cubicBezTo>
                    <a:cubicBezTo>
                      <a:pt x="14" y="2"/>
                      <a:pt x="15" y="2"/>
                      <a:pt x="15" y="2"/>
                    </a:cubicBezTo>
                    <a:cubicBezTo>
                      <a:pt x="16" y="2"/>
                      <a:pt x="16" y="2"/>
                      <a:pt x="17" y="2"/>
                    </a:cubicBezTo>
                    <a:cubicBezTo>
                      <a:pt x="17" y="3"/>
                      <a:pt x="18" y="3"/>
                      <a:pt x="18" y="3"/>
                    </a:cubicBezTo>
                    <a:cubicBezTo>
                      <a:pt x="18" y="3"/>
                      <a:pt x="18" y="3"/>
                      <a:pt x="18" y="3"/>
                    </a:cubicBezTo>
                    <a:cubicBezTo>
                      <a:pt x="19" y="4"/>
                      <a:pt x="19" y="4"/>
                      <a:pt x="19" y="4"/>
                    </a:cubicBezTo>
                    <a:cubicBezTo>
                      <a:pt x="20" y="5"/>
                      <a:pt x="21" y="5"/>
                      <a:pt x="21" y="5"/>
                    </a:cubicBezTo>
                    <a:cubicBezTo>
                      <a:pt x="22" y="5"/>
                      <a:pt x="23" y="5"/>
                      <a:pt x="24" y="5"/>
                    </a:cubicBezTo>
                    <a:cubicBezTo>
                      <a:pt x="24" y="5"/>
                      <a:pt x="25" y="5"/>
                      <a:pt x="26" y="5"/>
                    </a:cubicBezTo>
                    <a:cubicBezTo>
                      <a:pt x="26" y="5"/>
                      <a:pt x="27" y="5"/>
                      <a:pt x="27" y="5"/>
                    </a:cubicBezTo>
                    <a:cubicBezTo>
                      <a:pt x="28" y="5"/>
                      <a:pt x="28" y="5"/>
                      <a:pt x="29" y="5"/>
                    </a:cubicBezTo>
                    <a:cubicBezTo>
                      <a:pt x="29" y="5"/>
                      <a:pt x="30" y="5"/>
                      <a:pt x="30" y="5"/>
                    </a:cubicBezTo>
                    <a:cubicBezTo>
                      <a:pt x="31" y="5"/>
                      <a:pt x="31" y="5"/>
                      <a:pt x="31"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1" y="4"/>
                      <a:pt x="31" y="4"/>
                      <a:pt x="31" y="4"/>
                    </a:cubicBezTo>
                    <a:cubicBezTo>
                      <a:pt x="31" y="4"/>
                      <a:pt x="30" y="4"/>
                      <a:pt x="30" y="4"/>
                    </a:cubicBezTo>
                    <a:cubicBezTo>
                      <a:pt x="30" y="4"/>
                      <a:pt x="29" y="4"/>
                      <a:pt x="29" y="4"/>
                    </a:cubicBezTo>
                    <a:cubicBezTo>
                      <a:pt x="28" y="4"/>
                      <a:pt x="28" y="4"/>
                      <a:pt x="27" y="4"/>
                    </a:cubicBezTo>
                    <a:cubicBezTo>
                      <a:pt x="27" y="4"/>
                      <a:pt x="26" y="4"/>
                      <a:pt x="26" y="4"/>
                    </a:cubicBezTo>
                    <a:cubicBezTo>
                      <a:pt x="25" y="4"/>
                      <a:pt x="24" y="4"/>
                      <a:pt x="23" y="4"/>
                    </a:cubicBezTo>
                    <a:cubicBezTo>
                      <a:pt x="23" y="4"/>
                      <a:pt x="22" y="4"/>
                      <a:pt x="21" y="4"/>
                    </a:cubicBezTo>
                    <a:cubicBezTo>
                      <a:pt x="21" y="4"/>
                      <a:pt x="20" y="4"/>
                      <a:pt x="20" y="3"/>
                    </a:cubicBezTo>
                    <a:cubicBezTo>
                      <a:pt x="20" y="3"/>
                      <a:pt x="19" y="3"/>
                      <a:pt x="19" y="3"/>
                    </a:cubicBezTo>
                    <a:cubicBezTo>
                      <a:pt x="19" y="3"/>
                      <a:pt x="19" y="2"/>
                      <a:pt x="18" y="2"/>
                    </a:cubicBezTo>
                    <a:cubicBezTo>
                      <a:pt x="18" y="2"/>
                      <a:pt x="17" y="2"/>
                      <a:pt x="17" y="1"/>
                    </a:cubicBezTo>
                    <a:cubicBezTo>
                      <a:pt x="16" y="1"/>
                      <a:pt x="15" y="1"/>
                      <a:pt x="15" y="1"/>
                    </a:cubicBezTo>
                    <a:cubicBezTo>
                      <a:pt x="14" y="1"/>
                      <a:pt x="13" y="0"/>
                      <a:pt x="13" y="0"/>
                    </a:cubicBezTo>
                    <a:cubicBezTo>
                      <a:pt x="12" y="0"/>
                      <a:pt x="12"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1" name="Freeform 55">
                <a:extLst>
                  <a:ext uri="{FF2B5EF4-FFF2-40B4-BE49-F238E27FC236}">
                    <a16:creationId xmlns:a16="http://schemas.microsoft.com/office/drawing/2014/main" id="{524E38E3-51E8-8444-BE3E-CAB18A567141}"/>
                  </a:ext>
                </a:extLst>
              </p:cNvPr>
              <p:cNvSpPr>
                <a:spLocks/>
              </p:cNvSpPr>
              <p:nvPr/>
            </p:nvSpPr>
            <p:spPr bwMode="auto">
              <a:xfrm>
                <a:off x="3618" y="1165"/>
                <a:ext cx="38" cy="35"/>
              </a:xfrm>
              <a:custGeom>
                <a:avLst/>
                <a:gdLst>
                  <a:gd name="T0" fmla="*/ 15 w 35"/>
                  <a:gd name="T1" fmla="*/ 0 h 33"/>
                  <a:gd name="T2" fmla="*/ 12 w 35"/>
                  <a:gd name="T3" fmla="*/ 0 h 33"/>
                  <a:gd name="T4" fmla="*/ 10 w 35"/>
                  <a:gd name="T5" fmla="*/ 1 h 33"/>
                  <a:gd name="T6" fmla="*/ 10 w 35"/>
                  <a:gd name="T7" fmla="*/ 3 h 33"/>
                  <a:gd name="T8" fmla="*/ 9 w 35"/>
                  <a:gd name="T9" fmla="*/ 4 h 33"/>
                  <a:gd name="T10" fmla="*/ 9 w 35"/>
                  <a:gd name="T11" fmla="*/ 4 h 33"/>
                  <a:gd name="T12" fmla="*/ 8 w 35"/>
                  <a:gd name="T13" fmla="*/ 6 h 33"/>
                  <a:gd name="T14" fmla="*/ 6 w 35"/>
                  <a:gd name="T15" fmla="*/ 8 h 33"/>
                  <a:gd name="T16" fmla="*/ 4 w 35"/>
                  <a:gd name="T17" fmla="*/ 9 h 33"/>
                  <a:gd name="T18" fmla="*/ 2 w 35"/>
                  <a:gd name="T19" fmla="*/ 10 h 33"/>
                  <a:gd name="T20" fmla="*/ 2 w 35"/>
                  <a:gd name="T21" fmla="*/ 11 h 33"/>
                  <a:gd name="T22" fmla="*/ 1 w 35"/>
                  <a:gd name="T23" fmla="*/ 11 h 33"/>
                  <a:gd name="T24" fmla="*/ 1 w 35"/>
                  <a:gd name="T25" fmla="*/ 12 h 33"/>
                  <a:gd name="T26" fmla="*/ 1 w 35"/>
                  <a:gd name="T27" fmla="*/ 12 h 33"/>
                  <a:gd name="T28" fmla="*/ 3 w 35"/>
                  <a:gd name="T29" fmla="*/ 15 h 33"/>
                  <a:gd name="T30" fmla="*/ 9 w 35"/>
                  <a:gd name="T31" fmla="*/ 18 h 33"/>
                  <a:gd name="T32" fmla="*/ 16 w 35"/>
                  <a:gd name="T33" fmla="*/ 24 h 33"/>
                  <a:gd name="T34" fmla="*/ 27 w 35"/>
                  <a:gd name="T35" fmla="*/ 30 h 33"/>
                  <a:gd name="T36" fmla="*/ 31 w 35"/>
                  <a:gd name="T37" fmla="*/ 32 h 33"/>
                  <a:gd name="T38" fmla="*/ 32 w 35"/>
                  <a:gd name="T39" fmla="*/ 32 h 33"/>
                  <a:gd name="T40" fmla="*/ 33 w 35"/>
                  <a:gd name="T41" fmla="*/ 31 h 33"/>
                  <a:gd name="T42" fmla="*/ 33 w 35"/>
                  <a:gd name="T43" fmla="*/ 29 h 33"/>
                  <a:gd name="T44" fmla="*/ 34 w 35"/>
                  <a:gd name="T45" fmla="*/ 27 h 33"/>
                  <a:gd name="T46" fmla="*/ 34 w 35"/>
                  <a:gd name="T47" fmla="*/ 26 h 33"/>
                  <a:gd name="T48" fmla="*/ 34 w 35"/>
                  <a:gd name="T49" fmla="*/ 24 h 33"/>
                  <a:gd name="T50" fmla="*/ 32 w 35"/>
                  <a:gd name="T51" fmla="*/ 21 h 33"/>
                  <a:gd name="T52" fmla="*/ 29 w 35"/>
                  <a:gd name="T53" fmla="*/ 20 h 33"/>
                  <a:gd name="T54" fmla="*/ 29 w 35"/>
                  <a:gd name="T55" fmla="*/ 19 h 33"/>
                  <a:gd name="T56" fmla="*/ 28 w 35"/>
                  <a:gd name="T57" fmla="*/ 19 h 33"/>
                  <a:gd name="T58" fmla="*/ 27 w 35"/>
                  <a:gd name="T59" fmla="*/ 18 h 33"/>
                  <a:gd name="T60" fmla="*/ 26 w 35"/>
                  <a:gd name="T61" fmla="*/ 18 h 33"/>
                  <a:gd name="T62" fmla="*/ 25 w 35"/>
                  <a:gd name="T63" fmla="*/ 17 h 33"/>
                  <a:gd name="T64" fmla="*/ 25 w 35"/>
                  <a:gd name="T65" fmla="*/ 16 h 33"/>
                  <a:gd name="T66" fmla="*/ 25 w 35"/>
                  <a:gd name="T67" fmla="*/ 16 h 33"/>
                  <a:gd name="T68" fmla="*/ 26 w 35"/>
                  <a:gd name="T69" fmla="*/ 15 h 33"/>
                  <a:gd name="T70" fmla="*/ 26 w 35"/>
                  <a:gd name="T71" fmla="*/ 12 h 33"/>
                  <a:gd name="T72" fmla="*/ 26 w 35"/>
                  <a:gd name="T73" fmla="*/ 10 h 33"/>
                  <a:gd name="T74" fmla="*/ 26 w 35"/>
                  <a:gd name="T75" fmla="*/ 9 h 33"/>
                  <a:gd name="T76" fmla="*/ 26 w 35"/>
                  <a:gd name="T77" fmla="*/ 8 h 33"/>
                  <a:gd name="T78" fmla="*/ 25 w 35"/>
                  <a:gd name="T79" fmla="*/ 7 h 33"/>
                  <a:gd name="T80" fmla="*/ 25 w 35"/>
                  <a:gd name="T81" fmla="*/ 7 h 33"/>
                  <a:gd name="T82" fmla="*/ 24 w 35"/>
                  <a:gd name="T83" fmla="*/ 8 h 33"/>
                  <a:gd name="T84" fmla="*/ 22 w 35"/>
                  <a:gd name="T85" fmla="*/ 10 h 33"/>
                  <a:gd name="T86" fmla="*/ 22 w 35"/>
                  <a:gd name="T87" fmla="*/ 10 h 33"/>
                  <a:gd name="T88" fmla="*/ 21 w 35"/>
                  <a:gd name="T89" fmla="*/ 11 h 33"/>
                  <a:gd name="T90" fmla="*/ 19 w 35"/>
                  <a:gd name="T91" fmla="*/ 10 h 33"/>
                  <a:gd name="T92" fmla="*/ 18 w 35"/>
                  <a:gd name="T93" fmla="*/ 9 h 33"/>
                  <a:gd name="T94" fmla="*/ 17 w 35"/>
                  <a:gd name="T95" fmla="*/ 8 h 33"/>
                  <a:gd name="T96" fmla="*/ 17 w 35"/>
                  <a:gd name="T97" fmla="*/ 6 h 33"/>
                  <a:gd name="T98" fmla="*/ 17 w 35"/>
                  <a:gd name="T99" fmla="*/ 2 h 33"/>
                  <a:gd name="T100" fmla="*/ 15 w 35"/>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3">
                    <a:moveTo>
                      <a:pt x="15" y="0"/>
                    </a:moveTo>
                    <a:cubicBezTo>
                      <a:pt x="15" y="0"/>
                      <a:pt x="15" y="0"/>
                      <a:pt x="15" y="0"/>
                    </a:cubicBezTo>
                    <a:cubicBezTo>
                      <a:pt x="14" y="0"/>
                      <a:pt x="14" y="0"/>
                      <a:pt x="14" y="0"/>
                    </a:cubicBezTo>
                    <a:cubicBezTo>
                      <a:pt x="13" y="0"/>
                      <a:pt x="13" y="0"/>
                      <a:pt x="12" y="0"/>
                    </a:cubicBezTo>
                    <a:cubicBezTo>
                      <a:pt x="11" y="0"/>
                      <a:pt x="11" y="0"/>
                      <a:pt x="10" y="1"/>
                    </a:cubicBezTo>
                    <a:cubicBezTo>
                      <a:pt x="10" y="1"/>
                      <a:pt x="10" y="1"/>
                      <a:pt x="10" y="1"/>
                    </a:cubicBezTo>
                    <a:cubicBezTo>
                      <a:pt x="10" y="2"/>
                      <a:pt x="10" y="2"/>
                      <a:pt x="10" y="2"/>
                    </a:cubicBezTo>
                    <a:cubicBezTo>
                      <a:pt x="10" y="2"/>
                      <a:pt x="10" y="2"/>
                      <a:pt x="10" y="3"/>
                    </a:cubicBezTo>
                    <a:cubicBezTo>
                      <a:pt x="10" y="3"/>
                      <a:pt x="9" y="3"/>
                      <a:pt x="9" y="3"/>
                    </a:cubicBezTo>
                    <a:cubicBezTo>
                      <a:pt x="9" y="3"/>
                      <a:pt x="9" y="4"/>
                      <a:pt x="9" y="4"/>
                    </a:cubicBezTo>
                    <a:cubicBezTo>
                      <a:pt x="9" y="4"/>
                      <a:pt x="9" y="4"/>
                      <a:pt x="9" y="4"/>
                    </a:cubicBezTo>
                    <a:cubicBezTo>
                      <a:pt x="9" y="4"/>
                      <a:pt x="9" y="4"/>
                      <a:pt x="9" y="4"/>
                    </a:cubicBezTo>
                    <a:cubicBezTo>
                      <a:pt x="9" y="4"/>
                      <a:pt x="9" y="5"/>
                      <a:pt x="9" y="5"/>
                    </a:cubicBezTo>
                    <a:cubicBezTo>
                      <a:pt x="9" y="5"/>
                      <a:pt x="9" y="5"/>
                      <a:pt x="8" y="6"/>
                    </a:cubicBezTo>
                    <a:cubicBezTo>
                      <a:pt x="8" y="6"/>
                      <a:pt x="8" y="6"/>
                      <a:pt x="7" y="7"/>
                    </a:cubicBezTo>
                    <a:cubicBezTo>
                      <a:pt x="7" y="7"/>
                      <a:pt x="6" y="8"/>
                      <a:pt x="6" y="8"/>
                    </a:cubicBezTo>
                    <a:cubicBezTo>
                      <a:pt x="5" y="8"/>
                      <a:pt x="5" y="9"/>
                      <a:pt x="4" y="9"/>
                    </a:cubicBezTo>
                    <a:cubicBezTo>
                      <a:pt x="4" y="9"/>
                      <a:pt x="4" y="9"/>
                      <a:pt x="4" y="9"/>
                    </a:cubicBezTo>
                    <a:cubicBezTo>
                      <a:pt x="3" y="10"/>
                      <a:pt x="3" y="10"/>
                      <a:pt x="3" y="10"/>
                    </a:cubicBezTo>
                    <a:cubicBezTo>
                      <a:pt x="3" y="10"/>
                      <a:pt x="3" y="10"/>
                      <a:pt x="2" y="10"/>
                    </a:cubicBezTo>
                    <a:cubicBezTo>
                      <a:pt x="2" y="10"/>
                      <a:pt x="2" y="10"/>
                      <a:pt x="2" y="11"/>
                    </a:cubicBezTo>
                    <a:cubicBezTo>
                      <a:pt x="2" y="11"/>
                      <a:pt x="2" y="11"/>
                      <a:pt x="2" y="11"/>
                    </a:cubicBezTo>
                    <a:cubicBezTo>
                      <a:pt x="2" y="11"/>
                      <a:pt x="2" y="11"/>
                      <a:pt x="2" y="11"/>
                    </a:cubicBezTo>
                    <a:cubicBezTo>
                      <a:pt x="2" y="11"/>
                      <a:pt x="2" y="11"/>
                      <a:pt x="1" y="11"/>
                    </a:cubicBezTo>
                    <a:cubicBezTo>
                      <a:pt x="1" y="11"/>
                      <a:pt x="1" y="12"/>
                      <a:pt x="1" y="12"/>
                    </a:cubicBezTo>
                    <a:cubicBezTo>
                      <a:pt x="1" y="12"/>
                      <a:pt x="1" y="12"/>
                      <a:pt x="1" y="12"/>
                    </a:cubicBezTo>
                    <a:cubicBezTo>
                      <a:pt x="1" y="12"/>
                      <a:pt x="1" y="12"/>
                      <a:pt x="1" y="12"/>
                    </a:cubicBezTo>
                    <a:cubicBezTo>
                      <a:pt x="1" y="12"/>
                      <a:pt x="1" y="12"/>
                      <a:pt x="1" y="12"/>
                    </a:cubicBezTo>
                    <a:cubicBezTo>
                      <a:pt x="1" y="13"/>
                      <a:pt x="1" y="13"/>
                      <a:pt x="0" y="13"/>
                    </a:cubicBezTo>
                    <a:cubicBezTo>
                      <a:pt x="1" y="13"/>
                      <a:pt x="2" y="14"/>
                      <a:pt x="3" y="15"/>
                    </a:cubicBezTo>
                    <a:cubicBezTo>
                      <a:pt x="4" y="15"/>
                      <a:pt x="5" y="16"/>
                      <a:pt x="6" y="16"/>
                    </a:cubicBezTo>
                    <a:cubicBezTo>
                      <a:pt x="7" y="17"/>
                      <a:pt x="8" y="18"/>
                      <a:pt x="9" y="18"/>
                    </a:cubicBezTo>
                    <a:cubicBezTo>
                      <a:pt x="9" y="19"/>
                      <a:pt x="10" y="19"/>
                      <a:pt x="11" y="20"/>
                    </a:cubicBezTo>
                    <a:cubicBezTo>
                      <a:pt x="13" y="21"/>
                      <a:pt x="14" y="22"/>
                      <a:pt x="16" y="24"/>
                    </a:cubicBezTo>
                    <a:cubicBezTo>
                      <a:pt x="18" y="25"/>
                      <a:pt x="20" y="26"/>
                      <a:pt x="22" y="27"/>
                    </a:cubicBezTo>
                    <a:cubicBezTo>
                      <a:pt x="23" y="28"/>
                      <a:pt x="25" y="29"/>
                      <a:pt x="27" y="30"/>
                    </a:cubicBezTo>
                    <a:cubicBezTo>
                      <a:pt x="28" y="31"/>
                      <a:pt x="30" y="32"/>
                      <a:pt x="31" y="32"/>
                    </a:cubicBezTo>
                    <a:cubicBezTo>
                      <a:pt x="31" y="32"/>
                      <a:pt x="31" y="32"/>
                      <a:pt x="31" y="32"/>
                    </a:cubicBezTo>
                    <a:cubicBezTo>
                      <a:pt x="31" y="32"/>
                      <a:pt x="31" y="32"/>
                      <a:pt x="31" y="32"/>
                    </a:cubicBezTo>
                    <a:cubicBezTo>
                      <a:pt x="31" y="32"/>
                      <a:pt x="32" y="32"/>
                      <a:pt x="32" y="32"/>
                    </a:cubicBezTo>
                    <a:cubicBezTo>
                      <a:pt x="32" y="33"/>
                      <a:pt x="32" y="33"/>
                      <a:pt x="32" y="33"/>
                    </a:cubicBezTo>
                    <a:cubicBezTo>
                      <a:pt x="32" y="32"/>
                      <a:pt x="32" y="31"/>
                      <a:pt x="33" y="31"/>
                    </a:cubicBezTo>
                    <a:cubicBezTo>
                      <a:pt x="33" y="31"/>
                      <a:pt x="33" y="30"/>
                      <a:pt x="33" y="30"/>
                    </a:cubicBezTo>
                    <a:cubicBezTo>
                      <a:pt x="33" y="29"/>
                      <a:pt x="33" y="29"/>
                      <a:pt x="33" y="29"/>
                    </a:cubicBezTo>
                    <a:cubicBezTo>
                      <a:pt x="33" y="28"/>
                      <a:pt x="34" y="28"/>
                      <a:pt x="34" y="28"/>
                    </a:cubicBezTo>
                    <a:cubicBezTo>
                      <a:pt x="34" y="28"/>
                      <a:pt x="34" y="27"/>
                      <a:pt x="34" y="27"/>
                    </a:cubicBezTo>
                    <a:cubicBezTo>
                      <a:pt x="34" y="27"/>
                      <a:pt x="34" y="27"/>
                      <a:pt x="34" y="27"/>
                    </a:cubicBezTo>
                    <a:cubicBezTo>
                      <a:pt x="34" y="26"/>
                      <a:pt x="34" y="26"/>
                      <a:pt x="34" y="26"/>
                    </a:cubicBezTo>
                    <a:cubicBezTo>
                      <a:pt x="34" y="26"/>
                      <a:pt x="35" y="25"/>
                      <a:pt x="35" y="25"/>
                    </a:cubicBezTo>
                    <a:cubicBezTo>
                      <a:pt x="35" y="25"/>
                      <a:pt x="35" y="24"/>
                      <a:pt x="34" y="24"/>
                    </a:cubicBezTo>
                    <a:cubicBezTo>
                      <a:pt x="34" y="23"/>
                      <a:pt x="34" y="23"/>
                      <a:pt x="33" y="22"/>
                    </a:cubicBezTo>
                    <a:cubicBezTo>
                      <a:pt x="33" y="22"/>
                      <a:pt x="32" y="22"/>
                      <a:pt x="32" y="21"/>
                    </a:cubicBezTo>
                    <a:cubicBezTo>
                      <a:pt x="31" y="21"/>
                      <a:pt x="30" y="20"/>
                      <a:pt x="30" y="20"/>
                    </a:cubicBezTo>
                    <a:cubicBezTo>
                      <a:pt x="30" y="20"/>
                      <a:pt x="30" y="20"/>
                      <a:pt x="29" y="20"/>
                    </a:cubicBezTo>
                    <a:cubicBezTo>
                      <a:pt x="29" y="20"/>
                      <a:pt x="29" y="20"/>
                      <a:pt x="29" y="20"/>
                    </a:cubicBezTo>
                    <a:cubicBezTo>
                      <a:pt x="29" y="20"/>
                      <a:pt x="29" y="20"/>
                      <a:pt x="29" y="19"/>
                    </a:cubicBezTo>
                    <a:cubicBezTo>
                      <a:pt x="28" y="19"/>
                      <a:pt x="28" y="19"/>
                      <a:pt x="28" y="19"/>
                    </a:cubicBezTo>
                    <a:cubicBezTo>
                      <a:pt x="28" y="19"/>
                      <a:pt x="28" y="19"/>
                      <a:pt x="28" y="19"/>
                    </a:cubicBezTo>
                    <a:cubicBezTo>
                      <a:pt x="27" y="19"/>
                      <a:pt x="27" y="19"/>
                      <a:pt x="27" y="19"/>
                    </a:cubicBezTo>
                    <a:cubicBezTo>
                      <a:pt x="27" y="18"/>
                      <a:pt x="27" y="18"/>
                      <a:pt x="27" y="18"/>
                    </a:cubicBezTo>
                    <a:cubicBezTo>
                      <a:pt x="27" y="18"/>
                      <a:pt x="26" y="18"/>
                      <a:pt x="26" y="18"/>
                    </a:cubicBezTo>
                    <a:cubicBezTo>
                      <a:pt x="26" y="18"/>
                      <a:pt x="26" y="18"/>
                      <a:pt x="26" y="18"/>
                    </a:cubicBezTo>
                    <a:cubicBezTo>
                      <a:pt x="25" y="18"/>
                      <a:pt x="25" y="18"/>
                      <a:pt x="25" y="17"/>
                    </a:cubicBezTo>
                    <a:cubicBezTo>
                      <a:pt x="25" y="17"/>
                      <a:pt x="25" y="17"/>
                      <a:pt x="25" y="17"/>
                    </a:cubicBezTo>
                    <a:cubicBezTo>
                      <a:pt x="25" y="17"/>
                      <a:pt x="25" y="17"/>
                      <a:pt x="25" y="17"/>
                    </a:cubicBezTo>
                    <a:cubicBezTo>
                      <a:pt x="25" y="17"/>
                      <a:pt x="25" y="17"/>
                      <a:pt x="25" y="16"/>
                    </a:cubicBezTo>
                    <a:cubicBezTo>
                      <a:pt x="25" y="16"/>
                      <a:pt x="25" y="16"/>
                      <a:pt x="25" y="16"/>
                    </a:cubicBezTo>
                    <a:cubicBezTo>
                      <a:pt x="25" y="16"/>
                      <a:pt x="25" y="16"/>
                      <a:pt x="25" y="16"/>
                    </a:cubicBezTo>
                    <a:cubicBezTo>
                      <a:pt x="25" y="16"/>
                      <a:pt x="25" y="16"/>
                      <a:pt x="25" y="16"/>
                    </a:cubicBezTo>
                    <a:cubicBezTo>
                      <a:pt x="26" y="16"/>
                      <a:pt x="26" y="15"/>
                      <a:pt x="26" y="15"/>
                    </a:cubicBezTo>
                    <a:cubicBezTo>
                      <a:pt x="26" y="15"/>
                      <a:pt x="26" y="14"/>
                      <a:pt x="26" y="14"/>
                    </a:cubicBezTo>
                    <a:cubicBezTo>
                      <a:pt x="26" y="13"/>
                      <a:pt x="26" y="13"/>
                      <a:pt x="26" y="12"/>
                    </a:cubicBezTo>
                    <a:cubicBezTo>
                      <a:pt x="26" y="12"/>
                      <a:pt x="26" y="11"/>
                      <a:pt x="26" y="10"/>
                    </a:cubicBezTo>
                    <a:cubicBezTo>
                      <a:pt x="26" y="10"/>
                      <a:pt x="26" y="10"/>
                      <a:pt x="26" y="10"/>
                    </a:cubicBezTo>
                    <a:cubicBezTo>
                      <a:pt x="26" y="10"/>
                      <a:pt x="26" y="9"/>
                      <a:pt x="26" y="9"/>
                    </a:cubicBezTo>
                    <a:cubicBezTo>
                      <a:pt x="26" y="9"/>
                      <a:pt x="26" y="9"/>
                      <a:pt x="26" y="9"/>
                    </a:cubicBezTo>
                    <a:cubicBezTo>
                      <a:pt x="26" y="9"/>
                      <a:pt x="26" y="8"/>
                      <a:pt x="26" y="8"/>
                    </a:cubicBezTo>
                    <a:cubicBezTo>
                      <a:pt x="26" y="8"/>
                      <a:pt x="26" y="8"/>
                      <a:pt x="26" y="8"/>
                    </a:cubicBezTo>
                    <a:cubicBezTo>
                      <a:pt x="25" y="8"/>
                      <a:pt x="25" y="8"/>
                      <a:pt x="25" y="8"/>
                    </a:cubicBezTo>
                    <a:cubicBezTo>
                      <a:pt x="25" y="8"/>
                      <a:pt x="25" y="7"/>
                      <a:pt x="25" y="7"/>
                    </a:cubicBezTo>
                    <a:cubicBezTo>
                      <a:pt x="25" y="7"/>
                      <a:pt x="25" y="7"/>
                      <a:pt x="25" y="7"/>
                    </a:cubicBezTo>
                    <a:cubicBezTo>
                      <a:pt x="25" y="7"/>
                      <a:pt x="25" y="7"/>
                      <a:pt x="25" y="7"/>
                    </a:cubicBezTo>
                    <a:cubicBezTo>
                      <a:pt x="25" y="7"/>
                      <a:pt x="24" y="7"/>
                      <a:pt x="24" y="7"/>
                    </a:cubicBezTo>
                    <a:cubicBezTo>
                      <a:pt x="24" y="7"/>
                      <a:pt x="24" y="8"/>
                      <a:pt x="24" y="8"/>
                    </a:cubicBezTo>
                    <a:cubicBezTo>
                      <a:pt x="23" y="8"/>
                      <a:pt x="23" y="9"/>
                      <a:pt x="23" y="9"/>
                    </a:cubicBezTo>
                    <a:cubicBezTo>
                      <a:pt x="23" y="9"/>
                      <a:pt x="22" y="9"/>
                      <a:pt x="22" y="10"/>
                    </a:cubicBezTo>
                    <a:cubicBezTo>
                      <a:pt x="22" y="10"/>
                      <a:pt x="22" y="10"/>
                      <a:pt x="22" y="10"/>
                    </a:cubicBezTo>
                    <a:cubicBezTo>
                      <a:pt x="22" y="10"/>
                      <a:pt x="22" y="10"/>
                      <a:pt x="22" y="10"/>
                    </a:cubicBezTo>
                    <a:cubicBezTo>
                      <a:pt x="21" y="10"/>
                      <a:pt x="21" y="10"/>
                      <a:pt x="21" y="10"/>
                    </a:cubicBezTo>
                    <a:cubicBezTo>
                      <a:pt x="21" y="11"/>
                      <a:pt x="21" y="11"/>
                      <a:pt x="21" y="11"/>
                    </a:cubicBezTo>
                    <a:cubicBezTo>
                      <a:pt x="20" y="11"/>
                      <a:pt x="20" y="10"/>
                      <a:pt x="20" y="10"/>
                    </a:cubicBezTo>
                    <a:cubicBezTo>
                      <a:pt x="20" y="10"/>
                      <a:pt x="20" y="10"/>
                      <a:pt x="19" y="10"/>
                    </a:cubicBezTo>
                    <a:cubicBezTo>
                      <a:pt x="19" y="10"/>
                      <a:pt x="19" y="10"/>
                      <a:pt x="19" y="10"/>
                    </a:cubicBezTo>
                    <a:cubicBezTo>
                      <a:pt x="19" y="10"/>
                      <a:pt x="18" y="10"/>
                      <a:pt x="18" y="9"/>
                    </a:cubicBezTo>
                    <a:cubicBezTo>
                      <a:pt x="18" y="9"/>
                      <a:pt x="18" y="9"/>
                      <a:pt x="18" y="9"/>
                    </a:cubicBezTo>
                    <a:cubicBezTo>
                      <a:pt x="18" y="8"/>
                      <a:pt x="18" y="8"/>
                      <a:pt x="17" y="8"/>
                    </a:cubicBezTo>
                    <a:cubicBezTo>
                      <a:pt x="17" y="8"/>
                      <a:pt x="17" y="7"/>
                      <a:pt x="17" y="7"/>
                    </a:cubicBezTo>
                    <a:cubicBezTo>
                      <a:pt x="17" y="7"/>
                      <a:pt x="17" y="7"/>
                      <a:pt x="17" y="6"/>
                    </a:cubicBezTo>
                    <a:cubicBezTo>
                      <a:pt x="17" y="6"/>
                      <a:pt x="17" y="5"/>
                      <a:pt x="17" y="4"/>
                    </a:cubicBezTo>
                    <a:cubicBezTo>
                      <a:pt x="17" y="4"/>
                      <a:pt x="17" y="3"/>
                      <a:pt x="17" y="2"/>
                    </a:cubicBezTo>
                    <a:cubicBezTo>
                      <a:pt x="17" y="2"/>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2" name="Freeform 56">
                <a:extLst>
                  <a:ext uri="{FF2B5EF4-FFF2-40B4-BE49-F238E27FC236}">
                    <a16:creationId xmlns:a16="http://schemas.microsoft.com/office/drawing/2014/main" id="{DA25E9A2-FE42-0546-94B8-EE99FDF3AA0C}"/>
                  </a:ext>
                </a:extLst>
              </p:cNvPr>
              <p:cNvSpPr>
                <a:spLocks noEditPoints="1"/>
              </p:cNvSpPr>
              <p:nvPr/>
            </p:nvSpPr>
            <p:spPr bwMode="auto">
              <a:xfrm>
                <a:off x="3617" y="1164"/>
                <a:ext cx="40" cy="37"/>
              </a:xfrm>
              <a:custGeom>
                <a:avLst/>
                <a:gdLst>
                  <a:gd name="T0" fmla="*/ 16 w 37"/>
                  <a:gd name="T1" fmla="*/ 0 h 35"/>
                  <a:gd name="T2" fmla="*/ 16 w 37"/>
                  <a:gd name="T3" fmla="*/ 0 h 35"/>
                  <a:gd name="T4" fmla="*/ 16 w 37"/>
                  <a:gd name="T5" fmla="*/ 0 h 35"/>
                  <a:gd name="T6" fmla="*/ 16 w 37"/>
                  <a:gd name="T7" fmla="*/ 0 h 35"/>
                  <a:gd name="T8" fmla="*/ 16 w 37"/>
                  <a:gd name="T9" fmla="*/ 0 h 35"/>
                  <a:gd name="T10" fmla="*/ 16 w 37"/>
                  <a:gd name="T11" fmla="*/ 0 h 35"/>
                  <a:gd name="T12" fmla="*/ 16 w 37"/>
                  <a:gd name="T13" fmla="*/ 0 h 35"/>
                  <a:gd name="T14" fmla="*/ 16 w 37"/>
                  <a:gd name="T15" fmla="*/ 0 h 35"/>
                  <a:gd name="T16" fmla="*/ 16 w 37"/>
                  <a:gd name="T17" fmla="*/ 0 h 35"/>
                  <a:gd name="T18" fmla="*/ 16 w 37"/>
                  <a:gd name="T19" fmla="*/ 0 h 35"/>
                  <a:gd name="T20" fmla="*/ 13 w 37"/>
                  <a:gd name="T21" fmla="*/ 0 h 35"/>
                  <a:gd name="T22" fmla="*/ 11 w 37"/>
                  <a:gd name="T23" fmla="*/ 3 h 35"/>
                  <a:gd name="T24" fmla="*/ 10 w 37"/>
                  <a:gd name="T25" fmla="*/ 6 h 35"/>
                  <a:gd name="T26" fmla="*/ 5 w 37"/>
                  <a:gd name="T27" fmla="*/ 10 h 35"/>
                  <a:gd name="T28" fmla="*/ 3 w 37"/>
                  <a:gd name="T29" fmla="*/ 12 h 35"/>
                  <a:gd name="T30" fmla="*/ 3 w 37"/>
                  <a:gd name="T31" fmla="*/ 12 h 35"/>
                  <a:gd name="T32" fmla="*/ 5 w 37"/>
                  <a:gd name="T33" fmla="*/ 10 h 35"/>
                  <a:gd name="T34" fmla="*/ 10 w 37"/>
                  <a:gd name="T35" fmla="*/ 5 h 35"/>
                  <a:gd name="T36" fmla="*/ 11 w 37"/>
                  <a:gd name="T37" fmla="*/ 3 h 35"/>
                  <a:gd name="T38" fmla="*/ 16 w 37"/>
                  <a:gd name="T39" fmla="*/ 1 h 35"/>
                  <a:gd name="T40" fmla="*/ 18 w 37"/>
                  <a:gd name="T41" fmla="*/ 7 h 35"/>
                  <a:gd name="T42" fmla="*/ 20 w 37"/>
                  <a:gd name="T43" fmla="*/ 11 h 35"/>
                  <a:gd name="T44" fmla="*/ 23 w 37"/>
                  <a:gd name="T45" fmla="*/ 11 h 35"/>
                  <a:gd name="T46" fmla="*/ 25 w 37"/>
                  <a:gd name="T47" fmla="*/ 8 h 35"/>
                  <a:gd name="T48" fmla="*/ 27 w 37"/>
                  <a:gd name="T49" fmla="*/ 9 h 35"/>
                  <a:gd name="T50" fmla="*/ 27 w 37"/>
                  <a:gd name="T51" fmla="*/ 11 h 35"/>
                  <a:gd name="T52" fmla="*/ 26 w 37"/>
                  <a:gd name="T53" fmla="*/ 17 h 35"/>
                  <a:gd name="T54" fmla="*/ 26 w 37"/>
                  <a:gd name="T55" fmla="*/ 18 h 35"/>
                  <a:gd name="T56" fmla="*/ 29 w 37"/>
                  <a:gd name="T57" fmla="*/ 20 h 35"/>
                  <a:gd name="T58" fmla="*/ 31 w 37"/>
                  <a:gd name="T59" fmla="*/ 21 h 35"/>
                  <a:gd name="T60" fmla="*/ 35 w 37"/>
                  <a:gd name="T61" fmla="*/ 27 h 35"/>
                  <a:gd name="T62" fmla="*/ 34 w 37"/>
                  <a:gd name="T63" fmla="*/ 31 h 35"/>
                  <a:gd name="T64" fmla="*/ 32 w 37"/>
                  <a:gd name="T65" fmla="*/ 33 h 35"/>
                  <a:gd name="T66" fmla="*/ 12 w 37"/>
                  <a:gd name="T67" fmla="*/ 21 h 35"/>
                  <a:gd name="T68" fmla="*/ 1 w 37"/>
                  <a:gd name="T69" fmla="*/ 14 h 35"/>
                  <a:gd name="T70" fmla="*/ 4 w 37"/>
                  <a:gd name="T71" fmla="*/ 16 h 35"/>
                  <a:gd name="T72" fmla="*/ 22 w 37"/>
                  <a:gd name="T73" fmla="*/ 29 h 35"/>
                  <a:gd name="T74" fmla="*/ 32 w 37"/>
                  <a:gd name="T75" fmla="*/ 34 h 35"/>
                  <a:gd name="T76" fmla="*/ 33 w 37"/>
                  <a:gd name="T77" fmla="*/ 35 h 35"/>
                  <a:gd name="T78" fmla="*/ 34 w 37"/>
                  <a:gd name="T79" fmla="*/ 34 h 35"/>
                  <a:gd name="T80" fmla="*/ 35 w 37"/>
                  <a:gd name="T81" fmla="*/ 31 h 35"/>
                  <a:gd name="T82" fmla="*/ 36 w 37"/>
                  <a:gd name="T83" fmla="*/ 27 h 35"/>
                  <a:gd name="T84" fmla="*/ 37 w 37"/>
                  <a:gd name="T85" fmla="*/ 26 h 35"/>
                  <a:gd name="T86" fmla="*/ 31 w 37"/>
                  <a:gd name="T87" fmla="*/ 20 h 35"/>
                  <a:gd name="T88" fmla="*/ 29 w 37"/>
                  <a:gd name="T89" fmla="*/ 19 h 35"/>
                  <a:gd name="T90" fmla="*/ 28 w 37"/>
                  <a:gd name="T91" fmla="*/ 17 h 35"/>
                  <a:gd name="T92" fmla="*/ 28 w 37"/>
                  <a:gd name="T93" fmla="*/ 12 h 35"/>
                  <a:gd name="T94" fmla="*/ 28 w 37"/>
                  <a:gd name="T95" fmla="*/ 11 h 35"/>
                  <a:gd name="T96" fmla="*/ 28 w 37"/>
                  <a:gd name="T97" fmla="*/ 9 h 35"/>
                  <a:gd name="T98" fmla="*/ 28 w 37"/>
                  <a:gd name="T99" fmla="*/ 8 h 35"/>
                  <a:gd name="T100" fmla="*/ 27 w 37"/>
                  <a:gd name="T101" fmla="*/ 8 h 35"/>
                  <a:gd name="T102" fmla="*/ 27 w 37"/>
                  <a:gd name="T103" fmla="*/ 7 h 35"/>
                  <a:gd name="T104" fmla="*/ 24 w 37"/>
                  <a:gd name="T105" fmla="*/ 8 h 35"/>
                  <a:gd name="T106" fmla="*/ 22 w 37"/>
                  <a:gd name="T107" fmla="*/ 11 h 35"/>
                  <a:gd name="T108" fmla="*/ 20 w 37"/>
                  <a:gd name="T109" fmla="*/ 10 h 35"/>
                  <a:gd name="T110" fmla="*/ 19 w 37"/>
                  <a:gd name="T111" fmla="*/ 8 h 35"/>
                  <a:gd name="T112" fmla="*/ 19 w 37"/>
                  <a:gd name="T113" fmla="*/ 7 h 35"/>
                  <a:gd name="T114" fmla="*/ 18 w 37"/>
                  <a:gd name="T11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35">
                    <a:moveTo>
                      <a:pt x="0" y="14"/>
                    </a:moveTo>
                    <a:cubicBezTo>
                      <a:pt x="0" y="14"/>
                      <a:pt x="0" y="14"/>
                      <a:pt x="0" y="14"/>
                    </a:cubicBezTo>
                    <a:cubicBezTo>
                      <a:pt x="1" y="15"/>
                      <a:pt x="1" y="15"/>
                      <a:pt x="1" y="15"/>
                    </a:cubicBezTo>
                    <a:cubicBezTo>
                      <a:pt x="0" y="14"/>
                      <a:pt x="0" y="14"/>
                      <a:pt x="0" y="14"/>
                    </a:cubicBezTo>
                    <a:moveTo>
                      <a:pt x="16" y="0"/>
                    </a:move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4" y="0"/>
                      <a:pt x="14" y="0"/>
                      <a:pt x="13" y="0"/>
                    </a:cubicBezTo>
                    <a:cubicBezTo>
                      <a:pt x="13" y="0"/>
                      <a:pt x="13" y="0"/>
                      <a:pt x="12" y="0"/>
                    </a:cubicBezTo>
                    <a:cubicBezTo>
                      <a:pt x="12" y="0"/>
                      <a:pt x="11" y="1"/>
                      <a:pt x="11" y="1"/>
                    </a:cubicBezTo>
                    <a:cubicBezTo>
                      <a:pt x="11" y="1"/>
                      <a:pt x="11" y="1"/>
                      <a:pt x="11" y="2"/>
                    </a:cubicBezTo>
                    <a:cubicBezTo>
                      <a:pt x="11" y="2"/>
                      <a:pt x="11" y="2"/>
                      <a:pt x="11" y="3"/>
                    </a:cubicBezTo>
                    <a:cubicBezTo>
                      <a:pt x="11" y="3"/>
                      <a:pt x="11" y="3"/>
                      <a:pt x="11" y="3"/>
                    </a:cubicBezTo>
                    <a:cubicBezTo>
                      <a:pt x="11" y="4"/>
                      <a:pt x="11" y="4"/>
                      <a:pt x="10" y="4"/>
                    </a:cubicBezTo>
                    <a:cubicBezTo>
                      <a:pt x="10" y="4"/>
                      <a:pt x="10" y="5"/>
                      <a:pt x="10" y="5"/>
                    </a:cubicBezTo>
                    <a:cubicBezTo>
                      <a:pt x="10" y="5"/>
                      <a:pt x="10" y="5"/>
                      <a:pt x="10" y="5"/>
                    </a:cubicBezTo>
                    <a:cubicBezTo>
                      <a:pt x="10" y="5"/>
                      <a:pt x="10" y="5"/>
                      <a:pt x="10" y="5"/>
                    </a:cubicBezTo>
                    <a:cubicBezTo>
                      <a:pt x="10" y="5"/>
                      <a:pt x="10" y="6"/>
                      <a:pt x="10" y="6"/>
                    </a:cubicBezTo>
                    <a:cubicBezTo>
                      <a:pt x="10" y="6"/>
                      <a:pt x="10" y="6"/>
                      <a:pt x="9" y="7"/>
                    </a:cubicBezTo>
                    <a:cubicBezTo>
                      <a:pt x="9" y="7"/>
                      <a:pt x="9" y="7"/>
                      <a:pt x="8" y="8"/>
                    </a:cubicBezTo>
                    <a:cubicBezTo>
                      <a:pt x="8" y="8"/>
                      <a:pt x="7" y="9"/>
                      <a:pt x="7" y="9"/>
                    </a:cubicBezTo>
                    <a:cubicBezTo>
                      <a:pt x="6" y="9"/>
                      <a:pt x="6" y="10"/>
                      <a:pt x="5" y="10"/>
                    </a:cubicBezTo>
                    <a:cubicBezTo>
                      <a:pt x="5" y="10"/>
                      <a:pt x="5" y="10"/>
                      <a:pt x="5" y="10"/>
                    </a:cubicBezTo>
                    <a:cubicBezTo>
                      <a:pt x="4" y="11"/>
                      <a:pt x="4" y="11"/>
                      <a:pt x="4" y="11"/>
                    </a:cubicBezTo>
                    <a:cubicBezTo>
                      <a:pt x="4" y="11"/>
                      <a:pt x="4" y="11"/>
                      <a:pt x="3" y="11"/>
                    </a:cubicBezTo>
                    <a:cubicBezTo>
                      <a:pt x="3" y="11"/>
                      <a:pt x="3" y="11"/>
                      <a:pt x="3" y="12"/>
                    </a:cubicBezTo>
                    <a:cubicBezTo>
                      <a:pt x="3" y="12"/>
                      <a:pt x="3" y="12"/>
                      <a:pt x="3" y="12"/>
                    </a:cubicBezTo>
                    <a:cubicBezTo>
                      <a:pt x="3" y="12"/>
                      <a:pt x="3" y="12"/>
                      <a:pt x="3" y="12"/>
                    </a:cubicBezTo>
                    <a:cubicBezTo>
                      <a:pt x="3" y="12"/>
                      <a:pt x="3" y="12"/>
                      <a:pt x="2" y="12"/>
                    </a:cubicBezTo>
                    <a:cubicBezTo>
                      <a:pt x="2" y="12"/>
                      <a:pt x="2" y="13"/>
                      <a:pt x="2" y="13"/>
                    </a:cubicBezTo>
                    <a:cubicBezTo>
                      <a:pt x="2" y="13"/>
                      <a:pt x="2" y="12"/>
                      <a:pt x="2" y="12"/>
                    </a:cubicBezTo>
                    <a:cubicBezTo>
                      <a:pt x="3" y="12"/>
                      <a:pt x="3" y="12"/>
                      <a:pt x="3" y="12"/>
                    </a:cubicBezTo>
                    <a:cubicBezTo>
                      <a:pt x="3" y="12"/>
                      <a:pt x="3" y="12"/>
                      <a:pt x="3" y="12"/>
                    </a:cubicBezTo>
                    <a:cubicBezTo>
                      <a:pt x="3" y="12"/>
                      <a:pt x="3" y="12"/>
                      <a:pt x="3" y="12"/>
                    </a:cubicBezTo>
                    <a:cubicBezTo>
                      <a:pt x="3" y="11"/>
                      <a:pt x="3" y="11"/>
                      <a:pt x="3" y="11"/>
                    </a:cubicBezTo>
                    <a:cubicBezTo>
                      <a:pt x="4" y="11"/>
                      <a:pt x="4" y="11"/>
                      <a:pt x="4" y="11"/>
                    </a:cubicBezTo>
                    <a:cubicBezTo>
                      <a:pt x="4" y="11"/>
                      <a:pt x="4" y="11"/>
                      <a:pt x="5" y="10"/>
                    </a:cubicBezTo>
                    <a:cubicBezTo>
                      <a:pt x="5" y="10"/>
                      <a:pt x="5" y="10"/>
                      <a:pt x="5" y="10"/>
                    </a:cubicBezTo>
                    <a:cubicBezTo>
                      <a:pt x="6" y="10"/>
                      <a:pt x="6" y="9"/>
                      <a:pt x="7" y="9"/>
                    </a:cubicBezTo>
                    <a:cubicBezTo>
                      <a:pt x="7" y="9"/>
                      <a:pt x="8" y="8"/>
                      <a:pt x="8" y="8"/>
                    </a:cubicBezTo>
                    <a:cubicBezTo>
                      <a:pt x="9" y="7"/>
                      <a:pt x="9" y="7"/>
                      <a:pt x="9" y="7"/>
                    </a:cubicBezTo>
                    <a:cubicBezTo>
                      <a:pt x="10" y="6"/>
                      <a:pt x="10" y="6"/>
                      <a:pt x="10" y="6"/>
                    </a:cubicBezTo>
                    <a:cubicBezTo>
                      <a:pt x="10" y="6"/>
                      <a:pt x="10" y="5"/>
                      <a:pt x="10" y="5"/>
                    </a:cubicBezTo>
                    <a:cubicBezTo>
                      <a:pt x="10" y="5"/>
                      <a:pt x="10" y="5"/>
                      <a:pt x="10" y="5"/>
                    </a:cubicBezTo>
                    <a:cubicBezTo>
                      <a:pt x="10" y="5"/>
                      <a:pt x="10" y="5"/>
                      <a:pt x="10" y="5"/>
                    </a:cubicBezTo>
                    <a:cubicBezTo>
                      <a:pt x="10" y="5"/>
                      <a:pt x="10" y="4"/>
                      <a:pt x="10" y="4"/>
                    </a:cubicBezTo>
                    <a:cubicBezTo>
                      <a:pt x="10" y="4"/>
                      <a:pt x="11" y="4"/>
                      <a:pt x="11" y="4"/>
                    </a:cubicBezTo>
                    <a:cubicBezTo>
                      <a:pt x="11" y="3"/>
                      <a:pt x="11" y="3"/>
                      <a:pt x="11" y="3"/>
                    </a:cubicBezTo>
                    <a:cubicBezTo>
                      <a:pt x="11" y="3"/>
                      <a:pt x="11" y="3"/>
                      <a:pt x="11" y="2"/>
                    </a:cubicBezTo>
                    <a:cubicBezTo>
                      <a:pt x="11" y="2"/>
                      <a:pt x="11" y="2"/>
                      <a:pt x="11" y="2"/>
                    </a:cubicBezTo>
                    <a:cubicBezTo>
                      <a:pt x="12" y="1"/>
                      <a:pt x="12" y="1"/>
                      <a:pt x="13" y="1"/>
                    </a:cubicBezTo>
                    <a:cubicBezTo>
                      <a:pt x="14" y="1"/>
                      <a:pt x="14" y="1"/>
                      <a:pt x="15" y="1"/>
                    </a:cubicBezTo>
                    <a:cubicBezTo>
                      <a:pt x="15" y="1"/>
                      <a:pt x="15" y="1"/>
                      <a:pt x="16" y="1"/>
                    </a:cubicBezTo>
                    <a:cubicBezTo>
                      <a:pt x="16" y="1"/>
                      <a:pt x="16" y="1"/>
                      <a:pt x="16" y="1"/>
                    </a:cubicBezTo>
                    <a:cubicBezTo>
                      <a:pt x="17" y="1"/>
                      <a:pt x="17" y="1"/>
                      <a:pt x="17" y="1"/>
                    </a:cubicBezTo>
                    <a:cubicBezTo>
                      <a:pt x="17" y="2"/>
                      <a:pt x="18" y="3"/>
                      <a:pt x="18" y="3"/>
                    </a:cubicBezTo>
                    <a:cubicBezTo>
                      <a:pt x="18" y="4"/>
                      <a:pt x="18" y="5"/>
                      <a:pt x="18" y="5"/>
                    </a:cubicBezTo>
                    <a:cubicBezTo>
                      <a:pt x="18" y="6"/>
                      <a:pt x="18" y="7"/>
                      <a:pt x="18" y="7"/>
                    </a:cubicBezTo>
                    <a:cubicBezTo>
                      <a:pt x="18" y="8"/>
                      <a:pt x="18" y="8"/>
                      <a:pt x="18" y="8"/>
                    </a:cubicBezTo>
                    <a:cubicBezTo>
                      <a:pt x="18" y="8"/>
                      <a:pt x="18" y="9"/>
                      <a:pt x="18" y="9"/>
                    </a:cubicBezTo>
                    <a:cubicBezTo>
                      <a:pt x="19" y="9"/>
                      <a:pt x="19" y="9"/>
                      <a:pt x="19" y="10"/>
                    </a:cubicBezTo>
                    <a:cubicBezTo>
                      <a:pt x="19" y="10"/>
                      <a:pt x="19" y="10"/>
                      <a:pt x="19" y="10"/>
                    </a:cubicBezTo>
                    <a:cubicBezTo>
                      <a:pt x="19" y="11"/>
                      <a:pt x="20" y="11"/>
                      <a:pt x="20" y="11"/>
                    </a:cubicBezTo>
                    <a:cubicBezTo>
                      <a:pt x="20" y="11"/>
                      <a:pt x="20" y="11"/>
                      <a:pt x="20" y="11"/>
                    </a:cubicBezTo>
                    <a:cubicBezTo>
                      <a:pt x="21" y="11"/>
                      <a:pt x="21" y="11"/>
                      <a:pt x="21" y="11"/>
                    </a:cubicBezTo>
                    <a:cubicBezTo>
                      <a:pt x="21" y="11"/>
                      <a:pt x="21" y="12"/>
                      <a:pt x="22" y="12"/>
                    </a:cubicBezTo>
                    <a:cubicBezTo>
                      <a:pt x="22" y="12"/>
                      <a:pt x="22" y="12"/>
                      <a:pt x="22" y="11"/>
                    </a:cubicBezTo>
                    <a:cubicBezTo>
                      <a:pt x="22" y="11"/>
                      <a:pt x="22" y="11"/>
                      <a:pt x="23" y="11"/>
                    </a:cubicBezTo>
                    <a:cubicBezTo>
                      <a:pt x="23" y="11"/>
                      <a:pt x="23" y="11"/>
                      <a:pt x="23" y="11"/>
                    </a:cubicBezTo>
                    <a:cubicBezTo>
                      <a:pt x="23" y="11"/>
                      <a:pt x="23" y="11"/>
                      <a:pt x="23" y="11"/>
                    </a:cubicBezTo>
                    <a:cubicBezTo>
                      <a:pt x="23" y="10"/>
                      <a:pt x="24" y="10"/>
                      <a:pt x="24" y="10"/>
                    </a:cubicBezTo>
                    <a:cubicBezTo>
                      <a:pt x="24" y="10"/>
                      <a:pt x="24" y="9"/>
                      <a:pt x="25" y="9"/>
                    </a:cubicBezTo>
                    <a:cubicBezTo>
                      <a:pt x="25" y="9"/>
                      <a:pt x="25" y="8"/>
                      <a:pt x="25" y="8"/>
                    </a:cubicBezTo>
                    <a:cubicBezTo>
                      <a:pt x="25" y="8"/>
                      <a:pt x="26" y="8"/>
                      <a:pt x="26" y="8"/>
                    </a:cubicBezTo>
                    <a:cubicBezTo>
                      <a:pt x="26" y="8"/>
                      <a:pt x="26" y="8"/>
                      <a:pt x="26" y="8"/>
                    </a:cubicBezTo>
                    <a:cubicBezTo>
                      <a:pt x="26" y="8"/>
                      <a:pt x="26" y="8"/>
                      <a:pt x="26" y="8"/>
                    </a:cubicBezTo>
                    <a:cubicBezTo>
                      <a:pt x="26" y="8"/>
                      <a:pt x="26" y="9"/>
                      <a:pt x="26" y="9"/>
                    </a:cubicBezTo>
                    <a:cubicBezTo>
                      <a:pt x="26" y="9"/>
                      <a:pt x="26" y="9"/>
                      <a:pt x="27" y="9"/>
                    </a:cubicBezTo>
                    <a:cubicBezTo>
                      <a:pt x="27" y="9"/>
                      <a:pt x="27" y="9"/>
                      <a:pt x="27" y="9"/>
                    </a:cubicBezTo>
                    <a:cubicBezTo>
                      <a:pt x="27" y="9"/>
                      <a:pt x="27" y="10"/>
                      <a:pt x="27" y="10"/>
                    </a:cubicBezTo>
                    <a:cubicBezTo>
                      <a:pt x="27" y="10"/>
                      <a:pt x="27" y="10"/>
                      <a:pt x="27" y="10"/>
                    </a:cubicBezTo>
                    <a:cubicBezTo>
                      <a:pt x="27" y="10"/>
                      <a:pt x="27" y="11"/>
                      <a:pt x="27" y="11"/>
                    </a:cubicBezTo>
                    <a:cubicBezTo>
                      <a:pt x="27" y="11"/>
                      <a:pt x="27" y="11"/>
                      <a:pt x="27" y="11"/>
                    </a:cubicBezTo>
                    <a:cubicBezTo>
                      <a:pt x="27" y="12"/>
                      <a:pt x="27" y="13"/>
                      <a:pt x="27" y="13"/>
                    </a:cubicBezTo>
                    <a:cubicBezTo>
                      <a:pt x="27" y="14"/>
                      <a:pt x="27" y="14"/>
                      <a:pt x="27" y="15"/>
                    </a:cubicBezTo>
                    <a:cubicBezTo>
                      <a:pt x="27" y="15"/>
                      <a:pt x="27" y="16"/>
                      <a:pt x="27" y="16"/>
                    </a:cubicBezTo>
                    <a:cubicBezTo>
                      <a:pt x="27" y="16"/>
                      <a:pt x="27" y="17"/>
                      <a:pt x="26" y="17"/>
                    </a:cubicBezTo>
                    <a:cubicBezTo>
                      <a:pt x="26" y="17"/>
                      <a:pt x="26" y="17"/>
                      <a:pt x="26" y="17"/>
                    </a:cubicBezTo>
                    <a:cubicBezTo>
                      <a:pt x="26" y="17"/>
                      <a:pt x="26" y="17"/>
                      <a:pt x="26" y="17"/>
                    </a:cubicBezTo>
                    <a:cubicBezTo>
                      <a:pt x="26" y="17"/>
                      <a:pt x="26" y="17"/>
                      <a:pt x="26" y="17"/>
                    </a:cubicBezTo>
                    <a:cubicBezTo>
                      <a:pt x="26" y="18"/>
                      <a:pt x="26" y="18"/>
                      <a:pt x="26" y="18"/>
                    </a:cubicBezTo>
                    <a:cubicBezTo>
                      <a:pt x="26" y="18"/>
                      <a:pt x="26" y="18"/>
                      <a:pt x="26" y="18"/>
                    </a:cubicBezTo>
                    <a:cubicBezTo>
                      <a:pt x="26" y="18"/>
                      <a:pt x="26" y="18"/>
                      <a:pt x="26" y="18"/>
                    </a:cubicBezTo>
                    <a:cubicBezTo>
                      <a:pt x="26" y="19"/>
                      <a:pt x="26" y="19"/>
                      <a:pt x="27" y="19"/>
                    </a:cubicBezTo>
                    <a:cubicBezTo>
                      <a:pt x="27" y="19"/>
                      <a:pt x="27" y="19"/>
                      <a:pt x="27" y="19"/>
                    </a:cubicBezTo>
                    <a:cubicBezTo>
                      <a:pt x="27" y="19"/>
                      <a:pt x="28" y="19"/>
                      <a:pt x="28" y="19"/>
                    </a:cubicBezTo>
                    <a:cubicBezTo>
                      <a:pt x="28" y="19"/>
                      <a:pt x="28" y="19"/>
                      <a:pt x="28" y="20"/>
                    </a:cubicBezTo>
                    <a:cubicBezTo>
                      <a:pt x="28" y="20"/>
                      <a:pt x="28" y="20"/>
                      <a:pt x="29" y="20"/>
                    </a:cubicBezTo>
                    <a:cubicBezTo>
                      <a:pt x="29" y="20"/>
                      <a:pt x="29" y="20"/>
                      <a:pt x="29" y="20"/>
                    </a:cubicBezTo>
                    <a:cubicBezTo>
                      <a:pt x="29" y="20"/>
                      <a:pt x="29" y="20"/>
                      <a:pt x="30" y="20"/>
                    </a:cubicBezTo>
                    <a:cubicBezTo>
                      <a:pt x="30" y="21"/>
                      <a:pt x="30" y="21"/>
                      <a:pt x="30" y="21"/>
                    </a:cubicBezTo>
                    <a:cubicBezTo>
                      <a:pt x="30" y="21"/>
                      <a:pt x="30" y="21"/>
                      <a:pt x="30" y="21"/>
                    </a:cubicBezTo>
                    <a:cubicBezTo>
                      <a:pt x="31" y="21"/>
                      <a:pt x="31" y="21"/>
                      <a:pt x="31" y="21"/>
                    </a:cubicBezTo>
                    <a:cubicBezTo>
                      <a:pt x="31" y="21"/>
                      <a:pt x="32" y="22"/>
                      <a:pt x="33" y="22"/>
                    </a:cubicBezTo>
                    <a:cubicBezTo>
                      <a:pt x="33" y="23"/>
                      <a:pt x="34" y="23"/>
                      <a:pt x="34" y="23"/>
                    </a:cubicBezTo>
                    <a:cubicBezTo>
                      <a:pt x="35" y="24"/>
                      <a:pt x="35" y="24"/>
                      <a:pt x="35" y="25"/>
                    </a:cubicBezTo>
                    <a:cubicBezTo>
                      <a:pt x="36" y="25"/>
                      <a:pt x="36" y="26"/>
                      <a:pt x="36" y="26"/>
                    </a:cubicBezTo>
                    <a:cubicBezTo>
                      <a:pt x="36" y="26"/>
                      <a:pt x="35" y="27"/>
                      <a:pt x="35" y="27"/>
                    </a:cubicBezTo>
                    <a:cubicBezTo>
                      <a:pt x="35" y="27"/>
                      <a:pt x="35" y="27"/>
                      <a:pt x="35" y="28"/>
                    </a:cubicBezTo>
                    <a:cubicBezTo>
                      <a:pt x="35" y="28"/>
                      <a:pt x="35" y="28"/>
                      <a:pt x="35" y="28"/>
                    </a:cubicBezTo>
                    <a:cubicBezTo>
                      <a:pt x="35" y="28"/>
                      <a:pt x="35" y="29"/>
                      <a:pt x="35" y="29"/>
                    </a:cubicBezTo>
                    <a:cubicBezTo>
                      <a:pt x="35" y="29"/>
                      <a:pt x="34" y="29"/>
                      <a:pt x="34" y="30"/>
                    </a:cubicBezTo>
                    <a:cubicBezTo>
                      <a:pt x="34" y="30"/>
                      <a:pt x="34" y="30"/>
                      <a:pt x="34" y="31"/>
                    </a:cubicBezTo>
                    <a:cubicBezTo>
                      <a:pt x="34" y="31"/>
                      <a:pt x="34" y="32"/>
                      <a:pt x="34" y="32"/>
                    </a:cubicBezTo>
                    <a:cubicBezTo>
                      <a:pt x="33" y="32"/>
                      <a:pt x="33" y="33"/>
                      <a:pt x="33" y="34"/>
                    </a:cubicBezTo>
                    <a:cubicBezTo>
                      <a:pt x="33" y="34"/>
                      <a:pt x="33" y="34"/>
                      <a:pt x="33" y="33"/>
                    </a:cubicBezTo>
                    <a:cubicBezTo>
                      <a:pt x="33" y="33"/>
                      <a:pt x="32" y="33"/>
                      <a:pt x="32" y="33"/>
                    </a:cubicBezTo>
                    <a:cubicBezTo>
                      <a:pt x="32" y="33"/>
                      <a:pt x="32" y="33"/>
                      <a:pt x="32" y="33"/>
                    </a:cubicBezTo>
                    <a:cubicBezTo>
                      <a:pt x="32" y="33"/>
                      <a:pt x="32" y="33"/>
                      <a:pt x="32" y="33"/>
                    </a:cubicBezTo>
                    <a:cubicBezTo>
                      <a:pt x="31" y="33"/>
                      <a:pt x="29" y="32"/>
                      <a:pt x="28" y="31"/>
                    </a:cubicBezTo>
                    <a:cubicBezTo>
                      <a:pt x="26" y="30"/>
                      <a:pt x="24" y="29"/>
                      <a:pt x="23" y="28"/>
                    </a:cubicBezTo>
                    <a:cubicBezTo>
                      <a:pt x="21" y="27"/>
                      <a:pt x="19" y="26"/>
                      <a:pt x="17" y="25"/>
                    </a:cubicBezTo>
                    <a:cubicBezTo>
                      <a:pt x="15" y="23"/>
                      <a:pt x="14" y="22"/>
                      <a:pt x="12" y="21"/>
                    </a:cubicBezTo>
                    <a:cubicBezTo>
                      <a:pt x="11" y="20"/>
                      <a:pt x="10" y="20"/>
                      <a:pt x="10" y="19"/>
                    </a:cubicBezTo>
                    <a:cubicBezTo>
                      <a:pt x="9" y="19"/>
                      <a:pt x="8" y="18"/>
                      <a:pt x="7" y="17"/>
                    </a:cubicBezTo>
                    <a:cubicBezTo>
                      <a:pt x="6" y="17"/>
                      <a:pt x="5" y="16"/>
                      <a:pt x="4" y="16"/>
                    </a:cubicBezTo>
                    <a:cubicBezTo>
                      <a:pt x="3" y="15"/>
                      <a:pt x="2"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3" y="16"/>
                      <a:pt x="4" y="16"/>
                    </a:cubicBezTo>
                    <a:cubicBezTo>
                      <a:pt x="4" y="17"/>
                      <a:pt x="5" y="18"/>
                      <a:pt x="6" y="18"/>
                    </a:cubicBezTo>
                    <a:cubicBezTo>
                      <a:pt x="7" y="19"/>
                      <a:pt x="8" y="19"/>
                      <a:pt x="9" y="20"/>
                    </a:cubicBezTo>
                    <a:cubicBezTo>
                      <a:pt x="10" y="21"/>
                      <a:pt x="11" y="21"/>
                      <a:pt x="11" y="22"/>
                    </a:cubicBezTo>
                    <a:cubicBezTo>
                      <a:pt x="13" y="23"/>
                      <a:pt x="15" y="24"/>
                      <a:pt x="17" y="26"/>
                    </a:cubicBezTo>
                    <a:cubicBezTo>
                      <a:pt x="18" y="27"/>
                      <a:pt x="20" y="28"/>
                      <a:pt x="22" y="29"/>
                    </a:cubicBezTo>
                    <a:cubicBezTo>
                      <a:pt x="24" y="30"/>
                      <a:pt x="26" y="31"/>
                      <a:pt x="27" y="32"/>
                    </a:cubicBezTo>
                    <a:cubicBezTo>
                      <a:pt x="29" y="33"/>
                      <a:pt x="30" y="34"/>
                      <a:pt x="31" y="34"/>
                    </a:cubicBezTo>
                    <a:cubicBezTo>
                      <a:pt x="31" y="34"/>
                      <a:pt x="31" y="34"/>
                      <a:pt x="32" y="34"/>
                    </a:cubicBezTo>
                    <a:cubicBezTo>
                      <a:pt x="32" y="34"/>
                      <a:pt x="32" y="34"/>
                      <a:pt x="32" y="34"/>
                    </a:cubicBezTo>
                    <a:cubicBezTo>
                      <a:pt x="32" y="34"/>
                      <a:pt x="32" y="34"/>
                      <a:pt x="32" y="34"/>
                    </a:cubicBezTo>
                    <a:cubicBezTo>
                      <a:pt x="33" y="34"/>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4"/>
                      <a:pt x="34" y="34"/>
                      <a:pt x="34" y="34"/>
                    </a:cubicBezTo>
                    <a:cubicBezTo>
                      <a:pt x="34" y="34"/>
                      <a:pt x="34" y="34"/>
                      <a:pt x="34" y="34"/>
                    </a:cubicBezTo>
                    <a:cubicBezTo>
                      <a:pt x="34" y="34"/>
                      <a:pt x="34" y="34"/>
                      <a:pt x="34" y="34"/>
                    </a:cubicBezTo>
                    <a:cubicBezTo>
                      <a:pt x="34" y="34"/>
                      <a:pt x="34" y="34"/>
                      <a:pt x="34" y="34"/>
                    </a:cubicBezTo>
                    <a:cubicBezTo>
                      <a:pt x="34" y="33"/>
                      <a:pt x="34" y="33"/>
                      <a:pt x="34" y="33"/>
                    </a:cubicBezTo>
                    <a:cubicBezTo>
                      <a:pt x="34" y="33"/>
                      <a:pt x="34" y="32"/>
                      <a:pt x="35" y="32"/>
                    </a:cubicBezTo>
                    <a:cubicBezTo>
                      <a:pt x="35" y="32"/>
                      <a:pt x="35" y="31"/>
                      <a:pt x="35" y="31"/>
                    </a:cubicBezTo>
                    <a:cubicBezTo>
                      <a:pt x="35" y="31"/>
                      <a:pt x="35" y="30"/>
                      <a:pt x="35" y="30"/>
                    </a:cubicBezTo>
                    <a:cubicBezTo>
                      <a:pt x="35" y="30"/>
                      <a:pt x="35" y="29"/>
                      <a:pt x="36" y="29"/>
                    </a:cubicBezTo>
                    <a:cubicBezTo>
                      <a:pt x="36" y="29"/>
                      <a:pt x="36" y="29"/>
                      <a:pt x="36" y="29"/>
                    </a:cubicBezTo>
                    <a:cubicBezTo>
                      <a:pt x="36" y="28"/>
                      <a:pt x="36" y="28"/>
                      <a:pt x="36" y="28"/>
                    </a:cubicBezTo>
                    <a:cubicBezTo>
                      <a:pt x="36" y="28"/>
                      <a:pt x="36" y="27"/>
                      <a:pt x="36" y="27"/>
                    </a:cubicBezTo>
                    <a:cubicBezTo>
                      <a:pt x="36" y="27"/>
                      <a:pt x="36"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5"/>
                      <a:pt x="36" y="25"/>
                      <a:pt x="36" y="24"/>
                    </a:cubicBezTo>
                    <a:cubicBezTo>
                      <a:pt x="36" y="24"/>
                      <a:pt x="35" y="23"/>
                      <a:pt x="35" y="23"/>
                    </a:cubicBezTo>
                    <a:cubicBezTo>
                      <a:pt x="34" y="22"/>
                      <a:pt x="34" y="22"/>
                      <a:pt x="33" y="21"/>
                    </a:cubicBezTo>
                    <a:cubicBezTo>
                      <a:pt x="33" y="21"/>
                      <a:pt x="32" y="21"/>
                      <a:pt x="31" y="20"/>
                    </a:cubicBezTo>
                    <a:cubicBezTo>
                      <a:pt x="31" y="20"/>
                      <a:pt x="31" y="20"/>
                      <a:pt x="31" y="20"/>
                    </a:cubicBezTo>
                    <a:cubicBezTo>
                      <a:pt x="31" y="20"/>
                      <a:pt x="31" y="20"/>
                      <a:pt x="30" y="20"/>
                    </a:cubicBezTo>
                    <a:cubicBezTo>
                      <a:pt x="30" y="20"/>
                      <a:pt x="30" y="20"/>
                      <a:pt x="30" y="20"/>
                    </a:cubicBezTo>
                    <a:cubicBezTo>
                      <a:pt x="30" y="20"/>
                      <a:pt x="30" y="19"/>
                      <a:pt x="30" y="19"/>
                    </a:cubicBezTo>
                    <a:cubicBezTo>
                      <a:pt x="30" y="19"/>
                      <a:pt x="29" y="19"/>
                      <a:pt x="29" y="19"/>
                    </a:cubicBezTo>
                    <a:cubicBezTo>
                      <a:pt x="29" y="19"/>
                      <a:pt x="29" y="19"/>
                      <a:pt x="29" y="19"/>
                    </a:cubicBezTo>
                    <a:cubicBezTo>
                      <a:pt x="28" y="19"/>
                      <a:pt x="28" y="18"/>
                      <a:pt x="28" y="18"/>
                    </a:cubicBezTo>
                    <a:cubicBezTo>
                      <a:pt x="28" y="18"/>
                      <a:pt x="28" y="18"/>
                      <a:pt x="28" y="18"/>
                    </a:cubicBezTo>
                    <a:cubicBezTo>
                      <a:pt x="27" y="18"/>
                      <a:pt x="27" y="18"/>
                      <a:pt x="27" y="18"/>
                    </a:cubicBezTo>
                    <a:cubicBezTo>
                      <a:pt x="27" y="18"/>
                      <a:pt x="27" y="18"/>
                      <a:pt x="27" y="18"/>
                    </a:cubicBezTo>
                    <a:cubicBezTo>
                      <a:pt x="27" y="17"/>
                      <a:pt x="27" y="17"/>
                      <a:pt x="28" y="17"/>
                    </a:cubicBezTo>
                    <a:cubicBezTo>
                      <a:pt x="28" y="17"/>
                      <a:pt x="28" y="16"/>
                      <a:pt x="28" y="16"/>
                    </a:cubicBezTo>
                    <a:cubicBezTo>
                      <a:pt x="28" y="16"/>
                      <a:pt x="28" y="15"/>
                      <a:pt x="28" y="15"/>
                    </a:cubicBezTo>
                    <a:cubicBezTo>
                      <a:pt x="28" y="14"/>
                      <a:pt x="28" y="14"/>
                      <a:pt x="28" y="13"/>
                    </a:cubicBezTo>
                    <a:cubicBezTo>
                      <a:pt x="28" y="13"/>
                      <a:pt x="28" y="13"/>
                      <a:pt x="28" y="13"/>
                    </a:cubicBezTo>
                    <a:cubicBezTo>
                      <a:pt x="28" y="13"/>
                      <a:pt x="28" y="13"/>
                      <a:pt x="28" y="12"/>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9" y="9"/>
                      <a:pt x="29" y="9"/>
                      <a:pt x="29"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6" y="7"/>
                      <a:pt x="26" y="7"/>
                      <a:pt x="26" y="7"/>
                    </a:cubicBezTo>
                    <a:cubicBezTo>
                      <a:pt x="26" y="7"/>
                      <a:pt x="26" y="7"/>
                      <a:pt x="26" y="7"/>
                    </a:cubicBezTo>
                    <a:cubicBezTo>
                      <a:pt x="26" y="7"/>
                      <a:pt x="26" y="7"/>
                      <a:pt x="26" y="7"/>
                    </a:cubicBezTo>
                    <a:cubicBezTo>
                      <a:pt x="26" y="7"/>
                      <a:pt x="25" y="7"/>
                      <a:pt x="25" y="7"/>
                    </a:cubicBezTo>
                    <a:cubicBezTo>
                      <a:pt x="25" y="7"/>
                      <a:pt x="25" y="7"/>
                      <a:pt x="24" y="8"/>
                    </a:cubicBezTo>
                    <a:cubicBezTo>
                      <a:pt x="24" y="8"/>
                      <a:pt x="24" y="8"/>
                      <a:pt x="23" y="9"/>
                    </a:cubicBezTo>
                    <a:cubicBezTo>
                      <a:pt x="23" y="9"/>
                      <a:pt x="23" y="10"/>
                      <a:pt x="22" y="10"/>
                    </a:cubicBezTo>
                    <a:cubicBezTo>
                      <a:pt x="22" y="10"/>
                      <a:pt x="22" y="10"/>
                      <a:pt x="22" y="10"/>
                    </a:cubicBezTo>
                    <a:cubicBezTo>
                      <a:pt x="22" y="10"/>
                      <a:pt x="22" y="10"/>
                      <a:pt x="22" y="10"/>
                    </a:cubicBezTo>
                    <a:cubicBezTo>
                      <a:pt x="22" y="10"/>
                      <a:pt x="22" y="10"/>
                      <a:pt x="22" y="11"/>
                    </a:cubicBezTo>
                    <a:cubicBezTo>
                      <a:pt x="22" y="11"/>
                      <a:pt x="22" y="11"/>
                      <a:pt x="22" y="11"/>
                    </a:cubicBezTo>
                    <a:cubicBezTo>
                      <a:pt x="21" y="11"/>
                      <a:pt x="21" y="11"/>
                      <a:pt x="21" y="10"/>
                    </a:cubicBezTo>
                    <a:cubicBezTo>
                      <a:pt x="21" y="10"/>
                      <a:pt x="21" y="10"/>
                      <a:pt x="21" y="10"/>
                    </a:cubicBezTo>
                    <a:cubicBezTo>
                      <a:pt x="21" y="10"/>
                      <a:pt x="20" y="10"/>
                      <a:pt x="20" y="10"/>
                    </a:cubicBezTo>
                    <a:cubicBezTo>
                      <a:pt x="20" y="10"/>
                      <a:pt x="20" y="10"/>
                      <a:pt x="20" y="10"/>
                    </a:cubicBezTo>
                    <a:cubicBezTo>
                      <a:pt x="20" y="10"/>
                      <a:pt x="20" y="9"/>
                      <a:pt x="20" y="9"/>
                    </a:cubicBezTo>
                    <a:cubicBezTo>
                      <a:pt x="20" y="9"/>
                      <a:pt x="20" y="9"/>
                      <a:pt x="19" y="9"/>
                    </a:cubicBezTo>
                    <a:cubicBezTo>
                      <a:pt x="19" y="9"/>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5"/>
                      <a:pt x="19" y="5"/>
                    </a:cubicBezTo>
                    <a:cubicBezTo>
                      <a:pt x="19" y="4"/>
                      <a:pt x="19" y="4"/>
                      <a:pt x="19" y="3"/>
                    </a:cubicBezTo>
                    <a:cubicBezTo>
                      <a:pt x="19" y="2"/>
                      <a:pt x="18" y="2"/>
                      <a:pt x="18" y="1"/>
                    </a:cubicBezTo>
                    <a:cubicBezTo>
                      <a:pt x="18" y="1"/>
                      <a:pt x="18" y="0"/>
                      <a:pt x="17"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3" name="Freeform 57">
                <a:extLst>
                  <a:ext uri="{FF2B5EF4-FFF2-40B4-BE49-F238E27FC236}">
                    <a16:creationId xmlns:a16="http://schemas.microsoft.com/office/drawing/2014/main" id="{3E1AFB7B-D749-7B48-8B73-89EED5AC4DC4}"/>
                  </a:ext>
                </a:extLst>
              </p:cNvPr>
              <p:cNvSpPr>
                <a:spLocks/>
              </p:cNvSpPr>
              <p:nvPr/>
            </p:nvSpPr>
            <p:spPr bwMode="auto">
              <a:xfrm>
                <a:off x="3604" y="1151"/>
                <a:ext cx="24" cy="26"/>
              </a:xfrm>
              <a:custGeom>
                <a:avLst/>
                <a:gdLst>
                  <a:gd name="T0" fmla="*/ 15 w 23"/>
                  <a:gd name="T1" fmla="*/ 0 h 25"/>
                  <a:gd name="T2" fmla="*/ 13 w 23"/>
                  <a:gd name="T3" fmla="*/ 0 h 25"/>
                  <a:gd name="T4" fmla="*/ 12 w 23"/>
                  <a:gd name="T5" fmla="*/ 1 h 25"/>
                  <a:gd name="T6" fmla="*/ 10 w 23"/>
                  <a:gd name="T7" fmla="*/ 1 h 25"/>
                  <a:gd name="T8" fmla="*/ 9 w 23"/>
                  <a:gd name="T9" fmla="*/ 1 h 25"/>
                  <a:gd name="T10" fmla="*/ 9 w 23"/>
                  <a:gd name="T11" fmla="*/ 1 h 25"/>
                  <a:gd name="T12" fmla="*/ 8 w 23"/>
                  <a:gd name="T13" fmla="*/ 1 h 25"/>
                  <a:gd name="T14" fmla="*/ 7 w 23"/>
                  <a:gd name="T15" fmla="*/ 1 h 25"/>
                  <a:gd name="T16" fmla="*/ 6 w 23"/>
                  <a:gd name="T17" fmla="*/ 1 h 25"/>
                  <a:gd name="T18" fmla="*/ 6 w 23"/>
                  <a:gd name="T19" fmla="*/ 1 h 25"/>
                  <a:gd name="T20" fmla="*/ 5 w 23"/>
                  <a:gd name="T21" fmla="*/ 2 h 25"/>
                  <a:gd name="T22" fmla="*/ 4 w 23"/>
                  <a:gd name="T23" fmla="*/ 4 h 25"/>
                  <a:gd name="T24" fmla="*/ 0 w 23"/>
                  <a:gd name="T25" fmla="*/ 8 h 25"/>
                  <a:gd name="T26" fmla="*/ 0 w 23"/>
                  <a:gd name="T27" fmla="*/ 9 h 25"/>
                  <a:gd name="T28" fmla="*/ 1 w 23"/>
                  <a:gd name="T29" fmla="*/ 11 h 25"/>
                  <a:gd name="T30" fmla="*/ 4 w 23"/>
                  <a:gd name="T31" fmla="*/ 17 h 25"/>
                  <a:gd name="T32" fmla="*/ 7 w 23"/>
                  <a:gd name="T33" fmla="*/ 21 h 25"/>
                  <a:gd name="T34" fmla="*/ 8 w 23"/>
                  <a:gd name="T35" fmla="*/ 22 h 25"/>
                  <a:gd name="T36" fmla="*/ 12 w 23"/>
                  <a:gd name="T37" fmla="*/ 24 h 25"/>
                  <a:gd name="T38" fmla="*/ 14 w 23"/>
                  <a:gd name="T39" fmla="*/ 24 h 25"/>
                  <a:gd name="T40" fmla="*/ 15 w 23"/>
                  <a:gd name="T41" fmla="*/ 23 h 25"/>
                  <a:gd name="T42" fmla="*/ 16 w 23"/>
                  <a:gd name="T43" fmla="*/ 22 h 25"/>
                  <a:gd name="T44" fmla="*/ 17 w 23"/>
                  <a:gd name="T45" fmla="*/ 22 h 25"/>
                  <a:gd name="T46" fmla="*/ 19 w 23"/>
                  <a:gd name="T47" fmla="*/ 20 h 25"/>
                  <a:gd name="T48" fmla="*/ 21 w 23"/>
                  <a:gd name="T49" fmla="*/ 18 h 25"/>
                  <a:gd name="T50" fmla="*/ 22 w 23"/>
                  <a:gd name="T51" fmla="*/ 17 h 25"/>
                  <a:gd name="T52" fmla="*/ 22 w 23"/>
                  <a:gd name="T53" fmla="*/ 16 h 25"/>
                  <a:gd name="T54" fmla="*/ 23 w 23"/>
                  <a:gd name="T55" fmla="*/ 15 h 25"/>
                  <a:gd name="T56" fmla="*/ 23 w 23"/>
                  <a:gd name="T57" fmla="*/ 14 h 25"/>
                  <a:gd name="T58" fmla="*/ 22 w 23"/>
                  <a:gd name="T59" fmla="*/ 12 h 25"/>
                  <a:gd name="T60" fmla="*/ 22 w 23"/>
                  <a:gd name="T61" fmla="*/ 9 h 25"/>
                  <a:gd name="T62" fmla="*/ 21 w 23"/>
                  <a:gd name="T63" fmla="*/ 6 h 25"/>
                  <a:gd name="T64" fmla="*/ 17 w 23"/>
                  <a:gd name="T6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5">
                    <a:moveTo>
                      <a:pt x="15" y="0"/>
                    </a:moveTo>
                    <a:cubicBezTo>
                      <a:pt x="15" y="0"/>
                      <a:pt x="15" y="0"/>
                      <a:pt x="15" y="0"/>
                    </a:cubicBezTo>
                    <a:cubicBezTo>
                      <a:pt x="15" y="0"/>
                      <a:pt x="14" y="0"/>
                      <a:pt x="14" y="0"/>
                    </a:cubicBezTo>
                    <a:cubicBezTo>
                      <a:pt x="14" y="0"/>
                      <a:pt x="14" y="0"/>
                      <a:pt x="13" y="0"/>
                    </a:cubicBezTo>
                    <a:cubicBezTo>
                      <a:pt x="13" y="0"/>
                      <a:pt x="13" y="0"/>
                      <a:pt x="13" y="0"/>
                    </a:cubicBezTo>
                    <a:cubicBezTo>
                      <a:pt x="13" y="0"/>
                      <a:pt x="12" y="1"/>
                      <a:pt x="12" y="1"/>
                    </a:cubicBezTo>
                    <a:cubicBezTo>
                      <a:pt x="12" y="1"/>
                      <a:pt x="11" y="1"/>
                      <a:pt x="11" y="1"/>
                    </a:cubicBezTo>
                    <a:cubicBezTo>
                      <a:pt x="11" y="1"/>
                      <a:pt x="11" y="1"/>
                      <a:pt x="10" y="1"/>
                    </a:cubicBezTo>
                    <a:cubicBezTo>
                      <a:pt x="10" y="1"/>
                      <a:pt x="10" y="1"/>
                      <a:pt x="10" y="1"/>
                    </a:cubicBezTo>
                    <a:cubicBezTo>
                      <a:pt x="10"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1"/>
                      <a:pt x="5" y="1"/>
                      <a:pt x="5" y="2"/>
                    </a:cubicBezTo>
                    <a:cubicBezTo>
                      <a:pt x="5" y="2"/>
                      <a:pt x="5" y="2"/>
                      <a:pt x="5" y="3"/>
                    </a:cubicBezTo>
                    <a:cubicBezTo>
                      <a:pt x="5" y="3"/>
                      <a:pt x="4" y="4"/>
                      <a:pt x="4" y="4"/>
                    </a:cubicBezTo>
                    <a:cubicBezTo>
                      <a:pt x="3" y="5"/>
                      <a:pt x="3" y="5"/>
                      <a:pt x="2" y="6"/>
                    </a:cubicBezTo>
                    <a:cubicBezTo>
                      <a:pt x="1" y="7"/>
                      <a:pt x="0" y="7"/>
                      <a:pt x="0" y="8"/>
                    </a:cubicBezTo>
                    <a:cubicBezTo>
                      <a:pt x="0" y="8"/>
                      <a:pt x="0" y="8"/>
                      <a:pt x="0" y="9"/>
                    </a:cubicBezTo>
                    <a:cubicBezTo>
                      <a:pt x="0" y="9"/>
                      <a:pt x="0" y="9"/>
                      <a:pt x="0" y="9"/>
                    </a:cubicBezTo>
                    <a:cubicBezTo>
                      <a:pt x="0" y="10"/>
                      <a:pt x="1" y="10"/>
                      <a:pt x="1" y="10"/>
                    </a:cubicBezTo>
                    <a:cubicBezTo>
                      <a:pt x="1" y="10"/>
                      <a:pt x="1" y="11"/>
                      <a:pt x="1" y="11"/>
                    </a:cubicBezTo>
                    <a:cubicBezTo>
                      <a:pt x="1" y="12"/>
                      <a:pt x="2" y="14"/>
                      <a:pt x="2" y="15"/>
                    </a:cubicBezTo>
                    <a:cubicBezTo>
                      <a:pt x="3" y="16"/>
                      <a:pt x="3" y="17"/>
                      <a:pt x="4" y="17"/>
                    </a:cubicBezTo>
                    <a:cubicBezTo>
                      <a:pt x="4" y="18"/>
                      <a:pt x="5" y="19"/>
                      <a:pt x="5" y="19"/>
                    </a:cubicBezTo>
                    <a:cubicBezTo>
                      <a:pt x="6" y="20"/>
                      <a:pt x="6" y="20"/>
                      <a:pt x="7" y="21"/>
                    </a:cubicBezTo>
                    <a:cubicBezTo>
                      <a:pt x="7" y="21"/>
                      <a:pt x="7" y="21"/>
                      <a:pt x="7" y="21"/>
                    </a:cubicBezTo>
                    <a:cubicBezTo>
                      <a:pt x="8" y="21"/>
                      <a:pt x="8" y="22"/>
                      <a:pt x="8" y="22"/>
                    </a:cubicBezTo>
                    <a:cubicBezTo>
                      <a:pt x="9" y="22"/>
                      <a:pt x="9" y="23"/>
                      <a:pt x="10" y="23"/>
                    </a:cubicBezTo>
                    <a:cubicBezTo>
                      <a:pt x="10" y="23"/>
                      <a:pt x="11" y="24"/>
                      <a:pt x="12" y="24"/>
                    </a:cubicBezTo>
                    <a:cubicBezTo>
                      <a:pt x="12" y="24"/>
                      <a:pt x="13" y="25"/>
                      <a:pt x="14" y="25"/>
                    </a:cubicBezTo>
                    <a:cubicBezTo>
                      <a:pt x="14" y="25"/>
                      <a:pt x="14" y="25"/>
                      <a:pt x="14" y="24"/>
                    </a:cubicBezTo>
                    <a:cubicBezTo>
                      <a:pt x="14" y="24"/>
                      <a:pt x="14" y="24"/>
                      <a:pt x="15" y="24"/>
                    </a:cubicBezTo>
                    <a:cubicBezTo>
                      <a:pt x="15" y="23"/>
                      <a:pt x="15" y="23"/>
                      <a:pt x="15" y="23"/>
                    </a:cubicBezTo>
                    <a:cubicBezTo>
                      <a:pt x="15" y="23"/>
                      <a:pt x="15" y="23"/>
                      <a:pt x="15" y="23"/>
                    </a:cubicBezTo>
                    <a:cubicBezTo>
                      <a:pt x="16" y="23"/>
                      <a:pt x="16" y="23"/>
                      <a:pt x="16" y="22"/>
                    </a:cubicBezTo>
                    <a:cubicBezTo>
                      <a:pt x="16" y="22"/>
                      <a:pt x="16" y="22"/>
                      <a:pt x="16" y="22"/>
                    </a:cubicBezTo>
                    <a:cubicBezTo>
                      <a:pt x="17" y="22"/>
                      <a:pt x="17" y="22"/>
                      <a:pt x="17" y="22"/>
                    </a:cubicBezTo>
                    <a:cubicBezTo>
                      <a:pt x="17" y="22"/>
                      <a:pt x="17" y="21"/>
                      <a:pt x="18" y="21"/>
                    </a:cubicBezTo>
                    <a:cubicBezTo>
                      <a:pt x="18" y="21"/>
                      <a:pt x="18" y="21"/>
                      <a:pt x="19" y="20"/>
                    </a:cubicBezTo>
                    <a:cubicBezTo>
                      <a:pt x="19" y="20"/>
                      <a:pt x="20" y="20"/>
                      <a:pt x="20" y="19"/>
                    </a:cubicBezTo>
                    <a:cubicBezTo>
                      <a:pt x="21" y="19"/>
                      <a:pt x="21" y="19"/>
                      <a:pt x="21" y="18"/>
                    </a:cubicBezTo>
                    <a:cubicBezTo>
                      <a:pt x="22" y="18"/>
                      <a:pt x="22" y="18"/>
                      <a:pt x="22" y="17"/>
                    </a:cubicBezTo>
                    <a:cubicBezTo>
                      <a:pt x="22" y="17"/>
                      <a:pt x="22" y="17"/>
                      <a:pt x="22" y="17"/>
                    </a:cubicBezTo>
                    <a:cubicBezTo>
                      <a:pt x="22" y="17"/>
                      <a:pt x="22" y="17"/>
                      <a:pt x="22" y="17"/>
                    </a:cubicBezTo>
                    <a:cubicBezTo>
                      <a:pt x="22" y="17"/>
                      <a:pt x="22" y="16"/>
                      <a:pt x="22" y="16"/>
                    </a:cubicBezTo>
                    <a:cubicBezTo>
                      <a:pt x="22" y="16"/>
                      <a:pt x="22" y="16"/>
                      <a:pt x="22" y="16"/>
                    </a:cubicBezTo>
                    <a:cubicBezTo>
                      <a:pt x="23" y="16"/>
                      <a:pt x="23" y="15"/>
                      <a:pt x="23" y="15"/>
                    </a:cubicBezTo>
                    <a:cubicBezTo>
                      <a:pt x="23" y="15"/>
                      <a:pt x="23" y="15"/>
                      <a:pt x="23" y="14"/>
                    </a:cubicBezTo>
                    <a:cubicBezTo>
                      <a:pt x="23" y="14"/>
                      <a:pt x="23" y="14"/>
                      <a:pt x="23" y="14"/>
                    </a:cubicBezTo>
                    <a:cubicBezTo>
                      <a:pt x="23" y="13"/>
                      <a:pt x="23" y="13"/>
                      <a:pt x="23" y="13"/>
                    </a:cubicBezTo>
                    <a:cubicBezTo>
                      <a:pt x="22" y="13"/>
                      <a:pt x="22" y="12"/>
                      <a:pt x="22" y="12"/>
                    </a:cubicBezTo>
                    <a:cubicBezTo>
                      <a:pt x="22" y="11"/>
                      <a:pt x="22" y="11"/>
                      <a:pt x="22" y="10"/>
                    </a:cubicBezTo>
                    <a:cubicBezTo>
                      <a:pt x="22" y="10"/>
                      <a:pt x="22" y="9"/>
                      <a:pt x="22" y="9"/>
                    </a:cubicBezTo>
                    <a:cubicBezTo>
                      <a:pt x="21" y="9"/>
                      <a:pt x="21" y="8"/>
                      <a:pt x="21" y="8"/>
                    </a:cubicBezTo>
                    <a:cubicBezTo>
                      <a:pt x="21" y="7"/>
                      <a:pt x="21" y="6"/>
                      <a:pt x="21" y="6"/>
                    </a:cubicBezTo>
                    <a:cubicBezTo>
                      <a:pt x="20" y="5"/>
                      <a:pt x="20" y="4"/>
                      <a:pt x="19" y="3"/>
                    </a:cubicBezTo>
                    <a:cubicBezTo>
                      <a:pt x="18" y="2"/>
                      <a:pt x="18"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4" name="Freeform 58">
                <a:extLst>
                  <a:ext uri="{FF2B5EF4-FFF2-40B4-BE49-F238E27FC236}">
                    <a16:creationId xmlns:a16="http://schemas.microsoft.com/office/drawing/2014/main" id="{4BAD580B-ABCF-BF48-9AE9-4A0738D8ED47}"/>
                  </a:ext>
                </a:extLst>
              </p:cNvPr>
              <p:cNvSpPr>
                <a:spLocks noEditPoints="1"/>
              </p:cNvSpPr>
              <p:nvPr/>
            </p:nvSpPr>
            <p:spPr bwMode="auto">
              <a:xfrm>
                <a:off x="3603" y="1150"/>
                <a:ext cx="26" cy="30"/>
              </a:xfrm>
              <a:custGeom>
                <a:avLst/>
                <a:gdLst>
                  <a:gd name="T0" fmla="*/ 12 w 25"/>
                  <a:gd name="T1" fmla="*/ 2 h 28"/>
                  <a:gd name="T2" fmla="*/ 14 w 25"/>
                  <a:gd name="T3" fmla="*/ 1 h 28"/>
                  <a:gd name="T4" fmla="*/ 16 w 25"/>
                  <a:gd name="T5" fmla="*/ 1 h 28"/>
                  <a:gd name="T6" fmla="*/ 22 w 25"/>
                  <a:gd name="T7" fmla="*/ 7 h 28"/>
                  <a:gd name="T8" fmla="*/ 23 w 25"/>
                  <a:gd name="T9" fmla="*/ 11 h 28"/>
                  <a:gd name="T10" fmla="*/ 24 w 25"/>
                  <a:gd name="T11" fmla="*/ 15 h 28"/>
                  <a:gd name="T12" fmla="*/ 23 w 25"/>
                  <a:gd name="T13" fmla="*/ 17 h 28"/>
                  <a:gd name="T14" fmla="*/ 23 w 25"/>
                  <a:gd name="T15" fmla="*/ 18 h 28"/>
                  <a:gd name="T16" fmla="*/ 21 w 25"/>
                  <a:gd name="T17" fmla="*/ 20 h 28"/>
                  <a:gd name="T18" fmla="*/ 18 w 25"/>
                  <a:gd name="T19" fmla="*/ 23 h 28"/>
                  <a:gd name="T20" fmla="*/ 16 w 25"/>
                  <a:gd name="T21" fmla="*/ 24 h 28"/>
                  <a:gd name="T22" fmla="*/ 15 w 25"/>
                  <a:gd name="T23" fmla="*/ 25 h 28"/>
                  <a:gd name="T24" fmla="*/ 11 w 25"/>
                  <a:gd name="T25" fmla="*/ 24 h 28"/>
                  <a:gd name="T26" fmla="*/ 8 w 25"/>
                  <a:gd name="T27" fmla="*/ 22 h 28"/>
                  <a:gd name="T28" fmla="*/ 3 w 25"/>
                  <a:gd name="T29" fmla="*/ 16 h 28"/>
                  <a:gd name="T30" fmla="*/ 1 w 25"/>
                  <a:gd name="T31" fmla="*/ 10 h 28"/>
                  <a:gd name="T32" fmla="*/ 3 w 25"/>
                  <a:gd name="T33" fmla="*/ 7 h 28"/>
                  <a:gd name="T34" fmla="*/ 6 w 25"/>
                  <a:gd name="T35" fmla="*/ 3 h 28"/>
                  <a:gd name="T36" fmla="*/ 7 w 25"/>
                  <a:gd name="T37" fmla="*/ 2 h 28"/>
                  <a:gd name="T38" fmla="*/ 8 w 25"/>
                  <a:gd name="T39" fmla="*/ 2 h 28"/>
                  <a:gd name="T40" fmla="*/ 10 w 25"/>
                  <a:gd name="T41" fmla="*/ 2 h 28"/>
                  <a:gd name="T42" fmla="*/ 10 w 25"/>
                  <a:gd name="T43" fmla="*/ 2 h 28"/>
                  <a:gd name="T44" fmla="*/ 16 w 25"/>
                  <a:gd name="T45" fmla="*/ 0 h 28"/>
                  <a:gd name="T46" fmla="*/ 13 w 25"/>
                  <a:gd name="T47" fmla="*/ 0 h 28"/>
                  <a:gd name="T48" fmla="*/ 11 w 25"/>
                  <a:gd name="T49" fmla="*/ 1 h 28"/>
                  <a:gd name="T50" fmla="*/ 10 w 25"/>
                  <a:gd name="T51" fmla="*/ 1 h 28"/>
                  <a:gd name="T52" fmla="*/ 9 w 25"/>
                  <a:gd name="T53" fmla="*/ 1 h 28"/>
                  <a:gd name="T54" fmla="*/ 8 w 25"/>
                  <a:gd name="T55" fmla="*/ 1 h 28"/>
                  <a:gd name="T56" fmla="*/ 6 w 25"/>
                  <a:gd name="T57" fmla="*/ 1 h 28"/>
                  <a:gd name="T58" fmla="*/ 5 w 25"/>
                  <a:gd name="T59" fmla="*/ 3 h 28"/>
                  <a:gd name="T60" fmla="*/ 2 w 25"/>
                  <a:gd name="T61" fmla="*/ 7 h 28"/>
                  <a:gd name="T62" fmla="*/ 0 w 25"/>
                  <a:gd name="T63" fmla="*/ 8 h 28"/>
                  <a:gd name="T64" fmla="*/ 0 w 25"/>
                  <a:gd name="T65" fmla="*/ 9 h 28"/>
                  <a:gd name="T66" fmla="*/ 0 w 25"/>
                  <a:gd name="T67" fmla="*/ 9 h 28"/>
                  <a:gd name="T68" fmla="*/ 0 w 25"/>
                  <a:gd name="T69" fmla="*/ 11 h 28"/>
                  <a:gd name="T70" fmla="*/ 2 w 25"/>
                  <a:gd name="T71" fmla="*/ 16 h 28"/>
                  <a:gd name="T72" fmla="*/ 7 w 25"/>
                  <a:gd name="T73" fmla="*/ 23 h 28"/>
                  <a:gd name="T74" fmla="*/ 10 w 25"/>
                  <a:gd name="T75" fmla="*/ 25 h 28"/>
                  <a:gd name="T76" fmla="*/ 14 w 25"/>
                  <a:gd name="T77" fmla="*/ 27 h 28"/>
                  <a:gd name="T78" fmla="*/ 15 w 25"/>
                  <a:gd name="T79" fmla="*/ 28 h 28"/>
                  <a:gd name="T80" fmla="*/ 15 w 25"/>
                  <a:gd name="T81" fmla="*/ 27 h 28"/>
                  <a:gd name="T82" fmla="*/ 16 w 25"/>
                  <a:gd name="T83" fmla="*/ 26 h 28"/>
                  <a:gd name="T84" fmla="*/ 16 w 25"/>
                  <a:gd name="T85" fmla="*/ 26 h 28"/>
                  <a:gd name="T86" fmla="*/ 17 w 25"/>
                  <a:gd name="T87" fmla="*/ 25 h 28"/>
                  <a:gd name="T88" fmla="*/ 18 w 25"/>
                  <a:gd name="T89" fmla="*/ 24 h 28"/>
                  <a:gd name="T90" fmla="*/ 21 w 25"/>
                  <a:gd name="T91" fmla="*/ 22 h 28"/>
                  <a:gd name="T92" fmla="*/ 24 w 25"/>
                  <a:gd name="T93" fmla="*/ 19 h 28"/>
                  <a:gd name="T94" fmla="*/ 24 w 25"/>
                  <a:gd name="T95" fmla="*/ 18 h 28"/>
                  <a:gd name="T96" fmla="*/ 25 w 25"/>
                  <a:gd name="T97" fmla="*/ 16 h 28"/>
                  <a:gd name="T98" fmla="*/ 25 w 25"/>
                  <a:gd name="T99" fmla="*/ 14 h 28"/>
                  <a:gd name="T100" fmla="*/ 25 w 25"/>
                  <a:gd name="T101" fmla="*/ 14 h 28"/>
                  <a:gd name="T102" fmla="*/ 25 w 25"/>
                  <a:gd name="T103" fmla="*/ 13 h 28"/>
                  <a:gd name="T104" fmla="*/ 24 w 25"/>
                  <a:gd name="T105" fmla="*/ 11 h 28"/>
                  <a:gd name="T106" fmla="*/ 23 w 25"/>
                  <a:gd name="T107" fmla="*/ 6 h 28"/>
                  <a:gd name="T108" fmla="*/ 16 w 25"/>
                  <a:gd name="T10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8">
                    <a:moveTo>
                      <a:pt x="11" y="2"/>
                    </a:moveTo>
                    <a:cubicBezTo>
                      <a:pt x="11" y="2"/>
                      <a:pt x="11" y="2"/>
                      <a:pt x="11" y="2"/>
                    </a:cubicBezTo>
                    <a:cubicBezTo>
                      <a:pt x="12" y="2"/>
                      <a:pt x="12" y="2"/>
                      <a:pt x="12" y="2"/>
                    </a:cubicBezTo>
                    <a:cubicBezTo>
                      <a:pt x="12" y="2"/>
                      <a:pt x="13" y="2"/>
                      <a:pt x="13" y="2"/>
                    </a:cubicBezTo>
                    <a:cubicBezTo>
                      <a:pt x="13" y="2"/>
                      <a:pt x="14" y="1"/>
                      <a:pt x="14" y="1"/>
                    </a:cubicBezTo>
                    <a:cubicBezTo>
                      <a:pt x="14" y="1"/>
                      <a:pt x="14" y="1"/>
                      <a:pt x="14" y="1"/>
                    </a:cubicBezTo>
                    <a:cubicBezTo>
                      <a:pt x="15" y="1"/>
                      <a:pt x="15" y="1"/>
                      <a:pt x="15" y="1"/>
                    </a:cubicBezTo>
                    <a:cubicBezTo>
                      <a:pt x="15" y="1"/>
                      <a:pt x="16" y="1"/>
                      <a:pt x="16" y="1"/>
                    </a:cubicBezTo>
                    <a:cubicBezTo>
                      <a:pt x="16" y="1"/>
                      <a:pt x="16" y="1"/>
                      <a:pt x="16" y="1"/>
                    </a:cubicBezTo>
                    <a:cubicBezTo>
                      <a:pt x="17" y="1"/>
                      <a:pt x="17" y="1"/>
                      <a:pt x="18" y="2"/>
                    </a:cubicBezTo>
                    <a:cubicBezTo>
                      <a:pt x="19" y="2"/>
                      <a:pt x="19" y="3"/>
                      <a:pt x="20" y="4"/>
                    </a:cubicBezTo>
                    <a:cubicBezTo>
                      <a:pt x="21" y="5"/>
                      <a:pt x="21" y="6"/>
                      <a:pt x="22" y="7"/>
                    </a:cubicBezTo>
                    <a:cubicBezTo>
                      <a:pt x="22" y="7"/>
                      <a:pt x="22" y="8"/>
                      <a:pt x="22" y="9"/>
                    </a:cubicBezTo>
                    <a:cubicBezTo>
                      <a:pt x="22" y="9"/>
                      <a:pt x="22" y="10"/>
                      <a:pt x="23" y="10"/>
                    </a:cubicBezTo>
                    <a:cubicBezTo>
                      <a:pt x="23" y="10"/>
                      <a:pt x="23" y="11"/>
                      <a:pt x="23" y="11"/>
                    </a:cubicBezTo>
                    <a:cubicBezTo>
                      <a:pt x="23" y="12"/>
                      <a:pt x="23" y="12"/>
                      <a:pt x="23" y="13"/>
                    </a:cubicBezTo>
                    <a:cubicBezTo>
                      <a:pt x="23" y="13"/>
                      <a:pt x="23" y="14"/>
                      <a:pt x="24" y="14"/>
                    </a:cubicBezTo>
                    <a:cubicBezTo>
                      <a:pt x="24" y="14"/>
                      <a:pt x="24" y="14"/>
                      <a:pt x="24" y="15"/>
                    </a:cubicBezTo>
                    <a:cubicBezTo>
                      <a:pt x="24" y="15"/>
                      <a:pt x="24" y="15"/>
                      <a:pt x="24" y="15"/>
                    </a:cubicBezTo>
                    <a:cubicBezTo>
                      <a:pt x="24" y="16"/>
                      <a:pt x="24" y="16"/>
                      <a:pt x="24" y="16"/>
                    </a:cubicBezTo>
                    <a:cubicBezTo>
                      <a:pt x="24" y="16"/>
                      <a:pt x="24" y="17"/>
                      <a:pt x="23" y="17"/>
                    </a:cubicBezTo>
                    <a:cubicBezTo>
                      <a:pt x="23" y="17"/>
                      <a:pt x="23" y="17"/>
                      <a:pt x="23" y="17"/>
                    </a:cubicBezTo>
                    <a:cubicBezTo>
                      <a:pt x="23" y="17"/>
                      <a:pt x="23" y="18"/>
                      <a:pt x="23" y="18"/>
                    </a:cubicBezTo>
                    <a:cubicBezTo>
                      <a:pt x="23" y="18"/>
                      <a:pt x="23" y="18"/>
                      <a:pt x="23" y="18"/>
                    </a:cubicBezTo>
                    <a:cubicBezTo>
                      <a:pt x="23" y="18"/>
                      <a:pt x="23" y="18"/>
                      <a:pt x="23" y="18"/>
                    </a:cubicBezTo>
                    <a:cubicBezTo>
                      <a:pt x="23" y="19"/>
                      <a:pt x="23" y="19"/>
                      <a:pt x="22" y="19"/>
                    </a:cubicBezTo>
                    <a:cubicBezTo>
                      <a:pt x="22" y="20"/>
                      <a:pt x="22" y="20"/>
                      <a:pt x="21" y="20"/>
                    </a:cubicBezTo>
                    <a:cubicBezTo>
                      <a:pt x="21" y="21"/>
                      <a:pt x="20" y="21"/>
                      <a:pt x="20" y="21"/>
                    </a:cubicBezTo>
                    <a:cubicBezTo>
                      <a:pt x="19" y="22"/>
                      <a:pt x="19" y="22"/>
                      <a:pt x="19" y="22"/>
                    </a:cubicBezTo>
                    <a:cubicBezTo>
                      <a:pt x="18" y="22"/>
                      <a:pt x="18" y="23"/>
                      <a:pt x="18" y="23"/>
                    </a:cubicBezTo>
                    <a:cubicBezTo>
                      <a:pt x="18" y="23"/>
                      <a:pt x="18" y="23"/>
                      <a:pt x="17" y="23"/>
                    </a:cubicBezTo>
                    <a:cubicBezTo>
                      <a:pt x="17" y="23"/>
                      <a:pt x="17" y="23"/>
                      <a:pt x="17" y="23"/>
                    </a:cubicBezTo>
                    <a:cubicBezTo>
                      <a:pt x="17" y="24"/>
                      <a:pt x="17" y="24"/>
                      <a:pt x="16" y="24"/>
                    </a:cubicBezTo>
                    <a:cubicBezTo>
                      <a:pt x="16" y="24"/>
                      <a:pt x="16" y="24"/>
                      <a:pt x="16" y="24"/>
                    </a:cubicBezTo>
                    <a:cubicBezTo>
                      <a:pt x="16" y="24"/>
                      <a:pt x="16" y="24"/>
                      <a:pt x="16" y="25"/>
                    </a:cubicBezTo>
                    <a:cubicBezTo>
                      <a:pt x="15" y="25"/>
                      <a:pt x="15" y="25"/>
                      <a:pt x="15" y="25"/>
                    </a:cubicBezTo>
                    <a:cubicBezTo>
                      <a:pt x="15" y="26"/>
                      <a:pt x="15" y="26"/>
                      <a:pt x="15" y="26"/>
                    </a:cubicBezTo>
                    <a:cubicBezTo>
                      <a:pt x="14" y="26"/>
                      <a:pt x="13" y="25"/>
                      <a:pt x="13" y="25"/>
                    </a:cubicBezTo>
                    <a:cubicBezTo>
                      <a:pt x="12" y="25"/>
                      <a:pt x="11" y="24"/>
                      <a:pt x="11" y="24"/>
                    </a:cubicBezTo>
                    <a:cubicBezTo>
                      <a:pt x="10" y="24"/>
                      <a:pt x="10" y="23"/>
                      <a:pt x="9" y="23"/>
                    </a:cubicBezTo>
                    <a:cubicBezTo>
                      <a:pt x="9" y="23"/>
                      <a:pt x="9" y="22"/>
                      <a:pt x="8" y="22"/>
                    </a:cubicBezTo>
                    <a:cubicBezTo>
                      <a:pt x="8" y="22"/>
                      <a:pt x="8" y="22"/>
                      <a:pt x="8" y="22"/>
                    </a:cubicBezTo>
                    <a:cubicBezTo>
                      <a:pt x="7" y="21"/>
                      <a:pt x="7" y="21"/>
                      <a:pt x="6" y="20"/>
                    </a:cubicBezTo>
                    <a:cubicBezTo>
                      <a:pt x="6" y="20"/>
                      <a:pt x="5" y="19"/>
                      <a:pt x="5" y="18"/>
                    </a:cubicBezTo>
                    <a:cubicBezTo>
                      <a:pt x="4" y="18"/>
                      <a:pt x="4" y="17"/>
                      <a:pt x="3" y="16"/>
                    </a:cubicBezTo>
                    <a:cubicBezTo>
                      <a:pt x="3" y="15"/>
                      <a:pt x="2" y="13"/>
                      <a:pt x="2" y="12"/>
                    </a:cubicBezTo>
                    <a:cubicBezTo>
                      <a:pt x="2" y="12"/>
                      <a:pt x="2" y="11"/>
                      <a:pt x="2" y="11"/>
                    </a:cubicBezTo>
                    <a:cubicBezTo>
                      <a:pt x="2" y="11"/>
                      <a:pt x="1" y="11"/>
                      <a:pt x="1" y="10"/>
                    </a:cubicBezTo>
                    <a:cubicBezTo>
                      <a:pt x="1" y="10"/>
                      <a:pt x="1" y="10"/>
                      <a:pt x="1" y="10"/>
                    </a:cubicBezTo>
                    <a:cubicBezTo>
                      <a:pt x="1" y="9"/>
                      <a:pt x="1" y="9"/>
                      <a:pt x="1" y="9"/>
                    </a:cubicBezTo>
                    <a:cubicBezTo>
                      <a:pt x="1" y="8"/>
                      <a:pt x="2" y="8"/>
                      <a:pt x="3" y="7"/>
                    </a:cubicBezTo>
                    <a:cubicBezTo>
                      <a:pt x="4" y="6"/>
                      <a:pt x="4" y="6"/>
                      <a:pt x="5" y="5"/>
                    </a:cubicBezTo>
                    <a:cubicBezTo>
                      <a:pt x="5" y="5"/>
                      <a:pt x="6" y="4"/>
                      <a:pt x="6" y="4"/>
                    </a:cubicBezTo>
                    <a:cubicBezTo>
                      <a:pt x="6" y="3"/>
                      <a:pt x="6" y="3"/>
                      <a:pt x="6" y="3"/>
                    </a:cubicBezTo>
                    <a:cubicBezTo>
                      <a:pt x="6"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2"/>
                      <a:pt x="11" y="2"/>
                      <a:pt x="11" y="2"/>
                    </a:cubicBezTo>
                    <a:moveTo>
                      <a:pt x="16" y="0"/>
                    </a:moveTo>
                    <a:cubicBezTo>
                      <a:pt x="16" y="0"/>
                      <a:pt x="16" y="0"/>
                      <a:pt x="16" y="0"/>
                    </a:cubicBezTo>
                    <a:cubicBezTo>
                      <a:pt x="15" y="0"/>
                      <a:pt x="15" y="0"/>
                      <a:pt x="15" y="0"/>
                    </a:cubicBezTo>
                    <a:cubicBezTo>
                      <a:pt x="15" y="0"/>
                      <a:pt x="14" y="0"/>
                      <a:pt x="14" y="0"/>
                    </a:cubicBezTo>
                    <a:cubicBezTo>
                      <a:pt x="14" y="0"/>
                      <a:pt x="14" y="0"/>
                      <a:pt x="13" y="0"/>
                    </a:cubicBezTo>
                    <a:cubicBezTo>
                      <a:pt x="13" y="0"/>
                      <a:pt x="13" y="1"/>
                      <a:pt x="13" y="1"/>
                    </a:cubicBezTo>
                    <a:cubicBezTo>
                      <a:pt x="12" y="1"/>
                      <a:pt x="12" y="1"/>
                      <a:pt x="12" y="1"/>
                    </a:cubicBezTo>
                    <a:cubicBezTo>
                      <a:pt x="12"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8" y="1"/>
                      <a:pt x="8" y="1"/>
                      <a:pt x="8" y="1"/>
                    </a:cubicBezTo>
                    <a:cubicBezTo>
                      <a:pt x="8" y="1"/>
                      <a:pt x="8" y="1"/>
                      <a:pt x="8" y="1"/>
                    </a:cubicBezTo>
                    <a:cubicBezTo>
                      <a:pt x="8" y="1"/>
                      <a:pt x="7" y="1"/>
                      <a:pt x="7" y="1"/>
                    </a:cubicBezTo>
                    <a:cubicBezTo>
                      <a:pt x="7" y="1"/>
                      <a:pt x="7" y="1"/>
                      <a:pt x="7" y="1"/>
                    </a:cubicBezTo>
                    <a:cubicBezTo>
                      <a:pt x="6" y="1"/>
                      <a:pt x="6" y="1"/>
                      <a:pt x="6" y="1"/>
                    </a:cubicBezTo>
                    <a:cubicBezTo>
                      <a:pt x="6" y="1"/>
                      <a:pt x="6" y="1"/>
                      <a:pt x="6" y="2"/>
                    </a:cubicBezTo>
                    <a:cubicBezTo>
                      <a:pt x="6" y="2"/>
                      <a:pt x="6" y="2"/>
                      <a:pt x="5" y="2"/>
                    </a:cubicBezTo>
                    <a:cubicBezTo>
                      <a:pt x="5" y="3"/>
                      <a:pt x="5" y="3"/>
                      <a:pt x="5" y="3"/>
                    </a:cubicBezTo>
                    <a:cubicBezTo>
                      <a:pt x="5" y="4"/>
                      <a:pt x="5" y="4"/>
                      <a:pt x="4" y="4"/>
                    </a:cubicBezTo>
                    <a:cubicBezTo>
                      <a:pt x="4" y="5"/>
                      <a:pt x="3" y="5"/>
                      <a:pt x="3" y="6"/>
                    </a:cubicBezTo>
                    <a:cubicBezTo>
                      <a:pt x="2" y="6"/>
                      <a:pt x="2" y="6"/>
                      <a:pt x="2" y="7"/>
                    </a:cubicBezTo>
                    <a:cubicBezTo>
                      <a:pt x="1" y="7"/>
                      <a:pt x="1" y="7"/>
                      <a:pt x="1" y="7"/>
                    </a:cubicBezTo>
                    <a:cubicBezTo>
                      <a:pt x="1" y="7"/>
                      <a:pt x="1" y="8"/>
                      <a:pt x="1"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1"/>
                      <a:pt x="0" y="11"/>
                    </a:cubicBezTo>
                    <a:cubicBezTo>
                      <a:pt x="1" y="11"/>
                      <a:pt x="1" y="11"/>
                      <a:pt x="1" y="11"/>
                    </a:cubicBezTo>
                    <a:cubicBezTo>
                      <a:pt x="1" y="12"/>
                      <a:pt x="1" y="12"/>
                      <a:pt x="1" y="12"/>
                    </a:cubicBezTo>
                    <a:cubicBezTo>
                      <a:pt x="1" y="14"/>
                      <a:pt x="2" y="15"/>
                      <a:pt x="2" y="16"/>
                    </a:cubicBezTo>
                    <a:cubicBezTo>
                      <a:pt x="3" y="17"/>
                      <a:pt x="3" y="18"/>
                      <a:pt x="4" y="19"/>
                    </a:cubicBezTo>
                    <a:cubicBezTo>
                      <a:pt x="4" y="20"/>
                      <a:pt x="5" y="20"/>
                      <a:pt x="6" y="21"/>
                    </a:cubicBezTo>
                    <a:cubicBezTo>
                      <a:pt x="6" y="22"/>
                      <a:pt x="7" y="22"/>
                      <a:pt x="7" y="23"/>
                    </a:cubicBezTo>
                    <a:cubicBezTo>
                      <a:pt x="8" y="23"/>
                      <a:pt x="8" y="23"/>
                      <a:pt x="8" y="23"/>
                    </a:cubicBezTo>
                    <a:cubicBezTo>
                      <a:pt x="8" y="23"/>
                      <a:pt x="8" y="23"/>
                      <a:pt x="9" y="24"/>
                    </a:cubicBezTo>
                    <a:cubicBezTo>
                      <a:pt x="9" y="24"/>
                      <a:pt x="10" y="24"/>
                      <a:pt x="10" y="25"/>
                    </a:cubicBezTo>
                    <a:cubicBezTo>
                      <a:pt x="11" y="25"/>
                      <a:pt x="11" y="25"/>
                      <a:pt x="12" y="26"/>
                    </a:cubicBezTo>
                    <a:cubicBezTo>
                      <a:pt x="13" y="26"/>
                      <a:pt x="13" y="27"/>
                      <a:pt x="14" y="27"/>
                    </a:cubicBezTo>
                    <a:cubicBezTo>
                      <a:pt x="14" y="27"/>
                      <a:pt x="14" y="27"/>
                      <a:pt x="14" y="27"/>
                    </a:cubicBezTo>
                    <a:cubicBezTo>
                      <a:pt x="15" y="28"/>
                      <a:pt x="15" y="28"/>
                      <a:pt x="15" y="28"/>
                    </a:cubicBezTo>
                    <a:cubicBezTo>
                      <a:pt x="15" y="28"/>
                      <a:pt x="15" y="28"/>
                      <a:pt x="15" y="28"/>
                    </a:cubicBezTo>
                    <a:cubicBezTo>
                      <a:pt x="15" y="28"/>
                      <a:pt x="15" y="28"/>
                      <a:pt x="15" y="28"/>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6" y="27"/>
                      <a:pt x="16" y="27"/>
                      <a:pt x="16" y="26"/>
                    </a:cubicBezTo>
                    <a:cubicBezTo>
                      <a:pt x="16" y="26"/>
                      <a:pt x="16" y="26"/>
                      <a:pt x="16"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7" y="25"/>
                      <a:pt x="17" y="25"/>
                      <a:pt x="17" y="25"/>
                    </a:cubicBezTo>
                    <a:cubicBezTo>
                      <a:pt x="17" y="24"/>
                      <a:pt x="17" y="24"/>
                      <a:pt x="17" y="24"/>
                    </a:cubicBezTo>
                    <a:cubicBezTo>
                      <a:pt x="18" y="24"/>
                      <a:pt x="18" y="24"/>
                      <a:pt x="18" y="24"/>
                    </a:cubicBezTo>
                    <a:cubicBezTo>
                      <a:pt x="18" y="24"/>
                      <a:pt x="18" y="24"/>
                      <a:pt x="19" y="23"/>
                    </a:cubicBezTo>
                    <a:cubicBezTo>
                      <a:pt x="19" y="23"/>
                      <a:pt x="19" y="23"/>
                      <a:pt x="19" y="23"/>
                    </a:cubicBezTo>
                    <a:cubicBezTo>
                      <a:pt x="20" y="23"/>
                      <a:pt x="20" y="22"/>
                      <a:pt x="21" y="22"/>
                    </a:cubicBezTo>
                    <a:cubicBezTo>
                      <a:pt x="21" y="22"/>
                      <a:pt x="22" y="21"/>
                      <a:pt x="22" y="21"/>
                    </a:cubicBezTo>
                    <a:cubicBezTo>
                      <a:pt x="23" y="20"/>
                      <a:pt x="23" y="20"/>
                      <a:pt x="23" y="20"/>
                    </a:cubicBezTo>
                    <a:cubicBezTo>
                      <a:pt x="24" y="19"/>
                      <a:pt x="24" y="19"/>
                      <a:pt x="24" y="19"/>
                    </a:cubicBezTo>
                    <a:cubicBezTo>
                      <a:pt x="24" y="19"/>
                      <a:pt x="24" y="18"/>
                      <a:pt x="24" y="18"/>
                    </a:cubicBezTo>
                    <a:cubicBezTo>
                      <a:pt x="24" y="18"/>
                      <a:pt x="24" y="18"/>
                      <a:pt x="24" y="18"/>
                    </a:cubicBezTo>
                    <a:cubicBezTo>
                      <a:pt x="24" y="18"/>
                      <a:pt x="24" y="18"/>
                      <a:pt x="24" y="18"/>
                    </a:cubicBezTo>
                    <a:cubicBezTo>
                      <a:pt x="24" y="18"/>
                      <a:pt x="24" y="17"/>
                      <a:pt x="24" y="17"/>
                    </a:cubicBezTo>
                    <a:cubicBezTo>
                      <a:pt x="25" y="17"/>
                      <a:pt x="25" y="17"/>
                      <a:pt x="25" y="16"/>
                    </a:cubicBezTo>
                    <a:cubicBezTo>
                      <a:pt x="25" y="16"/>
                      <a:pt x="25" y="16"/>
                      <a:pt x="25" y="16"/>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3"/>
                      <a:pt x="25" y="13"/>
                    </a:cubicBezTo>
                    <a:cubicBezTo>
                      <a:pt x="25" y="13"/>
                      <a:pt x="25" y="13"/>
                      <a:pt x="25" y="13"/>
                    </a:cubicBezTo>
                    <a:cubicBezTo>
                      <a:pt x="24" y="13"/>
                      <a:pt x="24" y="13"/>
                      <a:pt x="24" y="12"/>
                    </a:cubicBezTo>
                    <a:cubicBezTo>
                      <a:pt x="24" y="12"/>
                      <a:pt x="24" y="11"/>
                      <a:pt x="24" y="11"/>
                    </a:cubicBezTo>
                    <a:cubicBezTo>
                      <a:pt x="24" y="11"/>
                      <a:pt x="24" y="10"/>
                      <a:pt x="24" y="10"/>
                    </a:cubicBezTo>
                    <a:cubicBezTo>
                      <a:pt x="24" y="9"/>
                      <a:pt x="23" y="9"/>
                      <a:pt x="23" y="9"/>
                    </a:cubicBezTo>
                    <a:cubicBezTo>
                      <a:pt x="23" y="8"/>
                      <a:pt x="23" y="7"/>
                      <a:pt x="23" y="6"/>
                    </a:cubicBezTo>
                    <a:cubicBezTo>
                      <a:pt x="22" y="5"/>
                      <a:pt x="22" y="4"/>
                      <a:pt x="21" y="3"/>
                    </a:cubicBezTo>
                    <a:cubicBezTo>
                      <a:pt x="20" y="2"/>
                      <a:pt x="19"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5" name="Freeform 59">
                <a:extLst>
                  <a:ext uri="{FF2B5EF4-FFF2-40B4-BE49-F238E27FC236}">
                    <a16:creationId xmlns:a16="http://schemas.microsoft.com/office/drawing/2014/main" id="{7D18B287-4675-1E4D-9369-3506FAFDCC6D}"/>
                  </a:ext>
                </a:extLst>
              </p:cNvPr>
              <p:cNvSpPr>
                <a:spLocks/>
              </p:cNvSpPr>
              <p:nvPr/>
            </p:nvSpPr>
            <p:spPr bwMode="auto">
              <a:xfrm>
                <a:off x="3571" y="985"/>
                <a:ext cx="74" cy="59"/>
              </a:xfrm>
              <a:custGeom>
                <a:avLst/>
                <a:gdLst>
                  <a:gd name="T0" fmla="*/ 64 w 70"/>
                  <a:gd name="T1" fmla="*/ 0 h 56"/>
                  <a:gd name="T2" fmla="*/ 33 w 70"/>
                  <a:gd name="T3" fmla="*/ 0 h 56"/>
                  <a:gd name="T4" fmla="*/ 31 w 70"/>
                  <a:gd name="T5" fmla="*/ 2 h 56"/>
                  <a:gd name="T6" fmla="*/ 30 w 70"/>
                  <a:gd name="T7" fmla="*/ 4 h 56"/>
                  <a:gd name="T8" fmla="*/ 29 w 70"/>
                  <a:gd name="T9" fmla="*/ 6 h 56"/>
                  <a:gd name="T10" fmla="*/ 29 w 70"/>
                  <a:gd name="T11" fmla="*/ 8 h 56"/>
                  <a:gd name="T12" fmla="*/ 28 w 70"/>
                  <a:gd name="T13" fmla="*/ 9 h 56"/>
                  <a:gd name="T14" fmla="*/ 27 w 70"/>
                  <a:gd name="T15" fmla="*/ 10 h 56"/>
                  <a:gd name="T16" fmla="*/ 25 w 70"/>
                  <a:gd name="T17" fmla="*/ 12 h 56"/>
                  <a:gd name="T18" fmla="*/ 24 w 70"/>
                  <a:gd name="T19" fmla="*/ 13 h 56"/>
                  <a:gd name="T20" fmla="*/ 22 w 70"/>
                  <a:gd name="T21" fmla="*/ 16 h 56"/>
                  <a:gd name="T22" fmla="*/ 20 w 70"/>
                  <a:gd name="T23" fmla="*/ 18 h 56"/>
                  <a:gd name="T24" fmla="*/ 18 w 70"/>
                  <a:gd name="T25" fmla="*/ 20 h 56"/>
                  <a:gd name="T26" fmla="*/ 17 w 70"/>
                  <a:gd name="T27" fmla="*/ 23 h 56"/>
                  <a:gd name="T28" fmla="*/ 17 w 70"/>
                  <a:gd name="T29" fmla="*/ 25 h 56"/>
                  <a:gd name="T30" fmla="*/ 15 w 70"/>
                  <a:gd name="T31" fmla="*/ 28 h 56"/>
                  <a:gd name="T32" fmla="*/ 13 w 70"/>
                  <a:gd name="T33" fmla="*/ 31 h 56"/>
                  <a:gd name="T34" fmla="*/ 11 w 70"/>
                  <a:gd name="T35" fmla="*/ 35 h 56"/>
                  <a:gd name="T36" fmla="*/ 9 w 70"/>
                  <a:gd name="T37" fmla="*/ 38 h 56"/>
                  <a:gd name="T38" fmla="*/ 6 w 70"/>
                  <a:gd name="T39" fmla="*/ 42 h 56"/>
                  <a:gd name="T40" fmla="*/ 4 w 70"/>
                  <a:gd name="T41" fmla="*/ 45 h 56"/>
                  <a:gd name="T42" fmla="*/ 2 w 70"/>
                  <a:gd name="T43" fmla="*/ 49 h 56"/>
                  <a:gd name="T44" fmla="*/ 1 w 70"/>
                  <a:gd name="T45" fmla="*/ 51 h 56"/>
                  <a:gd name="T46" fmla="*/ 1 w 70"/>
                  <a:gd name="T47" fmla="*/ 53 h 56"/>
                  <a:gd name="T48" fmla="*/ 0 w 70"/>
                  <a:gd name="T49" fmla="*/ 55 h 56"/>
                  <a:gd name="T50" fmla="*/ 0 w 70"/>
                  <a:gd name="T51" fmla="*/ 56 h 56"/>
                  <a:gd name="T52" fmla="*/ 32 w 70"/>
                  <a:gd name="T53" fmla="*/ 56 h 56"/>
                  <a:gd name="T54" fmla="*/ 32 w 70"/>
                  <a:gd name="T55" fmla="*/ 44 h 56"/>
                  <a:gd name="T56" fmla="*/ 32 w 70"/>
                  <a:gd name="T57" fmla="*/ 43 h 56"/>
                  <a:gd name="T58" fmla="*/ 33 w 70"/>
                  <a:gd name="T59" fmla="*/ 42 h 56"/>
                  <a:gd name="T60" fmla="*/ 35 w 70"/>
                  <a:gd name="T61" fmla="*/ 41 h 56"/>
                  <a:gd name="T62" fmla="*/ 37 w 70"/>
                  <a:gd name="T63" fmla="*/ 40 h 56"/>
                  <a:gd name="T64" fmla="*/ 38 w 70"/>
                  <a:gd name="T65" fmla="*/ 39 h 56"/>
                  <a:gd name="T66" fmla="*/ 39 w 70"/>
                  <a:gd name="T67" fmla="*/ 39 h 56"/>
                  <a:gd name="T68" fmla="*/ 40 w 70"/>
                  <a:gd name="T69" fmla="*/ 38 h 56"/>
                  <a:gd name="T70" fmla="*/ 41 w 70"/>
                  <a:gd name="T71" fmla="*/ 37 h 56"/>
                  <a:gd name="T72" fmla="*/ 41 w 70"/>
                  <a:gd name="T73" fmla="*/ 14 h 56"/>
                  <a:gd name="T74" fmla="*/ 42 w 70"/>
                  <a:gd name="T75" fmla="*/ 14 h 56"/>
                  <a:gd name="T76" fmla="*/ 44 w 70"/>
                  <a:gd name="T77" fmla="*/ 15 h 56"/>
                  <a:gd name="T78" fmla="*/ 49 w 70"/>
                  <a:gd name="T79" fmla="*/ 15 h 56"/>
                  <a:gd name="T80" fmla="*/ 55 w 70"/>
                  <a:gd name="T81" fmla="*/ 15 h 56"/>
                  <a:gd name="T82" fmla="*/ 62 w 70"/>
                  <a:gd name="T83" fmla="*/ 15 h 56"/>
                  <a:gd name="T84" fmla="*/ 65 w 70"/>
                  <a:gd name="T85" fmla="*/ 15 h 56"/>
                  <a:gd name="T86" fmla="*/ 68 w 70"/>
                  <a:gd name="T87" fmla="*/ 15 h 56"/>
                  <a:gd name="T88" fmla="*/ 69 w 70"/>
                  <a:gd name="T89" fmla="*/ 15 h 56"/>
                  <a:gd name="T90" fmla="*/ 69 w 70"/>
                  <a:gd name="T91" fmla="*/ 15 h 56"/>
                  <a:gd name="T92" fmla="*/ 70 w 70"/>
                  <a:gd name="T93" fmla="*/ 13 h 56"/>
                  <a:gd name="T94" fmla="*/ 70 w 70"/>
                  <a:gd name="T95" fmla="*/ 9 h 56"/>
                  <a:gd name="T96" fmla="*/ 70 w 70"/>
                  <a:gd name="T97" fmla="*/ 6 h 56"/>
                  <a:gd name="T98" fmla="*/ 70 w 70"/>
                  <a:gd name="T99" fmla="*/ 3 h 56"/>
                  <a:gd name="T100" fmla="*/ 70 w 70"/>
                  <a:gd name="T101" fmla="*/ 3 h 56"/>
                  <a:gd name="T102" fmla="*/ 70 w 70"/>
                  <a:gd name="T103" fmla="*/ 3 h 56"/>
                  <a:gd name="T104" fmla="*/ 70 w 70"/>
                  <a:gd name="T105" fmla="*/ 3 h 56"/>
                  <a:gd name="T106" fmla="*/ 70 w 70"/>
                  <a:gd name="T107" fmla="*/ 3 h 56"/>
                  <a:gd name="T108" fmla="*/ 69 w 70"/>
                  <a:gd name="T109" fmla="*/ 3 h 56"/>
                  <a:gd name="T110" fmla="*/ 69 w 70"/>
                  <a:gd name="T111" fmla="*/ 3 h 56"/>
                  <a:gd name="T112" fmla="*/ 69 w 70"/>
                  <a:gd name="T113" fmla="*/ 2 h 56"/>
                  <a:gd name="T114" fmla="*/ 69 w 70"/>
                  <a:gd name="T115" fmla="*/ 2 h 56"/>
                  <a:gd name="T116" fmla="*/ 69 w 70"/>
                  <a:gd name="T117" fmla="*/ 1 h 56"/>
                  <a:gd name="T118" fmla="*/ 68 w 70"/>
                  <a:gd name="T119" fmla="*/ 1 h 56"/>
                  <a:gd name="T120" fmla="*/ 67 w 70"/>
                  <a:gd name="T121" fmla="*/ 0 h 56"/>
                  <a:gd name="T122" fmla="*/ 64 w 70"/>
                  <a:gd name="T1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56">
                    <a:moveTo>
                      <a:pt x="64" y="0"/>
                    </a:moveTo>
                    <a:cubicBezTo>
                      <a:pt x="33" y="0"/>
                      <a:pt x="33" y="0"/>
                      <a:pt x="33" y="0"/>
                    </a:cubicBezTo>
                    <a:cubicBezTo>
                      <a:pt x="32" y="1"/>
                      <a:pt x="32" y="1"/>
                      <a:pt x="31" y="2"/>
                    </a:cubicBezTo>
                    <a:cubicBezTo>
                      <a:pt x="31" y="3"/>
                      <a:pt x="31" y="3"/>
                      <a:pt x="30" y="4"/>
                    </a:cubicBezTo>
                    <a:cubicBezTo>
                      <a:pt x="30" y="4"/>
                      <a:pt x="30" y="5"/>
                      <a:pt x="29" y="6"/>
                    </a:cubicBezTo>
                    <a:cubicBezTo>
                      <a:pt x="29" y="6"/>
                      <a:pt x="29" y="7"/>
                      <a:pt x="29" y="8"/>
                    </a:cubicBezTo>
                    <a:cubicBezTo>
                      <a:pt x="28" y="8"/>
                      <a:pt x="28" y="8"/>
                      <a:pt x="28" y="9"/>
                    </a:cubicBezTo>
                    <a:cubicBezTo>
                      <a:pt x="28" y="9"/>
                      <a:pt x="27" y="10"/>
                      <a:pt x="27" y="10"/>
                    </a:cubicBezTo>
                    <a:cubicBezTo>
                      <a:pt x="26" y="11"/>
                      <a:pt x="26" y="11"/>
                      <a:pt x="25" y="12"/>
                    </a:cubicBezTo>
                    <a:cubicBezTo>
                      <a:pt x="25" y="12"/>
                      <a:pt x="24" y="13"/>
                      <a:pt x="24" y="13"/>
                    </a:cubicBezTo>
                    <a:cubicBezTo>
                      <a:pt x="23" y="14"/>
                      <a:pt x="22" y="15"/>
                      <a:pt x="22" y="16"/>
                    </a:cubicBezTo>
                    <a:cubicBezTo>
                      <a:pt x="21" y="16"/>
                      <a:pt x="20" y="17"/>
                      <a:pt x="20" y="18"/>
                    </a:cubicBezTo>
                    <a:cubicBezTo>
                      <a:pt x="19" y="19"/>
                      <a:pt x="18" y="20"/>
                      <a:pt x="18" y="20"/>
                    </a:cubicBezTo>
                    <a:cubicBezTo>
                      <a:pt x="18" y="21"/>
                      <a:pt x="17" y="22"/>
                      <a:pt x="17" y="23"/>
                    </a:cubicBezTo>
                    <a:cubicBezTo>
                      <a:pt x="17" y="24"/>
                      <a:pt x="17" y="24"/>
                      <a:pt x="17" y="25"/>
                    </a:cubicBezTo>
                    <a:cubicBezTo>
                      <a:pt x="16" y="26"/>
                      <a:pt x="16" y="27"/>
                      <a:pt x="15" y="28"/>
                    </a:cubicBezTo>
                    <a:cubicBezTo>
                      <a:pt x="15" y="29"/>
                      <a:pt x="14" y="30"/>
                      <a:pt x="13" y="31"/>
                    </a:cubicBezTo>
                    <a:cubicBezTo>
                      <a:pt x="13" y="32"/>
                      <a:pt x="12" y="34"/>
                      <a:pt x="11" y="35"/>
                    </a:cubicBezTo>
                    <a:cubicBezTo>
                      <a:pt x="10" y="36"/>
                      <a:pt x="9" y="37"/>
                      <a:pt x="9" y="38"/>
                    </a:cubicBezTo>
                    <a:cubicBezTo>
                      <a:pt x="8" y="39"/>
                      <a:pt x="7" y="40"/>
                      <a:pt x="6" y="42"/>
                    </a:cubicBezTo>
                    <a:cubicBezTo>
                      <a:pt x="6" y="43"/>
                      <a:pt x="5" y="44"/>
                      <a:pt x="4" y="45"/>
                    </a:cubicBezTo>
                    <a:cubicBezTo>
                      <a:pt x="4" y="46"/>
                      <a:pt x="3" y="48"/>
                      <a:pt x="2" y="49"/>
                    </a:cubicBezTo>
                    <a:cubicBezTo>
                      <a:pt x="2" y="50"/>
                      <a:pt x="2" y="50"/>
                      <a:pt x="1" y="51"/>
                    </a:cubicBezTo>
                    <a:cubicBezTo>
                      <a:pt x="1" y="52"/>
                      <a:pt x="1" y="52"/>
                      <a:pt x="1" y="53"/>
                    </a:cubicBezTo>
                    <a:cubicBezTo>
                      <a:pt x="0" y="53"/>
                      <a:pt x="0" y="54"/>
                      <a:pt x="0" y="55"/>
                    </a:cubicBezTo>
                    <a:cubicBezTo>
                      <a:pt x="0" y="55"/>
                      <a:pt x="0" y="56"/>
                      <a:pt x="0" y="56"/>
                    </a:cubicBezTo>
                    <a:cubicBezTo>
                      <a:pt x="32" y="56"/>
                      <a:pt x="32" y="56"/>
                      <a:pt x="32" y="56"/>
                    </a:cubicBezTo>
                    <a:cubicBezTo>
                      <a:pt x="32" y="44"/>
                      <a:pt x="32" y="44"/>
                      <a:pt x="32" y="44"/>
                    </a:cubicBezTo>
                    <a:cubicBezTo>
                      <a:pt x="32" y="43"/>
                      <a:pt x="32" y="43"/>
                      <a:pt x="32" y="43"/>
                    </a:cubicBezTo>
                    <a:cubicBezTo>
                      <a:pt x="33" y="42"/>
                      <a:pt x="33" y="42"/>
                      <a:pt x="33" y="42"/>
                    </a:cubicBezTo>
                    <a:cubicBezTo>
                      <a:pt x="34" y="41"/>
                      <a:pt x="34" y="41"/>
                      <a:pt x="35" y="41"/>
                    </a:cubicBezTo>
                    <a:cubicBezTo>
                      <a:pt x="36" y="41"/>
                      <a:pt x="36" y="40"/>
                      <a:pt x="37" y="40"/>
                    </a:cubicBezTo>
                    <a:cubicBezTo>
                      <a:pt x="37" y="40"/>
                      <a:pt x="38" y="40"/>
                      <a:pt x="38" y="39"/>
                    </a:cubicBezTo>
                    <a:cubicBezTo>
                      <a:pt x="39" y="39"/>
                      <a:pt x="39" y="39"/>
                      <a:pt x="39" y="39"/>
                    </a:cubicBezTo>
                    <a:cubicBezTo>
                      <a:pt x="40" y="38"/>
                      <a:pt x="40" y="38"/>
                      <a:pt x="40" y="38"/>
                    </a:cubicBezTo>
                    <a:cubicBezTo>
                      <a:pt x="41" y="38"/>
                      <a:pt x="41" y="37"/>
                      <a:pt x="41" y="37"/>
                    </a:cubicBezTo>
                    <a:cubicBezTo>
                      <a:pt x="41" y="14"/>
                      <a:pt x="41" y="14"/>
                      <a:pt x="41" y="14"/>
                    </a:cubicBezTo>
                    <a:cubicBezTo>
                      <a:pt x="42" y="14"/>
                      <a:pt x="42" y="14"/>
                      <a:pt x="42" y="14"/>
                    </a:cubicBezTo>
                    <a:cubicBezTo>
                      <a:pt x="42" y="14"/>
                      <a:pt x="42" y="15"/>
                      <a:pt x="44" y="15"/>
                    </a:cubicBezTo>
                    <a:cubicBezTo>
                      <a:pt x="45" y="15"/>
                      <a:pt x="47" y="15"/>
                      <a:pt x="49" y="15"/>
                    </a:cubicBezTo>
                    <a:cubicBezTo>
                      <a:pt x="51" y="15"/>
                      <a:pt x="53" y="15"/>
                      <a:pt x="55" y="15"/>
                    </a:cubicBezTo>
                    <a:cubicBezTo>
                      <a:pt x="58" y="15"/>
                      <a:pt x="60" y="15"/>
                      <a:pt x="62" y="15"/>
                    </a:cubicBezTo>
                    <a:cubicBezTo>
                      <a:pt x="63" y="15"/>
                      <a:pt x="65" y="15"/>
                      <a:pt x="65" y="15"/>
                    </a:cubicBezTo>
                    <a:cubicBezTo>
                      <a:pt x="66" y="15"/>
                      <a:pt x="67" y="15"/>
                      <a:pt x="68" y="15"/>
                    </a:cubicBezTo>
                    <a:cubicBezTo>
                      <a:pt x="68" y="15"/>
                      <a:pt x="69" y="15"/>
                      <a:pt x="69" y="15"/>
                    </a:cubicBezTo>
                    <a:cubicBezTo>
                      <a:pt x="69" y="15"/>
                      <a:pt x="69" y="15"/>
                      <a:pt x="69" y="15"/>
                    </a:cubicBezTo>
                    <a:cubicBezTo>
                      <a:pt x="70" y="14"/>
                      <a:pt x="70" y="14"/>
                      <a:pt x="70" y="13"/>
                    </a:cubicBezTo>
                    <a:cubicBezTo>
                      <a:pt x="70" y="12"/>
                      <a:pt x="70" y="11"/>
                      <a:pt x="70" y="9"/>
                    </a:cubicBezTo>
                    <a:cubicBezTo>
                      <a:pt x="70" y="8"/>
                      <a:pt x="70" y="7"/>
                      <a:pt x="70" y="6"/>
                    </a:cubicBezTo>
                    <a:cubicBezTo>
                      <a:pt x="70" y="5"/>
                      <a:pt x="70" y="4"/>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69" y="3"/>
                      <a:pt x="69" y="3"/>
                    </a:cubicBezTo>
                    <a:cubicBezTo>
                      <a:pt x="69" y="3"/>
                      <a:pt x="69" y="3"/>
                      <a:pt x="69" y="3"/>
                    </a:cubicBezTo>
                    <a:cubicBezTo>
                      <a:pt x="69" y="2"/>
                      <a:pt x="69" y="2"/>
                      <a:pt x="69" y="2"/>
                    </a:cubicBezTo>
                    <a:cubicBezTo>
                      <a:pt x="69" y="2"/>
                      <a:pt x="69" y="2"/>
                      <a:pt x="69" y="2"/>
                    </a:cubicBezTo>
                    <a:cubicBezTo>
                      <a:pt x="69" y="2"/>
                      <a:pt x="69" y="1"/>
                      <a:pt x="69" y="1"/>
                    </a:cubicBezTo>
                    <a:cubicBezTo>
                      <a:pt x="69" y="1"/>
                      <a:pt x="69" y="1"/>
                      <a:pt x="68" y="1"/>
                    </a:cubicBezTo>
                    <a:cubicBezTo>
                      <a:pt x="68" y="1"/>
                      <a:pt x="67" y="0"/>
                      <a:pt x="67" y="0"/>
                    </a:cubicBezTo>
                    <a:cubicBezTo>
                      <a:pt x="66" y="0"/>
                      <a:pt x="65"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6" name="Freeform 60">
                <a:extLst>
                  <a:ext uri="{FF2B5EF4-FFF2-40B4-BE49-F238E27FC236}">
                    <a16:creationId xmlns:a16="http://schemas.microsoft.com/office/drawing/2014/main" id="{6FA8E2D5-05A4-394C-BC49-071646B84473}"/>
                  </a:ext>
                </a:extLst>
              </p:cNvPr>
              <p:cNvSpPr>
                <a:spLocks noEditPoints="1"/>
              </p:cNvSpPr>
              <p:nvPr/>
            </p:nvSpPr>
            <p:spPr bwMode="auto">
              <a:xfrm>
                <a:off x="3570" y="984"/>
                <a:ext cx="75" cy="61"/>
              </a:xfrm>
              <a:custGeom>
                <a:avLst/>
                <a:gdLst>
                  <a:gd name="T0" fmla="*/ 0 w 71"/>
                  <a:gd name="T1" fmla="*/ 58 h 58"/>
                  <a:gd name="T2" fmla="*/ 0 w 71"/>
                  <a:gd name="T3" fmla="*/ 58 h 58"/>
                  <a:gd name="T4" fmla="*/ 35 w 71"/>
                  <a:gd name="T5" fmla="*/ 0 h 58"/>
                  <a:gd name="T6" fmla="*/ 33 w 71"/>
                  <a:gd name="T7" fmla="*/ 0 h 58"/>
                  <a:gd name="T8" fmla="*/ 33 w 71"/>
                  <a:gd name="T9" fmla="*/ 1 h 58"/>
                  <a:gd name="T10" fmla="*/ 30 w 71"/>
                  <a:gd name="T11" fmla="*/ 5 h 58"/>
                  <a:gd name="T12" fmla="*/ 28 w 71"/>
                  <a:gd name="T13" fmla="*/ 9 h 58"/>
                  <a:gd name="T14" fmla="*/ 24 w 71"/>
                  <a:gd name="T15" fmla="*/ 14 h 58"/>
                  <a:gd name="T16" fmla="*/ 18 w 71"/>
                  <a:gd name="T17" fmla="*/ 21 h 58"/>
                  <a:gd name="T18" fmla="*/ 15 w 71"/>
                  <a:gd name="T19" fmla="*/ 29 h 58"/>
                  <a:gd name="T20" fmla="*/ 9 w 71"/>
                  <a:gd name="T21" fmla="*/ 39 h 58"/>
                  <a:gd name="T22" fmla="*/ 2 w 71"/>
                  <a:gd name="T23" fmla="*/ 50 h 58"/>
                  <a:gd name="T24" fmla="*/ 0 w 71"/>
                  <a:gd name="T25" fmla="*/ 55 h 58"/>
                  <a:gd name="T26" fmla="*/ 1 w 71"/>
                  <a:gd name="T27" fmla="*/ 56 h 58"/>
                  <a:gd name="T28" fmla="*/ 3 w 71"/>
                  <a:gd name="T29" fmla="*/ 50 h 58"/>
                  <a:gd name="T30" fmla="*/ 10 w 71"/>
                  <a:gd name="T31" fmla="*/ 39 h 58"/>
                  <a:gd name="T32" fmla="*/ 16 w 71"/>
                  <a:gd name="T33" fmla="*/ 29 h 58"/>
                  <a:gd name="T34" fmla="*/ 19 w 71"/>
                  <a:gd name="T35" fmla="*/ 21 h 58"/>
                  <a:gd name="T36" fmla="*/ 25 w 71"/>
                  <a:gd name="T37" fmla="*/ 14 h 58"/>
                  <a:gd name="T38" fmla="*/ 29 w 71"/>
                  <a:gd name="T39" fmla="*/ 10 h 58"/>
                  <a:gd name="T40" fmla="*/ 31 w 71"/>
                  <a:gd name="T41" fmla="*/ 5 h 58"/>
                  <a:gd name="T42" fmla="*/ 65 w 71"/>
                  <a:gd name="T43" fmla="*/ 1 h 58"/>
                  <a:gd name="T44" fmla="*/ 70 w 71"/>
                  <a:gd name="T45" fmla="*/ 2 h 58"/>
                  <a:gd name="T46" fmla="*/ 70 w 71"/>
                  <a:gd name="T47" fmla="*/ 4 h 58"/>
                  <a:gd name="T48" fmla="*/ 71 w 71"/>
                  <a:gd name="T49" fmla="*/ 4 h 58"/>
                  <a:gd name="T50" fmla="*/ 71 w 71"/>
                  <a:gd name="T51" fmla="*/ 4 h 58"/>
                  <a:gd name="T52" fmla="*/ 71 w 71"/>
                  <a:gd name="T53" fmla="*/ 4 h 58"/>
                  <a:gd name="T54" fmla="*/ 71 w 71"/>
                  <a:gd name="T55" fmla="*/ 4 h 58"/>
                  <a:gd name="T56" fmla="*/ 71 w 71"/>
                  <a:gd name="T57" fmla="*/ 2 h 58"/>
                  <a:gd name="T58" fmla="*/ 70 w 71"/>
                  <a:gd name="T59" fmla="*/ 1 h 58"/>
                  <a:gd name="T60" fmla="*/ 70 w 71"/>
                  <a:gd name="T61" fmla="*/ 1 h 58"/>
                  <a:gd name="T62" fmla="*/ 70 w 71"/>
                  <a:gd name="T63" fmla="*/ 1 h 58"/>
                  <a:gd name="T64" fmla="*/ 70 w 71"/>
                  <a:gd name="T65" fmla="*/ 1 h 58"/>
                  <a:gd name="T66" fmla="*/ 70 w 71"/>
                  <a:gd name="T67" fmla="*/ 1 h 58"/>
                  <a:gd name="T68" fmla="*/ 70 w 71"/>
                  <a:gd name="T69" fmla="*/ 1 h 58"/>
                  <a:gd name="T70" fmla="*/ 70 w 71"/>
                  <a:gd name="T71" fmla="*/ 1 h 58"/>
                  <a:gd name="T72" fmla="*/ 69 w 71"/>
                  <a:gd name="T73" fmla="*/ 1 h 58"/>
                  <a:gd name="T74" fmla="*/ 67 w 71"/>
                  <a:gd name="T75" fmla="*/ 0 h 58"/>
                  <a:gd name="T76" fmla="*/ 66 w 71"/>
                  <a:gd name="T77" fmla="*/ 0 h 58"/>
                  <a:gd name="T78" fmla="*/ 66 w 71"/>
                  <a:gd name="T79" fmla="*/ 0 h 58"/>
                  <a:gd name="T80" fmla="*/ 66 w 71"/>
                  <a:gd name="T81" fmla="*/ 0 h 58"/>
                  <a:gd name="T82" fmla="*/ 66 w 71"/>
                  <a:gd name="T83" fmla="*/ 0 h 58"/>
                  <a:gd name="T84" fmla="*/ 66 w 71"/>
                  <a:gd name="T85" fmla="*/ 0 h 58"/>
                  <a:gd name="T86" fmla="*/ 66 w 71"/>
                  <a:gd name="T87" fmla="*/ 0 h 58"/>
                  <a:gd name="T88" fmla="*/ 66 w 71"/>
                  <a:gd name="T89" fmla="*/ 0 h 58"/>
                  <a:gd name="T90" fmla="*/ 65 w 71"/>
                  <a:gd name="T91" fmla="*/ 0 h 58"/>
                  <a:gd name="T92" fmla="*/ 65 w 71"/>
                  <a:gd name="T9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8">
                    <a:moveTo>
                      <a:pt x="0" y="58"/>
                    </a:moveTo>
                    <a:cubicBezTo>
                      <a:pt x="0" y="58"/>
                      <a:pt x="0" y="58"/>
                      <a:pt x="0" y="58"/>
                    </a:cubicBezTo>
                    <a:cubicBezTo>
                      <a:pt x="0" y="58"/>
                      <a:pt x="0" y="58"/>
                      <a:pt x="0" y="58"/>
                    </a:cubicBezTo>
                    <a:cubicBezTo>
                      <a:pt x="0" y="58"/>
                      <a:pt x="0" y="58"/>
                      <a:pt x="0" y="58"/>
                    </a:cubicBezTo>
                    <a:cubicBezTo>
                      <a:pt x="0" y="58"/>
                      <a:pt x="0" y="58"/>
                      <a:pt x="0" y="58"/>
                    </a:cubicBezTo>
                    <a:cubicBezTo>
                      <a:pt x="0" y="58"/>
                      <a:pt x="0" y="58"/>
                      <a:pt x="0" y="58"/>
                    </a:cubicBezTo>
                    <a:cubicBezTo>
                      <a:pt x="0" y="58"/>
                      <a:pt x="0" y="58"/>
                      <a:pt x="0" y="58"/>
                    </a:cubicBezTo>
                    <a:moveTo>
                      <a:pt x="65" y="0"/>
                    </a:moveTo>
                    <a:cubicBezTo>
                      <a:pt x="35" y="0"/>
                      <a:pt x="35" y="0"/>
                      <a:pt x="35" y="0"/>
                    </a:cubicBezTo>
                    <a:cubicBezTo>
                      <a:pt x="34" y="0"/>
                      <a:pt x="34" y="0"/>
                      <a:pt x="34" y="0"/>
                    </a:cubicBezTo>
                    <a:cubicBezTo>
                      <a:pt x="34" y="0"/>
                      <a:pt x="34" y="0"/>
                      <a:pt x="34" y="0"/>
                    </a:cubicBezTo>
                    <a:cubicBezTo>
                      <a:pt x="33" y="0"/>
                      <a:pt x="33" y="0"/>
                      <a:pt x="33" y="0"/>
                    </a:cubicBezTo>
                    <a:cubicBezTo>
                      <a:pt x="33" y="0"/>
                      <a:pt x="33" y="1"/>
                      <a:pt x="33" y="1"/>
                    </a:cubicBezTo>
                    <a:cubicBezTo>
                      <a:pt x="33" y="1"/>
                      <a:pt x="33" y="1"/>
                      <a:pt x="33" y="1"/>
                    </a:cubicBezTo>
                    <a:cubicBezTo>
                      <a:pt x="33" y="1"/>
                      <a:pt x="33" y="1"/>
                      <a:pt x="33" y="1"/>
                    </a:cubicBezTo>
                    <a:cubicBezTo>
                      <a:pt x="33" y="1"/>
                      <a:pt x="33" y="1"/>
                      <a:pt x="33" y="1"/>
                    </a:cubicBezTo>
                    <a:cubicBezTo>
                      <a:pt x="32" y="2"/>
                      <a:pt x="32" y="2"/>
                      <a:pt x="31" y="3"/>
                    </a:cubicBezTo>
                    <a:cubicBezTo>
                      <a:pt x="31" y="3"/>
                      <a:pt x="31" y="4"/>
                      <a:pt x="30" y="5"/>
                    </a:cubicBezTo>
                    <a:cubicBezTo>
                      <a:pt x="30" y="5"/>
                      <a:pt x="30" y="6"/>
                      <a:pt x="29" y="6"/>
                    </a:cubicBezTo>
                    <a:cubicBezTo>
                      <a:pt x="29" y="7"/>
                      <a:pt x="29" y="8"/>
                      <a:pt x="29" y="8"/>
                    </a:cubicBezTo>
                    <a:cubicBezTo>
                      <a:pt x="28" y="9"/>
                      <a:pt x="28" y="9"/>
                      <a:pt x="28" y="9"/>
                    </a:cubicBezTo>
                    <a:cubicBezTo>
                      <a:pt x="28" y="10"/>
                      <a:pt x="27" y="10"/>
                      <a:pt x="27" y="11"/>
                    </a:cubicBezTo>
                    <a:cubicBezTo>
                      <a:pt x="26" y="11"/>
                      <a:pt x="26" y="12"/>
                      <a:pt x="26" y="12"/>
                    </a:cubicBezTo>
                    <a:cubicBezTo>
                      <a:pt x="25" y="13"/>
                      <a:pt x="25" y="13"/>
                      <a:pt x="24" y="14"/>
                    </a:cubicBezTo>
                    <a:cubicBezTo>
                      <a:pt x="23" y="14"/>
                      <a:pt x="23" y="15"/>
                      <a:pt x="22" y="16"/>
                    </a:cubicBezTo>
                    <a:cubicBezTo>
                      <a:pt x="21" y="17"/>
                      <a:pt x="20" y="18"/>
                      <a:pt x="20" y="19"/>
                    </a:cubicBezTo>
                    <a:cubicBezTo>
                      <a:pt x="19" y="19"/>
                      <a:pt x="18" y="20"/>
                      <a:pt x="18" y="21"/>
                    </a:cubicBezTo>
                    <a:cubicBezTo>
                      <a:pt x="18" y="22"/>
                      <a:pt x="17" y="23"/>
                      <a:pt x="17" y="24"/>
                    </a:cubicBezTo>
                    <a:cubicBezTo>
                      <a:pt x="17" y="24"/>
                      <a:pt x="17" y="25"/>
                      <a:pt x="17" y="26"/>
                    </a:cubicBezTo>
                    <a:cubicBezTo>
                      <a:pt x="16" y="27"/>
                      <a:pt x="16" y="28"/>
                      <a:pt x="15" y="29"/>
                    </a:cubicBezTo>
                    <a:cubicBezTo>
                      <a:pt x="15" y="30"/>
                      <a:pt x="14" y="31"/>
                      <a:pt x="13" y="32"/>
                    </a:cubicBezTo>
                    <a:cubicBezTo>
                      <a:pt x="13" y="33"/>
                      <a:pt x="12" y="34"/>
                      <a:pt x="11" y="35"/>
                    </a:cubicBezTo>
                    <a:cubicBezTo>
                      <a:pt x="10" y="36"/>
                      <a:pt x="10" y="37"/>
                      <a:pt x="9" y="39"/>
                    </a:cubicBezTo>
                    <a:cubicBezTo>
                      <a:pt x="8" y="40"/>
                      <a:pt x="7" y="41"/>
                      <a:pt x="7" y="42"/>
                    </a:cubicBezTo>
                    <a:cubicBezTo>
                      <a:pt x="6" y="43"/>
                      <a:pt x="5" y="44"/>
                      <a:pt x="4" y="46"/>
                    </a:cubicBezTo>
                    <a:cubicBezTo>
                      <a:pt x="4" y="47"/>
                      <a:pt x="3" y="48"/>
                      <a:pt x="2" y="50"/>
                    </a:cubicBezTo>
                    <a:cubicBezTo>
                      <a:pt x="2" y="50"/>
                      <a:pt x="2" y="51"/>
                      <a:pt x="1" y="52"/>
                    </a:cubicBezTo>
                    <a:cubicBezTo>
                      <a:pt x="1" y="52"/>
                      <a:pt x="1" y="53"/>
                      <a:pt x="1" y="54"/>
                    </a:cubicBezTo>
                    <a:cubicBezTo>
                      <a:pt x="0" y="54"/>
                      <a:pt x="0" y="55"/>
                      <a:pt x="0" y="55"/>
                    </a:cubicBezTo>
                    <a:cubicBezTo>
                      <a:pt x="0" y="56"/>
                      <a:pt x="0" y="57"/>
                      <a:pt x="0" y="57"/>
                    </a:cubicBezTo>
                    <a:cubicBezTo>
                      <a:pt x="1" y="57"/>
                      <a:pt x="1" y="57"/>
                      <a:pt x="1" y="57"/>
                    </a:cubicBezTo>
                    <a:cubicBezTo>
                      <a:pt x="1" y="57"/>
                      <a:pt x="1" y="56"/>
                      <a:pt x="1" y="56"/>
                    </a:cubicBezTo>
                    <a:cubicBezTo>
                      <a:pt x="1" y="55"/>
                      <a:pt x="1" y="54"/>
                      <a:pt x="2" y="54"/>
                    </a:cubicBezTo>
                    <a:cubicBezTo>
                      <a:pt x="2" y="53"/>
                      <a:pt x="2" y="53"/>
                      <a:pt x="2" y="52"/>
                    </a:cubicBezTo>
                    <a:cubicBezTo>
                      <a:pt x="3" y="51"/>
                      <a:pt x="3" y="51"/>
                      <a:pt x="3" y="50"/>
                    </a:cubicBezTo>
                    <a:cubicBezTo>
                      <a:pt x="4" y="49"/>
                      <a:pt x="5" y="47"/>
                      <a:pt x="5" y="46"/>
                    </a:cubicBezTo>
                    <a:cubicBezTo>
                      <a:pt x="6" y="45"/>
                      <a:pt x="7" y="44"/>
                      <a:pt x="7" y="43"/>
                    </a:cubicBezTo>
                    <a:cubicBezTo>
                      <a:pt x="8" y="41"/>
                      <a:pt x="9" y="40"/>
                      <a:pt x="10" y="39"/>
                    </a:cubicBezTo>
                    <a:cubicBezTo>
                      <a:pt x="10" y="38"/>
                      <a:pt x="11" y="37"/>
                      <a:pt x="12" y="36"/>
                    </a:cubicBezTo>
                    <a:cubicBezTo>
                      <a:pt x="13" y="35"/>
                      <a:pt x="14" y="33"/>
                      <a:pt x="14" y="32"/>
                    </a:cubicBezTo>
                    <a:cubicBezTo>
                      <a:pt x="15" y="31"/>
                      <a:pt x="16" y="30"/>
                      <a:pt x="16" y="29"/>
                    </a:cubicBezTo>
                    <a:cubicBezTo>
                      <a:pt x="17" y="28"/>
                      <a:pt x="17" y="27"/>
                      <a:pt x="18" y="26"/>
                    </a:cubicBezTo>
                    <a:cubicBezTo>
                      <a:pt x="18" y="25"/>
                      <a:pt x="18" y="25"/>
                      <a:pt x="18" y="24"/>
                    </a:cubicBezTo>
                    <a:cubicBezTo>
                      <a:pt x="18" y="23"/>
                      <a:pt x="19" y="22"/>
                      <a:pt x="19" y="21"/>
                    </a:cubicBezTo>
                    <a:cubicBezTo>
                      <a:pt x="19" y="21"/>
                      <a:pt x="20" y="20"/>
                      <a:pt x="21" y="19"/>
                    </a:cubicBezTo>
                    <a:cubicBezTo>
                      <a:pt x="21" y="18"/>
                      <a:pt x="22" y="17"/>
                      <a:pt x="23" y="17"/>
                    </a:cubicBezTo>
                    <a:cubicBezTo>
                      <a:pt x="23" y="16"/>
                      <a:pt x="24" y="15"/>
                      <a:pt x="25" y="14"/>
                    </a:cubicBezTo>
                    <a:cubicBezTo>
                      <a:pt x="25" y="14"/>
                      <a:pt x="26" y="13"/>
                      <a:pt x="26" y="13"/>
                    </a:cubicBezTo>
                    <a:cubicBezTo>
                      <a:pt x="27" y="12"/>
                      <a:pt x="27" y="12"/>
                      <a:pt x="28" y="11"/>
                    </a:cubicBezTo>
                    <a:cubicBezTo>
                      <a:pt x="28" y="11"/>
                      <a:pt x="29" y="10"/>
                      <a:pt x="29" y="10"/>
                    </a:cubicBezTo>
                    <a:cubicBezTo>
                      <a:pt x="29" y="9"/>
                      <a:pt x="29" y="9"/>
                      <a:pt x="30" y="9"/>
                    </a:cubicBezTo>
                    <a:cubicBezTo>
                      <a:pt x="30" y="8"/>
                      <a:pt x="30" y="7"/>
                      <a:pt x="30" y="7"/>
                    </a:cubicBezTo>
                    <a:cubicBezTo>
                      <a:pt x="31" y="6"/>
                      <a:pt x="31" y="5"/>
                      <a:pt x="31" y="5"/>
                    </a:cubicBezTo>
                    <a:cubicBezTo>
                      <a:pt x="32" y="4"/>
                      <a:pt x="32" y="4"/>
                      <a:pt x="32" y="3"/>
                    </a:cubicBezTo>
                    <a:cubicBezTo>
                      <a:pt x="33" y="2"/>
                      <a:pt x="33" y="2"/>
                      <a:pt x="34" y="1"/>
                    </a:cubicBezTo>
                    <a:cubicBezTo>
                      <a:pt x="65" y="1"/>
                      <a:pt x="65" y="1"/>
                      <a:pt x="65" y="1"/>
                    </a:cubicBezTo>
                    <a:cubicBezTo>
                      <a:pt x="66" y="1"/>
                      <a:pt x="67" y="1"/>
                      <a:pt x="68" y="1"/>
                    </a:cubicBezTo>
                    <a:cubicBezTo>
                      <a:pt x="68" y="1"/>
                      <a:pt x="69" y="2"/>
                      <a:pt x="69" y="2"/>
                    </a:cubicBezTo>
                    <a:cubicBezTo>
                      <a:pt x="70" y="2"/>
                      <a:pt x="70" y="2"/>
                      <a:pt x="70" y="2"/>
                    </a:cubicBezTo>
                    <a:cubicBezTo>
                      <a:pt x="70" y="2"/>
                      <a:pt x="70" y="3"/>
                      <a:pt x="70" y="3"/>
                    </a:cubicBezTo>
                    <a:cubicBezTo>
                      <a:pt x="70" y="3"/>
                      <a:pt x="70" y="3"/>
                      <a:pt x="70" y="3"/>
                    </a:cubicBezTo>
                    <a:cubicBezTo>
                      <a:pt x="70" y="3"/>
                      <a:pt x="70" y="3"/>
                      <a:pt x="70" y="4"/>
                    </a:cubicBezTo>
                    <a:cubicBezTo>
                      <a:pt x="70" y="4"/>
                      <a:pt x="70" y="4"/>
                      <a:pt x="70" y="4"/>
                    </a:cubicBezTo>
                    <a:cubicBezTo>
                      <a:pt x="70"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0" y="2"/>
                      <a:pt x="70" y="2"/>
                      <a:pt x="70" y="2"/>
                    </a:cubicBezTo>
                    <a:cubicBezTo>
                      <a:pt x="71" y="4"/>
                      <a:pt x="71" y="4"/>
                      <a:pt x="71" y="4"/>
                    </a:cubicBezTo>
                    <a:cubicBezTo>
                      <a:pt x="71" y="3"/>
                      <a:pt x="71" y="3"/>
                      <a:pt x="71" y="3"/>
                    </a:cubicBezTo>
                    <a:cubicBezTo>
                      <a:pt x="71" y="3"/>
                      <a:pt x="71" y="2"/>
                      <a:pt x="71" y="2"/>
                    </a:cubicBezTo>
                    <a:cubicBezTo>
                      <a:pt x="71" y="2"/>
                      <a:pt x="71" y="2"/>
                      <a:pt x="71" y="2"/>
                    </a:cubicBezTo>
                    <a:cubicBezTo>
                      <a:pt x="71" y="2"/>
                      <a:pt x="71" y="2"/>
                      <a:pt x="71" y="2"/>
                    </a:cubicBezTo>
                    <a:cubicBezTo>
                      <a:pt x="71" y="2"/>
                      <a:pt x="71"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70" y="1"/>
                    </a:cubicBezTo>
                    <a:cubicBezTo>
                      <a:pt x="70" y="1"/>
                      <a:pt x="70" y="1"/>
                      <a:pt x="69" y="1"/>
                    </a:cubicBezTo>
                    <a:cubicBezTo>
                      <a:pt x="69" y="1"/>
                      <a:pt x="69" y="1"/>
                      <a:pt x="69" y="1"/>
                    </a:cubicBezTo>
                    <a:cubicBezTo>
                      <a:pt x="68" y="0"/>
                      <a:pt x="68" y="0"/>
                      <a:pt x="68" y="0"/>
                    </a:cubicBezTo>
                    <a:cubicBezTo>
                      <a:pt x="67" y="0"/>
                      <a:pt x="67" y="0"/>
                      <a:pt x="67" y="0"/>
                    </a:cubicBezTo>
                    <a:cubicBezTo>
                      <a:pt x="67" y="0"/>
                      <a:pt x="67" y="0"/>
                      <a:pt x="67" y="0"/>
                    </a:cubicBezTo>
                    <a:cubicBezTo>
                      <a:pt x="67" y="0"/>
                      <a:pt x="67" y="0"/>
                      <a:pt x="67" y="0"/>
                    </a:cubicBezTo>
                    <a:cubicBezTo>
                      <a:pt x="67" y="0"/>
                      <a:pt x="67" y="0"/>
                      <a:pt x="67" y="0"/>
                    </a:cubicBezTo>
                    <a:cubicBezTo>
                      <a:pt x="67"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5" y="0"/>
                      <a:pt x="65" y="0"/>
                    </a:cubicBezTo>
                    <a:cubicBezTo>
                      <a:pt x="65" y="0"/>
                      <a:pt x="65" y="0"/>
                      <a:pt x="65" y="0"/>
                    </a:cubicBezTo>
                    <a:cubicBezTo>
                      <a:pt x="65" y="0"/>
                      <a:pt x="65" y="0"/>
                      <a:pt x="65" y="0"/>
                    </a:cubicBezTo>
                    <a:cubicBezTo>
                      <a:pt x="65" y="0"/>
                      <a:pt x="65" y="0"/>
                      <a:pt x="65" y="0"/>
                    </a:cubicBezTo>
                    <a:cubicBezTo>
                      <a:pt x="65" y="0"/>
                      <a:pt x="65" y="0"/>
                      <a:pt x="65"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7" name="Freeform 61">
                <a:extLst>
                  <a:ext uri="{FF2B5EF4-FFF2-40B4-BE49-F238E27FC236}">
                    <a16:creationId xmlns:a16="http://schemas.microsoft.com/office/drawing/2014/main" id="{4713BF9C-05E7-D146-BF20-96929FB5BF8F}"/>
                  </a:ext>
                </a:extLst>
              </p:cNvPr>
              <p:cNvSpPr>
                <a:spLocks/>
              </p:cNvSpPr>
              <p:nvPr/>
            </p:nvSpPr>
            <p:spPr bwMode="auto">
              <a:xfrm>
                <a:off x="3571" y="989"/>
                <a:ext cx="106" cy="117"/>
              </a:xfrm>
              <a:custGeom>
                <a:avLst/>
                <a:gdLst>
                  <a:gd name="T0" fmla="*/ 70 w 100"/>
                  <a:gd name="T1" fmla="*/ 11 h 110"/>
                  <a:gd name="T2" fmla="*/ 66 w 100"/>
                  <a:gd name="T3" fmla="*/ 12 h 110"/>
                  <a:gd name="T4" fmla="*/ 45 w 100"/>
                  <a:gd name="T5" fmla="*/ 12 h 110"/>
                  <a:gd name="T6" fmla="*/ 40 w 100"/>
                  <a:gd name="T7" fmla="*/ 35 h 110"/>
                  <a:gd name="T8" fmla="*/ 35 w 100"/>
                  <a:gd name="T9" fmla="*/ 38 h 110"/>
                  <a:gd name="T10" fmla="*/ 0 w 100"/>
                  <a:gd name="T11" fmla="*/ 53 h 110"/>
                  <a:gd name="T12" fmla="*/ 3 w 100"/>
                  <a:gd name="T13" fmla="*/ 61 h 110"/>
                  <a:gd name="T14" fmla="*/ 4 w 100"/>
                  <a:gd name="T15" fmla="*/ 62 h 110"/>
                  <a:gd name="T16" fmla="*/ 5 w 100"/>
                  <a:gd name="T17" fmla="*/ 67 h 110"/>
                  <a:gd name="T18" fmla="*/ 6 w 100"/>
                  <a:gd name="T19" fmla="*/ 75 h 110"/>
                  <a:gd name="T20" fmla="*/ 3 w 100"/>
                  <a:gd name="T21" fmla="*/ 92 h 110"/>
                  <a:gd name="T22" fmla="*/ 2 w 100"/>
                  <a:gd name="T23" fmla="*/ 98 h 110"/>
                  <a:gd name="T24" fmla="*/ 3 w 100"/>
                  <a:gd name="T25" fmla="*/ 98 h 110"/>
                  <a:gd name="T26" fmla="*/ 5 w 100"/>
                  <a:gd name="T27" fmla="*/ 95 h 110"/>
                  <a:gd name="T28" fmla="*/ 6 w 100"/>
                  <a:gd name="T29" fmla="*/ 95 h 110"/>
                  <a:gd name="T30" fmla="*/ 9 w 100"/>
                  <a:gd name="T31" fmla="*/ 95 h 110"/>
                  <a:gd name="T32" fmla="*/ 14 w 100"/>
                  <a:gd name="T33" fmla="*/ 95 h 110"/>
                  <a:gd name="T34" fmla="*/ 17 w 100"/>
                  <a:gd name="T35" fmla="*/ 94 h 110"/>
                  <a:gd name="T36" fmla="*/ 20 w 100"/>
                  <a:gd name="T37" fmla="*/ 94 h 110"/>
                  <a:gd name="T38" fmla="*/ 25 w 100"/>
                  <a:gd name="T39" fmla="*/ 98 h 110"/>
                  <a:gd name="T40" fmla="*/ 29 w 100"/>
                  <a:gd name="T41" fmla="*/ 100 h 110"/>
                  <a:gd name="T42" fmla="*/ 36 w 100"/>
                  <a:gd name="T43" fmla="*/ 107 h 110"/>
                  <a:gd name="T44" fmla="*/ 39 w 100"/>
                  <a:gd name="T45" fmla="*/ 110 h 110"/>
                  <a:gd name="T46" fmla="*/ 42 w 100"/>
                  <a:gd name="T47" fmla="*/ 109 h 110"/>
                  <a:gd name="T48" fmla="*/ 42 w 100"/>
                  <a:gd name="T49" fmla="*/ 109 h 110"/>
                  <a:gd name="T50" fmla="*/ 42 w 100"/>
                  <a:gd name="T51" fmla="*/ 109 h 110"/>
                  <a:gd name="T52" fmla="*/ 42 w 100"/>
                  <a:gd name="T53" fmla="*/ 109 h 110"/>
                  <a:gd name="T54" fmla="*/ 42 w 100"/>
                  <a:gd name="T55" fmla="*/ 109 h 110"/>
                  <a:gd name="T56" fmla="*/ 42 w 100"/>
                  <a:gd name="T57" fmla="*/ 109 h 110"/>
                  <a:gd name="T58" fmla="*/ 42 w 100"/>
                  <a:gd name="T59" fmla="*/ 109 h 110"/>
                  <a:gd name="T60" fmla="*/ 42 w 100"/>
                  <a:gd name="T61" fmla="*/ 109 h 110"/>
                  <a:gd name="T62" fmla="*/ 42 w 100"/>
                  <a:gd name="T63" fmla="*/ 109 h 110"/>
                  <a:gd name="T64" fmla="*/ 42 w 100"/>
                  <a:gd name="T65" fmla="*/ 109 h 110"/>
                  <a:gd name="T66" fmla="*/ 42 w 100"/>
                  <a:gd name="T67" fmla="*/ 109 h 110"/>
                  <a:gd name="T68" fmla="*/ 42 w 100"/>
                  <a:gd name="T69" fmla="*/ 108 h 110"/>
                  <a:gd name="T70" fmla="*/ 42 w 100"/>
                  <a:gd name="T71" fmla="*/ 108 h 110"/>
                  <a:gd name="T72" fmla="*/ 42 w 100"/>
                  <a:gd name="T73" fmla="*/ 108 h 110"/>
                  <a:gd name="T74" fmla="*/ 42 w 100"/>
                  <a:gd name="T75" fmla="*/ 108 h 110"/>
                  <a:gd name="T76" fmla="*/ 42 w 100"/>
                  <a:gd name="T77" fmla="*/ 108 h 110"/>
                  <a:gd name="T78" fmla="*/ 42 w 100"/>
                  <a:gd name="T79" fmla="*/ 108 h 110"/>
                  <a:gd name="T80" fmla="*/ 42 w 100"/>
                  <a:gd name="T81" fmla="*/ 108 h 110"/>
                  <a:gd name="T82" fmla="*/ 42 w 100"/>
                  <a:gd name="T83" fmla="*/ 108 h 110"/>
                  <a:gd name="T84" fmla="*/ 42 w 100"/>
                  <a:gd name="T85" fmla="*/ 108 h 110"/>
                  <a:gd name="T86" fmla="*/ 42 w 100"/>
                  <a:gd name="T87" fmla="*/ 108 h 110"/>
                  <a:gd name="T88" fmla="*/ 42 w 100"/>
                  <a:gd name="T89" fmla="*/ 106 h 110"/>
                  <a:gd name="T90" fmla="*/ 46 w 100"/>
                  <a:gd name="T91" fmla="*/ 104 h 110"/>
                  <a:gd name="T92" fmla="*/ 49 w 100"/>
                  <a:gd name="T93" fmla="*/ 106 h 110"/>
                  <a:gd name="T94" fmla="*/ 51 w 100"/>
                  <a:gd name="T95" fmla="*/ 107 h 110"/>
                  <a:gd name="T96" fmla="*/ 52 w 100"/>
                  <a:gd name="T97" fmla="*/ 105 h 110"/>
                  <a:gd name="T98" fmla="*/ 53 w 100"/>
                  <a:gd name="T99" fmla="*/ 104 h 110"/>
                  <a:gd name="T100" fmla="*/ 55 w 100"/>
                  <a:gd name="T101" fmla="*/ 105 h 110"/>
                  <a:gd name="T102" fmla="*/ 58 w 100"/>
                  <a:gd name="T103" fmla="*/ 105 h 110"/>
                  <a:gd name="T104" fmla="*/ 63 w 100"/>
                  <a:gd name="T105" fmla="*/ 104 h 110"/>
                  <a:gd name="T106" fmla="*/ 73 w 100"/>
                  <a:gd name="T107" fmla="*/ 104 h 110"/>
                  <a:gd name="T108" fmla="*/ 95 w 100"/>
                  <a:gd name="T109" fmla="*/ 103 h 110"/>
                  <a:gd name="T110" fmla="*/ 97 w 100"/>
                  <a:gd name="T111" fmla="*/ 100 h 110"/>
                  <a:gd name="T112" fmla="*/ 97 w 100"/>
                  <a:gd name="T113" fmla="*/ 97 h 110"/>
                  <a:gd name="T114" fmla="*/ 87 w 100"/>
                  <a:gd name="T115" fmla="*/ 19 h 110"/>
                  <a:gd name="T116" fmla="*/ 74 w 100"/>
                  <a:gd name="T117" fmla="*/ 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110">
                    <a:moveTo>
                      <a:pt x="71" y="0"/>
                    </a:moveTo>
                    <a:cubicBezTo>
                      <a:pt x="71" y="3"/>
                      <a:pt x="71" y="5"/>
                      <a:pt x="71" y="6"/>
                    </a:cubicBezTo>
                    <a:cubicBezTo>
                      <a:pt x="71" y="8"/>
                      <a:pt x="71" y="9"/>
                      <a:pt x="71" y="10"/>
                    </a:cubicBezTo>
                    <a:cubicBezTo>
                      <a:pt x="70" y="10"/>
                      <a:pt x="70" y="11"/>
                      <a:pt x="70" y="11"/>
                    </a:cubicBezTo>
                    <a:cubicBezTo>
                      <a:pt x="70" y="11"/>
                      <a:pt x="70" y="11"/>
                      <a:pt x="70" y="11"/>
                    </a:cubicBezTo>
                    <a:cubicBezTo>
                      <a:pt x="70" y="11"/>
                      <a:pt x="70" y="11"/>
                      <a:pt x="70" y="12"/>
                    </a:cubicBezTo>
                    <a:cubicBezTo>
                      <a:pt x="70" y="12"/>
                      <a:pt x="69" y="12"/>
                      <a:pt x="69" y="12"/>
                    </a:cubicBezTo>
                    <a:cubicBezTo>
                      <a:pt x="68" y="12"/>
                      <a:pt x="68" y="12"/>
                      <a:pt x="66" y="12"/>
                    </a:cubicBezTo>
                    <a:cubicBezTo>
                      <a:pt x="65" y="12"/>
                      <a:pt x="64" y="12"/>
                      <a:pt x="62" y="12"/>
                    </a:cubicBezTo>
                    <a:cubicBezTo>
                      <a:pt x="60" y="12"/>
                      <a:pt x="58" y="12"/>
                      <a:pt x="56" y="12"/>
                    </a:cubicBezTo>
                    <a:cubicBezTo>
                      <a:pt x="54" y="12"/>
                      <a:pt x="52" y="12"/>
                      <a:pt x="50" y="12"/>
                    </a:cubicBezTo>
                    <a:cubicBezTo>
                      <a:pt x="48" y="12"/>
                      <a:pt x="47" y="12"/>
                      <a:pt x="45" y="12"/>
                    </a:cubicBezTo>
                    <a:cubicBezTo>
                      <a:pt x="44" y="12"/>
                      <a:pt x="43" y="12"/>
                      <a:pt x="42" y="12"/>
                    </a:cubicBezTo>
                    <a:cubicBezTo>
                      <a:pt x="42" y="33"/>
                      <a:pt x="42" y="33"/>
                      <a:pt x="42" y="33"/>
                    </a:cubicBezTo>
                    <a:cubicBezTo>
                      <a:pt x="42" y="34"/>
                      <a:pt x="42" y="34"/>
                      <a:pt x="42" y="34"/>
                    </a:cubicBezTo>
                    <a:cubicBezTo>
                      <a:pt x="41" y="35"/>
                      <a:pt x="41" y="35"/>
                      <a:pt x="40" y="35"/>
                    </a:cubicBezTo>
                    <a:cubicBezTo>
                      <a:pt x="40" y="35"/>
                      <a:pt x="40" y="36"/>
                      <a:pt x="39" y="36"/>
                    </a:cubicBezTo>
                    <a:cubicBezTo>
                      <a:pt x="38" y="36"/>
                      <a:pt x="38" y="37"/>
                      <a:pt x="37" y="37"/>
                    </a:cubicBezTo>
                    <a:cubicBezTo>
                      <a:pt x="37" y="37"/>
                      <a:pt x="36" y="37"/>
                      <a:pt x="36" y="38"/>
                    </a:cubicBezTo>
                    <a:cubicBezTo>
                      <a:pt x="35" y="38"/>
                      <a:pt x="35" y="38"/>
                      <a:pt x="35" y="38"/>
                    </a:cubicBezTo>
                    <a:cubicBezTo>
                      <a:pt x="34" y="39"/>
                      <a:pt x="34" y="39"/>
                      <a:pt x="33" y="39"/>
                    </a:cubicBezTo>
                    <a:cubicBezTo>
                      <a:pt x="33" y="39"/>
                      <a:pt x="33" y="39"/>
                      <a:pt x="33" y="40"/>
                    </a:cubicBezTo>
                    <a:cubicBezTo>
                      <a:pt x="33" y="53"/>
                      <a:pt x="33" y="53"/>
                      <a:pt x="33" y="53"/>
                    </a:cubicBezTo>
                    <a:cubicBezTo>
                      <a:pt x="0" y="53"/>
                      <a:pt x="0" y="53"/>
                      <a:pt x="0" y="53"/>
                    </a:cubicBezTo>
                    <a:cubicBezTo>
                      <a:pt x="0" y="54"/>
                      <a:pt x="0" y="55"/>
                      <a:pt x="0" y="56"/>
                    </a:cubicBezTo>
                    <a:cubicBezTo>
                      <a:pt x="0" y="56"/>
                      <a:pt x="0" y="57"/>
                      <a:pt x="1" y="58"/>
                    </a:cubicBezTo>
                    <a:cubicBezTo>
                      <a:pt x="1" y="58"/>
                      <a:pt x="1" y="59"/>
                      <a:pt x="2" y="59"/>
                    </a:cubicBezTo>
                    <a:cubicBezTo>
                      <a:pt x="2" y="60"/>
                      <a:pt x="3" y="60"/>
                      <a:pt x="3" y="61"/>
                    </a:cubicBezTo>
                    <a:cubicBezTo>
                      <a:pt x="3" y="61"/>
                      <a:pt x="3" y="61"/>
                      <a:pt x="3" y="61"/>
                    </a:cubicBezTo>
                    <a:cubicBezTo>
                      <a:pt x="3" y="61"/>
                      <a:pt x="4" y="61"/>
                      <a:pt x="4" y="61"/>
                    </a:cubicBezTo>
                    <a:cubicBezTo>
                      <a:pt x="4" y="61"/>
                      <a:pt x="4" y="61"/>
                      <a:pt x="4" y="62"/>
                    </a:cubicBezTo>
                    <a:cubicBezTo>
                      <a:pt x="4" y="62"/>
                      <a:pt x="4" y="62"/>
                      <a:pt x="4" y="62"/>
                    </a:cubicBezTo>
                    <a:cubicBezTo>
                      <a:pt x="5" y="62"/>
                      <a:pt x="5" y="63"/>
                      <a:pt x="5" y="63"/>
                    </a:cubicBezTo>
                    <a:cubicBezTo>
                      <a:pt x="5" y="63"/>
                      <a:pt x="5" y="64"/>
                      <a:pt x="5" y="64"/>
                    </a:cubicBezTo>
                    <a:cubicBezTo>
                      <a:pt x="5" y="65"/>
                      <a:pt x="5" y="65"/>
                      <a:pt x="5" y="66"/>
                    </a:cubicBezTo>
                    <a:cubicBezTo>
                      <a:pt x="5" y="66"/>
                      <a:pt x="5" y="67"/>
                      <a:pt x="5" y="67"/>
                    </a:cubicBezTo>
                    <a:cubicBezTo>
                      <a:pt x="5" y="68"/>
                      <a:pt x="5" y="69"/>
                      <a:pt x="5" y="69"/>
                    </a:cubicBezTo>
                    <a:cubicBezTo>
                      <a:pt x="5" y="70"/>
                      <a:pt x="5" y="71"/>
                      <a:pt x="5" y="71"/>
                    </a:cubicBezTo>
                    <a:cubicBezTo>
                      <a:pt x="5" y="72"/>
                      <a:pt x="5" y="73"/>
                      <a:pt x="5" y="73"/>
                    </a:cubicBezTo>
                    <a:cubicBezTo>
                      <a:pt x="5" y="74"/>
                      <a:pt x="6" y="75"/>
                      <a:pt x="6" y="75"/>
                    </a:cubicBezTo>
                    <a:cubicBezTo>
                      <a:pt x="7" y="77"/>
                      <a:pt x="7" y="78"/>
                      <a:pt x="8" y="79"/>
                    </a:cubicBezTo>
                    <a:cubicBezTo>
                      <a:pt x="8" y="81"/>
                      <a:pt x="8" y="82"/>
                      <a:pt x="7" y="84"/>
                    </a:cubicBezTo>
                    <a:cubicBezTo>
                      <a:pt x="7" y="85"/>
                      <a:pt x="6" y="87"/>
                      <a:pt x="5" y="88"/>
                    </a:cubicBezTo>
                    <a:cubicBezTo>
                      <a:pt x="5" y="90"/>
                      <a:pt x="4" y="91"/>
                      <a:pt x="3" y="92"/>
                    </a:cubicBezTo>
                    <a:cubicBezTo>
                      <a:pt x="3" y="93"/>
                      <a:pt x="3" y="93"/>
                      <a:pt x="3" y="94"/>
                    </a:cubicBezTo>
                    <a:cubicBezTo>
                      <a:pt x="3" y="94"/>
                      <a:pt x="2" y="94"/>
                      <a:pt x="2" y="95"/>
                    </a:cubicBezTo>
                    <a:cubicBezTo>
                      <a:pt x="2" y="95"/>
                      <a:pt x="2" y="96"/>
                      <a:pt x="2" y="96"/>
                    </a:cubicBezTo>
                    <a:cubicBezTo>
                      <a:pt x="2" y="97"/>
                      <a:pt x="2" y="98"/>
                      <a:pt x="2" y="98"/>
                    </a:cubicBezTo>
                    <a:cubicBezTo>
                      <a:pt x="2" y="99"/>
                      <a:pt x="2" y="99"/>
                      <a:pt x="2" y="99"/>
                    </a:cubicBezTo>
                    <a:cubicBezTo>
                      <a:pt x="2" y="99"/>
                      <a:pt x="2" y="99"/>
                      <a:pt x="2" y="98"/>
                    </a:cubicBezTo>
                    <a:cubicBezTo>
                      <a:pt x="2" y="98"/>
                      <a:pt x="3" y="98"/>
                      <a:pt x="3" y="98"/>
                    </a:cubicBezTo>
                    <a:cubicBezTo>
                      <a:pt x="3" y="98"/>
                      <a:pt x="3" y="98"/>
                      <a:pt x="3" y="98"/>
                    </a:cubicBezTo>
                    <a:cubicBezTo>
                      <a:pt x="3" y="97"/>
                      <a:pt x="3" y="97"/>
                      <a:pt x="3" y="97"/>
                    </a:cubicBezTo>
                    <a:cubicBezTo>
                      <a:pt x="3" y="97"/>
                      <a:pt x="4" y="96"/>
                      <a:pt x="4" y="96"/>
                    </a:cubicBezTo>
                    <a:cubicBezTo>
                      <a:pt x="4" y="96"/>
                      <a:pt x="4" y="96"/>
                      <a:pt x="4" y="95"/>
                    </a:cubicBezTo>
                    <a:cubicBezTo>
                      <a:pt x="4" y="95"/>
                      <a:pt x="5" y="95"/>
                      <a:pt x="5" y="95"/>
                    </a:cubicBezTo>
                    <a:cubicBezTo>
                      <a:pt x="5" y="95"/>
                      <a:pt x="6" y="95"/>
                      <a:pt x="6" y="95"/>
                    </a:cubicBezTo>
                    <a:cubicBezTo>
                      <a:pt x="6" y="95"/>
                      <a:pt x="6" y="95"/>
                      <a:pt x="6" y="95"/>
                    </a:cubicBezTo>
                    <a:cubicBezTo>
                      <a:pt x="6" y="95"/>
                      <a:pt x="6" y="95"/>
                      <a:pt x="6" y="95"/>
                    </a:cubicBezTo>
                    <a:cubicBezTo>
                      <a:pt x="6" y="95"/>
                      <a:pt x="6" y="95"/>
                      <a:pt x="6" y="95"/>
                    </a:cubicBezTo>
                    <a:cubicBezTo>
                      <a:pt x="6" y="95"/>
                      <a:pt x="7" y="95"/>
                      <a:pt x="7" y="95"/>
                    </a:cubicBezTo>
                    <a:cubicBezTo>
                      <a:pt x="7" y="95"/>
                      <a:pt x="7" y="95"/>
                      <a:pt x="7" y="95"/>
                    </a:cubicBezTo>
                    <a:cubicBezTo>
                      <a:pt x="7" y="95"/>
                      <a:pt x="8" y="95"/>
                      <a:pt x="8" y="95"/>
                    </a:cubicBezTo>
                    <a:cubicBezTo>
                      <a:pt x="8" y="95"/>
                      <a:pt x="9" y="95"/>
                      <a:pt x="9" y="95"/>
                    </a:cubicBezTo>
                    <a:cubicBezTo>
                      <a:pt x="9" y="95"/>
                      <a:pt x="9" y="95"/>
                      <a:pt x="10" y="95"/>
                    </a:cubicBezTo>
                    <a:cubicBezTo>
                      <a:pt x="10" y="95"/>
                      <a:pt x="11" y="95"/>
                      <a:pt x="11" y="95"/>
                    </a:cubicBezTo>
                    <a:cubicBezTo>
                      <a:pt x="12" y="95"/>
                      <a:pt x="12" y="95"/>
                      <a:pt x="13" y="95"/>
                    </a:cubicBezTo>
                    <a:cubicBezTo>
                      <a:pt x="13" y="95"/>
                      <a:pt x="13" y="95"/>
                      <a:pt x="14" y="95"/>
                    </a:cubicBezTo>
                    <a:cubicBezTo>
                      <a:pt x="14" y="95"/>
                      <a:pt x="14" y="95"/>
                      <a:pt x="14" y="95"/>
                    </a:cubicBezTo>
                    <a:cubicBezTo>
                      <a:pt x="14" y="95"/>
                      <a:pt x="14" y="95"/>
                      <a:pt x="15" y="95"/>
                    </a:cubicBezTo>
                    <a:cubicBezTo>
                      <a:pt x="15" y="94"/>
                      <a:pt x="15" y="94"/>
                      <a:pt x="16" y="94"/>
                    </a:cubicBezTo>
                    <a:cubicBezTo>
                      <a:pt x="16" y="94"/>
                      <a:pt x="17" y="94"/>
                      <a:pt x="17" y="94"/>
                    </a:cubicBezTo>
                    <a:cubicBezTo>
                      <a:pt x="18" y="94"/>
                      <a:pt x="18" y="94"/>
                      <a:pt x="19" y="94"/>
                    </a:cubicBezTo>
                    <a:cubicBezTo>
                      <a:pt x="19" y="94"/>
                      <a:pt x="19" y="94"/>
                      <a:pt x="19" y="94"/>
                    </a:cubicBezTo>
                    <a:cubicBezTo>
                      <a:pt x="20" y="94"/>
                      <a:pt x="20" y="94"/>
                      <a:pt x="20" y="94"/>
                    </a:cubicBezTo>
                    <a:cubicBezTo>
                      <a:pt x="20" y="94"/>
                      <a:pt x="20" y="94"/>
                      <a:pt x="20" y="94"/>
                    </a:cubicBezTo>
                    <a:cubicBezTo>
                      <a:pt x="21" y="94"/>
                      <a:pt x="21" y="94"/>
                      <a:pt x="21" y="94"/>
                    </a:cubicBezTo>
                    <a:cubicBezTo>
                      <a:pt x="21" y="94"/>
                      <a:pt x="22" y="95"/>
                      <a:pt x="23" y="95"/>
                    </a:cubicBezTo>
                    <a:cubicBezTo>
                      <a:pt x="23" y="96"/>
                      <a:pt x="23" y="96"/>
                      <a:pt x="24" y="96"/>
                    </a:cubicBezTo>
                    <a:cubicBezTo>
                      <a:pt x="24" y="97"/>
                      <a:pt x="25" y="97"/>
                      <a:pt x="25" y="98"/>
                    </a:cubicBezTo>
                    <a:cubicBezTo>
                      <a:pt x="25" y="98"/>
                      <a:pt x="26" y="98"/>
                      <a:pt x="26" y="98"/>
                    </a:cubicBezTo>
                    <a:cubicBezTo>
                      <a:pt x="29" y="98"/>
                      <a:pt x="29" y="98"/>
                      <a:pt x="29" y="98"/>
                    </a:cubicBezTo>
                    <a:cubicBezTo>
                      <a:pt x="29" y="99"/>
                      <a:pt x="29" y="99"/>
                      <a:pt x="29" y="99"/>
                    </a:cubicBezTo>
                    <a:cubicBezTo>
                      <a:pt x="29" y="99"/>
                      <a:pt x="29" y="99"/>
                      <a:pt x="29" y="100"/>
                    </a:cubicBezTo>
                    <a:cubicBezTo>
                      <a:pt x="30" y="100"/>
                      <a:pt x="30" y="101"/>
                      <a:pt x="30" y="102"/>
                    </a:cubicBezTo>
                    <a:cubicBezTo>
                      <a:pt x="31" y="103"/>
                      <a:pt x="32" y="104"/>
                      <a:pt x="32" y="104"/>
                    </a:cubicBezTo>
                    <a:cubicBezTo>
                      <a:pt x="33" y="105"/>
                      <a:pt x="34" y="106"/>
                      <a:pt x="34" y="106"/>
                    </a:cubicBezTo>
                    <a:cubicBezTo>
                      <a:pt x="35" y="106"/>
                      <a:pt x="35" y="106"/>
                      <a:pt x="36" y="107"/>
                    </a:cubicBezTo>
                    <a:cubicBezTo>
                      <a:pt x="36" y="107"/>
                      <a:pt x="36" y="107"/>
                      <a:pt x="37" y="107"/>
                    </a:cubicBezTo>
                    <a:cubicBezTo>
                      <a:pt x="37" y="108"/>
                      <a:pt x="37" y="108"/>
                      <a:pt x="38" y="109"/>
                    </a:cubicBezTo>
                    <a:cubicBezTo>
                      <a:pt x="38" y="109"/>
                      <a:pt x="38" y="109"/>
                      <a:pt x="39" y="110"/>
                    </a:cubicBezTo>
                    <a:cubicBezTo>
                      <a:pt x="39" y="110"/>
                      <a:pt x="39" y="110"/>
                      <a:pt x="39" y="110"/>
                    </a:cubicBezTo>
                    <a:cubicBezTo>
                      <a:pt x="40" y="110"/>
                      <a:pt x="40" y="110"/>
                      <a:pt x="40" y="110"/>
                    </a:cubicBezTo>
                    <a:cubicBezTo>
                      <a:pt x="40" y="110"/>
                      <a:pt x="41" y="110"/>
                      <a:pt x="41" y="109"/>
                    </a:cubicBezTo>
                    <a:cubicBezTo>
                      <a:pt x="41" y="109"/>
                      <a:pt x="41"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9"/>
                    </a:cubicBezTo>
                    <a:cubicBezTo>
                      <a:pt x="42" y="109"/>
                      <a:pt x="42" y="109"/>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7"/>
                      <a:pt x="42" y="107"/>
                      <a:pt x="42" y="106"/>
                    </a:cubicBezTo>
                    <a:cubicBezTo>
                      <a:pt x="43" y="106"/>
                      <a:pt x="43" y="105"/>
                      <a:pt x="43" y="105"/>
                    </a:cubicBezTo>
                    <a:cubicBezTo>
                      <a:pt x="43" y="105"/>
                      <a:pt x="43" y="104"/>
                      <a:pt x="44" y="104"/>
                    </a:cubicBezTo>
                    <a:cubicBezTo>
                      <a:pt x="44" y="104"/>
                      <a:pt x="44" y="104"/>
                      <a:pt x="45" y="104"/>
                    </a:cubicBezTo>
                    <a:cubicBezTo>
                      <a:pt x="45" y="104"/>
                      <a:pt x="45" y="104"/>
                      <a:pt x="46" y="104"/>
                    </a:cubicBezTo>
                    <a:cubicBezTo>
                      <a:pt x="46" y="104"/>
                      <a:pt x="46" y="104"/>
                      <a:pt x="46" y="104"/>
                    </a:cubicBezTo>
                    <a:cubicBezTo>
                      <a:pt x="47" y="104"/>
                      <a:pt x="47" y="105"/>
                      <a:pt x="47" y="105"/>
                    </a:cubicBezTo>
                    <a:cubicBezTo>
                      <a:pt x="47" y="105"/>
                      <a:pt x="48" y="105"/>
                      <a:pt x="48" y="105"/>
                    </a:cubicBezTo>
                    <a:cubicBezTo>
                      <a:pt x="48" y="106"/>
                      <a:pt x="49" y="106"/>
                      <a:pt x="49" y="106"/>
                    </a:cubicBezTo>
                    <a:cubicBezTo>
                      <a:pt x="49" y="106"/>
                      <a:pt x="49" y="107"/>
                      <a:pt x="50" y="107"/>
                    </a:cubicBezTo>
                    <a:cubicBezTo>
                      <a:pt x="50" y="107"/>
                      <a:pt x="50" y="107"/>
                      <a:pt x="50" y="107"/>
                    </a:cubicBezTo>
                    <a:cubicBezTo>
                      <a:pt x="50" y="107"/>
                      <a:pt x="50" y="107"/>
                      <a:pt x="50" y="107"/>
                    </a:cubicBezTo>
                    <a:cubicBezTo>
                      <a:pt x="51" y="107"/>
                      <a:pt x="51" y="107"/>
                      <a:pt x="51" y="107"/>
                    </a:cubicBezTo>
                    <a:cubicBezTo>
                      <a:pt x="51" y="107"/>
                      <a:pt x="51" y="107"/>
                      <a:pt x="51" y="107"/>
                    </a:cubicBezTo>
                    <a:cubicBezTo>
                      <a:pt x="51" y="106"/>
                      <a:pt x="51" y="106"/>
                      <a:pt x="51" y="106"/>
                    </a:cubicBezTo>
                    <a:cubicBezTo>
                      <a:pt x="51" y="106"/>
                      <a:pt x="51" y="106"/>
                      <a:pt x="51" y="106"/>
                    </a:cubicBezTo>
                    <a:cubicBezTo>
                      <a:pt x="52" y="105"/>
                      <a:pt x="52" y="105"/>
                      <a:pt x="52" y="105"/>
                    </a:cubicBezTo>
                    <a:cubicBezTo>
                      <a:pt x="52" y="105"/>
                      <a:pt x="52" y="105"/>
                      <a:pt x="52" y="105"/>
                    </a:cubicBezTo>
                    <a:cubicBezTo>
                      <a:pt x="52" y="104"/>
                      <a:pt x="52" y="104"/>
                      <a:pt x="52" y="104"/>
                    </a:cubicBezTo>
                    <a:cubicBezTo>
                      <a:pt x="53" y="104"/>
                      <a:pt x="53" y="104"/>
                      <a:pt x="53" y="104"/>
                    </a:cubicBezTo>
                    <a:cubicBezTo>
                      <a:pt x="53" y="104"/>
                      <a:pt x="53" y="104"/>
                      <a:pt x="53" y="104"/>
                    </a:cubicBezTo>
                    <a:cubicBezTo>
                      <a:pt x="53" y="104"/>
                      <a:pt x="54" y="104"/>
                      <a:pt x="54" y="104"/>
                    </a:cubicBezTo>
                    <a:cubicBezTo>
                      <a:pt x="54" y="104"/>
                      <a:pt x="54" y="104"/>
                      <a:pt x="54" y="104"/>
                    </a:cubicBezTo>
                    <a:cubicBezTo>
                      <a:pt x="54" y="104"/>
                      <a:pt x="55" y="104"/>
                      <a:pt x="55" y="104"/>
                    </a:cubicBezTo>
                    <a:cubicBezTo>
                      <a:pt x="55" y="104"/>
                      <a:pt x="55" y="104"/>
                      <a:pt x="55" y="105"/>
                    </a:cubicBezTo>
                    <a:cubicBezTo>
                      <a:pt x="56" y="105"/>
                      <a:pt x="56" y="105"/>
                      <a:pt x="56" y="105"/>
                    </a:cubicBezTo>
                    <a:cubicBezTo>
                      <a:pt x="56" y="105"/>
                      <a:pt x="56" y="105"/>
                      <a:pt x="57" y="105"/>
                    </a:cubicBezTo>
                    <a:cubicBezTo>
                      <a:pt x="57" y="105"/>
                      <a:pt x="57" y="105"/>
                      <a:pt x="57" y="105"/>
                    </a:cubicBezTo>
                    <a:cubicBezTo>
                      <a:pt x="58" y="105"/>
                      <a:pt x="58" y="105"/>
                      <a:pt x="58" y="105"/>
                    </a:cubicBezTo>
                    <a:cubicBezTo>
                      <a:pt x="58" y="105"/>
                      <a:pt x="59" y="105"/>
                      <a:pt x="60" y="105"/>
                    </a:cubicBezTo>
                    <a:cubicBezTo>
                      <a:pt x="60" y="105"/>
                      <a:pt x="61" y="104"/>
                      <a:pt x="61" y="104"/>
                    </a:cubicBezTo>
                    <a:cubicBezTo>
                      <a:pt x="62" y="104"/>
                      <a:pt x="62" y="104"/>
                      <a:pt x="63" y="104"/>
                    </a:cubicBezTo>
                    <a:cubicBezTo>
                      <a:pt x="63" y="104"/>
                      <a:pt x="63" y="104"/>
                      <a:pt x="63" y="104"/>
                    </a:cubicBezTo>
                    <a:cubicBezTo>
                      <a:pt x="63" y="103"/>
                      <a:pt x="63" y="103"/>
                      <a:pt x="63" y="103"/>
                    </a:cubicBezTo>
                    <a:cubicBezTo>
                      <a:pt x="63" y="103"/>
                      <a:pt x="64" y="103"/>
                      <a:pt x="65" y="103"/>
                    </a:cubicBezTo>
                    <a:cubicBezTo>
                      <a:pt x="66" y="103"/>
                      <a:pt x="67" y="103"/>
                      <a:pt x="68" y="104"/>
                    </a:cubicBezTo>
                    <a:cubicBezTo>
                      <a:pt x="70" y="104"/>
                      <a:pt x="71" y="104"/>
                      <a:pt x="73" y="104"/>
                    </a:cubicBezTo>
                    <a:cubicBezTo>
                      <a:pt x="75" y="104"/>
                      <a:pt x="77" y="104"/>
                      <a:pt x="79" y="104"/>
                    </a:cubicBezTo>
                    <a:cubicBezTo>
                      <a:pt x="83" y="104"/>
                      <a:pt x="85" y="104"/>
                      <a:pt x="88" y="103"/>
                    </a:cubicBezTo>
                    <a:cubicBezTo>
                      <a:pt x="90" y="103"/>
                      <a:pt x="92" y="103"/>
                      <a:pt x="93" y="103"/>
                    </a:cubicBezTo>
                    <a:cubicBezTo>
                      <a:pt x="94" y="103"/>
                      <a:pt x="95" y="103"/>
                      <a:pt x="95" y="103"/>
                    </a:cubicBezTo>
                    <a:cubicBezTo>
                      <a:pt x="96" y="103"/>
                      <a:pt x="96" y="103"/>
                      <a:pt x="96" y="103"/>
                    </a:cubicBezTo>
                    <a:cubicBezTo>
                      <a:pt x="96" y="103"/>
                      <a:pt x="96" y="103"/>
                      <a:pt x="96" y="103"/>
                    </a:cubicBezTo>
                    <a:cubicBezTo>
                      <a:pt x="97" y="102"/>
                      <a:pt x="97" y="102"/>
                      <a:pt x="97" y="101"/>
                    </a:cubicBezTo>
                    <a:cubicBezTo>
                      <a:pt x="97" y="101"/>
                      <a:pt x="97" y="100"/>
                      <a:pt x="97" y="100"/>
                    </a:cubicBezTo>
                    <a:cubicBezTo>
                      <a:pt x="97" y="99"/>
                      <a:pt x="97" y="99"/>
                      <a:pt x="97" y="98"/>
                    </a:cubicBezTo>
                    <a:cubicBezTo>
                      <a:pt x="97" y="98"/>
                      <a:pt x="97" y="98"/>
                      <a:pt x="97" y="98"/>
                    </a:cubicBezTo>
                    <a:cubicBezTo>
                      <a:pt x="97" y="98"/>
                      <a:pt x="97" y="97"/>
                      <a:pt x="97" y="97"/>
                    </a:cubicBezTo>
                    <a:cubicBezTo>
                      <a:pt x="97" y="97"/>
                      <a:pt x="97" y="97"/>
                      <a:pt x="97" y="97"/>
                    </a:cubicBezTo>
                    <a:cubicBezTo>
                      <a:pt x="97" y="97"/>
                      <a:pt x="97" y="97"/>
                      <a:pt x="97" y="97"/>
                    </a:cubicBezTo>
                    <a:cubicBezTo>
                      <a:pt x="94" y="94"/>
                      <a:pt x="94" y="94"/>
                      <a:pt x="94" y="94"/>
                    </a:cubicBezTo>
                    <a:cubicBezTo>
                      <a:pt x="94" y="94"/>
                      <a:pt x="94" y="94"/>
                      <a:pt x="94" y="94"/>
                    </a:cubicBezTo>
                    <a:cubicBezTo>
                      <a:pt x="87" y="19"/>
                      <a:pt x="87" y="19"/>
                      <a:pt x="87" y="19"/>
                    </a:cubicBezTo>
                    <a:cubicBezTo>
                      <a:pt x="100" y="19"/>
                      <a:pt x="100" y="19"/>
                      <a:pt x="100" y="19"/>
                    </a:cubicBezTo>
                    <a:cubicBezTo>
                      <a:pt x="96" y="17"/>
                      <a:pt x="92" y="14"/>
                      <a:pt x="89" y="12"/>
                    </a:cubicBezTo>
                    <a:cubicBezTo>
                      <a:pt x="86" y="10"/>
                      <a:pt x="83" y="8"/>
                      <a:pt x="80" y="7"/>
                    </a:cubicBezTo>
                    <a:cubicBezTo>
                      <a:pt x="78" y="5"/>
                      <a:pt x="76" y="4"/>
                      <a:pt x="74" y="3"/>
                    </a:cubicBezTo>
                    <a:cubicBezTo>
                      <a:pt x="73" y="2"/>
                      <a:pt x="72" y="1"/>
                      <a:pt x="71" y="1"/>
                    </a:cubicBezTo>
                    <a:cubicBezTo>
                      <a:pt x="71" y="0"/>
                      <a:pt x="71" y="0"/>
                      <a:pt x="7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8" name="Freeform 62">
                <a:extLst>
                  <a:ext uri="{FF2B5EF4-FFF2-40B4-BE49-F238E27FC236}">
                    <a16:creationId xmlns:a16="http://schemas.microsoft.com/office/drawing/2014/main" id="{7A0E8737-E4B3-1448-B899-B670573B8C46}"/>
                  </a:ext>
                </a:extLst>
              </p:cNvPr>
              <p:cNvSpPr>
                <a:spLocks noEditPoints="1"/>
              </p:cNvSpPr>
              <p:nvPr/>
            </p:nvSpPr>
            <p:spPr bwMode="auto">
              <a:xfrm>
                <a:off x="3570" y="986"/>
                <a:ext cx="109" cy="121"/>
              </a:xfrm>
              <a:custGeom>
                <a:avLst/>
                <a:gdLst>
                  <a:gd name="T0" fmla="*/ 43 w 103"/>
                  <a:gd name="T1" fmla="*/ 112 h 114"/>
                  <a:gd name="T2" fmla="*/ 43 w 103"/>
                  <a:gd name="T3" fmla="*/ 112 h 114"/>
                  <a:gd name="T4" fmla="*/ 43 w 103"/>
                  <a:gd name="T5" fmla="*/ 112 h 114"/>
                  <a:gd name="T6" fmla="*/ 43 w 103"/>
                  <a:gd name="T7" fmla="*/ 112 h 114"/>
                  <a:gd name="T8" fmla="*/ 43 w 103"/>
                  <a:gd name="T9" fmla="*/ 112 h 114"/>
                  <a:gd name="T10" fmla="*/ 43 w 103"/>
                  <a:gd name="T11" fmla="*/ 112 h 114"/>
                  <a:gd name="T12" fmla="*/ 43 w 103"/>
                  <a:gd name="T13" fmla="*/ 112 h 114"/>
                  <a:gd name="T14" fmla="*/ 43 w 103"/>
                  <a:gd name="T15" fmla="*/ 111 h 114"/>
                  <a:gd name="T16" fmla="*/ 43 w 103"/>
                  <a:gd name="T17" fmla="*/ 111 h 114"/>
                  <a:gd name="T18" fmla="*/ 43 w 103"/>
                  <a:gd name="T19" fmla="*/ 111 h 114"/>
                  <a:gd name="T20" fmla="*/ 43 w 103"/>
                  <a:gd name="T21" fmla="*/ 111 h 114"/>
                  <a:gd name="T22" fmla="*/ 43 w 103"/>
                  <a:gd name="T23" fmla="*/ 111 h 114"/>
                  <a:gd name="T24" fmla="*/ 43 w 103"/>
                  <a:gd name="T25" fmla="*/ 111 h 114"/>
                  <a:gd name="T26" fmla="*/ 43 w 103"/>
                  <a:gd name="T27" fmla="*/ 111 h 114"/>
                  <a:gd name="T28" fmla="*/ 43 w 103"/>
                  <a:gd name="T29" fmla="*/ 111 h 114"/>
                  <a:gd name="T30" fmla="*/ 71 w 103"/>
                  <a:gd name="T31" fmla="*/ 2 h 114"/>
                  <a:gd name="T32" fmla="*/ 69 w 103"/>
                  <a:gd name="T33" fmla="*/ 14 h 114"/>
                  <a:gd name="T34" fmla="*/ 43 w 103"/>
                  <a:gd name="T35" fmla="*/ 13 h 114"/>
                  <a:gd name="T36" fmla="*/ 38 w 103"/>
                  <a:gd name="T37" fmla="*/ 39 h 114"/>
                  <a:gd name="T38" fmla="*/ 1 w 103"/>
                  <a:gd name="T39" fmla="*/ 55 h 114"/>
                  <a:gd name="T40" fmla="*/ 0 w 103"/>
                  <a:gd name="T41" fmla="*/ 56 h 114"/>
                  <a:gd name="T42" fmla="*/ 4 w 103"/>
                  <a:gd name="T43" fmla="*/ 65 h 114"/>
                  <a:gd name="T44" fmla="*/ 5 w 103"/>
                  <a:gd name="T45" fmla="*/ 69 h 114"/>
                  <a:gd name="T46" fmla="*/ 7 w 103"/>
                  <a:gd name="T47" fmla="*/ 82 h 114"/>
                  <a:gd name="T48" fmla="*/ 2 w 103"/>
                  <a:gd name="T49" fmla="*/ 99 h 114"/>
                  <a:gd name="T50" fmla="*/ 2 w 103"/>
                  <a:gd name="T51" fmla="*/ 103 h 114"/>
                  <a:gd name="T52" fmla="*/ 5 w 103"/>
                  <a:gd name="T53" fmla="*/ 100 h 114"/>
                  <a:gd name="T54" fmla="*/ 7 w 103"/>
                  <a:gd name="T55" fmla="*/ 99 h 114"/>
                  <a:gd name="T56" fmla="*/ 11 w 103"/>
                  <a:gd name="T57" fmla="*/ 99 h 114"/>
                  <a:gd name="T58" fmla="*/ 16 w 103"/>
                  <a:gd name="T59" fmla="*/ 99 h 114"/>
                  <a:gd name="T60" fmla="*/ 21 w 103"/>
                  <a:gd name="T61" fmla="*/ 98 h 114"/>
                  <a:gd name="T62" fmla="*/ 26 w 103"/>
                  <a:gd name="T63" fmla="*/ 102 h 114"/>
                  <a:gd name="T64" fmla="*/ 35 w 103"/>
                  <a:gd name="T65" fmla="*/ 110 h 114"/>
                  <a:gd name="T66" fmla="*/ 36 w 103"/>
                  <a:gd name="T67" fmla="*/ 110 h 114"/>
                  <a:gd name="T68" fmla="*/ 36 w 103"/>
                  <a:gd name="T69" fmla="*/ 110 h 114"/>
                  <a:gd name="T70" fmla="*/ 36 w 103"/>
                  <a:gd name="T71" fmla="*/ 110 h 114"/>
                  <a:gd name="T72" fmla="*/ 36 w 103"/>
                  <a:gd name="T73" fmla="*/ 110 h 114"/>
                  <a:gd name="T74" fmla="*/ 36 w 103"/>
                  <a:gd name="T75" fmla="*/ 111 h 114"/>
                  <a:gd name="T76" fmla="*/ 37 w 103"/>
                  <a:gd name="T77" fmla="*/ 111 h 114"/>
                  <a:gd name="T78" fmla="*/ 38 w 103"/>
                  <a:gd name="T79" fmla="*/ 113 h 114"/>
                  <a:gd name="T80" fmla="*/ 42 w 103"/>
                  <a:gd name="T81" fmla="*/ 113 h 114"/>
                  <a:gd name="T82" fmla="*/ 39 w 103"/>
                  <a:gd name="T83" fmla="*/ 112 h 114"/>
                  <a:gd name="T84" fmla="*/ 30 w 103"/>
                  <a:gd name="T85" fmla="*/ 103 h 114"/>
                  <a:gd name="T86" fmla="*/ 24 w 103"/>
                  <a:gd name="T87" fmla="*/ 98 h 114"/>
                  <a:gd name="T88" fmla="*/ 18 w 103"/>
                  <a:gd name="T89" fmla="*/ 97 h 114"/>
                  <a:gd name="T90" fmla="*/ 12 w 103"/>
                  <a:gd name="T91" fmla="*/ 98 h 114"/>
                  <a:gd name="T92" fmla="*/ 7 w 103"/>
                  <a:gd name="T93" fmla="*/ 98 h 114"/>
                  <a:gd name="T94" fmla="*/ 5 w 103"/>
                  <a:gd name="T95" fmla="*/ 99 h 114"/>
                  <a:gd name="T96" fmla="*/ 3 w 103"/>
                  <a:gd name="T97" fmla="*/ 101 h 114"/>
                  <a:gd name="T98" fmla="*/ 8 w 103"/>
                  <a:gd name="T99" fmla="*/ 87 h 114"/>
                  <a:gd name="T100" fmla="*/ 6 w 103"/>
                  <a:gd name="T101" fmla="*/ 70 h 114"/>
                  <a:gd name="T102" fmla="*/ 5 w 103"/>
                  <a:gd name="T103" fmla="*/ 64 h 114"/>
                  <a:gd name="T104" fmla="*/ 1 w 103"/>
                  <a:gd name="T105" fmla="*/ 56 h 114"/>
                  <a:gd name="T106" fmla="*/ 38 w 103"/>
                  <a:gd name="T107" fmla="*/ 40 h 114"/>
                  <a:gd name="T108" fmla="*/ 46 w 103"/>
                  <a:gd name="T109" fmla="*/ 15 h 114"/>
                  <a:gd name="T110" fmla="*/ 71 w 103"/>
                  <a:gd name="T111" fmla="*/ 15 h 114"/>
                  <a:gd name="T112" fmla="*/ 72 w 103"/>
                  <a:gd name="T113" fmla="*/ 4 h 114"/>
                  <a:gd name="T114" fmla="*/ 93 w 103"/>
                  <a:gd name="T115" fmla="*/ 16 h 114"/>
                  <a:gd name="T116" fmla="*/ 73 w 103"/>
                  <a:gd name="T117" fmla="*/ 3 h 114"/>
                  <a:gd name="T118" fmla="*/ 72 w 103"/>
                  <a:gd name="T119" fmla="*/ 3 h 114"/>
                  <a:gd name="T120" fmla="*/ 72 w 103"/>
                  <a:gd name="T12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14">
                    <a:moveTo>
                      <a:pt x="43" y="112"/>
                    </a:move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moveTo>
                      <a:pt x="43" y="112"/>
                    </a:move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moveTo>
                      <a:pt x="43" y="112"/>
                    </a:move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moveTo>
                      <a:pt x="43" y="112"/>
                    </a:move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moveTo>
                      <a:pt x="43" y="112"/>
                    </a:move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cubicBezTo>
                      <a:pt x="43" y="112"/>
                      <a:pt x="43" y="112"/>
                      <a:pt x="43" y="112"/>
                    </a:cubicBezTo>
                    <a:moveTo>
                      <a:pt x="43" y="111"/>
                    </a:moveTo>
                    <a:cubicBezTo>
                      <a:pt x="43" y="111"/>
                      <a:pt x="43" y="111"/>
                      <a:pt x="43" y="111"/>
                    </a:cubicBezTo>
                    <a:cubicBezTo>
                      <a:pt x="43" y="111"/>
                      <a:pt x="43" y="111"/>
                      <a:pt x="43" y="111"/>
                    </a:cubicBezTo>
                    <a:cubicBezTo>
                      <a:pt x="43" y="111"/>
                      <a:pt x="43" y="111"/>
                      <a:pt x="43" y="111"/>
                    </a:cubicBezTo>
                    <a:cubicBezTo>
                      <a:pt x="43" y="112"/>
                      <a:pt x="43" y="112"/>
                      <a:pt x="43" y="112"/>
                    </a:cubicBezTo>
                    <a:cubicBezTo>
                      <a:pt x="43" y="112"/>
                      <a:pt x="43" y="112"/>
                      <a:pt x="43" y="111"/>
                    </a:cubicBezTo>
                    <a:cubicBezTo>
                      <a:pt x="43" y="111"/>
                      <a:pt x="43" y="111"/>
                      <a:pt x="43" y="111"/>
                    </a:cubicBezTo>
                    <a:cubicBezTo>
                      <a:pt x="43" y="111"/>
                      <a:pt x="43" y="111"/>
                      <a:pt x="43" y="111"/>
                    </a:cubicBezTo>
                    <a:cubicBezTo>
                      <a:pt x="43" y="111"/>
                      <a:pt x="43" y="111"/>
                      <a:pt x="43" y="111"/>
                    </a:cubicBezTo>
                    <a:moveTo>
                      <a:pt x="43" y="111"/>
                    </a:move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moveTo>
                      <a:pt x="43" y="111"/>
                    </a:move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moveTo>
                      <a:pt x="43" y="111"/>
                    </a:move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moveTo>
                      <a:pt x="43" y="111"/>
                    </a:move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cubicBezTo>
                      <a:pt x="43" y="111"/>
                      <a:pt x="43" y="111"/>
                      <a:pt x="43" y="111"/>
                    </a:cubicBezTo>
                    <a:moveTo>
                      <a:pt x="70" y="0"/>
                    </a:moveTo>
                    <a:cubicBezTo>
                      <a:pt x="71" y="2"/>
                      <a:pt x="71" y="2"/>
                      <a:pt x="71" y="2"/>
                    </a:cubicBezTo>
                    <a:cubicBezTo>
                      <a:pt x="71" y="2"/>
                      <a:pt x="71" y="2"/>
                      <a:pt x="71" y="2"/>
                    </a:cubicBezTo>
                    <a:cubicBezTo>
                      <a:pt x="71" y="2"/>
                      <a:pt x="71" y="2"/>
                      <a:pt x="71" y="2"/>
                    </a:cubicBezTo>
                    <a:cubicBezTo>
                      <a:pt x="71" y="2"/>
                      <a:pt x="71" y="2"/>
                      <a:pt x="71" y="2"/>
                    </a:cubicBezTo>
                    <a:cubicBezTo>
                      <a:pt x="71" y="2"/>
                      <a:pt x="71" y="2"/>
                      <a:pt x="71" y="2"/>
                    </a:cubicBezTo>
                    <a:cubicBezTo>
                      <a:pt x="71" y="3"/>
                      <a:pt x="71" y="4"/>
                      <a:pt x="71" y="5"/>
                    </a:cubicBezTo>
                    <a:cubicBezTo>
                      <a:pt x="71" y="6"/>
                      <a:pt x="71" y="7"/>
                      <a:pt x="71" y="8"/>
                    </a:cubicBezTo>
                    <a:cubicBezTo>
                      <a:pt x="71" y="10"/>
                      <a:pt x="71" y="11"/>
                      <a:pt x="71" y="12"/>
                    </a:cubicBezTo>
                    <a:cubicBezTo>
                      <a:pt x="71" y="13"/>
                      <a:pt x="71" y="13"/>
                      <a:pt x="70" y="14"/>
                    </a:cubicBezTo>
                    <a:cubicBezTo>
                      <a:pt x="70" y="14"/>
                      <a:pt x="70" y="14"/>
                      <a:pt x="70" y="14"/>
                    </a:cubicBezTo>
                    <a:cubicBezTo>
                      <a:pt x="70" y="14"/>
                      <a:pt x="69" y="14"/>
                      <a:pt x="69" y="14"/>
                    </a:cubicBezTo>
                    <a:cubicBezTo>
                      <a:pt x="68" y="14"/>
                      <a:pt x="67" y="14"/>
                      <a:pt x="66" y="14"/>
                    </a:cubicBezTo>
                    <a:cubicBezTo>
                      <a:pt x="66" y="14"/>
                      <a:pt x="64" y="14"/>
                      <a:pt x="63" y="14"/>
                    </a:cubicBezTo>
                    <a:cubicBezTo>
                      <a:pt x="61" y="14"/>
                      <a:pt x="59" y="14"/>
                      <a:pt x="56" y="14"/>
                    </a:cubicBezTo>
                    <a:cubicBezTo>
                      <a:pt x="54" y="14"/>
                      <a:pt x="52" y="14"/>
                      <a:pt x="50" y="14"/>
                    </a:cubicBezTo>
                    <a:cubicBezTo>
                      <a:pt x="48" y="14"/>
                      <a:pt x="46" y="14"/>
                      <a:pt x="45" y="14"/>
                    </a:cubicBezTo>
                    <a:cubicBezTo>
                      <a:pt x="43" y="14"/>
                      <a:pt x="43" y="13"/>
                      <a:pt x="43" y="13"/>
                    </a:cubicBezTo>
                    <a:cubicBezTo>
                      <a:pt x="42" y="13"/>
                      <a:pt x="42" y="13"/>
                      <a:pt x="42" y="13"/>
                    </a:cubicBezTo>
                    <a:cubicBezTo>
                      <a:pt x="42" y="36"/>
                      <a:pt x="42" y="36"/>
                      <a:pt x="42" y="36"/>
                    </a:cubicBezTo>
                    <a:cubicBezTo>
                      <a:pt x="42" y="36"/>
                      <a:pt x="42" y="37"/>
                      <a:pt x="41" y="37"/>
                    </a:cubicBezTo>
                    <a:cubicBezTo>
                      <a:pt x="41" y="37"/>
                      <a:pt x="41" y="37"/>
                      <a:pt x="40" y="38"/>
                    </a:cubicBezTo>
                    <a:cubicBezTo>
                      <a:pt x="40" y="38"/>
                      <a:pt x="40" y="38"/>
                      <a:pt x="39" y="38"/>
                    </a:cubicBezTo>
                    <a:cubicBezTo>
                      <a:pt x="39" y="39"/>
                      <a:pt x="38" y="39"/>
                      <a:pt x="38" y="39"/>
                    </a:cubicBezTo>
                    <a:cubicBezTo>
                      <a:pt x="37" y="39"/>
                      <a:pt x="37" y="40"/>
                      <a:pt x="36" y="40"/>
                    </a:cubicBezTo>
                    <a:cubicBezTo>
                      <a:pt x="35" y="40"/>
                      <a:pt x="35" y="40"/>
                      <a:pt x="34" y="41"/>
                    </a:cubicBezTo>
                    <a:cubicBezTo>
                      <a:pt x="34" y="41"/>
                      <a:pt x="34" y="41"/>
                      <a:pt x="33" y="42"/>
                    </a:cubicBezTo>
                    <a:cubicBezTo>
                      <a:pt x="33" y="42"/>
                      <a:pt x="33" y="42"/>
                      <a:pt x="33" y="43"/>
                    </a:cubicBezTo>
                    <a:cubicBezTo>
                      <a:pt x="33" y="55"/>
                      <a:pt x="33" y="55"/>
                      <a:pt x="33" y="55"/>
                    </a:cubicBezTo>
                    <a:cubicBezTo>
                      <a:pt x="1" y="55"/>
                      <a:pt x="1" y="55"/>
                      <a:pt x="1" y="55"/>
                    </a:cubicBezTo>
                    <a:cubicBezTo>
                      <a:pt x="0" y="55"/>
                      <a:pt x="0" y="55"/>
                      <a:pt x="0" y="55"/>
                    </a:cubicBezTo>
                    <a:cubicBezTo>
                      <a:pt x="0" y="55"/>
                      <a:pt x="0" y="55"/>
                      <a:pt x="0" y="55"/>
                    </a:cubicBezTo>
                    <a:cubicBezTo>
                      <a:pt x="0" y="56"/>
                      <a:pt x="0" y="56"/>
                      <a:pt x="0" y="56"/>
                    </a:cubicBezTo>
                    <a:cubicBezTo>
                      <a:pt x="0" y="56"/>
                      <a:pt x="0" y="56"/>
                      <a:pt x="0" y="56"/>
                    </a:cubicBezTo>
                    <a:cubicBezTo>
                      <a:pt x="0" y="56"/>
                      <a:pt x="0" y="56"/>
                      <a:pt x="0" y="56"/>
                    </a:cubicBezTo>
                    <a:cubicBezTo>
                      <a:pt x="0" y="56"/>
                      <a:pt x="0" y="56"/>
                      <a:pt x="0" y="56"/>
                    </a:cubicBezTo>
                    <a:cubicBezTo>
                      <a:pt x="0" y="56"/>
                      <a:pt x="0" y="56"/>
                      <a:pt x="0" y="56"/>
                    </a:cubicBezTo>
                    <a:cubicBezTo>
                      <a:pt x="0" y="57"/>
                      <a:pt x="0" y="58"/>
                      <a:pt x="0" y="59"/>
                    </a:cubicBezTo>
                    <a:cubicBezTo>
                      <a:pt x="0" y="60"/>
                      <a:pt x="0" y="61"/>
                      <a:pt x="1" y="61"/>
                    </a:cubicBezTo>
                    <a:cubicBezTo>
                      <a:pt x="1" y="62"/>
                      <a:pt x="2" y="62"/>
                      <a:pt x="2" y="63"/>
                    </a:cubicBezTo>
                    <a:cubicBezTo>
                      <a:pt x="2" y="63"/>
                      <a:pt x="3" y="64"/>
                      <a:pt x="3" y="64"/>
                    </a:cubicBezTo>
                    <a:cubicBezTo>
                      <a:pt x="3" y="64"/>
                      <a:pt x="4" y="65"/>
                      <a:pt x="4" y="65"/>
                    </a:cubicBezTo>
                    <a:cubicBezTo>
                      <a:pt x="4" y="65"/>
                      <a:pt x="4" y="65"/>
                      <a:pt x="4" y="65"/>
                    </a:cubicBezTo>
                    <a:cubicBezTo>
                      <a:pt x="4" y="65"/>
                      <a:pt x="4" y="65"/>
                      <a:pt x="4" y="65"/>
                    </a:cubicBezTo>
                    <a:cubicBezTo>
                      <a:pt x="4" y="65"/>
                      <a:pt x="4" y="65"/>
                      <a:pt x="4" y="65"/>
                    </a:cubicBezTo>
                    <a:cubicBezTo>
                      <a:pt x="5" y="66"/>
                      <a:pt x="5" y="66"/>
                      <a:pt x="5" y="66"/>
                    </a:cubicBezTo>
                    <a:cubicBezTo>
                      <a:pt x="5" y="67"/>
                      <a:pt x="5" y="67"/>
                      <a:pt x="5" y="68"/>
                    </a:cubicBezTo>
                    <a:cubicBezTo>
                      <a:pt x="5" y="68"/>
                      <a:pt x="5" y="68"/>
                      <a:pt x="5" y="69"/>
                    </a:cubicBezTo>
                    <a:cubicBezTo>
                      <a:pt x="5" y="69"/>
                      <a:pt x="5" y="70"/>
                      <a:pt x="5" y="70"/>
                    </a:cubicBezTo>
                    <a:cubicBezTo>
                      <a:pt x="5" y="71"/>
                      <a:pt x="5" y="72"/>
                      <a:pt x="5" y="72"/>
                    </a:cubicBezTo>
                    <a:cubicBezTo>
                      <a:pt x="5" y="73"/>
                      <a:pt x="5" y="74"/>
                      <a:pt x="5" y="74"/>
                    </a:cubicBezTo>
                    <a:cubicBezTo>
                      <a:pt x="5" y="75"/>
                      <a:pt x="5" y="76"/>
                      <a:pt x="5" y="77"/>
                    </a:cubicBezTo>
                    <a:cubicBezTo>
                      <a:pt x="5" y="77"/>
                      <a:pt x="6" y="78"/>
                      <a:pt x="6" y="79"/>
                    </a:cubicBezTo>
                    <a:cubicBezTo>
                      <a:pt x="7" y="80"/>
                      <a:pt x="7" y="81"/>
                      <a:pt x="7" y="82"/>
                    </a:cubicBezTo>
                    <a:cubicBezTo>
                      <a:pt x="8" y="83"/>
                      <a:pt x="8" y="84"/>
                      <a:pt x="7" y="86"/>
                    </a:cubicBezTo>
                    <a:cubicBezTo>
                      <a:pt x="7" y="87"/>
                      <a:pt x="7" y="88"/>
                      <a:pt x="6" y="90"/>
                    </a:cubicBezTo>
                    <a:cubicBezTo>
                      <a:pt x="5" y="92"/>
                      <a:pt x="4" y="93"/>
                      <a:pt x="3" y="95"/>
                    </a:cubicBezTo>
                    <a:cubicBezTo>
                      <a:pt x="3" y="95"/>
                      <a:pt x="3" y="96"/>
                      <a:pt x="3" y="96"/>
                    </a:cubicBezTo>
                    <a:cubicBezTo>
                      <a:pt x="3" y="97"/>
                      <a:pt x="2" y="97"/>
                      <a:pt x="2" y="98"/>
                    </a:cubicBezTo>
                    <a:cubicBezTo>
                      <a:pt x="2" y="98"/>
                      <a:pt x="2" y="99"/>
                      <a:pt x="2" y="99"/>
                    </a:cubicBezTo>
                    <a:cubicBezTo>
                      <a:pt x="2" y="100"/>
                      <a:pt x="2" y="100"/>
                      <a:pt x="2" y="101"/>
                    </a:cubicBezTo>
                    <a:cubicBezTo>
                      <a:pt x="2" y="101"/>
                      <a:pt x="2" y="101"/>
                      <a:pt x="2" y="101"/>
                    </a:cubicBezTo>
                    <a:cubicBezTo>
                      <a:pt x="2" y="102"/>
                      <a:pt x="2" y="102"/>
                      <a:pt x="2" y="102"/>
                    </a:cubicBezTo>
                    <a:cubicBezTo>
                      <a:pt x="2" y="102"/>
                      <a:pt x="2" y="102"/>
                      <a:pt x="2" y="102"/>
                    </a:cubicBezTo>
                    <a:cubicBezTo>
                      <a:pt x="2" y="102"/>
                      <a:pt x="2" y="102"/>
                      <a:pt x="2" y="102"/>
                    </a:cubicBezTo>
                    <a:cubicBezTo>
                      <a:pt x="2" y="103"/>
                      <a:pt x="2" y="103"/>
                      <a:pt x="2" y="103"/>
                    </a:cubicBezTo>
                    <a:cubicBezTo>
                      <a:pt x="3" y="103"/>
                      <a:pt x="3" y="103"/>
                      <a:pt x="3" y="103"/>
                    </a:cubicBezTo>
                    <a:cubicBezTo>
                      <a:pt x="3" y="103"/>
                      <a:pt x="3" y="103"/>
                      <a:pt x="3" y="103"/>
                    </a:cubicBezTo>
                    <a:cubicBezTo>
                      <a:pt x="3" y="103"/>
                      <a:pt x="3" y="103"/>
                      <a:pt x="4" y="102"/>
                    </a:cubicBezTo>
                    <a:cubicBezTo>
                      <a:pt x="4" y="102"/>
                      <a:pt x="4" y="102"/>
                      <a:pt x="4" y="102"/>
                    </a:cubicBezTo>
                    <a:cubicBezTo>
                      <a:pt x="4" y="102"/>
                      <a:pt x="5" y="101"/>
                      <a:pt x="5" y="101"/>
                    </a:cubicBezTo>
                    <a:cubicBezTo>
                      <a:pt x="5" y="101"/>
                      <a:pt x="5" y="101"/>
                      <a:pt x="5" y="100"/>
                    </a:cubicBezTo>
                    <a:cubicBezTo>
                      <a:pt x="5" y="100"/>
                      <a:pt x="5" y="100"/>
                      <a:pt x="6" y="100"/>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8" y="99"/>
                      <a:pt x="8" y="99"/>
                      <a:pt x="8" y="99"/>
                    </a:cubicBezTo>
                    <a:cubicBezTo>
                      <a:pt x="8" y="99"/>
                      <a:pt x="9" y="99"/>
                      <a:pt x="9" y="99"/>
                    </a:cubicBezTo>
                    <a:cubicBezTo>
                      <a:pt x="9" y="99"/>
                      <a:pt x="10" y="99"/>
                      <a:pt x="10" y="99"/>
                    </a:cubicBezTo>
                    <a:cubicBezTo>
                      <a:pt x="10" y="99"/>
                      <a:pt x="10" y="99"/>
                      <a:pt x="11" y="99"/>
                    </a:cubicBezTo>
                    <a:cubicBezTo>
                      <a:pt x="11" y="99"/>
                      <a:pt x="12" y="99"/>
                      <a:pt x="12" y="99"/>
                    </a:cubicBezTo>
                    <a:cubicBezTo>
                      <a:pt x="13" y="99"/>
                      <a:pt x="13" y="99"/>
                      <a:pt x="14" y="99"/>
                    </a:cubicBezTo>
                    <a:cubicBezTo>
                      <a:pt x="14" y="99"/>
                      <a:pt x="15" y="99"/>
                      <a:pt x="15" y="99"/>
                    </a:cubicBezTo>
                    <a:cubicBezTo>
                      <a:pt x="15" y="99"/>
                      <a:pt x="15" y="99"/>
                      <a:pt x="15" y="99"/>
                    </a:cubicBezTo>
                    <a:cubicBezTo>
                      <a:pt x="15" y="99"/>
                      <a:pt x="15" y="99"/>
                      <a:pt x="15" y="99"/>
                    </a:cubicBezTo>
                    <a:cubicBezTo>
                      <a:pt x="15" y="99"/>
                      <a:pt x="16" y="99"/>
                      <a:pt x="16" y="99"/>
                    </a:cubicBezTo>
                    <a:cubicBezTo>
                      <a:pt x="16" y="98"/>
                      <a:pt x="16" y="98"/>
                      <a:pt x="17" y="98"/>
                    </a:cubicBezTo>
                    <a:cubicBezTo>
                      <a:pt x="17" y="98"/>
                      <a:pt x="18" y="98"/>
                      <a:pt x="18" y="98"/>
                    </a:cubicBezTo>
                    <a:cubicBezTo>
                      <a:pt x="19" y="98"/>
                      <a:pt x="19" y="98"/>
                      <a:pt x="20" y="98"/>
                    </a:cubicBezTo>
                    <a:cubicBezTo>
                      <a:pt x="20" y="98"/>
                      <a:pt x="20" y="98"/>
                      <a:pt x="20" y="98"/>
                    </a:cubicBezTo>
                    <a:cubicBezTo>
                      <a:pt x="20" y="98"/>
                      <a:pt x="21" y="98"/>
                      <a:pt x="21" y="98"/>
                    </a:cubicBezTo>
                    <a:cubicBezTo>
                      <a:pt x="21" y="98"/>
                      <a:pt x="21" y="98"/>
                      <a:pt x="21" y="98"/>
                    </a:cubicBezTo>
                    <a:cubicBezTo>
                      <a:pt x="21" y="98"/>
                      <a:pt x="21" y="98"/>
                      <a:pt x="22" y="98"/>
                    </a:cubicBezTo>
                    <a:cubicBezTo>
                      <a:pt x="22" y="98"/>
                      <a:pt x="23" y="99"/>
                      <a:pt x="23" y="99"/>
                    </a:cubicBezTo>
                    <a:cubicBezTo>
                      <a:pt x="24" y="100"/>
                      <a:pt x="24" y="100"/>
                      <a:pt x="25" y="100"/>
                    </a:cubicBezTo>
                    <a:cubicBezTo>
                      <a:pt x="25" y="101"/>
                      <a:pt x="25" y="101"/>
                      <a:pt x="26" y="102"/>
                    </a:cubicBezTo>
                    <a:cubicBezTo>
                      <a:pt x="26" y="102"/>
                      <a:pt x="26" y="102"/>
                      <a:pt x="26" y="102"/>
                    </a:cubicBezTo>
                    <a:cubicBezTo>
                      <a:pt x="26" y="102"/>
                      <a:pt x="26" y="102"/>
                      <a:pt x="26" y="102"/>
                    </a:cubicBezTo>
                    <a:cubicBezTo>
                      <a:pt x="29" y="102"/>
                      <a:pt x="29" y="102"/>
                      <a:pt x="29" y="102"/>
                    </a:cubicBezTo>
                    <a:cubicBezTo>
                      <a:pt x="29" y="103"/>
                      <a:pt x="29" y="103"/>
                      <a:pt x="30" y="104"/>
                    </a:cubicBezTo>
                    <a:cubicBezTo>
                      <a:pt x="30" y="105"/>
                      <a:pt x="31" y="105"/>
                      <a:pt x="31" y="106"/>
                    </a:cubicBezTo>
                    <a:cubicBezTo>
                      <a:pt x="32" y="107"/>
                      <a:pt x="32" y="108"/>
                      <a:pt x="33" y="108"/>
                    </a:cubicBezTo>
                    <a:cubicBezTo>
                      <a:pt x="34" y="109"/>
                      <a:pt x="34" y="110"/>
                      <a:pt x="35" y="110"/>
                    </a:cubicBezTo>
                    <a:cubicBezTo>
                      <a:pt x="35" y="110"/>
                      <a:pt x="35" y="110"/>
                      <a:pt x="35" y="110"/>
                    </a:cubicBezTo>
                    <a:cubicBezTo>
                      <a:pt x="35" y="110"/>
                      <a:pt x="35" y="110"/>
                      <a:pt x="35" y="110"/>
                    </a:cubicBezTo>
                    <a:cubicBezTo>
                      <a:pt x="35" y="110"/>
                      <a:pt x="35" y="110"/>
                      <a:pt x="35" y="110"/>
                    </a:cubicBezTo>
                    <a:cubicBezTo>
                      <a:pt x="35" y="110"/>
                      <a:pt x="35" y="110"/>
                      <a:pt x="35" y="110"/>
                    </a:cubicBezTo>
                    <a:cubicBezTo>
                      <a:pt x="35" y="110"/>
                      <a:pt x="35" y="110"/>
                      <a:pt x="35" y="110"/>
                    </a:cubicBezTo>
                    <a:cubicBezTo>
                      <a:pt x="35" y="110"/>
                      <a:pt x="35"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1"/>
                      <a:pt x="36" y="111"/>
                    </a:cubicBezTo>
                    <a:cubicBezTo>
                      <a:pt x="36" y="111"/>
                      <a:pt x="36" y="111"/>
                      <a:pt x="36" y="111"/>
                    </a:cubicBezTo>
                    <a:cubicBezTo>
                      <a:pt x="36" y="111"/>
                      <a:pt x="36" y="111"/>
                      <a:pt x="36" y="111"/>
                    </a:cubicBezTo>
                    <a:cubicBezTo>
                      <a:pt x="36" y="111"/>
                      <a:pt x="36" y="111"/>
                      <a:pt x="36" y="111"/>
                    </a:cubicBezTo>
                    <a:cubicBezTo>
                      <a:pt x="36" y="111"/>
                      <a:pt x="36" y="111"/>
                      <a:pt x="36" y="111"/>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8" y="112"/>
                      <a:pt x="38" y="112"/>
                      <a:pt x="38" y="112"/>
                    </a:cubicBezTo>
                    <a:cubicBezTo>
                      <a:pt x="38" y="112"/>
                      <a:pt x="38" y="113"/>
                      <a:pt x="38" y="113"/>
                    </a:cubicBezTo>
                    <a:cubicBezTo>
                      <a:pt x="39" y="113"/>
                      <a:pt x="39" y="113"/>
                      <a:pt x="39" y="114"/>
                    </a:cubicBezTo>
                    <a:cubicBezTo>
                      <a:pt x="38" y="113"/>
                      <a:pt x="38" y="113"/>
                      <a:pt x="38" y="113"/>
                    </a:cubicBezTo>
                    <a:cubicBezTo>
                      <a:pt x="39" y="113"/>
                      <a:pt x="39" y="113"/>
                      <a:pt x="39" y="113"/>
                    </a:cubicBezTo>
                    <a:cubicBezTo>
                      <a:pt x="39" y="113"/>
                      <a:pt x="40" y="113"/>
                      <a:pt x="40" y="113"/>
                    </a:cubicBezTo>
                    <a:cubicBezTo>
                      <a:pt x="40" y="113"/>
                      <a:pt x="41" y="113"/>
                      <a:pt x="41" y="113"/>
                    </a:cubicBezTo>
                    <a:cubicBezTo>
                      <a:pt x="41" y="113"/>
                      <a:pt x="41" y="113"/>
                      <a:pt x="42" y="113"/>
                    </a:cubicBezTo>
                    <a:cubicBezTo>
                      <a:pt x="42" y="112"/>
                      <a:pt x="42" y="112"/>
                      <a:pt x="43" y="112"/>
                    </a:cubicBezTo>
                    <a:cubicBezTo>
                      <a:pt x="42" y="112"/>
                      <a:pt x="42" y="112"/>
                      <a:pt x="42" y="112"/>
                    </a:cubicBezTo>
                    <a:cubicBezTo>
                      <a:pt x="42" y="113"/>
                      <a:pt x="41" y="113"/>
                      <a:pt x="41" y="113"/>
                    </a:cubicBezTo>
                    <a:cubicBezTo>
                      <a:pt x="41" y="113"/>
                      <a:pt x="41" y="113"/>
                      <a:pt x="40" y="113"/>
                    </a:cubicBezTo>
                    <a:cubicBezTo>
                      <a:pt x="40" y="113"/>
                      <a:pt x="40" y="113"/>
                      <a:pt x="40" y="113"/>
                    </a:cubicBezTo>
                    <a:cubicBezTo>
                      <a:pt x="39" y="112"/>
                      <a:pt x="39" y="112"/>
                      <a:pt x="39" y="112"/>
                    </a:cubicBezTo>
                    <a:cubicBezTo>
                      <a:pt x="38" y="111"/>
                      <a:pt x="38" y="111"/>
                      <a:pt x="38" y="110"/>
                    </a:cubicBezTo>
                    <a:cubicBezTo>
                      <a:pt x="37" y="110"/>
                      <a:pt x="37" y="110"/>
                      <a:pt x="37" y="110"/>
                    </a:cubicBezTo>
                    <a:cubicBezTo>
                      <a:pt x="36" y="109"/>
                      <a:pt x="36" y="109"/>
                      <a:pt x="35" y="109"/>
                    </a:cubicBezTo>
                    <a:cubicBezTo>
                      <a:pt x="35" y="109"/>
                      <a:pt x="34" y="108"/>
                      <a:pt x="33" y="107"/>
                    </a:cubicBezTo>
                    <a:cubicBezTo>
                      <a:pt x="33" y="107"/>
                      <a:pt x="32" y="106"/>
                      <a:pt x="31" y="105"/>
                    </a:cubicBezTo>
                    <a:cubicBezTo>
                      <a:pt x="31" y="104"/>
                      <a:pt x="31" y="103"/>
                      <a:pt x="30" y="103"/>
                    </a:cubicBezTo>
                    <a:cubicBezTo>
                      <a:pt x="30" y="102"/>
                      <a:pt x="30" y="102"/>
                      <a:pt x="30" y="102"/>
                    </a:cubicBezTo>
                    <a:cubicBezTo>
                      <a:pt x="30" y="101"/>
                      <a:pt x="30" y="101"/>
                      <a:pt x="30" y="101"/>
                    </a:cubicBezTo>
                    <a:cubicBezTo>
                      <a:pt x="27" y="101"/>
                      <a:pt x="27" y="101"/>
                      <a:pt x="27" y="101"/>
                    </a:cubicBezTo>
                    <a:cubicBezTo>
                      <a:pt x="27" y="101"/>
                      <a:pt x="26" y="101"/>
                      <a:pt x="26" y="101"/>
                    </a:cubicBezTo>
                    <a:cubicBezTo>
                      <a:pt x="26" y="100"/>
                      <a:pt x="25" y="100"/>
                      <a:pt x="25" y="99"/>
                    </a:cubicBezTo>
                    <a:cubicBezTo>
                      <a:pt x="24" y="99"/>
                      <a:pt x="24" y="99"/>
                      <a:pt x="24" y="98"/>
                    </a:cubicBezTo>
                    <a:cubicBezTo>
                      <a:pt x="23" y="98"/>
                      <a:pt x="22" y="97"/>
                      <a:pt x="22" y="97"/>
                    </a:cubicBezTo>
                    <a:cubicBezTo>
                      <a:pt x="22" y="97"/>
                      <a:pt x="22" y="97"/>
                      <a:pt x="21" y="97"/>
                    </a:cubicBezTo>
                    <a:cubicBezTo>
                      <a:pt x="21" y="97"/>
                      <a:pt x="21" y="97"/>
                      <a:pt x="21" y="97"/>
                    </a:cubicBezTo>
                    <a:cubicBezTo>
                      <a:pt x="21" y="97"/>
                      <a:pt x="21" y="97"/>
                      <a:pt x="20" y="97"/>
                    </a:cubicBezTo>
                    <a:cubicBezTo>
                      <a:pt x="20" y="97"/>
                      <a:pt x="20" y="97"/>
                      <a:pt x="20" y="97"/>
                    </a:cubicBezTo>
                    <a:cubicBezTo>
                      <a:pt x="19" y="97"/>
                      <a:pt x="19" y="97"/>
                      <a:pt x="18" y="97"/>
                    </a:cubicBezTo>
                    <a:cubicBezTo>
                      <a:pt x="18" y="97"/>
                      <a:pt x="17" y="97"/>
                      <a:pt x="17" y="97"/>
                    </a:cubicBezTo>
                    <a:cubicBezTo>
                      <a:pt x="16" y="97"/>
                      <a:pt x="16" y="97"/>
                      <a:pt x="16" y="98"/>
                    </a:cubicBezTo>
                    <a:cubicBezTo>
                      <a:pt x="15" y="98"/>
                      <a:pt x="15" y="98"/>
                      <a:pt x="15" y="98"/>
                    </a:cubicBezTo>
                    <a:cubicBezTo>
                      <a:pt x="15" y="98"/>
                      <a:pt x="15" y="98"/>
                      <a:pt x="15" y="98"/>
                    </a:cubicBezTo>
                    <a:cubicBezTo>
                      <a:pt x="14" y="98"/>
                      <a:pt x="14" y="98"/>
                      <a:pt x="14" y="98"/>
                    </a:cubicBezTo>
                    <a:cubicBezTo>
                      <a:pt x="13" y="98"/>
                      <a:pt x="13" y="98"/>
                      <a:pt x="12" y="98"/>
                    </a:cubicBezTo>
                    <a:cubicBezTo>
                      <a:pt x="12" y="98"/>
                      <a:pt x="11" y="98"/>
                      <a:pt x="11" y="98"/>
                    </a:cubicBezTo>
                    <a:cubicBezTo>
                      <a:pt x="10" y="98"/>
                      <a:pt x="10" y="98"/>
                      <a:pt x="10" y="98"/>
                    </a:cubicBezTo>
                    <a:cubicBezTo>
                      <a:pt x="10" y="98"/>
                      <a:pt x="9" y="98"/>
                      <a:pt x="9" y="98"/>
                    </a:cubicBezTo>
                    <a:cubicBezTo>
                      <a:pt x="9" y="98"/>
                      <a:pt x="8" y="98"/>
                      <a:pt x="8" y="98"/>
                    </a:cubicBezTo>
                    <a:cubicBezTo>
                      <a:pt x="8" y="98"/>
                      <a:pt x="8" y="98"/>
                      <a:pt x="8" y="98"/>
                    </a:cubicBezTo>
                    <a:cubicBezTo>
                      <a:pt x="8" y="98"/>
                      <a:pt x="7" y="98"/>
                      <a:pt x="7" y="98"/>
                    </a:cubicBezTo>
                    <a:cubicBezTo>
                      <a:pt x="7" y="98"/>
                      <a:pt x="7" y="98"/>
                      <a:pt x="7" y="98"/>
                    </a:cubicBezTo>
                    <a:cubicBezTo>
                      <a:pt x="7" y="98"/>
                      <a:pt x="7" y="98"/>
                      <a:pt x="7" y="98"/>
                    </a:cubicBezTo>
                    <a:cubicBezTo>
                      <a:pt x="7" y="98"/>
                      <a:pt x="7" y="98"/>
                      <a:pt x="7" y="98"/>
                    </a:cubicBezTo>
                    <a:cubicBezTo>
                      <a:pt x="7" y="98"/>
                      <a:pt x="6" y="98"/>
                      <a:pt x="6" y="98"/>
                    </a:cubicBezTo>
                    <a:cubicBezTo>
                      <a:pt x="6" y="98"/>
                      <a:pt x="5" y="98"/>
                      <a:pt x="5" y="98"/>
                    </a:cubicBezTo>
                    <a:cubicBezTo>
                      <a:pt x="5" y="99"/>
                      <a:pt x="5" y="99"/>
                      <a:pt x="5" y="99"/>
                    </a:cubicBezTo>
                    <a:cubicBezTo>
                      <a:pt x="5" y="99"/>
                      <a:pt x="4" y="100"/>
                      <a:pt x="4" y="100"/>
                    </a:cubicBezTo>
                    <a:cubicBezTo>
                      <a:pt x="4" y="100"/>
                      <a:pt x="4" y="100"/>
                      <a:pt x="4" y="101"/>
                    </a:cubicBezTo>
                    <a:cubicBezTo>
                      <a:pt x="4" y="101"/>
                      <a:pt x="4" y="101"/>
                      <a:pt x="4" y="101"/>
                    </a:cubicBezTo>
                    <a:cubicBezTo>
                      <a:pt x="4" y="101"/>
                      <a:pt x="3" y="101"/>
                      <a:pt x="3" y="101"/>
                    </a:cubicBezTo>
                    <a:cubicBezTo>
                      <a:pt x="3" y="102"/>
                      <a:pt x="3" y="102"/>
                      <a:pt x="3" y="102"/>
                    </a:cubicBezTo>
                    <a:cubicBezTo>
                      <a:pt x="3" y="101"/>
                      <a:pt x="3" y="101"/>
                      <a:pt x="3" y="101"/>
                    </a:cubicBezTo>
                    <a:cubicBezTo>
                      <a:pt x="3" y="101"/>
                      <a:pt x="3" y="100"/>
                      <a:pt x="3" y="99"/>
                    </a:cubicBezTo>
                    <a:cubicBezTo>
                      <a:pt x="3" y="99"/>
                      <a:pt x="3" y="98"/>
                      <a:pt x="3" y="98"/>
                    </a:cubicBezTo>
                    <a:cubicBezTo>
                      <a:pt x="3" y="97"/>
                      <a:pt x="4" y="97"/>
                      <a:pt x="4" y="97"/>
                    </a:cubicBezTo>
                    <a:cubicBezTo>
                      <a:pt x="4" y="96"/>
                      <a:pt x="4" y="96"/>
                      <a:pt x="4" y="95"/>
                    </a:cubicBezTo>
                    <a:cubicBezTo>
                      <a:pt x="5" y="94"/>
                      <a:pt x="6" y="93"/>
                      <a:pt x="6" y="91"/>
                    </a:cubicBezTo>
                    <a:cubicBezTo>
                      <a:pt x="7" y="90"/>
                      <a:pt x="8" y="88"/>
                      <a:pt x="8" y="87"/>
                    </a:cubicBezTo>
                    <a:cubicBezTo>
                      <a:pt x="9" y="85"/>
                      <a:pt x="9" y="84"/>
                      <a:pt x="9" y="82"/>
                    </a:cubicBezTo>
                    <a:cubicBezTo>
                      <a:pt x="8" y="81"/>
                      <a:pt x="8" y="80"/>
                      <a:pt x="7" y="78"/>
                    </a:cubicBezTo>
                    <a:cubicBezTo>
                      <a:pt x="7" y="78"/>
                      <a:pt x="6" y="77"/>
                      <a:pt x="6" y="76"/>
                    </a:cubicBezTo>
                    <a:cubicBezTo>
                      <a:pt x="6" y="76"/>
                      <a:pt x="6" y="75"/>
                      <a:pt x="6" y="74"/>
                    </a:cubicBezTo>
                    <a:cubicBezTo>
                      <a:pt x="6" y="74"/>
                      <a:pt x="6" y="73"/>
                      <a:pt x="6" y="72"/>
                    </a:cubicBezTo>
                    <a:cubicBezTo>
                      <a:pt x="6" y="72"/>
                      <a:pt x="6" y="71"/>
                      <a:pt x="6" y="70"/>
                    </a:cubicBezTo>
                    <a:cubicBezTo>
                      <a:pt x="6" y="70"/>
                      <a:pt x="6" y="69"/>
                      <a:pt x="6" y="69"/>
                    </a:cubicBezTo>
                    <a:cubicBezTo>
                      <a:pt x="6" y="68"/>
                      <a:pt x="6" y="68"/>
                      <a:pt x="6" y="67"/>
                    </a:cubicBezTo>
                    <a:cubicBezTo>
                      <a:pt x="6" y="67"/>
                      <a:pt x="6" y="66"/>
                      <a:pt x="6" y="66"/>
                    </a:cubicBezTo>
                    <a:cubicBezTo>
                      <a:pt x="6" y="66"/>
                      <a:pt x="6" y="65"/>
                      <a:pt x="5" y="65"/>
                    </a:cubicBezTo>
                    <a:cubicBezTo>
                      <a:pt x="5" y="65"/>
                      <a:pt x="5" y="65"/>
                      <a:pt x="5" y="65"/>
                    </a:cubicBezTo>
                    <a:cubicBezTo>
                      <a:pt x="5" y="64"/>
                      <a:pt x="5" y="64"/>
                      <a:pt x="5" y="64"/>
                    </a:cubicBezTo>
                    <a:cubicBezTo>
                      <a:pt x="5" y="64"/>
                      <a:pt x="4" y="64"/>
                      <a:pt x="4" y="64"/>
                    </a:cubicBezTo>
                    <a:cubicBezTo>
                      <a:pt x="4" y="64"/>
                      <a:pt x="4" y="64"/>
                      <a:pt x="4" y="64"/>
                    </a:cubicBezTo>
                    <a:cubicBezTo>
                      <a:pt x="4" y="63"/>
                      <a:pt x="3" y="63"/>
                      <a:pt x="3" y="62"/>
                    </a:cubicBezTo>
                    <a:cubicBezTo>
                      <a:pt x="2" y="62"/>
                      <a:pt x="2" y="61"/>
                      <a:pt x="2" y="61"/>
                    </a:cubicBezTo>
                    <a:cubicBezTo>
                      <a:pt x="1" y="60"/>
                      <a:pt x="1" y="59"/>
                      <a:pt x="1" y="59"/>
                    </a:cubicBezTo>
                    <a:cubicBezTo>
                      <a:pt x="1" y="58"/>
                      <a:pt x="1" y="57"/>
                      <a:pt x="1" y="56"/>
                    </a:cubicBezTo>
                    <a:cubicBezTo>
                      <a:pt x="34" y="56"/>
                      <a:pt x="34" y="56"/>
                      <a:pt x="34" y="56"/>
                    </a:cubicBezTo>
                    <a:cubicBezTo>
                      <a:pt x="34" y="43"/>
                      <a:pt x="34" y="43"/>
                      <a:pt x="34" y="43"/>
                    </a:cubicBezTo>
                    <a:cubicBezTo>
                      <a:pt x="34" y="42"/>
                      <a:pt x="34" y="42"/>
                      <a:pt x="34" y="42"/>
                    </a:cubicBezTo>
                    <a:cubicBezTo>
                      <a:pt x="35" y="42"/>
                      <a:pt x="35" y="42"/>
                      <a:pt x="36" y="41"/>
                    </a:cubicBezTo>
                    <a:cubicBezTo>
                      <a:pt x="36" y="41"/>
                      <a:pt x="36" y="41"/>
                      <a:pt x="37" y="41"/>
                    </a:cubicBezTo>
                    <a:cubicBezTo>
                      <a:pt x="37" y="40"/>
                      <a:pt x="38" y="40"/>
                      <a:pt x="38" y="40"/>
                    </a:cubicBezTo>
                    <a:cubicBezTo>
                      <a:pt x="39" y="40"/>
                      <a:pt x="39" y="39"/>
                      <a:pt x="40" y="39"/>
                    </a:cubicBezTo>
                    <a:cubicBezTo>
                      <a:pt x="41" y="39"/>
                      <a:pt x="41" y="38"/>
                      <a:pt x="41" y="38"/>
                    </a:cubicBezTo>
                    <a:cubicBezTo>
                      <a:pt x="42" y="38"/>
                      <a:pt x="42" y="38"/>
                      <a:pt x="43" y="37"/>
                    </a:cubicBezTo>
                    <a:cubicBezTo>
                      <a:pt x="43" y="37"/>
                      <a:pt x="43" y="37"/>
                      <a:pt x="43" y="36"/>
                    </a:cubicBezTo>
                    <a:cubicBezTo>
                      <a:pt x="43" y="15"/>
                      <a:pt x="43" y="15"/>
                      <a:pt x="43" y="15"/>
                    </a:cubicBezTo>
                    <a:cubicBezTo>
                      <a:pt x="44" y="15"/>
                      <a:pt x="45" y="15"/>
                      <a:pt x="46" y="15"/>
                    </a:cubicBezTo>
                    <a:cubicBezTo>
                      <a:pt x="48" y="15"/>
                      <a:pt x="49" y="15"/>
                      <a:pt x="51" y="15"/>
                    </a:cubicBezTo>
                    <a:cubicBezTo>
                      <a:pt x="53" y="15"/>
                      <a:pt x="55" y="15"/>
                      <a:pt x="57" y="15"/>
                    </a:cubicBezTo>
                    <a:cubicBezTo>
                      <a:pt x="59" y="15"/>
                      <a:pt x="61" y="15"/>
                      <a:pt x="63" y="15"/>
                    </a:cubicBezTo>
                    <a:cubicBezTo>
                      <a:pt x="65" y="15"/>
                      <a:pt x="66" y="15"/>
                      <a:pt x="67" y="15"/>
                    </a:cubicBezTo>
                    <a:cubicBezTo>
                      <a:pt x="69" y="15"/>
                      <a:pt x="69" y="15"/>
                      <a:pt x="70" y="15"/>
                    </a:cubicBezTo>
                    <a:cubicBezTo>
                      <a:pt x="70" y="15"/>
                      <a:pt x="71" y="15"/>
                      <a:pt x="71" y="15"/>
                    </a:cubicBezTo>
                    <a:cubicBezTo>
                      <a:pt x="71" y="14"/>
                      <a:pt x="71" y="14"/>
                      <a:pt x="71" y="14"/>
                    </a:cubicBezTo>
                    <a:cubicBezTo>
                      <a:pt x="71" y="14"/>
                      <a:pt x="71" y="14"/>
                      <a:pt x="71" y="14"/>
                    </a:cubicBezTo>
                    <a:cubicBezTo>
                      <a:pt x="71" y="14"/>
                      <a:pt x="71" y="13"/>
                      <a:pt x="72" y="13"/>
                    </a:cubicBezTo>
                    <a:cubicBezTo>
                      <a:pt x="72" y="12"/>
                      <a:pt x="72" y="11"/>
                      <a:pt x="72" y="9"/>
                    </a:cubicBezTo>
                    <a:cubicBezTo>
                      <a:pt x="72" y="8"/>
                      <a:pt x="72" y="6"/>
                      <a:pt x="72" y="3"/>
                    </a:cubicBezTo>
                    <a:cubicBezTo>
                      <a:pt x="72" y="4"/>
                      <a:pt x="72" y="4"/>
                      <a:pt x="72" y="4"/>
                    </a:cubicBezTo>
                    <a:cubicBezTo>
                      <a:pt x="73" y="4"/>
                      <a:pt x="74" y="5"/>
                      <a:pt x="75" y="6"/>
                    </a:cubicBezTo>
                    <a:cubicBezTo>
                      <a:pt x="77" y="7"/>
                      <a:pt x="79" y="8"/>
                      <a:pt x="81" y="10"/>
                    </a:cubicBezTo>
                    <a:cubicBezTo>
                      <a:pt x="84" y="11"/>
                      <a:pt x="87" y="13"/>
                      <a:pt x="90" y="15"/>
                    </a:cubicBezTo>
                    <a:cubicBezTo>
                      <a:pt x="93" y="17"/>
                      <a:pt x="97" y="20"/>
                      <a:pt x="101" y="22"/>
                    </a:cubicBezTo>
                    <a:cubicBezTo>
                      <a:pt x="103" y="22"/>
                      <a:pt x="103" y="22"/>
                      <a:pt x="103" y="22"/>
                    </a:cubicBezTo>
                    <a:cubicBezTo>
                      <a:pt x="99" y="20"/>
                      <a:pt x="96" y="18"/>
                      <a:pt x="93" y="16"/>
                    </a:cubicBezTo>
                    <a:cubicBezTo>
                      <a:pt x="90" y="14"/>
                      <a:pt x="87" y="12"/>
                      <a:pt x="84" y="10"/>
                    </a:cubicBezTo>
                    <a:cubicBezTo>
                      <a:pt x="81" y="8"/>
                      <a:pt x="79" y="7"/>
                      <a:pt x="77" y="6"/>
                    </a:cubicBezTo>
                    <a:cubicBezTo>
                      <a:pt x="75" y="4"/>
                      <a:pt x="74" y="4"/>
                      <a:pt x="73" y="3"/>
                    </a:cubicBezTo>
                    <a:cubicBezTo>
                      <a:pt x="73" y="3"/>
                      <a:pt x="73" y="3"/>
                      <a:pt x="73" y="3"/>
                    </a:cubicBezTo>
                    <a:cubicBezTo>
                      <a:pt x="73" y="3"/>
                      <a:pt x="73" y="3"/>
                      <a:pt x="73" y="3"/>
                    </a:cubicBezTo>
                    <a:cubicBezTo>
                      <a:pt x="73" y="3"/>
                      <a:pt x="73" y="3"/>
                      <a:pt x="73" y="3"/>
                    </a:cubicBezTo>
                    <a:cubicBezTo>
                      <a:pt x="73" y="3"/>
                      <a:pt x="73" y="3"/>
                      <a:pt x="73" y="3"/>
                    </a:cubicBezTo>
                    <a:cubicBezTo>
                      <a:pt x="73" y="3"/>
                      <a:pt x="73" y="3"/>
                      <a:pt x="73" y="3"/>
                    </a:cubicBezTo>
                    <a:cubicBezTo>
                      <a:pt x="73" y="3"/>
                      <a:pt x="73" y="3"/>
                      <a:pt x="73" y="3"/>
                    </a:cubicBezTo>
                    <a:cubicBezTo>
                      <a:pt x="73" y="3"/>
                      <a:pt x="73" y="3"/>
                      <a:pt x="73" y="3"/>
                    </a:cubicBezTo>
                    <a:cubicBezTo>
                      <a:pt x="73" y="3"/>
                      <a:pt x="73" y="3"/>
                      <a:pt x="73" y="3"/>
                    </a:cubicBezTo>
                    <a:cubicBezTo>
                      <a:pt x="73" y="3"/>
                      <a:pt x="73" y="3"/>
                      <a:pt x="72" y="3"/>
                    </a:cubicBezTo>
                    <a:cubicBezTo>
                      <a:pt x="72" y="3"/>
                      <a:pt x="72" y="3"/>
                      <a:pt x="72" y="2"/>
                    </a:cubicBezTo>
                    <a:cubicBezTo>
                      <a:pt x="72" y="2"/>
                      <a:pt x="72" y="2"/>
                      <a:pt x="72" y="2"/>
                    </a:cubicBezTo>
                    <a:cubicBezTo>
                      <a:pt x="72" y="2"/>
                      <a:pt x="72" y="2"/>
                      <a:pt x="72" y="2"/>
                    </a:cubicBezTo>
                    <a:cubicBezTo>
                      <a:pt x="72" y="2"/>
                      <a:pt x="72" y="2"/>
                      <a:pt x="72" y="2"/>
                    </a:cubicBezTo>
                    <a:cubicBezTo>
                      <a:pt x="72" y="2"/>
                      <a:pt x="72" y="2"/>
                      <a:pt x="72" y="2"/>
                    </a:cubicBezTo>
                    <a:cubicBezTo>
                      <a:pt x="72" y="2"/>
                      <a:pt x="72" y="2"/>
                      <a:pt x="72" y="2"/>
                    </a:cubicBezTo>
                    <a:cubicBezTo>
                      <a:pt x="72" y="2"/>
                      <a:pt x="71" y="2"/>
                      <a:pt x="71" y="2"/>
                    </a:cubicBezTo>
                    <a:cubicBezTo>
                      <a:pt x="70" y="0"/>
                      <a:pt x="70" y="0"/>
                      <a:pt x="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59" name="Freeform 63">
                <a:extLst>
                  <a:ext uri="{FF2B5EF4-FFF2-40B4-BE49-F238E27FC236}">
                    <a16:creationId xmlns:a16="http://schemas.microsoft.com/office/drawing/2014/main" id="{BC0D58AB-4F1C-0645-8262-39F2C8F813A7}"/>
                  </a:ext>
                </a:extLst>
              </p:cNvPr>
              <p:cNvSpPr>
                <a:spLocks/>
              </p:cNvSpPr>
              <p:nvPr/>
            </p:nvSpPr>
            <p:spPr bwMode="auto">
              <a:xfrm>
                <a:off x="3612" y="1010"/>
                <a:ext cx="149" cy="139"/>
              </a:xfrm>
              <a:custGeom>
                <a:avLst/>
                <a:gdLst>
                  <a:gd name="T0" fmla="*/ 59 w 140"/>
                  <a:gd name="T1" fmla="*/ 78 h 130"/>
                  <a:gd name="T2" fmla="*/ 50 w 140"/>
                  <a:gd name="T3" fmla="*/ 84 h 130"/>
                  <a:gd name="T4" fmla="*/ 24 w 140"/>
                  <a:gd name="T5" fmla="*/ 85 h 130"/>
                  <a:gd name="T6" fmla="*/ 17 w 140"/>
                  <a:gd name="T7" fmla="*/ 86 h 130"/>
                  <a:gd name="T8" fmla="*/ 14 w 140"/>
                  <a:gd name="T9" fmla="*/ 85 h 130"/>
                  <a:gd name="T10" fmla="*/ 13 w 140"/>
                  <a:gd name="T11" fmla="*/ 87 h 130"/>
                  <a:gd name="T12" fmla="*/ 8 w 140"/>
                  <a:gd name="T13" fmla="*/ 86 h 130"/>
                  <a:gd name="T14" fmla="*/ 5 w 140"/>
                  <a:gd name="T15" fmla="*/ 86 h 130"/>
                  <a:gd name="T16" fmla="*/ 0 w 140"/>
                  <a:gd name="T17" fmla="*/ 91 h 130"/>
                  <a:gd name="T18" fmla="*/ 2 w 140"/>
                  <a:gd name="T19" fmla="*/ 95 h 130"/>
                  <a:gd name="T20" fmla="*/ 6 w 140"/>
                  <a:gd name="T21" fmla="*/ 103 h 130"/>
                  <a:gd name="T22" fmla="*/ 8 w 140"/>
                  <a:gd name="T23" fmla="*/ 112 h 130"/>
                  <a:gd name="T24" fmla="*/ 10 w 140"/>
                  <a:gd name="T25" fmla="*/ 114 h 130"/>
                  <a:gd name="T26" fmla="*/ 12 w 140"/>
                  <a:gd name="T27" fmla="*/ 113 h 130"/>
                  <a:gd name="T28" fmla="*/ 13 w 140"/>
                  <a:gd name="T29" fmla="*/ 114 h 130"/>
                  <a:gd name="T30" fmla="*/ 15 w 140"/>
                  <a:gd name="T31" fmla="*/ 112 h 130"/>
                  <a:gd name="T32" fmla="*/ 19 w 140"/>
                  <a:gd name="T33" fmla="*/ 113 h 130"/>
                  <a:gd name="T34" fmla="*/ 22 w 140"/>
                  <a:gd name="T35" fmla="*/ 112 h 130"/>
                  <a:gd name="T36" fmla="*/ 26 w 140"/>
                  <a:gd name="T37" fmla="*/ 109 h 130"/>
                  <a:gd name="T38" fmla="*/ 31 w 140"/>
                  <a:gd name="T39" fmla="*/ 117 h 130"/>
                  <a:gd name="T40" fmla="*/ 33 w 140"/>
                  <a:gd name="T41" fmla="*/ 120 h 130"/>
                  <a:gd name="T42" fmla="*/ 32 w 140"/>
                  <a:gd name="T43" fmla="*/ 121 h 130"/>
                  <a:gd name="T44" fmla="*/ 32 w 140"/>
                  <a:gd name="T45" fmla="*/ 123 h 130"/>
                  <a:gd name="T46" fmla="*/ 34 w 140"/>
                  <a:gd name="T47" fmla="*/ 127 h 130"/>
                  <a:gd name="T48" fmla="*/ 37 w 140"/>
                  <a:gd name="T49" fmla="*/ 129 h 130"/>
                  <a:gd name="T50" fmla="*/ 39 w 140"/>
                  <a:gd name="T51" fmla="*/ 127 h 130"/>
                  <a:gd name="T52" fmla="*/ 43 w 140"/>
                  <a:gd name="T53" fmla="*/ 129 h 130"/>
                  <a:gd name="T54" fmla="*/ 46 w 140"/>
                  <a:gd name="T55" fmla="*/ 129 h 130"/>
                  <a:gd name="T56" fmla="*/ 50 w 140"/>
                  <a:gd name="T57" fmla="*/ 125 h 130"/>
                  <a:gd name="T58" fmla="*/ 52 w 140"/>
                  <a:gd name="T59" fmla="*/ 126 h 130"/>
                  <a:gd name="T60" fmla="*/ 52 w 140"/>
                  <a:gd name="T61" fmla="*/ 128 h 130"/>
                  <a:gd name="T62" fmla="*/ 53 w 140"/>
                  <a:gd name="T63" fmla="*/ 128 h 130"/>
                  <a:gd name="T64" fmla="*/ 56 w 140"/>
                  <a:gd name="T65" fmla="*/ 127 h 130"/>
                  <a:gd name="T66" fmla="*/ 57 w 140"/>
                  <a:gd name="T67" fmla="*/ 125 h 130"/>
                  <a:gd name="T68" fmla="*/ 58 w 140"/>
                  <a:gd name="T69" fmla="*/ 123 h 130"/>
                  <a:gd name="T70" fmla="*/ 59 w 140"/>
                  <a:gd name="T71" fmla="*/ 120 h 130"/>
                  <a:gd name="T72" fmla="*/ 59 w 140"/>
                  <a:gd name="T73" fmla="*/ 118 h 130"/>
                  <a:gd name="T74" fmla="*/ 58 w 140"/>
                  <a:gd name="T75" fmla="*/ 115 h 130"/>
                  <a:gd name="T76" fmla="*/ 60 w 140"/>
                  <a:gd name="T77" fmla="*/ 115 h 130"/>
                  <a:gd name="T78" fmla="*/ 67 w 140"/>
                  <a:gd name="T79" fmla="*/ 109 h 130"/>
                  <a:gd name="T80" fmla="*/ 71 w 140"/>
                  <a:gd name="T81" fmla="*/ 100 h 130"/>
                  <a:gd name="T82" fmla="*/ 75 w 140"/>
                  <a:gd name="T83" fmla="*/ 102 h 130"/>
                  <a:gd name="T84" fmla="*/ 77 w 140"/>
                  <a:gd name="T85" fmla="*/ 99 h 130"/>
                  <a:gd name="T86" fmla="*/ 80 w 140"/>
                  <a:gd name="T87" fmla="*/ 97 h 130"/>
                  <a:gd name="T88" fmla="*/ 83 w 140"/>
                  <a:gd name="T89" fmla="*/ 94 h 130"/>
                  <a:gd name="T90" fmla="*/ 87 w 140"/>
                  <a:gd name="T91" fmla="*/ 94 h 130"/>
                  <a:gd name="T92" fmla="*/ 91 w 140"/>
                  <a:gd name="T93" fmla="*/ 92 h 130"/>
                  <a:gd name="T94" fmla="*/ 96 w 140"/>
                  <a:gd name="T95" fmla="*/ 89 h 130"/>
                  <a:gd name="T96" fmla="*/ 100 w 140"/>
                  <a:gd name="T97" fmla="*/ 87 h 130"/>
                  <a:gd name="T98" fmla="*/ 105 w 140"/>
                  <a:gd name="T99" fmla="*/ 88 h 130"/>
                  <a:gd name="T100" fmla="*/ 112 w 140"/>
                  <a:gd name="T101" fmla="*/ 88 h 130"/>
                  <a:gd name="T102" fmla="*/ 116 w 140"/>
                  <a:gd name="T103" fmla="*/ 86 h 130"/>
                  <a:gd name="T104" fmla="*/ 119 w 140"/>
                  <a:gd name="T105" fmla="*/ 86 h 130"/>
                  <a:gd name="T106" fmla="*/ 125 w 140"/>
                  <a:gd name="T107" fmla="*/ 85 h 130"/>
                  <a:gd name="T108" fmla="*/ 133 w 140"/>
                  <a:gd name="T109" fmla="*/ 84 h 130"/>
                  <a:gd name="T110" fmla="*/ 137 w 140"/>
                  <a:gd name="T111" fmla="*/ 79 h 130"/>
                  <a:gd name="T112" fmla="*/ 139 w 140"/>
                  <a:gd name="T113" fmla="*/ 74 h 130"/>
                  <a:gd name="T114" fmla="*/ 140 w 140"/>
                  <a:gd name="T115" fmla="*/ 58 h 130"/>
                  <a:gd name="T116" fmla="*/ 133 w 140"/>
                  <a:gd name="T117" fmla="*/ 54 h 130"/>
                  <a:gd name="T118" fmla="*/ 129 w 140"/>
                  <a:gd name="T119" fmla="*/ 46 h 130"/>
                  <a:gd name="T120" fmla="*/ 119 w 140"/>
                  <a:gd name="T121" fmla="*/ 42 h 130"/>
                  <a:gd name="T122" fmla="*/ 97 w 140"/>
                  <a:gd name="T123" fmla="*/ 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30">
                    <a:moveTo>
                      <a:pt x="62" y="0"/>
                    </a:moveTo>
                    <a:cubicBezTo>
                      <a:pt x="49" y="0"/>
                      <a:pt x="49" y="0"/>
                      <a:pt x="49" y="0"/>
                    </a:cubicBezTo>
                    <a:cubicBezTo>
                      <a:pt x="56" y="74"/>
                      <a:pt x="56" y="74"/>
                      <a:pt x="56" y="74"/>
                    </a:cubicBezTo>
                    <a:cubicBezTo>
                      <a:pt x="59" y="76"/>
                      <a:pt x="59" y="76"/>
                      <a:pt x="59" y="76"/>
                    </a:cubicBezTo>
                    <a:cubicBezTo>
                      <a:pt x="59" y="76"/>
                      <a:pt x="59" y="76"/>
                      <a:pt x="59" y="76"/>
                    </a:cubicBezTo>
                    <a:cubicBezTo>
                      <a:pt x="59" y="77"/>
                      <a:pt x="59" y="77"/>
                      <a:pt x="59" y="78"/>
                    </a:cubicBezTo>
                    <a:cubicBezTo>
                      <a:pt x="59" y="79"/>
                      <a:pt x="59" y="80"/>
                      <a:pt x="59" y="80"/>
                    </a:cubicBezTo>
                    <a:cubicBezTo>
                      <a:pt x="59" y="81"/>
                      <a:pt x="59" y="82"/>
                      <a:pt x="58" y="83"/>
                    </a:cubicBezTo>
                    <a:cubicBezTo>
                      <a:pt x="58" y="83"/>
                      <a:pt x="58" y="84"/>
                      <a:pt x="57" y="84"/>
                    </a:cubicBezTo>
                    <a:cubicBezTo>
                      <a:pt x="57" y="84"/>
                      <a:pt x="57" y="84"/>
                      <a:pt x="57" y="84"/>
                    </a:cubicBezTo>
                    <a:cubicBezTo>
                      <a:pt x="57" y="84"/>
                      <a:pt x="56" y="84"/>
                      <a:pt x="55" y="84"/>
                    </a:cubicBezTo>
                    <a:cubicBezTo>
                      <a:pt x="54" y="84"/>
                      <a:pt x="52" y="84"/>
                      <a:pt x="50" y="84"/>
                    </a:cubicBezTo>
                    <a:cubicBezTo>
                      <a:pt x="47" y="85"/>
                      <a:pt x="44" y="85"/>
                      <a:pt x="40" y="85"/>
                    </a:cubicBezTo>
                    <a:cubicBezTo>
                      <a:pt x="38" y="85"/>
                      <a:pt x="36" y="85"/>
                      <a:pt x="35" y="85"/>
                    </a:cubicBezTo>
                    <a:cubicBezTo>
                      <a:pt x="33" y="85"/>
                      <a:pt x="31" y="85"/>
                      <a:pt x="30" y="85"/>
                    </a:cubicBezTo>
                    <a:cubicBezTo>
                      <a:pt x="28" y="84"/>
                      <a:pt x="27" y="84"/>
                      <a:pt x="26" y="84"/>
                    </a:cubicBezTo>
                    <a:cubicBezTo>
                      <a:pt x="25" y="84"/>
                      <a:pt x="25" y="84"/>
                      <a:pt x="24" y="84"/>
                    </a:cubicBezTo>
                    <a:cubicBezTo>
                      <a:pt x="24" y="85"/>
                      <a:pt x="24" y="85"/>
                      <a:pt x="24" y="85"/>
                    </a:cubicBezTo>
                    <a:cubicBezTo>
                      <a:pt x="23" y="85"/>
                      <a:pt x="23" y="85"/>
                      <a:pt x="22" y="85"/>
                    </a:cubicBezTo>
                    <a:cubicBezTo>
                      <a:pt x="22" y="85"/>
                      <a:pt x="21" y="86"/>
                      <a:pt x="21" y="86"/>
                    </a:cubicBezTo>
                    <a:cubicBezTo>
                      <a:pt x="20" y="86"/>
                      <a:pt x="19" y="86"/>
                      <a:pt x="19" y="86"/>
                    </a:cubicBezTo>
                    <a:cubicBezTo>
                      <a:pt x="19" y="86"/>
                      <a:pt x="18" y="86"/>
                      <a:pt x="18" y="86"/>
                    </a:cubicBezTo>
                    <a:cubicBezTo>
                      <a:pt x="18" y="86"/>
                      <a:pt x="18" y="86"/>
                      <a:pt x="18" y="86"/>
                    </a:cubicBezTo>
                    <a:cubicBezTo>
                      <a:pt x="17" y="86"/>
                      <a:pt x="17" y="86"/>
                      <a:pt x="17" y="86"/>
                    </a:cubicBezTo>
                    <a:cubicBezTo>
                      <a:pt x="17" y="86"/>
                      <a:pt x="16" y="86"/>
                      <a:pt x="16" y="85"/>
                    </a:cubicBezTo>
                    <a:cubicBezTo>
                      <a:pt x="16" y="85"/>
                      <a:pt x="16" y="85"/>
                      <a:pt x="16" y="85"/>
                    </a:cubicBezTo>
                    <a:cubicBezTo>
                      <a:pt x="15" y="85"/>
                      <a:pt x="15" y="85"/>
                      <a:pt x="15" y="85"/>
                    </a:cubicBezTo>
                    <a:cubicBezTo>
                      <a:pt x="15" y="85"/>
                      <a:pt x="15" y="85"/>
                      <a:pt x="15" y="85"/>
                    </a:cubicBezTo>
                    <a:cubicBezTo>
                      <a:pt x="15"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3" y="86"/>
                      <a:pt x="13" y="86"/>
                      <a:pt x="13" y="86"/>
                    </a:cubicBezTo>
                    <a:cubicBezTo>
                      <a:pt x="13" y="86"/>
                      <a:pt x="13" y="86"/>
                      <a:pt x="13" y="87"/>
                    </a:cubicBezTo>
                    <a:cubicBezTo>
                      <a:pt x="13" y="87"/>
                      <a:pt x="13" y="87"/>
                      <a:pt x="13" y="87"/>
                    </a:cubicBezTo>
                    <a:cubicBezTo>
                      <a:pt x="13" y="87"/>
                      <a:pt x="12" y="88"/>
                      <a:pt x="12" y="88"/>
                    </a:cubicBezTo>
                    <a:cubicBezTo>
                      <a:pt x="12" y="88"/>
                      <a:pt x="12" y="88"/>
                      <a:pt x="11" y="88"/>
                    </a:cubicBezTo>
                    <a:cubicBezTo>
                      <a:pt x="11" y="88"/>
                      <a:pt x="11" y="88"/>
                      <a:pt x="11" y="88"/>
                    </a:cubicBezTo>
                    <a:cubicBezTo>
                      <a:pt x="11" y="88"/>
                      <a:pt x="10" y="88"/>
                      <a:pt x="10" y="87"/>
                    </a:cubicBezTo>
                    <a:cubicBezTo>
                      <a:pt x="10" y="87"/>
                      <a:pt x="10" y="87"/>
                      <a:pt x="9" y="87"/>
                    </a:cubicBezTo>
                    <a:cubicBezTo>
                      <a:pt x="9" y="87"/>
                      <a:pt x="9" y="86"/>
                      <a:pt x="8" y="86"/>
                    </a:cubicBezTo>
                    <a:cubicBezTo>
                      <a:pt x="8" y="86"/>
                      <a:pt x="8" y="86"/>
                      <a:pt x="8" y="85"/>
                    </a:cubicBezTo>
                    <a:cubicBezTo>
                      <a:pt x="7" y="85"/>
                      <a:pt x="7" y="85"/>
                      <a:pt x="7" y="85"/>
                    </a:cubicBezTo>
                    <a:cubicBezTo>
                      <a:pt x="7" y="85"/>
                      <a:pt x="6" y="85"/>
                      <a:pt x="6" y="85"/>
                    </a:cubicBezTo>
                    <a:cubicBezTo>
                      <a:pt x="6" y="85"/>
                      <a:pt x="6" y="85"/>
                      <a:pt x="6" y="85"/>
                    </a:cubicBezTo>
                    <a:cubicBezTo>
                      <a:pt x="6" y="85"/>
                      <a:pt x="5" y="85"/>
                      <a:pt x="5" y="85"/>
                    </a:cubicBezTo>
                    <a:cubicBezTo>
                      <a:pt x="5" y="85"/>
                      <a:pt x="5" y="86"/>
                      <a:pt x="5" y="86"/>
                    </a:cubicBezTo>
                    <a:cubicBezTo>
                      <a:pt x="5" y="86"/>
                      <a:pt x="4" y="86"/>
                      <a:pt x="4" y="87"/>
                    </a:cubicBezTo>
                    <a:cubicBezTo>
                      <a:pt x="4" y="87"/>
                      <a:pt x="4" y="87"/>
                      <a:pt x="4" y="88"/>
                    </a:cubicBezTo>
                    <a:cubicBezTo>
                      <a:pt x="4" y="88"/>
                      <a:pt x="4" y="89"/>
                      <a:pt x="4" y="89"/>
                    </a:cubicBezTo>
                    <a:cubicBezTo>
                      <a:pt x="4" y="89"/>
                      <a:pt x="4" y="90"/>
                      <a:pt x="3" y="90"/>
                    </a:cubicBezTo>
                    <a:cubicBezTo>
                      <a:pt x="3" y="90"/>
                      <a:pt x="2" y="90"/>
                      <a:pt x="2" y="91"/>
                    </a:cubicBezTo>
                    <a:cubicBezTo>
                      <a:pt x="1" y="91"/>
                      <a:pt x="1" y="91"/>
                      <a:pt x="0" y="91"/>
                    </a:cubicBezTo>
                    <a:cubicBezTo>
                      <a:pt x="0" y="91"/>
                      <a:pt x="0" y="91"/>
                      <a:pt x="0" y="91"/>
                    </a:cubicBezTo>
                    <a:cubicBezTo>
                      <a:pt x="0" y="91"/>
                      <a:pt x="0" y="92"/>
                      <a:pt x="0" y="92"/>
                    </a:cubicBezTo>
                    <a:cubicBezTo>
                      <a:pt x="0" y="92"/>
                      <a:pt x="0" y="92"/>
                      <a:pt x="0" y="92"/>
                    </a:cubicBezTo>
                    <a:cubicBezTo>
                      <a:pt x="0" y="92"/>
                      <a:pt x="0" y="92"/>
                      <a:pt x="0" y="92"/>
                    </a:cubicBezTo>
                    <a:cubicBezTo>
                      <a:pt x="2" y="95"/>
                      <a:pt x="2" y="95"/>
                      <a:pt x="2" y="95"/>
                    </a:cubicBezTo>
                    <a:cubicBezTo>
                      <a:pt x="2" y="95"/>
                      <a:pt x="2" y="95"/>
                      <a:pt x="2" y="95"/>
                    </a:cubicBezTo>
                    <a:cubicBezTo>
                      <a:pt x="2" y="95"/>
                      <a:pt x="2" y="95"/>
                      <a:pt x="2" y="96"/>
                    </a:cubicBezTo>
                    <a:cubicBezTo>
                      <a:pt x="2" y="96"/>
                      <a:pt x="2" y="97"/>
                      <a:pt x="2" y="97"/>
                    </a:cubicBezTo>
                    <a:cubicBezTo>
                      <a:pt x="2" y="98"/>
                      <a:pt x="2" y="98"/>
                      <a:pt x="2" y="98"/>
                    </a:cubicBezTo>
                    <a:cubicBezTo>
                      <a:pt x="3" y="99"/>
                      <a:pt x="3" y="99"/>
                      <a:pt x="3" y="100"/>
                    </a:cubicBezTo>
                    <a:cubicBezTo>
                      <a:pt x="4" y="100"/>
                      <a:pt x="4" y="101"/>
                      <a:pt x="5" y="101"/>
                    </a:cubicBezTo>
                    <a:cubicBezTo>
                      <a:pt x="5" y="102"/>
                      <a:pt x="6" y="102"/>
                      <a:pt x="6" y="103"/>
                    </a:cubicBezTo>
                    <a:cubicBezTo>
                      <a:pt x="7" y="103"/>
                      <a:pt x="7" y="104"/>
                      <a:pt x="7" y="104"/>
                    </a:cubicBezTo>
                    <a:cubicBezTo>
                      <a:pt x="7" y="105"/>
                      <a:pt x="8" y="105"/>
                      <a:pt x="8" y="105"/>
                    </a:cubicBezTo>
                    <a:cubicBezTo>
                      <a:pt x="8" y="106"/>
                      <a:pt x="8" y="106"/>
                      <a:pt x="8" y="107"/>
                    </a:cubicBezTo>
                    <a:cubicBezTo>
                      <a:pt x="8" y="107"/>
                      <a:pt x="8" y="108"/>
                      <a:pt x="8" y="109"/>
                    </a:cubicBezTo>
                    <a:cubicBezTo>
                      <a:pt x="8" y="110"/>
                      <a:pt x="8" y="110"/>
                      <a:pt x="8" y="111"/>
                    </a:cubicBezTo>
                    <a:cubicBezTo>
                      <a:pt x="8" y="111"/>
                      <a:pt x="8" y="112"/>
                      <a:pt x="8" y="112"/>
                    </a:cubicBezTo>
                    <a:cubicBezTo>
                      <a:pt x="8" y="112"/>
                      <a:pt x="8" y="113"/>
                      <a:pt x="8" y="113"/>
                    </a:cubicBezTo>
                    <a:cubicBezTo>
                      <a:pt x="8" y="113"/>
                      <a:pt x="8" y="113"/>
                      <a:pt x="8" y="114"/>
                    </a:cubicBezTo>
                    <a:cubicBezTo>
                      <a:pt x="8" y="114"/>
                      <a:pt x="8" y="114"/>
                      <a:pt x="9" y="114"/>
                    </a:cubicBezTo>
                    <a:cubicBezTo>
                      <a:pt x="9" y="114"/>
                      <a:pt x="9" y="114"/>
                      <a:pt x="9" y="114"/>
                    </a:cubicBezTo>
                    <a:cubicBezTo>
                      <a:pt x="9" y="114"/>
                      <a:pt x="9" y="114"/>
                      <a:pt x="9" y="114"/>
                    </a:cubicBezTo>
                    <a:cubicBezTo>
                      <a:pt x="9" y="114"/>
                      <a:pt x="9" y="114"/>
                      <a:pt x="10" y="114"/>
                    </a:cubicBezTo>
                    <a:cubicBezTo>
                      <a:pt x="10" y="114"/>
                      <a:pt x="10" y="114"/>
                      <a:pt x="10" y="113"/>
                    </a:cubicBezTo>
                    <a:cubicBezTo>
                      <a:pt x="10" y="113"/>
                      <a:pt x="10" y="113"/>
                      <a:pt x="10" y="113"/>
                    </a:cubicBezTo>
                    <a:cubicBezTo>
                      <a:pt x="10" y="113"/>
                      <a:pt x="11" y="113"/>
                      <a:pt x="11" y="113"/>
                    </a:cubicBezTo>
                    <a:cubicBezTo>
                      <a:pt x="11" y="113"/>
                      <a:pt x="11" y="113"/>
                      <a:pt x="11" y="113"/>
                    </a:cubicBezTo>
                    <a:cubicBezTo>
                      <a:pt x="11" y="113"/>
                      <a:pt x="11" y="113"/>
                      <a:pt x="12" y="113"/>
                    </a:cubicBezTo>
                    <a:cubicBezTo>
                      <a:pt x="12" y="113"/>
                      <a:pt x="12" y="113"/>
                      <a:pt x="12" y="113"/>
                    </a:cubicBezTo>
                    <a:cubicBezTo>
                      <a:pt x="12" y="114"/>
                      <a:pt x="12" y="114"/>
                      <a:pt x="12" y="114"/>
                    </a:cubicBezTo>
                    <a:cubicBezTo>
                      <a:pt x="12" y="114"/>
                      <a:pt x="13" y="114"/>
                      <a:pt x="13"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4"/>
                      <a:pt x="14" y="114"/>
                      <a:pt x="14" y="114"/>
                    </a:cubicBezTo>
                    <a:cubicBezTo>
                      <a:pt x="14" y="114"/>
                      <a:pt x="14" y="114"/>
                      <a:pt x="14" y="113"/>
                    </a:cubicBezTo>
                    <a:cubicBezTo>
                      <a:pt x="14" y="113"/>
                      <a:pt x="14" y="113"/>
                      <a:pt x="14" y="113"/>
                    </a:cubicBezTo>
                    <a:cubicBezTo>
                      <a:pt x="14" y="113"/>
                      <a:pt x="15" y="113"/>
                      <a:pt x="15" y="112"/>
                    </a:cubicBezTo>
                    <a:cubicBezTo>
                      <a:pt x="15" y="112"/>
                      <a:pt x="15" y="112"/>
                      <a:pt x="15" y="112"/>
                    </a:cubicBezTo>
                    <a:cubicBezTo>
                      <a:pt x="15" y="112"/>
                      <a:pt x="16" y="112"/>
                      <a:pt x="16" y="112"/>
                    </a:cubicBezTo>
                    <a:cubicBezTo>
                      <a:pt x="16" y="112"/>
                      <a:pt x="16" y="112"/>
                      <a:pt x="16" y="112"/>
                    </a:cubicBezTo>
                    <a:cubicBezTo>
                      <a:pt x="17" y="112"/>
                      <a:pt x="17" y="112"/>
                      <a:pt x="17" y="112"/>
                    </a:cubicBezTo>
                    <a:cubicBezTo>
                      <a:pt x="17" y="112"/>
                      <a:pt x="18" y="113"/>
                      <a:pt x="18" y="113"/>
                    </a:cubicBezTo>
                    <a:cubicBezTo>
                      <a:pt x="18" y="113"/>
                      <a:pt x="18" y="113"/>
                      <a:pt x="18" y="113"/>
                    </a:cubicBezTo>
                    <a:cubicBezTo>
                      <a:pt x="19" y="113"/>
                      <a:pt x="19" y="113"/>
                      <a:pt x="19" y="113"/>
                    </a:cubicBezTo>
                    <a:cubicBezTo>
                      <a:pt x="19" y="113"/>
                      <a:pt x="19" y="113"/>
                      <a:pt x="19" y="113"/>
                    </a:cubicBezTo>
                    <a:cubicBezTo>
                      <a:pt x="20" y="113"/>
                      <a:pt x="20" y="113"/>
                      <a:pt x="20" y="114"/>
                    </a:cubicBezTo>
                    <a:cubicBezTo>
                      <a:pt x="20" y="114"/>
                      <a:pt x="20" y="114"/>
                      <a:pt x="20" y="114"/>
                    </a:cubicBezTo>
                    <a:cubicBezTo>
                      <a:pt x="20" y="114"/>
                      <a:pt x="20" y="113"/>
                      <a:pt x="21" y="113"/>
                    </a:cubicBezTo>
                    <a:cubicBezTo>
                      <a:pt x="21" y="113"/>
                      <a:pt x="21" y="113"/>
                      <a:pt x="22" y="113"/>
                    </a:cubicBezTo>
                    <a:cubicBezTo>
                      <a:pt x="22" y="113"/>
                      <a:pt x="22" y="112"/>
                      <a:pt x="22" y="112"/>
                    </a:cubicBezTo>
                    <a:cubicBezTo>
                      <a:pt x="23" y="112"/>
                      <a:pt x="23" y="112"/>
                      <a:pt x="23" y="111"/>
                    </a:cubicBezTo>
                    <a:cubicBezTo>
                      <a:pt x="24" y="111"/>
                      <a:pt x="24" y="111"/>
                      <a:pt x="24" y="110"/>
                    </a:cubicBezTo>
                    <a:cubicBezTo>
                      <a:pt x="24" y="110"/>
                      <a:pt x="25" y="110"/>
                      <a:pt x="25" y="110"/>
                    </a:cubicBezTo>
                    <a:cubicBezTo>
                      <a:pt x="25" y="110"/>
                      <a:pt x="25" y="110"/>
                      <a:pt x="26" y="109"/>
                    </a:cubicBezTo>
                    <a:cubicBezTo>
                      <a:pt x="26" y="109"/>
                      <a:pt x="26" y="109"/>
                      <a:pt x="26" y="109"/>
                    </a:cubicBezTo>
                    <a:cubicBezTo>
                      <a:pt x="26" y="109"/>
                      <a:pt x="26" y="109"/>
                      <a:pt x="26" y="109"/>
                    </a:cubicBezTo>
                    <a:cubicBezTo>
                      <a:pt x="27" y="109"/>
                      <a:pt x="27" y="110"/>
                      <a:pt x="27" y="110"/>
                    </a:cubicBezTo>
                    <a:cubicBezTo>
                      <a:pt x="28" y="111"/>
                      <a:pt x="28" y="111"/>
                      <a:pt x="29" y="112"/>
                    </a:cubicBezTo>
                    <a:cubicBezTo>
                      <a:pt x="29" y="113"/>
                      <a:pt x="29" y="114"/>
                      <a:pt x="30" y="114"/>
                    </a:cubicBezTo>
                    <a:cubicBezTo>
                      <a:pt x="30" y="115"/>
                      <a:pt x="30" y="116"/>
                      <a:pt x="30" y="116"/>
                    </a:cubicBezTo>
                    <a:cubicBezTo>
                      <a:pt x="30" y="116"/>
                      <a:pt x="30" y="116"/>
                      <a:pt x="30" y="117"/>
                    </a:cubicBezTo>
                    <a:cubicBezTo>
                      <a:pt x="30" y="117"/>
                      <a:pt x="30" y="117"/>
                      <a:pt x="31" y="117"/>
                    </a:cubicBezTo>
                    <a:cubicBezTo>
                      <a:pt x="31" y="117"/>
                      <a:pt x="31" y="118"/>
                      <a:pt x="31" y="118"/>
                    </a:cubicBezTo>
                    <a:cubicBezTo>
                      <a:pt x="31" y="118"/>
                      <a:pt x="32" y="118"/>
                      <a:pt x="32" y="118"/>
                    </a:cubicBezTo>
                    <a:cubicBezTo>
                      <a:pt x="32" y="118"/>
                      <a:pt x="32" y="118"/>
                      <a:pt x="32" y="119"/>
                    </a:cubicBezTo>
                    <a:cubicBezTo>
                      <a:pt x="33" y="119"/>
                      <a:pt x="33" y="119"/>
                      <a:pt x="33" y="119"/>
                    </a:cubicBezTo>
                    <a:cubicBezTo>
                      <a:pt x="33" y="119"/>
                      <a:pt x="33" y="119"/>
                      <a:pt x="33" y="119"/>
                    </a:cubicBezTo>
                    <a:cubicBezTo>
                      <a:pt x="33" y="120"/>
                      <a:pt x="33" y="120"/>
                      <a:pt x="33" y="120"/>
                    </a:cubicBezTo>
                    <a:cubicBezTo>
                      <a:pt x="33" y="120"/>
                      <a:pt x="33" y="120"/>
                      <a:pt x="33" y="120"/>
                    </a:cubicBezTo>
                    <a:cubicBezTo>
                      <a:pt x="33" y="120"/>
                      <a:pt x="33" y="120"/>
                      <a:pt x="33" y="120"/>
                    </a:cubicBezTo>
                    <a:cubicBezTo>
                      <a:pt x="33" y="120"/>
                      <a:pt x="33" y="120"/>
                      <a:pt x="33" y="120"/>
                    </a:cubicBezTo>
                    <a:cubicBezTo>
                      <a:pt x="33" y="120"/>
                      <a:pt x="33" y="120"/>
                      <a:pt x="33" y="121"/>
                    </a:cubicBezTo>
                    <a:cubicBezTo>
                      <a:pt x="32" y="121"/>
                      <a:pt x="32" y="121"/>
                      <a:pt x="32" y="121"/>
                    </a:cubicBezTo>
                    <a:cubicBezTo>
                      <a:pt x="32" y="121"/>
                      <a:pt x="32" y="121"/>
                      <a:pt x="32" y="121"/>
                    </a:cubicBezTo>
                    <a:cubicBezTo>
                      <a:pt x="32" y="121"/>
                      <a:pt x="32" y="121"/>
                      <a:pt x="32" y="122"/>
                    </a:cubicBezTo>
                    <a:cubicBezTo>
                      <a:pt x="32" y="122"/>
                      <a:pt x="32" y="122"/>
                      <a:pt x="32" y="122"/>
                    </a:cubicBezTo>
                    <a:cubicBezTo>
                      <a:pt x="32" y="122"/>
                      <a:pt x="32" y="122"/>
                      <a:pt x="32" y="122"/>
                    </a:cubicBezTo>
                    <a:cubicBezTo>
                      <a:pt x="32" y="122"/>
                      <a:pt x="32" y="122"/>
                      <a:pt x="32" y="122"/>
                    </a:cubicBezTo>
                    <a:cubicBezTo>
                      <a:pt x="32" y="122"/>
                      <a:pt x="32" y="122"/>
                      <a:pt x="32" y="123"/>
                    </a:cubicBezTo>
                    <a:cubicBezTo>
                      <a:pt x="32" y="123"/>
                      <a:pt x="32" y="123"/>
                      <a:pt x="32" y="123"/>
                    </a:cubicBezTo>
                    <a:cubicBezTo>
                      <a:pt x="33" y="123"/>
                      <a:pt x="33" y="123"/>
                      <a:pt x="33" y="123"/>
                    </a:cubicBezTo>
                    <a:cubicBezTo>
                      <a:pt x="33" y="123"/>
                      <a:pt x="34" y="123"/>
                      <a:pt x="34" y="123"/>
                    </a:cubicBezTo>
                    <a:cubicBezTo>
                      <a:pt x="34" y="124"/>
                      <a:pt x="34" y="124"/>
                      <a:pt x="34" y="124"/>
                    </a:cubicBezTo>
                    <a:cubicBezTo>
                      <a:pt x="34" y="125"/>
                      <a:pt x="34" y="125"/>
                      <a:pt x="34" y="125"/>
                    </a:cubicBezTo>
                    <a:cubicBezTo>
                      <a:pt x="34" y="126"/>
                      <a:pt x="34" y="126"/>
                      <a:pt x="34" y="126"/>
                    </a:cubicBezTo>
                    <a:cubicBezTo>
                      <a:pt x="34" y="126"/>
                      <a:pt x="34" y="126"/>
                      <a:pt x="34" y="127"/>
                    </a:cubicBezTo>
                    <a:cubicBezTo>
                      <a:pt x="34" y="127"/>
                      <a:pt x="34" y="127"/>
                      <a:pt x="35" y="127"/>
                    </a:cubicBezTo>
                    <a:cubicBezTo>
                      <a:pt x="35" y="127"/>
                      <a:pt x="35" y="127"/>
                      <a:pt x="35" y="128"/>
                    </a:cubicBezTo>
                    <a:cubicBezTo>
                      <a:pt x="35" y="128"/>
                      <a:pt x="35" y="128"/>
                      <a:pt x="35" y="128"/>
                    </a:cubicBezTo>
                    <a:cubicBezTo>
                      <a:pt x="35" y="128"/>
                      <a:pt x="36" y="128"/>
                      <a:pt x="36" y="129"/>
                    </a:cubicBezTo>
                    <a:cubicBezTo>
                      <a:pt x="36" y="129"/>
                      <a:pt x="36" y="129"/>
                      <a:pt x="36" y="129"/>
                    </a:cubicBezTo>
                    <a:cubicBezTo>
                      <a:pt x="36" y="129"/>
                      <a:pt x="37" y="129"/>
                      <a:pt x="37" y="129"/>
                    </a:cubicBezTo>
                    <a:cubicBezTo>
                      <a:pt x="37" y="129"/>
                      <a:pt x="37" y="129"/>
                      <a:pt x="37" y="129"/>
                    </a:cubicBezTo>
                    <a:cubicBezTo>
                      <a:pt x="37" y="129"/>
                      <a:pt x="37" y="129"/>
                      <a:pt x="37" y="129"/>
                    </a:cubicBezTo>
                    <a:cubicBezTo>
                      <a:pt x="37" y="129"/>
                      <a:pt x="37" y="129"/>
                      <a:pt x="38" y="129"/>
                    </a:cubicBezTo>
                    <a:cubicBezTo>
                      <a:pt x="38" y="128"/>
                      <a:pt x="38" y="128"/>
                      <a:pt x="38" y="128"/>
                    </a:cubicBezTo>
                    <a:cubicBezTo>
                      <a:pt x="38" y="128"/>
                      <a:pt x="38" y="128"/>
                      <a:pt x="38" y="127"/>
                    </a:cubicBezTo>
                    <a:cubicBezTo>
                      <a:pt x="38" y="127"/>
                      <a:pt x="39" y="127"/>
                      <a:pt x="39" y="127"/>
                    </a:cubicBezTo>
                    <a:cubicBezTo>
                      <a:pt x="39" y="127"/>
                      <a:pt x="39" y="127"/>
                      <a:pt x="39" y="127"/>
                    </a:cubicBezTo>
                    <a:cubicBezTo>
                      <a:pt x="39" y="127"/>
                      <a:pt x="39" y="127"/>
                      <a:pt x="40" y="127"/>
                    </a:cubicBezTo>
                    <a:cubicBezTo>
                      <a:pt x="40" y="127"/>
                      <a:pt x="40" y="127"/>
                      <a:pt x="41" y="127"/>
                    </a:cubicBezTo>
                    <a:cubicBezTo>
                      <a:pt x="41" y="127"/>
                      <a:pt x="41" y="127"/>
                      <a:pt x="42" y="128"/>
                    </a:cubicBezTo>
                    <a:cubicBezTo>
                      <a:pt x="42" y="128"/>
                      <a:pt x="42" y="128"/>
                      <a:pt x="42" y="128"/>
                    </a:cubicBezTo>
                    <a:cubicBezTo>
                      <a:pt x="43" y="129"/>
                      <a:pt x="43" y="129"/>
                      <a:pt x="43" y="129"/>
                    </a:cubicBezTo>
                    <a:cubicBezTo>
                      <a:pt x="43" y="129"/>
                      <a:pt x="43" y="129"/>
                      <a:pt x="43" y="129"/>
                    </a:cubicBezTo>
                    <a:cubicBezTo>
                      <a:pt x="43" y="129"/>
                      <a:pt x="43" y="129"/>
                      <a:pt x="43" y="129"/>
                    </a:cubicBezTo>
                    <a:cubicBezTo>
                      <a:pt x="43" y="130"/>
                      <a:pt x="43" y="130"/>
                      <a:pt x="43" y="130"/>
                    </a:cubicBezTo>
                    <a:cubicBezTo>
                      <a:pt x="44" y="130"/>
                      <a:pt x="44" y="130"/>
                      <a:pt x="44" y="130"/>
                    </a:cubicBezTo>
                    <a:cubicBezTo>
                      <a:pt x="44" y="130"/>
                      <a:pt x="44" y="129"/>
                      <a:pt x="45" y="129"/>
                    </a:cubicBezTo>
                    <a:cubicBezTo>
                      <a:pt x="45" y="129"/>
                      <a:pt x="45" y="129"/>
                      <a:pt x="46" y="129"/>
                    </a:cubicBezTo>
                    <a:cubicBezTo>
                      <a:pt x="46" y="129"/>
                      <a:pt x="46" y="128"/>
                      <a:pt x="46" y="128"/>
                    </a:cubicBezTo>
                    <a:cubicBezTo>
                      <a:pt x="47" y="128"/>
                      <a:pt x="47" y="127"/>
                      <a:pt x="47" y="127"/>
                    </a:cubicBezTo>
                    <a:cubicBezTo>
                      <a:pt x="47" y="127"/>
                      <a:pt x="47" y="126"/>
                      <a:pt x="47" y="126"/>
                    </a:cubicBezTo>
                    <a:cubicBezTo>
                      <a:pt x="48" y="126"/>
                      <a:pt x="48" y="126"/>
                      <a:pt x="48" y="126"/>
                    </a:cubicBezTo>
                    <a:cubicBezTo>
                      <a:pt x="48" y="125"/>
                      <a:pt x="49" y="125"/>
                      <a:pt x="49" y="125"/>
                    </a:cubicBezTo>
                    <a:cubicBezTo>
                      <a:pt x="50" y="125"/>
                      <a:pt x="50" y="125"/>
                      <a:pt x="50" y="125"/>
                    </a:cubicBezTo>
                    <a:cubicBezTo>
                      <a:pt x="50" y="125"/>
                      <a:pt x="51" y="125"/>
                      <a:pt x="51" y="125"/>
                    </a:cubicBezTo>
                    <a:cubicBezTo>
                      <a:pt x="51" y="125"/>
                      <a:pt x="51" y="125"/>
                      <a:pt x="51" y="125"/>
                    </a:cubicBezTo>
                    <a:cubicBezTo>
                      <a:pt x="51" y="125"/>
                      <a:pt x="51" y="125"/>
                      <a:pt x="51" y="125"/>
                    </a:cubicBezTo>
                    <a:cubicBezTo>
                      <a:pt x="52" y="125"/>
                      <a:pt x="52" y="125"/>
                      <a:pt x="52" y="126"/>
                    </a:cubicBezTo>
                    <a:cubicBezTo>
                      <a:pt x="52" y="126"/>
                      <a:pt x="52" y="126"/>
                      <a:pt x="52" y="126"/>
                    </a:cubicBezTo>
                    <a:cubicBezTo>
                      <a:pt x="52" y="126"/>
                      <a:pt x="52" y="126"/>
                      <a:pt x="52" y="126"/>
                    </a:cubicBezTo>
                    <a:cubicBezTo>
                      <a:pt x="52" y="126"/>
                      <a:pt x="52" y="126"/>
                      <a:pt x="52" y="126"/>
                    </a:cubicBezTo>
                    <a:cubicBezTo>
                      <a:pt x="52" y="127"/>
                      <a:pt x="52" y="127"/>
                      <a:pt x="52" y="127"/>
                    </a:cubicBezTo>
                    <a:cubicBezTo>
                      <a:pt x="52" y="127"/>
                      <a:pt x="52" y="127"/>
                      <a:pt x="52" y="128"/>
                    </a:cubicBezTo>
                    <a:cubicBezTo>
                      <a:pt x="52" y="128"/>
                      <a:pt x="52" y="128"/>
                      <a:pt x="52" y="128"/>
                    </a:cubicBezTo>
                    <a:cubicBezTo>
                      <a:pt x="52" y="128"/>
                      <a:pt x="52" y="128"/>
                      <a:pt x="52" y="128"/>
                    </a:cubicBezTo>
                    <a:cubicBezTo>
                      <a:pt x="52" y="128"/>
                      <a:pt x="52" y="128"/>
                      <a:pt x="52" y="128"/>
                    </a:cubicBezTo>
                    <a:cubicBezTo>
                      <a:pt x="52" y="128"/>
                      <a:pt x="52" y="128"/>
                      <a:pt x="52" y="128"/>
                    </a:cubicBezTo>
                    <a:cubicBezTo>
                      <a:pt x="52" y="128"/>
                      <a:pt x="52" y="128"/>
                      <a:pt x="52" y="128"/>
                    </a:cubicBezTo>
                    <a:cubicBezTo>
                      <a:pt x="52" y="128"/>
                      <a:pt x="52" y="128"/>
                      <a:pt x="52" y="128"/>
                    </a:cubicBezTo>
                    <a:cubicBezTo>
                      <a:pt x="52" y="128"/>
                      <a:pt x="52" y="128"/>
                      <a:pt x="52" y="128"/>
                    </a:cubicBezTo>
                    <a:cubicBezTo>
                      <a:pt x="52" y="128"/>
                      <a:pt x="53" y="128"/>
                      <a:pt x="53" y="128"/>
                    </a:cubicBezTo>
                    <a:cubicBezTo>
                      <a:pt x="53" y="128"/>
                      <a:pt x="53" y="128"/>
                      <a:pt x="53" y="128"/>
                    </a:cubicBezTo>
                    <a:cubicBezTo>
                      <a:pt x="53" y="128"/>
                      <a:pt x="53" y="128"/>
                      <a:pt x="54" y="128"/>
                    </a:cubicBezTo>
                    <a:cubicBezTo>
                      <a:pt x="54" y="128"/>
                      <a:pt x="54" y="128"/>
                      <a:pt x="54" y="127"/>
                    </a:cubicBezTo>
                    <a:cubicBezTo>
                      <a:pt x="54" y="127"/>
                      <a:pt x="55" y="127"/>
                      <a:pt x="55" y="127"/>
                    </a:cubicBezTo>
                    <a:cubicBezTo>
                      <a:pt x="55" y="127"/>
                      <a:pt x="55" y="127"/>
                      <a:pt x="55" y="127"/>
                    </a:cubicBezTo>
                    <a:cubicBezTo>
                      <a:pt x="55" y="127"/>
                      <a:pt x="56" y="127"/>
                      <a:pt x="56" y="127"/>
                    </a:cubicBezTo>
                    <a:cubicBezTo>
                      <a:pt x="56" y="127"/>
                      <a:pt x="56" y="127"/>
                      <a:pt x="56" y="127"/>
                    </a:cubicBezTo>
                    <a:cubicBezTo>
                      <a:pt x="56" y="127"/>
                      <a:pt x="56" y="127"/>
                      <a:pt x="56" y="127"/>
                    </a:cubicBezTo>
                    <a:cubicBezTo>
                      <a:pt x="56" y="127"/>
                      <a:pt x="56" y="127"/>
                      <a:pt x="56" y="127"/>
                    </a:cubicBezTo>
                    <a:cubicBezTo>
                      <a:pt x="56" y="127"/>
                      <a:pt x="57" y="127"/>
                      <a:pt x="57" y="127"/>
                    </a:cubicBezTo>
                    <a:cubicBezTo>
                      <a:pt x="57" y="127"/>
                      <a:pt x="57" y="127"/>
                      <a:pt x="57" y="127"/>
                    </a:cubicBezTo>
                    <a:cubicBezTo>
                      <a:pt x="57" y="127"/>
                      <a:pt x="57" y="126"/>
                      <a:pt x="57" y="126"/>
                    </a:cubicBezTo>
                    <a:cubicBezTo>
                      <a:pt x="57" y="126"/>
                      <a:pt x="57" y="126"/>
                      <a:pt x="57" y="125"/>
                    </a:cubicBezTo>
                    <a:cubicBezTo>
                      <a:pt x="57" y="125"/>
                      <a:pt x="57" y="125"/>
                      <a:pt x="57" y="125"/>
                    </a:cubicBezTo>
                    <a:cubicBezTo>
                      <a:pt x="57" y="125"/>
                      <a:pt x="57" y="124"/>
                      <a:pt x="57" y="124"/>
                    </a:cubicBezTo>
                    <a:cubicBezTo>
                      <a:pt x="57" y="124"/>
                      <a:pt x="58" y="124"/>
                      <a:pt x="58" y="124"/>
                    </a:cubicBezTo>
                    <a:cubicBezTo>
                      <a:pt x="58" y="124"/>
                      <a:pt x="58" y="124"/>
                      <a:pt x="58" y="124"/>
                    </a:cubicBezTo>
                    <a:cubicBezTo>
                      <a:pt x="58" y="124"/>
                      <a:pt x="58" y="123"/>
                      <a:pt x="58" y="123"/>
                    </a:cubicBezTo>
                    <a:cubicBezTo>
                      <a:pt x="58" y="123"/>
                      <a:pt x="58" y="123"/>
                      <a:pt x="58" y="123"/>
                    </a:cubicBezTo>
                    <a:cubicBezTo>
                      <a:pt x="58" y="123"/>
                      <a:pt x="58" y="123"/>
                      <a:pt x="58" y="122"/>
                    </a:cubicBezTo>
                    <a:cubicBezTo>
                      <a:pt x="58" y="122"/>
                      <a:pt x="58" y="122"/>
                      <a:pt x="58" y="122"/>
                    </a:cubicBezTo>
                    <a:cubicBezTo>
                      <a:pt x="59" y="121"/>
                      <a:pt x="59" y="121"/>
                      <a:pt x="59" y="121"/>
                    </a:cubicBezTo>
                    <a:cubicBezTo>
                      <a:pt x="59" y="121"/>
                      <a:pt x="59" y="121"/>
                      <a:pt x="59" y="121"/>
                    </a:cubicBezTo>
                    <a:cubicBezTo>
                      <a:pt x="59" y="121"/>
                      <a:pt x="59" y="121"/>
                      <a:pt x="59" y="120"/>
                    </a:cubicBezTo>
                    <a:cubicBezTo>
                      <a:pt x="59" y="120"/>
                      <a:pt x="59" y="120"/>
                      <a:pt x="59" y="120"/>
                    </a:cubicBezTo>
                    <a:cubicBezTo>
                      <a:pt x="59" y="120"/>
                      <a:pt x="59" y="120"/>
                      <a:pt x="59" y="120"/>
                    </a:cubicBezTo>
                    <a:cubicBezTo>
                      <a:pt x="59" y="120"/>
                      <a:pt x="59" y="120"/>
                      <a:pt x="59" y="120"/>
                    </a:cubicBezTo>
                    <a:cubicBezTo>
                      <a:pt x="59" y="120"/>
                      <a:pt x="59" y="120"/>
                      <a:pt x="59" y="120"/>
                    </a:cubicBezTo>
                    <a:cubicBezTo>
                      <a:pt x="59" y="119"/>
                      <a:pt x="59" y="119"/>
                      <a:pt x="59" y="119"/>
                    </a:cubicBezTo>
                    <a:cubicBezTo>
                      <a:pt x="59" y="119"/>
                      <a:pt x="59" y="119"/>
                      <a:pt x="59" y="118"/>
                    </a:cubicBezTo>
                    <a:cubicBezTo>
                      <a:pt x="59" y="118"/>
                      <a:pt x="59" y="118"/>
                      <a:pt x="59" y="118"/>
                    </a:cubicBezTo>
                    <a:cubicBezTo>
                      <a:pt x="58" y="118"/>
                      <a:pt x="58" y="118"/>
                      <a:pt x="58" y="117"/>
                    </a:cubicBezTo>
                    <a:cubicBezTo>
                      <a:pt x="58" y="117"/>
                      <a:pt x="58" y="117"/>
                      <a:pt x="58" y="117"/>
                    </a:cubicBezTo>
                    <a:cubicBezTo>
                      <a:pt x="58" y="117"/>
                      <a:pt x="58" y="117"/>
                      <a:pt x="58" y="116"/>
                    </a:cubicBezTo>
                    <a:cubicBezTo>
                      <a:pt x="58" y="116"/>
                      <a:pt x="58" y="116"/>
                      <a:pt x="58" y="116"/>
                    </a:cubicBezTo>
                    <a:cubicBezTo>
                      <a:pt x="58" y="116"/>
                      <a:pt x="58" y="116"/>
                      <a:pt x="58" y="116"/>
                    </a:cubicBezTo>
                    <a:cubicBezTo>
                      <a:pt x="58" y="116"/>
                      <a:pt x="58" y="115"/>
                      <a:pt x="58" y="115"/>
                    </a:cubicBezTo>
                    <a:cubicBezTo>
                      <a:pt x="58" y="115"/>
                      <a:pt x="58" y="115"/>
                      <a:pt x="58" y="115"/>
                    </a:cubicBezTo>
                    <a:cubicBezTo>
                      <a:pt x="58" y="115"/>
                      <a:pt x="59" y="115"/>
                      <a:pt x="59" y="115"/>
                    </a:cubicBezTo>
                    <a:cubicBezTo>
                      <a:pt x="59" y="115"/>
                      <a:pt x="59" y="115"/>
                      <a:pt x="59" y="115"/>
                    </a:cubicBezTo>
                    <a:cubicBezTo>
                      <a:pt x="59" y="115"/>
                      <a:pt x="59" y="115"/>
                      <a:pt x="59" y="115"/>
                    </a:cubicBezTo>
                    <a:cubicBezTo>
                      <a:pt x="60" y="115"/>
                      <a:pt x="60" y="115"/>
                      <a:pt x="60" y="115"/>
                    </a:cubicBezTo>
                    <a:cubicBezTo>
                      <a:pt x="60" y="115"/>
                      <a:pt x="60" y="115"/>
                      <a:pt x="60" y="115"/>
                    </a:cubicBezTo>
                    <a:cubicBezTo>
                      <a:pt x="61" y="115"/>
                      <a:pt x="61" y="115"/>
                      <a:pt x="62" y="115"/>
                    </a:cubicBezTo>
                    <a:cubicBezTo>
                      <a:pt x="62" y="114"/>
                      <a:pt x="63" y="114"/>
                      <a:pt x="63" y="114"/>
                    </a:cubicBezTo>
                    <a:cubicBezTo>
                      <a:pt x="64" y="114"/>
                      <a:pt x="64" y="114"/>
                      <a:pt x="64" y="113"/>
                    </a:cubicBezTo>
                    <a:cubicBezTo>
                      <a:pt x="65" y="113"/>
                      <a:pt x="65" y="113"/>
                      <a:pt x="65" y="112"/>
                    </a:cubicBezTo>
                    <a:cubicBezTo>
                      <a:pt x="65" y="111"/>
                      <a:pt x="66" y="111"/>
                      <a:pt x="66" y="110"/>
                    </a:cubicBezTo>
                    <a:cubicBezTo>
                      <a:pt x="66" y="110"/>
                      <a:pt x="67" y="109"/>
                      <a:pt x="67" y="109"/>
                    </a:cubicBezTo>
                    <a:cubicBezTo>
                      <a:pt x="67" y="108"/>
                      <a:pt x="67" y="108"/>
                      <a:pt x="67" y="108"/>
                    </a:cubicBezTo>
                    <a:cubicBezTo>
                      <a:pt x="68" y="107"/>
                      <a:pt x="68" y="107"/>
                      <a:pt x="68" y="107"/>
                    </a:cubicBezTo>
                    <a:cubicBezTo>
                      <a:pt x="68" y="106"/>
                      <a:pt x="68" y="106"/>
                      <a:pt x="68" y="105"/>
                    </a:cubicBezTo>
                    <a:cubicBezTo>
                      <a:pt x="68" y="104"/>
                      <a:pt x="68" y="104"/>
                      <a:pt x="69" y="103"/>
                    </a:cubicBezTo>
                    <a:cubicBezTo>
                      <a:pt x="69" y="102"/>
                      <a:pt x="69" y="102"/>
                      <a:pt x="69" y="101"/>
                    </a:cubicBezTo>
                    <a:cubicBezTo>
                      <a:pt x="70" y="101"/>
                      <a:pt x="70" y="100"/>
                      <a:pt x="71" y="100"/>
                    </a:cubicBezTo>
                    <a:cubicBezTo>
                      <a:pt x="71" y="100"/>
                      <a:pt x="71" y="100"/>
                      <a:pt x="71" y="100"/>
                    </a:cubicBezTo>
                    <a:cubicBezTo>
                      <a:pt x="72" y="101"/>
                      <a:pt x="72" y="101"/>
                      <a:pt x="72" y="101"/>
                    </a:cubicBezTo>
                    <a:cubicBezTo>
                      <a:pt x="73" y="101"/>
                      <a:pt x="73" y="101"/>
                      <a:pt x="73" y="101"/>
                    </a:cubicBezTo>
                    <a:cubicBezTo>
                      <a:pt x="73" y="102"/>
                      <a:pt x="74" y="102"/>
                      <a:pt x="74" y="102"/>
                    </a:cubicBezTo>
                    <a:cubicBezTo>
                      <a:pt x="74" y="102"/>
                      <a:pt x="74" y="102"/>
                      <a:pt x="75" y="102"/>
                    </a:cubicBezTo>
                    <a:cubicBezTo>
                      <a:pt x="75" y="102"/>
                      <a:pt x="75" y="102"/>
                      <a:pt x="75" y="102"/>
                    </a:cubicBezTo>
                    <a:cubicBezTo>
                      <a:pt x="75" y="102"/>
                      <a:pt x="75" y="102"/>
                      <a:pt x="75" y="102"/>
                    </a:cubicBezTo>
                    <a:cubicBezTo>
                      <a:pt x="75" y="102"/>
                      <a:pt x="76" y="102"/>
                      <a:pt x="76" y="102"/>
                    </a:cubicBezTo>
                    <a:cubicBezTo>
                      <a:pt x="76" y="102"/>
                      <a:pt x="76" y="102"/>
                      <a:pt x="76" y="102"/>
                    </a:cubicBezTo>
                    <a:cubicBezTo>
                      <a:pt x="76" y="102"/>
                      <a:pt x="76" y="101"/>
                      <a:pt x="76" y="101"/>
                    </a:cubicBezTo>
                    <a:cubicBezTo>
                      <a:pt x="76" y="101"/>
                      <a:pt x="76" y="100"/>
                      <a:pt x="76" y="100"/>
                    </a:cubicBezTo>
                    <a:cubicBezTo>
                      <a:pt x="76" y="100"/>
                      <a:pt x="77" y="99"/>
                      <a:pt x="77" y="99"/>
                    </a:cubicBezTo>
                    <a:cubicBezTo>
                      <a:pt x="77" y="99"/>
                      <a:pt x="77" y="99"/>
                      <a:pt x="77" y="99"/>
                    </a:cubicBezTo>
                    <a:cubicBezTo>
                      <a:pt x="78" y="99"/>
                      <a:pt x="78" y="99"/>
                      <a:pt x="78" y="99"/>
                    </a:cubicBezTo>
                    <a:cubicBezTo>
                      <a:pt x="78" y="98"/>
                      <a:pt x="78" y="98"/>
                      <a:pt x="79" y="98"/>
                    </a:cubicBezTo>
                    <a:cubicBezTo>
                      <a:pt x="79" y="98"/>
                      <a:pt x="79" y="98"/>
                      <a:pt x="79" y="98"/>
                    </a:cubicBezTo>
                    <a:cubicBezTo>
                      <a:pt x="79" y="98"/>
                      <a:pt x="79" y="98"/>
                      <a:pt x="79" y="98"/>
                    </a:cubicBezTo>
                    <a:cubicBezTo>
                      <a:pt x="80" y="97"/>
                      <a:pt x="80" y="97"/>
                      <a:pt x="80" y="97"/>
                    </a:cubicBezTo>
                    <a:cubicBezTo>
                      <a:pt x="80" y="97"/>
                      <a:pt x="80" y="96"/>
                      <a:pt x="80" y="96"/>
                    </a:cubicBezTo>
                    <a:cubicBezTo>
                      <a:pt x="80" y="96"/>
                      <a:pt x="81" y="95"/>
                      <a:pt x="81" y="95"/>
                    </a:cubicBezTo>
                    <a:cubicBezTo>
                      <a:pt x="81" y="95"/>
                      <a:pt x="81" y="95"/>
                      <a:pt x="82" y="95"/>
                    </a:cubicBezTo>
                    <a:cubicBezTo>
                      <a:pt x="82" y="94"/>
                      <a:pt x="82" y="94"/>
                      <a:pt x="83" y="94"/>
                    </a:cubicBezTo>
                    <a:cubicBezTo>
                      <a:pt x="83" y="94"/>
                      <a:pt x="83" y="94"/>
                      <a:pt x="83" y="94"/>
                    </a:cubicBezTo>
                    <a:cubicBezTo>
                      <a:pt x="83" y="94"/>
                      <a:pt x="83" y="94"/>
                      <a:pt x="83" y="94"/>
                    </a:cubicBezTo>
                    <a:cubicBezTo>
                      <a:pt x="84" y="94"/>
                      <a:pt x="84" y="95"/>
                      <a:pt x="84" y="95"/>
                    </a:cubicBezTo>
                    <a:cubicBezTo>
                      <a:pt x="84" y="95"/>
                      <a:pt x="84" y="95"/>
                      <a:pt x="84" y="95"/>
                    </a:cubicBezTo>
                    <a:cubicBezTo>
                      <a:pt x="85" y="95"/>
                      <a:pt x="85" y="95"/>
                      <a:pt x="85" y="95"/>
                    </a:cubicBezTo>
                    <a:cubicBezTo>
                      <a:pt x="85" y="95"/>
                      <a:pt x="86" y="95"/>
                      <a:pt x="86" y="95"/>
                    </a:cubicBezTo>
                    <a:cubicBezTo>
                      <a:pt x="86" y="95"/>
                      <a:pt x="86" y="95"/>
                      <a:pt x="86" y="95"/>
                    </a:cubicBezTo>
                    <a:cubicBezTo>
                      <a:pt x="87" y="94"/>
                      <a:pt x="87" y="94"/>
                      <a:pt x="87" y="94"/>
                    </a:cubicBezTo>
                    <a:cubicBezTo>
                      <a:pt x="87" y="94"/>
                      <a:pt x="87" y="94"/>
                      <a:pt x="87" y="93"/>
                    </a:cubicBezTo>
                    <a:cubicBezTo>
                      <a:pt x="87" y="93"/>
                      <a:pt x="87" y="93"/>
                      <a:pt x="87" y="93"/>
                    </a:cubicBezTo>
                    <a:cubicBezTo>
                      <a:pt x="87" y="93"/>
                      <a:pt x="88" y="92"/>
                      <a:pt x="88" y="92"/>
                    </a:cubicBezTo>
                    <a:cubicBezTo>
                      <a:pt x="88" y="92"/>
                      <a:pt x="88" y="92"/>
                      <a:pt x="89" y="92"/>
                    </a:cubicBezTo>
                    <a:cubicBezTo>
                      <a:pt x="89" y="92"/>
                      <a:pt x="89" y="92"/>
                      <a:pt x="90" y="92"/>
                    </a:cubicBezTo>
                    <a:cubicBezTo>
                      <a:pt x="90" y="92"/>
                      <a:pt x="90" y="92"/>
                      <a:pt x="91" y="92"/>
                    </a:cubicBezTo>
                    <a:cubicBezTo>
                      <a:pt x="91" y="91"/>
                      <a:pt x="92" y="91"/>
                      <a:pt x="92" y="91"/>
                    </a:cubicBezTo>
                    <a:cubicBezTo>
                      <a:pt x="92" y="91"/>
                      <a:pt x="93" y="91"/>
                      <a:pt x="93" y="91"/>
                    </a:cubicBezTo>
                    <a:cubicBezTo>
                      <a:pt x="94" y="91"/>
                      <a:pt x="94" y="90"/>
                      <a:pt x="94" y="90"/>
                    </a:cubicBezTo>
                    <a:cubicBezTo>
                      <a:pt x="95" y="90"/>
                      <a:pt x="95" y="90"/>
                      <a:pt x="95" y="90"/>
                    </a:cubicBezTo>
                    <a:cubicBezTo>
                      <a:pt x="95" y="90"/>
                      <a:pt x="95" y="90"/>
                      <a:pt x="95" y="89"/>
                    </a:cubicBezTo>
                    <a:cubicBezTo>
                      <a:pt x="95" y="89"/>
                      <a:pt x="96" y="89"/>
                      <a:pt x="96" y="89"/>
                    </a:cubicBezTo>
                    <a:cubicBezTo>
                      <a:pt x="96" y="89"/>
                      <a:pt x="96" y="89"/>
                      <a:pt x="96" y="89"/>
                    </a:cubicBezTo>
                    <a:cubicBezTo>
                      <a:pt x="96" y="89"/>
                      <a:pt x="97" y="88"/>
                      <a:pt x="97" y="88"/>
                    </a:cubicBezTo>
                    <a:cubicBezTo>
                      <a:pt x="98" y="88"/>
                      <a:pt x="98" y="88"/>
                      <a:pt x="98" y="87"/>
                    </a:cubicBezTo>
                    <a:cubicBezTo>
                      <a:pt x="99" y="87"/>
                      <a:pt x="99" y="87"/>
                      <a:pt x="99" y="87"/>
                    </a:cubicBezTo>
                    <a:cubicBezTo>
                      <a:pt x="99" y="87"/>
                      <a:pt x="100" y="87"/>
                      <a:pt x="100" y="87"/>
                    </a:cubicBezTo>
                    <a:cubicBezTo>
                      <a:pt x="100" y="87"/>
                      <a:pt x="100" y="87"/>
                      <a:pt x="100" y="87"/>
                    </a:cubicBezTo>
                    <a:cubicBezTo>
                      <a:pt x="100" y="87"/>
                      <a:pt x="101" y="87"/>
                      <a:pt x="101" y="87"/>
                    </a:cubicBezTo>
                    <a:cubicBezTo>
                      <a:pt x="101" y="87"/>
                      <a:pt x="101" y="87"/>
                      <a:pt x="101" y="87"/>
                    </a:cubicBezTo>
                    <a:cubicBezTo>
                      <a:pt x="101" y="87"/>
                      <a:pt x="101" y="87"/>
                      <a:pt x="101" y="87"/>
                    </a:cubicBezTo>
                    <a:cubicBezTo>
                      <a:pt x="101" y="87"/>
                      <a:pt x="102" y="88"/>
                      <a:pt x="102" y="88"/>
                    </a:cubicBezTo>
                    <a:cubicBezTo>
                      <a:pt x="102" y="88"/>
                      <a:pt x="103" y="88"/>
                      <a:pt x="103" y="88"/>
                    </a:cubicBezTo>
                    <a:cubicBezTo>
                      <a:pt x="103" y="88"/>
                      <a:pt x="104" y="88"/>
                      <a:pt x="105" y="88"/>
                    </a:cubicBezTo>
                    <a:cubicBezTo>
                      <a:pt x="105" y="88"/>
                      <a:pt x="106" y="88"/>
                      <a:pt x="107" y="88"/>
                    </a:cubicBezTo>
                    <a:cubicBezTo>
                      <a:pt x="107" y="88"/>
                      <a:pt x="108" y="88"/>
                      <a:pt x="108" y="88"/>
                    </a:cubicBezTo>
                    <a:cubicBezTo>
                      <a:pt x="109" y="88"/>
                      <a:pt x="109" y="88"/>
                      <a:pt x="110" y="88"/>
                    </a:cubicBezTo>
                    <a:cubicBezTo>
                      <a:pt x="110" y="88"/>
                      <a:pt x="111" y="88"/>
                      <a:pt x="111" y="88"/>
                    </a:cubicBezTo>
                    <a:cubicBezTo>
                      <a:pt x="111" y="88"/>
                      <a:pt x="111" y="88"/>
                      <a:pt x="112" y="88"/>
                    </a:cubicBezTo>
                    <a:cubicBezTo>
                      <a:pt x="112" y="88"/>
                      <a:pt x="112" y="88"/>
                      <a:pt x="112" y="88"/>
                    </a:cubicBezTo>
                    <a:cubicBezTo>
                      <a:pt x="112" y="88"/>
                      <a:pt x="112" y="88"/>
                      <a:pt x="112" y="88"/>
                    </a:cubicBezTo>
                    <a:cubicBezTo>
                      <a:pt x="112" y="87"/>
                      <a:pt x="112" y="87"/>
                      <a:pt x="112" y="87"/>
                    </a:cubicBezTo>
                    <a:cubicBezTo>
                      <a:pt x="112" y="87"/>
                      <a:pt x="112" y="87"/>
                      <a:pt x="113" y="87"/>
                    </a:cubicBezTo>
                    <a:cubicBezTo>
                      <a:pt x="113" y="87"/>
                      <a:pt x="113" y="87"/>
                      <a:pt x="114" y="87"/>
                    </a:cubicBezTo>
                    <a:cubicBezTo>
                      <a:pt x="114" y="86"/>
                      <a:pt x="114" y="86"/>
                      <a:pt x="115" y="86"/>
                    </a:cubicBezTo>
                    <a:cubicBezTo>
                      <a:pt x="115" y="86"/>
                      <a:pt x="116" y="86"/>
                      <a:pt x="116" y="86"/>
                    </a:cubicBezTo>
                    <a:cubicBezTo>
                      <a:pt x="117" y="85"/>
                      <a:pt x="117" y="85"/>
                      <a:pt x="118" y="85"/>
                    </a:cubicBezTo>
                    <a:cubicBezTo>
                      <a:pt x="118" y="85"/>
                      <a:pt x="118" y="85"/>
                      <a:pt x="118" y="85"/>
                    </a:cubicBezTo>
                    <a:cubicBezTo>
                      <a:pt x="118" y="85"/>
                      <a:pt x="118" y="85"/>
                      <a:pt x="118" y="85"/>
                    </a:cubicBezTo>
                    <a:cubicBezTo>
                      <a:pt x="118" y="85"/>
                      <a:pt x="118" y="85"/>
                      <a:pt x="118" y="85"/>
                    </a:cubicBezTo>
                    <a:cubicBezTo>
                      <a:pt x="118" y="85"/>
                      <a:pt x="118" y="85"/>
                      <a:pt x="119" y="85"/>
                    </a:cubicBezTo>
                    <a:cubicBezTo>
                      <a:pt x="119" y="85"/>
                      <a:pt x="119" y="86"/>
                      <a:pt x="119" y="86"/>
                    </a:cubicBezTo>
                    <a:cubicBezTo>
                      <a:pt x="119" y="86"/>
                      <a:pt x="119" y="86"/>
                      <a:pt x="119" y="86"/>
                    </a:cubicBezTo>
                    <a:cubicBezTo>
                      <a:pt x="119" y="86"/>
                      <a:pt x="119" y="86"/>
                      <a:pt x="119" y="86"/>
                    </a:cubicBezTo>
                    <a:cubicBezTo>
                      <a:pt x="120" y="86"/>
                      <a:pt x="120" y="86"/>
                      <a:pt x="120" y="86"/>
                    </a:cubicBezTo>
                    <a:cubicBezTo>
                      <a:pt x="120" y="86"/>
                      <a:pt x="121" y="86"/>
                      <a:pt x="121" y="85"/>
                    </a:cubicBezTo>
                    <a:cubicBezTo>
                      <a:pt x="122" y="85"/>
                      <a:pt x="122" y="85"/>
                      <a:pt x="123" y="85"/>
                    </a:cubicBezTo>
                    <a:cubicBezTo>
                      <a:pt x="123" y="85"/>
                      <a:pt x="124" y="85"/>
                      <a:pt x="125" y="85"/>
                    </a:cubicBezTo>
                    <a:cubicBezTo>
                      <a:pt x="125" y="85"/>
                      <a:pt x="126" y="85"/>
                      <a:pt x="126" y="85"/>
                    </a:cubicBezTo>
                    <a:cubicBezTo>
                      <a:pt x="127" y="85"/>
                      <a:pt x="127" y="85"/>
                      <a:pt x="128" y="85"/>
                    </a:cubicBezTo>
                    <a:cubicBezTo>
                      <a:pt x="128" y="85"/>
                      <a:pt x="129" y="84"/>
                      <a:pt x="129" y="84"/>
                    </a:cubicBezTo>
                    <a:cubicBezTo>
                      <a:pt x="130" y="84"/>
                      <a:pt x="130" y="84"/>
                      <a:pt x="131" y="84"/>
                    </a:cubicBezTo>
                    <a:cubicBezTo>
                      <a:pt x="131" y="84"/>
                      <a:pt x="131" y="84"/>
                      <a:pt x="132" y="84"/>
                    </a:cubicBezTo>
                    <a:cubicBezTo>
                      <a:pt x="132" y="84"/>
                      <a:pt x="133" y="84"/>
                      <a:pt x="133" y="84"/>
                    </a:cubicBezTo>
                    <a:cubicBezTo>
                      <a:pt x="134" y="84"/>
                      <a:pt x="134" y="84"/>
                      <a:pt x="134" y="83"/>
                    </a:cubicBezTo>
                    <a:cubicBezTo>
                      <a:pt x="135" y="83"/>
                      <a:pt x="135" y="83"/>
                      <a:pt x="135" y="82"/>
                    </a:cubicBezTo>
                    <a:cubicBezTo>
                      <a:pt x="135" y="82"/>
                      <a:pt x="136" y="82"/>
                      <a:pt x="136" y="82"/>
                    </a:cubicBezTo>
                    <a:cubicBezTo>
                      <a:pt x="137" y="81"/>
                      <a:pt x="137" y="81"/>
                      <a:pt x="137" y="81"/>
                    </a:cubicBezTo>
                    <a:cubicBezTo>
                      <a:pt x="137" y="81"/>
                      <a:pt x="137" y="80"/>
                      <a:pt x="137" y="80"/>
                    </a:cubicBezTo>
                    <a:cubicBezTo>
                      <a:pt x="137" y="80"/>
                      <a:pt x="137" y="80"/>
                      <a:pt x="137" y="79"/>
                    </a:cubicBezTo>
                    <a:cubicBezTo>
                      <a:pt x="137" y="79"/>
                      <a:pt x="137" y="79"/>
                      <a:pt x="138" y="79"/>
                    </a:cubicBezTo>
                    <a:cubicBezTo>
                      <a:pt x="138" y="78"/>
                      <a:pt x="138" y="78"/>
                      <a:pt x="138" y="78"/>
                    </a:cubicBezTo>
                    <a:cubicBezTo>
                      <a:pt x="138" y="77"/>
                      <a:pt x="138" y="77"/>
                      <a:pt x="138" y="77"/>
                    </a:cubicBezTo>
                    <a:cubicBezTo>
                      <a:pt x="138" y="76"/>
                      <a:pt x="138" y="76"/>
                      <a:pt x="139" y="76"/>
                    </a:cubicBezTo>
                    <a:cubicBezTo>
                      <a:pt x="139" y="75"/>
                      <a:pt x="139" y="75"/>
                      <a:pt x="139" y="75"/>
                    </a:cubicBezTo>
                    <a:cubicBezTo>
                      <a:pt x="139" y="75"/>
                      <a:pt x="139" y="74"/>
                      <a:pt x="139" y="74"/>
                    </a:cubicBezTo>
                    <a:cubicBezTo>
                      <a:pt x="139" y="74"/>
                      <a:pt x="140" y="74"/>
                      <a:pt x="140" y="73"/>
                    </a:cubicBezTo>
                    <a:cubicBezTo>
                      <a:pt x="140" y="73"/>
                      <a:pt x="140" y="72"/>
                      <a:pt x="140" y="71"/>
                    </a:cubicBezTo>
                    <a:cubicBezTo>
                      <a:pt x="140" y="70"/>
                      <a:pt x="140" y="69"/>
                      <a:pt x="140" y="67"/>
                    </a:cubicBezTo>
                    <a:cubicBezTo>
                      <a:pt x="140" y="66"/>
                      <a:pt x="140" y="64"/>
                      <a:pt x="140" y="62"/>
                    </a:cubicBezTo>
                    <a:cubicBezTo>
                      <a:pt x="140" y="62"/>
                      <a:pt x="140" y="61"/>
                      <a:pt x="140" y="60"/>
                    </a:cubicBezTo>
                    <a:cubicBezTo>
                      <a:pt x="140" y="60"/>
                      <a:pt x="140" y="59"/>
                      <a:pt x="140" y="58"/>
                    </a:cubicBezTo>
                    <a:cubicBezTo>
                      <a:pt x="140" y="57"/>
                      <a:pt x="140" y="56"/>
                      <a:pt x="140" y="56"/>
                    </a:cubicBezTo>
                    <a:cubicBezTo>
                      <a:pt x="140" y="55"/>
                      <a:pt x="140" y="54"/>
                      <a:pt x="140" y="53"/>
                    </a:cubicBezTo>
                    <a:cubicBezTo>
                      <a:pt x="139" y="53"/>
                      <a:pt x="138" y="53"/>
                      <a:pt x="138" y="54"/>
                    </a:cubicBezTo>
                    <a:cubicBezTo>
                      <a:pt x="137" y="54"/>
                      <a:pt x="136" y="54"/>
                      <a:pt x="135" y="54"/>
                    </a:cubicBezTo>
                    <a:cubicBezTo>
                      <a:pt x="135" y="54"/>
                      <a:pt x="134" y="54"/>
                      <a:pt x="134" y="54"/>
                    </a:cubicBezTo>
                    <a:cubicBezTo>
                      <a:pt x="133" y="54"/>
                      <a:pt x="133" y="54"/>
                      <a:pt x="133" y="54"/>
                    </a:cubicBezTo>
                    <a:cubicBezTo>
                      <a:pt x="133" y="55"/>
                      <a:pt x="133" y="55"/>
                      <a:pt x="133" y="55"/>
                    </a:cubicBezTo>
                    <a:cubicBezTo>
                      <a:pt x="133" y="54"/>
                      <a:pt x="133" y="54"/>
                      <a:pt x="133" y="54"/>
                    </a:cubicBezTo>
                    <a:cubicBezTo>
                      <a:pt x="133" y="54"/>
                      <a:pt x="133" y="54"/>
                      <a:pt x="133" y="53"/>
                    </a:cubicBezTo>
                    <a:cubicBezTo>
                      <a:pt x="132" y="52"/>
                      <a:pt x="132" y="51"/>
                      <a:pt x="132" y="51"/>
                    </a:cubicBezTo>
                    <a:cubicBezTo>
                      <a:pt x="132" y="50"/>
                      <a:pt x="132" y="49"/>
                      <a:pt x="131" y="48"/>
                    </a:cubicBezTo>
                    <a:cubicBezTo>
                      <a:pt x="130" y="47"/>
                      <a:pt x="130" y="46"/>
                      <a:pt x="129" y="46"/>
                    </a:cubicBezTo>
                    <a:cubicBezTo>
                      <a:pt x="128" y="45"/>
                      <a:pt x="127" y="45"/>
                      <a:pt x="126" y="44"/>
                    </a:cubicBezTo>
                    <a:cubicBezTo>
                      <a:pt x="125" y="44"/>
                      <a:pt x="124" y="44"/>
                      <a:pt x="123" y="43"/>
                    </a:cubicBezTo>
                    <a:cubicBezTo>
                      <a:pt x="122" y="43"/>
                      <a:pt x="121" y="43"/>
                      <a:pt x="120" y="43"/>
                    </a:cubicBezTo>
                    <a:cubicBezTo>
                      <a:pt x="120" y="43"/>
                      <a:pt x="119" y="43"/>
                      <a:pt x="119" y="43"/>
                    </a:cubicBezTo>
                    <a:cubicBezTo>
                      <a:pt x="119" y="43"/>
                      <a:pt x="119" y="43"/>
                      <a:pt x="119" y="43"/>
                    </a:cubicBezTo>
                    <a:cubicBezTo>
                      <a:pt x="119" y="42"/>
                      <a:pt x="119" y="42"/>
                      <a:pt x="119" y="42"/>
                    </a:cubicBezTo>
                    <a:cubicBezTo>
                      <a:pt x="119" y="42"/>
                      <a:pt x="119" y="42"/>
                      <a:pt x="119" y="42"/>
                    </a:cubicBezTo>
                    <a:cubicBezTo>
                      <a:pt x="118" y="41"/>
                      <a:pt x="118" y="40"/>
                      <a:pt x="117" y="40"/>
                    </a:cubicBezTo>
                    <a:cubicBezTo>
                      <a:pt x="117" y="39"/>
                      <a:pt x="116" y="38"/>
                      <a:pt x="116" y="37"/>
                    </a:cubicBezTo>
                    <a:cubicBezTo>
                      <a:pt x="115" y="36"/>
                      <a:pt x="114" y="35"/>
                      <a:pt x="114" y="35"/>
                    </a:cubicBezTo>
                    <a:cubicBezTo>
                      <a:pt x="113" y="35"/>
                      <a:pt x="112" y="33"/>
                      <a:pt x="109" y="31"/>
                    </a:cubicBezTo>
                    <a:cubicBezTo>
                      <a:pt x="106" y="29"/>
                      <a:pt x="102" y="26"/>
                      <a:pt x="97" y="23"/>
                    </a:cubicBezTo>
                    <a:cubicBezTo>
                      <a:pt x="92" y="20"/>
                      <a:pt x="86" y="16"/>
                      <a:pt x="80" y="12"/>
                    </a:cubicBezTo>
                    <a:cubicBezTo>
                      <a:pt x="75" y="8"/>
                      <a:pt x="68" y="4"/>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0" name="Freeform 64">
                <a:extLst>
                  <a:ext uri="{FF2B5EF4-FFF2-40B4-BE49-F238E27FC236}">
                    <a16:creationId xmlns:a16="http://schemas.microsoft.com/office/drawing/2014/main" id="{2F3391EC-F1B0-9A4A-944C-65738C0EA892}"/>
                  </a:ext>
                </a:extLst>
              </p:cNvPr>
              <p:cNvSpPr>
                <a:spLocks noEditPoints="1"/>
              </p:cNvSpPr>
              <p:nvPr/>
            </p:nvSpPr>
            <p:spPr bwMode="auto">
              <a:xfrm>
                <a:off x="3610" y="1009"/>
                <a:ext cx="151" cy="141"/>
              </a:xfrm>
              <a:custGeom>
                <a:avLst/>
                <a:gdLst>
                  <a:gd name="T0" fmla="*/ 103 w 142"/>
                  <a:gd name="T1" fmla="*/ 88 h 132"/>
                  <a:gd name="T2" fmla="*/ 65 w 142"/>
                  <a:gd name="T3" fmla="*/ 0 h 132"/>
                  <a:gd name="T4" fmla="*/ 60 w 142"/>
                  <a:gd name="T5" fmla="*/ 81 h 132"/>
                  <a:gd name="T6" fmla="*/ 28 w 142"/>
                  <a:gd name="T7" fmla="*/ 84 h 132"/>
                  <a:gd name="T8" fmla="*/ 18 w 142"/>
                  <a:gd name="T9" fmla="*/ 86 h 132"/>
                  <a:gd name="T10" fmla="*/ 14 w 142"/>
                  <a:gd name="T11" fmla="*/ 87 h 132"/>
                  <a:gd name="T12" fmla="*/ 9 w 142"/>
                  <a:gd name="T13" fmla="*/ 85 h 132"/>
                  <a:gd name="T14" fmla="*/ 5 w 142"/>
                  <a:gd name="T15" fmla="*/ 89 h 132"/>
                  <a:gd name="T16" fmla="*/ 5 w 142"/>
                  <a:gd name="T17" fmla="*/ 89 h 132"/>
                  <a:gd name="T18" fmla="*/ 5 w 142"/>
                  <a:gd name="T19" fmla="*/ 89 h 132"/>
                  <a:gd name="T20" fmla="*/ 5 w 142"/>
                  <a:gd name="T21" fmla="*/ 89 h 132"/>
                  <a:gd name="T22" fmla="*/ 5 w 142"/>
                  <a:gd name="T23" fmla="*/ 90 h 132"/>
                  <a:gd name="T24" fmla="*/ 5 w 142"/>
                  <a:gd name="T25" fmla="*/ 90 h 132"/>
                  <a:gd name="T26" fmla="*/ 5 w 142"/>
                  <a:gd name="T27" fmla="*/ 90 h 132"/>
                  <a:gd name="T28" fmla="*/ 5 w 142"/>
                  <a:gd name="T29" fmla="*/ 90 h 132"/>
                  <a:gd name="T30" fmla="*/ 4 w 142"/>
                  <a:gd name="T31" fmla="*/ 91 h 132"/>
                  <a:gd name="T32" fmla="*/ 3 w 142"/>
                  <a:gd name="T33" fmla="*/ 96 h 132"/>
                  <a:gd name="T34" fmla="*/ 7 w 142"/>
                  <a:gd name="T35" fmla="*/ 104 h 132"/>
                  <a:gd name="T36" fmla="*/ 9 w 142"/>
                  <a:gd name="T37" fmla="*/ 112 h 132"/>
                  <a:gd name="T38" fmla="*/ 11 w 142"/>
                  <a:gd name="T39" fmla="*/ 116 h 132"/>
                  <a:gd name="T40" fmla="*/ 13 w 142"/>
                  <a:gd name="T41" fmla="*/ 115 h 132"/>
                  <a:gd name="T42" fmla="*/ 17 w 142"/>
                  <a:gd name="T43" fmla="*/ 115 h 132"/>
                  <a:gd name="T44" fmla="*/ 21 w 142"/>
                  <a:gd name="T45" fmla="*/ 115 h 132"/>
                  <a:gd name="T46" fmla="*/ 28 w 142"/>
                  <a:gd name="T47" fmla="*/ 111 h 132"/>
                  <a:gd name="T48" fmla="*/ 33 w 142"/>
                  <a:gd name="T49" fmla="*/ 121 h 132"/>
                  <a:gd name="T50" fmla="*/ 34 w 142"/>
                  <a:gd name="T51" fmla="*/ 124 h 132"/>
                  <a:gd name="T52" fmla="*/ 36 w 142"/>
                  <a:gd name="T53" fmla="*/ 129 h 132"/>
                  <a:gd name="T54" fmla="*/ 38 w 142"/>
                  <a:gd name="T55" fmla="*/ 131 h 132"/>
                  <a:gd name="T56" fmla="*/ 39 w 142"/>
                  <a:gd name="T57" fmla="*/ 131 h 132"/>
                  <a:gd name="T58" fmla="*/ 39 w 142"/>
                  <a:gd name="T59" fmla="*/ 131 h 132"/>
                  <a:gd name="T60" fmla="*/ 42 w 142"/>
                  <a:gd name="T61" fmla="*/ 129 h 132"/>
                  <a:gd name="T62" fmla="*/ 49 w 142"/>
                  <a:gd name="T63" fmla="*/ 130 h 132"/>
                  <a:gd name="T64" fmla="*/ 53 w 142"/>
                  <a:gd name="T65" fmla="*/ 128 h 132"/>
                  <a:gd name="T66" fmla="*/ 55 w 142"/>
                  <a:gd name="T67" fmla="*/ 130 h 132"/>
                  <a:gd name="T68" fmla="*/ 59 w 142"/>
                  <a:gd name="T69" fmla="*/ 129 h 132"/>
                  <a:gd name="T70" fmla="*/ 58 w 142"/>
                  <a:gd name="T71" fmla="*/ 128 h 132"/>
                  <a:gd name="T72" fmla="*/ 54 w 142"/>
                  <a:gd name="T73" fmla="*/ 129 h 132"/>
                  <a:gd name="T74" fmla="*/ 54 w 142"/>
                  <a:gd name="T75" fmla="*/ 127 h 132"/>
                  <a:gd name="T76" fmla="*/ 48 w 142"/>
                  <a:gd name="T77" fmla="*/ 129 h 132"/>
                  <a:gd name="T78" fmla="*/ 43 w 142"/>
                  <a:gd name="T79" fmla="*/ 128 h 132"/>
                  <a:gd name="T80" fmla="*/ 38 w 142"/>
                  <a:gd name="T81" fmla="*/ 130 h 132"/>
                  <a:gd name="T82" fmla="*/ 35 w 142"/>
                  <a:gd name="T83" fmla="*/ 124 h 132"/>
                  <a:gd name="T84" fmla="*/ 35 w 142"/>
                  <a:gd name="T85" fmla="*/ 121 h 132"/>
                  <a:gd name="T86" fmla="*/ 32 w 142"/>
                  <a:gd name="T87" fmla="*/ 118 h 132"/>
                  <a:gd name="T88" fmla="*/ 25 w 142"/>
                  <a:gd name="T89" fmla="*/ 112 h 132"/>
                  <a:gd name="T90" fmla="*/ 19 w 142"/>
                  <a:gd name="T91" fmla="*/ 113 h 132"/>
                  <a:gd name="T92" fmla="*/ 15 w 142"/>
                  <a:gd name="T93" fmla="*/ 115 h 132"/>
                  <a:gd name="T94" fmla="*/ 12 w 142"/>
                  <a:gd name="T95" fmla="*/ 114 h 132"/>
                  <a:gd name="T96" fmla="*/ 10 w 142"/>
                  <a:gd name="T97" fmla="*/ 108 h 132"/>
                  <a:gd name="T98" fmla="*/ 4 w 142"/>
                  <a:gd name="T99" fmla="*/ 96 h 132"/>
                  <a:gd name="T100" fmla="*/ 6 w 142"/>
                  <a:gd name="T101" fmla="*/ 88 h 132"/>
                  <a:gd name="T102" fmla="*/ 13 w 142"/>
                  <a:gd name="T103" fmla="*/ 89 h 132"/>
                  <a:gd name="T104" fmla="*/ 16 w 142"/>
                  <a:gd name="T105" fmla="*/ 86 h 132"/>
                  <a:gd name="T106" fmla="*/ 24 w 142"/>
                  <a:gd name="T107" fmla="*/ 86 h 132"/>
                  <a:gd name="T108" fmla="*/ 59 w 142"/>
                  <a:gd name="T109" fmla="*/ 85 h 132"/>
                  <a:gd name="T110" fmla="*/ 99 w 142"/>
                  <a:gd name="T111" fmla="*/ 24 h 132"/>
                  <a:gd name="T112" fmla="*/ 125 w 142"/>
                  <a:gd name="T113" fmla="*/ 44 h 132"/>
                  <a:gd name="T114" fmla="*/ 137 w 142"/>
                  <a:gd name="T115" fmla="*/ 55 h 132"/>
                  <a:gd name="T116" fmla="*/ 142 w 142"/>
                  <a:gd name="T117" fmla="*/ 53 h 132"/>
                  <a:gd name="T118" fmla="*/ 131 w 142"/>
                  <a:gd name="T119" fmla="*/ 46 h 132"/>
                  <a:gd name="T120" fmla="*/ 117 w 142"/>
                  <a:gd name="T121" fmla="*/ 35 h 132"/>
                  <a:gd name="T122" fmla="*/ 93 w 142"/>
                  <a:gd name="T123" fmla="*/ 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32">
                    <a:moveTo>
                      <a:pt x="60" y="124"/>
                    </a:moveTo>
                    <a:cubicBezTo>
                      <a:pt x="60" y="124"/>
                      <a:pt x="60" y="124"/>
                      <a:pt x="60" y="124"/>
                    </a:cubicBezTo>
                    <a:cubicBezTo>
                      <a:pt x="60" y="124"/>
                      <a:pt x="60" y="125"/>
                      <a:pt x="60" y="125"/>
                    </a:cubicBezTo>
                    <a:cubicBezTo>
                      <a:pt x="60" y="125"/>
                      <a:pt x="60" y="125"/>
                      <a:pt x="60" y="125"/>
                    </a:cubicBezTo>
                    <a:cubicBezTo>
                      <a:pt x="60" y="125"/>
                      <a:pt x="59" y="125"/>
                      <a:pt x="59" y="125"/>
                    </a:cubicBezTo>
                    <a:cubicBezTo>
                      <a:pt x="59" y="125"/>
                      <a:pt x="60" y="125"/>
                      <a:pt x="60" y="125"/>
                    </a:cubicBezTo>
                    <a:cubicBezTo>
                      <a:pt x="60" y="125"/>
                      <a:pt x="60" y="125"/>
                      <a:pt x="60" y="125"/>
                    </a:cubicBezTo>
                    <a:cubicBezTo>
                      <a:pt x="60" y="125"/>
                      <a:pt x="60" y="124"/>
                      <a:pt x="60" y="124"/>
                    </a:cubicBezTo>
                    <a:cubicBezTo>
                      <a:pt x="60" y="124"/>
                      <a:pt x="60" y="124"/>
                      <a:pt x="60" y="124"/>
                    </a:cubicBezTo>
                    <a:moveTo>
                      <a:pt x="103" y="88"/>
                    </a:moveTo>
                    <a:cubicBezTo>
                      <a:pt x="103" y="88"/>
                      <a:pt x="104" y="89"/>
                      <a:pt x="104" y="89"/>
                    </a:cubicBezTo>
                    <a:cubicBezTo>
                      <a:pt x="104" y="89"/>
                      <a:pt x="104" y="89"/>
                      <a:pt x="105" y="89"/>
                    </a:cubicBezTo>
                    <a:cubicBezTo>
                      <a:pt x="105" y="89"/>
                      <a:pt x="106" y="89"/>
                      <a:pt x="106" y="89"/>
                    </a:cubicBezTo>
                    <a:cubicBezTo>
                      <a:pt x="107" y="89"/>
                      <a:pt x="107" y="89"/>
                      <a:pt x="108" y="89"/>
                    </a:cubicBezTo>
                    <a:cubicBezTo>
                      <a:pt x="109" y="89"/>
                      <a:pt x="109" y="89"/>
                      <a:pt x="109" y="89"/>
                    </a:cubicBezTo>
                    <a:cubicBezTo>
                      <a:pt x="108" y="89"/>
                      <a:pt x="107" y="89"/>
                      <a:pt x="107" y="89"/>
                    </a:cubicBezTo>
                    <a:cubicBezTo>
                      <a:pt x="106" y="89"/>
                      <a:pt x="105" y="89"/>
                      <a:pt x="105" y="89"/>
                    </a:cubicBezTo>
                    <a:cubicBezTo>
                      <a:pt x="105" y="89"/>
                      <a:pt x="104" y="89"/>
                      <a:pt x="104" y="89"/>
                    </a:cubicBezTo>
                    <a:cubicBezTo>
                      <a:pt x="104" y="89"/>
                      <a:pt x="103" y="88"/>
                      <a:pt x="103" y="88"/>
                    </a:cubicBezTo>
                    <a:moveTo>
                      <a:pt x="65" y="0"/>
                    </a:moveTo>
                    <a:cubicBezTo>
                      <a:pt x="63" y="0"/>
                      <a:pt x="63" y="0"/>
                      <a:pt x="63" y="0"/>
                    </a:cubicBezTo>
                    <a:cubicBezTo>
                      <a:pt x="50" y="0"/>
                      <a:pt x="50" y="0"/>
                      <a:pt x="50" y="0"/>
                    </a:cubicBezTo>
                    <a:cubicBezTo>
                      <a:pt x="57" y="75"/>
                      <a:pt x="57" y="75"/>
                      <a:pt x="57" y="75"/>
                    </a:cubicBezTo>
                    <a:cubicBezTo>
                      <a:pt x="57" y="75"/>
                      <a:pt x="57" y="75"/>
                      <a:pt x="57" y="75"/>
                    </a:cubicBezTo>
                    <a:cubicBezTo>
                      <a:pt x="60" y="78"/>
                      <a:pt x="60" y="78"/>
                      <a:pt x="60" y="78"/>
                    </a:cubicBezTo>
                    <a:cubicBezTo>
                      <a:pt x="60" y="78"/>
                      <a:pt x="60" y="78"/>
                      <a:pt x="60" y="78"/>
                    </a:cubicBezTo>
                    <a:cubicBezTo>
                      <a:pt x="60" y="78"/>
                      <a:pt x="60" y="78"/>
                      <a:pt x="60" y="78"/>
                    </a:cubicBezTo>
                    <a:cubicBezTo>
                      <a:pt x="60" y="78"/>
                      <a:pt x="60" y="79"/>
                      <a:pt x="60" y="79"/>
                    </a:cubicBezTo>
                    <a:cubicBezTo>
                      <a:pt x="60" y="79"/>
                      <a:pt x="60" y="79"/>
                      <a:pt x="60" y="79"/>
                    </a:cubicBezTo>
                    <a:cubicBezTo>
                      <a:pt x="60" y="80"/>
                      <a:pt x="60" y="80"/>
                      <a:pt x="60" y="81"/>
                    </a:cubicBezTo>
                    <a:cubicBezTo>
                      <a:pt x="60" y="81"/>
                      <a:pt x="60" y="82"/>
                      <a:pt x="60" y="82"/>
                    </a:cubicBezTo>
                    <a:cubicBezTo>
                      <a:pt x="60" y="83"/>
                      <a:pt x="60" y="83"/>
                      <a:pt x="59" y="84"/>
                    </a:cubicBezTo>
                    <a:cubicBezTo>
                      <a:pt x="59" y="84"/>
                      <a:pt x="59" y="84"/>
                      <a:pt x="59" y="84"/>
                    </a:cubicBezTo>
                    <a:cubicBezTo>
                      <a:pt x="59" y="84"/>
                      <a:pt x="59" y="84"/>
                      <a:pt x="58" y="84"/>
                    </a:cubicBezTo>
                    <a:cubicBezTo>
                      <a:pt x="58" y="84"/>
                      <a:pt x="57" y="84"/>
                      <a:pt x="56" y="84"/>
                    </a:cubicBezTo>
                    <a:cubicBezTo>
                      <a:pt x="55" y="84"/>
                      <a:pt x="53" y="84"/>
                      <a:pt x="51" y="84"/>
                    </a:cubicBezTo>
                    <a:cubicBezTo>
                      <a:pt x="48" y="85"/>
                      <a:pt x="46" y="85"/>
                      <a:pt x="42" y="85"/>
                    </a:cubicBezTo>
                    <a:cubicBezTo>
                      <a:pt x="40" y="85"/>
                      <a:pt x="38" y="85"/>
                      <a:pt x="36" y="85"/>
                    </a:cubicBezTo>
                    <a:cubicBezTo>
                      <a:pt x="34" y="85"/>
                      <a:pt x="33" y="85"/>
                      <a:pt x="31" y="85"/>
                    </a:cubicBezTo>
                    <a:cubicBezTo>
                      <a:pt x="30" y="84"/>
                      <a:pt x="29" y="84"/>
                      <a:pt x="28" y="84"/>
                    </a:cubicBezTo>
                    <a:cubicBezTo>
                      <a:pt x="27" y="84"/>
                      <a:pt x="26" y="84"/>
                      <a:pt x="26" y="84"/>
                    </a:cubicBezTo>
                    <a:cubicBezTo>
                      <a:pt x="26" y="85"/>
                      <a:pt x="26" y="85"/>
                      <a:pt x="26" y="85"/>
                    </a:cubicBezTo>
                    <a:cubicBezTo>
                      <a:pt x="26" y="85"/>
                      <a:pt x="26" y="85"/>
                      <a:pt x="26" y="85"/>
                    </a:cubicBezTo>
                    <a:cubicBezTo>
                      <a:pt x="25" y="85"/>
                      <a:pt x="25" y="85"/>
                      <a:pt x="24" y="85"/>
                    </a:cubicBezTo>
                    <a:cubicBezTo>
                      <a:pt x="24" y="85"/>
                      <a:pt x="23" y="86"/>
                      <a:pt x="23" y="86"/>
                    </a:cubicBezTo>
                    <a:cubicBezTo>
                      <a:pt x="22" y="86"/>
                      <a:pt x="21" y="86"/>
                      <a:pt x="21" y="86"/>
                    </a:cubicBezTo>
                    <a:cubicBezTo>
                      <a:pt x="21" y="86"/>
                      <a:pt x="21" y="86"/>
                      <a:pt x="20" y="86"/>
                    </a:cubicBezTo>
                    <a:cubicBezTo>
                      <a:pt x="20" y="86"/>
                      <a:pt x="20" y="86"/>
                      <a:pt x="20" y="86"/>
                    </a:cubicBezTo>
                    <a:cubicBezTo>
                      <a:pt x="19" y="86"/>
                      <a:pt x="19" y="86"/>
                      <a:pt x="19" y="86"/>
                    </a:cubicBezTo>
                    <a:cubicBezTo>
                      <a:pt x="19" y="86"/>
                      <a:pt x="19" y="86"/>
                      <a:pt x="18" y="86"/>
                    </a:cubicBezTo>
                    <a:cubicBezTo>
                      <a:pt x="18" y="85"/>
                      <a:pt x="18" y="85"/>
                      <a:pt x="18" y="85"/>
                    </a:cubicBezTo>
                    <a:cubicBezTo>
                      <a:pt x="18" y="85"/>
                      <a:pt x="17" y="85"/>
                      <a:pt x="17" y="85"/>
                    </a:cubicBezTo>
                    <a:cubicBezTo>
                      <a:pt x="17" y="85"/>
                      <a:pt x="17" y="85"/>
                      <a:pt x="17" y="85"/>
                    </a:cubicBezTo>
                    <a:cubicBezTo>
                      <a:pt x="17" y="85"/>
                      <a:pt x="16" y="85"/>
                      <a:pt x="16" y="85"/>
                    </a:cubicBezTo>
                    <a:cubicBezTo>
                      <a:pt x="16" y="85"/>
                      <a:pt x="16" y="85"/>
                      <a:pt x="16" y="85"/>
                    </a:cubicBezTo>
                    <a:cubicBezTo>
                      <a:pt x="16" y="85"/>
                      <a:pt x="16" y="85"/>
                      <a:pt x="15" y="85"/>
                    </a:cubicBezTo>
                    <a:cubicBezTo>
                      <a:pt x="15" y="85"/>
                      <a:pt x="15" y="85"/>
                      <a:pt x="15" y="86"/>
                    </a:cubicBezTo>
                    <a:cubicBezTo>
                      <a:pt x="15" y="86"/>
                      <a:pt x="15" y="86"/>
                      <a:pt x="15" y="86"/>
                    </a:cubicBezTo>
                    <a:cubicBezTo>
                      <a:pt x="14" y="87"/>
                      <a:pt x="14" y="87"/>
                      <a:pt x="14" y="87"/>
                    </a:cubicBezTo>
                    <a:cubicBezTo>
                      <a:pt x="14" y="87"/>
                      <a:pt x="14" y="87"/>
                      <a:pt x="14" y="87"/>
                    </a:cubicBezTo>
                    <a:cubicBezTo>
                      <a:pt x="14" y="87"/>
                      <a:pt x="14" y="87"/>
                      <a:pt x="14" y="88"/>
                    </a:cubicBezTo>
                    <a:cubicBezTo>
                      <a:pt x="14" y="88"/>
                      <a:pt x="14" y="88"/>
                      <a:pt x="14" y="88"/>
                    </a:cubicBezTo>
                    <a:cubicBezTo>
                      <a:pt x="14" y="88"/>
                      <a:pt x="14" y="88"/>
                      <a:pt x="13" y="88"/>
                    </a:cubicBezTo>
                    <a:cubicBezTo>
                      <a:pt x="13" y="88"/>
                      <a:pt x="13" y="88"/>
                      <a:pt x="13" y="88"/>
                    </a:cubicBezTo>
                    <a:cubicBezTo>
                      <a:pt x="13" y="88"/>
                      <a:pt x="13" y="88"/>
                      <a:pt x="13" y="88"/>
                    </a:cubicBezTo>
                    <a:cubicBezTo>
                      <a:pt x="12" y="88"/>
                      <a:pt x="12" y="87"/>
                      <a:pt x="12" y="87"/>
                    </a:cubicBezTo>
                    <a:cubicBezTo>
                      <a:pt x="12" y="87"/>
                      <a:pt x="11" y="87"/>
                      <a:pt x="11" y="86"/>
                    </a:cubicBezTo>
                    <a:cubicBezTo>
                      <a:pt x="11" y="86"/>
                      <a:pt x="10" y="86"/>
                      <a:pt x="10" y="86"/>
                    </a:cubicBezTo>
                    <a:cubicBezTo>
                      <a:pt x="10" y="86"/>
                      <a:pt x="10" y="85"/>
                      <a:pt x="9" y="85"/>
                    </a:cubicBezTo>
                    <a:cubicBezTo>
                      <a:pt x="9" y="85"/>
                      <a:pt x="9" y="85"/>
                      <a:pt x="9" y="85"/>
                    </a:cubicBezTo>
                    <a:cubicBezTo>
                      <a:pt x="8" y="85"/>
                      <a:pt x="8" y="85"/>
                      <a:pt x="8" y="85"/>
                    </a:cubicBezTo>
                    <a:cubicBezTo>
                      <a:pt x="7" y="85"/>
                      <a:pt x="7" y="85"/>
                      <a:pt x="7" y="85"/>
                    </a:cubicBezTo>
                    <a:cubicBezTo>
                      <a:pt x="6" y="85"/>
                      <a:pt x="6" y="86"/>
                      <a:pt x="6" y="86"/>
                    </a:cubicBezTo>
                    <a:cubicBezTo>
                      <a:pt x="6" y="86"/>
                      <a:pt x="6" y="87"/>
                      <a:pt x="5" y="87"/>
                    </a:cubicBezTo>
                    <a:cubicBezTo>
                      <a:pt x="5" y="88"/>
                      <a:pt x="5" y="88"/>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89"/>
                      <a:pt x="5" y="89"/>
                      <a:pt x="5" y="89"/>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5" y="90"/>
                      <a:pt x="5" y="90"/>
                      <a:pt x="5" y="90"/>
                    </a:cubicBezTo>
                    <a:cubicBezTo>
                      <a:pt x="4" y="90"/>
                      <a:pt x="4" y="90"/>
                      <a:pt x="4" y="91"/>
                    </a:cubicBezTo>
                    <a:cubicBezTo>
                      <a:pt x="3" y="91"/>
                      <a:pt x="3" y="91"/>
                      <a:pt x="3" y="91"/>
                    </a:cubicBezTo>
                    <a:cubicBezTo>
                      <a:pt x="3" y="91"/>
                      <a:pt x="2" y="91"/>
                      <a:pt x="2" y="91"/>
                    </a:cubicBezTo>
                    <a:cubicBezTo>
                      <a:pt x="2" y="91"/>
                      <a:pt x="1" y="91"/>
                      <a:pt x="1" y="91"/>
                    </a:cubicBezTo>
                    <a:cubicBezTo>
                      <a:pt x="0" y="91"/>
                      <a:pt x="0" y="91"/>
                      <a:pt x="0" y="91"/>
                    </a:cubicBezTo>
                    <a:cubicBezTo>
                      <a:pt x="1" y="92"/>
                      <a:pt x="1" y="92"/>
                      <a:pt x="1" y="92"/>
                    </a:cubicBezTo>
                    <a:cubicBezTo>
                      <a:pt x="1" y="92"/>
                      <a:pt x="1" y="92"/>
                      <a:pt x="1" y="92"/>
                    </a:cubicBezTo>
                    <a:cubicBezTo>
                      <a:pt x="1" y="93"/>
                      <a:pt x="1" y="93"/>
                      <a:pt x="1" y="93"/>
                    </a:cubicBezTo>
                    <a:cubicBezTo>
                      <a:pt x="1" y="93"/>
                      <a:pt x="1" y="93"/>
                      <a:pt x="1" y="93"/>
                    </a:cubicBezTo>
                    <a:cubicBezTo>
                      <a:pt x="1" y="93"/>
                      <a:pt x="2" y="93"/>
                      <a:pt x="2" y="93"/>
                    </a:cubicBezTo>
                    <a:cubicBezTo>
                      <a:pt x="3" y="96"/>
                      <a:pt x="3" y="96"/>
                      <a:pt x="3" y="96"/>
                    </a:cubicBezTo>
                    <a:cubicBezTo>
                      <a:pt x="3" y="96"/>
                      <a:pt x="3" y="96"/>
                      <a:pt x="3" y="96"/>
                    </a:cubicBezTo>
                    <a:cubicBezTo>
                      <a:pt x="3" y="96"/>
                      <a:pt x="3" y="96"/>
                      <a:pt x="3" y="96"/>
                    </a:cubicBezTo>
                    <a:cubicBezTo>
                      <a:pt x="3" y="96"/>
                      <a:pt x="3" y="96"/>
                      <a:pt x="3" y="96"/>
                    </a:cubicBezTo>
                    <a:cubicBezTo>
                      <a:pt x="3" y="96"/>
                      <a:pt x="3" y="96"/>
                      <a:pt x="3" y="96"/>
                    </a:cubicBezTo>
                    <a:cubicBezTo>
                      <a:pt x="3" y="97"/>
                      <a:pt x="3" y="97"/>
                      <a:pt x="3" y="97"/>
                    </a:cubicBezTo>
                    <a:cubicBezTo>
                      <a:pt x="3" y="98"/>
                      <a:pt x="3" y="98"/>
                      <a:pt x="3" y="99"/>
                    </a:cubicBezTo>
                    <a:cubicBezTo>
                      <a:pt x="3" y="99"/>
                      <a:pt x="3" y="100"/>
                      <a:pt x="4" y="100"/>
                    </a:cubicBezTo>
                    <a:cubicBezTo>
                      <a:pt x="4" y="101"/>
                      <a:pt x="4" y="101"/>
                      <a:pt x="4" y="101"/>
                    </a:cubicBezTo>
                    <a:cubicBezTo>
                      <a:pt x="5" y="102"/>
                      <a:pt x="5" y="102"/>
                      <a:pt x="6" y="102"/>
                    </a:cubicBezTo>
                    <a:cubicBezTo>
                      <a:pt x="6" y="103"/>
                      <a:pt x="7" y="103"/>
                      <a:pt x="7" y="104"/>
                    </a:cubicBezTo>
                    <a:cubicBezTo>
                      <a:pt x="7" y="104"/>
                      <a:pt x="8" y="105"/>
                      <a:pt x="8" y="105"/>
                    </a:cubicBezTo>
                    <a:cubicBezTo>
                      <a:pt x="8" y="106"/>
                      <a:pt x="9" y="106"/>
                      <a:pt x="9" y="106"/>
                    </a:cubicBezTo>
                    <a:cubicBezTo>
                      <a:pt x="9" y="107"/>
                      <a:pt x="9" y="107"/>
                      <a:pt x="9" y="107"/>
                    </a:cubicBezTo>
                    <a:cubicBezTo>
                      <a:pt x="9" y="108"/>
                      <a:pt x="9" y="108"/>
                      <a:pt x="9" y="108"/>
                    </a:cubicBezTo>
                    <a:cubicBezTo>
                      <a:pt x="9" y="109"/>
                      <a:pt x="9" y="109"/>
                      <a:pt x="9" y="110"/>
                    </a:cubicBezTo>
                    <a:cubicBezTo>
                      <a:pt x="9" y="110"/>
                      <a:pt x="9" y="111"/>
                      <a:pt x="9" y="111"/>
                    </a:cubicBezTo>
                    <a:cubicBezTo>
                      <a:pt x="9" y="111"/>
                      <a:pt x="9" y="112"/>
                      <a:pt x="9" y="112"/>
                    </a:cubicBezTo>
                    <a:cubicBezTo>
                      <a:pt x="9" y="112"/>
                      <a:pt x="9" y="112"/>
                      <a:pt x="9" y="112"/>
                    </a:cubicBezTo>
                    <a:cubicBezTo>
                      <a:pt x="9" y="112"/>
                      <a:pt x="9" y="112"/>
                      <a:pt x="9" y="112"/>
                    </a:cubicBezTo>
                    <a:cubicBezTo>
                      <a:pt x="9" y="112"/>
                      <a:pt x="9" y="112"/>
                      <a:pt x="9" y="112"/>
                    </a:cubicBezTo>
                    <a:cubicBezTo>
                      <a:pt x="9" y="112"/>
                      <a:pt x="9" y="113"/>
                      <a:pt x="9" y="113"/>
                    </a:cubicBezTo>
                    <a:cubicBezTo>
                      <a:pt x="9" y="113"/>
                      <a:pt x="9" y="113"/>
                      <a:pt x="9" y="113"/>
                    </a:cubicBezTo>
                    <a:cubicBezTo>
                      <a:pt x="9" y="113"/>
                      <a:pt x="9" y="113"/>
                      <a:pt x="9" y="113"/>
                    </a:cubicBezTo>
                    <a:cubicBezTo>
                      <a:pt x="9" y="113"/>
                      <a:pt x="9" y="113"/>
                      <a:pt x="9" y="113"/>
                    </a:cubicBezTo>
                    <a:cubicBezTo>
                      <a:pt x="9" y="113"/>
                      <a:pt x="9" y="113"/>
                      <a:pt x="9" y="113"/>
                    </a:cubicBezTo>
                    <a:cubicBezTo>
                      <a:pt x="9" y="113"/>
                      <a:pt x="9" y="113"/>
                      <a:pt x="9" y="113"/>
                    </a:cubicBezTo>
                    <a:cubicBezTo>
                      <a:pt x="9" y="113"/>
                      <a:pt x="9" y="114"/>
                      <a:pt x="9" y="114"/>
                    </a:cubicBezTo>
                    <a:cubicBezTo>
                      <a:pt x="9" y="114"/>
                      <a:pt x="9" y="115"/>
                      <a:pt x="9" y="115"/>
                    </a:cubicBezTo>
                    <a:cubicBezTo>
                      <a:pt x="10" y="115"/>
                      <a:pt x="10" y="116"/>
                      <a:pt x="10" y="116"/>
                    </a:cubicBezTo>
                    <a:cubicBezTo>
                      <a:pt x="10" y="116"/>
                      <a:pt x="11" y="116"/>
                      <a:pt x="11" y="116"/>
                    </a:cubicBezTo>
                    <a:cubicBezTo>
                      <a:pt x="11" y="116"/>
                      <a:pt x="11" y="116"/>
                      <a:pt x="11" y="116"/>
                    </a:cubicBezTo>
                    <a:cubicBezTo>
                      <a:pt x="11" y="116"/>
                      <a:pt x="11" y="116"/>
                      <a:pt x="11" y="116"/>
                    </a:cubicBezTo>
                    <a:cubicBezTo>
                      <a:pt x="12" y="116"/>
                      <a:pt x="12" y="116"/>
                      <a:pt x="12" y="116"/>
                    </a:cubicBezTo>
                    <a:cubicBezTo>
                      <a:pt x="12" y="116"/>
                      <a:pt x="12" y="116"/>
                      <a:pt x="12" y="116"/>
                    </a:cubicBezTo>
                    <a:cubicBezTo>
                      <a:pt x="12" y="116"/>
                      <a:pt x="12" y="115"/>
                      <a:pt x="12" y="115"/>
                    </a:cubicBezTo>
                    <a:cubicBezTo>
                      <a:pt x="12" y="115"/>
                      <a:pt x="12" y="115"/>
                      <a:pt x="12" y="115"/>
                    </a:cubicBezTo>
                    <a:cubicBezTo>
                      <a:pt x="13" y="115"/>
                      <a:pt x="13" y="115"/>
                      <a:pt x="13" y="115"/>
                    </a:cubicBezTo>
                    <a:cubicBezTo>
                      <a:pt x="13" y="115"/>
                      <a:pt x="13" y="115"/>
                      <a:pt x="13" y="115"/>
                    </a:cubicBezTo>
                    <a:cubicBezTo>
                      <a:pt x="13" y="115"/>
                      <a:pt x="13" y="115"/>
                      <a:pt x="13" y="115"/>
                    </a:cubicBezTo>
                    <a:cubicBezTo>
                      <a:pt x="13" y="115"/>
                      <a:pt x="13" y="115"/>
                      <a:pt x="13" y="115"/>
                    </a:cubicBezTo>
                    <a:cubicBezTo>
                      <a:pt x="13" y="115"/>
                      <a:pt x="14" y="115"/>
                      <a:pt x="14" y="115"/>
                    </a:cubicBezTo>
                    <a:cubicBezTo>
                      <a:pt x="14" y="115"/>
                      <a:pt x="14" y="116"/>
                      <a:pt x="14" y="116"/>
                    </a:cubicBezTo>
                    <a:cubicBezTo>
                      <a:pt x="14" y="116"/>
                      <a:pt x="14" y="116"/>
                      <a:pt x="14" y="116"/>
                    </a:cubicBezTo>
                    <a:cubicBezTo>
                      <a:pt x="14" y="116"/>
                      <a:pt x="15" y="116"/>
                      <a:pt x="15" y="116"/>
                    </a:cubicBezTo>
                    <a:cubicBezTo>
                      <a:pt x="15" y="116"/>
                      <a:pt x="15" y="116"/>
                      <a:pt x="15" y="116"/>
                    </a:cubicBezTo>
                    <a:cubicBezTo>
                      <a:pt x="15" y="116"/>
                      <a:pt x="15" y="116"/>
                      <a:pt x="15" y="116"/>
                    </a:cubicBezTo>
                    <a:cubicBezTo>
                      <a:pt x="16" y="116"/>
                      <a:pt x="16" y="116"/>
                      <a:pt x="16" y="116"/>
                    </a:cubicBezTo>
                    <a:cubicBezTo>
                      <a:pt x="16" y="116"/>
                      <a:pt x="16" y="116"/>
                      <a:pt x="16" y="116"/>
                    </a:cubicBezTo>
                    <a:cubicBezTo>
                      <a:pt x="16" y="116"/>
                      <a:pt x="16" y="115"/>
                      <a:pt x="17" y="115"/>
                    </a:cubicBezTo>
                    <a:cubicBezTo>
                      <a:pt x="17" y="115"/>
                      <a:pt x="17" y="115"/>
                      <a:pt x="17" y="115"/>
                    </a:cubicBezTo>
                    <a:cubicBezTo>
                      <a:pt x="17" y="115"/>
                      <a:pt x="17" y="115"/>
                      <a:pt x="17" y="114"/>
                    </a:cubicBezTo>
                    <a:cubicBezTo>
                      <a:pt x="17" y="114"/>
                      <a:pt x="17" y="114"/>
                      <a:pt x="17" y="114"/>
                    </a:cubicBezTo>
                    <a:cubicBezTo>
                      <a:pt x="17" y="114"/>
                      <a:pt x="17" y="114"/>
                      <a:pt x="18" y="114"/>
                    </a:cubicBezTo>
                    <a:cubicBezTo>
                      <a:pt x="18" y="114"/>
                      <a:pt x="18" y="114"/>
                      <a:pt x="18" y="114"/>
                    </a:cubicBezTo>
                    <a:cubicBezTo>
                      <a:pt x="18" y="114"/>
                      <a:pt x="18" y="114"/>
                      <a:pt x="18" y="114"/>
                    </a:cubicBezTo>
                    <a:cubicBezTo>
                      <a:pt x="18" y="114"/>
                      <a:pt x="19" y="114"/>
                      <a:pt x="19" y="114"/>
                    </a:cubicBezTo>
                    <a:cubicBezTo>
                      <a:pt x="19" y="114"/>
                      <a:pt x="19" y="115"/>
                      <a:pt x="19" y="115"/>
                    </a:cubicBezTo>
                    <a:cubicBezTo>
                      <a:pt x="20" y="115"/>
                      <a:pt x="20" y="115"/>
                      <a:pt x="20" y="115"/>
                    </a:cubicBezTo>
                    <a:cubicBezTo>
                      <a:pt x="20" y="115"/>
                      <a:pt x="20" y="115"/>
                      <a:pt x="21" y="115"/>
                    </a:cubicBezTo>
                    <a:cubicBezTo>
                      <a:pt x="21" y="115"/>
                      <a:pt x="21" y="115"/>
                      <a:pt x="21" y="115"/>
                    </a:cubicBezTo>
                    <a:cubicBezTo>
                      <a:pt x="21" y="115"/>
                      <a:pt x="21" y="115"/>
                      <a:pt x="22" y="116"/>
                    </a:cubicBezTo>
                    <a:cubicBezTo>
                      <a:pt x="22" y="116"/>
                      <a:pt x="22" y="116"/>
                      <a:pt x="22" y="116"/>
                    </a:cubicBezTo>
                    <a:cubicBezTo>
                      <a:pt x="22" y="116"/>
                      <a:pt x="23" y="116"/>
                      <a:pt x="23" y="115"/>
                    </a:cubicBezTo>
                    <a:cubicBezTo>
                      <a:pt x="23" y="115"/>
                      <a:pt x="23" y="115"/>
                      <a:pt x="24" y="115"/>
                    </a:cubicBezTo>
                    <a:cubicBezTo>
                      <a:pt x="24" y="115"/>
                      <a:pt x="24" y="114"/>
                      <a:pt x="25" y="114"/>
                    </a:cubicBezTo>
                    <a:cubicBezTo>
                      <a:pt x="25" y="114"/>
                      <a:pt x="25" y="113"/>
                      <a:pt x="26" y="113"/>
                    </a:cubicBezTo>
                    <a:cubicBezTo>
                      <a:pt x="26" y="113"/>
                      <a:pt x="26" y="113"/>
                      <a:pt x="26" y="113"/>
                    </a:cubicBezTo>
                    <a:cubicBezTo>
                      <a:pt x="27" y="112"/>
                      <a:pt x="27" y="112"/>
                      <a:pt x="27" y="112"/>
                    </a:cubicBezTo>
                    <a:cubicBezTo>
                      <a:pt x="27" y="112"/>
                      <a:pt x="28" y="112"/>
                      <a:pt x="28" y="112"/>
                    </a:cubicBezTo>
                    <a:cubicBezTo>
                      <a:pt x="28" y="111"/>
                      <a:pt x="28" y="111"/>
                      <a:pt x="28" y="111"/>
                    </a:cubicBezTo>
                    <a:cubicBezTo>
                      <a:pt x="28" y="111"/>
                      <a:pt x="28" y="112"/>
                      <a:pt x="29" y="112"/>
                    </a:cubicBezTo>
                    <a:cubicBezTo>
                      <a:pt x="29" y="112"/>
                      <a:pt x="29" y="113"/>
                      <a:pt x="30" y="114"/>
                    </a:cubicBezTo>
                    <a:cubicBezTo>
                      <a:pt x="30" y="114"/>
                      <a:pt x="30" y="115"/>
                      <a:pt x="31" y="115"/>
                    </a:cubicBezTo>
                    <a:cubicBezTo>
                      <a:pt x="31" y="116"/>
                      <a:pt x="31" y="117"/>
                      <a:pt x="31" y="117"/>
                    </a:cubicBezTo>
                    <a:cubicBezTo>
                      <a:pt x="31" y="117"/>
                      <a:pt x="31" y="118"/>
                      <a:pt x="31" y="118"/>
                    </a:cubicBezTo>
                    <a:cubicBezTo>
                      <a:pt x="31" y="118"/>
                      <a:pt x="31" y="118"/>
                      <a:pt x="32" y="119"/>
                    </a:cubicBezTo>
                    <a:cubicBezTo>
                      <a:pt x="32" y="119"/>
                      <a:pt x="32" y="119"/>
                      <a:pt x="32" y="119"/>
                    </a:cubicBezTo>
                    <a:cubicBezTo>
                      <a:pt x="33" y="120"/>
                      <a:pt x="33" y="120"/>
                      <a:pt x="33" y="120"/>
                    </a:cubicBezTo>
                    <a:cubicBezTo>
                      <a:pt x="34" y="121"/>
                      <a:pt x="34" y="121"/>
                      <a:pt x="34" y="121"/>
                    </a:cubicBezTo>
                    <a:cubicBezTo>
                      <a:pt x="34" y="121"/>
                      <a:pt x="34" y="121"/>
                      <a:pt x="33" y="121"/>
                    </a:cubicBezTo>
                    <a:cubicBezTo>
                      <a:pt x="33" y="121"/>
                      <a:pt x="33" y="121"/>
                      <a:pt x="33" y="122"/>
                    </a:cubicBezTo>
                    <a:cubicBezTo>
                      <a:pt x="33" y="122"/>
                      <a:pt x="33" y="122"/>
                      <a:pt x="33" y="122"/>
                    </a:cubicBezTo>
                    <a:cubicBezTo>
                      <a:pt x="33" y="122"/>
                      <a:pt x="33" y="123"/>
                      <a:pt x="33" y="123"/>
                    </a:cubicBezTo>
                    <a:cubicBezTo>
                      <a:pt x="33" y="123"/>
                      <a:pt x="33" y="123"/>
                      <a:pt x="33" y="123"/>
                    </a:cubicBezTo>
                    <a:cubicBezTo>
                      <a:pt x="33" y="123"/>
                      <a:pt x="33" y="123"/>
                      <a:pt x="33" y="123"/>
                    </a:cubicBezTo>
                    <a:cubicBezTo>
                      <a:pt x="33" y="123"/>
                      <a:pt x="33" y="123"/>
                      <a:pt x="33" y="123"/>
                    </a:cubicBezTo>
                    <a:cubicBezTo>
                      <a:pt x="33" y="123"/>
                      <a:pt x="33" y="123"/>
                      <a:pt x="33" y="123"/>
                    </a:cubicBezTo>
                    <a:cubicBezTo>
                      <a:pt x="33" y="123"/>
                      <a:pt x="33" y="124"/>
                      <a:pt x="33" y="124"/>
                    </a:cubicBezTo>
                    <a:cubicBezTo>
                      <a:pt x="33" y="124"/>
                      <a:pt x="33" y="124"/>
                      <a:pt x="33" y="124"/>
                    </a:cubicBezTo>
                    <a:cubicBezTo>
                      <a:pt x="33" y="124"/>
                      <a:pt x="34" y="124"/>
                      <a:pt x="34" y="124"/>
                    </a:cubicBezTo>
                    <a:cubicBezTo>
                      <a:pt x="34" y="125"/>
                      <a:pt x="34" y="125"/>
                      <a:pt x="34" y="125"/>
                    </a:cubicBezTo>
                    <a:cubicBezTo>
                      <a:pt x="34" y="125"/>
                      <a:pt x="35" y="125"/>
                      <a:pt x="35" y="125"/>
                    </a:cubicBezTo>
                    <a:cubicBezTo>
                      <a:pt x="35" y="125"/>
                      <a:pt x="35" y="125"/>
                      <a:pt x="35" y="125"/>
                    </a:cubicBezTo>
                    <a:cubicBezTo>
                      <a:pt x="35" y="125"/>
                      <a:pt x="35" y="125"/>
                      <a:pt x="35" y="126"/>
                    </a:cubicBezTo>
                    <a:cubicBezTo>
                      <a:pt x="35" y="126"/>
                      <a:pt x="35" y="126"/>
                      <a:pt x="35" y="127"/>
                    </a:cubicBezTo>
                    <a:cubicBezTo>
                      <a:pt x="35" y="127"/>
                      <a:pt x="35" y="127"/>
                      <a:pt x="35" y="127"/>
                    </a:cubicBezTo>
                    <a:cubicBezTo>
                      <a:pt x="35" y="127"/>
                      <a:pt x="35" y="128"/>
                      <a:pt x="35" y="128"/>
                    </a:cubicBezTo>
                    <a:cubicBezTo>
                      <a:pt x="35" y="128"/>
                      <a:pt x="36" y="128"/>
                      <a:pt x="36" y="129"/>
                    </a:cubicBezTo>
                    <a:cubicBezTo>
                      <a:pt x="36" y="129"/>
                      <a:pt x="36" y="129"/>
                      <a:pt x="36" y="129"/>
                    </a:cubicBezTo>
                    <a:cubicBezTo>
                      <a:pt x="36" y="129"/>
                      <a:pt x="36" y="129"/>
                      <a:pt x="36" y="129"/>
                    </a:cubicBezTo>
                    <a:cubicBezTo>
                      <a:pt x="36" y="129"/>
                      <a:pt x="36" y="129"/>
                      <a:pt x="36" y="129"/>
                    </a:cubicBezTo>
                    <a:cubicBezTo>
                      <a:pt x="36" y="130"/>
                      <a:pt x="36" y="130"/>
                      <a:pt x="36" y="130"/>
                    </a:cubicBezTo>
                    <a:cubicBezTo>
                      <a:pt x="36" y="130"/>
                      <a:pt x="37" y="130"/>
                      <a:pt x="37" y="130"/>
                    </a:cubicBezTo>
                    <a:cubicBezTo>
                      <a:pt x="37" y="130"/>
                      <a:pt x="37" y="130"/>
                      <a:pt x="37" y="130"/>
                    </a:cubicBezTo>
                    <a:cubicBezTo>
                      <a:pt x="37" y="130"/>
                      <a:pt x="37" y="130"/>
                      <a:pt x="37" y="130"/>
                    </a:cubicBezTo>
                    <a:cubicBezTo>
                      <a:pt x="37" y="130"/>
                      <a:pt x="37" y="130"/>
                      <a:pt x="37" y="130"/>
                    </a:cubicBezTo>
                    <a:cubicBezTo>
                      <a:pt x="37" y="130"/>
                      <a:pt x="37" y="130"/>
                      <a:pt x="37" y="130"/>
                    </a:cubicBezTo>
                    <a:cubicBezTo>
                      <a:pt x="37" y="130"/>
                      <a:pt x="37" y="130"/>
                      <a:pt x="37" y="130"/>
                    </a:cubicBezTo>
                    <a:cubicBezTo>
                      <a:pt x="37" y="130"/>
                      <a:pt x="37" y="130"/>
                      <a:pt x="37" y="131"/>
                    </a:cubicBezTo>
                    <a:cubicBezTo>
                      <a:pt x="37" y="131"/>
                      <a:pt x="37" y="131"/>
                      <a:pt x="38" y="131"/>
                    </a:cubicBezTo>
                    <a:cubicBezTo>
                      <a:pt x="38" y="131"/>
                      <a:pt x="38" y="131"/>
                      <a:pt x="38" y="131"/>
                    </a:cubicBezTo>
                    <a:cubicBezTo>
                      <a:pt x="38" y="131"/>
                      <a:pt x="38" y="131"/>
                      <a:pt x="38" y="131"/>
                    </a:cubicBezTo>
                    <a:cubicBezTo>
                      <a:pt x="38" y="131"/>
                      <a:pt x="38" y="131"/>
                      <a:pt x="38" y="131"/>
                    </a:cubicBezTo>
                    <a:cubicBezTo>
                      <a:pt x="38" y="131"/>
                      <a:pt x="38"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39" y="131"/>
                      <a:pt x="39" y="131"/>
                      <a:pt x="39" y="131"/>
                    </a:cubicBezTo>
                    <a:cubicBezTo>
                      <a:pt x="40" y="131"/>
                      <a:pt x="40" y="131"/>
                      <a:pt x="40" y="131"/>
                    </a:cubicBezTo>
                    <a:cubicBezTo>
                      <a:pt x="40" y="131"/>
                      <a:pt x="40" y="130"/>
                      <a:pt x="40" y="130"/>
                    </a:cubicBezTo>
                    <a:cubicBezTo>
                      <a:pt x="41" y="130"/>
                      <a:pt x="41" y="130"/>
                      <a:pt x="41" y="129"/>
                    </a:cubicBezTo>
                    <a:cubicBezTo>
                      <a:pt x="41" y="129"/>
                      <a:pt x="41" y="129"/>
                      <a:pt x="41" y="129"/>
                    </a:cubicBezTo>
                    <a:cubicBezTo>
                      <a:pt x="41" y="129"/>
                      <a:pt x="41" y="129"/>
                      <a:pt x="41" y="129"/>
                    </a:cubicBezTo>
                    <a:cubicBezTo>
                      <a:pt x="41" y="129"/>
                      <a:pt x="41" y="129"/>
                      <a:pt x="41" y="129"/>
                    </a:cubicBezTo>
                    <a:cubicBezTo>
                      <a:pt x="42" y="129"/>
                      <a:pt x="42" y="129"/>
                      <a:pt x="42" y="129"/>
                    </a:cubicBezTo>
                    <a:cubicBezTo>
                      <a:pt x="42" y="129"/>
                      <a:pt x="42" y="129"/>
                      <a:pt x="42" y="129"/>
                    </a:cubicBezTo>
                    <a:cubicBezTo>
                      <a:pt x="42" y="129"/>
                      <a:pt x="43" y="129"/>
                      <a:pt x="43" y="129"/>
                    </a:cubicBezTo>
                    <a:cubicBezTo>
                      <a:pt x="43" y="130"/>
                      <a:pt x="43" y="130"/>
                      <a:pt x="44" y="130"/>
                    </a:cubicBezTo>
                    <a:cubicBezTo>
                      <a:pt x="44" y="130"/>
                      <a:pt x="44" y="131"/>
                      <a:pt x="44" y="131"/>
                    </a:cubicBezTo>
                    <a:cubicBezTo>
                      <a:pt x="44" y="131"/>
                      <a:pt x="44" y="131"/>
                      <a:pt x="44" y="131"/>
                    </a:cubicBezTo>
                    <a:cubicBezTo>
                      <a:pt x="45" y="131"/>
                      <a:pt x="45" y="131"/>
                      <a:pt x="45" y="131"/>
                    </a:cubicBezTo>
                    <a:cubicBezTo>
                      <a:pt x="45" y="131"/>
                      <a:pt x="45" y="131"/>
                      <a:pt x="45" y="132"/>
                    </a:cubicBezTo>
                    <a:cubicBezTo>
                      <a:pt x="45" y="132"/>
                      <a:pt x="46" y="132"/>
                      <a:pt x="46" y="132"/>
                    </a:cubicBezTo>
                    <a:cubicBezTo>
                      <a:pt x="46" y="132"/>
                      <a:pt x="47" y="131"/>
                      <a:pt x="47" y="131"/>
                    </a:cubicBezTo>
                    <a:cubicBezTo>
                      <a:pt x="47" y="131"/>
                      <a:pt x="48" y="131"/>
                      <a:pt x="48" y="131"/>
                    </a:cubicBezTo>
                    <a:cubicBezTo>
                      <a:pt x="49" y="130"/>
                      <a:pt x="49" y="130"/>
                      <a:pt x="49" y="130"/>
                    </a:cubicBezTo>
                    <a:cubicBezTo>
                      <a:pt x="49" y="129"/>
                      <a:pt x="50" y="129"/>
                      <a:pt x="50" y="128"/>
                    </a:cubicBezTo>
                    <a:cubicBezTo>
                      <a:pt x="50" y="128"/>
                      <a:pt x="50" y="128"/>
                      <a:pt x="50" y="128"/>
                    </a:cubicBezTo>
                    <a:cubicBezTo>
                      <a:pt x="50" y="128"/>
                      <a:pt x="51" y="127"/>
                      <a:pt x="51" y="127"/>
                    </a:cubicBezTo>
                    <a:cubicBezTo>
                      <a:pt x="51" y="127"/>
                      <a:pt x="51" y="127"/>
                      <a:pt x="51" y="127"/>
                    </a:cubicBezTo>
                    <a:cubicBezTo>
                      <a:pt x="52" y="127"/>
                      <a:pt x="52" y="127"/>
                      <a:pt x="52" y="127"/>
                    </a:cubicBezTo>
                    <a:cubicBezTo>
                      <a:pt x="53" y="127"/>
                      <a:pt x="53" y="127"/>
                      <a:pt x="53" y="127"/>
                    </a:cubicBezTo>
                    <a:cubicBezTo>
                      <a:pt x="53" y="128"/>
                      <a:pt x="53" y="128"/>
                      <a:pt x="53" y="128"/>
                    </a:cubicBezTo>
                    <a:cubicBezTo>
                      <a:pt x="53" y="128"/>
                      <a:pt x="53" y="128"/>
                      <a:pt x="53" y="128"/>
                    </a:cubicBezTo>
                    <a:cubicBezTo>
                      <a:pt x="53" y="128"/>
                      <a:pt x="53" y="128"/>
                      <a:pt x="53" y="128"/>
                    </a:cubicBezTo>
                    <a:cubicBezTo>
                      <a:pt x="53" y="128"/>
                      <a:pt x="53" y="128"/>
                      <a:pt x="53" y="128"/>
                    </a:cubicBezTo>
                    <a:cubicBezTo>
                      <a:pt x="53" y="128"/>
                      <a:pt x="53" y="128"/>
                      <a:pt x="53" y="128"/>
                    </a:cubicBezTo>
                    <a:cubicBezTo>
                      <a:pt x="53" y="129"/>
                      <a:pt x="53" y="129"/>
                      <a:pt x="53" y="129"/>
                    </a:cubicBezTo>
                    <a:cubicBezTo>
                      <a:pt x="53" y="129"/>
                      <a:pt x="53" y="129"/>
                      <a:pt x="53" y="129"/>
                    </a:cubicBezTo>
                    <a:cubicBezTo>
                      <a:pt x="53" y="129"/>
                      <a:pt x="53" y="130"/>
                      <a:pt x="53" y="130"/>
                    </a:cubicBezTo>
                    <a:cubicBezTo>
                      <a:pt x="53" y="130"/>
                      <a:pt x="53" y="130"/>
                      <a:pt x="53" y="130"/>
                    </a:cubicBezTo>
                    <a:cubicBezTo>
                      <a:pt x="53" y="130"/>
                      <a:pt x="54" y="130"/>
                      <a:pt x="54" y="130"/>
                    </a:cubicBezTo>
                    <a:cubicBezTo>
                      <a:pt x="54" y="130"/>
                      <a:pt x="54" y="130"/>
                      <a:pt x="54" y="130"/>
                    </a:cubicBezTo>
                    <a:cubicBezTo>
                      <a:pt x="54" y="130"/>
                      <a:pt x="54" y="130"/>
                      <a:pt x="54" y="130"/>
                    </a:cubicBezTo>
                    <a:cubicBezTo>
                      <a:pt x="54" y="130"/>
                      <a:pt x="54" y="130"/>
                      <a:pt x="54" y="130"/>
                    </a:cubicBezTo>
                    <a:cubicBezTo>
                      <a:pt x="55" y="130"/>
                      <a:pt x="55" y="130"/>
                      <a:pt x="55" y="130"/>
                    </a:cubicBezTo>
                    <a:cubicBezTo>
                      <a:pt x="55" y="130"/>
                      <a:pt x="55" y="130"/>
                      <a:pt x="55" y="130"/>
                    </a:cubicBezTo>
                    <a:cubicBezTo>
                      <a:pt x="56" y="130"/>
                      <a:pt x="56" y="130"/>
                      <a:pt x="56" y="130"/>
                    </a:cubicBezTo>
                    <a:cubicBezTo>
                      <a:pt x="56" y="130"/>
                      <a:pt x="57" y="129"/>
                      <a:pt x="57" y="129"/>
                    </a:cubicBezTo>
                    <a:cubicBezTo>
                      <a:pt x="57" y="129"/>
                      <a:pt x="57" y="129"/>
                      <a:pt x="57" y="129"/>
                    </a:cubicBezTo>
                    <a:cubicBezTo>
                      <a:pt x="57" y="129"/>
                      <a:pt x="57" y="129"/>
                      <a:pt x="58" y="129"/>
                    </a:cubicBezTo>
                    <a:cubicBezTo>
                      <a:pt x="58" y="129"/>
                      <a:pt x="58" y="129"/>
                      <a:pt x="58" y="129"/>
                    </a:cubicBezTo>
                    <a:cubicBezTo>
                      <a:pt x="58" y="129"/>
                      <a:pt x="58" y="129"/>
                      <a:pt x="58" y="129"/>
                    </a:cubicBezTo>
                    <a:cubicBezTo>
                      <a:pt x="58"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8"/>
                      <a:pt x="58" y="128"/>
                      <a:pt x="58" y="128"/>
                    </a:cubicBezTo>
                    <a:cubicBezTo>
                      <a:pt x="58"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8" y="128"/>
                      <a:pt x="58" y="128"/>
                    </a:cubicBezTo>
                    <a:cubicBezTo>
                      <a:pt x="58" y="128"/>
                      <a:pt x="58" y="128"/>
                      <a:pt x="58" y="128"/>
                    </a:cubicBezTo>
                    <a:cubicBezTo>
                      <a:pt x="58" y="128"/>
                      <a:pt x="58" y="128"/>
                      <a:pt x="58" y="128"/>
                    </a:cubicBezTo>
                    <a:cubicBezTo>
                      <a:pt x="58" y="128"/>
                      <a:pt x="58" y="128"/>
                      <a:pt x="58" y="128"/>
                    </a:cubicBezTo>
                    <a:cubicBezTo>
                      <a:pt x="58" y="128"/>
                      <a:pt x="57" y="128"/>
                      <a:pt x="57" y="128"/>
                    </a:cubicBezTo>
                    <a:cubicBezTo>
                      <a:pt x="57" y="128"/>
                      <a:pt x="57" y="128"/>
                      <a:pt x="57" y="128"/>
                    </a:cubicBezTo>
                    <a:cubicBezTo>
                      <a:pt x="57" y="128"/>
                      <a:pt x="56" y="128"/>
                      <a:pt x="56" y="128"/>
                    </a:cubicBezTo>
                    <a:cubicBezTo>
                      <a:pt x="56" y="129"/>
                      <a:pt x="56" y="129"/>
                      <a:pt x="56" y="129"/>
                    </a:cubicBezTo>
                    <a:cubicBezTo>
                      <a:pt x="55" y="129"/>
                      <a:pt x="55" y="129"/>
                      <a:pt x="55" y="129"/>
                    </a:cubicBezTo>
                    <a:cubicBezTo>
                      <a:pt x="55" y="129"/>
                      <a:pt x="55" y="129"/>
                      <a:pt x="55" y="129"/>
                    </a:cubicBezTo>
                    <a:cubicBezTo>
                      <a:pt x="55" y="129"/>
                      <a:pt x="54" y="129"/>
                      <a:pt x="54" y="129"/>
                    </a:cubicBezTo>
                    <a:cubicBezTo>
                      <a:pt x="54" y="129"/>
                      <a:pt x="54" y="129"/>
                      <a:pt x="54" y="129"/>
                    </a:cubicBezTo>
                    <a:cubicBezTo>
                      <a:pt x="54" y="129"/>
                      <a:pt x="54" y="129"/>
                      <a:pt x="54" y="129"/>
                    </a:cubicBezTo>
                    <a:cubicBezTo>
                      <a:pt x="54" y="129"/>
                      <a:pt x="54" y="129"/>
                      <a:pt x="54" y="129"/>
                    </a:cubicBezTo>
                    <a:cubicBezTo>
                      <a:pt x="54" y="129"/>
                      <a:pt x="54" y="129"/>
                      <a:pt x="54" y="129"/>
                    </a:cubicBezTo>
                    <a:cubicBezTo>
                      <a:pt x="54" y="129"/>
                      <a:pt x="54" y="129"/>
                      <a:pt x="54" y="129"/>
                    </a:cubicBezTo>
                    <a:cubicBezTo>
                      <a:pt x="54" y="129"/>
                      <a:pt x="54" y="129"/>
                      <a:pt x="54" y="129"/>
                    </a:cubicBezTo>
                    <a:cubicBezTo>
                      <a:pt x="54" y="129"/>
                      <a:pt x="54" y="129"/>
                      <a:pt x="54" y="129"/>
                    </a:cubicBezTo>
                    <a:cubicBezTo>
                      <a:pt x="54" y="128"/>
                      <a:pt x="54" y="128"/>
                      <a:pt x="54" y="128"/>
                    </a:cubicBezTo>
                    <a:cubicBezTo>
                      <a:pt x="54" y="128"/>
                      <a:pt x="54" y="128"/>
                      <a:pt x="54" y="127"/>
                    </a:cubicBezTo>
                    <a:cubicBezTo>
                      <a:pt x="54" y="127"/>
                      <a:pt x="54" y="127"/>
                      <a:pt x="54" y="127"/>
                    </a:cubicBezTo>
                    <a:cubicBezTo>
                      <a:pt x="54" y="127"/>
                      <a:pt x="54" y="127"/>
                      <a:pt x="54" y="127"/>
                    </a:cubicBezTo>
                    <a:cubicBezTo>
                      <a:pt x="54" y="127"/>
                      <a:pt x="54" y="127"/>
                      <a:pt x="54" y="127"/>
                    </a:cubicBezTo>
                    <a:cubicBezTo>
                      <a:pt x="54" y="126"/>
                      <a:pt x="54" y="126"/>
                      <a:pt x="53" y="126"/>
                    </a:cubicBezTo>
                    <a:cubicBezTo>
                      <a:pt x="53" y="126"/>
                      <a:pt x="53" y="126"/>
                      <a:pt x="53" y="126"/>
                    </a:cubicBezTo>
                    <a:cubicBezTo>
                      <a:pt x="53" y="126"/>
                      <a:pt x="53" y="126"/>
                      <a:pt x="53" y="126"/>
                    </a:cubicBezTo>
                    <a:cubicBezTo>
                      <a:pt x="53" y="126"/>
                      <a:pt x="52" y="126"/>
                      <a:pt x="52" y="126"/>
                    </a:cubicBezTo>
                    <a:cubicBezTo>
                      <a:pt x="52" y="126"/>
                      <a:pt x="52" y="126"/>
                      <a:pt x="51" y="126"/>
                    </a:cubicBezTo>
                    <a:cubicBezTo>
                      <a:pt x="51" y="126"/>
                      <a:pt x="50" y="126"/>
                      <a:pt x="50" y="127"/>
                    </a:cubicBezTo>
                    <a:cubicBezTo>
                      <a:pt x="50" y="127"/>
                      <a:pt x="50" y="127"/>
                      <a:pt x="49" y="127"/>
                    </a:cubicBezTo>
                    <a:cubicBezTo>
                      <a:pt x="49" y="127"/>
                      <a:pt x="49" y="128"/>
                      <a:pt x="49" y="128"/>
                    </a:cubicBezTo>
                    <a:cubicBezTo>
                      <a:pt x="49" y="128"/>
                      <a:pt x="49" y="129"/>
                      <a:pt x="48" y="129"/>
                    </a:cubicBezTo>
                    <a:cubicBezTo>
                      <a:pt x="48" y="129"/>
                      <a:pt x="48" y="130"/>
                      <a:pt x="48" y="130"/>
                    </a:cubicBezTo>
                    <a:cubicBezTo>
                      <a:pt x="47" y="130"/>
                      <a:pt x="47" y="130"/>
                      <a:pt x="47" y="130"/>
                    </a:cubicBezTo>
                    <a:cubicBezTo>
                      <a:pt x="46" y="130"/>
                      <a:pt x="46" y="131"/>
                      <a:pt x="46" y="131"/>
                    </a:cubicBezTo>
                    <a:cubicBezTo>
                      <a:pt x="46" y="131"/>
                      <a:pt x="46" y="131"/>
                      <a:pt x="45" y="131"/>
                    </a:cubicBezTo>
                    <a:cubicBezTo>
                      <a:pt x="45" y="131"/>
                      <a:pt x="45" y="131"/>
                      <a:pt x="45" y="130"/>
                    </a:cubicBezTo>
                    <a:cubicBezTo>
                      <a:pt x="45" y="130"/>
                      <a:pt x="45" y="130"/>
                      <a:pt x="45" y="130"/>
                    </a:cubicBezTo>
                    <a:cubicBezTo>
                      <a:pt x="45" y="130"/>
                      <a:pt x="45" y="130"/>
                      <a:pt x="45" y="130"/>
                    </a:cubicBezTo>
                    <a:cubicBezTo>
                      <a:pt x="45" y="130"/>
                      <a:pt x="45" y="130"/>
                      <a:pt x="44" y="129"/>
                    </a:cubicBezTo>
                    <a:cubicBezTo>
                      <a:pt x="44" y="129"/>
                      <a:pt x="44" y="129"/>
                      <a:pt x="44" y="129"/>
                    </a:cubicBezTo>
                    <a:cubicBezTo>
                      <a:pt x="43" y="128"/>
                      <a:pt x="43" y="128"/>
                      <a:pt x="43" y="128"/>
                    </a:cubicBezTo>
                    <a:cubicBezTo>
                      <a:pt x="42" y="128"/>
                      <a:pt x="42" y="128"/>
                      <a:pt x="42" y="128"/>
                    </a:cubicBezTo>
                    <a:cubicBezTo>
                      <a:pt x="41" y="128"/>
                      <a:pt x="41" y="128"/>
                      <a:pt x="41" y="128"/>
                    </a:cubicBezTo>
                    <a:cubicBezTo>
                      <a:pt x="41" y="128"/>
                      <a:pt x="41" y="128"/>
                      <a:pt x="41" y="128"/>
                    </a:cubicBezTo>
                    <a:cubicBezTo>
                      <a:pt x="41" y="128"/>
                      <a:pt x="40" y="128"/>
                      <a:pt x="40" y="128"/>
                    </a:cubicBezTo>
                    <a:cubicBezTo>
                      <a:pt x="40" y="129"/>
                      <a:pt x="40" y="129"/>
                      <a:pt x="40" y="129"/>
                    </a:cubicBezTo>
                    <a:cubicBezTo>
                      <a:pt x="40" y="129"/>
                      <a:pt x="40" y="129"/>
                      <a:pt x="40" y="130"/>
                    </a:cubicBezTo>
                    <a:cubicBezTo>
                      <a:pt x="39" y="130"/>
                      <a:pt x="39" y="130"/>
                      <a:pt x="39" y="130"/>
                    </a:cubicBezTo>
                    <a:cubicBezTo>
                      <a:pt x="39" y="130"/>
                      <a:pt x="39" y="130"/>
                      <a:pt x="39" y="130"/>
                    </a:cubicBezTo>
                    <a:cubicBezTo>
                      <a:pt x="39" y="130"/>
                      <a:pt x="39" y="130"/>
                      <a:pt x="39" y="130"/>
                    </a:cubicBezTo>
                    <a:cubicBezTo>
                      <a:pt x="39" y="130"/>
                      <a:pt x="38" y="130"/>
                      <a:pt x="38" y="130"/>
                    </a:cubicBezTo>
                    <a:cubicBezTo>
                      <a:pt x="38" y="130"/>
                      <a:pt x="38" y="130"/>
                      <a:pt x="38" y="130"/>
                    </a:cubicBezTo>
                    <a:cubicBezTo>
                      <a:pt x="38" y="129"/>
                      <a:pt x="37" y="129"/>
                      <a:pt x="37" y="129"/>
                    </a:cubicBezTo>
                    <a:cubicBezTo>
                      <a:pt x="37" y="129"/>
                      <a:pt x="37" y="129"/>
                      <a:pt x="37" y="129"/>
                    </a:cubicBezTo>
                    <a:cubicBezTo>
                      <a:pt x="37" y="128"/>
                      <a:pt x="37" y="128"/>
                      <a:pt x="37" y="128"/>
                    </a:cubicBezTo>
                    <a:cubicBezTo>
                      <a:pt x="36" y="128"/>
                      <a:pt x="36" y="128"/>
                      <a:pt x="36" y="128"/>
                    </a:cubicBezTo>
                    <a:cubicBezTo>
                      <a:pt x="36" y="127"/>
                      <a:pt x="36" y="127"/>
                      <a:pt x="36" y="127"/>
                    </a:cubicBezTo>
                    <a:cubicBezTo>
                      <a:pt x="36" y="127"/>
                      <a:pt x="36" y="127"/>
                      <a:pt x="36" y="126"/>
                    </a:cubicBezTo>
                    <a:cubicBezTo>
                      <a:pt x="36" y="126"/>
                      <a:pt x="36" y="126"/>
                      <a:pt x="36" y="125"/>
                    </a:cubicBezTo>
                    <a:cubicBezTo>
                      <a:pt x="36" y="125"/>
                      <a:pt x="36" y="125"/>
                      <a:pt x="36" y="124"/>
                    </a:cubicBezTo>
                    <a:cubicBezTo>
                      <a:pt x="36" y="124"/>
                      <a:pt x="35" y="124"/>
                      <a:pt x="35" y="124"/>
                    </a:cubicBezTo>
                    <a:cubicBezTo>
                      <a:pt x="35" y="124"/>
                      <a:pt x="35" y="124"/>
                      <a:pt x="34" y="124"/>
                    </a:cubicBezTo>
                    <a:cubicBezTo>
                      <a:pt x="34" y="124"/>
                      <a:pt x="34" y="124"/>
                      <a:pt x="34" y="124"/>
                    </a:cubicBezTo>
                    <a:cubicBezTo>
                      <a:pt x="34" y="123"/>
                      <a:pt x="34" y="123"/>
                      <a:pt x="34" y="123"/>
                    </a:cubicBezTo>
                    <a:cubicBezTo>
                      <a:pt x="34" y="123"/>
                      <a:pt x="34" y="123"/>
                      <a:pt x="34" y="123"/>
                    </a:cubicBezTo>
                    <a:cubicBezTo>
                      <a:pt x="34" y="123"/>
                      <a:pt x="34" y="123"/>
                      <a:pt x="34" y="123"/>
                    </a:cubicBezTo>
                    <a:cubicBezTo>
                      <a:pt x="34" y="123"/>
                      <a:pt x="34" y="123"/>
                      <a:pt x="34" y="123"/>
                    </a:cubicBezTo>
                    <a:cubicBezTo>
                      <a:pt x="34" y="122"/>
                      <a:pt x="34" y="122"/>
                      <a:pt x="34" y="122"/>
                    </a:cubicBezTo>
                    <a:cubicBezTo>
                      <a:pt x="34" y="122"/>
                      <a:pt x="34" y="122"/>
                      <a:pt x="34" y="122"/>
                    </a:cubicBezTo>
                    <a:cubicBezTo>
                      <a:pt x="34" y="122"/>
                      <a:pt x="34" y="122"/>
                      <a:pt x="35" y="122"/>
                    </a:cubicBezTo>
                    <a:cubicBezTo>
                      <a:pt x="35" y="121"/>
                      <a:pt x="35" y="121"/>
                      <a:pt x="35" y="121"/>
                    </a:cubicBezTo>
                    <a:cubicBezTo>
                      <a:pt x="35" y="121"/>
                      <a:pt x="35" y="121"/>
                      <a:pt x="35" y="121"/>
                    </a:cubicBezTo>
                    <a:cubicBezTo>
                      <a:pt x="35" y="121"/>
                      <a:pt x="35" y="121"/>
                      <a:pt x="35" y="121"/>
                    </a:cubicBezTo>
                    <a:cubicBezTo>
                      <a:pt x="35" y="121"/>
                      <a:pt x="35" y="121"/>
                      <a:pt x="35" y="121"/>
                    </a:cubicBezTo>
                    <a:cubicBezTo>
                      <a:pt x="35" y="121"/>
                      <a:pt x="35" y="121"/>
                      <a:pt x="35" y="120"/>
                    </a:cubicBezTo>
                    <a:cubicBezTo>
                      <a:pt x="35" y="120"/>
                      <a:pt x="35" y="120"/>
                      <a:pt x="35" y="120"/>
                    </a:cubicBezTo>
                    <a:cubicBezTo>
                      <a:pt x="35" y="120"/>
                      <a:pt x="35" y="120"/>
                      <a:pt x="34" y="120"/>
                    </a:cubicBezTo>
                    <a:cubicBezTo>
                      <a:pt x="34" y="119"/>
                      <a:pt x="34" y="119"/>
                      <a:pt x="34" y="119"/>
                    </a:cubicBezTo>
                    <a:cubicBezTo>
                      <a:pt x="34" y="119"/>
                      <a:pt x="33" y="119"/>
                      <a:pt x="33" y="119"/>
                    </a:cubicBezTo>
                    <a:cubicBezTo>
                      <a:pt x="33" y="119"/>
                      <a:pt x="33" y="118"/>
                      <a:pt x="33" y="118"/>
                    </a:cubicBezTo>
                    <a:cubicBezTo>
                      <a:pt x="32" y="118"/>
                      <a:pt x="32" y="118"/>
                      <a:pt x="32" y="118"/>
                    </a:cubicBezTo>
                    <a:cubicBezTo>
                      <a:pt x="32" y="117"/>
                      <a:pt x="32" y="117"/>
                      <a:pt x="32" y="117"/>
                    </a:cubicBezTo>
                    <a:cubicBezTo>
                      <a:pt x="32" y="117"/>
                      <a:pt x="32" y="116"/>
                      <a:pt x="32" y="115"/>
                    </a:cubicBezTo>
                    <a:cubicBezTo>
                      <a:pt x="31" y="115"/>
                      <a:pt x="31" y="114"/>
                      <a:pt x="31" y="113"/>
                    </a:cubicBezTo>
                    <a:cubicBezTo>
                      <a:pt x="30" y="112"/>
                      <a:pt x="30" y="112"/>
                      <a:pt x="29" y="111"/>
                    </a:cubicBezTo>
                    <a:cubicBezTo>
                      <a:pt x="29" y="111"/>
                      <a:pt x="29" y="110"/>
                      <a:pt x="28" y="110"/>
                    </a:cubicBezTo>
                    <a:cubicBezTo>
                      <a:pt x="28" y="110"/>
                      <a:pt x="28" y="110"/>
                      <a:pt x="28" y="110"/>
                    </a:cubicBezTo>
                    <a:cubicBezTo>
                      <a:pt x="28" y="110"/>
                      <a:pt x="28" y="110"/>
                      <a:pt x="28" y="110"/>
                    </a:cubicBezTo>
                    <a:cubicBezTo>
                      <a:pt x="27" y="111"/>
                      <a:pt x="27" y="111"/>
                      <a:pt x="27" y="111"/>
                    </a:cubicBezTo>
                    <a:cubicBezTo>
                      <a:pt x="27" y="111"/>
                      <a:pt x="26" y="111"/>
                      <a:pt x="26" y="111"/>
                    </a:cubicBezTo>
                    <a:cubicBezTo>
                      <a:pt x="26" y="112"/>
                      <a:pt x="26" y="112"/>
                      <a:pt x="25" y="112"/>
                    </a:cubicBezTo>
                    <a:cubicBezTo>
                      <a:pt x="25" y="113"/>
                      <a:pt x="25" y="113"/>
                      <a:pt x="24" y="113"/>
                    </a:cubicBezTo>
                    <a:cubicBezTo>
                      <a:pt x="24" y="113"/>
                      <a:pt x="24" y="114"/>
                      <a:pt x="24" y="114"/>
                    </a:cubicBezTo>
                    <a:cubicBezTo>
                      <a:pt x="23" y="114"/>
                      <a:pt x="23" y="114"/>
                      <a:pt x="23" y="114"/>
                    </a:cubicBezTo>
                    <a:cubicBezTo>
                      <a:pt x="22" y="114"/>
                      <a:pt x="22" y="115"/>
                      <a:pt x="22" y="115"/>
                    </a:cubicBezTo>
                    <a:cubicBezTo>
                      <a:pt x="22" y="115"/>
                      <a:pt x="22" y="115"/>
                      <a:pt x="22" y="115"/>
                    </a:cubicBezTo>
                    <a:cubicBezTo>
                      <a:pt x="22" y="114"/>
                      <a:pt x="22" y="114"/>
                      <a:pt x="21" y="114"/>
                    </a:cubicBezTo>
                    <a:cubicBezTo>
                      <a:pt x="21" y="114"/>
                      <a:pt x="21" y="114"/>
                      <a:pt x="21" y="114"/>
                    </a:cubicBezTo>
                    <a:cubicBezTo>
                      <a:pt x="21" y="114"/>
                      <a:pt x="21" y="114"/>
                      <a:pt x="20" y="114"/>
                    </a:cubicBezTo>
                    <a:cubicBezTo>
                      <a:pt x="20" y="114"/>
                      <a:pt x="20" y="114"/>
                      <a:pt x="20" y="114"/>
                    </a:cubicBezTo>
                    <a:cubicBezTo>
                      <a:pt x="20" y="114"/>
                      <a:pt x="19" y="113"/>
                      <a:pt x="19" y="113"/>
                    </a:cubicBezTo>
                    <a:cubicBezTo>
                      <a:pt x="19" y="113"/>
                      <a:pt x="19" y="113"/>
                      <a:pt x="18" y="113"/>
                    </a:cubicBezTo>
                    <a:cubicBezTo>
                      <a:pt x="18" y="113"/>
                      <a:pt x="18" y="113"/>
                      <a:pt x="18" y="113"/>
                    </a:cubicBezTo>
                    <a:cubicBezTo>
                      <a:pt x="18" y="113"/>
                      <a:pt x="17" y="113"/>
                      <a:pt x="17" y="113"/>
                    </a:cubicBezTo>
                    <a:cubicBezTo>
                      <a:pt x="17" y="113"/>
                      <a:pt x="17" y="113"/>
                      <a:pt x="17" y="113"/>
                    </a:cubicBezTo>
                    <a:cubicBezTo>
                      <a:pt x="17" y="114"/>
                      <a:pt x="16" y="114"/>
                      <a:pt x="16" y="114"/>
                    </a:cubicBezTo>
                    <a:cubicBezTo>
                      <a:pt x="16" y="114"/>
                      <a:pt x="16" y="114"/>
                      <a:pt x="16" y="114"/>
                    </a:cubicBezTo>
                    <a:cubicBezTo>
                      <a:pt x="16" y="115"/>
                      <a:pt x="16" y="115"/>
                      <a:pt x="16" y="115"/>
                    </a:cubicBezTo>
                    <a:cubicBezTo>
                      <a:pt x="16" y="115"/>
                      <a:pt x="16" y="115"/>
                      <a:pt x="16" y="115"/>
                    </a:cubicBezTo>
                    <a:cubicBezTo>
                      <a:pt x="16" y="115"/>
                      <a:pt x="16" y="115"/>
                      <a:pt x="15" y="115"/>
                    </a:cubicBezTo>
                    <a:cubicBezTo>
                      <a:pt x="15" y="115"/>
                      <a:pt x="15" y="115"/>
                      <a:pt x="15" y="115"/>
                    </a:cubicBezTo>
                    <a:cubicBezTo>
                      <a:pt x="15" y="115"/>
                      <a:pt x="15" y="115"/>
                      <a:pt x="15" y="115"/>
                    </a:cubicBezTo>
                    <a:cubicBezTo>
                      <a:pt x="15" y="115"/>
                      <a:pt x="15" y="115"/>
                      <a:pt x="15" y="115"/>
                    </a:cubicBezTo>
                    <a:cubicBezTo>
                      <a:pt x="15" y="115"/>
                      <a:pt x="15" y="115"/>
                      <a:pt x="15" y="115"/>
                    </a:cubicBezTo>
                    <a:cubicBezTo>
                      <a:pt x="15" y="115"/>
                      <a:pt x="14" y="115"/>
                      <a:pt x="14" y="115"/>
                    </a:cubicBezTo>
                    <a:cubicBezTo>
                      <a:pt x="14" y="115"/>
                      <a:pt x="14" y="115"/>
                      <a:pt x="14" y="114"/>
                    </a:cubicBezTo>
                    <a:cubicBezTo>
                      <a:pt x="14" y="114"/>
                      <a:pt x="14" y="114"/>
                      <a:pt x="14" y="114"/>
                    </a:cubicBezTo>
                    <a:cubicBezTo>
                      <a:pt x="13" y="114"/>
                      <a:pt x="13" y="114"/>
                      <a:pt x="13" y="114"/>
                    </a:cubicBezTo>
                    <a:cubicBezTo>
                      <a:pt x="13" y="114"/>
                      <a:pt x="13" y="114"/>
                      <a:pt x="13" y="114"/>
                    </a:cubicBezTo>
                    <a:cubicBezTo>
                      <a:pt x="13" y="114"/>
                      <a:pt x="12" y="114"/>
                      <a:pt x="12" y="114"/>
                    </a:cubicBezTo>
                    <a:cubicBezTo>
                      <a:pt x="12" y="114"/>
                      <a:pt x="12" y="114"/>
                      <a:pt x="12" y="114"/>
                    </a:cubicBezTo>
                    <a:cubicBezTo>
                      <a:pt x="12" y="115"/>
                      <a:pt x="12" y="115"/>
                      <a:pt x="12" y="115"/>
                    </a:cubicBezTo>
                    <a:cubicBezTo>
                      <a:pt x="11" y="115"/>
                      <a:pt x="11" y="115"/>
                      <a:pt x="11" y="115"/>
                    </a:cubicBezTo>
                    <a:cubicBezTo>
                      <a:pt x="11" y="115"/>
                      <a:pt x="11" y="115"/>
                      <a:pt x="11" y="115"/>
                    </a:cubicBezTo>
                    <a:cubicBezTo>
                      <a:pt x="11" y="115"/>
                      <a:pt x="11" y="115"/>
                      <a:pt x="11" y="115"/>
                    </a:cubicBezTo>
                    <a:cubicBezTo>
                      <a:pt x="10" y="115"/>
                      <a:pt x="10" y="115"/>
                      <a:pt x="10" y="115"/>
                    </a:cubicBezTo>
                    <a:cubicBezTo>
                      <a:pt x="10" y="114"/>
                      <a:pt x="10" y="114"/>
                      <a:pt x="10" y="114"/>
                    </a:cubicBezTo>
                    <a:cubicBezTo>
                      <a:pt x="10" y="114"/>
                      <a:pt x="10" y="113"/>
                      <a:pt x="10" y="113"/>
                    </a:cubicBezTo>
                    <a:cubicBezTo>
                      <a:pt x="10" y="113"/>
                      <a:pt x="10" y="112"/>
                      <a:pt x="10" y="112"/>
                    </a:cubicBezTo>
                    <a:cubicBezTo>
                      <a:pt x="10" y="111"/>
                      <a:pt x="10" y="111"/>
                      <a:pt x="10" y="110"/>
                    </a:cubicBezTo>
                    <a:cubicBezTo>
                      <a:pt x="10" y="109"/>
                      <a:pt x="10" y="108"/>
                      <a:pt x="10" y="108"/>
                    </a:cubicBezTo>
                    <a:cubicBezTo>
                      <a:pt x="10" y="107"/>
                      <a:pt x="10" y="107"/>
                      <a:pt x="10" y="106"/>
                    </a:cubicBezTo>
                    <a:cubicBezTo>
                      <a:pt x="10" y="106"/>
                      <a:pt x="9" y="106"/>
                      <a:pt x="9" y="105"/>
                    </a:cubicBezTo>
                    <a:cubicBezTo>
                      <a:pt x="9" y="105"/>
                      <a:pt x="9" y="104"/>
                      <a:pt x="8" y="104"/>
                    </a:cubicBezTo>
                    <a:cubicBezTo>
                      <a:pt x="8" y="103"/>
                      <a:pt x="7" y="103"/>
                      <a:pt x="7" y="102"/>
                    </a:cubicBezTo>
                    <a:cubicBezTo>
                      <a:pt x="6" y="102"/>
                      <a:pt x="6" y="101"/>
                      <a:pt x="5" y="101"/>
                    </a:cubicBezTo>
                    <a:cubicBezTo>
                      <a:pt x="5" y="100"/>
                      <a:pt x="5" y="100"/>
                      <a:pt x="4" y="99"/>
                    </a:cubicBezTo>
                    <a:cubicBezTo>
                      <a:pt x="4" y="99"/>
                      <a:pt x="4" y="99"/>
                      <a:pt x="4" y="98"/>
                    </a:cubicBezTo>
                    <a:cubicBezTo>
                      <a:pt x="4" y="98"/>
                      <a:pt x="4" y="97"/>
                      <a:pt x="4" y="97"/>
                    </a:cubicBezTo>
                    <a:cubicBezTo>
                      <a:pt x="4" y="96"/>
                      <a:pt x="4" y="96"/>
                      <a:pt x="4" y="96"/>
                    </a:cubicBezTo>
                    <a:cubicBezTo>
                      <a:pt x="4" y="96"/>
                      <a:pt x="4" y="96"/>
                      <a:pt x="4" y="96"/>
                    </a:cubicBezTo>
                    <a:cubicBezTo>
                      <a:pt x="2" y="93"/>
                      <a:pt x="2" y="93"/>
                      <a:pt x="2" y="93"/>
                    </a:cubicBezTo>
                    <a:cubicBezTo>
                      <a:pt x="2" y="93"/>
                      <a:pt x="2" y="93"/>
                      <a:pt x="2" y="93"/>
                    </a:cubicBezTo>
                    <a:cubicBezTo>
                      <a:pt x="2" y="93"/>
                      <a:pt x="2" y="93"/>
                      <a:pt x="2" y="93"/>
                    </a:cubicBezTo>
                    <a:cubicBezTo>
                      <a:pt x="2" y="93"/>
                      <a:pt x="2" y="92"/>
                      <a:pt x="2" y="92"/>
                    </a:cubicBezTo>
                    <a:cubicBezTo>
                      <a:pt x="2" y="92"/>
                      <a:pt x="2" y="92"/>
                      <a:pt x="2" y="92"/>
                    </a:cubicBezTo>
                    <a:cubicBezTo>
                      <a:pt x="3" y="92"/>
                      <a:pt x="3" y="92"/>
                      <a:pt x="4" y="92"/>
                    </a:cubicBezTo>
                    <a:cubicBezTo>
                      <a:pt x="4" y="91"/>
                      <a:pt x="5" y="91"/>
                      <a:pt x="5" y="91"/>
                    </a:cubicBezTo>
                    <a:cubicBezTo>
                      <a:pt x="6" y="91"/>
                      <a:pt x="6" y="90"/>
                      <a:pt x="6" y="90"/>
                    </a:cubicBezTo>
                    <a:cubicBezTo>
                      <a:pt x="6" y="90"/>
                      <a:pt x="6" y="89"/>
                      <a:pt x="6" y="89"/>
                    </a:cubicBezTo>
                    <a:cubicBezTo>
                      <a:pt x="6" y="88"/>
                      <a:pt x="6" y="88"/>
                      <a:pt x="6" y="88"/>
                    </a:cubicBezTo>
                    <a:cubicBezTo>
                      <a:pt x="6" y="87"/>
                      <a:pt x="7" y="87"/>
                      <a:pt x="7" y="87"/>
                    </a:cubicBezTo>
                    <a:cubicBezTo>
                      <a:pt x="7" y="87"/>
                      <a:pt x="7" y="86"/>
                      <a:pt x="7" y="86"/>
                    </a:cubicBezTo>
                    <a:cubicBezTo>
                      <a:pt x="7" y="86"/>
                      <a:pt x="8" y="86"/>
                      <a:pt x="8" y="86"/>
                    </a:cubicBezTo>
                    <a:cubicBezTo>
                      <a:pt x="8" y="86"/>
                      <a:pt x="8" y="86"/>
                      <a:pt x="8" y="86"/>
                    </a:cubicBezTo>
                    <a:cubicBezTo>
                      <a:pt x="8" y="86"/>
                      <a:pt x="9" y="86"/>
                      <a:pt x="9" y="86"/>
                    </a:cubicBezTo>
                    <a:cubicBezTo>
                      <a:pt x="9" y="86"/>
                      <a:pt x="9" y="86"/>
                      <a:pt x="10" y="86"/>
                    </a:cubicBezTo>
                    <a:cubicBezTo>
                      <a:pt x="10" y="87"/>
                      <a:pt x="10" y="87"/>
                      <a:pt x="10" y="87"/>
                    </a:cubicBezTo>
                    <a:cubicBezTo>
                      <a:pt x="11" y="87"/>
                      <a:pt x="11" y="88"/>
                      <a:pt x="11" y="88"/>
                    </a:cubicBezTo>
                    <a:cubicBezTo>
                      <a:pt x="12" y="88"/>
                      <a:pt x="12" y="88"/>
                      <a:pt x="12" y="88"/>
                    </a:cubicBezTo>
                    <a:cubicBezTo>
                      <a:pt x="12" y="89"/>
                      <a:pt x="13" y="89"/>
                      <a:pt x="13" y="89"/>
                    </a:cubicBezTo>
                    <a:cubicBezTo>
                      <a:pt x="13" y="89"/>
                      <a:pt x="13" y="89"/>
                      <a:pt x="13" y="89"/>
                    </a:cubicBezTo>
                    <a:cubicBezTo>
                      <a:pt x="14" y="89"/>
                      <a:pt x="14" y="89"/>
                      <a:pt x="14" y="89"/>
                    </a:cubicBezTo>
                    <a:cubicBezTo>
                      <a:pt x="14" y="89"/>
                      <a:pt x="15" y="88"/>
                      <a:pt x="15" y="88"/>
                    </a:cubicBezTo>
                    <a:cubicBezTo>
                      <a:pt x="15" y="88"/>
                      <a:pt x="15" y="88"/>
                      <a:pt x="15" y="88"/>
                    </a:cubicBezTo>
                    <a:cubicBezTo>
                      <a:pt x="15" y="87"/>
                      <a:pt x="15" y="87"/>
                      <a:pt x="15" y="87"/>
                    </a:cubicBezTo>
                    <a:cubicBezTo>
                      <a:pt x="16" y="86"/>
                      <a:pt x="16" y="86"/>
                      <a:pt x="16" y="86"/>
                    </a:cubicBezTo>
                    <a:cubicBezTo>
                      <a:pt x="16" y="86"/>
                      <a:pt x="16" y="86"/>
                      <a:pt x="16" y="86"/>
                    </a:cubicBezTo>
                    <a:cubicBezTo>
                      <a:pt x="16" y="86"/>
                      <a:pt x="16" y="86"/>
                      <a:pt x="16" y="86"/>
                    </a:cubicBezTo>
                    <a:cubicBezTo>
                      <a:pt x="16" y="86"/>
                      <a:pt x="16" y="86"/>
                      <a:pt x="16" y="86"/>
                    </a:cubicBezTo>
                    <a:cubicBezTo>
                      <a:pt x="16" y="86"/>
                      <a:pt x="16" y="86"/>
                      <a:pt x="16" y="86"/>
                    </a:cubicBezTo>
                    <a:cubicBezTo>
                      <a:pt x="16" y="86"/>
                      <a:pt x="17" y="86"/>
                      <a:pt x="17" y="86"/>
                    </a:cubicBezTo>
                    <a:cubicBezTo>
                      <a:pt x="17" y="86"/>
                      <a:pt x="17" y="86"/>
                      <a:pt x="17" y="86"/>
                    </a:cubicBezTo>
                    <a:cubicBezTo>
                      <a:pt x="17" y="86"/>
                      <a:pt x="17" y="86"/>
                      <a:pt x="18" y="86"/>
                    </a:cubicBezTo>
                    <a:cubicBezTo>
                      <a:pt x="18" y="86"/>
                      <a:pt x="18" y="86"/>
                      <a:pt x="18" y="86"/>
                    </a:cubicBezTo>
                    <a:cubicBezTo>
                      <a:pt x="18" y="87"/>
                      <a:pt x="19" y="87"/>
                      <a:pt x="19" y="87"/>
                    </a:cubicBezTo>
                    <a:cubicBezTo>
                      <a:pt x="19" y="87"/>
                      <a:pt x="19" y="87"/>
                      <a:pt x="20" y="87"/>
                    </a:cubicBezTo>
                    <a:cubicBezTo>
                      <a:pt x="20" y="87"/>
                      <a:pt x="20" y="87"/>
                      <a:pt x="20" y="87"/>
                    </a:cubicBezTo>
                    <a:cubicBezTo>
                      <a:pt x="20" y="87"/>
                      <a:pt x="21" y="87"/>
                      <a:pt x="21" y="87"/>
                    </a:cubicBezTo>
                    <a:cubicBezTo>
                      <a:pt x="21" y="87"/>
                      <a:pt x="22" y="87"/>
                      <a:pt x="23" y="87"/>
                    </a:cubicBezTo>
                    <a:cubicBezTo>
                      <a:pt x="23" y="87"/>
                      <a:pt x="24" y="86"/>
                      <a:pt x="24" y="86"/>
                    </a:cubicBezTo>
                    <a:cubicBezTo>
                      <a:pt x="25" y="86"/>
                      <a:pt x="25" y="86"/>
                      <a:pt x="26" y="86"/>
                    </a:cubicBezTo>
                    <a:cubicBezTo>
                      <a:pt x="26" y="86"/>
                      <a:pt x="26" y="86"/>
                      <a:pt x="26" y="85"/>
                    </a:cubicBezTo>
                    <a:cubicBezTo>
                      <a:pt x="27" y="85"/>
                      <a:pt x="27" y="85"/>
                      <a:pt x="28" y="85"/>
                    </a:cubicBezTo>
                    <a:cubicBezTo>
                      <a:pt x="29" y="85"/>
                      <a:pt x="30" y="85"/>
                      <a:pt x="32" y="86"/>
                    </a:cubicBezTo>
                    <a:cubicBezTo>
                      <a:pt x="33" y="86"/>
                      <a:pt x="35" y="86"/>
                      <a:pt x="37" y="86"/>
                    </a:cubicBezTo>
                    <a:cubicBezTo>
                      <a:pt x="38" y="86"/>
                      <a:pt x="40" y="86"/>
                      <a:pt x="42" y="86"/>
                    </a:cubicBezTo>
                    <a:cubicBezTo>
                      <a:pt x="46" y="86"/>
                      <a:pt x="49" y="86"/>
                      <a:pt x="52" y="85"/>
                    </a:cubicBezTo>
                    <a:cubicBezTo>
                      <a:pt x="54" y="85"/>
                      <a:pt x="56" y="85"/>
                      <a:pt x="57" y="85"/>
                    </a:cubicBezTo>
                    <a:cubicBezTo>
                      <a:pt x="58" y="85"/>
                      <a:pt x="59" y="85"/>
                      <a:pt x="59" y="85"/>
                    </a:cubicBezTo>
                    <a:cubicBezTo>
                      <a:pt x="59" y="85"/>
                      <a:pt x="59" y="85"/>
                      <a:pt x="59" y="85"/>
                    </a:cubicBezTo>
                    <a:cubicBezTo>
                      <a:pt x="60" y="85"/>
                      <a:pt x="60" y="84"/>
                      <a:pt x="60" y="84"/>
                    </a:cubicBezTo>
                    <a:cubicBezTo>
                      <a:pt x="61" y="83"/>
                      <a:pt x="61" y="82"/>
                      <a:pt x="61" y="81"/>
                    </a:cubicBezTo>
                    <a:cubicBezTo>
                      <a:pt x="61" y="81"/>
                      <a:pt x="61" y="80"/>
                      <a:pt x="61" y="79"/>
                    </a:cubicBezTo>
                    <a:cubicBezTo>
                      <a:pt x="61" y="78"/>
                      <a:pt x="61" y="78"/>
                      <a:pt x="61" y="77"/>
                    </a:cubicBezTo>
                    <a:cubicBezTo>
                      <a:pt x="61" y="77"/>
                      <a:pt x="61" y="77"/>
                      <a:pt x="61" y="77"/>
                    </a:cubicBezTo>
                    <a:cubicBezTo>
                      <a:pt x="58" y="75"/>
                      <a:pt x="58" y="75"/>
                      <a:pt x="58" y="75"/>
                    </a:cubicBezTo>
                    <a:cubicBezTo>
                      <a:pt x="51" y="1"/>
                      <a:pt x="51" y="1"/>
                      <a:pt x="51" y="1"/>
                    </a:cubicBezTo>
                    <a:cubicBezTo>
                      <a:pt x="64" y="1"/>
                      <a:pt x="64" y="1"/>
                      <a:pt x="64" y="1"/>
                    </a:cubicBezTo>
                    <a:cubicBezTo>
                      <a:pt x="70" y="5"/>
                      <a:pt x="77" y="9"/>
                      <a:pt x="82" y="13"/>
                    </a:cubicBezTo>
                    <a:cubicBezTo>
                      <a:pt x="88" y="17"/>
                      <a:pt x="94" y="21"/>
                      <a:pt x="99" y="24"/>
                    </a:cubicBezTo>
                    <a:cubicBezTo>
                      <a:pt x="104" y="27"/>
                      <a:pt x="108" y="30"/>
                      <a:pt x="111" y="32"/>
                    </a:cubicBezTo>
                    <a:cubicBezTo>
                      <a:pt x="114" y="34"/>
                      <a:pt x="115" y="36"/>
                      <a:pt x="116" y="36"/>
                    </a:cubicBezTo>
                    <a:cubicBezTo>
                      <a:pt x="116" y="36"/>
                      <a:pt x="117" y="37"/>
                      <a:pt x="118" y="38"/>
                    </a:cubicBezTo>
                    <a:cubicBezTo>
                      <a:pt x="118" y="39"/>
                      <a:pt x="119" y="40"/>
                      <a:pt x="119" y="41"/>
                    </a:cubicBezTo>
                    <a:cubicBezTo>
                      <a:pt x="120" y="41"/>
                      <a:pt x="120" y="42"/>
                      <a:pt x="121" y="43"/>
                    </a:cubicBezTo>
                    <a:cubicBezTo>
                      <a:pt x="121" y="43"/>
                      <a:pt x="121" y="43"/>
                      <a:pt x="121" y="43"/>
                    </a:cubicBezTo>
                    <a:cubicBezTo>
                      <a:pt x="121" y="44"/>
                      <a:pt x="121" y="44"/>
                      <a:pt x="121" y="44"/>
                    </a:cubicBezTo>
                    <a:cubicBezTo>
                      <a:pt x="121" y="44"/>
                      <a:pt x="121" y="44"/>
                      <a:pt x="121" y="44"/>
                    </a:cubicBezTo>
                    <a:cubicBezTo>
                      <a:pt x="121" y="44"/>
                      <a:pt x="122" y="44"/>
                      <a:pt x="122" y="44"/>
                    </a:cubicBezTo>
                    <a:cubicBezTo>
                      <a:pt x="123" y="44"/>
                      <a:pt x="124" y="44"/>
                      <a:pt x="125" y="44"/>
                    </a:cubicBezTo>
                    <a:cubicBezTo>
                      <a:pt x="126" y="45"/>
                      <a:pt x="127" y="45"/>
                      <a:pt x="128" y="45"/>
                    </a:cubicBezTo>
                    <a:cubicBezTo>
                      <a:pt x="129" y="46"/>
                      <a:pt x="130" y="46"/>
                      <a:pt x="131" y="47"/>
                    </a:cubicBezTo>
                    <a:cubicBezTo>
                      <a:pt x="132" y="47"/>
                      <a:pt x="132" y="48"/>
                      <a:pt x="133" y="49"/>
                    </a:cubicBezTo>
                    <a:cubicBezTo>
                      <a:pt x="134" y="50"/>
                      <a:pt x="134" y="51"/>
                      <a:pt x="134" y="52"/>
                    </a:cubicBezTo>
                    <a:cubicBezTo>
                      <a:pt x="134" y="52"/>
                      <a:pt x="134" y="53"/>
                      <a:pt x="135" y="54"/>
                    </a:cubicBezTo>
                    <a:cubicBezTo>
                      <a:pt x="135" y="55"/>
                      <a:pt x="135" y="55"/>
                      <a:pt x="135" y="55"/>
                    </a:cubicBezTo>
                    <a:cubicBezTo>
                      <a:pt x="135" y="56"/>
                      <a:pt x="135" y="56"/>
                      <a:pt x="135" y="56"/>
                    </a:cubicBezTo>
                    <a:cubicBezTo>
                      <a:pt x="135" y="55"/>
                      <a:pt x="135" y="55"/>
                      <a:pt x="135" y="55"/>
                    </a:cubicBezTo>
                    <a:cubicBezTo>
                      <a:pt x="135" y="55"/>
                      <a:pt x="135" y="55"/>
                      <a:pt x="136" y="55"/>
                    </a:cubicBezTo>
                    <a:cubicBezTo>
                      <a:pt x="136" y="55"/>
                      <a:pt x="137" y="55"/>
                      <a:pt x="137" y="55"/>
                    </a:cubicBezTo>
                    <a:cubicBezTo>
                      <a:pt x="138" y="55"/>
                      <a:pt x="139" y="55"/>
                      <a:pt x="140" y="55"/>
                    </a:cubicBezTo>
                    <a:cubicBezTo>
                      <a:pt x="140" y="54"/>
                      <a:pt x="141" y="54"/>
                      <a:pt x="142" y="54"/>
                    </a:cubicBezTo>
                    <a:cubicBezTo>
                      <a:pt x="142" y="55"/>
                      <a:pt x="142" y="56"/>
                      <a:pt x="142" y="57"/>
                    </a:cubicBezTo>
                    <a:cubicBezTo>
                      <a:pt x="142" y="57"/>
                      <a:pt x="142" y="58"/>
                      <a:pt x="142" y="59"/>
                    </a:cubicBezTo>
                    <a:cubicBezTo>
                      <a:pt x="142" y="60"/>
                      <a:pt x="142" y="61"/>
                      <a:pt x="142" y="61"/>
                    </a:cubicBezTo>
                    <a:cubicBezTo>
                      <a:pt x="142" y="62"/>
                      <a:pt x="142" y="63"/>
                      <a:pt x="142" y="63"/>
                    </a:cubicBezTo>
                    <a:cubicBezTo>
                      <a:pt x="142" y="63"/>
                      <a:pt x="142" y="62"/>
                      <a:pt x="142" y="61"/>
                    </a:cubicBezTo>
                    <a:cubicBezTo>
                      <a:pt x="142" y="60"/>
                      <a:pt x="142" y="60"/>
                      <a:pt x="142" y="59"/>
                    </a:cubicBezTo>
                    <a:cubicBezTo>
                      <a:pt x="142" y="58"/>
                      <a:pt x="142" y="57"/>
                      <a:pt x="142" y="56"/>
                    </a:cubicBezTo>
                    <a:cubicBezTo>
                      <a:pt x="142" y="55"/>
                      <a:pt x="142" y="54"/>
                      <a:pt x="142" y="53"/>
                    </a:cubicBezTo>
                    <a:cubicBezTo>
                      <a:pt x="142" y="53"/>
                      <a:pt x="142" y="53"/>
                      <a:pt x="142" y="53"/>
                    </a:cubicBezTo>
                    <a:cubicBezTo>
                      <a:pt x="142" y="53"/>
                      <a:pt x="142" y="53"/>
                      <a:pt x="142" y="53"/>
                    </a:cubicBezTo>
                    <a:cubicBezTo>
                      <a:pt x="142" y="53"/>
                      <a:pt x="141" y="53"/>
                      <a:pt x="140" y="53"/>
                    </a:cubicBezTo>
                    <a:cubicBezTo>
                      <a:pt x="140" y="53"/>
                      <a:pt x="139" y="54"/>
                      <a:pt x="138" y="54"/>
                    </a:cubicBezTo>
                    <a:cubicBezTo>
                      <a:pt x="138" y="54"/>
                      <a:pt x="137" y="54"/>
                      <a:pt x="137" y="54"/>
                    </a:cubicBezTo>
                    <a:cubicBezTo>
                      <a:pt x="136" y="54"/>
                      <a:pt x="136" y="54"/>
                      <a:pt x="136" y="54"/>
                    </a:cubicBezTo>
                    <a:cubicBezTo>
                      <a:pt x="136" y="54"/>
                      <a:pt x="135" y="53"/>
                      <a:pt x="135" y="53"/>
                    </a:cubicBezTo>
                    <a:cubicBezTo>
                      <a:pt x="135" y="52"/>
                      <a:pt x="135" y="51"/>
                      <a:pt x="135" y="50"/>
                    </a:cubicBezTo>
                    <a:cubicBezTo>
                      <a:pt x="134" y="49"/>
                      <a:pt x="134" y="48"/>
                      <a:pt x="133" y="48"/>
                    </a:cubicBezTo>
                    <a:cubicBezTo>
                      <a:pt x="133" y="47"/>
                      <a:pt x="132" y="46"/>
                      <a:pt x="131" y="46"/>
                    </a:cubicBezTo>
                    <a:cubicBezTo>
                      <a:pt x="130" y="45"/>
                      <a:pt x="129" y="45"/>
                      <a:pt x="128" y="44"/>
                    </a:cubicBezTo>
                    <a:cubicBezTo>
                      <a:pt x="127" y="44"/>
                      <a:pt x="126" y="44"/>
                      <a:pt x="126" y="43"/>
                    </a:cubicBezTo>
                    <a:cubicBezTo>
                      <a:pt x="125" y="43"/>
                      <a:pt x="124" y="43"/>
                      <a:pt x="123" y="43"/>
                    </a:cubicBezTo>
                    <a:cubicBezTo>
                      <a:pt x="123" y="43"/>
                      <a:pt x="122" y="43"/>
                      <a:pt x="122" y="43"/>
                    </a:cubicBezTo>
                    <a:cubicBezTo>
                      <a:pt x="122" y="42"/>
                      <a:pt x="121" y="42"/>
                      <a:pt x="121" y="41"/>
                    </a:cubicBezTo>
                    <a:cubicBezTo>
                      <a:pt x="121" y="41"/>
                      <a:pt x="120" y="40"/>
                      <a:pt x="120" y="39"/>
                    </a:cubicBezTo>
                    <a:cubicBezTo>
                      <a:pt x="119" y="39"/>
                      <a:pt x="119" y="38"/>
                      <a:pt x="118" y="37"/>
                    </a:cubicBezTo>
                    <a:cubicBezTo>
                      <a:pt x="118" y="36"/>
                      <a:pt x="117" y="36"/>
                      <a:pt x="117" y="35"/>
                    </a:cubicBezTo>
                    <a:cubicBezTo>
                      <a:pt x="117" y="35"/>
                      <a:pt x="117" y="35"/>
                      <a:pt x="117" y="35"/>
                    </a:cubicBezTo>
                    <a:cubicBezTo>
                      <a:pt x="117" y="35"/>
                      <a:pt x="117" y="35"/>
                      <a:pt x="117" y="35"/>
                    </a:cubicBezTo>
                    <a:cubicBezTo>
                      <a:pt x="117" y="35"/>
                      <a:pt x="117" y="35"/>
                      <a:pt x="117" y="35"/>
                    </a:cubicBezTo>
                    <a:cubicBezTo>
                      <a:pt x="117" y="35"/>
                      <a:pt x="116" y="35"/>
                      <a:pt x="116" y="35"/>
                    </a:cubicBezTo>
                    <a:cubicBezTo>
                      <a:pt x="116" y="35"/>
                      <a:pt x="116" y="35"/>
                      <a:pt x="116" y="35"/>
                    </a:cubicBezTo>
                    <a:cubicBezTo>
                      <a:pt x="116" y="35"/>
                      <a:pt x="116" y="35"/>
                      <a:pt x="116" y="35"/>
                    </a:cubicBezTo>
                    <a:cubicBezTo>
                      <a:pt x="116" y="35"/>
                      <a:pt x="116" y="35"/>
                      <a:pt x="116" y="35"/>
                    </a:cubicBezTo>
                    <a:cubicBezTo>
                      <a:pt x="116" y="35"/>
                      <a:pt x="116" y="35"/>
                      <a:pt x="116" y="35"/>
                    </a:cubicBezTo>
                    <a:cubicBezTo>
                      <a:pt x="116" y="35"/>
                      <a:pt x="115" y="34"/>
                      <a:pt x="114" y="33"/>
                    </a:cubicBezTo>
                    <a:cubicBezTo>
                      <a:pt x="113" y="32"/>
                      <a:pt x="111" y="31"/>
                      <a:pt x="109" y="30"/>
                    </a:cubicBezTo>
                    <a:cubicBezTo>
                      <a:pt x="107" y="28"/>
                      <a:pt x="104" y="27"/>
                      <a:pt x="102" y="25"/>
                    </a:cubicBezTo>
                    <a:cubicBezTo>
                      <a:pt x="99" y="23"/>
                      <a:pt x="96" y="21"/>
                      <a:pt x="93" y="19"/>
                    </a:cubicBezTo>
                    <a:cubicBezTo>
                      <a:pt x="91" y="18"/>
                      <a:pt x="88" y="16"/>
                      <a:pt x="86" y="14"/>
                    </a:cubicBezTo>
                    <a:cubicBezTo>
                      <a:pt x="83" y="13"/>
                      <a:pt x="81" y="11"/>
                      <a:pt x="78" y="9"/>
                    </a:cubicBezTo>
                    <a:cubicBezTo>
                      <a:pt x="76" y="8"/>
                      <a:pt x="73" y="6"/>
                      <a:pt x="71" y="5"/>
                    </a:cubicBezTo>
                    <a:cubicBezTo>
                      <a:pt x="69" y="3"/>
                      <a:pt x="67" y="2"/>
                      <a:pt x="65"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1" name="Freeform 65">
                <a:extLst>
                  <a:ext uri="{FF2B5EF4-FFF2-40B4-BE49-F238E27FC236}">
                    <a16:creationId xmlns:a16="http://schemas.microsoft.com/office/drawing/2014/main" id="{DD8776ED-9BB2-0541-B830-575A87EF683C}"/>
                  </a:ext>
                </a:extLst>
              </p:cNvPr>
              <p:cNvSpPr>
                <a:spLocks/>
              </p:cNvSpPr>
              <p:nvPr/>
            </p:nvSpPr>
            <p:spPr bwMode="auto">
              <a:xfrm>
                <a:off x="3674" y="1104"/>
                <a:ext cx="72" cy="49"/>
              </a:xfrm>
              <a:custGeom>
                <a:avLst/>
                <a:gdLst>
                  <a:gd name="T0" fmla="*/ 40 w 68"/>
                  <a:gd name="T1" fmla="*/ 1 h 46"/>
                  <a:gd name="T2" fmla="*/ 37 w 68"/>
                  <a:gd name="T3" fmla="*/ 3 h 46"/>
                  <a:gd name="T4" fmla="*/ 33 w 68"/>
                  <a:gd name="T5" fmla="*/ 4 h 46"/>
                  <a:gd name="T6" fmla="*/ 30 w 68"/>
                  <a:gd name="T7" fmla="*/ 5 h 46"/>
                  <a:gd name="T8" fmla="*/ 28 w 68"/>
                  <a:gd name="T9" fmla="*/ 8 h 46"/>
                  <a:gd name="T10" fmla="*/ 26 w 68"/>
                  <a:gd name="T11" fmla="*/ 8 h 46"/>
                  <a:gd name="T12" fmla="*/ 25 w 68"/>
                  <a:gd name="T13" fmla="*/ 7 h 46"/>
                  <a:gd name="T14" fmla="*/ 23 w 68"/>
                  <a:gd name="T15" fmla="*/ 8 h 46"/>
                  <a:gd name="T16" fmla="*/ 21 w 68"/>
                  <a:gd name="T17" fmla="*/ 11 h 46"/>
                  <a:gd name="T18" fmla="*/ 19 w 68"/>
                  <a:gd name="T19" fmla="*/ 12 h 46"/>
                  <a:gd name="T20" fmla="*/ 18 w 68"/>
                  <a:gd name="T21" fmla="*/ 15 h 46"/>
                  <a:gd name="T22" fmla="*/ 15 w 68"/>
                  <a:gd name="T23" fmla="*/ 14 h 46"/>
                  <a:gd name="T24" fmla="*/ 12 w 68"/>
                  <a:gd name="T25" fmla="*/ 14 h 46"/>
                  <a:gd name="T26" fmla="*/ 11 w 68"/>
                  <a:gd name="T27" fmla="*/ 19 h 46"/>
                  <a:gd name="T28" fmla="*/ 9 w 68"/>
                  <a:gd name="T29" fmla="*/ 22 h 46"/>
                  <a:gd name="T30" fmla="*/ 4 w 68"/>
                  <a:gd name="T31" fmla="*/ 28 h 46"/>
                  <a:gd name="T32" fmla="*/ 1 w 68"/>
                  <a:gd name="T33" fmla="*/ 28 h 46"/>
                  <a:gd name="T34" fmla="*/ 1 w 68"/>
                  <a:gd name="T35" fmla="*/ 29 h 46"/>
                  <a:gd name="T36" fmla="*/ 2 w 68"/>
                  <a:gd name="T37" fmla="*/ 32 h 46"/>
                  <a:gd name="T38" fmla="*/ 0 w 68"/>
                  <a:gd name="T39" fmla="*/ 37 h 46"/>
                  <a:gd name="T40" fmla="*/ 3 w 68"/>
                  <a:gd name="T41" fmla="*/ 41 h 46"/>
                  <a:gd name="T42" fmla="*/ 7 w 68"/>
                  <a:gd name="T43" fmla="*/ 45 h 46"/>
                  <a:gd name="T44" fmla="*/ 10 w 68"/>
                  <a:gd name="T45" fmla="*/ 45 h 46"/>
                  <a:gd name="T46" fmla="*/ 15 w 68"/>
                  <a:gd name="T47" fmla="*/ 43 h 46"/>
                  <a:gd name="T48" fmla="*/ 20 w 68"/>
                  <a:gd name="T49" fmla="*/ 43 h 46"/>
                  <a:gd name="T50" fmla="*/ 22 w 68"/>
                  <a:gd name="T51" fmla="*/ 45 h 46"/>
                  <a:gd name="T52" fmla="*/ 23 w 68"/>
                  <a:gd name="T53" fmla="*/ 44 h 46"/>
                  <a:gd name="T54" fmla="*/ 22 w 68"/>
                  <a:gd name="T55" fmla="*/ 41 h 46"/>
                  <a:gd name="T56" fmla="*/ 21 w 68"/>
                  <a:gd name="T57" fmla="*/ 36 h 46"/>
                  <a:gd name="T58" fmla="*/ 25 w 68"/>
                  <a:gd name="T59" fmla="*/ 34 h 46"/>
                  <a:gd name="T60" fmla="*/ 40 w 68"/>
                  <a:gd name="T61" fmla="*/ 34 h 46"/>
                  <a:gd name="T62" fmla="*/ 44 w 68"/>
                  <a:gd name="T63" fmla="*/ 34 h 46"/>
                  <a:gd name="T64" fmla="*/ 46 w 68"/>
                  <a:gd name="T65" fmla="*/ 33 h 46"/>
                  <a:gd name="T66" fmla="*/ 48 w 68"/>
                  <a:gd name="T67" fmla="*/ 33 h 46"/>
                  <a:gd name="T68" fmla="*/ 52 w 68"/>
                  <a:gd name="T69" fmla="*/ 34 h 46"/>
                  <a:gd name="T70" fmla="*/ 54 w 68"/>
                  <a:gd name="T71" fmla="*/ 34 h 46"/>
                  <a:gd name="T72" fmla="*/ 55 w 68"/>
                  <a:gd name="T73" fmla="*/ 33 h 46"/>
                  <a:gd name="T74" fmla="*/ 57 w 68"/>
                  <a:gd name="T75" fmla="*/ 31 h 46"/>
                  <a:gd name="T76" fmla="*/ 63 w 68"/>
                  <a:gd name="T77" fmla="*/ 30 h 46"/>
                  <a:gd name="T78" fmla="*/ 66 w 68"/>
                  <a:gd name="T79" fmla="*/ 29 h 46"/>
                  <a:gd name="T80" fmla="*/ 68 w 68"/>
                  <a:gd name="T81" fmla="*/ 28 h 46"/>
                  <a:gd name="T82" fmla="*/ 67 w 68"/>
                  <a:gd name="T83" fmla="*/ 26 h 46"/>
                  <a:gd name="T84" fmla="*/ 67 w 68"/>
                  <a:gd name="T85" fmla="*/ 26 h 46"/>
                  <a:gd name="T86" fmla="*/ 67 w 68"/>
                  <a:gd name="T87" fmla="*/ 26 h 46"/>
                  <a:gd name="T88" fmla="*/ 66 w 68"/>
                  <a:gd name="T89" fmla="*/ 25 h 46"/>
                  <a:gd name="T90" fmla="*/ 64 w 68"/>
                  <a:gd name="T91" fmla="*/ 25 h 46"/>
                  <a:gd name="T92" fmla="*/ 64 w 68"/>
                  <a:gd name="T93" fmla="*/ 22 h 46"/>
                  <a:gd name="T94" fmla="*/ 63 w 68"/>
                  <a:gd name="T95" fmla="*/ 21 h 46"/>
                  <a:gd name="T96" fmla="*/ 60 w 68"/>
                  <a:gd name="T97" fmla="*/ 21 h 46"/>
                  <a:gd name="T98" fmla="*/ 60 w 68"/>
                  <a:gd name="T99" fmla="*/ 21 h 46"/>
                  <a:gd name="T100" fmla="*/ 58 w 68"/>
                  <a:gd name="T101" fmla="*/ 19 h 46"/>
                  <a:gd name="T102" fmla="*/ 56 w 68"/>
                  <a:gd name="T103" fmla="*/ 18 h 46"/>
                  <a:gd name="T104" fmla="*/ 54 w 68"/>
                  <a:gd name="T105" fmla="*/ 14 h 46"/>
                  <a:gd name="T106" fmla="*/ 51 w 68"/>
                  <a:gd name="T107" fmla="*/ 11 h 46"/>
                  <a:gd name="T108" fmla="*/ 49 w 68"/>
                  <a:gd name="T109" fmla="*/ 8 h 46"/>
                  <a:gd name="T110" fmla="*/ 48 w 68"/>
                  <a:gd name="T111" fmla="*/ 6 h 46"/>
                  <a:gd name="T112" fmla="*/ 47 w 68"/>
                  <a:gd name="T113" fmla="*/ 3 h 46"/>
                  <a:gd name="T114" fmla="*/ 48 w 68"/>
                  <a:gd name="T115" fmla="*/ 1 h 46"/>
                  <a:gd name="T116" fmla="*/ 43 w 68"/>
                  <a:gd name="T1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46">
                    <a:moveTo>
                      <a:pt x="42" y="0"/>
                    </a:moveTo>
                    <a:cubicBezTo>
                      <a:pt x="42" y="0"/>
                      <a:pt x="42" y="0"/>
                      <a:pt x="41" y="0"/>
                    </a:cubicBezTo>
                    <a:cubicBezTo>
                      <a:pt x="41" y="0"/>
                      <a:pt x="41" y="0"/>
                      <a:pt x="41" y="0"/>
                    </a:cubicBezTo>
                    <a:cubicBezTo>
                      <a:pt x="40" y="1"/>
                      <a:pt x="40" y="1"/>
                      <a:pt x="40" y="1"/>
                    </a:cubicBezTo>
                    <a:cubicBezTo>
                      <a:pt x="39" y="1"/>
                      <a:pt x="39" y="1"/>
                      <a:pt x="39" y="2"/>
                    </a:cubicBezTo>
                    <a:cubicBezTo>
                      <a:pt x="39" y="2"/>
                      <a:pt x="38" y="2"/>
                      <a:pt x="38" y="2"/>
                    </a:cubicBezTo>
                    <a:cubicBezTo>
                      <a:pt x="38" y="2"/>
                      <a:pt x="38" y="2"/>
                      <a:pt x="38" y="2"/>
                    </a:cubicBezTo>
                    <a:cubicBezTo>
                      <a:pt x="38" y="2"/>
                      <a:pt x="38" y="2"/>
                      <a:pt x="37" y="3"/>
                    </a:cubicBezTo>
                    <a:cubicBezTo>
                      <a:pt x="37" y="3"/>
                      <a:pt x="37" y="3"/>
                      <a:pt x="37" y="3"/>
                    </a:cubicBezTo>
                    <a:cubicBezTo>
                      <a:pt x="37" y="3"/>
                      <a:pt x="36" y="3"/>
                      <a:pt x="36" y="4"/>
                    </a:cubicBezTo>
                    <a:cubicBezTo>
                      <a:pt x="35" y="4"/>
                      <a:pt x="35" y="4"/>
                      <a:pt x="34" y="4"/>
                    </a:cubicBezTo>
                    <a:cubicBezTo>
                      <a:pt x="34" y="4"/>
                      <a:pt x="33" y="4"/>
                      <a:pt x="33" y="4"/>
                    </a:cubicBezTo>
                    <a:cubicBezTo>
                      <a:pt x="33" y="5"/>
                      <a:pt x="32" y="5"/>
                      <a:pt x="32" y="5"/>
                    </a:cubicBezTo>
                    <a:cubicBezTo>
                      <a:pt x="32" y="5"/>
                      <a:pt x="31" y="5"/>
                      <a:pt x="31" y="5"/>
                    </a:cubicBezTo>
                    <a:cubicBezTo>
                      <a:pt x="31" y="5"/>
                      <a:pt x="31" y="5"/>
                      <a:pt x="31" y="5"/>
                    </a:cubicBezTo>
                    <a:cubicBezTo>
                      <a:pt x="30" y="5"/>
                      <a:pt x="30" y="5"/>
                      <a:pt x="30" y="5"/>
                    </a:cubicBezTo>
                    <a:cubicBezTo>
                      <a:pt x="30" y="5"/>
                      <a:pt x="30" y="5"/>
                      <a:pt x="30" y="5"/>
                    </a:cubicBezTo>
                    <a:cubicBezTo>
                      <a:pt x="30" y="6"/>
                      <a:pt x="30" y="6"/>
                      <a:pt x="30" y="6"/>
                    </a:cubicBezTo>
                    <a:cubicBezTo>
                      <a:pt x="30" y="7"/>
                      <a:pt x="29" y="7"/>
                      <a:pt x="29" y="7"/>
                    </a:cubicBezTo>
                    <a:cubicBezTo>
                      <a:pt x="29" y="7"/>
                      <a:pt x="29" y="8"/>
                      <a:pt x="28" y="8"/>
                    </a:cubicBezTo>
                    <a:cubicBezTo>
                      <a:pt x="28" y="8"/>
                      <a:pt x="28"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5" y="7"/>
                      <a:pt x="25" y="7"/>
                    </a:cubicBezTo>
                    <a:cubicBezTo>
                      <a:pt x="25" y="7"/>
                      <a:pt x="25" y="7"/>
                      <a:pt x="25" y="7"/>
                    </a:cubicBezTo>
                    <a:cubicBezTo>
                      <a:pt x="25" y="7"/>
                      <a:pt x="25" y="7"/>
                      <a:pt x="25" y="7"/>
                    </a:cubicBezTo>
                    <a:cubicBezTo>
                      <a:pt x="24" y="7"/>
                      <a:pt x="24" y="7"/>
                      <a:pt x="24" y="7"/>
                    </a:cubicBezTo>
                    <a:cubicBezTo>
                      <a:pt x="24" y="7"/>
                      <a:pt x="24" y="8"/>
                      <a:pt x="24" y="8"/>
                    </a:cubicBezTo>
                    <a:cubicBezTo>
                      <a:pt x="23" y="8"/>
                      <a:pt x="23" y="8"/>
                      <a:pt x="23" y="8"/>
                    </a:cubicBezTo>
                    <a:cubicBezTo>
                      <a:pt x="23" y="9"/>
                      <a:pt x="23" y="9"/>
                      <a:pt x="23" y="9"/>
                    </a:cubicBezTo>
                    <a:cubicBezTo>
                      <a:pt x="23" y="10"/>
                      <a:pt x="22" y="10"/>
                      <a:pt x="22" y="10"/>
                    </a:cubicBezTo>
                    <a:cubicBezTo>
                      <a:pt x="22" y="11"/>
                      <a:pt x="22" y="11"/>
                      <a:pt x="22" y="11"/>
                    </a:cubicBezTo>
                    <a:cubicBezTo>
                      <a:pt x="21" y="11"/>
                      <a:pt x="21" y="11"/>
                      <a:pt x="21" y="11"/>
                    </a:cubicBezTo>
                    <a:cubicBezTo>
                      <a:pt x="21" y="11"/>
                      <a:pt x="21" y="11"/>
                      <a:pt x="20" y="12"/>
                    </a:cubicBezTo>
                    <a:cubicBezTo>
                      <a:pt x="20" y="12"/>
                      <a:pt x="20" y="12"/>
                      <a:pt x="20" y="12"/>
                    </a:cubicBezTo>
                    <a:cubicBezTo>
                      <a:pt x="20" y="12"/>
                      <a:pt x="20" y="12"/>
                      <a:pt x="19" y="12"/>
                    </a:cubicBezTo>
                    <a:cubicBezTo>
                      <a:pt x="19" y="12"/>
                      <a:pt x="19" y="12"/>
                      <a:pt x="19" y="12"/>
                    </a:cubicBezTo>
                    <a:cubicBezTo>
                      <a:pt x="19" y="13"/>
                      <a:pt x="19" y="13"/>
                      <a:pt x="19" y="13"/>
                    </a:cubicBezTo>
                    <a:cubicBezTo>
                      <a:pt x="19" y="14"/>
                      <a:pt x="19" y="14"/>
                      <a:pt x="19" y="14"/>
                    </a:cubicBezTo>
                    <a:cubicBezTo>
                      <a:pt x="19" y="14"/>
                      <a:pt x="18" y="15"/>
                      <a:pt x="18" y="15"/>
                    </a:cubicBezTo>
                    <a:cubicBezTo>
                      <a:pt x="18" y="15"/>
                      <a:pt x="18" y="15"/>
                      <a:pt x="18" y="15"/>
                    </a:cubicBezTo>
                    <a:cubicBezTo>
                      <a:pt x="18" y="15"/>
                      <a:pt x="17" y="15"/>
                      <a:pt x="17" y="15"/>
                    </a:cubicBezTo>
                    <a:cubicBezTo>
                      <a:pt x="17" y="15"/>
                      <a:pt x="17" y="15"/>
                      <a:pt x="16" y="15"/>
                    </a:cubicBezTo>
                    <a:cubicBezTo>
                      <a:pt x="16" y="15"/>
                      <a:pt x="16" y="15"/>
                      <a:pt x="16" y="15"/>
                    </a:cubicBezTo>
                    <a:cubicBezTo>
                      <a:pt x="15" y="15"/>
                      <a:pt x="15" y="14"/>
                      <a:pt x="15" y="14"/>
                    </a:cubicBezTo>
                    <a:cubicBezTo>
                      <a:pt x="14" y="14"/>
                      <a:pt x="14" y="14"/>
                      <a:pt x="14" y="14"/>
                    </a:cubicBezTo>
                    <a:cubicBezTo>
                      <a:pt x="13" y="13"/>
                      <a:pt x="13" y="13"/>
                      <a:pt x="13" y="13"/>
                    </a:cubicBezTo>
                    <a:cubicBezTo>
                      <a:pt x="13" y="13"/>
                      <a:pt x="13" y="13"/>
                      <a:pt x="13" y="13"/>
                    </a:cubicBezTo>
                    <a:cubicBezTo>
                      <a:pt x="13" y="13"/>
                      <a:pt x="12" y="13"/>
                      <a:pt x="12" y="14"/>
                    </a:cubicBezTo>
                    <a:cubicBezTo>
                      <a:pt x="12" y="14"/>
                      <a:pt x="12" y="15"/>
                      <a:pt x="12" y="15"/>
                    </a:cubicBezTo>
                    <a:cubicBezTo>
                      <a:pt x="11" y="16"/>
                      <a:pt x="11" y="16"/>
                      <a:pt x="11" y="17"/>
                    </a:cubicBezTo>
                    <a:cubicBezTo>
                      <a:pt x="11" y="18"/>
                      <a:pt x="11" y="18"/>
                      <a:pt x="11" y="19"/>
                    </a:cubicBezTo>
                    <a:cubicBezTo>
                      <a:pt x="11" y="19"/>
                      <a:pt x="11" y="19"/>
                      <a:pt x="11" y="19"/>
                    </a:cubicBezTo>
                    <a:cubicBezTo>
                      <a:pt x="11" y="19"/>
                      <a:pt x="11" y="19"/>
                      <a:pt x="11" y="19"/>
                    </a:cubicBezTo>
                    <a:cubicBezTo>
                      <a:pt x="11" y="19"/>
                      <a:pt x="11" y="20"/>
                      <a:pt x="11" y="20"/>
                    </a:cubicBezTo>
                    <a:cubicBezTo>
                      <a:pt x="10" y="20"/>
                      <a:pt x="10" y="20"/>
                      <a:pt x="10" y="21"/>
                    </a:cubicBezTo>
                    <a:cubicBezTo>
                      <a:pt x="10" y="21"/>
                      <a:pt x="9" y="22"/>
                      <a:pt x="9" y="22"/>
                    </a:cubicBezTo>
                    <a:cubicBezTo>
                      <a:pt x="9" y="23"/>
                      <a:pt x="8" y="24"/>
                      <a:pt x="8" y="24"/>
                    </a:cubicBezTo>
                    <a:cubicBezTo>
                      <a:pt x="8" y="25"/>
                      <a:pt x="7" y="26"/>
                      <a:pt x="7" y="26"/>
                    </a:cubicBezTo>
                    <a:cubicBezTo>
                      <a:pt x="7" y="27"/>
                      <a:pt x="6" y="27"/>
                      <a:pt x="6" y="27"/>
                    </a:cubicBezTo>
                    <a:cubicBezTo>
                      <a:pt x="5" y="27"/>
                      <a:pt x="4" y="27"/>
                      <a:pt x="4" y="28"/>
                    </a:cubicBezTo>
                    <a:cubicBezTo>
                      <a:pt x="3" y="28"/>
                      <a:pt x="3" y="28"/>
                      <a:pt x="2" y="28"/>
                    </a:cubicBezTo>
                    <a:cubicBezTo>
                      <a:pt x="2" y="28"/>
                      <a:pt x="2" y="28"/>
                      <a:pt x="2" y="28"/>
                    </a:cubicBezTo>
                    <a:cubicBezTo>
                      <a:pt x="2" y="28"/>
                      <a:pt x="2" y="28"/>
                      <a:pt x="2" y="28"/>
                    </a:cubicBezTo>
                    <a:cubicBezTo>
                      <a:pt x="2" y="28"/>
                      <a:pt x="1" y="28"/>
                      <a:pt x="1" y="28"/>
                    </a:cubicBezTo>
                    <a:cubicBezTo>
                      <a:pt x="1" y="28"/>
                      <a:pt x="1" y="28"/>
                      <a:pt x="1" y="28"/>
                    </a:cubicBezTo>
                    <a:cubicBezTo>
                      <a:pt x="1" y="28"/>
                      <a:pt x="1" y="28"/>
                      <a:pt x="1" y="28"/>
                    </a:cubicBezTo>
                    <a:cubicBezTo>
                      <a:pt x="1" y="28"/>
                      <a:pt x="1" y="28"/>
                      <a:pt x="1" y="29"/>
                    </a:cubicBezTo>
                    <a:cubicBezTo>
                      <a:pt x="1" y="29"/>
                      <a:pt x="1" y="29"/>
                      <a:pt x="1" y="29"/>
                    </a:cubicBezTo>
                    <a:cubicBezTo>
                      <a:pt x="1" y="29"/>
                      <a:pt x="1" y="30"/>
                      <a:pt x="1" y="30"/>
                    </a:cubicBezTo>
                    <a:cubicBezTo>
                      <a:pt x="2" y="30"/>
                      <a:pt x="2" y="30"/>
                      <a:pt x="2" y="31"/>
                    </a:cubicBezTo>
                    <a:cubicBezTo>
                      <a:pt x="2" y="31"/>
                      <a:pt x="2" y="31"/>
                      <a:pt x="2" y="31"/>
                    </a:cubicBezTo>
                    <a:cubicBezTo>
                      <a:pt x="2" y="32"/>
                      <a:pt x="2" y="32"/>
                      <a:pt x="2" y="32"/>
                    </a:cubicBezTo>
                    <a:cubicBezTo>
                      <a:pt x="2" y="33"/>
                      <a:pt x="2" y="33"/>
                      <a:pt x="2" y="33"/>
                    </a:cubicBezTo>
                    <a:cubicBezTo>
                      <a:pt x="2" y="33"/>
                      <a:pt x="2" y="34"/>
                      <a:pt x="1" y="34"/>
                    </a:cubicBezTo>
                    <a:cubicBezTo>
                      <a:pt x="1" y="34"/>
                      <a:pt x="1" y="35"/>
                      <a:pt x="1" y="35"/>
                    </a:cubicBezTo>
                    <a:cubicBezTo>
                      <a:pt x="1" y="36"/>
                      <a:pt x="0" y="36"/>
                      <a:pt x="0" y="37"/>
                    </a:cubicBezTo>
                    <a:cubicBezTo>
                      <a:pt x="0" y="38"/>
                      <a:pt x="0" y="38"/>
                      <a:pt x="0" y="39"/>
                    </a:cubicBezTo>
                    <a:cubicBezTo>
                      <a:pt x="0" y="39"/>
                      <a:pt x="0" y="39"/>
                      <a:pt x="1" y="39"/>
                    </a:cubicBezTo>
                    <a:cubicBezTo>
                      <a:pt x="1" y="40"/>
                      <a:pt x="2" y="40"/>
                      <a:pt x="2" y="40"/>
                    </a:cubicBezTo>
                    <a:cubicBezTo>
                      <a:pt x="2" y="40"/>
                      <a:pt x="3" y="41"/>
                      <a:pt x="3" y="41"/>
                    </a:cubicBezTo>
                    <a:cubicBezTo>
                      <a:pt x="3" y="41"/>
                      <a:pt x="3" y="42"/>
                      <a:pt x="3" y="42"/>
                    </a:cubicBezTo>
                    <a:cubicBezTo>
                      <a:pt x="4" y="42"/>
                      <a:pt x="4" y="42"/>
                      <a:pt x="4" y="43"/>
                    </a:cubicBezTo>
                    <a:cubicBezTo>
                      <a:pt x="5" y="43"/>
                      <a:pt x="5" y="44"/>
                      <a:pt x="6" y="44"/>
                    </a:cubicBezTo>
                    <a:cubicBezTo>
                      <a:pt x="6" y="45"/>
                      <a:pt x="7" y="45"/>
                      <a:pt x="7" y="45"/>
                    </a:cubicBezTo>
                    <a:cubicBezTo>
                      <a:pt x="8" y="46"/>
                      <a:pt x="8" y="46"/>
                      <a:pt x="9" y="46"/>
                    </a:cubicBezTo>
                    <a:cubicBezTo>
                      <a:pt x="9" y="46"/>
                      <a:pt x="9" y="46"/>
                      <a:pt x="9" y="46"/>
                    </a:cubicBezTo>
                    <a:cubicBezTo>
                      <a:pt x="9" y="46"/>
                      <a:pt x="10" y="46"/>
                      <a:pt x="10" y="46"/>
                    </a:cubicBezTo>
                    <a:cubicBezTo>
                      <a:pt x="10" y="46"/>
                      <a:pt x="10" y="45"/>
                      <a:pt x="10" y="45"/>
                    </a:cubicBezTo>
                    <a:cubicBezTo>
                      <a:pt x="10" y="45"/>
                      <a:pt x="10" y="45"/>
                      <a:pt x="10" y="45"/>
                    </a:cubicBezTo>
                    <a:cubicBezTo>
                      <a:pt x="11" y="45"/>
                      <a:pt x="11" y="44"/>
                      <a:pt x="12" y="44"/>
                    </a:cubicBezTo>
                    <a:cubicBezTo>
                      <a:pt x="12" y="44"/>
                      <a:pt x="13" y="44"/>
                      <a:pt x="13" y="43"/>
                    </a:cubicBezTo>
                    <a:cubicBezTo>
                      <a:pt x="14" y="43"/>
                      <a:pt x="15" y="43"/>
                      <a:pt x="15" y="43"/>
                    </a:cubicBezTo>
                    <a:cubicBezTo>
                      <a:pt x="16" y="43"/>
                      <a:pt x="16" y="43"/>
                      <a:pt x="17" y="43"/>
                    </a:cubicBezTo>
                    <a:cubicBezTo>
                      <a:pt x="17" y="43"/>
                      <a:pt x="18" y="43"/>
                      <a:pt x="18" y="43"/>
                    </a:cubicBezTo>
                    <a:cubicBezTo>
                      <a:pt x="19" y="43"/>
                      <a:pt x="19" y="43"/>
                      <a:pt x="19" y="43"/>
                    </a:cubicBezTo>
                    <a:cubicBezTo>
                      <a:pt x="20" y="43"/>
                      <a:pt x="20" y="43"/>
                      <a:pt x="20" y="43"/>
                    </a:cubicBezTo>
                    <a:cubicBezTo>
                      <a:pt x="21" y="44"/>
                      <a:pt x="21" y="44"/>
                      <a:pt x="21" y="44"/>
                    </a:cubicBezTo>
                    <a:cubicBezTo>
                      <a:pt x="21" y="44"/>
                      <a:pt x="21" y="44"/>
                      <a:pt x="21" y="44"/>
                    </a:cubicBezTo>
                    <a:cubicBezTo>
                      <a:pt x="21" y="44"/>
                      <a:pt x="22" y="44"/>
                      <a:pt x="22" y="44"/>
                    </a:cubicBezTo>
                    <a:cubicBezTo>
                      <a:pt x="22" y="45"/>
                      <a:pt x="22" y="45"/>
                      <a:pt x="22" y="45"/>
                    </a:cubicBezTo>
                    <a:cubicBezTo>
                      <a:pt x="22" y="45"/>
                      <a:pt x="22" y="45"/>
                      <a:pt x="22" y="45"/>
                    </a:cubicBezTo>
                    <a:cubicBezTo>
                      <a:pt x="22" y="45"/>
                      <a:pt x="22" y="45"/>
                      <a:pt x="22" y="45"/>
                    </a:cubicBezTo>
                    <a:cubicBezTo>
                      <a:pt x="22" y="44"/>
                      <a:pt x="22" y="44"/>
                      <a:pt x="23" y="44"/>
                    </a:cubicBezTo>
                    <a:cubicBezTo>
                      <a:pt x="23" y="44"/>
                      <a:pt x="23" y="44"/>
                      <a:pt x="23" y="44"/>
                    </a:cubicBezTo>
                    <a:cubicBezTo>
                      <a:pt x="23" y="44"/>
                      <a:pt x="23" y="44"/>
                      <a:pt x="23" y="43"/>
                    </a:cubicBezTo>
                    <a:cubicBezTo>
                      <a:pt x="23" y="43"/>
                      <a:pt x="23" y="43"/>
                      <a:pt x="23" y="43"/>
                    </a:cubicBezTo>
                    <a:cubicBezTo>
                      <a:pt x="23" y="43"/>
                      <a:pt x="23" y="42"/>
                      <a:pt x="23" y="42"/>
                    </a:cubicBezTo>
                    <a:cubicBezTo>
                      <a:pt x="23" y="42"/>
                      <a:pt x="22" y="42"/>
                      <a:pt x="22" y="41"/>
                    </a:cubicBezTo>
                    <a:cubicBezTo>
                      <a:pt x="22" y="41"/>
                      <a:pt x="22" y="41"/>
                      <a:pt x="22" y="40"/>
                    </a:cubicBezTo>
                    <a:cubicBezTo>
                      <a:pt x="22" y="40"/>
                      <a:pt x="22" y="39"/>
                      <a:pt x="22" y="39"/>
                    </a:cubicBezTo>
                    <a:cubicBezTo>
                      <a:pt x="21" y="38"/>
                      <a:pt x="21" y="38"/>
                      <a:pt x="21" y="37"/>
                    </a:cubicBezTo>
                    <a:cubicBezTo>
                      <a:pt x="21" y="37"/>
                      <a:pt x="21" y="36"/>
                      <a:pt x="21" y="36"/>
                    </a:cubicBezTo>
                    <a:cubicBezTo>
                      <a:pt x="21" y="35"/>
                      <a:pt x="21" y="35"/>
                      <a:pt x="21" y="35"/>
                    </a:cubicBezTo>
                    <a:cubicBezTo>
                      <a:pt x="22" y="35"/>
                      <a:pt x="22" y="35"/>
                      <a:pt x="22" y="34"/>
                    </a:cubicBezTo>
                    <a:cubicBezTo>
                      <a:pt x="22" y="34"/>
                      <a:pt x="22" y="34"/>
                      <a:pt x="23" y="34"/>
                    </a:cubicBezTo>
                    <a:cubicBezTo>
                      <a:pt x="23" y="34"/>
                      <a:pt x="24" y="34"/>
                      <a:pt x="25" y="34"/>
                    </a:cubicBezTo>
                    <a:cubicBezTo>
                      <a:pt x="26" y="34"/>
                      <a:pt x="28" y="34"/>
                      <a:pt x="29" y="34"/>
                    </a:cubicBezTo>
                    <a:cubicBezTo>
                      <a:pt x="29" y="34"/>
                      <a:pt x="30" y="34"/>
                      <a:pt x="31" y="34"/>
                    </a:cubicBezTo>
                    <a:cubicBezTo>
                      <a:pt x="33" y="34"/>
                      <a:pt x="34" y="34"/>
                      <a:pt x="36" y="34"/>
                    </a:cubicBezTo>
                    <a:cubicBezTo>
                      <a:pt x="37" y="34"/>
                      <a:pt x="39" y="34"/>
                      <a:pt x="40" y="34"/>
                    </a:cubicBezTo>
                    <a:cubicBezTo>
                      <a:pt x="42" y="35"/>
                      <a:pt x="43" y="35"/>
                      <a:pt x="43" y="35"/>
                    </a:cubicBezTo>
                    <a:cubicBezTo>
                      <a:pt x="43" y="35"/>
                      <a:pt x="43" y="35"/>
                      <a:pt x="43" y="35"/>
                    </a:cubicBezTo>
                    <a:cubicBezTo>
                      <a:pt x="44" y="35"/>
                      <a:pt x="44" y="34"/>
                      <a:pt x="44" y="34"/>
                    </a:cubicBezTo>
                    <a:cubicBezTo>
                      <a:pt x="44" y="34"/>
                      <a:pt x="44" y="34"/>
                      <a:pt x="44" y="34"/>
                    </a:cubicBezTo>
                    <a:cubicBezTo>
                      <a:pt x="45" y="33"/>
                      <a:pt x="45" y="33"/>
                      <a:pt x="45" y="33"/>
                    </a:cubicBezTo>
                    <a:cubicBezTo>
                      <a:pt x="45" y="33"/>
                      <a:pt x="46"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8" y="33"/>
                      <a:pt x="48" y="33"/>
                    </a:cubicBezTo>
                    <a:cubicBezTo>
                      <a:pt x="48" y="33"/>
                      <a:pt x="48" y="33"/>
                      <a:pt x="49" y="33"/>
                    </a:cubicBezTo>
                    <a:cubicBezTo>
                      <a:pt x="49" y="33"/>
                      <a:pt x="49" y="33"/>
                      <a:pt x="50" y="33"/>
                    </a:cubicBezTo>
                    <a:cubicBezTo>
                      <a:pt x="50" y="33"/>
                      <a:pt x="50" y="33"/>
                      <a:pt x="51" y="34"/>
                    </a:cubicBezTo>
                    <a:cubicBezTo>
                      <a:pt x="51" y="34"/>
                      <a:pt x="51" y="34"/>
                      <a:pt x="52" y="34"/>
                    </a:cubicBezTo>
                    <a:cubicBezTo>
                      <a:pt x="52" y="34"/>
                      <a:pt x="52" y="34"/>
                      <a:pt x="52" y="34"/>
                    </a:cubicBezTo>
                    <a:cubicBezTo>
                      <a:pt x="53" y="34"/>
                      <a:pt x="53" y="34"/>
                      <a:pt x="53" y="34"/>
                    </a:cubicBezTo>
                    <a:cubicBezTo>
                      <a:pt x="53" y="34"/>
                      <a:pt x="53" y="34"/>
                      <a:pt x="53" y="34"/>
                    </a:cubicBezTo>
                    <a:cubicBezTo>
                      <a:pt x="54" y="34"/>
                      <a:pt x="54" y="34"/>
                      <a:pt x="54" y="34"/>
                    </a:cubicBezTo>
                    <a:cubicBezTo>
                      <a:pt x="54" y="34"/>
                      <a:pt x="54" y="34"/>
                      <a:pt x="54" y="34"/>
                    </a:cubicBezTo>
                    <a:cubicBezTo>
                      <a:pt x="54" y="34"/>
                      <a:pt x="54" y="34"/>
                      <a:pt x="54" y="34"/>
                    </a:cubicBezTo>
                    <a:cubicBezTo>
                      <a:pt x="54" y="34"/>
                      <a:pt x="54" y="34"/>
                      <a:pt x="54" y="34"/>
                    </a:cubicBezTo>
                    <a:cubicBezTo>
                      <a:pt x="55" y="34"/>
                      <a:pt x="55" y="33"/>
                      <a:pt x="55" y="33"/>
                    </a:cubicBezTo>
                    <a:cubicBezTo>
                      <a:pt x="55" y="33"/>
                      <a:pt x="55" y="33"/>
                      <a:pt x="55" y="33"/>
                    </a:cubicBezTo>
                    <a:cubicBezTo>
                      <a:pt x="56" y="33"/>
                      <a:pt x="56" y="33"/>
                      <a:pt x="56" y="32"/>
                    </a:cubicBezTo>
                    <a:cubicBezTo>
                      <a:pt x="56" y="32"/>
                      <a:pt x="56" y="32"/>
                      <a:pt x="57" y="32"/>
                    </a:cubicBezTo>
                    <a:cubicBezTo>
                      <a:pt x="57" y="32"/>
                      <a:pt x="57" y="31"/>
                      <a:pt x="57" y="31"/>
                    </a:cubicBezTo>
                    <a:cubicBezTo>
                      <a:pt x="58" y="31"/>
                      <a:pt x="58" y="31"/>
                      <a:pt x="58" y="31"/>
                    </a:cubicBezTo>
                    <a:cubicBezTo>
                      <a:pt x="58" y="31"/>
                      <a:pt x="59" y="31"/>
                      <a:pt x="59" y="31"/>
                    </a:cubicBezTo>
                    <a:cubicBezTo>
                      <a:pt x="59" y="31"/>
                      <a:pt x="60" y="31"/>
                      <a:pt x="61" y="30"/>
                    </a:cubicBezTo>
                    <a:cubicBezTo>
                      <a:pt x="61" y="30"/>
                      <a:pt x="62" y="30"/>
                      <a:pt x="63" y="30"/>
                    </a:cubicBezTo>
                    <a:cubicBezTo>
                      <a:pt x="63" y="30"/>
                      <a:pt x="64" y="30"/>
                      <a:pt x="64" y="30"/>
                    </a:cubicBezTo>
                    <a:cubicBezTo>
                      <a:pt x="65" y="30"/>
                      <a:pt x="65" y="29"/>
                      <a:pt x="65" y="29"/>
                    </a:cubicBezTo>
                    <a:cubicBezTo>
                      <a:pt x="66" y="29"/>
                      <a:pt x="66" y="29"/>
                      <a:pt x="66" y="29"/>
                    </a:cubicBezTo>
                    <a:cubicBezTo>
                      <a:pt x="66" y="29"/>
                      <a:pt x="66" y="29"/>
                      <a:pt x="66" y="29"/>
                    </a:cubicBezTo>
                    <a:cubicBezTo>
                      <a:pt x="66" y="29"/>
                      <a:pt x="66" y="28"/>
                      <a:pt x="66" y="28"/>
                    </a:cubicBezTo>
                    <a:cubicBezTo>
                      <a:pt x="67" y="28"/>
                      <a:pt x="67" y="28"/>
                      <a:pt x="67" y="28"/>
                    </a:cubicBezTo>
                    <a:cubicBezTo>
                      <a:pt x="67" y="28"/>
                      <a:pt x="67" y="28"/>
                      <a:pt x="67" y="28"/>
                    </a:cubicBezTo>
                    <a:cubicBezTo>
                      <a:pt x="67" y="28"/>
                      <a:pt x="67" y="28"/>
                      <a:pt x="68" y="28"/>
                    </a:cubicBezTo>
                    <a:cubicBezTo>
                      <a:pt x="68" y="27"/>
                      <a:pt x="68" y="27"/>
                      <a:pt x="68" y="27"/>
                    </a:cubicBezTo>
                    <a:cubicBezTo>
                      <a:pt x="68" y="27"/>
                      <a:pt x="68" y="27"/>
                      <a:pt x="68" y="26"/>
                    </a:cubicBezTo>
                    <a:cubicBezTo>
                      <a:pt x="68" y="26"/>
                      <a:pt x="68"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6" y="26"/>
                      <a:pt x="66" y="26"/>
                    </a:cubicBezTo>
                    <a:cubicBezTo>
                      <a:pt x="66" y="26"/>
                      <a:pt x="66" y="25"/>
                      <a:pt x="66" y="25"/>
                    </a:cubicBezTo>
                    <a:cubicBezTo>
                      <a:pt x="65" y="25"/>
                      <a:pt x="65" y="25"/>
                      <a:pt x="65" y="25"/>
                    </a:cubicBezTo>
                    <a:cubicBezTo>
                      <a:pt x="65" y="25"/>
                      <a:pt x="65" y="25"/>
                      <a:pt x="65" y="25"/>
                    </a:cubicBezTo>
                    <a:cubicBezTo>
                      <a:pt x="64" y="25"/>
                      <a:pt x="64" y="25"/>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2"/>
                      <a:pt x="64" y="22"/>
                    </a:cubicBezTo>
                    <a:cubicBezTo>
                      <a:pt x="64" y="21"/>
                      <a:pt x="64" y="21"/>
                      <a:pt x="64" y="21"/>
                    </a:cubicBezTo>
                    <a:cubicBezTo>
                      <a:pt x="64" y="21"/>
                      <a:pt x="64" y="21"/>
                      <a:pt x="64" y="21"/>
                    </a:cubicBezTo>
                    <a:cubicBezTo>
                      <a:pt x="64" y="21"/>
                      <a:pt x="64" y="21"/>
                      <a:pt x="64" y="20"/>
                    </a:cubicBezTo>
                    <a:cubicBezTo>
                      <a:pt x="63" y="21"/>
                      <a:pt x="63" y="21"/>
                      <a:pt x="63" y="21"/>
                    </a:cubicBezTo>
                    <a:cubicBezTo>
                      <a:pt x="63" y="21"/>
                      <a:pt x="62" y="21"/>
                      <a:pt x="62" y="21"/>
                    </a:cubicBezTo>
                    <a:cubicBezTo>
                      <a:pt x="62" y="21"/>
                      <a:pt x="62" y="21"/>
                      <a:pt x="62" y="21"/>
                    </a:cubicBezTo>
                    <a:cubicBezTo>
                      <a:pt x="61" y="21"/>
                      <a:pt x="61" y="21"/>
                      <a:pt x="61" y="21"/>
                    </a:cubicBezTo>
                    <a:cubicBezTo>
                      <a:pt x="61" y="21"/>
                      <a:pt x="61"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0"/>
                      <a:pt x="59" y="20"/>
                    </a:cubicBezTo>
                    <a:cubicBezTo>
                      <a:pt x="58" y="20"/>
                      <a:pt x="58" y="20"/>
                      <a:pt x="58" y="20"/>
                    </a:cubicBezTo>
                    <a:cubicBezTo>
                      <a:pt x="58" y="20"/>
                      <a:pt x="58" y="19"/>
                      <a:pt x="58" y="19"/>
                    </a:cubicBezTo>
                    <a:cubicBezTo>
                      <a:pt x="58" y="19"/>
                      <a:pt x="58" y="19"/>
                      <a:pt x="57" y="19"/>
                    </a:cubicBezTo>
                    <a:cubicBezTo>
                      <a:pt x="57" y="19"/>
                      <a:pt x="57" y="19"/>
                      <a:pt x="57" y="18"/>
                    </a:cubicBezTo>
                    <a:cubicBezTo>
                      <a:pt x="57" y="18"/>
                      <a:pt x="57" y="18"/>
                      <a:pt x="57" y="18"/>
                    </a:cubicBezTo>
                    <a:cubicBezTo>
                      <a:pt x="57" y="18"/>
                      <a:pt x="57" y="18"/>
                      <a:pt x="56" y="18"/>
                    </a:cubicBezTo>
                    <a:cubicBezTo>
                      <a:pt x="56" y="18"/>
                      <a:pt x="56" y="18"/>
                      <a:pt x="55" y="18"/>
                    </a:cubicBezTo>
                    <a:cubicBezTo>
                      <a:pt x="55" y="17"/>
                      <a:pt x="55" y="17"/>
                      <a:pt x="55" y="17"/>
                    </a:cubicBezTo>
                    <a:cubicBezTo>
                      <a:pt x="55" y="16"/>
                      <a:pt x="55" y="16"/>
                      <a:pt x="55" y="16"/>
                    </a:cubicBezTo>
                    <a:cubicBezTo>
                      <a:pt x="54" y="15"/>
                      <a:pt x="54" y="15"/>
                      <a:pt x="54" y="14"/>
                    </a:cubicBezTo>
                    <a:cubicBezTo>
                      <a:pt x="54" y="14"/>
                      <a:pt x="54" y="14"/>
                      <a:pt x="54" y="13"/>
                    </a:cubicBezTo>
                    <a:cubicBezTo>
                      <a:pt x="54" y="13"/>
                      <a:pt x="54" y="13"/>
                      <a:pt x="53" y="12"/>
                    </a:cubicBezTo>
                    <a:cubicBezTo>
                      <a:pt x="53" y="12"/>
                      <a:pt x="53" y="12"/>
                      <a:pt x="52" y="11"/>
                    </a:cubicBezTo>
                    <a:cubicBezTo>
                      <a:pt x="52" y="11"/>
                      <a:pt x="51" y="11"/>
                      <a:pt x="51" y="11"/>
                    </a:cubicBezTo>
                    <a:cubicBezTo>
                      <a:pt x="51" y="10"/>
                      <a:pt x="51" y="10"/>
                      <a:pt x="51" y="10"/>
                    </a:cubicBezTo>
                    <a:cubicBezTo>
                      <a:pt x="51" y="10"/>
                      <a:pt x="50" y="10"/>
                      <a:pt x="50" y="10"/>
                    </a:cubicBezTo>
                    <a:cubicBezTo>
                      <a:pt x="50" y="10"/>
                      <a:pt x="50" y="9"/>
                      <a:pt x="50" y="9"/>
                    </a:cubicBezTo>
                    <a:cubicBezTo>
                      <a:pt x="49" y="9"/>
                      <a:pt x="49" y="8"/>
                      <a:pt x="49" y="8"/>
                    </a:cubicBezTo>
                    <a:cubicBezTo>
                      <a:pt x="49" y="8"/>
                      <a:pt x="49" y="8"/>
                      <a:pt x="49" y="7"/>
                    </a:cubicBezTo>
                    <a:cubicBezTo>
                      <a:pt x="49" y="7"/>
                      <a:pt x="49" y="7"/>
                      <a:pt x="49" y="7"/>
                    </a:cubicBezTo>
                    <a:cubicBezTo>
                      <a:pt x="49" y="7"/>
                      <a:pt x="49" y="6"/>
                      <a:pt x="48" y="6"/>
                    </a:cubicBezTo>
                    <a:cubicBezTo>
                      <a:pt x="48" y="6"/>
                      <a:pt x="48" y="6"/>
                      <a:pt x="48" y="6"/>
                    </a:cubicBezTo>
                    <a:cubicBezTo>
                      <a:pt x="48" y="6"/>
                      <a:pt x="48" y="6"/>
                      <a:pt x="48" y="6"/>
                    </a:cubicBezTo>
                    <a:cubicBezTo>
                      <a:pt x="48" y="5"/>
                      <a:pt x="48" y="5"/>
                      <a:pt x="48" y="5"/>
                    </a:cubicBezTo>
                    <a:cubicBezTo>
                      <a:pt x="48" y="5"/>
                      <a:pt x="48" y="5"/>
                      <a:pt x="47" y="4"/>
                    </a:cubicBezTo>
                    <a:cubicBezTo>
                      <a:pt x="47" y="4"/>
                      <a:pt x="47" y="4"/>
                      <a:pt x="47" y="3"/>
                    </a:cubicBezTo>
                    <a:cubicBezTo>
                      <a:pt x="47" y="3"/>
                      <a:pt x="47" y="2"/>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6" y="1"/>
                    </a:cubicBezTo>
                    <a:cubicBezTo>
                      <a:pt x="46" y="1"/>
                      <a:pt x="45" y="1"/>
                      <a:pt x="45" y="1"/>
                    </a:cubicBezTo>
                    <a:cubicBezTo>
                      <a:pt x="44" y="1"/>
                      <a:pt x="44" y="1"/>
                      <a:pt x="43" y="1"/>
                    </a:cubicBezTo>
                    <a:cubicBezTo>
                      <a:pt x="43" y="0"/>
                      <a:pt x="43" y="0"/>
                      <a:pt x="43"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2" name="Freeform 66">
                <a:extLst>
                  <a:ext uri="{FF2B5EF4-FFF2-40B4-BE49-F238E27FC236}">
                    <a16:creationId xmlns:a16="http://schemas.microsoft.com/office/drawing/2014/main" id="{496AAA0A-3149-204B-A1B4-C20E3204B6F2}"/>
                  </a:ext>
                </a:extLst>
              </p:cNvPr>
              <p:cNvSpPr>
                <a:spLocks noEditPoints="1"/>
              </p:cNvSpPr>
              <p:nvPr/>
            </p:nvSpPr>
            <p:spPr bwMode="auto">
              <a:xfrm>
                <a:off x="3672" y="1103"/>
                <a:ext cx="75" cy="51"/>
              </a:xfrm>
              <a:custGeom>
                <a:avLst/>
                <a:gdLst>
                  <a:gd name="T0" fmla="*/ 69 w 71"/>
                  <a:gd name="T1" fmla="*/ 27 h 48"/>
                  <a:gd name="T2" fmla="*/ 39 w 71"/>
                  <a:gd name="T3" fmla="*/ 2 h 48"/>
                  <a:gd name="T4" fmla="*/ 32 w 71"/>
                  <a:gd name="T5" fmla="*/ 5 h 48"/>
                  <a:gd name="T6" fmla="*/ 28 w 71"/>
                  <a:gd name="T7" fmla="*/ 8 h 48"/>
                  <a:gd name="T8" fmla="*/ 23 w 71"/>
                  <a:gd name="T9" fmla="*/ 11 h 48"/>
                  <a:gd name="T10" fmla="*/ 20 w 71"/>
                  <a:gd name="T11" fmla="*/ 15 h 48"/>
                  <a:gd name="T12" fmla="*/ 15 w 71"/>
                  <a:gd name="T13" fmla="*/ 13 h 48"/>
                  <a:gd name="T14" fmla="*/ 10 w 71"/>
                  <a:gd name="T15" fmla="*/ 23 h 48"/>
                  <a:gd name="T16" fmla="*/ 3 w 71"/>
                  <a:gd name="T17" fmla="*/ 28 h 48"/>
                  <a:gd name="T18" fmla="*/ 2 w 71"/>
                  <a:gd name="T19" fmla="*/ 30 h 48"/>
                  <a:gd name="T20" fmla="*/ 3 w 71"/>
                  <a:gd name="T21" fmla="*/ 33 h 48"/>
                  <a:gd name="T22" fmla="*/ 2 w 71"/>
                  <a:gd name="T23" fmla="*/ 37 h 48"/>
                  <a:gd name="T24" fmla="*/ 1 w 71"/>
                  <a:gd name="T25" fmla="*/ 40 h 48"/>
                  <a:gd name="T26" fmla="*/ 6 w 71"/>
                  <a:gd name="T27" fmla="*/ 44 h 48"/>
                  <a:gd name="T28" fmla="*/ 14 w 71"/>
                  <a:gd name="T29" fmla="*/ 46 h 48"/>
                  <a:gd name="T30" fmla="*/ 23 w 71"/>
                  <a:gd name="T31" fmla="*/ 46 h 48"/>
                  <a:gd name="T32" fmla="*/ 24 w 71"/>
                  <a:gd name="T33" fmla="*/ 47 h 48"/>
                  <a:gd name="T34" fmla="*/ 25 w 71"/>
                  <a:gd name="T35" fmla="*/ 46 h 48"/>
                  <a:gd name="T36" fmla="*/ 25 w 71"/>
                  <a:gd name="T37" fmla="*/ 46 h 48"/>
                  <a:gd name="T38" fmla="*/ 25 w 71"/>
                  <a:gd name="T39" fmla="*/ 46 h 48"/>
                  <a:gd name="T40" fmla="*/ 26 w 71"/>
                  <a:gd name="T41" fmla="*/ 45 h 48"/>
                  <a:gd name="T42" fmla="*/ 26 w 71"/>
                  <a:gd name="T43" fmla="*/ 43 h 48"/>
                  <a:gd name="T44" fmla="*/ 24 w 71"/>
                  <a:gd name="T45" fmla="*/ 37 h 48"/>
                  <a:gd name="T46" fmla="*/ 40 w 71"/>
                  <a:gd name="T47" fmla="*/ 36 h 48"/>
                  <a:gd name="T48" fmla="*/ 46 w 71"/>
                  <a:gd name="T49" fmla="*/ 37 h 48"/>
                  <a:gd name="T50" fmla="*/ 48 w 71"/>
                  <a:gd name="T51" fmla="*/ 35 h 48"/>
                  <a:gd name="T52" fmla="*/ 50 w 71"/>
                  <a:gd name="T53" fmla="*/ 35 h 48"/>
                  <a:gd name="T54" fmla="*/ 54 w 71"/>
                  <a:gd name="T55" fmla="*/ 36 h 48"/>
                  <a:gd name="T56" fmla="*/ 55 w 71"/>
                  <a:gd name="T57" fmla="*/ 36 h 48"/>
                  <a:gd name="T58" fmla="*/ 57 w 71"/>
                  <a:gd name="T59" fmla="*/ 35 h 48"/>
                  <a:gd name="T60" fmla="*/ 64 w 71"/>
                  <a:gd name="T61" fmla="*/ 32 h 48"/>
                  <a:gd name="T62" fmla="*/ 70 w 71"/>
                  <a:gd name="T63" fmla="*/ 29 h 48"/>
                  <a:gd name="T64" fmla="*/ 69 w 71"/>
                  <a:gd name="T65" fmla="*/ 27 h 48"/>
                  <a:gd name="T66" fmla="*/ 68 w 71"/>
                  <a:gd name="T67" fmla="*/ 29 h 48"/>
                  <a:gd name="T68" fmla="*/ 60 w 71"/>
                  <a:gd name="T69" fmla="*/ 32 h 48"/>
                  <a:gd name="T70" fmla="*/ 56 w 71"/>
                  <a:gd name="T71" fmla="*/ 35 h 48"/>
                  <a:gd name="T72" fmla="*/ 51 w 71"/>
                  <a:gd name="T73" fmla="*/ 34 h 48"/>
                  <a:gd name="T74" fmla="*/ 47 w 71"/>
                  <a:gd name="T75" fmla="*/ 34 h 48"/>
                  <a:gd name="T76" fmla="*/ 31 w 71"/>
                  <a:gd name="T77" fmla="*/ 35 h 48"/>
                  <a:gd name="T78" fmla="*/ 24 w 71"/>
                  <a:gd name="T79" fmla="*/ 41 h 48"/>
                  <a:gd name="T80" fmla="*/ 24 w 71"/>
                  <a:gd name="T81" fmla="*/ 46 h 48"/>
                  <a:gd name="T82" fmla="*/ 19 w 71"/>
                  <a:gd name="T83" fmla="*/ 44 h 48"/>
                  <a:gd name="T84" fmla="*/ 11 w 71"/>
                  <a:gd name="T85" fmla="*/ 47 h 48"/>
                  <a:gd name="T86" fmla="*/ 2 w 71"/>
                  <a:gd name="T87" fmla="*/ 40 h 48"/>
                  <a:gd name="T88" fmla="*/ 3 w 71"/>
                  <a:gd name="T89" fmla="*/ 31 h 48"/>
                  <a:gd name="T90" fmla="*/ 4 w 71"/>
                  <a:gd name="T91" fmla="*/ 29 h 48"/>
                  <a:gd name="T92" fmla="*/ 13 w 71"/>
                  <a:gd name="T93" fmla="*/ 20 h 48"/>
                  <a:gd name="T94" fmla="*/ 16 w 71"/>
                  <a:gd name="T95" fmla="*/ 15 h 48"/>
                  <a:gd name="T96" fmla="*/ 21 w 71"/>
                  <a:gd name="T97" fmla="*/ 14 h 48"/>
                  <a:gd name="T98" fmla="*/ 25 w 71"/>
                  <a:gd name="T99" fmla="*/ 10 h 48"/>
                  <a:gd name="T100" fmla="*/ 28 w 71"/>
                  <a:gd name="T101" fmla="*/ 9 h 48"/>
                  <a:gd name="T102" fmla="*/ 32 w 71"/>
                  <a:gd name="T103" fmla="*/ 6 h 48"/>
                  <a:gd name="T104" fmla="*/ 39 w 71"/>
                  <a:gd name="T105" fmla="*/ 4 h 48"/>
                  <a:gd name="T106" fmla="*/ 44 w 71"/>
                  <a:gd name="T107" fmla="*/ 1 h 48"/>
                  <a:gd name="T108" fmla="*/ 50 w 71"/>
                  <a:gd name="T109" fmla="*/ 2 h 48"/>
                  <a:gd name="T110" fmla="*/ 48 w 71"/>
                  <a:gd name="T11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48">
                    <a:moveTo>
                      <a:pt x="69" y="27"/>
                    </a:moveTo>
                    <a:cubicBezTo>
                      <a:pt x="69"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moveTo>
                      <a:pt x="44" y="0"/>
                    </a:moveTo>
                    <a:cubicBezTo>
                      <a:pt x="44" y="0"/>
                      <a:pt x="43" y="0"/>
                      <a:pt x="43" y="0"/>
                    </a:cubicBezTo>
                    <a:cubicBezTo>
                      <a:pt x="43" y="0"/>
                      <a:pt x="43" y="0"/>
                      <a:pt x="42" y="0"/>
                    </a:cubicBezTo>
                    <a:cubicBezTo>
                      <a:pt x="42" y="1"/>
                      <a:pt x="42" y="1"/>
                      <a:pt x="41" y="1"/>
                    </a:cubicBezTo>
                    <a:cubicBezTo>
                      <a:pt x="41" y="1"/>
                      <a:pt x="40" y="2"/>
                      <a:pt x="40" y="2"/>
                    </a:cubicBezTo>
                    <a:cubicBezTo>
                      <a:pt x="40" y="2"/>
                      <a:pt x="40" y="2"/>
                      <a:pt x="40" y="2"/>
                    </a:cubicBezTo>
                    <a:cubicBezTo>
                      <a:pt x="40" y="2"/>
                      <a:pt x="39" y="2"/>
                      <a:pt x="39" y="2"/>
                    </a:cubicBezTo>
                    <a:cubicBezTo>
                      <a:pt x="39" y="3"/>
                      <a:pt x="39" y="3"/>
                      <a:pt x="39" y="3"/>
                    </a:cubicBezTo>
                    <a:cubicBezTo>
                      <a:pt x="39" y="3"/>
                      <a:pt x="39" y="3"/>
                      <a:pt x="38" y="3"/>
                    </a:cubicBezTo>
                    <a:cubicBezTo>
                      <a:pt x="38" y="3"/>
                      <a:pt x="38" y="4"/>
                      <a:pt x="37" y="4"/>
                    </a:cubicBezTo>
                    <a:cubicBezTo>
                      <a:pt x="37" y="4"/>
                      <a:pt x="36" y="4"/>
                      <a:pt x="36" y="4"/>
                    </a:cubicBezTo>
                    <a:cubicBezTo>
                      <a:pt x="36" y="4"/>
                      <a:pt x="35" y="4"/>
                      <a:pt x="35" y="5"/>
                    </a:cubicBezTo>
                    <a:cubicBezTo>
                      <a:pt x="34" y="5"/>
                      <a:pt x="34" y="5"/>
                      <a:pt x="34" y="5"/>
                    </a:cubicBezTo>
                    <a:cubicBezTo>
                      <a:pt x="33" y="5"/>
                      <a:pt x="33" y="5"/>
                      <a:pt x="33" y="5"/>
                    </a:cubicBezTo>
                    <a:cubicBezTo>
                      <a:pt x="32" y="5"/>
                      <a:pt x="32" y="5"/>
                      <a:pt x="32" y="5"/>
                    </a:cubicBezTo>
                    <a:cubicBezTo>
                      <a:pt x="32" y="5"/>
                      <a:pt x="31" y="6"/>
                      <a:pt x="31" y="6"/>
                    </a:cubicBezTo>
                    <a:cubicBezTo>
                      <a:pt x="31" y="6"/>
                      <a:pt x="31" y="6"/>
                      <a:pt x="31" y="6"/>
                    </a:cubicBezTo>
                    <a:cubicBezTo>
                      <a:pt x="31" y="7"/>
                      <a:pt x="31" y="7"/>
                      <a:pt x="31" y="7"/>
                    </a:cubicBezTo>
                    <a:cubicBezTo>
                      <a:pt x="31" y="7"/>
                      <a:pt x="31" y="7"/>
                      <a:pt x="30" y="8"/>
                    </a:cubicBezTo>
                    <a:cubicBezTo>
                      <a:pt x="30" y="8"/>
                      <a:pt x="30" y="8"/>
                      <a:pt x="30" y="8"/>
                    </a:cubicBezTo>
                    <a:cubicBezTo>
                      <a:pt x="30" y="8"/>
                      <a:pt x="29" y="8"/>
                      <a:pt x="29" y="8"/>
                    </a:cubicBezTo>
                    <a:cubicBezTo>
                      <a:pt x="28" y="8"/>
                      <a:pt x="28" y="8"/>
                      <a:pt x="28" y="8"/>
                    </a:cubicBezTo>
                    <a:cubicBezTo>
                      <a:pt x="28" y="8"/>
                      <a:pt x="28" y="8"/>
                      <a:pt x="28" y="8"/>
                    </a:cubicBezTo>
                    <a:cubicBezTo>
                      <a:pt x="28" y="8"/>
                      <a:pt x="28" y="7"/>
                      <a:pt x="27" y="7"/>
                    </a:cubicBezTo>
                    <a:cubicBezTo>
                      <a:pt x="27" y="7"/>
                      <a:pt x="27" y="7"/>
                      <a:pt x="27" y="7"/>
                    </a:cubicBezTo>
                    <a:cubicBezTo>
                      <a:pt x="27" y="7"/>
                      <a:pt x="27" y="7"/>
                      <a:pt x="27" y="7"/>
                    </a:cubicBezTo>
                    <a:cubicBezTo>
                      <a:pt x="26" y="7"/>
                      <a:pt x="26" y="7"/>
                      <a:pt x="26" y="8"/>
                    </a:cubicBezTo>
                    <a:cubicBezTo>
                      <a:pt x="25" y="8"/>
                      <a:pt x="25" y="8"/>
                      <a:pt x="25" y="8"/>
                    </a:cubicBezTo>
                    <a:cubicBezTo>
                      <a:pt x="25" y="8"/>
                      <a:pt x="24" y="9"/>
                      <a:pt x="24" y="9"/>
                    </a:cubicBezTo>
                    <a:cubicBezTo>
                      <a:pt x="24" y="9"/>
                      <a:pt x="24" y="10"/>
                      <a:pt x="24" y="10"/>
                    </a:cubicBezTo>
                    <a:cubicBezTo>
                      <a:pt x="24" y="10"/>
                      <a:pt x="24" y="10"/>
                      <a:pt x="23" y="11"/>
                    </a:cubicBezTo>
                    <a:cubicBezTo>
                      <a:pt x="23" y="11"/>
                      <a:pt x="23" y="11"/>
                      <a:pt x="23" y="11"/>
                    </a:cubicBezTo>
                    <a:cubicBezTo>
                      <a:pt x="23" y="11"/>
                      <a:pt x="23" y="11"/>
                      <a:pt x="23" y="11"/>
                    </a:cubicBezTo>
                    <a:cubicBezTo>
                      <a:pt x="22" y="11"/>
                      <a:pt x="22" y="11"/>
                      <a:pt x="22" y="12"/>
                    </a:cubicBezTo>
                    <a:cubicBezTo>
                      <a:pt x="22" y="12"/>
                      <a:pt x="22" y="12"/>
                      <a:pt x="21" y="12"/>
                    </a:cubicBezTo>
                    <a:cubicBezTo>
                      <a:pt x="21" y="12"/>
                      <a:pt x="21" y="12"/>
                      <a:pt x="21" y="12"/>
                    </a:cubicBezTo>
                    <a:cubicBezTo>
                      <a:pt x="21" y="12"/>
                      <a:pt x="20" y="13"/>
                      <a:pt x="20" y="13"/>
                    </a:cubicBezTo>
                    <a:cubicBezTo>
                      <a:pt x="20" y="13"/>
                      <a:pt x="20" y="14"/>
                      <a:pt x="20" y="14"/>
                    </a:cubicBezTo>
                    <a:cubicBezTo>
                      <a:pt x="20" y="14"/>
                      <a:pt x="20" y="15"/>
                      <a:pt x="20" y="15"/>
                    </a:cubicBezTo>
                    <a:cubicBezTo>
                      <a:pt x="20" y="15"/>
                      <a:pt x="20" y="15"/>
                      <a:pt x="20" y="15"/>
                    </a:cubicBezTo>
                    <a:cubicBezTo>
                      <a:pt x="20" y="15"/>
                      <a:pt x="19" y="15"/>
                      <a:pt x="19" y="15"/>
                    </a:cubicBezTo>
                    <a:cubicBezTo>
                      <a:pt x="19" y="15"/>
                      <a:pt x="19" y="15"/>
                      <a:pt x="19" y="15"/>
                    </a:cubicBezTo>
                    <a:cubicBezTo>
                      <a:pt x="19" y="15"/>
                      <a:pt x="19" y="15"/>
                      <a:pt x="19" y="15"/>
                    </a:cubicBezTo>
                    <a:cubicBezTo>
                      <a:pt x="18" y="15"/>
                      <a:pt x="18" y="15"/>
                      <a:pt x="18" y="15"/>
                    </a:cubicBezTo>
                    <a:cubicBezTo>
                      <a:pt x="18" y="15"/>
                      <a:pt x="17" y="15"/>
                      <a:pt x="17" y="14"/>
                    </a:cubicBezTo>
                    <a:cubicBezTo>
                      <a:pt x="17" y="14"/>
                      <a:pt x="17" y="14"/>
                      <a:pt x="16" y="14"/>
                    </a:cubicBezTo>
                    <a:cubicBezTo>
                      <a:pt x="15" y="13"/>
                      <a:pt x="15" y="13"/>
                      <a:pt x="15" y="13"/>
                    </a:cubicBezTo>
                    <a:cubicBezTo>
                      <a:pt x="15" y="13"/>
                      <a:pt x="15" y="13"/>
                      <a:pt x="15" y="13"/>
                    </a:cubicBezTo>
                    <a:cubicBezTo>
                      <a:pt x="14" y="13"/>
                      <a:pt x="14" y="14"/>
                      <a:pt x="13" y="14"/>
                    </a:cubicBezTo>
                    <a:cubicBezTo>
                      <a:pt x="13" y="15"/>
                      <a:pt x="13" y="15"/>
                      <a:pt x="13" y="16"/>
                    </a:cubicBezTo>
                    <a:cubicBezTo>
                      <a:pt x="12" y="17"/>
                      <a:pt x="12" y="17"/>
                      <a:pt x="12" y="18"/>
                    </a:cubicBezTo>
                    <a:cubicBezTo>
                      <a:pt x="12" y="19"/>
                      <a:pt x="12" y="19"/>
                      <a:pt x="12" y="20"/>
                    </a:cubicBezTo>
                    <a:cubicBezTo>
                      <a:pt x="12" y="20"/>
                      <a:pt x="12" y="20"/>
                      <a:pt x="11" y="21"/>
                    </a:cubicBezTo>
                    <a:cubicBezTo>
                      <a:pt x="11" y="21"/>
                      <a:pt x="11" y="21"/>
                      <a:pt x="11" y="22"/>
                    </a:cubicBezTo>
                    <a:cubicBezTo>
                      <a:pt x="11" y="22"/>
                      <a:pt x="10" y="23"/>
                      <a:pt x="10" y="23"/>
                    </a:cubicBezTo>
                    <a:cubicBezTo>
                      <a:pt x="10" y="24"/>
                      <a:pt x="9" y="24"/>
                      <a:pt x="9" y="25"/>
                    </a:cubicBezTo>
                    <a:cubicBezTo>
                      <a:pt x="9" y="26"/>
                      <a:pt x="9" y="26"/>
                      <a:pt x="8" y="26"/>
                    </a:cubicBezTo>
                    <a:cubicBezTo>
                      <a:pt x="8" y="27"/>
                      <a:pt x="8" y="27"/>
                      <a:pt x="7" y="27"/>
                    </a:cubicBezTo>
                    <a:cubicBezTo>
                      <a:pt x="7" y="27"/>
                      <a:pt x="6" y="27"/>
                      <a:pt x="6" y="28"/>
                    </a:cubicBezTo>
                    <a:cubicBezTo>
                      <a:pt x="5" y="28"/>
                      <a:pt x="5" y="28"/>
                      <a:pt x="4" y="28"/>
                    </a:cubicBezTo>
                    <a:cubicBezTo>
                      <a:pt x="4" y="28"/>
                      <a:pt x="4" y="28"/>
                      <a:pt x="4" y="28"/>
                    </a:cubicBezTo>
                    <a:cubicBezTo>
                      <a:pt x="4" y="28"/>
                      <a:pt x="4" y="28"/>
                      <a:pt x="3" y="28"/>
                    </a:cubicBezTo>
                    <a:cubicBezTo>
                      <a:pt x="3" y="28"/>
                      <a:pt x="3" y="28"/>
                      <a:pt x="3" y="28"/>
                    </a:cubicBezTo>
                    <a:cubicBezTo>
                      <a:pt x="3" y="28"/>
                      <a:pt x="3" y="28"/>
                      <a:pt x="3" y="28"/>
                    </a:cubicBezTo>
                    <a:cubicBezTo>
                      <a:pt x="3" y="28"/>
                      <a:pt x="2" y="28"/>
                      <a:pt x="2" y="28"/>
                    </a:cubicBezTo>
                    <a:cubicBezTo>
                      <a:pt x="2" y="28"/>
                      <a:pt x="2" y="28"/>
                      <a:pt x="2" y="28"/>
                    </a:cubicBezTo>
                    <a:cubicBezTo>
                      <a:pt x="2" y="28"/>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1"/>
                      <a:pt x="2" y="31"/>
                      <a:pt x="3" y="31"/>
                    </a:cubicBezTo>
                    <a:cubicBezTo>
                      <a:pt x="3" y="31"/>
                      <a:pt x="3" y="31"/>
                      <a:pt x="3" y="31"/>
                    </a:cubicBezTo>
                    <a:cubicBezTo>
                      <a:pt x="3" y="32"/>
                      <a:pt x="3" y="32"/>
                      <a:pt x="3" y="32"/>
                    </a:cubicBezTo>
                    <a:cubicBezTo>
                      <a:pt x="3" y="32"/>
                      <a:pt x="3" y="32"/>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2" y="35"/>
                    </a:cubicBezTo>
                    <a:cubicBezTo>
                      <a:pt x="2" y="35"/>
                      <a:pt x="2" y="35"/>
                      <a:pt x="2" y="35"/>
                    </a:cubicBezTo>
                    <a:cubicBezTo>
                      <a:pt x="2" y="36"/>
                      <a:pt x="2" y="36"/>
                      <a:pt x="2" y="36"/>
                    </a:cubicBezTo>
                    <a:cubicBezTo>
                      <a:pt x="2" y="36"/>
                      <a:pt x="2" y="36"/>
                      <a:pt x="2" y="36"/>
                    </a:cubicBezTo>
                    <a:cubicBezTo>
                      <a:pt x="2" y="36"/>
                      <a:pt x="2" y="37"/>
                      <a:pt x="2" y="37"/>
                    </a:cubicBezTo>
                    <a:cubicBezTo>
                      <a:pt x="2" y="37"/>
                      <a:pt x="2" y="37"/>
                      <a:pt x="2" y="37"/>
                    </a:cubicBezTo>
                    <a:cubicBezTo>
                      <a:pt x="2" y="37"/>
                      <a:pt x="1" y="37"/>
                      <a:pt x="1" y="37"/>
                    </a:cubicBezTo>
                    <a:cubicBezTo>
                      <a:pt x="1" y="37"/>
                      <a:pt x="1" y="38"/>
                      <a:pt x="1" y="38"/>
                    </a:cubicBezTo>
                    <a:cubicBezTo>
                      <a:pt x="1" y="38"/>
                      <a:pt x="1" y="38"/>
                      <a:pt x="1" y="38"/>
                    </a:cubicBezTo>
                    <a:cubicBezTo>
                      <a:pt x="1" y="39"/>
                      <a:pt x="1" y="39"/>
                      <a:pt x="1" y="39"/>
                    </a:cubicBezTo>
                    <a:cubicBezTo>
                      <a:pt x="1" y="39"/>
                      <a:pt x="1" y="40"/>
                      <a:pt x="1" y="40"/>
                    </a:cubicBezTo>
                    <a:cubicBezTo>
                      <a:pt x="1" y="40"/>
                      <a:pt x="1" y="40"/>
                      <a:pt x="1" y="40"/>
                    </a:cubicBezTo>
                    <a:cubicBezTo>
                      <a:pt x="1" y="40"/>
                      <a:pt x="1" y="40"/>
                      <a:pt x="1" y="40"/>
                    </a:cubicBezTo>
                    <a:cubicBezTo>
                      <a:pt x="1" y="40"/>
                      <a:pt x="1" y="40"/>
                      <a:pt x="1" y="40"/>
                    </a:cubicBezTo>
                    <a:cubicBezTo>
                      <a:pt x="1" y="40"/>
                      <a:pt x="0" y="40"/>
                      <a:pt x="0" y="40"/>
                    </a:cubicBezTo>
                    <a:cubicBezTo>
                      <a:pt x="0" y="41"/>
                      <a:pt x="0" y="41"/>
                      <a:pt x="0" y="41"/>
                    </a:cubicBezTo>
                    <a:cubicBezTo>
                      <a:pt x="1" y="41"/>
                      <a:pt x="1" y="41"/>
                      <a:pt x="1" y="41"/>
                    </a:cubicBezTo>
                    <a:cubicBezTo>
                      <a:pt x="1" y="41"/>
                      <a:pt x="2" y="41"/>
                      <a:pt x="2" y="41"/>
                    </a:cubicBezTo>
                    <a:cubicBezTo>
                      <a:pt x="3" y="41"/>
                      <a:pt x="3" y="42"/>
                      <a:pt x="3" y="42"/>
                    </a:cubicBezTo>
                    <a:cubicBezTo>
                      <a:pt x="4" y="42"/>
                      <a:pt x="4" y="42"/>
                      <a:pt x="4" y="43"/>
                    </a:cubicBezTo>
                    <a:cubicBezTo>
                      <a:pt x="4" y="43"/>
                      <a:pt x="5" y="43"/>
                      <a:pt x="5" y="43"/>
                    </a:cubicBezTo>
                    <a:cubicBezTo>
                      <a:pt x="5" y="44"/>
                      <a:pt x="5" y="44"/>
                      <a:pt x="6" y="44"/>
                    </a:cubicBezTo>
                    <a:cubicBezTo>
                      <a:pt x="6" y="45"/>
                      <a:pt x="6" y="45"/>
                      <a:pt x="7" y="46"/>
                    </a:cubicBezTo>
                    <a:cubicBezTo>
                      <a:pt x="8" y="46"/>
                      <a:pt x="8" y="47"/>
                      <a:pt x="9" y="47"/>
                    </a:cubicBezTo>
                    <a:cubicBezTo>
                      <a:pt x="10" y="48"/>
                      <a:pt x="10" y="48"/>
                      <a:pt x="11" y="48"/>
                    </a:cubicBezTo>
                    <a:cubicBezTo>
                      <a:pt x="11" y="48"/>
                      <a:pt x="11" y="48"/>
                      <a:pt x="12" y="48"/>
                    </a:cubicBezTo>
                    <a:cubicBezTo>
                      <a:pt x="12" y="48"/>
                      <a:pt x="12" y="48"/>
                      <a:pt x="12" y="48"/>
                    </a:cubicBezTo>
                    <a:cubicBezTo>
                      <a:pt x="12" y="47"/>
                      <a:pt x="12" y="47"/>
                      <a:pt x="13" y="47"/>
                    </a:cubicBezTo>
                    <a:cubicBezTo>
                      <a:pt x="13" y="47"/>
                      <a:pt x="13" y="47"/>
                      <a:pt x="13" y="47"/>
                    </a:cubicBezTo>
                    <a:cubicBezTo>
                      <a:pt x="13" y="47"/>
                      <a:pt x="14" y="46"/>
                      <a:pt x="14" y="46"/>
                    </a:cubicBezTo>
                    <a:cubicBezTo>
                      <a:pt x="15" y="46"/>
                      <a:pt x="15" y="45"/>
                      <a:pt x="16" y="45"/>
                    </a:cubicBezTo>
                    <a:cubicBezTo>
                      <a:pt x="16" y="45"/>
                      <a:pt x="17" y="45"/>
                      <a:pt x="17" y="45"/>
                    </a:cubicBezTo>
                    <a:cubicBezTo>
                      <a:pt x="18" y="45"/>
                      <a:pt x="18" y="45"/>
                      <a:pt x="19" y="45"/>
                    </a:cubicBezTo>
                    <a:cubicBezTo>
                      <a:pt x="19" y="45"/>
                      <a:pt x="20" y="45"/>
                      <a:pt x="20" y="45"/>
                    </a:cubicBezTo>
                    <a:cubicBezTo>
                      <a:pt x="20" y="45"/>
                      <a:pt x="21" y="45"/>
                      <a:pt x="21" y="45"/>
                    </a:cubicBezTo>
                    <a:cubicBezTo>
                      <a:pt x="21" y="45"/>
                      <a:pt x="22" y="45"/>
                      <a:pt x="22" y="45"/>
                    </a:cubicBezTo>
                    <a:cubicBezTo>
                      <a:pt x="22" y="45"/>
                      <a:pt x="22" y="46"/>
                      <a:pt x="22" y="46"/>
                    </a:cubicBezTo>
                    <a:cubicBezTo>
                      <a:pt x="22" y="46"/>
                      <a:pt x="22" y="46"/>
                      <a:pt x="23" y="46"/>
                    </a:cubicBezTo>
                    <a:cubicBezTo>
                      <a:pt x="23" y="46"/>
                      <a:pt x="23" y="46"/>
                      <a:pt x="23" y="46"/>
                    </a:cubicBezTo>
                    <a:cubicBezTo>
                      <a:pt x="23" y="46"/>
                      <a:pt x="23" y="46"/>
                      <a:pt x="23" y="46"/>
                    </a:cubicBezTo>
                    <a:cubicBezTo>
                      <a:pt x="24" y="46"/>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4" y="47"/>
                      <a:pt x="24" y="47"/>
                      <a:pt x="24" y="47"/>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6" y="46"/>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4"/>
                      <a:pt x="26" y="44"/>
                    </a:cubicBezTo>
                    <a:cubicBezTo>
                      <a:pt x="26" y="44"/>
                      <a:pt x="26" y="44"/>
                      <a:pt x="26" y="44"/>
                    </a:cubicBezTo>
                    <a:cubicBezTo>
                      <a:pt x="26" y="44"/>
                      <a:pt x="26" y="44"/>
                      <a:pt x="26" y="44"/>
                    </a:cubicBezTo>
                    <a:cubicBezTo>
                      <a:pt x="26" y="44"/>
                      <a:pt x="26" y="44"/>
                      <a:pt x="26" y="44"/>
                    </a:cubicBezTo>
                    <a:cubicBezTo>
                      <a:pt x="26" y="44"/>
                      <a:pt x="26" y="43"/>
                      <a:pt x="26" y="43"/>
                    </a:cubicBezTo>
                    <a:cubicBezTo>
                      <a:pt x="26" y="43"/>
                      <a:pt x="25" y="42"/>
                      <a:pt x="25" y="42"/>
                    </a:cubicBezTo>
                    <a:cubicBezTo>
                      <a:pt x="25" y="42"/>
                      <a:pt x="25" y="41"/>
                      <a:pt x="25" y="41"/>
                    </a:cubicBezTo>
                    <a:cubicBezTo>
                      <a:pt x="25" y="41"/>
                      <a:pt x="25" y="40"/>
                      <a:pt x="25" y="40"/>
                    </a:cubicBezTo>
                    <a:cubicBezTo>
                      <a:pt x="25" y="40"/>
                      <a:pt x="25" y="39"/>
                      <a:pt x="24" y="39"/>
                    </a:cubicBezTo>
                    <a:cubicBezTo>
                      <a:pt x="24" y="39"/>
                      <a:pt x="24" y="38"/>
                      <a:pt x="24" y="38"/>
                    </a:cubicBezTo>
                    <a:cubicBezTo>
                      <a:pt x="24" y="38"/>
                      <a:pt x="24" y="37"/>
                      <a:pt x="24" y="37"/>
                    </a:cubicBezTo>
                    <a:cubicBezTo>
                      <a:pt x="24" y="37"/>
                      <a:pt x="24" y="37"/>
                      <a:pt x="24" y="37"/>
                    </a:cubicBezTo>
                    <a:cubicBezTo>
                      <a:pt x="24" y="37"/>
                      <a:pt x="24" y="37"/>
                      <a:pt x="24" y="37"/>
                    </a:cubicBezTo>
                    <a:cubicBezTo>
                      <a:pt x="24" y="37"/>
                      <a:pt x="24" y="37"/>
                      <a:pt x="24" y="36"/>
                    </a:cubicBezTo>
                    <a:cubicBezTo>
                      <a:pt x="24" y="36"/>
                      <a:pt x="24" y="36"/>
                      <a:pt x="24" y="36"/>
                    </a:cubicBezTo>
                    <a:cubicBezTo>
                      <a:pt x="24" y="36"/>
                      <a:pt x="24" y="36"/>
                      <a:pt x="25" y="36"/>
                    </a:cubicBezTo>
                    <a:cubicBezTo>
                      <a:pt x="25" y="36"/>
                      <a:pt x="25" y="36"/>
                      <a:pt x="26" y="36"/>
                    </a:cubicBezTo>
                    <a:cubicBezTo>
                      <a:pt x="27" y="36"/>
                      <a:pt x="27" y="36"/>
                      <a:pt x="28" y="36"/>
                    </a:cubicBezTo>
                    <a:cubicBezTo>
                      <a:pt x="29" y="36"/>
                      <a:pt x="30" y="36"/>
                      <a:pt x="31" y="36"/>
                    </a:cubicBezTo>
                    <a:cubicBezTo>
                      <a:pt x="33" y="36"/>
                      <a:pt x="35" y="36"/>
                      <a:pt x="36" y="36"/>
                    </a:cubicBezTo>
                    <a:cubicBezTo>
                      <a:pt x="38" y="36"/>
                      <a:pt x="39" y="36"/>
                      <a:pt x="40" y="36"/>
                    </a:cubicBezTo>
                    <a:cubicBezTo>
                      <a:pt x="41" y="36"/>
                      <a:pt x="42" y="36"/>
                      <a:pt x="43"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6"/>
                    </a:cubicBezTo>
                    <a:cubicBezTo>
                      <a:pt x="46" y="36"/>
                      <a:pt x="47" y="36"/>
                      <a:pt x="47" y="36"/>
                    </a:cubicBezTo>
                    <a:cubicBezTo>
                      <a:pt x="47" y="36"/>
                      <a:pt x="47" y="35"/>
                      <a:pt x="47" y="35"/>
                    </a:cubicBezTo>
                    <a:cubicBezTo>
                      <a:pt x="47" y="35"/>
                      <a:pt x="47" y="35"/>
                      <a:pt x="47"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50" y="35"/>
                      <a:pt x="50" y="35"/>
                    </a:cubicBezTo>
                    <a:cubicBezTo>
                      <a:pt x="50" y="35"/>
                      <a:pt x="50" y="35"/>
                      <a:pt x="51" y="35"/>
                    </a:cubicBezTo>
                    <a:cubicBezTo>
                      <a:pt x="51" y="35"/>
                      <a:pt x="51" y="35"/>
                      <a:pt x="51" y="35"/>
                    </a:cubicBezTo>
                    <a:cubicBezTo>
                      <a:pt x="51" y="35"/>
                      <a:pt x="52" y="35"/>
                      <a:pt x="52" y="35"/>
                    </a:cubicBezTo>
                    <a:cubicBezTo>
                      <a:pt x="52" y="35"/>
                      <a:pt x="52" y="36"/>
                      <a:pt x="52" y="36"/>
                    </a:cubicBezTo>
                    <a:cubicBezTo>
                      <a:pt x="52" y="36"/>
                      <a:pt x="53" y="36"/>
                      <a:pt x="53" y="36"/>
                    </a:cubicBezTo>
                    <a:cubicBezTo>
                      <a:pt x="53" y="36"/>
                      <a:pt x="53" y="36"/>
                      <a:pt x="53" y="36"/>
                    </a:cubicBezTo>
                    <a:cubicBezTo>
                      <a:pt x="53" y="36"/>
                      <a:pt x="53" y="36"/>
                      <a:pt x="54" y="36"/>
                    </a:cubicBezTo>
                    <a:cubicBezTo>
                      <a:pt x="54" y="36"/>
                      <a:pt x="54" y="36"/>
                      <a:pt x="54" y="36"/>
                    </a:cubicBezTo>
                    <a:cubicBezTo>
                      <a:pt x="54" y="36"/>
                      <a:pt x="54" y="36"/>
                      <a:pt x="54" y="36"/>
                    </a:cubicBezTo>
                    <a:cubicBezTo>
                      <a:pt x="54" y="36"/>
                      <a:pt x="54" y="36"/>
                      <a:pt x="54" y="36"/>
                    </a:cubicBezTo>
                    <a:cubicBezTo>
                      <a:pt x="54" y="36"/>
                      <a:pt x="54"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6" y="36"/>
                    </a:cubicBezTo>
                    <a:cubicBezTo>
                      <a:pt x="56" y="36"/>
                      <a:pt x="56" y="36"/>
                      <a:pt x="56" y="36"/>
                    </a:cubicBezTo>
                    <a:cubicBezTo>
                      <a:pt x="56" y="36"/>
                      <a:pt x="56" y="36"/>
                      <a:pt x="56" y="36"/>
                    </a:cubicBezTo>
                    <a:cubicBezTo>
                      <a:pt x="56" y="36"/>
                      <a:pt x="56" y="36"/>
                      <a:pt x="56" y="36"/>
                    </a:cubicBezTo>
                    <a:cubicBezTo>
                      <a:pt x="56" y="36"/>
                      <a:pt x="57" y="36"/>
                      <a:pt x="57" y="36"/>
                    </a:cubicBezTo>
                    <a:cubicBezTo>
                      <a:pt x="57" y="35"/>
                      <a:pt x="57" y="35"/>
                      <a:pt x="57" y="35"/>
                    </a:cubicBezTo>
                    <a:cubicBezTo>
                      <a:pt x="58" y="35"/>
                      <a:pt x="58" y="35"/>
                      <a:pt x="58" y="35"/>
                    </a:cubicBezTo>
                    <a:cubicBezTo>
                      <a:pt x="58" y="34"/>
                      <a:pt x="58" y="34"/>
                      <a:pt x="59" y="34"/>
                    </a:cubicBezTo>
                    <a:cubicBezTo>
                      <a:pt x="59" y="34"/>
                      <a:pt x="59" y="34"/>
                      <a:pt x="59" y="34"/>
                    </a:cubicBezTo>
                    <a:cubicBezTo>
                      <a:pt x="59" y="33"/>
                      <a:pt x="60" y="33"/>
                      <a:pt x="60" y="33"/>
                    </a:cubicBezTo>
                    <a:cubicBezTo>
                      <a:pt x="60" y="33"/>
                      <a:pt x="60" y="33"/>
                      <a:pt x="60" y="33"/>
                    </a:cubicBezTo>
                    <a:cubicBezTo>
                      <a:pt x="61" y="33"/>
                      <a:pt x="61" y="33"/>
                      <a:pt x="61" y="33"/>
                    </a:cubicBezTo>
                    <a:cubicBezTo>
                      <a:pt x="61" y="33"/>
                      <a:pt x="61" y="33"/>
                      <a:pt x="62" y="33"/>
                    </a:cubicBezTo>
                    <a:cubicBezTo>
                      <a:pt x="63" y="32"/>
                      <a:pt x="63" y="32"/>
                      <a:pt x="64" y="32"/>
                    </a:cubicBezTo>
                    <a:cubicBezTo>
                      <a:pt x="65" y="32"/>
                      <a:pt x="66" y="32"/>
                      <a:pt x="67" y="32"/>
                    </a:cubicBezTo>
                    <a:cubicBezTo>
                      <a:pt x="67" y="32"/>
                      <a:pt x="68" y="31"/>
                      <a:pt x="68" y="31"/>
                    </a:cubicBezTo>
                    <a:cubicBezTo>
                      <a:pt x="68" y="31"/>
                      <a:pt x="68" y="31"/>
                      <a:pt x="68" y="31"/>
                    </a:cubicBezTo>
                    <a:cubicBezTo>
                      <a:pt x="69" y="31"/>
                      <a:pt x="69" y="30"/>
                      <a:pt x="69" y="30"/>
                    </a:cubicBezTo>
                    <a:cubicBezTo>
                      <a:pt x="69" y="30"/>
                      <a:pt x="69" y="30"/>
                      <a:pt x="69" y="30"/>
                    </a:cubicBezTo>
                    <a:cubicBezTo>
                      <a:pt x="69" y="30"/>
                      <a:pt x="69" y="30"/>
                      <a:pt x="69" y="30"/>
                    </a:cubicBezTo>
                    <a:cubicBezTo>
                      <a:pt x="69" y="30"/>
                      <a:pt x="70" y="30"/>
                      <a:pt x="70" y="30"/>
                    </a:cubicBezTo>
                    <a:cubicBezTo>
                      <a:pt x="70" y="30"/>
                      <a:pt x="70" y="30"/>
                      <a:pt x="70" y="29"/>
                    </a:cubicBezTo>
                    <a:cubicBezTo>
                      <a:pt x="70" y="29"/>
                      <a:pt x="70" y="29"/>
                      <a:pt x="70" y="29"/>
                    </a:cubicBezTo>
                    <a:cubicBezTo>
                      <a:pt x="71" y="29"/>
                      <a:pt x="71" y="29"/>
                      <a:pt x="71" y="28"/>
                    </a:cubicBezTo>
                    <a:cubicBezTo>
                      <a:pt x="70" y="28"/>
                      <a:pt x="70" y="28"/>
                      <a:pt x="70" y="28"/>
                    </a:cubicBezTo>
                    <a:cubicBezTo>
                      <a:pt x="70" y="28"/>
                      <a:pt x="70" y="27"/>
                      <a:pt x="70" y="27"/>
                    </a:cubicBezTo>
                    <a:cubicBezTo>
                      <a:pt x="70"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70" y="27"/>
                      <a:pt x="70" y="27"/>
                      <a:pt x="70" y="27"/>
                    </a:cubicBezTo>
                    <a:cubicBezTo>
                      <a:pt x="70" y="28"/>
                      <a:pt x="70" y="28"/>
                      <a:pt x="70" y="28"/>
                    </a:cubicBezTo>
                    <a:cubicBezTo>
                      <a:pt x="70" y="28"/>
                      <a:pt x="70" y="28"/>
                      <a:pt x="70" y="29"/>
                    </a:cubicBezTo>
                    <a:cubicBezTo>
                      <a:pt x="69" y="29"/>
                      <a:pt x="69" y="29"/>
                      <a:pt x="69" y="29"/>
                    </a:cubicBezTo>
                    <a:cubicBezTo>
                      <a:pt x="69" y="29"/>
                      <a:pt x="69" y="29"/>
                      <a:pt x="69" y="29"/>
                    </a:cubicBezTo>
                    <a:cubicBezTo>
                      <a:pt x="69" y="29"/>
                      <a:pt x="69" y="29"/>
                      <a:pt x="68" y="29"/>
                    </a:cubicBezTo>
                    <a:cubicBezTo>
                      <a:pt x="68" y="29"/>
                      <a:pt x="68" y="30"/>
                      <a:pt x="68" y="30"/>
                    </a:cubicBezTo>
                    <a:cubicBezTo>
                      <a:pt x="68" y="30"/>
                      <a:pt x="68" y="30"/>
                      <a:pt x="68" y="30"/>
                    </a:cubicBezTo>
                    <a:cubicBezTo>
                      <a:pt x="68" y="30"/>
                      <a:pt x="68" y="30"/>
                      <a:pt x="67" y="30"/>
                    </a:cubicBezTo>
                    <a:cubicBezTo>
                      <a:pt x="67" y="30"/>
                      <a:pt x="67" y="31"/>
                      <a:pt x="66" y="31"/>
                    </a:cubicBezTo>
                    <a:cubicBezTo>
                      <a:pt x="66" y="31"/>
                      <a:pt x="65" y="31"/>
                      <a:pt x="65" y="31"/>
                    </a:cubicBezTo>
                    <a:cubicBezTo>
                      <a:pt x="64" y="31"/>
                      <a:pt x="63" y="31"/>
                      <a:pt x="63" y="31"/>
                    </a:cubicBezTo>
                    <a:cubicBezTo>
                      <a:pt x="62" y="32"/>
                      <a:pt x="61" y="32"/>
                      <a:pt x="61" y="32"/>
                    </a:cubicBezTo>
                    <a:cubicBezTo>
                      <a:pt x="61" y="32"/>
                      <a:pt x="60" y="32"/>
                      <a:pt x="60" y="32"/>
                    </a:cubicBezTo>
                    <a:cubicBezTo>
                      <a:pt x="60" y="32"/>
                      <a:pt x="60" y="32"/>
                      <a:pt x="59" y="32"/>
                    </a:cubicBezTo>
                    <a:cubicBezTo>
                      <a:pt x="59" y="32"/>
                      <a:pt x="59" y="33"/>
                      <a:pt x="59" y="33"/>
                    </a:cubicBezTo>
                    <a:cubicBezTo>
                      <a:pt x="58" y="33"/>
                      <a:pt x="58" y="33"/>
                      <a:pt x="58" y="33"/>
                    </a:cubicBezTo>
                    <a:cubicBezTo>
                      <a:pt x="58" y="34"/>
                      <a:pt x="58" y="34"/>
                      <a:pt x="57" y="34"/>
                    </a:cubicBezTo>
                    <a:cubicBezTo>
                      <a:pt x="57" y="34"/>
                      <a:pt x="57" y="34"/>
                      <a:pt x="57" y="34"/>
                    </a:cubicBezTo>
                    <a:cubicBezTo>
                      <a:pt x="57" y="34"/>
                      <a:pt x="57" y="35"/>
                      <a:pt x="56" y="35"/>
                    </a:cubicBezTo>
                    <a:cubicBezTo>
                      <a:pt x="56" y="35"/>
                      <a:pt x="56" y="35"/>
                      <a:pt x="56" y="35"/>
                    </a:cubicBezTo>
                    <a:cubicBezTo>
                      <a:pt x="56" y="35"/>
                      <a:pt x="56" y="35"/>
                      <a:pt x="56" y="35"/>
                    </a:cubicBezTo>
                    <a:cubicBezTo>
                      <a:pt x="56" y="35"/>
                      <a:pt x="56" y="35"/>
                      <a:pt x="56" y="35"/>
                    </a:cubicBezTo>
                    <a:cubicBezTo>
                      <a:pt x="56" y="35"/>
                      <a:pt x="56" y="35"/>
                      <a:pt x="55" y="35"/>
                    </a:cubicBezTo>
                    <a:cubicBezTo>
                      <a:pt x="55" y="35"/>
                      <a:pt x="55" y="35"/>
                      <a:pt x="55" y="35"/>
                    </a:cubicBezTo>
                    <a:cubicBezTo>
                      <a:pt x="55" y="35"/>
                      <a:pt x="55" y="35"/>
                      <a:pt x="54" y="35"/>
                    </a:cubicBezTo>
                    <a:cubicBezTo>
                      <a:pt x="54" y="35"/>
                      <a:pt x="54" y="35"/>
                      <a:pt x="54" y="35"/>
                    </a:cubicBezTo>
                    <a:cubicBezTo>
                      <a:pt x="53" y="35"/>
                      <a:pt x="53" y="35"/>
                      <a:pt x="53" y="35"/>
                    </a:cubicBezTo>
                    <a:cubicBezTo>
                      <a:pt x="52" y="34"/>
                      <a:pt x="52" y="34"/>
                      <a:pt x="52" y="34"/>
                    </a:cubicBezTo>
                    <a:cubicBezTo>
                      <a:pt x="51" y="34"/>
                      <a:pt x="51" y="34"/>
                      <a:pt x="51" y="34"/>
                    </a:cubicBezTo>
                    <a:cubicBezTo>
                      <a:pt x="50" y="34"/>
                      <a:pt x="50" y="34"/>
                      <a:pt x="50" y="34"/>
                    </a:cubicBezTo>
                    <a:cubicBezTo>
                      <a:pt x="50" y="34"/>
                      <a:pt x="49" y="34"/>
                      <a:pt x="49" y="34"/>
                    </a:cubicBezTo>
                    <a:cubicBezTo>
                      <a:pt x="49" y="34"/>
                      <a:pt x="49"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7" y="34"/>
                      <a:pt x="47" y="34"/>
                    </a:cubicBezTo>
                    <a:cubicBezTo>
                      <a:pt x="47" y="34"/>
                      <a:pt x="47" y="34"/>
                      <a:pt x="46" y="35"/>
                    </a:cubicBezTo>
                    <a:cubicBezTo>
                      <a:pt x="46" y="35"/>
                      <a:pt x="46" y="35"/>
                      <a:pt x="46" y="35"/>
                    </a:cubicBezTo>
                    <a:cubicBezTo>
                      <a:pt x="46" y="35"/>
                      <a:pt x="46" y="36"/>
                      <a:pt x="45" y="36"/>
                    </a:cubicBezTo>
                    <a:cubicBezTo>
                      <a:pt x="45" y="36"/>
                      <a:pt x="45" y="36"/>
                      <a:pt x="45" y="36"/>
                    </a:cubicBezTo>
                    <a:cubicBezTo>
                      <a:pt x="45" y="36"/>
                      <a:pt x="44" y="36"/>
                      <a:pt x="42" y="35"/>
                    </a:cubicBezTo>
                    <a:cubicBezTo>
                      <a:pt x="41" y="35"/>
                      <a:pt x="39" y="35"/>
                      <a:pt x="38" y="35"/>
                    </a:cubicBezTo>
                    <a:cubicBezTo>
                      <a:pt x="36" y="35"/>
                      <a:pt x="35" y="35"/>
                      <a:pt x="33" y="35"/>
                    </a:cubicBezTo>
                    <a:cubicBezTo>
                      <a:pt x="32" y="35"/>
                      <a:pt x="31" y="35"/>
                      <a:pt x="31" y="35"/>
                    </a:cubicBezTo>
                    <a:cubicBezTo>
                      <a:pt x="30" y="35"/>
                      <a:pt x="28" y="35"/>
                      <a:pt x="27" y="35"/>
                    </a:cubicBezTo>
                    <a:cubicBezTo>
                      <a:pt x="26" y="35"/>
                      <a:pt x="25" y="35"/>
                      <a:pt x="25" y="35"/>
                    </a:cubicBezTo>
                    <a:cubicBezTo>
                      <a:pt x="24" y="35"/>
                      <a:pt x="24" y="35"/>
                      <a:pt x="24" y="35"/>
                    </a:cubicBezTo>
                    <a:cubicBezTo>
                      <a:pt x="24" y="36"/>
                      <a:pt x="24" y="36"/>
                      <a:pt x="23" y="36"/>
                    </a:cubicBezTo>
                    <a:cubicBezTo>
                      <a:pt x="23" y="36"/>
                      <a:pt x="23" y="36"/>
                      <a:pt x="23" y="37"/>
                    </a:cubicBezTo>
                    <a:cubicBezTo>
                      <a:pt x="23" y="37"/>
                      <a:pt x="23" y="38"/>
                      <a:pt x="23" y="38"/>
                    </a:cubicBezTo>
                    <a:cubicBezTo>
                      <a:pt x="23" y="39"/>
                      <a:pt x="23" y="39"/>
                      <a:pt x="24" y="40"/>
                    </a:cubicBezTo>
                    <a:cubicBezTo>
                      <a:pt x="24" y="40"/>
                      <a:pt x="24" y="41"/>
                      <a:pt x="24" y="41"/>
                    </a:cubicBezTo>
                    <a:cubicBezTo>
                      <a:pt x="24" y="42"/>
                      <a:pt x="24" y="42"/>
                      <a:pt x="24" y="42"/>
                    </a:cubicBezTo>
                    <a:cubicBezTo>
                      <a:pt x="24" y="43"/>
                      <a:pt x="25" y="43"/>
                      <a:pt x="25" y="43"/>
                    </a:cubicBezTo>
                    <a:cubicBezTo>
                      <a:pt x="25" y="43"/>
                      <a:pt x="25" y="44"/>
                      <a:pt x="25" y="44"/>
                    </a:cubicBezTo>
                    <a:cubicBezTo>
                      <a:pt x="25" y="44"/>
                      <a:pt x="25" y="44"/>
                      <a:pt x="25" y="44"/>
                    </a:cubicBezTo>
                    <a:cubicBezTo>
                      <a:pt x="25" y="45"/>
                      <a:pt x="25" y="45"/>
                      <a:pt x="25" y="45"/>
                    </a:cubicBezTo>
                    <a:cubicBezTo>
                      <a:pt x="25" y="45"/>
                      <a:pt x="25" y="45"/>
                      <a:pt x="25" y="45"/>
                    </a:cubicBezTo>
                    <a:cubicBezTo>
                      <a:pt x="24" y="45"/>
                      <a:pt x="24" y="45"/>
                      <a:pt x="24" y="46"/>
                    </a:cubicBezTo>
                    <a:cubicBezTo>
                      <a:pt x="24" y="46"/>
                      <a:pt x="24" y="46"/>
                      <a:pt x="24" y="46"/>
                    </a:cubicBezTo>
                    <a:cubicBezTo>
                      <a:pt x="24" y="46"/>
                      <a:pt x="24" y="46"/>
                      <a:pt x="24" y="46"/>
                    </a:cubicBezTo>
                    <a:cubicBezTo>
                      <a:pt x="24" y="46"/>
                      <a:pt x="24" y="46"/>
                      <a:pt x="24" y="45"/>
                    </a:cubicBezTo>
                    <a:cubicBezTo>
                      <a:pt x="24" y="45"/>
                      <a:pt x="23" y="45"/>
                      <a:pt x="23" y="45"/>
                    </a:cubicBezTo>
                    <a:cubicBezTo>
                      <a:pt x="23" y="45"/>
                      <a:pt x="23" y="45"/>
                      <a:pt x="23" y="45"/>
                    </a:cubicBezTo>
                    <a:cubicBezTo>
                      <a:pt x="23" y="45"/>
                      <a:pt x="23" y="45"/>
                      <a:pt x="22" y="44"/>
                    </a:cubicBezTo>
                    <a:cubicBezTo>
                      <a:pt x="22" y="44"/>
                      <a:pt x="22" y="44"/>
                      <a:pt x="21" y="44"/>
                    </a:cubicBezTo>
                    <a:cubicBezTo>
                      <a:pt x="21" y="44"/>
                      <a:pt x="21" y="44"/>
                      <a:pt x="20" y="44"/>
                    </a:cubicBezTo>
                    <a:cubicBezTo>
                      <a:pt x="20" y="44"/>
                      <a:pt x="19" y="44"/>
                      <a:pt x="19" y="44"/>
                    </a:cubicBezTo>
                    <a:cubicBezTo>
                      <a:pt x="18" y="44"/>
                      <a:pt x="18" y="44"/>
                      <a:pt x="17" y="44"/>
                    </a:cubicBezTo>
                    <a:cubicBezTo>
                      <a:pt x="17" y="44"/>
                      <a:pt x="16" y="44"/>
                      <a:pt x="15" y="44"/>
                    </a:cubicBezTo>
                    <a:cubicBezTo>
                      <a:pt x="15" y="45"/>
                      <a:pt x="14" y="45"/>
                      <a:pt x="14" y="45"/>
                    </a:cubicBezTo>
                    <a:cubicBezTo>
                      <a:pt x="13" y="45"/>
                      <a:pt x="13" y="46"/>
                      <a:pt x="12" y="46"/>
                    </a:cubicBezTo>
                    <a:cubicBezTo>
                      <a:pt x="12" y="46"/>
                      <a:pt x="12" y="46"/>
                      <a:pt x="12" y="46"/>
                    </a:cubicBezTo>
                    <a:cubicBezTo>
                      <a:pt x="12" y="46"/>
                      <a:pt x="12" y="47"/>
                      <a:pt x="12" y="47"/>
                    </a:cubicBezTo>
                    <a:cubicBezTo>
                      <a:pt x="12" y="47"/>
                      <a:pt x="11" y="47"/>
                      <a:pt x="11" y="47"/>
                    </a:cubicBezTo>
                    <a:cubicBezTo>
                      <a:pt x="11" y="47"/>
                      <a:pt x="11" y="47"/>
                      <a:pt x="11" y="47"/>
                    </a:cubicBezTo>
                    <a:cubicBezTo>
                      <a:pt x="10" y="47"/>
                      <a:pt x="10" y="47"/>
                      <a:pt x="9" y="46"/>
                    </a:cubicBezTo>
                    <a:cubicBezTo>
                      <a:pt x="9" y="46"/>
                      <a:pt x="8" y="46"/>
                      <a:pt x="8" y="45"/>
                    </a:cubicBezTo>
                    <a:cubicBezTo>
                      <a:pt x="7" y="45"/>
                      <a:pt x="7" y="44"/>
                      <a:pt x="6" y="44"/>
                    </a:cubicBezTo>
                    <a:cubicBezTo>
                      <a:pt x="6" y="43"/>
                      <a:pt x="6" y="43"/>
                      <a:pt x="5" y="43"/>
                    </a:cubicBezTo>
                    <a:cubicBezTo>
                      <a:pt x="5" y="43"/>
                      <a:pt x="5" y="42"/>
                      <a:pt x="5" y="42"/>
                    </a:cubicBezTo>
                    <a:cubicBezTo>
                      <a:pt x="5" y="42"/>
                      <a:pt x="4" y="41"/>
                      <a:pt x="4" y="41"/>
                    </a:cubicBezTo>
                    <a:cubicBezTo>
                      <a:pt x="4" y="41"/>
                      <a:pt x="3" y="41"/>
                      <a:pt x="3" y="40"/>
                    </a:cubicBezTo>
                    <a:cubicBezTo>
                      <a:pt x="2" y="40"/>
                      <a:pt x="2" y="40"/>
                      <a:pt x="2" y="40"/>
                    </a:cubicBezTo>
                    <a:cubicBezTo>
                      <a:pt x="2" y="39"/>
                      <a:pt x="2" y="39"/>
                      <a:pt x="2" y="38"/>
                    </a:cubicBezTo>
                    <a:cubicBezTo>
                      <a:pt x="2" y="37"/>
                      <a:pt x="3" y="37"/>
                      <a:pt x="3" y="36"/>
                    </a:cubicBezTo>
                    <a:cubicBezTo>
                      <a:pt x="3" y="36"/>
                      <a:pt x="3" y="35"/>
                      <a:pt x="3" y="35"/>
                    </a:cubicBezTo>
                    <a:cubicBezTo>
                      <a:pt x="4" y="35"/>
                      <a:pt x="4" y="34"/>
                      <a:pt x="4" y="34"/>
                    </a:cubicBezTo>
                    <a:cubicBezTo>
                      <a:pt x="4" y="34"/>
                      <a:pt x="4" y="34"/>
                      <a:pt x="4" y="33"/>
                    </a:cubicBezTo>
                    <a:cubicBezTo>
                      <a:pt x="4" y="33"/>
                      <a:pt x="4" y="33"/>
                      <a:pt x="4" y="32"/>
                    </a:cubicBezTo>
                    <a:cubicBezTo>
                      <a:pt x="4" y="32"/>
                      <a:pt x="4" y="32"/>
                      <a:pt x="4" y="32"/>
                    </a:cubicBezTo>
                    <a:cubicBezTo>
                      <a:pt x="4" y="31"/>
                      <a:pt x="4" y="31"/>
                      <a:pt x="3" y="31"/>
                    </a:cubicBezTo>
                    <a:cubicBezTo>
                      <a:pt x="3" y="31"/>
                      <a:pt x="3" y="30"/>
                      <a:pt x="3" y="30"/>
                    </a:cubicBezTo>
                    <a:cubicBezTo>
                      <a:pt x="3" y="30"/>
                      <a:pt x="3" y="30"/>
                      <a:pt x="3" y="30"/>
                    </a:cubicBezTo>
                    <a:cubicBezTo>
                      <a:pt x="3" y="29"/>
                      <a:pt x="3" y="29"/>
                      <a:pt x="3" y="29"/>
                    </a:cubicBezTo>
                    <a:cubicBezTo>
                      <a:pt x="3" y="29"/>
                      <a:pt x="3" y="29"/>
                      <a:pt x="3" y="29"/>
                    </a:cubicBezTo>
                    <a:cubicBezTo>
                      <a:pt x="3" y="29"/>
                      <a:pt x="3" y="29"/>
                      <a:pt x="3" y="29"/>
                    </a:cubicBezTo>
                    <a:cubicBezTo>
                      <a:pt x="3" y="29"/>
                      <a:pt x="4" y="29"/>
                      <a:pt x="4" y="29"/>
                    </a:cubicBezTo>
                    <a:cubicBezTo>
                      <a:pt x="4" y="29"/>
                      <a:pt x="4" y="29"/>
                      <a:pt x="4" y="29"/>
                    </a:cubicBezTo>
                    <a:cubicBezTo>
                      <a:pt x="4" y="29"/>
                      <a:pt x="4" y="29"/>
                      <a:pt x="4" y="29"/>
                    </a:cubicBezTo>
                    <a:cubicBezTo>
                      <a:pt x="5" y="29"/>
                      <a:pt x="5" y="29"/>
                      <a:pt x="6" y="29"/>
                    </a:cubicBezTo>
                    <a:cubicBezTo>
                      <a:pt x="6" y="28"/>
                      <a:pt x="7" y="28"/>
                      <a:pt x="8" y="28"/>
                    </a:cubicBezTo>
                    <a:cubicBezTo>
                      <a:pt x="8" y="28"/>
                      <a:pt x="9" y="28"/>
                      <a:pt x="9" y="27"/>
                    </a:cubicBezTo>
                    <a:cubicBezTo>
                      <a:pt x="9" y="27"/>
                      <a:pt x="10" y="26"/>
                      <a:pt x="10" y="25"/>
                    </a:cubicBezTo>
                    <a:cubicBezTo>
                      <a:pt x="10" y="25"/>
                      <a:pt x="11" y="24"/>
                      <a:pt x="11" y="23"/>
                    </a:cubicBezTo>
                    <a:cubicBezTo>
                      <a:pt x="11" y="23"/>
                      <a:pt x="12" y="22"/>
                      <a:pt x="12" y="22"/>
                    </a:cubicBezTo>
                    <a:cubicBezTo>
                      <a:pt x="12" y="21"/>
                      <a:pt x="12" y="21"/>
                      <a:pt x="13" y="21"/>
                    </a:cubicBezTo>
                    <a:cubicBezTo>
                      <a:pt x="13" y="21"/>
                      <a:pt x="13" y="20"/>
                      <a:pt x="13" y="20"/>
                    </a:cubicBezTo>
                    <a:cubicBezTo>
                      <a:pt x="13" y="20"/>
                      <a:pt x="13" y="20"/>
                      <a:pt x="13" y="20"/>
                    </a:cubicBezTo>
                    <a:cubicBezTo>
                      <a:pt x="13" y="20"/>
                      <a:pt x="13" y="20"/>
                      <a:pt x="13" y="20"/>
                    </a:cubicBezTo>
                    <a:cubicBezTo>
                      <a:pt x="13" y="19"/>
                      <a:pt x="13" y="19"/>
                      <a:pt x="13" y="18"/>
                    </a:cubicBezTo>
                    <a:cubicBezTo>
                      <a:pt x="13" y="17"/>
                      <a:pt x="13" y="17"/>
                      <a:pt x="14" y="16"/>
                    </a:cubicBezTo>
                    <a:cubicBezTo>
                      <a:pt x="14" y="16"/>
                      <a:pt x="14" y="15"/>
                      <a:pt x="14" y="15"/>
                    </a:cubicBezTo>
                    <a:cubicBezTo>
                      <a:pt x="14" y="14"/>
                      <a:pt x="15" y="14"/>
                      <a:pt x="15" y="14"/>
                    </a:cubicBezTo>
                    <a:cubicBezTo>
                      <a:pt x="15" y="14"/>
                      <a:pt x="15" y="14"/>
                      <a:pt x="15" y="14"/>
                    </a:cubicBezTo>
                    <a:cubicBezTo>
                      <a:pt x="16" y="15"/>
                      <a:pt x="16" y="15"/>
                      <a:pt x="16" y="15"/>
                    </a:cubicBezTo>
                    <a:cubicBezTo>
                      <a:pt x="16" y="15"/>
                      <a:pt x="16" y="15"/>
                      <a:pt x="17" y="15"/>
                    </a:cubicBezTo>
                    <a:cubicBezTo>
                      <a:pt x="17" y="15"/>
                      <a:pt x="17" y="16"/>
                      <a:pt x="18" y="16"/>
                    </a:cubicBezTo>
                    <a:cubicBezTo>
                      <a:pt x="18" y="16"/>
                      <a:pt x="18" y="16"/>
                      <a:pt x="18" y="16"/>
                    </a:cubicBezTo>
                    <a:cubicBezTo>
                      <a:pt x="19" y="16"/>
                      <a:pt x="19" y="16"/>
                      <a:pt x="19" y="16"/>
                    </a:cubicBezTo>
                    <a:cubicBezTo>
                      <a:pt x="19" y="16"/>
                      <a:pt x="20" y="16"/>
                      <a:pt x="20" y="16"/>
                    </a:cubicBezTo>
                    <a:cubicBezTo>
                      <a:pt x="20" y="16"/>
                      <a:pt x="20" y="16"/>
                      <a:pt x="20" y="16"/>
                    </a:cubicBezTo>
                    <a:cubicBezTo>
                      <a:pt x="20" y="16"/>
                      <a:pt x="21" y="15"/>
                      <a:pt x="21" y="15"/>
                    </a:cubicBezTo>
                    <a:cubicBezTo>
                      <a:pt x="21" y="15"/>
                      <a:pt x="21" y="15"/>
                      <a:pt x="21" y="14"/>
                    </a:cubicBezTo>
                    <a:cubicBezTo>
                      <a:pt x="21" y="14"/>
                      <a:pt x="21" y="14"/>
                      <a:pt x="21" y="13"/>
                    </a:cubicBezTo>
                    <a:cubicBezTo>
                      <a:pt x="21" y="13"/>
                      <a:pt x="21" y="13"/>
                      <a:pt x="21" y="13"/>
                    </a:cubicBezTo>
                    <a:cubicBezTo>
                      <a:pt x="22" y="13"/>
                      <a:pt x="22" y="13"/>
                      <a:pt x="22" y="13"/>
                    </a:cubicBezTo>
                    <a:cubicBezTo>
                      <a:pt x="22" y="13"/>
                      <a:pt x="22" y="13"/>
                      <a:pt x="22" y="13"/>
                    </a:cubicBezTo>
                    <a:cubicBezTo>
                      <a:pt x="23" y="12"/>
                      <a:pt x="23" y="12"/>
                      <a:pt x="23" y="12"/>
                    </a:cubicBezTo>
                    <a:cubicBezTo>
                      <a:pt x="23" y="12"/>
                      <a:pt x="23" y="12"/>
                      <a:pt x="24" y="12"/>
                    </a:cubicBezTo>
                    <a:cubicBezTo>
                      <a:pt x="24" y="12"/>
                      <a:pt x="24" y="12"/>
                      <a:pt x="24" y="11"/>
                    </a:cubicBezTo>
                    <a:cubicBezTo>
                      <a:pt x="24" y="11"/>
                      <a:pt x="25" y="11"/>
                      <a:pt x="25" y="10"/>
                    </a:cubicBezTo>
                    <a:cubicBezTo>
                      <a:pt x="25" y="10"/>
                      <a:pt x="25" y="10"/>
                      <a:pt x="25" y="9"/>
                    </a:cubicBezTo>
                    <a:cubicBezTo>
                      <a:pt x="25" y="9"/>
                      <a:pt x="25" y="9"/>
                      <a:pt x="26" y="9"/>
                    </a:cubicBezTo>
                    <a:cubicBezTo>
                      <a:pt x="26" y="9"/>
                      <a:pt x="26" y="8"/>
                      <a:pt x="26" y="8"/>
                    </a:cubicBezTo>
                    <a:cubicBezTo>
                      <a:pt x="26" y="8"/>
                      <a:pt x="26" y="8"/>
                      <a:pt x="27" y="8"/>
                    </a:cubicBezTo>
                    <a:cubicBezTo>
                      <a:pt x="27" y="8"/>
                      <a:pt x="27" y="8"/>
                      <a:pt x="27" y="8"/>
                    </a:cubicBezTo>
                    <a:cubicBezTo>
                      <a:pt x="27" y="8"/>
                      <a:pt x="27" y="8"/>
                      <a:pt x="27" y="8"/>
                    </a:cubicBezTo>
                    <a:cubicBezTo>
                      <a:pt x="27" y="8"/>
                      <a:pt x="28" y="9"/>
                      <a:pt x="28" y="9"/>
                    </a:cubicBezTo>
                    <a:cubicBezTo>
                      <a:pt x="28" y="9"/>
                      <a:pt x="28" y="9"/>
                      <a:pt x="28" y="9"/>
                    </a:cubicBezTo>
                    <a:cubicBezTo>
                      <a:pt x="28" y="9"/>
                      <a:pt x="28" y="9"/>
                      <a:pt x="28" y="9"/>
                    </a:cubicBezTo>
                    <a:cubicBezTo>
                      <a:pt x="28" y="9"/>
                      <a:pt x="29" y="9"/>
                      <a:pt x="29" y="9"/>
                    </a:cubicBezTo>
                    <a:cubicBezTo>
                      <a:pt x="29" y="9"/>
                      <a:pt x="29" y="9"/>
                      <a:pt x="29" y="9"/>
                    </a:cubicBezTo>
                    <a:cubicBezTo>
                      <a:pt x="29" y="9"/>
                      <a:pt x="29" y="9"/>
                      <a:pt x="29" y="9"/>
                    </a:cubicBezTo>
                    <a:cubicBezTo>
                      <a:pt x="30" y="9"/>
                      <a:pt x="30" y="9"/>
                      <a:pt x="30" y="9"/>
                    </a:cubicBezTo>
                    <a:cubicBezTo>
                      <a:pt x="31" y="9"/>
                      <a:pt x="31" y="8"/>
                      <a:pt x="31" y="8"/>
                    </a:cubicBezTo>
                    <a:cubicBezTo>
                      <a:pt x="31" y="8"/>
                      <a:pt x="32" y="8"/>
                      <a:pt x="32" y="7"/>
                    </a:cubicBezTo>
                    <a:cubicBezTo>
                      <a:pt x="32" y="7"/>
                      <a:pt x="32" y="7"/>
                      <a:pt x="32" y="6"/>
                    </a:cubicBezTo>
                    <a:cubicBezTo>
                      <a:pt x="32" y="6"/>
                      <a:pt x="32" y="6"/>
                      <a:pt x="32" y="6"/>
                    </a:cubicBezTo>
                    <a:cubicBezTo>
                      <a:pt x="32" y="6"/>
                      <a:pt x="32" y="6"/>
                      <a:pt x="33" y="6"/>
                    </a:cubicBezTo>
                    <a:cubicBezTo>
                      <a:pt x="33" y="6"/>
                      <a:pt x="33" y="6"/>
                      <a:pt x="33" y="6"/>
                    </a:cubicBezTo>
                    <a:cubicBezTo>
                      <a:pt x="33" y="6"/>
                      <a:pt x="34" y="6"/>
                      <a:pt x="34" y="6"/>
                    </a:cubicBezTo>
                    <a:cubicBezTo>
                      <a:pt x="34" y="6"/>
                      <a:pt x="35" y="6"/>
                      <a:pt x="35" y="5"/>
                    </a:cubicBezTo>
                    <a:cubicBezTo>
                      <a:pt x="35" y="5"/>
                      <a:pt x="36" y="5"/>
                      <a:pt x="36" y="5"/>
                    </a:cubicBezTo>
                    <a:cubicBezTo>
                      <a:pt x="37" y="5"/>
                      <a:pt x="37" y="5"/>
                      <a:pt x="38" y="5"/>
                    </a:cubicBezTo>
                    <a:cubicBezTo>
                      <a:pt x="38" y="4"/>
                      <a:pt x="39" y="4"/>
                      <a:pt x="39" y="4"/>
                    </a:cubicBezTo>
                    <a:cubicBezTo>
                      <a:pt x="39" y="4"/>
                      <a:pt x="39" y="4"/>
                      <a:pt x="39" y="4"/>
                    </a:cubicBezTo>
                    <a:cubicBezTo>
                      <a:pt x="40" y="3"/>
                      <a:pt x="40" y="3"/>
                      <a:pt x="40" y="3"/>
                    </a:cubicBezTo>
                    <a:cubicBezTo>
                      <a:pt x="40" y="3"/>
                      <a:pt x="40" y="3"/>
                      <a:pt x="40" y="3"/>
                    </a:cubicBezTo>
                    <a:cubicBezTo>
                      <a:pt x="40" y="3"/>
                      <a:pt x="41" y="3"/>
                      <a:pt x="41" y="3"/>
                    </a:cubicBezTo>
                    <a:cubicBezTo>
                      <a:pt x="41" y="2"/>
                      <a:pt x="41" y="2"/>
                      <a:pt x="42" y="2"/>
                    </a:cubicBezTo>
                    <a:cubicBezTo>
                      <a:pt x="42" y="2"/>
                      <a:pt x="42" y="2"/>
                      <a:pt x="43" y="1"/>
                    </a:cubicBezTo>
                    <a:cubicBezTo>
                      <a:pt x="43" y="1"/>
                      <a:pt x="43" y="1"/>
                      <a:pt x="43" y="1"/>
                    </a:cubicBezTo>
                    <a:cubicBezTo>
                      <a:pt x="44" y="1"/>
                      <a:pt x="44" y="1"/>
                      <a:pt x="44" y="1"/>
                    </a:cubicBezTo>
                    <a:cubicBezTo>
                      <a:pt x="45" y="1"/>
                      <a:pt x="45" y="1"/>
                      <a:pt x="45" y="1"/>
                    </a:cubicBezTo>
                    <a:cubicBezTo>
                      <a:pt x="45" y="1"/>
                      <a:pt x="45" y="1"/>
                      <a:pt x="45" y="2"/>
                    </a:cubicBezTo>
                    <a:cubicBezTo>
                      <a:pt x="46" y="2"/>
                      <a:pt x="46" y="2"/>
                      <a:pt x="47" y="2"/>
                    </a:cubicBezTo>
                    <a:cubicBezTo>
                      <a:pt x="47" y="2"/>
                      <a:pt x="48" y="2"/>
                      <a:pt x="48" y="2"/>
                    </a:cubicBezTo>
                    <a:cubicBezTo>
                      <a:pt x="49" y="2"/>
                      <a:pt x="49"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1"/>
                      <a:pt x="50" y="1"/>
                      <a:pt x="50" y="1"/>
                    </a:cubicBezTo>
                    <a:cubicBezTo>
                      <a:pt x="50" y="1"/>
                      <a:pt x="50" y="1"/>
                      <a:pt x="50" y="1"/>
                    </a:cubicBezTo>
                    <a:cubicBezTo>
                      <a:pt x="49" y="1"/>
                      <a:pt x="49" y="1"/>
                      <a:pt x="48" y="1"/>
                    </a:cubicBezTo>
                    <a:cubicBezTo>
                      <a:pt x="48" y="1"/>
                      <a:pt x="47" y="1"/>
                      <a:pt x="47" y="1"/>
                    </a:cubicBezTo>
                    <a:cubicBezTo>
                      <a:pt x="46" y="1"/>
                      <a:pt x="46" y="1"/>
                      <a:pt x="46" y="1"/>
                    </a:cubicBezTo>
                    <a:cubicBezTo>
                      <a:pt x="46" y="1"/>
                      <a:pt x="45" y="0"/>
                      <a:pt x="45" y="0"/>
                    </a:cubicBezTo>
                    <a:cubicBezTo>
                      <a:pt x="45" y="0"/>
                      <a:pt x="45" y="0"/>
                      <a:pt x="45" y="0"/>
                    </a:cubicBezTo>
                    <a:cubicBezTo>
                      <a:pt x="45" y="0"/>
                      <a:pt x="45" y="0"/>
                      <a:pt x="45" y="0"/>
                    </a:cubicBezTo>
                    <a:cubicBezTo>
                      <a:pt x="45" y="0"/>
                      <a:pt x="44" y="0"/>
                      <a:pt x="44" y="0"/>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3" name="Freeform 67">
                <a:extLst>
                  <a:ext uri="{FF2B5EF4-FFF2-40B4-BE49-F238E27FC236}">
                    <a16:creationId xmlns:a16="http://schemas.microsoft.com/office/drawing/2014/main" id="{B3D4DECC-403B-1C4A-BD0C-B9AD3B2CF9BD}"/>
                  </a:ext>
                </a:extLst>
              </p:cNvPr>
              <p:cNvSpPr>
                <a:spLocks/>
              </p:cNvSpPr>
              <p:nvPr/>
            </p:nvSpPr>
            <p:spPr bwMode="auto">
              <a:xfrm>
                <a:off x="3725" y="1025"/>
                <a:ext cx="138" cy="107"/>
              </a:xfrm>
              <a:custGeom>
                <a:avLst/>
                <a:gdLst>
                  <a:gd name="T0" fmla="*/ 39 w 130"/>
                  <a:gd name="T1" fmla="*/ 38 h 100"/>
                  <a:gd name="T2" fmla="*/ 34 w 130"/>
                  <a:gd name="T3" fmla="*/ 61 h 100"/>
                  <a:gd name="T4" fmla="*/ 32 w 130"/>
                  <a:gd name="T5" fmla="*/ 66 h 100"/>
                  <a:gd name="T6" fmla="*/ 27 w 130"/>
                  <a:gd name="T7" fmla="*/ 71 h 100"/>
                  <a:gd name="T8" fmla="*/ 19 w 130"/>
                  <a:gd name="T9" fmla="*/ 72 h 100"/>
                  <a:gd name="T10" fmla="*/ 13 w 130"/>
                  <a:gd name="T11" fmla="*/ 72 h 100"/>
                  <a:gd name="T12" fmla="*/ 10 w 130"/>
                  <a:gd name="T13" fmla="*/ 73 h 100"/>
                  <a:gd name="T14" fmla="*/ 6 w 130"/>
                  <a:gd name="T15" fmla="*/ 75 h 100"/>
                  <a:gd name="T16" fmla="*/ 1 w 130"/>
                  <a:gd name="T17" fmla="*/ 75 h 100"/>
                  <a:gd name="T18" fmla="*/ 1 w 130"/>
                  <a:gd name="T19" fmla="*/ 80 h 100"/>
                  <a:gd name="T20" fmla="*/ 3 w 130"/>
                  <a:gd name="T21" fmla="*/ 84 h 100"/>
                  <a:gd name="T22" fmla="*/ 8 w 130"/>
                  <a:gd name="T23" fmla="*/ 90 h 100"/>
                  <a:gd name="T24" fmla="*/ 10 w 130"/>
                  <a:gd name="T25" fmla="*/ 92 h 100"/>
                  <a:gd name="T26" fmla="*/ 12 w 130"/>
                  <a:gd name="T27" fmla="*/ 94 h 100"/>
                  <a:gd name="T28" fmla="*/ 14 w 130"/>
                  <a:gd name="T29" fmla="*/ 94 h 100"/>
                  <a:gd name="T30" fmla="*/ 16 w 130"/>
                  <a:gd name="T31" fmla="*/ 93 h 100"/>
                  <a:gd name="T32" fmla="*/ 17 w 130"/>
                  <a:gd name="T33" fmla="*/ 95 h 100"/>
                  <a:gd name="T34" fmla="*/ 17 w 130"/>
                  <a:gd name="T35" fmla="*/ 98 h 100"/>
                  <a:gd name="T36" fmla="*/ 20 w 130"/>
                  <a:gd name="T37" fmla="*/ 97 h 100"/>
                  <a:gd name="T38" fmla="*/ 23 w 130"/>
                  <a:gd name="T39" fmla="*/ 96 h 100"/>
                  <a:gd name="T40" fmla="*/ 25 w 130"/>
                  <a:gd name="T41" fmla="*/ 99 h 100"/>
                  <a:gd name="T42" fmla="*/ 28 w 130"/>
                  <a:gd name="T43" fmla="*/ 100 h 100"/>
                  <a:gd name="T44" fmla="*/ 31 w 130"/>
                  <a:gd name="T45" fmla="*/ 95 h 100"/>
                  <a:gd name="T46" fmla="*/ 33 w 130"/>
                  <a:gd name="T47" fmla="*/ 90 h 100"/>
                  <a:gd name="T48" fmla="*/ 36 w 130"/>
                  <a:gd name="T49" fmla="*/ 85 h 100"/>
                  <a:gd name="T50" fmla="*/ 42 w 130"/>
                  <a:gd name="T51" fmla="*/ 86 h 100"/>
                  <a:gd name="T52" fmla="*/ 45 w 130"/>
                  <a:gd name="T53" fmla="*/ 84 h 100"/>
                  <a:gd name="T54" fmla="*/ 48 w 130"/>
                  <a:gd name="T55" fmla="*/ 84 h 100"/>
                  <a:gd name="T56" fmla="*/ 52 w 130"/>
                  <a:gd name="T57" fmla="*/ 85 h 100"/>
                  <a:gd name="T58" fmla="*/ 56 w 130"/>
                  <a:gd name="T59" fmla="*/ 88 h 100"/>
                  <a:gd name="T60" fmla="*/ 59 w 130"/>
                  <a:gd name="T61" fmla="*/ 90 h 100"/>
                  <a:gd name="T62" fmla="*/ 68 w 130"/>
                  <a:gd name="T63" fmla="*/ 89 h 100"/>
                  <a:gd name="T64" fmla="*/ 73 w 130"/>
                  <a:gd name="T65" fmla="*/ 92 h 100"/>
                  <a:gd name="T66" fmla="*/ 80 w 130"/>
                  <a:gd name="T67" fmla="*/ 92 h 100"/>
                  <a:gd name="T68" fmla="*/ 83 w 130"/>
                  <a:gd name="T69" fmla="*/ 90 h 100"/>
                  <a:gd name="T70" fmla="*/ 87 w 130"/>
                  <a:gd name="T71" fmla="*/ 88 h 100"/>
                  <a:gd name="T72" fmla="*/ 89 w 130"/>
                  <a:gd name="T73" fmla="*/ 88 h 100"/>
                  <a:gd name="T74" fmla="*/ 93 w 130"/>
                  <a:gd name="T75" fmla="*/ 88 h 100"/>
                  <a:gd name="T76" fmla="*/ 98 w 130"/>
                  <a:gd name="T77" fmla="*/ 88 h 100"/>
                  <a:gd name="T78" fmla="*/ 104 w 130"/>
                  <a:gd name="T79" fmla="*/ 90 h 100"/>
                  <a:gd name="T80" fmla="*/ 107 w 130"/>
                  <a:gd name="T81" fmla="*/ 88 h 100"/>
                  <a:gd name="T82" fmla="*/ 112 w 130"/>
                  <a:gd name="T83" fmla="*/ 84 h 100"/>
                  <a:gd name="T84" fmla="*/ 112 w 130"/>
                  <a:gd name="T85" fmla="*/ 79 h 100"/>
                  <a:gd name="T86" fmla="*/ 114 w 130"/>
                  <a:gd name="T87" fmla="*/ 75 h 100"/>
                  <a:gd name="T88" fmla="*/ 128 w 130"/>
                  <a:gd name="T89" fmla="*/ 53 h 100"/>
                  <a:gd name="T90" fmla="*/ 130 w 130"/>
                  <a:gd name="T91" fmla="*/ 28 h 100"/>
                  <a:gd name="T92" fmla="*/ 129 w 130"/>
                  <a:gd name="T93" fmla="*/ 26 h 100"/>
                  <a:gd name="T94" fmla="*/ 128 w 130"/>
                  <a:gd name="T95" fmla="*/ 22 h 100"/>
                  <a:gd name="T96" fmla="*/ 128 w 130"/>
                  <a:gd name="T97" fmla="*/ 22 h 100"/>
                  <a:gd name="T98" fmla="*/ 126 w 130"/>
                  <a:gd name="T99" fmla="*/ 17 h 100"/>
                  <a:gd name="T100" fmla="*/ 124 w 130"/>
                  <a:gd name="T101" fmla="*/ 14 h 100"/>
                  <a:gd name="T102" fmla="*/ 124 w 130"/>
                  <a:gd name="T103" fmla="*/ 14 h 100"/>
                  <a:gd name="T104" fmla="*/ 124 w 130"/>
                  <a:gd name="T105" fmla="*/ 7 h 100"/>
                  <a:gd name="T106" fmla="*/ 114 w 130"/>
                  <a:gd name="T10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00">
                    <a:moveTo>
                      <a:pt x="100" y="0"/>
                    </a:moveTo>
                    <a:cubicBezTo>
                      <a:pt x="64" y="22"/>
                      <a:pt x="64" y="22"/>
                      <a:pt x="64" y="22"/>
                    </a:cubicBezTo>
                    <a:cubicBezTo>
                      <a:pt x="49" y="35"/>
                      <a:pt x="49" y="35"/>
                      <a:pt x="49" y="35"/>
                    </a:cubicBezTo>
                    <a:cubicBezTo>
                      <a:pt x="49" y="35"/>
                      <a:pt x="48" y="35"/>
                      <a:pt x="47" y="35"/>
                    </a:cubicBezTo>
                    <a:cubicBezTo>
                      <a:pt x="46" y="36"/>
                      <a:pt x="44" y="36"/>
                      <a:pt x="43" y="36"/>
                    </a:cubicBezTo>
                    <a:cubicBezTo>
                      <a:pt x="42" y="37"/>
                      <a:pt x="40" y="37"/>
                      <a:pt x="39" y="38"/>
                    </a:cubicBezTo>
                    <a:cubicBezTo>
                      <a:pt x="37" y="38"/>
                      <a:pt x="36" y="39"/>
                      <a:pt x="36" y="39"/>
                    </a:cubicBezTo>
                    <a:cubicBezTo>
                      <a:pt x="35" y="39"/>
                      <a:pt x="35" y="39"/>
                      <a:pt x="35" y="39"/>
                    </a:cubicBezTo>
                    <a:cubicBezTo>
                      <a:pt x="35" y="44"/>
                      <a:pt x="35" y="48"/>
                      <a:pt x="35" y="51"/>
                    </a:cubicBezTo>
                    <a:cubicBezTo>
                      <a:pt x="35" y="54"/>
                      <a:pt x="35" y="57"/>
                      <a:pt x="35" y="58"/>
                    </a:cubicBezTo>
                    <a:cubicBezTo>
                      <a:pt x="35" y="59"/>
                      <a:pt x="34" y="60"/>
                      <a:pt x="34" y="61"/>
                    </a:cubicBezTo>
                    <a:cubicBezTo>
                      <a:pt x="34" y="61"/>
                      <a:pt x="34" y="61"/>
                      <a:pt x="34" y="61"/>
                    </a:cubicBezTo>
                    <a:cubicBezTo>
                      <a:pt x="34" y="61"/>
                      <a:pt x="34" y="61"/>
                      <a:pt x="34" y="62"/>
                    </a:cubicBezTo>
                    <a:cubicBezTo>
                      <a:pt x="34" y="62"/>
                      <a:pt x="33" y="62"/>
                      <a:pt x="33" y="62"/>
                    </a:cubicBezTo>
                    <a:cubicBezTo>
                      <a:pt x="33" y="63"/>
                      <a:pt x="33" y="63"/>
                      <a:pt x="33" y="63"/>
                    </a:cubicBezTo>
                    <a:cubicBezTo>
                      <a:pt x="33" y="63"/>
                      <a:pt x="33" y="64"/>
                      <a:pt x="33" y="64"/>
                    </a:cubicBezTo>
                    <a:cubicBezTo>
                      <a:pt x="33" y="64"/>
                      <a:pt x="33" y="65"/>
                      <a:pt x="32" y="65"/>
                    </a:cubicBezTo>
                    <a:cubicBezTo>
                      <a:pt x="32" y="65"/>
                      <a:pt x="32" y="66"/>
                      <a:pt x="32" y="66"/>
                    </a:cubicBezTo>
                    <a:cubicBezTo>
                      <a:pt x="32" y="66"/>
                      <a:pt x="32" y="67"/>
                      <a:pt x="32" y="67"/>
                    </a:cubicBezTo>
                    <a:cubicBezTo>
                      <a:pt x="32" y="67"/>
                      <a:pt x="31" y="67"/>
                      <a:pt x="31" y="67"/>
                    </a:cubicBezTo>
                    <a:cubicBezTo>
                      <a:pt x="31" y="68"/>
                      <a:pt x="31" y="68"/>
                      <a:pt x="31" y="68"/>
                    </a:cubicBezTo>
                    <a:cubicBezTo>
                      <a:pt x="30" y="68"/>
                      <a:pt x="30" y="69"/>
                      <a:pt x="30" y="69"/>
                    </a:cubicBezTo>
                    <a:cubicBezTo>
                      <a:pt x="30" y="69"/>
                      <a:pt x="29" y="70"/>
                      <a:pt x="29" y="70"/>
                    </a:cubicBezTo>
                    <a:cubicBezTo>
                      <a:pt x="28" y="70"/>
                      <a:pt x="28" y="71"/>
                      <a:pt x="27" y="71"/>
                    </a:cubicBezTo>
                    <a:cubicBezTo>
                      <a:pt x="27" y="71"/>
                      <a:pt x="26" y="71"/>
                      <a:pt x="26" y="71"/>
                    </a:cubicBezTo>
                    <a:cubicBezTo>
                      <a:pt x="25" y="71"/>
                      <a:pt x="25" y="71"/>
                      <a:pt x="25" y="71"/>
                    </a:cubicBezTo>
                    <a:cubicBezTo>
                      <a:pt x="24" y="71"/>
                      <a:pt x="24" y="71"/>
                      <a:pt x="23" y="71"/>
                    </a:cubicBezTo>
                    <a:cubicBezTo>
                      <a:pt x="23" y="71"/>
                      <a:pt x="23" y="72"/>
                      <a:pt x="22" y="72"/>
                    </a:cubicBezTo>
                    <a:cubicBezTo>
                      <a:pt x="22" y="72"/>
                      <a:pt x="21" y="72"/>
                      <a:pt x="21" y="72"/>
                    </a:cubicBezTo>
                    <a:cubicBezTo>
                      <a:pt x="20" y="72"/>
                      <a:pt x="19" y="72"/>
                      <a:pt x="19" y="72"/>
                    </a:cubicBezTo>
                    <a:cubicBezTo>
                      <a:pt x="18" y="72"/>
                      <a:pt x="17" y="72"/>
                      <a:pt x="17" y="72"/>
                    </a:cubicBezTo>
                    <a:cubicBezTo>
                      <a:pt x="16" y="72"/>
                      <a:pt x="16" y="72"/>
                      <a:pt x="15" y="72"/>
                    </a:cubicBezTo>
                    <a:cubicBezTo>
                      <a:pt x="15" y="73"/>
                      <a:pt x="14" y="73"/>
                      <a:pt x="14" y="73"/>
                    </a:cubicBezTo>
                    <a:cubicBezTo>
                      <a:pt x="14" y="73"/>
                      <a:pt x="13" y="73"/>
                      <a:pt x="13" y="73"/>
                    </a:cubicBezTo>
                    <a:cubicBezTo>
                      <a:pt x="13" y="73"/>
                      <a:pt x="13" y="73"/>
                      <a:pt x="13" y="73"/>
                    </a:cubicBezTo>
                    <a:cubicBezTo>
                      <a:pt x="13" y="73"/>
                      <a:pt x="13" y="73"/>
                      <a:pt x="13" y="72"/>
                    </a:cubicBezTo>
                    <a:cubicBezTo>
                      <a:pt x="13" y="72"/>
                      <a:pt x="12" y="72"/>
                      <a:pt x="12" y="72"/>
                    </a:cubicBezTo>
                    <a:cubicBezTo>
                      <a:pt x="12" y="72"/>
                      <a:pt x="12" y="72"/>
                      <a:pt x="12" y="72"/>
                    </a:cubicBezTo>
                    <a:cubicBezTo>
                      <a:pt x="12" y="72"/>
                      <a:pt x="12" y="72"/>
                      <a:pt x="12" y="72"/>
                    </a:cubicBezTo>
                    <a:cubicBezTo>
                      <a:pt x="12" y="72"/>
                      <a:pt x="12" y="72"/>
                      <a:pt x="12" y="72"/>
                    </a:cubicBezTo>
                    <a:cubicBezTo>
                      <a:pt x="12" y="72"/>
                      <a:pt x="12" y="72"/>
                      <a:pt x="12" y="72"/>
                    </a:cubicBezTo>
                    <a:cubicBezTo>
                      <a:pt x="11" y="72"/>
                      <a:pt x="11" y="72"/>
                      <a:pt x="10" y="73"/>
                    </a:cubicBezTo>
                    <a:cubicBezTo>
                      <a:pt x="10" y="73"/>
                      <a:pt x="10" y="73"/>
                      <a:pt x="9" y="73"/>
                    </a:cubicBezTo>
                    <a:cubicBezTo>
                      <a:pt x="9" y="73"/>
                      <a:pt x="8" y="73"/>
                      <a:pt x="8" y="73"/>
                    </a:cubicBezTo>
                    <a:cubicBezTo>
                      <a:pt x="8" y="74"/>
                      <a:pt x="7" y="74"/>
                      <a:pt x="7" y="74"/>
                    </a:cubicBezTo>
                    <a:cubicBezTo>
                      <a:pt x="7" y="74"/>
                      <a:pt x="7" y="74"/>
                      <a:pt x="7" y="74"/>
                    </a:cubicBezTo>
                    <a:cubicBezTo>
                      <a:pt x="7" y="74"/>
                      <a:pt x="7" y="74"/>
                      <a:pt x="6" y="74"/>
                    </a:cubicBezTo>
                    <a:cubicBezTo>
                      <a:pt x="6" y="74"/>
                      <a:pt x="6" y="75"/>
                      <a:pt x="6" y="75"/>
                    </a:cubicBezTo>
                    <a:cubicBezTo>
                      <a:pt x="6" y="75"/>
                      <a:pt x="6" y="75"/>
                      <a:pt x="6" y="75"/>
                    </a:cubicBezTo>
                    <a:cubicBezTo>
                      <a:pt x="6" y="75"/>
                      <a:pt x="5" y="75"/>
                      <a:pt x="5" y="75"/>
                    </a:cubicBezTo>
                    <a:cubicBezTo>
                      <a:pt x="5" y="75"/>
                      <a:pt x="4" y="75"/>
                      <a:pt x="4" y="75"/>
                    </a:cubicBezTo>
                    <a:cubicBezTo>
                      <a:pt x="3" y="75"/>
                      <a:pt x="3" y="75"/>
                      <a:pt x="2" y="75"/>
                    </a:cubicBezTo>
                    <a:cubicBezTo>
                      <a:pt x="2" y="75"/>
                      <a:pt x="1" y="75"/>
                      <a:pt x="1" y="75"/>
                    </a:cubicBezTo>
                    <a:cubicBezTo>
                      <a:pt x="1" y="75"/>
                      <a:pt x="1" y="75"/>
                      <a:pt x="1" y="75"/>
                    </a:cubicBezTo>
                    <a:cubicBezTo>
                      <a:pt x="1" y="76"/>
                      <a:pt x="0" y="76"/>
                      <a:pt x="0" y="77"/>
                    </a:cubicBezTo>
                    <a:cubicBezTo>
                      <a:pt x="0" y="77"/>
                      <a:pt x="0" y="78"/>
                      <a:pt x="0" y="78"/>
                    </a:cubicBezTo>
                    <a:cubicBezTo>
                      <a:pt x="0" y="78"/>
                      <a:pt x="0" y="78"/>
                      <a:pt x="0" y="79"/>
                    </a:cubicBezTo>
                    <a:cubicBezTo>
                      <a:pt x="1" y="79"/>
                      <a:pt x="1" y="79"/>
                      <a:pt x="1" y="79"/>
                    </a:cubicBezTo>
                    <a:cubicBezTo>
                      <a:pt x="1" y="79"/>
                      <a:pt x="1" y="79"/>
                      <a:pt x="1" y="79"/>
                    </a:cubicBezTo>
                    <a:cubicBezTo>
                      <a:pt x="1" y="79"/>
                      <a:pt x="1" y="79"/>
                      <a:pt x="1" y="80"/>
                    </a:cubicBezTo>
                    <a:cubicBezTo>
                      <a:pt x="1" y="80"/>
                      <a:pt x="1" y="80"/>
                      <a:pt x="2" y="80"/>
                    </a:cubicBezTo>
                    <a:cubicBezTo>
                      <a:pt x="2" y="80"/>
                      <a:pt x="2" y="81"/>
                      <a:pt x="2" y="81"/>
                    </a:cubicBezTo>
                    <a:cubicBezTo>
                      <a:pt x="2" y="81"/>
                      <a:pt x="2" y="81"/>
                      <a:pt x="2" y="82"/>
                    </a:cubicBezTo>
                    <a:cubicBezTo>
                      <a:pt x="2" y="82"/>
                      <a:pt x="2" y="82"/>
                      <a:pt x="2" y="82"/>
                    </a:cubicBezTo>
                    <a:cubicBezTo>
                      <a:pt x="3" y="83"/>
                      <a:pt x="3" y="83"/>
                      <a:pt x="3" y="83"/>
                    </a:cubicBezTo>
                    <a:cubicBezTo>
                      <a:pt x="3" y="83"/>
                      <a:pt x="3" y="83"/>
                      <a:pt x="3" y="84"/>
                    </a:cubicBezTo>
                    <a:cubicBezTo>
                      <a:pt x="4" y="84"/>
                      <a:pt x="4" y="84"/>
                      <a:pt x="4" y="84"/>
                    </a:cubicBezTo>
                    <a:cubicBezTo>
                      <a:pt x="4" y="84"/>
                      <a:pt x="5" y="84"/>
                      <a:pt x="5" y="85"/>
                    </a:cubicBezTo>
                    <a:cubicBezTo>
                      <a:pt x="5" y="85"/>
                      <a:pt x="6" y="85"/>
                      <a:pt x="6" y="86"/>
                    </a:cubicBezTo>
                    <a:cubicBezTo>
                      <a:pt x="7" y="86"/>
                      <a:pt x="7" y="87"/>
                      <a:pt x="7" y="87"/>
                    </a:cubicBezTo>
                    <a:cubicBezTo>
                      <a:pt x="7" y="88"/>
                      <a:pt x="7" y="88"/>
                      <a:pt x="7" y="88"/>
                    </a:cubicBezTo>
                    <a:cubicBezTo>
                      <a:pt x="7" y="89"/>
                      <a:pt x="7" y="89"/>
                      <a:pt x="8" y="90"/>
                    </a:cubicBezTo>
                    <a:cubicBezTo>
                      <a:pt x="8" y="90"/>
                      <a:pt x="8" y="90"/>
                      <a:pt x="8" y="91"/>
                    </a:cubicBezTo>
                    <a:cubicBezTo>
                      <a:pt x="8" y="91"/>
                      <a:pt x="8" y="91"/>
                      <a:pt x="8" y="91"/>
                    </a:cubicBezTo>
                    <a:cubicBezTo>
                      <a:pt x="8" y="91"/>
                      <a:pt x="8" y="91"/>
                      <a:pt x="8" y="91"/>
                    </a:cubicBezTo>
                    <a:cubicBezTo>
                      <a:pt x="9" y="91"/>
                      <a:pt x="9" y="91"/>
                      <a:pt x="9" y="91"/>
                    </a:cubicBezTo>
                    <a:cubicBezTo>
                      <a:pt x="9" y="91"/>
                      <a:pt x="9" y="91"/>
                      <a:pt x="10" y="92"/>
                    </a:cubicBezTo>
                    <a:cubicBezTo>
                      <a:pt x="10" y="92"/>
                      <a:pt x="10" y="92"/>
                      <a:pt x="10" y="92"/>
                    </a:cubicBezTo>
                    <a:cubicBezTo>
                      <a:pt x="10" y="92"/>
                      <a:pt x="10" y="93"/>
                      <a:pt x="11" y="93"/>
                    </a:cubicBezTo>
                    <a:cubicBezTo>
                      <a:pt x="11" y="93"/>
                      <a:pt x="11" y="93"/>
                      <a:pt x="11" y="93"/>
                    </a:cubicBezTo>
                    <a:cubicBezTo>
                      <a:pt x="11" y="93"/>
                      <a:pt x="11" y="93"/>
                      <a:pt x="11" y="94"/>
                    </a:cubicBezTo>
                    <a:cubicBezTo>
                      <a:pt x="11" y="94"/>
                      <a:pt x="11" y="94"/>
                      <a:pt x="12" y="94"/>
                    </a:cubicBez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ubicBezTo>
                      <a:pt x="13" y="94"/>
                      <a:pt x="13" y="94"/>
                      <a:pt x="13" y="94"/>
                    </a:cubicBezTo>
                    <a:cubicBezTo>
                      <a:pt x="13" y="94"/>
                      <a:pt x="13" y="94"/>
                      <a:pt x="13" y="94"/>
                    </a:cubicBezTo>
                    <a:cubicBezTo>
                      <a:pt x="14" y="94"/>
                      <a:pt x="14" y="94"/>
                      <a:pt x="14" y="94"/>
                    </a:cubicBezTo>
                    <a:cubicBezTo>
                      <a:pt x="14" y="94"/>
                      <a:pt x="14" y="94"/>
                      <a:pt x="15" y="94"/>
                    </a:cubicBezTo>
                    <a:cubicBezTo>
                      <a:pt x="15" y="94"/>
                      <a:pt x="15" y="94"/>
                      <a:pt x="15" y="94"/>
                    </a:cubicBezTo>
                    <a:cubicBezTo>
                      <a:pt x="15" y="94"/>
                      <a:pt x="15" y="94"/>
                      <a:pt x="15" y="94"/>
                    </a:cubicBezTo>
                    <a:cubicBezTo>
                      <a:pt x="15" y="93"/>
                      <a:pt x="15" y="93"/>
                      <a:pt x="16" y="93"/>
                    </a:cubicBezTo>
                    <a:cubicBezTo>
                      <a:pt x="16" y="93"/>
                      <a:pt x="16" y="93"/>
                      <a:pt x="16" y="93"/>
                    </a:cubicBezTo>
                    <a:cubicBezTo>
                      <a:pt x="16" y="93"/>
                      <a:pt x="16" y="93"/>
                      <a:pt x="16" y="93"/>
                    </a:cubicBezTo>
                    <a:cubicBezTo>
                      <a:pt x="16" y="93"/>
                      <a:pt x="16" y="93"/>
                      <a:pt x="16" y="94"/>
                    </a:cubicBezTo>
                    <a:cubicBezTo>
                      <a:pt x="16" y="94"/>
                      <a:pt x="16" y="94"/>
                      <a:pt x="16" y="94"/>
                    </a:cubicBezTo>
                    <a:cubicBezTo>
                      <a:pt x="16" y="94"/>
                      <a:pt x="17" y="94"/>
                      <a:pt x="17" y="94"/>
                    </a:cubicBezTo>
                    <a:cubicBezTo>
                      <a:pt x="17" y="94"/>
                      <a:pt x="17" y="94"/>
                      <a:pt x="17" y="94"/>
                    </a:cubicBezTo>
                    <a:cubicBezTo>
                      <a:pt x="17" y="94"/>
                      <a:pt x="17" y="94"/>
                      <a:pt x="17" y="95"/>
                    </a:cubicBezTo>
                    <a:cubicBezTo>
                      <a:pt x="17" y="95"/>
                      <a:pt x="17" y="95"/>
                      <a:pt x="17" y="95"/>
                    </a:cubicBezTo>
                    <a:cubicBezTo>
                      <a:pt x="17" y="95"/>
                      <a:pt x="17" y="96"/>
                      <a:pt x="17" y="96"/>
                    </a:cubicBezTo>
                    <a:cubicBezTo>
                      <a:pt x="17" y="96"/>
                      <a:pt x="17" y="96"/>
                      <a:pt x="17" y="97"/>
                    </a:cubicBezTo>
                    <a:cubicBezTo>
                      <a:pt x="17" y="97"/>
                      <a:pt x="17" y="97"/>
                      <a:pt x="17" y="97"/>
                    </a:cubicBezTo>
                    <a:cubicBezTo>
                      <a:pt x="17" y="97"/>
                      <a:pt x="17" y="98"/>
                      <a:pt x="17" y="98"/>
                    </a:cubicBezTo>
                    <a:cubicBezTo>
                      <a:pt x="17" y="98"/>
                      <a:pt x="17" y="98"/>
                      <a:pt x="17" y="98"/>
                    </a:cubicBezTo>
                    <a:cubicBezTo>
                      <a:pt x="17" y="98"/>
                      <a:pt x="17" y="98"/>
                      <a:pt x="17" y="98"/>
                    </a:cubicBezTo>
                    <a:cubicBezTo>
                      <a:pt x="18" y="98"/>
                      <a:pt x="18" y="98"/>
                      <a:pt x="18" y="98"/>
                    </a:cubicBezTo>
                    <a:cubicBezTo>
                      <a:pt x="18" y="99"/>
                      <a:pt x="18" y="99"/>
                      <a:pt x="19" y="99"/>
                    </a:cubicBezTo>
                    <a:cubicBezTo>
                      <a:pt x="19" y="99"/>
                      <a:pt x="19" y="99"/>
                      <a:pt x="19" y="99"/>
                    </a:cubicBezTo>
                    <a:cubicBezTo>
                      <a:pt x="20" y="99"/>
                      <a:pt x="20" y="99"/>
                      <a:pt x="20" y="98"/>
                    </a:cubicBezTo>
                    <a:cubicBezTo>
                      <a:pt x="20" y="98"/>
                      <a:pt x="20" y="98"/>
                      <a:pt x="20" y="98"/>
                    </a:cubicBezTo>
                    <a:cubicBezTo>
                      <a:pt x="20" y="98"/>
                      <a:pt x="20" y="97"/>
                      <a:pt x="20" y="97"/>
                    </a:cubicBezTo>
                    <a:cubicBezTo>
                      <a:pt x="20" y="97"/>
                      <a:pt x="20" y="97"/>
                      <a:pt x="20" y="97"/>
                    </a:cubicBezTo>
                    <a:cubicBezTo>
                      <a:pt x="20" y="97"/>
                      <a:pt x="21" y="96"/>
                      <a:pt x="21" y="96"/>
                    </a:cubicBezTo>
                    <a:cubicBezTo>
                      <a:pt x="21" y="96"/>
                      <a:pt x="21" y="96"/>
                      <a:pt x="21" y="96"/>
                    </a:cubicBezTo>
                    <a:cubicBezTo>
                      <a:pt x="21" y="96"/>
                      <a:pt x="22" y="96"/>
                      <a:pt x="22" y="96"/>
                    </a:cubicBezTo>
                    <a:cubicBezTo>
                      <a:pt x="22" y="96"/>
                      <a:pt x="22" y="96"/>
                      <a:pt x="22" y="96"/>
                    </a:cubicBezTo>
                    <a:cubicBezTo>
                      <a:pt x="23" y="96"/>
                      <a:pt x="23" y="96"/>
                      <a:pt x="23" y="96"/>
                    </a:cubicBezTo>
                    <a:cubicBezTo>
                      <a:pt x="24" y="96"/>
                      <a:pt x="24" y="96"/>
                      <a:pt x="24" y="96"/>
                    </a:cubicBezTo>
                    <a:cubicBezTo>
                      <a:pt x="24" y="97"/>
                      <a:pt x="25" y="97"/>
                      <a:pt x="25" y="97"/>
                    </a:cubicBezTo>
                    <a:cubicBezTo>
                      <a:pt x="25" y="97"/>
                      <a:pt x="25" y="97"/>
                      <a:pt x="25" y="98"/>
                    </a:cubicBezTo>
                    <a:cubicBezTo>
                      <a:pt x="25" y="98"/>
                      <a:pt x="25" y="98"/>
                      <a:pt x="25" y="98"/>
                    </a:cubicBezTo>
                    <a:cubicBezTo>
                      <a:pt x="25" y="98"/>
                      <a:pt x="25" y="99"/>
                      <a:pt x="25" y="99"/>
                    </a:cubicBezTo>
                    <a:cubicBezTo>
                      <a:pt x="25" y="99"/>
                      <a:pt x="25" y="99"/>
                      <a:pt x="25" y="99"/>
                    </a:cubicBezTo>
                    <a:cubicBezTo>
                      <a:pt x="25" y="99"/>
                      <a:pt x="25" y="99"/>
                      <a:pt x="26" y="100"/>
                    </a:cubicBezTo>
                    <a:cubicBezTo>
                      <a:pt x="26" y="100"/>
                      <a:pt x="26" y="100"/>
                      <a:pt x="26" y="100"/>
                    </a:cubicBezTo>
                    <a:cubicBezTo>
                      <a:pt x="26" y="100"/>
                      <a:pt x="26" y="100"/>
                      <a:pt x="27" y="100"/>
                    </a:cubicBezTo>
                    <a:cubicBezTo>
                      <a:pt x="27" y="100"/>
                      <a:pt x="27" y="100"/>
                      <a:pt x="27" y="100"/>
                    </a:cubicBezTo>
                    <a:cubicBezTo>
                      <a:pt x="27" y="100"/>
                      <a:pt x="27" y="100"/>
                      <a:pt x="27" y="100"/>
                    </a:cubicBezTo>
                    <a:cubicBezTo>
                      <a:pt x="27" y="100"/>
                      <a:pt x="28" y="100"/>
                      <a:pt x="28" y="100"/>
                    </a:cubicBezTo>
                    <a:cubicBezTo>
                      <a:pt x="28" y="100"/>
                      <a:pt x="28" y="100"/>
                      <a:pt x="28" y="100"/>
                    </a:cubicBezTo>
                    <a:cubicBezTo>
                      <a:pt x="28" y="100"/>
                      <a:pt x="28" y="100"/>
                      <a:pt x="29" y="100"/>
                    </a:cubicBezTo>
                    <a:cubicBezTo>
                      <a:pt x="29" y="100"/>
                      <a:pt x="29" y="100"/>
                      <a:pt x="29" y="99"/>
                    </a:cubicBezTo>
                    <a:cubicBezTo>
                      <a:pt x="29" y="99"/>
                      <a:pt x="29" y="99"/>
                      <a:pt x="29" y="99"/>
                    </a:cubicBezTo>
                    <a:cubicBezTo>
                      <a:pt x="29" y="98"/>
                      <a:pt x="29" y="98"/>
                      <a:pt x="30" y="97"/>
                    </a:cubicBezTo>
                    <a:cubicBezTo>
                      <a:pt x="30" y="96"/>
                      <a:pt x="30" y="95"/>
                      <a:pt x="31" y="95"/>
                    </a:cubicBezTo>
                    <a:cubicBezTo>
                      <a:pt x="31" y="94"/>
                      <a:pt x="32" y="94"/>
                      <a:pt x="32" y="93"/>
                    </a:cubicBezTo>
                    <a:cubicBezTo>
                      <a:pt x="33" y="93"/>
                      <a:pt x="33" y="93"/>
                      <a:pt x="33" y="93"/>
                    </a:cubicBezTo>
                    <a:cubicBezTo>
                      <a:pt x="33" y="92"/>
                      <a:pt x="33" y="92"/>
                      <a:pt x="33" y="92"/>
                    </a:cubicBezTo>
                    <a:cubicBezTo>
                      <a:pt x="33" y="92"/>
                      <a:pt x="33" y="92"/>
                      <a:pt x="33" y="92"/>
                    </a:cubicBezTo>
                    <a:cubicBezTo>
                      <a:pt x="33" y="91"/>
                      <a:pt x="33" y="91"/>
                      <a:pt x="33" y="91"/>
                    </a:cubicBezTo>
                    <a:cubicBezTo>
                      <a:pt x="33" y="91"/>
                      <a:pt x="33" y="91"/>
                      <a:pt x="33" y="90"/>
                    </a:cubicBezTo>
                    <a:cubicBezTo>
                      <a:pt x="33" y="90"/>
                      <a:pt x="33" y="89"/>
                      <a:pt x="33" y="89"/>
                    </a:cubicBezTo>
                    <a:cubicBezTo>
                      <a:pt x="34" y="89"/>
                      <a:pt x="34" y="88"/>
                      <a:pt x="34" y="88"/>
                    </a:cubicBezTo>
                    <a:cubicBezTo>
                      <a:pt x="34" y="87"/>
                      <a:pt x="34" y="87"/>
                      <a:pt x="34" y="87"/>
                    </a:cubicBezTo>
                    <a:cubicBezTo>
                      <a:pt x="34" y="86"/>
                      <a:pt x="35" y="86"/>
                      <a:pt x="35" y="86"/>
                    </a:cubicBezTo>
                    <a:cubicBezTo>
                      <a:pt x="35" y="86"/>
                      <a:pt x="35" y="86"/>
                      <a:pt x="35" y="85"/>
                    </a:cubicBezTo>
                    <a:cubicBezTo>
                      <a:pt x="36" y="85"/>
                      <a:pt x="36" y="85"/>
                      <a:pt x="36" y="85"/>
                    </a:cubicBezTo>
                    <a:cubicBezTo>
                      <a:pt x="36" y="85"/>
                      <a:pt x="36" y="85"/>
                      <a:pt x="37" y="85"/>
                    </a:cubicBezTo>
                    <a:cubicBezTo>
                      <a:pt x="37" y="85"/>
                      <a:pt x="37" y="85"/>
                      <a:pt x="38" y="85"/>
                    </a:cubicBezTo>
                    <a:cubicBezTo>
                      <a:pt x="38" y="85"/>
                      <a:pt x="38" y="85"/>
                      <a:pt x="39" y="85"/>
                    </a:cubicBezTo>
                    <a:cubicBezTo>
                      <a:pt x="39" y="85"/>
                      <a:pt x="40" y="85"/>
                      <a:pt x="40" y="85"/>
                    </a:cubicBezTo>
                    <a:cubicBezTo>
                      <a:pt x="40" y="85"/>
                      <a:pt x="41" y="85"/>
                      <a:pt x="41" y="85"/>
                    </a:cubicBezTo>
                    <a:cubicBezTo>
                      <a:pt x="41" y="85"/>
                      <a:pt x="42" y="85"/>
                      <a:pt x="42" y="86"/>
                    </a:cubicBezTo>
                    <a:cubicBezTo>
                      <a:pt x="43" y="86"/>
                      <a:pt x="43" y="86"/>
                      <a:pt x="43" y="86"/>
                    </a:cubicBezTo>
                    <a:cubicBezTo>
                      <a:pt x="43" y="86"/>
                      <a:pt x="43" y="86"/>
                      <a:pt x="43" y="86"/>
                    </a:cubicBezTo>
                    <a:cubicBezTo>
                      <a:pt x="44" y="86"/>
                      <a:pt x="44" y="85"/>
                      <a:pt x="44" y="85"/>
                    </a:cubicBezTo>
                    <a:cubicBezTo>
                      <a:pt x="44" y="85"/>
                      <a:pt x="44" y="85"/>
                      <a:pt x="44" y="85"/>
                    </a:cubicBezTo>
                    <a:cubicBezTo>
                      <a:pt x="44" y="85"/>
                      <a:pt x="44" y="85"/>
                      <a:pt x="45" y="85"/>
                    </a:cubicBezTo>
                    <a:cubicBezTo>
                      <a:pt x="45" y="85"/>
                      <a:pt x="45" y="84"/>
                      <a:pt x="45" y="84"/>
                    </a:cubicBezTo>
                    <a:cubicBezTo>
                      <a:pt x="45" y="84"/>
                      <a:pt x="45" y="84"/>
                      <a:pt x="46" y="84"/>
                    </a:cubicBezTo>
                    <a:cubicBezTo>
                      <a:pt x="46" y="84"/>
                      <a:pt x="46" y="84"/>
                      <a:pt x="46" y="84"/>
                    </a:cubicBezTo>
                    <a:cubicBezTo>
                      <a:pt x="46" y="83"/>
                      <a:pt x="47" y="83"/>
                      <a:pt x="47" y="83"/>
                    </a:cubicBezTo>
                    <a:cubicBezTo>
                      <a:pt x="47" y="83"/>
                      <a:pt x="47" y="83"/>
                      <a:pt x="47" y="83"/>
                    </a:cubicBezTo>
                    <a:cubicBezTo>
                      <a:pt x="47" y="83"/>
                      <a:pt x="47" y="84"/>
                      <a:pt x="48" y="84"/>
                    </a:cubicBezTo>
                    <a:cubicBezTo>
                      <a:pt x="48" y="84"/>
                      <a:pt x="48" y="84"/>
                      <a:pt x="48" y="84"/>
                    </a:cubicBezTo>
                    <a:cubicBezTo>
                      <a:pt x="48" y="84"/>
                      <a:pt x="48" y="84"/>
                      <a:pt x="48" y="84"/>
                    </a:cubicBezTo>
                    <a:cubicBezTo>
                      <a:pt x="48" y="84"/>
                      <a:pt x="49" y="84"/>
                      <a:pt x="49" y="84"/>
                    </a:cubicBezTo>
                    <a:cubicBezTo>
                      <a:pt x="49" y="85"/>
                      <a:pt x="49" y="85"/>
                      <a:pt x="50" y="85"/>
                    </a:cubicBezTo>
                    <a:cubicBezTo>
                      <a:pt x="50" y="85"/>
                      <a:pt x="50" y="85"/>
                      <a:pt x="51" y="85"/>
                    </a:cubicBezTo>
                    <a:cubicBezTo>
                      <a:pt x="51" y="85"/>
                      <a:pt x="51" y="85"/>
                      <a:pt x="51" y="85"/>
                    </a:cubicBezTo>
                    <a:cubicBezTo>
                      <a:pt x="52" y="85"/>
                      <a:pt x="52" y="85"/>
                      <a:pt x="52" y="85"/>
                    </a:cubicBezTo>
                    <a:cubicBezTo>
                      <a:pt x="53" y="85"/>
                      <a:pt x="53" y="85"/>
                      <a:pt x="53" y="85"/>
                    </a:cubicBezTo>
                    <a:cubicBezTo>
                      <a:pt x="54" y="85"/>
                      <a:pt x="54" y="85"/>
                      <a:pt x="54" y="85"/>
                    </a:cubicBezTo>
                    <a:cubicBezTo>
                      <a:pt x="55" y="86"/>
                      <a:pt x="55" y="86"/>
                      <a:pt x="55" y="86"/>
                    </a:cubicBezTo>
                    <a:cubicBezTo>
                      <a:pt x="55" y="86"/>
                      <a:pt x="55" y="86"/>
                      <a:pt x="55" y="87"/>
                    </a:cubicBezTo>
                    <a:cubicBezTo>
                      <a:pt x="55" y="87"/>
                      <a:pt x="56" y="87"/>
                      <a:pt x="56" y="87"/>
                    </a:cubicBezTo>
                    <a:cubicBezTo>
                      <a:pt x="56" y="87"/>
                      <a:pt x="56" y="87"/>
                      <a:pt x="56" y="88"/>
                    </a:cubicBezTo>
                    <a:cubicBezTo>
                      <a:pt x="56" y="88"/>
                      <a:pt x="56" y="88"/>
                      <a:pt x="56" y="88"/>
                    </a:cubicBezTo>
                    <a:cubicBezTo>
                      <a:pt x="56" y="89"/>
                      <a:pt x="57" y="89"/>
                      <a:pt x="57" y="89"/>
                    </a:cubicBezTo>
                    <a:cubicBezTo>
                      <a:pt x="57" y="89"/>
                      <a:pt x="57" y="90"/>
                      <a:pt x="57" y="90"/>
                    </a:cubicBezTo>
                    <a:cubicBezTo>
                      <a:pt x="57" y="90"/>
                      <a:pt x="58" y="90"/>
                      <a:pt x="58" y="90"/>
                    </a:cubicBezTo>
                    <a:cubicBezTo>
                      <a:pt x="58" y="91"/>
                      <a:pt x="58" y="91"/>
                      <a:pt x="58" y="91"/>
                    </a:cubicBezTo>
                    <a:cubicBezTo>
                      <a:pt x="59" y="90"/>
                      <a:pt x="59" y="90"/>
                      <a:pt x="59" y="90"/>
                    </a:cubicBezTo>
                    <a:cubicBezTo>
                      <a:pt x="60" y="90"/>
                      <a:pt x="61" y="90"/>
                      <a:pt x="61" y="89"/>
                    </a:cubicBezTo>
                    <a:cubicBezTo>
                      <a:pt x="62" y="89"/>
                      <a:pt x="63" y="89"/>
                      <a:pt x="63" y="89"/>
                    </a:cubicBezTo>
                    <a:cubicBezTo>
                      <a:pt x="64" y="89"/>
                      <a:pt x="64" y="89"/>
                      <a:pt x="65" y="88"/>
                    </a:cubicBezTo>
                    <a:cubicBezTo>
                      <a:pt x="66" y="88"/>
                      <a:pt x="66" y="88"/>
                      <a:pt x="66" y="88"/>
                    </a:cubicBezTo>
                    <a:cubicBezTo>
                      <a:pt x="67" y="88"/>
                      <a:pt x="67" y="88"/>
                      <a:pt x="67" y="89"/>
                    </a:cubicBezTo>
                    <a:cubicBezTo>
                      <a:pt x="68" y="89"/>
                      <a:pt x="68" y="89"/>
                      <a:pt x="68" y="89"/>
                    </a:cubicBezTo>
                    <a:cubicBezTo>
                      <a:pt x="69" y="89"/>
                      <a:pt x="69" y="89"/>
                      <a:pt x="69" y="90"/>
                    </a:cubicBezTo>
                    <a:cubicBezTo>
                      <a:pt x="70" y="90"/>
                      <a:pt x="70" y="90"/>
                      <a:pt x="71" y="90"/>
                    </a:cubicBezTo>
                    <a:cubicBezTo>
                      <a:pt x="71" y="91"/>
                      <a:pt x="71" y="91"/>
                      <a:pt x="71" y="91"/>
                    </a:cubicBezTo>
                    <a:cubicBezTo>
                      <a:pt x="71" y="91"/>
                      <a:pt x="72" y="91"/>
                      <a:pt x="72" y="91"/>
                    </a:cubicBezTo>
                    <a:cubicBezTo>
                      <a:pt x="72" y="91"/>
                      <a:pt x="72" y="92"/>
                      <a:pt x="73" y="92"/>
                    </a:cubicBezTo>
                    <a:cubicBezTo>
                      <a:pt x="73" y="92"/>
                      <a:pt x="73" y="92"/>
                      <a:pt x="73" y="92"/>
                    </a:cubicBezTo>
                    <a:cubicBezTo>
                      <a:pt x="73" y="92"/>
                      <a:pt x="74" y="92"/>
                      <a:pt x="74" y="92"/>
                    </a:cubicBezTo>
                    <a:cubicBezTo>
                      <a:pt x="74" y="92"/>
                      <a:pt x="75" y="92"/>
                      <a:pt x="75" y="92"/>
                    </a:cubicBezTo>
                    <a:cubicBezTo>
                      <a:pt x="75" y="92"/>
                      <a:pt x="76" y="92"/>
                      <a:pt x="76" y="92"/>
                    </a:cubicBezTo>
                    <a:cubicBezTo>
                      <a:pt x="77" y="92"/>
                      <a:pt x="77" y="92"/>
                      <a:pt x="78" y="92"/>
                    </a:cubicBezTo>
                    <a:cubicBezTo>
                      <a:pt x="78" y="92"/>
                      <a:pt x="78" y="92"/>
                      <a:pt x="79" y="92"/>
                    </a:cubicBezTo>
                    <a:cubicBezTo>
                      <a:pt x="79" y="92"/>
                      <a:pt x="79" y="92"/>
                      <a:pt x="80" y="92"/>
                    </a:cubicBezTo>
                    <a:cubicBezTo>
                      <a:pt x="80" y="92"/>
                      <a:pt x="80" y="92"/>
                      <a:pt x="80" y="92"/>
                    </a:cubicBezTo>
                    <a:cubicBezTo>
                      <a:pt x="81" y="92"/>
                      <a:pt x="81" y="92"/>
                      <a:pt x="81" y="92"/>
                    </a:cubicBezTo>
                    <a:cubicBezTo>
                      <a:pt x="81" y="92"/>
                      <a:pt x="81" y="92"/>
                      <a:pt x="81" y="92"/>
                    </a:cubicBezTo>
                    <a:cubicBezTo>
                      <a:pt x="81" y="92"/>
                      <a:pt x="82" y="91"/>
                      <a:pt x="82" y="91"/>
                    </a:cubicBezTo>
                    <a:cubicBezTo>
                      <a:pt x="82" y="91"/>
                      <a:pt x="82" y="91"/>
                      <a:pt x="82" y="91"/>
                    </a:cubicBezTo>
                    <a:cubicBezTo>
                      <a:pt x="82" y="91"/>
                      <a:pt x="83" y="91"/>
                      <a:pt x="83" y="90"/>
                    </a:cubicBezTo>
                    <a:cubicBezTo>
                      <a:pt x="83" y="90"/>
                      <a:pt x="83" y="90"/>
                      <a:pt x="84" y="90"/>
                    </a:cubicBezTo>
                    <a:cubicBezTo>
                      <a:pt x="84" y="89"/>
                      <a:pt x="84" y="89"/>
                      <a:pt x="85" y="89"/>
                    </a:cubicBezTo>
                    <a:cubicBezTo>
                      <a:pt x="85" y="88"/>
                      <a:pt x="86" y="88"/>
                      <a:pt x="86" y="88"/>
                    </a:cubicBezTo>
                    <a:cubicBezTo>
                      <a:pt x="86" y="88"/>
                      <a:pt x="87" y="88"/>
                      <a:pt x="87" y="88"/>
                    </a:cubicBezTo>
                    <a:cubicBezTo>
                      <a:pt x="87" y="88"/>
                      <a:pt x="87" y="88"/>
                      <a:pt x="87" y="88"/>
                    </a:cubicBezTo>
                    <a:cubicBezTo>
                      <a:pt x="87" y="88"/>
                      <a:pt x="87" y="88"/>
                      <a:pt x="87" y="88"/>
                    </a:cubicBezTo>
                    <a:cubicBezTo>
                      <a:pt x="87" y="88"/>
                      <a:pt x="87" y="88"/>
                      <a:pt x="87" y="88"/>
                    </a:cubicBezTo>
                    <a:cubicBezTo>
                      <a:pt x="87" y="88"/>
                      <a:pt x="87" y="88"/>
                      <a:pt x="87" y="88"/>
                    </a:cubicBezTo>
                    <a:cubicBezTo>
                      <a:pt x="87" y="88"/>
                      <a:pt x="88" y="88"/>
                      <a:pt x="88" y="88"/>
                    </a:cubicBezTo>
                    <a:cubicBezTo>
                      <a:pt x="88" y="88"/>
                      <a:pt x="88" y="88"/>
                      <a:pt x="88" y="88"/>
                    </a:cubicBezTo>
                    <a:cubicBezTo>
                      <a:pt x="88" y="88"/>
                      <a:pt x="88" y="88"/>
                      <a:pt x="88" y="88"/>
                    </a:cubicBezTo>
                    <a:cubicBezTo>
                      <a:pt x="88" y="88"/>
                      <a:pt x="88" y="88"/>
                      <a:pt x="89" y="88"/>
                    </a:cubicBezTo>
                    <a:cubicBezTo>
                      <a:pt x="89" y="88"/>
                      <a:pt x="89" y="88"/>
                      <a:pt x="89" y="88"/>
                    </a:cubicBezTo>
                    <a:cubicBezTo>
                      <a:pt x="89" y="88"/>
                      <a:pt x="90" y="88"/>
                      <a:pt x="90" y="88"/>
                    </a:cubicBezTo>
                    <a:cubicBezTo>
                      <a:pt x="90" y="88"/>
                      <a:pt x="90" y="88"/>
                      <a:pt x="91" y="88"/>
                    </a:cubicBezTo>
                    <a:cubicBezTo>
                      <a:pt x="91" y="88"/>
                      <a:pt x="91" y="88"/>
                      <a:pt x="92" y="88"/>
                    </a:cubicBezTo>
                    <a:cubicBezTo>
                      <a:pt x="92" y="88"/>
                      <a:pt x="92" y="88"/>
                      <a:pt x="92" y="88"/>
                    </a:cubicBezTo>
                    <a:cubicBezTo>
                      <a:pt x="93" y="88"/>
                      <a:pt x="93" y="88"/>
                      <a:pt x="93" y="88"/>
                    </a:cubicBezTo>
                    <a:cubicBezTo>
                      <a:pt x="94" y="88"/>
                      <a:pt x="94" y="88"/>
                      <a:pt x="94" y="88"/>
                    </a:cubicBezTo>
                    <a:cubicBezTo>
                      <a:pt x="94" y="88"/>
                      <a:pt x="95" y="88"/>
                      <a:pt x="95" y="88"/>
                    </a:cubicBezTo>
                    <a:cubicBezTo>
                      <a:pt x="95" y="88"/>
                      <a:pt x="96" y="88"/>
                      <a:pt x="96" y="88"/>
                    </a:cubicBezTo>
                    <a:cubicBezTo>
                      <a:pt x="96" y="88"/>
                      <a:pt x="97" y="88"/>
                      <a:pt x="97" y="88"/>
                    </a:cubicBezTo>
                    <a:cubicBezTo>
                      <a:pt x="97" y="88"/>
                      <a:pt x="98" y="88"/>
                      <a:pt x="98" y="88"/>
                    </a:cubicBezTo>
                    <a:cubicBezTo>
                      <a:pt x="98" y="88"/>
                      <a:pt x="98" y="88"/>
                      <a:pt x="98" y="88"/>
                    </a:cubicBezTo>
                    <a:cubicBezTo>
                      <a:pt x="99" y="88"/>
                      <a:pt x="99" y="88"/>
                      <a:pt x="99" y="88"/>
                    </a:cubicBezTo>
                    <a:cubicBezTo>
                      <a:pt x="99" y="89"/>
                      <a:pt x="99" y="89"/>
                      <a:pt x="100" y="89"/>
                    </a:cubicBezTo>
                    <a:cubicBezTo>
                      <a:pt x="100" y="89"/>
                      <a:pt x="101" y="89"/>
                      <a:pt x="101" y="89"/>
                    </a:cubicBezTo>
                    <a:cubicBezTo>
                      <a:pt x="102" y="90"/>
                      <a:pt x="102" y="90"/>
                      <a:pt x="102" y="90"/>
                    </a:cubicBezTo>
                    <a:cubicBezTo>
                      <a:pt x="103" y="90"/>
                      <a:pt x="103" y="90"/>
                      <a:pt x="104" y="90"/>
                    </a:cubicBezTo>
                    <a:cubicBezTo>
                      <a:pt x="104" y="90"/>
                      <a:pt x="104" y="90"/>
                      <a:pt x="104" y="90"/>
                    </a:cubicBezTo>
                    <a:cubicBezTo>
                      <a:pt x="104" y="90"/>
                      <a:pt x="104" y="90"/>
                      <a:pt x="104" y="90"/>
                    </a:cubicBezTo>
                    <a:cubicBezTo>
                      <a:pt x="105" y="90"/>
                      <a:pt x="105" y="90"/>
                      <a:pt x="105" y="90"/>
                    </a:cubicBezTo>
                    <a:cubicBezTo>
                      <a:pt x="105" y="90"/>
                      <a:pt x="105" y="90"/>
                      <a:pt x="105" y="90"/>
                    </a:cubicBezTo>
                    <a:cubicBezTo>
                      <a:pt x="105" y="90"/>
                      <a:pt x="105" y="90"/>
                      <a:pt x="106" y="89"/>
                    </a:cubicBezTo>
                    <a:cubicBezTo>
                      <a:pt x="106" y="89"/>
                      <a:pt x="106" y="89"/>
                      <a:pt x="107" y="89"/>
                    </a:cubicBezTo>
                    <a:cubicBezTo>
                      <a:pt x="107" y="89"/>
                      <a:pt x="107" y="88"/>
                      <a:pt x="107" y="88"/>
                    </a:cubicBezTo>
                    <a:cubicBezTo>
                      <a:pt x="108" y="88"/>
                      <a:pt x="108" y="87"/>
                      <a:pt x="108" y="87"/>
                    </a:cubicBezTo>
                    <a:cubicBezTo>
                      <a:pt x="108" y="87"/>
                      <a:pt x="109" y="86"/>
                      <a:pt x="109" y="86"/>
                    </a:cubicBezTo>
                    <a:cubicBezTo>
                      <a:pt x="109" y="86"/>
                      <a:pt x="109" y="86"/>
                      <a:pt x="110" y="85"/>
                    </a:cubicBezTo>
                    <a:cubicBezTo>
                      <a:pt x="110" y="85"/>
                      <a:pt x="110" y="85"/>
                      <a:pt x="110" y="85"/>
                    </a:cubicBezTo>
                    <a:cubicBezTo>
                      <a:pt x="110" y="85"/>
                      <a:pt x="111" y="84"/>
                      <a:pt x="111" y="84"/>
                    </a:cubicBezTo>
                    <a:cubicBezTo>
                      <a:pt x="112" y="84"/>
                      <a:pt x="112" y="84"/>
                      <a:pt x="112" y="84"/>
                    </a:cubicBezTo>
                    <a:cubicBezTo>
                      <a:pt x="112" y="84"/>
                      <a:pt x="112" y="84"/>
                      <a:pt x="112" y="84"/>
                    </a:cubicBezTo>
                    <a:cubicBezTo>
                      <a:pt x="112" y="84"/>
                      <a:pt x="112" y="83"/>
                      <a:pt x="112" y="83"/>
                    </a:cubicBezTo>
                    <a:cubicBezTo>
                      <a:pt x="112" y="83"/>
                      <a:pt x="112" y="83"/>
                      <a:pt x="112" y="83"/>
                    </a:cubicBezTo>
                    <a:cubicBezTo>
                      <a:pt x="112" y="82"/>
                      <a:pt x="112" y="82"/>
                      <a:pt x="112" y="82"/>
                    </a:cubicBezTo>
                    <a:cubicBezTo>
                      <a:pt x="112" y="82"/>
                      <a:pt x="112" y="81"/>
                      <a:pt x="112" y="81"/>
                    </a:cubicBezTo>
                    <a:cubicBezTo>
                      <a:pt x="112" y="80"/>
                      <a:pt x="112" y="80"/>
                      <a:pt x="112" y="79"/>
                    </a:cubicBezTo>
                    <a:cubicBezTo>
                      <a:pt x="112" y="79"/>
                      <a:pt x="112" y="79"/>
                      <a:pt x="112" y="79"/>
                    </a:cubicBezTo>
                    <a:cubicBezTo>
                      <a:pt x="112" y="79"/>
                      <a:pt x="112" y="78"/>
                      <a:pt x="113" y="78"/>
                    </a:cubicBezTo>
                    <a:cubicBezTo>
                      <a:pt x="113" y="78"/>
                      <a:pt x="113" y="78"/>
                      <a:pt x="113" y="78"/>
                    </a:cubicBezTo>
                    <a:cubicBezTo>
                      <a:pt x="113" y="77"/>
                      <a:pt x="113" y="77"/>
                      <a:pt x="113" y="77"/>
                    </a:cubicBezTo>
                    <a:cubicBezTo>
                      <a:pt x="113" y="77"/>
                      <a:pt x="113" y="76"/>
                      <a:pt x="113" y="76"/>
                    </a:cubicBezTo>
                    <a:cubicBezTo>
                      <a:pt x="113" y="76"/>
                      <a:pt x="114" y="75"/>
                      <a:pt x="114" y="75"/>
                    </a:cubicBezTo>
                    <a:cubicBezTo>
                      <a:pt x="114" y="74"/>
                      <a:pt x="115" y="72"/>
                      <a:pt x="116" y="70"/>
                    </a:cubicBezTo>
                    <a:cubicBezTo>
                      <a:pt x="117" y="69"/>
                      <a:pt x="119" y="67"/>
                      <a:pt x="120" y="65"/>
                    </a:cubicBezTo>
                    <a:cubicBezTo>
                      <a:pt x="122" y="63"/>
                      <a:pt x="124" y="61"/>
                      <a:pt x="125" y="60"/>
                    </a:cubicBezTo>
                    <a:cubicBezTo>
                      <a:pt x="126" y="59"/>
                      <a:pt x="127" y="58"/>
                      <a:pt x="127" y="58"/>
                    </a:cubicBezTo>
                    <a:cubicBezTo>
                      <a:pt x="127" y="58"/>
                      <a:pt x="127" y="57"/>
                      <a:pt x="128" y="56"/>
                    </a:cubicBezTo>
                    <a:cubicBezTo>
                      <a:pt x="128" y="55"/>
                      <a:pt x="128" y="54"/>
                      <a:pt x="128" y="53"/>
                    </a:cubicBezTo>
                    <a:cubicBezTo>
                      <a:pt x="128" y="51"/>
                      <a:pt x="128" y="49"/>
                      <a:pt x="128" y="46"/>
                    </a:cubicBezTo>
                    <a:cubicBezTo>
                      <a:pt x="128" y="44"/>
                      <a:pt x="128" y="41"/>
                      <a:pt x="128" y="37"/>
                    </a:cubicBezTo>
                    <a:cubicBezTo>
                      <a:pt x="128" y="37"/>
                      <a:pt x="128" y="36"/>
                      <a:pt x="128" y="35"/>
                    </a:cubicBezTo>
                    <a:cubicBezTo>
                      <a:pt x="128" y="35"/>
                      <a:pt x="128" y="34"/>
                      <a:pt x="128" y="33"/>
                    </a:cubicBezTo>
                    <a:cubicBezTo>
                      <a:pt x="129" y="32"/>
                      <a:pt x="129" y="32"/>
                      <a:pt x="129" y="31"/>
                    </a:cubicBezTo>
                    <a:cubicBezTo>
                      <a:pt x="129" y="30"/>
                      <a:pt x="129" y="29"/>
                      <a:pt x="130" y="28"/>
                    </a:cubicBezTo>
                    <a:cubicBezTo>
                      <a:pt x="130" y="28"/>
                      <a:pt x="130" y="28"/>
                      <a:pt x="130" y="28"/>
                    </a:cubicBezTo>
                    <a:cubicBezTo>
                      <a:pt x="130" y="28"/>
                      <a:pt x="130" y="28"/>
                      <a:pt x="130" y="27"/>
                    </a:cubicBezTo>
                    <a:cubicBezTo>
                      <a:pt x="130" y="27"/>
                      <a:pt x="130" y="27"/>
                      <a:pt x="130" y="27"/>
                    </a:cubicBezTo>
                    <a:cubicBezTo>
                      <a:pt x="130" y="27"/>
                      <a:pt x="130" y="27"/>
                      <a:pt x="130" y="27"/>
                    </a:cubicBezTo>
                    <a:cubicBezTo>
                      <a:pt x="130" y="27"/>
                      <a:pt x="130" y="26"/>
                      <a:pt x="130" y="26"/>
                    </a:cubicBezTo>
                    <a:cubicBezTo>
                      <a:pt x="130" y="26"/>
                      <a:pt x="130" y="26"/>
                      <a:pt x="129" y="26"/>
                    </a:cubicBezTo>
                    <a:cubicBezTo>
                      <a:pt x="129" y="26"/>
                      <a:pt x="129" y="26"/>
                      <a:pt x="129" y="25"/>
                    </a:cubicBezTo>
                    <a:cubicBezTo>
                      <a:pt x="129" y="25"/>
                      <a:pt x="129" y="25"/>
                      <a:pt x="129" y="25"/>
                    </a:cubicBezTo>
                    <a:cubicBezTo>
                      <a:pt x="129" y="25"/>
                      <a:pt x="129" y="25"/>
                      <a:pt x="129" y="25"/>
                    </a:cubicBezTo>
                    <a:cubicBezTo>
                      <a:pt x="129" y="24"/>
                      <a:pt x="128" y="24"/>
                      <a:pt x="128" y="24"/>
                    </a:cubicBezTo>
                    <a:cubicBezTo>
                      <a:pt x="128" y="24"/>
                      <a:pt x="128" y="24"/>
                      <a:pt x="128" y="23"/>
                    </a:cubicBezTo>
                    <a:cubicBezTo>
                      <a:pt x="128" y="23"/>
                      <a:pt x="128" y="23"/>
                      <a:pt x="128" y="22"/>
                    </a:cubicBezTo>
                    <a:cubicBezTo>
                      <a:pt x="128" y="22"/>
                      <a:pt x="128" y="22"/>
                      <a:pt x="128" y="22"/>
                    </a:cubicBezTo>
                    <a:cubicBezTo>
                      <a:pt x="128" y="22"/>
                      <a:pt x="128" y="22"/>
                      <a:pt x="128" y="22"/>
                    </a:cubicBezTo>
                    <a:cubicBezTo>
                      <a:pt x="128" y="22"/>
                      <a:pt x="128" y="22"/>
                      <a:pt x="128" y="22"/>
                    </a:cubicBezTo>
                    <a:cubicBezTo>
                      <a:pt x="128" y="22"/>
                      <a:pt x="128" y="22"/>
                      <a:pt x="128" y="22"/>
                    </a:cubicBezTo>
                    <a:cubicBezTo>
                      <a:pt x="128" y="22"/>
                      <a:pt x="128" y="22"/>
                      <a:pt x="128" y="22"/>
                    </a:cubicBezTo>
                    <a:cubicBezTo>
                      <a:pt x="128" y="22"/>
                      <a:pt x="128" y="22"/>
                      <a:pt x="128" y="22"/>
                    </a:cubicBezTo>
                    <a:cubicBezTo>
                      <a:pt x="128" y="22"/>
                      <a:pt x="128" y="22"/>
                      <a:pt x="128" y="22"/>
                    </a:cubicBezTo>
                    <a:cubicBezTo>
                      <a:pt x="128" y="22"/>
                      <a:pt x="128" y="22"/>
                      <a:pt x="128" y="21"/>
                    </a:cubicBezTo>
                    <a:cubicBezTo>
                      <a:pt x="128" y="21"/>
                      <a:pt x="128" y="21"/>
                      <a:pt x="128" y="20"/>
                    </a:cubicBezTo>
                    <a:cubicBezTo>
                      <a:pt x="128" y="20"/>
                      <a:pt x="128" y="20"/>
                      <a:pt x="127" y="19"/>
                    </a:cubicBezTo>
                    <a:cubicBezTo>
                      <a:pt x="127" y="19"/>
                      <a:pt x="127" y="19"/>
                      <a:pt x="127" y="18"/>
                    </a:cubicBezTo>
                    <a:cubicBezTo>
                      <a:pt x="127" y="18"/>
                      <a:pt x="126" y="18"/>
                      <a:pt x="126" y="17"/>
                    </a:cubicBezTo>
                    <a:cubicBezTo>
                      <a:pt x="126" y="17"/>
                      <a:pt x="126" y="17"/>
                      <a:pt x="125" y="16"/>
                    </a:cubicBezTo>
                    <a:cubicBezTo>
                      <a:pt x="125" y="16"/>
                      <a:pt x="125" y="16"/>
                      <a:pt x="125" y="16"/>
                    </a:cubicBezTo>
                    <a:cubicBezTo>
                      <a:pt x="125" y="15"/>
                      <a:pt x="125" y="15"/>
                      <a:pt x="125" y="15"/>
                    </a:cubicBezTo>
                    <a:cubicBezTo>
                      <a:pt x="125" y="15"/>
                      <a:pt x="125" y="14"/>
                      <a:pt x="125" y="14"/>
                    </a:cubicBezTo>
                    <a:cubicBezTo>
                      <a:pt x="125" y="14"/>
                      <a:pt x="125" y="14"/>
                      <a:pt x="124" y="14"/>
                    </a:cubicBezTo>
                    <a:cubicBezTo>
                      <a:pt x="124" y="14"/>
                      <a:pt x="124" y="14"/>
                      <a:pt x="124" y="14"/>
                    </a:cubicBezTo>
                    <a:cubicBezTo>
                      <a:pt x="124" y="14"/>
                      <a:pt x="124" y="14"/>
                      <a:pt x="124" y="14"/>
                    </a:cubicBezTo>
                    <a:cubicBezTo>
                      <a:pt x="124" y="14"/>
                      <a:pt x="124" y="14"/>
                      <a:pt x="124" y="14"/>
                    </a:cubicBezTo>
                    <a:cubicBezTo>
                      <a:pt x="124" y="14"/>
                      <a:pt x="124" y="14"/>
                      <a:pt x="124" y="14"/>
                    </a:cubicBezTo>
                    <a:cubicBezTo>
                      <a:pt x="124" y="14"/>
                      <a:pt x="124" y="14"/>
                      <a:pt x="124" y="14"/>
                    </a:cubicBezTo>
                    <a:cubicBezTo>
                      <a:pt x="124" y="14"/>
                      <a:pt x="124" y="14"/>
                      <a:pt x="124" y="14"/>
                    </a:cubicBezTo>
                    <a:cubicBezTo>
                      <a:pt x="124" y="14"/>
                      <a:pt x="124" y="14"/>
                      <a:pt x="124" y="14"/>
                    </a:cubicBezTo>
                    <a:cubicBezTo>
                      <a:pt x="124" y="13"/>
                      <a:pt x="124" y="13"/>
                      <a:pt x="124" y="13"/>
                    </a:cubicBezTo>
                    <a:cubicBezTo>
                      <a:pt x="124" y="13"/>
                      <a:pt x="124" y="13"/>
                      <a:pt x="124" y="13"/>
                    </a:cubicBezTo>
                    <a:cubicBezTo>
                      <a:pt x="124" y="13"/>
                      <a:pt x="124" y="13"/>
                      <a:pt x="124" y="13"/>
                    </a:cubicBezTo>
                    <a:cubicBezTo>
                      <a:pt x="124" y="12"/>
                      <a:pt x="124" y="12"/>
                      <a:pt x="124" y="11"/>
                    </a:cubicBezTo>
                    <a:cubicBezTo>
                      <a:pt x="124" y="10"/>
                      <a:pt x="124" y="10"/>
                      <a:pt x="124" y="9"/>
                    </a:cubicBezTo>
                    <a:cubicBezTo>
                      <a:pt x="124" y="8"/>
                      <a:pt x="124" y="7"/>
                      <a:pt x="124" y="7"/>
                    </a:cubicBezTo>
                    <a:cubicBezTo>
                      <a:pt x="124" y="6"/>
                      <a:pt x="124" y="5"/>
                      <a:pt x="124" y="4"/>
                    </a:cubicBezTo>
                    <a:cubicBezTo>
                      <a:pt x="118" y="8"/>
                      <a:pt x="118" y="8"/>
                      <a:pt x="118" y="8"/>
                    </a:cubicBezTo>
                    <a:cubicBezTo>
                      <a:pt x="117" y="7"/>
                      <a:pt x="117" y="7"/>
                      <a:pt x="117" y="7"/>
                    </a:cubicBezTo>
                    <a:cubicBezTo>
                      <a:pt x="117" y="7"/>
                      <a:pt x="117" y="7"/>
                      <a:pt x="117" y="7"/>
                    </a:cubicBezTo>
                    <a:cubicBezTo>
                      <a:pt x="117" y="6"/>
                      <a:pt x="117" y="6"/>
                      <a:pt x="116" y="6"/>
                    </a:cubicBezTo>
                    <a:cubicBezTo>
                      <a:pt x="116" y="5"/>
                      <a:pt x="115" y="4"/>
                      <a:pt x="114" y="4"/>
                    </a:cubicBezTo>
                    <a:cubicBezTo>
                      <a:pt x="114" y="3"/>
                      <a:pt x="113" y="3"/>
                      <a:pt x="112" y="2"/>
                    </a:cubicBezTo>
                    <a:cubicBezTo>
                      <a:pt x="111" y="2"/>
                      <a:pt x="110" y="1"/>
                      <a:pt x="109" y="1"/>
                    </a:cubicBezTo>
                    <a:cubicBezTo>
                      <a:pt x="108" y="1"/>
                      <a:pt x="107" y="0"/>
                      <a:pt x="105" y="0"/>
                    </a:cubicBezTo>
                    <a:cubicBezTo>
                      <a:pt x="104" y="0"/>
                      <a:pt x="103" y="0"/>
                      <a:pt x="102" y="0"/>
                    </a:cubicBezTo>
                    <a:cubicBezTo>
                      <a:pt x="101" y="0"/>
                      <a:pt x="100" y="0"/>
                      <a:pt x="10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4" name="Freeform 68">
                <a:extLst>
                  <a:ext uri="{FF2B5EF4-FFF2-40B4-BE49-F238E27FC236}">
                    <a16:creationId xmlns:a16="http://schemas.microsoft.com/office/drawing/2014/main" id="{E6D12967-A316-AF4C-9C73-F17081DFA4D9}"/>
                  </a:ext>
                </a:extLst>
              </p:cNvPr>
              <p:cNvSpPr>
                <a:spLocks noEditPoints="1"/>
              </p:cNvSpPr>
              <p:nvPr/>
            </p:nvSpPr>
            <p:spPr bwMode="auto">
              <a:xfrm>
                <a:off x="3724" y="1024"/>
                <a:ext cx="137" cy="110"/>
              </a:xfrm>
              <a:custGeom>
                <a:avLst/>
                <a:gdLst>
                  <a:gd name="T0" fmla="*/ 128 w 129"/>
                  <a:gd name="T1" fmla="*/ 20 h 103"/>
                  <a:gd name="T2" fmla="*/ 125 w 129"/>
                  <a:gd name="T3" fmla="*/ 15 h 103"/>
                  <a:gd name="T4" fmla="*/ 125 w 129"/>
                  <a:gd name="T5" fmla="*/ 14 h 103"/>
                  <a:gd name="T6" fmla="*/ 36 w 129"/>
                  <a:gd name="T7" fmla="*/ 39 h 103"/>
                  <a:gd name="T8" fmla="*/ 35 w 129"/>
                  <a:gd name="T9" fmla="*/ 42 h 103"/>
                  <a:gd name="T10" fmla="*/ 33 w 129"/>
                  <a:gd name="T11" fmla="*/ 65 h 103"/>
                  <a:gd name="T12" fmla="*/ 24 w 129"/>
                  <a:gd name="T13" fmla="*/ 71 h 103"/>
                  <a:gd name="T14" fmla="*/ 13 w 129"/>
                  <a:gd name="T15" fmla="*/ 72 h 103"/>
                  <a:gd name="T16" fmla="*/ 7 w 129"/>
                  <a:gd name="T17" fmla="*/ 75 h 103"/>
                  <a:gd name="T18" fmla="*/ 1 w 129"/>
                  <a:gd name="T19" fmla="*/ 76 h 103"/>
                  <a:gd name="T20" fmla="*/ 3 w 129"/>
                  <a:gd name="T21" fmla="*/ 85 h 103"/>
                  <a:gd name="T22" fmla="*/ 10 w 129"/>
                  <a:gd name="T23" fmla="*/ 93 h 103"/>
                  <a:gd name="T24" fmla="*/ 13 w 129"/>
                  <a:gd name="T25" fmla="*/ 96 h 103"/>
                  <a:gd name="T26" fmla="*/ 17 w 129"/>
                  <a:gd name="T27" fmla="*/ 99 h 103"/>
                  <a:gd name="T28" fmla="*/ 20 w 129"/>
                  <a:gd name="T29" fmla="*/ 101 h 103"/>
                  <a:gd name="T30" fmla="*/ 22 w 129"/>
                  <a:gd name="T31" fmla="*/ 103 h 103"/>
                  <a:gd name="T32" fmla="*/ 23 w 129"/>
                  <a:gd name="T33" fmla="*/ 98 h 103"/>
                  <a:gd name="T34" fmla="*/ 25 w 129"/>
                  <a:gd name="T35" fmla="*/ 100 h 103"/>
                  <a:gd name="T36" fmla="*/ 29 w 129"/>
                  <a:gd name="T37" fmla="*/ 102 h 103"/>
                  <a:gd name="T38" fmla="*/ 31 w 129"/>
                  <a:gd name="T39" fmla="*/ 101 h 103"/>
                  <a:gd name="T40" fmla="*/ 31 w 129"/>
                  <a:gd name="T41" fmla="*/ 100 h 103"/>
                  <a:gd name="T42" fmla="*/ 31 w 129"/>
                  <a:gd name="T43" fmla="*/ 98 h 103"/>
                  <a:gd name="T44" fmla="*/ 36 w 129"/>
                  <a:gd name="T45" fmla="*/ 88 h 103"/>
                  <a:gd name="T46" fmla="*/ 44 w 129"/>
                  <a:gd name="T47" fmla="*/ 88 h 103"/>
                  <a:gd name="T48" fmla="*/ 47 w 129"/>
                  <a:gd name="T49" fmla="*/ 86 h 103"/>
                  <a:gd name="T50" fmla="*/ 55 w 129"/>
                  <a:gd name="T51" fmla="*/ 88 h 103"/>
                  <a:gd name="T52" fmla="*/ 60 w 129"/>
                  <a:gd name="T53" fmla="*/ 92 h 103"/>
                  <a:gd name="T54" fmla="*/ 72 w 129"/>
                  <a:gd name="T55" fmla="*/ 93 h 103"/>
                  <a:gd name="T56" fmla="*/ 83 w 129"/>
                  <a:gd name="T57" fmla="*/ 93 h 103"/>
                  <a:gd name="T58" fmla="*/ 88 w 129"/>
                  <a:gd name="T59" fmla="*/ 90 h 103"/>
                  <a:gd name="T60" fmla="*/ 95 w 129"/>
                  <a:gd name="T61" fmla="*/ 90 h 103"/>
                  <a:gd name="T62" fmla="*/ 105 w 129"/>
                  <a:gd name="T63" fmla="*/ 92 h 103"/>
                  <a:gd name="T64" fmla="*/ 112 w 129"/>
                  <a:gd name="T65" fmla="*/ 86 h 103"/>
                  <a:gd name="T66" fmla="*/ 113 w 129"/>
                  <a:gd name="T67" fmla="*/ 86 h 103"/>
                  <a:gd name="T68" fmla="*/ 113 w 129"/>
                  <a:gd name="T69" fmla="*/ 85 h 103"/>
                  <a:gd name="T70" fmla="*/ 106 w 129"/>
                  <a:gd name="T71" fmla="*/ 91 h 103"/>
                  <a:gd name="T72" fmla="*/ 97 w 129"/>
                  <a:gd name="T73" fmla="*/ 89 h 103"/>
                  <a:gd name="T74" fmla="*/ 89 w 129"/>
                  <a:gd name="T75" fmla="*/ 89 h 103"/>
                  <a:gd name="T76" fmla="*/ 83 w 129"/>
                  <a:gd name="T77" fmla="*/ 92 h 103"/>
                  <a:gd name="T78" fmla="*/ 74 w 129"/>
                  <a:gd name="T79" fmla="*/ 93 h 103"/>
                  <a:gd name="T80" fmla="*/ 62 w 129"/>
                  <a:gd name="T81" fmla="*/ 90 h 103"/>
                  <a:gd name="T82" fmla="*/ 55 w 129"/>
                  <a:gd name="T83" fmla="*/ 86 h 103"/>
                  <a:gd name="T84" fmla="*/ 48 w 129"/>
                  <a:gd name="T85" fmla="*/ 84 h 103"/>
                  <a:gd name="T86" fmla="*/ 41 w 129"/>
                  <a:gd name="T87" fmla="*/ 86 h 103"/>
                  <a:gd name="T88" fmla="*/ 34 w 129"/>
                  <a:gd name="T89" fmla="*/ 92 h 103"/>
                  <a:gd name="T90" fmla="*/ 29 w 129"/>
                  <a:gd name="T91" fmla="*/ 101 h 103"/>
                  <a:gd name="T92" fmla="*/ 25 w 129"/>
                  <a:gd name="T93" fmla="*/ 97 h 103"/>
                  <a:gd name="T94" fmla="*/ 20 w 129"/>
                  <a:gd name="T95" fmla="*/ 100 h 103"/>
                  <a:gd name="T96" fmla="*/ 18 w 129"/>
                  <a:gd name="T97" fmla="*/ 95 h 103"/>
                  <a:gd name="T98" fmla="*/ 14 w 129"/>
                  <a:gd name="T99" fmla="*/ 95 h 103"/>
                  <a:gd name="T100" fmla="*/ 11 w 129"/>
                  <a:gd name="T101" fmla="*/ 93 h 103"/>
                  <a:gd name="T102" fmla="*/ 4 w 129"/>
                  <a:gd name="T103" fmla="*/ 85 h 103"/>
                  <a:gd name="T104" fmla="*/ 1 w 129"/>
                  <a:gd name="T105" fmla="*/ 78 h 103"/>
                  <a:gd name="T106" fmla="*/ 9 w 129"/>
                  <a:gd name="T107" fmla="*/ 74 h 103"/>
                  <a:gd name="T108" fmla="*/ 15 w 129"/>
                  <a:gd name="T109" fmla="*/ 74 h 103"/>
                  <a:gd name="T110" fmla="*/ 31 w 129"/>
                  <a:gd name="T111" fmla="*/ 70 h 103"/>
                  <a:gd name="T112" fmla="*/ 35 w 129"/>
                  <a:gd name="T113" fmla="*/ 62 h 103"/>
                  <a:gd name="T114" fmla="*/ 103 w 129"/>
                  <a:gd name="T115" fmla="*/ 1 h 103"/>
                  <a:gd name="T116" fmla="*/ 125 w 129"/>
                  <a:gd name="T117" fmla="*/ 5 h 103"/>
                  <a:gd name="T118" fmla="*/ 114 w 129"/>
                  <a:gd name="T119" fmla="*/ 2 h 103"/>
                  <a:gd name="T120" fmla="*/ 102 w 129"/>
                  <a:gd name="T1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03">
                    <a:moveTo>
                      <a:pt x="125" y="15"/>
                    </a:moveTo>
                    <a:cubicBezTo>
                      <a:pt x="125" y="15"/>
                      <a:pt x="125" y="15"/>
                      <a:pt x="125" y="15"/>
                    </a:cubicBezTo>
                    <a:cubicBezTo>
                      <a:pt x="125" y="15"/>
                      <a:pt x="125" y="15"/>
                      <a:pt x="125" y="15"/>
                    </a:cubicBezTo>
                    <a:cubicBezTo>
                      <a:pt x="125" y="15"/>
                      <a:pt x="125" y="15"/>
                      <a:pt x="125" y="15"/>
                    </a:cubicBezTo>
                    <a:cubicBezTo>
                      <a:pt x="126" y="15"/>
                      <a:pt x="126" y="15"/>
                      <a:pt x="126" y="15"/>
                    </a:cubicBezTo>
                    <a:cubicBezTo>
                      <a:pt x="126" y="15"/>
                      <a:pt x="126" y="16"/>
                      <a:pt x="126" y="16"/>
                    </a:cubicBezTo>
                    <a:cubicBezTo>
                      <a:pt x="126" y="16"/>
                      <a:pt x="126" y="16"/>
                      <a:pt x="126" y="17"/>
                    </a:cubicBezTo>
                    <a:cubicBezTo>
                      <a:pt x="126" y="17"/>
                      <a:pt x="126" y="17"/>
                      <a:pt x="126" y="17"/>
                    </a:cubicBezTo>
                    <a:cubicBezTo>
                      <a:pt x="127" y="18"/>
                      <a:pt x="127" y="18"/>
                      <a:pt x="127" y="18"/>
                    </a:cubicBezTo>
                    <a:cubicBezTo>
                      <a:pt x="127" y="19"/>
                      <a:pt x="128" y="19"/>
                      <a:pt x="128" y="19"/>
                    </a:cubicBezTo>
                    <a:cubicBezTo>
                      <a:pt x="128" y="20"/>
                      <a:pt x="128" y="20"/>
                      <a:pt x="128" y="20"/>
                    </a:cubicBezTo>
                    <a:cubicBezTo>
                      <a:pt x="129" y="21"/>
                      <a:pt x="129" y="21"/>
                      <a:pt x="129" y="21"/>
                    </a:cubicBezTo>
                    <a:cubicBezTo>
                      <a:pt x="129" y="22"/>
                      <a:pt x="129" y="22"/>
                      <a:pt x="129" y="22"/>
                    </a:cubicBezTo>
                    <a:cubicBezTo>
                      <a:pt x="129" y="22"/>
                      <a:pt x="129" y="22"/>
                      <a:pt x="129" y="21"/>
                    </a:cubicBezTo>
                    <a:cubicBezTo>
                      <a:pt x="129" y="21"/>
                      <a:pt x="129" y="21"/>
                      <a:pt x="128" y="20"/>
                    </a:cubicBezTo>
                    <a:cubicBezTo>
                      <a:pt x="128" y="20"/>
                      <a:pt x="128" y="20"/>
                      <a:pt x="128" y="19"/>
                    </a:cubicBezTo>
                    <a:cubicBezTo>
                      <a:pt x="128" y="19"/>
                      <a:pt x="127" y="19"/>
                      <a:pt x="127" y="18"/>
                    </a:cubicBezTo>
                    <a:cubicBezTo>
                      <a:pt x="127" y="18"/>
                      <a:pt x="127" y="18"/>
                      <a:pt x="126" y="17"/>
                    </a:cubicBezTo>
                    <a:cubicBezTo>
                      <a:pt x="126" y="17"/>
                      <a:pt x="126" y="17"/>
                      <a:pt x="126" y="17"/>
                    </a:cubicBezTo>
                    <a:cubicBezTo>
                      <a:pt x="126" y="16"/>
                      <a:pt x="126" y="16"/>
                      <a:pt x="126" y="16"/>
                    </a:cubicBezTo>
                    <a:cubicBezTo>
                      <a:pt x="126" y="16"/>
                      <a:pt x="126" y="15"/>
                      <a:pt x="126" y="15"/>
                    </a:cubicBezTo>
                    <a:cubicBezTo>
                      <a:pt x="126" y="15"/>
                      <a:pt x="126" y="15"/>
                      <a:pt x="125" y="15"/>
                    </a:cubicBezTo>
                    <a:cubicBezTo>
                      <a:pt x="125" y="15"/>
                      <a:pt x="125" y="15"/>
                      <a:pt x="125" y="15"/>
                    </a:cubicBezTo>
                    <a:cubicBezTo>
                      <a:pt x="125" y="15"/>
                      <a:pt x="125" y="15"/>
                      <a:pt x="125" y="15"/>
                    </a:cubicBezTo>
                    <a:cubicBezTo>
                      <a:pt x="125" y="15"/>
                      <a:pt x="125" y="15"/>
                      <a:pt x="125" y="15"/>
                    </a:cubicBezTo>
                    <a:moveTo>
                      <a:pt x="125" y="14"/>
                    </a:moveTo>
                    <a:cubicBezTo>
                      <a:pt x="125" y="14"/>
                      <a:pt x="125" y="14"/>
                      <a:pt x="125" y="14"/>
                    </a:cubicBezTo>
                    <a:cubicBezTo>
                      <a:pt x="125" y="14"/>
                      <a:pt x="125" y="14"/>
                      <a:pt x="125" y="14"/>
                    </a:cubicBezTo>
                    <a:cubicBezTo>
                      <a:pt x="125" y="14"/>
                      <a:pt x="125" y="14"/>
                      <a:pt x="125" y="15"/>
                    </a:cubicBezTo>
                    <a:cubicBezTo>
                      <a:pt x="125" y="15"/>
                      <a:pt x="125" y="15"/>
                      <a:pt x="125" y="15"/>
                    </a:cubicBezTo>
                    <a:cubicBezTo>
                      <a:pt x="125" y="15"/>
                      <a:pt x="125" y="15"/>
                      <a:pt x="125" y="15"/>
                    </a:cubicBezTo>
                    <a:cubicBezTo>
                      <a:pt x="125" y="14"/>
                      <a:pt x="125" y="14"/>
                      <a:pt x="125" y="14"/>
                    </a:cubicBezTo>
                    <a:cubicBezTo>
                      <a:pt x="125" y="14"/>
                      <a:pt x="125" y="14"/>
                      <a:pt x="125" y="14"/>
                    </a:cubicBezTo>
                    <a:cubicBezTo>
                      <a:pt x="125" y="14"/>
                      <a:pt x="125" y="14"/>
                      <a:pt x="125" y="14"/>
                    </a:cubicBezTo>
                    <a:moveTo>
                      <a:pt x="101" y="0"/>
                    </a:moveTo>
                    <a:cubicBezTo>
                      <a:pt x="101" y="0"/>
                      <a:pt x="101" y="0"/>
                      <a:pt x="101" y="0"/>
                    </a:cubicBezTo>
                    <a:cubicBezTo>
                      <a:pt x="101" y="0"/>
                      <a:pt x="101" y="0"/>
                      <a:pt x="101" y="0"/>
                    </a:cubicBezTo>
                    <a:cubicBezTo>
                      <a:pt x="101" y="0"/>
                      <a:pt x="101" y="0"/>
                      <a:pt x="101" y="0"/>
                    </a:cubicBezTo>
                    <a:cubicBezTo>
                      <a:pt x="65" y="22"/>
                      <a:pt x="65" y="22"/>
                      <a:pt x="65" y="22"/>
                    </a:cubicBezTo>
                    <a:cubicBezTo>
                      <a:pt x="49" y="35"/>
                      <a:pt x="49" y="35"/>
                      <a:pt x="49" y="35"/>
                    </a:cubicBezTo>
                    <a:cubicBezTo>
                      <a:pt x="49" y="35"/>
                      <a:pt x="48" y="35"/>
                      <a:pt x="47" y="35"/>
                    </a:cubicBezTo>
                    <a:cubicBezTo>
                      <a:pt x="46" y="36"/>
                      <a:pt x="45" y="36"/>
                      <a:pt x="43" y="37"/>
                    </a:cubicBezTo>
                    <a:cubicBezTo>
                      <a:pt x="42" y="37"/>
                      <a:pt x="41" y="38"/>
                      <a:pt x="39" y="38"/>
                    </a:cubicBezTo>
                    <a:cubicBezTo>
                      <a:pt x="38" y="38"/>
                      <a:pt x="37"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40"/>
                      <a:pt x="35" y="41"/>
                      <a:pt x="35" y="42"/>
                    </a:cubicBezTo>
                    <a:cubicBezTo>
                      <a:pt x="35" y="43"/>
                      <a:pt x="35" y="44"/>
                      <a:pt x="35" y="45"/>
                    </a:cubicBezTo>
                    <a:cubicBezTo>
                      <a:pt x="35" y="46"/>
                      <a:pt x="35" y="46"/>
                      <a:pt x="35" y="47"/>
                    </a:cubicBezTo>
                    <a:cubicBezTo>
                      <a:pt x="35" y="48"/>
                      <a:pt x="35" y="49"/>
                      <a:pt x="35" y="49"/>
                    </a:cubicBezTo>
                    <a:cubicBezTo>
                      <a:pt x="35" y="51"/>
                      <a:pt x="35" y="53"/>
                      <a:pt x="35" y="54"/>
                    </a:cubicBezTo>
                    <a:cubicBezTo>
                      <a:pt x="35" y="56"/>
                      <a:pt x="35" y="57"/>
                      <a:pt x="35" y="58"/>
                    </a:cubicBezTo>
                    <a:cubicBezTo>
                      <a:pt x="35" y="59"/>
                      <a:pt x="35" y="60"/>
                      <a:pt x="35" y="60"/>
                    </a:cubicBezTo>
                    <a:cubicBezTo>
                      <a:pt x="35" y="61"/>
                      <a:pt x="34" y="61"/>
                      <a:pt x="34" y="61"/>
                    </a:cubicBezTo>
                    <a:cubicBezTo>
                      <a:pt x="34" y="61"/>
                      <a:pt x="34" y="62"/>
                      <a:pt x="34" y="62"/>
                    </a:cubicBezTo>
                    <a:cubicBezTo>
                      <a:pt x="34" y="62"/>
                      <a:pt x="34" y="62"/>
                      <a:pt x="34" y="63"/>
                    </a:cubicBezTo>
                    <a:cubicBezTo>
                      <a:pt x="33" y="63"/>
                      <a:pt x="33" y="63"/>
                      <a:pt x="33" y="64"/>
                    </a:cubicBezTo>
                    <a:cubicBezTo>
                      <a:pt x="33" y="64"/>
                      <a:pt x="33" y="64"/>
                      <a:pt x="33" y="65"/>
                    </a:cubicBezTo>
                    <a:cubicBezTo>
                      <a:pt x="33" y="65"/>
                      <a:pt x="33" y="65"/>
                      <a:pt x="33" y="66"/>
                    </a:cubicBezTo>
                    <a:cubicBezTo>
                      <a:pt x="32" y="66"/>
                      <a:pt x="32" y="66"/>
                      <a:pt x="32" y="66"/>
                    </a:cubicBezTo>
                    <a:cubicBezTo>
                      <a:pt x="32" y="67"/>
                      <a:pt x="32" y="67"/>
                      <a:pt x="32" y="67"/>
                    </a:cubicBezTo>
                    <a:cubicBezTo>
                      <a:pt x="32" y="67"/>
                      <a:pt x="32" y="68"/>
                      <a:pt x="32" y="68"/>
                    </a:cubicBezTo>
                    <a:cubicBezTo>
                      <a:pt x="31" y="69"/>
                      <a:pt x="31" y="69"/>
                      <a:pt x="31" y="69"/>
                    </a:cubicBezTo>
                    <a:cubicBezTo>
                      <a:pt x="31" y="69"/>
                      <a:pt x="30" y="69"/>
                      <a:pt x="30" y="69"/>
                    </a:cubicBezTo>
                    <a:cubicBezTo>
                      <a:pt x="30" y="70"/>
                      <a:pt x="30" y="70"/>
                      <a:pt x="29" y="70"/>
                    </a:cubicBezTo>
                    <a:cubicBezTo>
                      <a:pt x="29" y="71"/>
                      <a:pt x="29" y="71"/>
                      <a:pt x="28" y="71"/>
                    </a:cubicBezTo>
                    <a:cubicBezTo>
                      <a:pt x="28" y="71"/>
                      <a:pt x="27" y="71"/>
                      <a:pt x="27" y="71"/>
                    </a:cubicBezTo>
                    <a:cubicBezTo>
                      <a:pt x="26" y="71"/>
                      <a:pt x="26" y="71"/>
                      <a:pt x="26" y="71"/>
                    </a:cubicBezTo>
                    <a:cubicBezTo>
                      <a:pt x="25" y="71"/>
                      <a:pt x="25" y="71"/>
                      <a:pt x="24" y="71"/>
                    </a:cubicBezTo>
                    <a:cubicBezTo>
                      <a:pt x="24" y="71"/>
                      <a:pt x="23" y="72"/>
                      <a:pt x="23" y="72"/>
                    </a:cubicBezTo>
                    <a:cubicBezTo>
                      <a:pt x="22" y="72"/>
                      <a:pt x="22" y="72"/>
                      <a:pt x="21" y="72"/>
                    </a:cubicBezTo>
                    <a:cubicBezTo>
                      <a:pt x="21" y="72"/>
                      <a:pt x="20" y="72"/>
                      <a:pt x="20" y="72"/>
                    </a:cubicBezTo>
                    <a:cubicBezTo>
                      <a:pt x="19" y="72"/>
                      <a:pt x="18" y="72"/>
                      <a:pt x="18" y="72"/>
                    </a:cubicBezTo>
                    <a:cubicBezTo>
                      <a:pt x="17" y="72"/>
                      <a:pt x="17" y="72"/>
                      <a:pt x="16" y="72"/>
                    </a:cubicBezTo>
                    <a:cubicBezTo>
                      <a:pt x="16" y="73"/>
                      <a:pt x="15" y="73"/>
                      <a:pt x="15" y="73"/>
                    </a:cubicBezTo>
                    <a:cubicBezTo>
                      <a:pt x="15" y="73"/>
                      <a:pt x="15" y="73"/>
                      <a:pt x="14" y="73"/>
                    </a:cubicBezTo>
                    <a:cubicBezTo>
                      <a:pt x="14" y="73"/>
                      <a:pt x="14" y="73"/>
                      <a:pt x="14" y="73"/>
                    </a:cubicBezTo>
                    <a:cubicBezTo>
                      <a:pt x="14" y="73"/>
                      <a:pt x="14" y="73"/>
                      <a:pt x="14" y="73"/>
                    </a:cubicBezTo>
                    <a:cubicBezTo>
                      <a:pt x="14" y="73"/>
                      <a:pt x="14" y="72"/>
                      <a:pt x="14" y="72"/>
                    </a:cubicBezTo>
                    <a:cubicBezTo>
                      <a:pt x="13" y="72"/>
                      <a:pt x="13" y="72"/>
                      <a:pt x="13" y="72"/>
                    </a:cubicBezTo>
                    <a:cubicBezTo>
                      <a:pt x="13" y="72"/>
                      <a:pt x="13" y="72"/>
                      <a:pt x="13" y="72"/>
                    </a:cubicBezTo>
                    <a:cubicBezTo>
                      <a:pt x="13" y="72"/>
                      <a:pt x="13" y="72"/>
                      <a:pt x="13" y="72"/>
                    </a:cubicBezTo>
                    <a:cubicBezTo>
                      <a:pt x="13" y="72"/>
                      <a:pt x="13" y="72"/>
                      <a:pt x="13" y="72"/>
                    </a:cubicBezTo>
                    <a:cubicBezTo>
                      <a:pt x="12" y="72"/>
                      <a:pt x="12" y="72"/>
                      <a:pt x="11" y="73"/>
                    </a:cubicBezTo>
                    <a:cubicBezTo>
                      <a:pt x="11" y="73"/>
                      <a:pt x="10" y="73"/>
                      <a:pt x="10" y="73"/>
                    </a:cubicBezTo>
                    <a:cubicBezTo>
                      <a:pt x="9" y="73"/>
                      <a:pt x="9" y="73"/>
                      <a:pt x="9" y="74"/>
                    </a:cubicBezTo>
                    <a:cubicBezTo>
                      <a:pt x="8" y="74"/>
                      <a:pt x="8" y="74"/>
                      <a:pt x="8" y="74"/>
                    </a:cubicBezTo>
                    <a:cubicBezTo>
                      <a:pt x="7" y="74"/>
                      <a:pt x="7" y="74"/>
                      <a:pt x="7" y="74"/>
                    </a:cubicBezTo>
                    <a:cubicBezTo>
                      <a:pt x="7" y="74"/>
                      <a:pt x="7" y="74"/>
                      <a:pt x="7" y="75"/>
                    </a:cubicBezTo>
                    <a:cubicBezTo>
                      <a:pt x="7" y="75"/>
                      <a:pt x="7" y="75"/>
                      <a:pt x="7" y="75"/>
                    </a:cubicBezTo>
                    <a:cubicBezTo>
                      <a:pt x="7" y="75"/>
                      <a:pt x="7" y="75"/>
                      <a:pt x="7" y="75"/>
                    </a:cubicBezTo>
                    <a:cubicBezTo>
                      <a:pt x="6" y="75"/>
                      <a:pt x="6" y="75"/>
                      <a:pt x="6" y="75"/>
                    </a:cubicBezTo>
                    <a:cubicBezTo>
                      <a:pt x="6" y="75"/>
                      <a:pt x="5" y="75"/>
                      <a:pt x="5" y="75"/>
                    </a:cubicBezTo>
                    <a:cubicBezTo>
                      <a:pt x="4" y="75"/>
                      <a:pt x="4" y="75"/>
                      <a:pt x="3" y="75"/>
                    </a:cubicBezTo>
                    <a:cubicBezTo>
                      <a:pt x="3"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1" y="76"/>
                      <a:pt x="1" y="76"/>
                      <a:pt x="1" y="76"/>
                    </a:cubicBezTo>
                    <a:cubicBezTo>
                      <a:pt x="1" y="76"/>
                      <a:pt x="1" y="76"/>
                      <a:pt x="1" y="76"/>
                    </a:cubicBezTo>
                    <a:cubicBezTo>
                      <a:pt x="0" y="77"/>
                      <a:pt x="0" y="78"/>
                      <a:pt x="0" y="78"/>
                    </a:cubicBezTo>
                    <a:cubicBezTo>
                      <a:pt x="0" y="79"/>
                      <a:pt x="0" y="79"/>
                      <a:pt x="0" y="79"/>
                    </a:cubicBezTo>
                    <a:cubicBezTo>
                      <a:pt x="1" y="80"/>
                      <a:pt x="1" y="80"/>
                      <a:pt x="1" y="80"/>
                    </a:cubicBezTo>
                    <a:cubicBezTo>
                      <a:pt x="1" y="80"/>
                      <a:pt x="1" y="80"/>
                      <a:pt x="1" y="81"/>
                    </a:cubicBezTo>
                    <a:cubicBezTo>
                      <a:pt x="1" y="81"/>
                      <a:pt x="1" y="81"/>
                      <a:pt x="1" y="81"/>
                    </a:cubicBezTo>
                    <a:cubicBezTo>
                      <a:pt x="1" y="81"/>
                      <a:pt x="1" y="81"/>
                      <a:pt x="1" y="81"/>
                    </a:cubicBezTo>
                    <a:cubicBezTo>
                      <a:pt x="2" y="81"/>
                      <a:pt x="2" y="82"/>
                      <a:pt x="2" y="82"/>
                    </a:cubicBezTo>
                    <a:cubicBezTo>
                      <a:pt x="2" y="82"/>
                      <a:pt x="2" y="82"/>
                      <a:pt x="2" y="82"/>
                    </a:cubicBezTo>
                    <a:cubicBezTo>
                      <a:pt x="2" y="83"/>
                      <a:pt x="2" y="83"/>
                      <a:pt x="2" y="83"/>
                    </a:cubicBezTo>
                    <a:cubicBezTo>
                      <a:pt x="2" y="83"/>
                      <a:pt x="2" y="84"/>
                      <a:pt x="3" y="84"/>
                    </a:cubicBezTo>
                    <a:cubicBezTo>
                      <a:pt x="3" y="84"/>
                      <a:pt x="3" y="85"/>
                      <a:pt x="3" y="85"/>
                    </a:cubicBezTo>
                    <a:cubicBezTo>
                      <a:pt x="3" y="85"/>
                      <a:pt x="4" y="85"/>
                      <a:pt x="4" y="85"/>
                    </a:cubicBezTo>
                    <a:cubicBezTo>
                      <a:pt x="4" y="86"/>
                      <a:pt x="4" y="86"/>
                      <a:pt x="4" y="86"/>
                    </a:cubicBezTo>
                    <a:cubicBezTo>
                      <a:pt x="4" y="86"/>
                      <a:pt x="5" y="86"/>
                      <a:pt x="5" y="86"/>
                    </a:cubicBezTo>
                    <a:cubicBezTo>
                      <a:pt x="6" y="87"/>
                      <a:pt x="6" y="87"/>
                      <a:pt x="6" y="87"/>
                    </a:cubicBezTo>
                    <a:cubicBezTo>
                      <a:pt x="7" y="88"/>
                      <a:pt x="7" y="88"/>
                      <a:pt x="7" y="88"/>
                    </a:cubicBezTo>
                    <a:cubicBezTo>
                      <a:pt x="7" y="89"/>
                      <a:pt x="7" y="89"/>
                      <a:pt x="7" y="89"/>
                    </a:cubicBezTo>
                    <a:cubicBezTo>
                      <a:pt x="7" y="90"/>
                      <a:pt x="7" y="90"/>
                      <a:pt x="8" y="91"/>
                    </a:cubicBezTo>
                    <a:cubicBezTo>
                      <a:pt x="8" y="91"/>
                      <a:pt x="8" y="91"/>
                      <a:pt x="8" y="92"/>
                    </a:cubicBezTo>
                    <a:cubicBezTo>
                      <a:pt x="8" y="92"/>
                      <a:pt x="8" y="92"/>
                      <a:pt x="8" y="93"/>
                    </a:cubicBezTo>
                    <a:cubicBezTo>
                      <a:pt x="9" y="93"/>
                      <a:pt x="9" y="93"/>
                      <a:pt x="9" y="93"/>
                    </a:cubicBezTo>
                    <a:cubicBezTo>
                      <a:pt x="10" y="93"/>
                      <a:pt x="10" y="93"/>
                      <a:pt x="10" y="93"/>
                    </a:cubicBezTo>
                    <a:cubicBezTo>
                      <a:pt x="10" y="93"/>
                      <a:pt x="10" y="93"/>
                      <a:pt x="10" y="93"/>
                    </a:cubicBezTo>
                    <a:cubicBezTo>
                      <a:pt x="10" y="94"/>
                      <a:pt x="10" y="94"/>
                      <a:pt x="10" y="94"/>
                    </a:cubicBezTo>
                    <a:cubicBezTo>
                      <a:pt x="11" y="94"/>
                      <a:pt x="11" y="94"/>
                      <a:pt x="11" y="94"/>
                    </a:cubicBezTo>
                    <a:cubicBezTo>
                      <a:pt x="11" y="94"/>
                      <a:pt x="11" y="95"/>
                      <a:pt x="11" y="95"/>
                    </a:cubicBezTo>
                    <a:cubicBezTo>
                      <a:pt x="11" y="95"/>
                      <a:pt x="11" y="95"/>
                      <a:pt x="12" y="95"/>
                    </a:cubicBezTo>
                    <a:cubicBezTo>
                      <a:pt x="12" y="95"/>
                      <a:pt x="12" y="96"/>
                      <a:pt x="12" y="96"/>
                    </a:cubicBezTo>
                    <a:cubicBezTo>
                      <a:pt x="12" y="96"/>
                      <a:pt x="12"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5" y="96"/>
                    </a:cubicBezTo>
                    <a:cubicBezTo>
                      <a:pt x="15" y="96"/>
                      <a:pt x="15" y="96"/>
                      <a:pt x="15" y="96"/>
                    </a:cubicBezTo>
                    <a:cubicBezTo>
                      <a:pt x="15" y="96"/>
                      <a:pt x="16" y="96"/>
                      <a:pt x="16" y="96"/>
                    </a:cubicBezTo>
                    <a:cubicBezTo>
                      <a:pt x="17" y="95"/>
                      <a:pt x="17" y="95"/>
                      <a:pt x="17" y="95"/>
                    </a:cubicBezTo>
                    <a:cubicBezTo>
                      <a:pt x="17" y="96"/>
                      <a:pt x="17" y="96"/>
                      <a:pt x="17" y="96"/>
                    </a:cubicBezTo>
                    <a:cubicBezTo>
                      <a:pt x="17" y="96"/>
                      <a:pt x="17" y="96"/>
                      <a:pt x="17" y="96"/>
                    </a:cubicBezTo>
                    <a:cubicBezTo>
                      <a:pt x="17" y="96"/>
                      <a:pt x="17" y="96"/>
                      <a:pt x="17" y="97"/>
                    </a:cubicBezTo>
                    <a:cubicBezTo>
                      <a:pt x="17" y="97"/>
                      <a:pt x="17" y="97"/>
                      <a:pt x="17" y="97"/>
                    </a:cubicBezTo>
                    <a:cubicBezTo>
                      <a:pt x="17" y="97"/>
                      <a:pt x="17" y="98"/>
                      <a:pt x="17" y="98"/>
                    </a:cubicBezTo>
                    <a:cubicBezTo>
                      <a:pt x="17" y="98"/>
                      <a:pt x="17" y="99"/>
                      <a:pt x="17" y="99"/>
                    </a:cubicBezTo>
                    <a:cubicBezTo>
                      <a:pt x="17" y="99"/>
                      <a:pt x="17" y="99"/>
                      <a:pt x="17" y="100"/>
                    </a:cubicBezTo>
                    <a:cubicBezTo>
                      <a:pt x="17" y="100"/>
                      <a:pt x="17" y="100"/>
                      <a:pt x="17" y="100"/>
                    </a:cubicBezTo>
                    <a:cubicBezTo>
                      <a:pt x="18" y="100"/>
                      <a:pt x="18" y="100"/>
                      <a:pt x="18" y="100"/>
                    </a:cubicBezTo>
                    <a:cubicBezTo>
                      <a:pt x="18" y="100"/>
                      <a:pt x="18" y="100"/>
                      <a:pt x="18" y="100"/>
                    </a:cubicBezTo>
                    <a:cubicBezTo>
                      <a:pt x="18" y="100"/>
                      <a:pt x="18" y="100"/>
                      <a:pt x="19" y="100"/>
                    </a:cubicBezTo>
                    <a:cubicBezTo>
                      <a:pt x="19" y="100"/>
                      <a:pt x="19" y="101"/>
                      <a:pt x="19" y="101"/>
                    </a:cubicBezTo>
                    <a:cubicBezTo>
                      <a:pt x="19"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0" y="101"/>
                      <a:pt x="20" y="101"/>
                    </a:cubicBezTo>
                    <a:cubicBezTo>
                      <a:pt x="20" y="101"/>
                      <a:pt x="21" y="101"/>
                      <a:pt x="21" y="101"/>
                    </a:cubicBezTo>
                    <a:cubicBezTo>
                      <a:pt x="21" y="101"/>
                      <a:pt x="21" y="102"/>
                      <a:pt x="21" y="102"/>
                    </a:cubicBezTo>
                    <a:cubicBezTo>
                      <a:pt x="22" y="102"/>
                      <a:pt x="22" y="102"/>
                      <a:pt x="22" y="102"/>
                    </a:cubicBezTo>
                    <a:cubicBezTo>
                      <a:pt x="22" y="102"/>
                      <a:pt x="22" y="102"/>
                      <a:pt x="22" y="102"/>
                    </a:cubicBezTo>
                    <a:cubicBezTo>
                      <a:pt x="22" y="103"/>
                      <a:pt x="22" y="103"/>
                      <a:pt x="22" y="103"/>
                    </a:cubicBezTo>
                    <a:cubicBezTo>
                      <a:pt x="22" y="101"/>
                      <a:pt x="22" y="101"/>
                      <a:pt x="22" y="101"/>
                    </a:cubicBezTo>
                    <a:cubicBezTo>
                      <a:pt x="22" y="101"/>
                      <a:pt x="22" y="101"/>
                      <a:pt x="22" y="100"/>
                    </a:cubicBezTo>
                    <a:cubicBezTo>
                      <a:pt x="22" y="100"/>
                      <a:pt x="22" y="100"/>
                      <a:pt x="22" y="100"/>
                    </a:cubicBezTo>
                    <a:cubicBezTo>
                      <a:pt x="22" y="99"/>
                      <a:pt x="22" y="99"/>
                      <a:pt x="22" y="99"/>
                    </a:cubicBezTo>
                    <a:cubicBezTo>
                      <a:pt x="22" y="99"/>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4" y="98"/>
                    </a:cubicBezTo>
                    <a:cubicBezTo>
                      <a:pt x="24" y="98"/>
                      <a:pt x="24" y="98"/>
                      <a:pt x="24" y="98"/>
                    </a:cubicBezTo>
                    <a:cubicBezTo>
                      <a:pt x="24" y="98"/>
                      <a:pt x="24" y="98"/>
                      <a:pt x="24" y="98"/>
                    </a:cubicBezTo>
                    <a:cubicBezTo>
                      <a:pt x="24" y="98"/>
                      <a:pt x="24" y="98"/>
                      <a:pt x="24" y="98"/>
                    </a:cubicBezTo>
                    <a:cubicBezTo>
                      <a:pt x="24" y="98"/>
                      <a:pt x="24" y="98"/>
                      <a:pt x="25" y="98"/>
                    </a:cubicBezTo>
                    <a:cubicBezTo>
                      <a:pt x="25" y="98"/>
                      <a:pt x="25" y="98"/>
                      <a:pt x="25" y="98"/>
                    </a:cubicBezTo>
                    <a:cubicBezTo>
                      <a:pt x="25" y="99"/>
                      <a:pt x="25" y="99"/>
                      <a:pt x="25" y="99"/>
                    </a:cubicBezTo>
                    <a:cubicBezTo>
                      <a:pt x="25" y="99"/>
                      <a:pt x="25" y="99"/>
                      <a:pt x="25" y="99"/>
                    </a:cubicBezTo>
                    <a:cubicBezTo>
                      <a:pt x="25" y="100"/>
                      <a:pt x="25" y="100"/>
                      <a:pt x="25" y="100"/>
                    </a:cubicBezTo>
                    <a:cubicBezTo>
                      <a:pt x="25" y="100"/>
                      <a:pt x="25" y="100"/>
                      <a:pt x="25" y="101"/>
                    </a:cubicBezTo>
                    <a:cubicBezTo>
                      <a:pt x="26" y="101"/>
                      <a:pt x="26" y="101"/>
                      <a:pt x="26" y="101"/>
                    </a:cubicBezTo>
                    <a:cubicBezTo>
                      <a:pt x="26" y="101"/>
                      <a:pt x="26" y="102"/>
                      <a:pt x="27" y="102"/>
                    </a:cubicBezTo>
                    <a:cubicBezTo>
                      <a:pt x="27" y="102"/>
                      <a:pt x="27" y="102"/>
                      <a:pt x="27" y="102"/>
                    </a:cubicBezTo>
                    <a:cubicBezTo>
                      <a:pt x="27" y="102"/>
                      <a:pt x="28" y="102"/>
                      <a:pt x="28" y="102"/>
                    </a:cubicBezTo>
                    <a:cubicBezTo>
                      <a:pt x="28" y="102"/>
                      <a:pt x="28" y="102"/>
                      <a:pt x="28" y="102"/>
                    </a:cubicBezTo>
                    <a:cubicBezTo>
                      <a:pt x="28" y="102"/>
                      <a:pt x="28" y="102"/>
                      <a:pt x="29" y="102"/>
                    </a:cubicBezTo>
                    <a:cubicBezTo>
                      <a:pt x="29" y="102"/>
                      <a:pt x="29" y="102"/>
                      <a:pt x="29" y="102"/>
                    </a:cubicBezTo>
                    <a:cubicBezTo>
                      <a:pt x="29" y="102"/>
                      <a:pt x="29" y="102"/>
                      <a:pt x="29" y="102"/>
                    </a:cubicBezTo>
                    <a:cubicBezTo>
                      <a:pt x="29" y="102"/>
                      <a:pt x="29" y="102"/>
                      <a:pt x="29" y="102"/>
                    </a:cubicBezTo>
                    <a:cubicBezTo>
                      <a:pt x="29" y="102"/>
                      <a:pt x="29" y="102"/>
                      <a:pt x="29" y="102"/>
                    </a:cubicBezTo>
                    <a:cubicBezTo>
                      <a:pt x="29" y="102"/>
                      <a:pt x="29" y="102"/>
                      <a:pt x="29" y="102"/>
                    </a:cubicBezTo>
                    <a:cubicBezTo>
                      <a:pt x="30" y="102"/>
                      <a:pt x="30" y="102"/>
                      <a:pt x="30" y="102"/>
                    </a:cubicBezTo>
                    <a:cubicBezTo>
                      <a:pt x="30" y="102"/>
                      <a:pt x="30" y="102"/>
                      <a:pt x="30" y="102"/>
                    </a:cubicBezTo>
                    <a:cubicBezTo>
                      <a:pt x="30" y="102"/>
                      <a:pt x="30" y="102"/>
                      <a:pt x="30" y="102"/>
                    </a:cubicBezTo>
                    <a:cubicBezTo>
                      <a:pt x="30" y="102"/>
                      <a:pt x="30" y="102"/>
                      <a:pt x="30" y="102"/>
                    </a:cubicBezTo>
                    <a:cubicBezTo>
                      <a:pt x="30" y="101"/>
                      <a:pt x="30"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99"/>
                      <a:pt x="31" y="99"/>
                      <a:pt x="31" y="98"/>
                    </a:cubicBezTo>
                    <a:cubicBezTo>
                      <a:pt x="32" y="98"/>
                      <a:pt x="32" y="97"/>
                      <a:pt x="32" y="97"/>
                    </a:cubicBezTo>
                    <a:cubicBezTo>
                      <a:pt x="33" y="96"/>
                      <a:pt x="33" y="96"/>
                      <a:pt x="34" y="95"/>
                    </a:cubicBezTo>
                    <a:cubicBezTo>
                      <a:pt x="34" y="95"/>
                      <a:pt x="34" y="94"/>
                      <a:pt x="34" y="94"/>
                    </a:cubicBezTo>
                    <a:cubicBezTo>
                      <a:pt x="35" y="94"/>
                      <a:pt x="35" y="94"/>
                      <a:pt x="35" y="94"/>
                    </a:cubicBezTo>
                    <a:cubicBezTo>
                      <a:pt x="35" y="94"/>
                      <a:pt x="35" y="93"/>
                      <a:pt x="35" y="93"/>
                    </a:cubicBezTo>
                    <a:cubicBezTo>
                      <a:pt x="35" y="93"/>
                      <a:pt x="35" y="93"/>
                      <a:pt x="35" y="92"/>
                    </a:cubicBezTo>
                    <a:cubicBezTo>
                      <a:pt x="35" y="92"/>
                      <a:pt x="35" y="92"/>
                      <a:pt x="35" y="92"/>
                    </a:cubicBezTo>
                    <a:cubicBezTo>
                      <a:pt x="35" y="91"/>
                      <a:pt x="35" y="91"/>
                      <a:pt x="35" y="90"/>
                    </a:cubicBezTo>
                    <a:cubicBezTo>
                      <a:pt x="35" y="90"/>
                      <a:pt x="36" y="90"/>
                      <a:pt x="36" y="89"/>
                    </a:cubicBezTo>
                    <a:cubicBezTo>
                      <a:pt x="36" y="89"/>
                      <a:pt x="36" y="88"/>
                      <a:pt x="36" y="88"/>
                    </a:cubicBezTo>
                    <a:cubicBezTo>
                      <a:pt x="36" y="88"/>
                      <a:pt x="36" y="88"/>
                      <a:pt x="36" y="88"/>
                    </a:cubicBezTo>
                    <a:cubicBezTo>
                      <a:pt x="37" y="87"/>
                      <a:pt x="37" y="87"/>
                      <a:pt x="37" y="87"/>
                    </a:cubicBezTo>
                    <a:cubicBezTo>
                      <a:pt x="37" y="87"/>
                      <a:pt x="37" y="87"/>
                      <a:pt x="37" y="87"/>
                    </a:cubicBezTo>
                    <a:cubicBezTo>
                      <a:pt x="37" y="87"/>
                      <a:pt x="38" y="87"/>
                      <a:pt x="38" y="87"/>
                    </a:cubicBezTo>
                    <a:cubicBezTo>
                      <a:pt x="38" y="87"/>
                      <a:pt x="38" y="87"/>
                      <a:pt x="39" y="87"/>
                    </a:cubicBezTo>
                    <a:cubicBezTo>
                      <a:pt x="39" y="87"/>
                      <a:pt x="39" y="87"/>
                      <a:pt x="40" y="87"/>
                    </a:cubicBezTo>
                    <a:cubicBezTo>
                      <a:pt x="40" y="87"/>
                      <a:pt x="41" y="87"/>
                      <a:pt x="41" y="87"/>
                    </a:cubicBezTo>
                    <a:cubicBezTo>
                      <a:pt x="41" y="87"/>
                      <a:pt x="42" y="87"/>
                      <a:pt x="42" y="87"/>
                    </a:cubicBezTo>
                    <a:cubicBezTo>
                      <a:pt x="42" y="87"/>
                      <a:pt x="43" y="87"/>
                      <a:pt x="43" y="87"/>
                    </a:cubicBezTo>
                    <a:cubicBezTo>
                      <a:pt x="43" y="87"/>
                      <a:pt x="43" y="88"/>
                      <a:pt x="43" y="88"/>
                    </a:cubicBezTo>
                    <a:cubicBezTo>
                      <a:pt x="43" y="88"/>
                      <a:pt x="43" y="88"/>
                      <a:pt x="43" y="88"/>
                    </a:cubicBezTo>
                    <a:cubicBezTo>
                      <a:pt x="43"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5" y="88"/>
                      <a:pt x="45" y="88"/>
                    </a:cubicBezTo>
                    <a:cubicBezTo>
                      <a:pt x="45" y="87"/>
                      <a:pt x="45" y="87"/>
                      <a:pt x="45" y="87"/>
                    </a:cubicBezTo>
                    <a:cubicBezTo>
                      <a:pt x="45" y="87"/>
                      <a:pt x="46" y="87"/>
                      <a:pt x="46" y="87"/>
                    </a:cubicBezTo>
                    <a:cubicBezTo>
                      <a:pt x="46" y="87"/>
                      <a:pt x="46" y="87"/>
                      <a:pt x="46" y="86"/>
                    </a:cubicBezTo>
                    <a:cubicBezTo>
                      <a:pt x="46" y="86"/>
                      <a:pt x="47" y="86"/>
                      <a:pt x="47" y="86"/>
                    </a:cubicBezTo>
                    <a:cubicBezTo>
                      <a:pt x="47" y="86"/>
                      <a:pt x="47" y="86"/>
                      <a:pt x="47" y="86"/>
                    </a:cubicBezTo>
                    <a:cubicBezTo>
                      <a:pt x="47" y="86"/>
                      <a:pt x="47" y="86"/>
                      <a:pt x="47" y="86"/>
                    </a:cubicBezTo>
                    <a:cubicBezTo>
                      <a:pt x="48" y="85"/>
                      <a:pt x="48" y="85"/>
                      <a:pt x="48" y="85"/>
                    </a:cubicBezTo>
                    <a:cubicBezTo>
                      <a:pt x="49" y="86"/>
                      <a:pt x="49" y="86"/>
                      <a:pt x="49" y="86"/>
                    </a:cubicBezTo>
                    <a:cubicBezTo>
                      <a:pt x="49" y="86"/>
                      <a:pt x="49" y="86"/>
                      <a:pt x="49" y="86"/>
                    </a:cubicBezTo>
                    <a:cubicBezTo>
                      <a:pt x="50" y="87"/>
                      <a:pt x="50" y="87"/>
                      <a:pt x="50" y="87"/>
                    </a:cubicBezTo>
                    <a:cubicBezTo>
                      <a:pt x="51" y="87"/>
                      <a:pt x="51" y="87"/>
                      <a:pt x="51" y="87"/>
                    </a:cubicBezTo>
                    <a:cubicBezTo>
                      <a:pt x="52" y="87"/>
                      <a:pt x="52" y="87"/>
                      <a:pt x="52" y="87"/>
                    </a:cubicBezTo>
                    <a:cubicBezTo>
                      <a:pt x="53" y="87"/>
                      <a:pt x="53" y="87"/>
                      <a:pt x="53" y="87"/>
                    </a:cubicBezTo>
                    <a:cubicBezTo>
                      <a:pt x="54" y="87"/>
                      <a:pt x="54" y="87"/>
                      <a:pt x="54" y="87"/>
                    </a:cubicBezTo>
                    <a:cubicBezTo>
                      <a:pt x="54" y="87"/>
                      <a:pt x="55" y="87"/>
                      <a:pt x="55" y="87"/>
                    </a:cubicBezTo>
                    <a:cubicBezTo>
                      <a:pt x="55" y="87"/>
                      <a:pt x="55" y="88"/>
                      <a:pt x="55" y="88"/>
                    </a:cubicBezTo>
                    <a:cubicBezTo>
                      <a:pt x="55" y="88"/>
                      <a:pt x="55" y="88"/>
                      <a:pt x="56" y="88"/>
                    </a:cubicBezTo>
                    <a:cubicBezTo>
                      <a:pt x="56" y="88"/>
                      <a:pt x="56" y="88"/>
                      <a:pt x="56" y="89"/>
                    </a:cubicBezTo>
                    <a:cubicBezTo>
                      <a:pt x="56" y="89"/>
                      <a:pt x="56" y="89"/>
                      <a:pt x="56" y="89"/>
                    </a:cubicBezTo>
                    <a:cubicBezTo>
                      <a:pt x="56" y="89"/>
                      <a:pt x="56" y="89"/>
                      <a:pt x="56" y="90"/>
                    </a:cubicBezTo>
                    <a:cubicBezTo>
                      <a:pt x="57" y="90"/>
                      <a:pt x="57" y="90"/>
                      <a:pt x="57" y="91"/>
                    </a:cubicBezTo>
                    <a:cubicBezTo>
                      <a:pt x="57" y="91"/>
                      <a:pt x="57" y="91"/>
                      <a:pt x="58" y="92"/>
                    </a:cubicBezTo>
                    <a:cubicBezTo>
                      <a:pt x="58" y="92"/>
                      <a:pt x="58" y="92"/>
                      <a:pt x="58" y="92"/>
                    </a:cubicBezTo>
                    <a:cubicBezTo>
                      <a:pt x="59" y="93"/>
                      <a:pt x="59" y="93"/>
                      <a:pt x="59" y="93"/>
                    </a:cubicBezTo>
                    <a:cubicBezTo>
                      <a:pt x="59" y="93"/>
                      <a:pt x="60" y="93"/>
                      <a:pt x="60" y="93"/>
                    </a:cubicBezTo>
                    <a:cubicBezTo>
                      <a:pt x="60" y="93"/>
                      <a:pt x="60" y="93"/>
                      <a:pt x="60" y="93"/>
                    </a:cubicBezTo>
                    <a:cubicBezTo>
                      <a:pt x="60" y="93"/>
                      <a:pt x="60" y="93"/>
                      <a:pt x="60" y="92"/>
                    </a:cubicBezTo>
                    <a:cubicBezTo>
                      <a:pt x="60" y="92"/>
                      <a:pt x="61" y="92"/>
                      <a:pt x="61" y="92"/>
                    </a:cubicBezTo>
                    <a:cubicBezTo>
                      <a:pt x="61" y="92"/>
                      <a:pt x="62" y="92"/>
                      <a:pt x="63" y="91"/>
                    </a:cubicBezTo>
                    <a:cubicBezTo>
                      <a:pt x="63" y="91"/>
                      <a:pt x="64" y="91"/>
                      <a:pt x="64" y="91"/>
                    </a:cubicBezTo>
                    <a:cubicBezTo>
                      <a:pt x="65" y="91"/>
                      <a:pt x="66" y="91"/>
                      <a:pt x="66" y="90"/>
                    </a:cubicBezTo>
                    <a:cubicBezTo>
                      <a:pt x="67" y="90"/>
                      <a:pt x="67" y="90"/>
                      <a:pt x="67" y="90"/>
                    </a:cubicBezTo>
                    <a:cubicBezTo>
                      <a:pt x="68" y="90"/>
                      <a:pt x="68" y="90"/>
                      <a:pt x="68" y="91"/>
                    </a:cubicBezTo>
                    <a:cubicBezTo>
                      <a:pt x="68" y="91"/>
                      <a:pt x="69" y="91"/>
                      <a:pt x="69" y="91"/>
                    </a:cubicBezTo>
                    <a:cubicBezTo>
                      <a:pt x="69" y="91"/>
                      <a:pt x="70" y="91"/>
                      <a:pt x="70" y="92"/>
                    </a:cubicBezTo>
                    <a:cubicBezTo>
                      <a:pt x="70" y="92"/>
                      <a:pt x="71" y="92"/>
                      <a:pt x="71" y="92"/>
                    </a:cubicBezTo>
                    <a:cubicBezTo>
                      <a:pt x="71" y="92"/>
                      <a:pt x="72" y="93"/>
                      <a:pt x="72" y="93"/>
                    </a:cubicBezTo>
                    <a:cubicBezTo>
                      <a:pt x="72" y="93"/>
                      <a:pt x="72" y="93"/>
                      <a:pt x="72" y="93"/>
                    </a:cubicBezTo>
                    <a:cubicBezTo>
                      <a:pt x="73" y="93"/>
                      <a:pt x="73" y="93"/>
                      <a:pt x="73" y="94"/>
                    </a:cubicBezTo>
                    <a:cubicBezTo>
                      <a:pt x="73" y="94"/>
                      <a:pt x="74" y="94"/>
                      <a:pt x="74" y="94"/>
                    </a:cubicBezTo>
                    <a:cubicBezTo>
                      <a:pt x="74" y="94"/>
                      <a:pt x="74" y="94"/>
                      <a:pt x="75" y="94"/>
                    </a:cubicBezTo>
                    <a:cubicBezTo>
                      <a:pt x="75" y="94"/>
                      <a:pt x="75" y="94"/>
                      <a:pt x="76" y="94"/>
                    </a:cubicBezTo>
                    <a:cubicBezTo>
                      <a:pt x="76" y="94"/>
                      <a:pt x="77" y="94"/>
                      <a:pt x="77" y="94"/>
                    </a:cubicBezTo>
                    <a:cubicBezTo>
                      <a:pt x="78" y="94"/>
                      <a:pt x="78" y="94"/>
                      <a:pt x="79" y="94"/>
                    </a:cubicBezTo>
                    <a:cubicBezTo>
                      <a:pt x="79" y="94"/>
                      <a:pt x="79" y="94"/>
                      <a:pt x="80" y="94"/>
                    </a:cubicBezTo>
                    <a:cubicBezTo>
                      <a:pt x="80" y="94"/>
                      <a:pt x="81" y="94"/>
                      <a:pt x="81" y="94"/>
                    </a:cubicBezTo>
                    <a:cubicBezTo>
                      <a:pt x="81" y="94"/>
                      <a:pt x="81" y="94"/>
                      <a:pt x="82" y="94"/>
                    </a:cubicBezTo>
                    <a:cubicBezTo>
                      <a:pt x="82" y="94"/>
                      <a:pt x="82" y="94"/>
                      <a:pt x="82" y="94"/>
                    </a:cubicBezTo>
                    <a:cubicBezTo>
                      <a:pt x="83" y="94"/>
                      <a:pt x="83" y="94"/>
                      <a:pt x="83" y="93"/>
                    </a:cubicBezTo>
                    <a:cubicBezTo>
                      <a:pt x="83" y="93"/>
                      <a:pt x="83" y="93"/>
                      <a:pt x="83" y="93"/>
                    </a:cubicBezTo>
                    <a:cubicBezTo>
                      <a:pt x="84" y="93"/>
                      <a:pt x="84" y="93"/>
                      <a:pt x="84" y="93"/>
                    </a:cubicBezTo>
                    <a:cubicBezTo>
                      <a:pt x="84" y="92"/>
                      <a:pt x="84" y="92"/>
                      <a:pt x="84" y="92"/>
                    </a:cubicBezTo>
                    <a:cubicBezTo>
                      <a:pt x="85" y="92"/>
                      <a:pt x="85" y="92"/>
                      <a:pt x="85" y="91"/>
                    </a:cubicBezTo>
                    <a:cubicBezTo>
                      <a:pt x="86" y="91"/>
                      <a:pt x="86" y="91"/>
                      <a:pt x="86" y="91"/>
                    </a:cubicBezTo>
                    <a:cubicBezTo>
                      <a:pt x="87" y="90"/>
                      <a:pt x="87" y="90"/>
                      <a:pt x="87" y="90"/>
                    </a:cubicBezTo>
                    <a:cubicBezTo>
                      <a:pt x="87" y="90"/>
                      <a:pt x="88" y="90"/>
                      <a:pt x="88" y="90"/>
                    </a:cubicBezTo>
                    <a:cubicBezTo>
                      <a:pt x="88" y="90"/>
                      <a:pt x="88" y="90"/>
                      <a:pt x="88" y="90"/>
                    </a:cubicBezTo>
                    <a:cubicBezTo>
                      <a:pt x="88" y="90"/>
                      <a:pt x="88" y="90"/>
                      <a:pt x="88" y="90"/>
                    </a:cubicBezTo>
                    <a:cubicBezTo>
                      <a:pt x="88" y="90"/>
                      <a:pt x="88" y="90"/>
                      <a:pt x="88" y="90"/>
                    </a:cubicBezTo>
                    <a:cubicBezTo>
                      <a:pt x="88" y="90"/>
                      <a:pt x="88" y="90"/>
                      <a:pt x="88" y="90"/>
                    </a:cubicBezTo>
                    <a:cubicBezTo>
                      <a:pt x="88" y="90"/>
                      <a:pt x="88" y="90"/>
                      <a:pt x="89" y="90"/>
                    </a:cubicBezTo>
                    <a:cubicBezTo>
                      <a:pt x="89" y="90"/>
                      <a:pt x="89" y="90"/>
                      <a:pt x="89" y="90"/>
                    </a:cubicBezTo>
                    <a:cubicBezTo>
                      <a:pt x="89" y="90"/>
                      <a:pt x="89" y="90"/>
                      <a:pt x="89" y="90"/>
                    </a:cubicBezTo>
                    <a:cubicBezTo>
                      <a:pt x="89" y="90"/>
                      <a:pt x="89" y="90"/>
                      <a:pt x="90" y="90"/>
                    </a:cubicBezTo>
                    <a:cubicBezTo>
                      <a:pt x="90" y="90"/>
                      <a:pt x="90" y="90"/>
                      <a:pt x="90" y="90"/>
                    </a:cubicBezTo>
                    <a:cubicBezTo>
                      <a:pt x="91" y="90"/>
                      <a:pt x="91" y="90"/>
                      <a:pt x="91" y="90"/>
                    </a:cubicBezTo>
                    <a:cubicBezTo>
                      <a:pt x="91" y="90"/>
                      <a:pt x="92" y="90"/>
                      <a:pt x="92" y="90"/>
                    </a:cubicBezTo>
                    <a:cubicBezTo>
                      <a:pt x="92" y="90"/>
                      <a:pt x="92" y="90"/>
                      <a:pt x="93" y="90"/>
                    </a:cubicBezTo>
                    <a:cubicBezTo>
                      <a:pt x="93" y="90"/>
                      <a:pt x="93" y="90"/>
                      <a:pt x="93" y="90"/>
                    </a:cubicBezTo>
                    <a:cubicBezTo>
                      <a:pt x="94" y="90"/>
                      <a:pt x="94" y="90"/>
                      <a:pt x="94" y="90"/>
                    </a:cubicBezTo>
                    <a:cubicBezTo>
                      <a:pt x="95" y="90"/>
                      <a:pt x="95" y="90"/>
                      <a:pt x="95" y="90"/>
                    </a:cubicBezTo>
                    <a:cubicBezTo>
                      <a:pt x="95" y="90"/>
                      <a:pt x="96" y="90"/>
                      <a:pt x="96" y="90"/>
                    </a:cubicBezTo>
                    <a:cubicBezTo>
                      <a:pt x="96" y="90"/>
                      <a:pt x="97" y="90"/>
                      <a:pt x="97" y="90"/>
                    </a:cubicBezTo>
                    <a:cubicBezTo>
                      <a:pt x="98" y="90"/>
                      <a:pt x="98" y="90"/>
                      <a:pt x="98" y="90"/>
                    </a:cubicBezTo>
                    <a:cubicBezTo>
                      <a:pt x="98" y="90"/>
                      <a:pt x="98" y="90"/>
                      <a:pt x="99" y="90"/>
                    </a:cubicBezTo>
                    <a:cubicBezTo>
                      <a:pt x="99" y="90"/>
                      <a:pt x="99" y="90"/>
                      <a:pt x="99" y="90"/>
                    </a:cubicBezTo>
                    <a:cubicBezTo>
                      <a:pt x="99" y="90"/>
                      <a:pt x="99" y="90"/>
                      <a:pt x="99" y="90"/>
                    </a:cubicBezTo>
                    <a:cubicBezTo>
                      <a:pt x="100" y="90"/>
                      <a:pt x="100" y="91"/>
                      <a:pt x="100" y="91"/>
                    </a:cubicBezTo>
                    <a:cubicBezTo>
                      <a:pt x="101" y="91"/>
                      <a:pt x="101" y="91"/>
                      <a:pt x="102" y="91"/>
                    </a:cubicBezTo>
                    <a:cubicBezTo>
                      <a:pt x="102" y="92"/>
                      <a:pt x="103" y="92"/>
                      <a:pt x="103" y="92"/>
                    </a:cubicBezTo>
                    <a:cubicBezTo>
                      <a:pt x="104" y="92"/>
                      <a:pt x="104" y="92"/>
                      <a:pt x="105" y="92"/>
                    </a:cubicBezTo>
                    <a:cubicBezTo>
                      <a:pt x="105" y="92"/>
                      <a:pt x="105" y="92"/>
                      <a:pt x="105" y="92"/>
                    </a:cubicBezTo>
                    <a:cubicBezTo>
                      <a:pt x="105" y="92"/>
                      <a:pt x="105" y="92"/>
                      <a:pt x="106" y="92"/>
                    </a:cubicBezTo>
                    <a:cubicBezTo>
                      <a:pt x="106" y="92"/>
                      <a:pt x="106" y="92"/>
                      <a:pt x="106" y="92"/>
                    </a:cubicBezTo>
                    <a:cubicBezTo>
                      <a:pt x="106" y="92"/>
                      <a:pt x="106" y="92"/>
                      <a:pt x="106" y="92"/>
                    </a:cubicBezTo>
                    <a:cubicBezTo>
                      <a:pt x="107" y="92"/>
                      <a:pt x="107" y="92"/>
                      <a:pt x="107" y="91"/>
                    </a:cubicBezTo>
                    <a:cubicBezTo>
                      <a:pt x="108" y="91"/>
                      <a:pt x="108" y="91"/>
                      <a:pt x="108" y="91"/>
                    </a:cubicBezTo>
                    <a:cubicBezTo>
                      <a:pt x="108" y="90"/>
                      <a:pt x="109" y="90"/>
                      <a:pt x="109" y="90"/>
                    </a:cubicBezTo>
                    <a:cubicBezTo>
                      <a:pt x="109" y="89"/>
                      <a:pt x="110" y="89"/>
                      <a:pt x="110" y="89"/>
                    </a:cubicBezTo>
                    <a:cubicBezTo>
                      <a:pt x="110" y="88"/>
                      <a:pt x="110" y="88"/>
                      <a:pt x="110" y="88"/>
                    </a:cubicBezTo>
                    <a:cubicBezTo>
                      <a:pt x="111" y="88"/>
                      <a:pt x="111" y="87"/>
                      <a:pt x="111" y="87"/>
                    </a:cubicBezTo>
                    <a:cubicBezTo>
                      <a:pt x="111" y="87"/>
                      <a:pt x="112" y="87"/>
                      <a:pt x="112" y="87"/>
                    </a:cubicBezTo>
                    <a:cubicBezTo>
                      <a:pt x="112" y="87"/>
                      <a:pt x="112" y="86"/>
                      <a:pt x="112" y="86"/>
                    </a:cubicBezTo>
                    <a:cubicBezTo>
                      <a:pt x="112" y="86"/>
                      <a:pt x="112" y="86"/>
                      <a:pt x="112" y="86"/>
                    </a:cubicBezTo>
                    <a:cubicBezTo>
                      <a:pt x="112" y="86"/>
                      <a:pt x="112" y="86"/>
                      <a:pt x="112" y="86"/>
                    </a:cubicBezTo>
                    <a:cubicBezTo>
                      <a:pt x="112" y="86"/>
                      <a:pt x="112" y="86"/>
                      <a:pt x="112"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6"/>
                      <a:pt x="113" y="86"/>
                    </a:cubicBezTo>
                    <a:cubicBezTo>
                      <a:pt x="113" y="86"/>
                      <a:pt x="113" y="85"/>
                      <a:pt x="113" y="85"/>
                    </a:cubicBezTo>
                    <a:cubicBezTo>
                      <a:pt x="113" y="85"/>
                      <a:pt x="113" y="85"/>
                      <a:pt x="113" y="85"/>
                    </a:cubicBezTo>
                    <a:cubicBezTo>
                      <a:pt x="112" y="85"/>
                      <a:pt x="112" y="85"/>
                      <a:pt x="112" y="85"/>
                    </a:cubicBezTo>
                    <a:cubicBezTo>
                      <a:pt x="112" y="85"/>
                      <a:pt x="111" y="86"/>
                      <a:pt x="111" y="86"/>
                    </a:cubicBezTo>
                    <a:cubicBezTo>
                      <a:pt x="111" y="86"/>
                      <a:pt x="111" y="86"/>
                      <a:pt x="111" y="86"/>
                    </a:cubicBezTo>
                    <a:cubicBezTo>
                      <a:pt x="110" y="87"/>
                      <a:pt x="110" y="87"/>
                      <a:pt x="110" y="87"/>
                    </a:cubicBezTo>
                    <a:cubicBezTo>
                      <a:pt x="110" y="87"/>
                      <a:pt x="109" y="88"/>
                      <a:pt x="109" y="88"/>
                    </a:cubicBezTo>
                    <a:cubicBezTo>
                      <a:pt x="109" y="88"/>
                      <a:pt x="109" y="89"/>
                      <a:pt x="108" y="89"/>
                    </a:cubicBezTo>
                    <a:cubicBezTo>
                      <a:pt x="108" y="89"/>
                      <a:pt x="108" y="90"/>
                      <a:pt x="108" y="90"/>
                    </a:cubicBezTo>
                    <a:cubicBezTo>
                      <a:pt x="107" y="90"/>
                      <a:pt x="107" y="90"/>
                      <a:pt x="107" y="90"/>
                    </a:cubicBezTo>
                    <a:cubicBezTo>
                      <a:pt x="106" y="91"/>
                      <a:pt x="106" y="91"/>
                      <a:pt x="106" y="91"/>
                    </a:cubicBezTo>
                    <a:cubicBezTo>
                      <a:pt x="106" y="91"/>
                      <a:pt x="106" y="91"/>
                      <a:pt x="106" y="91"/>
                    </a:cubicBezTo>
                    <a:cubicBezTo>
                      <a:pt x="106" y="91"/>
                      <a:pt x="106" y="91"/>
                      <a:pt x="105" y="91"/>
                    </a:cubicBezTo>
                    <a:cubicBezTo>
                      <a:pt x="105" y="91"/>
                      <a:pt x="105" y="91"/>
                      <a:pt x="105" y="91"/>
                    </a:cubicBezTo>
                    <a:cubicBezTo>
                      <a:pt x="105" y="91"/>
                      <a:pt x="105" y="91"/>
                      <a:pt x="105" y="91"/>
                    </a:cubicBezTo>
                    <a:cubicBezTo>
                      <a:pt x="104" y="91"/>
                      <a:pt x="104" y="91"/>
                      <a:pt x="103" y="91"/>
                    </a:cubicBezTo>
                    <a:cubicBezTo>
                      <a:pt x="103" y="91"/>
                      <a:pt x="103" y="91"/>
                      <a:pt x="102" y="90"/>
                    </a:cubicBezTo>
                    <a:cubicBezTo>
                      <a:pt x="102" y="90"/>
                      <a:pt x="101" y="90"/>
                      <a:pt x="101" y="90"/>
                    </a:cubicBezTo>
                    <a:cubicBezTo>
                      <a:pt x="100" y="90"/>
                      <a:pt x="100" y="90"/>
                      <a:pt x="100" y="89"/>
                    </a:cubicBezTo>
                    <a:cubicBezTo>
                      <a:pt x="99" y="89"/>
                      <a:pt x="99" y="89"/>
                      <a:pt x="99" y="89"/>
                    </a:cubicBezTo>
                    <a:cubicBezTo>
                      <a:pt x="99" y="89"/>
                      <a:pt x="99" y="89"/>
                      <a:pt x="99" y="89"/>
                    </a:cubicBezTo>
                    <a:cubicBezTo>
                      <a:pt x="99" y="89"/>
                      <a:pt x="98" y="89"/>
                      <a:pt x="98" y="89"/>
                    </a:cubicBezTo>
                    <a:cubicBezTo>
                      <a:pt x="98" y="89"/>
                      <a:pt x="97" y="89"/>
                      <a:pt x="97" y="89"/>
                    </a:cubicBezTo>
                    <a:cubicBezTo>
                      <a:pt x="97" y="89"/>
                      <a:pt x="96" y="89"/>
                      <a:pt x="96" y="89"/>
                    </a:cubicBezTo>
                    <a:cubicBezTo>
                      <a:pt x="96" y="89"/>
                      <a:pt x="95" y="89"/>
                      <a:pt x="95" y="89"/>
                    </a:cubicBezTo>
                    <a:cubicBezTo>
                      <a:pt x="95" y="89"/>
                      <a:pt x="95" y="89"/>
                      <a:pt x="94" y="89"/>
                    </a:cubicBezTo>
                    <a:cubicBezTo>
                      <a:pt x="94" y="89"/>
                      <a:pt x="94" y="89"/>
                      <a:pt x="93" y="89"/>
                    </a:cubicBezTo>
                    <a:cubicBezTo>
                      <a:pt x="93" y="89"/>
                      <a:pt x="93" y="89"/>
                      <a:pt x="93" y="89"/>
                    </a:cubicBezTo>
                    <a:cubicBezTo>
                      <a:pt x="92" y="89"/>
                      <a:pt x="92" y="89"/>
                      <a:pt x="92" y="89"/>
                    </a:cubicBezTo>
                    <a:cubicBezTo>
                      <a:pt x="91" y="89"/>
                      <a:pt x="91" y="89"/>
                      <a:pt x="91" y="89"/>
                    </a:cubicBezTo>
                    <a:cubicBezTo>
                      <a:pt x="91" y="89"/>
                      <a:pt x="90" y="89"/>
                      <a:pt x="90" y="89"/>
                    </a:cubicBezTo>
                    <a:cubicBezTo>
                      <a:pt x="90" y="89"/>
                      <a:pt x="90" y="89"/>
                      <a:pt x="90" y="89"/>
                    </a:cubicBezTo>
                    <a:cubicBezTo>
                      <a:pt x="89" y="89"/>
                      <a:pt x="89" y="89"/>
                      <a:pt x="89" y="89"/>
                    </a:cubicBezTo>
                    <a:cubicBezTo>
                      <a:pt x="89" y="89"/>
                      <a:pt x="89" y="89"/>
                      <a:pt x="89" y="89"/>
                    </a:cubicBezTo>
                    <a:cubicBezTo>
                      <a:pt x="89" y="89"/>
                      <a:pt x="89" y="89"/>
                      <a:pt x="89" y="89"/>
                    </a:cubicBezTo>
                    <a:cubicBezTo>
                      <a:pt x="89" y="89"/>
                      <a:pt x="88" y="89"/>
                      <a:pt x="88" y="89"/>
                    </a:cubicBezTo>
                    <a:cubicBezTo>
                      <a:pt x="88" y="89"/>
                      <a:pt x="88" y="89"/>
                      <a:pt x="88" y="89"/>
                    </a:cubicBezTo>
                    <a:cubicBezTo>
                      <a:pt x="88" y="89"/>
                      <a:pt x="88" y="89"/>
                      <a:pt x="88" y="89"/>
                    </a:cubicBezTo>
                    <a:cubicBezTo>
                      <a:pt x="88" y="89"/>
                      <a:pt x="88" y="89"/>
                      <a:pt x="88" y="89"/>
                    </a:cubicBezTo>
                    <a:cubicBezTo>
                      <a:pt x="88" y="89"/>
                      <a:pt x="88" y="89"/>
                      <a:pt x="88" y="89"/>
                    </a:cubicBezTo>
                    <a:cubicBezTo>
                      <a:pt x="88" y="89"/>
                      <a:pt x="87" y="89"/>
                      <a:pt x="87" y="89"/>
                    </a:cubicBezTo>
                    <a:cubicBezTo>
                      <a:pt x="87" y="89"/>
                      <a:pt x="86" y="89"/>
                      <a:pt x="86" y="90"/>
                    </a:cubicBezTo>
                    <a:cubicBezTo>
                      <a:pt x="85" y="90"/>
                      <a:pt x="85" y="90"/>
                      <a:pt x="85" y="91"/>
                    </a:cubicBezTo>
                    <a:cubicBezTo>
                      <a:pt x="84" y="91"/>
                      <a:pt x="84" y="91"/>
                      <a:pt x="84" y="91"/>
                    </a:cubicBezTo>
                    <a:cubicBezTo>
                      <a:pt x="84" y="92"/>
                      <a:pt x="83" y="92"/>
                      <a:pt x="83" y="92"/>
                    </a:cubicBezTo>
                    <a:cubicBezTo>
                      <a:pt x="83" y="92"/>
                      <a:pt x="83" y="92"/>
                      <a:pt x="83" y="92"/>
                    </a:cubicBezTo>
                    <a:cubicBezTo>
                      <a:pt x="83" y="92"/>
                      <a:pt x="82" y="93"/>
                      <a:pt x="82" y="93"/>
                    </a:cubicBezTo>
                    <a:cubicBezTo>
                      <a:pt x="82" y="93"/>
                      <a:pt x="82" y="93"/>
                      <a:pt x="82" y="93"/>
                    </a:cubicBezTo>
                    <a:cubicBezTo>
                      <a:pt x="82" y="93"/>
                      <a:pt x="82" y="93"/>
                      <a:pt x="81" y="93"/>
                    </a:cubicBezTo>
                    <a:cubicBezTo>
                      <a:pt x="81" y="93"/>
                      <a:pt x="81" y="93"/>
                      <a:pt x="81" y="93"/>
                    </a:cubicBezTo>
                    <a:cubicBezTo>
                      <a:pt x="80" y="93"/>
                      <a:pt x="80" y="93"/>
                      <a:pt x="80" y="93"/>
                    </a:cubicBezTo>
                    <a:cubicBezTo>
                      <a:pt x="79" y="93"/>
                      <a:pt x="79" y="93"/>
                      <a:pt x="79" y="93"/>
                    </a:cubicBezTo>
                    <a:cubicBezTo>
                      <a:pt x="78" y="93"/>
                      <a:pt x="78" y="93"/>
                      <a:pt x="77" y="93"/>
                    </a:cubicBezTo>
                    <a:cubicBezTo>
                      <a:pt x="77" y="93"/>
                      <a:pt x="76" y="93"/>
                      <a:pt x="76" y="93"/>
                    </a:cubicBezTo>
                    <a:cubicBezTo>
                      <a:pt x="76" y="93"/>
                      <a:pt x="75" y="93"/>
                      <a:pt x="75" y="93"/>
                    </a:cubicBezTo>
                    <a:cubicBezTo>
                      <a:pt x="75" y="93"/>
                      <a:pt x="74" y="93"/>
                      <a:pt x="74" y="93"/>
                    </a:cubicBezTo>
                    <a:cubicBezTo>
                      <a:pt x="74" y="93"/>
                      <a:pt x="74" y="93"/>
                      <a:pt x="74" y="93"/>
                    </a:cubicBezTo>
                    <a:cubicBezTo>
                      <a:pt x="73" y="93"/>
                      <a:pt x="73" y="92"/>
                      <a:pt x="73" y="92"/>
                    </a:cubicBezTo>
                    <a:cubicBezTo>
                      <a:pt x="73" y="92"/>
                      <a:pt x="72" y="92"/>
                      <a:pt x="72" y="92"/>
                    </a:cubicBezTo>
                    <a:cubicBezTo>
                      <a:pt x="72" y="92"/>
                      <a:pt x="72" y="92"/>
                      <a:pt x="72" y="91"/>
                    </a:cubicBezTo>
                    <a:cubicBezTo>
                      <a:pt x="71" y="91"/>
                      <a:pt x="71" y="91"/>
                      <a:pt x="70" y="91"/>
                    </a:cubicBezTo>
                    <a:cubicBezTo>
                      <a:pt x="70" y="90"/>
                      <a:pt x="70" y="90"/>
                      <a:pt x="69" y="90"/>
                    </a:cubicBezTo>
                    <a:cubicBezTo>
                      <a:pt x="69" y="90"/>
                      <a:pt x="69" y="90"/>
                      <a:pt x="68" y="90"/>
                    </a:cubicBezTo>
                    <a:cubicBezTo>
                      <a:pt x="68" y="89"/>
                      <a:pt x="68" y="89"/>
                      <a:pt x="67" y="89"/>
                    </a:cubicBezTo>
                    <a:cubicBezTo>
                      <a:pt x="67" y="89"/>
                      <a:pt x="67" y="89"/>
                      <a:pt x="66" y="89"/>
                    </a:cubicBezTo>
                    <a:cubicBezTo>
                      <a:pt x="65" y="90"/>
                      <a:pt x="65" y="90"/>
                      <a:pt x="64" y="90"/>
                    </a:cubicBezTo>
                    <a:cubicBezTo>
                      <a:pt x="64" y="90"/>
                      <a:pt x="63" y="90"/>
                      <a:pt x="62" y="90"/>
                    </a:cubicBezTo>
                    <a:cubicBezTo>
                      <a:pt x="62" y="91"/>
                      <a:pt x="61" y="91"/>
                      <a:pt x="60" y="91"/>
                    </a:cubicBezTo>
                    <a:cubicBezTo>
                      <a:pt x="59" y="92"/>
                      <a:pt x="59" y="92"/>
                      <a:pt x="59" y="92"/>
                    </a:cubicBezTo>
                    <a:cubicBezTo>
                      <a:pt x="59" y="92"/>
                      <a:pt x="59" y="92"/>
                      <a:pt x="59" y="91"/>
                    </a:cubicBezTo>
                    <a:cubicBezTo>
                      <a:pt x="59" y="91"/>
                      <a:pt x="58" y="91"/>
                      <a:pt x="58" y="91"/>
                    </a:cubicBezTo>
                    <a:cubicBezTo>
                      <a:pt x="58" y="91"/>
                      <a:pt x="58" y="90"/>
                      <a:pt x="58" y="90"/>
                    </a:cubicBezTo>
                    <a:cubicBezTo>
                      <a:pt x="58" y="90"/>
                      <a:pt x="57" y="90"/>
                      <a:pt x="57" y="89"/>
                    </a:cubicBezTo>
                    <a:cubicBezTo>
                      <a:pt x="57" y="89"/>
                      <a:pt x="57" y="89"/>
                      <a:pt x="57" y="89"/>
                    </a:cubicBezTo>
                    <a:cubicBezTo>
                      <a:pt x="57" y="88"/>
                      <a:pt x="57" y="88"/>
                      <a:pt x="57" y="88"/>
                    </a:cubicBezTo>
                    <a:cubicBezTo>
                      <a:pt x="57" y="88"/>
                      <a:pt x="56" y="88"/>
                      <a:pt x="56" y="88"/>
                    </a:cubicBezTo>
                    <a:cubicBezTo>
                      <a:pt x="56" y="87"/>
                      <a:pt x="56" y="87"/>
                      <a:pt x="56" y="87"/>
                    </a:cubicBezTo>
                    <a:cubicBezTo>
                      <a:pt x="56" y="87"/>
                      <a:pt x="56" y="87"/>
                      <a:pt x="55" y="86"/>
                    </a:cubicBezTo>
                    <a:cubicBezTo>
                      <a:pt x="55" y="86"/>
                      <a:pt x="55" y="86"/>
                      <a:pt x="54" y="86"/>
                    </a:cubicBezTo>
                    <a:cubicBezTo>
                      <a:pt x="54" y="86"/>
                      <a:pt x="54" y="86"/>
                      <a:pt x="53" y="86"/>
                    </a:cubicBezTo>
                    <a:cubicBezTo>
                      <a:pt x="53" y="86"/>
                      <a:pt x="53" y="86"/>
                      <a:pt x="52" y="86"/>
                    </a:cubicBezTo>
                    <a:cubicBezTo>
                      <a:pt x="52" y="86"/>
                      <a:pt x="52" y="86"/>
                      <a:pt x="52" y="86"/>
                    </a:cubicBezTo>
                    <a:cubicBezTo>
                      <a:pt x="51" y="86"/>
                      <a:pt x="51" y="86"/>
                      <a:pt x="51" y="86"/>
                    </a:cubicBezTo>
                    <a:cubicBezTo>
                      <a:pt x="50" y="86"/>
                      <a:pt x="50" y="86"/>
                      <a:pt x="50" y="85"/>
                    </a:cubicBezTo>
                    <a:cubicBezTo>
                      <a:pt x="50" y="85"/>
                      <a:pt x="49" y="85"/>
                      <a:pt x="49" y="85"/>
                    </a:cubicBezTo>
                    <a:cubicBezTo>
                      <a:pt x="49" y="85"/>
                      <a:pt x="49" y="85"/>
                      <a:pt x="49" y="85"/>
                    </a:cubicBezTo>
                    <a:cubicBezTo>
                      <a:pt x="49" y="85"/>
                      <a:pt x="49" y="85"/>
                      <a:pt x="49" y="85"/>
                    </a:cubicBezTo>
                    <a:cubicBezTo>
                      <a:pt x="48" y="85"/>
                      <a:pt x="48" y="84"/>
                      <a:pt x="48" y="84"/>
                    </a:cubicBezTo>
                    <a:cubicBezTo>
                      <a:pt x="48" y="84"/>
                      <a:pt x="48" y="84"/>
                      <a:pt x="48" y="84"/>
                    </a:cubicBezTo>
                    <a:cubicBezTo>
                      <a:pt x="48" y="84"/>
                      <a:pt x="47" y="84"/>
                      <a:pt x="47" y="85"/>
                    </a:cubicBezTo>
                    <a:cubicBezTo>
                      <a:pt x="47" y="85"/>
                      <a:pt x="47" y="85"/>
                      <a:pt x="47" y="85"/>
                    </a:cubicBezTo>
                    <a:cubicBezTo>
                      <a:pt x="46" y="85"/>
                      <a:pt x="46" y="85"/>
                      <a:pt x="46" y="85"/>
                    </a:cubicBezTo>
                    <a:cubicBezTo>
                      <a:pt x="46" y="85"/>
                      <a:pt x="46" y="86"/>
                      <a:pt x="46" y="86"/>
                    </a:cubicBezTo>
                    <a:cubicBezTo>
                      <a:pt x="45" y="86"/>
                      <a:pt x="45" y="86"/>
                      <a:pt x="45" y="86"/>
                    </a:cubicBezTo>
                    <a:cubicBezTo>
                      <a:pt x="45" y="86"/>
                      <a:pt x="45" y="86"/>
                      <a:pt x="45" y="86"/>
                    </a:cubicBezTo>
                    <a:cubicBezTo>
                      <a:pt x="45" y="86"/>
                      <a:pt x="45" y="87"/>
                      <a:pt x="44" y="87"/>
                    </a:cubicBezTo>
                    <a:cubicBezTo>
                      <a:pt x="44" y="87"/>
                      <a:pt x="44" y="87"/>
                      <a:pt x="44" y="87"/>
                    </a:cubicBezTo>
                    <a:cubicBezTo>
                      <a:pt x="43" y="87"/>
                      <a:pt x="43" y="87"/>
                      <a:pt x="43" y="87"/>
                    </a:cubicBezTo>
                    <a:cubicBezTo>
                      <a:pt x="43" y="86"/>
                      <a:pt x="42" y="86"/>
                      <a:pt x="42" y="86"/>
                    </a:cubicBezTo>
                    <a:cubicBezTo>
                      <a:pt x="42" y="86"/>
                      <a:pt x="41" y="86"/>
                      <a:pt x="41" y="86"/>
                    </a:cubicBezTo>
                    <a:cubicBezTo>
                      <a:pt x="41" y="86"/>
                      <a:pt x="40" y="86"/>
                      <a:pt x="40" y="86"/>
                    </a:cubicBezTo>
                    <a:cubicBezTo>
                      <a:pt x="39" y="86"/>
                      <a:pt x="39" y="86"/>
                      <a:pt x="39" y="86"/>
                    </a:cubicBezTo>
                    <a:cubicBezTo>
                      <a:pt x="38" y="86"/>
                      <a:pt x="38" y="86"/>
                      <a:pt x="38" y="86"/>
                    </a:cubicBezTo>
                    <a:cubicBezTo>
                      <a:pt x="37" y="86"/>
                      <a:pt x="37" y="86"/>
                      <a:pt x="37" y="86"/>
                    </a:cubicBezTo>
                    <a:cubicBezTo>
                      <a:pt x="37" y="86"/>
                      <a:pt x="37" y="86"/>
                      <a:pt x="36" y="86"/>
                    </a:cubicBezTo>
                    <a:cubicBezTo>
                      <a:pt x="36" y="87"/>
                      <a:pt x="36" y="87"/>
                      <a:pt x="36" y="87"/>
                    </a:cubicBezTo>
                    <a:cubicBezTo>
                      <a:pt x="36" y="87"/>
                      <a:pt x="35" y="87"/>
                      <a:pt x="35" y="88"/>
                    </a:cubicBezTo>
                    <a:cubicBezTo>
                      <a:pt x="35" y="88"/>
                      <a:pt x="35" y="88"/>
                      <a:pt x="35" y="89"/>
                    </a:cubicBezTo>
                    <a:cubicBezTo>
                      <a:pt x="35" y="89"/>
                      <a:pt x="35" y="90"/>
                      <a:pt x="34" y="90"/>
                    </a:cubicBezTo>
                    <a:cubicBezTo>
                      <a:pt x="34" y="90"/>
                      <a:pt x="34" y="91"/>
                      <a:pt x="34" y="91"/>
                    </a:cubicBezTo>
                    <a:cubicBezTo>
                      <a:pt x="34" y="92"/>
                      <a:pt x="34" y="92"/>
                      <a:pt x="34" y="92"/>
                    </a:cubicBezTo>
                    <a:cubicBezTo>
                      <a:pt x="34" y="92"/>
                      <a:pt x="34" y="92"/>
                      <a:pt x="34" y="93"/>
                    </a:cubicBezTo>
                    <a:cubicBezTo>
                      <a:pt x="34" y="93"/>
                      <a:pt x="34" y="93"/>
                      <a:pt x="34" y="93"/>
                    </a:cubicBezTo>
                    <a:cubicBezTo>
                      <a:pt x="34" y="93"/>
                      <a:pt x="34" y="93"/>
                      <a:pt x="34" y="94"/>
                    </a:cubicBezTo>
                    <a:cubicBezTo>
                      <a:pt x="34" y="94"/>
                      <a:pt x="34" y="94"/>
                      <a:pt x="33" y="94"/>
                    </a:cubicBezTo>
                    <a:cubicBezTo>
                      <a:pt x="33" y="95"/>
                      <a:pt x="32" y="95"/>
                      <a:pt x="32" y="96"/>
                    </a:cubicBezTo>
                    <a:cubicBezTo>
                      <a:pt x="31" y="96"/>
                      <a:pt x="31" y="97"/>
                      <a:pt x="31" y="98"/>
                    </a:cubicBezTo>
                    <a:cubicBezTo>
                      <a:pt x="30" y="99"/>
                      <a:pt x="30" y="99"/>
                      <a:pt x="30" y="100"/>
                    </a:cubicBezTo>
                    <a:cubicBezTo>
                      <a:pt x="30" y="100"/>
                      <a:pt x="30" y="100"/>
                      <a:pt x="30" y="100"/>
                    </a:cubicBezTo>
                    <a:cubicBezTo>
                      <a:pt x="30" y="101"/>
                      <a:pt x="30" y="101"/>
                      <a:pt x="30" y="101"/>
                    </a:cubicBezTo>
                    <a:cubicBezTo>
                      <a:pt x="29" y="101"/>
                      <a:pt x="29" y="101"/>
                      <a:pt x="29" y="101"/>
                    </a:cubicBezTo>
                    <a:cubicBezTo>
                      <a:pt x="29" y="101"/>
                      <a:pt x="29" y="101"/>
                      <a:pt x="29" y="101"/>
                    </a:cubicBezTo>
                    <a:cubicBezTo>
                      <a:pt x="29" y="101"/>
                      <a:pt x="28" y="101"/>
                      <a:pt x="28" y="101"/>
                    </a:cubicBezTo>
                    <a:cubicBezTo>
                      <a:pt x="28" y="101"/>
                      <a:pt x="28" y="101"/>
                      <a:pt x="28" y="101"/>
                    </a:cubicBezTo>
                    <a:cubicBezTo>
                      <a:pt x="28" y="101"/>
                      <a:pt x="28" y="101"/>
                      <a:pt x="28" y="101"/>
                    </a:cubicBezTo>
                    <a:cubicBezTo>
                      <a:pt x="27" y="101"/>
                      <a:pt x="27" y="101"/>
                      <a:pt x="27" y="101"/>
                    </a:cubicBezTo>
                    <a:cubicBezTo>
                      <a:pt x="27" y="101"/>
                      <a:pt x="27" y="101"/>
                      <a:pt x="27" y="101"/>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8"/>
                      <a:pt x="26" y="98"/>
                      <a:pt x="26" y="98"/>
                    </a:cubicBezTo>
                    <a:cubicBezTo>
                      <a:pt x="26" y="98"/>
                      <a:pt x="25" y="98"/>
                      <a:pt x="25" y="97"/>
                    </a:cubicBezTo>
                    <a:cubicBezTo>
                      <a:pt x="25" y="97"/>
                      <a:pt x="25" y="97"/>
                      <a:pt x="24" y="97"/>
                    </a:cubicBezTo>
                    <a:cubicBezTo>
                      <a:pt x="23" y="97"/>
                      <a:pt x="23" y="97"/>
                      <a:pt x="23" y="97"/>
                    </a:cubicBezTo>
                    <a:cubicBezTo>
                      <a:pt x="23" y="97"/>
                      <a:pt x="23" y="97"/>
                      <a:pt x="23" y="97"/>
                    </a:cubicBezTo>
                    <a:cubicBezTo>
                      <a:pt x="23" y="97"/>
                      <a:pt x="22" y="97"/>
                      <a:pt x="22" y="97"/>
                    </a:cubicBezTo>
                    <a:cubicBezTo>
                      <a:pt x="22" y="97"/>
                      <a:pt x="22" y="97"/>
                      <a:pt x="22" y="97"/>
                    </a:cubicBezTo>
                    <a:cubicBezTo>
                      <a:pt x="22" y="97"/>
                      <a:pt x="21" y="98"/>
                      <a:pt x="21" y="98"/>
                    </a:cubicBezTo>
                    <a:cubicBezTo>
                      <a:pt x="21" y="98"/>
                      <a:pt x="21" y="98"/>
                      <a:pt x="21" y="98"/>
                    </a:cubicBezTo>
                    <a:cubicBezTo>
                      <a:pt x="21" y="98"/>
                      <a:pt x="21" y="99"/>
                      <a:pt x="21" y="99"/>
                    </a:cubicBezTo>
                    <a:cubicBezTo>
                      <a:pt x="21" y="99"/>
                      <a:pt x="21" y="99"/>
                      <a:pt x="21" y="99"/>
                    </a:cubicBezTo>
                    <a:cubicBezTo>
                      <a:pt x="21" y="100"/>
                      <a:pt x="21" y="100"/>
                      <a:pt x="20" y="100"/>
                    </a:cubicBezTo>
                    <a:cubicBezTo>
                      <a:pt x="20" y="100"/>
                      <a:pt x="20" y="100"/>
                      <a:pt x="20" y="100"/>
                    </a:cubicBezTo>
                    <a:cubicBezTo>
                      <a:pt x="19" y="100"/>
                      <a:pt x="19" y="100"/>
                      <a:pt x="19" y="99"/>
                    </a:cubicBezTo>
                    <a:cubicBezTo>
                      <a:pt x="19" y="99"/>
                      <a:pt x="19"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7"/>
                      <a:pt x="18" y="97"/>
                      <a:pt x="18" y="97"/>
                    </a:cubicBezTo>
                    <a:cubicBezTo>
                      <a:pt x="18" y="97"/>
                      <a:pt x="18" y="96"/>
                      <a:pt x="18" y="96"/>
                    </a:cubicBezTo>
                    <a:cubicBezTo>
                      <a:pt x="18" y="96"/>
                      <a:pt x="18" y="96"/>
                      <a:pt x="18" y="96"/>
                    </a:cubicBezTo>
                    <a:cubicBezTo>
                      <a:pt x="18" y="95"/>
                      <a:pt x="18" y="95"/>
                      <a:pt x="18" y="95"/>
                    </a:cubicBezTo>
                    <a:cubicBezTo>
                      <a:pt x="18" y="95"/>
                      <a:pt x="18" y="95"/>
                      <a:pt x="18" y="95"/>
                    </a:cubicBezTo>
                    <a:cubicBezTo>
                      <a:pt x="18" y="95"/>
                      <a:pt x="17" y="95"/>
                      <a:pt x="17" y="95"/>
                    </a:cubicBezTo>
                    <a:cubicBezTo>
                      <a:pt x="17" y="95"/>
                      <a:pt x="17" y="95"/>
                      <a:pt x="17" y="95"/>
                    </a:cubicBezTo>
                    <a:cubicBezTo>
                      <a:pt x="17" y="94"/>
                      <a:pt x="17" y="94"/>
                      <a:pt x="17" y="94"/>
                    </a:cubicBezTo>
                    <a:cubicBezTo>
                      <a:pt x="17" y="94"/>
                      <a:pt x="17" y="94"/>
                      <a:pt x="17" y="94"/>
                    </a:cubicBezTo>
                    <a:cubicBezTo>
                      <a:pt x="17" y="94"/>
                      <a:pt x="17" y="94"/>
                      <a:pt x="17" y="94"/>
                    </a:cubicBezTo>
                    <a:cubicBezTo>
                      <a:pt x="16" y="94"/>
                      <a:pt x="16" y="94"/>
                      <a:pt x="16" y="95"/>
                    </a:cubicBezTo>
                    <a:cubicBezTo>
                      <a:pt x="16" y="95"/>
                      <a:pt x="16" y="95"/>
                      <a:pt x="16" y="95"/>
                    </a:cubicBezTo>
                    <a:cubicBezTo>
                      <a:pt x="16" y="95"/>
                      <a:pt x="16" y="95"/>
                      <a:pt x="16" y="95"/>
                    </a:cubicBezTo>
                    <a:cubicBezTo>
                      <a:pt x="15" y="95"/>
                      <a:pt x="15" y="95"/>
                      <a:pt x="15" y="95"/>
                    </a:cubicBezTo>
                    <a:cubicBezTo>
                      <a:pt x="15" y="95"/>
                      <a:pt x="15" y="95"/>
                      <a:pt x="14" y="95"/>
                    </a:cubicBezTo>
                    <a:cubicBezTo>
                      <a:pt x="14" y="95"/>
                      <a:pt x="14" y="95"/>
                      <a:pt x="14" y="95"/>
                    </a:cubicBezTo>
                    <a:cubicBezTo>
                      <a:pt x="14" y="95"/>
                      <a:pt x="14" y="95"/>
                      <a:pt x="13" y="95"/>
                    </a:cubicBezTo>
                    <a:cubicBezTo>
                      <a:pt x="13" y="95"/>
                      <a:pt x="13" y="95"/>
                      <a:pt x="13" y="95"/>
                    </a:cubicBezTo>
                    <a:cubicBezTo>
                      <a:pt x="13" y="95"/>
                      <a:pt x="13" y="95"/>
                      <a:pt x="13" y="95"/>
                    </a:cubicBezTo>
                    <a:cubicBezTo>
                      <a:pt x="13" y="95"/>
                      <a:pt x="13" y="95"/>
                      <a:pt x="13" y="95"/>
                    </a:cubicBezTo>
                    <a:cubicBezTo>
                      <a:pt x="13" y="95"/>
                      <a:pt x="13" y="95"/>
                      <a:pt x="13" y="95"/>
                    </a:cubicBezTo>
                    <a:cubicBezTo>
                      <a:pt x="13" y="95"/>
                      <a:pt x="13" y="95"/>
                      <a:pt x="13" y="95"/>
                    </a:cubicBezTo>
                    <a:cubicBezTo>
                      <a:pt x="12" y="95"/>
                      <a:pt x="12" y="95"/>
                      <a:pt x="12" y="95"/>
                    </a:cubicBezTo>
                    <a:cubicBezTo>
                      <a:pt x="12" y="94"/>
                      <a:pt x="12" y="94"/>
                      <a:pt x="12" y="94"/>
                    </a:cubicBezTo>
                    <a:cubicBezTo>
                      <a:pt x="12" y="94"/>
                      <a:pt x="12" y="94"/>
                      <a:pt x="12" y="94"/>
                    </a:cubicBezTo>
                    <a:cubicBezTo>
                      <a:pt x="11" y="94"/>
                      <a:pt x="11" y="93"/>
                      <a:pt x="11" y="93"/>
                    </a:cubicBezTo>
                    <a:cubicBezTo>
                      <a:pt x="11" y="93"/>
                      <a:pt x="11" y="93"/>
                      <a:pt x="11" y="93"/>
                    </a:cubicBezTo>
                    <a:cubicBezTo>
                      <a:pt x="10" y="92"/>
                      <a:pt x="10" y="92"/>
                      <a:pt x="10" y="92"/>
                    </a:cubicBezTo>
                    <a:cubicBezTo>
                      <a:pt x="10" y="92"/>
                      <a:pt x="10" y="92"/>
                      <a:pt x="9" y="92"/>
                    </a:cubicBezTo>
                    <a:cubicBezTo>
                      <a:pt x="9" y="92"/>
                      <a:pt x="9" y="92"/>
                      <a:pt x="9" y="92"/>
                    </a:cubicBezTo>
                    <a:cubicBezTo>
                      <a:pt x="9" y="92"/>
                      <a:pt x="9" y="92"/>
                      <a:pt x="9" y="92"/>
                    </a:cubicBezTo>
                    <a:cubicBezTo>
                      <a:pt x="9" y="91"/>
                      <a:pt x="9" y="91"/>
                      <a:pt x="9" y="91"/>
                    </a:cubicBezTo>
                    <a:cubicBezTo>
                      <a:pt x="8" y="90"/>
                      <a:pt x="8" y="90"/>
                      <a:pt x="8" y="89"/>
                    </a:cubicBezTo>
                    <a:cubicBezTo>
                      <a:pt x="8" y="89"/>
                      <a:pt x="8" y="89"/>
                      <a:pt x="8" y="88"/>
                    </a:cubicBezTo>
                    <a:cubicBezTo>
                      <a:pt x="8" y="88"/>
                      <a:pt x="8" y="87"/>
                      <a:pt x="7" y="87"/>
                    </a:cubicBezTo>
                    <a:cubicBezTo>
                      <a:pt x="7" y="86"/>
                      <a:pt x="6" y="86"/>
                      <a:pt x="6" y="86"/>
                    </a:cubicBezTo>
                    <a:cubicBezTo>
                      <a:pt x="6" y="85"/>
                      <a:pt x="5" y="85"/>
                      <a:pt x="5" y="85"/>
                    </a:cubicBezTo>
                    <a:cubicBezTo>
                      <a:pt x="4" y="85"/>
                      <a:pt x="4" y="85"/>
                      <a:pt x="4" y="85"/>
                    </a:cubicBezTo>
                    <a:cubicBezTo>
                      <a:pt x="4" y="84"/>
                      <a:pt x="4" y="84"/>
                      <a:pt x="4" y="84"/>
                    </a:cubicBezTo>
                    <a:cubicBezTo>
                      <a:pt x="4" y="84"/>
                      <a:pt x="4" y="84"/>
                      <a:pt x="3" y="83"/>
                    </a:cubicBezTo>
                    <a:cubicBezTo>
                      <a:pt x="3" y="83"/>
                      <a:pt x="3" y="83"/>
                      <a:pt x="3" y="83"/>
                    </a:cubicBezTo>
                    <a:cubicBezTo>
                      <a:pt x="3" y="82"/>
                      <a:pt x="3" y="82"/>
                      <a:pt x="3" y="82"/>
                    </a:cubicBezTo>
                    <a:cubicBezTo>
                      <a:pt x="3" y="82"/>
                      <a:pt x="3" y="81"/>
                      <a:pt x="3" y="81"/>
                    </a:cubicBezTo>
                    <a:cubicBezTo>
                      <a:pt x="2" y="81"/>
                      <a:pt x="2" y="81"/>
                      <a:pt x="2" y="81"/>
                    </a:cubicBezTo>
                    <a:cubicBezTo>
                      <a:pt x="2" y="80"/>
                      <a:pt x="2" y="80"/>
                      <a:pt x="2" y="80"/>
                    </a:cubicBezTo>
                    <a:cubicBezTo>
                      <a:pt x="2" y="80"/>
                      <a:pt x="2" y="80"/>
                      <a:pt x="2" y="80"/>
                    </a:cubicBezTo>
                    <a:cubicBezTo>
                      <a:pt x="2" y="80"/>
                      <a:pt x="2" y="80"/>
                      <a:pt x="1" y="80"/>
                    </a:cubicBezTo>
                    <a:cubicBezTo>
                      <a:pt x="1" y="79"/>
                      <a:pt x="1" y="79"/>
                      <a:pt x="1" y="79"/>
                    </a:cubicBezTo>
                    <a:cubicBezTo>
                      <a:pt x="1" y="79"/>
                      <a:pt x="1" y="78"/>
                      <a:pt x="1" y="78"/>
                    </a:cubicBezTo>
                    <a:cubicBezTo>
                      <a:pt x="1" y="77"/>
                      <a:pt x="2" y="77"/>
                      <a:pt x="2" y="76"/>
                    </a:cubicBezTo>
                    <a:cubicBezTo>
                      <a:pt x="2" y="76"/>
                      <a:pt x="2" y="76"/>
                      <a:pt x="2" y="76"/>
                    </a:cubicBezTo>
                    <a:cubicBezTo>
                      <a:pt x="2" y="76"/>
                      <a:pt x="3" y="76"/>
                      <a:pt x="3" y="76"/>
                    </a:cubicBezTo>
                    <a:cubicBezTo>
                      <a:pt x="4" y="76"/>
                      <a:pt x="4" y="76"/>
                      <a:pt x="5" y="76"/>
                    </a:cubicBezTo>
                    <a:cubicBezTo>
                      <a:pt x="5" y="76"/>
                      <a:pt x="6" y="76"/>
                      <a:pt x="6" y="76"/>
                    </a:cubicBezTo>
                    <a:cubicBezTo>
                      <a:pt x="6" y="76"/>
                      <a:pt x="7" y="76"/>
                      <a:pt x="7" y="76"/>
                    </a:cubicBezTo>
                    <a:cubicBezTo>
                      <a:pt x="7" y="76"/>
                      <a:pt x="7" y="76"/>
                      <a:pt x="7" y="76"/>
                    </a:cubicBezTo>
                    <a:cubicBezTo>
                      <a:pt x="7" y="76"/>
                      <a:pt x="7" y="75"/>
                      <a:pt x="7" y="75"/>
                    </a:cubicBezTo>
                    <a:cubicBezTo>
                      <a:pt x="8" y="75"/>
                      <a:pt x="8" y="75"/>
                      <a:pt x="8" y="75"/>
                    </a:cubicBezTo>
                    <a:cubicBezTo>
                      <a:pt x="8" y="75"/>
                      <a:pt x="8" y="75"/>
                      <a:pt x="8" y="75"/>
                    </a:cubicBezTo>
                    <a:cubicBezTo>
                      <a:pt x="8" y="75"/>
                      <a:pt x="9" y="75"/>
                      <a:pt x="9" y="74"/>
                    </a:cubicBezTo>
                    <a:cubicBezTo>
                      <a:pt x="9" y="74"/>
                      <a:pt x="10" y="74"/>
                      <a:pt x="10" y="74"/>
                    </a:cubicBezTo>
                    <a:cubicBezTo>
                      <a:pt x="11" y="74"/>
                      <a:pt x="11" y="74"/>
                      <a:pt x="11" y="74"/>
                    </a:cubicBezTo>
                    <a:cubicBezTo>
                      <a:pt x="12" y="73"/>
                      <a:pt x="12" y="73"/>
                      <a:pt x="13" y="73"/>
                    </a:cubicBezTo>
                    <a:cubicBezTo>
                      <a:pt x="13" y="73"/>
                      <a:pt x="13" y="73"/>
                      <a:pt x="13" y="73"/>
                    </a:cubicBezTo>
                    <a:cubicBezTo>
                      <a:pt x="13" y="73"/>
                      <a:pt x="13" y="73"/>
                      <a:pt x="13" y="73"/>
                    </a:cubicBezTo>
                    <a:cubicBezTo>
                      <a:pt x="13" y="73"/>
                      <a:pt x="13" y="73"/>
                      <a:pt x="13" y="73"/>
                    </a:cubicBezTo>
                    <a:cubicBezTo>
                      <a:pt x="13" y="73"/>
                      <a:pt x="13" y="73"/>
                      <a:pt x="13" y="73"/>
                    </a:cubicBezTo>
                    <a:cubicBezTo>
                      <a:pt x="13" y="73"/>
                      <a:pt x="14" y="73"/>
                      <a:pt x="14" y="73"/>
                    </a:cubicBezTo>
                    <a:cubicBezTo>
                      <a:pt x="14" y="74"/>
                      <a:pt x="14" y="74"/>
                      <a:pt x="14" y="74"/>
                    </a:cubicBezTo>
                    <a:cubicBezTo>
                      <a:pt x="14" y="74"/>
                      <a:pt x="14" y="74"/>
                      <a:pt x="14" y="74"/>
                    </a:cubicBezTo>
                    <a:cubicBezTo>
                      <a:pt x="14" y="74"/>
                      <a:pt x="15" y="74"/>
                      <a:pt x="15" y="74"/>
                    </a:cubicBezTo>
                    <a:cubicBezTo>
                      <a:pt x="15" y="74"/>
                      <a:pt x="16" y="74"/>
                      <a:pt x="16" y="73"/>
                    </a:cubicBezTo>
                    <a:cubicBezTo>
                      <a:pt x="17" y="73"/>
                      <a:pt x="17" y="73"/>
                      <a:pt x="18" y="73"/>
                    </a:cubicBezTo>
                    <a:cubicBezTo>
                      <a:pt x="18" y="73"/>
                      <a:pt x="19" y="73"/>
                      <a:pt x="20" y="73"/>
                    </a:cubicBezTo>
                    <a:cubicBezTo>
                      <a:pt x="20" y="73"/>
                      <a:pt x="21" y="73"/>
                      <a:pt x="22" y="73"/>
                    </a:cubicBezTo>
                    <a:cubicBezTo>
                      <a:pt x="22" y="73"/>
                      <a:pt x="23" y="73"/>
                      <a:pt x="23" y="73"/>
                    </a:cubicBezTo>
                    <a:cubicBezTo>
                      <a:pt x="24" y="73"/>
                      <a:pt x="24" y="72"/>
                      <a:pt x="24" y="72"/>
                    </a:cubicBezTo>
                    <a:cubicBezTo>
                      <a:pt x="25" y="72"/>
                      <a:pt x="25" y="72"/>
                      <a:pt x="26" y="72"/>
                    </a:cubicBezTo>
                    <a:cubicBezTo>
                      <a:pt x="26" y="72"/>
                      <a:pt x="26" y="72"/>
                      <a:pt x="27" y="72"/>
                    </a:cubicBezTo>
                    <a:cubicBezTo>
                      <a:pt x="27" y="72"/>
                      <a:pt x="28" y="72"/>
                      <a:pt x="28" y="72"/>
                    </a:cubicBezTo>
                    <a:cubicBezTo>
                      <a:pt x="29" y="72"/>
                      <a:pt x="29" y="71"/>
                      <a:pt x="30" y="71"/>
                    </a:cubicBezTo>
                    <a:cubicBezTo>
                      <a:pt x="30" y="71"/>
                      <a:pt x="31" y="70"/>
                      <a:pt x="31" y="70"/>
                    </a:cubicBezTo>
                    <a:cubicBezTo>
                      <a:pt x="31" y="70"/>
                      <a:pt x="31" y="69"/>
                      <a:pt x="32" y="69"/>
                    </a:cubicBezTo>
                    <a:cubicBezTo>
                      <a:pt x="32" y="68"/>
                      <a:pt x="32" y="68"/>
                      <a:pt x="32" y="68"/>
                    </a:cubicBezTo>
                    <a:cubicBezTo>
                      <a:pt x="32" y="68"/>
                      <a:pt x="33" y="68"/>
                      <a:pt x="33" y="68"/>
                    </a:cubicBezTo>
                    <a:cubicBezTo>
                      <a:pt x="33" y="68"/>
                      <a:pt x="33" y="67"/>
                      <a:pt x="33" y="67"/>
                    </a:cubicBezTo>
                    <a:cubicBezTo>
                      <a:pt x="33" y="67"/>
                      <a:pt x="33" y="66"/>
                      <a:pt x="33" y="66"/>
                    </a:cubicBezTo>
                    <a:cubicBezTo>
                      <a:pt x="34" y="66"/>
                      <a:pt x="34" y="65"/>
                      <a:pt x="34" y="65"/>
                    </a:cubicBezTo>
                    <a:cubicBezTo>
                      <a:pt x="34" y="65"/>
                      <a:pt x="34" y="64"/>
                      <a:pt x="34" y="64"/>
                    </a:cubicBezTo>
                    <a:cubicBezTo>
                      <a:pt x="34" y="64"/>
                      <a:pt x="34" y="64"/>
                      <a:pt x="34" y="63"/>
                    </a:cubicBezTo>
                    <a:cubicBezTo>
                      <a:pt x="34" y="63"/>
                      <a:pt x="35" y="63"/>
                      <a:pt x="35" y="63"/>
                    </a:cubicBezTo>
                    <a:cubicBezTo>
                      <a:pt x="35" y="62"/>
                      <a:pt x="35" y="62"/>
                      <a:pt x="35" y="62"/>
                    </a:cubicBezTo>
                    <a:cubicBezTo>
                      <a:pt x="35" y="62"/>
                      <a:pt x="35" y="62"/>
                      <a:pt x="35" y="62"/>
                    </a:cubicBezTo>
                    <a:cubicBezTo>
                      <a:pt x="35" y="61"/>
                      <a:pt x="36" y="60"/>
                      <a:pt x="36" y="59"/>
                    </a:cubicBezTo>
                    <a:cubicBezTo>
                      <a:pt x="36" y="58"/>
                      <a:pt x="36" y="55"/>
                      <a:pt x="36" y="52"/>
                    </a:cubicBezTo>
                    <a:cubicBezTo>
                      <a:pt x="36" y="49"/>
                      <a:pt x="36" y="45"/>
                      <a:pt x="36" y="40"/>
                    </a:cubicBezTo>
                    <a:cubicBezTo>
                      <a:pt x="37" y="40"/>
                      <a:pt x="37" y="40"/>
                      <a:pt x="37" y="40"/>
                    </a:cubicBezTo>
                    <a:cubicBezTo>
                      <a:pt x="37" y="40"/>
                      <a:pt x="38" y="39"/>
                      <a:pt x="40" y="39"/>
                    </a:cubicBezTo>
                    <a:cubicBezTo>
                      <a:pt x="41" y="38"/>
                      <a:pt x="43" y="38"/>
                      <a:pt x="44" y="37"/>
                    </a:cubicBezTo>
                    <a:cubicBezTo>
                      <a:pt x="45" y="37"/>
                      <a:pt x="47" y="37"/>
                      <a:pt x="48" y="36"/>
                    </a:cubicBezTo>
                    <a:cubicBezTo>
                      <a:pt x="49" y="36"/>
                      <a:pt x="50" y="36"/>
                      <a:pt x="50" y="36"/>
                    </a:cubicBezTo>
                    <a:cubicBezTo>
                      <a:pt x="65" y="23"/>
                      <a:pt x="65" y="23"/>
                      <a:pt x="65" y="23"/>
                    </a:cubicBezTo>
                    <a:cubicBezTo>
                      <a:pt x="101" y="1"/>
                      <a:pt x="101" y="1"/>
                      <a:pt x="101" y="1"/>
                    </a:cubicBezTo>
                    <a:cubicBezTo>
                      <a:pt x="101" y="1"/>
                      <a:pt x="102" y="1"/>
                      <a:pt x="103" y="1"/>
                    </a:cubicBezTo>
                    <a:cubicBezTo>
                      <a:pt x="104" y="1"/>
                      <a:pt x="105" y="1"/>
                      <a:pt x="106" y="1"/>
                    </a:cubicBezTo>
                    <a:cubicBezTo>
                      <a:pt x="108" y="1"/>
                      <a:pt x="109" y="2"/>
                      <a:pt x="110" y="2"/>
                    </a:cubicBezTo>
                    <a:cubicBezTo>
                      <a:pt x="111" y="2"/>
                      <a:pt x="112" y="3"/>
                      <a:pt x="113" y="3"/>
                    </a:cubicBezTo>
                    <a:cubicBezTo>
                      <a:pt x="114" y="4"/>
                      <a:pt x="115" y="4"/>
                      <a:pt x="115" y="5"/>
                    </a:cubicBezTo>
                    <a:cubicBezTo>
                      <a:pt x="116" y="5"/>
                      <a:pt x="117" y="6"/>
                      <a:pt x="117" y="7"/>
                    </a:cubicBezTo>
                    <a:cubicBezTo>
                      <a:pt x="118" y="7"/>
                      <a:pt x="118" y="7"/>
                      <a:pt x="118" y="8"/>
                    </a:cubicBezTo>
                    <a:cubicBezTo>
                      <a:pt x="118" y="8"/>
                      <a:pt x="118" y="8"/>
                      <a:pt x="118" y="8"/>
                    </a:cubicBezTo>
                    <a:cubicBezTo>
                      <a:pt x="119" y="9"/>
                      <a:pt x="119" y="9"/>
                      <a:pt x="119" y="9"/>
                    </a:cubicBezTo>
                    <a:cubicBezTo>
                      <a:pt x="125" y="5"/>
                      <a:pt x="125" y="5"/>
                      <a:pt x="125" y="5"/>
                    </a:cubicBezTo>
                    <a:cubicBezTo>
                      <a:pt x="125" y="5"/>
                      <a:pt x="125" y="5"/>
                      <a:pt x="125" y="5"/>
                    </a:cubicBezTo>
                    <a:cubicBezTo>
                      <a:pt x="125" y="5"/>
                      <a:pt x="125" y="5"/>
                      <a:pt x="125" y="5"/>
                    </a:cubicBezTo>
                    <a:cubicBezTo>
                      <a:pt x="125" y="5"/>
                      <a:pt x="125" y="5"/>
                      <a:pt x="125" y="5"/>
                    </a:cubicBezTo>
                    <a:cubicBezTo>
                      <a:pt x="125" y="5"/>
                      <a:pt x="125" y="4"/>
                      <a:pt x="125" y="4"/>
                    </a:cubicBezTo>
                    <a:cubicBezTo>
                      <a:pt x="125" y="4"/>
                      <a:pt x="125" y="4"/>
                      <a:pt x="125" y="4"/>
                    </a:cubicBezTo>
                    <a:cubicBezTo>
                      <a:pt x="126" y="4"/>
                      <a:pt x="126" y="4"/>
                      <a:pt x="126" y="4"/>
                    </a:cubicBezTo>
                    <a:cubicBezTo>
                      <a:pt x="126" y="4"/>
                      <a:pt x="126" y="4"/>
                      <a:pt x="126" y="4"/>
                    </a:cubicBezTo>
                    <a:cubicBezTo>
                      <a:pt x="119" y="7"/>
                      <a:pt x="119" y="7"/>
                      <a:pt x="119" y="7"/>
                    </a:cubicBezTo>
                    <a:cubicBezTo>
                      <a:pt x="119" y="7"/>
                      <a:pt x="119" y="7"/>
                      <a:pt x="118" y="6"/>
                    </a:cubicBezTo>
                    <a:cubicBezTo>
                      <a:pt x="118" y="6"/>
                      <a:pt x="118" y="6"/>
                      <a:pt x="117" y="5"/>
                    </a:cubicBezTo>
                    <a:cubicBezTo>
                      <a:pt x="117" y="5"/>
                      <a:pt x="116" y="4"/>
                      <a:pt x="116" y="4"/>
                    </a:cubicBezTo>
                    <a:cubicBezTo>
                      <a:pt x="115"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2" y="2"/>
                    </a:cubicBezTo>
                    <a:cubicBezTo>
                      <a:pt x="112" y="1"/>
                      <a:pt x="111" y="1"/>
                      <a:pt x="111" y="1"/>
                    </a:cubicBezTo>
                    <a:cubicBezTo>
                      <a:pt x="110" y="1"/>
                      <a:pt x="110" y="1"/>
                      <a:pt x="109" y="1"/>
                    </a:cubicBezTo>
                    <a:cubicBezTo>
                      <a:pt x="108" y="1"/>
                      <a:pt x="108" y="0"/>
                      <a:pt x="107" y="0"/>
                    </a:cubicBezTo>
                    <a:cubicBezTo>
                      <a:pt x="107" y="0"/>
                      <a:pt x="106" y="0"/>
                      <a:pt x="106" y="0"/>
                    </a:cubicBezTo>
                    <a:cubicBezTo>
                      <a:pt x="105" y="0"/>
                      <a:pt x="104" y="0"/>
                      <a:pt x="104" y="0"/>
                    </a:cubicBezTo>
                    <a:cubicBezTo>
                      <a:pt x="103" y="0"/>
                      <a:pt x="103" y="0"/>
                      <a:pt x="102" y="0"/>
                    </a:cubicBezTo>
                    <a:cubicBezTo>
                      <a:pt x="102" y="0"/>
                      <a:pt x="102" y="0"/>
                      <a:pt x="102" y="0"/>
                    </a:cubicBezTo>
                    <a:cubicBezTo>
                      <a:pt x="101" y="0"/>
                      <a:pt x="101" y="0"/>
                      <a:pt x="101" y="0"/>
                    </a:cubicBezTo>
                    <a:cubicBezTo>
                      <a:pt x="101" y="0"/>
                      <a:pt x="101" y="0"/>
                      <a:pt x="101" y="0"/>
                    </a:cubicBezTo>
                    <a:cubicBezTo>
                      <a:pt x="101" y="0"/>
                      <a:pt x="101" y="0"/>
                      <a:pt x="101" y="0"/>
                    </a:cubicBezTo>
                    <a:cubicBezTo>
                      <a:pt x="101" y="0"/>
                      <a:pt x="101" y="0"/>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5" name="Freeform 69">
                <a:extLst>
                  <a:ext uri="{FF2B5EF4-FFF2-40B4-BE49-F238E27FC236}">
                    <a16:creationId xmlns:a16="http://schemas.microsoft.com/office/drawing/2014/main" id="{A6421455-CA0A-2C44-B069-948A17B71F78}"/>
                  </a:ext>
                </a:extLst>
              </p:cNvPr>
              <p:cNvSpPr>
                <a:spLocks/>
              </p:cNvSpPr>
              <p:nvPr/>
            </p:nvSpPr>
            <p:spPr bwMode="auto">
              <a:xfrm>
                <a:off x="3845" y="1025"/>
                <a:ext cx="88" cy="147"/>
              </a:xfrm>
              <a:custGeom>
                <a:avLst/>
                <a:gdLst>
                  <a:gd name="T0" fmla="*/ 12 w 83"/>
                  <a:gd name="T1" fmla="*/ 13 h 138"/>
                  <a:gd name="T2" fmla="*/ 14 w 83"/>
                  <a:gd name="T3" fmla="*/ 17 h 138"/>
                  <a:gd name="T4" fmla="*/ 16 w 83"/>
                  <a:gd name="T5" fmla="*/ 23 h 138"/>
                  <a:gd name="T6" fmla="*/ 18 w 83"/>
                  <a:gd name="T7" fmla="*/ 26 h 138"/>
                  <a:gd name="T8" fmla="*/ 16 w 83"/>
                  <a:gd name="T9" fmla="*/ 35 h 138"/>
                  <a:gd name="T10" fmla="*/ 15 w 83"/>
                  <a:gd name="T11" fmla="*/ 58 h 138"/>
                  <a:gd name="T12" fmla="*/ 1 w 83"/>
                  <a:gd name="T13" fmla="*/ 76 h 138"/>
                  <a:gd name="T14" fmla="*/ 0 w 83"/>
                  <a:gd name="T15" fmla="*/ 80 h 138"/>
                  <a:gd name="T16" fmla="*/ 0 w 83"/>
                  <a:gd name="T17" fmla="*/ 84 h 138"/>
                  <a:gd name="T18" fmla="*/ 2 w 83"/>
                  <a:gd name="T19" fmla="*/ 87 h 138"/>
                  <a:gd name="T20" fmla="*/ 4 w 83"/>
                  <a:gd name="T21" fmla="*/ 89 h 138"/>
                  <a:gd name="T22" fmla="*/ 8 w 83"/>
                  <a:gd name="T23" fmla="*/ 91 h 138"/>
                  <a:gd name="T24" fmla="*/ 11 w 83"/>
                  <a:gd name="T25" fmla="*/ 99 h 138"/>
                  <a:gd name="T26" fmla="*/ 11 w 83"/>
                  <a:gd name="T27" fmla="*/ 103 h 138"/>
                  <a:gd name="T28" fmla="*/ 14 w 83"/>
                  <a:gd name="T29" fmla="*/ 114 h 138"/>
                  <a:gd name="T30" fmla="*/ 16 w 83"/>
                  <a:gd name="T31" fmla="*/ 117 h 138"/>
                  <a:gd name="T32" fmla="*/ 12 w 83"/>
                  <a:gd name="T33" fmla="*/ 118 h 138"/>
                  <a:gd name="T34" fmla="*/ 10 w 83"/>
                  <a:gd name="T35" fmla="*/ 118 h 138"/>
                  <a:gd name="T36" fmla="*/ 5 w 83"/>
                  <a:gd name="T37" fmla="*/ 118 h 138"/>
                  <a:gd name="T38" fmla="*/ 5 w 83"/>
                  <a:gd name="T39" fmla="*/ 122 h 138"/>
                  <a:gd name="T40" fmla="*/ 9 w 83"/>
                  <a:gd name="T41" fmla="*/ 126 h 138"/>
                  <a:gd name="T42" fmla="*/ 14 w 83"/>
                  <a:gd name="T43" fmla="*/ 134 h 138"/>
                  <a:gd name="T44" fmla="*/ 18 w 83"/>
                  <a:gd name="T45" fmla="*/ 138 h 138"/>
                  <a:gd name="T46" fmla="*/ 21 w 83"/>
                  <a:gd name="T47" fmla="*/ 135 h 138"/>
                  <a:gd name="T48" fmla="*/ 24 w 83"/>
                  <a:gd name="T49" fmla="*/ 136 h 138"/>
                  <a:gd name="T50" fmla="*/ 25 w 83"/>
                  <a:gd name="T51" fmla="*/ 137 h 138"/>
                  <a:gd name="T52" fmla="*/ 27 w 83"/>
                  <a:gd name="T53" fmla="*/ 135 h 138"/>
                  <a:gd name="T54" fmla="*/ 34 w 83"/>
                  <a:gd name="T55" fmla="*/ 134 h 138"/>
                  <a:gd name="T56" fmla="*/ 36 w 83"/>
                  <a:gd name="T57" fmla="*/ 133 h 138"/>
                  <a:gd name="T58" fmla="*/ 43 w 83"/>
                  <a:gd name="T59" fmla="*/ 129 h 138"/>
                  <a:gd name="T60" fmla="*/ 42 w 83"/>
                  <a:gd name="T61" fmla="*/ 127 h 138"/>
                  <a:gd name="T62" fmla="*/ 45 w 83"/>
                  <a:gd name="T63" fmla="*/ 124 h 138"/>
                  <a:gd name="T64" fmla="*/ 47 w 83"/>
                  <a:gd name="T65" fmla="*/ 124 h 138"/>
                  <a:gd name="T66" fmla="*/ 49 w 83"/>
                  <a:gd name="T67" fmla="*/ 124 h 138"/>
                  <a:gd name="T68" fmla="*/ 57 w 83"/>
                  <a:gd name="T69" fmla="*/ 120 h 138"/>
                  <a:gd name="T70" fmla="*/ 63 w 83"/>
                  <a:gd name="T71" fmla="*/ 114 h 138"/>
                  <a:gd name="T72" fmla="*/ 64 w 83"/>
                  <a:gd name="T73" fmla="*/ 113 h 138"/>
                  <a:gd name="T74" fmla="*/ 65 w 83"/>
                  <a:gd name="T75" fmla="*/ 110 h 138"/>
                  <a:gd name="T76" fmla="*/ 72 w 83"/>
                  <a:gd name="T77" fmla="*/ 107 h 138"/>
                  <a:gd name="T78" fmla="*/ 74 w 83"/>
                  <a:gd name="T79" fmla="*/ 104 h 138"/>
                  <a:gd name="T80" fmla="*/ 70 w 83"/>
                  <a:gd name="T81" fmla="*/ 98 h 138"/>
                  <a:gd name="T82" fmla="*/ 70 w 83"/>
                  <a:gd name="T83" fmla="*/ 96 h 138"/>
                  <a:gd name="T84" fmla="*/ 70 w 83"/>
                  <a:gd name="T85" fmla="*/ 94 h 138"/>
                  <a:gd name="T86" fmla="*/ 69 w 83"/>
                  <a:gd name="T87" fmla="*/ 93 h 138"/>
                  <a:gd name="T88" fmla="*/ 66 w 83"/>
                  <a:gd name="T89" fmla="*/ 91 h 138"/>
                  <a:gd name="T90" fmla="*/ 67 w 83"/>
                  <a:gd name="T91" fmla="*/ 89 h 138"/>
                  <a:gd name="T92" fmla="*/ 68 w 83"/>
                  <a:gd name="T93" fmla="*/ 87 h 138"/>
                  <a:gd name="T94" fmla="*/ 67 w 83"/>
                  <a:gd name="T95" fmla="*/ 84 h 138"/>
                  <a:gd name="T96" fmla="*/ 67 w 83"/>
                  <a:gd name="T97" fmla="*/ 82 h 138"/>
                  <a:gd name="T98" fmla="*/ 67 w 83"/>
                  <a:gd name="T99" fmla="*/ 81 h 138"/>
                  <a:gd name="T100" fmla="*/ 70 w 83"/>
                  <a:gd name="T101" fmla="*/ 80 h 138"/>
                  <a:gd name="T102" fmla="*/ 72 w 83"/>
                  <a:gd name="T103" fmla="*/ 75 h 138"/>
                  <a:gd name="T104" fmla="*/ 76 w 83"/>
                  <a:gd name="T105" fmla="*/ 68 h 138"/>
                  <a:gd name="T106" fmla="*/ 83 w 83"/>
                  <a:gd name="T107" fmla="*/ 65 h 138"/>
                  <a:gd name="T108" fmla="*/ 83 w 83"/>
                  <a:gd name="T109"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138">
                    <a:moveTo>
                      <a:pt x="19" y="0"/>
                    </a:moveTo>
                    <a:cubicBezTo>
                      <a:pt x="12" y="4"/>
                      <a:pt x="12" y="4"/>
                      <a:pt x="12" y="4"/>
                    </a:cubicBezTo>
                    <a:cubicBezTo>
                      <a:pt x="12" y="5"/>
                      <a:pt x="12" y="6"/>
                      <a:pt x="12" y="7"/>
                    </a:cubicBezTo>
                    <a:cubicBezTo>
                      <a:pt x="12" y="8"/>
                      <a:pt x="12" y="9"/>
                      <a:pt x="12" y="10"/>
                    </a:cubicBezTo>
                    <a:cubicBezTo>
                      <a:pt x="12" y="11"/>
                      <a:pt x="12" y="12"/>
                      <a:pt x="12" y="13"/>
                    </a:cubicBezTo>
                    <a:cubicBezTo>
                      <a:pt x="12" y="13"/>
                      <a:pt x="13" y="14"/>
                      <a:pt x="13" y="14"/>
                    </a:cubicBezTo>
                    <a:cubicBezTo>
                      <a:pt x="13" y="14"/>
                      <a:pt x="13" y="15"/>
                      <a:pt x="13" y="15"/>
                    </a:cubicBezTo>
                    <a:cubicBezTo>
                      <a:pt x="13" y="15"/>
                      <a:pt x="13" y="15"/>
                      <a:pt x="13" y="15"/>
                    </a:cubicBezTo>
                    <a:cubicBezTo>
                      <a:pt x="13" y="16"/>
                      <a:pt x="13" y="16"/>
                      <a:pt x="13" y="16"/>
                    </a:cubicBezTo>
                    <a:cubicBezTo>
                      <a:pt x="14" y="16"/>
                      <a:pt x="14" y="16"/>
                      <a:pt x="14" y="17"/>
                    </a:cubicBezTo>
                    <a:cubicBezTo>
                      <a:pt x="14" y="17"/>
                      <a:pt x="14" y="17"/>
                      <a:pt x="15" y="18"/>
                    </a:cubicBezTo>
                    <a:cubicBezTo>
                      <a:pt x="15" y="18"/>
                      <a:pt x="15" y="19"/>
                      <a:pt x="15" y="19"/>
                    </a:cubicBezTo>
                    <a:cubicBezTo>
                      <a:pt x="16" y="20"/>
                      <a:pt x="16" y="20"/>
                      <a:pt x="16" y="20"/>
                    </a:cubicBezTo>
                    <a:cubicBezTo>
                      <a:pt x="16" y="21"/>
                      <a:pt x="16" y="21"/>
                      <a:pt x="16" y="22"/>
                    </a:cubicBezTo>
                    <a:cubicBezTo>
                      <a:pt x="16" y="22"/>
                      <a:pt x="16" y="23"/>
                      <a:pt x="16" y="23"/>
                    </a:cubicBezTo>
                    <a:cubicBezTo>
                      <a:pt x="16" y="23"/>
                      <a:pt x="16" y="23"/>
                      <a:pt x="16" y="23"/>
                    </a:cubicBezTo>
                    <a:cubicBezTo>
                      <a:pt x="16" y="24"/>
                      <a:pt x="16" y="24"/>
                      <a:pt x="16" y="24"/>
                    </a:cubicBezTo>
                    <a:cubicBezTo>
                      <a:pt x="17" y="24"/>
                      <a:pt x="17" y="24"/>
                      <a:pt x="17" y="25"/>
                    </a:cubicBezTo>
                    <a:cubicBezTo>
                      <a:pt x="17" y="25"/>
                      <a:pt x="17" y="25"/>
                      <a:pt x="17" y="25"/>
                    </a:cubicBezTo>
                    <a:cubicBezTo>
                      <a:pt x="17" y="25"/>
                      <a:pt x="18" y="26"/>
                      <a:pt x="18" y="26"/>
                    </a:cubicBezTo>
                    <a:cubicBezTo>
                      <a:pt x="18" y="26"/>
                      <a:pt x="18" y="27"/>
                      <a:pt x="18" y="27"/>
                    </a:cubicBezTo>
                    <a:cubicBezTo>
                      <a:pt x="18" y="27"/>
                      <a:pt x="18" y="28"/>
                      <a:pt x="17" y="28"/>
                    </a:cubicBezTo>
                    <a:cubicBezTo>
                      <a:pt x="17" y="29"/>
                      <a:pt x="17" y="30"/>
                      <a:pt x="17" y="31"/>
                    </a:cubicBezTo>
                    <a:cubicBezTo>
                      <a:pt x="17" y="32"/>
                      <a:pt x="17" y="32"/>
                      <a:pt x="16" y="33"/>
                    </a:cubicBezTo>
                    <a:cubicBezTo>
                      <a:pt x="16" y="34"/>
                      <a:pt x="16" y="35"/>
                      <a:pt x="16" y="35"/>
                    </a:cubicBezTo>
                    <a:cubicBezTo>
                      <a:pt x="16" y="36"/>
                      <a:pt x="16" y="37"/>
                      <a:pt x="16" y="37"/>
                    </a:cubicBezTo>
                    <a:cubicBezTo>
                      <a:pt x="16" y="42"/>
                      <a:pt x="16" y="46"/>
                      <a:pt x="16" y="49"/>
                    </a:cubicBezTo>
                    <a:cubicBezTo>
                      <a:pt x="16" y="52"/>
                      <a:pt x="16" y="54"/>
                      <a:pt x="16" y="55"/>
                    </a:cubicBezTo>
                    <a:cubicBezTo>
                      <a:pt x="15" y="57"/>
                      <a:pt x="15" y="57"/>
                      <a:pt x="15" y="58"/>
                    </a:cubicBezTo>
                    <a:cubicBezTo>
                      <a:pt x="15" y="58"/>
                      <a:pt x="15" y="58"/>
                      <a:pt x="15" y="58"/>
                    </a:cubicBezTo>
                    <a:cubicBezTo>
                      <a:pt x="15" y="59"/>
                      <a:pt x="14" y="59"/>
                      <a:pt x="12" y="61"/>
                    </a:cubicBezTo>
                    <a:cubicBezTo>
                      <a:pt x="11" y="62"/>
                      <a:pt x="10" y="64"/>
                      <a:pt x="8" y="65"/>
                    </a:cubicBezTo>
                    <a:cubicBezTo>
                      <a:pt x="7" y="67"/>
                      <a:pt x="5" y="69"/>
                      <a:pt x="4" y="71"/>
                    </a:cubicBezTo>
                    <a:cubicBezTo>
                      <a:pt x="3" y="72"/>
                      <a:pt x="2" y="74"/>
                      <a:pt x="2" y="75"/>
                    </a:cubicBezTo>
                    <a:cubicBezTo>
                      <a:pt x="1" y="76"/>
                      <a:pt x="1" y="76"/>
                      <a:pt x="1" y="76"/>
                    </a:cubicBezTo>
                    <a:cubicBezTo>
                      <a:pt x="1" y="77"/>
                      <a:pt x="1" y="77"/>
                      <a:pt x="1" y="77"/>
                    </a:cubicBezTo>
                    <a:cubicBezTo>
                      <a:pt x="1" y="78"/>
                      <a:pt x="1" y="78"/>
                      <a:pt x="1" y="78"/>
                    </a:cubicBezTo>
                    <a:cubicBezTo>
                      <a:pt x="1" y="78"/>
                      <a:pt x="1" y="78"/>
                      <a:pt x="0" y="79"/>
                    </a:cubicBezTo>
                    <a:cubicBezTo>
                      <a:pt x="0" y="79"/>
                      <a:pt x="0" y="79"/>
                      <a:pt x="0" y="79"/>
                    </a:cubicBezTo>
                    <a:cubicBezTo>
                      <a:pt x="0" y="79"/>
                      <a:pt x="0" y="79"/>
                      <a:pt x="0" y="80"/>
                    </a:cubicBezTo>
                    <a:cubicBezTo>
                      <a:pt x="0" y="80"/>
                      <a:pt x="0" y="80"/>
                      <a:pt x="0" y="81"/>
                    </a:cubicBezTo>
                    <a:cubicBezTo>
                      <a:pt x="0" y="81"/>
                      <a:pt x="0" y="82"/>
                      <a:pt x="0" y="82"/>
                    </a:cubicBezTo>
                    <a:cubicBezTo>
                      <a:pt x="0" y="82"/>
                      <a:pt x="0" y="83"/>
                      <a:pt x="0" y="83"/>
                    </a:cubicBezTo>
                    <a:cubicBezTo>
                      <a:pt x="0" y="83"/>
                      <a:pt x="0" y="83"/>
                      <a:pt x="0" y="83"/>
                    </a:cubicBezTo>
                    <a:cubicBezTo>
                      <a:pt x="0" y="84"/>
                      <a:pt x="0" y="84"/>
                      <a:pt x="0" y="84"/>
                    </a:cubicBezTo>
                    <a:cubicBezTo>
                      <a:pt x="0" y="84"/>
                      <a:pt x="0" y="84"/>
                      <a:pt x="0" y="85"/>
                    </a:cubicBezTo>
                    <a:cubicBezTo>
                      <a:pt x="1" y="85"/>
                      <a:pt x="1" y="85"/>
                      <a:pt x="1" y="85"/>
                    </a:cubicBezTo>
                    <a:cubicBezTo>
                      <a:pt x="1" y="86"/>
                      <a:pt x="1" y="86"/>
                      <a:pt x="1" y="86"/>
                    </a:cubicBezTo>
                    <a:cubicBezTo>
                      <a:pt x="2" y="86"/>
                      <a:pt x="2" y="87"/>
                      <a:pt x="2" y="87"/>
                    </a:cubicBezTo>
                    <a:cubicBezTo>
                      <a:pt x="2" y="87"/>
                      <a:pt x="2" y="87"/>
                      <a:pt x="2" y="87"/>
                    </a:cubicBezTo>
                    <a:cubicBezTo>
                      <a:pt x="2" y="87"/>
                      <a:pt x="2" y="87"/>
                      <a:pt x="2" y="87"/>
                    </a:cubicBezTo>
                    <a:cubicBezTo>
                      <a:pt x="2" y="88"/>
                      <a:pt x="2" y="88"/>
                      <a:pt x="2" y="88"/>
                    </a:cubicBezTo>
                    <a:cubicBezTo>
                      <a:pt x="3" y="88"/>
                      <a:pt x="3" y="88"/>
                      <a:pt x="3" y="89"/>
                    </a:cubicBezTo>
                    <a:cubicBezTo>
                      <a:pt x="3" y="89"/>
                      <a:pt x="3" y="89"/>
                      <a:pt x="3" y="89"/>
                    </a:cubicBezTo>
                    <a:cubicBezTo>
                      <a:pt x="4" y="89"/>
                      <a:pt x="4" y="89"/>
                      <a:pt x="4" y="89"/>
                    </a:cubicBezTo>
                    <a:cubicBezTo>
                      <a:pt x="4" y="90"/>
                      <a:pt x="4" y="90"/>
                      <a:pt x="5" y="90"/>
                    </a:cubicBezTo>
                    <a:cubicBezTo>
                      <a:pt x="5" y="90"/>
                      <a:pt x="5" y="90"/>
                      <a:pt x="6" y="90"/>
                    </a:cubicBezTo>
                    <a:cubicBezTo>
                      <a:pt x="6" y="90"/>
                      <a:pt x="6" y="90"/>
                      <a:pt x="6" y="90"/>
                    </a:cubicBezTo>
                    <a:cubicBezTo>
                      <a:pt x="6" y="90"/>
                      <a:pt x="7" y="90"/>
                      <a:pt x="7" y="91"/>
                    </a:cubicBezTo>
                    <a:cubicBezTo>
                      <a:pt x="7" y="91"/>
                      <a:pt x="7" y="91"/>
                      <a:pt x="8" y="91"/>
                    </a:cubicBezTo>
                    <a:cubicBezTo>
                      <a:pt x="8" y="92"/>
                      <a:pt x="8" y="92"/>
                      <a:pt x="9" y="93"/>
                    </a:cubicBezTo>
                    <a:cubicBezTo>
                      <a:pt x="9" y="93"/>
                      <a:pt x="10" y="94"/>
                      <a:pt x="10" y="95"/>
                    </a:cubicBezTo>
                    <a:cubicBezTo>
                      <a:pt x="10" y="95"/>
                      <a:pt x="10" y="96"/>
                      <a:pt x="10" y="97"/>
                    </a:cubicBezTo>
                    <a:cubicBezTo>
                      <a:pt x="11" y="97"/>
                      <a:pt x="11" y="98"/>
                      <a:pt x="11" y="98"/>
                    </a:cubicBezTo>
                    <a:cubicBezTo>
                      <a:pt x="11" y="98"/>
                      <a:pt x="11" y="99"/>
                      <a:pt x="11" y="99"/>
                    </a:cubicBezTo>
                    <a:cubicBezTo>
                      <a:pt x="11" y="99"/>
                      <a:pt x="11" y="99"/>
                      <a:pt x="11" y="99"/>
                    </a:cubicBezTo>
                    <a:cubicBezTo>
                      <a:pt x="11" y="100"/>
                      <a:pt x="11" y="100"/>
                      <a:pt x="11" y="100"/>
                    </a:cubicBezTo>
                    <a:cubicBezTo>
                      <a:pt x="11" y="100"/>
                      <a:pt x="11" y="100"/>
                      <a:pt x="11" y="101"/>
                    </a:cubicBezTo>
                    <a:cubicBezTo>
                      <a:pt x="11" y="101"/>
                      <a:pt x="11" y="101"/>
                      <a:pt x="11" y="102"/>
                    </a:cubicBezTo>
                    <a:cubicBezTo>
                      <a:pt x="11" y="102"/>
                      <a:pt x="11" y="102"/>
                      <a:pt x="11" y="103"/>
                    </a:cubicBezTo>
                    <a:cubicBezTo>
                      <a:pt x="12" y="103"/>
                      <a:pt x="12" y="104"/>
                      <a:pt x="12" y="104"/>
                    </a:cubicBezTo>
                    <a:cubicBezTo>
                      <a:pt x="12" y="104"/>
                      <a:pt x="12" y="105"/>
                      <a:pt x="12" y="106"/>
                    </a:cubicBezTo>
                    <a:cubicBezTo>
                      <a:pt x="12" y="107"/>
                      <a:pt x="12" y="108"/>
                      <a:pt x="12" y="109"/>
                    </a:cubicBezTo>
                    <a:cubicBezTo>
                      <a:pt x="12" y="110"/>
                      <a:pt x="12" y="111"/>
                      <a:pt x="13" y="112"/>
                    </a:cubicBezTo>
                    <a:cubicBezTo>
                      <a:pt x="13" y="113"/>
                      <a:pt x="14" y="114"/>
                      <a:pt x="14" y="114"/>
                    </a:cubicBezTo>
                    <a:cubicBezTo>
                      <a:pt x="14" y="115"/>
                      <a:pt x="15" y="115"/>
                      <a:pt x="15" y="116"/>
                    </a:cubicBezTo>
                    <a:cubicBezTo>
                      <a:pt x="15" y="116"/>
                      <a:pt x="15" y="116"/>
                      <a:pt x="15" y="116"/>
                    </a:cubicBezTo>
                    <a:cubicBezTo>
                      <a:pt x="15" y="116"/>
                      <a:pt x="15" y="116"/>
                      <a:pt x="15" y="116"/>
                    </a:cubicBezTo>
                    <a:cubicBezTo>
                      <a:pt x="16" y="116"/>
                      <a:pt x="16" y="116"/>
                      <a:pt x="16" y="117"/>
                    </a:cubicBezTo>
                    <a:cubicBezTo>
                      <a:pt x="16" y="117"/>
                      <a:pt x="16" y="117"/>
                      <a:pt x="16" y="117"/>
                    </a:cubicBezTo>
                    <a:cubicBezTo>
                      <a:pt x="15" y="117"/>
                      <a:pt x="15" y="117"/>
                      <a:pt x="15" y="117"/>
                    </a:cubicBezTo>
                    <a:cubicBezTo>
                      <a:pt x="15" y="117"/>
                      <a:pt x="15" y="118"/>
                      <a:pt x="14" y="118"/>
                    </a:cubicBezTo>
                    <a:cubicBezTo>
                      <a:pt x="14" y="118"/>
                      <a:pt x="14" y="118"/>
                      <a:pt x="13" y="118"/>
                    </a:cubicBezTo>
                    <a:cubicBezTo>
                      <a:pt x="13" y="118"/>
                      <a:pt x="13" y="118"/>
                      <a:pt x="12" y="118"/>
                    </a:cubicBezTo>
                    <a:cubicBezTo>
                      <a:pt x="12" y="118"/>
                      <a:pt x="12" y="118"/>
                      <a:pt x="12" y="118"/>
                    </a:cubicBezTo>
                    <a:cubicBezTo>
                      <a:pt x="12" y="118"/>
                      <a:pt x="12" y="118"/>
                      <a:pt x="12" y="118"/>
                    </a:cubicBezTo>
                    <a:cubicBezTo>
                      <a:pt x="12" y="118"/>
                      <a:pt x="11" y="118"/>
                      <a:pt x="11" y="118"/>
                    </a:cubicBezTo>
                    <a:cubicBezTo>
                      <a:pt x="11" y="118"/>
                      <a:pt x="11" y="118"/>
                      <a:pt x="11" y="118"/>
                    </a:cubicBezTo>
                    <a:cubicBezTo>
                      <a:pt x="11" y="118"/>
                      <a:pt x="11" y="118"/>
                      <a:pt x="10" y="118"/>
                    </a:cubicBezTo>
                    <a:cubicBezTo>
                      <a:pt x="10" y="118"/>
                      <a:pt x="10" y="118"/>
                      <a:pt x="10" y="118"/>
                    </a:cubicBezTo>
                    <a:cubicBezTo>
                      <a:pt x="10" y="118"/>
                      <a:pt x="9" y="118"/>
                      <a:pt x="9" y="118"/>
                    </a:cubicBezTo>
                    <a:cubicBezTo>
                      <a:pt x="9" y="118"/>
                      <a:pt x="8" y="118"/>
                      <a:pt x="8" y="118"/>
                    </a:cubicBezTo>
                    <a:cubicBezTo>
                      <a:pt x="7" y="118"/>
                      <a:pt x="7" y="118"/>
                      <a:pt x="6" y="118"/>
                    </a:cubicBezTo>
                    <a:cubicBezTo>
                      <a:pt x="6" y="118"/>
                      <a:pt x="5" y="118"/>
                      <a:pt x="5" y="118"/>
                    </a:cubicBezTo>
                    <a:cubicBezTo>
                      <a:pt x="5" y="118"/>
                      <a:pt x="5" y="118"/>
                      <a:pt x="5" y="118"/>
                    </a:cubicBezTo>
                    <a:cubicBezTo>
                      <a:pt x="4" y="118"/>
                      <a:pt x="4" y="118"/>
                      <a:pt x="4" y="118"/>
                    </a:cubicBezTo>
                    <a:cubicBezTo>
                      <a:pt x="4" y="119"/>
                      <a:pt x="4" y="119"/>
                      <a:pt x="4" y="119"/>
                    </a:cubicBezTo>
                    <a:cubicBezTo>
                      <a:pt x="4" y="119"/>
                      <a:pt x="4" y="120"/>
                      <a:pt x="4" y="120"/>
                    </a:cubicBezTo>
                    <a:cubicBezTo>
                      <a:pt x="4" y="120"/>
                      <a:pt x="4" y="121"/>
                      <a:pt x="4" y="121"/>
                    </a:cubicBezTo>
                    <a:cubicBezTo>
                      <a:pt x="4" y="121"/>
                      <a:pt x="5" y="122"/>
                      <a:pt x="5" y="122"/>
                    </a:cubicBezTo>
                    <a:cubicBezTo>
                      <a:pt x="5" y="123"/>
                      <a:pt x="6" y="123"/>
                      <a:pt x="6" y="124"/>
                    </a:cubicBezTo>
                    <a:cubicBezTo>
                      <a:pt x="6" y="124"/>
                      <a:pt x="7" y="124"/>
                      <a:pt x="7" y="125"/>
                    </a:cubicBezTo>
                    <a:cubicBezTo>
                      <a:pt x="7" y="125"/>
                      <a:pt x="7" y="125"/>
                      <a:pt x="8" y="125"/>
                    </a:cubicBezTo>
                    <a:cubicBezTo>
                      <a:pt x="8" y="125"/>
                      <a:pt x="8" y="126"/>
                      <a:pt x="8" y="126"/>
                    </a:cubicBezTo>
                    <a:cubicBezTo>
                      <a:pt x="9" y="126"/>
                      <a:pt x="9" y="126"/>
                      <a:pt x="9" y="126"/>
                    </a:cubicBezTo>
                    <a:cubicBezTo>
                      <a:pt x="10" y="127"/>
                      <a:pt x="10" y="127"/>
                      <a:pt x="10" y="127"/>
                    </a:cubicBezTo>
                    <a:cubicBezTo>
                      <a:pt x="11" y="128"/>
                      <a:pt x="11" y="128"/>
                      <a:pt x="12" y="128"/>
                    </a:cubicBezTo>
                    <a:cubicBezTo>
                      <a:pt x="12" y="129"/>
                      <a:pt x="12" y="129"/>
                      <a:pt x="13" y="130"/>
                    </a:cubicBezTo>
                    <a:cubicBezTo>
                      <a:pt x="13" y="130"/>
                      <a:pt x="13" y="131"/>
                      <a:pt x="13" y="131"/>
                    </a:cubicBezTo>
                    <a:cubicBezTo>
                      <a:pt x="14" y="132"/>
                      <a:pt x="14" y="133"/>
                      <a:pt x="14" y="134"/>
                    </a:cubicBezTo>
                    <a:cubicBezTo>
                      <a:pt x="14" y="135"/>
                      <a:pt x="15" y="135"/>
                      <a:pt x="15" y="136"/>
                    </a:cubicBezTo>
                    <a:cubicBezTo>
                      <a:pt x="15" y="136"/>
                      <a:pt x="16" y="137"/>
                      <a:pt x="16" y="137"/>
                    </a:cubicBezTo>
                    <a:cubicBezTo>
                      <a:pt x="16" y="138"/>
                      <a:pt x="16" y="138"/>
                      <a:pt x="16" y="138"/>
                    </a:cubicBezTo>
                    <a:cubicBezTo>
                      <a:pt x="17" y="138"/>
                      <a:pt x="17" y="138"/>
                      <a:pt x="17" y="138"/>
                    </a:cubicBezTo>
                    <a:cubicBezTo>
                      <a:pt x="17" y="138"/>
                      <a:pt x="18" y="138"/>
                      <a:pt x="18" y="138"/>
                    </a:cubicBezTo>
                    <a:cubicBezTo>
                      <a:pt x="18" y="138"/>
                      <a:pt x="18" y="138"/>
                      <a:pt x="19" y="138"/>
                    </a:cubicBezTo>
                    <a:cubicBezTo>
                      <a:pt x="19" y="138"/>
                      <a:pt x="19" y="138"/>
                      <a:pt x="19" y="137"/>
                    </a:cubicBezTo>
                    <a:cubicBezTo>
                      <a:pt x="20" y="137"/>
                      <a:pt x="20" y="137"/>
                      <a:pt x="20" y="136"/>
                    </a:cubicBezTo>
                    <a:cubicBezTo>
                      <a:pt x="21" y="136"/>
                      <a:pt x="21" y="136"/>
                      <a:pt x="21" y="136"/>
                    </a:cubicBezTo>
                    <a:cubicBezTo>
                      <a:pt x="21" y="136"/>
                      <a:pt x="21" y="136"/>
                      <a:pt x="21" y="135"/>
                    </a:cubicBezTo>
                    <a:cubicBezTo>
                      <a:pt x="21" y="135"/>
                      <a:pt x="22" y="135"/>
                      <a:pt x="22" y="135"/>
                    </a:cubicBezTo>
                    <a:cubicBezTo>
                      <a:pt x="22" y="135"/>
                      <a:pt x="22" y="135"/>
                      <a:pt x="22" y="135"/>
                    </a:cubicBezTo>
                    <a:cubicBezTo>
                      <a:pt x="22" y="135"/>
                      <a:pt x="22" y="135"/>
                      <a:pt x="23" y="135"/>
                    </a:cubicBezTo>
                    <a:cubicBezTo>
                      <a:pt x="23" y="135"/>
                      <a:pt x="23" y="135"/>
                      <a:pt x="23" y="135"/>
                    </a:cubicBezTo>
                    <a:cubicBezTo>
                      <a:pt x="23" y="136"/>
                      <a:pt x="23" y="136"/>
                      <a:pt x="24" y="136"/>
                    </a:cubicBezTo>
                    <a:cubicBezTo>
                      <a:pt x="24" y="136"/>
                      <a:pt x="24" y="136"/>
                      <a:pt x="24" y="136"/>
                    </a:cubicBezTo>
                    <a:cubicBezTo>
                      <a:pt x="24" y="136"/>
                      <a:pt x="24" y="136"/>
                      <a:pt x="24" y="136"/>
                    </a:cubicBezTo>
                    <a:cubicBezTo>
                      <a:pt x="24" y="136"/>
                      <a:pt x="25" y="136"/>
                      <a:pt x="25" y="136"/>
                    </a:cubicBezTo>
                    <a:cubicBezTo>
                      <a:pt x="25" y="136"/>
                      <a:pt x="25" y="137"/>
                      <a:pt x="25" y="137"/>
                    </a:cubicBezTo>
                    <a:cubicBezTo>
                      <a:pt x="25" y="137"/>
                      <a:pt x="25" y="137"/>
                      <a:pt x="25" y="137"/>
                    </a:cubicBezTo>
                    <a:cubicBezTo>
                      <a:pt x="25" y="137"/>
                      <a:pt x="25" y="137"/>
                      <a:pt x="25" y="137"/>
                    </a:cubicBezTo>
                    <a:cubicBezTo>
                      <a:pt x="25" y="137"/>
                      <a:pt x="26" y="137"/>
                      <a:pt x="26" y="137"/>
                    </a:cubicBezTo>
                    <a:cubicBezTo>
                      <a:pt x="26" y="137"/>
                      <a:pt x="26" y="136"/>
                      <a:pt x="26" y="136"/>
                    </a:cubicBezTo>
                    <a:cubicBezTo>
                      <a:pt x="26" y="136"/>
                      <a:pt x="26" y="136"/>
                      <a:pt x="26" y="136"/>
                    </a:cubicBezTo>
                    <a:cubicBezTo>
                      <a:pt x="26" y="136"/>
                      <a:pt x="27" y="135"/>
                      <a:pt x="27" y="135"/>
                    </a:cubicBezTo>
                    <a:cubicBezTo>
                      <a:pt x="28" y="135"/>
                      <a:pt x="28" y="135"/>
                      <a:pt x="29" y="134"/>
                    </a:cubicBezTo>
                    <a:cubicBezTo>
                      <a:pt x="30" y="134"/>
                      <a:pt x="30" y="134"/>
                      <a:pt x="31" y="134"/>
                    </a:cubicBezTo>
                    <a:cubicBezTo>
                      <a:pt x="32" y="134"/>
                      <a:pt x="32" y="134"/>
                      <a:pt x="33" y="134"/>
                    </a:cubicBezTo>
                    <a:cubicBezTo>
                      <a:pt x="33" y="134"/>
                      <a:pt x="33" y="134"/>
                      <a:pt x="34" y="134"/>
                    </a:cubicBezTo>
                    <a:cubicBezTo>
                      <a:pt x="34" y="134"/>
                      <a:pt x="34" y="134"/>
                      <a:pt x="34" y="134"/>
                    </a:cubicBezTo>
                    <a:cubicBezTo>
                      <a:pt x="35" y="134"/>
                      <a:pt x="35" y="133"/>
                      <a:pt x="35" y="133"/>
                    </a:cubicBezTo>
                    <a:cubicBezTo>
                      <a:pt x="35" y="133"/>
                      <a:pt x="35" y="133"/>
                      <a:pt x="35" y="133"/>
                    </a:cubicBezTo>
                    <a:cubicBezTo>
                      <a:pt x="36" y="133"/>
                      <a:pt x="36" y="133"/>
                      <a:pt x="36" y="133"/>
                    </a:cubicBezTo>
                    <a:cubicBezTo>
                      <a:pt x="36" y="133"/>
                      <a:pt x="36" y="133"/>
                      <a:pt x="36" y="133"/>
                    </a:cubicBezTo>
                    <a:cubicBezTo>
                      <a:pt x="36" y="133"/>
                      <a:pt x="36" y="133"/>
                      <a:pt x="36" y="133"/>
                    </a:cubicBezTo>
                    <a:cubicBezTo>
                      <a:pt x="36" y="133"/>
                      <a:pt x="37" y="133"/>
                      <a:pt x="37" y="133"/>
                    </a:cubicBezTo>
                    <a:cubicBezTo>
                      <a:pt x="37" y="132"/>
                      <a:pt x="38" y="132"/>
                      <a:pt x="38" y="132"/>
                    </a:cubicBezTo>
                    <a:cubicBezTo>
                      <a:pt x="39" y="132"/>
                      <a:pt x="39" y="131"/>
                      <a:pt x="40" y="131"/>
                    </a:cubicBezTo>
                    <a:cubicBezTo>
                      <a:pt x="41" y="131"/>
                      <a:pt x="41" y="130"/>
                      <a:pt x="42" y="130"/>
                    </a:cubicBezTo>
                    <a:cubicBezTo>
                      <a:pt x="42" y="130"/>
                      <a:pt x="43" y="130"/>
                      <a:pt x="43" y="129"/>
                    </a:cubicBezTo>
                    <a:cubicBezTo>
                      <a:pt x="43" y="129"/>
                      <a:pt x="43" y="129"/>
                      <a:pt x="43" y="129"/>
                    </a:cubicBezTo>
                    <a:cubicBezTo>
                      <a:pt x="43" y="129"/>
                      <a:pt x="43" y="129"/>
                      <a:pt x="43" y="129"/>
                    </a:cubicBezTo>
                    <a:cubicBezTo>
                      <a:pt x="43" y="129"/>
                      <a:pt x="43" y="129"/>
                      <a:pt x="43" y="128"/>
                    </a:cubicBezTo>
                    <a:cubicBezTo>
                      <a:pt x="43" y="128"/>
                      <a:pt x="43" y="128"/>
                      <a:pt x="43" y="128"/>
                    </a:cubicBezTo>
                    <a:cubicBezTo>
                      <a:pt x="43" y="128"/>
                      <a:pt x="43" y="127"/>
                      <a:pt x="42" y="127"/>
                    </a:cubicBezTo>
                    <a:cubicBezTo>
                      <a:pt x="42" y="127"/>
                      <a:pt x="42" y="127"/>
                      <a:pt x="42" y="126"/>
                    </a:cubicBezTo>
                    <a:cubicBezTo>
                      <a:pt x="42" y="126"/>
                      <a:pt x="42" y="126"/>
                      <a:pt x="43" y="126"/>
                    </a:cubicBezTo>
                    <a:cubicBezTo>
                      <a:pt x="43" y="125"/>
                      <a:pt x="43" y="125"/>
                      <a:pt x="43" y="125"/>
                    </a:cubicBezTo>
                    <a:cubicBezTo>
                      <a:pt x="44" y="125"/>
                      <a:pt x="44" y="125"/>
                      <a:pt x="44" y="125"/>
                    </a:cubicBezTo>
                    <a:cubicBezTo>
                      <a:pt x="44" y="124"/>
                      <a:pt x="45" y="124"/>
                      <a:pt x="45" y="124"/>
                    </a:cubicBezTo>
                    <a:cubicBezTo>
                      <a:pt x="45" y="124"/>
                      <a:pt x="45" y="124"/>
                      <a:pt x="46" y="124"/>
                    </a:cubicBezTo>
                    <a:cubicBezTo>
                      <a:pt x="46" y="124"/>
                      <a:pt x="46" y="124"/>
                      <a:pt x="47" y="124"/>
                    </a:cubicBezTo>
                    <a:cubicBezTo>
                      <a:pt x="47" y="124"/>
                      <a:pt x="47" y="124"/>
                      <a:pt x="47" y="124"/>
                    </a:cubicBezTo>
                    <a:cubicBezTo>
                      <a:pt x="47" y="124"/>
                      <a:pt x="47" y="124"/>
                      <a:pt x="47" y="124"/>
                    </a:cubicBezTo>
                    <a:cubicBezTo>
                      <a:pt x="47" y="124"/>
                      <a:pt x="47" y="124"/>
                      <a:pt x="47" y="124"/>
                    </a:cubicBezTo>
                    <a:cubicBezTo>
                      <a:pt x="48" y="124"/>
                      <a:pt x="48" y="124"/>
                      <a:pt x="48" y="124"/>
                    </a:cubicBezTo>
                    <a:cubicBezTo>
                      <a:pt x="48" y="124"/>
                      <a:pt x="48" y="124"/>
                      <a:pt x="48" y="124"/>
                    </a:cubicBezTo>
                    <a:cubicBezTo>
                      <a:pt x="48" y="124"/>
                      <a:pt x="48" y="124"/>
                      <a:pt x="48" y="124"/>
                    </a:cubicBezTo>
                    <a:cubicBezTo>
                      <a:pt x="48" y="124"/>
                      <a:pt x="48" y="124"/>
                      <a:pt x="49" y="124"/>
                    </a:cubicBezTo>
                    <a:cubicBezTo>
                      <a:pt x="49" y="124"/>
                      <a:pt x="49" y="124"/>
                      <a:pt x="49" y="124"/>
                    </a:cubicBezTo>
                    <a:cubicBezTo>
                      <a:pt x="49" y="124"/>
                      <a:pt x="50" y="124"/>
                      <a:pt x="51" y="124"/>
                    </a:cubicBezTo>
                    <a:cubicBezTo>
                      <a:pt x="51" y="124"/>
                      <a:pt x="52" y="124"/>
                      <a:pt x="52" y="124"/>
                    </a:cubicBezTo>
                    <a:cubicBezTo>
                      <a:pt x="53" y="124"/>
                      <a:pt x="54" y="124"/>
                      <a:pt x="54" y="123"/>
                    </a:cubicBezTo>
                    <a:cubicBezTo>
                      <a:pt x="55" y="123"/>
                      <a:pt x="55" y="123"/>
                      <a:pt x="55" y="122"/>
                    </a:cubicBezTo>
                    <a:cubicBezTo>
                      <a:pt x="56" y="122"/>
                      <a:pt x="56" y="121"/>
                      <a:pt x="57" y="120"/>
                    </a:cubicBezTo>
                    <a:cubicBezTo>
                      <a:pt x="58" y="120"/>
                      <a:pt x="58" y="119"/>
                      <a:pt x="59" y="118"/>
                    </a:cubicBezTo>
                    <a:cubicBezTo>
                      <a:pt x="60" y="118"/>
                      <a:pt x="60" y="117"/>
                      <a:pt x="61" y="117"/>
                    </a:cubicBezTo>
                    <a:cubicBezTo>
                      <a:pt x="61" y="116"/>
                      <a:pt x="62" y="116"/>
                      <a:pt x="62" y="115"/>
                    </a:cubicBezTo>
                    <a:cubicBezTo>
                      <a:pt x="62" y="115"/>
                      <a:pt x="63" y="115"/>
                      <a:pt x="63" y="115"/>
                    </a:cubicBezTo>
                    <a:cubicBezTo>
                      <a:pt x="63" y="115"/>
                      <a:pt x="63" y="115"/>
                      <a:pt x="63" y="114"/>
                    </a:cubicBezTo>
                    <a:cubicBezTo>
                      <a:pt x="63" y="114"/>
                      <a:pt x="63" y="114"/>
                      <a:pt x="63" y="114"/>
                    </a:cubicBezTo>
                    <a:cubicBezTo>
                      <a:pt x="63" y="114"/>
                      <a:pt x="63" y="114"/>
                      <a:pt x="64" y="114"/>
                    </a:cubicBezTo>
                    <a:cubicBezTo>
                      <a:pt x="64" y="114"/>
                      <a:pt x="64" y="114"/>
                      <a:pt x="64" y="114"/>
                    </a:cubicBezTo>
                    <a:cubicBezTo>
                      <a:pt x="64" y="114"/>
                      <a:pt x="64" y="113"/>
                      <a:pt x="64" y="113"/>
                    </a:cubicBezTo>
                    <a:cubicBezTo>
                      <a:pt x="64" y="113"/>
                      <a:pt x="64" y="113"/>
                      <a:pt x="64" y="113"/>
                    </a:cubicBezTo>
                    <a:cubicBezTo>
                      <a:pt x="64" y="113"/>
                      <a:pt x="64" y="113"/>
                      <a:pt x="64" y="113"/>
                    </a:cubicBezTo>
                    <a:cubicBezTo>
                      <a:pt x="64" y="112"/>
                      <a:pt x="64" y="112"/>
                      <a:pt x="64" y="112"/>
                    </a:cubicBezTo>
                    <a:cubicBezTo>
                      <a:pt x="64" y="112"/>
                      <a:pt x="64" y="112"/>
                      <a:pt x="64" y="111"/>
                    </a:cubicBezTo>
                    <a:cubicBezTo>
                      <a:pt x="64" y="111"/>
                      <a:pt x="64" y="111"/>
                      <a:pt x="65" y="111"/>
                    </a:cubicBezTo>
                    <a:cubicBezTo>
                      <a:pt x="65" y="110"/>
                      <a:pt x="65" y="110"/>
                      <a:pt x="65" y="110"/>
                    </a:cubicBezTo>
                    <a:cubicBezTo>
                      <a:pt x="66" y="110"/>
                      <a:pt x="66" y="109"/>
                      <a:pt x="67" y="109"/>
                    </a:cubicBezTo>
                    <a:cubicBezTo>
                      <a:pt x="67" y="108"/>
                      <a:pt x="68" y="108"/>
                      <a:pt x="68" y="108"/>
                    </a:cubicBezTo>
                    <a:cubicBezTo>
                      <a:pt x="69" y="107"/>
                      <a:pt x="69" y="107"/>
                      <a:pt x="70" y="107"/>
                    </a:cubicBezTo>
                    <a:cubicBezTo>
                      <a:pt x="70" y="107"/>
                      <a:pt x="71" y="107"/>
                      <a:pt x="71" y="107"/>
                    </a:cubicBezTo>
                    <a:cubicBezTo>
                      <a:pt x="72" y="107"/>
                      <a:pt x="72" y="107"/>
                      <a:pt x="72" y="107"/>
                    </a:cubicBezTo>
                    <a:cubicBezTo>
                      <a:pt x="72" y="107"/>
                      <a:pt x="72" y="107"/>
                      <a:pt x="72" y="107"/>
                    </a:cubicBezTo>
                    <a:cubicBezTo>
                      <a:pt x="72" y="107"/>
                      <a:pt x="72" y="107"/>
                      <a:pt x="73" y="107"/>
                    </a:cubicBezTo>
                    <a:cubicBezTo>
                      <a:pt x="73" y="107"/>
                      <a:pt x="73" y="107"/>
                      <a:pt x="73" y="107"/>
                    </a:cubicBezTo>
                    <a:cubicBezTo>
                      <a:pt x="73" y="107"/>
                      <a:pt x="73" y="107"/>
                      <a:pt x="73" y="107"/>
                    </a:cubicBezTo>
                    <a:cubicBezTo>
                      <a:pt x="74" y="104"/>
                      <a:pt x="74" y="104"/>
                      <a:pt x="74" y="104"/>
                    </a:cubicBezTo>
                    <a:cubicBezTo>
                      <a:pt x="74" y="104"/>
                      <a:pt x="74" y="104"/>
                      <a:pt x="73" y="103"/>
                    </a:cubicBezTo>
                    <a:cubicBezTo>
                      <a:pt x="73" y="103"/>
                      <a:pt x="72" y="103"/>
                      <a:pt x="72" y="102"/>
                    </a:cubicBezTo>
                    <a:cubicBezTo>
                      <a:pt x="71" y="102"/>
                      <a:pt x="71" y="101"/>
                      <a:pt x="71" y="101"/>
                    </a:cubicBezTo>
                    <a:cubicBezTo>
                      <a:pt x="70" y="100"/>
                      <a:pt x="70" y="99"/>
                      <a:pt x="70" y="99"/>
                    </a:cubicBezTo>
                    <a:cubicBezTo>
                      <a:pt x="70" y="99"/>
                      <a:pt x="70" y="98"/>
                      <a:pt x="70" y="98"/>
                    </a:cubicBezTo>
                    <a:cubicBezTo>
                      <a:pt x="70" y="98"/>
                      <a:pt x="70" y="98"/>
                      <a:pt x="70" y="98"/>
                    </a:cubicBezTo>
                    <a:cubicBezTo>
                      <a:pt x="70" y="97"/>
                      <a:pt x="70" y="97"/>
                      <a:pt x="70" y="97"/>
                    </a:cubicBezTo>
                    <a:cubicBezTo>
                      <a:pt x="70" y="97"/>
                      <a:pt x="70" y="97"/>
                      <a:pt x="70" y="97"/>
                    </a:cubicBezTo>
                    <a:cubicBezTo>
                      <a:pt x="70" y="96"/>
                      <a:pt x="70" y="96"/>
                      <a:pt x="70" y="96"/>
                    </a:cubicBezTo>
                    <a:cubicBezTo>
                      <a:pt x="70" y="96"/>
                      <a:pt x="70" y="96"/>
                      <a:pt x="70" y="96"/>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3"/>
                      <a:pt x="70" y="93"/>
                      <a:pt x="70" y="93"/>
                    </a:cubicBezTo>
                    <a:cubicBezTo>
                      <a:pt x="70" y="93"/>
                      <a:pt x="70" y="93"/>
                      <a:pt x="70" y="93"/>
                    </a:cubicBezTo>
                    <a:cubicBezTo>
                      <a:pt x="70" y="93"/>
                      <a:pt x="70" y="93"/>
                      <a:pt x="70" y="93"/>
                    </a:cubicBezTo>
                    <a:cubicBezTo>
                      <a:pt x="70" y="93"/>
                      <a:pt x="69" y="93"/>
                      <a:pt x="69" y="93"/>
                    </a:cubicBezTo>
                    <a:cubicBezTo>
                      <a:pt x="69" y="93"/>
                      <a:pt x="69" y="93"/>
                      <a:pt x="69" y="93"/>
                    </a:cubicBezTo>
                    <a:cubicBezTo>
                      <a:pt x="69" y="93"/>
                      <a:pt x="68" y="93"/>
                      <a:pt x="68" y="93"/>
                    </a:cubicBezTo>
                    <a:cubicBezTo>
                      <a:pt x="68" y="93"/>
                      <a:pt x="68" y="93"/>
                      <a:pt x="67" y="93"/>
                    </a:cubicBezTo>
                    <a:cubicBezTo>
                      <a:pt x="67" y="92"/>
                      <a:pt x="67" y="92"/>
                      <a:pt x="67" y="92"/>
                    </a:cubicBezTo>
                    <a:cubicBezTo>
                      <a:pt x="67" y="92"/>
                      <a:pt x="67" y="92"/>
                      <a:pt x="66" y="91"/>
                    </a:cubicBezTo>
                    <a:cubicBezTo>
                      <a:pt x="66" y="91"/>
                      <a:pt x="66" y="91"/>
                      <a:pt x="66" y="91"/>
                    </a:cubicBezTo>
                    <a:cubicBezTo>
                      <a:pt x="66" y="91"/>
                      <a:pt x="66" y="91"/>
                      <a:pt x="66" y="91"/>
                    </a:cubicBezTo>
                    <a:cubicBezTo>
                      <a:pt x="66" y="91"/>
                      <a:pt x="66" y="91"/>
                      <a:pt x="66" y="91"/>
                    </a:cubicBezTo>
                    <a:cubicBezTo>
                      <a:pt x="66" y="91"/>
                      <a:pt x="66" y="91"/>
                      <a:pt x="66" y="91"/>
                    </a:cubicBezTo>
                    <a:cubicBezTo>
                      <a:pt x="66" y="90"/>
                      <a:pt x="66" y="90"/>
                      <a:pt x="66" y="90"/>
                    </a:cubicBezTo>
                    <a:cubicBezTo>
                      <a:pt x="66" y="89"/>
                      <a:pt x="66" y="89"/>
                      <a:pt x="67" y="89"/>
                    </a:cubicBezTo>
                    <a:cubicBezTo>
                      <a:pt x="67" y="89"/>
                      <a:pt x="67" y="88"/>
                      <a:pt x="67" y="88"/>
                    </a:cubicBezTo>
                    <a:cubicBezTo>
                      <a:pt x="67" y="88"/>
                      <a:pt x="67" y="88"/>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6"/>
                      <a:pt x="68" y="86"/>
                      <a:pt x="68" y="86"/>
                    </a:cubicBezTo>
                    <a:cubicBezTo>
                      <a:pt x="68" y="86"/>
                      <a:pt x="68" y="86"/>
                      <a:pt x="68" y="86"/>
                    </a:cubicBezTo>
                    <a:cubicBezTo>
                      <a:pt x="68" y="85"/>
                      <a:pt x="68" y="85"/>
                      <a:pt x="68" y="85"/>
                    </a:cubicBezTo>
                    <a:cubicBezTo>
                      <a:pt x="67" y="85"/>
                      <a:pt x="67" y="85"/>
                      <a:pt x="67" y="84"/>
                    </a:cubicBezTo>
                    <a:cubicBezTo>
                      <a:pt x="67" y="84"/>
                      <a:pt x="67" y="84"/>
                      <a:pt x="67" y="84"/>
                    </a:cubicBezTo>
                    <a:cubicBezTo>
                      <a:pt x="67" y="84"/>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2"/>
                      <a:pt x="67" y="82"/>
                    </a:cubicBezTo>
                    <a:cubicBezTo>
                      <a:pt x="67" y="82"/>
                      <a:pt x="67" y="82"/>
                      <a:pt x="67" y="81"/>
                    </a:cubicBezTo>
                    <a:cubicBezTo>
                      <a:pt x="67" y="81"/>
                      <a:pt x="67" y="81"/>
                      <a:pt x="67" y="81"/>
                    </a:cubicBezTo>
                    <a:cubicBezTo>
                      <a:pt x="68" y="81"/>
                      <a:pt x="68" y="81"/>
                      <a:pt x="68" y="81"/>
                    </a:cubicBezTo>
                    <a:cubicBezTo>
                      <a:pt x="68" y="81"/>
                      <a:pt x="68" y="81"/>
                      <a:pt x="68" y="81"/>
                    </a:cubicBezTo>
                    <a:cubicBezTo>
                      <a:pt x="69" y="81"/>
                      <a:pt x="69" y="81"/>
                      <a:pt x="69" y="81"/>
                    </a:cubicBezTo>
                    <a:cubicBezTo>
                      <a:pt x="70" y="81"/>
                      <a:pt x="70" y="81"/>
                      <a:pt x="70" y="80"/>
                    </a:cubicBezTo>
                    <a:cubicBezTo>
                      <a:pt x="70" y="80"/>
                      <a:pt x="70" y="80"/>
                      <a:pt x="70" y="80"/>
                    </a:cubicBezTo>
                    <a:cubicBezTo>
                      <a:pt x="70" y="79"/>
                      <a:pt x="70" y="79"/>
                      <a:pt x="70" y="78"/>
                    </a:cubicBezTo>
                    <a:cubicBezTo>
                      <a:pt x="70" y="78"/>
                      <a:pt x="70" y="78"/>
                      <a:pt x="70" y="77"/>
                    </a:cubicBezTo>
                    <a:cubicBezTo>
                      <a:pt x="70" y="77"/>
                      <a:pt x="70" y="76"/>
                      <a:pt x="71" y="76"/>
                    </a:cubicBezTo>
                    <a:cubicBezTo>
                      <a:pt x="71" y="76"/>
                      <a:pt x="71" y="76"/>
                      <a:pt x="71" y="75"/>
                    </a:cubicBezTo>
                    <a:cubicBezTo>
                      <a:pt x="71" y="75"/>
                      <a:pt x="72" y="75"/>
                      <a:pt x="72" y="75"/>
                    </a:cubicBezTo>
                    <a:cubicBezTo>
                      <a:pt x="73" y="75"/>
                      <a:pt x="73" y="75"/>
                      <a:pt x="73" y="74"/>
                    </a:cubicBezTo>
                    <a:cubicBezTo>
                      <a:pt x="74" y="74"/>
                      <a:pt x="74" y="74"/>
                      <a:pt x="74" y="74"/>
                    </a:cubicBezTo>
                    <a:cubicBezTo>
                      <a:pt x="74" y="73"/>
                      <a:pt x="75" y="73"/>
                      <a:pt x="75" y="72"/>
                    </a:cubicBezTo>
                    <a:cubicBezTo>
                      <a:pt x="75" y="72"/>
                      <a:pt x="75" y="71"/>
                      <a:pt x="75" y="70"/>
                    </a:cubicBezTo>
                    <a:cubicBezTo>
                      <a:pt x="75" y="70"/>
                      <a:pt x="75" y="69"/>
                      <a:pt x="76" y="68"/>
                    </a:cubicBezTo>
                    <a:cubicBezTo>
                      <a:pt x="76" y="68"/>
                      <a:pt x="77" y="67"/>
                      <a:pt x="77" y="67"/>
                    </a:cubicBezTo>
                    <a:cubicBezTo>
                      <a:pt x="78" y="67"/>
                      <a:pt x="79" y="66"/>
                      <a:pt x="80" y="66"/>
                    </a:cubicBezTo>
                    <a:cubicBezTo>
                      <a:pt x="81" y="66"/>
                      <a:pt x="81" y="65"/>
                      <a:pt x="82" y="65"/>
                    </a:cubicBezTo>
                    <a:cubicBezTo>
                      <a:pt x="82" y="65"/>
                      <a:pt x="82" y="65"/>
                      <a:pt x="82" y="65"/>
                    </a:cubicBezTo>
                    <a:cubicBezTo>
                      <a:pt x="82" y="65"/>
                      <a:pt x="83" y="65"/>
                      <a:pt x="83" y="65"/>
                    </a:cubicBezTo>
                    <a:cubicBezTo>
                      <a:pt x="83" y="64"/>
                      <a:pt x="83" y="64"/>
                      <a:pt x="83" y="63"/>
                    </a:cubicBezTo>
                    <a:cubicBezTo>
                      <a:pt x="83" y="63"/>
                      <a:pt x="83" y="62"/>
                      <a:pt x="83" y="62"/>
                    </a:cubicBezTo>
                    <a:cubicBezTo>
                      <a:pt x="83" y="61"/>
                      <a:pt x="83" y="60"/>
                      <a:pt x="83" y="59"/>
                    </a:cubicBezTo>
                    <a:cubicBezTo>
                      <a:pt x="83" y="59"/>
                      <a:pt x="83" y="59"/>
                      <a:pt x="83" y="59"/>
                    </a:cubicBezTo>
                    <a:cubicBezTo>
                      <a:pt x="83" y="59"/>
                      <a:pt x="83" y="58"/>
                      <a:pt x="83" y="58"/>
                    </a:cubicBezTo>
                    <a:cubicBezTo>
                      <a:pt x="83" y="58"/>
                      <a:pt x="83" y="58"/>
                      <a:pt x="83" y="57"/>
                    </a:cubicBezTo>
                    <a:cubicBezTo>
                      <a:pt x="83" y="57"/>
                      <a:pt x="83" y="57"/>
                      <a:pt x="83" y="57"/>
                    </a:cubicBezTo>
                    <a:cubicBezTo>
                      <a:pt x="83" y="34"/>
                      <a:pt x="83" y="34"/>
                      <a:pt x="83" y="3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6" name="Freeform 70">
                <a:extLst>
                  <a:ext uri="{FF2B5EF4-FFF2-40B4-BE49-F238E27FC236}">
                    <a16:creationId xmlns:a16="http://schemas.microsoft.com/office/drawing/2014/main" id="{D6FE863E-5A27-4C4A-91B6-574C633E2E80}"/>
                  </a:ext>
                </a:extLst>
              </p:cNvPr>
              <p:cNvSpPr>
                <a:spLocks/>
              </p:cNvSpPr>
              <p:nvPr/>
            </p:nvSpPr>
            <p:spPr bwMode="auto">
              <a:xfrm>
                <a:off x="3844" y="1024"/>
                <a:ext cx="89" cy="149"/>
              </a:xfrm>
              <a:custGeom>
                <a:avLst/>
                <a:gdLst>
                  <a:gd name="T0" fmla="*/ 12 w 84"/>
                  <a:gd name="T1" fmla="*/ 5 h 140"/>
                  <a:gd name="T2" fmla="*/ 12 w 84"/>
                  <a:gd name="T3" fmla="*/ 15 h 140"/>
                  <a:gd name="T4" fmla="*/ 13 w 84"/>
                  <a:gd name="T5" fmla="*/ 16 h 140"/>
                  <a:gd name="T6" fmla="*/ 16 w 84"/>
                  <a:gd name="T7" fmla="*/ 23 h 140"/>
                  <a:gd name="T8" fmla="*/ 16 w 84"/>
                  <a:gd name="T9" fmla="*/ 24 h 140"/>
                  <a:gd name="T10" fmla="*/ 18 w 84"/>
                  <a:gd name="T11" fmla="*/ 28 h 140"/>
                  <a:gd name="T12" fmla="*/ 16 w 84"/>
                  <a:gd name="T13" fmla="*/ 47 h 140"/>
                  <a:gd name="T14" fmla="*/ 1 w 84"/>
                  <a:gd name="T15" fmla="*/ 77 h 140"/>
                  <a:gd name="T16" fmla="*/ 0 w 84"/>
                  <a:gd name="T17" fmla="*/ 84 h 140"/>
                  <a:gd name="T18" fmla="*/ 0 w 84"/>
                  <a:gd name="T19" fmla="*/ 86 h 140"/>
                  <a:gd name="T20" fmla="*/ 1 w 84"/>
                  <a:gd name="T21" fmla="*/ 87 h 140"/>
                  <a:gd name="T22" fmla="*/ 3 w 84"/>
                  <a:gd name="T23" fmla="*/ 91 h 140"/>
                  <a:gd name="T24" fmla="*/ 7 w 84"/>
                  <a:gd name="T25" fmla="*/ 92 h 140"/>
                  <a:gd name="T26" fmla="*/ 11 w 84"/>
                  <a:gd name="T27" fmla="*/ 99 h 140"/>
                  <a:gd name="T28" fmla="*/ 11 w 84"/>
                  <a:gd name="T29" fmla="*/ 101 h 140"/>
                  <a:gd name="T30" fmla="*/ 12 w 84"/>
                  <a:gd name="T31" fmla="*/ 106 h 140"/>
                  <a:gd name="T32" fmla="*/ 13 w 84"/>
                  <a:gd name="T33" fmla="*/ 113 h 140"/>
                  <a:gd name="T34" fmla="*/ 13 w 84"/>
                  <a:gd name="T35" fmla="*/ 118 h 140"/>
                  <a:gd name="T36" fmla="*/ 7 w 84"/>
                  <a:gd name="T37" fmla="*/ 118 h 140"/>
                  <a:gd name="T38" fmla="*/ 4 w 84"/>
                  <a:gd name="T39" fmla="*/ 121 h 140"/>
                  <a:gd name="T40" fmla="*/ 9 w 84"/>
                  <a:gd name="T41" fmla="*/ 128 h 140"/>
                  <a:gd name="T42" fmla="*/ 15 w 84"/>
                  <a:gd name="T43" fmla="*/ 137 h 140"/>
                  <a:gd name="T44" fmla="*/ 16 w 84"/>
                  <a:gd name="T45" fmla="*/ 139 h 140"/>
                  <a:gd name="T46" fmla="*/ 18 w 84"/>
                  <a:gd name="T47" fmla="*/ 140 h 140"/>
                  <a:gd name="T48" fmla="*/ 23 w 84"/>
                  <a:gd name="T49" fmla="*/ 137 h 140"/>
                  <a:gd name="T50" fmla="*/ 26 w 84"/>
                  <a:gd name="T51" fmla="*/ 139 h 140"/>
                  <a:gd name="T52" fmla="*/ 34 w 84"/>
                  <a:gd name="T53" fmla="*/ 136 h 140"/>
                  <a:gd name="T54" fmla="*/ 38 w 84"/>
                  <a:gd name="T55" fmla="*/ 135 h 140"/>
                  <a:gd name="T56" fmla="*/ 45 w 84"/>
                  <a:gd name="T57" fmla="*/ 130 h 140"/>
                  <a:gd name="T58" fmla="*/ 44 w 84"/>
                  <a:gd name="T59" fmla="*/ 127 h 140"/>
                  <a:gd name="T60" fmla="*/ 48 w 84"/>
                  <a:gd name="T61" fmla="*/ 126 h 140"/>
                  <a:gd name="T62" fmla="*/ 50 w 84"/>
                  <a:gd name="T63" fmla="*/ 126 h 140"/>
                  <a:gd name="T64" fmla="*/ 64 w 84"/>
                  <a:gd name="T65" fmla="*/ 117 h 140"/>
                  <a:gd name="T66" fmla="*/ 66 w 84"/>
                  <a:gd name="T67" fmla="*/ 114 h 140"/>
                  <a:gd name="T68" fmla="*/ 72 w 84"/>
                  <a:gd name="T69" fmla="*/ 109 h 140"/>
                  <a:gd name="T70" fmla="*/ 75 w 84"/>
                  <a:gd name="T71" fmla="*/ 109 h 140"/>
                  <a:gd name="T72" fmla="*/ 74 w 84"/>
                  <a:gd name="T73" fmla="*/ 108 h 140"/>
                  <a:gd name="T74" fmla="*/ 68 w 84"/>
                  <a:gd name="T75" fmla="*/ 110 h 140"/>
                  <a:gd name="T76" fmla="*/ 65 w 84"/>
                  <a:gd name="T77" fmla="*/ 115 h 140"/>
                  <a:gd name="T78" fmla="*/ 58 w 84"/>
                  <a:gd name="T79" fmla="*/ 121 h 140"/>
                  <a:gd name="T80" fmla="*/ 49 w 84"/>
                  <a:gd name="T81" fmla="*/ 125 h 140"/>
                  <a:gd name="T82" fmla="*/ 45 w 84"/>
                  <a:gd name="T83" fmla="*/ 126 h 140"/>
                  <a:gd name="T84" fmla="*/ 44 w 84"/>
                  <a:gd name="T85" fmla="*/ 130 h 140"/>
                  <a:gd name="T86" fmla="*/ 37 w 84"/>
                  <a:gd name="T87" fmla="*/ 134 h 140"/>
                  <a:gd name="T88" fmla="*/ 28 w 84"/>
                  <a:gd name="T89" fmla="*/ 136 h 140"/>
                  <a:gd name="T90" fmla="*/ 25 w 84"/>
                  <a:gd name="T91" fmla="*/ 137 h 140"/>
                  <a:gd name="T92" fmla="*/ 22 w 84"/>
                  <a:gd name="T93" fmla="*/ 137 h 140"/>
                  <a:gd name="T94" fmla="*/ 16 w 84"/>
                  <a:gd name="T95" fmla="*/ 137 h 140"/>
                  <a:gd name="T96" fmla="*/ 9 w 84"/>
                  <a:gd name="T97" fmla="*/ 126 h 140"/>
                  <a:gd name="T98" fmla="*/ 6 w 84"/>
                  <a:gd name="T99" fmla="*/ 119 h 140"/>
                  <a:gd name="T100" fmla="*/ 12 w 84"/>
                  <a:gd name="T101" fmla="*/ 119 h 140"/>
                  <a:gd name="T102" fmla="*/ 17 w 84"/>
                  <a:gd name="T103" fmla="*/ 118 h 140"/>
                  <a:gd name="T104" fmla="*/ 13 w 84"/>
                  <a:gd name="T105" fmla="*/ 105 h 140"/>
                  <a:gd name="T106" fmla="*/ 11 w 84"/>
                  <a:gd name="T107" fmla="*/ 98 h 140"/>
                  <a:gd name="T108" fmla="*/ 5 w 84"/>
                  <a:gd name="T109" fmla="*/ 90 h 140"/>
                  <a:gd name="T110" fmla="*/ 2 w 84"/>
                  <a:gd name="T111" fmla="*/ 86 h 140"/>
                  <a:gd name="T112" fmla="*/ 1 w 84"/>
                  <a:gd name="T113" fmla="*/ 80 h 140"/>
                  <a:gd name="T114" fmla="*/ 13 w 84"/>
                  <a:gd name="T115" fmla="*/ 62 h 140"/>
                  <a:gd name="T116" fmla="*/ 18 w 84"/>
                  <a:gd name="T117" fmla="*/ 32 h 140"/>
                  <a:gd name="T118" fmla="*/ 17 w 84"/>
                  <a:gd name="T119" fmla="*/ 24 h 140"/>
                  <a:gd name="T120" fmla="*/ 14 w 84"/>
                  <a:gd name="T121" fmla="*/ 16 h 140"/>
                  <a:gd name="T122" fmla="*/ 84 w 84"/>
                  <a:gd name="T123" fmla="*/ 58 h 140"/>
                  <a:gd name="T124" fmla="*/ 84 w 84"/>
                  <a:gd name="T125" fmla="*/ 5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40">
                    <a:moveTo>
                      <a:pt x="20" y="0"/>
                    </a:moveTo>
                    <a:cubicBezTo>
                      <a:pt x="13" y="4"/>
                      <a:pt x="13" y="4"/>
                      <a:pt x="13" y="4"/>
                    </a:cubicBezTo>
                    <a:cubicBezTo>
                      <a:pt x="12" y="4"/>
                      <a:pt x="12" y="4"/>
                      <a:pt x="12"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6"/>
                      <a:pt x="12" y="7"/>
                      <a:pt x="12" y="8"/>
                    </a:cubicBezTo>
                    <a:cubicBezTo>
                      <a:pt x="12" y="8"/>
                      <a:pt x="12" y="9"/>
                      <a:pt x="12" y="10"/>
                    </a:cubicBezTo>
                    <a:cubicBezTo>
                      <a:pt x="12" y="11"/>
                      <a:pt x="12" y="11"/>
                      <a:pt x="12" y="12"/>
                    </a:cubicBezTo>
                    <a:cubicBezTo>
                      <a:pt x="12" y="13"/>
                      <a:pt x="12" y="13"/>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6"/>
                      <a:pt x="13" y="16"/>
                    </a:cubicBezTo>
                    <a:cubicBezTo>
                      <a:pt x="13" y="16"/>
                      <a:pt x="13" y="16"/>
                      <a:pt x="13" y="17"/>
                    </a:cubicBezTo>
                    <a:cubicBezTo>
                      <a:pt x="13" y="17"/>
                      <a:pt x="13" y="17"/>
                      <a:pt x="13" y="17"/>
                    </a:cubicBezTo>
                    <a:cubicBezTo>
                      <a:pt x="14" y="18"/>
                      <a:pt x="14" y="18"/>
                      <a:pt x="14" y="18"/>
                    </a:cubicBezTo>
                    <a:cubicBezTo>
                      <a:pt x="14" y="19"/>
                      <a:pt x="15" y="19"/>
                      <a:pt x="15" y="19"/>
                    </a:cubicBezTo>
                    <a:cubicBezTo>
                      <a:pt x="15" y="20"/>
                      <a:pt x="15" y="20"/>
                      <a:pt x="15" y="20"/>
                    </a:cubicBezTo>
                    <a:cubicBezTo>
                      <a:pt x="16" y="21"/>
                      <a:pt x="16" y="21"/>
                      <a:pt x="16" y="21"/>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5"/>
                      <a:pt x="16" y="25"/>
                      <a:pt x="16" y="25"/>
                    </a:cubicBezTo>
                    <a:cubicBezTo>
                      <a:pt x="16" y="25"/>
                      <a:pt x="17" y="25"/>
                      <a:pt x="17" y="26"/>
                    </a:cubicBezTo>
                    <a:cubicBezTo>
                      <a:pt x="17" y="26"/>
                      <a:pt x="17" y="26"/>
                      <a:pt x="17" y="26"/>
                    </a:cubicBezTo>
                    <a:cubicBezTo>
                      <a:pt x="17" y="26"/>
                      <a:pt x="17" y="26"/>
                      <a:pt x="17" y="26"/>
                    </a:cubicBezTo>
                    <a:cubicBezTo>
                      <a:pt x="17" y="27"/>
                      <a:pt x="17" y="27"/>
                      <a:pt x="17" y="27"/>
                    </a:cubicBezTo>
                    <a:cubicBezTo>
                      <a:pt x="18" y="27"/>
                      <a:pt x="18" y="27"/>
                      <a:pt x="18" y="27"/>
                    </a:cubicBezTo>
                    <a:cubicBezTo>
                      <a:pt x="18" y="27"/>
                      <a:pt x="18" y="28"/>
                      <a:pt x="18" y="28"/>
                    </a:cubicBezTo>
                    <a:cubicBezTo>
                      <a:pt x="18" y="28"/>
                      <a:pt x="18" y="28"/>
                      <a:pt x="18" y="28"/>
                    </a:cubicBezTo>
                    <a:cubicBezTo>
                      <a:pt x="18" y="28"/>
                      <a:pt x="18" y="28"/>
                      <a:pt x="18" y="28"/>
                    </a:cubicBezTo>
                    <a:cubicBezTo>
                      <a:pt x="18" y="29"/>
                      <a:pt x="18" y="29"/>
                      <a:pt x="18" y="29"/>
                    </a:cubicBezTo>
                    <a:cubicBezTo>
                      <a:pt x="18" y="29"/>
                      <a:pt x="18" y="29"/>
                      <a:pt x="18" y="29"/>
                    </a:cubicBezTo>
                    <a:cubicBezTo>
                      <a:pt x="17" y="30"/>
                      <a:pt x="17" y="31"/>
                      <a:pt x="17" y="32"/>
                    </a:cubicBezTo>
                    <a:cubicBezTo>
                      <a:pt x="17" y="33"/>
                      <a:pt x="17" y="33"/>
                      <a:pt x="16" y="34"/>
                    </a:cubicBezTo>
                    <a:cubicBezTo>
                      <a:pt x="16" y="35"/>
                      <a:pt x="16" y="36"/>
                      <a:pt x="16" y="36"/>
                    </a:cubicBezTo>
                    <a:cubicBezTo>
                      <a:pt x="16" y="37"/>
                      <a:pt x="16" y="38"/>
                      <a:pt x="16" y="38"/>
                    </a:cubicBezTo>
                    <a:cubicBezTo>
                      <a:pt x="16" y="42"/>
                      <a:pt x="16" y="45"/>
                      <a:pt x="16" y="47"/>
                    </a:cubicBezTo>
                    <a:cubicBezTo>
                      <a:pt x="16" y="50"/>
                      <a:pt x="16" y="52"/>
                      <a:pt x="16" y="54"/>
                    </a:cubicBezTo>
                    <a:cubicBezTo>
                      <a:pt x="16" y="55"/>
                      <a:pt x="16" y="56"/>
                      <a:pt x="16" y="57"/>
                    </a:cubicBezTo>
                    <a:cubicBezTo>
                      <a:pt x="15" y="58"/>
                      <a:pt x="15" y="59"/>
                      <a:pt x="15" y="59"/>
                    </a:cubicBezTo>
                    <a:cubicBezTo>
                      <a:pt x="15" y="59"/>
                      <a:pt x="14" y="60"/>
                      <a:pt x="13" y="61"/>
                    </a:cubicBezTo>
                    <a:cubicBezTo>
                      <a:pt x="12" y="62"/>
                      <a:pt x="10" y="64"/>
                      <a:pt x="8" y="66"/>
                    </a:cubicBezTo>
                    <a:cubicBezTo>
                      <a:pt x="7" y="68"/>
                      <a:pt x="5" y="70"/>
                      <a:pt x="4" y="71"/>
                    </a:cubicBezTo>
                    <a:cubicBezTo>
                      <a:pt x="3" y="73"/>
                      <a:pt x="2" y="75"/>
                      <a:pt x="2" y="76"/>
                    </a:cubicBezTo>
                    <a:cubicBezTo>
                      <a:pt x="2" y="76"/>
                      <a:pt x="1" y="77"/>
                      <a:pt x="1" y="77"/>
                    </a:cubicBezTo>
                    <a:cubicBezTo>
                      <a:pt x="1" y="77"/>
                      <a:pt x="1" y="78"/>
                      <a:pt x="1" y="78"/>
                    </a:cubicBezTo>
                    <a:cubicBezTo>
                      <a:pt x="1" y="78"/>
                      <a:pt x="1" y="78"/>
                      <a:pt x="1" y="79"/>
                    </a:cubicBezTo>
                    <a:cubicBezTo>
                      <a:pt x="1" y="79"/>
                      <a:pt x="1" y="79"/>
                      <a:pt x="1" y="79"/>
                    </a:cubicBezTo>
                    <a:cubicBezTo>
                      <a:pt x="0" y="79"/>
                      <a:pt x="0" y="80"/>
                      <a:pt x="0" y="80"/>
                    </a:cubicBezTo>
                    <a:cubicBezTo>
                      <a:pt x="0" y="80"/>
                      <a:pt x="0" y="80"/>
                      <a:pt x="0" y="80"/>
                    </a:cubicBezTo>
                    <a:cubicBezTo>
                      <a:pt x="0" y="81"/>
                      <a:pt x="0" y="81"/>
                      <a:pt x="0" y="82"/>
                    </a:cubicBezTo>
                    <a:cubicBezTo>
                      <a:pt x="0" y="82"/>
                      <a:pt x="0" y="83"/>
                      <a:pt x="0" y="83"/>
                    </a:cubicBezTo>
                    <a:cubicBezTo>
                      <a:pt x="0" y="83"/>
                      <a:pt x="0" y="83"/>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1" y="87"/>
                      <a:pt x="1" y="87"/>
                    </a:cubicBezTo>
                    <a:cubicBezTo>
                      <a:pt x="1" y="87"/>
                      <a:pt x="1" y="87"/>
                      <a:pt x="1" y="87"/>
                    </a:cubicBezTo>
                    <a:cubicBezTo>
                      <a:pt x="1" y="87"/>
                      <a:pt x="1" y="87"/>
                      <a:pt x="1" y="87"/>
                    </a:cubicBezTo>
                    <a:cubicBezTo>
                      <a:pt x="2" y="88"/>
                      <a:pt x="2" y="88"/>
                      <a:pt x="2" y="88"/>
                    </a:cubicBezTo>
                    <a:cubicBezTo>
                      <a:pt x="2" y="88"/>
                      <a:pt x="2" y="88"/>
                      <a:pt x="2" y="88"/>
                    </a:cubicBezTo>
                    <a:cubicBezTo>
                      <a:pt x="2" y="88"/>
                      <a:pt x="2" y="88"/>
                      <a:pt x="2" y="89"/>
                    </a:cubicBezTo>
                    <a:cubicBezTo>
                      <a:pt x="2" y="89"/>
                      <a:pt x="2" y="89"/>
                      <a:pt x="2" y="89"/>
                    </a:cubicBezTo>
                    <a:cubicBezTo>
                      <a:pt x="2" y="89"/>
                      <a:pt x="3" y="89"/>
                      <a:pt x="3" y="89"/>
                    </a:cubicBezTo>
                    <a:cubicBezTo>
                      <a:pt x="3" y="90"/>
                      <a:pt x="3" y="90"/>
                      <a:pt x="3" y="90"/>
                    </a:cubicBezTo>
                    <a:cubicBezTo>
                      <a:pt x="3" y="90"/>
                      <a:pt x="3" y="90"/>
                      <a:pt x="3" y="91"/>
                    </a:cubicBezTo>
                    <a:cubicBezTo>
                      <a:pt x="4" y="91"/>
                      <a:pt x="4" y="91"/>
                      <a:pt x="4" y="91"/>
                    </a:cubicBezTo>
                    <a:cubicBezTo>
                      <a:pt x="4" y="91"/>
                      <a:pt x="4" y="91"/>
                      <a:pt x="5" y="91"/>
                    </a:cubicBezTo>
                    <a:cubicBezTo>
                      <a:pt x="5" y="91"/>
                      <a:pt x="5" y="92"/>
                      <a:pt x="5" y="92"/>
                    </a:cubicBezTo>
                    <a:cubicBezTo>
                      <a:pt x="5" y="92"/>
                      <a:pt x="5" y="92"/>
                      <a:pt x="5" y="92"/>
                    </a:cubicBezTo>
                    <a:cubicBezTo>
                      <a:pt x="5" y="92"/>
                      <a:pt x="5" y="92"/>
                      <a:pt x="6" y="92"/>
                    </a:cubicBezTo>
                    <a:cubicBezTo>
                      <a:pt x="6" y="92"/>
                      <a:pt x="6" y="92"/>
                      <a:pt x="6" y="92"/>
                    </a:cubicBezTo>
                    <a:cubicBezTo>
                      <a:pt x="6" y="92"/>
                      <a:pt x="6" y="92"/>
                      <a:pt x="6" y="92"/>
                    </a:cubicBezTo>
                    <a:cubicBezTo>
                      <a:pt x="6" y="92"/>
                      <a:pt x="7" y="92"/>
                      <a:pt x="7" y="92"/>
                    </a:cubicBezTo>
                    <a:cubicBezTo>
                      <a:pt x="7" y="92"/>
                      <a:pt x="7" y="92"/>
                      <a:pt x="7" y="92"/>
                    </a:cubicBezTo>
                    <a:cubicBezTo>
                      <a:pt x="8" y="93"/>
                      <a:pt x="8" y="93"/>
                      <a:pt x="8" y="93"/>
                    </a:cubicBezTo>
                    <a:cubicBezTo>
                      <a:pt x="8" y="93"/>
                      <a:pt x="9" y="94"/>
                      <a:pt x="9" y="94"/>
                    </a:cubicBezTo>
                    <a:cubicBezTo>
                      <a:pt x="9" y="95"/>
                      <a:pt x="10" y="95"/>
                      <a:pt x="10" y="96"/>
                    </a:cubicBezTo>
                    <a:cubicBezTo>
                      <a:pt x="10" y="97"/>
                      <a:pt x="10" y="97"/>
                      <a:pt x="10" y="98"/>
                    </a:cubicBezTo>
                    <a:cubicBezTo>
                      <a:pt x="11" y="98"/>
                      <a:pt x="11" y="98"/>
                      <a:pt x="11" y="99"/>
                    </a:cubicBezTo>
                    <a:cubicBezTo>
                      <a:pt x="11" y="99"/>
                      <a:pt x="11" y="99"/>
                      <a:pt x="11" y="99"/>
                    </a:cubicBezTo>
                    <a:cubicBezTo>
                      <a:pt x="11" y="99"/>
                      <a:pt x="11" y="99"/>
                      <a:pt x="11" y="99"/>
                    </a:cubicBezTo>
                    <a:cubicBezTo>
                      <a:pt x="11" y="99"/>
                      <a:pt x="11" y="99"/>
                      <a:pt x="11" y="99"/>
                    </a:cubicBezTo>
                    <a:cubicBezTo>
                      <a:pt x="11" y="99"/>
                      <a:pt x="11" y="99"/>
                      <a:pt x="11" y="99"/>
                    </a:cubicBezTo>
                    <a:cubicBezTo>
                      <a:pt x="11" y="99"/>
                      <a:pt x="11" y="99"/>
                      <a:pt x="11" y="99"/>
                    </a:cubicBezTo>
                    <a:cubicBezTo>
                      <a:pt x="11" y="99"/>
                      <a:pt x="11" y="99"/>
                      <a:pt x="11" y="99"/>
                    </a:cubicBezTo>
                    <a:cubicBezTo>
                      <a:pt x="11" y="99"/>
                      <a:pt x="11" y="99"/>
                      <a:pt x="11" y="99"/>
                    </a:cubicBezTo>
                    <a:cubicBezTo>
                      <a:pt x="11" y="100"/>
                      <a:pt x="11" y="100"/>
                      <a:pt x="11" y="100"/>
                    </a:cubicBezTo>
                    <a:cubicBezTo>
                      <a:pt x="11" y="100"/>
                      <a:pt x="11" y="100"/>
                      <a:pt x="11" y="100"/>
                    </a:cubicBezTo>
                    <a:cubicBezTo>
                      <a:pt x="11" y="100"/>
                      <a:pt x="11" y="101"/>
                      <a:pt x="11" y="101"/>
                    </a:cubicBezTo>
                    <a:cubicBezTo>
                      <a:pt x="11" y="101"/>
                      <a:pt x="11" y="101"/>
                      <a:pt x="11" y="101"/>
                    </a:cubicBezTo>
                    <a:cubicBezTo>
                      <a:pt x="11" y="102"/>
                      <a:pt x="11" y="102"/>
                      <a:pt x="11" y="102"/>
                    </a:cubicBezTo>
                    <a:cubicBezTo>
                      <a:pt x="11" y="102"/>
                      <a:pt x="11" y="102"/>
                      <a:pt x="11" y="103"/>
                    </a:cubicBezTo>
                    <a:cubicBezTo>
                      <a:pt x="11" y="103"/>
                      <a:pt x="11" y="103"/>
                      <a:pt x="11" y="104"/>
                    </a:cubicBezTo>
                    <a:cubicBezTo>
                      <a:pt x="12" y="104"/>
                      <a:pt x="12" y="104"/>
                      <a:pt x="12" y="105"/>
                    </a:cubicBezTo>
                    <a:cubicBezTo>
                      <a:pt x="12" y="105"/>
                      <a:pt x="12" y="105"/>
                      <a:pt x="12" y="106"/>
                    </a:cubicBezTo>
                    <a:cubicBezTo>
                      <a:pt x="12" y="106"/>
                      <a:pt x="12" y="106"/>
                      <a:pt x="12" y="106"/>
                    </a:cubicBezTo>
                    <a:cubicBezTo>
                      <a:pt x="12" y="106"/>
                      <a:pt x="12" y="106"/>
                      <a:pt x="12" y="106"/>
                    </a:cubicBezTo>
                    <a:cubicBezTo>
                      <a:pt x="12" y="106"/>
                      <a:pt x="12" y="106"/>
                      <a:pt x="12" y="106"/>
                    </a:cubicBezTo>
                    <a:cubicBezTo>
                      <a:pt x="12" y="106"/>
                      <a:pt x="12" y="106"/>
                      <a:pt x="12" y="107"/>
                    </a:cubicBezTo>
                    <a:cubicBezTo>
                      <a:pt x="12" y="107"/>
                      <a:pt x="12" y="107"/>
                      <a:pt x="12" y="107"/>
                    </a:cubicBezTo>
                    <a:cubicBezTo>
                      <a:pt x="12" y="107"/>
                      <a:pt x="12" y="107"/>
                      <a:pt x="12" y="107"/>
                    </a:cubicBezTo>
                    <a:cubicBezTo>
                      <a:pt x="12" y="107"/>
                      <a:pt x="12" y="107"/>
                      <a:pt x="12" y="107"/>
                    </a:cubicBezTo>
                    <a:cubicBezTo>
                      <a:pt x="12" y="107"/>
                      <a:pt x="12" y="107"/>
                      <a:pt x="12" y="107"/>
                    </a:cubicBezTo>
                    <a:cubicBezTo>
                      <a:pt x="12" y="108"/>
                      <a:pt x="12" y="109"/>
                      <a:pt x="12" y="110"/>
                    </a:cubicBezTo>
                    <a:cubicBezTo>
                      <a:pt x="12" y="111"/>
                      <a:pt x="13" y="112"/>
                      <a:pt x="13" y="113"/>
                    </a:cubicBezTo>
                    <a:cubicBezTo>
                      <a:pt x="13" y="114"/>
                      <a:pt x="14" y="115"/>
                      <a:pt x="14" y="116"/>
                    </a:cubicBezTo>
                    <a:cubicBezTo>
                      <a:pt x="15" y="117"/>
                      <a:pt x="15" y="117"/>
                      <a:pt x="15" y="117"/>
                    </a:cubicBezTo>
                    <a:cubicBezTo>
                      <a:pt x="15" y="118"/>
                      <a:pt x="15" y="118"/>
                      <a:pt x="15" y="118"/>
                    </a:cubicBezTo>
                    <a:cubicBezTo>
                      <a:pt x="15" y="118"/>
                      <a:pt x="15" y="118"/>
                      <a:pt x="15" y="118"/>
                    </a:cubicBezTo>
                    <a:cubicBezTo>
                      <a:pt x="15" y="118"/>
                      <a:pt x="15" y="118"/>
                      <a:pt x="15" y="118"/>
                    </a:cubicBezTo>
                    <a:cubicBezTo>
                      <a:pt x="15" y="118"/>
                      <a:pt x="14" y="118"/>
                      <a:pt x="14" y="118"/>
                    </a:cubicBezTo>
                    <a:cubicBezTo>
                      <a:pt x="14" y="118"/>
                      <a:pt x="14" y="118"/>
                      <a:pt x="13" y="118"/>
                    </a:cubicBezTo>
                    <a:cubicBezTo>
                      <a:pt x="13" y="118"/>
                      <a:pt x="13" y="118"/>
                      <a:pt x="13" y="118"/>
                    </a:cubicBezTo>
                    <a:cubicBezTo>
                      <a:pt x="13" y="118"/>
                      <a:pt x="13" y="118"/>
                      <a:pt x="13" y="118"/>
                    </a:cubicBezTo>
                    <a:cubicBezTo>
                      <a:pt x="13" y="118"/>
                      <a:pt x="13" y="118"/>
                      <a:pt x="12" y="118"/>
                    </a:cubicBezTo>
                    <a:cubicBezTo>
                      <a:pt x="12" y="118"/>
                      <a:pt x="12" y="118"/>
                      <a:pt x="12" y="118"/>
                    </a:cubicBezTo>
                    <a:cubicBezTo>
                      <a:pt x="12" y="118"/>
                      <a:pt x="12" y="118"/>
                      <a:pt x="12" y="118"/>
                    </a:cubicBezTo>
                    <a:cubicBezTo>
                      <a:pt x="11" y="118"/>
                      <a:pt x="11" y="118"/>
                      <a:pt x="11" y="118"/>
                    </a:cubicBezTo>
                    <a:cubicBezTo>
                      <a:pt x="11" y="118"/>
                      <a:pt x="10" y="118"/>
                      <a:pt x="10" y="118"/>
                    </a:cubicBezTo>
                    <a:cubicBezTo>
                      <a:pt x="10" y="118"/>
                      <a:pt x="9" y="118"/>
                      <a:pt x="9" y="118"/>
                    </a:cubicBezTo>
                    <a:cubicBezTo>
                      <a:pt x="8" y="118"/>
                      <a:pt x="8" y="118"/>
                      <a:pt x="7" y="118"/>
                    </a:cubicBezTo>
                    <a:cubicBezTo>
                      <a:pt x="6" y="118"/>
                      <a:pt x="6" y="118"/>
                      <a:pt x="6" y="118"/>
                    </a:cubicBezTo>
                    <a:cubicBezTo>
                      <a:pt x="5" y="118"/>
                      <a:pt x="5" y="118"/>
                      <a:pt x="5" y="119"/>
                    </a:cubicBezTo>
                    <a:cubicBezTo>
                      <a:pt x="4" y="119"/>
                      <a:pt x="4" y="119"/>
                      <a:pt x="4" y="119"/>
                    </a:cubicBezTo>
                    <a:cubicBezTo>
                      <a:pt x="4" y="120"/>
                      <a:pt x="4" y="120"/>
                      <a:pt x="4" y="120"/>
                    </a:cubicBezTo>
                    <a:cubicBezTo>
                      <a:pt x="4" y="120"/>
                      <a:pt x="4" y="120"/>
                      <a:pt x="4" y="120"/>
                    </a:cubicBezTo>
                    <a:cubicBezTo>
                      <a:pt x="4" y="120"/>
                      <a:pt x="4" y="120"/>
                      <a:pt x="4" y="121"/>
                    </a:cubicBezTo>
                    <a:cubicBezTo>
                      <a:pt x="4" y="121"/>
                      <a:pt x="4" y="121"/>
                      <a:pt x="4" y="121"/>
                    </a:cubicBezTo>
                    <a:cubicBezTo>
                      <a:pt x="4" y="121"/>
                      <a:pt x="4" y="121"/>
                      <a:pt x="4" y="121"/>
                    </a:cubicBezTo>
                    <a:cubicBezTo>
                      <a:pt x="4" y="121"/>
                      <a:pt x="4" y="122"/>
                      <a:pt x="4" y="122"/>
                    </a:cubicBezTo>
                    <a:cubicBezTo>
                      <a:pt x="4" y="122"/>
                      <a:pt x="4" y="123"/>
                      <a:pt x="5" y="123"/>
                    </a:cubicBezTo>
                    <a:cubicBezTo>
                      <a:pt x="5" y="123"/>
                      <a:pt x="5" y="124"/>
                      <a:pt x="5" y="124"/>
                    </a:cubicBezTo>
                    <a:cubicBezTo>
                      <a:pt x="6" y="125"/>
                      <a:pt x="6" y="125"/>
                      <a:pt x="7" y="126"/>
                    </a:cubicBezTo>
                    <a:cubicBezTo>
                      <a:pt x="7" y="126"/>
                      <a:pt x="7" y="126"/>
                      <a:pt x="7" y="126"/>
                    </a:cubicBezTo>
                    <a:cubicBezTo>
                      <a:pt x="8" y="127"/>
                      <a:pt x="8" y="127"/>
                      <a:pt x="8" y="127"/>
                    </a:cubicBezTo>
                    <a:cubicBezTo>
                      <a:pt x="8" y="127"/>
                      <a:pt x="9" y="127"/>
                      <a:pt x="9" y="127"/>
                    </a:cubicBezTo>
                    <a:cubicBezTo>
                      <a:pt x="9" y="128"/>
                      <a:pt x="9" y="128"/>
                      <a:pt x="9" y="128"/>
                    </a:cubicBezTo>
                    <a:cubicBezTo>
                      <a:pt x="10" y="128"/>
                      <a:pt x="10" y="129"/>
                      <a:pt x="11" y="129"/>
                    </a:cubicBezTo>
                    <a:cubicBezTo>
                      <a:pt x="11" y="129"/>
                      <a:pt x="12" y="130"/>
                      <a:pt x="12" y="130"/>
                    </a:cubicBezTo>
                    <a:cubicBezTo>
                      <a:pt x="12" y="130"/>
                      <a:pt x="13" y="131"/>
                      <a:pt x="13" y="131"/>
                    </a:cubicBezTo>
                    <a:cubicBezTo>
                      <a:pt x="13" y="132"/>
                      <a:pt x="13" y="132"/>
                      <a:pt x="13" y="133"/>
                    </a:cubicBezTo>
                    <a:cubicBezTo>
                      <a:pt x="13" y="133"/>
                      <a:pt x="14" y="133"/>
                      <a:pt x="14" y="134"/>
                    </a:cubicBezTo>
                    <a:cubicBezTo>
                      <a:pt x="14" y="134"/>
                      <a:pt x="14" y="134"/>
                      <a:pt x="14" y="135"/>
                    </a:cubicBezTo>
                    <a:cubicBezTo>
                      <a:pt x="14" y="135"/>
                      <a:pt x="14" y="136"/>
                      <a:pt x="15" y="136"/>
                    </a:cubicBezTo>
                    <a:cubicBezTo>
                      <a:pt x="15" y="136"/>
                      <a:pt x="15" y="137"/>
                      <a:pt x="15" y="137"/>
                    </a:cubicBezTo>
                    <a:cubicBezTo>
                      <a:pt x="15" y="137"/>
                      <a:pt x="15" y="137"/>
                      <a:pt x="15" y="137"/>
                    </a:cubicBezTo>
                    <a:cubicBezTo>
                      <a:pt x="15" y="137"/>
                      <a:pt x="15" y="137"/>
                      <a:pt x="15" y="137"/>
                    </a:cubicBezTo>
                    <a:cubicBezTo>
                      <a:pt x="15" y="137"/>
                      <a:pt x="15" y="137"/>
                      <a:pt x="15" y="137"/>
                    </a:cubicBezTo>
                    <a:cubicBezTo>
                      <a:pt x="15" y="137"/>
                      <a:pt x="15" y="137"/>
                      <a:pt x="15" y="137"/>
                    </a:cubicBezTo>
                    <a:cubicBezTo>
                      <a:pt x="15" y="137"/>
                      <a:pt x="15" y="138"/>
                      <a:pt x="15" y="138"/>
                    </a:cubicBezTo>
                    <a:cubicBezTo>
                      <a:pt x="16" y="138"/>
                      <a:pt x="16" y="138"/>
                      <a:pt x="16" y="138"/>
                    </a:cubicBezTo>
                    <a:cubicBezTo>
                      <a:pt x="16" y="139"/>
                      <a:pt x="16" y="139"/>
                      <a:pt x="16" y="139"/>
                    </a:cubicBezTo>
                    <a:cubicBezTo>
                      <a:pt x="16" y="139"/>
                      <a:pt x="16" y="139"/>
                      <a:pt x="16" y="139"/>
                    </a:cubicBezTo>
                    <a:cubicBezTo>
                      <a:pt x="16" y="139"/>
                      <a:pt x="16" y="139"/>
                      <a:pt x="16" y="140"/>
                    </a:cubicBezTo>
                    <a:cubicBezTo>
                      <a:pt x="16" y="140"/>
                      <a:pt x="17" y="140"/>
                      <a:pt x="17" y="140"/>
                    </a:cubicBezTo>
                    <a:cubicBezTo>
                      <a:pt x="17" y="140"/>
                      <a:pt x="17" y="140"/>
                      <a:pt x="17" y="140"/>
                    </a:cubicBezTo>
                    <a:cubicBezTo>
                      <a:pt x="17" y="140"/>
                      <a:pt x="17" y="140"/>
                      <a:pt x="17" y="140"/>
                    </a:cubicBezTo>
                    <a:cubicBezTo>
                      <a:pt x="17" y="140"/>
                      <a:pt x="17" y="140"/>
                      <a:pt x="17" y="140"/>
                    </a:cubicBezTo>
                    <a:cubicBezTo>
                      <a:pt x="17" y="140"/>
                      <a:pt x="17" y="140"/>
                      <a:pt x="18" y="140"/>
                    </a:cubicBezTo>
                    <a:cubicBezTo>
                      <a:pt x="18" y="140"/>
                      <a:pt x="18" y="140"/>
                      <a:pt x="18" y="140"/>
                    </a:cubicBezTo>
                    <a:cubicBezTo>
                      <a:pt x="18" y="140"/>
                      <a:pt x="18" y="140"/>
                      <a:pt x="18" y="140"/>
                    </a:cubicBezTo>
                    <a:cubicBezTo>
                      <a:pt x="19" y="140"/>
                      <a:pt x="19" y="140"/>
                      <a:pt x="19" y="140"/>
                    </a:cubicBezTo>
                    <a:cubicBezTo>
                      <a:pt x="20" y="140"/>
                      <a:pt x="20" y="140"/>
                      <a:pt x="20" y="140"/>
                    </a:cubicBezTo>
                    <a:cubicBezTo>
                      <a:pt x="21" y="139"/>
                      <a:pt x="21" y="139"/>
                      <a:pt x="21" y="139"/>
                    </a:cubicBezTo>
                    <a:cubicBezTo>
                      <a:pt x="22" y="139"/>
                      <a:pt x="22" y="138"/>
                      <a:pt x="22" y="138"/>
                    </a:cubicBezTo>
                    <a:cubicBezTo>
                      <a:pt x="22" y="138"/>
                      <a:pt x="22" y="138"/>
                      <a:pt x="23" y="137"/>
                    </a:cubicBezTo>
                    <a:cubicBezTo>
                      <a:pt x="23" y="137"/>
                      <a:pt x="23" y="137"/>
                      <a:pt x="23" y="137"/>
                    </a:cubicBezTo>
                    <a:cubicBezTo>
                      <a:pt x="23" y="137"/>
                      <a:pt x="23" y="137"/>
                      <a:pt x="23" y="137"/>
                    </a:cubicBezTo>
                    <a:cubicBezTo>
                      <a:pt x="23" y="137"/>
                      <a:pt x="23" y="137"/>
                      <a:pt x="23" y="137"/>
                    </a:cubicBezTo>
                    <a:cubicBezTo>
                      <a:pt x="23" y="137"/>
                      <a:pt x="23" y="137"/>
                      <a:pt x="23" y="137"/>
                    </a:cubicBezTo>
                    <a:cubicBezTo>
                      <a:pt x="24" y="137"/>
                      <a:pt x="24" y="137"/>
                      <a:pt x="24" y="137"/>
                    </a:cubicBezTo>
                    <a:cubicBezTo>
                      <a:pt x="24" y="137"/>
                      <a:pt x="24" y="138"/>
                      <a:pt x="24" y="138"/>
                    </a:cubicBezTo>
                    <a:cubicBezTo>
                      <a:pt x="24" y="138"/>
                      <a:pt x="24" y="138"/>
                      <a:pt x="24" y="138"/>
                    </a:cubicBezTo>
                    <a:cubicBezTo>
                      <a:pt x="25" y="138"/>
                      <a:pt x="25" y="138"/>
                      <a:pt x="25" y="138"/>
                    </a:cubicBezTo>
                    <a:cubicBezTo>
                      <a:pt x="25" y="138"/>
                      <a:pt x="25" y="138"/>
                      <a:pt x="25" y="138"/>
                    </a:cubicBezTo>
                    <a:cubicBezTo>
                      <a:pt x="26" y="138"/>
                      <a:pt x="26" y="139"/>
                      <a:pt x="26" y="139"/>
                    </a:cubicBezTo>
                    <a:cubicBezTo>
                      <a:pt x="26" y="139"/>
                      <a:pt x="26" y="139"/>
                      <a:pt x="26" y="139"/>
                    </a:cubicBezTo>
                    <a:cubicBezTo>
                      <a:pt x="26" y="139"/>
                      <a:pt x="27" y="139"/>
                      <a:pt x="27" y="139"/>
                    </a:cubicBezTo>
                    <a:cubicBezTo>
                      <a:pt x="27" y="139"/>
                      <a:pt x="27" y="138"/>
                      <a:pt x="27" y="138"/>
                    </a:cubicBezTo>
                    <a:cubicBezTo>
                      <a:pt x="27" y="138"/>
                      <a:pt x="27" y="138"/>
                      <a:pt x="27" y="138"/>
                    </a:cubicBezTo>
                    <a:cubicBezTo>
                      <a:pt x="28" y="138"/>
                      <a:pt x="28" y="138"/>
                      <a:pt x="28" y="138"/>
                    </a:cubicBezTo>
                    <a:cubicBezTo>
                      <a:pt x="28" y="137"/>
                      <a:pt x="28" y="137"/>
                      <a:pt x="29" y="137"/>
                    </a:cubicBezTo>
                    <a:cubicBezTo>
                      <a:pt x="29" y="137"/>
                      <a:pt x="30" y="137"/>
                      <a:pt x="30" y="136"/>
                    </a:cubicBezTo>
                    <a:cubicBezTo>
                      <a:pt x="31" y="136"/>
                      <a:pt x="32" y="136"/>
                      <a:pt x="32" y="136"/>
                    </a:cubicBezTo>
                    <a:cubicBezTo>
                      <a:pt x="33" y="136"/>
                      <a:pt x="33" y="136"/>
                      <a:pt x="34" y="136"/>
                    </a:cubicBezTo>
                    <a:cubicBezTo>
                      <a:pt x="34" y="136"/>
                      <a:pt x="35" y="136"/>
                      <a:pt x="35" y="136"/>
                    </a:cubicBezTo>
                    <a:cubicBezTo>
                      <a:pt x="35" y="136"/>
                      <a:pt x="35" y="136"/>
                      <a:pt x="36" y="136"/>
                    </a:cubicBezTo>
                    <a:cubicBezTo>
                      <a:pt x="36" y="135"/>
                      <a:pt x="36" y="135"/>
                      <a:pt x="36" y="135"/>
                    </a:cubicBezTo>
                    <a:cubicBezTo>
                      <a:pt x="37" y="135"/>
                      <a:pt x="37" y="135"/>
                      <a:pt x="37" y="135"/>
                    </a:cubicBezTo>
                    <a:cubicBezTo>
                      <a:pt x="37" y="135"/>
                      <a:pt x="37" y="135"/>
                      <a:pt x="37" y="135"/>
                    </a:cubicBezTo>
                    <a:cubicBezTo>
                      <a:pt x="37" y="135"/>
                      <a:pt x="37" y="135"/>
                      <a:pt x="37" y="135"/>
                    </a:cubicBezTo>
                    <a:cubicBezTo>
                      <a:pt x="38" y="135"/>
                      <a:pt x="38" y="135"/>
                      <a:pt x="38" y="135"/>
                    </a:cubicBezTo>
                    <a:cubicBezTo>
                      <a:pt x="38" y="135"/>
                      <a:pt x="38" y="135"/>
                      <a:pt x="38" y="135"/>
                    </a:cubicBezTo>
                    <a:cubicBezTo>
                      <a:pt x="39" y="134"/>
                      <a:pt x="39" y="134"/>
                      <a:pt x="40" y="134"/>
                    </a:cubicBezTo>
                    <a:cubicBezTo>
                      <a:pt x="40" y="133"/>
                      <a:pt x="41" y="133"/>
                      <a:pt x="42" y="133"/>
                    </a:cubicBezTo>
                    <a:cubicBezTo>
                      <a:pt x="42" y="133"/>
                      <a:pt x="43" y="132"/>
                      <a:pt x="43" y="132"/>
                    </a:cubicBezTo>
                    <a:cubicBezTo>
                      <a:pt x="44" y="132"/>
                      <a:pt x="44" y="131"/>
                      <a:pt x="44" y="131"/>
                    </a:cubicBezTo>
                    <a:cubicBezTo>
                      <a:pt x="45" y="131"/>
                      <a:pt x="45" y="131"/>
                      <a:pt x="45" y="131"/>
                    </a:cubicBezTo>
                    <a:cubicBezTo>
                      <a:pt x="45" y="131"/>
                      <a:pt x="45" y="131"/>
                      <a:pt x="45" y="131"/>
                    </a:cubicBezTo>
                    <a:cubicBezTo>
                      <a:pt x="45" y="130"/>
                      <a:pt x="45" y="130"/>
                      <a:pt x="45" y="130"/>
                    </a:cubicBezTo>
                    <a:cubicBezTo>
                      <a:pt x="45" y="130"/>
                      <a:pt x="45" y="130"/>
                      <a:pt x="45" y="130"/>
                    </a:cubicBezTo>
                    <a:cubicBezTo>
                      <a:pt x="45" y="130"/>
                      <a:pt x="45" y="130"/>
                      <a:pt x="45" y="130"/>
                    </a:cubicBezTo>
                    <a:cubicBezTo>
                      <a:pt x="45" y="129"/>
                      <a:pt x="45" y="129"/>
                      <a:pt x="45" y="129"/>
                    </a:cubicBezTo>
                    <a:cubicBezTo>
                      <a:pt x="45" y="129"/>
                      <a:pt x="45" y="129"/>
                      <a:pt x="45" y="129"/>
                    </a:cubicBezTo>
                    <a:cubicBezTo>
                      <a:pt x="45" y="129"/>
                      <a:pt x="45" y="129"/>
                      <a:pt x="45" y="128"/>
                    </a:cubicBezTo>
                    <a:cubicBezTo>
                      <a:pt x="45" y="128"/>
                      <a:pt x="45" y="128"/>
                      <a:pt x="45" y="128"/>
                    </a:cubicBezTo>
                    <a:cubicBezTo>
                      <a:pt x="44" y="128"/>
                      <a:pt x="44" y="128"/>
                      <a:pt x="44" y="128"/>
                    </a:cubicBezTo>
                    <a:cubicBezTo>
                      <a:pt x="44" y="128"/>
                      <a:pt x="44" y="128"/>
                      <a:pt x="44" y="128"/>
                    </a:cubicBezTo>
                    <a:cubicBezTo>
                      <a:pt x="44" y="128"/>
                      <a:pt x="44" y="127"/>
                      <a:pt x="44" y="127"/>
                    </a:cubicBezTo>
                    <a:cubicBezTo>
                      <a:pt x="44" y="127"/>
                      <a:pt x="44" y="127"/>
                      <a:pt x="44" y="127"/>
                    </a:cubicBezTo>
                    <a:cubicBezTo>
                      <a:pt x="44" y="127"/>
                      <a:pt x="44" y="127"/>
                      <a:pt x="44" y="127"/>
                    </a:cubicBezTo>
                    <a:cubicBezTo>
                      <a:pt x="45" y="127"/>
                      <a:pt x="45" y="127"/>
                      <a:pt x="45" y="127"/>
                    </a:cubicBezTo>
                    <a:cubicBezTo>
                      <a:pt x="45" y="127"/>
                      <a:pt x="45" y="127"/>
                      <a:pt x="45" y="127"/>
                    </a:cubicBezTo>
                    <a:cubicBezTo>
                      <a:pt x="45" y="127"/>
                      <a:pt x="45" y="127"/>
                      <a:pt x="45" y="127"/>
                    </a:cubicBezTo>
                    <a:cubicBezTo>
                      <a:pt x="46" y="126"/>
                      <a:pt x="46" y="126"/>
                      <a:pt x="46" y="126"/>
                    </a:cubicBezTo>
                    <a:cubicBezTo>
                      <a:pt x="46" y="126"/>
                      <a:pt x="47" y="126"/>
                      <a:pt x="47" y="126"/>
                    </a:cubicBezTo>
                    <a:cubicBezTo>
                      <a:pt x="47" y="126"/>
                      <a:pt x="47" y="126"/>
                      <a:pt x="48" y="126"/>
                    </a:cubicBezTo>
                    <a:cubicBezTo>
                      <a:pt x="48" y="126"/>
                      <a:pt x="48" y="126"/>
                      <a:pt x="48" y="126"/>
                    </a:cubicBezTo>
                    <a:cubicBezTo>
                      <a:pt x="48" y="126"/>
                      <a:pt x="48" y="126"/>
                      <a:pt x="48" y="126"/>
                    </a:cubicBezTo>
                    <a:cubicBezTo>
                      <a:pt x="48" y="126"/>
                      <a:pt x="48" y="126"/>
                      <a:pt x="48" y="126"/>
                    </a:cubicBezTo>
                    <a:cubicBezTo>
                      <a:pt x="49" y="126"/>
                      <a:pt x="49" y="126"/>
                      <a:pt x="49" y="126"/>
                    </a:cubicBezTo>
                    <a:cubicBezTo>
                      <a:pt x="49" y="126"/>
                      <a:pt x="49" y="126"/>
                      <a:pt x="49" y="126"/>
                    </a:cubicBezTo>
                    <a:cubicBezTo>
                      <a:pt x="49" y="126"/>
                      <a:pt x="49" y="126"/>
                      <a:pt x="49" y="126"/>
                    </a:cubicBezTo>
                    <a:cubicBezTo>
                      <a:pt x="49" y="126"/>
                      <a:pt x="49" y="126"/>
                      <a:pt x="49" y="126"/>
                    </a:cubicBezTo>
                    <a:cubicBezTo>
                      <a:pt x="50" y="126"/>
                      <a:pt x="50" y="126"/>
                      <a:pt x="50" y="126"/>
                    </a:cubicBezTo>
                    <a:cubicBezTo>
                      <a:pt x="50" y="126"/>
                      <a:pt x="51" y="126"/>
                      <a:pt x="52" y="126"/>
                    </a:cubicBezTo>
                    <a:cubicBezTo>
                      <a:pt x="53" y="126"/>
                      <a:pt x="53" y="126"/>
                      <a:pt x="54" y="126"/>
                    </a:cubicBezTo>
                    <a:cubicBezTo>
                      <a:pt x="54" y="126"/>
                      <a:pt x="55" y="126"/>
                      <a:pt x="56" y="125"/>
                    </a:cubicBezTo>
                    <a:cubicBezTo>
                      <a:pt x="56" y="125"/>
                      <a:pt x="57" y="125"/>
                      <a:pt x="57" y="124"/>
                    </a:cubicBezTo>
                    <a:cubicBezTo>
                      <a:pt x="58" y="123"/>
                      <a:pt x="58" y="123"/>
                      <a:pt x="59" y="122"/>
                    </a:cubicBezTo>
                    <a:cubicBezTo>
                      <a:pt x="59" y="121"/>
                      <a:pt x="60" y="121"/>
                      <a:pt x="61" y="120"/>
                    </a:cubicBezTo>
                    <a:cubicBezTo>
                      <a:pt x="61" y="119"/>
                      <a:pt x="62" y="119"/>
                      <a:pt x="62" y="118"/>
                    </a:cubicBezTo>
                    <a:cubicBezTo>
                      <a:pt x="63" y="118"/>
                      <a:pt x="64" y="117"/>
                      <a:pt x="64" y="117"/>
                    </a:cubicBezTo>
                    <a:cubicBezTo>
                      <a:pt x="64" y="117"/>
                      <a:pt x="64" y="117"/>
                      <a:pt x="64" y="116"/>
                    </a:cubicBezTo>
                    <a:cubicBezTo>
                      <a:pt x="65" y="116"/>
                      <a:pt x="65" y="116"/>
                      <a:pt x="65" y="116"/>
                    </a:cubicBezTo>
                    <a:cubicBezTo>
                      <a:pt x="65" y="116"/>
                      <a:pt x="65" y="116"/>
                      <a:pt x="65" y="116"/>
                    </a:cubicBezTo>
                    <a:cubicBezTo>
                      <a:pt x="65" y="116"/>
                      <a:pt x="65" y="116"/>
                      <a:pt x="65" y="116"/>
                    </a:cubicBezTo>
                    <a:cubicBezTo>
                      <a:pt x="65" y="115"/>
                      <a:pt x="66" y="115"/>
                      <a:pt x="66" y="115"/>
                    </a:cubicBezTo>
                    <a:cubicBezTo>
                      <a:pt x="66" y="115"/>
                      <a:pt x="66" y="115"/>
                      <a:pt x="66" y="115"/>
                    </a:cubicBezTo>
                    <a:cubicBezTo>
                      <a:pt x="66" y="114"/>
                      <a:pt x="66" y="114"/>
                      <a:pt x="66" y="114"/>
                    </a:cubicBezTo>
                    <a:cubicBezTo>
                      <a:pt x="66" y="114"/>
                      <a:pt x="66" y="114"/>
                      <a:pt x="66" y="114"/>
                    </a:cubicBezTo>
                    <a:cubicBezTo>
                      <a:pt x="66" y="114"/>
                      <a:pt x="66" y="113"/>
                      <a:pt x="66" y="113"/>
                    </a:cubicBezTo>
                    <a:cubicBezTo>
                      <a:pt x="66" y="113"/>
                      <a:pt x="66" y="113"/>
                      <a:pt x="66" y="113"/>
                    </a:cubicBezTo>
                    <a:cubicBezTo>
                      <a:pt x="66" y="113"/>
                      <a:pt x="66" y="112"/>
                      <a:pt x="66" y="112"/>
                    </a:cubicBezTo>
                    <a:cubicBezTo>
                      <a:pt x="67" y="112"/>
                      <a:pt x="67" y="112"/>
                      <a:pt x="67" y="112"/>
                    </a:cubicBezTo>
                    <a:cubicBezTo>
                      <a:pt x="67" y="111"/>
                      <a:pt x="68" y="111"/>
                      <a:pt x="68" y="111"/>
                    </a:cubicBezTo>
                    <a:cubicBezTo>
                      <a:pt x="69" y="110"/>
                      <a:pt x="69" y="110"/>
                      <a:pt x="70" y="110"/>
                    </a:cubicBezTo>
                    <a:cubicBezTo>
                      <a:pt x="70" y="109"/>
                      <a:pt x="71" y="109"/>
                      <a:pt x="71" y="109"/>
                    </a:cubicBezTo>
                    <a:cubicBezTo>
                      <a:pt x="72" y="109"/>
                      <a:pt x="72" y="109"/>
                      <a:pt x="72" y="109"/>
                    </a:cubicBezTo>
                    <a:cubicBezTo>
                      <a:pt x="73" y="109"/>
                      <a:pt x="73" y="109"/>
                      <a:pt x="73" y="109"/>
                    </a:cubicBezTo>
                    <a:cubicBezTo>
                      <a:pt x="73" y="109"/>
                      <a:pt x="73" y="109"/>
                      <a:pt x="73" y="109"/>
                    </a:cubicBezTo>
                    <a:cubicBezTo>
                      <a:pt x="73" y="109"/>
                      <a:pt x="74" y="109"/>
                      <a:pt x="74" y="109"/>
                    </a:cubicBezTo>
                    <a:cubicBezTo>
                      <a:pt x="74" y="109"/>
                      <a:pt x="74" y="109"/>
                      <a:pt x="74" y="109"/>
                    </a:cubicBezTo>
                    <a:cubicBezTo>
                      <a:pt x="74" y="109"/>
                      <a:pt x="74" y="109"/>
                      <a:pt x="74" y="109"/>
                    </a:cubicBezTo>
                    <a:cubicBezTo>
                      <a:pt x="74" y="109"/>
                      <a:pt x="74" y="109"/>
                      <a:pt x="74" y="109"/>
                    </a:cubicBezTo>
                    <a:cubicBezTo>
                      <a:pt x="74" y="109"/>
                      <a:pt x="74" y="109"/>
                      <a:pt x="74" y="109"/>
                    </a:cubicBezTo>
                    <a:cubicBezTo>
                      <a:pt x="74" y="109"/>
                      <a:pt x="74" y="109"/>
                      <a:pt x="75" y="109"/>
                    </a:cubicBezTo>
                    <a:cubicBezTo>
                      <a:pt x="75" y="109"/>
                      <a:pt x="75" y="109"/>
                      <a:pt x="75" y="109"/>
                    </a:cubicBezTo>
                    <a:cubicBezTo>
                      <a:pt x="75" y="109"/>
                      <a:pt x="75" y="109"/>
                      <a:pt x="75" y="109"/>
                    </a:cubicBezTo>
                    <a:cubicBezTo>
                      <a:pt x="75" y="109"/>
                      <a:pt x="75" y="109"/>
                      <a:pt x="75" y="109"/>
                    </a:cubicBezTo>
                    <a:cubicBezTo>
                      <a:pt x="75" y="109"/>
                      <a:pt x="75" y="109"/>
                      <a:pt x="75" y="109"/>
                    </a:cubicBezTo>
                    <a:cubicBezTo>
                      <a:pt x="74" y="109"/>
                      <a:pt x="74" y="109"/>
                      <a:pt x="74" y="109"/>
                    </a:cubicBezTo>
                    <a:cubicBezTo>
                      <a:pt x="74" y="109"/>
                      <a:pt x="74" y="109"/>
                      <a:pt x="74" y="109"/>
                    </a:cubicBezTo>
                    <a:cubicBezTo>
                      <a:pt x="75" y="105"/>
                      <a:pt x="75" y="105"/>
                      <a:pt x="75" y="105"/>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8"/>
                      <a:pt x="73" y="108"/>
                      <a:pt x="73" y="108"/>
                    </a:cubicBezTo>
                    <a:cubicBezTo>
                      <a:pt x="73" y="108"/>
                      <a:pt x="73" y="108"/>
                      <a:pt x="72" y="108"/>
                    </a:cubicBezTo>
                    <a:cubicBezTo>
                      <a:pt x="72" y="108"/>
                      <a:pt x="71" y="108"/>
                      <a:pt x="71" y="108"/>
                    </a:cubicBezTo>
                    <a:cubicBezTo>
                      <a:pt x="70" y="108"/>
                      <a:pt x="70" y="108"/>
                      <a:pt x="69" y="109"/>
                    </a:cubicBezTo>
                    <a:cubicBezTo>
                      <a:pt x="69" y="109"/>
                      <a:pt x="68" y="109"/>
                      <a:pt x="68" y="110"/>
                    </a:cubicBezTo>
                    <a:cubicBezTo>
                      <a:pt x="67" y="110"/>
                      <a:pt x="67" y="111"/>
                      <a:pt x="66" y="111"/>
                    </a:cubicBezTo>
                    <a:cubicBezTo>
                      <a:pt x="66" y="111"/>
                      <a:pt x="66" y="111"/>
                      <a:pt x="66" y="112"/>
                    </a:cubicBezTo>
                    <a:cubicBezTo>
                      <a:pt x="65" y="112"/>
                      <a:pt x="65" y="112"/>
                      <a:pt x="65" y="112"/>
                    </a:cubicBezTo>
                    <a:cubicBezTo>
                      <a:pt x="65" y="113"/>
                      <a:pt x="65" y="113"/>
                      <a:pt x="65" y="113"/>
                    </a:cubicBezTo>
                    <a:cubicBezTo>
                      <a:pt x="65" y="113"/>
                      <a:pt x="65" y="113"/>
                      <a:pt x="65" y="114"/>
                    </a:cubicBezTo>
                    <a:cubicBezTo>
                      <a:pt x="65" y="114"/>
                      <a:pt x="65" y="114"/>
                      <a:pt x="65" y="114"/>
                    </a:cubicBezTo>
                    <a:cubicBezTo>
                      <a:pt x="65" y="114"/>
                      <a:pt x="65" y="114"/>
                      <a:pt x="65" y="114"/>
                    </a:cubicBezTo>
                    <a:cubicBezTo>
                      <a:pt x="65" y="114"/>
                      <a:pt x="65" y="115"/>
                      <a:pt x="65" y="115"/>
                    </a:cubicBezTo>
                    <a:cubicBezTo>
                      <a:pt x="65" y="115"/>
                      <a:pt x="65" y="115"/>
                      <a:pt x="65" y="115"/>
                    </a:cubicBezTo>
                    <a:cubicBezTo>
                      <a:pt x="64" y="115"/>
                      <a:pt x="64" y="115"/>
                      <a:pt x="64" y="115"/>
                    </a:cubicBezTo>
                    <a:cubicBezTo>
                      <a:pt x="64" y="115"/>
                      <a:pt x="64" y="115"/>
                      <a:pt x="64" y="115"/>
                    </a:cubicBezTo>
                    <a:cubicBezTo>
                      <a:pt x="64" y="116"/>
                      <a:pt x="64" y="116"/>
                      <a:pt x="64" y="116"/>
                    </a:cubicBezTo>
                    <a:cubicBezTo>
                      <a:pt x="64" y="116"/>
                      <a:pt x="63" y="116"/>
                      <a:pt x="63" y="116"/>
                    </a:cubicBezTo>
                    <a:cubicBezTo>
                      <a:pt x="63" y="117"/>
                      <a:pt x="62" y="117"/>
                      <a:pt x="62" y="118"/>
                    </a:cubicBezTo>
                    <a:cubicBezTo>
                      <a:pt x="61" y="118"/>
                      <a:pt x="61" y="119"/>
                      <a:pt x="60" y="119"/>
                    </a:cubicBezTo>
                    <a:cubicBezTo>
                      <a:pt x="59" y="120"/>
                      <a:pt x="59" y="121"/>
                      <a:pt x="58" y="121"/>
                    </a:cubicBezTo>
                    <a:cubicBezTo>
                      <a:pt x="57" y="122"/>
                      <a:pt x="57" y="123"/>
                      <a:pt x="56" y="123"/>
                    </a:cubicBezTo>
                    <a:cubicBezTo>
                      <a:pt x="56" y="124"/>
                      <a:pt x="56" y="124"/>
                      <a:pt x="55" y="124"/>
                    </a:cubicBezTo>
                    <a:cubicBezTo>
                      <a:pt x="55" y="125"/>
                      <a:pt x="54" y="125"/>
                      <a:pt x="53" y="125"/>
                    </a:cubicBezTo>
                    <a:cubicBezTo>
                      <a:pt x="53" y="125"/>
                      <a:pt x="52" y="125"/>
                      <a:pt x="52" y="125"/>
                    </a:cubicBezTo>
                    <a:cubicBezTo>
                      <a:pt x="51" y="125"/>
                      <a:pt x="50" y="125"/>
                      <a:pt x="50" y="125"/>
                    </a:cubicBezTo>
                    <a:cubicBezTo>
                      <a:pt x="50" y="125"/>
                      <a:pt x="50" y="125"/>
                      <a:pt x="50" y="125"/>
                    </a:cubicBezTo>
                    <a:cubicBezTo>
                      <a:pt x="49" y="125"/>
                      <a:pt x="49" y="125"/>
                      <a:pt x="49" y="125"/>
                    </a:cubicBezTo>
                    <a:cubicBezTo>
                      <a:pt x="49" y="125"/>
                      <a:pt x="49" y="125"/>
                      <a:pt x="49" y="125"/>
                    </a:cubicBezTo>
                    <a:cubicBezTo>
                      <a:pt x="49" y="125"/>
                      <a:pt x="49" y="125"/>
                      <a:pt x="49" y="125"/>
                    </a:cubicBezTo>
                    <a:cubicBezTo>
                      <a:pt x="49" y="125"/>
                      <a:pt x="49" y="125"/>
                      <a:pt x="48" y="125"/>
                    </a:cubicBezTo>
                    <a:cubicBezTo>
                      <a:pt x="48" y="125"/>
                      <a:pt x="48" y="125"/>
                      <a:pt x="48" y="125"/>
                    </a:cubicBezTo>
                    <a:cubicBezTo>
                      <a:pt x="48" y="125"/>
                      <a:pt x="48" y="125"/>
                      <a:pt x="48" y="125"/>
                    </a:cubicBezTo>
                    <a:cubicBezTo>
                      <a:pt x="48" y="125"/>
                      <a:pt x="48" y="125"/>
                      <a:pt x="48" y="125"/>
                    </a:cubicBezTo>
                    <a:cubicBezTo>
                      <a:pt x="47" y="125"/>
                      <a:pt x="47" y="125"/>
                      <a:pt x="47" y="125"/>
                    </a:cubicBezTo>
                    <a:cubicBezTo>
                      <a:pt x="46" y="125"/>
                      <a:pt x="46" y="125"/>
                      <a:pt x="46" y="125"/>
                    </a:cubicBezTo>
                    <a:cubicBezTo>
                      <a:pt x="46" y="125"/>
                      <a:pt x="45" y="125"/>
                      <a:pt x="45" y="126"/>
                    </a:cubicBezTo>
                    <a:cubicBezTo>
                      <a:pt x="45" y="126"/>
                      <a:pt x="45" y="126"/>
                      <a:pt x="44" y="126"/>
                    </a:cubicBezTo>
                    <a:cubicBezTo>
                      <a:pt x="44" y="126"/>
                      <a:pt x="44" y="126"/>
                      <a:pt x="44" y="127"/>
                    </a:cubicBezTo>
                    <a:cubicBezTo>
                      <a:pt x="43" y="127"/>
                      <a:pt x="43" y="127"/>
                      <a:pt x="43" y="127"/>
                    </a:cubicBezTo>
                    <a:cubicBezTo>
                      <a:pt x="43" y="128"/>
                      <a:pt x="43" y="128"/>
                      <a:pt x="43" y="128"/>
                    </a:cubicBezTo>
                    <a:cubicBezTo>
                      <a:pt x="44" y="128"/>
                      <a:pt x="44" y="129"/>
                      <a:pt x="44" y="129"/>
                    </a:cubicBezTo>
                    <a:cubicBezTo>
                      <a:pt x="44" y="129"/>
                      <a:pt x="44" y="129"/>
                      <a:pt x="44" y="129"/>
                    </a:cubicBezTo>
                    <a:cubicBezTo>
                      <a:pt x="44" y="130"/>
                      <a:pt x="44" y="130"/>
                      <a:pt x="44" y="130"/>
                    </a:cubicBezTo>
                    <a:cubicBezTo>
                      <a:pt x="44" y="130"/>
                      <a:pt x="44" y="130"/>
                      <a:pt x="44" y="130"/>
                    </a:cubicBezTo>
                    <a:cubicBezTo>
                      <a:pt x="44" y="130"/>
                      <a:pt x="44" y="130"/>
                      <a:pt x="44" y="130"/>
                    </a:cubicBezTo>
                    <a:cubicBezTo>
                      <a:pt x="44" y="131"/>
                      <a:pt x="43" y="131"/>
                      <a:pt x="43" y="131"/>
                    </a:cubicBezTo>
                    <a:cubicBezTo>
                      <a:pt x="42" y="131"/>
                      <a:pt x="42" y="132"/>
                      <a:pt x="41" y="132"/>
                    </a:cubicBezTo>
                    <a:cubicBezTo>
                      <a:pt x="40" y="132"/>
                      <a:pt x="40" y="133"/>
                      <a:pt x="39" y="133"/>
                    </a:cubicBezTo>
                    <a:cubicBezTo>
                      <a:pt x="39" y="133"/>
                      <a:pt x="38" y="133"/>
                      <a:pt x="38" y="134"/>
                    </a:cubicBezTo>
                    <a:cubicBezTo>
                      <a:pt x="38" y="134"/>
                      <a:pt x="37" y="134"/>
                      <a:pt x="37" y="134"/>
                    </a:cubicBezTo>
                    <a:cubicBezTo>
                      <a:pt x="37" y="134"/>
                      <a:pt x="37" y="134"/>
                      <a:pt x="37" y="134"/>
                    </a:cubicBezTo>
                    <a:cubicBezTo>
                      <a:pt x="37" y="134"/>
                      <a:pt x="37" y="134"/>
                      <a:pt x="37" y="134"/>
                    </a:cubicBezTo>
                    <a:cubicBezTo>
                      <a:pt x="37" y="134"/>
                      <a:pt x="37" y="134"/>
                      <a:pt x="36" y="134"/>
                    </a:cubicBezTo>
                    <a:cubicBezTo>
                      <a:pt x="36" y="134"/>
                      <a:pt x="36" y="134"/>
                      <a:pt x="36" y="134"/>
                    </a:cubicBezTo>
                    <a:cubicBezTo>
                      <a:pt x="36" y="134"/>
                      <a:pt x="36" y="135"/>
                      <a:pt x="35" y="135"/>
                    </a:cubicBezTo>
                    <a:cubicBezTo>
                      <a:pt x="35" y="135"/>
                      <a:pt x="35" y="135"/>
                      <a:pt x="35" y="135"/>
                    </a:cubicBezTo>
                    <a:cubicBezTo>
                      <a:pt x="34" y="135"/>
                      <a:pt x="34" y="135"/>
                      <a:pt x="34" y="135"/>
                    </a:cubicBezTo>
                    <a:cubicBezTo>
                      <a:pt x="33" y="135"/>
                      <a:pt x="33" y="135"/>
                      <a:pt x="32" y="135"/>
                    </a:cubicBezTo>
                    <a:cubicBezTo>
                      <a:pt x="31" y="135"/>
                      <a:pt x="31" y="135"/>
                      <a:pt x="30" y="135"/>
                    </a:cubicBezTo>
                    <a:cubicBezTo>
                      <a:pt x="29" y="136"/>
                      <a:pt x="29" y="136"/>
                      <a:pt x="28" y="136"/>
                    </a:cubicBezTo>
                    <a:cubicBezTo>
                      <a:pt x="28" y="136"/>
                      <a:pt x="27" y="137"/>
                      <a:pt x="27" y="137"/>
                    </a:cubicBezTo>
                    <a:cubicBezTo>
                      <a:pt x="27" y="137"/>
                      <a:pt x="27" y="137"/>
                      <a:pt x="27" y="137"/>
                    </a:cubicBezTo>
                    <a:cubicBezTo>
                      <a:pt x="27" y="137"/>
                      <a:pt x="27" y="138"/>
                      <a:pt x="27" y="138"/>
                    </a:cubicBezTo>
                    <a:cubicBezTo>
                      <a:pt x="27" y="138"/>
                      <a:pt x="26" y="138"/>
                      <a:pt x="26" y="138"/>
                    </a:cubicBezTo>
                    <a:cubicBezTo>
                      <a:pt x="26" y="138"/>
                      <a:pt x="26" y="138"/>
                      <a:pt x="26" y="138"/>
                    </a:cubicBezTo>
                    <a:cubicBezTo>
                      <a:pt x="26" y="138"/>
                      <a:pt x="26" y="138"/>
                      <a:pt x="26" y="138"/>
                    </a:cubicBezTo>
                    <a:cubicBezTo>
                      <a:pt x="26" y="138"/>
                      <a:pt x="26" y="137"/>
                      <a:pt x="26" y="137"/>
                    </a:cubicBezTo>
                    <a:cubicBezTo>
                      <a:pt x="26" y="137"/>
                      <a:pt x="25" y="137"/>
                      <a:pt x="25" y="137"/>
                    </a:cubicBezTo>
                    <a:cubicBezTo>
                      <a:pt x="25" y="137"/>
                      <a:pt x="25" y="137"/>
                      <a:pt x="25" y="137"/>
                    </a:cubicBezTo>
                    <a:cubicBezTo>
                      <a:pt x="25" y="137"/>
                      <a:pt x="25" y="137"/>
                      <a:pt x="25" y="137"/>
                    </a:cubicBezTo>
                    <a:cubicBezTo>
                      <a:pt x="24" y="137"/>
                      <a:pt x="24" y="137"/>
                      <a:pt x="24" y="136"/>
                    </a:cubicBezTo>
                    <a:cubicBezTo>
                      <a:pt x="24" y="136"/>
                      <a:pt x="24" y="136"/>
                      <a:pt x="24" y="136"/>
                    </a:cubicBezTo>
                    <a:cubicBezTo>
                      <a:pt x="23" y="136"/>
                      <a:pt x="23" y="136"/>
                      <a:pt x="23" y="136"/>
                    </a:cubicBezTo>
                    <a:cubicBezTo>
                      <a:pt x="23" y="136"/>
                      <a:pt x="23" y="136"/>
                      <a:pt x="23" y="136"/>
                    </a:cubicBezTo>
                    <a:cubicBezTo>
                      <a:pt x="23" y="136"/>
                      <a:pt x="22" y="136"/>
                      <a:pt x="22" y="136"/>
                    </a:cubicBezTo>
                    <a:cubicBezTo>
                      <a:pt x="22" y="137"/>
                      <a:pt x="22" y="137"/>
                      <a:pt x="22" y="137"/>
                    </a:cubicBezTo>
                    <a:cubicBezTo>
                      <a:pt x="22" y="137"/>
                      <a:pt x="22" y="137"/>
                      <a:pt x="21" y="137"/>
                    </a:cubicBezTo>
                    <a:cubicBezTo>
                      <a:pt x="21" y="138"/>
                      <a:pt x="21" y="138"/>
                      <a:pt x="20" y="138"/>
                    </a:cubicBezTo>
                    <a:cubicBezTo>
                      <a:pt x="20" y="139"/>
                      <a:pt x="20" y="139"/>
                      <a:pt x="20" y="139"/>
                    </a:cubicBezTo>
                    <a:cubicBezTo>
                      <a:pt x="19" y="139"/>
                      <a:pt x="19" y="139"/>
                      <a:pt x="19" y="139"/>
                    </a:cubicBezTo>
                    <a:cubicBezTo>
                      <a:pt x="19" y="139"/>
                      <a:pt x="18" y="139"/>
                      <a:pt x="18" y="139"/>
                    </a:cubicBezTo>
                    <a:cubicBezTo>
                      <a:pt x="17" y="139"/>
                      <a:pt x="17" y="139"/>
                      <a:pt x="17" y="139"/>
                    </a:cubicBezTo>
                    <a:cubicBezTo>
                      <a:pt x="17" y="139"/>
                      <a:pt x="17" y="139"/>
                      <a:pt x="17" y="138"/>
                    </a:cubicBezTo>
                    <a:cubicBezTo>
                      <a:pt x="17" y="138"/>
                      <a:pt x="16" y="137"/>
                      <a:pt x="16" y="137"/>
                    </a:cubicBezTo>
                    <a:cubicBezTo>
                      <a:pt x="16" y="136"/>
                      <a:pt x="15" y="136"/>
                      <a:pt x="15" y="135"/>
                    </a:cubicBezTo>
                    <a:cubicBezTo>
                      <a:pt x="15" y="134"/>
                      <a:pt x="15" y="133"/>
                      <a:pt x="14" y="132"/>
                    </a:cubicBezTo>
                    <a:cubicBezTo>
                      <a:pt x="14" y="132"/>
                      <a:pt x="14" y="131"/>
                      <a:pt x="14" y="131"/>
                    </a:cubicBezTo>
                    <a:cubicBezTo>
                      <a:pt x="13" y="130"/>
                      <a:pt x="13" y="130"/>
                      <a:pt x="13" y="129"/>
                    </a:cubicBezTo>
                    <a:cubicBezTo>
                      <a:pt x="12" y="129"/>
                      <a:pt x="12" y="129"/>
                      <a:pt x="11" y="128"/>
                    </a:cubicBezTo>
                    <a:cubicBezTo>
                      <a:pt x="11" y="128"/>
                      <a:pt x="11" y="128"/>
                      <a:pt x="10" y="127"/>
                    </a:cubicBezTo>
                    <a:cubicBezTo>
                      <a:pt x="10" y="127"/>
                      <a:pt x="10" y="127"/>
                      <a:pt x="9" y="127"/>
                    </a:cubicBezTo>
                    <a:cubicBezTo>
                      <a:pt x="9" y="127"/>
                      <a:pt x="9" y="126"/>
                      <a:pt x="9" y="126"/>
                    </a:cubicBezTo>
                    <a:cubicBezTo>
                      <a:pt x="8" y="126"/>
                      <a:pt x="8" y="126"/>
                      <a:pt x="8" y="126"/>
                    </a:cubicBezTo>
                    <a:cubicBezTo>
                      <a:pt x="8" y="125"/>
                      <a:pt x="7" y="125"/>
                      <a:pt x="7" y="125"/>
                    </a:cubicBezTo>
                    <a:cubicBezTo>
                      <a:pt x="7" y="124"/>
                      <a:pt x="6" y="124"/>
                      <a:pt x="6" y="123"/>
                    </a:cubicBezTo>
                    <a:cubicBezTo>
                      <a:pt x="6" y="123"/>
                      <a:pt x="5" y="122"/>
                      <a:pt x="5" y="122"/>
                    </a:cubicBezTo>
                    <a:cubicBezTo>
                      <a:pt x="5" y="122"/>
                      <a:pt x="5" y="121"/>
                      <a:pt x="5" y="121"/>
                    </a:cubicBezTo>
                    <a:cubicBezTo>
                      <a:pt x="5" y="121"/>
                      <a:pt x="5" y="120"/>
                      <a:pt x="5" y="120"/>
                    </a:cubicBezTo>
                    <a:cubicBezTo>
                      <a:pt x="5" y="119"/>
                      <a:pt x="5" y="119"/>
                      <a:pt x="5" y="119"/>
                    </a:cubicBezTo>
                    <a:cubicBezTo>
                      <a:pt x="5" y="119"/>
                      <a:pt x="5" y="119"/>
                      <a:pt x="6" y="119"/>
                    </a:cubicBezTo>
                    <a:cubicBezTo>
                      <a:pt x="6" y="119"/>
                      <a:pt x="6" y="119"/>
                      <a:pt x="6" y="119"/>
                    </a:cubicBezTo>
                    <a:cubicBezTo>
                      <a:pt x="6" y="119"/>
                      <a:pt x="7" y="119"/>
                      <a:pt x="7" y="119"/>
                    </a:cubicBezTo>
                    <a:cubicBezTo>
                      <a:pt x="8" y="119"/>
                      <a:pt x="8" y="119"/>
                      <a:pt x="9" y="119"/>
                    </a:cubicBezTo>
                    <a:cubicBezTo>
                      <a:pt x="9" y="119"/>
                      <a:pt x="10" y="119"/>
                      <a:pt x="10" y="119"/>
                    </a:cubicBezTo>
                    <a:cubicBezTo>
                      <a:pt x="10" y="119"/>
                      <a:pt x="11" y="119"/>
                      <a:pt x="11" y="119"/>
                    </a:cubicBezTo>
                    <a:cubicBezTo>
                      <a:pt x="11" y="119"/>
                      <a:pt x="11" y="119"/>
                      <a:pt x="11" y="119"/>
                    </a:cubicBezTo>
                    <a:cubicBezTo>
                      <a:pt x="12" y="119"/>
                      <a:pt x="12" y="119"/>
                      <a:pt x="12" y="119"/>
                    </a:cubicBezTo>
                    <a:cubicBezTo>
                      <a:pt x="12" y="119"/>
                      <a:pt x="12" y="119"/>
                      <a:pt x="12" y="119"/>
                    </a:cubicBezTo>
                    <a:cubicBezTo>
                      <a:pt x="12" y="119"/>
                      <a:pt x="13" y="119"/>
                      <a:pt x="13" y="119"/>
                    </a:cubicBezTo>
                    <a:cubicBezTo>
                      <a:pt x="13" y="119"/>
                      <a:pt x="13" y="119"/>
                      <a:pt x="13" y="119"/>
                    </a:cubicBezTo>
                    <a:cubicBezTo>
                      <a:pt x="13" y="119"/>
                      <a:pt x="13" y="119"/>
                      <a:pt x="13" y="119"/>
                    </a:cubicBezTo>
                    <a:cubicBezTo>
                      <a:pt x="14" y="119"/>
                      <a:pt x="14" y="119"/>
                      <a:pt x="14" y="119"/>
                    </a:cubicBezTo>
                    <a:cubicBezTo>
                      <a:pt x="15" y="119"/>
                      <a:pt x="15" y="119"/>
                      <a:pt x="15" y="119"/>
                    </a:cubicBezTo>
                    <a:cubicBezTo>
                      <a:pt x="16" y="119"/>
                      <a:pt x="16" y="118"/>
                      <a:pt x="16" y="118"/>
                    </a:cubicBezTo>
                    <a:cubicBezTo>
                      <a:pt x="16" y="118"/>
                      <a:pt x="16" y="118"/>
                      <a:pt x="17" y="118"/>
                    </a:cubicBezTo>
                    <a:cubicBezTo>
                      <a:pt x="17" y="118"/>
                      <a:pt x="17" y="118"/>
                      <a:pt x="17" y="118"/>
                    </a:cubicBezTo>
                    <a:cubicBezTo>
                      <a:pt x="17" y="117"/>
                      <a:pt x="17" y="117"/>
                      <a:pt x="16" y="117"/>
                    </a:cubicBezTo>
                    <a:cubicBezTo>
                      <a:pt x="16" y="117"/>
                      <a:pt x="16" y="117"/>
                      <a:pt x="16" y="117"/>
                    </a:cubicBezTo>
                    <a:cubicBezTo>
                      <a:pt x="16" y="117"/>
                      <a:pt x="16" y="117"/>
                      <a:pt x="16" y="117"/>
                    </a:cubicBezTo>
                    <a:cubicBezTo>
                      <a:pt x="16" y="116"/>
                      <a:pt x="15" y="116"/>
                      <a:pt x="15" y="115"/>
                    </a:cubicBezTo>
                    <a:cubicBezTo>
                      <a:pt x="15" y="115"/>
                      <a:pt x="14" y="114"/>
                      <a:pt x="14" y="113"/>
                    </a:cubicBezTo>
                    <a:cubicBezTo>
                      <a:pt x="13" y="112"/>
                      <a:pt x="13" y="111"/>
                      <a:pt x="13" y="110"/>
                    </a:cubicBezTo>
                    <a:cubicBezTo>
                      <a:pt x="13" y="109"/>
                      <a:pt x="13" y="108"/>
                      <a:pt x="13" y="107"/>
                    </a:cubicBezTo>
                    <a:cubicBezTo>
                      <a:pt x="13" y="106"/>
                      <a:pt x="13" y="105"/>
                      <a:pt x="13" y="105"/>
                    </a:cubicBezTo>
                    <a:cubicBezTo>
                      <a:pt x="13" y="105"/>
                      <a:pt x="13" y="104"/>
                      <a:pt x="12" y="104"/>
                    </a:cubicBezTo>
                    <a:cubicBezTo>
                      <a:pt x="12" y="103"/>
                      <a:pt x="12" y="103"/>
                      <a:pt x="12" y="103"/>
                    </a:cubicBezTo>
                    <a:cubicBezTo>
                      <a:pt x="12" y="102"/>
                      <a:pt x="12" y="102"/>
                      <a:pt x="12" y="102"/>
                    </a:cubicBezTo>
                    <a:cubicBezTo>
                      <a:pt x="12" y="101"/>
                      <a:pt x="12" y="101"/>
                      <a:pt x="12" y="101"/>
                    </a:cubicBezTo>
                    <a:cubicBezTo>
                      <a:pt x="12" y="101"/>
                      <a:pt x="12" y="101"/>
                      <a:pt x="12" y="100"/>
                    </a:cubicBezTo>
                    <a:cubicBezTo>
                      <a:pt x="12" y="100"/>
                      <a:pt x="12" y="100"/>
                      <a:pt x="12" y="100"/>
                    </a:cubicBezTo>
                    <a:cubicBezTo>
                      <a:pt x="12" y="100"/>
                      <a:pt x="12" y="99"/>
                      <a:pt x="12" y="99"/>
                    </a:cubicBezTo>
                    <a:cubicBezTo>
                      <a:pt x="12" y="99"/>
                      <a:pt x="12" y="98"/>
                      <a:pt x="11" y="98"/>
                    </a:cubicBezTo>
                    <a:cubicBezTo>
                      <a:pt x="11" y="97"/>
                      <a:pt x="11" y="96"/>
                      <a:pt x="11" y="96"/>
                    </a:cubicBezTo>
                    <a:cubicBezTo>
                      <a:pt x="11" y="95"/>
                      <a:pt x="10" y="94"/>
                      <a:pt x="10" y="94"/>
                    </a:cubicBezTo>
                    <a:cubicBezTo>
                      <a:pt x="9" y="93"/>
                      <a:pt x="9" y="93"/>
                      <a:pt x="9" y="92"/>
                    </a:cubicBezTo>
                    <a:cubicBezTo>
                      <a:pt x="8" y="92"/>
                      <a:pt x="8" y="92"/>
                      <a:pt x="8" y="92"/>
                    </a:cubicBezTo>
                    <a:cubicBezTo>
                      <a:pt x="8" y="91"/>
                      <a:pt x="7" y="91"/>
                      <a:pt x="7" y="91"/>
                    </a:cubicBezTo>
                    <a:cubicBezTo>
                      <a:pt x="7" y="91"/>
                      <a:pt x="7" y="91"/>
                      <a:pt x="7" y="91"/>
                    </a:cubicBezTo>
                    <a:cubicBezTo>
                      <a:pt x="6" y="91"/>
                      <a:pt x="6" y="91"/>
                      <a:pt x="6" y="91"/>
                    </a:cubicBezTo>
                    <a:cubicBezTo>
                      <a:pt x="5" y="91"/>
                      <a:pt x="5" y="91"/>
                      <a:pt x="5" y="90"/>
                    </a:cubicBezTo>
                    <a:cubicBezTo>
                      <a:pt x="5" y="90"/>
                      <a:pt x="5" y="90"/>
                      <a:pt x="4" y="90"/>
                    </a:cubicBezTo>
                    <a:cubicBezTo>
                      <a:pt x="4" y="90"/>
                      <a:pt x="4" y="90"/>
                      <a:pt x="4" y="90"/>
                    </a:cubicBezTo>
                    <a:cubicBezTo>
                      <a:pt x="4" y="89"/>
                      <a:pt x="4" y="89"/>
                      <a:pt x="3" y="89"/>
                    </a:cubicBezTo>
                    <a:cubicBezTo>
                      <a:pt x="3" y="89"/>
                      <a:pt x="3" y="89"/>
                      <a:pt x="3" y="88"/>
                    </a:cubicBezTo>
                    <a:cubicBezTo>
                      <a:pt x="3" y="88"/>
                      <a:pt x="3" y="88"/>
                      <a:pt x="3" y="88"/>
                    </a:cubicBezTo>
                    <a:cubicBezTo>
                      <a:pt x="3" y="88"/>
                      <a:pt x="3" y="88"/>
                      <a:pt x="3" y="88"/>
                    </a:cubicBezTo>
                    <a:cubicBezTo>
                      <a:pt x="3" y="88"/>
                      <a:pt x="3" y="87"/>
                      <a:pt x="2" y="87"/>
                    </a:cubicBezTo>
                    <a:cubicBezTo>
                      <a:pt x="2" y="86"/>
                      <a:pt x="2" y="86"/>
                      <a:pt x="2" y="86"/>
                    </a:cubicBezTo>
                    <a:cubicBezTo>
                      <a:pt x="1" y="86"/>
                      <a:pt x="1" y="86"/>
                      <a:pt x="1" y="86"/>
                    </a:cubicBezTo>
                    <a:cubicBezTo>
                      <a:pt x="1" y="85"/>
                      <a:pt x="1" y="85"/>
                      <a:pt x="1" y="85"/>
                    </a:cubicBezTo>
                    <a:cubicBezTo>
                      <a:pt x="1" y="85"/>
                      <a:pt x="1" y="85"/>
                      <a:pt x="1" y="84"/>
                    </a:cubicBezTo>
                    <a:cubicBezTo>
                      <a:pt x="1" y="84"/>
                      <a:pt x="1" y="84"/>
                      <a:pt x="1" y="84"/>
                    </a:cubicBezTo>
                    <a:cubicBezTo>
                      <a:pt x="1" y="84"/>
                      <a:pt x="1" y="83"/>
                      <a:pt x="1" y="83"/>
                    </a:cubicBezTo>
                    <a:cubicBezTo>
                      <a:pt x="1" y="83"/>
                      <a:pt x="1" y="82"/>
                      <a:pt x="1" y="82"/>
                    </a:cubicBezTo>
                    <a:cubicBezTo>
                      <a:pt x="1" y="81"/>
                      <a:pt x="1" y="81"/>
                      <a:pt x="1" y="81"/>
                    </a:cubicBezTo>
                    <a:cubicBezTo>
                      <a:pt x="1" y="80"/>
                      <a:pt x="1" y="80"/>
                      <a:pt x="1" y="80"/>
                    </a:cubicBezTo>
                    <a:cubicBezTo>
                      <a:pt x="1" y="80"/>
                      <a:pt x="1" y="80"/>
                      <a:pt x="1" y="80"/>
                    </a:cubicBezTo>
                    <a:cubicBezTo>
                      <a:pt x="2" y="79"/>
                      <a:pt x="2" y="79"/>
                      <a:pt x="2" y="79"/>
                    </a:cubicBezTo>
                    <a:cubicBezTo>
                      <a:pt x="2" y="79"/>
                      <a:pt x="2" y="79"/>
                      <a:pt x="2" y="78"/>
                    </a:cubicBezTo>
                    <a:cubicBezTo>
                      <a:pt x="2" y="78"/>
                      <a:pt x="2" y="78"/>
                      <a:pt x="2" y="77"/>
                    </a:cubicBezTo>
                    <a:cubicBezTo>
                      <a:pt x="2" y="77"/>
                      <a:pt x="2" y="77"/>
                      <a:pt x="3" y="76"/>
                    </a:cubicBezTo>
                    <a:cubicBezTo>
                      <a:pt x="3" y="75"/>
                      <a:pt x="4" y="73"/>
                      <a:pt x="5" y="72"/>
                    </a:cubicBezTo>
                    <a:cubicBezTo>
                      <a:pt x="6" y="70"/>
                      <a:pt x="8" y="68"/>
                      <a:pt x="9" y="66"/>
                    </a:cubicBezTo>
                    <a:cubicBezTo>
                      <a:pt x="11" y="65"/>
                      <a:pt x="12" y="63"/>
                      <a:pt x="13" y="62"/>
                    </a:cubicBezTo>
                    <a:cubicBezTo>
                      <a:pt x="15" y="60"/>
                      <a:pt x="16" y="60"/>
                      <a:pt x="16" y="59"/>
                    </a:cubicBezTo>
                    <a:cubicBezTo>
                      <a:pt x="16" y="59"/>
                      <a:pt x="16" y="59"/>
                      <a:pt x="16" y="59"/>
                    </a:cubicBezTo>
                    <a:cubicBezTo>
                      <a:pt x="16" y="58"/>
                      <a:pt x="16" y="58"/>
                      <a:pt x="17" y="56"/>
                    </a:cubicBezTo>
                    <a:cubicBezTo>
                      <a:pt x="17" y="55"/>
                      <a:pt x="17" y="53"/>
                      <a:pt x="17" y="50"/>
                    </a:cubicBezTo>
                    <a:cubicBezTo>
                      <a:pt x="17" y="47"/>
                      <a:pt x="17" y="43"/>
                      <a:pt x="17" y="38"/>
                    </a:cubicBezTo>
                    <a:cubicBezTo>
                      <a:pt x="17" y="38"/>
                      <a:pt x="17" y="37"/>
                      <a:pt x="17" y="36"/>
                    </a:cubicBezTo>
                    <a:cubicBezTo>
                      <a:pt x="17" y="36"/>
                      <a:pt x="17" y="35"/>
                      <a:pt x="17" y="34"/>
                    </a:cubicBezTo>
                    <a:cubicBezTo>
                      <a:pt x="18" y="33"/>
                      <a:pt x="18" y="33"/>
                      <a:pt x="18" y="32"/>
                    </a:cubicBezTo>
                    <a:cubicBezTo>
                      <a:pt x="18" y="31"/>
                      <a:pt x="18" y="30"/>
                      <a:pt x="18" y="29"/>
                    </a:cubicBezTo>
                    <a:cubicBezTo>
                      <a:pt x="19" y="29"/>
                      <a:pt x="19" y="28"/>
                      <a:pt x="19" y="28"/>
                    </a:cubicBezTo>
                    <a:cubicBezTo>
                      <a:pt x="19" y="28"/>
                      <a:pt x="19" y="27"/>
                      <a:pt x="19" y="27"/>
                    </a:cubicBezTo>
                    <a:cubicBezTo>
                      <a:pt x="19" y="27"/>
                      <a:pt x="18" y="26"/>
                      <a:pt x="18" y="26"/>
                    </a:cubicBezTo>
                    <a:cubicBezTo>
                      <a:pt x="18" y="26"/>
                      <a:pt x="18" y="26"/>
                      <a:pt x="18" y="26"/>
                    </a:cubicBezTo>
                    <a:cubicBezTo>
                      <a:pt x="18" y="25"/>
                      <a:pt x="18" y="25"/>
                      <a:pt x="17" y="25"/>
                    </a:cubicBezTo>
                    <a:cubicBezTo>
                      <a:pt x="17" y="25"/>
                      <a:pt x="17" y="25"/>
                      <a:pt x="17" y="24"/>
                    </a:cubicBezTo>
                    <a:cubicBezTo>
                      <a:pt x="17" y="24"/>
                      <a:pt x="17" y="24"/>
                      <a:pt x="17" y="24"/>
                    </a:cubicBezTo>
                    <a:cubicBezTo>
                      <a:pt x="17" y="24"/>
                      <a:pt x="17" y="23"/>
                      <a:pt x="17" y="23"/>
                    </a:cubicBezTo>
                    <a:cubicBezTo>
                      <a:pt x="17" y="22"/>
                      <a:pt x="17" y="22"/>
                      <a:pt x="17" y="21"/>
                    </a:cubicBezTo>
                    <a:cubicBezTo>
                      <a:pt x="17" y="21"/>
                      <a:pt x="17" y="21"/>
                      <a:pt x="16" y="20"/>
                    </a:cubicBezTo>
                    <a:cubicBezTo>
                      <a:pt x="16" y="20"/>
                      <a:pt x="16" y="19"/>
                      <a:pt x="16" y="19"/>
                    </a:cubicBezTo>
                    <a:cubicBezTo>
                      <a:pt x="15" y="18"/>
                      <a:pt x="15" y="18"/>
                      <a:pt x="15" y="18"/>
                    </a:cubicBezTo>
                    <a:cubicBezTo>
                      <a:pt x="15" y="17"/>
                      <a:pt x="15" y="17"/>
                      <a:pt x="14" y="17"/>
                    </a:cubicBezTo>
                    <a:cubicBezTo>
                      <a:pt x="14" y="17"/>
                      <a:pt x="14" y="17"/>
                      <a:pt x="14" y="16"/>
                    </a:cubicBezTo>
                    <a:cubicBezTo>
                      <a:pt x="14" y="16"/>
                      <a:pt x="14" y="16"/>
                      <a:pt x="14" y="16"/>
                    </a:cubicBezTo>
                    <a:cubicBezTo>
                      <a:pt x="14" y="16"/>
                      <a:pt x="14" y="15"/>
                      <a:pt x="14" y="15"/>
                    </a:cubicBezTo>
                    <a:cubicBezTo>
                      <a:pt x="14" y="15"/>
                      <a:pt x="13" y="14"/>
                      <a:pt x="13" y="14"/>
                    </a:cubicBezTo>
                    <a:cubicBezTo>
                      <a:pt x="13" y="13"/>
                      <a:pt x="13" y="12"/>
                      <a:pt x="13" y="11"/>
                    </a:cubicBezTo>
                    <a:cubicBezTo>
                      <a:pt x="13" y="10"/>
                      <a:pt x="13" y="9"/>
                      <a:pt x="13" y="8"/>
                    </a:cubicBezTo>
                    <a:cubicBezTo>
                      <a:pt x="13" y="7"/>
                      <a:pt x="13" y="6"/>
                      <a:pt x="13" y="5"/>
                    </a:cubicBezTo>
                    <a:cubicBezTo>
                      <a:pt x="20" y="1"/>
                      <a:pt x="20" y="1"/>
                      <a:pt x="20" y="1"/>
                    </a:cubicBezTo>
                    <a:cubicBezTo>
                      <a:pt x="84" y="35"/>
                      <a:pt x="84" y="35"/>
                      <a:pt x="84" y="35"/>
                    </a:cubicBezTo>
                    <a:cubicBezTo>
                      <a:pt x="84" y="58"/>
                      <a:pt x="84" y="58"/>
                      <a:pt x="84" y="58"/>
                    </a:cubicBezTo>
                    <a:cubicBezTo>
                      <a:pt x="84" y="58"/>
                      <a:pt x="84" y="58"/>
                      <a:pt x="84" y="58"/>
                    </a:cubicBezTo>
                    <a:cubicBezTo>
                      <a:pt x="84" y="59"/>
                      <a:pt x="84" y="59"/>
                      <a:pt x="84" y="59"/>
                    </a:cubicBezTo>
                    <a:cubicBezTo>
                      <a:pt x="84" y="59"/>
                      <a:pt x="84" y="60"/>
                      <a:pt x="84" y="60"/>
                    </a:cubicBezTo>
                    <a:cubicBezTo>
                      <a:pt x="84" y="60"/>
                      <a:pt x="84" y="60"/>
                      <a:pt x="84" y="60"/>
                    </a:cubicBezTo>
                    <a:cubicBezTo>
                      <a:pt x="84" y="60"/>
                      <a:pt x="84" y="60"/>
                      <a:pt x="84" y="60"/>
                    </a:cubicBezTo>
                    <a:cubicBezTo>
                      <a:pt x="84" y="60"/>
                      <a:pt x="84" y="59"/>
                      <a:pt x="84" y="59"/>
                    </a:cubicBezTo>
                    <a:cubicBezTo>
                      <a:pt x="84" y="59"/>
                      <a:pt x="84" y="59"/>
                      <a:pt x="84" y="58"/>
                    </a:cubicBezTo>
                    <a:cubicBezTo>
                      <a:pt x="84" y="58"/>
                      <a:pt x="84" y="58"/>
                      <a:pt x="84" y="58"/>
                    </a:cubicBezTo>
                    <a:cubicBezTo>
                      <a:pt x="84" y="34"/>
                      <a:pt x="84" y="34"/>
                      <a:pt x="84" y="34"/>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7" name="Freeform 71">
                <a:extLst>
                  <a:ext uri="{FF2B5EF4-FFF2-40B4-BE49-F238E27FC236}">
                    <a16:creationId xmlns:a16="http://schemas.microsoft.com/office/drawing/2014/main" id="{5ED79ED7-6B39-0840-B481-0E8FC2FD51B1}"/>
                  </a:ext>
                </a:extLst>
              </p:cNvPr>
              <p:cNvSpPr>
                <a:spLocks/>
              </p:cNvSpPr>
              <p:nvPr/>
            </p:nvSpPr>
            <p:spPr bwMode="auto">
              <a:xfrm>
                <a:off x="3941" y="944"/>
                <a:ext cx="95" cy="95"/>
              </a:xfrm>
              <a:custGeom>
                <a:avLst/>
                <a:gdLst>
                  <a:gd name="T0" fmla="*/ 2 w 90"/>
                  <a:gd name="T1" fmla="*/ 1 h 89"/>
                  <a:gd name="T2" fmla="*/ 2 w 90"/>
                  <a:gd name="T3" fmla="*/ 6 h 89"/>
                  <a:gd name="T4" fmla="*/ 2 w 90"/>
                  <a:gd name="T5" fmla="*/ 9 h 89"/>
                  <a:gd name="T6" fmla="*/ 0 w 90"/>
                  <a:gd name="T7" fmla="*/ 13 h 89"/>
                  <a:gd name="T8" fmla="*/ 1 w 90"/>
                  <a:gd name="T9" fmla="*/ 18 h 89"/>
                  <a:gd name="T10" fmla="*/ 1 w 90"/>
                  <a:gd name="T11" fmla="*/ 22 h 89"/>
                  <a:gd name="T12" fmla="*/ 52 w 90"/>
                  <a:gd name="T13" fmla="*/ 87 h 89"/>
                  <a:gd name="T14" fmla="*/ 54 w 90"/>
                  <a:gd name="T15" fmla="*/ 86 h 89"/>
                  <a:gd name="T16" fmla="*/ 56 w 90"/>
                  <a:gd name="T17" fmla="*/ 85 h 89"/>
                  <a:gd name="T18" fmla="*/ 57 w 90"/>
                  <a:gd name="T19" fmla="*/ 85 h 89"/>
                  <a:gd name="T20" fmla="*/ 60 w 90"/>
                  <a:gd name="T21" fmla="*/ 87 h 89"/>
                  <a:gd name="T22" fmla="*/ 71 w 90"/>
                  <a:gd name="T23" fmla="*/ 87 h 89"/>
                  <a:gd name="T24" fmla="*/ 75 w 90"/>
                  <a:gd name="T25" fmla="*/ 89 h 89"/>
                  <a:gd name="T26" fmla="*/ 76 w 90"/>
                  <a:gd name="T27" fmla="*/ 88 h 89"/>
                  <a:gd name="T28" fmla="*/ 77 w 90"/>
                  <a:gd name="T29" fmla="*/ 86 h 89"/>
                  <a:gd name="T30" fmla="*/ 81 w 90"/>
                  <a:gd name="T31" fmla="*/ 85 h 89"/>
                  <a:gd name="T32" fmla="*/ 83 w 90"/>
                  <a:gd name="T33" fmla="*/ 82 h 89"/>
                  <a:gd name="T34" fmla="*/ 84 w 90"/>
                  <a:gd name="T35" fmla="*/ 80 h 89"/>
                  <a:gd name="T36" fmla="*/ 87 w 90"/>
                  <a:gd name="T37" fmla="*/ 79 h 89"/>
                  <a:gd name="T38" fmla="*/ 88 w 90"/>
                  <a:gd name="T39" fmla="*/ 78 h 89"/>
                  <a:gd name="T40" fmla="*/ 90 w 90"/>
                  <a:gd name="T41" fmla="*/ 76 h 89"/>
                  <a:gd name="T42" fmla="*/ 90 w 90"/>
                  <a:gd name="T43" fmla="*/ 74 h 89"/>
                  <a:gd name="T44" fmla="*/ 89 w 90"/>
                  <a:gd name="T45" fmla="*/ 71 h 89"/>
                  <a:gd name="T46" fmla="*/ 88 w 90"/>
                  <a:gd name="T47" fmla="*/ 68 h 89"/>
                  <a:gd name="T48" fmla="*/ 86 w 90"/>
                  <a:gd name="T49" fmla="*/ 64 h 89"/>
                  <a:gd name="T50" fmla="*/ 82 w 90"/>
                  <a:gd name="T51" fmla="*/ 57 h 89"/>
                  <a:gd name="T52" fmla="*/ 78 w 90"/>
                  <a:gd name="T53" fmla="*/ 50 h 89"/>
                  <a:gd name="T54" fmla="*/ 76 w 90"/>
                  <a:gd name="T55" fmla="*/ 46 h 89"/>
                  <a:gd name="T56" fmla="*/ 75 w 90"/>
                  <a:gd name="T57" fmla="*/ 43 h 89"/>
                  <a:gd name="T58" fmla="*/ 73 w 90"/>
                  <a:gd name="T59" fmla="*/ 40 h 89"/>
                  <a:gd name="T60" fmla="*/ 72 w 90"/>
                  <a:gd name="T61" fmla="*/ 36 h 89"/>
                  <a:gd name="T62" fmla="*/ 70 w 90"/>
                  <a:gd name="T63" fmla="*/ 33 h 89"/>
                  <a:gd name="T64" fmla="*/ 67 w 90"/>
                  <a:gd name="T65" fmla="*/ 29 h 89"/>
                  <a:gd name="T66" fmla="*/ 62 w 90"/>
                  <a:gd name="T67" fmla="*/ 16 h 89"/>
                  <a:gd name="T68" fmla="*/ 63 w 90"/>
                  <a:gd name="T69" fmla="*/ 13 h 89"/>
                  <a:gd name="T70" fmla="*/ 63 w 90"/>
                  <a:gd name="T71" fmla="*/ 13 h 89"/>
                  <a:gd name="T72" fmla="*/ 67 w 90"/>
                  <a:gd name="T73" fmla="*/ 18 h 89"/>
                  <a:gd name="T74" fmla="*/ 69 w 90"/>
                  <a:gd name="T75" fmla="*/ 23 h 89"/>
                  <a:gd name="T76" fmla="*/ 71 w 90"/>
                  <a:gd name="T77" fmla="*/ 28 h 89"/>
                  <a:gd name="T78" fmla="*/ 78 w 90"/>
                  <a:gd name="T79" fmla="*/ 35 h 89"/>
                  <a:gd name="T80" fmla="*/ 80 w 90"/>
                  <a:gd name="T81" fmla="*/ 29 h 89"/>
                  <a:gd name="T82" fmla="*/ 82 w 90"/>
                  <a:gd name="T83" fmla="*/ 24 h 89"/>
                  <a:gd name="T84" fmla="*/ 83 w 90"/>
                  <a:gd name="T85" fmla="*/ 22 h 89"/>
                  <a:gd name="T86" fmla="*/ 84 w 90"/>
                  <a:gd name="T87" fmla="*/ 18 h 89"/>
                  <a:gd name="T88" fmla="*/ 78 w 90"/>
                  <a:gd name="T89" fmla="*/ 5 h 89"/>
                  <a:gd name="T90" fmla="*/ 77 w 90"/>
                  <a:gd name="T91" fmla="*/ 6 h 89"/>
                  <a:gd name="T92" fmla="*/ 76 w 90"/>
                  <a:gd name="T93" fmla="*/ 6 h 89"/>
                  <a:gd name="T94" fmla="*/ 75 w 90"/>
                  <a:gd name="T95" fmla="*/ 5 h 89"/>
                  <a:gd name="T96" fmla="*/ 72 w 90"/>
                  <a:gd name="T97" fmla="*/ 5 h 89"/>
                  <a:gd name="T98" fmla="*/ 70 w 90"/>
                  <a:gd name="T99" fmla="*/ 5 h 89"/>
                  <a:gd name="T100" fmla="*/ 68 w 90"/>
                  <a:gd name="T101" fmla="*/ 5 h 89"/>
                  <a:gd name="T102" fmla="*/ 66 w 90"/>
                  <a:gd name="T103" fmla="*/ 5 h 89"/>
                  <a:gd name="T104" fmla="*/ 62 w 90"/>
                  <a:gd name="T105" fmla="*/ 5 h 89"/>
                  <a:gd name="T106" fmla="*/ 57 w 90"/>
                  <a:gd name="T107" fmla="*/ 2 h 89"/>
                  <a:gd name="T108" fmla="*/ 54 w 90"/>
                  <a:gd name="T109" fmla="*/ 2 h 89"/>
                  <a:gd name="T110" fmla="*/ 42 w 90"/>
                  <a:gd name="T111" fmla="*/ 4 h 89"/>
                  <a:gd name="T112" fmla="*/ 39 w 90"/>
                  <a:gd name="T113" fmla="*/ 7 h 89"/>
                  <a:gd name="T114" fmla="*/ 34 w 90"/>
                  <a:gd name="T115" fmla="*/ 7 h 89"/>
                  <a:gd name="T116" fmla="*/ 31 w 90"/>
                  <a:gd name="T117" fmla="*/ 6 h 89"/>
                  <a:gd name="T118" fmla="*/ 23 w 90"/>
                  <a:gd name="T119" fmla="*/ 4 h 89"/>
                  <a:gd name="T120" fmla="*/ 10 w 90"/>
                  <a:gd name="T121" fmla="*/ 2 h 89"/>
                  <a:gd name="T122" fmla="*/ 3 w 90"/>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89">
                    <a:moveTo>
                      <a:pt x="3" y="0"/>
                    </a:moveTo>
                    <a:cubicBezTo>
                      <a:pt x="3" y="0"/>
                      <a:pt x="3" y="0"/>
                      <a:pt x="3" y="0"/>
                    </a:cubicBezTo>
                    <a:cubicBezTo>
                      <a:pt x="2" y="1"/>
                      <a:pt x="2" y="1"/>
                      <a:pt x="2" y="1"/>
                    </a:cubicBezTo>
                    <a:cubicBezTo>
                      <a:pt x="2" y="2"/>
                      <a:pt x="2" y="2"/>
                      <a:pt x="2" y="3"/>
                    </a:cubicBezTo>
                    <a:cubicBezTo>
                      <a:pt x="2" y="3"/>
                      <a:pt x="2" y="4"/>
                      <a:pt x="2" y="4"/>
                    </a:cubicBezTo>
                    <a:cubicBezTo>
                      <a:pt x="2" y="5"/>
                      <a:pt x="2" y="5"/>
                      <a:pt x="2" y="6"/>
                    </a:cubicBezTo>
                    <a:cubicBezTo>
                      <a:pt x="2" y="6"/>
                      <a:pt x="2" y="6"/>
                      <a:pt x="2" y="7"/>
                    </a:cubicBezTo>
                    <a:cubicBezTo>
                      <a:pt x="2" y="7"/>
                      <a:pt x="2" y="7"/>
                      <a:pt x="2" y="8"/>
                    </a:cubicBezTo>
                    <a:cubicBezTo>
                      <a:pt x="2" y="8"/>
                      <a:pt x="2" y="9"/>
                      <a:pt x="2" y="9"/>
                    </a:cubicBezTo>
                    <a:cubicBezTo>
                      <a:pt x="2" y="9"/>
                      <a:pt x="2" y="10"/>
                      <a:pt x="2" y="10"/>
                    </a:cubicBezTo>
                    <a:cubicBezTo>
                      <a:pt x="2" y="10"/>
                      <a:pt x="2" y="11"/>
                      <a:pt x="1" y="11"/>
                    </a:cubicBezTo>
                    <a:cubicBezTo>
                      <a:pt x="1" y="12"/>
                      <a:pt x="1" y="12"/>
                      <a:pt x="0" y="13"/>
                    </a:cubicBezTo>
                    <a:cubicBezTo>
                      <a:pt x="0" y="13"/>
                      <a:pt x="0" y="14"/>
                      <a:pt x="0" y="14"/>
                    </a:cubicBezTo>
                    <a:cubicBezTo>
                      <a:pt x="0" y="15"/>
                      <a:pt x="0" y="15"/>
                      <a:pt x="0" y="16"/>
                    </a:cubicBezTo>
                    <a:cubicBezTo>
                      <a:pt x="0" y="16"/>
                      <a:pt x="1" y="17"/>
                      <a:pt x="1" y="18"/>
                    </a:cubicBezTo>
                    <a:cubicBezTo>
                      <a:pt x="1" y="18"/>
                      <a:pt x="1" y="19"/>
                      <a:pt x="1" y="19"/>
                    </a:cubicBezTo>
                    <a:cubicBezTo>
                      <a:pt x="1" y="19"/>
                      <a:pt x="1" y="20"/>
                      <a:pt x="1" y="20"/>
                    </a:cubicBezTo>
                    <a:cubicBezTo>
                      <a:pt x="1" y="21"/>
                      <a:pt x="1" y="21"/>
                      <a:pt x="1" y="22"/>
                    </a:cubicBezTo>
                    <a:cubicBezTo>
                      <a:pt x="1" y="22"/>
                      <a:pt x="1" y="23"/>
                      <a:pt x="1" y="23"/>
                    </a:cubicBezTo>
                    <a:cubicBezTo>
                      <a:pt x="2" y="87"/>
                      <a:pt x="2" y="87"/>
                      <a:pt x="2" y="87"/>
                    </a:cubicBezTo>
                    <a:cubicBezTo>
                      <a:pt x="52" y="87"/>
                      <a:pt x="52" y="87"/>
                      <a:pt x="52" y="87"/>
                    </a:cubicBezTo>
                    <a:cubicBezTo>
                      <a:pt x="52" y="87"/>
                      <a:pt x="53" y="87"/>
                      <a:pt x="53" y="87"/>
                    </a:cubicBezTo>
                    <a:cubicBezTo>
                      <a:pt x="53" y="87"/>
                      <a:pt x="53" y="87"/>
                      <a:pt x="54" y="86"/>
                    </a:cubicBezTo>
                    <a:cubicBezTo>
                      <a:pt x="54" y="86"/>
                      <a:pt x="54" y="86"/>
                      <a:pt x="54" y="86"/>
                    </a:cubicBezTo>
                    <a:cubicBezTo>
                      <a:pt x="55" y="86"/>
                      <a:pt x="55" y="85"/>
                      <a:pt x="55" y="85"/>
                    </a:cubicBezTo>
                    <a:cubicBezTo>
                      <a:pt x="55" y="85"/>
                      <a:pt x="55" y="85"/>
                      <a:pt x="56" y="85"/>
                    </a:cubicBezTo>
                    <a:cubicBezTo>
                      <a:pt x="56" y="85"/>
                      <a:pt x="56" y="85"/>
                      <a:pt x="56" y="85"/>
                    </a:cubicBezTo>
                    <a:cubicBezTo>
                      <a:pt x="56" y="85"/>
                      <a:pt x="56" y="85"/>
                      <a:pt x="56" y="85"/>
                    </a:cubicBezTo>
                    <a:cubicBezTo>
                      <a:pt x="56" y="85"/>
                      <a:pt x="56" y="85"/>
                      <a:pt x="56" y="85"/>
                    </a:cubicBezTo>
                    <a:cubicBezTo>
                      <a:pt x="57" y="85"/>
                      <a:pt x="57" y="85"/>
                      <a:pt x="57" y="85"/>
                    </a:cubicBezTo>
                    <a:cubicBezTo>
                      <a:pt x="58" y="85"/>
                      <a:pt x="58" y="85"/>
                      <a:pt x="58" y="86"/>
                    </a:cubicBezTo>
                    <a:cubicBezTo>
                      <a:pt x="59" y="86"/>
                      <a:pt x="59" y="86"/>
                      <a:pt x="59" y="86"/>
                    </a:cubicBezTo>
                    <a:cubicBezTo>
                      <a:pt x="59" y="86"/>
                      <a:pt x="60" y="87"/>
                      <a:pt x="60" y="87"/>
                    </a:cubicBezTo>
                    <a:cubicBezTo>
                      <a:pt x="71" y="87"/>
                      <a:pt x="71" y="87"/>
                      <a:pt x="71" y="87"/>
                    </a:cubicBezTo>
                    <a:cubicBezTo>
                      <a:pt x="71" y="87"/>
                      <a:pt x="71" y="87"/>
                      <a:pt x="71" y="87"/>
                    </a:cubicBezTo>
                    <a:cubicBezTo>
                      <a:pt x="71" y="87"/>
                      <a:pt x="71" y="87"/>
                      <a:pt x="71" y="87"/>
                    </a:cubicBezTo>
                    <a:cubicBezTo>
                      <a:pt x="71" y="87"/>
                      <a:pt x="72" y="88"/>
                      <a:pt x="72" y="88"/>
                    </a:cubicBezTo>
                    <a:cubicBezTo>
                      <a:pt x="73" y="88"/>
                      <a:pt x="73" y="89"/>
                      <a:pt x="73" y="89"/>
                    </a:cubicBezTo>
                    <a:cubicBezTo>
                      <a:pt x="74" y="89"/>
                      <a:pt x="74" y="89"/>
                      <a:pt x="75" y="89"/>
                    </a:cubicBezTo>
                    <a:cubicBezTo>
                      <a:pt x="75" y="89"/>
                      <a:pt x="75" y="89"/>
                      <a:pt x="75" y="89"/>
                    </a:cubicBezTo>
                    <a:cubicBezTo>
                      <a:pt x="76" y="89"/>
                      <a:pt x="76" y="89"/>
                      <a:pt x="76" y="89"/>
                    </a:cubicBezTo>
                    <a:cubicBezTo>
                      <a:pt x="76" y="89"/>
                      <a:pt x="76" y="89"/>
                      <a:pt x="76" y="88"/>
                    </a:cubicBezTo>
                    <a:cubicBezTo>
                      <a:pt x="76" y="88"/>
                      <a:pt x="76" y="88"/>
                      <a:pt x="76" y="88"/>
                    </a:cubicBezTo>
                    <a:cubicBezTo>
                      <a:pt x="76" y="88"/>
                      <a:pt x="77" y="87"/>
                      <a:pt x="77" y="87"/>
                    </a:cubicBezTo>
                    <a:cubicBezTo>
                      <a:pt x="77" y="87"/>
                      <a:pt x="77" y="86"/>
                      <a:pt x="77" y="86"/>
                    </a:cubicBezTo>
                    <a:cubicBezTo>
                      <a:pt x="78" y="86"/>
                      <a:pt x="78" y="86"/>
                      <a:pt x="78" y="85"/>
                    </a:cubicBezTo>
                    <a:cubicBezTo>
                      <a:pt x="79" y="85"/>
                      <a:pt x="79" y="85"/>
                      <a:pt x="80" y="85"/>
                    </a:cubicBezTo>
                    <a:cubicBezTo>
                      <a:pt x="80" y="85"/>
                      <a:pt x="81" y="85"/>
                      <a:pt x="81" y="85"/>
                    </a:cubicBezTo>
                    <a:cubicBezTo>
                      <a:pt x="81" y="85"/>
                      <a:pt x="82" y="85"/>
                      <a:pt x="82" y="84"/>
                    </a:cubicBezTo>
                    <a:cubicBezTo>
                      <a:pt x="82" y="84"/>
                      <a:pt x="82" y="84"/>
                      <a:pt x="82" y="83"/>
                    </a:cubicBezTo>
                    <a:cubicBezTo>
                      <a:pt x="83" y="83"/>
                      <a:pt x="83" y="83"/>
                      <a:pt x="83" y="82"/>
                    </a:cubicBezTo>
                    <a:cubicBezTo>
                      <a:pt x="83" y="82"/>
                      <a:pt x="83" y="81"/>
                      <a:pt x="83" y="81"/>
                    </a:cubicBezTo>
                    <a:cubicBezTo>
                      <a:pt x="83" y="81"/>
                      <a:pt x="84" y="80"/>
                      <a:pt x="84" y="80"/>
                    </a:cubicBezTo>
                    <a:cubicBezTo>
                      <a:pt x="84" y="80"/>
                      <a:pt x="84" y="80"/>
                      <a:pt x="84" y="80"/>
                    </a:cubicBezTo>
                    <a:cubicBezTo>
                      <a:pt x="85" y="79"/>
                      <a:pt x="85" y="79"/>
                      <a:pt x="85" y="79"/>
                    </a:cubicBezTo>
                    <a:cubicBezTo>
                      <a:pt x="86" y="79"/>
                      <a:pt x="86" y="79"/>
                      <a:pt x="86" y="79"/>
                    </a:cubicBezTo>
                    <a:cubicBezTo>
                      <a:pt x="87" y="79"/>
                      <a:pt x="87" y="79"/>
                      <a:pt x="87" y="79"/>
                    </a:cubicBezTo>
                    <a:cubicBezTo>
                      <a:pt x="87" y="79"/>
                      <a:pt x="87" y="79"/>
                      <a:pt x="87" y="79"/>
                    </a:cubicBezTo>
                    <a:cubicBezTo>
                      <a:pt x="87" y="79"/>
                      <a:pt x="87" y="79"/>
                      <a:pt x="88" y="79"/>
                    </a:cubicBezTo>
                    <a:cubicBezTo>
                      <a:pt x="88" y="79"/>
                      <a:pt x="88" y="79"/>
                      <a:pt x="88" y="78"/>
                    </a:cubicBezTo>
                    <a:cubicBezTo>
                      <a:pt x="88" y="78"/>
                      <a:pt x="89" y="78"/>
                      <a:pt x="89" y="77"/>
                    </a:cubicBezTo>
                    <a:cubicBezTo>
                      <a:pt x="89" y="77"/>
                      <a:pt x="89" y="77"/>
                      <a:pt x="89" y="77"/>
                    </a:cubicBezTo>
                    <a:cubicBezTo>
                      <a:pt x="90" y="76"/>
                      <a:pt x="90" y="76"/>
                      <a:pt x="90" y="76"/>
                    </a:cubicBezTo>
                    <a:cubicBezTo>
                      <a:pt x="90" y="76"/>
                      <a:pt x="90" y="76"/>
                      <a:pt x="90" y="75"/>
                    </a:cubicBezTo>
                    <a:cubicBezTo>
                      <a:pt x="89" y="75"/>
                      <a:pt x="89" y="75"/>
                      <a:pt x="89" y="75"/>
                    </a:cubicBezTo>
                    <a:cubicBezTo>
                      <a:pt x="89" y="74"/>
                      <a:pt x="89" y="74"/>
                      <a:pt x="90" y="74"/>
                    </a:cubicBezTo>
                    <a:cubicBezTo>
                      <a:pt x="90" y="74"/>
                      <a:pt x="90" y="73"/>
                      <a:pt x="90" y="73"/>
                    </a:cubicBezTo>
                    <a:cubicBezTo>
                      <a:pt x="90" y="73"/>
                      <a:pt x="90" y="72"/>
                      <a:pt x="90" y="72"/>
                    </a:cubicBezTo>
                    <a:cubicBezTo>
                      <a:pt x="90" y="71"/>
                      <a:pt x="90" y="71"/>
                      <a:pt x="89" y="71"/>
                    </a:cubicBezTo>
                    <a:cubicBezTo>
                      <a:pt x="89" y="70"/>
                      <a:pt x="89" y="70"/>
                      <a:pt x="89" y="70"/>
                    </a:cubicBezTo>
                    <a:cubicBezTo>
                      <a:pt x="89" y="70"/>
                      <a:pt x="89" y="69"/>
                      <a:pt x="88" y="69"/>
                    </a:cubicBezTo>
                    <a:cubicBezTo>
                      <a:pt x="88" y="69"/>
                      <a:pt x="88" y="68"/>
                      <a:pt x="88" y="68"/>
                    </a:cubicBezTo>
                    <a:cubicBezTo>
                      <a:pt x="88" y="68"/>
                      <a:pt x="87" y="67"/>
                      <a:pt x="87" y="67"/>
                    </a:cubicBezTo>
                    <a:cubicBezTo>
                      <a:pt x="87" y="67"/>
                      <a:pt x="87" y="66"/>
                      <a:pt x="86" y="66"/>
                    </a:cubicBezTo>
                    <a:cubicBezTo>
                      <a:pt x="86" y="65"/>
                      <a:pt x="86" y="65"/>
                      <a:pt x="86" y="64"/>
                    </a:cubicBezTo>
                    <a:cubicBezTo>
                      <a:pt x="86" y="63"/>
                      <a:pt x="85" y="63"/>
                      <a:pt x="85" y="62"/>
                    </a:cubicBezTo>
                    <a:cubicBezTo>
                      <a:pt x="84" y="61"/>
                      <a:pt x="84" y="60"/>
                      <a:pt x="84" y="59"/>
                    </a:cubicBezTo>
                    <a:cubicBezTo>
                      <a:pt x="83" y="59"/>
                      <a:pt x="83" y="58"/>
                      <a:pt x="82" y="57"/>
                    </a:cubicBezTo>
                    <a:cubicBezTo>
                      <a:pt x="82" y="56"/>
                      <a:pt x="81" y="55"/>
                      <a:pt x="81" y="55"/>
                    </a:cubicBezTo>
                    <a:cubicBezTo>
                      <a:pt x="80" y="54"/>
                      <a:pt x="80" y="53"/>
                      <a:pt x="79" y="52"/>
                    </a:cubicBezTo>
                    <a:cubicBezTo>
                      <a:pt x="79" y="52"/>
                      <a:pt x="78" y="51"/>
                      <a:pt x="78" y="50"/>
                    </a:cubicBezTo>
                    <a:cubicBezTo>
                      <a:pt x="78" y="49"/>
                      <a:pt x="77" y="49"/>
                      <a:pt x="77" y="48"/>
                    </a:cubicBezTo>
                    <a:cubicBezTo>
                      <a:pt x="77" y="48"/>
                      <a:pt x="77" y="47"/>
                      <a:pt x="77" y="47"/>
                    </a:cubicBezTo>
                    <a:cubicBezTo>
                      <a:pt x="77" y="46"/>
                      <a:pt x="77" y="46"/>
                      <a:pt x="76" y="46"/>
                    </a:cubicBezTo>
                    <a:cubicBezTo>
                      <a:pt x="76" y="46"/>
                      <a:pt x="76" y="45"/>
                      <a:pt x="76" y="45"/>
                    </a:cubicBezTo>
                    <a:cubicBezTo>
                      <a:pt x="76" y="45"/>
                      <a:pt x="76" y="44"/>
                      <a:pt x="75" y="44"/>
                    </a:cubicBezTo>
                    <a:cubicBezTo>
                      <a:pt x="75" y="44"/>
                      <a:pt x="75" y="43"/>
                      <a:pt x="75" y="43"/>
                    </a:cubicBezTo>
                    <a:cubicBezTo>
                      <a:pt x="74" y="43"/>
                      <a:pt x="74" y="42"/>
                      <a:pt x="74" y="42"/>
                    </a:cubicBezTo>
                    <a:cubicBezTo>
                      <a:pt x="74" y="42"/>
                      <a:pt x="73" y="41"/>
                      <a:pt x="73" y="41"/>
                    </a:cubicBezTo>
                    <a:cubicBezTo>
                      <a:pt x="73" y="41"/>
                      <a:pt x="73" y="40"/>
                      <a:pt x="73" y="40"/>
                    </a:cubicBezTo>
                    <a:cubicBezTo>
                      <a:pt x="73" y="39"/>
                      <a:pt x="73" y="39"/>
                      <a:pt x="73" y="38"/>
                    </a:cubicBezTo>
                    <a:cubicBezTo>
                      <a:pt x="73" y="38"/>
                      <a:pt x="73" y="37"/>
                      <a:pt x="72" y="37"/>
                    </a:cubicBezTo>
                    <a:cubicBezTo>
                      <a:pt x="72" y="36"/>
                      <a:pt x="72" y="36"/>
                      <a:pt x="72" y="36"/>
                    </a:cubicBezTo>
                    <a:cubicBezTo>
                      <a:pt x="72" y="35"/>
                      <a:pt x="72" y="35"/>
                      <a:pt x="71" y="35"/>
                    </a:cubicBezTo>
                    <a:cubicBezTo>
                      <a:pt x="71" y="34"/>
                      <a:pt x="71" y="34"/>
                      <a:pt x="70" y="33"/>
                    </a:cubicBezTo>
                    <a:cubicBezTo>
                      <a:pt x="70" y="33"/>
                      <a:pt x="70" y="33"/>
                      <a:pt x="70" y="33"/>
                    </a:cubicBezTo>
                    <a:cubicBezTo>
                      <a:pt x="69" y="32"/>
                      <a:pt x="69" y="32"/>
                      <a:pt x="69" y="32"/>
                    </a:cubicBezTo>
                    <a:cubicBezTo>
                      <a:pt x="68" y="31"/>
                      <a:pt x="68" y="31"/>
                      <a:pt x="68" y="31"/>
                    </a:cubicBezTo>
                    <a:cubicBezTo>
                      <a:pt x="68" y="30"/>
                      <a:pt x="67" y="30"/>
                      <a:pt x="67" y="29"/>
                    </a:cubicBezTo>
                    <a:cubicBezTo>
                      <a:pt x="66" y="28"/>
                      <a:pt x="65" y="27"/>
                      <a:pt x="65" y="25"/>
                    </a:cubicBezTo>
                    <a:cubicBezTo>
                      <a:pt x="64" y="23"/>
                      <a:pt x="63" y="22"/>
                      <a:pt x="63" y="20"/>
                    </a:cubicBezTo>
                    <a:cubicBezTo>
                      <a:pt x="63" y="19"/>
                      <a:pt x="63" y="18"/>
                      <a:pt x="62" y="16"/>
                    </a:cubicBezTo>
                    <a:cubicBezTo>
                      <a:pt x="62" y="15"/>
                      <a:pt x="62" y="14"/>
                      <a:pt x="63" y="14"/>
                    </a:cubicBezTo>
                    <a:cubicBezTo>
                      <a:pt x="63" y="14"/>
                      <a:pt x="63" y="14"/>
                      <a:pt x="63" y="14"/>
                    </a:cubicBezTo>
                    <a:cubicBezTo>
                      <a:pt x="63" y="14"/>
                      <a:pt x="63" y="14"/>
                      <a:pt x="63" y="13"/>
                    </a:cubicBezTo>
                    <a:cubicBezTo>
                      <a:pt x="63" y="13"/>
                      <a:pt x="63" y="13"/>
                      <a:pt x="63" y="13"/>
                    </a:cubicBezTo>
                    <a:cubicBezTo>
                      <a:pt x="63" y="13"/>
                      <a:pt x="63" y="13"/>
                      <a:pt x="63" y="13"/>
                    </a:cubicBezTo>
                    <a:cubicBezTo>
                      <a:pt x="63" y="13"/>
                      <a:pt x="63" y="13"/>
                      <a:pt x="63" y="13"/>
                    </a:cubicBezTo>
                    <a:cubicBezTo>
                      <a:pt x="64" y="13"/>
                      <a:pt x="64" y="13"/>
                      <a:pt x="64" y="14"/>
                    </a:cubicBezTo>
                    <a:cubicBezTo>
                      <a:pt x="64" y="14"/>
                      <a:pt x="65" y="14"/>
                      <a:pt x="65" y="15"/>
                    </a:cubicBezTo>
                    <a:cubicBezTo>
                      <a:pt x="66" y="16"/>
                      <a:pt x="66" y="17"/>
                      <a:pt x="67" y="18"/>
                    </a:cubicBezTo>
                    <a:cubicBezTo>
                      <a:pt x="67" y="19"/>
                      <a:pt x="68" y="20"/>
                      <a:pt x="68" y="22"/>
                    </a:cubicBezTo>
                    <a:cubicBezTo>
                      <a:pt x="69" y="22"/>
                      <a:pt x="69" y="22"/>
                      <a:pt x="69" y="23"/>
                    </a:cubicBezTo>
                    <a:cubicBezTo>
                      <a:pt x="69" y="23"/>
                      <a:pt x="69" y="23"/>
                      <a:pt x="69" y="23"/>
                    </a:cubicBezTo>
                    <a:cubicBezTo>
                      <a:pt x="69" y="23"/>
                      <a:pt x="69" y="24"/>
                      <a:pt x="69" y="24"/>
                    </a:cubicBezTo>
                    <a:cubicBezTo>
                      <a:pt x="69" y="24"/>
                      <a:pt x="69" y="24"/>
                      <a:pt x="69" y="24"/>
                    </a:cubicBezTo>
                    <a:cubicBezTo>
                      <a:pt x="70" y="25"/>
                      <a:pt x="71" y="27"/>
                      <a:pt x="71" y="28"/>
                    </a:cubicBezTo>
                    <a:cubicBezTo>
                      <a:pt x="72" y="29"/>
                      <a:pt x="73" y="30"/>
                      <a:pt x="73" y="31"/>
                    </a:cubicBezTo>
                    <a:cubicBezTo>
                      <a:pt x="74" y="32"/>
                      <a:pt x="75" y="33"/>
                      <a:pt x="76" y="34"/>
                    </a:cubicBezTo>
                    <a:cubicBezTo>
                      <a:pt x="76" y="35"/>
                      <a:pt x="77" y="35"/>
                      <a:pt x="78" y="35"/>
                    </a:cubicBezTo>
                    <a:cubicBezTo>
                      <a:pt x="78" y="35"/>
                      <a:pt x="78" y="35"/>
                      <a:pt x="79" y="34"/>
                    </a:cubicBezTo>
                    <a:cubicBezTo>
                      <a:pt x="79" y="34"/>
                      <a:pt x="79" y="33"/>
                      <a:pt x="79" y="32"/>
                    </a:cubicBezTo>
                    <a:cubicBezTo>
                      <a:pt x="80" y="31"/>
                      <a:pt x="80" y="30"/>
                      <a:pt x="80" y="29"/>
                    </a:cubicBezTo>
                    <a:cubicBezTo>
                      <a:pt x="80" y="29"/>
                      <a:pt x="81" y="28"/>
                      <a:pt x="81" y="27"/>
                    </a:cubicBezTo>
                    <a:cubicBezTo>
                      <a:pt x="81" y="26"/>
                      <a:pt x="81" y="26"/>
                      <a:pt x="81" y="25"/>
                    </a:cubicBezTo>
                    <a:cubicBezTo>
                      <a:pt x="81" y="25"/>
                      <a:pt x="81" y="24"/>
                      <a:pt x="82" y="24"/>
                    </a:cubicBezTo>
                    <a:cubicBezTo>
                      <a:pt x="82" y="24"/>
                      <a:pt x="82" y="23"/>
                      <a:pt x="82" y="23"/>
                    </a:cubicBezTo>
                    <a:cubicBezTo>
                      <a:pt x="82" y="23"/>
                      <a:pt x="82" y="23"/>
                      <a:pt x="82" y="23"/>
                    </a:cubicBezTo>
                    <a:cubicBezTo>
                      <a:pt x="83" y="22"/>
                      <a:pt x="83" y="22"/>
                      <a:pt x="83" y="22"/>
                    </a:cubicBezTo>
                    <a:cubicBezTo>
                      <a:pt x="83" y="20"/>
                      <a:pt x="83" y="20"/>
                      <a:pt x="83" y="20"/>
                    </a:cubicBezTo>
                    <a:cubicBezTo>
                      <a:pt x="83" y="20"/>
                      <a:pt x="83" y="20"/>
                      <a:pt x="83" y="20"/>
                    </a:cubicBezTo>
                    <a:cubicBezTo>
                      <a:pt x="84" y="18"/>
                      <a:pt x="84" y="18"/>
                      <a:pt x="84" y="18"/>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7" y="5"/>
                      <a:pt x="77" y="6"/>
                    </a:cubicBezTo>
                    <a:cubicBezTo>
                      <a:pt x="77" y="6"/>
                      <a:pt x="77" y="6"/>
                      <a:pt x="77" y="6"/>
                    </a:cubicBezTo>
                    <a:cubicBezTo>
                      <a:pt x="77" y="6"/>
                      <a:pt x="77" y="6"/>
                      <a:pt x="77" y="6"/>
                    </a:cubicBezTo>
                    <a:cubicBezTo>
                      <a:pt x="77" y="6"/>
                      <a:pt x="77" y="6"/>
                      <a:pt x="76" y="6"/>
                    </a:cubicBezTo>
                    <a:cubicBezTo>
                      <a:pt x="76" y="6"/>
                      <a:pt x="76" y="6"/>
                      <a:pt x="76" y="6"/>
                    </a:cubicBezTo>
                    <a:cubicBezTo>
                      <a:pt x="76" y="6"/>
                      <a:pt x="76" y="6"/>
                      <a:pt x="75" y="6"/>
                    </a:cubicBezTo>
                    <a:cubicBezTo>
                      <a:pt x="75" y="6"/>
                      <a:pt x="75" y="6"/>
                      <a:pt x="75" y="5"/>
                    </a:cubicBezTo>
                    <a:cubicBezTo>
                      <a:pt x="75" y="5"/>
                      <a:pt x="74" y="5"/>
                      <a:pt x="74" y="5"/>
                    </a:cubicBezTo>
                    <a:cubicBezTo>
                      <a:pt x="74" y="5"/>
                      <a:pt x="74" y="5"/>
                      <a:pt x="73" y="5"/>
                    </a:cubicBezTo>
                    <a:cubicBezTo>
                      <a:pt x="73" y="5"/>
                      <a:pt x="73" y="5"/>
                      <a:pt x="72" y="5"/>
                    </a:cubicBezTo>
                    <a:cubicBezTo>
                      <a:pt x="72" y="5"/>
                      <a:pt x="72" y="5"/>
                      <a:pt x="71" y="5"/>
                    </a:cubicBezTo>
                    <a:cubicBezTo>
                      <a:pt x="71" y="5"/>
                      <a:pt x="71" y="5"/>
                      <a:pt x="70" y="5"/>
                    </a:cubicBezTo>
                    <a:cubicBezTo>
                      <a:pt x="70" y="5"/>
                      <a:pt x="70" y="5"/>
                      <a:pt x="70" y="5"/>
                    </a:cubicBezTo>
                    <a:cubicBezTo>
                      <a:pt x="70" y="5"/>
                      <a:pt x="69" y="5"/>
                      <a:pt x="69" y="5"/>
                    </a:cubicBezTo>
                    <a:cubicBezTo>
                      <a:pt x="69" y="5"/>
                      <a:pt x="69" y="5"/>
                      <a:pt x="69" y="5"/>
                    </a:cubicBezTo>
                    <a:cubicBezTo>
                      <a:pt x="69" y="5"/>
                      <a:pt x="69" y="5"/>
                      <a:pt x="68" y="5"/>
                    </a:cubicBezTo>
                    <a:cubicBezTo>
                      <a:pt x="68" y="5"/>
                      <a:pt x="68" y="5"/>
                      <a:pt x="68" y="5"/>
                    </a:cubicBezTo>
                    <a:cubicBezTo>
                      <a:pt x="67" y="5"/>
                      <a:pt x="67" y="5"/>
                      <a:pt x="67" y="5"/>
                    </a:cubicBezTo>
                    <a:cubicBezTo>
                      <a:pt x="67" y="5"/>
                      <a:pt x="67" y="5"/>
                      <a:pt x="66" y="5"/>
                    </a:cubicBezTo>
                    <a:cubicBezTo>
                      <a:pt x="66" y="5"/>
                      <a:pt x="66" y="5"/>
                      <a:pt x="66" y="5"/>
                    </a:cubicBezTo>
                    <a:cubicBezTo>
                      <a:pt x="65" y="5"/>
                      <a:pt x="64" y="5"/>
                      <a:pt x="64" y="5"/>
                    </a:cubicBezTo>
                    <a:cubicBezTo>
                      <a:pt x="63" y="5"/>
                      <a:pt x="62" y="5"/>
                      <a:pt x="62" y="5"/>
                    </a:cubicBezTo>
                    <a:cubicBezTo>
                      <a:pt x="61" y="4"/>
                      <a:pt x="60" y="4"/>
                      <a:pt x="60" y="4"/>
                    </a:cubicBezTo>
                    <a:cubicBezTo>
                      <a:pt x="59" y="3"/>
                      <a:pt x="58" y="3"/>
                      <a:pt x="57" y="3"/>
                    </a:cubicBezTo>
                    <a:cubicBezTo>
                      <a:pt x="57" y="3"/>
                      <a:pt x="57" y="3"/>
                      <a:pt x="57" y="2"/>
                    </a:cubicBezTo>
                    <a:cubicBezTo>
                      <a:pt x="56" y="2"/>
                      <a:pt x="56" y="2"/>
                      <a:pt x="56" y="2"/>
                    </a:cubicBezTo>
                    <a:cubicBezTo>
                      <a:pt x="56" y="2"/>
                      <a:pt x="55" y="2"/>
                      <a:pt x="55" y="2"/>
                    </a:cubicBezTo>
                    <a:cubicBezTo>
                      <a:pt x="54" y="2"/>
                      <a:pt x="54" y="2"/>
                      <a:pt x="54" y="2"/>
                    </a:cubicBezTo>
                    <a:cubicBezTo>
                      <a:pt x="52" y="2"/>
                      <a:pt x="51" y="2"/>
                      <a:pt x="50" y="2"/>
                    </a:cubicBezTo>
                    <a:cubicBezTo>
                      <a:pt x="48" y="3"/>
                      <a:pt x="47" y="3"/>
                      <a:pt x="46" y="3"/>
                    </a:cubicBezTo>
                    <a:cubicBezTo>
                      <a:pt x="44" y="3"/>
                      <a:pt x="43" y="4"/>
                      <a:pt x="42" y="4"/>
                    </a:cubicBezTo>
                    <a:cubicBezTo>
                      <a:pt x="41" y="5"/>
                      <a:pt x="41" y="5"/>
                      <a:pt x="41" y="5"/>
                    </a:cubicBezTo>
                    <a:cubicBezTo>
                      <a:pt x="40" y="6"/>
                      <a:pt x="40" y="6"/>
                      <a:pt x="40" y="6"/>
                    </a:cubicBezTo>
                    <a:cubicBezTo>
                      <a:pt x="39" y="7"/>
                      <a:pt x="39" y="7"/>
                      <a:pt x="39" y="7"/>
                    </a:cubicBezTo>
                    <a:cubicBezTo>
                      <a:pt x="38" y="7"/>
                      <a:pt x="38" y="7"/>
                      <a:pt x="37" y="7"/>
                    </a:cubicBezTo>
                    <a:cubicBezTo>
                      <a:pt x="37" y="7"/>
                      <a:pt x="36" y="8"/>
                      <a:pt x="36" y="8"/>
                    </a:cubicBezTo>
                    <a:cubicBezTo>
                      <a:pt x="35" y="8"/>
                      <a:pt x="35" y="7"/>
                      <a:pt x="34" y="7"/>
                    </a:cubicBezTo>
                    <a:cubicBezTo>
                      <a:pt x="34" y="7"/>
                      <a:pt x="34" y="7"/>
                      <a:pt x="33" y="7"/>
                    </a:cubicBezTo>
                    <a:cubicBezTo>
                      <a:pt x="33" y="7"/>
                      <a:pt x="32" y="7"/>
                      <a:pt x="32" y="7"/>
                    </a:cubicBezTo>
                    <a:cubicBezTo>
                      <a:pt x="31" y="7"/>
                      <a:pt x="31" y="7"/>
                      <a:pt x="31" y="6"/>
                    </a:cubicBezTo>
                    <a:cubicBezTo>
                      <a:pt x="29" y="6"/>
                      <a:pt x="29" y="6"/>
                      <a:pt x="29" y="6"/>
                    </a:cubicBezTo>
                    <a:cubicBezTo>
                      <a:pt x="28" y="6"/>
                      <a:pt x="28" y="5"/>
                      <a:pt x="27" y="5"/>
                    </a:cubicBezTo>
                    <a:cubicBezTo>
                      <a:pt x="26" y="4"/>
                      <a:pt x="24" y="4"/>
                      <a:pt x="23" y="4"/>
                    </a:cubicBezTo>
                    <a:cubicBezTo>
                      <a:pt x="22" y="3"/>
                      <a:pt x="21" y="3"/>
                      <a:pt x="20" y="3"/>
                    </a:cubicBezTo>
                    <a:cubicBezTo>
                      <a:pt x="18" y="3"/>
                      <a:pt x="17" y="2"/>
                      <a:pt x="15" y="2"/>
                    </a:cubicBezTo>
                    <a:cubicBezTo>
                      <a:pt x="13" y="2"/>
                      <a:pt x="11" y="2"/>
                      <a:pt x="10" y="2"/>
                    </a:cubicBezTo>
                    <a:cubicBezTo>
                      <a:pt x="9" y="1"/>
                      <a:pt x="7" y="1"/>
                      <a:pt x="6" y="1"/>
                    </a:cubicBezTo>
                    <a:cubicBezTo>
                      <a:pt x="5" y="1"/>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8" name="Freeform 72">
                <a:extLst>
                  <a:ext uri="{FF2B5EF4-FFF2-40B4-BE49-F238E27FC236}">
                    <a16:creationId xmlns:a16="http://schemas.microsoft.com/office/drawing/2014/main" id="{E06340EF-BAB7-4444-ACFE-0CAF6B192A34}"/>
                  </a:ext>
                </a:extLst>
              </p:cNvPr>
              <p:cNvSpPr>
                <a:spLocks noEditPoints="1"/>
              </p:cNvSpPr>
              <p:nvPr/>
            </p:nvSpPr>
            <p:spPr bwMode="auto">
              <a:xfrm>
                <a:off x="3940" y="942"/>
                <a:ext cx="97" cy="96"/>
              </a:xfrm>
              <a:custGeom>
                <a:avLst/>
                <a:gdLst>
                  <a:gd name="T0" fmla="*/ 64 w 92"/>
                  <a:gd name="T1" fmla="*/ 15 h 90"/>
                  <a:gd name="T2" fmla="*/ 64 w 92"/>
                  <a:gd name="T3" fmla="*/ 16 h 90"/>
                  <a:gd name="T4" fmla="*/ 69 w 92"/>
                  <a:gd name="T5" fmla="*/ 33 h 90"/>
                  <a:gd name="T6" fmla="*/ 73 w 92"/>
                  <a:gd name="T7" fmla="*/ 38 h 90"/>
                  <a:gd name="T8" fmla="*/ 75 w 92"/>
                  <a:gd name="T9" fmla="*/ 44 h 90"/>
                  <a:gd name="T10" fmla="*/ 78 w 92"/>
                  <a:gd name="T11" fmla="*/ 49 h 90"/>
                  <a:gd name="T12" fmla="*/ 83 w 92"/>
                  <a:gd name="T13" fmla="*/ 59 h 90"/>
                  <a:gd name="T14" fmla="*/ 88 w 92"/>
                  <a:gd name="T15" fmla="*/ 69 h 90"/>
                  <a:gd name="T16" fmla="*/ 91 w 92"/>
                  <a:gd name="T17" fmla="*/ 74 h 90"/>
                  <a:gd name="T18" fmla="*/ 91 w 92"/>
                  <a:gd name="T19" fmla="*/ 78 h 90"/>
                  <a:gd name="T20" fmla="*/ 91 w 92"/>
                  <a:gd name="T21" fmla="*/ 77 h 90"/>
                  <a:gd name="T22" fmla="*/ 91 w 92"/>
                  <a:gd name="T23" fmla="*/ 71 h 90"/>
                  <a:gd name="T24" fmla="*/ 88 w 92"/>
                  <a:gd name="T25" fmla="*/ 66 h 90"/>
                  <a:gd name="T26" fmla="*/ 81 w 92"/>
                  <a:gd name="T27" fmla="*/ 54 h 90"/>
                  <a:gd name="T28" fmla="*/ 78 w 92"/>
                  <a:gd name="T29" fmla="*/ 46 h 90"/>
                  <a:gd name="T30" fmla="*/ 75 w 92"/>
                  <a:gd name="T31" fmla="*/ 41 h 90"/>
                  <a:gd name="T32" fmla="*/ 72 w 92"/>
                  <a:gd name="T33" fmla="*/ 35 h 90"/>
                  <a:gd name="T34" fmla="*/ 66 w 92"/>
                  <a:gd name="T35" fmla="*/ 26 h 90"/>
                  <a:gd name="T36" fmla="*/ 66 w 92"/>
                  <a:gd name="T37" fmla="*/ 20 h 90"/>
                  <a:gd name="T38" fmla="*/ 69 w 92"/>
                  <a:gd name="T39" fmla="*/ 26 h 90"/>
                  <a:gd name="T40" fmla="*/ 79 w 92"/>
                  <a:gd name="T41" fmla="*/ 38 h 90"/>
                  <a:gd name="T42" fmla="*/ 83 w 92"/>
                  <a:gd name="T43" fmla="*/ 29 h 90"/>
                  <a:gd name="T44" fmla="*/ 83 w 92"/>
                  <a:gd name="T45" fmla="*/ 26 h 90"/>
                  <a:gd name="T46" fmla="*/ 83 w 92"/>
                  <a:gd name="T47" fmla="*/ 25 h 90"/>
                  <a:gd name="T48" fmla="*/ 80 w 92"/>
                  <a:gd name="T49" fmla="*/ 34 h 90"/>
                  <a:gd name="T50" fmla="*/ 72 w 92"/>
                  <a:gd name="T51" fmla="*/ 30 h 90"/>
                  <a:gd name="T52" fmla="*/ 69 w 92"/>
                  <a:gd name="T53" fmla="*/ 24 h 90"/>
                  <a:gd name="T54" fmla="*/ 79 w 92"/>
                  <a:gd name="T55" fmla="*/ 5 h 90"/>
                  <a:gd name="T56" fmla="*/ 79 w 92"/>
                  <a:gd name="T57" fmla="*/ 5 h 90"/>
                  <a:gd name="T58" fmla="*/ 3 w 92"/>
                  <a:gd name="T59" fmla="*/ 1 h 90"/>
                  <a:gd name="T60" fmla="*/ 2 w 92"/>
                  <a:gd name="T61" fmla="*/ 5 h 90"/>
                  <a:gd name="T62" fmla="*/ 2 w 92"/>
                  <a:gd name="T63" fmla="*/ 8 h 90"/>
                  <a:gd name="T64" fmla="*/ 2 w 92"/>
                  <a:gd name="T65" fmla="*/ 11 h 90"/>
                  <a:gd name="T66" fmla="*/ 1 w 92"/>
                  <a:gd name="T67" fmla="*/ 14 h 90"/>
                  <a:gd name="T68" fmla="*/ 0 w 92"/>
                  <a:gd name="T69" fmla="*/ 18 h 90"/>
                  <a:gd name="T70" fmla="*/ 1 w 92"/>
                  <a:gd name="T71" fmla="*/ 24 h 90"/>
                  <a:gd name="T72" fmla="*/ 2 w 92"/>
                  <a:gd name="T73" fmla="*/ 25 h 90"/>
                  <a:gd name="T74" fmla="*/ 1 w 92"/>
                  <a:gd name="T75" fmla="*/ 18 h 90"/>
                  <a:gd name="T76" fmla="*/ 3 w 92"/>
                  <a:gd name="T77" fmla="*/ 11 h 90"/>
                  <a:gd name="T78" fmla="*/ 3 w 92"/>
                  <a:gd name="T79" fmla="*/ 5 h 90"/>
                  <a:gd name="T80" fmla="*/ 7 w 92"/>
                  <a:gd name="T81" fmla="*/ 3 h 90"/>
                  <a:gd name="T82" fmla="*/ 28 w 92"/>
                  <a:gd name="T83" fmla="*/ 7 h 90"/>
                  <a:gd name="T84" fmla="*/ 35 w 92"/>
                  <a:gd name="T85" fmla="*/ 9 h 90"/>
                  <a:gd name="T86" fmla="*/ 42 w 92"/>
                  <a:gd name="T87" fmla="*/ 7 h 90"/>
                  <a:gd name="T88" fmla="*/ 56 w 92"/>
                  <a:gd name="T89" fmla="*/ 4 h 90"/>
                  <a:gd name="T90" fmla="*/ 63 w 92"/>
                  <a:gd name="T91" fmla="*/ 7 h 90"/>
                  <a:gd name="T92" fmla="*/ 69 w 92"/>
                  <a:gd name="T93" fmla="*/ 7 h 90"/>
                  <a:gd name="T94" fmla="*/ 71 w 92"/>
                  <a:gd name="T95" fmla="*/ 7 h 90"/>
                  <a:gd name="T96" fmla="*/ 76 w 92"/>
                  <a:gd name="T97" fmla="*/ 7 h 90"/>
                  <a:gd name="T98" fmla="*/ 78 w 92"/>
                  <a:gd name="T99" fmla="*/ 8 h 90"/>
                  <a:gd name="T100" fmla="*/ 79 w 92"/>
                  <a:gd name="T101" fmla="*/ 7 h 90"/>
                  <a:gd name="T102" fmla="*/ 78 w 92"/>
                  <a:gd name="T103" fmla="*/ 7 h 90"/>
                  <a:gd name="T104" fmla="*/ 77 w 92"/>
                  <a:gd name="T105" fmla="*/ 7 h 90"/>
                  <a:gd name="T106" fmla="*/ 74 w 92"/>
                  <a:gd name="T107" fmla="*/ 6 h 90"/>
                  <a:gd name="T108" fmla="*/ 70 w 92"/>
                  <a:gd name="T109" fmla="*/ 6 h 90"/>
                  <a:gd name="T110" fmla="*/ 67 w 92"/>
                  <a:gd name="T111" fmla="*/ 6 h 90"/>
                  <a:gd name="T112" fmla="*/ 59 w 92"/>
                  <a:gd name="T113" fmla="*/ 4 h 90"/>
                  <a:gd name="T114" fmla="*/ 50 w 92"/>
                  <a:gd name="T115" fmla="*/ 3 h 90"/>
                  <a:gd name="T116" fmla="*/ 39 w 92"/>
                  <a:gd name="T117" fmla="*/ 8 h 90"/>
                  <a:gd name="T118" fmla="*/ 33 w 92"/>
                  <a:gd name="T119" fmla="*/ 8 h 90"/>
                  <a:gd name="T120" fmla="*/ 21 w 92"/>
                  <a:gd name="T121" fmla="*/ 4 h 90"/>
                  <a:gd name="T122" fmla="*/ 4 w 92"/>
                  <a:gd name="T123" fmla="*/ 0 h 90"/>
                  <a:gd name="T124" fmla="*/ 4 w 92"/>
                  <a:gd name="T12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90">
                    <a:moveTo>
                      <a:pt x="84" y="22"/>
                    </a:moveTo>
                    <a:cubicBezTo>
                      <a:pt x="84" y="24"/>
                      <a:pt x="84" y="24"/>
                      <a:pt x="84" y="24"/>
                    </a:cubicBezTo>
                    <a:cubicBezTo>
                      <a:pt x="84" y="22"/>
                      <a:pt x="84" y="22"/>
                      <a:pt x="84" y="22"/>
                    </a:cubicBezTo>
                    <a:cubicBezTo>
                      <a:pt x="84" y="22"/>
                      <a:pt x="84" y="22"/>
                      <a:pt x="84" y="22"/>
                    </a:cubicBezTo>
                    <a:moveTo>
                      <a:pt x="64" y="15"/>
                    </a:moveTo>
                    <a:cubicBezTo>
                      <a:pt x="64" y="15"/>
                      <a:pt x="64" y="15"/>
                      <a:pt x="64" y="15"/>
                    </a:cubicBezTo>
                    <a:cubicBezTo>
                      <a:pt x="64" y="15"/>
                      <a:pt x="64" y="15"/>
                      <a:pt x="64" y="15"/>
                    </a:cubicBezTo>
                    <a:cubicBezTo>
                      <a:pt x="64" y="15"/>
                      <a:pt x="64" y="15"/>
                      <a:pt x="64" y="15"/>
                    </a:cubicBezTo>
                    <a:cubicBezTo>
                      <a:pt x="64" y="16"/>
                      <a:pt x="64" y="16"/>
                      <a:pt x="64" y="16"/>
                    </a:cubicBezTo>
                    <a:cubicBezTo>
                      <a:pt x="64" y="16"/>
                      <a:pt x="64" y="16"/>
                      <a:pt x="64" y="16"/>
                    </a:cubicBezTo>
                    <a:cubicBezTo>
                      <a:pt x="63" y="16"/>
                      <a:pt x="63" y="17"/>
                      <a:pt x="63" y="18"/>
                    </a:cubicBezTo>
                    <a:cubicBezTo>
                      <a:pt x="64" y="20"/>
                      <a:pt x="64" y="21"/>
                      <a:pt x="64" y="22"/>
                    </a:cubicBezTo>
                    <a:cubicBezTo>
                      <a:pt x="64" y="24"/>
                      <a:pt x="65" y="25"/>
                      <a:pt x="66" y="27"/>
                    </a:cubicBezTo>
                    <a:cubicBezTo>
                      <a:pt x="66" y="29"/>
                      <a:pt x="67" y="30"/>
                      <a:pt x="68" y="31"/>
                    </a:cubicBezTo>
                    <a:cubicBezTo>
                      <a:pt x="68" y="32"/>
                      <a:pt x="69" y="32"/>
                      <a:pt x="69" y="33"/>
                    </a:cubicBezTo>
                    <a:cubicBezTo>
                      <a:pt x="69" y="33"/>
                      <a:pt x="69" y="33"/>
                      <a:pt x="70" y="34"/>
                    </a:cubicBezTo>
                    <a:cubicBezTo>
                      <a:pt x="70" y="34"/>
                      <a:pt x="70" y="34"/>
                      <a:pt x="71" y="35"/>
                    </a:cubicBezTo>
                    <a:cubicBezTo>
                      <a:pt x="71" y="35"/>
                      <a:pt x="71" y="35"/>
                      <a:pt x="71" y="35"/>
                    </a:cubicBezTo>
                    <a:cubicBezTo>
                      <a:pt x="72" y="36"/>
                      <a:pt x="72" y="36"/>
                      <a:pt x="72" y="37"/>
                    </a:cubicBezTo>
                    <a:cubicBezTo>
                      <a:pt x="73" y="37"/>
                      <a:pt x="73" y="37"/>
                      <a:pt x="73" y="38"/>
                    </a:cubicBezTo>
                    <a:cubicBezTo>
                      <a:pt x="73" y="38"/>
                      <a:pt x="73" y="38"/>
                      <a:pt x="73" y="39"/>
                    </a:cubicBezTo>
                    <a:cubicBezTo>
                      <a:pt x="74" y="39"/>
                      <a:pt x="74" y="40"/>
                      <a:pt x="74" y="40"/>
                    </a:cubicBezTo>
                    <a:cubicBezTo>
                      <a:pt x="74" y="41"/>
                      <a:pt x="74" y="41"/>
                      <a:pt x="74" y="42"/>
                    </a:cubicBezTo>
                    <a:cubicBezTo>
                      <a:pt x="74" y="42"/>
                      <a:pt x="74" y="43"/>
                      <a:pt x="74" y="43"/>
                    </a:cubicBezTo>
                    <a:cubicBezTo>
                      <a:pt x="74" y="43"/>
                      <a:pt x="75" y="44"/>
                      <a:pt x="75" y="44"/>
                    </a:cubicBezTo>
                    <a:cubicBezTo>
                      <a:pt x="75" y="44"/>
                      <a:pt x="75" y="45"/>
                      <a:pt x="76" y="45"/>
                    </a:cubicBezTo>
                    <a:cubicBezTo>
                      <a:pt x="76" y="45"/>
                      <a:pt x="76" y="46"/>
                      <a:pt x="76" y="46"/>
                    </a:cubicBezTo>
                    <a:cubicBezTo>
                      <a:pt x="77" y="46"/>
                      <a:pt x="77" y="47"/>
                      <a:pt x="77" y="47"/>
                    </a:cubicBezTo>
                    <a:cubicBezTo>
                      <a:pt x="77" y="47"/>
                      <a:pt x="77" y="48"/>
                      <a:pt x="77" y="48"/>
                    </a:cubicBezTo>
                    <a:cubicBezTo>
                      <a:pt x="78" y="48"/>
                      <a:pt x="78" y="48"/>
                      <a:pt x="78" y="49"/>
                    </a:cubicBezTo>
                    <a:cubicBezTo>
                      <a:pt x="78" y="49"/>
                      <a:pt x="78" y="50"/>
                      <a:pt x="78" y="50"/>
                    </a:cubicBezTo>
                    <a:cubicBezTo>
                      <a:pt x="78" y="51"/>
                      <a:pt x="79" y="51"/>
                      <a:pt x="79" y="52"/>
                    </a:cubicBezTo>
                    <a:cubicBezTo>
                      <a:pt x="79" y="53"/>
                      <a:pt x="80" y="54"/>
                      <a:pt x="80" y="54"/>
                    </a:cubicBezTo>
                    <a:cubicBezTo>
                      <a:pt x="81" y="55"/>
                      <a:pt x="81" y="56"/>
                      <a:pt x="82" y="57"/>
                    </a:cubicBezTo>
                    <a:cubicBezTo>
                      <a:pt x="82" y="57"/>
                      <a:pt x="83" y="58"/>
                      <a:pt x="83" y="59"/>
                    </a:cubicBezTo>
                    <a:cubicBezTo>
                      <a:pt x="84" y="60"/>
                      <a:pt x="84" y="61"/>
                      <a:pt x="85" y="61"/>
                    </a:cubicBezTo>
                    <a:cubicBezTo>
                      <a:pt x="85" y="62"/>
                      <a:pt x="85" y="63"/>
                      <a:pt x="86" y="64"/>
                    </a:cubicBezTo>
                    <a:cubicBezTo>
                      <a:pt x="86" y="65"/>
                      <a:pt x="87" y="65"/>
                      <a:pt x="87" y="66"/>
                    </a:cubicBezTo>
                    <a:cubicBezTo>
                      <a:pt x="87" y="67"/>
                      <a:pt x="87" y="67"/>
                      <a:pt x="87" y="68"/>
                    </a:cubicBezTo>
                    <a:cubicBezTo>
                      <a:pt x="88" y="68"/>
                      <a:pt x="88" y="69"/>
                      <a:pt x="88" y="69"/>
                    </a:cubicBezTo>
                    <a:cubicBezTo>
                      <a:pt x="88" y="69"/>
                      <a:pt x="89" y="70"/>
                      <a:pt x="89" y="70"/>
                    </a:cubicBezTo>
                    <a:cubicBezTo>
                      <a:pt x="89" y="70"/>
                      <a:pt x="89" y="71"/>
                      <a:pt x="89" y="71"/>
                    </a:cubicBezTo>
                    <a:cubicBezTo>
                      <a:pt x="90" y="71"/>
                      <a:pt x="90" y="72"/>
                      <a:pt x="90" y="72"/>
                    </a:cubicBezTo>
                    <a:cubicBezTo>
                      <a:pt x="90" y="72"/>
                      <a:pt x="90" y="72"/>
                      <a:pt x="90" y="73"/>
                    </a:cubicBezTo>
                    <a:cubicBezTo>
                      <a:pt x="91" y="73"/>
                      <a:pt x="91" y="73"/>
                      <a:pt x="91" y="74"/>
                    </a:cubicBezTo>
                    <a:cubicBezTo>
                      <a:pt x="91" y="74"/>
                      <a:pt x="91" y="75"/>
                      <a:pt x="91" y="75"/>
                    </a:cubicBezTo>
                    <a:cubicBezTo>
                      <a:pt x="91" y="75"/>
                      <a:pt x="91" y="76"/>
                      <a:pt x="91" y="76"/>
                    </a:cubicBezTo>
                    <a:cubicBezTo>
                      <a:pt x="90" y="76"/>
                      <a:pt x="90" y="76"/>
                      <a:pt x="90" y="77"/>
                    </a:cubicBezTo>
                    <a:cubicBezTo>
                      <a:pt x="90" y="77"/>
                      <a:pt x="90" y="77"/>
                      <a:pt x="91" y="77"/>
                    </a:cubicBezTo>
                    <a:cubicBezTo>
                      <a:pt x="91" y="78"/>
                      <a:pt x="91" y="78"/>
                      <a:pt x="91" y="78"/>
                    </a:cubicBezTo>
                    <a:cubicBezTo>
                      <a:pt x="91" y="78"/>
                      <a:pt x="91" y="78"/>
                      <a:pt x="91" y="78"/>
                    </a:cubicBezTo>
                    <a:cubicBezTo>
                      <a:pt x="91" y="77"/>
                      <a:pt x="91" y="77"/>
                      <a:pt x="91" y="77"/>
                    </a:cubicBezTo>
                    <a:cubicBezTo>
                      <a:pt x="92" y="78"/>
                      <a:pt x="92" y="78"/>
                      <a:pt x="92" y="78"/>
                    </a:cubicBezTo>
                    <a:cubicBezTo>
                      <a:pt x="92" y="78"/>
                      <a:pt x="92" y="78"/>
                      <a:pt x="92" y="78"/>
                    </a:cubicBezTo>
                    <a:cubicBezTo>
                      <a:pt x="91" y="77"/>
                      <a:pt x="91" y="77"/>
                      <a:pt x="91" y="77"/>
                    </a:cubicBezTo>
                    <a:cubicBezTo>
                      <a:pt x="91" y="77"/>
                      <a:pt x="91" y="76"/>
                      <a:pt x="92" y="76"/>
                    </a:cubicBezTo>
                    <a:cubicBezTo>
                      <a:pt x="92" y="76"/>
                      <a:pt x="92" y="75"/>
                      <a:pt x="92" y="75"/>
                    </a:cubicBezTo>
                    <a:cubicBezTo>
                      <a:pt x="92" y="75"/>
                      <a:pt x="92" y="74"/>
                      <a:pt x="92" y="74"/>
                    </a:cubicBezTo>
                    <a:cubicBezTo>
                      <a:pt x="92" y="73"/>
                      <a:pt x="92" y="73"/>
                      <a:pt x="91" y="72"/>
                    </a:cubicBezTo>
                    <a:cubicBezTo>
                      <a:pt x="91" y="72"/>
                      <a:pt x="91" y="72"/>
                      <a:pt x="91" y="71"/>
                    </a:cubicBezTo>
                    <a:cubicBezTo>
                      <a:pt x="91" y="71"/>
                      <a:pt x="90" y="71"/>
                      <a:pt x="90" y="70"/>
                    </a:cubicBezTo>
                    <a:cubicBezTo>
                      <a:pt x="90" y="70"/>
                      <a:pt x="90" y="70"/>
                      <a:pt x="90" y="70"/>
                    </a:cubicBezTo>
                    <a:cubicBezTo>
                      <a:pt x="89" y="69"/>
                      <a:pt x="89" y="69"/>
                      <a:pt x="89" y="69"/>
                    </a:cubicBezTo>
                    <a:cubicBezTo>
                      <a:pt x="89" y="68"/>
                      <a:pt x="88" y="68"/>
                      <a:pt x="88" y="67"/>
                    </a:cubicBezTo>
                    <a:cubicBezTo>
                      <a:pt x="88" y="67"/>
                      <a:pt x="88" y="66"/>
                      <a:pt x="88" y="66"/>
                    </a:cubicBezTo>
                    <a:cubicBezTo>
                      <a:pt x="87" y="65"/>
                      <a:pt x="87" y="64"/>
                      <a:pt x="87" y="63"/>
                    </a:cubicBezTo>
                    <a:cubicBezTo>
                      <a:pt x="86" y="63"/>
                      <a:pt x="86" y="62"/>
                      <a:pt x="85" y="61"/>
                    </a:cubicBezTo>
                    <a:cubicBezTo>
                      <a:pt x="85" y="60"/>
                      <a:pt x="85" y="59"/>
                      <a:pt x="84" y="59"/>
                    </a:cubicBezTo>
                    <a:cubicBezTo>
                      <a:pt x="84" y="58"/>
                      <a:pt x="83" y="57"/>
                      <a:pt x="83" y="56"/>
                    </a:cubicBezTo>
                    <a:cubicBezTo>
                      <a:pt x="82" y="55"/>
                      <a:pt x="82" y="55"/>
                      <a:pt x="81" y="54"/>
                    </a:cubicBezTo>
                    <a:cubicBezTo>
                      <a:pt x="81" y="53"/>
                      <a:pt x="80" y="53"/>
                      <a:pt x="80" y="52"/>
                    </a:cubicBezTo>
                    <a:cubicBezTo>
                      <a:pt x="80" y="51"/>
                      <a:pt x="79" y="51"/>
                      <a:pt x="79" y="50"/>
                    </a:cubicBezTo>
                    <a:cubicBezTo>
                      <a:pt x="79" y="50"/>
                      <a:pt x="79" y="49"/>
                      <a:pt x="79" y="49"/>
                    </a:cubicBezTo>
                    <a:cubicBezTo>
                      <a:pt x="79" y="48"/>
                      <a:pt x="78" y="48"/>
                      <a:pt x="78" y="48"/>
                    </a:cubicBezTo>
                    <a:cubicBezTo>
                      <a:pt x="78" y="47"/>
                      <a:pt x="78" y="47"/>
                      <a:pt x="78" y="46"/>
                    </a:cubicBezTo>
                    <a:cubicBezTo>
                      <a:pt x="78" y="46"/>
                      <a:pt x="77" y="46"/>
                      <a:pt x="77" y="45"/>
                    </a:cubicBezTo>
                    <a:cubicBezTo>
                      <a:pt x="77" y="45"/>
                      <a:pt x="77" y="45"/>
                      <a:pt x="77" y="45"/>
                    </a:cubicBezTo>
                    <a:cubicBezTo>
                      <a:pt x="76" y="44"/>
                      <a:pt x="76" y="44"/>
                      <a:pt x="76" y="44"/>
                    </a:cubicBezTo>
                    <a:cubicBezTo>
                      <a:pt x="76" y="43"/>
                      <a:pt x="75" y="43"/>
                      <a:pt x="75" y="43"/>
                    </a:cubicBezTo>
                    <a:cubicBezTo>
                      <a:pt x="75" y="42"/>
                      <a:pt x="75" y="42"/>
                      <a:pt x="75" y="41"/>
                    </a:cubicBezTo>
                    <a:cubicBezTo>
                      <a:pt x="75" y="41"/>
                      <a:pt x="75" y="41"/>
                      <a:pt x="75" y="40"/>
                    </a:cubicBezTo>
                    <a:cubicBezTo>
                      <a:pt x="75" y="40"/>
                      <a:pt x="75" y="39"/>
                      <a:pt x="74" y="39"/>
                    </a:cubicBezTo>
                    <a:cubicBezTo>
                      <a:pt x="74" y="38"/>
                      <a:pt x="74" y="38"/>
                      <a:pt x="74" y="37"/>
                    </a:cubicBezTo>
                    <a:cubicBezTo>
                      <a:pt x="74" y="37"/>
                      <a:pt x="73" y="37"/>
                      <a:pt x="73" y="36"/>
                    </a:cubicBezTo>
                    <a:cubicBezTo>
                      <a:pt x="73" y="36"/>
                      <a:pt x="72" y="35"/>
                      <a:pt x="72" y="35"/>
                    </a:cubicBezTo>
                    <a:cubicBezTo>
                      <a:pt x="72" y="35"/>
                      <a:pt x="72" y="34"/>
                      <a:pt x="71" y="34"/>
                    </a:cubicBezTo>
                    <a:cubicBezTo>
                      <a:pt x="71" y="34"/>
                      <a:pt x="71" y="33"/>
                      <a:pt x="71" y="33"/>
                    </a:cubicBezTo>
                    <a:cubicBezTo>
                      <a:pt x="70" y="33"/>
                      <a:pt x="70" y="32"/>
                      <a:pt x="70" y="32"/>
                    </a:cubicBezTo>
                    <a:cubicBezTo>
                      <a:pt x="69" y="32"/>
                      <a:pt x="69" y="31"/>
                      <a:pt x="69" y="31"/>
                    </a:cubicBezTo>
                    <a:cubicBezTo>
                      <a:pt x="68" y="29"/>
                      <a:pt x="67" y="28"/>
                      <a:pt x="66" y="26"/>
                    </a:cubicBezTo>
                    <a:cubicBezTo>
                      <a:pt x="66" y="25"/>
                      <a:pt x="65" y="23"/>
                      <a:pt x="65" y="22"/>
                    </a:cubicBezTo>
                    <a:cubicBezTo>
                      <a:pt x="65" y="21"/>
                      <a:pt x="65" y="19"/>
                      <a:pt x="64" y="18"/>
                    </a:cubicBezTo>
                    <a:cubicBezTo>
                      <a:pt x="64" y="17"/>
                      <a:pt x="64" y="17"/>
                      <a:pt x="64" y="16"/>
                    </a:cubicBezTo>
                    <a:cubicBezTo>
                      <a:pt x="65" y="16"/>
                      <a:pt x="65" y="17"/>
                      <a:pt x="65" y="17"/>
                    </a:cubicBezTo>
                    <a:cubicBezTo>
                      <a:pt x="66" y="18"/>
                      <a:pt x="66" y="19"/>
                      <a:pt x="66" y="20"/>
                    </a:cubicBezTo>
                    <a:cubicBezTo>
                      <a:pt x="67" y="20"/>
                      <a:pt x="67" y="21"/>
                      <a:pt x="68" y="22"/>
                    </a:cubicBezTo>
                    <a:cubicBezTo>
                      <a:pt x="68" y="23"/>
                      <a:pt x="68" y="24"/>
                      <a:pt x="69" y="24"/>
                    </a:cubicBezTo>
                    <a:cubicBezTo>
                      <a:pt x="69" y="25"/>
                      <a:pt x="69" y="25"/>
                      <a:pt x="69" y="25"/>
                    </a:cubicBezTo>
                    <a:cubicBezTo>
                      <a:pt x="69" y="25"/>
                      <a:pt x="69" y="25"/>
                      <a:pt x="69" y="26"/>
                    </a:cubicBezTo>
                    <a:cubicBezTo>
                      <a:pt x="69" y="26"/>
                      <a:pt x="69" y="26"/>
                      <a:pt x="69" y="26"/>
                    </a:cubicBezTo>
                    <a:cubicBezTo>
                      <a:pt x="69" y="26"/>
                      <a:pt x="69" y="27"/>
                      <a:pt x="70" y="27"/>
                    </a:cubicBezTo>
                    <a:cubicBezTo>
                      <a:pt x="70" y="27"/>
                      <a:pt x="70" y="28"/>
                      <a:pt x="71" y="29"/>
                    </a:cubicBezTo>
                    <a:cubicBezTo>
                      <a:pt x="71" y="30"/>
                      <a:pt x="72" y="32"/>
                      <a:pt x="73" y="33"/>
                    </a:cubicBezTo>
                    <a:cubicBezTo>
                      <a:pt x="74" y="34"/>
                      <a:pt x="75" y="36"/>
                      <a:pt x="76" y="36"/>
                    </a:cubicBezTo>
                    <a:cubicBezTo>
                      <a:pt x="77" y="37"/>
                      <a:pt x="78" y="38"/>
                      <a:pt x="79" y="38"/>
                    </a:cubicBezTo>
                    <a:cubicBezTo>
                      <a:pt x="79" y="38"/>
                      <a:pt x="80" y="38"/>
                      <a:pt x="80" y="37"/>
                    </a:cubicBezTo>
                    <a:cubicBezTo>
                      <a:pt x="80" y="37"/>
                      <a:pt x="81" y="36"/>
                      <a:pt x="81" y="35"/>
                    </a:cubicBezTo>
                    <a:cubicBezTo>
                      <a:pt x="81" y="35"/>
                      <a:pt x="82" y="34"/>
                      <a:pt x="82" y="33"/>
                    </a:cubicBezTo>
                    <a:cubicBezTo>
                      <a:pt x="82" y="32"/>
                      <a:pt x="82" y="31"/>
                      <a:pt x="83" y="29"/>
                    </a:cubicBezTo>
                    <a:cubicBezTo>
                      <a:pt x="83" y="29"/>
                      <a:pt x="83" y="29"/>
                      <a:pt x="83" y="29"/>
                    </a:cubicBezTo>
                    <a:cubicBezTo>
                      <a:pt x="83" y="28"/>
                      <a:pt x="83" y="28"/>
                      <a:pt x="83" y="28"/>
                    </a:cubicBezTo>
                    <a:cubicBezTo>
                      <a:pt x="83" y="28"/>
                      <a:pt x="83" y="27"/>
                      <a:pt x="83" y="27"/>
                    </a:cubicBezTo>
                    <a:cubicBezTo>
                      <a:pt x="83" y="27"/>
                      <a:pt x="83" y="27"/>
                      <a:pt x="83" y="27"/>
                    </a:cubicBezTo>
                    <a:cubicBezTo>
                      <a:pt x="83" y="27"/>
                      <a:pt x="83" y="27"/>
                      <a:pt x="83" y="27"/>
                    </a:cubicBezTo>
                    <a:cubicBezTo>
                      <a:pt x="83" y="26"/>
                      <a:pt x="83" y="26"/>
                      <a:pt x="83" y="26"/>
                    </a:cubicBezTo>
                    <a:cubicBezTo>
                      <a:pt x="83" y="26"/>
                      <a:pt x="83" y="26"/>
                      <a:pt x="83" y="26"/>
                    </a:cubicBezTo>
                    <a:cubicBezTo>
                      <a:pt x="83" y="26"/>
                      <a:pt x="83" y="26"/>
                      <a:pt x="83" y="26"/>
                    </a:cubicBezTo>
                    <a:cubicBezTo>
                      <a:pt x="83" y="26"/>
                      <a:pt x="83" y="26"/>
                      <a:pt x="83" y="26"/>
                    </a:cubicBezTo>
                    <a:cubicBezTo>
                      <a:pt x="83" y="25"/>
                      <a:pt x="83" y="25"/>
                      <a:pt x="83" y="25"/>
                    </a:cubicBezTo>
                    <a:cubicBezTo>
                      <a:pt x="83" y="25"/>
                      <a:pt x="83" y="25"/>
                      <a:pt x="83" y="25"/>
                    </a:cubicBezTo>
                    <a:cubicBezTo>
                      <a:pt x="83" y="25"/>
                      <a:pt x="83" y="26"/>
                      <a:pt x="83" y="26"/>
                    </a:cubicBezTo>
                    <a:cubicBezTo>
                      <a:pt x="82" y="26"/>
                      <a:pt x="82" y="27"/>
                      <a:pt x="82" y="27"/>
                    </a:cubicBezTo>
                    <a:cubicBezTo>
                      <a:pt x="82" y="28"/>
                      <a:pt x="82" y="28"/>
                      <a:pt x="82" y="29"/>
                    </a:cubicBezTo>
                    <a:cubicBezTo>
                      <a:pt x="82" y="30"/>
                      <a:pt x="81" y="31"/>
                      <a:pt x="81" y="31"/>
                    </a:cubicBezTo>
                    <a:cubicBezTo>
                      <a:pt x="81" y="32"/>
                      <a:pt x="81" y="33"/>
                      <a:pt x="80" y="34"/>
                    </a:cubicBezTo>
                    <a:cubicBezTo>
                      <a:pt x="80" y="35"/>
                      <a:pt x="80" y="36"/>
                      <a:pt x="80" y="36"/>
                    </a:cubicBezTo>
                    <a:cubicBezTo>
                      <a:pt x="79" y="37"/>
                      <a:pt x="79" y="37"/>
                      <a:pt x="79" y="37"/>
                    </a:cubicBezTo>
                    <a:cubicBezTo>
                      <a:pt x="78" y="37"/>
                      <a:pt x="77" y="37"/>
                      <a:pt x="77" y="36"/>
                    </a:cubicBezTo>
                    <a:cubicBezTo>
                      <a:pt x="76" y="35"/>
                      <a:pt x="75" y="34"/>
                      <a:pt x="74" y="33"/>
                    </a:cubicBezTo>
                    <a:cubicBezTo>
                      <a:pt x="74" y="32"/>
                      <a:pt x="73" y="31"/>
                      <a:pt x="72" y="30"/>
                    </a:cubicBezTo>
                    <a:cubicBezTo>
                      <a:pt x="72" y="29"/>
                      <a:pt x="71" y="27"/>
                      <a:pt x="70" y="26"/>
                    </a:cubicBezTo>
                    <a:cubicBezTo>
                      <a:pt x="70" y="26"/>
                      <a:pt x="70" y="26"/>
                      <a:pt x="70" y="26"/>
                    </a:cubicBezTo>
                    <a:cubicBezTo>
                      <a:pt x="70" y="26"/>
                      <a:pt x="70" y="25"/>
                      <a:pt x="70" y="25"/>
                    </a:cubicBezTo>
                    <a:cubicBezTo>
                      <a:pt x="70" y="25"/>
                      <a:pt x="70" y="25"/>
                      <a:pt x="70" y="25"/>
                    </a:cubicBezTo>
                    <a:cubicBezTo>
                      <a:pt x="70" y="24"/>
                      <a:pt x="70" y="24"/>
                      <a:pt x="69" y="24"/>
                    </a:cubicBezTo>
                    <a:cubicBezTo>
                      <a:pt x="69" y="22"/>
                      <a:pt x="68" y="21"/>
                      <a:pt x="68" y="20"/>
                    </a:cubicBezTo>
                    <a:cubicBezTo>
                      <a:pt x="67" y="19"/>
                      <a:pt x="67" y="18"/>
                      <a:pt x="66" y="17"/>
                    </a:cubicBezTo>
                    <a:cubicBezTo>
                      <a:pt x="66" y="16"/>
                      <a:pt x="65" y="16"/>
                      <a:pt x="65" y="16"/>
                    </a:cubicBezTo>
                    <a:cubicBezTo>
                      <a:pt x="65" y="15"/>
                      <a:pt x="65" y="15"/>
                      <a:pt x="64" y="15"/>
                    </a:cubicBezTo>
                    <a:moveTo>
                      <a:pt x="79" y="5"/>
                    </a:move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moveTo>
                      <a:pt x="3" y="0"/>
                    </a:move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3"/>
                      <a:pt x="2" y="3"/>
                      <a:pt x="2" y="3"/>
                    </a:cubicBezTo>
                    <a:cubicBezTo>
                      <a:pt x="2" y="3"/>
                      <a:pt x="2" y="3"/>
                      <a:pt x="2" y="4"/>
                    </a:cubicBezTo>
                    <a:cubicBezTo>
                      <a:pt x="2" y="4"/>
                      <a:pt x="2" y="4"/>
                      <a:pt x="2" y="5"/>
                    </a:cubicBezTo>
                    <a:cubicBezTo>
                      <a:pt x="2" y="5"/>
                      <a:pt x="2" y="5"/>
                      <a:pt x="2" y="5"/>
                    </a:cubicBezTo>
                    <a:cubicBezTo>
                      <a:pt x="2" y="6"/>
                      <a:pt x="2" y="6"/>
                      <a:pt x="2" y="6"/>
                    </a:cubicBezTo>
                    <a:cubicBezTo>
                      <a:pt x="2" y="7"/>
                      <a:pt x="2" y="7"/>
                      <a:pt x="2" y="7"/>
                    </a:cubicBezTo>
                    <a:cubicBezTo>
                      <a:pt x="2" y="7"/>
                      <a:pt x="2" y="8"/>
                      <a:pt x="2" y="8"/>
                    </a:cubicBezTo>
                    <a:cubicBezTo>
                      <a:pt x="2" y="8"/>
                      <a:pt x="2" y="8"/>
                      <a:pt x="2" y="8"/>
                    </a:cubicBezTo>
                    <a:cubicBezTo>
                      <a:pt x="2" y="9"/>
                      <a:pt x="2" y="9"/>
                      <a:pt x="2" y="9"/>
                    </a:cubicBezTo>
                    <a:cubicBezTo>
                      <a:pt x="2" y="9"/>
                      <a:pt x="2"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2"/>
                    </a:cubicBezTo>
                    <a:cubicBezTo>
                      <a:pt x="2" y="12"/>
                      <a:pt x="2" y="12"/>
                      <a:pt x="2" y="12"/>
                    </a:cubicBezTo>
                    <a:cubicBezTo>
                      <a:pt x="2" y="12"/>
                      <a:pt x="2" y="12"/>
                      <a:pt x="1" y="13"/>
                    </a:cubicBezTo>
                    <a:cubicBezTo>
                      <a:pt x="1" y="13"/>
                      <a:pt x="1" y="13"/>
                      <a:pt x="1" y="14"/>
                    </a:cubicBezTo>
                    <a:cubicBezTo>
                      <a:pt x="1" y="14"/>
                      <a:pt x="1" y="14"/>
                      <a:pt x="1" y="14"/>
                    </a:cubicBezTo>
                    <a:cubicBezTo>
                      <a:pt x="0" y="15"/>
                      <a:pt x="0" y="15"/>
                      <a:pt x="0" y="15"/>
                    </a:cubicBezTo>
                    <a:cubicBezTo>
                      <a:pt x="0" y="16"/>
                      <a:pt x="0" y="16"/>
                      <a:pt x="0" y="16"/>
                    </a:cubicBezTo>
                    <a:cubicBezTo>
                      <a:pt x="0" y="17"/>
                      <a:pt x="0" y="17"/>
                      <a:pt x="0" y="17"/>
                    </a:cubicBezTo>
                    <a:cubicBezTo>
                      <a:pt x="0" y="17"/>
                      <a:pt x="0" y="18"/>
                      <a:pt x="0" y="18"/>
                    </a:cubicBezTo>
                    <a:cubicBezTo>
                      <a:pt x="0" y="18"/>
                      <a:pt x="1" y="19"/>
                      <a:pt x="1" y="19"/>
                    </a:cubicBezTo>
                    <a:cubicBezTo>
                      <a:pt x="1" y="19"/>
                      <a:pt x="1" y="20"/>
                      <a:pt x="1" y="20"/>
                    </a:cubicBezTo>
                    <a:cubicBezTo>
                      <a:pt x="1" y="20"/>
                      <a:pt x="1" y="21"/>
                      <a:pt x="1" y="21"/>
                    </a:cubicBezTo>
                    <a:cubicBezTo>
                      <a:pt x="1" y="22"/>
                      <a:pt x="1" y="22"/>
                      <a:pt x="1" y="22"/>
                    </a:cubicBezTo>
                    <a:cubicBezTo>
                      <a:pt x="1" y="23"/>
                      <a:pt x="1" y="23"/>
                      <a:pt x="1" y="24"/>
                    </a:cubicBezTo>
                    <a:cubicBezTo>
                      <a:pt x="1" y="24"/>
                      <a:pt x="1" y="25"/>
                      <a:pt x="1" y="25"/>
                    </a:cubicBezTo>
                    <a:cubicBezTo>
                      <a:pt x="2" y="90"/>
                      <a:pt x="2" y="90"/>
                      <a:pt x="2" y="90"/>
                    </a:cubicBezTo>
                    <a:cubicBezTo>
                      <a:pt x="2" y="89"/>
                      <a:pt x="2" y="89"/>
                      <a:pt x="2" y="89"/>
                    </a:cubicBezTo>
                    <a:cubicBezTo>
                      <a:pt x="3" y="89"/>
                      <a:pt x="3" y="89"/>
                      <a:pt x="3" y="89"/>
                    </a:cubicBezTo>
                    <a:cubicBezTo>
                      <a:pt x="2" y="25"/>
                      <a:pt x="2" y="25"/>
                      <a:pt x="2" y="25"/>
                    </a:cubicBezTo>
                    <a:cubicBezTo>
                      <a:pt x="2" y="25"/>
                      <a:pt x="2" y="24"/>
                      <a:pt x="2" y="24"/>
                    </a:cubicBezTo>
                    <a:cubicBezTo>
                      <a:pt x="2" y="23"/>
                      <a:pt x="2" y="23"/>
                      <a:pt x="2" y="22"/>
                    </a:cubicBezTo>
                    <a:cubicBezTo>
                      <a:pt x="2" y="22"/>
                      <a:pt x="2" y="21"/>
                      <a:pt x="2" y="21"/>
                    </a:cubicBezTo>
                    <a:cubicBezTo>
                      <a:pt x="2" y="21"/>
                      <a:pt x="2" y="20"/>
                      <a:pt x="2" y="20"/>
                    </a:cubicBezTo>
                    <a:cubicBezTo>
                      <a:pt x="2" y="19"/>
                      <a:pt x="1" y="18"/>
                      <a:pt x="1" y="18"/>
                    </a:cubicBezTo>
                    <a:cubicBezTo>
                      <a:pt x="1" y="17"/>
                      <a:pt x="1" y="17"/>
                      <a:pt x="1" y="16"/>
                    </a:cubicBezTo>
                    <a:cubicBezTo>
                      <a:pt x="1" y="16"/>
                      <a:pt x="1" y="15"/>
                      <a:pt x="1" y="15"/>
                    </a:cubicBezTo>
                    <a:cubicBezTo>
                      <a:pt x="2" y="14"/>
                      <a:pt x="2" y="14"/>
                      <a:pt x="2" y="13"/>
                    </a:cubicBezTo>
                    <a:cubicBezTo>
                      <a:pt x="3" y="13"/>
                      <a:pt x="3" y="12"/>
                      <a:pt x="3" y="12"/>
                    </a:cubicBezTo>
                    <a:cubicBezTo>
                      <a:pt x="3" y="12"/>
                      <a:pt x="3" y="11"/>
                      <a:pt x="3" y="11"/>
                    </a:cubicBezTo>
                    <a:cubicBezTo>
                      <a:pt x="3" y="11"/>
                      <a:pt x="3" y="10"/>
                      <a:pt x="3" y="10"/>
                    </a:cubicBezTo>
                    <a:cubicBezTo>
                      <a:pt x="3" y="9"/>
                      <a:pt x="3" y="9"/>
                      <a:pt x="3" y="9"/>
                    </a:cubicBezTo>
                    <a:cubicBezTo>
                      <a:pt x="3" y="8"/>
                      <a:pt x="3" y="8"/>
                      <a:pt x="3" y="8"/>
                    </a:cubicBezTo>
                    <a:cubicBezTo>
                      <a:pt x="3" y="7"/>
                      <a:pt x="3" y="7"/>
                      <a:pt x="3" y="6"/>
                    </a:cubicBezTo>
                    <a:cubicBezTo>
                      <a:pt x="3" y="6"/>
                      <a:pt x="3" y="5"/>
                      <a:pt x="3" y="5"/>
                    </a:cubicBezTo>
                    <a:cubicBezTo>
                      <a:pt x="3" y="4"/>
                      <a:pt x="3" y="4"/>
                      <a:pt x="3" y="3"/>
                    </a:cubicBezTo>
                    <a:cubicBezTo>
                      <a:pt x="4" y="2"/>
                      <a:pt x="4" y="2"/>
                      <a:pt x="4" y="2"/>
                    </a:cubicBezTo>
                    <a:cubicBezTo>
                      <a:pt x="4" y="2"/>
                      <a:pt x="4" y="2"/>
                      <a:pt x="4" y="2"/>
                    </a:cubicBezTo>
                    <a:cubicBezTo>
                      <a:pt x="4" y="2"/>
                      <a:pt x="5" y="2"/>
                      <a:pt x="5" y="2"/>
                    </a:cubicBezTo>
                    <a:cubicBezTo>
                      <a:pt x="6" y="2"/>
                      <a:pt x="6" y="3"/>
                      <a:pt x="7" y="3"/>
                    </a:cubicBezTo>
                    <a:cubicBezTo>
                      <a:pt x="8" y="3"/>
                      <a:pt x="10" y="3"/>
                      <a:pt x="11" y="4"/>
                    </a:cubicBezTo>
                    <a:cubicBezTo>
                      <a:pt x="12" y="4"/>
                      <a:pt x="14" y="4"/>
                      <a:pt x="16" y="4"/>
                    </a:cubicBezTo>
                    <a:cubicBezTo>
                      <a:pt x="18" y="4"/>
                      <a:pt x="19" y="5"/>
                      <a:pt x="21" y="5"/>
                    </a:cubicBezTo>
                    <a:cubicBezTo>
                      <a:pt x="22" y="5"/>
                      <a:pt x="23" y="5"/>
                      <a:pt x="24" y="6"/>
                    </a:cubicBezTo>
                    <a:cubicBezTo>
                      <a:pt x="25" y="6"/>
                      <a:pt x="27" y="6"/>
                      <a:pt x="28" y="7"/>
                    </a:cubicBezTo>
                    <a:cubicBezTo>
                      <a:pt x="29" y="7"/>
                      <a:pt x="29" y="8"/>
                      <a:pt x="30" y="8"/>
                    </a:cubicBezTo>
                    <a:cubicBezTo>
                      <a:pt x="32" y="8"/>
                      <a:pt x="32" y="8"/>
                      <a:pt x="32" y="8"/>
                    </a:cubicBezTo>
                    <a:cubicBezTo>
                      <a:pt x="32" y="9"/>
                      <a:pt x="32" y="9"/>
                      <a:pt x="33" y="9"/>
                    </a:cubicBezTo>
                    <a:cubicBezTo>
                      <a:pt x="33" y="9"/>
                      <a:pt x="34" y="9"/>
                      <a:pt x="34" y="9"/>
                    </a:cubicBezTo>
                    <a:cubicBezTo>
                      <a:pt x="35" y="9"/>
                      <a:pt x="35" y="9"/>
                      <a:pt x="35" y="9"/>
                    </a:cubicBezTo>
                    <a:cubicBezTo>
                      <a:pt x="36" y="9"/>
                      <a:pt x="36" y="10"/>
                      <a:pt x="37" y="10"/>
                    </a:cubicBezTo>
                    <a:cubicBezTo>
                      <a:pt x="37" y="10"/>
                      <a:pt x="38" y="9"/>
                      <a:pt x="38" y="9"/>
                    </a:cubicBezTo>
                    <a:cubicBezTo>
                      <a:pt x="39" y="9"/>
                      <a:pt x="39" y="9"/>
                      <a:pt x="40" y="9"/>
                    </a:cubicBezTo>
                    <a:cubicBezTo>
                      <a:pt x="40" y="9"/>
                      <a:pt x="40" y="9"/>
                      <a:pt x="41" y="8"/>
                    </a:cubicBezTo>
                    <a:cubicBezTo>
                      <a:pt x="41" y="8"/>
                      <a:pt x="41" y="8"/>
                      <a:pt x="42" y="7"/>
                    </a:cubicBezTo>
                    <a:cubicBezTo>
                      <a:pt x="42" y="7"/>
                      <a:pt x="42" y="7"/>
                      <a:pt x="43" y="6"/>
                    </a:cubicBezTo>
                    <a:cubicBezTo>
                      <a:pt x="44" y="6"/>
                      <a:pt x="45" y="5"/>
                      <a:pt x="47" y="5"/>
                    </a:cubicBezTo>
                    <a:cubicBezTo>
                      <a:pt x="48" y="5"/>
                      <a:pt x="49" y="5"/>
                      <a:pt x="51" y="4"/>
                    </a:cubicBezTo>
                    <a:cubicBezTo>
                      <a:pt x="52" y="4"/>
                      <a:pt x="53" y="4"/>
                      <a:pt x="55" y="4"/>
                    </a:cubicBezTo>
                    <a:cubicBezTo>
                      <a:pt x="55" y="4"/>
                      <a:pt x="55" y="4"/>
                      <a:pt x="56" y="4"/>
                    </a:cubicBezTo>
                    <a:cubicBezTo>
                      <a:pt x="56" y="4"/>
                      <a:pt x="57" y="4"/>
                      <a:pt x="57" y="4"/>
                    </a:cubicBezTo>
                    <a:cubicBezTo>
                      <a:pt x="57" y="4"/>
                      <a:pt x="57" y="4"/>
                      <a:pt x="58" y="4"/>
                    </a:cubicBezTo>
                    <a:cubicBezTo>
                      <a:pt x="58" y="5"/>
                      <a:pt x="58" y="5"/>
                      <a:pt x="58" y="5"/>
                    </a:cubicBezTo>
                    <a:cubicBezTo>
                      <a:pt x="59" y="5"/>
                      <a:pt x="60" y="5"/>
                      <a:pt x="61" y="6"/>
                    </a:cubicBezTo>
                    <a:cubicBezTo>
                      <a:pt x="61" y="6"/>
                      <a:pt x="62" y="6"/>
                      <a:pt x="63" y="7"/>
                    </a:cubicBezTo>
                    <a:cubicBezTo>
                      <a:pt x="63" y="7"/>
                      <a:pt x="64" y="7"/>
                      <a:pt x="65" y="7"/>
                    </a:cubicBezTo>
                    <a:cubicBezTo>
                      <a:pt x="65" y="7"/>
                      <a:pt x="66" y="7"/>
                      <a:pt x="67" y="7"/>
                    </a:cubicBezTo>
                    <a:cubicBezTo>
                      <a:pt x="67" y="7"/>
                      <a:pt x="67" y="7"/>
                      <a:pt x="67" y="7"/>
                    </a:cubicBezTo>
                    <a:cubicBezTo>
                      <a:pt x="68" y="7"/>
                      <a:pt x="68" y="7"/>
                      <a:pt x="68" y="7"/>
                    </a:cubicBezTo>
                    <a:cubicBezTo>
                      <a:pt x="68" y="7"/>
                      <a:pt x="68" y="7"/>
                      <a:pt x="69" y="7"/>
                    </a:cubicBezTo>
                    <a:cubicBezTo>
                      <a:pt x="69" y="7"/>
                      <a:pt x="69" y="7"/>
                      <a:pt x="69" y="7"/>
                    </a:cubicBezTo>
                    <a:cubicBezTo>
                      <a:pt x="70" y="7"/>
                      <a:pt x="70" y="7"/>
                      <a:pt x="70" y="7"/>
                    </a:cubicBezTo>
                    <a:cubicBezTo>
                      <a:pt x="70" y="7"/>
                      <a:pt x="70" y="7"/>
                      <a:pt x="70" y="7"/>
                    </a:cubicBezTo>
                    <a:cubicBezTo>
                      <a:pt x="70" y="7"/>
                      <a:pt x="71" y="7"/>
                      <a:pt x="71" y="7"/>
                    </a:cubicBezTo>
                    <a:cubicBezTo>
                      <a:pt x="71" y="7"/>
                      <a:pt x="71" y="7"/>
                      <a:pt x="71" y="7"/>
                    </a:cubicBezTo>
                    <a:cubicBezTo>
                      <a:pt x="72" y="7"/>
                      <a:pt x="72" y="7"/>
                      <a:pt x="72" y="7"/>
                    </a:cubicBezTo>
                    <a:cubicBezTo>
                      <a:pt x="73" y="7"/>
                      <a:pt x="73" y="7"/>
                      <a:pt x="73" y="7"/>
                    </a:cubicBezTo>
                    <a:cubicBezTo>
                      <a:pt x="74" y="7"/>
                      <a:pt x="74" y="7"/>
                      <a:pt x="74" y="7"/>
                    </a:cubicBezTo>
                    <a:cubicBezTo>
                      <a:pt x="75" y="7"/>
                      <a:pt x="75" y="7"/>
                      <a:pt x="75" y="7"/>
                    </a:cubicBezTo>
                    <a:cubicBezTo>
                      <a:pt x="75" y="7"/>
                      <a:pt x="76" y="7"/>
                      <a:pt x="76" y="7"/>
                    </a:cubicBezTo>
                    <a:cubicBezTo>
                      <a:pt x="76" y="8"/>
                      <a:pt x="76" y="8"/>
                      <a:pt x="76" y="8"/>
                    </a:cubicBezTo>
                    <a:cubicBezTo>
                      <a:pt x="77" y="8"/>
                      <a:pt x="77" y="8"/>
                      <a:pt x="77" y="8"/>
                    </a:cubicBezTo>
                    <a:cubicBezTo>
                      <a:pt x="77" y="8"/>
                      <a:pt x="77" y="8"/>
                      <a:pt x="77" y="8"/>
                    </a:cubicBezTo>
                    <a:cubicBezTo>
                      <a:pt x="78" y="8"/>
                      <a:pt x="78" y="8"/>
                      <a:pt x="78" y="8"/>
                    </a:cubicBezTo>
                    <a:cubicBezTo>
                      <a:pt x="78" y="8"/>
                      <a:pt x="78" y="8"/>
                      <a:pt x="78" y="8"/>
                    </a:cubicBezTo>
                    <a:cubicBezTo>
                      <a:pt x="78" y="8"/>
                      <a:pt x="78" y="8"/>
                      <a:pt x="78" y="8"/>
                    </a:cubicBezTo>
                    <a:cubicBezTo>
                      <a:pt x="78" y="7"/>
                      <a:pt x="79" y="7"/>
                      <a:pt x="79" y="7"/>
                    </a:cubicBezTo>
                    <a:cubicBezTo>
                      <a:pt x="79" y="7"/>
                      <a:pt x="79" y="7"/>
                      <a:pt x="79" y="7"/>
                    </a:cubicBezTo>
                    <a:cubicBezTo>
                      <a:pt x="79" y="7"/>
                      <a:pt x="79" y="7"/>
                      <a:pt x="79" y="7"/>
                    </a:cubicBezTo>
                    <a:cubicBezTo>
                      <a:pt x="79" y="7"/>
                      <a:pt x="79" y="7"/>
                      <a:pt x="79" y="7"/>
                    </a:cubicBezTo>
                    <a:cubicBezTo>
                      <a:pt x="79" y="7"/>
                      <a:pt x="79" y="7"/>
                      <a:pt x="79" y="7"/>
                    </a:cubicBezTo>
                    <a:cubicBezTo>
                      <a:pt x="79" y="6"/>
                      <a:pt x="79" y="6"/>
                      <a:pt x="79" y="6"/>
                    </a:cubicBezTo>
                    <a:cubicBezTo>
                      <a:pt x="78" y="6"/>
                      <a:pt x="78" y="6"/>
                      <a:pt x="78" y="6"/>
                    </a:cubicBezTo>
                    <a:cubicBezTo>
                      <a:pt x="78" y="6"/>
                      <a:pt x="78" y="6"/>
                      <a:pt x="78" y="6"/>
                    </a:cubicBezTo>
                    <a:cubicBezTo>
                      <a:pt x="78" y="6"/>
                      <a:pt x="78" y="7"/>
                      <a:pt x="78" y="7"/>
                    </a:cubicBezTo>
                    <a:cubicBezTo>
                      <a:pt x="78" y="7"/>
                      <a:pt x="78" y="7"/>
                      <a:pt x="78" y="7"/>
                    </a:cubicBezTo>
                    <a:cubicBezTo>
                      <a:pt x="78" y="7"/>
                      <a:pt x="78" y="7"/>
                      <a:pt x="78" y="7"/>
                    </a:cubicBezTo>
                    <a:cubicBezTo>
                      <a:pt x="78" y="7"/>
                      <a:pt x="78" y="7"/>
                      <a:pt x="78" y="7"/>
                    </a:cubicBezTo>
                    <a:cubicBezTo>
                      <a:pt x="78" y="7"/>
                      <a:pt x="78" y="7"/>
                      <a:pt x="78" y="7"/>
                    </a:cubicBezTo>
                    <a:cubicBezTo>
                      <a:pt x="78" y="7"/>
                      <a:pt x="78" y="7"/>
                      <a:pt x="77" y="7"/>
                    </a:cubicBezTo>
                    <a:cubicBezTo>
                      <a:pt x="77" y="7"/>
                      <a:pt x="77" y="7"/>
                      <a:pt x="77" y="7"/>
                    </a:cubicBezTo>
                    <a:cubicBezTo>
                      <a:pt x="77" y="7"/>
                      <a:pt x="77" y="7"/>
                      <a:pt x="77" y="7"/>
                    </a:cubicBezTo>
                    <a:cubicBezTo>
                      <a:pt x="76" y="7"/>
                      <a:pt x="76" y="7"/>
                      <a:pt x="76" y="7"/>
                    </a:cubicBezTo>
                    <a:cubicBezTo>
                      <a:pt x="76" y="6"/>
                      <a:pt x="76" y="6"/>
                      <a:pt x="75" y="6"/>
                    </a:cubicBezTo>
                    <a:cubicBezTo>
                      <a:pt x="75" y="6"/>
                      <a:pt x="75" y="6"/>
                      <a:pt x="74" y="6"/>
                    </a:cubicBezTo>
                    <a:cubicBezTo>
                      <a:pt x="74" y="6"/>
                      <a:pt x="74" y="6"/>
                      <a:pt x="73" y="6"/>
                    </a:cubicBezTo>
                    <a:cubicBezTo>
                      <a:pt x="73" y="6"/>
                      <a:pt x="73" y="6"/>
                      <a:pt x="72" y="6"/>
                    </a:cubicBezTo>
                    <a:cubicBezTo>
                      <a:pt x="72" y="6"/>
                      <a:pt x="72" y="6"/>
                      <a:pt x="71" y="6"/>
                    </a:cubicBezTo>
                    <a:cubicBezTo>
                      <a:pt x="71" y="6"/>
                      <a:pt x="71" y="6"/>
                      <a:pt x="71" y="6"/>
                    </a:cubicBezTo>
                    <a:cubicBezTo>
                      <a:pt x="71" y="6"/>
                      <a:pt x="70" y="6"/>
                      <a:pt x="70" y="6"/>
                    </a:cubicBezTo>
                    <a:cubicBezTo>
                      <a:pt x="70" y="6"/>
                      <a:pt x="70" y="6"/>
                      <a:pt x="70" y="6"/>
                    </a:cubicBezTo>
                    <a:cubicBezTo>
                      <a:pt x="69" y="6"/>
                      <a:pt x="69" y="6"/>
                      <a:pt x="69" y="6"/>
                    </a:cubicBezTo>
                    <a:cubicBezTo>
                      <a:pt x="69" y="6"/>
                      <a:pt x="69" y="6"/>
                      <a:pt x="69" y="6"/>
                    </a:cubicBezTo>
                    <a:cubicBezTo>
                      <a:pt x="68" y="6"/>
                      <a:pt x="68" y="6"/>
                      <a:pt x="68" y="6"/>
                    </a:cubicBezTo>
                    <a:cubicBezTo>
                      <a:pt x="68" y="6"/>
                      <a:pt x="68" y="6"/>
                      <a:pt x="67" y="6"/>
                    </a:cubicBezTo>
                    <a:cubicBezTo>
                      <a:pt x="67" y="6"/>
                      <a:pt x="67" y="6"/>
                      <a:pt x="67" y="6"/>
                    </a:cubicBezTo>
                    <a:cubicBezTo>
                      <a:pt x="66" y="6"/>
                      <a:pt x="65" y="6"/>
                      <a:pt x="65" y="6"/>
                    </a:cubicBezTo>
                    <a:cubicBezTo>
                      <a:pt x="64" y="6"/>
                      <a:pt x="64" y="6"/>
                      <a:pt x="63" y="6"/>
                    </a:cubicBezTo>
                    <a:cubicBezTo>
                      <a:pt x="62" y="5"/>
                      <a:pt x="62" y="5"/>
                      <a:pt x="61" y="5"/>
                    </a:cubicBezTo>
                    <a:cubicBezTo>
                      <a:pt x="60" y="5"/>
                      <a:pt x="60" y="4"/>
                      <a:pt x="59" y="4"/>
                    </a:cubicBezTo>
                    <a:cubicBezTo>
                      <a:pt x="59" y="4"/>
                      <a:pt x="58" y="4"/>
                      <a:pt x="58" y="4"/>
                    </a:cubicBezTo>
                    <a:cubicBezTo>
                      <a:pt x="58" y="3"/>
                      <a:pt x="57" y="3"/>
                      <a:pt x="57" y="3"/>
                    </a:cubicBezTo>
                    <a:cubicBezTo>
                      <a:pt x="57" y="3"/>
                      <a:pt x="56" y="3"/>
                      <a:pt x="56" y="3"/>
                    </a:cubicBezTo>
                    <a:cubicBezTo>
                      <a:pt x="55" y="3"/>
                      <a:pt x="55" y="3"/>
                      <a:pt x="55" y="3"/>
                    </a:cubicBezTo>
                    <a:cubicBezTo>
                      <a:pt x="53" y="3"/>
                      <a:pt x="52" y="3"/>
                      <a:pt x="50" y="3"/>
                    </a:cubicBezTo>
                    <a:cubicBezTo>
                      <a:pt x="49" y="4"/>
                      <a:pt x="48" y="4"/>
                      <a:pt x="46" y="4"/>
                    </a:cubicBezTo>
                    <a:cubicBezTo>
                      <a:pt x="45" y="5"/>
                      <a:pt x="44" y="5"/>
                      <a:pt x="43" y="5"/>
                    </a:cubicBezTo>
                    <a:cubicBezTo>
                      <a:pt x="42" y="6"/>
                      <a:pt x="41" y="6"/>
                      <a:pt x="41" y="7"/>
                    </a:cubicBezTo>
                    <a:cubicBezTo>
                      <a:pt x="41" y="7"/>
                      <a:pt x="40" y="7"/>
                      <a:pt x="40" y="8"/>
                    </a:cubicBezTo>
                    <a:cubicBezTo>
                      <a:pt x="40" y="8"/>
                      <a:pt x="39" y="8"/>
                      <a:pt x="39" y="8"/>
                    </a:cubicBezTo>
                    <a:cubicBezTo>
                      <a:pt x="39" y="8"/>
                      <a:pt x="38" y="8"/>
                      <a:pt x="38" y="8"/>
                    </a:cubicBezTo>
                    <a:cubicBezTo>
                      <a:pt x="37" y="8"/>
                      <a:pt x="37" y="9"/>
                      <a:pt x="37" y="9"/>
                    </a:cubicBezTo>
                    <a:cubicBezTo>
                      <a:pt x="36" y="9"/>
                      <a:pt x="36" y="8"/>
                      <a:pt x="36" y="8"/>
                    </a:cubicBezTo>
                    <a:cubicBezTo>
                      <a:pt x="35" y="8"/>
                      <a:pt x="35" y="8"/>
                      <a:pt x="34" y="8"/>
                    </a:cubicBezTo>
                    <a:cubicBezTo>
                      <a:pt x="34" y="8"/>
                      <a:pt x="34" y="8"/>
                      <a:pt x="33" y="8"/>
                    </a:cubicBezTo>
                    <a:cubicBezTo>
                      <a:pt x="33" y="8"/>
                      <a:pt x="32" y="8"/>
                      <a:pt x="32" y="8"/>
                    </a:cubicBezTo>
                    <a:cubicBezTo>
                      <a:pt x="31" y="7"/>
                      <a:pt x="31" y="7"/>
                      <a:pt x="31" y="7"/>
                    </a:cubicBezTo>
                    <a:cubicBezTo>
                      <a:pt x="30" y="7"/>
                      <a:pt x="29" y="6"/>
                      <a:pt x="28" y="6"/>
                    </a:cubicBezTo>
                    <a:cubicBezTo>
                      <a:pt x="27" y="6"/>
                      <a:pt x="26" y="5"/>
                      <a:pt x="25" y="5"/>
                    </a:cubicBezTo>
                    <a:cubicBezTo>
                      <a:pt x="23" y="4"/>
                      <a:pt x="22" y="4"/>
                      <a:pt x="21" y="4"/>
                    </a:cubicBezTo>
                    <a:cubicBezTo>
                      <a:pt x="19" y="4"/>
                      <a:pt x="18" y="3"/>
                      <a:pt x="16" y="3"/>
                    </a:cubicBezTo>
                    <a:cubicBezTo>
                      <a:pt x="14" y="3"/>
                      <a:pt x="12" y="3"/>
                      <a:pt x="11" y="3"/>
                    </a:cubicBezTo>
                    <a:cubicBezTo>
                      <a:pt x="9" y="2"/>
                      <a:pt x="8" y="2"/>
                      <a:pt x="7" y="2"/>
                    </a:cubicBezTo>
                    <a:cubicBezTo>
                      <a:pt x="6" y="2"/>
                      <a:pt x="6" y="1"/>
                      <a:pt x="5" y="1"/>
                    </a:cubicBezTo>
                    <a:cubicBezTo>
                      <a:pt x="5" y="1"/>
                      <a:pt x="4"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69" name="Freeform 73">
                <a:extLst>
                  <a:ext uri="{FF2B5EF4-FFF2-40B4-BE49-F238E27FC236}">
                    <a16:creationId xmlns:a16="http://schemas.microsoft.com/office/drawing/2014/main" id="{D0BFBB2D-D606-6E4E-AF43-DA2DF9E50076}"/>
                  </a:ext>
                </a:extLst>
              </p:cNvPr>
              <p:cNvSpPr>
                <a:spLocks/>
              </p:cNvSpPr>
              <p:nvPr/>
            </p:nvSpPr>
            <p:spPr bwMode="auto">
              <a:xfrm>
                <a:off x="3803" y="1220"/>
                <a:ext cx="48" cy="55"/>
              </a:xfrm>
              <a:custGeom>
                <a:avLst/>
                <a:gdLst>
                  <a:gd name="T0" fmla="*/ 22 w 45"/>
                  <a:gd name="T1" fmla="*/ 10 h 52"/>
                  <a:gd name="T2" fmla="*/ 16 w 45"/>
                  <a:gd name="T3" fmla="*/ 12 h 52"/>
                  <a:gd name="T4" fmla="*/ 7 w 45"/>
                  <a:gd name="T5" fmla="*/ 12 h 52"/>
                  <a:gd name="T6" fmla="*/ 5 w 45"/>
                  <a:gd name="T7" fmla="*/ 14 h 52"/>
                  <a:gd name="T8" fmla="*/ 7 w 45"/>
                  <a:gd name="T9" fmla="*/ 16 h 52"/>
                  <a:gd name="T10" fmla="*/ 8 w 45"/>
                  <a:gd name="T11" fmla="*/ 18 h 52"/>
                  <a:gd name="T12" fmla="*/ 7 w 45"/>
                  <a:gd name="T13" fmla="*/ 20 h 52"/>
                  <a:gd name="T14" fmla="*/ 3 w 45"/>
                  <a:gd name="T15" fmla="*/ 22 h 52"/>
                  <a:gd name="T16" fmla="*/ 0 w 45"/>
                  <a:gd name="T17" fmla="*/ 28 h 52"/>
                  <a:gd name="T18" fmla="*/ 4 w 45"/>
                  <a:gd name="T19" fmla="*/ 33 h 52"/>
                  <a:gd name="T20" fmla="*/ 7 w 45"/>
                  <a:gd name="T21" fmla="*/ 39 h 52"/>
                  <a:gd name="T22" fmla="*/ 14 w 45"/>
                  <a:gd name="T23" fmla="*/ 47 h 52"/>
                  <a:gd name="T24" fmla="*/ 18 w 45"/>
                  <a:gd name="T25" fmla="*/ 52 h 52"/>
                  <a:gd name="T26" fmla="*/ 20 w 45"/>
                  <a:gd name="T27" fmla="*/ 50 h 52"/>
                  <a:gd name="T28" fmla="*/ 21 w 45"/>
                  <a:gd name="T29" fmla="*/ 50 h 52"/>
                  <a:gd name="T30" fmla="*/ 21 w 45"/>
                  <a:gd name="T31" fmla="*/ 50 h 52"/>
                  <a:gd name="T32" fmla="*/ 21 w 45"/>
                  <a:gd name="T33" fmla="*/ 50 h 52"/>
                  <a:gd name="T34" fmla="*/ 22 w 45"/>
                  <a:gd name="T35" fmla="*/ 50 h 52"/>
                  <a:gd name="T36" fmla="*/ 22 w 45"/>
                  <a:gd name="T37" fmla="*/ 50 h 52"/>
                  <a:gd name="T38" fmla="*/ 22 w 45"/>
                  <a:gd name="T39" fmla="*/ 50 h 52"/>
                  <a:gd name="T40" fmla="*/ 24 w 45"/>
                  <a:gd name="T41" fmla="*/ 49 h 52"/>
                  <a:gd name="T42" fmla="*/ 24 w 45"/>
                  <a:gd name="T43" fmla="*/ 47 h 52"/>
                  <a:gd name="T44" fmla="*/ 23 w 45"/>
                  <a:gd name="T45" fmla="*/ 44 h 52"/>
                  <a:gd name="T46" fmla="*/ 22 w 45"/>
                  <a:gd name="T47" fmla="*/ 42 h 52"/>
                  <a:gd name="T48" fmla="*/ 24 w 45"/>
                  <a:gd name="T49" fmla="*/ 40 h 52"/>
                  <a:gd name="T50" fmla="*/ 27 w 45"/>
                  <a:gd name="T51" fmla="*/ 39 h 52"/>
                  <a:gd name="T52" fmla="*/ 30 w 45"/>
                  <a:gd name="T53" fmla="*/ 39 h 52"/>
                  <a:gd name="T54" fmla="*/ 31 w 45"/>
                  <a:gd name="T55" fmla="*/ 35 h 52"/>
                  <a:gd name="T56" fmla="*/ 35 w 45"/>
                  <a:gd name="T57" fmla="*/ 38 h 52"/>
                  <a:gd name="T58" fmla="*/ 37 w 45"/>
                  <a:gd name="T59" fmla="*/ 40 h 52"/>
                  <a:gd name="T60" fmla="*/ 38 w 45"/>
                  <a:gd name="T61" fmla="*/ 40 h 52"/>
                  <a:gd name="T62" fmla="*/ 41 w 45"/>
                  <a:gd name="T63" fmla="*/ 41 h 52"/>
                  <a:gd name="T64" fmla="*/ 43 w 45"/>
                  <a:gd name="T65" fmla="*/ 41 h 52"/>
                  <a:gd name="T66" fmla="*/ 45 w 45"/>
                  <a:gd name="T67" fmla="*/ 31 h 52"/>
                  <a:gd name="T68" fmla="*/ 45 w 45"/>
                  <a:gd name="T69" fmla="*/ 29 h 52"/>
                  <a:gd name="T70" fmla="*/ 45 w 45"/>
                  <a:gd name="T71" fmla="*/ 25 h 52"/>
                  <a:gd name="T72" fmla="*/ 40 w 45"/>
                  <a:gd name="T73" fmla="*/ 19 h 52"/>
                  <a:gd name="T74" fmla="*/ 40 w 45"/>
                  <a:gd name="T75" fmla="*/ 18 h 52"/>
                  <a:gd name="T76" fmla="*/ 43 w 45"/>
                  <a:gd name="T77" fmla="*/ 15 h 52"/>
                  <a:gd name="T78" fmla="*/ 44 w 45"/>
                  <a:gd name="T79" fmla="*/ 12 h 52"/>
                  <a:gd name="T80" fmla="*/ 44 w 45"/>
                  <a:gd name="T81" fmla="*/ 10 h 52"/>
                  <a:gd name="T82" fmla="*/ 41 w 45"/>
                  <a:gd name="T83" fmla="*/ 9 h 52"/>
                  <a:gd name="T84" fmla="*/ 38 w 45"/>
                  <a:gd name="T85" fmla="*/ 10 h 52"/>
                  <a:gd name="T86" fmla="*/ 36 w 45"/>
                  <a:gd name="T87" fmla="*/ 10 h 52"/>
                  <a:gd name="T88" fmla="*/ 35 w 45"/>
                  <a:gd name="T89" fmla="*/ 10 h 52"/>
                  <a:gd name="T90" fmla="*/ 35 w 45"/>
                  <a:gd name="T91" fmla="*/ 10 h 52"/>
                  <a:gd name="T92" fmla="*/ 35 w 45"/>
                  <a:gd name="T93" fmla="*/ 10 h 52"/>
                  <a:gd name="T94" fmla="*/ 34 w 45"/>
                  <a:gd name="T95" fmla="*/ 9 h 52"/>
                  <a:gd name="T96" fmla="*/ 34 w 45"/>
                  <a:gd name="T97" fmla="*/ 9 h 52"/>
                  <a:gd name="T98" fmla="*/ 34 w 45"/>
                  <a:gd name="T99" fmla="*/ 9 h 52"/>
                  <a:gd name="T100" fmla="*/ 34 w 45"/>
                  <a:gd name="T101" fmla="*/ 9 h 52"/>
                  <a:gd name="T102" fmla="*/ 35 w 45"/>
                  <a:gd name="T103" fmla="*/ 1 h 52"/>
                  <a:gd name="T104" fmla="*/ 27 w 45"/>
                  <a:gd name="T10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52">
                    <a:moveTo>
                      <a:pt x="23" y="0"/>
                    </a:moveTo>
                    <a:cubicBezTo>
                      <a:pt x="22" y="0"/>
                      <a:pt x="22" y="0"/>
                      <a:pt x="22" y="0"/>
                    </a:cubicBezTo>
                    <a:cubicBezTo>
                      <a:pt x="22" y="2"/>
                      <a:pt x="22" y="3"/>
                      <a:pt x="22" y="5"/>
                    </a:cubicBezTo>
                    <a:cubicBezTo>
                      <a:pt x="22" y="6"/>
                      <a:pt x="22" y="7"/>
                      <a:pt x="22" y="8"/>
                    </a:cubicBezTo>
                    <a:cubicBezTo>
                      <a:pt x="22" y="9"/>
                      <a:pt x="22" y="10"/>
                      <a:pt x="22" y="10"/>
                    </a:cubicBezTo>
                    <a:cubicBezTo>
                      <a:pt x="22" y="11"/>
                      <a:pt x="22" y="11"/>
                      <a:pt x="22" y="11"/>
                    </a:cubicBezTo>
                    <a:cubicBezTo>
                      <a:pt x="22" y="11"/>
                      <a:pt x="22" y="11"/>
                      <a:pt x="22" y="11"/>
                    </a:cubicBezTo>
                    <a:cubicBezTo>
                      <a:pt x="21" y="11"/>
                      <a:pt x="21" y="11"/>
                      <a:pt x="21" y="11"/>
                    </a:cubicBezTo>
                    <a:cubicBezTo>
                      <a:pt x="21" y="11"/>
                      <a:pt x="21" y="11"/>
                      <a:pt x="20" y="12"/>
                    </a:cubicBezTo>
                    <a:cubicBezTo>
                      <a:pt x="19" y="12"/>
                      <a:pt x="17" y="12"/>
                      <a:pt x="16" y="12"/>
                    </a:cubicBezTo>
                    <a:cubicBezTo>
                      <a:pt x="15" y="12"/>
                      <a:pt x="13" y="12"/>
                      <a:pt x="12" y="12"/>
                    </a:cubicBezTo>
                    <a:cubicBezTo>
                      <a:pt x="11" y="12"/>
                      <a:pt x="10" y="12"/>
                      <a:pt x="10" y="12"/>
                    </a:cubicBezTo>
                    <a:cubicBezTo>
                      <a:pt x="10" y="12"/>
                      <a:pt x="9" y="12"/>
                      <a:pt x="9" y="12"/>
                    </a:cubicBezTo>
                    <a:cubicBezTo>
                      <a:pt x="9" y="12"/>
                      <a:pt x="9" y="12"/>
                      <a:pt x="8" y="12"/>
                    </a:cubicBezTo>
                    <a:cubicBezTo>
                      <a:pt x="8" y="12"/>
                      <a:pt x="8" y="12"/>
                      <a:pt x="7" y="12"/>
                    </a:cubicBezTo>
                    <a:cubicBezTo>
                      <a:pt x="7" y="12"/>
                      <a:pt x="7" y="12"/>
                      <a:pt x="6" y="12"/>
                    </a:cubicBezTo>
                    <a:cubicBezTo>
                      <a:pt x="6" y="13"/>
                      <a:pt x="6" y="13"/>
                      <a:pt x="6" y="13"/>
                    </a:cubicBezTo>
                    <a:cubicBezTo>
                      <a:pt x="6" y="13"/>
                      <a:pt x="6" y="13"/>
                      <a:pt x="5" y="13"/>
                    </a:cubicBezTo>
                    <a:cubicBezTo>
                      <a:pt x="5" y="13"/>
                      <a:pt x="5" y="14"/>
                      <a:pt x="5" y="14"/>
                    </a:cubicBezTo>
                    <a:cubicBezTo>
                      <a:pt x="5" y="14"/>
                      <a:pt x="5" y="14"/>
                      <a:pt x="5" y="14"/>
                    </a:cubicBezTo>
                    <a:cubicBezTo>
                      <a:pt x="5" y="14"/>
                      <a:pt x="5" y="14"/>
                      <a:pt x="5" y="14"/>
                    </a:cubicBezTo>
                    <a:cubicBezTo>
                      <a:pt x="5" y="15"/>
                      <a:pt x="5" y="15"/>
                      <a:pt x="5" y="15"/>
                    </a:cubicBezTo>
                    <a:cubicBezTo>
                      <a:pt x="5" y="15"/>
                      <a:pt x="5" y="15"/>
                      <a:pt x="6" y="15"/>
                    </a:cubicBezTo>
                    <a:cubicBezTo>
                      <a:pt x="6" y="15"/>
                      <a:pt x="6" y="16"/>
                      <a:pt x="6" y="16"/>
                    </a:cubicBezTo>
                    <a:cubicBezTo>
                      <a:pt x="6" y="16"/>
                      <a:pt x="6" y="16"/>
                      <a:pt x="7" y="16"/>
                    </a:cubicBezTo>
                    <a:cubicBezTo>
                      <a:pt x="7" y="16"/>
                      <a:pt x="7" y="17"/>
                      <a:pt x="7" y="17"/>
                    </a:cubicBezTo>
                    <a:cubicBezTo>
                      <a:pt x="7" y="17"/>
                      <a:pt x="8" y="17"/>
                      <a:pt x="8" y="17"/>
                    </a:cubicBezTo>
                    <a:cubicBezTo>
                      <a:pt x="8" y="17"/>
                      <a:pt x="8" y="18"/>
                      <a:pt x="8" y="18"/>
                    </a:cubicBezTo>
                    <a:cubicBezTo>
                      <a:pt x="8" y="18"/>
                      <a:pt x="8" y="18"/>
                      <a:pt x="8" y="18"/>
                    </a:cubicBezTo>
                    <a:cubicBezTo>
                      <a:pt x="8" y="18"/>
                      <a:pt x="8" y="18"/>
                      <a:pt x="8" y="18"/>
                    </a:cubicBezTo>
                    <a:cubicBezTo>
                      <a:pt x="8" y="18"/>
                      <a:pt x="8" y="19"/>
                      <a:pt x="8" y="19"/>
                    </a:cubicBezTo>
                    <a:cubicBezTo>
                      <a:pt x="8" y="19"/>
                      <a:pt x="8" y="19"/>
                      <a:pt x="8" y="19"/>
                    </a:cubicBezTo>
                    <a:cubicBezTo>
                      <a:pt x="8" y="19"/>
                      <a:pt x="8" y="19"/>
                      <a:pt x="8" y="19"/>
                    </a:cubicBezTo>
                    <a:cubicBezTo>
                      <a:pt x="8" y="19"/>
                      <a:pt x="7" y="19"/>
                      <a:pt x="7" y="19"/>
                    </a:cubicBezTo>
                    <a:cubicBezTo>
                      <a:pt x="7" y="20"/>
                      <a:pt x="7" y="20"/>
                      <a:pt x="7" y="20"/>
                    </a:cubicBezTo>
                    <a:cubicBezTo>
                      <a:pt x="6" y="20"/>
                      <a:pt x="6" y="20"/>
                      <a:pt x="6" y="20"/>
                    </a:cubicBezTo>
                    <a:cubicBezTo>
                      <a:pt x="5" y="20"/>
                      <a:pt x="5" y="20"/>
                      <a:pt x="5" y="20"/>
                    </a:cubicBezTo>
                    <a:cubicBezTo>
                      <a:pt x="5" y="20"/>
                      <a:pt x="4" y="20"/>
                      <a:pt x="4" y="21"/>
                    </a:cubicBezTo>
                    <a:cubicBezTo>
                      <a:pt x="4" y="21"/>
                      <a:pt x="4" y="21"/>
                      <a:pt x="4" y="21"/>
                    </a:cubicBezTo>
                    <a:cubicBezTo>
                      <a:pt x="3" y="21"/>
                      <a:pt x="3" y="21"/>
                      <a:pt x="3" y="22"/>
                    </a:cubicBezTo>
                    <a:cubicBezTo>
                      <a:pt x="3" y="22"/>
                      <a:pt x="3" y="23"/>
                      <a:pt x="3" y="23"/>
                    </a:cubicBezTo>
                    <a:cubicBezTo>
                      <a:pt x="3" y="24"/>
                      <a:pt x="3" y="24"/>
                      <a:pt x="3" y="24"/>
                    </a:cubicBezTo>
                    <a:cubicBezTo>
                      <a:pt x="2" y="25"/>
                      <a:pt x="2" y="25"/>
                      <a:pt x="1" y="26"/>
                    </a:cubicBezTo>
                    <a:cubicBezTo>
                      <a:pt x="1" y="26"/>
                      <a:pt x="0" y="27"/>
                      <a:pt x="0" y="27"/>
                    </a:cubicBezTo>
                    <a:cubicBezTo>
                      <a:pt x="0" y="28"/>
                      <a:pt x="0" y="28"/>
                      <a:pt x="0" y="28"/>
                    </a:cubicBezTo>
                    <a:cubicBezTo>
                      <a:pt x="0" y="28"/>
                      <a:pt x="0" y="29"/>
                      <a:pt x="1" y="29"/>
                    </a:cubicBezTo>
                    <a:cubicBezTo>
                      <a:pt x="1" y="29"/>
                      <a:pt x="1" y="30"/>
                      <a:pt x="1" y="30"/>
                    </a:cubicBezTo>
                    <a:cubicBezTo>
                      <a:pt x="2" y="30"/>
                      <a:pt x="2" y="31"/>
                      <a:pt x="2" y="31"/>
                    </a:cubicBezTo>
                    <a:cubicBezTo>
                      <a:pt x="2" y="31"/>
                      <a:pt x="3" y="32"/>
                      <a:pt x="3" y="32"/>
                    </a:cubicBezTo>
                    <a:cubicBezTo>
                      <a:pt x="3" y="32"/>
                      <a:pt x="3" y="33"/>
                      <a:pt x="4" y="33"/>
                    </a:cubicBezTo>
                    <a:cubicBezTo>
                      <a:pt x="4" y="33"/>
                      <a:pt x="4" y="33"/>
                      <a:pt x="4" y="34"/>
                    </a:cubicBezTo>
                    <a:cubicBezTo>
                      <a:pt x="4" y="34"/>
                      <a:pt x="4" y="34"/>
                      <a:pt x="4" y="34"/>
                    </a:cubicBezTo>
                    <a:cubicBezTo>
                      <a:pt x="4" y="35"/>
                      <a:pt x="4" y="35"/>
                      <a:pt x="4" y="36"/>
                    </a:cubicBezTo>
                    <a:cubicBezTo>
                      <a:pt x="5" y="36"/>
                      <a:pt x="5" y="36"/>
                      <a:pt x="5" y="37"/>
                    </a:cubicBezTo>
                    <a:cubicBezTo>
                      <a:pt x="6" y="37"/>
                      <a:pt x="6" y="38"/>
                      <a:pt x="7" y="39"/>
                    </a:cubicBezTo>
                    <a:cubicBezTo>
                      <a:pt x="8" y="40"/>
                      <a:pt x="9" y="41"/>
                      <a:pt x="10" y="42"/>
                    </a:cubicBezTo>
                    <a:cubicBezTo>
                      <a:pt x="11" y="42"/>
                      <a:pt x="11" y="43"/>
                      <a:pt x="12" y="43"/>
                    </a:cubicBezTo>
                    <a:cubicBezTo>
                      <a:pt x="12" y="44"/>
                      <a:pt x="12" y="44"/>
                      <a:pt x="12" y="45"/>
                    </a:cubicBezTo>
                    <a:cubicBezTo>
                      <a:pt x="13" y="45"/>
                      <a:pt x="13" y="45"/>
                      <a:pt x="13" y="46"/>
                    </a:cubicBezTo>
                    <a:cubicBezTo>
                      <a:pt x="13" y="46"/>
                      <a:pt x="14" y="46"/>
                      <a:pt x="14" y="47"/>
                    </a:cubicBezTo>
                    <a:cubicBezTo>
                      <a:pt x="14" y="47"/>
                      <a:pt x="14" y="47"/>
                      <a:pt x="14" y="48"/>
                    </a:cubicBezTo>
                    <a:cubicBezTo>
                      <a:pt x="15" y="48"/>
                      <a:pt x="15" y="49"/>
                      <a:pt x="15" y="49"/>
                    </a:cubicBezTo>
                    <a:cubicBezTo>
                      <a:pt x="15" y="49"/>
                      <a:pt x="16" y="50"/>
                      <a:pt x="16" y="50"/>
                    </a:cubicBezTo>
                    <a:cubicBezTo>
                      <a:pt x="17" y="51"/>
                      <a:pt x="17" y="51"/>
                      <a:pt x="18" y="52"/>
                    </a:cubicBezTo>
                    <a:cubicBezTo>
                      <a:pt x="18" y="52"/>
                      <a:pt x="18" y="52"/>
                      <a:pt x="18" y="52"/>
                    </a:cubicBezTo>
                    <a:cubicBezTo>
                      <a:pt x="18" y="52"/>
                      <a:pt x="19" y="51"/>
                      <a:pt x="19" y="51"/>
                    </a:cubicBezTo>
                    <a:cubicBezTo>
                      <a:pt x="19" y="51"/>
                      <a:pt x="19" y="51"/>
                      <a:pt x="19" y="51"/>
                    </a:cubicBezTo>
                    <a:cubicBezTo>
                      <a:pt x="19" y="51"/>
                      <a:pt x="19" y="51"/>
                      <a:pt x="19" y="51"/>
                    </a:cubicBezTo>
                    <a:cubicBezTo>
                      <a:pt x="19" y="51"/>
                      <a:pt x="19" y="51"/>
                      <a:pt x="20" y="51"/>
                    </a:cubicBezTo>
                    <a:cubicBezTo>
                      <a:pt x="20" y="50"/>
                      <a:pt x="20" y="50"/>
                      <a:pt x="20" y="50"/>
                    </a:cubicBezTo>
                    <a:cubicBezTo>
                      <a:pt x="20" y="50"/>
                      <a:pt x="20"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3" y="50"/>
                      <a:pt x="23" y="50"/>
                      <a:pt x="23" y="50"/>
                    </a:cubicBezTo>
                    <a:cubicBezTo>
                      <a:pt x="23" y="50"/>
                      <a:pt x="23" y="50"/>
                      <a:pt x="24" y="50"/>
                    </a:cubicBezTo>
                    <a:cubicBezTo>
                      <a:pt x="24" y="50"/>
                      <a:pt x="24" y="50"/>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4" y="48"/>
                      <a:pt x="24" y="47"/>
                      <a:pt x="24" y="47"/>
                    </a:cubicBezTo>
                    <a:cubicBezTo>
                      <a:pt x="24" y="47"/>
                      <a:pt x="24" y="46"/>
                      <a:pt x="24" y="46"/>
                    </a:cubicBezTo>
                    <a:cubicBezTo>
                      <a:pt x="24" y="46"/>
                      <a:pt x="24" y="45"/>
                      <a:pt x="23" y="45"/>
                    </a:cubicBezTo>
                    <a:cubicBezTo>
                      <a:pt x="23" y="45"/>
                      <a:pt x="23" y="45"/>
                      <a:pt x="23" y="45"/>
                    </a:cubicBezTo>
                    <a:cubicBezTo>
                      <a:pt x="23" y="45"/>
                      <a:pt x="23" y="44"/>
                      <a:pt x="23" y="44"/>
                    </a:cubicBezTo>
                    <a:cubicBezTo>
                      <a:pt x="23" y="44"/>
                      <a:pt x="23" y="44"/>
                      <a:pt x="23" y="44"/>
                    </a:cubicBezTo>
                    <a:cubicBezTo>
                      <a:pt x="23" y="44"/>
                      <a:pt x="23" y="44"/>
                      <a:pt x="23" y="44"/>
                    </a:cubicBezTo>
                    <a:cubicBezTo>
                      <a:pt x="23" y="43"/>
                      <a:pt x="23" y="43"/>
                      <a:pt x="23" y="43"/>
                    </a:cubicBezTo>
                    <a:cubicBezTo>
                      <a:pt x="23" y="43"/>
                      <a:pt x="23" y="43"/>
                      <a:pt x="23" y="43"/>
                    </a:cubicBezTo>
                    <a:cubicBezTo>
                      <a:pt x="23" y="43"/>
                      <a:pt x="23" y="42"/>
                      <a:pt x="23" y="42"/>
                    </a:cubicBezTo>
                    <a:cubicBezTo>
                      <a:pt x="22" y="42"/>
                      <a:pt x="22" y="42"/>
                      <a:pt x="22" y="42"/>
                    </a:cubicBezTo>
                    <a:cubicBezTo>
                      <a:pt x="22" y="42"/>
                      <a:pt x="22" y="42"/>
                      <a:pt x="23" y="41"/>
                    </a:cubicBezTo>
                    <a:cubicBezTo>
                      <a:pt x="23" y="41"/>
                      <a:pt x="23" y="41"/>
                      <a:pt x="23" y="41"/>
                    </a:cubicBezTo>
                    <a:cubicBezTo>
                      <a:pt x="23" y="41"/>
                      <a:pt x="23" y="41"/>
                      <a:pt x="23" y="41"/>
                    </a:cubicBezTo>
                    <a:cubicBezTo>
                      <a:pt x="23" y="41"/>
                      <a:pt x="23" y="41"/>
                      <a:pt x="23" y="40"/>
                    </a:cubicBezTo>
                    <a:cubicBezTo>
                      <a:pt x="23" y="40"/>
                      <a:pt x="23" y="40"/>
                      <a:pt x="24" y="40"/>
                    </a:cubicBezTo>
                    <a:cubicBezTo>
                      <a:pt x="24" y="40"/>
                      <a:pt x="24" y="40"/>
                      <a:pt x="25" y="39"/>
                    </a:cubicBezTo>
                    <a:cubicBezTo>
                      <a:pt x="25" y="39"/>
                      <a:pt x="25" y="39"/>
                      <a:pt x="26" y="39"/>
                    </a:cubicBezTo>
                    <a:cubicBezTo>
                      <a:pt x="26"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30" y="39"/>
                    </a:cubicBezTo>
                    <a:cubicBezTo>
                      <a:pt x="30" y="39"/>
                      <a:pt x="30" y="38"/>
                      <a:pt x="30" y="38"/>
                    </a:cubicBezTo>
                    <a:cubicBezTo>
                      <a:pt x="30" y="38"/>
                      <a:pt x="30" y="37"/>
                      <a:pt x="30" y="37"/>
                    </a:cubicBezTo>
                    <a:cubicBezTo>
                      <a:pt x="30" y="37"/>
                      <a:pt x="30" y="36"/>
                      <a:pt x="30" y="36"/>
                    </a:cubicBezTo>
                    <a:cubicBezTo>
                      <a:pt x="31" y="36"/>
                      <a:pt x="31" y="36"/>
                      <a:pt x="31" y="35"/>
                    </a:cubicBezTo>
                    <a:cubicBezTo>
                      <a:pt x="31" y="35"/>
                      <a:pt x="31" y="35"/>
                      <a:pt x="31" y="35"/>
                    </a:cubicBezTo>
                    <a:cubicBezTo>
                      <a:pt x="32" y="35"/>
                      <a:pt x="32" y="35"/>
                      <a:pt x="32" y="35"/>
                    </a:cubicBezTo>
                    <a:cubicBezTo>
                      <a:pt x="33" y="35"/>
                      <a:pt x="33" y="35"/>
                      <a:pt x="33" y="35"/>
                    </a:cubicBezTo>
                    <a:cubicBezTo>
                      <a:pt x="33" y="35"/>
                      <a:pt x="34" y="35"/>
                      <a:pt x="34" y="35"/>
                    </a:cubicBezTo>
                    <a:cubicBezTo>
                      <a:pt x="34" y="36"/>
                      <a:pt x="34" y="36"/>
                      <a:pt x="34" y="36"/>
                    </a:cubicBezTo>
                    <a:cubicBezTo>
                      <a:pt x="35" y="37"/>
                      <a:pt x="35" y="37"/>
                      <a:pt x="35" y="38"/>
                    </a:cubicBezTo>
                    <a:cubicBezTo>
                      <a:pt x="35" y="38"/>
                      <a:pt x="35" y="38"/>
                      <a:pt x="35" y="38"/>
                    </a:cubicBezTo>
                    <a:cubicBezTo>
                      <a:pt x="36" y="39"/>
                      <a:pt x="36" y="39"/>
                      <a:pt x="36" y="39"/>
                    </a:cubicBezTo>
                    <a:cubicBezTo>
                      <a:pt x="36" y="39"/>
                      <a:pt x="36" y="40"/>
                      <a:pt x="36" y="40"/>
                    </a:cubicBezTo>
                    <a:cubicBezTo>
                      <a:pt x="36"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8" y="40"/>
                      <a:pt x="38" y="40"/>
                    </a:cubicBezTo>
                    <a:cubicBezTo>
                      <a:pt x="38" y="40"/>
                      <a:pt x="38" y="40"/>
                      <a:pt x="38" y="40"/>
                    </a:cubicBezTo>
                    <a:cubicBezTo>
                      <a:pt x="38" y="40"/>
                      <a:pt x="39" y="40"/>
                      <a:pt x="39" y="40"/>
                    </a:cubicBezTo>
                    <a:cubicBezTo>
                      <a:pt x="39" y="40"/>
                      <a:pt x="39" y="40"/>
                      <a:pt x="39" y="40"/>
                    </a:cubicBezTo>
                    <a:cubicBezTo>
                      <a:pt x="40" y="40"/>
                      <a:pt x="40" y="40"/>
                      <a:pt x="40" y="40"/>
                    </a:cubicBezTo>
                    <a:cubicBezTo>
                      <a:pt x="40" y="40"/>
                      <a:pt x="40" y="40"/>
                      <a:pt x="41" y="41"/>
                    </a:cubicBezTo>
                    <a:cubicBezTo>
                      <a:pt x="41" y="41"/>
                      <a:pt x="41" y="41"/>
                      <a:pt x="41" y="41"/>
                    </a:cubicBezTo>
                    <a:cubicBezTo>
                      <a:pt x="41" y="41"/>
                      <a:pt x="42" y="41"/>
                      <a:pt x="42" y="41"/>
                    </a:cubicBezTo>
                    <a:cubicBezTo>
                      <a:pt x="42" y="41"/>
                      <a:pt x="42" y="41"/>
                      <a:pt x="42" y="41"/>
                    </a:cubicBezTo>
                    <a:cubicBezTo>
                      <a:pt x="42" y="41"/>
                      <a:pt x="43" y="41"/>
                      <a:pt x="43" y="41"/>
                    </a:cubicBezTo>
                    <a:cubicBezTo>
                      <a:pt x="43" y="41"/>
                      <a:pt x="43" y="41"/>
                      <a:pt x="43" y="41"/>
                    </a:cubicBezTo>
                    <a:cubicBezTo>
                      <a:pt x="43" y="41"/>
                      <a:pt x="43" y="41"/>
                      <a:pt x="43" y="41"/>
                    </a:cubicBezTo>
                    <a:cubicBezTo>
                      <a:pt x="43" y="41"/>
                      <a:pt x="43" y="41"/>
                      <a:pt x="43" y="41"/>
                    </a:cubicBezTo>
                    <a:cubicBezTo>
                      <a:pt x="44" y="41"/>
                      <a:pt x="44" y="40"/>
                      <a:pt x="44" y="40"/>
                    </a:cubicBezTo>
                    <a:cubicBezTo>
                      <a:pt x="45" y="39"/>
                      <a:pt x="45" y="38"/>
                      <a:pt x="45" y="37"/>
                    </a:cubicBezTo>
                    <a:cubicBezTo>
                      <a:pt x="45" y="36"/>
                      <a:pt x="45" y="35"/>
                      <a:pt x="45" y="34"/>
                    </a:cubicBezTo>
                    <a:cubicBezTo>
                      <a:pt x="45" y="33"/>
                      <a:pt x="45" y="32"/>
                      <a:pt x="45" y="31"/>
                    </a:cubicBezTo>
                    <a:cubicBezTo>
                      <a:pt x="45" y="31"/>
                      <a:pt x="45" y="31"/>
                      <a:pt x="45" y="31"/>
                    </a:cubicBezTo>
                    <a:cubicBezTo>
                      <a:pt x="45" y="31"/>
                      <a:pt x="45" y="31"/>
                      <a:pt x="45" y="30"/>
                    </a:cubicBezTo>
                    <a:cubicBezTo>
                      <a:pt x="45" y="30"/>
                      <a:pt x="45" y="30"/>
                      <a:pt x="45" y="30"/>
                    </a:cubicBezTo>
                    <a:cubicBezTo>
                      <a:pt x="45" y="30"/>
                      <a:pt x="45" y="30"/>
                      <a:pt x="45" y="30"/>
                    </a:cubicBezTo>
                    <a:cubicBezTo>
                      <a:pt x="45" y="29"/>
                      <a:pt x="45" y="29"/>
                      <a:pt x="45" y="29"/>
                    </a:cubicBezTo>
                    <a:cubicBezTo>
                      <a:pt x="45" y="29"/>
                      <a:pt x="45" y="29"/>
                      <a:pt x="45" y="29"/>
                    </a:cubicBezTo>
                    <a:cubicBezTo>
                      <a:pt x="45" y="29"/>
                      <a:pt x="45" y="28"/>
                      <a:pt x="45" y="28"/>
                    </a:cubicBezTo>
                    <a:cubicBezTo>
                      <a:pt x="45" y="28"/>
                      <a:pt x="45" y="28"/>
                      <a:pt x="45" y="28"/>
                    </a:cubicBezTo>
                    <a:cubicBezTo>
                      <a:pt x="45" y="27"/>
                      <a:pt x="45" y="27"/>
                      <a:pt x="45" y="26"/>
                    </a:cubicBezTo>
                    <a:cubicBezTo>
                      <a:pt x="45" y="26"/>
                      <a:pt x="45" y="25"/>
                      <a:pt x="45" y="25"/>
                    </a:cubicBezTo>
                    <a:cubicBezTo>
                      <a:pt x="45" y="24"/>
                      <a:pt x="45" y="24"/>
                      <a:pt x="44" y="24"/>
                    </a:cubicBezTo>
                    <a:cubicBezTo>
                      <a:pt x="44" y="23"/>
                      <a:pt x="44" y="23"/>
                      <a:pt x="43" y="23"/>
                    </a:cubicBezTo>
                    <a:cubicBezTo>
                      <a:pt x="43" y="23"/>
                      <a:pt x="43" y="22"/>
                      <a:pt x="42" y="22"/>
                    </a:cubicBezTo>
                    <a:cubicBezTo>
                      <a:pt x="42" y="22"/>
                      <a:pt x="42" y="21"/>
                      <a:pt x="41" y="21"/>
                    </a:cubicBezTo>
                    <a:cubicBezTo>
                      <a:pt x="41" y="20"/>
                      <a:pt x="41" y="20"/>
                      <a:pt x="40" y="19"/>
                    </a:cubicBezTo>
                    <a:cubicBezTo>
                      <a:pt x="40" y="19"/>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7"/>
                      <a:pt x="40" y="17"/>
                    </a:cubicBezTo>
                    <a:cubicBezTo>
                      <a:pt x="40" y="17"/>
                      <a:pt x="40" y="17"/>
                      <a:pt x="41" y="16"/>
                    </a:cubicBezTo>
                    <a:cubicBezTo>
                      <a:pt x="41" y="16"/>
                      <a:pt x="41" y="16"/>
                      <a:pt x="41" y="16"/>
                    </a:cubicBezTo>
                    <a:cubicBezTo>
                      <a:pt x="41" y="16"/>
                      <a:pt x="42" y="15"/>
                      <a:pt x="42" y="15"/>
                    </a:cubicBezTo>
                    <a:cubicBezTo>
                      <a:pt x="42" y="15"/>
                      <a:pt x="43" y="15"/>
                      <a:pt x="43" y="15"/>
                    </a:cubicBezTo>
                    <a:cubicBezTo>
                      <a:pt x="43" y="14"/>
                      <a:pt x="43" y="14"/>
                      <a:pt x="44" y="14"/>
                    </a:cubicBezTo>
                    <a:cubicBezTo>
                      <a:pt x="44" y="14"/>
                      <a:pt x="44" y="13"/>
                      <a:pt x="44" y="13"/>
                    </a:cubicBezTo>
                    <a:cubicBezTo>
                      <a:pt x="44" y="13"/>
                      <a:pt x="44" y="13"/>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1"/>
                    </a:cubicBezTo>
                    <a:cubicBezTo>
                      <a:pt x="44" y="11"/>
                      <a:pt x="44" y="11"/>
                      <a:pt x="44" y="11"/>
                    </a:cubicBezTo>
                    <a:cubicBezTo>
                      <a:pt x="44" y="10"/>
                      <a:pt x="44" y="10"/>
                      <a:pt x="44" y="10"/>
                    </a:cubicBezTo>
                    <a:cubicBezTo>
                      <a:pt x="43" y="10"/>
                      <a:pt x="43" y="9"/>
                      <a:pt x="43" y="9"/>
                    </a:cubicBezTo>
                    <a:cubicBezTo>
                      <a:pt x="43" y="9"/>
                      <a:pt x="43" y="9"/>
                      <a:pt x="43" y="9"/>
                    </a:cubicBezTo>
                    <a:cubicBezTo>
                      <a:pt x="42" y="9"/>
                      <a:pt x="42" y="9"/>
                      <a:pt x="42" y="9"/>
                    </a:cubicBezTo>
                    <a:cubicBezTo>
                      <a:pt x="42" y="9"/>
                      <a:pt x="42" y="9"/>
                      <a:pt x="42" y="9"/>
                    </a:cubicBezTo>
                    <a:cubicBezTo>
                      <a:pt x="42" y="9"/>
                      <a:pt x="41" y="9"/>
                      <a:pt x="41" y="9"/>
                    </a:cubicBezTo>
                    <a:cubicBezTo>
                      <a:pt x="41" y="9"/>
                      <a:pt x="41" y="9"/>
                      <a:pt x="40" y="9"/>
                    </a:cubicBezTo>
                    <a:cubicBezTo>
                      <a:pt x="40" y="9"/>
                      <a:pt x="40" y="9"/>
                      <a:pt x="40" y="9"/>
                    </a:cubicBezTo>
                    <a:cubicBezTo>
                      <a:pt x="39" y="9"/>
                      <a:pt x="39" y="9"/>
                      <a:pt x="39" y="9"/>
                    </a:cubicBezTo>
                    <a:cubicBezTo>
                      <a:pt x="38" y="9"/>
                      <a:pt x="38" y="9"/>
                      <a:pt x="38" y="9"/>
                    </a:cubicBezTo>
                    <a:cubicBezTo>
                      <a:pt x="38" y="9"/>
                      <a:pt x="38" y="9"/>
                      <a:pt x="38" y="10"/>
                    </a:cubicBezTo>
                    <a:cubicBezTo>
                      <a:pt x="38"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7"/>
                    </a:cubicBezTo>
                    <a:cubicBezTo>
                      <a:pt x="34" y="7"/>
                      <a:pt x="35" y="6"/>
                      <a:pt x="35" y="6"/>
                    </a:cubicBezTo>
                    <a:cubicBezTo>
                      <a:pt x="35" y="5"/>
                      <a:pt x="35" y="4"/>
                      <a:pt x="35" y="4"/>
                    </a:cubicBezTo>
                    <a:cubicBezTo>
                      <a:pt x="35" y="3"/>
                      <a:pt x="35" y="2"/>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2" y="1"/>
                      <a:pt x="31" y="0"/>
                    </a:cubicBezTo>
                    <a:cubicBezTo>
                      <a:pt x="30" y="0"/>
                      <a:pt x="29" y="0"/>
                      <a:pt x="27" y="0"/>
                    </a:cubicBezTo>
                    <a:cubicBezTo>
                      <a:pt x="26" y="0"/>
                      <a:pt x="25" y="0"/>
                      <a:pt x="25" y="0"/>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0" name="Freeform 74">
                <a:extLst>
                  <a:ext uri="{FF2B5EF4-FFF2-40B4-BE49-F238E27FC236}">
                    <a16:creationId xmlns:a16="http://schemas.microsoft.com/office/drawing/2014/main" id="{CE21F72F-2E8A-274F-A072-533B0EB67653}"/>
                  </a:ext>
                </a:extLst>
              </p:cNvPr>
              <p:cNvSpPr>
                <a:spLocks noEditPoints="1"/>
              </p:cNvSpPr>
              <p:nvPr/>
            </p:nvSpPr>
            <p:spPr bwMode="auto">
              <a:xfrm>
                <a:off x="3802" y="1219"/>
                <a:ext cx="48" cy="57"/>
              </a:xfrm>
              <a:custGeom>
                <a:avLst/>
                <a:gdLst>
                  <a:gd name="T0" fmla="*/ 22 w 45"/>
                  <a:gd name="T1" fmla="*/ 51 h 54"/>
                  <a:gd name="T2" fmla="*/ 22 w 45"/>
                  <a:gd name="T3" fmla="*/ 51 h 54"/>
                  <a:gd name="T4" fmla="*/ 22 w 45"/>
                  <a:gd name="T5" fmla="*/ 51 h 54"/>
                  <a:gd name="T6" fmla="*/ 23 w 45"/>
                  <a:gd name="T7" fmla="*/ 51 h 54"/>
                  <a:gd name="T8" fmla="*/ 23 w 45"/>
                  <a:gd name="T9" fmla="*/ 51 h 54"/>
                  <a:gd name="T10" fmla="*/ 23 w 45"/>
                  <a:gd name="T11" fmla="*/ 51 h 54"/>
                  <a:gd name="T12" fmla="*/ 23 w 45"/>
                  <a:gd name="T13" fmla="*/ 51 h 54"/>
                  <a:gd name="T14" fmla="*/ 6 w 45"/>
                  <a:gd name="T15" fmla="*/ 13 h 54"/>
                  <a:gd name="T16" fmla="*/ 36 w 45"/>
                  <a:gd name="T17" fmla="*/ 11 h 54"/>
                  <a:gd name="T18" fmla="*/ 36 w 45"/>
                  <a:gd name="T19" fmla="*/ 11 h 54"/>
                  <a:gd name="T20" fmla="*/ 36 w 45"/>
                  <a:gd name="T21" fmla="*/ 11 h 54"/>
                  <a:gd name="T22" fmla="*/ 35 w 45"/>
                  <a:gd name="T23" fmla="*/ 10 h 54"/>
                  <a:gd name="T24" fmla="*/ 35 w 45"/>
                  <a:gd name="T25" fmla="*/ 10 h 54"/>
                  <a:gd name="T26" fmla="*/ 41 w 45"/>
                  <a:gd name="T27" fmla="*/ 10 h 54"/>
                  <a:gd name="T28" fmla="*/ 38 w 45"/>
                  <a:gd name="T29" fmla="*/ 11 h 54"/>
                  <a:gd name="T30" fmla="*/ 39 w 45"/>
                  <a:gd name="T31" fmla="*/ 11 h 54"/>
                  <a:gd name="T32" fmla="*/ 42 w 45"/>
                  <a:gd name="T33" fmla="*/ 10 h 54"/>
                  <a:gd name="T34" fmla="*/ 45 w 45"/>
                  <a:gd name="T35" fmla="*/ 11 h 54"/>
                  <a:gd name="T36" fmla="*/ 45 w 45"/>
                  <a:gd name="T37" fmla="*/ 12 h 54"/>
                  <a:gd name="T38" fmla="*/ 43 w 45"/>
                  <a:gd name="T39" fmla="*/ 10 h 54"/>
                  <a:gd name="T40" fmla="*/ 35 w 45"/>
                  <a:gd name="T41" fmla="*/ 10 h 54"/>
                  <a:gd name="T42" fmla="*/ 35 w 45"/>
                  <a:gd name="T43" fmla="*/ 10 h 54"/>
                  <a:gd name="T44" fmla="*/ 23 w 45"/>
                  <a:gd name="T45" fmla="*/ 5 h 54"/>
                  <a:gd name="T46" fmla="*/ 22 w 45"/>
                  <a:gd name="T47" fmla="*/ 12 h 54"/>
                  <a:gd name="T48" fmla="*/ 10 w 45"/>
                  <a:gd name="T49" fmla="*/ 13 h 54"/>
                  <a:gd name="T50" fmla="*/ 6 w 45"/>
                  <a:gd name="T51" fmla="*/ 13 h 54"/>
                  <a:gd name="T52" fmla="*/ 5 w 45"/>
                  <a:gd name="T53" fmla="*/ 15 h 54"/>
                  <a:gd name="T54" fmla="*/ 7 w 45"/>
                  <a:gd name="T55" fmla="*/ 18 h 54"/>
                  <a:gd name="T56" fmla="*/ 8 w 45"/>
                  <a:gd name="T57" fmla="*/ 20 h 54"/>
                  <a:gd name="T58" fmla="*/ 4 w 45"/>
                  <a:gd name="T59" fmla="*/ 22 h 54"/>
                  <a:gd name="T60" fmla="*/ 0 w 45"/>
                  <a:gd name="T61" fmla="*/ 28 h 54"/>
                  <a:gd name="T62" fmla="*/ 2 w 45"/>
                  <a:gd name="T63" fmla="*/ 33 h 54"/>
                  <a:gd name="T64" fmla="*/ 5 w 45"/>
                  <a:gd name="T65" fmla="*/ 37 h 54"/>
                  <a:gd name="T66" fmla="*/ 13 w 45"/>
                  <a:gd name="T67" fmla="*/ 46 h 54"/>
                  <a:gd name="T68" fmla="*/ 17 w 45"/>
                  <a:gd name="T69" fmla="*/ 52 h 54"/>
                  <a:gd name="T70" fmla="*/ 20 w 45"/>
                  <a:gd name="T71" fmla="*/ 52 h 54"/>
                  <a:gd name="T72" fmla="*/ 19 w 45"/>
                  <a:gd name="T73" fmla="*/ 53 h 54"/>
                  <a:gd name="T74" fmla="*/ 14 w 45"/>
                  <a:gd name="T75" fmla="*/ 47 h 54"/>
                  <a:gd name="T76" fmla="*/ 6 w 45"/>
                  <a:gd name="T77" fmla="*/ 38 h 54"/>
                  <a:gd name="T78" fmla="*/ 4 w 45"/>
                  <a:gd name="T79" fmla="*/ 33 h 54"/>
                  <a:gd name="T80" fmla="*/ 1 w 45"/>
                  <a:gd name="T81" fmla="*/ 28 h 54"/>
                  <a:gd name="T82" fmla="*/ 5 w 45"/>
                  <a:gd name="T83" fmla="*/ 22 h 54"/>
                  <a:gd name="T84" fmla="*/ 8 w 45"/>
                  <a:gd name="T85" fmla="*/ 20 h 54"/>
                  <a:gd name="T86" fmla="*/ 9 w 45"/>
                  <a:gd name="T87" fmla="*/ 19 h 54"/>
                  <a:gd name="T88" fmla="*/ 7 w 45"/>
                  <a:gd name="T89" fmla="*/ 17 h 54"/>
                  <a:gd name="T90" fmla="*/ 6 w 45"/>
                  <a:gd name="T91" fmla="*/ 15 h 54"/>
                  <a:gd name="T92" fmla="*/ 9 w 45"/>
                  <a:gd name="T93" fmla="*/ 13 h 54"/>
                  <a:gd name="T94" fmla="*/ 21 w 45"/>
                  <a:gd name="T95" fmla="*/ 13 h 54"/>
                  <a:gd name="T96" fmla="*/ 23 w 45"/>
                  <a:gd name="T97" fmla="*/ 9 h 54"/>
                  <a:gd name="T98" fmla="*/ 28 w 45"/>
                  <a:gd name="T99" fmla="*/ 1 h 54"/>
                  <a:gd name="T100" fmla="*/ 36 w 45"/>
                  <a:gd name="T101" fmla="*/ 2 h 54"/>
                  <a:gd name="T102" fmla="*/ 36 w 45"/>
                  <a:gd name="T103" fmla="*/ 1 h 54"/>
                  <a:gd name="T104" fmla="*/ 26 w 45"/>
                  <a:gd name="T105" fmla="*/ 0 h 54"/>
                  <a:gd name="T106" fmla="*/ 24 w 45"/>
                  <a:gd name="T10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4">
                    <a:moveTo>
                      <a:pt x="22" y="51"/>
                    </a:move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moveTo>
                      <a:pt x="22" y="51"/>
                    </a:move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moveTo>
                      <a:pt x="23" y="51"/>
                    </a:move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moveTo>
                      <a:pt x="23" y="51"/>
                    </a:move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3" y="51"/>
                    </a:cubicBezTo>
                    <a:moveTo>
                      <a:pt x="6" y="13"/>
                    </a:move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moveTo>
                      <a:pt x="36" y="11"/>
                    </a:moveTo>
                    <a:cubicBezTo>
                      <a:pt x="36" y="11"/>
                      <a:pt x="36" y="11"/>
                      <a:pt x="36" y="11"/>
                    </a:cubicBezTo>
                    <a:cubicBezTo>
                      <a:pt x="36" y="11"/>
                      <a:pt x="36" y="11"/>
                      <a:pt x="36" y="11"/>
                    </a:cubicBezTo>
                    <a:moveTo>
                      <a:pt x="35" y="10"/>
                    </a:moveTo>
                    <a:cubicBezTo>
                      <a:pt x="35" y="10"/>
                      <a:pt x="35" y="10"/>
                      <a:pt x="35" y="10"/>
                    </a:cubicBezTo>
                    <a:cubicBezTo>
                      <a:pt x="35" y="10"/>
                      <a:pt x="35"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0"/>
                    </a:cubicBezTo>
                    <a:cubicBezTo>
                      <a:pt x="35" y="10"/>
                      <a:pt x="35" y="10"/>
                      <a:pt x="35" y="10"/>
                    </a:cubicBezTo>
                    <a:cubicBezTo>
                      <a:pt x="35" y="10"/>
                      <a:pt x="35" y="10"/>
                      <a:pt x="35" y="10"/>
                    </a:cubicBezTo>
                    <a:moveTo>
                      <a:pt x="35" y="10"/>
                    </a:move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moveTo>
                      <a:pt x="42" y="10"/>
                    </a:moveTo>
                    <a:cubicBezTo>
                      <a:pt x="42" y="10"/>
                      <a:pt x="42" y="10"/>
                      <a:pt x="41" y="10"/>
                    </a:cubicBezTo>
                    <a:cubicBezTo>
                      <a:pt x="41" y="10"/>
                      <a:pt x="41" y="10"/>
                      <a:pt x="41" y="10"/>
                    </a:cubicBezTo>
                    <a:cubicBezTo>
                      <a:pt x="40" y="10"/>
                      <a:pt x="40" y="10"/>
                      <a:pt x="40" y="10"/>
                    </a:cubicBezTo>
                    <a:cubicBezTo>
                      <a:pt x="39" y="10"/>
                      <a:pt x="39" y="10"/>
                      <a:pt x="39" y="10"/>
                    </a:cubicBezTo>
                    <a:cubicBezTo>
                      <a:pt x="39" y="10"/>
                      <a:pt x="39" y="10"/>
                      <a:pt x="39" y="11"/>
                    </a:cubicBezTo>
                    <a:cubicBezTo>
                      <a:pt x="39"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9" y="11"/>
                      <a:pt x="39" y="11"/>
                    </a:cubicBezTo>
                    <a:cubicBezTo>
                      <a:pt x="39" y="10"/>
                      <a:pt x="39" y="10"/>
                      <a:pt x="39" y="10"/>
                    </a:cubicBezTo>
                    <a:cubicBezTo>
                      <a:pt x="39" y="10"/>
                      <a:pt x="39" y="10"/>
                      <a:pt x="40" y="10"/>
                    </a:cubicBezTo>
                    <a:cubicBezTo>
                      <a:pt x="40" y="10"/>
                      <a:pt x="40" y="10"/>
                      <a:pt x="41" y="10"/>
                    </a:cubicBezTo>
                    <a:cubicBezTo>
                      <a:pt x="41" y="10"/>
                      <a:pt x="41" y="10"/>
                      <a:pt x="41" y="10"/>
                    </a:cubicBezTo>
                    <a:cubicBezTo>
                      <a:pt x="42" y="10"/>
                      <a:pt x="42" y="10"/>
                      <a:pt x="42" y="10"/>
                    </a:cubicBezTo>
                    <a:cubicBezTo>
                      <a:pt x="42" y="10"/>
                      <a:pt x="43" y="10"/>
                      <a:pt x="43" y="10"/>
                    </a:cubicBezTo>
                    <a:cubicBezTo>
                      <a:pt x="43" y="10"/>
                      <a:pt x="43" y="10"/>
                      <a:pt x="43" y="10"/>
                    </a:cubicBezTo>
                    <a:cubicBezTo>
                      <a:pt x="43" y="10"/>
                      <a:pt x="43" y="10"/>
                      <a:pt x="44" y="10"/>
                    </a:cubicBezTo>
                    <a:cubicBezTo>
                      <a:pt x="44" y="10"/>
                      <a:pt x="44" y="10"/>
                      <a:pt x="44" y="10"/>
                    </a:cubicBezTo>
                    <a:cubicBezTo>
                      <a:pt x="44" y="10"/>
                      <a:pt x="44" y="11"/>
                      <a:pt x="45" y="11"/>
                    </a:cubicBezTo>
                    <a:cubicBezTo>
                      <a:pt x="45" y="11"/>
                      <a:pt x="45" y="11"/>
                      <a:pt x="45" y="12"/>
                    </a:cubicBezTo>
                    <a:cubicBezTo>
                      <a:pt x="45" y="12"/>
                      <a:pt x="45" y="12"/>
                      <a:pt x="45" y="12"/>
                    </a:cubicBezTo>
                    <a:cubicBezTo>
                      <a:pt x="45" y="13"/>
                      <a:pt x="45" y="13"/>
                      <a:pt x="45" y="13"/>
                    </a:cubicBezTo>
                    <a:cubicBezTo>
                      <a:pt x="45" y="13"/>
                      <a:pt x="45" y="13"/>
                      <a:pt x="45" y="12"/>
                    </a:cubicBezTo>
                    <a:cubicBezTo>
                      <a:pt x="45" y="12"/>
                      <a:pt x="45" y="12"/>
                      <a:pt x="45" y="12"/>
                    </a:cubicBezTo>
                    <a:cubicBezTo>
                      <a:pt x="45" y="11"/>
                      <a:pt x="45" y="11"/>
                      <a:pt x="45" y="11"/>
                    </a:cubicBezTo>
                    <a:cubicBezTo>
                      <a:pt x="44" y="11"/>
                      <a:pt x="44" y="10"/>
                      <a:pt x="44" y="10"/>
                    </a:cubicBezTo>
                    <a:cubicBezTo>
                      <a:pt x="44" y="10"/>
                      <a:pt x="44" y="10"/>
                      <a:pt x="44" y="10"/>
                    </a:cubicBezTo>
                    <a:cubicBezTo>
                      <a:pt x="43" y="10"/>
                      <a:pt x="43" y="10"/>
                      <a:pt x="43" y="10"/>
                    </a:cubicBezTo>
                    <a:cubicBezTo>
                      <a:pt x="43" y="10"/>
                      <a:pt x="43" y="10"/>
                      <a:pt x="43" y="10"/>
                    </a:cubicBezTo>
                    <a:cubicBezTo>
                      <a:pt x="43" y="10"/>
                      <a:pt x="42" y="10"/>
                      <a:pt x="42" y="10"/>
                    </a:cubicBezTo>
                    <a:moveTo>
                      <a:pt x="35" y="10"/>
                    </a:move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moveTo>
                      <a:pt x="24" y="0"/>
                    </a:moveTo>
                    <a:cubicBezTo>
                      <a:pt x="23" y="0"/>
                      <a:pt x="23" y="0"/>
                      <a:pt x="23" y="0"/>
                    </a:cubicBezTo>
                    <a:cubicBezTo>
                      <a:pt x="23" y="0"/>
                      <a:pt x="23" y="0"/>
                      <a:pt x="23" y="0"/>
                    </a:cubicBezTo>
                    <a:cubicBezTo>
                      <a:pt x="23" y="1"/>
                      <a:pt x="23" y="1"/>
                      <a:pt x="23" y="1"/>
                    </a:cubicBezTo>
                    <a:cubicBezTo>
                      <a:pt x="23" y="3"/>
                      <a:pt x="23" y="4"/>
                      <a:pt x="23" y="5"/>
                    </a:cubicBezTo>
                    <a:cubicBezTo>
                      <a:pt x="23" y="7"/>
                      <a:pt x="23" y="8"/>
                      <a:pt x="23" y="9"/>
                    </a:cubicBezTo>
                    <a:cubicBezTo>
                      <a:pt x="23" y="10"/>
                      <a:pt x="23" y="11"/>
                      <a:pt x="23" y="11"/>
                    </a:cubicBezTo>
                    <a:cubicBezTo>
                      <a:pt x="23" y="12"/>
                      <a:pt x="23" y="12"/>
                      <a:pt x="23" y="12"/>
                    </a:cubicBezTo>
                    <a:cubicBezTo>
                      <a:pt x="23" y="12"/>
                      <a:pt x="23" y="12"/>
                      <a:pt x="23" y="12"/>
                    </a:cubicBezTo>
                    <a:cubicBezTo>
                      <a:pt x="22" y="12"/>
                      <a:pt x="22" y="12"/>
                      <a:pt x="22" y="12"/>
                    </a:cubicBezTo>
                    <a:cubicBezTo>
                      <a:pt x="22" y="12"/>
                      <a:pt x="22" y="12"/>
                      <a:pt x="21" y="13"/>
                    </a:cubicBezTo>
                    <a:cubicBezTo>
                      <a:pt x="20" y="13"/>
                      <a:pt x="18" y="13"/>
                      <a:pt x="17" y="13"/>
                    </a:cubicBezTo>
                    <a:cubicBezTo>
                      <a:pt x="16" y="13"/>
                      <a:pt x="14" y="13"/>
                      <a:pt x="13" y="13"/>
                    </a:cubicBezTo>
                    <a:cubicBezTo>
                      <a:pt x="12" y="13"/>
                      <a:pt x="11" y="13"/>
                      <a:pt x="11" y="13"/>
                    </a:cubicBezTo>
                    <a:cubicBezTo>
                      <a:pt x="11" y="13"/>
                      <a:pt x="10" y="13"/>
                      <a:pt x="10" y="13"/>
                    </a:cubicBezTo>
                    <a:cubicBezTo>
                      <a:pt x="10" y="13"/>
                      <a:pt x="10" y="13"/>
                      <a:pt x="9" y="13"/>
                    </a:cubicBezTo>
                    <a:cubicBezTo>
                      <a:pt x="9" y="13"/>
                      <a:pt x="9" y="13"/>
                      <a:pt x="8" y="13"/>
                    </a:cubicBezTo>
                    <a:cubicBezTo>
                      <a:pt x="8" y="13"/>
                      <a:pt x="7" y="13"/>
                      <a:pt x="7" y="13"/>
                    </a:cubicBezTo>
                    <a:cubicBezTo>
                      <a:pt x="6" y="14"/>
                      <a:pt x="6" y="14"/>
                      <a:pt x="6" y="14"/>
                    </a:cubicBezTo>
                    <a:cubicBezTo>
                      <a:pt x="6" y="13"/>
                      <a:pt x="6" y="13"/>
                      <a:pt x="6" y="13"/>
                    </a:cubicBezTo>
                    <a:cubicBezTo>
                      <a:pt x="6" y="13"/>
                      <a:pt x="6" y="13"/>
                      <a:pt x="6" y="13"/>
                    </a:cubicBezTo>
                    <a:cubicBezTo>
                      <a:pt x="6" y="13"/>
                      <a:pt x="6" y="14"/>
                      <a:pt x="6" y="14"/>
                    </a:cubicBezTo>
                    <a:cubicBezTo>
                      <a:pt x="6" y="14"/>
                      <a:pt x="5" y="14"/>
                      <a:pt x="5" y="14"/>
                    </a:cubicBezTo>
                    <a:cubicBezTo>
                      <a:pt x="5" y="14"/>
                      <a:pt x="5" y="14"/>
                      <a:pt x="5" y="14"/>
                    </a:cubicBezTo>
                    <a:cubicBezTo>
                      <a:pt x="5" y="15"/>
                      <a:pt x="5" y="15"/>
                      <a:pt x="5" y="15"/>
                    </a:cubicBezTo>
                    <a:cubicBezTo>
                      <a:pt x="5" y="15"/>
                      <a:pt x="5" y="16"/>
                      <a:pt x="5" y="16"/>
                    </a:cubicBezTo>
                    <a:cubicBezTo>
                      <a:pt x="5" y="16"/>
                      <a:pt x="5" y="16"/>
                      <a:pt x="5" y="16"/>
                    </a:cubicBezTo>
                    <a:cubicBezTo>
                      <a:pt x="5" y="17"/>
                      <a:pt x="6" y="17"/>
                      <a:pt x="6" y="17"/>
                    </a:cubicBezTo>
                    <a:cubicBezTo>
                      <a:pt x="6" y="17"/>
                      <a:pt x="6" y="17"/>
                      <a:pt x="6" y="17"/>
                    </a:cubicBezTo>
                    <a:cubicBezTo>
                      <a:pt x="7" y="18"/>
                      <a:pt x="7" y="18"/>
                      <a:pt x="7" y="18"/>
                    </a:cubicBezTo>
                    <a:cubicBezTo>
                      <a:pt x="7" y="18"/>
                      <a:pt x="7" y="18"/>
                      <a:pt x="7" y="18"/>
                    </a:cubicBezTo>
                    <a:cubicBezTo>
                      <a:pt x="8" y="18"/>
                      <a:pt x="8" y="19"/>
                      <a:pt x="8" y="19"/>
                    </a:cubicBezTo>
                    <a:cubicBezTo>
                      <a:pt x="8" y="19"/>
                      <a:pt x="8" y="19"/>
                      <a:pt x="8" y="19"/>
                    </a:cubicBezTo>
                    <a:cubicBezTo>
                      <a:pt x="8" y="19"/>
                      <a:pt x="8" y="19"/>
                      <a:pt x="8" y="19"/>
                    </a:cubicBezTo>
                    <a:cubicBezTo>
                      <a:pt x="8" y="20"/>
                      <a:pt x="8" y="20"/>
                      <a:pt x="8" y="20"/>
                    </a:cubicBezTo>
                    <a:cubicBezTo>
                      <a:pt x="7" y="20"/>
                      <a:pt x="7" y="20"/>
                      <a:pt x="7" y="20"/>
                    </a:cubicBezTo>
                    <a:cubicBezTo>
                      <a:pt x="7" y="20"/>
                      <a:pt x="7" y="20"/>
                      <a:pt x="7" y="20"/>
                    </a:cubicBezTo>
                    <a:cubicBezTo>
                      <a:pt x="6" y="20"/>
                      <a:pt x="6" y="20"/>
                      <a:pt x="5" y="20"/>
                    </a:cubicBezTo>
                    <a:cubicBezTo>
                      <a:pt x="5" y="20"/>
                      <a:pt x="5" y="21"/>
                      <a:pt x="4" y="21"/>
                    </a:cubicBezTo>
                    <a:cubicBezTo>
                      <a:pt x="4" y="21"/>
                      <a:pt x="4" y="21"/>
                      <a:pt x="4" y="22"/>
                    </a:cubicBezTo>
                    <a:cubicBezTo>
                      <a:pt x="4" y="22"/>
                      <a:pt x="3" y="22"/>
                      <a:pt x="3" y="23"/>
                    </a:cubicBezTo>
                    <a:cubicBezTo>
                      <a:pt x="3" y="23"/>
                      <a:pt x="3" y="23"/>
                      <a:pt x="3" y="24"/>
                    </a:cubicBezTo>
                    <a:cubicBezTo>
                      <a:pt x="3" y="24"/>
                      <a:pt x="3" y="25"/>
                      <a:pt x="3" y="25"/>
                    </a:cubicBezTo>
                    <a:cubicBezTo>
                      <a:pt x="2" y="25"/>
                      <a:pt x="2" y="26"/>
                      <a:pt x="2" y="26"/>
                    </a:cubicBezTo>
                    <a:cubicBezTo>
                      <a:pt x="1" y="27"/>
                      <a:pt x="1" y="27"/>
                      <a:pt x="0" y="28"/>
                    </a:cubicBezTo>
                    <a:cubicBezTo>
                      <a:pt x="0" y="28"/>
                      <a:pt x="0" y="28"/>
                      <a:pt x="0" y="28"/>
                    </a:cubicBezTo>
                    <a:cubicBezTo>
                      <a:pt x="0" y="29"/>
                      <a:pt x="0" y="29"/>
                      <a:pt x="0" y="29"/>
                    </a:cubicBezTo>
                    <a:cubicBezTo>
                      <a:pt x="0" y="30"/>
                      <a:pt x="0" y="30"/>
                      <a:pt x="0" y="30"/>
                    </a:cubicBezTo>
                    <a:cubicBezTo>
                      <a:pt x="1" y="31"/>
                      <a:pt x="1" y="31"/>
                      <a:pt x="1" y="31"/>
                    </a:cubicBezTo>
                    <a:cubicBezTo>
                      <a:pt x="2" y="32"/>
                      <a:pt x="2" y="32"/>
                      <a:pt x="2" y="33"/>
                    </a:cubicBezTo>
                    <a:cubicBezTo>
                      <a:pt x="2" y="33"/>
                      <a:pt x="3" y="33"/>
                      <a:pt x="3" y="33"/>
                    </a:cubicBezTo>
                    <a:cubicBezTo>
                      <a:pt x="3" y="34"/>
                      <a:pt x="3" y="34"/>
                      <a:pt x="4" y="34"/>
                    </a:cubicBezTo>
                    <a:cubicBezTo>
                      <a:pt x="4" y="35"/>
                      <a:pt x="4" y="35"/>
                      <a:pt x="4" y="35"/>
                    </a:cubicBezTo>
                    <a:cubicBezTo>
                      <a:pt x="4" y="35"/>
                      <a:pt x="4" y="35"/>
                      <a:pt x="4" y="36"/>
                    </a:cubicBezTo>
                    <a:cubicBezTo>
                      <a:pt x="4" y="36"/>
                      <a:pt x="4" y="36"/>
                      <a:pt x="5" y="37"/>
                    </a:cubicBezTo>
                    <a:cubicBezTo>
                      <a:pt x="5" y="37"/>
                      <a:pt x="5" y="38"/>
                      <a:pt x="6" y="39"/>
                    </a:cubicBezTo>
                    <a:cubicBezTo>
                      <a:pt x="6" y="39"/>
                      <a:pt x="7" y="40"/>
                      <a:pt x="8" y="41"/>
                    </a:cubicBezTo>
                    <a:cubicBezTo>
                      <a:pt x="8" y="41"/>
                      <a:pt x="9" y="42"/>
                      <a:pt x="10" y="44"/>
                    </a:cubicBezTo>
                    <a:cubicBezTo>
                      <a:pt x="11" y="44"/>
                      <a:pt x="11" y="45"/>
                      <a:pt x="12" y="45"/>
                    </a:cubicBezTo>
                    <a:cubicBezTo>
                      <a:pt x="12" y="45"/>
                      <a:pt x="12" y="46"/>
                      <a:pt x="13" y="46"/>
                    </a:cubicBezTo>
                    <a:cubicBezTo>
                      <a:pt x="13" y="46"/>
                      <a:pt x="13" y="47"/>
                      <a:pt x="13" y="47"/>
                    </a:cubicBezTo>
                    <a:cubicBezTo>
                      <a:pt x="13" y="47"/>
                      <a:pt x="14" y="48"/>
                      <a:pt x="14" y="48"/>
                    </a:cubicBezTo>
                    <a:cubicBezTo>
                      <a:pt x="14" y="48"/>
                      <a:pt x="14" y="49"/>
                      <a:pt x="14" y="49"/>
                    </a:cubicBezTo>
                    <a:cubicBezTo>
                      <a:pt x="15" y="50"/>
                      <a:pt x="15" y="50"/>
                      <a:pt x="15" y="51"/>
                    </a:cubicBezTo>
                    <a:cubicBezTo>
                      <a:pt x="16" y="51"/>
                      <a:pt x="16" y="52"/>
                      <a:pt x="17" y="52"/>
                    </a:cubicBezTo>
                    <a:cubicBezTo>
                      <a:pt x="17" y="53"/>
                      <a:pt x="18" y="53"/>
                      <a:pt x="19" y="54"/>
                    </a:cubicBezTo>
                    <a:cubicBezTo>
                      <a:pt x="19" y="53"/>
                      <a:pt x="19" y="53"/>
                      <a:pt x="19" y="53"/>
                    </a:cubicBezTo>
                    <a:cubicBezTo>
                      <a:pt x="19" y="53"/>
                      <a:pt x="19" y="53"/>
                      <a:pt x="19" y="53"/>
                    </a:cubicBezTo>
                    <a:cubicBezTo>
                      <a:pt x="19" y="53"/>
                      <a:pt x="19" y="53"/>
                      <a:pt x="19" y="53"/>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19" y="53"/>
                      <a:pt x="19" y="53"/>
                    </a:cubicBezTo>
                    <a:cubicBezTo>
                      <a:pt x="19" y="53"/>
                      <a:pt x="19" y="53"/>
                      <a:pt x="19" y="53"/>
                    </a:cubicBezTo>
                    <a:cubicBezTo>
                      <a:pt x="18" y="52"/>
                      <a:pt x="18" y="52"/>
                      <a:pt x="17" y="51"/>
                    </a:cubicBezTo>
                    <a:cubicBezTo>
                      <a:pt x="17" y="51"/>
                      <a:pt x="16" y="50"/>
                      <a:pt x="16" y="50"/>
                    </a:cubicBezTo>
                    <a:cubicBezTo>
                      <a:pt x="16" y="50"/>
                      <a:pt x="16" y="49"/>
                      <a:pt x="15" y="49"/>
                    </a:cubicBezTo>
                    <a:cubicBezTo>
                      <a:pt x="15" y="48"/>
                      <a:pt x="15" y="48"/>
                      <a:pt x="15" y="48"/>
                    </a:cubicBezTo>
                    <a:cubicBezTo>
                      <a:pt x="15" y="47"/>
                      <a:pt x="14" y="47"/>
                      <a:pt x="14" y="47"/>
                    </a:cubicBezTo>
                    <a:cubicBezTo>
                      <a:pt x="14" y="46"/>
                      <a:pt x="14" y="46"/>
                      <a:pt x="13" y="46"/>
                    </a:cubicBezTo>
                    <a:cubicBezTo>
                      <a:pt x="13" y="45"/>
                      <a:pt x="13" y="45"/>
                      <a:pt x="13" y="44"/>
                    </a:cubicBezTo>
                    <a:cubicBezTo>
                      <a:pt x="12" y="44"/>
                      <a:pt x="12" y="43"/>
                      <a:pt x="11" y="43"/>
                    </a:cubicBezTo>
                    <a:cubicBezTo>
                      <a:pt x="10" y="42"/>
                      <a:pt x="9" y="41"/>
                      <a:pt x="8" y="40"/>
                    </a:cubicBezTo>
                    <a:cubicBezTo>
                      <a:pt x="7" y="39"/>
                      <a:pt x="7" y="38"/>
                      <a:pt x="6" y="38"/>
                    </a:cubicBezTo>
                    <a:cubicBezTo>
                      <a:pt x="6" y="37"/>
                      <a:pt x="6" y="37"/>
                      <a:pt x="5" y="37"/>
                    </a:cubicBezTo>
                    <a:cubicBezTo>
                      <a:pt x="5" y="36"/>
                      <a:pt x="5" y="36"/>
                      <a:pt x="5" y="35"/>
                    </a:cubicBezTo>
                    <a:cubicBezTo>
                      <a:pt x="5" y="35"/>
                      <a:pt x="5" y="35"/>
                      <a:pt x="5" y="35"/>
                    </a:cubicBezTo>
                    <a:cubicBezTo>
                      <a:pt x="5" y="34"/>
                      <a:pt x="5" y="34"/>
                      <a:pt x="5" y="34"/>
                    </a:cubicBezTo>
                    <a:cubicBezTo>
                      <a:pt x="4" y="34"/>
                      <a:pt x="4" y="33"/>
                      <a:pt x="4" y="33"/>
                    </a:cubicBezTo>
                    <a:cubicBezTo>
                      <a:pt x="4" y="33"/>
                      <a:pt x="3" y="32"/>
                      <a:pt x="3" y="32"/>
                    </a:cubicBezTo>
                    <a:cubicBezTo>
                      <a:pt x="3" y="32"/>
                      <a:pt x="3" y="31"/>
                      <a:pt x="2" y="31"/>
                    </a:cubicBezTo>
                    <a:cubicBezTo>
                      <a:pt x="2" y="31"/>
                      <a:pt x="2" y="30"/>
                      <a:pt x="2" y="30"/>
                    </a:cubicBezTo>
                    <a:cubicBezTo>
                      <a:pt x="1" y="30"/>
                      <a:pt x="1" y="29"/>
                      <a:pt x="1" y="29"/>
                    </a:cubicBezTo>
                    <a:cubicBezTo>
                      <a:pt x="1" y="29"/>
                      <a:pt x="1" y="29"/>
                      <a:pt x="1" y="28"/>
                    </a:cubicBezTo>
                    <a:cubicBezTo>
                      <a:pt x="1" y="28"/>
                      <a:pt x="2" y="27"/>
                      <a:pt x="2" y="27"/>
                    </a:cubicBezTo>
                    <a:cubicBezTo>
                      <a:pt x="3" y="26"/>
                      <a:pt x="3" y="26"/>
                      <a:pt x="4" y="25"/>
                    </a:cubicBezTo>
                    <a:cubicBezTo>
                      <a:pt x="4" y="25"/>
                      <a:pt x="4" y="25"/>
                      <a:pt x="4" y="24"/>
                    </a:cubicBezTo>
                    <a:cubicBezTo>
                      <a:pt x="4" y="24"/>
                      <a:pt x="4" y="23"/>
                      <a:pt x="4" y="23"/>
                    </a:cubicBezTo>
                    <a:cubicBezTo>
                      <a:pt x="4" y="22"/>
                      <a:pt x="4" y="22"/>
                      <a:pt x="5" y="22"/>
                    </a:cubicBezTo>
                    <a:cubicBezTo>
                      <a:pt x="5" y="22"/>
                      <a:pt x="5" y="22"/>
                      <a:pt x="5" y="22"/>
                    </a:cubicBezTo>
                    <a:cubicBezTo>
                      <a:pt x="5" y="21"/>
                      <a:pt x="6" y="21"/>
                      <a:pt x="6" y="21"/>
                    </a:cubicBezTo>
                    <a:cubicBezTo>
                      <a:pt x="6" y="21"/>
                      <a:pt x="6" y="21"/>
                      <a:pt x="7" y="21"/>
                    </a:cubicBezTo>
                    <a:cubicBezTo>
                      <a:pt x="7" y="21"/>
                      <a:pt x="7" y="21"/>
                      <a:pt x="8" y="21"/>
                    </a:cubicBezTo>
                    <a:cubicBezTo>
                      <a:pt x="8" y="21"/>
                      <a:pt x="8" y="21"/>
                      <a:pt x="8" y="20"/>
                    </a:cubicBezTo>
                    <a:cubicBezTo>
                      <a:pt x="8" y="20"/>
                      <a:pt x="9" y="20"/>
                      <a:pt x="9" y="20"/>
                    </a:cubicBezTo>
                    <a:cubicBezTo>
                      <a:pt x="9" y="20"/>
                      <a:pt x="9" y="20"/>
                      <a:pt x="9" y="20"/>
                    </a:cubicBezTo>
                    <a:cubicBezTo>
                      <a:pt x="9" y="20"/>
                      <a:pt x="9" y="20"/>
                      <a:pt x="9" y="20"/>
                    </a:cubicBezTo>
                    <a:cubicBezTo>
                      <a:pt x="9" y="20"/>
                      <a:pt x="9" y="19"/>
                      <a:pt x="9" y="19"/>
                    </a:cubicBezTo>
                    <a:cubicBezTo>
                      <a:pt x="9" y="19"/>
                      <a:pt x="9" y="19"/>
                      <a:pt x="9" y="19"/>
                    </a:cubicBezTo>
                    <a:cubicBezTo>
                      <a:pt x="9" y="19"/>
                      <a:pt x="9" y="19"/>
                      <a:pt x="9" y="19"/>
                    </a:cubicBezTo>
                    <a:cubicBezTo>
                      <a:pt x="9" y="19"/>
                      <a:pt x="9" y="18"/>
                      <a:pt x="9" y="18"/>
                    </a:cubicBezTo>
                    <a:cubicBezTo>
                      <a:pt x="9" y="18"/>
                      <a:pt x="8" y="18"/>
                      <a:pt x="8" y="18"/>
                    </a:cubicBezTo>
                    <a:cubicBezTo>
                      <a:pt x="8" y="18"/>
                      <a:pt x="8" y="17"/>
                      <a:pt x="8" y="17"/>
                    </a:cubicBezTo>
                    <a:cubicBezTo>
                      <a:pt x="7" y="17"/>
                      <a:pt x="7" y="17"/>
                      <a:pt x="7" y="17"/>
                    </a:cubicBezTo>
                    <a:cubicBezTo>
                      <a:pt x="7" y="17"/>
                      <a:pt x="7" y="16"/>
                      <a:pt x="7" y="16"/>
                    </a:cubicBezTo>
                    <a:cubicBezTo>
                      <a:pt x="6" y="16"/>
                      <a:pt x="6" y="16"/>
                      <a:pt x="6" y="16"/>
                    </a:cubicBezTo>
                    <a:cubicBezTo>
                      <a:pt x="6" y="16"/>
                      <a:pt x="6" y="16"/>
                      <a:pt x="6" y="15"/>
                    </a:cubicBezTo>
                    <a:cubicBezTo>
                      <a:pt x="6" y="15"/>
                      <a:pt x="6" y="15"/>
                      <a:pt x="6" y="15"/>
                    </a:cubicBezTo>
                    <a:cubicBezTo>
                      <a:pt x="6" y="15"/>
                      <a:pt x="6" y="15"/>
                      <a:pt x="6" y="15"/>
                    </a:cubicBezTo>
                    <a:cubicBezTo>
                      <a:pt x="6" y="15"/>
                      <a:pt x="6" y="14"/>
                      <a:pt x="6" y="14"/>
                    </a:cubicBezTo>
                    <a:cubicBezTo>
                      <a:pt x="7" y="14"/>
                      <a:pt x="7" y="14"/>
                      <a:pt x="7" y="14"/>
                    </a:cubicBezTo>
                    <a:cubicBezTo>
                      <a:pt x="7" y="14"/>
                      <a:pt x="7" y="14"/>
                      <a:pt x="7" y="13"/>
                    </a:cubicBezTo>
                    <a:cubicBezTo>
                      <a:pt x="8" y="13"/>
                      <a:pt x="8" y="13"/>
                      <a:pt x="8" y="13"/>
                    </a:cubicBezTo>
                    <a:cubicBezTo>
                      <a:pt x="9" y="13"/>
                      <a:pt x="9" y="13"/>
                      <a:pt x="9" y="13"/>
                    </a:cubicBezTo>
                    <a:cubicBezTo>
                      <a:pt x="10" y="13"/>
                      <a:pt x="10" y="13"/>
                      <a:pt x="10" y="13"/>
                    </a:cubicBezTo>
                    <a:cubicBezTo>
                      <a:pt x="10" y="13"/>
                      <a:pt x="11" y="13"/>
                      <a:pt x="11" y="13"/>
                    </a:cubicBezTo>
                    <a:cubicBezTo>
                      <a:pt x="11" y="13"/>
                      <a:pt x="12" y="13"/>
                      <a:pt x="13" y="13"/>
                    </a:cubicBezTo>
                    <a:cubicBezTo>
                      <a:pt x="14" y="13"/>
                      <a:pt x="16" y="13"/>
                      <a:pt x="17" y="13"/>
                    </a:cubicBezTo>
                    <a:cubicBezTo>
                      <a:pt x="18" y="13"/>
                      <a:pt x="20" y="13"/>
                      <a:pt x="21" y="13"/>
                    </a:cubicBezTo>
                    <a:cubicBezTo>
                      <a:pt x="22" y="12"/>
                      <a:pt x="22" y="12"/>
                      <a:pt x="22" y="12"/>
                    </a:cubicBezTo>
                    <a:cubicBezTo>
                      <a:pt x="23" y="12"/>
                      <a:pt x="23" y="12"/>
                      <a:pt x="23" y="12"/>
                    </a:cubicBezTo>
                    <a:cubicBezTo>
                      <a:pt x="23" y="12"/>
                      <a:pt x="23" y="12"/>
                      <a:pt x="23" y="12"/>
                    </a:cubicBezTo>
                    <a:cubicBezTo>
                      <a:pt x="23" y="12"/>
                      <a:pt x="23" y="12"/>
                      <a:pt x="23" y="11"/>
                    </a:cubicBezTo>
                    <a:cubicBezTo>
                      <a:pt x="23" y="11"/>
                      <a:pt x="23" y="10"/>
                      <a:pt x="23" y="9"/>
                    </a:cubicBezTo>
                    <a:cubicBezTo>
                      <a:pt x="23" y="8"/>
                      <a:pt x="23" y="7"/>
                      <a:pt x="23" y="6"/>
                    </a:cubicBezTo>
                    <a:cubicBezTo>
                      <a:pt x="23" y="4"/>
                      <a:pt x="23" y="3"/>
                      <a:pt x="23" y="1"/>
                    </a:cubicBezTo>
                    <a:cubicBezTo>
                      <a:pt x="24" y="1"/>
                      <a:pt x="24" y="1"/>
                      <a:pt x="24" y="1"/>
                    </a:cubicBezTo>
                    <a:cubicBezTo>
                      <a:pt x="24" y="1"/>
                      <a:pt x="25" y="1"/>
                      <a:pt x="26" y="1"/>
                    </a:cubicBezTo>
                    <a:cubicBezTo>
                      <a:pt x="26" y="1"/>
                      <a:pt x="27" y="1"/>
                      <a:pt x="28" y="1"/>
                    </a:cubicBezTo>
                    <a:cubicBezTo>
                      <a:pt x="30" y="1"/>
                      <a:pt x="31" y="1"/>
                      <a:pt x="32" y="1"/>
                    </a:cubicBezTo>
                    <a:cubicBezTo>
                      <a:pt x="33" y="2"/>
                      <a:pt x="35"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1"/>
                      <a:pt x="36" y="1"/>
                    </a:cubicBezTo>
                    <a:cubicBezTo>
                      <a:pt x="36" y="1"/>
                      <a:pt x="36" y="1"/>
                      <a:pt x="36" y="1"/>
                    </a:cubicBezTo>
                    <a:cubicBezTo>
                      <a:pt x="36" y="1"/>
                      <a:pt x="36" y="1"/>
                      <a:pt x="36" y="1"/>
                    </a:cubicBezTo>
                    <a:cubicBezTo>
                      <a:pt x="37" y="1"/>
                      <a:pt x="37" y="1"/>
                      <a:pt x="37" y="1"/>
                    </a:cubicBezTo>
                    <a:cubicBezTo>
                      <a:pt x="35" y="1"/>
                      <a:pt x="34" y="1"/>
                      <a:pt x="33" y="0"/>
                    </a:cubicBezTo>
                    <a:cubicBezTo>
                      <a:pt x="32" y="0"/>
                      <a:pt x="30" y="0"/>
                      <a:pt x="29" y="0"/>
                    </a:cubicBezTo>
                    <a:cubicBezTo>
                      <a:pt x="28" y="0"/>
                      <a:pt x="27" y="0"/>
                      <a:pt x="26" y="0"/>
                    </a:cubicBezTo>
                    <a:cubicBezTo>
                      <a:pt x="26" y="0"/>
                      <a:pt x="25" y="0"/>
                      <a:pt x="25" y="0"/>
                    </a:cubicBezTo>
                    <a:cubicBezTo>
                      <a:pt x="25" y="0"/>
                      <a:pt x="24" y="0"/>
                      <a:pt x="24" y="0"/>
                    </a:cubicBezTo>
                    <a:cubicBezTo>
                      <a:pt x="24" y="0"/>
                      <a:pt x="24" y="0"/>
                      <a:pt x="24" y="0"/>
                    </a:cubicBezTo>
                    <a:cubicBezTo>
                      <a:pt x="24" y="0"/>
                      <a:pt x="24" y="0"/>
                      <a:pt x="24" y="0"/>
                    </a:cubicBezTo>
                    <a:cubicBezTo>
                      <a:pt x="24" y="0"/>
                      <a:pt x="24" y="0"/>
                      <a:pt x="24" y="0"/>
                    </a:cubicBezTo>
                    <a:cubicBezTo>
                      <a:pt x="24" y="0"/>
                      <a:pt x="24"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1" name="Freeform 75">
                <a:extLst>
                  <a:ext uri="{FF2B5EF4-FFF2-40B4-BE49-F238E27FC236}">
                    <a16:creationId xmlns:a16="http://schemas.microsoft.com/office/drawing/2014/main" id="{B85DCF6F-533F-8C4D-83EA-1720ECBD8E8E}"/>
                  </a:ext>
                </a:extLst>
              </p:cNvPr>
              <p:cNvSpPr>
                <a:spLocks/>
              </p:cNvSpPr>
              <p:nvPr/>
            </p:nvSpPr>
            <p:spPr bwMode="auto">
              <a:xfrm>
                <a:off x="3808" y="1221"/>
                <a:ext cx="18" cy="11"/>
              </a:xfrm>
              <a:custGeom>
                <a:avLst/>
                <a:gdLst>
                  <a:gd name="T0" fmla="*/ 17 w 17"/>
                  <a:gd name="T1" fmla="*/ 0 h 10"/>
                  <a:gd name="T2" fmla="*/ 15 w 17"/>
                  <a:gd name="T3" fmla="*/ 0 h 10"/>
                  <a:gd name="T4" fmla="*/ 5 w 17"/>
                  <a:gd name="T5" fmla="*/ 0 h 10"/>
                  <a:gd name="T6" fmla="*/ 5 w 17"/>
                  <a:gd name="T7" fmla="*/ 1 h 10"/>
                  <a:gd name="T8" fmla="*/ 5 w 17"/>
                  <a:gd name="T9" fmla="*/ 2 h 10"/>
                  <a:gd name="T10" fmla="*/ 5 w 17"/>
                  <a:gd name="T11" fmla="*/ 2 h 10"/>
                  <a:gd name="T12" fmla="*/ 5 w 17"/>
                  <a:gd name="T13" fmla="*/ 3 h 10"/>
                  <a:gd name="T14" fmla="*/ 4 w 17"/>
                  <a:gd name="T15" fmla="*/ 4 h 10"/>
                  <a:gd name="T16" fmla="*/ 4 w 17"/>
                  <a:gd name="T17" fmla="*/ 5 h 10"/>
                  <a:gd name="T18" fmla="*/ 3 w 17"/>
                  <a:gd name="T19" fmla="*/ 5 h 10"/>
                  <a:gd name="T20" fmla="*/ 2 w 17"/>
                  <a:gd name="T21" fmla="*/ 6 h 10"/>
                  <a:gd name="T22" fmla="*/ 1 w 17"/>
                  <a:gd name="T23" fmla="*/ 6 h 10"/>
                  <a:gd name="T24" fmla="*/ 1 w 17"/>
                  <a:gd name="T25" fmla="*/ 7 h 10"/>
                  <a:gd name="T26" fmla="*/ 0 w 17"/>
                  <a:gd name="T27" fmla="*/ 7 h 10"/>
                  <a:gd name="T28" fmla="*/ 0 w 17"/>
                  <a:gd name="T29" fmla="*/ 8 h 10"/>
                  <a:gd name="T30" fmla="*/ 0 w 17"/>
                  <a:gd name="T31" fmla="*/ 8 h 10"/>
                  <a:gd name="T32" fmla="*/ 1 w 17"/>
                  <a:gd name="T33" fmla="*/ 8 h 10"/>
                  <a:gd name="T34" fmla="*/ 1 w 17"/>
                  <a:gd name="T35" fmla="*/ 8 h 10"/>
                  <a:gd name="T36" fmla="*/ 1 w 17"/>
                  <a:gd name="T37" fmla="*/ 8 h 10"/>
                  <a:gd name="T38" fmla="*/ 2 w 17"/>
                  <a:gd name="T39" fmla="*/ 8 h 10"/>
                  <a:gd name="T40" fmla="*/ 2 w 17"/>
                  <a:gd name="T41" fmla="*/ 9 h 10"/>
                  <a:gd name="T42" fmla="*/ 3 w 17"/>
                  <a:gd name="T43" fmla="*/ 9 h 10"/>
                  <a:gd name="T44" fmla="*/ 3 w 17"/>
                  <a:gd name="T45" fmla="*/ 9 h 10"/>
                  <a:gd name="T46" fmla="*/ 3 w 17"/>
                  <a:gd name="T47" fmla="*/ 9 h 10"/>
                  <a:gd name="T48" fmla="*/ 3 w 17"/>
                  <a:gd name="T49" fmla="*/ 10 h 10"/>
                  <a:gd name="T50" fmla="*/ 3 w 17"/>
                  <a:gd name="T51" fmla="*/ 10 h 10"/>
                  <a:gd name="T52" fmla="*/ 3 w 17"/>
                  <a:gd name="T53" fmla="*/ 10 h 10"/>
                  <a:gd name="T54" fmla="*/ 4 w 17"/>
                  <a:gd name="T55" fmla="*/ 10 h 10"/>
                  <a:gd name="T56" fmla="*/ 5 w 17"/>
                  <a:gd name="T57" fmla="*/ 10 h 10"/>
                  <a:gd name="T58" fmla="*/ 5 w 17"/>
                  <a:gd name="T59" fmla="*/ 10 h 10"/>
                  <a:gd name="T60" fmla="*/ 6 w 17"/>
                  <a:gd name="T61" fmla="*/ 10 h 10"/>
                  <a:gd name="T62" fmla="*/ 8 w 17"/>
                  <a:gd name="T63" fmla="*/ 10 h 10"/>
                  <a:gd name="T64" fmla="*/ 11 w 17"/>
                  <a:gd name="T65" fmla="*/ 10 h 10"/>
                  <a:gd name="T66" fmla="*/ 15 w 17"/>
                  <a:gd name="T67" fmla="*/ 10 h 10"/>
                  <a:gd name="T68" fmla="*/ 17 w 17"/>
                  <a:gd name="T69" fmla="*/ 9 h 10"/>
                  <a:gd name="T70" fmla="*/ 17 w 17"/>
                  <a:gd name="T71" fmla="*/ 8 h 10"/>
                  <a:gd name="T72" fmla="*/ 17 w 17"/>
                  <a:gd name="T73" fmla="*/ 6 h 10"/>
                  <a:gd name="T74" fmla="*/ 17 w 17"/>
                  <a:gd name="T75" fmla="*/ 3 h 10"/>
                  <a:gd name="T76" fmla="*/ 17 w 17"/>
                  <a:gd name="T7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0">
                    <a:moveTo>
                      <a:pt x="17" y="0"/>
                    </a:moveTo>
                    <a:cubicBezTo>
                      <a:pt x="15" y="0"/>
                      <a:pt x="15" y="0"/>
                      <a:pt x="15" y="0"/>
                    </a:cubicBezTo>
                    <a:cubicBezTo>
                      <a:pt x="5" y="0"/>
                      <a:pt x="5" y="0"/>
                      <a:pt x="5" y="0"/>
                    </a:cubicBezTo>
                    <a:cubicBezTo>
                      <a:pt x="5" y="0"/>
                      <a:pt x="5" y="1"/>
                      <a:pt x="5" y="1"/>
                    </a:cubicBezTo>
                    <a:cubicBezTo>
                      <a:pt x="5" y="1"/>
                      <a:pt x="5" y="1"/>
                      <a:pt x="5" y="2"/>
                    </a:cubicBezTo>
                    <a:cubicBezTo>
                      <a:pt x="5" y="2"/>
                      <a:pt x="5" y="2"/>
                      <a:pt x="5" y="2"/>
                    </a:cubicBezTo>
                    <a:cubicBezTo>
                      <a:pt x="5" y="3"/>
                      <a:pt x="5" y="3"/>
                      <a:pt x="5" y="3"/>
                    </a:cubicBezTo>
                    <a:cubicBezTo>
                      <a:pt x="5" y="4"/>
                      <a:pt x="5" y="4"/>
                      <a:pt x="4" y="4"/>
                    </a:cubicBezTo>
                    <a:cubicBezTo>
                      <a:pt x="4" y="4"/>
                      <a:pt x="4" y="5"/>
                      <a:pt x="4" y="5"/>
                    </a:cubicBezTo>
                    <a:cubicBezTo>
                      <a:pt x="3" y="5"/>
                      <a:pt x="3" y="5"/>
                      <a:pt x="3" y="5"/>
                    </a:cubicBezTo>
                    <a:cubicBezTo>
                      <a:pt x="3" y="6"/>
                      <a:pt x="2" y="6"/>
                      <a:pt x="2" y="6"/>
                    </a:cubicBezTo>
                    <a:cubicBezTo>
                      <a:pt x="2" y="6"/>
                      <a:pt x="1" y="6"/>
                      <a:pt x="1" y="6"/>
                    </a:cubicBezTo>
                    <a:cubicBezTo>
                      <a:pt x="1" y="6"/>
                      <a:pt x="1" y="6"/>
                      <a:pt x="1" y="7"/>
                    </a:cubicBezTo>
                    <a:cubicBezTo>
                      <a:pt x="1" y="7"/>
                      <a:pt x="0" y="7"/>
                      <a:pt x="0" y="7"/>
                    </a:cubicBezTo>
                    <a:cubicBezTo>
                      <a:pt x="0" y="7"/>
                      <a:pt x="0" y="7"/>
                      <a:pt x="0" y="8"/>
                    </a:cubicBezTo>
                    <a:cubicBezTo>
                      <a:pt x="0" y="8"/>
                      <a:pt x="0" y="8"/>
                      <a:pt x="0" y="8"/>
                    </a:cubicBezTo>
                    <a:cubicBezTo>
                      <a:pt x="1" y="8"/>
                      <a:pt x="1" y="8"/>
                      <a:pt x="1" y="8"/>
                    </a:cubicBezTo>
                    <a:cubicBezTo>
                      <a:pt x="1" y="8"/>
                      <a:pt x="1" y="8"/>
                      <a:pt x="1" y="8"/>
                    </a:cubicBezTo>
                    <a:cubicBezTo>
                      <a:pt x="1" y="8"/>
                      <a:pt x="1" y="8"/>
                      <a:pt x="1" y="8"/>
                    </a:cubicBezTo>
                    <a:cubicBezTo>
                      <a:pt x="2" y="8"/>
                      <a:pt x="2" y="8"/>
                      <a:pt x="2" y="8"/>
                    </a:cubicBezTo>
                    <a:cubicBezTo>
                      <a:pt x="2" y="8"/>
                      <a:pt x="2" y="8"/>
                      <a:pt x="2" y="9"/>
                    </a:cubicBezTo>
                    <a:cubicBezTo>
                      <a:pt x="2"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4" y="10"/>
                      <a:pt x="4" y="10"/>
                    </a:cubicBezTo>
                    <a:cubicBezTo>
                      <a:pt x="4" y="10"/>
                      <a:pt x="5" y="10"/>
                      <a:pt x="5" y="10"/>
                    </a:cubicBezTo>
                    <a:cubicBezTo>
                      <a:pt x="5" y="10"/>
                      <a:pt x="5" y="10"/>
                      <a:pt x="5" y="10"/>
                    </a:cubicBezTo>
                    <a:cubicBezTo>
                      <a:pt x="6" y="10"/>
                      <a:pt x="6" y="10"/>
                      <a:pt x="6" y="10"/>
                    </a:cubicBezTo>
                    <a:cubicBezTo>
                      <a:pt x="6" y="10"/>
                      <a:pt x="7" y="10"/>
                      <a:pt x="8" y="10"/>
                    </a:cubicBezTo>
                    <a:cubicBezTo>
                      <a:pt x="9" y="10"/>
                      <a:pt x="10" y="10"/>
                      <a:pt x="11" y="10"/>
                    </a:cubicBezTo>
                    <a:cubicBezTo>
                      <a:pt x="12" y="10"/>
                      <a:pt x="14" y="10"/>
                      <a:pt x="15" y="10"/>
                    </a:cubicBezTo>
                    <a:cubicBezTo>
                      <a:pt x="16" y="10"/>
                      <a:pt x="16" y="9"/>
                      <a:pt x="17" y="9"/>
                    </a:cubicBezTo>
                    <a:cubicBezTo>
                      <a:pt x="17" y="9"/>
                      <a:pt x="17" y="9"/>
                      <a:pt x="17" y="8"/>
                    </a:cubicBezTo>
                    <a:cubicBezTo>
                      <a:pt x="17" y="7"/>
                      <a:pt x="17" y="7"/>
                      <a:pt x="17" y="6"/>
                    </a:cubicBezTo>
                    <a:cubicBezTo>
                      <a:pt x="17" y="5"/>
                      <a:pt x="17" y="4"/>
                      <a:pt x="17" y="3"/>
                    </a:cubicBezTo>
                    <a:cubicBezTo>
                      <a:pt x="17" y="2"/>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2" name="Freeform 76">
                <a:extLst>
                  <a:ext uri="{FF2B5EF4-FFF2-40B4-BE49-F238E27FC236}">
                    <a16:creationId xmlns:a16="http://schemas.microsoft.com/office/drawing/2014/main" id="{E24DDFE1-E688-C148-8C8B-11685263AE4F}"/>
                  </a:ext>
                </a:extLst>
              </p:cNvPr>
              <p:cNvSpPr>
                <a:spLocks noEditPoints="1"/>
              </p:cNvSpPr>
              <p:nvPr/>
            </p:nvSpPr>
            <p:spPr bwMode="auto">
              <a:xfrm>
                <a:off x="3807" y="1219"/>
                <a:ext cx="20" cy="15"/>
              </a:xfrm>
              <a:custGeom>
                <a:avLst/>
                <a:gdLst>
                  <a:gd name="T0" fmla="*/ 4 w 19"/>
                  <a:gd name="T1" fmla="*/ 12 h 14"/>
                  <a:gd name="T2" fmla="*/ 4 w 19"/>
                  <a:gd name="T3" fmla="*/ 11 h 14"/>
                  <a:gd name="T4" fmla="*/ 4 w 19"/>
                  <a:gd name="T5" fmla="*/ 11 h 14"/>
                  <a:gd name="T6" fmla="*/ 3 w 19"/>
                  <a:gd name="T7" fmla="*/ 10 h 14"/>
                  <a:gd name="T8" fmla="*/ 2 w 19"/>
                  <a:gd name="T9" fmla="*/ 10 h 14"/>
                  <a:gd name="T10" fmla="*/ 1 w 19"/>
                  <a:gd name="T11" fmla="*/ 10 h 14"/>
                  <a:gd name="T12" fmla="*/ 1 w 19"/>
                  <a:gd name="T13" fmla="*/ 9 h 14"/>
                  <a:gd name="T14" fmla="*/ 2 w 19"/>
                  <a:gd name="T15" fmla="*/ 8 h 14"/>
                  <a:gd name="T16" fmla="*/ 4 w 19"/>
                  <a:gd name="T17" fmla="*/ 7 h 14"/>
                  <a:gd name="T18" fmla="*/ 5 w 19"/>
                  <a:gd name="T19" fmla="*/ 6 h 14"/>
                  <a:gd name="T20" fmla="*/ 6 w 19"/>
                  <a:gd name="T21" fmla="*/ 4 h 14"/>
                  <a:gd name="T22" fmla="*/ 6 w 19"/>
                  <a:gd name="T23" fmla="*/ 3 h 14"/>
                  <a:gd name="T24" fmla="*/ 16 w 19"/>
                  <a:gd name="T25" fmla="*/ 2 h 14"/>
                  <a:gd name="T26" fmla="*/ 18 w 19"/>
                  <a:gd name="T27" fmla="*/ 5 h 14"/>
                  <a:gd name="T28" fmla="*/ 18 w 19"/>
                  <a:gd name="T29" fmla="*/ 10 h 14"/>
                  <a:gd name="T30" fmla="*/ 16 w 19"/>
                  <a:gd name="T31" fmla="*/ 12 h 14"/>
                  <a:gd name="T32" fmla="*/ 9 w 19"/>
                  <a:gd name="T33" fmla="*/ 12 h 14"/>
                  <a:gd name="T34" fmla="*/ 6 w 19"/>
                  <a:gd name="T35" fmla="*/ 12 h 14"/>
                  <a:gd name="T36" fmla="*/ 5 w 19"/>
                  <a:gd name="T37" fmla="*/ 12 h 14"/>
                  <a:gd name="T38" fmla="*/ 19 w 19"/>
                  <a:gd name="T39" fmla="*/ 0 h 14"/>
                  <a:gd name="T40" fmla="*/ 16 w 19"/>
                  <a:gd name="T41" fmla="*/ 1 h 14"/>
                  <a:gd name="T42" fmla="*/ 5 w 19"/>
                  <a:gd name="T43" fmla="*/ 1 h 14"/>
                  <a:gd name="T44" fmla="*/ 4 w 19"/>
                  <a:gd name="T45" fmla="*/ 1 h 14"/>
                  <a:gd name="T46" fmla="*/ 4 w 19"/>
                  <a:gd name="T47" fmla="*/ 2 h 14"/>
                  <a:gd name="T48" fmla="*/ 4 w 19"/>
                  <a:gd name="T49" fmla="*/ 2 h 14"/>
                  <a:gd name="T50" fmla="*/ 5 w 19"/>
                  <a:gd name="T51" fmla="*/ 3 h 14"/>
                  <a:gd name="T52" fmla="*/ 5 w 19"/>
                  <a:gd name="T53" fmla="*/ 5 h 14"/>
                  <a:gd name="T54" fmla="*/ 4 w 19"/>
                  <a:gd name="T55" fmla="*/ 6 h 14"/>
                  <a:gd name="T56" fmla="*/ 3 w 19"/>
                  <a:gd name="T57" fmla="*/ 7 h 14"/>
                  <a:gd name="T58" fmla="*/ 1 w 19"/>
                  <a:gd name="T59" fmla="*/ 8 h 14"/>
                  <a:gd name="T60" fmla="*/ 0 w 19"/>
                  <a:gd name="T61" fmla="*/ 10 h 14"/>
                  <a:gd name="T62" fmla="*/ 1 w 19"/>
                  <a:gd name="T63" fmla="*/ 11 h 14"/>
                  <a:gd name="T64" fmla="*/ 2 w 19"/>
                  <a:gd name="T65" fmla="*/ 11 h 14"/>
                  <a:gd name="T66" fmla="*/ 3 w 19"/>
                  <a:gd name="T67" fmla="*/ 12 h 14"/>
                  <a:gd name="T68" fmla="*/ 3 w 19"/>
                  <a:gd name="T69" fmla="*/ 12 h 14"/>
                  <a:gd name="T70" fmla="*/ 2 w 19"/>
                  <a:gd name="T71" fmla="*/ 13 h 14"/>
                  <a:gd name="T72" fmla="*/ 2 w 19"/>
                  <a:gd name="T73" fmla="*/ 13 h 14"/>
                  <a:gd name="T74" fmla="*/ 2 w 19"/>
                  <a:gd name="T75" fmla="*/ 14 h 14"/>
                  <a:gd name="T76" fmla="*/ 4 w 19"/>
                  <a:gd name="T77" fmla="*/ 13 h 14"/>
                  <a:gd name="T78" fmla="*/ 6 w 19"/>
                  <a:gd name="T79" fmla="*/ 13 h 14"/>
                  <a:gd name="T80" fmla="*/ 9 w 19"/>
                  <a:gd name="T81" fmla="*/ 13 h 14"/>
                  <a:gd name="T82" fmla="*/ 17 w 19"/>
                  <a:gd name="T83" fmla="*/ 13 h 14"/>
                  <a:gd name="T84" fmla="*/ 19 w 19"/>
                  <a:gd name="T85" fmla="*/ 12 h 14"/>
                  <a:gd name="T86" fmla="*/ 19 w 19"/>
                  <a:gd name="T87" fmla="*/ 11 h 14"/>
                  <a:gd name="T88" fmla="*/ 19 w 19"/>
                  <a:gd name="T89" fmla="*/ 5 h 14"/>
                  <a:gd name="T90" fmla="*/ 19 w 19"/>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4">
                    <a:moveTo>
                      <a:pt x="4" y="12"/>
                    </a:move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3" y="11"/>
                      <a:pt x="3" y="11"/>
                    </a:cubicBezTo>
                    <a:cubicBezTo>
                      <a:pt x="3" y="10"/>
                      <a:pt x="3" y="10"/>
                      <a:pt x="3" y="10"/>
                    </a:cubicBezTo>
                    <a:cubicBezTo>
                      <a:pt x="3" y="10"/>
                      <a:pt x="3" y="10"/>
                      <a:pt x="2" y="10"/>
                    </a:cubicBezTo>
                    <a:cubicBezTo>
                      <a:pt x="2" y="10"/>
                      <a:pt x="2" y="10"/>
                      <a:pt x="2" y="10"/>
                    </a:cubicBezTo>
                    <a:cubicBezTo>
                      <a:pt x="2" y="10"/>
                      <a:pt x="2" y="10"/>
                      <a:pt x="2" y="10"/>
                    </a:cubicBezTo>
                    <a:cubicBezTo>
                      <a:pt x="2" y="10"/>
                      <a:pt x="2" y="10"/>
                      <a:pt x="1" y="10"/>
                    </a:cubicBezTo>
                    <a:cubicBezTo>
                      <a:pt x="1" y="10"/>
                      <a:pt x="1" y="10"/>
                      <a:pt x="1" y="10"/>
                    </a:cubicBezTo>
                    <a:cubicBezTo>
                      <a:pt x="1" y="9"/>
                      <a:pt x="1" y="9"/>
                      <a:pt x="1" y="9"/>
                    </a:cubicBezTo>
                    <a:cubicBezTo>
                      <a:pt x="1" y="9"/>
                      <a:pt x="2" y="9"/>
                      <a:pt x="2" y="9"/>
                    </a:cubicBezTo>
                    <a:cubicBezTo>
                      <a:pt x="2" y="8"/>
                      <a:pt x="2" y="8"/>
                      <a:pt x="2" y="8"/>
                    </a:cubicBezTo>
                    <a:cubicBezTo>
                      <a:pt x="2" y="8"/>
                      <a:pt x="3" y="8"/>
                      <a:pt x="3" y="8"/>
                    </a:cubicBezTo>
                    <a:cubicBezTo>
                      <a:pt x="3" y="8"/>
                      <a:pt x="4" y="8"/>
                      <a:pt x="4" y="7"/>
                    </a:cubicBezTo>
                    <a:cubicBezTo>
                      <a:pt x="4" y="7"/>
                      <a:pt x="4" y="7"/>
                      <a:pt x="5" y="7"/>
                    </a:cubicBezTo>
                    <a:cubicBezTo>
                      <a:pt x="5" y="7"/>
                      <a:pt x="5" y="6"/>
                      <a:pt x="5" y="6"/>
                    </a:cubicBezTo>
                    <a:cubicBezTo>
                      <a:pt x="6" y="6"/>
                      <a:pt x="6" y="6"/>
                      <a:pt x="6" y="5"/>
                    </a:cubicBezTo>
                    <a:cubicBezTo>
                      <a:pt x="6" y="5"/>
                      <a:pt x="6" y="5"/>
                      <a:pt x="6" y="4"/>
                    </a:cubicBezTo>
                    <a:cubicBezTo>
                      <a:pt x="6" y="4"/>
                      <a:pt x="6" y="4"/>
                      <a:pt x="6" y="4"/>
                    </a:cubicBezTo>
                    <a:cubicBezTo>
                      <a:pt x="6" y="3"/>
                      <a:pt x="6" y="3"/>
                      <a:pt x="6" y="3"/>
                    </a:cubicBezTo>
                    <a:cubicBezTo>
                      <a:pt x="6" y="3"/>
                      <a:pt x="6" y="2"/>
                      <a:pt x="6" y="2"/>
                    </a:cubicBezTo>
                    <a:cubicBezTo>
                      <a:pt x="16" y="2"/>
                      <a:pt x="16" y="2"/>
                      <a:pt x="16" y="2"/>
                    </a:cubicBezTo>
                    <a:cubicBezTo>
                      <a:pt x="18" y="2"/>
                      <a:pt x="18" y="2"/>
                      <a:pt x="18" y="2"/>
                    </a:cubicBezTo>
                    <a:cubicBezTo>
                      <a:pt x="18" y="3"/>
                      <a:pt x="18" y="4"/>
                      <a:pt x="18" y="5"/>
                    </a:cubicBezTo>
                    <a:cubicBezTo>
                      <a:pt x="18" y="6"/>
                      <a:pt x="18" y="7"/>
                      <a:pt x="18" y="8"/>
                    </a:cubicBezTo>
                    <a:cubicBezTo>
                      <a:pt x="18" y="9"/>
                      <a:pt x="18" y="9"/>
                      <a:pt x="18" y="10"/>
                    </a:cubicBezTo>
                    <a:cubicBezTo>
                      <a:pt x="18" y="11"/>
                      <a:pt x="18" y="11"/>
                      <a:pt x="18" y="11"/>
                    </a:cubicBezTo>
                    <a:cubicBezTo>
                      <a:pt x="17" y="11"/>
                      <a:pt x="17" y="12"/>
                      <a:pt x="16" y="12"/>
                    </a:cubicBezTo>
                    <a:cubicBezTo>
                      <a:pt x="15" y="12"/>
                      <a:pt x="13" y="12"/>
                      <a:pt x="12" y="12"/>
                    </a:cubicBezTo>
                    <a:cubicBezTo>
                      <a:pt x="11" y="12"/>
                      <a:pt x="10" y="12"/>
                      <a:pt x="9" y="12"/>
                    </a:cubicBezTo>
                    <a:cubicBezTo>
                      <a:pt x="8" y="12"/>
                      <a:pt x="7" y="12"/>
                      <a:pt x="7" y="12"/>
                    </a:cubicBezTo>
                    <a:cubicBezTo>
                      <a:pt x="7" y="12"/>
                      <a:pt x="7" y="12"/>
                      <a:pt x="6" y="12"/>
                    </a:cubicBezTo>
                    <a:cubicBezTo>
                      <a:pt x="6" y="12"/>
                      <a:pt x="6" y="12"/>
                      <a:pt x="6" y="12"/>
                    </a:cubicBezTo>
                    <a:cubicBezTo>
                      <a:pt x="6" y="12"/>
                      <a:pt x="5" y="12"/>
                      <a:pt x="5" y="12"/>
                    </a:cubicBezTo>
                    <a:cubicBezTo>
                      <a:pt x="5" y="12"/>
                      <a:pt x="4" y="12"/>
                      <a:pt x="4" y="12"/>
                    </a:cubicBezTo>
                    <a:moveTo>
                      <a:pt x="19" y="0"/>
                    </a:moveTo>
                    <a:cubicBezTo>
                      <a:pt x="19" y="0"/>
                      <a:pt x="19" y="0"/>
                      <a:pt x="19" y="0"/>
                    </a:cubicBezTo>
                    <a:cubicBezTo>
                      <a:pt x="16" y="1"/>
                      <a:pt x="16" y="1"/>
                      <a:pt x="16"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5" y="2"/>
                      <a:pt x="5" y="3"/>
                      <a:pt x="5" y="3"/>
                    </a:cubicBezTo>
                    <a:cubicBezTo>
                      <a:pt x="5" y="3"/>
                      <a:pt x="5" y="3"/>
                      <a:pt x="5" y="3"/>
                    </a:cubicBezTo>
                    <a:cubicBezTo>
                      <a:pt x="5" y="4"/>
                      <a:pt x="5" y="4"/>
                      <a:pt x="5" y="4"/>
                    </a:cubicBezTo>
                    <a:cubicBezTo>
                      <a:pt x="5" y="4"/>
                      <a:pt x="5" y="5"/>
                      <a:pt x="5" y="5"/>
                    </a:cubicBezTo>
                    <a:cubicBezTo>
                      <a:pt x="5" y="5"/>
                      <a:pt x="5" y="5"/>
                      <a:pt x="4" y="6"/>
                    </a:cubicBezTo>
                    <a:cubicBezTo>
                      <a:pt x="4" y="6"/>
                      <a:pt x="4" y="6"/>
                      <a:pt x="4" y="6"/>
                    </a:cubicBezTo>
                    <a:cubicBezTo>
                      <a:pt x="4" y="6"/>
                      <a:pt x="4" y="6"/>
                      <a:pt x="3" y="7"/>
                    </a:cubicBezTo>
                    <a:cubicBezTo>
                      <a:pt x="3" y="7"/>
                      <a:pt x="3" y="7"/>
                      <a:pt x="3" y="7"/>
                    </a:cubicBezTo>
                    <a:cubicBezTo>
                      <a:pt x="2" y="7"/>
                      <a:pt x="2" y="7"/>
                      <a:pt x="2" y="7"/>
                    </a:cubicBezTo>
                    <a:cubicBezTo>
                      <a:pt x="1" y="8"/>
                      <a:pt x="1" y="8"/>
                      <a:pt x="1" y="8"/>
                    </a:cubicBezTo>
                    <a:cubicBezTo>
                      <a:pt x="1" y="8"/>
                      <a:pt x="0" y="9"/>
                      <a:pt x="0" y="9"/>
                    </a:cubicBezTo>
                    <a:cubicBezTo>
                      <a:pt x="0" y="9"/>
                      <a:pt x="0" y="9"/>
                      <a:pt x="0" y="10"/>
                    </a:cubicBezTo>
                    <a:cubicBezTo>
                      <a:pt x="0" y="10"/>
                      <a:pt x="0" y="10"/>
                      <a:pt x="1" y="10"/>
                    </a:cubicBezTo>
                    <a:cubicBezTo>
                      <a:pt x="1" y="10"/>
                      <a:pt x="1" y="11"/>
                      <a:pt x="1" y="11"/>
                    </a:cubicBezTo>
                    <a:cubicBezTo>
                      <a:pt x="1" y="11"/>
                      <a:pt x="1" y="11"/>
                      <a:pt x="2" y="11"/>
                    </a:cubicBezTo>
                    <a:cubicBezTo>
                      <a:pt x="2" y="11"/>
                      <a:pt x="2" y="11"/>
                      <a:pt x="2" y="11"/>
                    </a:cubicBezTo>
                    <a:cubicBezTo>
                      <a:pt x="3" y="11"/>
                      <a:pt x="3" y="11"/>
                      <a:pt x="3" y="11"/>
                    </a:cubicBezTo>
                    <a:cubicBezTo>
                      <a:pt x="3" y="11"/>
                      <a:pt x="3" y="11"/>
                      <a:pt x="3" y="12"/>
                    </a:cubicBezTo>
                    <a:cubicBezTo>
                      <a:pt x="3" y="12"/>
                      <a:pt x="3" y="12"/>
                      <a:pt x="3" y="12"/>
                    </a:cubicBezTo>
                    <a:cubicBezTo>
                      <a:pt x="3" y="12"/>
                      <a:pt x="3" y="12"/>
                      <a:pt x="3" y="12"/>
                    </a:cubicBezTo>
                    <a:cubicBezTo>
                      <a:pt x="3" y="12"/>
                      <a:pt x="3" y="12"/>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3" y="13"/>
                      <a:pt x="3" y="13"/>
                      <a:pt x="3" y="13"/>
                    </a:cubicBezTo>
                    <a:cubicBezTo>
                      <a:pt x="3" y="13"/>
                      <a:pt x="4" y="13"/>
                      <a:pt x="4" y="13"/>
                    </a:cubicBezTo>
                    <a:cubicBezTo>
                      <a:pt x="5" y="13"/>
                      <a:pt x="5" y="13"/>
                      <a:pt x="5" y="13"/>
                    </a:cubicBezTo>
                    <a:cubicBezTo>
                      <a:pt x="6" y="13"/>
                      <a:pt x="6" y="13"/>
                      <a:pt x="6" y="13"/>
                    </a:cubicBezTo>
                    <a:cubicBezTo>
                      <a:pt x="6" y="13"/>
                      <a:pt x="7" y="13"/>
                      <a:pt x="7" y="13"/>
                    </a:cubicBezTo>
                    <a:cubicBezTo>
                      <a:pt x="7" y="13"/>
                      <a:pt x="8" y="13"/>
                      <a:pt x="9" y="13"/>
                    </a:cubicBezTo>
                    <a:cubicBezTo>
                      <a:pt x="10" y="13"/>
                      <a:pt x="12" y="13"/>
                      <a:pt x="13" y="13"/>
                    </a:cubicBezTo>
                    <a:cubicBezTo>
                      <a:pt x="14" y="13"/>
                      <a:pt x="16" y="13"/>
                      <a:pt x="17" y="13"/>
                    </a:cubicBezTo>
                    <a:cubicBezTo>
                      <a:pt x="18" y="12"/>
                      <a:pt x="18" y="12"/>
                      <a:pt x="18" y="12"/>
                    </a:cubicBezTo>
                    <a:cubicBezTo>
                      <a:pt x="19" y="12"/>
                      <a:pt x="19" y="12"/>
                      <a:pt x="19" y="12"/>
                    </a:cubicBezTo>
                    <a:cubicBezTo>
                      <a:pt x="19" y="12"/>
                      <a:pt x="19" y="12"/>
                      <a:pt x="19" y="12"/>
                    </a:cubicBezTo>
                    <a:cubicBezTo>
                      <a:pt x="19" y="12"/>
                      <a:pt x="19" y="12"/>
                      <a:pt x="19" y="11"/>
                    </a:cubicBezTo>
                    <a:cubicBezTo>
                      <a:pt x="19" y="11"/>
                      <a:pt x="19" y="10"/>
                      <a:pt x="19" y="9"/>
                    </a:cubicBezTo>
                    <a:cubicBezTo>
                      <a:pt x="19" y="8"/>
                      <a:pt x="19" y="7"/>
                      <a:pt x="19" y="5"/>
                    </a:cubicBezTo>
                    <a:cubicBezTo>
                      <a:pt x="19" y="4"/>
                      <a:pt x="19" y="3"/>
                      <a:pt x="19" y="1"/>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3" name="Freeform 77">
                <a:extLst>
                  <a:ext uri="{FF2B5EF4-FFF2-40B4-BE49-F238E27FC236}">
                    <a16:creationId xmlns:a16="http://schemas.microsoft.com/office/drawing/2014/main" id="{74055AD6-EB5E-9548-B934-9E4AB6B39DAE}"/>
                  </a:ext>
                </a:extLst>
              </p:cNvPr>
              <p:cNvSpPr>
                <a:spLocks/>
              </p:cNvSpPr>
              <p:nvPr/>
            </p:nvSpPr>
            <p:spPr bwMode="auto">
              <a:xfrm>
                <a:off x="3824" y="1207"/>
                <a:ext cx="61" cy="79"/>
              </a:xfrm>
              <a:custGeom>
                <a:avLst/>
                <a:gdLst>
                  <a:gd name="T0" fmla="*/ 43 w 58"/>
                  <a:gd name="T1" fmla="*/ 5 h 74"/>
                  <a:gd name="T2" fmla="*/ 39 w 58"/>
                  <a:gd name="T3" fmla="*/ 15 h 74"/>
                  <a:gd name="T4" fmla="*/ 34 w 58"/>
                  <a:gd name="T5" fmla="*/ 15 h 74"/>
                  <a:gd name="T6" fmla="*/ 25 w 58"/>
                  <a:gd name="T7" fmla="*/ 13 h 74"/>
                  <a:gd name="T8" fmla="*/ 19 w 58"/>
                  <a:gd name="T9" fmla="*/ 13 h 74"/>
                  <a:gd name="T10" fmla="*/ 16 w 58"/>
                  <a:gd name="T11" fmla="*/ 21 h 74"/>
                  <a:gd name="T12" fmla="*/ 19 w 58"/>
                  <a:gd name="T13" fmla="*/ 20 h 74"/>
                  <a:gd name="T14" fmla="*/ 23 w 58"/>
                  <a:gd name="T15" fmla="*/ 20 h 74"/>
                  <a:gd name="T16" fmla="*/ 26 w 58"/>
                  <a:gd name="T17" fmla="*/ 22 h 74"/>
                  <a:gd name="T18" fmla="*/ 25 w 58"/>
                  <a:gd name="T19" fmla="*/ 27 h 74"/>
                  <a:gd name="T20" fmla="*/ 22 w 58"/>
                  <a:gd name="T21" fmla="*/ 30 h 74"/>
                  <a:gd name="T22" fmla="*/ 26 w 58"/>
                  <a:gd name="T23" fmla="*/ 35 h 74"/>
                  <a:gd name="T24" fmla="*/ 27 w 58"/>
                  <a:gd name="T25" fmla="*/ 42 h 74"/>
                  <a:gd name="T26" fmla="*/ 26 w 58"/>
                  <a:gd name="T27" fmla="*/ 53 h 74"/>
                  <a:gd name="T28" fmla="*/ 23 w 58"/>
                  <a:gd name="T29" fmla="*/ 54 h 74"/>
                  <a:gd name="T30" fmla="*/ 20 w 58"/>
                  <a:gd name="T31" fmla="*/ 53 h 74"/>
                  <a:gd name="T32" fmla="*/ 18 w 58"/>
                  <a:gd name="T33" fmla="*/ 53 h 74"/>
                  <a:gd name="T34" fmla="*/ 16 w 58"/>
                  <a:gd name="T35" fmla="*/ 52 h 74"/>
                  <a:gd name="T36" fmla="*/ 14 w 58"/>
                  <a:gd name="T37" fmla="*/ 48 h 74"/>
                  <a:gd name="T38" fmla="*/ 12 w 58"/>
                  <a:gd name="T39" fmla="*/ 49 h 74"/>
                  <a:gd name="T40" fmla="*/ 9 w 58"/>
                  <a:gd name="T41" fmla="*/ 52 h 74"/>
                  <a:gd name="T42" fmla="*/ 5 w 58"/>
                  <a:gd name="T43" fmla="*/ 53 h 74"/>
                  <a:gd name="T44" fmla="*/ 5 w 58"/>
                  <a:gd name="T45" fmla="*/ 56 h 74"/>
                  <a:gd name="T46" fmla="*/ 6 w 58"/>
                  <a:gd name="T47" fmla="*/ 60 h 74"/>
                  <a:gd name="T48" fmla="*/ 4 w 58"/>
                  <a:gd name="T49" fmla="*/ 63 h 74"/>
                  <a:gd name="T50" fmla="*/ 0 w 58"/>
                  <a:gd name="T51" fmla="*/ 65 h 74"/>
                  <a:gd name="T52" fmla="*/ 8 w 58"/>
                  <a:gd name="T53" fmla="*/ 74 h 74"/>
                  <a:gd name="T54" fmla="*/ 10 w 58"/>
                  <a:gd name="T55" fmla="*/ 72 h 74"/>
                  <a:gd name="T56" fmla="*/ 14 w 58"/>
                  <a:gd name="T57" fmla="*/ 70 h 74"/>
                  <a:gd name="T58" fmla="*/ 14 w 58"/>
                  <a:gd name="T59" fmla="*/ 70 h 74"/>
                  <a:gd name="T60" fmla="*/ 15 w 58"/>
                  <a:gd name="T61" fmla="*/ 70 h 74"/>
                  <a:gd name="T62" fmla="*/ 15 w 58"/>
                  <a:gd name="T63" fmla="*/ 70 h 74"/>
                  <a:gd name="T64" fmla="*/ 15 w 58"/>
                  <a:gd name="T65" fmla="*/ 70 h 74"/>
                  <a:gd name="T66" fmla="*/ 15 w 58"/>
                  <a:gd name="T67" fmla="*/ 70 h 74"/>
                  <a:gd name="T68" fmla="*/ 15 w 58"/>
                  <a:gd name="T69" fmla="*/ 70 h 74"/>
                  <a:gd name="T70" fmla="*/ 15 w 58"/>
                  <a:gd name="T71" fmla="*/ 70 h 74"/>
                  <a:gd name="T72" fmla="*/ 16 w 58"/>
                  <a:gd name="T73" fmla="*/ 70 h 74"/>
                  <a:gd name="T74" fmla="*/ 18 w 58"/>
                  <a:gd name="T75" fmla="*/ 71 h 74"/>
                  <a:gd name="T76" fmla="*/ 20 w 58"/>
                  <a:gd name="T77" fmla="*/ 71 h 74"/>
                  <a:gd name="T78" fmla="*/ 25 w 58"/>
                  <a:gd name="T79" fmla="*/ 68 h 74"/>
                  <a:gd name="T80" fmla="*/ 28 w 58"/>
                  <a:gd name="T81" fmla="*/ 72 h 74"/>
                  <a:gd name="T82" fmla="*/ 30 w 58"/>
                  <a:gd name="T83" fmla="*/ 72 h 74"/>
                  <a:gd name="T84" fmla="*/ 34 w 58"/>
                  <a:gd name="T85" fmla="*/ 69 h 74"/>
                  <a:gd name="T86" fmla="*/ 36 w 58"/>
                  <a:gd name="T87" fmla="*/ 66 h 74"/>
                  <a:gd name="T88" fmla="*/ 39 w 58"/>
                  <a:gd name="T89" fmla="*/ 62 h 74"/>
                  <a:gd name="T90" fmla="*/ 40 w 58"/>
                  <a:gd name="T91" fmla="*/ 55 h 74"/>
                  <a:gd name="T92" fmla="*/ 40 w 58"/>
                  <a:gd name="T93" fmla="*/ 46 h 74"/>
                  <a:gd name="T94" fmla="*/ 43 w 58"/>
                  <a:gd name="T95" fmla="*/ 42 h 74"/>
                  <a:gd name="T96" fmla="*/ 48 w 58"/>
                  <a:gd name="T97" fmla="*/ 34 h 74"/>
                  <a:gd name="T98" fmla="*/ 53 w 58"/>
                  <a:gd name="T99" fmla="*/ 23 h 74"/>
                  <a:gd name="T100" fmla="*/ 55 w 58"/>
                  <a:gd name="T101" fmla="*/ 12 h 74"/>
                  <a:gd name="T102" fmla="*/ 57 w 58"/>
                  <a:gd name="T103" fmla="*/ 9 h 74"/>
                  <a:gd name="T104" fmla="*/ 58 w 58"/>
                  <a:gd name="T105" fmla="*/ 5 h 74"/>
                  <a:gd name="T106" fmla="*/ 58 w 58"/>
                  <a:gd name="T107" fmla="*/ 5 h 74"/>
                  <a:gd name="T108" fmla="*/ 58 w 58"/>
                  <a:gd name="T109" fmla="*/ 5 h 74"/>
                  <a:gd name="T110" fmla="*/ 58 w 58"/>
                  <a:gd name="T111" fmla="*/ 5 h 74"/>
                  <a:gd name="T112" fmla="*/ 58 w 58"/>
                  <a:gd name="T113" fmla="*/ 5 h 74"/>
                  <a:gd name="T114" fmla="*/ 58 w 58"/>
                  <a:gd name="T115"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74">
                    <a:moveTo>
                      <a:pt x="51" y="0"/>
                    </a:moveTo>
                    <a:cubicBezTo>
                      <a:pt x="48" y="1"/>
                      <a:pt x="48" y="1"/>
                      <a:pt x="48" y="1"/>
                    </a:cubicBezTo>
                    <a:cubicBezTo>
                      <a:pt x="43" y="2"/>
                      <a:pt x="43" y="2"/>
                      <a:pt x="43" y="2"/>
                    </a:cubicBezTo>
                    <a:cubicBezTo>
                      <a:pt x="43" y="2"/>
                      <a:pt x="43" y="3"/>
                      <a:pt x="43" y="3"/>
                    </a:cubicBezTo>
                    <a:cubicBezTo>
                      <a:pt x="43" y="4"/>
                      <a:pt x="43" y="4"/>
                      <a:pt x="43" y="5"/>
                    </a:cubicBezTo>
                    <a:cubicBezTo>
                      <a:pt x="43" y="5"/>
                      <a:pt x="43" y="6"/>
                      <a:pt x="43" y="6"/>
                    </a:cubicBezTo>
                    <a:cubicBezTo>
                      <a:pt x="42" y="7"/>
                      <a:pt x="42" y="8"/>
                      <a:pt x="42" y="8"/>
                    </a:cubicBezTo>
                    <a:cubicBezTo>
                      <a:pt x="41" y="9"/>
                      <a:pt x="41" y="10"/>
                      <a:pt x="40" y="11"/>
                    </a:cubicBezTo>
                    <a:cubicBezTo>
                      <a:pt x="40" y="11"/>
                      <a:pt x="40" y="12"/>
                      <a:pt x="40" y="13"/>
                    </a:cubicBezTo>
                    <a:cubicBezTo>
                      <a:pt x="39" y="14"/>
                      <a:pt x="39" y="15"/>
                      <a:pt x="39" y="15"/>
                    </a:cubicBezTo>
                    <a:cubicBezTo>
                      <a:pt x="39" y="16"/>
                      <a:pt x="39" y="16"/>
                      <a:pt x="39" y="16"/>
                    </a:cubicBezTo>
                    <a:cubicBezTo>
                      <a:pt x="39" y="17"/>
                      <a:pt x="39" y="17"/>
                      <a:pt x="39" y="17"/>
                    </a:cubicBezTo>
                    <a:cubicBezTo>
                      <a:pt x="38" y="17"/>
                      <a:pt x="38" y="17"/>
                      <a:pt x="38" y="17"/>
                    </a:cubicBezTo>
                    <a:cubicBezTo>
                      <a:pt x="38" y="17"/>
                      <a:pt x="38" y="16"/>
                      <a:pt x="37" y="16"/>
                    </a:cubicBezTo>
                    <a:cubicBezTo>
                      <a:pt x="36" y="16"/>
                      <a:pt x="35" y="15"/>
                      <a:pt x="34" y="15"/>
                    </a:cubicBezTo>
                    <a:cubicBezTo>
                      <a:pt x="33" y="14"/>
                      <a:pt x="31" y="14"/>
                      <a:pt x="30" y="13"/>
                    </a:cubicBezTo>
                    <a:cubicBezTo>
                      <a:pt x="29" y="13"/>
                      <a:pt x="28" y="13"/>
                      <a:pt x="27" y="13"/>
                    </a:cubicBezTo>
                    <a:cubicBezTo>
                      <a:pt x="27" y="13"/>
                      <a:pt x="27" y="13"/>
                      <a:pt x="27" y="13"/>
                    </a:cubicBezTo>
                    <a:cubicBezTo>
                      <a:pt x="27" y="13"/>
                      <a:pt x="26" y="13"/>
                      <a:pt x="26" y="13"/>
                    </a:cubicBezTo>
                    <a:cubicBezTo>
                      <a:pt x="26" y="13"/>
                      <a:pt x="26" y="13"/>
                      <a:pt x="25" y="13"/>
                    </a:cubicBezTo>
                    <a:cubicBezTo>
                      <a:pt x="25" y="13"/>
                      <a:pt x="25" y="13"/>
                      <a:pt x="24" y="13"/>
                    </a:cubicBezTo>
                    <a:cubicBezTo>
                      <a:pt x="24" y="13"/>
                      <a:pt x="24" y="13"/>
                      <a:pt x="23" y="13"/>
                    </a:cubicBezTo>
                    <a:cubicBezTo>
                      <a:pt x="23" y="13"/>
                      <a:pt x="22" y="13"/>
                      <a:pt x="22" y="13"/>
                    </a:cubicBezTo>
                    <a:cubicBezTo>
                      <a:pt x="21" y="13"/>
                      <a:pt x="21" y="13"/>
                      <a:pt x="20" y="13"/>
                    </a:cubicBezTo>
                    <a:cubicBezTo>
                      <a:pt x="20" y="13"/>
                      <a:pt x="19" y="13"/>
                      <a:pt x="19" y="13"/>
                    </a:cubicBezTo>
                    <a:cubicBezTo>
                      <a:pt x="18" y="13"/>
                      <a:pt x="18" y="13"/>
                      <a:pt x="17" y="13"/>
                    </a:cubicBezTo>
                    <a:cubicBezTo>
                      <a:pt x="17" y="14"/>
                      <a:pt x="17" y="15"/>
                      <a:pt x="17" y="16"/>
                    </a:cubicBezTo>
                    <a:cubicBezTo>
                      <a:pt x="17" y="17"/>
                      <a:pt x="17" y="17"/>
                      <a:pt x="17" y="18"/>
                    </a:cubicBezTo>
                    <a:cubicBezTo>
                      <a:pt x="17" y="19"/>
                      <a:pt x="16" y="19"/>
                      <a:pt x="16" y="20"/>
                    </a:cubicBezTo>
                    <a:cubicBezTo>
                      <a:pt x="16" y="20"/>
                      <a:pt x="16" y="21"/>
                      <a:pt x="16"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9" y="20"/>
                    </a:cubicBezTo>
                    <a:cubicBezTo>
                      <a:pt x="19" y="20"/>
                      <a:pt x="19" y="20"/>
                      <a:pt x="19" y="20"/>
                    </a:cubicBezTo>
                    <a:cubicBezTo>
                      <a:pt x="20" y="20"/>
                      <a:pt x="20" y="20"/>
                      <a:pt x="20" y="20"/>
                    </a:cubicBezTo>
                    <a:cubicBezTo>
                      <a:pt x="21" y="20"/>
                      <a:pt x="21" y="20"/>
                      <a:pt x="21" y="20"/>
                    </a:cubicBezTo>
                    <a:cubicBezTo>
                      <a:pt x="22" y="20"/>
                      <a:pt x="22" y="20"/>
                      <a:pt x="22" y="20"/>
                    </a:cubicBezTo>
                    <a:cubicBezTo>
                      <a:pt x="22" y="20"/>
                      <a:pt x="23" y="20"/>
                      <a:pt x="23" y="20"/>
                    </a:cubicBezTo>
                    <a:cubicBezTo>
                      <a:pt x="23" y="20"/>
                      <a:pt x="23" y="20"/>
                      <a:pt x="24" y="20"/>
                    </a:cubicBezTo>
                    <a:cubicBezTo>
                      <a:pt x="24" y="20"/>
                      <a:pt x="24" y="20"/>
                      <a:pt x="24" y="20"/>
                    </a:cubicBezTo>
                    <a:cubicBezTo>
                      <a:pt x="24" y="20"/>
                      <a:pt x="24" y="20"/>
                      <a:pt x="25" y="20"/>
                    </a:cubicBezTo>
                    <a:cubicBezTo>
                      <a:pt x="25" y="21"/>
                      <a:pt x="25" y="21"/>
                      <a:pt x="25" y="21"/>
                    </a:cubicBezTo>
                    <a:cubicBezTo>
                      <a:pt x="26" y="22"/>
                      <a:pt x="26" y="22"/>
                      <a:pt x="26" y="22"/>
                    </a:cubicBezTo>
                    <a:cubicBezTo>
                      <a:pt x="26" y="23"/>
                      <a:pt x="26" y="23"/>
                      <a:pt x="26" y="23"/>
                    </a:cubicBezTo>
                    <a:cubicBezTo>
                      <a:pt x="26" y="24"/>
                      <a:pt x="26" y="24"/>
                      <a:pt x="26" y="24"/>
                    </a:cubicBezTo>
                    <a:cubicBezTo>
                      <a:pt x="26" y="25"/>
                      <a:pt x="26" y="25"/>
                      <a:pt x="26" y="25"/>
                    </a:cubicBezTo>
                    <a:cubicBezTo>
                      <a:pt x="26" y="26"/>
                      <a:pt x="26" y="26"/>
                      <a:pt x="25" y="26"/>
                    </a:cubicBezTo>
                    <a:cubicBezTo>
                      <a:pt x="25" y="27"/>
                      <a:pt x="25" y="27"/>
                      <a:pt x="25" y="27"/>
                    </a:cubicBezTo>
                    <a:cubicBezTo>
                      <a:pt x="24" y="28"/>
                      <a:pt x="24" y="28"/>
                      <a:pt x="23" y="28"/>
                    </a:cubicBezTo>
                    <a:cubicBezTo>
                      <a:pt x="23" y="28"/>
                      <a:pt x="23" y="28"/>
                      <a:pt x="23" y="28"/>
                    </a:cubicBezTo>
                    <a:cubicBezTo>
                      <a:pt x="23" y="29"/>
                      <a:pt x="23" y="29"/>
                      <a:pt x="22" y="29"/>
                    </a:cubicBezTo>
                    <a:cubicBezTo>
                      <a:pt x="22" y="29"/>
                      <a:pt x="22" y="29"/>
                      <a:pt x="22" y="29"/>
                    </a:cubicBezTo>
                    <a:cubicBezTo>
                      <a:pt x="22" y="30"/>
                      <a:pt x="22" y="30"/>
                      <a:pt x="22" y="30"/>
                    </a:cubicBezTo>
                    <a:cubicBezTo>
                      <a:pt x="22" y="30"/>
                      <a:pt x="22" y="31"/>
                      <a:pt x="22" y="31"/>
                    </a:cubicBezTo>
                    <a:cubicBezTo>
                      <a:pt x="22" y="31"/>
                      <a:pt x="23" y="32"/>
                      <a:pt x="23" y="32"/>
                    </a:cubicBezTo>
                    <a:cubicBezTo>
                      <a:pt x="23" y="32"/>
                      <a:pt x="23" y="33"/>
                      <a:pt x="24" y="33"/>
                    </a:cubicBezTo>
                    <a:cubicBezTo>
                      <a:pt x="24" y="33"/>
                      <a:pt x="25" y="34"/>
                      <a:pt x="25" y="34"/>
                    </a:cubicBezTo>
                    <a:cubicBezTo>
                      <a:pt x="26" y="34"/>
                      <a:pt x="26" y="35"/>
                      <a:pt x="26" y="35"/>
                    </a:cubicBezTo>
                    <a:cubicBezTo>
                      <a:pt x="27" y="36"/>
                      <a:pt x="27" y="36"/>
                      <a:pt x="27" y="37"/>
                    </a:cubicBezTo>
                    <a:cubicBezTo>
                      <a:pt x="27" y="38"/>
                      <a:pt x="27" y="38"/>
                      <a:pt x="27" y="39"/>
                    </a:cubicBezTo>
                    <a:cubicBezTo>
                      <a:pt x="27" y="40"/>
                      <a:pt x="27" y="41"/>
                      <a:pt x="27" y="42"/>
                    </a:cubicBezTo>
                    <a:cubicBezTo>
                      <a:pt x="27" y="42"/>
                      <a:pt x="27" y="42"/>
                      <a:pt x="27" y="42"/>
                    </a:cubicBezTo>
                    <a:cubicBezTo>
                      <a:pt x="27" y="42"/>
                      <a:pt x="27" y="42"/>
                      <a:pt x="27" y="42"/>
                    </a:cubicBezTo>
                    <a:cubicBezTo>
                      <a:pt x="27" y="43"/>
                      <a:pt x="27" y="43"/>
                      <a:pt x="27" y="43"/>
                    </a:cubicBezTo>
                    <a:cubicBezTo>
                      <a:pt x="27" y="43"/>
                      <a:pt x="27" y="43"/>
                      <a:pt x="27" y="43"/>
                    </a:cubicBezTo>
                    <a:cubicBezTo>
                      <a:pt x="27" y="44"/>
                      <a:pt x="27" y="46"/>
                      <a:pt x="27" y="47"/>
                    </a:cubicBezTo>
                    <a:cubicBezTo>
                      <a:pt x="27" y="48"/>
                      <a:pt x="27" y="49"/>
                      <a:pt x="27" y="50"/>
                    </a:cubicBezTo>
                    <a:cubicBezTo>
                      <a:pt x="27" y="51"/>
                      <a:pt x="27" y="52"/>
                      <a:pt x="26" y="53"/>
                    </a:cubicBezTo>
                    <a:cubicBezTo>
                      <a:pt x="26" y="53"/>
                      <a:pt x="25" y="54"/>
                      <a:pt x="24" y="54"/>
                    </a:cubicBezTo>
                    <a:cubicBezTo>
                      <a:pt x="24" y="54"/>
                      <a:pt x="24" y="54"/>
                      <a:pt x="24" y="54"/>
                    </a:cubicBezTo>
                    <a:cubicBezTo>
                      <a:pt x="24" y="54"/>
                      <a:pt x="24" y="54"/>
                      <a:pt x="24" y="54"/>
                    </a:cubicBezTo>
                    <a:cubicBezTo>
                      <a:pt x="24" y="54"/>
                      <a:pt x="24" y="54"/>
                      <a:pt x="24" y="54"/>
                    </a:cubicBezTo>
                    <a:cubicBezTo>
                      <a:pt x="24" y="54"/>
                      <a:pt x="24" y="54"/>
                      <a:pt x="23" y="54"/>
                    </a:cubicBezTo>
                    <a:cubicBezTo>
                      <a:pt x="23" y="54"/>
                      <a:pt x="23" y="54"/>
                      <a:pt x="23" y="54"/>
                    </a:cubicBezTo>
                    <a:cubicBezTo>
                      <a:pt x="22" y="54"/>
                      <a:pt x="22" y="54"/>
                      <a:pt x="22" y="54"/>
                    </a:cubicBezTo>
                    <a:cubicBezTo>
                      <a:pt x="22" y="54"/>
                      <a:pt x="21" y="54"/>
                      <a:pt x="21" y="53"/>
                    </a:cubicBezTo>
                    <a:cubicBezTo>
                      <a:pt x="21" y="53"/>
                      <a:pt x="21" y="53"/>
                      <a:pt x="21" y="53"/>
                    </a:cubicBezTo>
                    <a:cubicBezTo>
                      <a:pt x="20" y="53"/>
                      <a:pt x="20" y="53"/>
                      <a:pt x="20" y="53"/>
                    </a:cubicBezTo>
                    <a:cubicBezTo>
                      <a:pt x="20" y="53"/>
                      <a:pt x="20" y="53"/>
                      <a:pt x="20" y="53"/>
                    </a:cubicBezTo>
                    <a:cubicBezTo>
                      <a:pt x="19" y="53"/>
                      <a:pt x="19" y="53"/>
                      <a:pt x="19" y="53"/>
                    </a:cubicBezTo>
                    <a:cubicBezTo>
                      <a:pt x="19" y="53"/>
                      <a:pt x="19" y="53"/>
                      <a:pt x="19" y="53"/>
                    </a:cubicBezTo>
                    <a:cubicBezTo>
                      <a:pt x="19" y="53"/>
                      <a:pt x="19"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7" y="53"/>
                      <a:pt x="17" y="53"/>
                      <a:pt x="17" y="53"/>
                    </a:cubicBezTo>
                    <a:cubicBezTo>
                      <a:pt x="17" y="52"/>
                      <a:pt x="16" y="52"/>
                      <a:pt x="16" y="52"/>
                    </a:cubicBezTo>
                    <a:cubicBezTo>
                      <a:pt x="16" y="52"/>
                      <a:pt x="16" y="51"/>
                      <a:pt x="16" y="51"/>
                    </a:cubicBezTo>
                    <a:cubicBezTo>
                      <a:pt x="15" y="51"/>
                      <a:pt x="15" y="50"/>
                      <a:pt x="15" y="50"/>
                    </a:cubicBezTo>
                    <a:cubicBezTo>
                      <a:pt x="15" y="50"/>
                      <a:pt x="15" y="49"/>
                      <a:pt x="15" y="49"/>
                    </a:cubicBezTo>
                    <a:cubicBezTo>
                      <a:pt x="15" y="49"/>
                      <a:pt x="14" y="49"/>
                      <a:pt x="14" y="48"/>
                    </a:cubicBezTo>
                    <a:cubicBezTo>
                      <a:pt x="14" y="48"/>
                      <a:pt x="14" y="48"/>
                      <a:pt x="14" y="48"/>
                    </a:cubicBezTo>
                    <a:cubicBezTo>
                      <a:pt x="14" y="48"/>
                      <a:pt x="13" y="48"/>
                      <a:pt x="13" y="48"/>
                    </a:cubicBezTo>
                    <a:cubicBezTo>
                      <a:pt x="13" y="48"/>
                      <a:pt x="13" y="48"/>
                      <a:pt x="13" y="48"/>
                    </a:cubicBezTo>
                    <a:cubicBezTo>
                      <a:pt x="13" y="48"/>
                      <a:pt x="13" y="48"/>
                      <a:pt x="13" y="48"/>
                    </a:cubicBezTo>
                    <a:cubicBezTo>
                      <a:pt x="13" y="48"/>
                      <a:pt x="12" y="48"/>
                      <a:pt x="12" y="49"/>
                    </a:cubicBezTo>
                    <a:cubicBezTo>
                      <a:pt x="12" y="49"/>
                      <a:pt x="12" y="49"/>
                      <a:pt x="12" y="49"/>
                    </a:cubicBezTo>
                    <a:cubicBezTo>
                      <a:pt x="12" y="50"/>
                      <a:pt x="12" y="50"/>
                      <a:pt x="12" y="50"/>
                    </a:cubicBezTo>
                    <a:cubicBezTo>
                      <a:pt x="12" y="51"/>
                      <a:pt x="12" y="51"/>
                      <a:pt x="11" y="51"/>
                    </a:cubicBezTo>
                    <a:cubicBezTo>
                      <a:pt x="11" y="52"/>
                      <a:pt x="11" y="52"/>
                      <a:pt x="11" y="52"/>
                    </a:cubicBezTo>
                    <a:cubicBezTo>
                      <a:pt x="10" y="52"/>
                      <a:pt x="10" y="52"/>
                      <a:pt x="10" y="52"/>
                    </a:cubicBezTo>
                    <a:cubicBezTo>
                      <a:pt x="9" y="52"/>
                      <a:pt x="9" y="52"/>
                      <a:pt x="9" y="52"/>
                    </a:cubicBezTo>
                    <a:cubicBezTo>
                      <a:pt x="8" y="52"/>
                      <a:pt x="8" y="52"/>
                      <a:pt x="8" y="52"/>
                    </a:cubicBezTo>
                    <a:cubicBezTo>
                      <a:pt x="8" y="52"/>
                      <a:pt x="7" y="52"/>
                      <a:pt x="7" y="52"/>
                    </a:cubicBezTo>
                    <a:cubicBezTo>
                      <a:pt x="7" y="52"/>
                      <a:pt x="6" y="52"/>
                      <a:pt x="6" y="52"/>
                    </a:cubicBezTo>
                    <a:cubicBezTo>
                      <a:pt x="6" y="52"/>
                      <a:pt x="5" y="53"/>
                      <a:pt x="5" y="53"/>
                    </a:cubicBezTo>
                    <a:cubicBezTo>
                      <a:pt x="5" y="53"/>
                      <a:pt x="5" y="53"/>
                      <a:pt x="5" y="53"/>
                    </a:cubicBezTo>
                    <a:cubicBezTo>
                      <a:pt x="5" y="53"/>
                      <a:pt x="5" y="53"/>
                      <a:pt x="5" y="53"/>
                    </a:cubicBezTo>
                    <a:cubicBezTo>
                      <a:pt x="4" y="54"/>
                      <a:pt x="4" y="54"/>
                      <a:pt x="4" y="54"/>
                    </a:cubicBezTo>
                    <a:cubicBezTo>
                      <a:pt x="4" y="54"/>
                      <a:pt x="5" y="54"/>
                      <a:pt x="5" y="55"/>
                    </a:cubicBezTo>
                    <a:cubicBezTo>
                      <a:pt x="5" y="55"/>
                      <a:pt x="5" y="55"/>
                      <a:pt x="5" y="55"/>
                    </a:cubicBezTo>
                    <a:cubicBezTo>
                      <a:pt x="5" y="55"/>
                      <a:pt x="5" y="56"/>
                      <a:pt x="5" y="56"/>
                    </a:cubicBezTo>
                    <a:cubicBezTo>
                      <a:pt x="5" y="56"/>
                      <a:pt x="5" y="56"/>
                      <a:pt x="5" y="56"/>
                    </a:cubicBezTo>
                    <a:cubicBezTo>
                      <a:pt x="5" y="56"/>
                      <a:pt x="5" y="56"/>
                      <a:pt x="5" y="56"/>
                    </a:cubicBezTo>
                    <a:cubicBezTo>
                      <a:pt x="5" y="56"/>
                      <a:pt x="5" y="57"/>
                      <a:pt x="5" y="57"/>
                    </a:cubicBezTo>
                    <a:cubicBezTo>
                      <a:pt x="6" y="57"/>
                      <a:pt x="6" y="58"/>
                      <a:pt x="6" y="58"/>
                    </a:cubicBezTo>
                    <a:cubicBezTo>
                      <a:pt x="6" y="59"/>
                      <a:pt x="6" y="59"/>
                      <a:pt x="6" y="60"/>
                    </a:cubicBezTo>
                    <a:cubicBezTo>
                      <a:pt x="6" y="60"/>
                      <a:pt x="7" y="60"/>
                      <a:pt x="6" y="61"/>
                    </a:cubicBezTo>
                    <a:cubicBezTo>
                      <a:pt x="6" y="61"/>
                      <a:pt x="6" y="62"/>
                      <a:pt x="6" y="62"/>
                    </a:cubicBezTo>
                    <a:cubicBezTo>
                      <a:pt x="6" y="62"/>
                      <a:pt x="6" y="62"/>
                      <a:pt x="6" y="62"/>
                    </a:cubicBezTo>
                    <a:cubicBezTo>
                      <a:pt x="6" y="62"/>
                      <a:pt x="5" y="62"/>
                      <a:pt x="5" y="63"/>
                    </a:cubicBezTo>
                    <a:cubicBezTo>
                      <a:pt x="5" y="63"/>
                      <a:pt x="5" y="63"/>
                      <a:pt x="4" y="63"/>
                    </a:cubicBezTo>
                    <a:cubicBezTo>
                      <a:pt x="4" y="63"/>
                      <a:pt x="4" y="63"/>
                      <a:pt x="3" y="63"/>
                    </a:cubicBezTo>
                    <a:cubicBezTo>
                      <a:pt x="3" y="63"/>
                      <a:pt x="3" y="63"/>
                      <a:pt x="2" y="63"/>
                    </a:cubicBezTo>
                    <a:cubicBezTo>
                      <a:pt x="2" y="63"/>
                      <a:pt x="2" y="63"/>
                      <a:pt x="1" y="63"/>
                    </a:cubicBezTo>
                    <a:cubicBezTo>
                      <a:pt x="1" y="63"/>
                      <a:pt x="1" y="64"/>
                      <a:pt x="1" y="64"/>
                    </a:cubicBezTo>
                    <a:cubicBezTo>
                      <a:pt x="0" y="64"/>
                      <a:pt x="0" y="64"/>
                      <a:pt x="0" y="65"/>
                    </a:cubicBezTo>
                    <a:cubicBezTo>
                      <a:pt x="0" y="65"/>
                      <a:pt x="0" y="65"/>
                      <a:pt x="0" y="65"/>
                    </a:cubicBezTo>
                    <a:cubicBezTo>
                      <a:pt x="1" y="66"/>
                      <a:pt x="2" y="66"/>
                      <a:pt x="3" y="67"/>
                    </a:cubicBezTo>
                    <a:cubicBezTo>
                      <a:pt x="3" y="68"/>
                      <a:pt x="4" y="68"/>
                      <a:pt x="5" y="69"/>
                    </a:cubicBezTo>
                    <a:cubicBezTo>
                      <a:pt x="5" y="70"/>
                      <a:pt x="6" y="70"/>
                      <a:pt x="6" y="71"/>
                    </a:cubicBezTo>
                    <a:cubicBezTo>
                      <a:pt x="7" y="72"/>
                      <a:pt x="7" y="73"/>
                      <a:pt x="8" y="74"/>
                    </a:cubicBezTo>
                    <a:cubicBezTo>
                      <a:pt x="8" y="74"/>
                      <a:pt x="8" y="74"/>
                      <a:pt x="8" y="74"/>
                    </a:cubicBezTo>
                    <a:cubicBezTo>
                      <a:pt x="8" y="73"/>
                      <a:pt x="8" y="73"/>
                      <a:pt x="8" y="73"/>
                    </a:cubicBezTo>
                    <a:cubicBezTo>
                      <a:pt x="8" y="73"/>
                      <a:pt x="8" y="73"/>
                      <a:pt x="8" y="73"/>
                    </a:cubicBezTo>
                    <a:cubicBezTo>
                      <a:pt x="8" y="73"/>
                      <a:pt x="8" y="73"/>
                      <a:pt x="8" y="73"/>
                    </a:cubicBezTo>
                    <a:cubicBezTo>
                      <a:pt x="9" y="73"/>
                      <a:pt x="9" y="73"/>
                      <a:pt x="10" y="72"/>
                    </a:cubicBezTo>
                    <a:cubicBezTo>
                      <a:pt x="10" y="72"/>
                      <a:pt x="11" y="72"/>
                      <a:pt x="11" y="71"/>
                    </a:cubicBezTo>
                    <a:cubicBezTo>
                      <a:pt x="12" y="71"/>
                      <a:pt x="12" y="71"/>
                      <a:pt x="13" y="70"/>
                    </a:cubicBezTo>
                    <a:cubicBezTo>
                      <a:pt x="13"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6" y="70"/>
                      <a:pt x="16" y="70"/>
                      <a:pt x="16" y="70"/>
                    </a:cubicBezTo>
                    <a:cubicBezTo>
                      <a:pt x="16" y="70"/>
                      <a:pt x="16" y="70"/>
                      <a:pt x="16" y="70"/>
                    </a:cubicBezTo>
                    <a:cubicBezTo>
                      <a:pt x="16" y="70"/>
                      <a:pt x="16" y="70"/>
                      <a:pt x="16" y="70"/>
                    </a:cubicBezTo>
                    <a:cubicBezTo>
                      <a:pt x="16" y="70"/>
                      <a:pt x="16" y="70"/>
                      <a:pt x="17" y="70"/>
                    </a:cubicBezTo>
                    <a:cubicBezTo>
                      <a:pt x="17" y="70"/>
                      <a:pt x="17" y="70"/>
                      <a:pt x="17" y="70"/>
                    </a:cubicBezTo>
                    <a:cubicBezTo>
                      <a:pt x="17" y="71"/>
                      <a:pt x="17" y="71"/>
                      <a:pt x="17" y="71"/>
                    </a:cubicBezTo>
                    <a:cubicBezTo>
                      <a:pt x="17" y="71"/>
                      <a:pt x="18" y="71"/>
                      <a:pt x="18" y="71"/>
                    </a:cubicBezTo>
                    <a:cubicBezTo>
                      <a:pt x="18" y="71"/>
                      <a:pt x="18" y="71"/>
                      <a:pt x="18" y="71"/>
                    </a:cubicBezTo>
                    <a:cubicBezTo>
                      <a:pt x="18" y="71"/>
                      <a:pt x="18" y="71"/>
                      <a:pt x="19" y="71"/>
                    </a:cubicBezTo>
                    <a:cubicBezTo>
                      <a:pt x="19" y="71"/>
                      <a:pt x="19" y="71"/>
                      <a:pt x="19" y="71"/>
                    </a:cubicBezTo>
                    <a:cubicBezTo>
                      <a:pt x="19" y="71"/>
                      <a:pt x="19" y="71"/>
                      <a:pt x="20" y="71"/>
                    </a:cubicBezTo>
                    <a:cubicBezTo>
                      <a:pt x="20" y="71"/>
                      <a:pt x="20" y="71"/>
                      <a:pt x="20" y="71"/>
                    </a:cubicBezTo>
                    <a:cubicBezTo>
                      <a:pt x="20" y="71"/>
                      <a:pt x="21" y="70"/>
                      <a:pt x="21" y="70"/>
                    </a:cubicBezTo>
                    <a:cubicBezTo>
                      <a:pt x="21" y="70"/>
                      <a:pt x="22" y="70"/>
                      <a:pt x="22" y="70"/>
                    </a:cubicBezTo>
                    <a:cubicBezTo>
                      <a:pt x="22" y="69"/>
                      <a:pt x="23" y="69"/>
                      <a:pt x="23" y="69"/>
                    </a:cubicBezTo>
                    <a:cubicBezTo>
                      <a:pt x="23" y="69"/>
                      <a:pt x="24" y="69"/>
                      <a:pt x="24" y="69"/>
                    </a:cubicBezTo>
                    <a:cubicBezTo>
                      <a:pt x="25" y="68"/>
                      <a:pt x="25" y="68"/>
                      <a:pt x="25" y="68"/>
                    </a:cubicBezTo>
                    <a:cubicBezTo>
                      <a:pt x="26" y="68"/>
                      <a:pt x="26" y="69"/>
                      <a:pt x="27" y="69"/>
                    </a:cubicBezTo>
                    <a:cubicBezTo>
                      <a:pt x="27" y="69"/>
                      <a:pt x="27" y="69"/>
                      <a:pt x="28" y="69"/>
                    </a:cubicBezTo>
                    <a:cubicBezTo>
                      <a:pt x="28" y="69"/>
                      <a:pt x="28" y="70"/>
                      <a:pt x="28" y="70"/>
                    </a:cubicBezTo>
                    <a:cubicBezTo>
                      <a:pt x="28" y="70"/>
                      <a:pt x="28" y="71"/>
                      <a:pt x="28" y="71"/>
                    </a:cubicBezTo>
                    <a:cubicBezTo>
                      <a:pt x="28" y="71"/>
                      <a:pt x="28" y="72"/>
                      <a:pt x="28" y="72"/>
                    </a:cubicBezTo>
                    <a:cubicBezTo>
                      <a:pt x="28" y="72"/>
                      <a:pt x="29" y="72"/>
                      <a:pt x="29" y="72"/>
                    </a:cubicBezTo>
                    <a:cubicBezTo>
                      <a:pt x="29" y="72"/>
                      <a:pt x="29" y="72"/>
                      <a:pt x="29" y="72"/>
                    </a:cubicBezTo>
                    <a:cubicBezTo>
                      <a:pt x="29" y="72"/>
                      <a:pt x="29" y="72"/>
                      <a:pt x="29" y="72"/>
                    </a:cubicBezTo>
                    <a:cubicBezTo>
                      <a:pt x="29" y="72"/>
                      <a:pt x="29" y="72"/>
                      <a:pt x="29" y="72"/>
                    </a:cubicBezTo>
                    <a:cubicBezTo>
                      <a:pt x="29" y="72"/>
                      <a:pt x="29" y="72"/>
                      <a:pt x="30" y="72"/>
                    </a:cubicBezTo>
                    <a:cubicBezTo>
                      <a:pt x="30" y="72"/>
                      <a:pt x="30" y="72"/>
                      <a:pt x="30" y="71"/>
                    </a:cubicBezTo>
                    <a:cubicBezTo>
                      <a:pt x="31" y="71"/>
                      <a:pt x="31" y="71"/>
                      <a:pt x="31" y="70"/>
                    </a:cubicBezTo>
                    <a:cubicBezTo>
                      <a:pt x="32" y="70"/>
                      <a:pt x="32" y="70"/>
                      <a:pt x="32" y="70"/>
                    </a:cubicBezTo>
                    <a:cubicBezTo>
                      <a:pt x="32" y="69"/>
                      <a:pt x="33" y="69"/>
                      <a:pt x="33" y="69"/>
                    </a:cubicBezTo>
                    <a:cubicBezTo>
                      <a:pt x="33" y="69"/>
                      <a:pt x="34" y="69"/>
                      <a:pt x="34" y="69"/>
                    </a:cubicBezTo>
                    <a:cubicBezTo>
                      <a:pt x="34" y="69"/>
                      <a:pt x="34" y="69"/>
                      <a:pt x="35" y="69"/>
                    </a:cubicBezTo>
                    <a:cubicBezTo>
                      <a:pt x="35" y="69"/>
                      <a:pt x="35" y="69"/>
                      <a:pt x="35" y="69"/>
                    </a:cubicBezTo>
                    <a:cubicBezTo>
                      <a:pt x="36" y="69"/>
                      <a:pt x="36" y="69"/>
                      <a:pt x="36" y="68"/>
                    </a:cubicBezTo>
                    <a:cubicBezTo>
                      <a:pt x="36" y="68"/>
                      <a:pt x="36" y="68"/>
                      <a:pt x="36" y="68"/>
                    </a:cubicBezTo>
                    <a:cubicBezTo>
                      <a:pt x="36" y="67"/>
                      <a:pt x="36" y="67"/>
                      <a:pt x="36" y="66"/>
                    </a:cubicBezTo>
                    <a:cubicBezTo>
                      <a:pt x="36" y="65"/>
                      <a:pt x="36" y="65"/>
                      <a:pt x="37" y="64"/>
                    </a:cubicBezTo>
                    <a:cubicBezTo>
                      <a:pt x="37" y="64"/>
                      <a:pt x="37" y="64"/>
                      <a:pt x="37" y="63"/>
                    </a:cubicBezTo>
                    <a:cubicBezTo>
                      <a:pt x="37" y="63"/>
                      <a:pt x="37" y="63"/>
                      <a:pt x="38" y="63"/>
                    </a:cubicBezTo>
                    <a:cubicBezTo>
                      <a:pt x="38" y="63"/>
                      <a:pt x="38" y="63"/>
                      <a:pt x="38" y="63"/>
                    </a:cubicBezTo>
                    <a:cubicBezTo>
                      <a:pt x="38" y="62"/>
                      <a:pt x="39" y="62"/>
                      <a:pt x="39" y="62"/>
                    </a:cubicBezTo>
                    <a:cubicBezTo>
                      <a:pt x="39" y="62"/>
                      <a:pt x="39" y="62"/>
                      <a:pt x="39" y="62"/>
                    </a:cubicBezTo>
                    <a:cubicBezTo>
                      <a:pt x="39" y="62"/>
                      <a:pt x="39" y="62"/>
                      <a:pt x="39" y="61"/>
                    </a:cubicBezTo>
                    <a:cubicBezTo>
                      <a:pt x="39" y="61"/>
                      <a:pt x="40" y="60"/>
                      <a:pt x="40" y="60"/>
                    </a:cubicBezTo>
                    <a:cubicBezTo>
                      <a:pt x="40" y="59"/>
                      <a:pt x="40" y="58"/>
                      <a:pt x="40" y="57"/>
                    </a:cubicBezTo>
                    <a:cubicBezTo>
                      <a:pt x="40" y="56"/>
                      <a:pt x="40" y="55"/>
                      <a:pt x="40" y="55"/>
                    </a:cubicBezTo>
                    <a:cubicBezTo>
                      <a:pt x="40" y="54"/>
                      <a:pt x="40" y="53"/>
                      <a:pt x="40" y="52"/>
                    </a:cubicBezTo>
                    <a:cubicBezTo>
                      <a:pt x="40" y="51"/>
                      <a:pt x="40" y="51"/>
                      <a:pt x="40" y="50"/>
                    </a:cubicBezTo>
                    <a:cubicBezTo>
                      <a:pt x="40" y="49"/>
                      <a:pt x="40" y="49"/>
                      <a:pt x="40" y="49"/>
                    </a:cubicBezTo>
                    <a:cubicBezTo>
                      <a:pt x="40" y="48"/>
                      <a:pt x="40" y="48"/>
                      <a:pt x="40" y="47"/>
                    </a:cubicBezTo>
                    <a:cubicBezTo>
                      <a:pt x="40" y="47"/>
                      <a:pt x="40" y="47"/>
                      <a:pt x="40" y="46"/>
                    </a:cubicBezTo>
                    <a:cubicBezTo>
                      <a:pt x="40" y="46"/>
                      <a:pt x="40" y="46"/>
                      <a:pt x="40" y="45"/>
                    </a:cubicBezTo>
                    <a:cubicBezTo>
                      <a:pt x="40" y="45"/>
                      <a:pt x="40" y="45"/>
                      <a:pt x="40" y="44"/>
                    </a:cubicBezTo>
                    <a:cubicBezTo>
                      <a:pt x="40" y="44"/>
                      <a:pt x="41" y="44"/>
                      <a:pt x="41" y="43"/>
                    </a:cubicBezTo>
                    <a:cubicBezTo>
                      <a:pt x="41" y="43"/>
                      <a:pt x="42" y="43"/>
                      <a:pt x="42" y="43"/>
                    </a:cubicBezTo>
                    <a:cubicBezTo>
                      <a:pt x="42" y="42"/>
                      <a:pt x="43" y="42"/>
                      <a:pt x="43" y="42"/>
                    </a:cubicBezTo>
                    <a:cubicBezTo>
                      <a:pt x="44" y="41"/>
                      <a:pt x="44" y="41"/>
                      <a:pt x="45" y="40"/>
                    </a:cubicBezTo>
                    <a:cubicBezTo>
                      <a:pt x="45" y="40"/>
                      <a:pt x="46" y="39"/>
                      <a:pt x="46" y="39"/>
                    </a:cubicBezTo>
                    <a:cubicBezTo>
                      <a:pt x="46" y="39"/>
                      <a:pt x="47" y="38"/>
                      <a:pt x="47" y="38"/>
                    </a:cubicBezTo>
                    <a:cubicBezTo>
                      <a:pt x="47" y="37"/>
                      <a:pt x="47" y="37"/>
                      <a:pt x="47" y="36"/>
                    </a:cubicBezTo>
                    <a:cubicBezTo>
                      <a:pt x="47" y="36"/>
                      <a:pt x="47" y="35"/>
                      <a:pt x="48" y="34"/>
                    </a:cubicBezTo>
                    <a:cubicBezTo>
                      <a:pt x="48" y="34"/>
                      <a:pt x="48" y="33"/>
                      <a:pt x="48" y="32"/>
                    </a:cubicBezTo>
                    <a:cubicBezTo>
                      <a:pt x="49" y="32"/>
                      <a:pt x="49" y="31"/>
                      <a:pt x="49" y="30"/>
                    </a:cubicBezTo>
                    <a:cubicBezTo>
                      <a:pt x="50" y="29"/>
                      <a:pt x="50" y="29"/>
                      <a:pt x="50" y="28"/>
                    </a:cubicBezTo>
                    <a:cubicBezTo>
                      <a:pt x="51" y="27"/>
                      <a:pt x="51" y="26"/>
                      <a:pt x="51" y="25"/>
                    </a:cubicBezTo>
                    <a:cubicBezTo>
                      <a:pt x="52" y="24"/>
                      <a:pt x="52" y="24"/>
                      <a:pt x="53" y="23"/>
                    </a:cubicBezTo>
                    <a:cubicBezTo>
                      <a:pt x="53" y="22"/>
                      <a:pt x="53" y="21"/>
                      <a:pt x="53" y="20"/>
                    </a:cubicBezTo>
                    <a:cubicBezTo>
                      <a:pt x="53" y="20"/>
                      <a:pt x="54" y="19"/>
                      <a:pt x="54" y="18"/>
                    </a:cubicBezTo>
                    <a:cubicBezTo>
                      <a:pt x="54" y="17"/>
                      <a:pt x="54" y="16"/>
                      <a:pt x="54" y="15"/>
                    </a:cubicBezTo>
                    <a:cubicBezTo>
                      <a:pt x="54" y="15"/>
                      <a:pt x="54" y="14"/>
                      <a:pt x="54" y="13"/>
                    </a:cubicBezTo>
                    <a:cubicBezTo>
                      <a:pt x="54" y="13"/>
                      <a:pt x="55" y="12"/>
                      <a:pt x="55" y="12"/>
                    </a:cubicBezTo>
                    <a:cubicBezTo>
                      <a:pt x="55" y="11"/>
                      <a:pt x="56" y="11"/>
                      <a:pt x="56" y="10"/>
                    </a:cubicBezTo>
                    <a:cubicBezTo>
                      <a:pt x="56" y="10"/>
                      <a:pt x="56" y="10"/>
                      <a:pt x="56" y="10"/>
                    </a:cubicBezTo>
                    <a:cubicBezTo>
                      <a:pt x="56" y="10"/>
                      <a:pt x="56" y="10"/>
                      <a:pt x="56" y="10"/>
                    </a:cubicBezTo>
                    <a:cubicBezTo>
                      <a:pt x="56" y="10"/>
                      <a:pt x="57" y="10"/>
                      <a:pt x="57" y="9"/>
                    </a:cubicBezTo>
                    <a:cubicBezTo>
                      <a:pt x="57" y="9"/>
                      <a:pt x="57" y="9"/>
                      <a:pt x="57" y="9"/>
                    </a:cubicBezTo>
                    <a:cubicBezTo>
                      <a:pt x="57" y="9"/>
                      <a:pt x="57" y="9"/>
                      <a:pt x="57" y="8"/>
                    </a:cubicBezTo>
                    <a:cubicBezTo>
                      <a:pt x="57" y="8"/>
                      <a:pt x="57" y="8"/>
                      <a:pt x="58" y="7"/>
                    </a:cubicBezTo>
                    <a:cubicBezTo>
                      <a:pt x="58" y="7"/>
                      <a:pt x="58" y="7"/>
                      <a:pt x="58" y="6"/>
                    </a:cubicBezTo>
                    <a:cubicBezTo>
                      <a:pt x="58" y="6"/>
                      <a:pt x="58" y="6"/>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5"/>
                      <a:pt x="58" y="5"/>
                      <a:pt x="58" y="5"/>
                    </a:cubicBezTo>
                    <a:cubicBezTo>
                      <a:pt x="58" y="4"/>
                      <a:pt x="58" y="4"/>
                      <a:pt x="58" y="4"/>
                    </a:cubicBezTo>
                    <a:cubicBezTo>
                      <a:pt x="58" y="4"/>
                      <a:pt x="58" y="4"/>
                      <a:pt x="58" y="4"/>
                    </a:cubicBezTo>
                    <a:cubicBezTo>
                      <a:pt x="58" y="4"/>
                      <a:pt x="58" y="4"/>
                      <a:pt x="58" y="4"/>
                    </a:cubicBezTo>
                    <a:cubicBezTo>
                      <a:pt x="58" y="3"/>
                      <a:pt x="58" y="3"/>
                      <a:pt x="58" y="3"/>
                    </a:cubicBezTo>
                    <a:cubicBezTo>
                      <a:pt x="58" y="3"/>
                      <a:pt x="58" y="2"/>
                      <a:pt x="58" y="2"/>
                    </a:cubicBezTo>
                    <a:cubicBezTo>
                      <a:pt x="58" y="2"/>
                      <a:pt x="58" y="1"/>
                      <a:pt x="58" y="1"/>
                    </a:cubicBezTo>
                    <a:cubicBezTo>
                      <a:pt x="51"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4" name="Freeform 78">
                <a:extLst>
                  <a:ext uri="{FF2B5EF4-FFF2-40B4-BE49-F238E27FC236}">
                    <a16:creationId xmlns:a16="http://schemas.microsoft.com/office/drawing/2014/main" id="{31D3EF72-C638-E54A-A48B-04FE1C580B7C}"/>
                  </a:ext>
                </a:extLst>
              </p:cNvPr>
              <p:cNvSpPr>
                <a:spLocks noEditPoints="1"/>
              </p:cNvSpPr>
              <p:nvPr/>
            </p:nvSpPr>
            <p:spPr bwMode="auto">
              <a:xfrm>
                <a:off x="3823" y="1206"/>
                <a:ext cx="62" cy="81"/>
              </a:xfrm>
              <a:custGeom>
                <a:avLst/>
                <a:gdLst>
                  <a:gd name="T0" fmla="*/ 14 w 59"/>
                  <a:gd name="T1" fmla="*/ 71 h 76"/>
                  <a:gd name="T2" fmla="*/ 15 w 59"/>
                  <a:gd name="T3" fmla="*/ 71 h 76"/>
                  <a:gd name="T4" fmla="*/ 16 w 59"/>
                  <a:gd name="T5" fmla="*/ 71 h 76"/>
                  <a:gd name="T6" fmla="*/ 16 w 59"/>
                  <a:gd name="T7" fmla="*/ 71 h 76"/>
                  <a:gd name="T8" fmla="*/ 16 w 59"/>
                  <a:gd name="T9" fmla="*/ 71 h 76"/>
                  <a:gd name="T10" fmla="*/ 16 w 59"/>
                  <a:gd name="T11" fmla="*/ 71 h 76"/>
                  <a:gd name="T12" fmla="*/ 59 w 59"/>
                  <a:gd name="T13" fmla="*/ 6 h 76"/>
                  <a:gd name="T14" fmla="*/ 59 w 59"/>
                  <a:gd name="T15" fmla="*/ 6 h 76"/>
                  <a:gd name="T16" fmla="*/ 59 w 59"/>
                  <a:gd name="T17" fmla="*/ 6 h 76"/>
                  <a:gd name="T18" fmla="*/ 59 w 59"/>
                  <a:gd name="T19" fmla="*/ 6 h 76"/>
                  <a:gd name="T20" fmla="*/ 43 w 59"/>
                  <a:gd name="T21" fmla="*/ 3 h 76"/>
                  <a:gd name="T22" fmla="*/ 42 w 59"/>
                  <a:gd name="T23" fmla="*/ 9 h 76"/>
                  <a:gd name="T24" fmla="*/ 39 w 59"/>
                  <a:gd name="T25" fmla="*/ 15 h 76"/>
                  <a:gd name="T26" fmla="*/ 27 w 59"/>
                  <a:gd name="T27" fmla="*/ 13 h 76"/>
                  <a:gd name="T28" fmla="*/ 23 w 59"/>
                  <a:gd name="T29" fmla="*/ 13 h 76"/>
                  <a:gd name="T30" fmla="*/ 17 w 59"/>
                  <a:gd name="T31" fmla="*/ 13 h 76"/>
                  <a:gd name="T32" fmla="*/ 16 w 59"/>
                  <a:gd name="T33" fmla="*/ 22 h 76"/>
                  <a:gd name="T34" fmla="*/ 16 w 59"/>
                  <a:gd name="T35" fmla="*/ 22 h 76"/>
                  <a:gd name="T36" fmla="*/ 16 w 59"/>
                  <a:gd name="T37" fmla="*/ 22 h 76"/>
                  <a:gd name="T38" fmla="*/ 17 w 59"/>
                  <a:gd name="T39" fmla="*/ 23 h 76"/>
                  <a:gd name="T40" fmla="*/ 19 w 59"/>
                  <a:gd name="T41" fmla="*/ 23 h 76"/>
                  <a:gd name="T42" fmla="*/ 22 w 59"/>
                  <a:gd name="T43" fmla="*/ 22 h 76"/>
                  <a:gd name="T44" fmla="*/ 26 w 59"/>
                  <a:gd name="T45" fmla="*/ 24 h 76"/>
                  <a:gd name="T46" fmla="*/ 25 w 59"/>
                  <a:gd name="T47" fmla="*/ 28 h 76"/>
                  <a:gd name="T48" fmla="*/ 22 w 59"/>
                  <a:gd name="T49" fmla="*/ 31 h 76"/>
                  <a:gd name="T50" fmla="*/ 27 w 59"/>
                  <a:gd name="T51" fmla="*/ 39 h 76"/>
                  <a:gd name="T52" fmla="*/ 27 w 59"/>
                  <a:gd name="T53" fmla="*/ 44 h 76"/>
                  <a:gd name="T54" fmla="*/ 25 w 59"/>
                  <a:gd name="T55" fmla="*/ 54 h 76"/>
                  <a:gd name="T56" fmla="*/ 20 w 59"/>
                  <a:gd name="T57" fmla="*/ 53 h 76"/>
                  <a:gd name="T58" fmla="*/ 18 w 59"/>
                  <a:gd name="T59" fmla="*/ 52 h 76"/>
                  <a:gd name="T60" fmla="*/ 13 w 59"/>
                  <a:gd name="T61" fmla="*/ 48 h 76"/>
                  <a:gd name="T62" fmla="*/ 10 w 59"/>
                  <a:gd name="T63" fmla="*/ 52 h 76"/>
                  <a:gd name="T64" fmla="*/ 5 w 59"/>
                  <a:gd name="T65" fmla="*/ 54 h 76"/>
                  <a:gd name="T66" fmla="*/ 5 w 59"/>
                  <a:gd name="T67" fmla="*/ 57 h 76"/>
                  <a:gd name="T68" fmla="*/ 6 w 59"/>
                  <a:gd name="T69" fmla="*/ 62 h 76"/>
                  <a:gd name="T70" fmla="*/ 4 w 59"/>
                  <a:gd name="T71" fmla="*/ 63 h 76"/>
                  <a:gd name="T72" fmla="*/ 4 w 59"/>
                  <a:gd name="T73" fmla="*/ 63 h 76"/>
                  <a:gd name="T74" fmla="*/ 3 w 59"/>
                  <a:gd name="T75" fmla="*/ 63 h 76"/>
                  <a:gd name="T76" fmla="*/ 3 w 59"/>
                  <a:gd name="T77" fmla="*/ 63 h 76"/>
                  <a:gd name="T78" fmla="*/ 1 w 59"/>
                  <a:gd name="T79" fmla="*/ 64 h 76"/>
                  <a:gd name="T80" fmla="*/ 3 w 59"/>
                  <a:gd name="T81" fmla="*/ 69 h 76"/>
                  <a:gd name="T82" fmla="*/ 8 w 59"/>
                  <a:gd name="T83" fmla="*/ 75 h 76"/>
                  <a:gd name="T84" fmla="*/ 2 w 59"/>
                  <a:gd name="T85" fmla="*/ 64 h 76"/>
                  <a:gd name="T86" fmla="*/ 7 w 59"/>
                  <a:gd name="T87" fmla="*/ 61 h 76"/>
                  <a:gd name="T88" fmla="*/ 5 w 59"/>
                  <a:gd name="T89" fmla="*/ 55 h 76"/>
                  <a:gd name="T90" fmla="*/ 11 w 59"/>
                  <a:gd name="T91" fmla="*/ 53 h 76"/>
                  <a:gd name="T92" fmla="*/ 14 w 59"/>
                  <a:gd name="T93" fmla="*/ 49 h 76"/>
                  <a:gd name="T94" fmla="*/ 19 w 59"/>
                  <a:gd name="T95" fmla="*/ 54 h 76"/>
                  <a:gd name="T96" fmla="*/ 21 w 59"/>
                  <a:gd name="T97" fmla="*/ 54 h 76"/>
                  <a:gd name="T98" fmla="*/ 25 w 59"/>
                  <a:gd name="T99" fmla="*/ 55 h 76"/>
                  <a:gd name="T100" fmla="*/ 28 w 59"/>
                  <a:gd name="T101" fmla="*/ 43 h 76"/>
                  <a:gd name="T102" fmla="*/ 23 w 59"/>
                  <a:gd name="T103" fmla="*/ 32 h 76"/>
                  <a:gd name="T104" fmla="*/ 27 w 59"/>
                  <a:gd name="T105" fmla="*/ 26 h 76"/>
                  <a:gd name="T106" fmla="*/ 24 w 59"/>
                  <a:gd name="T107" fmla="*/ 21 h 76"/>
                  <a:gd name="T108" fmla="*/ 18 w 59"/>
                  <a:gd name="T109" fmla="*/ 22 h 76"/>
                  <a:gd name="T110" fmla="*/ 21 w 59"/>
                  <a:gd name="T111" fmla="*/ 14 h 76"/>
                  <a:gd name="T112" fmla="*/ 31 w 59"/>
                  <a:gd name="T113" fmla="*/ 14 h 76"/>
                  <a:gd name="T114" fmla="*/ 41 w 59"/>
                  <a:gd name="T115" fmla="*/ 12 h 76"/>
                  <a:gd name="T116" fmla="*/ 59 w 59"/>
                  <a:gd name="T117" fmla="*/ 2 h 76"/>
                  <a:gd name="T118" fmla="*/ 59 w 59"/>
                  <a:gd name="T1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76">
                    <a:moveTo>
                      <a:pt x="15" y="71"/>
                    </a:moveTo>
                    <a:cubicBezTo>
                      <a:pt x="15" y="71"/>
                      <a:pt x="14" y="71"/>
                      <a:pt x="14" y="71"/>
                    </a:cubicBezTo>
                    <a:cubicBezTo>
                      <a:pt x="13" y="72"/>
                      <a:pt x="13" y="72"/>
                      <a:pt x="12" y="72"/>
                    </a:cubicBezTo>
                    <a:cubicBezTo>
                      <a:pt x="12" y="73"/>
                      <a:pt x="11" y="73"/>
                      <a:pt x="11" y="73"/>
                    </a:cubicBezTo>
                    <a:cubicBezTo>
                      <a:pt x="10" y="74"/>
                      <a:pt x="10" y="74"/>
                      <a:pt x="9" y="74"/>
                    </a:cubicBezTo>
                    <a:cubicBezTo>
                      <a:pt x="10" y="74"/>
                      <a:pt x="10" y="74"/>
                      <a:pt x="11" y="73"/>
                    </a:cubicBezTo>
                    <a:cubicBezTo>
                      <a:pt x="11" y="73"/>
                      <a:pt x="12" y="73"/>
                      <a:pt x="12" y="72"/>
                    </a:cubicBezTo>
                    <a:cubicBezTo>
                      <a:pt x="13" y="72"/>
                      <a:pt x="13" y="72"/>
                      <a:pt x="14" y="71"/>
                    </a:cubicBezTo>
                    <a:cubicBezTo>
                      <a:pt x="14" y="71"/>
                      <a:pt x="15" y="71"/>
                      <a:pt x="15" y="71"/>
                    </a:cubicBezTo>
                    <a:moveTo>
                      <a:pt x="15" y="71"/>
                    </a:move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moveTo>
                      <a:pt x="16" y="71"/>
                    </a:move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moveTo>
                      <a:pt x="16" y="71"/>
                    </a:move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moveTo>
                      <a:pt x="16" y="71"/>
                    </a:move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moveTo>
                      <a:pt x="16" y="71"/>
                    </a:move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cubicBezTo>
                      <a:pt x="16" y="71"/>
                      <a:pt x="16" y="71"/>
                      <a:pt x="16" y="71"/>
                    </a:cubicBezTo>
                    <a:moveTo>
                      <a:pt x="59" y="6"/>
                    </a:move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moveTo>
                      <a:pt x="59" y="6"/>
                    </a:move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moveTo>
                      <a:pt x="59" y="6"/>
                    </a:move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moveTo>
                      <a:pt x="52" y="0"/>
                    </a:moveTo>
                    <a:cubicBezTo>
                      <a:pt x="48" y="1"/>
                      <a:pt x="48" y="1"/>
                      <a:pt x="48" y="1"/>
                    </a:cubicBezTo>
                    <a:cubicBezTo>
                      <a:pt x="43" y="2"/>
                      <a:pt x="43" y="2"/>
                      <a:pt x="43" y="2"/>
                    </a:cubicBezTo>
                    <a:cubicBezTo>
                      <a:pt x="43" y="3"/>
                      <a:pt x="43" y="3"/>
                      <a:pt x="43" y="3"/>
                    </a:cubicBezTo>
                    <a:cubicBezTo>
                      <a:pt x="43" y="3"/>
                      <a:pt x="43" y="3"/>
                      <a:pt x="43" y="3"/>
                    </a:cubicBezTo>
                    <a:cubicBezTo>
                      <a:pt x="43" y="3"/>
                      <a:pt x="43" y="3"/>
                      <a:pt x="43" y="3"/>
                    </a:cubicBezTo>
                    <a:cubicBezTo>
                      <a:pt x="43" y="3"/>
                      <a:pt x="43" y="3"/>
                      <a:pt x="43" y="3"/>
                    </a:cubicBezTo>
                    <a:cubicBezTo>
                      <a:pt x="43" y="3"/>
                      <a:pt x="43" y="4"/>
                      <a:pt x="43" y="4"/>
                    </a:cubicBezTo>
                    <a:cubicBezTo>
                      <a:pt x="43" y="4"/>
                      <a:pt x="43" y="4"/>
                      <a:pt x="43" y="5"/>
                    </a:cubicBezTo>
                    <a:cubicBezTo>
                      <a:pt x="43" y="5"/>
                      <a:pt x="43" y="6"/>
                      <a:pt x="43" y="6"/>
                    </a:cubicBezTo>
                    <a:cubicBezTo>
                      <a:pt x="43" y="6"/>
                      <a:pt x="43" y="7"/>
                      <a:pt x="43" y="7"/>
                    </a:cubicBezTo>
                    <a:cubicBezTo>
                      <a:pt x="42" y="8"/>
                      <a:pt x="42" y="8"/>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1" y="9"/>
                      <a:pt x="41" y="9"/>
                    </a:cubicBezTo>
                    <a:cubicBezTo>
                      <a:pt x="41" y="9"/>
                      <a:pt x="41" y="9"/>
                      <a:pt x="41" y="9"/>
                    </a:cubicBezTo>
                    <a:cubicBezTo>
                      <a:pt x="41" y="10"/>
                      <a:pt x="41" y="10"/>
                      <a:pt x="41" y="10"/>
                    </a:cubicBezTo>
                    <a:cubicBezTo>
                      <a:pt x="41" y="10"/>
                      <a:pt x="41" y="10"/>
                      <a:pt x="41" y="10"/>
                    </a:cubicBezTo>
                    <a:cubicBezTo>
                      <a:pt x="41" y="10"/>
                      <a:pt x="41" y="11"/>
                      <a:pt x="40" y="12"/>
                    </a:cubicBezTo>
                    <a:cubicBezTo>
                      <a:pt x="40" y="12"/>
                      <a:pt x="40" y="13"/>
                      <a:pt x="40" y="14"/>
                    </a:cubicBezTo>
                    <a:cubicBezTo>
                      <a:pt x="40" y="14"/>
                      <a:pt x="40" y="15"/>
                      <a:pt x="39" y="15"/>
                    </a:cubicBezTo>
                    <a:cubicBezTo>
                      <a:pt x="39" y="16"/>
                      <a:pt x="39" y="16"/>
                      <a:pt x="39" y="17"/>
                    </a:cubicBezTo>
                    <a:cubicBezTo>
                      <a:pt x="39" y="16"/>
                      <a:pt x="38" y="16"/>
                      <a:pt x="37" y="15"/>
                    </a:cubicBezTo>
                    <a:cubicBezTo>
                      <a:pt x="36" y="15"/>
                      <a:pt x="35" y="15"/>
                      <a:pt x="34" y="14"/>
                    </a:cubicBezTo>
                    <a:cubicBezTo>
                      <a:pt x="33" y="14"/>
                      <a:pt x="32" y="13"/>
                      <a:pt x="31" y="13"/>
                    </a:cubicBezTo>
                    <a:cubicBezTo>
                      <a:pt x="30" y="13"/>
                      <a:pt x="29" y="13"/>
                      <a:pt x="28" y="13"/>
                    </a:cubicBezTo>
                    <a:cubicBezTo>
                      <a:pt x="28" y="13"/>
                      <a:pt x="28" y="13"/>
                      <a:pt x="28" y="13"/>
                    </a:cubicBezTo>
                    <a:cubicBezTo>
                      <a:pt x="27" y="13"/>
                      <a:pt x="27" y="13"/>
                      <a:pt x="27" y="13"/>
                    </a:cubicBezTo>
                    <a:cubicBezTo>
                      <a:pt x="27" y="13"/>
                      <a:pt x="27" y="13"/>
                      <a:pt x="27" y="13"/>
                    </a:cubicBezTo>
                    <a:cubicBezTo>
                      <a:pt x="26" y="13"/>
                      <a:pt x="26" y="13"/>
                      <a:pt x="26" y="13"/>
                    </a:cubicBezTo>
                    <a:cubicBezTo>
                      <a:pt x="25" y="13"/>
                      <a:pt x="25"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3" y="13"/>
                    </a:cubicBezTo>
                    <a:cubicBezTo>
                      <a:pt x="23" y="13"/>
                      <a:pt x="23" y="13"/>
                      <a:pt x="23" y="13"/>
                    </a:cubicBezTo>
                    <a:cubicBezTo>
                      <a:pt x="22" y="13"/>
                      <a:pt x="22" y="13"/>
                      <a:pt x="22" y="13"/>
                    </a:cubicBezTo>
                    <a:cubicBezTo>
                      <a:pt x="21" y="13"/>
                      <a:pt x="21" y="13"/>
                      <a:pt x="21" y="13"/>
                    </a:cubicBezTo>
                    <a:cubicBezTo>
                      <a:pt x="21" y="13"/>
                      <a:pt x="20" y="13"/>
                      <a:pt x="20" y="13"/>
                    </a:cubicBezTo>
                    <a:cubicBezTo>
                      <a:pt x="20" y="13"/>
                      <a:pt x="20" y="13"/>
                      <a:pt x="19" y="13"/>
                    </a:cubicBezTo>
                    <a:cubicBezTo>
                      <a:pt x="19" y="13"/>
                      <a:pt x="19" y="13"/>
                      <a:pt x="19" y="13"/>
                    </a:cubicBezTo>
                    <a:cubicBezTo>
                      <a:pt x="18" y="13"/>
                      <a:pt x="18" y="13"/>
                      <a:pt x="18" y="13"/>
                    </a:cubicBezTo>
                    <a:cubicBezTo>
                      <a:pt x="17" y="13"/>
                      <a:pt x="17" y="13"/>
                      <a:pt x="17"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5"/>
                      <a:pt x="17" y="16"/>
                      <a:pt x="17" y="17"/>
                    </a:cubicBezTo>
                    <a:cubicBezTo>
                      <a:pt x="17" y="17"/>
                      <a:pt x="17" y="18"/>
                      <a:pt x="17" y="19"/>
                    </a:cubicBezTo>
                    <a:cubicBezTo>
                      <a:pt x="17" y="19"/>
                      <a:pt x="16" y="20"/>
                      <a:pt x="16" y="20"/>
                    </a:cubicBezTo>
                    <a:cubicBezTo>
                      <a:pt x="16" y="21"/>
                      <a:pt x="16" y="21"/>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7" y="22"/>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8" y="23"/>
                    </a:cubicBezTo>
                    <a:cubicBezTo>
                      <a:pt x="18" y="23"/>
                      <a:pt x="18" y="23"/>
                      <a:pt x="18" y="23"/>
                    </a:cubicBezTo>
                    <a:cubicBezTo>
                      <a:pt x="18" y="23"/>
                      <a:pt x="18" y="23"/>
                      <a:pt x="18" y="23"/>
                    </a:cubicBezTo>
                    <a:cubicBezTo>
                      <a:pt x="18" y="23"/>
                      <a:pt x="18" y="23"/>
                      <a:pt x="19" y="23"/>
                    </a:cubicBezTo>
                    <a:cubicBezTo>
                      <a:pt x="19" y="23"/>
                      <a:pt x="19" y="23"/>
                      <a:pt x="19" y="23"/>
                    </a:cubicBezTo>
                    <a:cubicBezTo>
                      <a:pt x="19" y="23"/>
                      <a:pt x="19" y="23"/>
                      <a:pt x="19" y="23"/>
                    </a:cubicBezTo>
                    <a:cubicBezTo>
                      <a:pt x="19" y="23"/>
                      <a:pt x="19" y="23"/>
                      <a:pt x="19" y="23"/>
                    </a:cubicBezTo>
                    <a:cubicBezTo>
                      <a:pt x="19" y="23"/>
                      <a:pt x="20" y="23"/>
                      <a:pt x="20" y="23"/>
                    </a:cubicBezTo>
                    <a:cubicBezTo>
                      <a:pt x="20" y="22"/>
                      <a:pt x="20" y="22"/>
                      <a:pt x="20" y="22"/>
                    </a:cubicBezTo>
                    <a:cubicBezTo>
                      <a:pt x="20" y="22"/>
                      <a:pt x="20" y="22"/>
                      <a:pt x="21" y="22"/>
                    </a:cubicBezTo>
                    <a:cubicBezTo>
                      <a:pt x="21" y="22"/>
                      <a:pt x="21" y="22"/>
                      <a:pt x="22" y="22"/>
                    </a:cubicBezTo>
                    <a:cubicBezTo>
                      <a:pt x="22" y="22"/>
                      <a:pt x="22" y="22"/>
                      <a:pt x="22" y="22"/>
                    </a:cubicBezTo>
                    <a:cubicBezTo>
                      <a:pt x="23" y="22"/>
                      <a:pt x="23" y="22"/>
                      <a:pt x="23" y="22"/>
                    </a:cubicBezTo>
                    <a:cubicBezTo>
                      <a:pt x="23" y="22"/>
                      <a:pt x="24" y="22"/>
                      <a:pt x="24" y="22"/>
                    </a:cubicBezTo>
                    <a:cubicBezTo>
                      <a:pt x="24" y="22"/>
                      <a:pt x="24" y="22"/>
                      <a:pt x="24" y="22"/>
                    </a:cubicBezTo>
                    <a:cubicBezTo>
                      <a:pt x="24" y="22"/>
                      <a:pt x="24" y="22"/>
                      <a:pt x="25" y="22"/>
                    </a:cubicBezTo>
                    <a:cubicBezTo>
                      <a:pt x="25" y="22"/>
                      <a:pt x="25" y="22"/>
                      <a:pt x="25" y="22"/>
                    </a:cubicBezTo>
                    <a:cubicBezTo>
                      <a:pt x="25" y="22"/>
                      <a:pt x="25" y="23"/>
                      <a:pt x="26" y="23"/>
                    </a:cubicBezTo>
                    <a:cubicBezTo>
                      <a:pt x="26" y="23"/>
                      <a:pt x="26" y="23"/>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7"/>
                      <a:pt x="26" y="27"/>
                    </a:cubicBezTo>
                    <a:cubicBezTo>
                      <a:pt x="25" y="27"/>
                      <a:pt x="25" y="27"/>
                      <a:pt x="25" y="28"/>
                    </a:cubicBezTo>
                    <a:cubicBezTo>
                      <a:pt x="25" y="28"/>
                      <a:pt x="24" y="28"/>
                      <a:pt x="24" y="28"/>
                    </a:cubicBezTo>
                    <a:cubicBezTo>
                      <a:pt x="24" y="28"/>
                      <a:pt x="23" y="29"/>
                      <a:pt x="23" y="29"/>
                    </a:cubicBezTo>
                    <a:cubicBezTo>
                      <a:pt x="23" y="29"/>
                      <a:pt x="23" y="29"/>
                      <a:pt x="23" y="29"/>
                    </a:cubicBezTo>
                    <a:cubicBezTo>
                      <a:pt x="22" y="30"/>
                      <a:pt x="22" y="30"/>
                      <a:pt x="22" y="30"/>
                    </a:cubicBezTo>
                    <a:cubicBezTo>
                      <a:pt x="22" y="30"/>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2"/>
                      <a:pt x="22" y="32"/>
                    </a:cubicBezTo>
                    <a:cubicBezTo>
                      <a:pt x="23" y="33"/>
                      <a:pt x="23" y="33"/>
                      <a:pt x="23" y="34"/>
                    </a:cubicBezTo>
                    <a:cubicBezTo>
                      <a:pt x="24" y="34"/>
                      <a:pt x="24" y="35"/>
                      <a:pt x="24" y="35"/>
                    </a:cubicBezTo>
                    <a:cubicBezTo>
                      <a:pt x="25" y="35"/>
                      <a:pt x="25" y="36"/>
                      <a:pt x="25" y="36"/>
                    </a:cubicBezTo>
                    <a:cubicBezTo>
                      <a:pt x="26" y="36"/>
                      <a:pt x="26" y="36"/>
                      <a:pt x="26" y="37"/>
                    </a:cubicBezTo>
                    <a:cubicBezTo>
                      <a:pt x="27" y="37"/>
                      <a:pt x="27" y="37"/>
                      <a:pt x="27" y="38"/>
                    </a:cubicBezTo>
                    <a:cubicBezTo>
                      <a:pt x="27" y="38"/>
                      <a:pt x="27" y="39"/>
                      <a:pt x="27" y="39"/>
                    </a:cubicBezTo>
                    <a:cubicBezTo>
                      <a:pt x="27" y="40"/>
                      <a:pt x="27" y="40"/>
                      <a:pt x="27" y="41"/>
                    </a:cubicBezTo>
                    <a:cubicBezTo>
                      <a:pt x="27" y="41"/>
                      <a:pt x="27" y="41"/>
                      <a:pt x="27" y="41"/>
                    </a:cubicBezTo>
                    <a:cubicBezTo>
                      <a:pt x="27" y="41"/>
                      <a:pt x="27" y="42"/>
                      <a:pt x="27" y="42"/>
                    </a:cubicBezTo>
                    <a:cubicBezTo>
                      <a:pt x="27" y="42"/>
                      <a:pt x="27" y="42"/>
                      <a:pt x="27" y="42"/>
                    </a:cubicBezTo>
                    <a:cubicBezTo>
                      <a:pt x="27" y="42"/>
                      <a:pt x="27" y="42"/>
                      <a:pt x="27" y="43"/>
                    </a:cubicBezTo>
                    <a:cubicBezTo>
                      <a:pt x="27" y="43"/>
                      <a:pt x="27" y="43"/>
                      <a:pt x="27" y="43"/>
                    </a:cubicBezTo>
                    <a:cubicBezTo>
                      <a:pt x="27" y="43"/>
                      <a:pt x="27" y="43"/>
                      <a:pt x="27" y="43"/>
                    </a:cubicBezTo>
                    <a:cubicBezTo>
                      <a:pt x="27" y="44"/>
                      <a:pt x="27" y="44"/>
                      <a:pt x="27" y="44"/>
                    </a:cubicBezTo>
                    <a:cubicBezTo>
                      <a:pt x="27" y="44"/>
                      <a:pt x="27" y="44"/>
                      <a:pt x="27" y="44"/>
                    </a:cubicBezTo>
                    <a:cubicBezTo>
                      <a:pt x="27" y="45"/>
                      <a:pt x="27" y="46"/>
                      <a:pt x="27" y="47"/>
                    </a:cubicBezTo>
                    <a:cubicBezTo>
                      <a:pt x="27" y="48"/>
                      <a:pt x="27" y="49"/>
                      <a:pt x="27" y="50"/>
                    </a:cubicBezTo>
                    <a:cubicBezTo>
                      <a:pt x="27" y="51"/>
                      <a:pt x="27" y="52"/>
                      <a:pt x="26" y="53"/>
                    </a:cubicBezTo>
                    <a:cubicBezTo>
                      <a:pt x="26" y="53"/>
                      <a:pt x="26" y="54"/>
                      <a:pt x="25" y="54"/>
                    </a:cubicBezTo>
                    <a:cubicBezTo>
                      <a:pt x="25" y="54"/>
                      <a:pt x="25" y="54"/>
                      <a:pt x="25" y="54"/>
                    </a:cubicBezTo>
                    <a:cubicBezTo>
                      <a:pt x="25" y="54"/>
                      <a:pt x="25" y="54"/>
                      <a:pt x="25" y="54"/>
                    </a:cubicBezTo>
                    <a:cubicBezTo>
                      <a:pt x="25" y="54"/>
                      <a:pt x="25" y="54"/>
                      <a:pt x="25" y="54"/>
                    </a:cubicBezTo>
                    <a:cubicBezTo>
                      <a:pt x="25" y="54"/>
                      <a:pt x="24" y="54"/>
                      <a:pt x="24" y="54"/>
                    </a:cubicBezTo>
                    <a:cubicBezTo>
                      <a:pt x="24" y="54"/>
                      <a:pt x="24" y="54"/>
                      <a:pt x="24" y="54"/>
                    </a:cubicBezTo>
                    <a:cubicBezTo>
                      <a:pt x="24" y="54"/>
                      <a:pt x="23" y="54"/>
                      <a:pt x="23" y="54"/>
                    </a:cubicBezTo>
                    <a:cubicBezTo>
                      <a:pt x="23" y="54"/>
                      <a:pt x="23" y="54"/>
                      <a:pt x="23" y="54"/>
                    </a:cubicBezTo>
                    <a:cubicBezTo>
                      <a:pt x="22" y="53"/>
                      <a:pt x="22" y="53"/>
                      <a:pt x="22" y="53"/>
                    </a:cubicBezTo>
                    <a:cubicBezTo>
                      <a:pt x="22" y="53"/>
                      <a:pt x="22" y="53"/>
                      <a:pt x="21" y="53"/>
                    </a:cubicBezTo>
                    <a:cubicBezTo>
                      <a:pt x="21" y="53"/>
                      <a:pt x="21" y="53"/>
                      <a:pt x="21" y="53"/>
                    </a:cubicBezTo>
                    <a:cubicBezTo>
                      <a:pt x="21" y="53"/>
                      <a:pt x="20" y="53"/>
                      <a:pt x="20" y="53"/>
                    </a:cubicBezTo>
                    <a:cubicBezTo>
                      <a:pt x="20" y="53"/>
                      <a:pt x="20" y="53"/>
                      <a:pt x="20" y="53"/>
                    </a:cubicBezTo>
                    <a:cubicBezTo>
                      <a:pt x="20"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8" y="53"/>
                      <a:pt x="18" y="53"/>
                    </a:cubicBezTo>
                    <a:cubicBezTo>
                      <a:pt x="18" y="53"/>
                      <a:pt x="18" y="52"/>
                      <a:pt x="18" y="52"/>
                    </a:cubicBezTo>
                    <a:cubicBezTo>
                      <a:pt x="18" y="52"/>
                      <a:pt x="18" y="52"/>
                      <a:pt x="17" y="51"/>
                    </a:cubicBezTo>
                    <a:cubicBezTo>
                      <a:pt x="17" y="51"/>
                      <a:pt x="17" y="51"/>
                      <a:pt x="17" y="51"/>
                    </a:cubicBezTo>
                    <a:cubicBezTo>
                      <a:pt x="17" y="50"/>
                      <a:pt x="17" y="50"/>
                      <a:pt x="16" y="49"/>
                    </a:cubicBezTo>
                    <a:cubicBezTo>
                      <a:pt x="16" y="49"/>
                      <a:pt x="16" y="49"/>
                      <a:pt x="16" y="48"/>
                    </a:cubicBezTo>
                    <a:cubicBezTo>
                      <a:pt x="16" y="48"/>
                      <a:pt x="15" y="48"/>
                      <a:pt x="15" y="48"/>
                    </a:cubicBezTo>
                    <a:cubicBezTo>
                      <a:pt x="15" y="48"/>
                      <a:pt x="15" y="48"/>
                      <a:pt x="14" y="48"/>
                    </a:cubicBezTo>
                    <a:cubicBezTo>
                      <a:pt x="14" y="48"/>
                      <a:pt x="14" y="48"/>
                      <a:pt x="13" y="48"/>
                    </a:cubicBezTo>
                    <a:cubicBezTo>
                      <a:pt x="13" y="48"/>
                      <a:pt x="13" y="48"/>
                      <a:pt x="13" y="48"/>
                    </a:cubicBezTo>
                    <a:cubicBezTo>
                      <a:pt x="13" y="49"/>
                      <a:pt x="13" y="49"/>
                      <a:pt x="12" y="49"/>
                    </a:cubicBezTo>
                    <a:cubicBezTo>
                      <a:pt x="12" y="49"/>
                      <a:pt x="12" y="50"/>
                      <a:pt x="12" y="50"/>
                    </a:cubicBezTo>
                    <a:cubicBezTo>
                      <a:pt x="12" y="50"/>
                      <a:pt x="12" y="51"/>
                      <a:pt x="12" y="51"/>
                    </a:cubicBezTo>
                    <a:cubicBezTo>
                      <a:pt x="12" y="51"/>
                      <a:pt x="12" y="52"/>
                      <a:pt x="12" y="52"/>
                    </a:cubicBezTo>
                    <a:cubicBezTo>
                      <a:pt x="11" y="52"/>
                      <a:pt x="11" y="52"/>
                      <a:pt x="11" y="52"/>
                    </a:cubicBezTo>
                    <a:cubicBezTo>
                      <a:pt x="11" y="52"/>
                      <a:pt x="11" y="52"/>
                      <a:pt x="11" y="52"/>
                    </a:cubicBezTo>
                    <a:cubicBezTo>
                      <a:pt x="10" y="52"/>
                      <a:pt x="10" y="52"/>
                      <a:pt x="10" y="52"/>
                    </a:cubicBezTo>
                    <a:cubicBezTo>
                      <a:pt x="10" y="52"/>
                      <a:pt x="10" y="52"/>
                      <a:pt x="10" y="52"/>
                    </a:cubicBezTo>
                    <a:cubicBezTo>
                      <a:pt x="10" y="52"/>
                      <a:pt x="10" y="52"/>
                      <a:pt x="9" y="52"/>
                    </a:cubicBezTo>
                    <a:cubicBezTo>
                      <a:pt x="9" y="52"/>
                      <a:pt x="9" y="52"/>
                      <a:pt x="9" y="52"/>
                    </a:cubicBezTo>
                    <a:cubicBezTo>
                      <a:pt x="9" y="52"/>
                      <a:pt x="9" y="52"/>
                      <a:pt x="9" y="52"/>
                    </a:cubicBezTo>
                    <a:cubicBezTo>
                      <a:pt x="9" y="52"/>
                      <a:pt x="8" y="52"/>
                      <a:pt x="8" y="52"/>
                    </a:cubicBezTo>
                    <a:cubicBezTo>
                      <a:pt x="7" y="52"/>
                      <a:pt x="7" y="52"/>
                      <a:pt x="7" y="52"/>
                    </a:cubicBezTo>
                    <a:cubicBezTo>
                      <a:pt x="6" y="53"/>
                      <a:pt x="6" y="53"/>
                      <a:pt x="6" y="53"/>
                    </a:cubicBezTo>
                    <a:cubicBezTo>
                      <a:pt x="5" y="53"/>
                      <a:pt x="5" y="53"/>
                      <a:pt x="5" y="53"/>
                    </a:cubicBezTo>
                    <a:cubicBezTo>
                      <a:pt x="5" y="54"/>
                      <a:pt x="5" y="54"/>
                      <a:pt x="5" y="54"/>
                    </a:cubicBezTo>
                    <a:cubicBezTo>
                      <a:pt x="5" y="54"/>
                      <a:pt x="5" y="54"/>
                      <a:pt x="5" y="54"/>
                    </a:cubicBezTo>
                    <a:cubicBezTo>
                      <a:pt x="5" y="54"/>
                      <a:pt x="5" y="54"/>
                      <a:pt x="5" y="54"/>
                    </a:cubicBezTo>
                    <a:cubicBezTo>
                      <a:pt x="4" y="55"/>
                      <a:pt x="4" y="55"/>
                      <a:pt x="4" y="55"/>
                    </a:cubicBezTo>
                    <a:cubicBezTo>
                      <a:pt x="4" y="55"/>
                      <a:pt x="4" y="55"/>
                      <a:pt x="5" y="55"/>
                    </a:cubicBezTo>
                    <a:cubicBezTo>
                      <a:pt x="5" y="55"/>
                      <a:pt x="5" y="56"/>
                      <a:pt x="5" y="56"/>
                    </a:cubicBezTo>
                    <a:cubicBezTo>
                      <a:pt x="5" y="56"/>
                      <a:pt x="5" y="56"/>
                      <a:pt x="5" y="56"/>
                    </a:cubicBezTo>
                    <a:cubicBezTo>
                      <a:pt x="5" y="56"/>
                      <a:pt x="5" y="56"/>
                      <a:pt x="5" y="57"/>
                    </a:cubicBezTo>
                    <a:cubicBezTo>
                      <a:pt x="5" y="57"/>
                      <a:pt x="5" y="57"/>
                      <a:pt x="5" y="57"/>
                    </a:cubicBezTo>
                    <a:cubicBezTo>
                      <a:pt x="5" y="57"/>
                      <a:pt x="5" y="57"/>
                      <a:pt x="5" y="57"/>
                    </a:cubicBezTo>
                    <a:cubicBezTo>
                      <a:pt x="5" y="57"/>
                      <a:pt x="5" y="58"/>
                      <a:pt x="5" y="58"/>
                    </a:cubicBezTo>
                    <a:cubicBezTo>
                      <a:pt x="5" y="58"/>
                      <a:pt x="5" y="58"/>
                      <a:pt x="5" y="58"/>
                    </a:cubicBezTo>
                    <a:cubicBezTo>
                      <a:pt x="6" y="58"/>
                      <a:pt x="6" y="59"/>
                      <a:pt x="6" y="59"/>
                    </a:cubicBezTo>
                    <a:cubicBezTo>
                      <a:pt x="6" y="59"/>
                      <a:pt x="6" y="60"/>
                      <a:pt x="6" y="60"/>
                    </a:cubicBezTo>
                    <a:cubicBezTo>
                      <a:pt x="6" y="60"/>
                      <a:pt x="6" y="61"/>
                      <a:pt x="6" y="61"/>
                    </a:cubicBezTo>
                    <a:cubicBezTo>
                      <a:pt x="6" y="61"/>
                      <a:pt x="6" y="61"/>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3"/>
                      <a:pt x="6" y="63"/>
                      <a:pt x="6" y="63"/>
                    </a:cubicBezTo>
                    <a:cubicBezTo>
                      <a:pt x="5" y="63"/>
                      <a:pt x="5" y="63"/>
                      <a:pt x="5" y="63"/>
                    </a:cubicBezTo>
                    <a:cubicBezTo>
                      <a:pt x="5" y="63"/>
                      <a:pt x="5"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2" y="63"/>
                      <a:pt x="2" y="63"/>
                      <a:pt x="2" y="63"/>
                    </a:cubicBezTo>
                    <a:cubicBezTo>
                      <a:pt x="2" y="63"/>
                      <a:pt x="2" y="63"/>
                      <a:pt x="2" y="64"/>
                    </a:cubicBezTo>
                    <a:cubicBezTo>
                      <a:pt x="1" y="64"/>
                      <a:pt x="1" y="64"/>
                      <a:pt x="1" y="64"/>
                    </a:cubicBezTo>
                    <a:cubicBezTo>
                      <a:pt x="1" y="64"/>
                      <a:pt x="1" y="64"/>
                      <a:pt x="1" y="64"/>
                    </a:cubicBezTo>
                    <a:cubicBezTo>
                      <a:pt x="1" y="64"/>
                      <a:pt x="1" y="64"/>
                      <a:pt x="0" y="65"/>
                    </a:cubicBezTo>
                    <a:cubicBezTo>
                      <a:pt x="0" y="65"/>
                      <a:pt x="0" y="65"/>
                      <a:pt x="0" y="65"/>
                    </a:cubicBezTo>
                    <a:cubicBezTo>
                      <a:pt x="0" y="65"/>
                      <a:pt x="0" y="65"/>
                      <a:pt x="0" y="65"/>
                    </a:cubicBezTo>
                    <a:cubicBezTo>
                      <a:pt x="0" y="66"/>
                      <a:pt x="0" y="66"/>
                      <a:pt x="0" y="66"/>
                    </a:cubicBezTo>
                    <a:cubicBezTo>
                      <a:pt x="0" y="66"/>
                      <a:pt x="0" y="66"/>
                      <a:pt x="0" y="66"/>
                    </a:cubicBezTo>
                    <a:cubicBezTo>
                      <a:pt x="0" y="66"/>
                      <a:pt x="0" y="66"/>
                      <a:pt x="0" y="66"/>
                    </a:cubicBezTo>
                    <a:cubicBezTo>
                      <a:pt x="1" y="67"/>
                      <a:pt x="1" y="67"/>
                      <a:pt x="1" y="67"/>
                    </a:cubicBezTo>
                    <a:cubicBezTo>
                      <a:pt x="2" y="67"/>
                      <a:pt x="2" y="68"/>
                      <a:pt x="3" y="69"/>
                    </a:cubicBezTo>
                    <a:cubicBezTo>
                      <a:pt x="4" y="69"/>
                      <a:pt x="4" y="70"/>
                      <a:pt x="5" y="71"/>
                    </a:cubicBezTo>
                    <a:cubicBezTo>
                      <a:pt x="6" y="72"/>
                      <a:pt x="6" y="72"/>
                      <a:pt x="7" y="73"/>
                    </a:cubicBezTo>
                    <a:cubicBezTo>
                      <a:pt x="7" y="74"/>
                      <a:pt x="8" y="75"/>
                      <a:pt x="8" y="76"/>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8" y="74"/>
                      <a:pt x="8" y="73"/>
                      <a:pt x="7" y="72"/>
                    </a:cubicBezTo>
                    <a:cubicBezTo>
                      <a:pt x="7" y="71"/>
                      <a:pt x="6" y="71"/>
                      <a:pt x="6" y="70"/>
                    </a:cubicBezTo>
                    <a:cubicBezTo>
                      <a:pt x="5" y="69"/>
                      <a:pt x="4" y="69"/>
                      <a:pt x="4" y="68"/>
                    </a:cubicBezTo>
                    <a:cubicBezTo>
                      <a:pt x="3" y="67"/>
                      <a:pt x="2" y="67"/>
                      <a:pt x="1" y="66"/>
                    </a:cubicBezTo>
                    <a:cubicBezTo>
                      <a:pt x="1" y="66"/>
                      <a:pt x="1" y="66"/>
                      <a:pt x="1" y="66"/>
                    </a:cubicBezTo>
                    <a:cubicBezTo>
                      <a:pt x="1" y="65"/>
                      <a:pt x="1" y="65"/>
                      <a:pt x="2" y="65"/>
                    </a:cubicBezTo>
                    <a:cubicBezTo>
                      <a:pt x="2" y="65"/>
                      <a:pt x="2" y="64"/>
                      <a:pt x="2" y="64"/>
                    </a:cubicBezTo>
                    <a:cubicBezTo>
                      <a:pt x="3" y="64"/>
                      <a:pt x="3" y="64"/>
                      <a:pt x="3" y="64"/>
                    </a:cubicBezTo>
                    <a:cubicBezTo>
                      <a:pt x="4" y="64"/>
                      <a:pt x="4" y="64"/>
                      <a:pt x="4" y="64"/>
                    </a:cubicBezTo>
                    <a:cubicBezTo>
                      <a:pt x="5" y="64"/>
                      <a:pt x="5" y="64"/>
                      <a:pt x="5" y="64"/>
                    </a:cubicBezTo>
                    <a:cubicBezTo>
                      <a:pt x="6" y="64"/>
                      <a:pt x="6" y="64"/>
                      <a:pt x="6" y="64"/>
                    </a:cubicBezTo>
                    <a:cubicBezTo>
                      <a:pt x="6" y="63"/>
                      <a:pt x="7" y="63"/>
                      <a:pt x="7" y="63"/>
                    </a:cubicBezTo>
                    <a:cubicBezTo>
                      <a:pt x="7" y="63"/>
                      <a:pt x="7" y="63"/>
                      <a:pt x="7" y="63"/>
                    </a:cubicBezTo>
                    <a:cubicBezTo>
                      <a:pt x="7" y="63"/>
                      <a:pt x="7" y="62"/>
                      <a:pt x="7" y="62"/>
                    </a:cubicBezTo>
                    <a:cubicBezTo>
                      <a:pt x="8" y="61"/>
                      <a:pt x="7" y="61"/>
                      <a:pt x="7" y="61"/>
                    </a:cubicBezTo>
                    <a:cubicBezTo>
                      <a:pt x="7" y="60"/>
                      <a:pt x="7" y="60"/>
                      <a:pt x="7" y="59"/>
                    </a:cubicBezTo>
                    <a:cubicBezTo>
                      <a:pt x="7" y="59"/>
                      <a:pt x="7" y="58"/>
                      <a:pt x="6" y="58"/>
                    </a:cubicBezTo>
                    <a:cubicBezTo>
                      <a:pt x="6" y="58"/>
                      <a:pt x="6" y="57"/>
                      <a:pt x="6" y="57"/>
                    </a:cubicBezTo>
                    <a:cubicBezTo>
                      <a:pt x="6" y="57"/>
                      <a:pt x="6" y="57"/>
                      <a:pt x="6" y="57"/>
                    </a:cubicBezTo>
                    <a:cubicBezTo>
                      <a:pt x="6" y="57"/>
                      <a:pt x="6" y="57"/>
                      <a:pt x="6" y="57"/>
                    </a:cubicBezTo>
                    <a:cubicBezTo>
                      <a:pt x="6" y="57"/>
                      <a:pt x="6" y="56"/>
                      <a:pt x="6" y="56"/>
                    </a:cubicBezTo>
                    <a:cubicBezTo>
                      <a:pt x="6" y="56"/>
                      <a:pt x="6" y="56"/>
                      <a:pt x="6" y="56"/>
                    </a:cubicBezTo>
                    <a:cubicBezTo>
                      <a:pt x="6" y="55"/>
                      <a:pt x="5" y="55"/>
                      <a:pt x="5" y="55"/>
                    </a:cubicBezTo>
                    <a:cubicBezTo>
                      <a:pt x="5" y="55"/>
                      <a:pt x="5" y="55"/>
                      <a:pt x="6" y="54"/>
                    </a:cubicBezTo>
                    <a:cubicBezTo>
                      <a:pt x="6" y="54"/>
                      <a:pt x="6" y="54"/>
                      <a:pt x="6" y="54"/>
                    </a:cubicBezTo>
                    <a:cubicBezTo>
                      <a:pt x="6" y="54"/>
                      <a:pt x="6" y="54"/>
                      <a:pt x="6" y="54"/>
                    </a:cubicBezTo>
                    <a:cubicBezTo>
                      <a:pt x="6" y="54"/>
                      <a:pt x="7" y="53"/>
                      <a:pt x="7" y="53"/>
                    </a:cubicBezTo>
                    <a:cubicBezTo>
                      <a:pt x="7" y="53"/>
                      <a:pt x="8" y="53"/>
                      <a:pt x="8" y="53"/>
                    </a:cubicBezTo>
                    <a:cubicBezTo>
                      <a:pt x="8" y="53"/>
                      <a:pt x="9" y="53"/>
                      <a:pt x="9" y="53"/>
                    </a:cubicBezTo>
                    <a:cubicBezTo>
                      <a:pt x="10" y="53"/>
                      <a:pt x="10" y="53"/>
                      <a:pt x="10" y="53"/>
                    </a:cubicBezTo>
                    <a:cubicBezTo>
                      <a:pt x="11" y="53"/>
                      <a:pt x="11" y="53"/>
                      <a:pt x="11" y="53"/>
                    </a:cubicBezTo>
                    <a:cubicBezTo>
                      <a:pt x="11" y="53"/>
                      <a:pt x="11" y="53"/>
                      <a:pt x="12" y="53"/>
                    </a:cubicBezTo>
                    <a:cubicBezTo>
                      <a:pt x="12" y="53"/>
                      <a:pt x="12" y="53"/>
                      <a:pt x="12" y="52"/>
                    </a:cubicBezTo>
                    <a:cubicBezTo>
                      <a:pt x="13" y="52"/>
                      <a:pt x="13" y="52"/>
                      <a:pt x="13" y="51"/>
                    </a:cubicBezTo>
                    <a:cubicBezTo>
                      <a:pt x="13" y="51"/>
                      <a:pt x="13" y="51"/>
                      <a:pt x="13" y="50"/>
                    </a:cubicBezTo>
                    <a:cubicBezTo>
                      <a:pt x="13" y="50"/>
                      <a:pt x="13" y="50"/>
                      <a:pt x="13" y="50"/>
                    </a:cubicBezTo>
                    <a:cubicBezTo>
                      <a:pt x="13" y="49"/>
                      <a:pt x="14" y="49"/>
                      <a:pt x="14" y="49"/>
                    </a:cubicBezTo>
                    <a:cubicBezTo>
                      <a:pt x="14" y="49"/>
                      <a:pt x="14" y="49"/>
                      <a:pt x="14" y="49"/>
                    </a:cubicBezTo>
                    <a:cubicBezTo>
                      <a:pt x="14" y="49"/>
                      <a:pt x="14" y="49"/>
                      <a:pt x="14" y="49"/>
                    </a:cubicBezTo>
                    <a:cubicBezTo>
                      <a:pt x="14" y="49"/>
                      <a:pt x="15" y="49"/>
                      <a:pt x="15" y="49"/>
                    </a:cubicBezTo>
                    <a:cubicBezTo>
                      <a:pt x="15" y="49"/>
                      <a:pt x="15" y="49"/>
                      <a:pt x="15" y="49"/>
                    </a:cubicBezTo>
                    <a:cubicBezTo>
                      <a:pt x="15" y="50"/>
                      <a:pt x="16" y="50"/>
                      <a:pt x="16" y="50"/>
                    </a:cubicBezTo>
                    <a:cubicBezTo>
                      <a:pt x="16" y="50"/>
                      <a:pt x="16" y="51"/>
                      <a:pt x="16" y="51"/>
                    </a:cubicBezTo>
                    <a:cubicBezTo>
                      <a:pt x="16" y="51"/>
                      <a:pt x="16" y="52"/>
                      <a:pt x="17" y="52"/>
                    </a:cubicBezTo>
                    <a:cubicBezTo>
                      <a:pt x="17" y="52"/>
                      <a:pt x="17" y="53"/>
                      <a:pt x="17" y="53"/>
                    </a:cubicBezTo>
                    <a:cubicBezTo>
                      <a:pt x="17" y="53"/>
                      <a:pt x="18" y="53"/>
                      <a:pt x="18" y="54"/>
                    </a:cubicBezTo>
                    <a:cubicBezTo>
                      <a:pt x="18" y="54"/>
                      <a:pt x="18"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20" y="54"/>
                      <a:pt x="20" y="54"/>
                      <a:pt x="20" y="54"/>
                    </a:cubicBezTo>
                    <a:cubicBezTo>
                      <a:pt x="20" y="54"/>
                      <a:pt x="20" y="54"/>
                      <a:pt x="20" y="54"/>
                    </a:cubicBezTo>
                    <a:cubicBezTo>
                      <a:pt x="20" y="54"/>
                      <a:pt x="20" y="54"/>
                      <a:pt x="21" y="54"/>
                    </a:cubicBezTo>
                    <a:cubicBezTo>
                      <a:pt x="21" y="54"/>
                      <a:pt x="21" y="54"/>
                      <a:pt x="21" y="54"/>
                    </a:cubicBezTo>
                    <a:cubicBezTo>
                      <a:pt x="21" y="54"/>
                      <a:pt x="21" y="54"/>
                      <a:pt x="22" y="54"/>
                    </a:cubicBezTo>
                    <a:cubicBezTo>
                      <a:pt x="22" y="54"/>
                      <a:pt x="22" y="54"/>
                      <a:pt x="22" y="54"/>
                    </a:cubicBezTo>
                    <a:cubicBezTo>
                      <a:pt x="22" y="55"/>
                      <a:pt x="23" y="55"/>
                      <a:pt x="23" y="55"/>
                    </a:cubicBezTo>
                    <a:cubicBezTo>
                      <a:pt x="23" y="55"/>
                      <a:pt x="23" y="55"/>
                      <a:pt x="24" y="55"/>
                    </a:cubicBezTo>
                    <a:cubicBezTo>
                      <a:pt x="24" y="55"/>
                      <a:pt x="24" y="55"/>
                      <a:pt x="24" y="55"/>
                    </a:cubicBezTo>
                    <a:cubicBezTo>
                      <a:pt x="25" y="55"/>
                      <a:pt x="25" y="55"/>
                      <a:pt x="25" y="55"/>
                    </a:cubicBezTo>
                    <a:cubicBezTo>
                      <a:pt x="25" y="55"/>
                      <a:pt x="25" y="55"/>
                      <a:pt x="25" y="55"/>
                    </a:cubicBezTo>
                    <a:cubicBezTo>
                      <a:pt x="25" y="55"/>
                      <a:pt x="25" y="55"/>
                      <a:pt x="25" y="55"/>
                    </a:cubicBezTo>
                    <a:cubicBezTo>
                      <a:pt x="25" y="55"/>
                      <a:pt x="25" y="55"/>
                      <a:pt x="25" y="55"/>
                    </a:cubicBezTo>
                    <a:cubicBezTo>
                      <a:pt x="26" y="55"/>
                      <a:pt x="27" y="54"/>
                      <a:pt x="27" y="54"/>
                    </a:cubicBezTo>
                    <a:cubicBezTo>
                      <a:pt x="28" y="53"/>
                      <a:pt x="28" y="52"/>
                      <a:pt x="28" y="51"/>
                    </a:cubicBezTo>
                    <a:cubicBezTo>
                      <a:pt x="28" y="50"/>
                      <a:pt x="28" y="49"/>
                      <a:pt x="28" y="48"/>
                    </a:cubicBezTo>
                    <a:cubicBezTo>
                      <a:pt x="28" y="47"/>
                      <a:pt x="28" y="45"/>
                      <a:pt x="28" y="44"/>
                    </a:cubicBezTo>
                    <a:cubicBezTo>
                      <a:pt x="28" y="44"/>
                      <a:pt x="28" y="44"/>
                      <a:pt x="28" y="44"/>
                    </a:cubicBezTo>
                    <a:cubicBezTo>
                      <a:pt x="28" y="44"/>
                      <a:pt x="28" y="44"/>
                      <a:pt x="28" y="43"/>
                    </a:cubicBezTo>
                    <a:cubicBezTo>
                      <a:pt x="28" y="43"/>
                      <a:pt x="28" y="43"/>
                      <a:pt x="28" y="43"/>
                    </a:cubicBezTo>
                    <a:cubicBezTo>
                      <a:pt x="28" y="43"/>
                      <a:pt x="28" y="43"/>
                      <a:pt x="28" y="43"/>
                    </a:cubicBezTo>
                    <a:cubicBezTo>
                      <a:pt x="28" y="42"/>
                      <a:pt x="28" y="41"/>
                      <a:pt x="28" y="40"/>
                    </a:cubicBezTo>
                    <a:cubicBezTo>
                      <a:pt x="28" y="39"/>
                      <a:pt x="28" y="39"/>
                      <a:pt x="28" y="38"/>
                    </a:cubicBezTo>
                    <a:cubicBezTo>
                      <a:pt x="28" y="37"/>
                      <a:pt x="28" y="37"/>
                      <a:pt x="27" y="36"/>
                    </a:cubicBezTo>
                    <a:cubicBezTo>
                      <a:pt x="27" y="36"/>
                      <a:pt x="27" y="35"/>
                      <a:pt x="26" y="35"/>
                    </a:cubicBezTo>
                    <a:cubicBezTo>
                      <a:pt x="26" y="35"/>
                      <a:pt x="25" y="34"/>
                      <a:pt x="25" y="34"/>
                    </a:cubicBezTo>
                    <a:cubicBezTo>
                      <a:pt x="24" y="34"/>
                      <a:pt x="24" y="33"/>
                      <a:pt x="24" y="33"/>
                    </a:cubicBezTo>
                    <a:cubicBezTo>
                      <a:pt x="24" y="33"/>
                      <a:pt x="23" y="32"/>
                      <a:pt x="23" y="32"/>
                    </a:cubicBezTo>
                    <a:cubicBezTo>
                      <a:pt x="23" y="32"/>
                      <a:pt x="23" y="31"/>
                      <a:pt x="23" y="31"/>
                    </a:cubicBezTo>
                    <a:cubicBezTo>
                      <a:pt x="23" y="31"/>
                      <a:pt x="23" y="31"/>
                      <a:pt x="23" y="30"/>
                    </a:cubicBezTo>
                    <a:cubicBezTo>
                      <a:pt x="23" y="30"/>
                      <a:pt x="23" y="30"/>
                      <a:pt x="23" y="30"/>
                    </a:cubicBezTo>
                    <a:cubicBezTo>
                      <a:pt x="24" y="30"/>
                      <a:pt x="24" y="30"/>
                      <a:pt x="24" y="29"/>
                    </a:cubicBezTo>
                    <a:cubicBezTo>
                      <a:pt x="24" y="29"/>
                      <a:pt x="24" y="29"/>
                      <a:pt x="24" y="29"/>
                    </a:cubicBezTo>
                    <a:cubicBezTo>
                      <a:pt x="25" y="29"/>
                      <a:pt x="25" y="29"/>
                      <a:pt x="26" y="28"/>
                    </a:cubicBezTo>
                    <a:cubicBezTo>
                      <a:pt x="26" y="28"/>
                      <a:pt x="26" y="28"/>
                      <a:pt x="26" y="27"/>
                    </a:cubicBezTo>
                    <a:cubicBezTo>
                      <a:pt x="27" y="27"/>
                      <a:pt x="27" y="27"/>
                      <a:pt x="27" y="26"/>
                    </a:cubicBezTo>
                    <a:cubicBezTo>
                      <a:pt x="27" y="26"/>
                      <a:pt x="27" y="26"/>
                      <a:pt x="27" y="25"/>
                    </a:cubicBezTo>
                    <a:cubicBezTo>
                      <a:pt x="27" y="25"/>
                      <a:pt x="27" y="25"/>
                      <a:pt x="27" y="24"/>
                    </a:cubicBezTo>
                    <a:cubicBezTo>
                      <a:pt x="27" y="24"/>
                      <a:pt x="27" y="24"/>
                      <a:pt x="27" y="23"/>
                    </a:cubicBezTo>
                    <a:cubicBezTo>
                      <a:pt x="27" y="23"/>
                      <a:pt x="27" y="23"/>
                      <a:pt x="26" y="22"/>
                    </a:cubicBezTo>
                    <a:cubicBezTo>
                      <a:pt x="26" y="22"/>
                      <a:pt x="26" y="22"/>
                      <a:pt x="26" y="21"/>
                    </a:cubicBezTo>
                    <a:cubicBezTo>
                      <a:pt x="25" y="21"/>
                      <a:pt x="25" y="21"/>
                      <a:pt x="25" y="21"/>
                    </a:cubicBezTo>
                    <a:cubicBezTo>
                      <a:pt x="25" y="21"/>
                      <a:pt x="25" y="21"/>
                      <a:pt x="25" y="21"/>
                    </a:cubicBezTo>
                    <a:cubicBezTo>
                      <a:pt x="24" y="21"/>
                      <a:pt x="24" y="21"/>
                      <a:pt x="24" y="21"/>
                    </a:cubicBezTo>
                    <a:cubicBezTo>
                      <a:pt x="24" y="21"/>
                      <a:pt x="23" y="21"/>
                      <a:pt x="23" y="21"/>
                    </a:cubicBezTo>
                    <a:cubicBezTo>
                      <a:pt x="23" y="21"/>
                      <a:pt x="23" y="21"/>
                      <a:pt x="22" y="21"/>
                    </a:cubicBezTo>
                    <a:cubicBezTo>
                      <a:pt x="22" y="21"/>
                      <a:pt x="22" y="21"/>
                      <a:pt x="21" y="21"/>
                    </a:cubicBezTo>
                    <a:cubicBezTo>
                      <a:pt x="21" y="21"/>
                      <a:pt x="21" y="21"/>
                      <a:pt x="20" y="21"/>
                    </a:cubicBezTo>
                    <a:cubicBezTo>
                      <a:pt x="20" y="21"/>
                      <a:pt x="20" y="21"/>
                      <a:pt x="20" y="21"/>
                    </a:cubicBezTo>
                    <a:cubicBezTo>
                      <a:pt x="19" y="22"/>
                      <a:pt x="19" y="22"/>
                      <a:pt x="19" y="22"/>
                    </a:cubicBezTo>
                    <a:cubicBezTo>
                      <a:pt x="19" y="22"/>
                      <a:pt x="19" y="22"/>
                      <a:pt x="18" y="22"/>
                    </a:cubicBezTo>
                    <a:cubicBezTo>
                      <a:pt x="18" y="22"/>
                      <a:pt x="18" y="22"/>
                      <a:pt x="18" y="22"/>
                    </a:cubicBezTo>
                    <a:cubicBezTo>
                      <a:pt x="18" y="22"/>
                      <a:pt x="18" y="22"/>
                      <a:pt x="18" y="22"/>
                    </a:cubicBezTo>
                    <a:cubicBezTo>
                      <a:pt x="17" y="22"/>
                      <a:pt x="17" y="22"/>
                      <a:pt x="17" y="22"/>
                    </a:cubicBezTo>
                    <a:cubicBezTo>
                      <a:pt x="17" y="22"/>
                      <a:pt x="17" y="21"/>
                      <a:pt x="17" y="21"/>
                    </a:cubicBezTo>
                    <a:cubicBezTo>
                      <a:pt x="17" y="20"/>
                      <a:pt x="18" y="20"/>
                      <a:pt x="18" y="19"/>
                    </a:cubicBezTo>
                    <a:cubicBezTo>
                      <a:pt x="18" y="18"/>
                      <a:pt x="18" y="18"/>
                      <a:pt x="18" y="17"/>
                    </a:cubicBezTo>
                    <a:cubicBezTo>
                      <a:pt x="18" y="16"/>
                      <a:pt x="18" y="15"/>
                      <a:pt x="18" y="14"/>
                    </a:cubicBezTo>
                    <a:cubicBezTo>
                      <a:pt x="19" y="14"/>
                      <a:pt x="19" y="14"/>
                      <a:pt x="20" y="14"/>
                    </a:cubicBezTo>
                    <a:cubicBezTo>
                      <a:pt x="20" y="14"/>
                      <a:pt x="21" y="14"/>
                      <a:pt x="21" y="14"/>
                    </a:cubicBezTo>
                    <a:cubicBezTo>
                      <a:pt x="22" y="14"/>
                      <a:pt x="22" y="14"/>
                      <a:pt x="23" y="14"/>
                    </a:cubicBezTo>
                    <a:cubicBezTo>
                      <a:pt x="23" y="14"/>
                      <a:pt x="24" y="14"/>
                      <a:pt x="24" y="14"/>
                    </a:cubicBezTo>
                    <a:cubicBezTo>
                      <a:pt x="25" y="14"/>
                      <a:pt x="25" y="14"/>
                      <a:pt x="25" y="14"/>
                    </a:cubicBezTo>
                    <a:cubicBezTo>
                      <a:pt x="26" y="14"/>
                      <a:pt x="26" y="14"/>
                      <a:pt x="26" y="14"/>
                    </a:cubicBezTo>
                    <a:cubicBezTo>
                      <a:pt x="27" y="14"/>
                      <a:pt x="27" y="14"/>
                      <a:pt x="27" y="14"/>
                    </a:cubicBezTo>
                    <a:cubicBezTo>
                      <a:pt x="27" y="14"/>
                      <a:pt x="28" y="14"/>
                      <a:pt x="28" y="14"/>
                    </a:cubicBezTo>
                    <a:cubicBezTo>
                      <a:pt x="28" y="14"/>
                      <a:pt x="28" y="14"/>
                      <a:pt x="28" y="14"/>
                    </a:cubicBezTo>
                    <a:cubicBezTo>
                      <a:pt x="29" y="14"/>
                      <a:pt x="30" y="14"/>
                      <a:pt x="31" y="14"/>
                    </a:cubicBezTo>
                    <a:cubicBezTo>
                      <a:pt x="32" y="15"/>
                      <a:pt x="34" y="15"/>
                      <a:pt x="35" y="16"/>
                    </a:cubicBezTo>
                    <a:cubicBezTo>
                      <a:pt x="36" y="16"/>
                      <a:pt x="37" y="17"/>
                      <a:pt x="38" y="17"/>
                    </a:cubicBezTo>
                    <a:cubicBezTo>
                      <a:pt x="39" y="17"/>
                      <a:pt x="39" y="18"/>
                      <a:pt x="39" y="18"/>
                    </a:cubicBezTo>
                    <a:cubicBezTo>
                      <a:pt x="40" y="18"/>
                      <a:pt x="40" y="18"/>
                      <a:pt x="40" y="18"/>
                    </a:cubicBezTo>
                    <a:cubicBezTo>
                      <a:pt x="40" y="17"/>
                      <a:pt x="40" y="17"/>
                      <a:pt x="40" y="17"/>
                    </a:cubicBezTo>
                    <a:cubicBezTo>
                      <a:pt x="40" y="17"/>
                      <a:pt x="40" y="17"/>
                      <a:pt x="40" y="16"/>
                    </a:cubicBezTo>
                    <a:cubicBezTo>
                      <a:pt x="40" y="16"/>
                      <a:pt x="40" y="15"/>
                      <a:pt x="41" y="14"/>
                    </a:cubicBezTo>
                    <a:cubicBezTo>
                      <a:pt x="41" y="13"/>
                      <a:pt x="41" y="12"/>
                      <a:pt x="41" y="12"/>
                    </a:cubicBezTo>
                    <a:cubicBezTo>
                      <a:pt x="42" y="11"/>
                      <a:pt x="42" y="10"/>
                      <a:pt x="43" y="9"/>
                    </a:cubicBezTo>
                    <a:cubicBezTo>
                      <a:pt x="43" y="9"/>
                      <a:pt x="43" y="8"/>
                      <a:pt x="44" y="7"/>
                    </a:cubicBezTo>
                    <a:cubicBezTo>
                      <a:pt x="44" y="7"/>
                      <a:pt x="44" y="6"/>
                      <a:pt x="44" y="6"/>
                    </a:cubicBezTo>
                    <a:cubicBezTo>
                      <a:pt x="44" y="5"/>
                      <a:pt x="44" y="5"/>
                      <a:pt x="44" y="4"/>
                    </a:cubicBezTo>
                    <a:cubicBezTo>
                      <a:pt x="44" y="4"/>
                      <a:pt x="44" y="3"/>
                      <a:pt x="44" y="3"/>
                    </a:cubicBezTo>
                    <a:cubicBezTo>
                      <a:pt x="49" y="2"/>
                      <a:pt x="49" y="2"/>
                      <a:pt x="49" y="2"/>
                    </a:cubicBezTo>
                    <a:cubicBezTo>
                      <a:pt x="52" y="1"/>
                      <a:pt x="52" y="1"/>
                      <a:pt x="52" y="1"/>
                    </a:cubicBezTo>
                    <a:cubicBezTo>
                      <a:pt x="59" y="2"/>
                      <a:pt x="59" y="2"/>
                      <a:pt x="59" y="2"/>
                    </a:cubicBezTo>
                    <a:cubicBezTo>
                      <a:pt x="59" y="2"/>
                      <a:pt x="59" y="3"/>
                      <a:pt x="59" y="3"/>
                    </a:cubicBezTo>
                    <a:cubicBezTo>
                      <a:pt x="59" y="3"/>
                      <a:pt x="59" y="4"/>
                      <a:pt x="59" y="4"/>
                    </a:cubicBezTo>
                    <a:cubicBezTo>
                      <a:pt x="59" y="4"/>
                      <a:pt x="59" y="4"/>
                      <a:pt x="59" y="5"/>
                    </a:cubicBezTo>
                    <a:cubicBezTo>
                      <a:pt x="59" y="5"/>
                      <a:pt x="59" y="5"/>
                      <a:pt x="59" y="5"/>
                    </a:cubicBezTo>
                    <a:cubicBezTo>
                      <a:pt x="59" y="5"/>
                      <a:pt x="59" y="5"/>
                      <a:pt x="59" y="5"/>
                    </a:cubicBezTo>
                    <a:cubicBezTo>
                      <a:pt x="59" y="4"/>
                      <a:pt x="59" y="4"/>
                      <a:pt x="59" y="4"/>
                    </a:cubicBezTo>
                    <a:cubicBezTo>
                      <a:pt x="59" y="3"/>
                      <a:pt x="59" y="3"/>
                      <a:pt x="59" y="3"/>
                    </a:cubicBezTo>
                    <a:cubicBezTo>
                      <a:pt x="59" y="2"/>
                      <a:pt x="59" y="2"/>
                      <a:pt x="59" y="2"/>
                    </a:cubicBezTo>
                    <a:cubicBezTo>
                      <a:pt x="59" y="1"/>
                      <a:pt x="59" y="1"/>
                      <a:pt x="59" y="1"/>
                    </a:cubicBez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5" name="Freeform 79">
                <a:extLst>
                  <a:ext uri="{FF2B5EF4-FFF2-40B4-BE49-F238E27FC236}">
                    <a16:creationId xmlns:a16="http://schemas.microsoft.com/office/drawing/2014/main" id="{4DB9F275-2A95-C042-A4FF-E5F0E9BE1A42}"/>
                  </a:ext>
                </a:extLst>
              </p:cNvPr>
              <p:cNvSpPr>
                <a:spLocks/>
              </p:cNvSpPr>
              <p:nvPr/>
            </p:nvSpPr>
            <p:spPr bwMode="auto">
              <a:xfrm>
                <a:off x="3916" y="1027"/>
                <a:ext cx="146" cy="180"/>
              </a:xfrm>
              <a:custGeom>
                <a:avLst/>
                <a:gdLst>
                  <a:gd name="T0" fmla="*/ 108 w 137"/>
                  <a:gd name="T1" fmla="*/ 2 h 169"/>
                  <a:gd name="T2" fmla="*/ 102 w 137"/>
                  <a:gd name="T3" fmla="*/ 8 h 169"/>
                  <a:gd name="T4" fmla="*/ 96 w 137"/>
                  <a:gd name="T5" fmla="*/ 12 h 169"/>
                  <a:gd name="T6" fmla="*/ 80 w 137"/>
                  <a:gd name="T7" fmla="*/ 8 h 169"/>
                  <a:gd name="T8" fmla="*/ 76 w 137"/>
                  <a:gd name="T9" fmla="*/ 10 h 169"/>
                  <a:gd name="T10" fmla="*/ 17 w 137"/>
                  <a:gd name="T11" fmla="*/ 60 h 169"/>
                  <a:gd name="T12" fmla="*/ 9 w 137"/>
                  <a:gd name="T13" fmla="*/ 70 h 169"/>
                  <a:gd name="T14" fmla="*/ 4 w 137"/>
                  <a:gd name="T15" fmla="*/ 78 h 169"/>
                  <a:gd name="T16" fmla="*/ 1 w 137"/>
                  <a:gd name="T17" fmla="*/ 81 h 169"/>
                  <a:gd name="T18" fmla="*/ 1 w 137"/>
                  <a:gd name="T19" fmla="*/ 87 h 169"/>
                  <a:gd name="T20" fmla="*/ 3 w 137"/>
                  <a:gd name="T21" fmla="*/ 90 h 169"/>
                  <a:gd name="T22" fmla="*/ 4 w 137"/>
                  <a:gd name="T23" fmla="*/ 95 h 169"/>
                  <a:gd name="T24" fmla="*/ 8 w 137"/>
                  <a:gd name="T25" fmla="*/ 102 h 169"/>
                  <a:gd name="T26" fmla="*/ 14 w 137"/>
                  <a:gd name="T27" fmla="*/ 115 h 169"/>
                  <a:gd name="T28" fmla="*/ 14 w 137"/>
                  <a:gd name="T29" fmla="*/ 121 h 169"/>
                  <a:gd name="T30" fmla="*/ 13 w 137"/>
                  <a:gd name="T31" fmla="*/ 124 h 169"/>
                  <a:gd name="T32" fmla="*/ 25 w 137"/>
                  <a:gd name="T33" fmla="*/ 131 h 169"/>
                  <a:gd name="T34" fmla="*/ 28 w 137"/>
                  <a:gd name="T35" fmla="*/ 136 h 169"/>
                  <a:gd name="T36" fmla="*/ 35 w 137"/>
                  <a:gd name="T37" fmla="*/ 142 h 169"/>
                  <a:gd name="T38" fmla="*/ 42 w 137"/>
                  <a:gd name="T39" fmla="*/ 150 h 169"/>
                  <a:gd name="T40" fmla="*/ 50 w 137"/>
                  <a:gd name="T41" fmla="*/ 161 h 169"/>
                  <a:gd name="T42" fmla="*/ 54 w 137"/>
                  <a:gd name="T43" fmla="*/ 162 h 169"/>
                  <a:gd name="T44" fmla="*/ 59 w 137"/>
                  <a:gd name="T45" fmla="*/ 161 h 169"/>
                  <a:gd name="T46" fmla="*/ 64 w 137"/>
                  <a:gd name="T47" fmla="*/ 160 h 169"/>
                  <a:gd name="T48" fmla="*/ 73 w 137"/>
                  <a:gd name="T49" fmla="*/ 168 h 169"/>
                  <a:gd name="T50" fmla="*/ 79 w 137"/>
                  <a:gd name="T51" fmla="*/ 167 h 169"/>
                  <a:gd name="T52" fmla="*/ 84 w 137"/>
                  <a:gd name="T53" fmla="*/ 169 h 169"/>
                  <a:gd name="T54" fmla="*/ 91 w 137"/>
                  <a:gd name="T55" fmla="*/ 167 h 169"/>
                  <a:gd name="T56" fmla="*/ 96 w 137"/>
                  <a:gd name="T57" fmla="*/ 167 h 169"/>
                  <a:gd name="T58" fmla="*/ 100 w 137"/>
                  <a:gd name="T59" fmla="*/ 164 h 169"/>
                  <a:gd name="T60" fmla="*/ 108 w 137"/>
                  <a:gd name="T61" fmla="*/ 158 h 169"/>
                  <a:gd name="T62" fmla="*/ 113 w 137"/>
                  <a:gd name="T63" fmla="*/ 159 h 169"/>
                  <a:gd name="T64" fmla="*/ 114 w 137"/>
                  <a:gd name="T65" fmla="*/ 158 h 169"/>
                  <a:gd name="T66" fmla="*/ 115 w 137"/>
                  <a:gd name="T67" fmla="*/ 154 h 169"/>
                  <a:gd name="T68" fmla="*/ 106 w 137"/>
                  <a:gd name="T69" fmla="*/ 147 h 169"/>
                  <a:gd name="T70" fmla="*/ 99 w 137"/>
                  <a:gd name="T71" fmla="*/ 137 h 169"/>
                  <a:gd name="T72" fmla="*/ 91 w 137"/>
                  <a:gd name="T73" fmla="*/ 133 h 169"/>
                  <a:gd name="T74" fmla="*/ 92 w 137"/>
                  <a:gd name="T75" fmla="*/ 130 h 169"/>
                  <a:gd name="T76" fmla="*/ 96 w 137"/>
                  <a:gd name="T77" fmla="*/ 126 h 169"/>
                  <a:gd name="T78" fmla="*/ 99 w 137"/>
                  <a:gd name="T79" fmla="*/ 126 h 169"/>
                  <a:gd name="T80" fmla="*/ 102 w 137"/>
                  <a:gd name="T81" fmla="*/ 113 h 169"/>
                  <a:gd name="T82" fmla="*/ 103 w 137"/>
                  <a:gd name="T83" fmla="*/ 110 h 169"/>
                  <a:gd name="T84" fmla="*/ 102 w 137"/>
                  <a:gd name="T85" fmla="*/ 108 h 169"/>
                  <a:gd name="T86" fmla="*/ 107 w 137"/>
                  <a:gd name="T87" fmla="*/ 105 h 169"/>
                  <a:gd name="T88" fmla="*/ 109 w 137"/>
                  <a:gd name="T89" fmla="*/ 97 h 169"/>
                  <a:gd name="T90" fmla="*/ 115 w 137"/>
                  <a:gd name="T91" fmla="*/ 91 h 169"/>
                  <a:gd name="T92" fmla="*/ 119 w 137"/>
                  <a:gd name="T93" fmla="*/ 83 h 169"/>
                  <a:gd name="T94" fmla="*/ 121 w 137"/>
                  <a:gd name="T95" fmla="*/ 77 h 169"/>
                  <a:gd name="T96" fmla="*/ 120 w 137"/>
                  <a:gd name="T97" fmla="*/ 70 h 169"/>
                  <a:gd name="T98" fmla="*/ 125 w 137"/>
                  <a:gd name="T99" fmla="*/ 59 h 169"/>
                  <a:gd name="T100" fmla="*/ 124 w 137"/>
                  <a:gd name="T101" fmla="*/ 57 h 169"/>
                  <a:gd name="T102" fmla="*/ 129 w 137"/>
                  <a:gd name="T103" fmla="*/ 52 h 169"/>
                  <a:gd name="T104" fmla="*/ 133 w 137"/>
                  <a:gd name="T105" fmla="*/ 49 h 169"/>
                  <a:gd name="T106" fmla="*/ 134 w 137"/>
                  <a:gd name="T107" fmla="*/ 49 h 169"/>
                  <a:gd name="T108" fmla="*/ 132 w 137"/>
                  <a:gd name="T109" fmla="*/ 41 h 169"/>
                  <a:gd name="T110" fmla="*/ 125 w 137"/>
                  <a:gd name="T111" fmla="*/ 16 h 169"/>
                  <a:gd name="T112" fmla="*/ 118 w 137"/>
                  <a:gd name="T113" fmla="*/ 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69">
                    <a:moveTo>
                      <a:pt x="113" y="0"/>
                    </a:moveTo>
                    <a:cubicBezTo>
                      <a:pt x="113" y="0"/>
                      <a:pt x="112" y="1"/>
                      <a:pt x="112" y="1"/>
                    </a:cubicBezTo>
                    <a:cubicBezTo>
                      <a:pt x="112" y="1"/>
                      <a:pt x="111" y="2"/>
                      <a:pt x="111" y="2"/>
                    </a:cubicBezTo>
                    <a:cubicBezTo>
                      <a:pt x="111" y="2"/>
                      <a:pt x="111" y="2"/>
                      <a:pt x="111" y="2"/>
                    </a:cubicBezTo>
                    <a:cubicBezTo>
                      <a:pt x="110" y="2"/>
                      <a:pt x="110" y="2"/>
                      <a:pt x="110" y="2"/>
                    </a:cubicBezTo>
                    <a:cubicBezTo>
                      <a:pt x="109" y="2"/>
                      <a:pt x="109" y="2"/>
                      <a:pt x="109" y="2"/>
                    </a:cubicBezTo>
                    <a:cubicBezTo>
                      <a:pt x="108" y="2"/>
                      <a:pt x="108" y="2"/>
                      <a:pt x="108" y="2"/>
                    </a:cubicBezTo>
                    <a:cubicBezTo>
                      <a:pt x="108" y="2"/>
                      <a:pt x="108" y="2"/>
                      <a:pt x="108" y="2"/>
                    </a:cubicBezTo>
                    <a:cubicBezTo>
                      <a:pt x="108" y="2"/>
                      <a:pt x="108" y="3"/>
                      <a:pt x="108" y="3"/>
                    </a:cubicBezTo>
                    <a:cubicBezTo>
                      <a:pt x="107" y="3"/>
                      <a:pt x="107" y="3"/>
                      <a:pt x="107" y="3"/>
                    </a:cubicBezTo>
                    <a:cubicBezTo>
                      <a:pt x="107" y="4"/>
                      <a:pt x="107" y="4"/>
                      <a:pt x="107" y="4"/>
                    </a:cubicBezTo>
                    <a:cubicBezTo>
                      <a:pt x="107" y="5"/>
                      <a:pt x="107" y="5"/>
                      <a:pt x="106" y="6"/>
                    </a:cubicBezTo>
                    <a:cubicBezTo>
                      <a:pt x="106" y="6"/>
                      <a:pt x="106" y="7"/>
                      <a:pt x="106" y="7"/>
                    </a:cubicBezTo>
                    <a:cubicBezTo>
                      <a:pt x="105" y="7"/>
                      <a:pt x="105" y="8"/>
                      <a:pt x="105" y="8"/>
                    </a:cubicBezTo>
                    <a:cubicBezTo>
                      <a:pt x="104" y="8"/>
                      <a:pt x="104" y="8"/>
                      <a:pt x="103" y="8"/>
                    </a:cubicBezTo>
                    <a:cubicBezTo>
                      <a:pt x="102" y="8"/>
                      <a:pt x="102" y="8"/>
                      <a:pt x="102" y="8"/>
                    </a:cubicBezTo>
                    <a:cubicBezTo>
                      <a:pt x="102" y="8"/>
                      <a:pt x="101" y="9"/>
                      <a:pt x="101" y="9"/>
                    </a:cubicBezTo>
                    <a:cubicBezTo>
                      <a:pt x="101" y="9"/>
                      <a:pt x="101" y="9"/>
                      <a:pt x="101" y="9"/>
                    </a:cubicBezTo>
                    <a:cubicBezTo>
                      <a:pt x="100" y="10"/>
                      <a:pt x="100" y="10"/>
                      <a:pt x="100" y="10"/>
                    </a:cubicBezTo>
                    <a:cubicBezTo>
                      <a:pt x="100" y="10"/>
                      <a:pt x="100" y="11"/>
                      <a:pt x="100" y="11"/>
                    </a:cubicBezTo>
                    <a:cubicBezTo>
                      <a:pt x="100" y="11"/>
                      <a:pt x="100" y="11"/>
                      <a:pt x="100" y="12"/>
                    </a:cubicBezTo>
                    <a:cubicBezTo>
                      <a:pt x="99" y="12"/>
                      <a:pt x="99" y="12"/>
                      <a:pt x="99" y="12"/>
                    </a:cubicBezTo>
                    <a:cubicBezTo>
                      <a:pt x="99" y="12"/>
                      <a:pt x="98" y="12"/>
                      <a:pt x="98" y="12"/>
                    </a:cubicBezTo>
                    <a:cubicBezTo>
                      <a:pt x="97" y="12"/>
                      <a:pt x="97" y="12"/>
                      <a:pt x="96" y="12"/>
                    </a:cubicBezTo>
                    <a:cubicBezTo>
                      <a:pt x="96" y="12"/>
                      <a:pt x="95" y="11"/>
                      <a:pt x="95" y="11"/>
                    </a:cubicBezTo>
                    <a:cubicBezTo>
                      <a:pt x="95" y="11"/>
                      <a:pt x="94" y="11"/>
                      <a:pt x="94" y="10"/>
                    </a:cubicBezTo>
                    <a:cubicBezTo>
                      <a:pt x="94" y="10"/>
                      <a:pt x="93" y="10"/>
                      <a:pt x="93" y="10"/>
                    </a:cubicBezTo>
                    <a:cubicBezTo>
                      <a:pt x="82" y="10"/>
                      <a:pt x="82" y="10"/>
                      <a:pt x="82" y="10"/>
                    </a:cubicBezTo>
                    <a:cubicBezTo>
                      <a:pt x="82" y="10"/>
                      <a:pt x="82" y="10"/>
                      <a:pt x="82" y="10"/>
                    </a:cubicBezTo>
                    <a:cubicBezTo>
                      <a:pt x="82" y="9"/>
                      <a:pt x="82" y="9"/>
                      <a:pt x="82" y="9"/>
                    </a:cubicBezTo>
                    <a:cubicBezTo>
                      <a:pt x="81" y="9"/>
                      <a:pt x="81" y="9"/>
                      <a:pt x="81" y="9"/>
                    </a:cubicBezTo>
                    <a:cubicBezTo>
                      <a:pt x="81" y="8"/>
                      <a:pt x="80" y="8"/>
                      <a:pt x="80" y="8"/>
                    </a:cubicBezTo>
                    <a:cubicBezTo>
                      <a:pt x="80" y="8"/>
                      <a:pt x="80" y="8"/>
                      <a:pt x="79" y="8"/>
                    </a:cubicBezTo>
                    <a:cubicBezTo>
                      <a:pt x="79" y="8"/>
                      <a:pt x="79" y="8"/>
                      <a:pt x="79" y="8"/>
                    </a:cubicBezTo>
                    <a:cubicBezTo>
                      <a:pt x="79" y="8"/>
                      <a:pt x="79" y="8"/>
                      <a:pt x="79" y="8"/>
                    </a:cubicBezTo>
                    <a:cubicBezTo>
                      <a:pt x="79" y="8"/>
                      <a:pt x="79" y="8"/>
                      <a:pt x="79" y="8"/>
                    </a:cubicBezTo>
                    <a:cubicBezTo>
                      <a:pt x="79" y="8"/>
                      <a:pt x="79" y="8"/>
                      <a:pt x="79" y="8"/>
                    </a:cubicBezTo>
                    <a:cubicBezTo>
                      <a:pt x="78" y="8"/>
                      <a:pt x="78" y="9"/>
                      <a:pt x="78" y="9"/>
                    </a:cubicBezTo>
                    <a:cubicBezTo>
                      <a:pt x="77" y="9"/>
                      <a:pt x="77" y="9"/>
                      <a:pt x="77" y="9"/>
                    </a:cubicBezTo>
                    <a:cubicBezTo>
                      <a:pt x="76" y="10"/>
                      <a:pt x="76" y="10"/>
                      <a:pt x="76" y="10"/>
                    </a:cubicBezTo>
                    <a:cubicBezTo>
                      <a:pt x="76" y="10"/>
                      <a:pt x="76" y="10"/>
                      <a:pt x="76" y="10"/>
                    </a:cubicBezTo>
                    <a:cubicBezTo>
                      <a:pt x="76" y="10"/>
                      <a:pt x="76" y="10"/>
                      <a:pt x="76" y="10"/>
                    </a:cubicBezTo>
                    <a:cubicBezTo>
                      <a:pt x="25" y="10"/>
                      <a:pt x="25" y="10"/>
                      <a:pt x="25" y="10"/>
                    </a:cubicBezTo>
                    <a:cubicBezTo>
                      <a:pt x="25" y="28"/>
                      <a:pt x="25" y="28"/>
                      <a:pt x="25" y="28"/>
                    </a:cubicBezTo>
                    <a:cubicBezTo>
                      <a:pt x="17" y="28"/>
                      <a:pt x="17" y="28"/>
                      <a:pt x="17" y="28"/>
                    </a:cubicBezTo>
                    <a:cubicBezTo>
                      <a:pt x="17" y="55"/>
                      <a:pt x="17" y="55"/>
                      <a:pt x="17" y="55"/>
                    </a:cubicBezTo>
                    <a:cubicBezTo>
                      <a:pt x="17" y="55"/>
                      <a:pt x="17" y="56"/>
                      <a:pt x="17" y="57"/>
                    </a:cubicBezTo>
                    <a:cubicBezTo>
                      <a:pt x="17" y="58"/>
                      <a:pt x="17" y="59"/>
                      <a:pt x="17" y="60"/>
                    </a:cubicBezTo>
                    <a:cubicBezTo>
                      <a:pt x="17" y="61"/>
                      <a:pt x="17" y="62"/>
                      <a:pt x="17" y="63"/>
                    </a:cubicBezTo>
                    <a:cubicBezTo>
                      <a:pt x="16" y="63"/>
                      <a:pt x="16" y="64"/>
                      <a:pt x="16" y="64"/>
                    </a:cubicBezTo>
                    <a:cubicBezTo>
                      <a:pt x="15" y="64"/>
                      <a:pt x="15" y="64"/>
                      <a:pt x="15" y="64"/>
                    </a:cubicBezTo>
                    <a:cubicBezTo>
                      <a:pt x="15" y="64"/>
                      <a:pt x="14" y="65"/>
                      <a:pt x="13" y="65"/>
                    </a:cubicBezTo>
                    <a:cubicBezTo>
                      <a:pt x="13" y="65"/>
                      <a:pt x="12" y="65"/>
                      <a:pt x="11" y="66"/>
                    </a:cubicBezTo>
                    <a:cubicBezTo>
                      <a:pt x="11" y="66"/>
                      <a:pt x="10" y="66"/>
                      <a:pt x="10" y="67"/>
                    </a:cubicBezTo>
                    <a:cubicBezTo>
                      <a:pt x="9" y="67"/>
                      <a:pt x="9" y="68"/>
                      <a:pt x="9" y="68"/>
                    </a:cubicBezTo>
                    <a:cubicBezTo>
                      <a:pt x="9" y="69"/>
                      <a:pt x="9" y="69"/>
                      <a:pt x="9" y="70"/>
                    </a:cubicBezTo>
                    <a:cubicBezTo>
                      <a:pt x="9" y="71"/>
                      <a:pt x="8" y="71"/>
                      <a:pt x="8" y="72"/>
                    </a:cubicBezTo>
                    <a:cubicBezTo>
                      <a:pt x="8" y="72"/>
                      <a:pt x="8" y="73"/>
                      <a:pt x="7" y="73"/>
                    </a:cubicBezTo>
                    <a:cubicBezTo>
                      <a:pt x="7" y="73"/>
                      <a:pt x="6" y="74"/>
                      <a:pt x="5" y="74"/>
                    </a:cubicBezTo>
                    <a:cubicBezTo>
                      <a:pt x="5" y="74"/>
                      <a:pt x="5" y="74"/>
                      <a:pt x="5" y="74"/>
                    </a:cubicBezTo>
                    <a:cubicBezTo>
                      <a:pt x="5" y="74"/>
                      <a:pt x="5" y="74"/>
                      <a:pt x="5" y="75"/>
                    </a:cubicBezTo>
                    <a:cubicBezTo>
                      <a:pt x="4" y="75"/>
                      <a:pt x="4" y="75"/>
                      <a:pt x="4" y="75"/>
                    </a:cubicBezTo>
                    <a:cubicBezTo>
                      <a:pt x="4" y="76"/>
                      <a:pt x="4" y="76"/>
                      <a:pt x="4" y="76"/>
                    </a:cubicBezTo>
                    <a:cubicBezTo>
                      <a:pt x="4" y="77"/>
                      <a:pt x="4" y="77"/>
                      <a:pt x="4" y="78"/>
                    </a:cubicBezTo>
                    <a:cubicBezTo>
                      <a:pt x="4" y="78"/>
                      <a:pt x="4" y="78"/>
                      <a:pt x="4" y="79"/>
                    </a:cubicBezTo>
                    <a:cubicBezTo>
                      <a:pt x="4" y="79"/>
                      <a:pt x="3" y="79"/>
                      <a:pt x="3" y="80"/>
                    </a:cubicBezTo>
                    <a:cubicBezTo>
                      <a:pt x="3" y="80"/>
                      <a:pt x="2" y="80"/>
                      <a:pt x="1" y="80"/>
                    </a:cubicBezTo>
                    <a:cubicBezTo>
                      <a:pt x="1" y="80"/>
                      <a:pt x="1" y="80"/>
                      <a:pt x="1" y="80"/>
                    </a:cubicBezTo>
                    <a:cubicBezTo>
                      <a:pt x="1" y="80"/>
                      <a:pt x="1" y="80"/>
                      <a:pt x="1" y="80"/>
                    </a:cubicBezTo>
                    <a:cubicBezTo>
                      <a:pt x="1" y="80"/>
                      <a:pt x="1" y="80"/>
                      <a:pt x="1" y="80"/>
                    </a:cubicBezTo>
                    <a:cubicBezTo>
                      <a:pt x="1" y="80"/>
                      <a:pt x="1" y="80"/>
                      <a:pt x="1" y="80"/>
                    </a:cubicBezTo>
                    <a:cubicBezTo>
                      <a:pt x="1" y="80"/>
                      <a:pt x="1" y="80"/>
                      <a:pt x="1" y="81"/>
                    </a:cubicBezTo>
                    <a:cubicBezTo>
                      <a:pt x="1" y="81"/>
                      <a:pt x="1" y="81"/>
                      <a:pt x="1" y="81"/>
                    </a:cubicBezTo>
                    <a:cubicBezTo>
                      <a:pt x="1" y="81"/>
                      <a:pt x="1" y="81"/>
                      <a:pt x="1" y="81"/>
                    </a:cubicBezTo>
                    <a:cubicBezTo>
                      <a:pt x="1" y="82"/>
                      <a:pt x="1" y="82"/>
                      <a:pt x="1" y="82"/>
                    </a:cubicBezTo>
                    <a:cubicBezTo>
                      <a:pt x="1" y="82"/>
                      <a:pt x="2" y="83"/>
                      <a:pt x="2" y="83"/>
                    </a:cubicBezTo>
                    <a:cubicBezTo>
                      <a:pt x="2" y="83"/>
                      <a:pt x="2" y="84"/>
                      <a:pt x="2" y="84"/>
                    </a:cubicBezTo>
                    <a:cubicBezTo>
                      <a:pt x="2" y="84"/>
                      <a:pt x="2" y="85"/>
                      <a:pt x="2" y="85"/>
                    </a:cubicBezTo>
                    <a:cubicBezTo>
                      <a:pt x="2" y="86"/>
                      <a:pt x="2" y="86"/>
                      <a:pt x="1" y="86"/>
                    </a:cubicBezTo>
                    <a:cubicBezTo>
                      <a:pt x="1" y="86"/>
                      <a:pt x="1" y="87"/>
                      <a:pt x="1" y="87"/>
                    </a:cubicBezTo>
                    <a:cubicBezTo>
                      <a:pt x="1" y="87"/>
                      <a:pt x="0" y="87"/>
                      <a:pt x="0" y="88"/>
                    </a:cubicBezTo>
                    <a:cubicBezTo>
                      <a:pt x="0" y="88"/>
                      <a:pt x="0" y="88"/>
                      <a:pt x="0" y="88"/>
                    </a:cubicBezTo>
                    <a:cubicBezTo>
                      <a:pt x="0" y="89"/>
                      <a:pt x="0" y="89"/>
                      <a:pt x="0" y="89"/>
                    </a:cubicBezTo>
                    <a:cubicBezTo>
                      <a:pt x="0" y="89"/>
                      <a:pt x="0" y="89"/>
                      <a:pt x="1" y="89"/>
                    </a:cubicBezTo>
                    <a:cubicBezTo>
                      <a:pt x="1" y="90"/>
                      <a:pt x="1" y="90"/>
                      <a:pt x="1" y="90"/>
                    </a:cubicBezTo>
                    <a:cubicBezTo>
                      <a:pt x="1" y="90"/>
                      <a:pt x="1" y="90"/>
                      <a:pt x="1" y="90"/>
                    </a:cubicBezTo>
                    <a:cubicBezTo>
                      <a:pt x="2" y="90"/>
                      <a:pt x="2" y="90"/>
                      <a:pt x="2" y="90"/>
                    </a:cubicBezTo>
                    <a:cubicBezTo>
                      <a:pt x="2" y="90"/>
                      <a:pt x="2" y="90"/>
                      <a:pt x="3" y="90"/>
                    </a:cubicBezTo>
                    <a:cubicBezTo>
                      <a:pt x="3" y="90"/>
                      <a:pt x="3" y="90"/>
                      <a:pt x="3" y="90"/>
                    </a:cubicBezTo>
                    <a:cubicBezTo>
                      <a:pt x="3" y="90"/>
                      <a:pt x="3" y="90"/>
                      <a:pt x="3" y="90"/>
                    </a:cubicBezTo>
                    <a:cubicBezTo>
                      <a:pt x="4" y="90"/>
                      <a:pt x="4" y="91"/>
                      <a:pt x="4" y="91"/>
                    </a:cubicBezTo>
                    <a:cubicBezTo>
                      <a:pt x="4" y="91"/>
                      <a:pt x="4" y="91"/>
                      <a:pt x="4" y="91"/>
                    </a:cubicBezTo>
                    <a:cubicBezTo>
                      <a:pt x="4" y="92"/>
                      <a:pt x="4" y="92"/>
                      <a:pt x="4" y="92"/>
                    </a:cubicBezTo>
                    <a:cubicBezTo>
                      <a:pt x="4" y="93"/>
                      <a:pt x="4" y="93"/>
                      <a:pt x="4" y="93"/>
                    </a:cubicBezTo>
                    <a:cubicBezTo>
                      <a:pt x="4" y="94"/>
                      <a:pt x="4" y="94"/>
                      <a:pt x="4" y="95"/>
                    </a:cubicBezTo>
                    <a:cubicBezTo>
                      <a:pt x="4" y="95"/>
                      <a:pt x="4" y="95"/>
                      <a:pt x="4" y="95"/>
                    </a:cubicBezTo>
                    <a:cubicBezTo>
                      <a:pt x="4" y="95"/>
                      <a:pt x="4" y="95"/>
                      <a:pt x="4" y="96"/>
                    </a:cubicBezTo>
                    <a:cubicBezTo>
                      <a:pt x="4" y="96"/>
                      <a:pt x="4" y="96"/>
                      <a:pt x="4" y="96"/>
                    </a:cubicBezTo>
                    <a:cubicBezTo>
                      <a:pt x="4" y="96"/>
                      <a:pt x="4" y="97"/>
                      <a:pt x="4" y="97"/>
                    </a:cubicBezTo>
                    <a:cubicBezTo>
                      <a:pt x="4" y="97"/>
                      <a:pt x="4" y="98"/>
                      <a:pt x="5" y="99"/>
                    </a:cubicBezTo>
                    <a:cubicBezTo>
                      <a:pt x="5" y="99"/>
                      <a:pt x="6" y="100"/>
                      <a:pt x="6" y="100"/>
                    </a:cubicBezTo>
                    <a:cubicBezTo>
                      <a:pt x="7" y="101"/>
                      <a:pt x="7" y="101"/>
                      <a:pt x="7" y="101"/>
                    </a:cubicBezTo>
                    <a:cubicBezTo>
                      <a:pt x="8" y="101"/>
                      <a:pt x="8" y="101"/>
                      <a:pt x="8" y="101"/>
                    </a:cubicBezTo>
                    <a:cubicBezTo>
                      <a:pt x="8" y="102"/>
                      <a:pt x="8" y="102"/>
                      <a:pt x="8" y="102"/>
                    </a:cubicBezTo>
                    <a:cubicBezTo>
                      <a:pt x="7" y="105"/>
                      <a:pt x="7" y="105"/>
                      <a:pt x="7" y="105"/>
                    </a:cubicBezTo>
                    <a:cubicBezTo>
                      <a:pt x="8" y="106"/>
                      <a:pt x="8" y="106"/>
                      <a:pt x="9" y="107"/>
                    </a:cubicBezTo>
                    <a:cubicBezTo>
                      <a:pt x="9" y="108"/>
                      <a:pt x="10" y="109"/>
                      <a:pt x="11" y="109"/>
                    </a:cubicBezTo>
                    <a:cubicBezTo>
                      <a:pt x="11" y="110"/>
                      <a:pt x="12" y="111"/>
                      <a:pt x="13" y="112"/>
                    </a:cubicBezTo>
                    <a:cubicBezTo>
                      <a:pt x="13" y="113"/>
                      <a:pt x="13" y="113"/>
                      <a:pt x="14" y="114"/>
                    </a:cubicBezTo>
                    <a:cubicBezTo>
                      <a:pt x="14" y="114"/>
                      <a:pt x="14" y="114"/>
                      <a:pt x="14" y="114"/>
                    </a:cubicBezTo>
                    <a:cubicBezTo>
                      <a:pt x="14" y="114"/>
                      <a:pt x="14" y="114"/>
                      <a:pt x="14" y="114"/>
                    </a:cubicBezTo>
                    <a:cubicBezTo>
                      <a:pt x="14" y="114"/>
                      <a:pt x="14" y="114"/>
                      <a:pt x="14" y="115"/>
                    </a:cubicBezTo>
                    <a:cubicBezTo>
                      <a:pt x="14" y="115"/>
                      <a:pt x="14" y="115"/>
                      <a:pt x="14" y="115"/>
                    </a:cubicBezTo>
                    <a:cubicBezTo>
                      <a:pt x="14" y="115"/>
                      <a:pt x="15" y="116"/>
                      <a:pt x="15" y="116"/>
                    </a:cubicBezTo>
                    <a:cubicBezTo>
                      <a:pt x="15" y="117"/>
                      <a:pt x="15" y="117"/>
                      <a:pt x="15" y="117"/>
                    </a:cubicBezTo>
                    <a:cubicBezTo>
                      <a:pt x="15" y="118"/>
                      <a:pt x="15" y="118"/>
                      <a:pt x="16" y="119"/>
                    </a:cubicBezTo>
                    <a:cubicBezTo>
                      <a:pt x="16" y="119"/>
                      <a:pt x="15" y="120"/>
                      <a:pt x="15" y="120"/>
                    </a:cubicBezTo>
                    <a:cubicBezTo>
                      <a:pt x="15" y="120"/>
                      <a:pt x="15" y="120"/>
                      <a:pt x="15" y="120"/>
                    </a:cubicBezTo>
                    <a:cubicBezTo>
                      <a:pt x="15" y="121"/>
                      <a:pt x="15" y="121"/>
                      <a:pt x="15" y="121"/>
                    </a:cubicBezTo>
                    <a:cubicBezTo>
                      <a:pt x="15" y="121"/>
                      <a:pt x="15" y="121"/>
                      <a:pt x="14" y="121"/>
                    </a:cubicBezTo>
                    <a:cubicBezTo>
                      <a:pt x="14" y="121"/>
                      <a:pt x="14" y="122"/>
                      <a:pt x="14" y="122"/>
                    </a:cubicBezTo>
                    <a:cubicBezTo>
                      <a:pt x="14" y="122"/>
                      <a:pt x="13" y="122"/>
                      <a:pt x="13" y="122"/>
                    </a:cubicBezTo>
                    <a:cubicBezTo>
                      <a:pt x="13" y="122"/>
                      <a:pt x="13" y="122"/>
                      <a:pt x="13" y="122"/>
                    </a:cubicBezTo>
                    <a:cubicBezTo>
                      <a:pt x="13" y="122"/>
                      <a:pt x="13" y="123"/>
                      <a:pt x="13" y="123"/>
                    </a:cubicBezTo>
                    <a:cubicBezTo>
                      <a:pt x="12" y="123"/>
                      <a:pt x="12" y="123"/>
                      <a:pt x="12" y="123"/>
                    </a:cubicBezTo>
                    <a:cubicBezTo>
                      <a:pt x="12" y="123"/>
                      <a:pt x="12" y="123"/>
                      <a:pt x="12" y="123"/>
                    </a:cubicBezTo>
                    <a:cubicBezTo>
                      <a:pt x="12" y="123"/>
                      <a:pt x="12" y="123"/>
                      <a:pt x="13" y="123"/>
                    </a:cubicBezTo>
                    <a:cubicBezTo>
                      <a:pt x="13" y="124"/>
                      <a:pt x="13" y="124"/>
                      <a:pt x="13" y="124"/>
                    </a:cubicBezTo>
                    <a:cubicBezTo>
                      <a:pt x="13" y="124"/>
                      <a:pt x="13" y="124"/>
                      <a:pt x="13" y="124"/>
                    </a:cubicBezTo>
                    <a:cubicBezTo>
                      <a:pt x="17" y="124"/>
                      <a:pt x="17" y="124"/>
                      <a:pt x="17" y="124"/>
                    </a:cubicBezTo>
                    <a:cubicBezTo>
                      <a:pt x="18" y="127"/>
                      <a:pt x="18" y="127"/>
                      <a:pt x="18" y="127"/>
                    </a:cubicBezTo>
                    <a:cubicBezTo>
                      <a:pt x="18" y="127"/>
                      <a:pt x="18" y="127"/>
                      <a:pt x="19" y="127"/>
                    </a:cubicBezTo>
                    <a:cubicBezTo>
                      <a:pt x="19" y="127"/>
                      <a:pt x="20" y="127"/>
                      <a:pt x="21" y="128"/>
                    </a:cubicBezTo>
                    <a:cubicBezTo>
                      <a:pt x="21" y="128"/>
                      <a:pt x="22" y="128"/>
                      <a:pt x="23" y="129"/>
                    </a:cubicBezTo>
                    <a:cubicBezTo>
                      <a:pt x="23" y="129"/>
                      <a:pt x="24" y="130"/>
                      <a:pt x="24" y="130"/>
                    </a:cubicBezTo>
                    <a:cubicBezTo>
                      <a:pt x="25" y="130"/>
                      <a:pt x="25" y="131"/>
                      <a:pt x="25" y="131"/>
                    </a:cubicBezTo>
                    <a:cubicBezTo>
                      <a:pt x="25" y="131"/>
                      <a:pt x="25" y="131"/>
                      <a:pt x="26" y="131"/>
                    </a:cubicBezTo>
                    <a:cubicBezTo>
                      <a:pt x="26" y="132"/>
                      <a:pt x="26" y="132"/>
                      <a:pt x="26" y="132"/>
                    </a:cubicBezTo>
                    <a:cubicBezTo>
                      <a:pt x="26" y="132"/>
                      <a:pt x="26" y="132"/>
                      <a:pt x="26" y="132"/>
                    </a:cubicBezTo>
                    <a:cubicBezTo>
                      <a:pt x="27" y="133"/>
                      <a:pt x="27" y="133"/>
                      <a:pt x="27" y="133"/>
                    </a:cubicBezTo>
                    <a:cubicBezTo>
                      <a:pt x="27" y="134"/>
                      <a:pt x="28" y="134"/>
                      <a:pt x="28" y="134"/>
                    </a:cubicBezTo>
                    <a:cubicBezTo>
                      <a:pt x="28" y="134"/>
                      <a:pt x="28" y="135"/>
                      <a:pt x="28" y="135"/>
                    </a:cubicBezTo>
                    <a:cubicBezTo>
                      <a:pt x="28" y="135"/>
                      <a:pt x="28" y="135"/>
                      <a:pt x="28" y="136"/>
                    </a:cubicBezTo>
                    <a:cubicBezTo>
                      <a:pt x="28" y="136"/>
                      <a:pt x="28" y="136"/>
                      <a:pt x="28" y="136"/>
                    </a:cubicBezTo>
                    <a:cubicBezTo>
                      <a:pt x="28" y="136"/>
                      <a:pt x="29" y="137"/>
                      <a:pt x="29" y="137"/>
                    </a:cubicBezTo>
                    <a:cubicBezTo>
                      <a:pt x="29" y="137"/>
                      <a:pt x="29" y="137"/>
                      <a:pt x="29" y="137"/>
                    </a:cubicBezTo>
                    <a:cubicBezTo>
                      <a:pt x="30" y="137"/>
                      <a:pt x="30" y="138"/>
                      <a:pt x="30" y="138"/>
                    </a:cubicBezTo>
                    <a:cubicBezTo>
                      <a:pt x="31" y="138"/>
                      <a:pt x="31" y="138"/>
                      <a:pt x="31" y="138"/>
                    </a:cubicBezTo>
                    <a:cubicBezTo>
                      <a:pt x="31" y="138"/>
                      <a:pt x="31" y="139"/>
                      <a:pt x="32" y="139"/>
                    </a:cubicBezTo>
                    <a:cubicBezTo>
                      <a:pt x="32" y="139"/>
                      <a:pt x="32" y="139"/>
                      <a:pt x="33" y="139"/>
                    </a:cubicBezTo>
                    <a:cubicBezTo>
                      <a:pt x="33" y="140"/>
                      <a:pt x="33" y="140"/>
                      <a:pt x="33" y="140"/>
                    </a:cubicBezTo>
                    <a:cubicBezTo>
                      <a:pt x="34" y="141"/>
                      <a:pt x="35" y="141"/>
                      <a:pt x="35" y="142"/>
                    </a:cubicBezTo>
                    <a:cubicBezTo>
                      <a:pt x="36" y="142"/>
                      <a:pt x="36" y="143"/>
                      <a:pt x="36" y="143"/>
                    </a:cubicBezTo>
                    <a:cubicBezTo>
                      <a:pt x="36" y="144"/>
                      <a:pt x="37" y="144"/>
                      <a:pt x="37" y="145"/>
                    </a:cubicBezTo>
                    <a:cubicBezTo>
                      <a:pt x="37" y="145"/>
                      <a:pt x="37" y="146"/>
                      <a:pt x="37" y="146"/>
                    </a:cubicBezTo>
                    <a:cubicBezTo>
                      <a:pt x="37" y="146"/>
                      <a:pt x="37" y="147"/>
                      <a:pt x="37" y="147"/>
                    </a:cubicBezTo>
                    <a:cubicBezTo>
                      <a:pt x="37" y="147"/>
                      <a:pt x="38" y="147"/>
                      <a:pt x="38" y="148"/>
                    </a:cubicBezTo>
                    <a:cubicBezTo>
                      <a:pt x="39" y="148"/>
                      <a:pt x="40" y="149"/>
                      <a:pt x="40" y="149"/>
                    </a:cubicBezTo>
                    <a:cubicBezTo>
                      <a:pt x="41" y="149"/>
                      <a:pt x="41" y="150"/>
                      <a:pt x="42" y="150"/>
                    </a:cubicBezTo>
                    <a:cubicBezTo>
                      <a:pt x="42" y="150"/>
                      <a:pt x="42" y="150"/>
                      <a:pt x="42" y="150"/>
                    </a:cubicBezTo>
                    <a:cubicBezTo>
                      <a:pt x="44" y="155"/>
                      <a:pt x="44" y="155"/>
                      <a:pt x="44" y="155"/>
                    </a:cubicBezTo>
                    <a:cubicBezTo>
                      <a:pt x="45" y="155"/>
                      <a:pt x="45" y="155"/>
                      <a:pt x="45" y="155"/>
                    </a:cubicBezTo>
                    <a:cubicBezTo>
                      <a:pt x="45" y="155"/>
                      <a:pt x="45" y="156"/>
                      <a:pt x="46" y="156"/>
                    </a:cubicBezTo>
                    <a:cubicBezTo>
                      <a:pt x="46" y="156"/>
                      <a:pt x="46" y="156"/>
                      <a:pt x="46" y="156"/>
                    </a:cubicBezTo>
                    <a:cubicBezTo>
                      <a:pt x="46" y="157"/>
                      <a:pt x="46" y="157"/>
                      <a:pt x="47" y="157"/>
                    </a:cubicBezTo>
                    <a:cubicBezTo>
                      <a:pt x="47" y="158"/>
                      <a:pt x="47" y="158"/>
                      <a:pt x="48" y="159"/>
                    </a:cubicBezTo>
                    <a:cubicBezTo>
                      <a:pt x="48" y="159"/>
                      <a:pt x="48" y="160"/>
                      <a:pt x="49" y="160"/>
                    </a:cubicBezTo>
                    <a:cubicBezTo>
                      <a:pt x="49" y="160"/>
                      <a:pt x="49" y="161"/>
                      <a:pt x="50" y="161"/>
                    </a:cubicBezTo>
                    <a:cubicBezTo>
                      <a:pt x="50" y="161"/>
                      <a:pt x="50" y="161"/>
                      <a:pt x="50" y="161"/>
                    </a:cubicBezTo>
                    <a:cubicBezTo>
                      <a:pt x="50" y="161"/>
                      <a:pt x="50" y="161"/>
                      <a:pt x="50" y="161"/>
                    </a:cubicBezTo>
                    <a:cubicBezTo>
                      <a:pt x="50" y="161"/>
                      <a:pt x="51" y="161"/>
                      <a:pt x="51" y="162"/>
                    </a:cubicBezTo>
                    <a:cubicBezTo>
                      <a:pt x="51" y="162"/>
                      <a:pt x="51" y="162"/>
                      <a:pt x="52" y="162"/>
                    </a:cubicBezTo>
                    <a:cubicBezTo>
                      <a:pt x="52" y="162"/>
                      <a:pt x="52" y="162"/>
                      <a:pt x="53" y="162"/>
                    </a:cubicBezTo>
                    <a:cubicBezTo>
                      <a:pt x="53" y="162"/>
                      <a:pt x="53" y="162"/>
                      <a:pt x="53" y="162"/>
                    </a:cubicBezTo>
                    <a:cubicBezTo>
                      <a:pt x="53" y="162"/>
                      <a:pt x="54" y="162"/>
                      <a:pt x="54" y="162"/>
                    </a:cubicBezTo>
                    <a:cubicBezTo>
                      <a:pt x="54" y="162"/>
                      <a:pt x="54" y="162"/>
                      <a:pt x="54" y="162"/>
                    </a:cubicBezTo>
                    <a:cubicBezTo>
                      <a:pt x="54" y="161"/>
                      <a:pt x="55" y="161"/>
                      <a:pt x="55" y="161"/>
                    </a:cubicBezTo>
                    <a:cubicBezTo>
                      <a:pt x="55" y="161"/>
                      <a:pt x="55" y="161"/>
                      <a:pt x="55" y="161"/>
                    </a:cubicBezTo>
                    <a:cubicBezTo>
                      <a:pt x="55" y="161"/>
                      <a:pt x="56" y="161"/>
                      <a:pt x="56" y="161"/>
                    </a:cubicBezTo>
                    <a:cubicBezTo>
                      <a:pt x="56" y="160"/>
                      <a:pt x="56" y="160"/>
                      <a:pt x="56" y="160"/>
                    </a:cubicBezTo>
                    <a:cubicBezTo>
                      <a:pt x="56" y="160"/>
                      <a:pt x="57" y="160"/>
                      <a:pt x="57" y="160"/>
                    </a:cubicBezTo>
                    <a:cubicBezTo>
                      <a:pt x="57" y="160"/>
                      <a:pt x="57" y="160"/>
                      <a:pt x="58" y="160"/>
                    </a:cubicBezTo>
                    <a:cubicBezTo>
                      <a:pt x="58" y="160"/>
                      <a:pt x="58" y="161"/>
                      <a:pt x="59" y="161"/>
                    </a:cubicBezTo>
                    <a:cubicBezTo>
                      <a:pt x="59" y="161"/>
                      <a:pt x="59" y="161"/>
                      <a:pt x="59" y="161"/>
                    </a:cubicBezTo>
                    <a:cubicBezTo>
                      <a:pt x="59" y="161"/>
                      <a:pt x="60" y="161"/>
                      <a:pt x="60" y="161"/>
                    </a:cubicBezTo>
                    <a:cubicBezTo>
                      <a:pt x="60" y="161"/>
                      <a:pt x="60" y="161"/>
                      <a:pt x="60" y="161"/>
                    </a:cubicBezTo>
                    <a:cubicBezTo>
                      <a:pt x="61" y="161"/>
                      <a:pt x="61" y="161"/>
                      <a:pt x="61" y="161"/>
                    </a:cubicBezTo>
                    <a:cubicBezTo>
                      <a:pt x="61" y="161"/>
                      <a:pt x="62" y="160"/>
                      <a:pt x="62" y="160"/>
                    </a:cubicBezTo>
                    <a:cubicBezTo>
                      <a:pt x="62" y="160"/>
                      <a:pt x="63" y="160"/>
                      <a:pt x="63" y="160"/>
                    </a:cubicBezTo>
                    <a:cubicBezTo>
                      <a:pt x="63" y="160"/>
                      <a:pt x="63" y="160"/>
                      <a:pt x="63" y="160"/>
                    </a:cubicBezTo>
                    <a:cubicBezTo>
                      <a:pt x="63" y="160"/>
                      <a:pt x="63" y="160"/>
                      <a:pt x="64" y="160"/>
                    </a:cubicBezTo>
                    <a:cubicBezTo>
                      <a:pt x="64" y="160"/>
                      <a:pt x="64" y="160"/>
                      <a:pt x="64" y="160"/>
                    </a:cubicBezTo>
                    <a:cubicBezTo>
                      <a:pt x="64" y="161"/>
                      <a:pt x="64" y="161"/>
                      <a:pt x="64" y="161"/>
                    </a:cubicBezTo>
                    <a:cubicBezTo>
                      <a:pt x="64" y="161"/>
                      <a:pt x="65" y="161"/>
                      <a:pt x="65" y="161"/>
                    </a:cubicBezTo>
                    <a:cubicBezTo>
                      <a:pt x="66" y="162"/>
                      <a:pt x="66" y="162"/>
                      <a:pt x="67" y="162"/>
                    </a:cubicBezTo>
                    <a:cubicBezTo>
                      <a:pt x="67" y="163"/>
                      <a:pt x="68" y="163"/>
                      <a:pt x="68" y="164"/>
                    </a:cubicBezTo>
                    <a:cubicBezTo>
                      <a:pt x="69" y="165"/>
                      <a:pt x="70" y="165"/>
                      <a:pt x="71" y="166"/>
                    </a:cubicBezTo>
                    <a:cubicBezTo>
                      <a:pt x="71" y="166"/>
                      <a:pt x="71" y="166"/>
                      <a:pt x="71" y="166"/>
                    </a:cubicBezTo>
                    <a:cubicBezTo>
                      <a:pt x="72" y="167"/>
                      <a:pt x="72" y="167"/>
                      <a:pt x="72" y="167"/>
                    </a:cubicBezTo>
                    <a:cubicBezTo>
                      <a:pt x="72" y="167"/>
                      <a:pt x="73" y="168"/>
                      <a:pt x="73" y="168"/>
                    </a:cubicBezTo>
                    <a:cubicBezTo>
                      <a:pt x="73" y="168"/>
                      <a:pt x="74" y="168"/>
                      <a:pt x="74" y="169"/>
                    </a:cubicBezTo>
                    <a:cubicBezTo>
                      <a:pt x="74" y="169"/>
                      <a:pt x="74" y="169"/>
                      <a:pt x="74" y="169"/>
                    </a:cubicBezTo>
                    <a:cubicBezTo>
                      <a:pt x="75" y="168"/>
                      <a:pt x="75" y="168"/>
                      <a:pt x="75" y="168"/>
                    </a:cubicBezTo>
                    <a:cubicBezTo>
                      <a:pt x="75" y="168"/>
                      <a:pt x="76" y="168"/>
                      <a:pt x="76" y="168"/>
                    </a:cubicBezTo>
                    <a:cubicBezTo>
                      <a:pt x="76" y="168"/>
                      <a:pt x="77" y="168"/>
                      <a:pt x="77" y="168"/>
                    </a:cubicBezTo>
                    <a:cubicBezTo>
                      <a:pt x="77" y="168"/>
                      <a:pt x="77" y="168"/>
                      <a:pt x="78" y="167"/>
                    </a:cubicBezTo>
                    <a:cubicBezTo>
                      <a:pt x="78" y="167"/>
                      <a:pt x="78" y="167"/>
                      <a:pt x="79" y="167"/>
                    </a:cubicBezTo>
                    <a:cubicBezTo>
                      <a:pt x="79" y="167"/>
                      <a:pt x="79" y="167"/>
                      <a:pt x="79" y="167"/>
                    </a:cubicBezTo>
                    <a:cubicBezTo>
                      <a:pt x="80" y="167"/>
                      <a:pt x="80" y="167"/>
                      <a:pt x="80" y="167"/>
                    </a:cubicBezTo>
                    <a:cubicBezTo>
                      <a:pt x="80" y="167"/>
                      <a:pt x="80" y="167"/>
                      <a:pt x="80" y="167"/>
                    </a:cubicBezTo>
                    <a:cubicBezTo>
                      <a:pt x="80" y="167"/>
                      <a:pt x="81" y="167"/>
                      <a:pt x="81" y="167"/>
                    </a:cubicBezTo>
                    <a:cubicBezTo>
                      <a:pt x="81" y="167"/>
                      <a:pt x="81" y="167"/>
                      <a:pt x="82" y="167"/>
                    </a:cubicBezTo>
                    <a:cubicBezTo>
                      <a:pt x="82" y="167"/>
                      <a:pt x="82" y="168"/>
                      <a:pt x="83" y="168"/>
                    </a:cubicBezTo>
                    <a:cubicBezTo>
                      <a:pt x="83" y="168"/>
                      <a:pt x="83" y="168"/>
                      <a:pt x="83" y="168"/>
                    </a:cubicBezTo>
                    <a:cubicBezTo>
                      <a:pt x="83" y="168"/>
                      <a:pt x="84" y="168"/>
                      <a:pt x="84" y="169"/>
                    </a:cubicBezTo>
                    <a:cubicBezTo>
                      <a:pt x="84" y="169"/>
                      <a:pt x="84" y="169"/>
                      <a:pt x="84" y="169"/>
                    </a:cubicBezTo>
                    <a:cubicBezTo>
                      <a:pt x="84" y="169"/>
                      <a:pt x="84" y="169"/>
                      <a:pt x="85" y="169"/>
                    </a:cubicBezTo>
                    <a:cubicBezTo>
                      <a:pt x="85" y="169"/>
                      <a:pt x="85" y="169"/>
                      <a:pt x="85" y="169"/>
                    </a:cubicBezTo>
                    <a:cubicBezTo>
                      <a:pt x="85" y="169"/>
                      <a:pt x="85" y="168"/>
                      <a:pt x="86" y="168"/>
                    </a:cubicBezTo>
                    <a:cubicBezTo>
                      <a:pt x="86" y="168"/>
                      <a:pt x="87" y="168"/>
                      <a:pt x="87" y="167"/>
                    </a:cubicBezTo>
                    <a:cubicBezTo>
                      <a:pt x="88" y="167"/>
                      <a:pt x="88" y="167"/>
                      <a:pt x="89" y="167"/>
                    </a:cubicBezTo>
                    <a:cubicBezTo>
                      <a:pt x="90" y="167"/>
                      <a:pt x="90" y="167"/>
                      <a:pt x="91" y="167"/>
                    </a:cubicBezTo>
                    <a:cubicBezTo>
                      <a:pt x="91" y="167"/>
                      <a:pt x="91" y="167"/>
                      <a:pt x="91" y="167"/>
                    </a:cubicBezTo>
                    <a:cubicBezTo>
                      <a:pt x="91" y="167"/>
                      <a:pt x="91" y="167"/>
                      <a:pt x="91" y="167"/>
                    </a:cubicBezTo>
                    <a:cubicBezTo>
                      <a:pt x="91" y="167"/>
                      <a:pt x="91" y="167"/>
                      <a:pt x="91" y="167"/>
                    </a:cubicBezTo>
                    <a:cubicBezTo>
                      <a:pt x="92" y="167"/>
                      <a:pt x="92" y="167"/>
                      <a:pt x="92" y="167"/>
                    </a:cubicBezTo>
                    <a:cubicBezTo>
                      <a:pt x="92" y="167"/>
                      <a:pt x="92" y="167"/>
                      <a:pt x="92" y="167"/>
                    </a:cubicBezTo>
                    <a:cubicBezTo>
                      <a:pt x="92" y="167"/>
                      <a:pt x="93" y="167"/>
                      <a:pt x="93" y="167"/>
                    </a:cubicBezTo>
                    <a:cubicBezTo>
                      <a:pt x="93" y="167"/>
                      <a:pt x="93" y="167"/>
                      <a:pt x="94" y="167"/>
                    </a:cubicBezTo>
                    <a:cubicBezTo>
                      <a:pt x="94" y="167"/>
                      <a:pt x="94" y="167"/>
                      <a:pt x="94" y="167"/>
                    </a:cubicBezTo>
                    <a:cubicBezTo>
                      <a:pt x="95" y="167"/>
                      <a:pt x="95" y="167"/>
                      <a:pt x="95" y="167"/>
                    </a:cubicBezTo>
                    <a:cubicBezTo>
                      <a:pt x="95" y="167"/>
                      <a:pt x="96" y="167"/>
                      <a:pt x="96" y="167"/>
                    </a:cubicBezTo>
                    <a:cubicBezTo>
                      <a:pt x="96" y="167"/>
                      <a:pt x="96" y="167"/>
                      <a:pt x="96" y="167"/>
                    </a:cubicBezTo>
                    <a:cubicBezTo>
                      <a:pt x="96" y="167"/>
                      <a:pt x="96" y="167"/>
                      <a:pt x="96" y="167"/>
                    </a:cubicBezTo>
                    <a:cubicBezTo>
                      <a:pt x="96" y="167"/>
                      <a:pt x="96" y="166"/>
                      <a:pt x="96" y="166"/>
                    </a:cubicBezTo>
                    <a:cubicBezTo>
                      <a:pt x="97" y="166"/>
                      <a:pt x="97" y="166"/>
                      <a:pt x="97" y="166"/>
                    </a:cubicBezTo>
                    <a:cubicBezTo>
                      <a:pt x="97" y="165"/>
                      <a:pt x="97" y="165"/>
                      <a:pt x="98" y="165"/>
                    </a:cubicBezTo>
                    <a:cubicBezTo>
                      <a:pt x="98" y="165"/>
                      <a:pt x="98" y="165"/>
                      <a:pt x="98" y="165"/>
                    </a:cubicBezTo>
                    <a:cubicBezTo>
                      <a:pt x="99" y="164"/>
                      <a:pt x="99" y="164"/>
                      <a:pt x="99" y="164"/>
                    </a:cubicBezTo>
                    <a:cubicBezTo>
                      <a:pt x="99" y="164"/>
                      <a:pt x="99" y="164"/>
                      <a:pt x="100" y="164"/>
                    </a:cubicBezTo>
                    <a:cubicBezTo>
                      <a:pt x="100" y="163"/>
                      <a:pt x="100" y="163"/>
                      <a:pt x="100" y="163"/>
                    </a:cubicBezTo>
                    <a:cubicBezTo>
                      <a:pt x="100" y="163"/>
                      <a:pt x="100" y="163"/>
                      <a:pt x="100" y="163"/>
                    </a:cubicBezTo>
                    <a:cubicBezTo>
                      <a:pt x="100" y="163"/>
                      <a:pt x="100" y="163"/>
                      <a:pt x="100" y="163"/>
                    </a:cubicBezTo>
                    <a:cubicBezTo>
                      <a:pt x="100" y="162"/>
                      <a:pt x="101" y="162"/>
                      <a:pt x="101" y="161"/>
                    </a:cubicBezTo>
                    <a:cubicBezTo>
                      <a:pt x="102" y="161"/>
                      <a:pt x="102" y="160"/>
                      <a:pt x="103" y="160"/>
                    </a:cubicBezTo>
                    <a:cubicBezTo>
                      <a:pt x="104" y="159"/>
                      <a:pt x="105" y="159"/>
                      <a:pt x="105" y="158"/>
                    </a:cubicBezTo>
                    <a:cubicBezTo>
                      <a:pt x="106" y="158"/>
                      <a:pt x="107" y="158"/>
                      <a:pt x="107" y="158"/>
                    </a:cubicBezTo>
                    <a:cubicBezTo>
                      <a:pt x="108" y="158"/>
                      <a:pt x="108" y="158"/>
                      <a:pt x="108" y="158"/>
                    </a:cubicBezTo>
                    <a:cubicBezTo>
                      <a:pt x="108" y="158"/>
                      <a:pt x="108" y="158"/>
                      <a:pt x="109" y="158"/>
                    </a:cubicBezTo>
                    <a:cubicBezTo>
                      <a:pt x="109" y="158"/>
                      <a:pt x="109" y="158"/>
                      <a:pt x="109" y="158"/>
                    </a:cubicBezTo>
                    <a:cubicBezTo>
                      <a:pt x="110" y="158"/>
                      <a:pt x="110" y="157"/>
                      <a:pt x="110" y="157"/>
                    </a:cubicBezTo>
                    <a:cubicBezTo>
                      <a:pt x="110" y="157"/>
                      <a:pt x="111" y="158"/>
                      <a:pt x="111" y="158"/>
                    </a:cubicBezTo>
                    <a:cubicBezTo>
                      <a:pt x="111" y="158"/>
                      <a:pt x="111" y="158"/>
                      <a:pt x="112" y="158"/>
                    </a:cubicBezTo>
                    <a:cubicBezTo>
                      <a:pt x="112" y="158"/>
                      <a:pt x="112" y="158"/>
                      <a:pt x="112" y="158"/>
                    </a:cubicBezTo>
                    <a:cubicBezTo>
                      <a:pt x="113" y="158"/>
                      <a:pt x="113" y="158"/>
                      <a:pt x="113" y="159"/>
                    </a:cubicBezTo>
                    <a:cubicBezTo>
                      <a:pt x="113" y="159"/>
                      <a:pt x="113" y="159"/>
                      <a:pt x="113" y="159"/>
                    </a:cubicBezTo>
                    <a:cubicBezTo>
                      <a:pt x="113" y="159"/>
                      <a:pt x="113" y="159"/>
                      <a:pt x="113" y="159"/>
                    </a:cubicBezTo>
                    <a:cubicBezTo>
                      <a:pt x="114" y="159"/>
                      <a:pt x="114" y="159"/>
                      <a:pt x="114" y="159"/>
                    </a:cubicBezTo>
                    <a:cubicBezTo>
                      <a:pt x="114" y="159"/>
                      <a:pt x="114" y="159"/>
                      <a:pt x="114" y="159"/>
                    </a:cubicBezTo>
                    <a:cubicBezTo>
                      <a:pt x="114" y="159"/>
                      <a:pt x="114" y="159"/>
                      <a:pt x="114" y="159"/>
                    </a:cubicBezTo>
                    <a:cubicBezTo>
                      <a:pt x="114" y="159"/>
                      <a:pt x="114" y="159"/>
                      <a:pt x="114" y="159"/>
                    </a:cubicBezTo>
                    <a:cubicBezTo>
                      <a:pt x="114" y="159"/>
                      <a:pt x="114" y="159"/>
                      <a:pt x="114" y="159"/>
                    </a:cubicBezTo>
                    <a:cubicBezTo>
                      <a:pt x="114" y="159"/>
                      <a:pt x="114" y="159"/>
                      <a:pt x="114" y="159"/>
                    </a:cubicBezTo>
                    <a:cubicBezTo>
                      <a:pt x="114" y="158"/>
                      <a:pt x="114" y="158"/>
                      <a:pt x="114" y="158"/>
                    </a:cubicBezTo>
                    <a:cubicBezTo>
                      <a:pt x="114" y="158"/>
                      <a:pt x="114" y="158"/>
                      <a:pt x="114" y="157"/>
                    </a:cubicBezTo>
                    <a:cubicBezTo>
                      <a:pt x="114" y="157"/>
                      <a:pt x="115" y="157"/>
                      <a:pt x="115" y="157"/>
                    </a:cubicBezTo>
                    <a:cubicBezTo>
                      <a:pt x="115" y="157"/>
                      <a:pt x="115" y="157"/>
                      <a:pt x="115" y="157"/>
                    </a:cubicBezTo>
                    <a:cubicBezTo>
                      <a:pt x="115" y="156"/>
                      <a:pt x="115" y="156"/>
                      <a:pt x="115" y="156"/>
                    </a:cubicBezTo>
                    <a:cubicBezTo>
                      <a:pt x="115" y="156"/>
                      <a:pt x="115" y="155"/>
                      <a:pt x="115" y="155"/>
                    </a:cubicBezTo>
                    <a:cubicBezTo>
                      <a:pt x="115" y="155"/>
                      <a:pt x="115" y="155"/>
                      <a:pt x="115" y="154"/>
                    </a:cubicBezTo>
                    <a:cubicBezTo>
                      <a:pt x="115" y="154"/>
                      <a:pt x="115" y="154"/>
                      <a:pt x="115" y="154"/>
                    </a:cubicBezTo>
                    <a:cubicBezTo>
                      <a:pt x="115" y="154"/>
                      <a:pt x="115" y="154"/>
                      <a:pt x="115" y="154"/>
                    </a:cubicBezTo>
                    <a:cubicBezTo>
                      <a:pt x="115" y="154"/>
                      <a:pt x="115" y="154"/>
                      <a:pt x="115" y="153"/>
                    </a:cubicBezTo>
                    <a:cubicBezTo>
                      <a:pt x="115" y="153"/>
                      <a:pt x="115" y="153"/>
                      <a:pt x="115" y="153"/>
                    </a:cubicBezTo>
                    <a:cubicBezTo>
                      <a:pt x="115" y="153"/>
                      <a:pt x="115" y="153"/>
                      <a:pt x="115" y="153"/>
                    </a:cubicBezTo>
                    <a:cubicBezTo>
                      <a:pt x="115" y="153"/>
                      <a:pt x="115" y="153"/>
                      <a:pt x="115" y="153"/>
                    </a:cubicBezTo>
                    <a:cubicBezTo>
                      <a:pt x="114" y="153"/>
                      <a:pt x="113" y="153"/>
                      <a:pt x="113" y="153"/>
                    </a:cubicBezTo>
                    <a:cubicBezTo>
                      <a:pt x="112" y="152"/>
                      <a:pt x="111" y="152"/>
                      <a:pt x="110" y="152"/>
                    </a:cubicBezTo>
                    <a:cubicBezTo>
                      <a:pt x="109" y="151"/>
                      <a:pt x="109" y="150"/>
                      <a:pt x="108" y="149"/>
                    </a:cubicBezTo>
                    <a:cubicBezTo>
                      <a:pt x="107" y="149"/>
                      <a:pt x="107" y="148"/>
                      <a:pt x="106" y="147"/>
                    </a:cubicBezTo>
                    <a:cubicBezTo>
                      <a:pt x="106" y="146"/>
                      <a:pt x="106" y="146"/>
                      <a:pt x="105" y="145"/>
                    </a:cubicBezTo>
                    <a:cubicBezTo>
                      <a:pt x="105" y="144"/>
                      <a:pt x="105" y="144"/>
                      <a:pt x="104" y="144"/>
                    </a:cubicBezTo>
                    <a:cubicBezTo>
                      <a:pt x="104" y="143"/>
                      <a:pt x="104" y="143"/>
                      <a:pt x="103" y="142"/>
                    </a:cubicBezTo>
                    <a:cubicBezTo>
                      <a:pt x="103" y="142"/>
                      <a:pt x="102" y="141"/>
                      <a:pt x="102" y="141"/>
                    </a:cubicBezTo>
                    <a:cubicBezTo>
                      <a:pt x="102" y="141"/>
                      <a:pt x="101" y="140"/>
                      <a:pt x="101" y="140"/>
                    </a:cubicBezTo>
                    <a:cubicBezTo>
                      <a:pt x="101" y="140"/>
                      <a:pt x="100" y="139"/>
                      <a:pt x="100" y="139"/>
                    </a:cubicBezTo>
                    <a:cubicBezTo>
                      <a:pt x="100" y="139"/>
                      <a:pt x="100" y="138"/>
                      <a:pt x="99" y="138"/>
                    </a:cubicBezTo>
                    <a:cubicBezTo>
                      <a:pt x="99" y="138"/>
                      <a:pt x="99" y="138"/>
                      <a:pt x="99" y="137"/>
                    </a:cubicBezTo>
                    <a:cubicBezTo>
                      <a:pt x="99" y="137"/>
                      <a:pt x="99" y="137"/>
                      <a:pt x="98" y="136"/>
                    </a:cubicBezTo>
                    <a:cubicBezTo>
                      <a:pt x="98" y="136"/>
                      <a:pt x="98" y="136"/>
                      <a:pt x="97" y="136"/>
                    </a:cubicBezTo>
                    <a:cubicBezTo>
                      <a:pt x="97" y="136"/>
                      <a:pt x="97" y="136"/>
                      <a:pt x="96" y="135"/>
                    </a:cubicBezTo>
                    <a:cubicBezTo>
                      <a:pt x="96" y="135"/>
                      <a:pt x="95" y="135"/>
                      <a:pt x="95" y="135"/>
                    </a:cubicBezTo>
                    <a:cubicBezTo>
                      <a:pt x="95" y="135"/>
                      <a:pt x="94" y="135"/>
                      <a:pt x="94" y="135"/>
                    </a:cubicBezTo>
                    <a:cubicBezTo>
                      <a:pt x="93" y="135"/>
                      <a:pt x="93" y="135"/>
                      <a:pt x="93" y="134"/>
                    </a:cubicBezTo>
                    <a:cubicBezTo>
                      <a:pt x="92" y="134"/>
                      <a:pt x="92" y="134"/>
                      <a:pt x="92" y="134"/>
                    </a:cubicBezTo>
                    <a:cubicBezTo>
                      <a:pt x="91" y="134"/>
                      <a:pt x="91" y="133"/>
                      <a:pt x="91" y="133"/>
                    </a:cubicBezTo>
                    <a:cubicBezTo>
                      <a:pt x="91" y="133"/>
                      <a:pt x="91" y="133"/>
                      <a:pt x="91" y="133"/>
                    </a:cubicBezTo>
                    <a:cubicBezTo>
                      <a:pt x="91" y="133"/>
                      <a:pt x="91" y="133"/>
                      <a:pt x="91" y="132"/>
                    </a:cubicBezTo>
                    <a:cubicBezTo>
                      <a:pt x="91" y="132"/>
                      <a:pt x="91" y="132"/>
                      <a:pt x="91" y="132"/>
                    </a:cubicBezTo>
                    <a:cubicBezTo>
                      <a:pt x="91" y="132"/>
                      <a:pt x="91" y="132"/>
                      <a:pt x="91" y="132"/>
                    </a:cubicBezTo>
                    <a:cubicBezTo>
                      <a:pt x="91" y="132"/>
                      <a:pt x="91" y="132"/>
                      <a:pt x="91" y="131"/>
                    </a:cubicBezTo>
                    <a:cubicBezTo>
                      <a:pt x="91" y="131"/>
                      <a:pt x="91" y="131"/>
                      <a:pt x="91" y="131"/>
                    </a:cubicBezTo>
                    <a:cubicBezTo>
                      <a:pt x="91" y="131"/>
                      <a:pt x="91" y="131"/>
                      <a:pt x="91" y="131"/>
                    </a:cubicBezTo>
                    <a:cubicBezTo>
                      <a:pt x="91" y="131"/>
                      <a:pt x="91" y="130"/>
                      <a:pt x="92" y="130"/>
                    </a:cubicBezTo>
                    <a:cubicBezTo>
                      <a:pt x="92" y="130"/>
                      <a:pt x="92" y="130"/>
                      <a:pt x="92" y="130"/>
                    </a:cubicBezTo>
                    <a:cubicBezTo>
                      <a:pt x="92" y="130"/>
                      <a:pt x="92" y="130"/>
                      <a:pt x="92" y="129"/>
                    </a:cubicBezTo>
                    <a:cubicBezTo>
                      <a:pt x="92" y="129"/>
                      <a:pt x="92" y="129"/>
                      <a:pt x="92" y="129"/>
                    </a:cubicBezTo>
                    <a:cubicBezTo>
                      <a:pt x="93" y="129"/>
                      <a:pt x="93" y="128"/>
                      <a:pt x="93" y="128"/>
                    </a:cubicBezTo>
                    <a:cubicBezTo>
                      <a:pt x="93" y="128"/>
                      <a:pt x="93" y="127"/>
                      <a:pt x="93" y="127"/>
                    </a:cubicBezTo>
                    <a:cubicBezTo>
                      <a:pt x="93" y="127"/>
                      <a:pt x="94" y="126"/>
                      <a:pt x="94" y="126"/>
                    </a:cubicBezTo>
                    <a:cubicBezTo>
                      <a:pt x="94" y="126"/>
                      <a:pt x="95" y="126"/>
                      <a:pt x="95" y="126"/>
                    </a:cubicBezTo>
                    <a:cubicBezTo>
                      <a:pt x="96" y="126"/>
                      <a:pt x="96" y="126"/>
                      <a:pt x="96" y="126"/>
                    </a:cubicBezTo>
                    <a:cubicBezTo>
                      <a:pt x="96" y="126"/>
                      <a:pt x="97" y="126"/>
                      <a:pt x="97" y="126"/>
                    </a:cubicBezTo>
                    <a:cubicBezTo>
                      <a:pt x="97" y="126"/>
                      <a:pt x="97" y="126"/>
                      <a:pt x="97" y="126"/>
                    </a:cubicBezTo>
                    <a:cubicBezTo>
                      <a:pt x="97" y="126"/>
                      <a:pt x="97" y="126"/>
                      <a:pt x="98" y="126"/>
                    </a:cubicBezTo>
                    <a:cubicBezTo>
                      <a:pt x="98" y="126"/>
                      <a:pt x="98" y="126"/>
                      <a:pt x="98" y="126"/>
                    </a:cubicBezTo>
                    <a:cubicBezTo>
                      <a:pt x="98" y="126"/>
                      <a:pt x="98" y="126"/>
                      <a:pt x="99" y="126"/>
                    </a:cubicBezTo>
                    <a:cubicBezTo>
                      <a:pt x="99" y="126"/>
                      <a:pt x="99" y="126"/>
                      <a:pt x="99" y="126"/>
                    </a:cubicBezTo>
                    <a:cubicBezTo>
                      <a:pt x="99" y="126"/>
                      <a:pt x="99" y="126"/>
                      <a:pt x="99" y="126"/>
                    </a:cubicBezTo>
                    <a:cubicBezTo>
                      <a:pt x="99" y="126"/>
                      <a:pt x="99" y="126"/>
                      <a:pt x="99" y="126"/>
                    </a:cubicBezTo>
                    <a:cubicBezTo>
                      <a:pt x="100" y="126"/>
                      <a:pt x="100" y="126"/>
                      <a:pt x="100" y="125"/>
                    </a:cubicBezTo>
                    <a:cubicBezTo>
                      <a:pt x="100" y="124"/>
                      <a:pt x="100" y="124"/>
                      <a:pt x="100" y="123"/>
                    </a:cubicBezTo>
                    <a:cubicBezTo>
                      <a:pt x="100" y="122"/>
                      <a:pt x="100" y="121"/>
                      <a:pt x="100" y="120"/>
                    </a:cubicBezTo>
                    <a:cubicBezTo>
                      <a:pt x="100" y="119"/>
                      <a:pt x="100" y="118"/>
                      <a:pt x="100" y="117"/>
                    </a:cubicBezTo>
                    <a:cubicBezTo>
                      <a:pt x="100" y="117"/>
                      <a:pt x="100" y="116"/>
                      <a:pt x="100" y="116"/>
                    </a:cubicBezTo>
                    <a:cubicBezTo>
                      <a:pt x="101" y="116"/>
                      <a:pt x="101" y="115"/>
                      <a:pt x="101" y="115"/>
                    </a:cubicBezTo>
                    <a:cubicBezTo>
                      <a:pt x="101" y="114"/>
                      <a:pt x="101" y="114"/>
                      <a:pt x="101" y="114"/>
                    </a:cubicBezTo>
                    <a:cubicBezTo>
                      <a:pt x="102" y="113"/>
                      <a:pt x="102" y="113"/>
                      <a:pt x="102" y="113"/>
                    </a:cubicBezTo>
                    <a:cubicBezTo>
                      <a:pt x="102" y="112"/>
                      <a:pt x="102" y="112"/>
                      <a:pt x="103" y="112"/>
                    </a:cubicBezTo>
                    <a:cubicBezTo>
                      <a:pt x="103" y="112"/>
                      <a:pt x="103" y="111"/>
                      <a:pt x="103" y="111"/>
                    </a:cubicBezTo>
                    <a:cubicBezTo>
                      <a:pt x="103" y="111"/>
                      <a:pt x="103" y="111"/>
                      <a:pt x="103" y="111"/>
                    </a:cubicBezTo>
                    <a:cubicBezTo>
                      <a:pt x="103" y="111"/>
                      <a:pt x="103" y="110"/>
                      <a:pt x="103" y="110"/>
                    </a:cubicBezTo>
                    <a:cubicBezTo>
                      <a:pt x="103" y="110"/>
                      <a:pt x="103" y="110"/>
                      <a:pt x="103" y="110"/>
                    </a:cubicBezTo>
                    <a:cubicBezTo>
                      <a:pt x="103" y="110"/>
                      <a:pt x="103" y="110"/>
                      <a:pt x="103" y="110"/>
                    </a:cubicBezTo>
                    <a:cubicBezTo>
                      <a:pt x="103" y="110"/>
                      <a:pt x="103" y="110"/>
                      <a:pt x="103" y="110"/>
                    </a:cubicBezTo>
                    <a:cubicBezTo>
                      <a:pt x="103" y="110"/>
                      <a:pt x="103" y="110"/>
                      <a:pt x="103" y="110"/>
                    </a:cubicBezTo>
                    <a:cubicBezTo>
                      <a:pt x="103" y="110"/>
                      <a:pt x="103" y="110"/>
                      <a:pt x="103" y="109"/>
                    </a:cubicBezTo>
                    <a:cubicBezTo>
                      <a:pt x="103" y="109"/>
                      <a:pt x="103" y="109"/>
                      <a:pt x="103" y="109"/>
                    </a:cubicBezTo>
                    <a:cubicBezTo>
                      <a:pt x="103" y="109"/>
                      <a:pt x="103" y="109"/>
                      <a:pt x="103" y="109"/>
                    </a:cubicBezTo>
                    <a:cubicBezTo>
                      <a:pt x="102" y="109"/>
                      <a:pt x="102" y="109"/>
                      <a:pt x="102" y="109"/>
                    </a:cubicBezTo>
                    <a:cubicBezTo>
                      <a:pt x="102" y="109"/>
                      <a:pt x="102" y="109"/>
                      <a:pt x="102" y="109"/>
                    </a:cubicBezTo>
                    <a:cubicBezTo>
                      <a:pt x="102" y="109"/>
                      <a:pt x="102" y="109"/>
                      <a:pt x="102" y="109"/>
                    </a:cubicBezTo>
                    <a:cubicBezTo>
                      <a:pt x="102" y="108"/>
                      <a:pt x="102" y="108"/>
                      <a:pt x="102" y="108"/>
                    </a:cubicBezTo>
                    <a:cubicBezTo>
                      <a:pt x="102" y="108"/>
                      <a:pt x="102" y="108"/>
                      <a:pt x="102" y="108"/>
                    </a:cubicBezTo>
                    <a:cubicBezTo>
                      <a:pt x="103" y="108"/>
                      <a:pt x="103" y="108"/>
                      <a:pt x="103" y="108"/>
                    </a:cubicBezTo>
                    <a:cubicBezTo>
                      <a:pt x="103" y="108"/>
                      <a:pt x="103" y="108"/>
                      <a:pt x="103" y="107"/>
                    </a:cubicBezTo>
                    <a:cubicBezTo>
                      <a:pt x="103" y="107"/>
                      <a:pt x="104" y="107"/>
                      <a:pt x="104" y="107"/>
                    </a:cubicBezTo>
                    <a:cubicBezTo>
                      <a:pt x="104" y="107"/>
                      <a:pt x="104" y="107"/>
                      <a:pt x="105" y="107"/>
                    </a:cubicBezTo>
                    <a:cubicBezTo>
                      <a:pt x="105" y="106"/>
                      <a:pt x="105" y="106"/>
                      <a:pt x="105" y="106"/>
                    </a:cubicBezTo>
                    <a:cubicBezTo>
                      <a:pt x="105" y="106"/>
                      <a:pt x="106" y="106"/>
                      <a:pt x="106" y="106"/>
                    </a:cubicBezTo>
                    <a:cubicBezTo>
                      <a:pt x="106" y="106"/>
                      <a:pt x="106" y="106"/>
                      <a:pt x="106" y="106"/>
                    </a:cubicBezTo>
                    <a:cubicBezTo>
                      <a:pt x="106" y="106"/>
                      <a:pt x="107" y="105"/>
                      <a:pt x="107" y="105"/>
                    </a:cubicBezTo>
                    <a:cubicBezTo>
                      <a:pt x="107" y="105"/>
                      <a:pt x="107" y="105"/>
                      <a:pt x="107" y="105"/>
                    </a:cubicBezTo>
                    <a:cubicBezTo>
                      <a:pt x="107" y="104"/>
                      <a:pt x="107" y="104"/>
                      <a:pt x="108" y="104"/>
                    </a:cubicBezTo>
                    <a:cubicBezTo>
                      <a:pt x="108" y="104"/>
                      <a:pt x="108" y="103"/>
                      <a:pt x="108" y="103"/>
                    </a:cubicBezTo>
                    <a:cubicBezTo>
                      <a:pt x="108" y="102"/>
                      <a:pt x="108" y="102"/>
                      <a:pt x="108" y="102"/>
                    </a:cubicBezTo>
                    <a:cubicBezTo>
                      <a:pt x="108" y="101"/>
                      <a:pt x="108" y="101"/>
                      <a:pt x="108" y="100"/>
                    </a:cubicBezTo>
                    <a:cubicBezTo>
                      <a:pt x="108" y="100"/>
                      <a:pt x="108" y="100"/>
                      <a:pt x="108" y="99"/>
                    </a:cubicBezTo>
                    <a:cubicBezTo>
                      <a:pt x="108" y="99"/>
                      <a:pt x="108" y="98"/>
                      <a:pt x="109" y="98"/>
                    </a:cubicBezTo>
                    <a:cubicBezTo>
                      <a:pt x="109" y="98"/>
                      <a:pt x="109" y="97"/>
                      <a:pt x="109" y="97"/>
                    </a:cubicBezTo>
                    <a:cubicBezTo>
                      <a:pt x="109" y="97"/>
                      <a:pt x="110" y="97"/>
                      <a:pt x="110" y="96"/>
                    </a:cubicBezTo>
                    <a:cubicBezTo>
                      <a:pt x="110" y="96"/>
                      <a:pt x="110" y="96"/>
                      <a:pt x="110" y="96"/>
                    </a:cubicBezTo>
                    <a:cubicBezTo>
                      <a:pt x="111" y="95"/>
                      <a:pt x="111" y="95"/>
                      <a:pt x="111" y="95"/>
                    </a:cubicBezTo>
                    <a:cubicBezTo>
                      <a:pt x="111" y="95"/>
                      <a:pt x="111" y="94"/>
                      <a:pt x="112" y="94"/>
                    </a:cubicBezTo>
                    <a:cubicBezTo>
                      <a:pt x="112" y="94"/>
                      <a:pt x="112" y="93"/>
                      <a:pt x="112" y="93"/>
                    </a:cubicBezTo>
                    <a:cubicBezTo>
                      <a:pt x="113" y="92"/>
                      <a:pt x="113" y="92"/>
                      <a:pt x="113" y="92"/>
                    </a:cubicBezTo>
                    <a:cubicBezTo>
                      <a:pt x="113" y="91"/>
                      <a:pt x="114" y="91"/>
                      <a:pt x="114" y="91"/>
                    </a:cubicBezTo>
                    <a:cubicBezTo>
                      <a:pt x="114" y="91"/>
                      <a:pt x="114" y="91"/>
                      <a:pt x="115" y="91"/>
                    </a:cubicBezTo>
                    <a:cubicBezTo>
                      <a:pt x="115" y="91"/>
                      <a:pt x="115" y="91"/>
                      <a:pt x="116" y="90"/>
                    </a:cubicBezTo>
                    <a:cubicBezTo>
                      <a:pt x="116" y="90"/>
                      <a:pt x="117" y="90"/>
                      <a:pt x="117" y="89"/>
                    </a:cubicBezTo>
                    <a:cubicBezTo>
                      <a:pt x="117" y="89"/>
                      <a:pt x="117" y="89"/>
                      <a:pt x="118" y="88"/>
                    </a:cubicBezTo>
                    <a:cubicBezTo>
                      <a:pt x="118" y="88"/>
                      <a:pt x="118" y="87"/>
                      <a:pt x="118" y="87"/>
                    </a:cubicBezTo>
                    <a:cubicBezTo>
                      <a:pt x="118" y="87"/>
                      <a:pt x="118" y="86"/>
                      <a:pt x="118" y="86"/>
                    </a:cubicBezTo>
                    <a:cubicBezTo>
                      <a:pt x="118" y="86"/>
                      <a:pt x="118" y="86"/>
                      <a:pt x="118" y="85"/>
                    </a:cubicBezTo>
                    <a:cubicBezTo>
                      <a:pt x="118" y="85"/>
                      <a:pt x="119" y="85"/>
                      <a:pt x="119" y="84"/>
                    </a:cubicBezTo>
                    <a:cubicBezTo>
                      <a:pt x="119" y="84"/>
                      <a:pt x="119" y="84"/>
                      <a:pt x="119" y="83"/>
                    </a:cubicBezTo>
                    <a:cubicBezTo>
                      <a:pt x="119" y="83"/>
                      <a:pt x="120" y="83"/>
                      <a:pt x="120" y="82"/>
                    </a:cubicBezTo>
                    <a:cubicBezTo>
                      <a:pt x="120" y="82"/>
                      <a:pt x="120" y="81"/>
                      <a:pt x="120" y="81"/>
                    </a:cubicBezTo>
                    <a:cubicBezTo>
                      <a:pt x="121" y="80"/>
                      <a:pt x="121" y="80"/>
                      <a:pt x="121" y="79"/>
                    </a:cubicBezTo>
                    <a:cubicBezTo>
                      <a:pt x="121" y="79"/>
                      <a:pt x="121" y="78"/>
                      <a:pt x="121" y="78"/>
                    </a:cubicBezTo>
                    <a:cubicBezTo>
                      <a:pt x="121" y="78"/>
                      <a:pt x="121" y="78"/>
                      <a:pt x="121" y="78"/>
                    </a:cubicBezTo>
                    <a:cubicBezTo>
                      <a:pt x="121" y="78"/>
                      <a:pt x="121" y="78"/>
                      <a:pt x="121" y="78"/>
                    </a:cubicBezTo>
                    <a:cubicBezTo>
                      <a:pt x="121" y="77"/>
                      <a:pt x="121" y="77"/>
                      <a:pt x="121" y="77"/>
                    </a:cubicBezTo>
                    <a:cubicBezTo>
                      <a:pt x="121" y="77"/>
                      <a:pt x="121" y="77"/>
                      <a:pt x="121" y="77"/>
                    </a:cubicBezTo>
                    <a:cubicBezTo>
                      <a:pt x="121" y="77"/>
                      <a:pt x="121" y="77"/>
                      <a:pt x="121" y="77"/>
                    </a:cubicBezTo>
                    <a:cubicBezTo>
                      <a:pt x="121" y="77"/>
                      <a:pt x="121" y="76"/>
                      <a:pt x="121" y="76"/>
                    </a:cubicBezTo>
                    <a:cubicBezTo>
                      <a:pt x="121" y="76"/>
                      <a:pt x="121" y="76"/>
                      <a:pt x="121" y="76"/>
                    </a:cubicBezTo>
                    <a:cubicBezTo>
                      <a:pt x="121" y="76"/>
                      <a:pt x="121" y="75"/>
                      <a:pt x="121" y="75"/>
                    </a:cubicBezTo>
                    <a:cubicBezTo>
                      <a:pt x="121" y="75"/>
                      <a:pt x="120" y="74"/>
                      <a:pt x="120" y="74"/>
                    </a:cubicBezTo>
                    <a:cubicBezTo>
                      <a:pt x="120" y="74"/>
                      <a:pt x="120" y="73"/>
                      <a:pt x="120" y="73"/>
                    </a:cubicBezTo>
                    <a:cubicBezTo>
                      <a:pt x="120" y="72"/>
                      <a:pt x="120" y="72"/>
                      <a:pt x="120" y="72"/>
                    </a:cubicBezTo>
                    <a:cubicBezTo>
                      <a:pt x="120" y="71"/>
                      <a:pt x="120" y="71"/>
                      <a:pt x="120" y="70"/>
                    </a:cubicBezTo>
                    <a:cubicBezTo>
                      <a:pt x="120" y="70"/>
                      <a:pt x="120" y="69"/>
                      <a:pt x="120" y="69"/>
                    </a:cubicBezTo>
                    <a:cubicBezTo>
                      <a:pt x="120" y="69"/>
                      <a:pt x="120" y="68"/>
                      <a:pt x="120" y="68"/>
                    </a:cubicBezTo>
                    <a:cubicBezTo>
                      <a:pt x="120" y="67"/>
                      <a:pt x="121" y="67"/>
                      <a:pt x="121" y="66"/>
                    </a:cubicBezTo>
                    <a:cubicBezTo>
                      <a:pt x="121" y="66"/>
                      <a:pt x="121" y="66"/>
                      <a:pt x="122" y="65"/>
                    </a:cubicBezTo>
                    <a:cubicBezTo>
                      <a:pt x="122" y="65"/>
                      <a:pt x="123" y="64"/>
                      <a:pt x="123" y="63"/>
                    </a:cubicBezTo>
                    <a:cubicBezTo>
                      <a:pt x="123" y="63"/>
                      <a:pt x="124" y="62"/>
                      <a:pt x="124" y="62"/>
                    </a:cubicBezTo>
                    <a:cubicBezTo>
                      <a:pt x="124" y="61"/>
                      <a:pt x="124" y="61"/>
                      <a:pt x="124" y="60"/>
                    </a:cubicBezTo>
                    <a:cubicBezTo>
                      <a:pt x="125" y="60"/>
                      <a:pt x="125" y="59"/>
                      <a:pt x="125" y="59"/>
                    </a:cubicBezTo>
                    <a:cubicBezTo>
                      <a:pt x="125" y="59"/>
                      <a:pt x="125" y="58"/>
                      <a:pt x="125" y="58"/>
                    </a:cubicBezTo>
                    <a:cubicBezTo>
                      <a:pt x="125" y="58"/>
                      <a:pt x="125" y="58"/>
                      <a:pt x="125" y="58"/>
                    </a:cubicBezTo>
                    <a:cubicBezTo>
                      <a:pt x="125" y="58"/>
                      <a:pt x="125" y="58"/>
                      <a:pt x="125" y="58"/>
                    </a:cubicBezTo>
                    <a:cubicBezTo>
                      <a:pt x="125" y="58"/>
                      <a:pt x="125" y="58"/>
                      <a:pt x="125" y="57"/>
                    </a:cubicBezTo>
                    <a:cubicBezTo>
                      <a:pt x="124" y="57"/>
                      <a:pt x="124" y="57"/>
                      <a:pt x="124" y="57"/>
                    </a:cubicBezTo>
                    <a:cubicBezTo>
                      <a:pt x="124" y="57"/>
                      <a:pt x="124" y="57"/>
                      <a:pt x="124" y="57"/>
                    </a:cubicBezTo>
                    <a:cubicBezTo>
                      <a:pt x="124" y="57"/>
                      <a:pt x="124" y="57"/>
                      <a:pt x="124" y="57"/>
                    </a:cubicBezTo>
                    <a:cubicBezTo>
                      <a:pt x="124" y="57"/>
                      <a:pt x="124" y="57"/>
                      <a:pt x="124" y="57"/>
                    </a:cubicBezTo>
                    <a:cubicBezTo>
                      <a:pt x="124" y="56"/>
                      <a:pt x="125" y="56"/>
                      <a:pt x="125" y="56"/>
                    </a:cubicBezTo>
                    <a:cubicBezTo>
                      <a:pt x="125" y="55"/>
                      <a:pt x="125" y="55"/>
                      <a:pt x="125" y="55"/>
                    </a:cubicBezTo>
                    <a:cubicBezTo>
                      <a:pt x="126" y="55"/>
                      <a:pt x="126" y="54"/>
                      <a:pt x="126" y="54"/>
                    </a:cubicBezTo>
                    <a:cubicBezTo>
                      <a:pt x="127" y="54"/>
                      <a:pt x="127" y="54"/>
                      <a:pt x="127" y="54"/>
                    </a:cubicBezTo>
                    <a:cubicBezTo>
                      <a:pt x="128" y="53"/>
                      <a:pt x="128" y="53"/>
                      <a:pt x="128" y="53"/>
                    </a:cubicBezTo>
                    <a:cubicBezTo>
                      <a:pt x="128" y="53"/>
                      <a:pt x="128" y="53"/>
                      <a:pt x="128" y="53"/>
                    </a:cubicBezTo>
                    <a:cubicBezTo>
                      <a:pt x="129" y="53"/>
                      <a:pt x="129" y="53"/>
                      <a:pt x="129" y="53"/>
                    </a:cubicBezTo>
                    <a:cubicBezTo>
                      <a:pt x="129" y="53"/>
                      <a:pt x="129" y="52"/>
                      <a:pt x="129" y="52"/>
                    </a:cubicBezTo>
                    <a:cubicBezTo>
                      <a:pt x="129" y="52"/>
                      <a:pt x="129" y="52"/>
                      <a:pt x="130" y="52"/>
                    </a:cubicBezTo>
                    <a:cubicBezTo>
                      <a:pt x="130" y="52"/>
                      <a:pt x="130" y="52"/>
                      <a:pt x="130" y="52"/>
                    </a:cubicBezTo>
                    <a:cubicBezTo>
                      <a:pt x="130" y="52"/>
                      <a:pt x="130" y="52"/>
                      <a:pt x="130" y="52"/>
                    </a:cubicBezTo>
                    <a:cubicBezTo>
                      <a:pt x="130" y="51"/>
                      <a:pt x="131" y="51"/>
                      <a:pt x="131" y="51"/>
                    </a:cubicBezTo>
                    <a:cubicBezTo>
                      <a:pt x="131" y="51"/>
                      <a:pt x="131" y="51"/>
                      <a:pt x="131" y="51"/>
                    </a:cubicBezTo>
                    <a:cubicBezTo>
                      <a:pt x="132" y="51"/>
                      <a:pt x="132" y="51"/>
                      <a:pt x="132" y="50"/>
                    </a:cubicBezTo>
                    <a:cubicBezTo>
                      <a:pt x="132" y="50"/>
                      <a:pt x="132" y="50"/>
                      <a:pt x="133" y="50"/>
                    </a:cubicBezTo>
                    <a:cubicBezTo>
                      <a:pt x="133" y="50"/>
                      <a:pt x="133" y="50"/>
                      <a:pt x="133" y="49"/>
                    </a:cubicBezTo>
                    <a:cubicBezTo>
                      <a:pt x="133" y="49"/>
                      <a:pt x="133" y="49"/>
                      <a:pt x="133" y="49"/>
                    </a:cubicBezTo>
                    <a:cubicBezTo>
                      <a:pt x="133" y="49"/>
                      <a:pt x="133" y="49"/>
                      <a:pt x="133" y="49"/>
                    </a:cubicBezTo>
                    <a:cubicBezTo>
                      <a:pt x="133" y="49"/>
                      <a:pt x="133" y="49"/>
                      <a:pt x="133" y="49"/>
                    </a:cubicBezTo>
                    <a:cubicBezTo>
                      <a:pt x="133" y="49"/>
                      <a:pt x="133" y="49"/>
                      <a:pt x="133" y="49"/>
                    </a:cubicBezTo>
                    <a:cubicBezTo>
                      <a:pt x="133" y="49"/>
                      <a:pt x="133" y="49"/>
                      <a:pt x="133" y="49"/>
                    </a:cubicBezTo>
                    <a:cubicBezTo>
                      <a:pt x="133" y="49"/>
                      <a:pt x="133" y="49"/>
                      <a:pt x="133" y="49"/>
                    </a:cubicBezTo>
                    <a:cubicBezTo>
                      <a:pt x="133" y="49"/>
                      <a:pt x="133" y="49"/>
                      <a:pt x="133" y="49"/>
                    </a:cubicBezTo>
                    <a:cubicBezTo>
                      <a:pt x="134" y="49"/>
                      <a:pt x="134" y="49"/>
                      <a:pt x="134" y="49"/>
                    </a:cubicBezTo>
                    <a:cubicBezTo>
                      <a:pt x="134" y="49"/>
                      <a:pt x="134" y="49"/>
                      <a:pt x="134" y="48"/>
                    </a:cubicBezTo>
                    <a:cubicBezTo>
                      <a:pt x="135" y="48"/>
                      <a:pt x="135" y="48"/>
                      <a:pt x="135" y="48"/>
                    </a:cubicBezTo>
                    <a:cubicBezTo>
                      <a:pt x="136" y="47"/>
                      <a:pt x="136" y="47"/>
                      <a:pt x="136" y="46"/>
                    </a:cubicBezTo>
                    <a:cubicBezTo>
                      <a:pt x="136" y="46"/>
                      <a:pt x="137" y="46"/>
                      <a:pt x="137" y="45"/>
                    </a:cubicBezTo>
                    <a:cubicBezTo>
                      <a:pt x="137" y="45"/>
                      <a:pt x="136" y="44"/>
                      <a:pt x="136" y="44"/>
                    </a:cubicBezTo>
                    <a:cubicBezTo>
                      <a:pt x="135" y="43"/>
                      <a:pt x="135" y="43"/>
                      <a:pt x="134" y="42"/>
                    </a:cubicBezTo>
                    <a:cubicBezTo>
                      <a:pt x="134" y="42"/>
                      <a:pt x="134" y="42"/>
                      <a:pt x="133" y="41"/>
                    </a:cubicBezTo>
                    <a:cubicBezTo>
                      <a:pt x="133" y="41"/>
                      <a:pt x="132" y="41"/>
                      <a:pt x="132" y="41"/>
                    </a:cubicBezTo>
                    <a:cubicBezTo>
                      <a:pt x="131" y="40"/>
                      <a:pt x="131" y="40"/>
                      <a:pt x="130" y="39"/>
                    </a:cubicBezTo>
                    <a:cubicBezTo>
                      <a:pt x="129" y="38"/>
                      <a:pt x="129" y="37"/>
                      <a:pt x="128" y="36"/>
                    </a:cubicBezTo>
                    <a:cubicBezTo>
                      <a:pt x="128" y="35"/>
                      <a:pt x="127" y="34"/>
                      <a:pt x="127" y="32"/>
                    </a:cubicBezTo>
                    <a:cubicBezTo>
                      <a:pt x="127" y="31"/>
                      <a:pt x="127" y="29"/>
                      <a:pt x="127" y="27"/>
                    </a:cubicBezTo>
                    <a:cubicBezTo>
                      <a:pt x="127" y="26"/>
                      <a:pt x="127" y="25"/>
                      <a:pt x="127" y="24"/>
                    </a:cubicBezTo>
                    <a:cubicBezTo>
                      <a:pt x="127" y="23"/>
                      <a:pt x="126" y="22"/>
                      <a:pt x="126" y="21"/>
                    </a:cubicBezTo>
                    <a:cubicBezTo>
                      <a:pt x="126" y="20"/>
                      <a:pt x="126" y="19"/>
                      <a:pt x="126" y="18"/>
                    </a:cubicBezTo>
                    <a:cubicBezTo>
                      <a:pt x="126" y="17"/>
                      <a:pt x="125" y="17"/>
                      <a:pt x="125" y="16"/>
                    </a:cubicBezTo>
                    <a:cubicBezTo>
                      <a:pt x="125" y="16"/>
                      <a:pt x="125" y="15"/>
                      <a:pt x="125" y="15"/>
                    </a:cubicBezTo>
                    <a:cubicBezTo>
                      <a:pt x="125" y="15"/>
                      <a:pt x="125" y="15"/>
                      <a:pt x="125" y="15"/>
                    </a:cubicBezTo>
                    <a:cubicBezTo>
                      <a:pt x="125" y="14"/>
                      <a:pt x="125" y="14"/>
                      <a:pt x="125" y="14"/>
                    </a:cubicBezTo>
                    <a:cubicBezTo>
                      <a:pt x="125" y="14"/>
                      <a:pt x="125" y="14"/>
                      <a:pt x="125" y="13"/>
                    </a:cubicBezTo>
                    <a:cubicBezTo>
                      <a:pt x="125" y="13"/>
                      <a:pt x="125" y="12"/>
                      <a:pt x="124" y="12"/>
                    </a:cubicBezTo>
                    <a:cubicBezTo>
                      <a:pt x="124" y="11"/>
                      <a:pt x="123" y="10"/>
                      <a:pt x="123" y="9"/>
                    </a:cubicBezTo>
                    <a:cubicBezTo>
                      <a:pt x="122" y="9"/>
                      <a:pt x="121" y="8"/>
                      <a:pt x="120" y="7"/>
                    </a:cubicBezTo>
                    <a:cubicBezTo>
                      <a:pt x="120" y="6"/>
                      <a:pt x="119" y="6"/>
                      <a:pt x="118" y="5"/>
                    </a:cubicBezTo>
                    <a:cubicBezTo>
                      <a:pt x="117" y="5"/>
                      <a:pt x="117" y="4"/>
                      <a:pt x="116" y="4"/>
                    </a:cubicBezTo>
                    <a:cubicBezTo>
                      <a:pt x="116" y="4"/>
                      <a:pt x="115" y="3"/>
                      <a:pt x="115" y="3"/>
                    </a:cubicBezTo>
                    <a:cubicBezTo>
                      <a:pt x="114" y="2"/>
                      <a:pt x="114" y="2"/>
                      <a:pt x="114" y="1"/>
                    </a:cubicBezTo>
                    <a:cubicBezTo>
                      <a:pt x="113" y="1"/>
                      <a:pt x="113" y="0"/>
                      <a:pt x="1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6" name="Freeform 80">
                <a:extLst>
                  <a:ext uri="{FF2B5EF4-FFF2-40B4-BE49-F238E27FC236}">
                    <a16:creationId xmlns:a16="http://schemas.microsoft.com/office/drawing/2014/main" id="{04B2623B-476E-7342-BD5E-96C92C571068}"/>
                  </a:ext>
                </a:extLst>
              </p:cNvPr>
              <p:cNvSpPr>
                <a:spLocks noEditPoints="1"/>
              </p:cNvSpPr>
              <p:nvPr/>
            </p:nvSpPr>
            <p:spPr bwMode="auto">
              <a:xfrm>
                <a:off x="3915" y="1024"/>
                <a:ext cx="148" cy="182"/>
              </a:xfrm>
              <a:custGeom>
                <a:avLst/>
                <a:gdLst>
                  <a:gd name="T0" fmla="*/ 81 w 139"/>
                  <a:gd name="T1" fmla="*/ 170 h 171"/>
                  <a:gd name="T2" fmla="*/ 84 w 139"/>
                  <a:gd name="T3" fmla="*/ 171 h 171"/>
                  <a:gd name="T4" fmla="*/ 69 w 139"/>
                  <a:gd name="T5" fmla="*/ 167 h 171"/>
                  <a:gd name="T6" fmla="*/ 115 w 139"/>
                  <a:gd name="T7" fmla="*/ 162 h 171"/>
                  <a:gd name="T8" fmla="*/ 114 w 139"/>
                  <a:gd name="T9" fmla="*/ 162 h 171"/>
                  <a:gd name="T10" fmla="*/ 116 w 139"/>
                  <a:gd name="T11" fmla="*/ 160 h 171"/>
                  <a:gd name="T12" fmla="*/ 122 w 139"/>
                  <a:gd name="T13" fmla="*/ 80 h 171"/>
                  <a:gd name="T14" fmla="*/ 122 w 139"/>
                  <a:gd name="T15" fmla="*/ 80 h 171"/>
                  <a:gd name="T16" fmla="*/ 134 w 139"/>
                  <a:gd name="T17" fmla="*/ 52 h 171"/>
                  <a:gd name="T18" fmla="*/ 135 w 139"/>
                  <a:gd name="T19" fmla="*/ 52 h 171"/>
                  <a:gd name="T20" fmla="*/ 139 w 139"/>
                  <a:gd name="T21" fmla="*/ 48 h 171"/>
                  <a:gd name="T22" fmla="*/ 114 w 139"/>
                  <a:gd name="T23" fmla="*/ 1 h 171"/>
                  <a:gd name="T24" fmla="*/ 108 w 139"/>
                  <a:gd name="T25" fmla="*/ 5 h 171"/>
                  <a:gd name="T26" fmla="*/ 101 w 139"/>
                  <a:gd name="T27" fmla="*/ 11 h 171"/>
                  <a:gd name="T28" fmla="*/ 95 w 139"/>
                  <a:gd name="T29" fmla="*/ 12 h 171"/>
                  <a:gd name="T30" fmla="*/ 80 w 139"/>
                  <a:gd name="T31" fmla="*/ 10 h 171"/>
                  <a:gd name="T32" fmla="*/ 25 w 139"/>
                  <a:gd name="T33" fmla="*/ 13 h 171"/>
                  <a:gd name="T34" fmla="*/ 17 w 139"/>
                  <a:gd name="T35" fmla="*/ 63 h 171"/>
                  <a:gd name="T36" fmla="*/ 9 w 139"/>
                  <a:gd name="T37" fmla="*/ 73 h 171"/>
                  <a:gd name="T38" fmla="*/ 4 w 139"/>
                  <a:gd name="T39" fmla="*/ 81 h 171"/>
                  <a:gd name="T40" fmla="*/ 1 w 139"/>
                  <a:gd name="T41" fmla="*/ 83 h 171"/>
                  <a:gd name="T42" fmla="*/ 2 w 139"/>
                  <a:gd name="T43" fmla="*/ 88 h 171"/>
                  <a:gd name="T44" fmla="*/ 0 w 139"/>
                  <a:gd name="T45" fmla="*/ 92 h 171"/>
                  <a:gd name="T46" fmla="*/ 4 w 139"/>
                  <a:gd name="T47" fmla="*/ 94 h 171"/>
                  <a:gd name="T48" fmla="*/ 4 w 139"/>
                  <a:gd name="T49" fmla="*/ 97 h 171"/>
                  <a:gd name="T50" fmla="*/ 8 w 139"/>
                  <a:gd name="T51" fmla="*/ 105 h 171"/>
                  <a:gd name="T52" fmla="*/ 8 w 139"/>
                  <a:gd name="T53" fmla="*/ 109 h 171"/>
                  <a:gd name="T54" fmla="*/ 14 w 139"/>
                  <a:gd name="T55" fmla="*/ 118 h 171"/>
                  <a:gd name="T56" fmla="*/ 15 w 139"/>
                  <a:gd name="T57" fmla="*/ 123 h 171"/>
                  <a:gd name="T58" fmla="*/ 12 w 139"/>
                  <a:gd name="T59" fmla="*/ 126 h 171"/>
                  <a:gd name="T60" fmla="*/ 18 w 139"/>
                  <a:gd name="T61" fmla="*/ 131 h 171"/>
                  <a:gd name="T62" fmla="*/ 27 w 139"/>
                  <a:gd name="T63" fmla="*/ 136 h 171"/>
                  <a:gd name="T64" fmla="*/ 31 w 139"/>
                  <a:gd name="T65" fmla="*/ 142 h 171"/>
                  <a:gd name="T66" fmla="*/ 39 w 139"/>
                  <a:gd name="T67" fmla="*/ 152 h 171"/>
                  <a:gd name="T68" fmla="*/ 45 w 139"/>
                  <a:gd name="T69" fmla="*/ 158 h 171"/>
                  <a:gd name="T70" fmla="*/ 37 w 139"/>
                  <a:gd name="T71" fmla="*/ 146 h 171"/>
                  <a:gd name="T72" fmla="*/ 29 w 139"/>
                  <a:gd name="T73" fmla="*/ 139 h 171"/>
                  <a:gd name="T74" fmla="*/ 25 w 139"/>
                  <a:gd name="T75" fmla="*/ 133 h 171"/>
                  <a:gd name="T76" fmla="*/ 13 w 139"/>
                  <a:gd name="T77" fmla="*/ 126 h 171"/>
                  <a:gd name="T78" fmla="*/ 16 w 139"/>
                  <a:gd name="T79" fmla="*/ 123 h 171"/>
                  <a:gd name="T80" fmla="*/ 14 w 139"/>
                  <a:gd name="T81" fmla="*/ 115 h 171"/>
                  <a:gd name="T82" fmla="*/ 5 w 139"/>
                  <a:gd name="T83" fmla="*/ 100 h 171"/>
                  <a:gd name="T84" fmla="*/ 4 w 139"/>
                  <a:gd name="T85" fmla="*/ 93 h 171"/>
                  <a:gd name="T86" fmla="*/ 1 w 139"/>
                  <a:gd name="T87" fmla="*/ 91 h 171"/>
                  <a:gd name="T88" fmla="*/ 2 w 139"/>
                  <a:gd name="T89" fmla="*/ 84 h 171"/>
                  <a:gd name="T90" fmla="*/ 5 w 139"/>
                  <a:gd name="T91" fmla="*/ 79 h 171"/>
                  <a:gd name="T92" fmla="*/ 11 w 139"/>
                  <a:gd name="T93" fmla="*/ 70 h 171"/>
                  <a:gd name="T94" fmla="*/ 18 w 139"/>
                  <a:gd name="T95" fmla="*/ 31 h 171"/>
                  <a:gd name="T96" fmla="*/ 80 w 139"/>
                  <a:gd name="T97" fmla="*/ 11 h 171"/>
                  <a:gd name="T98" fmla="*/ 94 w 139"/>
                  <a:gd name="T99" fmla="*/ 13 h 171"/>
                  <a:gd name="T100" fmla="*/ 102 w 139"/>
                  <a:gd name="T101" fmla="*/ 12 h 171"/>
                  <a:gd name="T102" fmla="*/ 109 w 139"/>
                  <a:gd name="T103" fmla="*/ 6 h 171"/>
                  <a:gd name="T104" fmla="*/ 115 w 139"/>
                  <a:gd name="T105" fmla="*/ 4 h 171"/>
                  <a:gd name="T106" fmla="*/ 126 w 139"/>
                  <a:gd name="T107" fmla="*/ 18 h 171"/>
                  <a:gd name="T108" fmla="*/ 131 w 139"/>
                  <a:gd name="T109" fmla="*/ 42 h 171"/>
                  <a:gd name="T110" fmla="*/ 138 w 139"/>
                  <a:gd name="T111" fmla="*/ 48 h 171"/>
                  <a:gd name="T112" fmla="*/ 129 w 139"/>
                  <a:gd name="T113" fmla="*/ 35 h 171"/>
                  <a:gd name="T114" fmla="*/ 127 w 139"/>
                  <a:gd name="T115" fmla="*/ 16 h 171"/>
                  <a:gd name="T116" fmla="*/ 114 w 139"/>
                  <a:gd name="T11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71">
                    <a:moveTo>
                      <a:pt x="81" y="170"/>
                    </a:moveTo>
                    <a:cubicBezTo>
                      <a:pt x="81" y="170"/>
                      <a:pt x="81" y="170"/>
                      <a:pt x="80" y="170"/>
                    </a:cubicBezTo>
                    <a:cubicBezTo>
                      <a:pt x="80" y="170"/>
                      <a:pt x="80" y="170"/>
                      <a:pt x="80" y="170"/>
                    </a:cubicBezTo>
                    <a:cubicBezTo>
                      <a:pt x="79" y="170"/>
                      <a:pt x="79" y="170"/>
                      <a:pt x="79" y="170"/>
                    </a:cubicBezTo>
                    <a:cubicBezTo>
                      <a:pt x="78" y="171"/>
                      <a:pt x="78" y="171"/>
                      <a:pt x="78" y="171"/>
                    </a:cubicBezTo>
                    <a:cubicBezTo>
                      <a:pt x="78" y="171"/>
                      <a:pt x="78" y="171"/>
                      <a:pt x="79" y="170"/>
                    </a:cubicBezTo>
                    <a:cubicBezTo>
                      <a:pt x="79" y="170"/>
                      <a:pt x="79" y="170"/>
                      <a:pt x="80" y="170"/>
                    </a:cubicBezTo>
                    <a:cubicBezTo>
                      <a:pt x="80" y="170"/>
                      <a:pt x="80" y="170"/>
                      <a:pt x="80" y="170"/>
                    </a:cubicBezTo>
                    <a:cubicBezTo>
                      <a:pt x="81" y="170"/>
                      <a:pt x="81" y="170"/>
                      <a:pt x="81" y="170"/>
                    </a:cubicBezTo>
                    <a:moveTo>
                      <a:pt x="81" y="170"/>
                    </a:moveTo>
                    <a:cubicBezTo>
                      <a:pt x="81" y="170"/>
                      <a:pt x="81" y="170"/>
                      <a:pt x="81" y="170"/>
                    </a:cubicBezTo>
                    <a:cubicBezTo>
                      <a:pt x="81" y="170"/>
                      <a:pt x="81" y="170"/>
                      <a:pt x="81" y="170"/>
                    </a:cubicBezTo>
                    <a:cubicBezTo>
                      <a:pt x="81" y="170"/>
                      <a:pt x="81" y="170"/>
                      <a:pt x="81" y="170"/>
                    </a:cubicBezTo>
                    <a:cubicBezTo>
                      <a:pt x="81" y="170"/>
                      <a:pt x="81" y="170"/>
                      <a:pt x="81" y="170"/>
                    </a:cubicBezTo>
                    <a:cubicBezTo>
                      <a:pt x="81" y="170"/>
                      <a:pt x="81" y="170"/>
                      <a:pt x="81" y="170"/>
                    </a:cubicBezTo>
                    <a:cubicBezTo>
                      <a:pt x="81" y="170"/>
                      <a:pt x="82" y="170"/>
                      <a:pt x="82" y="170"/>
                    </a:cubicBezTo>
                    <a:cubicBezTo>
                      <a:pt x="82" y="170"/>
                      <a:pt x="82" y="170"/>
                      <a:pt x="83" y="170"/>
                    </a:cubicBezTo>
                    <a:cubicBezTo>
                      <a:pt x="83" y="171"/>
                      <a:pt x="83" y="171"/>
                      <a:pt x="84" y="171"/>
                    </a:cubicBezTo>
                    <a:cubicBezTo>
                      <a:pt x="84" y="171"/>
                      <a:pt x="84" y="171"/>
                      <a:pt x="84" y="171"/>
                    </a:cubicBezTo>
                    <a:cubicBezTo>
                      <a:pt x="84" y="171"/>
                      <a:pt x="84" y="171"/>
                      <a:pt x="84" y="171"/>
                    </a:cubicBezTo>
                    <a:cubicBezTo>
                      <a:pt x="83" y="171"/>
                      <a:pt x="83" y="170"/>
                      <a:pt x="83" y="170"/>
                    </a:cubicBezTo>
                    <a:cubicBezTo>
                      <a:pt x="82" y="170"/>
                      <a:pt x="82" y="170"/>
                      <a:pt x="82" y="170"/>
                    </a:cubicBezTo>
                    <a:cubicBezTo>
                      <a:pt x="82" y="170"/>
                      <a:pt x="81" y="170"/>
                      <a:pt x="81" y="170"/>
                    </a:cubicBezTo>
                    <a:moveTo>
                      <a:pt x="65" y="164"/>
                    </a:moveTo>
                    <a:cubicBezTo>
                      <a:pt x="65" y="164"/>
                      <a:pt x="66" y="164"/>
                      <a:pt x="66" y="164"/>
                    </a:cubicBezTo>
                    <a:cubicBezTo>
                      <a:pt x="67" y="165"/>
                      <a:pt x="67" y="165"/>
                      <a:pt x="68" y="165"/>
                    </a:cubicBezTo>
                    <a:cubicBezTo>
                      <a:pt x="68" y="166"/>
                      <a:pt x="69" y="166"/>
                      <a:pt x="69" y="167"/>
                    </a:cubicBezTo>
                    <a:cubicBezTo>
                      <a:pt x="70" y="168"/>
                      <a:pt x="71" y="168"/>
                      <a:pt x="72" y="169"/>
                    </a:cubicBezTo>
                    <a:cubicBezTo>
                      <a:pt x="71" y="168"/>
                      <a:pt x="70" y="168"/>
                      <a:pt x="69" y="167"/>
                    </a:cubicBezTo>
                    <a:cubicBezTo>
                      <a:pt x="69" y="166"/>
                      <a:pt x="68" y="166"/>
                      <a:pt x="68" y="165"/>
                    </a:cubicBezTo>
                    <a:cubicBezTo>
                      <a:pt x="67" y="165"/>
                      <a:pt x="67" y="165"/>
                      <a:pt x="66" y="164"/>
                    </a:cubicBezTo>
                    <a:cubicBezTo>
                      <a:pt x="66" y="164"/>
                      <a:pt x="65" y="164"/>
                      <a:pt x="65" y="164"/>
                    </a:cubicBezTo>
                    <a:moveTo>
                      <a:pt x="114" y="162"/>
                    </a:moveTo>
                    <a:cubicBezTo>
                      <a:pt x="114" y="162"/>
                      <a:pt x="114" y="162"/>
                      <a:pt x="114" y="162"/>
                    </a:cubicBezTo>
                    <a:cubicBezTo>
                      <a:pt x="114" y="162"/>
                      <a:pt x="114" y="162"/>
                      <a:pt x="114" y="162"/>
                    </a:cubicBezTo>
                    <a:cubicBezTo>
                      <a:pt x="115" y="162"/>
                      <a:pt x="115" y="162"/>
                      <a:pt x="115" y="162"/>
                    </a:cubicBezTo>
                    <a:cubicBezTo>
                      <a:pt x="115" y="162"/>
                      <a:pt x="115" y="162"/>
                      <a:pt x="115" y="162"/>
                    </a:cubicBezTo>
                    <a:cubicBezTo>
                      <a:pt x="115" y="162"/>
                      <a:pt x="115" y="162"/>
                      <a:pt x="115" y="162"/>
                    </a:cubicBezTo>
                    <a:cubicBezTo>
                      <a:pt x="115" y="162"/>
                      <a:pt x="115" y="162"/>
                      <a:pt x="115" y="162"/>
                    </a:cubicBezTo>
                    <a:cubicBezTo>
                      <a:pt x="115" y="162"/>
                      <a:pt x="115" y="162"/>
                      <a:pt x="115" y="162"/>
                    </a:cubicBezTo>
                    <a:cubicBezTo>
                      <a:pt x="115" y="162"/>
                      <a:pt x="115" y="162"/>
                      <a:pt x="115" y="162"/>
                    </a:cubicBezTo>
                    <a:cubicBezTo>
                      <a:pt x="115" y="162"/>
                      <a:pt x="115" y="162"/>
                      <a:pt x="115" y="162"/>
                    </a:cubicBezTo>
                    <a:cubicBezTo>
                      <a:pt x="115" y="162"/>
                      <a:pt x="115" y="162"/>
                      <a:pt x="114" y="162"/>
                    </a:cubicBezTo>
                    <a:cubicBezTo>
                      <a:pt x="114" y="162"/>
                      <a:pt x="114" y="162"/>
                      <a:pt x="114" y="162"/>
                    </a:cubicBezTo>
                    <a:cubicBezTo>
                      <a:pt x="114" y="162"/>
                      <a:pt x="114" y="162"/>
                      <a:pt x="114" y="162"/>
                    </a:cubicBezTo>
                    <a:moveTo>
                      <a:pt x="116" y="160"/>
                    </a:moveTo>
                    <a:cubicBezTo>
                      <a:pt x="116" y="160"/>
                      <a:pt x="116" y="160"/>
                      <a:pt x="116" y="160"/>
                    </a:cubicBezTo>
                    <a:cubicBezTo>
                      <a:pt x="116" y="160"/>
                      <a:pt x="115" y="160"/>
                      <a:pt x="115" y="160"/>
                    </a:cubicBezTo>
                    <a:cubicBezTo>
                      <a:pt x="115" y="161"/>
                      <a:pt x="115" y="161"/>
                      <a:pt x="115" y="161"/>
                    </a:cubicBezTo>
                    <a:cubicBezTo>
                      <a:pt x="115" y="161"/>
                      <a:pt x="115" y="161"/>
                      <a:pt x="115" y="162"/>
                    </a:cubicBezTo>
                    <a:cubicBezTo>
                      <a:pt x="115" y="161"/>
                      <a:pt x="115" y="161"/>
                      <a:pt x="115" y="161"/>
                    </a:cubicBezTo>
                    <a:cubicBezTo>
                      <a:pt x="115" y="161"/>
                      <a:pt x="115" y="161"/>
                      <a:pt x="115" y="161"/>
                    </a:cubicBezTo>
                    <a:cubicBezTo>
                      <a:pt x="115" y="160"/>
                      <a:pt x="116" y="160"/>
                      <a:pt x="116" y="160"/>
                    </a:cubicBezTo>
                    <a:cubicBezTo>
                      <a:pt x="116" y="160"/>
                      <a:pt x="116" y="160"/>
                      <a:pt x="116" y="160"/>
                    </a:cubicBezTo>
                    <a:moveTo>
                      <a:pt x="121" y="73"/>
                    </a:moveTo>
                    <a:cubicBezTo>
                      <a:pt x="121" y="74"/>
                      <a:pt x="121" y="74"/>
                      <a:pt x="121" y="75"/>
                    </a:cubicBezTo>
                    <a:cubicBezTo>
                      <a:pt x="121" y="75"/>
                      <a:pt x="121" y="75"/>
                      <a:pt x="121" y="76"/>
                    </a:cubicBezTo>
                    <a:cubicBezTo>
                      <a:pt x="121" y="76"/>
                      <a:pt x="121" y="77"/>
                      <a:pt x="121" y="77"/>
                    </a:cubicBezTo>
                    <a:cubicBezTo>
                      <a:pt x="121" y="77"/>
                      <a:pt x="122" y="78"/>
                      <a:pt x="122" y="78"/>
                    </a:cubicBezTo>
                    <a:cubicBezTo>
                      <a:pt x="122" y="78"/>
                      <a:pt x="122" y="79"/>
                      <a:pt x="122" y="79"/>
                    </a:cubicBezTo>
                    <a:cubicBezTo>
                      <a:pt x="122" y="79"/>
                      <a:pt x="122" y="79"/>
                      <a:pt x="122" y="79"/>
                    </a:cubicBezTo>
                    <a:cubicBezTo>
                      <a:pt x="122" y="79"/>
                      <a:pt x="122" y="80"/>
                      <a:pt x="122" y="80"/>
                    </a:cubicBezTo>
                    <a:cubicBezTo>
                      <a:pt x="122" y="80"/>
                      <a:pt x="122" y="80"/>
                      <a:pt x="122" y="80"/>
                    </a:cubicBezTo>
                    <a:cubicBezTo>
                      <a:pt x="122" y="80"/>
                      <a:pt x="122" y="80"/>
                      <a:pt x="122" y="80"/>
                    </a:cubicBezTo>
                    <a:cubicBezTo>
                      <a:pt x="122" y="80"/>
                      <a:pt x="122" y="80"/>
                      <a:pt x="122" y="81"/>
                    </a:cubicBezTo>
                    <a:cubicBezTo>
                      <a:pt x="122" y="81"/>
                      <a:pt x="122" y="81"/>
                      <a:pt x="122" y="81"/>
                    </a:cubicBezTo>
                    <a:cubicBezTo>
                      <a:pt x="122" y="81"/>
                      <a:pt x="122" y="81"/>
                      <a:pt x="122" y="81"/>
                    </a:cubicBezTo>
                    <a:cubicBezTo>
                      <a:pt x="122" y="81"/>
                      <a:pt x="122" y="81"/>
                      <a:pt x="122" y="81"/>
                    </a:cubicBezTo>
                    <a:cubicBezTo>
                      <a:pt x="122" y="81"/>
                      <a:pt x="122" y="81"/>
                      <a:pt x="122" y="81"/>
                    </a:cubicBezTo>
                    <a:cubicBezTo>
                      <a:pt x="122" y="80"/>
                      <a:pt x="122" y="80"/>
                      <a:pt x="122" y="80"/>
                    </a:cubicBezTo>
                    <a:cubicBezTo>
                      <a:pt x="122" y="80"/>
                      <a:pt x="122" y="80"/>
                      <a:pt x="122" y="80"/>
                    </a:cubicBezTo>
                    <a:cubicBezTo>
                      <a:pt x="122" y="80"/>
                      <a:pt x="122" y="80"/>
                      <a:pt x="122" y="80"/>
                    </a:cubicBezTo>
                    <a:cubicBezTo>
                      <a:pt x="122" y="80"/>
                      <a:pt x="122" y="80"/>
                      <a:pt x="122" y="80"/>
                    </a:cubicBezTo>
                    <a:cubicBezTo>
                      <a:pt x="122" y="79"/>
                      <a:pt x="122" y="79"/>
                      <a:pt x="122" y="79"/>
                    </a:cubicBezTo>
                    <a:cubicBezTo>
                      <a:pt x="122" y="79"/>
                      <a:pt x="122" y="79"/>
                      <a:pt x="122" y="79"/>
                    </a:cubicBezTo>
                    <a:cubicBezTo>
                      <a:pt x="122" y="79"/>
                      <a:pt x="122" y="78"/>
                      <a:pt x="122" y="78"/>
                    </a:cubicBezTo>
                    <a:cubicBezTo>
                      <a:pt x="122" y="78"/>
                      <a:pt x="121" y="77"/>
                      <a:pt x="121" y="77"/>
                    </a:cubicBezTo>
                    <a:cubicBezTo>
                      <a:pt x="121" y="77"/>
                      <a:pt x="121" y="76"/>
                      <a:pt x="121" y="76"/>
                    </a:cubicBezTo>
                    <a:cubicBezTo>
                      <a:pt x="121" y="75"/>
                      <a:pt x="121" y="75"/>
                      <a:pt x="121" y="75"/>
                    </a:cubicBezTo>
                    <a:cubicBezTo>
                      <a:pt x="121" y="74"/>
                      <a:pt x="121" y="74"/>
                      <a:pt x="121" y="73"/>
                    </a:cubicBezTo>
                    <a:moveTo>
                      <a:pt x="134" y="52"/>
                    </a:moveTo>
                    <a:cubicBezTo>
                      <a:pt x="134" y="53"/>
                      <a:pt x="134" y="53"/>
                      <a:pt x="134" y="53"/>
                    </a:cubicBezTo>
                    <a:cubicBezTo>
                      <a:pt x="133" y="53"/>
                      <a:pt x="133" y="53"/>
                      <a:pt x="133" y="53"/>
                    </a:cubicBezTo>
                    <a:cubicBezTo>
                      <a:pt x="133" y="54"/>
                      <a:pt x="133" y="54"/>
                      <a:pt x="132" y="54"/>
                    </a:cubicBezTo>
                    <a:cubicBezTo>
                      <a:pt x="132" y="54"/>
                      <a:pt x="132" y="54"/>
                      <a:pt x="132" y="54"/>
                    </a:cubicBezTo>
                    <a:cubicBezTo>
                      <a:pt x="132" y="54"/>
                      <a:pt x="132" y="54"/>
                      <a:pt x="132" y="54"/>
                    </a:cubicBezTo>
                    <a:cubicBezTo>
                      <a:pt x="133" y="54"/>
                      <a:pt x="133" y="54"/>
                      <a:pt x="133" y="53"/>
                    </a:cubicBezTo>
                    <a:cubicBezTo>
                      <a:pt x="133" y="53"/>
                      <a:pt x="133" y="53"/>
                      <a:pt x="134" y="53"/>
                    </a:cubicBezTo>
                    <a:cubicBezTo>
                      <a:pt x="134" y="53"/>
                      <a:pt x="134" y="53"/>
                      <a:pt x="134" y="52"/>
                    </a:cubicBezTo>
                    <a:moveTo>
                      <a:pt x="135" y="52"/>
                    </a:moveTo>
                    <a:cubicBezTo>
                      <a:pt x="135" y="52"/>
                      <a:pt x="135" y="52"/>
                      <a:pt x="134" y="52"/>
                    </a:cubicBezTo>
                    <a:cubicBezTo>
                      <a:pt x="134" y="52"/>
                      <a:pt x="134" y="52"/>
                      <a:pt x="134" y="52"/>
                    </a:cubicBezTo>
                    <a:cubicBezTo>
                      <a:pt x="134" y="52"/>
                      <a:pt x="134" y="52"/>
                      <a:pt x="134" y="52"/>
                    </a:cubicBezTo>
                    <a:cubicBezTo>
                      <a:pt x="134" y="52"/>
                      <a:pt x="134" y="52"/>
                      <a:pt x="134" y="52"/>
                    </a:cubicBezTo>
                    <a:cubicBezTo>
                      <a:pt x="134" y="52"/>
                      <a:pt x="134" y="52"/>
                      <a:pt x="134" y="52"/>
                    </a:cubicBezTo>
                    <a:cubicBezTo>
                      <a:pt x="134" y="52"/>
                      <a:pt x="134" y="52"/>
                      <a:pt x="134" y="52"/>
                    </a:cubicBezTo>
                    <a:cubicBezTo>
                      <a:pt x="134" y="52"/>
                      <a:pt x="134" y="52"/>
                      <a:pt x="134" y="52"/>
                    </a:cubicBezTo>
                    <a:cubicBezTo>
                      <a:pt x="134" y="52"/>
                      <a:pt x="135" y="52"/>
                      <a:pt x="135" y="52"/>
                    </a:cubicBezTo>
                    <a:moveTo>
                      <a:pt x="139" y="48"/>
                    </a:moveTo>
                    <a:cubicBezTo>
                      <a:pt x="139" y="48"/>
                      <a:pt x="139" y="48"/>
                      <a:pt x="139" y="48"/>
                    </a:cubicBezTo>
                    <a:cubicBezTo>
                      <a:pt x="139" y="48"/>
                      <a:pt x="139" y="48"/>
                      <a:pt x="139" y="48"/>
                    </a:cubicBezTo>
                    <a:cubicBezTo>
                      <a:pt x="139" y="48"/>
                      <a:pt x="139" y="48"/>
                      <a:pt x="139" y="48"/>
                    </a:cubicBezTo>
                    <a:cubicBezTo>
                      <a:pt x="139" y="48"/>
                      <a:pt x="139" y="48"/>
                      <a:pt x="139" y="48"/>
                    </a:cubicBezTo>
                    <a:cubicBezTo>
                      <a:pt x="139" y="48"/>
                      <a:pt x="139" y="48"/>
                      <a:pt x="139" y="48"/>
                    </a:cubicBezTo>
                    <a:cubicBezTo>
                      <a:pt x="139" y="48"/>
                      <a:pt x="139" y="48"/>
                      <a:pt x="139" y="48"/>
                    </a:cubicBezTo>
                    <a:moveTo>
                      <a:pt x="114" y="0"/>
                    </a:moveTo>
                    <a:cubicBezTo>
                      <a:pt x="114" y="1"/>
                      <a:pt x="114" y="1"/>
                      <a:pt x="114" y="1"/>
                    </a:cubicBezTo>
                    <a:cubicBezTo>
                      <a:pt x="114" y="1"/>
                      <a:pt x="114" y="1"/>
                      <a:pt x="114" y="1"/>
                    </a:cubicBezTo>
                    <a:cubicBezTo>
                      <a:pt x="113" y="2"/>
                      <a:pt x="113" y="2"/>
                      <a:pt x="113" y="2"/>
                    </a:cubicBezTo>
                    <a:cubicBezTo>
                      <a:pt x="113" y="2"/>
                      <a:pt x="113" y="2"/>
                      <a:pt x="113" y="2"/>
                    </a:cubicBezTo>
                    <a:cubicBezTo>
                      <a:pt x="113" y="3"/>
                      <a:pt x="112" y="3"/>
                      <a:pt x="112" y="3"/>
                    </a:cubicBezTo>
                    <a:cubicBezTo>
                      <a:pt x="112" y="4"/>
                      <a:pt x="112" y="4"/>
                      <a:pt x="112" y="4"/>
                    </a:cubicBezTo>
                    <a:cubicBezTo>
                      <a:pt x="111" y="4"/>
                      <a:pt x="111" y="4"/>
                      <a:pt x="111" y="4"/>
                    </a:cubicBezTo>
                    <a:cubicBezTo>
                      <a:pt x="111" y="4"/>
                      <a:pt x="111" y="4"/>
                      <a:pt x="111" y="4"/>
                    </a:cubicBezTo>
                    <a:cubicBezTo>
                      <a:pt x="110" y="4"/>
                      <a:pt x="110" y="4"/>
                      <a:pt x="110" y="4"/>
                    </a:cubicBezTo>
                    <a:cubicBezTo>
                      <a:pt x="109" y="4"/>
                      <a:pt x="109" y="4"/>
                      <a:pt x="109" y="4"/>
                    </a:cubicBezTo>
                    <a:cubicBezTo>
                      <a:pt x="109" y="4"/>
                      <a:pt x="109" y="4"/>
                      <a:pt x="108" y="5"/>
                    </a:cubicBezTo>
                    <a:cubicBezTo>
                      <a:pt x="108" y="5"/>
                      <a:pt x="108" y="5"/>
                      <a:pt x="108" y="5"/>
                    </a:cubicBezTo>
                    <a:cubicBezTo>
                      <a:pt x="108" y="5"/>
                      <a:pt x="107" y="6"/>
                      <a:pt x="107" y="6"/>
                    </a:cubicBezTo>
                    <a:cubicBezTo>
                      <a:pt x="107" y="6"/>
                      <a:pt x="107" y="7"/>
                      <a:pt x="107" y="7"/>
                    </a:cubicBezTo>
                    <a:cubicBezTo>
                      <a:pt x="107" y="8"/>
                      <a:pt x="107" y="8"/>
                      <a:pt x="106" y="8"/>
                    </a:cubicBezTo>
                    <a:cubicBezTo>
                      <a:pt x="106" y="9"/>
                      <a:pt x="106" y="9"/>
                      <a:pt x="106" y="9"/>
                    </a:cubicBezTo>
                    <a:cubicBezTo>
                      <a:pt x="106" y="10"/>
                      <a:pt x="105" y="10"/>
                      <a:pt x="105" y="10"/>
                    </a:cubicBezTo>
                    <a:cubicBezTo>
                      <a:pt x="105" y="10"/>
                      <a:pt x="104" y="10"/>
                      <a:pt x="104" y="10"/>
                    </a:cubicBezTo>
                    <a:cubicBezTo>
                      <a:pt x="103" y="10"/>
                      <a:pt x="103" y="10"/>
                      <a:pt x="102" y="10"/>
                    </a:cubicBezTo>
                    <a:cubicBezTo>
                      <a:pt x="102" y="11"/>
                      <a:pt x="102" y="11"/>
                      <a:pt x="101" y="11"/>
                    </a:cubicBezTo>
                    <a:cubicBezTo>
                      <a:pt x="101" y="11"/>
                      <a:pt x="101" y="12"/>
                      <a:pt x="101" y="12"/>
                    </a:cubicBezTo>
                    <a:cubicBezTo>
                      <a:pt x="101" y="12"/>
                      <a:pt x="100" y="13"/>
                      <a:pt x="100" y="13"/>
                    </a:cubicBezTo>
                    <a:cubicBezTo>
                      <a:pt x="100" y="13"/>
                      <a:pt x="100" y="13"/>
                      <a:pt x="100" y="13"/>
                    </a:cubicBezTo>
                    <a:cubicBezTo>
                      <a:pt x="100" y="14"/>
                      <a:pt x="100" y="14"/>
                      <a:pt x="100" y="14"/>
                    </a:cubicBezTo>
                    <a:cubicBezTo>
                      <a:pt x="100" y="14"/>
                      <a:pt x="100" y="14"/>
                      <a:pt x="99" y="14"/>
                    </a:cubicBezTo>
                    <a:cubicBezTo>
                      <a:pt x="99" y="14"/>
                      <a:pt x="99" y="14"/>
                      <a:pt x="99" y="14"/>
                    </a:cubicBezTo>
                    <a:cubicBezTo>
                      <a:pt x="98" y="14"/>
                      <a:pt x="98" y="14"/>
                      <a:pt x="97" y="14"/>
                    </a:cubicBezTo>
                    <a:cubicBezTo>
                      <a:pt x="97" y="14"/>
                      <a:pt x="97" y="13"/>
                      <a:pt x="96" y="13"/>
                    </a:cubicBezTo>
                    <a:cubicBezTo>
                      <a:pt x="96" y="13"/>
                      <a:pt x="95" y="12"/>
                      <a:pt x="95" y="12"/>
                    </a:cubicBezTo>
                    <a:cubicBezTo>
                      <a:pt x="95" y="12"/>
                      <a:pt x="95" y="12"/>
                      <a:pt x="95" y="12"/>
                    </a:cubicBezTo>
                    <a:cubicBezTo>
                      <a:pt x="95" y="12"/>
                      <a:pt x="95" y="12"/>
                      <a:pt x="95" y="12"/>
                    </a:cubicBezTo>
                    <a:cubicBezTo>
                      <a:pt x="84" y="12"/>
                      <a:pt x="84" y="12"/>
                      <a:pt x="84" y="12"/>
                    </a:cubicBezTo>
                    <a:cubicBezTo>
                      <a:pt x="84" y="12"/>
                      <a:pt x="83" y="11"/>
                      <a:pt x="83" y="11"/>
                    </a:cubicBezTo>
                    <a:cubicBezTo>
                      <a:pt x="83" y="11"/>
                      <a:pt x="83" y="11"/>
                      <a:pt x="82" y="11"/>
                    </a:cubicBezTo>
                    <a:cubicBezTo>
                      <a:pt x="82" y="10"/>
                      <a:pt x="82" y="10"/>
                      <a:pt x="81" y="10"/>
                    </a:cubicBezTo>
                    <a:cubicBezTo>
                      <a:pt x="81" y="10"/>
                      <a:pt x="81" y="10"/>
                      <a:pt x="80" y="10"/>
                    </a:cubicBezTo>
                    <a:cubicBezTo>
                      <a:pt x="80" y="10"/>
                      <a:pt x="80" y="10"/>
                      <a:pt x="80" y="10"/>
                    </a:cubicBezTo>
                    <a:cubicBezTo>
                      <a:pt x="80" y="10"/>
                      <a:pt x="80" y="10"/>
                      <a:pt x="80" y="10"/>
                    </a:cubicBezTo>
                    <a:cubicBezTo>
                      <a:pt x="80" y="10"/>
                      <a:pt x="80" y="10"/>
                      <a:pt x="80" y="10"/>
                    </a:cubicBezTo>
                    <a:cubicBezTo>
                      <a:pt x="79" y="10"/>
                      <a:pt x="79" y="10"/>
                      <a:pt x="79" y="10"/>
                    </a:cubicBezTo>
                    <a:cubicBezTo>
                      <a:pt x="79" y="10"/>
                      <a:pt x="79" y="11"/>
                      <a:pt x="78" y="11"/>
                    </a:cubicBezTo>
                    <a:cubicBezTo>
                      <a:pt x="78" y="11"/>
                      <a:pt x="78" y="11"/>
                      <a:pt x="78" y="11"/>
                    </a:cubicBezTo>
                    <a:cubicBezTo>
                      <a:pt x="77" y="12"/>
                      <a:pt x="77" y="12"/>
                      <a:pt x="77" y="12"/>
                    </a:cubicBezTo>
                    <a:cubicBezTo>
                      <a:pt x="77" y="12"/>
                      <a:pt x="76" y="12"/>
                      <a:pt x="76" y="12"/>
                    </a:cubicBezTo>
                    <a:cubicBezTo>
                      <a:pt x="26" y="12"/>
                      <a:pt x="26" y="12"/>
                      <a:pt x="26" y="12"/>
                    </a:cubicBezTo>
                    <a:cubicBezTo>
                      <a:pt x="25" y="12"/>
                      <a:pt x="25" y="12"/>
                      <a:pt x="25" y="12"/>
                    </a:cubicBezTo>
                    <a:cubicBezTo>
                      <a:pt x="25" y="13"/>
                      <a:pt x="25" y="13"/>
                      <a:pt x="25" y="13"/>
                    </a:cubicBezTo>
                    <a:cubicBezTo>
                      <a:pt x="25" y="30"/>
                      <a:pt x="25" y="30"/>
                      <a:pt x="25" y="30"/>
                    </a:cubicBezTo>
                    <a:cubicBezTo>
                      <a:pt x="17" y="30"/>
                      <a:pt x="17" y="30"/>
                      <a:pt x="17" y="30"/>
                    </a:cubicBezTo>
                    <a:cubicBezTo>
                      <a:pt x="17" y="34"/>
                      <a:pt x="17" y="34"/>
                      <a:pt x="17" y="34"/>
                    </a:cubicBezTo>
                    <a:cubicBezTo>
                      <a:pt x="17" y="58"/>
                      <a:pt x="17" y="58"/>
                      <a:pt x="17" y="58"/>
                    </a:cubicBezTo>
                    <a:cubicBezTo>
                      <a:pt x="17" y="58"/>
                      <a:pt x="17" y="58"/>
                      <a:pt x="17" y="58"/>
                    </a:cubicBezTo>
                    <a:cubicBezTo>
                      <a:pt x="17" y="59"/>
                      <a:pt x="17" y="59"/>
                      <a:pt x="17" y="59"/>
                    </a:cubicBezTo>
                    <a:cubicBezTo>
                      <a:pt x="17" y="59"/>
                      <a:pt x="17" y="60"/>
                      <a:pt x="17" y="60"/>
                    </a:cubicBezTo>
                    <a:cubicBezTo>
                      <a:pt x="17" y="60"/>
                      <a:pt x="17" y="60"/>
                      <a:pt x="17" y="60"/>
                    </a:cubicBezTo>
                    <a:cubicBezTo>
                      <a:pt x="17" y="61"/>
                      <a:pt x="17" y="62"/>
                      <a:pt x="17" y="63"/>
                    </a:cubicBezTo>
                    <a:cubicBezTo>
                      <a:pt x="17" y="63"/>
                      <a:pt x="17" y="64"/>
                      <a:pt x="17" y="64"/>
                    </a:cubicBezTo>
                    <a:cubicBezTo>
                      <a:pt x="17" y="65"/>
                      <a:pt x="17" y="65"/>
                      <a:pt x="17" y="66"/>
                    </a:cubicBezTo>
                    <a:cubicBezTo>
                      <a:pt x="17" y="66"/>
                      <a:pt x="16" y="66"/>
                      <a:pt x="16" y="66"/>
                    </a:cubicBezTo>
                    <a:cubicBezTo>
                      <a:pt x="16" y="66"/>
                      <a:pt x="16" y="66"/>
                      <a:pt x="16" y="66"/>
                    </a:cubicBezTo>
                    <a:cubicBezTo>
                      <a:pt x="15" y="66"/>
                      <a:pt x="15" y="67"/>
                      <a:pt x="14" y="67"/>
                    </a:cubicBezTo>
                    <a:cubicBezTo>
                      <a:pt x="13" y="67"/>
                      <a:pt x="12" y="68"/>
                      <a:pt x="11" y="68"/>
                    </a:cubicBezTo>
                    <a:cubicBezTo>
                      <a:pt x="11" y="68"/>
                      <a:pt x="10" y="69"/>
                      <a:pt x="10" y="69"/>
                    </a:cubicBezTo>
                    <a:cubicBezTo>
                      <a:pt x="9" y="70"/>
                      <a:pt x="9" y="71"/>
                      <a:pt x="9" y="71"/>
                    </a:cubicBezTo>
                    <a:cubicBezTo>
                      <a:pt x="9" y="72"/>
                      <a:pt x="9" y="73"/>
                      <a:pt x="9" y="73"/>
                    </a:cubicBezTo>
                    <a:cubicBezTo>
                      <a:pt x="9" y="74"/>
                      <a:pt x="8" y="74"/>
                      <a:pt x="8" y="75"/>
                    </a:cubicBezTo>
                    <a:cubicBezTo>
                      <a:pt x="8" y="75"/>
                      <a:pt x="8" y="75"/>
                      <a:pt x="7" y="75"/>
                    </a:cubicBezTo>
                    <a:cubicBezTo>
                      <a:pt x="7" y="76"/>
                      <a:pt x="7" y="76"/>
                      <a:pt x="6" y="76"/>
                    </a:cubicBezTo>
                    <a:cubicBezTo>
                      <a:pt x="6" y="76"/>
                      <a:pt x="5" y="76"/>
                      <a:pt x="5" y="76"/>
                    </a:cubicBezTo>
                    <a:cubicBezTo>
                      <a:pt x="5" y="77"/>
                      <a:pt x="5" y="77"/>
                      <a:pt x="5" y="77"/>
                    </a:cubicBezTo>
                    <a:cubicBezTo>
                      <a:pt x="4" y="77"/>
                      <a:pt x="4" y="78"/>
                      <a:pt x="4" y="78"/>
                    </a:cubicBezTo>
                    <a:cubicBezTo>
                      <a:pt x="4" y="79"/>
                      <a:pt x="4" y="79"/>
                      <a:pt x="4" y="79"/>
                    </a:cubicBezTo>
                    <a:cubicBezTo>
                      <a:pt x="4" y="80"/>
                      <a:pt x="4" y="80"/>
                      <a:pt x="4" y="81"/>
                    </a:cubicBezTo>
                    <a:cubicBezTo>
                      <a:pt x="4" y="81"/>
                      <a:pt x="4" y="81"/>
                      <a:pt x="4" y="81"/>
                    </a:cubicBezTo>
                    <a:cubicBezTo>
                      <a:pt x="4" y="82"/>
                      <a:pt x="4" y="82"/>
                      <a:pt x="3" y="82"/>
                    </a:cubicBezTo>
                    <a:cubicBezTo>
                      <a:pt x="3" y="82"/>
                      <a:pt x="3" y="82"/>
                      <a:pt x="2" y="82"/>
                    </a:cubicBezTo>
                    <a:cubicBezTo>
                      <a:pt x="2" y="82"/>
                      <a:pt x="2" y="82"/>
                      <a:pt x="2" y="82"/>
                    </a:cubicBezTo>
                    <a:cubicBezTo>
                      <a:pt x="2" y="82"/>
                      <a:pt x="2" y="82"/>
                      <a:pt x="1" y="82"/>
                    </a:cubicBezTo>
                    <a:cubicBezTo>
                      <a:pt x="1" y="82"/>
                      <a:pt x="1" y="82"/>
                      <a:pt x="1" y="82"/>
                    </a:cubicBezTo>
                    <a:cubicBezTo>
                      <a:pt x="1" y="83"/>
                      <a:pt x="1" y="83"/>
                      <a:pt x="1" y="83"/>
                    </a:cubicBezTo>
                    <a:cubicBezTo>
                      <a:pt x="1" y="83"/>
                      <a:pt x="1" y="83"/>
                      <a:pt x="1" y="83"/>
                    </a:cubicBezTo>
                    <a:cubicBezTo>
                      <a:pt x="1" y="83"/>
                      <a:pt x="1" y="83"/>
                      <a:pt x="1" y="83"/>
                    </a:cubicBezTo>
                    <a:cubicBezTo>
                      <a:pt x="1" y="83"/>
                      <a:pt x="1" y="83"/>
                      <a:pt x="1" y="83"/>
                    </a:cubicBezTo>
                    <a:cubicBezTo>
                      <a:pt x="1" y="83"/>
                      <a:pt x="1" y="83"/>
                      <a:pt x="1" y="83"/>
                    </a:cubicBezTo>
                    <a:cubicBezTo>
                      <a:pt x="1" y="84"/>
                      <a:pt x="1" y="84"/>
                      <a:pt x="1" y="84"/>
                    </a:cubicBezTo>
                    <a:cubicBezTo>
                      <a:pt x="1" y="84"/>
                      <a:pt x="1" y="84"/>
                      <a:pt x="1" y="84"/>
                    </a:cubicBezTo>
                    <a:cubicBezTo>
                      <a:pt x="1" y="84"/>
                      <a:pt x="1" y="85"/>
                      <a:pt x="1" y="85"/>
                    </a:cubicBezTo>
                    <a:cubicBezTo>
                      <a:pt x="1" y="85"/>
                      <a:pt x="1" y="85"/>
                      <a:pt x="1" y="85"/>
                    </a:cubicBezTo>
                    <a:cubicBezTo>
                      <a:pt x="1" y="86"/>
                      <a:pt x="1" y="86"/>
                      <a:pt x="2" y="86"/>
                    </a:cubicBezTo>
                    <a:cubicBezTo>
                      <a:pt x="2" y="86"/>
                      <a:pt x="2" y="86"/>
                      <a:pt x="2" y="87"/>
                    </a:cubicBezTo>
                    <a:cubicBezTo>
                      <a:pt x="2" y="87"/>
                      <a:pt x="2" y="87"/>
                      <a:pt x="2" y="87"/>
                    </a:cubicBezTo>
                    <a:cubicBezTo>
                      <a:pt x="2" y="87"/>
                      <a:pt x="2" y="87"/>
                      <a:pt x="2" y="88"/>
                    </a:cubicBezTo>
                    <a:cubicBezTo>
                      <a:pt x="2" y="88"/>
                      <a:pt x="2" y="88"/>
                      <a:pt x="2" y="88"/>
                    </a:cubicBezTo>
                    <a:cubicBezTo>
                      <a:pt x="2" y="88"/>
                      <a:pt x="2" y="88"/>
                      <a:pt x="2" y="88"/>
                    </a:cubicBezTo>
                    <a:cubicBezTo>
                      <a:pt x="2" y="88"/>
                      <a:pt x="2" y="88"/>
                      <a:pt x="2" y="88"/>
                    </a:cubicBezTo>
                    <a:cubicBezTo>
                      <a:pt x="2" y="88"/>
                      <a:pt x="2" y="88"/>
                      <a:pt x="2" y="88"/>
                    </a:cubicBezTo>
                    <a:cubicBezTo>
                      <a:pt x="1" y="89"/>
                      <a:pt x="1" y="89"/>
                      <a:pt x="1" y="89"/>
                    </a:cubicBezTo>
                    <a:cubicBezTo>
                      <a:pt x="1" y="89"/>
                      <a:pt x="1" y="90"/>
                      <a:pt x="1" y="90"/>
                    </a:cubicBezTo>
                    <a:cubicBezTo>
                      <a:pt x="0" y="90"/>
                      <a:pt x="0" y="90"/>
                      <a:pt x="0" y="91"/>
                    </a:cubicBezTo>
                    <a:cubicBezTo>
                      <a:pt x="0" y="91"/>
                      <a:pt x="0" y="91"/>
                      <a:pt x="0" y="92"/>
                    </a:cubicBezTo>
                    <a:cubicBezTo>
                      <a:pt x="0" y="92"/>
                      <a:pt x="0" y="92"/>
                      <a:pt x="0" y="92"/>
                    </a:cubicBezTo>
                    <a:cubicBezTo>
                      <a:pt x="0" y="92"/>
                      <a:pt x="0" y="92"/>
                      <a:pt x="0" y="92"/>
                    </a:cubicBezTo>
                    <a:cubicBezTo>
                      <a:pt x="0" y="92"/>
                      <a:pt x="0" y="92"/>
                      <a:pt x="0" y="92"/>
                    </a:cubicBezTo>
                    <a:cubicBezTo>
                      <a:pt x="0" y="92"/>
                      <a:pt x="0" y="92"/>
                      <a:pt x="0" y="92"/>
                    </a:cubicBezTo>
                    <a:cubicBezTo>
                      <a:pt x="1" y="93"/>
                      <a:pt x="1" y="93"/>
                      <a:pt x="1" y="93"/>
                    </a:cubicBezTo>
                    <a:cubicBezTo>
                      <a:pt x="1" y="93"/>
                      <a:pt x="1" y="93"/>
                      <a:pt x="1" y="94"/>
                    </a:cubicBezTo>
                    <a:cubicBezTo>
                      <a:pt x="2" y="94"/>
                      <a:pt x="2" y="94"/>
                      <a:pt x="2" y="94"/>
                    </a:cubicBezTo>
                    <a:cubicBezTo>
                      <a:pt x="2" y="94"/>
                      <a:pt x="3" y="94"/>
                      <a:pt x="3" y="94"/>
                    </a:cubicBezTo>
                    <a:cubicBezTo>
                      <a:pt x="3" y="94"/>
                      <a:pt x="3" y="94"/>
                      <a:pt x="3" y="94"/>
                    </a:cubicBezTo>
                    <a:cubicBezTo>
                      <a:pt x="3" y="94"/>
                      <a:pt x="4" y="94"/>
                      <a:pt x="4" y="94"/>
                    </a:cubicBezTo>
                    <a:cubicBezTo>
                      <a:pt x="4" y="94"/>
                      <a:pt x="4" y="94"/>
                      <a:pt x="4" y="94"/>
                    </a:cubicBezTo>
                    <a:cubicBezTo>
                      <a:pt x="4" y="94"/>
                      <a:pt x="4" y="94"/>
                      <a:pt x="4" y="94"/>
                    </a:cubicBezTo>
                    <a:cubicBezTo>
                      <a:pt x="4" y="94"/>
                      <a:pt x="4" y="94"/>
                      <a:pt x="4" y="95"/>
                    </a:cubicBezTo>
                    <a:cubicBezTo>
                      <a:pt x="4" y="95"/>
                      <a:pt x="4" y="95"/>
                      <a:pt x="4" y="95"/>
                    </a:cubicBezTo>
                    <a:cubicBezTo>
                      <a:pt x="4" y="95"/>
                      <a:pt x="4" y="95"/>
                      <a:pt x="4" y="95"/>
                    </a:cubicBezTo>
                    <a:cubicBezTo>
                      <a:pt x="4" y="95"/>
                      <a:pt x="4" y="96"/>
                      <a:pt x="4" y="96"/>
                    </a:cubicBezTo>
                    <a:cubicBezTo>
                      <a:pt x="4" y="96"/>
                      <a:pt x="4" y="96"/>
                      <a:pt x="4" y="96"/>
                    </a:cubicBezTo>
                    <a:cubicBezTo>
                      <a:pt x="4" y="96"/>
                      <a:pt x="4" y="96"/>
                      <a:pt x="4" y="97"/>
                    </a:cubicBezTo>
                    <a:cubicBezTo>
                      <a:pt x="4" y="97"/>
                      <a:pt x="4" y="97"/>
                      <a:pt x="4" y="97"/>
                    </a:cubicBezTo>
                    <a:cubicBezTo>
                      <a:pt x="4" y="97"/>
                      <a:pt x="4" y="97"/>
                      <a:pt x="4" y="98"/>
                    </a:cubicBezTo>
                    <a:cubicBezTo>
                      <a:pt x="4" y="98"/>
                      <a:pt x="4" y="98"/>
                      <a:pt x="4" y="98"/>
                    </a:cubicBezTo>
                    <a:cubicBezTo>
                      <a:pt x="4" y="98"/>
                      <a:pt x="4" y="98"/>
                      <a:pt x="4" y="99"/>
                    </a:cubicBezTo>
                    <a:cubicBezTo>
                      <a:pt x="4" y="99"/>
                      <a:pt x="4" y="99"/>
                      <a:pt x="4" y="99"/>
                    </a:cubicBezTo>
                    <a:cubicBezTo>
                      <a:pt x="4" y="99"/>
                      <a:pt x="4" y="100"/>
                      <a:pt x="4" y="100"/>
                    </a:cubicBezTo>
                    <a:cubicBezTo>
                      <a:pt x="4" y="100"/>
                      <a:pt x="4" y="101"/>
                      <a:pt x="5" y="102"/>
                    </a:cubicBezTo>
                    <a:cubicBezTo>
                      <a:pt x="5" y="102"/>
                      <a:pt x="5" y="103"/>
                      <a:pt x="6" y="103"/>
                    </a:cubicBezTo>
                    <a:cubicBezTo>
                      <a:pt x="6" y="104"/>
                      <a:pt x="7" y="104"/>
                      <a:pt x="7" y="104"/>
                    </a:cubicBezTo>
                    <a:cubicBezTo>
                      <a:pt x="8" y="105"/>
                      <a:pt x="8" y="105"/>
                      <a:pt x="8" y="105"/>
                    </a:cubicBezTo>
                    <a:cubicBezTo>
                      <a:pt x="7" y="109"/>
                      <a:pt x="7" y="109"/>
                      <a:pt x="7" y="109"/>
                    </a:cubicBezTo>
                    <a:cubicBezTo>
                      <a:pt x="7" y="109"/>
                      <a:pt x="7" y="109"/>
                      <a:pt x="7" y="109"/>
                    </a:cubicBezTo>
                    <a:cubicBezTo>
                      <a:pt x="7" y="109"/>
                      <a:pt x="7" y="109"/>
                      <a:pt x="8" y="109"/>
                    </a:cubicBezTo>
                    <a:cubicBezTo>
                      <a:pt x="8" y="109"/>
                      <a:pt x="8" y="109"/>
                      <a:pt x="8" y="109"/>
                    </a:cubicBezTo>
                    <a:cubicBezTo>
                      <a:pt x="8" y="109"/>
                      <a:pt x="8" y="109"/>
                      <a:pt x="8" y="109"/>
                    </a:cubicBezTo>
                    <a:cubicBezTo>
                      <a:pt x="8" y="109"/>
                      <a:pt x="8" y="109"/>
                      <a:pt x="8" y="109"/>
                    </a:cubicBezTo>
                    <a:cubicBezTo>
                      <a:pt x="8" y="109"/>
                      <a:pt x="8" y="109"/>
                      <a:pt x="8" y="109"/>
                    </a:cubicBezTo>
                    <a:cubicBezTo>
                      <a:pt x="8" y="109"/>
                      <a:pt x="8" y="109"/>
                      <a:pt x="8" y="109"/>
                    </a:cubicBezTo>
                    <a:cubicBezTo>
                      <a:pt x="8" y="109"/>
                      <a:pt x="8" y="109"/>
                      <a:pt x="8" y="109"/>
                    </a:cubicBezTo>
                    <a:cubicBezTo>
                      <a:pt x="8" y="109"/>
                      <a:pt x="8" y="109"/>
                      <a:pt x="8" y="109"/>
                    </a:cubicBezTo>
                    <a:cubicBezTo>
                      <a:pt x="8" y="110"/>
                      <a:pt x="9" y="111"/>
                      <a:pt x="10" y="112"/>
                    </a:cubicBezTo>
                    <a:cubicBezTo>
                      <a:pt x="10" y="112"/>
                      <a:pt x="11" y="113"/>
                      <a:pt x="11" y="114"/>
                    </a:cubicBezTo>
                    <a:cubicBezTo>
                      <a:pt x="12" y="115"/>
                      <a:pt x="12" y="115"/>
                      <a:pt x="13" y="116"/>
                    </a:cubicBezTo>
                    <a:cubicBezTo>
                      <a:pt x="13" y="116"/>
                      <a:pt x="14" y="117"/>
                      <a:pt x="14" y="117"/>
                    </a:cubicBezTo>
                    <a:cubicBezTo>
                      <a:pt x="14" y="117"/>
                      <a:pt x="14" y="117"/>
                      <a:pt x="14" y="117"/>
                    </a:cubicBezTo>
                    <a:cubicBezTo>
                      <a:pt x="14" y="117"/>
                      <a:pt x="14" y="118"/>
                      <a:pt x="14" y="118"/>
                    </a:cubicBezTo>
                    <a:cubicBezTo>
                      <a:pt x="14" y="118"/>
                      <a:pt x="14" y="118"/>
                      <a:pt x="14" y="118"/>
                    </a:cubicBezTo>
                    <a:cubicBezTo>
                      <a:pt x="14" y="118"/>
                      <a:pt x="14" y="118"/>
                      <a:pt x="14" y="118"/>
                    </a:cubicBezTo>
                    <a:cubicBezTo>
                      <a:pt x="14" y="119"/>
                      <a:pt x="14" y="119"/>
                      <a:pt x="15" y="119"/>
                    </a:cubicBezTo>
                    <a:cubicBezTo>
                      <a:pt x="15" y="120"/>
                      <a:pt x="15" y="120"/>
                      <a:pt x="15" y="120"/>
                    </a:cubicBezTo>
                    <a:cubicBezTo>
                      <a:pt x="15" y="120"/>
                      <a:pt x="15" y="121"/>
                      <a:pt x="15" y="121"/>
                    </a:cubicBezTo>
                    <a:cubicBezTo>
                      <a:pt x="15" y="121"/>
                      <a:pt x="15" y="122"/>
                      <a:pt x="15" y="122"/>
                    </a:cubicBezTo>
                    <a:cubicBezTo>
                      <a:pt x="15" y="122"/>
                      <a:pt x="15" y="122"/>
                      <a:pt x="15" y="122"/>
                    </a:cubicBezTo>
                    <a:cubicBezTo>
                      <a:pt x="15" y="122"/>
                      <a:pt x="15" y="122"/>
                      <a:pt x="15" y="122"/>
                    </a:cubicBezTo>
                    <a:cubicBezTo>
                      <a:pt x="15" y="122"/>
                      <a:pt x="15" y="122"/>
                      <a:pt x="15" y="122"/>
                    </a:cubicBezTo>
                    <a:cubicBezTo>
                      <a:pt x="15" y="123"/>
                      <a:pt x="15" y="123"/>
                      <a:pt x="15" y="123"/>
                    </a:cubicBezTo>
                    <a:cubicBezTo>
                      <a:pt x="15" y="123"/>
                      <a:pt x="15" y="123"/>
                      <a:pt x="15" y="123"/>
                    </a:cubicBezTo>
                    <a:cubicBezTo>
                      <a:pt x="15" y="123"/>
                      <a:pt x="15" y="123"/>
                      <a:pt x="15" y="123"/>
                    </a:cubicBezTo>
                    <a:cubicBezTo>
                      <a:pt x="15" y="123"/>
                      <a:pt x="15" y="123"/>
                      <a:pt x="15" y="124"/>
                    </a:cubicBezTo>
                    <a:cubicBezTo>
                      <a:pt x="15" y="124"/>
                      <a:pt x="15" y="124"/>
                      <a:pt x="14" y="124"/>
                    </a:cubicBezTo>
                    <a:cubicBezTo>
                      <a:pt x="14" y="124"/>
                      <a:pt x="14" y="124"/>
                      <a:pt x="14" y="124"/>
                    </a:cubicBezTo>
                    <a:cubicBezTo>
                      <a:pt x="13" y="124"/>
                      <a:pt x="13" y="125"/>
                      <a:pt x="13" y="125"/>
                    </a:cubicBezTo>
                    <a:cubicBezTo>
                      <a:pt x="13" y="125"/>
                      <a:pt x="13" y="125"/>
                      <a:pt x="13" y="125"/>
                    </a:cubicBezTo>
                    <a:cubicBezTo>
                      <a:pt x="13" y="125"/>
                      <a:pt x="12" y="126"/>
                      <a:pt x="12" y="126"/>
                    </a:cubicBezTo>
                    <a:cubicBezTo>
                      <a:pt x="12" y="126"/>
                      <a:pt x="12" y="126"/>
                      <a:pt x="12" y="126"/>
                    </a:cubicBezTo>
                    <a:cubicBezTo>
                      <a:pt x="12" y="126"/>
                      <a:pt x="12" y="126"/>
                      <a:pt x="12" y="126"/>
                    </a:cubicBezTo>
                    <a:cubicBezTo>
                      <a:pt x="12" y="126"/>
                      <a:pt x="12" y="126"/>
                      <a:pt x="12" y="126"/>
                    </a:cubicBezTo>
                    <a:cubicBezTo>
                      <a:pt x="12" y="126"/>
                      <a:pt x="12" y="126"/>
                      <a:pt x="12" y="126"/>
                    </a:cubicBezTo>
                    <a:cubicBezTo>
                      <a:pt x="12" y="126"/>
                      <a:pt x="12" y="127"/>
                      <a:pt x="13" y="127"/>
                    </a:cubicBezTo>
                    <a:cubicBezTo>
                      <a:pt x="13" y="127"/>
                      <a:pt x="13" y="127"/>
                      <a:pt x="13" y="127"/>
                    </a:cubicBezTo>
                    <a:cubicBezTo>
                      <a:pt x="13" y="127"/>
                      <a:pt x="13" y="127"/>
                      <a:pt x="13" y="128"/>
                    </a:cubicBezTo>
                    <a:cubicBezTo>
                      <a:pt x="13" y="128"/>
                      <a:pt x="13" y="128"/>
                      <a:pt x="13" y="128"/>
                    </a:cubicBezTo>
                    <a:cubicBezTo>
                      <a:pt x="13" y="128"/>
                      <a:pt x="13" y="128"/>
                      <a:pt x="13" y="128"/>
                    </a:cubicBezTo>
                    <a:cubicBezTo>
                      <a:pt x="17" y="128"/>
                      <a:pt x="17" y="128"/>
                      <a:pt x="17" y="128"/>
                    </a:cubicBezTo>
                    <a:cubicBezTo>
                      <a:pt x="18" y="131"/>
                      <a:pt x="18" y="131"/>
                      <a:pt x="18" y="131"/>
                    </a:cubicBezTo>
                    <a:cubicBezTo>
                      <a:pt x="18" y="131"/>
                      <a:pt x="18" y="131"/>
                      <a:pt x="18" y="131"/>
                    </a:cubicBezTo>
                    <a:cubicBezTo>
                      <a:pt x="18" y="131"/>
                      <a:pt x="19" y="131"/>
                      <a:pt x="19" y="131"/>
                    </a:cubicBezTo>
                    <a:cubicBezTo>
                      <a:pt x="19" y="131"/>
                      <a:pt x="20" y="131"/>
                      <a:pt x="21" y="131"/>
                    </a:cubicBezTo>
                    <a:cubicBezTo>
                      <a:pt x="21" y="131"/>
                      <a:pt x="22" y="132"/>
                      <a:pt x="23" y="132"/>
                    </a:cubicBezTo>
                    <a:cubicBezTo>
                      <a:pt x="23" y="133"/>
                      <a:pt x="24" y="133"/>
                      <a:pt x="25" y="134"/>
                    </a:cubicBezTo>
                    <a:cubicBezTo>
                      <a:pt x="25" y="134"/>
                      <a:pt x="25" y="134"/>
                      <a:pt x="25" y="134"/>
                    </a:cubicBezTo>
                    <a:cubicBezTo>
                      <a:pt x="25" y="135"/>
                      <a:pt x="26" y="135"/>
                      <a:pt x="26" y="135"/>
                    </a:cubicBezTo>
                    <a:cubicBezTo>
                      <a:pt x="26" y="135"/>
                      <a:pt x="26" y="135"/>
                      <a:pt x="26" y="136"/>
                    </a:cubicBezTo>
                    <a:cubicBezTo>
                      <a:pt x="26" y="136"/>
                      <a:pt x="26" y="136"/>
                      <a:pt x="27" y="136"/>
                    </a:cubicBezTo>
                    <a:cubicBezTo>
                      <a:pt x="27" y="136"/>
                      <a:pt x="27" y="137"/>
                      <a:pt x="27" y="137"/>
                    </a:cubicBezTo>
                    <a:cubicBezTo>
                      <a:pt x="28" y="137"/>
                      <a:pt x="28" y="137"/>
                      <a:pt x="28" y="138"/>
                    </a:cubicBezTo>
                    <a:cubicBezTo>
                      <a:pt x="28" y="138"/>
                      <a:pt x="28" y="138"/>
                      <a:pt x="28" y="138"/>
                    </a:cubicBezTo>
                    <a:cubicBezTo>
                      <a:pt x="28" y="138"/>
                      <a:pt x="28" y="139"/>
                      <a:pt x="28" y="139"/>
                    </a:cubicBezTo>
                    <a:cubicBezTo>
                      <a:pt x="28" y="139"/>
                      <a:pt x="28" y="139"/>
                      <a:pt x="28" y="140"/>
                    </a:cubicBezTo>
                    <a:cubicBezTo>
                      <a:pt x="29" y="140"/>
                      <a:pt x="29" y="140"/>
                      <a:pt x="29" y="140"/>
                    </a:cubicBezTo>
                    <a:cubicBezTo>
                      <a:pt x="29" y="141"/>
                      <a:pt x="29" y="141"/>
                      <a:pt x="30" y="141"/>
                    </a:cubicBezTo>
                    <a:cubicBezTo>
                      <a:pt x="30" y="141"/>
                      <a:pt x="30" y="141"/>
                      <a:pt x="31" y="142"/>
                    </a:cubicBezTo>
                    <a:cubicBezTo>
                      <a:pt x="31" y="142"/>
                      <a:pt x="31" y="142"/>
                      <a:pt x="31" y="142"/>
                    </a:cubicBezTo>
                    <a:cubicBezTo>
                      <a:pt x="32" y="142"/>
                      <a:pt x="32" y="142"/>
                      <a:pt x="32" y="143"/>
                    </a:cubicBezTo>
                    <a:cubicBezTo>
                      <a:pt x="32" y="143"/>
                      <a:pt x="33" y="143"/>
                      <a:pt x="33" y="143"/>
                    </a:cubicBezTo>
                    <a:cubicBezTo>
                      <a:pt x="33" y="143"/>
                      <a:pt x="33" y="144"/>
                      <a:pt x="34" y="144"/>
                    </a:cubicBezTo>
                    <a:cubicBezTo>
                      <a:pt x="34" y="144"/>
                      <a:pt x="35" y="145"/>
                      <a:pt x="35" y="145"/>
                    </a:cubicBezTo>
                    <a:cubicBezTo>
                      <a:pt x="36" y="146"/>
                      <a:pt x="36" y="146"/>
                      <a:pt x="36" y="147"/>
                    </a:cubicBezTo>
                    <a:cubicBezTo>
                      <a:pt x="36" y="147"/>
                      <a:pt x="37" y="148"/>
                      <a:pt x="37" y="148"/>
                    </a:cubicBezTo>
                    <a:cubicBezTo>
                      <a:pt x="37" y="148"/>
                      <a:pt x="37" y="149"/>
                      <a:pt x="37" y="149"/>
                    </a:cubicBezTo>
                    <a:cubicBezTo>
                      <a:pt x="37" y="150"/>
                      <a:pt x="37" y="150"/>
                      <a:pt x="37" y="150"/>
                    </a:cubicBezTo>
                    <a:cubicBezTo>
                      <a:pt x="38" y="151"/>
                      <a:pt x="38" y="151"/>
                      <a:pt x="39" y="152"/>
                    </a:cubicBezTo>
                    <a:cubicBezTo>
                      <a:pt x="40" y="152"/>
                      <a:pt x="40" y="153"/>
                      <a:pt x="41" y="153"/>
                    </a:cubicBezTo>
                    <a:cubicBezTo>
                      <a:pt x="42" y="153"/>
                      <a:pt x="42" y="154"/>
                      <a:pt x="43" y="154"/>
                    </a:cubicBezTo>
                    <a:cubicBezTo>
                      <a:pt x="44" y="158"/>
                      <a:pt x="44" y="158"/>
                      <a:pt x="44" y="158"/>
                    </a:cubicBezTo>
                    <a:cubicBezTo>
                      <a:pt x="44" y="158"/>
                      <a:pt x="44" y="158"/>
                      <a:pt x="44" y="158"/>
                    </a:cubicBezTo>
                    <a:cubicBezTo>
                      <a:pt x="44" y="157"/>
                      <a:pt x="44" y="157"/>
                      <a:pt x="44" y="157"/>
                    </a:cubicBezTo>
                    <a:cubicBezTo>
                      <a:pt x="45" y="158"/>
                      <a:pt x="45" y="158"/>
                      <a:pt x="45" y="158"/>
                    </a:cubicBezTo>
                    <a:cubicBezTo>
                      <a:pt x="45" y="158"/>
                      <a:pt x="45" y="158"/>
                      <a:pt x="45" y="158"/>
                    </a:cubicBezTo>
                    <a:cubicBezTo>
                      <a:pt x="45" y="158"/>
                      <a:pt x="45" y="158"/>
                      <a:pt x="45" y="158"/>
                    </a:cubicBezTo>
                    <a:cubicBezTo>
                      <a:pt x="45" y="158"/>
                      <a:pt x="45" y="158"/>
                      <a:pt x="45" y="158"/>
                    </a:cubicBezTo>
                    <a:cubicBezTo>
                      <a:pt x="45" y="158"/>
                      <a:pt x="45" y="158"/>
                      <a:pt x="45" y="158"/>
                    </a:cubicBezTo>
                    <a:cubicBezTo>
                      <a:pt x="43" y="153"/>
                      <a:pt x="43" y="153"/>
                      <a:pt x="43" y="153"/>
                    </a:cubicBezTo>
                    <a:cubicBezTo>
                      <a:pt x="43" y="153"/>
                      <a:pt x="43" y="153"/>
                      <a:pt x="43" y="153"/>
                    </a:cubicBezTo>
                    <a:cubicBezTo>
                      <a:pt x="42" y="153"/>
                      <a:pt x="42" y="152"/>
                      <a:pt x="41" y="152"/>
                    </a:cubicBezTo>
                    <a:cubicBezTo>
                      <a:pt x="41" y="152"/>
                      <a:pt x="40" y="151"/>
                      <a:pt x="39" y="151"/>
                    </a:cubicBezTo>
                    <a:cubicBezTo>
                      <a:pt x="39" y="150"/>
                      <a:pt x="38" y="150"/>
                      <a:pt x="38" y="150"/>
                    </a:cubicBezTo>
                    <a:cubicBezTo>
                      <a:pt x="38" y="150"/>
                      <a:pt x="38" y="149"/>
                      <a:pt x="38" y="149"/>
                    </a:cubicBezTo>
                    <a:cubicBezTo>
                      <a:pt x="38" y="149"/>
                      <a:pt x="38" y="148"/>
                      <a:pt x="38" y="148"/>
                    </a:cubicBezTo>
                    <a:cubicBezTo>
                      <a:pt x="38" y="147"/>
                      <a:pt x="37" y="147"/>
                      <a:pt x="37" y="146"/>
                    </a:cubicBezTo>
                    <a:cubicBezTo>
                      <a:pt x="37" y="146"/>
                      <a:pt x="37" y="145"/>
                      <a:pt x="36" y="145"/>
                    </a:cubicBezTo>
                    <a:cubicBezTo>
                      <a:pt x="36" y="144"/>
                      <a:pt x="35" y="144"/>
                      <a:pt x="34" y="143"/>
                    </a:cubicBezTo>
                    <a:cubicBezTo>
                      <a:pt x="34" y="143"/>
                      <a:pt x="34" y="143"/>
                      <a:pt x="34" y="142"/>
                    </a:cubicBezTo>
                    <a:cubicBezTo>
                      <a:pt x="33" y="142"/>
                      <a:pt x="33" y="142"/>
                      <a:pt x="33" y="142"/>
                    </a:cubicBezTo>
                    <a:cubicBezTo>
                      <a:pt x="32" y="142"/>
                      <a:pt x="32" y="141"/>
                      <a:pt x="32" y="141"/>
                    </a:cubicBezTo>
                    <a:cubicBezTo>
                      <a:pt x="32" y="141"/>
                      <a:pt x="32" y="141"/>
                      <a:pt x="31" y="141"/>
                    </a:cubicBezTo>
                    <a:cubicBezTo>
                      <a:pt x="31" y="141"/>
                      <a:pt x="31" y="140"/>
                      <a:pt x="30" y="140"/>
                    </a:cubicBezTo>
                    <a:cubicBezTo>
                      <a:pt x="30" y="140"/>
                      <a:pt x="30" y="140"/>
                      <a:pt x="30" y="140"/>
                    </a:cubicBezTo>
                    <a:cubicBezTo>
                      <a:pt x="30" y="140"/>
                      <a:pt x="29" y="139"/>
                      <a:pt x="29" y="139"/>
                    </a:cubicBezTo>
                    <a:cubicBezTo>
                      <a:pt x="29" y="139"/>
                      <a:pt x="29" y="139"/>
                      <a:pt x="29" y="139"/>
                    </a:cubicBezTo>
                    <a:cubicBezTo>
                      <a:pt x="29" y="138"/>
                      <a:pt x="29" y="138"/>
                      <a:pt x="29" y="138"/>
                    </a:cubicBezTo>
                    <a:cubicBezTo>
                      <a:pt x="29" y="138"/>
                      <a:pt x="29" y="137"/>
                      <a:pt x="29" y="137"/>
                    </a:cubicBezTo>
                    <a:cubicBezTo>
                      <a:pt x="29" y="137"/>
                      <a:pt x="28" y="137"/>
                      <a:pt x="28" y="136"/>
                    </a:cubicBezTo>
                    <a:cubicBezTo>
                      <a:pt x="28" y="136"/>
                      <a:pt x="28" y="136"/>
                      <a:pt x="27" y="135"/>
                    </a:cubicBezTo>
                    <a:cubicBezTo>
                      <a:pt x="27" y="135"/>
                      <a:pt x="27" y="135"/>
                      <a:pt x="27" y="135"/>
                    </a:cubicBezTo>
                    <a:cubicBezTo>
                      <a:pt x="27" y="135"/>
                      <a:pt x="27" y="135"/>
                      <a:pt x="27" y="134"/>
                    </a:cubicBezTo>
                    <a:cubicBezTo>
                      <a:pt x="26" y="134"/>
                      <a:pt x="26" y="134"/>
                      <a:pt x="26" y="134"/>
                    </a:cubicBezTo>
                    <a:cubicBezTo>
                      <a:pt x="26" y="134"/>
                      <a:pt x="26" y="133"/>
                      <a:pt x="25" y="133"/>
                    </a:cubicBezTo>
                    <a:cubicBezTo>
                      <a:pt x="25" y="133"/>
                      <a:pt x="24" y="132"/>
                      <a:pt x="24" y="132"/>
                    </a:cubicBezTo>
                    <a:cubicBezTo>
                      <a:pt x="23" y="131"/>
                      <a:pt x="22" y="131"/>
                      <a:pt x="22" y="131"/>
                    </a:cubicBezTo>
                    <a:cubicBezTo>
                      <a:pt x="21" y="130"/>
                      <a:pt x="20" y="130"/>
                      <a:pt x="20" y="130"/>
                    </a:cubicBezTo>
                    <a:cubicBezTo>
                      <a:pt x="19" y="130"/>
                      <a:pt x="19" y="130"/>
                      <a:pt x="19" y="130"/>
                    </a:cubicBezTo>
                    <a:cubicBezTo>
                      <a:pt x="18" y="127"/>
                      <a:pt x="18" y="127"/>
                      <a:pt x="18" y="127"/>
                    </a:cubicBezTo>
                    <a:cubicBezTo>
                      <a:pt x="14" y="127"/>
                      <a:pt x="14" y="127"/>
                      <a:pt x="14" y="127"/>
                    </a:cubicBezTo>
                    <a:cubicBezTo>
                      <a:pt x="14" y="127"/>
                      <a:pt x="14" y="127"/>
                      <a:pt x="14" y="127"/>
                    </a:cubicBezTo>
                    <a:cubicBezTo>
                      <a:pt x="14" y="127"/>
                      <a:pt x="14" y="127"/>
                      <a:pt x="14" y="126"/>
                    </a:cubicBezTo>
                    <a:cubicBezTo>
                      <a:pt x="13" y="126"/>
                      <a:pt x="13" y="126"/>
                      <a:pt x="13" y="126"/>
                    </a:cubicBezTo>
                    <a:cubicBezTo>
                      <a:pt x="13" y="126"/>
                      <a:pt x="13" y="126"/>
                      <a:pt x="13" y="126"/>
                    </a:cubicBezTo>
                    <a:cubicBezTo>
                      <a:pt x="13" y="126"/>
                      <a:pt x="13" y="126"/>
                      <a:pt x="14" y="126"/>
                    </a:cubicBezTo>
                    <a:cubicBezTo>
                      <a:pt x="14" y="126"/>
                      <a:pt x="14" y="125"/>
                      <a:pt x="14" y="125"/>
                    </a:cubicBezTo>
                    <a:cubicBezTo>
                      <a:pt x="14" y="125"/>
                      <a:pt x="14" y="125"/>
                      <a:pt x="14" y="125"/>
                    </a:cubicBezTo>
                    <a:cubicBezTo>
                      <a:pt x="14" y="125"/>
                      <a:pt x="15" y="125"/>
                      <a:pt x="15" y="125"/>
                    </a:cubicBezTo>
                    <a:cubicBezTo>
                      <a:pt x="15" y="125"/>
                      <a:pt x="15" y="124"/>
                      <a:pt x="15" y="124"/>
                    </a:cubicBezTo>
                    <a:cubicBezTo>
                      <a:pt x="16" y="124"/>
                      <a:pt x="16" y="124"/>
                      <a:pt x="16" y="124"/>
                    </a:cubicBezTo>
                    <a:cubicBezTo>
                      <a:pt x="16" y="124"/>
                      <a:pt x="16" y="124"/>
                      <a:pt x="16" y="123"/>
                    </a:cubicBezTo>
                    <a:cubicBezTo>
                      <a:pt x="16" y="123"/>
                      <a:pt x="16" y="123"/>
                      <a:pt x="16" y="123"/>
                    </a:cubicBezTo>
                    <a:cubicBezTo>
                      <a:pt x="16" y="123"/>
                      <a:pt x="17" y="122"/>
                      <a:pt x="17" y="122"/>
                    </a:cubicBezTo>
                    <a:cubicBezTo>
                      <a:pt x="16" y="121"/>
                      <a:pt x="16" y="121"/>
                      <a:pt x="16" y="120"/>
                    </a:cubicBezTo>
                    <a:cubicBezTo>
                      <a:pt x="16" y="120"/>
                      <a:pt x="16" y="120"/>
                      <a:pt x="16" y="119"/>
                    </a:cubicBezTo>
                    <a:cubicBezTo>
                      <a:pt x="16" y="119"/>
                      <a:pt x="15" y="118"/>
                      <a:pt x="15" y="118"/>
                    </a:cubicBezTo>
                    <a:cubicBezTo>
                      <a:pt x="15" y="118"/>
                      <a:pt x="15" y="118"/>
                      <a:pt x="15" y="118"/>
                    </a:cubicBezTo>
                    <a:cubicBezTo>
                      <a:pt x="15" y="117"/>
                      <a:pt x="15" y="117"/>
                      <a:pt x="15" y="117"/>
                    </a:cubicBezTo>
                    <a:cubicBezTo>
                      <a:pt x="15" y="117"/>
                      <a:pt x="15" y="117"/>
                      <a:pt x="15" y="117"/>
                    </a:cubicBezTo>
                    <a:cubicBezTo>
                      <a:pt x="15" y="117"/>
                      <a:pt x="15" y="117"/>
                      <a:pt x="15" y="117"/>
                    </a:cubicBezTo>
                    <a:cubicBezTo>
                      <a:pt x="14" y="116"/>
                      <a:pt x="14" y="116"/>
                      <a:pt x="14" y="115"/>
                    </a:cubicBezTo>
                    <a:cubicBezTo>
                      <a:pt x="13" y="114"/>
                      <a:pt x="12" y="113"/>
                      <a:pt x="12" y="112"/>
                    </a:cubicBezTo>
                    <a:cubicBezTo>
                      <a:pt x="11" y="112"/>
                      <a:pt x="10" y="111"/>
                      <a:pt x="10" y="110"/>
                    </a:cubicBezTo>
                    <a:cubicBezTo>
                      <a:pt x="9" y="109"/>
                      <a:pt x="9" y="109"/>
                      <a:pt x="8" y="108"/>
                    </a:cubicBezTo>
                    <a:cubicBezTo>
                      <a:pt x="9" y="105"/>
                      <a:pt x="9" y="105"/>
                      <a:pt x="9" y="105"/>
                    </a:cubicBezTo>
                    <a:cubicBezTo>
                      <a:pt x="9" y="104"/>
                      <a:pt x="9" y="104"/>
                      <a:pt x="9" y="104"/>
                    </a:cubicBezTo>
                    <a:cubicBezTo>
                      <a:pt x="9" y="104"/>
                      <a:pt x="9" y="104"/>
                      <a:pt x="8" y="104"/>
                    </a:cubicBezTo>
                    <a:cubicBezTo>
                      <a:pt x="8" y="104"/>
                      <a:pt x="8" y="104"/>
                      <a:pt x="7" y="103"/>
                    </a:cubicBezTo>
                    <a:cubicBezTo>
                      <a:pt x="7" y="103"/>
                      <a:pt x="6" y="102"/>
                      <a:pt x="6" y="102"/>
                    </a:cubicBezTo>
                    <a:cubicBezTo>
                      <a:pt x="5" y="101"/>
                      <a:pt x="5" y="100"/>
                      <a:pt x="5" y="100"/>
                    </a:cubicBezTo>
                    <a:cubicBezTo>
                      <a:pt x="5" y="100"/>
                      <a:pt x="5" y="99"/>
                      <a:pt x="5" y="99"/>
                    </a:cubicBezTo>
                    <a:cubicBezTo>
                      <a:pt x="5" y="99"/>
                      <a:pt x="5" y="99"/>
                      <a:pt x="5" y="99"/>
                    </a:cubicBezTo>
                    <a:cubicBezTo>
                      <a:pt x="5" y="98"/>
                      <a:pt x="5" y="98"/>
                      <a:pt x="5" y="98"/>
                    </a:cubicBezTo>
                    <a:cubicBezTo>
                      <a:pt x="5" y="98"/>
                      <a:pt x="5" y="98"/>
                      <a:pt x="5" y="98"/>
                    </a:cubicBezTo>
                    <a:cubicBezTo>
                      <a:pt x="5" y="97"/>
                      <a:pt x="5" y="97"/>
                      <a:pt x="5" y="96"/>
                    </a:cubicBezTo>
                    <a:cubicBezTo>
                      <a:pt x="5" y="96"/>
                      <a:pt x="5" y="96"/>
                      <a:pt x="5" y="95"/>
                    </a:cubicBezTo>
                    <a:cubicBezTo>
                      <a:pt x="5" y="95"/>
                      <a:pt x="5" y="95"/>
                      <a:pt x="5" y="94"/>
                    </a:cubicBezTo>
                    <a:cubicBezTo>
                      <a:pt x="5" y="94"/>
                      <a:pt x="5" y="94"/>
                      <a:pt x="5" y="94"/>
                    </a:cubicBezTo>
                    <a:cubicBezTo>
                      <a:pt x="5" y="94"/>
                      <a:pt x="5" y="93"/>
                      <a:pt x="4" y="93"/>
                    </a:cubicBezTo>
                    <a:cubicBezTo>
                      <a:pt x="4" y="93"/>
                      <a:pt x="4" y="93"/>
                      <a:pt x="4" y="93"/>
                    </a:cubicBezTo>
                    <a:cubicBezTo>
                      <a:pt x="4" y="93"/>
                      <a:pt x="4" y="93"/>
                      <a:pt x="4" y="93"/>
                    </a:cubicBezTo>
                    <a:cubicBezTo>
                      <a:pt x="3" y="93"/>
                      <a:pt x="3" y="93"/>
                      <a:pt x="3" y="93"/>
                    </a:cubicBezTo>
                    <a:cubicBezTo>
                      <a:pt x="3" y="93"/>
                      <a:pt x="3" y="93"/>
                      <a:pt x="2" y="93"/>
                    </a:cubicBezTo>
                    <a:cubicBezTo>
                      <a:pt x="2" y="93"/>
                      <a:pt x="2" y="93"/>
                      <a:pt x="2" y="93"/>
                    </a:cubicBezTo>
                    <a:cubicBezTo>
                      <a:pt x="2" y="93"/>
                      <a:pt x="2" y="93"/>
                      <a:pt x="2" y="92"/>
                    </a:cubicBezTo>
                    <a:cubicBezTo>
                      <a:pt x="1" y="92"/>
                      <a:pt x="1" y="92"/>
                      <a:pt x="1" y="92"/>
                    </a:cubicBezTo>
                    <a:cubicBezTo>
                      <a:pt x="1" y="92"/>
                      <a:pt x="1" y="92"/>
                      <a:pt x="1" y="91"/>
                    </a:cubicBezTo>
                    <a:cubicBezTo>
                      <a:pt x="1" y="91"/>
                      <a:pt x="1" y="91"/>
                      <a:pt x="1" y="91"/>
                    </a:cubicBezTo>
                    <a:cubicBezTo>
                      <a:pt x="1" y="90"/>
                      <a:pt x="2" y="90"/>
                      <a:pt x="2" y="90"/>
                    </a:cubicBezTo>
                    <a:cubicBezTo>
                      <a:pt x="2" y="90"/>
                      <a:pt x="2" y="89"/>
                      <a:pt x="2" y="89"/>
                    </a:cubicBezTo>
                    <a:cubicBezTo>
                      <a:pt x="3" y="89"/>
                      <a:pt x="3" y="89"/>
                      <a:pt x="3" y="88"/>
                    </a:cubicBezTo>
                    <a:cubicBezTo>
                      <a:pt x="3" y="88"/>
                      <a:pt x="3" y="87"/>
                      <a:pt x="3" y="87"/>
                    </a:cubicBezTo>
                    <a:cubicBezTo>
                      <a:pt x="3" y="87"/>
                      <a:pt x="3" y="86"/>
                      <a:pt x="3" y="86"/>
                    </a:cubicBezTo>
                    <a:cubicBezTo>
                      <a:pt x="3" y="86"/>
                      <a:pt x="2" y="85"/>
                      <a:pt x="2" y="85"/>
                    </a:cubicBezTo>
                    <a:cubicBezTo>
                      <a:pt x="2" y="85"/>
                      <a:pt x="2" y="85"/>
                      <a:pt x="2" y="84"/>
                    </a:cubicBezTo>
                    <a:cubicBezTo>
                      <a:pt x="2" y="84"/>
                      <a:pt x="2" y="84"/>
                      <a:pt x="2" y="84"/>
                    </a:cubicBezTo>
                    <a:cubicBezTo>
                      <a:pt x="2" y="84"/>
                      <a:pt x="2" y="84"/>
                      <a:pt x="2" y="84"/>
                    </a:cubicBezTo>
                    <a:cubicBezTo>
                      <a:pt x="2" y="83"/>
                      <a:pt x="2" y="83"/>
                      <a:pt x="2" y="83"/>
                    </a:cubicBezTo>
                    <a:cubicBezTo>
                      <a:pt x="2" y="83"/>
                      <a:pt x="2" y="83"/>
                      <a:pt x="2" y="83"/>
                    </a:cubicBezTo>
                    <a:cubicBezTo>
                      <a:pt x="2" y="83"/>
                      <a:pt x="2" y="83"/>
                      <a:pt x="2" y="83"/>
                    </a:cubicBezTo>
                    <a:cubicBezTo>
                      <a:pt x="2" y="83"/>
                      <a:pt x="2" y="83"/>
                      <a:pt x="2" y="83"/>
                    </a:cubicBezTo>
                    <a:cubicBezTo>
                      <a:pt x="2" y="83"/>
                      <a:pt x="2" y="83"/>
                      <a:pt x="2" y="83"/>
                    </a:cubicBezTo>
                    <a:cubicBezTo>
                      <a:pt x="3" y="83"/>
                      <a:pt x="4" y="83"/>
                      <a:pt x="4" y="83"/>
                    </a:cubicBezTo>
                    <a:cubicBezTo>
                      <a:pt x="4" y="82"/>
                      <a:pt x="5" y="82"/>
                      <a:pt x="5" y="82"/>
                    </a:cubicBezTo>
                    <a:cubicBezTo>
                      <a:pt x="5" y="81"/>
                      <a:pt x="5" y="81"/>
                      <a:pt x="5" y="81"/>
                    </a:cubicBezTo>
                    <a:cubicBezTo>
                      <a:pt x="5" y="80"/>
                      <a:pt x="5" y="80"/>
                      <a:pt x="5" y="79"/>
                    </a:cubicBezTo>
                    <a:cubicBezTo>
                      <a:pt x="5" y="79"/>
                      <a:pt x="5" y="79"/>
                      <a:pt x="5" y="78"/>
                    </a:cubicBezTo>
                    <a:cubicBezTo>
                      <a:pt x="5" y="78"/>
                      <a:pt x="5" y="78"/>
                      <a:pt x="6" y="78"/>
                    </a:cubicBezTo>
                    <a:cubicBezTo>
                      <a:pt x="6" y="77"/>
                      <a:pt x="6" y="77"/>
                      <a:pt x="6" y="77"/>
                    </a:cubicBezTo>
                    <a:cubicBezTo>
                      <a:pt x="6" y="77"/>
                      <a:pt x="6" y="77"/>
                      <a:pt x="6" y="77"/>
                    </a:cubicBezTo>
                    <a:cubicBezTo>
                      <a:pt x="7" y="77"/>
                      <a:pt x="8" y="76"/>
                      <a:pt x="8" y="76"/>
                    </a:cubicBezTo>
                    <a:cubicBezTo>
                      <a:pt x="9" y="76"/>
                      <a:pt x="9" y="75"/>
                      <a:pt x="9" y="75"/>
                    </a:cubicBezTo>
                    <a:cubicBezTo>
                      <a:pt x="9" y="74"/>
                      <a:pt x="10" y="74"/>
                      <a:pt x="10" y="73"/>
                    </a:cubicBezTo>
                    <a:cubicBezTo>
                      <a:pt x="10" y="72"/>
                      <a:pt x="10" y="72"/>
                      <a:pt x="10" y="71"/>
                    </a:cubicBezTo>
                    <a:cubicBezTo>
                      <a:pt x="10" y="71"/>
                      <a:pt x="10" y="70"/>
                      <a:pt x="11" y="70"/>
                    </a:cubicBezTo>
                    <a:cubicBezTo>
                      <a:pt x="11" y="69"/>
                      <a:pt x="12" y="69"/>
                      <a:pt x="12" y="69"/>
                    </a:cubicBezTo>
                    <a:cubicBezTo>
                      <a:pt x="13" y="68"/>
                      <a:pt x="14" y="68"/>
                      <a:pt x="14" y="68"/>
                    </a:cubicBezTo>
                    <a:cubicBezTo>
                      <a:pt x="15" y="68"/>
                      <a:pt x="16" y="67"/>
                      <a:pt x="16" y="67"/>
                    </a:cubicBezTo>
                    <a:cubicBezTo>
                      <a:pt x="17" y="67"/>
                      <a:pt x="17" y="67"/>
                      <a:pt x="17" y="67"/>
                    </a:cubicBezTo>
                    <a:cubicBezTo>
                      <a:pt x="17" y="67"/>
                      <a:pt x="17" y="66"/>
                      <a:pt x="18" y="66"/>
                    </a:cubicBezTo>
                    <a:cubicBezTo>
                      <a:pt x="18" y="65"/>
                      <a:pt x="18" y="64"/>
                      <a:pt x="18" y="63"/>
                    </a:cubicBezTo>
                    <a:cubicBezTo>
                      <a:pt x="18" y="62"/>
                      <a:pt x="18" y="61"/>
                      <a:pt x="18" y="60"/>
                    </a:cubicBezTo>
                    <a:cubicBezTo>
                      <a:pt x="18" y="59"/>
                      <a:pt x="18" y="58"/>
                      <a:pt x="18" y="58"/>
                    </a:cubicBezTo>
                    <a:cubicBezTo>
                      <a:pt x="18" y="31"/>
                      <a:pt x="18" y="31"/>
                      <a:pt x="18" y="31"/>
                    </a:cubicBezTo>
                    <a:cubicBezTo>
                      <a:pt x="26" y="31"/>
                      <a:pt x="26" y="31"/>
                      <a:pt x="26" y="31"/>
                    </a:cubicBezTo>
                    <a:cubicBezTo>
                      <a:pt x="26" y="13"/>
                      <a:pt x="26" y="13"/>
                      <a:pt x="26" y="13"/>
                    </a:cubicBezTo>
                    <a:cubicBezTo>
                      <a:pt x="77" y="13"/>
                      <a:pt x="77" y="13"/>
                      <a:pt x="77" y="13"/>
                    </a:cubicBezTo>
                    <a:cubicBezTo>
                      <a:pt x="77" y="13"/>
                      <a:pt x="77" y="13"/>
                      <a:pt x="77" y="13"/>
                    </a:cubicBezTo>
                    <a:cubicBezTo>
                      <a:pt x="77" y="13"/>
                      <a:pt x="77" y="13"/>
                      <a:pt x="77" y="13"/>
                    </a:cubicBezTo>
                    <a:cubicBezTo>
                      <a:pt x="77" y="13"/>
                      <a:pt x="77" y="13"/>
                      <a:pt x="78" y="12"/>
                    </a:cubicBezTo>
                    <a:cubicBezTo>
                      <a:pt x="78" y="12"/>
                      <a:pt x="78" y="12"/>
                      <a:pt x="79" y="12"/>
                    </a:cubicBezTo>
                    <a:cubicBezTo>
                      <a:pt x="79" y="12"/>
                      <a:pt x="79" y="11"/>
                      <a:pt x="80" y="11"/>
                    </a:cubicBezTo>
                    <a:cubicBezTo>
                      <a:pt x="80" y="11"/>
                      <a:pt x="80" y="11"/>
                      <a:pt x="80" y="11"/>
                    </a:cubicBezTo>
                    <a:cubicBezTo>
                      <a:pt x="80" y="11"/>
                      <a:pt x="80" y="11"/>
                      <a:pt x="80" y="11"/>
                    </a:cubicBezTo>
                    <a:cubicBezTo>
                      <a:pt x="80" y="11"/>
                      <a:pt x="80" y="11"/>
                      <a:pt x="80" y="11"/>
                    </a:cubicBezTo>
                    <a:cubicBezTo>
                      <a:pt x="80" y="11"/>
                      <a:pt x="80" y="11"/>
                      <a:pt x="80" y="11"/>
                    </a:cubicBezTo>
                    <a:cubicBezTo>
                      <a:pt x="81" y="11"/>
                      <a:pt x="81" y="11"/>
                      <a:pt x="81" y="11"/>
                    </a:cubicBezTo>
                    <a:cubicBezTo>
                      <a:pt x="81" y="11"/>
                      <a:pt x="82" y="11"/>
                      <a:pt x="82" y="12"/>
                    </a:cubicBezTo>
                    <a:cubicBezTo>
                      <a:pt x="82" y="12"/>
                      <a:pt x="82" y="12"/>
                      <a:pt x="83" y="12"/>
                    </a:cubicBezTo>
                    <a:cubicBezTo>
                      <a:pt x="83" y="12"/>
                      <a:pt x="83" y="12"/>
                      <a:pt x="83" y="13"/>
                    </a:cubicBezTo>
                    <a:cubicBezTo>
                      <a:pt x="83" y="13"/>
                      <a:pt x="83" y="13"/>
                      <a:pt x="83" y="13"/>
                    </a:cubicBezTo>
                    <a:cubicBezTo>
                      <a:pt x="94" y="13"/>
                      <a:pt x="94" y="13"/>
                      <a:pt x="94" y="13"/>
                    </a:cubicBezTo>
                    <a:cubicBezTo>
                      <a:pt x="94" y="13"/>
                      <a:pt x="95" y="13"/>
                      <a:pt x="95" y="13"/>
                    </a:cubicBezTo>
                    <a:cubicBezTo>
                      <a:pt x="95" y="14"/>
                      <a:pt x="96" y="14"/>
                      <a:pt x="96" y="14"/>
                    </a:cubicBezTo>
                    <a:cubicBezTo>
                      <a:pt x="96" y="14"/>
                      <a:pt x="97" y="15"/>
                      <a:pt x="97" y="15"/>
                    </a:cubicBezTo>
                    <a:cubicBezTo>
                      <a:pt x="98" y="15"/>
                      <a:pt x="98" y="15"/>
                      <a:pt x="99" y="15"/>
                    </a:cubicBezTo>
                    <a:cubicBezTo>
                      <a:pt x="99" y="15"/>
                      <a:pt x="100" y="15"/>
                      <a:pt x="100" y="15"/>
                    </a:cubicBezTo>
                    <a:cubicBezTo>
                      <a:pt x="100" y="15"/>
                      <a:pt x="100" y="15"/>
                      <a:pt x="101" y="15"/>
                    </a:cubicBezTo>
                    <a:cubicBezTo>
                      <a:pt x="101" y="14"/>
                      <a:pt x="101" y="14"/>
                      <a:pt x="101" y="14"/>
                    </a:cubicBezTo>
                    <a:cubicBezTo>
                      <a:pt x="101" y="14"/>
                      <a:pt x="101" y="13"/>
                      <a:pt x="101" y="13"/>
                    </a:cubicBezTo>
                    <a:cubicBezTo>
                      <a:pt x="101" y="13"/>
                      <a:pt x="101" y="13"/>
                      <a:pt x="102" y="12"/>
                    </a:cubicBezTo>
                    <a:cubicBezTo>
                      <a:pt x="102" y="12"/>
                      <a:pt x="102" y="12"/>
                      <a:pt x="102" y="12"/>
                    </a:cubicBezTo>
                    <a:cubicBezTo>
                      <a:pt x="102" y="12"/>
                      <a:pt x="103" y="11"/>
                      <a:pt x="103" y="11"/>
                    </a:cubicBezTo>
                    <a:cubicBezTo>
                      <a:pt x="103" y="11"/>
                      <a:pt x="103" y="11"/>
                      <a:pt x="104" y="11"/>
                    </a:cubicBezTo>
                    <a:cubicBezTo>
                      <a:pt x="105" y="11"/>
                      <a:pt x="105" y="11"/>
                      <a:pt x="106" y="11"/>
                    </a:cubicBezTo>
                    <a:cubicBezTo>
                      <a:pt x="106" y="11"/>
                      <a:pt x="106" y="10"/>
                      <a:pt x="107" y="10"/>
                    </a:cubicBezTo>
                    <a:cubicBezTo>
                      <a:pt x="107" y="10"/>
                      <a:pt x="107" y="9"/>
                      <a:pt x="107" y="9"/>
                    </a:cubicBezTo>
                    <a:cubicBezTo>
                      <a:pt x="108" y="8"/>
                      <a:pt x="108" y="8"/>
                      <a:pt x="108" y="7"/>
                    </a:cubicBezTo>
                    <a:cubicBezTo>
                      <a:pt x="108" y="7"/>
                      <a:pt x="108" y="7"/>
                      <a:pt x="108" y="6"/>
                    </a:cubicBezTo>
                    <a:cubicBezTo>
                      <a:pt x="108" y="6"/>
                      <a:pt x="108" y="6"/>
                      <a:pt x="109" y="6"/>
                    </a:cubicBezTo>
                    <a:cubicBezTo>
                      <a:pt x="109" y="6"/>
                      <a:pt x="109" y="5"/>
                      <a:pt x="109" y="5"/>
                    </a:cubicBezTo>
                    <a:cubicBezTo>
                      <a:pt x="109" y="5"/>
                      <a:pt x="109" y="5"/>
                      <a:pt x="109" y="5"/>
                    </a:cubicBezTo>
                    <a:cubicBezTo>
                      <a:pt x="110" y="5"/>
                      <a:pt x="110" y="5"/>
                      <a:pt x="110" y="5"/>
                    </a:cubicBezTo>
                    <a:cubicBezTo>
                      <a:pt x="111" y="5"/>
                      <a:pt x="111" y="5"/>
                      <a:pt x="111" y="5"/>
                    </a:cubicBezTo>
                    <a:cubicBezTo>
                      <a:pt x="111" y="5"/>
                      <a:pt x="111" y="5"/>
                      <a:pt x="112" y="5"/>
                    </a:cubicBezTo>
                    <a:cubicBezTo>
                      <a:pt x="112" y="5"/>
                      <a:pt x="112" y="5"/>
                      <a:pt x="112" y="5"/>
                    </a:cubicBezTo>
                    <a:cubicBezTo>
                      <a:pt x="112" y="5"/>
                      <a:pt x="113" y="4"/>
                      <a:pt x="113" y="4"/>
                    </a:cubicBezTo>
                    <a:cubicBezTo>
                      <a:pt x="113" y="4"/>
                      <a:pt x="114" y="3"/>
                      <a:pt x="114" y="3"/>
                    </a:cubicBezTo>
                    <a:cubicBezTo>
                      <a:pt x="114" y="3"/>
                      <a:pt x="114" y="4"/>
                      <a:pt x="115" y="4"/>
                    </a:cubicBezTo>
                    <a:cubicBezTo>
                      <a:pt x="115" y="5"/>
                      <a:pt x="115" y="5"/>
                      <a:pt x="116" y="6"/>
                    </a:cubicBezTo>
                    <a:cubicBezTo>
                      <a:pt x="116" y="6"/>
                      <a:pt x="117" y="7"/>
                      <a:pt x="117" y="7"/>
                    </a:cubicBezTo>
                    <a:cubicBezTo>
                      <a:pt x="118" y="7"/>
                      <a:pt x="118" y="8"/>
                      <a:pt x="119" y="8"/>
                    </a:cubicBezTo>
                    <a:cubicBezTo>
                      <a:pt x="120" y="9"/>
                      <a:pt x="121" y="9"/>
                      <a:pt x="121" y="10"/>
                    </a:cubicBezTo>
                    <a:cubicBezTo>
                      <a:pt x="122" y="11"/>
                      <a:pt x="123" y="12"/>
                      <a:pt x="124" y="12"/>
                    </a:cubicBezTo>
                    <a:cubicBezTo>
                      <a:pt x="124" y="13"/>
                      <a:pt x="125" y="14"/>
                      <a:pt x="125" y="15"/>
                    </a:cubicBezTo>
                    <a:cubicBezTo>
                      <a:pt x="126" y="15"/>
                      <a:pt x="126" y="16"/>
                      <a:pt x="126" y="16"/>
                    </a:cubicBezTo>
                    <a:cubicBezTo>
                      <a:pt x="126" y="17"/>
                      <a:pt x="126" y="17"/>
                      <a:pt x="126" y="17"/>
                    </a:cubicBezTo>
                    <a:cubicBezTo>
                      <a:pt x="126" y="17"/>
                      <a:pt x="126" y="17"/>
                      <a:pt x="126" y="18"/>
                    </a:cubicBezTo>
                    <a:cubicBezTo>
                      <a:pt x="126" y="18"/>
                      <a:pt x="126" y="18"/>
                      <a:pt x="126" y="18"/>
                    </a:cubicBezTo>
                    <a:cubicBezTo>
                      <a:pt x="126" y="18"/>
                      <a:pt x="126" y="19"/>
                      <a:pt x="126" y="19"/>
                    </a:cubicBezTo>
                    <a:cubicBezTo>
                      <a:pt x="126" y="20"/>
                      <a:pt x="127" y="20"/>
                      <a:pt x="127" y="21"/>
                    </a:cubicBezTo>
                    <a:cubicBezTo>
                      <a:pt x="127" y="22"/>
                      <a:pt x="127" y="23"/>
                      <a:pt x="127" y="24"/>
                    </a:cubicBezTo>
                    <a:cubicBezTo>
                      <a:pt x="127" y="25"/>
                      <a:pt x="128" y="26"/>
                      <a:pt x="128" y="27"/>
                    </a:cubicBezTo>
                    <a:cubicBezTo>
                      <a:pt x="128" y="28"/>
                      <a:pt x="128" y="29"/>
                      <a:pt x="128" y="30"/>
                    </a:cubicBezTo>
                    <a:cubicBezTo>
                      <a:pt x="128" y="32"/>
                      <a:pt x="128" y="34"/>
                      <a:pt x="128" y="35"/>
                    </a:cubicBezTo>
                    <a:cubicBezTo>
                      <a:pt x="128" y="37"/>
                      <a:pt x="129" y="38"/>
                      <a:pt x="129" y="39"/>
                    </a:cubicBezTo>
                    <a:cubicBezTo>
                      <a:pt x="130" y="40"/>
                      <a:pt x="130" y="41"/>
                      <a:pt x="131" y="42"/>
                    </a:cubicBezTo>
                    <a:cubicBezTo>
                      <a:pt x="132" y="43"/>
                      <a:pt x="132" y="43"/>
                      <a:pt x="133" y="44"/>
                    </a:cubicBezTo>
                    <a:cubicBezTo>
                      <a:pt x="133" y="44"/>
                      <a:pt x="134" y="44"/>
                      <a:pt x="134" y="44"/>
                    </a:cubicBezTo>
                    <a:cubicBezTo>
                      <a:pt x="135" y="45"/>
                      <a:pt x="135" y="45"/>
                      <a:pt x="135" y="45"/>
                    </a:cubicBezTo>
                    <a:cubicBezTo>
                      <a:pt x="136" y="46"/>
                      <a:pt x="136" y="46"/>
                      <a:pt x="137" y="47"/>
                    </a:cubicBezTo>
                    <a:cubicBezTo>
                      <a:pt x="137" y="47"/>
                      <a:pt x="138" y="48"/>
                      <a:pt x="138" y="48"/>
                    </a:cubicBezTo>
                    <a:cubicBezTo>
                      <a:pt x="138" y="48"/>
                      <a:pt x="138" y="48"/>
                      <a:pt x="138" y="48"/>
                    </a:cubicBezTo>
                    <a:cubicBezTo>
                      <a:pt x="138" y="48"/>
                      <a:pt x="138" y="48"/>
                      <a:pt x="138" y="48"/>
                    </a:cubicBezTo>
                    <a:cubicBezTo>
                      <a:pt x="138" y="48"/>
                      <a:pt x="138" y="48"/>
                      <a:pt x="138" y="48"/>
                    </a:cubicBezTo>
                    <a:cubicBezTo>
                      <a:pt x="138" y="48"/>
                      <a:pt x="138" y="48"/>
                      <a:pt x="138" y="48"/>
                    </a:cubicBezTo>
                    <a:cubicBezTo>
                      <a:pt x="139" y="47"/>
                      <a:pt x="139" y="47"/>
                      <a:pt x="139" y="47"/>
                    </a:cubicBezTo>
                    <a:cubicBezTo>
                      <a:pt x="139" y="48"/>
                      <a:pt x="139" y="48"/>
                      <a:pt x="139" y="48"/>
                    </a:cubicBezTo>
                    <a:cubicBezTo>
                      <a:pt x="139" y="47"/>
                      <a:pt x="138" y="47"/>
                      <a:pt x="138" y="46"/>
                    </a:cubicBezTo>
                    <a:cubicBezTo>
                      <a:pt x="137" y="46"/>
                      <a:pt x="137" y="45"/>
                      <a:pt x="136" y="45"/>
                    </a:cubicBezTo>
                    <a:cubicBezTo>
                      <a:pt x="136" y="44"/>
                      <a:pt x="135" y="44"/>
                      <a:pt x="135" y="44"/>
                    </a:cubicBezTo>
                    <a:cubicBezTo>
                      <a:pt x="134" y="43"/>
                      <a:pt x="134" y="43"/>
                      <a:pt x="134" y="43"/>
                    </a:cubicBezTo>
                    <a:cubicBezTo>
                      <a:pt x="133" y="43"/>
                      <a:pt x="132" y="42"/>
                      <a:pt x="132" y="41"/>
                    </a:cubicBezTo>
                    <a:cubicBezTo>
                      <a:pt x="131" y="41"/>
                      <a:pt x="131" y="40"/>
                      <a:pt x="130" y="39"/>
                    </a:cubicBezTo>
                    <a:cubicBezTo>
                      <a:pt x="130" y="37"/>
                      <a:pt x="129" y="36"/>
                      <a:pt x="129" y="35"/>
                    </a:cubicBezTo>
                    <a:cubicBezTo>
                      <a:pt x="129" y="33"/>
                      <a:pt x="129" y="32"/>
                      <a:pt x="129" y="30"/>
                    </a:cubicBezTo>
                    <a:cubicBezTo>
                      <a:pt x="129" y="29"/>
                      <a:pt x="129" y="28"/>
                      <a:pt x="129" y="27"/>
                    </a:cubicBezTo>
                    <a:cubicBezTo>
                      <a:pt x="129" y="26"/>
                      <a:pt x="128" y="25"/>
                      <a:pt x="128" y="24"/>
                    </a:cubicBezTo>
                    <a:cubicBezTo>
                      <a:pt x="128" y="23"/>
                      <a:pt x="128" y="22"/>
                      <a:pt x="128" y="21"/>
                    </a:cubicBezTo>
                    <a:cubicBezTo>
                      <a:pt x="128" y="20"/>
                      <a:pt x="127" y="19"/>
                      <a:pt x="127" y="19"/>
                    </a:cubicBezTo>
                    <a:cubicBezTo>
                      <a:pt x="127" y="18"/>
                      <a:pt x="127" y="18"/>
                      <a:pt x="127" y="18"/>
                    </a:cubicBezTo>
                    <a:cubicBezTo>
                      <a:pt x="127" y="18"/>
                      <a:pt x="127" y="18"/>
                      <a:pt x="127" y="17"/>
                    </a:cubicBezTo>
                    <a:cubicBezTo>
                      <a:pt x="127" y="17"/>
                      <a:pt x="127" y="17"/>
                      <a:pt x="127" y="17"/>
                    </a:cubicBezTo>
                    <a:cubicBezTo>
                      <a:pt x="127" y="17"/>
                      <a:pt x="127" y="16"/>
                      <a:pt x="127" y="16"/>
                    </a:cubicBezTo>
                    <a:cubicBezTo>
                      <a:pt x="127" y="16"/>
                      <a:pt x="126" y="15"/>
                      <a:pt x="126" y="14"/>
                    </a:cubicBezTo>
                    <a:cubicBezTo>
                      <a:pt x="126" y="13"/>
                      <a:pt x="125" y="13"/>
                      <a:pt x="124" y="12"/>
                    </a:cubicBezTo>
                    <a:cubicBezTo>
                      <a:pt x="124" y="11"/>
                      <a:pt x="123" y="10"/>
                      <a:pt x="122" y="9"/>
                    </a:cubicBezTo>
                    <a:cubicBezTo>
                      <a:pt x="121" y="8"/>
                      <a:pt x="120" y="8"/>
                      <a:pt x="119" y="7"/>
                    </a:cubicBezTo>
                    <a:cubicBezTo>
                      <a:pt x="119" y="7"/>
                      <a:pt x="118" y="7"/>
                      <a:pt x="117" y="6"/>
                    </a:cubicBezTo>
                    <a:cubicBezTo>
                      <a:pt x="117" y="6"/>
                      <a:pt x="117" y="5"/>
                      <a:pt x="116" y="5"/>
                    </a:cubicBezTo>
                    <a:cubicBezTo>
                      <a:pt x="116" y="4"/>
                      <a:pt x="115" y="4"/>
                      <a:pt x="115" y="3"/>
                    </a:cubicBezTo>
                    <a:cubicBezTo>
                      <a:pt x="115" y="3"/>
                      <a:pt x="115" y="2"/>
                      <a:pt x="115" y="1"/>
                    </a:cubicBezTo>
                    <a:cubicBezTo>
                      <a:pt x="114" y="0"/>
                      <a:pt x="114"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7" name="Freeform 81">
                <a:extLst>
                  <a:ext uri="{FF2B5EF4-FFF2-40B4-BE49-F238E27FC236}">
                    <a16:creationId xmlns:a16="http://schemas.microsoft.com/office/drawing/2014/main" id="{A4C80CF1-19C8-6F44-ACC7-82A779D0AA09}"/>
                  </a:ext>
                </a:extLst>
              </p:cNvPr>
              <p:cNvSpPr>
                <a:spLocks/>
              </p:cNvSpPr>
              <p:nvPr/>
            </p:nvSpPr>
            <p:spPr bwMode="auto">
              <a:xfrm>
                <a:off x="4093" y="1125"/>
                <a:ext cx="15" cy="16"/>
              </a:xfrm>
              <a:custGeom>
                <a:avLst/>
                <a:gdLst>
                  <a:gd name="T0" fmla="*/ 10 w 14"/>
                  <a:gd name="T1" fmla="*/ 0 h 15"/>
                  <a:gd name="T2" fmla="*/ 10 w 14"/>
                  <a:gd name="T3" fmla="*/ 1 h 15"/>
                  <a:gd name="T4" fmla="*/ 9 w 14"/>
                  <a:gd name="T5" fmla="*/ 1 h 15"/>
                  <a:gd name="T6" fmla="*/ 9 w 14"/>
                  <a:gd name="T7" fmla="*/ 1 h 15"/>
                  <a:gd name="T8" fmla="*/ 8 w 14"/>
                  <a:gd name="T9" fmla="*/ 2 h 15"/>
                  <a:gd name="T10" fmla="*/ 7 w 14"/>
                  <a:gd name="T11" fmla="*/ 2 h 15"/>
                  <a:gd name="T12" fmla="*/ 7 w 14"/>
                  <a:gd name="T13" fmla="*/ 2 h 15"/>
                  <a:gd name="T14" fmla="*/ 6 w 14"/>
                  <a:gd name="T15" fmla="*/ 2 h 15"/>
                  <a:gd name="T16" fmla="*/ 5 w 14"/>
                  <a:gd name="T17" fmla="*/ 2 h 15"/>
                  <a:gd name="T18" fmla="*/ 3 w 14"/>
                  <a:gd name="T19" fmla="*/ 4 h 15"/>
                  <a:gd name="T20" fmla="*/ 1 w 14"/>
                  <a:gd name="T21" fmla="*/ 8 h 15"/>
                  <a:gd name="T22" fmla="*/ 0 w 14"/>
                  <a:gd name="T23" fmla="*/ 9 h 15"/>
                  <a:gd name="T24" fmla="*/ 0 w 14"/>
                  <a:gd name="T25" fmla="*/ 10 h 15"/>
                  <a:gd name="T26" fmla="*/ 0 w 14"/>
                  <a:gd name="T27" fmla="*/ 13 h 15"/>
                  <a:gd name="T28" fmla="*/ 1 w 14"/>
                  <a:gd name="T29" fmla="*/ 14 h 15"/>
                  <a:gd name="T30" fmla="*/ 1 w 14"/>
                  <a:gd name="T31" fmla="*/ 14 h 15"/>
                  <a:gd name="T32" fmla="*/ 2 w 14"/>
                  <a:gd name="T33" fmla="*/ 14 h 15"/>
                  <a:gd name="T34" fmla="*/ 3 w 14"/>
                  <a:gd name="T35" fmla="*/ 14 h 15"/>
                  <a:gd name="T36" fmla="*/ 5 w 14"/>
                  <a:gd name="T37" fmla="*/ 14 h 15"/>
                  <a:gd name="T38" fmla="*/ 5 w 14"/>
                  <a:gd name="T39" fmla="*/ 13 h 15"/>
                  <a:gd name="T40" fmla="*/ 5 w 14"/>
                  <a:gd name="T41" fmla="*/ 13 h 15"/>
                  <a:gd name="T42" fmla="*/ 6 w 14"/>
                  <a:gd name="T43" fmla="*/ 13 h 15"/>
                  <a:gd name="T44" fmla="*/ 6 w 14"/>
                  <a:gd name="T45" fmla="*/ 13 h 15"/>
                  <a:gd name="T46" fmla="*/ 7 w 14"/>
                  <a:gd name="T47" fmla="*/ 14 h 15"/>
                  <a:gd name="T48" fmla="*/ 9 w 14"/>
                  <a:gd name="T49" fmla="*/ 15 h 15"/>
                  <a:gd name="T50" fmla="*/ 10 w 14"/>
                  <a:gd name="T51" fmla="*/ 13 h 15"/>
                  <a:gd name="T52" fmla="*/ 12 w 14"/>
                  <a:gd name="T53" fmla="*/ 11 h 15"/>
                  <a:gd name="T54" fmla="*/ 10 w 14"/>
                  <a:gd name="T55" fmla="*/ 11 h 15"/>
                  <a:gd name="T56" fmla="*/ 9 w 14"/>
                  <a:gd name="T57" fmla="*/ 10 h 15"/>
                  <a:gd name="T58" fmla="*/ 8 w 14"/>
                  <a:gd name="T59" fmla="*/ 10 h 15"/>
                  <a:gd name="T60" fmla="*/ 7 w 14"/>
                  <a:gd name="T61" fmla="*/ 10 h 15"/>
                  <a:gd name="T62" fmla="*/ 7 w 14"/>
                  <a:gd name="T63" fmla="*/ 9 h 15"/>
                  <a:gd name="T64" fmla="*/ 7 w 14"/>
                  <a:gd name="T65" fmla="*/ 9 h 15"/>
                  <a:gd name="T66" fmla="*/ 9 w 14"/>
                  <a:gd name="T67" fmla="*/ 6 h 15"/>
                  <a:gd name="T68" fmla="*/ 13 w 14"/>
                  <a:gd name="T69" fmla="*/ 5 h 15"/>
                  <a:gd name="T70" fmla="*/ 13 w 14"/>
                  <a:gd name="T71" fmla="*/ 5 h 15"/>
                  <a:gd name="T72" fmla="*/ 13 w 14"/>
                  <a:gd name="T73" fmla="*/ 4 h 15"/>
                  <a:gd name="T74" fmla="*/ 13 w 14"/>
                  <a:gd name="T75" fmla="*/ 3 h 15"/>
                  <a:gd name="T76" fmla="*/ 12 w 14"/>
                  <a:gd name="T77" fmla="*/ 1 h 15"/>
                  <a:gd name="T78" fmla="*/ 11 w 14"/>
                  <a:gd name="T7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5">
                    <a:moveTo>
                      <a:pt x="11" y="0"/>
                    </a:moveTo>
                    <a:cubicBezTo>
                      <a:pt x="11" y="0"/>
                      <a:pt x="10" y="0"/>
                      <a:pt x="10" y="0"/>
                    </a:cubicBezTo>
                    <a:cubicBezTo>
                      <a:pt x="10" y="0"/>
                      <a:pt x="10" y="0"/>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8" y="2"/>
                    </a:cubicBezTo>
                    <a:cubicBezTo>
                      <a:pt x="8" y="2"/>
                      <a:pt x="8" y="2"/>
                      <a:pt x="8" y="2"/>
                    </a:cubicBezTo>
                    <a:cubicBezTo>
                      <a:pt x="8" y="2"/>
                      <a:pt x="8" y="2"/>
                      <a:pt x="7" y="2"/>
                    </a:cubicBezTo>
                    <a:cubicBezTo>
                      <a:pt x="7" y="2"/>
                      <a:pt x="7" y="2"/>
                      <a:pt x="7" y="2"/>
                    </a:cubicBezTo>
                    <a:cubicBezTo>
                      <a:pt x="7" y="2"/>
                      <a:pt x="7" y="2"/>
                      <a:pt x="7" y="2"/>
                    </a:cubicBezTo>
                    <a:cubicBezTo>
                      <a:pt x="6" y="2"/>
                      <a:pt x="6" y="2"/>
                      <a:pt x="6" y="2"/>
                    </a:cubicBezTo>
                    <a:cubicBezTo>
                      <a:pt x="6" y="2"/>
                      <a:pt x="6" y="2"/>
                      <a:pt x="6" y="2"/>
                    </a:cubicBezTo>
                    <a:cubicBezTo>
                      <a:pt x="5" y="2"/>
                      <a:pt x="5" y="2"/>
                      <a:pt x="5" y="2"/>
                    </a:cubicBezTo>
                    <a:cubicBezTo>
                      <a:pt x="5" y="2"/>
                      <a:pt x="5" y="2"/>
                      <a:pt x="5" y="2"/>
                    </a:cubicBezTo>
                    <a:cubicBezTo>
                      <a:pt x="5" y="2"/>
                      <a:pt x="4" y="3"/>
                      <a:pt x="4" y="3"/>
                    </a:cubicBezTo>
                    <a:cubicBezTo>
                      <a:pt x="4" y="3"/>
                      <a:pt x="3" y="4"/>
                      <a:pt x="3" y="4"/>
                    </a:cubicBezTo>
                    <a:cubicBezTo>
                      <a:pt x="3" y="5"/>
                      <a:pt x="2" y="6"/>
                      <a:pt x="2" y="6"/>
                    </a:cubicBezTo>
                    <a:cubicBezTo>
                      <a:pt x="2" y="7"/>
                      <a:pt x="1" y="7"/>
                      <a:pt x="1" y="8"/>
                    </a:cubicBezTo>
                    <a:cubicBezTo>
                      <a:pt x="1" y="8"/>
                      <a:pt x="0" y="8"/>
                      <a:pt x="0" y="8"/>
                    </a:cubicBezTo>
                    <a:cubicBezTo>
                      <a:pt x="0" y="8"/>
                      <a:pt x="0" y="9"/>
                      <a:pt x="0" y="9"/>
                    </a:cubicBezTo>
                    <a:cubicBezTo>
                      <a:pt x="0" y="9"/>
                      <a:pt x="0" y="9"/>
                      <a:pt x="0" y="10"/>
                    </a:cubicBezTo>
                    <a:cubicBezTo>
                      <a:pt x="0" y="10"/>
                      <a:pt x="0" y="10"/>
                      <a:pt x="0" y="10"/>
                    </a:cubicBezTo>
                    <a:cubicBezTo>
                      <a:pt x="0" y="11"/>
                      <a:pt x="0" y="11"/>
                      <a:pt x="0" y="12"/>
                    </a:cubicBezTo>
                    <a:cubicBezTo>
                      <a:pt x="0" y="12"/>
                      <a:pt x="0" y="12"/>
                      <a:pt x="0" y="13"/>
                    </a:cubicBezTo>
                    <a:cubicBezTo>
                      <a:pt x="0" y="13"/>
                      <a:pt x="0" y="13"/>
                      <a:pt x="0" y="13"/>
                    </a:cubicBezTo>
                    <a:cubicBezTo>
                      <a:pt x="0"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3" y="14"/>
                    </a:cubicBezTo>
                    <a:cubicBezTo>
                      <a:pt x="3" y="14"/>
                      <a:pt x="3" y="14"/>
                      <a:pt x="3" y="14"/>
                    </a:cubicBezTo>
                    <a:cubicBezTo>
                      <a:pt x="4" y="14"/>
                      <a:pt x="4" y="14"/>
                      <a:pt x="4" y="14"/>
                    </a:cubicBezTo>
                    <a:cubicBezTo>
                      <a:pt x="4" y="14"/>
                      <a:pt x="4"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7" y="13"/>
                    </a:cubicBezTo>
                    <a:cubicBezTo>
                      <a:pt x="7" y="13"/>
                      <a:pt x="7" y="13"/>
                      <a:pt x="7" y="14"/>
                    </a:cubicBezTo>
                    <a:cubicBezTo>
                      <a:pt x="8" y="14"/>
                      <a:pt x="8" y="14"/>
                      <a:pt x="8" y="14"/>
                    </a:cubicBezTo>
                    <a:cubicBezTo>
                      <a:pt x="8" y="14"/>
                      <a:pt x="9" y="14"/>
                      <a:pt x="9" y="15"/>
                    </a:cubicBezTo>
                    <a:cubicBezTo>
                      <a:pt x="9" y="14"/>
                      <a:pt x="9" y="14"/>
                      <a:pt x="9" y="14"/>
                    </a:cubicBezTo>
                    <a:cubicBezTo>
                      <a:pt x="10" y="14"/>
                      <a:pt x="10" y="13"/>
                      <a:pt x="10" y="13"/>
                    </a:cubicBezTo>
                    <a:cubicBezTo>
                      <a:pt x="10" y="13"/>
                      <a:pt x="11" y="12"/>
                      <a:pt x="11" y="12"/>
                    </a:cubicBezTo>
                    <a:cubicBezTo>
                      <a:pt x="11" y="12"/>
                      <a:pt x="11" y="12"/>
                      <a:pt x="12" y="11"/>
                    </a:cubicBezTo>
                    <a:cubicBezTo>
                      <a:pt x="11" y="11"/>
                      <a:pt x="11" y="11"/>
                      <a:pt x="11" y="11"/>
                    </a:cubicBezTo>
                    <a:cubicBezTo>
                      <a:pt x="11" y="11"/>
                      <a:pt x="10" y="11"/>
                      <a:pt x="10" y="11"/>
                    </a:cubicBezTo>
                    <a:cubicBezTo>
                      <a:pt x="10" y="11"/>
                      <a:pt x="10" y="11"/>
                      <a:pt x="10" y="11"/>
                    </a:cubicBezTo>
                    <a:cubicBezTo>
                      <a:pt x="9" y="11"/>
                      <a:pt x="9" y="10"/>
                      <a:pt x="9" y="10"/>
                    </a:cubicBezTo>
                    <a:cubicBezTo>
                      <a:pt x="9" y="10"/>
                      <a:pt x="9" y="10"/>
                      <a:pt x="9" y="10"/>
                    </a:cubicBezTo>
                    <a:cubicBezTo>
                      <a:pt x="8" y="10"/>
                      <a:pt x="8" y="10"/>
                      <a:pt x="8" y="10"/>
                    </a:cubicBezTo>
                    <a:cubicBezTo>
                      <a:pt x="8" y="10"/>
                      <a:pt x="8" y="10"/>
                      <a:pt x="8" y="10"/>
                    </a:cubicBezTo>
                    <a:cubicBezTo>
                      <a:pt x="8" y="10"/>
                      <a:pt x="8" y="10"/>
                      <a:pt x="7" y="10"/>
                    </a:cubicBezTo>
                    <a:cubicBezTo>
                      <a:pt x="7" y="10"/>
                      <a:pt x="7" y="10"/>
                      <a:pt x="7" y="9"/>
                    </a:cubicBezTo>
                    <a:cubicBezTo>
                      <a:pt x="7" y="9"/>
                      <a:pt x="7" y="9"/>
                      <a:pt x="7" y="9"/>
                    </a:cubicBezTo>
                    <a:cubicBezTo>
                      <a:pt x="7" y="9"/>
                      <a:pt x="7" y="9"/>
                      <a:pt x="7" y="9"/>
                    </a:cubicBezTo>
                    <a:cubicBezTo>
                      <a:pt x="7" y="9"/>
                      <a:pt x="7" y="9"/>
                      <a:pt x="7" y="9"/>
                    </a:cubicBezTo>
                    <a:cubicBezTo>
                      <a:pt x="7" y="8"/>
                      <a:pt x="8" y="8"/>
                      <a:pt x="8" y="8"/>
                    </a:cubicBezTo>
                    <a:cubicBezTo>
                      <a:pt x="8" y="7"/>
                      <a:pt x="9" y="7"/>
                      <a:pt x="9" y="6"/>
                    </a:cubicBezTo>
                    <a:cubicBezTo>
                      <a:pt x="10" y="6"/>
                      <a:pt x="10" y="6"/>
                      <a:pt x="11" y="6"/>
                    </a:cubicBezTo>
                    <a:cubicBezTo>
                      <a:pt x="12" y="5"/>
                      <a:pt x="12" y="5"/>
                      <a:pt x="13" y="5"/>
                    </a:cubicBezTo>
                    <a:cubicBezTo>
                      <a:pt x="13" y="5"/>
                      <a:pt x="13" y="5"/>
                      <a:pt x="13" y="5"/>
                    </a:cubicBezTo>
                    <a:cubicBezTo>
                      <a:pt x="13" y="5"/>
                      <a:pt x="13" y="5"/>
                      <a:pt x="13" y="5"/>
                    </a:cubicBezTo>
                    <a:cubicBezTo>
                      <a:pt x="13" y="5"/>
                      <a:pt x="13" y="4"/>
                      <a:pt x="13" y="4"/>
                    </a:cubicBezTo>
                    <a:cubicBezTo>
                      <a:pt x="13" y="4"/>
                      <a:pt x="13" y="4"/>
                      <a:pt x="13" y="4"/>
                    </a:cubicBezTo>
                    <a:cubicBezTo>
                      <a:pt x="14" y="4"/>
                      <a:pt x="14" y="4"/>
                      <a:pt x="13" y="4"/>
                    </a:cubicBezTo>
                    <a:cubicBezTo>
                      <a:pt x="13" y="3"/>
                      <a:pt x="13" y="3"/>
                      <a:pt x="13" y="3"/>
                    </a:cubicBezTo>
                    <a:cubicBezTo>
                      <a:pt x="13" y="2"/>
                      <a:pt x="13" y="2"/>
                      <a:pt x="12" y="2"/>
                    </a:cubicBezTo>
                    <a:cubicBezTo>
                      <a:pt x="12" y="1"/>
                      <a:pt x="12" y="1"/>
                      <a:pt x="12"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8" name="Freeform 82">
                <a:extLst>
                  <a:ext uri="{FF2B5EF4-FFF2-40B4-BE49-F238E27FC236}">
                    <a16:creationId xmlns:a16="http://schemas.microsoft.com/office/drawing/2014/main" id="{2786C895-19CA-544E-A47F-8AC21C259CD8}"/>
                  </a:ext>
                </a:extLst>
              </p:cNvPr>
              <p:cNvSpPr>
                <a:spLocks noEditPoints="1"/>
              </p:cNvSpPr>
              <p:nvPr/>
            </p:nvSpPr>
            <p:spPr bwMode="auto">
              <a:xfrm>
                <a:off x="4098" y="1124"/>
                <a:ext cx="11" cy="18"/>
              </a:xfrm>
              <a:custGeom>
                <a:avLst/>
                <a:gdLst>
                  <a:gd name="T0" fmla="*/ 0 w 10"/>
                  <a:gd name="T1" fmla="*/ 14 h 17"/>
                  <a:gd name="T2" fmla="*/ 0 w 10"/>
                  <a:gd name="T3" fmla="*/ 15 h 17"/>
                  <a:gd name="T4" fmla="*/ 0 w 10"/>
                  <a:gd name="T5" fmla="*/ 14 h 17"/>
                  <a:gd name="T6" fmla="*/ 4 w 10"/>
                  <a:gd name="T7" fmla="*/ 2 h 17"/>
                  <a:gd name="T8" fmla="*/ 3 w 10"/>
                  <a:gd name="T9" fmla="*/ 3 h 17"/>
                  <a:gd name="T10" fmla="*/ 2 w 10"/>
                  <a:gd name="T11" fmla="*/ 3 h 17"/>
                  <a:gd name="T12" fmla="*/ 1 w 10"/>
                  <a:gd name="T13" fmla="*/ 3 h 17"/>
                  <a:gd name="T14" fmla="*/ 0 w 10"/>
                  <a:gd name="T15" fmla="*/ 3 h 17"/>
                  <a:gd name="T16" fmla="*/ 1 w 10"/>
                  <a:gd name="T17" fmla="*/ 3 h 17"/>
                  <a:gd name="T18" fmla="*/ 2 w 10"/>
                  <a:gd name="T19" fmla="*/ 3 h 17"/>
                  <a:gd name="T20" fmla="*/ 4 w 10"/>
                  <a:gd name="T21" fmla="*/ 2 h 17"/>
                  <a:gd name="T22" fmla="*/ 4 w 10"/>
                  <a:gd name="T23" fmla="*/ 2 h 17"/>
                  <a:gd name="T24" fmla="*/ 6 w 10"/>
                  <a:gd name="T25" fmla="*/ 1 h 17"/>
                  <a:gd name="T26" fmla="*/ 6 w 10"/>
                  <a:gd name="T27" fmla="*/ 1 h 17"/>
                  <a:gd name="T28" fmla="*/ 7 w 10"/>
                  <a:gd name="T29" fmla="*/ 2 h 17"/>
                  <a:gd name="T30" fmla="*/ 8 w 10"/>
                  <a:gd name="T31" fmla="*/ 5 h 17"/>
                  <a:gd name="T32" fmla="*/ 8 w 10"/>
                  <a:gd name="T33" fmla="*/ 6 h 17"/>
                  <a:gd name="T34" fmla="*/ 6 w 10"/>
                  <a:gd name="T35" fmla="*/ 7 h 17"/>
                  <a:gd name="T36" fmla="*/ 2 w 10"/>
                  <a:gd name="T37" fmla="*/ 10 h 17"/>
                  <a:gd name="T38" fmla="*/ 2 w 10"/>
                  <a:gd name="T39" fmla="*/ 10 h 17"/>
                  <a:gd name="T40" fmla="*/ 3 w 10"/>
                  <a:gd name="T41" fmla="*/ 11 h 17"/>
                  <a:gd name="T42" fmla="*/ 5 w 10"/>
                  <a:gd name="T43" fmla="*/ 12 h 17"/>
                  <a:gd name="T44" fmla="*/ 7 w 10"/>
                  <a:gd name="T45" fmla="*/ 12 h 17"/>
                  <a:gd name="T46" fmla="*/ 4 w 10"/>
                  <a:gd name="T47" fmla="*/ 15 h 17"/>
                  <a:gd name="T48" fmla="*/ 4 w 10"/>
                  <a:gd name="T49" fmla="*/ 16 h 17"/>
                  <a:gd name="T50" fmla="*/ 5 w 10"/>
                  <a:gd name="T51" fmla="*/ 16 h 17"/>
                  <a:gd name="T52" fmla="*/ 4 w 10"/>
                  <a:gd name="T53" fmla="*/ 17 h 17"/>
                  <a:gd name="T54" fmla="*/ 4 w 10"/>
                  <a:gd name="T55" fmla="*/ 17 h 17"/>
                  <a:gd name="T56" fmla="*/ 4 w 10"/>
                  <a:gd name="T57" fmla="*/ 16 h 17"/>
                  <a:gd name="T58" fmla="*/ 5 w 10"/>
                  <a:gd name="T59" fmla="*/ 16 h 17"/>
                  <a:gd name="T60" fmla="*/ 5 w 10"/>
                  <a:gd name="T61" fmla="*/ 16 h 17"/>
                  <a:gd name="T62" fmla="*/ 5 w 10"/>
                  <a:gd name="T63" fmla="*/ 16 h 17"/>
                  <a:gd name="T64" fmla="*/ 5 w 10"/>
                  <a:gd name="T65" fmla="*/ 16 h 17"/>
                  <a:gd name="T66" fmla="*/ 6 w 10"/>
                  <a:gd name="T67" fmla="*/ 14 h 17"/>
                  <a:gd name="T68" fmla="*/ 7 w 10"/>
                  <a:gd name="T69" fmla="*/ 13 h 17"/>
                  <a:gd name="T70" fmla="*/ 8 w 10"/>
                  <a:gd name="T71" fmla="*/ 13 h 17"/>
                  <a:gd name="T72" fmla="*/ 8 w 10"/>
                  <a:gd name="T73" fmla="*/ 12 h 17"/>
                  <a:gd name="T74" fmla="*/ 7 w 10"/>
                  <a:gd name="T75" fmla="*/ 12 h 17"/>
                  <a:gd name="T76" fmla="*/ 6 w 10"/>
                  <a:gd name="T77" fmla="*/ 11 h 17"/>
                  <a:gd name="T78" fmla="*/ 4 w 10"/>
                  <a:gd name="T79" fmla="*/ 10 h 17"/>
                  <a:gd name="T80" fmla="*/ 3 w 10"/>
                  <a:gd name="T81" fmla="*/ 10 h 17"/>
                  <a:gd name="T82" fmla="*/ 5 w 10"/>
                  <a:gd name="T83" fmla="*/ 8 h 17"/>
                  <a:gd name="T84" fmla="*/ 8 w 10"/>
                  <a:gd name="T85" fmla="*/ 7 h 17"/>
                  <a:gd name="T86" fmla="*/ 9 w 10"/>
                  <a:gd name="T87" fmla="*/ 6 h 17"/>
                  <a:gd name="T88" fmla="*/ 8 w 10"/>
                  <a:gd name="T89" fmla="*/ 2 h 17"/>
                  <a:gd name="T90" fmla="*/ 6 w 10"/>
                  <a:gd name="T91" fmla="*/ 0 h 17"/>
                  <a:gd name="T92" fmla="*/ 6 w 10"/>
                  <a:gd name="T93" fmla="*/ 0 h 17"/>
                  <a:gd name="T94" fmla="*/ 6 w 10"/>
                  <a:gd name="T9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17">
                    <a:moveTo>
                      <a:pt x="0" y="14"/>
                    </a:moveTo>
                    <a:cubicBezTo>
                      <a:pt x="0" y="14"/>
                      <a:pt x="0" y="14"/>
                      <a:pt x="0" y="14"/>
                    </a:cubicBezTo>
                    <a:cubicBezTo>
                      <a:pt x="0" y="14"/>
                      <a:pt x="0" y="14"/>
                      <a:pt x="0" y="14"/>
                    </a:cubicBezTo>
                    <a:cubicBezTo>
                      <a:pt x="0" y="14"/>
                      <a:pt x="0" y="14"/>
                      <a:pt x="0" y="15"/>
                    </a:cubicBezTo>
                    <a:cubicBezTo>
                      <a:pt x="0" y="15"/>
                      <a:pt x="0" y="15"/>
                      <a:pt x="0" y="15"/>
                    </a:cubicBezTo>
                    <a:cubicBezTo>
                      <a:pt x="0" y="15"/>
                      <a:pt x="0" y="15"/>
                      <a:pt x="0" y="15"/>
                    </a:cubicBezTo>
                    <a:cubicBezTo>
                      <a:pt x="0" y="14"/>
                      <a:pt x="0" y="14"/>
                      <a:pt x="0" y="14"/>
                    </a:cubicBezTo>
                    <a:cubicBezTo>
                      <a:pt x="0" y="14"/>
                      <a:pt x="0" y="14"/>
                      <a:pt x="0" y="14"/>
                    </a:cubicBezTo>
                    <a:cubicBezTo>
                      <a:pt x="0" y="14"/>
                      <a:pt x="0" y="14"/>
                      <a:pt x="0" y="14"/>
                    </a:cubicBezTo>
                    <a:moveTo>
                      <a:pt x="4" y="2"/>
                    </a:moveTo>
                    <a:cubicBezTo>
                      <a:pt x="4" y="2"/>
                      <a:pt x="4" y="2"/>
                      <a:pt x="4" y="2"/>
                    </a:cubicBezTo>
                    <a:cubicBezTo>
                      <a:pt x="4" y="2"/>
                      <a:pt x="4" y="2"/>
                      <a:pt x="4" y="2"/>
                    </a:cubicBezTo>
                    <a:cubicBezTo>
                      <a:pt x="4" y="2"/>
                      <a:pt x="4" y="2"/>
                      <a:pt x="4" y="2"/>
                    </a:cubicBezTo>
                    <a:cubicBezTo>
                      <a:pt x="4" y="2"/>
                      <a:pt x="4" y="2"/>
                      <a:pt x="4" y="2"/>
                    </a:cubicBezTo>
                    <a:cubicBezTo>
                      <a:pt x="4" y="3"/>
                      <a:pt x="4" y="3"/>
                      <a:pt x="3" y="3"/>
                    </a:cubicBezTo>
                    <a:cubicBezTo>
                      <a:pt x="3" y="3"/>
                      <a:pt x="3" y="3"/>
                      <a:pt x="3" y="3"/>
                    </a:cubicBezTo>
                    <a:cubicBezTo>
                      <a:pt x="3" y="3"/>
                      <a:pt x="3" y="3"/>
                      <a:pt x="2" y="3"/>
                    </a:cubicBezTo>
                    <a:cubicBezTo>
                      <a:pt x="2" y="3"/>
                      <a:pt x="2" y="3"/>
                      <a:pt x="2" y="3"/>
                    </a:cubicBezTo>
                    <a:cubicBezTo>
                      <a:pt x="2" y="3"/>
                      <a:pt x="2" y="3"/>
                      <a:pt x="2"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1" y="3"/>
                    </a:cubicBezTo>
                    <a:cubicBezTo>
                      <a:pt x="1" y="3"/>
                      <a:pt x="1" y="3"/>
                      <a:pt x="1" y="3"/>
                    </a:cubicBezTo>
                    <a:cubicBezTo>
                      <a:pt x="1" y="3"/>
                      <a:pt x="1" y="3"/>
                      <a:pt x="2" y="3"/>
                    </a:cubicBezTo>
                    <a:cubicBezTo>
                      <a:pt x="2" y="3"/>
                      <a:pt x="2" y="3"/>
                      <a:pt x="2" y="3"/>
                    </a:cubicBezTo>
                    <a:cubicBezTo>
                      <a:pt x="2" y="3"/>
                      <a:pt x="2" y="3"/>
                      <a:pt x="2" y="3"/>
                    </a:cubicBezTo>
                    <a:cubicBezTo>
                      <a:pt x="3" y="3"/>
                      <a:pt x="3" y="3"/>
                      <a:pt x="3" y="3"/>
                    </a:cubicBezTo>
                    <a:cubicBezTo>
                      <a:pt x="3" y="3"/>
                      <a:pt x="3" y="3"/>
                      <a:pt x="3" y="3"/>
                    </a:cubicBezTo>
                    <a:cubicBezTo>
                      <a:pt x="4" y="3"/>
                      <a:pt x="4" y="3"/>
                      <a:pt x="4" y="2"/>
                    </a:cubicBezTo>
                    <a:cubicBezTo>
                      <a:pt x="4" y="2"/>
                      <a:pt x="4" y="2"/>
                      <a:pt x="4" y="2"/>
                    </a:cubicBezTo>
                    <a:cubicBezTo>
                      <a:pt x="4" y="2"/>
                      <a:pt x="4" y="2"/>
                      <a:pt x="4" y="2"/>
                    </a:cubicBezTo>
                    <a:cubicBezTo>
                      <a:pt x="4" y="2"/>
                      <a:pt x="4" y="2"/>
                      <a:pt x="4" y="2"/>
                    </a:cubicBezTo>
                    <a:cubicBezTo>
                      <a:pt x="4" y="2"/>
                      <a:pt x="4" y="2"/>
                      <a:pt x="4" y="2"/>
                    </a:cubicBezTo>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7" y="2"/>
                      <a:pt x="7" y="2"/>
                      <a:pt x="7" y="2"/>
                    </a:cubicBezTo>
                    <a:cubicBezTo>
                      <a:pt x="7" y="2"/>
                      <a:pt x="7" y="2"/>
                      <a:pt x="7" y="3"/>
                    </a:cubicBezTo>
                    <a:cubicBezTo>
                      <a:pt x="8" y="3"/>
                      <a:pt x="8" y="3"/>
                      <a:pt x="8" y="4"/>
                    </a:cubicBezTo>
                    <a:cubicBezTo>
                      <a:pt x="8" y="4"/>
                      <a:pt x="8" y="4"/>
                      <a:pt x="8" y="5"/>
                    </a:cubicBezTo>
                    <a:cubicBezTo>
                      <a:pt x="9" y="5"/>
                      <a:pt x="9" y="5"/>
                      <a:pt x="8" y="5"/>
                    </a:cubicBezTo>
                    <a:cubicBezTo>
                      <a:pt x="8" y="5"/>
                      <a:pt x="8" y="5"/>
                      <a:pt x="8" y="5"/>
                    </a:cubicBezTo>
                    <a:cubicBezTo>
                      <a:pt x="8" y="5"/>
                      <a:pt x="8" y="6"/>
                      <a:pt x="8" y="6"/>
                    </a:cubicBezTo>
                    <a:cubicBezTo>
                      <a:pt x="8" y="6"/>
                      <a:pt x="8" y="6"/>
                      <a:pt x="8" y="6"/>
                    </a:cubicBezTo>
                    <a:cubicBezTo>
                      <a:pt x="8" y="6"/>
                      <a:pt x="8" y="6"/>
                      <a:pt x="8" y="6"/>
                    </a:cubicBezTo>
                    <a:cubicBezTo>
                      <a:pt x="7" y="6"/>
                      <a:pt x="7" y="6"/>
                      <a:pt x="6" y="7"/>
                    </a:cubicBezTo>
                    <a:cubicBezTo>
                      <a:pt x="5" y="7"/>
                      <a:pt x="5" y="7"/>
                      <a:pt x="4" y="7"/>
                    </a:cubicBezTo>
                    <a:cubicBezTo>
                      <a:pt x="4" y="8"/>
                      <a:pt x="3" y="8"/>
                      <a:pt x="3" y="9"/>
                    </a:cubicBezTo>
                    <a:cubicBezTo>
                      <a:pt x="3" y="9"/>
                      <a:pt x="2" y="9"/>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4" y="11"/>
                    </a:cubicBezTo>
                    <a:cubicBezTo>
                      <a:pt x="4" y="11"/>
                      <a:pt x="4" y="11"/>
                      <a:pt x="4" y="11"/>
                    </a:cubicBezTo>
                    <a:cubicBezTo>
                      <a:pt x="4" y="11"/>
                      <a:pt x="4" y="12"/>
                      <a:pt x="5" y="12"/>
                    </a:cubicBezTo>
                    <a:cubicBezTo>
                      <a:pt x="5" y="12"/>
                      <a:pt x="5" y="12"/>
                      <a:pt x="5" y="12"/>
                    </a:cubicBezTo>
                    <a:cubicBezTo>
                      <a:pt x="5" y="12"/>
                      <a:pt x="6" y="12"/>
                      <a:pt x="6" y="12"/>
                    </a:cubicBezTo>
                    <a:cubicBezTo>
                      <a:pt x="6" y="12"/>
                      <a:pt x="6" y="12"/>
                      <a:pt x="7" y="12"/>
                    </a:cubicBezTo>
                    <a:cubicBezTo>
                      <a:pt x="6" y="13"/>
                      <a:pt x="6" y="13"/>
                      <a:pt x="6" y="13"/>
                    </a:cubicBezTo>
                    <a:cubicBezTo>
                      <a:pt x="6" y="13"/>
                      <a:pt x="5" y="14"/>
                      <a:pt x="5" y="14"/>
                    </a:cubicBezTo>
                    <a:cubicBezTo>
                      <a:pt x="5" y="14"/>
                      <a:pt x="5" y="15"/>
                      <a:pt x="4" y="15"/>
                    </a:cubicBezTo>
                    <a:cubicBezTo>
                      <a:pt x="4" y="15"/>
                      <a:pt x="4" y="15"/>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5"/>
                      <a:pt x="5" y="15"/>
                      <a:pt x="5" y="15"/>
                    </a:cubicBezTo>
                    <a:cubicBezTo>
                      <a:pt x="6" y="15"/>
                      <a:pt x="6" y="15"/>
                      <a:pt x="6" y="15"/>
                    </a:cubicBezTo>
                    <a:cubicBezTo>
                      <a:pt x="6" y="15"/>
                      <a:pt x="6" y="15"/>
                      <a:pt x="6" y="14"/>
                    </a:cubicBezTo>
                    <a:cubicBezTo>
                      <a:pt x="6" y="14"/>
                      <a:pt x="6" y="14"/>
                      <a:pt x="7" y="14"/>
                    </a:cubicBezTo>
                    <a:cubicBezTo>
                      <a:pt x="7" y="14"/>
                      <a:pt x="7" y="14"/>
                      <a:pt x="7" y="13"/>
                    </a:cubicBezTo>
                    <a:cubicBezTo>
                      <a:pt x="7" y="13"/>
                      <a:pt x="7" y="13"/>
                      <a:pt x="7" y="13"/>
                    </a:cubicBezTo>
                    <a:cubicBezTo>
                      <a:pt x="7" y="13"/>
                      <a:pt x="7"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1"/>
                      <a:pt x="7" y="11"/>
                      <a:pt x="6" y="11"/>
                    </a:cubicBezTo>
                    <a:cubicBezTo>
                      <a:pt x="6" y="11"/>
                      <a:pt x="6" y="11"/>
                      <a:pt x="6" y="11"/>
                    </a:cubicBezTo>
                    <a:cubicBezTo>
                      <a:pt x="5" y="11"/>
                      <a:pt x="5" y="11"/>
                      <a:pt x="5" y="11"/>
                    </a:cubicBezTo>
                    <a:cubicBezTo>
                      <a:pt x="5" y="11"/>
                      <a:pt x="5" y="11"/>
                      <a:pt x="4" y="10"/>
                    </a:cubicBezTo>
                    <a:cubicBezTo>
                      <a:pt x="4" y="10"/>
                      <a:pt x="4" y="10"/>
                      <a:pt x="4" y="10"/>
                    </a:cubicBezTo>
                    <a:cubicBezTo>
                      <a:pt x="4" y="10"/>
                      <a:pt x="4" y="10"/>
                      <a:pt x="4" y="10"/>
                    </a:cubicBezTo>
                    <a:cubicBezTo>
                      <a:pt x="4" y="10"/>
                      <a:pt x="3" y="10"/>
                      <a:pt x="3" y="10"/>
                    </a:cubicBezTo>
                    <a:cubicBezTo>
                      <a:pt x="3" y="10"/>
                      <a:pt x="3" y="10"/>
                      <a:pt x="3" y="10"/>
                    </a:cubicBezTo>
                    <a:cubicBezTo>
                      <a:pt x="3" y="10"/>
                      <a:pt x="3" y="10"/>
                      <a:pt x="4" y="9"/>
                    </a:cubicBezTo>
                    <a:cubicBezTo>
                      <a:pt x="4" y="9"/>
                      <a:pt x="4" y="9"/>
                      <a:pt x="5" y="8"/>
                    </a:cubicBezTo>
                    <a:cubicBezTo>
                      <a:pt x="5" y="8"/>
                      <a:pt x="6" y="8"/>
                      <a:pt x="6" y="8"/>
                    </a:cubicBezTo>
                    <a:cubicBezTo>
                      <a:pt x="7" y="7"/>
                      <a:pt x="7" y="7"/>
                      <a:pt x="8" y="7"/>
                    </a:cubicBezTo>
                    <a:cubicBezTo>
                      <a:pt x="8" y="7"/>
                      <a:pt x="8" y="7"/>
                      <a:pt x="8" y="7"/>
                    </a:cubicBezTo>
                    <a:cubicBezTo>
                      <a:pt x="9" y="7"/>
                      <a:pt x="9" y="6"/>
                      <a:pt x="9" y="6"/>
                    </a:cubicBezTo>
                    <a:cubicBezTo>
                      <a:pt x="9" y="6"/>
                      <a:pt x="9" y="6"/>
                      <a:pt x="9" y="6"/>
                    </a:cubicBezTo>
                    <a:cubicBezTo>
                      <a:pt x="9" y="6"/>
                      <a:pt x="9" y="6"/>
                      <a:pt x="9" y="6"/>
                    </a:cubicBezTo>
                    <a:cubicBezTo>
                      <a:pt x="10" y="5"/>
                      <a:pt x="10" y="5"/>
                      <a:pt x="9" y="4"/>
                    </a:cubicBezTo>
                    <a:cubicBezTo>
                      <a:pt x="9" y="4"/>
                      <a:pt x="9" y="4"/>
                      <a:pt x="9" y="3"/>
                    </a:cubicBezTo>
                    <a:cubicBezTo>
                      <a:pt x="9" y="3"/>
                      <a:pt x="8" y="2"/>
                      <a:pt x="8" y="2"/>
                    </a:cubicBezTo>
                    <a:cubicBezTo>
                      <a:pt x="8" y="2"/>
                      <a:pt x="8" y="1"/>
                      <a:pt x="7" y="1"/>
                    </a:cubicBezTo>
                    <a:cubicBezTo>
                      <a:pt x="7" y="1"/>
                      <a:pt x="7" y="1"/>
                      <a:pt x="7" y="1"/>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79" name="Freeform 83">
                <a:extLst>
                  <a:ext uri="{FF2B5EF4-FFF2-40B4-BE49-F238E27FC236}">
                    <a16:creationId xmlns:a16="http://schemas.microsoft.com/office/drawing/2014/main" id="{B4AEBD01-E6DC-6047-B96C-880D733D827D}"/>
                  </a:ext>
                </a:extLst>
              </p:cNvPr>
              <p:cNvSpPr>
                <a:spLocks/>
              </p:cNvSpPr>
              <p:nvPr/>
            </p:nvSpPr>
            <p:spPr bwMode="auto">
              <a:xfrm>
                <a:off x="4045" y="1076"/>
                <a:ext cx="58" cy="50"/>
              </a:xfrm>
              <a:custGeom>
                <a:avLst/>
                <a:gdLst>
                  <a:gd name="T0" fmla="*/ 13 w 55"/>
                  <a:gd name="T1" fmla="*/ 4 h 47"/>
                  <a:gd name="T2" fmla="*/ 10 w 55"/>
                  <a:gd name="T3" fmla="*/ 6 h 47"/>
                  <a:gd name="T4" fmla="*/ 9 w 55"/>
                  <a:gd name="T5" fmla="*/ 7 h 47"/>
                  <a:gd name="T6" fmla="*/ 7 w 55"/>
                  <a:gd name="T7" fmla="*/ 8 h 47"/>
                  <a:gd name="T8" fmla="*/ 5 w 55"/>
                  <a:gd name="T9" fmla="*/ 10 h 47"/>
                  <a:gd name="T10" fmla="*/ 5 w 55"/>
                  <a:gd name="T11" fmla="*/ 13 h 47"/>
                  <a:gd name="T12" fmla="*/ 1 w 55"/>
                  <a:gd name="T13" fmla="*/ 20 h 47"/>
                  <a:gd name="T14" fmla="*/ 0 w 55"/>
                  <a:gd name="T15" fmla="*/ 27 h 47"/>
                  <a:gd name="T16" fmla="*/ 1 w 55"/>
                  <a:gd name="T17" fmla="*/ 30 h 47"/>
                  <a:gd name="T18" fmla="*/ 1 w 55"/>
                  <a:gd name="T19" fmla="*/ 30 h 47"/>
                  <a:gd name="T20" fmla="*/ 2 w 55"/>
                  <a:gd name="T21" fmla="*/ 30 h 47"/>
                  <a:gd name="T22" fmla="*/ 4 w 55"/>
                  <a:gd name="T23" fmla="*/ 30 h 47"/>
                  <a:gd name="T24" fmla="*/ 7 w 55"/>
                  <a:gd name="T25" fmla="*/ 31 h 47"/>
                  <a:gd name="T26" fmla="*/ 8 w 55"/>
                  <a:gd name="T27" fmla="*/ 31 h 47"/>
                  <a:gd name="T28" fmla="*/ 9 w 55"/>
                  <a:gd name="T29" fmla="*/ 29 h 47"/>
                  <a:gd name="T30" fmla="*/ 11 w 55"/>
                  <a:gd name="T31" fmla="*/ 27 h 47"/>
                  <a:gd name="T32" fmla="*/ 13 w 55"/>
                  <a:gd name="T33" fmla="*/ 26 h 47"/>
                  <a:gd name="T34" fmla="*/ 14 w 55"/>
                  <a:gd name="T35" fmla="*/ 27 h 47"/>
                  <a:gd name="T36" fmla="*/ 17 w 55"/>
                  <a:gd name="T37" fmla="*/ 29 h 47"/>
                  <a:gd name="T38" fmla="*/ 18 w 55"/>
                  <a:gd name="T39" fmla="*/ 30 h 47"/>
                  <a:gd name="T40" fmla="*/ 19 w 55"/>
                  <a:gd name="T41" fmla="*/ 29 h 47"/>
                  <a:gd name="T42" fmla="*/ 21 w 55"/>
                  <a:gd name="T43" fmla="*/ 29 h 47"/>
                  <a:gd name="T44" fmla="*/ 22 w 55"/>
                  <a:gd name="T45" fmla="*/ 29 h 47"/>
                  <a:gd name="T46" fmla="*/ 23 w 55"/>
                  <a:gd name="T47" fmla="*/ 29 h 47"/>
                  <a:gd name="T48" fmla="*/ 24 w 55"/>
                  <a:gd name="T49" fmla="*/ 30 h 47"/>
                  <a:gd name="T50" fmla="*/ 26 w 55"/>
                  <a:gd name="T51" fmla="*/ 29 h 47"/>
                  <a:gd name="T52" fmla="*/ 28 w 55"/>
                  <a:gd name="T53" fmla="*/ 29 h 47"/>
                  <a:gd name="T54" fmla="*/ 30 w 55"/>
                  <a:gd name="T55" fmla="*/ 29 h 47"/>
                  <a:gd name="T56" fmla="*/ 31 w 55"/>
                  <a:gd name="T57" fmla="*/ 29 h 47"/>
                  <a:gd name="T58" fmla="*/ 40 w 55"/>
                  <a:gd name="T59" fmla="*/ 37 h 47"/>
                  <a:gd name="T60" fmla="*/ 50 w 55"/>
                  <a:gd name="T61" fmla="*/ 47 h 47"/>
                  <a:gd name="T62" fmla="*/ 51 w 55"/>
                  <a:gd name="T63" fmla="*/ 47 h 47"/>
                  <a:gd name="T64" fmla="*/ 52 w 55"/>
                  <a:gd name="T65" fmla="*/ 47 h 47"/>
                  <a:gd name="T66" fmla="*/ 53 w 55"/>
                  <a:gd name="T67" fmla="*/ 47 h 47"/>
                  <a:gd name="T68" fmla="*/ 54 w 55"/>
                  <a:gd name="T69" fmla="*/ 46 h 47"/>
                  <a:gd name="T70" fmla="*/ 51 w 55"/>
                  <a:gd name="T71" fmla="*/ 41 h 47"/>
                  <a:gd name="T72" fmla="*/ 43 w 55"/>
                  <a:gd name="T73" fmla="*/ 32 h 47"/>
                  <a:gd name="T74" fmla="*/ 33 w 55"/>
                  <a:gd name="T75" fmla="*/ 27 h 47"/>
                  <a:gd name="T76" fmla="*/ 30 w 55"/>
                  <a:gd name="T77" fmla="*/ 24 h 47"/>
                  <a:gd name="T78" fmla="*/ 29 w 55"/>
                  <a:gd name="T79" fmla="*/ 22 h 47"/>
                  <a:gd name="T80" fmla="*/ 26 w 55"/>
                  <a:gd name="T81" fmla="*/ 20 h 47"/>
                  <a:gd name="T82" fmla="*/ 21 w 55"/>
                  <a:gd name="T83" fmla="*/ 9 h 47"/>
                  <a:gd name="T84" fmla="*/ 18 w 55"/>
                  <a:gd name="T8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47">
                    <a:moveTo>
                      <a:pt x="17" y="0"/>
                    </a:moveTo>
                    <a:cubicBezTo>
                      <a:pt x="16" y="1"/>
                      <a:pt x="16" y="2"/>
                      <a:pt x="15" y="2"/>
                    </a:cubicBezTo>
                    <a:cubicBezTo>
                      <a:pt x="14" y="3"/>
                      <a:pt x="14" y="3"/>
                      <a:pt x="13" y="4"/>
                    </a:cubicBezTo>
                    <a:cubicBezTo>
                      <a:pt x="13" y="4"/>
                      <a:pt x="12" y="5"/>
                      <a:pt x="12" y="5"/>
                    </a:cubicBezTo>
                    <a:cubicBezTo>
                      <a:pt x="11" y="5"/>
                      <a:pt x="11" y="6"/>
                      <a:pt x="10" y="6"/>
                    </a:cubicBezTo>
                    <a:cubicBezTo>
                      <a:pt x="10" y="6"/>
                      <a:pt x="10" y="6"/>
                      <a:pt x="10" y="6"/>
                    </a:cubicBezTo>
                    <a:cubicBezTo>
                      <a:pt x="10" y="6"/>
                      <a:pt x="10" y="7"/>
                      <a:pt x="10" y="7"/>
                    </a:cubicBezTo>
                    <a:cubicBezTo>
                      <a:pt x="9" y="7"/>
                      <a:pt x="9" y="7"/>
                      <a:pt x="9" y="7"/>
                    </a:cubicBezTo>
                    <a:cubicBezTo>
                      <a:pt x="9" y="7"/>
                      <a:pt x="9" y="7"/>
                      <a:pt x="9" y="7"/>
                    </a:cubicBezTo>
                    <a:cubicBezTo>
                      <a:pt x="9" y="7"/>
                      <a:pt x="9" y="7"/>
                      <a:pt x="9" y="7"/>
                    </a:cubicBezTo>
                    <a:cubicBezTo>
                      <a:pt x="8" y="8"/>
                      <a:pt x="8" y="8"/>
                      <a:pt x="8" y="8"/>
                    </a:cubicBezTo>
                    <a:cubicBezTo>
                      <a:pt x="8" y="8"/>
                      <a:pt x="8" y="8"/>
                      <a:pt x="7" y="8"/>
                    </a:cubicBezTo>
                    <a:cubicBezTo>
                      <a:pt x="7" y="8"/>
                      <a:pt x="7" y="8"/>
                      <a:pt x="7" y="8"/>
                    </a:cubicBezTo>
                    <a:cubicBezTo>
                      <a:pt x="6" y="9"/>
                      <a:pt x="6" y="9"/>
                      <a:pt x="6" y="9"/>
                    </a:cubicBezTo>
                    <a:cubicBezTo>
                      <a:pt x="5" y="9"/>
                      <a:pt x="5" y="10"/>
                      <a:pt x="5" y="10"/>
                    </a:cubicBezTo>
                    <a:cubicBezTo>
                      <a:pt x="5" y="10"/>
                      <a:pt x="5" y="10"/>
                      <a:pt x="5" y="10"/>
                    </a:cubicBezTo>
                    <a:cubicBezTo>
                      <a:pt x="4" y="11"/>
                      <a:pt x="4" y="11"/>
                      <a:pt x="4" y="11"/>
                    </a:cubicBezTo>
                    <a:cubicBezTo>
                      <a:pt x="5" y="12"/>
                      <a:pt x="5" y="13"/>
                      <a:pt x="5" y="13"/>
                    </a:cubicBezTo>
                    <a:cubicBezTo>
                      <a:pt x="5" y="14"/>
                      <a:pt x="4" y="15"/>
                      <a:pt x="4" y="15"/>
                    </a:cubicBezTo>
                    <a:cubicBezTo>
                      <a:pt x="4" y="16"/>
                      <a:pt x="4" y="17"/>
                      <a:pt x="3" y="18"/>
                    </a:cubicBezTo>
                    <a:cubicBezTo>
                      <a:pt x="3" y="18"/>
                      <a:pt x="2" y="19"/>
                      <a:pt x="1" y="20"/>
                    </a:cubicBezTo>
                    <a:cubicBezTo>
                      <a:pt x="1" y="21"/>
                      <a:pt x="0" y="21"/>
                      <a:pt x="0" y="22"/>
                    </a:cubicBezTo>
                    <a:cubicBezTo>
                      <a:pt x="0" y="23"/>
                      <a:pt x="0" y="23"/>
                      <a:pt x="0" y="24"/>
                    </a:cubicBezTo>
                    <a:cubicBezTo>
                      <a:pt x="0" y="25"/>
                      <a:pt x="0" y="26"/>
                      <a:pt x="0" y="27"/>
                    </a:cubicBezTo>
                    <a:cubicBezTo>
                      <a:pt x="0" y="27"/>
                      <a:pt x="0" y="28"/>
                      <a:pt x="1" y="29"/>
                    </a:cubicBezTo>
                    <a:cubicBezTo>
                      <a:pt x="1" y="29"/>
                      <a:pt x="1" y="29"/>
                      <a:pt x="1" y="29"/>
                    </a:cubicBezTo>
                    <a:cubicBezTo>
                      <a:pt x="1" y="30"/>
                      <a:pt x="1" y="30"/>
                      <a:pt x="1" y="30"/>
                    </a:cubicBezTo>
                    <a:cubicBezTo>
                      <a:pt x="1" y="30"/>
                      <a:pt x="1" y="30"/>
                      <a:pt x="1" y="30"/>
                    </a:cubicBezTo>
                    <a:cubicBezTo>
                      <a:pt x="1" y="30"/>
                      <a:pt x="1" y="30"/>
                      <a:pt x="1" y="31"/>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3" y="30"/>
                    </a:cubicBezTo>
                    <a:cubicBezTo>
                      <a:pt x="3" y="30"/>
                      <a:pt x="3" y="30"/>
                      <a:pt x="3" y="30"/>
                    </a:cubicBezTo>
                    <a:cubicBezTo>
                      <a:pt x="3" y="30"/>
                      <a:pt x="3" y="30"/>
                      <a:pt x="4" y="30"/>
                    </a:cubicBezTo>
                    <a:cubicBezTo>
                      <a:pt x="4" y="30"/>
                      <a:pt x="4" y="30"/>
                      <a:pt x="4" y="30"/>
                    </a:cubicBezTo>
                    <a:cubicBezTo>
                      <a:pt x="5" y="30"/>
                      <a:pt x="5" y="30"/>
                      <a:pt x="6" y="30"/>
                    </a:cubicBezTo>
                    <a:cubicBezTo>
                      <a:pt x="6" y="30"/>
                      <a:pt x="7" y="31"/>
                      <a:pt x="7" y="31"/>
                    </a:cubicBezTo>
                    <a:cubicBezTo>
                      <a:pt x="7" y="31"/>
                      <a:pt x="7" y="31"/>
                      <a:pt x="8" y="31"/>
                    </a:cubicBezTo>
                    <a:cubicBezTo>
                      <a:pt x="8" y="31"/>
                      <a:pt x="8" y="31"/>
                      <a:pt x="8" y="31"/>
                    </a:cubicBezTo>
                    <a:cubicBezTo>
                      <a:pt x="8" y="31"/>
                      <a:pt x="8" y="31"/>
                      <a:pt x="8" y="31"/>
                    </a:cubicBezTo>
                    <a:cubicBezTo>
                      <a:pt x="9" y="31"/>
                      <a:pt x="9" y="31"/>
                      <a:pt x="9" y="31"/>
                    </a:cubicBezTo>
                    <a:cubicBezTo>
                      <a:pt x="9" y="31"/>
                      <a:pt x="9" y="31"/>
                      <a:pt x="9" y="30"/>
                    </a:cubicBezTo>
                    <a:cubicBezTo>
                      <a:pt x="9" y="30"/>
                      <a:pt x="9" y="30"/>
                      <a:pt x="9" y="29"/>
                    </a:cubicBezTo>
                    <a:cubicBezTo>
                      <a:pt x="10" y="29"/>
                      <a:pt x="10" y="29"/>
                      <a:pt x="10" y="29"/>
                    </a:cubicBezTo>
                    <a:cubicBezTo>
                      <a:pt x="10" y="28"/>
                      <a:pt x="10" y="28"/>
                      <a:pt x="10" y="27"/>
                    </a:cubicBezTo>
                    <a:cubicBezTo>
                      <a:pt x="10" y="27"/>
                      <a:pt x="11" y="27"/>
                      <a:pt x="11" y="27"/>
                    </a:cubicBezTo>
                    <a:cubicBezTo>
                      <a:pt x="11" y="27"/>
                      <a:pt x="11" y="26"/>
                      <a:pt x="11" y="26"/>
                    </a:cubicBezTo>
                    <a:cubicBezTo>
                      <a:pt x="12" y="26"/>
                      <a:pt x="12" y="26"/>
                      <a:pt x="12" y="26"/>
                    </a:cubicBezTo>
                    <a:cubicBezTo>
                      <a:pt x="12" y="26"/>
                      <a:pt x="12" y="26"/>
                      <a:pt x="13" y="26"/>
                    </a:cubicBezTo>
                    <a:cubicBezTo>
                      <a:pt x="13" y="26"/>
                      <a:pt x="13" y="26"/>
                      <a:pt x="13" y="27"/>
                    </a:cubicBezTo>
                    <a:cubicBezTo>
                      <a:pt x="13" y="27"/>
                      <a:pt x="14" y="27"/>
                      <a:pt x="14" y="27"/>
                    </a:cubicBezTo>
                    <a:cubicBezTo>
                      <a:pt x="14" y="27"/>
                      <a:pt x="14" y="27"/>
                      <a:pt x="14" y="27"/>
                    </a:cubicBezTo>
                    <a:cubicBezTo>
                      <a:pt x="15" y="28"/>
                      <a:pt x="15" y="28"/>
                      <a:pt x="15" y="28"/>
                    </a:cubicBezTo>
                    <a:cubicBezTo>
                      <a:pt x="16" y="28"/>
                      <a:pt x="16" y="29"/>
                      <a:pt x="16" y="29"/>
                    </a:cubicBezTo>
                    <a:cubicBezTo>
                      <a:pt x="16" y="29"/>
                      <a:pt x="16" y="29"/>
                      <a:pt x="17" y="29"/>
                    </a:cubicBezTo>
                    <a:cubicBezTo>
                      <a:pt x="17" y="29"/>
                      <a:pt x="17" y="30"/>
                      <a:pt x="17" y="30"/>
                    </a:cubicBezTo>
                    <a:cubicBezTo>
                      <a:pt x="17" y="30"/>
                      <a:pt x="18" y="30"/>
                      <a:pt x="18" y="30"/>
                    </a:cubicBezTo>
                    <a:cubicBezTo>
                      <a:pt x="18" y="30"/>
                      <a:pt x="18" y="30"/>
                      <a:pt x="18" y="30"/>
                    </a:cubicBezTo>
                    <a:cubicBezTo>
                      <a:pt x="18" y="30"/>
                      <a:pt x="18" y="30"/>
                      <a:pt x="18" y="30"/>
                    </a:cubicBezTo>
                    <a:cubicBezTo>
                      <a:pt x="19" y="30"/>
                      <a:pt x="19" y="30"/>
                      <a:pt x="19" y="30"/>
                    </a:cubicBezTo>
                    <a:cubicBezTo>
                      <a:pt x="19" y="30"/>
                      <a:pt x="19" y="29"/>
                      <a:pt x="19" y="29"/>
                    </a:cubicBezTo>
                    <a:cubicBezTo>
                      <a:pt x="19" y="29"/>
                      <a:pt x="20" y="29"/>
                      <a:pt x="20" y="29"/>
                    </a:cubicBezTo>
                    <a:cubicBezTo>
                      <a:pt x="20" y="29"/>
                      <a:pt x="20"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3" y="29"/>
                    </a:cubicBezTo>
                    <a:cubicBezTo>
                      <a:pt x="23" y="29"/>
                      <a:pt x="23" y="29"/>
                      <a:pt x="23" y="29"/>
                    </a:cubicBezTo>
                    <a:cubicBezTo>
                      <a:pt x="23" y="29"/>
                      <a:pt x="23" y="29"/>
                      <a:pt x="23" y="29"/>
                    </a:cubicBezTo>
                    <a:cubicBezTo>
                      <a:pt x="24" y="29"/>
                      <a:pt x="24" y="29"/>
                      <a:pt x="24" y="29"/>
                    </a:cubicBezTo>
                    <a:cubicBezTo>
                      <a:pt x="24" y="29"/>
                      <a:pt x="24" y="30"/>
                      <a:pt x="24" y="30"/>
                    </a:cubicBezTo>
                    <a:cubicBezTo>
                      <a:pt x="24" y="30"/>
                      <a:pt x="25" y="30"/>
                      <a:pt x="25" y="30"/>
                    </a:cubicBezTo>
                    <a:cubicBezTo>
                      <a:pt x="25" y="30"/>
                      <a:pt x="25" y="30"/>
                      <a:pt x="25" y="30"/>
                    </a:cubicBezTo>
                    <a:cubicBezTo>
                      <a:pt x="26" y="30"/>
                      <a:pt x="26" y="30"/>
                      <a:pt x="26" y="29"/>
                    </a:cubicBezTo>
                    <a:cubicBezTo>
                      <a:pt x="26" y="29"/>
                      <a:pt x="27" y="29"/>
                      <a:pt x="27" y="29"/>
                    </a:cubicBezTo>
                    <a:cubicBezTo>
                      <a:pt x="27" y="29"/>
                      <a:pt x="27" y="29"/>
                      <a:pt x="28" y="29"/>
                    </a:cubicBezTo>
                    <a:cubicBezTo>
                      <a:pt x="28" y="29"/>
                      <a:pt x="28" y="29"/>
                      <a:pt x="28" y="29"/>
                    </a:cubicBezTo>
                    <a:cubicBezTo>
                      <a:pt x="29" y="29"/>
                      <a:pt x="29" y="29"/>
                      <a:pt x="29" y="29"/>
                    </a:cubicBezTo>
                    <a:cubicBezTo>
                      <a:pt x="29"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2" y="29"/>
                    </a:cubicBezTo>
                    <a:cubicBezTo>
                      <a:pt x="32" y="29"/>
                      <a:pt x="33" y="30"/>
                      <a:pt x="35" y="32"/>
                    </a:cubicBezTo>
                    <a:cubicBezTo>
                      <a:pt x="36" y="33"/>
                      <a:pt x="38" y="35"/>
                      <a:pt x="40" y="37"/>
                    </a:cubicBezTo>
                    <a:cubicBezTo>
                      <a:pt x="42" y="39"/>
                      <a:pt x="44" y="41"/>
                      <a:pt x="46" y="43"/>
                    </a:cubicBezTo>
                    <a:cubicBezTo>
                      <a:pt x="48" y="45"/>
                      <a:pt x="49" y="46"/>
                      <a:pt x="50" y="47"/>
                    </a:cubicBezTo>
                    <a:cubicBezTo>
                      <a:pt x="50" y="47"/>
                      <a:pt x="50" y="47"/>
                      <a:pt x="50" y="47"/>
                    </a:cubicBezTo>
                    <a:cubicBezTo>
                      <a:pt x="50" y="47"/>
                      <a:pt x="50" y="47"/>
                      <a:pt x="50" y="47"/>
                    </a:cubicBezTo>
                    <a:cubicBezTo>
                      <a:pt x="50" y="47"/>
                      <a:pt x="51" y="47"/>
                      <a:pt x="51" y="47"/>
                    </a:cubicBezTo>
                    <a:cubicBezTo>
                      <a:pt x="51" y="47"/>
                      <a:pt x="51" y="47"/>
                      <a:pt x="51" y="47"/>
                    </a:cubicBezTo>
                    <a:cubicBezTo>
                      <a:pt x="51" y="47"/>
                      <a:pt x="51" y="47"/>
                      <a:pt x="52" y="47"/>
                    </a:cubicBezTo>
                    <a:cubicBezTo>
                      <a:pt x="52" y="47"/>
                      <a:pt x="52" y="47"/>
                      <a:pt x="52" y="47"/>
                    </a:cubicBezTo>
                    <a:cubicBezTo>
                      <a:pt x="52" y="47"/>
                      <a:pt x="52" y="47"/>
                      <a:pt x="52" y="47"/>
                    </a:cubicBezTo>
                    <a:cubicBezTo>
                      <a:pt x="53" y="47"/>
                      <a:pt x="53" y="47"/>
                      <a:pt x="53" y="47"/>
                    </a:cubicBezTo>
                    <a:cubicBezTo>
                      <a:pt x="53" y="47"/>
                      <a:pt x="53" y="47"/>
                      <a:pt x="53" y="47"/>
                    </a:cubicBezTo>
                    <a:cubicBezTo>
                      <a:pt x="53" y="47"/>
                      <a:pt x="53" y="47"/>
                      <a:pt x="53" y="47"/>
                    </a:cubicBezTo>
                    <a:cubicBezTo>
                      <a:pt x="53" y="47"/>
                      <a:pt x="53" y="47"/>
                      <a:pt x="53" y="47"/>
                    </a:cubicBezTo>
                    <a:cubicBezTo>
                      <a:pt x="53" y="46"/>
                      <a:pt x="53" y="46"/>
                      <a:pt x="54" y="46"/>
                    </a:cubicBezTo>
                    <a:cubicBezTo>
                      <a:pt x="54" y="46"/>
                      <a:pt x="54" y="46"/>
                      <a:pt x="54" y="46"/>
                    </a:cubicBezTo>
                    <a:cubicBezTo>
                      <a:pt x="54" y="46"/>
                      <a:pt x="55" y="46"/>
                      <a:pt x="55" y="45"/>
                    </a:cubicBezTo>
                    <a:cubicBezTo>
                      <a:pt x="54" y="45"/>
                      <a:pt x="54" y="44"/>
                      <a:pt x="53" y="43"/>
                    </a:cubicBezTo>
                    <a:cubicBezTo>
                      <a:pt x="52" y="43"/>
                      <a:pt x="52" y="42"/>
                      <a:pt x="51" y="41"/>
                    </a:cubicBezTo>
                    <a:cubicBezTo>
                      <a:pt x="50" y="40"/>
                      <a:pt x="49" y="39"/>
                      <a:pt x="49" y="39"/>
                    </a:cubicBezTo>
                    <a:cubicBezTo>
                      <a:pt x="48" y="38"/>
                      <a:pt x="47" y="37"/>
                      <a:pt x="46" y="36"/>
                    </a:cubicBezTo>
                    <a:cubicBezTo>
                      <a:pt x="45" y="34"/>
                      <a:pt x="44" y="33"/>
                      <a:pt x="43" y="32"/>
                    </a:cubicBezTo>
                    <a:cubicBezTo>
                      <a:pt x="41" y="31"/>
                      <a:pt x="40" y="30"/>
                      <a:pt x="39" y="29"/>
                    </a:cubicBezTo>
                    <a:cubicBezTo>
                      <a:pt x="38" y="28"/>
                      <a:pt x="37" y="28"/>
                      <a:pt x="36" y="27"/>
                    </a:cubicBezTo>
                    <a:cubicBezTo>
                      <a:pt x="35" y="27"/>
                      <a:pt x="34" y="27"/>
                      <a:pt x="33" y="27"/>
                    </a:cubicBezTo>
                    <a:cubicBezTo>
                      <a:pt x="33" y="27"/>
                      <a:pt x="32" y="27"/>
                      <a:pt x="32" y="26"/>
                    </a:cubicBezTo>
                    <a:cubicBezTo>
                      <a:pt x="31" y="26"/>
                      <a:pt x="31" y="26"/>
                      <a:pt x="31" y="26"/>
                    </a:cubicBezTo>
                    <a:cubicBezTo>
                      <a:pt x="31" y="25"/>
                      <a:pt x="30" y="25"/>
                      <a:pt x="30" y="24"/>
                    </a:cubicBezTo>
                    <a:cubicBezTo>
                      <a:pt x="30" y="24"/>
                      <a:pt x="30" y="24"/>
                      <a:pt x="29" y="23"/>
                    </a:cubicBezTo>
                    <a:cubicBezTo>
                      <a:pt x="29" y="23"/>
                      <a:pt x="29" y="23"/>
                      <a:pt x="29" y="23"/>
                    </a:cubicBezTo>
                    <a:cubicBezTo>
                      <a:pt x="29" y="22"/>
                      <a:pt x="29" y="22"/>
                      <a:pt x="29" y="22"/>
                    </a:cubicBezTo>
                    <a:cubicBezTo>
                      <a:pt x="28" y="22"/>
                      <a:pt x="28" y="22"/>
                      <a:pt x="28" y="22"/>
                    </a:cubicBezTo>
                    <a:cubicBezTo>
                      <a:pt x="28" y="21"/>
                      <a:pt x="28" y="21"/>
                      <a:pt x="28" y="21"/>
                    </a:cubicBezTo>
                    <a:cubicBezTo>
                      <a:pt x="27" y="21"/>
                      <a:pt x="26" y="21"/>
                      <a:pt x="26" y="20"/>
                    </a:cubicBezTo>
                    <a:cubicBezTo>
                      <a:pt x="25" y="19"/>
                      <a:pt x="24" y="18"/>
                      <a:pt x="24" y="17"/>
                    </a:cubicBezTo>
                    <a:cubicBezTo>
                      <a:pt x="23" y="15"/>
                      <a:pt x="22" y="14"/>
                      <a:pt x="22" y="13"/>
                    </a:cubicBezTo>
                    <a:cubicBezTo>
                      <a:pt x="21" y="11"/>
                      <a:pt x="21" y="10"/>
                      <a:pt x="21" y="9"/>
                    </a:cubicBezTo>
                    <a:cubicBezTo>
                      <a:pt x="21" y="8"/>
                      <a:pt x="21" y="7"/>
                      <a:pt x="21" y="7"/>
                    </a:cubicBezTo>
                    <a:cubicBezTo>
                      <a:pt x="20" y="6"/>
                      <a:pt x="20" y="6"/>
                      <a:pt x="20" y="5"/>
                    </a:cubicBezTo>
                    <a:cubicBezTo>
                      <a:pt x="19" y="4"/>
                      <a:pt x="19" y="3"/>
                      <a:pt x="18" y="2"/>
                    </a:cubicBezTo>
                    <a:cubicBezTo>
                      <a:pt x="18" y="2"/>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0" name="Freeform 84">
                <a:extLst>
                  <a:ext uri="{FF2B5EF4-FFF2-40B4-BE49-F238E27FC236}">
                    <a16:creationId xmlns:a16="http://schemas.microsoft.com/office/drawing/2014/main" id="{4841FF8D-F5B0-8E46-B2A0-3256EA2924D9}"/>
                  </a:ext>
                </a:extLst>
              </p:cNvPr>
              <p:cNvSpPr>
                <a:spLocks noEditPoints="1"/>
              </p:cNvSpPr>
              <p:nvPr/>
            </p:nvSpPr>
            <p:spPr bwMode="auto">
              <a:xfrm>
                <a:off x="4044" y="1074"/>
                <a:ext cx="61" cy="53"/>
              </a:xfrm>
              <a:custGeom>
                <a:avLst/>
                <a:gdLst>
                  <a:gd name="T0" fmla="*/ 4 w 58"/>
                  <a:gd name="T1" fmla="*/ 32 h 50"/>
                  <a:gd name="T2" fmla="*/ 5 w 58"/>
                  <a:gd name="T3" fmla="*/ 32 h 50"/>
                  <a:gd name="T4" fmla="*/ 17 w 58"/>
                  <a:gd name="T5" fmla="*/ 1 h 50"/>
                  <a:gd name="T6" fmla="*/ 16 w 58"/>
                  <a:gd name="T7" fmla="*/ 2 h 50"/>
                  <a:gd name="T8" fmla="*/ 13 w 58"/>
                  <a:gd name="T9" fmla="*/ 5 h 50"/>
                  <a:gd name="T10" fmla="*/ 13 w 58"/>
                  <a:gd name="T11" fmla="*/ 5 h 50"/>
                  <a:gd name="T12" fmla="*/ 13 w 58"/>
                  <a:gd name="T13" fmla="*/ 6 h 50"/>
                  <a:gd name="T14" fmla="*/ 10 w 58"/>
                  <a:gd name="T15" fmla="*/ 8 h 50"/>
                  <a:gd name="T16" fmla="*/ 9 w 58"/>
                  <a:gd name="T17" fmla="*/ 9 h 50"/>
                  <a:gd name="T18" fmla="*/ 6 w 58"/>
                  <a:gd name="T19" fmla="*/ 10 h 50"/>
                  <a:gd name="T20" fmla="*/ 4 w 58"/>
                  <a:gd name="T21" fmla="*/ 13 h 50"/>
                  <a:gd name="T22" fmla="*/ 5 w 58"/>
                  <a:gd name="T23" fmla="*/ 14 h 50"/>
                  <a:gd name="T24" fmla="*/ 4 w 58"/>
                  <a:gd name="T25" fmla="*/ 16 h 50"/>
                  <a:gd name="T26" fmla="*/ 1 w 58"/>
                  <a:gd name="T27" fmla="*/ 22 h 50"/>
                  <a:gd name="T28" fmla="*/ 0 w 58"/>
                  <a:gd name="T29" fmla="*/ 28 h 50"/>
                  <a:gd name="T30" fmla="*/ 1 w 58"/>
                  <a:gd name="T31" fmla="*/ 32 h 50"/>
                  <a:gd name="T32" fmla="*/ 1 w 58"/>
                  <a:gd name="T33" fmla="*/ 33 h 50"/>
                  <a:gd name="T34" fmla="*/ 2 w 58"/>
                  <a:gd name="T35" fmla="*/ 33 h 50"/>
                  <a:gd name="T36" fmla="*/ 2 w 58"/>
                  <a:gd name="T37" fmla="*/ 31 h 50"/>
                  <a:gd name="T38" fmla="*/ 1 w 58"/>
                  <a:gd name="T39" fmla="*/ 24 h 50"/>
                  <a:gd name="T40" fmla="*/ 6 w 58"/>
                  <a:gd name="T41" fmla="*/ 15 h 50"/>
                  <a:gd name="T42" fmla="*/ 7 w 58"/>
                  <a:gd name="T43" fmla="*/ 11 h 50"/>
                  <a:gd name="T44" fmla="*/ 10 w 58"/>
                  <a:gd name="T45" fmla="*/ 9 h 50"/>
                  <a:gd name="T46" fmla="*/ 11 w 58"/>
                  <a:gd name="T47" fmla="*/ 8 h 50"/>
                  <a:gd name="T48" fmla="*/ 16 w 58"/>
                  <a:gd name="T49" fmla="*/ 4 h 50"/>
                  <a:gd name="T50" fmla="*/ 22 w 58"/>
                  <a:gd name="T51" fmla="*/ 9 h 50"/>
                  <a:gd name="T52" fmla="*/ 27 w 58"/>
                  <a:gd name="T53" fmla="*/ 22 h 50"/>
                  <a:gd name="T54" fmla="*/ 30 w 58"/>
                  <a:gd name="T55" fmla="*/ 25 h 50"/>
                  <a:gd name="T56" fmla="*/ 33 w 58"/>
                  <a:gd name="T57" fmla="*/ 28 h 50"/>
                  <a:gd name="T58" fmla="*/ 44 w 58"/>
                  <a:gd name="T59" fmla="*/ 34 h 50"/>
                  <a:gd name="T60" fmla="*/ 54 w 58"/>
                  <a:gd name="T61" fmla="*/ 45 h 50"/>
                  <a:gd name="T62" fmla="*/ 54 w 58"/>
                  <a:gd name="T63" fmla="*/ 49 h 50"/>
                  <a:gd name="T64" fmla="*/ 53 w 58"/>
                  <a:gd name="T65" fmla="*/ 49 h 50"/>
                  <a:gd name="T66" fmla="*/ 52 w 58"/>
                  <a:gd name="T67" fmla="*/ 49 h 50"/>
                  <a:gd name="T68" fmla="*/ 51 w 58"/>
                  <a:gd name="T69" fmla="*/ 49 h 50"/>
                  <a:gd name="T70" fmla="*/ 51 w 58"/>
                  <a:gd name="T71" fmla="*/ 50 h 50"/>
                  <a:gd name="T72" fmla="*/ 53 w 58"/>
                  <a:gd name="T73" fmla="*/ 50 h 50"/>
                  <a:gd name="T74" fmla="*/ 54 w 58"/>
                  <a:gd name="T75" fmla="*/ 50 h 50"/>
                  <a:gd name="T76" fmla="*/ 55 w 58"/>
                  <a:gd name="T77" fmla="*/ 49 h 50"/>
                  <a:gd name="T78" fmla="*/ 56 w 58"/>
                  <a:gd name="T79" fmla="*/ 48 h 50"/>
                  <a:gd name="T80" fmla="*/ 57 w 58"/>
                  <a:gd name="T81" fmla="*/ 48 h 50"/>
                  <a:gd name="T82" fmla="*/ 57 w 58"/>
                  <a:gd name="T83" fmla="*/ 47 h 50"/>
                  <a:gd name="T84" fmla="*/ 57 w 58"/>
                  <a:gd name="T85" fmla="*/ 47 h 50"/>
                  <a:gd name="T86" fmla="*/ 51 w 58"/>
                  <a:gd name="T87" fmla="*/ 40 h 50"/>
                  <a:gd name="T88" fmla="*/ 37 w 58"/>
                  <a:gd name="T89" fmla="*/ 28 h 50"/>
                  <a:gd name="T90" fmla="*/ 32 w 58"/>
                  <a:gd name="T91" fmla="*/ 26 h 50"/>
                  <a:gd name="T92" fmla="*/ 30 w 58"/>
                  <a:gd name="T93" fmla="*/ 23 h 50"/>
                  <a:gd name="T94" fmla="*/ 24 w 58"/>
                  <a:gd name="T95" fmla="*/ 14 h 50"/>
                  <a:gd name="T96" fmla="*/ 20 w 58"/>
                  <a:gd name="T97" fmla="*/ 3 h 50"/>
                  <a:gd name="T98" fmla="*/ 18 w 58"/>
                  <a:gd name="T9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50">
                    <a:moveTo>
                      <a:pt x="5" y="32"/>
                    </a:moveTo>
                    <a:cubicBezTo>
                      <a:pt x="5" y="32"/>
                      <a:pt x="5" y="32"/>
                      <a:pt x="5" y="32"/>
                    </a:cubicBezTo>
                    <a:cubicBezTo>
                      <a:pt x="4" y="32"/>
                      <a:pt x="4" y="32"/>
                      <a:pt x="4" y="32"/>
                    </a:cubicBezTo>
                    <a:cubicBezTo>
                      <a:pt x="4" y="32"/>
                      <a:pt x="4" y="32"/>
                      <a:pt x="4" y="32"/>
                    </a:cubicBezTo>
                    <a:cubicBezTo>
                      <a:pt x="3" y="32"/>
                      <a:pt x="3" y="32"/>
                      <a:pt x="3" y="32"/>
                    </a:cubicBezTo>
                    <a:cubicBezTo>
                      <a:pt x="3" y="32"/>
                      <a:pt x="3" y="32"/>
                      <a:pt x="4" y="32"/>
                    </a:cubicBezTo>
                    <a:cubicBezTo>
                      <a:pt x="4" y="32"/>
                      <a:pt x="4" y="32"/>
                      <a:pt x="4" y="32"/>
                    </a:cubicBezTo>
                    <a:cubicBezTo>
                      <a:pt x="4" y="32"/>
                      <a:pt x="4" y="32"/>
                      <a:pt x="5" y="32"/>
                    </a:cubicBezTo>
                    <a:cubicBezTo>
                      <a:pt x="5" y="32"/>
                      <a:pt x="5" y="32"/>
                      <a:pt x="5" y="32"/>
                    </a:cubicBezTo>
                    <a:moveTo>
                      <a:pt x="18" y="0"/>
                    </a:move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2"/>
                      <a:pt x="16" y="2"/>
                      <a:pt x="16" y="2"/>
                    </a:cubicBezTo>
                    <a:cubicBezTo>
                      <a:pt x="16" y="3"/>
                      <a:pt x="16" y="3"/>
                      <a:pt x="15" y="4"/>
                    </a:cubicBezTo>
                    <a:cubicBezTo>
                      <a:pt x="15" y="4"/>
                      <a:pt x="15" y="4"/>
                      <a:pt x="14" y="4"/>
                    </a:cubicBezTo>
                    <a:cubicBezTo>
                      <a:pt x="14" y="5"/>
                      <a:pt x="14" y="5"/>
                      <a:pt x="14" y="5"/>
                    </a:cubicBezTo>
                    <a:cubicBezTo>
                      <a:pt x="14"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7"/>
                      <a:pt x="12" y="7"/>
                      <a:pt x="11" y="7"/>
                    </a:cubicBezTo>
                    <a:cubicBezTo>
                      <a:pt x="11" y="7"/>
                      <a:pt x="11" y="7"/>
                      <a:pt x="11" y="7"/>
                    </a:cubicBezTo>
                    <a:cubicBezTo>
                      <a:pt x="11" y="7"/>
                      <a:pt x="10" y="7"/>
                      <a:pt x="10" y="8"/>
                    </a:cubicBezTo>
                    <a:cubicBezTo>
                      <a:pt x="10" y="8"/>
                      <a:pt x="10" y="8"/>
                      <a:pt x="10" y="8"/>
                    </a:cubicBezTo>
                    <a:cubicBezTo>
                      <a:pt x="10" y="8"/>
                      <a:pt x="10" y="8"/>
                      <a:pt x="10" y="8"/>
                    </a:cubicBezTo>
                    <a:cubicBezTo>
                      <a:pt x="9" y="8"/>
                      <a:pt x="9" y="8"/>
                      <a:pt x="9" y="8"/>
                    </a:cubicBezTo>
                    <a:cubicBezTo>
                      <a:pt x="9" y="8"/>
                      <a:pt x="9" y="9"/>
                      <a:pt x="9" y="9"/>
                    </a:cubicBezTo>
                    <a:cubicBezTo>
                      <a:pt x="9" y="9"/>
                      <a:pt x="9" y="9"/>
                      <a:pt x="8" y="9"/>
                    </a:cubicBezTo>
                    <a:cubicBezTo>
                      <a:pt x="8" y="9"/>
                      <a:pt x="8" y="9"/>
                      <a:pt x="8" y="9"/>
                    </a:cubicBezTo>
                    <a:cubicBezTo>
                      <a:pt x="8" y="9"/>
                      <a:pt x="8" y="9"/>
                      <a:pt x="7" y="10"/>
                    </a:cubicBezTo>
                    <a:cubicBezTo>
                      <a:pt x="7" y="10"/>
                      <a:pt x="7" y="10"/>
                      <a:pt x="6" y="10"/>
                    </a:cubicBezTo>
                    <a:cubicBezTo>
                      <a:pt x="6" y="10"/>
                      <a:pt x="6" y="11"/>
                      <a:pt x="5" y="11"/>
                    </a:cubicBezTo>
                    <a:cubicBezTo>
                      <a:pt x="5" y="11"/>
                      <a:pt x="5" y="11"/>
                      <a:pt x="5" y="12"/>
                    </a:cubicBezTo>
                    <a:cubicBezTo>
                      <a:pt x="5" y="12"/>
                      <a:pt x="4" y="12"/>
                      <a:pt x="4" y="13"/>
                    </a:cubicBezTo>
                    <a:cubicBezTo>
                      <a:pt x="4" y="13"/>
                      <a:pt x="4" y="13"/>
                      <a:pt x="4" y="13"/>
                    </a:cubicBezTo>
                    <a:cubicBezTo>
                      <a:pt x="4" y="13"/>
                      <a:pt x="4" y="13"/>
                      <a:pt x="4" y="13"/>
                    </a:cubicBezTo>
                    <a:cubicBezTo>
                      <a:pt x="4" y="13"/>
                      <a:pt x="4" y="13"/>
                      <a:pt x="4" y="13"/>
                    </a:cubicBezTo>
                    <a:cubicBezTo>
                      <a:pt x="4" y="13"/>
                      <a:pt x="4" y="13"/>
                      <a:pt x="5" y="13"/>
                    </a:cubicBezTo>
                    <a:cubicBezTo>
                      <a:pt x="5" y="14"/>
                      <a:pt x="5" y="14"/>
                      <a:pt x="5" y="14"/>
                    </a:cubicBezTo>
                    <a:cubicBezTo>
                      <a:pt x="5" y="14"/>
                      <a:pt x="5" y="14"/>
                      <a:pt x="5" y="14"/>
                    </a:cubicBezTo>
                    <a:cubicBezTo>
                      <a:pt x="5" y="14"/>
                      <a:pt x="5" y="14"/>
                      <a:pt x="5" y="14"/>
                    </a:cubicBezTo>
                    <a:cubicBezTo>
                      <a:pt x="5" y="14"/>
                      <a:pt x="5" y="15"/>
                      <a:pt x="5" y="15"/>
                    </a:cubicBezTo>
                    <a:cubicBezTo>
                      <a:pt x="5" y="15"/>
                      <a:pt x="5" y="16"/>
                      <a:pt x="4" y="16"/>
                    </a:cubicBezTo>
                    <a:cubicBezTo>
                      <a:pt x="4" y="17"/>
                      <a:pt x="4" y="17"/>
                      <a:pt x="4" y="18"/>
                    </a:cubicBezTo>
                    <a:cubicBezTo>
                      <a:pt x="4" y="18"/>
                      <a:pt x="3" y="19"/>
                      <a:pt x="3" y="19"/>
                    </a:cubicBezTo>
                    <a:cubicBezTo>
                      <a:pt x="3" y="20"/>
                      <a:pt x="2" y="21"/>
                      <a:pt x="2" y="21"/>
                    </a:cubicBezTo>
                    <a:cubicBezTo>
                      <a:pt x="1" y="22"/>
                      <a:pt x="1" y="22"/>
                      <a:pt x="1" y="22"/>
                    </a:cubicBezTo>
                    <a:cubicBezTo>
                      <a:pt x="1" y="23"/>
                      <a:pt x="0" y="23"/>
                      <a:pt x="0" y="24"/>
                    </a:cubicBezTo>
                    <a:cubicBezTo>
                      <a:pt x="0" y="24"/>
                      <a:pt x="0" y="25"/>
                      <a:pt x="0" y="25"/>
                    </a:cubicBezTo>
                    <a:cubicBezTo>
                      <a:pt x="0" y="25"/>
                      <a:pt x="0" y="26"/>
                      <a:pt x="0" y="26"/>
                    </a:cubicBezTo>
                    <a:cubicBezTo>
                      <a:pt x="0" y="27"/>
                      <a:pt x="0" y="27"/>
                      <a:pt x="0" y="28"/>
                    </a:cubicBezTo>
                    <a:cubicBezTo>
                      <a:pt x="0" y="28"/>
                      <a:pt x="0" y="28"/>
                      <a:pt x="0" y="29"/>
                    </a:cubicBezTo>
                    <a:cubicBezTo>
                      <a:pt x="0" y="29"/>
                      <a:pt x="0" y="30"/>
                      <a:pt x="0" y="30"/>
                    </a:cubicBezTo>
                    <a:cubicBezTo>
                      <a:pt x="0" y="30"/>
                      <a:pt x="1" y="31"/>
                      <a:pt x="1" y="31"/>
                    </a:cubicBezTo>
                    <a:cubicBezTo>
                      <a:pt x="1" y="31"/>
                      <a:pt x="1" y="32"/>
                      <a:pt x="1" y="32"/>
                    </a:cubicBezTo>
                    <a:cubicBezTo>
                      <a:pt x="1" y="32"/>
                      <a:pt x="1" y="32"/>
                      <a:pt x="1" y="32"/>
                    </a:cubicBezTo>
                    <a:cubicBezTo>
                      <a:pt x="1" y="32"/>
                      <a:pt x="1" y="32"/>
                      <a:pt x="1" y="33"/>
                    </a:cubicBezTo>
                    <a:cubicBezTo>
                      <a:pt x="1" y="33"/>
                      <a:pt x="1" y="33"/>
                      <a:pt x="1" y="33"/>
                    </a:cubicBezTo>
                    <a:cubicBezTo>
                      <a:pt x="1" y="33"/>
                      <a:pt x="1" y="33"/>
                      <a:pt x="1" y="33"/>
                    </a:cubicBezTo>
                    <a:cubicBezTo>
                      <a:pt x="1" y="33"/>
                      <a:pt x="1" y="33"/>
                      <a:pt x="1" y="33"/>
                    </a:cubicBezTo>
                    <a:cubicBezTo>
                      <a:pt x="1"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2" y="32"/>
                      <a:pt x="2" y="32"/>
                      <a:pt x="2" y="31"/>
                    </a:cubicBezTo>
                    <a:cubicBezTo>
                      <a:pt x="2" y="31"/>
                      <a:pt x="2" y="31"/>
                      <a:pt x="2" y="31"/>
                    </a:cubicBezTo>
                    <a:cubicBezTo>
                      <a:pt x="1" y="30"/>
                      <a:pt x="1" y="29"/>
                      <a:pt x="1" y="29"/>
                    </a:cubicBezTo>
                    <a:cubicBezTo>
                      <a:pt x="1" y="28"/>
                      <a:pt x="1" y="27"/>
                      <a:pt x="1" y="26"/>
                    </a:cubicBezTo>
                    <a:cubicBezTo>
                      <a:pt x="1" y="25"/>
                      <a:pt x="1" y="25"/>
                      <a:pt x="1" y="24"/>
                    </a:cubicBezTo>
                    <a:cubicBezTo>
                      <a:pt x="1" y="23"/>
                      <a:pt x="2" y="23"/>
                      <a:pt x="2" y="22"/>
                    </a:cubicBezTo>
                    <a:cubicBezTo>
                      <a:pt x="3" y="21"/>
                      <a:pt x="4" y="20"/>
                      <a:pt x="4" y="20"/>
                    </a:cubicBezTo>
                    <a:cubicBezTo>
                      <a:pt x="5" y="19"/>
                      <a:pt x="5" y="18"/>
                      <a:pt x="5" y="17"/>
                    </a:cubicBezTo>
                    <a:cubicBezTo>
                      <a:pt x="5" y="17"/>
                      <a:pt x="6" y="16"/>
                      <a:pt x="6" y="15"/>
                    </a:cubicBezTo>
                    <a:cubicBezTo>
                      <a:pt x="6" y="15"/>
                      <a:pt x="6" y="14"/>
                      <a:pt x="5" y="13"/>
                    </a:cubicBezTo>
                    <a:cubicBezTo>
                      <a:pt x="5" y="13"/>
                      <a:pt x="5" y="13"/>
                      <a:pt x="6" y="12"/>
                    </a:cubicBezTo>
                    <a:cubicBezTo>
                      <a:pt x="6" y="12"/>
                      <a:pt x="6" y="12"/>
                      <a:pt x="6" y="12"/>
                    </a:cubicBezTo>
                    <a:cubicBezTo>
                      <a:pt x="6" y="12"/>
                      <a:pt x="6" y="11"/>
                      <a:pt x="7" y="11"/>
                    </a:cubicBezTo>
                    <a:cubicBezTo>
                      <a:pt x="7" y="11"/>
                      <a:pt x="7" y="11"/>
                      <a:pt x="8" y="10"/>
                    </a:cubicBezTo>
                    <a:cubicBezTo>
                      <a:pt x="8" y="10"/>
                      <a:pt x="8" y="10"/>
                      <a:pt x="8" y="10"/>
                    </a:cubicBezTo>
                    <a:cubicBezTo>
                      <a:pt x="9" y="10"/>
                      <a:pt x="9" y="10"/>
                      <a:pt x="9" y="10"/>
                    </a:cubicBezTo>
                    <a:cubicBezTo>
                      <a:pt x="9" y="10"/>
                      <a:pt x="9" y="10"/>
                      <a:pt x="10" y="9"/>
                    </a:cubicBezTo>
                    <a:cubicBezTo>
                      <a:pt x="10" y="9"/>
                      <a:pt x="10" y="9"/>
                      <a:pt x="10" y="9"/>
                    </a:cubicBezTo>
                    <a:cubicBezTo>
                      <a:pt x="10" y="9"/>
                      <a:pt x="10" y="9"/>
                      <a:pt x="10" y="9"/>
                    </a:cubicBezTo>
                    <a:cubicBezTo>
                      <a:pt x="10" y="9"/>
                      <a:pt x="10" y="9"/>
                      <a:pt x="11" y="9"/>
                    </a:cubicBezTo>
                    <a:cubicBezTo>
                      <a:pt x="11" y="9"/>
                      <a:pt x="11" y="8"/>
                      <a:pt x="11" y="8"/>
                    </a:cubicBezTo>
                    <a:cubicBezTo>
                      <a:pt x="11" y="8"/>
                      <a:pt x="11" y="8"/>
                      <a:pt x="11" y="8"/>
                    </a:cubicBezTo>
                    <a:cubicBezTo>
                      <a:pt x="12" y="8"/>
                      <a:pt x="12" y="7"/>
                      <a:pt x="13" y="7"/>
                    </a:cubicBezTo>
                    <a:cubicBezTo>
                      <a:pt x="13" y="7"/>
                      <a:pt x="14" y="6"/>
                      <a:pt x="14" y="6"/>
                    </a:cubicBezTo>
                    <a:cubicBezTo>
                      <a:pt x="15" y="5"/>
                      <a:pt x="15" y="5"/>
                      <a:pt x="16" y="4"/>
                    </a:cubicBezTo>
                    <a:cubicBezTo>
                      <a:pt x="17" y="4"/>
                      <a:pt x="17" y="3"/>
                      <a:pt x="18" y="2"/>
                    </a:cubicBezTo>
                    <a:cubicBezTo>
                      <a:pt x="18" y="3"/>
                      <a:pt x="19" y="4"/>
                      <a:pt x="19" y="4"/>
                    </a:cubicBezTo>
                    <a:cubicBezTo>
                      <a:pt x="20" y="5"/>
                      <a:pt x="20" y="6"/>
                      <a:pt x="21" y="7"/>
                    </a:cubicBezTo>
                    <a:cubicBezTo>
                      <a:pt x="21" y="8"/>
                      <a:pt x="21" y="8"/>
                      <a:pt x="22" y="9"/>
                    </a:cubicBezTo>
                    <a:cubicBezTo>
                      <a:pt x="22" y="9"/>
                      <a:pt x="22" y="10"/>
                      <a:pt x="22" y="11"/>
                    </a:cubicBezTo>
                    <a:cubicBezTo>
                      <a:pt x="22" y="12"/>
                      <a:pt x="22" y="13"/>
                      <a:pt x="23" y="15"/>
                    </a:cubicBezTo>
                    <a:cubicBezTo>
                      <a:pt x="23" y="16"/>
                      <a:pt x="24" y="17"/>
                      <a:pt x="25" y="19"/>
                    </a:cubicBezTo>
                    <a:cubicBezTo>
                      <a:pt x="25" y="20"/>
                      <a:pt x="26" y="21"/>
                      <a:pt x="27" y="22"/>
                    </a:cubicBezTo>
                    <a:cubicBezTo>
                      <a:pt x="27" y="23"/>
                      <a:pt x="28" y="23"/>
                      <a:pt x="29" y="23"/>
                    </a:cubicBezTo>
                    <a:cubicBezTo>
                      <a:pt x="29" y="23"/>
                      <a:pt x="29" y="23"/>
                      <a:pt x="29" y="24"/>
                    </a:cubicBezTo>
                    <a:cubicBezTo>
                      <a:pt x="29" y="24"/>
                      <a:pt x="29" y="24"/>
                      <a:pt x="30" y="24"/>
                    </a:cubicBezTo>
                    <a:cubicBezTo>
                      <a:pt x="30" y="24"/>
                      <a:pt x="30" y="24"/>
                      <a:pt x="30" y="25"/>
                    </a:cubicBezTo>
                    <a:cubicBezTo>
                      <a:pt x="30" y="25"/>
                      <a:pt x="30" y="25"/>
                      <a:pt x="30" y="25"/>
                    </a:cubicBezTo>
                    <a:cubicBezTo>
                      <a:pt x="31" y="26"/>
                      <a:pt x="31" y="26"/>
                      <a:pt x="31" y="26"/>
                    </a:cubicBezTo>
                    <a:cubicBezTo>
                      <a:pt x="31" y="27"/>
                      <a:pt x="32" y="27"/>
                      <a:pt x="32" y="28"/>
                    </a:cubicBezTo>
                    <a:cubicBezTo>
                      <a:pt x="32" y="28"/>
                      <a:pt x="32" y="28"/>
                      <a:pt x="33" y="28"/>
                    </a:cubicBezTo>
                    <a:cubicBezTo>
                      <a:pt x="33" y="29"/>
                      <a:pt x="34" y="29"/>
                      <a:pt x="34" y="29"/>
                    </a:cubicBezTo>
                    <a:cubicBezTo>
                      <a:pt x="35" y="29"/>
                      <a:pt x="36" y="29"/>
                      <a:pt x="37" y="29"/>
                    </a:cubicBezTo>
                    <a:cubicBezTo>
                      <a:pt x="38" y="30"/>
                      <a:pt x="39" y="30"/>
                      <a:pt x="40" y="31"/>
                    </a:cubicBezTo>
                    <a:cubicBezTo>
                      <a:pt x="41" y="32"/>
                      <a:pt x="42" y="33"/>
                      <a:pt x="44" y="34"/>
                    </a:cubicBezTo>
                    <a:cubicBezTo>
                      <a:pt x="45" y="35"/>
                      <a:pt x="46" y="36"/>
                      <a:pt x="47" y="38"/>
                    </a:cubicBezTo>
                    <a:cubicBezTo>
                      <a:pt x="48" y="39"/>
                      <a:pt x="49" y="40"/>
                      <a:pt x="50" y="41"/>
                    </a:cubicBezTo>
                    <a:cubicBezTo>
                      <a:pt x="50" y="41"/>
                      <a:pt x="51" y="42"/>
                      <a:pt x="52" y="43"/>
                    </a:cubicBezTo>
                    <a:cubicBezTo>
                      <a:pt x="53" y="44"/>
                      <a:pt x="53" y="45"/>
                      <a:pt x="54" y="45"/>
                    </a:cubicBezTo>
                    <a:cubicBezTo>
                      <a:pt x="55" y="46"/>
                      <a:pt x="55" y="47"/>
                      <a:pt x="56" y="47"/>
                    </a:cubicBezTo>
                    <a:cubicBezTo>
                      <a:pt x="56" y="48"/>
                      <a:pt x="55" y="48"/>
                      <a:pt x="55" y="48"/>
                    </a:cubicBezTo>
                    <a:cubicBezTo>
                      <a:pt x="55" y="48"/>
                      <a:pt x="55" y="48"/>
                      <a:pt x="55" y="48"/>
                    </a:cubicBezTo>
                    <a:cubicBezTo>
                      <a:pt x="54" y="48"/>
                      <a:pt x="54" y="48"/>
                      <a:pt x="54" y="49"/>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3" y="49"/>
                      <a:pt x="53" y="49"/>
                    </a:cubicBezTo>
                    <a:cubicBezTo>
                      <a:pt x="53" y="49"/>
                      <a:pt x="53" y="49"/>
                      <a:pt x="53" y="49"/>
                    </a:cubicBezTo>
                    <a:cubicBezTo>
                      <a:pt x="52" y="49"/>
                      <a:pt x="52" y="49"/>
                      <a:pt x="52" y="49"/>
                    </a:cubicBezTo>
                    <a:cubicBezTo>
                      <a:pt x="52" y="49"/>
                      <a:pt x="52" y="49"/>
                      <a:pt x="52" y="49"/>
                    </a:cubicBezTo>
                    <a:cubicBezTo>
                      <a:pt x="52"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50"/>
                      <a:pt x="51" y="50"/>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2" y="50"/>
                      <a:pt x="52" y="50"/>
                    </a:cubicBezTo>
                    <a:cubicBezTo>
                      <a:pt x="52" y="50"/>
                      <a:pt x="52" y="50"/>
                      <a:pt x="53" y="50"/>
                    </a:cubicBezTo>
                    <a:cubicBezTo>
                      <a:pt x="53" y="50"/>
                      <a:pt x="53" y="50"/>
                      <a:pt x="53" y="50"/>
                    </a:cubicBezTo>
                    <a:cubicBezTo>
                      <a:pt x="53" y="50"/>
                      <a:pt x="53" y="50"/>
                      <a:pt x="53" y="50"/>
                    </a:cubicBezTo>
                    <a:cubicBezTo>
                      <a:pt x="54" y="50"/>
                      <a:pt x="54" y="50"/>
                      <a:pt x="54" y="50"/>
                    </a:cubicBezTo>
                    <a:cubicBezTo>
                      <a:pt x="54" y="50"/>
                      <a:pt x="54" y="50"/>
                      <a:pt x="54" y="50"/>
                    </a:cubicBezTo>
                    <a:cubicBezTo>
                      <a:pt x="55" y="50"/>
                      <a:pt x="55" y="50"/>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6" y="49"/>
                    </a:cubicBezTo>
                    <a:cubicBezTo>
                      <a:pt x="56" y="49"/>
                      <a:pt x="56" y="49"/>
                      <a:pt x="56" y="49"/>
                    </a:cubicBezTo>
                    <a:cubicBezTo>
                      <a:pt x="56" y="48"/>
                      <a:pt x="56" y="48"/>
                      <a:pt x="56" y="48"/>
                    </a:cubicBezTo>
                    <a:cubicBezTo>
                      <a:pt x="56" y="48"/>
                      <a:pt x="57" y="48"/>
                      <a:pt x="57" y="48"/>
                    </a:cubicBezTo>
                    <a:cubicBezTo>
                      <a:pt x="57" y="48"/>
                      <a:pt x="57" y="48"/>
                      <a:pt x="57" y="48"/>
                    </a:cubicBezTo>
                    <a:cubicBezTo>
                      <a:pt x="57" y="48"/>
                      <a:pt x="57" y="48"/>
                      <a:pt x="57" y="48"/>
                    </a:cubicBezTo>
                    <a:cubicBezTo>
                      <a:pt x="57" y="48"/>
                      <a:pt x="57" y="48"/>
                      <a:pt x="57" y="48"/>
                    </a:cubicBezTo>
                    <a:cubicBezTo>
                      <a:pt x="57" y="48"/>
                      <a:pt x="57" y="48"/>
                      <a:pt x="57" y="48"/>
                    </a:cubicBezTo>
                    <a:cubicBezTo>
                      <a:pt x="58" y="48"/>
                      <a:pt x="58" y="48"/>
                      <a:pt x="58" y="48"/>
                    </a:cubicBezTo>
                    <a:cubicBezTo>
                      <a:pt x="58" y="48"/>
                      <a:pt x="58" y="48"/>
                      <a:pt x="58" y="48"/>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6" y="46"/>
                      <a:pt x="56" y="46"/>
                      <a:pt x="55" y="45"/>
                    </a:cubicBezTo>
                    <a:cubicBezTo>
                      <a:pt x="55" y="45"/>
                      <a:pt x="54" y="44"/>
                      <a:pt x="53" y="43"/>
                    </a:cubicBezTo>
                    <a:cubicBezTo>
                      <a:pt x="53" y="42"/>
                      <a:pt x="52" y="42"/>
                      <a:pt x="51" y="40"/>
                    </a:cubicBezTo>
                    <a:cubicBezTo>
                      <a:pt x="50" y="39"/>
                      <a:pt x="49" y="38"/>
                      <a:pt x="48" y="37"/>
                    </a:cubicBezTo>
                    <a:cubicBezTo>
                      <a:pt x="47" y="36"/>
                      <a:pt x="46" y="34"/>
                      <a:pt x="44" y="33"/>
                    </a:cubicBezTo>
                    <a:cubicBezTo>
                      <a:pt x="43" y="32"/>
                      <a:pt x="42" y="31"/>
                      <a:pt x="40" y="30"/>
                    </a:cubicBezTo>
                    <a:cubicBezTo>
                      <a:pt x="39" y="29"/>
                      <a:pt x="38" y="29"/>
                      <a:pt x="37" y="28"/>
                    </a:cubicBezTo>
                    <a:cubicBezTo>
                      <a:pt x="36" y="28"/>
                      <a:pt x="35" y="28"/>
                      <a:pt x="34" y="28"/>
                    </a:cubicBezTo>
                    <a:cubicBezTo>
                      <a:pt x="34" y="28"/>
                      <a:pt x="34" y="28"/>
                      <a:pt x="33" y="27"/>
                    </a:cubicBezTo>
                    <a:cubicBezTo>
                      <a:pt x="33" y="27"/>
                      <a:pt x="33" y="27"/>
                      <a:pt x="32" y="27"/>
                    </a:cubicBezTo>
                    <a:cubicBezTo>
                      <a:pt x="32" y="27"/>
                      <a:pt x="32" y="26"/>
                      <a:pt x="32" y="26"/>
                    </a:cubicBezTo>
                    <a:cubicBezTo>
                      <a:pt x="32" y="26"/>
                      <a:pt x="31" y="25"/>
                      <a:pt x="31" y="25"/>
                    </a:cubicBezTo>
                    <a:cubicBezTo>
                      <a:pt x="31" y="25"/>
                      <a:pt x="31" y="24"/>
                      <a:pt x="31" y="24"/>
                    </a:cubicBezTo>
                    <a:cubicBezTo>
                      <a:pt x="31" y="24"/>
                      <a:pt x="30" y="23"/>
                      <a:pt x="30" y="23"/>
                    </a:cubicBezTo>
                    <a:cubicBezTo>
                      <a:pt x="30" y="23"/>
                      <a:pt x="30" y="23"/>
                      <a:pt x="30" y="23"/>
                    </a:cubicBezTo>
                    <a:cubicBezTo>
                      <a:pt x="29" y="22"/>
                      <a:pt x="29" y="22"/>
                      <a:pt x="29" y="22"/>
                    </a:cubicBezTo>
                    <a:cubicBezTo>
                      <a:pt x="29" y="22"/>
                      <a:pt x="28" y="22"/>
                      <a:pt x="27" y="21"/>
                    </a:cubicBezTo>
                    <a:cubicBezTo>
                      <a:pt x="27" y="20"/>
                      <a:pt x="26" y="19"/>
                      <a:pt x="25" y="18"/>
                    </a:cubicBezTo>
                    <a:cubicBezTo>
                      <a:pt x="25" y="17"/>
                      <a:pt x="24" y="16"/>
                      <a:pt x="24" y="14"/>
                    </a:cubicBezTo>
                    <a:cubicBezTo>
                      <a:pt x="23" y="13"/>
                      <a:pt x="23" y="12"/>
                      <a:pt x="23" y="11"/>
                    </a:cubicBezTo>
                    <a:cubicBezTo>
                      <a:pt x="23" y="10"/>
                      <a:pt x="23" y="9"/>
                      <a:pt x="22" y="8"/>
                    </a:cubicBezTo>
                    <a:cubicBezTo>
                      <a:pt x="22" y="7"/>
                      <a:pt x="22" y="6"/>
                      <a:pt x="21" y="5"/>
                    </a:cubicBezTo>
                    <a:cubicBezTo>
                      <a:pt x="21" y="4"/>
                      <a:pt x="20" y="4"/>
                      <a:pt x="20" y="3"/>
                    </a:cubicBezTo>
                    <a:cubicBezTo>
                      <a:pt x="19" y="2"/>
                      <a:pt x="19" y="2"/>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1" name="Freeform 85">
                <a:extLst>
                  <a:ext uri="{FF2B5EF4-FFF2-40B4-BE49-F238E27FC236}">
                    <a16:creationId xmlns:a16="http://schemas.microsoft.com/office/drawing/2014/main" id="{5DFB77B1-B4E1-164E-B5A5-A1C1C79EF7A6}"/>
                  </a:ext>
                </a:extLst>
              </p:cNvPr>
              <p:cNvSpPr>
                <a:spLocks/>
              </p:cNvSpPr>
              <p:nvPr/>
            </p:nvSpPr>
            <p:spPr bwMode="auto">
              <a:xfrm>
                <a:off x="4014" y="1105"/>
                <a:ext cx="132" cy="103"/>
              </a:xfrm>
              <a:custGeom>
                <a:avLst/>
                <a:gdLst>
                  <a:gd name="T0" fmla="*/ 40 w 124"/>
                  <a:gd name="T1" fmla="*/ 2 h 97"/>
                  <a:gd name="T2" fmla="*/ 37 w 124"/>
                  <a:gd name="T3" fmla="*/ 5 h 97"/>
                  <a:gd name="T4" fmla="*/ 36 w 124"/>
                  <a:gd name="T5" fmla="*/ 5 h 97"/>
                  <a:gd name="T6" fmla="*/ 31 w 124"/>
                  <a:gd name="T7" fmla="*/ 4 h 97"/>
                  <a:gd name="T8" fmla="*/ 28 w 124"/>
                  <a:gd name="T9" fmla="*/ 11 h 97"/>
                  <a:gd name="T10" fmla="*/ 27 w 124"/>
                  <a:gd name="T11" fmla="*/ 16 h 97"/>
                  <a:gd name="T12" fmla="*/ 22 w 124"/>
                  <a:gd name="T13" fmla="*/ 20 h 97"/>
                  <a:gd name="T14" fmla="*/ 19 w 124"/>
                  <a:gd name="T15" fmla="*/ 24 h 97"/>
                  <a:gd name="T16" fmla="*/ 17 w 124"/>
                  <a:gd name="T17" fmla="*/ 29 h 97"/>
                  <a:gd name="T18" fmla="*/ 15 w 124"/>
                  <a:gd name="T19" fmla="*/ 34 h 97"/>
                  <a:gd name="T20" fmla="*/ 12 w 124"/>
                  <a:gd name="T21" fmla="*/ 35 h 97"/>
                  <a:gd name="T22" fmla="*/ 12 w 124"/>
                  <a:gd name="T23" fmla="*/ 38 h 97"/>
                  <a:gd name="T24" fmla="*/ 9 w 124"/>
                  <a:gd name="T25" fmla="*/ 43 h 97"/>
                  <a:gd name="T26" fmla="*/ 8 w 124"/>
                  <a:gd name="T27" fmla="*/ 54 h 97"/>
                  <a:gd name="T28" fmla="*/ 7 w 124"/>
                  <a:gd name="T29" fmla="*/ 54 h 97"/>
                  <a:gd name="T30" fmla="*/ 5 w 124"/>
                  <a:gd name="T31" fmla="*/ 54 h 97"/>
                  <a:gd name="T32" fmla="*/ 2 w 124"/>
                  <a:gd name="T33" fmla="*/ 55 h 97"/>
                  <a:gd name="T34" fmla="*/ 0 w 124"/>
                  <a:gd name="T35" fmla="*/ 58 h 97"/>
                  <a:gd name="T36" fmla="*/ 0 w 124"/>
                  <a:gd name="T37" fmla="*/ 60 h 97"/>
                  <a:gd name="T38" fmla="*/ 6 w 124"/>
                  <a:gd name="T39" fmla="*/ 62 h 97"/>
                  <a:gd name="T40" fmla="*/ 10 w 124"/>
                  <a:gd name="T41" fmla="*/ 66 h 97"/>
                  <a:gd name="T42" fmla="*/ 15 w 124"/>
                  <a:gd name="T43" fmla="*/ 73 h 97"/>
                  <a:gd name="T44" fmla="*/ 23 w 124"/>
                  <a:gd name="T45" fmla="*/ 79 h 97"/>
                  <a:gd name="T46" fmla="*/ 24 w 124"/>
                  <a:gd name="T47" fmla="*/ 81 h 97"/>
                  <a:gd name="T48" fmla="*/ 23 w 124"/>
                  <a:gd name="T49" fmla="*/ 86 h 97"/>
                  <a:gd name="T50" fmla="*/ 25 w 124"/>
                  <a:gd name="T51" fmla="*/ 87 h 97"/>
                  <a:gd name="T52" fmla="*/ 26 w 124"/>
                  <a:gd name="T53" fmla="*/ 88 h 97"/>
                  <a:gd name="T54" fmla="*/ 30 w 124"/>
                  <a:gd name="T55" fmla="*/ 88 h 97"/>
                  <a:gd name="T56" fmla="*/ 39 w 124"/>
                  <a:gd name="T57" fmla="*/ 93 h 97"/>
                  <a:gd name="T58" fmla="*/ 52 w 124"/>
                  <a:gd name="T59" fmla="*/ 96 h 97"/>
                  <a:gd name="T60" fmla="*/ 55 w 124"/>
                  <a:gd name="T61" fmla="*/ 95 h 97"/>
                  <a:gd name="T62" fmla="*/ 61 w 124"/>
                  <a:gd name="T63" fmla="*/ 91 h 97"/>
                  <a:gd name="T64" fmla="*/ 66 w 124"/>
                  <a:gd name="T65" fmla="*/ 90 h 97"/>
                  <a:gd name="T66" fmla="*/ 69 w 124"/>
                  <a:gd name="T67" fmla="*/ 93 h 97"/>
                  <a:gd name="T68" fmla="*/ 70 w 124"/>
                  <a:gd name="T69" fmla="*/ 93 h 97"/>
                  <a:gd name="T70" fmla="*/ 77 w 124"/>
                  <a:gd name="T71" fmla="*/ 91 h 97"/>
                  <a:gd name="T72" fmla="*/ 82 w 124"/>
                  <a:gd name="T73" fmla="*/ 90 h 97"/>
                  <a:gd name="T74" fmla="*/ 83 w 124"/>
                  <a:gd name="T75" fmla="*/ 89 h 97"/>
                  <a:gd name="T76" fmla="*/ 93 w 124"/>
                  <a:gd name="T77" fmla="*/ 84 h 97"/>
                  <a:gd name="T78" fmla="*/ 97 w 124"/>
                  <a:gd name="T79" fmla="*/ 85 h 97"/>
                  <a:gd name="T80" fmla="*/ 100 w 124"/>
                  <a:gd name="T81" fmla="*/ 84 h 97"/>
                  <a:gd name="T82" fmla="*/ 120 w 124"/>
                  <a:gd name="T83" fmla="*/ 64 h 97"/>
                  <a:gd name="T84" fmla="*/ 123 w 124"/>
                  <a:gd name="T85" fmla="*/ 59 h 97"/>
                  <a:gd name="T86" fmla="*/ 110 w 124"/>
                  <a:gd name="T87" fmla="*/ 57 h 97"/>
                  <a:gd name="T88" fmla="*/ 92 w 124"/>
                  <a:gd name="T89" fmla="*/ 50 h 97"/>
                  <a:gd name="T90" fmla="*/ 88 w 124"/>
                  <a:gd name="T91" fmla="*/ 46 h 97"/>
                  <a:gd name="T92" fmla="*/ 82 w 124"/>
                  <a:gd name="T93" fmla="*/ 40 h 97"/>
                  <a:gd name="T94" fmla="*/ 82 w 124"/>
                  <a:gd name="T95" fmla="*/ 34 h 97"/>
                  <a:gd name="T96" fmla="*/ 79 w 124"/>
                  <a:gd name="T97" fmla="*/ 33 h 97"/>
                  <a:gd name="T98" fmla="*/ 75 w 124"/>
                  <a:gd name="T99" fmla="*/ 34 h 97"/>
                  <a:gd name="T100" fmla="*/ 73 w 124"/>
                  <a:gd name="T101" fmla="*/ 30 h 97"/>
                  <a:gd name="T102" fmla="*/ 77 w 124"/>
                  <a:gd name="T103" fmla="*/ 21 h 97"/>
                  <a:gd name="T104" fmla="*/ 60 w 124"/>
                  <a:gd name="T105" fmla="*/ 3 h 97"/>
                  <a:gd name="T106" fmla="*/ 59 w 124"/>
                  <a:gd name="T107" fmla="*/ 3 h 97"/>
                  <a:gd name="T108" fmla="*/ 55 w 124"/>
                  <a:gd name="T109" fmla="*/ 3 h 97"/>
                  <a:gd name="T110" fmla="*/ 52 w 124"/>
                  <a:gd name="T111" fmla="*/ 3 h 97"/>
                  <a:gd name="T112" fmla="*/ 50 w 124"/>
                  <a:gd name="T113" fmla="*/ 3 h 97"/>
                  <a:gd name="T114" fmla="*/ 47 w 124"/>
                  <a:gd name="T115" fmla="*/ 4 h 97"/>
                  <a:gd name="T116" fmla="*/ 44 w 124"/>
                  <a:gd name="T117" fmla="*/ 2 h 97"/>
                  <a:gd name="T118" fmla="*/ 41 w 124"/>
                  <a:gd name="T1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 h="97">
                    <a:moveTo>
                      <a:pt x="41" y="0"/>
                    </a:moveTo>
                    <a:cubicBezTo>
                      <a:pt x="41" y="0"/>
                      <a:pt x="41" y="0"/>
                      <a:pt x="41" y="0"/>
                    </a:cubicBezTo>
                    <a:cubicBezTo>
                      <a:pt x="40" y="0"/>
                      <a:pt x="40" y="1"/>
                      <a:pt x="40" y="1"/>
                    </a:cubicBezTo>
                    <a:cubicBezTo>
                      <a:pt x="40" y="1"/>
                      <a:pt x="40" y="1"/>
                      <a:pt x="40" y="1"/>
                    </a:cubicBezTo>
                    <a:cubicBezTo>
                      <a:pt x="40" y="1"/>
                      <a:pt x="40" y="2"/>
                      <a:pt x="40" y="2"/>
                    </a:cubicBezTo>
                    <a:cubicBezTo>
                      <a:pt x="39" y="2"/>
                      <a:pt x="39" y="3"/>
                      <a:pt x="39" y="3"/>
                    </a:cubicBezTo>
                    <a:cubicBezTo>
                      <a:pt x="39" y="4"/>
                      <a:pt x="39" y="4"/>
                      <a:pt x="39" y="5"/>
                    </a:cubicBezTo>
                    <a:cubicBezTo>
                      <a:pt x="39" y="5"/>
                      <a:pt x="38" y="5"/>
                      <a:pt x="38" y="5"/>
                    </a:cubicBezTo>
                    <a:cubicBezTo>
                      <a:pt x="38" y="5"/>
                      <a:pt x="38"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4"/>
                      <a:pt x="35" y="4"/>
                    </a:cubicBezTo>
                    <a:cubicBezTo>
                      <a:pt x="34" y="4"/>
                      <a:pt x="34" y="4"/>
                      <a:pt x="33" y="4"/>
                    </a:cubicBezTo>
                    <a:cubicBezTo>
                      <a:pt x="33" y="4"/>
                      <a:pt x="33" y="4"/>
                      <a:pt x="32" y="4"/>
                    </a:cubicBezTo>
                    <a:cubicBezTo>
                      <a:pt x="32" y="4"/>
                      <a:pt x="32" y="4"/>
                      <a:pt x="32" y="4"/>
                    </a:cubicBezTo>
                    <a:cubicBezTo>
                      <a:pt x="31" y="4"/>
                      <a:pt x="31" y="4"/>
                      <a:pt x="31" y="4"/>
                    </a:cubicBezTo>
                    <a:cubicBezTo>
                      <a:pt x="31" y="4"/>
                      <a:pt x="30" y="4"/>
                      <a:pt x="30" y="4"/>
                    </a:cubicBezTo>
                    <a:cubicBezTo>
                      <a:pt x="30" y="5"/>
                      <a:pt x="30" y="6"/>
                      <a:pt x="30" y="6"/>
                    </a:cubicBezTo>
                    <a:cubicBezTo>
                      <a:pt x="30" y="7"/>
                      <a:pt x="30" y="7"/>
                      <a:pt x="29" y="8"/>
                    </a:cubicBezTo>
                    <a:cubicBezTo>
                      <a:pt x="29" y="8"/>
                      <a:pt x="29" y="9"/>
                      <a:pt x="29" y="9"/>
                    </a:cubicBezTo>
                    <a:cubicBezTo>
                      <a:pt x="29" y="10"/>
                      <a:pt x="28" y="10"/>
                      <a:pt x="28" y="11"/>
                    </a:cubicBezTo>
                    <a:cubicBezTo>
                      <a:pt x="28" y="11"/>
                      <a:pt x="28" y="12"/>
                      <a:pt x="28" y="12"/>
                    </a:cubicBezTo>
                    <a:cubicBezTo>
                      <a:pt x="27" y="12"/>
                      <a:pt x="27" y="12"/>
                      <a:pt x="27" y="13"/>
                    </a:cubicBezTo>
                    <a:cubicBezTo>
                      <a:pt x="27" y="13"/>
                      <a:pt x="27" y="13"/>
                      <a:pt x="27" y="13"/>
                    </a:cubicBezTo>
                    <a:cubicBezTo>
                      <a:pt x="27" y="14"/>
                      <a:pt x="27" y="14"/>
                      <a:pt x="27" y="14"/>
                    </a:cubicBezTo>
                    <a:cubicBezTo>
                      <a:pt x="27" y="15"/>
                      <a:pt x="27" y="15"/>
                      <a:pt x="27" y="16"/>
                    </a:cubicBezTo>
                    <a:cubicBezTo>
                      <a:pt x="26" y="16"/>
                      <a:pt x="26" y="17"/>
                      <a:pt x="26" y="17"/>
                    </a:cubicBezTo>
                    <a:cubicBezTo>
                      <a:pt x="25" y="18"/>
                      <a:pt x="25" y="18"/>
                      <a:pt x="24" y="18"/>
                    </a:cubicBezTo>
                    <a:cubicBezTo>
                      <a:pt x="24" y="19"/>
                      <a:pt x="23" y="19"/>
                      <a:pt x="23" y="19"/>
                    </a:cubicBezTo>
                    <a:cubicBezTo>
                      <a:pt x="23" y="19"/>
                      <a:pt x="22" y="19"/>
                      <a:pt x="22" y="19"/>
                    </a:cubicBezTo>
                    <a:cubicBezTo>
                      <a:pt x="22" y="19"/>
                      <a:pt x="22" y="19"/>
                      <a:pt x="22" y="20"/>
                    </a:cubicBezTo>
                    <a:cubicBezTo>
                      <a:pt x="21" y="20"/>
                      <a:pt x="21" y="20"/>
                      <a:pt x="21" y="20"/>
                    </a:cubicBezTo>
                    <a:cubicBezTo>
                      <a:pt x="21" y="21"/>
                      <a:pt x="21" y="21"/>
                      <a:pt x="20" y="21"/>
                    </a:cubicBezTo>
                    <a:cubicBezTo>
                      <a:pt x="20" y="22"/>
                      <a:pt x="20" y="22"/>
                      <a:pt x="20" y="22"/>
                    </a:cubicBezTo>
                    <a:cubicBezTo>
                      <a:pt x="20" y="23"/>
                      <a:pt x="19" y="23"/>
                      <a:pt x="19" y="23"/>
                    </a:cubicBezTo>
                    <a:cubicBezTo>
                      <a:pt x="19" y="24"/>
                      <a:pt x="19" y="24"/>
                      <a:pt x="19" y="24"/>
                    </a:cubicBezTo>
                    <a:cubicBezTo>
                      <a:pt x="18" y="24"/>
                      <a:pt x="18" y="25"/>
                      <a:pt x="18" y="25"/>
                    </a:cubicBezTo>
                    <a:cubicBezTo>
                      <a:pt x="18" y="25"/>
                      <a:pt x="18" y="25"/>
                      <a:pt x="17" y="26"/>
                    </a:cubicBezTo>
                    <a:cubicBezTo>
                      <a:pt x="17" y="26"/>
                      <a:pt x="17" y="26"/>
                      <a:pt x="17" y="27"/>
                    </a:cubicBezTo>
                    <a:cubicBezTo>
                      <a:pt x="17" y="27"/>
                      <a:pt x="17" y="27"/>
                      <a:pt x="17" y="28"/>
                    </a:cubicBezTo>
                    <a:cubicBezTo>
                      <a:pt x="17" y="28"/>
                      <a:pt x="17" y="28"/>
                      <a:pt x="17" y="29"/>
                    </a:cubicBezTo>
                    <a:cubicBezTo>
                      <a:pt x="17" y="29"/>
                      <a:pt x="17" y="30"/>
                      <a:pt x="17" y="30"/>
                    </a:cubicBezTo>
                    <a:cubicBezTo>
                      <a:pt x="17" y="30"/>
                      <a:pt x="17" y="31"/>
                      <a:pt x="17" y="31"/>
                    </a:cubicBezTo>
                    <a:cubicBezTo>
                      <a:pt x="16" y="32"/>
                      <a:pt x="16" y="32"/>
                      <a:pt x="16" y="32"/>
                    </a:cubicBezTo>
                    <a:cubicBezTo>
                      <a:pt x="16" y="33"/>
                      <a:pt x="16" y="33"/>
                      <a:pt x="15" y="33"/>
                    </a:cubicBezTo>
                    <a:cubicBezTo>
                      <a:pt x="15" y="33"/>
                      <a:pt x="15" y="33"/>
                      <a:pt x="15" y="34"/>
                    </a:cubicBezTo>
                    <a:cubicBezTo>
                      <a:pt x="15" y="34"/>
                      <a:pt x="14" y="34"/>
                      <a:pt x="14" y="34"/>
                    </a:cubicBezTo>
                    <a:cubicBezTo>
                      <a:pt x="14" y="34"/>
                      <a:pt x="14" y="34"/>
                      <a:pt x="14" y="34"/>
                    </a:cubicBezTo>
                    <a:cubicBezTo>
                      <a:pt x="14" y="34"/>
                      <a:pt x="13" y="34"/>
                      <a:pt x="13" y="34"/>
                    </a:cubicBezTo>
                    <a:cubicBezTo>
                      <a:pt x="13" y="35"/>
                      <a:pt x="13" y="35"/>
                      <a:pt x="13" y="35"/>
                    </a:cubicBezTo>
                    <a:cubicBezTo>
                      <a:pt x="12" y="35"/>
                      <a:pt x="12" y="35"/>
                      <a:pt x="12" y="35"/>
                    </a:cubicBezTo>
                    <a:cubicBezTo>
                      <a:pt x="12" y="35"/>
                      <a:pt x="12" y="35"/>
                      <a:pt x="12" y="35"/>
                    </a:cubicBezTo>
                    <a:cubicBezTo>
                      <a:pt x="12" y="35"/>
                      <a:pt x="11" y="35"/>
                      <a:pt x="11" y="36"/>
                    </a:cubicBezTo>
                    <a:cubicBezTo>
                      <a:pt x="12" y="36"/>
                      <a:pt x="12" y="36"/>
                      <a:pt x="12" y="36"/>
                    </a:cubicBezTo>
                    <a:cubicBezTo>
                      <a:pt x="12" y="36"/>
                      <a:pt x="12" y="37"/>
                      <a:pt x="12" y="37"/>
                    </a:cubicBezTo>
                    <a:cubicBezTo>
                      <a:pt x="12" y="37"/>
                      <a:pt x="12" y="38"/>
                      <a:pt x="12" y="38"/>
                    </a:cubicBezTo>
                    <a:cubicBezTo>
                      <a:pt x="12" y="38"/>
                      <a:pt x="12" y="39"/>
                      <a:pt x="12" y="39"/>
                    </a:cubicBezTo>
                    <a:cubicBezTo>
                      <a:pt x="11" y="39"/>
                      <a:pt x="11" y="40"/>
                      <a:pt x="11" y="40"/>
                    </a:cubicBezTo>
                    <a:cubicBezTo>
                      <a:pt x="11" y="41"/>
                      <a:pt x="11" y="41"/>
                      <a:pt x="10" y="41"/>
                    </a:cubicBezTo>
                    <a:cubicBezTo>
                      <a:pt x="10" y="42"/>
                      <a:pt x="10" y="42"/>
                      <a:pt x="10" y="42"/>
                    </a:cubicBezTo>
                    <a:cubicBezTo>
                      <a:pt x="10" y="43"/>
                      <a:pt x="10" y="43"/>
                      <a:pt x="9" y="43"/>
                    </a:cubicBezTo>
                    <a:cubicBezTo>
                      <a:pt x="9" y="44"/>
                      <a:pt x="9" y="44"/>
                      <a:pt x="9" y="44"/>
                    </a:cubicBezTo>
                    <a:cubicBezTo>
                      <a:pt x="9" y="45"/>
                      <a:pt x="9" y="45"/>
                      <a:pt x="9" y="46"/>
                    </a:cubicBezTo>
                    <a:cubicBezTo>
                      <a:pt x="9" y="47"/>
                      <a:pt x="9" y="48"/>
                      <a:pt x="9" y="50"/>
                    </a:cubicBezTo>
                    <a:cubicBezTo>
                      <a:pt x="9" y="51"/>
                      <a:pt x="9" y="52"/>
                      <a:pt x="9" y="52"/>
                    </a:cubicBezTo>
                    <a:cubicBezTo>
                      <a:pt x="9" y="53"/>
                      <a:pt x="8" y="54"/>
                      <a:pt x="8" y="54"/>
                    </a:cubicBezTo>
                    <a:cubicBezTo>
                      <a:pt x="8" y="54"/>
                      <a:pt x="8" y="54"/>
                      <a:pt x="8" y="54"/>
                    </a:cubicBezTo>
                    <a:cubicBezTo>
                      <a:pt x="8" y="54"/>
                      <a:pt x="8" y="54"/>
                      <a:pt x="8" y="54"/>
                    </a:cubicBezTo>
                    <a:cubicBezTo>
                      <a:pt x="8" y="54"/>
                      <a:pt x="8" y="54"/>
                      <a:pt x="8" y="54"/>
                    </a:cubicBezTo>
                    <a:cubicBezTo>
                      <a:pt x="7" y="54"/>
                      <a:pt x="7" y="54"/>
                      <a:pt x="7" y="54"/>
                    </a:cubicBezTo>
                    <a:cubicBezTo>
                      <a:pt x="7" y="54"/>
                      <a:pt x="7" y="54"/>
                      <a:pt x="7" y="54"/>
                    </a:cubicBezTo>
                    <a:cubicBezTo>
                      <a:pt x="7" y="54"/>
                      <a:pt x="7" y="54"/>
                      <a:pt x="7" y="54"/>
                    </a:cubicBezTo>
                    <a:cubicBezTo>
                      <a:pt x="7" y="54"/>
                      <a:pt x="6" y="54"/>
                      <a:pt x="6" y="54"/>
                    </a:cubicBezTo>
                    <a:cubicBezTo>
                      <a:pt x="6" y="54"/>
                      <a:pt x="6" y="54"/>
                      <a:pt x="6" y="54"/>
                    </a:cubicBezTo>
                    <a:cubicBezTo>
                      <a:pt x="6" y="54"/>
                      <a:pt x="6" y="54"/>
                      <a:pt x="6" y="54"/>
                    </a:cubicBezTo>
                    <a:cubicBezTo>
                      <a:pt x="5" y="54"/>
                      <a:pt x="5" y="54"/>
                      <a:pt x="5" y="54"/>
                    </a:cubicBezTo>
                    <a:cubicBezTo>
                      <a:pt x="5" y="54"/>
                      <a:pt x="5" y="54"/>
                      <a:pt x="5" y="54"/>
                    </a:cubicBezTo>
                    <a:cubicBezTo>
                      <a:pt x="5" y="54"/>
                      <a:pt x="4" y="54"/>
                      <a:pt x="4" y="54"/>
                    </a:cubicBezTo>
                    <a:cubicBezTo>
                      <a:pt x="4" y="54"/>
                      <a:pt x="3" y="54"/>
                      <a:pt x="3" y="54"/>
                    </a:cubicBezTo>
                    <a:cubicBezTo>
                      <a:pt x="2" y="54"/>
                      <a:pt x="2" y="54"/>
                      <a:pt x="2" y="55"/>
                    </a:cubicBezTo>
                    <a:cubicBezTo>
                      <a:pt x="2" y="55"/>
                      <a:pt x="2" y="55"/>
                      <a:pt x="2" y="55"/>
                    </a:cubicBezTo>
                    <a:cubicBezTo>
                      <a:pt x="2" y="55"/>
                      <a:pt x="2" y="55"/>
                      <a:pt x="2" y="55"/>
                    </a:cubicBezTo>
                    <a:cubicBezTo>
                      <a:pt x="2" y="56"/>
                      <a:pt x="2" y="56"/>
                      <a:pt x="1" y="56"/>
                    </a:cubicBezTo>
                    <a:cubicBezTo>
                      <a:pt x="1" y="56"/>
                      <a:pt x="1" y="57"/>
                      <a:pt x="1" y="57"/>
                    </a:cubicBezTo>
                    <a:cubicBezTo>
                      <a:pt x="1" y="57"/>
                      <a:pt x="1" y="57"/>
                      <a:pt x="1" y="57"/>
                    </a:cubicBezTo>
                    <a:cubicBezTo>
                      <a:pt x="1" y="58"/>
                      <a:pt x="0" y="58"/>
                      <a:pt x="0" y="58"/>
                    </a:cubicBezTo>
                    <a:cubicBezTo>
                      <a:pt x="0" y="58"/>
                      <a:pt x="0" y="58"/>
                      <a:pt x="0" y="58"/>
                    </a:cubicBezTo>
                    <a:cubicBezTo>
                      <a:pt x="0" y="58"/>
                      <a:pt x="0" y="59"/>
                      <a:pt x="0" y="59"/>
                    </a:cubicBezTo>
                    <a:cubicBezTo>
                      <a:pt x="0" y="59"/>
                      <a:pt x="0" y="59"/>
                      <a:pt x="0" y="59"/>
                    </a:cubicBezTo>
                    <a:cubicBezTo>
                      <a:pt x="0" y="59"/>
                      <a:pt x="0" y="59"/>
                      <a:pt x="0" y="60"/>
                    </a:cubicBezTo>
                    <a:cubicBezTo>
                      <a:pt x="0" y="60"/>
                      <a:pt x="0" y="60"/>
                      <a:pt x="0" y="60"/>
                    </a:cubicBezTo>
                    <a:cubicBezTo>
                      <a:pt x="1" y="60"/>
                      <a:pt x="1" y="60"/>
                      <a:pt x="1" y="61"/>
                    </a:cubicBezTo>
                    <a:cubicBezTo>
                      <a:pt x="2" y="61"/>
                      <a:pt x="2" y="61"/>
                      <a:pt x="2" y="61"/>
                    </a:cubicBezTo>
                    <a:cubicBezTo>
                      <a:pt x="3" y="61"/>
                      <a:pt x="3" y="61"/>
                      <a:pt x="3" y="61"/>
                    </a:cubicBezTo>
                    <a:cubicBezTo>
                      <a:pt x="4" y="61"/>
                      <a:pt x="4" y="61"/>
                      <a:pt x="5" y="62"/>
                    </a:cubicBezTo>
                    <a:cubicBezTo>
                      <a:pt x="5" y="62"/>
                      <a:pt x="6" y="62"/>
                      <a:pt x="6" y="62"/>
                    </a:cubicBezTo>
                    <a:cubicBezTo>
                      <a:pt x="6" y="62"/>
                      <a:pt x="7" y="63"/>
                      <a:pt x="7" y="63"/>
                    </a:cubicBezTo>
                    <a:cubicBezTo>
                      <a:pt x="7" y="63"/>
                      <a:pt x="8" y="63"/>
                      <a:pt x="8" y="64"/>
                    </a:cubicBezTo>
                    <a:cubicBezTo>
                      <a:pt x="8" y="64"/>
                      <a:pt x="8" y="64"/>
                      <a:pt x="8" y="65"/>
                    </a:cubicBezTo>
                    <a:cubicBezTo>
                      <a:pt x="8" y="65"/>
                      <a:pt x="9" y="65"/>
                      <a:pt x="9" y="65"/>
                    </a:cubicBezTo>
                    <a:cubicBezTo>
                      <a:pt x="9" y="66"/>
                      <a:pt x="9" y="66"/>
                      <a:pt x="10" y="66"/>
                    </a:cubicBezTo>
                    <a:cubicBezTo>
                      <a:pt x="10" y="67"/>
                      <a:pt x="10" y="67"/>
                      <a:pt x="11" y="67"/>
                    </a:cubicBezTo>
                    <a:cubicBezTo>
                      <a:pt x="11" y="68"/>
                      <a:pt x="12" y="68"/>
                      <a:pt x="12" y="69"/>
                    </a:cubicBezTo>
                    <a:cubicBezTo>
                      <a:pt x="12" y="69"/>
                      <a:pt x="13" y="69"/>
                      <a:pt x="13" y="70"/>
                    </a:cubicBezTo>
                    <a:cubicBezTo>
                      <a:pt x="14" y="70"/>
                      <a:pt x="14" y="71"/>
                      <a:pt x="14" y="71"/>
                    </a:cubicBezTo>
                    <a:cubicBezTo>
                      <a:pt x="15" y="72"/>
                      <a:pt x="15" y="73"/>
                      <a:pt x="15" y="73"/>
                    </a:cubicBezTo>
                    <a:cubicBezTo>
                      <a:pt x="16" y="74"/>
                      <a:pt x="16" y="75"/>
                      <a:pt x="17" y="76"/>
                    </a:cubicBezTo>
                    <a:cubicBezTo>
                      <a:pt x="17" y="77"/>
                      <a:pt x="18" y="77"/>
                      <a:pt x="19" y="78"/>
                    </a:cubicBezTo>
                    <a:cubicBezTo>
                      <a:pt x="20" y="78"/>
                      <a:pt x="20" y="79"/>
                      <a:pt x="21" y="79"/>
                    </a:cubicBezTo>
                    <a:cubicBezTo>
                      <a:pt x="22" y="79"/>
                      <a:pt x="22" y="79"/>
                      <a:pt x="23" y="79"/>
                    </a:cubicBezTo>
                    <a:cubicBezTo>
                      <a:pt x="23" y="79"/>
                      <a:pt x="23" y="79"/>
                      <a:pt x="23" y="79"/>
                    </a:cubicBezTo>
                    <a:cubicBezTo>
                      <a:pt x="23" y="79"/>
                      <a:pt x="23" y="79"/>
                      <a:pt x="23" y="79"/>
                    </a:cubicBezTo>
                    <a:cubicBezTo>
                      <a:pt x="23" y="79"/>
                      <a:pt x="23" y="79"/>
                      <a:pt x="23" y="79"/>
                    </a:cubicBezTo>
                    <a:cubicBezTo>
                      <a:pt x="24" y="79"/>
                      <a:pt x="24" y="80"/>
                      <a:pt x="24" y="80"/>
                    </a:cubicBezTo>
                    <a:cubicBezTo>
                      <a:pt x="24" y="80"/>
                      <a:pt x="24" y="80"/>
                      <a:pt x="24" y="80"/>
                    </a:cubicBezTo>
                    <a:cubicBezTo>
                      <a:pt x="24" y="80"/>
                      <a:pt x="24" y="81"/>
                      <a:pt x="24" y="81"/>
                    </a:cubicBezTo>
                    <a:cubicBezTo>
                      <a:pt x="24" y="81"/>
                      <a:pt x="24" y="82"/>
                      <a:pt x="24" y="82"/>
                    </a:cubicBezTo>
                    <a:cubicBezTo>
                      <a:pt x="24" y="83"/>
                      <a:pt x="24" y="83"/>
                      <a:pt x="24" y="84"/>
                    </a:cubicBezTo>
                    <a:cubicBezTo>
                      <a:pt x="24" y="84"/>
                      <a:pt x="24" y="84"/>
                      <a:pt x="23" y="84"/>
                    </a:cubicBezTo>
                    <a:cubicBezTo>
                      <a:pt x="23" y="85"/>
                      <a:pt x="23" y="85"/>
                      <a:pt x="23" y="85"/>
                    </a:cubicBezTo>
                    <a:cubicBezTo>
                      <a:pt x="23" y="85"/>
                      <a:pt x="23" y="86"/>
                      <a:pt x="23" y="86"/>
                    </a:cubicBezTo>
                    <a:cubicBezTo>
                      <a:pt x="23" y="86"/>
                      <a:pt x="23" y="86"/>
                      <a:pt x="23" y="87"/>
                    </a:cubicBezTo>
                    <a:cubicBezTo>
                      <a:pt x="24" y="87"/>
                      <a:pt x="24" y="87"/>
                      <a:pt x="24" y="87"/>
                    </a:cubicBezTo>
                    <a:cubicBezTo>
                      <a:pt x="24" y="87"/>
                      <a:pt x="24" y="87"/>
                      <a:pt x="24" y="87"/>
                    </a:cubicBezTo>
                    <a:cubicBezTo>
                      <a:pt x="24" y="87"/>
                      <a:pt x="24" y="87"/>
                      <a:pt x="24" y="87"/>
                    </a:cubicBezTo>
                    <a:cubicBezTo>
                      <a:pt x="24" y="87"/>
                      <a:pt x="24" y="87"/>
                      <a:pt x="25" y="87"/>
                    </a:cubicBezTo>
                    <a:cubicBezTo>
                      <a:pt x="25" y="87"/>
                      <a:pt x="25" y="87"/>
                      <a:pt x="25" y="87"/>
                    </a:cubicBezTo>
                    <a:cubicBezTo>
                      <a:pt x="25" y="88"/>
                      <a:pt x="25" y="88"/>
                      <a:pt x="25" y="88"/>
                    </a:cubicBezTo>
                    <a:cubicBezTo>
                      <a:pt x="25" y="88"/>
                      <a:pt x="25" y="88"/>
                      <a:pt x="25" y="88"/>
                    </a:cubicBezTo>
                    <a:cubicBezTo>
                      <a:pt x="25" y="88"/>
                      <a:pt x="25" y="88"/>
                      <a:pt x="25" y="88"/>
                    </a:cubicBezTo>
                    <a:cubicBezTo>
                      <a:pt x="25" y="88"/>
                      <a:pt x="26" y="88"/>
                      <a:pt x="26" y="88"/>
                    </a:cubicBezTo>
                    <a:cubicBezTo>
                      <a:pt x="26" y="88"/>
                      <a:pt x="26" y="88"/>
                      <a:pt x="26" y="88"/>
                    </a:cubicBezTo>
                    <a:cubicBezTo>
                      <a:pt x="26" y="88"/>
                      <a:pt x="26" y="88"/>
                      <a:pt x="27" y="88"/>
                    </a:cubicBezTo>
                    <a:cubicBezTo>
                      <a:pt x="27" y="88"/>
                      <a:pt x="27" y="88"/>
                      <a:pt x="28" y="88"/>
                    </a:cubicBezTo>
                    <a:cubicBezTo>
                      <a:pt x="28" y="88"/>
                      <a:pt x="28" y="88"/>
                      <a:pt x="28" y="88"/>
                    </a:cubicBezTo>
                    <a:cubicBezTo>
                      <a:pt x="29" y="88"/>
                      <a:pt x="30" y="88"/>
                      <a:pt x="30" y="88"/>
                    </a:cubicBezTo>
                    <a:cubicBezTo>
                      <a:pt x="31" y="88"/>
                      <a:pt x="31" y="88"/>
                      <a:pt x="32" y="89"/>
                    </a:cubicBezTo>
                    <a:cubicBezTo>
                      <a:pt x="32" y="89"/>
                      <a:pt x="33" y="89"/>
                      <a:pt x="33" y="89"/>
                    </a:cubicBezTo>
                    <a:cubicBezTo>
                      <a:pt x="34" y="89"/>
                      <a:pt x="34" y="89"/>
                      <a:pt x="34" y="90"/>
                    </a:cubicBezTo>
                    <a:cubicBezTo>
                      <a:pt x="35" y="90"/>
                      <a:pt x="36" y="91"/>
                      <a:pt x="36" y="91"/>
                    </a:cubicBezTo>
                    <a:cubicBezTo>
                      <a:pt x="37" y="92"/>
                      <a:pt x="38" y="92"/>
                      <a:pt x="39" y="93"/>
                    </a:cubicBezTo>
                    <a:cubicBezTo>
                      <a:pt x="40" y="94"/>
                      <a:pt x="41" y="94"/>
                      <a:pt x="42" y="94"/>
                    </a:cubicBezTo>
                    <a:cubicBezTo>
                      <a:pt x="43" y="95"/>
                      <a:pt x="43" y="95"/>
                      <a:pt x="44" y="95"/>
                    </a:cubicBezTo>
                    <a:cubicBezTo>
                      <a:pt x="44" y="95"/>
                      <a:pt x="45" y="95"/>
                      <a:pt x="46" y="95"/>
                    </a:cubicBezTo>
                    <a:cubicBezTo>
                      <a:pt x="47" y="95"/>
                      <a:pt x="48" y="96"/>
                      <a:pt x="49" y="96"/>
                    </a:cubicBezTo>
                    <a:cubicBezTo>
                      <a:pt x="50" y="96"/>
                      <a:pt x="51" y="96"/>
                      <a:pt x="52" y="96"/>
                    </a:cubicBezTo>
                    <a:cubicBezTo>
                      <a:pt x="53" y="96"/>
                      <a:pt x="54" y="97"/>
                      <a:pt x="54" y="97"/>
                    </a:cubicBezTo>
                    <a:cubicBezTo>
                      <a:pt x="54" y="97"/>
                      <a:pt x="54" y="97"/>
                      <a:pt x="54" y="97"/>
                    </a:cubicBezTo>
                    <a:cubicBezTo>
                      <a:pt x="54" y="97"/>
                      <a:pt x="54" y="97"/>
                      <a:pt x="55" y="96"/>
                    </a:cubicBezTo>
                    <a:cubicBezTo>
                      <a:pt x="55" y="96"/>
                      <a:pt x="55" y="96"/>
                      <a:pt x="55" y="96"/>
                    </a:cubicBezTo>
                    <a:cubicBezTo>
                      <a:pt x="55" y="96"/>
                      <a:pt x="55" y="96"/>
                      <a:pt x="55" y="95"/>
                    </a:cubicBezTo>
                    <a:cubicBezTo>
                      <a:pt x="56" y="95"/>
                      <a:pt x="56" y="95"/>
                      <a:pt x="56" y="95"/>
                    </a:cubicBezTo>
                    <a:cubicBezTo>
                      <a:pt x="56" y="94"/>
                      <a:pt x="57" y="94"/>
                      <a:pt x="57" y="94"/>
                    </a:cubicBezTo>
                    <a:cubicBezTo>
                      <a:pt x="57" y="94"/>
                      <a:pt x="58" y="93"/>
                      <a:pt x="58" y="93"/>
                    </a:cubicBezTo>
                    <a:cubicBezTo>
                      <a:pt x="58" y="93"/>
                      <a:pt x="59" y="93"/>
                      <a:pt x="59" y="92"/>
                    </a:cubicBezTo>
                    <a:cubicBezTo>
                      <a:pt x="60" y="92"/>
                      <a:pt x="60" y="92"/>
                      <a:pt x="61" y="91"/>
                    </a:cubicBezTo>
                    <a:cubicBezTo>
                      <a:pt x="61" y="91"/>
                      <a:pt x="62" y="91"/>
                      <a:pt x="62" y="91"/>
                    </a:cubicBezTo>
                    <a:cubicBezTo>
                      <a:pt x="63" y="91"/>
                      <a:pt x="63" y="90"/>
                      <a:pt x="64" y="90"/>
                    </a:cubicBezTo>
                    <a:cubicBezTo>
                      <a:pt x="64" y="90"/>
                      <a:pt x="65" y="90"/>
                      <a:pt x="65" y="90"/>
                    </a:cubicBezTo>
                    <a:cubicBezTo>
                      <a:pt x="65" y="90"/>
                      <a:pt x="66" y="90"/>
                      <a:pt x="66" y="90"/>
                    </a:cubicBezTo>
                    <a:cubicBezTo>
                      <a:pt x="66" y="90"/>
                      <a:pt x="66" y="90"/>
                      <a:pt x="66" y="90"/>
                    </a:cubicBezTo>
                    <a:cubicBezTo>
                      <a:pt x="67" y="91"/>
                      <a:pt x="67" y="91"/>
                      <a:pt x="67" y="91"/>
                    </a:cubicBezTo>
                    <a:cubicBezTo>
                      <a:pt x="67" y="91"/>
                      <a:pt x="67" y="91"/>
                      <a:pt x="67" y="91"/>
                    </a:cubicBezTo>
                    <a:cubicBezTo>
                      <a:pt x="67" y="91"/>
                      <a:pt x="67" y="92"/>
                      <a:pt x="67" y="92"/>
                    </a:cubicBezTo>
                    <a:cubicBezTo>
                      <a:pt x="68" y="92"/>
                      <a:pt x="68" y="92"/>
                      <a:pt x="68" y="92"/>
                    </a:cubicBezTo>
                    <a:cubicBezTo>
                      <a:pt x="68" y="92"/>
                      <a:pt x="69" y="92"/>
                      <a:pt x="69" y="93"/>
                    </a:cubicBezTo>
                    <a:cubicBezTo>
                      <a:pt x="69" y="93"/>
                      <a:pt x="69"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1" y="92"/>
                      <a:pt x="71" y="92"/>
                      <a:pt x="71" y="92"/>
                    </a:cubicBezTo>
                    <a:cubicBezTo>
                      <a:pt x="72" y="92"/>
                      <a:pt x="72" y="92"/>
                      <a:pt x="72" y="92"/>
                    </a:cubicBezTo>
                    <a:cubicBezTo>
                      <a:pt x="73" y="92"/>
                      <a:pt x="73" y="92"/>
                      <a:pt x="74" y="92"/>
                    </a:cubicBezTo>
                    <a:cubicBezTo>
                      <a:pt x="74" y="91"/>
                      <a:pt x="74" y="91"/>
                      <a:pt x="75" y="91"/>
                    </a:cubicBezTo>
                    <a:cubicBezTo>
                      <a:pt x="75" y="91"/>
                      <a:pt x="76" y="91"/>
                      <a:pt x="77" y="91"/>
                    </a:cubicBezTo>
                    <a:cubicBezTo>
                      <a:pt x="77" y="91"/>
                      <a:pt x="78" y="91"/>
                      <a:pt x="79" y="91"/>
                    </a:cubicBezTo>
                    <a:cubicBezTo>
                      <a:pt x="79" y="90"/>
                      <a:pt x="80" y="90"/>
                      <a:pt x="80" y="90"/>
                    </a:cubicBezTo>
                    <a:cubicBezTo>
                      <a:pt x="81" y="90"/>
                      <a:pt x="81" y="90"/>
                      <a:pt x="82" y="90"/>
                    </a:cubicBezTo>
                    <a:cubicBezTo>
                      <a:pt x="82" y="90"/>
                      <a:pt x="82" y="90"/>
                      <a:pt x="82" y="90"/>
                    </a:cubicBezTo>
                    <a:cubicBezTo>
                      <a:pt x="82" y="90"/>
                      <a:pt x="82" y="90"/>
                      <a:pt x="82" y="90"/>
                    </a:cubicBezTo>
                    <a:cubicBezTo>
                      <a:pt x="82" y="90"/>
                      <a:pt x="82" y="90"/>
                      <a:pt x="82" y="90"/>
                    </a:cubicBezTo>
                    <a:cubicBezTo>
                      <a:pt x="82" y="90"/>
                      <a:pt x="82" y="90"/>
                      <a:pt x="82" y="90"/>
                    </a:cubicBezTo>
                    <a:cubicBezTo>
                      <a:pt x="82" y="90"/>
                      <a:pt x="82" y="90"/>
                      <a:pt x="82" y="90"/>
                    </a:cubicBezTo>
                    <a:cubicBezTo>
                      <a:pt x="82" y="90"/>
                      <a:pt x="83" y="90"/>
                      <a:pt x="83" y="90"/>
                    </a:cubicBezTo>
                    <a:cubicBezTo>
                      <a:pt x="83" y="90"/>
                      <a:pt x="83" y="89"/>
                      <a:pt x="83" y="89"/>
                    </a:cubicBezTo>
                    <a:cubicBezTo>
                      <a:pt x="84" y="89"/>
                      <a:pt x="84" y="89"/>
                      <a:pt x="84" y="89"/>
                    </a:cubicBezTo>
                    <a:cubicBezTo>
                      <a:pt x="84" y="88"/>
                      <a:pt x="85" y="88"/>
                      <a:pt x="86" y="87"/>
                    </a:cubicBezTo>
                    <a:cubicBezTo>
                      <a:pt x="86" y="87"/>
                      <a:pt x="87" y="86"/>
                      <a:pt x="88" y="86"/>
                    </a:cubicBezTo>
                    <a:cubicBezTo>
                      <a:pt x="89" y="85"/>
                      <a:pt x="89" y="85"/>
                      <a:pt x="90" y="85"/>
                    </a:cubicBezTo>
                    <a:cubicBezTo>
                      <a:pt x="91" y="85"/>
                      <a:pt x="92" y="84"/>
                      <a:pt x="93" y="84"/>
                    </a:cubicBezTo>
                    <a:cubicBezTo>
                      <a:pt x="93" y="84"/>
                      <a:pt x="93" y="84"/>
                      <a:pt x="94" y="84"/>
                    </a:cubicBezTo>
                    <a:cubicBezTo>
                      <a:pt x="94" y="84"/>
                      <a:pt x="94" y="84"/>
                      <a:pt x="95" y="84"/>
                    </a:cubicBezTo>
                    <a:cubicBezTo>
                      <a:pt x="95" y="84"/>
                      <a:pt x="95" y="84"/>
                      <a:pt x="95" y="84"/>
                    </a:cubicBezTo>
                    <a:cubicBezTo>
                      <a:pt x="96" y="84"/>
                      <a:pt x="96" y="85"/>
                      <a:pt x="96" y="85"/>
                    </a:cubicBezTo>
                    <a:cubicBezTo>
                      <a:pt x="96" y="85"/>
                      <a:pt x="96" y="85"/>
                      <a:pt x="97" y="85"/>
                    </a:cubicBezTo>
                    <a:cubicBezTo>
                      <a:pt x="97" y="85"/>
                      <a:pt x="97" y="85"/>
                      <a:pt x="97" y="85"/>
                    </a:cubicBezTo>
                    <a:cubicBezTo>
                      <a:pt x="97" y="85"/>
                      <a:pt x="97" y="85"/>
                      <a:pt x="98" y="85"/>
                    </a:cubicBezTo>
                    <a:cubicBezTo>
                      <a:pt x="98" y="85"/>
                      <a:pt x="98" y="85"/>
                      <a:pt x="98" y="85"/>
                    </a:cubicBezTo>
                    <a:cubicBezTo>
                      <a:pt x="98" y="85"/>
                      <a:pt x="99" y="85"/>
                      <a:pt x="99" y="85"/>
                    </a:cubicBezTo>
                    <a:cubicBezTo>
                      <a:pt x="99" y="84"/>
                      <a:pt x="100" y="84"/>
                      <a:pt x="100" y="84"/>
                    </a:cubicBezTo>
                    <a:cubicBezTo>
                      <a:pt x="100" y="84"/>
                      <a:pt x="101" y="84"/>
                      <a:pt x="101" y="84"/>
                    </a:cubicBezTo>
                    <a:cubicBezTo>
                      <a:pt x="101" y="84"/>
                      <a:pt x="101" y="83"/>
                      <a:pt x="102" y="83"/>
                    </a:cubicBezTo>
                    <a:cubicBezTo>
                      <a:pt x="102" y="82"/>
                      <a:pt x="104" y="81"/>
                      <a:pt x="106" y="78"/>
                    </a:cubicBezTo>
                    <a:cubicBezTo>
                      <a:pt x="108" y="76"/>
                      <a:pt x="111" y="74"/>
                      <a:pt x="113" y="71"/>
                    </a:cubicBezTo>
                    <a:cubicBezTo>
                      <a:pt x="116" y="68"/>
                      <a:pt x="118" y="66"/>
                      <a:pt x="120" y="64"/>
                    </a:cubicBezTo>
                    <a:cubicBezTo>
                      <a:pt x="122" y="62"/>
                      <a:pt x="124" y="61"/>
                      <a:pt x="124" y="60"/>
                    </a:cubicBezTo>
                    <a:cubicBezTo>
                      <a:pt x="124" y="60"/>
                      <a:pt x="124" y="60"/>
                      <a:pt x="124" y="60"/>
                    </a:cubicBezTo>
                    <a:cubicBezTo>
                      <a:pt x="124" y="60"/>
                      <a:pt x="124" y="60"/>
                      <a:pt x="124" y="60"/>
                    </a:cubicBezTo>
                    <a:cubicBezTo>
                      <a:pt x="124" y="60"/>
                      <a:pt x="124" y="60"/>
                      <a:pt x="124" y="60"/>
                    </a:cubicBezTo>
                    <a:cubicBezTo>
                      <a:pt x="123" y="60"/>
                      <a:pt x="123" y="59"/>
                      <a:pt x="123" y="59"/>
                    </a:cubicBezTo>
                    <a:cubicBezTo>
                      <a:pt x="122" y="59"/>
                      <a:pt x="122" y="59"/>
                      <a:pt x="121" y="59"/>
                    </a:cubicBezTo>
                    <a:cubicBezTo>
                      <a:pt x="121" y="59"/>
                      <a:pt x="121" y="59"/>
                      <a:pt x="120" y="59"/>
                    </a:cubicBezTo>
                    <a:cubicBezTo>
                      <a:pt x="119" y="59"/>
                      <a:pt x="118" y="59"/>
                      <a:pt x="117" y="59"/>
                    </a:cubicBezTo>
                    <a:cubicBezTo>
                      <a:pt x="117" y="59"/>
                      <a:pt x="115" y="59"/>
                      <a:pt x="114" y="58"/>
                    </a:cubicBezTo>
                    <a:cubicBezTo>
                      <a:pt x="113" y="58"/>
                      <a:pt x="111" y="57"/>
                      <a:pt x="110" y="57"/>
                    </a:cubicBezTo>
                    <a:cubicBezTo>
                      <a:pt x="108" y="56"/>
                      <a:pt x="106" y="55"/>
                      <a:pt x="105" y="55"/>
                    </a:cubicBezTo>
                    <a:cubicBezTo>
                      <a:pt x="103" y="54"/>
                      <a:pt x="101" y="54"/>
                      <a:pt x="100" y="53"/>
                    </a:cubicBezTo>
                    <a:cubicBezTo>
                      <a:pt x="98" y="52"/>
                      <a:pt x="96" y="52"/>
                      <a:pt x="95" y="51"/>
                    </a:cubicBezTo>
                    <a:cubicBezTo>
                      <a:pt x="94" y="51"/>
                      <a:pt x="93" y="51"/>
                      <a:pt x="93" y="51"/>
                    </a:cubicBezTo>
                    <a:cubicBezTo>
                      <a:pt x="92" y="51"/>
                      <a:pt x="92" y="51"/>
                      <a:pt x="92" y="50"/>
                    </a:cubicBezTo>
                    <a:cubicBezTo>
                      <a:pt x="91" y="50"/>
                      <a:pt x="91" y="50"/>
                      <a:pt x="91" y="50"/>
                    </a:cubicBezTo>
                    <a:cubicBezTo>
                      <a:pt x="90" y="49"/>
                      <a:pt x="90" y="49"/>
                      <a:pt x="90" y="49"/>
                    </a:cubicBezTo>
                    <a:cubicBezTo>
                      <a:pt x="90" y="48"/>
                      <a:pt x="89" y="48"/>
                      <a:pt x="89" y="48"/>
                    </a:cubicBezTo>
                    <a:cubicBezTo>
                      <a:pt x="89" y="48"/>
                      <a:pt x="89" y="47"/>
                      <a:pt x="88" y="47"/>
                    </a:cubicBezTo>
                    <a:cubicBezTo>
                      <a:pt x="88" y="47"/>
                      <a:pt x="88" y="47"/>
                      <a:pt x="88" y="46"/>
                    </a:cubicBezTo>
                    <a:cubicBezTo>
                      <a:pt x="88" y="46"/>
                      <a:pt x="87" y="46"/>
                      <a:pt x="87" y="46"/>
                    </a:cubicBezTo>
                    <a:cubicBezTo>
                      <a:pt x="87" y="46"/>
                      <a:pt x="87" y="46"/>
                      <a:pt x="87" y="46"/>
                    </a:cubicBezTo>
                    <a:cubicBezTo>
                      <a:pt x="86" y="45"/>
                      <a:pt x="86" y="45"/>
                      <a:pt x="85" y="44"/>
                    </a:cubicBezTo>
                    <a:cubicBezTo>
                      <a:pt x="85" y="44"/>
                      <a:pt x="84" y="43"/>
                      <a:pt x="84" y="42"/>
                    </a:cubicBezTo>
                    <a:cubicBezTo>
                      <a:pt x="83" y="41"/>
                      <a:pt x="83" y="40"/>
                      <a:pt x="82" y="40"/>
                    </a:cubicBezTo>
                    <a:cubicBezTo>
                      <a:pt x="82" y="39"/>
                      <a:pt x="81" y="38"/>
                      <a:pt x="81" y="38"/>
                    </a:cubicBezTo>
                    <a:cubicBezTo>
                      <a:pt x="81" y="38"/>
                      <a:pt x="81" y="37"/>
                      <a:pt x="81" y="37"/>
                    </a:cubicBezTo>
                    <a:cubicBezTo>
                      <a:pt x="81" y="37"/>
                      <a:pt x="81" y="37"/>
                      <a:pt x="81" y="37"/>
                    </a:cubicBezTo>
                    <a:cubicBezTo>
                      <a:pt x="81" y="36"/>
                      <a:pt x="81" y="36"/>
                      <a:pt x="81" y="36"/>
                    </a:cubicBezTo>
                    <a:cubicBezTo>
                      <a:pt x="82" y="35"/>
                      <a:pt x="82" y="35"/>
                      <a:pt x="82" y="34"/>
                    </a:cubicBezTo>
                    <a:cubicBezTo>
                      <a:pt x="82" y="34"/>
                      <a:pt x="82" y="34"/>
                      <a:pt x="82" y="34"/>
                    </a:cubicBezTo>
                    <a:cubicBezTo>
                      <a:pt x="81" y="34"/>
                      <a:pt x="81" y="34"/>
                      <a:pt x="81" y="33"/>
                    </a:cubicBezTo>
                    <a:cubicBezTo>
                      <a:pt x="81" y="33"/>
                      <a:pt x="81" y="33"/>
                      <a:pt x="80" y="33"/>
                    </a:cubicBezTo>
                    <a:cubicBezTo>
                      <a:pt x="80" y="33"/>
                      <a:pt x="80" y="33"/>
                      <a:pt x="80" y="33"/>
                    </a:cubicBezTo>
                    <a:cubicBezTo>
                      <a:pt x="79" y="33"/>
                      <a:pt x="79" y="33"/>
                      <a:pt x="79" y="33"/>
                    </a:cubicBezTo>
                    <a:cubicBezTo>
                      <a:pt x="79" y="34"/>
                      <a:pt x="79" y="34"/>
                      <a:pt x="78" y="34"/>
                    </a:cubicBezTo>
                    <a:cubicBezTo>
                      <a:pt x="78" y="34"/>
                      <a:pt x="78" y="34"/>
                      <a:pt x="78" y="34"/>
                    </a:cubicBezTo>
                    <a:cubicBezTo>
                      <a:pt x="77" y="34"/>
                      <a:pt x="77" y="34"/>
                      <a:pt x="77" y="34"/>
                    </a:cubicBezTo>
                    <a:cubicBezTo>
                      <a:pt x="76" y="34"/>
                      <a:pt x="76" y="34"/>
                      <a:pt x="76" y="34"/>
                    </a:cubicBezTo>
                    <a:cubicBezTo>
                      <a:pt x="76" y="34"/>
                      <a:pt x="75" y="34"/>
                      <a:pt x="75" y="34"/>
                    </a:cubicBezTo>
                    <a:cubicBezTo>
                      <a:pt x="75" y="34"/>
                      <a:pt x="75" y="34"/>
                      <a:pt x="74" y="34"/>
                    </a:cubicBezTo>
                    <a:cubicBezTo>
                      <a:pt x="74" y="34"/>
                      <a:pt x="74" y="34"/>
                      <a:pt x="74" y="34"/>
                    </a:cubicBezTo>
                    <a:cubicBezTo>
                      <a:pt x="74" y="34"/>
                      <a:pt x="74" y="34"/>
                      <a:pt x="74" y="34"/>
                    </a:cubicBezTo>
                    <a:cubicBezTo>
                      <a:pt x="74" y="33"/>
                      <a:pt x="73" y="33"/>
                      <a:pt x="73" y="32"/>
                    </a:cubicBezTo>
                    <a:cubicBezTo>
                      <a:pt x="73" y="32"/>
                      <a:pt x="73" y="31"/>
                      <a:pt x="73" y="30"/>
                    </a:cubicBezTo>
                    <a:cubicBezTo>
                      <a:pt x="73" y="29"/>
                      <a:pt x="73" y="29"/>
                      <a:pt x="73" y="28"/>
                    </a:cubicBezTo>
                    <a:cubicBezTo>
                      <a:pt x="73" y="27"/>
                      <a:pt x="73" y="26"/>
                      <a:pt x="74" y="26"/>
                    </a:cubicBezTo>
                    <a:cubicBezTo>
                      <a:pt x="74" y="25"/>
                      <a:pt x="75" y="25"/>
                      <a:pt x="75" y="24"/>
                    </a:cubicBezTo>
                    <a:cubicBezTo>
                      <a:pt x="76" y="24"/>
                      <a:pt x="76" y="23"/>
                      <a:pt x="76" y="23"/>
                    </a:cubicBezTo>
                    <a:cubicBezTo>
                      <a:pt x="77" y="22"/>
                      <a:pt x="77" y="22"/>
                      <a:pt x="77" y="21"/>
                    </a:cubicBezTo>
                    <a:cubicBezTo>
                      <a:pt x="78" y="21"/>
                      <a:pt x="78" y="20"/>
                      <a:pt x="78" y="20"/>
                    </a:cubicBezTo>
                    <a:cubicBezTo>
                      <a:pt x="76" y="18"/>
                      <a:pt x="74" y="16"/>
                      <a:pt x="72" y="14"/>
                    </a:cubicBezTo>
                    <a:cubicBezTo>
                      <a:pt x="70" y="12"/>
                      <a:pt x="68" y="10"/>
                      <a:pt x="67" y="9"/>
                    </a:cubicBezTo>
                    <a:cubicBezTo>
                      <a:pt x="65" y="7"/>
                      <a:pt x="64" y="6"/>
                      <a:pt x="63" y="5"/>
                    </a:cubicBezTo>
                    <a:cubicBezTo>
                      <a:pt x="61" y="4"/>
                      <a:pt x="61" y="3"/>
                      <a:pt x="60" y="3"/>
                    </a:cubicBezTo>
                    <a:cubicBezTo>
                      <a:pt x="60" y="3"/>
                      <a:pt x="60" y="3"/>
                      <a:pt x="60" y="3"/>
                    </a:cubicBezTo>
                    <a:cubicBezTo>
                      <a:pt x="60" y="3"/>
                      <a:pt x="60" y="3"/>
                      <a:pt x="60" y="3"/>
                    </a:cubicBezTo>
                    <a:cubicBezTo>
                      <a:pt x="60" y="3"/>
                      <a:pt x="60" y="3"/>
                      <a:pt x="60" y="3"/>
                    </a:cubicBezTo>
                    <a:cubicBezTo>
                      <a:pt x="60" y="3"/>
                      <a:pt x="59" y="3"/>
                      <a:pt x="59" y="3"/>
                    </a:cubicBezTo>
                    <a:cubicBezTo>
                      <a:pt x="59" y="3"/>
                      <a:pt x="59" y="3"/>
                      <a:pt x="59" y="3"/>
                    </a:cubicBezTo>
                    <a:cubicBezTo>
                      <a:pt x="59" y="3"/>
                      <a:pt x="58" y="3"/>
                      <a:pt x="58" y="3"/>
                    </a:cubicBezTo>
                    <a:cubicBezTo>
                      <a:pt x="58" y="3"/>
                      <a:pt x="58" y="3"/>
                      <a:pt x="57" y="3"/>
                    </a:cubicBezTo>
                    <a:cubicBezTo>
                      <a:pt x="57" y="3"/>
                      <a:pt x="57" y="3"/>
                      <a:pt x="57" y="3"/>
                    </a:cubicBezTo>
                    <a:cubicBezTo>
                      <a:pt x="56" y="3"/>
                      <a:pt x="56" y="3"/>
                      <a:pt x="56" y="3"/>
                    </a:cubicBezTo>
                    <a:cubicBezTo>
                      <a:pt x="56" y="3"/>
                      <a:pt x="55" y="3"/>
                      <a:pt x="55" y="3"/>
                    </a:cubicBezTo>
                    <a:cubicBezTo>
                      <a:pt x="55" y="4"/>
                      <a:pt x="55" y="4"/>
                      <a:pt x="54" y="4"/>
                    </a:cubicBezTo>
                    <a:cubicBezTo>
                      <a:pt x="54" y="4"/>
                      <a:pt x="54" y="4"/>
                      <a:pt x="54" y="4"/>
                    </a:cubicBezTo>
                    <a:cubicBezTo>
                      <a:pt x="54" y="4"/>
                      <a:pt x="53" y="4"/>
                      <a:pt x="53" y="4"/>
                    </a:cubicBezTo>
                    <a:cubicBezTo>
                      <a:pt x="53" y="4"/>
                      <a:pt x="53" y="3"/>
                      <a:pt x="53" y="3"/>
                    </a:cubicBezTo>
                    <a:cubicBezTo>
                      <a:pt x="52" y="3"/>
                      <a:pt x="52" y="3"/>
                      <a:pt x="52" y="3"/>
                    </a:cubicBezTo>
                    <a:cubicBezTo>
                      <a:pt x="52" y="3"/>
                      <a:pt x="52" y="3"/>
                      <a:pt x="52" y="3"/>
                    </a:cubicBezTo>
                    <a:cubicBezTo>
                      <a:pt x="51" y="3"/>
                      <a:pt x="51" y="3"/>
                      <a:pt x="51" y="3"/>
                    </a:cubicBezTo>
                    <a:cubicBezTo>
                      <a:pt x="50" y="3"/>
                      <a:pt x="50" y="3"/>
                      <a:pt x="50" y="3"/>
                    </a:cubicBezTo>
                    <a:cubicBezTo>
                      <a:pt x="50" y="3"/>
                      <a:pt x="50" y="3"/>
                      <a:pt x="50" y="3"/>
                    </a:cubicBezTo>
                    <a:cubicBezTo>
                      <a:pt x="50" y="3"/>
                      <a:pt x="50" y="3"/>
                      <a:pt x="50" y="3"/>
                    </a:cubicBezTo>
                    <a:cubicBezTo>
                      <a:pt x="50" y="3"/>
                      <a:pt x="49" y="3"/>
                      <a:pt x="49" y="3"/>
                    </a:cubicBezTo>
                    <a:cubicBezTo>
                      <a:pt x="49" y="3"/>
                      <a:pt x="49" y="3"/>
                      <a:pt x="49" y="3"/>
                    </a:cubicBezTo>
                    <a:cubicBezTo>
                      <a:pt x="48" y="3"/>
                      <a:pt x="48" y="3"/>
                      <a:pt x="48" y="3"/>
                    </a:cubicBezTo>
                    <a:cubicBezTo>
                      <a:pt x="48" y="4"/>
                      <a:pt x="48" y="4"/>
                      <a:pt x="48" y="4"/>
                    </a:cubicBezTo>
                    <a:cubicBezTo>
                      <a:pt x="48" y="4"/>
                      <a:pt x="47" y="4"/>
                      <a:pt x="47" y="4"/>
                    </a:cubicBezTo>
                    <a:cubicBezTo>
                      <a:pt x="47" y="4"/>
                      <a:pt x="47" y="4"/>
                      <a:pt x="47" y="4"/>
                    </a:cubicBezTo>
                    <a:cubicBezTo>
                      <a:pt x="46" y="4"/>
                      <a:pt x="46" y="4"/>
                      <a:pt x="46" y="4"/>
                    </a:cubicBezTo>
                    <a:cubicBezTo>
                      <a:pt x="46" y="3"/>
                      <a:pt x="45" y="3"/>
                      <a:pt x="45" y="3"/>
                    </a:cubicBezTo>
                    <a:cubicBezTo>
                      <a:pt x="45" y="3"/>
                      <a:pt x="45" y="3"/>
                      <a:pt x="44" y="3"/>
                    </a:cubicBezTo>
                    <a:cubicBezTo>
                      <a:pt x="44" y="2"/>
                      <a:pt x="44" y="2"/>
                      <a:pt x="44" y="2"/>
                    </a:cubicBezTo>
                    <a:cubicBezTo>
                      <a:pt x="43" y="1"/>
                      <a:pt x="43" y="1"/>
                      <a:pt x="43" y="1"/>
                    </a:cubicBezTo>
                    <a:cubicBezTo>
                      <a:pt x="43" y="1"/>
                      <a:pt x="42" y="1"/>
                      <a:pt x="42" y="1"/>
                    </a:cubicBezTo>
                    <a:cubicBezTo>
                      <a:pt x="42" y="1"/>
                      <a:pt x="42" y="1"/>
                      <a:pt x="42" y="1"/>
                    </a:cubicBezTo>
                    <a:cubicBezTo>
                      <a:pt x="42" y="0"/>
                      <a:pt x="42" y="0"/>
                      <a:pt x="41" y="0"/>
                    </a:cubicBezTo>
                    <a:cubicBezTo>
                      <a:pt x="41" y="0"/>
                      <a:pt x="41"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2" name="Freeform 86">
                <a:extLst>
                  <a:ext uri="{FF2B5EF4-FFF2-40B4-BE49-F238E27FC236}">
                    <a16:creationId xmlns:a16="http://schemas.microsoft.com/office/drawing/2014/main" id="{2B8B8666-544C-9B4E-B682-F12AC4D2F0B6}"/>
                  </a:ext>
                </a:extLst>
              </p:cNvPr>
              <p:cNvSpPr>
                <a:spLocks/>
              </p:cNvSpPr>
              <p:nvPr/>
            </p:nvSpPr>
            <p:spPr bwMode="auto">
              <a:xfrm>
                <a:off x="4013" y="1104"/>
                <a:ext cx="134" cy="99"/>
              </a:xfrm>
              <a:custGeom>
                <a:avLst/>
                <a:gdLst>
                  <a:gd name="T0" fmla="*/ 38 w 126"/>
                  <a:gd name="T1" fmla="*/ 5 h 93"/>
                  <a:gd name="T2" fmla="*/ 31 w 126"/>
                  <a:gd name="T3" fmla="*/ 4 h 93"/>
                  <a:gd name="T4" fmla="*/ 30 w 126"/>
                  <a:gd name="T5" fmla="*/ 5 h 93"/>
                  <a:gd name="T6" fmla="*/ 27 w 126"/>
                  <a:gd name="T7" fmla="*/ 14 h 93"/>
                  <a:gd name="T8" fmla="*/ 20 w 126"/>
                  <a:gd name="T9" fmla="*/ 23 h 93"/>
                  <a:gd name="T10" fmla="*/ 16 w 126"/>
                  <a:gd name="T11" fmla="*/ 33 h 93"/>
                  <a:gd name="T12" fmla="*/ 11 w 126"/>
                  <a:gd name="T13" fmla="*/ 36 h 93"/>
                  <a:gd name="T14" fmla="*/ 12 w 126"/>
                  <a:gd name="T15" fmla="*/ 38 h 93"/>
                  <a:gd name="T16" fmla="*/ 9 w 126"/>
                  <a:gd name="T17" fmla="*/ 48 h 93"/>
                  <a:gd name="T18" fmla="*/ 6 w 126"/>
                  <a:gd name="T19" fmla="*/ 54 h 93"/>
                  <a:gd name="T20" fmla="*/ 0 w 126"/>
                  <a:gd name="T21" fmla="*/ 59 h 93"/>
                  <a:gd name="T22" fmla="*/ 3 w 126"/>
                  <a:gd name="T23" fmla="*/ 63 h 93"/>
                  <a:gd name="T24" fmla="*/ 12 w 126"/>
                  <a:gd name="T25" fmla="*/ 70 h 93"/>
                  <a:gd name="T26" fmla="*/ 24 w 126"/>
                  <a:gd name="T27" fmla="*/ 81 h 93"/>
                  <a:gd name="T28" fmla="*/ 23 w 126"/>
                  <a:gd name="T29" fmla="*/ 87 h 93"/>
                  <a:gd name="T30" fmla="*/ 24 w 126"/>
                  <a:gd name="T31" fmla="*/ 88 h 93"/>
                  <a:gd name="T32" fmla="*/ 25 w 126"/>
                  <a:gd name="T33" fmla="*/ 88 h 93"/>
                  <a:gd name="T34" fmla="*/ 24 w 126"/>
                  <a:gd name="T35" fmla="*/ 80 h 93"/>
                  <a:gd name="T36" fmla="*/ 13 w 126"/>
                  <a:gd name="T37" fmla="*/ 70 h 93"/>
                  <a:gd name="T38" fmla="*/ 3 w 126"/>
                  <a:gd name="T39" fmla="*/ 62 h 93"/>
                  <a:gd name="T40" fmla="*/ 2 w 126"/>
                  <a:gd name="T41" fmla="*/ 57 h 93"/>
                  <a:gd name="T42" fmla="*/ 7 w 126"/>
                  <a:gd name="T43" fmla="*/ 55 h 93"/>
                  <a:gd name="T44" fmla="*/ 10 w 126"/>
                  <a:gd name="T45" fmla="*/ 47 h 93"/>
                  <a:gd name="T46" fmla="*/ 12 w 126"/>
                  <a:gd name="T47" fmla="*/ 37 h 93"/>
                  <a:gd name="T48" fmla="*/ 18 w 126"/>
                  <a:gd name="T49" fmla="*/ 32 h 93"/>
                  <a:gd name="T50" fmla="*/ 21 w 126"/>
                  <a:gd name="T51" fmla="*/ 22 h 93"/>
                  <a:gd name="T52" fmla="*/ 28 w 126"/>
                  <a:gd name="T53" fmla="*/ 14 h 93"/>
                  <a:gd name="T54" fmla="*/ 34 w 126"/>
                  <a:gd name="T55" fmla="*/ 5 h 93"/>
                  <a:gd name="T56" fmla="*/ 40 w 126"/>
                  <a:gd name="T57" fmla="*/ 6 h 93"/>
                  <a:gd name="T58" fmla="*/ 44 w 126"/>
                  <a:gd name="T59" fmla="*/ 2 h 93"/>
                  <a:gd name="T60" fmla="*/ 50 w 126"/>
                  <a:gd name="T61" fmla="*/ 4 h 93"/>
                  <a:gd name="T62" fmla="*/ 55 w 126"/>
                  <a:gd name="T63" fmla="*/ 5 h 93"/>
                  <a:gd name="T64" fmla="*/ 61 w 126"/>
                  <a:gd name="T65" fmla="*/ 4 h 93"/>
                  <a:gd name="T66" fmla="*/ 74 w 126"/>
                  <a:gd name="T67" fmla="*/ 29 h 93"/>
                  <a:gd name="T68" fmla="*/ 79 w 126"/>
                  <a:gd name="T69" fmla="*/ 35 h 93"/>
                  <a:gd name="T70" fmla="*/ 82 w 126"/>
                  <a:gd name="T71" fmla="*/ 39 h 93"/>
                  <a:gd name="T72" fmla="*/ 92 w 126"/>
                  <a:gd name="T73" fmla="*/ 51 h 93"/>
                  <a:gd name="T74" fmla="*/ 122 w 126"/>
                  <a:gd name="T75" fmla="*/ 60 h 93"/>
                  <a:gd name="T76" fmla="*/ 102 w 126"/>
                  <a:gd name="T77" fmla="*/ 85 h 93"/>
                  <a:gd name="T78" fmla="*/ 95 w 126"/>
                  <a:gd name="T79" fmla="*/ 85 h 93"/>
                  <a:gd name="T80" fmla="*/ 83 w 126"/>
                  <a:gd name="T81" fmla="*/ 91 h 93"/>
                  <a:gd name="T82" fmla="*/ 78 w 126"/>
                  <a:gd name="T83" fmla="*/ 93 h 93"/>
                  <a:gd name="T84" fmla="*/ 82 w 126"/>
                  <a:gd name="T85" fmla="*/ 92 h 93"/>
                  <a:gd name="T86" fmla="*/ 86 w 126"/>
                  <a:gd name="T87" fmla="*/ 90 h 93"/>
                  <a:gd name="T88" fmla="*/ 98 w 126"/>
                  <a:gd name="T89" fmla="*/ 87 h 93"/>
                  <a:gd name="T90" fmla="*/ 126 w 126"/>
                  <a:gd name="T91" fmla="*/ 62 h 93"/>
                  <a:gd name="T92" fmla="*/ 124 w 126"/>
                  <a:gd name="T93" fmla="*/ 60 h 93"/>
                  <a:gd name="T94" fmla="*/ 94 w 126"/>
                  <a:gd name="T95" fmla="*/ 51 h 93"/>
                  <a:gd name="T96" fmla="*/ 85 w 126"/>
                  <a:gd name="T97" fmla="*/ 43 h 93"/>
                  <a:gd name="T98" fmla="*/ 84 w 126"/>
                  <a:gd name="T99" fmla="*/ 36 h 93"/>
                  <a:gd name="T100" fmla="*/ 81 w 126"/>
                  <a:gd name="T101" fmla="*/ 33 h 93"/>
                  <a:gd name="T102" fmla="*/ 78 w 126"/>
                  <a:gd name="T103" fmla="*/ 34 h 93"/>
                  <a:gd name="T104" fmla="*/ 75 w 126"/>
                  <a:gd name="T105" fmla="*/ 30 h 93"/>
                  <a:gd name="T106" fmla="*/ 80 w 126"/>
                  <a:gd name="T107" fmla="*/ 22 h 93"/>
                  <a:gd name="T108" fmla="*/ 62 w 126"/>
                  <a:gd name="T109" fmla="*/ 3 h 93"/>
                  <a:gd name="T110" fmla="*/ 56 w 126"/>
                  <a:gd name="T111" fmla="*/ 3 h 93"/>
                  <a:gd name="T112" fmla="*/ 52 w 126"/>
                  <a:gd name="T113" fmla="*/ 3 h 93"/>
                  <a:gd name="T114" fmla="*/ 47 w 126"/>
                  <a:gd name="T115"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93">
                    <a:moveTo>
                      <a:pt x="42" y="0"/>
                    </a:moveTo>
                    <a:cubicBezTo>
                      <a:pt x="42" y="0"/>
                      <a:pt x="42" y="0"/>
                      <a:pt x="41" y="0"/>
                    </a:cubicBezTo>
                    <a:cubicBezTo>
                      <a:pt x="41" y="0"/>
                      <a:pt x="41" y="1"/>
                      <a:pt x="41" y="1"/>
                    </a:cubicBezTo>
                    <a:cubicBezTo>
                      <a:pt x="41" y="1"/>
                      <a:pt x="40" y="1"/>
                      <a:pt x="40" y="1"/>
                    </a:cubicBezTo>
                    <a:cubicBezTo>
                      <a:pt x="40" y="2"/>
                      <a:pt x="40" y="2"/>
                      <a:pt x="40" y="3"/>
                    </a:cubicBezTo>
                    <a:cubicBezTo>
                      <a:pt x="40" y="3"/>
                      <a:pt x="40" y="3"/>
                      <a:pt x="39" y="3"/>
                    </a:cubicBezTo>
                    <a:cubicBezTo>
                      <a:pt x="39" y="4"/>
                      <a:pt x="39" y="4"/>
                      <a:pt x="39" y="4"/>
                    </a:cubicBezTo>
                    <a:cubicBezTo>
                      <a:pt x="39" y="5"/>
                      <a:pt x="39" y="5"/>
                      <a:pt x="39" y="5"/>
                    </a:cubicBezTo>
                    <a:cubicBezTo>
                      <a:pt x="39" y="5"/>
                      <a:pt x="39" y="5"/>
                      <a:pt x="38" y="5"/>
                    </a:cubicBezTo>
                    <a:cubicBezTo>
                      <a:pt x="38" y="5"/>
                      <a:pt x="38" y="5"/>
                      <a:pt x="38" y="5"/>
                    </a:cubicBezTo>
                    <a:cubicBezTo>
                      <a:pt x="38" y="5"/>
                      <a:pt x="38" y="5"/>
                      <a:pt x="38" y="5"/>
                    </a:cubicBezTo>
                    <a:cubicBezTo>
                      <a:pt x="37" y="5"/>
                      <a:pt x="37" y="5"/>
                      <a:pt x="37" y="5"/>
                    </a:cubicBezTo>
                    <a:cubicBezTo>
                      <a:pt x="37" y="5"/>
                      <a:pt x="36" y="4"/>
                      <a:pt x="36" y="4"/>
                    </a:cubicBezTo>
                    <a:cubicBezTo>
                      <a:pt x="35" y="4"/>
                      <a:pt x="35" y="4"/>
                      <a:pt x="34" y="4"/>
                    </a:cubicBezTo>
                    <a:cubicBezTo>
                      <a:pt x="34" y="4"/>
                      <a:pt x="34" y="4"/>
                      <a:pt x="34"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1" y="4"/>
                    </a:cubicBezTo>
                    <a:cubicBezTo>
                      <a:pt x="31" y="4"/>
                      <a:pt x="31" y="4"/>
                      <a:pt x="31" y="4"/>
                    </a:cubicBezTo>
                    <a:cubicBezTo>
                      <a:pt x="31" y="4"/>
                      <a:pt x="31" y="4"/>
                      <a:pt x="31" y="5"/>
                    </a:cubicBezTo>
                    <a:cubicBezTo>
                      <a:pt x="31" y="5"/>
                      <a:pt x="31" y="5"/>
                      <a:pt x="31" y="5"/>
                    </a:cubicBezTo>
                    <a:cubicBezTo>
                      <a:pt x="31" y="5"/>
                      <a:pt x="31" y="5"/>
                      <a:pt x="31" y="5"/>
                    </a:cubicBezTo>
                    <a:cubicBezTo>
                      <a:pt x="31" y="5"/>
                      <a:pt x="31" y="5"/>
                      <a:pt x="31" y="5"/>
                    </a:cubicBezTo>
                    <a:cubicBezTo>
                      <a:pt x="31"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6"/>
                    </a:cubicBezTo>
                    <a:cubicBezTo>
                      <a:pt x="30" y="6"/>
                      <a:pt x="30" y="6"/>
                      <a:pt x="30" y="6"/>
                    </a:cubicBezTo>
                    <a:cubicBezTo>
                      <a:pt x="30" y="6"/>
                      <a:pt x="30" y="6"/>
                      <a:pt x="30" y="6"/>
                    </a:cubicBezTo>
                    <a:cubicBezTo>
                      <a:pt x="30" y="6"/>
                      <a:pt x="30" y="7"/>
                      <a:pt x="30" y="7"/>
                    </a:cubicBezTo>
                    <a:cubicBezTo>
                      <a:pt x="30" y="8"/>
                      <a:pt x="30" y="8"/>
                      <a:pt x="29" y="9"/>
                    </a:cubicBezTo>
                    <a:cubicBezTo>
                      <a:pt x="29" y="9"/>
                      <a:pt x="29" y="10"/>
                      <a:pt x="29" y="10"/>
                    </a:cubicBezTo>
                    <a:cubicBezTo>
                      <a:pt x="29" y="11"/>
                      <a:pt x="28" y="11"/>
                      <a:pt x="28" y="11"/>
                    </a:cubicBezTo>
                    <a:cubicBezTo>
                      <a:pt x="28" y="12"/>
                      <a:pt x="28" y="12"/>
                      <a:pt x="28" y="12"/>
                    </a:cubicBezTo>
                    <a:cubicBezTo>
                      <a:pt x="28" y="13"/>
                      <a:pt x="27" y="13"/>
                      <a:pt x="27" y="13"/>
                    </a:cubicBezTo>
                    <a:cubicBezTo>
                      <a:pt x="27" y="14"/>
                      <a:pt x="27" y="14"/>
                      <a:pt x="27" y="14"/>
                    </a:cubicBezTo>
                    <a:cubicBezTo>
                      <a:pt x="27" y="14"/>
                      <a:pt x="27" y="15"/>
                      <a:pt x="27" y="15"/>
                    </a:cubicBezTo>
                    <a:cubicBezTo>
                      <a:pt x="27" y="15"/>
                      <a:pt x="27" y="16"/>
                      <a:pt x="27" y="16"/>
                    </a:cubicBezTo>
                    <a:cubicBezTo>
                      <a:pt x="26" y="17"/>
                      <a:pt x="26" y="17"/>
                      <a:pt x="26" y="17"/>
                    </a:cubicBezTo>
                    <a:cubicBezTo>
                      <a:pt x="26" y="18"/>
                      <a:pt x="25" y="18"/>
                      <a:pt x="25" y="18"/>
                    </a:cubicBezTo>
                    <a:cubicBezTo>
                      <a:pt x="24" y="19"/>
                      <a:pt x="24" y="19"/>
                      <a:pt x="24" y="19"/>
                    </a:cubicBezTo>
                    <a:cubicBezTo>
                      <a:pt x="23" y="19"/>
                      <a:pt x="23" y="19"/>
                      <a:pt x="23" y="19"/>
                    </a:cubicBezTo>
                    <a:cubicBezTo>
                      <a:pt x="23" y="19"/>
                      <a:pt x="22" y="19"/>
                      <a:pt x="22" y="20"/>
                    </a:cubicBezTo>
                    <a:cubicBezTo>
                      <a:pt x="22" y="20"/>
                      <a:pt x="22" y="20"/>
                      <a:pt x="21" y="21"/>
                    </a:cubicBezTo>
                    <a:cubicBezTo>
                      <a:pt x="21" y="21"/>
                      <a:pt x="21" y="22"/>
                      <a:pt x="21" y="22"/>
                    </a:cubicBezTo>
                    <a:cubicBezTo>
                      <a:pt x="20" y="22"/>
                      <a:pt x="20" y="23"/>
                      <a:pt x="20" y="23"/>
                    </a:cubicBezTo>
                    <a:cubicBezTo>
                      <a:pt x="20" y="23"/>
                      <a:pt x="20" y="23"/>
                      <a:pt x="19" y="24"/>
                    </a:cubicBezTo>
                    <a:cubicBezTo>
                      <a:pt x="19" y="24"/>
                      <a:pt x="19" y="24"/>
                      <a:pt x="19" y="24"/>
                    </a:cubicBezTo>
                    <a:cubicBezTo>
                      <a:pt x="19" y="25"/>
                      <a:pt x="18" y="25"/>
                      <a:pt x="18" y="25"/>
                    </a:cubicBezTo>
                    <a:cubicBezTo>
                      <a:pt x="18" y="25"/>
                      <a:pt x="18" y="26"/>
                      <a:pt x="18" y="26"/>
                    </a:cubicBezTo>
                    <a:cubicBezTo>
                      <a:pt x="17" y="26"/>
                      <a:pt x="17" y="27"/>
                      <a:pt x="17" y="27"/>
                    </a:cubicBezTo>
                    <a:cubicBezTo>
                      <a:pt x="17" y="28"/>
                      <a:pt x="17" y="28"/>
                      <a:pt x="17" y="28"/>
                    </a:cubicBezTo>
                    <a:cubicBezTo>
                      <a:pt x="17" y="29"/>
                      <a:pt x="17" y="29"/>
                      <a:pt x="17" y="30"/>
                    </a:cubicBezTo>
                    <a:cubicBezTo>
                      <a:pt x="17" y="30"/>
                      <a:pt x="17" y="30"/>
                      <a:pt x="17" y="31"/>
                    </a:cubicBezTo>
                    <a:cubicBezTo>
                      <a:pt x="17" y="31"/>
                      <a:pt x="17" y="32"/>
                      <a:pt x="17" y="32"/>
                    </a:cubicBezTo>
                    <a:cubicBezTo>
                      <a:pt x="16" y="32"/>
                      <a:pt x="16" y="32"/>
                      <a:pt x="16" y="33"/>
                    </a:cubicBezTo>
                    <a:cubicBezTo>
                      <a:pt x="16" y="33"/>
                      <a:pt x="16" y="33"/>
                      <a:pt x="16" y="33"/>
                    </a:cubicBezTo>
                    <a:cubicBezTo>
                      <a:pt x="16" y="33"/>
                      <a:pt x="15" y="34"/>
                      <a:pt x="15" y="34"/>
                    </a:cubicBezTo>
                    <a:cubicBezTo>
                      <a:pt x="15" y="34"/>
                      <a:pt x="15" y="34"/>
                      <a:pt x="15" y="34"/>
                    </a:cubicBezTo>
                    <a:cubicBezTo>
                      <a:pt x="15" y="34"/>
                      <a:pt x="14" y="34"/>
                      <a:pt x="14" y="34"/>
                    </a:cubicBezTo>
                    <a:cubicBezTo>
                      <a:pt x="14" y="34"/>
                      <a:pt x="14" y="34"/>
                      <a:pt x="14" y="35"/>
                    </a:cubicBezTo>
                    <a:cubicBezTo>
                      <a:pt x="13" y="35"/>
                      <a:pt x="13" y="35"/>
                      <a:pt x="13" y="35"/>
                    </a:cubicBezTo>
                    <a:cubicBezTo>
                      <a:pt x="13" y="35"/>
                      <a:pt x="12" y="35"/>
                      <a:pt x="12" y="35"/>
                    </a:cubicBezTo>
                    <a:cubicBezTo>
                      <a:pt x="12" y="36"/>
                      <a:pt x="12" y="36"/>
                      <a:pt x="12" y="36"/>
                    </a:cubicBezTo>
                    <a:cubicBezTo>
                      <a:pt x="12" y="36"/>
                      <a:pt x="12" y="36"/>
                      <a:pt x="11" y="36"/>
                    </a:cubicBezTo>
                    <a:cubicBezTo>
                      <a:pt x="11" y="36"/>
                      <a:pt x="11" y="36"/>
                      <a:pt x="11" y="36"/>
                    </a:cubicBezTo>
                    <a:cubicBezTo>
                      <a:pt x="11" y="36"/>
                      <a:pt x="11" y="36"/>
                      <a:pt x="11" y="37"/>
                    </a:cubicBezTo>
                    <a:cubicBezTo>
                      <a:pt x="11" y="37"/>
                      <a:pt x="11" y="37"/>
                      <a:pt x="11" y="37"/>
                    </a:cubicBezTo>
                    <a:cubicBezTo>
                      <a:pt x="11" y="37"/>
                      <a:pt x="11" y="37"/>
                      <a:pt x="11" y="37"/>
                    </a:cubicBezTo>
                    <a:cubicBezTo>
                      <a:pt x="11" y="37"/>
                      <a:pt x="11" y="37"/>
                      <a:pt x="12" y="37"/>
                    </a:cubicBezTo>
                    <a:cubicBezTo>
                      <a:pt x="12" y="37"/>
                      <a:pt x="12" y="37"/>
                      <a:pt x="12" y="37"/>
                    </a:cubicBezTo>
                    <a:cubicBezTo>
                      <a:pt x="12" y="37"/>
                      <a:pt x="12" y="37"/>
                      <a:pt x="12" y="37"/>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9"/>
                      <a:pt x="12" y="39"/>
                    </a:cubicBezTo>
                    <a:cubicBezTo>
                      <a:pt x="12" y="39"/>
                      <a:pt x="12" y="39"/>
                      <a:pt x="12" y="39"/>
                    </a:cubicBezTo>
                    <a:cubicBezTo>
                      <a:pt x="12" y="39"/>
                      <a:pt x="12" y="40"/>
                      <a:pt x="12" y="40"/>
                    </a:cubicBezTo>
                    <a:cubicBezTo>
                      <a:pt x="11" y="40"/>
                      <a:pt x="11" y="40"/>
                      <a:pt x="11" y="41"/>
                    </a:cubicBezTo>
                    <a:cubicBezTo>
                      <a:pt x="11" y="41"/>
                      <a:pt x="11" y="41"/>
                      <a:pt x="10" y="42"/>
                    </a:cubicBezTo>
                    <a:cubicBezTo>
                      <a:pt x="10" y="42"/>
                      <a:pt x="10" y="42"/>
                      <a:pt x="10" y="43"/>
                    </a:cubicBezTo>
                    <a:cubicBezTo>
                      <a:pt x="10" y="43"/>
                      <a:pt x="10" y="44"/>
                      <a:pt x="9" y="44"/>
                    </a:cubicBezTo>
                    <a:cubicBezTo>
                      <a:pt x="9" y="44"/>
                      <a:pt x="9" y="45"/>
                      <a:pt x="9" y="45"/>
                    </a:cubicBezTo>
                    <a:cubicBezTo>
                      <a:pt x="9" y="46"/>
                      <a:pt x="9" y="47"/>
                      <a:pt x="9" y="48"/>
                    </a:cubicBezTo>
                    <a:cubicBezTo>
                      <a:pt x="9" y="49"/>
                      <a:pt x="9" y="50"/>
                      <a:pt x="9" y="51"/>
                    </a:cubicBezTo>
                    <a:cubicBezTo>
                      <a:pt x="9" y="52"/>
                      <a:pt x="9" y="52"/>
                      <a:pt x="9" y="53"/>
                    </a:cubicBezTo>
                    <a:cubicBezTo>
                      <a:pt x="9" y="54"/>
                      <a:pt x="9" y="54"/>
                      <a:pt x="8" y="54"/>
                    </a:cubicBezTo>
                    <a:cubicBezTo>
                      <a:pt x="8" y="54"/>
                      <a:pt x="8" y="54"/>
                      <a:pt x="8" y="54"/>
                    </a:cubicBezTo>
                    <a:cubicBezTo>
                      <a:pt x="8" y="54"/>
                      <a:pt x="8" y="54"/>
                      <a:pt x="8" y="54"/>
                    </a:cubicBezTo>
                    <a:cubicBezTo>
                      <a:pt x="8" y="54"/>
                      <a:pt x="8" y="54"/>
                      <a:pt x="8" y="54"/>
                    </a:cubicBezTo>
                    <a:cubicBezTo>
                      <a:pt x="7" y="54"/>
                      <a:pt x="7" y="54"/>
                      <a:pt x="7" y="54"/>
                    </a:cubicBezTo>
                    <a:cubicBezTo>
                      <a:pt x="7" y="54"/>
                      <a:pt x="7" y="54"/>
                      <a:pt x="7" y="54"/>
                    </a:cubicBezTo>
                    <a:cubicBezTo>
                      <a:pt x="6" y="54"/>
                      <a:pt x="6" y="54"/>
                      <a:pt x="6" y="54"/>
                    </a:cubicBezTo>
                    <a:cubicBezTo>
                      <a:pt x="6" y="54"/>
                      <a:pt x="6" y="54"/>
                      <a:pt x="6" y="54"/>
                    </a:cubicBezTo>
                    <a:cubicBezTo>
                      <a:pt x="6" y="54"/>
                      <a:pt x="5" y="54"/>
                      <a:pt x="5" y="54"/>
                    </a:cubicBezTo>
                    <a:cubicBezTo>
                      <a:pt x="5" y="54"/>
                      <a:pt x="5" y="54"/>
                      <a:pt x="4" y="54"/>
                    </a:cubicBezTo>
                    <a:cubicBezTo>
                      <a:pt x="4" y="54"/>
                      <a:pt x="3" y="54"/>
                      <a:pt x="3" y="54"/>
                    </a:cubicBezTo>
                    <a:cubicBezTo>
                      <a:pt x="3" y="54"/>
                      <a:pt x="2" y="55"/>
                      <a:pt x="2" y="55"/>
                    </a:cubicBezTo>
                    <a:cubicBezTo>
                      <a:pt x="2" y="55"/>
                      <a:pt x="2" y="56"/>
                      <a:pt x="2" y="56"/>
                    </a:cubicBezTo>
                    <a:cubicBezTo>
                      <a:pt x="2" y="56"/>
                      <a:pt x="2" y="57"/>
                      <a:pt x="1" y="57"/>
                    </a:cubicBezTo>
                    <a:cubicBezTo>
                      <a:pt x="1" y="57"/>
                      <a:pt x="1" y="57"/>
                      <a:pt x="1" y="57"/>
                    </a:cubicBezTo>
                    <a:cubicBezTo>
                      <a:pt x="1" y="58"/>
                      <a:pt x="1" y="58"/>
                      <a:pt x="1" y="58"/>
                    </a:cubicBezTo>
                    <a:cubicBezTo>
                      <a:pt x="1" y="58"/>
                      <a:pt x="1" y="58"/>
                      <a:pt x="1" y="58"/>
                    </a:cubicBezTo>
                    <a:cubicBezTo>
                      <a:pt x="0" y="58"/>
                      <a:pt x="0" y="59"/>
                      <a:pt x="0" y="59"/>
                    </a:cubicBezTo>
                    <a:cubicBezTo>
                      <a:pt x="0" y="59"/>
                      <a:pt x="0" y="59"/>
                      <a:pt x="0" y="59"/>
                    </a:cubicBezTo>
                    <a:cubicBezTo>
                      <a:pt x="0" y="59"/>
                      <a:pt x="0" y="59"/>
                      <a:pt x="0" y="59"/>
                    </a:cubicBezTo>
                    <a:cubicBezTo>
                      <a:pt x="0" y="60"/>
                      <a:pt x="0" y="60"/>
                      <a:pt x="0" y="60"/>
                    </a:cubicBezTo>
                    <a:cubicBezTo>
                      <a:pt x="0" y="60"/>
                      <a:pt x="0" y="60"/>
                      <a:pt x="0" y="60"/>
                    </a:cubicBezTo>
                    <a:cubicBezTo>
                      <a:pt x="0" y="60"/>
                      <a:pt x="0" y="60"/>
                      <a:pt x="0" y="60"/>
                    </a:cubicBezTo>
                    <a:cubicBezTo>
                      <a:pt x="0" y="61"/>
                      <a:pt x="0" y="61"/>
                      <a:pt x="0" y="61"/>
                    </a:cubicBezTo>
                    <a:cubicBezTo>
                      <a:pt x="0" y="61"/>
                      <a:pt x="0" y="61"/>
                      <a:pt x="0" y="61"/>
                    </a:cubicBezTo>
                    <a:cubicBezTo>
                      <a:pt x="0" y="61"/>
                      <a:pt x="0" y="62"/>
                      <a:pt x="1" y="62"/>
                    </a:cubicBezTo>
                    <a:cubicBezTo>
                      <a:pt x="1" y="62"/>
                      <a:pt x="1" y="62"/>
                      <a:pt x="2" y="62"/>
                    </a:cubicBezTo>
                    <a:cubicBezTo>
                      <a:pt x="2" y="63"/>
                      <a:pt x="2" y="63"/>
                      <a:pt x="3" y="63"/>
                    </a:cubicBezTo>
                    <a:cubicBezTo>
                      <a:pt x="3" y="63"/>
                      <a:pt x="4" y="63"/>
                      <a:pt x="4" y="63"/>
                    </a:cubicBezTo>
                    <a:cubicBezTo>
                      <a:pt x="4" y="63"/>
                      <a:pt x="5" y="63"/>
                      <a:pt x="5" y="63"/>
                    </a:cubicBezTo>
                    <a:cubicBezTo>
                      <a:pt x="6" y="64"/>
                      <a:pt x="6" y="64"/>
                      <a:pt x="6" y="64"/>
                    </a:cubicBezTo>
                    <a:cubicBezTo>
                      <a:pt x="7" y="64"/>
                      <a:pt x="7" y="64"/>
                      <a:pt x="7" y="64"/>
                    </a:cubicBezTo>
                    <a:cubicBezTo>
                      <a:pt x="8" y="65"/>
                      <a:pt x="8" y="65"/>
                      <a:pt x="8" y="65"/>
                    </a:cubicBezTo>
                    <a:cubicBezTo>
                      <a:pt x="8" y="66"/>
                      <a:pt x="8" y="66"/>
                      <a:pt x="8" y="66"/>
                    </a:cubicBezTo>
                    <a:cubicBezTo>
                      <a:pt x="9" y="66"/>
                      <a:pt x="9" y="67"/>
                      <a:pt x="9" y="67"/>
                    </a:cubicBezTo>
                    <a:cubicBezTo>
                      <a:pt x="9" y="67"/>
                      <a:pt x="10" y="68"/>
                      <a:pt x="10" y="68"/>
                    </a:cubicBezTo>
                    <a:cubicBezTo>
                      <a:pt x="10" y="68"/>
                      <a:pt x="11" y="69"/>
                      <a:pt x="11" y="69"/>
                    </a:cubicBezTo>
                    <a:cubicBezTo>
                      <a:pt x="11" y="69"/>
                      <a:pt x="12" y="70"/>
                      <a:pt x="12" y="70"/>
                    </a:cubicBezTo>
                    <a:cubicBezTo>
                      <a:pt x="13" y="71"/>
                      <a:pt x="13" y="71"/>
                      <a:pt x="13" y="72"/>
                    </a:cubicBezTo>
                    <a:cubicBezTo>
                      <a:pt x="14" y="72"/>
                      <a:pt x="14" y="72"/>
                      <a:pt x="14" y="73"/>
                    </a:cubicBezTo>
                    <a:cubicBezTo>
                      <a:pt x="15" y="74"/>
                      <a:pt x="15" y="74"/>
                      <a:pt x="15" y="75"/>
                    </a:cubicBezTo>
                    <a:cubicBezTo>
                      <a:pt x="16" y="76"/>
                      <a:pt x="16" y="77"/>
                      <a:pt x="17" y="77"/>
                    </a:cubicBezTo>
                    <a:cubicBezTo>
                      <a:pt x="18" y="78"/>
                      <a:pt x="18" y="79"/>
                      <a:pt x="19" y="80"/>
                    </a:cubicBezTo>
                    <a:cubicBezTo>
                      <a:pt x="20" y="80"/>
                      <a:pt x="21" y="80"/>
                      <a:pt x="22" y="81"/>
                    </a:cubicBezTo>
                    <a:cubicBezTo>
                      <a:pt x="22" y="81"/>
                      <a:pt x="23"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4"/>
                      <a:pt x="24" y="84"/>
                    </a:cubicBezTo>
                    <a:cubicBezTo>
                      <a:pt x="24" y="84"/>
                      <a:pt x="24" y="84"/>
                      <a:pt x="24" y="85"/>
                    </a:cubicBezTo>
                    <a:cubicBezTo>
                      <a:pt x="24" y="85"/>
                      <a:pt x="24" y="85"/>
                      <a:pt x="24" y="85"/>
                    </a:cubicBezTo>
                    <a:cubicBezTo>
                      <a:pt x="24" y="85"/>
                      <a:pt x="23" y="85"/>
                      <a:pt x="23" y="86"/>
                    </a:cubicBezTo>
                    <a:cubicBezTo>
                      <a:pt x="23" y="86"/>
                      <a:pt x="23" y="86"/>
                      <a:pt x="23" y="86"/>
                    </a:cubicBezTo>
                    <a:cubicBezTo>
                      <a:pt x="23" y="86"/>
                      <a:pt x="23" y="86"/>
                      <a:pt x="23" y="87"/>
                    </a:cubicBezTo>
                    <a:cubicBezTo>
                      <a:pt x="23" y="87"/>
                      <a:pt x="23" y="87"/>
                      <a:pt x="23" y="87"/>
                    </a:cubicBezTo>
                    <a:cubicBezTo>
                      <a:pt x="23" y="87"/>
                      <a:pt x="23" y="87"/>
                      <a:pt x="23" y="87"/>
                    </a:cubicBezTo>
                    <a:cubicBezTo>
                      <a:pt x="23" y="87"/>
                      <a:pt x="23" y="87"/>
                      <a:pt x="23" y="87"/>
                    </a:cubicBezTo>
                    <a:cubicBezTo>
                      <a:pt x="23" y="87"/>
                      <a:pt x="23" y="87"/>
                      <a:pt x="23" y="87"/>
                    </a:cubicBezTo>
                    <a:cubicBezTo>
                      <a:pt x="23" y="87"/>
                      <a:pt x="23" y="87"/>
                      <a:pt x="23" y="87"/>
                    </a:cubicBezTo>
                    <a:cubicBezTo>
                      <a:pt x="23" y="87"/>
                      <a:pt x="23" y="87"/>
                      <a:pt x="23" y="87"/>
                    </a:cubicBezTo>
                    <a:cubicBezTo>
                      <a:pt x="23" y="87"/>
                      <a:pt x="23" y="87"/>
                      <a:pt x="23" y="87"/>
                    </a:cubicBezTo>
                    <a:cubicBezTo>
                      <a:pt x="23" y="87"/>
                      <a:pt x="23" y="87"/>
                      <a:pt x="23" y="87"/>
                    </a:cubicBezTo>
                    <a:cubicBezTo>
                      <a:pt x="23" y="87"/>
                      <a:pt x="23" y="88"/>
                      <a:pt x="24" y="88"/>
                    </a:cubicBezTo>
                    <a:cubicBezTo>
                      <a:pt x="24" y="88"/>
                      <a:pt x="24" y="88"/>
                      <a:pt x="24" y="88"/>
                    </a:cubicBezTo>
                    <a:cubicBezTo>
                      <a:pt x="24" y="88"/>
                      <a:pt x="24" y="88"/>
                      <a:pt x="24" y="88"/>
                    </a:cubicBezTo>
                    <a:cubicBezTo>
                      <a:pt x="24" y="88"/>
                      <a:pt x="25" y="88"/>
                      <a:pt x="25" y="88"/>
                    </a:cubicBezTo>
                    <a:cubicBezTo>
                      <a:pt x="25" y="88"/>
                      <a:pt x="25" y="88"/>
                      <a:pt x="25" y="88"/>
                    </a:cubicBezTo>
                    <a:cubicBezTo>
                      <a:pt x="25" y="88"/>
                      <a:pt x="25" y="88"/>
                      <a:pt x="25" y="88"/>
                    </a:cubicBezTo>
                    <a:cubicBezTo>
                      <a:pt x="25" y="88"/>
                      <a:pt x="25" y="88"/>
                      <a:pt x="26" y="88"/>
                    </a:cubicBezTo>
                    <a:cubicBezTo>
                      <a:pt x="26" y="88"/>
                      <a:pt x="26" y="88"/>
                      <a:pt x="26" y="88"/>
                    </a:cubicBezTo>
                    <a:cubicBezTo>
                      <a:pt x="26" y="88"/>
                      <a:pt x="26" y="88"/>
                      <a:pt x="26" y="88"/>
                    </a:cubicBezTo>
                    <a:cubicBezTo>
                      <a:pt x="25" y="88"/>
                      <a:pt x="25" y="88"/>
                      <a:pt x="25" y="88"/>
                    </a:cubicBezTo>
                    <a:cubicBezTo>
                      <a:pt x="25" y="88"/>
                      <a:pt x="25" y="88"/>
                      <a:pt x="25" y="88"/>
                    </a:cubicBezTo>
                    <a:cubicBezTo>
                      <a:pt x="25" y="88"/>
                      <a:pt x="25" y="88"/>
                      <a:pt x="25" y="88"/>
                    </a:cubicBezTo>
                    <a:cubicBezTo>
                      <a:pt x="24" y="88"/>
                      <a:pt x="24" y="88"/>
                      <a:pt x="24" y="88"/>
                    </a:cubicBezTo>
                    <a:cubicBezTo>
                      <a:pt x="24" y="87"/>
                      <a:pt x="24" y="87"/>
                      <a:pt x="24" y="87"/>
                    </a:cubicBezTo>
                    <a:cubicBezTo>
                      <a:pt x="24" y="87"/>
                      <a:pt x="24" y="86"/>
                      <a:pt x="24" y="86"/>
                    </a:cubicBezTo>
                    <a:cubicBezTo>
                      <a:pt x="24" y="86"/>
                      <a:pt x="24" y="86"/>
                      <a:pt x="24" y="85"/>
                    </a:cubicBezTo>
                    <a:cubicBezTo>
                      <a:pt x="25" y="85"/>
                      <a:pt x="25" y="85"/>
                      <a:pt x="25" y="85"/>
                    </a:cubicBezTo>
                    <a:cubicBezTo>
                      <a:pt x="25" y="84"/>
                      <a:pt x="25" y="84"/>
                      <a:pt x="25" y="83"/>
                    </a:cubicBezTo>
                    <a:cubicBezTo>
                      <a:pt x="25" y="83"/>
                      <a:pt x="25" y="82"/>
                      <a:pt x="25" y="82"/>
                    </a:cubicBezTo>
                    <a:cubicBezTo>
                      <a:pt x="25" y="82"/>
                      <a:pt x="25" y="81"/>
                      <a:pt x="25" y="81"/>
                    </a:cubicBezTo>
                    <a:cubicBezTo>
                      <a:pt x="25" y="81"/>
                      <a:pt x="25" y="81"/>
                      <a:pt x="25" y="81"/>
                    </a:cubicBezTo>
                    <a:cubicBezTo>
                      <a:pt x="25" y="81"/>
                      <a:pt x="25" y="80"/>
                      <a:pt x="24" y="80"/>
                    </a:cubicBezTo>
                    <a:cubicBezTo>
                      <a:pt x="24" y="80"/>
                      <a:pt x="24" y="80"/>
                      <a:pt x="24" y="80"/>
                    </a:cubicBezTo>
                    <a:cubicBezTo>
                      <a:pt x="24" y="80"/>
                      <a:pt x="24" y="80"/>
                      <a:pt x="24" y="80"/>
                    </a:cubicBezTo>
                    <a:cubicBezTo>
                      <a:pt x="24" y="80"/>
                      <a:pt x="24" y="80"/>
                      <a:pt x="24" y="80"/>
                    </a:cubicBezTo>
                    <a:cubicBezTo>
                      <a:pt x="23" y="80"/>
                      <a:pt x="23" y="80"/>
                      <a:pt x="22" y="80"/>
                    </a:cubicBezTo>
                    <a:cubicBezTo>
                      <a:pt x="21" y="80"/>
                      <a:pt x="21" y="79"/>
                      <a:pt x="20" y="79"/>
                    </a:cubicBezTo>
                    <a:cubicBezTo>
                      <a:pt x="19" y="78"/>
                      <a:pt x="18" y="78"/>
                      <a:pt x="18" y="77"/>
                    </a:cubicBezTo>
                    <a:cubicBezTo>
                      <a:pt x="17" y="76"/>
                      <a:pt x="17" y="75"/>
                      <a:pt x="16" y="74"/>
                    </a:cubicBezTo>
                    <a:cubicBezTo>
                      <a:pt x="16" y="74"/>
                      <a:pt x="16" y="73"/>
                      <a:pt x="15" y="72"/>
                    </a:cubicBezTo>
                    <a:cubicBezTo>
                      <a:pt x="15" y="72"/>
                      <a:pt x="15" y="71"/>
                      <a:pt x="14" y="71"/>
                    </a:cubicBezTo>
                    <a:cubicBezTo>
                      <a:pt x="14" y="70"/>
                      <a:pt x="13" y="70"/>
                      <a:pt x="13" y="70"/>
                    </a:cubicBezTo>
                    <a:cubicBezTo>
                      <a:pt x="13" y="69"/>
                      <a:pt x="12" y="69"/>
                      <a:pt x="12" y="68"/>
                    </a:cubicBezTo>
                    <a:cubicBezTo>
                      <a:pt x="11" y="68"/>
                      <a:pt x="11" y="68"/>
                      <a:pt x="11" y="67"/>
                    </a:cubicBezTo>
                    <a:cubicBezTo>
                      <a:pt x="10" y="67"/>
                      <a:pt x="10" y="67"/>
                      <a:pt x="10" y="66"/>
                    </a:cubicBezTo>
                    <a:cubicBezTo>
                      <a:pt x="10" y="66"/>
                      <a:pt x="9" y="66"/>
                      <a:pt x="9" y="66"/>
                    </a:cubicBezTo>
                    <a:cubicBezTo>
                      <a:pt x="9" y="65"/>
                      <a:pt x="9" y="65"/>
                      <a:pt x="9" y="65"/>
                    </a:cubicBezTo>
                    <a:cubicBezTo>
                      <a:pt x="9" y="64"/>
                      <a:pt x="8" y="64"/>
                      <a:pt x="8" y="64"/>
                    </a:cubicBezTo>
                    <a:cubicBezTo>
                      <a:pt x="8" y="64"/>
                      <a:pt x="7" y="63"/>
                      <a:pt x="7" y="63"/>
                    </a:cubicBezTo>
                    <a:cubicBezTo>
                      <a:pt x="7" y="63"/>
                      <a:pt x="6" y="63"/>
                      <a:pt x="6" y="63"/>
                    </a:cubicBezTo>
                    <a:cubicBezTo>
                      <a:pt x="5" y="62"/>
                      <a:pt x="5" y="62"/>
                      <a:pt x="4" y="62"/>
                    </a:cubicBezTo>
                    <a:cubicBezTo>
                      <a:pt x="4" y="62"/>
                      <a:pt x="4" y="62"/>
                      <a:pt x="3" y="62"/>
                    </a:cubicBezTo>
                    <a:cubicBezTo>
                      <a:pt x="3" y="62"/>
                      <a:pt x="3" y="62"/>
                      <a:pt x="2" y="62"/>
                    </a:cubicBezTo>
                    <a:cubicBezTo>
                      <a:pt x="2" y="61"/>
                      <a:pt x="2" y="61"/>
                      <a:pt x="1" y="61"/>
                    </a:cubicBezTo>
                    <a:cubicBezTo>
                      <a:pt x="1" y="61"/>
                      <a:pt x="1" y="61"/>
                      <a:pt x="1" y="61"/>
                    </a:cubicBezTo>
                    <a:cubicBezTo>
                      <a:pt x="1" y="60"/>
                      <a:pt x="1" y="60"/>
                      <a:pt x="1" y="60"/>
                    </a:cubicBezTo>
                    <a:cubicBezTo>
                      <a:pt x="1" y="60"/>
                      <a:pt x="1" y="60"/>
                      <a:pt x="1" y="60"/>
                    </a:cubicBezTo>
                    <a:cubicBezTo>
                      <a:pt x="1" y="60"/>
                      <a:pt x="1" y="59"/>
                      <a:pt x="1" y="59"/>
                    </a:cubicBezTo>
                    <a:cubicBezTo>
                      <a:pt x="1" y="59"/>
                      <a:pt x="1" y="59"/>
                      <a:pt x="1" y="59"/>
                    </a:cubicBezTo>
                    <a:cubicBezTo>
                      <a:pt x="1" y="59"/>
                      <a:pt x="2" y="59"/>
                      <a:pt x="2" y="58"/>
                    </a:cubicBezTo>
                    <a:cubicBezTo>
                      <a:pt x="2" y="58"/>
                      <a:pt x="2" y="58"/>
                      <a:pt x="2" y="58"/>
                    </a:cubicBezTo>
                    <a:cubicBezTo>
                      <a:pt x="2" y="58"/>
                      <a:pt x="2" y="57"/>
                      <a:pt x="2" y="57"/>
                    </a:cubicBezTo>
                    <a:cubicBezTo>
                      <a:pt x="3" y="57"/>
                      <a:pt x="3" y="57"/>
                      <a:pt x="3" y="56"/>
                    </a:cubicBezTo>
                    <a:cubicBezTo>
                      <a:pt x="3" y="56"/>
                      <a:pt x="3" y="56"/>
                      <a:pt x="3" y="56"/>
                    </a:cubicBezTo>
                    <a:cubicBezTo>
                      <a:pt x="3" y="56"/>
                      <a:pt x="3" y="56"/>
                      <a:pt x="3" y="56"/>
                    </a:cubicBezTo>
                    <a:cubicBezTo>
                      <a:pt x="3" y="55"/>
                      <a:pt x="3" y="55"/>
                      <a:pt x="4" y="55"/>
                    </a:cubicBezTo>
                    <a:cubicBezTo>
                      <a:pt x="4" y="55"/>
                      <a:pt x="5" y="55"/>
                      <a:pt x="5" y="55"/>
                    </a:cubicBezTo>
                    <a:cubicBezTo>
                      <a:pt x="5" y="55"/>
                      <a:pt x="6" y="55"/>
                      <a:pt x="6" y="55"/>
                    </a:cubicBezTo>
                    <a:cubicBezTo>
                      <a:pt x="6" y="55"/>
                      <a:pt x="6" y="55"/>
                      <a:pt x="6" y="55"/>
                    </a:cubicBezTo>
                    <a:cubicBezTo>
                      <a:pt x="6" y="55"/>
                      <a:pt x="6" y="55"/>
                      <a:pt x="7" y="55"/>
                    </a:cubicBezTo>
                    <a:cubicBezTo>
                      <a:pt x="7" y="55"/>
                      <a:pt x="7" y="55"/>
                      <a:pt x="7" y="55"/>
                    </a:cubicBezTo>
                    <a:cubicBezTo>
                      <a:pt x="7" y="55"/>
                      <a:pt x="7" y="55"/>
                      <a:pt x="7" y="55"/>
                    </a:cubicBezTo>
                    <a:cubicBezTo>
                      <a:pt x="7" y="55"/>
                      <a:pt x="8" y="55"/>
                      <a:pt x="8" y="55"/>
                    </a:cubicBezTo>
                    <a:cubicBezTo>
                      <a:pt x="8" y="55"/>
                      <a:pt x="8" y="55"/>
                      <a:pt x="8" y="55"/>
                    </a:cubicBezTo>
                    <a:cubicBezTo>
                      <a:pt x="8" y="55"/>
                      <a:pt x="8" y="55"/>
                      <a:pt x="8" y="55"/>
                    </a:cubicBezTo>
                    <a:cubicBezTo>
                      <a:pt x="8" y="55"/>
                      <a:pt x="8" y="55"/>
                      <a:pt x="9" y="55"/>
                    </a:cubicBezTo>
                    <a:cubicBezTo>
                      <a:pt x="9" y="55"/>
                      <a:pt x="9" y="55"/>
                      <a:pt x="9" y="55"/>
                    </a:cubicBezTo>
                    <a:cubicBezTo>
                      <a:pt x="9" y="55"/>
                      <a:pt x="9" y="55"/>
                      <a:pt x="9" y="55"/>
                    </a:cubicBezTo>
                    <a:cubicBezTo>
                      <a:pt x="9" y="55"/>
                      <a:pt x="9" y="55"/>
                      <a:pt x="9" y="55"/>
                    </a:cubicBezTo>
                    <a:cubicBezTo>
                      <a:pt x="9" y="55"/>
                      <a:pt x="10" y="54"/>
                      <a:pt x="10" y="53"/>
                    </a:cubicBezTo>
                    <a:cubicBezTo>
                      <a:pt x="10" y="53"/>
                      <a:pt x="10" y="52"/>
                      <a:pt x="10" y="51"/>
                    </a:cubicBezTo>
                    <a:cubicBezTo>
                      <a:pt x="10" y="49"/>
                      <a:pt x="10" y="48"/>
                      <a:pt x="10" y="47"/>
                    </a:cubicBezTo>
                    <a:cubicBezTo>
                      <a:pt x="10" y="46"/>
                      <a:pt x="10" y="46"/>
                      <a:pt x="10" y="45"/>
                    </a:cubicBezTo>
                    <a:cubicBezTo>
                      <a:pt x="10" y="45"/>
                      <a:pt x="10" y="45"/>
                      <a:pt x="10" y="44"/>
                    </a:cubicBezTo>
                    <a:cubicBezTo>
                      <a:pt x="11" y="44"/>
                      <a:pt x="11" y="44"/>
                      <a:pt x="11" y="43"/>
                    </a:cubicBezTo>
                    <a:cubicBezTo>
                      <a:pt x="11" y="43"/>
                      <a:pt x="11" y="43"/>
                      <a:pt x="11" y="42"/>
                    </a:cubicBezTo>
                    <a:cubicBezTo>
                      <a:pt x="12" y="42"/>
                      <a:pt x="12" y="42"/>
                      <a:pt x="12" y="41"/>
                    </a:cubicBezTo>
                    <a:cubicBezTo>
                      <a:pt x="12" y="41"/>
                      <a:pt x="12" y="40"/>
                      <a:pt x="13" y="40"/>
                    </a:cubicBezTo>
                    <a:cubicBezTo>
                      <a:pt x="13" y="40"/>
                      <a:pt x="13" y="39"/>
                      <a:pt x="13" y="39"/>
                    </a:cubicBezTo>
                    <a:cubicBezTo>
                      <a:pt x="13" y="39"/>
                      <a:pt x="13" y="38"/>
                      <a:pt x="13" y="38"/>
                    </a:cubicBezTo>
                    <a:cubicBezTo>
                      <a:pt x="13" y="38"/>
                      <a:pt x="13" y="37"/>
                      <a:pt x="13" y="37"/>
                    </a:cubicBezTo>
                    <a:cubicBezTo>
                      <a:pt x="12" y="37"/>
                      <a:pt x="12" y="37"/>
                      <a:pt x="12" y="37"/>
                    </a:cubicBezTo>
                    <a:cubicBezTo>
                      <a:pt x="12" y="36"/>
                      <a:pt x="13" y="36"/>
                      <a:pt x="13" y="36"/>
                    </a:cubicBezTo>
                    <a:cubicBezTo>
                      <a:pt x="13" y="36"/>
                      <a:pt x="13" y="36"/>
                      <a:pt x="13" y="36"/>
                    </a:cubicBezTo>
                    <a:cubicBezTo>
                      <a:pt x="13" y="36"/>
                      <a:pt x="13" y="36"/>
                      <a:pt x="14" y="36"/>
                    </a:cubicBezTo>
                    <a:cubicBezTo>
                      <a:pt x="14" y="36"/>
                      <a:pt x="14" y="36"/>
                      <a:pt x="14" y="35"/>
                    </a:cubicBezTo>
                    <a:cubicBezTo>
                      <a:pt x="14" y="35"/>
                      <a:pt x="15" y="35"/>
                      <a:pt x="15" y="35"/>
                    </a:cubicBezTo>
                    <a:cubicBezTo>
                      <a:pt x="15" y="35"/>
                      <a:pt x="15" y="35"/>
                      <a:pt x="15" y="35"/>
                    </a:cubicBezTo>
                    <a:cubicBezTo>
                      <a:pt x="15" y="35"/>
                      <a:pt x="16" y="35"/>
                      <a:pt x="16" y="35"/>
                    </a:cubicBezTo>
                    <a:cubicBezTo>
                      <a:pt x="16" y="34"/>
                      <a:pt x="16" y="34"/>
                      <a:pt x="16" y="34"/>
                    </a:cubicBezTo>
                    <a:cubicBezTo>
                      <a:pt x="17" y="34"/>
                      <a:pt x="17" y="34"/>
                      <a:pt x="17" y="33"/>
                    </a:cubicBezTo>
                    <a:cubicBezTo>
                      <a:pt x="17" y="33"/>
                      <a:pt x="17" y="33"/>
                      <a:pt x="18" y="32"/>
                    </a:cubicBezTo>
                    <a:cubicBezTo>
                      <a:pt x="18" y="32"/>
                      <a:pt x="18" y="31"/>
                      <a:pt x="18" y="31"/>
                    </a:cubicBezTo>
                    <a:cubicBezTo>
                      <a:pt x="18" y="31"/>
                      <a:pt x="18" y="30"/>
                      <a:pt x="18" y="30"/>
                    </a:cubicBezTo>
                    <a:cubicBezTo>
                      <a:pt x="18" y="29"/>
                      <a:pt x="18" y="29"/>
                      <a:pt x="18" y="29"/>
                    </a:cubicBezTo>
                    <a:cubicBezTo>
                      <a:pt x="18" y="28"/>
                      <a:pt x="18" y="28"/>
                      <a:pt x="18" y="28"/>
                    </a:cubicBezTo>
                    <a:cubicBezTo>
                      <a:pt x="18" y="27"/>
                      <a:pt x="18" y="27"/>
                      <a:pt x="18" y="27"/>
                    </a:cubicBezTo>
                    <a:cubicBezTo>
                      <a:pt x="19" y="26"/>
                      <a:pt x="19" y="26"/>
                      <a:pt x="19" y="26"/>
                    </a:cubicBezTo>
                    <a:cubicBezTo>
                      <a:pt x="19" y="26"/>
                      <a:pt x="19" y="25"/>
                      <a:pt x="20" y="25"/>
                    </a:cubicBezTo>
                    <a:cubicBezTo>
                      <a:pt x="20" y="25"/>
                      <a:pt x="20" y="25"/>
                      <a:pt x="20" y="24"/>
                    </a:cubicBezTo>
                    <a:cubicBezTo>
                      <a:pt x="20" y="24"/>
                      <a:pt x="21" y="24"/>
                      <a:pt x="21" y="23"/>
                    </a:cubicBezTo>
                    <a:cubicBezTo>
                      <a:pt x="21" y="23"/>
                      <a:pt x="21" y="23"/>
                      <a:pt x="21" y="22"/>
                    </a:cubicBezTo>
                    <a:cubicBezTo>
                      <a:pt x="22" y="22"/>
                      <a:pt x="22" y="22"/>
                      <a:pt x="22" y="21"/>
                    </a:cubicBezTo>
                    <a:cubicBezTo>
                      <a:pt x="22" y="21"/>
                      <a:pt x="22" y="21"/>
                      <a:pt x="23" y="21"/>
                    </a:cubicBezTo>
                    <a:cubicBezTo>
                      <a:pt x="23" y="20"/>
                      <a:pt x="23" y="20"/>
                      <a:pt x="23" y="20"/>
                    </a:cubicBezTo>
                    <a:cubicBezTo>
                      <a:pt x="23" y="20"/>
                      <a:pt x="24" y="20"/>
                      <a:pt x="24" y="20"/>
                    </a:cubicBezTo>
                    <a:cubicBezTo>
                      <a:pt x="24" y="20"/>
                      <a:pt x="25" y="20"/>
                      <a:pt x="25" y="19"/>
                    </a:cubicBezTo>
                    <a:cubicBezTo>
                      <a:pt x="26" y="19"/>
                      <a:pt x="26" y="19"/>
                      <a:pt x="27" y="18"/>
                    </a:cubicBezTo>
                    <a:cubicBezTo>
                      <a:pt x="27" y="18"/>
                      <a:pt x="27" y="17"/>
                      <a:pt x="28" y="17"/>
                    </a:cubicBezTo>
                    <a:cubicBezTo>
                      <a:pt x="28" y="16"/>
                      <a:pt x="28" y="16"/>
                      <a:pt x="28" y="15"/>
                    </a:cubicBezTo>
                    <a:cubicBezTo>
                      <a:pt x="28" y="15"/>
                      <a:pt x="28" y="15"/>
                      <a:pt x="28" y="14"/>
                    </a:cubicBezTo>
                    <a:cubicBezTo>
                      <a:pt x="28" y="14"/>
                      <a:pt x="28" y="14"/>
                      <a:pt x="28" y="14"/>
                    </a:cubicBezTo>
                    <a:cubicBezTo>
                      <a:pt x="28" y="13"/>
                      <a:pt x="28" y="13"/>
                      <a:pt x="29" y="13"/>
                    </a:cubicBezTo>
                    <a:cubicBezTo>
                      <a:pt x="29" y="13"/>
                      <a:pt x="29" y="12"/>
                      <a:pt x="29" y="12"/>
                    </a:cubicBezTo>
                    <a:cubicBezTo>
                      <a:pt x="29" y="11"/>
                      <a:pt x="30" y="11"/>
                      <a:pt x="30" y="10"/>
                    </a:cubicBezTo>
                    <a:cubicBezTo>
                      <a:pt x="30" y="10"/>
                      <a:pt x="30" y="9"/>
                      <a:pt x="30" y="9"/>
                    </a:cubicBezTo>
                    <a:cubicBezTo>
                      <a:pt x="31" y="8"/>
                      <a:pt x="31" y="8"/>
                      <a:pt x="31" y="7"/>
                    </a:cubicBezTo>
                    <a:cubicBezTo>
                      <a:pt x="31" y="7"/>
                      <a:pt x="31" y="6"/>
                      <a:pt x="31" y="5"/>
                    </a:cubicBezTo>
                    <a:cubicBezTo>
                      <a:pt x="31" y="5"/>
                      <a:pt x="32" y="5"/>
                      <a:pt x="32" y="5"/>
                    </a:cubicBezTo>
                    <a:cubicBezTo>
                      <a:pt x="32" y="5"/>
                      <a:pt x="32" y="5"/>
                      <a:pt x="33" y="5"/>
                    </a:cubicBezTo>
                    <a:cubicBezTo>
                      <a:pt x="33" y="5"/>
                      <a:pt x="33" y="5"/>
                      <a:pt x="33" y="5"/>
                    </a:cubicBezTo>
                    <a:cubicBezTo>
                      <a:pt x="34" y="5"/>
                      <a:pt x="34" y="5"/>
                      <a:pt x="34" y="5"/>
                    </a:cubicBezTo>
                    <a:cubicBezTo>
                      <a:pt x="35" y="5"/>
                      <a:pt x="35" y="5"/>
                      <a:pt x="36" y="5"/>
                    </a:cubicBezTo>
                    <a:cubicBezTo>
                      <a:pt x="36" y="5"/>
                      <a:pt x="36" y="6"/>
                      <a:pt x="37" y="6"/>
                    </a:cubicBezTo>
                    <a:cubicBezTo>
                      <a:pt x="37" y="6"/>
                      <a:pt x="37" y="6"/>
                      <a:pt x="37" y="6"/>
                    </a:cubicBezTo>
                    <a:cubicBezTo>
                      <a:pt x="37" y="6"/>
                      <a:pt x="37" y="6"/>
                      <a:pt x="37" y="6"/>
                    </a:cubicBezTo>
                    <a:cubicBezTo>
                      <a:pt x="37" y="6"/>
                      <a:pt x="37"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40" y="6"/>
                      <a:pt x="40" y="6"/>
                    </a:cubicBezTo>
                    <a:cubicBezTo>
                      <a:pt x="40" y="5"/>
                      <a:pt x="40" y="5"/>
                      <a:pt x="40" y="4"/>
                    </a:cubicBezTo>
                    <a:cubicBezTo>
                      <a:pt x="40" y="4"/>
                      <a:pt x="40" y="3"/>
                      <a:pt x="41" y="3"/>
                    </a:cubicBezTo>
                    <a:cubicBezTo>
                      <a:pt x="41" y="3"/>
                      <a:pt x="41" y="2"/>
                      <a:pt x="41" y="2"/>
                    </a:cubicBezTo>
                    <a:cubicBezTo>
                      <a:pt x="41" y="2"/>
                      <a:pt x="41" y="2"/>
                      <a:pt x="41" y="2"/>
                    </a:cubicBezTo>
                    <a:cubicBezTo>
                      <a:pt x="41" y="2"/>
                      <a:pt x="41" y="1"/>
                      <a:pt x="42" y="1"/>
                    </a:cubicBezTo>
                    <a:cubicBezTo>
                      <a:pt x="42" y="1"/>
                      <a:pt x="42" y="1"/>
                      <a:pt x="42" y="1"/>
                    </a:cubicBezTo>
                    <a:cubicBezTo>
                      <a:pt x="42" y="1"/>
                      <a:pt x="42" y="1"/>
                      <a:pt x="42" y="1"/>
                    </a:cubicBezTo>
                    <a:cubicBezTo>
                      <a:pt x="43" y="1"/>
                      <a:pt x="43" y="1"/>
                      <a:pt x="43" y="2"/>
                    </a:cubicBezTo>
                    <a:cubicBezTo>
                      <a:pt x="43" y="2"/>
                      <a:pt x="43" y="2"/>
                      <a:pt x="43" y="2"/>
                    </a:cubicBezTo>
                    <a:cubicBezTo>
                      <a:pt x="43" y="2"/>
                      <a:pt x="44" y="2"/>
                      <a:pt x="44" y="2"/>
                    </a:cubicBezTo>
                    <a:cubicBezTo>
                      <a:pt x="45" y="3"/>
                      <a:pt x="45" y="3"/>
                      <a:pt x="45" y="3"/>
                    </a:cubicBezTo>
                    <a:cubicBezTo>
                      <a:pt x="45" y="3"/>
                      <a:pt x="45" y="3"/>
                      <a:pt x="45" y="4"/>
                    </a:cubicBezTo>
                    <a:cubicBezTo>
                      <a:pt x="46" y="4"/>
                      <a:pt x="46" y="4"/>
                      <a:pt x="46" y="4"/>
                    </a:cubicBezTo>
                    <a:cubicBezTo>
                      <a:pt x="46" y="4"/>
                      <a:pt x="47" y="4"/>
                      <a:pt x="47" y="5"/>
                    </a:cubicBezTo>
                    <a:cubicBezTo>
                      <a:pt x="47" y="5"/>
                      <a:pt x="47" y="5"/>
                      <a:pt x="48" y="5"/>
                    </a:cubicBezTo>
                    <a:cubicBezTo>
                      <a:pt x="48" y="5"/>
                      <a:pt x="48" y="5"/>
                      <a:pt x="48" y="5"/>
                    </a:cubicBezTo>
                    <a:cubicBezTo>
                      <a:pt x="48" y="5"/>
                      <a:pt x="49" y="5"/>
                      <a:pt x="49" y="5"/>
                    </a:cubicBezTo>
                    <a:cubicBezTo>
                      <a:pt x="49" y="5"/>
                      <a:pt x="49" y="5"/>
                      <a:pt x="49" y="4"/>
                    </a:cubicBezTo>
                    <a:cubicBezTo>
                      <a:pt x="49" y="4"/>
                      <a:pt x="49" y="4"/>
                      <a:pt x="50" y="4"/>
                    </a:cubicBezTo>
                    <a:cubicBezTo>
                      <a:pt x="50" y="4"/>
                      <a:pt x="50" y="4"/>
                      <a:pt x="50" y="4"/>
                    </a:cubicBezTo>
                    <a:cubicBezTo>
                      <a:pt x="50" y="4"/>
                      <a:pt x="51" y="4"/>
                      <a:pt x="51" y="4"/>
                    </a:cubicBezTo>
                    <a:cubicBezTo>
                      <a:pt x="51" y="4"/>
                      <a:pt x="51" y="4"/>
                      <a:pt x="51" y="4"/>
                    </a:cubicBezTo>
                    <a:cubicBezTo>
                      <a:pt x="51" y="4"/>
                      <a:pt x="51" y="4"/>
                      <a:pt x="51" y="4"/>
                    </a:cubicBezTo>
                    <a:cubicBezTo>
                      <a:pt x="52" y="4"/>
                      <a:pt x="52" y="4"/>
                      <a:pt x="52" y="4"/>
                    </a:cubicBezTo>
                    <a:cubicBezTo>
                      <a:pt x="53" y="4"/>
                      <a:pt x="53" y="4"/>
                      <a:pt x="53" y="4"/>
                    </a:cubicBezTo>
                    <a:cubicBezTo>
                      <a:pt x="53" y="4"/>
                      <a:pt x="53" y="4"/>
                      <a:pt x="53" y="4"/>
                    </a:cubicBezTo>
                    <a:cubicBezTo>
                      <a:pt x="53" y="4"/>
                      <a:pt x="53" y="4"/>
                      <a:pt x="54" y="4"/>
                    </a:cubicBezTo>
                    <a:cubicBezTo>
                      <a:pt x="54" y="4"/>
                      <a:pt x="54" y="5"/>
                      <a:pt x="54" y="5"/>
                    </a:cubicBezTo>
                    <a:cubicBezTo>
                      <a:pt x="54" y="5"/>
                      <a:pt x="55" y="5"/>
                      <a:pt x="55" y="5"/>
                    </a:cubicBezTo>
                    <a:cubicBezTo>
                      <a:pt x="55" y="5"/>
                      <a:pt x="55" y="5"/>
                      <a:pt x="55" y="5"/>
                    </a:cubicBezTo>
                    <a:cubicBezTo>
                      <a:pt x="56" y="5"/>
                      <a:pt x="56" y="5"/>
                      <a:pt x="56" y="4"/>
                    </a:cubicBezTo>
                    <a:cubicBezTo>
                      <a:pt x="56" y="4"/>
                      <a:pt x="57" y="4"/>
                      <a:pt x="57" y="4"/>
                    </a:cubicBezTo>
                    <a:cubicBezTo>
                      <a:pt x="57" y="4"/>
                      <a:pt x="57" y="4"/>
                      <a:pt x="58" y="4"/>
                    </a:cubicBezTo>
                    <a:cubicBezTo>
                      <a:pt x="58" y="4"/>
                      <a:pt x="58" y="4"/>
                      <a:pt x="58" y="4"/>
                    </a:cubicBezTo>
                    <a:cubicBezTo>
                      <a:pt x="59" y="4"/>
                      <a:pt x="59" y="4"/>
                      <a:pt x="59" y="4"/>
                    </a:cubicBezTo>
                    <a:cubicBezTo>
                      <a:pt x="59" y="4"/>
                      <a:pt x="60" y="4"/>
                      <a:pt x="60" y="4"/>
                    </a:cubicBezTo>
                    <a:cubicBezTo>
                      <a:pt x="60" y="4"/>
                      <a:pt x="60" y="4"/>
                      <a:pt x="60" y="4"/>
                    </a:cubicBezTo>
                    <a:cubicBezTo>
                      <a:pt x="60" y="4"/>
                      <a:pt x="61" y="4"/>
                      <a:pt x="61" y="4"/>
                    </a:cubicBezTo>
                    <a:cubicBezTo>
                      <a:pt x="61" y="4"/>
                      <a:pt x="61" y="4"/>
                      <a:pt x="61" y="4"/>
                    </a:cubicBezTo>
                    <a:cubicBezTo>
                      <a:pt x="61" y="4"/>
                      <a:pt x="61" y="4"/>
                      <a:pt x="61" y="4"/>
                    </a:cubicBezTo>
                    <a:cubicBezTo>
                      <a:pt x="61" y="4"/>
                      <a:pt x="61" y="4"/>
                      <a:pt x="61" y="4"/>
                    </a:cubicBezTo>
                    <a:cubicBezTo>
                      <a:pt x="62" y="4"/>
                      <a:pt x="62" y="5"/>
                      <a:pt x="64" y="6"/>
                    </a:cubicBezTo>
                    <a:cubicBezTo>
                      <a:pt x="65" y="7"/>
                      <a:pt x="66" y="8"/>
                      <a:pt x="68" y="10"/>
                    </a:cubicBezTo>
                    <a:cubicBezTo>
                      <a:pt x="69" y="11"/>
                      <a:pt x="71" y="13"/>
                      <a:pt x="73" y="15"/>
                    </a:cubicBezTo>
                    <a:cubicBezTo>
                      <a:pt x="75" y="17"/>
                      <a:pt x="77" y="19"/>
                      <a:pt x="79" y="21"/>
                    </a:cubicBezTo>
                    <a:cubicBezTo>
                      <a:pt x="79" y="21"/>
                      <a:pt x="79" y="22"/>
                      <a:pt x="78" y="22"/>
                    </a:cubicBezTo>
                    <a:cubicBezTo>
                      <a:pt x="78" y="23"/>
                      <a:pt x="78" y="23"/>
                      <a:pt x="77" y="24"/>
                    </a:cubicBezTo>
                    <a:cubicBezTo>
                      <a:pt x="77" y="24"/>
                      <a:pt x="77" y="25"/>
                      <a:pt x="76" y="25"/>
                    </a:cubicBezTo>
                    <a:cubicBezTo>
                      <a:pt x="76" y="26"/>
                      <a:pt x="75" y="26"/>
                      <a:pt x="75" y="27"/>
                    </a:cubicBezTo>
                    <a:cubicBezTo>
                      <a:pt x="74" y="27"/>
                      <a:pt x="74" y="28"/>
                      <a:pt x="74" y="29"/>
                    </a:cubicBezTo>
                    <a:cubicBezTo>
                      <a:pt x="74" y="30"/>
                      <a:pt x="74" y="30"/>
                      <a:pt x="74" y="31"/>
                    </a:cubicBezTo>
                    <a:cubicBezTo>
                      <a:pt x="74" y="32"/>
                      <a:pt x="74" y="33"/>
                      <a:pt x="74" y="33"/>
                    </a:cubicBezTo>
                    <a:cubicBezTo>
                      <a:pt x="74" y="34"/>
                      <a:pt x="75" y="34"/>
                      <a:pt x="75" y="35"/>
                    </a:cubicBezTo>
                    <a:cubicBezTo>
                      <a:pt x="75" y="35"/>
                      <a:pt x="75" y="35"/>
                      <a:pt x="75" y="35"/>
                    </a:cubicBezTo>
                    <a:cubicBezTo>
                      <a:pt x="75" y="35"/>
                      <a:pt x="75" y="35"/>
                      <a:pt x="75" y="35"/>
                    </a:cubicBezTo>
                    <a:cubicBezTo>
                      <a:pt x="76" y="35"/>
                      <a:pt x="76" y="35"/>
                      <a:pt x="76" y="35"/>
                    </a:cubicBezTo>
                    <a:cubicBezTo>
                      <a:pt x="76" y="35"/>
                      <a:pt x="77" y="35"/>
                      <a:pt x="77" y="35"/>
                    </a:cubicBezTo>
                    <a:cubicBezTo>
                      <a:pt x="77" y="35"/>
                      <a:pt x="77" y="35"/>
                      <a:pt x="78" y="35"/>
                    </a:cubicBezTo>
                    <a:cubicBezTo>
                      <a:pt x="78" y="35"/>
                      <a:pt x="78" y="35"/>
                      <a:pt x="79" y="35"/>
                    </a:cubicBezTo>
                    <a:cubicBezTo>
                      <a:pt x="79" y="35"/>
                      <a:pt x="79" y="35"/>
                      <a:pt x="79" y="35"/>
                    </a:cubicBezTo>
                    <a:cubicBezTo>
                      <a:pt x="80" y="35"/>
                      <a:pt x="80" y="35"/>
                      <a:pt x="80" y="34"/>
                    </a:cubicBezTo>
                    <a:cubicBezTo>
                      <a:pt x="81" y="34"/>
                      <a:pt x="81" y="34"/>
                      <a:pt x="81" y="34"/>
                    </a:cubicBezTo>
                    <a:cubicBezTo>
                      <a:pt x="81" y="34"/>
                      <a:pt x="81" y="34"/>
                      <a:pt x="81" y="34"/>
                    </a:cubicBezTo>
                    <a:cubicBezTo>
                      <a:pt x="82" y="34"/>
                      <a:pt x="82" y="34"/>
                      <a:pt x="82" y="34"/>
                    </a:cubicBezTo>
                    <a:cubicBezTo>
                      <a:pt x="82" y="35"/>
                      <a:pt x="82" y="35"/>
                      <a:pt x="83" y="35"/>
                    </a:cubicBezTo>
                    <a:cubicBezTo>
                      <a:pt x="83" y="35"/>
                      <a:pt x="83" y="35"/>
                      <a:pt x="83" y="35"/>
                    </a:cubicBezTo>
                    <a:cubicBezTo>
                      <a:pt x="83" y="36"/>
                      <a:pt x="83" y="36"/>
                      <a:pt x="82" y="37"/>
                    </a:cubicBezTo>
                    <a:cubicBezTo>
                      <a:pt x="82" y="37"/>
                      <a:pt x="82" y="37"/>
                      <a:pt x="82" y="38"/>
                    </a:cubicBezTo>
                    <a:cubicBezTo>
                      <a:pt x="82" y="38"/>
                      <a:pt x="82" y="38"/>
                      <a:pt x="82" y="38"/>
                    </a:cubicBezTo>
                    <a:cubicBezTo>
                      <a:pt x="82" y="38"/>
                      <a:pt x="82" y="39"/>
                      <a:pt x="82" y="39"/>
                    </a:cubicBezTo>
                    <a:cubicBezTo>
                      <a:pt x="82" y="39"/>
                      <a:pt x="83" y="40"/>
                      <a:pt x="83" y="41"/>
                    </a:cubicBezTo>
                    <a:cubicBezTo>
                      <a:pt x="84" y="41"/>
                      <a:pt x="84" y="42"/>
                      <a:pt x="85" y="43"/>
                    </a:cubicBezTo>
                    <a:cubicBezTo>
                      <a:pt x="85" y="44"/>
                      <a:pt x="86" y="45"/>
                      <a:pt x="86" y="45"/>
                    </a:cubicBezTo>
                    <a:cubicBezTo>
                      <a:pt x="87" y="46"/>
                      <a:pt x="87" y="46"/>
                      <a:pt x="88" y="47"/>
                    </a:cubicBezTo>
                    <a:cubicBezTo>
                      <a:pt x="88" y="47"/>
                      <a:pt x="88" y="47"/>
                      <a:pt x="88" y="47"/>
                    </a:cubicBezTo>
                    <a:cubicBezTo>
                      <a:pt x="88" y="47"/>
                      <a:pt x="89" y="47"/>
                      <a:pt x="89" y="47"/>
                    </a:cubicBezTo>
                    <a:cubicBezTo>
                      <a:pt x="89" y="48"/>
                      <a:pt x="89" y="48"/>
                      <a:pt x="89" y="48"/>
                    </a:cubicBezTo>
                    <a:cubicBezTo>
                      <a:pt x="90" y="48"/>
                      <a:pt x="90" y="49"/>
                      <a:pt x="90" y="49"/>
                    </a:cubicBezTo>
                    <a:cubicBezTo>
                      <a:pt x="90" y="49"/>
                      <a:pt x="91" y="49"/>
                      <a:pt x="91" y="50"/>
                    </a:cubicBezTo>
                    <a:cubicBezTo>
                      <a:pt x="91" y="50"/>
                      <a:pt x="91" y="50"/>
                      <a:pt x="92" y="51"/>
                    </a:cubicBezTo>
                    <a:cubicBezTo>
                      <a:pt x="92" y="51"/>
                      <a:pt x="92" y="51"/>
                      <a:pt x="93" y="51"/>
                    </a:cubicBezTo>
                    <a:cubicBezTo>
                      <a:pt x="93" y="52"/>
                      <a:pt x="93" y="52"/>
                      <a:pt x="94" y="52"/>
                    </a:cubicBezTo>
                    <a:cubicBezTo>
                      <a:pt x="94" y="52"/>
                      <a:pt x="95" y="52"/>
                      <a:pt x="96" y="52"/>
                    </a:cubicBezTo>
                    <a:cubicBezTo>
                      <a:pt x="97" y="53"/>
                      <a:pt x="99" y="53"/>
                      <a:pt x="101" y="54"/>
                    </a:cubicBezTo>
                    <a:cubicBezTo>
                      <a:pt x="102" y="55"/>
                      <a:pt x="104" y="55"/>
                      <a:pt x="106" y="56"/>
                    </a:cubicBezTo>
                    <a:cubicBezTo>
                      <a:pt x="107" y="56"/>
                      <a:pt x="109" y="57"/>
                      <a:pt x="111" y="58"/>
                    </a:cubicBezTo>
                    <a:cubicBezTo>
                      <a:pt x="112" y="58"/>
                      <a:pt x="114" y="59"/>
                      <a:pt x="115" y="59"/>
                    </a:cubicBezTo>
                    <a:cubicBezTo>
                      <a:pt x="116" y="60"/>
                      <a:pt x="118" y="60"/>
                      <a:pt x="118" y="60"/>
                    </a:cubicBezTo>
                    <a:cubicBezTo>
                      <a:pt x="119" y="60"/>
                      <a:pt x="120" y="60"/>
                      <a:pt x="121" y="60"/>
                    </a:cubicBezTo>
                    <a:cubicBezTo>
                      <a:pt x="122" y="60"/>
                      <a:pt x="122" y="60"/>
                      <a:pt x="122" y="60"/>
                    </a:cubicBezTo>
                    <a:cubicBezTo>
                      <a:pt x="123" y="60"/>
                      <a:pt x="123" y="60"/>
                      <a:pt x="124" y="60"/>
                    </a:cubicBezTo>
                    <a:cubicBezTo>
                      <a:pt x="124" y="60"/>
                      <a:pt x="124" y="61"/>
                      <a:pt x="125" y="61"/>
                    </a:cubicBezTo>
                    <a:cubicBezTo>
                      <a:pt x="125" y="61"/>
                      <a:pt x="125" y="61"/>
                      <a:pt x="125" y="61"/>
                    </a:cubicBezTo>
                    <a:cubicBezTo>
                      <a:pt x="125" y="61"/>
                      <a:pt x="125" y="61"/>
                      <a:pt x="125" y="61"/>
                    </a:cubicBezTo>
                    <a:cubicBezTo>
                      <a:pt x="125" y="61"/>
                      <a:pt x="125" y="61"/>
                      <a:pt x="125" y="61"/>
                    </a:cubicBezTo>
                    <a:cubicBezTo>
                      <a:pt x="125" y="62"/>
                      <a:pt x="123" y="63"/>
                      <a:pt x="121" y="65"/>
                    </a:cubicBezTo>
                    <a:cubicBezTo>
                      <a:pt x="119" y="67"/>
                      <a:pt x="117" y="69"/>
                      <a:pt x="114" y="72"/>
                    </a:cubicBezTo>
                    <a:cubicBezTo>
                      <a:pt x="112" y="75"/>
                      <a:pt x="109" y="77"/>
                      <a:pt x="107" y="79"/>
                    </a:cubicBezTo>
                    <a:cubicBezTo>
                      <a:pt x="105" y="82"/>
                      <a:pt x="103" y="83"/>
                      <a:pt x="103" y="84"/>
                    </a:cubicBezTo>
                    <a:cubicBezTo>
                      <a:pt x="102" y="84"/>
                      <a:pt x="102" y="85"/>
                      <a:pt x="102" y="85"/>
                    </a:cubicBezTo>
                    <a:cubicBezTo>
                      <a:pt x="102" y="85"/>
                      <a:pt x="101" y="85"/>
                      <a:pt x="101" y="85"/>
                    </a:cubicBezTo>
                    <a:cubicBezTo>
                      <a:pt x="101" y="85"/>
                      <a:pt x="100" y="85"/>
                      <a:pt x="100" y="86"/>
                    </a:cubicBezTo>
                    <a:cubicBezTo>
                      <a:pt x="100" y="86"/>
                      <a:pt x="99" y="86"/>
                      <a:pt x="99" y="86"/>
                    </a:cubicBezTo>
                    <a:cubicBezTo>
                      <a:pt x="99" y="86"/>
                      <a:pt x="99" y="86"/>
                      <a:pt x="99" y="86"/>
                    </a:cubicBezTo>
                    <a:cubicBezTo>
                      <a:pt x="98" y="86"/>
                      <a:pt x="98" y="86"/>
                      <a:pt x="98" y="86"/>
                    </a:cubicBezTo>
                    <a:cubicBezTo>
                      <a:pt x="98" y="86"/>
                      <a:pt x="98" y="86"/>
                      <a:pt x="98" y="86"/>
                    </a:cubicBezTo>
                    <a:cubicBezTo>
                      <a:pt x="97" y="86"/>
                      <a:pt x="97" y="86"/>
                      <a:pt x="97" y="86"/>
                    </a:cubicBezTo>
                    <a:cubicBezTo>
                      <a:pt x="97" y="86"/>
                      <a:pt x="97" y="85"/>
                      <a:pt x="96" y="85"/>
                    </a:cubicBezTo>
                    <a:cubicBezTo>
                      <a:pt x="96" y="85"/>
                      <a:pt x="96" y="85"/>
                      <a:pt x="96" y="85"/>
                    </a:cubicBezTo>
                    <a:cubicBezTo>
                      <a:pt x="95" y="85"/>
                      <a:pt x="95" y="85"/>
                      <a:pt x="95" y="85"/>
                    </a:cubicBezTo>
                    <a:cubicBezTo>
                      <a:pt x="94" y="85"/>
                      <a:pt x="94" y="85"/>
                      <a:pt x="94" y="85"/>
                    </a:cubicBezTo>
                    <a:cubicBezTo>
                      <a:pt x="93" y="85"/>
                      <a:pt x="92" y="86"/>
                      <a:pt x="91" y="86"/>
                    </a:cubicBezTo>
                    <a:cubicBezTo>
                      <a:pt x="90" y="86"/>
                      <a:pt x="90" y="86"/>
                      <a:pt x="89" y="87"/>
                    </a:cubicBezTo>
                    <a:cubicBezTo>
                      <a:pt x="88" y="87"/>
                      <a:pt x="87" y="88"/>
                      <a:pt x="87" y="88"/>
                    </a:cubicBezTo>
                    <a:cubicBezTo>
                      <a:pt x="86" y="89"/>
                      <a:pt x="85" y="89"/>
                      <a:pt x="85" y="90"/>
                    </a:cubicBezTo>
                    <a:cubicBezTo>
                      <a:pt x="85" y="90"/>
                      <a:pt x="85" y="90"/>
                      <a:pt x="84" y="90"/>
                    </a:cubicBezTo>
                    <a:cubicBezTo>
                      <a:pt x="84" y="90"/>
                      <a:pt x="84" y="91"/>
                      <a:pt x="84" y="91"/>
                    </a:cubicBezTo>
                    <a:cubicBezTo>
                      <a:pt x="84" y="91"/>
                      <a:pt x="83" y="91"/>
                      <a:pt x="83" y="91"/>
                    </a:cubicBezTo>
                    <a:cubicBezTo>
                      <a:pt x="83" y="91"/>
                      <a:pt x="83" y="91"/>
                      <a:pt x="83" y="91"/>
                    </a:cubicBezTo>
                    <a:cubicBezTo>
                      <a:pt x="83" y="91"/>
                      <a:pt x="83" y="91"/>
                      <a:pt x="83" y="91"/>
                    </a:cubicBezTo>
                    <a:cubicBezTo>
                      <a:pt x="83" y="91"/>
                      <a:pt x="83" y="91"/>
                      <a:pt x="83" y="91"/>
                    </a:cubicBezTo>
                    <a:cubicBezTo>
                      <a:pt x="83" y="91"/>
                      <a:pt x="83" y="91"/>
                      <a:pt x="83" y="91"/>
                    </a:cubicBezTo>
                    <a:cubicBezTo>
                      <a:pt x="83" y="91"/>
                      <a:pt x="83" y="91"/>
                      <a:pt x="83" y="91"/>
                    </a:cubicBezTo>
                    <a:cubicBezTo>
                      <a:pt x="82" y="91"/>
                      <a:pt x="82" y="91"/>
                      <a:pt x="81" y="91"/>
                    </a:cubicBezTo>
                    <a:cubicBezTo>
                      <a:pt x="81" y="91"/>
                      <a:pt x="80" y="91"/>
                      <a:pt x="80" y="92"/>
                    </a:cubicBezTo>
                    <a:cubicBezTo>
                      <a:pt x="79" y="92"/>
                      <a:pt x="78" y="92"/>
                      <a:pt x="78" y="92"/>
                    </a:cubicBezTo>
                    <a:cubicBezTo>
                      <a:pt x="77" y="92"/>
                      <a:pt x="76" y="92"/>
                      <a:pt x="76" y="92"/>
                    </a:cubicBezTo>
                    <a:cubicBezTo>
                      <a:pt x="77" y="92"/>
                      <a:pt x="77" y="92"/>
                      <a:pt x="77" y="92"/>
                    </a:cubicBezTo>
                    <a:cubicBezTo>
                      <a:pt x="76" y="93"/>
                      <a:pt x="76" y="93"/>
                      <a:pt x="76" y="93"/>
                    </a:cubicBezTo>
                    <a:cubicBezTo>
                      <a:pt x="77" y="93"/>
                      <a:pt x="77" y="93"/>
                      <a:pt x="78" y="93"/>
                    </a:cubicBezTo>
                    <a:cubicBezTo>
                      <a:pt x="79" y="93"/>
                      <a:pt x="79" y="93"/>
                      <a:pt x="80" y="93"/>
                    </a:cubicBezTo>
                    <a:cubicBezTo>
                      <a:pt x="80" y="92"/>
                      <a:pt x="81" y="92"/>
                      <a:pt x="81" y="92"/>
                    </a:cubicBezTo>
                    <a:cubicBezTo>
                      <a:pt x="82" y="92"/>
                      <a:pt x="82" y="92"/>
                      <a:pt x="82" y="92"/>
                    </a:cubicBezTo>
                    <a:cubicBezTo>
                      <a:pt x="82" y="92"/>
                      <a:pt x="82" y="92"/>
                      <a:pt x="82" y="92"/>
                    </a:cubicBezTo>
                    <a:cubicBezTo>
                      <a:pt x="82" y="92"/>
                      <a:pt x="82" y="92"/>
                      <a:pt x="82" y="92"/>
                    </a:cubicBezTo>
                    <a:cubicBezTo>
                      <a:pt x="82" y="92"/>
                      <a:pt x="82" y="92"/>
                      <a:pt x="82" y="92"/>
                    </a:cubicBezTo>
                    <a:cubicBezTo>
                      <a:pt x="82" y="92"/>
                      <a:pt x="82" y="92"/>
                      <a:pt x="82" y="92"/>
                    </a:cubicBezTo>
                    <a:cubicBezTo>
                      <a:pt x="82" y="92"/>
                      <a:pt x="82" y="92"/>
                      <a:pt x="82" y="92"/>
                    </a:cubicBezTo>
                    <a:cubicBezTo>
                      <a:pt x="82" y="92"/>
                      <a:pt x="82" y="92"/>
                      <a:pt x="82" y="92"/>
                    </a:cubicBezTo>
                    <a:cubicBezTo>
                      <a:pt x="82" y="92"/>
                      <a:pt x="82" y="92"/>
                      <a:pt x="82" y="92"/>
                    </a:cubicBezTo>
                    <a:cubicBezTo>
                      <a:pt x="82" y="92"/>
                      <a:pt x="82" y="92"/>
                      <a:pt x="83" y="92"/>
                    </a:cubicBezTo>
                    <a:cubicBezTo>
                      <a:pt x="83" y="92"/>
                      <a:pt x="83" y="92"/>
                      <a:pt x="83" y="92"/>
                    </a:cubicBezTo>
                    <a:cubicBezTo>
                      <a:pt x="83" y="92"/>
                      <a:pt x="83" y="92"/>
                      <a:pt x="83" y="92"/>
                    </a:cubicBezTo>
                    <a:cubicBezTo>
                      <a:pt x="83" y="92"/>
                      <a:pt x="83" y="92"/>
                      <a:pt x="83" y="92"/>
                    </a:cubicBezTo>
                    <a:cubicBezTo>
                      <a:pt x="83" y="92"/>
                      <a:pt x="83" y="92"/>
                      <a:pt x="83" y="92"/>
                    </a:cubicBezTo>
                    <a:cubicBezTo>
                      <a:pt x="83" y="92"/>
                      <a:pt x="83" y="92"/>
                      <a:pt x="83" y="92"/>
                    </a:cubicBezTo>
                    <a:cubicBezTo>
                      <a:pt x="83" y="92"/>
                      <a:pt x="83" y="92"/>
                      <a:pt x="83" y="92"/>
                    </a:cubicBezTo>
                    <a:cubicBezTo>
                      <a:pt x="84" y="92"/>
                      <a:pt x="84" y="92"/>
                      <a:pt x="84" y="92"/>
                    </a:cubicBezTo>
                    <a:cubicBezTo>
                      <a:pt x="84" y="92"/>
                      <a:pt x="84" y="91"/>
                      <a:pt x="85" y="91"/>
                    </a:cubicBezTo>
                    <a:cubicBezTo>
                      <a:pt x="85" y="91"/>
                      <a:pt x="85" y="91"/>
                      <a:pt x="86" y="90"/>
                    </a:cubicBezTo>
                    <a:cubicBezTo>
                      <a:pt x="86" y="90"/>
                      <a:pt x="87" y="90"/>
                      <a:pt x="87" y="89"/>
                    </a:cubicBezTo>
                    <a:cubicBezTo>
                      <a:pt x="88" y="89"/>
                      <a:pt x="89" y="88"/>
                      <a:pt x="89" y="88"/>
                    </a:cubicBezTo>
                    <a:cubicBezTo>
                      <a:pt x="90" y="87"/>
                      <a:pt x="91" y="87"/>
                      <a:pt x="91" y="87"/>
                    </a:cubicBezTo>
                    <a:cubicBezTo>
                      <a:pt x="92" y="87"/>
                      <a:pt x="93" y="86"/>
                      <a:pt x="94" y="86"/>
                    </a:cubicBezTo>
                    <a:cubicBezTo>
                      <a:pt x="94" y="86"/>
                      <a:pt x="94" y="86"/>
                      <a:pt x="95" y="86"/>
                    </a:cubicBezTo>
                    <a:cubicBezTo>
                      <a:pt x="95" y="86"/>
                      <a:pt x="95" y="86"/>
                      <a:pt x="96" y="86"/>
                    </a:cubicBezTo>
                    <a:cubicBezTo>
                      <a:pt x="96" y="86"/>
                      <a:pt x="96" y="86"/>
                      <a:pt x="96" y="86"/>
                    </a:cubicBezTo>
                    <a:cubicBezTo>
                      <a:pt x="97" y="86"/>
                      <a:pt x="97" y="86"/>
                      <a:pt x="97" y="86"/>
                    </a:cubicBezTo>
                    <a:cubicBezTo>
                      <a:pt x="97" y="87"/>
                      <a:pt x="97" y="87"/>
                      <a:pt x="98" y="87"/>
                    </a:cubicBezTo>
                    <a:cubicBezTo>
                      <a:pt x="98" y="87"/>
                      <a:pt x="98" y="87"/>
                      <a:pt x="98" y="87"/>
                    </a:cubicBezTo>
                    <a:cubicBezTo>
                      <a:pt x="98" y="87"/>
                      <a:pt x="98" y="87"/>
                      <a:pt x="99" y="87"/>
                    </a:cubicBezTo>
                    <a:cubicBezTo>
                      <a:pt x="99" y="87"/>
                      <a:pt x="99" y="87"/>
                      <a:pt x="99" y="87"/>
                    </a:cubicBezTo>
                    <a:cubicBezTo>
                      <a:pt x="99" y="87"/>
                      <a:pt x="100" y="87"/>
                      <a:pt x="100" y="86"/>
                    </a:cubicBezTo>
                    <a:cubicBezTo>
                      <a:pt x="101" y="86"/>
                      <a:pt x="101" y="86"/>
                      <a:pt x="101" y="86"/>
                    </a:cubicBezTo>
                    <a:cubicBezTo>
                      <a:pt x="102" y="86"/>
                      <a:pt x="102" y="86"/>
                      <a:pt x="102" y="86"/>
                    </a:cubicBezTo>
                    <a:cubicBezTo>
                      <a:pt x="103" y="85"/>
                      <a:pt x="103" y="85"/>
                      <a:pt x="104" y="85"/>
                    </a:cubicBezTo>
                    <a:cubicBezTo>
                      <a:pt x="104" y="84"/>
                      <a:pt x="106" y="82"/>
                      <a:pt x="108" y="80"/>
                    </a:cubicBezTo>
                    <a:cubicBezTo>
                      <a:pt x="110" y="78"/>
                      <a:pt x="112" y="75"/>
                      <a:pt x="115" y="73"/>
                    </a:cubicBezTo>
                    <a:cubicBezTo>
                      <a:pt x="117" y="70"/>
                      <a:pt x="120" y="68"/>
                      <a:pt x="122" y="66"/>
                    </a:cubicBezTo>
                    <a:cubicBezTo>
                      <a:pt x="124" y="64"/>
                      <a:pt x="125" y="62"/>
                      <a:pt x="126" y="62"/>
                    </a:cubicBezTo>
                    <a:cubicBezTo>
                      <a:pt x="126" y="62"/>
                      <a:pt x="126" y="62"/>
                      <a:pt x="126" y="62"/>
                    </a:cubicBezTo>
                    <a:cubicBezTo>
                      <a:pt x="126" y="62"/>
                      <a:pt x="126" y="62"/>
                      <a:pt x="126" y="61"/>
                    </a:cubicBezTo>
                    <a:cubicBezTo>
                      <a:pt x="126" y="61"/>
                      <a:pt x="126" y="61"/>
                      <a:pt x="126" y="61"/>
                    </a:cubicBezTo>
                    <a:cubicBezTo>
                      <a:pt x="126" y="61"/>
                      <a:pt x="126" y="61"/>
                      <a:pt x="126" y="61"/>
                    </a:cubicBezTo>
                    <a:cubicBezTo>
                      <a:pt x="126" y="61"/>
                      <a:pt x="126" y="61"/>
                      <a:pt x="126" y="61"/>
                    </a:cubicBezTo>
                    <a:cubicBezTo>
                      <a:pt x="126" y="61"/>
                      <a:pt x="126" y="61"/>
                      <a:pt x="126" y="61"/>
                    </a:cubicBezTo>
                    <a:cubicBezTo>
                      <a:pt x="126" y="61"/>
                      <a:pt x="126" y="61"/>
                      <a:pt x="126" y="61"/>
                    </a:cubicBezTo>
                    <a:cubicBezTo>
                      <a:pt x="126" y="61"/>
                      <a:pt x="126" y="61"/>
                      <a:pt x="126" y="61"/>
                    </a:cubicBezTo>
                    <a:cubicBezTo>
                      <a:pt x="126" y="60"/>
                      <a:pt x="126" y="60"/>
                      <a:pt x="126" y="60"/>
                    </a:cubicBezTo>
                    <a:cubicBezTo>
                      <a:pt x="125" y="60"/>
                      <a:pt x="125" y="60"/>
                      <a:pt x="124" y="60"/>
                    </a:cubicBezTo>
                    <a:cubicBezTo>
                      <a:pt x="124" y="59"/>
                      <a:pt x="124" y="59"/>
                      <a:pt x="123" y="59"/>
                    </a:cubicBezTo>
                    <a:cubicBezTo>
                      <a:pt x="123" y="59"/>
                      <a:pt x="123" y="59"/>
                      <a:pt x="122" y="59"/>
                    </a:cubicBezTo>
                    <a:cubicBezTo>
                      <a:pt x="122" y="59"/>
                      <a:pt x="122" y="59"/>
                      <a:pt x="121" y="59"/>
                    </a:cubicBezTo>
                    <a:cubicBezTo>
                      <a:pt x="120" y="59"/>
                      <a:pt x="120" y="59"/>
                      <a:pt x="119" y="59"/>
                    </a:cubicBezTo>
                    <a:cubicBezTo>
                      <a:pt x="118" y="59"/>
                      <a:pt x="117" y="59"/>
                      <a:pt x="115" y="58"/>
                    </a:cubicBezTo>
                    <a:cubicBezTo>
                      <a:pt x="114" y="58"/>
                      <a:pt x="113" y="57"/>
                      <a:pt x="111" y="57"/>
                    </a:cubicBezTo>
                    <a:cubicBezTo>
                      <a:pt x="109" y="56"/>
                      <a:pt x="108" y="56"/>
                      <a:pt x="106" y="55"/>
                    </a:cubicBezTo>
                    <a:cubicBezTo>
                      <a:pt x="104" y="54"/>
                      <a:pt x="102" y="54"/>
                      <a:pt x="101" y="53"/>
                    </a:cubicBezTo>
                    <a:cubicBezTo>
                      <a:pt x="99" y="52"/>
                      <a:pt x="98" y="52"/>
                      <a:pt x="96" y="52"/>
                    </a:cubicBezTo>
                    <a:cubicBezTo>
                      <a:pt x="95" y="51"/>
                      <a:pt x="94" y="51"/>
                      <a:pt x="94" y="51"/>
                    </a:cubicBezTo>
                    <a:cubicBezTo>
                      <a:pt x="94" y="51"/>
                      <a:pt x="93" y="51"/>
                      <a:pt x="93" y="50"/>
                    </a:cubicBezTo>
                    <a:cubicBezTo>
                      <a:pt x="93" y="50"/>
                      <a:pt x="93" y="50"/>
                      <a:pt x="92" y="50"/>
                    </a:cubicBezTo>
                    <a:cubicBezTo>
                      <a:pt x="92" y="50"/>
                      <a:pt x="92" y="49"/>
                      <a:pt x="92" y="49"/>
                    </a:cubicBezTo>
                    <a:cubicBezTo>
                      <a:pt x="91" y="49"/>
                      <a:pt x="91" y="48"/>
                      <a:pt x="91" y="48"/>
                    </a:cubicBezTo>
                    <a:cubicBezTo>
                      <a:pt x="91" y="48"/>
                      <a:pt x="90" y="48"/>
                      <a:pt x="90" y="47"/>
                    </a:cubicBezTo>
                    <a:cubicBezTo>
                      <a:pt x="90" y="47"/>
                      <a:pt x="90" y="47"/>
                      <a:pt x="89" y="47"/>
                    </a:cubicBezTo>
                    <a:cubicBezTo>
                      <a:pt x="89" y="46"/>
                      <a:pt x="89" y="46"/>
                      <a:pt x="89" y="46"/>
                    </a:cubicBezTo>
                    <a:cubicBezTo>
                      <a:pt x="89" y="46"/>
                      <a:pt x="88" y="46"/>
                      <a:pt x="88" y="46"/>
                    </a:cubicBezTo>
                    <a:cubicBezTo>
                      <a:pt x="88" y="46"/>
                      <a:pt x="87" y="45"/>
                      <a:pt x="87" y="45"/>
                    </a:cubicBezTo>
                    <a:cubicBezTo>
                      <a:pt x="87" y="44"/>
                      <a:pt x="86" y="43"/>
                      <a:pt x="85" y="43"/>
                    </a:cubicBezTo>
                    <a:cubicBezTo>
                      <a:pt x="85" y="42"/>
                      <a:pt x="85" y="41"/>
                      <a:pt x="84" y="40"/>
                    </a:cubicBezTo>
                    <a:cubicBezTo>
                      <a:pt x="84" y="39"/>
                      <a:pt x="83" y="39"/>
                      <a:pt x="83" y="38"/>
                    </a:cubicBezTo>
                    <a:cubicBezTo>
                      <a:pt x="83" y="38"/>
                      <a:pt x="83" y="38"/>
                      <a:pt x="83" y="38"/>
                    </a:cubicBezTo>
                    <a:cubicBezTo>
                      <a:pt x="83" y="38"/>
                      <a:pt x="83" y="38"/>
                      <a:pt x="83" y="38"/>
                    </a:cubicBezTo>
                    <a:cubicBezTo>
                      <a:pt x="83" y="38"/>
                      <a:pt x="83" y="37"/>
                      <a:pt x="83" y="37"/>
                    </a:cubicBezTo>
                    <a:cubicBezTo>
                      <a:pt x="84" y="37"/>
                      <a:pt x="84" y="37"/>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5" y="35"/>
                      <a:pt x="85" y="35"/>
                      <a:pt x="85"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4"/>
                      <a:pt x="83" y="34"/>
                      <a:pt x="83" y="34"/>
                    </a:cubicBezTo>
                    <a:cubicBezTo>
                      <a:pt x="83" y="34"/>
                      <a:pt x="83" y="34"/>
                      <a:pt x="82" y="34"/>
                    </a:cubicBezTo>
                    <a:cubicBezTo>
                      <a:pt x="82" y="33"/>
                      <a:pt x="82" y="33"/>
                      <a:pt x="82" y="33"/>
                    </a:cubicBezTo>
                    <a:cubicBezTo>
                      <a:pt x="81" y="33"/>
                      <a:pt x="81" y="33"/>
                      <a:pt x="81" y="33"/>
                    </a:cubicBezTo>
                    <a:cubicBezTo>
                      <a:pt x="81" y="33"/>
                      <a:pt x="81" y="33"/>
                      <a:pt x="81" y="33"/>
                    </a:cubicBezTo>
                    <a:cubicBezTo>
                      <a:pt x="81" y="33"/>
                      <a:pt x="81" y="33"/>
                      <a:pt x="81" y="33"/>
                    </a:cubicBezTo>
                    <a:cubicBezTo>
                      <a:pt x="81" y="33"/>
                      <a:pt x="80" y="33"/>
                      <a:pt x="80" y="33"/>
                    </a:cubicBezTo>
                    <a:cubicBezTo>
                      <a:pt x="80" y="33"/>
                      <a:pt x="80" y="33"/>
                      <a:pt x="80" y="33"/>
                    </a:cubicBezTo>
                    <a:cubicBezTo>
                      <a:pt x="80" y="33"/>
                      <a:pt x="80" y="33"/>
                      <a:pt x="80" y="33"/>
                    </a:cubicBezTo>
                    <a:cubicBezTo>
                      <a:pt x="80" y="33"/>
                      <a:pt x="80" y="33"/>
                      <a:pt x="80" y="33"/>
                    </a:cubicBezTo>
                    <a:cubicBezTo>
                      <a:pt x="80" y="33"/>
                      <a:pt x="80" y="33"/>
                      <a:pt x="80" y="34"/>
                    </a:cubicBezTo>
                    <a:cubicBezTo>
                      <a:pt x="80" y="34"/>
                      <a:pt x="80" y="34"/>
                      <a:pt x="80" y="34"/>
                    </a:cubicBezTo>
                    <a:cubicBezTo>
                      <a:pt x="79" y="34"/>
                      <a:pt x="79" y="34"/>
                      <a:pt x="79" y="34"/>
                    </a:cubicBezTo>
                    <a:cubicBezTo>
                      <a:pt x="79" y="34"/>
                      <a:pt x="79" y="34"/>
                      <a:pt x="78" y="34"/>
                    </a:cubicBezTo>
                    <a:cubicBezTo>
                      <a:pt x="78" y="34"/>
                      <a:pt x="78" y="34"/>
                      <a:pt x="78" y="34"/>
                    </a:cubicBezTo>
                    <a:cubicBezTo>
                      <a:pt x="77" y="34"/>
                      <a:pt x="77" y="34"/>
                      <a:pt x="77" y="34"/>
                    </a:cubicBezTo>
                    <a:cubicBezTo>
                      <a:pt x="77" y="34"/>
                      <a:pt x="77" y="34"/>
                      <a:pt x="76" y="34"/>
                    </a:cubicBezTo>
                    <a:cubicBezTo>
                      <a:pt x="76" y="34"/>
                      <a:pt x="76" y="34"/>
                      <a:pt x="76" y="34"/>
                    </a:cubicBezTo>
                    <a:cubicBezTo>
                      <a:pt x="76" y="34"/>
                      <a:pt x="76" y="34"/>
                      <a:pt x="76" y="34"/>
                    </a:cubicBezTo>
                    <a:cubicBezTo>
                      <a:pt x="76" y="34"/>
                      <a:pt x="76" y="34"/>
                      <a:pt x="76" y="34"/>
                    </a:cubicBezTo>
                    <a:cubicBezTo>
                      <a:pt x="76" y="34"/>
                      <a:pt x="75" y="34"/>
                      <a:pt x="75" y="33"/>
                    </a:cubicBezTo>
                    <a:cubicBezTo>
                      <a:pt x="75" y="33"/>
                      <a:pt x="75" y="33"/>
                      <a:pt x="75" y="33"/>
                    </a:cubicBezTo>
                    <a:cubicBezTo>
                      <a:pt x="75" y="32"/>
                      <a:pt x="75" y="32"/>
                      <a:pt x="75" y="32"/>
                    </a:cubicBezTo>
                    <a:cubicBezTo>
                      <a:pt x="75" y="31"/>
                      <a:pt x="75" y="31"/>
                      <a:pt x="75" y="30"/>
                    </a:cubicBezTo>
                    <a:cubicBezTo>
                      <a:pt x="75" y="30"/>
                      <a:pt x="75" y="30"/>
                      <a:pt x="75" y="30"/>
                    </a:cubicBezTo>
                    <a:cubicBezTo>
                      <a:pt x="75" y="29"/>
                      <a:pt x="75" y="29"/>
                      <a:pt x="75" y="29"/>
                    </a:cubicBezTo>
                    <a:cubicBezTo>
                      <a:pt x="75" y="29"/>
                      <a:pt x="75" y="28"/>
                      <a:pt x="75" y="28"/>
                    </a:cubicBezTo>
                    <a:cubicBezTo>
                      <a:pt x="75" y="28"/>
                      <a:pt x="76" y="28"/>
                      <a:pt x="76" y="28"/>
                    </a:cubicBezTo>
                    <a:cubicBezTo>
                      <a:pt x="76" y="27"/>
                      <a:pt x="77" y="27"/>
                      <a:pt x="77" y="26"/>
                    </a:cubicBezTo>
                    <a:cubicBezTo>
                      <a:pt x="77" y="26"/>
                      <a:pt x="78" y="25"/>
                      <a:pt x="78" y="24"/>
                    </a:cubicBezTo>
                    <a:cubicBezTo>
                      <a:pt x="78" y="24"/>
                      <a:pt x="79" y="23"/>
                      <a:pt x="79" y="23"/>
                    </a:cubicBezTo>
                    <a:cubicBezTo>
                      <a:pt x="79" y="23"/>
                      <a:pt x="80" y="22"/>
                      <a:pt x="80" y="22"/>
                    </a:cubicBezTo>
                    <a:cubicBezTo>
                      <a:pt x="80" y="22"/>
                      <a:pt x="80" y="22"/>
                      <a:pt x="80" y="22"/>
                    </a:cubicBezTo>
                    <a:cubicBezTo>
                      <a:pt x="80" y="22"/>
                      <a:pt x="80" y="22"/>
                      <a:pt x="80" y="22"/>
                    </a:cubicBezTo>
                    <a:cubicBezTo>
                      <a:pt x="80" y="22"/>
                      <a:pt x="80" y="22"/>
                      <a:pt x="80" y="22"/>
                    </a:cubicBezTo>
                    <a:cubicBezTo>
                      <a:pt x="80" y="22"/>
                      <a:pt x="80" y="21"/>
                      <a:pt x="80" y="21"/>
                    </a:cubicBezTo>
                    <a:cubicBezTo>
                      <a:pt x="80" y="21"/>
                      <a:pt x="80" y="21"/>
                      <a:pt x="80" y="21"/>
                    </a:cubicBezTo>
                    <a:cubicBezTo>
                      <a:pt x="80" y="21"/>
                      <a:pt x="80" y="21"/>
                      <a:pt x="80" y="21"/>
                    </a:cubicBezTo>
                    <a:cubicBezTo>
                      <a:pt x="80" y="21"/>
                      <a:pt x="80" y="21"/>
                      <a:pt x="80" y="21"/>
                    </a:cubicBezTo>
                    <a:cubicBezTo>
                      <a:pt x="80" y="21"/>
                      <a:pt x="80" y="21"/>
                      <a:pt x="80" y="21"/>
                    </a:cubicBezTo>
                    <a:cubicBezTo>
                      <a:pt x="79" y="20"/>
                      <a:pt x="78" y="19"/>
                      <a:pt x="76" y="17"/>
                    </a:cubicBezTo>
                    <a:cubicBezTo>
                      <a:pt x="74" y="15"/>
                      <a:pt x="72" y="13"/>
                      <a:pt x="70" y="11"/>
                    </a:cubicBezTo>
                    <a:cubicBezTo>
                      <a:pt x="68" y="9"/>
                      <a:pt x="66" y="7"/>
                      <a:pt x="65" y="6"/>
                    </a:cubicBezTo>
                    <a:cubicBezTo>
                      <a:pt x="63" y="4"/>
                      <a:pt x="62" y="3"/>
                      <a:pt x="62" y="3"/>
                    </a:cubicBezTo>
                    <a:cubicBezTo>
                      <a:pt x="61" y="3"/>
                      <a:pt x="61" y="3"/>
                      <a:pt x="61" y="3"/>
                    </a:cubicBezTo>
                    <a:cubicBezTo>
                      <a:pt x="61" y="3"/>
                      <a:pt x="61" y="3"/>
                      <a:pt x="61" y="3"/>
                    </a:cubicBezTo>
                    <a:cubicBezTo>
                      <a:pt x="61" y="3"/>
                      <a:pt x="61" y="3"/>
                      <a:pt x="61" y="3"/>
                    </a:cubicBezTo>
                    <a:cubicBezTo>
                      <a:pt x="61" y="3"/>
                      <a:pt x="61" y="3"/>
                      <a:pt x="60" y="3"/>
                    </a:cubicBezTo>
                    <a:cubicBezTo>
                      <a:pt x="60" y="3"/>
                      <a:pt x="60" y="3"/>
                      <a:pt x="60" y="3"/>
                    </a:cubicBezTo>
                    <a:cubicBezTo>
                      <a:pt x="60" y="3"/>
                      <a:pt x="59" y="3"/>
                      <a:pt x="59" y="3"/>
                    </a:cubicBezTo>
                    <a:cubicBezTo>
                      <a:pt x="59" y="3"/>
                      <a:pt x="59" y="3"/>
                      <a:pt x="58" y="3"/>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5" y="4"/>
                    </a:cubicBezTo>
                    <a:cubicBezTo>
                      <a:pt x="55" y="4"/>
                      <a:pt x="54" y="4"/>
                      <a:pt x="54" y="4"/>
                    </a:cubicBezTo>
                    <a:cubicBezTo>
                      <a:pt x="54" y="4"/>
                      <a:pt x="54" y="3"/>
                      <a:pt x="54" y="3"/>
                    </a:cubicBezTo>
                    <a:cubicBezTo>
                      <a:pt x="54" y="3"/>
                      <a:pt x="54" y="3"/>
                      <a:pt x="53" y="3"/>
                    </a:cubicBezTo>
                    <a:cubicBezTo>
                      <a:pt x="53" y="3"/>
                      <a:pt x="53" y="3"/>
                      <a:pt x="53" y="3"/>
                    </a:cubicBezTo>
                    <a:cubicBezTo>
                      <a:pt x="53" y="3"/>
                      <a:pt x="53" y="3"/>
                      <a:pt x="53" y="3"/>
                    </a:cubicBezTo>
                    <a:cubicBezTo>
                      <a:pt x="52" y="3"/>
                      <a:pt x="52" y="3"/>
                      <a:pt x="52" y="3"/>
                    </a:cubicBezTo>
                    <a:cubicBezTo>
                      <a:pt x="52" y="3"/>
                      <a:pt x="52" y="3"/>
                      <a:pt x="52" y="3"/>
                    </a:cubicBezTo>
                    <a:cubicBezTo>
                      <a:pt x="52" y="3"/>
                      <a:pt x="52" y="3"/>
                      <a:pt x="52" y="3"/>
                    </a:cubicBezTo>
                    <a:cubicBezTo>
                      <a:pt x="52" y="3"/>
                      <a:pt x="52" y="3"/>
                      <a:pt x="51" y="3"/>
                    </a:cubicBezTo>
                    <a:cubicBezTo>
                      <a:pt x="51" y="3"/>
                      <a:pt x="51" y="3"/>
                      <a:pt x="51" y="3"/>
                    </a:cubicBezTo>
                    <a:cubicBezTo>
                      <a:pt x="51" y="3"/>
                      <a:pt x="51" y="3"/>
                      <a:pt x="51" y="3"/>
                    </a:cubicBezTo>
                    <a:cubicBezTo>
                      <a:pt x="50" y="3"/>
                      <a:pt x="50" y="3"/>
                      <a:pt x="50" y="3"/>
                    </a:cubicBezTo>
                    <a:cubicBezTo>
                      <a:pt x="50" y="3"/>
                      <a:pt x="49" y="3"/>
                      <a:pt x="49" y="3"/>
                    </a:cubicBezTo>
                    <a:cubicBezTo>
                      <a:pt x="49" y="3"/>
                      <a:pt x="49" y="4"/>
                      <a:pt x="49" y="4"/>
                    </a:cubicBezTo>
                    <a:cubicBezTo>
                      <a:pt x="49" y="4"/>
                      <a:pt x="49" y="4"/>
                      <a:pt x="48" y="4"/>
                    </a:cubicBezTo>
                    <a:cubicBezTo>
                      <a:pt x="48" y="4"/>
                      <a:pt x="48" y="4"/>
                      <a:pt x="48" y="4"/>
                    </a:cubicBezTo>
                    <a:cubicBezTo>
                      <a:pt x="48" y="4"/>
                      <a:pt x="48" y="4"/>
                      <a:pt x="48" y="4"/>
                    </a:cubicBezTo>
                    <a:cubicBezTo>
                      <a:pt x="48" y="4"/>
                      <a:pt x="47" y="4"/>
                      <a:pt x="47" y="4"/>
                    </a:cubicBezTo>
                    <a:cubicBezTo>
                      <a:pt x="47" y="4"/>
                      <a:pt x="47" y="3"/>
                      <a:pt x="47" y="3"/>
                    </a:cubicBezTo>
                    <a:cubicBezTo>
                      <a:pt x="46" y="3"/>
                      <a:pt x="46" y="3"/>
                      <a:pt x="46" y="3"/>
                    </a:cubicBezTo>
                    <a:cubicBezTo>
                      <a:pt x="46" y="3"/>
                      <a:pt x="46" y="2"/>
                      <a:pt x="45" y="2"/>
                    </a:cubicBezTo>
                    <a:cubicBezTo>
                      <a:pt x="44" y="1"/>
                      <a:pt x="44" y="1"/>
                      <a:pt x="44" y="1"/>
                    </a:cubicBezTo>
                    <a:cubicBezTo>
                      <a:pt x="44" y="1"/>
                      <a:pt x="44" y="1"/>
                      <a:pt x="44" y="1"/>
                    </a:cubicBezTo>
                    <a:cubicBezTo>
                      <a:pt x="44" y="1"/>
                      <a:pt x="43" y="1"/>
                      <a:pt x="43" y="1"/>
                    </a:cubicBezTo>
                    <a:cubicBezTo>
                      <a:pt x="43" y="0"/>
                      <a:pt x="43" y="0"/>
                      <a:pt x="43"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3" name="Freeform 87">
                <a:extLst>
                  <a:ext uri="{FF2B5EF4-FFF2-40B4-BE49-F238E27FC236}">
                    <a16:creationId xmlns:a16="http://schemas.microsoft.com/office/drawing/2014/main" id="{A04FD3ED-5216-2749-9657-0D11DDAF05F5}"/>
                  </a:ext>
                </a:extLst>
              </p:cNvPr>
              <p:cNvSpPr>
                <a:spLocks/>
              </p:cNvSpPr>
              <p:nvPr/>
            </p:nvSpPr>
            <p:spPr bwMode="auto">
              <a:xfrm>
                <a:off x="4033" y="915"/>
                <a:ext cx="11" cy="15"/>
              </a:xfrm>
              <a:custGeom>
                <a:avLst/>
                <a:gdLst>
                  <a:gd name="T0" fmla="*/ 6 w 10"/>
                  <a:gd name="T1" fmla="*/ 0 h 14"/>
                  <a:gd name="T2" fmla="*/ 6 w 10"/>
                  <a:gd name="T3" fmla="*/ 0 h 14"/>
                  <a:gd name="T4" fmla="*/ 6 w 10"/>
                  <a:gd name="T5" fmla="*/ 0 h 14"/>
                  <a:gd name="T6" fmla="*/ 6 w 10"/>
                  <a:gd name="T7" fmla="*/ 0 h 14"/>
                  <a:gd name="T8" fmla="*/ 6 w 10"/>
                  <a:gd name="T9" fmla="*/ 0 h 14"/>
                  <a:gd name="T10" fmla="*/ 6 w 10"/>
                  <a:gd name="T11" fmla="*/ 1 h 14"/>
                  <a:gd name="T12" fmla="*/ 5 w 10"/>
                  <a:gd name="T13" fmla="*/ 2 h 14"/>
                  <a:gd name="T14" fmla="*/ 5 w 10"/>
                  <a:gd name="T15" fmla="*/ 4 h 14"/>
                  <a:gd name="T16" fmla="*/ 4 w 10"/>
                  <a:gd name="T17" fmla="*/ 6 h 14"/>
                  <a:gd name="T18" fmla="*/ 2 w 10"/>
                  <a:gd name="T19" fmla="*/ 8 h 14"/>
                  <a:gd name="T20" fmla="*/ 2 w 10"/>
                  <a:gd name="T21" fmla="*/ 9 h 14"/>
                  <a:gd name="T22" fmla="*/ 1 w 10"/>
                  <a:gd name="T23" fmla="*/ 10 h 14"/>
                  <a:gd name="T24" fmla="*/ 0 w 10"/>
                  <a:gd name="T25" fmla="*/ 11 h 14"/>
                  <a:gd name="T26" fmla="*/ 0 w 10"/>
                  <a:gd name="T27" fmla="*/ 13 h 14"/>
                  <a:gd name="T28" fmla="*/ 0 w 10"/>
                  <a:gd name="T29" fmla="*/ 13 h 14"/>
                  <a:gd name="T30" fmla="*/ 3 w 10"/>
                  <a:gd name="T31" fmla="*/ 14 h 14"/>
                  <a:gd name="T32" fmla="*/ 4 w 10"/>
                  <a:gd name="T33" fmla="*/ 11 h 14"/>
                  <a:gd name="T34" fmla="*/ 6 w 10"/>
                  <a:gd name="T35" fmla="*/ 9 h 14"/>
                  <a:gd name="T36" fmla="*/ 8 w 10"/>
                  <a:gd name="T37" fmla="*/ 7 h 14"/>
                  <a:gd name="T38" fmla="*/ 9 w 10"/>
                  <a:gd name="T39" fmla="*/ 6 h 14"/>
                  <a:gd name="T40" fmla="*/ 9 w 10"/>
                  <a:gd name="T41" fmla="*/ 5 h 14"/>
                  <a:gd name="T42" fmla="*/ 10 w 10"/>
                  <a:gd name="T43" fmla="*/ 4 h 14"/>
                  <a:gd name="T44" fmla="*/ 10 w 10"/>
                  <a:gd name="T45" fmla="*/ 4 h 14"/>
                  <a:gd name="T46" fmla="*/ 10 w 10"/>
                  <a:gd name="T47" fmla="*/ 3 h 14"/>
                  <a:gd name="T48" fmla="*/ 10 w 10"/>
                  <a:gd name="T49" fmla="*/ 3 h 14"/>
                  <a:gd name="T50" fmla="*/ 10 w 10"/>
                  <a:gd name="T51" fmla="*/ 2 h 14"/>
                  <a:gd name="T52" fmla="*/ 10 w 10"/>
                  <a:gd name="T53" fmla="*/ 2 h 14"/>
                  <a:gd name="T54" fmla="*/ 10 w 10"/>
                  <a:gd name="T55" fmla="*/ 2 h 14"/>
                  <a:gd name="T56" fmla="*/ 10 w 10"/>
                  <a:gd name="T57" fmla="*/ 2 h 14"/>
                  <a:gd name="T58" fmla="*/ 10 w 10"/>
                  <a:gd name="T59" fmla="*/ 1 h 14"/>
                  <a:gd name="T60" fmla="*/ 9 w 10"/>
                  <a:gd name="T61" fmla="*/ 1 h 14"/>
                  <a:gd name="T62" fmla="*/ 9 w 10"/>
                  <a:gd name="T63" fmla="*/ 1 h 14"/>
                  <a:gd name="T64" fmla="*/ 9 w 10"/>
                  <a:gd name="T65" fmla="*/ 1 h 14"/>
                  <a:gd name="T66" fmla="*/ 8 w 10"/>
                  <a:gd name="T67" fmla="*/ 0 h 14"/>
                  <a:gd name="T68" fmla="*/ 7 w 10"/>
                  <a:gd name="T69" fmla="*/ 0 h 14"/>
                  <a:gd name="T70" fmla="*/ 6 w 10"/>
                  <a:gd name="T7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4">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5" y="2"/>
                    </a:cubicBezTo>
                    <a:cubicBezTo>
                      <a:pt x="5" y="2"/>
                      <a:pt x="5" y="3"/>
                      <a:pt x="5" y="4"/>
                    </a:cubicBezTo>
                    <a:cubicBezTo>
                      <a:pt x="4" y="4"/>
                      <a:pt x="4" y="5"/>
                      <a:pt x="4" y="6"/>
                    </a:cubicBezTo>
                    <a:cubicBezTo>
                      <a:pt x="3" y="6"/>
                      <a:pt x="3" y="7"/>
                      <a:pt x="2" y="8"/>
                    </a:cubicBezTo>
                    <a:cubicBezTo>
                      <a:pt x="2" y="8"/>
                      <a:pt x="2" y="8"/>
                      <a:pt x="2" y="9"/>
                    </a:cubicBezTo>
                    <a:cubicBezTo>
                      <a:pt x="1" y="9"/>
                      <a:pt x="1" y="10"/>
                      <a:pt x="1" y="10"/>
                    </a:cubicBezTo>
                    <a:cubicBezTo>
                      <a:pt x="1" y="11"/>
                      <a:pt x="1" y="11"/>
                      <a:pt x="0" y="11"/>
                    </a:cubicBezTo>
                    <a:cubicBezTo>
                      <a:pt x="0" y="12"/>
                      <a:pt x="0" y="12"/>
                      <a:pt x="0" y="13"/>
                    </a:cubicBezTo>
                    <a:cubicBezTo>
                      <a:pt x="0" y="13"/>
                      <a:pt x="0" y="13"/>
                      <a:pt x="0" y="13"/>
                    </a:cubicBezTo>
                    <a:cubicBezTo>
                      <a:pt x="3" y="14"/>
                      <a:pt x="3" y="14"/>
                      <a:pt x="3" y="14"/>
                    </a:cubicBezTo>
                    <a:cubicBezTo>
                      <a:pt x="3" y="13"/>
                      <a:pt x="4" y="12"/>
                      <a:pt x="4" y="11"/>
                    </a:cubicBezTo>
                    <a:cubicBezTo>
                      <a:pt x="5" y="11"/>
                      <a:pt x="6" y="10"/>
                      <a:pt x="6" y="9"/>
                    </a:cubicBezTo>
                    <a:cubicBezTo>
                      <a:pt x="7" y="8"/>
                      <a:pt x="7" y="7"/>
                      <a:pt x="8" y="7"/>
                    </a:cubicBezTo>
                    <a:cubicBezTo>
                      <a:pt x="8" y="6"/>
                      <a:pt x="9" y="6"/>
                      <a:pt x="9" y="6"/>
                    </a:cubicBezTo>
                    <a:cubicBezTo>
                      <a:pt x="9" y="5"/>
                      <a:pt x="9" y="5"/>
                      <a:pt x="9" y="5"/>
                    </a:cubicBezTo>
                    <a:cubicBezTo>
                      <a:pt x="9" y="5"/>
                      <a:pt x="10" y="5"/>
                      <a:pt x="10" y="4"/>
                    </a:cubicBezTo>
                    <a:cubicBezTo>
                      <a:pt x="10" y="4"/>
                      <a:pt x="10" y="4"/>
                      <a:pt x="10" y="4"/>
                    </a:cubicBezTo>
                    <a:cubicBezTo>
                      <a:pt x="10" y="3"/>
                      <a:pt x="10" y="3"/>
                      <a:pt x="10" y="3"/>
                    </a:cubicBezTo>
                    <a:cubicBezTo>
                      <a:pt x="10" y="3"/>
                      <a:pt x="10" y="3"/>
                      <a:pt x="10" y="3"/>
                    </a:cubicBezTo>
                    <a:cubicBezTo>
                      <a:pt x="10" y="3"/>
                      <a:pt x="10" y="3"/>
                      <a:pt x="10" y="2"/>
                    </a:cubicBezTo>
                    <a:cubicBezTo>
                      <a:pt x="10" y="2"/>
                      <a:pt x="10" y="2"/>
                      <a:pt x="10" y="2"/>
                    </a:cubicBezTo>
                    <a:cubicBezTo>
                      <a:pt x="10" y="2"/>
                      <a:pt x="10" y="2"/>
                      <a:pt x="10" y="2"/>
                    </a:cubicBezTo>
                    <a:cubicBezTo>
                      <a:pt x="10" y="2"/>
                      <a:pt x="10" y="2"/>
                      <a:pt x="10" y="2"/>
                    </a:cubicBezTo>
                    <a:cubicBezTo>
                      <a:pt x="10" y="2"/>
                      <a:pt x="10" y="2"/>
                      <a:pt x="10" y="1"/>
                    </a:cubicBezTo>
                    <a:cubicBezTo>
                      <a:pt x="9" y="1"/>
                      <a:pt x="9" y="1"/>
                      <a:pt x="9" y="1"/>
                    </a:cubicBezTo>
                    <a:cubicBezTo>
                      <a:pt x="9" y="1"/>
                      <a:pt x="9" y="1"/>
                      <a:pt x="9" y="1"/>
                    </a:cubicBezTo>
                    <a:cubicBezTo>
                      <a:pt x="9" y="1"/>
                      <a:pt x="9" y="1"/>
                      <a:pt x="9" y="1"/>
                    </a:cubicBezTo>
                    <a:cubicBezTo>
                      <a:pt x="8" y="0"/>
                      <a:pt x="8" y="0"/>
                      <a:pt x="8" y="0"/>
                    </a:cubicBezTo>
                    <a:cubicBezTo>
                      <a:pt x="8" y="0"/>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4" name="Freeform 88">
                <a:extLst>
                  <a:ext uri="{FF2B5EF4-FFF2-40B4-BE49-F238E27FC236}">
                    <a16:creationId xmlns:a16="http://schemas.microsoft.com/office/drawing/2014/main" id="{FB940C00-092B-B54B-B1DF-442E7103C953}"/>
                  </a:ext>
                </a:extLst>
              </p:cNvPr>
              <p:cNvSpPr>
                <a:spLocks noEditPoints="1"/>
              </p:cNvSpPr>
              <p:nvPr/>
            </p:nvSpPr>
            <p:spPr bwMode="auto">
              <a:xfrm>
                <a:off x="4031" y="914"/>
                <a:ext cx="12" cy="16"/>
              </a:xfrm>
              <a:custGeom>
                <a:avLst/>
                <a:gdLst>
                  <a:gd name="T0" fmla="*/ 5 w 11"/>
                  <a:gd name="T1" fmla="*/ 15 h 15"/>
                  <a:gd name="T2" fmla="*/ 5 w 11"/>
                  <a:gd name="T3" fmla="*/ 15 h 15"/>
                  <a:gd name="T4" fmla="*/ 5 w 11"/>
                  <a:gd name="T5" fmla="*/ 15 h 15"/>
                  <a:gd name="T6" fmla="*/ 1 w 11"/>
                  <a:gd name="T7" fmla="*/ 14 h 15"/>
                  <a:gd name="T8" fmla="*/ 0 w 11"/>
                  <a:gd name="T9" fmla="*/ 14 h 15"/>
                  <a:gd name="T10" fmla="*/ 0 w 11"/>
                  <a:gd name="T11" fmla="*/ 14 h 15"/>
                  <a:gd name="T12" fmla="*/ 1 w 11"/>
                  <a:gd name="T13" fmla="*/ 14 h 15"/>
                  <a:gd name="T14" fmla="*/ 8 w 11"/>
                  <a:gd name="T15" fmla="*/ 1 h 15"/>
                  <a:gd name="T16" fmla="*/ 7 w 11"/>
                  <a:gd name="T17" fmla="*/ 1 h 15"/>
                  <a:gd name="T18" fmla="*/ 7 w 11"/>
                  <a:gd name="T19" fmla="*/ 1 h 15"/>
                  <a:gd name="T20" fmla="*/ 7 w 11"/>
                  <a:gd name="T21" fmla="*/ 1 h 15"/>
                  <a:gd name="T22" fmla="*/ 7 w 11"/>
                  <a:gd name="T23" fmla="*/ 2 h 15"/>
                  <a:gd name="T24" fmla="*/ 6 w 11"/>
                  <a:gd name="T25" fmla="*/ 4 h 15"/>
                  <a:gd name="T26" fmla="*/ 4 w 11"/>
                  <a:gd name="T27" fmla="*/ 8 h 15"/>
                  <a:gd name="T28" fmla="*/ 2 w 11"/>
                  <a:gd name="T29" fmla="*/ 11 h 15"/>
                  <a:gd name="T30" fmla="*/ 1 w 11"/>
                  <a:gd name="T31" fmla="*/ 13 h 15"/>
                  <a:gd name="T32" fmla="*/ 2 w 11"/>
                  <a:gd name="T33" fmla="*/ 12 h 15"/>
                  <a:gd name="T34" fmla="*/ 4 w 11"/>
                  <a:gd name="T35" fmla="*/ 10 h 15"/>
                  <a:gd name="T36" fmla="*/ 6 w 11"/>
                  <a:gd name="T37" fmla="*/ 7 h 15"/>
                  <a:gd name="T38" fmla="*/ 7 w 11"/>
                  <a:gd name="T39" fmla="*/ 3 h 15"/>
                  <a:gd name="T40" fmla="*/ 8 w 11"/>
                  <a:gd name="T41" fmla="*/ 1 h 15"/>
                  <a:gd name="T42" fmla="*/ 8 w 11"/>
                  <a:gd name="T43" fmla="*/ 1 h 15"/>
                  <a:gd name="T44" fmla="*/ 8 w 11"/>
                  <a:gd name="T45" fmla="*/ 1 h 15"/>
                  <a:gd name="T46" fmla="*/ 10 w 11"/>
                  <a:gd name="T47" fmla="*/ 1 h 15"/>
                  <a:gd name="T48" fmla="*/ 11 w 11"/>
                  <a:gd name="T49" fmla="*/ 2 h 15"/>
                  <a:gd name="T50" fmla="*/ 10 w 11"/>
                  <a:gd name="T51" fmla="*/ 1 h 15"/>
                  <a:gd name="T52" fmla="*/ 8 w 11"/>
                  <a:gd name="T53" fmla="*/ 1 h 15"/>
                  <a:gd name="T54" fmla="*/ 7 w 11"/>
                  <a:gd name="T55" fmla="*/ 0 h 15"/>
                  <a:gd name="T56" fmla="*/ 7 w 11"/>
                  <a:gd name="T57" fmla="*/ 0 h 15"/>
                  <a:gd name="T58" fmla="*/ 7 w 11"/>
                  <a:gd name="T59" fmla="*/ 1 h 15"/>
                  <a:gd name="T60" fmla="*/ 7 w 11"/>
                  <a:gd name="T61" fmla="*/ 0 h 15"/>
                  <a:gd name="T62" fmla="*/ 7 w 11"/>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15">
                    <a:moveTo>
                      <a:pt x="2" y="14"/>
                    </a:move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2" y="14"/>
                      <a:pt x="2" y="14"/>
                      <a:pt x="2" y="14"/>
                    </a:cubicBezTo>
                    <a:moveTo>
                      <a:pt x="1" y="14"/>
                    </a:move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moveTo>
                      <a:pt x="8" y="1"/>
                    </a:move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2"/>
                    </a:cubicBezTo>
                    <a:cubicBezTo>
                      <a:pt x="7" y="2"/>
                      <a:pt x="7" y="2"/>
                      <a:pt x="6" y="3"/>
                    </a:cubicBezTo>
                    <a:cubicBezTo>
                      <a:pt x="6" y="3"/>
                      <a:pt x="6" y="4"/>
                      <a:pt x="6" y="4"/>
                    </a:cubicBezTo>
                    <a:cubicBezTo>
                      <a:pt x="5" y="5"/>
                      <a:pt x="5" y="6"/>
                      <a:pt x="5" y="6"/>
                    </a:cubicBezTo>
                    <a:cubicBezTo>
                      <a:pt x="4" y="7"/>
                      <a:pt x="4" y="7"/>
                      <a:pt x="4" y="8"/>
                    </a:cubicBezTo>
                    <a:cubicBezTo>
                      <a:pt x="3" y="9"/>
                      <a:pt x="3" y="9"/>
                      <a:pt x="3" y="9"/>
                    </a:cubicBezTo>
                    <a:cubicBezTo>
                      <a:pt x="3" y="10"/>
                      <a:pt x="2" y="10"/>
                      <a:pt x="2" y="11"/>
                    </a:cubicBezTo>
                    <a:cubicBezTo>
                      <a:pt x="2" y="11"/>
                      <a:pt x="2" y="12"/>
                      <a:pt x="1" y="12"/>
                    </a:cubicBezTo>
                    <a:cubicBezTo>
                      <a:pt x="1" y="12"/>
                      <a:pt x="1" y="13"/>
                      <a:pt x="1" y="13"/>
                    </a:cubicBezTo>
                    <a:cubicBezTo>
                      <a:pt x="2" y="14"/>
                      <a:pt x="2" y="14"/>
                      <a:pt x="2" y="14"/>
                    </a:cubicBezTo>
                    <a:cubicBezTo>
                      <a:pt x="2" y="13"/>
                      <a:pt x="2" y="13"/>
                      <a:pt x="2" y="12"/>
                    </a:cubicBezTo>
                    <a:cubicBezTo>
                      <a:pt x="3" y="12"/>
                      <a:pt x="3" y="12"/>
                      <a:pt x="3" y="11"/>
                    </a:cubicBezTo>
                    <a:cubicBezTo>
                      <a:pt x="3" y="11"/>
                      <a:pt x="3" y="10"/>
                      <a:pt x="4" y="10"/>
                    </a:cubicBezTo>
                    <a:cubicBezTo>
                      <a:pt x="4" y="9"/>
                      <a:pt x="4" y="9"/>
                      <a:pt x="4" y="9"/>
                    </a:cubicBezTo>
                    <a:cubicBezTo>
                      <a:pt x="5" y="8"/>
                      <a:pt x="5" y="7"/>
                      <a:pt x="6" y="7"/>
                    </a:cubicBezTo>
                    <a:cubicBezTo>
                      <a:pt x="6" y="6"/>
                      <a:pt x="6" y="5"/>
                      <a:pt x="7" y="5"/>
                    </a:cubicBezTo>
                    <a:cubicBezTo>
                      <a:pt x="7" y="4"/>
                      <a:pt x="7" y="3"/>
                      <a:pt x="7" y="3"/>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9" y="1"/>
                      <a:pt x="9" y="1"/>
                    </a:cubicBezTo>
                    <a:cubicBezTo>
                      <a:pt x="9" y="1"/>
                      <a:pt x="10" y="1"/>
                      <a:pt x="10" y="1"/>
                    </a:cubicBezTo>
                    <a:cubicBezTo>
                      <a:pt x="10" y="1"/>
                      <a:pt x="10" y="1"/>
                      <a:pt x="11" y="2"/>
                    </a:cubicBezTo>
                    <a:cubicBezTo>
                      <a:pt x="11" y="2"/>
                      <a:pt x="11" y="2"/>
                      <a:pt x="11" y="2"/>
                    </a:cubicBezTo>
                    <a:cubicBezTo>
                      <a:pt x="11" y="2"/>
                      <a:pt x="11" y="2"/>
                      <a:pt x="11" y="2"/>
                    </a:cubicBezTo>
                    <a:cubicBezTo>
                      <a:pt x="10" y="1"/>
                      <a:pt x="10" y="1"/>
                      <a:pt x="10" y="1"/>
                    </a:cubicBezTo>
                    <a:cubicBezTo>
                      <a:pt x="10" y="1"/>
                      <a:pt x="9" y="1"/>
                      <a:pt x="9" y="1"/>
                    </a:cubicBezTo>
                    <a:cubicBezTo>
                      <a:pt x="9" y="1"/>
                      <a:pt x="8" y="1"/>
                      <a:pt x="8" y="1"/>
                    </a:cubicBezTo>
                    <a:moveTo>
                      <a:pt x="7" y="0"/>
                    </a:move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5" name="Freeform 89">
                <a:extLst>
                  <a:ext uri="{FF2B5EF4-FFF2-40B4-BE49-F238E27FC236}">
                    <a16:creationId xmlns:a16="http://schemas.microsoft.com/office/drawing/2014/main" id="{A13F9631-40E9-564E-9CBA-E47A9F95A86C}"/>
                  </a:ext>
                </a:extLst>
              </p:cNvPr>
              <p:cNvSpPr>
                <a:spLocks/>
              </p:cNvSpPr>
              <p:nvPr/>
            </p:nvSpPr>
            <p:spPr bwMode="auto">
              <a:xfrm>
                <a:off x="4037" y="890"/>
                <a:ext cx="59" cy="47"/>
              </a:xfrm>
              <a:custGeom>
                <a:avLst/>
                <a:gdLst>
                  <a:gd name="T0" fmla="*/ 50 w 55"/>
                  <a:gd name="T1" fmla="*/ 0 h 44"/>
                  <a:gd name="T2" fmla="*/ 45 w 55"/>
                  <a:gd name="T3" fmla="*/ 1 h 44"/>
                  <a:gd name="T4" fmla="*/ 44 w 55"/>
                  <a:gd name="T5" fmla="*/ 1 h 44"/>
                  <a:gd name="T6" fmla="*/ 43 w 55"/>
                  <a:gd name="T7" fmla="*/ 1 h 44"/>
                  <a:gd name="T8" fmla="*/ 41 w 55"/>
                  <a:gd name="T9" fmla="*/ 1 h 44"/>
                  <a:gd name="T10" fmla="*/ 37 w 55"/>
                  <a:gd name="T11" fmla="*/ 3 h 44"/>
                  <a:gd name="T12" fmla="*/ 33 w 55"/>
                  <a:gd name="T13" fmla="*/ 4 h 44"/>
                  <a:gd name="T14" fmla="*/ 29 w 55"/>
                  <a:gd name="T15" fmla="*/ 4 h 44"/>
                  <a:gd name="T16" fmla="*/ 26 w 55"/>
                  <a:gd name="T17" fmla="*/ 5 h 44"/>
                  <a:gd name="T18" fmla="*/ 25 w 55"/>
                  <a:gd name="T19" fmla="*/ 5 h 44"/>
                  <a:gd name="T20" fmla="*/ 23 w 55"/>
                  <a:gd name="T21" fmla="*/ 4 h 44"/>
                  <a:gd name="T22" fmla="*/ 22 w 55"/>
                  <a:gd name="T23" fmla="*/ 3 h 44"/>
                  <a:gd name="T24" fmla="*/ 21 w 55"/>
                  <a:gd name="T25" fmla="*/ 3 h 44"/>
                  <a:gd name="T26" fmla="*/ 20 w 55"/>
                  <a:gd name="T27" fmla="*/ 4 h 44"/>
                  <a:gd name="T28" fmla="*/ 18 w 55"/>
                  <a:gd name="T29" fmla="*/ 5 h 44"/>
                  <a:gd name="T30" fmla="*/ 14 w 55"/>
                  <a:gd name="T31" fmla="*/ 6 h 44"/>
                  <a:gd name="T32" fmla="*/ 11 w 55"/>
                  <a:gd name="T33" fmla="*/ 6 h 44"/>
                  <a:gd name="T34" fmla="*/ 9 w 55"/>
                  <a:gd name="T35" fmla="*/ 4 h 44"/>
                  <a:gd name="T36" fmla="*/ 8 w 55"/>
                  <a:gd name="T37" fmla="*/ 6 h 44"/>
                  <a:gd name="T38" fmla="*/ 7 w 55"/>
                  <a:gd name="T39" fmla="*/ 8 h 44"/>
                  <a:gd name="T40" fmla="*/ 6 w 55"/>
                  <a:gd name="T41" fmla="*/ 10 h 44"/>
                  <a:gd name="T42" fmla="*/ 6 w 55"/>
                  <a:gd name="T43" fmla="*/ 10 h 44"/>
                  <a:gd name="T44" fmla="*/ 6 w 55"/>
                  <a:gd name="T45" fmla="*/ 11 h 44"/>
                  <a:gd name="T46" fmla="*/ 6 w 55"/>
                  <a:gd name="T47" fmla="*/ 11 h 44"/>
                  <a:gd name="T48" fmla="*/ 6 w 55"/>
                  <a:gd name="T49" fmla="*/ 11 h 44"/>
                  <a:gd name="T50" fmla="*/ 6 w 55"/>
                  <a:gd name="T51" fmla="*/ 11 h 44"/>
                  <a:gd name="T52" fmla="*/ 6 w 55"/>
                  <a:gd name="T53" fmla="*/ 11 h 44"/>
                  <a:gd name="T54" fmla="*/ 6 w 55"/>
                  <a:gd name="T55" fmla="*/ 11 h 44"/>
                  <a:gd name="T56" fmla="*/ 6 w 55"/>
                  <a:gd name="T57" fmla="*/ 11 h 44"/>
                  <a:gd name="T58" fmla="*/ 3 w 55"/>
                  <a:gd name="T59" fmla="*/ 12 h 44"/>
                  <a:gd name="T60" fmla="*/ 2 w 55"/>
                  <a:gd name="T61" fmla="*/ 14 h 44"/>
                  <a:gd name="T62" fmla="*/ 2 w 55"/>
                  <a:gd name="T63" fmla="*/ 16 h 44"/>
                  <a:gd name="T64" fmla="*/ 3 w 55"/>
                  <a:gd name="T65" fmla="*/ 19 h 44"/>
                  <a:gd name="T66" fmla="*/ 2 w 55"/>
                  <a:gd name="T67" fmla="*/ 21 h 44"/>
                  <a:gd name="T68" fmla="*/ 4 w 55"/>
                  <a:gd name="T69" fmla="*/ 22 h 44"/>
                  <a:gd name="T70" fmla="*/ 7 w 55"/>
                  <a:gd name="T71" fmla="*/ 25 h 44"/>
                  <a:gd name="T72" fmla="*/ 6 w 55"/>
                  <a:gd name="T73" fmla="*/ 28 h 44"/>
                  <a:gd name="T74" fmla="*/ 3 w 55"/>
                  <a:gd name="T75" fmla="*/ 32 h 44"/>
                  <a:gd name="T76" fmla="*/ 0 w 55"/>
                  <a:gd name="T77" fmla="*/ 37 h 44"/>
                  <a:gd name="T78" fmla="*/ 9 w 55"/>
                  <a:gd name="T79" fmla="*/ 43 h 44"/>
                  <a:gd name="T80" fmla="*/ 16 w 55"/>
                  <a:gd name="T81" fmla="*/ 40 h 44"/>
                  <a:gd name="T82" fmla="*/ 16 w 55"/>
                  <a:gd name="T83" fmla="*/ 40 h 44"/>
                  <a:gd name="T84" fmla="*/ 17 w 55"/>
                  <a:gd name="T85" fmla="*/ 40 h 44"/>
                  <a:gd name="T86" fmla="*/ 20 w 55"/>
                  <a:gd name="T87" fmla="*/ 38 h 44"/>
                  <a:gd name="T88" fmla="*/ 25 w 55"/>
                  <a:gd name="T89" fmla="*/ 36 h 44"/>
                  <a:gd name="T90" fmla="*/ 26 w 55"/>
                  <a:gd name="T91" fmla="*/ 35 h 44"/>
                  <a:gd name="T92" fmla="*/ 26 w 55"/>
                  <a:gd name="T93" fmla="*/ 35 h 44"/>
                  <a:gd name="T94" fmla="*/ 42 w 55"/>
                  <a:gd name="T95" fmla="*/ 27 h 44"/>
                  <a:gd name="T96" fmla="*/ 45 w 55"/>
                  <a:gd name="T97" fmla="*/ 23 h 44"/>
                  <a:gd name="T98" fmla="*/ 46 w 55"/>
                  <a:gd name="T99" fmla="*/ 21 h 44"/>
                  <a:gd name="T100" fmla="*/ 46 w 55"/>
                  <a:gd name="T101" fmla="*/ 21 h 44"/>
                  <a:gd name="T102" fmla="*/ 46 w 55"/>
                  <a:gd name="T103" fmla="*/ 19 h 44"/>
                  <a:gd name="T104" fmla="*/ 46 w 55"/>
                  <a:gd name="T105" fmla="*/ 16 h 44"/>
                  <a:gd name="T106" fmla="*/ 47 w 55"/>
                  <a:gd name="T107" fmla="*/ 14 h 44"/>
                  <a:gd name="T108" fmla="*/ 47 w 55"/>
                  <a:gd name="T109" fmla="*/ 13 h 44"/>
                  <a:gd name="T110" fmla="*/ 46 w 55"/>
                  <a:gd name="T111" fmla="*/ 12 h 44"/>
                  <a:gd name="T112" fmla="*/ 46 w 55"/>
                  <a:gd name="T113" fmla="*/ 10 h 44"/>
                  <a:gd name="T114" fmla="*/ 46 w 55"/>
                  <a:gd name="T115" fmla="*/ 9 h 44"/>
                  <a:gd name="T116" fmla="*/ 46 w 55"/>
                  <a:gd name="T117" fmla="*/ 7 h 44"/>
                  <a:gd name="T118" fmla="*/ 50 w 55"/>
                  <a:gd name="T119" fmla="*/ 4 h 44"/>
                  <a:gd name="T120" fmla="*/ 53 w 55"/>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44">
                    <a:moveTo>
                      <a:pt x="53" y="0"/>
                    </a:moveTo>
                    <a:cubicBezTo>
                      <a:pt x="53" y="0"/>
                      <a:pt x="53" y="0"/>
                      <a:pt x="52" y="0"/>
                    </a:cubicBezTo>
                    <a:cubicBezTo>
                      <a:pt x="52" y="0"/>
                      <a:pt x="51" y="0"/>
                      <a:pt x="50" y="0"/>
                    </a:cubicBezTo>
                    <a:cubicBezTo>
                      <a:pt x="50" y="1"/>
                      <a:pt x="49" y="1"/>
                      <a:pt x="48" y="1"/>
                    </a:cubicBezTo>
                    <a:cubicBezTo>
                      <a:pt x="47" y="1"/>
                      <a:pt x="46" y="1"/>
                      <a:pt x="45" y="1"/>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2" y="1"/>
                      <a:pt x="42" y="1"/>
                    </a:cubicBezTo>
                    <a:cubicBezTo>
                      <a:pt x="41" y="1"/>
                      <a:pt x="41" y="1"/>
                      <a:pt x="41" y="1"/>
                    </a:cubicBezTo>
                    <a:cubicBezTo>
                      <a:pt x="40" y="2"/>
                      <a:pt x="40" y="2"/>
                      <a:pt x="40" y="2"/>
                    </a:cubicBezTo>
                    <a:cubicBezTo>
                      <a:pt x="39" y="2"/>
                      <a:pt x="39" y="2"/>
                      <a:pt x="39" y="2"/>
                    </a:cubicBezTo>
                    <a:cubicBezTo>
                      <a:pt x="38" y="3"/>
                      <a:pt x="38" y="3"/>
                      <a:pt x="37" y="3"/>
                    </a:cubicBezTo>
                    <a:cubicBezTo>
                      <a:pt x="37" y="3"/>
                      <a:pt x="36" y="3"/>
                      <a:pt x="36" y="4"/>
                    </a:cubicBezTo>
                    <a:cubicBezTo>
                      <a:pt x="36" y="4"/>
                      <a:pt x="35" y="4"/>
                      <a:pt x="34" y="4"/>
                    </a:cubicBezTo>
                    <a:cubicBezTo>
                      <a:pt x="34" y="4"/>
                      <a:pt x="33" y="4"/>
                      <a:pt x="33" y="4"/>
                    </a:cubicBezTo>
                    <a:cubicBezTo>
                      <a:pt x="32" y="4"/>
                      <a:pt x="32" y="4"/>
                      <a:pt x="31" y="4"/>
                    </a:cubicBezTo>
                    <a:cubicBezTo>
                      <a:pt x="31" y="4"/>
                      <a:pt x="30" y="4"/>
                      <a:pt x="30" y="4"/>
                    </a:cubicBezTo>
                    <a:cubicBezTo>
                      <a:pt x="30" y="4"/>
                      <a:pt x="29" y="4"/>
                      <a:pt x="29" y="4"/>
                    </a:cubicBezTo>
                    <a:cubicBezTo>
                      <a:pt x="29" y="4"/>
                      <a:pt x="28" y="4"/>
                      <a:pt x="28" y="5"/>
                    </a:cubicBezTo>
                    <a:cubicBezTo>
                      <a:pt x="28" y="5"/>
                      <a:pt x="27" y="5"/>
                      <a:pt x="27" y="5"/>
                    </a:cubicBezTo>
                    <a:cubicBezTo>
                      <a:pt x="27" y="5"/>
                      <a:pt x="27" y="5"/>
                      <a:pt x="26" y="5"/>
                    </a:cubicBezTo>
                    <a:cubicBezTo>
                      <a:pt x="26" y="5"/>
                      <a:pt x="26" y="5"/>
                      <a:pt x="26" y="5"/>
                    </a:cubicBezTo>
                    <a:cubicBezTo>
                      <a:pt x="26" y="5"/>
                      <a:pt x="26" y="5"/>
                      <a:pt x="25" y="5"/>
                    </a:cubicBezTo>
                    <a:cubicBezTo>
                      <a:pt x="25" y="5"/>
                      <a:pt x="25" y="5"/>
                      <a:pt x="25" y="5"/>
                    </a:cubicBezTo>
                    <a:cubicBezTo>
                      <a:pt x="24" y="5"/>
                      <a:pt x="24" y="5"/>
                      <a:pt x="24" y="5"/>
                    </a:cubicBezTo>
                    <a:cubicBezTo>
                      <a:pt x="24" y="4"/>
                      <a:pt x="23" y="4"/>
                      <a:pt x="23" y="4"/>
                    </a:cubicBezTo>
                    <a:cubicBezTo>
                      <a:pt x="23" y="4"/>
                      <a:pt x="23" y="4"/>
                      <a:pt x="23" y="4"/>
                    </a:cubicBezTo>
                    <a:cubicBezTo>
                      <a:pt x="23" y="4"/>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1" y="3"/>
                      <a:pt x="21" y="3"/>
                      <a:pt x="21" y="3"/>
                    </a:cubicBezTo>
                    <a:cubicBezTo>
                      <a:pt x="21" y="3"/>
                      <a:pt x="21" y="3"/>
                      <a:pt x="21" y="3"/>
                    </a:cubicBezTo>
                    <a:cubicBezTo>
                      <a:pt x="21" y="4"/>
                      <a:pt x="20" y="4"/>
                      <a:pt x="20" y="4"/>
                    </a:cubicBezTo>
                    <a:cubicBezTo>
                      <a:pt x="20" y="4"/>
                      <a:pt x="20" y="4"/>
                      <a:pt x="20" y="4"/>
                    </a:cubicBezTo>
                    <a:cubicBezTo>
                      <a:pt x="20" y="4"/>
                      <a:pt x="19" y="4"/>
                      <a:pt x="19" y="4"/>
                    </a:cubicBezTo>
                    <a:cubicBezTo>
                      <a:pt x="19" y="4"/>
                      <a:pt x="19" y="4"/>
                      <a:pt x="19" y="5"/>
                    </a:cubicBezTo>
                    <a:cubicBezTo>
                      <a:pt x="18" y="5"/>
                      <a:pt x="18" y="5"/>
                      <a:pt x="18" y="5"/>
                    </a:cubicBezTo>
                    <a:cubicBezTo>
                      <a:pt x="18" y="5"/>
                      <a:pt x="17" y="5"/>
                      <a:pt x="17" y="5"/>
                    </a:cubicBezTo>
                    <a:cubicBezTo>
                      <a:pt x="16" y="5"/>
                      <a:pt x="16" y="6"/>
                      <a:pt x="16" y="6"/>
                    </a:cubicBezTo>
                    <a:cubicBezTo>
                      <a:pt x="15" y="6"/>
                      <a:pt x="15" y="6"/>
                      <a:pt x="14" y="6"/>
                    </a:cubicBezTo>
                    <a:cubicBezTo>
                      <a:pt x="14" y="6"/>
                      <a:pt x="14" y="6"/>
                      <a:pt x="13" y="6"/>
                    </a:cubicBezTo>
                    <a:cubicBezTo>
                      <a:pt x="13" y="6"/>
                      <a:pt x="13" y="6"/>
                      <a:pt x="12" y="6"/>
                    </a:cubicBezTo>
                    <a:cubicBezTo>
                      <a:pt x="12" y="6"/>
                      <a:pt x="12" y="6"/>
                      <a:pt x="11" y="6"/>
                    </a:cubicBezTo>
                    <a:cubicBezTo>
                      <a:pt x="11" y="6"/>
                      <a:pt x="11" y="5"/>
                      <a:pt x="11" y="5"/>
                    </a:cubicBezTo>
                    <a:cubicBezTo>
                      <a:pt x="10" y="5"/>
                      <a:pt x="10" y="5"/>
                      <a:pt x="10" y="5"/>
                    </a:cubicBezTo>
                    <a:cubicBezTo>
                      <a:pt x="9" y="4"/>
                      <a:pt x="9" y="4"/>
                      <a:pt x="9" y="4"/>
                    </a:cubicBezTo>
                    <a:cubicBezTo>
                      <a:pt x="9" y="4"/>
                      <a:pt x="9" y="4"/>
                      <a:pt x="8" y="5"/>
                    </a:cubicBezTo>
                    <a:cubicBezTo>
                      <a:pt x="8" y="5"/>
                      <a:pt x="8" y="5"/>
                      <a:pt x="8" y="5"/>
                    </a:cubicBezTo>
                    <a:cubicBezTo>
                      <a:pt x="8" y="5"/>
                      <a:pt x="8" y="5"/>
                      <a:pt x="8" y="6"/>
                    </a:cubicBezTo>
                    <a:cubicBezTo>
                      <a:pt x="7" y="6"/>
                      <a:pt x="7" y="6"/>
                      <a:pt x="7" y="6"/>
                    </a:cubicBezTo>
                    <a:cubicBezTo>
                      <a:pt x="7" y="7"/>
                      <a:pt x="7" y="7"/>
                      <a:pt x="7" y="7"/>
                    </a:cubicBezTo>
                    <a:cubicBezTo>
                      <a:pt x="7" y="7"/>
                      <a:pt x="7" y="8"/>
                      <a:pt x="7" y="8"/>
                    </a:cubicBezTo>
                    <a:cubicBezTo>
                      <a:pt x="7" y="8"/>
                      <a:pt x="7" y="8"/>
                      <a:pt x="7" y="9"/>
                    </a:cubicBezTo>
                    <a:cubicBezTo>
                      <a:pt x="7" y="9"/>
                      <a:pt x="7" y="9"/>
                      <a:pt x="7" y="10"/>
                    </a:cubicBezTo>
                    <a:cubicBezTo>
                      <a:pt x="7"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2"/>
                      <a:pt x="5" y="12"/>
                      <a:pt x="4" y="12"/>
                    </a:cubicBezTo>
                    <a:cubicBezTo>
                      <a:pt x="4" y="12"/>
                      <a:pt x="4" y="12"/>
                      <a:pt x="3" y="12"/>
                    </a:cubicBezTo>
                    <a:cubicBezTo>
                      <a:pt x="3" y="12"/>
                      <a:pt x="3" y="12"/>
                      <a:pt x="2" y="13"/>
                    </a:cubicBezTo>
                    <a:cubicBezTo>
                      <a:pt x="2" y="13"/>
                      <a:pt x="2" y="13"/>
                      <a:pt x="2" y="13"/>
                    </a:cubicBezTo>
                    <a:cubicBezTo>
                      <a:pt x="2" y="13"/>
                      <a:pt x="2" y="14"/>
                      <a:pt x="2" y="14"/>
                    </a:cubicBezTo>
                    <a:cubicBezTo>
                      <a:pt x="2" y="14"/>
                      <a:pt x="2" y="14"/>
                      <a:pt x="2" y="15"/>
                    </a:cubicBezTo>
                    <a:cubicBezTo>
                      <a:pt x="2" y="15"/>
                      <a:pt x="2" y="15"/>
                      <a:pt x="2" y="15"/>
                    </a:cubicBezTo>
                    <a:cubicBezTo>
                      <a:pt x="2" y="16"/>
                      <a:pt x="2" y="16"/>
                      <a:pt x="2" y="16"/>
                    </a:cubicBezTo>
                    <a:cubicBezTo>
                      <a:pt x="2" y="16"/>
                      <a:pt x="3" y="17"/>
                      <a:pt x="3" y="17"/>
                    </a:cubicBezTo>
                    <a:cubicBezTo>
                      <a:pt x="3" y="17"/>
                      <a:pt x="3" y="18"/>
                      <a:pt x="3" y="18"/>
                    </a:cubicBezTo>
                    <a:cubicBezTo>
                      <a:pt x="3" y="18"/>
                      <a:pt x="3" y="19"/>
                      <a:pt x="3" y="19"/>
                    </a:cubicBezTo>
                    <a:cubicBezTo>
                      <a:pt x="3" y="19"/>
                      <a:pt x="2" y="20"/>
                      <a:pt x="2" y="20"/>
                    </a:cubicBezTo>
                    <a:cubicBezTo>
                      <a:pt x="2" y="20"/>
                      <a:pt x="2" y="20"/>
                      <a:pt x="2" y="21"/>
                    </a:cubicBezTo>
                    <a:cubicBezTo>
                      <a:pt x="2" y="21"/>
                      <a:pt x="2" y="21"/>
                      <a:pt x="2" y="21"/>
                    </a:cubicBezTo>
                    <a:cubicBezTo>
                      <a:pt x="2" y="21"/>
                      <a:pt x="2" y="21"/>
                      <a:pt x="2" y="21"/>
                    </a:cubicBezTo>
                    <a:cubicBezTo>
                      <a:pt x="2" y="22"/>
                      <a:pt x="2" y="22"/>
                      <a:pt x="2" y="22"/>
                    </a:cubicBezTo>
                    <a:cubicBezTo>
                      <a:pt x="3" y="22"/>
                      <a:pt x="3" y="22"/>
                      <a:pt x="4" y="22"/>
                    </a:cubicBezTo>
                    <a:cubicBezTo>
                      <a:pt x="4" y="22"/>
                      <a:pt x="5" y="23"/>
                      <a:pt x="5" y="23"/>
                    </a:cubicBezTo>
                    <a:cubicBezTo>
                      <a:pt x="6" y="23"/>
                      <a:pt x="6" y="23"/>
                      <a:pt x="6" y="24"/>
                    </a:cubicBezTo>
                    <a:cubicBezTo>
                      <a:pt x="6" y="24"/>
                      <a:pt x="7" y="24"/>
                      <a:pt x="7" y="25"/>
                    </a:cubicBezTo>
                    <a:cubicBezTo>
                      <a:pt x="7" y="25"/>
                      <a:pt x="7" y="25"/>
                      <a:pt x="7" y="26"/>
                    </a:cubicBezTo>
                    <a:cubicBezTo>
                      <a:pt x="7" y="26"/>
                      <a:pt x="7" y="27"/>
                      <a:pt x="7" y="27"/>
                    </a:cubicBezTo>
                    <a:cubicBezTo>
                      <a:pt x="7" y="28"/>
                      <a:pt x="7" y="28"/>
                      <a:pt x="6" y="28"/>
                    </a:cubicBezTo>
                    <a:cubicBezTo>
                      <a:pt x="6" y="29"/>
                      <a:pt x="6" y="29"/>
                      <a:pt x="6" y="29"/>
                    </a:cubicBezTo>
                    <a:cubicBezTo>
                      <a:pt x="5" y="30"/>
                      <a:pt x="5" y="30"/>
                      <a:pt x="5" y="30"/>
                    </a:cubicBezTo>
                    <a:cubicBezTo>
                      <a:pt x="4" y="31"/>
                      <a:pt x="4" y="32"/>
                      <a:pt x="3" y="32"/>
                    </a:cubicBezTo>
                    <a:cubicBezTo>
                      <a:pt x="3" y="33"/>
                      <a:pt x="2" y="34"/>
                      <a:pt x="1" y="35"/>
                    </a:cubicBezTo>
                    <a:cubicBezTo>
                      <a:pt x="1" y="36"/>
                      <a:pt x="0" y="37"/>
                      <a:pt x="0" y="37"/>
                    </a:cubicBezTo>
                    <a:cubicBezTo>
                      <a:pt x="0" y="37"/>
                      <a:pt x="0" y="37"/>
                      <a:pt x="0" y="37"/>
                    </a:cubicBezTo>
                    <a:cubicBezTo>
                      <a:pt x="1" y="40"/>
                      <a:pt x="1" y="40"/>
                      <a:pt x="1" y="40"/>
                    </a:cubicBezTo>
                    <a:cubicBezTo>
                      <a:pt x="8" y="44"/>
                      <a:pt x="8" y="44"/>
                      <a:pt x="8" y="44"/>
                    </a:cubicBezTo>
                    <a:cubicBezTo>
                      <a:pt x="8" y="44"/>
                      <a:pt x="8" y="44"/>
                      <a:pt x="9" y="43"/>
                    </a:cubicBezTo>
                    <a:cubicBezTo>
                      <a:pt x="10" y="43"/>
                      <a:pt x="10" y="42"/>
                      <a:pt x="11" y="42"/>
                    </a:cubicBezTo>
                    <a:cubicBezTo>
                      <a:pt x="12" y="41"/>
                      <a:pt x="13" y="41"/>
                      <a:pt x="14" y="41"/>
                    </a:cubicBezTo>
                    <a:cubicBezTo>
                      <a:pt x="14" y="40"/>
                      <a:pt x="15"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7" y="40"/>
                    </a:cubicBezTo>
                    <a:cubicBezTo>
                      <a:pt x="17" y="40"/>
                      <a:pt x="17" y="39"/>
                      <a:pt x="17" y="39"/>
                    </a:cubicBezTo>
                    <a:cubicBezTo>
                      <a:pt x="18" y="39"/>
                      <a:pt x="18" y="39"/>
                      <a:pt x="19" y="39"/>
                    </a:cubicBezTo>
                    <a:cubicBezTo>
                      <a:pt x="19" y="39"/>
                      <a:pt x="19" y="38"/>
                      <a:pt x="20" y="38"/>
                    </a:cubicBezTo>
                    <a:cubicBezTo>
                      <a:pt x="20" y="38"/>
                      <a:pt x="21" y="38"/>
                      <a:pt x="21" y="37"/>
                    </a:cubicBezTo>
                    <a:cubicBezTo>
                      <a:pt x="22" y="37"/>
                      <a:pt x="22" y="37"/>
                      <a:pt x="23" y="37"/>
                    </a:cubicBezTo>
                    <a:cubicBezTo>
                      <a:pt x="24" y="36"/>
                      <a:pt x="24" y="36"/>
                      <a:pt x="25" y="36"/>
                    </a:cubicBezTo>
                    <a:cubicBezTo>
                      <a:pt x="25" y="36"/>
                      <a:pt x="25" y="36"/>
                      <a:pt x="25" y="36"/>
                    </a:cubicBezTo>
                    <a:cubicBezTo>
                      <a:pt x="25" y="35"/>
                      <a:pt x="25" y="35"/>
                      <a:pt x="25" y="35"/>
                    </a:cubicBezTo>
                    <a:cubicBezTo>
                      <a:pt x="25" y="35"/>
                      <a:pt x="26" y="35"/>
                      <a:pt x="26" y="35"/>
                    </a:cubicBezTo>
                    <a:cubicBezTo>
                      <a:pt x="26" y="35"/>
                      <a:pt x="26" y="35"/>
                      <a:pt x="26" y="35"/>
                    </a:cubicBezTo>
                    <a:cubicBezTo>
                      <a:pt x="26" y="35"/>
                      <a:pt x="26" y="35"/>
                      <a:pt x="26" y="35"/>
                    </a:cubicBezTo>
                    <a:cubicBezTo>
                      <a:pt x="26" y="35"/>
                      <a:pt x="26" y="35"/>
                      <a:pt x="26" y="35"/>
                    </a:cubicBezTo>
                    <a:cubicBezTo>
                      <a:pt x="28" y="34"/>
                      <a:pt x="30" y="33"/>
                      <a:pt x="32" y="32"/>
                    </a:cubicBezTo>
                    <a:cubicBezTo>
                      <a:pt x="34" y="31"/>
                      <a:pt x="36" y="30"/>
                      <a:pt x="38" y="29"/>
                    </a:cubicBezTo>
                    <a:cubicBezTo>
                      <a:pt x="39" y="28"/>
                      <a:pt x="41" y="27"/>
                      <a:pt x="42" y="27"/>
                    </a:cubicBezTo>
                    <a:cubicBezTo>
                      <a:pt x="43" y="26"/>
                      <a:pt x="44" y="26"/>
                      <a:pt x="44" y="26"/>
                    </a:cubicBezTo>
                    <a:cubicBezTo>
                      <a:pt x="44" y="25"/>
                      <a:pt x="44" y="25"/>
                      <a:pt x="45" y="25"/>
                    </a:cubicBezTo>
                    <a:cubicBezTo>
                      <a:pt x="45" y="24"/>
                      <a:pt x="45" y="24"/>
                      <a:pt x="45" y="23"/>
                    </a:cubicBezTo>
                    <a:cubicBezTo>
                      <a:pt x="45" y="23"/>
                      <a:pt x="46" y="23"/>
                      <a:pt x="46" y="22"/>
                    </a:cubicBezTo>
                    <a:cubicBezTo>
                      <a:pt x="46" y="22"/>
                      <a:pt x="46" y="22"/>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19"/>
                      <a:pt x="46" y="19"/>
                    </a:cubicBezTo>
                    <a:cubicBezTo>
                      <a:pt x="46" y="19"/>
                      <a:pt x="46" y="19"/>
                      <a:pt x="46" y="18"/>
                    </a:cubicBezTo>
                    <a:cubicBezTo>
                      <a:pt x="46" y="18"/>
                      <a:pt x="46" y="18"/>
                      <a:pt x="46" y="17"/>
                    </a:cubicBezTo>
                    <a:cubicBezTo>
                      <a:pt x="46" y="17"/>
                      <a:pt x="46" y="16"/>
                      <a:pt x="46" y="16"/>
                    </a:cubicBezTo>
                    <a:cubicBezTo>
                      <a:pt x="46" y="16"/>
                      <a:pt x="46" y="15"/>
                      <a:pt x="46" y="15"/>
                    </a:cubicBezTo>
                    <a:cubicBezTo>
                      <a:pt x="46" y="15"/>
                      <a:pt x="46" y="14"/>
                      <a:pt x="47" y="14"/>
                    </a:cubicBezTo>
                    <a:cubicBezTo>
                      <a:pt x="47" y="14"/>
                      <a:pt x="47" y="14"/>
                      <a:pt x="47" y="14"/>
                    </a:cubicBezTo>
                    <a:cubicBezTo>
                      <a:pt x="47" y="14"/>
                      <a:pt x="47" y="14"/>
                      <a:pt x="47" y="14"/>
                    </a:cubicBezTo>
                    <a:cubicBezTo>
                      <a:pt x="47" y="14"/>
                      <a:pt x="47" y="14"/>
                      <a:pt x="47" y="14"/>
                    </a:cubicBezTo>
                    <a:cubicBezTo>
                      <a:pt x="47" y="14"/>
                      <a:pt x="47" y="14"/>
                      <a:pt x="47" y="13"/>
                    </a:cubicBezTo>
                    <a:cubicBezTo>
                      <a:pt x="47" y="13"/>
                      <a:pt x="47" y="13"/>
                      <a:pt x="47" y="13"/>
                    </a:cubicBezTo>
                    <a:cubicBezTo>
                      <a:pt x="47" y="13"/>
                      <a:pt x="47" y="13"/>
                      <a:pt x="47" y="13"/>
                    </a:cubicBezTo>
                    <a:cubicBezTo>
                      <a:pt x="47" y="13"/>
                      <a:pt x="47" y="12"/>
                      <a:pt x="46" y="12"/>
                    </a:cubicBezTo>
                    <a:cubicBezTo>
                      <a:pt x="46" y="12"/>
                      <a:pt x="46" y="12"/>
                      <a:pt x="46" y="12"/>
                    </a:cubicBezTo>
                    <a:cubicBezTo>
                      <a:pt x="46" y="11"/>
                      <a:pt x="46" y="11"/>
                      <a:pt x="46" y="11"/>
                    </a:cubicBezTo>
                    <a:cubicBezTo>
                      <a:pt x="46" y="11"/>
                      <a:pt x="46" y="11"/>
                      <a:pt x="46" y="10"/>
                    </a:cubicBezTo>
                    <a:cubicBezTo>
                      <a:pt x="46" y="10"/>
                      <a:pt x="46" y="10"/>
                      <a:pt x="46" y="10"/>
                    </a:cubicBezTo>
                    <a:cubicBezTo>
                      <a:pt x="46" y="9"/>
                      <a:pt x="46" y="9"/>
                      <a:pt x="46" y="9"/>
                    </a:cubicBezTo>
                    <a:cubicBezTo>
                      <a:pt x="46" y="9"/>
                      <a:pt x="46" y="9"/>
                      <a:pt x="46" y="9"/>
                    </a:cubicBezTo>
                    <a:cubicBezTo>
                      <a:pt x="46" y="8"/>
                      <a:pt x="46" y="8"/>
                      <a:pt x="46" y="8"/>
                    </a:cubicBezTo>
                    <a:cubicBezTo>
                      <a:pt x="46" y="8"/>
                      <a:pt x="46" y="8"/>
                      <a:pt x="46" y="8"/>
                    </a:cubicBezTo>
                    <a:cubicBezTo>
                      <a:pt x="46" y="8"/>
                      <a:pt x="46" y="8"/>
                      <a:pt x="46" y="7"/>
                    </a:cubicBezTo>
                    <a:cubicBezTo>
                      <a:pt x="46" y="7"/>
                      <a:pt x="46" y="6"/>
                      <a:pt x="47" y="6"/>
                    </a:cubicBezTo>
                    <a:cubicBezTo>
                      <a:pt x="47" y="5"/>
                      <a:pt x="48" y="5"/>
                      <a:pt x="49" y="4"/>
                    </a:cubicBezTo>
                    <a:cubicBezTo>
                      <a:pt x="49" y="4"/>
                      <a:pt x="50" y="4"/>
                      <a:pt x="50" y="4"/>
                    </a:cubicBezTo>
                    <a:cubicBezTo>
                      <a:pt x="51" y="3"/>
                      <a:pt x="51" y="3"/>
                      <a:pt x="51" y="3"/>
                    </a:cubicBezTo>
                    <a:cubicBezTo>
                      <a:pt x="55" y="0"/>
                      <a:pt x="55" y="0"/>
                      <a:pt x="55" y="0"/>
                    </a:cubicBezTo>
                    <a:cubicBezTo>
                      <a:pt x="53" y="0"/>
                      <a:pt x="53"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6" name="Freeform 90">
                <a:extLst>
                  <a:ext uri="{FF2B5EF4-FFF2-40B4-BE49-F238E27FC236}">
                    <a16:creationId xmlns:a16="http://schemas.microsoft.com/office/drawing/2014/main" id="{6CC7C638-7D71-5A4B-9DAD-A9DAEA59E820}"/>
                  </a:ext>
                </a:extLst>
              </p:cNvPr>
              <p:cNvSpPr>
                <a:spLocks noEditPoints="1"/>
              </p:cNvSpPr>
              <p:nvPr/>
            </p:nvSpPr>
            <p:spPr bwMode="auto">
              <a:xfrm>
                <a:off x="4036" y="890"/>
                <a:ext cx="60" cy="43"/>
              </a:xfrm>
              <a:custGeom>
                <a:avLst/>
                <a:gdLst>
                  <a:gd name="T0" fmla="*/ 17 w 56"/>
                  <a:gd name="T1" fmla="*/ 40 h 40"/>
                  <a:gd name="T2" fmla="*/ 17 w 56"/>
                  <a:gd name="T3" fmla="*/ 40 h 40"/>
                  <a:gd name="T4" fmla="*/ 17 w 56"/>
                  <a:gd name="T5" fmla="*/ 40 h 40"/>
                  <a:gd name="T6" fmla="*/ 22 w 56"/>
                  <a:gd name="T7" fmla="*/ 37 h 40"/>
                  <a:gd name="T8" fmla="*/ 21 w 56"/>
                  <a:gd name="T9" fmla="*/ 38 h 40"/>
                  <a:gd name="T10" fmla="*/ 26 w 56"/>
                  <a:gd name="T11" fmla="*/ 36 h 40"/>
                  <a:gd name="T12" fmla="*/ 2 w 56"/>
                  <a:gd name="T13" fmla="*/ 12 h 40"/>
                  <a:gd name="T14" fmla="*/ 2 w 56"/>
                  <a:gd name="T15" fmla="*/ 12 h 40"/>
                  <a:gd name="T16" fmla="*/ 6 w 56"/>
                  <a:gd name="T17" fmla="*/ 11 h 40"/>
                  <a:gd name="T18" fmla="*/ 3 w 56"/>
                  <a:gd name="T19" fmla="*/ 13 h 40"/>
                  <a:gd name="T20" fmla="*/ 2 w 56"/>
                  <a:gd name="T21" fmla="*/ 13 h 40"/>
                  <a:gd name="T22" fmla="*/ 2 w 56"/>
                  <a:gd name="T23" fmla="*/ 16 h 40"/>
                  <a:gd name="T24" fmla="*/ 3 w 56"/>
                  <a:gd name="T25" fmla="*/ 18 h 40"/>
                  <a:gd name="T26" fmla="*/ 2 w 56"/>
                  <a:gd name="T27" fmla="*/ 20 h 40"/>
                  <a:gd name="T28" fmla="*/ 2 w 56"/>
                  <a:gd name="T29" fmla="*/ 22 h 40"/>
                  <a:gd name="T30" fmla="*/ 2 w 56"/>
                  <a:gd name="T31" fmla="*/ 22 h 40"/>
                  <a:gd name="T32" fmla="*/ 2 w 56"/>
                  <a:gd name="T33" fmla="*/ 23 h 40"/>
                  <a:gd name="T34" fmla="*/ 2 w 56"/>
                  <a:gd name="T35" fmla="*/ 23 h 40"/>
                  <a:gd name="T36" fmla="*/ 3 w 56"/>
                  <a:gd name="T37" fmla="*/ 23 h 40"/>
                  <a:gd name="T38" fmla="*/ 6 w 56"/>
                  <a:gd name="T39" fmla="*/ 24 h 40"/>
                  <a:gd name="T40" fmla="*/ 7 w 56"/>
                  <a:gd name="T41" fmla="*/ 24 h 40"/>
                  <a:gd name="T42" fmla="*/ 7 w 56"/>
                  <a:gd name="T43" fmla="*/ 25 h 40"/>
                  <a:gd name="T44" fmla="*/ 7 w 56"/>
                  <a:gd name="T45" fmla="*/ 26 h 40"/>
                  <a:gd name="T46" fmla="*/ 6 w 56"/>
                  <a:gd name="T47" fmla="*/ 28 h 40"/>
                  <a:gd name="T48" fmla="*/ 3 w 56"/>
                  <a:gd name="T49" fmla="*/ 32 h 40"/>
                  <a:gd name="T50" fmla="*/ 0 w 56"/>
                  <a:gd name="T51" fmla="*/ 37 h 40"/>
                  <a:gd name="T52" fmla="*/ 0 w 56"/>
                  <a:gd name="T53" fmla="*/ 37 h 40"/>
                  <a:gd name="T54" fmla="*/ 2 w 56"/>
                  <a:gd name="T55" fmla="*/ 35 h 40"/>
                  <a:gd name="T56" fmla="*/ 7 w 56"/>
                  <a:gd name="T57" fmla="*/ 29 h 40"/>
                  <a:gd name="T58" fmla="*/ 8 w 56"/>
                  <a:gd name="T59" fmla="*/ 26 h 40"/>
                  <a:gd name="T60" fmla="*/ 6 w 56"/>
                  <a:gd name="T61" fmla="*/ 23 h 40"/>
                  <a:gd name="T62" fmla="*/ 3 w 56"/>
                  <a:gd name="T63" fmla="*/ 21 h 40"/>
                  <a:gd name="T64" fmla="*/ 3 w 56"/>
                  <a:gd name="T65" fmla="*/ 20 h 40"/>
                  <a:gd name="T66" fmla="*/ 4 w 56"/>
                  <a:gd name="T67" fmla="*/ 17 h 40"/>
                  <a:gd name="T68" fmla="*/ 3 w 56"/>
                  <a:gd name="T69" fmla="*/ 15 h 40"/>
                  <a:gd name="T70" fmla="*/ 3 w 56"/>
                  <a:gd name="T71" fmla="*/ 13 h 40"/>
                  <a:gd name="T72" fmla="*/ 6 w 56"/>
                  <a:gd name="T73" fmla="*/ 11 h 40"/>
                  <a:gd name="T74" fmla="*/ 7 w 56"/>
                  <a:gd name="T75" fmla="*/ 11 h 40"/>
                  <a:gd name="T76" fmla="*/ 7 w 56"/>
                  <a:gd name="T77" fmla="*/ 11 h 40"/>
                  <a:gd name="T78" fmla="*/ 7 w 56"/>
                  <a:gd name="T79" fmla="*/ 11 h 40"/>
                  <a:gd name="T80" fmla="*/ 7 w 56"/>
                  <a:gd name="T81" fmla="*/ 11 h 40"/>
                  <a:gd name="T82" fmla="*/ 7 w 56"/>
                  <a:gd name="T83" fmla="*/ 11 h 40"/>
                  <a:gd name="T84" fmla="*/ 7 w 56"/>
                  <a:gd name="T85" fmla="*/ 11 h 40"/>
                  <a:gd name="T86" fmla="*/ 7 w 56"/>
                  <a:gd name="T87" fmla="*/ 10 h 40"/>
                  <a:gd name="T88" fmla="*/ 7 w 56"/>
                  <a:gd name="T89" fmla="*/ 10 h 40"/>
                  <a:gd name="T90" fmla="*/ 7 w 56"/>
                  <a:gd name="T91" fmla="*/ 10 h 40"/>
                  <a:gd name="T92" fmla="*/ 52 w 56"/>
                  <a:gd name="T93"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40">
                    <a:moveTo>
                      <a:pt x="17" y="40"/>
                    </a:move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moveTo>
                      <a:pt x="26" y="36"/>
                    </a:moveTo>
                    <a:cubicBezTo>
                      <a:pt x="25" y="36"/>
                      <a:pt x="25" y="36"/>
                      <a:pt x="24" y="37"/>
                    </a:cubicBezTo>
                    <a:cubicBezTo>
                      <a:pt x="23" y="37"/>
                      <a:pt x="23" y="37"/>
                      <a:pt x="22" y="37"/>
                    </a:cubicBezTo>
                    <a:cubicBezTo>
                      <a:pt x="22" y="38"/>
                      <a:pt x="21" y="38"/>
                      <a:pt x="21" y="38"/>
                    </a:cubicBezTo>
                    <a:cubicBezTo>
                      <a:pt x="20" y="38"/>
                      <a:pt x="20" y="39"/>
                      <a:pt x="20" y="39"/>
                    </a:cubicBezTo>
                    <a:cubicBezTo>
                      <a:pt x="20" y="39"/>
                      <a:pt x="20" y="38"/>
                      <a:pt x="21" y="38"/>
                    </a:cubicBezTo>
                    <a:cubicBezTo>
                      <a:pt x="21" y="38"/>
                      <a:pt x="22" y="38"/>
                      <a:pt x="22" y="37"/>
                    </a:cubicBezTo>
                    <a:cubicBezTo>
                      <a:pt x="23" y="37"/>
                      <a:pt x="23" y="37"/>
                      <a:pt x="24" y="37"/>
                    </a:cubicBezTo>
                    <a:cubicBezTo>
                      <a:pt x="24" y="36"/>
                      <a:pt x="25" y="36"/>
                      <a:pt x="26" y="36"/>
                    </a:cubicBezTo>
                    <a:moveTo>
                      <a:pt x="2" y="12"/>
                    </a:move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moveTo>
                      <a:pt x="7" y="11"/>
                    </a:moveTo>
                    <a:cubicBezTo>
                      <a:pt x="7" y="11"/>
                      <a:pt x="6" y="11"/>
                      <a:pt x="6" y="11"/>
                    </a:cubicBezTo>
                    <a:cubicBezTo>
                      <a:pt x="6" y="12"/>
                      <a:pt x="6" y="12"/>
                      <a:pt x="5" y="12"/>
                    </a:cubicBezTo>
                    <a:cubicBezTo>
                      <a:pt x="5" y="12"/>
                      <a:pt x="5" y="12"/>
                      <a:pt x="4" y="12"/>
                    </a:cubicBezTo>
                    <a:cubicBezTo>
                      <a:pt x="4" y="12"/>
                      <a:pt x="3" y="13"/>
                      <a:pt x="3" y="13"/>
                    </a:cubicBezTo>
                    <a:cubicBezTo>
                      <a:pt x="2" y="13"/>
                      <a:pt x="2" y="13"/>
                      <a:pt x="2" y="13"/>
                    </a:cubicBezTo>
                    <a:cubicBezTo>
                      <a:pt x="2" y="12"/>
                      <a:pt x="2" y="12"/>
                      <a:pt x="2" y="12"/>
                    </a:cubicBezTo>
                    <a:cubicBezTo>
                      <a:pt x="2" y="13"/>
                      <a:pt x="2" y="13"/>
                      <a:pt x="2" y="13"/>
                    </a:cubicBezTo>
                    <a:cubicBezTo>
                      <a:pt x="2" y="13"/>
                      <a:pt x="2" y="13"/>
                      <a:pt x="2" y="14"/>
                    </a:cubicBezTo>
                    <a:cubicBezTo>
                      <a:pt x="2" y="14"/>
                      <a:pt x="2" y="14"/>
                      <a:pt x="2" y="15"/>
                    </a:cubicBezTo>
                    <a:cubicBezTo>
                      <a:pt x="2" y="15"/>
                      <a:pt x="2" y="15"/>
                      <a:pt x="2" y="16"/>
                    </a:cubicBezTo>
                    <a:cubicBezTo>
                      <a:pt x="2" y="16"/>
                      <a:pt x="2" y="16"/>
                      <a:pt x="2" y="17"/>
                    </a:cubicBezTo>
                    <a:cubicBezTo>
                      <a:pt x="3" y="17"/>
                      <a:pt x="3" y="17"/>
                      <a:pt x="3" y="17"/>
                    </a:cubicBezTo>
                    <a:cubicBezTo>
                      <a:pt x="3" y="17"/>
                      <a:pt x="3" y="18"/>
                      <a:pt x="3" y="18"/>
                    </a:cubicBezTo>
                    <a:cubicBezTo>
                      <a:pt x="3" y="18"/>
                      <a:pt x="3" y="19"/>
                      <a:pt x="3" y="19"/>
                    </a:cubicBezTo>
                    <a:cubicBezTo>
                      <a:pt x="3" y="19"/>
                      <a:pt x="2" y="19"/>
                      <a:pt x="2" y="20"/>
                    </a:cubicBezTo>
                    <a:cubicBezTo>
                      <a:pt x="2" y="20"/>
                      <a:pt x="2" y="20"/>
                      <a:pt x="2" y="20"/>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3" y="23"/>
                      <a:pt x="3" y="23"/>
                      <a:pt x="3" y="23"/>
                    </a:cubicBezTo>
                    <a:cubicBezTo>
                      <a:pt x="3" y="23"/>
                      <a:pt x="3" y="23"/>
                      <a:pt x="3" y="23"/>
                    </a:cubicBezTo>
                    <a:cubicBezTo>
                      <a:pt x="3" y="23"/>
                      <a:pt x="4" y="23"/>
                      <a:pt x="4" y="23"/>
                    </a:cubicBezTo>
                    <a:cubicBezTo>
                      <a:pt x="4" y="23"/>
                      <a:pt x="5" y="23"/>
                      <a:pt x="5" y="23"/>
                    </a:cubicBezTo>
                    <a:cubicBezTo>
                      <a:pt x="5" y="23"/>
                      <a:pt x="5" y="23"/>
                      <a:pt x="6" y="24"/>
                    </a:cubicBezTo>
                    <a:cubicBezTo>
                      <a:pt x="6" y="24"/>
                      <a:pt x="6" y="24"/>
                      <a:pt x="6" y="24"/>
                    </a:cubicBezTo>
                    <a:cubicBezTo>
                      <a:pt x="6" y="24"/>
                      <a:pt x="6" y="24"/>
                      <a:pt x="6" y="24"/>
                    </a:cubicBezTo>
                    <a:cubicBezTo>
                      <a:pt x="6" y="24"/>
                      <a:pt x="6" y="24"/>
                      <a:pt x="7" y="24"/>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7"/>
                    </a:cubicBezTo>
                    <a:cubicBezTo>
                      <a:pt x="7" y="27"/>
                      <a:pt x="7" y="27"/>
                      <a:pt x="7" y="27"/>
                    </a:cubicBezTo>
                    <a:cubicBezTo>
                      <a:pt x="7" y="28"/>
                      <a:pt x="6" y="28"/>
                      <a:pt x="6" y="28"/>
                    </a:cubicBezTo>
                    <a:cubicBezTo>
                      <a:pt x="6" y="28"/>
                      <a:pt x="6" y="28"/>
                      <a:pt x="6" y="29"/>
                    </a:cubicBezTo>
                    <a:cubicBezTo>
                      <a:pt x="6" y="29"/>
                      <a:pt x="5" y="29"/>
                      <a:pt x="5" y="30"/>
                    </a:cubicBezTo>
                    <a:cubicBezTo>
                      <a:pt x="4" y="30"/>
                      <a:pt x="4" y="31"/>
                      <a:pt x="3" y="32"/>
                    </a:cubicBezTo>
                    <a:cubicBezTo>
                      <a:pt x="3" y="33"/>
                      <a:pt x="2" y="34"/>
                      <a:pt x="1" y="34"/>
                    </a:cubicBezTo>
                    <a:cubicBezTo>
                      <a:pt x="1" y="35"/>
                      <a:pt x="0" y="36"/>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1" y="37"/>
                      <a:pt x="1" y="37"/>
                      <a:pt x="1" y="37"/>
                    </a:cubicBezTo>
                    <a:cubicBezTo>
                      <a:pt x="1" y="37"/>
                      <a:pt x="2" y="36"/>
                      <a:pt x="2" y="35"/>
                    </a:cubicBezTo>
                    <a:cubicBezTo>
                      <a:pt x="3" y="34"/>
                      <a:pt x="4" y="33"/>
                      <a:pt x="4" y="32"/>
                    </a:cubicBezTo>
                    <a:cubicBezTo>
                      <a:pt x="5" y="32"/>
                      <a:pt x="5" y="31"/>
                      <a:pt x="6" y="30"/>
                    </a:cubicBezTo>
                    <a:cubicBezTo>
                      <a:pt x="6" y="30"/>
                      <a:pt x="6" y="30"/>
                      <a:pt x="7" y="29"/>
                    </a:cubicBezTo>
                    <a:cubicBezTo>
                      <a:pt x="7" y="29"/>
                      <a:pt x="7" y="29"/>
                      <a:pt x="7" y="28"/>
                    </a:cubicBezTo>
                    <a:cubicBezTo>
                      <a:pt x="8" y="28"/>
                      <a:pt x="8" y="28"/>
                      <a:pt x="8" y="27"/>
                    </a:cubicBezTo>
                    <a:cubicBezTo>
                      <a:pt x="8" y="27"/>
                      <a:pt x="8" y="26"/>
                      <a:pt x="8" y="26"/>
                    </a:cubicBezTo>
                    <a:cubicBezTo>
                      <a:pt x="8" y="25"/>
                      <a:pt x="8" y="25"/>
                      <a:pt x="8" y="25"/>
                    </a:cubicBezTo>
                    <a:cubicBezTo>
                      <a:pt x="8" y="24"/>
                      <a:pt x="7" y="24"/>
                      <a:pt x="7" y="24"/>
                    </a:cubicBezTo>
                    <a:cubicBezTo>
                      <a:pt x="7" y="23"/>
                      <a:pt x="7" y="23"/>
                      <a:pt x="6" y="23"/>
                    </a:cubicBezTo>
                    <a:cubicBezTo>
                      <a:pt x="6" y="23"/>
                      <a:pt x="5" y="22"/>
                      <a:pt x="5" y="22"/>
                    </a:cubicBezTo>
                    <a:cubicBezTo>
                      <a:pt x="4" y="22"/>
                      <a:pt x="4" y="22"/>
                      <a:pt x="3" y="22"/>
                    </a:cubicBezTo>
                    <a:cubicBezTo>
                      <a:pt x="3" y="22"/>
                      <a:pt x="3" y="22"/>
                      <a:pt x="3" y="21"/>
                    </a:cubicBezTo>
                    <a:cubicBezTo>
                      <a:pt x="3" y="21"/>
                      <a:pt x="3" y="21"/>
                      <a:pt x="3" y="21"/>
                    </a:cubicBezTo>
                    <a:cubicBezTo>
                      <a:pt x="3" y="21"/>
                      <a:pt x="3" y="21"/>
                      <a:pt x="3" y="21"/>
                    </a:cubicBezTo>
                    <a:cubicBezTo>
                      <a:pt x="3" y="20"/>
                      <a:pt x="3" y="20"/>
                      <a:pt x="3" y="20"/>
                    </a:cubicBezTo>
                    <a:cubicBezTo>
                      <a:pt x="3" y="20"/>
                      <a:pt x="4" y="19"/>
                      <a:pt x="4" y="19"/>
                    </a:cubicBezTo>
                    <a:cubicBezTo>
                      <a:pt x="4" y="19"/>
                      <a:pt x="4" y="18"/>
                      <a:pt x="4" y="18"/>
                    </a:cubicBezTo>
                    <a:cubicBezTo>
                      <a:pt x="4" y="18"/>
                      <a:pt x="4" y="17"/>
                      <a:pt x="4" y="17"/>
                    </a:cubicBezTo>
                    <a:cubicBezTo>
                      <a:pt x="4" y="17"/>
                      <a:pt x="3" y="16"/>
                      <a:pt x="3" y="16"/>
                    </a:cubicBezTo>
                    <a:cubicBezTo>
                      <a:pt x="3" y="16"/>
                      <a:pt x="3" y="16"/>
                      <a:pt x="3" y="15"/>
                    </a:cubicBezTo>
                    <a:cubicBezTo>
                      <a:pt x="3" y="15"/>
                      <a:pt x="3" y="15"/>
                      <a:pt x="3" y="15"/>
                    </a:cubicBezTo>
                    <a:cubicBezTo>
                      <a:pt x="3" y="14"/>
                      <a:pt x="3" y="14"/>
                      <a:pt x="3" y="14"/>
                    </a:cubicBezTo>
                    <a:cubicBezTo>
                      <a:pt x="3" y="14"/>
                      <a:pt x="3" y="13"/>
                      <a:pt x="3" y="13"/>
                    </a:cubicBezTo>
                    <a:cubicBezTo>
                      <a:pt x="3" y="13"/>
                      <a:pt x="3" y="13"/>
                      <a:pt x="3" y="13"/>
                    </a:cubicBezTo>
                    <a:cubicBezTo>
                      <a:pt x="4" y="12"/>
                      <a:pt x="4" y="12"/>
                      <a:pt x="4" y="12"/>
                    </a:cubicBezTo>
                    <a:cubicBezTo>
                      <a:pt x="5" y="12"/>
                      <a:pt x="5" y="12"/>
                      <a:pt x="5" y="12"/>
                    </a:cubicBezTo>
                    <a:cubicBezTo>
                      <a:pt x="6" y="12"/>
                      <a:pt x="6" y="12"/>
                      <a:pt x="6" y="11"/>
                    </a:cubicBezTo>
                    <a:cubicBezTo>
                      <a:pt x="6" y="11"/>
                      <a:pt x="7" y="11"/>
                      <a:pt x="7" y="11"/>
                    </a:cubicBezTo>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moveTo>
                      <a:pt x="7" y="10"/>
                    </a:move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moveTo>
                      <a:pt x="56" y="0"/>
                    </a:moveTo>
                    <a:cubicBezTo>
                      <a:pt x="52" y="3"/>
                      <a:pt x="52" y="3"/>
                      <a:pt x="52" y="3"/>
                    </a:cubicBezTo>
                    <a:cubicBezTo>
                      <a:pt x="56" y="0"/>
                      <a:pt x="56" y="0"/>
                      <a:pt x="56" y="0"/>
                    </a:cubicBezTo>
                    <a:cubicBezTo>
                      <a:pt x="56" y="0"/>
                      <a:pt x="56"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7" name="Freeform 91">
                <a:extLst>
                  <a:ext uri="{FF2B5EF4-FFF2-40B4-BE49-F238E27FC236}">
                    <a16:creationId xmlns:a16="http://schemas.microsoft.com/office/drawing/2014/main" id="{48173F95-A1E1-684B-B334-5EF6A31702FA}"/>
                  </a:ext>
                </a:extLst>
              </p:cNvPr>
              <p:cNvSpPr>
                <a:spLocks/>
              </p:cNvSpPr>
              <p:nvPr/>
            </p:nvSpPr>
            <p:spPr bwMode="auto">
              <a:xfrm>
                <a:off x="4841" y="880"/>
                <a:ext cx="31" cy="39"/>
              </a:xfrm>
              <a:custGeom>
                <a:avLst/>
                <a:gdLst>
                  <a:gd name="T0" fmla="*/ 17 w 29"/>
                  <a:gd name="T1" fmla="*/ 0 h 37"/>
                  <a:gd name="T2" fmla="*/ 16 w 29"/>
                  <a:gd name="T3" fmla="*/ 0 h 37"/>
                  <a:gd name="T4" fmla="*/ 16 w 29"/>
                  <a:gd name="T5" fmla="*/ 1 h 37"/>
                  <a:gd name="T6" fmla="*/ 16 w 29"/>
                  <a:gd name="T7" fmla="*/ 1 h 37"/>
                  <a:gd name="T8" fmla="*/ 15 w 29"/>
                  <a:gd name="T9" fmla="*/ 1 h 37"/>
                  <a:gd name="T10" fmla="*/ 15 w 29"/>
                  <a:gd name="T11" fmla="*/ 1 h 37"/>
                  <a:gd name="T12" fmla="*/ 15 w 29"/>
                  <a:gd name="T13" fmla="*/ 1 h 37"/>
                  <a:gd name="T14" fmla="*/ 15 w 29"/>
                  <a:gd name="T15" fmla="*/ 1 h 37"/>
                  <a:gd name="T16" fmla="*/ 15 w 29"/>
                  <a:gd name="T17" fmla="*/ 1 h 37"/>
                  <a:gd name="T18" fmla="*/ 15 w 29"/>
                  <a:gd name="T19" fmla="*/ 1 h 37"/>
                  <a:gd name="T20" fmla="*/ 15 w 29"/>
                  <a:gd name="T21" fmla="*/ 1 h 37"/>
                  <a:gd name="T22" fmla="*/ 15 w 29"/>
                  <a:gd name="T23" fmla="*/ 1 h 37"/>
                  <a:gd name="T24" fmla="*/ 14 w 29"/>
                  <a:gd name="T25" fmla="*/ 1 h 37"/>
                  <a:gd name="T26" fmla="*/ 14 w 29"/>
                  <a:gd name="T27" fmla="*/ 1 h 37"/>
                  <a:gd name="T28" fmla="*/ 14 w 29"/>
                  <a:gd name="T29" fmla="*/ 1 h 37"/>
                  <a:gd name="T30" fmla="*/ 14 w 29"/>
                  <a:gd name="T31" fmla="*/ 1 h 37"/>
                  <a:gd name="T32" fmla="*/ 14 w 29"/>
                  <a:gd name="T33" fmla="*/ 1 h 37"/>
                  <a:gd name="T34" fmla="*/ 14 w 29"/>
                  <a:gd name="T35" fmla="*/ 1 h 37"/>
                  <a:gd name="T36" fmla="*/ 14 w 29"/>
                  <a:gd name="T37" fmla="*/ 1 h 37"/>
                  <a:gd name="T38" fmla="*/ 14 w 29"/>
                  <a:gd name="T39" fmla="*/ 1 h 37"/>
                  <a:gd name="T40" fmla="*/ 14 w 29"/>
                  <a:gd name="T41" fmla="*/ 1 h 37"/>
                  <a:gd name="T42" fmla="*/ 13 w 29"/>
                  <a:gd name="T43" fmla="*/ 1 h 37"/>
                  <a:gd name="T44" fmla="*/ 13 w 29"/>
                  <a:gd name="T45" fmla="*/ 1 h 37"/>
                  <a:gd name="T46" fmla="*/ 13 w 29"/>
                  <a:gd name="T47" fmla="*/ 1 h 37"/>
                  <a:gd name="T48" fmla="*/ 13 w 29"/>
                  <a:gd name="T49" fmla="*/ 1 h 37"/>
                  <a:gd name="T50" fmla="*/ 10 w 29"/>
                  <a:gd name="T51" fmla="*/ 1 h 37"/>
                  <a:gd name="T52" fmla="*/ 6 w 29"/>
                  <a:gd name="T53" fmla="*/ 3 h 37"/>
                  <a:gd name="T54" fmla="*/ 4 w 29"/>
                  <a:gd name="T55" fmla="*/ 4 h 37"/>
                  <a:gd name="T56" fmla="*/ 2 w 29"/>
                  <a:gd name="T57" fmla="*/ 5 h 37"/>
                  <a:gd name="T58" fmla="*/ 1 w 29"/>
                  <a:gd name="T59" fmla="*/ 6 h 37"/>
                  <a:gd name="T60" fmla="*/ 2 w 29"/>
                  <a:gd name="T61" fmla="*/ 8 h 37"/>
                  <a:gd name="T62" fmla="*/ 3 w 29"/>
                  <a:gd name="T63" fmla="*/ 10 h 37"/>
                  <a:gd name="T64" fmla="*/ 5 w 29"/>
                  <a:gd name="T65" fmla="*/ 11 h 37"/>
                  <a:gd name="T66" fmla="*/ 5 w 29"/>
                  <a:gd name="T67" fmla="*/ 13 h 37"/>
                  <a:gd name="T68" fmla="*/ 3 w 29"/>
                  <a:gd name="T69" fmla="*/ 14 h 37"/>
                  <a:gd name="T70" fmla="*/ 2 w 29"/>
                  <a:gd name="T71" fmla="*/ 14 h 37"/>
                  <a:gd name="T72" fmla="*/ 2 w 29"/>
                  <a:gd name="T73" fmla="*/ 14 h 37"/>
                  <a:gd name="T74" fmla="*/ 1 w 29"/>
                  <a:gd name="T75" fmla="*/ 15 h 37"/>
                  <a:gd name="T76" fmla="*/ 2 w 29"/>
                  <a:gd name="T77" fmla="*/ 19 h 37"/>
                  <a:gd name="T78" fmla="*/ 4 w 29"/>
                  <a:gd name="T79" fmla="*/ 25 h 37"/>
                  <a:gd name="T80" fmla="*/ 1 w 29"/>
                  <a:gd name="T81" fmla="*/ 29 h 37"/>
                  <a:gd name="T82" fmla="*/ 1 w 29"/>
                  <a:gd name="T83" fmla="*/ 31 h 37"/>
                  <a:gd name="T84" fmla="*/ 2 w 29"/>
                  <a:gd name="T85" fmla="*/ 34 h 37"/>
                  <a:gd name="T86" fmla="*/ 2 w 29"/>
                  <a:gd name="T87" fmla="*/ 36 h 37"/>
                  <a:gd name="T88" fmla="*/ 2 w 29"/>
                  <a:gd name="T89" fmla="*/ 37 h 37"/>
                  <a:gd name="T90" fmla="*/ 3 w 29"/>
                  <a:gd name="T91" fmla="*/ 37 h 37"/>
                  <a:gd name="T92" fmla="*/ 14 w 29"/>
                  <a:gd name="T93" fmla="*/ 34 h 37"/>
                  <a:gd name="T94" fmla="*/ 21 w 29"/>
                  <a:gd name="T95" fmla="*/ 29 h 37"/>
                  <a:gd name="T96" fmla="*/ 24 w 29"/>
                  <a:gd name="T97" fmla="*/ 28 h 37"/>
                  <a:gd name="T98" fmla="*/ 25 w 29"/>
                  <a:gd name="T99" fmla="*/ 28 h 37"/>
                  <a:gd name="T100" fmla="*/ 26 w 29"/>
                  <a:gd name="T101" fmla="*/ 28 h 37"/>
                  <a:gd name="T102" fmla="*/ 27 w 29"/>
                  <a:gd name="T103" fmla="*/ 28 h 37"/>
                  <a:gd name="T104" fmla="*/ 29 w 29"/>
                  <a:gd name="T105" fmla="*/ 27 h 37"/>
                  <a:gd name="T106" fmla="*/ 29 w 29"/>
                  <a:gd name="T107" fmla="*/ 26 h 37"/>
                  <a:gd name="T108" fmla="*/ 27 w 29"/>
                  <a:gd name="T109" fmla="*/ 20 h 37"/>
                  <a:gd name="T110" fmla="*/ 25 w 29"/>
                  <a:gd name="T111" fmla="*/ 11 h 37"/>
                  <a:gd name="T112" fmla="*/ 17 w 29"/>
                  <a:gd name="T11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37">
                    <a:moveTo>
                      <a:pt x="17" y="0"/>
                    </a:move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1" y="1"/>
                      <a:pt x="10" y="1"/>
                    </a:cubicBezTo>
                    <a:cubicBezTo>
                      <a:pt x="9" y="1"/>
                      <a:pt x="8" y="1"/>
                      <a:pt x="8" y="2"/>
                    </a:cubicBezTo>
                    <a:cubicBezTo>
                      <a:pt x="7" y="2"/>
                      <a:pt x="7" y="2"/>
                      <a:pt x="6" y="2"/>
                    </a:cubicBezTo>
                    <a:cubicBezTo>
                      <a:pt x="6" y="2"/>
                      <a:pt x="6" y="2"/>
                      <a:pt x="6" y="3"/>
                    </a:cubicBezTo>
                    <a:cubicBezTo>
                      <a:pt x="6" y="3"/>
                      <a:pt x="5" y="3"/>
                      <a:pt x="5" y="3"/>
                    </a:cubicBezTo>
                    <a:cubicBezTo>
                      <a:pt x="5" y="3"/>
                      <a:pt x="5" y="3"/>
                      <a:pt x="5" y="3"/>
                    </a:cubicBezTo>
                    <a:cubicBezTo>
                      <a:pt x="5" y="3"/>
                      <a:pt x="4" y="4"/>
                      <a:pt x="4" y="4"/>
                    </a:cubicBezTo>
                    <a:cubicBezTo>
                      <a:pt x="4" y="4"/>
                      <a:pt x="4" y="4"/>
                      <a:pt x="3" y="4"/>
                    </a:cubicBezTo>
                    <a:cubicBezTo>
                      <a:pt x="3" y="4"/>
                      <a:pt x="3" y="5"/>
                      <a:pt x="3" y="5"/>
                    </a:cubicBezTo>
                    <a:cubicBezTo>
                      <a:pt x="3" y="5"/>
                      <a:pt x="2" y="5"/>
                      <a:pt x="2" y="5"/>
                    </a:cubicBezTo>
                    <a:cubicBezTo>
                      <a:pt x="2" y="5"/>
                      <a:pt x="2" y="5"/>
                      <a:pt x="2" y="6"/>
                    </a:cubicBezTo>
                    <a:cubicBezTo>
                      <a:pt x="1" y="6"/>
                      <a:pt x="1" y="6"/>
                      <a:pt x="1" y="6"/>
                    </a:cubicBezTo>
                    <a:cubicBezTo>
                      <a:pt x="1" y="6"/>
                      <a:pt x="1" y="6"/>
                      <a:pt x="1" y="6"/>
                    </a:cubicBezTo>
                    <a:cubicBezTo>
                      <a:pt x="1" y="7"/>
                      <a:pt x="1" y="7"/>
                      <a:pt x="1" y="7"/>
                    </a:cubicBezTo>
                    <a:cubicBezTo>
                      <a:pt x="1" y="7"/>
                      <a:pt x="1" y="7"/>
                      <a:pt x="2" y="7"/>
                    </a:cubicBezTo>
                    <a:cubicBezTo>
                      <a:pt x="2" y="7"/>
                      <a:pt x="2" y="8"/>
                      <a:pt x="2" y="8"/>
                    </a:cubicBezTo>
                    <a:cubicBezTo>
                      <a:pt x="2" y="8"/>
                      <a:pt x="2" y="8"/>
                      <a:pt x="2" y="9"/>
                    </a:cubicBezTo>
                    <a:cubicBezTo>
                      <a:pt x="2" y="9"/>
                      <a:pt x="2" y="9"/>
                      <a:pt x="2" y="9"/>
                    </a:cubicBezTo>
                    <a:cubicBezTo>
                      <a:pt x="2" y="9"/>
                      <a:pt x="3" y="10"/>
                      <a:pt x="3" y="10"/>
                    </a:cubicBezTo>
                    <a:cubicBezTo>
                      <a:pt x="3" y="10"/>
                      <a:pt x="3" y="10"/>
                      <a:pt x="3" y="10"/>
                    </a:cubicBezTo>
                    <a:cubicBezTo>
                      <a:pt x="4" y="10"/>
                      <a:pt x="4" y="10"/>
                      <a:pt x="4" y="10"/>
                    </a:cubicBezTo>
                    <a:cubicBezTo>
                      <a:pt x="5" y="10"/>
                      <a:pt x="5" y="10"/>
                      <a:pt x="5" y="11"/>
                    </a:cubicBezTo>
                    <a:cubicBezTo>
                      <a:pt x="5" y="11"/>
                      <a:pt x="5" y="11"/>
                      <a:pt x="5" y="12"/>
                    </a:cubicBezTo>
                    <a:cubicBezTo>
                      <a:pt x="6" y="12"/>
                      <a:pt x="6" y="12"/>
                      <a:pt x="6" y="12"/>
                    </a:cubicBezTo>
                    <a:cubicBezTo>
                      <a:pt x="6" y="13"/>
                      <a:pt x="6" y="13"/>
                      <a:pt x="5" y="13"/>
                    </a:cubicBezTo>
                    <a:cubicBezTo>
                      <a:pt x="5" y="13"/>
                      <a:pt x="5" y="14"/>
                      <a:pt x="5" y="14"/>
                    </a:cubicBezTo>
                    <a:cubicBezTo>
                      <a:pt x="5" y="14"/>
                      <a:pt x="5" y="14"/>
                      <a:pt x="4" y="14"/>
                    </a:cubicBezTo>
                    <a:cubicBezTo>
                      <a:pt x="4" y="14"/>
                      <a:pt x="4" y="14"/>
                      <a:pt x="3" y="14"/>
                    </a:cubicBezTo>
                    <a:cubicBezTo>
                      <a:pt x="3" y="14"/>
                      <a:pt x="3" y="14"/>
                      <a:pt x="3" y="14"/>
                    </a:cubicBezTo>
                    <a:cubicBezTo>
                      <a:pt x="3" y="14"/>
                      <a:pt x="3" y="14"/>
                      <a:pt x="3" y="14"/>
                    </a:cubicBezTo>
                    <a:cubicBezTo>
                      <a:pt x="3" y="14"/>
                      <a:pt x="3"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1" y="15"/>
                      <a:pt x="1" y="15"/>
                    </a:cubicBezTo>
                    <a:cubicBezTo>
                      <a:pt x="1" y="15"/>
                      <a:pt x="1" y="16"/>
                      <a:pt x="1" y="16"/>
                    </a:cubicBezTo>
                    <a:cubicBezTo>
                      <a:pt x="1" y="16"/>
                      <a:pt x="1" y="17"/>
                      <a:pt x="1" y="17"/>
                    </a:cubicBezTo>
                    <a:cubicBezTo>
                      <a:pt x="2" y="18"/>
                      <a:pt x="2" y="19"/>
                      <a:pt x="2" y="19"/>
                    </a:cubicBezTo>
                    <a:cubicBezTo>
                      <a:pt x="2" y="20"/>
                      <a:pt x="3" y="21"/>
                      <a:pt x="3" y="21"/>
                    </a:cubicBezTo>
                    <a:cubicBezTo>
                      <a:pt x="3" y="22"/>
                      <a:pt x="4" y="22"/>
                      <a:pt x="4" y="23"/>
                    </a:cubicBezTo>
                    <a:cubicBezTo>
                      <a:pt x="4" y="24"/>
                      <a:pt x="4" y="24"/>
                      <a:pt x="4" y="25"/>
                    </a:cubicBezTo>
                    <a:cubicBezTo>
                      <a:pt x="3" y="25"/>
                      <a:pt x="3" y="26"/>
                      <a:pt x="3" y="27"/>
                    </a:cubicBezTo>
                    <a:cubicBezTo>
                      <a:pt x="2" y="27"/>
                      <a:pt x="2" y="28"/>
                      <a:pt x="2" y="28"/>
                    </a:cubicBezTo>
                    <a:cubicBezTo>
                      <a:pt x="1" y="28"/>
                      <a:pt x="1" y="29"/>
                      <a:pt x="1" y="29"/>
                    </a:cubicBezTo>
                    <a:cubicBezTo>
                      <a:pt x="1" y="29"/>
                      <a:pt x="1" y="30"/>
                      <a:pt x="1" y="30"/>
                    </a:cubicBezTo>
                    <a:cubicBezTo>
                      <a:pt x="0" y="30"/>
                      <a:pt x="0" y="31"/>
                      <a:pt x="0" y="31"/>
                    </a:cubicBezTo>
                    <a:cubicBezTo>
                      <a:pt x="0" y="31"/>
                      <a:pt x="0" y="31"/>
                      <a:pt x="1" y="31"/>
                    </a:cubicBezTo>
                    <a:cubicBezTo>
                      <a:pt x="1" y="32"/>
                      <a:pt x="1" y="32"/>
                      <a:pt x="1" y="32"/>
                    </a:cubicBezTo>
                    <a:cubicBezTo>
                      <a:pt x="2" y="33"/>
                      <a:pt x="2" y="33"/>
                      <a:pt x="2" y="33"/>
                    </a:cubicBezTo>
                    <a:cubicBezTo>
                      <a:pt x="2" y="34"/>
                      <a:pt x="2" y="34"/>
                      <a:pt x="2" y="34"/>
                    </a:cubicBezTo>
                    <a:cubicBezTo>
                      <a:pt x="2" y="35"/>
                      <a:pt x="2" y="35"/>
                      <a:pt x="2" y="35"/>
                    </a:cubicBezTo>
                    <a:cubicBezTo>
                      <a:pt x="2" y="35"/>
                      <a:pt x="2" y="36"/>
                      <a:pt x="2" y="36"/>
                    </a:cubicBezTo>
                    <a:cubicBezTo>
                      <a:pt x="2" y="36"/>
                      <a:pt x="2" y="36"/>
                      <a:pt x="2" y="36"/>
                    </a:cubicBezTo>
                    <a:cubicBezTo>
                      <a:pt x="2" y="36"/>
                      <a:pt x="2" y="36"/>
                      <a:pt x="2" y="37"/>
                    </a:cubicBezTo>
                    <a:cubicBezTo>
                      <a:pt x="2" y="37"/>
                      <a:pt x="2" y="37"/>
                      <a:pt x="2" y="37"/>
                    </a:cubicBezTo>
                    <a:cubicBezTo>
                      <a:pt x="2" y="37"/>
                      <a:pt x="2" y="37"/>
                      <a:pt x="2" y="37"/>
                    </a:cubicBezTo>
                    <a:cubicBezTo>
                      <a:pt x="2" y="37"/>
                      <a:pt x="2" y="37"/>
                      <a:pt x="2" y="37"/>
                    </a:cubicBezTo>
                    <a:cubicBezTo>
                      <a:pt x="2" y="37"/>
                      <a:pt x="3" y="37"/>
                      <a:pt x="3" y="37"/>
                    </a:cubicBezTo>
                    <a:cubicBezTo>
                      <a:pt x="3" y="37"/>
                      <a:pt x="3" y="37"/>
                      <a:pt x="3" y="37"/>
                    </a:cubicBezTo>
                    <a:cubicBezTo>
                      <a:pt x="4" y="37"/>
                      <a:pt x="5" y="37"/>
                      <a:pt x="6" y="37"/>
                    </a:cubicBezTo>
                    <a:cubicBezTo>
                      <a:pt x="7" y="36"/>
                      <a:pt x="9" y="36"/>
                      <a:pt x="10" y="36"/>
                    </a:cubicBezTo>
                    <a:cubicBezTo>
                      <a:pt x="11" y="35"/>
                      <a:pt x="13" y="35"/>
                      <a:pt x="14" y="34"/>
                    </a:cubicBezTo>
                    <a:cubicBezTo>
                      <a:pt x="15" y="33"/>
                      <a:pt x="16" y="33"/>
                      <a:pt x="17" y="32"/>
                    </a:cubicBezTo>
                    <a:cubicBezTo>
                      <a:pt x="18" y="31"/>
                      <a:pt x="18" y="30"/>
                      <a:pt x="19" y="30"/>
                    </a:cubicBezTo>
                    <a:cubicBezTo>
                      <a:pt x="20" y="29"/>
                      <a:pt x="20" y="29"/>
                      <a:pt x="21" y="29"/>
                    </a:cubicBezTo>
                    <a:cubicBezTo>
                      <a:pt x="21" y="28"/>
                      <a:pt x="22" y="28"/>
                      <a:pt x="22" y="28"/>
                    </a:cubicBezTo>
                    <a:cubicBezTo>
                      <a:pt x="23" y="28"/>
                      <a:pt x="23" y="28"/>
                      <a:pt x="23" y="28"/>
                    </a:cubicBezTo>
                    <a:cubicBezTo>
                      <a:pt x="24" y="28"/>
                      <a:pt x="24" y="28"/>
                      <a:pt x="24" y="28"/>
                    </a:cubicBezTo>
                    <a:cubicBezTo>
                      <a:pt x="24" y="28"/>
                      <a:pt x="24" y="28"/>
                      <a:pt x="24"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8" y="28"/>
                      <a:pt x="28" y="28"/>
                    </a:cubicBezTo>
                    <a:cubicBezTo>
                      <a:pt x="28" y="28"/>
                      <a:pt x="28" y="27"/>
                      <a:pt x="28" y="27"/>
                    </a:cubicBezTo>
                    <a:cubicBezTo>
                      <a:pt x="28" y="27"/>
                      <a:pt x="29" y="27"/>
                      <a:pt x="29" y="27"/>
                    </a:cubicBezTo>
                    <a:cubicBezTo>
                      <a:pt x="29" y="27"/>
                      <a:pt x="29" y="27"/>
                      <a:pt x="29" y="26"/>
                    </a:cubicBezTo>
                    <a:cubicBezTo>
                      <a:pt x="29" y="26"/>
                      <a:pt x="29" y="26"/>
                      <a:pt x="29" y="26"/>
                    </a:cubicBezTo>
                    <a:cubicBezTo>
                      <a:pt x="29" y="26"/>
                      <a:pt x="29" y="26"/>
                      <a:pt x="29" y="26"/>
                    </a:cubicBezTo>
                    <a:cubicBezTo>
                      <a:pt x="29" y="26"/>
                      <a:pt x="29" y="25"/>
                      <a:pt x="29" y="25"/>
                    </a:cubicBezTo>
                    <a:cubicBezTo>
                      <a:pt x="28" y="25"/>
                      <a:pt x="28" y="24"/>
                      <a:pt x="27" y="23"/>
                    </a:cubicBezTo>
                    <a:cubicBezTo>
                      <a:pt x="27" y="22"/>
                      <a:pt x="27" y="21"/>
                      <a:pt x="27" y="20"/>
                    </a:cubicBezTo>
                    <a:cubicBezTo>
                      <a:pt x="26" y="19"/>
                      <a:pt x="26" y="18"/>
                      <a:pt x="26" y="17"/>
                    </a:cubicBezTo>
                    <a:cubicBezTo>
                      <a:pt x="26" y="16"/>
                      <a:pt x="26" y="14"/>
                      <a:pt x="26" y="13"/>
                    </a:cubicBezTo>
                    <a:cubicBezTo>
                      <a:pt x="26" y="12"/>
                      <a:pt x="26" y="11"/>
                      <a:pt x="25" y="11"/>
                    </a:cubicBezTo>
                    <a:cubicBezTo>
                      <a:pt x="25" y="10"/>
                      <a:pt x="24" y="9"/>
                      <a:pt x="24" y="8"/>
                    </a:cubicBezTo>
                    <a:cubicBezTo>
                      <a:pt x="23" y="6"/>
                      <a:pt x="22" y="5"/>
                      <a:pt x="21" y="4"/>
                    </a:cubicBezTo>
                    <a:cubicBezTo>
                      <a:pt x="20" y="2"/>
                      <a:pt x="19"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8" name="Freeform 92">
                <a:extLst>
                  <a:ext uri="{FF2B5EF4-FFF2-40B4-BE49-F238E27FC236}">
                    <a16:creationId xmlns:a16="http://schemas.microsoft.com/office/drawing/2014/main" id="{DBAF5EEC-D71C-374B-8B30-49E13CAA8928}"/>
                  </a:ext>
                </a:extLst>
              </p:cNvPr>
              <p:cNvSpPr>
                <a:spLocks noEditPoints="1"/>
              </p:cNvSpPr>
              <p:nvPr/>
            </p:nvSpPr>
            <p:spPr bwMode="auto">
              <a:xfrm>
                <a:off x="4840" y="878"/>
                <a:ext cx="33" cy="42"/>
              </a:xfrm>
              <a:custGeom>
                <a:avLst/>
                <a:gdLst>
                  <a:gd name="T0" fmla="*/ 14 w 31"/>
                  <a:gd name="T1" fmla="*/ 2 h 39"/>
                  <a:gd name="T2" fmla="*/ 15 w 31"/>
                  <a:gd name="T3" fmla="*/ 2 h 39"/>
                  <a:gd name="T4" fmla="*/ 15 w 31"/>
                  <a:gd name="T5" fmla="*/ 2 h 39"/>
                  <a:gd name="T6" fmla="*/ 15 w 31"/>
                  <a:gd name="T7" fmla="*/ 2 h 39"/>
                  <a:gd name="T8" fmla="*/ 15 w 31"/>
                  <a:gd name="T9" fmla="*/ 2 h 39"/>
                  <a:gd name="T10" fmla="*/ 15 w 31"/>
                  <a:gd name="T11" fmla="*/ 2 h 39"/>
                  <a:gd name="T12" fmla="*/ 15 w 31"/>
                  <a:gd name="T13" fmla="*/ 2 h 39"/>
                  <a:gd name="T14" fmla="*/ 16 w 31"/>
                  <a:gd name="T15" fmla="*/ 2 h 39"/>
                  <a:gd name="T16" fmla="*/ 16 w 31"/>
                  <a:gd name="T17" fmla="*/ 2 h 39"/>
                  <a:gd name="T18" fmla="*/ 16 w 31"/>
                  <a:gd name="T19" fmla="*/ 2 h 39"/>
                  <a:gd name="T20" fmla="*/ 16 w 31"/>
                  <a:gd name="T21" fmla="*/ 2 h 39"/>
                  <a:gd name="T22" fmla="*/ 16 w 31"/>
                  <a:gd name="T23" fmla="*/ 2 h 39"/>
                  <a:gd name="T24" fmla="*/ 17 w 31"/>
                  <a:gd name="T25" fmla="*/ 2 h 39"/>
                  <a:gd name="T26" fmla="*/ 17 w 31"/>
                  <a:gd name="T27" fmla="*/ 2 h 39"/>
                  <a:gd name="T28" fmla="*/ 18 w 31"/>
                  <a:gd name="T29" fmla="*/ 1 h 39"/>
                  <a:gd name="T30" fmla="*/ 18 w 31"/>
                  <a:gd name="T31" fmla="*/ 1 h 39"/>
                  <a:gd name="T32" fmla="*/ 26 w 31"/>
                  <a:gd name="T33" fmla="*/ 12 h 39"/>
                  <a:gd name="T34" fmla="*/ 30 w 31"/>
                  <a:gd name="T35" fmla="*/ 26 h 39"/>
                  <a:gd name="T36" fmla="*/ 29 w 31"/>
                  <a:gd name="T37" fmla="*/ 28 h 39"/>
                  <a:gd name="T38" fmla="*/ 27 w 31"/>
                  <a:gd name="T39" fmla="*/ 29 h 39"/>
                  <a:gd name="T40" fmla="*/ 25 w 31"/>
                  <a:gd name="T41" fmla="*/ 29 h 39"/>
                  <a:gd name="T42" fmla="*/ 20 w 31"/>
                  <a:gd name="T43" fmla="*/ 31 h 39"/>
                  <a:gd name="T44" fmla="*/ 4 w 31"/>
                  <a:gd name="T45" fmla="*/ 38 h 39"/>
                  <a:gd name="T46" fmla="*/ 3 w 31"/>
                  <a:gd name="T47" fmla="*/ 38 h 39"/>
                  <a:gd name="T48" fmla="*/ 3 w 31"/>
                  <a:gd name="T49" fmla="*/ 34 h 39"/>
                  <a:gd name="T50" fmla="*/ 2 w 31"/>
                  <a:gd name="T51" fmla="*/ 30 h 39"/>
                  <a:gd name="T52" fmla="*/ 4 w 31"/>
                  <a:gd name="T53" fmla="*/ 22 h 39"/>
                  <a:gd name="T54" fmla="*/ 3 w 31"/>
                  <a:gd name="T55" fmla="*/ 16 h 39"/>
                  <a:gd name="T56" fmla="*/ 3 w 31"/>
                  <a:gd name="T57" fmla="*/ 15 h 39"/>
                  <a:gd name="T58" fmla="*/ 6 w 31"/>
                  <a:gd name="T59" fmla="*/ 15 h 39"/>
                  <a:gd name="T60" fmla="*/ 5 w 31"/>
                  <a:gd name="T61" fmla="*/ 11 h 39"/>
                  <a:gd name="T62" fmla="*/ 3 w 31"/>
                  <a:gd name="T63" fmla="*/ 9 h 39"/>
                  <a:gd name="T64" fmla="*/ 3 w 31"/>
                  <a:gd name="T65" fmla="*/ 7 h 39"/>
                  <a:gd name="T66" fmla="*/ 6 w 31"/>
                  <a:gd name="T67" fmla="*/ 4 h 39"/>
                  <a:gd name="T68" fmla="*/ 11 w 31"/>
                  <a:gd name="T69" fmla="*/ 2 h 39"/>
                  <a:gd name="T70" fmla="*/ 14 w 31"/>
                  <a:gd name="T71" fmla="*/ 2 h 39"/>
                  <a:gd name="T72" fmla="*/ 11 w 31"/>
                  <a:gd name="T73" fmla="*/ 2 h 39"/>
                  <a:gd name="T74" fmla="*/ 6 w 31"/>
                  <a:gd name="T75" fmla="*/ 4 h 39"/>
                  <a:gd name="T76" fmla="*/ 2 w 31"/>
                  <a:gd name="T77" fmla="*/ 7 h 39"/>
                  <a:gd name="T78" fmla="*/ 1 w 31"/>
                  <a:gd name="T79" fmla="*/ 8 h 39"/>
                  <a:gd name="T80" fmla="*/ 3 w 31"/>
                  <a:gd name="T81" fmla="*/ 12 h 39"/>
                  <a:gd name="T82" fmla="*/ 6 w 31"/>
                  <a:gd name="T83" fmla="*/ 13 h 39"/>
                  <a:gd name="T84" fmla="*/ 4 w 31"/>
                  <a:gd name="T85" fmla="*/ 14 h 39"/>
                  <a:gd name="T86" fmla="*/ 4 w 31"/>
                  <a:gd name="T87" fmla="*/ 14 h 39"/>
                  <a:gd name="T88" fmla="*/ 2 w 31"/>
                  <a:gd name="T89" fmla="*/ 15 h 39"/>
                  <a:gd name="T90" fmla="*/ 3 w 31"/>
                  <a:gd name="T91" fmla="*/ 23 h 39"/>
                  <a:gd name="T92" fmla="*/ 1 w 31"/>
                  <a:gd name="T93" fmla="*/ 30 h 39"/>
                  <a:gd name="T94" fmla="*/ 2 w 31"/>
                  <a:gd name="T95" fmla="*/ 34 h 39"/>
                  <a:gd name="T96" fmla="*/ 2 w 31"/>
                  <a:gd name="T97" fmla="*/ 38 h 39"/>
                  <a:gd name="T98" fmla="*/ 4 w 31"/>
                  <a:gd name="T99" fmla="*/ 39 h 39"/>
                  <a:gd name="T100" fmla="*/ 21 w 31"/>
                  <a:gd name="T101" fmla="*/ 31 h 39"/>
                  <a:gd name="T102" fmla="*/ 25 w 31"/>
                  <a:gd name="T103" fmla="*/ 30 h 39"/>
                  <a:gd name="T104" fmla="*/ 27 w 31"/>
                  <a:gd name="T105" fmla="*/ 30 h 39"/>
                  <a:gd name="T106" fmla="*/ 30 w 31"/>
                  <a:gd name="T107" fmla="*/ 29 h 39"/>
                  <a:gd name="T108" fmla="*/ 30 w 31"/>
                  <a:gd name="T109" fmla="*/ 26 h 39"/>
                  <a:gd name="T110" fmla="*/ 27 w 31"/>
                  <a:gd name="T111"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9">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moveTo>
                      <a:pt x="15" y="2"/>
                    </a:move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moveTo>
                      <a:pt x="15" y="2"/>
                    </a:move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moveTo>
                      <a:pt x="15" y="2"/>
                    </a:move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moveTo>
                      <a:pt x="16" y="2"/>
                    </a:move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moveTo>
                      <a:pt x="16" y="2"/>
                    </a:move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moveTo>
                      <a:pt x="16" y="2"/>
                    </a:move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moveTo>
                      <a:pt x="19" y="0"/>
                    </a:moveTo>
                    <a:cubicBezTo>
                      <a:pt x="18" y="0"/>
                      <a:pt x="18" y="0"/>
                      <a:pt x="18" y="0"/>
                    </a:cubicBezTo>
                    <a:cubicBezTo>
                      <a:pt x="18" y="0"/>
                      <a:pt x="18" y="1"/>
                      <a:pt x="18" y="1"/>
                    </a:cubicBezTo>
                    <a:cubicBezTo>
                      <a:pt x="18" y="1"/>
                      <a:pt x="18" y="1"/>
                      <a:pt x="18" y="1"/>
                    </a:cubicBezTo>
                    <a:cubicBezTo>
                      <a:pt x="18" y="1"/>
                      <a:pt x="18" y="1"/>
                      <a:pt x="17" y="1"/>
                    </a:cubicBezTo>
                    <a:cubicBezTo>
                      <a:pt x="17" y="1"/>
                      <a:pt x="17" y="1"/>
                      <a:pt x="17" y="1"/>
                    </a:cubicBezTo>
                    <a:cubicBezTo>
                      <a:pt x="17" y="1"/>
                      <a:pt x="17" y="1"/>
                      <a:pt x="17" y="1"/>
                    </a:cubicBezTo>
                    <a:cubicBezTo>
                      <a:pt x="17" y="1"/>
                      <a:pt x="18" y="1"/>
                      <a:pt x="18" y="1"/>
                    </a:cubicBezTo>
                    <a:cubicBezTo>
                      <a:pt x="18" y="1"/>
                      <a:pt x="18" y="1"/>
                      <a:pt x="18" y="1"/>
                    </a:cubicBezTo>
                    <a:cubicBezTo>
                      <a:pt x="18" y="1"/>
                      <a:pt x="18" y="1"/>
                      <a:pt x="18" y="1"/>
                    </a:cubicBezTo>
                    <a:cubicBezTo>
                      <a:pt x="20" y="2"/>
                      <a:pt x="21" y="3"/>
                      <a:pt x="22" y="5"/>
                    </a:cubicBezTo>
                    <a:cubicBezTo>
                      <a:pt x="23" y="6"/>
                      <a:pt x="24" y="7"/>
                      <a:pt x="25" y="9"/>
                    </a:cubicBezTo>
                    <a:cubicBezTo>
                      <a:pt x="25" y="10"/>
                      <a:pt x="26" y="11"/>
                      <a:pt x="26" y="12"/>
                    </a:cubicBezTo>
                    <a:cubicBezTo>
                      <a:pt x="27" y="12"/>
                      <a:pt x="27" y="13"/>
                      <a:pt x="27" y="14"/>
                    </a:cubicBezTo>
                    <a:cubicBezTo>
                      <a:pt x="27" y="15"/>
                      <a:pt x="27" y="17"/>
                      <a:pt x="27" y="18"/>
                    </a:cubicBezTo>
                    <a:cubicBezTo>
                      <a:pt x="27" y="19"/>
                      <a:pt x="27" y="20"/>
                      <a:pt x="28" y="21"/>
                    </a:cubicBezTo>
                    <a:cubicBezTo>
                      <a:pt x="28" y="22"/>
                      <a:pt x="28" y="23"/>
                      <a:pt x="28" y="24"/>
                    </a:cubicBezTo>
                    <a:cubicBezTo>
                      <a:pt x="29" y="25"/>
                      <a:pt x="29" y="26"/>
                      <a:pt x="30" y="26"/>
                    </a:cubicBezTo>
                    <a:cubicBezTo>
                      <a:pt x="30" y="26"/>
                      <a:pt x="30" y="27"/>
                      <a:pt x="30" y="27"/>
                    </a:cubicBezTo>
                    <a:cubicBezTo>
                      <a:pt x="30" y="27"/>
                      <a:pt x="30" y="27"/>
                      <a:pt x="30" y="27"/>
                    </a:cubicBezTo>
                    <a:cubicBezTo>
                      <a:pt x="30" y="27"/>
                      <a:pt x="30" y="27"/>
                      <a:pt x="30" y="27"/>
                    </a:cubicBezTo>
                    <a:cubicBezTo>
                      <a:pt x="30" y="28"/>
                      <a:pt x="30" y="28"/>
                      <a:pt x="30" y="28"/>
                    </a:cubicBezTo>
                    <a:cubicBezTo>
                      <a:pt x="30" y="28"/>
                      <a:pt x="29" y="28"/>
                      <a:pt x="29" y="28"/>
                    </a:cubicBezTo>
                    <a:cubicBezTo>
                      <a:pt x="29" y="28"/>
                      <a:pt x="29" y="29"/>
                      <a:pt x="29" y="29"/>
                    </a:cubicBezTo>
                    <a:cubicBezTo>
                      <a:pt x="29" y="29"/>
                      <a:pt x="28" y="29"/>
                      <a:pt x="28" y="29"/>
                    </a:cubicBezTo>
                    <a:cubicBezTo>
                      <a:pt x="28" y="29"/>
                      <a:pt x="28"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6" y="29"/>
                      <a:pt x="26" y="29"/>
                      <a:pt x="25" y="29"/>
                    </a:cubicBezTo>
                    <a:cubicBezTo>
                      <a:pt x="25" y="29"/>
                      <a:pt x="25" y="29"/>
                      <a:pt x="25" y="29"/>
                    </a:cubicBezTo>
                    <a:cubicBezTo>
                      <a:pt x="25" y="29"/>
                      <a:pt x="25" y="29"/>
                      <a:pt x="24" y="29"/>
                    </a:cubicBezTo>
                    <a:cubicBezTo>
                      <a:pt x="24" y="29"/>
                      <a:pt x="24" y="29"/>
                      <a:pt x="23" y="29"/>
                    </a:cubicBezTo>
                    <a:cubicBezTo>
                      <a:pt x="23" y="29"/>
                      <a:pt x="22" y="29"/>
                      <a:pt x="22" y="30"/>
                    </a:cubicBezTo>
                    <a:cubicBezTo>
                      <a:pt x="21" y="30"/>
                      <a:pt x="21" y="30"/>
                      <a:pt x="20" y="31"/>
                    </a:cubicBezTo>
                    <a:cubicBezTo>
                      <a:pt x="19" y="31"/>
                      <a:pt x="19" y="32"/>
                      <a:pt x="18" y="33"/>
                    </a:cubicBezTo>
                    <a:cubicBezTo>
                      <a:pt x="17" y="34"/>
                      <a:pt x="16" y="34"/>
                      <a:pt x="15" y="35"/>
                    </a:cubicBezTo>
                    <a:cubicBezTo>
                      <a:pt x="14" y="36"/>
                      <a:pt x="12" y="36"/>
                      <a:pt x="11" y="37"/>
                    </a:cubicBezTo>
                    <a:cubicBezTo>
                      <a:pt x="10" y="37"/>
                      <a:pt x="8" y="37"/>
                      <a:pt x="7" y="38"/>
                    </a:cubicBezTo>
                    <a:cubicBezTo>
                      <a:pt x="6" y="38"/>
                      <a:pt x="5" y="38"/>
                      <a:pt x="4" y="38"/>
                    </a:cubicBezTo>
                    <a:cubicBezTo>
                      <a:pt x="4" y="38"/>
                      <a:pt x="4" y="38"/>
                      <a:pt x="4" y="38"/>
                    </a:cubicBezTo>
                    <a:cubicBezTo>
                      <a:pt x="4" y="38"/>
                      <a:pt x="3" y="38"/>
                      <a:pt x="3" y="38"/>
                    </a:cubicBezTo>
                    <a:cubicBezTo>
                      <a:pt x="3" y="38"/>
                      <a:pt x="3" y="38"/>
                      <a:pt x="3" y="38"/>
                    </a:cubicBezTo>
                    <a:cubicBezTo>
                      <a:pt x="3" y="38"/>
                      <a:pt x="3" y="38"/>
                      <a:pt x="3" y="38"/>
                    </a:cubicBezTo>
                    <a:cubicBezTo>
                      <a:pt x="3" y="38"/>
                      <a:pt x="3" y="38"/>
                      <a:pt x="3" y="38"/>
                    </a:cubicBezTo>
                    <a:cubicBezTo>
                      <a:pt x="3" y="37"/>
                      <a:pt x="3" y="37"/>
                      <a:pt x="3" y="37"/>
                    </a:cubicBezTo>
                    <a:cubicBezTo>
                      <a:pt x="3" y="37"/>
                      <a:pt x="3" y="37"/>
                      <a:pt x="3" y="37"/>
                    </a:cubicBezTo>
                    <a:cubicBezTo>
                      <a:pt x="3" y="37"/>
                      <a:pt x="3" y="36"/>
                      <a:pt x="3" y="36"/>
                    </a:cubicBezTo>
                    <a:cubicBezTo>
                      <a:pt x="3" y="36"/>
                      <a:pt x="3" y="36"/>
                      <a:pt x="3" y="35"/>
                    </a:cubicBezTo>
                    <a:cubicBezTo>
                      <a:pt x="3" y="35"/>
                      <a:pt x="3" y="35"/>
                      <a:pt x="3" y="34"/>
                    </a:cubicBezTo>
                    <a:cubicBezTo>
                      <a:pt x="3" y="34"/>
                      <a:pt x="3" y="34"/>
                      <a:pt x="2" y="33"/>
                    </a:cubicBezTo>
                    <a:cubicBezTo>
                      <a:pt x="2" y="33"/>
                      <a:pt x="2" y="33"/>
                      <a:pt x="2" y="32"/>
                    </a:cubicBezTo>
                    <a:cubicBezTo>
                      <a:pt x="1" y="32"/>
                      <a:pt x="1" y="32"/>
                      <a:pt x="1" y="32"/>
                    </a:cubicBezTo>
                    <a:cubicBezTo>
                      <a:pt x="1" y="32"/>
                      <a:pt x="1" y="31"/>
                      <a:pt x="2" y="31"/>
                    </a:cubicBezTo>
                    <a:cubicBezTo>
                      <a:pt x="2" y="31"/>
                      <a:pt x="2" y="30"/>
                      <a:pt x="2" y="30"/>
                    </a:cubicBezTo>
                    <a:cubicBezTo>
                      <a:pt x="2" y="30"/>
                      <a:pt x="2" y="29"/>
                      <a:pt x="3" y="29"/>
                    </a:cubicBezTo>
                    <a:cubicBezTo>
                      <a:pt x="3" y="29"/>
                      <a:pt x="3" y="28"/>
                      <a:pt x="4" y="28"/>
                    </a:cubicBezTo>
                    <a:cubicBezTo>
                      <a:pt x="4" y="27"/>
                      <a:pt x="4" y="26"/>
                      <a:pt x="5" y="26"/>
                    </a:cubicBezTo>
                    <a:cubicBezTo>
                      <a:pt x="5" y="25"/>
                      <a:pt x="5" y="25"/>
                      <a:pt x="5" y="24"/>
                    </a:cubicBezTo>
                    <a:cubicBezTo>
                      <a:pt x="5" y="23"/>
                      <a:pt x="4" y="23"/>
                      <a:pt x="4" y="22"/>
                    </a:cubicBezTo>
                    <a:cubicBezTo>
                      <a:pt x="4" y="22"/>
                      <a:pt x="3" y="21"/>
                      <a:pt x="3" y="20"/>
                    </a:cubicBezTo>
                    <a:cubicBezTo>
                      <a:pt x="3" y="20"/>
                      <a:pt x="3" y="19"/>
                      <a:pt x="2" y="18"/>
                    </a:cubicBezTo>
                    <a:cubicBezTo>
                      <a:pt x="2" y="18"/>
                      <a:pt x="2" y="17"/>
                      <a:pt x="2" y="17"/>
                    </a:cubicBezTo>
                    <a:cubicBezTo>
                      <a:pt x="2" y="17"/>
                      <a:pt x="2" y="16"/>
                      <a:pt x="2" y="16"/>
                    </a:cubicBezTo>
                    <a:cubicBezTo>
                      <a:pt x="2" y="16"/>
                      <a:pt x="3" y="16"/>
                      <a:pt x="3" y="16"/>
                    </a:cubicBezTo>
                    <a:cubicBezTo>
                      <a:pt x="3" y="16"/>
                      <a:pt x="3" y="16"/>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5" y="15"/>
                      <a:pt x="5" y="15"/>
                      <a:pt x="5" y="15"/>
                    </a:cubicBezTo>
                    <a:cubicBezTo>
                      <a:pt x="6" y="15"/>
                      <a:pt x="6" y="15"/>
                      <a:pt x="6" y="15"/>
                    </a:cubicBezTo>
                    <a:cubicBezTo>
                      <a:pt x="6" y="15"/>
                      <a:pt x="6" y="14"/>
                      <a:pt x="6" y="14"/>
                    </a:cubicBezTo>
                    <a:cubicBezTo>
                      <a:pt x="7" y="14"/>
                      <a:pt x="7" y="14"/>
                      <a:pt x="7" y="13"/>
                    </a:cubicBezTo>
                    <a:cubicBezTo>
                      <a:pt x="7" y="13"/>
                      <a:pt x="7" y="13"/>
                      <a:pt x="6" y="13"/>
                    </a:cubicBezTo>
                    <a:cubicBezTo>
                      <a:pt x="6" y="12"/>
                      <a:pt x="6" y="12"/>
                      <a:pt x="6" y="12"/>
                    </a:cubicBezTo>
                    <a:cubicBezTo>
                      <a:pt x="6" y="11"/>
                      <a:pt x="6" y="11"/>
                      <a:pt x="5" y="11"/>
                    </a:cubicBezTo>
                    <a:cubicBezTo>
                      <a:pt x="5" y="11"/>
                      <a:pt x="5" y="11"/>
                      <a:pt x="4" y="11"/>
                    </a:cubicBezTo>
                    <a:cubicBezTo>
                      <a:pt x="4" y="11"/>
                      <a:pt x="4" y="11"/>
                      <a:pt x="4" y="11"/>
                    </a:cubicBezTo>
                    <a:cubicBezTo>
                      <a:pt x="4" y="11"/>
                      <a:pt x="3" y="10"/>
                      <a:pt x="3" y="10"/>
                    </a:cubicBezTo>
                    <a:cubicBezTo>
                      <a:pt x="3" y="10"/>
                      <a:pt x="3" y="10"/>
                      <a:pt x="3" y="10"/>
                    </a:cubicBezTo>
                    <a:cubicBezTo>
                      <a:pt x="3" y="9"/>
                      <a:pt x="3" y="9"/>
                      <a:pt x="3" y="9"/>
                    </a:cubicBezTo>
                    <a:cubicBezTo>
                      <a:pt x="3" y="9"/>
                      <a:pt x="3" y="8"/>
                      <a:pt x="3" y="8"/>
                    </a:cubicBezTo>
                    <a:cubicBezTo>
                      <a:pt x="2" y="8"/>
                      <a:pt x="2" y="8"/>
                      <a:pt x="2" y="8"/>
                    </a:cubicBezTo>
                    <a:cubicBezTo>
                      <a:pt x="2" y="8"/>
                      <a:pt x="2" y="8"/>
                      <a:pt x="2" y="7"/>
                    </a:cubicBezTo>
                    <a:cubicBezTo>
                      <a:pt x="2" y="7"/>
                      <a:pt x="2" y="7"/>
                      <a:pt x="2" y="7"/>
                    </a:cubicBezTo>
                    <a:cubicBezTo>
                      <a:pt x="2" y="7"/>
                      <a:pt x="2" y="7"/>
                      <a:pt x="3" y="7"/>
                    </a:cubicBezTo>
                    <a:cubicBezTo>
                      <a:pt x="3" y="6"/>
                      <a:pt x="3" y="6"/>
                      <a:pt x="3" y="6"/>
                    </a:cubicBezTo>
                    <a:cubicBezTo>
                      <a:pt x="3" y="6"/>
                      <a:pt x="4" y="6"/>
                      <a:pt x="4" y="6"/>
                    </a:cubicBezTo>
                    <a:cubicBezTo>
                      <a:pt x="4" y="6"/>
                      <a:pt x="4" y="5"/>
                      <a:pt x="4" y="5"/>
                    </a:cubicBezTo>
                    <a:cubicBezTo>
                      <a:pt x="5" y="5"/>
                      <a:pt x="5" y="5"/>
                      <a:pt x="5" y="5"/>
                    </a:cubicBezTo>
                    <a:cubicBezTo>
                      <a:pt x="5" y="5"/>
                      <a:pt x="6" y="4"/>
                      <a:pt x="6" y="4"/>
                    </a:cubicBezTo>
                    <a:cubicBezTo>
                      <a:pt x="6" y="4"/>
                      <a:pt x="6" y="4"/>
                      <a:pt x="6" y="4"/>
                    </a:cubicBezTo>
                    <a:cubicBezTo>
                      <a:pt x="6" y="4"/>
                      <a:pt x="7" y="4"/>
                      <a:pt x="7" y="4"/>
                    </a:cubicBezTo>
                    <a:cubicBezTo>
                      <a:pt x="7" y="3"/>
                      <a:pt x="7" y="3"/>
                      <a:pt x="7" y="3"/>
                    </a:cubicBezTo>
                    <a:cubicBezTo>
                      <a:pt x="8" y="3"/>
                      <a:pt x="8" y="3"/>
                      <a:pt x="9" y="3"/>
                    </a:cubicBezTo>
                    <a:cubicBezTo>
                      <a:pt x="9" y="2"/>
                      <a:pt x="10" y="2"/>
                      <a:pt x="11" y="2"/>
                    </a:cubicBezTo>
                    <a:cubicBezTo>
                      <a:pt x="12" y="2"/>
                      <a:pt x="13"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2" y="2"/>
                      <a:pt x="11" y="2"/>
                    </a:cubicBezTo>
                    <a:cubicBezTo>
                      <a:pt x="10" y="2"/>
                      <a:pt x="9" y="2"/>
                      <a:pt x="9" y="3"/>
                    </a:cubicBezTo>
                    <a:cubicBezTo>
                      <a:pt x="8" y="3"/>
                      <a:pt x="8" y="3"/>
                      <a:pt x="7" y="3"/>
                    </a:cubicBezTo>
                    <a:cubicBezTo>
                      <a:pt x="7" y="3"/>
                      <a:pt x="7" y="3"/>
                      <a:pt x="7" y="4"/>
                    </a:cubicBezTo>
                    <a:cubicBezTo>
                      <a:pt x="7" y="4"/>
                      <a:pt x="6" y="4"/>
                      <a:pt x="6" y="4"/>
                    </a:cubicBezTo>
                    <a:cubicBezTo>
                      <a:pt x="6" y="4"/>
                      <a:pt x="6" y="4"/>
                      <a:pt x="6" y="4"/>
                    </a:cubicBezTo>
                    <a:cubicBezTo>
                      <a:pt x="6" y="4"/>
                      <a:pt x="5" y="5"/>
                      <a:pt x="5" y="5"/>
                    </a:cubicBezTo>
                    <a:cubicBezTo>
                      <a:pt x="5" y="5"/>
                      <a:pt x="5" y="5"/>
                      <a:pt x="4" y="5"/>
                    </a:cubicBezTo>
                    <a:cubicBezTo>
                      <a:pt x="4" y="5"/>
                      <a:pt x="4" y="6"/>
                      <a:pt x="4" y="6"/>
                    </a:cubicBezTo>
                    <a:cubicBezTo>
                      <a:pt x="4" y="6"/>
                      <a:pt x="3" y="6"/>
                      <a:pt x="3" y="6"/>
                    </a:cubicBezTo>
                    <a:cubicBezTo>
                      <a:pt x="3" y="6"/>
                      <a:pt x="3" y="7"/>
                      <a:pt x="2" y="7"/>
                    </a:cubicBezTo>
                    <a:cubicBezTo>
                      <a:pt x="2" y="7"/>
                      <a:pt x="2" y="7"/>
                      <a:pt x="2" y="7"/>
                    </a:cubicBezTo>
                    <a:cubicBezTo>
                      <a:pt x="1" y="8"/>
                      <a:pt x="1" y="8"/>
                      <a:pt x="1" y="8"/>
                    </a:cubicBezTo>
                    <a:cubicBezTo>
                      <a:pt x="1" y="7"/>
                      <a:pt x="1" y="7"/>
                      <a:pt x="1" y="7"/>
                    </a:cubicBezTo>
                    <a:cubicBezTo>
                      <a:pt x="1" y="7"/>
                      <a:pt x="1" y="7"/>
                      <a:pt x="1" y="8"/>
                    </a:cubicBezTo>
                    <a:cubicBezTo>
                      <a:pt x="1" y="8"/>
                      <a:pt x="1" y="8"/>
                      <a:pt x="1" y="8"/>
                    </a:cubicBezTo>
                    <a:cubicBezTo>
                      <a:pt x="1" y="8"/>
                      <a:pt x="2" y="8"/>
                      <a:pt x="2" y="8"/>
                    </a:cubicBezTo>
                    <a:cubicBezTo>
                      <a:pt x="2" y="9"/>
                      <a:pt x="2" y="9"/>
                      <a:pt x="2" y="9"/>
                    </a:cubicBezTo>
                    <a:cubicBezTo>
                      <a:pt x="2" y="9"/>
                      <a:pt x="2" y="10"/>
                      <a:pt x="2" y="10"/>
                    </a:cubicBezTo>
                    <a:cubicBezTo>
                      <a:pt x="2" y="10"/>
                      <a:pt x="2" y="11"/>
                      <a:pt x="3" y="11"/>
                    </a:cubicBezTo>
                    <a:cubicBezTo>
                      <a:pt x="3" y="11"/>
                      <a:pt x="3" y="11"/>
                      <a:pt x="3" y="12"/>
                    </a:cubicBezTo>
                    <a:cubicBezTo>
                      <a:pt x="3" y="12"/>
                      <a:pt x="4" y="12"/>
                      <a:pt x="4" y="12"/>
                    </a:cubicBezTo>
                    <a:cubicBezTo>
                      <a:pt x="4" y="12"/>
                      <a:pt x="5" y="12"/>
                      <a:pt x="5" y="12"/>
                    </a:cubicBezTo>
                    <a:cubicBezTo>
                      <a:pt x="5" y="12"/>
                      <a:pt x="5" y="12"/>
                      <a:pt x="5" y="12"/>
                    </a:cubicBezTo>
                    <a:cubicBezTo>
                      <a:pt x="5" y="12"/>
                      <a:pt x="5" y="13"/>
                      <a:pt x="5" y="13"/>
                    </a:cubicBezTo>
                    <a:cubicBezTo>
                      <a:pt x="6" y="13"/>
                      <a:pt x="6" y="13"/>
                      <a:pt x="6" y="13"/>
                    </a:cubicBezTo>
                    <a:cubicBezTo>
                      <a:pt x="6" y="13"/>
                      <a:pt x="6"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3" y="14"/>
                      <a:pt x="3" y="14"/>
                    </a:cubicBezTo>
                    <a:cubicBezTo>
                      <a:pt x="3" y="14"/>
                      <a:pt x="3" y="14"/>
                      <a:pt x="3" y="14"/>
                    </a:cubicBezTo>
                    <a:cubicBezTo>
                      <a:pt x="3" y="14"/>
                      <a:pt x="3" y="14"/>
                      <a:pt x="3" y="14"/>
                    </a:cubicBezTo>
                    <a:cubicBezTo>
                      <a:pt x="3" y="14"/>
                      <a:pt x="2" y="15"/>
                      <a:pt x="2" y="15"/>
                    </a:cubicBezTo>
                    <a:cubicBezTo>
                      <a:pt x="2" y="15"/>
                      <a:pt x="2" y="15"/>
                      <a:pt x="2" y="15"/>
                    </a:cubicBezTo>
                    <a:cubicBezTo>
                      <a:pt x="2" y="15"/>
                      <a:pt x="2" y="15"/>
                      <a:pt x="2" y="15"/>
                    </a:cubicBezTo>
                    <a:cubicBezTo>
                      <a:pt x="1" y="16"/>
                      <a:pt x="1" y="16"/>
                      <a:pt x="1" y="17"/>
                    </a:cubicBezTo>
                    <a:cubicBezTo>
                      <a:pt x="1" y="17"/>
                      <a:pt x="1" y="18"/>
                      <a:pt x="1" y="19"/>
                    </a:cubicBezTo>
                    <a:cubicBezTo>
                      <a:pt x="2" y="19"/>
                      <a:pt x="2" y="20"/>
                      <a:pt x="2" y="21"/>
                    </a:cubicBezTo>
                    <a:cubicBezTo>
                      <a:pt x="2" y="21"/>
                      <a:pt x="3" y="22"/>
                      <a:pt x="3" y="23"/>
                    </a:cubicBezTo>
                    <a:cubicBezTo>
                      <a:pt x="4" y="23"/>
                      <a:pt x="4" y="24"/>
                      <a:pt x="4" y="24"/>
                    </a:cubicBezTo>
                    <a:cubicBezTo>
                      <a:pt x="4" y="25"/>
                      <a:pt x="4" y="25"/>
                      <a:pt x="4" y="26"/>
                    </a:cubicBezTo>
                    <a:cubicBezTo>
                      <a:pt x="3" y="26"/>
                      <a:pt x="3" y="27"/>
                      <a:pt x="3" y="27"/>
                    </a:cubicBezTo>
                    <a:cubicBezTo>
                      <a:pt x="3" y="28"/>
                      <a:pt x="2" y="28"/>
                      <a:pt x="2" y="29"/>
                    </a:cubicBezTo>
                    <a:cubicBezTo>
                      <a:pt x="2" y="29"/>
                      <a:pt x="1" y="29"/>
                      <a:pt x="1" y="30"/>
                    </a:cubicBezTo>
                    <a:cubicBezTo>
                      <a:pt x="1" y="30"/>
                      <a:pt x="1" y="31"/>
                      <a:pt x="1" y="31"/>
                    </a:cubicBezTo>
                    <a:cubicBezTo>
                      <a:pt x="0" y="31"/>
                      <a:pt x="0" y="32"/>
                      <a:pt x="0" y="32"/>
                    </a:cubicBezTo>
                    <a:cubicBezTo>
                      <a:pt x="0" y="32"/>
                      <a:pt x="1" y="33"/>
                      <a:pt x="1" y="33"/>
                    </a:cubicBezTo>
                    <a:cubicBezTo>
                      <a:pt x="1" y="33"/>
                      <a:pt x="1" y="33"/>
                      <a:pt x="2" y="34"/>
                    </a:cubicBezTo>
                    <a:cubicBezTo>
                      <a:pt x="2" y="34"/>
                      <a:pt x="2" y="34"/>
                      <a:pt x="2" y="34"/>
                    </a:cubicBezTo>
                    <a:cubicBezTo>
                      <a:pt x="2" y="35"/>
                      <a:pt x="2" y="35"/>
                      <a:pt x="2" y="35"/>
                    </a:cubicBezTo>
                    <a:cubicBezTo>
                      <a:pt x="2" y="36"/>
                      <a:pt x="2" y="36"/>
                      <a:pt x="2" y="36"/>
                    </a:cubicBezTo>
                    <a:cubicBezTo>
                      <a:pt x="2" y="36"/>
                      <a:pt x="2" y="37"/>
                      <a:pt x="2" y="37"/>
                    </a:cubicBezTo>
                    <a:cubicBezTo>
                      <a:pt x="2" y="37"/>
                      <a:pt x="2" y="37"/>
                      <a:pt x="2" y="37"/>
                    </a:cubicBezTo>
                    <a:cubicBezTo>
                      <a:pt x="2" y="38"/>
                      <a:pt x="2" y="38"/>
                      <a:pt x="2" y="38"/>
                    </a:cubicBezTo>
                    <a:cubicBezTo>
                      <a:pt x="2" y="38"/>
                      <a:pt x="2" y="38"/>
                      <a:pt x="2" y="38"/>
                    </a:cubicBezTo>
                    <a:cubicBezTo>
                      <a:pt x="2" y="38"/>
                      <a:pt x="2" y="39"/>
                      <a:pt x="3" y="39"/>
                    </a:cubicBezTo>
                    <a:cubicBezTo>
                      <a:pt x="3" y="39"/>
                      <a:pt x="3" y="39"/>
                      <a:pt x="3" y="39"/>
                    </a:cubicBezTo>
                    <a:cubicBezTo>
                      <a:pt x="3" y="39"/>
                      <a:pt x="3" y="39"/>
                      <a:pt x="4" y="39"/>
                    </a:cubicBezTo>
                    <a:cubicBezTo>
                      <a:pt x="4" y="39"/>
                      <a:pt x="4" y="39"/>
                      <a:pt x="4" y="39"/>
                    </a:cubicBezTo>
                    <a:cubicBezTo>
                      <a:pt x="5" y="39"/>
                      <a:pt x="6" y="39"/>
                      <a:pt x="8" y="39"/>
                    </a:cubicBezTo>
                    <a:cubicBezTo>
                      <a:pt x="9" y="38"/>
                      <a:pt x="10" y="38"/>
                      <a:pt x="12" y="37"/>
                    </a:cubicBezTo>
                    <a:cubicBezTo>
                      <a:pt x="13" y="37"/>
                      <a:pt x="14" y="36"/>
                      <a:pt x="16" y="36"/>
                    </a:cubicBezTo>
                    <a:cubicBezTo>
                      <a:pt x="17" y="35"/>
                      <a:pt x="18" y="34"/>
                      <a:pt x="19" y="33"/>
                    </a:cubicBezTo>
                    <a:cubicBezTo>
                      <a:pt x="20" y="32"/>
                      <a:pt x="20" y="32"/>
                      <a:pt x="21" y="31"/>
                    </a:cubicBezTo>
                    <a:cubicBezTo>
                      <a:pt x="22" y="31"/>
                      <a:pt x="22" y="30"/>
                      <a:pt x="22" y="30"/>
                    </a:cubicBezTo>
                    <a:cubicBezTo>
                      <a:pt x="23" y="30"/>
                      <a:pt x="23" y="30"/>
                      <a:pt x="24" y="30"/>
                    </a:cubicBezTo>
                    <a:cubicBezTo>
                      <a:pt x="24" y="30"/>
                      <a:pt x="24" y="30"/>
                      <a:pt x="24" y="30"/>
                    </a:cubicBezTo>
                    <a:cubicBezTo>
                      <a:pt x="25" y="30"/>
                      <a:pt x="25" y="30"/>
                      <a:pt x="25" y="30"/>
                    </a:cubicBezTo>
                    <a:cubicBezTo>
                      <a:pt x="25" y="30"/>
                      <a:pt x="25" y="30"/>
                      <a:pt x="25" y="30"/>
                    </a:cubicBezTo>
                    <a:cubicBezTo>
                      <a:pt x="25"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9" y="30"/>
                      <a:pt x="29" y="30"/>
                      <a:pt x="29" y="30"/>
                    </a:cubicBezTo>
                    <a:cubicBezTo>
                      <a:pt x="30" y="29"/>
                      <a:pt x="30" y="29"/>
                      <a:pt x="30" y="29"/>
                    </a:cubicBezTo>
                    <a:cubicBezTo>
                      <a:pt x="30" y="29"/>
                      <a:pt x="30" y="29"/>
                      <a:pt x="31" y="28"/>
                    </a:cubicBezTo>
                    <a:cubicBezTo>
                      <a:pt x="31" y="28"/>
                      <a:pt x="31" y="28"/>
                      <a:pt x="31" y="28"/>
                    </a:cubicBezTo>
                    <a:cubicBezTo>
                      <a:pt x="31" y="27"/>
                      <a:pt x="31" y="27"/>
                      <a:pt x="31" y="27"/>
                    </a:cubicBezTo>
                    <a:cubicBezTo>
                      <a:pt x="31" y="27"/>
                      <a:pt x="31" y="26"/>
                      <a:pt x="31" y="26"/>
                    </a:cubicBezTo>
                    <a:cubicBezTo>
                      <a:pt x="31" y="26"/>
                      <a:pt x="30" y="26"/>
                      <a:pt x="30" y="26"/>
                    </a:cubicBezTo>
                    <a:cubicBezTo>
                      <a:pt x="30" y="25"/>
                      <a:pt x="30" y="25"/>
                      <a:pt x="29" y="24"/>
                    </a:cubicBezTo>
                    <a:cubicBezTo>
                      <a:pt x="29" y="23"/>
                      <a:pt x="29" y="22"/>
                      <a:pt x="29" y="21"/>
                    </a:cubicBezTo>
                    <a:cubicBezTo>
                      <a:pt x="28" y="20"/>
                      <a:pt x="28" y="19"/>
                      <a:pt x="28" y="18"/>
                    </a:cubicBezTo>
                    <a:cubicBezTo>
                      <a:pt x="28" y="17"/>
                      <a:pt x="28" y="15"/>
                      <a:pt x="28" y="14"/>
                    </a:cubicBezTo>
                    <a:cubicBezTo>
                      <a:pt x="28" y="13"/>
                      <a:pt x="28" y="12"/>
                      <a:pt x="27" y="11"/>
                    </a:cubicBezTo>
                    <a:cubicBezTo>
                      <a:pt x="26" y="10"/>
                      <a:pt x="26" y="8"/>
                      <a:pt x="25" y="7"/>
                    </a:cubicBezTo>
                    <a:cubicBezTo>
                      <a:pt x="24" y="6"/>
                      <a:pt x="23" y="4"/>
                      <a:pt x="22" y="3"/>
                    </a:cubicBezTo>
                    <a:cubicBezTo>
                      <a:pt x="21" y="2"/>
                      <a:pt x="20"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89" name="Freeform 93">
                <a:extLst>
                  <a:ext uri="{FF2B5EF4-FFF2-40B4-BE49-F238E27FC236}">
                    <a16:creationId xmlns:a16="http://schemas.microsoft.com/office/drawing/2014/main" id="{71B11080-57EF-EE46-B115-87BC3C578E00}"/>
                  </a:ext>
                </a:extLst>
              </p:cNvPr>
              <p:cNvSpPr>
                <a:spLocks/>
              </p:cNvSpPr>
              <p:nvPr/>
            </p:nvSpPr>
            <p:spPr bwMode="auto">
              <a:xfrm>
                <a:off x="4508" y="1000"/>
                <a:ext cx="38" cy="49"/>
              </a:xfrm>
              <a:custGeom>
                <a:avLst/>
                <a:gdLst>
                  <a:gd name="T0" fmla="*/ 2 w 35"/>
                  <a:gd name="T1" fmla="*/ 0 h 46"/>
                  <a:gd name="T2" fmla="*/ 0 w 35"/>
                  <a:gd name="T3" fmla="*/ 2 h 46"/>
                  <a:gd name="T4" fmla="*/ 0 w 35"/>
                  <a:gd name="T5" fmla="*/ 3 h 46"/>
                  <a:gd name="T6" fmla="*/ 0 w 35"/>
                  <a:gd name="T7" fmla="*/ 3 h 46"/>
                  <a:gd name="T8" fmla="*/ 1 w 35"/>
                  <a:gd name="T9" fmla="*/ 4 h 46"/>
                  <a:gd name="T10" fmla="*/ 4 w 35"/>
                  <a:gd name="T11" fmla="*/ 5 h 46"/>
                  <a:gd name="T12" fmla="*/ 6 w 35"/>
                  <a:gd name="T13" fmla="*/ 8 h 46"/>
                  <a:gd name="T14" fmla="*/ 6 w 35"/>
                  <a:gd name="T15" fmla="*/ 8 h 46"/>
                  <a:gd name="T16" fmla="*/ 5 w 35"/>
                  <a:gd name="T17" fmla="*/ 10 h 46"/>
                  <a:gd name="T18" fmla="*/ 3 w 35"/>
                  <a:gd name="T19" fmla="*/ 11 h 46"/>
                  <a:gd name="T20" fmla="*/ 2 w 35"/>
                  <a:gd name="T21" fmla="*/ 12 h 46"/>
                  <a:gd name="T22" fmla="*/ 2 w 35"/>
                  <a:gd name="T23" fmla="*/ 13 h 46"/>
                  <a:gd name="T24" fmla="*/ 3 w 35"/>
                  <a:gd name="T25" fmla="*/ 19 h 46"/>
                  <a:gd name="T26" fmla="*/ 5 w 35"/>
                  <a:gd name="T27" fmla="*/ 26 h 46"/>
                  <a:gd name="T28" fmla="*/ 7 w 35"/>
                  <a:gd name="T29" fmla="*/ 32 h 46"/>
                  <a:gd name="T30" fmla="*/ 7 w 35"/>
                  <a:gd name="T31" fmla="*/ 37 h 46"/>
                  <a:gd name="T32" fmla="*/ 8 w 35"/>
                  <a:gd name="T33" fmla="*/ 39 h 46"/>
                  <a:gd name="T34" fmla="*/ 10 w 35"/>
                  <a:gd name="T35" fmla="*/ 38 h 46"/>
                  <a:gd name="T36" fmla="*/ 13 w 35"/>
                  <a:gd name="T37" fmla="*/ 38 h 46"/>
                  <a:gd name="T38" fmla="*/ 18 w 35"/>
                  <a:gd name="T39" fmla="*/ 36 h 46"/>
                  <a:gd name="T40" fmla="*/ 20 w 35"/>
                  <a:gd name="T41" fmla="*/ 31 h 46"/>
                  <a:gd name="T42" fmla="*/ 24 w 35"/>
                  <a:gd name="T43" fmla="*/ 30 h 46"/>
                  <a:gd name="T44" fmla="*/ 25 w 35"/>
                  <a:gd name="T45" fmla="*/ 30 h 46"/>
                  <a:gd name="T46" fmla="*/ 29 w 35"/>
                  <a:gd name="T47" fmla="*/ 39 h 46"/>
                  <a:gd name="T48" fmla="*/ 30 w 35"/>
                  <a:gd name="T49" fmla="*/ 44 h 46"/>
                  <a:gd name="T50" fmla="*/ 31 w 35"/>
                  <a:gd name="T51" fmla="*/ 45 h 46"/>
                  <a:gd name="T52" fmla="*/ 33 w 35"/>
                  <a:gd name="T53" fmla="*/ 44 h 46"/>
                  <a:gd name="T54" fmla="*/ 33 w 35"/>
                  <a:gd name="T55" fmla="*/ 44 h 46"/>
                  <a:gd name="T56" fmla="*/ 33 w 35"/>
                  <a:gd name="T57" fmla="*/ 43 h 46"/>
                  <a:gd name="T58" fmla="*/ 33 w 35"/>
                  <a:gd name="T59" fmla="*/ 43 h 46"/>
                  <a:gd name="T60" fmla="*/ 33 w 35"/>
                  <a:gd name="T61" fmla="*/ 43 h 46"/>
                  <a:gd name="T62" fmla="*/ 34 w 35"/>
                  <a:gd name="T63" fmla="*/ 40 h 46"/>
                  <a:gd name="T64" fmla="*/ 35 w 35"/>
                  <a:gd name="T65" fmla="*/ 35 h 46"/>
                  <a:gd name="T66" fmla="*/ 33 w 35"/>
                  <a:gd name="T67" fmla="*/ 29 h 46"/>
                  <a:gd name="T68" fmla="*/ 32 w 35"/>
                  <a:gd name="T69" fmla="*/ 23 h 46"/>
                  <a:gd name="T70" fmla="*/ 31 w 35"/>
                  <a:gd name="T71" fmla="*/ 24 h 46"/>
                  <a:gd name="T72" fmla="*/ 28 w 35"/>
                  <a:gd name="T73" fmla="*/ 28 h 46"/>
                  <a:gd name="T74" fmla="*/ 26 w 35"/>
                  <a:gd name="T75" fmla="*/ 29 h 46"/>
                  <a:gd name="T76" fmla="*/ 26 w 35"/>
                  <a:gd name="T77" fmla="*/ 29 h 46"/>
                  <a:gd name="T78" fmla="*/ 24 w 35"/>
                  <a:gd name="T79" fmla="*/ 26 h 46"/>
                  <a:gd name="T80" fmla="*/ 24 w 35"/>
                  <a:gd name="T81" fmla="*/ 24 h 46"/>
                  <a:gd name="T82" fmla="*/ 24 w 35"/>
                  <a:gd name="T83" fmla="*/ 22 h 46"/>
                  <a:gd name="T84" fmla="*/ 26 w 35"/>
                  <a:gd name="T85" fmla="*/ 19 h 46"/>
                  <a:gd name="T86" fmla="*/ 32 w 35"/>
                  <a:gd name="T87" fmla="*/ 13 h 46"/>
                  <a:gd name="T88" fmla="*/ 31 w 35"/>
                  <a:gd name="T89" fmla="*/ 10 h 46"/>
                  <a:gd name="T90" fmla="*/ 24 w 35"/>
                  <a:gd name="T91" fmla="*/ 10 h 46"/>
                  <a:gd name="T92" fmla="*/ 17 w 35"/>
                  <a:gd name="T93" fmla="*/ 10 h 46"/>
                  <a:gd name="T94" fmla="*/ 16 w 35"/>
                  <a:gd name="T95" fmla="*/ 10 h 46"/>
                  <a:gd name="T96" fmla="*/ 12 w 35"/>
                  <a:gd name="T97" fmla="*/ 6 h 46"/>
                  <a:gd name="T98" fmla="*/ 9 w 35"/>
                  <a:gd name="T99" fmla="*/ 2 h 46"/>
                  <a:gd name="T100" fmla="*/ 5 w 35"/>
                  <a:gd name="T101" fmla="*/ 1 h 46"/>
                  <a:gd name="T102" fmla="*/ 3 w 35"/>
                  <a:gd name="T103" fmla="*/ 0 h 46"/>
                  <a:gd name="T104" fmla="*/ 2 w 35"/>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2" y="0"/>
                    </a:moveTo>
                    <a:cubicBezTo>
                      <a:pt x="2" y="0"/>
                      <a:pt x="2" y="0"/>
                      <a:pt x="2" y="0"/>
                    </a:cubicBezTo>
                    <a:cubicBezTo>
                      <a:pt x="2" y="0"/>
                      <a:pt x="2" y="0"/>
                      <a:pt x="2" y="0"/>
                    </a:cubicBezTo>
                    <a:cubicBezTo>
                      <a:pt x="1" y="0"/>
                      <a:pt x="1" y="1"/>
                      <a:pt x="1" y="1"/>
                    </a:cubicBezTo>
                    <a:cubicBezTo>
                      <a:pt x="1" y="1"/>
                      <a:pt x="1" y="1"/>
                      <a:pt x="1" y="2"/>
                    </a:cubicBezTo>
                    <a:cubicBezTo>
                      <a:pt x="1"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1" y="3"/>
                    </a:cubicBezTo>
                    <a:cubicBezTo>
                      <a:pt x="1" y="4"/>
                      <a:pt x="1" y="4"/>
                      <a:pt x="1" y="4"/>
                    </a:cubicBezTo>
                    <a:cubicBezTo>
                      <a:pt x="2" y="4"/>
                      <a:pt x="2" y="4"/>
                      <a:pt x="2" y="4"/>
                    </a:cubicBezTo>
                    <a:cubicBezTo>
                      <a:pt x="2" y="5"/>
                      <a:pt x="3" y="5"/>
                      <a:pt x="3" y="5"/>
                    </a:cubicBezTo>
                    <a:cubicBezTo>
                      <a:pt x="4" y="5"/>
                      <a:pt x="4" y="5"/>
                      <a:pt x="4" y="5"/>
                    </a:cubicBezTo>
                    <a:cubicBezTo>
                      <a:pt x="5" y="6"/>
                      <a:pt x="5" y="6"/>
                      <a:pt x="5" y="6"/>
                    </a:cubicBezTo>
                    <a:cubicBezTo>
                      <a:pt x="6" y="6"/>
                      <a:pt x="6" y="7"/>
                      <a:pt x="6" y="7"/>
                    </a:cubicBezTo>
                    <a:cubicBezTo>
                      <a:pt x="6" y="7"/>
                      <a:pt x="6" y="7"/>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10"/>
                      <a:pt x="5" y="10"/>
                      <a:pt x="5" y="10"/>
                    </a:cubicBezTo>
                    <a:cubicBezTo>
                      <a:pt x="5" y="10"/>
                      <a:pt x="5" y="10"/>
                      <a:pt x="4" y="10"/>
                    </a:cubicBezTo>
                    <a:cubicBezTo>
                      <a:pt x="4" y="11"/>
                      <a:pt x="4" y="11"/>
                      <a:pt x="3" y="11"/>
                    </a:cubicBezTo>
                    <a:cubicBezTo>
                      <a:pt x="3" y="11"/>
                      <a:pt x="3" y="11"/>
                      <a:pt x="3" y="11"/>
                    </a:cubicBezTo>
                    <a:cubicBezTo>
                      <a:pt x="3" y="11"/>
                      <a:pt x="3" y="11"/>
                      <a:pt x="2" y="11"/>
                    </a:cubicBezTo>
                    <a:cubicBezTo>
                      <a:pt x="2" y="11"/>
                      <a:pt x="2" y="11"/>
                      <a:pt x="2" y="11"/>
                    </a:cubicBezTo>
                    <a:cubicBezTo>
                      <a:pt x="2" y="11"/>
                      <a:pt x="2" y="12"/>
                      <a:pt x="2" y="12"/>
                    </a:cubicBezTo>
                    <a:cubicBezTo>
                      <a:pt x="2" y="12"/>
                      <a:pt x="2" y="12"/>
                      <a:pt x="2" y="12"/>
                    </a:cubicBezTo>
                    <a:cubicBezTo>
                      <a:pt x="2" y="12"/>
                      <a:pt x="2" y="12"/>
                      <a:pt x="2" y="13"/>
                    </a:cubicBezTo>
                    <a:cubicBezTo>
                      <a:pt x="2" y="13"/>
                      <a:pt x="2" y="13"/>
                      <a:pt x="2" y="13"/>
                    </a:cubicBezTo>
                    <a:cubicBezTo>
                      <a:pt x="2" y="13"/>
                      <a:pt x="2" y="13"/>
                      <a:pt x="2" y="14"/>
                    </a:cubicBezTo>
                    <a:cubicBezTo>
                      <a:pt x="2" y="14"/>
                      <a:pt x="2" y="15"/>
                      <a:pt x="2" y="16"/>
                    </a:cubicBezTo>
                    <a:cubicBezTo>
                      <a:pt x="2" y="17"/>
                      <a:pt x="2" y="18"/>
                      <a:pt x="3" y="19"/>
                    </a:cubicBezTo>
                    <a:cubicBezTo>
                      <a:pt x="3" y="20"/>
                      <a:pt x="3" y="21"/>
                      <a:pt x="3" y="22"/>
                    </a:cubicBezTo>
                    <a:cubicBezTo>
                      <a:pt x="4" y="23"/>
                      <a:pt x="4" y="23"/>
                      <a:pt x="4" y="24"/>
                    </a:cubicBezTo>
                    <a:cubicBezTo>
                      <a:pt x="4" y="24"/>
                      <a:pt x="5" y="25"/>
                      <a:pt x="5" y="26"/>
                    </a:cubicBezTo>
                    <a:cubicBezTo>
                      <a:pt x="5" y="26"/>
                      <a:pt x="5" y="27"/>
                      <a:pt x="5" y="27"/>
                    </a:cubicBezTo>
                    <a:cubicBezTo>
                      <a:pt x="6" y="28"/>
                      <a:pt x="6" y="29"/>
                      <a:pt x="6" y="30"/>
                    </a:cubicBezTo>
                    <a:cubicBezTo>
                      <a:pt x="6" y="30"/>
                      <a:pt x="6" y="31"/>
                      <a:pt x="7" y="32"/>
                    </a:cubicBezTo>
                    <a:cubicBezTo>
                      <a:pt x="7" y="32"/>
                      <a:pt x="7" y="33"/>
                      <a:pt x="7" y="34"/>
                    </a:cubicBezTo>
                    <a:cubicBezTo>
                      <a:pt x="7" y="34"/>
                      <a:pt x="7" y="35"/>
                      <a:pt x="7" y="35"/>
                    </a:cubicBezTo>
                    <a:cubicBezTo>
                      <a:pt x="7" y="36"/>
                      <a:pt x="7" y="37"/>
                      <a:pt x="7" y="37"/>
                    </a:cubicBezTo>
                    <a:cubicBezTo>
                      <a:pt x="7" y="38"/>
                      <a:pt x="7" y="38"/>
                      <a:pt x="8" y="39"/>
                    </a:cubicBezTo>
                    <a:cubicBezTo>
                      <a:pt x="8" y="39"/>
                      <a:pt x="8" y="39"/>
                      <a:pt x="8" y="39"/>
                    </a:cubicBezTo>
                    <a:cubicBezTo>
                      <a:pt x="8" y="39"/>
                      <a:pt x="8" y="39"/>
                      <a:pt x="8" y="39"/>
                    </a:cubicBezTo>
                    <a:cubicBezTo>
                      <a:pt x="9" y="39"/>
                      <a:pt x="9" y="39"/>
                      <a:pt x="9" y="38"/>
                    </a:cubicBezTo>
                    <a:cubicBezTo>
                      <a:pt x="9" y="38"/>
                      <a:pt x="9" y="38"/>
                      <a:pt x="9" y="38"/>
                    </a:cubicBezTo>
                    <a:cubicBezTo>
                      <a:pt x="10" y="38"/>
                      <a:pt x="10" y="38"/>
                      <a:pt x="10" y="38"/>
                    </a:cubicBezTo>
                    <a:cubicBezTo>
                      <a:pt x="10" y="38"/>
                      <a:pt x="11" y="38"/>
                      <a:pt x="11" y="38"/>
                    </a:cubicBezTo>
                    <a:cubicBezTo>
                      <a:pt x="11" y="38"/>
                      <a:pt x="11" y="38"/>
                      <a:pt x="12" y="38"/>
                    </a:cubicBezTo>
                    <a:cubicBezTo>
                      <a:pt x="12" y="38"/>
                      <a:pt x="12" y="38"/>
                      <a:pt x="13" y="38"/>
                    </a:cubicBezTo>
                    <a:cubicBezTo>
                      <a:pt x="14" y="38"/>
                      <a:pt x="15" y="37"/>
                      <a:pt x="15" y="37"/>
                    </a:cubicBezTo>
                    <a:cubicBezTo>
                      <a:pt x="16" y="37"/>
                      <a:pt x="17" y="37"/>
                      <a:pt x="17" y="37"/>
                    </a:cubicBezTo>
                    <a:cubicBezTo>
                      <a:pt x="18" y="37"/>
                      <a:pt x="18" y="36"/>
                      <a:pt x="18" y="36"/>
                    </a:cubicBezTo>
                    <a:cubicBezTo>
                      <a:pt x="19" y="36"/>
                      <a:pt x="19" y="35"/>
                      <a:pt x="19" y="35"/>
                    </a:cubicBezTo>
                    <a:cubicBezTo>
                      <a:pt x="19" y="34"/>
                      <a:pt x="19" y="33"/>
                      <a:pt x="19" y="33"/>
                    </a:cubicBezTo>
                    <a:cubicBezTo>
                      <a:pt x="20" y="32"/>
                      <a:pt x="20" y="32"/>
                      <a:pt x="20" y="31"/>
                    </a:cubicBezTo>
                    <a:cubicBezTo>
                      <a:pt x="21" y="31"/>
                      <a:pt x="21" y="31"/>
                      <a:pt x="22" y="30"/>
                    </a:cubicBezTo>
                    <a:cubicBezTo>
                      <a:pt x="22" y="30"/>
                      <a:pt x="23" y="30"/>
                      <a:pt x="23" y="30"/>
                    </a:cubicBezTo>
                    <a:cubicBezTo>
                      <a:pt x="23" y="30"/>
                      <a:pt x="24" y="30"/>
                      <a:pt x="24" y="30"/>
                    </a:cubicBezTo>
                    <a:cubicBezTo>
                      <a:pt x="24" y="30"/>
                      <a:pt x="24" y="30"/>
                      <a:pt x="24" y="30"/>
                    </a:cubicBezTo>
                    <a:cubicBezTo>
                      <a:pt x="24" y="30"/>
                      <a:pt x="24" y="30"/>
                      <a:pt x="24" y="30"/>
                    </a:cubicBezTo>
                    <a:cubicBezTo>
                      <a:pt x="24" y="30"/>
                      <a:pt x="24" y="30"/>
                      <a:pt x="25" y="30"/>
                    </a:cubicBezTo>
                    <a:cubicBezTo>
                      <a:pt x="25" y="31"/>
                      <a:pt x="26" y="31"/>
                      <a:pt x="26" y="32"/>
                    </a:cubicBezTo>
                    <a:cubicBezTo>
                      <a:pt x="27" y="33"/>
                      <a:pt x="27" y="34"/>
                      <a:pt x="28" y="35"/>
                    </a:cubicBezTo>
                    <a:cubicBezTo>
                      <a:pt x="28" y="36"/>
                      <a:pt x="29" y="38"/>
                      <a:pt x="29" y="39"/>
                    </a:cubicBezTo>
                    <a:cubicBezTo>
                      <a:pt x="29" y="40"/>
                      <a:pt x="29" y="41"/>
                      <a:pt x="30" y="42"/>
                    </a:cubicBezTo>
                    <a:cubicBezTo>
                      <a:pt x="30" y="42"/>
                      <a:pt x="30" y="43"/>
                      <a:pt x="30" y="43"/>
                    </a:cubicBezTo>
                    <a:cubicBezTo>
                      <a:pt x="30" y="43"/>
                      <a:pt x="30" y="43"/>
                      <a:pt x="30" y="44"/>
                    </a:cubicBezTo>
                    <a:cubicBezTo>
                      <a:pt x="30" y="44"/>
                      <a:pt x="30" y="44"/>
                      <a:pt x="30" y="45"/>
                    </a:cubicBezTo>
                    <a:cubicBezTo>
                      <a:pt x="30" y="45"/>
                      <a:pt x="30" y="45"/>
                      <a:pt x="31" y="46"/>
                    </a:cubicBezTo>
                    <a:cubicBezTo>
                      <a:pt x="31" y="45"/>
                      <a:pt x="31" y="45"/>
                      <a:pt x="31" y="45"/>
                    </a:cubicBezTo>
                    <a:cubicBezTo>
                      <a:pt x="32" y="45"/>
                      <a:pt x="32" y="44"/>
                      <a:pt x="32" y="44"/>
                    </a:cubicBezTo>
                    <a:cubicBezTo>
                      <a:pt x="32" y="44"/>
                      <a:pt x="32"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2"/>
                    </a:cubicBezTo>
                    <a:cubicBezTo>
                      <a:pt x="34" y="42"/>
                      <a:pt x="34" y="41"/>
                      <a:pt x="34" y="41"/>
                    </a:cubicBezTo>
                    <a:cubicBezTo>
                      <a:pt x="34" y="40"/>
                      <a:pt x="34" y="40"/>
                      <a:pt x="34" y="40"/>
                    </a:cubicBezTo>
                    <a:cubicBezTo>
                      <a:pt x="35" y="39"/>
                      <a:pt x="35" y="39"/>
                      <a:pt x="35" y="38"/>
                    </a:cubicBezTo>
                    <a:cubicBezTo>
                      <a:pt x="35" y="38"/>
                      <a:pt x="35" y="37"/>
                      <a:pt x="35" y="37"/>
                    </a:cubicBezTo>
                    <a:cubicBezTo>
                      <a:pt x="35" y="36"/>
                      <a:pt x="35" y="35"/>
                      <a:pt x="35" y="35"/>
                    </a:cubicBezTo>
                    <a:cubicBezTo>
                      <a:pt x="34" y="34"/>
                      <a:pt x="34" y="34"/>
                      <a:pt x="34" y="33"/>
                    </a:cubicBezTo>
                    <a:cubicBezTo>
                      <a:pt x="34" y="33"/>
                      <a:pt x="34" y="32"/>
                      <a:pt x="34" y="32"/>
                    </a:cubicBezTo>
                    <a:cubicBezTo>
                      <a:pt x="34" y="31"/>
                      <a:pt x="34" y="30"/>
                      <a:pt x="33" y="29"/>
                    </a:cubicBezTo>
                    <a:cubicBezTo>
                      <a:pt x="33" y="28"/>
                      <a:pt x="33" y="27"/>
                      <a:pt x="33" y="26"/>
                    </a:cubicBezTo>
                    <a:cubicBezTo>
                      <a:pt x="33" y="25"/>
                      <a:pt x="32" y="24"/>
                      <a:pt x="32" y="24"/>
                    </a:cubicBezTo>
                    <a:cubicBezTo>
                      <a:pt x="32" y="23"/>
                      <a:pt x="32" y="23"/>
                      <a:pt x="32" y="23"/>
                    </a:cubicBezTo>
                    <a:cubicBezTo>
                      <a:pt x="32" y="23"/>
                      <a:pt x="32" y="23"/>
                      <a:pt x="32" y="23"/>
                    </a:cubicBezTo>
                    <a:cubicBezTo>
                      <a:pt x="31" y="23"/>
                      <a:pt x="31" y="23"/>
                      <a:pt x="31" y="24"/>
                    </a:cubicBezTo>
                    <a:cubicBezTo>
                      <a:pt x="31" y="24"/>
                      <a:pt x="31" y="24"/>
                      <a:pt x="31" y="24"/>
                    </a:cubicBezTo>
                    <a:cubicBezTo>
                      <a:pt x="31" y="25"/>
                      <a:pt x="30" y="25"/>
                      <a:pt x="30" y="25"/>
                    </a:cubicBezTo>
                    <a:cubicBezTo>
                      <a:pt x="30" y="26"/>
                      <a:pt x="30" y="26"/>
                      <a:pt x="29" y="27"/>
                    </a:cubicBezTo>
                    <a:cubicBezTo>
                      <a:pt x="29" y="27"/>
                      <a:pt x="29" y="28"/>
                      <a:pt x="28" y="28"/>
                    </a:cubicBezTo>
                    <a:cubicBezTo>
                      <a:pt x="28" y="28"/>
                      <a:pt x="28" y="29"/>
                      <a:pt x="27" y="29"/>
                    </a:cubicBezTo>
                    <a:cubicBezTo>
                      <a:pt x="27" y="29"/>
                      <a:pt x="27"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5" y="29"/>
                      <a:pt x="25" y="29"/>
                    </a:cubicBezTo>
                    <a:cubicBezTo>
                      <a:pt x="25" y="28"/>
                      <a:pt x="24" y="28"/>
                      <a:pt x="24" y="28"/>
                    </a:cubicBezTo>
                    <a:cubicBezTo>
                      <a:pt x="24" y="27"/>
                      <a:pt x="24" y="27"/>
                      <a:pt x="24" y="26"/>
                    </a:cubicBezTo>
                    <a:cubicBezTo>
                      <a:pt x="24" y="25"/>
                      <a:pt x="24" y="25"/>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2"/>
                      <a:pt x="24" y="22"/>
                    </a:cubicBezTo>
                    <a:cubicBezTo>
                      <a:pt x="24" y="21"/>
                      <a:pt x="24" y="21"/>
                      <a:pt x="24" y="20"/>
                    </a:cubicBezTo>
                    <a:cubicBezTo>
                      <a:pt x="25" y="20"/>
                      <a:pt x="25" y="20"/>
                      <a:pt x="25" y="20"/>
                    </a:cubicBezTo>
                    <a:cubicBezTo>
                      <a:pt x="26" y="19"/>
                      <a:pt x="26" y="19"/>
                      <a:pt x="26" y="19"/>
                    </a:cubicBezTo>
                    <a:cubicBezTo>
                      <a:pt x="27" y="19"/>
                      <a:pt x="28" y="19"/>
                      <a:pt x="28" y="18"/>
                    </a:cubicBezTo>
                    <a:cubicBezTo>
                      <a:pt x="29" y="18"/>
                      <a:pt x="30" y="17"/>
                      <a:pt x="30" y="16"/>
                    </a:cubicBezTo>
                    <a:cubicBezTo>
                      <a:pt x="31" y="15"/>
                      <a:pt x="31" y="14"/>
                      <a:pt x="32" y="13"/>
                    </a:cubicBezTo>
                    <a:cubicBezTo>
                      <a:pt x="32" y="12"/>
                      <a:pt x="32" y="12"/>
                      <a:pt x="32" y="11"/>
                    </a:cubicBezTo>
                    <a:cubicBezTo>
                      <a:pt x="32" y="11"/>
                      <a:pt x="32" y="11"/>
                      <a:pt x="32" y="10"/>
                    </a:cubicBezTo>
                    <a:cubicBezTo>
                      <a:pt x="32" y="10"/>
                      <a:pt x="31" y="10"/>
                      <a:pt x="31" y="10"/>
                    </a:cubicBezTo>
                    <a:cubicBezTo>
                      <a:pt x="30" y="10"/>
                      <a:pt x="30" y="10"/>
                      <a:pt x="29" y="10"/>
                    </a:cubicBezTo>
                    <a:cubicBezTo>
                      <a:pt x="28" y="10"/>
                      <a:pt x="27" y="10"/>
                      <a:pt x="27" y="10"/>
                    </a:cubicBezTo>
                    <a:cubicBezTo>
                      <a:pt x="26" y="10"/>
                      <a:pt x="25" y="10"/>
                      <a:pt x="24" y="10"/>
                    </a:cubicBezTo>
                    <a:cubicBezTo>
                      <a:pt x="23" y="10"/>
                      <a:pt x="22" y="10"/>
                      <a:pt x="21" y="10"/>
                    </a:cubicBezTo>
                    <a:cubicBezTo>
                      <a:pt x="20" y="10"/>
                      <a:pt x="19" y="10"/>
                      <a:pt x="18" y="10"/>
                    </a:cubicBezTo>
                    <a:cubicBezTo>
                      <a:pt x="18" y="10"/>
                      <a:pt x="17" y="10"/>
                      <a:pt x="17" y="10"/>
                    </a:cubicBezTo>
                    <a:cubicBezTo>
                      <a:pt x="17" y="10"/>
                      <a:pt x="17" y="10"/>
                      <a:pt x="17" y="10"/>
                    </a:cubicBezTo>
                    <a:cubicBezTo>
                      <a:pt x="17" y="10"/>
                      <a:pt x="17" y="10"/>
                      <a:pt x="17" y="10"/>
                    </a:cubicBezTo>
                    <a:cubicBezTo>
                      <a:pt x="17" y="10"/>
                      <a:pt x="17" y="10"/>
                      <a:pt x="16" y="10"/>
                    </a:cubicBezTo>
                    <a:cubicBezTo>
                      <a:pt x="16" y="10"/>
                      <a:pt x="15" y="9"/>
                      <a:pt x="15" y="9"/>
                    </a:cubicBezTo>
                    <a:cubicBezTo>
                      <a:pt x="14" y="9"/>
                      <a:pt x="14" y="8"/>
                      <a:pt x="13" y="8"/>
                    </a:cubicBezTo>
                    <a:cubicBezTo>
                      <a:pt x="13" y="7"/>
                      <a:pt x="12" y="6"/>
                      <a:pt x="12" y="6"/>
                    </a:cubicBezTo>
                    <a:cubicBezTo>
                      <a:pt x="12" y="5"/>
                      <a:pt x="12" y="4"/>
                      <a:pt x="12" y="4"/>
                    </a:cubicBezTo>
                    <a:cubicBezTo>
                      <a:pt x="12" y="3"/>
                      <a:pt x="11" y="3"/>
                      <a:pt x="11" y="3"/>
                    </a:cubicBezTo>
                    <a:cubicBezTo>
                      <a:pt x="11" y="2"/>
                      <a:pt x="10" y="2"/>
                      <a:pt x="9" y="2"/>
                    </a:cubicBezTo>
                    <a:cubicBezTo>
                      <a:pt x="9" y="2"/>
                      <a:pt x="8" y="2"/>
                      <a:pt x="7" y="2"/>
                    </a:cubicBezTo>
                    <a:cubicBezTo>
                      <a:pt x="7" y="2"/>
                      <a:pt x="6" y="2"/>
                      <a:pt x="6" y="2"/>
                    </a:cubicBezTo>
                    <a:cubicBezTo>
                      <a:pt x="6" y="2"/>
                      <a:pt x="5" y="1"/>
                      <a:pt x="5" y="1"/>
                    </a:cubicBezTo>
                    <a:cubicBezTo>
                      <a:pt x="5" y="1"/>
                      <a:pt x="5" y="1"/>
                      <a:pt x="4" y="1"/>
                    </a:cubicBezTo>
                    <a:cubicBezTo>
                      <a:pt x="4" y="1"/>
                      <a:pt x="4" y="1"/>
                      <a:pt x="4" y="0"/>
                    </a:cubicBezTo>
                    <a:cubicBezTo>
                      <a:pt x="3" y="0"/>
                      <a:pt x="3" y="0"/>
                      <a:pt x="3" y="0"/>
                    </a:cubicBezTo>
                    <a:cubicBezTo>
                      <a:pt x="3" y="0"/>
                      <a:pt x="3"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0" name="Freeform 94">
                <a:extLst>
                  <a:ext uri="{FF2B5EF4-FFF2-40B4-BE49-F238E27FC236}">
                    <a16:creationId xmlns:a16="http://schemas.microsoft.com/office/drawing/2014/main" id="{4BE04BE7-93F6-C64A-81BA-80237DCB8FFE}"/>
                  </a:ext>
                </a:extLst>
              </p:cNvPr>
              <p:cNvSpPr>
                <a:spLocks noEditPoints="1"/>
              </p:cNvSpPr>
              <p:nvPr/>
            </p:nvSpPr>
            <p:spPr bwMode="auto">
              <a:xfrm>
                <a:off x="4516" y="1032"/>
                <a:ext cx="27" cy="18"/>
              </a:xfrm>
              <a:custGeom>
                <a:avLst/>
                <a:gdLst>
                  <a:gd name="T0" fmla="*/ 26 w 26"/>
                  <a:gd name="T1" fmla="*/ 14 h 17"/>
                  <a:gd name="T2" fmla="*/ 26 w 26"/>
                  <a:gd name="T3" fmla="*/ 14 h 17"/>
                  <a:gd name="T4" fmla="*/ 26 w 26"/>
                  <a:gd name="T5" fmla="*/ 14 h 17"/>
                  <a:gd name="T6" fmla="*/ 26 w 26"/>
                  <a:gd name="T7" fmla="*/ 14 h 17"/>
                  <a:gd name="T8" fmla="*/ 26 w 26"/>
                  <a:gd name="T9" fmla="*/ 13 h 17"/>
                  <a:gd name="T10" fmla="*/ 26 w 26"/>
                  <a:gd name="T11" fmla="*/ 13 h 17"/>
                  <a:gd name="T12" fmla="*/ 26 w 26"/>
                  <a:gd name="T13" fmla="*/ 13 h 17"/>
                  <a:gd name="T14" fmla="*/ 26 w 26"/>
                  <a:gd name="T15" fmla="*/ 13 h 17"/>
                  <a:gd name="T16" fmla="*/ 26 w 26"/>
                  <a:gd name="T17" fmla="*/ 13 h 17"/>
                  <a:gd name="T18" fmla="*/ 0 w 26"/>
                  <a:gd name="T19" fmla="*/ 10 h 17"/>
                  <a:gd name="T20" fmla="*/ 0 w 26"/>
                  <a:gd name="T21" fmla="*/ 10 h 17"/>
                  <a:gd name="T22" fmla="*/ 0 w 26"/>
                  <a:gd name="T23" fmla="*/ 10 h 17"/>
                  <a:gd name="T24" fmla="*/ 16 w 26"/>
                  <a:gd name="T25" fmla="*/ 0 h 17"/>
                  <a:gd name="T26" fmla="*/ 13 w 26"/>
                  <a:gd name="T27" fmla="*/ 1 h 17"/>
                  <a:gd name="T28" fmla="*/ 12 w 26"/>
                  <a:gd name="T29" fmla="*/ 5 h 17"/>
                  <a:gd name="T30" fmla="*/ 10 w 26"/>
                  <a:gd name="T31" fmla="*/ 7 h 17"/>
                  <a:gd name="T32" fmla="*/ 6 w 26"/>
                  <a:gd name="T33" fmla="*/ 8 h 17"/>
                  <a:gd name="T34" fmla="*/ 4 w 26"/>
                  <a:gd name="T35" fmla="*/ 8 h 17"/>
                  <a:gd name="T36" fmla="*/ 2 w 26"/>
                  <a:gd name="T37" fmla="*/ 8 h 17"/>
                  <a:gd name="T38" fmla="*/ 1 w 26"/>
                  <a:gd name="T39" fmla="*/ 9 h 17"/>
                  <a:gd name="T40" fmla="*/ 1 w 26"/>
                  <a:gd name="T41" fmla="*/ 9 h 17"/>
                  <a:gd name="T42" fmla="*/ 0 w 26"/>
                  <a:gd name="T43" fmla="*/ 5 h 17"/>
                  <a:gd name="T44" fmla="*/ 0 w 26"/>
                  <a:gd name="T45" fmla="*/ 2 h 17"/>
                  <a:gd name="T46" fmla="*/ 0 w 26"/>
                  <a:gd name="T47" fmla="*/ 6 h 17"/>
                  <a:gd name="T48" fmla="*/ 1 w 26"/>
                  <a:gd name="T49" fmla="*/ 10 h 17"/>
                  <a:gd name="T50" fmla="*/ 1 w 26"/>
                  <a:gd name="T51" fmla="*/ 10 h 17"/>
                  <a:gd name="T52" fmla="*/ 2 w 26"/>
                  <a:gd name="T53" fmla="*/ 9 h 17"/>
                  <a:gd name="T54" fmla="*/ 3 w 26"/>
                  <a:gd name="T55" fmla="*/ 9 h 17"/>
                  <a:gd name="T56" fmla="*/ 5 w 26"/>
                  <a:gd name="T57" fmla="*/ 9 h 17"/>
                  <a:gd name="T58" fmla="*/ 7 w 26"/>
                  <a:gd name="T59" fmla="*/ 8 h 17"/>
                  <a:gd name="T60" fmla="*/ 12 w 26"/>
                  <a:gd name="T61" fmla="*/ 7 h 17"/>
                  <a:gd name="T62" fmla="*/ 13 w 26"/>
                  <a:gd name="T63" fmla="*/ 3 h 17"/>
                  <a:gd name="T64" fmla="*/ 15 w 26"/>
                  <a:gd name="T65" fmla="*/ 1 h 17"/>
                  <a:gd name="T66" fmla="*/ 17 w 26"/>
                  <a:gd name="T67" fmla="*/ 1 h 17"/>
                  <a:gd name="T68" fmla="*/ 20 w 26"/>
                  <a:gd name="T69" fmla="*/ 6 h 17"/>
                  <a:gd name="T70" fmla="*/ 22 w 26"/>
                  <a:gd name="T71" fmla="*/ 12 h 17"/>
                  <a:gd name="T72" fmla="*/ 22 w 26"/>
                  <a:gd name="T73" fmla="*/ 14 h 17"/>
                  <a:gd name="T74" fmla="*/ 23 w 26"/>
                  <a:gd name="T75" fmla="*/ 17 h 17"/>
                  <a:gd name="T76" fmla="*/ 23 w 26"/>
                  <a:gd name="T77" fmla="*/ 16 h 17"/>
                  <a:gd name="T78" fmla="*/ 23 w 26"/>
                  <a:gd name="T79" fmla="*/ 16 h 17"/>
                  <a:gd name="T80" fmla="*/ 24 w 26"/>
                  <a:gd name="T81" fmla="*/ 16 h 17"/>
                  <a:gd name="T82" fmla="*/ 23 w 26"/>
                  <a:gd name="T83" fmla="*/ 14 h 17"/>
                  <a:gd name="T84" fmla="*/ 23 w 26"/>
                  <a:gd name="T85" fmla="*/ 12 h 17"/>
                  <a:gd name="T86" fmla="*/ 21 w 26"/>
                  <a:gd name="T87" fmla="*/ 5 h 17"/>
                  <a:gd name="T88" fmla="*/ 18 w 26"/>
                  <a:gd name="T89" fmla="*/ 0 h 17"/>
                  <a:gd name="T90" fmla="*/ 17 w 26"/>
                  <a:gd name="T91" fmla="*/ 0 h 17"/>
                  <a:gd name="T92" fmla="*/ 16 w 26"/>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7">
                    <a:moveTo>
                      <a:pt x="26" y="13"/>
                    </a:moveTo>
                    <a:cubicBezTo>
                      <a:pt x="26" y="13"/>
                      <a:pt x="26" y="13"/>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moveTo>
                      <a:pt x="26" y="13"/>
                    </a:move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moveTo>
                      <a:pt x="0" y="10"/>
                    </a:move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moveTo>
                      <a:pt x="16" y="0"/>
                    </a:moveTo>
                    <a:cubicBezTo>
                      <a:pt x="16" y="0"/>
                      <a:pt x="15" y="0"/>
                      <a:pt x="15" y="0"/>
                    </a:cubicBezTo>
                    <a:cubicBezTo>
                      <a:pt x="14" y="1"/>
                      <a:pt x="14" y="1"/>
                      <a:pt x="13" y="1"/>
                    </a:cubicBezTo>
                    <a:cubicBezTo>
                      <a:pt x="13" y="2"/>
                      <a:pt x="13" y="2"/>
                      <a:pt x="12" y="3"/>
                    </a:cubicBezTo>
                    <a:cubicBezTo>
                      <a:pt x="12" y="3"/>
                      <a:pt x="12" y="4"/>
                      <a:pt x="12" y="5"/>
                    </a:cubicBezTo>
                    <a:cubicBezTo>
                      <a:pt x="12" y="5"/>
                      <a:pt x="12" y="6"/>
                      <a:pt x="11" y="6"/>
                    </a:cubicBezTo>
                    <a:cubicBezTo>
                      <a:pt x="11" y="6"/>
                      <a:pt x="11" y="7"/>
                      <a:pt x="10" y="7"/>
                    </a:cubicBezTo>
                    <a:cubicBezTo>
                      <a:pt x="10" y="7"/>
                      <a:pt x="9" y="7"/>
                      <a:pt x="8" y="7"/>
                    </a:cubicBezTo>
                    <a:cubicBezTo>
                      <a:pt x="8" y="7"/>
                      <a:pt x="7" y="8"/>
                      <a:pt x="6" y="8"/>
                    </a:cubicBezTo>
                    <a:cubicBezTo>
                      <a:pt x="5" y="8"/>
                      <a:pt x="5" y="8"/>
                      <a:pt x="5" y="8"/>
                    </a:cubicBezTo>
                    <a:cubicBezTo>
                      <a:pt x="4" y="8"/>
                      <a:pt x="4" y="8"/>
                      <a:pt x="4" y="8"/>
                    </a:cubicBezTo>
                    <a:cubicBezTo>
                      <a:pt x="4" y="8"/>
                      <a:pt x="3" y="8"/>
                      <a:pt x="3" y="8"/>
                    </a:cubicBezTo>
                    <a:cubicBezTo>
                      <a:pt x="3" y="8"/>
                      <a:pt x="3" y="8"/>
                      <a:pt x="2" y="8"/>
                    </a:cubicBezTo>
                    <a:cubicBezTo>
                      <a:pt x="2" y="8"/>
                      <a:pt x="2" y="8"/>
                      <a:pt x="2" y="8"/>
                    </a:cubicBezTo>
                    <a:cubicBezTo>
                      <a:pt x="2" y="9"/>
                      <a:pt x="2" y="9"/>
                      <a:pt x="1" y="9"/>
                    </a:cubicBezTo>
                    <a:cubicBezTo>
                      <a:pt x="1" y="9"/>
                      <a:pt x="1" y="9"/>
                      <a:pt x="1" y="9"/>
                    </a:cubicBezTo>
                    <a:cubicBezTo>
                      <a:pt x="1" y="9"/>
                      <a:pt x="1" y="9"/>
                      <a:pt x="1" y="9"/>
                    </a:cubicBezTo>
                    <a:cubicBezTo>
                      <a:pt x="0" y="8"/>
                      <a:pt x="0" y="8"/>
                      <a:pt x="0" y="7"/>
                    </a:cubicBezTo>
                    <a:cubicBezTo>
                      <a:pt x="0" y="7"/>
                      <a:pt x="0" y="6"/>
                      <a:pt x="0" y="5"/>
                    </a:cubicBezTo>
                    <a:cubicBezTo>
                      <a:pt x="0" y="5"/>
                      <a:pt x="0" y="4"/>
                      <a:pt x="0" y="4"/>
                    </a:cubicBezTo>
                    <a:cubicBezTo>
                      <a:pt x="0" y="3"/>
                      <a:pt x="0" y="2"/>
                      <a:pt x="0" y="2"/>
                    </a:cubicBezTo>
                    <a:cubicBezTo>
                      <a:pt x="0" y="3"/>
                      <a:pt x="0" y="3"/>
                      <a:pt x="0" y="4"/>
                    </a:cubicBezTo>
                    <a:cubicBezTo>
                      <a:pt x="0" y="4"/>
                      <a:pt x="0" y="5"/>
                      <a:pt x="0" y="6"/>
                    </a:cubicBezTo>
                    <a:cubicBezTo>
                      <a:pt x="0" y="6"/>
                      <a:pt x="0" y="7"/>
                      <a:pt x="0" y="8"/>
                    </a:cubicBezTo>
                    <a:cubicBezTo>
                      <a:pt x="0" y="8"/>
                      <a:pt x="1" y="9"/>
                      <a:pt x="1" y="10"/>
                    </a:cubicBezTo>
                    <a:cubicBezTo>
                      <a:pt x="1" y="10"/>
                      <a:pt x="1" y="10"/>
                      <a:pt x="1" y="10"/>
                    </a:cubicBezTo>
                    <a:cubicBezTo>
                      <a:pt x="1" y="10"/>
                      <a:pt x="1" y="10"/>
                      <a:pt x="1" y="10"/>
                    </a:cubicBezTo>
                    <a:cubicBezTo>
                      <a:pt x="1" y="10"/>
                      <a:pt x="2" y="10"/>
                      <a:pt x="2" y="10"/>
                    </a:cubicBezTo>
                    <a:cubicBezTo>
                      <a:pt x="2" y="10"/>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6" y="9"/>
                    </a:cubicBezTo>
                    <a:cubicBezTo>
                      <a:pt x="6" y="9"/>
                      <a:pt x="7" y="9"/>
                      <a:pt x="7" y="8"/>
                    </a:cubicBezTo>
                    <a:cubicBezTo>
                      <a:pt x="8" y="8"/>
                      <a:pt x="9" y="8"/>
                      <a:pt x="10" y="8"/>
                    </a:cubicBezTo>
                    <a:cubicBezTo>
                      <a:pt x="11" y="8"/>
                      <a:pt x="11" y="8"/>
                      <a:pt x="12" y="7"/>
                    </a:cubicBezTo>
                    <a:cubicBezTo>
                      <a:pt x="12" y="6"/>
                      <a:pt x="13" y="6"/>
                      <a:pt x="13" y="5"/>
                    </a:cubicBezTo>
                    <a:cubicBezTo>
                      <a:pt x="13" y="4"/>
                      <a:pt x="13" y="4"/>
                      <a:pt x="13" y="3"/>
                    </a:cubicBezTo>
                    <a:cubicBezTo>
                      <a:pt x="13" y="3"/>
                      <a:pt x="14" y="3"/>
                      <a:pt x="14" y="2"/>
                    </a:cubicBezTo>
                    <a:cubicBezTo>
                      <a:pt x="14" y="2"/>
                      <a:pt x="15" y="2"/>
                      <a:pt x="15" y="1"/>
                    </a:cubicBezTo>
                    <a:cubicBezTo>
                      <a:pt x="16" y="1"/>
                      <a:pt x="16" y="1"/>
                      <a:pt x="16" y="1"/>
                    </a:cubicBezTo>
                    <a:cubicBezTo>
                      <a:pt x="17" y="1"/>
                      <a:pt x="17" y="1"/>
                      <a:pt x="17" y="1"/>
                    </a:cubicBezTo>
                    <a:cubicBezTo>
                      <a:pt x="17" y="1"/>
                      <a:pt x="18" y="2"/>
                      <a:pt x="18" y="3"/>
                    </a:cubicBezTo>
                    <a:cubicBezTo>
                      <a:pt x="19" y="4"/>
                      <a:pt x="19" y="5"/>
                      <a:pt x="20" y="6"/>
                    </a:cubicBezTo>
                    <a:cubicBezTo>
                      <a:pt x="20" y="7"/>
                      <a:pt x="21" y="8"/>
                      <a:pt x="21" y="9"/>
                    </a:cubicBezTo>
                    <a:cubicBezTo>
                      <a:pt x="21" y="10"/>
                      <a:pt x="22" y="11"/>
                      <a:pt x="22" y="12"/>
                    </a:cubicBezTo>
                    <a:cubicBezTo>
                      <a:pt x="22" y="13"/>
                      <a:pt x="22" y="13"/>
                      <a:pt x="22" y="13"/>
                    </a:cubicBezTo>
                    <a:cubicBezTo>
                      <a:pt x="22" y="14"/>
                      <a:pt x="22" y="14"/>
                      <a:pt x="22" y="14"/>
                    </a:cubicBezTo>
                    <a:cubicBezTo>
                      <a:pt x="22" y="15"/>
                      <a:pt x="22" y="15"/>
                      <a:pt x="23" y="16"/>
                    </a:cubicBezTo>
                    <a:cubicBezTo>
                      <a:pt x="23" y="16"/>
                      <a:pt x="23" y="16"/>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4" y="16"/>
                      <a:pt x="24" y="16"/>
                      <a:pt x="24" y="16"/>
                    </a:cubicBezTo>
                    <a:cubicBezTo>
                      <a:pt x="23" y="15"/>
                      <a:pt x="23" y="15"/>
                      <a:pt x="23" y="15"/>
                    </a:cubicBezTo>
                    <a:cubicBezTo>
                      <a:pt x="23" y="14"/>
                      <a:pt x="23" y="14"/>
                      <a:pt x="23" y="14"/>
                    </a:cubicBezTo>
                    <a:cubicBezTo>
                      <a:pt x="23" y="13"/>
                      <a:pt x="23" y="13"/>
                      <a:pt x="23" y="13"/>
                    </a:cubicBezTo>
                    <a:cubicBezTo>
                      <a:pt x="23" y="13"/>
                      <a:pt x="23" y="12"/>
                      <a:pt x="23" y="12"/>
                    </a:cubicBezTo>
                    <a:cubicBezTo>
                      <a:pt x="22" y="11"/>
                      <a:pt x="22" y="10"/>
                      <a:pt x="22" y="9"/>
                    </a:cubicBezTo>
                    <a:cubicBezTo>
                      <a:pt x="22" y="8"/>
                      <a:pt x="21" y="6"/>
                      <a:pt x="21" y="5"/>
                    </a:cubicBezTo>
                    <a:cubicBezTo>
                      <a:pt x="20" y="4"/>
                      <a:pt x="20" y="3"/>
                      <a:pt x="19" y="2"/>
                    </a:cubicBezTo>
                    <a:cubicBezTo>
                      <a:pt x="19" y="1"/>
                      <a:pt x="18" y="1"/>
                      <a:pt x="18" y="0"/>
                    </a:cubicBezTo>
                    <a:cubicBezTo>
                      <a:pt x="17" y="0"/>
                      <a:pt x="17" y="0"/>
                      <a:pt x="17" y="0"/>
                    </a:cubicBezTo>
                    <a:cubicBezTo>
                      <a:pt x="17" y="0"/>
                      <a:pt x="17" y="0"/>
                      <a:pt x="17" y="0"/>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1" name="Freeform 95">
                <a:extLst>
                  <a:ext uri="{FF2B5EF4-FFF2-40B4-BE49-F238E27FC236}">
                    <a16:creationId xmlns:a16="http://schemas.microsoft.com/office/drawing/2014/main" id="{E30E9D6B-7428-AB41-8847-EEDEB4594826}"/>
                  </a:ext>
                </a:extLst>
              </p:cNvPr>
              <p:cNvSpPr>
                <a:spLocks/>
              </p:cNvSpPr>
              <p:nvPr/>
            </p:nvSpPr>
            <p:spPr bwMode="auto">
              <a:xfrm>
                <a:off x="4335" y="908"/>
                <a:ext cx="247" cy="260"/>
              </a:xfrm>
              <a:custGeom>
                <a:avLst/>
                <a:gdLst>
                  <a:gd name="T0" fmla="*/ 72 w 232"/>
                  <a:gd name="T1" fmla="*/ 5 h 244"/>
                  <a:gd name="T2" fmla="*/ 63 w 232"/>
                  <a:gd name="T3" fmla="*/ 10 h 244"/>
                  <a:gd name="T4" fmla="*/ 46 w 232"/>
                  <a:gd name="T5" fmla="*/ 10 h 244"/>
                  <a:gd name="T6" fmla="*/ 52 w 232"/>
                  <a:gd name="T7" fmla="*/ 27 h 244"/>
                  <a:gd name="T8" fmla="*/ 57 w 232"/>
                  <a:gd name="T9" fmla="*/ 32 h 244"/>
                  <a:gd name="T10" fmla="*/ 46 w 232"/>
                  <a:gd name="T11" fmla="*/ 51 h 244"/>
                  <a:gd name="T12" fmla="*/ 37 w 232"/>
                  <a:gd name="T13" fmla="*/ 62 h 244"/>
                  <a:gd name="T14" fmla="*/ 25 w 232"/>
                  <a:gd name="T15" fmla="*/ 71 h 244"/>
                  <a:gd name="T16" fmla="*/ 16 w 232"/>
                  <a:gd name="T17" fmla="*/ 71 h 244"/>
                  <a:gd name="T18" fmla="*/ 15 w 232"/>
                  <a:gd name="T19" fmla="*/ 85 h 244"/>
                  <a:gd name="T20" fmla="*/ 20 w 232"/>
                  <a:gd name="T21" fmla="*/ 103 h 244"/>
                  <a:gd name="T22" fmla="*/ 10 w 232"/>
                  <a:gd name="T23" fmla="*/ 104 h 244"/>
                  <a:gd name="T24" fmla="*/ 0 w 232"/>
                  <a:gd name="T25" fmla="*/ 110 h 244"/>
                  <a:gd name="T26" fmla="*/ 15 w 232"/>
                  <a:gd name="T27" fmla="*/ 115 h 244"/>
                  <a:gd name="T28" fmla="*/ 23 w 232"/>
                  <a:gd name="T29" fmla="*/ 135 h 244"/>
                  <a:gd name="T30" fmla="*/ 36 w 232"/>
                  <a:gd name="T31" fmla="*/ 126 h 244"/>
                  <a:gd name="T32" fmla="*/ 39 w 232"/>
                  <a:gd name="T33" fmla="*/ 156 h 244"/>
                  <a:gd name="T34" fmla="*/ 60 w 232"/>
                  <a:gd name="T35" fmla="*/ 212 h 244"/>
                  <a:gd name="T36" fmla="*/ 85 w 232"/>
                  <a:gd name="T37" fmla="*/ 237 h 244"/>
                  <a:gd name="T38" fmla="*/ 99 w 232"/>
                  <a:gd name="T39" fmla="*/ 209 h 244"/>
                  <a:gd name="T40" fmla="*/ 107 w 232"/>
                  <a:gd name="T41" fmla="*/ 176 h 244"/>
                  <a:gd name="T42" fmla="*/ 145 w 232"/>
                  <a:gd name="T43" fmla="*/ 143 h 244"/>
                  <a:gd name="T44" fmla="*/ 169 w 232"/>
                  <a:gd name="T45" fmla="*/ 125 h 244"/>
                  <a:gd name="T46" fmla="*/ 168 w 232"/>
                  <a:gd name="T47" fmla="*/ 94 h 244"/>
                  <a:gd name="T48" fmla="*/ 166 w 232"/>
                  <a:gd name="T49" fmla="*/ 85 h 244"/>
                  <a:gd name="T50" fmla="*/ 190 w 232"/>
                  <a:gd name="T51" fmla="*/ 95 h 244"/>
                  <a:gd name="T52" fmla="*/ 189 w 232"/>
                  <a:gd name="T53" fmla="*/ 114 h 244"/>
                  <a:gd name="T54" fmla="*/ 199 w 232"/>
                  <a:gd name="T55" fmla="*/ 123 h 244"/>
                  <a:gd name="T56" fmla="*/ 202 w 232"/>
                  <a:gd name="T57" fmla="*/ 108 h 244"/>
                  <a:gd name="T58" fmla="*/ 210 w 232"/>
                  <a:gd name="T59" fmla="*/ 107 h 244"/>
                  <a:gd name="T60" fmla="*/ 212 w 232"/>
                  <a:gd name="T61" fmla="*/ 95 h 244"/>
                  <a:gd name="T62" fmla="*/ 225 w 232"/>
                  <a:gd name="T63" fmla="*/ 76 h 244"/>
                  <a:gd name="T64" fmla="*/ 231 w 232"/>
                  <a:gd name="T65" fmla="*/ 77 h 244"/>
                  <a:gd name="T66" fmla="*/ 231 w 232"/>
                  <a:gd name="T67" fmla="*/ 68 h 244"/>
                  <a:gd name="T68" fmla="*/ 227 w 232"/>
                  <a:gd name="T69" fmla="*/ 65 h 244"/>
                  <a:gd name="T70" fmla="*/ 224 w 232"/>
                  <a:gd name="T71" fmla="*/ 61 h 244"/>
                  <a:gd name="T72" fmla="*/ 213 w 232"/>
                  <a:gd name="T73" fmla="*/ 60 h 244"/>
                  <a:gd name="T74" fmla="*/ 202 w 232"/>
                  <a:gd name="T75" fmla="*/ 65 h 244"/>
                  <a:gd name="T76" fmla="*/ 196 w 232"/>
                  <a:gd name="T77" fmla="*/ 72 h 244"/>
                  <a:gd name="T78" fmla="*/ 192 w 232"/>
                  <a:gd name="T79" fmla="*/ 73 h 244"/>
                  <a:gd name="T80" fmla="*/ 188 w 232"/>
                  <a:gd name="T81" fmla="*/ 82 h 244"/>
                  <a:gd name="T82" fmla="*/ 178 w 232"/>
                  <a:gd name="T83" fmla="*/ 81 h 244"/>
                  <a:gd name="T84" fmla="*/ 170 w 232"/>
                  <a:gd name="T85" fmla="*/ 80 h 244"/>
                  <a:gd name="T86" fmla="*/ 168 w 232"/>
                  <a:gd name="T87" fmla="*/ 78 h 244"/>
                  <a:gd name="T88" fmla="*/ 167 w 232"/>
                  <a:gd name="T89" fmla="*/ 74 h 244"/>
                  <a:gd name="T90" fmla="*/ 167 w 232"/>
                  <a:gd name="T91" fmla="*/ 71 h 244"/>
                  <a:gd name="T92" fmla="*/ 162 w 232"/>
                  <a:gd name="T93" fmla="*/ 73 h 244"/>
                  <a:gd name="T94" fmla="*/ 162 w 232"/>
                  <a:gd name="T95" fmla="*/ 76 h 244"/>
                  <a:gd name="T96" fmla="*/ 145 w 232"/>
                  <a:gd name="T97" fmla="*/ 83 h 244"/>
                  <a:gd name="T98" fmla="*/ 125 w 232"/>
                  <a:gd name="T99" fmla="*/ 76 h 244"/>
                  <a:gd name="T100" fmla="*/ 106 w 232"/>
                  <a:gd name="T101" fmla="*/ 67 h 244"/>
                  <a:gd name="T102" fmla="*/ 99 w 232"/>
                  <a:gd name="T103" fmla="*/ 57 h 244"/>
                  <a:gd name="T104" fmla="*/ 101 w 232"/>
                  <a:gd name="T105" fmla="*/ 48 h 244"/>
                  <a:gd name="T106" fmla="*/ 85 w 232"/>
                  <a:gd name="T107" fmla="*/ 34 h 244"/>
                  <a:gd name="T108" fmla="*/ 86 w 232"/>
                  <a:gd name="T109" fmla="*/ 27 h 244"/>
                  <a:gd name="T110" fmla="*/ 91 w 232"/>
                  <a:gd name="T111" fmla="*/ 25 h 244"/>
                  <a:gd name="T112" fmla="*/ 86 w 232"/>
                  <a:gd name="T113" fmla="*/ 17 h 244"/>
                  <a:gd name="T114" fmla="*/ 86 w 232"/>
                  <a:gd name="T115" fmla="*/ 15 h 244"/>
                  <a:gd name="T116" fmla="*/ 87 w 232"/>
                  <a:gd name="T117" fmla="*/ 12 h 244"/>
                  <a:gd name="T118" fmla="*/ 86 w 232"/>
                  <a:gd name="T119" fmla="*/ 10 h 244"/>
                  <a:gd name="T120" fmla="*/ 80 w 232"/>
                  <a:gd name="T121" fmla="*/ 4 h 244"/>
                  <a:gd name="T122" fmla="*/ 80 w 232"/>
                  <a:gd name="T123" fmla="*/ 3 h 244"/>
                  <a:gd name="T124" fmla="*/ 77 w 232"/>
                  <a:gd name="T12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244">
                    <a:moveTo>
                      <a:pt x="77" y="0"/>
                    </a:moveTo>
                    <a:cubicBezTo>
                      <a:pt x="75" y="1"/>
                      <a:pt x="75" y="1"/>
                      <a:pt x="75" y="1"/>
                    </a:cubicBezTo>
                    <a:cubicBezTo>
                      <a:pt x="75" y="1"/>
                      <a:pt x="74" y="1"/>
                      <a:pt x="74" y="1"/>
                    </a:cubicBezTo>
                    <a:cubicBezTo>
                      <a:pt x="74" y="1"/>
                      <a:pt x="74" y="1"/>
                      <a:pt x="74" y="1"/>
                    </a:cubicBezTo>
                    <a:cubicBezTo>
                      <a:pt x="74" y="1"/>
                      <a:pt x="74" y="1"/>
                      <a:pt x="74" y="1"/>
                    </a:cubicBezTo>
                    <a:cubicBezTo>
                      <a:pt x="74" y="1"/>
                      <a:pt x="74" y="1"/>
                      <a:pt x="74" y="1"/>
                    </a:cubicBezTo>
                    <a:cubicBezTo>
                      <a:pt x="74" y="1"/>
                      <a:pt x="74" y="1"/>
                      <a:pt x="74" y="1"/>
                    </a:cubicBezTo>
                    <a:cubicBezTo>
                      <a:pt x="74" y="1"/>
                      <a:pt x="74" y="1"/>
                      <a:pt x="74" y="1"/>
                    </a:cubicBezTo>
                    <a:cubicBezTo>
                      <a:pt x="74" y="1"/>
                      <a:pt x="74" y="1"/>
                      <a:pt x="74" y="1"/>
                    </a:cubicBezTo>
                    <a:cubicBezTo>
                      <a:pt x="74" y="1"/>
                      <a:pt x="74" y="2"/>
                      <a:pt x="74" y="2"/>
                    </a:cubicBezTo>
                    <a:cubicBezTo>
                      <a:pt x="74" y="2"/>
                      <a:pt x="74" y="2"/>
                      <a:pt x="74" y="2"/>
                    </a:cubicBezTo>
                    <a:cubicBezTo>
                      <a:pt x="74" y="2"/>
                      <a:pt x="74" y="2"/>
                      <a:pt x="74" y="2"/>
                    </a:cubicBezTo>
                    <a:cubicBezTo>
                      <a:pt x="74" y="2"/>
                      <a:pt x="74" y="3"/>
                      <a:pt x="74" y="3"/>
                    </a:cubicBezTo>
                    <a:cubicBezTo>
                      <a:pt x="73" y="3"/>
                      <a:pt x="73" y="4"/>
                      <a:pt x="73" y="4"/>
                    </a:cubicBezTo>
                    <a:cubicBezTo>
                      <a:pt x="73" y="4"/>
                      <a:pt x="73" y="4"/>
                      <a:pt x="73" y="5"/>
                    </a:cubicBezTo>
                    <a:cubicBezTo>
                      <a:pt x="73"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2" y="6"/>
                      <a:pt x="72" y="6"/>
                      <a:pt x="72" y="6"/>
                    </a:cubicBezTo>
                    <a:cubicBezTo>
                      <a:pt x="72" y="6"/>
                      <a:pt x="72" y="6"/>
                      <a:pt x="72" y="6"/>
                    </a:cubicBezTo>
                    <a:cubicBezTo>
                      <a:pt x="72" y="6"/>
                      <a:pt x="72" y="6"/>
                      <a:pt x="72" y="6"/>
                    </a:cubicBezTo>
                    <a:cubicBezTo>
                      <a:pt x="72" y="6"/>
                      <a:pt x="72" y="6"/>
                      <a:pt x="72" y="6"/>
                    </a:cubicBezTo>
                    <a:cubicBezTo>
                      <a:pt x="72" y="6"/>
                      <a:pt x="72" y="6"/>
                      <a:pt x="72" y="6"/>
                    </a:cubicBezTo>
                    <a:cubicBezTo>
                      <a:pt x="72" y="6"/>
                      <a:pt x="71" y="6"/>
                      <a:pt x="71" y="6"/>
                    </a:cubicBezTo>
                    <a:cubicBezTo>
                      <a:pt x="71" y="6"/>
                      <a:pt x="71" y="6"/>
                      <a:pt x="71" y="7"/>
                    </a:cubicBezTo>
                    <a:cubicBezTo>
                      <a:pt x="71" y="7"/>
                      <a:pt x="71" y="7"/>
                      <a:pt x="71" y="7"/>
                    </a:cubicBezTo>
                    <a:cubicBezTo>
                      <a:pt x="71" y="7"/>
                      <a:pt x="70" y="7"/>
                      <a:pt x="70" y="7"/>
                    </a:cubicBezTo>
                    <a:cubicBezTo>
                      <a:pt x="70" y="7"/>
                      <a:pt x="70" y="7"/>
                      <a:pt x="70" y="7"/>
                    </a:cubicBezTo>
                    <a:cubicBezTo>
                      <a:pt x="69" y="7"/>
                      <a:pt x="69" y="7"/>
                      <a:pt x="69" y="7"/>
                    </a:cubicBezTo>
                    <a:cubicBezTo>
                      <a:pt x="68" y="7"/>
                      <a:pt x="68" y="8"/>
                      <a:pt x="67" y="8"/>
                    </a:cubicBezTo>
                    <a:cubicBezTo>
                      <a:pt x="67" y="8"/>
                      <a:pt x="66" y="8"/>
                      <a:pt x="66" y="8"/>
                    </a:cubicBezTo>
                    <a:cubicBezTo>
                      <a:pt x="65" y="9"/>
                      <a:pt x="65" y="9"/>
                      <a:pt x="64" y="9"/>
                    </a:cubicBezTo>
                    <a:cubicBezTo>
                      <a:pt x="64" y="9"/>
                      <a:pt x="63" y="9"/>
                      <a:pt x="63" y="10"/>
                    </a:cubicBezTo>
                    <a:cubicBezTo>
                      <a:pt x="63" y="10"/>
                      <a:pt x="63" y="10"/>
                      <a:pt x="63" y="10"/>
                    </a:cubicBezTo>
                    <a:cubicBezTo>
                      <a:pt x="63" y="10"/>
                      <a:pt x="62" y="10"/>
                      <a:pt x="62" y="10"/>
                    </a:cubicBezTo>
                    <a:cubicBezTo>
                      <a:pt x="62" y="10"/>
                      <a:pt x="62" y="10"/>
                      <a:pt x="62" y="10"/>
                    </a:cubicBezTo>
                    <a:cubicBezTo>
                      <a:pt x="62" y="10"/>
                      <a:pt x="61" y="10"/>
                      <a:pt x="61" y="10"/>
                    </a:cubicBezTo>
                    <a:cubicBezTo>
                      <a:pt x="61" y="10"/>
                      <a:pt x="60" y="10"/>
                      <a:pt x="60" y="10"/>
                    </a:cubicBezTo>
                    <a:cubicBezTo>
                      <a:pt x="59" y="10"/>
                      <a:pt x="59" y="10"/>
                      <a:pt x="59" y="10"/>
                    </a:cubicBezTo>
                    <a:cubicBezTo>
                      <a:pt x="58" y="10"/>
                      <a:pt x="58" y="10"/>
                      <a:pt x="57" y="9"/>
                    </a:cubicBezTo>
                    <a:cubicBezTo>
                      <a:pt x="57" y="9"/>
                      <a:pt x="56" y="9"/>
                      <a:pt x="56" y="9"/>
                    </a:cubicBezTo>
                    <a:cubicBezTo>
                      <a:pt x="55" y="9"/>
                      <a:pt x="55" y="9"/>
                      <a:pt x="54" y="8"/>
                    </a:cubicBezTo>
                    <a:cubicBezTo>
                      <a:pt x="54" y="8"/>
                      <a:pt x="53" y="8"/>
                      <a:pt x="53" y="8"/>
                    </a:cubicBezTo>
                    <a:cubicBezTo>
                      <a:pt x="52" y="8"/>
                      <a:pt x="52" y="8"/>
                      <a:pt x="51" y="8"/>
                    </a:cubicBezTo>
                    <a:cubicBezTo>
                      <a:pt x="51" y="8"/>
                      <a:pt x="50" y="8"/>
                      <a:pt x="50" y="8"/>
                    </a:cubicBezTo>
                    <a:cubicBezTo>
                      <a:pt x="50" y="8"/>
                      <a:pt x="49" y="8"/>
                      <a:pt x="48" y="8"/>
                    </a:cubicBezTo>
                    <a:cubicBezTo>
                      <a:pt x="48" y="8"/>
                      <a:pt x="48" y="8"/>
                      <a:pt x="47" y="8"/>
                    </a:cubicBezTo>
                    <a:cubicBezTo>
                      <a:pt x="47" y="9"/>
                      <a:pt x="47" y="9"/>
                      <a:pt x="46" y="9"/>
                    </a:cubicBezTo>
                    <a:cubicBezTo>
                      <a:pt x="46" y="10"/>
                      <a:pt x="46" y="10"/>
                      <a:pt x="46" y="10"/>
                    </a:cubicBezTo>
                    <a:cubicBezTo>
                      <a:pt x="46" y="10"/>
                      <a:pt x="46" y="10"/>
                      <a:pt x="46" y="10"/>
                    </a:cubicBezTo>
                    <a:cubicBezTo>
                      <a:pt x="46" y="10"/>
                      <a:pt x="46" y="10"/>
                      <a:pt x="46" y="10"/>
                    </a:cubicBezTo>
                    <a:cubicBezTo>
                      <a:pt x="46" y="10"/>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7" y="12"/>
                      <a:pt x="47" y="12"/>
                    </a:cubicBezTo>
                    <a:cubicBezTo>
                      <a:pt x="47" y="13"/>
                      <a:pt x="47" y="13"/>
                      <a:pt x="47" y="14"/>
                    </a:cubicBezTo>
                    <a:cubicBezTo>
                      <a:pt x="48" y="15"/>
                      <a:pt x="48" y="15"/>
                      <a:pt x="48" y="16"/>
                    </a:cubicBezTo>
                    <a:cubicBezTo>
                      <a:pt x="48" y="17"/>
                      <a:pt x="48" y="17"/>
                      <a:pt x="48" y="18"/>
                    </a:cubicBezTo>
                    <a:cubicBezTo>
                      <a:pt x="48" y="18"/>
                      <a:pt x="48" y="18"/>
                      <a:pt x="48" y="18"/>
                    </a:cubicBezTo>
                    <a:cubicBezTo>
                      <a:pt x="48" y="19"/>
                      <a:pt x="48" y="19"/>
                      <a:pt x="48" y="19"/>
                    </a:cubicBezTo>
                    <a:cubicBezTo>
                      <a:pt x="48" y="19"/>
                      <a:pt x="48" y="19"/>
                      <a:pt x="48" y="19"/>
                    </a:cubicBezTo>
                    <a:cubicBezTo>
                      <a:pt x="48" y="19"/>
                      <a:pt x="48" y="19"/>
                      <a:pt x="48" y="19"/>
                    </a:cubicBezTo>
                    <a:cubicBezTo>
                      <a:pt x="48" y="20"/>
                      <a:pt x="48" y="21"/>
                      <a:pt x="49" y="22"/>
                    </a:cubicBezTo>
                    <a:cubicBezTo>
                      <a:pt x="49" y="23"/>
                      <a:pt x="49" y="24"/>
                      <a:pt x="50" y="24"/>
                    </a:cubicBezTo>
                    <a:cubicBezTo>
                      <a:pt x="50" y="25"/>
                      <a:pt x="50" y="26"/>
                      <a:pt x="51" y="26"/>
                    </a:cubicBezTo>
                    <a:cubicBezTo>
                      <a:pt x="51" y="27"/>
                      <a:pt x="52" y="27"/>
                      <a:pt x="52" y="27"/>
                    </a:cubicBezTo>
                    <a:cubicBezTo>
                      <a:pt x="52" y="27"/>
                      <a:pt x="52" y="27"/>
                      <a:pt x="52" y="27"/>
                    </a:cubicBezTo>
                    <a:cubicBezTo>
                      <a:pt x="52" y="27"/>
                      <a:pt x="52" y="27"/>
                      <a:pt x="52" y="27"/>
                    </a:cubicBezTo>
                    <a:cubicBezTo>
                      <a:pt x="52" y="27"/>
                      <a:pt x="52" y="27"/>
                      <a:pt x="52" y="27"/>
                    </a:cubicBezTo>
                    <a:cubicBezTo>
                      <a:pt x="52" y="27"/>
                      <a:pt x="52" y="27"/>
                      <a:pt x="52" y="27"/>
                    </a:cubicBezTo>
                    <a:cubicBezTo>
                      <a:pt x="52" y="27"/>
                      <a:pt x="52" y="27"/>
                      <a:pt x="52" y="27"/>
                    </a:cubicBezTo>
                    <a:cubicBezTo>
                      <a:pt x="53" y="27"/>
                      <a:pt x="53" y="27"/>
                      <a:pt x="53" y="27"/>
                    </a:cubicBezTo>
                    <a:cubicBezTo>
                      <a:pt x="54" y="27"/>
                      <a:pt x="54" y="27"/>
                      <a:pt x="55" y="27"/>
                    </a:cubicBezTo>
                    <a:cubicBezTo>
                      <a:pt x="55" y="27"/>
                      <a:pt x="56" y="28"/>
                      <a:pt x="56" y="28"/>
                    </a:cubicBezTo>
                    <a:cubicBezTo>
                      <a:pt x="57" y="28"/>
                      <a:pt x="57" y="29"/>
                      <a:pt x="57" y="29"/>
                    </a:cubicBezTo>
                    <a:cubicBezTo>
                      <a:pt x="58" y="29"/>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1"/>
                    </a:cubicBezTo>
                    <a:cubicBezTo>
                      <a:pt x="58" y="31"/>
                      <a:pt x="58" y="31"/>
                      <a:pt x="58" y="31"/>
                    </a:cubicBezTo>
                    <a:cubicBezTo>
                      <a:pt x="57" y="31"/>
                      <a:pt x="57" y="31"/>
                      <a:pt x="57" y="31"/>
                    </a:cubicBezTo>
                    <a:cubicBezTo>
                      <a:pt x="57" y="31"/>
                      <a:pt x="57" y="31"/>
                      <a:pt x="57" y="32"/>
                    </a:cubicBezTo>
                    <a:cubicBezTo>
                      <a:pt x="56" y="32"/>
                      <a:pt x="55" y="32"/>
                      <a:pt x="55" y="32"/>
                    </a:cubicBezTo>
                    <a:cubicBezTo>
                      <a:pt x="55" y="33"/>
                      <a:pt x="54" y="33"/>
                      <a:pt x="54" y="34"/>
                    </a:cubicBezTo>
                    <a:cubicBezTo>
                      <a:pt x="54" y="34"/>
                      <a:pt x="53" y="35"/>
                      <a:pt x="53" y="35"/>
                    </a:cubicBezTo>
                    <a:cubicBezTo>
                      <a:pt x="53" y="36"/>
                      <a:pt x="53" y="37"/>
                      <a:pt x="53" y="37"/>
                    </a:cubicBezTo>
                    <a:cubicBezTo>
                      <a:pt x="53" y="37"/>
                      <a:pt x="53" y="38"/>
                      <a:pt x="53" y="38"/>
                    </a:cubicBezTo>
                    <a:cubicBezTo>
                      <a:pt x="53" y="38"/>
                      <a:pt x="53" y="38"/>
                      <a:pt x="53" y="38"/>
                    </a:cubicBezTo>
                    <a:cubicBezTo>
                      <a:pt x="53" y="39"/>
                      <a:pt x="53" y="39"/>
                      <a:pt x="53" y="39"/>
                    </a:cubicBezTo>
                    <a:cubicBezTo>
                      <a:pt x="53" y="39"/>
                      <a:pt x="53" y="39"/>
                      <a:pt x="53" y="39"/>
                    </a:cubicBezTo>
                    <a:cubicBezTo>
                      <a:pt x="53" y="40"/>
                      <a:pt x="53" y="41"/>
                      <a:pt x="53" y="41"/>
                    </a:cubicBezTo>
                    <a:cubicBezTo>
                      <a:pt x="53" y="42"/>
                      <a:pt x="53" y="42"/>
                      <a:pt x="52" y="42"/>
                    </a:cubicBezTo>
                    <a:cubicBezTo>
                      <a:pt x="52" y="43"/>
                      <a:pt x="52" y="43"/>
                      <a:pt x="52" y="43"/>
                    </a:cubicBezTo>
                    <a:cubicBezTo>
                      <a:pt x="52" y="44"/>
                      <a:pt x="51" y="44"/>
                      <a:pt x="51" y="44"/>
                    </a:cubicBezTo>
                    <a:cubicBezTo>
                      <a:pt x="50" y="44"/>
                      <a:pt x="50" y="44"/>
                      <a:pt x="49" y="44"/>
                    </a:cubicBezTo>
                    <a:cubicBezTo>
                      <a:pt x="49" y="44"/>
                      <a:pt x="49" y="45"/>
                      <a:pt x="48" y="45"/>
                    </a:cubicBezTo>
                    <a:cubicBezTo>
                      <a:pt x="48" y="45"/>
                      <a:pt x="48" y="46"/>
                      <a:pt x="48" y="46"/>
                    </a:cubicBezTo>
                    <a:cubicBezTo>
                      <a:pt x="47" y="47"/>
                      <a:pt x="47" y="47"/>
                      <a:pt x="47" y="48"/>
                    </a:cubicBezTo>
                    <a:cubicBezTo>
                      <a:pt x="47" y="49"/>
                      <a:pt x="47" y="49"/>
                      <a:pt x="47" y="50"/>
                    </a:cubicBezTo>
                    <a:cubicBezTo>
                      <a:pt x="47" y="50"/>
                      <a:pt x="46" y="51"/>
                      <a:pt x="46" y="51"/>
                    </a:cubicBezTo>
                    <a:cubicBezTo>
                      <a:pt x="46" y="51"/>
                      <a:pt x="45" y="51"/>
                      <a:pt x="45" y="51"/>
                    </a:cubicBezTo>
                    <a:cubicBezTo>
                      <a:pt x="45" y="52"/>
                      <a:pt x="44" y="52"/>
                      <a:pt x="44" y="52"/>
                    </a:cubicBezTo>
                    <a:cubicBezTo>
                      <a:pt x="44" y="52"/>
                      <a:pt x="44" y="52"/>
                      <a:pt x="43" y="52"/>
                    </a:cubicBezTo>
                    <a:cubicBezTo>
                      <a:pt x="43" y="52"/>
                      <a:pt x="43" y="52"/>
                      <a:pt x="43" y="52"/>
                    </a:cubicBezTo>
                    <a:cubicBezTo>
                      <a:pt x="43" y="52"/>
                      <a:pt x="43" y="52"/>
                      <a:pt x="43" y="52"/>
                    </a:cubicBezTo>
                    <a:cubicBezTo>
                      <a:pt x="42" y="52"/>
                      <a:pt x="42" y="52"/>
                      <a:pt x="42" y="52"/>
                    </a:cubicBezTo>
                    <a:cubicBezTo>
                      <a:pt x="42" y="52"/>
                      <a:pt x="42" y="53"/>
                      <a:pt x="42" y="53"/>
                    </a:cubicBezTo>
                    <a:cubicBezTo>
                      <a:pt x="42" y="53"/>
                      <a:pt x="42" y="53"/>
                      <a:pt x="42" y="53"/>
                    </a:cubicBezTo>
                    <a:cubicBezTo>
                      <a:pt x="42" y="54"/>
                      <a:pt x="42" y="54"/>
                      <a:pt x="42" y="54"/>
                    </a:cubicBezTo>
                    <a:cubicBezTo>
                      <a:pt x="42" y="55"/>
                      <a:pt x="41" y="55"/>
                      <a:pt x="41" y="55"/>
                    </a:cubicBezTo>
                    <a:cubicBezTo>
                      <a:pt x="41" y="56"/>
                      <a:pt x="41" y="57"/>
                      <a:pt x="41" y="57"/>
                    </a:cubicBezTo>
                    <a:cubicBezTo>
                      <a:pt x="41" y="58"/>
                      <a:pt x="40" y="59"/>
                      <a:pt x="40" y="59"/>
                    </a:cubicBezTo>
                    <a:cubicBezTo>
                      <a:pt x="40" y="60"/>
                      <a:pt x="40" y="60"/>
                      <a:pt x="40" y="61"/>
                    </a:cubicBezTo>
                    <a:cubicBezTo>
                      <a:pt x="39" y="61"/>
                      <a:pt x="39" y="61"/>
                      <a:pt x="39" y="61"/>
                    </a:cubicBezTo>
                    <a:cubicBezTo>
                      <a:pt x="39" y="61"/>
                      <a:pt x="39" y="61"/>
                      <a:pt x="39" y="62"/>
                    </a:cubicBezTo>
                    <a:cubicBezTo>
                      <a:pt x="39" y="62"/>
                      <a:pt x="38" y="62"/>
                      <a:pt x="38" y="62"/>
                    </a:cubicBezTo>
                    <a:cubicBezTo>
                      <a:pt x="38" y="62"/>
                      <a:pt x="38" y="62"/>
                      <a:pt x="38" y="62"/>
                    </a:cubicBezTo>
                    <a:cubicBezTo>
                      <a:pt x="37" y="62"/>
                      <a:pt x="37" y="62"/>
                      <a:pt x="37" y="62"/>
                    </a:cubicBezTo>
                    <a:cubicBezTo>
                      <a:pt x="36" y="62"/>
                      <a:pt x="36" y="63"/>
                      <a:pt x="35" y="63"/>
                    </a:cubicBezTo>
                    <a:cubicBezTo>
                      <a:pt x="35" y="63"/>
                      <a:pt x="34" y="63"/>
                      <a:pt x="34" y="63"/>
                    </a:cubicBezTo>
                    <a:cubicBezTo>
                      <a:pt x="34" y="64"/>
                      <a:pt x="33" y="64"/>
                      <a:pt x="33" y="64"/>
                    </a:cubicBezTo>
                    <a:cubicBezTo>
                      <a:pt x="33" y="64"/>
                      <a:pt x="32" y="65"/>
                      <a:pt x="32" y="65"/>
                    </a:cubicBezTo>
                    <a:cubicBezTo>
                      <a:pt x="32" y="66"/>
                      <a:pt x="32" y="67"/>
                      <a:pt x="32" y="68"/>
                    </a:cubicBezTo>
                    <a:cubicBezTo>
                      <a:pt x="31" y="68"/>
                      <a:pt x="31" y="69"/>
                      <a:pt x="31" y="70"/>
                    </a:cubicBezTo>
                    <a:cubicBezTo>
                      <a:pt x="30" y="70"/>
                      <a:pt x="30" y="71"/>
                      <a:pt x="29" y="71"/>
                    </a:cubicBezTo>
                    <a:cubicBezTo>
                      <a:pt x="29" y="72"/>
                      <a:pt x="28" y="72"/>
                      <a:pt x="28" y="72"/>
                    </a:cubicBezTo>
                    <a:cubicBezTo>
                      <a:pt x="28" y="72"/>
                      <a:pt x="28" y="72"/>
                      <a:pt x="28" y="72"/>
                    </a:cubicBezTo>
                    <a:cubicBezTo>
                      <a:pt x="27" y="72"/>
                      <a:pt x="27" y="72"/>
                      <a:pt x="27" y="72"/>
                    </a:cubicBezTo>
                    <a:cubicBezTo>
                      <a:pt x="27" y="72"/>
                      <a:pt x="27" y="72"/>
                      <a:pt x="27" y="72"/>
                    </a:cubicBezTo>
                    <a:cubicBezTo>
                      <a:pt x="27" y="72"/>
                      <a:pt x="27" y="72"/>
                      <a:pt x="27" y="72"/>
                    </a:cubicBezTo>
                    <a:cubicBezTo>
                      <a:pt x="27" y="72"/>
                      <a:pt x="27" y="72"/>
                      <a:pt x="27" y="72"/>
                    </a:cubicBezTo>
                    <a:cubicBezTo>
                      <a:pt x="27" y="72"/>
                      <a:pt x="27" y="72"/>
                      <a:pt x="27" y="72"/>
                    </a:cubicBezTo>
                    <a:cubicBezTo>
                      <a:pt x="27" y="72"/>
                      <a:pt x="27" y="72"/>
                      <a:pt x="26" y="72"/>
                    </a:cubicBezTo>
                    <a:cubicBezTo>
                      <a:pt x="26" y="72"/>
                      <a:pt x="26" y="72"/>
                      <a:pt x="26" y="72"/>
                    </a:cubicBezTo>
                    <a:cubicBezTo>
                      <a:pt x="26" y="72"/>
                      <a:pt x="26" y="72"/>
                      <a:pt x="26" y="72"/>
                    </a:cubicBezTo>
                    <a:cubicBezTo>
                      <a:pt x="25" y="71"/>
                      <a:pt x="25" y="71"/>
                      <a:pt x="25" y="71"/>
                    </a:cubicBezTo>
                    <a:cubicBezTo>
                      <a:pt x="25" y="71"/>
                      <a:pt x="24" y="71"/>
                      <a:pt x="24" y="71"/>
                    </a:cubicBezTo>
                    <a:cubicBezTo>
                      <a:pt x="24" y="71"/>
                      <a:pt x="24" y="71"/>
                      <a:pt x="24" y="71"/>
                    </a:cubicBezTo>
                    <a:cubicBezTo>
                      <a:pt x="23" y="71"/>
                      <a:pt x="23" y="71"/>
                      <a:pt x="23" y="71"/>
                    </a:cubicBezTo>
                    <a:cubicBezTo>
                      <a:pt x="23" y="71"/>
                      <a:pt x="23" y="71"/>
                      <a:pt x="23" y="71"/>
                    </a:cubicBezTo>
                    <a:cubicBezTo>
                      <a:pt x="23" y="71"/>
                      <a:pt x="22" y="72"/>
                      <a:pt x="22" y="72"/>
                    </a:cubicBezTo>
                    <a:cubicBezTo>
                      <a:pt x="22" y="72"/>
                      <a:pt x="22" y="72"/>
                      <a:pt x="22" y="72"/>
                    </a:cubicBezTo>
                    <a:cubicBezTo>
                      <a:pt x="22" y="72"/>
                      <a:pt x="22" y="72"/>
                      <a:pt x="22" y="72"/>
                    </a:cubicBezTo>
                    <a:cubicBezTo>
                      <a:pt x="22" y="72"/>
                      <a:pt x="22" y="73"/>
                      <a:pt x="22" y="73"/>
                    </a:cubicBezTo>
                    <a:cubicBezTo>
                      <a:pt x="22" y="73"/>
                      <a:pt x="21" y="73"/>
                      <a:pt x="21" y="73"/>
                    </a:cubicBezTo>
                    <a:cubicBezTo>
                      <a:pt x="21" y="73"/>
                      <a:pt x="21" y="73"/>
                      <a:pt x="21" y="73"/>
                    </a:cubicBezTo>
                    <a:cubicBezTo>
                      <a:pt x="20" y="73"/>
                      <a:pt x="20" y="73"/>
                      <a:pt x="20" y="73"/>
                    </a:cubicBezTo>
                    <a:cubicBezTo>
                      <a:pt x="20" y="73"/>
                      <a:pt x="20" y="73"/>
                      <a:pt x="19" y="73"/>
                    </a:cubicBezTo>
                    <a:cubicBezTo>
                      <a:pt x="19" y="73"/>
                      <a:pt x="19" y="72"/>
                      <a:pt x="19" y="72"/>
                    </a:cubicBezTo>
                    <a:cubicBezTo>
                      <a:pt x="18" y="72"/>
                      <a:pt x="18" y="72"/>
                      <a:pt x="18" y="72"/>
                    </a:cubicBezTo>
                    <a:cubicBezTo>
                      <a:pt x="18" y="72"/>
                      <a:pt x="17" y="72"/>
                      <a:pt x="17" y="72"/>
                    </a:cubicBezTo>
                    <a:cubicBezTo>
                      <a:pt x="17" y="72"/>
                      <a:pt x="17" y="72"/>
                      <a:pt x="17" y="72"/>
                    </a:cubicBezTo>
                    <a:cubicBezTo>
                      <a:pt x="17" y="72"/>
                      <a:pt x="16" y="72"/>
                      <a:pt x="16" y="72"/>
                    </a:cubicBezTo>
                    <a:cubicBezTo>
                      <a:pt x="16" y="72"/>
                      <a:pt x="16" y="71"/>
                      <a:pt x="16" y="71"/>
                    </a:cubicBezTo>
                    <a:cubicBezTo>
                      <a:pt x="16" y="72"/>
                      <a:pt x="16" y="72"/>
                      <a:pt x="16" y="72"/>
                    </a:cubicBezTo>
                    <a:cubicBezTo>
                      <a:pt x="15" y="72"/>
                      <a:pt x="15" y="72"/>
                      <a:pt x="15" y="72"/>
                    </a:cubicBezTo>
                    <a:cubicBezTo>
                      <a:pt x="15" y="73"/>
                      <a:pt x="14" y="73"/>
                      <a:pt x="13" y="74"/>
                    </a:cubicBezTo>
                    <a:cubicBezTo>
                      <a:pt x="13" y="74"/>
                      <a:pt x="12" y="75"/>
                      <a:pt x="12" y="75"/>
                    </a:cubicBezTo>
                    <a:cubicBezTo>
                      <a:pt x="11" y="76"/>
                      <a:pt x="11" y="77"/>
                      <a:pt x="10" y="77"/>
                    </a:cubicBezTo>
                    <a:cubicBezTo>
                      <a:pt x="10" y="78"/>
                      <a:pt x="10" y="79"/>
                      <a:pt x="10" y="79"/>
                    </a:cubicBezTo>
                    <a:cubicBezTo>
                      <a:pt x="10" y="79"/>
                      <a:pt x="10" y="79"/>
                      <a:pt x="10" y="80"/>
                    </a:cubicBezTo>
                    <a:cubicBezTo>
                      <a:pt x="10" y="80"/>
                      <a:pt x="10" y="80"/>
                      <a:pt x="10" y="80"/>
                    </a:cubicBezTo>
                    <a:cubicBezTo>
                      <a:pt x="11" y="80"/>
                      <a:pt x="11" y="80"/>
                      <a:pt x="11" y="81"/>
                    </a:cubicBezTo>
                    <a:cubicBezTo>
                      <a:pt x="11" y="81"/>
                      <a:pt x="12" y="81"/>
                      <a:pt x="12" y="81"/>
                    </a:cubicBezTo>
                    <a:cubicBezTo>
                      <a:pt x="12" y="81"/>
                      <a:pt x="13" y="82"/>
                      <a:pt x="13" y="82"/>
                    </a:cubicBezTo>
                    <a:cubicBezTo>
                      <a:pt x="13" y="82"/>
                      <a:pt x="14" y="82"/>
                      <a:pt x="14" y="83"/>
                    </a:cubicBezTo>
                    <a:cubicBezTo>
                      <a:pt x="14" y="83"/>
                      <a:pt x="15" y="83"/>
                      <a:pt x="15" y="83"/>
                    </a:cubicBezTo>
                    <a:cubicBezTo>
                      <a:pt x="15" y="84"/>
                      <a:pt x="15" y="84"/>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6"/>
                      <a:pt x="15" y="86"/>
                      <a:pt x="15" y="86"/>
                    </a:cubicBezTo>
                    <a:cubicBezTo>
                      <a:pt x="15" y="86"/>
                      <a:pt x="15" y="87"/>
                      <a:pt x="15" y="88"/>
                    </a:cubicBezTo>
                    <a:cubicBezTo>
                      <a:pt x="16" y="89"/>
                      <a:pt x="16" y="89"/>
                      <a:pt x="16" y="90"/>
                    </a:cubicBezTo>
                    <a:cubicBezTo>
                      <a:pt x="17" y="91"/>
                      <a:pt x="17" y="91"/>
                      <a:pt x="18" y="92"/>
                    </a:cubicBezTo>
                    <a:cubicBezTo>
                      <a:pt x="18" y="92"/>
                      <a:pt x="18" y="93"/>
                      <a:pt x="19" y="93"/>
                    </a:cubicBezTo>
                    <a:cubicBezTo>
                      <a:pt x="19" y="94"/>
                      <a:pt x="20" y="94"/>
                      <a:pt x="20" y="95"/>
                    </a:cubicBezTo>
                    <a:cubicBezTo>
                      <a:pt x="20" y="95"/>
                      <a:pt x="21" y="96"/>
                      <a:pt x="21" y="96"/>
                    </a:cubicBezTo>
                    <a:cubicBezTo>
                      <a:pt x="21" y="97"/>
                      <a:pt x="22" y="97"/>
                      <a:pt x="22" y="98"/>
                    </a:cubicBezTo>
                    <a:cubicBezTo>
                      <a:pt x="22" y="99"/>
                      <a:pt x="22" y="99"/>
                      <a:pt x="22" y="100"/>
                    </a:cubicBezTo>
                    <a:cubicBezTo>
                      <a:pt x="22" y="100"/>
                      <a:pt x="22" y="100"/>
                      <a:pt x="22" y="100"/>
                    </a:cubicBezTo>
                    <a:cubicBezTo>
                      <a:pt x="22" y="100"/>
                      <a:pt x="22" y="101"/>
                      <a:pt x="22" y="101"/>
                    </a:cubicBezTo>
                    <a:cubicBezTo>
                      <a:pt x="22" y="101"/>
                      <a:pt x="22" y="101"/>
                      <a:pt x="22" y="101"/>
                    </a:cubicBezTo>
                    <a:cubicBezTo>
                      <a:pt x="22" y="101"/>
                      <a:pt x="22" y="101"/>
                      <a:pt x="22" y="101"/>
                    </a:cubicBezTo>
                    <a:cubicBezTo>
                      <a:pt x="22" y="102"/>
                      <a:pt x="21" y="102"/>
                      <a:pt x="21" y="102"/>
                    </a:cubicBezTo>
                    <a:cubicBezTo>
                      <a:pt x="21" y="103"/>
                      <a:pt x="21" y="103"/>
                      <a:pt x="20" y="103"/>
                    </a:cubicBezTo>
                    <a:cubicBezTo>
                      <a:pt x="20" y="103"/>
                      <a:pt x="19" y="103"/>
                      <a:pt x="19" y="103"/>
                    </a:cubicBezTo>
                    <a:cubicBezTo>
                      <a:pt x="19" y="104"/>
                      <a:pt x="18" y="104"/>
                      <a:pt x="18" y="104"/>
                    </a:cubicBezTo>
                    <a:cubicBezTo>
                      <a:pt x="18" y="104"/>
                      <a:pt x="17" y="104"/>
                      <a:pt x="17" y="104"/>
                    </a:cubicBezTo>
                    <a:cubicBezTo>
                      <a:pt x="17" y="104"/>
                      <a:pt x="17" y="104"/>
                      <a:pt x="17" y="104"/>
                    </a:cubicBezTo>
                    <a:cubicBezTo>
                      <a:pt x="16" y="104"/>
                      <a:pt x="16" y="103"/>
                      <a:pt x="16" y="103"/>
                    </a:cubicBezTo>
                    <a:cubicBezTo>
                      <a:pt x="16" y="103"/>
                      <a:pt x="15" y="103"/>
                      <a:pt x="15" y="103"/>
                    </a:cubicBezTo>
                    <a:cubicBezTo>
                      <a:pt x="15" y="103"/>
                      <a:pt x="15" y="103"/>
                      <a:pt x="15" y="103"/>
                    </a:cubicBezTo>
                    <a:cubicBezTo>
                      <a:pt x="15" y="103"/>
                      <a:pt x="15" y="103"/>
                      <a:pt x="15" y="103"/>
                    </a:cubicBezTo>
                    <a:cubicBezTo>
                      <a:pt x="15" y="103"/>
                      <a:pt x="14" y="103"/>
                      <a:pt x="14" y="103"/>
                    </a:cubicBezTo>
                    <a:cubicBezTo>
                      <a:pt x="14" y="103"/>
                      <a:pt x="14" y="103"/>
                      <a:pt x="14" y="103"/>
                    </a:cubicBezTo>
                    <a:cubicBezTo>
                      <a:pt x="14" y="103"/>
                      <a:pt x="14" y="103"/>
                      <a:pt x="14" y="103"/>
                    </a:cubicBezTo>
                    <a:cubicBezTo>
                      <a:pt x="14" y="103"/>
                      <a:pt x="13" y="103"/>
                      <a:pt x="13" y="103"/>
                    </a:cubicBezTo>
                    <a:cubicBezTo>
                      <a:pt x="13" y="103"/>
                      <a:pt x="13" y="103"/>
                      <a:pt x="13" y="103"/>
                    </a:cubicBezTo>
                    <a:cubicBezTo>
                      <a:pt x="13" y="103"/>
                      <a:pt x="13" y="103"/>
                      <a:pt x="13" y="103"/>
                    </a:cubicBezTo>
                    <a:cubicBezTo>
                      <a:pt x="12" y="103"/>
                      <a:pt x="12" y="104"/>
                      <a:pt x="12" y="104"/>
                    </a:cubicBezTo>
                    <a:cubicBezTo>
                      <a:pt x="12" y="104"/>
                      <a:pt x="12" y="104"/>
                      <a:pt x="12" y="104"/>
                    </a:cubicBezTo>
                    <a:cubicBezTo>
                      <a:pt x="11" y="104"/>
                      <a:pt x="11" y="104"/>
                      <a:pt x="11" y="104"/>
                    </a:cubicBezTo>
                    <a:cubicBezTo>
                      <a:pt x="11" y="104"/>
                      <a:pt x="10" y="104"/>
                      <a:pt x="10" y="104"/>
                    </a:cubicBezTo>
                    <a:cubicBezTo>
                      <a:pt x="10" y="104"/>
                      <a:pt x="10" y="104"/>
                      <a:pt x="9" y="104"/>
                    </a:cubicBezTo>
                    <a:cubicBezTo>
                      <a:pt x="9" y="104"/>
                      <a:pt x="9" y="104"/>
                      <a:pt x="9" y="104"/>
                    </a:cubicBezTo>
                    <a:cubicBezTo>
                      <a:pt x="8" y="104"/>
                      <a:pt x="8" y="104"/>
                      <a:pt x="8" y="104"/>
                    </a:cubicBezTo>
                    <a:cubicBezTo>
                      <a:pt x="8" y="104"/>
                      <a:pt x="7" y="104"/>
                      <a:pt x="7" y="104"/>
                    </a:cubicBezTo>
                    <a:cubicBezTo>
                      <a:pt x="7" y="104"/>
                      <a:pt x="7" y="104"/>
                      <a:pt x="7" y="104"/>
                    </a:cubicBezTo>
                    <a:cubicBezTo>
                      <a:pt x="7" y="104"/>
                      <a:pt x="7" y="104"/>
                      <a:pt x="6" y="104"/>
                    </a:cubicBezTo>
                    <a:cubicBezTo>
                      <a:pt x="6" y="103"/>
                      <a:pt x="6" y="103"/>
                      <a:pt x="6" y="103"/>
                    </a:cubicBezTo>
                    <a:cubicBezTo>
                      <a:pt x="6" y="103"/>
                      <a:pt x="6" y="103"/>
                      <a:pt x="6" y="103"/>
                    </a:cubicBezTo>
                    <a:cubicBezTo>
                      <a:pt x="5" y="103"/>
                      <a:pt x="5" y="104"/>
                      <a:pt x="4" y="104"/>
                    </a:cubicBezTo>
                    <a:cubicBezTo>
                      <a:pt x="4" y="104"/>
                      <a:pt x="3" y="104"/>
                      <a:pt x="3" y="104"/>
                    </a:cubicBezTo>
                    <a:cubicBezTo>
                      <a:pt x="3" y="105"/>
                      <a:pt x="2" y="105"/>
                      <a:pt x="2" y="105"/>
                    </a:cubicBezTo>
                    <a:cubicBezTo>
                      <a:pt x="2" y="106"/>
                      <a:pt x="2" y="106"/>
                      <a:pt x="1" y="107"/>
                    </a:cubicBezTo>
                    <a:cubicBezTo>
                      <a:pt x="1" y="107"/>
                      <a:pt x="1" y="107"/>
                      <a:pt x="1" y="107"/>
                    </a:cubicBezTo>
                    <a:cubicBezTo>
                      <a:pt x="1" y="107"/>
                      <a:pt x="1" y="108"/>
                      <a:pt x="1" y="108"/>
                    </a:cubicBezTo>
                    <a:cubicBezTo>
                      <a:pt x="1" y="108"/>
                      <a:pt x="1" y="108"/>
                      <a:pt x="0" y="108"/>
                    </a:cubicBezTo>
                    <a:cubicBezTo>
                      <a:pt x="0" y="108"/>
                      <a:pt x="0" y="109"/>
                      <a:pt x="0" y="109"/>
                    </a:cubicBezTo>
                    <a:cubicBezTo>
                      <a:pt x="0" y="109"/>
                      <a:pt x="0" y="109"/>
                      <a:pt x="0" y="109"/>
                    </a:cubicBezTo>
                    <a:cubicBezTo>
                      <a:pt x="0" y="109"/>
                      <a:pt x="0" y="109"/>
                      <a:pt x="0" y="110"/>
                    </a:cubicBezTo>
                    <a:cubicBezTo>
                      <a:pt x="1" y="110"/>
                      <a:pt x="1" y="110"/>
                      <a:pt x="1" y="110"/>
                    </a:cubicBezTo>
                    <a:cubicBezTo>
                      <a:pt x="1" y="110"/>
                      <a:pt x="1" y="111"/>
                      <a:pt x="2" y="111"/>
                    </a:cubicBezTo>
                    <a:cubicBezTo>
                      <a:pt x="2" y="111"/>
                      <a:pt x="2" y="111"/>
                      <a:pt x="2" y="111"/>
                    </a:cubicBezTo>
                    <a:cubicBezTo>
                      <a:pt x="2" y="112"/>
                      <a:pt x="3" y="112"/>
                      <a:pt x="3" y="113"/>
                    </a:cubicBezTo>
                    <a:cubicBezTo>
                      <a:pt x="3" y="113"/>
                      <a:pt x="4" y="113"/>
                      <a:pt x="4" y="114"/>
                    </a:cubicBezTo>
                    <a:cubicBezTo>
                      <a:pt x="5" y="114"/>
                      <a:pt x="5" y="114"/>
                      <a:pt x="6" y="115"/>
                    </a:cubicBezTo>
                    <a:cubicBezTo>
                      <a:pt x="6" y="115"/>
                      <a:pt x="7" y="115"/>
                      <a:pt x="7" y="116"/>
                    </a:cubicBezTo>
                    <a:cubicBezTo>
                      <a:pt x="7" y="116"/>
                      <a:pt x="8" y="116"/>
                      <a:pt x="8" y="116"/>
                    </a:cubicBezTo>
                    <a:cubicBezTo>
                      <a:pt x="8" y="116"/>
                      <a:pt x="8" y="116"/>
                      <a:pt x="8" y="116"/>
                    </a:cubicBezTo>
                    <a:cubicBezTo>
                      <a:pt x="8" y="116"/>
                      <a:pt x="9" y="116"/>
                      <a:pt x="9" y="116"/>
                    </a:cubicBezTo>
                    <a:cubicBezTo>
                      <a:pt x="9" y="116"/>
                      <a:pt x="9" y="116"/>
                      <a:pt x="9" y="116"/>
                    </a:cubicBezTo>
                    <a:cubicBezTo>
                      <a:pt x="10" y="116"/>
                      <a:pt x="10" y="116"/>
                      <a:pt x="10" y="116"/>
                    </a:cubicBezTo>
                    <a:cubicBezTo>
                      <a:pt x="11" y="116"/>
                      <a:pt x="11" y="116"/>
                      <a:pt x="11" y="116"/>
                    </a:cubicBezTo>
                    <a:cubicBezTo>
                      <a:pt x="12" y="116"/>
                      <a:pt x="12" y="116"/>
                      <a:pt x="12" y="116"/>
                    </a:cubicBezTo>
                    <a:cubicBezTo>
                      <a:pt x="13" y="115"/>
                      <a:pt x="13" y="115"/>
                      <a:pt x="13" y="115"/>
                    </a:cubicBezTo>
                    <a:cubicBezTo>
                      <a:pt x="13" y="115"/>
                      <a:pt x="14" y="115"/>
                      <a:pt x="14" y="115"/>
                    </a:cubicBezTo>
                    <a:cubicBezTo>
                      <a:pt x="14" y="115"/>
                      <a:pt x="14" y="115"/>
                      <a:pt x="14" y="115"/>
                    </a:cubicBezTo>
                    <a:cubicBezTo>
                      <a:pt x="15" y="115"/>
                      <a:pt x="15" y="115"/>
                      <a:pt x="15" y="115"/>
                    </a:cubicBezTo>
                    <a:cubicBezTo>
                      <a:pt x="15" y="115"/>
                      <a:pt x="15" y="115"/>
                      <a:pt x="15" y="115"/>
                    </a:cubicBezTo>
                    <a:cubicBezTo>
                      <a:pt x="15" y="115"/>
                      <a:pt x="16" y="115"/>
                      <a:pt x="16" y="115"/>
                    </a:cubicBezTo>
                    <a:cubicBezTo>
                      <a:pt x="16" y="115"/>
                      <a:pt x="16" y="115"/>
                      <a:pt x="16" y="115"/>
                    </a:cubicBezTo>
                    <a:cubicBezTo>
                      <a:pt x="16" y="115"/>
                      <a:pt x="17" y="115"/>
                      <a:pt x="17" y="116"/>
                    </a:cubicBezTo>
                    <a:cubicBezTo>
                      <a:pt x="17" y="116"/>
                      <a:pt x="17" y="116"/>
                      <a:pt x="17" y="117"/>
                    </a:cubicBezTo>
                    <a:cubicBezTo>
                      <a:pt x="17" y="117"/>
                      <a:pt x="17" y="118"/>
                      <a:pt x="16" y="118"/>
                    </a:cubicBezTo>
                    <a:cubicBezTo>
                      <a:pt x="15" y="119"/>
                      <a:pt x="15" y="119"/>
                      <a:pt x="14" y="119"/>
                    </a:cubicBezTo>
                    <a:cubicBezTo>
                      <a:pt x="13" y="120"/>
                      <a:pt x="12" y="120"/>
                      <a:pt x="11" y="120"/>
                    </a:cubicBezTo>
                    <a:cubicBezTo>
                      <a:pt x="10" y="120"/>
                      <a:pt x="9" y="120"/>
                      <a:pt x="8" y="120"/>
                    </a:cubicBezTo>
                    <a:cubicBezTo>
                      <a:pt x="8" y="120"/>
                      <a:pt x="8" y="120"/>
                      <a:pt x="7" y="120"/>
                    </a:cubicBezTo>
                    <a:cubicBezTo>
                      <a:pt x="7" y="120"/>
                      <a:pt x="7" y="120"/>
                      <a:pt x="6" y="121"/>
                    </a:cubicBezTo>
                    <a:cubicBezTo>
                      <a:pt x="6" y="121"/>
                      <a:pt x="6" y="121"/>
                      <a:pt x="6" y="121"/>
                    </a:cubicBezTo>
                    <a:cubicBezTo>
                      <a:pt x="5" y="121"/>
                      <a:pt x="5" y="121"/>
                      <a:pt x="5" y="121"/>
                    </a:cubicBezTo>
                    <a:cubicBezTo>
                      <a:pt x="5" y="121"/>
                      <a:pt x="6" y="122"/>
                      <a:pt x="7" y="124"/>
                    </a:cubicBezTo>
                    <a:cubicBezTo>
                      <a:pt x="8" y="125"/>
                      <a:pt x="10" y="127"/>
                      <a:pt x="12" y="128"/>
                    </a:cubicBezTo>
                    <a:cubicBezTo>
                      <a:pt x="13" y="130"/>
                      <a:pt x="15" y="132"/>
                      <a:pt x="17" y="133"/>
                    </a:cubicBezTo>
                    <a:cubicBezTo>
                      <a:pt x="19" y="134"/>
                      <a:pt x="21" y="135"/>
                      <a:pt x="22" y="135"/>
                    </a:cubicBezTo>
                    <a:cubicBezTo>
                      <a:pt x="23" y="135"/>
                      <a:pt x="23" y="135"/>
                      <a:pt x="23" y="135"/>
                    </a:cubicBezTo>
                    <a:cubicBezTo>
                      <a:pt x="24" y="134"/>
                      <a:pt x="25" y="134"/>
                      <a:pt x="26" y="133"/>
                    </a:cubicBezTo>
                    <a:cubicBezTo>
                      <a:pt x="27" y="133"/>
                      <a:pt x="28" y="132"/>
                      <a:pt x="29" y="131"/>
                    </a:cubicBezTo>
                    <a:cubicBezTo>
                      <a:pt x="29" y="131"/>
                      <a:pt x="30" y="130"/>
                      <a:pt x="31" y="129"/>
                    </a:cubicBezTo>
                    <a:cubicBezTo>
                      <a:pt x="31" y="129"/>
                      <a:pt x="31" y="128"/>
                      <a:pt x="31" y="127"/>
                    </a:cubicBezTo>
                    <a:cubicBezTo>
                      <a:pt x="31" y="127"/>
                      <a:pt x="31" y="127"/>
                      <a:pt x="31" y="127"/>
                    </a:cubicBezTo>
                    <a:cubicBezTo>
                      <a:pt x="31" y="127"/>
                      <a:pt x="31" y="127"/>
                      <a:pt x="31" y="126"/>
                    </a:cubicBezTo>
                    <a:cubicBezTo>
                      <a:pt x="31" y="126"/>
                      <a:pt x="31" y="126"/>
                      <a:pt x="31" y="126"/>
                    </a:cubicBezTo>
                    <a:cubicBezTo>
                      <a:pt x="30" y="126"/>
                      <a:pt x="30" y="126"/>
                      <a:pt x="30" y="125"/>
                    </a:cubicBezTo>
                    <a:cubicBezTo>
                      <a:pt x="30" y="125"/>
                      <a:pt x="30" y="125"/>
                      <a:pt x="31" y="125"/>
                    </a:cubicBezTo>
                    <a:cubicBezTo>
                      <a:pt x="31" y="124"/>
                      <a:pt x="31" y="124"/>
                      <a:pt x="31" y="123"/>
                    </a:cubicBezTo>
                    <a:cubicBezTo>
                      <a:pt x="31" y="123"/>
                      <a:pt x="31" y="123"/>
                      <a:pt x="32" y="122"/>
                    </a:cubicBezTo>
                    <a:cubicBezTo>
                      <a:pt x="32" y="122"/>
                      <a:pt x="32" y="122"/>
                      <a:pt x="33" y="122"/>
                    </a:cubicBezTo>
                    <a:cubicBezTo>
                      <a:pt x="33" y="122"/>
                      <a:pt x="33" y="121"/>
                      <a:pt x="34" y="121"/>
                    </a:cubicBezTo>
                    <a:cubicBezTo>
                      <a:pt x="34" y="122"/>
                      <a:pt x="34" y="122"/>
                      <a:pt x="34" y="122"/>
                    </a:cubicBezTo>
                    <a:cubicBezTo>
                      <a:pt x="35" y="122"/>
                      <a:pt x="35" y="122"/>
                      <a:pt x="35" y="122"/>
                    </a:cubicBezTo>
                    <a:cubicBezTo>
                      <a:pt x="35" y="122"/>
                      <a:pt x="35" y="123"/>
                      <a:pt x="35" y="123"/>
                    </a:cubicBezTo>
                    <a:cubicBezTo>
                      <a:pt x="35" y="124"/>
                      <a:pt x="35" y="124"/>
                      <a:pt x="35" y="124"/>
                    </a:cubicBezTo>
                    <a:cubicBezTo>
                      <a:pt x="36" y="125"/>
                      <a:pt x="36" y="125"/>
                      <a:pt x="36" y="126"/>
                    </a:cubicBezTo>
                    <a:cubicBezTo>
                      <a:pt x="36" y="126"/>
                      <a:pt x="36" y="127"/>
                      <a:pt x="36" y="127"/>
                    </a:cubicBezTo>
                    <a:cubicBezTo>
                      <a:pt x="36" y="128"/>
                      <a:pt x="36" y="128"/>
                      <a:pt x="36" y="129"/>
                    </a:cubicBezTo>
                    <a:cubicBezTo>
                      <a:pt x="36" y="129"/>
                      <a:pt x="36" y="129"/>
                      <a:pt x="36" y="130"/>
                    </a:cubicBezTo>
                    <a:cubicBezTo>
                      <a:pt x="36" y="130"/>
                      <a:pt x="36" y="130"/>
                      <a:pt x="37" y="130"/>
                    </a:cubicBezTo>
                    <a:cubicBezTo>
                      <a:pt x="37" y="131"/>
                      <a:pt x="38" y="131"/>
                      <a:pt x="38" y="132"/>
                    </a:cubicBezTo>
                    <a:cubicBezTo>
                      <a:pt x="38" y="133"/>
                      <a:pt x="38" y="133"/>
                      <a:pt x="38" y="134"/>
                    </a:cubicBezTo>
                    <a:cubicBezTo>
                      <a:pt x="38" y="135"/>
                      <a:pt x="38" y="135"/>
                      <a:pt x="38" y="136"/>
                    </a:cubicBezTo>
                    <a:cubicBezTo>
                      <a:pt x="37" y="137"/>
                      <a:pt x="37" y="138"/>
                      <a:pt x="37" y="139"/>
                    </a:cubicBezTo>
                    <a:cubicBezTo>
                      <a:pt x="37" y="139"/>
                      <a:pt x="37" y="140"/>
                      <a:pt x="37" y="140"/>
                    </a:cubicBezTo>
                    <a:cubicBezTo>
                      <a:pt x="37" y="141"/>
                      <a:pt x="37" y="142"/>
                      <a:pt x="37" y="143"/>
                    </a:cubicBezTo>
                    <a:cubicBezTo>
                      <a:pt x="37" y="144"/>
                      <a:pt x="37" y="144"/>
                      <a:pt x="37" y="145"/>
                    </a:cubicBezTo>
                    <a:cubicBezTo>
                      <a:pt x="37" y="146"/>
                      <a:pt x="38" y="147"/>
                      <a:pt x="38" y="148"/>
                    </a:cubicBezTo>
                    <a:cubicBezTo>
                      <a:pt x="38" y="148"/>
                      <a:pt x="38" y="149"/>
                      <a:pt x="38" y="149"/>
                    </a:cubicBezTo>
                    <a:cubicBezTo>
                      <a:pt x="38" y="150"/>
                      <a:pt x="38" y="150"/>
                      <a:pt x="38" y="150"/>
                    </a:cubicBezTo>
                    <a:cubicBezTo>
                      <a:pt x="39" y="151"/>
                      <a:pt x="39" y="151"/>
                      <a:pt x="39" y="151"/>
                    </a:cubicBezTo>
                    <a:cubicBezTo>
                      <a:pt x="39" y="152"/>
                      <a:pt x="39" y="152"/>
                      <a:pt x="39" y="153"/>
                    </a:cubicBezTo>
                    <a:cubicBezTo>
                      <a:pt x="39" y="153"/>
                      <a:pt x="39" y="153"/>
                      <a:pt x="39" y="154"/>
                    </a:cubicBezTo>
                    <a:cubicBezTo>
                      <a:pt x="39" y="154"/>
                      <a:pt x="39" y="155"/>
                      <a:pt x="39" y="156"/>
                    </a:cubicBezTo>
                    <a:cubicBezTo>
                      <a:pt x="40" y="156"/>
                      <a:pt x="40" y="157"/>
                      <a:pt x="40" y="157"/>
                    </a:cubicBezTo>
                    <a:cubicBezTo>
                      <a:pt x="40" y="158"/>
                      <a:pt x="40" y="158"/>
                      <a:pt x="41" y="159"/>
                    </a:cubicBezTo>
                    <a:cubicBezTo>
                      <a:pt x="41" y="160"/>
                      <a:pt x="41" y="160"/>
                      <a:pt x="41" y="161"/>
                    </a:cubicBezTo>
                    <a:cubicBezTo>
                      <a:pt x="41" y="162"/>
                      <a:pt x="42" y="162"/>
                      <a:pt x="42" y="163"/>
                    </a:cubicBezTo>
                    <a:cubicBezTo>
                      <a:pt x="42" y="164"/>
                      <a:pt x="42" y="165"/>
                      <a:pt x="42" y="165"/>
                    </a:cubicBezTo>
                    <a:cubicBezTo>
                      <a:pt x="43" y="166"/>
                      <a:pt x="43" y="167"/>
                      <a:pt x="43" y="168"/>
                    </a:cubicBezTo>
                    <a:cubicBezTo>
                      <a:pt x="43" y="169"/>
                      <a:pt x="44" y="171"/>
                      <a:pt x="44" y="173"/>
                    </a:cubicBezTo>
                    <a:cubicBezTo>
                      <a:pt x="45" y="175"/>
                      <a:pt x="45" y="177"/>
                      <a:pt x="46" y="179"/>
                    </a:cubicBezTo>
                    <a:cubicBezTo>
                      <a:pt x="47" y="181"/>
                      <a:pt x="48" y="183"/>
                      <a:pt x="49" y="185"/>
                    </a:cubicBezTo>
                    <a:cubicBezTo>
                      <a:pt x="49" y="187"/>
                      <a:pt x="50" y="188"/>
                      <a:pt x="51" y="190"/>
                    </a:cubicBezTo>
                    <a:cubicBezTo>
                      <a:pt x="52" y="191"/>
                      <a:pt x="52" y="192"/>
                      <a:pt x="52" y="193"/>
                    </a:cubicBezTo>
                    <a:cubicBezTo>
                      <a:pt x="53" y="194"/>
                      <a:pt x="53" y="195"/>
                      <a:pt x="54" y="196"/>
                    </a:cubicBezTo>
                    <a:cubicBezTo>
                      <a:pt x="54" y="197"/>
                      <a:pt x="55" y="198"/>
                      <a:pt x="55" y="199"/>
                    </a:cubicBezTo>
                    <a:cubicBezTo>
                      <a:pt x="55" y="200"/>
                      <a:pt x="56" y="201"/>
                      <a:pt x="56" y="202"/>
                    </a:cubicBezTo>
                    <a:cubicBezTo>
                      <a:pt x="56" y="203"/>
                      <a:pt x="57" y="204"/>
                      <a:pt x="57" y="205"/>
                    </a:cubicBezTo>
                    <a:cubicBezTo>
                      <a:pt x="57" y="206"/>
                      <a:pt x="58" y="207"/>
                      <a:pt x="58" y="208"/>
                    </a:cubicBezTo>
                    <a:cubicBezTo>
                      <a:pt x="58" y="209"/>
                      <a:pt x="59" y="210"/>
                      <a:pt x="59" y="210"/>
                    </a:cubicBezTo>
                    <a:cubicBezTo>
                      <a:pt x="59" y="211"/>
                      <a:pt x="59" y="211"/>
                      <a:pt x="60" y="212"/>
                    </a:cubicBezTo>
                    <a:cubicBezTo>
                      <a:pt x="60" y="212"/>
                      <a:pt x="61" y="213"/>
                      <a:pt x="62" y="215"/>
                    </a:cubicBezTo>
                    <a:cubicBezTo>
                      <a:pt x="63" y="216"/>
                      <a:pt x="64" y="218"/>
                      <a:pt x="65" y="219"/>
                    </a:cubicBezTo>
                    <a:cubicBezTo>
                      <a:pt x="66" y="221"/>
                      <a:pt x="67" y="223"/>
                      <a:pt x="67" y="225"/>
                    </a:cubicBezTo>
                    <a:cubicBezTo>
                      <a:pt x="68" y="226"/>
                      <a:pt x="68" y="228"/>
                      <a:pt x="68" y="230"/>
                    </a:cubicBezTo>
                    <a:cubicBezTo>
                      <a:pt x="68" y="231"/>
                      <a:pt x="69" y="232"/>
                      <a:pt x="69" y="234"/>
                    </a:cubicBezTo>
                    <a:cubicBezTo>
                      <a:pt x="70" y="235"/>
                      <a:pt x="71" y="237"/>
                      <a:pt x="72" y="238"/>
                    </a:cubicBezTo>
                    <a:cubicBezTo>
                      <a:pt x="73" y="240"/>
                      <a:pt x="73" y="241"/>
                      <a:pt x="74" y="242"/>
                    </a:cubicBezTo>
                    <a:cubicBezTo>
                      <a:pt x="75" y="243"/>
                      <a:pt x="76" y="244"/>
                      <a:pt x="77" y="244"/>
                    </a:cubicBezTo>
                    <a:cubicBezTo>
                      <a:pt x="77" y="244"/>
                      <a:pt x="77" y="244"/>
                      <a:pt x="77" y="244"/>
                    </a:cubicBezTo>
                    <a:cubicBezTo>
                      <a:pt x="77" y="244"/>
                      <a:pt x="77" y="244"/>
                      <a:pt x="77" y="244"/>
                    </a:cubicBezTo>
                    <a:cubicBezTo>
                      <a:pt x="77" y="244"/>
                      <a:pt x="77" y="244"/>
                      <a:pt x="77" y="244"/>
                    </a:cubicBezTo>
                    <a:cubicBezTo>
                      <a:pt x="77" y="244"/>
                      <a:pt x="77" y="244"/>
                      <a:pt x="78" y="244"/>
                    </a:cubicBezTo>
                    <a:cubicBezTo>
                      <a:pt x="78" y="244"/>
                      <a:pt x="79" y="244"/>
                      <a:pt x="79" y="244"/>
                    </a:cubicBezTo>
                    <a:cubicBezTo>
                      <a:pt x="80" y="244"/>
                      <a:pt x="80" y="243"/>
                      <a:pt x="81" y="243"/>
                    </a:cubicBezTo>
                    <a:cubicBezTo>
                      <a:pt x="82" y="242"/>
                      <a:pt x="82" y="242"/>
                      <a:pt x="83" y="241"/>
                    </a:cubicBezTo>
                    <a:cubicBezTo>
                      <a:pt x="83" y="241"/>
                      <a:pt x="83" y="240"/>
                      <a:pt x="84" y="239"/>
                    </a:cubicBezTo>
                    <a:cubicBezTo>
                      <a:pt x="84" y="239"/>
                      <a:pt x="84" y="238"/>
                      <a:pt x="84" y="238"/>
                    </a:cubicBezTo>
                    <a:cubicBezTo>
                      <a:pt x="84" y="237"/>
                      <a:pt x="85" y="237"/>
                      <a:pt x="85" y="237"/>
                    </a:cubicBezTo>
                    <a:cubicBezTo>
                      <a:pt x="86" y="236"/>
                      <a:pt x="86" y="236"/>
                      <a:pt x="86" y="236"/>
                    </a:cubicBezTo>
                    <a:cubicBezTo>
                      <a:pt x="87" y="235"/>
                      <a:pt x="87" y="235"/>
                      <a:pt x="88" y="235"/>
                    </a:cubicBezTo>
                    <a:cubicBezTo>
                      <a:pt x="88" y="235"/>
                      <a:pt x="89" y="234"/>
                      <a:pt x="89" y="234"/>
                    </a:cubicBezTo>
                    <a:cubicBezTo>
                      <a:pt x="89" y="234"/>
                      <a:pt x="90" y="233"/>
                      <a:pt x="90" y="233"/>
                    </a:cubicBezTo>
                    <a:cubicBezTo>
                      <a:pt x="90" y="233"/>
                      <a:pt x="91" y="233"/>
                      <a:pt x="91" y="232"/>
                    </a:cubicBezTo>
                    <a:cubicBezTo>
                      <a:pt x="91" y="232"/>
                      <a:pt x="91" y="232"/>
                      <a:pt x="91" y="231"/>
                    </a:cubicBezTo>
                    <a:cubicBezTo>
                      <a:pt x="91" y="231"/>
                      <a:pt x="91" y="230"/>
                      <a:pt x="92" y="229"/>
                    </a:cubicBezTo>
                    <a:cubicBezTo>
                      <a:pt x="92" y="229"/>
                      <a:pt x="92" y="228"/>
                      <a:pt x="92" y="228"/>
                    </a:cubicBezTo>
                    <a:cubicBezTo>
                      <a:pt x="92" y="227"/>
                      <a:pt x="93" y="226"/>
                      <a:pt x="93" y="226"/>
                    </a:cubicBezTo>
                    <a:cubicBezTo>
                      <a:pt x="94" y="226"/>
                      <a:pt x="94" y="225"/>
                      <a:pt x="95" y="225"/>
                    </a:cubicBezTo>
                    <a:cubicBezTo>
                      <a:pt x="95" y="225"/>
                      <a:pt x="96" y="225"/>
                      <a:pt x="96" y="225"/>
                    </a:cubicBezTo>
                    <a:cubicBezTo>
                      <a:pt x="96" y="225"/>
                      <a:pt x="96" y="224"/>
                      <a:pt x="96" y="224"/>
                    </a:cubicBezTo>
                    <a:cubicBezTo>
                      <a:pt x="96" y="223"/>
                      <a:pt x="96" y="223"/>
                      <a:pt x="97" y="222"/>
                    </a:cubicBezTo>
                    <a:cubicBezTo>
                      <a:pt x="97" y="221"/>
                      <a:pt x="97" y="221"/>
                      <a:pt x="97" y="220"/>
                    </a:cubicBezTo>
                    <a:cubicBezTo>
                      <a:pt x="96" y="219"/>
                      <a:pt x="96" y="218"/>
                      <a:pt x="97" y="217"/>
                    </a:cubicBezTo>
                    <a:cubicBezTo>
                      <a:pt x="97" y="216"/>
                      <a:pt x="97" y="215"/>
                      <a:pt x="97" y="214"/>
                    </a:cubicBezTo>
                    <a:cubicBezTo>
                      <a:pt x="97" y="213"/>
                      <a:pt x="97" y="212"/>
                      <a:pt x="98" y="211"/>
                    </a:cubicBezTo>
                    <a:cubicBezTo>
                      <a:pt x="98" y="210"/>
                      <a:pt x="98" y="210"/>
                      <a:pt x="99" y="209"/>
                    </a:cubicBezTo>
                    <a:cubicBezTo>
                      <a:pt x="99" y="208"/>
                      <a:pt x="100" y="207"/>
                      <a:pt x="100" y="206"/>
                    </a:cubicBezTo>
                    <a:cubicBezTo>
                      <a:pt x="100" y="205"/>
                      <a:pt x="101" y="204"/>
                      <a:pt x="101" y="202"/>
                    </a:cubicBezTo>
                    <a:cubicBezTo>
                      <a:pt x="101" y="201"/>
                      <a:pt x="101" y="200"/>
                      <a:pt x="101" y="199"/>
                    </a:cubicBezTo>
                    <a:cubicBezTo>
                      <a:pt x="100" y="197"/>
                      <a:pt x="100" y="196"/>
                      <a:pt x="100" y="196"/>
                    </a:cubicBezTo>
                    <a:cubicBezTo>
                      <a:pt x="99" y="195"/>
                      <a:pt x="99" y="194"/>
                      <a:pt x="99" y="193"/>
                    </a:cubicBezTo>
                    <a:cubicBezTo>
                      <a:pt x="99" y="192"/>
                      <a:pt x="99" y="191"/>
                      <a:pt x="99" y="190"/>
                    </a:cubicBezTo>
                    <a:cubicBezTo>
                      <a:pt x="99" y="189"/>
                      <a:pt x="99" y="188"/>
                      <a:pt x="99" y="187"/>
                    </a:cubicBezTo>
                    <a:cubicBezTo>
                      <a:pt x="100" y="186"/>
                      <a:pt x="100" y="185"/>
                      <a:pt x="100" y="185"/>
                    </a:cubicBezTo>
                    <a:cubicBezTo>
                      <a:pt x="100" y="184"/>
                      <a:pt x="100" y="184"/>
                      <a:pt x="100" y="184"/>
                    </a:cubicBezTo>
                    <a:cubicBezTo>
                      <a:pt x="101" y="184"/>
                      <a:pt x="101" y="183"/>
                      <a:pt x="101" y="183"/>
                    </a:cubicBezTo>
                    <a:cubicBezTo>
                      <a:pt x="101" y="183"/>
                      <a:pt x="101" y="183"/>
                      <a:pt x="101" y="182"/>
                    </a:cubicBezTo>
                    <a:cubicBezTo>
                      <a:pt x="101" y="182"/>
                      <a:pt x="101" y="182"/>
                      <a:pt x="101" y="182"/>
                    </a:cubicBezTo>
                    <a:cubicBezTo>
                      <a:pt x="101" y="181"/>
                      <a:pt x="101" y="181"/>
                      <a:pt x="101" y="180"/>
                    </a:cubicBezTo>
                    <a:cubicBezTo>
                      <a:pt x="101" y="180"/>
                      <a:pt x="102" y="179"/>
                      <a:pt x="102" y="179"/>
                    </a:cubicBezTo>
                    <a:cubicBezTo>
                      <a:pt x="102" y="178"/>
                      <a:pt x="102" y="178"/>
                      <a:pt x="102" y="178"/>
                    </a:cubicBezTo>
                    <a:cubicBezTo>
                      <a:pt x="103" y="178"/>
                      <a:pt x="103" y="177"/>
                      <a:pt x="104" y="177"/>
                    </a:cubicBezTo>
                    <a:cubicBezTo>
                      <a:pt x="104" y="177"/>
                      <a:pt x="105" y="177"/>
                      <a:pt x="105" y="177"/>
                    </a:cubicBezTo>
                    <a:cubicBezTo>
                      <a:pt x="106" y="177"/>
                      <a:pt x="107" y="176"/>
                      <a:pt x="107" y="176"/>
                    </a:cubicBezTo>
                    <a:cubicBezTo>
                      <a:pt x="108" y="175"/>
                      <a:pt x="109" y="175"/>
                      <a:pt x="110" y="174"/>
                    </a:cubicBezTo>
                    <a:cubicBezTo>
                      <a:pt x="110" y="173"/>
                      <a:pt x="111" y="173"/>
                      <a:pt x="112" y="172"/>
                    </a:cubicBezTo>
                    <a:cubicBezTo>
                      <a:pt x="112" y="171"/>
                      <a:pt x="113" y="171"/>
                      <a:pt x="113" y="170"/>
                    </a:cubicBezTo>
                    <a:cubicBezTo>
                      <a:pt x="114" y="169"/>
                      <a:pt x="115" y="169"/>
                      <a:pt x="116" y="168"/>
                    </a:cubicBezTo>
                    <a:cubicBezTo>
                      <a:pt x="116" y="167"/>
                      <a:pt x="117" y="167"/>
                      <a:pt x="118" y="166"/>
                    </a:cubicBezTo>
                    <a:cubicBezTo>
                      <a:pt x="119" y="165"/>
                      <a:pt x="120" y="165"/>
                      <a:pt x="121" y="164"/>
                    </a:cubicBezTo>
                    <a:cubicBezTo>
                      <a:pt x="121" y="164"/>
                      <a:pt x="121" y="164"/>
                      <a:pt x="122" y="163"/>
                    </a:cubicBezTo>
                    <a:cubicBezTo>
                      <a:pt x="122" y="163"/>
                      <a:pt x="122" y="163"/>
                      <a:pt x="123" y="163"/>
                    </a:cubicBezTo>
                    <a:cubicBezTo>
                      <a:pt x="123" y="163"/>
                      <a:pt x="123" y="162"/>
                      <a:pt x="124" y="162"/>
                    </a:cubicBezTo>
                    <a:cubicBezTo>
                      <a:pt x="124" y="162"/>
                      <a:pt x="124" y="162"/>
                      <a:pt x="124" y="162"/>
                    </a:cubicBezTo>
                    <a:cubicBezTo>
                      <a:pt x="125" y="161"/>
                      <a:pt x="126" y="160"/>
                      <a:pt x="127" y="159"/>
                    </a:cubicBezTo>
                    <a:cubicBezTo>
                      <a:pt x="128" y="158"/>
                      <a:pt x="129" y="157"/>
                      <a:pt x="131" y="156"/>
                    </a:cubicBezTo>
                    <a:cubicBezTo>
                      <a:pt x="132" y="154"/>
                      <a:pt x="133" y="153"/>
                      <a:pt x="135" y="152"/>
                    </a:cubicBezTo>
                    <a:cubicBezTo>
                      <a:pt x="136" y="150"/>
                      <a:pt x="137" y="149"/>
                      <a:pt x="137" y="148"/>
                    </a:cubicBezTo>
                    <a:cubicBezTo>
                      <a:pt x="138" y="147"/>
                      <a:pt x="138" y="147"/>
                      <a:pt x="139" y="146"/>
                    </a:cubicBezTo>
                    <a:cubicBezTo>
                      <a:pt x="139" y="146"/>
                      <a:pt x="140" y="145"/>
                      <a:pt x="141" y="145"/>
                    </a:cubicBezTo>
                    <a:cubicBezTo>
                      <a:pt x="141" y="145"/>
                      <a:pt x="142" y="144"/>
                      <a:pt x="143" y="144"/>
                    </a:cubicBezTo>
                    <a:cubicBezTo>
                      <a:pt x="143" y="143"/>
                      <a:pt x="144" y="143"/>
                      <a:pt x="145" y="143"/>
                    </a:cubicBezTo>
                    <a:cubicBezTo>
                      <a:pt x="145" y="142"/>
                      <a:pt x="146" y="142"/>
                      <a:pt x="146" y="142"/>
                    </a:cubicBezTo>
                    <a:cubicBezTo>
                      <a:pt x="147" y="142"/>
                      <a:pt x="147" y="141"/>
                      <a:pt x="148" y="141"/>
                    </a:cubicBezTo>
                    <a:cubicBezTo>
                      <a:pt x="148" y="141"/>
                      <a:pt x="149" y="140"/>
                      <a:pt x="149" y="140"/>
                    </a:cubicBezTo>
                    <a:cubicBezTo>
                      <a:pt x="149" y="140"/>
                      <a:pt x="150" y="140"/>
                      <a:pt x="150" y="139"/>
                    </a:cubicBezTo>
                    <a:cubicBezTo>
                      <a:pt x="151" y="139"/>
                      <a:pt x="151" y="138"/>
                      <a:pt x="151" y="138"/>
                    </a:cubicBezTo>
                    <a:cubicBezTo>
                      <a:pt x="152" y="137"/>
                      <a:pt x="152" y="137"/>
                      <a:pt x="152" y="136"/>
                    </a:cubicBezTo>
                    <a:cubicBezTo>
                      <a:pt x="152" y="136"/>
                      <a:pt x="152" y="135"/>
                      <a:pt x="152" y="135"/>
                    </a:cubicBezTo>
                    <a:cubicBezTo>
                      <a:pt x="152" y="135"/>
                      <a:pt x="152" y="134"/>
                      <a:pt x="152" y="134"/>
                    </a:cubicBezTo>
                    <a:cubicBezTo>
                      <a:pt x="152" y="133"/>
                      <a:pt x="152" y="133"/>
                      <a:pt x="152" y="133"/>
                    </a:cubicBezTo>
                    <a:cubicBezTo>
                      <a:pt x="152" y="133"/>
                      <a:pt x="152" y="133"/>
                      <a:pt x="152" y="132"/>
                    </a:cubicBezTo>
                    <a:cubicBezTo>
                      <a:pt x="152" y="132"/>
                      <a:pt x="152" y="132"/>
                      <a:pt x="152" y="132"/>
                    </a:cubicBezTo>
                    <a:cubicBezTo>
                      <a:pt x="152" y="131"/>
                      <a:pt x="152" y="131"/>
                      <a:pt x="152" y="131"/>
                    </a:cubicBezTo>
                    <a:cubicBezTo>
                      <a:pt x="153" y="130"/>
                      <a:pt x="153" y="129"/>
                      <a:pt x="155" y="128"/>
                    </a:cubicBezTo>
                    <a:cubicBezTo>
                      <a:pt x="156" y="127"/>
                      <a:pt x="157" y="127"/>
                      <a:pt x="159" y="126"/>
                    </a:cubicBezTo>
                    <a:cubicBezTo>
                      <a:pt x="161" y="126"/>
                      <a:pt x="162" y="126"/>
                      <a:pt x="164" y="126"/>
                    </a:cubicBezTo>
                    <a:cubicBezTo>
                      <a:pt x="166" y="125"/>
                      <a:pt x="167" y="125"/>
                      <a:pt x="168" y="125"/>
                    </a:cubicBezTo>
                    <a:cubicBezTo>
                      <a:pt x="168" y="125"/>
                      <a:pt x="168" y="125"/>
                      <a:pt x="168" y="125"/>
                    </a:cubicBezTo>
                    <a:cubicBezTo>
                      <a:pt x="168" y="125"/>
                      <a:pt x="169" y="125"/>
                      <a:pt x="169" y="125"/>
                    </a:cubicBezTo>
                    <a:cubicBezTo>
                      <a:pt x="169" y="125"/>
                      <a:pt x="169" y="125"/>
                      <a:pt x="169" y="125"/>
                    </a:cubicBezTo>
                    <a:cubicBezTo>
                      <a:pt x="169" y="125"/>
                      <a:pt x="169" y="125"/>
                      <a:pt x="170" y="125"/>
                    </a:cubicBezTo>
                    <a:cubicBezTo>
                      <a:pt x="169" y="124"/>
                      <a:pt x="169" y="122"/>
                      <a:pt x="169" y="121"/>
                    </a:cubicBezTo>
                    <a:cubicBezTo>
                      <a:pt x="169" y="120"/>
                      <a:pt x="169" y="118"/>
                      <a:pt x="168" y="117"/>
                    </a:cubicBezTo>
                    <a:cubicBezTo>
                      <a:pt x="168" y="115"/>
                      <a:pt x="168" y="114"/>
                      <a:pt x="167" y="113"/>
                    </a:cubicBezTo>
                    <a:cubicBezTo>
                      <a:pt x="167" y="112"/>
                      <a:pt x="167" y="111"/>
                      <a:pt x="166" y="110"/>
                    </a:cubicBezTo>
                    <a:cubicBezTo>
                      <a:pt x="166" y="110"/>
                      <a:pt x="165" y="108"/>
                      <a:pt x="165" y="107"/>
                    </a:cubicBezTo>
                    <a:cubicBezTo>
                      <a:pt x="165" y="106"/>
                      <a:pt x="165" y="105"/>
                      <a:pt x="164" y="104"/>
                    </a:cubicBezTo>
                    <a:cubicBezTo>
                      <a:pt x="164" y="102"/>
                      <a:pt x="164" y="101"/>
                      <a:pt x="164" y="100"/>
                    </a:cubicBezTo>
                    <a:cubicBezTo>
                      <a:pt x="164" y="99"/>
                      <a:pt x="164" y="98"/>
                      <a:pt x="164" y="98"/>
                    </a:cubicBezTo>
                    <a:cubicBezTo>
                      <a:pt x="164" y="97"/>
                      <a:pt x="164" y="97"/>
                      <a:pt x="164" y="97"/>
                    </a:cubicBezTo>
                    <a:cubicBezTo>
                      <a:pt x="164" y="96"/>
                      <a:pt x="165" y="96"/>
                      <a:pt x="165" y="96"/>
                    </a:cubicBezTo>
                    <a:cubicBezTo>
                      <a:pt x="165" y="96"/>
                      <a:pt x="165" y="96"/>
                      <a:pt x="166" y="96"/>
                    </a:cubicBezTo>
                    <a:cubicBezTo>
                      <a:pt x="166" y="96"/>
                      <a:pt x="166" y="96"/>
                      <a:pt x="166" y="96"/>
                    </a:cubicBezTo>
                    <a:cubicBezTo>
                      <a:pt x="167" y="96"/>
                      <a:pt x="167" y="96"/>
                      <a:pt x="167" y="96"/>
                    </a:cubicBezTo>
                    <a:cubicBezTo>
                      <a:pt x="167" y="95"/>
                      <a:pt x="167" y="95"/>
                      <a:pt x="168" y="95"/>
                    </a:cubicBezTo>
                    <a:cubicBezTo>
                      <a:pt x="168" y="95"/>
                      <a:pt x="168" y="95"/>
                      <a:pt x="168" y="95"/>
                    </a:cubicBezTo>
                    <a:cubicBezTo>
                      <a:pt x="168" y="95"/>
                      <a:pt x="168" y="94"/>
                      <a:pt x="168" y="94"/>
                    </a:cubicBezTo>
                    <a:cubicBezTo>
                      <a:pt x="169" y="94"/>
                      <a:pt x="168" y="94"/>
                      <a:pt x="168" y="93"/>
                    </a:cubicBezTo>
                    <a:cubicBezTo>
                      <a:pt x="168" y="93"/>
                      <a:pt x="168" y="93"/>
                      <a:pt x="168" y="93"/>
                    </a:cubicBezTo>
                    <a:cubicBezTo>
                      <a:pt x="168" y="93"/>
                      <a:pt x="167" y="93"/>
                      <a:pt x="167" y="92"/>
                    </a:cubicBezTo>
                    <a:cubicBezTo>
                      <a:pt x="167" y="92"/>
                      <a:pt x="166" y="92"/>
                      <a:pt x="166" y="92"/>
                    </a:cubicBezTo>
                    <a:cubicBezTo>
                      <a:pt x="165" y="92"/>
                      <a:pt x="165" y="91"/>
                      <a:pt x="165" y="91"/>
                    </a:cubicBezTo>
                    <a:cubicBezTo>
                      <a:pt x="164" y="91"/>
                      <a:pt x="164" y="91"/>
                      <a:pt x="164" y="91"/>
                    </a:cubicBezTo>
                    <a:cubicBezTo>
                      <a:pt x="163" y="91"/>
                      <a:pt x="163" y="90"/>
                      <a:pt x="163" y="90"/>
                    </a:cubicBezTo>
                    <a:cubicBezTo>
                      <a:pt x="162" y="90"/>
                      <a:pt x="162" y="89"/>
                      <a:pt x="162" y="89"/>
                    </a:cubicBezTo>
                    <a:cubicBezTo>
                      <a:pt x="162" y="89"/>
                      <a:pt x="162" y="89"/>
                      <a:pt x="162" y="89"/>
                    </a:cubicBezTo>
                    <a:cubicBezTo>
                      <a:pt x="162" y="88"/>
                      <a:pt x="162" y="88"/>
                      <a:pt x="162" y="88"/>
                    </a:cubicBezTo>
                    <a:cubicBezTo>
                      <a:pt x="162" y="88"/>
                      <a:pt x="162" y="88"/>
                      <a:pt x="162" y="88"/>
                    </a:cubicBezTo>
                    <a:cubicBezTo>
                      <a:pt x="163" y="87"/>
                      <a:pt x="163" y="87"/>
                      <a:pt x="163" y="87"/>
                    </a:cubicBezTo>
                    <a:cubicBezTo>
                      <a:pt x="163" y="87"/>
                      <a:pt x="163" y="86"/>
                      <a:pt x="164" y="86"/>
                    </a:cubicBezTo>
                    <a:cubicBezTo>
                      <a:pt x="164" y="86"/>
                      <a:pt x="164" y="86"/>
                      <a:pt x="164" y="85"/>
                    </a:cubicBezTo>
                    <a:cubicBezTo>
                      <a:pt x="164" y="85"/>
                      <a:pt x="165" y="85"/>
                      <a:pt x="165" y="85"/>
                    </a:cubicBezTo>
                    <a:cubicBezTo>
                      <a:pt x="165" y="85"/>
                      <a:pt x="165" y="85"/>
                      <a:pt x="165" y="85"/>
                    </a:cubicBezTo>
                    <a:cubicBezTo>
                      <a:pt x="166" y="85"/>
                      <a:pt x="166" y="85"/>
                      <a:pt x="166" y="85"/>
                    </a:cubicBezTo>
                    <a:cubicBezTo>
                      <a:pt x="166" y="85"/>
                      <a:pt x="166" y="85"/>
                      <a:pt x="166" y="85"/>
                    </a:cubicBezTo>
                    <a:cubicBezTo>
                      <a:pt x="166" y="85"/>
                      <a:pt x="167" y="85"/>
                      <a:pt x="167" y="85"/>
                    </a:cubicBezTo>
                    <a:cubicBezTo>
                      <a:pt x="167" y="85"/>
                      <a:pt x="167" y="86"/>
                      <a:pt x="167" y="86"/>
                    </a:cubicBezTo>
                    <a:cubicBezTo>
                      <a:pt x="167" y="86"/>
                      <a:pt x="168" y="86"/>
                      <a:pt x="168" y="86"/>
                    </a:cubicBezTo>
                    <a:cubicBezTo>
                      <a:pt x="168" y="86"/>
                      <a:pt x="168" y="86"/>
                      <a:pt x="168" y="86"/>
                    </a:cubicBezTo>
                    <a:cubicBezTo>
                      <a:pt x="169" y="86"/>
                      <a:pt x="169" y="87"/>
                      <a:pt x="169" y="87"/>
                    </a:cubicBezTo>
                    <a:cubicBezTo>
                      <a:pt x="170" y="87"/>
                      <a:pt x="170" y="87"/>
                      <a:pt x="170" y="87"/>
                    </a:cubicBezTo>
                    <a:cubicBezTo>
                      <a:pt x="171" y="87"/>
                      <a:pt x="172" y="87"/>
                      <a:pt x="173" y="87"/>
                    </a:cubicBezTo>
                    <a:cubicBezTo>
                      <a:pt x="174" y="87"/>
                      <a:pt x="174" y="88"/>
                      <a:pt x="175" y="88"/>
                    </a:cubicBezTo>
                    <a:cubicBezTo>
                      <a:pt x="175" y="88"/>
                      <a:pt x="176" y="89"/>
                      <a:pt x="176" y="90"/>
                    </a:cubicBezTo>
                    <a:cubicBezTo>
                      <a:pt x="176" y="90"/>
                      <a:pt x="176" y="91"/>
                      <a:pt x="176" y="92"/>
                    </a:cubicBezTo>
                    <a:cubicBezTo>
                      <a:pt x="176" y="92"/>
                      <a:pt x="177" y="93"/>
                      <a:pt x="177" y="93"/>
                    </a:cubicBezTo>
                    <a:cubicBezTo>
                      <a:pt x="177" y="93"/>
                      <a:pt x="177" y="94"/>
                      <a:pt x="178" y="94"/>
                    </a:cubicBezTo>
                    <a:cubicBezTo>
                      <a:pt x="178" y="94"/>
                      <a:pt x="179" y="95"/>
                      <a:pt x="179" y="95"/>
                    </a:cubicBezTo>
                    <a:cubicBezTo>
                      <a:pt x="179" y="95"/>
                      <a:pt x="180" y="95"/>
                      <a:pt x="180" y="95"/>
                    </a:cubicBezTo>
                    <a:cubicBezTo>
                      <a:pt x="180" y="95"/>
                      <a:pt x="181" y="95"/>
                      <a:pt x="182" y="95"/>
                    </a:cubicBezTo>
                    <a:cubicBezTo>
                      <a:pt x="182" y="95"/>
                      <a:pt x="183" y="95"/>
                      <a:pt x="184" y="95"/>
                    </a:cubicBezTo>
                    <a:cubicBezTo>
                      <a:pt x="185" y="95"/>
                      <a:pt x="186" y="95"/>
                      <a:pt x="187" y="95"/>
                    </a:cubicBezTo>
                    <a:cubicBezTo>
                      <a:pt x="188" y="95"/>
                      <a:pt x="189" y="95"/>
                      <a:pt x="190" y="95"/>
                    </a:cubicBezTo>
                    <a:cubicBezTo>
                      <a:pt x="190" y="95"/>
                      <a:pt x="191" y="95"/>
                      <a:pt x="192" y="95"/>
                    </a:cubicBezTo>
                    <a:cubicBezTo>
                      <a:pt x="193" y="95"/>
                      <a:pt x="193" y="95"/>
                      <a:pt x="194" y="95"/>
                    </a:cubicBezTo>
                    <a:cubicBezTo>
                      <a:pt x="195" y="95"/>
                      <a:pt x="195" y="95"/>
                      <a:pt x="196" y="96"/>
                    </a:cubicBezTo>
                    <a:cubicBezTo>
                      <a:pt x="196" y="96"/>
                      <a:pt x="196" y="97"/>
                      <a:pt x="196" y="97"/>
                    </a:cubicBezTo>
                    <a:cubicBezTo>
                      <a:pt x="196" y="98"/>
                      <a:pt x="196" y="99"/>
                      <a:pt x="196" y="100"/>
                    </a:cubicBezTo>
                    <a:cubicBezTo>
                      <a:pt x="195" y="101"/>
                      <a:pt x="195" y="102"/>
                      <a:pt x="194" y="103"/>
                    </a:cubicBezTo>
                    <a:cubicBezTo>
                      <a:pt x="193" y="104"/>
                      <a:pt x="193" y="104"/>
                      <a:pt x="192" y="105"/>
                    </a:cubicBezTo>
                    <a:cubicBezTo>
                      <a:pt x="191" y="106"/>
                      <a:pt x="190" y="106"/>
                      <a:pt x="189" y="106"/>
                    </a:cubicBezTo>
                    <a:cubicBezTo>
                      <a:pt x="189" y="106"/>
                      <a:pt x="189" y="106"/>
                      <a:pt x="189" y="107"/>
                    </a:cubicBezTo>
                    <a:cubicBezTo>
                      <a:pt x="188" y="107"/>
                      <a:pt x="188" y="107"/>
                      <a:pt x="188" y="107"/>
                    </a:cubicBezTo>
                    <a:cubicBezTo>
                      <a:pt x="188" y="108"/>
                      <a:pt x="188" y="108"/>
                      <a:pt x="188" y="108"/>
                    </a:cubicBezTo>
                    <a:cubicBezTo>
                      <a:pt x="188" y="109"/>
                      <a:pt x="188" y="109"/>
                      <a:pt x="188" y="109"/>
                    </a:cubicBezTo>
                    <a:cubicBezTo>
                      <a:pt x="188" y="110"/>
                      <a:pt x="188" y="111"/>
                      <a:pt x="188" y="111"/>
                    </a:cubicBezTo>
                    <a:cubicBezTo>
                      <a:pt x="188" y="112"/>
                      <a:pt x="188" y="112"/>
                      <a:pt x="188" y="113"/>
                    </a:cubicBezTo>
                    <a:cubicBezTo>
                      <a:pt x="188" y="113"/>
                      <a:pt x="188" y="113"/>
                      <a:pt x="188" y="114"/>
                    </a:cubicBezTo>
                    <a:cubicBezTo>
                      <a:pt x="189" y="114"/>
                      <a:pt x="189" y="114"/>
                      <a:pt x="189" y="114"/>
                    </a:cubicBezTo>
                    <a:cubicBezTo>
                      <a:pt x="189" y="114"/>
                      <a:pt x="189" y="114"/>
                      <a:pt x="189" y="114"/>
                    </a:cubicBezTo>
                    <a:cubicBezTo>
                      <a:pt x="189" y="114"/>
                      <a:pt x="189" y="114"/>
                      <a:pt x="189" y="114"/>
                    </a:cubicBezTo>
                    <a:cubicBezTo>
                      <a:pt x="189" y="114"/>
                      <a:pt x="189" y="114"/>
                      <a:pt x="189" y="114"/>
                    </a:cubicBezTo>
                    <a:cubicBezTo>
                      <a:pt x="189" y="114"/>
                      <a:pt x="189" y="114"/>
                      <a:pt x="189" y="114"/>
                    </a:cubicBezTo>
                    <a:cubicBezTo>
                      <a:pt x="190" y="114"/>
                      <a:pt x="190" y="114"/>
                      <a:pt x="190" y="114"/>
                    </a:cubicBezTo>
                    <a:cubicBezTo>
                      <a:pt x="190" y="114"/>
                      <a:pt x="191" y="113"/>
                      <a:pt x="191" y="113"/>
                    </a:cubicBezTo>
                    <a:cubicBezTo>
                      <a:pt x="191" y="113"/>
                      <a:pt x="191" y="112"/>
                      <a:pt x="192" y="112"/>
                    </a:cubicBezTo>
                    <a:cubicBezTo>
                      <a:pt x="192" y="111"/>
                      <a:pt x="192" y="111"/>
                      <a:pt x="192" y="111"/>
                    </a:cubicBezTo>
                    <a:cubicBezTo>
                      <a:pt x="193" y="110"/>
                      <a:pt x="193" y="110"/>
                      <a:pt x="193" y="110"/>
                    </a:cubicBezTo>
                    <a:cubicBezTo>
                      <a:pt x="193" y="109"/>
                      <a:pt x="193" y="109"/>
                      <a:pt x="194" y="109"/>
                    </a:cubicBezTo>
                    <a:cubicBezTo>
                      <a:pt x="194" y="108"/>
                      <a:pt x="194" y="108"/>
                      <a:pt x="194" y="108"/>
                    </a:cubicBezTo>
                    <a:cubicBezTo>
                      <a:pt x="194" y="108"/>
                      <a:pt x="195" y="108"/>
                      <a:pt x="195" y="108"/>
                    </a:cubicBezTo>
                    <a:cubicBezTo>
                      <a:pt x="195" y="108"/>
                      <a:pt x="195" y="108"/>
                      <a:pt x="196" y="108"/>
                    </a:cubicBezTo>
                    <a:cubicBezTo>
                      <a:pt x="196" y="108"/>
                      <a:pt x="196" y="109"/>
                      <a:pt x="196" y="110"/>
                    </a:cubicBezTo>
                    <a:cubicBezTo>
                      <a:pt x="197" y="110"/>
                      <a:pt x="197" y="111"/>
                      <a:pt x="197" y="113"/>
                    </a:cubicBezTo>
                    <a:cubicBezTo>
                      <a:pt x="197" y="114"/>
                      <a:pt x="198" y="116"/>
                      <a:pt x="198" y="118"/>
                    </a:cubicBezTo>
                    <a:cubicBezTo>
                      <a:pt x="198" y="118"/>
                      <a:pt x="198" y="118"/>
                      <a:pt x="198" y="119"/>
                    </a:cubicBezTo>
                    <a:cubicBezTo>
                      <a:pt x="198" y="119"/>
                      <a:pt x="198" y="120"/>
                      <a:pt x="198" y="120"/>
                    </a:cubicBezTo>
                    <a:cubicBezTo>
                      <a:pt x="199" y="121"/>
                      <a:pt x="199" y="121"/>
                      <a:pt x="199" y="122"/>
                    </a:cubicBezTo>
                    <a:cubicBezTo>
                      <a:pt x="199" y="122"/>
                      <a:pt x="199" y="123"/>
                      <a:pt x="199" y="123"/>
                    </a:cubicBezTo>
                    <a:cubicBezTo>
                      <a:pt x="199" y="123"/>
                      <a:pt x="199" y="123"/>
                      <a:pt x="199" y="123"/>
                    </a:cubicBezTo>
                    <a:cubicBezTo>
                      <a:pt x="199" y="123"/>
                      <a:pt x="199" y="123"/>
                      <a:pt x="199" y="123"/>
                    </a:cubicBezTo>
                    <a:cubicBezTo>
                      <a:pt x="199" y="123"/>
                      <a:pt x="199" y="123"/>
                      <a:pt x="199" y="123"/>
                    </a:cubicBezTo>
                    <a:cubicBezTo>
                      <a:pt x="200" y="123"/>
                      <a:pt x="200" y="123"/>
                      <a:pt x="200" y="123"/>
                    </a:cubicBezTo>
                    <a:cubicBezTo>
                      <a:pt x="200" y="123"/>
                      <a:pt x="200" y="123"/>
                      <a:pt x="200" y="123"/>
                    </a:cubicBezTo>
                    <a:cubicBezTo>
                      <a:pt x="200" y="123"/>
                      <a:pt x="200" y="123"/>
                      <a:pt x="200" y="123"/>
                    </a:cubicBezTo>
                    <a:cubicBezTo>
                      <a:pt x="200" y="122"/>
                      <a:pt x="201" y="122"/>
                      <a:pt x="201" y="122"/>
                    </a:cubicBezTo>
                    <a:cubicBezTo>
                      <a:pt x="201" y="121"/>
                      <a:pt x="201" y="121"/>
                      <a:pt x="201" y="120"/>
                    </a:cubicBezTo>
                    <a:cubicBezTo>
                      <a:pt x="201" y="120"/>
                      <a:pt x="201" y="119"/>
                      <a:pt x="201" y="119"/>
                    </a:cubicBezTo>
                    <a:cubicBezTo>
                      <a:pt x="201" y="119"/>
                      <a:pt x="201" y="118"/>
                      <a:pt x="201" y="118"/>
                    </a:cubicBezTo>
                    <a:cubicBezTo>
                      <a:pt x="201" y="117"/>
                      <a:pt x="201" y="117"/>
                      <a:pt x="201" y="116"/>
                    </a:cubicBezTo>
                    <a:cubicBezTo>
                      <a:pt x="201" y="116"/>
                      <a:pt x="201" y="116"/>
                      <a:pt x="201" y="115"/>
                    </a:cubicBezTo>
                    <a:cubicBezTo>
                      <a:pt x="201" y="115"/>
                      <a:pt x="201" y="115"/>
                      <a:pt x="202" y="114"/>
                    </a:cubicBezTo>
                    <a:cubicBezTo>
                      <a:pt x="202" y="114"/>
                      <a:pt x="202" y="114"/>
                      <a:pt x="202" y="114"/>
                    </a:cubicBezTo>
                    <a:cubicBezTo>
                      <a:pt x="202" y="113"/>
                      <a:pt x="202" y="113"/>
                      <a:pt x="202" y="112"/>
                    </a:cubicBezTo>
                    <a:cubicBezTo>
                      <a:pt x="202" y="112"/>
                      <a:pt x="202" y="111"/>
                      <a:pt x="202" y="111"/>
                    </a:cubicBezTo>
                    <a:cubicBezTo>
                      <a:pt x="202" y="110"/>
                      <a:pt x="202" y="110"/>
                      <a:pt x="202" y="110"/>
                    </a:cubicBezTo>
                    <a:cubicBezTo>
                      <a:pt x="202" y="109"/>
                      <a:pt x="202" y="108"/>
                      <a:pt x="202" y="108"/>
                    </a:cubicBezTo>
                    <a:cubicBezTo>
                      <a:pt x="203" y="108"/>
                      <a:pt x="203" y="107"/>
                      <a:pt x="203" y="107"/>
                    </a:cubicBezTo>
                    <a:cubicBezTo>
                      <a:pt x="203" y="107"/>
                      <a:pt x="203" y="106"/>
                      <a:pt x="203" y="106"/>
                    </a:cubicBezTo>
                    <a:cubicBezTo>
                      <a:pt x="203" y="106"/>
                      <a:pt x="203" y="106"/>
                      <a:pt x="204" y="106"/>
                    </a:cubicBezTo>
                    <a:cubicBezTo>
                      <a:pt x="204" y="106"/>
                      <a:pt x="204" y="106"/>
                      <a:pt x="204" y="106"/>
                    </a:cubicBezTo>
                    <a:cubicBezTo>
                      <a:pt x="204" y="106"/>
                      <a:pt x="204" y="106"/>
                      <a:pt x="204" y="106"/>
                    </a:cubicBezTo>
                    <a:cubicBezTo>
                      <a:pt x="204" y="106"/>
                      <a:pt x="205" y="106"/>
                      <a:pt x="205" y="106"/>
                    </a:cubicBezTo>
                    <a:cubicBezTo>
                      <a:pt x="205" y="106"/>
                      <a:pt x="205" y="106"/>
                      <a:pt x="205" y="106"/>
                    </a:cubicBezTo>
                    <a:cubicBezTo>
                      <a:pt x="206" y="106"/>
                      <a:pt x="206" y="106"/>
                      <a:pt x="206" y="107"/>
                    </a:cubicBezTo>
                    <a:cubicBezTo>
                      <a:pt x="207" y="107"/>
                      <a:pt x="207" y="107"/>
                      <a:pt x="207" y="107"/>
                    </a:cubicBezTo>
                    <a:cubicBezTo>
                      <a:pt x="208" y="107"/>
                      <a:pt x="208" y="107"/>
                      <a:pt x="208" y="107"/>
                    </a:cubicBezTo>
                    <a:cubicBezTo>
                      <a:pt x="209" y="107"/>
                      <a:pt x="209" y="107"/>
                      <a:pt x="209" y="107"/>
                    </a:cubicBezTo>
                    <a:cubicBezTo>
                      <a:pt x="209" y="107"/>
                      <a:pt x="209" y="107"/>
                      <a:pt x="209" y="107"/>
                    </a:cubicBezTo>
                    <a:cubicBezTo>
                      <a:pt x="210" y="107"/>
                      <a:pt x="210" y="107"/>
                      <a:pt x="210" y="107"/>
                    </a:cubicBezTo>
                    <a:cubicBezTo>
                      <a:pt x="210" y="107"/>
                      <a:pt x="210" y="107"/>
                      <a:pt x="210" y="107"/>
                    </a:cubicBezTo>
                    <a:cubicBezTo>
                      <a:pt x="210" y="107"/>
                      <a:pt x="210" y="107"/>
                      <a:pt x="210" y="107"/>
                    </a:cubicBezTo>
                    <a:cubicBezTo>
                      <a:pt x="210" y="107"/>
                      <a:pt x="210" y="107"/>
                      <a:pt x="210" y="107"/>
                    </a:cubicBezTo>
                    <a:cubicBezTo>
                      <a:pt x="210" y="107"/>
                      <a:pt x="210" y="107"/>
                      <a:pt x="210" y="107"/>
                    </a:cubicBezTo>
                    <a:cubicBezTo>
                      <a:pt x="210" y="107"/>
                      <a:pt x="210" y="107"/>
                      <a:pt x="210" y="107"/>
                    </a:cubicBezTo>
                    <a:cubicBezTo>
                      <a:pt x="210" y="107"/>
                      <a:pt x="210" y="107"/>
                      <a:pt x="210" y="107"/>
                    </a:cubicBezTo>
                    <a:cubicBezTo>
                      <a:pt x="210" y="106"/>
                      <a:pt x="210" y="106"/>
                      <a:pt x="210" y="106"/>
                    </a:cubicBezTo>
                    <a:cubicBezTo>
                      <a:pt x="210" y="106"/>
                      <a:pt x="210" y="105"/>
                      <a:pt x="210" y="105"/>
                    </a:cubicBezTo>
                    <a:cubicBezTo>
                      <a:pt x="210" y="105"/>
                      <a:pt x="210" y="104"/>
                      <a:pt x="210" y="104"/>
                    </a:cubicBezTo>
                    <a:cubicBezTo>
                      <a:pt x="211" y="104"/>
                      <a:pt x="211" y="103"/>
                      <a:pt x="211" y="103"/>
                    </a:cubicBezTo>
                    <a:cubicBezTo>
                      <a:pt x="211" y="102"/>
                      <a:pt x="211" y="102"/>
                      <a:pt x="211" y="101"/>
                    </a:cubicBezTo>
                    <a:cubicBezTo>
                      <a:pt x="212" y="101"/>
                      <a:pt x="212" y="100"/>
                      <a:pt x="212" y="100"/>
                    </a:cubicBezTo>
                    <a:cubicBezTo>
                      <a:pt x="212" y="99"/>
                      <a:pt x="212" y="99"/>
                      <a:pt x="212" y="99"/>
                    </a:cubicBezTo>
                    <a:cubicBezTo>
                      <a:pt x="212" y="98"/>
                      <a:pt x="213" y="98"/>
                      <a:pt x="213" y="97"/>
                    </a:cubicBezTo>
                    <a:cubicBezTo>
                      <a:pt x="213" y="97"/>
                      <a:pt x="213" y="97"/>
                      <a:pt x="213" y="97"/>
                    </a:cubicBezTo>
                    <a:cubicBezTo>
                      <a:pt x="213" y="97"/>
                      <a:pt x="213" y="97"/>
                      <a:pt x="213" y="97"/>
                    </a:cubicBezTo>
                    <a:cubicBezTo>
                      <a:pt x="212" y="97"/>
                      <a:pt x="212" y="97"/>
                      <a:pt x="212" y="97"/>
                    </a:cubicBezTo>
                    <a:cubicBezTo>
                      <a:pt x="212" y="97"/>
                      <a:pt x="212" y="97"/>
                      <a:pt x="212" y="97"/>
                    </a:cubicBezTo>
                    <a:cubicBezTo>
                      <a:pt x="212" y="97"/>
                      <a:pt x="212" y="96"/>
                      <a:pt x="212" y="96"/>
                    </a:cubicBezTo>
                    <a:cubicBezTo>
                      <a:pt x="212" y="96"/>
                      <a:pt x="212" y="96"/>
                      <a:pt x="212" y="96"/>
                    </a:cubicBezTo>
                    <a:cubicBezTo>
                      <a:pt x="212" y="96"/>
                      <a:pt x="212" y="96"/>
                      <a:pt x="212" y="96"/>
                    </a:cubicBezTo>
                    <a:cubicBezTo>
                      <a:pt x="212" y="96"/>
                      <a:pt x="212" y="96"/>
                      <a:pt x="212" y="96"/>
                    </a:cubicBezTo>
                    <a:cubicBezTo>
                      <a:pt x="212" y="95"/>
                      <a:pt x="212" y="95"/>
                      <a:pt x="212" y="95"/>
                    </a:cubicBezTo>
                    <a:cubicBezTo>
                      <a:pt x="212" y="94"/>
                      <a:pt x="213" y="94"/>
                      <a:pt x="213" y="93"/>
                    </a:cubicBezTo>
                    <a:cubicBezTo>
                      <a:pt x="213" y="93"/>
                      <a:pt x="213" y="93"/>
                      <a:pt x="213" y="92"/>
                    </a:cubicBezTo>
                    <a:cubicBezTo>
                      <a:pt x="213" y="92"/>
                      <a:pt x="213" y="92"/>
                      <a:pt x="213" y="91"/>
                    </a:cubicBezTo>
                    <a:cubicBezTo>
                      <a:pt x="214" y="91"/>
                      <a:pt x="214" y="90"/>
                      <a:pt x="214" y="90"/>
                    </a:cubicBezTo>
                    <a:cubicBezTo>
                      <a:pt x="214" y="90"/>
                      <a:pt x="214" y="89"/>
                      <a:pt x="214" y="89"/>
                    </a:cubicBezTo>
                    <a:cubicBezTo>
                      <a:pt x="214" y="88"/>
                      <a:pt x="214" y="88"/>
                      <a:pt x="214" y="88"/>
                    </a:cubicBezTo>
                    <a:cubicBezTo>
                      <a:pt x="215" y="87"/>
                      <a:pt x="215" y="87"/>
                      <a:pt x="215" y="86"/>
                    </a:cubicBezTo>
                    <a:cubicBezTo>
                      <a:pt x="215" y="86"/>
                      <a:pt x="215" y="85"/>
                      <a:pt x="215" y="84"/>
                    </a:cubicBezTo>
                    <a:cubicBezTo>
                      <a:pt x="215" y="84"/>
                      <a:pt x="215" y="83"/>
                      <a:pt x="216" y="83"/>
                    </a:cubicBezTo>
                    <a:cubicBezTo>
                      <a:pt x="216" y="82"/>
                      <a:pt x="216" y="82"/>
                      <a:pt x="217" y="82"/>
                    </a:cubicBezTo>
                    <a:cubicBezTo>
                      <a:pt x="217" y="81"/>
                      <a:pt x="218" y="81"/>
                      <a:pt x="218" y="81"/>
                    </a:cubicBezTo>
                    <a:cubicBezTo>
                      <a:pt x="219" y="81"/>
                      <a:pt x="219" y="80"/>
                      <a:pt x="219" y="80"/>
                    </a:cubicBezTo>
                    <a:cubicBezTo>
                      <a:pt x="219" y="80"/>
                      <a:pt x="219" y="80"/>
                      <a:pt x="219" y="80"/>
                    </a:cubicBezTo>
                    <a:cubicBezTo>
                      <a:pt x="219" y="80"/>
                      <a:pt x="220" y="80"/>
                      <a:pt x="220" y="80"/>
                    </a:cubicBezTo>
                    <a:cubicBezTo>
                      <a:pt x="220" y="80"/>
                      <a:pt x="220" y="79"/>
                      <a:pt x="220" y="79"/>
                    </a:cubicBezTo>
                    <a:cubicBezTo>
                      <a:pt x="220" y="79"/>
                      <a:pt x="221" y="79"/>
                      <a:pt x="221" y="79"/>
                    </a:cubicBezTo>
                    <a:cubicBezTo>
                      <a:pt x="222" y="78"/>
                      <a:pt x="222" y="78"/>
                      <a:pt x="223" y="77"/>
                    </a:cubicBezTo>
                    <a:cubicBezTo>
                      <a:pt x="223" y="77"/>
                      <a:pt x="224" y="77"/>
                      <a:pt x="225" y="76"/>
                    </a:cubicBezTo>
                    <a:cubicBezTo>
                      <a:pt x="225" y="76"/>
                      <a:pt x="226" y="76"/>
                      <a:pt x="227" y="76"/>
                    </a:cubicBezTo>
                    <a:cubicBezTo>
                      <a:pt x="227" y="76"/>
                      <a:pt x="227" y="76"/>
                      <a:pt x="227" y="76"/>
                    </a:cubicBezTo>
                    <a:cubicBezTo>
                      <a:pt x="227" y="76"/>
                      <a:pt x="227" y="76"/>
                      <a:pt x="227" y="76"/>
                    </a:cubicBezTo>
                    <a:cubicBezTo>
                      <a:pt x="227" y="76"/>
                      <a:pt x="228" y="76"/>
                      <a:pt x="228" y="76"/>
                    </a:cubicBezTo>
                    <a:cubicBezTo>
                      <a:pt x="228" y="76"/>
                      <a:pt x="228" y="76"/>
                      <a:pt x="228" y="77"/>
                    </a:cubicBezTo>
                    <a:cubicBezTo>
                      <a:pt x="228" y="77"/>
                      <a:pt x="228" y="77"/>
                      <a:pt x="228" y="77"/>
                    </a:cubicBezTo>
                    <a:cubicBezTo>
                      <a:pt x="229" y="77"/>
                      <a:pt x="229" y="77"/>
                      <a:pt x="229" y="78"/>
                    </a:cubicBezTo>
                    <a:cubicBezTo>
                      <a:pt x="229" y="78"/>
                      <a:pt x="230" y="78"/>
                      <a:pt x="230" y="78"/>
                    </a:cubicBezTo>
                    <a:cubicBezTo>
                      <a:pt x="230" y="78"/>
                      <a:pt x="230" y="78"/>
                      <a:pt x="231" y="78"/>
                    </a:cubicBezTo>
                    <a:cubicBezTo>
                      <a:pt x="231" y="78"/>
                      <a:pt x="231" y="78"/>
                      <a:pt x="231" y="78"/>
                    </a:cubicBezTo>
                    <a:cubicBezTo>
                      <a:pt x="231" y="78"/>
                      <a:pt x="231" y="78"/>
                      <a:pt x="231" y="78"/>
                    </a:cubicBezTo>
                    <a:cubicBezTo>
                      <a:pt x="231" y="78"/>
                      <a:pt x="231" y="78"/>
                      <a:pt x="231" y="78"/>
                    </a:cubicBezTo>
                    <a:cubicBezTo>
                      <a:pt x="231" y="78"/>
                      <a:pt x="231" y="78"/>
                      <a:pt x="231" y="78"/>
                    </a:cubicBezTo>
                    <a:cubicBezTo>
                      <a:pt x="231" y="78"/>
                      <a:pt x="231" y="78"/>
                      <a:pt x="231" y="78"/>
                    </a:cubicBezTo>
                    <a:cubicBezTo>
                      <a:pt x="231" y="78"/>
                      <a:pt x="231" y="78"/>
                      <a:pt x="231" y="78"/>
                    </a:cubicBezTo>
                    <a:cubicBezTo>
                      <a:pt x="231" y="78"/>
                      <a:pt x="231" y="78"/>
                      <a:pt x="231" y="78"/>
                    </a:cubicBezTo>
                    <a:cubicBezTo>
                      <a:pt x="231" y="78"/>
                      <a:pt x="231" y="77"/>
                      <a:pt x="231" y="77"/>
                    </a:cubicBezTo>
                    <a:cubicBezTo>
                      <a:pt x="231" y="77"/>
                      <a:pt x="231" y="77"/>
                      <a:pt x="231" y="77"/>
                    </a:cubicBezTo>
                    <a:cubicBezTo>
                      <a:pt x="230" y="77"/>
                      <a:pt x="230" y="76"/>
                      <a:pt x="230" y="76"/>
                    </a:cubicBezTo>
                    <a:cubicBezTo>
                      <a:pt x="230" y="75"/>
                      <a:pt x="230" y="75"/>
                      <a:pt x="229" y="75"/>
                    </a:cubicBezTo>
                    <a:cubicBezTo>
                      <a:pt x="229" y="74"/>
                      <a:pt x="229" y="74"/>
                      <a:pt x="229" y="74"/>
                    </a:cubicBezTo>
                    <a:cubicBezTo>
                      <a:pt x="229" y="73"/>
                      <a:pt x="229" y="73"/>
                      <a:pt x="229" y="73"/>
                    </a:cubicBezTo>
                    <a:cubicBezTo>
                      <a:pt x="229" y="73"/>
                      <a:pt x="229" y="73"/>
                      <a:pt x="229" y="73"/>
                    </a:cubicBezTo>
                    <a:cubicBezTo>
                      <a:pt x="229" y="73"/>
                      <a:pt x="229" y="73"/>
                      <a:pt x="229" y="72"/>
                    </a:cubicBezTo>
                    <a:cubicBezTo>
                      <a:pt x="229" y="72"/>
                      <a:pt x="229" y="72"/>
                      <a:pt x="229" y="72"/>
                    </a:cubicBezTo>
                    <a:cubicBezTo>
                      <a:pt x="229" y="72"/>
                      <a:pt x="229" y="72"/>
                      <a:pt x="229" y="72"/>
                    </a:cubicBezTo>
                    <a:cubicBezTo>
                      <a:pt x="229" y="72"/>
                      <a:pt x="229" y="72"/>
                      <a:pt x="229" y="72"/>
                    </a:cubicBezTo>
                    <a:cubicBezTo>
                      <a:pt x="229" y="72"/>
                      <a:pt x="229" y="71"/>
                      <a:pt x="229" y="71"/>
                    </a:cubicBezTo>
                    <a:cubicBezTo>
                      <a:pt x="229" y="71"/>
                      <a:pt x="230" y="71"/>
                      <a:pt x="230" y="71"/>
                    </a:cubicBezTo>
                    <a:cubicBezTo>
                      <a:pt x="230" y="71"/>
                      <a:pt x="230" y="71"/>
                      <a:pt x="230" y="71"/>
                    </a:cubicBezTo>
                    <a:cubicBezTo>
                      <a:pt x="230" y="71"/>
                      <a:pt x="230" y="70"/>
                      <a:pt x="231" y="70"/>
                    </a:cubicBezTo>
                    <a:cubicBezTo>
                      <a:pt x="231" y="70"/>
                      <a:pt x="231" y="70"/>
                      <a:pt x="231" y="69"/>
                    </a:cubicBezTo>
                    <a:cubicBezTo>
                      <a:pt x="231" y="69"/>
                      <a:pt x="231" y="69"/>
                      <a:pt x="231" y="69"/>
                    </a:cubicBezTo>
                    <a:cubicBezTo>
                      <a:pt x="231" y="68"/>
                      <a:pt x="232" y="68"/>
                      <a:pt x="232" y="68"/>
                    </a:cubicBezTo>
                    <a:cubicBezTo>
                      <a:pt x="232" y="68"/>
                      <a:pt x="232" y="68"/>
                      <a:pt x="231" y="68"/>
                    </a:cubicBezTo>
                    <a:cubicBezTo>
                      <a:pt x="231" y="68"/>
                      <a:pt x="231" y="68"/>
                      <a:pt x="231" y="68"/>
                    </a:cubicBezTo>
                    <a:cubicBezTo>
                      <a:pt x="231" y="68"/>
                      <a:pt x="231" y="68"/>
                      <a:pt x="231" y="68"/>
                    </a:cubicBezTo>
                    <a:cubicBezTo>
                      <a:pt x="231" y="68"/>
                      <a:pt x="231" y="68"/>
                      <a:pt x="231" y="68"/>
                    </a:cubicBezTo>
                    <a:cubicBezTo>
                      <a:pt x="231" y="67"/>
                      <a:pt x="231" y="67"/>
                      <a:pt x="230" y="67"/>
                    </a:cubicBezTo>
                    <a:cubicBezTo>
                      <a:pt x="230" y="67"/>
                      <a:pt x="229" y="67"/>
                      <a:pt x="229" y="67"/>
                    </a:cubicBezTo>
                    <a:cubicBezTo>
                      <a:pt x="229" y="67"/>
                      <a:pt x="228" y="66"/>
                      <a:pt x="228" y="66"/>
                    </a:cubicBezTo>
                    <a:cubicBezTo>
                      <a:pt x="227" y="66"/>
                      <a:pt x="227" y="66"/>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7" y="65"/>
                      <a:pt x="227" y="65"/>
                    </a:cubicBezTo>
                    <a:cubicBezTo>
                      <a:pt x="227" y="65"/>
                      <a:pt x="226" y="64"/>
                      <a:pt x="226" y="64"/>
                    </a:cubicBezTo>
                    <a:cubicBezTo>
                      <a:pt x="226" y="64"/>
                      <a:pt x="226" y="64"/>
                      <a:pt x="226" y="63"/>
                    </a:cubicBezTo>
                    <a:cubicBezTo>
                      <a:pt x="226" y="63"/>
                      <a:pt x="226" y="63"/>
                      <a:pt x="225" y="63"/>
                    </a:cubicBezTo>
                    <a:cubicBezTo>
                      <a:pt x="225" y="63"/>
                      <a:pt x="225" y="62"/>
                      <a:pt x="225" y="62"/>
                    </a:cubicBezTo>
                    <a:cubicBezTo>
                      <a:pt x="225" y="62"/>
                      <a:pt x="225" y="62"/>
                      <a:pt x="224" y="61"/>
                    </a:cubicBezTo>
                    <a:cubicBezTo>
                      <a:pt x="224" y="61"/>
                      <a:pt x="224" y="61"/>
                      <a:pt x="224" y="61"/>
                    </a:cubicBezTo>
                    <a:cubicBezTo>
                      <a:pt x="224" y="60"/>
                      <a:pt x="223" y="60"/>
                      <a:pt x="223" y="60"/>
                    </a:cubicBezTo>
                    <a:cubicBezTo>
                      <a:pt x="223" y="59"/>
                      <a:pt x="223" y="59"/>
                      <a:pt x="223" y="59"/>
                    </a:cubicBezTo>
                    <a:cubicBezTo>
                      <a:pt x="223" y="59"/>
                      <a:pt x="223" y="59"/>
                      <a:pt x="223" y="59"/>
                    </a:cubicBezTo>
                    <a:cubicBezTo>
                      <a:pt x="223" y="59"/>
                      <a:pt x="222" y="59"/>
                      <a:pt x="222" y="59"/>
                    </a:cubicBezTo>
                    <a:cubicBezTo>
                      <a:pt x="222" y="59"/>
                      <a:pt x="222" y="59"/>
                      <a:pt x="221" y="59"/>
                    </a:cubicBezTo>
                    <a:cubicBezTo>
                      <a:pt x="221" y="59"/>
                      <a:pt x="221" y="59"/>
                      <a:pt x="221" y="59"/>
                    </a:cubicBezTo>
                    <a:cubicBezTo>
                      <a:pt x="220" y="60"/>
                      <a:pt x="220" y="60"/>
                      <a:pt x="220" y="60"/>
                    </a:cubicBezTo>
                    <a:cubicBezTo>
                      <a:pt x="220" y="60"/>
                      <a:pt x="219" y="60"/>
                      <a:pt x="219" y="60"/>
                    </a:cubicBezTo>
                    <a:cubicBezTo>
                      <a:pt x="219" y="60"/>
                      <a:pt x="219" y="60"/>
                      <a:pt x="219" y="60"/>
                    </a:cubicBezTo>
                    <a:cubicBezTo>
                      <a:pt x="219" y="60"/>
                      <a:pt x="219" y="60"/>
                      <a:pt x="218" y="60"/>
                    </a:cubicBezTo>
                    <a:cubicBezTo>
                      <a:pt x="218" y="61"/>
                      <a:pt x="218" y="61"/>
                      <a:pt x="218" y="61"/>
                    </a:cubicBezTo>
                    <a:cubicBezTo>
                      <a:pt x="218" y="61"/>
                      <a:pt x="218" y="61"/>
                      <a:pt x="217" y="61"/>
                    </a:cubicBezTo>
                    <a:cubicBezTo>
                      <a:pt x="217" y="60"/>
                      <a:pt x="217" y="60"/>
                      <a:pt x="217" y="60"/>
                    </a:cubicBezTo>
                    <a:cubicBezTo>
                      <a:pt x="217" y="60"/>
                      <a:pt x="217" y="60"/>
                      <a:pt x="216" y="60"/>
                    </a:cubicBezTo>
                    <a:cubicBezTo>
                      <a:pt x="216" y="60"/>
                      <a:pt x="216" y="60"/>
                      <a:pt x="216" y="60"/>
                    </a:cubicBezTo>
                    <a:cubicBezTo>
                      <a:pt x="215" y="60"/>
                      <a:pt x="215" y="60"/>
                      <a:pt x="215" y="60"/>
                    </a:cubicBezTo>
                    <a:cubicBezTo>
                      <a:pt x="215" y="60"/>
                      <a:pt x="214" y="60"/>
                      <a:pt x="214" y="60"/>
                    </a:cubicBezTo>
                    <a:cubicBezTo>
                      <a:pt x="214" y="60"/>
                      <a:pt x="214" y="60"/>
                      <a:pt x="213" y="60"/>
                    </a:cubicBezTo>
                    <a:cubicBezTo>
                      <a:pt x="213" y="60"/>
                      <a:pt x="213" y="60"/>
                      <a:pt x="213" y="60"/>
                    </a:cubicBezTo>
                    <a:cubicBezTo>
                      <a:pt x="212" y="60"/>
                      <a:pt x="212" y="60"/>
                      <a:pt x="212" y="60"/>
                    </a:cubicBezTo>
                    <a:cubicBezTo>
                      <a:pt x="212" y="60"/>
                      <a:pt x="211" y="60"/>
                      <a:pt x="211" y="60"/>
                    </a:cubicBezTo>
                    <a:cubicBezTo>
                      <a:pt x="211" y="60"/>
                      <a:pt x="211" y="60"/>
                      <a:pt x="210" y="60"/>
                    </a:cubicBezTo>
                    <a:cubicBezTo>
                      <a:pt x="210" y="60"/>
                      <a:pt x="210" y="60"/>
                      <a:pt x="210" y="60"/>
                    </a:cubicBezTo>
                    <a:cubicBezTo>
                      <a:pt x="209" y="61"/>
                      <a:pt x="209" y="61"/>
                      <a:pt x="208" y="61"/>
                    </a:cubicBezTo>
                    <a:cubicBezTo>
                      <a:pt x="208" y="61"/>
                      <a:pt x="208" y="62"/>
                      <a:pt x="207" y="62"/>
                    </a:cubicBezTo>
                    <a:cubicBezTo>
                      <a:pt x="207" y="62"/>
                      <a:pt x="207" y="62"/>
                      <a:pt x="206" y="63"/>
                    </a:cubicBezTo>
                    <a:cubicBezTo>
                      <a:pt x="206" y="63"/>
                      <a:pt x="206" y="63"/>
                      <a:pt x="206" y="63"/>
                    </a:cubicBezTo>
                    <a:cubicBezTo>
                      <a:pt x="205" y="64"/>
                      <a:pt x="205" y="64"/>
                      <a:pt x="205" y="64"/>
                    </a:cubicBezTo>
                    <a:cubicBezTo>
                      <a:pt x="205" y="64"/>
                      <a:pt x="204" y="64"/>
                      <a:pt x="204" y="65"/>
                    </a:cubicBezTo>
                    <a:cubicBezTo>
                      <a:pt x="204" y="65"/>
                      <a:pt x="204" y="65"/>
                      <a:pt x="203" y="65"/>
                    </a:cubicBezTo>
                    <a:cubicBezTo>
                      <a:pt x="203" y="65"/>
                      <a:pt x="203" y="65"/>
                      <a:pt x="203" y="65"/>
                    </a:cubicBezTo>
                    <a:cubicBezTo>
                      <a:pt x="203" y="65"/>
                      <a:pt x="202" y="65"/>
                      <a:pt x="202" y="65"/>
                    </a:cubicBezTo>
                    <a:cubicBezTo>
                      <a:pt x="202" y="65"/>
                      <a:pt x="202" y="65"/>
                      <a:pt x="202" y="65"/>
                    </a:cubicBezTo>
                    <a:cubicBezTo>
                      <a:pt x="202" y="65"/>
                      <a:pt x="202" y="65"/>
                      <a:pt x="202" y="65"/>
                    </a:cubicBezTo>
                    <a:cubicBezTo>
                      <a:pt x="202" y="65"/>
                      <a:pt x="202" y="65"/>
                      <a:pt x="202" y="65"/>
                    </a:cubicBezTo>
                    <a:cubicBezTo>
                      <a:pt x="202" y="65"/>
                      <a:pt x="202" y="65"/>
                      <a:pt x="202" y="65"/>
                    </a:cubicBezTo>
                    <a:cubicBezTo>
                      <a:pt x="202" y="65"/>
                      <a:pt x="202" y="65"/>
                      <a:pt x="202" y="65"/>
                    </a:cubicBezTo>
                    <a:cubicBezTo>
                      <a:pt x="202" y="65"/>
                      <a:pt x="202" y="65"/>
                      <a:pt x="202" y="65"/>
                    </a:cubicBezTo>
                    <a:cubicBezTo>
                      <a:pt x="202" y="65"/>
                      <a:pt x="202" y="65"/>
                      <a:pt x="202" y="65"/>
                    </a:cubicBezTo>
                    <a:cubicBezTo>
                      <a:pt x="202" y="65"/>
                      <a:pt x="202" y="65"/>
                      <a:pt x="201" y="65"/>
                    </a:cubicBezTo>
                    <a:cubicBezTo>
                      <a:pt x="201" y="65"/>
                      <a:pt x="201" y="65"/>
                      <a:pt x="201" y="65"/>
                    </a:cubicBezTo>
                    <a:cubicBezTo>
                      <a:pt x="201" y="65"/>
                      <a:pt x="201" y="65"/>
                      <a:pt x="201" y="66"/>
                    </a:cubicBezTo>
                    <a:cubicBezTo>
                      <a:pt x="201" y="66"/>
                      <a:pt x="201" y="66"/>
                      <a:pt x="201" y="66"/>
                    </a:cubicBezTo>
                    <a:cubicBezTo>
                      <a:pt x="201" y="66"/>
                      <a:pt x="201" y="66"/>
                      <a:pt x="200" y="67"/>
                    </a:cubicBezTo>
                    <a:cubicBezTo>
                      <a:pt x="200" y="67"/>
                      <a:pt x="200" y="67"/>
                      <a:pt x="200" y="67"/>
                    </a:cubicBezTo>
                    <a:cubicBezTo>
                      <a:pt x="200" y="67"/>
                      <a:pt x="200" y="68"/>
                      <a:pt x="200" y="68"/>
                    </a:cubicBezTo>
                    <a:cubicBezTo>
                      <a:pt x="200" y="68"/>
                      <a:pt x="200" y="68"/>
                      <a:pt x="199" y="68"/>
                    </a:cubicBezTo>
                    <a:cubicBezTo>
                      <a:pt x="199" y="68"/>
                      <a:pt x="199" y="68"/>
                      <a:pt x="199" y="69"/>
                    </a:cubicBezTo>
                    <a:cubicBezTo>
                      <a:pt x="199" y="69"/>
                      <a:pt x="199" y="69"/>
                      <a:pt x="199" y="69"/>
                    </a:cubicBezTo>
                    <a:cubicBezTo>
                      <a:pt x="199" y="69"/>
                      <a:pt x="198" y="69"/>
                      <a:pt x="198" y="69"/>
                    </a:cubicBezTo>
                    <a:cubicBezTo>
                      <a:pt x="198" y="69"/>
                      <a:pt x="198" y="70"/>
                      <a:pt x="198" y="70"/>
                    </a:cubicBezTo>
                    <a:cubicBezTo>
                      <a:pt x="198" y="70"/>
                      <a:pt x="197" y="70"/>
                      <a:pt x="197" y="71"/>
                    </a:cubicBezTo>
                    <a:cubicBezTo>
                      <a:pt x="197" y="71"/>
                      <a:pt x="197" y="71"/>
                      <a:pt x="196" y="71"/>
                    </a:cubicBezTo>
                    <a:cubicBezTo>
                      <a:pt x="196" y="72"/>
                      <a:pt x="196" y="72"/>
                      <a:pt x="196" y="72"/>
                    </a:cubicBezTo>
                    <a:cubicBezTo>
                      <a:pt x="196" y="72"/>
                      <a:pt x="195" y="72"/>
                      <a:pt x="195" y="72"/>
                    </a:cubicBezTo>
                    <a:cubicBezTo>
                      <a:pt x="195" y="72"/>
                      <a:pt x="195" y="72"/>
                      <a:pt x="195" y="72"/>
                    </a:cubicBezTo>
                    <a:cubicBezTo>
                      <a:pt x="195" y="72"/>
                      <a:pt x="194" y="72"/>
                      <a:pt x="194" y="72"/>
                    </a:cubicBezTo>
                    <a:cubicBezTo>
                      <a:pt x="194" y="72"/>
                      <a:pt x="194" y="72"/>
                      <a:pt x="193" y="73"/>
                    </a:cubicBezTo>
                    <a:cubicBezTo>
                      <a:pt x="193" y="73"/>
                      <a:pt x="193" y="73"/>
                      <a:pt x="193"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2" y="73"/>
                    </a:cubicBezTo>
                    <a:cubicBezTo>
                      <a:pt x="192" y="73"/>
                      <a:pt x="192" y="73"/>
                      <a:pt x="191" y="73"/>
                    </a:cubicBezTo>
                    <a:cubicBezTo>
                      <a:pt x="192" y="74"/>
                      <a:pt x="192" y="74"/>
                      <a:pt x="192" y="74"/>
                    </a:cubicBezTo>
                    <a:cubicBezTo>
                      <a:pt x="192" y="75"/>
                      <a:pt x="192" y="75"/>
                      <a:pt x="192" y="76"/>
                    </a:cubicBezTo>
                    <a:cubicBezTo>
                      <a:pt x="192" y="76"/>
                      <a:pt x="193" y="77"/>
                      <a:pt x="193" y="77"/>
                    </a:cubicBezTo>
                    <a:cubicBezTo>
                      <a:pt x="193" y="78"/>
                      <a:pt x="193" y="78"/>
                      <a:pt x="193" y="79"/>
                    </a:cubicBezTo>
                    <a:cubicBezTo>
                      <a:pt x="193" y="79"/>
                      <a:pt x="193" y="79"/>
                      <a:pt x="193" y="79"/>
                    </a:cubicBezTo>
                    <a:cubicBezTo>
                      <a:pt x="193" y="79"/>
                      <a:pt x="193" y="79"/>
                      <a:pt x="193" y="80"/>
                    </a:cubicBezTo>
                    <a:cubicBezTo>
                      <a:pt x="193" y="80"/>
                      <a:pt x="193" y="80"/>
                      <a:pt x="193" y="80"/>
                    </a:cubicBezTo>
                    <a:cubicBezTo>
                      <a:pt x="193" y="80"/>
                      <a:pt x="192" y="80"/>
                      <a:pt x="192" y="81"/>
                    </a:cubicBezTo>
                    <a:cubicBezTo>
                      <a:pt x="192" y="81"/>
                      <a:pt x="192" y="81"/>
                      <a:pt x="192" y="81"/>
                    </a:cubicBezTo>
                    <a:cubicBezTo>
                      <a:pt x="192" y="81"/>
                      <a:pt x="191" y="82"/>
                      <a:pt x="191" y="82"/>
                    </a:cubicBezTo>
                    <a:cubicBezTo>
                      <a:pt x="191" y="82"/>
                      <a:pt x="191" y="82"/>
                      <a:pt x="190" y="82"/>
                    </a:cubicBezTo>
                    <a:cubicBezTo>
                      <a:pt x="190" y="82"/>
                      <a:pt x="190" y="82"/>
                      <a:pt x="190" y="82"/>
                    </a:cubicBezTo>
                    <a:cubicBezTo>
                      <a:pt x="190" y="82"/>
                      <a:pt x="190" y="82"/>
                      <a:pt x="189" y="82"/>
                    </a:cubicBezTo>
                    <a:cubicBezTo>
                      <a:pt x="189" y="82"/>
                      <a:pt x="189" y="82"/>
                      <a:pt x="189" y="82"/>
                    </a:cubicBezTo>
                    <a:cubicBezTo>
                      <a:pt x="189" y="82"/>
                      <a:pt x="189" y="82"/>
                      <a:pt x="189" y="82"/>
                    </a:cubicBezTo>
                    <a:cubicBezTo>
                      <a:pt x="188" y="82"/>
                      <a:pt x="188" y="82"/>
                      <a:pt x="188" y="82"/>
                    </a:cubicBezTo>
                    <a:cubicBezTo>
                      <a:pt x="188" y="82"/>
                      <a:pt x="188" y="82"/>
                      <a:pt x="187" y="82"/>
                    </a:cubicBezTo>
                    <a:cubicBezTo>
                      <a:pt x="187" y="82"/>
                      <a:pt x="187" y="82"/>
                      <a:pt x="187" y="82"/>
                    </a:cubicBezTo>
                    <a:cubicBezTo>
                      <a:pt x="187" y="82"/>
                      <a:pt x="187" y="82"/>
                      <a:pt x="186" y="82"/>
                    </a:cubicBezTo>
                    <a:cubicBezTo>
                      <a:pt x="186" y="82"/>
                      <a:pt x="186" y="82"/>
                      <a:pt x="186" y="82"/>
                    </a:cubicBezTo>
                    <a:cubicBezTo>
                      <a:pt x="186" y="82"/>
                      <a:pt x="185" y="82"/>
                      <a:pt x="185" y="82"/>
                    </a:cubicBezTo>
                    <a:cubicBezTo>
                      <a:pt x="185" y="82"/>
                      <a:pt x="185" y="82"/>
                      <a:pt x="185" y="82"/>
                    </a:cubicBezTo>
                    <a:cubicBezTo>
                      <a:pt x="185" y="82"/>
                      <a:pt x="184" y="82"/>
                      <a:pt x="184" y="82"/>
                    </a:cubicBezTo>
                    <a:cubicBezTo>
                      <a:pt x="184" y="82"/>
                      <a:pt x="184" y="82"/>
                      <a:pt x="184" y="82"/>
                    </a:cubicBezTo>
                    <a:cubicBezTo>
                      <a:pt x="184" y="82"/>
                      <a:pt x="183" y="82"/>
                      <a:pt x="183" y="82"/>
                    </a:cubicBezTo>
                    <a:cubicBezTo>
                      <a:pt x="183" y="82"/>
                      <a:pt x="183" y="82"/>
                      <a:pt x="183" y="82"/>
                    </a:cubicBezTo>
                    <a:cubicBezTo>
                      <a:pt x="183" y="82"/>
                      <a:pt x="183" y="82"/>
                      <a:pt x="182" y="82"/>
                    </a:cubicBezTo>
                    <a:cubicBezTo>
                      <a:pt x="182" y="82"/>
                      <a:pt x="182" y="82"/>
                      <a:pt x="182" y="82"/>
                    </a:cubicBezTo>
                    <a:cubicBezTo>
                      <a:pt x="182" y="82"/>
                      <a:pt x="181" y="82"/>
                      <a:pt x="181" y="82"/>
                    </a:cubicBezTo>
                    <a:cubicBezTo>
                      <a:pt x="181" y="82"/>
                      <a:pt x="181" y="82"/>
                      <a:pt x="180" y="82"/>
                    </a:cubicBezTo>
                    <a:cubicBezTo>
                      <a:pt x="180" y="82"/>
                      <a:pt x="180" y="82"/>
                      <a:pt x="180" y="82"/>
                    </a:cubicBezTo>
                    <a:cubicBezTo>
                      <a:pt x="179" y="82"/>
                      <a:pt x="179" y="82"/>
                      <a:pt x="179" y="82"/>
                    </a:cubicBezTo>
                    <a:cubicBezTo>
                      <a:pt x="179" y="81"/>
                      <a:pt x="178" y="81"/>
                      <a:pt x="178" y="81"/>
                    </a:cubicBezTo>
                    <a:cubicBezTo>
                      <a:pt x="178" y="81"/>
                      <a:pt x="178" y="81"/>
                      <a:pt x="178" y="81"/>
                    </a:cubicBezTo>
                    <a:cubicBezTo>
                      <a:pt x="178" y="81"/>
                      <a:pt x="177" y="81"/>
                      <a:pt x="177" y="81"/>
                    </a:cubicBezTo>
                    <a:cubicBezTo>
                      <a:pt x="177" y="81"/>
                      <a:pt x="177" y="81"/>
                      <a:pt x="177" y="81"/>
                    </a:cubicBezTo>
                    <a:cubicBezTo>
                      <a:pt x="177" y="81"/>
                      <a:pt x="177" y="81"/>
                      <a:pt x="176" y="81"/>
                    </a:cubicBezTo>
                    <a:cubicBezTo>
                      <a:pt x="176" y="81"/>
                      <a:pt x="176" y="81"/>
                      <a:pt x="176" y="81"/>
                    </a:cubicBezTo>
                    <a:cubicBezTo>
                      <a:pt x="176" y="81"/>
                      <a:pt x="176" y="81"/>
                      <a:pt x="176" y="81"/>
                    </a:cubicBezTo>
                    <a:cubicBezTo>
                      <a:pt x="176" y="81"/>
                      <a:pt x="176" y="81"/>
                      <a:pt x="176" y="81"/>
                    </a:cubicBezTo>
                    <a:cubicBezTo>
                      <a:pt x="176" y="81"/>
                      <a:pt x="176" y="81"/>
                      <a:pt x="176" y="81"/>
                    </a:cubicBezTo>
                    <a:cubicBezTo>
                      <a:pt x="175" y="81"/>
                      <a:pt x="175" y="81"/>
                      <a:pt x="175" y="81"/>
                    </a:cubicBezTo>
                    <a:cubicBezTo>
                      <a:pt x="175" y="81"/>
                      <a:pt x="175" y="81"/>
                      <a:pt x="175" y="81"/>
                    </a:cubicBezTo>
                    <a:cubicBezTo>
                      <a:pt x="175" y="81"/>
                      <a:pt x="175" y="81"/>
                      <a:pt x="175" y="81"/>
                    </a:cubicBezTo>
                    <a:cubicBezTo>
                      <a:pt x="174" y="81"/>
                      <a:pt x="174" y="81"/>
                      <a:pt x="174" y="81"/>
                    </a:cubicBezTo>
                    <a:cubicBezTo>
                      <a:pt x="174" y="81"/>
                      <a:pt x="173" y="81"/>
                      <a:pt x="173" y="81"/>
                    </a:cubicBezTo>
                    <a:cubicBezTo>
                      <a:pt x="173" y="81"/>
                      <a:pt x="173" y="81"/>
                      <a:pt x="172" y="81"/>
                    </a:cubicBezTo>
                    <a:cubicBezTo>
                      <a:pt x="172" y="81"/>
                      <a:pt x="172" y="80"/>
                      <a:pt x="172" y="80"/>
                    </a:cubicBezTo>
                    <a:cubicBezTo>
                      <a:pt x="172" y="80"/>
                      <a:pt x="171" y="80"/>
                      <a:pt x="171" y="80"/>
                    </a:cubicBezTo>
                    <a:cubicBezTo>
                      <a:pt x="171" y="80"/>
                      <a:pt x="171" y="80"/>
                      <a:pt x="171" y="80"/>
                    </a:cubicBezTo>
                    <a:cubicBezTo>
                      <a:pt x="171" y="80"/>
                      <a:pt x="171" y="80"/>
                      <a:pt x="171" y="80"/>
                    </a:cubicBezTo>
                    <a:cubicBezTo>
                      <a:pt x="171" y="80"/>
                      <a:pt x="170" y="80"/>
                      <a:pt x="170" y="80"/>
                    </a:cubicBezTo>
                    <a:cubicBezTo>
                      <a:pt x="170" y="80"/>
                      <a:pt x="170" y="80"/>
                      <a:pt x="170" y="80"/>
                    </a:cubicBezTo>
                    <a:cubicBezTo>
                      <a:pt x="170" y="80"/>
                      <a:pt x="170" y="80"/>
                      <a:pt x="170" y="80"/>
                    </a:cubicBezTo>
                    <a:cubicBezTo>
                      <a:pt x="170" y="80"/>
                      <a:pt x="170" y="80"/>
                      <a:pt x="170" y="80"/>
                    </a:cubicBezTo>
                    <a:cubicBezTo>
                      <a:pt x="170" y="80"/>
                      <a:pt x="170" y="80"/>
                      <a:pt x="170" y="80"/>
                    </a:cubicBezTo>
                    <a:cubicBezTo>
                      <a:pt x="170" y="80"/>
                      <a:pt x="170" y="80"/>
                      <a:pt x="170" y="80"/>
                    </a:cubicBezTo>
                    <a:cubicBezTo>
                      <a:pt x="170" y="80"/>
                      <a:pt x="170" y="80"/>
                      <a:pt x="170" y="80"/>
                    </a:cubicBezTo>
                    <a:cubicBezTo>
                      <a:pt x="170" y="80"/>
                      <a:pt x="170" y="80"/>
                      <a:pt x="170" y="80"/>
                    </a:cubicBezTo>
                    <a:cubicBezTo>
                      <a:pt x="170" y="80"/>
                      <a:pt x="170" y="80"/>
                      <a:pt x="170" y="80"/>
                    </a:cubicBezTo>
                    <a:cubicBezTo>
                      <a:pt x="170" y="80"/>
                      <a:pt x="170" y="80"/>
                      <a:pt x="169" y="80"/>
                    </a:cubicBezTo>
                    <a:cubicBezTo>
                      <a:pt x="169" y="80"/>
                      <a:pt x="169" y="80"/>
                      <a:pt x="169" y="80"/>
                    </a:cubicBezTo>
                    <a:cubicBezTo>
                      <a:pt x="169" y="80"/>
                      <a:pt x="169"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8"/>
                      <a:pt x="168" y="78"/>
                      <a:pt x="168" y="78"/>
                    </a:cubicBezTo>
                    <a:cubicBezTo>
                      <a:pt x="168" y="78"/>
                      <a:pt x="168" y="78"/>
                      <a:pt x="168" y="78"/>
                    </a:cubicBezTo>
                    <a:cubicBezTo>
                      <a:pt x="168" y="78"/>
                      <a:pt x="168" y="78"/>
                      <a:pt x="168" y="78"/>
                    </a:cubicBezTo>
                    <a:cubicBezTo>
                      <a:pt x="168" y="78"/>
                      <a:pt x="167" y="78"/>
                      <a:pt x="167" y="78"/>
                    </a:cubicBezTo>
                    <a:cubicBezTo>
                      <a:pt x="167" y="78"/>
                      <a:pt x="167" y="78"/>
                      <a:pt x="167" y="78"/>
                    </a:cubicBezTo>
                    <a:cubicBezTo>
                      <a:pt x="167" y="78"/>
                      <a:pt x="167" y="78"/>
                      <a:pt x="167" y="78"/>
                    </a:cubicBezTo>
                    <a:cubicBezTo>
                      <a:pt x="167" y="78"/>
                      <a:pt x="167" y="77"/>
                      <a:pt x="167" y="77"/>
                    </a:cubicBezTo>
                    <a:cubicBezTo>
                      <a:pt x="167" y="77"/>
                      <a:pt x="167" y="77"/>
                      <a:pt x="167" y="77"/>
                    </a:cubicBezTo>
                    <a:cubicBezTo>
                      <a:pt x="167" y="77"/>
                      <a:pt x="167" y="77"/>
                      <a:pt x="167" y="77"/>
                    </a:cubicBezTo>
                    <a:cubicBezTo>
                      <a:pt x="167" y="77"/>
                      <a:pt x="167" y="77"/>
                      <a:pt x="167" y="77"/>
                    </a:cubicBezTo>
                    <a:cubicBezTo>
                      <a:pt x="167" y="77"/>
                      <a:pt x="167" y="76"/>
                      <a:pt x="167" y="76"/>
                    </a:cubicBezTo>
                    <a:cubicBezTo>
                      <a:pt x="167" y="76"/>
                      <a:pt x="167" y="76"/>
                      <a:pt x="167" y="75"/>
                    </a:cubicBezTo>
                    <a:cubicBezTo>
                      <a:pt x="167" y="75"/>
                      <a:pt x="167" y="75"/>
                      <a:pt x="167" y="75"/>
                    </a:cubicBezTo>
                    <a:cubicBezTo>
                      <a:pt x="167" y="75"/>
                      <a:pt x="167" y="75"/>
                      <a:pt x="167" y="75"/>
                    </a:cubicBezTo>
                    <a:cubicBezTo>
                      <a:pt x="167" y="75"/>
                      <a:pt x="167" y="75"/>
                      <a:pt x="167" y="75"/>
                    </a:cubicBezTo>
                    <a:cubicBezTo>
                      <a:pt x="167" y="75"/>
                      <a:pt x="167" y="75"/>
                      <a:pt x="167" y="75"/>
                    </a:cubicBezTo>
                    <a:cubicBezTo>
                      <a:pt x="167" y="75"/>
                      <a:pt x="167" y="75"/>
                      <a:pt x="167" y="75"/>
                    </a:cubicBezTo>
                    <a:cubicBezTo>
                      <a:pt x="167" y="75"/>
                      <a:pt x="167" y="75"/>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4"/>
                      <a:pt x="167" y="74"/>
                    </a:cubicBezTo>
                    <a:cubicBezTo>
                      <a:pt x="167" y="74"/>
                      <a:pt x="167" y="73"/>
                      <a:pt x="167" y="73"/>
                    </a:cubicBezTo>
                    <a:cubicBezTo>
                      <a:pt x="167" y="73"/>
                      <a:pt x="167" y="73"/>
                      <a:pt x="167" y="73"/>
                    </a:cubicBezTo>
                    <a:cubicBezTo>
                      <a:pt x="167" y="73"/>
                      <a:pt x="167" y="73"/>
                      <a:pt x="167" y="73"/>
                    </a:cubicBezTo>
                    <a:cubicBezTo>
                      <a:pt x="167" y="73"/>
                      <a:pt x="167" y="73"/>
                      <a:pt x="167" y="73"/>
                    </a:cubicBezTo>
                    <a:cubicBezTo>
                      <a:pt x="167" y="72"/>
                      <a:pt x="167" y="72"/>
                      <a:pt x="167" y="72"/>
                    </a:cubicBezTo>
                    <a:cubicBezTo>
                      <a:pt x="167" y="72"/>
                      <a:pt x="167" y="71"/>
                      <a:pt x="167" y="71"/>
                    </a:cubicBezTo>
                    <a:cubicBezTo>
                      <a:pt x="166" y="71"/>
                      <a:pt x="166" y="71"/>
                      <a:pt x="166" y="70"/>
                    </a:cubicBezTo>
                    <a:cubicBezTo>
                      <a:pt x="166" y="70"/>
                      <a:pt x="166" y="70"/>
                      <a:pt x="166" y="70"/>
                    </a:cubicBezTo>
                    <a:cubicBezTo>
                      <a:pt x="165" y="69"/>
                      <a:pt x="165" y="69"/>
                      <a:pt x="165" y="69"/>
                    </a:cubicBezTo>
                    <a:cubicBezTo>
                      <a:pt x="165" y="70"/>
                      <a:pt x="165" y="70"/>
                      <a:pt x="165" y="70"/>
                    </a:cubicBezTo>
                    <a:cubicBezTo>
                      <a:pt x="165" y="70"/>
                      <a:pt x="165" y="70"/>
                      <a:pt x="164" y="70"/>
                    </a:cubicBezTo>
                    <a:cubicBezTo>
                      <a:pt x="164" y="71"/>
                      <a:pt x="164" y="71"/>
                      <a:pt x="164" y="71"/>
                    </a:cubicBezTo>
                    <a:cubicBezTo>
                      <a:pt x="164" y="71"/>
                      <a:pt x="164" y="71"/>
                      <a:pt x="163" y="71"/>
                    </a:cubicBezTo>
                    <a:cubicBezTo>
                      <a:pt x="163" y="71"/>
                      <a:pt x="163" y="71"/>
                      <a:pt x="163" y="71"/>
                    </a:cubicBezTo>
                    <a:cubicBezTo>
                      <a:pt x="162" y="72"/>
                      <a:pt x="162" y="72"/>
                      <a:pt x="162" y="72"/>
                    </a:cubicBezTo>
                    <a:cubicBezTo>
                      <a:pt x="162" y="72"/>
                      <a:pt x="162" y="72"/>
                      <a:pt x="162" y="72"/>
                    </a:cubicBezTo>
                    <a:cubicBezTo>
                      <a:pt x="162" y="72"/>
                      <a:pt x="162" y="72"/>
                      <a:pt x="162" y="72"/>
                    </a:cubicBezTo>
                    <a:cubicBezTo>
                      <a:pt x="162" y="72"/>
                      <a:pt x="162" y="72"/>
                      <a:pt x="162" y="72"/>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3"/>
                      <a:pt x="162" y="73"/>
                      <a:pt x="162" y="73"/>
                    </a:cubicBezTo>
                    <a:cubicBezTo>
                      <a:pt x="162" y="74"/>
                      <a:pt x="162" y="74"/>
                      <a:pt x="162" y="74"/>
                    </a:cubicBezTo>
                    <a:cubicBezTo>
                      <a:pt x="162" y="74"/>
                      <a:pt x="162" y="75"/>
                      <a:pt x="162" y="75"/>
                    </a:cubicBezTo>
                    <a:cubicBezTo>
                      <a:pt x="162" y="75"/>
                      <a:pt x="162" y="75"/>
                      <a:pt x="162" y="76"/>
                    </a:cubicBezTo>
                    <a:cubicBezTo>
                      <a:pt x="162" y="76"/>
                      <a:pt x="162" y="76"/>
                      <a:pt x="162" y="76"/>
                    </a:cubicBezTo>
                    <a:cubicBezTo>
                      <a:pt x="162" y="77"/>
                      <a:pt x="162" y="77"/>
                      <a:pt x="162" y="77"/>
                    </a:cubicBezTo>
                    <a:cubicBezTo>
                      <a:pt x="162" y="77"/>
                      <a:pt x="162" y="78"/>
                      <a:pt x="162" y="78"/>
                    </a:cubicBezTo>
                    <a:cubicBezTo>
                      <a:pt x="162" y="78"/>
                      <a:pt x="162" y="78"/>
                      <a:pt x="162" y="78"/>
                    </a:cubicBezTo>
                    <a:cubicBezTo>
                      <a:pt x="162" y="79"/>
                      <a:pt x="163" y="79"/>
                      <a:pt x="163" y="79"/>
                    </a:cubicBezTo>
                    <a:cubicBezTo>
                      <a:pt x="163" y="79"/>
                      <a:pt x="163" y="80"/>
                      <a:pt x="162" y="80"/>
                    </a:cubicBezTo>
                    <a:cubicBezTo>
                      <a:pt x="162" y="80"/>
                      <a:pt x="162" y="81"/>
                      <a:pt x="162" y="81"/>
                    </a:cubicBezTo>
                    <a:cubicBezTo>
                      <a:pt x="162" y="81"/>
                      <a:pt x="162" y="81"/>
                      <a:pt x="162" y="82"/>
                    </a:cubicBezTo>
                    <a:cubicBezTo>
                      <a:pt x="162" y="82"/>
                      <a:pt x="162" y="82"/>
                      <a:pt x="161" y="82"/>
                    </a:cubicBezTo>
                    <a:cubicBezTo>
                      <a:pt x="161" y="83"/>
                      <a:pt x="161" y="83"/>
                      <a:pt x="160" y="83"/>
                    </a:cubicBezTo>
                    <a:cubicBezTo>
                      <a:pt x="159" y="84"/>
                      <a:pt x="158" y="84"/>
                      <a:pt x="157" y="84"/>
                    </a:cubicBezTo>
                    <a:cubicBezTo>
                      <a:pt x="156" y="84"/>
                      <a:pt x="155" y="84"/>
                      <a:pt x="154" y="85"/>
                    </a:cubicBezTo>
                    <a:cubicBezTo>
                      <a:pt x="153" y="85"/>
                      <a:pt x="152" y="85"/>
                      <a:pt x="151" y="85"/>
                    </a:cubicBezTo>
                    <a:cubicBezTo>
                      <a:pt x="151" y="85"/>
                      <a:pt x="150" y="85"/>
                      <a:pt x="150" y="85"/>
                    </a:cubicBezTo>
                    <a:cubicBezTo>
                      <a:pt x="149" y="85"/>
                      <a:pt x="149" y="85"/>
                      <a:pt x="148" y="84"/>
                    </a:cubicBezTo>
                    <a:cubicBezTo>
                      <a:pt x="148" y="84"/>
                      <a:pt x="147" y="84"/>
                      <a:pt x="147" y="84"/>
                    </a:cubicBezTo>
                    <a:cubicBezTo>
                      <a:pt x="147" y="84"/>
                      <a:pt x="146" y="84"/>
                      <a:pt x="146" y="84"/>
                    </a:cubicBezTo>
                    <a:cubicBezTo>
                      <a:pt x="146" y="84"/>
                      <a:pt x="146" y="83"/>
                      <a:pt x="145" y="83"/>
                    </a:cubicBezTo>
                    <a:cubicBezTo>
                      <a:pt x="145" y="83"/>
                      <a:pt x="144" y="83"/>
                      <a:pt x="144" y="83"/>
                    </a:cubicBezTo>
                    <a:cubicBezTo>
                      <a:pt x="144" y="83"/>
                      <a:pt x="143" y="82"/>
                      <a:pt x="142" y="82"/>
                    </a:cubicBezTo>
                    <a:cubicBezTo>
                      <a:pt x="142" y="82"/>
                      <a:pt x="141" y="82"/>
                      <a:pt x="141" y="82"/>
                    </a:cubicBezTo>
                    <a:cubicBezTo>
                      <a:pt x="140" y="82"/>
                      <a:pt x="139" y="81"/>
                      <a:pt x="138" y="81"/>
                    </a:cubicBezTo>
                    <a:cubicBezTo>
                      <a:pt x="138" y="81"/>
                      <a:pt x="137" y="81"/>
                      <a:pt x="137" y="81"/>
                    </a:cubicBezTo>
                    <a:cubicBezTo>
                      <a:pt x="136" y="80"/>
                      <a:pt x="136" y="80"/>
                      <a:pt x="135" y="80"/>
                    </a:cubicBezTo>
                    <a:cubicBezTo>
                      <a:pt x="135" y="80"/>
                      <a:pt x="135" y="79"/>
                      <a:pt x="135" y="79"/>
                    </a:cubicBezTo>
                    <a:cubicBezTo>
                      <a:pt x="135" y="79"/>
                      <a:pt x="135" y="78"/>
                      <a:pt x="134" y="78"/>
                    </a:cubicBezTo>
                    <a:cubicBezTo>
                      <a:pt x="134" y="77"/>
                      <a:pt x="134" y="77"/>
                      <a:pt x="133" y="76"/>
                    </a:cubicBezTo>
                    <a:cubicBezTo>
                      <a:pt x="133" y="76"/>
                      <a:pt x="132" y="76"/>
                      <a:pt x="132" y="75"/>
                    </a:cubicBezTo>
                    <a:cubicBezTo>
                      <a:pt x="131" y="75"/>
                      <a:pt x="131" y="75"/>
                      <a:pt x="131" y="75"/>
                    </a:cubicBezTo>
                    <a:cubicBezTo>
                      <a:pt x="131" y="75"/>
                      <a:pt x="130" y="75"/>
                      <a:pt x="130" y="75"/>
                    </a:cubicBezTo>
                    <a:cubicBezTo>
                      <a:pt x="130" y="75"/>
                      <a:pt x="130" y="75"/>
                      <a:pt x="130" y="75"/>
                    </a:cubicBezTo>
                    <a:cubicBezTo>
                      <a:pt x="129" y="75"/>
                      <a:pt x="129" y="75"/>
                      <a:pt x="129" y="75"/>
                    </a:cubicBezTo>
                    <a:cubicBezTo>
                      <a:pt x="129" y="75"/>
                      <a:pt x="128" y="76"/>
                      <a:pt x="128" y="76"/>
                    </a:cubicBezTo>
                    <a:cubicBezTo>
                      <a:pt x="128" y="76"/>
                      <a:pt x="127" y="76"/>
                      <a:pt x="127" y="76"/>
                    </a:cubicBezTo>
                    <a:cubicBezTo>
                      <a:pt x="127" y="76"/>
                      <a:pt x="126" y="76"/>
                      <a:pt x="126" y="76"/>
                    </a:cubicBezTo>
                    <a:cubicBezTo>
                      <a:pt x="125" y="76"/>
                      <a:pt x="125" y="76"/>
                      <a:pt x="125" y="76"/>
                    </a:cubicBezTo>
                    <a:cubicBezTo>
                      <a:pt x="124" y="76"/>
                      <a:pt x="124" y="77"/>
                      <a:pt x="124" y="77"/>
                    </a:cubicBezTo>
                    <a:cubicBezTo>
                      <a:pt x="124" y="77"/>
                      <a:pt x="124" y="77"/>
                      <a:pt x="123" y="76"/>
                    </a:cubicBezTo>
                    <a:cubicBezTo>
                      <a:pt x="123" y="76"/>
                      <a:pt x="123" y="76"/>
                      <a:pt x="123" y="76"/>
                    </a:cubicBezTo>
                    <a:cubicBezTo>
                      <a:pt x="123" y="76"/>
                      <a:pt x="123" y="76"/>
                      <a:pt x="123" y="76"/>
                    </a:cubicBezTo>
                    <a:cubicBezTo>
                      <a:pt x="123" y="76"/>
                      <a:pt x="123" y="76"/>
                      <a:pt x="122" y="76"/>
                    </a:cubicBezTo>
                    <a:cubicBezTo>
                      <a:pt x="122" y="76"/>
                      <a:pt x="122" y="76"/>
                      <a:pt x="122" y="76"/>
                    </a:cubicBezTo>
                    <a:cubicBezTo>
                      <a:pt x="122" y="76"/>
                      <a:pt x="121" y="75"/>
                      <a:pt x="121" y="75"/>
                    </a:cubicBezTo>
                    <a:cubicBezTo>
                      <a:pt x="120" y="75"/>
                      <a:pt x="120" y="74"/>
                      <a:pt x="119" y="74"/>
                    </a:cubicBezTo>
                    <a:cubicBezTo>
                      <a:pt x="118" y="73"/>
                      <a:pt x="118" y="73"/>
                      <a:pt x="117" y="73"/>
                    </a:cubicBezTo>
                    <a:cubicBezTo>
                      <a:pt x="117" y="73"/>
                      <a:pt x="116" y="72"/>
                      <a:pt x="116" y="72"/>
                    </a:cubicBezTo>
                    <a:cubicBezTo>
                      <a:pt x="115" y="72"/>
                      <a:pt x="114" y="72"/>
                      <a:pt x="114" y="72"/>
                    </a:cubicBezTo>
                    <a:cubicBezTo>
                      <a:pt x="113" y="72"/>
                      <a:pt x="112" y="71"/>
                      <a:pt x="112" y="71"/>
                    </a:cubicBezTo>
                    <a:cubicBezTo>
                      <a:pt x="111" y="71"/>
                      <a:pt x="110" y="70"/>
                      <a:pt x="110" y="70"/>
                    </a:cubicBezTo>
                    <a:cubicBezTo>
                      <a:pt x="109" y="69"/>
                      <a:pt x="109" y="69"/>
                      <a:pt x="109" y="69"/>
                    </a:cubicBezTo>
                    <a:cubicBezTo>
                      <a:pt x="109" y="69"/>
                      <a:pt x="109" y="68"/>
                      <a:pt x="108" y="68"/>
                    </a:cubicBezTo>
                    <a:cubicBezTo>
                      <a:pt x="108" y="68"/>
                      <a:pt x="108" y="68"/>
                      <a:pt x="108" y="68"/>
                    </a:cubicBezTo>
                    <a:cubicBezTo>
                      <a:pt x="107" y="68"/>
                      <a:pt x="107" y="68"/>
                      <a:pt x="107" y="68"/>
                    </a:cubicBezTo>
                    <a:cubicBezTo>
                      <a:pt x="106" y="67"/>
                      <a:pt x="106" y="67"/>
                      <a:pt x="106" y="67"/>
                    </a:cubicBezTo>
                    <a:cubicBezTo>
                      <a:pt x="105" y="67"/>
                      <a:pt x="105" y="67"/>
                      <a:pt x="105" y="67"/>
                    </a:cubicBezTo>
                    <a:cubicBezTo>
                      <a:pt x="104" y="67"/>
                      <a:pt x="104" y="67"/>
                      <a:pt x="104" y="66"/>
                    </a:cubicBezTo>
                    <a:cubicBezTo>
                      <a:pt x="103" y="66"/>
                      <a:pt x="103" y="66"/>
                      <a:pt x="103" y="66"/>
                    </a:cubicBezTo>
                    <a:cubicBezTo>
                      <a:pt x="103" y="66"/>
                      <a:pt x="102" y="66"/>
                      <a:pt x="102" y="66"/>
                    </a:cubicBezTo>
                    <a:cubicBezTo>
                      <a:pt x="102" y="65"/>
                      <a:pt x="102" y="65"/>
                      <a:pt x="102" y="65"/>
                    </a:cubicBezTo>
                    <a:cubicBezTo>
                      <a:pt x="102" y="65"/>
                      <a:pt x="102" y="65"/>
                      <a:pt x="101" y="65"/>
                    </a:cubicBezTo>
                    <a:cubicBezTo>
                      <a:pt x="101" y="65"/>
                      <a:pt x="101" y="65"/>
                      <a:pt x="101" y="65"/>
                    </a:cubicBezTo>
                    <a:cubicBezTo>
                      <a:pt x="101" y="65"/>
                      <a:pt x="100" y="64"/>
                      <a:pt x="100" y="64"/>
                    </a:cubicBezTo>
                    <a:cubicBezTo>
                      <a:pt x="100" y="64"/>
                      <a:pt x="100" y="64"/>
                      <a:pt x="99" y="64"/>
                    </a:cubicBezTo>
                    <a:cubicBezTo>
                      <a:pt x="99" y="64"/>
                      <a:pt x="99" y="64"/>
                      <a:pt x="99" y="63"/>
                    </a:cubicBezTo>
                    <a:cubicBezTo>
                      <a:pt x="98" y="63"/>
                      <a:pt x="98" y="63"/>
                      <a:pt x="98" y="63"/>
                    </a:cubicBezTo>
                    <a:cubicBezTo>
                      <a:pt x="98" y="63"/>
                      <a:pt x="98" y="62"/>
                      <a:pt x="98" y="62"/>
                    </a:cubicBezTo>
                    <a:cubicBezTo>
                      <a:pt x="98" y="62"/>
                      <a:pt x="98" y="61"/>
                      <a:pt x="98" y="61"/>
                    </a:cubicBezTo>
                    <a:cubicBezTo>
                      <a:pt x="98" y="61"/>
                      <a:pt x="98" y="61"/>
                      <a:pt x="98" y="61"/>
                    </a:cubicBezTo>
                    <a:cubicBezTo>
                      <a:pt x="98" y="60"/>
                      <a:pt x="98" y="60"/>
                      <a:pt x="98" y="60"/>
                    </a:cubicBezTo>
                    <a:cubicBezTo>
                      <a:pt x="98" y="59"/>
                      <a:pt x="98" y="59"/>
                      <a:pt x="98" y="59"/>
                    </a:cubicBezTo>
                    <a:cubicBezTo>
                      <a:pt x="98" y="59"/>
                      <a:pt x="98" y="58"/>
                      <a:pt x="99" y="58"/>
                    </a:cubicBezTo>
                    <a:cubicBezTo>
                      <a:pt x="99" y="58"/>
                      <a:pt x="99" y="58"/>
                      <a:pt x="99" y="57"/>
                    </a:cubicBezTo>
                    <a:cubicBezTo>
                      <a:pt x="99" y="57"/>
                      <a:pt x="99" y="57"/>
                      <a:pt x="99" y="56"/>
                    </a:cubicBezTo>
                    <a:cubicBezTo>
                      <a:pt x="99" y="56"/>
                      <a:pt x="99" y="56"/>
                      <a:pt x="99" y="56"/>
                    </a:cubicBezTo>
                    <a:cubicBezTo>
                      <a:pt x="99" y="55"/>
                      <a:pt x="99" y="55"/>
                      <a:pt x="99" y="55"/>
                    </a:cubicBezTo>
                    <a:cubicBezTo>
                      <a:pt x="99" y="54"/>
                      <a:pt x="99" y="54"/>
                      <a:pt x="100" y="54"/>
                    </a:cubicBezTo>
                    <a:cubicBezTo>
                      <a:pt x="100" y="54"/>
                      <a:pt x="100" y="53"/>
                      <a:pt x="100" y="53"/>
                    </a:cubicBezTo>
                    <a:cubicBezTo>
                      <a:pt x="101" y="53"/>
                      <a:pt x="101" y="52"/>
                      <a:pt x="101" y="52"/>
                    </a:cubicBezTo>
                    <a:cubicBezTo>
                      <a:pt x="101" y="52"/>
                      <a:pt x="101" y="52"/>
                      <a:pt x="102" y="52"/>
                    </a:cubicBezTo>
                    <a:cubicBezTo>
                      <a:pt x="102" y="52"/>
                      <a:pt x="102" y="52"/>
                      <a:pt x="102" y="52"/>
                    </a:cubicBezTo>
                    <a:cubicBezTo>
                      <a:pt x="102" y="52"/>
                      <a:pt x="102" y="52"/>
                      <a:pt x="102" y="52"/>
                    </a:cubicBezTo>
                    <a:cubicBezTo>
                      <a:pt x="102" y="51"/>
                      <a:pt x="102" y="51"/>
                      <a:pt x="102" y="51"/>
                    </a:cubicBezTo>
                    <a:cubicBezTo>
                      <a:pt x="102" y="51"/>
                      <a:pt x="102" y="51"/>
                      <a:pt x="102" y="51"/>
                    </a:cubicBezTo>
                    <a:cubicBezTo>
                      <a:pt x="102" y="51"/>
                      <a:pt x="102" y="51"/>
                      <a:pt x="103" y="51"/>
                    </a:cubicBezTo>
                    <a:cubicBezTo>
                      <a:pt x="103" y="51"/>
                      <a:pt x="103" y="51"/>
                      <a:pt x="103" y="51"/>
                    </a:cubicBezTo>
                    <a:cubicBezTo>
                      <a:pt x="103" y="51"/>
                      <a:pt x="103" y="51"/>
                      <a:pt x="103" y="51"/>
                    </a:cubicBezTo>
                    <a:cubicBezTo>
                      <a:pt x="103" y="50"/>
                      <a:pt x="103" y="50"/>
                      <a:pt x="103" y="50"/>
                    </a:cubicBezTo>
                    <a:cubicBezTo>
                      <a:pt x="103" y="50"/>
                      <a:pt x="103" y="50"/>
                      <a:pt x="102" y="50"/>
                    </a:cubicBezTo>
                    <a:cubicBezTo>
                      <a:pt x="102" y="50"/>
                      <a:pt x="102" y="49"/>
                      <a:pt x="102" y="49"/>
                    </a:cubicBezTo>
                    <a:cubicBezTo>
                      <a:pt x="101" y="49"/>
                      <a:pt x="101" y="48"/>
                      <a:pt x="101" y="48"/>
                    </a:cubicBezTo>
                    <a:cubicBezTo>
                      <a:pt x="100" y="48"/>
                      <a:pt x="100" y="47"/>
                      <a:pt x="99" y="47"/>
                    </a:cubicBezTo>
                    <a:cubicBezTo>
                      <a:pt x="99" y="47"/>
                      <a:pt x="99" y="47"/>
                      <a:pt x="99" y="47"/>
                    </a:cubicBezTo>
                    <a:cubicBezTo>
                      <a:pt x="99" y="47"/>
                      <a:pt x="99" y="46"/>
                      <a:pt x="98" y="46"/>
                    </a:cubicBezTo>
                    <a:cubicBezTo>
                      <a:pt x="98" y="45"/>
                      <a:pt x="98" y="45"/>
                      <a:pt x="97" y="45"/>
                    </a:cubicBezTo>
                    <a:cubicBezTo>
                      <a:pt x="97" y="44"/>
                      <a:pt x="96" y="44"/>
                      <a:pt x="96" y="43"/>
                    </a:cubicBezTo>
                    <a:cubicBezTo>
                      <a:pt x="96" y="43"/>
                      <a:pt x="95" y="43"/>
                      <a:pt x="95" y="43"/>
                    </a:cubicBezTo>
                    <a:cubicBezTo>
                      <a:pt x="94" y="43"/>
                      <a:pt x="94" y="43"/>
                      <a:pt x="93" y="43"/>
                    </a:cubicBezTo>
                    <a:cubicBezTo>
                      <a:pt x="93" y="43"/>
                      <a:pt x="93" y="42"/>
                      <a:pt x="92" y="42"/>
                    </a:cubicBezTo>
                    <a:cubicBezTo>
                      <a:pt x="92" y="42"/>
                      <a:pt x="92" y="42"/>
                      <a:pt x="91" y="41"/>
                    </a:cubicBezTo>
                    <a:cubicBezTo>
                      <a:pt x="91" y="41"/>
                      <a:pt x="91" y="41"/>
                      <a:pt x="90" y="40"/>
                    </a:cubicBezTo>
                    <a:cubicBezTo>
                      <a:pt x="90" y="40"/>
                      <a:pt x="90" y="40"/>
                      <a:pt x="90" y="40"/>
                    </a:cubicBezTo>
                    <a:cubicBezTo>
                      <a:pt x="89" y="39"/>
                      <a:pt x="89" y="39"/>
                      <a:pt x="89" y="39"/>
                    </a:cubicBezTo>
                    <a:cubicBezTo>
                      <a:pt x="89" y="39"/>
                      <a:pt x="88" y="38"/>
                      <a:pt x="88" y="38"/>
                    </a:cubicBezTo>
                    <a:cubicBezTo>
                      <a:pt x="88" y="38"/>
                      <a:pt x="88" y="38"/>
                      <a:pt x="87" y="38"/>
                    </a:cubicBezTo>
                    <a:cubicBezTo>
                      <a:pt x="87" y="38"/>
                      <a:pt x="87" y="38"/>
                      <a:pt x="86" y="38"/>
                    </a:cubicBezTo>
                    <a:cubicBezTo>
                      <a:pt x="86" y="37"/>
                      <a:pt x="86" y="37"/>
                      <a:pt x="86" y="37"/>
                    </a:cubicBezTo>
                    <a:cubicBezTo>
                      <a:pt x="85" y="36"/>
                      <a:pt x="85" y="36"/>
                      <a:pt x="85" y="35"/>
                    </a:cubicBezTo>
                    <a:cubicBezTo>
                      <a:pt x="85" y="35"/>
                      <a:pt x="85" y="34"/>
                      <a:pt x="85" y="34"/>
                    </a:cubicBezTo>
                    <a:cubicBezTo>
                      <a:pt x="85" y="34"/>
                      <a:pt x="85" y="33"/>
                      <a:pt x="85" y="33"/>
                    </a:cubicBezTo>
                    <a:cubicBezTo>
                      <a:pt x="85" y="33"/>
                      <a:pt x="85" y="33"/>
                      <a:pt x="85" y="32"/>
                    </a:cubicBezTo>
                    <a:cubicBezTo>
                      <a:pt x="84" y="32"/>
                      <a:pt x="84" y="32"/>
                      <a:pt x="84" y="32"/>
                    </a:cubicBezTo>
                    <a:cubicBezTo>
                      <a:pt x="84" y="32"/>
                      <a:pt x="84" y="31"/>
                      <a:pt x="84" y="31"/>
                    </a:cubicBezTo>
                    <a:cubicBezTo>
                      <a:pt x="84" y="31"/>
                      <a:pt x="84" y="31"/>
                      <a:pt x="84" y="31"/>
                    </a:cubicBezTo>
                    <a:cubicBezTo>
                      <a:pt x="84" y="31"/>
                      <a:pt x="83" y="30"/>
                      <a:pt x="83" y="30"/>
                    </a:cubicBezTo>
                    <a:cubicBezTo>
                      <a:pt x="83" y="30"/>
                      <a:pt x="83" y="30"/>
                      <a:pt x="83" y="30"/>
                    </a:cubicBezTo>
                    <a:cubicBezTo>
                      <a:pt x="83" y="30"/>
                      <a:pt x="83" y="29"/>
                      <a:pt x="83" y="29"/>
                    </a:cubicBezTo>
                    <a:cubicBezTo>
                      <a:pt x="83" y="29"/>
                      <a:pt x="83" y="29"/>
                      <a:pt x="83" y="29"/>
                    </a:cubicBezTo>
                    <a:cubicBezTo>
                      <a:pt x="83" y="29"/>
                      <a:pt x="83" y="28"/>
                      <a:pt x="83" y="28"/>
                    </a:cubicBezTo>
                    <a:cubicBezTo>
                      <a:pt x="83" y="28"/>
                      <a:pt x="83" y="28"/>
                      <a:pt x="83" y="28"/>
                    </a:cubicBezTo>
                    <a:cubicBezTo>
                      <a:pt x="83" y="28"/>
                      <a:pt x="83" y="28"/>
                      <a:pt x="84" y="27"/>
                    </a:cubicBezTo>
                    <a:cubicBezTo>
                      <a:pt x="84" y="27"/>
                      <a:pt x="84" y="27"/>
                      <a:pt x="84" y="27"/>
                    </a:cubicBezTo>
                    <a:cubicBezTo>
                      <a:pt x="84" y="27"/>
                      <a:pt x="84" y="27"/>
                      <a:pt x="84" y="27"/>
                    </a:cubicBezTo>
                    <a:cubicBezTo>
                      <a:pt x="84" y="27"/>
                      <a:pt x="84" y="26"/>
                      <a:pt x="85" y="26"/>
                    </a:cubicBezTo>
                    <a:cubicBezTo>
                      <a:pt x="85" y="26"/>
                      <a:pt x="85" y="26"/>
                      <a:pt x="85" y="26"/>
                    </a:cubicBezTo>
                    <a:cubicBezTo>
                      <a:pt x="85" y="26"/>
                      <a:pt x="85" y="26"/>
                      <a:pt x="85" y="26"/>
                    </a:cubicBezTo>
                    <a:cubicBezTo>
                      <a:pt x="86" y="26"/>
                      <a:pt x="86" y="26"/>
                      <a:pt x="86" y="27"/>
                    </a:cubicBezTo>
                    <a:cubicBezTo>
                      <a:pt x="86" y="27"/>
                      <a:pt x="86" y="27"/>
                      <a:pt x="86" y="27"/>
                    </a:cubicBezTo>
                    <a:cubicBezTo>
                      <a:pt x="86" y="27"/>
                      <a:pt x="86" y="27"/>
                      <a:pt x="87" y="27"/>
                    </a:cubicBezTo>
                    <a:cubicBezTo>
                      <a:pt x="87" y="27"/>
                      <a:pt x="87" y="27"/>
                      <a:pt x="87" y="27"/>
                    </a:cubicBezTo>
                    <a:cubicBezTo>
                      <a:pt x="87" y="27"/>
                      <a:pt x="87" y="28"/>
                      <a:pt x="88" y="28"/>
                    </a:cubicBezTo>
                    <a:cubicBezTo>
                      <a:pt x="88" y="28"/>
                      <a:pt x="88" y="28"/>
                      <a:pt x="88" y="28"/>
                    </a:cubicBezTo>
                    <a:cubicBezTo>
                      <a:pt x="88" y="28"/>
                      <a:pt x="88" y="28"/>
                      <a:pt x="89" y="28"/>
                    </a:cubicBezTo>
                    <a:cubicBezTo>
                      <a:pt x="89" y="28"/>
                      <a:pt x="89" y="28"/>
                      <a:pt x="89" y="28"/>
                    </a:cubicBezTo>
                    <a:cubicBezTo>
                      <a:pt x="89" y="28"/>
                      <a:pt x="90" y="27"/>
                      <a:pt x="90" y="27"/>
                    </a:cubicBezTo>
                    <a:cubicBezTo>
                      <a:pt x="90" y="27"/>
                      <a:pt x="90" y="27"/>
                      <a:pt x="90" y="27"/>
                    </a:cubicBezTo>
                    <a:cubicBezTo>
                      <a:pt x="91" y="27"/>
                      <a:pt x="91" y="27"/>
                      <a:pt x="91" y="27"/>
                    </a:cubicBezTo>
                    <a:cubicBezTo>
                      <a:pt x="91" y="26"/>
                      <a:pt x="91" y="26"/>
                      <a:pt x="91" y="26"/>
                    </a:cubicBezTo>
                    <a:cubicBezTo>
                      <a:pt x="91" y="26"/>
                      <a:pt x="91" y="26"/>
                      <a:pt x="91" y="26"/>
                    </a:cubicBezTo>
                    <a:cubicBezTo>
                      <a:pt x="91" y="26"/>
                      <a:pt x="91" y="26"/>
                      <a:pt x="91" y="26"/>
                    </a:cubicBezTo>
                    <a:cubicBezTo>
                      <a:pt x="91" y="26"/>
                      <a:pt x="91" y="26"/>
                      <a:pt x="91" y="26"/>
                    </a:cubicBezTo>
                    <a:cubicBezTo>
                      <a:pt x="91" y="26"/>
                      <a:pt x="91" y="26"/>
                      <a:pt x="91" y="25"/>
                    </a:cubicBezTo>
                    <a:cubicBezTo>
                      <a:pt x="91" y="25"/>
                      <a:pt x="91" y="25"/>
                      <a:pt x="91" y="25"/>
                    </a:cubicBezTo>
                    <a:cubicBezTo>
                      <a:pt x="91" y="25"/>
                      <a:pt x="91" y="25"/>
                      <a:pt x="91" y="25"/>
                    </a:cubicBezTo>
                    <a:cubicBezTo>
                      <a:pt x="91" y="25"/>
                      <a:pt x="91" y="25"/>
                      <a:pt x="91" y="25"/>
                    </a:cubicBezTo>
                    <a:cubicBezTo>
                      <a:pt x="91" y="24"/>
                      <a:pt x="90" y="24"/>
                      <a:pt x="90" y="24"/>
                    </a:cubicBezTo>
                    <a:cubicBezTo>
                      <a:pt x="90" y="23"/>
                      <a:pt x="90" y="23"/>
                      <a:pt x="90" y="23"/>
                    </a:cubicBezTo>
                    <a:cubicBezTo>
                      <a:pt x="89" y="23"/>
                      <a:pt x="89" y="22"/>
                      <a:pt x="89" y="22"/>
                    </a:cubicBezTo>
                    <a:cubicBezTo>
                      <a:pt x="89" y="22"/>
                      <a:pt x="88" y="22"/>
                      <a:pt x="88" y="21"/>
                    </a:cubicBezTo>
                    <a:cubicBezTo>
                      <a:pt x="88" y="21"/>
                      <a:pt x="88" y="20"/>
                      <a:pt x="87" y="20"/>
                    </a:cubicBezTo>
                    <a:cubicBezTo>
                      <a:pt x="87" y="20"/>
                      <a:pt x="87" y="19"/>
                      <a:pt x="87" y="19"/>
                    </a:cubicBezTo>
                    <a:cubicBezTo>
                      <a:pt x="86" y="19"/>
                      <a:pt x="86" y="18"/>
                      <a:pt x="86" y="18"/>
                    </a:cubicBezTo>
                    <a:cubicBezTo>
                      <a:pt x="86" y="18"/>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6"/>
                      <a:pt x="86" y="16"/>
                      <a:pt x="86" y="16"/>
                    </a:cubicBezTo>
                    <a:cubicBezTo>
                      <a:pt x="86" y="16"/>
                      <a:pt x="86" y="16"/>
                      <a:pt x="86" y="16"/>
                    </a:cubicBezTo>
                    <a:cubicBezTo>
                      <a:pt x="86" y="16"/>
                      <a:pt x="86" y="16"/>
                      <a:pt x="86" y="16"/>
                    </a:cubicBezTo>
                    <a:cubicBezTo>
                      <a:pt x="86" y="16"/>
                      <a:pt x="86" y="15"/>
                      <a:pt x="86" y="15"/>
                    </a:cubicBezTo>
                    <a:cubicBezTo>
                      <a:pt x="86" y="15"/>
                      <a:pt x="86" y="15"/>
                      <a:pt x="86" y="15"/>
                    </a:cubicBezTo>
                    <a:cubicBezTo>
                      <a:pt x="86" y="15"/>
                      <a:pt x="86" y="15"/>
                      <a:pt x="86" y="15"/>
                    </a:cubicBezTo>
                    <a:cubicBezTo>
                      <a:pt x="86" y="15"/>
                      <a:pt x="86" y="15"/>
                      <a:pt x="86" y="15"/>
                    </a:cubicBezTo>
                    <a:cubicBezTo>
                      <a:pt x="86" y="15"/>
                      <a:pt x="86" y="15"/>
                      <a:pt x="86" y="15"/>
                    </a:cubicBezTo>
                    <a:cubicBezTo>
                      <a:pt x="86" y="14"/>
                      <a:pt x="86" y="14"/>
                      <a:pt x="86" y="14"/>
                    </a:cubicBezTo>
                    <a:cubicBezTo>
                      <a:pt x="86" y="14"/>
                      <a:pt x="86" y="14"/>
                      <a:pt x="86" y="14"/>
                    </a:cubicBezTo>
                    <a:cubicBezTo>
                      <a:pt x="86" y="14"/>
                      <a:pt x="86" y="14"/>
                      <a:pt x="86" y="14"/>
                    </a:cubicBezTo>
                    <a:cubicBezTo>
                      <a:pt x="86" y="14"/>
                      <a:pt x="86" y="14"/>
                      <a:pt x="86" y="14"/>
                    </a:cubicBezTo>
                    <a:cubicBezTo>
                      <a:pt x="86" y="14"/>
                      <a:pt x="86" y="14"/>
                      <a:pt x="86" y="14"/>
                    </a:cubicBezTo>
                    <a:cubicBezTo>
                      <a:pt x="86" y="14"/>
                      <a:pt x="86" y="14"/>
                      <a:pt x="86" y="14"/>
                    </a:cubicBezTo>
                    <a:cubicBezTo>
                      <a:pt x="86" y="14"/>
                      <a:pt x="86" y="14"/>
                      <a:pt x="86" y="13"/>
                    </a:cubicBezTo>
                    <a:cubicBezTo>
                      <a:pt x="87" y="13"/>
                      <a:pt x="87" y="13"/>
                      <a:pt x="87" y="13"/>
                    </a:cubicBezTo>
                    <a:cubicBezTo>
                      <a:pt x="87" y="13"/>
                      <a:pt x="87" y="13"/>
                      <a:pt x="87" y="13"/>
                    </a:cubicBezTo>
                    <a:cubicBezTo>
                      <a:pt x="87" y="13"/>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2"/>
                      <a:pt x="87" y="12"/>
                      <a:pt x="87" y="12"/>
                    </a:cubicBezTo>
                    <a:cubicBezTo>
                      <a:pt x="87" y="11"/>
                      <a:pt x="87" y="11"/>
                      <a:pt x="87" y="11"/>
                    </a:cubicBezTo>
                    <a:cubicBezTo>
                      <a:pt x="87" y="11"/>
                      <a:pt x="86" y="11"/>
                      <a:pt x="86" y="11"/>
                    </a:cubicBezTo>
                    <a:cubicBezTo>
                      <a:pt x="86" y="11"/>
                      <a:pt x="86" y="11"/>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6" y="10"/>
                      <a:pt x="86" y="10"/>
                      <a:pt x="86" y="10"/>
                    </a:cubicBezTo>
                    <a:cubicBezTo>
                      <a:pt x="85" y="9"/>
                      <a:pt x="84" y="9"/>
                      <a:pt x="84" y="9"/>
                    </a:cubicBezTo>
                    <a:cubicBezTo>
                      <a:pt x="83" y="8"/>
                      <a:pt x="83" y="8"/>
                      <a:pt x="82" y="7"/>
                    </a:cubicBezTo>
                    <a:cubicBezTo>
                      <a:pt x="82" y="7"/>
                      <a:pt x="81" y="6"/>
                      <a:pt x="81" y="6"/>
                    </a:cubicBezTo>
                    <a:cubicBezTo>
                      <a:pt x="81" y="5"/>
                      <a:pt x="81" y="4"/>
                      <a:pt x="80" y="4"/>
                    </a:cubicBezTo>
                    <a:cubicBezTo>
                      <a:pt x="80" y="4"/>
                      <a:pt x="80" y="4"/>
                      <a:pt x="80" y="4"/>
                    </a:cubicBezTo>
                    <a:cubicBezTo>
                      <a:pt x="80" y="4"/>
                      <a:pt x="80" y="4"/>
                      <a:pt x="80" y="4"/>
                    </a:cubicBezTo>
                    <a:cubicBezTo>
                      <a:pt x="80" y="4"/>
                      <a:pt x="80" y="4"/>
                      <a:pt x="80" y="4"/>
                    </a:cubicBezTo>
                    <a:cubicBezTo>
                      <a:pt x="80" y="4"/>
                      <a:pt x="80" y="4"/>
                      <a:pt x="80" y="4"/>
                    </a:cubicBezTo>
                    <a:cubicBezTo>
                      <a:pt x="80" y="4"/>
                      <a:pt x="80" y="4"/>
                      <a:pt x="80" y="4"/>
                    </a:cubicBezTo>
                    <a:cubicBezTo>
                      <a:pt x="80" y="4"/>
                      <a:pt x="80" y="4"/>
                      <a:pt x="80" y="4"/>
                    </a:cubicBezTo>
                    <a:cubicBezTo>
                      <a:pt x="80" y="4"/>
                      <a:pt x="80" y="4"/>
                      <a:pt x="80" y="4"/>
                    </a:cubicBezTo>
                    <a:cubicBezTo>
                      <a:pt x="80" y="4"/>
                      <a:pt x="80" y="4"/>
                      <a:pt x="80" y="4"/>
                    </a:cubicBezTo>
                    <a:cubicBezTo>
                      <a:pt x="80" y="4"/>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1"/>
                      <a:pt x="79" y="1"/>
                      <a:pt x="79" y="1"/>
                    </a:cubicBezTo>
                    <a:cubicBezTo>
                      <a:pt x="79" y="1"/>
                      <a:pt x="79" y="1"/>
                      <a:pt x="79" y="1"/>
                    </a:cubicBezTo>
                    <a:cubicBezTo>
                      <a:pt x="79" y="1"/>
                      <a:pt x="79" y="1"/>
                      <a:pt x="79" y="1"/>
                    </a:cubicBezTo>
                    <a:cubicBezTo>
                      <a:pt x="79" y="1"/>
                      <a:pt x="78" y="1"/>
                      <a:pt x="78" y="1"/>
                    </a:cubicBezTo>
                    <a:cubicBezTo>
                      <a:pt x="78" y="1"/>
                      <a:pt x="78" y="1"/>
                      <a:pt x="78" y="1"/>
                    </a:cubicBezTo>
                    <a:cubicBezTo>
                      <a:pt x="78" y="1"/>
                      <a:pt x="78" y="1"/>
                      <a:pt x="78" y="1"/>
                    </a:cubicBezTo>
                    <a:cubicBezTo>
                      <a:pt x="77" y="0"/>
                      <a:pt x="77" y="0"/>
                      <a:pt x="7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2" name="Freeform 96">
                <a:extLst>
                  <a:ext uri="{FF2B5EF4-FFF2-40B4-BE49-F238E27FC236}">
                    <a16:creationId xmlns:a16="http://schemas.microsoft.com/office/drawing/2014/main" id="{A62A0AC3-04C6-6746-928A-5129483297CB}"/>
                  </a:ext>
                </a:extLst>
              </p:cNvPr>
              <p:cNvSpPr>
                <a:spLocks noEditPoints="1"/>
              </p:cNvSpPr>
              <p:nvPr/>
            </p:nvSpPr>
            <p:spPr bwMode="auto">
              <a:xfrm>
                <a:off x="4334" y="908"/>
                <a:ext cx="247" cy="261"/>
              </a:xfrm>
              <a:custGeom>
                <a:avLst/>
                <a:gdLst>
                  <a:gd name="T0" fmla="*/ 169 w 232"/>
                  <a:gd name="T1" fmla="*/ 95 h 245"/>
                  <a:gd name="T2" fmla="*/ 165 w 232"/>
                  <a:gd name="T3" fmla="*/ 126 h 245"/>
                  <a:gd name="T4" fmla="*/ 138 w 232"/>
                  <a:gd name="T5" fmla="*/ 148 h 245"/>
                  <a:gd name="T6" fmla="*/ 102 w 232"/>
                  <a:gd name="T7" fmla="*/ 180 h 245"/>
                  <a:gd name="T8" fmla="*/ 97 w 232"/>
                  <a:gd name="T9" fmla="*/ 224 h 245"/>
                  <a:gd name="T10" fmla="*/ 78 w 232"/>
                  <a:gd name="T11" fmla="*/ 244 h 245"/>
                  <a:gd name="T12" fmla="*/ 52 w 232"/>
                  <a:gd name="T13" fmla="*/ 190 h 245"/>
                  <a:gd name="T14" fmla="*/ 38 w 232"/>
                  <a:gd name="T15" fmla="*/ 140 h 245"/>
                  <a:gd name="T16" fmla="*/ 31 w 232"/>
                  <a:gd name="T17" fmla="*/ 125 h 245"/>
                  <a:gd name="T18" fmla="*/ 15 w 232"/>
                  <a:gd name="T19" fmla="*/ 119 h 245"/>
                  <a:gd name="T20" fmla="*/ 7 w 232"/>
                  <a:gd name="T21" fmla="*/ 115 h 245"/>
                  <a:gd name="T22" fmla="*/ 8 w 232"/>
                  <a:gd name="T23" fmla="*/ 104 h 245"/>
                  <a:gd name="T24" fmla="*/ 2 w 232"/>
                  <a:gd name="T25" fmla="*/ 112 h 245"/>
                  <a:gd name="T26" fmla="*/ 17 w 232"/>
                  <a:gd name="T27" fmla="*/ 116 h 245"/>
                  <a:gd name="T28" fmla="*/ 24 w 232"/>
                  <a:gd name="T29" fmla="*/ 136 h 245"/>
                  <a:gd name="T30" fmla="*/ 35 w 232"/>
                  <a:gd name="T31" fmla="*/ 122 h 245"/>
                  <a:gd name="T32" fmla="*/ 38 w 232"/>
                  <a:gd name="T33" fmla="*/ 148 h 245"/>
                  <a:gd name="T34" fmla="*/ 55 w 232"/>
                  <a:gd name="T35" fmla="*/ 199 h 245"/>
                  <a:gd name="T36" fmla="*/ 83 w 232"/>
                  <a:gd name="T37" fmla="*/ 244 h 245"/>
                  <a:gd name="T38" fmla="*/ 99 w 232"/>
                  <a:gd name="T39" fmla="*/ 217 h 245"/>
                  <a:gd name="T40" fmla="*/ 105 w 232"/>
                  <a:gd name="T41" fmla="*/ 178 h 245"/>
                  <a:gd name="T42" fmla="*/ 144 w 232"/>
                  <a:gd name="T43" fmla="*/ 145 h 245"/>
                  <a:gd name="T44" fmla="*/ 170 w 232"/>
                  <a:gd name="T45" fmla="*/ 126 h 245"/>
                  <a:gd name="T46" fmla="*/ 167 w 232"/>
                  <a:gd name="T47" fmla="*/ 105 h 245"/>
                  <a:gd name="T48" fmla="*/ 170 w 232"/>
                  <a:gd name="T49" fmla="*/ 93 h 245"/>
                  <a:gd name="T50" fmla="*/ 166 w 232"/>
                  <a:gd name="T51" fmla="*/ 86 h 245"/>
                  <a:gd name="T52" fmla="*/ 182 w 232"/>
                  <a:gd name="T53" fmla="*/ 96 h 245"/>
                  <a:gd name="T54" fmla="*/ 188 w 232"/>
                  <a:gd name="T55" fmla="*/ 110 h 245"/>
                  <a:gd name="T56" fmla="*/ 197 w 232"/>
                  <a:gd name="T57" fmla="*/ 115 h 245"/>
                  <a:gd name="T58" fmla="*/ 195 w 232"/>
                  <a:gd name="T59" fmla="*/ 108 h 245"/>
                  <a:gd name="T60" fmla="*/ 190 w 232"/>
                  <a:gd name="T61" fmla="*/ 106 h 245"/>
                  <a:gd name="T62" fmla="*/ 174 w 232"/>
                  <a:gd name="T63" fmla="*/ 87 h 245"/>
                  <a:gd name="T64" fmla="*/ 171 w 232"/>
                  <a:gd name="T65" fmla="*/ 80 h 245"/>
                  <a:gd name="T66" fmla="*/ 177 w 232"/>
                  <a:gd name="T67" fmla="*/ 81 h 245"/>
                  <a:gd name="T68" fmla="*/ 186 w 232"/>
                  <a:gd name="T69" fmla="*/ 82 h 245"/>
                  <a:gd name="T70" fmla="*/ 194 w 232"/>
                  <a:gd name="T71" fmla="*/ 79 h 245"/>
                  <a:gd name="T72" fmla="*/ 185 w 232"/>
                  <a:gd name="T73" fmla="*/ 82 h 245"/>
                  <a:gd name="T74" fmla="*/ 176 w 232"/>
                  <a:gd name="T75" fmla="*/ 81 h 245"/>
                  <a:gd name="T76" fmla="*/ 170 w 232"/>
                  <a:gd name="T77" fmla="*/ 79 h 245"/>
                  <a:gd name="T78" fmla="*/ 168 w 232"/>
                  <a:gd name="T79" fmla="*/ 75 h 245"/>
                  <a:gd name="T80" fmla="*/ 163 w 232"/>
                  <a:gd name="T81" fmla="*/ 73 h 245"/>
                  <a:gd name="T82" fmla="*/ 163 w 232"/>
                  <a:gd name="T83" fmla="*/ 73 h 245"/>
                  <a:gd name="T84" fmla="*/ 163 w 232"/>
                  <a:gd name="T85" fmla="*/ 73 h 245"/>
                  <a:gd name="T86" fmla="*/ 228 w 232"/>
                  <a:gd name="T87" fmla="*/ 65 h 245"/>
                  <a:gd name="T88" fmla="*/ 222 w 232"/>
                  <a:gd name="T89" fmla="*/ 59 h 245"/>
                  <a:gd name="T90" fmla="*/ 209 w 232"/>
                  <a:gd name="T91" fmla="*/ 61 h 245"/>
                  <a:gd name="T92" fmla="*/ 202 w 232"/>
                  <a:gd name="T93" fmla="*/ 66 h 245"/>
                  <a:gd name="T94" fmla="*/ 195 w 232"/>
                  <a:gd name="T95" fmla="*/ 72 h 245"/>
                  <a:gd name="T96" fmla="*/ 203 w 232"/>
                  <a:gd name="T97" fmla="*/ 65 h 245"/>
                  <a:gd name="T98" fmla="*/ 214 w 232"/>
                  <a:gd name="T99" fmla="*/ 60 h 245"/>
                  <a:gd name="T100" fmla="*/ 225 w 232"/>
                  <a:gd name="T101" fmla="*/ 61 h 245"/>
                  <a:gd name="T102" fmla="*/ 225 w 232"/>
                  <a:gd name="T103" fmla="*/ 61 h 245"/>
                  <a:gd name="T104" fmla="*/ 53 w 232"/>
                  <a:gd name="T105" fmla="*/ 27 h 245"/>
                  <a:gd name="T106" fmla="*/ 87 w 232"/>
                  <a:gd name="T107" fmla="*/ 17 h 245"/>
                  <a:gd name="T108" fmla="*/ 88 w 232"/>
                  <a:gd name="T109" fmla="*/ 12 h 245"/>
                  <a:gd name="T110" fmla="*/ 87 w 232"/>
                  <a:gd name="T111" fmla="*/ 10 h 245"/>
                  <a:gd name="T112" fmla="*/ 87 w 232"/>
                  <a:gd name="T113" fmla="*/ 10 h 245"/>
                  <a:gd name="T114" fmla="*/ 81 w 232"/>
                  <a:gd name="T115" fmla="*/ 4 h 245"/>
                  <a:gd name="T116" fmla="*/ 81 w 232"/>
                  <a:gd name="T117" fmla="*/ 3 h 245"/>
                  <a:gd name="T118" fmla="*/ 80 w 232"/>
                  <a:gd name="T119" fmla="*/ 2 h 245"/>
                  <a:gd name="T120" fmla="*/ 78 w 232"/>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45">
                    <a:moveTo>
                      <a:pt x="166" y="85"/>
                    </a:moveTo>
                    <a:cubicBezTo>
                      <a:pt x="166" y="85"/>
                      <a:pt x="166" y="85"/>
                      <a:pt x="166" y="85"/>
                    </a:cubicBezTo>
                    <a:cubicBezTo>
                      <a:pt x="166" y="85"/>
                      <a:pt x="165" y="85"/>
                      <a:pt x="165" y="85"/>
                    </a:cubicBezTo>
                    <a:cubicBezTo>
                      <a:pt x="165" y="86"/>
                      <a:pt x="165" y="86"/>
                      <a:pt x="165" y="86"/>
                    </a:cubicBezTo>
                    <a:cubicBezTo>
                      <a:pt x="164" y="86"/>
                      <a:pt x="164" y="87"/>
                      <a:pt x="164" y="87"/>
                    </a:cubicBezTo>
                    <a:cubicBezTo>
                      <a:pt x="164" y="87"/>
                      <a:pt x="164" y="87"/>
                      <a:pt x="163" y="88"/>
                    </a:cubicBezTo>
                    <a:cubicBezTo>
                      <a:pt x="163" y="88"/>
                      <a:pt x="163" y="88"/>
                      <a:pt x="163" y="88"/>
                    </a:cubicBezTo>
                    <a:cubicBezTo>
                      <a:pt x="163" y="88"/>
                      <a:pt x="163" y="88"/>
                      <a:pt x="163" y="89"/>
                    </a:cubicBezTo>
                    <a:cubicBezTo>
                      <a:pt x="163" y="89"/>
                      <a:pt x="163" y="89"/>
                      <a:pt x="163" y="89"/>
                    </a:cubicBezTo>
                    <a:cubicBezTo>
                      <a:pt x="163" y="89"/>
                      <a:pt x="163" y="90"/>
                      <a:pt x="164" y="90"/>
                    </a:cubicBezTo>
                    <a:cubicBezTo>
                      <a:pt x="164" y="90"/>
                      <a:pt x="164" y="91"/>
                      <a:pt x="165" y="91"/>
                    </a:cubicBezTo>
                    <a:cubicBezTo>
                      <a:pt x="165" y="91"/>
                      <a:pt x="165" y="91"/>
                      <a:pt x="166" y="91"/>
                    </a:cubicBezTo>
                    <a:cubicBezTo>
                      <a:pt x="166" y="91"/>
                      <a:pt x="166" y="92"/>
                      <a:pt x="167" y="92"/>
                    </a:cubicBezTo>
                    <a:cubicBezTo>
                      <a:pt x="167" y="92"/>
                      <a:pt x="168" y="92"/>
                      <a:pt x="168" y="92"/>
                    </a:cubicBezTo>
                    <a:cubicBezTo>
                      <a:pt x="168" y="93"/>
                      <a:pt x="169" y="93"/>
                      <a:pt x="169" y="93"/>
                    </a:cubicBezTo>
                    <a:cubicBezTo>
                      <a:pt x="169" y="93"/>
                      <a:pt x="169" y="93"/>
                      <a:pt x="169" y="93"/>
                    </a:cubicBezTo>
                    <a:cubicBezTo>
                      <a:pt x="169" y="94"/>
                      <a:pt x="170" y="94"/>
                      <a:pt x="169" y="94"/>
                    </a:cubicBezTo>
                    <a:cubicBezTo>
                      <a:pt x="169" y="94"/>
                      <a:pt x="169" y="95"/>
                      <a:pt x="169" y="95"/>
                    </a:cubicBezTo>
                    <a:cubicBezTo>
                      <a:pt x="169" y="95"/>
                      <a:pt x="169" y="95"/>
                      <a:pt x="169" y="95"/>
                    </a:cubicBezTo>
                    <a:cubicBezTo>
                      <a:pt x="168" y="95"/>
                      <a:pt x="168" y="95"/>
                      <a:pt x="168" y="96"/>
                    </a:cubicBezTo>
                    <a:cubicBezTo>
                      <a:pt x="168" y="96"/>
                      <a:pt x="168" y="96"/>
                      <a:pt x="167" y="96"/>
                    </a:cubicBezTo>
                    <a:cubicBezTo>
                      <a:pt x="167" y="96"/>
                      <a:pt x="167" y="96"/>
                      <a:pt x="167" y="96"/>
                    </a:cubicBezTo>
                    <a:cubicBezTo>
                      <a:pt x="166" y="96"/>
                      <a:pt x="166" y="96"/>
                      <a:pt x="166" y="96"/>
                    </a:cubicBezTo>
                    <a:cubicBezTo>
                      <a:pt x="166" y="96"/>
                      <a:pt x="165" y="96"/>
                      <a:pt x="165" y="97"/>
                    </a:cubicBezTo>
                    <a:cubicBezTo>
                      <a:pt x="165" y="97"/>
                      <a:pt x="165" y="97"/>
                      <a:pt x="165" y="98"/>
                    </a:cubicBezTo>
                    <a:cubicBezTo>
                      <a:pt x="165" y="98"/>
                      <a:pt x="165" y="99"/>
                      <a:pt x="165" y="100"/>
                    </a:cubicBezTo>
                    <a:cubicBezTo>
                      <a:pt x="165" y="101"/>
                      <a:pt x="165" y="102"/>
                      <a:pt x="165" y="104"/>
                    </a:cubicBezTo>
                    <a:cubicBezTo>
                      <a:pt x="166" y="105"/>
                      <a:pt x="166" y="106"/>
                      <a:pt x="166" y="107"/>
                    </a:cubicBezTo>
                    <a:cubicBezTo>
                      <a:pt x="166" y="108"/>
                      <a:pt x="167" y="110"/>
                      <a:pt x="167" y="110"/>
                    </a:cubicBezTo>
                    <a:cubicBezTo>
                      <a:pt x="168" y="111"/>
                      <a:pt x="168" y="112"/>
                      <a:pt x="168" y="113"/>
                    </a:cubicBezTo>
                    <a:cubicBezTo>
                      <a:pt x="169" y="114"/>
                      <a:pt x="169" y="115"/>
                      <a:pt x="169" y="117"/>
                    </a:cubicBezTo>
                    <a:cubicBezTo>
                      <a:pt x="170" y="118"/>
                      <a:pt x="170" y="120"/>
                      <a:pt x="170" y="121"/>
                    </a:cubicBezTo>
                    <a:cubicBezTo>
                      <a:pt x="170" y="122"/>
                      <a:pt x="170" y="124"/>
                      <a:pt x="171" y="125"/>
                    </a:cubicBezTo>
                    <a:cubicBezTo>
                      <a:pt x="170" y="125"/>
                      <a:pt x="170" y="125"/>
                      <a:pt x="170" y="125"/>
                    </a:cubicBezTo>
                    <a:cubicBezTo>
                      <a:pt x="170" y="125"/>
                      <a:pt x="170" y="125"/>
                      <a:pt x="170" y="125"/>
                    </a:cubicBezTo>
                    <a:cubicBezTo>
                      <a:pt x="170" y="125"/>
                      <a:pt x="169" y="125"/>
                      <a:pt x="169" y="125"/>
                    </a:cubicBezTo>
                    <a:cubicBezTo>
                      <a:pt x="169" y="125"/>
                      <a:pt x="169" y="125"/>
                      <a:pt x="169" y="125"/>
                    </a:cubicBezTo>
                    <a:cubicBezTo>
                      <a:pt x="168" y="125"/>
                      <a:pt x="167" y="125"/>
                      <a:pt x="165" y="126"/>
                    </a:cubicBezTo>
                    <a:cubicBezTo>
                      <a:pt x="163" y="126"/>
                      <a:pt x="162" y="126"/>
                      <a:pt x="160" y="126"/>
                    </a:cubicBezTo>
                    <a:cubicBezTo>
                      <a:pt x="158" y="127"/>
                      <a:pt x="157" y="127"/>
                      <a:pt x="156" y="128"/>
                    </a:cubicBezTo>
                    <a:cubicBezTo>
                      <a:pt x="154" y="129"/>
                      <a:pt x="154" y="130"/>
                      <a:pt x="153" y="131"/>
                    </a:cubicBezTo>
                    <a:cubicBezTo>
                      <a:pt x="153" y="131"/>
                      <a:pt x="153" y="131"/>
                      <a:pt x="153" y="132"/>
                    </a:cubicBezTo>
                    <a:cubicBezTo>
                      <a:pt x="153" y="132"/>
                      <a:pt x="153" y="132"/>
                      <a:pt x="153" y="132"/>
                    </a:cubicBezTo>
                    <a:cubicBezTo>
                      <a:pt x="153" y="133"/>
                      <a:pt x="153" y="133"/>
                      <a:pt x="153" y="133"/>
                    </a:cubicBezTo>
                    <a:cubicBezTo>
                      <a:pt x="153" y="133"/>
                      <a:pt x="153" y="133"/>
                      <a:pt x="153" y="134"/>
                    </a:cubicBezTo>
                    <a:cubicBezTo>
                      <a:pt x="153" y="134"/>
                      <a:pt x="153" y="135"/>
                      <a:pt x="153" y="135"/>
                    </a:cubicBezTo>
                    <a:cubicBezTo>
                      <a:pt x="153" y="135"/>
                      <a:pt x="153" y="136"/>
                      <a:pt x="153" y="136"/>
                    </a:cubicBezTo>
                    <a:cubicBezTo>
                      <a:pt x="153" y="137"/>
                      <a:pt x="153" y="137"/>
                      <a:pt x="152" y="138"/>
                    </a:cubicBezTo>
                    <a:cubicBezTo>
                      <a:pt x="152" y="138"/>
                      <a:pt x="152" y="139"/>
                      <a:pt x="151" y="139"/>
                    </a:cubicBezTo>
                    <a:cubicBezTo>
                      <a:pt x="151" y="140"/>
                      <a:pt x="150" y="140"/>
                      <a:pt x="150" y="140"/>
                    </a:cubicBezTo>
                    <a:cubicBezTo>
                      <a:pt x="150" y="140"/>
                      <a:pt x="149" y="141"/>
                      <a:pt x="149" y="141"/>
                    </a:cubicBezTo>
                    <a:cubicBezTo>
                      <a:pt x="148" y="141"/>
                      <a:pt x="148" y="142"/>
                      <a:pt x="147" y="142"/>
                    </a:cubicBezTo>
                    <a:cubicBezTo>
                      <a:pt x="147" y="142"/>
                      <a:pt x="146" y="142"/>
                      <a:pt x="146" y="143"/>
                    </a:cubicBezTo>
                    <a:cubicBezTo>
                      <a:pt x="145" y="143"/>
                      <a:pt x="144" y="143"/>
                      <a:pt x="144" y="144"/>
                    </a:cubicBezTo>
                    <a:cubicBezTo>
                      <a:pt x="143" y="144"/>
                      <a:pt x="142" y="145"/>
                      <a:pt x="142" y="145"/>
                    </a:cubicBezTo>
                    <a:cubicBezTo>
                      <a:pt x="141" y="145"/>
                      <a:pt x="140" y="146"/>
                      <a:pt x="140" y="146"/>
                    </a:cubicBezTo>
                    <a:cubicBezTo>
                      <a:pt x="139" y="147"/>
                      <a:pt x="139" y="147"/>
                      <a:pt x="138" y="148"/>
                    </a:cubicBezTo>
                    <a:cubicBezTo>
                      <a:pt x="138" y="149"/>
                      <a:pt x="137" y="150"/>
                      <a:pt x="136" y="152"/>
                    </a:cubicBezTo>
                    <a:cubicBezTo>
                      <a:pt x="134" y="153"/>
                      <a:pt x="133" y="154"/>
                      <a:pt x="132" y="156"/>
                    </a:cubicBezTo>
                    <a:cubicBezTo>
                      <a:pt x="130" y="157"/>
                      <a:pt x="129" y="158"/>
                      <a:pt x="128" y="159"/>
                    </a:cubicBezTo>
                    <a:cubicBezTo>
                      <a:pt x="127" y="160"/>
                      <a:pt x="126" y="161"/>
                      <a:pt x="125" y="162"/>
                    </a:cubicBezTo>
                    <a:cubicBezTo>
                      <a:pt x="125" y="162"/>
                      <a:pt x="125" y="162"/>
                      <a:pt x="125" y="162"/>
                    </a:cubicBezTo>
                    <a:cubicBezTo>
                      <a:pt x="124" y="162"/>
                      <a:pt x="124" y="163"/>
                      <a:pt x="124" y="163"/>
                    </a:cubicBezTo>
                    <a:cubicBezTo>
                      <a:pt x="123" y="163"/>
                      <a:pt x="123" y="163"/>
                      <a:pt x="123" y="163"/>
                    </a:cubicBezTo>
                    <a:cubicBezTo>
                      <a:pt x="122" y="164"/>
                      <a:pt x="122" y="164"/>
                      <a:pt x="122" y="164"/>
                    </a:cubicBezTo>
                    <a:cubicBezTo>
                      <a:pt x="121" y="165"/>
                      <a:pt x="120" y="165"/>
                      <a:pt x="119" y="166"/>
                    </a:cubicBezTo>
                    <a:cubicBezTo>
                      <a:pt x="118" y="167"/>
                      <a:pt x="117" y="167"/>
                      <a:pt x="117" y="168"/>
                    </a:cubicBezTo>
                    <a:cubicBezTo>
                      <a:pt x="116" y="169"/>
                      <a:pt x="115" y="169"/>
                      <a:pt x="114" y="170"/>
                    </a:cubicBezTo>
                    <a:cubicBezTo>
                      <a:pt x="114" y="171"/>
                      <a:pt x="113" y="171"/>
                      <a:pt x="113" y="172"/>
                    </a:cubicBezTo>
                    <a:cubicBezTo>
                      <a:pt x="112" y="173"/>
                      <a:pt x="111" y="173"/>
                      <a:pt x="111" y="174"/>
                    </a:cubicBezTo>
                    <a:cubicBezTo>
                      <a:pt x="110" y="175"/>
                      <a:pt x="109" y="175"/>
                      <a:pt x="108" y="176"/>
                    </a:cubicBezTo>
                    <a:cubicBezTo>
                      <a:pt x="108" y="176"/>
                      <a:pt x="107" y="177"/>
                      <a:pt x="106" y="177"/>
                    </a:cubicBezTo>
                    <a:cubicBezTo>
                      <a:pt x="106" y="177"/>
                      <a:pt x="105" y="177"/>
                      <a:pt x="105" y="177"/>
                    </a:cubicBezTo>
                    <a:cubicBezTo>
                      <a:pt x="104" y="177"/>
                      <a:pt x="104" y="178"/>
                      <a:pt x="103" y="178"/>
                    </a:cubicBezTo>
                    <a:cubicBezTo>
                      <a:pt x="103" y="178"/>
                      <a:pt x="103" y="178"/>
                      <a:pt x="103" y="179"/>
                    </a:cubicBezTo>
                    <a:cubicBezTo>
                      <a:pt x="103" y="179"/>
                      <a:pt x="102" y="180"/>
                      <a:pt x="102" y="180"/>
                    </a:cubicBezTo>
                    <a:cubicBezTo>
                      <a:pt x="102" y="181"/>
                      <a:pt x="102" y="181"/>
                      <a:pt x="102" y="182"/>
                    </a:cubicBezTo>
                    <a:cubicBezTo>
                      <a:pt x="102" y="182"/>
                      <a:pt x="102" y="182"/>
                      <a:pt x="102" y="182"/>
                    </a:cubicBezTo>
                    <a:cubicBezTo>
                      <a:pt x="102" y="183"/>
                      <a:pt x="102" y="183"/>
                      <a:pt x="102" y="183"/>
                    </a:cubicBezTo>
                    <a:cubicBezTo>
                      <a:pt x="102" y="183"/>
                      <a:pt x="102" y="184"/>
                      <a:pt x="101" y="184"/>
                    </a:cubicBezTo>
                    <a:cubicBezTo>
                      <a:pt x="101" y="184"/>
                      <a:pt x="101" y="184"/>
                      <a:pt x="101" y="185"/>
                    </a:cubicBezTo>
                    <a:cubicBezTo>
                      <a:pt x="101" y="185"/>
                      <a:pt x="101" y="186"/>
                      <a:pt x="100" y="187"/>
                    </a:cubicBezTo>
                    <a:cubicBezTo>
                      <a:pt x="100" y="188"/>
                      <a:pt x="100" y="189"/>
                      <a:pt x="100" y="190"/>
                    </a:cubicBezTo>
                    <a:cubicBezTo>
                      <a:pt x="100" y="191"/>
                      <a:pt x="100" y="192"/>
                      <a:pt x="100" y="193"/>
                    </a:cubicBezTo>
                    <a:cubicBezTo>
                      <a:pt x="100" y="194"/>
                      <a:pt x="100" y="195"/>
                      <a:pt x="101" y="196"/>
                    </a:cubicBezTo>
                    <a:cubicBezTo>
                      <a:pt x="101" y="196"/>
                      <a:pt x="101" y="197"/>
                      <a:pt x="102" y="199"/>
                    </a:cubicBezTo>
                    <a:cubicBezTo>
                      <a:pt x="102" y="200"/>
                      <a:pt x="102" y="201"/>
                      <a:pt x="102" y="202"/>
                    </a:cubicBezTo>
                    <a:cubicBezTo>
                      <a:pt x="102" y="204"/>
                      <a:pt x="101" y="205"/>
                      <a:pt x="101" y="206"/>
                    </a:cubicBezTo>
                    <a:cubicBezTo>
                      <a:pt x="101" y="207"/>
                      <a:pt x="100" y="208"/>
                      <a:pt x="100" y="209"/>
                    </a:cubicBezTo>
                    <a:cubicBezTo>
                      <a:pt x="99" y="210"/>
                      <a:pt x="99" y="210"/>
                      <a:pt x="99" y="211"/>
                    </a:cubicBezTo>
                    <a:cubicBezTo>
                      <a:pt x="98" y="212"/>
                      <a:pt x="98" y="213"/>
                      <a:pt x="98" y="214"/>
                    </a:cubicBezTo>
                    <a:cubicBezTo>
                      <a:pt x="98" y="215"/>
                      <a:pt x="98" y="216"/>
                      <a:pt x="98" y="217"/>
                    </a:cubicBezTo>
                    <a:cubicBezTo>
                      <a:pt x="97" y="218"/>
                      <a:pt x="97" y="219"/>
                      <a:pt x="98" y="220"/>
                    </a:cubicBezTo>
                    <a:cubicBezTo>
                      <a:pt x="98" y="221"/>
                      <a:pt x="98" y="221"/>
                      <a:pt x="98" y="222"/>
                    </a:cubicBezTo>
                    <a:cubicBezTo>
                      <a:pt x="97" y="223"/>
                      <a:pt x="97" y="223"/>
                      <a:pt x="97" y="224"/>
                    </a:cubicBezTo>
                    <a:cubicBezTo>
                      <a:pt x="97" y="224"/>
                      <a:pt x="97" y="225"/>
                      <a:pt x="97" y="225"/>
                    </a:cubicBezTo>
                    <a:cubicBezTo>
                      <a:pt x="97" y="225"/>
                      <a:pt x="96" y="225"/>
                      <a:pt x="96" y="225"/>
                    </a:cubicBezTo>
                    <a:cubicBezTo>
                      <a:pt x="95" y="225"/>
                      <a:pt x="95" y="226"/>
                      <a:pt x="94" y="226"/>
                    </a:cubicBezTo>
                    <a:cubicBezTo>
                      <a:pt x="94" y="226"/>
                      <a:pt x="93" y="227"/>
                      <a:pt x="93" y="228"/>
                    </a:cubicBezTo>
                    <a:cubicBezTo>
                      <a:pt x="93" y="228"/>
                      <a:pt x="93" y="229"/>
                      <a:pt x="93" y="229"/>
                    </a:cubicBezTo>
                    <a:cubicBezTo>
                      <a:pt x="92" y="230"/>
                      <a:pt x="92" y="231"/>
                      <a:pt x="92" y="231"/>
                    </a:cubicBezTo>
                    <a:cubicBezTo>
                      <a:pt x="92" y="232"/>
                      <a:pt x="92" y="232"/>
                      <a:pt x="92" y="232"/>
                    </a:cubicBezTo>
                    <a:cubicBezTo>
                      <a:pt x="92" y="233"/>
                      <a:pt x="91" y="233"/>
                      <a:pt x="91" y="233"/>
                    </a:cubicBezTo>
                    <a:cubicBezTo>
                      <a:pt x="91" y="233"/>
                      <a:pt x="90" y="234"/>
                      <a:pt x="90" y="234"/>
                    </a:cubicBezTo>
                    <a:cubicBezTo>
                      <a:pt x="90" y="234"/>
                      <a:pt x="89" y="235"/>
                      <a:pt x="89" y="235"/>
                    </a:cubicBezTo>
                    <a:cubicBezTo>
                      <a:pt x="88" y="235"/>
                      <a:pt x="88" y="235"/>
                      <a:pt x="87" y="236"/>
                    </a:cubicBezTo>
                    <a:cubicBezTo>
                      <a:pt x="87" y="236"/>
                      <a:pt x="87" y="236"/>
                      <a:pt x="86" y="237"/>
                    </a:cubicBezTo>
                    <a:cubicBezTo>
                      <a:pt x="86" y="237"/>
                      <a:pt x="85" y="237"/>
                      <a:pt x="85" y="238"/>
                    </a:cubicBezTo>
                    <a:cubicBezTo>
                      <a:pt x="85" y="238"/>
                      <a:pt x="85" y="239"/>
                      <a:pt x="85" y="239"/>
                    </a:cubicBezTo>
                    <a:cubicBezTo>
                      <a:pt x="84" y="240"/>
                      <a:pt x="84" y="241"/>
                      <a:pt x="84" y="241"/>
                    </a:cubicBezTo>
                    <a:cubicBezTo>
                      <a:pt x="83" y="242"/>
                      <a:pt x="83" y="242"/>
                      <a:pt x="82" y="243"/>
                    </a:cubicBezTo>
                    <a:cubicBezTo>
                      <a:pt x="81" y="243"/>
                      <a:pt x="81" y="244"/>
                      <a:pt x="80" y="244"/>
                    </a:cubicBezTo>
                    <a:cubicBezTo>
                      <a:pt x="80" y="244"/>
                      <a:pt x="79" y="244"/>
                      <a:pt x="79" y="244"/>
                    </a:cubicBezTo>
                    <a:cubicBezTo>
                      <a:pt x="78" y="244"/>
                      <a:pt x="78" y="244"/>
                      <a:pt x="78" y="244"/>
                    </a:cubicBezTo>
                    <a:cubicBezTo>
                      <a:pt x="78" y="244"/>
                      <a:pt x="78" y="244"/>
                      <a:pt x="78" y="244"/>
                    </a:cubicBezTo>
                    <a:cubicBezTo>
                      <a:pt x="78" y="244"/>
                      <a:pt x="78" y="244"/>
                      <a:pt x="78" y="244"/>
                    </a:cubicBezTo>
                    <a:cubicBezTo>
                      <a:pt x="78" y="244"/>
                      <a:pt x="78" y="244"/>
                      <a:pt x="78" y="244"/>
                    </a:cubicBezTo>
                    <a:cubicBezTo>
                      <a:pt x="77" y="244"/>
                      <a:pt x="76" y="243"/>
                      <a:pt x="75" y="242"/>
                    </a:cubicBezTo>
                    <a:cubicBezTo>
                      <a:pt x="74" y="241"/>
                      <a:pt x="74" y="240"/>
                      <a:pt x="73" y="238"/>
                    </a:cubicBezTo>
                    <a:cubicBezTo>
                      <a:pt x="72" y="237"/>
                      <a:pt x="71" y="235"/>
                      <a:pt x="70" y="234"/>
                    </a:cubicBezTo>
                    <a:cubicBezTo>
                      <a:pt x="70" y="232"/>
                      <a:pt x="69" y="231"/>
                      <a:pt x="69" y="230"/>
                    </a:cubicBezTo>
                    <a:cubicBezTo>
                      <a:pt x="69" y="228"/>
                      <a:pt x="69" y="226"/>
                      <a:pt x="68" y="225"/>
                    </a:cubicBezTo>
                    <a:cubicBezTo>
                      <a:pt x="68" y="223"/>
                      <a:pt x="67" y="221"/>
                      <a:pt x="66" y="219"/>
                    </a:cubicBezTo>
                    <a:cubicBezTo>
                      <a:pt x="65" y="218"/>
                      <a:pt x="64" y="216"/>
                      <a:pt x="63" y="215"/>
                    </a:cubicBezTo>
                    <a:cubicBezTo>
                      <a:pt x="62" y="213"/>
                      <a:pt x="61" y="212"/>
                      <a:pt x="61" y="212"/>
                    </a:cubicBezTo>
                    <a:cubicBezTo>
                      <a:pt x="60" y="211"/>
                      <a:pt x="60" y="211"/>
                      <a:pt x="60" y="210"/>
                    </a:cubicBezTo>
                    <a:cubicBezTo>
                      <a:pt x="60" y="210"/>
                      <a:pt x="59" y="209"/>
                      <a:pt x="59" y="208"/>
                    </a:cubicBezTo>
                    <a:cubicBezTo>
                      <a:pt x="59" y="207"/>
                      <a:pt x="58" y="206"/>
                      <a:pt x="58" y="205"/>
                    </a:cubicBezTo>
                    <a:cubicBezTo>
                      <a:pt x="58" y="204"/>
                      <a:pt x="57" y="203"/>
                      <a:pt x="57" y="202"/>
                    </a:cubicBezTo>
                    <a:cubicBezTo>
                      <a:pt x="57" y="201"/>
                      <a:pt x="56" y="200"/>
                      <a:pt x="56" y="199"/>
                    </a:cubicBezTo>
                    <a:cubicBezTo>
                      <a:pt x="56" y="198"/>
                      <a:pt x="55" y="197"/>
                      <a:pt x="55" y="196"/>
                    </a:cubicBezTo>
                    <a:cubicBezTo>
                      <a:pt x="54" y="195"/>
                      <a:pt x="54" y="194"/>
                      <a:pt x="53" y="193"/>
                    </a:cubicBezTo>
                    <a:cubicBezTo>
                      <a:pt x="53" y="192"/>
                      <a:pt x="53" y="191"/>
                      <a:pt x="52" y="190"/>
                    </a:cubicBezTo>
                    <a:cubicBezTo>
                      <a:pt x="51" y="188"/>
                      <a:pt x="50" y="187"/>
                      <a:pt x="50" y="185"/>
                    </a:cubicBezTo>
                    <a:cubicBezTo>
                      <a:pt x="49" y="183"/>
                      <a:pt x="48" y="181"/>
                      <a:pt x="47" y="179"/>
                    </a:cubicBezTo>
                    <a:cubicBezTo>
                      <a:pt x="46" y="177"/>
                      <a:pt x="46" y="175"/>
                      <a:pt x="45" y="173"/>
                    </a:cubicBezTo>
                    <a:cubicBezTo>
                      <a:pt x="45" y="171"/>
                      <a:pt x="44" y="169"/>
                      <a:pt x="44" y="168"/>
                    </a:cubicBezTo>
                    <a:cubicBezTo>
                      <a:pt x="44" y="167"/>
                      <a:pt x="44" y="166"/>
                      <a:pt x="43" y="165"/>
                    </a:cubicBezTo>
                    <a:cubicBezTo>
                      <a:pt x="43" y="165"/>
                      <a:pt x="43" y="164"/>
                      <a:pt x="43" y="163"/>
                    </a:cubicBezTo>
                    <a:cubicBezTo>
                      <a:pt x="43" y="162"/>
                      <a:pt x="42" y="162"/>
                      <a:pt x="42" y="161"/>
                    </a:cubicBezTo>
                    <a:cubicBezTo>
                      <a:pt x="42" y="160"/>
                      <a:pt x="42" y="160"/>
                      <a:pt x="42" y="159"/>
                    </a:cubicBezTo>
                    <a:cubicBezTo>
                      <a:pt x="41" y="158"/>
                      <a:pt x="41" y="158"/>
                      <a:pt x="41" y="157"/>
                    </a:cubicBezTo>
                    <a:cubicBezTo>
                      <a:pt x="41" y="157"/>
                      <a:pt x="41" y="156"/>
                      <a:pt x="40" y="156"/>
                    </a:cubicBezTo>
                    <a:cubicBezTo>
                      <a:pt x="40" y="155"/>
                      <a:pt x="40" y="154"/>
                      <a:pt x="40" y="154"/>
                    </a:cubicBezTo>
                    <a:cubicBezTo>
                      <a:pt x="40" y="153"/>
                      <a:pt x="40" y="153"/>
                      <a:pt x="40" y="153"/>
                    </a:cubicBezTo>
                    <a:cubicBezTo>
                      <a:pt x="40" y="152"/>
                      <a:pt x="40" y="152"/>
                      <a:pt x="40" y="151"/>
                    </a:cubicBezTo>
                    <a:cubicBezTo>
                      <a:pt x="40" y="151"/>
                      <a:pt x="40" y="151"/>
                      <a:pt x="39" y="150"/>
                    </a:cubicBezTo>
                    <a:cubicBezTo>
                      <a:pt x="39" y="150"/>
                      <a:pt x="39" y="150"/>
                      <a:pt x="39" y="149"/>
                    </a:cubicBezTo>
                    <a:cubicBezTo>
                      <a:pt x="39" y="149"/>
                      <a:pt x="39" y="148"/>
                      <a:pt x="39" y="148"/>
                    </a:cubicBezTo>
                    <a:cubicBezTo>
                      <a:pt x="39" y="147"/>
                      <a:pt x="38" y="146"/>
                      <a:pt x="38" y="145"/>
                    </a:cubicBezTo>
                    <a:cubicBezTo>
                      <a:pt x="38" y="144"/>
                      <a:pt x="38" y="144"/>
                      <a:pt x="38" y="143"/>
                    </a:cubicBezTo>
                    <a:cubicBezTo>
                      <a:pt x="38" y="142"/>
                      <a:pt x="38" y="141"/>
                      <a:pt x="38" y="140"/>
                    </a:cubicBezTo>
                    <a:cubicBezTo>
                      <a:pt x="38" y="140"/>
                      <a:pt x="38" y="139"/>
                      <a:pt x="38" y="139"/>
                    </a:cubicBezTo>
                    <a:cubicBezTo>
                      <a:pt x="38" y="138"/>
                      <a:pt x="38" y="137"/>
                      <a:pt x="39" y="136"/>
                    </a:cubicBezTo>
                    <a:cubicBezTo>
                      <a:pt x="39" y="135"/>
                      <a:pt x="39" y="135"/>
                      <a:pt x="39" y="134"/>
                    </a:cubicBezTo>
                    <a:cubicBezTo>
                      <a:pt x="39" y="133"/>
                      <a:pt x="39" y="133"/>
                      <a:pt x="39" y="132"/>
                    </a:cubicBezTo>
                    <a:cubicBezTo>
                      <a:pt x="39" y="131"/>
                      <a:pt x="38" y="131"/>
                      <a:pt x="38" y="130"/>
                    </a:cubicBezTo>
                    <a:cubicBezTo>
                      <a:pt x="37" y="130"/>
                      <a:pt x="37" y="130"/>
                      <a:pt x="37" y="130"/>
                    </a:cubicBezTo>
                    <a:cubicBezTo>
                      <a:pt x="37" y="129"/>
                      <a:pt x="37" y="129"/>
                      <a:pt x="37" y="129"/>
                    </a:cubicBezTo>
                    <a:cubicBezTo>
                      <a:pt x="37" y="128"/>
                      <a:pt x="37" y="128"/>
                      <a:pt x="37" y="127"/>
                    </a:cubicBezTo>
                    <a:cubicBezTo>
                      <a:pt x="37" y="127"/>
                      <a:pt x="37" y="126"/>
                      <a:pt x="37" y="126"/>
                    </a:cubicBezTo>
                    <a:cubicBezTo>
                      <a:pt x="37" y="125"/>
                      <a:pt x="37" y="125"/>
                      <a:pt x="36" y="124"/>
                    </a:cubicBezTo>
                    <a:cubicBezTo>
                      <a:pt x="36" y="124"/>
                      <a:pt x="36" y="124"/>
                      <a:pt x="36" y="123"/>
                    </a:cubicBezTo>
                    <a:cubicBezTo>
                      <a:pt x="36" y="123"/>
                      <a:pt x="36" y="122"/>
                      <a:pt x="36" y="122"/>
                    </a:cubicBezTo>
                    <a:cubicBezTo>
                      <a:pt x="36" y="122"/>
                      <a:pt x="36" y="122"/>
                      <a:pt x="35" y="122"/>
                    </a:cubicBezTo>
                    <a:cubicBezTo>
                      <a:pt x="35" y="121"/>
                      <a:pt x="35" y="121"/>
                      <a:pt x="35" y="121"/>
                    </a:cubicBezTo>
                    <a:cubicBezTo>
                      <a:pt x="34" y="121"/>
                      <a:pt x="34" y="122"/>
                      <a:pt x="34" y="122"/>
                    </a:cubicBezTo>
                    <a:cubicBezTo>
                      <a:pt x="33" y="122"/>
                      <a:pt x="33" y="122"/>
                      <a:pt x="33" y="122"/>
                    </a:cubicBezTo>
                    <a:cubicBezTo>
                      <a:pt x="32" y="123"/>
                      <a:pt x="32" y="123"/>
                      <a:pt x="32" y="123"/>
                    </a:cubicBezTo>
                    <a:cubicBezTo>
                      <a:pt x="32" y="124"/>
                      <a:pt x="32" y="124"/>
                      <a:pt x="32" y="125"/>
                    </a:cubicBezTo>
                    <a:cubicBezTo>
                      <a:pt x="31" y="125"/>
                      <a:pt x="31" y="125"/>
                      <a:pt x="31" y="125"/>
                    </a:cubicBezTo>
                    <a:cubicBezTo>
                      <a:pt x="31" y="126"/>
                      <a:pt x="31" y="126"/>
                      <a:pt x="32" y="126"/>
                    </a:cubicBezTo>
                    <a:cubicBezTo>
                      <a:pt x="32" y="126"/>
                      <a:pt x="32" y="126"/>
                      <a:pt x="32" y="126"/>
                    </a:cubicBezTo>
                    <a:cubicBezTo>
                      <a:pt x="32" y="127"/>
                      <a:pt x="32" y="127"/>
                      <a:pt x="32" y="127"/>
                    </a:cubicBezTo>
                    <a:cubicBezTo>
                      <a:pt x="32" y="127"/>
                      <a:pt x="32" y="127"/>
                      <a:pt x="32" y="127"/>
                    </a:cubicBezTo>
                    <a:cubicBezTo>
                      <a:pt x="32" y="128"/>
                      <a:pt x="32" y="129"/>
                      <a:pt x="32" y="129"/>
                    </a:cubicBezTo>
                    <a:cubicBezTo>
                      <a:pt x="31" y="130"/>
                      <a:pt x="30" y="131"/>
                      <a:pt x="30" y="131"/>
                    </a:cubicBezTo>
                    <a:cubicBezTo>
                      <a:pt x="29" y="132"/>
                      <a:pt x="28" y="133"/>
                      <a:pt x="27" y="133"/>
                    </a:cubicBezTo>
                    <a:cubicBezTo>
                      <a:pt x="26" y="134"/>
                      <a:pt x="25" y="134"/>
                      <a:pt x="24" y="135"/>
                    </a:cubicBezTo>
                    <a:cubicBezTo>
                      <a:pt x="23" y="135"/>
                      <a:pt x="23" y="135"/>
                      <a:pt x="23" y="135"/>
                    </a:cubicBezTo>
                    <a:cubicBezTo>
                      <a:pt x="22" y="135"/>
                      <a:pt x="20" y="134"/>
                      <a:pt x="18" y="133"/>
                    </a:cubicBezTo>
                    <a:cubicBezTo>
                      <a:pt x="16" y="132"/>
                      <a:pt x="14" y="130"/>
                      <a:pt x="13" y="128"/>
                    </a:cubicBezTo>
                    <a:cubicBezTo>
                      <a:pt x="11" y="127"/>
                      <a:pt x="9" y="125"/>
                      <a:pt x="8" y="124"/>
                    </a:cubicBezTo>
                    <a:cubicBezTo>
                      <a:pt x="7" y="122"/>
                      <a:pt x="6" y="121"/>
                      <a:pt x="6" y="121"/>
                    </a:cubicBezTo>
                    <a:cubicBezTo>
                      <a:pt x="6" y="121"/>
                      <a:pt x="6" y="121"/>
                      <a:pt x="7" y="121"/>
                    </a:cubicBezTo>
                    <a:cubicBezTo>
                      <a:pt x="7" y="121"/>
                      <a:pt x="7" y="121"/>
                      <a:pt x="7" y="121"/>
                    </a:cubicBezTo>
                    <a:cubicBezTo>
                      <a:pt x="8" y="120"/>
                      <a:pt x="8" y="120"/>
                      <a:pt x="8" y="120"/>
                    </a:cubicBezTo>
                    <a:cubicBezTo>
                      <a:pt x="9" y="120"/>
                      <a:pt x="9" y="120"/>
                      <a:pt x="9" y="120"/>
                    </a:cubicBezTo>
                    <a:cubicBezTo>
                      <a:pt x="10" y="120"/>
                      <a:pt x="11" y="120"/>
                      <a:pt x="12" y="120"/>
                    </a:cubicBezTo>
                    <a:cubicBezTo>
                      <a:pt x="13" y="120"/>
                      <a:pt x="14" y="120"/>
                      <a:pt x="15" y="119"/>
                    </a:cubicBezTo>
                    <a:cubicBezTo>
                      <a:pt x="16" y="119"/>
                      <a:pt x="16" y="119"/>
                      <a:pt x="17" y="118"/>
                    </a:cubicBezTo>
                    <a:cubicBezTo>
                      <a:pt x="18" y="118"/>
                      <a:pt x="18" y="117"/>
                      <a:pt x="18" y="117"/>
                    </a:cubicBezTo>
                    <a:cubicBezTo>
                      <a:pt x="18" y="116"/>
                      <a:pt x="18" y="116"/>
                      <a:pt x="18" y="116"/>
                    </a:cubicBezTo>
                    <a:cubicBezTo>
                      <a:pt x="18" y="115"/>
                      <a:pt x="17" y="115"/>
                      <a:pt x="17" y="115"/>
                    </a:cubicBezTo>
                    <a:cubicBezTo>
                      <a:pt x="17" y="115"/>
                      <a:pt x="17" y="115"/>
                      <a:pt x="17" y="115"/>
                    </a:cubicBezTo>
                    <a:cubicBezTo>
                      <a:pt x="17" y="115"/>
                      <a:pt x="16" y="115"/>
                      <a:pt x="16" y="115"/>
                    </a:cubicBezTo>
                    <a:cubicBezTo>
                      <a:pt x="16" y="115"/>
                      <a:pt x="16" y="115"/>
                      <a:pt x="16" y="115"/>
                    </a:cubicBezTo>
                    <a:cubicBezTo>
                      <a:pt x="16" y="115"/>
                      <a:pt x="16" y="115"/>
                      <a:pt x="15" y="115"/>
                    </a:cubicBezTo>
                    <a:cubicBezTo>
                      <a:pt x="15" y="115"/>
                      <a:pt x="15" y="115"/>
                      <a:pt x="15" y="115"/>
                    </a:cubicBezTo>
                    <a:cubicBezTo>
                      <a:pt x="15" y="115"/>
                      <a:pt x="14" y="115"/>
                      <a:pt x="14" y="115"/>
                    </a:cubicBezTo>
                    <a:cubicBezTo>
                      <a:pt x="14" y="115"/>
                      <a:pt x="14" y="115"/>
                      <a:pt x="13" y="116"/>
                    </a:cubicBezTo>
                    <a:cubicBezTo>
                      <a:pt x="13" y="116"/>
                      <a:pt x="13" y="116"/>
                      <a:pt x="12" y="116"/>
                    </a:cubicBezTo>
                    <a:cubicBezTo>
                      <a:pt x="12" y="116"/>
                      <a:pt x="12" y="116"/>
                      <a:pt x="11" y="116"/>
                    </a:cubicBezTo>
                    <a:cubicBezTo>
                      <a:pt x="11" y="116"/>
                      <a:pt x="11" y="116"/>
                      <a:pt x="10" y="116"/>
                    </a:cubicBezTo>
                    <a:cubicBezTo>
                      <a:pt x="10" y="116"/>
                      <a:pt x="10" y="116"/>
                      <a:pt x="10" y="116"/>
                    </a:cubicBezTo>
                    <a:cubicBezTo>
                      <a:pt x="10" y="116"/>
                      <a:pt x="9" y="116"/>
                      <a:pt x="9" y="116"/>
                    </a:cubicBezTo>
                    <a:cubicBezTo>
                      <a:pt x="9" y="116"/>
                      <a:pt x="9" y="116"/>
                      <a:pt x="9" y="116"/>
                    </a:cubicBezTo>
                    <a:cubicBezTo>
                      <a:pt x="9" y="116"/>
                      <a:pt x="8" y="116"/>
                      <a:pt x="8" y="116"/>
                    </a:cubicBezTo>
                    <a:cubicBezTo>
                      <a:pt x="8" y="115"/>
                      <a:pt x="7" y="115"/>
                      <a:pt x="7" y="115"/>
                    </a:cubicBezTo>
                    <a:cubicBezTo>
                      <a:pt x="6" y="114"/>
                      <a:pt x="6" y="114"/>
                      <a:pt x="5" y="114"/>
                    </a:cubicBezTo>
                    <a:cubicBezTo>
                      <a:pt x="5" y="113"/>
                      <a:pt x="4" y="113"/>
                      <a:pt x="4" y="113"/>
                    </a:cubicBezTo>
                    <a:cubicBezTo>
                      <a:pt x="4" y="112"/>
                      <a:pt x="3" y="112"/>
                      <a:pt x="3" y="111"/>
                    </a:cubicBezTo>
                    <a:cubicBezTo>
                      <a:pt x="3" y="111"/>
                      <a:pt x="3" y="111"/>
                      <a:pt x="3" y="111"/>
                    </a:cubicBezTo>
                    <a:cubicBezTo>
                      <a:pt x="2" y="111"/>
                      <a:pt x="2" y="110"/>
                      <a:pt x="2" y="110"/>
                    </a:cubicBezTo>
                    <a:cubicBezTo>
                      <a:pt x="2" y="110"/>
                      <a:pt x="2" y="110"/>
                      <a:pt x="1" y="110"/>
                    </a:cubicBezTo>
                    <a:cubicBezTo>
                      <a:pt x="1" y="109"/>
                      <a:pt x="1" y="109"/>
                      <a:pt x="1" y="109"/>
                    </a:cubicBezTo>
                    <a:cubicBezTo>
                      <a:pt x="1" y="109"/>
                      <a:pt x="1" y="109"/>
                      <a:pt x="1" y="109"/>
                    </a:cubicBezTo>
                    <a:cubicBezTo>
                      <a:pt x="1" y="109"/>
                      <a:pt x="1" y="108"/>
                      <a:pt x="1" y="108"/>
                    </a:cubicBezTo>
                    <a:cubicBezTo>
                      <a:pt x="2" y="108"/>
                      <a:pt x="2" y="108"/>
                      <a:pt x="2" y="108"/>
                    </a:cubicBezTo>
                    <a:cubicBezTo>
                      <a:pt x="2" y="108"/>
                      <a:pt x="2" y="107"/>
                      <a:pt x="2" y="107"/>
                    </a:cubicBezTo>
                    <a:cubicBezTo>
                      <a:pt x="2" y="107"/>
                      <a:pt x="2" y="107"/>
                      <a:pt x="2" y="107"/>
                    </a:cubicBezTo>
                    <a:cubicBezTo>
                      <a:pt x="3" y="106"/>
                      <a:pt x="3" y="106"/>
                      <a:pt x="3" y="105"/>
                    </a:cubicBezTo>
                    <a:cubicBezTo>
                      <a:pt x="3" y="105"/>
                      <a:pt x="4" y="105"/>
                      <a:pt x="4" y="104"/>
                    </a:cubicBezTo>
                    <a:cubicBezTo>
                      <a:pt x="4" y="104"/>
                      <a:pt x="5" y="104"/>
                      <a:pt x="5" y="104"/>
                    </a:cubicBezTo>
                    <a:cubicBezTo>
                      <a:pt x="6" y="104"/>
                      <a:pt x="6" y="103"/>
                      <a:pt x="7" y="103"/>
                    </a:cubicBezTo>
                    <a:cubicBezTo>
                      <a:pt x="7" y="103"/>
                      <a:pt x="7" y="103"/>
                      <a:pt x="7" y="103"/>
                    </a:cubicBezTo>
                    <a:cubicBezTo>
                      <a:pt x="7" y="103"/>
                      <a:pt x="7" y="103"/>
                      <a:pt x="7" y="104"/>
                    </a:cubicBezTo>
                    <a:cubicBezTo>
                      <a:pt x="8" y="104"/>
                      <a:pt x="8" y="104"/>
                      <a:pt x="8" y="104"/>
                    </a:cubicBezTo>
                    <a:cubicBezTo>
                      <a:pt x="8" y="104"/>
                      <a:pt x="8" y="104"/>
                      <a:pt x="8" y="104"/>
                    </a:cubicBezTo>
                    <a:cubicBezTo>
                      <a:pt x="8" y="104"/>
                      <a:pt x="8" y="104"/>
                      <a:pt x="8" y="104"/>
                    </a:cubicBezTo>
                    <a:cubicBezTo>
                      <a:pt x="8" y="104"/>
                      <a:pt x="8" y="104"/>
                      <a:pt x="7" y="104"/>
                    </a:cubicBezTo>
                    <a:cubicBezTo>
                      <a:pt x="7" y="103"/>
                      <a:pt x="7" y="103"/>
                      <a:pt x="7" y="103"/>
                    </a:cubicBezTo>
                    <a:cubicBezTo>
                      <a:pt x="7" y="103"/>
                      <a:pt x="7" y="103"/>
                      <a:pt x="7" y="103"/>
                    </a:cubicBezTo>
                    <a:cubicBezTo>
                      <a:pt x="6" y="103"/>
                      <a:pt x="6" y="104"/>
                      <a:pt x="5" y="104"/>
                    </a:cubicBezTo>
                    <a:cubicBezTo>
                      <a:pt x="5" y="104"/>
                      <a:pt x="4" y="104"/>
                      <a:pt x="4" y="104"/>
                    </a:cubicBezTo>
                    <a:cubicBezTo>
                      <a:pt x="4" y="105"/>
                      <a:pt x="3" y="105"/>
                      <a:pt x="3" y="105"/>
                    </a:cubicBezTo>
                    <a:cubicBezTo>
                      <a:pt x="3" y="106"/>
                      <a:pt x="3" y="106"/>
                      <a:pt x="2" y="107"/>
                    </a:cubicBezTo>
                    <a:cubicBezTo>
                      <a:pt x="2" y="107"/>
                      <a:pt x="2" y="107"/>
                      <a:pt x="2" y="107"/>
                    </a:cubicBezTo>
                    <a:cubicBezTo>
                      <a:pt x="2" y="107"/>
                      <a:pt x="2" y="108"/>
                      <a:pt x="2" y="108"/>
                    </a:cubicBezTo>
                    <a:cubicBezTo>
                      <a:pt x="2" y="108"/>
                      <a:pt x="2" y="108"/>
                      <a:pt x="1" y="108"/>
                    </a:cubicBezTo>
                    <a:cubicBezTo>
                      <a:pt x="1" y="108"/>
                      <a:pt x="1" y="109"/>
                      <a:pt x="1" y="109"/>
                    </a:cubicBezTo>
                    <a:cubicBezTo>
                      <a:pt x="0" y="110"/>
                      <a:pt x="0" y="110"/>
                      <a:pt x="0" y="110"/>
                    </a:cubicBezTo>
                    <a:cubicBezTo>
                      <a:pt x="0" y="109"/>
                      <a:pt x="0" y="109"/>
                      <a:pt x="0" y="109"/>
                    </a:cubicBezTo>
                    <a:cubicBezTo>
                      <a:pt x="0" y="110"/>
                      <a:pt x="0" y="110"/>
                      <a:pt x="1" y="110"/>
                    </a:cubicBezTo>
                    <a:cubicBezTo>
                      <a:pt x="1" y="110"/>
                      <a:pt x="1" y="110"/>
                      <a:pt x="1" y="111"/>
                    </a:cubicBezTo>
                    <a:cubicBezTo>
                      <a:pt x="1" y="111"/>
                      <a:pt x="1" y="111"/>
                      <a:pt x="2" y="111"/>
                    </a:cubicBezTo>
                    <a:cubicBezTo>
                      <a:pt x="2" y="111"/>
                      <a:pt x="2" y="112"/>
                      <a:pt x="2" y="112"/>
                    </a:cubicBezTo>
                    <a:cubicBezTo>
                      <a:pt x="3" y="112"/>
                      <a:pt x="3" y="113"/>
                      <a:pt x="3" y="113"/>
                    </a:cubicBezTo>
                    <a:cubicBezTo>
                      <a:pt x="4" y="114"/>
                      <a:pt x="4" y="114"/>
                      <a:pt x="4" y="115"/>
                    </a:cubicBezTo>
                    <a:cubicBezTo>
                      <a:pt x="5" y="115"/>
                      <a:pt x="5" y="115"/>
                      <a:pt x="6" y="116"/>
                    </a:cubicBezTo>
                    <a:cubicBezTo>
                      <a:pt x="7" y="116"/>
                      <a:pt x="7" y="116"/>
                      <a:pt x="8" y="117"/>
                    </a:cubicBezTo>
                    <a:cubicBezTo>
                      <a:pt x="8" y="117"/>
                      <a:pt x="8" y="117"/>
                      <a:pt x="8" y="117"/>
                    </a:cubicBezTo>
                    <a:cubicBezTo>
                      <a:pt x="9" y="117"/>
                      <a:pt x="9" y="117"/>
                      <a:pt x="9" y="117"/>
                    </a:cubicBezTo>
                    <a:cubicBezTo>
                      <a:pt x="9" y="117"/>
                      <a:pt x="10" y="117"/>
                      <a:pt x="10" y="117"/>
                    </a:cubicBezTo>
                    <a:cubicBezTo>
                      <a:pt x="10" y="117"/>
                      <a:pt x="10" y="117"/>
                      <a:pt x="10" y="117"/>
                    </a:cubicBezTo>
                    <a:cubicBezTo>
                      <a:pt x="11" y="117"/>
                      <a:pt x="11" y="117"/>
                      <a:pt x="12" y="117"/>
                    </a:cubicBezTo>
                    <a:cubicBezTo>
                      <a:pt x="12" y="117"/>
                      <a:pt x="12" y="117"/>
                      <a:pt x="13" y="117"/>
                    </a:cubicBezTo>
                    <a:cubicBezTo>
                      <a:pt x="13" y="117"/>
                      <a:pt x="13" y="117"/>
                      <a:pt x="14" y="116"/>
                    </a:cubicBezTo>
                    <a:cubicBezTo>
                      <a:pt x="14" y="116"/>
                      <a:pt x="14" y="116"/>
                      <a:pt x="15" y="116"/>
                    </a:cubicBezTo>
                    <a:cubicBezTo>
                      <a:pt x="15" y="116"/>
                      <a:pt x="15" y="116"/>
                      <a:pt x="15" y="116"/>
                    </a:cubicBezTo>
                    <a:cubicBezTo>
                      <a:pt x="15" y="116"/>
                      <a:pt x="15" y="116"/>
                      <a:pt x="16" y="116"/>
                    </a:cubicBezTo>
                    <a:cubicBezTo>
                      <a:pt x="16" y="116"/>
                      <a:pt x="16" y="116"/>
                      <a:pt x="16" y="116"/>
                    </a:cubicBezTo>
                    <a:cubicBezTo>
                      <a:pt x="16" y="116"/>
                      <a:pt x="16" y="116"/>
                      <a:pt x="16" y="116"/>
                    </a:cubicBezTo>
                    <a:cubicBezTo>
                      <a:pt x="16" y="116"/>
                      <a:pt x="16" y="116"/>
                      <a:pt x="16" y="116"/>
                    </a:cubicBezTo>
                    <a:cubicBezTo>
                      <a:pt x="17" y="116"/>
                      <a:pt x="17" y="116"/>
                      <a:pt x="17" y="116"/>
                    </a:cubicBezTo>
                    <a:cubicBezTo>
                      <a:pt x="17" y="116"/>
                      <a:pt x="17" y="116"/>
                      <a:pt x="17" y="116"/>
                    </a:cubicBezTo>
                    <a:cubicBezTo>
                      <a:pt x="17" y="116"/>
                      <a:pt x="17" y="116"/>
                      <a:pt x="17" y="117"/>
                    </a:cubicBezTo>
                    <a:cubicBezTo>
                      <a:pt x="17" y="117"/>
                      <a:pt x="16" y="117"/>
                      <a:pt x="16" y="118"/>
                    </a:cubicBezTo>
                    <a:cubicBezTo>
                      <a:pt x="15" y="118"/>
                      <a:pt x="15" y="118"/>
                      <a:pt x="14" y="119"/>
                    </a:cubicBezTo>
                    <a:cubicBezTo>
                      <a:pt x="13" y="119"/>
                      <a:pt x="12" y="119"/>
                      <a:pt x="11" y="119"/>
                    </a:cubicBezTo>
                    <a:cubicBezTo>
                      <a:pt x="11" y="119"/>
                      <a:pt x="10" y="119"/>
                      <a:pt x="9" y="119"/>
                    </a:cubicBezTo>
                    <a:cubicBezTo>
                      <a:pt x="8" y="119"/>
                      <a:pt x="8" y="119"/>
                      <a:pt x="7" y="120"/>
                    </a:cubicBezTo>
                    <a:cubicBezTo>
                      <a:pt x="7" y="120"/>
                      <a:pt x="6" y="120"/>
                      <a:pt x="6" y="120"/>
                    </a:cubicBezTo>
                    <a:cubicBezTo>
                      <a:pt x="6" y="120"/>
                      <a:pt x="6" y="120"/>
                      <a:pt x="5" y="120"/>
                    </a:cubicBezTo>
                    <a:cubicBezTo>
                      <a:pt x="5" y="120"/>
                      <a:pt x="5" y="120"/>
                      <a:pt x="5" y="120"/>
                    </a:cubicBezTo>
                    <a:cubicBezTo>
                      <a:pt x="5" y="121"/>
                      <a:pt x="5" y="121"/>
                      <a:pt x="5" y="121"/>
                    </a:cubicBezTo>
                    <a:cubicBezTo>
                      <a:pt x="5" y="121"/>
                      <a:pt x="5" y="121"/>
                      <a:pt x="5" y="121"/>
                    </a:cubicBezTo>
                    <a:cubicBezTo>
                      <a:pt x="5" y="122"/>
                      <a:pt x="6" y="122"/>
                      <a:pt x="6" y="122"/>
                    </a:cubicBezTo>
                    <a:cubicBezTo>
                      <a:pt x="6" y="123"/>
                      <a:pt x="7" y="123"/>
                      <a:pt x="7" y="124"/>
                    </a:cubicBezTo>
                    <a:cubicBezTo>
                      <a:pt x="8" y="125"/>
                      <a:pt x="9" y="126"/>
                      <a:pt x="10" y="128"/>
                    </a:cubicBezTo>
                    <a:cubicBezTo>
                      <a:pt x="12" y="129"/>
                      <a:pt x="13" y="130"/>
                      <a:pt x="15" y="131"/>
                    </a:cubicBezTo>
                    <a:cubicBezTo>
                      <a:pt x="16" y="133"/>
                      <a:pt x="18" y="134"/>
                      <a:pt x="19" y="134"/>
                    </a:cubicBezTo>
                    <a:cubicBezTo>
                      <a:pt x="21" y="135"/>
                      <a:pt x="22" y="136"/>
                      <a:pt x="23" y="136"/>
                    </a:cubicBezTo>
                    <a:cubicBezTo>
                      <a:pt x="23" y="136"/>
                      <a:pt x="23" y="136"/>
                      <a:pt x="23" y="136"/>
                    </a:cubicBezTo>
                    <a:cubicBezTo>
                      <a:pt x="23" y="136"/>
                      <a:pt x="23" y="136"/>
                      <a:pt x="24" y="136"/>
                    </a:cubicBezTo>
                    <a:cubicBezTo>
                      <a:pt x="24" y="136"/>
                      <a:pt x="24" y="136"/>
                      <a:pt x="24" y="136"/>
                    </a:cubicBezTo>
                    <a:cubicBezTo>
                      <a:pt x="24" y="136"/>
                      <a:pt x="24" y="136"/>
                      <a:pt x="24" y="136"/>
                    </a:cubicBezTo>
                    <a:cubicBezTo>
                      <a:pt x="25" y="135"/>
                      <a:pt x="26" y="135"/>
                      <a:pt x="27" y="134"/>
                    </a:cubicBezTo>
                    <a:cubicBezTo>
                      <a:pt x="28" y="134"/>
                      <a:pt x="29" y="133"/>
                      <a:pt x="30" y="132"/>
                    </a:cubicBezTo>
                    <a:cubicBezTo>
                      <a:pt x="31" y="131"/>
                      <a:pt x="32" y="131"/>
                      <a:pt x="32" y="130"/>
                    </a:cubicBezTo>
                    <a:cubicBezTo>
                      <a:pt x="33" y="129"/>
                      <a:pt x="33" y="128"/>
                      <a:pt x="33" y="128"/>
                    </a:cubicBezTo>
                    <a:cubicBezTo>
                      <a:pt x="33" y="127"/>
                      <a:pt x="33" y="127"/>
                      <a:pt x="33" y="127"/>
                    </a:cubicBezTo>
                    <a:cubicBezTo>
                      <a:pt x="33" y="127"/>
                      <a:pt x="33" y="127"/>
                      <a:pt x="33" y="126"/>
                    </a:cubicBezTo>
                    <a:cubicBezTo>
                      <a:pt x="33" y="126"/>
                      <a:pt x="33" y="126"/>
                      <a:pt x="33" y="126"/>
                    </a:cubicBezTo>
                    <a:cubicBezTo>
                      <a:pt x="33" y="126"/>
                      <a:pt x="33" y="126"/>
                      <a:pt x="33" y="126"/>
                    </a:cubicBezTo>
                    <a:cubicBezTo>
                      <a:pt x="33" y="126"/>
                      <a:pt x="33" y="126"/>
                      <a:pt x="33" y="126"/>
                    </a:cubicBezTo>
                    <a:cubicBezTo>
                      <a:pt x="32" y="126"/>
                      <a:pt x="32" y="126"/>
                      <a:pt x="32" y="125"/>
                    </a:cubicBezTo>
                    <a:cubicBezTo>
                      <a:pt x="32" y="125"/>
                      <a:pt x="32" y="125"/>
                      <a:pt x="32" y="125"/>
                    </a:cubicBezTo>
                    <a:cubicBezTo>
                      <a:pt x="32" y="125"/>
                      <a:pt x="32" y="125"/>
                      <a:pt x="32" y="125"/>
                    </a:cubicBezTo>
                    <a:cubicBezTo>
                      <a:pt x="33" y="125"/>
                      <a:pt x="33" y="124"/>
                      <a:pt x="33" y="124"/>
                    </a:cubicBezTo>
                    <a:cubicBezTo>
                      <a:pt x="33" y="124"/>
                      <a:pt x="33" y="123"/>
                      <a:pt x="33" y="123"/>
                    </a:cubicBezTo>
                    <a:cubicBezTo>
                      <a:pt x="34" y="123"/>
                      <a:pt x="34" y="123"/>
                      <a:pt x="34" y="123"/>
                    </a:cubicBezTo>
                    <a:cubicBezTo>
                      <a:pt x="34" y="123"/>
                      <a:pt x="34" y="122"/>
                      <a:pt x="35" y="122"/>
                    </a:cubicBezTo>
                    <a:cubicBezTo>
                      <a:pt x="35" y="122"/>
                      <a:pt x="35" y="122"/>
                      <a:pt x="35" y="122"/>
                    </a:cubicBezTo>
                    <a:cubicBezTo>
                      <a:pt x="35" y="122"/>
                      <a:pt x="35" y="122"/>
                      <a:pt x="35" y="122"/>
                    </a:cubicBezTo>
                    <a:cubicBezTo>
                      <a:pt x="35" y="122"/>
                      <a:pt x="35" y="122"/>
                      <a:pt x="35" y="122"/>
                    </a:cubicBezTo>
                    <a:cubicBezTo>
                      <a:pt x="35" y="122"/>
                      <a:pt x="35" y="123"/>
                      <a:pt x="35" y="123"/>
                    </a:cubicBezTo>
                    <a:cubicBezTo>
                      <a:pt x="35" y="123"/>
                      <a:pt x="35" y="123"/>
                      <a:pt x="35" y="123"/>
                    </a:cubicBezTo>
                    <a:cubicBezTo>
                      <a:pt x="35" y="123"/>
                      <a:pt x="35" y="123"/>
                      <a:pt x="35" y="124"/>
                    </a:cubicBezTo>
                    <a:cubicBezTo>
                      <a:pt x="35" y="124"/>
                      <a:pt x="35" y="125"/>
                      <a:pt x="35" y="125"/>
                    </a:cubicBezTo>
                    <a:cubicBezTo>
                      <a:pt x="36" y="125"/>
                      <a:pt x="36" y="126"/>
                      <a:pt x="36" y="126"/>
                    </a:cubicBezTo>
                    <a:cubicBezTo>
                      <a:pt x="36" y="126"/>
                      <a:pt x="36" y="127"/>
                      <a:pt x="36" y="128"/>
                    </a:cubicBezTo>
                    <a:cubicBezTo>
                      <a:pt x="36" y="128"/>
                      <a:pt x="36" y="129"/>
                      <a:pt x="36" y="129"/>
                    </a:cubicBezTo>
                    <a:cubicBezTo>
                      <a:pt x="36" y="129"/>
                      <a:pt x="36" y="130"/>
                      <a:pt x="36" y="130"/>
                    </a:cubicBezTo>
                    <a:cubicBezTo>
                      <a:pt x="37" y="131"/>
                      <a:pt x="37" y="131"/>
                      <a:pt x="37" y="131"/>
                    </a:cubicBezTo>
                    <a:cubicBezTo>
                      <a:pt x="37" y="131"/>
                      <a:pt x="38" y="132"/>
                      <a:pt x="38" y="132"/>
                    </a:cubicBezTo>
                    <a:cubicBezTo>
                      <a:pt x="38" y="133"/>
                      <a:pt x="38" y="133"/>
                      <a:pt x="38" y="134"/>
                    </a:cubicBezTo>
                    <a:cubicBezTo>
                      <a:pt x="38" y="134"/>
                      <a:pt x="38" y="135"/>
                      <a:pt x="38" y="136"/>
                    </a:cubicBezTo>
                    <a:cubicBezTo>
                      <a:pt x="38" y="137"/>
                      <a:pt x="37" y="137"/>
                      <a:pt x="37" y="138"/>
                    </a:cubicBezTo>
                    <a:cubicBezTo>
                      <a:pt x="37" y="139"/>
                      <a:pt x="37" y="140"/>
                      <a:pt x="37" y="140"/>
                    </a:cubicBezTo>
                    <a:cubicBezTo>
                      <a:pt x="37" y="141"/>
                      <a:pt x="37" y="142"/>
                      <a:pt x="37" y="143"/>
                    </a:cubicBezTo>
                    <a:cubicBezTo>
                      <a:pt x="37" y="144"/>
                      <a:pt x="37" y="145"/>
                      <a:pt x="37" y="145"/>
                    </a:cubicBezTo>
                    <a:cubicBezTo>
                      <a:pt x="37" y="146"/>
                      <a:pt x="38" y="147"/>
                      <a:pt x="38" y="148"/>
                    </a:cubicBezTo>
                    <a:cubicBezTo>
                      <a:pt x="38" y="149"/>
                      <a:pt x="38" y="149"/>
                      <a:pt x="38" y="149"/>
                    </a:cubicBezTo>
                    <a:cubicBezTo>
                      <a:pt x="38" y="150"/>
                      <a:pt x="38" y="150"/>
                      <a:pt x="38" y="151"/>
                    </a:cubicBezTo>
                    <a:cubicBezTo>
                      <a:pt x="39" y="151"/>
                      <a:pt x="39" y="151"/>
                      <a:pt x="39" y="152"/>
                    </a:cubicBezTo>
                    <a:cubicBezTo>
                      <a:pt x="39" y="152"/>
                      <a:pt x="39" y="152"/>
                      <a:pt x="39" y="153"/>
                    </a:cubicBezTo>
                    <a:cubicBezTo>
                      <a:pt x="39" y="153"/>
                      <a:pt x="39" y="154"/>
                      <a:pt x="39" y="154"/>
                    </a:cubicBezTo>
                    <a:cubicBezTo>
                      <a:pt x="39" y="155"/>
                      <a:pt x="39" y="155"/>
                      <a:pt x="40" y="156"/>
                    </a:cubicBezTo>
                    <a:cubicBezTo>
                      <a:pt x="40" y="156"/>
                      <a:pt x="40" y="157"/>
                      <a:pt x="40" y="158"/>
                    </a:cubicBezTo>
                    <a:cubicBezTo>
                      <a:pt x="40" y="158"/>
                      <a:pt x="40" y="159"/>
                      <a:pt x="41" y="159"/>
                    </a:cubicBezTo>
                    <a:cubicBezTo>
                      <a:pt x="41" y="160"/>
                      <a:pt x="41" y="161"/>
                      <a:pt x="41" y="161"/>
                    </a:cubicBezTo>
                    <a:cubicBezTo>
                      <a:pt x="42" y="162"/>
                      <a:pt x="42" y="163"/>
                      <a:pt x="42" y="163"/>
                    </a:cubicBezTo>
                    <a:cubicBezTo>
                      <a:pt x="42" y="164"/>
                      <a:pt x="42" y="165"/>
                      <a:pt x="43" y="166"/>
                    </a:cubicBezTo>
                    <a:cubicBezTo>
                      <a:pt x="43" y="166"/>
                      <a:pt x="43" y="167"/>
                      <a:pt x="43" y="168"/>
                    </a:cubicBezTo>
                    <a:cubicBezTo>
                      <a:pt x="43" y="169"/>
                      <a:pt x="44" y="171"/>
                      <a:pt x="44" y="173"/>
                    </a:cubicBezTo>
                    <a:cubicBezTo>
                      <a:pt x="45" y="175"/>
                      <a:pt x="45" y="177"/>
                      <a:pt x="46" y="179"/>
                    </a:cubicBezTo>
                    <a:cubicBezTo>
                      <a:pt x="47" y="181"/>
                      <a:pt x="48" y="183"/>
                      <a:pt x="49" y="185"/>
                    </a:cubicBezTo>
                    <a:cubicBezTo>
                      <a:pt x="50" y="187"/>
                      <a:pt x="50" y="189"/>
                      <a:pt x="51" y="190"/>
                    </a:cubicBezTo>
                    <a:cubicBezTo>
                      <a:pt x="52" y="191"/>
                      <a:pt x="52" y="192"/>
                      <a:pt x="53" y="193"/>
                    </a:cubicBezTo>
                    <a:cubicBezTo>
                      <a:pt x="53" y="194"/>
                      <a:pt x="53" y="195"/>
                      <a:pt x="54" y="196"/>
                    </a:cubicBezTo>
                    <a:cubicBezTo>
                      <a:pt x="54" y="197"/>
                      <a:pt x="55" y="198"/>
                      <a:pt x="55" y="199"/>
                    </a:cubicBezTo>
                    <a:cubicBezTo>
                      <a:pt x="55" y="200"/>
                      <a:pt x="56" y="202"/>
                      <a:pt x="56" y="203"/>
                    </a:cubicBezTo>
                    <a:cubicBezTo>
                      <a:pt x="56" y="204"/>
                      <a:pt x="57" y="205"/>
                      <a:pt x="57" y="206"/>
                    </a:cubicBezTo>
                    <a:cubicBezTo>
                      <a:pt x="57" y="207"/>
                      <a:pt x="58" y="208"/>
                      <a:pt x="58" y="208"/>
                    </a:cubicBezTo>
                    <a:cubicBezTo>
                      <a:pt x="58" y="209"/>
                      <a:pt x="59" y="210"/>
                      <a:pt x="59" y="211"/>
                    </a:cubicBezTo>
                    <a:cubicBezTo>
                      <a:pt x="59" y="211"/>
                      <a:pt x="60" y="212"/>
                      <a:pt x="60" y="212"/>
                    </a:cubicBezTo>
                    <a:cubicBezTo>
                      <a:pt x="61" y="213"/>
                      <a:pt x="61" y="214"/>
                      <a:pt x="62" y="216"/>
                    </a:cubicBezTo>
                    <a:cubicBezTo>
                      <a:pt x="63" y="217"/>
                      <a:pt x="64" y="219"/>
                      <a:pt x="65" y="220"/>
                    </a:cubicBezTo>
                    <a:cubicBezTo>
                      <a:pt x="66" y="222"/>
                      <a:pt x="67" y="224"/>
                      <a:pt x="67" y="225"/>
                    </a:cubicBezTo>
                    <a:cubicBezTo>
                      <a:pt x="68" y="227"/>
                      <a:pt x="68" y="228"/>
                      <a:pt x="68" y="230"/>
                    </a:cubicBezTo>
                    <a:cubicBezTo>
                      <a:pt x="68" y="231"/>
                      <a:pt x="69" y="233"/>
                      <a:pt x="69" y="234"/>
                    </a:cubicBezTo>
                    <a:cubicBezTo>
                      <a:pt x="70" y="236"/>
                      <a:pt x="71" y="238"/>
                      <a:pt x="72" y="239"/>
                    </a:cubicBezTo>
                    <a:cubicBezTo>
                      <a:pt x="73" y="240"/>
                      <a:pt x="74" y="242"/>
                      <a:pt x="75" y="243"/>
                    </a:cubicBezTo>
                    <a:cubicBezTo>
                      <a:pt x="76" y="244"/>
                      <a:pt x="76" y="245"/>
                      <a:pt x="77" y="245"/>
                    </a:cubicBezTo>
                    <a:cubicBezTo>
                      <a:pt x="77" y="245"/>
                      <a:pt x="77" y="245"/>
                      <a:pt x="77" y="245"/>
                    </a:cubicBezTo>
                    <a:cubicBezTo>
                      <a:pt x="77" y="245"/>
                      <a:pt x="78" y="245"/>
                      <a:pt x="78" y="245"/>
                    </a:cubicBezTo>
                    <a:cubicBezTo>
                      <a:pt x="78" y="245"/>
                      <a:pt x="78" y="245"/>
                      <a:pt x="78" y="245"/>
                    </a:cubicBezTo>
                    <a:cubicBezTo>
                      <a:pt x="78" y="245"/>
                      <a:pt x="78" y="245"/>
                      <a:pt x="79" y="245"/>
                    </a:cubicBezTo>
                    <a:cubicBezTo>
                      <a:pt x="79" y="245"/>
                      <a:pt x="80" y="245"/>
                      <a:pt x="81" y="245"/>
                    </a:cubicBezTo>
                    <a:cubicBezTo>
                      <a:pt x="81" y="245"/>
                      <a:pt x="82" y="244"/>
                      <a:pt x="83" y="244"/>
                    </a:cubicBezTo>
                    <a:cubicBezTo>
                      <a:pt x="83" y="243"/>
                      <a:pt x="84" y="242"/>
                      <a:pt x="84" y="242"/>
                    </a:cubicBezTo>
                    <a:cubicBezTo>
                      <a:pt x="85" y="241"/>
                      <a:pt x="85" y="240"/>
                      <a:pt x="85" y="240"/>
                    </a:cubicBezTo>
                    <a:cubicBezTo>
                      <a:pt x="86" y="239"/>
                      <a:pt x="86" y="239"/>
                      <a:pt x="86" y="238"/>
                    </a:cubicBezTo>
                    <a:cubicBezTo>
                      <a:pt x="86" y="238"/>
                      <a:pt x="87" y="238"/>
                      <a:pt x="87" y="237"/>
                    </a:cubicBezTo>
                    <a:cubicBezTo>
                      <a:pt x="87" y="237"/>
                      <a:pt x="88" y="237"/>
                      <a:pt x="88" y="237"/>
                    </a:cubicBezTo>
                    <a:cubicBezTo>
                      <a:pt x="89" y="236"/>
                      <a:pt x="89" y="236"/>
                      <a:pt x="89" y="236"/>
                    </a:cubicBezTo>
                    <a:cubicBezTo>
                      <a:pt x="90" y="235"/>
                      <a:pt x="90" y="235"/>
                      <a:pt x="91" y="235"/>
                    </a:cubicBezTo>
                    <a:cubicBezTo>
                      <a:pt x="91" y="234"/>
                      <a:pt x="92" y="234"/>
                      <a:pt x="92" y="234"/>
                    </a:cubicBezTo>
                    <a:cubicBezTo>
                      <a:pt x="92" y="233"/>
                      <a:pt x="93" y="233"/>
                      <a:pt x="93" y="233"/>
                    </a:cubicBezTo>
                    <a:cubicBezTo>
                      <a:pt x="93" y="232"/>
                      <a:pt x="93" y="232"/>
                      <a:pt x="93" y="232"/>
                    </a:cubicBezTo>
                    <a:cubicBezTo>
                      <a:pt x="93" y="231"/>
                      <a:pt x="93" y="230"/>
                      <a:pt x="94" y="230"/>
                    </a:cubicBezTo>
                    <a:cubicBezTo>
                      <a:pt x="94" y="229"/>
                      <a:pt x="94" y="228"/>
                      <a:pt x="94" y="228"/>
                    </a:cubicBezTo>
                    <a:cubicBezTo>
                      <a:pt x="94" y="227"/>
                      <a:pt x="95" y="227"/>
                      <a:pt x="95" y="227"/>
                    </a:cubicBezTo>
                    <a:cubicBezTo>
                      <a:pt x="95" y="227"/>
                      <a:pt x="96" y="226"/>
                      <a:pt x="96" y="226"/>
                    </a:cubicBezTo>
                    <a:cubicBezTo>
                      <a:pt x="97" y="226"/>
                      <a:pt x="97" y="226"/>
                      <a:pt x="98" y="226"/>
                    </a:cubicBezTo>
                    <a:cubicBezTo>
                      <a:pt x="98" y="225"/>
                      <a:pt x="98" y="225"/>
                      <a:pt x="98" y="224"/>
                    </a:cubicBezTo>
                    <a:cubicBezTo>
                      <a:pt x="98" y="224"/>
                      <a:pt x="99" y="223"/>
                      <a:pt x="99" y="222"/>
                    </a:cubicBezTo>
                    <a:cubicBezTo>
                      <a:pt x="99" y="221"/>
                      <a:pt x="99" y="221"/>
                      <a:pt x="99" y="220"/>
                    </a:cubicBezTo>
                    <a:cubicBezTo>
                      <a:pt x="99" y="219"/>
                      <a:pt x="99" y="218"/>
                      <a:pt x="99" y="217"/>
                    </a:cubicBezTo>
                    <a:cubicBezTo>
                      <a:pt x="99" y="216"/>
                      <a:pt x="99" y="215"/>
                      <a:pt x="99" y="214"/>
                    </a:cubicBezTo>
                    <a:cubicBezTo>
                      <a:pt x="99" y="214"/>
                      <a:pt x="99" y="213"/>
                      <a:pt x="99" y="212"/>
                    </a:cubicBezTo>
                    <a:cubicBezTo>
                      <a:pt x="100" y="211"/>
                      <a:pt x="100" y="210"/>
                      <a:pt x="101" y="209"/>
                    </a:cubicBezTo>
                    <a:cubicBezTo>
                      <a:pt x="101" y="209"/>
                      <a:pt x="102" y="208"/>
                      <a:pt x="102" y="206"/>
                    </a:cubicBezTo>
                    <a:cubicBezTo>
                      <a:pt x="102" y="205"/>
                      <a:pt x="103" y="204"/>
                      <a:pt x="103" y="202"/>
                    </a:cubicBezTo>
                    <a:cubicBezTo>
                      <a:pt x="103" y="201"/>
                      <a:pt x="103" y="200"/>
                      <a:pt x="103" y="198"/>
                    </a:cubicBezTo>
                    <a:cubicBezTo>
                      <a:pt x="102" y="197"/>
                      <a:pt x="102" y="196"/>
                      <a:pt x="102" y="195"/>
                    </a:cubicBezTo>
                    <a:cubicBezTo>
                      <a:pt x="101" y="194"/>
                      <a:pt x="101" y="194"/>
                      <a:pt x="101" y="193"/>
                    </a:cubicBezTo>
                    <a:cubicBezTo>
                      <a:pt x="101" y="192"/>
                      <a:pt x="101" y="191"/>
                      <a:pt x="101" y="190"/>
                    </a:cubicBezTo>
                    <a:cubicBezTo>
                      <a:pt x="101" y="189"/>
                      <a:pt x="101" y="188"/>
                      <a:pt x="101" y="187"/>
                    </a:cubicBezTo>
                    <a:cubicBezTo>
                      <a:pt x="102" y="187"/>
                      <a:pt x="102" y="186"/>
                      <a:pt x="102" y="185"/>
                    </a:cubicBezTo>
                    <a:cubicBezTo>
                      <a:pt x="102" y="185"/>
                      <a:pt x="102" y="184"/>
                      <a:pt x="102" y="184"/>
                    </a:cubicBezTo>
                    <a:cubicBezTo>
                      <a:pt x="103" y="184"/>
                      <a:pt x="103" y="184"/>
                      <a:pt x="103" y="183"/>
                    </a:cubicBezTo>
                    <a:cubicBezTo>
                      <a:pt x="103" y="183"/>
                      <a:pt x="103" y="183"/>
                      <a:pt x="103" y="182"/>
                    </a:cubicBezTo>
                    <a:cubicBezTo>
                      <a:pt x="103" y="182"/>
                      <a:pt x="103" y="182"/>
                      <a:pt x="103" y="182"/>
                    </a:cubicBezTo>
                    <a:cubicBezTo>
                      <a:pt x="103" y="181"/>
                      <a:pt x="103" y="181"/>
                      <a:pt x="103" y="180"/>
                    </a:cubicBezTo>
                    <a:cubicBezTo>
                      <a:pt x="103" y="180"/>
                      <a:pt x="103" y="180"/>
                      <a:pt x="104" y="179"/>
                    </a:cubicBezTo>
                    <a:cubicBezTo>
                      <a:pt x="104" y="179"/>
                      <a:pt x="104" y="179"/>
                      <a:pt x="104" y="179"/>
                    </a:cubicBezTo>
                    <a:cubicBezTo>
                      <a:pt x="104" y="178"/>
                      <a:pt x="104" y="178"/>
                      <a:pt x="105" y="178"/>
                    </a:cubicBezTo>
                    <a:cubicBezTo>
                      <a:pt x="105" y="178"/>
                      <a:pt x="106" y="178"/>
                      <a:pt x="107" y="178"/>
                    </a:cubicBezTo>
                    <a:cubicBezTo>
                      <a:pt x="108" y="177"/>
                      <a:pt x="108" y="177"/>
                      <a:pt x="109" y="177"/>
                    </a:cubicBezTo>
                    <a:cubicBezTo>
                      <a:pt x="110" y="176"/>
                      <a:pt x="111" y="175"/>
                      <a:pt x="111" y="175"/>
                    </a:cubicBezTo>
                    <a:cubicBezTo>
                      <a:pt x="112" y="174"/>
                      <a:pt x="113" y="173"/>
                      <a:pt x="113" y="172"/>
                    </a:cubicBezTo>
                    <a:cubicBezTo>
                      <a:pt x="114" y="172"/>
                      <a:pt x="114" y="171"/>
                      <a:pt x="115" y="171"/>
                    </a:cubicBezTo>
                    <a:cubicBezTo>
                      <a:pt x="116" y="170"/>
                      <a:pt x="116" y="169"/>
                      <a:pt x="117" y="169"/>
                    </a:cubicBezTo>
                    <a:cubicBezTo>
                      <a:pt x="118" y="168"/>
                      <a:pt x="119" y="167"/>
                      <a:pt x="120" y="167"/>
                    </a:cubicBezTo>
                    <a:cubicBezTo>
                      <a:pt x="121" y="166"/>
                      <a:pt x="121" y="166"/>
                      <a:pt x="122" y="165"/>
                    </a:cubicBezTo>
                    <a:cubicBezTo>
                      <a:pt x="123" y="165"/>
                      <a:pt x="123" y="165"/>
                      <a:pt x="123" y="164"/>
                    </a:cubicBezTo>
                    <a:cubicBezTo>
                      <a:pt x="124" y="164"/>
                      <a:pt x="124" y="164"/>
                      <a:pt x="124" y="164"/>
                    </a:cubicBezTo>
                    <a:cubicBezTo>
                      <a:pt x="125" y="163"/>
                      <a:pt x="125" y="163"/>
                      <a:pt x="125" y="163"/>
                    </a:cubicBezTo>
                    <a:cubicBezTo>
                      <a:pt x="125" y="163"/>
                      <a:pt x="126" y="163"/>
                      <a:pt x="126" y="162"/>
                    </a:cubicBezTo>
                    <a:cubicBezTo>
                      <a:pt x="126" y="162"/>
                      <a:pt x="127" y="161"/>
                      <a:pt x="129" y="160"/>
                    </a:cubicBezTo>
                    <a:cubicBezTo>
                      <a:pt x="130" y="159"/>
                      <a:pt x="131" y="158"/>
                      <a:pt x="132" y="156"/>
                    </a:cubicBezTo>
                    <a:cubicBezTo>
                      <a:pt x="134" y="155"/>
                      <a:pt x="135" y="154"/>
                      <a:pt x="136" y="152"/>
                    </a:cubicBezTo>
                    <a:cubicBezTo>
                      <a:pt x="138" y="151"/>
                      <a:pt x="139" y="150"/>
                      <a:pt x="139" y="149"/>
                    </a:cubicBezTo>
                    <a:cubicBezTo>
                      <a:pt x="140" y="148"/>
                      <a:pt x="140" y="148"/>
                      <a:pt x="141" y="147"/>
                    </a:cubicBezTo>
                    <a:cubicBezTo>
                      <a:pt x="141" y="147"/>
                      <a:pt x="142" y="146"/>
                      <a:pt x="142" y="146"/>
                    </a:cubicBezTo>
                    <a:cubicBezTo>
                      <a:pt x="143" y="145"/>
                      <a:pt x="143" y="145"/>
                      <a:pt x="144" y="145"/>
                    </a:cubicBezTo>
                    <a:cubicBezTo>
                      <a:pt x="145" y="144"/>
                      <a:pt x="145" y="144"/>
                      <a:pt x="146" y="144"/>
                    </a:cubicBezTo>
                    <a:cubicBezTo>
                      <a:pt x="147" y="143"/>
                      <a:pt x="147" y="143"/>
                      <a:pt x="148" y="143"/>
                    </a:cubicBezTo>
                    <a:cubicBezTo>
                      <a:pt x="148" y="143"/>
                      <a:pt x="149" y="142"/>
                      <a:pt x="149" y="142"/>
                    </a:cubicBezTo>
                    <a:cubicBezTo>
                      <a:pt x="150" y="142"/>
                      <a:pt x="150" y="141"/>
                      <a:pt x="151" y="141"/>
                    </a:cubicBezTo>
                    <a:cubicBezTo>
                      <a:pt x="151" y="141"/>
                      <a:pt x="152" y="140"/>
                      <a:pt x="152" y="140"/>
                    </a:cubicBezTo>
                    <a:cubicBezTo>
                      <a:pt x="153" y="139"/>
                      <a:pt x="153" y="139"/>
                      <a:pt x="153" y="138"/>
                    </a:cubicBezTo>
                    <a:cubicBezTo>
                      <a:pt x="154" y="138"/>
                      <a:pt x="154" y="137"/>
                      <a:pt x="154" y="137"/>
                    </a:cubicBezTo>
                    <a:cubicBezTo>
                      <a:pt x="154" y="136"/>
                      <a:pt x="154" y="136"/>
                      <a:pt x="154" y="135"/>
                    </a:cubicBezTo>
                    <a:cubicBezTo>
                      <a:pt x="154" y="135"/>
                      <a:pt x="154" y="134"/>
                      <a:pt x="154" y="134"/>
                    </a:cubicBezTo>
                    <a:cubicBezTo>
                      <a:pt x="154" y="133"/>
                      <a:pt x="154" y="133"/>
                      <a:pt x="154" y="133"/>
                    </a:cubicBezTo>
                    <a:cubicBezTo>
                      <a:pt x="154" y="133"/>
                      <a:pt x="154" y="133"/>
                      <a:pt x="154" y="132"/>
                    </a:cubicBezTo>
                    <a:cubicBezTo>
                      <a:pt x="154" y="132"/>
                      <a:pt x="154" y="132"/>
                      <a:pt x="154" y="132"/>
                    </a:cubicBezTo>
                    <a:cubicBezTo>
                      <a:pt x="154" y="131"/>
                      <a:pt x="154" y="131"/>
                      <a:pt x="154" y="131"/>
                    </a:cubicBezTo>
                    <a:cubicBezTo>
                      <a:pt x="155" y="130"/>
                      <a:pt x="155" y="129"/>
                      <a:pt x="156" y="129"/>
                    </a:cubicBezTo>
                    <a:cubicBezTo>
                      <a:pt x="157" y="128"/>
                      <a:pt x="159" y="128"/>
                      <a:pt x="160" y="127"/>
                    </a:cubicBezTo>
                    <a:cubicBezTo>
                      <a:pt x="162" y="127"/>
                      <a:pt x="164" y="127"/>
                      <a:pt x="165" y="127"/>
                    </a:cubicBezTo>
                    <a:cubicBezTo>
                      <a:pt x="167" y="126"/>
                      <a:pt x="168" y="126"/>
                      <a:pt x="169" y="126"/>
                    </a:cubicBezTo>
                    <a:cubicBezTo>
                      <a:pt x="169" y="126"/>
                      <a:pt x="169" y="126"/>
                      <a:pt x="169" y="126"/>
                    </a:cubicBezTo>
                    <a:cubicBezTo>
                      <a:pt x="170" y="126"/>
                      <a:pt x="170" y="126"/>
                      <a:pt x="170" y="126"/>
                    </a:cubicBezTo>
                    <a:cubicBezTo>
                      <a:pt x="170" y="126"/>
                      <a:pt x="170" y="126"/>
                      <a:pt x="170" y="126"/>
                    </a:cubicBezTo>
                    <a:cubicBezTo>
                      <a:pt x="170" y="126"/>
                      <a:pt x="170" y="126"/>
                      <a:pt x="171"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2" y="126"/>
                      <a:pt x="172" y="126"/>
                      <a:pt x="172" y="126"/>
                    </a:cubicBezTo>
                    <a:cubicBezTo>
                      <a:pt x="172" y="126"/>
                      <a:pt x="172" y="126"/>
                      <a:pt x="172" y="126"/>
                    </a:cubicBezTo>
                    <a:cubicBezTo>
                      <a:pt x="172" y="126"/>
                      <a:pt x="172" y="126"/>
                      <a:pt x="172" y="126"/>
                    </a:cubicBezTo>
                    <a:cubicBezTo>
                      <a:pt x="172" y="125"/>
                      <a:pt x="171" y="124"/>
                      <a:pt x="171" y="124"/>
                    </a:cubicBezTo>
                    <a:cubicBezTo>
                      <a:pt x="171" y="123"/>
                      <a:pt x="171" y="122"/>
                      <a:pt x="171" y="122"/>
                    </a:cubicBezTo>
                    <a:cubicBezTo>
                      <a:pt x="171" y="121"/>
                      <a:pt x="171" y="120"/>
                      <a:pt x="171" y="120"/>
                    </a:cubicBezTo>
                    <a:cubicBezTo>
                      <a:pt x="171" y="119"/>
                      <a:pt x="171" y="119"/>
                      <a:pt x="171" y="118"/>
                    </a:cubicBezTo>
                    <a:cubicBezTo>
                      <a:pt x="170" y="117"/>
                      <a:pt x="170" y="116"/>
                      <a:pt x="170" y="116"/>
                    </a:cubicBezTo>
                    <a:cubicBezTo>
                      <a:pt x="170" y="115"/>
                      <a:pt x="170" y="114"/>
                      <a:pt x="169" y="113"/>
                    </a:cubicBezTo>
                    <a:cubicBezTo>
                      <a:pt x="169" y="113"/>
                      <a:pt x="169" y="112"/>
                      <a:pt x="169" y="112"/>
                    </a:cubicBezTo>
                    <a:cubicBezTo>
                      <a:pt x="169" y="111"/>
                      <a:pt x="168" y="110"/>
                      <a:pt x="168" y="110"/>
                    </a:cubicBezTo>
                    <a:cubicBezTo>
                      <a:pt x="168" y="109"/>
                      <a:pt x="168" y="109"/>
                      <a:pt x="167" y="108"/>
                    </a:cubicBezTo>
                    <a:cubicBezTo>
                      <a:pt x="167" y="107"/>
                      <a:pt x="167" y="106"/>
                      <a:pt x="167" y="105"/>
                    </a:cubicBezTo>
                    <a:cubicBezTo>
                      <a:pt x="166" y="104"/>
                      <a:pt x="166" y="103"/>
                      <a:pt x="166" y="102"/>
                    </a:cubicBezTo>
                    <a:cubicBezTo>
                      <a:pt x="166" y="101"/>
                      <a:pt x="166" y="100"/>
                      <a:pt x="166" y="100"/>
                    </a:cubicBezTo>
                    <a:cubicBezTo>
                      <a:pt x="166" y="99"/>
                      <a:pt x="166" y="99"/>
                      <a:pt x="166" y="99"/>
                    </a:cubicBezTo>
                    <a:cubicBezTo>
                      <a:pt x="166" y="99"/>
                      <a:pt x="166" y="99"/>
                      <a:pt x="166" y="99"/>
                    </a:cubicBezTo>
                    <a:cubicBezTo>
                      <a:pt x="166" y="98"/>
                      <a:pt x="166" y="98"/>
                      <a:pt x="166" y="98"/>
                    </a:cubicBezTo>
                    <a:cubicBezTo>
                      <a:pt x="166" y="98"/>
                      <a:pt x="166" y="98"/>
                      <a:pt x="166" y="98"/>
                    </a:cubicBezTo>
                    <a:cubicBezTo>
                      <a:pt x="166" y="98"/>
                      <a:pt x="166" y="97"/>
                      <a:pt x="166" y="97"/>
                    </a:cubicBezTo>
                    <a:cubicBezTo>
                      <a:pt x="166" y="97"/>
                      <a:pt x="166" y="97"/>
                      <a:pt x="166" y="97"/>
                    </a:cubicBezTo>
                    <a:cubicBezTo>
                      <a:pt x="167" y="97"/>
                      <a:pt x="167" y="97"/>
                      <a:pt x="167" y="97"/>
                    </a:cubicBezTo>
                    <a:cubicBezTo>
                      <a:pt x="167" y="97"/>
                      <a:pt x="167" y="97"/>
                      <a:pt x="167" y="97"/>
                    </a:cubicBezTo>
                    <a:cubicBezTo>
                      <a:pt x="168" y="97"/>
                      <a:pt x="168" y="97"/>
                      <a:pt x="168" y="96"/>
                    </a:cubicBezTo>
                    <a:cubicBezTo>
                      <a:pt x="169" y="96"/>
                      <a:pt x="169" y="96"/>
                      <a:pt x="169" y="96"/>
                    </a:cubicBezTo>
                    <a:cubicBezTo>
                      <a:pt x="169" y="96"/>
                      <a:pt x="170" y="96"/>
                      <a:pt x="170" y="95"/>
                    </a:cubicBezTo>
                    <a:cubicBezTo>
                      <a:pt x="170" y="95"/>
                      <a:pt x="170" y="95"/>
                      <a:pt x="170" y="94"/>
                    </a:cubicBezTo>
                    <a:cubicBezTo>
                      <a:pt x="170" y="94"/>
                      <a:pt x="170" y="94"/>
                      <a:pt x="170" y="94"/>
                    </a:cubicBezTo>
                    <a:cubicBezTo>
                      <a:pt x="170" y="94"/>
                      <a:pt x="170" y="94"/>
                      <a:pt x="170" y="94"/>
                    </a:cubicBezTo>
                    <a:cubicBezTo>
                      <a:pt x="170" y="94"/>
                      <a:pt x="170" y="94"/>
                      <a:pt x="170" y="94"/>
                    </a:cubicBezTo>
                    <a:cubicBezTo>
                      <a:pt x="170" y="94"/>
                      <a:pt x="170" y="94"/>
                      <a:pt x="170" y="94"/>
                    </a:cubicBezTo>
                    <a:cubicBezTo>
                      <a:pt x="170" y="93"/>
                      <a:pt x="170" y="93"/>
                      <a:pt x="170" y="93"/>
                    </a:cubicBezTo>
                    <a:cubicBezTo>
                      <a:pt x="170" y="93"/>
                      <a:pt x="170" y="92"/>
                      <a:pt x="169" y="92"/>
                    </a:cubicBezTo>
                    <a:cubicBezTo>
                      <a:pt x="169" y="92"/>
                      <a:pt x="169" y="92"/>
                      <a:pt x="168" y="91"/>
                    </a:cubicBezTo>
                    <a:cubicBezTo>
                      <a:pt x="168" y="91"/>
                      <a:pt x="168" y="91"/>
                      <a:pt x="167" y="91"/>
                    </a:cubicBezTo>
                    <a:cubicBezTo>
                      <a:pt x="167" y="91"/>
                      <a:pt x="166" y="91"/>
                      <a:pt x="166" y="90"/>
                    </a:cubicBezTo>
                    <a:cubicBezTo>
                      <a:pt x="166" y="90"/>
                      <a:pt x="166" y="90"/>
                      <a:pt x="165" y="90"/>
                    </a:cubicBezTo>
                    <a:cubicBezTo>
                      <a:pt x="165" y="90"/>
                      <a:pt x="165" y="90"/>
                      <a:pt x="165" y="89"/>
                    </a:cubicBezTo>
                    <a:cubicBezTo>
                      <a:pt x="164" y="89"/>
                      <a:pt x="164" y="89"/>
                      <a:pt x="164" y="89"/>
                    </a:cubicBezTo>
                    <a:cubicBezTo>
                      <a:pt x="164" y="89"/>
                      <a:pt x="164" y="89"/>
                      <a:pt x="164" y="89"/>
                    </a:cubicBezTo>
                    <a:cubicBezTo>
                      <a:pt x="164" y="89"/>
                      <a:pt x="164" y="89"/>
                      <a:pt x="164" y="89"/>
                    </a:cubicBezTo>
                    <a:cubicBezTo>
                      <a:pt x="164" y="89"/>
                      <a:pt x="164" y="89"/>
                      <a:pt x="164" y="89"/>
                    </a:cubicBezTo>
                    <a:cubicBezTo>
                      <a:pt x="164" y="89"/>
                      <a:pt x="164" y="89"/>
                      <a:pt x="164" y="89"/>
                    </a:cubicBezTo>
                    <a:cubicBezTo>
                      <a:pt x="164" y="89"/>
                      <a:pt x="164" y="88"/>
                      <a:pt x="164" y="88"/>
                    </a:cubicBezTo>
                    <a:cubicBezTo>
                      <a:pt x="164" y="88"/>
                      <a:pt x="164" y="88"/>
                      <a:pt x="164" y="88"/>
                    </a:cubicBezTo>
                    <a:cubicBezTo>
                      <a:pt x="164" y="88"/>
                      <a:pt x="164" y="88"/>
                      <a:pt x="164" y="88"/>
                    </a:cubicBezTo>
                    <a:cubicBezTo>
                      <a:pt x="164" y="88"/>
                      <a:pt x="165" y="88"/>
                      <a:pt x="165" y="88"/>
                    </a:cubicBezTo>
                    <a:cubicBezTo>
                      <a:pt x="165" y="87"/>
                      <a:pt x="165" y="87"/>
                      <a:pt x="165" y="87"/>
                    </a:cubicBezTo>
                    <a:cubicBezTo>
                      <a:pt x="165" y="87"/>
                      <a:pt x="165" y="86"/>
                      <a:pt x="166" y="86"/>
                    </a:cubicBezTo>
                    <a:cubicBezTo>
                      <a:pt x="166" y="86"/>
                      <a:pt x="166" y="86"/>
                      <a:pt x="166" y="86"/>
                    </a:cubicBezTo>
                    <a:cubicBezTo>
                      <a:pt x="166" y="86"/>
                      <a:pt x="166" y="86"/>
                      <a:pt x="166" y="86"/>
                    </a:cubicBezTo>
                    <a:cubicBezTo>
                      <a:pt x="167" y="86"/>
                      <a:pt x="167" y="86"/>
                      <a:pt x="167" y="86"/>
                    </a:cubicBezTo>
                    <a:cubicBezTo>
                      <a:pt x="167" y="86"/>
                      <a:pt x="167" y="86"/>
                      <a:pt x="167" y="86"/>
                    </a:cubicBezTo>
                    <a:cubicBezTo>
                      <a:pt x="167" y="86"/>
                      <a:pt x="167" y="86"/>
                      <a:pt x="167" y="86"/>
                    </a:cubicBezTo>
                    <a:cubicBezTo>
                      <a:pt x="167" y="86"/>
                      <a:pt x="167" y="86"/>
                      <a:pt x="168" y="86"/>
                    </a:cubicBezTo>
                    <a:cubicBezTo>
                      <a:pt x="168" y="87"/>
                      <a:pt x="168" y="87"/>
                      <a:pt x="168" y="87"/>
                    </a:cubicBezTo>
                    <a:cubicBezTo>
                      <a:pt x="169" y="87"/>
                      <a:pt x="169" y="87"/>
                      <a:pt x="169" y="87"/>
                    </a:cubicBezTo>
                    <a:cubicBezTo>
                      <a:pt x="169" y="87"/>
                      <a:pt x="170" y="88"/>
                      <a:pt x="170" y="88"/>
                    </a:cubicBezTo>
                    <a:cubicBezTo>
                      <a:pt x="170" y="88"/>
                      <a:pt x="171" y="88"/>
                      <a:pt x="171" y="88"/>
                    </a:cubicBezTo>
                    <a:cubicBezTo>
                      <a:pt x="172" y="88"/>
                      <a:pt x="173" y="88"/>
                      <a:pt x="173" y="88"/>
                    </a:cubicBezTo>
                    <a:cubicBezTo>
                      <a:pt x="174" y="88"/>
                      <a:pt x="175" y="88"/>
                      <a:pt x="175" y="89"/>
                    </a:cubicBezTo>
                    <a:cubicBezTo>
                      <a:pt x="175" y="89"/>
                      <a:pt x="176" y="89"/>
                      <a:pt x="176" y="90"/>
                    </a:cubicBezTo>
                    <a:cubicBezTo>
                      <a:pt x="176" y="90"/>
                      <a:pt x="176" y="91"/>
                      <a:pt x="176" y="92"/>
                    </a:cubicBezTo>
                    <a:cubicBezTo>
                      <a:pt x="176" y="92"/>
                      <a:pt x="177" y="93"/>
                      <a:pt x="177" y="94"/>
                    </a:cubicBezTo>
                    <a:cubicBezTo>
                      <a:pt x="178" y="94"/>
                      <a:pt x="178" y="95"/>
                      <a:pt x="179" y="95"/>
                    </a:cubicBezTo>
                    <a:cubicBezTo>
                      <a:pt x="179" y="95"/>
                      <a:pt x="180" y="96"/>
                      <a:pt x="180" y="96"/>
                    </a:cubicBezTo>
                    <a:cubicBezTo>
                      <a:pt x="181" y="96"/>
                      <a:pt x="181" y="96"/>
                      <a:pt x="181" y="96"/>
                    </a:cubicBezTo>
                    <a:cubicBezTo>
                      <a:pt x="181" y="96"/>
                      <a:pt x="181" y="96"/>
                      <a:pt x="181" y="96"/>
                    </a:cubicBezTo>
                    <a:cubicBezTo>
                      <a:pt x="181" y="96"/>
                      <a:pt x="181" y="96"/>
                      <a:pt x="181" y="96"/>
                    </a:cubicBezTo>
                    <a:cubicBezTo>
                      <a:pt x="181" y="96"/>
                      <a:pt x="182" y="96"/>
                      <a:pt x="182" y="96"/>
                    </a:cubicBezTo>
                    <a:cubicBezTo>
                      <a:pt x="183" y="96"/>
                      <a:pt x="184" y="96"/>
                      <a:pt x="185" y="96"/>
                    </a:cubicBezTo>
                    <a:cubicBezTo>
                      <a:pt x="186" y="96"/>
                      <a:pt x="187" y="96"/>
                      <a:pt x="188" y="96"/>
                    </a:cubicBezTo>
                    <a:cubicBezTo>
                      <a:pt x="189" y="96"/>
                      <a:pt x="190" y="96"/>
                      <a:pt x="191" y="96"/>
                    </a:cubicBezTo>
                    <a:cubicBezTo>
                      <a:pt x="191" y="96"/>
                      <a:pt x="192" y="96"/>
                      <a:pt x="193" y="96"/>
                    </a:cubicBezTo>
                    <a:cubicBezTo>
                      <a:pt x="194" y="96"/>
                      <a:pt x="194" y="96"/>
                      <a:pt x="195" y="96"/>
                    </a:cubicBezTo>
                    <a:cubicBezTo>
                      <a:pt x="195" y="96"/>
                      <a:pt x="196" y="96"/>
                      <a:pt x="196" y="96"/>
                    </a:cubicBezTo>
                    <a:cubicBezTo>
                      <a:pt x="196" y="97"/>
                      <a:pt x="196" y="97"/>
                      <a:pt x="196" y="97"/>
                    </a:cubicBezTo>
                    <a:cubicBezTo>
                      <a:pt x="196" y="98"/>
                      <a:pt x="196" y="98"/>
                      <a:pt x="196" y="99"/>
                    </a:cubicBezTo>
                    <a:cubicBezTo>
                      <a:pt x="195" y="100"/>
                      <a:pt x="195" y="101"/>
                      <a:pt x="194" y="102"/>
                    </a:cubicBezTo>
                    <a:cubicBezTo>
                      <a:pt x="194" y="103"/>
                      <a:pt x="193" y="104"/>
                      <a:pt x="192" y="104"/>
                    </a:cubicBezTo>
                    <a:cubicBezTo>
                      <a:pt x="192" y="105"/>
                      <a:pt x="191" y="105"/>
                      <a:pt x="190" y="105"/>
                    </a:cubicBezTo>
                    <a:cubicBezTo>
                      <a:pt x="190" y="105"/>
                      <a:pt x="190" y="105"/>
                      <a:pt x="189" y="106"/>
                    </a:cubicBezTo>
                    <a:cubicBezTo>
                      <a:pt x="189" y="106"/>
                      <a:pt x="189" y="106"/>
                      <a:pt x="188" y="106"/>
                    </a:cubicBezTo>
                    <a:cubicBezTo>
                      <a:pt x="188" y="107"/>
                      <a:pt x="188" y="107"/>
                      <a:pt x="188" y="108"/>
                    </a:cubicBezTo>
                    <a:cubicBezTo>
                      <a:pt x="188" y="108"/>
                      <a:pt x="188" y="109"/>
                      <a:pt x="188" y="109"/>
                    </a:cubicBezTo>
                    <a:cubicBezTo>
                      <a:pt x="188" y="109"/>
                      <a:pt x="188" y="109"/>
                      <a:pt x="188" y="110"/>
                    </a:cubicBezTo>
                    <a:cubicBezTo>
                      <a:pt x="188" y="110"/>
                      <a:pt x="188" y="110"/>
                      <a:pt x="188" y="110"/>
                    </a:cubicBezTo>
                    <a:cubicBezTo>
                      <a:pt x="188" y="110"/>
                      <a:pt x="188" y="110"/>
                      <a:pt x="188" y="110"/>
                    </a:cubicBezTo>
                    <a:cubicBezTo>
                      <a:pt x="188" y="110"/>
                      <a:pt x="188" y="110"/>
                      <a:pt x="188" y="110"/>
                    </a:cubicBezTo>
                    <a:cubicBezTo>
                      <a:pt x="188" y="111"/>
                      <a:pt x="188" y="111"/>
                      <a:pt x="188" y="112"/>
                    </a:cubicBezTo>
                    <a:cubicBezTo>
                      <a:pt x="188" y="113"/>
                      <a:pt x="188" y="113"/>
                      <a:pt x="188" y="114"/>
                    </a:cubicBezTo>
                    <a:cubicBezTo>
                      <a:pt x="188" y="114"/>
                      <a:pt x="189" y="114"/>
                      <a:pt x="189" y="115"/>
                    </a:cubicBezTo>
                    <a:cubicBezTo>
                      <a:pt x="189" y="115"/>
                      <a:pt x="190" y="115"/>
                      <a:pt x="190" y="115"/>
                    </a:cubicBezTo>
                    <a:cubicBezTo>
                      <a:pt x="190" y="115"/>
                      <a:pt x="190" y="115"/>
                      <a:pt x="190" y="115"/>
                    </a:cubicBezTo>
                    <a:cubicBezTo>
                      <a:pt x="190" y="115"/>
                      <a:pt x="190" y="115"/>
                      <a:pt x="190" y="115"/>
                    </a:cubicBezTo>
                    <a:cubicBezTo>
                      <a:pt x="190" y="115"/>
                      <a:pt x="190" y="115"/>
                      <a:pt x="190" y="115"/>
                    </a:cubicBezTo>
                    <a:cubicBezTo>
                      <a:pt x="190" y="115"/>
                      <a:pt x="190" y="115"/>
                      <a:pt x="190" y="115"/>
                    </a:cubicBezTo>
                    <a:cubicBezTo>
                      <a:pt x="191" y="115"/>
                      <a:pt x="191" y="115"/>
                      <a:pt x="191" y="115"/>
                    </a:cubicBezTo>
                    <a:cubicBezTo>
                      <a:pt x="192" y="115"/>
                      <a:pt x="192" y="114"/>
                      <a:pt x="192" y="114"/>
                    </a:cubicBezTo>
                    <a:cubicBezTo>
                      <a:pt x="193" y="114"/>
                      <a:pt x="193" y="113"/>
                      <a:pt x="193" y="113"/>
                    </a:cubicBezTo>
                    <a:cubicBezTo>
                      <a:pt x="194" y="112"/>
                      <a:pt x="194" y="112"/>
                      <a:pt x="194" y="111"/>
                    </a:cubicBezTo>
                    <a:cubicBezTo>
                      <a:pt x="194" y="111"/>
                      <a:pt x="195" y="111"/>
                      <a:pt x="195" y="110"/>
                    </a:cubicBezTo>
                    <a:cubicBezTo>
                      <a:pt x="195" y="110"/>
                      <a:pt x="195" y="110"/>
                      <a:pt x="195" y="110"/>
                    </a:cubicBezTo>
                    <a:cubicBezTo>
                      <a:pt x="195" y="109"/>
                      <a:pt x="195" y="109"/>
                      <a:pt x="196" y="109"/>
                    </a:cubicBezTo>
                    <a:cubicBezTo>
                      <a:pt x="196" y="109"/>
                      <a:pt x="196" y="109"/>
                      <a:pt x="196" y="109"/>
                    </a:cubicBezTo>
                    <a:cubicBezTo>
                      <a:pt x="196" y="109"/>
                      <a:pt x="196" y="109"/>
                      <a:pt x="196" y="110"/>
                    </a:cubicBezTo>
                    <a:cubicBezTo>
                      <a:pt x="196" y="110"/>
                      <a:pt x="197" y="111"/>
                      <a:pt x="197" y="112"/>
                    </a:cubicBezTo>
                    <a:cubicBezTo>
                      <a:pt x="197" y="113"/>
                      <a:pt x="197" y="114"/>
                      <a:pt x="197" y="115"/>
                    </a:cubicBezTo>
                    <a:cubicBezTo>
                      <a:pt x="198" y="116"/>
                      <a:pt x="198" y="117"/>
                      <a:pt x="198" y="118"/>
                    </a:cubicBezTo>
                    <a:cubicBezTo>
                      <a:pt x="198" y="118"/>
                      <a:pt x="198" y="119"/>
                      <a:pt x="198" y="119"/>
                    </a:cubicBezTo>
                    <a:cubicBezTo>
                      <a:pt x="198" y="120"/>
                      <a:pt x="198" y="120"/>
                      <a:pt x="199" y="121"/>
                    </a:cubicBezTo>
                    <a:cubicBezTo>
                      <a:pt x="199" y="121"/>
                      <a:pt x="199" y="122"/>
                      <a:pt x="199" y="123"/>
                    </a:cubicBezTo>
                    <a:cubicBezTo>
                      <a:pt x="199" y="123"/>
                      <a:pt x="199" y="124"/>
                      <a:pt x="199" y="124"/>
                    </a:cubicBezTo>
                    <a:cubicBezTo>
                      <a:pt x="199" y="124"/>
                      <a:pt x="199" y="124"/>
                      <a:pt x="199" y="124"/>
                    </a:cubicBezTo>
                    <a:cubicBezTo>
                      <a:pt x="199" y="124"/>
                      <a:pt x="200" y="124"/>
                      <a:pt x="200" y="124"/>
                    </a:cubicBezTo>
                    <a:cubicBezTo>
                      <a:pt x="200" y="124"/>
                      <a:pt x="200" y="124"/>
                      <a:pt x="200" y="124"/>
                    </a:cubicBezTo>
                    <a:cubicBezTo>
                      <a:pt x="200" y="124"/>
                      <a:pt x="200" y="123"/>
                      <a:pt x="200" y="123"/>
                    </a:cubicBezTo>
                    <a:cubicBezTo>
                      <a:pt x="200" y="123"/>
                      <a:pt x="200" y="123"/>
                      <a:pt x="200" y="123"/>
                    </a:cubicBezTo>
                    <a:cubicBezTo>
                      <a:pt x="200" y="123"/>
                      <a:pt x="200" y="122"/>
                      <a:pt x="200" y="122"/>
                    </a:cubicBezTo>
                    <a:cubicBezTo>
                      <a:pt x="200" y="121"/>
                      <a:pt x="200" y="121"/>
                      <a:pt x="199" y="120"/>
                    </a:cubicBezTo>
                    <a:cubicBezTo>
                      <a:pt x="199" y="120"/>
                      <a:pt x="199" y="119"/>
                      <a:pt x="199" y="119"/>
                    </a:cubicBezTo>
                    <a:cubicBezTo>
                      <a:pt x="199" y="118"/>
                      <a:pt x="199" y="118"/>
                      <a:pt x="199" y="118"/>
                    </a:cubicBezTo>
                    <a:cubicBezTo>
                      <a:pt x="199" y="116"/>
                      <a:pt x="198" y="114"/>
                      <a:pt x="198" y="113"/>
                    </a:cubicBezTo>
                    <a:cubicBezTo>
                      <a:pt x="198" y="111"/>
                      <a:pt x="198" y="110"/>
                      <a:pt x="197" y="110"/>
                    </a:cubicBezTo>
                    <a:cubicBezTo>
                      <a:pt x="197" y="109"/>
                      <a:pt x="197" y="108"/>
                      <a:pt x="197" y="108"/>
                    </a:cubicBezTo>
                    <a:cubicBezTo>
                      <a:pt x="196" y="108"/>
                      <a:pt x="196" y="108"/>
                      <a:pt x="196" y="108"/>
                    </a:cubicBezTo>
                    <a:cubicBezTo>
                      <a:pt x="196" y="108"/>
                      <a:pt x="195" y="108"/>
                      <a:pt x="195" y="108"/>
                    </a:cubicBezTo>
                    <a:cubicBezTo>
                      <a:pt x="195" y="108"/>
                      <a:pt x="195" y="108"/>
                      <a:pt x="195" y="109"/>
                    </a:cubicBezTo>
                    <a:cubicBezTo>
                      <a:pt x="194" y="109"/>
                      <a:pt x="194" y="109"/>
                      <a:pt x="194" y="110"/>
                    </a:cubicBezTo>
                    <a:cubicBezTo>
                      <a:pt x="194" y="110"/>
                      <a:pt x="194" y="110"/>
                      <a:pt x="193" y="111"/>
                    </a:cubicBezTo>
                    <a:cubicBezTo>
                      <a:pt x="193" y="111"/>
                      <a:pt x="193" y="111"/>
                      <a:pt x="193" y="112"/>
                    </a:cubicBezTo>
                    <a:cubicBezTo>
                      <a:pt x="192" y="112"/>
                      <a:pt x="192" y="113"/>
                      <a:pt x="192" y="113"/>
                    </a:cubicBezTo>
                    <a:cubicBezTo>
                      <a:pt x="192" y="113"/>
                      <a:pt x="191" y="114"/>
                      <a:pt x="191" y="114"/>
                    </a:cubicBezTo>
                    <a:cubicBezTo>
                      <a:pt x="191" y="114"/>
                      <a:pt x="191" y="114"/>
                      <a:pt x="190" y="114"/>
                    </a:cubicBezTo>
                    <a:cubicBezTo>
                      <a:pt x="190" y="114"/>
                      <a:pt x="190" y="114"/>
                      <a:pt x="190" y="114"/>
                    </a:cubicBezTo>
                    <a:cubicBezTo>
                      <a:pt x="190" y="114"/>
                      <a:pt x="190" y="114"/>
                      <a:pt x="190" y="114"/>
                    </a:cubicBezTo>
                    <a:cubicBezTo>
                      <a:pt x="190" y="114"/>
                      <a:pt x="190" y="114"/>
                      <a:pt x="190" y="114"/>
                    </a:cubicBezTo>
                    <a:cubicBezTo>
                      <a:pt x="190" y="114"/>
                      <a:pt x="190" y="114"/>
                      <a:pt x="190" y="114"/>
                    </a:cubicBezTo>
                    <a:cubicBezTo>
                      <a:pt x="190" y="114"/>
                      <a:pt x="190" y="114"/>
                      <a:pt x="189" y="114"/>
                    </a:cubicBezTo>
                    <a:cubicBezTo>
                      <a:pt x="189" y="113"/>
                      <a:pt x="189" y="113"/>
                      <a:pt x="189" y="113"/>
                    </a:cubicBezTo>
                    <a:cubicBezTo>
                      <a:pt x="189" y="112"/>
                      <a:pt x="189" y="112"/>
                      <a:pt x="189" y="111"/>
                    </a:cubicBezTo>
                    <a:cubicBezTo>
                      <a:pt x="189" y="111"/>
                      <a:pt x="189" y="110"/>
                      <a:pt x="189" y="109"/>
                    </a:cubicBezTo>
                    <a:cubicBezTo>
                      <a:pt x="189" y="109"/>
                      <a:pt x="189" y="109"/>
                      <a:pt x="189" y="108"/>
                    </a:cubicBezTo>
                    <a:cubicBezTo>
                      <a:pt x="189" y="108"/>
                      <a:pt x="189" y="108"/>
                      <a:pt x="189" y="107"/>
                    </a:cubicBezTo>
                    <a:cubicBezTo>
                      <a:pt x="189" y="107"/>
                      <a:pt x="189" y="107"/>
                      <a:pt x="190" y="107"/>
                    </a:cubicBezTo>
                    <a:cubicBezTo>
                      <a:pt x="190" y="106"/>
                      <a:pt x="190" y="106"/>
                      <a:pt x="190" y="106"/>
                    </a:cubicBezTo>
                    <a:cubicBezTo>
                      <a:pt x="191" y="106"/>
                      <a:pt x="192" y="106"/>
                      <a:pt x="193" y="105"/>
                    </a:cubicBezTo>
                    <a:cubicBezTo>
                      <a:pt x="194" y="104"/>
                      <a:pt x="194" y="104"/>
                      <a:pt x="195" y="103"/>
                    </a:cubicBezTo>
                    <a:cubicBezTo>
                      <a:pt x="196" y="102"/>
                      <a:pt x="196" y="101"/>
                      <a:pt x="197" y="100"/>
                    </a:cubicBezTo>
                    <a:cubicBezTo>
                      <a:pt x="197" y="99"/>
                      <a:pt x="197" y="98"/>
                      <a:pt x="197" y="97"/>
                    </a:cubicBezTo>
                    <a:cubicBezTo>
                      <a:pt x="197" y="97"/>
                      <a:pt x="197" y="96"/>
                      <a:pt x="197" y="96"/>
                    </a:cubicBezTo>
                    <a:cubicBezTo>
                      <a:pt x="196" y="95"/>
                      <a:pt x="196" y="95"/>
                      <a:pt x="195" y="95"/>
                    </a:cubicBezTo>
                    <a:cubicBezTo>
                      <a:pt x="194" y="95"/>
                      <a:pt x="194" y="95"/>
                      <a:pt x="193" y="95"/>
                    </a:cubicBezTo>
                    <a:cubicBezTo>
                      <a:pt x="192" y="95"/>
                      <a:pt x="191" y="95"/>
                      <a:pt x="191" y="95"/>
                    </a:cubicBezTo>
                    <a:cubicBezTo>
                      <a:pt x="190" y="95"/>
                      <a:pt x="189" y="95"/>
                      <a:pt x="188" y="95"/>
                    </a:cubicBezTo>
                    <a:cubicBezTo>
                      <a:pt x="187" y="95"/>
                      <a:pt x="186" y="95"/>
                      <a:pt x="185" y="95"/>
                    </a:cubicBezTo>
                    <a:cubicBezTo>
                      <a:pt x="184" y="95"/>
                      <a:pt x="183" y="95"/>
                      <a:pt x="183" y="95"/>
                    </a:cubicBezTo>
                    <a:cubicBezTo>
                      <a:pt x="182" y="95"/>
                      <a:pt x="181" y="95"/>
                      <a:pt x="181" y="95"/>
                    </a:cubicBezTo>
                    <a:cubicBezTo>
                      <a:pt x="181" y="95"/>
                      <a:pt x="180" y="95"/>
                      <a:pt x="180" y="95"/>
                    </a:cubicBezTo>
                    <a:cubicBezTo>
                      <a:pt x="180" y="95"/>
                      <a:pt x="179" y="94"/>
                      <a:pt x="179" y="94"/>
                    </a:cubicBezTo>
                    <a:cubicBezTo>
                      <a:pt x="178" y="94"/>
                      <a:pt x="178" y="93"/>
                      <a:pt x="178" y="93"/>
                    </a:cubicBezTo>
                    <a:cubicBezTo>
                      <a:pt x="178" y="93"/>
                      <a:pt x="177" y="92"/>
                      <a:pt x="177" y="92"/>
                    </a:cubicBezTo>
                    <a:cubicBezTo>
                      <a:pt x="177" y="91"/>
                      <a:pt x="177" y="90"/>
                      <a:pt x="177" y="90"/>
                    </a:cubicBezTo>
                    <a:cubicBezTo>
                      <a:pt x="177" y="89"/>
                      <a:pt x="176" y="88"/>
                      <a:pt x="176" y="88"/>
                    </a:cubicBezTo>
                    <a:cubicBezTo>
                      <a:pt x="175" y="88"/>
                      <a:pt x="175" y="87"/>
                      <a:pt x="174" y="87"/>
                    </a:cubicBezTo>
                    <a:cubicBezTo>
                      <a:pt x="173" y="87"/>
                      <a:pt x="172" y="87"/>
                      <a:pt x="171" y="87"/>
                    </a:cubicBezTo>
                    <a:cubicBezTo>
                      <a:pt x="171" y="87"/>
                      <a:pt x="171" y="87"/>
                      <a:pt x="170" y="87"/>
                    </a:cubicBezTo>
                    <a:cubicBezTo>
                      <a:pt x="170" y="87"/>
                      <a:pt x="170" y="86"/>
                      <a:pt x="169" y="86"/>
                    </a:cubicBezTo>
                    <a:cubicBezTo>
                      <a:pt x="169" y="86"/>
                      <a:pt x="169" y="86"/>
                      <a:pt x="169" y="86"/>
                    </a:cubicBezTo>
                    <a:cubicBezTo>
                      <a:pt x="169" y="86"/>
                      <a:pt x="168" y="86"/>
                      <a:pt x="168" y="86"/>
                    </a:cubicBezTo>
                    <a:cubicBezTo>
                      <a:pt x="168" y="86"/>
                      <a:pt x="168" y="85"/>
                      <a:pt x="168" y="85"/>
                    </a:cubicBezTo>
                    <a:cubicBezTo>
                      <a:pt x="168" y="85"/>
                      <a:pt x="167" y="85"/>
                      <a:pt x="167" y="85"/>
                    </a:cubicBezTo>
                    <a:cubicBezTo>
                      <a:pt x="167" y="85"/>
                      <a:pt x="167" y="85"/>
                      <a:pt x="167" y="85"/>
                    </a:cubicBezTo>
                    <a:cubicBezTo>
                      <a:pt x="167" y="85"/>
                      <a:pt x="167" y="85"/>
                      <a:pt x="166" y="85"/>
                    </a:cubicBezTo>
                    <a:moveTo>
                      <a:pt x="169" y="78"/>
                    </a:moveTo>
                    <a:cubicBezTo>
                      <a:pt x="169" y="78"/>
                      <a:pt x="169" y="78"/>
                      <a:pt x="169" y="78"/>
                    </a:cubicBezTo>
                    <a:cubicBezTo>
                      <a:pt x="169" y="78"/>
                      <a:pt x="169" y="78"/>
                      <a:pt x="169" y="79"/>
                    </a:cubicBezTo>
                    <a:cubicBezTo>
                      <a:pt x="169" y="79"/>
                      <a:pt x="169" y="79"/>
                      <a:pt x="169" y="79"/>
                    </a:cubicBezTo>
                    <a:cubicBezTo>
                      <a:pt x="169" y="79"/>
                      <a:pt x="169" y="79"/>
                      <a:pt x="169" y="79"/>
                    </a:cubicBezTo>
                    <a:cubicBezTo>
                      <a:pt x="169" y="79"/>
                      <a:pt x="169" y="79"/>
                      <a:pt x="169" y="79"/>
                    </a:cubicBezTo>
                    <a:cubicBezTo>
                      <a:pt x="169" y="79"/>
                      <a:pt x="169" y="79"/>
                      <a:pt x="169" y="79"/>
                    </a:cubicBezTo>
                    <a:cubicBezTo>
                      <a:pt x="170" y="79"/>
                      <a:pt x="170" y="80"/>
                      <a:pt x="170" y="80"/>
                    </a:cubicBezTo>
                    <a:cubicBezTo>
                      <a:pt x="170" y="80"/>
                      <a:pt x="170" y="80"/>
                      <a:pt x="170"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2" y="80"/>
                      <a:pt x="172" y="80"/>
                    </a:cubicBezTo>
                    <a:cubicBezTo>
                      <a:pt x="172" y="80"/>
                      <a:pt x="172" y="80"/>
                      <a:pt x="172" y="80"/>
                    </a:cubicBezTo>
                    <a:cubicBezTo>
                      <a:pt x="172" y="80"/>
                      <a:pt x="172" y="80"/>
                      <a:pt x="172" y="80"/>
                    </a:cubicBezTo>
                    <a:cubicBezTo>
                      <a:pt x="172" y="80"/>
                      <a:pt x="173" y="80"/>
                      <a:pt x="173" y="80"/>
                    </a:cubicBezTo>
                    <a:cubicBezTo>
                      <a:pt x="173" y="80"/>
                      <a:pt x="173" y="81"/>
                      <a:pt x="173" y="81"/>
                    </a:cubicBezTo>
                    <a:cubicBezTo>
                      <a:pt x="174" y="81"/>
                      <a:pt x="174" y="81"/>
                      <a:pt x="174" y="81"/>
                    </a:cubicBezTo>
                    <a:cubicBezTo>
                      <a:pt x="174" y="81"/>
                      <a:pt x="175" y="81"/>
                      <a:pt x="175" y="81"/>
                    </a:cubicBezTo>
                    <a:cubicBezTo>
                      <a:pt x="175" y="81"/>
                      <a:pt x="175" y="81"/>
                      <a:pt x="176" y="81"/>
                    </a:cubicBezTo>
                    <a:cubicBezTo>
                      <a:pt x="176" y="81"/>
                      <a:pt x="176" y="81"/>
                      <a:pt x="176" y="81"/>
                    </a:cubicBezTo>
                    <a:cubicBezTo>
                      <a:pt x="176" y="81"/>
                      <a:pt x="176" y="81"/>
                      <a:pt x="176" y="81"/>
                    </a:cubicBezTo>
                    <a:cubicBezTo>
                      <a:pt x="176" y="81"/>
                      <a:pt x="176" y="81"/>
                      <a:pt x="177" y="81"/>
                    </a:cubicBezTo>
                    <a:cubicBezTo>
                      <a:pt x="177" y="81"/>
                      <a:pt x="177" y="81"/>
                      <a:pt x="177" y="81"/>
                    </a:cubicBezTo>
                    <a:cubicBezTo>
                      <a:pt x="177" y="81"/>
                      <a:pt x="177" y="81"/>
                      <a:pt x="177" y="81"/>
                    </a:cubicBezTo>
                    <a:cubicBezTo>
                      <a:pt x="177" y="81"/>
                      <a:pt x="177" y="81"/>
                      <a:pt x="177" y="81"/>
                    </a:cubicBezTo>
                    <a:cubicBezTo>
                      <a:pt x="177" y="81"/>
                      <a:pt x="177" y="81"/>
                      <a:pt x="177" y="81"/>
                    </a:cubicBezTo>
                    <a:cubicBezTo>
                      <a:pt x="178" y="81"/>
                      <a:pt x="178" y="81"/>
                      <a:pt x="178" y="81"/>
                    </a:cubicBezTo>
                    <a:cubicBezTo>
                      <a:pt x="178" y="81"/>
                      <a:pt x="178" y="81"/>
                      <a:pt x="178" y="81"/>
                    </a:cubicBezTo>
                    <a:cubicBezTo>
                      <a:pt x="178" y="81"/>
                      <a:pt x="179" y="81"/>
                      <a:pt x="179" y="81"/>
                    </a:cubicBezTo>
                    <a:cubicBezTo>
                      <a:pt x="179" y="81"/>
                      <a:pt x="179" y="81"/>
                      <a:pt x="179" y="81"/>
                    </a:cubicBezTo>
                    <a:cubicBezTo>
                      <a:pt x="179" y="81"/>
                      <a:pt x="180" y="81"/>
                      <a:pt x="180" y="82"/>
                    </a:cubicBezTo>
                    <a:cubicBezTo>
                      <a:pt x="180" y="82"/>
                      <a:pt x="180" y="82"/>
                      <a:pt x="181" y="82"/>
                    </a:cubicBezTo>
                    <a:cubicBezTo>
                      <a:pt x="181" y="82"/>
                      <a:pt x="181" y="82"/>
                      <a:pt x="181" y="82"/>
                    </a:cubicBezTo>
                    <a:cubicBezTo>
                      <a:pt x="182" y="82"/>
                      <a:pt x="182" y="82"/>
                      <a:pt x="182" y="82"/>
                    </a:cubicBezTo>
                    <a:cubicBezTo>
                      <a:pt x="182" y="82"/>
                      <a:pt x="183" y="82"/>
                      <a:pt x="183" y="82"/>
                    </a:cubicBezTo>
                    <a:cubicBezTo>
                      <a:pt x="183" y="82"/>
                      <a:pt x="183" y="82"/>
                      <a:pt x="183" y="82"/>
                    </a:cubicBezTo>
                    <a:cubicBezTo>
                      <a:pt x="184" y="82"/>
                      <a:pt x="184" y="82"/>
                      <a:pt x="184" y="82"/>
                    </a:cubicBezTo>
                    <a:cubicBezTo>
                      <a:pt x="184" y="82"/>
                      <a:pt x="184" y="82"/>
                      <a:pt x="184" y="82"/>
                    </a:cubicBezTo>
                    <a:cubicBezTo>
                      <a:pt x="184" y="82"/>
                      <a:pt x="185" y="82"/>
                      <a:pt x="185" y="82"/>
                    </a:cubicBezTo>
                    <a:cubicBezTo>
                      <a:pt x="185" y="82"/>
                      <a:pt x="185" y="82"/>
                      <a:pt x="185" y="82"/>
                    </a:cubicBezTo>
                    <a:cubicBezTo>
                      <a:pt x="185" y="82"/>
                      <a:pt x="186" y="82"/>
                      <a:pt x="186" y="82"/>
                    </a:cubicBezTo>
                    <a:cubicBezTo>
                      <a:pt x="186" y="82"/>
                      <a:pt x="186" y="82"/>
                      <a:pt x="186" y="82"/>
                    </a:cubicBezTo>
                    <a:cubicBezTo>
                      <a:pt x="186" y="82"/>
                      <a:pt x="187" y="82"/>
                      <a:pt x="187" y="82"/>
                    </a:cubicBezTo>
                    <a:cubicBezTo>
                      <a:pt x="187" y="82"/>
                      <a:pt x="187" y="82"/>
                      <a:pt x="187" y="82"/>
                    </a:cubicBezTo>
                    <a:cubicBezTo>
                      <a:pt x="188" y="82"/>
                      <a:pt x="188" y="82"/>
                      <a:pt x="188" y="82"/>
                    </a:cubicBezTo>
                    <a:cubicBezTo>
                      <a:pt x="188" y="82"/>
                      <a:pt x="188" y="82"/>
                      <a:pt x="188" y="82"/>
                    </a:cubicBezTo>
                    <a:cubicBezTo>
                      <a:pt x="189" y="82"/>
                      <a:pt x="189" y="82"/>
                      <a:pt x="189" y="82"/>
                    </a:cubicBezTo>
                    <a:cubicBezTo>
                      <a:pt x="189" y="82"/>
                      <a:pt x="189" y="82"/>
                      <a:pt x="190" y="82"/>
                    </a:cubicBezTo>
                    <a:cubicBezTo>
                      <a:pt x="190" y="82"/>
                      <a:pt x="190" y="82"/>
                      <a:pt x="190" y="82"/>
                    </a:cubicBezTo>
                    <a:cubicBezTo>
                      <a:pt x="190" y="82"/>
                      <a:pt x="190" y="82"/>
                      <a:pt x="190" y="82"/>
                    </a:cubicBezTo>
                    <a:cubicBezTo>
                      <a:pt x="191" y="82"/>
                      <a:pt x="191" y="82"/>
                      <a:pt x="191" y="82"/>
                    </a:cubicBezTo>
                    <a:cubicBezTo>
                      <a:pt x="191" y="82"/>
                      <a:pt x="191" y="82"/>
                      <a:pt x="191" y="82"/>
                    </a:cubicBezTo>
                    <a:cubicBezTo>
                      <a:pt x="192" y="82"/>
                      <a:pt x="192" y="82"/>
                      <a:pt x="192" y="82"/>
                    </a:cubicBezTo>
                    <a:cubicBezTo>
                      <a:pt x="192" y="82"/>
                      <a:pt x="193" y="81"/>
                      <a:pt x="193" y="81"/>
                    </a:cubicBezTo>
                    <a:cubicBezTo>
                      <a:pt x="193" y="81"/>
                      <a:pt x="193" y="81"/>
                      <a:pt x="193" y="81"/>
                    </a:cubicBezTo>
                    <a:cubicBezTo>
                      <a:pt x="193" y="80"/>
                      <a:pt x="194" y="80"/>
                      <a:pt x="194" y="80"/>
                    </a:cubicBezTo>
                    <a:cubicBezTo>
                      <a:pt x="194" y="80"/>
                      <a:pt x="194" y="80"/>
                      <a:pt x="194" y="80"/>
                    </a:cubicBezTo>
                    <a:cubicBezTo>
                      <a:pt x="194" y="79"/>
                      <a:pt x="194" y="79"/>
                      <a:pt x="194" y="79"/>
                    </a:cubicBezTo>
                    <a:cubicBezTo>
                      <a:pt x="194" y="79"/>
                      <a:pt x="194" y="79"/>
                      <a:pt x="194" y="79"/>
                    </a:cubicBezTo>
                    <a:cubicBezTo>
                      <a:pt x="194" y="79"/>
                      <a:pt x="194" y="79"/>
                      <a:pt x="194" y="79"/>
                    </a:cubicBezTo>
                    <a:cubicBezTo>
                      <a:pt x="194" y="79"/>
                      <a:pt x="194" y="79"/>
                      <a:pt x="194" y="80"/>
                    </a:cubicBezTo>
                    <a:cubicBezTo>
                      <a:pt x="194" y="80"/>
                      <a:pt x="194" y="80"/>
                      <a:pt x="194" y="80"/>
                    </a:cubicBezTo>
                    <a:cubicBezTo>
                      <a:pt x="194" y="80"/>
                      <a:pt x="193" y="80"/>
                      <a:pt x="193" y="81"/>
                    </a:cubicBezTo>
                    <a:cubicBezTo>
                      <a:pt x="193" y="81"/>
                      <a:pt x="193" y="81"/>
                      <a:pt x="193" y="81"/>
                    </a:cubicBezTo>
                    <a:cubicBezTo>
                      <a:pt x="193" y="81"/>
                      <a:pt x="192" y="82"/>
                      <a:pt x="192" y="82"/>
                    </a:cubicBezTo>
                    <a:cubicBezTo>
                      <a:pt x="192" y="82"/>
                      <a:pt x="192" y="82"/>
                      <a:pt x="191" y="82"/>
                    </a:cubicBezTo>
                    <a:cubicBezTo>
                      <a:pt x="191" y="82"/>
                      <a:pt x="191" y="82"/>
                      <a:pt x="191" y="82"/>
                    </a:cubicBezTo>
                    <a:cubicBezTo>
                      <a:pt x="191" y="82"/>
                      <a:pt x="191" y="82"/>
                      <a:pt x="190" y="82"/>
                    </a:cubicBezTo>
                    <a:cubicBezTo>
                      <a:pt x="190" y="82"/>
                      <a:pt x="190" y="82"/>
                      <a:pt x="190" y="82"/>
                    </a:cubicBezTo>
                    <a:cubicBezTo>
                      <a:pt x="190" y="82"/>
                      <a:pt x="190" y="82"/>
                      <a:pt x="190" y="82"/>
                    </a:cubicBezTo>
                    <a:cubicBezTo>
                      <a:pt x="189" y="82"/>
                      <a:pt x="189" y="82"/>
                      <a:pt x="189" y="82"/>
                    </a:cubicBezTo>
                    <a:cubicBezTo>
                      <a:pt x="189" y="82"/>
                      <a:pt x="189" y="82"/>
                      <a:pt x="188" y="82"/>
                    </a:cubicBezTo>
                    <a:cubicBezTo>
                      <a:pt x="188" y="82"/>
                      <a:pt x="188" y="82"/>
                      <a:pt x="188" y="82"/>
                    </a:cubicBezTo>
                    <a:cubicBezTo>
                      <a:pt x="188" y="82"/>
                      <a:pt x="188" y="82"/>
                      <a:pt x="187" y="82"/>
                    </a:cubicBezTo>
                    <a:cubicBezTo>
                      <a:pt x="187" y="82"/>
                      <a:pt x="187" y="82"/>
                      <a:pt x="187" y="82"/>
                    </a:cubicBezTo>
                    <a:cubicBezTo>
                      <a:pt x="187" y="82"/>
                      <a:pt x="186" y="82"/>
                      <a:pt x="186" y="82"/>
                    </a:cubicBezTo>
                    <a:cubicBezTo>
                      <a:pt x="186" y="82"/>
                      <a:pt x="186" y="82"/>
                      <a:pt x="186" y="82"/>
                    </a:cubicBezTo>
                    <a:cubicBezTo>
                      <a:pt x="186" y="82"/>
                      <a:pt x="185" y="82"/>
                      <a:pt x="185" y="82"/>
                    </a:cubicBezTo>
                    <a:cubicBezTo>
                      <a:pt x="185" y="82"/>
                      <a:pt x="185" y="82"/>
                      <a:pt x="185" y="82"/>
                    </a:cubicBezTo>
                    <a:cubicBezTo>
                      <a:pt x="185" y="82"/>
                      <a:pt x="184" y="82"/>
                      <a:pt x="184" y="82"/>
                    </a:cubicBezTo>
                    <a:cubicBezTo>
                      <a:pt x="184" y="82"/>
                      <a:pt x="184" y="82"/>
                      <a:pt x="184" y="82"/>
                    </a:cubicBezTo>
                    <a:cubicBezTo>
                      <a:pt x="184" y="82"/>
                      <a:pt x="184" y="82"/>
                      <a:pt x="183" y="82"/>
                    </a:cubicBezTo>
                    <a:cubicBezTo>
                      <a:pt x="183" y="82"/>
                      <a:pt x="183" y="82"/>
                      <a:pt x="183" y="82"/>
                    </a:cubicBezTo>
                    <a:cubicBezTo>
                      <a:pt x="183" y="82"/>
                      <a:pt x="182" y="82"/>
                      <a:pt x="182" y="82"/>
                    </a:cubicBezTo>
                    <a:cubicBezTo>
                      <a:pt x="182" y="82"/>
                      <a:pt x="182" y="82"/>
                      <a:pt x="181" y="82"/>
                    </a:cubicBezTo>
                    <a:cubicBezTo>
                      <a:pt x="181" y="82"/>
                      <a:pt x="181" y="82"/>
                      <a:pt x="181" y="82"/>
                    </a:cubicBezTo>
                    <a:cubicBezTo>
                      <a:pt x="180" y="82"/>
                      <a:pt x="180" y="82"/>
                      <a:pt x="180" y="82"/>
                    </a:cubicBezTo>
                    <a:cubicBezTo>
                      <a:pt x="180" y="81"/>
                      <a:pt x="179" y="81"/>
                      <a:pt x="179" y="81"/>
                    </a:cubicBezTo>
                    <a:cubicBezTo>
                      <a:pt x="179" y="81"/>
                      <a:pt x="179" y="81"/>
                      <a:pt x="179" y="81"/>
                    </a:cubicBezTo>
                    <a:cubicBezTo>
                      <a:pt x="179" y="81"/>
                      <a:pt x="178" y="81"/>
                      <a:pt x="178" y="81"/>
                    </a:cubicBezTo>
                    <a:cubicBezTo>
                      <a:pt x="178" y="81"/>
                      <a:pt x="178" y="81"/>
                      <a:pt x="178" y="81"/>
                    </a:cubicBezTo>
                    <a:cubicBezTo>
                      <a:pt x="178" y="81"/>
                      <a:pt x="178" y="81"/>
                      <a:pt x="177" y="81"/>
                    </a:cubicBezTo>
                    <a:cubicBezTo>
                      <a:pt x="177" y="81"/>
                      <a:pt x="177" y="81"/>
                      <a:pt x="177" y="81"/>
                    </a:cubicBezTo>
                    <a:cubicBezTo>
                      <a:pt x="177" y="81"/>
                      <a:pt x="177" y="81"/>
                      <a:pt x="177" y="81"/>
                    </a:cubicBezTo>
                    <a:cubicBezTo>
                      <a:pt x="177" y="81"/>
                      <a:pt x="177" y="81"/>
                      <a:pt x="177" y="81"/>
                    </a:cubicBezTo>
                    <a:cubicBezTo>
                      <a:pt x="177" y="81"/>
                      <a:pt x="177" y="81"/>
                      <a:pt x="177" y="81"/>
                    </a:cubicBezTo>
                    <a:cubicBezTo>
                      <a:pt x="176" y="81"/>
                      <a:pt x="176" y="81"/>
                      <a:pt x="176" y="81"/>
                    </a:cubicBezTo>
                    <a:cubicBezTo>
                      <a:pt x="176" y="81"/>
                      <a:pt x="176" y="81"/>
                      <a:pt x="176" y="81"/>
                    </a:cubicBezTo>
                    <a:cubicBezTo>
                      <a:pt x="176" y="81"/>
                      <a:pt x="176" y="81"/>
                      <a:pt x="176" y="81"/>
                    </a:cubicBezTo>
                    <a:cubicBezTo>
                      <a:pt x="175" y="81"/>
                      <a:pt x="175" y="81"/>
                      <a:pt x="175" y="81"/>
                    </a:cubicBezTo>
                    <a:cubicBezTo>
                      <a:pt x="175" y="81"/>
                      <a:pt x="174" y="81"/>
                      <a:pt x="174" y="81"/>
                    </a:cubicBezTo>
                    <a:cubicBezTo>
                      <a:pt x="174" y="81"/>
                      <a:pt x="174" y="81"/>
                      <a:pt x="173" y="81"/>
                    </a:cubicBezTo>
                    <a:cubicBezTo>
                      <a:pt x="173" y="81"/>
                      <a:pt x="173" y="80"/>
                      <a:pt x="173" y="80"/>
                    </a:cubicBezTo>
                    <a:cubicBezTo>
                      <a:pt x="173" y="80"/>
                      <a:pt x="172" y="80"/>
                      <a:pt x="172" y="80"/>
                    </a:cubicBezTo>
                    <a:cubicBezTo>
                      <a:pt x="172" y="80"/>
                      <a:pt x="172" y="80"/>
                      <a:pt x="172" y="80"/>
                    </a:cubicBezTo>
                    <a:cubicBezTo>
                      <a:pt x="172" y="80"/>
                      <a:pt x="172" y="80"/>
                      <a:pt x="172" y="80"/>
                    </a:cubicBezTo>
                    <a:cubicBezTo>
                      <a:pt x="172"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1" y="80"/>
                      <a:pt x="171" y="80"/>
                    </a:cubicBezTo>
                    <a:cubicBezTo>
                      <a:pt x="171" y="80"/>
                      <a:pt x="170" y="80"/>
                      <a:pt x="170" y="80"/>
                    </a:cubicBezTo>
                    <a:cubicBezTo>
                      <a:pt x="170" y="80"/>
                      <a:pt x="170" y="80"/>
                      <a:pt x="170" y="79"/>
                    </a:cubicBezTo>
                    <a:cubicBezTo>
                      <a:pt x="170" y="79"/>
                      <a:pt x="169" y="79"/>
                      <a:pt x="169" y="79"/>
                    </a:cubicBezTo>
                    <a:cubicBezTo>
                      <a:pt x="169" y="79"/>
                      <a:pt x="169" y="79"/>
                      <a:pt x="169" y="78"/>
                    </a:cubicBezTo>
                    <a:moveTo>
                      <a:pt x="168" y="77"/>
                    </a:moveTo>
                    <a:cubicBezTo>
                      <a:pt x="168" y="77"/>
                      <a:pt x="168" y="78"/>
                      <a:pt x="168" y="78"/>
                    </a:cubicBezTo>
                    <a:cubicBezTo>
                      <a:pt x="168" y="78"/>
                      <a:pt x="168" y="78"/>
                      <a:pt x="168" y="78"/>
                    </a:cubicBezTo>
                    <a:cubicBezTo>
                      <a:pt x="168" y="78"/>
                      <a:pt x="168" y="78"/>
                      <a:pt x="168" y="78"/>
                    </a:cubicBezTo>
                    <a:cubicBezTo>
                      <a:pt x="168" y="78"/>
                      <a:pt x="169" y="78"/>
                      <a:pt x="169" y="78"/>
                    </a:cubicBezTo>
                    <a:cubicBezTo>
                      <a:pt x="168" y="78"/>
                      <a:pt x="168" y="78"/>
                      <a:pt x="168" y="78"/>
                    </a:cubicBezTo>
                    <a:cubicBezTo>
                      <a:pt x="168" y="77"/>
                      <a:pt x="168" y="77"/>
                      <a:pt x="168" y="77"/>
                    </a:cubicBezTo>
                    <a:moveTo>
                      <a:pt x="168" y="75"/>
                    </a:moveTo>
                    <a:cubicBezTo>
                      <a:pt x="168" y="75"/>
                      <a:pt x="168" y="75"/>
                      <a:pt x="168" y="75"/>
                    </a:cubicBezTo>
                    <a:cubicBezTo>
                      <a:pt x="168" y="76"/>
                      <a:pt x="168" y="76"/>
                      <a:pt x="168" y="76"/>
                    </a:cubicBezTo>
                    <a:cubicBezTo>
                      <a:pt x="168" y="76"/>
                      <a:pt x="168" y="77"/>
                      <a:pt x="168" y="77"/>
                    </a:cubicBezTo>
                    <a:cubicBezTo>
                      <a:pt x="168" y="77"/>
                      <a:pt x="168" y="77"/>
                      <a:pt x="168" y="77"/>
                    </a:cubicBezTo>
                    <a:cubicBezTo>
                      <a:pt x="168" y="77"/>
                      <a:pt x="168" y="77"/>
                      <a:pt x="168" y="77"/>
                    </a:cubicBezTo>
                    <a:cubicBezTo>
                      <a:pt x="168" y="77"/>
                      <a:pt x="168" y="77"/>
                      <a:pt x="168" y="77"/>
                    </a:cubicBezTo>
                    <a:cubicBezTo>
                      <a:pt x="168" y="76"/>
                      <a:pt x="168" y="76"/>
                      <a:pt x="168" y="76"/>
                    </a:cubicBezTo>
                    <a:cubicBezTo>
                      <a:pt x="168" y="76"/>
                      <a:pt x="168" y="76"/>
                      <a:pt x="168" y="75"/>
                    </a:cubicBezTo>
                    <a:cubicBezTo>
                      <a:pt x="168" y="75"/>
                      <a:pt x="168" y="75"/>
                      <a:pt x="168" y="75"/>
                    </a:cubicBezTo>
                    <a:moveTo>
                      <a:pt x="168" y="74"/>
                    </a:moveTo>
                    <a:cubicBezTo>
                      <a:pt x="168" y="74"/>
                      <a:pt x="168" y="74"/>
                      <a:pt x="168" y="74"/>
                    </a:cubicBezTo>
                    <a:cubicBezTo>
                      <a:pt x="168" y="74"/>
                      <a:pt x="168" y="74"/>
                      <a:pt x="168" y="74"/>
                    </a:cubicBezTo>
                    <a:cubicBezTo>
                      <a:pt x="168" y="74"/>
                      <a:pt x="168" y="74"/>
                      <a:pt x="168" y="74"/>
                    </a:cubicBezTo>
                    <a:cubicBezTo>
                      <a:pt x="168" y="75"/>
                      <a:pt x="168" y="75"/>
                      <a:pt x="168" y="75"/>
                    </a:cubicBezTo>
                    <a:cubicBezTo>
                      <a:pt x="168" y="75"/>
                      <a:pt x="168" y="75"/>
                      <a:pt x="168" y="74"/>
                    </a:cubicBezTo>
                    <a:cubicBezTo>
                      <a:pt x="168" y="74"/>
                      <a:pt x="168" y="74"/>
                      <a:pt x="168" y="74"/>
                    </a:cubicBezTo>
                    <a:cubicBezTo>
                      <a:pt x="168" y="74"/>
                      <a:pt x="168" y="74"/>
                      <a:pt x="168" y="74"/>
                    </a:cubicBezTo>
                    <a:cubicBezTo>
                      <a:pt x="168" y="74"/>
                      <a:pt x="168" y="74"/>
                      <a:pt x="168" y="74"/>
                    </a:cubicBezTo>
                    <a:moveTo>
                      <a:pt x="168" y="74"/>
                    </a:moveTo>
                    <a:cubicBezTo>
                      <a:pt x="168" y="74"/>
                      <a:pt x="168" y="74"/>
                      <a:pt x="168" y="74"/>
                    </a:cubicBezTo>
                    <a:cubicBezTo>
                      <a:pt x="168" y="74"/>
                      <a:pt x="168" y="74"/>
                      <a:pt x="168" y="74"/>
                    </a:cubicBezTo>
                    <a:cubicBezTo>
                      <a:pt x="168" y="74"/>
                      <a:pt x="168" y="74"/>
                      <a:pt x="168" y="74"/>
                    </a:cubicBezTo>
                    <a:cubicBezTo>
                      <a:pt x="168" y="74"/>
                      <a:pt x="168" y="74"/>
                      <a:pt x="168" y="74"/>
                    </a:cubicBezTo>
                    <a:cubicBezTo>
                      <a:pt x="168" y="74"/>
                      <a:pt x="168" y="74"/>
                      <a:pt x="168" y="74"/>
                    </a:cubicBezTo>
                    <a:cubicBezTo>
                      <a:pt x="168" y="74"/>
                      <a:pt x="168" y="74"/>
                      <a:pt x="168" y="74"/>
                    </a:cubicBezTo>
                    <a:cubicBezTo>
                      <a:pt x="168" y="74"/>
                      <a:pt x="168" y="74"/>
                      <a:pt x="168" y="74"/>
                    </a:cubicBezTo>
                    <a:cubicBezTo>
                      <a:pt x="168" y="74"/>
                      <a:pt x="168" y="74"/>
                      <a:pt x="168" y="74"/>
                    </a:cubicBezTo>
                    <a:moveTo>
                      <a:pt x="163" y="73"/>
                    </a:move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moveTo>
                      <a:pt x="193" y="73"/>
                    </a:moveTo>
                    <a:cubicBezTo>
                      <a:pt x="193" y="73"/>
                      <a:pt x="193" y="73"/>
                      <a:pt x="193" y="73"/>
                    </a:cubicBezTo>
                    <a:cubicBezTo>
                      <a:pt x="193" y="73"/>
                      <a:pt x="193" y="73"/>
                      <a:pt x="193" y="73"/>
                    </a:cubicBezTo>
                    <a:cubicBezTo>
                      <a:pt x="193" y="73"/>
                      <a:pt x="193" y="73"/>
                      <a:pt x="193" y="73"/>
                    </a:cubicBezTo>
                    <a:cubicBezTo>
                      <a:pt x="193" y="73"/>
                      <a:pt x="193" y="73"/>
                      <a:pt x="192" y="73"/>
                    </a:cubicBez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moveTo>
                      <a:pt x="163" y="73"/>
                    </a:move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moveTo>
                      <a:pt x="193" y="73"/>
                    </a:move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cubicBezTo>
                      <a:pt x="193" y="73"/>
                      <a:pt x="193" y="73"/>
                      <a:pt x="193" y="73"/>
                    </a:cubicBezTo>
                    <a:moveTo>
                      <a:pt x="163" y="73"/>
                    </a:move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cubicBezTo>
                      <a:pt x="163" y="73"/>
                      <a:pt x="163" y="73"/>
                      <a:pt x="163" y="73"/>
                    </a:cubicBezTo>
                    <a:moveTo>
                      <a:pt x="228" y="65"/>
                    </a:moveTo>
                    <a:cubicBezTo>
                      <a:pt x="228" y="66"/>
                      <a:pt x="228" y="66"/>
                      <a:pt x="229" y="66"/>
                    </a:cubicBezTo>
                    <a:cubicBezTo>
                      <a:pt x="229" y="66"/>
                      <a:pt x="230" y="67"/>
                      <a:pt x="230" y="67"/>
                    </a:cubicBezTo>
                    <a:cubicBezTo>
                      <a:pt x="230" y="67"/>
                      <a:pt x="231" y="67"/>
                      <a:pt x="231" y="67"/>
                    </a:cubicBezTo>
                    <a:cubicBezTo>
                      <a:pt x="232" y="67"/>
                      <a:pt x="232" y="67"/>
                      <a:pt x="232" y="68"/>
                    </a:cubicBezTo>
                    <a:cubicBezTo>
                      <a:pt x="232" y="67"/>
                      <a:pt x="232" y="67"/>
                      <a:pt x="231" y="67"/>
                    </a:cubicBezTo>
                    <a:cubicBezTo>
                      <a:pt x="231" y="67"/>
                      <a:pt x="230" y="67"/>
                      <a:pt x="230" y="67"/>
                    </a:cubicBezTo>
                    <a:cubicBezTo>
                      <a:pt x="230" y="67"/>
                      <a:pt x="229" y="66"/>
                      <a:pt x="229" y="66"/>
                    </a:cubicBezTo>
                    <a:cubicBezTo>
                      <a:pt x="228" y="66"/>
                      <a:pt x="228" y="66"/>
                      <a:pt x="228" y="65"/>
                    </a:cubicBezTo>
                    <a:moveTo>
                      <a:pt x="228" y="65"/>
                    </a:move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moveTo>
                      <a:pt x="228" y="65"/>
                    </a:move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moveTo>
                      <a:pt x="224" y="59"/>
                    </a:moveTo>
                    <a:cubicBezTo>
                      <a:pt x="224" y="59"/>
                      <a:pt x="223" y="59"/>
                      <a:pt x="223" y="59"/>
                    </a:cubicBezTo>
                    <a:cubicBezTo>
                      <a:pt x="223" y="59"/>
                      <a:pt x="223" y="59"/>
                      <a:pt x="222" y="59"/>
                    </a:cubicBezTo>
                    <a:cubicBezTo>
                      <a:pt x="222" y="59"/>
                      <a:pt x="222" y="59"/>
                      <a:pt x="222" y="59"/>
                    </a:cubicBezTo>
                    <a:cubicBezTo>
                      <a:pt x="221" y="60"/>
                      <a:pt x="221" y="60"/>
                      <a:pt x="221" y="60"/>
                    </a:cubicBezTo>
                    <a:cubicBezTo>
                      <a:pt x="221" y="60"/>
                      <a:pt x="220" y="60"/>
                      <a:pt x="220" y="60"/>
                    </a:cubicBezTo>
                    <a:cubicBezTo>
                      <a:pt x="220" y="60"/>
                      <a:pt x="220" y="60"/>
                      <a:pt x="220" y="60"/>
                    </a:cubicBezTo>
                    <a:cubicBezTo>
                      <a:pt x="220" y="60"/>
                      <a:pt x="220" y="60"/>
                      <a:pt x="219" y="60"/>
                    </a:cubicBezTo>
                    <a:cubicBezTo>
                      <a:pt x="219" y="61"/>
                      <a:pt x="219" y="61"/>
                      <a:pt x="219" y="61"/>
                    </a:cubicBezTo>
                    <a:cubicBezTo>
                      <a:pt x="219" y="61"/>
                      <a:pt x="219" y="61"/>
                      <a:pt x="218" y="61"/>
                    </a:cubicBezTo>
                    <a:cubicBezTo>
                      <a:pt x="218" y="60"/>
                      <a:pt x="218" y="60"/>
                      <a:pt x="218" y="60"/>
                    </a:cubicBezTo>
                    <a:cubicBezTo>
                      <a:pt x="218" y="60"/>
                      <a:pt x="218" y="60"/>
                      <a:pt x="217" y="60"/>
                    </a:cubicBezTo>
                    <a:cubicBezTo>
                      <a:pt x="217" y="60"/>
                      <a:pt x="217" y="60"/>
                      <a:pt x="217" y="60"/>
                    </a:cubicBezTo>
                    <a:cubicBezTo>
                      <a:pt x="216" y="60"/>
                      <a:pt x="216" y="60"/>
                      <a:pt x="216" y="60"/>
                    </a:cubicBezTo>
                    <a:cubicBezTo>
                      <a:pt x="216" y="60"/>
                      <a:pt x="215" y="60"/>
                      <a:pt x="215" y="60"/>
                    </a:cubicBezTo>
                    <a:cubicBezTo>
                      <a:pt x="215" y="60"/>
                      <a:pt x="215" y="60"/>
                      <a:pt x="214" y="60"/>
                    </a:cubicBezTo>
                    <a:cubicBezTo>
                      <a:pt x="214" y="60"/>
                      <a:pt x="214" y="60"/>
                      <a:pt x="214" y="60"/>
                    </a:cubicBezTo>
                    <a:cubicBezTo>
                      <a:pt x="213" y="60"/>
                      <a:pt x="213" y="60"/>
                      <a:pt x="213" y="60"/>
                    </a:cubicBezTo>
                    <a:cubicBezTo>
                      <a:pt x="213" y="60"/>
                      <a:pt x="212" y="60"/>
                      <a:pt x="212" y="60"/>
                    </a:cubicBezTo>
                    <a:cubicBezTo>
                      <a:pt x="212" y="60"/>
                      <a:pt x="212" y="60"/>
                      <a:pt x="211" y="60"/>
                    </a:cubicBezTo>
                    <a:cubicBezTo>
                      <a:pt x="211" y="60"/>
                      <a:pt x="211" y="60"/>
                      <a:pt x="211" y="60"/>
                    </a:cubicBezTo>
                    <a:cubicBezTo>
                      <a:pt x="210" y="61"/>
                      <a:pt x="210" y="61"/>
                      <a:pt x="209" y="61"/>
                    </a:cubicBezTo>
                    <a:cubicBezTo>
                      <a:pt x="209" y="61"/>
                      <a:pt x="209" y="62"/>
                      <a:pt x="208" y="62"/>
                    </a:cubicBezTo>
                    <a:cubicBezTo>
                      <a:pt x="208" y="62"/>
                      <a:pt x="208" y="62"/>
                      <a:pt x="207" y="63"/>
                    </a:cubicBezTo>
                    <a:cubicBezTo>
                      <a:pt x="207" y="63"/>
                      <a:pt x="207" y="63"/>
                      <a:pt x="207" y="63"/>
                    </a:cubicBezTo>
                    <a:cubicBezTo>
                      <a:pt x="206" y="64"/>
                      <a:pt x="206" y="64"/>
                      <a:pt x="206" y="64"/>
                    </a:cubicBezTo>
                    <a:cubicBezTo>
                      <a:pt x="206" y="64"/>
                      <a:pt x="205" y="64"/>
                      <a:pt x="205" y="65"/>
                    </a:cubicBezTo>
                    <a:cubicBezTo>
                      <a:pt x="205" y="65"/>
                      <a:pt x="205" y="65"/>
                      <a:pt x="204" y="65"/>
                    </a:cubicBezTo>
                    <a:cubicBezTo>
                      <a:pt x="204" y="65"/>
                      <a:pt x="204" y="65"/>
                      <a:pt x="204" y="65"/>
                    </a:cubicBezTo>
                    <a:cubicBezTo>
                      <a:pt x="204"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2" y="65"/>
                    </a:cubicBezTo>
                    <a:cubicBezTo>
                      <a:pt x="202" y="65"/>
                      <a:pt x="202" y="65"/>
                      <a:pt x="202" y="65"/>
                    </a:cubicBezTo>
                    <a:cubicBezTo>
                      <a:pt x="202" y="65"/>
                      <a:pt x="202" y="65"/>
                      <a:pt x="202" y="66"/>
                    </a:cubicBezTo>
                    <a:cubicBezTo>
                      <a:pt x="202" y="66"/>
                      <a:pt x="202" y="66"/>
                      <a:pt x="202" y="66"/>
                    </a:cubicBezTo>
                    <a:cubicBezTo>
                      <a:pt x="202" y="66"/>
                      <a:pt x="202" y="66"/>
                      <a:pt x="201" y="67"/>
                    </a:cubicBezTo>
                    <a:cubicBezTo>
                      <a:pt x="201" y="67"/>
                      <a:pt x="201" y="67"/>
                      <a:pt x="201" y="67"/>
                    </a:cubicBezTo>
                    <a:cubicBezTo>
                      <a:pt x="201" y="67"/>
                      <a:pt x="201" y="68"/>
                      <a:pt x="201" y="68"/>
                    </a:cubicBezTo>
                    <a:cubicBezTo>
                      <a:pt x="201" y="68"/>
                      <a:pt x="201" y="68"/>
                      <a:pt x="200" y="68"/>
                    </a:cubicBezTo>
                    <a:cubicBezTo>
                      <a:pt x="200" y="68"/>
                      <a:pt x="200" y="68"/>
                      <a:pt x="200" y="69"/>
                    </a:cubicBezTo>
                    <a:cubicBezTo>
                      <a:pt x="200" y="69"/>
                      <a:pt x="200" y="69"/>
                      <a:pt x="200" y="69"/>
                    </a:cubicBezTo>
                    <a:cubicBezTo>
                      <a:pt x="200" y="69"/>
                      <a:pt x="199" y="69"/>
                      <a:pt x="199" y="69"/>
                    </a:cubicBezTo>
                    <a:cubicBezTo>
                      <a:pt x="199" y="69"/>
                      <a:pt x="199" y="70"/>
                      <a:pt x="199" y="70"/>
                    </a:cubicBezTo>
                    <a:cubicBezTo>
                      <a:pt x="199" y="70"/>
                      <a:pt x="198" y="70"/>
                      <a:pt x="198" y="71"/>
                    </a:cubicBezTo>
                    <a:cubicBezTo>
                      <a:pt x="198" y="71"/>
                      <a:pt x="198" y="71"/>
                      <a:pt x="197" y="71"/>
                    </a:cubicBezTo>
                    <a:cubicBezTo>
                      <a:pt x="197" y="72"/>
                      <a:pt x="197" y="72"/>
                      <a:pt x="197" y="72"/>
                    </a:cubicBezTo>
                    <a:cubicBezTo>
                      <a:pt x="197" y="72"/>
                      <a:pt x="196" y="72"/>
                      <a:pt x="196" y="72"/>
                    </a:cubicBezTo>
                    <a:cubicBezTo>
                      <a:pt x="196" y="72"/>
                      <a:pt x="196" y="72"/>
                      <a:pt x="196" y="72"/>
                    </a:cubicBezTo>
                    <a:cubicBezTo>
                      <a:pt x="196" y="72"/>
                      <a:pt x="196" y="72"/>
                      <a:pt x="196" y="72"/>
                    </a:cubicBezTo>
                    <a:cubicBezTo>
                      <a:pt x="195" y="72"/>
                      <a:pt x="195" y="72"/>
                      <a:pt x="195" y="72"/>
                    </a:cubicBezTo>
                    <a:cubicBezTo>
                      <a:pt x="195" y="72"/>
                      <a:pt x="194" y="73"/>
                      <a:pt x="194" y="73"/>
                    </a:cubicBezTo>
                    <a:cubicBezTo>
                      <a:pt x="194" y="73"/>
                      <a:pt x="194" y="73"/>
                      <a:pt x="194" y="73"/>
                    </a:cubicBezTo>
                    <a:cubicBezTo>
                      <a:pt x="194" y="73"/>
                      <a:pt x="194" y="73"/>
                      <a:pt x="194" y="73"/>
                    </a:cubicBezTo>
                    <a:cubicBezTo>
                      <a:pt x="195" y="72"/>
                      <a:pt x="195" y="72"/>
                      <a:pt x="195" y="72"/>
                    </a:cubicBezTo>
                    <a:cubicBezTo>
                      <a:pt x="195" y="72"/>
                      <a:pt x="196" y="72"/>
                      <a:pt x="196" y="72"/>
                    </a:cubicBezTo>
                    <a:cubicBezTo>
                      <a:pt x="196" y="72"/>
                      <a:pt x="196" y="72"/>
                      <a:pt x="196" y="72"/>
                    </a:cubicBezTo>
                    <a:cubicBezTo>
                      <a:pt x="196" y="72"/>
                      <a:pt x="197" y="72"/>
                      <a:pt x="197" y="72"/>
                    </a:cubicBezTo>
                    <a:cubicBezTo>
                      <a:pt x="197" y="72"/>
                      <a:pt x="197" y="72"/>
                      <a:pt x="197" y="71"/>
                    </a:cubicBezTo>
                    <a:cubicBezTo>
                      <a:pt x="198" y="71"/>
                      <a:pt x="198" y="71"/>
                      <a:pt x="198" y="71"/>
                    </a:cubicBezTo>
                    <a:cubicBezTo>
                      <a:pt x="198" y="70"/>
                      <a:pt x="199" y="70"/>
                      <a:pt x="199" y="70"/>
                    </a:cubicBezTo>
                    <a:cubicBezTo>
                      <a:pt x="199" y="70"/>
                      <a:pt x="199" y="69"/>
                      <a:pt x="199" y="69"/>
                    </a:cubicBezTo>
                    <a:cubicBezTo>
                      <a:pt x="199" y="69"/>
                      <a:pt x="200" y="69"/>
                      <a:pt x="200" y="69"/>
                    </a:cubicBezTo>
                    <a:cubicBezTo>
                      <a:pt x="200" y="69"/>
                      <a:pt x="200" y="69"/>
                      <a:pt x="200" y="69"/>
                    </a:cubicBezTo>
                    <a:cubicBezTo>
                      <a:pt x="200" y="68"/>
                      <a:pt x="200" y="68"/>
                      <a:pt x="200" y="68"/>
                    </a:cubicBezTo>
                    <a:cubicBezTo>
                      <a:pt x="201" y="68"/>
                      <a:pt x="201" y="68"/>
                      <a:pt x="201" y="68"/>
                    </a:cubicBezTo>
                    <a:cubicBezTo>
                      <a:pt x="201" y="68"/>
                      <a:pt x="201" y="67"/>
                      <a:pt x="201" y="67"/>
                    </a:cubicBezTo>
                    <a:cubicBezTo>
                      <a:pt x="201" y="67"/>
                      <a:pt x="201" y="67"/>
                      <a:pt x="201" y="67"/>
                    </a:cubicBezTo>
                    <a:cubicBezTo>
                      <a:pt x="202" y="66"/>
                      <a:pt x="202" y="66"/>
                      <a:pt x="202" y="66"/>
                    </a:cubicBezTo>
                    <a:cubicBezTo>
                      <a:pt x="202" y="66"/>
                      <a:pt x="202" y="66"/>
                      <a:pt x="202" y="66"/>
                    </a:cubicBezTo>
                    <a:cubicBezTo>
                      <a:pt x="202" y="65"/>
                      <a:pt x="202" y="65"/>
                      <a:pt x="202" y="65"/>
                    </a:cubicBezTo>
                    <a:cubicBezTo>
                      <a:pt x="202" y="65"/>
                      <a:pt x="202" y="65"/>
                      <a:pt x="202"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3" y="65"/>
                      <a:pt x="203" y="65"/>
                    </a:cubicBezTo>
                    <a:cubicBezTo>
                      <a:pt x="203" y="65"/>
                      <a:pt x="204" y="65"/>
                      <a:pt x="204" y="65"/>
                    </a:cubicBezTo>
                    <a:cubicBezTo>
                      <a:pt x="204" y="65"/>
                      <a:pt x="204" y="65"/>
                      <a:pt x="204" y="65"/>
                    </a:cubicBezTo>
                    <a:cubicBezTo>
                      <a:pt x="205" y="65"/>
                      <a:pt x="205" y="65"/>
                      <a:pt x="205" y="65"/>
                    </a:cubicBezTo>
                    <a:cubicBezTo>
                      <a:pt x="205" y="64"/>
                      <a:pt x="206" y="64"/>
                      <a:pt x="206" y="64"/>
                    </a:cubicBezTo>
                    <a:cubicBezTo>
                      <a:pt x="206" y="64"/>
                      <a:pt x="206" y="64"/>
                      <a:pt x="207" y="63"/>
                    </a:cubicBezTo>
                    <a:cubicBezTo>
                      <a:pt x="207" y="63"/>
                      <a:pt x="207" y="63"/>
                      <a:pt x="207" y="63"/>
                    </a:cubicBezTo>
                    <a:cubicBezTo>
                      <a:pt x="208" y="62"/>
                      <a:pt x="208" y="62"/>
                      <a:pt x="208" y="62"/>
                    </a:cubicBezTo>
                    <a:cubicBezTo>
                      <a:pt x="209" y="62"/>
                      <a:pt x="209" y="61"/>
                      <a:pt x="209" y="61"/>
                    </a:cubicBezTo>
                    <a:cubicBezTo>
                      <a:pt x="210" y="61"/>
                      <a:pt x="210" y="61"/>
                      <a:pt x="211" y="60"/>
                    </a:cubicBezTo>
                    <a:cubicBezTo>
                      <a:pt x="211" y="60"/>
                      <a:pt x="211" y="60"/>
                      <a:pt x="211" y="60"/>
                    </a:cubicBezTo>
                    <a:cubicBezTo>
                      <a:pt x="212" y="60"/>
                      <a:pt x="212" y="60"/>
                      <a:pt x="212" y="60"/>
                    </a:cubicBezTo>
                    <a:cubicBezTo>
                      <a:pt x="212" y="60"/>
                      <a:pt x="213" y="60"/>
                      <a:pt x="213" y="60"/>
                    </a:cubicBezTo>
                    <a:cubicBezTo>
                      <a:pt x="213" y="60"/>
                      <a:pt x="213" y="60"/>
                      <a:pt x="214" y="60"/>
                    </a:cubicBezTo>
                    <a:cubicBezTo>
                      <a:pt x="214" y="60"/>
                      <a:pt x="214" y="60"/>
                      <a:pt x="214" y="60"/>
                    </a:cubicBezTo>
                    <a:cubicBezTo>
                      <a:pt x="215" y="60"/>
                      <a:pt x="215" y="60"/>
                      <a:pt x="215" y="60"/>
                    </a:cubicBezTo>
                    <a:cubicBezTo>
                      <a:pt x="215" y="60"/>
                      <a:pt x="216" y="60"/>
                      <a:pt x="216" y="60"/>
                    </a:cubicBezTo>
                    <a:cubicBezTo>
                      <a:pt x="216" y="60"/>
                      <a:pt x="216" y="60"/>
                      <a:pt x="217" y="60"/>
                    </a:cubicBezTo>
                    <a:cubicBezTo>
                      <a:pt x="217" y="60"/>
                      <a:pt x="217" y="60"/>
                      <a:pt x="217" y="60"/>
                    </a:cubicBezTo>
                    <a:cubicBezTo>
                      <a:pt x="218" y="60"/>
                      <a:pt x="218" y="60"/>
                      <a:pt x="218" y="60"/>
                    </a:cubicBezTo>
                    <a:cubicBezTo>
                      <a:pt x="218" y="60"/>
                      <a:pt x="218" y="60"/>
                      <a:pt x="218" y="61"/>
                    </a:cubicBezTo>
                    <a:cubicBezTo>
                      <a:pt x="219" y="61"/>
                      <a:pt x="219" y="61"/>
                      <a:pt x="219" y="61"/>
                    </a:cubicBezTo>
                    <a:cubicBezTo>
                      <a:pt x="219" y="61"/>
                      <a:pt x="219" y="61"/>
                      <a:pt x="219" y="60"/>
                    </a:cubicBezTo>
                    <a:cubicBezTo>
                      <a:pt x="220" y="60"/>
                      <a:pt x="220" y="60"/>
                      <a:pt x="220" y="60"/>
                    </a:cubicBezTo>
                    <a:cubicBezTo>
                      <a:pt x="220" y="60"/>
                      <a:pt x="220" y="60"/>
                      <a:pt x="220" y="60"/>
                    </a:cubicBezTo>
                    <a:cubicBezTo>
                      <a:pt x="220" y="60"/>
                      <a:pt x="221" y="60"/>
                      <a:pt x="221" y="60"/>
                    </a:cubicBezTo>
                    <a:cubicBezTo>
                      <a:pt x="221" y="60"/>
                      <a:pt x="221" y="60"/>
                      <a:pt x="222" y="59"/>
                    </a:cubicBezTo>
                    <a:cubicBezTo>
                      <a:pt x="222" y="59"/>
                      <a:pt x="222" y="59"/>
                      <a:pt x="222" y="59"/>
                    </a:cubicBezTo>
                    <a:cubicBezTo>
                      <a:pt x="223" y="59"/>
                      <a:pt x="223" y="59"/>
                      <a:pt x="223" y="59"/>
                    </a:cubicBezTo>
                    <a:cubicBezTo>
                      <a:pt x="223" y="59"/>
                      <a:pt x="224" y="59"/>
                      <a:pt x="224" y="59"/>
                    </a:cubicBezTo>
                    <a:cubicBezTo>
                      <a:pt x="224" y="59"/>
                      <a:pt x="224" y="59"/>
                      <a:pt x="224" y="59"/>
                    </a:cubicBezTo>
                    <a:cubicBezTo>
                      <a:pt x="224" y="59"/>
                      <a:pt x="224" y="59"/>
                      <a:pt x="224" y="60"/>
                    </a:cubicBezTo>
                    <a:cubicBezTo>
                      <a:pt x="224" y="60"/>
                      <a:pt x="225" y="60"/>
                      <a:pt x="225" y="61"/>
                    </a:cubicBezTo>
                    <a:cubicBezTo>
                      <a:pt x="225" y="61"/>
                      <a:pt x="225" y="61"/>
                      <a:pt x="225" y="61"/>
                    </a:cubicBezTo>
                    <a:cubicBezTo>
                      <a:pt x="226" y="62"/>
                      <a:pt x="226" y="62"/>
                      <a:pt x="226" y="62"/>
                    </a:cubicBezTo>
                    <a:cubicBezTo>
                      <a:pt x="226" y="62"/>
                      <a:pt x="226" y="63"/>
                      <a:pt x="226" y="63"/>
                    </a:cubicBezTo>
                    <a:cubicBezTo>
                      <a:pt x="227" y="63"/>
                      <a:pt x="227" y="63"/>
                      <a:pt x="227" y="63"/>
                    </a:cubicBezTo>
                    <a:cubicBezTo>
                      <a:pt x="227" y="64"/>
                      <a:pt x="227" y="64"/>
                      <a:pt x="227" y="64"/>
                    </a:cubicBezTo>
                    <a:cubicBezTo>
                      <a:pt x="227" y="64"/>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8" y="65"/>
                      <a:pt x="228" y="65"/>
                    </a:cubicBezTo>
                    <a:cubicBezTo>
                      <a:pt x="228" y="65"/>
                      <a:pt x="227" y="64"/>
                      <a:pt x="227" y="64"/>
                    </a:cubicBezTo>
                    <a:cubicBezTo>
                      <a:pt x="227" y="64"/>
                      <a:pt x="227" y="64"/>
                      <a:pt x="227" y="63"/>
                    </a:cubicBezTo>
                    <a:cubicBezTo>
                      <a:pt x="227" y="63"/>
                      <a:pt x="227" y="63"/>
                      <a:pt x="226" y="63"/>
                    </a:cubicBezTo>
                    <a:cubicBezTo>
                      <a:pt x="226" y="63"/>
                      <a:pt x="226" y="62"/>
                      <a:pt x="226" y="62"/>
                    </a:cubicBezTo>
                    <a:cubicBezTo>
                      <a:pt x="226" y="62"/>
                      <a:pt x="226" y="62"/>
                      <a:pt x="225" y="61"/>
                    </a:cubicBezTo>
                    <a:cubicBezTo>
                      <a:pt x="225" y="61"/>
                      <a:pt x="225" y="61"/>
                      <a:pt x="225" y="61"/>
                    </a:cubicBezTo>
                    <a:cubicBezTo>
                      <a:pt x="225" y="60"/>
                      <a:pt x="224" y="60"/>
                      <a:pt x="224" y="60"/>
                    </a:cubicBezTo>
                    <a:cubicBezTo>
                      <a:pt x="224" y="59"/>
                      <a:pt x="224" y="59"/>
                      <a:pt x="224" y="59"/>
                    </a:cubicBezTo>
                    <a:cubicBezTo>
                      <a:pt x="224" y="59"/>
                      <a:pt x="224" y="59"/>
                      <a:pt x="224" y="59"/>
                    </a:cubicBezTo>
                    <a:moveTo>
                      <a:pt x="104" y="51"/>
                    </a:moveTo>
                    <a:cubicBezTo>
                      <a:pt x="104" y="51"/>
                      <a:pt x="104" y="51"/>
                      <a:pt x="104" y="51"/>
                    </a:cubicBezTo>
                    <a:cubicBezTo>
                      <a:pt x="104" y="51"/>
                      <a:pt x="104" y="51"/>
                      <a:pt x="104" y="51"/>
                    </a:cubicBezTo>
                    <a:cubicBezTo>
                      <a:pt x="103" y="51"/>
                      <a:pt x="103" y="51"/>
                      <a:pt x="103" y="51"/>
                    </a:cubicBezTo>
                    <a:cubicBezTo>
                      <a:pt x="103" y="51"/>
                      <a:pt x="103" y="51"/>
                      <a:pt x="103" y="51"/>
                    </a:cubicBezTo>
                    <a:cubicBezTo>
                      <a:pt x="103" y="51"/>
                      <a:pt x="103" y="51"/>
                      <a:pt x="103" y="51"/>
                    </a:cubicBezTo>
                    <a:cubicBezTo>
                      <a:pt x="103" y="51"/>
                      <a:pt x="103" y="51"/>
                      <a:pt x="103" y="51"/>
                    </a:cubicBezTo>
                    <a:cubicBezTo>
                      <a:pt x="104" y="51"/>
                      <a:pt x="104" y="51"/>
                      <a:pt x="104" y="51"/>
                    </a:cubicBezTo>
                    <a:cubicBezTo>
                      <a:pt x="104" y="51"/>
                      <a:pt x="104" y="51"/>
                      <a:pt x="104" y="51"/>
                    </a:cubicBezTo>
                    <a:cubicBezTo>
                      <a:pt x="104" y="51"/>
                      <a:pt x="104" y="51"/>
                      <a:pt x="104" y="51"/>
                    </a:cubicBezTo>
                    <a:moveTo>
                      <a:pt x="49" y="19"/>
                    </a:moveTo>
                    <a:cubicBezTo>
                      <a:pt x="49" y="20"/>
                      <a:pt x="49" y="21"/>
                      <a:pt x="50" y="22"/>
                    </a:cubicBezTo>
                    <a:cubicBezTo>
                      <a:pt x="50" y="23"/>
                      <a:pt x="50" y="24"/>
                      <a:pt x="51" y="24"/>
                    </a:cubicBezTo>
                    <a:cubicBezTo>
                      <a:pt x="51" y="25"/>
                      <a:pt x="51" y="26"/>
                      <a:pt x="52" y="26"/>
                    </a:cubicBezTo>
                    <a:cubicBezTo>
                      <a:pt x="52"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2" y="27"/>
                      <a:pt x="52" y="26"/>
                    </a:cubicBezTo>
                    <a:cubicBezTo>
                      <a:pt x="51" y="26"/>
                      <a:pt x="51" y="25"/>
                      <a:pt x="51" y="24"/>
                    </a:cubicBezTo>
                    <a:cubicBezTo>
                      <a:pt x="50" y="24"/>
                      <a:pt x="50" y="23"/>
                      <a:pt x="50" y="22"/>
                    </a:cubicBezTo>
                    <a:cubicBezTo>
                      <a:pt x="49" y="21"/>
                      <a:pt x="49" y="20"/>
                      <a:pt x="49" y="19"/>
                    </a:cubicBezTo>
                    <a:moveTo>
                      <a:pt x="87" y="17"/>
                    </a:move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moveTo>
                      <a:pt x="87" y="17"/>
                    </a:move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moveTo>
                      <a:pt x="87" y="17"/>
                    </a:move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moveTo>
                      <a:pt x="88" y="12"/>
                    </a:move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moveTo>
                      <a:pt x="87" y="10"/>
                    </a:moveTo>
                    <a:cubicBezTo>
                      <a:pt x="87" y="11"/>
                      <a:pt x="87" y="11"/>
                      <a:pt x="87" y="11"/>
                    </a:cubicBezTo>
                    <a:cubicBezTo>
                      <a:pt x="87" y="11"/>
                      <a:pt x="88" y="11"/>
                      <a:pt x="88" y="11"/>
                    </a:cubicBezTo>
                    <a:cubicBezTo>
                      <a:pt x="88" y="11"/>
                      <a:pt x="88" y="11"/>
                      <a:pt x="88" y="12"/>
                    </a:cubicBezTo>
                    <a:cubicBezTo>
                      <a:pt x="88" y="12"/>
                      <a:pt x="88" y="12"/>
                      <a:pt x="88" y="12"/>
                    </a:cubicBezTo>
                    <a:cubicBezTo>
                      <a:pt x="88" y="12"/>
                      <a:pt x="88" y="12"/>
                      <a:pt x="88" y="12"/>
                    </a:cubicBezTo>
                    <a:cubicBezTo>
                      <a:pt x="88" y="11"/>
                      <a:pt x="88" y="11"/>
                      <a:pt x="88" y="11"/>
                    </a:cubicBezTo>
                    <a:cubicBezTo>
                      <a:pt x="88" y="11"/>
                      <a:pt x="87" y="11"/>
                      <a:pt x="87" y="11"/>
                    </a:cubicBezTo>
                    <a:cubicBezTo>
                      <a:pt x="87" y="11"/>
                      <a:pt x="87" y="11"/>
                      <a:pt x="87" y="10"/>
                    </a:cubicBezTo>
                    <a:moveTo>
                      <a:pt x="87" y="10"/>
                    </a:move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moveTo>
                      <a:pt x="87" y="10"/>
                    </a:move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moveTo>
                      <a:pt x="87" y="10"/>
                    </a:move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10"/>
                      <a:pt x="87" y="10"/>
                    </a:cubicBezTo>
                    <a:moveTo>
                      <a:pt x="73" y="5"/>
                    </a:move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5"/>
                    </a:cubicBezTo>
                    <a:cubicBezTo>
                      <a:pt x="73" y="5"/>
                      <a:pt x="73" y="5"/>
                      <a:pt x="73" y="5"/>
                    </a:cubicBezTo>
                    <a:moveTo>
                      <a:pt x="81" y="4"/>
                    </a:moveTo>
                    <a:cubicBezTo>
                      <a:pt x="81" y="4"/>
                      <a:pt x="81" y="4"/>
                      <a:pt x="81" y="4"/>
                    </a:cubicBezTo>
                    <a:cubicBezTo>
                      <a:pt x="81" y="4"/>
                      <a:pt x="81" y="4"/>
                      <a:pt x="81" y="4"/>
                    </a:cubicBezTo>
                    <a:cubicBezTo>
                      <a:pt x="81" y="4"/>
                      <a:pt x="81" y="4"/>
                      <a:pt x="81" y="4"/>
                    </a:cubicBezTo>
                    <a:cubicBezTo>
                      <a:pt x="81" y="4"/>
                      <a:pt x="81" y="4"/>
                      <a:pt x="81" y="4"/>
                    </a:cubicBezTo>
                    <a:cubicBezTo>
                      <a:pt x="82" y="4"/>
                      <a:pt x="82" y="5"/>
                      <a:pt x="82" y="6"/>
                    </a:cubicBezTo>
                    <a:cubicBezTo>
                      <a:pt x="82" y="6"/>
                      <a:pt x="83" y="7"/>
                      <a:pt x="83" y="7"/>
                    </a:cubicBezTo>
                    <a:cubicBezTo>
                      <a:pt x="84" y="8"/>
                      <a:pt x="84" y="8"/>
                      <a:pt x="85" y="9"/>
                    </a:cubicBezTo>
                    <a:cubicBezTo>
                      <a:pt x="85" y="9"/>
                      <a:pt x="86" y="9"/>
                      <a:pt x="87" y="10"/>
                    </a:cubicBezTo>
                    <a:cubicBezTo>
                      <a:pt x="86" y="9"/>
                      <a:pt x="85" y="9"/>
                      <a:pt x="85" y="9"/>
                    </a:cubicBezTo>
                    <a:cubicBezTo>
                      <a:pt x="84" y="8"/>
                      <a:pt x="84" y="8"/>
                      <a:pt x="83" y="7"/>
                    </a:cubicBezTo>
                    <a:cubicBezTo>
                      <a:pt x="83" y="7"/>
                      <a:pt x="82" y="6"/>
                      <a:pt x="82" y="6"/>
                    </a:cubicBezTo>
                    <a:cubicBezTo>
                      <a:pt x="82" y="5"/>
                      <a:pt x="82" y="4"/>
                      <a:pt x="81" y="4"/>
                    </a:cubicBezTo>
                    <a:cubicBezTo>
                      <a:pt x="81" y="4"/>
                      <a:pt x="81" y="4"/>
                      <a:pt x="81" y="4"/>
                    </a:cubicBezTo>
                    <a:cubicBezTo>
                      <a:pt x="81" y="4"/>
                      <a:pt x="81" y="4"/>
                      <a:pt x="81" y="4"/>
                    </a:cubicBezTo>
                    <a:cubicBezTo>
                      <a:pt x="81" y="4"/>
                      <a:pt x="81" y="4"/>
                      <a:pt x="81" y="4"/>
                    </a:cubicBezTo>
                    <a:cubicBezTo>
                      <a:pt x="81" y="4"/>
                      <a:pt x="81" y="4"/>
                      <a:pt x="81" y="4"/>
                    </a:cubicBezTo>
                    <a:moveTo>
                      <a:pt x="81" y="3"/>
                    </a:moveTo>
                    <a:cubicBezTo>
                      <a:pt x="81" y="3"/>
                      <a:pt x="81" y="3"/>
                      <a:pt x="81" y="3"/>
                    </a:cubicBezTo>
                    <a:cubicBezTo>
                      <a:pt x="81" y="3"/>
                      <a:pt x="81" y="3"/>
                      <a:pt x="81" y="3"/>
                    </a:cubicBezTo>
                    <a:cubicBezTo>
                      <a:pt x="81" y="3"/>
                      <a:pt x="81" y="3"/>
                      <a:pt x="81" y="3"/>
                    </a:cubicBezTo>
                    <a:cubicBezTo>
                      <a:pt x="81" y="3"/>
                      <a:pt x="81" y="4"/>
                      <a:pt x="81" y="4"/>
                    </a:cubicBezTo>
                    <a:cubicBezTo>
                      <a:pt x="81" y="4"/>
                      <a:pt x="81" y="3"/>
                      <a:pt x="81" y="3"/>
                    </a:cubicBezTo>
                    <a:cubicBezTo>
                      <a:pt x="81" y="3"/>
                      <a:pt x="81" y="3"/>
                      <a:pt x="81" y="3"/>
                    </a:cubicBezTo>
                    <a:cubicBezTo>
                      <a:pt x="81" y="3"/>
                      <a:pt x="81" y="3"/>
                      <a:pt x="81" y="3"/>
                    </a:cubicBezTo>
                    <a:cubicBezTo>
                      <a:pt x="81" y="3"/>
                      <a:pt x="81" y="3"/>
                      <a:pt x="81" y="3"/>
                    </a:cubicBezTo>
                    <a:moveTo>
                      <a:pt x="75" y="2"/>
                    </a:moveTo>
                    <a:cubicBezTo>
                      <a:pt x="75" y="2"/>
                      <a:pt x="75" y="3"/>
                      <a:pt x="75" y="3"/>
                    </a:cubicBezTo>
                    <a:cubicBezTo>
                      <a:pt x="74" y="3"/>
                      <a:pt x="74" y="4"/>
                      <a:pt x="74" y="4"/>
                    </a:cubicBezTo>
                    <a:cubicBezTo>
                      <a:pt x="74" y="4"/>
                      <a:pt x="74" y="4"/>
                      <a:pt x="74" y="5"/>
                    </a:cubicBezTo>
                    <a:cubicBezTo>
                      <a:pt x="74" y="5"/>
                      <a:pt x="73" y="5"/>
                      <a:pt x="73" y="5"/>
                    </a:cubicBezTo>
                    <a:cubicBezTo>
                      <a:pt x="73" y="5"/>
                      <a:pt x="74" y="5"/>
                      <a:pt x="74" y="5"/>
                    </a:cubicBezTo>
                    <a:cubicBezTo>
                      <a:pt x="74" y="4"/>
                      <a:pt x="74" y="4"/>
                      <a:pt x="74" y="4"/>
                    </a:cubicBezTo>
                    <a:cubicBezTo>
                      <a:pt x="74" y="4"/>
                      <a:pt x="74" y="3"/>
                      <a:pt x="75" y="3"/>
                    </a:cubicBezTo>
                    <a:cubicBezTo>
                      <a:pt x="75" y="3"/>
                      <a:pt x="75" y="2"/>
                      <a:pt x="75" y="2"/>
                    </a:cubicBezTo>
                    <a:moveTo>
                      <a:pt x="80" y="2"/>
                    </a:moveTo>
                    <a:cubicBezTo>
                      <a:pt x="80" y="2"/>
                      <a:pt x="80" y="2"/>
                      <a:pt x="80" y="2"/>
                    </a:cubicBezTo>
                    <a:cubicBezTo>
                      <a:pt x="80" y="2"/>
                      <a:pt x="81" y="2"/>
                      <a:pt x="81" y="3"/>
                    </a:cubicBezTo>
                    <a:cubicBezTo>
                      <a:pt x="81" y="3"/>
                      <a:pt x="81" y="3"/>
                      <a:pt x="81" y="3"/>
                    </a:cubicBezTo>
                    <a:cubicBezTo>
                      <a:pt x="81" y="3"/>
                      <a:pt x="81" y="3"/>
                      <a:pt x="81" y="3"/>
                    </a:cubicBezTo>
                    <a:cubicBezTo>
                      <a:pt x="81" y="3"/>
                      <a:pt x="81" y="3"/>
                      <a:pt x="81" y="3"/>
                    </a:cubicBezTo>
                    <a:cubicBezTo>
                      <a:pt x="81" y="3"/>
                      <a:pt x="81" y="3"/>
                      <a:pt x="81" y="3"/>
                    </a:cubicBezTo>
                    <a:cubicBezTo>
                      <a:pt x="81" y="2"/>
                      <a:pt x="81" y="2"/>
                      <a:pt x="80" y="2"/>
                    </a:cubicBezTo>
                    <a:cubicBezTo>
                      <a:pt x="80" y="2"/>
                      <a:pt x="80" y="2"/>
                      <a:pt x="80" y="2"/>
                    </a:cubicBezTo>
                    <a:moveTo>
                      <a:pt x="80" y="1"/>
                    </a:moveTo>
                    <a:cubicBezTo>
                      <a:pt x="80" y="1"/>
                      <a:pt x="80" y="1"/>
                      <a:pt x="80" y="1"/>
                    </a:cubicBezTo>
                    <a:cubicBezTo>
                      <a:pt x="80" y="1"/>
                      <a:pt x="80" y="1"/>
                      <a:pt x="80" y="1"/>
                    </a:cubicBezTo>
                    <a:cubicBezTo>
                      <a:pt x="80" y="1"/>
                      <a:pt x="80" y="1"/>
                      <a:pt x="80" y="2"/>
                    </a:cubicBezTo>
                    <a:cubicBezTo>
                      <a:pt x="80" y="2"/>
                      <a:pt x="80" y="2"/>
                      <a:pt x="80" y="2"/>
                    </a:cubicBezTo>
                    <a:cubicBezTo>
                      <a:pt x="80" y="2"/>
                      <a:pt x="80" y="2"/>
                      <a:pt x="80" y="2"/>
                    </a:cubicBezTo>
                    <a:cubicBezTo>
                      <a:pt x="80" y="1"/>
                      <a:pt x="80" y="1"/>
                      <a:pt x="80" y="1"/>
                    </a:cubicBezTo>
                    <a:cubicBezTo>
                      <a:pt x="80" y="1"/>
                      <a:pt x="80" y="1"/>
                      <a:pt x="80" y="1"/>
                    </a:cubicBezTo>
                    <a:cubicBezTo>
                      <a:pt x="80" y="1"/>
                      <a:pt x="80" y="1"/>
                      <a:pt x="80" y="1"/>
                    </a:cubicBezTo>
                    <a:moveTo>
                      <a:pt x="78" y="0"/>
                    </a:moveTo>
                    <a:cubicBezTo>
                      <a:pt x="76" y="1"/>
                      <a:pt x="76" y="1"/>
                      <a:pt x="76" y="1"/>
                    </a:cubicBezTo>
                    <a:cubicBezTo>
                      <a:pt x="75" y="1"/>
                      <a:pt x="75" y="1"/>
                      <a:pt x="75" y="1"/>
                    </a:cubicBezTo>
                    <a:cubicBezTo>
                      <a:pt x="75" y="1"/>
                      <a:pt x="75" y="1"/>
                      <a:pt x="75" y="1"/>
                    </a:cubicBezTo>
                    <a:cubicBezTo>
                      <a:pt x="75" y="1"/>
                      <a:pt x="75" y="1"/>
                      <a:pt x="75" y="1"/>
                    </a:cubicBezTo>
                    <a:cubicBezTo>
                      <a:pt x="75" y="1"/>
                      <a:pt x="75" y="1"/>
                      <a:pt x="75" y="1"/>
                    </a:cubicBezTo>
                    <a:cubicBezTo>
                      <a:pt x="75" y="1"/>
                      <a:pt x="75" y="1"/>
                      <a:pt x="75" y="1"/>
                    </a:cubicBezTo>
                    <a:cubicBezTo>
                      <a:pt x="75" y="1"/>
                      <a:pt x="76" y="1"/>
                      <a:pt x="76" y="1"/>
                    </a:cubicBezTo>
                    <a:cubicBezTo>
                      <a:pt x="78" y="0"/>
                      <a:pt x="78" y="0"/>
                      <a:pt x="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3" name="Freeform 97">
                <a:extLst>
                  <a:ext uri="{FF2B5EF4-FFF2-40B4-BE49-F238E27FC236}">
                    <a16:creationId xmlns:a16="http://schemas.microsoft.com/office/drawing/2014/main" id="{698D225E-B7CD-E545-92BF-9FEB8611BE3E}"/>
                  </a:ext>
                </a:extLst>
              </p:cNvPr>
              <p:cNvSpPr>
                <a:spLocks/>
              </p:cNvSpPr>
              <p:nvPr/>
            </p:nvSpPr>
            <p:spPr bwMode="auto">
              <a:xfrm>
                <a:off x="4502" y="728"/>
                <a:ext cx="277" cy="117"/>
              </a:xfrm>
              <a:custGeom>
                <a:avLst/>
                <a:gdLst>
                  <a:gd name="T0" fmla="*/ 82 w 261"/>
                  <a:gd name="T1" fmla="*/ 4 h 110"/>
                  <a:gd name="T2" fmla="*/ 76 w 261"/>
                  <a:gd name="T3" fmla="*/ 8 h 110"/>
                  <a:gd name="T4" fmla="*/ 78 w 261"/>
                  <a:gd name="T5" fmla="*/ 16 h 110"/>
                  <a:gd name="T6" fmla="*/ 76 w 261"/>
                  <a:gd name="T7" fmla="*/ 23 h 110"/>
                  <a:gd name="T8" fmla="*/ 68 w 261"/>
                  <a:gd name="T9" fmla="*/ 25 h 110"/>
                  <a:gd name="T10" fmla="*/ 61 w 261"/>
                  <a:gd name="T11" fmla="*/ 23 h 110"/>
                  <a:gd name="T12" fmla="*/ 53 w 261"/>
                  <a:gd name="T13" fmla="*/ 22 h 110"/>
                  <a:gd name="T14" fmla="*/ 49 w 261"/>
                  <a:gd name="T15" fmla="*/ 17 h 110"/>
                  <a:gd name="T16" fmla="*/ 39 w 261"/>
                  <a:gd name="T17" fmla="*/ 15 h 110"/>
                  <a:gd name="T18" fmla="*/ 32 w 261"/>
                  <a:gd name="T19" fmla="*/ 15 h 110"/>
                  <a:gd name="T20" fmla="*/ 25 w 261"/>
                  <a:gd name="T21" fmla="*/ 19 h 110"/>
                  <a:gd name="T22" fmla="*/ 17 w 261"/>
                  <a:gd name="T23" fmla="*/ 23 h 110"/>
                  <a:gd name="T24" fmla="*/ 1 w 261"/>
                  <a:gd name="T25" fmla="*/ 30 h 110"/>
                  <a:gd name="T26" fmla="*/ 1 w 261"/>
                  <a:gd name="T27" fmla="*/ 31 h 110"/>
                  <a:gd name="T28" fmla="*/ 4 w 261"/>
                  <a:gd name="T29" fmla="*/ 38 h 110"/>
                  <a:gd name="T30" fmla="*/ 20 w 261"/>
                  <a:gd name="T31" fmla="*/ 47 h 110"/>
                  <a:gd name="T32" fmla="*/ 26 w 261"/>
                  <a:gd name="T33" fmla="*/ 59 h 110"/>
                  <a:gd name="T34" fmla="*/ 23 w 261"/>
                  <a:gd name="T35" fmla="*/ 68 h 110"/>
                  <a:gd name="T36" fmla="*/ 42 w 261"/>
                  <a:gd name="T37" fmla="*/ 75 h 110"/>
                  <a:gd name="T38" fmla="*/ 50 w 261"/>
                  <a:gd name="T39" fmla="*/ 80 h 110"/>
                  <a:gd name="T40" fmla="*/ 62 w 261"/>
                  <a:gd name="T41" fmla="*/ 93 h 110"/>
                  <a:gd name="T42" fmla="*/ 69 w 261"/>
                  <a:gd name="T43" fmla="*/ 99 h 110"/>
                  <a:gd name="T44" fmla="*/ 76 w 261"/>
                  <a:gd name="T45" fmla="*/ 99 h 110"/>
                  <a:gd name="T46" fmla="*/ 98 w 261"/>
                  <a:gd name="T47" fmla="*/ 99 h 110"/>
                  <a:gd name="T48" fmla="*/ 116 w 261"/>
                  <a:gd name="T49" fmla="*/ 104 h 110"/>
                  <a:gd name="T50" fmla="*/ 122 w 261"/>
                  <a:gd name="T51" fmla="*/ 105 h 110"/>
                  <a:gd name="T52" fmla="*/ 130 w 261"/>
                  <a:gd name="T53" fmla="*/ 107 h 110"/>
                  <a:gd name="T54" fmla="*/ 136 w 261"/>
                  <a:gd name="T55" fmla="*/ 110 h 110"/>
                  <a:gd name="T56" fmla="*/ 154 w 261"/>
                  <a:gd name="T57" fmla="*/ 101 h 110"/>
                  <a:gd name="T58" fmla="*/ 169 w 261"/>
                  <a:gd name="T59" fmla="*/ 102 h 110"/>
                  <a:gd name="T60" fmla="*/ 190 w 261"/>
                  <a:gd name="T61" fmla="*/ 92 h 110"/>
                  <a:gd name="T62" fmla="*/ 192 w 261"/>
                  <a:gd name="T63" fmla="*/ 84 h 110"/>
                  <a:gd name="T64" fmla="*/ 193 w 261"/>
                  <a:gd name="T65" fmla="*/ 76 h 110"/>
                  <a:gd name="T66" fmla="*/ 207 w 261"/>
                  <a:gd name="T67" fmla="*/ 77 h 110"/>
                  <a:gd name="T68" fmla="*/ 225 w 261"/>
                  <a:gd name="T69" fmla="*/ 71 h 110"/>
                  <a:gd name="T70" fmla="*/ 240 w 261"/>
                  <a:gd name="T71" fmla="*/ 60 h 110"/>
                  <a:gd name="T72" fmla="*/ 253 w 261"/>
                  <a:gd name="T73" fmla="*/ 58 h 110"/>
                  <a:gd name="T74" fmla="*/ 261 w 261"/>
                  <a:gd name="T75" fmla="*/ 57 h 110"/>
                  <a:gd name="T76" fmla="*/ 250 w 261"/>
                  <a:gd name="T77" fmla="*/ 46 h 110"/>
                  <a:gd name="T78" fmla="*/ 242 w 261"/>
                  <a:gd name="T79" fmla="*/ 48 h 110"/>
                  <a:gd name="T80" fmla="*/ 232 w 261"/>
                  <a:gd name="T81" fmla="*/ 47 h 110"/>
                  <a:gd name="T82" fmla="*/ 225 w 261"/>
                  <a:gd name="T83" fmla="*/ 45 h 110"/>
                  <a:gd name="T84" fmla="*/ 226 w 261"/>
                  <a:gd name="T85" fmla="*/ 41 h 110"/>
                  <a:gd name="T86" fmla="*/ 228 w 261"/>
                  <a:gd name="T87" fmla="*/ 24 h 110"/>
                  <a:gd name="T88" fmla="*/ 220 w 261"/>
                  <a:gd name="T89" fmla="*/ 22 h 110"/>
                  <a:gd name="T90" fmla="*/ 208 w 261"/>
                  <a:gd name="T91" fmla="*/ 23 h 110"/>
                  <a:gd name="T92" fmla="*/ 198 w 261"/>
                  <a:gd name="T93" fmla="*/ 28 h 110"/>
                  <a:gd name="T94" fmla="*/ 186 w 261"/>
                  <a:gd name="T95" fmla="*/ 32 h 110"/>
                  <a:gd name="T96" fmla="*/ 170 w 261"/>
                  <a:gd name="T97" fmla="*/ 31 h 110"/>
                  <a:gd name="T98" fmla="*/ 159 w 261"/>
                  <a:gd name="T99" fmla="*/ 25 h 110"/>
                  <a:gd name="T100" fmla="*/ 150 w 261"/>
                  <a:gd name="T101" fmla="*/ 20 h 110"/>
                  <a:gd name="T102" fmla="*/ 141 w 261"/>
                  <a:gd name="T103" fmla="*/ 19 h 110"/>
                  <a:gd name="T104" fmla="*/ 135 w 261"/>
                  <a:gd name="T105" fmla="*/ 19 h 110"/>
                  <a:gd name="T106" fmla="*/ 127 w 261"/>
                  <a:gd name="T107" fmla="*/ 22 h 110"/>
                  <a:gd name="T108" fmla="*/ 120 w 261"/>
                  <a:gd name="T109" fmla="*/ 20 h 110"/>
                  <a:gd name="T110" fmla="*/ 111 w 261"/>
                  <a:gd name="T111" fmla="*/ 14 h 110"/>
                  <a:gd name="T112" fmla="*/ 111 w 261"/>
                  <a:gd name="T113" fmla="*/ 10 h 110"/>
                  <a:gd name="T114" fmla="*/ 103 w 261"/>
                  <a:gd name="T115" fmla="*/ 6 h 110"/>
                  <a:gd name="T116" fmla="*/ 87 w 261"/>
                  <a:gd name="T117" fmla="*/ 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110">
                    <a:moveTo>
                      <a:pt x="85" y="0"/>
                    </a:moveTo>
                    <a:cubicBezTo>
                      <a:pt x="85" y="0"/>
                      <a:pt x="85" y="0"/>
                      <a:pt x="84" y="1"/>
                    </a:cubicBezTo>
                    <a:cubicBezTo>
                      <a:pt x="84" y="1"/>
                      <a:pt x="84" y="1"/>
                      <a:pt x="84" y="1"/>
                    </a:cubicBezTo>
                    <a:cubicBezTo>
                      <a:pt x="84" y="1"/>
                      <a:pt x="84" y="1"/>
                      <a:pt x="84" y="1"/>
                    </a:cubicBezTo>
                    <a:cubicBezTo>
                      <a:pt x="84" y="1"/>
                      <a:pt x="84" y="1"/>
                      <a:pt x="84" y="2"/>
                    </a:cubicBezTo>
                    <a:cubicBezTo>
                      <a:pt x="84" y="2"/>
                      <a:pt x="83" y="2"/>
                      <a:pt x="83" y="2"/>
                    </a:cubicBezTo>
                    <a:cubicBezTo>
                      <a:pt x="83" y="2"/>
                      <a:pt x="83" y="2"/>
                      <a:pt x="83" y="2"/>
                    </a:cubicBezTo>
                    <a:cubicBezTo>
                      <a:pt x="83" y="2"/>
                      <a:pt x="83" y="3"/>
                      <a:pt x="83" y="3"/>
                    </a:cubicBezTo>
                    <a:cubicBezTo>
                      <a:pt x="83" y="3"/>
                      <a:pt x="83" y="3"/>
                      <a:pt x="83" y="3"/>
                    </a:cubicBezTo>
                    <a:cubicBezTo>
                      <a:pt x="83" y="3"/>
                      <a:pt x="82" y="3"/>
                      <a:pt x="82" y="3"/>
                    </a:cubicBezTo>
                    <a:cubicBezTo>
                      <a:pt x="82" y="3"/>
                      <a:pt x="82" y="3"/>
                      <a:pt x="82" y="4"/>
                    </a:cubicBezTo>
                    <a:cubicBezTo>
                      <a:pt x="82" y="4"/>
                      <a:pt x="82" y="4"/>
                      <a:pt x="81" y="4"/>
                    </a:cubicBezTo>
                    <a:cubicBezTo>
                      <a:pt x="81" y="4"/>
                      <a:pt x="81" y="4"/>
                      <a:pt x="81" y="4"/>
                    </a:cubicBezTo>
                    <a:cubicBezTo>
                      <a:pt x="81" y="4"/>
                      <a:pt x="80" y="4"/>
                      <a:pt x="80" y="4"/>
                    </a:cubicBezTo>
                    <a:cubicBezTo>
                      <a:pt x="80" y="4"/>
                      <a:pt x="80" y="5"/>
                      <a:pt x="79" y="5"/>
                    </a:cubicBezTo>
                    <a:cubicBezTo>
                      <a:pt x="79" y="5"/>
                      <a:pt x="79" y="5"/>
                      <a:pt x="79" y="5"/>
                    </a:cubicBezTo>
                    <a:cubicBezTo>
                      <a:pt x="79" y="5"/>
                      <a:pt x="79" y="5"/>
                      <a:pt x="78" y="6"/>
                    </a:cubicBezTo>
                    <a:cubicBezTo>
                      <a:pt x="78" y="6"/>
                      <a:pt x="78" y="6"/>
                      <a:pt x="78" y="6"/>
                    </a:cubicBezTo>
                    <a:cubicBezTo>
                      <a:pt x="78" y="7"/>
                      <a:pt x="78" y="7"/>
                      <a:pt x="78" y="7"/>
                    </a:cubicBezTo>
                    <a:cubicBezTo>
                      <a:pt x="78" y="7"/>
                      <a:pt x="77" y="7"/>
                      <a:pt x="77" y="7"/>
                    </a:cubicBezTo>
                    <a:cubicBezTo>
                      <a:pt x="77" y="7"/>
                      <a:pt x="77" y="8"/>
                      <a:pt x="77" y="8"/>
                    </a:cubicBezTo>
                    <a:cubicBezTo>
                      <a:pt x="76" y="8"/>
                      <a:pt x="76" y="8"/>
                      <a:pt x="76" y="8"/>
                    </a:cubicBezTo>
                    <a:cubicBezTo>
                      <a:pt x="76" y="8"/>
                      <a:pt x="76" y="8"/>
                      <a:pt x="75" y="9"/>
                    </a:cubicBezTo>
                    <a:cubicBezTo>
                      <a:pt x="75" y="9"/>
                      <a:pt x="75" y="9"/>
                      <a:pt x="75" y="9"/>
                    </a:cubicBezTo>
                    <a:cubicBezTo>
                      <a:pt x="75" y="9"/>
                      <a:pt x="75" y="9"/>
                      <a:pt x="75" y="9"/>
                    </a:cubicBezTo>
                    <a:cubicBezTo>
                      <a:pt x="75" y="9"/>
                      <a:pt x="75" y="9"/>
                      <a:pt x="75" y="9"/>
                    </a:cubicBezTo>
                    <a:cubicBezTo>
                      <a:pt x="75" y="9"/>
                      <a:pt x="75" y="9"/>
                      <a:pt x="75" y="9"/>
                    </a:cubicBezTo>
                    <a:cubicBezTo>
                      <a:pt x="75" y="9"/>
                      <a:pt x="75" y="9"/>
                      <a:pt x="75" y="9"/>
                    </a:cubicBezTo>
                    <a:cubicBezTo>
                      <a:pt x="75" y="10"/>
                      <a:pt x="75" y="10"/>
                      <a:pt x="75" y="10"/>
                    </a:cubicBezTo>
                    <a:cubicBezTo>
                      <a:pt x="75" y="10"/>
                      <a:pt x="76" y="11"/>
                      <a:pt x="76" y="12"/>
                    </a:cubicBezTo>
                    <a:cubicBezTo>
                      <a:pt x="76" y="12"/>
                      <a:pt x="76" y="13"/>
                      <a:pt x="77" y="14"/>
                    </a:cubicBezTo>
                    <a:cubicBezTo>
                      <a:pt x="77" y="14"/>
                      <a:pt x="77" y="15"/>
                      <a:pt x="77" y="15"/>
                    </a:cubicBezTo>
                    <a:cubicBezTo>
                      <a:pt x="78" y="16"/>
                      <a:pt x="78" y="16"/>
                      <a:pt x="78" y="16"/>
                    </a:cubicBezTo>
                    <a:cubicBezTo>
                      <a:pt x="78" y="16"/>
                      <a:pt x="78" y="16"/>
                      <a:pt x="78" y="17"/>
                    </a:cubicBezTo>
                    <a:cubicBezTo>
                      <a:pt x="79" y="17"/>
                      <a:pt x="79" y="17"/>
                      <a:pt x="79" y="17"/>
                    </a:cubicBezTo>
                    <a:cubicBezTo>
                      <a:pt x="79" y="17"/>
                      <a:pt x="79" y="17"/>
                      <a:pt x="79" y="18"/>
                    </a:cubicBezTo>
                    <a:cubicBezTo>
                      <a:pt x="79" y="18"/>
                      <a:pt x="79" y="18"/>
                      <a:pt x="79" y="18"/>
                    </a:cubicBezTo>
                    <a:cubicBezTo>
                      <a:pt x="79" y="19"/>
                      <a:pt x="79" y="19"/>
                      <a:pt x="79" y="19"/>
                    </a:cubicBezTo>
                    <a:cubicBezTo>
                      <a:pt x="79" y="20"/>
                      <a:pt x="79" y="20"/>
                      <a:pt x="79" y="20"/>
                    </a:cubicBezTo>
                    <a:cubicBezTo>
                      <a:pt x="79" y="21"/>
                      <a:pt x="78" y="21"/>
                      <a:pt x="78" y="21"/>
                    </a:cubicBezTo>
                    <a:cubicBezTo>
                      <a:pt x="78" y="21"/>
                      <a:pt x="78" y="21"/>
                      <a:pt x="78" y="22"/>
                    </a:cubicBezTo>
                    <a:cubicBezTo>
                      <a:pt x="78" y="22"/>
                      <a:pt x="78" y="22"/>
                      <a:pt x="78" y="22"/>
                    </a:cubicBezTo>
                    <a:cubicBezTo>
                      <a:pt x="77" y="22"/>
                      <a:pt x="77" y="22"/>
                      <a:pt x="77" y="22"/>
                    </a:cubicBezTo>
                    <a:cubicBezTo>
                      <a:pt x="77" y="22"/>
                      <a:pt x="77" y="23"/>
                      <a:pt x="76" y="23"/>
                    </a:cubicBezTo>
                    <a:cubicBezTo>
                      <a:pt x="76" y="23"/>
                      <a:pt x="76" y="23"/>
                      <a:pt x="75" y="23"/>
                    </a:cubicBezTo>
                    <a:cubicBezTo>
                      <a:pt x="75" y="23"/>
                      <a:pt x="74" y="23"/>
                      <a:pt x="74" y="23"/>
                    </a:cubicBezTo>
                    <a:cubicBezTo>
                      <a:pt x="74" y="24"/>
                      <a:pt x="73" y="24"/>
                      <a:pt x="73" y="24"/>
                    </a:cubicBezTo>
                    <a:cubicBezTo>
                      <a:pt x="72" y="24"/>
                      <a:pt x="72" y="24"/>
                      <a:pt x="72" y="24"/>
                    </a:cubicBezTo>
                    <a:cubicBezTo>
                      <a:pt x="72" y="25"/>
                      <a:pt x="71" y="25"/>
                      <a:pt x="71" y="25"/>
                    </a:cubicBezTo>
                    <a:cubicBezTo>
                      <a:pt x="71" y="25"/>
                      <a:pt x="71" y="25"/>
                      <a:pt x="71" y="25"/>
                    </a:cubicBezTo>
                    <a:cubicBezTo>
                      <a:pt x="71" y="25"/>
                      <a:pt x="71" y="26"/>
                      <a:pt x="71" y="26"/>
                    </a:cubicBezTo>
                    <a:cubicBezTo>
                      <a:pt x="70" y="26"/>
                      <a:pt x="70" y="26"/>
                      <a:pt x="70" y="26"/>
                    </a:cubicBezTo>
                    <a:cubicBezTo>
                      <a:pt x="70" y="26"/>
                      <a:pt x="70" y="26"/>
                      <a:pt x="70" y="26"/>
                    </a:cubicBezTo>
                    <a:cubicBezTo>
                      <a:pt x="69" y="26"/>
                      <a:pt x="69" y="26"/>
                      <a:pt x="69" y="26"/>
                    </a:cubicBezTo>
                    <a:cubicBezTo>
                      <a:pt x="69" y="26"/>
                      <a:pt x="68" y="26"/>
                      <a:pt x="68" y="25"/>
                    </a:cubicBezTo>
                    <a:cubicBezTo>
                      <a:pt x="68" y="25"/>
                      <a:pt x="67" y="25"/>
                      <a:pt x="67" y="25"/>
                    </a:cubicBezTo>
                    <a:cubicBezTo>
                      <a:pt x="66" y="25"/>
                      <a:pt x="66" y="24"/>
                      <a:pt x="66" y="24"/>
                    </a:cubicBezTo>
                    <a:cubicBezTo>
                      <a:pt x="66" y="24"/>
                      <a:pt x="66" y="24"/>
                      <a:pt x="65" y="24"/>
                    </a:cubicBezTo>
                    <a:cubicBezTo>
                      <a:pt x="65" y="24"/>
                      <a:pt x="65" y="24"/>
                      <a:pt x="65" y="24"/>
                    </a:cubicBezTo>
                    <a:cubicBezTo>
                      <a:pt x="65" y="24"/>
                      <a:pt x="65" y="24"/>
                      <a:pt x="65" y="24"/>
                    </a:cubicBezTo>
                    <a:cubicBezTo>
                      <a:pt x="65" y="24"/>
                      <a:pt x="65" y="24"/>
                      <a:pt x="65" y="23"/>
                    </a:cubicBezTo>
                    <a:cubicBezTo>
                      <a:pt x="64" y="23"/>
                      <a:pt x="64" y="23"/>
                      <a:pt x="64" y="23"/>
                    </a:cubicBezTo>
                    <a:cubicBezTo>
                      <a:pt x="64" y="23"/>
                      <a:pt x="64" y="23"/>
                      <a:pt x="63" y="23"/>
                    </a:cubicBezTo>
                    <a:cubicBezTo>
                      <a:pt x="63" y="23"/>
                      <a:pt x="63" y="23"/>
                      <a:pt x="63" y="23"/>
                    </a:cubicBezTo>
                    <a:cubicBezTo>
                      <a:pt x="63" y="23"/>
                      <a:pt x="62" y="23"/>
                      <a:pt x="62" y="23"/>
                    </a:cubicBezTo>
                    <a:cubicBezTo>
                      <a:pt x="62" y="23"/>
                      <a:pt x="61" y="23"/>
                      <a:pt x="61" y="23"/>
                    </a:cubicBezTo>
                    <a:cubicBezTo>
                      <a:pt x="61" y="23"/>
                      <a:pt x="60" y="23"/>
                      <a:pt x="60" y="23"/>
                    </a:cubicBezTo>
                    <a:cubicBezTo>
                      <a:pt x="60" y="23"/>
                      <a:pt x="59" y="23"/>
                      <a:pt x="59" y="24"/>
                    </a:cubicBezTo>
                    <a:cubicBezTo>
                      <a:pt x="59" y="24"/>
                      <a:pt x="59" y="24"/>
                      <a:pt x="59" y="24"/>
                    </a:cubicBezTo>
                    <a:cubicBezTo>
                      <a:pt x="58" y="24"/>
                      <a:pt x="58" y="24"/>
                      <a:pt x="58" y="24"/>
                    </a:cubicBezTo>
                    <a:cubicBezTo>
                      <a:pt x="58" y="24"/>
                      <a:pt x="58" y="24"/>
                      <a:pt x="58" y="24"/>
                    </a:cubicBezTo>
                    <a:cubicBezTo>
                      <a:pt x="58" y="24"/>
                      <a:pt x="58" y="24"/>
                      <a:pt x="58" y="24"/>
                    </a:cubicBezTo>
                    <a:cubicBezTo>
                      <a:pt x="58" y="24"/>
                      <a:pt x="58" y="24"/>
                      <a:pt x="58" y="24"/>
                    </a:cubicBezTo>
                    <a:cubicBezTo>
                      <a:pt x="57" y="24"/>
                      <a:pt x="57" y="24"/>
                      <a:pt x="57" y="24"/>
                    </a:cubicBezTo>
                    <a:cubicBezTo>
                      <a:pt x="56" y="24"/>
                      <a:pt x="56" y="24"/>
                      <a:pt x="56" y="24"/>
                    </a:cubicBezTo>
                    <a:cubicBezTo>
                      <a:pt x="55" y="23"/>
                      <a:pt x="55" y="23"/>
                      <a:pt x="54" y="23"/>
                    </a:cubicBezTo>
                    <a:cubicBezTo>
                      <a:pt x="54" y="23"/>
                      <a:pt x="54" y="23"/>
                      <a:pt x="53" y="22"/>
                    </a:cubicBezTo>
                    <a:cubicBezTo>
                      <a:pt x="53" y="22"/>
                      <a:pt x="53" y="22"/>
                      <a:pt x="53" y="22"/>
                    </a:cubicBezTo>
                    <a:cubicBezTo>
                      <a:pt x="52" y="22"/>
                      <a:pt x="52" y="22"/>
                      <a:pt x="52" y="22"/>
                    </a:cubicBezTo>
                    <a:cubicBezTo>
                      <a:pt x="52" y="22"/>
                      <a:pt x="52" y="22"/>
                      <a:pt x="51" y="21"/>
                    </a:cubicBezTo>
                    <a:cubicBezTo>
                      <a:pt x="51" y="21"/>
                      <a:pt x="51" y="21"/>
                      <a:pt x="51" y="21"/>
                    </a:cubicBezTo>
                    <a:cubicBezTo>
                      <a:pt x="51" y="21"/>
                      <a:pt x="51" y="21"/>
                      <a:pt x="51" y="21"/>
                    </a:cubicBezTo>
                    <a:cubicBezTo>
                      <a:pt x="50" y="21"/>
                      <a:pt x="50" y="21"/>
                      <a:pt x="50" y="20"/>
                    </a:cubicBezTo>
                    <a:cubicBezTo>
                      <a:pt x="50" y="20"/>
                      <a:pt x="50" y="20"/>
                      <a:pt x="50" y="20"/>
                    </a:cubicBezTo>
                    <a:cubicBezTo>
                      <a:pt x="50" y="19"/>
                      <a:pt x="49" y="19"/>
                      <a:pt x="49" y="19"/>
                    </a:cubicBezTo>
                    <a:cubicBezTo>
                      <a:pt x="49" y="19"/>
                      <a:pt x="49" y="18"/>
                      <a:pt x="49" y="18"/>
                    </a:cubicBezTo>
                    <a:cubicBezTo>
                      <a:pt x="49" y="18"/>
                      <a:pt x="49" y="18"/>
                      <a:pt x="49" y="17"/>
                    </a:cubicBezTo>
                    <a:cubicBezTo>
                      <a:pt x="49" y="17"/>
                      <a:pt x="49" y="17"/>
                      <a:pt x="49" y="17"/>
                    </a:cubicBezTo>
                    <a:cubicBezTo>
                      <a:pt x="49" y="17"/>
                      <a:pt x="49"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6" y="17"/>
                    </a:cubicBezTo>
                    <a:cubicBezTo>
                      <a:pt x="45" y="16"/>
                      <a:pt x="44" y="16"/>
                      <a:pt x="42" y="16"/>
                    </a:cubicBezTo>
                    <a:cubicBezTo>
                      <a:pt x="41" y="16"/>
                      <a:pt x="40" y="16"/>
                      <a:pt x="39" y="15"/>
                    </a:cubicBezTo>
                    <a:cubicBezTo>
                      <a:pt x="38"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6" y="15"/>
                      <a:pt x="36" y="15"/>
                      <a:pt x="36" y="15"/>
                    </a:cubicBezTo>
                    <a:cubicBezTo>
                      <a:pt x="36" y="15"/>
                      <a:pt x="36" y="15"/>
                      <a:pt x="36" y="15"/>
                    </a:cubicBezTo>
                    <a:cubicBezTo>
                      <a:pt x="36" y="15"/>
                      <a:pt x="35" y="15"/>
                      <a:pt x="35" y="15"/>
                    </a:cubicBezTo>
                    <a:cubicBezTo>
                      <a:pt x="35" y="15"/>
                      <a:pt x="35" y="15"/>
                      <a:pt x="35" y="15"/>
                    </a:cubicBezTo>
                    <a:cubicBezTo>
                      <a:pt x="34" y="15"/>
                      <a:pt x="34" y="15"/>
                      <a:pt x="33" y="15"/>
                    </a:cubicBezTo>
                    <a:cubicBezTo>
                      <a:pt x="33" y="15"/>
                      <a:pt x="33" y="15"/>
                      <a:pt x="32" y="15"/>
                    </a:cubicBezTo>
                    <a:cubicBezTo>
                      <a:pt x="32" y="15"/>
                      <a:pt x="32" y="15"/>
                      <a:pt x="32" y="15"/>
                    </a:cubicBezTo>
                    <a:cubicBezTo>
                      <a:pt x="31" y="15"/>
                      <a:pt x="31" y="15"/>
                      <a:pt x="31" y="15"/>
                    </a:cubicBezTo>
                    <a:cubicBezTo>
                      <a:pt x="31" y="16"/>
                      <a:pt x="31" y="16"/>
                      <a:pt x="31" y="16"/>
                    </a:cubicBezTo>
                    <a:cubicBezTo>
                      <a:pt x="31" y="16"/>
                      <a:pt x="31" y="16"/>
                      <a:pt x="30" y="16"/>
                    </a:cubicBezTo>
                    <a:cubicBezTo>
                      <a:pt x="30" y="16"/>
                      <a:pt x="30" y="17"/>
                      <a:pt x="29" y="17"/>
                    </a:cubicBezTo>
                    <a:cubicBezTo>
                      <a:pt x="29" y="17"/>
                      <a:pt x="29" y="17"/>
                      <a:pt x="28" y="17"/>
                    </a:cubicBezTo>
                    <a:cubicBezTo>
                      <a:pt x="28" y="17"/>
                      <a:pt x="28" y="17"/>
                      <a:pt x="28" y="17"/>
                    </a:cubicBezTo>
                    <a:cubicBezTo>
                      <a:pt x="27" y="17"/>
                      <a:pt x="27" y="17"/>
                      <a:pt x="27" y="17"/>
                    </a:cubicBezTo>
                    <a:cubicBezTo>
                      <a:pt x="26" y="17"/>
                      <a:pt x="26" y="17"/>
                      <a:pt x="26" y="18"/>
                    </a:cubicBezTo>
                    <a:cubicBezTo>
                      <a:pt x="26" y="18"/>
                      <a:pt x="26" y="18"/>
                      <a:pt x="26" y="18"/>
                    </a:cubicBezTo>
                    <a:cubicBezTo>
                      <a:pt x="26" y="18"/>
                      <a:pt x="25" y="18"/>
                      <a:pt x="25" y="19"/>
                    </a:cubicBezTo>
                    <a:cubicBezTo>
                      <a:pt x="25" y="19"/>
                      <a:pt x="25" y="19"/>
                      <a:pt x="25" y="19"/>
                    </a:cubicBezTo>
                    <a:cubicBezTo>
                      <a:pt x="24" y="19"/>
                      <a:pt x="24" y="19"/>
                      <a:pt x="24" y="20"/>
                    </a:cubicBezTo>
                    <a:cubicBezTo>
                      <a:pt x="23" y="20"/>
                      <a:pt x="23" y="20"/>
                      <a:pt x="23" y="20"/>
                    </a:cubicBezTo>
                    <a:cubicBezTo>
                      <a:pt x="22" y="20"/>
                      <a:pt x="22" y="20"/>
                      <a:pt x="22" y="20"/>
                    </a:cubicBezTo>
                    <a:cubicBezTo>
                      <a:pt x="22" y="21"/>
                      <a:pt x="22" y="21"/>
                      <a:pt x="21" y="21"/>
                    </a:cubicBezTo>
                    <a:cubicBezTo>
                      <a:pt x="21" y="21"/>
                      <a:pt x="21" y="21"/>
                      <a:pt x="21" y="21"/>
                    </a:cubicBezTo>
                    <a:cubicBezTo>
                      <a:pt x="21" y="21"/>
                      <a:pt x="20" y="22"/>
                      <a:pt x="20" y="22"/>
                    </a:cubicBezTo>
                    <a:cubicBezTo>
                      <a:pt x="20" y="22"/>
                      <a:pt x="20" y="22"/>
                      <a:pt x="20" y="22"/>
                    </a:cubicBezTo>
                    <a:cubicBezTo>
                      <a:pt x="20" y="22"/>
                      <a:pt x="19" y="22"/>
                      <a:pt x="19" y="23"/>
                    </a:cubicBezTo>
                    <a:cubicBezTo>
                      <a:pt x="19" y="23"/>
                      <a:pt x="18" y="23"/>
                      <a:pt x="18" y="23"/>
                    </a:cubicBezTo>
                    <a:cubicBezTo>
                      <a:pt x="18" y="23"/>
                      <a:pt x="18" y="23"/>
                      <a:pt x="17" y="23"/>
                    </a:cubicBezTo>
                    <a:cubicBezTo>
                      <a:pt x="17" y="23"/>
                      <a:pt x="17" y="23"/>
                      <a:pt x="16" y="24"/>
                    </a:cubicBezTo>
                    <a:cubicBezTo>
                      <a:pt x="16" y="24"/>
                      <a:pt x="16" y="24"/>
                      <a:pt x="15" y="24"/>
                    </a:cubicBezTo>
                    <a:cubicBezTo>
                      <a:pt x="15" y="24"/>
                      <a:pt x="15" y="24"/>
                      <a:pt x="14" y="25"/>
                    </a:cubicBezTo>
                    <a:cubicBezTo>
                      <a:pt x="14" y="25"/>
                      <a:pt x="14" y="25"/>
                      <a:pt x="14" y="25"/>
                    </a:cubicBezTo>
                    <a:cubicBezTo>
                      <a:pt x="14" y="26"/>
                      <a:pt x="13" y="26"/>
                      <a:pt x="13" y="27"/>
                    </a:cubicBezTo>
                    <a:cubicBezTo>
                      <a:pt x="12" y="27"/>
                      <a:pt x="11" y="27"/>
                      <a:pt x="11" y="28"/>
                    </a:cubicBezTo>
                    <a:cubicBezTo>
                      <a:pt x="10" y="28"/>
                      <a:pt x="9" y="28"/>
                      <a:pt x="8" y="28"/>
                    </a:cubicBezTo>
                    <a:cubicBezTo>
                      <a:pt x="7" y="29"/>
                      <a:pt x="7" y="29"/>
                      <a:pt x="6" y="29"/>
                    </a:cubicBezTo>
                    <a:cubicBezTo>
                      <a:pt x="5" y="29"/>
                      <a:pt x="4" y="29"/>
                      <a:pt x="4" y="29"/>
                    </a:cubicBezTo>
                    <a:cubicBezTo>
                      <a:pt x="3" y="30"/>
                      <a:pt x="2" y="30"/>
                      <a:pt x="2" y="30"/>
                    </a:cubicBezTo>
                    <a:cubicBezTo>
                      <a:pt x="2" y="30"/>
                      <a:pt x="1" y="30"/>
                      <a:pt x="1" y="30"/>
                    </a:cubicBezTo>
                    <a:cubicBezTo>
                      <a:pt x="1" y="30"/>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1"/>
                      <a:pt x="0" y="31"/>
                      <a:pt x="0" y="31"/>
                    </a:cubicBezTo>
                    <a:cubicBezTo>
                      <a:pt x="0" y="31"/>
                      <a:pt x="0" y="31"/>
                      <a:pt x="0" y="31"/>
                    </a:cubicBezTo>
                    <a:cubicBezTo>
                      <a:pt x="0" y="32"/>
                      <a:pt x="0" y="32"/>
                      <a:pt x="0" y="32"/>
                    </a:cubicBezTo>
                    <a:cubicBezTo>
                      <a:pt x="0" y="32"/>
                      <a:pt x="0" y="32"/>
                      <a:pt x="0" y="32"/>
                    </a:cubicBezTo>
                    <a:cubicBezTo>
                      <a:pt x="0" y="32"/>
                      <a:pt x="0" y="32"/>
                      <a:pt x="0" y="32"/>
                    </a:cubicBezTo>
                    <a:cubicBezTo>
                      <a:pt x="0" y="33"/>
                      <a:pt x="0" y="34"/>
                      <a:pt x="0" y="34"/>
                    </a:cubicBezTo>
                    <a:cubicBezTo>
                      <a:pt x="1" y="35"/>
                      <a:pt x="1" y="36"/>
                      <a:pt x="1" y="36"/>
                    </a:cubicBezTo>
                    <a:cubicBezTo>
                      <a:pt x="2" y="36"/>
                      <a:pt x="2" y="37"/>
                      <a:pt x="2" y="37"/>
                    </a:cubicBezTo>
                    <a:cubicBezTo>
                      <a:pt x="3" y="37"/>
                      <a:pt x="3" y="38"/>
                      <a:pt x="4" y="38"/>
                    </a:cubicBezTo>
                    <a:cubicBezTo>
                      <a:pt x="4" y="38"/>
                      <a:pt x="4" y="38"/>
                      <a:pt x="4" y="38"/>
                    </a:cubicBezTo>
                    <a:cubicBezTo>
                      <a:pt x="4" y="38"/>
                      <a:pt x="4" y="38"/>
                      <a:pt x="5" y="39"/>
                    </a:cubicBezTo>
                    <a:cubicBezTo>
                      <a:pt x="5" y="39"/>
                      <a:pt x="5" y="39"/>
                      <a:pt x="5" y="39"/>
                    </a:cubicBezTo>
                    <a:cubicBezTo>
                      <a:pt x="5" y="39"/>
                      <a:pt x="5" y="39"/>
                      <a:pt x="6" y="39"/>
                    </a:cubicBezTo>
                    <a:cubicBezTo>
                      <a:pt x="6" y="40"/>
                      <a:pt x="7" y="40"/>
                      <a:pt x="7" y="41"/>
                    </a:cubicBezTo>
                    <a:cubicBezTo>
                      <a:pt x="8" y="41"/>
                      <a:pt x="9" y="42"/>
                      <a:pt x="9" y="42"/>
                    </a:cubicBezTo>
                    <a:cubicBezTo>
                      <a:pt x="10" y="42"/>
                      <a:pt x="10" y="43"/>
                      <a:pt x="11" y="43"/>
                    </a:cubicBezTo>
                    <a:cubicBezTo>
                      <a:pt x="12" y="43"/>
                      <a:pt x="12" y="43"/>
                      <a:pt x="13" y="43"/>
                    </a:cubicBezTo>
                    <a:cubicBezTo>
                      <a:pt x="14" y="43"/>
                      <a:pt x="15" y="44"/>
                      <a:pt x="15" y="44"/>
                    </a:cubicBezTo>
                    <a:cubicBezTo>
                      <a:pt x="16" y="44"/>
                      <a:pt x="17" y="45"/>
                      <a:pt x="18" y="45"/>
                    </a:cubicBezTo>
                    <a:cubicBezTo>
                      <a:pt x="19" y="46"/>
                      <a:pt x="19" y="47"/>
                      <a:pt x="20" y="47"/>
                    </a:cubicBezTo>
                    <a:cubicBezTo>
                      <a:pt x="20" y="48"/>
                      <a:pt x="21" y="49"/>
                      <a:pt x="21" y="49"/>
                    </a:cubicBezTo>
                    <a:cubicBezTo>
                      <a:pt x="21" y="50"/>
                      <a:pt x="21" y="50"/>
                      <a:pt x="21" y="51"/>
                    </a:cubicBezTo>
                    <a:cubicBezTo>
                      <a:pt x="22" y="52"/>
                      <a:pt x="22" y="52"/>
                      <a:pt x="22" y="53"/>
                    </a:cubicBezTo>
                    <a:cubicBezTo>
                      <a:pt x="23" y="53"/>
                      <a:pt x="23" y="54"/>
                      <a:pt x="24" y="54"/>
                    </a:cubicBezTo>
                    <a:cubicBezTo>
                      <a:pt x="24" y="55"/>
                      <a:pt x="25" y="55"/>
                      <a:pt x="25" y="55"/>
                    </a:cubicBezTo>
                    <a:cubicBezTo>
                      <a:pt x="25" y="55"/>
                      <a:pt x="25" y="56"/>
                      <a:pt x="25" y="56"/>
                    </a:cubicBezTo>
                    <a:cubicBezTo>
                      <a:pt x="26" y="56"/>
                      <a:pt x="26" y="56"/>
                      <a:pt x="26" y="56"/>
                    </a:cubicBezTo>
                    <a:cubicBezTo>
                      <a:pt x="26" y="56"/>
                      <a:pt x="26" y="56"/>
                      <a:pt x="26" y="57"/>
                    </a:cubicBezTo>
                    <a:cubicBezTo>
                      <a:pt x="26" y="57"/>
                      <a:pt x="26" y="57"/>
                      <a:pt x="26" y="57"/>
                    </a:cubicBezTo>
                    <a:cubicBezTo>
                      <a:pt x="26" y="57"/>
                      <a:pt x="26" y="58"/>
                      <a:pt x="26" y="58"/>
                    </a:cubicBezTo>
                    <a:cubicBezTo>
                      <a:pt x="26" y="58"/>
                      <a:pt x="26" y="58"/>
                      <a:pt x="26" y="59"/>
                    </a:cubicBezTo>
                    <a:cubicBezTo>
                      <a:pt x="26" y="59"/>
                      <a:pt x="26" y="59"/>
                      <a:pt x="26" y="59"/>
                    </a:cubicBezTo>
                    <a:cubicBezTo>
                      <a:pt x="26" y="60"/>
                      <a:pt x="26" y="60"/>
                      <a:pt x="25" y="60"/>
                    </a:cubicBezTo>
                    <a:cubicBezTo>
                      <a:pt x="25" y="61"/>
                      <a:pt x="25" y="61"/>
                      <a:pt x="25" y="61"/>
                    </a:cubicBezTo>
                    <a:cubicBezTo>
                      <a:pt x="25" y="62"/>
                      <a:pt x="25" y="62"/>
                      <a:pt x="25" y="62"/>
                    </a:cubicBezTo>
                    <a:cubicBezTo>
                      <a:pt x="25" y="62"/>
                      <a:pt x="25" y="63"/>
                      <a:pt x="25" y="63"/>
                    </a:cubicBezTo>
                    <a:cubicBezTo>
                      <a:pt x="25" y="63"/>
                      <a:pt x="25" y="64"/>
                      <a:pt x="25" y="64"/>
                    </a:cubicBezTo>
                    <a:cubicBezTo>
                      <a:pt x="25" y="64"/>
                      <a:pt x="25" y="65"/>
                      <a:pt x="25" y="65"/>
                    </a:cubicBezTo>
                    <a:cubicBezTo>
                      <a:pt x="25" y="65"/>
                      <a:pt x="25" y="66"/>
                      <a:pt x="25" y="66"/>
                    </a:cubicBezTo>
                    <a:cubicBezTo>
                      <a:pt x="24" y="66"/>
                      <a:pt x="24" y="66"/>
                      <a:pt x="24" y="67"/>
                    </a:cubicBezTo>
                    <a:cubicBezTo>
                      <a:pt x="24" y="67"/>
                      <a:pt x="24" y="67"/>
                      <a:pt x="24" y="67"/>
                    </a:cubicBezTo>
                    <a:cubicBezTo>
                      <a:pt x="23" y="67"/>
                      <a:pt x="23" y="68"/>
                      <a:pt x="23" y="68"/>
                    </a:cubicBezTo>
                    <a:cubicBezTo>
                      <a:pt x="23" y="68"/>
                      <a:pt x="23" y="68"/>
                      <a:pt x="23" y="68"/>
                    </a:cubicBezTo>
                    <a:cubicBezTo>
                      <a:pt x="23" y="68"/>
                      <a:pt x="23" y="68"/>
                      <a:pt x="23" y="69"/>
                    </a:cubicBezTo>
                    <a:cubicBezTo>
                      <a:pt x="23" y="69"/>
                      <a:pt x="23" y="69"/>
                      <a:pt x="23" y="69"/>
                    </a:cubicBezTo>
                    <a:cubicBezTo>
                      <a:pt x="23" y="69"/>
                      <a:pt x="23" y="69"/>
                      <a:pt x="23" y="69"/>
                    </a:cubicBezTo>
                    <a:cubicBezTo>
                      <a:pt x="23" y="69"/>
                      <a:pt x="23" y="70"/>
                      <a:pt x="23" y="70"/>
                    </a:cubicBezTo>
                    <a:cubicBezTo>
                      <a:pt x="23" y="70"/>
                      <a:pt x="23" y="70"/>
                      <a:pt x="23" y="70"/>
                    </a:cubicBezTo>
                    <a:cubicBezTo>
                      <a:pt x="23" y="70"/>
                      <a:pt x="23" y="70"/>
                      <a:pt x="23" y="70"/>
                    </a:cubicBezTo>
                    <a:cubicBezTo>
                      <a:pt x="24" y="71"/>
                      <a:pt x="25" y="72"/>
                      <a:pt x="26" y="72"/>
                    </a:cubicBezTo>
                    <a:cubicBezTo>
                      <a:pt x="28" y="73"/>
                      <a:pt x="29" y="73"/>
                      <a:pt x="31" y="74"/>
                    </a:cubicBezTo>
                    <a:cubicBezTo>
                      <a:pt x="33" y="74"/>
                      <a:pt x="35" y="74"/>
                      <a:pt x="37" y="74"/>
                    </a:cubicBezTo>
                    <a:cubicBezTo>
                      <a:pt x="39" y="75"/>
                      <a:pt x="41" y="75"/>
                      <a:pt x="42" y="75"/>
                    </a:cubicBezTo>
                    <a:cubicBezTo>
                      <a:pt x="42" y="75"/>
                      <a:pt x="43" y="75"/>
                      <a:pt x="43" y="75"/>
                    </a:cubicBezTo>
                    <a:cubicBezTo>
                      <a:pt x="44" y="75"/>
                      <a:pt x="45" y="75"/>
                      <a:pt x="45" y="76"/>
                    </a:cubicBezTo>
                    <a:cubicBezTo>
                      <a:pt x="45" y="76"/>
                      <a:pt x="46" y="76"/>
                      <a:pt x="46" y="77"/>
                    </a:cubicBezTo>
                    <a:cubicBezTo>
                      <a:pt x="46" y="77"/>
                      <a:pt x="47" y="77"/>
                      <a:pt x="47" y="78"/>
                    </a:cubicBezTo>
                    <a:cubicBezTo>
                      <a:pt x="47" y="78"/>
                      <a:pt x="47" y="78"/>
                      <a:pt x="47" y="78"/>
                    </a:cubicBezTo>
                    <a:cubicBezTo>
                      <a:pt x="47" y="78"/>
                      <a:pt x="48" y="78"/>
                      <a:pt x="48" y="78"/>
                    </a:cubicBezTo>
                    <a:cubicBezTo>
                      <a:pt x="48" y="78"/>
                      <a:pt x="48" y="78"/>
                      <a:pt x="48" y="78"/>
                    </a:cubicBezTo>
                    <a:cubicBezTo>
                      <a:pt x="48" y="78"/>
                      <a:pt x="48" y="78"/>
                      <a:pt x="48" y="78"/>
                    </a:cubicBezTo>
                    <a:cubicBezTo>
                      <a:pt x="48" y="79"/>
                      <a:pt x="49" y="79"/>
                      <a:pt x="49" y="79"/>
                    </a:cubicBezTo>
                    <a:cubicBezTo>
                      <a:pt x="49" y="79"/>
                      <a:pt x="50" y="79"/>
                      <a:pt x="50" y="79"/>
                    </a:cubicBezTo>
                    <a:cubicBezTo>
                      <a:pt x="50" y="79"/>
                      <a:pt x="50" y="80"/>
                      <a:pt x="50" y="80"/>
                    </a:cubicBezTo>
                    <a:cubicBezTo>
                      <a:pt x="51" y="80"/>
                      <a:pt x="51" y="80"/>
                      <a:pt x="51" y="80"/>
                    </a:cubicBezTo>
                    <a:cubicBezTo>
                      <a:pt x="51" y="81"/>
                      <a:pt x="51" y="81"/>
                      <a:pt x="52" y="81"/>
                    </a:cubicBezTo>
                    <a:cubicBezTo>
                      <a:pt x="52" y="81"/>
                      <a:pt x="52" y="81"/>
                      <a:pt x="52" y="82"/>
                    </a:cubicBezTo>
                    <a:cubicBezTo>
                      <a:pt x="52" y="82"/>
                      <a:pt x="53" y="82"/>
                      <a:pt x="53" y="82"/>
                    </a:cubicBezTo>
                    <a:cubicBezTo>
                      <a:pt x="53" y="82"/>
                      <a:pt x="53" y="82"/>
                      <a:pt x="54" y="82"/>
                    </a:cubicBezTo>
                    <a:cubicBezTo>
                      <a:pt x="55" y="82"/>
                      <a:pt x="55" y="83"/>
                      <a:pt x="56" y="83"/>
                    </a:cubicBezTo>
                    <a:cubicBezTo>
                      <a:pt x="57" y="83"/>
                      <a:pt x="58" y="84"/>
                      <a:pt x="58" y="85"/>
                    </a:cubicBezTo>
                    <a:cubicBezTo>
                      <a:pt x="59" y="85"/>
                      <a:pt x="59" y="86"/>
                      <a:pt x="60" y="87"/>
                    </a:cubicBezTo>
                    <a:cubicBezTo>
                      <a:pt x="60" y="88"/>
                      <a:pt x="60" y="88"/>
                      <a:pt x="61" y="89"/>
                    </a:cubicBezTo>
                    <a:cubicBezTo>
                      <a:pt x="61" y="90"/>
                      <a:pt x="61" y="91"/>
                      <a:pt x="61" y="91"/>
                    </a:cubicBezTo>
                    <a:cubicBezTo>
                      <a:pt x="62" y="92"/>
                      <a:pt x="62" y="92"/>
                      <a:pt x="62" y="93"/>
                    </a:cubicBezTo>
                    <a:cubicBezTo>
                      <a:pt x="62" y="93"/>
                      <a:pt x="63" y="94"/>
                      <a:pt x="63" y="94"/>
                    </a:cubicBezTo>
                    <a:cubicBezTo>
                      <a:pt x="63" y="95"/>
                      <a:pt x="64" y="95"/>
                      <a:pt x="64" y="95"/>
                    </a:cubicBezTo>
                    <a:cubicBezTo>
                      <a:pt x="64" y="96"/>
                      <a:pt x="64" y="96"/>
                      <a:pt x="64" y="96"/>
                    </a:cubicBezTo>
                    <a:cubicBezTo>
                      <a:pt x="65" y="96"/>
                      <a:pt x="65" y="96"/>
                      <a:pt x="65" y="97"/>
                    </a:cubicBezTo>
                    <a:cubicBezTo>
                      <a:pt x="65" y="97"/>
                      <a:pt x="65" y="97"/>
                      <a:pt x="65" y="97"/>
                    </a:cubicBezTo>
                    <a:cubicBezTo>
                      <a:pt x="66" y="98"/>
                      <a:pt x="66" y="98"/>
                      <a:pt x="66" y="98"/>
                    </a:cubicBezTo>
                    <a:cubicBezTo>
                      <a:pt x="66" y="98"/>
                      <a:pt x="66" y="98"/>
                      <a:pt x="66" y="98"/>
                    </a:cubicBezTo>
                    <a:cubicBezTo>
                      <a:pt x="66" y="98"/>
                      <a:pt x="66" y="99"/>
                      <a:pt x="66" y="99"/>
                    </a:cubicBezTo>
                    <a:cubicBezTo>
                      <a:pt x="67" y="99"/>
                      <a:pt x="67" y="99"/>
                      <a:pt x="67" y="99"/>
                    </a:cubicBezTo>
                    <a:cubicBezTo>
                      <a:pt x="68" y="99"/>
                      <a:pt x="68" y="99"/>
                      <a:pt x="68" y="99"/>
                    </a:cubicBezTo>
                    <a:cubicBezTo>
                      <a:pt x="69" y="99"/>
                      <a:pt x="69" y="99"/>
                      <a:pt x="69" y="99"/>
                    </a:cubicBezTo>
                    <a:cubicBezTo>
                      <a:pt x="69" y="99"/>
                      <a:pt x="69" y="99"/>
                      <a:pt x="70" y="99"/>
                    </a:cubicBezTo>
                    <a:cubicBezTo>
                      <a:pt x="70" y="99"/>
                      <a:pt x="70" y="99"/>
                      <a:pt x="70" y="99"/>
                    </a:cubicBezTo>
                    <a:cubicBezTo>
                      <a:pt x="70" y="99"/>
                      <a:pt x="71" y="99"/>
                      <a:pt x="71" y="99"/>
                    </a:cubicBezTo>
                    <a:cubicBezTo>
                      <a:pt x="71" y="99"/>
                      <a:pt x="71" y="99"/>
                      <a:pt x="72" y="99"/>
                    </a:cubicBezTo>
                    <a:cubicBezTo>
                      <a:pt x="72" y="99"/>
                      <a:pt x="72" y="99"/>
                      <a:pt x="72" y="99"/>
                    </a:cubicBezTo>
                    <a:cubicBezTo>
                      <a:pt x="72" y="99"/>
                      <a:pt x="73" y="99"/>
                      <a:pt x="73" y="99"/>
                    </a:cubicBezTo>
                    <a:cubicBezTo>
                      <a:pt x="73" y="99"/>
                      <a:pt x="73" y="99"/>
                      <a:pt x="74" y="99"/>
                    </a:cubicBezTo>
                    <a:cubicBezTo>
                      <a:pt x="74" y="99"/>
                      <a:pt x="74" y="99"/>
                      <a:pt x="74" y="99"/>
                    </a:cubicBezTo>
                    <a:cubicBezTo>
                      <a:pt x="74" y="99"/>
                      <a:pt x="75" y="99"/>
                      <a:pt x="75" y="99"/>
                    </a:cubicBezTo>
                    <a:cubicBezTo>
                      <a:pt x="75" y="99"/>
                      <a:pt x="75" y="99"/>
                      <a:pt x="76" y="99"/>
                    </a:cubicBezTo>
                    <a:cubicBezTo>
                      <a:pt x="76" y="99"/>
                      <a:pt x="76" y="99"/>
                      <a:pt x="76" y="99"/>
                    </a:cubicBezTo>
                    <a:cubicBezTo>
                      <a:pt x="77" y="99"/>
                      <a:pt x="77" y="99"/>
                      <a:pt x="78" y="99"/>
                    </a:cubicBezTo>
                    <a:cubicBezTo>
                      <a:pt x="79" y="99"/>
                      <a:pt x="80" y="99"/>
                      <a:pt x="81" y="99"/>
                    </a:cubicBezTo>
                    <a:cubicBezTo>
                      <a:pt x="81" y="99"/>
                      <a:pt x="82" y="99"/>
                      <a:pt x="83" y="99"/>
                    </a:cubicBezTo>
                    <a:cubicBezTo>
                      <a:pt x="84" y="99"/>
                      <a:pt x="85" y="99"/>
                      <a:pt x="86" y="99"/>
                    </a:cubicBezTo>
                    <a:cubicBezTo>
                      <a:pt x="87" y="99"/>
                      <a:pt x="88" y="99"/>
                      <a:pt x="89" y="99"/>
                    </a:cubicBezTo>
                    <a:cubicBezTo>
                      <a:pt x="90" y="99"/>
                      <a:pt x="91" y="99"/>
                      <a:pt x="92" y="99"/>
                    </a:cubicBezTo>
                    <a:cubicBezTo>
                      <a:pt x="93" y="99"/>
                      <a:pt x="94" y="99"/>
                      <a:pt x="94" y="99"/>
                    </a:cubicBezTo>
                    <a:cubicBezTo>
                      <a:pt x="95" y="99"/>
                      <a:pt x="96" y="99"/>
                      <a:pt x="96" y="99"/>
                    </a:cubicBezTo>
                    <a:cubicBezTo>
                      <a:pt x="96" y="99"/>
                      <a:pt x="96" y="99"/>
                      <a:pt x="97" y="99"/>
                    </a:cubicBezTo>
                    <a:cubicBezTo>
                      <a:pt x="97" y="99"/>
                      <a:pt x="97" y="99"/>
                      <a:pt x="97" y="99"/>
                    </a:cubicBezTo>
                    <a:cubicBezTo>
                      <a:pt x="98" y="99"/>
                      <a:pt x="98" y="99"/>
                      <a:pt x="98" y="99"/>
                    </a:cubicBezTo>
                    <a:cubicBezTo>
                      <a:pt x="99" y="99"/>
                      <a:pt x="99" y="99"/>
                      <a:pt x="99" y="99"/>
                    </a:cubicBezTo>
                    <a:cubicBezTo>
                      <a:pt x="100" y="100"/>
                      <a:pt x="101" y="100"/>
                      <a:pt x="102" y="100"/>
                    </a:cubicBezTo>
                    <a:cubicBezTo>
                      <a:pt x="103" y="100"/>
                      <a:pt x="104" y="100"/>
                      <a:pt x="105" y="100"/>
                    </a:cubicBezTo>
                    <a:cubicBezTo>
                      <a:pt x="107" y="100"/>
                      <a:pt x="108" y="101"/>
                      <a:pt x="109" y="101"/>
                    </a:cubicBezTo>
                    <a:cubicBezTo>
                      <a:pt x="110" y="101"/>
                      <a:pt x="111" y="102"/>
                      <a:pt x="111" y="103"/>
                    </a:cubicBezTo>
                    <a:cubicBezTo>
                      <a:pt x="112" y="103"/>
                      <a:pt x="112" y="103"/>
                      <a:pt x="113" y="103"/>
                    </a:cubicBezTo>
                    <a:cubicBezTo>
                      <a:pt x="113" y="104"/>
                      <a:pt x="114" y="104"/>
                      <a:pt x="114" y="104"/>
                    </a:cubicBezTo>
                    <a:cubicBezTo>
                      <a:pt x="114" y="104"/>
                      <a:pt x="115" y="104"/>
                      <a:pt x="115" y="104"/>
                    </a:cubicBezTo>
                    <a:cubicBezTo>
                      <a:pt x="115" y="104"/>
                      <a:pt x="115" y="104"/>
                      <a:pt x="116" y="104"/>
                    </a:cubicBezTo>
                    <a:cubicBezTo>
                      <a:pt x="116" y="104"/>
                      <a:pt x="116" y="104"/>
                      <a:pt x="116" y="104"/>
                    </a:cubicBezTo>
                    <a:cubicBezTo>
                      <a:pt x="116" y="104"/>
                      <a:pt x="116" y="104"/>
                      <a:pt x="116" y="104"/>
                    </a:cubicBezTo>
                    <a:cubicBezTo>
                      <a:pt x="117" y="104"/>
                      <a:pt x="117" y="104"/>
                      <a:pt x="117" y="104"/>
                    </a:cubicBezTo>
                    <a:cubicBezTo>
                      <a:pt x="117" y="104"/>
                      <a:pt x="117" y="104"/>
                      <a:pt x="117" y="104"/>
                    </a:cubicBezTo>
                    <a:cubicBezTo>
                      <a:pt x="117" y="104"/>
                      <a:pt x="117" y="104"/>
                      <a:pt x="117" y="104"/>
                    </a:cubicBezTo>
                    <a:cubicBezTo>
                      <a:pt x="117" y="104"/>
                      <a:pt x="118" y="104"/>
                      <a:pt x="118" y="104"/>
                    </a:cubicBezTo>
                    <a:cubicBezTo>
                      <a:pt x="118" y="104"/>
                      <a:pt x="118" y="104"/>
                      <a:pt x="118" y="104"/>
                    </a:cubicBezTo>
                    <a:cubicBezTo>
                      <a:pt x="118" y="104"/>
                      <a:pt x="118" y="104"/>
                      <a:pt x="118" y="104"/>
                    </a:cubicBezTo>
                    <a:cubicBezTo>
                      <a:pt x="118" y="104"/>
                      <a:pt x="119" y="104"/>
                      <a:pt x="119" y="104"/>
                    </a:cubicBezTo>
                    <a:cubicBezTo>
                      <a:pt x="119" y="104"/>
                      <a:pt x="119" y="104"/>
                      <a:pt x="119" y="104"/>
                    </a:cubicBezTo>
                    <a:cubicBezTo>
                      <a:pt x="119" y="104"/>
                      <a:pt x="120" y="104"/>
                      <a:pt x="120" y="104"/>
                    </a:cubicBezTo>
                    <a:cubicBezTo>
                      <a:pt x="120" y="104"/>
                      <a:pt x="120" y="104"/>
                      <a:pt x="121" y="105"/>
                    </a:cubicBezTo>
                    <a:cubicBezTo>
                      <a:pt x="121" y="105"/>
                      <a:pt x="122" y="105"/>
                      <a:pt x="122" y="105"/>
                    </a:cubicBezTo>
                    <a:cubicBezTo>
                      <a:pt x="123" y="106"/>
                      <a:pt x="123" y="106"/>
                      <a:pt x="124" y="106"/>
                    </a:cubicBezTo>
                    <a:cubicBezTo>
                      <a:pt x="124" y="106"/>
                      <a:pt x="125" y="107"/>
                      <a:pt x="125" y="107"/>
                    </a:cubicBezTo>
                    <a:cubicBezTo>
                      <a:pt x="126" y="107"/>
                      <a:pt x="127" y="107"/>
                      <a:pt x="127" y="107"/>
                    </a:cubicBezTo>
                    <a:cubicBezTo>
                      <a:pt x="127" y="107"/>
                      <a:pt x="127" y="107"/>
                      <a:pt x="128" y="107"/>
                    </a:cubicBezTo>
                    <a:cubicBezTo>
                      <a:pt x="128" y="107"/>
                      <a:pt x="128" y="107"/>
                      <a:pt x="128" y="107"/>
                    </a:cubicBezTo>
                    <a:cubicBezTo>
                      <a:pt x="128" y="107"/>
                      <a:pt x="128" y="107"/>
                      <a:pt x="129" y="107"/>
                    </a:cubicBezTo>
                    <a:cubicBezTo>
                      <a:pt x="129" y="107"/>
                      <a:pt x="129" y="107"/>
                      <a:pt x="129" y="107"/>
                    </a:cubicBezTo>
                    <a:cubicBezTo>
                      <a:pt x="129" y="107"/>
                      <a:pt x="129" y="107"/>
                      <a:pt x="129" y="107"/>
                    </a:cubicBezTo>
                    <a:cubicBezTo>
                      <a:pt x="129" y="107"/>
                      <a:pt x="129" y="107"/>
                      <a:pt x="129" y="107"/>
                    </a:cubicBezTo>
                    <a:cubicBezTo>
                      <a:pt x="130" y="107"/>
                      <a:pt x="130" y="107"/>
                      <a:pt x="130" y="107"/>
                    </a:cubicBezTo>
                    <a:cubicBezTo>
                      <a:pt x="130" y="107"/>
                      <a:pt x="130" y="107"/>
                      <a:pt x="130" y="107"/>
                    </a:cubicBezTo>
                    <a:cubicBezTo>
                      <a:pt x="130" y="107"/>
                      <a:pt x="131" y="107"/>
                      <a:pt x="131" y="107"/>
                    </a:cubicBezTo>
                    <a:cubicBezTo>
                      <a:pt x="131" y="107"/>
                      <a:pt x="132" y="107"/>
                      <a:pt x="132" y="107"/>
                    </a:cubicBezTo>
                    <a:cubicBezTo>
                      <a:pt x="132" y="107"/>
                      <a:pt x="133" y="108"/>
                      <a:pt x="133" y="108"/>
                    </a:cubicBezTo>
                    <a:cubicBezTo>
                      <a:pt x="133" y="108"/>
                      <a:pt x="133" y="108"/>
                      <a:pt x="134" y="108"/>
                    </a:cubicBezTo>
                    <a:cubicBezTo>
                      <a:pt x="134" y="109"/>
                      <a:pt x="134" y="109"/>
                      <a:pt x="134" y="109"/>
                    </a:cubicBezTo>
                    <a:cubicBezTo>
                      <a:pt x="134" y="109"/>
                      <a:pt x="134" y="109"/>
                      <a:pt x="134" y="109"/>
                    </a:cubicBezTo>
                    <a:cubicBezTo>
                      <a:pt x="135" y="109"/>
                      <a:pt x="135" y="110"/>
                      <a:pt x="135" y="110"/>
                    </a:cubicBezTo>
                    <a:cubicBezTo>
                      <a:pt x="135" y="110"/>
                      <a:pt x="135" y="110"/>
                      <a:pt x="136" y="110"/>
                    </a:cubicBezTo>
                    <a:cubicBezTo>
                      <a:pt x="136" y="110"/>
                      <a:pt x="136" y="110"/>
                      <a:pt x="136" y="110"/>
                    </a:cubicBezTo>
                    <a:cubicBezTo>
                      <a:pt x="136" y="110"/>
                      <a:pt x="136" y="110"/>
                      <a:pt x="136" y="110"/>
                    </a:cubicBezTo>
                    <a:cubicBezTo>
                      <a:pt x="136" y="110"/>
                      <a:pt x="136" y="110"/>
                      <a:pt x="136" y="110"/>
                    </a:cubicBezTo>
                    <a:cubicBezTo>
                      <a:pt x="136" y="110"/>
                      <a:pt x="136" y="110"/>
                      <a:pt x="136" y="110"/>
                    </a:cubicBezTo>
                    <a:cubicBezTo>
                      <a:pt x="136" y="110"/>
                      <a:pt x="137" y="110"/>
                      <a:pt x="137" y="110"/>
                    </a:cubicBezTo>
                    <a:cubicBezTo>
                      <a:pt x="138" y="110"/>
                      <a:pt x="138" y="109"/>
                      <a:pt x="139" y="109"/>
                    </a:cubicBezTo>
                    <a:cubicBezTo>
                      <a:pt x="139" y="109"/>
                      <a:pt x="140" y="108"/>
                      <a:pt x="140" y="108"/>
                    </a:cubicBezTo>
                    <a:cubicBezTo>
                      <a:pt x="141" y="108"/>
                      <a:pt x="141" y="107"/>
                      <a:pt x="142" y="107"/>
                    </a:cubicBezTo>
                    <a:cubicBezTo>
                      <a:pt x="143" y="107"/>
                      <a:pt x="143" y="106"/>
                      <a:pt x="144" y="106"/>
                    </a:cubicBezTo>
                    <a:cubicBezTo>
                      <a:pt x="144" y="105"/>
                      <a:pt x="145" y="105"/>
                      <a:pt x="146" y="105"/>
                    </a:cubicBezTo>
                    <a:cubicBezTo>
                      <a:pt x="146" y="104"/>
                      <a:pt x="147" y="104"/>
                      <a:pt x="148" y="104"/>
                    </a:cubicBezTo>
                    <a:cubicBezTo>
                      <a:pt x="148" y="103"/>
                      <a:pt x="149" y="103"/>
                      <a:pt x="150" y="102"/>
                    </a:cubicBezTo>
                    <a:cubicBezTo>
                      <a:pt x="150" y="102"/>
                      <a:pt x="151" y="102"/>
                      <a:pt x="152" y="102"/>
                    </a:cubicBezTo>
                    <a:cubicBezTo>
                      <a:pt x="152" y="101"/>
                      <a:pt x="153" y="101"/>
                      <a:pt x="154" y="101"/>
                    </a:cubicBezTo>
                    <a:cubicBezTo>
                      <a:pt x="155" y="101"/>
                      <a:pt x="155" y="101"/>
                      <a:pt x="156" y="101"/>
                    </a:cubicBezTo>
                    <a:cubicBezTo>
                      <a:pt x="157" y="101"/>
                      <a:pt x="158" y="101"/>
                      <a:pt x="159" y="101"/>
                    </a:cubicBezTo>
                    <a:cubicBezTo>
                      <a:pt x="160" y="101"/>
                      <a:pt x="160" y="101"/>
                      <a:pt x="161" y="101"/>
                    </a:cubicBezTo>
                    <a:cubicBezTo>
                      <a:pt x="162" y="101"/>
                      <a:pt x="163" y="101"/>
                      <a:pt x="163" y="101"/>
                    </a:cubicBezTo>
                    <a:cubicBezTo>
                      <a:pt x="164" y="101"/>
                      <a:pt x="165" y="101"/>
                      <a:pt x="165" y="101"/>
                    </a:cubicBezTo>
                    <a:cubicBezTo>
                      <a:pt x="166" y="101"/>
                      <a:pt x="167" y="102"/>
                      <a:pt x="167" y="102"/>
                    </a:cubicBezTo>
                    <a:cubicBezTo>
                      <a:pt x="167" y="102"/>
                      <a:pt x="167" y="102"/>
                      <a:pt x="168" y="102"/>
                    </a:cubicBezTo>
                    <a:cubicBezTo>
                      <a:pt x="168" y="102"/>
                      <a:pt x="168" y="102"/>
                      <a:pt x="168" y="102"/>
                    </a:cubicBezTo>
                    <a:cubicBezTo>
                      <a:pt x="168" y="102"/>
                      <a:pt x="168" y="102"/>
                      <a:pt x="169" y="102"/>
                    </a:cubicBezTo>
                    <a:cubicBezTo>
                      <a:pt x="169" y="102"/>
                      <a:pt x="169" y="102"/>
                      <a:pt x="169" y="102"/>
                    </a:cubicBezTo>
                    <a:cubicBezTo>
                      <a:pt x="169" y="102"/>
                      <a:pt x="169" y="102"/>
                      <a:pt x="169" y="102"/>
                    </a:cubicBezTo>
                    <a:cubicBezTo>
                      <a:pt x="169" y="102"/>
                      <a:pt x="169" y="102"/>
                      <a:pt x="169" y="102"/>
                    </a:cubicBezTo>
                    <a:cubicBezTo>
                      <a:pt x="170" y="102"/>
                      <a:pt x="170" y="102"/>
                      <a:pt x="170" y="102"/>
                    </a:cubicBezTo>
                    <a:cubicBezTo>
                      <a:pt x="170" y="102"/>
                      <a:pt x="170" y="102"/>
                      <a:pt x="170" y="102"/>
                    </a:cubicBezTo>
                    <a:cubicBezTo>
                      <a:pt x="171" y="102"/>
                      <a:pt x="172" y="102"/>
                      <a:pt x="173" y="102"/>
                    </a:cubicBezTo>
                    <a:cubicBezTo>
                      <a:pt x="174" y="101"/>
                      <a:pt x="176" y="101"/>
                      <a:pt x="177" y="100"/>
                    </a:cubicBezTo>
                    <a:cubicBezTo>
                      <a:pt x="178" y="100"/>
                      <a:pt x="179" y="99"/>
                      <a:pt x="180" y="98"/>
                    </a:cubicBezTo>
                    <a:cubicBezTo>
                      <a:pt x="181" y="98"/>
                      <a:pt x="183" y="97"/>
                      <a:pt x="183" y="96"/>
                    </a:cubicBezTo>
                    <a:cubicBezTo>
                      <a:pt x="184" y="95"/>
                      <a:pt x="184" y="95"/>
                      <a:pt x="185" y="94"/>
                    </a:cubicBezTo>
                    <a:cubicBezTo>
                      <a:pt x="185" y="94"/>
                      <a:pt x="186" y="93"/>
                      <a:pt x="187" y="93"/>
                    </a:cubicBezTo>
                    <a:cubicBezTo>
                      <a:pt x="187" y="93"/>
                      <a:pt x="188" y="92"/>
                      <a:pt x="188" y="92"/>
                    </a:cubicBezTo>
                    <a:cubicBezTo>
                      <a:pt x="189" y="92"/>
                      <a:pt x="189" y="92"/>
                      <a:pt x="190" y="92"/>
                    </a:cubicBezTo>
                    <a:cubicBezTo>
                      <a:pt x="190" y="91"/>
                      <a:pt x="191" y="91"/>
                      <a:pt x="191" y="91"/>
                    </a:cubicBezTo>
                    <a:cubicBezTo>
                      <a:pt x="191" y="91"/>
                      <a:pt x="192" y="90"/>
                      <a:pt x="192" y="90"/>
                    </a:cubicBezTo>
                    <a:cubicBezTo>
                      <a:pt x="192" y="90"/>
                      <a:pt x="193" y="90"/>
                      <a:pt x="193" y="89"/>
                    </a:cubicBezTo>
                    <a:cubicBezTo>
                      <a:pt x="193" y="89"/>
                      <a:pt x="193" y="88"/>
                      <a:pt x="193" y="88"/>
                    </a:cubicBezTo>
                    <a:cubicBezTo>
                      <a:pt x="193" y="88"/>
                      <a:pt x="193" y="88"/>
                      <a:pt x="193" y="88"/>
                    </a:cubicBezTo>
                    <a:cubicBezTo>
                      <a:pt x="193" y="88"/>
                      <a:pt x="193" y="88"/>
                      <a:pt x="193" y="88"/>
                    </a:cubicBezTo>
                    <a:cubicBezTo>
                      <a:pt x="193" y="88"/>
                      <a:pt x="193" y="88"/>
                      <a:pt x="193" y="87"/>
                    </a:cubicBezTo>
                    <a:cubicBezTo>
                      <a:pt x="193" y="87"/>
                      <a:pt x="193" y="87"/>
                      <a:pt x="193" y="87"/>
                    </a:cubicBezTo>
                    <a:cubicBezTo>
                      <a:pt x="193" y="87"/>
                      <a:pt x="193" y="87"/>
                      <a:pt x="193" y="86"/>
                    </a:cubicBezTo>
                    <a:cubicBezTo>
                      <a:pt x="193" y="86"/>
                      <a:pt x="193" y="86"/>
                      <a:pt x="193" y="85"/>
                    </a:cubicBezTo>
                    <a:cubicBezTo>
                      <a:pt x="193" y="85"/>
                      <a:pt x="193" y="85"/>
                      <a:pt x="192" y="84"/>
                    </a:cubicBezTo>
                    <a:cubicBezTo>
                      <a:pt x="192" y="84"/>
                      <a:pt x="192" y="84"/>
                      <a:pt x="192" y="84"/>
                    </a:cubicBezTo>
                    <a:cubicBezTo>
                      <a:pt x="192" y="83"/>
                      <a:pt x="191" y="83"/>
                      <a:pt x="191" y="83"/>
                    </a:cubicBezTo>
                    <a:cubicBezTo>
                      <a:pt x="191" y="83"/>
                      <a:pt x="191" y="82"/>
                      <a:pt x="191" y="82"/>
                    </a:cubicBezTo>
                    <a:cubicBezTo>
                      <a:pt x="191" y="82"/>
                      <a:pt x="191" y="82"/>
                      <a:pt x="191" y="81"/>
                    </a:cubicBezTo>
                    <a:cubicBezTo>
                      <a:pt x="190" y="81"/>
                      <a:pt x="190" y="81"/>
                      <a:pt x="190" y="80"/>
                    </a:cubicBezTo>
                    <a:cubicBezTo>
                      <a:pt x="190" y="80"/>
                      <a:pt x="190" y="80"/>
                      <a:pt x="190" y="80"/>
                    </a:cubicBezTo>
                    <a:cubicBezTo>
                      <a:pt x="190" y="80"/>
                      <a:pt x="190" y="79"/>
                      <a:pt x="190" y="79"/>
                    </a:cubicBezTo>
                    <a:cubicBezTo>
                      <a:pt x="191" y="79"/>
                      <a:pt x="191" y="79"/>
                      <a:pt x="191" y="79"/>
                    </a:cubicBezTo>
                    <a:cubicBezTo>
                      <a:pt x="191" y="79"/>
                      <a:pt x="191" y="78"/>
                      <a:pt x="191" y="78"/>
                    </a:cubicBezTo>
                    <a:cubicBezTo>
                      <a:pt x="191" y="78"/>
                      <a:pt x="192" y="77"/>
                      <a:pt x="192" y="77"/>
                    </a:cubicBezTo>
                    <a:cubicBezTo>
                      <a:pt x="193" y="76"/>
                      <a:pt x="193" y="76"/>
                      <a:pt x="193" y="76"/>
                    </a:cubicBezTo>
                    <a:cubicBezTo>
                      <a:pt x="194" y="75"/>
                      <a:pt x="194" y="75"/>
                      <a:pt x="195" y="75"/>
                    </a:cubicBezTo>
                    <a:cubicBezTo>
                      <a:pt x="195" y="75"/>
                      <a:pt x="196" y="75"/>
                      <a:pt x="196" y="75"/>
                    </a:cubicBezTo>
                    <a:cubicBezTo>
                      <a:pt x="196" y="75"/>
                      <a:pt x="197" y="75"/>
                      <a:pt x="197" y="75"/>
                    </a:cubicBezTo>
                    <a:cubicBezTo>
                      <a:pt x="197" y="75"/>
                      <a:pt x="198" y="75"/>
                      <a:pt x="198" y="75"/>
                    </a:cubicBezTo>
                    <a:cubicBezTo>
                      <a:pt x="198" y="75"/>
                      <a:pt x="198" y="75"/>
                      <a:pt x="199" y="76"/>
                    </a:cubicBezTo>
                    <a:cubicBezTo>
                      <a:pt x="199" y="76"/>
                      <a:pt x="199" y="76"/>
                      <a:pt x="200" y="76"/>
                    </a:cubicBezTo>
                    <a:cubicBezTo>
                      <a:pt x="200" y="76"/>
                      <a:pt x="200" y="76"/>
                      <a:pt x="201" y="76"/>
                    </a:cubicBezTo>
                    <a:cubicBezTo>
                      <a:pt x="201" y="76"/>
                      <a:pt x="202" y="77"/>
                      <a:pt x="202" y="77"/>
                    </a:cubicBezTo>
                    <a:cubicBezTo>
                      <a:pt x="203" y="77"/>
                      <a:pt x="203" y="77"/>
                      <a:pt x="204" y="77"/>
                    </a:cubicBezTo>
                    <a:cubicBezTo>
                      <a:pt x="204" y="77"/>
                      <a:pt x="205" y="77"/>
                      <a:pt x="205" y="77"/>
                    </a:cubicBezTo>
                    <a:cubicBezTo>
                      <a:pt x="206" y="77"/>
                      <a:pt x="207" y="77"/>
                      <a:pt x="207" y="77"/>
                    </a:cubicBezTo>
                    <a:cubicBezTo>
                      <a:pt x="208" y="77"/>
                      <a:pt x="209" y="77"/>
                      <a:pt x="209" y="77"/>
                    </a:cubicBezTo>
                    <a:cubicBezTo>
                      <a:pt x="210" y="76"/>
                      <a:pt x="210" y="76"/>
                      <a:pt x="211" y="76"/>
                    </a:cubicBezTo>
                    <a:cubicBezTo>
                      <a:pt x="211" y="76"/>
                      <a:pt x="212" y="75"/>
                      <a:pt x="213" y="75"/>
                    </a:cubicBezTo>
                    <a:cubicBezTo>
                      <a:pt x="214" y="74"/>
                      <a:pt x="215" y="73"/>
                      <a:pt x="216" y="73"/>
                    </a:cubicBezTo>
                    <a:cubicBezTo>
                      <a:pt x="216" y="73"/>
                      <a:pt x="217" y="72"/>
                      <a:pt x="218" y="72"/>
                    </a:cubicBezTo>
                    <a:cubicBezTo>
                      <a:pt x="219" y="72"/>
                      <a:pt x="220" y="72"/>
                      <a:pt x="220" y="71"/>
                    </a:cubicBezTo>
                    <a:cubicBezTo>
                      <a:pt x="221" y="71"/>
                      <a:pt x="222" y="71"/>
                      <a:pt x="223" y="71"/>
                    </a:cubicBezTo>
                    <a:cubicBezTo>
                      <a:pt x="223" y="71"/>
                      <a:pt x="223" y="71"/>
                      <a:pt x="223" y="71"/>
                    </a:cubicBezTo>
                    <a:cubicBezTo>
                      <a:pt x="223" y="71"/>
                      <a:pt x="224" y="71"/>
                      <a:pt x="224" y="71"/>
                    </a:cubicBezTo>
                    <a:cubicBezTo>
                      <a:pt x="224" y="71"/>
                      <a:pt x="224" y="71"/>
                      <a:pt x="224" y="71"/>
                    </a:cubicBezTo>
                    <a:cubicBezTo>
                      <a:pt x="225" y="71"/>
                      <a:pt x="225" y="71"/>
                      <a:pt x="225" y="71"/>
                    </a:cubicBezTo>
                    <a:cubicBezTo>
                      <a:pt x="226" y="71"/>
                      <a:pt x="226" y="71"/>
                      <a:pt x="227" y="71"/>
                    </a:cubicBezTo>
                    <a:cubicBezTo>
                      <a:pt x="227" y="70"/>
                      <a:pt x="228" y="70"/>
                      <a:pt x="228" y="70"/>
                    </a:cubicBezTo>
                    <a:cubicBezTo>
                      <a:pt x="228" y="70"/>
                      <a:pt x="229" y="69"/>
                      <a:pt x="229" y="69"/>
                    </a:cubicBezTo>
                    <a:cubicBezTo>
                      <a:pt x="229" y="68"/>
                      <a:pt x="229" y="68"/>
                      <a:pt x="230" y="68"/>
                    </a:cubicBezTo>
                    <a:cubicBezTo>
                      <a:pt x="230" y="67"/>
                      <a:pt x="230" y="67"/>
                      <a:pt x="230" y="67"/>
                    </a:cubicBezTo>
                    <a:cubicBezTo>
                      <a:pt x="230" y="67"/>
                      <a:pt x="231" y="66"/>
                      <a:pt x="231" y="66"/>
                    </a:cubicBezTo>
                    <a:cubicBezTo>
                      <a:pt x="231" y="66"/>
                      <a:pt x="231" y="65"/>
                      <a:pt x="231" y="65"/>
                    </a:cubicBezTo>
                    <a:cubicBezTo>
                      <a:pt x="232" y="65"/>
                      <a:pt x="232" y="65"/>
                      <a:pt x="232" y="64"/>
                    </a:cubicBezTo>
                    <a:cubicBezTo>
                      <a:pt x="233" y="63"/>
                      <a:pt x="234" y="63"/>
                      <a:pt x="235" y="62"/>
                    </a:cubicBezTo>
                    <a:cubicBezTo>
                      <a:pt x="236" y="61"/>
                      <a:pt x="237" y="61"/>
                      <a:pt x="238" y="61"/>
                    </a:cubicBezTo>
                    <a:cubicBezTo>
                      <a:pt x="239" y="60"/>
                      <a:pt x="239" y="60"/>
                      <a:pt x="240" y="60"/>
                    </a:cubicBezTo>
                    <a:cubicBezTo>
                      <a:pt x="241" y="60"/>
                      <a:pt x="242" y="60"/>
                      <a:pt x="243" y="60"/>
                    </a:cubicBezTo>
                    <a:cubicBezTo>
                      <a:pt x="243" y="60"/>
                      <a:pt x="243" y="60"/>
                      <a:pt x="244" y="60"/>
                    </a:cubicBezTo>
                    <a:cubicBezTo>
                      <a:pt x="244" y="60"/>
                      <a:pt x="244" y="60"/>
                      <a:pt x="245" y="60"/>
                    </a:cubicBezTo>
                    <a:cubicBezTo>
                      <a:pt x="245" y="59"/>
                      <a:pt x="245" y="59"/>
                      <a:pt x="246" y="59"/>
                    </a:cubicBezTo>
                    <a:cubicBezTo>
                      <a:pt x="246" y="59"/>
                      <a:pt x="246" y="59"/>
                      <a:pt x="247" y="59"/>
                    </a:cubicBezTo>
                    <a:cubicBezTo>
                      <a:pt x="247" y="59"/>
                      <a:pt x="248" y="58"/>
                      <a:pt x="248" y="58"/>
                    </a:cubicBezTo>
                    <a:cubicBezTo>
                      <a:pt x="249" y="58"/>
                      <a:pt x="249" y="58"/>
                      <a:pt x="249" y="58"/>
                    </a:cubicBezTo>
                    <a:cubicBezTo>
                      <a:pt x="250" y="58"/>
                      <a:pt x="250" y="58"/>
                      <a:pt x="251" y="58"/>
                    </a:cubicBezTo>
                    <a:cubicBezTo>
                      <a:pt x="251" y="58"/>
                      <a:pt x="251" y="58"/>
                      <a:pt x="252" y="58"/>
                    </a:cubicBezTo>
                    <a:cubicBezTo>
                      <a:pt x="252" y="58"/>
                      <a:pt x="252" y="58"/>
                      <a:pt x="252" y="58"/>
                    </a:cubicBezTo>
                    <a:cubicBezTo>
                      <a:pt x="252" y="58"/>
                      <a:pt x="253" y="58"/>
                      <a:pt x="253" y="58"/>
                    </a:cubicBezTo>
                    <a:cubicBezTo>
                      <a:pt x="253" y="58"/>
                      <a:pt x="253" y="58"/>
                      <a:pt x="253" y="58"/>
                    </a:cubicBezTo>
                    <a:cubicBezTo>
                      <a:pt x="253" y="58"/>
                      <a:pt x="253" y="58"/>
                      <a:pt x="253" y="58"/>
                    </a:cubicBezTo>
                    <a:cubicBezTo>
                      <a:pt x="254" y="58"/>
                      <a:pt x="254" y="58"/>
                      <a:pt x="255" y="58"/>
                    </a:cubicBezTo>
                    <a:cubicBezTo>
                      <a:pt x="255" y="58"/>
                      <a:pt x="256" y="58"/>
                      <a:pt x="256" y="58"/>
                    </a:cubicBezTo>
                    <a:cubicBezTo>
                      <a:pt x="256" y="58"/>
                      <a:pt x="257" y="59"/>
                      <a:pt x="257" y="59"/>
                    </a:cubicBezTo>
                    <a:cubicBezTo>
                      <a:pt x="258" y="59"/>
                      <a:pt x="258" y="59"/>
                      <a:pt x="258" y="59"/>
                    </a:cubicBezTo>
                    <a:cubicBezTo>
                      <a:pt x="259" y="59"/>
                      <a:pt x="259" y="59"/>
                      <a:pt x="259" y="59"/>
                    </a:cubicBezTo>
                    <a:cubicBezTo>
                      <a:pt x="260" y="59"/>
                      <a:pt x="260" y="58"/>
                      <a:pt x="260" y="58"/>
                    </a:cubicBezTo>
                    <a:cubicBezTo>
                      <a:pt x="261" y="58"/>
                      <a:pt x="261" y="58"/>
                      <a:pt x="261" y="58"/>
                    </a:cubicBezTo>
                    <a:cubicBezTo>
                      <a:pt x="261" y="58"/>
                      <a:pt x="261" y="57"/>
                      <a:pt x="261" y="57"/>
                    </a:cubicBezTo>
                    <a:cubicBezTo>
                      <a:pt x="261" y="57"/>
                      <a:pt x="261" y="57"/>
                      <a:pt x="261" y="57"/>
                    </a:cubicBezTo>
                    <a:cubicBezTo>
                      <a:pt x="261" y="57"/>
                      <a:pt x="261" y="57"/>
                      <a:pt x="261" y="57"/>
                    </a:cubicBezTo>
                    <a:cubicBezTo>
                      <a:pt x="261" y="57"/>
                      <a:pt x="261" y="57"/>
                      <a:pt x="261" y="57"/>
                    </a:cubicBezTo>
                    <a:cubicBezTo>
                      <a:pt x="261" y="57"/>
                      <a:pt x="261" y="57"/>
                      <a:pt x="261" y="57"/>
                    </a:cubicBezTo>
                    <a:cubicBezTo>
                      <a:pt x="261" y="57"/>
                      <a:pt x="261" y="56"/>
                      <a:pt x="261" y="56"/>
                    </a:cubicBezTo>
                    <a:cubicBezTo>
                      <a:pt x="260" y="55"/>
                      <a:pt x="260" y="55"/>
                      <a:pt x="259" y="54"/>
                    </a:cubicBezTo>
                    <a:cubicBezTo>
                      <a:pt x="259" y="53"/>
                      <a:pt x="258" y="53"/>
                      <a:pt x="257" y="52"/>
                    </a:cubicBezTo>
                    <a:cubicBezTo>
                      <a:pt x="257" y="52"/>
                      <a:pt x="256" y="51"/>
                      <a:pt x="255" y="50"/>
                    </a:cubicBezTo>
                    <a:cubicBezTo>
                      <a:pt x="255" y="50"/>
                      <a:pt x="254" y="50"/>
                      <a:pt x="254" y="49"/>
                    </a:cubicBezTo>
                    <a:cubicBezTo>
                      <a:pt x="253" y="49"/>
                      <a:pt x="253" y="49"/>
                      <a:pt x="252" y="48"/>
                    </a:cubicBezTo>
                    <a:cubicBezTo>
                      <a:pt x="252" y="48"/>
                      <a:pt x="252" y="48"/>
                      <a:pt x="251" y="47"/>
                    </a:cubicBezTo>
                    <a:cubicBezTo>
                      <a:pt x="251" y="47"/>
                      <a:pt x="251" y="47"/>
                      <a:pt x="250" y="46"/>
                    </a:cubicBezTo>
                    <a:cubicBezTo>
                      <a:pt x="250" y="46"/>
                      <a:pt x="250" y="46"/>
                      <a:pt x="250" y="46"/>
                    </a:cubicBezTo>
                    <a:cubicBezTo>
                      <a:pt x="249" y="45"/>
                      <a:pt x="249" y="45"/>
                      <a:pt x="249" y="45"/>
                    </a:cubicBezTo>
                    <a:cubicBezTo>
                      <a:pt x="248" y="45"/>
                      <a:pt x="248" y="45"/>
                      <a:pt x="248" y="45"/>
                    </a:cubicBezTo>
                    <a:cubicBezTo>
                      <a:pt x="248" y="45"/>
                      <a:pt x="247" y="45"/>
                      <a:pt x="247" y="45"/>
                    </a:cubicBezTo>
                    <a:cubicBezTo>
                      <a:pt x="247" y="45"/>
                      <a:pt x="246" y="45"/>
                      <a:pt x="246" y="45"/>
                    </a:cubicBezTo>
                    <a:cubicBezTo>
                      <a:pt x="245" y="45"/>
                      <a:pt x="245" y="45"/>
                      <a:pt x="245" y="45"/>
                    </a:cubicBezTo>
                    <a:cubicBezTo>
                      <a:pt x="244" y="46"/>
                      <a:pt x="244" y="46"/>
                      <a:pt x="244" y="46"/>
                    </a:cubicBezTo>
                    <a:cubicBezTo>
                      <a:pt x="244" y="47"/>
                      <a:pt x="243" y="47"/>
                      <a:pt x="243" y="47"/>
                    </a:cubicBezTo>
                    <a:cubicBezTo>
                      <a:pt x="243" y="48"/>
                      <a:pt x="243" y="48"/>
                      <a:pt x="243" y="48"/>
                    </a:cubicBezTo>
                    <a:cubicBezTo>
                      <a:pt x="243" y="48"/>
                      <a:pt x="243" y="48"/>
                      <a:pt x="243" y="48"/>
                    </a:cubicBezTo>
                    <a:cubicBezTo>
                      <a:pt x="242" y="48"/>
                      <a:pt x="242" y="48"/>
                      <a:pt x="242" y="48"/>
                    </a:cubicBezTo>
                    <a:cubicBezTo>
                      <a:pt x="242" y="49"/>
                      <a:pt x="242" y="49"/>
                      <a:pt x="242" y="49"/>
                    </a:cubicBezTo>
                    <a:cubicBezTo>
                      <a:pt x="242" y="49"/>
                      <a:pt x="241" y="49"/>
                      <a:pt x="241" y="49"/>
                    </a:cubicBezTo>
                    <a:cubicBezTo>
                      <a:pt x="241" y="48"/>
                      <a:pt x="241" y="48"/>
                      <a:pt x="241" y="48"/>
                    </a:cubicBezTo>
                    <a:cubicBezTo>
                      <a:pt x="241" y="48"/>
                      <a:pt x="240" y="48"/>
                      <a:pt x="240" y="48"/>
                    </a:cubicBezTo>
                    <a:cubicBezTo>
                      <a:pt x="240" y="48"/>
                      <a:pt x="240" y="48"/>
                      <a:pt x="240" y="48"/>
                    </a:cubicBezTo>
                    <a:cubicBezTo>
                      <a:pt x="239" y="48"/>
                      <a:pt x="239" y="48"/>
                      <a:pt x="239" y="47"/>
                    </a:cubicBezTo>
                    <a:cubicBezTo>
                      <a:pt x="238" y="47"/>
                      <a:pt x="238" y="47"/>
                      <a:pt x="237" y="47"/>
                    </a:cubicBezTo>
                    <a:cubicBezTo>
                      <a:pt x="237" y="47"/>
                      <a:pt x="237" y="47"/>
                      <a:pt x="236" y="47"/>
                    </a:cubicBezTo>
                    <a:cubicBezTo>
                      <a:pt x="236" y="47"/>
                      <a:pt x="235" y="47"/>
                      <a:pt x="235" y="47"/>
                    </a:cubicBezTo>
                    <a:cubicBezTo>
                      <a:pt x="234" y="47"/>
                      <a:pt x="234" y="47"/>
                      <a:pt x="233" y="47"/>
                    </a:cubicBezTo>
                    <a:cubicBezTo>
                      <a:pt x="233" y="47"/>
                      <a:pt x="233" y="47"/>
                      <a:pt x="232" y="47"/>
                    </a:cubicBezTo>
                    <a:cubicBezTo>
                      <a:pt x="232" y="47"/>
                      <a:pt x="232" y="47"/>
                      <a:pt x="232" y="47"/>
                    </a:cubicBezTo>
                    <a:cubicBezTo>
                      <a:pt x="231" y="47"/>
                      <a:pt x="231" y="47"/>
                      <a:pt x="231" y="47"/>
                    </a:cubicBezTo>
                    <a:cubicBezTo>
                      <a:pt x="231" y="47"/>
                      <a:pt x="230" y="47"/>
                      <a:pt x="230" y="47"/>
                    </a:cubicBezTo>
                    <a:cubicBezTo>
                      <a:pt x="230" y="47"/>
                      <a:pt x="230" y="47"/>
                      <a:pt x="230" y="47"/>
                    </a:cubicBezTo>
                    <a:cubicBezTo>
                      <a:pt x="230" y="47"/>
                      <a:pt x="230" y="48"/>
                      <a:pt x="229" y="48"/>
                    </a:cubicBezTo>
                    <a:cubicBezTo>
                      <a:pt x="229" y="48"/>
                      <a:pt x="229" y="48"/>
                      <a:pt x="229" y="48"/>
                    </a:cubicBezTo>
                    <a:cubicBezTo>
                      <a:pt x="229" y="48"/>
                      <a:pt x="228" y="48"/>
                      <a:pt x="228" y="47"/>
                    </a:cubicBezTo>
                    <a:cubicBezTo>
                      <a:pt x="228" y="47"/>
                      <a:pt x="228" y="47"/>
                      <a:pt x="227" y="47"/>
                    </a:cubicBezTo>
                    <a:cubicBezTo>
                      <a:pt x="227" y="47"/>
                      <a:pt x="227" y="47"/>
                      <a:pt x="227" y="47"/>
                    </a:cubicBezTo>
                    <a:cubicBezTo>
                      <a:pt x="226" y="46"/>
                      <a:pt x="226" y="46"/>
                      <a:pt x="226" y="46"/>
                    </a:cubicBezTo>
                    <a:cubicBezTo>
                      <a:pt x="225" y="46"/>
                      <a:pt x="225" y="45"/>
                      <a:pt x="225" y="45"/>
                    </a:cubicBezTo>
                    <a:cubicBezTo>
                      <a:pt x="225" y="45"/>
                      <a:pt x="225" y="45"/>
                      <a:pt x="225" y="45"/>
                    </a:cubicBezTo>
                    <a:cubicBezTo>
                      <a:pt x="224" y="44"/>
                      <a:pt x="224" y="44"/>
                      <a:pt x="224" y="44"/>
                    </a:cubicBezTo>
                    <a:cubicBezTo>
                      <a:pt x="224" y="44"/>
                      <a:pt x="224" y="44"/>
                      <a:pt x="224" y="43"/>
                    </a:cubicBezTo>
                    <a:cubicBezTo>
                      <a:pt x="224" y="43"/>
                      <a:pt x="224" y="43"/>
                      <a:pt x="224" y="43"/>
                    </a:cubicBezTo>
                    <a:cubicBezTo>
                      <a:pt x="224" y="43"/>
                      <a:pt x="224" y="43"/>
                      <a:pt x="224" y="43"/>
                    </a:cubicBezTo>
                    <a:cubicBezTo>
                      <a:pt x="224" y="43"/>
                      <a:pt x="224" y="43"/>
                      <a:pt x="224" y="43"/>
                    </a:cubicBezTo>
                    <a:cubicBezTo>
                      <a:pt x="224" y="43"/>
                      <a:pt x="224" y="43"/>
                      <a:pt x="224" y="43"/>
                    </a:cubicBezTo>
                    <a:cubicBezTo>
                      <a:pt x="224" y="43"/>
                      <a:pt x="224" y="42"/>
                      <a:pt x="225" y="42"/>
                    </a:cubicBezTo>
                    <a:cubicBezTo>
                      <a:pt x="225" y="42"/>
                      <a:pt x="225" y="42"/>
                      <a:pt x="225" y="42"/>
                    </a:cubicBezTo>
                    <a:cubicBezTo>
                      <a:pt x="225" y="41"/>
                      <a:pt x="226" y="41"/>
                      <a:pt x="226" y="41"/>
                    </a:cubicBezTo>
                    <a:cubicBezTo>
                      <a:pt x="226" y="41"/>
                      <a:pt x="226" y="41"/>
                      <a:pt x="226" y="41"/>
                    </a:cubicBezTo>
                    <a:cubicBezTo>
                      <a:pt x="227" y="37"/>
                      <a:pt x="227" y="37"/>
                      <a:pt x="227" y="37"/>
                    </a:cubicBezTo>
                    <a:cubicBezTo>
                      <a:pt x="233" y="24"/>
                      <a:pt x="233" y="24"/>
                      <a:pt x="233" y="24"/>
                    </a:cubicBezTo>
                    <a:cubicBezTo>
                      <a:pt x="233" y="24"/>
                      <a:pt x="232" y="24"/>
                      <a:pt x="232" y="24"/>
                    </a:cubicBezTo>
                    <a:cubicBezTo>
                      <a:pt x="232" y="24"/>
                      <a:pt x="231" y="24"/>
                      <a:pt x="231" y="24"/>
                    </a:cubicBezTo>
                    <a:cubicBezTo>
                      <a:pt x="231" y="24"/>
                      <a:pt x="230" y="24"/>
                      <a:pt x="230" y="24"/>
                    </a:cubicBezTo>
                    <a:cubicBezTo>
                      <a:pt x="230" y="24"/>
                      <a:pt x="230" y="24"/>
                      <a:pt x="229" y="24"/>
                    </a:cubicBezTo>
                    <a:cubicBezTo>
                      <a:pt x="229" y="24"/>
                      <a:pt x="229" y="24"/>
                      <a:pt x="229" y="24"/>
                    </a:cubicBezTo>
                    <a:cubicBezTo>
                      <a:pt x="229" y="24"/>
                      <a:pt x="229" y="24"/>
                      <a:pt x="229" y="24"/>
                    </a:cubicBezTo>
                    <a:cubicBezTo>
                      <a:pt x="229" y="24"/>
                      <a:pt x="229" y="24"/>
                      <a:pt x="228" y="24"/>
                    </a:cubicBezTo>
                    <a:cubicBezTo>
                      <a:pt x="228" y="24"/>
                      <a:pt x="228" y="24"/>
                      <a:pt x="228" y="24"/>
                    </a:cubicBezTo>
                    <a:cubicBezTo>
                      <a:pt x="228" y="24"/>
                      <a:pt x="228" y="24"/>
                      <a:pt x="228" y="24"/>
                    </a:cubicBezTo>
                    <a:cubicBezTo>
                      <a:pt x="228" y="24"/>
                      <a:pt x="228" y="24"/>
                      <a:pt x="228" y="24"/>
                    </a:cubicBezTo>
                    <a:cubicBezTo>
                      <a:pt x="228" y="24"/>
                      <a:pt x="228" y="24"/>
                      <a:pt x="228" y="24"/>
                    </a:cubicBezTo>
                    <a:cubicBezTo>
                      <a:pt x="228" y="24"/>
                      <a:pt x="228" y="24"/>
                      <a:pt x="228" y="24"/>
                    </a:cubicBezTo>
                    <a:cubicBezTo>
                      <a:pt x="228" y="24"/>
                      <a:pt x="227" y="24"/>
                      <a:pt x="227" y="24"/>
                    </a:cubicBezTo>
                    <a:cubicBezTo>
                      <a:pt x="227" y="24"/>
                      <a:pt x="227" y="24"/>
                      <a:pt x="227" y="24"/>
                    </a:cubicBezTo>
                    <a:cubicBezTo>
                      <a:pt x="226" y="24"/>
                      <a:pt x="226" y="24"/>
                      <a:pt x="226" y="24"/>
                    </a:cubicBezTo>
                    <a:cubicBezTo>
                      <a:pt x="226" y="24"/>
                      <a:pt x="226" y="24"/>
                      <a:pt x="225" y="24"/>
                    </a:cubicBezTo>
                    <a:cubicBezTo>
                      <a:pt x="225" y="24"/>
                      <a:pt x="224" y="24"/>
                      <a:pt x="224" y="24"/>
                    </a:cubicBezTo>
                    <a:cubicBezTo>
                      <a:pt x="223" y="24"/>
                      <a:pt x="223" y="24"/>
                      <a:pt x="222" y="24"/>
                    </a:cubicBezTo>
                    <a:cubicBezTo>
                      <a:pt x="222" y="24"/>
                      <a:pt x="221" y="23"/>
                      <a:pt x="221" y="23"/>
                    </a:cubicBezTo>
                    <a:cubicBezTo>
                      <a:pt x="220" y="23"/>
                      <a:pt x="220" y="22"/>
                      <a:pt x="220" y="22"/>
                    </a:cubicBezTo>
                    <a:cubicBezTo>
                      <a:pt x="220" y="22"/>
                      <a:pt x="220" y="22"/>
                      <a:pt x="219" y="22"/>
                    </a:cubicBezTo>
                    <a:cubicBezTo>
                      <a:pt x="219" y="21"/>
                      <a:pt x="219" y="21"/>
                      <a:pt x="218" y="21"/>
                    </a:cubicBezTo>
                    <a:cubicBezTo>
                      <a:pt x="218" y="21"/>
                      <a:pt x="218" y="21"/>
                      <a:pt x="217" y="21"/>
                    </a:cubicBezTo>
                    <a:cubicBezTo>
                      <a:pt x="216" y="21"/>
                      <a:pt x="216" y="21"/>
                      <a:pt x="215" y="21"/>
                    </a:cubicBezTo>
                    <a:cubicBezTo>
                      <a:pt x="214" y="21"/>
                      <a:pt x="214" y="21"/>
                      <a:pt x="213" y="21"/>
                    </a:cubicBezTo>
                    <a:cubicBezTo>
                      <a:pt x="213" y="21"/>
                      <a:pt x="212" y="21"/>
                      <a:pt x="212" y="21"/>
                    </a:cubicBezTo>
                    <a:cubicBezTo>
                      <a:pt x="212" y="21"/>
                      <a:pt x="211" y="21"/>
                      <a:pt x="211" y="21"/>
                    </a:cubicBezTo>
                    <a:cubicBezTo>
                      <a:pt x="211" y="21"/>
                      <a:pt x="210" y="22"/>
                      <a:pt x="210" y="22"/>
                    </a:cubicBezTo>
                    <a:cubicBezTo>
                      <a:pt x="210" y="22"/>
                      <a:pt x="210" y="22"/>
                      <a:pt x="210" y="22"/>
                    </a:cubicBezTo>
                    <a:cubicBezTo>
                      <a:pt x="209" y="22"/>
                      <a:pt x="209" y="22"/>
                      <a:pt x="209" y="23"/>
                    </a:cubicBezTo>
                    <a:cubicBezTo>
                      <a:pt x="209" y="23"/>
                      <a:pt x="208" y="23"/>
                      <a:pt x="208" y="23"/>
                    </a:cubicBezTo>
                    <a:cubicBezTo>
                      <a:pt x="208" y="23"/>
                      <a:pt x="208" y="23"/>
                      <a:pt x="207" y="23"/>
                    </a:cubicBezTo>
                    <a:cubicBezTo>
                      <a:pt x="207" y="24"/>
                      <a:pt x="207" y="24"/>
                      <a:pt x="206" y="24"/>
                    </a:cubicBezTo>
                    <a:cubicBezTo>
                      <a:pt x="206" y="24"/>
                      <a:pt x="206" y="24"/>
                      <a:pt x="205" y="25"/>
                    </a:cubicBezTo>
                    <a:cubicBezTo>
                      <a:pt x="205" y="25"/>
                      <a:pt x="205" y="25"/>
                      <a:pt x="204" y="25"/>
                    </a:cubicBezTo>
                    <a:cubicBezTo>
                      <a:pt x="204" y="25"/>
                      <a:pt x="204" y="26"/>
                      <a:pt x="204" y="26"/>
                    </a:cubicBezTo>
                    <a:cubicBezTo>
                      <a:pt x="204" y="26"/>
                      <a:pt x="204" y="26"/>
                      <a:pt x="204" y="27"/>
                    </a:cubicBezTo>
                    <a:cubicBezTo>
                      <a:pt x="203" y="27"/>
                      <a:pt x="203" y="27"/>
                      <a:pt x="203" y="27"/>
                    </a:cubicBezTo>
                    <a:cubicBezTo>
                      <a:pt x="202" y="27"/>
                      <a:pt x="202" y="27"/>
                      <a:pt x="202" y="27"/>
                    </a:cubicBezTo>
                    <a:cubicBezTo>
                      <a:pt x="201" y="28"/>
                      <a:pt x="201" y="28"/>
                      <a:pt x="200" y="28"/>
                    </a:cubicBezTo>
                    <a:cubicBezTo>
                      <a:pt x="200" y="28"/>
                      <a:pt x="200" y="28"/>
                      <a:pt x="199" y="28"/>
                    </a:cubicBezTo>
                    <a:cubicBezTo>
                      <a:pt x="199" y="28"/>
                      <a:pt x="199" y="28"/>
                      <a:pt x="198" y="28"/>
                    </a:cubicBezTo>
                    <a:cubicBezTo>
                      <a:pt x="198" y="28"/>
                      <a:pt x="198" y="28"/>
                      <a:pt x="198" y="28"/>
                    </a:cubicBezTo>
                    <a:cubicBezTo>
                      <a:pt x="198" y="28"/>
                      <a:pt x="197" y="28"/>
                      <a:pt x="197" y="29"/>
                    </a:cubicBezTo>
                    <a:cubicBezTo>
                      <a:pt x="197" y="29"/>
                      <a:pt x="197" y="29"/>
                      <a:pt x="196" y="29"/>
                    </a:cubicBezTo>
                    <a:cubicBezTo>
                      <a:pt x="196" y="29"/>
                      <a:pt x="195" y="29"/>
                      <a:pt x="195" y="29"/>
                    </a:cubicBezTo>
                    <a:cubicBezTo>
                      <a:pt x="194" y="30"/>
                      <a:pt x="194" y="30"/>
                      <a:pt x="193" y="30"/>
                    </a:cubicBezTo>
                    <a:cubicBezTo>
                      <a:pt x="192" y="30"/>
                      <a:pt x="192" y="30"/>
                      <a:pt x="191" y="30"/>
                    </a:cubicBezTo>
                    <a:cubicBezTo>
                      <a:pt x="191" y="30"/>
                      <a:pt x="190" y="30"/>
                      <a:pt x="190" y="30"/>
                    </a:cubicBezTo>
                    <a:cubicBezTo>
                      <a:pt x="189" y="30"/>
                      <a:pt x="189" y="30"/>
                      <a:pt x="188" y="31"/>
                    </a:cubicBezTo>
                    <a:cubicBezTo>
                      <a:pt x="188" y="31"/>
                      <a:pt x="187" y="31"/>
                      <a:pt x="187" y="31"/>
                    </a:cubicBezTo>
                    <a:cubicBezTo>
                      <a:pt x="187" y="31"/>
                      <a:pt x="187" y="31"/>
                      <a:pt x="187" y="31"/>
                    </a:cubicBezTo>
                    <a:cubicBezTo>
                      <a:pt x="186" y="31"/>
                      <a:pt x="186" y="31"/>
                      <a:pt x="186" y="32"/>
                    </a:cubicBezTo>
                    <a:cubicBezTo>
                      <a:pt x="186" y="32"/>
                      <a:pt x="185" y="32"/>
                      <a:pt x="184" y="32"/>
                    </a:cubicBezTo>
                    <a:cubicBezTo>
                      <a:pt x="184" y="32"/>
                      <a:pt x="183" y="32"/>
                      <a:pt x="183" y="32"/>
                    </a:cubicBezTo>
                    <a:cubicBezTo>
                      <a:pt x="182" y="32"/>
                      <a:pt x="181" y="32"/>
                      <a:pt x="181" y="32"/>
                    </a:cubicBezTo>
                    <a:cubicBezTo>
                      <a:pt x="180" y="32"/>
                      <a:pt x="180" y="32"/>
                      <a:pt x="179" y="32"/>
                    </a:cubicBezTo>
                    <a:cubicBezTo>
                      <a:pt x="179" y="32"/>
                      <a:pt x="178" y="32"/>
                      <a:pt x="177" y="32"/>
                    </a:cubicBezTo>
                    <a:cubicBezTo>
                      <a:pt x="177" y="32"/>
                      <a:pt x="176" y="32"/>
                      <a:pt x="176" y="32"/>
                    </a:cubicBezTo>
                    <a:cubicBezTo>
                      <a:pt x="175" y="32"/>
                      <a:pt x="175" y="31"/>
                      <a:pt x="175" y="31"/>
                    </a:cubicBezTo>
                    <a:cubicBezTo>
                      <a:pt x="175" y="31"/>
                      <a:pt x="174" y="31"/>
                      <a:pt x="174" y="31"/>
                    </a:cubicBezTo>
                    <a:cubicBezTo>
                      <a:pt x="174" y="31"/>
                      <a:pt x="173" y="31"/>
                      <a:pt x="173" y="31"/>
                    </a:cubicBezTo>
                    <a:cubicBezTo>
                      <a:pt x="173" y="31"/>
                      <a:pt x="172" y="31"/>
                      <a:pt x="172" y="31"/>
                    </a:cubicBezTo>
                    <a:cubicBezTo>
                      <a:pt x="171" y="31"/>
                      <a:pt x="171" y="31"/>
                      <a:pt x="170" y="31"/>
                    </a:cubicBezTo>
                    <a:cubicBezTo>
                      <a:pt x="170" y="31"/>
                      <a:pt x="169" y="31"/>
                      <a:pt x="168" y="31"/>
                    </a:cubicBezTo>
                    <a:cubicBezTo>
                      <a:pt x="167" y="31"/>
                      <a:pt x="167" y="30"/>
                      <a:pt x="166" y="30"/>
                    </a:cubicBezTo>
                    <a:cubicBezTo>
                      <a:pt x="166" y="30"/>
                      <a:pt x="165" y="30"/>
                      <a:pt x="165" y="30"/>
                    </a:cubicBezTo>
                    <a:cubicBezTo>
                      <a:pt x="164" y="30"/>
                      <a:pt x="164" y="29"/>
                      <a:pt x="164" y="29"/>
                    </a:cubicBezTo>
                    <a:cubicBezTo>
                      <a:pt x="164" y="29"/>
                      <a:pt x="164" y="29"/>
                      <a:pt x="163" y="29"/>
                    </a:cubicBezTo>
                    <a:cubicBezTo>
                      <a:pt x="163" y="28"/>
                      <a:pt x="163" y="28"/>
                      <a:pt x="163" y="28"/>
                    </a:cubicBezTo>
                    <a:cubicBezTo>
                      <a:pt x="163" y="28"/>
                      <a:pt x="162" y="28"/>
                      <a:pt x="162" y="28"/>
                    </a:cubicBezTo>
                    <a:cubicBezTo>
                      <a:pt x="162" y="27"/>
                      <a:pt x="162" y="27"/>
                      <a:pt x="162" y="27"/>
                    </a:cubicBezTo>
                    <a:cubicBezTo>
                      <a:pt x="161" y="27"/>
                      <a:pt x="161" y="27"/>
                      <a:pt x="161" y="26"/>
                    </a:cubicBezTo>
                    <a:cubicBezTo>
                      <a:pt x="160" y="26"/>
                      <a:pt x="160" y="26"/>
                      <a:pt x="160" y="26"/>
                    </a:cubicBezTo>
                    <a:cubicBezTo>
                      <a:pt x="160" y="26"/>
                      <a:pt x="160" y="25"/>
                      <a:pt x="159" y="25"/>
                    </a:cubicBezTo>
                    <a:cubicBezTo>
                      <a:pt x="159" y="25"/>
                      <a:pt x="159" y="25"/>
                      <a:pt x="159" y="24"/>
                    </a:cubicBezTo>
                    <a:cubicBezTo>
                      <a:pt x="159" y="24"/>
                      <a:pt x="159" y="24"/>
                      <a:pt x="159" y="24"/>
                    </a:cubicBezTo>
                    <a:cubicBezTo>
                      <a:pt x="159" y="24"/>
                      <a:pt x="158" y="24"/>
                      <a:pt x="158" y="24"/>
                    </a:cubicBezTo>
                    <a:cubicBezTo>
                      <a:pt x="158" y="23"/>
                      <a:pt x="157" y="23"/>
                      <a:pt x="157" y="23"/>
                    </a:cubicBezTo>
                    <a:cubicBezTo>
                      <a:pt x="157" y="23"/>
                      <a:pt x="156" y="23"/>
                      <a:pt x="156" y="23"/>
                    </a:cubicBezTo>
                    <a:cubicBezTo>
                      <a:pt x="156" y="23"/>
                      <a:pt x="155" y="23"/>
                      <a:pt x="155" y="23"/>
                    </a:cubicBezTo>
                    <a:cubicBezTo>
                      <a:pt x="154" y="23"/>
                      <a:pt x="154" y="22"/>
                      <a:pt x="154" y="22"/>
                    </a:cubicBezTo>
                    <a:cubicBezTo>
                      <a:pt x="153" y="22"/>
                      <a:pt x="153" y="22"/>
                      <a:pt x="153" y="22"/>
                    </a:cubicBezTo>
                    <a:cubicBezTo>
                      <a:pt x="153" y="22"/>
                      <a:pt x="152" y="22"/>
                      <a:pt x="152" y="21"/>
                    </a:cubicBezTo>
                    <a:cubicBezTo>
                      <a:pt x="152" y="21"/>
                      <a:pt x="152" y="21"/>
                      <a:pt x="152" y="21"/>
                    </a:cubicBezTo>
                    <a:cubicBezTo>
                      <a:pt x="151" y="21"/>
                      <a:pt x="151" y="20"/>
                      <a:pt x="150" y="20"/>
                    </a:cubicBezTo>
                    <a:cubicBezTo>
                      <a:pt x="150" y="20"/>
                      <a:pt x="149" y="20"/>
                      <a:pt x="149" y="20"/>
                    </a:cubicBezTo>
                    <a:cubicBezTo>
                      <a:pt x="148" y="20"/>
                      <a:pt x="148"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6" y="20"/>
                      <a:pt x="146" y="20"/>
                      <a:pt x="146" y="20"/>
                    </a:cubicBezTo>
                    <a:cubicBezTo>
                      <a:pt x="146" y="20"/>
                      <a:pt x="145" y="20"/>
                      <a:pt x="145" y="20"/>
                    </a:cubicBezTo>
                    <a:cubicBezTo>
                      <a:pt x="145" y="20"/>
                      <a:pt x="144" y="20"/>
                      <a:pt x="144" y="20"/>
                    </a:cubicBezTo>
                    <a:cubicBezTo>
                      <a:pt x="143" y="20"/>
                      <a:pt x="143" y="19"/>
                      <a:pt x="142" y="19"/>
                    </a:cubicBezTo>
                    <a:cubicBezTo>
                      <a:pt x="142" y="19"/>
                      <a:pt x="141" y="19"/>
                      <a:pt x="141" y="19"/>
                    </a:cubicBezTo>
                    <a:cubicBezTo>
                      <a:pt x="141" y="19"/>
                      <a:pt x="140" y="19"/>
                      <a:pt x="140" y="19"/>
                    </a:cubicBezTo>
                    <a:cubicBezTo>
                      <a:pt x="140" y="19"/>
                      <a:pt x="140" y="19"/>
                      <a:pt x="140" y="18"/>
                    </a:cubicBezTo>
                    <a:cubicBezTo>
                      <a:pt x="139" y="18"/>
                      <a:pt x="139" y="18"/>
                      <a:pt x="139" y="18"/>
                    </a:cubicBezTo>
                    <a:cubicBezTo>
                      <a:pt x="139" y="18"/>
                      <a:pt x="139"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7" y="18"/>
                    </a:cubicBezTo>
                    <a:cubicBezTo>
                      <a:pt x="137" y="18"/>
                      <a:pt x="137" y="18"/>
                      <a:pt x="136" y="18"/>
                    </a:cubicBezTo>
                    <a:cubicBezTo>
                      <a:pt x="136" y="18"/>
                      <a:pt x="136" y="18"/>
                      <a:pt x="135" y="19"/>
                    </a:cubicBezTo>
                    <a:cubicBezTo>
                      <a:pt x="135" y="19"/>
                      <a:pt x="134" y="19"/>
                      <a:pt x="134" y="19"/>
                    </a:cubicBezTo>
                    <a:cubicBezTo>
                      <a:pt x="134" y="19"/>
                      <a:pt x="133" y="19"/>
                      <a:pt x="133" y="19"/>
                    </a:cubicBezTo>
                    <a:cubicBezTo>
                      <a:pt x="133" y="19"/>
                      <a:pt x="133" y="19"/>
                      <a:pt x="132" y="19"/>
                    </a:cubicBezTo>
                    <a:cubicBezTo>
                      <a:pt x="132" y="19"/>
                      <a:pt x="132" y="19"/>
                      <a:pt x="132" y="19"/>
                    </a:cubicBezTo>
                    <a:cubicBezTo>
                      <a:pt x="131" y="19"/>
                      <a:pt x="131" y="19"/>
                      <a:pt x="131" y="19"/>
                    </a:cubicBezTo>
                    <a:cubicBezTo>
                      <a:pt x="131" y="19"/>
                      <a:pt x="131" y="19"/>
                      <a:pt x="130" y="19"/>
                    </a:cubicBezTo>
                    <a:cubicBezTo>
                      <a:pt x="130" y="19"/>
                      <a:pt x="130" y="19"/>
                      <a:pt x="130" y="20"/>
                    </a:cubicBezTo>
                    <a:cubicBezTo>
                      <a:pt x="130" y="20"/>
                      <a:pt x="129" y="20"/>
                      <a:pt x="129" y="20"/>
                    </a:cubicBezTo>
                    <a:cubicBezTo>
                      <a:pt x="129" y="20"/>
                      <a:pt x="129" y="20"/>
                      <a:pt x="128" y="20"/>
                    </a:cubicBezTo>
                    <a:cubicBezTo>
                      <a:pt x="128" y="21"/>
                      <a:pt x="128" y="21"/>
                      <a:pt x="127" y="21"/>
                    </a:cubicBezTo>
                    <a:cubicBezTo>
                      <a:pt x="127" y="21"/>
                      <a:pt x="127" y="21"/>
                      <a:pt x="127" y="22"/>
                    </a:cubicBezTo>
                    <a:cubicBezTo>
                      <a:pt x="126" y="22"/>
                      <a:pt x="126" y="22"/>
                      <a:pt x="126" y="22"/>
                    </a:cubicBezTo>
                    <a:cubicBezTo>
                      <a:pt x="126"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4" y="22"/>
                      <a:pt x="124" y="22"/>
                    </a:cubicBezTo>
                    <a:cubicBezTo>
                      <a:pt x="124" y="22"/>
                      <a:pt x="123" y="22"/>
                      <a:pt x="123" y="22"/>
                    </a:cubicBezTo>
                    <a:cubicBezTo>
                      <a:pt x="123" y="22"/>
                      <a:pt x="122" y="21"/>
                      <a:pt x="122" y="21"/>
                    </a:cubicBezTo>
                    <a:cubicBezTo>
                      <a:pt x="122" y="21"/>
                      <a:pt x="121" y="21"/>
                      <a:pt x="121" y="21"/>
                    </a:cubicBezTo>
                    <a:cubicBezTo>
                      <a:pt x="121" y="21"/>
                      <a:pt x="120" y="21"/>
                      <a:pt x="120" y="20"/>
                    </a:cubicBezTo>
                    <a:cubicBezTo>
                      <a:pt x="120" y="20"/>
                      <a:pt x="120" y="20"/>
                      <a:pt x="119" y="20"/>
                    </a:cubicBezTo>
                    <a:cubicBezTo>
                      <a:pt x="119" y="20"/>
                      <a:pt x="119" y="20"/>
                      <a:pt x="119" y="20"/>
                    </a:cubicBezTo>
                    <a:cubicBezTo>
                      <a:pt x="118" y="20"/>
                      <a:pt x="118" y="20"/>
                      <a:pt x="118" y="20"/>
                    </a:cubicBezTo>
                    <a:cubicBezTo>
                      <a:pt x="118" y="20"/>
                      <a:pt x="118" y="20"/>
                      <a:pt x="118" y="20"/>
                    </a:cubicBezTo>
                    <a:cubicBezTo>
                      <a:pt x="117" y="20"/>
                      <a:pt x="117" y="20"/>
                      <a:pt x="117" y="20"/>
                    </a:cubicBezTo>
                    <a:cubicBezTo>
                      <a:pt x="117" y="20"/>
                      <a:pt x="116" y="20"/>
                      <a:pt x="116" y="19"/>
                    </a:cubicBezTo>
                    <a:cubicBezTo>
                      <a:pt x="115" y="19"/>
                      <a:pt x="115" y="19"/>
                      <a:pt x="114" y="18"/>
                    </a:cubicBezTo>
                    <a:cubicBezTo>
                      <a:pt x="114" y="18"/>
                      <a:pt x="113" y="17"/>
                      <a:pt x="113" y="17"/>
                    </a:cubicBezTo>
                    <a:cubicBezTo>
                      <a:pt x="112" y="16"/>
                      <a:pt x="112" y="16"/>
                      <a:pt x="112" y="16"/>
                    </a:cubicBezTo>
                    <a:cubicBezTo>
                      <a:pt x="112" y="16"/>
                      <a:pt x="112" y="15"/>
                      <a:pt x="112" y="15"/>
                    </a:cubicBezTo>
                    <a:cubicBezTo>
                      <a:pt x="111" y="15"/>
                      <a:pt x="111" y="15"/>
                      <a:pt x="111" y="14"/>
                    </a:cubicBezTo>
                    <a:cubicBezTo>
                      <a:pt x="111" y="14"/>
                      <a:pt x="111" y="14"/>
                      <a:pt x="111" y="14"/>
                    </a:cubicBezTo>
                    <a:cubicBezTo>
                      <a:pt x="111" y="13"/>
                      <a:pt x="111" y="13"/>
                      <a:pt x="111" y="13"/>
                    </a:cubicBezTo>
                    <a:cubicBezTo>
                      <a:pt x="111" y="13"/>
                      <a:pt x="111" y="13"/>
                      <a:pt x="111" y="12"/>
                    </a:cubicBezTo>
                    <a:cubicBezTo>
                      <a:pt x="111" y="12"/>
                      <a:pt x="111" y="12"/>
                      <a:pt x="111" y="12"/>
                    </a:cubicBezTo>
                    <a:cubicBezTo>
                      <a:pt x="111" y="12"/>
                      <a:pt x="111" y="12"/>
                      <a:pt x="111" y="12"/>
                    </a:cubicBezTo>
                    <a:cubicBezTo>
                      <a:pt x="111" y="12"/>
                      <a:pt x="111" y="12"/>
                      <a:pt x="111" y="12"/>
                    </a:cubicBezTo>
                    <a:cubicBezTo>
                      <a:pt x="111" y="12"/>
                      <a:pt x="111" y="12"/>
                      <a:pt x="111" y="12"/>
                    </a:cubicBezTo>
                    <a:cubicBezTo>
                      <a:pt x="111" y="11"/>
                      <a:pt x="111" y="11"/>
                      <a:pt x="111" y="11"/>
                    </a:cubicBezTo>
                    <a:cubicBezTo>
                      <a:pt x="111" y="11"/>
                      <a:pt x="111" y="11"/>
                      <a:pt x="111" y="11"/>
                    </a:cubicBezTo>
                    <a:cubicBezTo>
                      <a:pt x="111" y="11"/>
                      <a:pt x="111" y="11"/>
                      <a:pt x="111" y="11"/>
                    </a:cubicBezTo>
                    <a:cubicBezTo>
                      <a:pt x="111" y="11"/>
                      <a:pt x="111" y="10"/>
                      <a:pt x="111" y="10"/>
                    </a:cubicBezTo>
                    <a:cubicBezTo>
                      <a:pt x="111" y="10"/>
                      <a:pt x="111" y="10"/>
                      <a:pt x="111" y="10"/>
                    </a:cubicBezTo>
                    <a:cubicBezTo>
                      <a:pt x="111" y="9"/>
                      <a:pt x="111" y="9"/>
                      <a:pt x="111" y="9"/>
                    </a:cubicBezTo>
                    <a:cubicBezTo>
                      <a:pt x="111" y="9"/>
                      <a:pt x="111" y="9"/>
                      <a:pt x="111" y="9"/>
                    </a:cubicBezTo>
                    <a:cubicBezTo>
                      <a:pt x="111" y="9"/>
                      <a:pt x="110" y="8"/>
                      <a:pt x="110" y="8"/>
                    </a:cubicBezTo>
                    <a:cubicBezTo>
                      <a:pt x="110" y="8"/>
                      <a:pt x="109" y="8"/>
                      <a:pt x="109" y="8"/>
                    </a:cubicBezTo>
                    <a:cubicBezTo>
                      <a:pt x="109" y="8"/>
                      <a:pt x="108" y="8"/>
                      <a:pt x="108" y="8"/>
                    </a:cubicBezTo>
                    <a:cubicBezTo>
                      <a:pt x="107" y="8"/>
                      <a:pt x="107" y="7"/>
                      <a:pt x="106" y="7"/>
                    </a:cubicBezTo>
                    <a:cubicBezTo>
                      <a:pt x="106" y="7"/>
                      <a:pt x="106" y="7"/>
                      <a:pt x="105" y="7"/>
                    </a:cubicBezTo>
                    <a:cubicBezTo>
                      <a:pt x="105" y="7"/>
                      <a:pt x="105" y="7"/>
                      <a:pt x="104" y="7"/>
                    </a:cubicBezTo>
                    <a:cubicBezTo>
                      <a:pt x="104" y="7"/>
                      <a:pt x="104" y="7"/>
                      <a:pt x="103" y="7"/>
                    </a:cubicBezTo>
                    <a:cubicBezTo>
                      <a:pt x="103" y="7"/>
                      <a:pt x="103" y="7"/>
                      <a:pt x="103" y="6"/>
                    </a:cubicBezTo>
                    <a:cubicBezTo>
                      <a:pt x="102" y="6"/>
                      <a:pt x="102" y="6"/>
                      <a:pt x="102" y="6"/>
                    </a:cubicBezTo>
                    <a:cubicBezTo>
                      <a:pt x="101" y="6"/>
                      <a:pt x="100" y="5"/>
                      <a:pt x="100" y="5"/>
                    </a:cubicBezTo>
                    <a:cubicBezTo>
                      <a:pt x="99" y="5"/>
                      <a:pt x="99" y="5"/>
                      <a:pt x="98" y="4"/>
                    </a:cubicBezTo>
                    <a:cubicBezTo>
                      <a:pt x="98" y="4"/>
                      <a:pt x="97" y="4"/>
                      <a:pt x="97" y="4"/>
                    </a:cubicBezTo>
                    <a:cubicBezTo>
                      <a:pt x="96" y="4"/>
                      <a:pt x="96" y="4"/>
                      <a:pt x="95" y="4"/>
                    </a:cubicBezTo>
                    <a:cubicBezTo>
                      <a:pt x="95" y="4"/>
                      <a:pt x="94" y="4"/>
                      <a:pt x="94" y="4"/>
                    </a:cubicBezTo>
                    <a:cubicBezTo>
                      <a:pt x="93" y="4"/>
                      <a:pt x="93" y="4"/>
                      <a:pt x="92" y="3"/>
                    </a:cubicBezTo>
                    <a:cubicBezTo>
                      <a:pt x="92" y="3"/>
                      <a:pt x="91" y="3"/>
                      <a:pt x="91" y="3"/>
                    </a:cubicBezTo>
                    <a:cubicBezTo>
                      <a:pt x="91" y="3"/>
                      <a:pt x="91" y="2"/>
                      <a:pt x="90" y="2"/>
                    </a:cubicBezTo>
                    <a:cubicBezTo>
                      <a:pt x="90" y="2"/>
                      <a:pt x="89" y="2"/>
                      <a:pt x="89" y="2"/>
                    </a:cubicBezTo>
                    <a:cubicBezTo>
                      <a:pt x="88" y="1"/>
                      <a:pt x="88" y="1"/>
                      <a:pt x="87" y="1"/>
                    </a:cubicBezTo>
                    <a:cubicBezTo>
                      <a:pt x="86" y="1"/>
                      <a:pt x="86" y="1"/>
                      <a:pt x="85" y="0"/>
                    </a:cubicBezTo>
                    <a:cubicBezTo>
                      <a:pt x="85" y="0"/>
                      <a:pt x="85" y="0"/>
                      <a:pt x="85" y="0"/>
                    </a:cubicBezTo>
                    <a:cubicBezTo>
                      <a:pt x="85" y="0"/>
                      <a:pt x="85" y="0"/>
                      <a:pt x="85" y="0"/>
                    </a:cubicBezTo>
                    <a:cubicBezTo>
                      <a:pt x="85" y="0"/>
                      <a:pt x="85" y="0"/>
                      <a:pt x="85" y="0"/>
                    </a:cubicBezTo>
                    <a:cubicBezTo>
                      <a:pt x="85" y="0"/>
                      <a:pt x="85" y="0"/>
                      <a:pt x="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4" name="Freeform 98">
                <a:extLst>
                  <a:ext uri="{FF2B5EF4-FFF2-40B4-BE49-F238E27FC236}">
                    <a16:creationId xmlns:a16="http://schemas.microsoft.com/office/drawing/2014/main" id="{6A92987C-7F24-B049-AB97-30C697109404}"/>
                  </a:ext>
                </a:extLst>
              </p:cNvPr>
              <p:cNvSpPr>
                <a:spLocks noEditPoints="1"/>
              </p:cNvSpPr>
              <p:nvPr/>
            </p:nvSpPr>
            <p:spPr bwMode="auto">
              <a:xfrm>
                <a:off x="4502" y="744"/>
                <a:ext cx="248" cy="24"/>
              </a:xfrm>
              <a:custGeom>
                <a:avLst/>
                <a:gdLst>
                  <a:gd name="T0" fmla="*/ 0 w 233"/>
                  <a:gd name="T1" fmla="*/ 17 h 22"/>
                  <a:gd name="T2" fmla="*/ 1 w 233"/>
                  <a:gd name="T3" fmla="*/ 16 h 22"/>
                  <a:gd name="T4" fmla="*/ 1 w 233"/>
                  <a:gd name="T5" fmla="*/ 16 h 22"/>
                  <a:gd name="T6" fmla="*/ 229 w 233"/>
                  <a:gd name="T7" fmla="*/ 9 h 22"/>
                  <a:gd name="T8" fmla="*/ 228 w 233"/>
                  <a:gd name="T9" fmla="*/ 9 h 22"/>
                  <a:gd name="T10" fmla="*/ 229 w 233"/>
                  <a:gd name="T11" fmla="*/ 9 h 22"/>
                  <a:gd name="T12" fmla="*/ 233 w 233"/>
                  <a:gd name="T13" fmla="*/ 9 h 22"/>
                  <a:gd name="T14" fmla="*/ 231 w 233"/>
                  <a:gd name="T15" fmla="*/ 9 h 22"/>
                  <a:gd name="T16" fmla="*/ 48 w 233"/>
                  <a:gd name="T17" fmla="*/ 2 h 22"/>
                  <a:gd name="T18" fmla="*/ 48 w 233"/>
                  <a:gd name="T19" fmla="*/ 2 h 22"/>
                  <a:gd name="T20" fmla="*/ 49 w 233"/>
                  <a:gd name="T21" fmla="*/ 2 h 22"/>
                  <a:gd name="T22" fmla="*/ 50 w 233"/>
                  <a:gd name="T23" fmla="*/ 5 h 22"/>
                  <a:gd name="T24" fmla="*/ 51 w 233"/>
                  <a:gd name="T25" fmla="*/ 6 h 22"/>
                  <a:gd name="T26" fmla="*/ 54 w 233"/>
                  <a:gd name="T27" fmla="*/ 8 h 22"/>
                  <a:gd name="T28" fmla="*/ 58 w 233"/>
                  <a:gd name="T29" fmla="*/ 9 h 22"/>
                  <a:gd name="T30" fmla="*/ 59 w 233"/>
                  <a:gd name="T31" fmla="*/ 9 h 22"/>
                  <a:gd name="T32" fmla="*/ 63 w 233"/>
                  <a:gd name="T33" fmla="*/ 8 h 22"/>
                  <a:gd name="T34" fmla="*/ 65 w 233"/>
                  <a:gd name="T35" fmla="*/ 9 h 22"/>
                  <a:gd name="T36" fmla="*/ 67 w 233"/>
                  <a:gd name="T37" fmla="*/ 10 h 22"/>
                  <a:gd name="T38" fmla="*/ 70 w 233"/>
                  <a:gd name="T39" fmla="*/ 11 h 22"/>
                  <a:gd name="T40" fmla="*/ 72 w 233"/>
                  <a:gd name="T41" fmla="*/ 9 h 22"/>
                  <a:gd name="T42" fmla="*/ 76 w 233"/>
                  <a:gd name="T43" fmla="*/ 8 h 22"/>
                  <a:gd name="T44" fmla="*/ 78 w 233"/>
                  <a:gd name="T45" fmla="*/ 6 h 22"/>
                  <a:gd name="T46" fmla="*/ 79 w 233"/>
                  <a:gd name="T47" fmla="*/ 4 h 22"/>
                  <a:gd name="T48" fmla="*/ 78 w 233"/>
                  <a:gd name="T49" fmla="*/ 7 h 22"/>
                  <a:gd name="T50" fmla="*/ 74 w 233"/>
                  <a:gd name="T51" fmla="*/ 8 h 22"/>
                  <a:gd name="T52" fmla="*/ 71 w 233"/>
                  <a:gd name="T53" fmla="*/ 10 h 22"/>
                  <a:gd name="T54" fmla="*/ 69 w 233"/>
                  <a:gd name="T55" fmla="*/ 11 h 22"/>
                  <a:gd name="T56" fmla="*/ 65 w 233"/>
                  <a:gd name="T57" fmla="*/ 9 h 22"/>
                  <a:gd name="T58" fmla="*/ 64 w 233"/>
                  <a:gd name="T59" fmla="*/ 8 h 22"/>
                  <a:gd name="T60" fmla="*/ 61 w 233"/>
                  <a:gd name="T61" fmla="*/ 8 h 22"/>
                  <a:gd name="T62" fmla="*/ 58 w 233"/>
                  <a:gd name="T63" fmla="*/ 9 h 22"/>
                  <a:gd name="T64" fmla="*/ 57 w 233"/>
                  <a:gd name="T65" fmla="*/ 9 h 22"/>
                  <a:gd name="T66" fmla="*/ 53 w 233"/>
                  <a:gd name="T67" fmla="*/ 7 h 22"/>
                  <a:gd name="T68" fmla="*/ 51 w 233"/>
                  <a:gd name="T69" fmla="*/ 6 h 22"/>
                  <a:gd name="T70" fmla="*/ 49 w 233"/>
                  <a:gd name="T71" fmla="*/ 3 h 22"/>
                  <a:gd name="T72" fmla="*/ 35 w 233"/>
                  <a:gd name="T73" fmla="*/ 0 h 22"/>
                  <a:gd name="T74" fmla="*/ 31 w 233"/>
                  <a:gd name="T75" fmla="*/ 0 h 22"/>
                  <a:gd name="T76" fmla="*/ 28 w 233"/>
                  <a:gd name="T77" fmla="*/ 2 h 22"/>
                  <a:gd name="T78" fmla="*/ 26 w 233"/>
                  <a:gd name="T79" fmla="*/ 3 h 22"/>
                  <a:gd name="T80" fmla="*/ 23 w 233"/>
                  <a:gd name="T81" fmla="*/ 5 h 22"/>
                  <a:gd name="T82" fmla="*/ 20 w 233"/>
                  <a:gd name="T83" fmla="*/ 7 h 22"/>
                  <a:gd name="T84" fmla="*/ 17 w 233"/>
                  <a:gd name="T85" fmla="*/ 8 h 22"/>
                  <a:gd name="T86" fmla="*/ 14 w 233"/>
                  <a:gd name="T87" fmla="*/ 10 h 22"/>
                  <a:gd name="T88" fmla="*/ 6 w 233"/>
                  <a:gd name="T89" fmla="*/ 14 h 22"/>
                  <a:gd name="T90" fmla="*/ 1 w 233"/>
                  <a:gd name="T91" fmla="*/ 16 h 22"/>
                  <a:gd name="T92" fmla="*/ 1 w 233"/>
                  <a:gd name="T93" fmla="*/ 16 h 22"/>
                  <a:gd name="T94" fmla="*/ 1 w 233"/>
                  <a:gd name="T95" fmla="*/ 16 h 22"/>
                  <a:gd name="T96" fmla="*/ 6 w 233"/>
                  <a:gd name="T97" fmla="*/ 14 h 22"/>
                  <a:gd name="T98" fmla="*/ 14 w 233"/>
                  <a:gd name="T99" fmla="*/ 10 h 22"/>
                  <a:gd name="T100" fmla="*/ 17 w 233"/>
                  <a:gd name="T101" fmla="*/ 8 h 22"/>
                  <a:gd name="T102" fmla="*/ 20 w 233"/>
                  <a:gd name="T103" fmla="*/ 7 h 22"/>
                  <a:gd name="T104" fmla="*/ 23 w 233"/>
                  <a:gd name="T105" fmla="*/ 5 h 22"/>
                  <a:gd name="T106" fmla="*/ 26 w 233"/>
                  <a:gd name="T107" fmla="*/ 3 h 22"/>
                  <a:gd name="T108" fmla="*/ 28 w 233"/>
                  <a:gd name="T109" fmla="*/ 2 h 22"/>
                  <a:gd name="T110" fmla="*/ 31 w 233"/>
                  <a:gd name="T111" fmla="*/ 0 h 22"/>
                  <a:gd name="T112" fmla="*/ 35 w 233"/>
                  <a:gd name="T113" fmla="*/ 0 h 22"/>
                  <a:gd name="T114" fmla="*/ 37 w 233"/>
                  <a:gd name="T115" fmla="*/ 0 h 22"/>
                  <a:gd name="T116" fmla="*/ 37 w 233"/>
                  <a:gd name="T117" fmla="*/ 0 h 22"/>
                  <a:gd name="T118" fmla="*/ 37 w 233"/>
                  <a:gd name="T119" fmla="*/ 0 h 22"/>
                  <a:gd name="T120" fmla="*/ 35 w 233"/>
                  <a:gd name="T1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22">
                    <a:moveTo>
                      <a:pt x="0" y="17"/>
                    </a:move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moveTo>
                      <a:pt x="1" y="16"/>
                    </a:move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moveTo>
                      <a:pt x="229" y="9"/>
                    </a:moveTo>
                    <a:cubicBezTo>
                      <a:pt x="229" y="9"/>
                      <a:pt x="229" y="9"/>
                      <a:pt x="229" y="9"/>
                    </a:cubicBezTo>
                    <a:cubicBezTo>
                      <a:pt x="229" y="9"/>
                      <a:pt x="229" y="9"/>
                      <a:pt x="229" y="9"/>
                    </a:cubicBezTo>
                    <a:cubicBezTo>
                      <a:pt x="229" y="9"/>
                      <a:pt x="229" y="9"/>
                      <a:pt x="228" y="9"/>
                    </a:cubicBezTo>
                    <a:cubicBezTo>
                      <a:pt x="228" y="9"/>
                      <a:pt x="228" y="9"/>
                      <a:pt x="228" y="9"/>
                    </a:cubicBezTo>
                    <a:cubicBezTo>
                      <a:pt x="228" y="9"/>
                      <a:pt x="228" y="9"/>
                      <a:pt x="228" y="9"/>
                    </a:cubicBezTo>
                    <a:cubicBezTo>
                      <a:pt x="229" y="9"/>
                      <a:pt x="229" y="9"/>
                      <a:pt x="229" y="9"/>
                    </a:cubicBezTo>
                    <a:cubicBezTo>
                      <a:pt x="229" y="9"/>
                      <a:pt x="229" y="9"/>
                      <a:pt x="229" y="9"/>
                    </a:cubicBezTo>
                    <a:cubicBezTo>
                      <a:pt x="229" y="9"/>
                      <a:pt x="229" y="9"/>
                      <a:pt x="229" y="9"/>
                    </a:cubicBezTo>
                    <a:cubicBezTo>
                      <a:pt x="230" y="9"/>
                      <a:pt x="230" y="9"/>
                      <a:pt x="230" y="9"/>
                    </a:cubicBezTo>
                    <a:cubicBezTo>
                      <a:pt x="230" y="9"/>
                      <a:pt x="231" y="9"/>
                      <a:pt x="231" y="9"/>
                    </a:cubicBezTo>
                    <a:cubicBezTo>
                      <a:pt x="231" y="9"/>
                      <a:pt x="232" y="9"/>
                      <a:pt x="232" y="9"/>
                    </a:cubicBezTo>
                    <a:cubicBezTo>
                      <a:pt x="232" y="9"/>
                      <a:pt x="233" y="9"/>
                      <a:pt x="233" y="9"/>
                    </a:cubicBezTo>
                    <a:cubicBezTo>
                      <a:pt x="227" y="22"/>
                      <a:pt x="227" y="22"/>
                      <a:pt x="227" y="22"/>
                    </a:cubicBezTo>
                    <a:cubicBezTo>
                      <a:pt x="233" y="9"/>
                      <a:pt x="233" y="9"/>
                      <a:pt x="233" y="9"/>
                    </a:cubicBezTo>
                    <a:cubicBezTo>
                      <a:pt x="233" y="9"/>
                      <a:pt x="232" y="9"/>
                      <a:pt x="232" y="9"/>
                    </a:cubicBezTo>
                    <a:cubicBezTo>
                      <a:pt x="232" y="9"/>
                      <a:pt x="232" y="9"/>
                      <a:pt x="231" y="9"/>
                    </a:cubicBezTo>
                    <a:cubicBezTo>
                      <a:pt x="231" y="9"/>
                      <a:pt x="231" y="9"/>
                      <a:pt x="230" y="9"/>
                    </a:cubicBezTo>
                    <a:cubicBezTo>
                      <a:pt x="230" y="9"/>
                      <a:pt x="230" y="9"/>
                      <a:pt x="229" y="9"/>
                    </a:cubicBezTo>
                    <a:moveTo>
                      <a:pt x="48" y="2"/>
                    </a:move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9" y="2"/>
                      <a:pt x="49" y="2"/>
                      <a:pt x="49" y="2"/>
                    </a:cubicBezTo>
                    <a:cubicBezTo>
                      <a:pt x="49" y="2"/>
                      <a:pt x="49" y="2"/>
                      <a:pt x="49" y="2"/>
                    </a:cubicBezTo>
                    <a:cubicBezTo>
                      <a:pt x="49" y="3"/>
                      <a:pt x="49" y="3"/>
                      <a:pt x="49" y="3"/>
                    </a:cubicBezTo>
                    <a:cubicBezTo>
                      <a:pt x="49" y="3"/>
                      <a:pt x="49" y="4"/>
                      <a:pt x="49" y="4"/>
                    </a:cubicBezTo>
                    <a:cubicBezTo>
                      <a:pt x="49" y="4"/>
                      <a:pt x="50" y="4"/>
                      <a:pt x="50" y="5"/>
                    </a:cubicBezTo>
                    <a:cubicBezTo>
                      <a:pt x="50" y="5"/>
                      <a:pt x="50" y="5"/>
                      <a:pt x="50" y="5"/>
                    </a:cubicBezTo>
                    <a:cubicBezTo>
                      <a:pt x="50" y="6"/>
                      <a:pt x="50" y="6"/>
                      <a:pt x="51" y="6"/>
                    </a:cubicBezTo>
                    <a:cubicBezTo>
                      <a:pt x="51" y="6"/>
                      <a:pt x="51" y="6"/>
                      <a:pt x="51" y="6"/>
                    </a:cubicBezTo>
                    <a:cubicBezTo>
                      <a:pt x="51" y="6"/>
                      <a:pt x="51" y="6"/>
                      <a:pt x="51" y="6"/>
                    </a:cubicBezTo>
                    <a:cubicBezTo>
                      <a:pt x="52" y="7"/>
                      <a:pt x="52" y="7"/>
                      <a:pt x="52" y="7"/>
                    </a:cubicBezTo>
                    <a:cubicBezTo>
                      <a:pt x="52" y="7"/>
                      <a:pt x="52" y="7"/>
                      <a:pt x="53" y="7"/>
                    </a:cubicBezTo>
                    <a:cubicBezTo>
                      <a:pt x="53" y="7"/>
                      <a:pt x="53" y="7"/>
                      <a:pt x="53" y="7"/>
                    </a:cubicBezTo>
                    <a:cubicBezTo>
                      <a:pt x="54" y="8"/>
                      <a:pt x="54" y="8"/>
                      <a:pt x="54" y="8"/>
                    </a:cubicBezTo>
                    <a:cubicBezTo>
                      <a:pt x="55" y="8"/>
                      <a:pt x="55" y="8"/>
                      <a:pt x="56" y="9"/>
                    </a:cubicBezTo>
                    <a:cubicBezTo>
                      <a:pt x="56" y="9"/>
                      <a:pt x="56" y="9"/>
                      <a:pt x="57" y="9"/>
                    </a:cubicBezTo>
                    <a:cubicBezTo>
                      <a:pt x="57" y="9"/>
                      <a:pt x="57" y="9"/>
                      <a:pt x="58" y="9"/>
                    </a:cubicBezTo>
                    <a:cubicBezTo>
                      <a:pt x="58" y="9"/>
                      <a:pt x="58" y="9"/>
                      <a:pt x="58" y="9"/>
                    </a:cubicBezTo>
                    <a:cubicBezTo>
                      <a:pt x="58" y="9"/>
                      <a:pt x="58" y="9"/>
                      <a:pt x="58" y="9"/>
                    </a:cubicBezTo>
                    <a:cubicBezTo>
                      <a:pt x="58" y="9"/>
                      <a:pt x="58" y="9"/>
                      <a:pt x="58" y="9"/>
                    </a:cubicBezTo>
                    <a:cubicBezTo>
                      <a:pt x="58" y="9"/>
                      <a:pt x="58" y="9"/>
                      <a:pt x="59" y="9"/>
                    </a:cubicBezTo>
                    <a:cubicBezTo>
                      <a:pt x="59" y="9"/>
                      <a:pt x="59" y="9"/>
                      <a:pt x="59" y="9"/>
                    </a:cubicBezTo>
                    <a:cubicBezTo>
                      <a:pt x="59" y="8"/>
                      <a:pt x="60" y="8"/>
                      <a:pt x="60" y="8"/>
                    </a:cubicBezTo>
                    <a:cubicBezTo>
                      <a:pt x="60" y="8"/>
                      <a:pt x="61" y="8"/>
                      <a:pt x="61" y="8"/>
                    </a:cubicBezTo>
                    <a:cubicBezTo>
                      <a:pt x="61" y="8"/>
                      <a:pt x="62" y="8"/>
                      <a:pt x="62" y="8"/>
                    </a:cubicBezTo>
                    <a:cubicBezTo>
                      <a:pt x="62" y="8"/>
                      <a:pt x="63" y="8"/>
                      <a:pt x="63" y="8"/>
                    </a:cubicBezTo>
                    <a:cubicBezTo>
                      <a:pt x="63" y="8"/>
                      <a:pt x="63" y="8"/>
                      <a:pt x="63" y="8"/>
                    </a:cubicBezTo>
                    <a:cubicBezTo>
                      <a:pt x="64" y="8"/>
                      <a:pt x="64" y="8"/>
                      <a:pt x="64" y="8"/>
                    </a:cubicBezTo>
                    <a:cubicBezTo>
                      <a:pt x="64" y="8"/>
                      <a:pt x="64" y="8"/>
                      <a:pt x="65" y="8"/>
                    </a:cubicBezTo>
                    <a:cubicBezTo>
                      <a:pt x="65" y="9"/>
                      <a:pt x="65" y="9"/>
                      <a:pt x="65" y="9"/>
                    </a:cubicBezTo>
                    <a:cubicBezTo>
                      <a:pt x="65" y="9"/>
                      <a:pt x="65" y="9"/>
                      <a:pt x="65" y="9"/>
                    </a:cubicBezTo>
                    <a:cubicBezTo>
                      <a:pt x="65" y="9"/>
                      <a:pt x="65" y="9"/>
                      <a:pt x="65" y="9"/>
                    </a:cubicBezTo>
                    <a:cubicBezTo>
                      <a:pt x="66" y="9"/>
                      <a:pt x="66" y="9"/>
                      <a:pt x="66" y="9"/>
                    </a:cubicBezTo>
                    <a:cubicBezTo>
                      <a:pt x="66" y="9"/>
                      <a:pt x="66" y="10"/>
                      <a:pt x="67" y="10"/>
                    </a:cubicBezTo>
                    <a:cubicBezTo>
                      <a:pt x="67" y="10"/>
                      <a:pt x="68" y="10"/>
                      <a:pt x="68" y="10"/>
                    </a:cubicBezTo>
                    <a:cubicBezTo>
                      <a:pt x="68" y="11"/>
                      <a:pt x="69" y="11"/>
                      <a:pt x="69" y="11"/>
                    </a:cubicBezTo>
                    <a:cubicBezTo>
                      <a:pt x="69" y="11"/>
                      <a:pt x="69" y="11"/>
                      <a:pt x="70" y="11"/>
                    </a:cubicBezTo>
                    <a:cubicBezTo>
                      <a:pt x="70" y="11"/>
                      <a:pt x="70" y="11"/>
                      <a:pt x="70" y="11"/>
                    </a:cubicBezTo>
                    <a:cubicBezTo>
                      <a:pt x="70" y="11"/>
                      <a:pt x="70" y="11"/>
                      <a:pt x="71" y="11"/>
                    </a:cubicBezTo>
                    <a:cubicBezTo>
                      <a:pt x="71" y="11"/>
                      <a:pt x="71" y="10"/>
                      <a:pt x="71" y="10"/>
                    </a:cubicBezTo>
                    <a:cubicBezTo>
                      <a:pt x="71" y="10"/>
                      <a:pt x="71" y="10"/>
                      <a:pt x="71" y="10"/>
                    </a:cubicBezTo>
                    <a:cubicBezTo>
                      <a:pt x="71" y="10"/>
                      <a:pt x="72" y="10"/>
                      <a:pt x="72" y="9"/>
                    </a:cubicBezTo>
                    <a:cubicBezTo>
                      <a:pt x="72" y="9"/>
                      <a:pt x="72" y="9"/>
                      <a:pt x="73" y="9"/>
                    </a:cubicBezTo>
                    <a:cubicBezTo>
                      <a:pt x="73" y="9"/>
                      <a:pt x="74" y="9"/>
                      <a:pt x="74" y="8"/>
                    </a:cubicBezTo>
                    <a:cubicBezTo>
                      <a:pt x="74" y="8"/>
                      <a:pt x="75" y="8"/>
                      <a:pt x="75" y="8"/>
                    </a:cubicBezTo>
                    <a:cubicBezTo>
                      <a:pt x="76" y="8"/>
                      <a:pt x="76" y="8"/>
                      <a:pt x="76" y="8"/>
                    </a:cubicBezTo>
                    <a:cubicBezTo>
                      <a:pt x="77" y="8"/>
                      <a:pt x="77" y="7"/>
                      <a:pt x="77" y="7"/>
                    </a:cubicBezTo>
                    <a:cubicBezTo>
                      <a:pt x="77" y="7"/>
                      <a:pt x="77" y="7"/>
                      <a:pt x="78" y="7"/>
                    </a:cubicBezTo>
                    <a:cubicBezTo>
                      <a:pt x="78" y="7"/>
                      <a:pt x="78" y="7"/>
                      <a:pt x="78" y="7"/>
                    </a:cubicBezTo>
                    <a:cubicBezTo>
                      <a:pt x="78" y="6"/>
                      <a:pt x="78" y="6"/>
                      <a:pt x="78" y="6"/>
                    </a:cubicBezTo>
                    <a:cubicBezTo>
                      <a:pt x="78" y="6"/>
                      <a:pt x="79" y="6"/>
                      <a:pt x="79" y="5"/>
                    </a:cubicBezTo>
                    <a:cubicBezTo>
                      <a:pt x="79" y="5"/>
                      <a:pt x="79" y="5"/>
                      <a:pt x="79" y="4"/>
                    </a:cubicBezTo>
                    <a:cubicBezTo>
                      <a:pt x="79" y="4"/>
                      <a:pt x="79" y="4"/>
                      <a:pt x="79" y="3"/>
                    </a:cubicBezTo>
                    <a:cubicBezTo>
                      <a:pt x="79" y="4"/>
                      <a:pt x="79" y="4"/>
                      <a:pt x="79" y="4"/>
                    </a:cubicBezTo>
                    <a:cubicBezTo>
                      <a:pt x="79" y="5"/>
                      <a:pt x="79" y="5"/>
                      <a:pt x="79" y="5"/>
                    </a:cubicBezTo>
                    <a:cubicBezTo>
                      <a:pt x="79" y="6"/>
                      <a:pt x="78" y="6"/>
                      <a:pt x="78" y="6"/>
                    </a:cubicBezTo>
                    <a:cubicBezTo>
                      <a:pt x="78" y="6"/>
                      <a:pt x="78" y="6"/>
                      <a:pt x="78" y="7"/>
                    </a:cubicBezTo>
                    <a:cubicBezTo>
                      <a:pt x="78" y="7"/>
                      <a:pt x="78" y="7"/>
                      <a:pt x="78" y="7"/>
                    </a:cubicBezTo>
                    <a:cubicBezTo>
                      <a:pt x="77" y="7"/>
                      <a:pt x="77" y="7"/>
                      <a:pt x="77" y="7"/>
                    </a:cubicBezTo>
                    <a:cubicBezTo>
                      <a:pt x="77" y="7"/>
                      <a:pt x="77" y="8"/>
                      <a:pt x="76" y="8"/>
                    </a:cubicBezTo>
                    <a:cubicBezTo>
                      <a:pt x="76" y="8"/>
                      <a:pt x="76" y="8"/>
                      <a:pt x="75" y="8"/>
                    </a:cubicBezTo>
                    <a:cubicBezTo>
                      <a:pt x="75" y="8"/>
                      <a:pt x="74" y="8"/>
                      <a:pt x="74" y="8"/>
                    </a:cubicBezTo>
                    <a:cubicBezTo>
                      <a:pt x="74" y="9"/>
                      <a:pt x="73" y="9"/>
                      <a:pt x="73" y="9"/>
                    </a:cubicBezTo>
                    <a:cubicBezTo>
                      <a:pt x="72" y="9"/>
                      <a:pt x="72" y="9"/>
                      <a:pt x="72" y="9"/>
                    </a:cubicBezTo>
                    <a:cubicBezTo>
                      <a:pt x="72" y="10"/>
                      <a:pt x="71" y="10"/>
                      <a:pt x="71" y="10"/>
                    </a:cubicBezTo>
                    <a:cubicBezTo>
                      <a:pt x="71" y="10"/>
                      <a:pt x="71" y="10"/>
                      <a:pt x="71" y="10"/>
                    </a:cubicBezTo>
                    <a:cubicBezTo>
                      <a:pt x="71" y="10"/>
                      <a:pt x="71" y="11"/>
                      <a:pt x="71" y="11"/>
                    </a:cubicBezTo>
                    <a:cubicBezTo>
                      <a:pt x="70" y="11"/>
                      <a:pt x="70" y="11"/>
                      <a:pt x="70" y="11"/>
                    </a:cubicBezTo>
                    <a:cubicBezTo>
                      <a:pt x="70" y="11"/>
                      <a:pt x="70" y="11"/>
                      <a:pt x="70" y="11"/>
                    </a:cubicBezTo>
                    <a:cubicBezTo>
                      <a:pt x="69" y="11"/>
                      <a:pt x="69" y="11"/>
                      <a:pt x="69" y="11"/>
                    </a:cubicBezTo>
                    <a:cubicBezTo>
                      <a:pt x="69" y="11"/>
                      <a:pt x="68" y="11"/>
                      <a:pt x="68" y="10"/>
                    </a:cubicBezTo>
                    <a:cubicBezTo>
                      <a:pt x="68" y="10"/>
                      <a:pt x="67" y="10"/>
                      <a:pt x="67" y="10"/>
                    </a:cubicBezTo>
                    <a:cubicBezTo>
                      <a:pt x="66" y="10"/>
                      <a:pt x="66" y="9"/>
                      <a:pt x="66" y="9"/>
                    </a:cubicBezTo>
                    <a:cubicBezTo>
                      <a:pt x="66" y="9"/>
                      <a:pt x="66" y="9"/>
                      <a:pt x="65" y="9"/>
                    </a:cubicBezTo>
                    <a:cubicBezTo>
                      <a:pt x="65" y="9"/>
                      <a:pt x="65" y="9"/>
                      <a:pt x="65" y="9"/>
                    </a:cubicBezTo>
                    <a:cubicBezTo>
                      <a:pt x="65" y="9"/>
                      <a:pt x="65" y="9"/>
                      <a:pt x="65" y="9"/>
                    </a:cubicBezTo>
                    <a:cubicBezTo>
                      <a:pt x="65" y="9"/>
                      <a:pt x="65" y="9"/>
                      <a:pt x="65" y="8"/>
                    </a:cubicBezTo>
                    <a:cubicBezTo>
                      <a:pt x="64" y="8"/>
                      <a:pt x="64" y="8"/>
                      <a:pt x="64" y="8"/>
                    </a:cubicBezTo>
                    <a:cubicBezTo>
                      <a:pt x="64" y="8"/>
                      <a:pt x="64" y="8"/>
                      <a:pt x="63" y="8"/>
                    </a:cubicBezTo>
                    <a:cubicBezTo>
                      <a:pt x="63" y="8"/>
                      <a:pt x="63" y="8"/>
                      <a:pt x="63" y="8"/>
                    </a:cubicBezTo>
                    <a:cubicBezTo>
                      <a:pt x="63" y="8"/>
                      <a:pt x="62" y="8"/>
                      <a:pt x="62" y="8"/>
                    </a:cubicBezTo>
                    <a:cubicBezTo>
                      <a:pt x="62" y="8"/>
                      <a:pt x="61" y="8"/>
                      <a:pt x="61" y="8"/>
                    </a:cubicBezTo>
                    <a:cubicBezTo>
                      <a:pt x="61" y="8"/>
                      <a:pt x="60" y="8"/>
                      <a:pt x="60" y="8"/>
                    </a:cubicBezTo>
                    <a:cubicBezTo>
                      <a:pt x="60" y="8"/>
                      <a:pt x="59" y="8"/>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7" y="9"/>
                      <a:pt x="57" y="9"/>
                      <a:pt x="57" y="9"/>
                    </a:cubicBezTo>
                    <a:cubicBezTo>
                      <a:pt x="56" y="9"/>
                      <a:pt x="56" y="9"/>
                      <a:pt x="56" y="9"/>
                    </a:cubicBezTo>
                    <a:cubicBezTo>
                      <a:pt x="55" y="8"/>
                      <a:pt x="55" y="8"/>
                      <a:pt x="54" y="8"/>
                    </a:cubicBezTo>
                    <a:cubicBezTo>
                      <a:pt x="54" y="8"/>
                      <a:pt x="54" y="8"/>
                      <a:pt x="53" y="7"/>
                    </a:cubicBezTo>
                    <a:cubicBezTo>
                      <a:pt x="53" y="7"/>
                      <a:pt x="53" y="7"/>
                      <a:pt x="53" y="7"/>
                    </a:cubicBezTo>
                    <a:cubicBezTo>
                      <a:pt x="52" y="7"/>
                      <a:pt x="52" y="7"/>
                      <a:pt x="52" y="7"/>
                    </a:cubicBezTo>
                    <a:cubicBezTo>
                      <a:pt x="52" y="7"/>
                      <a:pt x="52" y="7"/>
                      <a:pt x="51" y="6"/>
                    </a:cubicBezTo>
                    <a:cubicBezTo>
                      <a:pt x="51" y="6"/>
                      <a:pt x="51" y="6"/>
                      <a:pt x="51" y="6"/>
                    </a:cubicBezTo>
                    <a:cubicBezTo>
                      <a:pt x="51" y="6"/>
                      <a:pt x="51" y="6"/>
                      <a:pt x="51" y="6"/>
                    </a:cubicBezTo>
                    <a:cubicBezTo>
                      <a:pt x="50" y="6"/>
                      <a:pt x="50" y="6"/>
                      <a:pt x="50" y="5"/>
                    </a:cubicBezTo>
                    <a:cubicBezTo>
                      <a:pt x="50" y="5"/>
                      <a:pt x="50" y="5"/>
                      <a:pt x="50" y="5"/>
                    </a:cubicBezTo>
                    <a:cubicBezTo>
                      <a:pt x="50" y="4"/>
                      <a:pt x="49" y="4"/>
                      <a:pt x="49" y="4"/>
                    </a:cubicBezTo>
                    <a:cubicBezTo>
                      <a:pt x="49" y="4"/>
                      <a:pt x="49" y="3"/>
                      <a:pt x="49" y="3"/>
                    </a:cubicBezTo>
                    <a:cubicBezTo>
                      <a:pt x="49" y="3"/>
                      <a:pt x="49" y="3"/>
                      <a:pt x="49" y="2"/>
                    </a:cubicBezTo>
                    <a:cubicBezTo>
                      <a:pt x="49" y="2"/>
                      <a:pt x="49" y="2"/>
                      <a:pt x="49" y="2"/>
                    </a:cubicBezTo>
                    <a:cubicBezTo>
                      <a:pt x="49" y="2"/>
                      <a:pt x="49" y="2"/>
                      <a:pt x="48" y="2"/>
                    </a:cubicBezTo>
                    <a:moveTo>
                      <a:pt x="35" y="0"/>
                    </a:moveTo>
                    <a:cubicBezTo>
                      <a:pt x="34" y="0"/>
                      <a:pt x="34" y="0"/>
                      <a:pt x="33" y="0"/>
                    </a:cubicBezTo>
                    <a:cubicBezTo>
                      <a:pt x="33" y="0"/>
                      <a:pt x="33" y="0"/>
                      <a:pt x="32" y="0"/>
                    </a:cubicBezTo>
                    <a:cubicBezTo>
                      <a:pt x="32" y="0"/>
                      <a:pt x="32" y="0"/>
                      <a:pt x="32" y="0"/>
                    </a:cubicBezTo>
                    <a:cubicBezTo>
                      <a:pt x="31" y="0"/>
                      <a:pt x="31" y="0"/>
                      <a:pt x="31" y="0"/>
                    </a:cubicBezTo>
                    <a:cubicBezTo>
                      <a:pt x="31" y="1"/>
                      <a:pt x="31" y="1"/>
                      <a:pt x="31" y="1"/>
                    </a:cubicBezTo>
                    <a:cubicBezTo>
                      <a:pt x="31" y="1"/>
                      <a:pt x="31" y="1"/>
                      <a:pt x="30" y="1"/>
                    </a:cubicBezTo>
                    <a:cubicBezTo>
                      <a:pt x="30" y="1"/>
                      <a:pt x="30" y="2"/>
                      <a:pt x="29" y="2"/>
                    </a:cubicBezTo>
                    <a:cubicBezTo>
                      <a:pt x="29" y="2"/>
                      <a:pt x="29" y="2"/>
                      <a:pt x="28" y="2"/>
                    </a:cubicBezTo>
                    <a:cubicBezTo>
                      <a:pt x="28" y="2"/>
                      <a:pt x="28" y="2"/>
                      <a:pt x="28" y="2"/>
                    </a:cubicBezTo>
                    <a:cubicBezTo>
                      <a:pt x="27" y="2"/>
                      <a:pt x="27" y="2"/>
                      <a:pt x="27" y="2"/>
                    </a:cubicBezTo>
                    <a:cubicBezTo>
                      <a:pt x="26" y="2"/>
                      <a:pt x="26" y="2"/>
                      <a:pt x="26" y="3"/>
                    </a:cubicBezTo>
                    <a:cubicBezTo>
                      <a:pt x="26" y="3"/>
                      <a:pt x="26" y="3"/>
                      <a:pt x="26" y="3"/>
                    </a:cubicBezTo>
                    <a:cubicBezTo>
                      <a:pt x="26" y="3"/>
                      <a:pt x="25" y="3"/>
                      <a:pt x="25" y="4"/>
                    </a:cubicBezTo>
                    <a:cubicBezTo>
                      <a:pt x="25" y="4"/>
                      <a:pt x="25" y="4"/>
                      <a:pt x="25" y="4"/>
                    </a:cubicBezTo>
                    <a:cubicBezTo>
                      <a:pt x="24" y="4"/>
                      <a:pt x="24" y="4"/>
                      <a:pt x="24" y="5"/>
                    </a:cubicBezTo>
                    <a:cubicBezTo>
                      <a:pt x="23" y="5"/>
                      <a:pt x="23" y="5"/>
                      <a:pt x="23" y="5"/>
                    </a:cubicBezTo>
                    <a:cubicBezTo>
                      <a:pt x="22" y="5"/>
                      <a:pt x="22" y="5"/>
                      <a:pt x="22" y="5"/>
                    </a:cubicBezTo>
                    <a:cubicBezTo>
                      <a:pt x="22" y="6"/>
                      <a:pt x="22" y="6"/>
                      <a:pt x="21" y="6"/>
                    </a:cubicBezTo>
                    <a:cubicBezTo>
                      <a:pt x="21" y="6"/>
                      <a:pt x="21" y="6"/>
                      <a:pt x="21" y="6"/>
                    </a:cubicBezTo>
                    <a:cubicBezTo>
                      <a:pt x="21" y="6"/>
                      <a:pt x="20" y="7"/>
                      <a:pt x="20" y="7"/>
                    </a:cubicBezTo>
                    <a:cubicBezTo>
                      <a:pt x="20" y="7"/>
                      <a:pt x="20" y="7"/>
                      <a:pt x="20" y="7"/>
                    </a:cubicBezTo>
                    <a:cubicBezTo>
                      <a:pt x="20" y="7"/>
                      <a:pt x="19" y="7"/>
                      <a:pt x="19" y="8"/>
                    </a:cubicBezTo>
                    <a:cubicBezTo>
                      <a:pt x="19" y="8"/>
                      <a:pt x="18" y="8"/>
                      <a:pt x="18" y="8"/>
                    </a:cubicBezTo>
                    <a:cubicBezTo>
                      <a:pt x="18" y="8"/>
                      <a:pt x="18" y="8"/>
                      <a:pt x="17" y="8"/>
                    </a:cubicBezTo>
                    <a:cubicBezTo>
                      <a:pt x="17" y="8"/>
                      <a:pt x="17" y="8"/>
                      <a:pt x="16" y="9"/>
                    </a:cubicBezTo>
                    <a:cubicBezTo>
                      <a:pt x="16" y="9"/>
                      <a:pt x="16" y="9"/>
                      <a:pt x="15" y="9"/>
                    </a:cubicBezTo>
                    <a:cubicBezTo>
                      <a:pt x="15" y="9"/>
                      <a:pt x="15" y="9"/>
                      <a:pt x="14" y="10"/>
                    </a:cubicBezTo>
                    <a:cubicBezTo>
                      <a:pt x="14" y="10"/>
                      <a:pt x="14" y="10"/>
                      <a:pt x="14" y="10"/>
                    </a:cubicBezTo>
                    <a:cubicBezTo>
                      <a:pt x="14" y="11"/>
                      <a:pt x="13" y="11"/>
                      <a:pt x="13" y="12"/>
                    </a:cubicBezTo>
                    <a:cubicBezTo>
                      <a:pt x="12" y="12"/>
                      <a:pt x="11" y="12"/>
                      <a:pt x="11" y="13"/>
                    </a:cubicBezTo>
                    <a:cubicBezTo>
                      <a:pt x="10" y="13"/>
                      <a:pt x="9" y="13"/>
                      <a:pt x="8" y="13"/>
                    </a:cubicBezTo>
                    <a:cubicBezTo>
                      <a:pt x="7" y="14"/>
                      <a:pt x="7" y="14"/>
                      <a:pt x="6" y="14"/>
                    </a:cubicBezTo>
                    <a:cubicBezTo>
                      <a:pt x="5" y="14"/>
                      <a:pt x="4" y="14"/>
                      <a:pt x="4" y="14"/>
                    </a:cubicBezTo>
                    <a:cubicBezTo>
                      <a:pt x="3" y="15"/>
                      <a:pt x="2" y="15"/>
                      <a:pt x="2" y="15"/>
                    </a:cubicBezTo>
                    <a:cubicBezTo>
                      <a:pt x="2" y="15"/>
                      <a:pt x="1" y="15"/>
                      <a:pt x="1" y="15"/>
                    </a:cubicBezTo>
                    <a:cubicBezTo>
                      <a:pt x="1" y="15"/>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5"/>
                      <a:pt x="1" y="15"/>
                    </a:cubicBezTo>
                    <a:cubicBezTo>
                      <a:pt x="1" y="15"/>
                      <a:pt x="2" y="15"/>
                      <a:pt x="2" y="15"/>
                    </a:cubicBezTo>
                    <a:cubicBezTo>
                      <a:pt x="2" y="15"/>
                      <a:pt x="3" y="15"/>
                      <a:pt x="4" y="14"/>
                    </a:cubicBezTo>
                    <a:cubicBezTo>
                      <a:pt x="4" y="14"/>
                      <a:pt x="5" y="14"/>
                      <a:pt x="6" y="14"/>
                    </a:cubicBezTo>
                    <a:cubicBezTo>
                      <a:pt x="7" y="14"/>
                      <a:pt x="7" y="14"/>
                      <a:pt x="8" y="13"/>
                    </a:cubicBezTo>
                    <a:cubicBezTo>
                      <a:pt x="9" y="13"/>
                      <a:pt x="10" y="13"/>
                      <a:pt x="11" y="13"/>
                    </a:cubicBezTo>
                    <a:cubicBezTo>
                      <a:pt x="11" y="12"/>
                      <a:pt x="12" y="12"/>
                      <a:pt x="13" y="12"/>
                    </a:cubicBezTo>
                    <a:cubicBezTo>
                      <a:pt x="13" y="11"/>
                      <a:pt x="14" y="11"/>
                      <a:pt x="14" y="10"/>
                    </a:cubicBezTo>
                    <a:cubicBezTo>
                      <a:pt x="14" y="10"/>
                      <a:pt x="14" y="10"/>
                      <a:pt x="14" y="10"/>
                    </a:cubicBezTo>
                    <a:cubicBezTo>
                      <a:pt x="15" y="9"/>
                      <a:pt x="15" y="9"/>
                      <a:pt x="15" y="9"/>
                    </a:cubicBezTo>
                    <a:cubicBezTo>
                      <a:pt x="16" y="9"/>
                      <a:pt x="16" y="9"/>
                      <a:pt x="16" y="9"/>
                    </a:cubicBezTo>
                    <a:cubicBezTo>
                      <a:pt x="17" y="8"/>
                      <a:pt x="17" y="8"/>
                      <a:pt x="17" y="8"/>
                    </a:cubicBezTo>
                    <a:cubicBezTo>
                      <a:pt x="18" y="8"/>
                      <a:pt x="18" y="8"/>
                      <a:pt x="18" y="8"/>
                    </a:cubicBezTo>
                    <a:cubicBezTo>
                      <a:pt x="18" y="8"/>
                      <a:pt x="19" y="8"/>
                      <a:pt x="19" y="8"/>
                    </a:cubicBezTo>
                    <a:cubicBezTo>
                      <a:pt x="19" y="7"/>
                      <a:pt x="20" y="7"/>
                      <a:pt x="20" y="7"/>
                    </a:cubicBezTo>
                    <a:cubicBezTo>
                      <a:pt x="20" y="7"/>
                      <a:pt x="20" y="7"/>
                      <a:pt x="20" y="7"/>
                    </a:cubicBezTo>
                    <a:cubicBezTo>
                      <a:pt x="20" y="7"/>
                      <a:pt x="21" y="6"/>
                      <a:pt x="21" y="6"/>
                    </a:cubicBezTo>
                    <a:cubicBezTo>
                      <a:pt x="21" y="6"/>
                      <a:pt x="21" y="6"/>
                      <a:pt x="21" y="6"/>
                    </a:cubicBezTo>
                    <a:cubicBezTo>
                      <a:pt x="22" y="6"/>
                      <a:pt x="22" y="6"/>
                      <a:pt x="22" y="5"/>
                    </a:cubicBezTo>
                    <a:cubicBezTo>
                      <a:pt x="22" y="5"/>
                      <a:pt x="22" y="5"/>
                      <a:pt x="23" y="5"/>
                    </a:cubicBezTo>
                    <a:cubicBezTo>
                      <a:pt x="23" y="5"/>
                      <a:pt x="23" y="5"/>
                      <a:pt x="24" y="5"/>
                    </a:cubicBezTo>
                    <a:cubicBezTo>
                      <a:pt x="24" y="4"/>
                      <a:pt x="24" y="4"/>
                      <a:pt x="25" y="4"/>
                    </a:cubicBezTo>
                    <a:cubicBezTo>
                      <a:pt x="25" y="4"/>
                      <a:pt x="25" y="4"/>
                      <a:pt x="25" y="4"/>
                    </a:cubicBezTo>
                    <a:cubicBezTo>
                      <a:pt x="25" y="3"/>
                      <a:pt x="26" y="3"/>
                      <a:pt x="26" y="3"/>
                    </a:cubicBezTo>
                    <a:cubicBezTo>
                      <a:pt x="26" y="3"/>
                      <a:pt x="26" y="3"/>
                      <a:pt x="26" y="3"/>
                    </a:cubicBezTo>
                    <a:cubicBezTo>
                      <a:pt x="26" y="2"/>
                      <a:pt x="26" y="2"/>
                      <a:pt x="27" y="2"/>
                    </a:cubicBezTo>
                    <a:cubicBezTo>
                      <a:pt x="27" y="2"/>
                      <a:pt x="27" y="2"/>
                      <a:pt x="28" y="2"/>
                    </a:cubicBezTo>
                    <a:cubicBezTo>
                      <a:pt x="28" y="2"/>
                      <a:pt x="28" y="2"/>
                      <a:pt x="28" y="2"/>
                    </a:cubicBezTo>
                    <a:cubicBezTo>
                      <a:pt x="29" y="2"/>
                      <a:pt x="29" y="2"/>
                      <a:pt x="29" y="2"/>
                    </a:cubicBezTo>
                    <a:cubicBezTo>
                      <a:pt x="30" y="2"/>
                      <a:pt x="30" y="1"/>
                      <a:pt x="30" y="1"/>
                    </a:cubicBezTo>
                    <a:cubicBezTo>
                      <a:pt x="31" y="1"/>
                      <a:pt x="31" y="1"/>
                      <a:pt x="31" y="1"/>
                    </a:cubicBezTo>
                    <a:cubicBezTo>
                      <a:pt x="31" y="1"/>
                      <a:pt x="31" y="1"/>
                      <a:pt x="31" y="0"/>
                    </a:cubicBezTo>
                    <a:cubicBezTo>
                      <a:pt x="31" y="0"/>
                      <a:pt x="31" y="0"/>
                      <a:pt x="32" y="0"/>
                    </a:cubicBezTo>
                    <a:cubicBezTo>
                      <a:pt x="32" y="0"/>
                      <a:pt x="32" y="0"/>
                      <a:pt x="32" y="0"/>
                    </a:cubicBezTo>
                    <a:cubicBezTo>
                      <a:pt x="33" y="0"/>
                      <a:pt x="33" y="0"/>
                      <a:pt x="33" y="0"/>
                    </a:cubicBezTo>
                    <a:cubicBezTo>
                      <a:pt x="34" y="0"/>
                      <a:pt x="34" y="0"/>
                      <a:pt x="35" y="0"/>
                    </a:cubicBezTo>
                    <a:cubicBezTo>
                      <a:pt x="35" y="0"/>
                      <a:pt x="35" y="0"/>
                      <a:pt x="35" y="0"/>
                    </a:cubicBezTo>
                    <a:cubicBezTo>
                      <a:pt x="35" y="0"/>
                      <a:pt x="36" y="0"/>
                      <a:pt x="36" y="0"/>
                    </a:cubicBezTo>
                    <a:cubicBezTo>
                      <a:pt x="36" y="0"/>
                      <a:pt x="36" y="0"/>
                      <a:pt x="36" y="0"/>
                    </a:cubicBezTo>
                    <a:cubicBezTo>
                      <a:pt x="36" y="0"/>
                      <a:pt x="36"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5" y="0"/>
                      <a:pt x="35" y="0"/>
                    </a:cubicBezTo>
                    <a:cubicBezTo>
                      <a:pt x="35" y="0"/>
                      <a:pt x="35"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5" name="Freeform 99">
                <a:extLst>
                  <a:ext uri="{FF2B5EF4-FFF2-40B4-BE49-F238E27FC236}">
                    <a16:creationId xmlns:a16="http://schemas.microsoft.com/office/drawing/2014/main" id="{8120455F-8817-A245-B54A-93198F7620B7}"/>
                  </a:ext>
                </a:extLst>
              </p:cNvPr>
              <p:cNvSpPr>
                <a:spLocks/>
              </p:cNvSpPr>
              <p:nvPr/>
            </p:nvSpPr>
            <p:spPr bwMode="auto">
              <a:xfrm>
                <a:off x="4032" y="937"/>
                <a:ext cx="3" cy="11"/>
              </a:xfrm>
              <a:custGeom>
                <a:avLst/>
                <a:gdLst>
                  <a:gd name="T0" fmla="*/ 2 w 3"/>
                  <a:gd name="T1" fmla="*/ 0 h 10"/>
                  <a:gd name="T2" fmla="*/ 2 w 3"/>
                  <a:gd name="T3" fmla="*/ 0 h 10"/>
                  <a:gd name="T4" fmla="*/ 1 w 3"/>
                  <a:gd name="T5" fmla="*/ 0 h 10"/>
                  <a:gd name="T6" fmla="*/ 1 w 3"/>
                  <a:gd name="T7" fmla="*/ 0 h 10"/>
                  <a:gd name="T8" fmla="*/ 1 w 3"/>
                  <a:gd name="T9" fmla="*/ 0 h 10"/>
                  <a:gd name="T10" fmla="*/ 1 w 3"/>
                  <a:gd name="T11" fmla="*/ 1 h 10"/>
                  <a:gd name="T12" fmla="*/ 0 w 3"/>
                  <a:gd name="T13" fmla="*/ 2 h 10"/>
                  <a:gd name="T14" fmla="*/ 0 w 3"/>
                  <a:gd name="T15" fmla="*/ 4 h 10"/>
                  <a:gd name="T16" fmla="*/ 0 w 3"/>
                  <a:gd name="T17" fmla="*/ 5 h 10"/>
                  <a:gd name="T18" fmla="*/ 0 w 3"/>
                  <a:gd name="T19" fmla="*/ 6 h 10"/>
                  <a:gd name="T20" fmla="*/ 0 w 3"/>
                  <a:gd name="T21" fmla="*/ 7 h 10"/>
                  <a:gd name="T22" fmla="*/ 1 w 3"/>
                  <a:gd name="T23" fmla="*/ 8 h 10"/>
                  <a:gd name="T24" fmla="*/ 2 w 3"/>
                  <a:gd name="T25" fmla="*/ 10 h 10"/>
                  <a:gd name="T26" fmla="*/ 2 w 3"/>
                  <a:gd name="T27" fmla="*/ 10 h 10"/>
                  <a:gd name="T28" fmla="*/ 2 w 3"/>
                  <a:gd name="T29" fmla="*/ 10 h 10"/>
                  <a:gd name="T30" fmla="*/ 2 w 3"/>
                  <a:gd name="T31" fmla="*/ 10 h 10"/>
                  <a:gd name="T32" fmla="*/ 2 w 3"/>
                  <a:gd name="T33" fmla="*/ 10 h 10"/>
                  <a:gd name="T34" fmla="*/ 2 w 3"/>
                  <a:gd name="T35" fmla="*/ 9 h 10"/>
                  <a:gd name="T36" fmla="*/ 2 w 3"/>
                  <a:gd name="T37" fmla="*/ 9 h 10"/>
                  <a:gd name="T38" fmla="*/ 2 w 3"/>
                  <a:gd name="T39" fmla="*/ 9 h 10"/>
                  <a:gd name="T40" fmla="*/ 2 w 3"/>
                  <a:gd name="T41" fmla="*/ 9 h 10"/>
                  <a:gd name="T42" fmla="*/ 2 w 3"/>
                  <a:gd name="T43" fmla="*/ 8 h 10"/>
                  <a:gd name="T44" fmla="*/ 2 w 3"/>
                  <a:gd name="T45" fmla="*/ 7 h 10"/>
                  <a:gd name="T46" fmla="*/ 2 w 3"/>
                  <a:gd name="T47" fmla="*/ 7 h 10"/>
                  <a:gd name="T48" fmla="*/ 2 w 3"/>
                  <a:gd name="T49" fmla="*/ 6 h 10"/>
                  <a:gd name="T50" fmla="*/ 2 w 3"/>
                  <a:gd name="T51" fmla="*/ 6 h 10"/>
                  <a:gd name="T52" fmla="*/ 2 w 3"/>
                  <a:gd name="T53" fmla="*/ 5 h 10"/>
                  <a:gd name="T54" fmla="*/ 2 w 3"/>
                  <a:gd name="T55" fmla="*/ 5 h 10"/>
                  <a:gd name="T56" fmla="*/ 2 w 3"/>
                  <a:gd name="T57" fmla="*/ 5 h 10"/>
                  <a:gd name="T58" fmla="*/ 3 w 3"/>
                  <a:gd name="T59" fmla="*/ 4 h 10"/>
                  <a:gd name="T60" fmla="*/ 3 w 3"/>
                  <a:gd name="T61" fmla="*/ 3 h 10"/>
                  <a:gd name="T62" fmla="*/ 3 w 3"/>
                  <a:gd name="T63" fmla="*/ 2 h 10"/>
                  <a:gd name="T64" fmla="*/ 3 w 3"/>
                  <a:gd name="T65" fmla="*/ 1 h 10"/>
                  <a:gd name="T66" fmla="*/ 3 w 3"/>
                  <a:gd name="T67" fmla="*/ 1 h 10"/>
                  <a:gd name="T68" fmla="*/ 3 w 3"/>
                  <a:gd name="T69" fmla="*/ 1 h 10"/>
                  <a:gd name="T70" fmla="*/ 3 w 3"/>
                  <a:gd name="T71" fmla="*/ 1 h 10"/>
                  <a:gd name="T72" fmla="*/ 3 w 3"/>
                  <a:gd name="T73" fmla="*/ 1 h 10"/>
                  <a:gd name="T74" fmla="*/ 3 w 3"/>
                  <a:gd name="T75" fmla="*/ 1 h 10"/>
                  <a:gd name="T76" fmla="*/ 3 w 3"/>
                  <a:gd name="T77" fmla="*/ 0 h 10"/>
                  <a:gd name="T78" fmla="*/ 3 w 3"/>
                  <a:gd name="T79" fmla="*/ 0 h 10"/>
                  <a:gd name="T80" fmla="*/ 3 w 3"/>
                  <a:gd name="T81" fmla="*/ 0 h 10"/>
                  <a:gd name="T82" fmla="*/ 2 w 3"/>
                  <a:gd name="T8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 h="10">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1" y="1"/>
                    </a:cubicBezTo>
                    <a:cubicBezTo>
                      <a:pt x="0" y="1"/>
                      <a:pt x="0" y="2"/>
                      <a:pt x="0" y="2"/>
                    </a:cubicBezTo>
                    <a:cubicBezTo>
                      <a:pt x="0" y="3"/>
                      <a:pt x="0" y="3"/>
                      <a:pt x="0" y="4"/>
                    </a:cubicBezTo>
                    <a:cubicBezTo>
                      <a:pt x="0" y="5"/>
                      <a:pt x="0" y="5"/>
                      <a:pt x="0" y="5"/>
                    </a:cubicBezTo>
                    <a:cubicBezTo>
                      <a:pt x="0" y="5"/>
                      <a:pt x="0" y="6"/>
                      <a:pt x="0" y="6"/>
                    </a:cubicBezTo>
                    <a:cubicBezTo>
                      <a:pt x="0" y="6"/>
                      <a:pt x="0" y="6"/>
                      <a:pt x="0" y="7"/>
                    </a:cubicBezTo>
                    <a:cubicBezTo>
                      <a:pt x="1" y="7"/>
                      <a:pt x="1" y="8"/>
                      <a:pt x="1" y="8"/>
                    </a:cubicBezTo>
                    <a:cubicBezTo>
                      <a:pt x="1"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9"/>
                      <a:pt x="2" y="9"/>
                    </a:cubicBezTo>
                    <a:cubicBezTo>
                      <a:pt x="2" y="9"/>
                      <a:pt x="2" y="9"/>
                      <a:pt x="2" y="9"/>
                    </a:cubicBezTo>
                    <a:cubicBezTo>
                      <a:pt x="2" y="9"/>
                      <a:pt x="2" y="9"/>
                      <a:pt x="2" y="9"/>
                    </a:cubicBezTo>
                    <a:cubicBezTo>
                      <a:pt x="2" y="9"/>
                      <a:pt x="2" y="9"/>
                      <a:pt x="2" y="9"/>
                    </a:cubicBezTo>
                    <a:cubicBezTo>
                      <a:pt x="2" y="9"/>
                      <a:pt x="2" y="9"/>
                      <a:pt x="2" y="8"/>
                    </a:cubicBezTo>
                    <a:cubicBezTo>
                      <a:pt x="2" y="8"/>
                      <a:pt x="2" y="8"/>
                      <a:pt x="2" y="7"/>
                    </a:cubicBezTo>
                    <a:cubicBezTo>
                      <a:pt x="2" y="7"/>
                      <a:pt x="2" y="7"/>
                      <a:pt x="2" y="7"/>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4"/>
                      <a:pt x="3" y="4"/>
                    </a:cubicBezTo>
                    <a:cubicBezTo>
                      <a:pt x="3" y="3"/>
                      <a:pt x="3" y="3"/>
                      <a:pt x="3" y="3"/>
                    </a:cubicBezTo>
                    <a:cubicBezTo>
                      <a:pt x="3" y="2"/>
                      <a:pt x="3" y="2"/>
                      <a:pt x="3" y="2"/>
                    </a:cubicBezTo>
                    <a:cubicBezTo>
                      <a:pt x="3" y="2"/>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6" name="Freeform 100">
                <a:extLst>
                  <a:ext uri="{FF2B5EF4-FFF2-40B4-BE49-F238E27FC236}">
                    <a16:creationId xmlns:a16="http://schemas.microsoft.com/office/drawing/2014/main" id="{8062DB80-10D2-8F40-BB7B-274BCAA81425}"/>
                  </a:ext>
                </a:extLst>
              </p:cNvPr>
              <p:cNvSpPr>
                <a:spLocks noEditPoints="1"/>
              </p:cNvSpPr>
              <p:nvPr/>
            </p:nvSpPr>
            <p:spPr bwMode="auto">
              <a:xfrm>
                <a:off x="4032" y="937"/>
                <a:ext cx="3" cy="11"/>
              </a:xfrm>
              <a:custGeom>
                <a:avLst/>
                <a:gdLst>
                  <a:gd name="T0" fmla="*/ 2 w 3"/>
                  <a:gd name="T1" fmla="*/ 9 h 10"/>
                  <a:gd name="T2" fmla="*/ 2 w 3"/>
                  <a:gd name="T3" fmla="*/ 9 h 10"/>
                  <a:gd name="T4" fmla="*/ 2 w 3"/>
                  <a:gd name="T5" fmla="*/ 9 h 10"/>
                  <a:gd name="T6" fmla="*/ 2 w 3"/>
                  <a:gd name="T7" fmla="*/ 9 h 10"/>
                  <a:gd name="T8" fmla="*/ 2 w 3"/>
                  <a:gd name="T9" fmla="*/ 10 h 10"/>
                  <a:gd name="T10" fmla="*/ 2 w 3"/>
                  <a:gd name="T11" fmla="*/ 9 h 10"/>
                  <a:gd name="T12" fmla="*/ 2 w 3"/>
                  <a:gd name="T13" fmla="*/ 9 h 10"/>
                  <a:gd name="T14" fmla="*/ 2 w 3"/>
                  <a:gd name="T15" fmla="*/ 9 h 10"/>
                  <a:gd name="T16" fmla="*/ 2 w 3"/>
                  <a:gd name="T17" fmla="*/ 9 h 10"/>
                  <a:gd name="T18" fmla="*/ 0 w 3"/>
                  <a:gd name="T19" fmla="*/ 5 h 10"/>
                  <a:gd name="T20" fmla="*/ 0 w 3"/>
                  <a:gd name="T21" fmla="*/ 6 h 10"/>
                  <a:gd name="T22" fmla="*/ 0 w 3"/>
                  <a:gd name="T23" fmla="*/ 7 h 10"/>
                  <a:gd name="T24" fmla="*/ 1 w 3"/>
                  <a:gd name="T25" fmla="*/ 8 h 10"/>
                  <a:gd name="T26" fmla="*/ 2 w 3"/>
                  <a:gd name="T27" fmla="*/ 10 h 10"/>
                  <a:gd name="T28" fmla="*/ 1 w 3"/>
                  <a:gd name="T29" fmla="*/ 8 h 10"/>
                  <a:gd name="T30" fmla="*/ 0 w 3"/>
                  <a:gd name="T31" fmla="*/ 7 h 10"/>
                  <a:gd name="T32" fmla="*/ 0 w 3"/>
                  <a:gd name="T33" fmla="*/ 6 h 10"/>
                  <a:gd name="T34" fmla="*/ 0 w 3"/>
                  <a:gd name="T35" fmla="*/ 5 h 10"/>
                  <a:gd name="T36" fmla="*/ 3 w 3"/>
                  <a:gd name="T37" fmla="*/ 1 h 10"/>
                  <a:gd name="T38" fmla="*/ 3 w 3"/>
                  <a:gd name="T39" fmla="*/ 2 h 10"/>
                  <a:gd name="T40" fmla="*/ 3 w 3"/>
                  <a:gd name="T41" fmla="*/ 3 h 10"/>
                  <a:gd name="T42" fmla="*/ 3 w 3"/>
                  <a:gd name="T43" fmla="*/ 4 h 10"/>
                  <a:gd name="T44" fmla="*/ 2 w 3"/>
                  <a:gd name="T45" fmla="*/ 5 h 10"/>
                  <a:gd name="T46" fmla="*/ 2 w 3"/>
                  <a:gd name="T47" fmla="*/ 5 h 10"/>
                  <a:gd name="T48" fmla="*/ 2 w 3"/>
                  <a:gd name="T49" fmla="*/ 5 h 10"/>
                  <a:gd name="T50" fmla="*/ 2 w 3"/>
                  <a:gd name="T51" fmla="*/ 6 h 10"/>
                  <a:gd name="T52" fmla="*/ 2 w 3"/>
                  <a:gd name="T53" fmla="*/ 6 h 10"/>
                  <a:gd name="T54" fmla="*/ 2 w 3"/>
                  <a:gd name="T55" fmla="*/ 6 h 10"/>
                  <a:gd name="T56" fmla="*/ 2 w 3"/>
                  <a:gd name="T57" fmla="*/ 5 h 10"/>
                  <a:gd name="T58" fmla="*/ 2 w 3"/>
                  <a:gd name="T59" fmla="*/ 5 h 10"/>
                  <a:gd name="T60" fmla="*/ 2 w 3"/>
                  <a:gd name="T61" fmla="*/ 5 h 10"/>
                  <a:gd name="T62" fmla="*/ 3 w 3"/>
                  <a:gd name="T63" fmla="*/ 4 h 10"/>
                  <a:gd name="T64" fmla="*/ 3 w 3"/>
                  <a:gd name="T65" fmla="*/ 3 h 10"/>
                  <a:gd name="T66" fmla="*/ 3 w 3"/>
                  <a:gd name="T67" fmla="*/ 2 h 10"/>
                  <a:gd name="T68" fmla="*/ 3 w 3"/>
                  <a:gd name="T69" fmla="*/ 1 h 10"/>
                  <a:gd name="T70" fmla="*/ 2 w 3"/>
                  <a:gd name="T71" fmla="*/ 0 h 10"/>
                  <a:gd name="T72" fmla="*/ 2 w 3"/>
                  <a:gd name="T73" fmla="*/ 0 h 10"/>
                  <a:gd name="T74" fmla="*/ 1 w 3"/>
                  <a:gd name="T75" fmla="*/ 0 h 10"/>
                  <a:gd name="T76" fmla="*/ 1 w 3"/>
                  <a:gd name="T77" fmla="*/ 0 h 10"/>
                  <a:gd name="T78" fmla="*/ 1 w 3"/>
                  <a:gd name="T79" fmla="*/ 0 h 10"/>
                  <a:gd name="T80" fmla="*/ 1 w 3"/>
                  <a:gd name="T81" fmla="*/ 1 h 10"/>
                  <a:gd name="T82" fmla="*/ 0 w 3"/>
                  <a:gd name="T83" fmla="*/ 2 h 10"/>
                  <a:gd name="T84" fmla="*/ 0 w 3"/>
                  <a:gd name="T85" fmla="*/ 4 h 10"/>
                  <a:gd name="T86" fmla="*/ 0 w 3"/>
                  <a:gd name="T87" fmla="*/ 5 h 10"/>
                  <a:gd name="T88" fmla="*/ 0 w 3"/>
                  <a:gd name="T89" fmla="*/ 4 h 10"/>
                  <a:gd name="T90" fmla="*/ 0 w 3"/>
                  <a:gd name="T91" fmla="*/ 2 h 10"/>
                  <a:gd name="T92" fmla="*/ 1 w 3"/>
                  <a:gd name="T93" fmla="*/ 1 h 10"/>
                  <a:gd name="T94" fmla="*/ 1 w 3"/>
                  <a:gd name="T95" fmla="*/ 0 h 10"/>
                  <a:gd name="T96" fmla="*/ 1 w 3"/>
                  <a:gd name="T97" fmla="*/ 0 h 10"/>
                  <a:gd name="T98" fmla="*/ 1 w 3"/>
                  <a:gd name="T99" fmla="*/ 0 h 10"/>
                  <a:gd name="T100" fmla="*/ 2 w 3"/>
                  <a:gd name="T101" fmla="*/ 0 h 10"/>
                  <a:gd name="T102" fmla="*/ 2 w 3"/>
                  <a:gd name="T103" fmla="*/ 0 h 10"/>
                  <a:gd name="T104" fmla="*/ 3 w 3"/>
                  <a:gd name="T105" fmla="*/ 0 h 10"/>
                  <a:gd name="T106" fmla="*/ 3 w 3"/>
                  <a:gd name="T107" fmla="*/ 0 h 10"/>
                  <a:gd name="T108" fmla="*/ 3 w 3"/>
                  <a:gd name="T109" fmla="*/ 0 h 10"/>
                  <a:gd name="T110" fmla="*/ 3 w 3"/>
                  <a:gd name="T111" fmla="*/ 0 h 10"/>
                  <a:gd name="T112" fmla="*/ 3 w 3"/>
                  <a:gd name="T113" fmla="*/ 0 h 10"/>
                  <a:gd name="T114" fmla="*/ 3 w 3"/>
                  <a:gd name="T115" fmla="*/ 0 h 10"/>
                  <a:gd name="T116" fmla="*/ 3 w 3"/>
                  <a:gd name="T117" fmla="*/ 0 h 10"/>
                  <a:gd name="T118" fmla="*/ 2 w 3"/>
                  <a:gd name="T119" fmla="*/ 0 h 10"/>
                  <a:gd name="T120" fmla="*/ 2 w 3"/>
                  <a:gd name="T1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 h="10">
                    <a:moveTo>
                      <a:pt x="2" y="9"/>
                    </a:moveTo>
                    <a:cubicBezTo>
                      <a:pt x="2" y="9"/>
                      <a:pt x="2" y="9"/>
                      <a:pt x="2" y="9"/>
                    </a:cubicBezTo>
                    <a:cubicBezTo>
                      <a:pt x="2" y="9"/>
                      <a:pt x="2" y="9"/>
                      <a:pt x="2" y="9"/>
                    </a:cubicBezTo>
                    <a:cubicBezTo>
                      <a:pt x="2" y="9"/>
                      <a:pt x="2" y="9"/>
                      <a:pt x="2" y="9"/>
                    </a:cubicBezTo>
                    <a:cubicBezTo>
                      <a:pt x="2" y="9"/>
                      <a:pt x="2" y="10"/>
                      <a:pt x="2" y="10"/>
                    </a:cubicBezTo>
                    <a:cubicBezTo>
                      <a:pt x="2" y="10"/>
                      <a:pt x="2" y="9"/>
                      <a:pt x="2" y="9"/>
                    </a:cubicBezTo>
                    <a:cubicBezTo>
                      <a:pt x="2" y="9"/>
                      <a:pt x="2" y="9"/>
                      <a:pt x="2" y="9"/>
                    </a:cubicBezTo>
                    <a:cubicBezTo>
                      <a:pt x="2" y="9"/>
                      <a:pt x="2" y="9"/>
                      <a:pt x="2" y="9"/>
                    </a:cubicBezTo>
                    <a:cubicBezTo>
                      <a:pt x="2" y="9"/>
                      <a:pt x="2" y="9"/>
                      <a:pt x="2" y="9"/>
                    </a:cubicBezTo>
                    <a:moveTo>
                      <a:pt x="0" y="5"/>
                    </a:moveTo>
                    <a:cubicBezTo>
                      <a:pt x="0" y="5"/>
                      <a:pt x="0" y="6"/>
                      <a:pt x="0" y="6"/>
                    </a:cubicBezTo>
                    <a:cubicBezTo>
                      <a:pt x="0" y="6"/>
                      <a:pt x="0" y="6"/>
                      <a:pt x="0" y="7"/>
                    </a:cubicBezTo>
                    <a:cubicBezTo>
                      <a:pt x="0" y="7"/>
                      <a:pt x="1" y="8"/>
                      <a:pt x="1" y="8"/>
                    </a:cubicBezTo>
                    <a:cubicBezTo>
                      <a:pt x="1" y="9"/>
                      <a:pt x="2" y="9"/>
                      <a:pt x="2" y="10"/>
                    </a:cubicBezTo>
                    <a:cubicBezTo>
                      <a:pt x="2" y="9"/>
                      <a:pt x="1" y="9"/>
                      <a:pt x="1" y="8"/>
                    </a:cubicBezTo>
                    <a:cubicBezTo>
                      <a:pt x="1" y="8"/>
                      <a:pt x="1" y="7"/>
                      <a:pt x="0" y="7"/>
                    </a:cubicBezTo>
                    <a:cubicBezTo>
                      <a:pt x="0" y="6"/>
                      <a:pt x="0" y="6"/>
                      <a:pt x="0" y="6"/>
                    </a:cubicBezTo>
                    <a:cubicBezTo>
                      <a:pt x="0" y="6"/>
                      <a:pt x="0" y="5"/>
                      <a:pt x="0" y="5"/>
                    </a:cubicBezTo>
                    <a:moveTo>
                      <a:pt x="3" y="1"/>
                    </a:moveTo>
                    <a:cubicBezTo>
                      <a:pt x="3" y="1"/>
                      <a:pt x="3" y="2"/>
                      <a:pt x="3" y="2"/>
                    </a:cubicBezTo>
                    <a:cubicBezTo>
                      <a:pt x="3" y="2"/>
                      <a:pt x="3" y="2"/>
                      <a:pt x="3" y="3"/>
                    </a:cubicBezTo>
                    <a:cubicBezTo>
                      <a:pt x="3" y="3"/>
                      <a:pt x="3" y="3"/>
                      <a:pt x="3" y="4"/>
                    </a:cubicBezTo>
                    <a:cubicBezTo>
                      <a:pt x="2" y="4"/>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4"/>
                      <a:pt x="3" y="4"/>
                    </a:cubicBezTo>
                    <a:cubicBezTo>
                      <a:pt x="3" y="3"/>
                      <a:pt x="3" y="3"/>
                      <a:pt x="3" y="3"/>
                    </a:cubicBezTo>
                    <a:cubicBezTo>
                      <a:pt x="3" y="2"/>
                      <a:pt x="3" y="2"/>
                      <a:pt x="3" y="2"/>
                    </a:cubicBezTo>
                    <a:cubicBezTo>
                      <a:pt x="3" y="2"/>
                      <a:pt x="3" y="1"/>
                      <a:pt x="3" y="1"/>
                    </a:cubicBezTo>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1" y="1"/>
                    </a:cubicBezTo>
                    <a:cubicBezTo>
                      <a:pt x="0" y="1"/>
                      <a:pt x="0" y="2"/>
                      <a:pt x="0" y="2"/>
                    </a:cubicBezTo>
                    <a:cubicBezTo>
                      <a:pt x="0" y="3"/>
                      <a:pt x="0" y="3"/>
                      <a:pt x="0" y="4"/>
                    </a:cubicBezTo>
                    <a:cubicBezTo>
                      <a:pt x="0" y="5"/>
                      <a:pt x="0" y="5"/>
                      <a:pt x="0" y="5"/>
                    </a:cubicBezTo>
                    <a:cubicBezTo>
                      <a:pt x="0" y="5"/>
                      <a:pt x="0" y="5"/>
                      <a:pt x="0" y="4"/>
                    </a:cubicBezTo>
                    <a:cubicBezTo>
                      <a:pt x="0" y="3"/>
                      <a:pt x="0" y="3"/>
                      <a:pt x="0" y="2"/>
                    </a:cubicBezTo>
                    <a:cubicBezTo>
                      <a:pt x="0" y="2"/>
                      <a:pt x="0" y="1"/>
                      <a:pt x="1" y="1"/>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7" name="Freeform 101">
                <a:extLst>
                  <a:ext uri="{FF2B5EF4-FFF2-40B4-BE49-F238E27FC236}">
                    <a16:creationId xmlns:a16="http://schemas.microsoft.com/office/drawing/2014/main" id="{B6F6D9DE-BFDA-3549-A277-FE61CF75AD9F}"/>
                  </a:ext>
                </a:extLst>
              </p:cNvPr>
              <p:cNvSpPr>
                <a:spLocks/>
              </p:cNvSpPr>
              <p:nvPr/>
            </p:nvSpPr>
            <p:spPr bwMode="auto">
              <a:xfrm>
                <a:off x="4025" y="930"/>
                <a:ext cx="11" cy="34"/>
              </a:xfrm>
              <a:custGeom>
                <a:avLst/>
                <a:gdLst>
                  <a:gd name="T0" fmla="*/ 7 w 11"/>
                  <a:gd name="T1" fmla="*/ 0 h 32"/>
                  <a:gd name="T2" fmla="*/ 7 w 11"/>
                  <a:gd name="T3" fmla="*/ 1 h 32"/>
                  <a:gd name="T4" fmla="*/ 7 w 11"/>
                  <a:gd name="T5" fmla="*/ 1 h 32"/>
                  <a:gd name="T6" fmla="*/ 6 w 11"/>
                  <a:gd name="T7" fmla="*/ 2 h 32"/>
                  <a:gd name="T8" fmla="*/ 6 w 11"/>
                  <a:gd name="T9" fmla="*/ 3 h 32"/>
                  <a:gd name="T10" fmla="*/ 5 w 11"/>
                  <a:gd name="T11" fmla="*/ 7 h 32"/>
                  <a:gd name="T12" fmla="*/ 3 w 11"/>
                  <a:gd name="T13" fmla="*/ 11 h 32"/>
                  <a:gd name="T14" fmla="*/ 1 w 11"/>
                  <a:gd name="T15" fmla="*/ 15 h 32"/>
                  <a:gd name="T16" fmla="*/ 0 w 11"/>
                  <a:gd name="T17" fmla="*/ 18 h 32"/>
                  <a:gd name="T18" fmla="*/ 6 w 11"/>
                  <a:gd name="T19" fmla="*/ 32 h 32"/>
                  <a:gd name="T20" fmla="*/ 6 w 11"/>
                  <a:gd name="T21" fmla="*/ 29 h 32"/>
                  <a:gd name="T22" fmla="*/ 7 w 11"/>
                  <a:gd name="T23" fmla="*/ 26 h 32"/>
                  <a:gd name="T24" fmla="*/ 7 w 11"/>
                  <a:gd name="T25" fmla="*/ 23 h 32"/>
                  <a:gd name="T26" fmla="*/ 8 w 11"/>
                  <a:gd name="T27" fmla="*/ 21 h 32"/>
                  <a:gd name="T28" fmla="*/ 8 w 11"/>
                  <a:gd name="T29" fmla="*/ 21 h 32"/>
                  <a:gd name="T30" fmla="*/ 8 w 11"/>
                  <a:gd name="T31" fmla="*/ 21 h 32"/>
                  <a:gd name="T32" fmla="*/ 8 w 11"/>
                  <a:gd name="T33" fmla="*/ 21 h 32"/>
                  <a:gd name="T34" fmla="*/ 8 w 11"/>
                  <a:gd name="T35" fmla="*/ 21 h 32"/>
                  <a:gd name="T36" fmla="*/ 8 w 11"/>
                  <a:gd name="T37" fmla="*/ 21 h 32"/>
                  <a:gd name="T38" fmla="*/ 9 w 11"/>
                  <a:gd name="T39" fmla="*/ 20 h 32"/>
                  <a:gd name="T40" fmla="*/ 9 w 11"/>
                  <a:gd name="T41" fmla="*/ 19 h 32"/>
                  <a:gd name="T42" fmla="*/ 9 w 11"/>
                  <a:gd name="T43" fmla="*/ 18 h 32"/>
                  <a:gd name="T44" fmla="*/ 8 w 11"/>
                  <a:gd name="T45" fmla="*/ 16 h 32"/>
                  <a:gd name="T46" fmla="*/ 7 w 11"/>
                  <a:gd name="T47" fmla="*/ 15 h 32"/>
                  <a:gd name="T48" fmla="*/ 6 w 11"/>
                  <a:gd name="T49" fmla="*/ 13 h 32"/>
                  <a:gd name="T50" fmla="*/ 6 w 11"/>
                  <a:gd name="T51" fmla="*/ 12 h 32"/>
                  <a:gd name="T52" fmla="*/ 6 w 11"/>
                  <a:gd name="T53" fmla="*/ 11 h 32"/>
                  <a:gd name="T54" fmla="*/ 6 w 11"/>
                  <a:gd name="T55" fmla="*/ 9 h 32"/>
                  <a:gd name="T56" fmla="*/ 7 w 11"/>
                  <a:gd name="T57" fmla="*/ 7 h 32"/>
                  <a:gd name="T58" fmla="*/ 8 w 11"/>
                  <a:gd name="T59" fmla="*/ 6 h 32"/>
                  <a:gd name="T60" fmla="*/ 8 w 11"/>
                  <a:gd name="T61" fmla="*/ 6 h 32"/>
                  <a:gd name="T62" fmla="*/ 8 w 11"/>
                  <a:gd name="T63" fmla="*/ 6 h 32"/>
                  <a:gd name="T64" fmla="*/ 9 w 11"/>
                  <a:gd name="T65" fmla="*/ 6 h 32"/>
                  <a:gd name="T66" fmla="*/ 9 w 11"/>
                  <a:gd name="T67" fmla="*/ 6 h 32"/>
                  <a:gd name="T68" fmla="*/ 9 w 11"/>
                  <a:gd name="T69" fmla="*/ 6 h 32"/>
                  <a:gd name="T70" fmla="*/ 10 w 11"/>
                  <a:gd name="T71" fmla="*/ 6 h 32"/>
                  <a:gd name="T72" fmla="*/ 10 w 11"/>
                  <a:gd name="T73" fmla="*/ 6 h 32"/>
                  <a:gd name="T74" fmla="*/ 10 w 11"/>
                  <a:gd name="T75" fmla="*/ 6 h 32"/>
                  <a:gd name="T76" fmla="*/ 10 w 11"/>
                  <a:gd name="T77" fmla="*/ 5 h 32"/>
                  <a:gd name="T78" fmla="*/ 10 w 11"/>
                  <a:gd name="T79" fmla="*/ 3 h 32"/>
                  <a:gd name="T80" fmla="*/ 11 w 11"/>
                  <a:gd name="T81" fmla="*/ 2 h 32"/>
                  <a:gd name="T82" fmla="*/ 11 w 11"/>
                  <a:gd name="T83" fmla="*/ 1 h 32"/>
                  <a:gd name="T84" fmla="*/ 7 w 11"/>
                  <a:gd name="T8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32">
                    <a:moveTo>
                      <a:pt x="7" y="0"/>
                    </a:moveTo>
                    <a:cubicBezTo>
                      <a:pt x="7" y="0"/>
                      <a:pt x="7" y="0"/>
                      <a:pt x="7" y="1"/>
                    </a:cubicBezTo>
                    <a:cubicBezTo>
                      <a:pt x="7" y="1"/>
                      <a:pt x="7" y="1"/>
                      <a:pt x="7" y="1"/>
                    </a:cubicBezTo>
                    <a:cubicBezTo>
                      <a:pt x="6" y="2"/>
                      <a:pt x="6" y="2"/>
                      <a:pt x="6" y="2"/>
                    </a:cubicBezTo>
                    <a:cubicBezTo>
                      <a:pt x="6" y="2"/>
                      <a:pt x="6" y="3"/>
                      <a:pt x="6" y="3"/>
                    </a:cubicBezTo>
                    <a:cubicBezTo>
                      <a:pt x="6" y="4"/>
                      <a:pt x="6" y="5"/>
                      <a:pt x="5" y="7"/>
                    </a:cubicBezTo>
                    <a:cubicBezTo>
                      <a:pt x="5" y="8"/>
                      <a:pt x="4" y="9"/>
                      <a:pt x="3" y="11"/>
                    </a:cubicBezTo>
                    <a:cubicBezTo>
                      <a:pt x="3" y="12"/>
                      <a:pt x="2" y="14"/>
                      <a:pt x="1" y="15"/>
                    </a:cubicBezTo>
                    <a:cubicBezTo>
                      <a:pt x="1" y="16"/>
                      <a:pt x="0" y="17"/>
                      <a:pt x="0" y="18"/>
                    </a:cubicBezTo>
                    <a:cubicBezTo>
                      <a:pt x="6" y="32"/>
                      <a:pt x="6" y="32"/>
                      <a:pt x="6" y="32"/>
                    </a:cubicBezTo>
                    <a:cubicBezTo>
                      <a:pt x="6" y="31"/>
                      <a:pt x="6" y="30"/>
                      <a:pt x="6" y="29"/>
                    </a:cubicBezTo>
                    <a:cubicBezTo>
                      <a:pt x="6" y="28"/>
                      <a:pt x="6" y="27"/>
                      <a:pt x="7" y="26"/>
                    </a:cubicBezTo>
                    <a:cubicBezTo>
                      <a:pt x="7" y="25"/>
                      <a:pt x="7" y="24"/>
                      <a:pt x="7" y="23"/>
                    </a:cubicBezTo>
                    <a:cubicBezTo>
                      <a:pt x="7" y="22"/>
                      <a:pt x="8" y="22"/>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0"/>
                      <a:pt x="9" y="20"/>
                    </a:cubicBezTo>
                    <a:cubicBezTo>
                      <a:pt x="9" y="20"/>
                      <a:pt x="9" y="19"/>
                      <a:pt x="9" y="19"/>
                    </a:cubicBezTo>
                    <a:cubicBezTo>
                      <a:pt x="9" y="19"/>
                      <a:pt x="9" y="18"/>
                      <a:pt x="9" y="18"/>
                    </a:cubicBezTo>
                    <a:cubicBezTo>
                      <a:pt x="8" y="17"/>
                      <a:pt x="8" y="17"/>
                      <a:pt x="8" y="16"/>
                    </a:cubicBezTo>
                    <a:cubicBezTo>
                      <a:pt x="7" y="16"/>
                      <a:pt x="7" y="15"/>
                      <a:pt x="7" y="15"/>
                    </a:cubicBezTo>
                    <a:cubicBezTo>
                      <a:pt x="6" y="14"/>
                      <a:pt x="6" y="14"/>
                      <a:pt x="6" y="13"/>
                    </a:cubicBezTo>
                    <a:cubicBezTo>
                      <a:pt x="6" y="13"/>
                      <a:pt x="6" y="13"/>
                      <a:pt x="6" y="12"/>
                    </a:cubicBezTo>
                    <a:cubicBezTo>
                      <a:pt x="6" y="12"/>
                      <a:pt x="6" y="12"/>
                      <a:pt x="6" y="11"/>
                    </a:cubicBezTo>
                    <a:cubicBezTo>
                      <a:pt x="6" y="11"/>
                      <a:pt x="6" y="10"/>
                      <a:pt x="6" y="9"/>
                    </a:cubicBezTo>
                    <a:cubicBezTo>
                      <a:pt x="6" y="9"/>
                      <a:pt x="7" y="8"/>
                      <a:pt x="7" y="7"/>
                    </a:cubicBezTo>
                    <a:cubicBezTo>
                      <a:pt x="7" y="7"/>
                      <a:pt x="7" y="6"/>
                      <a:pt x="8" y="6"/>
                    </a:cubicBezTo>
                    <a:cubicBezTo>
                      <a:pt x="8" y="6"/>
                      <a:pt x="8" y="6"/>
                      <a:pt x="8" y="6"/>
                    </a:cubicBezTo>
                    <a:cubicBezTo>
                      <a:pt x="8" y="6"/>
                      <a:pt x="8" y="6"/>
                      <a:pt x="8" y="6"/>
                    </a:cubicBezTo>
                    <a:cubicBezTo>
                      <a:pt x="8" y="6"/>
                      <a:pt x="9" y="6"/>
                      <a:pt x="9" y="6"/>
                    </a:cubicBezTo>
                    <a:cubicBezTo>
                      <a:pt x="9" y="6"/>
                      <a:pt x="9" y="6"/>
                      <a:pt x="9" y="6"/>
                    </a:cubicBezTo>
                    <a:cubicBezTo>
                      <a:pt x="9" y="6"/>
                      <a:pt x="9" y="6"/>
                      <a:pt x="9" y="6"/>
                    </a:cubicBezTo>
                    <a:cubicBezTo>
                      <a:pt x="9" y="6"/>
                      <a:pt x="10" y="6"/>
                      <a:pt x="10" y="6"/>
                    </a:cubicBezTo>
                    <a:cubicBezTo>
                      <a:pt x="10" y="6"/>
                      <a:pt x="10" y="6"/>
                      <a:pt x="10" y="6"/>
                    </a:cubicBezTo>
                    <a:cubicBezTo>
                      <a:pt x="10" y="6"/>
                      <a:pt x="10" y="6"/>
                      <a:pt x="10" y="6"/>
                    </a:cubicBezTo>
                    <a:cubicBezTo>
                      <a:pt x="10" y="5"/>
                      <a:pt x="10" y="5"/>
                      <a:pt x="10" y="5"/>
                    </a:cubicBezTo>
                    <a:cubicBezTo>
                      <a:pt x="10" y="4"/>
                      <a:pt x="10" y="4"/>
                      <a:pt x="10" y="3"/>
                    </a:cubicBezTo>
                    <a:cubicBezTo>
                      <a:pt x="11" y="3"/>
                      <a:pt x="11" y="2"/>
                      <a:pt x="11" y="2"/>
                    </a:cubicBezTo>
                    <a:cubicBezTo>
                      <a:pt x="11" y="2"/>
                      <a:pt x="11" y="1"/>
                      <a:pt x="11" y="1"/>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8" name="Freeform 102">
                <a:extLst>
                  <a:ext uri="{FF2B5EF4-FFF2-40B4-BE49-F238E27FC236}">
                    <a16:creationId xmlns:a16="http://schemas.microsoft.com/office/drawing/2014/main" id="{F8D048A1-5656-6942-94D4-F41DDEC96EAB}"/>
                  </a:ext>
                </a:extLst>
              </p:cNvPr>
              <p:cNvSpPr>
                <a:spLocks/>
              </p:cNvSpPr>
              <p:nvPr/>
            </p:nvSpPr>
            <p:spPr bwMode="auto">
              <a:xfrm>
                <a:off x="4024" y="927"/>
                <a:ext cx="12" cy="39"/>
              </a:xfrm>
              <a:custGeom>
                <a:avLst/>
                <a:gdLst>
                  <a:gd name="T0" fmla="*/ 8 w 12"/>
                  <a:gd name="T1" fmla="*/ 1 h 36"/>
                  <a:gd name="T2" fmla="*/ 7 w 12"/>
                  <a:gd name="T3" fmla="*/ 1 h 36"/>
                  <a:gd name="T4" fmla="*/ 7 w 12"/>
                  <a:gd name="T5" fmla="*/ 1 h 36"/>
                  <a:gd name="T6" fmla="*/ 7 w 12"/>
                  <a:gd name="T7" fmla="*/ 3 h 36"/>
                  <a:gd name="T8" fmla="*/ 6 w 12"/>
                  <a:gd name="T9" fmla="*/ 5 h 36"/>
                  <a:gd name="T10" fmla="*/ 4 w 12"/>
                  <a:gd name="T11" fmla="*/ 12 h 36"/>
                  <a:gd name="T12" fmla="*/ 0 w 12"/>
                  <a:gd name="T13" fmla="*/ 19 h 36"/>
                  <a:gd name="T14" fmla="*/ 0 w 12"/>
                  <a:gd name="T15" fmla="*/ 19 h 36"/>
                  <a:gd name="T16" fmla="*/ 0 w 12"/>
                  <a:gd name="T17" fmla="*/ 19 h 36"/>
                  <a:gd name="T18" fmla="*/ 0 w 12"/>
                  <a:gd name="T19" fmla="*/ 20 h 36"/>
                  <a:gd name="T20" fmla="*/ 6 w 12"/>
                  <a:gd name="T21" fmla="*/ 34 h 36"/>
                  <a:gd name="T22" fmla="*/ 5 w 12"/>
                  <a:gd name="T23" fmla="*/ 36 h 36"/>
                  <a:gd name="T24" fmla="*/ 6 w 12"/>
                  <a:gd name="T25" fmla="*/ 35 h 36"/>
                  <a:gd name="T26" fmla="*/ 6 w 12"/>
                  <a:gd name="T27" fmla="*/ 35 h 36"/>
                  <a:gd name="T28" fmla="*/ 6 w 12"/>
                  <a:gd name="T29" fmla="*/ 35 h 36"/>
                  <a:gd name="T30" fmla="*/ 7 w 12"/>
                  <a:gd name="T31" fmla="*/ 32 h 36"/>
                  <a:gd name="T32" fmla="*/ 8 w 12"/>
                  <a:gd name="T33" fmla="*/ 26 h 36"/>
                  <a:gd name="T34" fmla="*/ 8 w 12"/>
                  <a:gd name="T35" fmla="*/ 25 h 36"/>
                  <a:gd name="T36" fmla="*/ 7 w 12"/>
                  <a:gd name="T37" fmla="*/ 31 h 36"/>
                  <a:gd name="T38" fmla="*/ 1 w 12"/>
                  <a:gd name="T39" fmla="*/ 20 h 36"/>
                  <a:gd name="T40" fmla="*/ 4 w 12"/>
                  <a:gd name="T41" fmla="*/ 13 h 36"/>
                  <a:gd name="T42" fmla="*/ 7 w 12"/>
                  <a:gd name="T43" fmla="*/ 5 h 36"/>
                  <a:gd name="T44" fmla="*/ 8 w 12"/>
                  <a:gd name="T45" fmla="*/ 3 h 36"/>
                  <a:gd name="T46" fmla="*/ 8 w 12"/>
                  <a:gd name="T47" fmla="*/ 2 h 36"/>
                  <a:gd name="T48" fmla="*/ 12 w 12"/>
                  <a:gd name="T49" fmla="*/ 4 h 36"/>
                  <a:gd name="T50" fmla="*/ 11 w 12"/>
                  <a:gd name="T51" fmla="*/ 7 h 36"/>
                  <a:gd name="T52" fmla="*/ 11 w 12"/>
                  <a:gd name="T53" fmla="*/ 8 h 36"/>
                  <a:gd name="T54" fmla="*/ 10 w 12"/>
                  <a:gd name="T55" fmla="*/ 8 h 36"/>
                  <a:gd name="T56" fmla="*/ 10 w 12"/>
                  <a:gd name="T57" fmla="*/ 8 h 36"/>
                  <a:gd name="T58" fmla="*/ 9 w 12"/>
                  <a:gd name="T59" fmla="*/ 8 h 36"/>
                  <a:gd name="T60" fmla="*/ 8 w 12"/>
                  <a:gd name="T61" fmla="*/ 9 h 36"/>
                  <a:gd name="T62" fmla="*/ 7 w 12"/>
                  <a:gd name="T63" fmla="*/ 13 h 36"/>
                  <a:gd name="T64" fmla="*/ 7 w 12"/>
                  <a:gd name="T65" fmla="*/ 15 h 36"/>
                  <a:gd name="T66" fmla="*/ 9 w 12"/>
                  <a:gd name="T67" fmla="*/ 18 h 36"/>
                  <a:gd name="T68" fmla="*/ 10 w 12"/>
                  <a:gd name="T69" fmla="*/ 20 h 36"/>
                  <a:gd name="T70" fmla="*/ 10 w 12"/>
                  <a:gd name="T71" fmla="*/ 19 h 36"/>
                  <a:gd name="T72" fmla="*/ 10 w 12"/>
                  <a:gd name="T73" fmla="*/ 19 h 36"/>
                  <a:gd name="T74" fmla="*/ 10 w 12"/>
                  <a:gd name="T75" fmla="*/ 19 h 36"/>
                  <a:gd name="T76" fmla="*/ 9 w 12"/>
                  <a:gd name="T77" fmla="*/ 17 h 36"/>
                  <a:gd name="T78" fmla="*/ 8 w 12"/>
                  <a:gd name="T79" fmla="*/ 15 h 36"/>
                  <a:gd name="T80" fmla="*/ 8 w 12"/>
                  <a:gd name="T81" fmla="*/ 13 h 36"/>
                  <a:gd name="T82" fmla="*/ 9 w 12"/>
                  <a:gd name="T83" fmla="*/ 10 h 36"/>
                  <a:gd name="T84" fmla="*/ 9 w 12"/>
                  <a:gd name="T85" fmla="*/ 9 h 36"/>
                  <a:gd name="T86" fmla="*/ 10 w 12"/>
                  <a:gd name="T87" fmla="*/ 9 h 36"/>
                  <a:gd name="T88" fmla="*/ 10 w 12"/>
                  <a:gd name="T89" fmla="*/ 9 h 36"/>
                  <a:gd name="T90" fmla="*/ 11 w 12"/>
                  <a:gd name="T91" fmla="*/ 9 h 36"/>
                  <a:gd name="T92" fmla="*/ 11 w 12"/>
                  <a:gd name="T93" fmla="*/ 8 h 36"/>
                  <a:gd name="T94" fmla="*/ 12 w 12"/>
                  <a:gd name="T95" fmla="*/ 5 h 36"/>
                  <a:gd name="T96" fmla="*/ 12 w 12"/>
                  <a:gd name="T97" fmla="*/ 2 h 36"/>
                  <a:gd name="T98" fmla="*/ 12 w 12"/>
                  <a:gd name="T99" fmla="*/ 2 h 36"/>
                  <a:gd name="T100" fmla="*/ 9 w 12"/>
                  <a:gd name="T101" fmla="*/ 1 h 36"/>
                  <a:gd name="T102" fmla="*/ 8 w 12"/>
                  <a:gd name="T10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36">
                    <a:moveTo>
                      <a:pt x="8" y="0"/>
                    </a:move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2"/>
                      <a:pt x="7" y="2"/>
                      <a:pt x="7" y="2"/>
                    </a:cubicBezTo>
                    <a:cubicBezTo>
                      <a:pt x="7" y="3"/>
                      <a:pt x="7" y="3"/>
                      <a:pt x="7" y="3"/>
                    </a:cubicBezTo>
                    <a:cubicBezTo>
                      <a:pt x="6" y="3"/>
                      <a:pt x="6" y="4"/>
                      <a:pt x="6" y="4"/>
                    </a:cubicBezTo>
                    <a:cubicBezTo>
                      <a:pt x="6" y="4"/>
                      <a:pt x="6" y="5"/>
                      <a:pt x="6" y="5"/>
                    </a:cubicBezTo>
                    <a:cubicBezTo>
                      <a:pt x="6" y="6"/>
                      <a:pt x="6" y="7"/>
                      <a:pt x="5" y="8"/>
                    </a:cubicBezTo>
                    <a:cubicBezTo>
                      <a:pt x="5" y="9"/>
                      <a:pt x="4" y="11"/>
                      <a:pt x="4" y="12"/>
                    </a:cubicBezTo>
                    <a:cubicBezTo>
                      <a:pt x="3" y="13"/>
                      <a:pt x="3" y="15"/>
                      <a:pt x="2" y="16"/>
                    </a:cubicBezTo>
                    <a:cubicBezTo>
                      <a:pt x="1" y="17"/>
                      <a:pt x="1" y="18"/>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1"/>
                      <a:pt x="0" y="21"/>
                      <a:pt x="0" y="21"/>
                    </a:cubicBezTo>
                    <a:cubicBezTo>
                      <a:pt x="6" y="34"/>
                      <a:pt x="6" y="34"/>
                      <a:pt x="6" y="34"/>
                    </a:cubicBezTo>
                    <a:cubicBezTo>
                      <a:pt x="5" y="36"/>
                      <a:pt x="5" y="36"/>
                      <a:pt x="5" y="36"/>
                    </a:cubicBezTo>
                    <a:cubicBezTo>
                      <a:pt x="5" y="36"/>
                      <a:pt x="5" y="36"/>
                      <a:pt x="5" y="36"/>
                    </a:cubicBezTo>
                    <a:cubicBezTo>
                      <a:pt x="5" y="36"/>
                      <a:pt x="5" y="36"/>
                      <a:pt x="5" y="36"/>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4"/>
                      <a:pt x="7" y="33"/>
                      <a:pt x="7" y="32"/>
                    </a:cubicBezTo>
                    <a:cubicBezTo>
                      <a:pt x="7" y="31"/>
                      <a:pt x="7" y="30"/>
                      <a:pt x="7" y="29"/>
                    </a:cubicBezTo>
                    <a:cubicBezTo>
                      <a:pt x="8" y="28"/>
                      <a:pt x="8" y="26"/>
                      <a:pt x="8" y="26"/>
                    </a:cubicBezTo>
                    <a:cubicBezTo>
                      <a:pt x="8" y="25"/>
                      <a:pt x="9" y="24"/>
                      <a:pt x="9" y="23"/>
                    </a:cubicBezTo>
                    <a:cubicBezTo>
                      <a:pt x="9" y="24"/>
                      <a:pt x="8" y="24"/>
                      <a:pt x="8" y="25"/>
                    </a:cubicBezTo>
                    <a:cubicBezTo>
                      <a:pt x="8" y="26"/>
                      <a:pt x="8" y="27"/>
                      <a:pt x="8" y="28"/>
                    </a:cubicBezTo>
                    <a:cubicBezTo>
                      <a:pt x="7" y="29"/>
                      <a:pt x="7" y="30"/>
                      <a:pt x="7" y="31"/>
                    </a:cubicBezTo>
                    <a:cubicBezTo>
                      <a:pt x="7" y="32"/>
                      <a:pt x="7" y="33"/>
                      <a:pt x="7" y="34"/>
                    </a:cubicBezTo>
                    <a:cubicBezTo>
                      <a:pt x="1" y="20"/>
                      <a:pt x="1" y="20"/>
                      <a:pt x="1" y="20"/>
                    </a:cubicBezTo>
                    <a:cubicBezTo>
                      <a:pt x="1" y="19"/>
                      <a:pt x="2" y="18"/>
                      <a:pt x="2" y="17"/>
                    </a:cubicBezTo>
                    <a:cubicBezTo>
                      <a:pt x="3" y="16"/>
                      <a:pt x="4" y="14"/>
                      <a:pt x="4" y="13"/>
                    </a:cubicBezTo>
                    <a:cubicBezTo>
                      <a:pt x="5" y="11"/>
                      <a:pt x="6" y="10"/>
                      <a:pt x="6" y="9"/>
                    </a:cubicBezTo>
                    <a:cubicBezTo>
                      <a:pt x="7" y="7"/>
                      <a:pt x="7" y="6"/>
                      <a:pt x="7" y="5"/>
                    </a:cubicBezTo>
                    <a:cubicBezTo>
                      <a:pt x="7" y="5"/>
                      <a:pt x="7" y="4"/>
                      <a:pt x="7" y="4"/>
                    </a:cubicBezTo>
                    <a:cubicBezTo>
                      <a:pt x="7" y="4"/>
                      <a:pt x="7" y="4"/>
                      <a:pt x="8" y="3"/>
                    </a:cubicBezTo>
                    <a:cubicBezTo>
                      <a:pt x="8" y="3"/>
                      <a:pt x="8" y="3"/>
                      <a:pt x="8" y="3"/>
                    </a:cubicBezTo>
                    <a:cubicBezTo>
                      <a:pt x="8" y="2"/>
                      <a:pt x="8" y="2"/>
                      <a:pt x="8" y="2"/>
                    </a:cubicBezTo>
                    <a:cubicBezTo>
                      <a:pt x="12" y="3"/>
                      <a:pt x="12" y="3"/>
                      <a:pt x="12" y="3"/>
                    </a:cubicBezTo>
                    <a:cubicBezTo>
                      <a:pt x="12" y="3"/>
                      <a:pt x="12" y="4"/>
                      <a:pt x="12" y="4"/>
                    </a:cubicBezTo>
                    <a:cubicBezTo>
                      <a:pt x="12" y="4"/>
                      <a:pt x="12" y="5"/>
                      <a:pt x="11" y="5"/>
                    </a:cubicBezTo>
                    <a:cubicBezTo>
                      <a:pt x="11" y="6"/>
                      <a:pt x="11" y="6"/>
                      <a:pt x="11" y="7"/>
                    </a:cubicBezTo>
                    <a:cubicBezTo>
                      <a:pt x="11" y="7"/>
                      <a:pt x="11" y="7"/>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9" y="8"/>
                      <a:pt x="9" y="8"/>
                    </a:cubicBezTo>
                    <a:cubicBezTo>
                      <a:pt x="8" y="8"/>
                      <a:pt x="8" y="9"/>
                      <a:pt x="8" y="9"/>
                    </a:cubicBezTo>
                    <a:cubicBezTo>
                      <a:pt x="8" y="10"/>
                      <a:pt x="7" y="11"/>
                      <a:pt x="7" y="11"/>
                    </a:cubicBezTo>
                    <a:cubicBezTo>
                      <a:pt x="7" y="12"/>
                      <a:pt x="7" y="13"/>
                      <a:pt x="7" y="13"/>
                    </a:cubicBezTo>
                    <a:cubicBezTo>
                      <a:pt x="7" y="14"/>
                      <a:pt x="7" y="14"/>
                      <a:pt x="7" y="14"/>
                    </a:cubicBezTo>
                    <a:cubicBezTo>
                      <a:pt x="7" y="15"/>
                      <a:pt x="7" y="15"/>
                      <a:pt x="7" y="15"/>
                    </a:cubicBezTo>
                    <a:cubicBezTo>
                      <a:pt x="7" y="16"/>
                      <a:pt x="7" y="16"/>
                      <a:pt x="8" y="17"/>
                    </a:cubicBezTo>
                    <a:cubicBezTo>
                      <a:pt x="8" y="17"/>
                      <a:pt x="8" y="18"/>
                      <a:pt x="9" y="18"/>
                    </a:cubicBezTo>
                    <a:cubicBezTo>
                      <a:pt x="9" y="19"/>
                      <a:pt x="9" y="19"/>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9" y="18"/>
                      <a:pt x="9" y="17"/>
                    </a:cubicBezTo>
                    <a:cubicBezTo>
                      <a:pt x="9" y="17"/>
                      <a:pt x="8" y="16"/>
                      <a:pt x="8" y="16"/>
                    </a:cubicBezTo>
                    <a:cubicBezTo>
                      <a:pt x="8" y="15"/>
                      <a:pt x="8" y="15"/>
                      <a:pt x="8" y="15"/>
                    </a:cubicBezTo>
                    <a:cubicBezTo>
                      <a:pt x="8" y="15"/>
                      <a:pt x="8" y="14"/>
                      <a:pt x="8" y="14"/>
                    </a:cubicBezTo>
                    <a:cubicBezTo>
                      <a:pt x="8" y="14"/>
                      <a:pt x="8" y="14"/>
                      <a:pt x="8" y="13"/>
                    </a:cubicBezTo>
                    <a:cubicBezTo>
                      <a:pt x="8" y="12"/>
                      <a:pt x="8" y="12"/>
                      <a:pt x="8" y="11"/>
                    </a:cubicBezTo>
                    <a:cubicBezTo>
                      <a:pt x="8" y="11"/>
                      <a:pt x="8" y="10"/>
                      <a:pt x="9" y="10"/>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1" y="9"/>
                    </a:cubicBezTo>
                    <a:cubicBezTo>
                      <a:pt x="11" y="9"/>
                      <a:pt x="11" y="9"/>
                      <a:pt x="11" y="9"/>
                    </a:cubicBezTo>
                    <a:cubicBezTo>
                      <a:pt x="11" y="9"/>
                      <a:pt x="11" y="9"/>
                      <a:pt x="11" y="9"/>
                    </a:cubicBezTo>
                    <a:cubicBezTo>
                      <a:pt x="11" y="8"/>
                      <a:pt x="11" y="8"/>
                      <a:pt x="11" y="8"/>
                    </a:cubicBezTo>
                    <a:cubicBezTo>
                      <a:pt x="11" y="7"/>
                      <a:pt x="11" y="7"/>
                      <a:pt x="11" y="6"/>
                    </a:cubicBezTo>
                    <a:cubicBezTo>
                      <a:pt x="11" y="6"/>
                      <a:pt x="11" y="5"/>
                      <a:pt x="12" y="5"/>
                    </a:cubicBezTo>
                    <a:cubicBezTo>
                      <a:pt x="12" y="4"/>
                      <a:pt x="12" y="3"/>
                      <a:pt x="12" y="3"/>
                    </a:cubicBezTo>
                    <a:cubicBezTo>
                      <a:pt x="12" y="2"/>
                      <a:pt x="12" y="2"/>
                      <a:pt x="12" y="2"/>
                    </a:cubicBezTo>
                    <a:cubicBezTo>
                      <a:pt x="12" y="2"/>
                      <a:pt x="12" y="2"/>
                      <a:pt x="12" y="2"/>
                    </a:cubicBezTo>
                    <a:cubicBezTo>
                      <a:pt x="12" y="2"/>
                      <a:pt x="12" y="2"/>
                      <a:pt x="12" y="2"/>
                    </a:cubicBezTo>
                    <a:cubicBezTo>
                      <a:pt x="9" y="1"/>
                      <a:pt x="9" y="1"/>
                      <a:pt x="9" y="1"/>
                    </a:cubicBezTo>
                    <a:cubicBezTo>
                      <a:pt x="9" y="1"/>
                      <a:pt x="9" y="1"/>
                      <a:pt x="9" y="1"/>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99" name="Freeform 103">
                <a:extLst>
                  <a:ext uri="{FF2B5EF4-FFF2-40B4-BE49-F238E27FC236}">
                    <a16:creationId xmlns:a16="http://schemas.microsoft.com/office/drawing/2014/main" id="{645B16B1-70E3-6445-A072-2A6E0615C2A1}"/>
                  </a:ext>
                </a:extLst>
              </p:cNvPr>
              <p:cNvSpPr>
                <a:spLocks/>
              </p:cNvSpPr>
              <p:nvPr/>
            </p:nvSpPr>
            <p:spPr bwMode="auto">
              <a:xfrm>
                <a:off x="4031" y="928"/>
                <a:ext cx="36" cy="41"/>
              </a:xfrm>
              <a:custGeom>
                <a:avLst/>
                <a:gdLst>
                  <a:gd name="T0" fmla="*/ 27 w 34"/>
                  <a:gd name="T1" fmla="*/ 3 h 38"/>
                  <a:gd name="T2" fmla="*/ 22 w 34"/>
                  <a:gd name="T3" fmla="*/ 5 h 38"/>
                  <a:gd name="T4" fmla="*/ 20 w 34"/>
                  <a:gd name="T5" fmla="*/ 6 h 38"/>
                  <a:gd name="T6" fmla="*/ 16 w 34"/>
                  <a:gd name="T7" fmla="*/ 8 h 38"/>
                  <a:gd name="T8" fmla="*/ 14 w 34"/>
                  <a:gd name="T9" fmla="*/ 9 h 38"/>
                  <a:gd name="T10" fmla="*/ 5 w 34"/>
                  <a:gd name="T11" fmla="*/ 4 h 38"/>
                  <a:gd name="T12" fmla="*/ 5 w 34"/>
                  <a:gd name="T13" fmla="*/ 7 h 38"/>
                  <a:gd name="T14" fmla="*/ 5 w 34"/>
                  <a:gd name="T15" fmla="*/ 9 h 38"/>
                  <a:gd name="T16" fmla="*/ 5 w 34"/>
                  <a:gd name="T17" fmla="*/ 11 h 38"/>
                  <a:gd name="T18" fmla="*/ 4 w 34"/>
                  <a:gd name="T19" fmla="*/ 13 h 38"/>
                  <a:gd name="T20" fmla="*/ 4 w 34"/>
                  <a:gd name="T21" fmla="*/ 19 h 38"/>
                  <a:gd name="T22" fmla="*/ 3 w 34"/>
                  <a:gd name="T23" fmla="*/ 23 h 38"/>
                  <a:gd name="T24" fmla="*/ 2 w 34"/>
                  <a:gd name="T25" fmla="*/ 27 h 38"/>
                  <a:gd name="T26" fmla="*/ 0 w 34"/>
                  <a:gd name="T27" fmla="*/ 35 h 38"/>
                  <a:gd name="T28" fmla="*/ 4 w 34"/>
                  <a:gd name="T29" fmla="*/ 36 h 38"/>
                  <a:gd name="T30" fmla="*/ 6 w 34"/>
                  <a:gd name="T31" fmla="*/ 37 h 38"/>
                  <a:gd name="T32" fmla="*/ 7 w 34"/>
                  <a:gd name="T33" fmla="*/ 37 h 38"/>
                  <a:gd name="T34" fmla="*/ 7 w 34"/>
                  <a:gd name="T35" fmla="*/ 38 h 38"/>
                  <a:gd name="T36" fmla="*/ 10 w 34"/>
                  <a:gd name="T37" fmla="*/ 37 h 38"/>
                  <a:gd name="T38" fmla="*/ 13 w 34"/>
                  <a:gd name="T39" fmla="*/ 34 h 38"/>
                  <a:gd name="T40" fmla="*/ 14 w 34"/>
                  <a:gd name="T41" fmla="*/ 31 h 38"/>
                  <a:gd name="T42" fmla="*/ 18 w 34"/>
                  <a:gd name="T43" fmla="*/ 30 h 38"/>
                  <a:gd name="T44" fmla="*/ 20 w 34"/>
                  <a:gd name="T45" fmla="*/ 30 h 38"/>
                  <a:gd name="T46" fmla="*/ 21 w 34"/>
                  <a:gd name="T47" fmla="*/ 29 h 38"/>
                  <a:gd name="T48" fmla="*/ 22 w 34"/>
                  <a:gd name="T49" fmla="*/ 28 h 38"/>
                  <a:gd name="T50" fmla="*/ 23 w 34"/>
                  <a:gd name="T51" fmla="*/ 27 h 38"/>
                  <a:gd name="T52" fmla="*/ 24 w 34"/>
                  <a:gd name="T53" fmla="*/ 26 h 38"/>
                  <a:gd name="T54" fmla="*/ 21 w 34"/>
                  <a:gd name="T55" fmla="*/ 23 h 38"/>
                  <a:gd name="T56" fmla="*/ 18 w 34"/>
                  <a:gd name="T57" fmla="*/ 20 h 38"/>
                  <a:gd name="T58" fmla="*/ 17 w 34"/>
                  <a:gd name="T59" fmla="*/ 20 h 38"/>
                  <a:gd name="T60" fmla="*/ 17 w 34"/>
                  <a:gd name="T61" fmla="*/ 19 h 38"/>
                  <a:gd name="T62" fmla="*/ 17 w 34"/>
                  <a:gd name="T63" fmla="*/ 19 h 38"/>
                  <a:gd name="T64" fmla="*/ 17 w 34"/>
                  <a:gd name="T65" fmla="*/ 19 h 38"/>
                  <a:gd name="T66" fmla="*/ 20 w 34"/>
                  <a:gd name="T67" fmla="*/ 16 h 38"/>
                  <a:gd name="T68" fmla="*/ 26 w 34"/>
                  <a:gd name="T69" fmla="*/ 14 h 38"/>
                  <a:gd name="T70" fmla="*/ 30 w 34"/>
                  <a:gd name="T71" fmla="*/ 13 h 38"/>
                  <a:gd name="T72" fmla="*/ 31 w 34"/>
                  <a:gd name="T73" fmla="*/ 12 h 38"/>
                  <a:gd name="T74" fmla="*/ 32 w 34"/>
                  <a:gd name="T75" fmla="*/ 12 h 38"/>
                  <a:gd name="T76" fmla="*/ 34 w 34"/>
                  <a:gd name="T77" fmla="*/ 11 h 38"/>
                  <a:gd name="T78" fmla="*/ 34 w 34"/>
                  <a:gd name="T79" fmla="*/ 11 h 38"/>
                  <a:gd name="T80" fmla="*/ 34 w 34"/>
                  <a:gd name="T81" fmla="*/ 11 h 38"/>
                  <a:gd name="T82" fmla="*/ 34 w 34"/>
                  <a:gd name="T83" fmla="*/ 11 h 38"/>
                  <a:gd name="T84" fmla="*/ 34 w 34"/>
                  <a:gd name="T85" fmla="*/ 11 h 38"/>
                  <a:gd name="T86" fmla="*/ 34 w 34"/>
                  <a:gd name="T87" fmla="*/ 11 h 38"/>
                  <a:gd name="T88" fmla="*/ 34 w 34"/>
                  <a:gd name="T89" fmla="*/ 11 h 38"/>
                  <a:gd name="T90" fmla="*/ 34 w 34"/>
                  <a:gd name="T91" fmla="*/ 11 h 38"/>
                  <a:gd name="T92" fmla="*/ 34 w 34"/>
                  <a:gd name="T93" fmla="*/ 11 h 38"/>
                  <a:gd name="T94" fmla="*/ 34 w 34"/>
                  <a:gd name="T95" fmla="*/ 9 h 38"/>
                  <a:gd name="T96" fmla="*/ 33 w 34"/>
                  <a:gd name="T97" fmla="*/ 5 h 38"/>
                  <a:gd name="T98" fmla="*/ 33 w 34"/>
                  <a:gd name="T99" fmla="*/ 4 h 38"/>
                  <a:gd name="T100" fmla="*/ 33 w 34"/>
                  <a:gd name="T101" fmla="*/ 4 h 38"/>
                  <a:gd name="T102" fmla="*/ 32 w 34"/>
                  <a:gd name="T103" fmla="*/ 3 h 38"/>
                  <a:gd name="T104" fmla="*/ 32 w 34"/>
                  <a:gd name="T10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 h="38">
                    <a:moveTo>
                      <a:pt x="32" y="0"/>
                    </a:moveTo>
                    <a:cubicBezTo>
                      <a:pt x="30" y="1"/>
                      <a:pt x="28" y="2"/>
                      <a:pt x="27" y="3"/>
                    </a:cubicBezTo>
                    <a:cubicBezTo>
                      <a:pt x="25" y="4"/>
                      <a:pt x="24" y="4"/>
                      <a:pt x="24" y="4"/>
                    </a:cubicBezTo>
                    <a:cubicBezTo>
                      <a:pt x="23" y="5"/>
                      <a:pt x="22" y="5"/>
                      <a:pt x="22" y="5"/>
                    </a:cubicBezTo>
                    <a:cubicBezTo>
                      <a:pt x="22" y="5"/>
                      <a:pt x="22" y="5"/>
                      <a:pt x="22" y="5"/>
                    </a:cubicBezTo>
                    <a:cubicBezTo>
                      <a:pt x="21" y="5"/>
                      <a:pt x="21" y="5"/>
                      <a:pt x="20" y="6"/>
                    </a:cubicBezTo>
                    <a:cubicBezTo>
                      <a:pt x="19" y="6"/>
                      <a:pt x="19" y="6"/>
                      <a:pt x="18" y="7"/>
                    </a:cubicBezTo>
                    <a:cubicBezTo>
                      <a:pt x="17" y="7"/>
                      <a:pt x="16" y="8"/>
                      <a:pt x="16" y="8"/>
                    </a:cubicBezTo>
                    <a:cubicBezTo>
                      <a:pt x="15" y="8"/>
                      <a:pt x="14" y="9"/>
                      <a:pt x="14" y="9"/>
                    </a:cubicBezTo>
                    <a:cubicBezTo>
                      <a:pt x="14" y="9"/>
                      <a:pt x="14" y="9"/>
                      <a:pt x="14" y="9"/>
                    </a:cubicBezTo>
                    <a:cubicBezTo>
                      <a:pt x="6" y="5"/>
                      <a:pt x="6" y="5"/>
                      <a:pt x="6" y="5"/>
                    </a:cubicBezTo>
                    <a:cubicBezTo>
                      <a:pt x="5" y="4"/>
                      <a:pt x="5" y="4"/>
                      <a:pt x="5" y="4"/>
                    </a:cubicBezTo>
                    <a:cubicBezTo>
                      <a:pt x="5" y="5"/>
                      <a:pt x="5" y="5"/>
                      <a:pt x="5" y="6"/>
                    </a:cubicBezTo>
                    <a:cubicBezTo>
                      <a:pt x="5" y="6"/>
                      <a:pt x="5" y="7"/>
                      <a:pt x="5" y="7"/>
                    </a:cubicBezTo>
                    <a:cubicBezTo>
                      <a:pt x="5" y="8"/>
                      <a:pt x="5" y="8"/>
                      <a:pt x="5" y="8"/>
                    </a:cubicBezTo>
                    <a:cubicBezTo>
                      <a:pt x="5" y="9"/>
                      <a:pt x="5" y="9"/>
                      <a:pt x="5" y="9"/>
                    </a:cubicBezTo>
                    <a:cubicBezTo>
                      <a:pt x="5" y="9"/>
                      <a:pt x="5" y="9"/>
                      <a:pt x="5" y="10"/>
                    </a:cubicBezTo>
                    <a:cubicBezTo>
                      <a:pt x="5" y="10"/>
                      <a:pt x="5" y="10"/>
                      <a:pt x="5" y="11"/>
                    </a:cubicBezTo>
                    <a:cubicBezTo>
                      <a:pt x="5" y="11"/>
                      <a:pt x="5" y="11"/>
                      <a:pt x="5" y="12"/>
                    </a:cubicBezTo>
                    <a:cubicBezTo>
                      <a:pt x="4" y="12"/>
                      <a:pt x="4" y="13"/>
                      <a:pt x="4" y="13"/>
                    </a:cubicBezTo>
                    <a:cubicBezTo>
                      <a:pt x="4" y="14"/>
                      <a:pt x="4" y="15"/>
                      <a:pt x="4" y="16"/>
                    </a:cubicBezTo>
                    <a:cubicBezTo>
                      <a:pt x="4" y="18"/>
                      <a:pt x="4" y="18"/>
                      <a:pt x="4" y="19"/>
                    </a:cubicBezTo>
                    <a:cubicBezTo>
                      <a:pt x="4" y="20"/>
                      <a:pt x="4" y="21"/>
                      <a:pt x="3" y="22"/>
                    </a:cubicBezTo>
                    <a:cubicBezTo>
                      <a:pt x="3" y="22"/>
                      <a:pt x="3" y="23"/>
                      <a:pt x="3" y="23"/>
                    </a:cubicBezTo>
                    <a:cubicBezTo>
                      <a:pt x="3" y="23"/>
                      <a:pt x="2" y="24"/>
                      <a:pt x="2" y="24"/>
                    </a:cubicBezTo>
                    <a:cubicBezTo>
                      <a:pt x="2" y="25"/>
                      <a:pt x="2" y="26"/>
                      <a:pt x="2" y="27"/>
                    </a:cubicBezTo>
                    <a:cubicBezTo>
                      <a:pt x="1" y="28"/>
                      <a:pt x="1" y="29"/>
                      <a:pt x="1" y="30"/>
                    </a:cubicBezTo>
                    <a:cubicBezTo>
                      <a:pt x="1" y="32"/>
                      <a:pt x="1" y="33"/>
                      <a:pt x="0" y="35"/>
                    </a:cubicBezTo>
                    <a:cubicBezTo>
                      <a:pt x="1" y="35"/>
                      <a:pt x="2" y="35"/>
                      <a:pt x="2" y="36"/>
                    </a:cubicBezTo>
                    <a:cubicBezTo>
                      <a:pt x="3" y="36"/>
                      <a:pt x="4" y="36"/>
                      <a:pt x="4" y="36"/>
                    </a:cubicBezTo>
                    <a:cubicBezTo>
                      <a:pt x="5" y="37"/>
                      <a:pt x="5" y="37"/>
                      <a:pt x="5" y="37"/>
                    </a:cubicBezTo>
                    <a:cubicBezTo>
                      <a:pt x="6" y="37"/>
                      <a:pt x="6" y="37"/>
                      <a:pt x="6" y="37"/>
                    </a:cubicBezTo>
                    <a:cubicBezTo>
                      <a:pt x="7" y="37"/>
                      <a:pt x="7" y="37"/>
                      <a:pt x="7" y="37"/>
                    </a:cubicBezTo>
                    <a:cubicBezTo>
                      <a:pt x="7" y="37"/>
                      <a:pt x="7" y="37"/>
                      <a:pt x="7" y="37"/>
                    </a:cubicBezTo>
                    <a:cubicBezTo>
                      <a:pt x="7" y="37"/>
                      <a:pt x="7" y="37"/>
                      <a:pt x="7" y="37"/>
                    </a:cubicBezTo>
                    <a:cubicBezTo>
                      <a:pt x="7" y="37"/>
                      <a:pt x="7" y="37"/>
                      <a:pt x="7" y="38"/>
                    </a:cubicBezTo>
                    <a:cubicBezTo>
                      <a:pt x="8" y="38"/>
                      <a:pt x="8" y="38"/>
                      <a:pt x="8" y="38"/>
                    </a:cubicBezTo>
                    <a:cubicBezTo>
                      <a:pt x="8" y="38"/>
                      <a:pt x="9" y="37"/>
                      <a:pt x="10" y="37"/>
                    </a:cubicBezTo>
                    <a:cubicBezTo>
                      <a:pt x="10" y="37"/>
                      <a:pt x="11" y="36"/>
                      <a:pt x="12" y="36"/>
                    </a:cubicBezTo>
                    <a:cubicBezTo>
                      <a:pt x="12" y="35"/>
                      <a:pt x="13" y="35"/>
                      <a:pt x="13" y="34"/>
                    </a:cubicBezTo>
                    <a:cubicBezTo>
                      <a:pt x="13" y="34"/>
                      <a:pt x="13" y="33"/>
                      <a:pt x="13" y="33"/>
                    </a:cubicBezTo>
                    <a:cubicBezTo>
                      <a:pt x="13" y="32"/>
                      <a:pt x="14" y="32"/>
                      <a:pt x="14" y="31"/>
                    </a:cubicBezTo>
                    <a:cubicBezTo>
                      <a:pt x="15" y="31"/>
                      <a:pt x="15" y="31"/>
                      <a:pt x="16" y="31"/>
                    </a:cubicBezTo>
                    <a:cubicBezTo>
                      <a:pt x="16" y="30"/>
                      <a:pt x="17" y="30"/>
                      <a:pt x="18" y="30"/>
                    </a:cubicBezTo>
                    <a:cubicBezTo>
                      <a:pt x="18" y="30"/>
                      <a:pt x="19" y="30"/>
                      <a:pt x="19" y="30"/>
                    </a:cubicBezTo>
                    <a:cubicBezTo>
                      <a:pt x="20" y="30"/>
                      <a:pt x="20" y="30"/>
                      <a:pt x="20" y="30"/>
                    </a:cubicBezTo>
                    <a:cubicBezTo>
                      <a:pt x="20" y="30"/>
                      <a:pt x="21" y="30"/>
                      <a:pt x="21" y="30"/>
                    </a:cubicBezTo>
                    <a:cubicBezTo>
                      <a:pt x="21" y="30"/>
                      <a:pt x="21" y="29"/>
                      <a:pt x="21" y="29"/>
                    </a:cubicBezTo>
                    <a:cubicBezTo>
                      <a:pt x="22" y="29"/>
                      <a:pt x="22" y="29"/>
                      <a:pt x="22" y="28"/>
                    </a:cubicBezTo>
                    <a:cubicBezTo>
                      <a:pt x="22" y="28"/>
                      <a:pt x="22" y="28"/>
                      <a:pt x="22" y="28"/>
                    </a:cubicBezTo>
                    <a:cubicBezTo>
                      <a:pt x="22" y="28"/>
                      <a:pt x="23" y="27"/>
                      <a:pt x="23" y="27"/>
                    </a:cubicBezTo>
                    <a:cubicBezTo>
                      <a:pt x="23" y="27"/>
                      <a:pt x="23" y="27"/>
                      <a:pt x="23" y="27"/>
                    </a:cubicBezTo>
                    <a:cubicBezTo>
                      <a:pt x="24" y="27"/>
                      <a:pt x="24" y="26"/>
                      <a:pt x="24" y="26"/>
                    </a:cubicBezTo>
                    <a:cubicBezTo>
                      <a:pt x="24" y="26"/>
                      <a:pt x="24" y="26"/>
                      <a:pt x="24" y="26"/>
                    </a:cubicBezTo>
                    <a:cubicBezTo>
                      <a:pt x="24" y="26"/>
                      <a:pt x="24" y="25"/>
                      <a:pt x="23" y="25"/>
                    </a:cubicBezTo>
                    <a:cubicBezTo>
                      <a:pt x="23" y="24"/>
                      <a:pt x="22" y="23"/>
                      <a:pt x="21" y="23"/>
                    </a:cubicBezTo>
                    <a:cubicBezTo>
                      <a:pt x="21" y="22"/>
                      <a:pt x="20" y="21"/>
                      <a:pt x="19" y="21"/>
                    </a:cubicBezTo>
                    <a:cubicBezTo>
                      <a:pt x="19" y="21"/>
                      <a:pt x="18" y="20"/>
                      <a:pt x="18" y="20"/>
                    </a:cubicBezTo>
                    <a:cubicBezTo>
                      <a:pt x="18" y="20"/>
                      <a:pt x="17" y="20"/>
                      <a:pt x="17" y="20"/>
                    </a:cubicBezTo>
                    <a:cubicBezTo>
                      <a:pt x="17" y="20"/>
                      <a:pt x="17" y="20"/>
                      <a:pt x="17" y="20"/>
                    </a:cubicBezTo>
                    <a:cubicBezTo>
                      <a:pt x="17" y="20"/>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8"/>
                      <a:pt x="17" y="18"/>
                      <a:pt x="18" y="17"/>
                    </a:cubicBezTo>
                    <a:cubicBezTo>
                      <a:pt x="18" y="17"/>
                      <a:pt x="19" y="16"/>
                      <a:pt x="20" y="16"/>
                    </a:cubicBezTo>
                    <a:cubicBezTo>
                      <a:pt x="20" y="15"/>
                      <a:pt x="21" y="15"/>
                      <a:pt x="22" y="14"/>
                    </a:cubicBezTo>
                    <a:cubicBezTo>
                      <a:pt x="23" y="14"/>
                      <a:pt x="25" y="14"/>
                      <a:pt x="26" y="14"/>
                    </a:cubicBezTo>
                    <a:cubicBezTo>
                      <a:pt x="27" y="14"/>
                      <a:pt x="28" y="14"/>
                      <a:pt x="28" y="14"/>
                    </a:cubicBezTo>
                    <a:cubicBezTo>
                      <a:pt x="29" y="13"/>
                      <a:pt x="29" y="13"/>
                      <a:pt x="30" y="13"/>
                    </a:cubicBezTo>
                    <a:cubicBezTo>
                      <a:pt x="30" y="13"/>
                      <a:pt x="31" y="13"/>
                      <a:pt x="31" y="13"/>
                    </a:cubicBezTo>
                    <a:cubicBezTo>
                      <a:pt x="31" y="13"/>
                      <a:pt x="31" y="12"/>
                      <a:pt x="31" y="12"/>
                    </a:cubicBezTo>
                    <a:cubicBezTo>
                      <a:pt x="32" y="12"/>
                      <a:pt x="32" y="12"/>
                      <a:pt x="32" y="12"/>
                    </a:cubicBezTo>
                    <a:cubicBezTo>
                      <a:pt x="32" y="12"/>
                      <a:pt x="32" y="12"/>
                      <a:pt x="32" y="12"/>
                    </a:cubicBezTo>
                    <a:cubicBezTo>
                      <a:pt x="33" y="12"/>
                      <a:pt x="33" y="11"/>
                      <a:pt x="33" y="11"/>
                    </a:cubicBezTo>
                    <a:cubicBezTo>
                      <a:pt x="33"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0"/>
                      <a:pt x="34" y="9"/>
                    </a:cubicBezTo>
                    <a:cubicBezTo>
                      <a:pt x="34" y="9"/>
                      <a:pt x="34" y="8"/>
                      <a:pt x="34" y="7"/>
                    </a:cubicBezTo>
                    <a:cubicBezTo>
                      <a:pt x="33" y="7"/>
                      <a:pt x="33" y="6"/>
                      <a:pt x="33" y="5"/>
                    </a:cubicBezTo>
                    <a:cubicBezTo>
                      <a:pt x="33" y="5"/>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2" y="3"/>
                      <a:pt x="32" y="3"/>
                      <a:pt x="32" y="3"/>
                    </a:cubicBezTo>
                    <a:cubicBezTo>
                      <a:pt x="32" y="3"/>
                      <a:pt x="32" y="2"/>
                      <a:pt x="32" y="2"/>
                    </a:cubicBezTo>
                    <a:cubicBezTo>
                      <a:pt x="32" y="2"/>
                      <a:pt x="32" y="1"/>
                      <a:pt x="32" y="1"/>
                    </a:cubicBezTo>
                    <a:cubicBezTo>
                      <a:pt x="32" y="1"/>
                      <a:pt x="32" y="1"/>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0" name="Freeform 104">
                <a:extLst>
                  <a:ext uri="{FF2B5EF4-FFF2-40B4-BE49-F238E27FC236}">
                    <a16:creationId xmlns:a16="http://schemas.microsoft.com/office/drawing/2014/main" id="{DD1CE91A-881E-604B-9634-8EF6152CD4F8}"/>
                  </a:ext>
                </a:extLst>
              </p:cNvPr>
              <p:cNvSpPr>
                <a:spLocks noEditPoints="1"/>
              </p:cNvSpPr>
              <p:nvPr/>
            </p:nvSpPr>
            <p:spPr bwMode="auto">
              <a:xfrm>
                <a:off x="4030" y="927"/>
                <a:ext cx="37" cy="42"/>
              </a:xfrm>
              <a:custGeom>
                <a:avLst/>
                <a:gdLst>
                  <a:gd name="T0" fmla="*/ 8 w 35"/>
                  <a:gd name="T1" fmla="*/ 38 h 39"/>
                  <a:gd name="T2" fmla="*/ 8 w 35"/>
                  <a:gd name="T3" fmla="*/ 38 h 39"/>
                  <a:gd name="T4" fmla="*/ 7 w 35"/>
                  <a:gd name="T5" fmla="*/ 38 h 39"/>
                  <a:gd name="T6" fmla="*/ 35 w 35"/>
                  <a:gd name="T7" fmla="*/ 12 h 39"/>
                  <a:gd name="T8" fmla="*/ 35 w 35"/>
                  <a:gd name="T9" fmla="*/ 12 h 39"/>
                  <a:gd name="T10" fmla="*/ 35 w 35"/>
                  <a:gd name="T11" fmla="*/ 12 h 39"/>
                  <a:gd name="T12" fmla="*/ 35 w 35"/>
                  <a:gd name="T13" fmla="*/ 12 h 39"/>
                  <a:gd name="T14" fmla="*/ 35 w 35"/>
                  <a:gd name="T15" fmla="*/ 12 h 39"/>
                  <a:gd name="T16" fmla="*/ 35 w 35"/>
                  <a:gd name="T17" fmla="*/ 12 h 39"/>
                  <a:gd name="T18" fmla="*/ 35 w 35"/>
                  <a:gd name="T19" fmla="*/ 12 h 39"/>
                  <a:gd name="T20" fmla="*/ 35 w 35"/>
                  <a:gd name="T21" fmla="*/ 12 h 39"/>
                  <a:gd name="T22" fmla="*/ 33 w 35"/>
                  <a:gd name="T23" fmla="*/ 0 h 39"/>
                  <a:gd name="T24" fmla="*/ 32 w 35"/>
                  <a:gd name="T25" fmla="*/ 1 h 39"/>
                  <a:gd name="T26" fmla="*/ 28 w 35"/>
                  <a:gd name="T27" fmla="*/ 2 h 39"/>
                  <a:gd name="T28" fmla="*/ 24 w 35"/>
                  <a:gd name="T29" fmla="*/ 4 h 39"/>
                  <a:gd name="T30" fmla="*/ 23 w 35"/>
                  <a:gd name="T31" fmla="*/ 5 h 39"/>
                  <a:gd name="T32" fmla="*/ 23 w 35"/>
                  <a:gd name="T33" fmla="*/ 5 h 39"/>
                  <a:gd name="T34" fmla="*/ 18 w 35"/>
                  <a:gd name="T35" fmla="*/ 7 h 39"/>
                  <a:gd name="T36" fmla="*/ 8 w 35"/>
                  <a:gd name="T37" fmla="*/ 5 h 39"/>
                  <a:gd name="T38" fmla="*/ 6 w 35"/>
                  <a:gd name="T39" fmla="*/ 2 h 39"/>
                  <a:gd name="T40" fmla="*/ 6 w 35"/>
                  <a:gd name="T41" fmla="*/ 5 h 39"/>
                  <a:gd name="T42" fmla="*/ 5 w 35"/>
                  <a:gd name="T43" fmla="*/ 9 h 39"/>
                  <a:gd name="T44" fmla="*/ 5 w 35"/>
                  <a:gd name="T45" fmla="*/ 9 h 39"/>
                  <a:gd name="T46" fmla="*/ 5 w 35"/>
                  <a:gd name="T47" fmla="*/ 9 h 39"/>
                  <a:gd name="T48" fmla="*/ 5 w 35"/>
                  <a:gd name="T49" fmla="*/ 10 h 39"/>
                  <a:gd name="T50" fmla="*/ 5 w 35"/>
                  <a:gd name="T51" fmla="*/ 10 h 39"/>
                  <a:gd name="T52" fmla="*/ 5 w 35"/>
                  <a:gd name="T53" fmla="*/ 13 h 39"/>
                  <a:gd name="T54" fmla="*/ 4 w 35"/>
                  <a:gd name="T55" fmla="*/ 14 h 39"/>
                  <a:gd name="T56" fmla="*/ 4 w 35"/>
                  <a:gd name="T57" fmla="*/ 16 h 39"/>
                  <a:gd name="T58" fmla="*/ 4 w 35"/>
                  <a:gd name="T59" fmla="*/ 18 h 39"/>
                  <a:gd name="T60" fmla="*/ 4 w 35"/>
                  <a:gd name="T61" fmla="*/ 18 h 39"/>
                  <a:gd name="T62" fmla="*/ 4 w 35"/>
                  <a:gd name="T63" fmla="*/ 19 h 39"/>
                  <a:gd name="T64" fmla="*/ 4 w 35"/>
                  <a:gd name="T65" fmla="*/ 21 h 39"/>
                  <a:gd name="T66" fmla="*/ 3 w 35"/>
                  <a:gd name="T67" fmla="*/ 23 h 39"/>
                  <a:gd name="T68" fmla="*/ 3 w 35"/>
                  <a:gd name="T69" fmla="*/ 23 h 39"/>
                  <a:gd name="T70" fmla="*/ 1 w 35"/>
                  <a:gd name="T71" fmla="*/ 29 h 39"/>
                  <a:gd name="T72" fmla="*/ 1 w 35"/>
                  <a:gd name="T73" fmla="*/ 35 h 39"/>
                  <a:gd name="T74" fmla="*/ 1 w 35"/>
                  <a:gd name="T75" fmla="*/ 36 h 39"/>
                  <a:gd name="T76" fmla="*/ 3 w 35"/>
                  <a:gd name="T77" fmla="*/ 25 h 39"/>
                  <a:gd name="T78" fmla="*/ 5 w 35"/>
                  <a:gd name="T79" fmla="*/ 20 h 39"/>
                  <a:gd name="T80" fmla="*/ 6 w 35"/>
                  <a:gd name="T81" fmla="*/ 13 h 39"/>
                  <a:gd name="T82" fmla="*/ 6 w 35"/>
                  <a:gd name="T83" fmla="*/ 10 h 39"/>
                  <a:gd name="T84" fmla="*/ 6 w 35"/>
                  <a:gd name="T85" fmla="*/ 7 h 39"/>
                  <a:gd name="T86" fmla="*/ 15 w 35"/>
                  <a:gd name="T87" fmla="*/ 10 h 39"/>
                  <a:gd name="T88" fmla="*/ 19 w 35"/>
                  <a:gd name="T89" fmla="*/ 8 h 39"/>
                  <a:gd name="T90" fmla="*/ 23 w 35"/>
                  <a:gd name="T91" fmla="*/ 6 h 39"/>
                  <a:gd name="T92" fmla="*/ 33 w 35"/>
                  <a:gd name="T93" fmla="*/ 1 h 39"/>
                  <a:gd name="T94" fmla="*/ 33 w 35"/>
                  <a:gd name="T95" fmla="*/ 4 h 39"/>
                  <a:gd name="T96" fmla="*/ 33 w 35"/>
                  <a:gd name="T97" fmla="*/ 3 h 39"/>
                  <a:gd name="T98" fmla="*/ 33 w 35"/>
                  <a:gd name="T9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39">
                    <a:moveTo>
                      <a:pt x="7" y="38"/>
                    </a:moveTo>
                    <a:cubicBezTo>
                      <a:pt x="8" y="38"/>
                      <a:pt x="8" y="38"/>
                      <a:pt x="8" y="38"/>
                    </a:cubicBezTo>
                    <a:cubicBezTo>
                      <a:pt x="8" y="38"/>
                      <a:pt x="8" y="38"/>
                      <a:pt x="8" y="38"/>
                    </a:cubicBezTo>
                    <a:cubicBezTo>
                      <a:pt x="8" y="38"/>
                      <a:pt x="8" y="38"/>
                      <a:pt x="8" y="38"/>
                    </a:cubicBezTo>
                    <a:cubicBezTo>
                      <a:pt x="8" y="38"/>
                      <a:pt x="8" y="38"/>
                      <a:pt x="8" y="39"/>
                    </a:cubicBezTo>
                    <a:cubicBezTo>
                      <a:pt x="8" y="38"/>
                      <a:pt x="8" y="38"/>
                      <a:pt x="8" y="38"/>
                    </a:cubicBezTo>
                    <a:cubicBezTo>
                      <a:pt x="8" y="38"/>
                      <a:pt x="8" y="38"/>
                      <a:pt x="8" y="38"/>
                    </a:cubicBezTo>
                    <a:cubicBezTo>
                      <a:pt x="8" y="38"/>
                      <a:pt x="8" y="38"/>
                      <a:pt x="8" y="38"/>
                    </a:cubicBezTo>
                    <a:cubicBezTo>
                      <a:pt x="8" y="38"/>
                      <a:pt x="8" y="38"/>
                      <a:pt x="7" y="38"/>
                    </a:cubicBezTo>
                    <a:moveTo>
                      <a:pt x="35" y="12"/>
                    </a:moveTo>
                    <a:cubicBezTo>
                      <a:pt x="35" y="12"/>
                      <a:pt x="35" y="12"/>
                      <a:pt x="35" y="12"/>
                    </a:cubicBezTo>
                    <a:cubicBezTo>
                      <a:pt x="35" y="12"/>
                      <a:pt x="35" y="12"/>
                      <a:pt x="35" y="12"/>
                    </a:cubicBezTo>
                    <a:cubicBezTo>
                      <a:pt x="35" y="12"/>
                      <a:pt x="35" y="12"/>
                      <a:pt x="35" y="12"/>
                    </a:cubicBezTo>
                    <a:cubicBezTo>
                      <a:pt x="35" y="12"/>
                      <a:pt x="35" y="12"/>
                      <a:pt x="35" y="12"/>
                    </a:cubicBezTo>
                    <a:moveTo>
                      <a:pt x="35" y="12"/>
                    </a:move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moveTo>
                      <a:pt x="35" y="12"/>
                    </a:move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moveTo>
                      <a:pt x="33" y="0"/>
                    </a:moveTo>
                    <a:cubicBezTo>
                      <a:pt x="33" y="0"/>
                      <a:pt x="33" y="0"/>
                      <a:pt x="33" y="0"/>
                    </a:cubicBezTo>
                    <a:cubicBezTo>
                      <a:pt x="33" y="0"/>
                      <a:pt x="32" y="0"/>
                      <a:pt x="32" y="0"/>
                    </a:cubicBezTo>
                    <a:cubicBezTo>
                      <a:pt x="32" y="0"/>
                      <a:pt x="32" y="0"/>
                      <a:pt x="32" y="1"/>
                    </a:cubicBezTo>
                    <a:cubicBezTo>
                      <a:pt x="32" y="1"/>
                      <a:pt x="32" y="1"/>
                      <a:pt x="32" y="1"/>
                    </a:cubicBezTo>
                    <a:cubicBezTo>
                      <a:pt x="31" y="1"/>
                      <a:pt x="30" y="1"/>
                      <a:pt x="30" y="2"/>
                    </a:cubicBezTo>
                    <a:cubicBezTo>
                      <a:pt x="29" y="2"/>
                      <a:pt x="29" y="2"/>
                      <a:pt x="28" y="2"/>
                    </a:cubicBezTo>
                    <a:cubicBezTo>
                      <a:pt x="28" y="3"/>
                      <a:pt x="27" y="3"/>
                      <a:pt x="27" y="3"/>
                    </a:cubicBezTo>
                    <a:cubicBezTo>
                      <a:pt x="26" y="3"/>
                      <a:pt x="26" y="4"/>
                      <a:pt x="26" y="4"/>
                    </a:cubicBezTo>
                    <a:cubicBezTo>
                      <a:pt x="25" y="4"/>
                      <a:pt x="25" y="4"/>
                      <a:pt x="24" y="4"/>
                    </a:cubicBezTo>
                    <a:cubicBezTo>
                      <a:pt x="24" y="4"/>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2" y="5"/>
                      <a:pt x="21" y="5"/>
                      <a:pt x="21" y="6"/>
                    </a:cubicBezTo>
                    <a:cubicBezTo>
                      <a:pt x="20" y="6"/>
                      <a:pt x="19" y="6"/>
                      <a:pt x="18" y="7"/>
                    </a:cubicBezTo>
                    <a:cubicBezTo>
                      <a:pt x="17" y="7"/>
                      <a:pt x="17" y="8"/>
                      <a:pt x="16" y="8"/>
                    </a:cubicBezTo>
                    <a:cubicBezTo>
                      <a:pt x="15" y="9"/>
                      <a:pt x="15" y="9"/>
                      <a:pt x="15" y="9"/>
                    </a:cubicBezTo>
                    <a:cubicBezTo>
                      <a:pt x="8" y="5"/>
                      <a:pt x="8" y="5"/>
                      <a:pt x="8" y="5"/>
                    </a:cubicBezTo>
                    <a:cubicBezTo>
                      <a:pt x="7" y="2"/>
                      <a:pt x="7" y="2"/>
                      <a:pt x="7" y="2"/>
                    </a:cubicBezTo>
                    <a:cubicBezTo>
                      <a:pt x="7" y="2"/>
                      <a:pt x="7" y="2"/>
                      <a:pt x="7" y="2"/>
                    </a:cubicBezTo>
                    <a:cubicBezTo>
                      <a:pt x="6" y="2"/>
                      <a:pt x="6" y="2"/>
                      <a:pt x="6" y="2"/>
                    </a:cubicBezTo>
                    <a:cubicBezTo>
                      <a:pt x="6" y="2"/>
                      <a:pt x="6" y="2"/>
                      <a:pt x="6" y="2"/>
                    </a:cubicBezTo>
                    <a:cubicBezTo>
                      <a:pt x="6" y="3"/>
                      <a:pt x="6" y="3"/>
                      <a:pt x="6" y="3"/>
                    </a:cubicBezTo>
                    <a:cubicBezTo>
                      <a:pt x="6" y="3"/>
                      <a:pt x="6" y="4"/>
                      <a:pt x="6" y="5"/>
                    </a:cubicBezTo>
                    <a:cubicBezTo>
                      <a:pt x="5" y="5"/>
                      <a:pt x="5" y="6"/>
                      <a:pt x="5" y="6"/>
                    </a:cubicBezTo>
                    <a:cubicBezTo>
                      <a:pt x="5" y="7"/>
                      <a:pt x="5" y="7"/>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1"/>
                      <a:pt x="5" y="11"/>
                    </a:cubicBezTo>
                    <a:cubicBezTo>
                      <a:pt x="5" y="11"/>
                      <a:pt x="5" y="11"/>
                      <a:pt x="5" y="12"/>
                    </a:cubicBezTo>
                    <a:cubicBezTo>
                      <a:pt x="5" y="12"/>
                      <a:pt x="5" y="12"/>
                      <a:pt x="5" y="13"/>
                    </a:cubicBezTo>
                    <a:cubicBezTo>
                      <a:pt x="4" y="13"/>
                      <a:pt x="4" y="14"/>
                      <a:pt x="4" y="14"/>
                    </a:cubicBezTo>
                    <a:cubicBezTo>
                      <a:pt x="4" y="14"/>
                      <a:pt x="4" y="14"/>
                      <a:pt x="4" y="14"/>
                    </a:cubicBezTo>
                    <a:cubicBezTo>
                      <a:pt x="4" y="14"/>
                      <a:pt x="4" y="14"/>
                      <a:pt x="4" y="14"/>
                    </a:cubicBezTo>
                    <a:cubicBezTo>
                      <a:pt x="4" y="14"/>
                      <a:pt x="4" y="14"/>
                      <a:pt x="4" y="15"/>
                    </a:cubicBezTo>
                    <a:cubicBezTo>
                      <a:pt x="4" y="15"/>
                      <a:pt x="4" y="15"/>
                      <a:pt x="4" y="15"/>
                    </a:cubicBezTo>
                    <a:cubicBezTo>
                      <a:pt x="4" y="15"/>
                      <a:pt x="4" y="15"/>
                      <a:pt x="4" y="16"/>
                    </a:cubicBezTo>
                    <a:cubicBezTo>
                      <a:pt x="4" y="16"/>
                      <a:pt x="4" y="16"/>
                      <a:pt x="4" y="16"/>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9"/>
                      <a:pt x="4" y="19"/>
                    </a:cubicBezTo>
                    <a:cubicBezTo>
                      <a:pt x="4" y="19"/>
                      <a:pt x="4" y="19"/>
                      <a:pt x="4" y="19"/>
                    </a:cubicBezTo>
                    <a:cubicBezTo>
                      <a:pt x="4" y="19"/>
                      <a:pt x="4" y="19"/>
                      <a:pt x="4" y="19"/>
                    </a:cubicBezTo>
                    <a:cubicBezTo>
                      <a:pt x="4" y="19"/>
                      <a:pt x="4" y="19"/>
                      <a:pt x="4" y="20"/>
                    </a:cubicBezTo>
                    <a:cubicBezTo>
                      <a:pt x="4" y="20"/>
                      <a:pt x="4" y="20"/>
                      <a:pt x="4" y="20"/>
                    </a:cubicBezTo>
                    <a:cubicBezTo>
                      <a:pt x="4" y="20"/>
                      <a:pt x="4" y="21"/>
                      <a:pt x="4" y="21"/>
                    </a:cubicBezTo>
                    <a:cubicBezTo>
                      <a:pt x="4" y="21"/>
                      <a:pt x="4" y="22"/>
                      <a:pt x="4" y="22"/>
                    </a:cubicBezTo>
                    <a:cubicBezTo>
                      <a:pt x="3" y="22"/>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2" y="25"/>
                      <a:pt x="2" y="26"/>
                    </a:cubicBezTo>
                    <a:cubicBezTo>
                      <a:pt x="2" y="26"/>
                      <a:pt x="2" y="28"/>
                      <a:pt x="1" y="29"/>
                    </a:cubicBezTo>
                    <a:cubicBezTo>
                      <a:pt x="1" y="30"/>
                      <a:pt x="1" y="31"/>
                      <a:pt x="1" y="32"/>
                    </a:cubicBezTo>
                    <a:cubicBezTo>
                      <a:pt x="1" y="33"/>
                      <a:pt x="1" y="34"/>
                      <a:pt x="0" y="35"/>
                    </a:cubicBezTo>
                    <a:cubicBezTo>
                      <a:pt x="0" y="35"/>
                      <a:pt x="1" y="35"/>
                      <a:pt x="1" y="35"/>
                    </a:cubicBezTo>
                    <a:cubicBezTo>
                      <a:pt x="1" y="35"/>
                      <a:pt x="1" y="35"/>
                      <a:pt x="1" y="35"/>
                    </a:cubicBezTo>
                    <a:cubicBezTo>
                      <a:pt x="1" y="35"/>
                      <a:pt x="1" y="35"/>
                      <a:pt x="1" y="35"/>
                    </a:cubicBezTo>
                    <a:cubicBezTo>
                      <a:pt x="1" y="35"/>
                      <a:pt x="1" y="35"/>
                      <a:pt x="1" y="36"/>
                    </a:cubicBezTo>
                    <a:cubicBezTo>
                      <a:pt x="2" y="34"/>
                      <a:pt x="2" y="33"/>
                      <a:pt x="2" y="31"/>
                    </a:cubicBezTo>
                    <a:cubicBezTo>
                      <a:pt x="2" y="30"/>
                      <a:pt x="2" y="29"/>
                      <a:pt x="3" y="28"/>
                    </a:cubicBezTo>
                    <a:cubicBezTo>
                      <a:pt x="3" y="27"/>
                      <a:pt x="3" y="26"/>
                      <a:pt x="3" y="25"/>
                    </a:cubicBezTo>
                    <a:cubicBezTo>
                      <a:pt x="3" y="25"/>
                      <a:pt x="4" y="24"/>
                      <a:pt x="4" y="24"/>
                    </a:cubicBezTo>
                    <a:cubicBezTo>
                      <a:pt x="4" y="24"/>
                      <a:pt x="4" y="23"/>
                      <a:pt x="4" y="23"/>
                    </a:cubicBezTo>
                    <a:cubicBezTo>
                      <a:pt x="5" y="22"/>
                      <a:pt x="5" y="21"/>
                      <a:pt x="5" y="20"/>
                    </a:cubicBezTo>
                    <a:cubicBezTo>
                      <a:pt x="5" y="19"/>
                      <a:pt x="5" y="19"/>
                      <a:pt x="5" y="17"/>
                    </a:cubicBezTo>
                    <a:cubicBezTo>
                      <a:pt x="5" y="16"/>
                      <a:pt x="5" y="15"/>
                      <a:pt x="5" y="14"/>
                    </a:cubicBezTo>
                    <a:cubicBezTo>
                      <a:pt x="5" y="14"/>
                      <a:pt x="5" y="13"/>
                      <a:pt x="6" y="13"/>
                    </a:cubicBezTo>
                    <a:cubicBezTo>
                      <a:pt x="6" y="12"/>
                      <a:pt x="6" y="12"/>
                      <a:pt x="6" y="12"/>
                    </a:cubicBezTo>
                    <a:cubicBezTo>
                      <a:pt x="6" y="11"/>
                      <a:pt x="6" y="11"/>
                      <a:pt x="6" y="11"/>
                    </a:cubicBezTo>
                    <a:cubicBezTo>
                      <a:pt x="6" y="10"/>
                      <a:pt x="6" y="10"/>
                      <a:pt x="6" y="10"/>
                    </a:cubicBezTo>
                    <a:cubicBezTo>
                      <a:pt x="6" y="10"/>
                      <a:pt x="6" y="10"/>
                      <a:pt x="6" y="9"/>
                    </a:cubicBezTo>
                    <a:cubicBezTo>
                      <a:pt x="6" y="9"/>
                      <a:pt x="6" y="9"/>
                      <a:pt x="6" y="8"/>
                    </a:cubicBezTo>
                    <a:cubicBezTo>
                      <a:pt x="6" y="8"/>
                      <a:pt x="6" y="7"/>
                      <a:pt x="6" y="7"/>
                    </a:cubicBezTo>
                    <a:cubicBezTo>
                      <a:pt x="6" y="6"/>
                      <a:pt x="6" y="6"/>
                      <a:pt x="6" y="5"/>
                    </a:cubicBezTo>
                    <a:cubicBezTo>
                      <a:pt x="7" y="6"/>
                      <a:pt x="7" y="6"/>
                      <a:pt x="7" y="6"/>
                    </a:cubicBezTo>
                    <a:cubicBezTo>
                      <a:pt x="15" y="10"/>
                      <a:pt x="15" y="10"/>
                      <a:pt x="15" y="10"/>
                    </a:cubicBezTo>
                    <a:cubicBezTo>
                      <a:pt x="15" y="10"/>
                      <a:pt x="15" y="10"/>
                      <a:pt x="15" y="10"/>
                    </a:cubicBezTo>
                    <a:cubicBezTo>
                      <a:pt x="15" y="10"/>
                      <a:pt x="16" y="9"/>
                      <a:pt x="17" y="9"/>
                    </a:cubicBezTo>
                    <a:cubicBezTo>
                      <a:pt x="17" y="9"/>
                      <a:pt x="18" y="8"/>
                      <a:pt x="19" y="8"/>
                    </a:cubicBezTo>
                    <a:cubicBezTo>
                      <a:pt x="20" y="7"/>
                      <a:pt x="20" y="7"/>
                      <a:pt x="21" y="7"/>
                    </a:cubicBezTo>
                    <a:cubicBezTo>
                      <a:pt x="22" y="6"/>
                      <a:pt x="22" y="6"/>
                      <a:pt x="23" y="6"/>
                    </a:cubicBezTo>
                    <a:cubicBezTo>
                      <a:pt x="23" y="6"/>
                      <a:pt x="23" y="6"/>
                      <a:pt x="23" y="6"/>
                    </a:cubicBezTo>
                    <a:cubicBezTo>
                      <a:pt x="23" y="6"/>
                      <a:pt x="24" y="6"/>
                      <a:pt x="25" y="5"/>
                    </a:cubicBezTo>
                    <a:cubicBezTo>
                      <a:pt x="25" y="5"/>
                      <a:pt x="26" y="5"/>
                      <a:pt x="28" y="4"/>
                    </a:cubicBezTo>
                    <a:cubicBezTo>
                      <a:pt x="29" y="3"/>
                      <a:pt x="31" y="2"/>
                      <a:pt x="33" y="1"/>
                    </a:cubicBezTo>
                    <a:cubicBezTo>
                      <a:pt x="33" y="2"/>
                      <a:pt x="33" y="2"/>
                      <a:pt x="33" y="2"/>
                    </a:cubicBezTo>
                    <a:cubicBezTo>
                      <a:pt x="33" y="2"/>
                      <a:pt x="33" y="3"/>
                      <a:pt x="33" y="3"/>
                    </a:cubicBezTo>
                    <a:cubicBezTo>
                      <a:pt x="33" y="3"/>
                      <a:pt x="33" y="4"/>
                      <a:pt x="33" y="4"/>
                    </a:cubicBezTo>
                    <a:cubicBezTo>
                      <a:pt x="33" y="4"/>
                      <a:pt x="33" y="4"/>
                      <a:pt x="34" y="4"/>
                    </a:cubicBezTo>
                    <a:cubicBezTo>
                      <a:pt x="33" y="4"/>
                      <a:pt x="33" y="4"/>
                      <a:pt x="33" y="4"/>
                    </a:cubicBezTo>
                    <a:cubicBezTo>
                      <a:pt x="33" y="3"/>
                      <a:pt x="33" y="3"/>
                      <a:pt x="33" y="3"/>
                    </a:cubicBezTo>
                    <a:cubicBezTo>
                      <a:pt x="33" y="2"/>
                      <a:pt x="33" y="2"/>
                      <a:pt x="33" y="2"/>
                    </a:cubicBezTo>
                    <a:cubicBezTo>
                      <a:pt x="33" y="1"/>
                      <a:pt x="33" y="1"/>
                      <a:pt x="33" y="0"/>
                    </a:cubicBezTo>
                    <a:cubicBezTo>
                      <a:pt x="33" y="0"/>
                      <a:pt x="33"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1" name="Freeform 105">
                <a:extLst>
                  <a:ext uri="{FF2B5EF4-FFF2-40B4-BE49-F238E27FC236}">
                    <a16:creationId xmlns:a16="http://schemas.microsoft.com/office/drawing/2014/main" id="{61CFE1F0-94E2-274A-BA16-DF2FE6FA726E}"/>
                  </a:ext>
                </a:extLst>
              </p:cNvPr>
              <p:cNvSpPr>
                <a:spLocks/>
              </p:cNvSpPr>
              <p:nvPr/>
            </p:nvSpPr>
            <p:spPr bwMode="auto">
              <a:xfrm>
                <a:off x="4342" y="828"/>
                <a:ext cx="96" cy="40"/>
              </a:xfrm>
              <a:custGeom>
                <a:avLst/>
                <a:gdLst>
                  <a:gd name="T0" fmla="*/ 34 w 90"/>
                  <a:gd name="T1" fmla="*/ 5 h 37"/>
                  <a:gd name="T2" fmla="*/ 28 w 90"/>
                  <a:gd name="T3" fmla="*/ 5 h 37"/>
                  <a:gd name="T4" fmla="*/ 18 w 90"/>
                  <a:gd name="T5" fmla="*/ 3 h 37"/>
                  <a:gd name="T6" fmla="*/ 12 w 90"/>
                  <a:gd name="T7" fmla="*/ 10 h 37"/>
                  <a:gd name="T8" fmla="*/ 8 w 90"/>
                  <a:gd name="T9" fmla="*/ 13 h 37"/>
                  <a:gd name="T10" fmla="*/ 10 w 90"/>
                  <a:gd name="T11" fmla="*/ 16 h 37"/>
                  <a:gd name="T12" fmla="*/ 11 w 90"/>
                  <a:gd name="T13" fmla="*/ 17 h 37"/>
                  <a:gd name="T14" fmla="*/ 16 w 90"/>
                  <a:gd name="T15" fmla="*/ 18 h 37"/>
                  <a:gd name="T16" fmla="*/ 18 w 90"/>
                  <a:gd name="T17" fmla="*/ 16 h 37"/>
                  <a:gd name="T18" fmla="*/ 30 w 90"/>
                  <a:gd name="T19" fmla="*/ 23 h 37"/>
                  <a:gd name="T20" fmla="*/ 31 w 90"/>
                  <a:gd name="T21" fmla="*/ 24 h 37"/>
                  <a:gd name="T22" fmla="*/ 27 w 90"/>
                  <a:gd name="T23" fmla="*/ 26 h 37"/>
                  <a:gd name="T24" fmla="*/ 22 w 90"/>
                  <a:gd name="T25" fmla="*/ 29 h 37"/>
                  <a:gd name="T26" fmla="*/ 19 w 90"/>
                  <a:gd name="T27" fmla="*/ 28 h 37"/>
                  <a:gd name="T28" fmla="*/ 18 w 90"/>
                  <a:gd name="T29" fmla="*/ 28 h 37"/>
                  <a:gd name="T30" fmla="*/ 7 w 90"/>
                  <a:gd name="T31" fmla="*/ 30 h 37"/>
                  <a:gd name="T32" fmla="*/ 6 w 90"/>
                  <a:gd name="T33" fmla="*/ 30 h 37"/>
                  <a:gd name="T34" fmla="*/ 5 w 90"/>
                  <a:gd name="T35" fmla="*/ 30 h 37"/>
                  <a:gd name="T36" fmla="*/ 1 w 90"/>
                  <a:gd name="T37" fmla="*/ 32 h 37"/>
                  <a:gd name="T38" fmla="*/ 0 w 90"/>
                  <a:gd name="T39" fmla="*/ 34 h 37"/>
                  <a:gd name="T40" fmla="*/ 0 w 90"/>
                  <a:gd name="T41" fmla="*/ 35 h 37"/>
                  <a:gd name="T42" fmla="*/ 4 w 90"/>
                  <a:gd name="T43" fmla="*/ 34 h 37"/>
                  <a:gd name="T44" fmla="*/ 11 w 90"/>
                  <a:gd name="T45" fmla="*/ 35 h 37"/>
                  <a:gd name="T46" fmla="*/ 14 w 90"/>
                  <a:gd name="T47" fmla="*/ 36 h 37"/>
                  <a:gd name="T48" fmla="*/ 17 w 90"/>
                  <a:gd name="T49" fmla="*/ 35 h 37"/>
                  <a:gd name="T50" fmla="*/ 20 w 90"/>
                  <a:gd name="T51" fmla="*/ 36 h 37"/>
                  <a:gd name="T52" fmla="*/ 23 w 90"/>
                  <a:gd name="T53" fmla="*/ 37 h 37"/>
                  <a:gd name="T54" fmla="*/ 25 w 90"/>
                  <a:gd name="T55" fmla="*/ 37 h 37"/>
                  <a:gd name="T56" fmla="*/ 27 w 90"/>
                  <a:gd name="T57" fmla="*/ 37 h 37"/>
                  <a:gd name="T58" fmla="*/ 28 w 90"/>
                  <a:gd name="T59" fmla="*/ 37 h 37"/>
                  <a:gd name="T60" fmla="*/ 28 w 90"/>
                  <a:gd name="T61" fmla="*/ 37 h 37"/>
                  <a:gd name="T62" fmla="*/ 28 w 90"/>
                  <a:gd name="T63" fmla="*/ 37 h 37"/>
                  <a:gd name="T64" fmla="*/ 29 w 90"/>
                  <a:gd name="T65" fmla="*/ 37 h 37"/>
                  <a:gd name="T66" fmla="*/ 31 w 90"/>
                  <a:gd name="T67" fmla="*/ 37 h 37"/>
                  <a:gd name="T68" fmla="*/ 37 w 90"/>
                  <a:gd name="T69" fmla="*/ 33 h 37"/>
                  <a:gd name="T70" fmla="*/ 40 w 90"/>
                  <a:gd name="T71" fmla="*/ 30 h 37"/>
                  <a:gd name="T72" fmla="*/ 43 w 90"/>
                  <a:gd name="T73" fmla="*/ 29 h 37"/>
                  <a:gd name="T74" fmla="*/ 47 w 90"/>
                  <a:gd name="T75" fmla="*/ 27 h 37"/>
                  <a:gd name="T76" fmla="*/ 50 w 90"/>
                  <a:gd name="T77" fmla="*/ 25 h 37"/>
                  <a:gd name="T78" fmla="*/ 52 w 90"/>
                  <a:gd name="T79" fmla="*/ 25 h 37"/>
                  <a:gd name="T80" fmla="*/ 55 w 90"/>
                  <a:gd name="T81" fmla="*/ 27 h 37"/>
                  <a:gd name="T82" fmla="*/ 57 w 90"/>
                  <a:gd name="T83" fmla="*/ 27 h 37"/>
                  <a:gd name="T84" fmla="*/ 60 w 90"/>
                  <a:gd name="T85" fmla="*/ 25 h 37"/>
                  <a:gd name="T86" fmla="*/ 66 w 90"/>
                  <a:gd name="T87" fmla="*/ 21 h 37"/>
                  <a:gd name="T88" fmla="*/ 69 w 90"/>
                  <a:gd name="T89" fmla="*/ 21 h 37"/>
                  <a:gd name="T90" fmla="*/ 75 w 90"/>
                  <a:gd name="T91" fmla="*/ 18 h 37"/>
                  <a:gd name="T92" fmla="*/ 80 w 90"/>
                  <a:gd name="T93" fmla="*/ 15 h 37"/>
                  <a:gd name="T94" fmla="*/ 89 w 90"/>
                  <a:gd name="T95" fmla="*/ 11 h 37"/>
                  <a:gd name="T96" fmla="*/ 89 w 90"/>
                  <a:gd name="T97" fmla="*/ 10 h 37"/>
                  <a:gd name="T98" fmla="*/ 89 w 90"/>
                  <a:gd name="T99" fmla="*/ 10 h 37"/>
                  <a:gd name="T100" fmla="*/ 90 w 90"/>
                  <a:gd name="T101" fmla="*/ 9 h 37"/>
                  <a:gd name="T102" fmla="*/ 88 w 90"/>
                  <a:gd name="T103" fmla="*/ 8 h 37"/>
                  <a:gd name="T104" fmla="*/ 83 w 90"/>
                  <a:gd name="T105" fmla="*/ 7 h 37"/>
                  <a:gd name="T106" fmla="*/ 78 w 90"/>
                  <a:gd name="T107" fmla="*/ 5 h 37"/>
                  <a:gd name="T108" fmla="*/ 75 w 90"/>
                  <a:gd name="T109" fmla="*/ 5 h 37"/>
                  <a:gd name="T110" fmla="*/ 56 w 90"/>
                  <a:gd name="T111" fmla="*/ 3 h 37"/>
                  <a:gd name="T112" fmla="*/ 52 w 90"/>
                  <a:gd name="T113" fmla="*/ 4 h 37"/>
                  <a:gd name="T114" fmla="*/ 42 w 90"/>
                  <a:gd name="T11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37">
                    <a:moveTo>
                      <a:pt x="40" y="0"/>
                    </a:moveTo>
                    <a:cubicBezTo>
                      <a:pt x="40" y="0"/>
                      <a:pt x="39" y="0"/>
                      <a:pt x="38" y="0"/>
                    </a:cubicBezTo>
                    <a:cubicBezTo>
                      <a:pt x="38" y="0"/>
                      <a:pt x="37" y="0"/>
                      <a:pt x="36" y="1"/>
                    </a:cubicBezTo>
                    <a:cubicBezTo>
                      <a:pt x="36" y="1"/>
                      <a:pt x="35" y="1"/>
                      <a:pt x="35" y="2"/>
                    </a:cubicBezTo>
                    <a:cubicBezTo>
                      <a:pt x="34" y="2"/>
                      <a:pt x="34" y="3"/>
                      <a:pt x="34" y="3"/>
                    </a:cubicBezTo>
                    <a:cubicBezTo>
                      <a:pt x="34" y="4"/>
                      <a:pt x="34" y="4"/>
                      <a:pt x="34" y="5"/>
                    </a:cubicBezTo>
                    <a:cubicBezTo>
                      <a:pt x="34" y="5"/>
                      <a:pt x="33" y="6"/>
                      <a:pt x="33" y="6"/>
                    </a:cubicBezTo>
                    <a:cubicBezTo>
                      <a:pt x="33" y="6"/>
                      <a:pt x="33" y="6"/>
                      <a:pt x="32" y="6"/>
                    </a:cubicBezTo>
                    <a:cubicBezTo>
                      <a:pt x="32" y="6"/>
                      <a:pt x="31" y="6"/>
                      <a:pt x="31" y="6"/>
                    </a:cubicBezTo>
                    <a:cubicBezTo>
                      <a:pt x="31" y="6"/>
                      <a:pt x="31" y="6"/>
                      <a:pt x="30" y="6"/>
                    </a:cubicBezTo>
                    <a:cubicBezTo>
                      <a:pt x="30" y="6"/>
                      <a:pt x="29" y="6"/>
                      <a:pt x="29" y="6"/>
                    </a:cubicBezTo>
                    <a:cubicBezTo>
                      <a:pt x="29" y="6"/>
                      <a:pt x="28" y="6"/>
                      <a:pt x="28" y="5"/>
                    </a:cubicBezTo>
                    <a:cubicBezTo>
                      <a:pt x="27" y="5"/>
                      <a:pt x="27" y="5"/>
                      <a:pt x="26" y="5"/>
                    </a:cubicBezTo>
                    <a:cubicBezTo>
                      <a:pt x="26" y="5"/>
                      <a:pt x="25" y="4"/>
                      <a:pt x="24" y="4"/>
                    </a:cubicBezTo>
                    <a:cubicBezTo>
                      <a:pt x="24" y="4"/>
                      <a:pt x="23" y="4"/>
                      <a:pt x="23" y="4"/>
                    </a:cubicBezTo>
                    <a:cubicBezTo>
                      <a:pt x="22" y="4"/>
                      <a:pt x="22" y="3"/>
                      <a:pt x="21" y="3"/>
                    </a:cubicBezTo>
                    <a:cubicBezTo>
                      <a:pt x="20" y="3"/>
                      <a:pt x="20" y="3"/>
                      <a:pt x="19" y="3"/>
                    </a:cubicBezTo>
                    <a:cubicBezTo>
                      <a:pt x="19" y="3"/>
                      <a:pt x="18" y="3"/>
                      <a:pt x="18" y="3"/>
                    </a:cubicBezTo>
                    <a:cubicBezTo>
                      <a:pt x="17" y="3"/>
                      <a:pt x="17" y="3"/>
                      <a:pt x="16" y="4"/>
                    </a:cubicBezTo>
                    <a:cubicBezTo>
                      <a:pt x="16" y="4"/>
                      <a:pt x="16" y="4"/>
                      <a:pt x="16" y="4"/>
                    </a:cubicBezTo>
                    <a:cubicBezTo>
                      <a:pt x="16" y="4"/>
                      <a:pt x="15" y="4"/>
                      <a:pt x="15" y="5"/>
                    </a:cubicBezTo>
                    <a:cubicBezTo>
                      <a:pt x="15" y="5"/>
                      <a:pt x="15" y="6"/>
                      <a:pt x="15" y="7"/>
                    </a:cubicBezTo>
                    <a:cubicBezTo>
                      <a:pt x="14" y="7"/>
                      <a:pt x="14" y="8"/>
                      <a:pt x="13" y="8"/>
                    </a:cubicBezTo>
                    <a:cubicBezTo>
                      <a:pt x="13" y="9"/>
                      <a:pt x="12" y="9"/>
                      <a:pt x="12" y="10"/>
                    </a:cubicBezTo>
                    <a:cubicBezTo>
                      <a:pt x="11" y="10"/>
                      <a:pt x="10" y="10"/>
                      <a:pt x="10" y="11"/>
                    </a:cubicBezTo>
                    <a:cubicBezTo>
                      <a:pt x="10" y="11"/>
                      <a:pt x="10" y="11"/>
                      <a:pt x="10" y="11"/>
                    </a:cubicBezTo>
                    <a:cubicBezTo>
                      <a:pt x="10" y="11"/>
                      <a:pt x="10" y="11"/>
                      <a:pt x="10" y="11"/>
                    </a:cubicBezTo>
                    <a:cubicBezTo>
                      <a:pt x="9" y="11"/>
                      <a:pt x="9" y="12"/>
                      <a:pt x="9" y="12"/>
                    </a:cubicBezTo>
                    <a:cubicBezTo>
                      <a:pt x="9" y="12"/>
                      <a:pt x="9" y="13"/>
                      <a:pt x="9" y="13"/>
                    </a:cubicBezTo>
                    <a:cubicBezTo>
                      <a:pt x="9" y="13"/>
                      <a:pt x="9" y="13"/>
                      <a:pt x="8" y="13"/>
                    </a:cubicBezTo>
                    <a:cubicBezTo>
                      <a:pt x="8" y="14"/>
                      <a:pt x="8" y="14"/>
                      <a:pt x="8" y="14"/>
                    </a:cubicBezTo>
                    <a:cubicBezTo>
                      <a:pt x="8" y="14"/>
                      <a:pt x="8" y="14"/>
                      <a:pt x="8" y="14"/>
                    </a:cubicBezTo>
                    <a:cubicBezTo>
                      <a:pt x="8" y="14"/>
                      <a:pt x="8" y="14"/>
                      <a:pt x="8" y="15"/>
                    </a:cubicBezTo>
                    <a:cubicBezTo>
                      <a:pt x="8" y="15"/>
                      <a:pt x="8" y="15"/>
                      <a:pt x="9" y="15"/>
                    </a:cubicBezTo>
                    <a:cubicBezTo>
                      <a:pt x="9" y="15"/>
                      <a:pt x="9" y="15"/>
                      <a:pt x="9" y="15"/>
                    </a:cubicBezTo>
                    <a:cubicBezTo>
                      <a:pt x="9" y="16"/>
                      <a:pt x="9"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1" y="17"/>
                      <a:pt x="11" y="17"/>
                    </a:cubicBezTo>
                    <a:cubicBezTo>
                      <a:pt x="11" y="17"/>
                      <a:pt x="11" y="17"/>
                      <a:pt x="11" y="17"/>
                    </a:cubicBezTo>
                    <a:cubicBezTo>
                      <a:pt x="11" y="17"/>
                      <a:pt x="11" y="18"/>
                      <a:pt x="11" y="18"/>
                    </a:cubicBezTo>
                    <a:cubicBezTo>
                      <a:pt x="12" y="18"/>
                      <a:pt x="12" y="18"/>
                      <a:pt x="12" y="18"/>
                    </a:cubicBezTo>
                    <a:cubicBezTo>
                      <a:pt x="12" y="18"/>
                      <a:pt x="13" y="18"/>
                      <a:pt x="13" y="18"/>
                    </a:cubicBezTo>
                    <a:cubicBezTo>
                      <a:pt x="13" y="18"/>
                      <a:pt x="14" y="18"/>
                      <a:pt x="14" y="18"/>
                    </a:cubicBezTo>
                    <a:cubicBezTo>
                      <a:pt x="14" y="18"/>
                      <a:pt x="15" y="18"/>
                      <a:pt x="15" y="18"/>
                    </a:cubicBezTo>
                    <a:cubicBezTo>
                      <a:pt x="15" y="18"/>
                      <a:pt x="15" y="18"/>
                      <a:pt x="16" y="18"/>
                    </a:cubicBezTo>
                    <a:cubicBezTo>
                      <a:pt x="16" y="18"/>
                      <a:pt x="16" y="18"/>
                      <a:pt x="16" y="18"/>
                    </a:cubicBezTo>
                    <a:cubicBezTo>
                      <a:pt x="16" y="17"/>
                      <a:pt x="17" y="17"/>
                      <a:pt x="17" y="17"/>
                    </a:cubicBezTo>
                    <a:cubicBezTo>
                      <a:pt x="17" y="17"/>
                      <a:pt x="17" y="17"/>
                      <a:pt x="17" y="17"/>
                    </a:cubicBezTo>
                    <a:cubicBezTo>
                      <a:pt x="17" y="17"/>
                      <a:pt x="17" y="17"/>
                      <a:pt x="17" y="17"/>
                    </a:cubicBezTo>
                    <a:cubicBezTo>
                      <a:pt x="17" y="16"/>
                      <a:pt x="17" y="16"/>
                      <a:pt x="17" y="16"/>
                    </a:cubicBezTo>
                    <a:cubicBezTo>
                      <a:pt x="18" y="16"/>
                      <a:pt x="18" y="16"/>
                      <a:pt x="18" y="16"/>
                    </a:cubicBezTo>
                    <a:cubicBezTo>
                      <a:pt x="19" y="16"/>
                      <a:pt x="19" y="16"/>
                      <a:pt x="20" y="17"/>
                    </a:cubicBezTo>
                    <a:cubicBezTo>
                      <a:pt x="21" y="17"/>
                      <a:pt x="22" y="18"/>
                      <a:pt x="23" y="18"/>
                    </a:cubicBezTo>
                    <a:cubicBezTo>
                      <a:pt x="24" y="19"/>
                      <a:pt x="25" y="19"/>
                      <a:pt x="26" y="20"/>
                    </a:cubicBezTo>
                    <a:cubicBezTo>
                      <a:pt x="27" y="21"/>
                      <a:pt x="28" y="21"/>
                      <a:pt x="29" y="22"/>
                    </a:cubicBezTo>
                    <a:cubicBezTo>
                      <a:pt x="29" y="22"/>
                      <a:pt x="30" y="23"/>
                      <a:pt x="30" y="23"/>
                    </a:cubicBezTo>
                    <a:cubicBezTo>
                      <a:pt x="30" y="23"/>
                      <a:pt x="30" y="23"/>
                      <a:pt x="30" y="23"/>
                    </a:cubicBezTo>
                    <a:cubicBezTo>
                      <a:pt x="30" y="23"/>
                      <a:pt x="30"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5"/>
                      <a:pt x="30" y="25"/>
                    </a:cubicBezTo>
                    <a:cubicBezTo>
                      <a:pt x="30" y="25"/>
                      <a:pt x="30" y="25"/>
                      <a:pt x="30" y="25"/>
                    </a:cubicBezTo>
                    <a:cubicBezTo>
                      <a:pt x="30" y="25"/>
                      <a:pt x="30" y="25"/>
                      <a:pt x="30" y="25"/>
                    </a:cubicBezTo>
                    <a:cubicBezTo>
                      <a:pt x="29" y="25"/>
                      <a:pt x="29" y="25"/>
                      <a:pt x="29" y="25"/>
                    </a:cubicBezTo>
                    <a:cubicBezTo>
                      <a:pt x="29" y="25"/>
                      <a:pt x="28" y="25"/>
                      <a:pt x="28" y="25"/>
                    </a:cubicBezTo>
                    <a:cubicBezTo>
                      <a:pt x="28" y="25"/>
                      <a:pt x="27" y="26"/>
                      <a:pt x="27" y="26"/>
                    </a:cubicBezTo>
                    <a:cubicBezTo>
                      <a:pt x="27" y="26"/>
                      <a:pt x="27" y="26"/>
                      <a:pt x="26" y="26"/>
                    </a:cubicBezTo>
                    <a:cubicBezTo>
                      <a:pt x="26" y="26"/>
                      <a:pt x="26" y="27"/>
                      <a:pt x="26" y="27"/>
                    </a:cubicBezTo>
                    <a:cubicBezTo>
                      <a:pt x="26" y="27"/>
                      <a:pt x="25" y="28"/>
                      <a:pt x="25" y="28"/>
                    </a:cubicBezTo>
                    <a:cubicBezTo>
                      <a:pt x="25" y="28"/>
                      <a:pt x="25" y="28"/>
                      <a:pt x="24" y="28"/>
                    </a:cubicBezTo>
                    <a:cubicBezTo>
                      <a:pt x="24" y="28"/>
                      <a:pt x="24" y="29"/>
                      <a:pt x="24" y="29"/>
                    </a:cubicBezTo>
                    <a:cubicBezTo>
                      <a:pt x="23" y="29"/>
                      <a:pt x="23" y="29"/>
                      <a:pt x="22" y="29"/>
                    </a:cubicBezTo>
                    <a:cubicBezTo>
                      <a:pt x="22" y="29"/>
                      <a:pt x="22" y="29"/>
                      <a:pt x="22" y="29"/>
                    </a:cubicBezTo>
                    <a:cubicBezTo>
                      <a:pt x="22" y="29"/>
                      <a:pt x="21" y="29"/>
                      <a:pt x="21" y="29"/>
                    </a:cubicBezTo>
                    <a:cubicBezTo>
                      <a:pt x="21" y="29"/>
                      <a:pt x="21" y="29"/>
                      <a:pt x="21" y="29"/>
                    </a:cubicBezTo>
                    <a:cubicBezTo>
                      <a:pt x="20" y="29"/>
                      <a:pt x="20" y="28"/>
                      <a:pt x="20" y="28"/>
                    </a:cubicBezTo>
                    <a:cubicBezTo>
                      <a:pt x="20" y="28"/>
                      <a:pt x="20" y="28"/>
                      <a:pt x="20" y="28"/>
                    </a:cubicBezTo>
                    <a:cubicBezTo>
                      <a:pt x="19" y="28"/>
                      <a:pt x="19" y="28"/>
                      <a:pt x="19" y="28"/>
                    </a:cubicBezTo>
                    <a:cubicBezTo>
                      <a:pt x="19" y="28"/>
                      <a:pt x="19" y="28"/>
                      <a:pt x="19" y="28"/>
                    </a:cubicBezTo>
                    <a:cubicBezTo>
                      <a:pt x="19"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9"/>
                      <a:pt x="17" y="29"/>
                      <a:pt x="16" y="29"/>
                    </a:cubicBezTo>
                    <a:cubicBezTo>
                      <a:pt x="15" y="29"/>
                      <a:pt x="14" y="30"/>
                      <a:pt x="13" y="30"/>
                    </a:cubicBezTo>
                    <a:cubicBezTo>
                      <a:pt x="12" y="30"/>
                      <a:pt x="11" y="30"/>
                      <a:pt x="10" y="30"/>
                    </a:cubicBezTo>
                    <a:cubicBezTo>
                      <a:pt x="9" y="30"/>
                      <a:pt x="8"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3" y="30"/>
                      <a:pt x="3" y="31"/>
                      <a:pt x="2" y="31"/>
                    </a:cubicBezTo>
                    <a:cubicBezTo>
                      <a:pt x="2" y="31"/>
                      <a:pt x="2" y="31"/>
                      <a:pt x="1" y="32"/>
                    </a:cubicBezTo>
                    <a:cubicBezTo>
                      <a:pt x="1" y="32"/>
                      <a:pt x="1" y="32"/>
                      <a:pt x="0" y="33"/>
                    </a:cubicBezTo>
                    <a:cubicBezTo>
                      <a:pt x="0" y="33"/>
                      <a:pt x="0" y="33"/>
                      <a:pt x="0" y="33"/>
                    </a:cubicBezTo>
                    <a:cubicBezTo>
                      <a:pt x="0" y="33"/>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1" y="35"/>
                      <a:pt x="1" y="35"/>
                    </a:cubicBezTo>
                    <a:cubicBezTo>
                      <a:pt x="1" y="35"/>
                      <a:pt x="1" y="35"/>
                      <a:pt x="2" y="35"/>
                    </a:cubicBezTo>
                    <a:cubicBezTo>
                      <a:pt x="2" y="35"/>
                      <a:pt x="2" y="35"/>
                      <a:pt x="2" y="35"/>
                    </a:cubicBezTo>
                    <a:cubicBezTo>
                      <a:pt x="2" y="35"/>
                      <a:pt x="3" y="35"/>
                      <a:pt x="3" y="35"/>
                    </a:cubicBezTo>
                    <a:cubicBezTo>
                      <a:pt x="3" y="35"/>
                      <a:pt x="3" y="35"/>
                      <a:pt x="4" y="34"/>
                    </a:cubicBezTo>
                    <a:cubicBezTo>
                      <a:pt x="4" y="34"/>
                      <a:pt x="4" y="34"/>
                      <a:pt x="4" y="34"/>
                    </a:cubicBezTo>
                    <a:cubicBezTo>
                      <a:pt x="5" y="34"/>
                      <a:pt x="5" y="34"/>
                      <a:pt x="5" y="34"/>
                    </a:cubicBezTo>
                    <a:cubicBezTo>
                      <a:pt x="6" y="34"/>
                      <a:pt x="6" y="34"/>
                      <a:pt x="6" y="34"/>
                    </a:cubicBezTo>
                    <a:cubicBezTo>
                      <a:pt x="7" y="34"/>
                      <a:pt x="7" y="34"/>
                      <a:pt x="7" y="34"/>
                    </a:cubicBezTo>
                    <a:cubicBezTo>
                      <a:pt x="8" y="34"/>
                      <a:pt x="8" y="34"/>
                      <a:pt x="9" y="34"/>
                    </a:cubicBezTo>
                    <a:cubicBezTo>
                      <a:pt x="9" y="34"/>
                      <a:pt x="9" y="34"/>
                      <a:pt x="10" y="34"/>
                    </a:cubicBezTo>
                    <a:cubicBezTo>
                      <a:pt x="10" y="35"/>
                      <a:pt x="10" y="35"/>
                      <a:pt x="11" y="35"/>
                    </a:cubicBezTo>
                    <a:cubicBezTo>
                      <a:pt x="11" y="35"/>
                      <a:pt x="11" y="35"/>
                      <a:pt x="11" y="35"/>
                    </a:cubicBezTo>
                    <a:cubicBezTo>
                      <a:pt x="12" y="35"/>
                      <a:pt x="12" y="35"/>
                      <a:pt x="12" y="35"/>
                    </a:cubicBezTo>
                    <a:cubicBezTo>
                      <a:pt x="12" y="35"/>
                      <a:pt x="12" y="35"/>
                      <a:pt x="12" y="35"/>
                    </a:cubicBezTo>
                    <a:cubicBezTo>
                      <a:pt x="12" y="36"/>
                      <a:pt x="12" y="36"/>
                      <a:pt x="13" y="36"/>
                    </a:cubicBezTo>
                    <a:cubicBezTo>
                      <a:pt x="13" y="36"/>
                      <a:pt x="13" y="36"/>
                      <a:pt x="13" y="36"/>
                    </a:cubicBezTo>
                    <a:cubicBezTo>
                      <a:pt x="13" y="36"/>
                      <a:pt x="13" y="36"/>
                      <a:pt x="14" y="36"/>
                    </a:cubicBezTo>
                    <a:cubicBezTo>
                      <a:pt x="14" y="36"/>
                      <a:pt x="14" y="35"/>
                      <a:pt x="14" y="35"/>
                    </a:cubicBezTo>
                    <a:cubicBezTo>
                      <a:pt x="14" y="35"/>
                      <a:pt x="15" y="35"/>
                      <a:pt x="15" y="35"/>
                    </a:cubicBezTo>
                    <a:cubicBezTo>
                      <a:pt x="15" y="35"/>
                      <a:pt x="15" y="35"/>
                      <a:pt x="15" y="35"/>
                    </a:cubicBezTo>
                    <a:cubicBezTo>
                      <a:pt x="15" y="35"/>
                      <a:pt x="16" y="35"/>
                      <a:pt x="16" y="35"/>
                    </a:cubicBezTo>
                    <a:cubicBezTo>
                      <a:pt x="16" y="35"/>
                      <a:pt x="16" y="35"/>
                      <a:pt x="16"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9" y="35"/>
                      <a:pt x="19" y="35"/>
                    </a:cubicBezTo>
                    <a:cubicBezTo>
                      <a:pt x="19" y="35"/>
                      <a:pt x="19" y="35"/>
                      <a:pt x="19" y="36"/>
                    </a:cubicBezTo>
                    <a:cubicBezTo>
                      <a:pt x="19" y="36"/>
                      <a:pt x="19" y="36"/>
                      <a:pt x="20" y="36"/>
                    </a:cubicBezTo>
                    <a:cubicBezTo>
                      <a:pt x="20" y="36"/>
                      <a:pt x="20" y="36"/>
                      <a:pt x="20" y="36"/>
                    </a:cubicBezTo>
                    <a:cubicBezTo>
                      <a:pt x="20" y="36"/>
                      <a:pt x="21" y="37"/>
                      <a:pt x="21" y="37"/>
                    </a:cubicBezTo>
                    <a:cubicBezTo>
                      <a:pt x="21" y="37"/>
                      <a:pt x="22" y="37"/>
                      <a:pt x="22" y="37"/>
                    </a:cubicBezTo>
                    <a:cubicBezTo>
                      <a:pt x="22" y="37"/>
                      <a:pt x="22" y="37"/>
                      <a:pt x="22" y="37"/>
                    </a:cubicBezTo>
                    <a:cubicBezTo>
                      <a:pt x="22" y="37"/>
                      <a:pt x="22" y="37"/>
                      <a:pt x="23" y="37"/>
                    </a:cubicBezTo>
                    <a:cubicBezTo>
                      <a:pt x="23" y="37"/>
                      <a:pt x="23" y="37"/>
                      <a:pt x="23" y="37"/>
                    </a:cubicBezTo>
                    <a:cubicBezTo>
                      <a:pt x="23" y="37"/>
                      <a:pt x="23" y="37"/>
                      <a:pt x="23" y="37"/>
                    </a:cubicBezTo>
                    <a:cubicBezTo>
                      <a:pt x="23" y="37"/>
                      <a:pt x="24" y="37"/>
                      <a:pt x="24" y="37"/>
                    </a:cubicBezTo>
                    <a:cubicBezTo>
                      <a:pt x="24" y="37"/>
                      <a:pt x="24" y="37"/>
                      <a:pt x="24" y="37"/>
                    </a:cubicBezTo>
                    <a:cubicBezTo>
                      <a:pt x="24" y="37"/>
                      <a:pt x="24" y="37"/>
                      <a:pt x="24" y="37"/>
                    </a:cubicBezTo>
                    <a:cubicBezTo>
                      <a:pt x="24" y="37"/>
                      <a:pt x="24" y="37"/>
                      <a:pt x="25" y="37"/>
                    </a:cubicBezTo>
                    <a:cubicBezTo>
                      <a:pt x="25" y="37"/>
                      <a:pt x="25" y="37"/>
                      <a:pt x="25" y="37"/>
                    </a:cubicBezTo>
                    <a:cubicBezTo>
                      <a:pt x="25" y="37"/>
                      <a:pt x="25" y="37"/>
                      <a:pt x="25" y="37"/>
                    </a:cubicBezTo>
                    <a:cubicBezTo>
                      <a:pt x="25" y="37"/>
                      <a:pt x="26" y="37"/>
                      <a:pt x="26" y="37"/>
                    </a:cubicBezTo>
                    <a:cubicBezTo>
                      <a:pt x="26" y="37"/>
                      <a:pt x="26" y="37"/>
                      <a:pt x="26" y="37"/>
                    </a:cubicBezTo>
                    <a:cubicBezTo>
                      <a:pt x="26" y="37"/>
                      <a:pt x="26" y="37"/>
                      <a:pt x="26" y="37"/>
                    </a:cubicBezTo>
                    <a:cubicBezTo>
                      <a:pt x="26" y="37"/>
                      <a:pt x="26" y="37"/>
                      <a:pt x="26" y="37"/>
                    </a:cubicBezTo>
                    <a:cubicBezTo>
                      <a:pt x="26"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1" y="37"/>
                    </a:cubicBezTo>
                    <a:cubicBezTo>
                      <a:pt x="32" y="37"/>
                      <a:pt x="33" y="37"/>
                      <a:pt x="33" y="36"/>
                    </a:cubicBezTo>
                    <a:cubicBezTo>
                      <a:pt x="34" y="36"/>
                      <a:pt x="35" y="36"/>
                      <a:pt x="35" y="36"/>
                    </a:cubicBezTo>
                    <a:cubicBezTo>
                      <a:pt x="36" y="36"/>
                      <a:pt x="36" y="36"/>
                      <a:pt x="36" y="36"/>
                    </a:cubicBezTo>
                    <a:cubicBezTo>
                      <a:pt x="37" y="36"/>
                      <a:pt x="37" y="35"/>
                      <a:pt x="37" y="35"/>
                    </a:cubicBezTo>
                    <a:cubicBezTo>
                      <a:pt x="37" y="35"/>
                      <a:pt x="37" y="34"/>
                      <a:pt x="37" y="34"/>
                    </a:cubicBezTo>
                    <a:cubicBezTo>
                      <a:pt x="37" y="34"/>
                      <a:pt x="37" y="33"/>
                      <a:pt x="37" y="33"/>
                    </a:cubicBezTo>
                    <a:cubicBezTo>
                      <a:pt x="37" y="33"/>
                      <a:pt x="37" y="33"/>
                      <a:pt x="37" y="32"/>
                    </a:cubicBezTo>
                    <a:cubicBezTo>
                      <a:pt x="37" y="32"/>
                      <a:pt x="37" y="32"/>
                      <a:pt x="38" y="31"/>
                    </a:cubicBezTo>
                    <a:cubicBezTo>
                      <a:pt x="38" y="31"/>
                      <a:pt x="38" y="31"/>
                      <a:pt x="38" y="31"/>
                    </a:cubicBezTo>
                    <a:cubicBezTo>
                      <a:pt x="39" y="30"/>
                      <a:pt x="39" y="30"/>
                      <a:pt x="39" y="30"/>
                    </a:cubicBezTo>
                    <a:cubicBezTo>
                      <a:pt x="39"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2" y="30"/>
                      <a:pt x="42" y="30"/>
                      <a:pt x="42" y="30"/>
                    </a:cubicBezTo>
                    <a:cubicBezTo>
                      <a:pt x="42" y="29"/>
                      <a:pt x="42" y="29"/>
                      <a:pt x="43" y="29"/>
                    </a:cubicBezTo>
                    <a:cubicBezTo>
                      <a:pt x="43" y="29"/>
                      <a:pt x="43" y="29"/>
                      <a:pt x="43" y="29"/>
                    </a:cubicBezTo>
                    <a:cubicBezTo>
                      <a:pt x="43" y="29"/>
                      <a:pt x="43" y="28"/>
                      <a:pt x="44" y="28"/>
                    </a:cubicBezTo>
                    <a:cubicBezTo>
                      <a:pt x="44" y="28"/>
                      <a:pt x="44" y="28"/>
                      <a:pt x="44" y="28"/>
                    </a:cubicBezTo>
                    <a:cubicBezTo>
                      <a:pt x="44" y="28"/>
                      <a:pt x="45" y="27"/>
                      <a:pt x="45" y="27"/>
                    </a:cubicBezTo>
                    <a:cubicBezTo>
                      <a:pt x="45" y="27"/>
                      <a:pt x="45" y="27"/>
                      <a:pt x="45" y="27"/>
                    </a:cubicBezTo>
                    <a:cubicBezTo>
                      <a:pt x="46" y="27"/>
                      <a:pt x="46" y="27"/>
                      <a:pt x="46" y="27"/>
                    </a:cubicBezTo>
                    <a:cubicBezTo>
                      <a:pt x="46" y="27"/>
                      <a:pt x="46" y="27"/>
                      <a:pt x="47" y="27"/>
                    </a:cubicBezTo>
                    <a:cubicBezTo>
                      <a:pt x="47" y="27"/>
                      <a:pt x="47" y="27"/>
                      <a:pt x="47" y="27"/>
                    </a:cubicBezTo>
                    <a:cubicBezTo>
                      <a:pt x="47" y="26"/>
                      <a:pt x="47" y="26"/>
                      <a:pt x="48" y="26"/>
                    </a:cubicBezTo>
                    <a:cubicBezTo>
                      <a:pt x="48" y="26"/>
                      <a:pt x="48" y="26"/>
                      <a:pt x="48" y="26"/>
                    </a:cubicBezTo>
                    <a:cubicBezTo>
                      <a:pt x="48" y="26"/>
                      <a:pt x="49" y="26"/>
                      <a:pt x="49" y="26"/>
                    </a:cubicBezTo>
                    <a:cubicBezTo>
                      <a:pt x="49" y="26"/>
                      <a:pt x="49" y="25"/>
                      <a:pt x="49" y="25"/>
                    </a:cubicBezTo>
                    <a:cubicBezTo>
                      <a:pt x="50" y="25"/>
                      <a:pt x="50" y="25"/>
                      <a:pt x="50" y="25"/>
                    </a:cubicBezTo>
                    <a:cubicBezTo>
                      <a:pt x="50" y="25"/>
                      <a:pt x="50"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2" y="25"/>
                      <a:pt x="52" y="25"/>
                    </a:cubicBezTo>
                    <a:cubicBezTo>
                      <a:pt x="52" y="25"/>
                      <a:pt x="52" y="25"/>
                      <a:pt x="52" y="26"/>
                    </a:cubicBezTo>
                    <a:cubicBezTo>
                      <a:pt x="52" y="26"/>
                      <a:pt x="52" y="26"/>
                      <a:pt x="53" y="26"/>
                    </a:cubicBezTo>
                    <a:cubicBezTo>
                      <a:pt x="53" y="26"/>
                      <a:pt x="53" y="26"/>
                      <a:pt x="53" y="26"/>
                    </a:cubicBezTo>
                    <a:cubicBezTo>
                      <a:pt x="53" y="26"/>
                      <a:pt x="53" y="26"/>
                      <a:pt x="53" y="27"/>
                    </a:cubicBezTo>
                    <a:cubicBezTo>
                      <a:pt x="54" y="27"/>
                      <a:pt x="54" y="27"/>
                      <a:pt x="54" y="27"/>
                    </a:cubicBezTo>
                    <a:cubicBezTo>
                      <a:pt x="54" y="27"/>
                      <a:pt x="54" y="27"/>
                      <a:pt x="55" y="27"/>
                    </a:cubicBezTo>
                    <a:cubicBezTo>
                      <a:pt x="55" y="27"/>
                      <a:pt x="55" y="27"/>
                      <a:pt x="55" y="27"/>
                    </a:cubicBezTo>
                    <a:cubicBezTo>
                      <a:pt x="55" y="27"/>
                      <a:pt x="55" y="27"/>
                      <a:pt x="55" y="27"/>
                    </a:cubicBezTo>
                    <a:cubicBezTo>
                      <a:pt x="55" y="27"/>
                      <a:pt x="56" y="27"/>
                      <a:pt x="56" y="27"/>
                    </a:cubicBezTo>
                    <a:cubicBezTo>
                      <a:pt x="56" y="27"/>
                      <a:pt x="56" y="27"/>
                      <a:pt x="56" y="27"/>
                    </a:cubicBezTo>
                    <a:cubicBezTo>
                      <a:pt x="56" y="27"/>
                      <a:pt x="56" y="27"/>
                      <a:pt x="56" y="27"/>
                    </a:cubicBezTo>
                    <a:cubicBezTo>
                      <a:pt x="56" y="27"/>
                      <a:pt x="56" y="27"/>
                      <a:pt x="57" y="27"/>
                    </a:cubicBezTo>
                    <a:cubicBezTo>
                      <a:pt x="57" y="26"/>
                      <a:pt x="57" y="26"/>
                      <a:pt x="57" y="26"/>
                    </a:cubicBezTo>
                    <a:cubicBezTo>
                      <a:pt x="57" y="26"/>
                      <a:pt x="57" y="26"/>
                      <a:pt x="58" y="26"/>
                    </a:cubicBezTo>
                    <a:cubicBezTo>
                      <a:pt x="58" y="26"/>
                      <a:pt x="58" y="26"/>
                      <a:pt x="58" y="26"/>
                    </a:cubicBezTo>
                    <a:cubicBezTo>
                      <a:pt x="58" y="26"/>
                      <a:pt x="58" y="26"/>
                      <a:pt x="59" y="26"/>
                    </a:cubicBezTo>
                    <a:cubicBezTo>
                      <a:pt x="59" y="26"/>
                      <a:pt x="59" y="26"/>
                      <a:pt x="59" y="25"/>
                    </a:cubicBezTo>
                    <a:cubicBezTo>
                      <a:pt x="59" y="25"/>
                      <a:pt x="60" y="25"/>
                      <a:pt x="60" y="25"/>
                    </a:cubicBezTo>
                    <a:cubicBezTo>
                      <a:pt x="60" y="24"/>
                      <a:pt x="61" y="24"/>
                      <a:pt x="61" y="24"/>
                    </a:cubicBezTo>
                    <a:cubicBezTo>
                      <a:pt x="61" y="23"/>
                      <a:pt x="62" y="23"/>
                      <a:pt x="62" y="22"/>
                    </a:cubicBezTo>
                    <a:cubicBezTo>
                      <a:pt x="63" y="22"/>
                      <a:pt x="63" y="22"/>
                      <a:pt x="63" y="22"/>
                    </a:cubicBezTo>
                    <a:cubicBezTo>
                      <a:pt x="64" y="21"/>
                      <a:pt x="64" y="21"/>
                      <a:pt x="65" y="21"/>
                    </a:cubicBezTo>
                    <a:cubicBezTo>
                      <a:pt x="65" y="21"/>
                      <a:pt x="65" y="21"/>
                      <a:pt x="66" y="21"/>
                    </a:cubicBezTo>
                    <a:cubicBezTo>
                      <a:pt x="66" y="21"/>
                      <a:pt x="66" y="21"/>
                      <a:pt x="66" y="21"/>
                    </a:cubicBezTo>
                    <a:cubicBezTo>
                      <a:pt x="67" y="21"/>
                      <a:pt x="67" y="21"/>
                      <a:pt x="67" y="21"/>
                    </a:cubicBezTo>
                    <a:cubicBezTo>
                      <a:pt x="67" y="21"/>
                      <a:pt x="67" y="21"/>
                      <a:pt x="67" y="21"/>
                    </a:cubicBezTo>
                    <a:cubicBezTo>
                      <a:pt x="68" y="21"/>
                      <a:pt x="68" y="21"/>
                      <a:pt x="68" y="21"/>
                    </a:cubicBezTo>
                    <a:cubicBezTo>
                      <a:pt x="69" y="21"/>
                      <a:pt x="69" y="21"/>
                      <a:pt x="69" y="21"/>
                    </a:cubicBezTo>
                    <a:cubicBezTo>
                      <a:pt x="69" y="21"/>
                      <a:pt x="69" y="21"/>
                      <a:pt x="69" y="21"/>
                    </a:cubicBezTo>
                    <a:cubicBezTo>
                      <a:pt x="69" y="21"/>
                      <a:pt x="69" y="21"/>
                      <a:pt x="69" y="21"/>
                    </a:cubicBezTo>
                    <a:cubicBezTo>
                      <a:pt x="70" y="21"/>
                      <a:pt x="70" y="21"/>
                      <a:pt x="70" y="21"/>
                    </a:cubicBezTo>
                    <a:cubicBezTo>
                      <a:pt x="70" y="21"/>
                      <a:pt x="70" y="21"/>
                      <a:pt x="70" y="21"/>
                    </a:cubicBezTo>
                    <a:cubicBezTo>
                      <a:pt x="71" y="21"/>
                      <a:pt x="71" y="21"/>
                      <a:pt x="72" y="21"/>
                    </a:cubicBezTo>
                    <a:cubicBezTo>
                      <a:pt x="72" y="21"/>
                      <a:pt x="73" y="21"/>
                      <a:pt x="73" y="20"/>
                    </a:cubicBezTo>
                    <a:cubicBezTo>
                      <a:pt x="74" y="20"/>
                      <a:pt x="74" y="20"/>
                      <a:pt x="74" y="19"/>
                    </a:cubicBezTo>
                    <a:cubicBezTo>
                      <a:pt x="75" y="19"/>
                      <a:pt x="75" y="18"/>
                      <a:pt x="75" y="18"/>
                    </a:cubicBezTo>
                    <a:cubicBezTo>
                      <a:pt x="75" y="18"/>
                      <a:pt x="76" y="17"/>
                      <a:pt x="76" y="17"/>
                    </a:cubicBezTo>
                    <a:cubicBezTo>
                      <a:pt x="76" y="17"/>
                      <a:pt x="76" y="16"/>
                      <a:pt x="77" y="16"/>
                    </a:cubicBezTo>
                    <a:cubicBezTo>
                      <a:pt x="77" y="16"/>
                      <a:pt x="77" y="16"/>
                      <a:pt x="78" y="16"/>
                    </a:cubicBezTo>
                    <a:cubicBezTo>
                      <a:pt x="78" y="16"/>
                      <a:pt x="79" y="15"/>
                      <a:pt x="79" y="15"/>
                    </a:cubicBezTo>
                    <a:cubicBezTo>
                      <a:pt x="79" y="15"/>
                      <a:pt x="80" y="15"/>
                      <a:pt x="80" y="15"/>
                    </a:cubicBezTo>
                    <a:cubicBezTo>
                      <a:pt x="80" y="15"/>
                      <a:pt x="80" y="15"/>
                      <a:pt x="80" y="15"/>
                    </a:cubicBezTo>
                    <a:cubicBezTo>
                      <a:pt x="81" y="15"/>
                      <a:pt x="81" y="15"/>
                      <a:pt x="81" y="14"/>
                    </a:cubicBezTo>
                    <a:cubicBezTo>
                      <a:pt x="81" y="14"/>
                      <a:pt x="82" y="14"/>
                      <a:pt x="82" y="14"/>
                    </a:cubicBezTo>
                    <a:cubicBezTo>
                      <a:pt x="82" y="14"/>
                      <a:pt x="83" y="13"/>
                      <a:pt x="83" y="13"/>
                    </a:cubicBezTo>
                    <a:cubicBezTo>
                      <a:pt x="84" y="13"/>
                      <a:pt x="85" y="12"/>
                      <a:pt x="85" y="12"/>
                    </a:cubicBezTo>
                    <a:cubicBezTo>
                      <a:pt x="86" y="12"/>
                      <a:pt x="87" y="11"/>
                      <a:pt x="87" y="11"/>
                    </a:cubicBezTo>
                    <a:cubicBezTo>
                      <a:pt x="88" y="11"/>
                      <a:pt x="88" y="11"/>
                      <a:pt x="89" y="11"/>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89" y="10"/>
                    </a:cubicBezTo>
                    <a:cubicBezTo>
                      <a:pt x="89" y="10"/>
                      <a:pt x="89" y="10"/>
                      <a:pt x="90" y="10"/>
                    </a:cubicBezTo>
                    <a:cubicBezTo>
                      <a:pt x="90" y="10"/>
                      <a:pt x="90" y="10"/>
                      <a:pt x="90" y="10"/>
                    </a:cubicBezTo>
                    <a:cubicBezTo>
                      <a:pt x="90" y="10"/>
                      <a:pt x="90" y="10"/>
                      <a:pt x="90" y="10"/>
                    </a:cubicBezTo>
                    <a:cubicBezTo>
                      <a:pt x="90" y="10"/>
                      <a:pt x="90" y="9"/>
                      <a:pt x="90" y="9"/>
                    </a:cubicBezTo>
                    <a:cubicBezTo>
                      <a:pt x="90" y="9"/>
                      <a:pt x="90" y="9"/>
                      <a:pt x="90" y="9"/>
                    </a:cubicBezTo>
                    <a:cubicBezTo>
                      <a:pt x="90" y="9"/>
                      <a:pt x="90" y="9"/>
                      <a:pt x="90" y="9"/>
                    </a:cubicBezTo>
                    <a:cubicBezTo>
                      <a:pt x="90" y="9"/>
                      <a:pt x="90" y="9"/>
                      <a:pt x="90" y="9"/>
                    </a:cubicBezTo>
                    <a:cubicBezTo>
                      <a:pt x="89" y="9"/>
                      <a:pt x="89" y="9"/>
                      <a:pt x="89" y="9"/>
                    </a:cubicBezTo>
                    <a:cubicBezTo>
                      <a:pt x="89" y="9"/>
                      <a:pt x="88" y="9"/>
                      <a:pt x="88" y="9"/>
                    </a:cubicBezTo>
                    <a:cubicBezTo>
                      <a:pt x="88" y="8"/>
                      <a:pt x="88" y="8"/>
                      <a:pt x="88" y="8"/>
                    </a:cubicBezTo>
                    <a:cubicBezTo>
                      <a:pt x="87" y="8"/>
                      <a:pt x="87" y="8"/>
                      <a:pt x="87" y="8"/>
                    </a:cubicBezTo>
                    <a:cubicBezTo>
                      <a:pt x="86" y="8"/>
                      <a:pt x="86" y="8"/>
                      <a:pt x="86" y="8"/>
                    </a:cubicBezTo>
                    <a:cubicBezTo>
                      <a:pt x="86" y="8"/>
                      <a:pt x="86" y="8"/>
                      <a:pt x="85" y="8"/>
                    </a:cubicBezTo>
                    <a:cubicBezTo>
                      <a:pt x="85" y="8"/>
                      <a:pt x="85" y="8"/>
                      <a:pt x="85" y="8"/>
                    </a:cubicBezTo>
                    <a:cubicBezTo>
                      <a:pt x="84" y="8"/>
                      <a:pt x="84" y="8"/>
                      <a:pt x="84" y="8"/>
                    </a:cubicBezTo>
                    <a:cubicBezTo>
                      <a:pt x="83" y="7"/>
                      <a:pt x="83" y="7"/>
                      <a:pt x="83" y="7"/>
                    </a:cubicBezTo>
                    <a:cubicBezTo>
                      <a:pt x="82" y="6"/>
                      <a:pt x="82" y="6"/>
                      <a:pt x="82" y="6"/>
                    </a:cubicBezTo>
                    <a:cubicBezTo>
                      <a:pt x="81" y="5"/>
                      <a:pt x="81" y="5"/>
                      <a:pt x="81" y="5"/>
                    </a:cubicBezTo>
                    <a:cubicBezTo>
                      <a:pt x="80" y="5"/>
                      <a:pt x="80" y="5"/>
                      <a:pt x="80" y="5"/>
                    </a:cubicBezTo>
                    <a:cubicBezTo>
                      <a:pt x="80" y="5"/>
                      <a:pt x="80" y="5"/>
                      <a:pt x="79" y="5"/>
                    </a:cubicBezTo>
                    <a:cubicBezTo>
                      <a:pt x="78" y="5"/>
                      <a:pt x="78" y="5"/>
                      <a:pt x="78" y="5"/>
                    </a:cubicBezTo>
                    <a:cubicBezTo>
                      <a:pt x="78" y="5"/>
                      <a:pt x="78" y="5"/>
                      <a:pt x="78" y="5"/>
                    </a:cubicBezTo>
                    <a:cubicBezTo>
                      <a:pt x="78" y="5"/>
                      <a:pt x="78" y="5"/>
                      <a:pt x="78" y="5"/>
                    </a:cubicBezTo>
                    <a:cubicBezTo>
                      <a:pt x="78" y="5"/>
                      <a:pt x="78" y="5"/>
                      <a:pt x="77" y="5"/>
                    </a:cubicBezTo>
                    <a:cubicBezTo>
                      <a:pt x="77" y="5"/>
                      <a:pt x="77" y="5"/>
                      <a:pt x="77" y="5"/>
                    </a:cubicBezTo>
                    <a:cubicBezTo>
                      <a:pt x="77" y="5"/>
                      <a:pt x="77" y="5"/>
                      <a:pt x="77" y="5"/>
                    </a:cubicBezTo>
                    <a:cubicBezTo>
                      <a:pt x="76" y="5"/>
                      <a:pt x="76" y="5"/>
                      <a:pt x="76" y="5"/>
                    </a:cubicBezTo>
                    <a:cubicBezTo>
                      <a:pt x="76" y="5"/>
                      <a:pt x="76" y="5"/>
                      <a:pt x="75" y="5"/>
                    </a:cubicBezTo>
                    <a:cubicBezTo>
                      <a:pt x="75" y="5"/>
                      <a:pt x="75" y="5"/>
                      <a:pt x="75" y="5"/>
                    </a:cubicBezTo>
                    <a:cubicBezTo>
                      <a:pt x="74" y="4"/>
                      <a:pt x="73" y="4"/>
                      <a:pt x="72" y="4"/>
                    </a:cubicBezTo>
                    <a:cubicBezTo>
                      <a:pt x="71" y="4"/>
                      <a:pt x="69" y="4"/>
                      <a:pt x="67" y="3"/>
                    </a:cubicBezTo>
                    <a:cubicBezTo>
                      <a:pt x="66" y="3"/>
                      <a:pt x="64" y="3"/>
                      <a:pt x="63" y="3"/>
                    </a:cubicBezTo>
                    <a:cubicBezTo>
                      <a:pt x="61" y="3"/>
                      <a:pt x="59" y="3"/>
                      <a:pt x="58" y="3"/>
                    </a:cubicBezTo>
                    <a:cubicBezTo>
                      <a:pt x="57" y="3"/>
                      <a:pt x="57" y="3"/>
                      <a:pt x="56" y="3"/>
                    </a:cubicBezTo>
                    <a:cubicBezTo>
                      <a:pt x="56" y="3"/>
                      <a:pt x="55" y="3"/>
                      <a:pt x="55" y="3"/>
                    </a:cubicBezTo>
                    <a:cubicBezTo>
                      <a:pt x="55" y="3"/>
                      <a:pt x="54" y="3"/>
                      <a:pt x="54" y="3"/>
                    </a:cubicBezTo>
                    <a:cubicBezTo>
                      <a:pt x="54" y="3"/>
                      <a:pt x="54" y="3"/>
                      <a:pt x="54" y="3"/>
                    </a:cubicBezTo>
                    <a:cubicBezTo>
                      <a:pt x="54" y="3"/>
                      <a:pt x="53" y="3"/>
                      <a:pt x="53" y="3"/>
                    </a:cubicBezTo>
                    <a:cubicBezTo>
                      <a:pt x="53" y="4"/>
                      <a:pt x="53" y="4"/>
                      <a:pt x="53" y="4"/>
                    </a:cubicBezTo>
                    <a:cubicBezTo>
                      <a:pt x="53" y="4"/>
                      <a:pt x="53" y="4"/>
                      <a:pt x="52" y="4"/>
                    </a:cubicBezTo>
                    <a:cubicBezTo>
                      <a:pt x="52" y="4"/>
                      <a:pt x="52" y="4"/>
                      <a:pt x="52" y="4"/>
                    </a:cubicBezTo>
                    <a:cubicBezTo>
                      <a:pt x="51" y="4"/>
                      <a:pt x="50" y="4"/>
                      <a:pt x="50" y="3"/>
                    </a:cubicBezTo>
                    <a:cubicBezTo>
                      <a:pt x="49" y="3"/>
                      <a:pt x="48" y="3"/>
                      <a:pt x="47" y="2"/>
                    </a:cubicBezTo>
                    <a:cubicBezTo>
                      <a:pt x="46" y="2"/>
                      <a:pt x="45" y="2"/>
                      <a:pt x="45" y="1"/>
                    </a:cubicBezTo>
                    <a:cubicBezTo>
                      <a:pt x="44" y="1"/>
                      <a:pt x="43" y="1"/>
                      <a:pt x="43" y="0"/>
                    </a:cubicBezTo>
                    <a:cubicBezTo>
                      <a:pt x="42" y="0"/>
                      <a:pt x="42" y="0"/>
                      <a:pt x="42" y="0"/>
                    </a:cubicBezTo>
                    <a:cubicBezTo>
                      <a:pt x="42" y="0"/>
                      <a:pt x="42" y="0"/>
                      <a:pt x="42" y="0"/>
                    </a:cubicBezTo>
                    <a:cubicBezTo>
                      <a:pt x="42" y="0"/>
                      <a:pt x="41" y="0"/>
                      <a:pt x="41" y="0"/>
                    </a:cubicBezTo>
                    <a:cubicBezTo>
                      <a:pt x="41" y="0"/>
                      <a:pt x="41" y="0"/>
                      <a:pt x="41" y="0"/>
                    </a:cubicBezTo>
                    <a:cubicBezTo>
                      <a:pt x="41" y="0"/>
                      <a:pt x="40"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2" name="Freeform 106">
                <a:extLst>
                  <a:ext uri="{FF2B5EF4-FFF2-40B4-BE49-F238E27FC236}">
                    <a16:creationId xmlns:a16="http://schemas.microsoft.com/office/drawing/2014/main" id="{9D716469-0F12-EB45-8448-4C6CF9193595}"/>
                  </a:ext>
                </a:extLst>
              </p:cNvPr>
              <p:cNvSpPr>
                <a:spLocks noEditPoints="1"/>
              </p:cNvSpPr>
              <p:nvPr/>
            </p:nvSpPr>
            <p:spPr bwMode="auto">
              <a:xfrm>
                <a:off x="4349" y="839"/>
                <a:ext cx="89" cy="29"/>
              </a:xfrm>
              <a:custGeom>
                <a:avLst/>
                <a:gdLst>
                  <a:gd name="T0" fmla="*/ 22 w 84"/>
                  <a:gd name="T1" fmla="*/ 27 h 27"/>
                  <a:gd name="T2" fmla="*/ 22 w 84"/>
                  <a:gd name="T3" fmla="*/ 27 h 27"/>
                  <a:gd name="T4" fmla="*/ 22 w 84"/>
                  <a:gd name="T5" fmla="*/ 27 h 27"/>
                  <a:gd name="T6" fmla="*/ 22 w 84"/>
                  <a:gd name="T7" fmla="*/ 27 h 27"/>
                  <a:gd name="T8" fmla="*/ 22 w 84"/>
                  <a:gd name="T9" fmla="*/ 27 h 27"/>
                  <a:gd name="T10" fmla="*/ 22 w 84"/>
                  <a:gd name="T11" fmla="*/ 27 h 27"/>
                  <a:gd name="T12" fmla="*/ 22 w 84"/>
                  <a:gd name="T13" fmla="*/ 27 h 27"/>
                  <a:gd name="T14" fmla="*/ 22 w 84"/>
                  <a:gd name="T15" fmla="*/ 27 h 27"/>
                  <a:gd name="T16" fmla="*/ 23 w 84"/>
                  <a:gd name="T17" fmla="*/ 27 h 27"/>
                  <a:gd name="T18" fmla="*/ 18 w 84"/>
                  <a:gd name="T19" fmla="*/ 27 h 27"/>
                  <a:gd name="T20" fmla="*/ 18 w 84"/>
                  <a:gd name="T21" fmla="*/ 27 h 27"/>
                  <a:gd name="T22" fmla="*/ 19 w 84"/>
                  <a:gd name="T23" fmla="*/ 27 h 27"/>
                  <a:gd name="T24" fmla="*/ 20 w 84"/>
                  <a:gd name="T25" fmla="*/ 27 h 27"/>
                  <a:gd name="T26" fmla="*/ 19 w 84"/>
                  <a:gd name="T27" fmla="*/ 27 h 27"/>
                  <a:gd name="T28" fmla="*/ 31 w 84"/>
                  <a:gd name="T29" fmla="*/ 22 h 27"/>
                  <a:gd name="T30" fmla="*/ 31 w 84"/>
                  <a:gd name="T31" fmla="*/ 25 h 27"/>
                  <a:gd name="T32" fmla="*/ 27 w 84"/>
                  <a:gd name="T33" fmla="*/ 26 h 27"/>
                  <a:gd name="T34" fmla="*/ 25 w 84"/>
                  <a:gd name="T35" fmla="*/ 27 h 27"/>
                  <a:gd name="T36" fmla="*/ 30 w 84"/>
                  <a:gd name="T37" fmla="*/ 26 h 27"/>
                  <a:gd name="T38" fmla="*/ 31 w 84"/>
                  <a:gd name="T39" fmla="*/ 23 h 27"/>
                  <a:gd name="T40" fmla="*/ 0 w 84"/>
                  <a:gd name="T41" fmla="*/ 20 h 27"/>
                  <a:gd name="T42" fmla="*/ 1 w 84"/>
                  <a:gd name="T43" fmla="*/ 20 h 27"/>
                  <a:gd name="T44" fmla="*/ 1 w 84"/>
                  <a:gd name="T45" fmla="*/ 20 h 27"/>
                  <a:gd name="T46" fmla="*/ 1 w 84"/>
                  <a:gd name="T47" fmla="*/ 20 h 27"/>
                  <a:gd name="T48" fmla="*/ 1 w 84"/>
                  <a:gd name="T49" fmla="*/ 20 h 27"/>
                  <a:gd name="T50" fmla="*/ 0 w 84"/>
                  <a:gd name="T51" fmla="*/ 20 h 27"/>
                  <a:gd name="T52" fmla="*/ 25 w 84"/>
                  <a:gd name="T53" fmla="*/ 14 h 27"/>
                  <a:gd name="T54" fmla="*/ 25 w 84"/>
                  <a:gd name="T55" fmla="*/ 14 h 27"/>
                  <a:gd name="T56" fmla="*/ 24 w 84"/>
                  <a:gd name="T57" fmla="*/ 15 h 27"/>
                  <a:gd name="T58" fmla="*/ 21 w 84"/>
                  <a:gd name="T59" fmla="*/ 16 h 27"/>
                  <a:gd name="T60" fmla="*/ 19 w 84"/>
                  <a:gd name="T61" fmla="*/ 18 h 27"/>
                  <a:gd name="T62" fmla="*/ 16 w 84"/>
                  <a:gd name="T63" fmla="*/ 19 h 27"/>
                  <a:gd name="T64" fmla="*/ 15 w 84"/>
                  <a:gd name="T65" fmla="*/ 19 h 27"/>
                  <a:gd name="T66" fmla="*/ 13 w 84"/>
                  <a:gd name="T67" fmla="*/ 18 h 27"/>
                  <a:gd name="T68" fmla="*/ 12 w 84"/>
                  <a:gd name="T69" fmla="*/ 18 h 27"/>
                  <a:gd name="T70" fmla="*/ 12 w 84"/>
                  <a:gd name="T71" fmla="*/ 18 h 27"/>
                  <a:gd name="T72" fmla="*/ 4 w 84"/>
                  <a:gd name="T73" fmla="*/ 20 h 27"/>
                  <a:gd name="T74" fmla="*/ 2 w 84"/>
                  <a:gd name="T75" fmla="*/ 20 h 27"/>
                  <a:gd name="T76" fmla="*/ 7 w 84"/>
                  <a:gd name="T77" fmla="*/ 20 h 27"/>
                  <a:gd name="T78" fmla="*/ 12 w 84"/>
                  <a:gd name="T79" fmla="*/ 18 h 27"/>
                  <a:gd name="T80" fmla="*/ 12 w 84"/>
                  <a:gd name="T81" fmla="*/ 18 h 27"/>
                  <a:gd name="T82" fmla="*/ 14 w 84"/>
                  <a:gd name="T83" fmla="*/ 18 h 27"/>
                  <a:gd name="T84" fmla="*/ 15 w 84"/>
                  <a:gd name="T85" fmla="*/ 19 h 27"/>
                  <a:gd name="T86" fmla="*/ 18 w 84"/>
                  <a:gd name="T87" fmla="*/ 19 h 27"/>
                  <a:gd name="T88" fmla="*/ 20 w 84"/>
                  <a:gd name="T89" fmla="*/ 17 h 27"/>
                  <a:gd name="T90" fmla="*/ 22 w 84"/>
                  <a:gd name="T91" fmla="*/ 15 h 27"/>
                  <a:gd name="T92" fmla="*/ 24 w 84"/>
                  <a:gd name="T93" fmla="*/ 15 h 27"/>
                  <a:gd name="T94" fmla="*/ 25 w 84"/>
                  <a:gd name="T95" fmla="*/ 14 h 27"/>
                  <a:gd name="T96" fmla="*/ 25 w 84"/>
                  <a:gd name="T97" fmla="*/ 14 h 27"/>
                  <a:gd name="T98" fmla="*/ 4 w 84"/>
                  <a:gd name="T99" fmla="*/ 7 h 27"/>
                  <a:gd name="T100" fmla="*/ 5 w 84"/>
                  <a:gd name="T101" fmla="*/ 7 h 27"/>
                  <a:gd name="T102" fmla="*/ 4 w 84"/>
                  <a:gd name="T103" fmla="*/ 7 h 27"/>
                  <a:gd name="T104" fmla="*/ 3 w 84"/>
                  <a:gd name="T105" fmla="*/ 3 h 27"/>
                  <a:gd name="T106" fmla="*/ 2 w 84"/>
                  <a:gd name="T107" fmla="*/ 4 h 27"/>
                  <a:gd name="T108" fmla="*/ 2 w 84"/>
                  <a:gd name="T109" fmla="*/ 4 h 27"/>
                  <a:gd name="T110" fmla="*/ 3 w 84"/>
                  <a:gd name="T111" fmla="*/ 3 h 27"/>
                  <a:gd name="T112" fmla="*/ 83 w 84"/>
                  <a:gd name="T113" fmla="*/ 0 h 27"/>
                  <a:gd name="T114" fmla="*/ 83 w 84"/>
                  <a:gd name="T115" fmla="*/ 0 h 27"/>
                  <a:gd name="T116" fmla="*/ 83 w 84"/>
                  <a:gd name="T117" fmla="*/ 0 h 27"/>
                  <a:gd name="T118" fmla="*/ 84 w 84"/>
                  <a:gd name="T119" fmla="*/ 0 h 27"/>
                  <a:gd name="T120" fmla="*/ 83 w 84"/>
                  <a:gd name="T121" fmla="*/ 0 h 27"/>
                  <a:gd name="T122" fmla="*/ 84 w 84"/>
                  <a:gd name="T1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27">
                    <a:moveTo>
                      <a:pt x="22" y="27"/>
                    </a:move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moveTo>
                      <a:pt x="22" y="27"/>
                    </a:move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moveTo>
                      <a:pt x="23" y="27"/>
                    </a:moveTo>
                    <a:cubicBezTo>
                      <a:pt x="23" y="27"/>
                      <a:pt x="23" y="27"/>
                      <a:pt x="23" y="27"/>
                    </a:cubicBezTo>
                    <a:cubicBezTo>
                      <a:pt x="23"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3" y="27"/>
                      <a:pt x="23" y="27"/>
                    </a:cubicBezTo>
                    <a:cubicBezTo>
                      <a:pt x="23" y="27"/>
                      <a:pt x="23" y="27"/>
                      <a:pt x="23" y="27"/>
                    </a:cubicBezTo>
                    <a:moveTo>
                      <a:pt x="19" y="27"/>
                    </a:moveTo>
                    <a:cubicBezTo>
                      <a:pt x="18" y="27"/>
                      <a:pt x="18" y="27"/>
                      <a:pt x="18" y="27"/>
                    </a:cubicBezTo>
                    <a:cubicBezTo>
                      <a:pt x="18" y="27"/>
                      <a:pt x="18" y="27"/>
                      <a:pt x="18" y="27"/>
                    </a:cubicBezTo>
                    <a:cubicBezTo>
                      <a:pt x="18" y="27"/>
                      <a:pt x="18" y="27"/>
                      <a:pt x="18" y="27"/>
                    </a:cubicBezTo>
                    <a:cubicBezTo>
                      <a:pt x="18" y="27"/>
                      <a:pt x="17" y="27"/>
                      <a:pt x="17" y="27"/>
                    </a:cubicBezTo>
                    <a:cubicBezTo>
                      <a:pt x="17" y="27"/>
                      <a:pt x="18" y="27"/>
                      <a:pt x="18" y="27"/>
                    </a:cubicBezTo>
                    <a:cubicBezTo>
                      <a:pt x="18" y="27"/>
                      <a:pt x="18" y="27"/>
                      <a:pt x="18" y="27"/>
                    </a:cubicBezTo>
                    <a:cubicBezTo>
                      <a:pt x="18" y="27"/>
                      <a:pt x="18" y="27"/>
                      <a:pt x="18" y="27"/>
                    </a:cubicBezTo>
                    <a:cubicBezTo>
                      <a:pt x="18" y="27"/>
                      <a:pt x="18" y="27"/>
                      <a:pt x="19" y="27"/>
                    </a:cubicBezTo>
                    <a:cubicBezTo>
                      <a:pt x="19" y="27"/>
                      <a:pt x="19" y="27"/>
                      <a:pt x="19" y="27"/>
                    </a:cubicBezTo>
                    <a:cubicBezTo>
                      <a:pt x="19" y="27"/>
                      <a:pt x="19" y="27"/>
                      <a:pt x="19" y="27"/>
                    </a:cubicBezTo>
                    <a:cubicBezTo>
                      <a:pt x="19" y="27"/>
                      <a:pt x="20" y="27"/>
                      <a:pt x="20" y="27"/>
                    </a:cubicBezTo>
                    <a:cubicBezTo>
                      <a:pt x="20" y="27"/>
                      <a:pt x="20" y="27"/>
                      <a:pt x="20" y="27"/>
                    </a:cubicBezTo>
                    <a:cubicBezTo>
                      <a:pt x="20" y="27"/>
                      <a:pt x="20" y="27"/>
                      <a:pt x="20" y="27"/>
                    </a:cubicBezTo>
                    <a:cubicBezTo>
                      <a:pt x="20" y="27"/>
                      <a:pt x="19" y="27"/>
                      <a:pt x="19" y="27"/>
                    </a:cubicBezTo>
                    <a:cubicBezTo>
                      <a:pt x="19" y="27"/>
                      <a:pt x="19" y="27"/>
                      <a:pt x="19" y="27"/>
                    </a:cubicBezTo>
                    <a:cubicBezTo>
                      <a:pt x="19" y="27"/>
                      <a:pt x="19" y="27"/>
                      <a:pt x="19" y="27"/>
                    </a:cubicBezTo>
                    <a:moveTo>
                      <a:pt x="31" y="22"/>
                    </a:moveTo>
                    <a:cubicBezTo>
                      <a:pt x="31" y="23"/>
                      <a:pt x="31" y="23"/>
                      <a:pt x="31" y="23"/>
                    </a:cubicBezTo>
                    <a:cubicBezTo>
                      <a:pt x="31" y="23"/>
                      <a:pt x="31" y="24"/>
                      <a:pt x="31" y="24"/>
                    </a:cubicBezTo>
                    <a:cubicBezTo>
                      <a:pt x="31" y="24"/>
                      <a:pt x="31" y="25"/>
                      <a:pt x="31" y="25"/>
                    </a:cubicBezTo>
                    <a:cubicBezTo>
                      <a:pt x="31" y="25"/>
                      <a:pt x="31" y="26"/>
                      <a:pt x="30" y="26"/>
                    </a:cubicBezTo>
                    <a:cubicBezTo>
                      <a:pt x="30" y="26"/>
                      <a:pt x="30" y="26"/>
                      <a:pt x="29" y="26"/>
                    </a:cubicBezTo>
                    <a:cubicBezTo>
                      <a:pt x="29" y="26"/>
                      <a:pt x="28" y="26"/>
                      <a:pt x="27" y="26"/>
                    </a:cubicBezTo>
                    <a:cubicBezTo>
                      <a:pt x="27" y="27"/>
                      <a:pt x="26" y="27"/>
                      <a:pt x="25" y="27"/>
                    </a:cubicBezTo>
                    <a:cubicBezTo>
                      <a:pt x="24" y="27"/>
                      <a:pt x="23" y="27"/>
                      <a:pt x="23" y="27"/>
                    </a:cubicBezTo>
                    <a:cubicBezTo>
                      <a:pt x="23" y="27"/>
                      <a:pt x="24" y="27"/>
                      <a:pt x="25" y="27"/>
                    </a:cubicBezTo>
                    <a:cubicBezTo>
                      <a:pt x="26" y="27"/>
                      <a:pt x="27" y="27"/>
                      <a:pt x="27" y="26"/>
                    </a:cubicBezTo>
                    <a:cubicBezTo>
                      <a:pt x="28" y="26"/>
                      <a:pt x="29" y="26"/>
                      <a:pt x="29" y="26"/>
                    </a:cubicBezTo>
                    <a:cubicBezTo>
                      <a:pt x="30" y="26"/>
                      <a:pt x="30" y="26"/>
                      <a:pt x="30" y="26"/>
                    </a:cubicBezTo>
                    <a:cubicBezTo>
                      <a:pt x="31" y="26"/>
                      <a:pt x="31" y="25"/>
                      <a:pt x="31" y="25"/>
                    </a:cubicBezTo>
                    <a:cubicBezTo>
                      <a:pt x="31" y="25"/>
                      <a:pt x="31" y="24"/>
                      <a:pt x="31" y="24"/>
                    </a:cubicBezTo>
                    <a:cubicBezTo>
                      <a:pt x="31" y="24"/>
                      <a:pt x="31" y="23"/>
                      <a:pt x="31" y="23"/>
                    </a:cubicBezTo>
                    <a:cubicBezTo>
                      <a:pt x="31" y="23"/>
                      <a:pt x="31" y="23"/>
                      <a:pt x="31" y="22"/>
                    </a:cubicBezTo>
                    <a:moveTo>
                      <a:pt x="0" y="20"/>
                    </a:move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0"/>
                      <a:pt x="0" y="20"/>
                      <a:pt x="0" y="20"/>
                    </a:cubicBezTo>
                    <a:cubicBezTo>
                      <a:pt x="0" y="20"/>
                      <a:pt x="0" y="20"/>
                      <a:pt x="0" y="20"/>
                    </a:cubicBezTo>
                    <a:cubicBezTo>
                      <a:pt x="0" y="20"/>
                      <a:pt x="0" y="20"/>
                      <a:pt x="0" y="20"/>
                    </a:cubicBezTo>
                    <a:cubicBezTo>
                      <a:pt x="0" y="20"/>
                      <a:pt x="0" y="20"/>
                      <a:pt x="0" y="20"/>
                    </a:cubicBezTo>
                    <a:moveTo>
                      <a:pt x="25" y="14"/>
                    </a:moveTo>
                    <a:cubicBezTo>
                      <a:pt x="25" y="14"/>
                      <a:pt x="25" y="14"/>
                      <a:pt x="25" y="14"/>
                    </a:cubicBezTo>
                    <a:cubicBezTo>
                      <a:pt x="25" y="14"/>
                      <a:pt x="25" y="14"/>
                      <a:pt x="25" y="14"/>
                    </a:cubicBezTo>
                    <a:cubicBezTo>
                      <a:pt x="25" y="14"/>
                      <a:pt x="25" y="14"/>
                      <a:pt x="25" y="14"/>
                    </a:cubicBezTo>
                    <a:cubicBezTo>
                      <a:pt x="25" y="14"/>
                      <a:pt x="25" y="14"/>
                      <a:pt x="25" y="14"/>
                    </a:cubicBezTo>
                    <a:cubicBezTo>
                      <a:pt x="25" y="14"/>
                      <a:pt x="25" y="15"/>
                      <a:pt x="24" y="15"/>
                    </a:cubicBezTo>
                    <a:cubicBezTo>
                      <a:pt x="24" y="15"/>
                      <a:pt x="24" y="15"/>
                      <a:pt x="24" y="15"/>
                    </a:cubicBezTo>
                    <a:cubicBezTo>
                      <a:pt x="24" y="15"/>
                      <a:pt x="24" y="15"/>
                      <a:pt x="24" y="15"/>
                    </a:cubicBezTo>
                    <a:cubicBezTo>
                      <a:pt x="23" y="15"/>
                      <a:pt x="23" y="15"/>
                      <a:pt x="23" y="15"/>
                    </a:cubicBezTo>
                    <a:cubicBezTo>
                      <a:pt x="23" y="15"/>
                      <a:pt x="22" y="15"/>
                      <a:pt x="22" y="15"/>
                    </a:cubicBezTo>
                    <a:cubicBezTo>
                      <a:pt x="22" y="15"/>
                      <a:pt x="21" y="16"/>
                      <a:pt x="21" y="16"/>
                    </a:cubicBezTo>
                    <a:cubicBezTo>
                      <a:pt x="21" y="16"/>
                      <a:pt x="21" y="16"/>
                      <a:pt x="20" y="16"/>
                    </a:cubicBezTo>
                    <a:cubicBezTo>
                      <a:pt x="20" y="16"/>
                      <a:pt x="20" y="17"/>
                      <a:pt x="20" y="17"/>
                    </a:cubicBezTo>
                    <a:cubicBezTo>
                      <a:pt x="20" y="17"/>
                      <a:pt x="19" y="18"/>
                      <a:pt x="19" y="18"/>
                    </a:cubicBezTo>
                    <a:cubicBezTo>
                      <a:pt x="19" y="18"/>
                      <a:pt x="19" y="18"/>
                      <a:pt x="18" y="18"/>
                    </a:cubicBezTo>
                    <a:cubicBezTo>
                      <a:pt x="18" y="18"/>
                      <a:pt x="18" y="19"/>
                      <a:pt x="18" y="19"/>
                    </a:cubicBezTo>
                    <a:cubicBezTo>
                      <a:pt x="17" y="19"/>
                      <a:pt x="17" y="19"/>
                      <a:pt x="16" y="19"/>
                    </a:cubicBezTo>
                    <a:cubicBezTo>
                      <a:pt x="16" y="19"/>
                      <a:pt x="16" y="19"/>
                      <a:pt x="16" y="19"/>
                    </a:cubicBezTo>
                    <a:cubicBezTo>
                      <a:pt x="16" y="19"/>
                      <a:pt x="15" y="19"/>
                      <a:pt x="15" y="19"/>
                    </a:cubicBezTo>
                    <a:cubicBezTo>
                      <a:pt x="15" y="19"/>
                      <a:pt x="15" y="19"/>
                      <a:pt x="15" y="19"/>
                    </a:cubicBezTo>
                    <a:cubicBezTo>
                      <a:pt x="14" y="19"/>
                      <a:pt x="14" y="18"/>
                      <a:pt x="14" y="18"/>
                    </a:cubicBezTo>
                    <a:cubicBezTo>
                      <a:pt x="14" y="18"/>
                      <a:pt x="14" y="18"/>
                      <a:pt x="14" y="18"/>
                    </a:cubicBezTo>
                    <a:cubicBezTo>
                      <a:pt x="13" y="18"/>
                      <a:pt x="13" y="18"/>
                      <a:pt x="13" y="18"/>
                    </a:cubicBezTo>
                    <a:cubicBezTo>
                      <a:pt x="13" y="18"/>
                      <a:pt x="13" y="18"/>
                      <a:pt x="13" y="18"/>
                    </a:cubicBezTo>
                    <a:cubicBezTo>
                      <a:pt x="13"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1" y="19"/>
                      <a:pt x="11" y="19"/>
                      <a:pt x="10" y="19"/>
                    </a:cubicBezTo>
                    <a:cubicBezTo>
                      <a:pt x="9" y="19"/>
                      <a:pt x="8" y="20"/>
                      <a:pt x="7" y="20"/>
                    </a:cubicBezTo>
                    <a:cubicBezTo>
                      <a:pt x="6" y="20"/>
                      <a:pt x="5" y="20"/>
                      <a:pt x="4" y="20"/>
                    </a:cubicBezTo>
                    <a:cubicBezTo>
                      <a:pt x="3" y="20"/>
                      <a:pt x="3" y="20"/>
                      <a:pt x="2" y="20"/>
                    </a:cubicBezTo>
                    <a:cubicBezTo>
                      <a:pt x="2" y="20"/>
                      <a:pt x="2" y="20"/>
                      <a:pt x="2" y="20"/>
                    </a:cubicBezTo>
                    <a:cubicBezTo>
                      <a:pt x="2" y="20"/>
                      <a:pt x="2" y="20"/>
                      <a:pt x="2" y="20"/>
                    </a:cubicBezTo>
                    <a:cubicBezTo>
                      <a:pt x="1" y="20"/>
                      <a:pt x="1" y="20"/>
                      <a:pt x="1" y="20"/>
                    </a:cubicBezTo>
                    <a:cubicBezTo>
                      <a:pt x="2" y="20"/>
                      <a:pt x="3" y="20"/>
                      <a:pt x="4" y="20"/>
                    </a:cubicBezTo>
                    <a:cubicBezTo>
                      <a:pt x="5" y="20"/>
                      <a:pt x="6" y="20"/>
                      <a:pt x="7" y="20"/>
                    </a:cubicBezTo>
                    <a:cubicBezTo>
                      <a:pt x="8" y="20"/>
                      <a:pt x="9" y="19"/>
                      <a:pt x="10" y="19"/>
                    </a:cubicBezTo>
                    <a:cubicBezTo>
                      <a:pt x="11" y="19"/>
                      <a:pt x="11"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4" y="18"/>
                    </a:cubicBezTo>
                    <a:cubicBezTo>
                      <a:pt x="14" y="18"/>
                      <a:pt x="14" y="18"/>
                      <a:pt x="14" y="18"/>
                    </a:cubicBezTo>
                    <a:cubicBezTo>
                      <a:pt x="14" y="18"/>
                      <a:pt x="14" y="19"/>
                      <a:pt x="15" y="19"/>
                    </a:cubicBezTo>
                    <a:cubicBezTo>
                      <a:pt x="15" y="19"/>
                      <a:pt x="15" y="19"/>
                      <a:pt x="15" y="19"/>
                    </a:cubicBezTo>
                    <a:cubicBezTo>
                      <a:pt x="15" y="19"/>
                      <a:pt x="16" y="19"/>
                      <a:pt x="16" y="19"/>
                    </a:cubicBezTo>
                    <a:cubicBezTo>
                      <a:pt x="16" y="19"/>
                      <a:pt x="16" y="19"/>
                      <a:pt x="16" y="19"/>
                    </a:cubicBezTo>
                    <a:cubicBezTo>
                      <a:pt x="17" y="19"/>
                      <a:pt x="17" y="19"/>
                      <a:pt x="18" y="19"/>
                    </a:cubicBezTo>
                    <a:cubicBezTo>
                      <a:pt x="18" y="19"/>
                      <a:pt x="18" y="18"/>
                      <a:pt x="18" y="18"/>
                    </a:cubicBezTo>
                    <a:cubicBezTo>
                      <a:pt x="19" y="18"/>
                      <a:pt x="19" y="18"/>
                      <a:pt x="19" y="18"/>
                    </a:cubicBezTo>
                    <a:cubicBezTo>
                      <a:pt x="19" y="18"/>
                      <a:pt x="20" y="17"/>
                      <a:pt x="20" y="17"/>
                    </a:cubicBezTo>
                    <a:cubicBezTo>
                      <a:pt x="20" y="17"/>
                      <a:pt x="20" y="16"/>
                      <a:pt x="20" y="16"/>
                    </a:cubicBezTo>
                    <a:cubicBezTo>
                      <a:pt x="21" y="16"/>
                      <a:pt x="21" y="16"/>
                      <a:pt x="21" y="16"/>
                    </a:cubicBezTo>
                    <a:cubicBezTo>
                      <a:pt x="21" y="16"/>
                      <a:pt x="22" y="15"/>
                      <a:pt x="22" y="15"/>
                    </a:cubicBezTo>
                    <a:cubicBezTo>
                      <a:pt x="22" y="15"/>
                      <a:pt x="23" y="15"/>
                      <a:pt x="23" y="15"/>
                    </a:cubicBezTo>
                    <a:cubicBezTo>
                      <a:pt x="23" y="15"/>
                      <a:pt x="23" y="15"/>
                      <a:pt x="24" y="15"/>
                    </a:cubicBezTo>
                    <a:cubicBezTo>
                      <a:pt x="24" y="15"/>
                      <a:pt x="24" y="15"/>
                      <a:pt x="24" y="15"/>
                    </a:cubicBezTo>
                    <a:cubicBezTo>
                      <a:pt x="24" y="15"/>
                      <a:pt x="24" y="15"/>
                      <a:pt x="24" y="15"/>
                    </a:cubicBezTo>
                    <a:cubicBezTo>
                      <a:pt x="25" y="15"/>
                      <a:pt x="25" y="14"/>
                      <a:pt x="25" y="14"/>
                    </a:cubicBezTo>
                    <a:cubicBezTo>
                      <a:pt x="25" y="14"/>
                      <a:pt x="25" y="14"/>
                      <a:pt x="25" y="14"/>
                    </a:cubicBezTo>
                    <a:cubicBezTo>
                      <a:pt x="25" y="14"/>
                      <a:pt x="25" y="14"/>
                      <a:pt x="25" y="14"/>
                    </a:cubicBezTo>
                    <a:cubicBezTo>
                      <a:pt x="25" y="14"/>
                      <a:pt x="25" y="14"/>
                      <a:pt x="25" y="14"/>
                    </a:cubicBezTo>
                    <a:cubicBezTo>
                      <a:pt x="25" y="14"/>
                      <a:pt x="25" y="14"/>
                      <a:pt x="25" y="14"/>
                    </a:cubicBezTo>
                    <a:moveTo>
                      <a:pt x="4" y="6"/>
                    </a:moveTo>
                    <a:cubicBezTo>
                      <a:pt x="4" y="6"/>
                      <a:pt x="4" y="6"/>
                      <a:pt x="4" y="6"/>
                    </a:cubicBezTo>
                    <a:cubicBezTo>
                      <a:pt x="4" y="6"/>
                      <a:pt x="4" y="7"/>
                      <a:pt x="4" y="7"/>
                    </a:cubicBezTo>
                    <a:cubicBezTo>
                      <a:pt x="4" y="7"/>
                      <a:pt x="4" y="7"/>
                      <a:pt x="4" y="7"/>
                    </a:cubicBezTo>
                    <a:cubicBezTo>
                      <a:pt x="4" y="7"/>
                      <a:pt x="4" y="7"/>
                      <a:pt x="4" y="7"/>
                    </a:cubicBezTo>
                    <a:cubicBezTo>
                      <a:pt x="5" y="7"/>
                      <a:pt x="5" y="7"/>
                      <a:pt x="5" y="7"/>
                    </a:cubicBezTo>
                    <a:cubicBezTo>
                      <a:pt x="5" y="7"/>
                      <a:pt x="5" y="7"/>
                      <a:pt x="5" y="7"/>
                    </a:cubicBezTo>
                    <a:cubicBezTo>
                      <a:pt x="5" y="7"/>
                      <a:pt x="4" y="7"/>
                      <a:pt x="4" y="7"/>
                    </a:cubicBezTo>
                    <a:cubicBezTo>
                      <a:pt x="4" y="7"/>
                      <a:pt x="4" y="7"/>
                      <a:pt x="4" y="7"/>
                    </a:cubicBezTo>
                    <a:cubicBezTo>
                      <a:pt x="4" y="7"/>
                      <a:pt x="4" y="7"/>
                      <a:pt x="4" y="6"/>
                    </a:cubicBezTo>
                    <a:cubicBezTo>
                      <a:pt x="4" y="6"/>
                      <a:pt x="4" y="6"/>
                      <a:pt x="4" y="6"/>
                    </a:cubicBezTo>
                    <a:moveTo>
                      <a:pt x="3" y="3"/>
                    </a:moveTo>
                    <a:cubicBezTo>
                      <a:pt x="3" y="3"/>
                      <a:pt x="2" y="3"/>
                      <a:pt x="2" y="3"/>
                    </a:cubicBezTo>
                    <a:cubicBezTo>
                      <a:pt x="2" y="4"/>
                      <a:pt x="2" y="4"/>
                      <a:pt x="2" y="4"/>
                    </a:cubicBezTo>
                    <a:cubicBezTo>
                      <a:pt x="2" y="4"/>
                      <a:pt x="2" y="4"/>
                      <a:pt x="2" y="4"/>
                    </a:cubicBezTo>
                    <a:cubicBezTo>
                      <a:pt x="2" y="4"/>
                      <a:pt x="2" y="4"/>
                      <a:pt x="2" y="5"/>
                    </a:cubicBezTo>
                    <a:cubicBezTo>
                      <a:pt x="2" y="5"/>
                      <a:pt x="2" y="5"/>
                      <a:pt x="2" y="5"/>
                    </a:cubicBezTo>
                    <a:cubicBezTo>
                      <a:pt x="2" y="4"/>
                      <a:pt x="2" y="4"/>
                      <a:pt x="2" y="4"/>
                    </a:cubicBezTo>
                    <a:cubicBezTo>
                      <a:pt x="2" y="4"/>
                      <a:pt x="2" y="4"/>
                      <a:pt x="2" y="4"/>
                    </a:cubicBezTo>
                    <a:cubicBezTo>
                      <a:pt x="2" y="4"/>
                      <a:pt x="2" y="4"/>
                      <a:pt x="2" y="3"/>
                    </a:cubicBezTo>
                    <a:cubicBezTo>
                      <a:pt x="3" y="3"/>
                      <a:pt x="3" y="3"/>
                      <a:pt x="3" y="3"/>
                    </a:cubicBezTo>
                    <a:moveTo>
                      <a:pt x="83" y="0"/>
                    </a:moveTo>
                    <a:cubicBezTo>
                      <a:pt x="83" y="0"/>
                      <a:pt x="83" y="0"/>
                      <a:pt x="83" y="0"/>
                    </a:cubicBezTo>
                    <a:cubicBezTo>
                      <a:pt x="83" y="0"/>
                      <a:pt x="83" y="0"/>
                      <a:pt x="83" y="0"/>
                    </a:cubicBezTo>
                    <a:cubicBezTo>
                      <a:pt x="83" y="0"/>
                      <a:pt x="83" y="0"/>
                      <a:pt x="83" y="0"/>
                    </a:cubicBezTo>
                    <a:cubicBezTo>
                      <a:pt x="83" y="0"/>
                      <a:pt x="83" y="0"/>
                      <a:pt x="83" y="0"/>
                    </a:cubicBezTo>
                    <a:cubicBezTo>
                      <a:pt x="83" y="0"/>
                      <a:pt x="83" y="0"/>
                      <a:pt x="83" y="0"/>
                    </a:cubicBezTo>
                    <a:cubicBezTo>
                      <a:pt x="83" y="0"/>
                      <a:pt x="83" y="0"/>
                      <a:pt x="83" y="0"/>
                    </a:cubicBezTo>
                    <a:cubicBezTo>
                      <a:pt x="83" y="0"/>
                      <a:pt x="83" y="0"/>
                      <a:pt x="83" y="0"/>
                    </a:cubicBezTo>
                    <a:cubicBezTo>
                      <a:pt x="83" y="0"/>
                      <a:pt x="83" y="0"/>
                      <a:pt x="83" y="0"/>
                    </a:cubicBezTo>
                    <a:moveTo>
                      <a:pt x="84" y="0"/>
                    </a:moveTo>
                    <a:cubicBezTo>
                      <a:pt x="84" y="0"/>
                      <a:pt x="84" y="0"/>
                      <a:pt x="84" y="0"/>
                    </a:cubicBezTo>
                    <a:cubicBezTo>
                      <a:pt x="84" y="0"/>
                      <a:pt x="84" y="0"/>
                      <a:pt x="84" y="0"/>
                    </a:cubicBezTo>
                    <a:cubicBezTo>
                      <a:pt x="83" y="0"/>
                      <a:pt x="83" y="0"/>
                      <a:pt x="83" y="0"/>
                    </a:cubicBezTo>
                    <a:cubicBezTo>
                      <a:pt x="83" y="0"/>
                      <a:pt x="83" y="0"/>
                      <a:pt x="83" y="0"/>
                    </a:cubicBezTo>
                    <a:cubicBezTo>
                      <a:pt x="83" y="0"/>
                      <a:pt x="83" y="0"/>
                      <a:pt x="83" y="0"/>
                    </a:cubicBezTo>
                    <a:cubicBezTo>
                      <a:pt x="83" y="0"/>
                      <a:pt x="83" y="0"/>
                      <a:pt x="84" y="0"/>
                    </a:cubicBezTo>
                    <a:cubicBezTo>
                      <a:pt x="84" y="0"/>
                      <a:pt x="84" y="0"/>
                      <a:pt x="84" y="0"/>
                    </a:cubicBezTo>
                    <a:cubicBezTo>
                      <a:pt x="84" y="0"/>
                      <a:pt x="84" y="0"/>
                      <a:pt x="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3" name="Freeform 107">
                <a:extLst>
                  <a:ext uri="{FF2B5EF4-FFF2-40B4-BE49-F238E27FC236}">
                    <a16:creationId xmlns:a16="http://schemas.microsoft.com/office/drawing/2014/main" id="{858AC157-C8EE-F843-B5A4-5856CCF92B79}"/>
                  </a:ext>
                </a:extLst>
              </p:cNvPr>
              <p:cNvSpPr>
                <a:spLocks/>
              </p:cNvSpPr>
              <p:nvPr/>
            </p:nvSpPr>
            <p:spPr bwMode="auto">
              <a:xfrm>
                <a:off x="4076" y="823"/>
                <a:ext cx="58" cy="26"/>
              </a:xfrm>
              <a:custGeom>
                <a:avLst/>
                <a:gdLst>
                  <a:gd name="T0" fmla="*/ 2 w 55"/>
                  <a:gd name="T1" fmla="*/ 0 h 24"/>
                  <a:gd name="T2" fmla="*/ 1 w 55"/>
                  <a:gd name="T3" fmla="*/ 0 h 24"/>
                  <a:gd name="T4" fmla="*/ 1 w 55"/>
                  <a:gd name="T5" fmla="*/ 0 h 24"/>
                  <a:gd name="T6" fmla="*/ 1 w 55"/>
                  <a:gd name="T7" fmla="*/ 0 h 24"/>
                  <a:gd name="T8" fmla="*/ 0 w 55"/>
                  <a:gd name="T9" fmla="*/ 1 h 24"/>
                  <a:gd name="T10" fmla="*/ 3 w 55"/>
                  <a:gd name="T11" fmla="*/ 2 h 24"/>
                  <a:gd name="T12" fmla="*/ 11 w 55"/>
                  <a:gd name="T13" fmla="*/ 6 h 24"/>
                  <a:gd name="T14" fmla="*/ 14 w 55"/>
                  <a:gd name="T15" fmla="*/ 12 h 24"/>
                  <a:gd name="T16" fmla="*/ 16 w 55"/>
                  <a:gd name="T17" fmla="*/ 15 h 24"/>
                  <a:gd name="T18" fmla="*/ 14 w 55"/>
                  <a:gd name="T19" fmla="*/ 18 h 24"/>
                  <a:gd name="T20" fmla="*/ 17 w 55"/>
                  <a:gd name="T21" fmla="*/ 19 h 24"/>
                  <a:gd name="T22" fmla="*/ 21 w 55"/>
                  <a:gd name="T23" fmla="*/ 19 h 24"/>
                  <a:gd name="T24" fmla="*/ 22 w 55"/>
                  <a:gd name="T25" fmla="*/ 18 h 24"/>
                  <a:gd name="T26" fmla="*/ 26 w 55"/>
                  <a:gd name="T27" fmla="*/ 20 h 24"/>
                  <a:gd name="T28" fmla="*/ 28 w 55"/>
                  <a:gd name="T29" fmla="*/ 23 h 24"/>
                  <a:gd name="T30" fmla="*/ 29 w 55"/>
                  <a:gd name="T31" fmla="*/ 24 h 24"/>
                  <a:gd name="T32" fmla="*/ 30 w 55"/>
                  <a:gd name="T33" fmla="*/ 23 h 24"/>
                  <a:gd name="T34" fmla="*/ 34 w 55"/>
                  <a:gd name="T35" fmla="*/ 23 h 24"/>
                  <a:gd name="T36" fmla="*/ 37 w 55"/>
                  <a:gd name="T37" fmla="*/ 22 h 24"/>
                  <a:gd name="T38" fmla="*/ 38 w 55"/>
                  <a:gd name="T39" fmla="*/ 22 h 24"/>
                  <a:gd name="T40" fmla="*/ 38 w 55"/>
                  <a:gd name="T41" fmla="*/ 22 h 24"/>
                  <a:gd name="T42" fmla="*/ 39 w 55"/>
                  <a:gd name="T43" fmla="*/ 22 h 24"/>
                  <a:gd name="T44" fmla="*/ 40 w 55"/>
                  <a:gd name="T45" fmla="*/ 22 h 24"/>
                  <a:gd name="T46" fmla="*/ 43 w 55"/>
                  <a:gd name="T47" fmla="*/ 23 h 24"/>
                  <a:gd name="T48" fmla="*/ 43 w 55"/>
                  <a:gd name="T49" fmla="*/ 22 h 24"/>
                  <a:gd name="T50" fmla="*/ 43 w 55"/>
                  <a:gd name="T51" fmla="*/ 21 h 24"/>
                  <a:gd name="T52" fmla="*/ 47 w 55"/>
                  <a:gd name="T53" fmla="*/ 21 h 24"/>
                  <a:gd name="T54" fmla="*/ 51 w 55"/>
                  <a:gd name="T55" fmla="*/ 24 h 24"/>
                  <a:gd name="T56" fmla="*/ 54 w 55"/>
                  <a:gd name="T57" fmla="*/ 24 h 24"/>
                  <a:gd name="T58" fmla="*/ 55 w 55"/>
                  <a:gd name="T59" fmla="*/ 23 h 24"/>
                  <a:gd name="T60" fmla="*/ 54 w 55"/>
                  <a:gd name="T61" fmla="*/ 21 h 24"/>
                  <a:gd name="T62" fmla="*/ 52 w 55"/>
                  <a:gd name="T63" fmla="*/ 20 h 24"/>
                  <a:gd name="T64" fmla="*/ 53 w 55"/>
                  <a:gd name="T65" fmla="*/ 17 h 24"/>
                  <a:gd name="T66" fmla="*/ 52 w 55"/>
                  <a:gd name="T67" fmla="*/ 16 h 24"/>
                  <a:gd name="T68" fmla="*/ 51 w 55"/>
                  <a:gd name="T69" fmla="*/ 16 h 24"/>
                  <a:gd name="T70" fmla="*/ 49 w 55"/>
                  <a:gd name="T71" fmla="*/ 15 h 24"/>
                  <a:gd name="T72" fmla="*/ 49 w 55"/>
                  <a:gd name="T73" fmla="*/ 15 h 24"/>
                  <a:gd name="T74" fmla="*/ 48 w 55"/>
                  <a:gd name="T75" fmla="*/ 14 h 24"/>
                  <a:gd name="T76" fmla="*/ 48 w 55"/>
                  <a:gd name="T77" fmla="*/ 12 h 24"/>
                  <a:gd name="T78" fmla="*/ 47 w 55"/>
                  <a:gd name="T79" fmla="*/ 10 h 24"/>
                  <a:gd name="T80" fmla="*/ 45 w 55"/>
                  <a:gd name="T81" fmla="*/ 9 h 24"/>
                  <a:gd name="T82" fmla="*/ 44 w 55"/>
                  <a:gd name="T83" fmla="*/ 9 h 24"/>
                  <a:gd name="T84" fmla="*/ 35 w 55"/>
                  <a:gd name="T85" fmla="*/ 10 h 24"/>
                  <a:gd name="T86" fmla="*/ 33 w 55"/>
                  <a:gd name="T87" fmla="*/ 9 h 24"/>
                  <a:gd name="T88" fmla="*/ 30 w 55"/>
                  <a:gd name="T89" fmla="*/ 7 h 24"/>
                  <a:gd name="T90" fmla="*/ 25 w 55"/>
                  <a:gd name="T91" fmla="*/ 5 h 24"/>
                  <a:gd name="T92" fmla="*/ 23 w 55"/>
                  <a:gd name="T93" fmla="*/ 4 h 24"/>
                  <a:gd name="T94" fmla="*/ 20 w 55"/>
                  <a:gd name="T95" fmla="*/ 4 h 24"/>
                  <a:gd name="T96" fmla="*/ 17 w 55"/>
                  <a:gd name="T97" fmla="*/ 4 h 24"/>
                  <a:gd name="T98" fmla="*/ 12 w 55"/>
                  <a:gd name="T99" fmla="*/ 3 h 24"/>
                  <a:gd name="T100" fmla="*/ 5 w 55"/>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24">
                    <a:moveTo>
                      <a:pt x="3"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0" y="1"/>
                      <a:pt x="0" y="1"/>
                      <a:pt x="1" y="1"/>
                    </a:cubicBezTo>
                    <a:cubicBezTo>
                      <a:pt x="1" y="2"/>
                      <a:pt x="2" y="2"/>
                      <a:pt x="2" y="2"/>
                    </a:cubicBezTo>
                    <a:cubicBezTo>
                      <a:pt x="2" y="2"/>
                      <a:pt x="3" y="2"/>
                      <a:pt x="3" y="2"/>
                    </a:cubicBezTo>
                    <a:cubicBezTo>
                      <a:pt x="4" y="2"/>
                      <a:pt x="4" y="2"/>
                      <a:pt x="4" y="3"/>
                    </a:cubicBezTo>
                    <a:cubicBezTo>
                      <a:pt x="5" y="3"/>
                      <a:pt x="6" y="3"/>
                      <a:pt x="7" y="3"/>
                    </a:cubicBezTo>
                    <a:cubicBezTo>
                      <a:pt x="8" y="4"/>
                      <a:pt x="9" y="4"/>
                      <a:pt x="9" y="4"/>
                    </a:cubicBezTo>
                    <a:cubicBezTo>
                      <a:pt x="10" y="5"/>
                      <a:pt x="11" y="5"/>
                      <a:pt x="11" y="6"/>
                    </a:cubicBezTo>
                    <a:cubicBezTo>
                      <a:pt x="11" y="6"/>
                      <a:pt x="12" y="7"/>
                      <a:pt x="12" y="8"/>
                    </a:cubicBezTo>
                    <a:cubicBezTo>
                      <a:pt x="12" y="9"/>
                      <a:pt x="12" y="9"/>
                      <a:pt x="12" y="10"/>
                    </a:cubicBezTo>
                    <a:cubicBezTo>
                      <a:pt x="13" y="10"/>
                      <a:pt x="13" y="10"/>
                      <a:pt x="13" y="11"/>
                    </a:cubicBezTo>
                    <a:cubicBezTo>
                      <a:pt x="13" y="11"/>
                      <a:pt x="13" y="11"/>
                      <a:pt x="14" y="12"/>
                    </a:cubicBezTo>
                    <a:cubicBezTo>
                      <a:pt x="14" y="12"/>
                      <a:pt x="14" y="12"/>
                      <a:pt x="14" y="12"/>
                    </a:cubicBezTo>
                    <a:cubicBezTo>
                      <a:pt x="14" y="12"/>
                      <a:pt x="15" y="13"/>
                      <a:pt x="15" y="13"/>
                    </a:cubicBezTo>
                    <a:cubicBezTo>
                      <a:pt x="15" y="13"/>
                      <a:pt x="15" y="13"/>
                      <a:pt x="15" y="14"/>
                    </a:cubicBezTo>
                    <a:cubicBezTo>
                      <a:pt x="16" y="14"/>
                      <a:pt x="16" y="14"/>
                      <a:pt x="16" y="15"/>
                    </a:cubicBezTo>
                    <a:cubicBezTo>
                      <a:pt x="16" y="15"/>
                      <a:pt x="15" y="16"/>
                      <a:pt x="15" y="17"/>
                    </a:cubicBezTo>
                    <a:cubicBezTo>
                      <a:pt x="15" y="17"/>
                      <a:pt x="15" y="17"/>
                      <a:pt x="15" y="17"/>
                    </a:cubicBezTo>
                    <a:cubicBezTo>
                      <a:pt x="15" y="17"/>
                      <a:pt x="15" y="18"/>
                      <a:pt x="15" y="18"/>
                    </a:cubicBezTo>
                    <a:cubicBezTo>
                      <a:pt x="15" y="18"/>
                      <a:pt x="15" y="18"/>
                      <a:pt x="14" y="18"/>
                    </a:cubicBezTo>
                    <a:cubicBezTo>
                      <a:pt x="14" y="19"/>
                      <a:pt x="14" y="19"/>
                      <a:pt x="14" y="19"/>
                    </a:cubicBezTo>
                    <a:cubicBezTo>
                      <a:pt x="14" y="19"/>
                      <a:pt x="15" y="19"/>
                      <a:pt x="15" y="19"/>
                    </a:cubicBezTo>
                    <a:cubicBezTo>
                      <a:pt x="15" y="19"/>
                      <a:pt x="16" y="19"/>
                      <a:pt x="16" y="19"/>
                    </a:cubicBezTo>
                    <a:cubicBezTo>
                      <a:pt x="16" y="19"/>
                      <a:pt x="16" y="19"/>
                      <a:pt x="17" y="19"/>
                    </a:cubicBezTo>
                    <a:cubicBezTo>
                      <a:pt x="17" y="19"/>
                      <a:pt x="17" y="19"/>
                      <a:pt x="17" y="19"/>
                    </a:cubicBezTo>
                    <a:cubicBezTo>
                      <a:pt x="18" y="19"/>
                      <a:pt x="19" y="19"/>
                      <a:pt x="19" y="19"/>
                    </a:cubicBezTo>
                    <a:cubicBezTo>
                      <a:pt x="20" y="19"/>
                      <a:pt x="20" y="19"/>
                      <a:pt x="20" y="19"/>
                    </a:cubicBezTo>
                    <a:cubicBezTo>
                      <a:pt x="21" y="19"/>
                      <a:pt x="21" y="19"/>
                      <a:pt x="21" y="19"/>
                    </a:cubicBezTo>
                    <a:cubicBezTo>
                      <a:pt x="21" y="19"/>
                      <a:pt x="21" y="19"/>
                      <a:pt x="21" y="19"/>
                    </a:cubicBezTo>
                    <a:cubicBezTo>
                      <a:pt x="22" y="19"/>
                      <a:pt x="22" y="19"/>
                      <a:pt x="22" y="19"/>
                    </a:cubicBezTo>
                    <a:cubicBezTo>
                      <a:pt x="22" y="19"/>
                      <a:pt x="22" y="18"/>
                      <a:pt x="22" y="18"/>
                    </a:cubicBezTo>
                    <a:cubicBezTo>
                      <a:pt x="22" y="18"/>
                      <a:pt x="22" y="18"/>
                      <a:pt x="22" y="18"/>
                    </a:cubicBezTo>
                    <a:cubicBezTo>
                      <a:pt x="23" y="18"/>
                      <a:pt x="23" y="18"/>
                      <a:pt x="23" y="18"/>
                    </a:cubicBezTo>
                    <a:cubicBezTo>
                      <a:pt x="23" y="18"/>
                      <a:pt x="24" y="18"/>
                      <a:pt x="24" y="19"/>
                    </a:cubicBezTo>
                    <a:cubicBezTo>
                      <a:pt x="24" y="19"/>
                      <a:pt x="25" y="19"/>
                      <a:pt x="25" y="19"/>
                    </a:cubicBezTo>
                    <a:cubicBezTo>
                      <a:pt x="25" y="20"/>
                      <a:pt x="26" y="20"/>
                      <a:pt x="26" y="20"/>
                    </a:cubicBezTo>
                    <a:cubicBezTo>
                      <a:pt x="26" y="21"/>
                      <a:pt x="26" y="21"/>
                      <a:pt x="27" y="22"/>
                    </a:cubicBezTo>
                    <a:cubicBezTo>
                      <a:pt x="27" y="22"/>
                      <a:pt x="27" y="22"/>
                      <a:pt x="27" y="22"/>
                    </a:cubicBezTo>
                    <a:cubicBezTo>
                      <a:pt x="27" y="22"/>
                      <a:pt x="27" y="22"/>
                      <a:pt x="27" y="23"/>
                    </a:cubicBezTo>
                    <a:cubicBezTo>
                      <a:pt x="27" y="23"/>
                      <a:pt x="28" y="23"/>
                      <a:pt x="28" y="23"/>
                    </a:cubicBezTo>
                    <a:cubicBezTo>
                      <a:pt x="28" y="23"/>
                      <a:pt x="28" y="23"/>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30" y="24"/>
                    </a:cubicBezTo>
                    <a:cubicBezTo>
                      <a:pt x="30" y="23"/>
                      <a:pt x="30" y="23"/>
                      <a:pt x="30" y="23"/>
                    </a:cubicBezTo>
                    <a:cubicBezTo>
                      <a:pt x="31" y="23"/>
                      <a:pt x="31" y="23"/>
                      <a:pt x="31" y="23"/>
                    </a:cubicBezTo>
                    <a:cubicBezTo>
                      <a:pt x="31" y="23"/>
                      <a:pt x="32" y="23"/>
                      <a:pt x="32" y="23"/>
                    </a:cubicBezTo>
                    <a:cubicBezTo>
                      <a:pt x="32" y="23"/>
                      <a:pt x="32" y="23"/>
                      <a:pt x="33" y="23"/>
                    </a:cubicBezTo>
                    <a:cubicBezTo>
                      <a:pt x="33" y="23"/>
                      <a:pt x="34" y="23"/>
                      <a:pt x="34" y="23"/>
                    </a:cubicBezTo>
                    <a:cubicBezTo>
                      <a:pt x="34" y="22"/>
                      <a:pt x="35" y="22"/>
                      <a:pt x="35" y="22"/>
                    </a:cubicBezTo>
                    <a:cubicBezTo>
                      <a:pt x="36" y="22"/>
                      <a:pt x="36" y="22"/>
                      <a:pt x="36"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40" y="22"/>
                      <a:pt x="40" y="22"/>
                      <a:pt x="40" y="22"/>
                    </a:cubicBezTo>
                    <a:cubicBezTo>
                      <a:pt x="41" y="22"/>
                      <a:pt x="41" y="22"/>
                      <a:pt x="41" y="22"/>
                    </a:cubicBezTo>
                    <a:cubicBezTo>
                      <a:pt x="42" y="22"/>
                      <a:pt x="42" y="22"/>
                      <a:pt x="42" y="23"/>
                    </a:cubicBezTo>
                    <a:cubicBezTo>
                      <a:pt x="42" y="23"/>
                      <a:pt x="42" y="23"/>
                      <a:pt x="43" y="23"/>
                    </a:cubicBezTo>
                    <a:cubicBezTo>
                      <a:pt x="43" y="23"/>
                      <a:pt x="43" y="23"/>
                      <a:pt x="43" y="23"/>
                    </a:cubicBezTo>
                    <a:cubicBezTo>
                      <a:pt x="43" y="23"/>
                      <a:pt x="43" y="23"/>
                      <a:pt x="43" y="23"/>
                    </a:cubicBezTo>
                    <a:cubicBezTo>
                      <a:pt x="43" y="23"/>
                      <a:pt x="43" y="23"/>
                      <a:pt x="43" y="23"/>
                    </a:cubicBezTo>
                    <a:cubicBezTo>
                      <a:pt x="43" y="23"/>
                      <a:pt x="43" y="22"/>
                      <a:pt x="43" y="22"/>
                    </a:cubicBezTo>
                    <a:cubicBezTo>
                      <a:pt x="43" y="22"/>
                      <a:pt x="43" y="22"/>
                      <a:pt x="43" y="22"/>
                    </a:cubicBezTo>
                    <a:cubicBezTo>
                      <a:pt x="43" y="22"/>
                      <a:pt x="43" y="22"/>
                      <a:pt x="43" y="22"/>
                    </a:cubicBezTo>
                    <a:cubicBezTo>
                      <a:pt x="43" y="22"/>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5" y="21"/>
                      <a:pt x="45" y="21"/>
                      <a:pt x="46" y="21"/>
                    </a:cubicBezTo>
                    <a:cubicBezTo>
                      <a:pt x="46" y="21"/>
                      <a:pt x="47" y="21"/>
                      <a:pt x="47" y="21"/>
                    </a:cubicBezTo>
                    <a:cubicBezTo>
                      <a:pt x="48" y="22"/>
                      <a:pt x="48" y="22"/>
                      <a:pt x="49" y="22"/>
                    </a:cubicBezTo>
                    <a:cubicBezTo>
                      <a:pt x="49" y="22"/>
                      <a:pt x="49" y="23"/>
                      <a:pt x="50" y="23"/>
                    </a:cubicBezTo>
                    <a:cubicBezTo>
                      <a:pt x="50" y="23"/>
                      <a:pt x="50" y="23"/>
                      <a:pt x="50" y="23"/>
                    </a:cubicBezTo>
                    <a:cubicBezTo>
                      <a:pt x="50" y="23"/>
                      <a:pt x="51" y="24"/>
                      <a:pt x="51" y="24"/>
                    </a:cubicBezTo>
                    <a:cubicBezTo>
                      <a:pt x="51" y="24"/>
                      <a:pt x="52" y="24"/>
                      <a:pt x="52" y="24"/>
                    </a:cubicBezTo>
                    <a:cubicBezTo>
                      <a:pt x="52" y="24"/>
                      <a:pt x="53" y="24"/>
                      <a:pt x="53" y="24"/>
                    </a:cubicBezTo>
                    <a:cubicBezTo>
                      <a:pt x="53" y="24"/>
                      <a:pt x="54" y="24"/>
                      <a:pt x="54" y="24"/>
                    </a:cubicBezTo>
                    <a:cubicBezTo>
                      <a:pt x="54" y="24"/>
                      <a:pt x="54" y="24"/>
                      <a:pt x="54" y="24"/>
                    </a:cubicBezTo>
                    <a:cubicBezTo>
                      <a:pt x="55" y="24"/>
                      <a:pt x="55" y="24"/>
                      <a:pt x="55" y="24"/>
                    </a:cubicBezTo>
                    <a:cubicBezTo>
                      <a:pt x="55" y="24"/>
                      <a:pt x="55" y="24"/>
                      <a:pt x="55" y="23"/>
                    </a:cubicBezTo>
                    <a:cubicBezTo>
                      <a:pt x="55" y="23"/>
                      <a:pt x="55" y="23"/>
                      <a:pt x="55" y="23"/>
                    </a:cubicBezTo>
                    <a:cubicBezTo>
                      <a:pt x="55" y="23"/>
                      <a:pt x="55" y="23"/>
                      <a:pt x="55" y="23"/>
                    </a:cubicBezTo>
                    <a:cubicBezTo>
                      <a:pt x="55" y="23"/>
                      <a:pt x="55" y="23"/>
                      <a:pt x="55" y="23"/>
                    </a:cubicBezTo>
                    <a:cubicBezTo>
                      <a:pt x="55" y="22"/>
                      <a:pt x="55" y="22"/>
                      <a:pt x="54" y="22"/>
                    </a:cubicBezTo>
                    <a:cubicBezTo>
                      <a:pt x="54" y="22"/>
                      <a:pt x="54" y="22"/>
                      <a:pt x="54" y="22"/>
                    </a:cubicBezTo>
                    <a:cubicBezTo>
                      <a:pt x="54" y="22"/>
                      <a:pt x="54" y="22"/>
                      <a:pt x="54" y="21"/>
                    </a:cubicBezTo>
                    <a:cubicBezTo>
                      <a:pt x="53" y="21"/>
                      <a:pt x="53" y="21"/>
                      <a:pt x="53" y="21"/>
                    </a:cubicBezTo>
                    <a:cubicBezTo>
                      <a:pt x="53" y="21"/>
                      <a:pt x="53" y="21"/>
                      <a:pt x="53" y="21"/>
                    </a:cubicBezTo>
                    <a:cubicBezTo>
                      <a:pt x="53" y="21"/>
                      <a:pt x="53" y="20"/>
                      <a:pt x="52" y="20"/>
                    </a:cubicBezTo>
                    <a:cubicBezTo>
                      <a:pt x="52" y="20"/>
                      <a:pt x="52" y="20"/>
                      <a:pt x="52" y="20"/>
                    </a:cubicBezTo>
                    <a:cubicBezTo>
                      <a:pt x="52" y="20"/>
                      <a:pt x="52" y="19"/>
                      <a:pt x="52" y="19"/>
                    </a:cubicBezTo>
                    <a:cubicBezTo>
                      <a:pt x="53" y="19"/>
                      <a:pt x="53" y="19"/>
                      <a:pt x="53" y="18"/>
                    </a:cubicBezTo>
                    <a:cubicBezTo>
                      <a:pt x="53" y="18"/>
                      <a:pt x="53" y="18"/>
                      <a:pt x="54" y="17"/>
                    </a:cubicBezTo>
                    <a:cubicBezTo>
                      <a:pt x="54" y="17"/>
                      <a:pt x="53" y="17"/>
                      <a:pt x="53" y="17"/>
                    </a:cubicBezTo>
                    <a:cubicBezTo>
                      <a:pt x="53" y="17"/>
                      <a:pt x="53" y="17"/>
                      <a:pt x="53" y="17"/>
                    </a:cubicBezTo>
                    <a:cubicBezTo>
                      <a:pt x="53" y="17"/>
                      <a:pt x="53" y="17"/>
                      <a:pt x="53" y="17"/>
                    </a:cubicBezTo>
                    <a:cubicBezTo>
                      <a:pt x="52" y="17"/>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5"/>
                      <a:pt x="51"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8" y="15"/>
                      <a:pt x="48" y="14"/>
                      <a:pt x="48" y="14"/>
                    </a:cubicBezTo>
                    <a:cubicBezTo>
                      <a:pt x="48" y="14"/>
                      <a:pt x="48" y="14"/>
                      <a:pt x="48" y="14"/>
                    </a:cubicBezTo>
                    <a:cubicBezTo>
                      <a:pt x="48" y="14"/>
                      <a:pt x="48" y="14"/>
                      <a:pt x="48" y="14"/>
                    </a:cubicBezTo>
                    <a:cubicBezTo>
                      <a:pt x="48" y="13"/>
                      <a:pt x="48" y="13"/>
                      <a:pt x="48" y="13"/>
                    </a:cubicBezTo>
                    <a:cubicBezTo>
                      <a:pt x="48" y="13"/>
                      <a:pt x="48" y="13"/>
                      <a:pt x="48" y="13"/>
                    </a:cubicBezTo>
                    <a:cubicBezTo>
                      <a:pt x="48" y="13"/>
                      <a:pt x="48" y="13"/>
                      <a:pt x="48" y="12"/>
                    </a:cubicBezTo>
                    <a:cubicBezTo>
                      <a:pt x="48" y="12"/>
                      <a:pt x="48" y="12"/>
                      <a:pt x="48" y="12"/>
                    </a:cubicBezTo>
                    <a:cubicBezTo>
                      <a:pt x="47" y="11"/>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5" y="10"/>
                      <a:pt x="45" y="10"/>
                      <a:pt x="45" y="9"/>
                    </a:cubicBezTo>
                    <a:cubicBezTo>
                      <a:pt x="45" y="9"/>
                      <a:pt x="45" y="9"/>
                      <a:pt x="45" y="9"/>
                    </a:cubicBezTo>
                    <a:cubicBezTo>
                      <a:pt x="45" y="9"/>
                      <a:pt x="45" y="9"/>
                      <a:pt x="45" y="9"/>
                    </a:cubicBezTo>
                    <a:cubicBezTo>
                      <a:pt x="45" y="9"/>
                      <a:pt x="44" y="9"/>
                      <a:pt x="44" y="9"/>
                    </a:cubicBezTo>
                    <a:cubicBezTo>
                      <a:pt x="44" y="9"/>
                      <a:pt x="44" y="9"/>
                      <a:pt x="44" y="9"/>
                    </a:cubicBezTo>
                    <a:cubicBezTo>
                      <a:pt x="44" y="9"/>
                      <a:pt x="44" y="9"/>
                      <a:pt x="44" y="9"/>
                    </a:cubicBezTo>
                    <a:cubicBezTo>
                      <a:pt x="42" y="9"/>
                      <a:pt x="41" y="9"/>
                      <a:pt x="40" y="9"/>
                    </a:cubicBezTo>
                    <a:cubicBezTo>
                      <a:pt x="39" y="9"/>
                      <a:pt x="38" y="9"/>
                      <a:pt x="38" y="9"/>
                    </a:cubicBezTo>
                    <a:cubicBezTo>
                      <a:pt x="37" y="9"/>
                      <a:pt x="36" y="9"/>
                      <a:pt x="36" y="9"/>
                    </a:cubicBezTo>
                    <a:cubicBezTo>
                      <a:pt x="36" y="10"/>
                      <a:pt x="36" y="10"/>
                      <a:pt x="35" y="10"/>
                    </a:cubicBezTo>
                    <a:cubicBezTo>
                      <a:pt x="35" y="10"/>
                      <a:pt x="35" y="10"/>
                      <a:pt x="35" y="10"/>
                    </a:cubicBezTo>
                    <a:cubicBezTo>
                      <a:pt x="34" y="10"/>
                      <a:pt x="34" y="10"/>
                      <a:pt x="34" y="10"/>
                    </a:cubicBezTo>
                    <a:cubicBezTo>
                      <a:pt x="34" y="10"/>
                      <a:pt x="34" y="10"/>
                      <a:pt x="33" y="10"/>
                    </a:cubicBezTo>
                    <a:cubicBezTo>
                      <a:pt x="33" y="9"/>
                      <a:pt x="33" y="9"/>
                      <a:pt x="33" y="9"/>
                    </a:cubicBezTo>
                    <a:cubicBezTo>
                      <a:pt x="33" y="9"/>
                      <a:pt x="32" y="9"/>
                      <a:pt x="32" y="9"/>
                    </a:cubicBezTo>
                    <a:cubicBezTo>
                      <a:pt x="32" y="8"/>
                      <a:pt x="32" y="8"/>
                      <a:pt x="32" y="8"/>
                    </a:cubicBezTo>
                    <a:cubicBezTo>
                      <a:pt x="31" y="8"/>
                      <a:pt x="31" y="8"/>
                      <a:pt x="31" y="8"/>
                    </a:cubicBezTo>
                    <a:cubicBezTo>
                      <a:pt x="31" y="8"/>
                      <a:pt x="31" y="7"/>
                      <a:pt x="30" y="7"/>
                    </a:cubicBezTo>
                    <a:cubicBezTo>
                      <a:pt x="30" y="7"/>
                      <a:pt x="30" y="7"/>
                      <a:pt x="30" y="7"/>
                    </a:cubicBezTo>
                    <a:cubicBezTo>
                      <a:pt x="29" y="7"/>
                      <a:pt x="29" y="7"/>
                      <a:pt x="28" y="7"/>
                    </a:cubicBezTo>
                    <a:cubicBezTo>
                      <a:pt x="28" y="7"/>
                      <a:pt x="27" y="6"/>
                      <a:pt x="27" y="6"/>
                    </a:cubicBezTo>
                    <a:cubicBezTo>
                      <a:pt x="26" y="6"/>
                      <a:pt x="26" y="5"/>
                      <a:pt x="25" y="5"/>
                    </a:cubicBezTo>
                    <a:cubicBezTo>
                      <a:pt x="25" y="5"/>
                      <a:pt x="25" y="4"/>
                      <a:pt x="24" y="4"/>
                    </a:cubicBezTo>
                    <a:cubicBezTo>
                      <a:pt x="24" y="4"/>
                      <a:pt x="24" y="4"/>
                      <a:pt x="24" y="4"/>
                    </a:cubicBezTo>
                    <a:cubicBezTo>
                      <a:pt x="24" y="4"/>
                      <a:pt x="24" y="4"/>
                      <a:pt x="24" y="4"/>
                    </a:cubicBezTo>
                    <a:cubicBezTo>
                      <a:pt x="24" y="4"/>
                      <a:pt x="23" y="4"/>
                      <a:pt x="23" y="4"/>
                    </a:cubicBezTo>
                    <a:cubicBezTo>
                      <a:pt x="23" y="3"/>
                      <a:pt x="23" y="3"/>
                      <a:pt x="22" y="3"/>
                    </a:cubicBezTo>
                    <a:cubicBezTo>
                      <a:pt x="22" y="3"/>
                      <a:pt x="22" y="3"/>
                      <a:pt x="21" y="3"/>
                    </a:cubicBezTo>
                    <a:cubicBezTo>
                      <a:pt x="21" y="3"/>
                      <a:pt x="21" y="3"/>
                      <a:pt x="21" y="3"/>
                    </a:cubicBezTo>
                    <a:cubicBezTo>
                      <a:pt x="21" y="3"/>
                      <a:pt x="20" y="3"/>
                      <a:pt x="20" y="4"/>
                    </a:cubicBezTo>
                    <a:cubicBezTo>
                      <a:pt x="20" y="4"/>
                      <a:pt x="20" y="4"/>
                      <a:pt x="19" y="4"/>
                    </a:cubicBezTo>
                    <a:cubicBezTo>
                      <a:pt x="19" y="4"/>
                      <a:pt x="19" y="4"/>
                      <a:pt x="18" y="4"/>
                    </a:cubicBezTo>
                    <a:cubicBezTo>
                      <a:pt x="18" y="4"/>
                      <a:pt x="18" y="4"/>
                      <a:pt x="18" y="4"/>
                    </a:cubicBezTo>
                    <a:cubicBezTo>
                      <a:pt x="17" y="4"/>
                      <a:pt x="17" y="4"/>
                      <a:pt x="17" y="4"/>
                    </a:cubicBezTo>
                    <a:cubicBezTo>
                      <a:pt x="17" y="4"/>
                      <a:pt x="16" y="4"/>
                      <a:pt x="16" y="4"/>
                    </a:cubicBezTo>
                    <a:cubicBezTo>
                      <a:pt x="15" y="4"/>
                      <a:pt x="15" y="4"/>
                      <a:pt x="14" y="4"/>
                    </a:cubicBezTo>
                    <a:cubicBezTo>
                      <a:pt x="14" y="4"/>
                      <a:pt x="14" y="4"/>
                      <a:pt x="13" y="3"/>
                    </a:cubicBezTo>
                    <a:cubicBezTo>
                      <a:pt x="13" y="3"/>
                      <a:pt x="12" y="3"/>
                      <a:pt x="12" y="3"/>
                    </a:cubicBezTo>
                    <a:cubicBezTo>
                      <a:pt x="12" y="3"/>
                      <a:pt x="12" y="3"/>
                      <a:pt x="11" y="3"/>
                    </a:cubicBezTo>
                    <a:cubicBezTo>
                      <a:pt x="11" y="2"/>
                      <a:pt x="10" y="2"/>
                      <a:pt x="9" y="2"/>
                    </a:cubicBezTo>
                    <a:cubicBezTo>
                      <a:pt x="9" y="1"/>
                      <a:pt x="8" y="1"/>
                      <a:pt x="7" y="1"/>
                    </a:cubicBezTo>
                    <a:cubicBezTo>
                      <a:pt x="6" y="1"/>
                      <a:pt x="5" y="0"/>
                      <a:pt x="5"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4" name="Freeform 108">
                <a:extLst>
                  <a:ext uri="{FF2B5EF4-FFF2-40B4-BE49-F238E27FC236}">
                    <a16:creationId xmlns:a16="http://schemas.microsoft.com/office/drawing/2014/main" id="{74B5004B-18D7-8849-94D1-15B57E8FFCAA}"/>
                  </a:ext>
                </a:extLst>
              </p:cNvPr>
              <p:cNvSpPr>
                <a:spLocks noEditPoints="1"/>
              </p:cNvSpPr>
              <p:nvPr/>
            </p:nvSpPr>
            <p:spPr bwMode="auto">
              <a:xfrm>
                <a:off x="4073" y="823"/>
                <a:ext cx="58" cy="26"/>
              </a:xfrm>
              <a:custGeom>
                <a:avLst/>
                <a:gdLst>
                  <a:gd name="T0" fmla="*/ 30 w 54"/>
                  <a:gd name="T1" fmla="*/ 24 h 24"/>
                  <a:gd name="T2" fmla="*/ 31 w 54"/>
                  <a:gd name="T3" fmla="*/ 24 h 24"/>
                  <a:gd name="T4" fmla="*/ 41 w 54"/>
                  <a:gd name="T5" fmla="*/ 22 h 24"/>
                  <a:gd name="T6" fmla="*/ 43 w 54"/>
                  <a:gd name="T7" fmla="*/ 22 h 24"/>
                  <a:gd name="T8" fmla="*/ 40 w 54"/>
                  <a:gd name="T9" fmla="*/ 22 h 24"/>
                  <a:gd name="T10" fmla="*/ 40 w 54"/>
                  <a:gd name="T11" fmla="*/ 22 h 24"/>
                  <a:gd name="T12" fmla="*/ 45 w 54"/>
                  <a:gd name="T13" fmla="*/ 22 h 24"/>
                  <a:gd name="T14" fmla="*/ 45 w 54"/>
                  <a:gd name="T15" fmla="*/ 23 h 24"/>
                  <a:gd name="T16" fmla="*/ 45 w 54"/>
                  <a:gd name="T17" fmla="*/ 21 h 24"/>
                  <a:gd name="T18" fmla="*/ 14 w 54"/>
                  <a:gd name="T19" fmla="*/ 19 h 24"/>
                  <a:gd name="T20" fmla="*/ 51 w 54"/>
                  <a:gd name="T21" fmla="*/ 15 h 24"/>
                  <a:gd name="T22" fmla="*/ 51 w 54"/>
                  <a:gd name="T23" fmla="*/ 15 h 24"/>
                  <a:gd name="T24" fmla="*/ 52 w 54"/>
                  <a:gd name="T25" fmla="*/ 15 h 24"/>
                  <a:gd name="T26" fmla="*/ 53 w 54"/>
                  <a:gd name="T27" fmla="*/ 16 h 24"/>
                  <a:gd name="T28" fmla="*/ 0 w 54"/>
                  <a:gd name="T29" fmla="*/ 1 h 24"/>
                  <a:gd name="T30" fmla="*/ 0 w 54"/>
                  <a:gd name="T31" fmla="*/ 1 h 24"/>
                  <a:gd name="T32" fmla="*/ 1 w 54"/>
                  <a:gd name="T33" fmla="*/ 1 h 24"/>
                  <a:gd name="T34" fmla="*/ 6 w 54"/>
                  <a:gd name="T35" fmla="*/ 3 h 24"/>
                  <a:gd name="T36" fmla="*/ 14 w 54"/>
                  <a:gd name="T37" fmla="*/ 10 h 24"/>
                  <a:gd name="T38" fmla="*/ 16 w 54"/>
                  <a:gd name="T39" fmla="*/ 14 h 24"/>
                  <a:gd name="T40" fmla="*/ 15 w 54"/>
                  <a:gd name="T41" fmla="*/ 18 h 24"/>
                  <a:gd name="T42" fmla="*/ 18 w 54"/>
                  <a:gd name="T43" fmla="*/ 19 h 24"/>
                  <a:gd name="T44" fmla="*/ 16 w 54"/>
                  <a:gd name="T45" fmla="*/ 19 h 24"/>
                  <a:gd name="T46" fmla="*/ 18 w 54"/>
                  <a:gd name="T47" fmla="*/ 15 h 24"/>
                  <a:gd name="T48" fmla="*/ 15 w 54"/>
                  <a:gd name="T49" fmla="*/ 11 h 24"/>
                  <a:gd name="T50" fmla="*/ 9 w 54"/>
                  <a:gd name="T51" fmla="*/ 3 h 24"/>
                  <a:gd name="T52" fmla="*/ 2 w 54"/>
                  <a:gd name="T53" fmla="*/ 1 h 24"/>
                  <a:gd name="T54" fmla="*/ 3 w 54"/>
                  <a:gd name="T55" fmla="*/ 0 h 24"/>
                  <a:gd name="T56" fmla="*/ 5 w 54"/>
                  <a:gd name="T57" fmla="*/ 0 h 24"/>
                  <a:gd name="T58" fmla="*/ 4 w 54"/>
                  <a:gd name="T59" fmla="*/ 0 h 24"/>
                  <a:gd name="T60" fmla="*/ 3 w 54"/>
                  <a:gd name="T61" fmla="*/ 0 h 24"/>
                  <a:gd name="T62" fmla="*/ 4 w 54"/>
                  <a:gd name="T63" fmla="*/ 0 h 24"/>
                  <a:gd name="T64" fmla="*/ 13 w 54"/>
                  <a:gd name="T65" fmla="*/ 3 h 24"/>
                  <a:gd name="T66" fmla="*/ 19 w 54"/>
                  <a:gd name="T67" fmla="*/ 4 h 24"/>
                  <a:gd name="T68" fmla="*/ 23 w 54"/>
                  <a:gd name="T69" fmla="*/ 3 h 24"/>
                  <a:gd name="T70" fmla="*/ 26 w 54"/>
                  <a:gd name="T71" fmla="*/ 4 h 24"/>
                  <a:gd name="T72" fmla="*/ 32 w 54"/>
                  <a:gd name="T73" fmla="*/ 7 h 24"/>
                  <a:gd name="T74" fmla="*/ 35 w 54"/>
                  <a:gd name="T75" fmla="*/ 9 h 24"/>
                  <a:gd name="T76" fmla="*/ 38 w 54"/>
                  <a:gd name="T77" fmla="*/ 9 h 24"/>
                  <a:gd name="T78" fmla="*/ 46 w 54"/>
                  <a:gd name="T79" fmla="*/ 9 h 24"/>
                  <a:gd name="T80" fmla="*/ 48 w 54"/>
                  <a:gd name="T81" fmla="*/ 10 h 24"/>
                  <a:gd name="T82" fmla="*/ 50 w 54"/>
                  <a:gd name="T83" fmla="*/ 12 h 24"/>
                  <a:gd name="T84" fmla="*/ 50 w 54"/>
                  <a:gd name="T85" fmla="*/ 14 h 24"/>
                  <a:gd name="T86" fmla="*/ 49 w 54"/>
                  <a:gd name="T87" fmla="*/ 11 h 24"/>
                  <a:gd name="T88" fmla="*/ 47 w 54"/>
                  <a:gd name="T89" fmla="*/ 9 h 24"/>
                  <a:gd name="T90" fmla="*/ 46 w 54"/>
                  <a:gd name="T91" fmla="*/ 9 h 24"/>
                  <a:gd name="T92" fmla="*/ 37 w 54"/>
                  <a:gd name="T93" fmla="*/ 10 h 24"/>
                  <a:gd name="T94" fmla="*/ 34 w 54"/>
                  <a:gd name="T95" fmla="*/ 8 h 24"/>
                  <a:gd name="T96" fmla="*/ 29 w 54"/>
                  <a:gd name="T97" fmla="*/ 6 h 24"/>
                  <a:gd name="T98" fmla="*/ 25 w 54"/>
                  <a:gd name="T99" fmla="*/ 4 h 24"/>
                  <a:gd name="T100" fmla="*/ 21 w 54"/>
                  <a:gd name="T101" fmla="*/ 4 h 24"/>
                  <a:gd name="T102" fmla="*/ 16 w 54"/>
                  <a:gd name="T103" fmla="*/ 4 h 24"/>
                  <a:gd name="T104" fmla="*/ 9 w 54"/>
                  <a:gd name="T10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4">
                    <a:moveTo>
                      <a:pt x="30" y="24"/>
                    </a:move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0" y="24"/>
                    </a:cubicBezTo>
                    <a:cubicBezTo>
                      <a:pt x="30" y="24"/>
                      <a:pt x="30" y="24"/>
                      <a:pt x="30" y="24"/>
                    </a:cubicBezTo>
                    <a:cubicBezTo>
                      <a:pt x="30" y="24"/>
                      <a:pt x="30" y="24"/>
                      <a:pt x="30" y="24"/>
                    </a:cubicBezTo>
                    <a:moveTo>
                      <a:pt x="41" y="22"/>
                    </a:moveTo>
                    <a:cubicBezTo>
                      <a:pt x="41" y="22"/>
                      <a:pt x="41" y="22"/>
                      <a:pt x="41" y="22"/>
                    </a:cubicBezTo>
                    <a:cubicBezTo>
                      <a:pt x="42" y="22"/>
                      <a:pt x="42" y="22"/>
                      <a:pt x="42" y="22"/>
                    </a:cubicBezTo>
                    <a:cubicBezTo>
                      <a:pt x="43" y="22"/>
                      <a:pt x="43" y="22"/>
                      <a:pt x="43" y="22"/>
                    </a:cubicBezTo>
                    <a:cubicBezTo>
                      <a:pt x="44" y="22"/>
                      <a:pt x="44" y="23"/>
                      <a:pt x="44" y="23"/>
                    </a:cubicBezTo>
                    <a:cubicBezTo>
                      <a:pt x="44" y="22"/>
                      <a:pt x="44" y="22"/>
                      <a:pt x="43" y="22"/>
                    </a:cubicBezTo>
                    <a:cubicBezTo>
                      <a:pt x="43" y="22"/>
                      <a:pt x="43" y="22"/>
                      <a:pt x="42" y="22"/>
                    </a:cubicBezTo>
                    <a:cubicBezTo>
                      <a:pt x="42" y="22"/>
                      <a:pt x="42" y="22"/>
                      <a:pt x="41" y="22"/>
                    </a:cubicBezTo>
                    <a:cubicBezTo>
                      <a:pt x="41" y="22"/>
                      <a:pt x="41" y="22"/>
                      <a:pt x="41" y="22"/>
                    </a:cubicBezTo>
                    <a:moveTo>
                      <a:pt x="40" y="22"/>
                    </a:move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moveTo>
                      <a:pt x="45" y="21"/>
                    </a:moveTo>
                    <a:cubicBezTo>
                      <a:pt x="45" y="21"/>
                      <a:pt x="45" y="22"/>
                      <a:pt x="45" y="22"/>
                    </a:cubicBezTo>
                    <a:cubicBezTo>
                      <a:pt x="45" y="22"/>
                      <a:pt x="45" y="22"/>
                      <a:pt x="45" y="22"/>
                    </a:cubicBezTo>
                    <a:cubicBezTo>
                      <a:pt x="45" y="22"/>
                      <a:pt x="45" y="22"/>
                      <a:pt x="45" y="22"/>
                    </a:cubicBezTo>
                    <a:cubicBezTo>
                      <a:pt x="45" y="22"/>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2"/>
                      <a:pt x="45" y="22"/>
                    </a:cubicBezTo>
                    <a:cubicBezTo>
                      <a:pt x="45" y="22"/>
                      <a:pt x="45" y="22"/>
                      <a:pt x="45" y="22"/>
                    </a:cubicBezTo>
                    <a:cubicBezTo>
                      <a:pt x="45" y="22"/>
                      <a:pt x="45" y="22"/>
                      <a:pt x="45" y="22"/>
                    </a:cubicBezTo>
                    <a:cubicBezTo>
                      <a:pt x="45" y="22"/>
                      <a:pt x="45" y="21"/>
                      <a:pt x="45" y="21"/>
                    </a:cubicBezTo>
                    <a:moveTo>
                      <a:pt x="15" y="19"/>
                    </a:move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moveTo>
                      <a:pt x="52"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3" y="15"/>
                      <a:pt x="53" y="15"/>
                      <a:pt x="53" y="16"/>
                    </a:cubicBezTo>
                    <a:cubicBezTo>
                      <a:pt x="53" y="16"/>
                      <a:pt x="53" y="16"/>
                      <a:pt x="54" y="16"/>
                    </a:cubicBezTo>
                    <a:cubicBezTo>
                      <a:pt x="53" y="16"/>
                      <a:pt x="53" y="16"/>
                      <a:pt x="53" y="16"/>
                    </a:cubicBezTo>
                    <a:cubicBezTo>
                      <a:pt x="53" y="15"/>
                      <a:pt x="53" y="15"/>
                      <a:pt x="52" y="15"/>
                    </a:cubicBezTo>
                    <a:cubicBezTo>
                      <a:pt x="52" y="15"/>
                      <a:pt x="52" y="15"/>
                      <a:pt x="52" y="15"/>
                    </a:cubicBezTo>
                    <a:cubicBezTo>
                      <a:pt x="52" y="15"/>
                      <a:pt x="52" y="15"/>
                      <a:pt x="52" y="15"/>
                    </a:cubicBezTo>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2" y="1"/>
                    </a:move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2" y="2"/>
                    </a:cubicBezTo>
                    <a:cubicBezTo>
                      <a:pt x="2" y="2"/>
                      <a:pt x="3" y="2"/>
                      <a:pt x="3" y="3"/>
                    </a:cubicBezTo>
                    <a:cubicBezTo>
                      <a:pt x="4" y="3"/>
                      <a:pt x="4" y="3"/>
                      <a:pt x="5" y="3"/>
                    </a:cubicBezTo>
                    <a:cubicBezTo>
                      <a:pt x="5" y="3"/>
                      <a:pt x="6" y="3"/>
                      <a:pt x="6" y="3"/>
                    </a:cubicBezTo>
                    <a:cubicBezTo>
                      <a:pt x="7" y="4"/>
                      <a:pt x="8" y="4"/>
                      <a:pt x="9" y="4"/>
                    </a:cubicBezTo>
                    <a:cubicBezTo>
                      <a:pt x="9" y="4"/>
                      <a:pt x="10" y="5"/>
                      <a:pt x="11" y="5"/>
                    </a:cubicBezTo>
                    <a:cubicBezTo>
                      <a:pt x="11" y="5"/>
                      <a:pt x="12" y="6"/>
                      <a:pt x="12" y="6"/>
                    </a:cubicBezTo>
                    <a:cubicBezTo>
                      <a:pt x="13" y="7"/>
                      <a:pt x="13" y="7"/>
                      <a:pt x="13" y="8"/>
                    </a:cubicBezTo>
                    <a:cubicBezTo>
                      <a:pt x="13" y="9"/>
                      <a:pt x="13" y="9"/>
                      <a:pt x="14" y="10"/>
                    </a:cubicBezTo>
                    <a:cubicBezTo>
                      <a:pt x="14" y="10"/>
                      <a:pt x="14" y="11"/>
                      <a:pt x="14" y="11"/>
                    </a:cubicBezTo>
                    <a:cubicBezTo>
                      <a:pt x="14" y="12"/>
                      <a:pt x="15" y="12"/>
                      <a:pt x="15" y="12"/>
                    </a:cubicBezTo>
                    <a:cubicBezTo>
                      <a:pt x="15" y="12"/>
                      <a:pt x="15" y="13"/>
                      <a:pt x="16" y="13"/>
                    </a:cubicBezTo>
                    <a:cubicBezTo>
                      <a:pt x="16" y="13"/>
                      <a:pt x="16" y="13"/>
                      <a:pt x="16" y="13"/>
                    </a:cubicBezTo>
                    <a:cubicBezTo>
                      <a:pt x="16" y="14"/>
                      <a:pt x="16" y="14"/>
                      <a:pt x="16" y="14"/>
                    </a:cubicBezTo>
                    <a:cubicBezTo>
                      <a:pt x="17" y="14"/>
                      <a:pt x="17" y="15"/>
                      <a:pt x="17" y="15"/>
                    </a:cubicBezTo>
                    <a:cubicBezTo>
                      <a:pt x="17" y="15"/>
                      <a:pt x="16" y="16"/>
                      <a:pt x="16" y="16"/>
                    </a:cubicBezTo>
                    <a:cubicBezTo>
                      <a:pt x="16" y="17"/>
                      <a:pt x="16" y="17"/>
                      <a:pt x="16" y="17"/>
                    </a:cubicBezTo>
                    <a:cubicBezTo>
                      <a:pt x="16" y="17"/>
                      <a:pt x="16" y="17"/>
                      <a:pt x="16" y="18"/>
                    </a:cubicBezTo>
                    <a:cubicBezTo>
                      <a:pt x="16" y="18"/>
                      <a:pt x="15" y="18"/>
                      <a:pt x="15" y="18"/>
                    </a:cubicBezTo>
                    <a:cubicBezTo>
                      <a:pt x="15" y="18"/>
                      <a:pt x="15" y="19"/>
                      <a:pt x="15" y="19"/>
                    </a:cubicBezTo>
                    <a:cubicBezTo>
                      <a:pt x="15" y="19"/>
                      <a:pt x="15" y="19"/>
                      <a:pt x="15" y="19"/>
                    </a:cubicBezTo>
                    <a:cubicBezTo>
                      <a:pt x="15" y="19"/>
                      <a:pt x="16" y="19"/>
                      <a:pt x="16" y="19"/>
                    </a:cubicBezTo>
                    <a:cubicBezTo>
                      <a:pt x="17" y="19"/>
                      <a:pt x="17" y="19"/>
                      <a:pt x="17" y="19"/>
                    </a:cubicBezTo>
                    <a:cubicBezTo>
                      <a:pt x="18" y="19"/>
                      <a:pt x="18" y="19"/>
                      <a:pt x="18" y="19"/>
                    </a:cubicBezTo>
                    <a:cubicBezTo>
                      <a:pt x="19" y="19"/>
                      <a:pt x="19" y="19"/>
                      <a:pt x="19" y="19"/>
                    </a:cubicBezTo>
                    <a:cubicBezTo>
                      <a:pt x="19" y="19"/>
                      <a:pt x="19" y="19"/>
                      <a:pt x="19" y="19"/>
                    </a:cubicBezTo>
                    <a:cubicBezTo>
                      <a:pt x="18" y="19"/>
                      <a:pt x="18" y="19"/>
                      <a:pt x="18" y="19"/>
                    </a:cubicBezTo>
                    <a:cubicBezTo>
                      <a:pt x="18" y="19"/>
                      <a:pt x="17" y="19"/>
                      <a:pt x="17" y="19"/>
                    </a:cubicBezTo>
                    <a:cubicBezTo>
                      <a:pt x="17" y="19"/>
                      <a:pt x="16" y="19"/>
                      <a:pt x="16" y="19"/>
                    </a:cubicBezTo>
                    <a:cubicBezTo>
                      <a:pt x="16" y="19"/>
                      <a:pt x="16" y="19"/>
                      <a:pt x="16" y="18"/>
                    </a:cubicBezTo>
                    <a:cubicBezTo>
                      <a:pt x="17" y="18"/>
                      <a:pt x="17" y="18"/>
                      <a:pt x="17" y="18"/>
                    </a:cubicBezTo>
                    <a:cubicBezTo>
                      <a:pt x="17" y="18"/>
                      <a:pt x="17" y="17"/>
                      <a:pt x="17" y="17"/>
                    </a:cubicBezTo>
                    <a:cubicBezTo>
                      <a:pt x="17" y="17"/>
                      <a:pt x="17" y="17"/>
                      <a:pt x="17" y="17"/>
                    </a:cubicBezTo>
                    <a:cubicBezTo>
                      <a:pt x="17" y="16"/>
                      <a:pt x="18" y="15"/>
                      <a:pt x="18" y="15"/>
                    </a:cubicBezTo>
                    <a:cubicBezTo>
                      <a:pt x="18" y="14"/>
                      <a:pt x="18" y="14"/>
                      <a:pt x="17" y="14"/>
                    </a:cubicBezTo>
                    <a:cubicBezTo>
                      <a:pt x="17" y="13"/>
                      <a:pt x="17" y="13"/>
                      <a:pt x="17" y="13"/>
                    </a:cubicBezTo>
                    <a:cubicBezTo>
                      <a:pt x="17" y="13"/>
                      <a:pt x="16" y="12"/>
                      <a:pt x="16" y="12"/>
                    </a:cubicBezTo>
                    <a:cubicBezTo>
                      <a:pt x="16" y="12"/>
                      <a:pt x="16" y="12"/>
                      <a:pt x="16" y="12"/>
                    </a:cubicBezTo>
                    <a:cubicBezTo>
                      <a:pt x="15" y="11"/>
                      <a:pt x="15" y="11"/>
                      <a:pt x="15" y="11"/>
                    </a:cubicBezTo>
                    <a:cubicBezTo>
                      <a:pt x="15" y="10"/>
                      <a:pt x="15" y="10"/>
                      <a:pt x="14" y="10"/>
                    </a:cubicBezTo>
                    <a:cubicBezTo>
                      <a:pt x="14" y="9"/>
                      <a:pt x="14" y="9"/>
                      <a:pt x="14" y="8"/>
                    </a:cubicBezTo>
                    <a:cubicBezTo>
                      <a:pt x="14" y="7"/>
                      <a:pt x="13" y="6"/>
                      <a:pt x="13" y="6"/>
                    </a:cubicBezTo>
                    <a:cubicBezTo>
                      <a:pt x="13" y="5"/>
                      <a:pt x="12" y="5"/>
                      <a:pt x="11" y="4"/>
                    </a:cubicBezTo>
                    <a:cubicBezTo>
                      <a:pt x="11" y="4"/>
                      <a:pt x="10" y="4"/>
                      <a:pt x="9" y="3"/>
                    </a:cubicBezTo>
                    <a:cubicBezTo>
                      <a:pt x="8" y="3"/>
                      <a:pt x="7" y="3"/>
                      <a:pt x="6" y="3"/>
                    </a:cubicBezTo>
                    <a:cubicBezTo>
                      <a:pt x="6" y="2"/>
                      <a:pt x="6" y="2"/>
                      <a:pt x="5" y="2"/>
                    </a:cubicBezTo>
                    <a:cubicBezTo>
                      <a:pt x="5" y="2"/>
                      <a:pt x="4" y="2"/>
                      <a:pt x="4" y="2"/>
                    </a:cubicBezTo>
                    <a:cubicBezTo>
                      <a:pt x="4" y="2"/>
                      <a:pt x="3" y="2"/>
                      <a:pt x="3" y="1"/>
                    </a:cubicBezTo>
                    <a:cubicBezTo>
                      <a:pt x="2" y="1"/>
                      <a:pt x="2" y="1"/>
                      <a:pt x="2" y="1"/>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6" y="0"/>
                      <a:pt x="7" y="0"/>
                    </a:cubicBezTo>
                    <a:cubicBezTo>
                      <a:pt x="7" y="0"/>
                      <a:pt x="8" y="1"/>
                      <a:pt x="9" y="1"/>
                    </a:cubicBezTo>
                    <a:cubicBezTo>
                      <a:pt x="10" y="1"/>
                      <a:pt x="11" y="1"/>
                      <a:pt x="11" y="2"/>
                    </a:cubicBezTo>
                    <a:cubicBezTo>
                      <a:pt x="12" y="2"/>
                      <a:pt x="13" y="2"/>
                      <a:pt x="13" y="3"/>
                    </a:cubicBezTo>
                    <a:cubicBezTo>
                      <a:pt x="14" y="3"/>
                      <a:pt x="14" y="3"/>
                      <a:pt x="14" y="3"/>
                    </a:cubicBezTo>
                    <a:cubicBezTo>
                      <a:pt x="14" y="3"/>
                      <a:pt x="15" y="3"/>
                      <a:pt x="15" y="3"/>
                    </a:cubicBezTo>
                    <a:cubicBezTo>
                      <a:pt x="16" y="4"/>
                      <a:pt x="16" y="4"/>
                      <a:pt x="16" y="4"/>
                    </a:cubicBezTo>
                    <a:cubicBezTo>
                      <a:pt x="17" y="4"/>
                      <a:pt x="17" y="4"/>
                      <a:pt x="18" y="4"/>
                    </a:cubicBezTo>
                    <a:cubicBezTo>
                      <a:pt x="18" y="4"/>
                      <a:pt x="19" y="4"/>
                      <a:pt x="19" y="4"/>
                    </a:cubicBezTo>
                    <a:cubicBezTo>
                      <a:pt x="19" y="4"/>
                      <a:pt x="19" y="4"/>
                      <a:pt x="20" y="4"/>
                    </a:cubicBezTo>
                    <a:cubicBezTo>
                      <a:pt x="20" y="4"/>
                      <a:pt x="20" y="4"/>
                      <a:pt x="20" y="4"/>
                    </a:cubicBezTo>
                    <a:cubicBezTo>
                      <a:pt x="21" y="4"/>
                      <a:pt x="21" y="4"/>
                      <a:pt x="21" y="4"/>
                    </a:cubicBezTo>
                    <a:cubicBezTo>
                      <a:pt x="22" y="4"/>
                      <a:pt x="22" y="4"/>
                      <a:pt x="22" y="4"/>
                    </a:cubicBezTo>
                    <a:cubicBezTo>
                      <a:pt x="22" y="3"/>
                      <a:pt x="23" y="3"/>
                      <a:pt x="23" y="3"/>
                    </a:cubicBezTo>
                    <a:cubicBezTo>
                      <a:pt x="23" y="3"/>
                      <a:pt x="23" y="3"/>
                      <a:pt x="23" y="3"/>
                    </a:cubicBezTo>
                    <a:cubicBezTo>
                      <a:pt x="24" y="3"/>
                      <a:pt x="24" y="3"/>
                      <a:pt x="24" y="3"/>
                    </a:cubicBezTo>
                    <a:cubicBezTo>
                      <a:pt x="25" y="3"/>
                      <a:pt x="25" y="3"/>
                      <a:pt x="25" y="4"/>
                    </a:cubicBezTo>
                    <a:cubicBezTo>
                      <a:pt x="25" y="4"/>
                      <a:pt x="26" y="4"/>
                      <a:pt x="26" y="4"/>
                    </a:cubicBezTo>
                    <a:cubicBezTo>
                      <a:pt x="26" y="4"/>
                      <a:pt x="26" y="4"/>
                      <a:pt x="26" y="4"/>
                    </a:cubicBezTo>
                    <a:cubicBezTo>
                      <a:pt x="26" y="4"/>
                      <a:pt x="26" y="4"/>
                      <a:pt x="26" y="4"/>
                    </a:cubicBezTo>
                    <a:cubicBezTo>
                      <a:pt x="27" y="4"/>
                      <a:pt x="27" y="5"/>
                      <a:pt x="27" y="5"/>
                    </a:cubicBezTo>
                    <a:cubicBezTo>
                      <a:pt x="28" y="5"/>
                      <a:pt x="28" y="6"/>
                      <a:pt x="29" y="6"/>
                    </a:cubicBezTo>
                    <a:cubicBezTo>
                      <a:pt x="29" y="6"/>
                      <a:pt x="30" y="7"/>
                      <a:pt x="30" y="7"/>
                    </a:cubicBezTo>
                    <a:cubicBezTo>
                      <a:pt x="31" y="7"/>
                      <a:pt x="31" y="7"/>
                      <a:pt x="32" y="7"/>
                    </a:cubicBezTo>
                    <a:cubicBezTo>
                      <a:pt x="32" y="7"/>
                      <a:pt x="32" y="7"/>
                      <a:pt x="32" y="7"/>
                    </a:cubicBezTo>
                    <a:cubicBezTo>
                      <a:pt x="33" y="7"/>
                      <a:pt x="33" y="8"/>
                      <a:pt x="33" y="8"/>
                    </a:cubicBezTo>
                    <a:cubicBezTo>
                      <a:pt x="33" y="8"/>
                      <a:pt x="33" y="8"/>
                      <a:pt x="34" y="8"/>
                    </a:cubicBezTo>
                    <a:cubicBezTo>
                      <a:pt x="34" y="8"/>
                      <a:pt x="34" y="8"/>
                      <a:pt x="34" y="9"/>
                    </a:cubicBezTo>
                    <a:cubicBezTo>
                      <a:pt x="34" y="9"/>
                      <a:pt x="35" y="9"/>
                      <a:pt x="35" y="9"/>
                    </a:cubicBezTo>
                    <a:cubicBezTo>
                      <a:pt x="35" y="9"/>
                      <a:pt x="35" y="9"/>
                      <a:pt x="35" y="10"/>
                    </a:cubicBezTo>
                    <a:cubicBezTo>
                      <a:pt x="36" y="10"/>
                      <a:pt x="36" y="10"/>
                      <a:pt x="36" y="10"/>
                    </a:cubicBezTo>
                    <a:cubicBezTo>
                      <a:pt x="36" y="10"/>
                      <a:pt x="36" y="10"/>
                      <a:pt x="37" y="10"/>
                    </a:cubicBezTo>
                    <a:cubicBezTo>
                      <a:pt x="37" y="10"/>
                      <a:pt x="37" y="10"/>
                      <a:pt x="37" y="10"/>
                    </a:cubicBezTo>
                    <a:cubicBezTo>
                      <a:pt x="38" y="10"/>
                      <a:pt x="38" y="10"/>
                      <a:pt x="38" y="9"/>
                    </a:cubicBezTo>
                    <a:cubicBezTo>
                      <a:pt x="38" y="9"/>
                      <a:pt x="39" y="9"/>
                      <a:pt x="40" y="9"/>
                    </a:cubicBezTo>
                    <a:cubicBezTo>
                      <a:pt x="40" y="9"/>
                      <a:pt x="41" y="9"/>
                      <a:pt x="42" y="9"/>
                    </a:cubicBezTo>
                    <a:cubicBezTo>
                      <a:pt x="43" y="9"/>
                      <a:pt x="44" y="9"/>
                      <a:pt x="46" y="9"/>
                    </a:cubicBezTo>
                    <a:cubicBezTo>
                      <a:pt x="46" y="9"/>
                      <a:pt x="46" y="9"/>
                      <a:pt x="46" y="9"/>
                    </a:cubicBezTo>
                    <a:cubicBezTo>
                      <a:pt x="46" y="9"/>
                      <a:pt x="46" y="9"/>
                      <a:pt x="46" y="9"/>
                    </a:cubicBezTo>
                    <a:cubicBezTo>
                      <a:pt x="46" y="9"/>
                      <a:pt x="47" y="9"/>
                      <a:pt x="47" y="9"/>
                    </a:cubicBezTo>
                    <a:cubicBezTo>
                      <a:pt x="47" y="9"/>
                      <a:pt x="47" y="9"/>
                      <a:pt x="47" y="9"/>
                    </a:cubicBezTo>
                    <a:cubicBezTo>
                      <a:pt x="47" y="9"/>
                      <a:pt x="47" y="9"/>
                      <a:pt x="47" y="9"/>
                    </a:cubicBezTo>
                    <a:cubicBezTo>
                      <a:pt x="47" y="10"/>
                      <a:pt x="47" y="10"/>
                      <a:pt x="48" y="10"/>
                    </a:cubicBezTo>
                    <a:cubicBezTo>
                      <a:pt x="48" y="10"/>
                      <a:pt x="48" y="10"/>
                      <a:pt x="48" y="10"/>
                    </a:cubicBezTo>
                    <a:cubicBezTo>
                      <a:pt x="48" y="10"/>
                      <a:pt x="48" y="10"/>
                      <a:pt x="49" y="10"/>
                    </a:cubicBezTo>
                    <a:cubicBezTo>
                      <a:pt x="49" y="10"/>
                      <a:pt x="49" y="10"/>
                      <a:pt x="49" y="10"/>
                    </a:cubicBezTo>
                    <a:cubicBezTo>
                      <a:pt x="49" y="10"/>
                      <a:pt x="49" y="11"/>
                      <a:pt x="49" y="11"/>
                    </a:cubicBezTo>
                    <a:cubicBezTo>
                      <a:pt x="49" y="11"/>
                      <a:pt x="49" y="11"/>
                      <a:pt x="50" y="12"/>
                    </a:cubicBezTo>
                    <a:cubicBezTo>
                      <a:pt x="50" y="12"/>
                      <a:pt x="50" y="12"/>
                      <a:pt x="50" y="12"/>
                    </a:cubicBezTo>
                    <a:cubicBezTo>
                      <a:pt x="50" y="13"/>
                      <a:pt x="50" y="13"/>
                      <a:pt x="50" y="13"/>
                    </a:cubicBezTo>
                    <a:cubicBezTo>
                      <a:pt x="50" y="13"/>
                      <a:pt x="50" y="13"/>
                      <a:pt x="50" y="13"/>
                    </a:cubicBezTo>
                    <a:cubicBezTo>
                      <a:pt x="50" y="13"/>
                      <a:pt x="50" y="13"/>
                      <a:pt x="50" y="14"/>
                    </a:cubicBezTo>
                    <a:cubicBezTo>
                      <a:pt x="50" y="14"/>
                      <a:pt x="50" y="14"/>
                      <a:pt x="50" y="14"/>
                    </a:cubicBezTo>
                    <a:cubicBezTo>
                      <a:pt x="50" y="14"/>
                      <a:pt x="50" y="14"/>
                      <a:pt x="50" y="14"/>
                    </a:cubicBezTo>
                    <a:cubicBezTo>
                      <a:pt x="50" y="13"/>
                      <a:pt x="50" y="13"/>
                      <a:pt x="50" y="13"/>
                    </a:cubicBezTo>
                    <a:cubicBezTo>
                      <a:pt x="50" y="13"/>
                      <a:pt x="50" y="13"/>
                      <a:pt x="50" y="13"/>
                    </a:cubicBezTo>
                    <a:cubicBezTo>
                      <a:pt x="50" y="13"/>
                      <a:pt x="50" y="13"/>
                      <a:pt x="50" y="12"/>
                    </a:cubicBezTo>
                    <a:cubicBezTo>
                      <a:pt x="50" y="12"/>
                      <a:pt x="50" y="12"/>
                      <a:pt x="50" y="12"/>
                    </a:cubicBezTo>
                    <a:cubicBezTo>
                      <a:pt x="49" y="11"/>
                      <a:pt x="49" y="11"/>
                      <a:pt x="49" y="11"/>
                    </a:cubicBezTo>
                    <a:cubicBezTo>
                      <a:pt x="49" y="11"/>
                      <a:pt x="49" y="10"/>
                      <a:pt x="49" y="10"/>
                    </a:cubicBezTo>
                    <a:cubicBezTo>
                      <a:pt x="49" y="10"/>
                      <a:pt x="49" y="10"/>
                      <a:pt x="49" y="10"/>
                    </a:cubicBezTo>
                    <a:cubicBezTo>
                      <a:pt x="48" y="10"/>
                      <a:pt x="48" y="10"/>
                      <a:pt x="48" y="10"/>
                    </a:cubicBezTo>
                    <a:cubicBezTo>
                      <a:pt x="48" y="10"/>
                      <a:pt x="48" y="10"/>
                      <a:pt x="48" y="10"/>
                    </a:cubicBezTo>
                    <a:cubicBezTo>
                      <a:pt x="47" y="10"/>
                      <a:pt x="47" y="10"/>
                      <a:pt x="47" y="9"/>
                    </a:cubicBezTo>
                    <a:cubicBezTo>
                      <a:pt x="47" y="9"/>
                      <a:pt x="47" y="9"/>
                      <a:pt x="47" y="9"/>
                    </a:cubicBezTo>
                    <a:cubicBezTo>
                      <a:pt x="47" y="9"/>
                      <a:pt x="47" y="9"/>
                      <a:pt x="47" y="9"/>
                    </a:cubicBezTo>
                    <a:cubicBezTo>
                      <a:pt x="47" y="9"/>
                      <a:pt x="46" y="9"/>
                      <a:pt x="46" y="9"/>
                    </a:cubicBezTo>
                    <a:cubicBezTo>
                      <a:pt x="46" y="9"/>
                      <a:pt x="46" y="9"/>
                      <a:pt x="46" y="9"/>
                    </a:cubicBezTo>
                    <a:cubicBezTo>
                      <a:pt x="46" y="9"/>
                      <a:pt x="46" y="9"/>
                      <a:pt x="46" y="9"/>
                    </a:cubicBezTo>
                    <a:cubicBezTo>
                      <a:pt x="44" y="9"/>
                      <a:pt x="43" y="9"/>
                      <a:pt x="42" y="9"/>
                    </a:cubicBezTo>
                    <a:cubicBezTo>
                      <a:pt x="41" y="9"/>
                      <a:pt x="40" y="9"/>
                      <a:pt x="40" y="9"/>
                    </a:cubicBezTo>
                    <a:cubicBezTo>
                      <a:pt x="39" y="9"/>
                      <a:pt x="38" y="9"/>
                      <a:pt x="38" y="9"/>
                    </a:cubicBezTo>
                    <a:cubicBezTo>
                      <a:pt x="38" y="10"/>
                      <a:pt x="38" y="10"/>
                      <a:pt x="37" y="10"/>
                    </a:cubicBezTo>
                    <a:cubicBezTo>
                      <a:pt x="37" y="10"/>
                      <a:pt x="37" y="10"/>
                      <a:pt x="37" y="10"/>
                    </a:cubicBezTo>
                    <a:cubicBezTo>
                      <a:pt x="36" y="10"/>
                      <a:pt x="36" y="10"/>
                      <a:pt x="36" y="10"/>
                    </a:cubicBezTo>
                    <a:cubicBezTo>
                      <a:pt x="36" y="10"/>
                      <a:pt x="36" y="10"/>
                      <a:pt x="35" y="10"/>
                    </a:cubicBezTo>
                    <a:cubicBezTo>
                      <a:pt x="35" y="9"/>
                      <a:pt x="35" y="9"/>
                      <a:pt x="35" y="9"/>
                    </a:cubicBezTo>
                    <a:cubicBezTo>
                      <a:pt x="35" y="9"/>
                      <a:pt x="34" y="9"/>
                      <a:pt x="34" y="9"/>
                    </a:cubicBezTo>
                    <a:cubicBezTo>
                      <a:pt x="34" y="8"/>
                      <a:pt x="34" y="8"/>
                      <a:pt x="34" y="8"/>
                    </a:cubicBezTo>
                    <a:cubicBezTo>
                      <a:pt x="33" y="8"/>
                      <a:pt x="33" y="8"/>
                      <a:pt x="33" y="8"/>
                    </a:cubicBezTo>
                    <a:cubicBezTo>
                      <a:pt x="33" y="8"/>
                      <a:pt x="33" y="7"/>
                      <a:pt x="32" y="7"/>
                    </a:cubicBezTo>
                    <a:cubicBezTo>
                      <a:pt x="32" y="7"/>
                      <a:pt x="32" y="7"/>
                      <a:pt x="32" y="7"/>
                    </a:cubicBezTo>
                    <a:cubicBezTo>
                      <a:pt x="31" y="7"/>
                      <a:pt x="31" y="7"/>
                      <a:pt x="30" y="7"/>
                    </a:cubicBezTo>
                    <a:cubicBezTo>
                      <a:pt x="30" y="7"/>
                      <a:pt x="29" y="6"/>
                      <a:pt x="29" y="6"/>
                    </a:cubicBezTo>
                    <a:cubicBezTo>
                      <a:pt x="28" y="6"/>
                      <a:pt x="28" y="5"/>
                      <a:pt x="27" y="5"/>
                    </a:cubicBezTo>
                    <a:cubicBezTo>
                      <a:pt x="27" y="5"/>
                      <a:pt x="27" y="4"/>
                      <a:pt x="26" y="4"/>
                    </a:cubicBezTo>
                    <a:cubicBezTo>
                      <a:pt x="26" y="4"/>
                      <a:pt x="26" y="4"/>
                      <a:pt x="26" y="4"/>
                    </a:cubicBezTo>
                    <a:cubicBezTo>
                      <a:pt x="26" y="4"/>
                      <a:pt x="26" y="4"/>
                      <a:pt x="26" y="4"/>
                    </a:cubicBezTo>
                    <a:cubicBezTo>
                      <a:pt x="26" y="4"/>
                      <a:pt x="25" y="4"/>
                      <a:pt x="25" y="4"/>
                    </a:cubicBezTo>
                    <a:cubicBezTo>
                      <a:pt x="25" y="3"/>
                      <a:pt x="25" y="3"/>
                      <a:pt x="24" y="3"/>
                    </a:cubicBezTo>
                    <a:cubicBezTo>
                      <a:pt x="24" y="3"/>
                      <a:pt x="24" y="3"/>
                      <a:pt x="23" y="3"/>
                    </a:cubicBezTo>
                    <a:cubicBezTo>
                      <a:pt x="23" y="3"/>
                      <a:pt x="23" y="3"/>
                      <a:pt x="23" y="3"/>
                    </a:cubicBezTo>
                    <a:cubicBezTo>
                      <a:pt x="23" y="3"/>
                      <a:pt x="22" y="3"/>
                      <a:pt x="22" y="4"/>
                    </a:cubicBezTo>
                    <a:cubicBezTo>
                      <a:pt x="22" y="4"/>
                      <a:pt x="22" y="4"/>
                      <a:pt x="21" y="4"/>
                    </a:cubicBezTo>
                    <a:cubicBezTo>
                      <a:pt x="21" y="4"/>
                      <a:pt x="21" y="4"/>
                      <a:pt x="20" y="4"/>
                    </a:cubicBezTo>
                    <a:cubicBezTo>
                      <a:pt x="20" y="4"/>
                      <a:pt x="20" y="4"/>
                      <a:pt x="20" y="4"/>
                    </a:cubicBezTo>
                    <a:cubicBezTo>
                      <a:pt x="19" y="4"/>
                      <a:pt x="19" y="4"/>
                      <a:pt x="19" y="4"/>
                    </a:cubicBezTo>
                    <a:cubicBezTo>
                      <a:pt x="19" y="4"/>
                      <a:pt x="18" y="4"/>
                      <a:pt x="18" y="4"/>
                    </a:cubicBezTo>
                    <a:cubicBezTo>
                      <a:pt x="17" y="4"/>
                      <a:pt x="17" y="4"/>
                      <a:pt x="16" y="4"/>
                    </a:cubicBezTo>
                    <a:cubicBezTo>
                      <a:pt x="16" y="4"/>
                      <a:pt x="16" y="4"/>
                      <a:pt x="15" y="3"/>
                    </a:cubicBezTo>
                    <a:cubicBezTo>
                      <a:pt x="15" y="3"/>
                      <a:pt x="14" y="3"/>
                      <a:pt x="14" y="3"/>
                    </a:cubicBezTo>
                    <a:cubicBezTo>
                      <a:pt x="14" y="3"/>
                      <a:pt x="14" y="3"/>
                      <a:pt x="13" y="3"/>
                    </a:cubicBezTo>
                    <a:cubicBezTo>
                      <a:pt x="13" y="2"/>
                      <a:pt x="12" y="2"/>
                      <a:pt x="11" y="2"/>
                    </a:cubicBezTo>
                    <a:cubicBezTo>
                      <a:pt x="11" y="1"/>
                      <a:pt x="10" y="1"/>
                      <a:pt x="9" y="1"/>
                    </a:cubicBezTo>
                    <a:cubicBezTo>
                      <a:pt x="8" y="1"/>
                      <a:pt x="7" y="0"/>
                      <a:pt x="7"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5" name="Freeform 109">
                <a:extLst>
                  <a:ext uri="{FF2B5EF4-FFF2-40B4-BE49-F238E27FC236}">
                    <a16:creationId xmlns:a16="http://schemas.microsoft.com/office/drawing/2014/main" id="{F6485E12-7AD9-F84B-888D-AD32AECCFF87}"/>
                  </a:ext>
                </a:extLst>
              </p:cNvPr>
              <p:cNvSpPr>
                <a:spLocks noEditPoints="1"/>
              </p:cNvSpPr>
              <p:nvPr/>
            </p:nvSpPr>
            <p:spPr bwMode="auto">
              <a:xfrm>
                <a:off x="3953" y="839"/>
                <a:ext cx="165" cy="64"/>
              </a:xfrm>
              <a:custGeom>
                <a:avLst/>
                <a:gdLst>
                  <a:gd name="T0" fmla="*/ 36 w 155"/>
                  <a:gd name="T1" fmla="*/ 10 h 60"/>
                  <a:gd name="T2" fmla="*/ 25 w 155"/>
                  <a:gd name="T3" fmla="*/ 9 h 60"/>
                  <a:gd name="T4" fmla="*/ 23 w 155"/>
                  <a:gd name="T5" fmla="*/ 13 h 60"/>
                  <a:gd name="T6" fmla="*/ 11 w 155"/>
                  <a:gd name="T7" fmla="*/ 16 h 60"/>
                  <a:gd name="T8" fmla="*/ 3 w 155"/>
                  <a:gd name="T9" fmla="*/ 17 h 60"/>
                  <a:gd name="T10" fmla="*/ 1 w 155"/>
                  <a:gd name="T11" fmla="*/ 22 h 60"/>
                  <a:gd name="T12" fmla="*/ 4 w 155"/>
                  <a:gd name="T13" fmla="*/ 23 h 60"/>
                  <a:gd name="T14" fmla="*/ 5 w 155"/>
                  <a:gd name="T15" fmla="*/ 27 h 60"/>
                  <a:gd name="T16" fmla="*/ 4 w 155"/>
                  <a:gd name="T17" fmla="*/ 34 h 60"/>
                  <a:gd name="T18" fmla="*/ 7 w 155"/>
                  <a:gd name="T19" fmla="*/ 41 h 60"/>
                  <a:gd name="T20" fmla="*/ 9 w 155"/>
                  <a:gd name="T21" fmla="*/ 45 h 60"/>
                  <a:gd name="T22" fmla="*/ 15 w 155"/>
                  <a:gd name="T23" fmla="*/ 48 h 60"/>
                  <a:gd name="T24" fmla="*/ 19 w 155"/>
                  <a:gd name="T25" fmla="*/ 50 h 60"/>
                  <a:gd name="T26" fmla="*/ 25 w 155"/>
                  <a:gd name="T27" fmla="*/ 55 h 60"/>
                  <a:gd name="T28" fmla="*/ 35 w 155"/>
                  <a:gd name="T29" fmla="*/ 52 h 60"/>
                  <a:gd name="T30" fmla="*/ 46 w 155"/>
                  <a:gd name="T31" fmla="*/ 52 h 60"/>
                  <a:gd name="T32" fmla="*/ 54 w 155"/>
                  <a:gd name="T33" fmla="*/ 57 h 60"/>
                  <a:gd name="T34" fmla="*/ 62 w 155"/>
                  <a:gd name="T35" fmla="*/ 55 h 60"/>
                  <a:gd name="T36" fmla="*/ 70 w 155"/>
                  <a:gd name="T37" fmla="*/ 50 h 60"/>
                  <a:gd name="T38" fmla="*/ 74 w 155"/>
                  <a:gd name="T39" fmla="*/ 52 h 60"/>
                  <a:gd name="T40" fmla="*/ 80 w 155"/>
                  <a:gd name="T41" fmla="*/ 50 h 60"/>
                  <a:gd name="T42" fmla="*/ 83 w 155"/>
                  <a:gd name="T43" fmla="*/ 53 h 60"/>
                  <a:gd name="T44" fmla="*/ 81 w 155"/>
                  <a:gd name="T45" fmla="*/ 60 h 60"/>
                  <a:gd name="T46" fmla="*/ 88 w 155"/>
                  <a:gd name="T47" fmla="*/ 51 h 60"/>
                  <a:gd name="T48" fmla="*/ 93 w 155"/>
                  <a:gd name="T49" fmla="*/ 53 h 60"/>
                  <a:gd name="T50" fmla="*/ 100 w 155"/>
                  <a:gd name="T51" fmla="*/ 50 h 60"/>
                  <a:gd name="T52" fmla="*/ 104 w 155"/>
                  <a:gd name="T53" fmla="*/ 52 h 60"/>
                  <a:gd name="T54" fmla="*/ 112 w 155"/>
                  <a:gd name="T55" fmla="*/ 51 h 60"/>
                  <a:gd name="T56" fmla="*/ 122 w 155"/>
                  <a:gd name="T57" fmla="*/ 48 h 60"/>
                  <a:gd name="T58" fmla="*/ 130 w 155"/>
                  <a:gd name="T59" fmla="*/ 47 h 60"/>
                  <a:gd name="T60" fmla="*/ 139 w 155"/>
                  <a:gd name="T61" fmla="*/ 45 h 60"/>
                  <a:gd name="T62" fmla="*/ 144 w 155"/>
                  <a:gd name="T63" fmla="*/ 46 h 60"/>
                  <a:gd name="T64" fmla="*/ 147 w 155"/>
                  <a:gd name="T65" fmla="*/ 46 h 60"/>
                  <a:gd name="T66" fmla="*/ 153 w 155"/>
                  <a:gd name="T67" fmla="*/ 49 h 60"/>
                  <a:gd name="T68" fmla="*/ 154 w 155"/>
                  <a:gd name="T69" fmla="*/ 49 h 60"/>
                  <a:gd name="T70" fmla="*/ 154 w 155"/>
                  <a:gd name="T71" fmla="*/ 49 h 60"/>
                  <a:gd name="T72" fmla="*/ 150 w 155"/>
                  <a:gd name="T73" fmla="*/ 41 h 60"/>
                  <a:gd name="T74" fmla="*/ 151 w 155"/>
                  <a:gd name="T75" fmla="*/ 34 h 60"/>
                  <a:gd name="T76" fmla="*/ 149 w 155"/>
                  <a:gd name="T77" fmla="*/ 27 h 60"/>
                  <a:gd name="T78" fmla="*/ 151 w 155"/>
                  <a:gd name="T79" fmla="*/ 25 h 60"/>
                  <a:gd name="T80" fmla="*/ 151 w 155"/>
                  <a:gd name="T81" fmla="*/ 20 h 60"/>
                  <a:gd name="T82" fmla="*/ 146 w 155"/>
                  <a:gd name="T83" fmla="*/ 18 h 60"/>
                  <a:gd name="T84" fmla="*/ 143 w 155"/>
                  <a:gd name="T85" fmla="*/ 10 h 60"/>
                  <a:gd name="T86" fmla="*/ 139 w 155"/>
                  <a:gd name="T87" fmla="*/ 5 h 60"/>
                  <a:gd name="T88" fmla="*/ 129 w 155"/>
                  <a:gd name="T89" fmla="*/ 5 h 60"/>
                  <a:gd name="T90" fmla="*/ 112 w 155"/>
                  <a:gd name="T91" fmla="*/ 10 h 60"/>
                  <a:gd name="T92" fmla="*/ 102 w 155"/>
                  <a:gd name="T93" fmla="*/ 10 h 60"/>
                  <a:gd name="T94" fmla="*/ 90 w 155"/>
                  <a:gd name="T95" fmla="*/ 8 h 60"/>
                  <a:gd name="T96" fmla="*/ 88 w 155"/>
                  <a:gd name="T97" fmla="*/ 7 h 60"/>
                  <a:gd name="T98" fmla="*/ 80 w 155"/>
                  <a:gd name="T99" fmla="*/ 4 h 60"/>
                  <a:gd name="T100" fmla="*/ 67 w 155"/>
                  <a:gd name="T101" fmla="*/ 0 h 60"/>
                  <a:gd name="T102" fmla="*/ 3 w 155"/>
                  <a:gd name="T103" fmla="*/ 1 h 60"/>
                  <a:gd name="T104" fmla="*/ 3 w 155"/>
                  <a:gd name="T105" fmla="*/ 3 h 60"/>
                  <a:gd name="T106" fmla="*/ 3 w 155"/>
                  <a:gd name="T107" fmla="*/ 7 h 60"/>
                  <a:gd name="T108" fmla="*/ 0 w 155"/>
                  <a:gd name="T109" fmla="*/ 12 h 60"/>
                  <a:gd name="T110" fmla="*/ 7 w 155"/>
                  <a:gd name="T111" fmla="*/ 13 h 60"/>
                  <a:gd name="T112" fmla="*/ 15 w 155"/>
                  <a:gd name="T113" fmla="*/ 9 h 60"/>
                  <a:gd name="T114" fmla="*/ 20 w 155"/>
                  <a:gd name="T115" fmla="*/ 9 h 60"/>
                  <a:gd name="T116" fmla="*/ 18 w 155"/>
                  <a:gd name="T117" fmla="*/ 6 h 60"/>
                  <a:gd name="T118" fmla="*/ 14 w 155"/>
                  <a:gd name="T119" fmla="*/ 0 h 60"/>
                  <a:gd name="T120" fmla="*/ 14 w 155"/>
                  <a:gd name="T121" fmla="*/ 1 h 60"/>
                  <a:gd name="T122" fmla="*/ 13 w 155"/>
                  <a:gd name="T123" fmla="*/ 1 h 60"/>
                  <a:gd name="T124" fmla="*/ 10 w 155"/>
                  <a:gd name="T1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60">
                    <a:moveTo>
                      <a:pt x="64" y="0"/>
                    </a:moveTo>
                    <a:cubicBezTo>
                      <a:pt x="62" y="0"/>
                      <a:pt x="59" y="1"/>
                      <a:pt x="57" y="1"/>
                    </a:cubicBezTo>
                    <a:cubicBezTo>
                      <a:pt x="55" y="2"/>
                      <a:pt x="53" y="2"/>
                      <a:pt x="51" y="3"/>
                    </a:cubicBezTo>
                    <a:cubicBezTo>
                      <a:pt x="49" y="4"/>
                      <a:pt x="48" y="5"/>
                      <a:pt x="46" y="6"/>
                    </a:cubicBezTo>
                    <a:cubicBezTo>
                      <a:pt x="45" y="7"/>
                      <a:pt x="44" y="7"/>
                      <a:pt x="43" y="8"/>
                    </a:cubicBezTo>
                    <a:cubicBezTo>
                      <a:pt x="43" y="8"/>
                      <a:pt x="42" y="9"/>
                      <a:pt x="42" y="9"/>
                    </a:cubicBezTo>
                    <a:cubicBezTo>
                      <a:pt x="41" y="9"/>
                      <a:pt x="41" y="9"/>
                      <a:pt x="40" y="9"/>
                    </a:cubicBezTo>
                    <a:cubicBezTo>
                      <a:pt x="40" y="10"/>
                      <a:pt x="39" y="10"/>
                      <a:pt x="38" y="10"/>
                    </a:cubicBezTo>
                    <a:cubicBezTo>
                      <a:pt x="37" y="10"/>
                      <a:pt x="37" y="10"/>
                      <a:pt x="36" y="10"/>
                    </a:cubicBezTo>
                    <a:cubicBezTo>
                      <a:pt x="35" y="10"/>
                      <a:pt x="35" y="10"/>
                      <a:pt x="34" y="10"/>
                    </a:cubicBezTo>
                    <a:cubicBezTo>
                      <a:pt x="33" y="10"/>
                      <a:pt x="33" y="10"/>
                      <a:pt x="32" y="10"/>
                    </a:cubicBezTo>
                    <a:cubicBezTo>
                      <a:pt x="32" y="10"/>
                      <a:pt x="31" y="10"/>
                      <a:pt x="30" y="10"/>
                    </a:cubicBezTo>
                    <a:cubicBezTo>
                      <a:pt x="30" y="9"/>
                      <a:pt x="29" y="9"/>
                      <a:pt x="29" y="9"/>
                    </a:cubicBezTo>
                    <a:cubicBezTo>
                      <a:pt x="29" y="9"/>
                      <a:pt x="28" y="9"/>
                      <a:pt x="28" y="9"/>
                    </a:cubicBezTo>
                    <a:cubicBezTo>
                      <a:pt x="27" y="9"/>
                      <a:pt x="27" y="9"/>
                      <a:pt x="27" y="9"/>
                    </a:cubicBezTo>
                    <a:cubicBezTo>
                      <a:pt x="27" y="9"/>
                      <a:pt x="26" y="9"/>
                      <a:pt x="26" y="9"/>
                    </a:cubicBezTo>
                    <a:cubicBezTo>
                      <a:pt x="26" y="9"/>
                      <a:pt x="26"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10"/>
                      <a:pt x="24" y="10"/>
                    </a:cubicBezTo>
                    <a:cubicBezTo>
                      <a:pt x="24" y="10"/>
                      <a:pt x="24" y="10"/>
                      <a:pt x="24" y="10"/>
                    </a:cubicBezTo>
                    <a:cubicBezTo>
                      <a:pt x="24" y="10"/>
                      <a:pt x="24" y="10"/>
                      <a:pt x="24" y="11"/>
                    </a:cubicBezTo>
                    <a:cubicBezTo>
                      <a:pt x="24" y="11"/>
                      <a:pt x="24" y="11"/>
                      <a:pt x="24" y="12"/>
                    </a:cubicBezTo>
                    <a:cubicBezTo>
                      <a:pt x="24" y="12"/>
                      <a:pt x="24" y="13"/>
                      <a:pt x="23" y="13"/>
                    </a:cubicBezTo>
                    <a:cubicBezTo>
                      <a:pt x="23" y="14"/>
                      <a:pt x="23" y="14"/>
                      <a:pt x="22" y="15"/>
                    </a:cubicBezTo>
                    <a:cubicBezTo>
                      <a:pt x="22" y="15"/>
                      <a:pt x="21" y="15"/>
                      <a:pt x="20" y="16"/>
                    </a:cubicBezTo>
                    <a:cubicBezTo>
                      <a:pt x="20" y="16"/>
                      <a:pt x="19" y="16"/>
                      <a:pt x="19" y="16"/>
                    </a:cubicBezTo>
                    <a:cubicBezTo>
                      <a:pt x="18" y="16"/>
                      <a:pt x="17" y="16"/>
                      <a:pt x="17" y="16"/>
                    </a:cubicBezTo>
                    <a:cubicBezTo>
                      <a:pt x="16" y="16"/>
                      <a:pt x="15" y="16"/>
                      <a:pt x="15" y="16"/>
                    </a:cubicBezTo>
                    <a:cubicBezTo>
                      <a:pt x="14" y="16"/>
                      <a:pt x="13" y="16"/>
                      <a:pt x="12" y="16"/>
                    </a:cubicBezTo>
                    <a:cubicBezTo>
                      <a:pt x="12" y="16"/>
                      <a:pt x="12" y="16"/>
                      <a:pt x="12" y="16"/>
                    </a:cubicBezTo>
                    <a:cubicBezTo>
                      <a:pt x="12" y="16"/>
                      <a:pt x="12" y="16"/>
                      <a:pt x="11" y="16"/>
                    </a:cubicBezTo>
                    <a:cubicBezTo>
                      <a:pt x="11" y="16"/>
                      <a:pt x="11" y="16"/>
                      <a:pt x="11" y="16"/>
                    </a:cubicBezTo>
                    <a:cubicBezTo>
                      <a:pt x="11" y="16"/>
                      <a:pt x="11" y="16"/>
                      <a:pt x="10" y="16"/>
                    </a:cubicBezTo>
                    <a:cubicBezTo>
                      <a:pt x="10" y="16"/>
                      <a:pt x="10" y="16"/>
                      <a:pt x="10" y="16"/>
                    </a:cubicBezTo>
                    <a:cubicBezTo>
                      <a:pt x="10" y="16"/>
                      <a:pt x="10" y="16"/>
                      <a:pt x="9" y="16"/>
                    </a:cubicBezTo>
                    <a:cubicBezTo>
                      <a:pt x="9" y="16"/>
                      <a:pt x="9" y="16"/>
                      <a:pt x="9" y="16"/>
                    </a:cubicBezTo>
                    <a:cubicBezTo>
                      <a:pt x="9" y="16"/>
                      <a:pt x="9" y="16"/>
                      <a:pt x="9" y="16"/>
                    </a:cubicBezTo>
                    <a:cubicBezTo>
                      <a:pt x="8" y="16"/>
                      <a:pt x="7" y="16"/>
                      <a:pt x="7" y="16"/>
                    </a:cubicBezTo>
                    <a:cubicBezTo>
                      <a:pt x="6" y="16"/>
                      <a:pt x="6" y="17"/>
                      <a:pt x="5" y="17"/>
                    </a:cubicBezTo>
                    <a:cubicBezTo>
                      <a:pt x="5" y="17"/>
                      <a:pt x="4" y="17"/>
                      <a:pt x="4" y="17"/>
                    </a:cubicBezTo>
                    <a:cubicBezTo>
                      <a:pt x="3" y="17"/>
                      <a:pt x="3" y="17"/>
                      <a:pt x="3" y="17"/>
                    </a:cubicBezTo>
                    <a:cubicBezTo>
                      <a:pt x="2" y="17"/>
                      <a:pt x="2" y="18"/>
                      <a:pt x="1" y="18"/>
                    </a:cubicBezTo>
                    <a:cubicBezTo>
                      <a:pt x="1" y="18"/>
                      <a:pt x="1" y="19"/>
                      <a:pt x="0" y="19"/>
                    </a:cubicBezTo>
                    <a:cubicBezTo>
                      <a:pt x="0" y="20"/>
                      <a:pt x="0" y="20"/>
                      <a:pt x="0" y="21"/>
                    </a:cubicBezTo>
                    <a:cubicBezTo>
                      <a:pt x="0" y="21"/>
                      <a:pt x="0" y="21"/>
                      <a:pt x="0" y="22"/>
                    </a:cubicBezTo>
                    <a:cubicBezTo>
                      <a:pt x="0" y="22"/>
                      <a:pt x="0" y="22"/>
                      <a:pt x="0" y="22"/>
                    </a:cubicBezTo>
                    <a:cubicBezTo>
                      <a:pt x="0" y="22"/>
                      <a:pt x="0" y="22"/>
                      <a:pt x="0" y="22"/>
                    </a:cubicBezTo>
                    <a:cubicBezTo>
                      <a:pt x="0" y="22"/>
                      <a:pt x="0" y="22"/>
                      <a:pt x="0" y="22"/>
                    </a:cubicBezTo>
                    <a:cubicBezTo>
                      <a:pt x="0" y="22"/>
                      <a:pt x="0"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2" y="22"/>
                      <a:pt x="2" y="22"/>
                      <a:pt x="3" y="22"/>
                    </a:cubicBezTo>
                    <a:cubicBezTo>
                      <a:pt x="3" y="22"/>
                      <a:pt x="3" y="22"/>
                      <a:pt x="4" y="23"/>
                    </a:cubicBezTo>
                    <a:cubicBezTo>
                      <a:pt x="4" y="23"/>
                      <a:pt x="4" y="23"/>
                      <a:pt x="4" y="23"/>
                    </a:cubicBezTo>
                    <a:cubicBezTo>
                      <a:pt x="4" y="23"/>
                      <a:pt x="5" y="23"/>
                      <a:pt x="5" y="24"/>
                    </a:cubicBezTo>
                    <a:cubicBezTo>
                      <a:pt x="5" y="24"/>
                      <a:pt x="5" y="24"/>
                      <a:pt x="5" y="24"/>
                    </a:cubicBezTo>
                    <a:cubicBezTo>
                      <a:pt x="5" y="24"/>
                      <a:pt x="5" y="24"/>
                      <a:pt x="5" y="24"/>
                    </a:cubicBezTo>
                    <a:cubicBezTo>
                      <a:pt x="5" y="25"/>
                      <a:pt x="5" y="25"/>
                      <a:pt x="5" y="25"/>
                    </a:cubicBezTo>
                    <a:cubicBezTo>
                      <a:pt x="5" y="25"/>
                      <a:pt x="5" y="25"/>
                      <a:pt x="5" y="25"/>
                    </a:cubicBezTo>
                    <a:cubicBezTo>
                      <a:pt x="5" y="25"/>
                      <a:pt x="5" y="26"/>
                      <a:pt x="5" y="26"/>
                    </a:cubicBezTo>
                    <a:cubicBezTo>
                      <a:pt x="5" y="26"/>
                      <a:pt x="5" y="26"/>
                      <a:pt x="5" y="26"/>
                    </a:cubicBezTo>
                    <a:cubicBezTo>
                      <a:pt x="5" y="26"/>
                      <a:pt x="5" y="27"/>
                      <a:pt x="5" y="27"/>
                    </a:cubicBezTo>
                    <a:cubicBezTo>
                      <a:pt x="5" y="27"/>
                      <a:pt x="5" y="27"/>
                      <a:pt x="5" y="27"/>
                    </a:cubicBezTo>
                    <a:cubicBezTo>
                      <a:pt x="5" y="28"/>
                      <a:pt x="5" y="28"/>
                      <a:pt x="6" y="28"/>
                    </a:cubicBezTo>
                    <a:cubicBezTo>
                      <a:pt x="6" y="29"/>
                      <a:pt x="6" y="29"/>
                      <a:pt x="6" y="30"/>
                    </a:cubicBezTo>
                    <a:cubicBezTo>
                      <a:pt x="6" y="30"/>
                      <a:pt x="6" y="30"/>
                      <a:pt x="6" y="31"/>
                    </a:cubicBezTo>
                    <a:cubicBezTo>
                      <a:pt x="6" y="31"/>
                      <a:pt x="6" y="31"/>
                      <a:pt x="5" y="32"/>
                    </a:cubicBezTo>
                    <a:cubicBezTo>
                      <a:pt x="5" y="32"/>
                      <a:pt x="5" y="32"/>
                      <a:pt x="5" y="32"/>
                    </a:cubicBezTo>
                    <a:cubicBezTo>
                      <a:pt x="5" y="32"/>
                      <a:pt x="5" y="33"/>
                      <a:pt x="5" y="33"/>
                    </a:cubicBezTo>
                    <a:cubicBezTo>
                      <a:pt x="4" y="33"/>
                      <a:pt x="4" y="33"/>
                      <a:pt x="4" y="33"/>
                    </a:cubicBezTo>
                    <a:cubicBezTo>
                      <a:pt x="4" y="34"/>
                      <a:pt x="4" y="34"/>
                      <a:pt x="4" y="34"/>
                    </a:cubicBezTo>
                    <a:cubicBezTo>
                      <a:pt x="4" y="34"/>
                      <a:pt x="4" y="35"/>
                      <a:pt x="4" y="35"/>
                    </a:cubicBezTo>
                    <a:cubicBezTo>
                      <a:pt x="4" y="35"/>
                      <a:pt x="5" y="35"/>
                      <a:pt x="5" y="35"/>
                    </a:cubicBezTo>
                    <a:cubicBezTo>
                      <a:pt x="5" y="36"/>
                      <a:pt x="5" y="36"/>
                      <a:pt x="5" y="36"/>
                    </a:cubicBezTo>
                    <a:cubicBezTo>
                      <a:pt x="5" y="36"/>
                      <a:pt x="5" y="36"/>
                      <a:pt x="6" y="37"/>
                    </a:cubicBezTo>
                    <a:cubicBezTo>
                      <a:pt x="6" y="37"/>
                      <a:pt x="6" y="37"/>
                      <a:pt x="6" y="37"/>
                    </a:cubicBezTo>
                    <a:cubicBezTo>
                      <a:pt x="7" y="38"/>
                      <a:pt x="7" y="38"/>
                      <a:pt x="7" y="38"/>
                    </a:cubicBezTo>
                    <a:cubicBezTo>
                      <a:pt x="7" y="39"/>
                      <a:pt x="7" y="39"/>
                      <a:pt x="7" y="39"/>
                    </a:cubicBezTo>
                    <a:cubicBezTo>
                      <a:pt x="7" y="40"/>
                      <a:pt x="7" y="40"/>
                      <a:pt x="7" y="40"/>
                    </a:cubicBezTo>
                    <a:cubicBezTo>
                      <a:pt x="7" y="41"/>
                      <a:pt x="7" y="41"/>
                      <a:pt x="7" y="41"/>
                    </a:cubicBezTo>
                    <a:cubicBezTo>
                      <a:pt x="7" y="41"/>
                      <a:pt x="7" y="41"/>
                      <a:pt x="7" y="41"/>
                    </a:cubicBezTo>
                    <a:cubicBezTo>
                      <a:pt x="7" y="42"/>
                      <a:pt x="6" y="42"/>
                      <a:pt x="6" y="42"/>
                    </a:cubicBezTo>
                    <a:cubicBezTo>
                      <a:pt x="6" y="42"/>
                      <a:pt x="6" y="42"/>
                      <a:pt x="5" y="42"/>
                    </a:cubicBezTo>
                    <a:cubicBezTo>
                      <a:pt x="6" y="42"/>
                      <a:pt x="6" y="42"/>
                      <a:pt x="6" y="42"/>
                    </a:cubicBezTo>
                    <a:cubicBezTo>
                      <a:pt x="6" y="42"/>
                      <a:pt x="6" y="42"/>
                      <a:pt x="6" y="43"/>
                    </a:cubicBezTo>
                    <a:cubicBezTo>
                      <a:pt x="6" y="43"/>
                      <a:pt x="7" y="43"/>
                      <a:pt x="7" y="43"/>
                    </a:cubicBezTo>
                    <a:cubicBezTo>
                      <a:pt x="7" y="43"/>
                      <a:pt x="7" y="43"/>
                      <a:pt x="7" y="43"/>
                    </a:cubicBezTo>
                    <a:cubicBezTo>
                      <a:pt x="8" y="43"/>
                      <a:pt x="8" y="44"/>
                      <a:pt x="8" y="44"/>
                    </a:cubicBezTo>
                    <a:cubicBezTo>
                      <a:pt x="9" y="44"/>
                      <a:pt x="9" y="44"/>
                      <a:pt x="9" y="45"/>
                    </a:cubicBezTo>
                    <a:cubicBezTo>
                      <a:pt x="9" y="45"/>
                      <a:pt x="10" y="45"/>
                      <a:pt x="10" y="45"/>
                    </a:cubicBezTo>
                    <a:cubicBezTo>
                      <a:pt x="10" y="45"/>
                      <a:pt x="10" y="46"/>
                      <a:pt x="10" y="46"/>
                    </a:cubicBezTo>
                    <a:cubicBezTo>
                      <a:pt x="10" y="46"/>
                      <a:pt x="10" y="46"/>
                      <a:pt x="10" y="46"/>
                    </a:cubicBezTo>
                    <a:cubicBezTo>
                      <a:pt x="10" y="46"/>
                      <a:pt x="11" y="46"/>
                      <a:pt x="11" y="46"/>
                    </a:cubicBezTo>
                    <a:cubicBezTo>
                      <a:pt x="11" y="46"/>
                      <a:pt x="11" y="46"/>
                      <a:pt x="12" y="47"/>
                    </a:cubicBezTo>
                    <a:cubicBezTo>
                      <a:pt x="12" y="47"/>
                      <a:pt x="12" y="47"/>
                      <a:pt x="12" y="47"/>
                    </a:cubicBezTo>
                    <a:cubicBezTo>
                      <a:pt x="13" y="47"/>
                      <a:pt x="13" y="47"/>
                      <a:pt x="13" y="47"/>
                    </a:cubicBezTo>
                    <a:cubicBezTo>
                      <a:pt x="14" y="47"/>
                      <a:pt x="14" y="48"/>
                      <a:pt x="15" y="48"/>
                    </a:cubicBezTo>
                    <a:cubicBezTo>
                      <a:pt x="15" y="48"/>
                      <a:pt x="15" y="48"/>
                      <a:pt x="15" y="48"/>
                    </a:cubicBezTo>
                    <a:cubicBezTo>
                      <a:pt x="15" y="49"/>
                      <a:pt x="16" y="49"/>
                      <a:pt x="16" y="49"/>
                    </a:cubicBezTo>
                    <a:cubicBezTo>
                      <a:pt x="16" y="49"/>
                      <a:pt x="16" y="49"/>
                      <a:pt x="16" y="50"/>
                    </a:cubicBezTo>
                    <a:cubicBezTo>
                      <a:pt x="16" y="50"/>
                      <a:pt x="16" y="50"/>
                      <a:pt x="16" y="50"/>
                    </a:cubicBezTo>
                    <a:cubicBezTo>
                      <a:pt x="16" y="50"/>
                      <a:pt x="16" y="50"/>
                      <a:pt x="16" y="50"/>
                    </a:cubicBezTo>
                    <a:cubicBezTo>
                      <a:pt x="17" y="50"/>
                      <a:pt x="17" y="50"/>
                      <a:pt x="17" y="50"/>
                    </a:cubicBezTo>
                    <a:cubicBezTo>
                      <a:pt x="17" y="50"/>
                      <a:pt x="17" y="50"/>
                      <a:pt x="18" y="50"/>
                    </a:cubicBezTo>
                    <a:cubicBezTo>
                      <a:pt x="18" y="50"/>
                      <a:pt x="18" y="50"/>
                      <a:pt x="18" y="50"/>
                    </a:cubicBezTo>
                    <a:cubicBezTo>
                      <a:pt x="18" y="50"/>
                      <a:pt x="18" y="50"/>
                      <a:pt x="19" y="50"/>
                    </a:cubicBezTo>
                    <a:cubicBezTo>
                      <a:pt x="19" y="50"/>
                      <a:pt x="19" y="50"/>
                      <a:pt x="19" y="50"/>
                    </a:cubicBezTo>
                    <a:cubicBezTo>
                      <a:pt x="20" y="50"/>
                      <a:pt x="20" y="50"/>
                      <a:pt x="20" y="50"/>
                    </a:cubicBezTo>
                    <a:cubicBezTo>
                      <a:pt x="20" y="50"/>
                      <a:pt x="21" y="50"/>
                      <a:pt x="21" y="50"/>
                    </a:cubicBezTo>
                    <a:cubicBezTo>
                      <a:pt x="22" y="50"/>
                      <a:pt x="22" y="51"/>
                      <a:pt x="22" y="51"/>
                    </a:cubicBezTo>
                    <a:cubicBezTo>
                      <a:pt x="23" y="51"/>
                      <a:pt x="23" y="52"/>
                      <a:pt x="23" y="52"/>
                    </a:cubicBezTo>
                    <a:cubicBezTo>
                      <a:pt x="23" y="53"/>
                      <a:pt x="24" y="53"/>
                      <a:pt x="24" y="53"/>
                    </a:cubicBezTo>
                    <a:cubicBezTo>
                      <a:pt x="24" y="54"/>
                      <a:pt x="24" y="54"/>
                      <a:pt x="24" y="54"/>
                    </a:cubicBezTo>
                    <a:cubicBezTo>
                      <a:pt x="24" y="54"/>
                      <a:pt x="24" y="54"/>
                      <a:pt x="24" y="54"/>
                    </a:cubicBezTo>
                    <a:cubicBezTo>
                      <a:pt x="24" y="55"/>
                      <a:pt x="25" y="55"/>
                      <a:pt x="25" y="55"/>
                    </a:cubicBezTo>
                    <a:cubicBezTo>
                      <a:pt x="25" y="55"/>
                      <a:pt x="25" y="55"/>
                      <a:pt x="25" y="55"/>
                    </a:cubicBezTo>
                    <a:cubicBezTo>
                      <a:pt x="25" y="55"/>
                      <a:pt x="25" y="56"/>
                      <a:pt x="25" y="56"/>
                    </a:cubicBezTo>
                    <a:cubicBezTo>
                      <a:pt x="26" y="56"/>
                      <a:pt x="26" y="56"/>
                      <a:pt x="26" y="56"/>
                    </a:cubicBezTo>
                    <a:cubicBezTo>
                      <a:pt x="26" y="56"/>
                      <a:pt x="27" y="56"/>
                      <a:pt x="27" y="56"/>
                    </a:cubicBezTo>
                    <a:cubicBezTo>
                      <a:pt x="27" y="56"/>
                      <a:pt x="28" y="56"/>
                      <a:pt x="28" y="56"/>
                    </a:cubicBezTo>
                    <a:cubicBezTo>
                      <a:pt x="29" y="56"/>
                      <a:pt x="30" y="56"/>
                      <a:pt x="30" y="56"/>
                    </a:cubicBezTo>
                    <a:cubicBezTo>
                      <a:pt x="31" y="56"/>
                      <a:pt x="32" y="56"/>
                      <a:pt x="33" y="55"/>
                    </a:cubicBezTo>
                    <a:cubicBezTo>
                      <a:pt x="33" y="55"/>
                      <a:pt x="34" y="55"/>
                      <a:pt x="34" y="55"/>
                    </a:cubicBezTo>
                    <a:cubicBezTo>
                      <a:pt x="35" y="54"/>
                      <a:pt x="35" y="54"/>
                      <a:pt x="35" y="54"/>
                    </a:cubicBezTo>
                    <a:cubicBezTo>
                      <a:pt x="35" y="53"/>
                      <a:pt x="35" y="53"/>
                      <a:pt x="35" y="52"/>
                    </a:cubicBezTo>
                    <a:cubicBezTo>
                      <a:pt x="35" y="52"/>
                      <a:pt x="35" y="52"/>
                      <a:pt x="36" y="51"/>
                    </a:cubicBezTo>
                    <a:cubicBezTo>
                      <a:pt x="36" y="51"/>
                      <a:pt x="37" y="51"/>
                      <a:pt x="37" y="50"/>
                    </a:cubicBezTo>
                    <a:cubicBezTo>
                      <a:pt x="38" y="50"/>
                      <a:pt x="39" y="50"/>
                      <a:pt x="40" y="50"/>
                    </a:cubicBezTo>
                    <a:cubicBezTo>
                      <a:pt x="40" y="50"/>
                      <a:pt x="41" y="50"/>
                      <a:pt x="41" y="50"/>
                    </a:cubicBezTo>
                    <a:cubicBezTo>
                      <a:pt x="41" y="50"/>
                      <a:pt x="41" y="50"/>
                      <a:pt x="41" y="50"/>
                    </a:cubicBezTo>
                    <a:cubicBezTo>
                      <a:pt x="41" y="50"/>
                      <a:pt x="41" y="50"/>
                      <a:pt x="42" y="50"/>
                    </a:cubicBezTo>
                    <a:cubicBezTo>
                      <a:pt x="42" y="50"/>
                      <a:pt x="42" y="50"/>
                      <a:pt x="42" y="50"/>
                    </a:cubicBezTo>
                    <a:cubicBezTo>
                      <a:pt x="43" y="50"/>
                      <a:pt x="44" y="50"/>
                      <a:pt x="44" y="51"/>
                    </a:cubicBezTo>
                    <a:cubicBezTo>
                      <a:pt x="45" y="51"/>
                      <a:pt x="46" y="51"/>
                      <a:pt x="46" y="52"/>
                    </a:cubicBezTo>
                    <a:cubicBezTo>
                      <a:pt x="47" y="52"/>
                      <a:pt x="48" y="53"/>
                      <a:pt x="49" y="53"/>
                    </a:cubicBezTo>
                    <a:cubicBezTo>
                      <a:pt x="49" y="54"/>
                      <a:pt x="50" y="54"/>
                      <a:pt x="51" y="55"/>
                    </a:cubicBezTo>
                    <a:cubicBezTo>
                      <a:pt x="51" y="55"/>
                      <a:pt x="51" y="55"/>
                      <a:pt x="52" y="55"/>
                    </a:cubicBezTo>
                    <a:cubicBezTo>
                      <a:pt x="52" y="56"/>
                      <a:pt x="52" y="56"/>
                      <a:pt x="52" y="56"/>
                    </a:cubicBezTo>
                    <a:cubicBezTo>
                      <a:pt x="53" y="56"/>
                      <a:pt x="53" y="56"/>
                      <a:pt x="53" y="56"/>
                    </a:cubicBezTo>
                    <a:cubicBezTo>
                      <a:pt x="53" y="57"/>
                      <a:pt x="54" y="57"/>
                      <a:pt x="54" y="57"/>
                    </a:cubicBezTo>
                    <a:cubicBezTo>
                      <a:pt x="54" y="57"/>
                      <a:pt x="54" y="57"/>
                      <a:pt x="54" y="57"/>
                    </a:cubicBezTo>
                    <a:cubicBezTo>
                      <a:pt x="54" y="57"/>
                      <a:pt x="54" y="57"/>
                      <a:pt x="54" y="57"/>
                    </a:cubicBezTo>
                    <a:cubicBezTo>
                      <a:pt x="54" y="57"/>
                      <a:pt x="54" y="57"/>
                      <a:pt x="54" y="57"/>
                    </a:cubicBezTo>
                    <a:cubicBezTo>
                      <a:pt x="54" y="57"/>
                      <a:pt x="54" y="57"/>
                      <a:pt x="54" y="57"/>
                    </a:cubicBezTo>
                    <a:cubicBezTo>
                      <a:pt x="55" y="57"/>
                      <a:pt x="55" y="57"/>
                      <a:pt x="55" y="57"/>
                    </a:cubicBezTo>
                    <a:cubicBezTo>
                      <a:pt x="55" y="57"/>
                      <a:pt x="56" y="57"/>
                      <a:pt x="56" y="57"/>
                    </a:cubicBezTo>
                    <a:cubicBezTo>
                      <a:pt x="56" y="57"/>
                      <a:pt x="57" y="56"/>
                      <a:pt x="57" y="56"/>
                    </a:cubicBezTo>
                    <a:cubicBezTo>
                      <a:pt x="57" y="56"/>
                      <a:pt x="58" y="56"/>
                      <a:pt x="58" y="56"/>
                    </a:cubicBezTo>
                    <a:cubicBezTo>
                      <a:pt x="58" y="56"/>
                      <a:pt x="59" y="56"/>
                      <a:pt x="59" y="56"/>
                    </a:cubicBezTo>
                    <a:cubicBezTo>
                      <a:pt x="60" y="56"/>
                      <a:pt x="60" y="56"/>
                      <a:pt x="60" y="55"/>
                    </a:cubicBezTo>
                    <a:cubicBezTo>
                      <a:pt x="61" y="55"/>
                      <a:pt x="61" y="55"/>
                      <a:pt x="61" y="55"/>
                    </a:cubicBezTo>
                    <a:cubicBezTo>
                      <a:pt x="62" y="55"/>
                      <a:pt x="62" y="55"/>
                      <a:pt x="62" y="55"/>
                    </a:cubicBezTo>
                    <a:cubicBezTo>
                      <a:pt x="63" y="55"/>
                      <a:pt x="63" y="55"/>
                      <a:pt x="64" y="55"/>
                    </a:cubicBezTo>
                    <a:cubicBezTo>
                      <a:pt x="64" y="55"/>
                      <a:pt x="64" y="54"/>
                      <a:pt x="65" y="54"/>
                    </a:cubicBezTo>
                    <a:cubicBezTo>
                      <a:pt x="65" y="54"/>
                      <a:pt x="66" y="53"/>
                      <a:pt x="66" y="53"/>
                    </a:cubicBezTo>
                    <a:cubicBezTo>
                      <a:pt x="67" y="53"/>
                      <a:pt x="67" y="52"/>
                      <a:pt x="68" y="52"/>
                    </a:cubicBezTo>
                    <a:cubicBezTo>
                      <a:pt x="68" y="52"/>
                      <a:pt x="68" y="52"/>
                      <a:pt x="68" y="51"/>
                    </a:cubicBezTo>
                    <a:cubicBezTo>
                      <a:pt x="69" y="51"/>
                      <a:pt x="69" y="51"/>
                      <a:pt x="69" y="51"/>
                    </a:cubicBezTo>
                    <a:cubicBezTo>
                      <a:pt x="69" y="51"/>
                      <a:pt x="69" y="51"/>
                      <a:pt x="69" y="51"/>
                    </a:cubicBezTo>
                    <a:cubicBezTo>
                      <a:pt x="69" y="51"/>
                      <a:pt x="70" y="50"/>
                      <a:pt x="70" y="50"/>
                    </a:cubicBezTo>
                    <a:cubicBezTo>
                      <a:pt x="70" y="50"/>
                      <a:pt x="70" y="50"/>
                      <a:pt x="70" y="50"/>
                    </a:cubicBezTo>
                    <a:cubicBezTo>
                      <a:pt x="70" y="50"/>
                      <a:pt x="70" y="50"/>
                      <a:pt x="70" y="50"/>
                    </a:cubicBezTo>
                    <a:cubicBezTo>
                      <a:pt x="70" y="50"/>
                      <a:pt x="70" y="50"/>
                      <a:pt x="70" y="50"/>
                    </a:cubicBezTo>
                    <a:cubicBezTo>
                      <a:pt x="70" y="50"/>
                      <a:pt x="70" y="50"/>
                      <a:pt x="70" y="50"/>
                    </a:cubicBezTo>
                    <a:cubicBezTo>
                      <a:pt x="71" y="50"/>
                      <a:pt x="71" y="50"/>
                      <a:pt x="71" y="50"/>
                    </a:cubicBezTo>
                    <a:cubicBezTo>
                      <a:pt x="71" y="50"/>
                      <a:pt x="71" y="50"/>
                      <a:pt x="72" y="50"/>
                    </a:cubicBezTo>
                    <a:cubicBezTo>
                      <a:pt x="72" y="51"/>
                      <a:pt x="72" y="51"/>
                      <a:pt x="72" y="51"/>
                    </a:cubicBezTo>
                    <a:cubicBezTo>
                      <a:pt x="72" y="51"/>
                      <a:pt x="73" y="51"/>
                      <a:pt x="73" y="51"/>
                    </a:cubicBezTo>
                    <a:cubicBezTo>
                      <a:pt x="73" y="51"/>
                      <a:pt x="73" y="51"/>
                      <a:pt x="73" y="51"/>
                    </a:cubicBezTo>
                    <a:cubicBezTo>
                      <a:pt x="74" y="52"/>
                      <a:pt x="74" y="52"/>
                      <a:pt x="74" y="52"/>
                    </a:cubicBezTo>
                    <a:cubicBezTo>
                      <a:pt x="74" y="52"/>
                      <a:pt x="75" y="52"/>
                      <a:pt x="75" y="52"/>
                    </a:cubicBezTo>
                    <a:cubicBezTo>
                      <a:pt x="75" y="52"/>
                      <a:pt x="75" y="52"/>
                      <a:pt x="75" y="52"/>
                    </a:cubicBezTo>
                    <a:cubicBezTo>
                      <a:pt x="75" y="52"/>
                      <a:pt x="76" y="52"/>
                      <a:pt x="76" y="52"/>
                    </a:cubicBezTo>
                    <a:cubicBezTo>
                      <a:pt x="76" y="52"/>
                      <a:pt x="76" y="52"/>
                      <a:pt x="76" y="52"/>
                    </a:cubicBezTo>
                    <a:cubicBezTo>
                      <a:pt x="76" y="52"/>
                      <a:pt x="76" y="52"/>
                      <a:pt x="76" y="52"/>
                    </a:cubicBezTo>
                    <a:cubicBezTo>
                      <a:pt x="76" y="52"/>
                      <a:pt x="76" y="52"/>
                      <a:pt x="76" y="52"/>
                    </a:cubicBezTo>
                    <a:cubicBezTo>
                      <a:pt x="77" y="52"/>
                      <a:pt x="77" y="51"/>
                      <a:pt x="78" y="51"/>
                    </a:cubicBezTo>
                    <a:cubicBezTo>
                      <a:pt x="78" y="51"/>
                      <a:pt x="79" y="51"/>
                      <a:pt x="79" y="51"/>
                    </a:cubicBezTo>
                    <a:cubicBezTo>
                      <a:pt x="80" y="50"/>
                      <a:pt x="80" y="50"/>
                      <a:pt x="80" y="50"/>
                    </a:cubicBezTo>
                    <a:cubicBezTo>
                      <a:pt x="81" y="50"/>
                      <a:pt x="81" y="50"/>
                      <a:pt x="82" y="50"/>
                    </a:cubicBezTo>
                    <a:cubicBezTo>
                      <a:pt x="82" y="50"/>
                      <a:pt x="82" y="50"/>
                      <a:pt x="82" y="50"/>
                    </a:cubicBezTo>
                    <a:cubicBezTo>
                      <a:pt x="82" y="50"/>
                      <a:pt x="82" y="50"/>
                      <a:pt x="82" y="50"/>
                    </a:cubicBezTo>
                    <a:cubicBezTo>
                      <a:pt x="83" y="50"/>
                      <a:pt x="83" y="50"/>
                      <a:pt x="83" y="50"/>
                    </a:cubicBezTo>
                    <a:cubicBezTo>
                      <a:pt x="83" y="50"/>
                      <a:pt x="83" y="50"/>
                      <a:pt x="83" y="50"/>
                    </a:cubicBezTo>
                    <a:cubicBezTo>
                      <a:pt x="84" y="51"/>
                      <a:pt x="84" y="51"/>
                      <a:pt x="84" y="51"/>
                    </a:cubicBezTo>
                    <a:cubicBezTo>
                      <a:pt x="84" y="51"/>
                      <a:pt x="84" y="51"/>
                      <a:pt x="84" y="51"/>
                    </a:cubicBezTo>
                    <a:cubicBezTo>
                      <a:pt x="84" y="52"/>
                      <a:pt x="83" y="52"/>
                      <a:pt x="83" y="52"/>
                    </a:cubicBezTo>
                    <a:cubicBezTo>
                      <a:pt x="83" y="52"/>
                      <a:pt x="83" y="53"/>
                      <a:pt x="83" y="53"/>
                    </a:cubicBezTo>
                    <a:cubicBezTo>
                      <a:pt x="83" y="53"/>
                      <a:pt x="83" y="53"/>
                      <a:pt x="82" y="54"/>
                    </a:cubicBezTo>
                    <a:cubicBezTo>
                      <a:pt x="82" y="54"/>
                      <a:pt x="82" y="54"/>
                      <a:pt x="82" y="55"/>
                    </a:cubicBezTo>
                    <a:cubicBezTo>
                      <a:pt x="82" y="55"/>
                      <a:pt x="81" y="55"/>
                      <a:pt x="81" y="55"/>
                    </a:cubicBezTo>
                    <a:cubicBezTo>
                      <a:pt x="81" y="56"/>
                      <a:pt x="81" y="56"/>
                      <a:pt x="81" y="56"/>
                    </a:cubicBezTo>
                    <a:cubicBezTo>
                      <a:pt x="81" y="57"/>
                      <a:pt x="81" y="57"/>
                      <a:pt x="81" y="57"/>
                    </a:cubicBezTo>
                    <a:cubicBezTo>
                      <a:pt x="81" y="57"/>
                      <a:pt x="81" y="57"/>
                      <a:pt x="81" y="58"/>
                    </a:cubicBezTo>
                    <a:cubicBezTo>
                      <a:pt x="81" y="58"/>
                      <a:pt x="82" y="58"/>
                      <a:pt x="82" y="58"/>
                    </a:cubicBezTo>
                    <a:cubicBezTo>
                      <a:pt x="82" y="58"/>
                      <a:pt x="82" y="59"/>
                      <a:pt x="82" y="59"/>
                    </a:cubicBezTo>
                    <a:cubicBezTo>
                      <a:pt x="82" y="59"/>
                      <a:pt x="82" y="59"/>
                      <a:pt x="81" y="60"/>
                    </a:cubicBezTo>
                    <a:cubicBezTo>
                      <a:pt x="82" y="59"/>
                      <a:pt x="83" y="59"/>
                      <a:pt x="83" y="59"/>
                    </a:cubicBezTo>
                    <a:cubicBezTo>
                      <a:pt x="84" y="58"/>
                      <a:pt x="84" y="58"/>
                      <a:pt x="85" y="58"/>
                    </a:cubicBezTo>
                    <a:cubicBezTo>
                      <a:pt x="85" y="57"/>
                      <a:pt x="85" y="57"/>
                      <a:pt x="85" y="56"/>
                    </a:cubicBezTo>
                    <a:cubicBezTo>
                      <a:pt x="85" y="56"/>
                      <a:pt x="85" y="55"/>
                      <a:pt x="85" y="55"/>
                    </a:cubicBezTo>
                    <a:cubicBezTo>
                      <a:pt x="85" y="54"/>
                      <a:pt x="85" y="54"/>
                      <a:pt x="85" y="54"/>
                    </a:cubicBezTo>
                    <a:cubicBezTo>
                      <a:pt x="85" y="54"/>
                      <a:pt x="85" y="54"/>
                      <a:pt x="86" y="53"/>
                    </a:cubicBezTo>
                    <a:cubicBezTo>
                      <a:pt x="86" y="53"/>
                      <a:pt x="86" y="53"/>
                      <a:pt x="86" y="52"/>
                    </a:cubicBezTo>
                    <a:cubicBezTo>
                      <a:pt x="86" y="52"/>
                      <a:pt x="87" y="52"/>
                      <a:pt x="87" y="52"/>
                    </a:cubicBezTo>
                    <a:cubicBezTo>
                      <a:pt x="87" y="52"/>
                      <a:pt x="88" y="51"/>
                      <a:pt x="88" y="51"/>
                    </a:cubicBezTo>
                    <a:cubicBezTo>
                      <a:pt x="88" y="51"/>
                      <a:pt x="88" y="51"/>
                      <a:pt x="88" y="51"/>
                    </a:cubicBezTo>
                    <a:cubicBezTo>
                      <a:pt x="88" y="51"/>
                      <a:pt x="89" y="52"/>
                      <a:pt x="89" y="52"/>
                    </a:cubicBezTo>
                    <a:cubicBezTo>
                      <a:pt x="89" y="52"/>
                      <a:pt x="89" y="52"/>
                      <a:pt x="89" y="52"/>
                    </a:cubicBezTo>
                    <a:cubicBezTo>
                      <a:pt x="89" y="52"/>
                      <a:pt x="89" y="52"/>
                      <a:pt x="89" y="52"/>
                    </a:cubicBezTo>
                    <a:cubicBezTo>
                      <a:pt x="90" y="52"/>
                      <a:pt x="90" y="52"/>
                      <a:pt x="90" y="52"/>
                    </a:cubicBezTo>
                    <a:cubicBezTo>
                      <a:pt x="90" y="53"/>
                      <a:pt x="91" y="53"/>
                      <a:pt x="91" y="53"/>
                    </a:cubicBezTo>
                    <a:cubicBezTo>
                      <a:pt x="91" y="53"/>
                      <a:pt x="91" y="53"/>
                      <a:pt x="92" y="53"/>
                    </a:cubicBezTo>
                    <a:cubicBezTo>
                      <a:pt x="92" y="53"/>
                      <a:pt x="92" y="53"/>
                      <a:pt x="92" y="53"/>
                    </a:cubicBezTo>
                    <a:cubicBezTo>
                      <a:pt x="93" y="53"/>
                      <a:pt x="93" y="53"/>
                      <a:pt x="93" y="53"/>
                    </a:cubicBezTo>
                    <a:cubicBezTo>
                      <a:pt x="94" y="53"/>
                      <a:pt x="94" y="53"/>
                      <a:pt x="94" y="53"/>
                    </a:cubicBezTo>
                    <a:cubicBezTo>
                      <a:pt x="95" y="53"/>
                      <a:pt x="95" y="53"/>
                      <a:pt x="95" y="52"/>
                    </a:cubicBezTo>
                    <a:cubicBezTo>
                      <a:pt x="96" y="52"/>
                      <a:pt x="96" y="52"/>
                      <a:pt x="97" y="52"/>
                    </a:cubicBezTo>
                    <a:cubicBezTo>
                      <a:pt x="97" y="52"/>
                      <a:pt x="97" y="52"/>
                      <a:pt x="97" y="52"/>
                    </a:cubicBezTo>
                    <a:cubicBezTo>
                      <a:pt x="97" y="52"/>
                      <a:pt x="98" y="51"/>
                      <a:pt x="98" y="51"/>
                    </a:cubicBezTo>
                    <a:cubicBezTo>
                      <a:pt x="98" y="51"/>
                      <a:pt x="98" y="51"/>
                      <a:pt x="98" y="51"/>
                    </a:cubicBezTo>
                    <a:cubicBezTo>
                      <a:pt x="98" y="51"/>
                      <a:pt x="99" y="51"/>
                      <a:pt x="99" y="51"/>
                    </a:cubicBezTo>
                    <a:cubicBezTo>
                      <a:pt x="99" y="51"/>
                      <a:pt x="99" y="51"/>
                      <a:pt x="99" y="51"/>
                    </a:cubicBezTo>
                    <a:cubicBezTo>
                      <a:pt x="100" y="50"/>
                      <a:pt x="100" y="50"/>
                      <a:pt x="100" y="50"/>
                    </a:cubicBezTo>
                    <a:cubicBezTo>
                      <a:pt x="100" y="50"/>
                      <a:pt x="100" y="50"/>
                      <a:pt x="100" y="50"/>
                    </a:cubicBezTo>
                    <a:cubicBezTo>
                      <a:pt x="100" y="50"/>
                      <a:pt x="101" y="50"/>
                      <a:pt x="101" y="50"/>
                    </a:cubicBezTo>
                    <a:cubicBezTo>
                      <a:pt x="101" y="50"/>
                      <a:pt x="101" y="50"/>
                      <a:pt x="101" y="50"/>
                    </a:cubicBezTo>
                    <a:cubicBezTo>
                      <a:pt x="101" y="50"/>
                      <a:pt x="102" y="50"/>
                      <a:pt x="102" y="50"/>
                    </a:cubicBezTo>
                    <a:cubicBezTo>
                      <a:pt x="102" y="50"/>
                      <a:pt x="102" y="51"/>
                      <a:pt x="102" y="51"/>
                    </a:cubicBezTo>
                    <a:cubicBezTo>
                      <a:pt x="102" y="51"/>
                      <a:pt x="102" y="51"/>
                      <a:pt x="102" y="51"/>
                    </a:cubicBezTo>
                    <a:cubicBezTo>
                      <a:pt x="102" y="51"/>
                      <a:pt x="103" y="51"/>
                      <a:pt x="103" y="51"/>
                    </a:cubicBezTo>
                    <a:cubicBezTo>
                      <a:pt x="103" y="51"/>
                      <a:pt x="103" y="52"/>
                      <a:pt x="103" y="52"/>
                    </a:cubicBezTo>
                    <a:cubicBezTo>
                      <a:pt x="103" y="52"/>
                      <a:pt x="103" y="52"/>
                      <a:pt x="104" y="52"/>
                    </a:cubicBezTo>
                    <a:cubicBezTo>
                      <a:pt x="104" y="52"/>
                      <a:pt x="104" y="52"/>
                      <a:pt x="104" y="52"/>
                    </a:cubicBezTo>
                    <a:cubicBezTo>
                      <a:pt x="104" y="52"/>
                      <a:pt x="105" y="52"/>
                      <a:pt x="105" y="52"/>
                    </a:cubicBezTo>
                    <a:cubicBezTo>
                      <a:pt x="105" y="52"/>
                      <a:pt x="105" y="52"/>
                      <a:pt x="105" y="52"/>
                    </a:cubicBezTo>
                    <a:cubicBezTo>
                      <a:pt x="106" y="52"/>
                      <a:pt x="106" y="52"/>
                      <a:pt x="106" y="52"/>
                    </a:cubicBezTo>
                    <a:cubicBezTo>
                      <a:pt x="106" y="52"/>
                      <a:pt x="106" y="52"/>
                      <a:pt x="107" y="52"/>
                    </a:cubicBezTo>
                    <a:cubicBezTo>
                      <a:pt x="107" y="51"/>
                      <a:pt x="107" y="51"/>
                      <a:pt x="108" y="51"/>
                    </a:cubicBezTo>
                    <a:cubicBezTo>
                      <a:pt x="108" y="51"/>
                      <a:pt x="109" y="51"/>
                      <a:pt x="109" y="51"/>
                    </a:cubicBezTo>
                    <a:cubicBezTo>
                      <a:pt x="109" y="51"/>
                      <a:pt x="110" y="51"/>
                      <a:pt x="110" y="51"/>
                    </a:cubicBezTo>
                    <a:cubicBezTo>
                      <a:pt x="111" y="51"/>
                      <a:pt x="111" y="51"/>
                      <a:pt x="112" y="51"/>
                    </a:cubicBezTo>
                    <a:cubicBezTo>
                      <a:pt x="112" y="51"/>
                      <a:pt x="113" y="51"/>
                      <a:pt x="113" y="51"/>
                    </a:cubicBezTo>
                    <a:cubicBezTo>
                      <a:pt x="114" y="51"/>
                      <a:pt x="114" y="51"/>
                      <a:pt x="115" y="51"/>
                    </a:cubicBezTo>
                    <a:cubicBezTo>
                      <a:pt x="115" y="51"/>
                      <a:pt x="116" y="50"/>
                      <a:pt x="116" y="50"/>
                    </a:cubicBezTo>
                    <a:cubicBezTo>
                      <a:pt x="116" y="50"/>
                      <a:pt x="117" y="50"/>
                      <a:pt x="117" y="50"/>
                    </a:cubicBezTo>
                    <a:cubicBezTo>
                      <a:pt x="117" y="49"/>
                      <a:pt x="118" y="49"/>
                      <a:pt x="118" y="49"/>
                    </a:cubicBezTo>
                    <a:cubicBezTo>
                      <a:pt x="119" y="49"/>
                      <a:pt x="119" y="49"/>
                      <a:pt x="119" y="48"/>
                    </a:cubicBezTo>
                    <a:cubicBezTo>
                      <a:pt x="120" y="48"/>
                      <a:pt x="120" y="48"/>
                      <a:pt x="121" y="48"/>
                    </a:cubicBezTo>
                    <a:cubicBezTo>
                      <a:pt x="121" y="48"/>
                      <a:pt x="122" y="48"/>
                      <a:pt x="122" y="48"/>
                    </a:cubicBezTo>
                    <a:cubicBezTo>
                      <a:pt x="122" y="48"/>
                      <a:pt x="122" y="48"/>
                      <a:pt x="122" y="48"/>
                    </a:cubicBezTo>
                    <a:cubicBezTo>
                      <a:pt x="122" y="48"/>
                      <a:pt x="122" y="48"/>
                      <a:pt x="123" y="48"/>
                    </a:cubicBezTo>
                    <a:cubicBezTo>
                      <a:pt x="123" y="48"/>
                      <a:pt x="123" y="48"/>
                      <a:pt x="123" y="48"/>
                    </a:cubicBezTo>
                    <a:cubicBezTo>
                      <a:pt x="123" y="48"/>
                      <a:pt x="123" y="48"/>
                      <a:pt x="123" y="48"/>
                    </a:cubicBezTo>
                    <a:cubicBezTo>
                      <a:pt x="123" y="48"/>
                      <a:pt x="123" y="48"/>
                      <a:pt x="123" y="48"/>
                    </a:cubicBezTo>
                    <a:cubicBezTo>
                      <a:pt x="123" y="48"/>
                      <a:pt x="123" y="48"/>
                      <a:pt x="124" y="48"/>
                    </a:cubicBezTo>
                    <a:cubicBezTo>
                      <a:pt x="124" y="48"/>
                      <a:pt x="124" y="48"/>
                      <a:pt x="124" y="48"/>
                    </a:cubicBezTo>
                    <a:cubicBezTo>
                      <a:pt x="124" y="48"/>
                      <a:pt x="124" y="48"/>
                      <a:pt x="124" y="48"/>
                    </a:cubicBezTo>
                    <a:cubicBezTo>
                      <a:pt x="125" y="48"/>
                      <a:pt x="126" y="48"/>
                      <a:pt x="127" y="48"/>
                    </a:cubicBezTo>
                    <a:cubicBezTo>
                      <a:pt x="128" y="48"/>
                      <a:pt x="129" y="48"/>
                      <a:pt x="130" y="47"/>
                    </a:cubicBezTo>
                    <a:cubicBezTo>
                      <a:pt x="130" y="47"/>
                      <a:pt x="131" y="47"/>
                      <a:pt x="131" y="47"/>
                    </a:cubicBezTo>
                    <a:cubicBezTo>
                      <a:pt x="132" y="47"/>
                      <a:pt x="132" y="47"/>
                      <a:pt x="132" y="47"/>
                    </a:cubicBezTo>
                    <a:cubicBezTo>
                      <a:pt x="132" y="47"/>
                      <a:pt x="132" y="47"/>
                      <a:pt x="132" y="47"/>
                    </a:cubicBezTo>
                    <a:cubicBezTo>
                      <a:pt x="135" y="48"/>
                      <a:pt x="135" y="48"/>
                      <a:pt x="135" y="48"/>
                    </a:cubicBezTo>
                    <a:cubicBezTo>
                      <a:pt x="136" y="47"/>
                      <a:pt x="136" y="47"/>
                      <a:pt x="136" y="47"/>
                    </a:cubicBezTo>
                    <a:cubicBezTo>
                      <a:pt x="136" y="47"/>
                      <a:pt x="136" y="46"/>
                      <a:pt x="136" y="46"/>
                    </a:cubicBezTo>
                    <a:cubicBezTo>
                      <a:pt x="136" y="46"/>
                      <a:pt x="137" y="46"/>
                      <a:pt x="137" y="46"/>
                    </a:cubicBezTo>
                    <a:cubicBezTo>
                      <a:pt x="137" y="45"/>
                      <a:pt x="137" y="45"/>
                      <a:pt x="138" y="45"/>
                    </a:cubicBezTo>
                    <a:cubicBezTo>
                      <a:pt x="138" y="45"/>
                      <a:pt x="138" y="45"/>
                      <a:pt x="139" y="45"/>
                    </a:cubicBezTo>
                    <a:cubicBezTo>
                      <a:pt x="139" y="45"/>
                      <a:pt x="139" y="45"/>
                      <a:pt x="139" y="45"/>
                    </a:cubicBezTo>
                    <a:cubicBezTo>
                      <a:pt x="139" y="45"/>
                      <a:pt x="139" y="45"/>
                      <a:pt x="139" y="45"/>
                    </a:cubicBezTo>
                    <a:cubicBezTo>
                      <a:pt x="139" y="45"/>
                      <a:pt x="140" y="45"/>
                      <a:pt x="140" y="45"/>
                    </a:cubicBezTo>
                    <a:cubicBezTo>
                      <a:pt x="140" y="45"/>
                      <a:pt x="140" y="45"/>
                      <a:pt x="140" y="45"/>
                    </a:cubicBezTo>
                    <a:cubicBezTo>
                      <a:pt x="140" y="45"/>
                      <a:pt x="141" y="45"/>
                      <a:pt x="141" y="45"/>
                    </a:cubicBezTo>
                    <a:cubicBezTo>
                      <a:pt x="141" y="45"/>
                      <a:pt x="142" y="45"/>
                      <a:pt x="142" y="45"/>
                    </a:cubicBezTo>
                    <a:cubicBezTo>
                      <a:pt x="142" y="45"/>
                      <a:pt x="143" y="45"/>
                      <a:pt x="143" y="45"/>
                    </a:cubicBezTo>
                    <a:cubicBezTo>
                      <a:pt x="143" y="46"/>
                      <a:pt x="144" y="46"/>
                      <a:pt x="144" y="46"/>
                    </a:cubicBezTo>
                    <a:cubicBezTo>
                      <a:pt x="144" y="46"/>
                      <a:pt x="144" y="46"/>
                      <a:pt x="144" y="46"/>
                    </a:cubicBezTo>
                    <a:cubicBezTo>
                      <a:pt x="144" y="46"/>
                      <a:pt x="145" y="46"/>
                      <a:pt x="145" y="46"/>
                    </a:cubicBezTo>
                    <a:cubicBezTo>
                      <a:pt x="145" y="46"/>
                      <a:pt x="145" y="46"/>
                      <a:pt x="145" y="46"/>
                    </a:cubicBezTo>
                    <a:cubicBezTo>
                      <a:pt x="145" y="46"/>
                      <a:pt x="145"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7" y="46"/>
                    </a:cubicBezTo>
                    <a:cubicBezTo>
                      <a:pt x="147" y="46"/>
                      <a:pt x="147" y="46"/>
                      <a:pt x="147" y="46"/>
                    </a:cubicBezTo>
                    <a:cubicBezTo>
                      <a:pt x="147" y="46"/>
                      <a:pt x="147" y="46"/>
                      <a:pt x="147" y="46"/>
                    </a:cubicBezTo>
                    <a:cubicBezTo>
                      <a:pt x="147" y="46"/>
                      <a:pt x="147" y="46"/>
                      <a:pt x="148" y="46"/>
                    </a:cubicBezTo>
                    <a:cubicBezTo>
                      <a:pt x="148" y="46"/>
                      <a:pt x="148" y="46"/>
                      <a:pt x="149" y="47"/>
                    </a:cubicBezTo>
                    <a:cubicBezTo>
                      <a:pt x="149" y="47"/>
                      <a:pt x="149" y="47"/>
                      <a:pt x="149" y="47"/>
                    </a:cubicBezTo>
                    <a:cubicBezTo>
                      <a:pt x="150" y="47"/>
                      <a:pt x="150" y="47"/>
                      <a:pt x="151" y="48"/>
                    </a:cubicBezTo>
                    <a:cubicBezTo>
                      <a:pt x="151" y="48"/>
                      <a:pt x="151" y="48"/>
                      <a:pt x="151" y="48"/>
                    </a:cubicBezTo>
                    <a:cubicBezTo>
                      <a:pt x="152" y="48"/>
                      <a:pt x="152" y="48"/>
                      <a:pt x="152" y="49"/>
                    </a:cubicBezTo>
                    <a:cubicBezTo>
                      <a:pt x="153" y="49"/>
                      <a:pt x="153" y="49"/>
                      <a:pt x="153"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4" y="49"/>
                      <a:pt x="154" y="49"/>
                      <a:pt x="154" y="49"/>
                    </a:cubicBezTo>
                    <a:cubicBezTo>
                      <a:pt x="155" y="49"/>
                      <a:pt x="155" y="49"/>
                      <a:pt x="155" y="49"/>
                    </a:cubicBezTo>
                    <a:cubicBezTo>
                      <a:pt x="155" y="49"/>
                      <a:pt x="155" y="49"/>
                      <a:pt x="155" y="48"/>
                    </a:cubicBezTo>
                    <a:cubicBezTo>
                      <a:pt x="155" y="48"/>
                      <a:pt x="155" y="48"/>
                      <a:pt x="155" y="48"/>
                    </a:cubicBezTo>
                    <a:cubicBezTo>
                      <a:pt x="155" y="48"/>
                      <a:pt x="155" y="47"/>
                      <a:pt x="154" y="47"/>
                    </a:cubicBezTo>
                    <a:cubicBezTo>
                      <a:pt x="154" y="46"/>
                      <a:pt x="154" y="45"/>
                      <a:pt x="153" y="45"/>
                    </a:cubicBezTo>
                    <a:cubicBezTo>
                      <a:pt x="153" y="44"/>
                      <a:pt x="153" y="43"/>
                      <a:pt x="152" y="43"/>
                    </a:cubicBezTo>
                    <a:cubicBezTo>
                      <a:pt x="152" y="42"/>
                      <a:pt x="151" y="42"/>
                      <a:pt x="151" y="42"/>
                    </a:cubicBezTo>
                    <a:cubicBezTo>
                      <a:pt x="151" y="42"/>
                      <a:pt x="151" y="42"/>
                      <a:pt x="151" y="42"/>
                    </a:cubicBezTo>
                    <a:cubicBezTo>
                      <a:pt x="151" y="42"/>
                      <a:pt x="151" y="42"/>
                      <a:pt x="150" y="41"/>
                    </a:cubicBezTo>
                    <a:cubicBezTo>
                      <a:pt x="150" y="41"/>
                      <a:pt x="150" y="41"/>
                      <a:pt x="150" y="41"/>
                    </a:cubicBezTo>
                    <a:cubicBezTo>
                      <a:pt x="150" y="41"/>
                      <a:pt x="150" y="40"/>
                      <a:pt x="150" y="40"/>
                    </a:cubicBezTo>
                    <a:cubicBezTo>
                      <a:pt x="150" y="40"/>
                      <a:pt x="150" y="40"/>
                      <a:pt x="150" y="39"/>
                    </a:cubicBezTo>
                    <a:cubicBezTo>
                      <a:pt x="150" y="39"/>
                      <a:pt x="150" y="39"/>
                      <a:pt x="150" y="39"/>
                    </a:cubicBezTo>
                    <a:cubicBezTo>
                      <a:pt x="150" y="38"/>
                      <a:pt x="150" y="38"/>
                      <a:pt x="150" y="38"/>
                    </a:cubicBezTo>
                    <a:cubicBezTo>
                      <a:pt x="150" y="37"/>
                      <a:pt x="151" y="37"/>
                      <a:pt x="151" y="37"/>
                    </a:cubicBezTo>
                    <a:cubicBezTo>
                      <a:pt x="151" y="36"/>
                      <a:pt x="151" y="36"/>
                      <a:pt x="151" y="36"/>
                    </a:cubicBezTo>
                    <a:cubicBezTo>
                      <a:pt x="151" y="36"/>
                      <a:pt x="151" y="35"/>
                      <a:pt x="151" y="35"/>
                    </a:cubicBezTo>
                    <a:cubicBezTo>
                      <a:pt x="151" y="35"/>
                      <a:pt x="151" y="34"/>
                      <a:pt x="151" y="34"/>
                    </a:cubicBezTo>
                    <a:cubicBezTo>
                      <a:pt x="151" y="34"/>
                      <a:pt x="151" y="34"/>
                      <a:pt x="151" y="34"/>
                    </a:cubicBezTo>
                    <a:cubicBezTo>
                      <a:pt x="151" y="33"/>
                      <a:pt x="151" y="33"/>
                      <a:pt x="151" y="33"/>
                    </a:cubicBezTo>
                    <a:cubicBezTo>
                      <a:pt x="151" y="33"/>
                      <a:pt x="151" y="33"/>
                      <a:pt x="151" y="33"/>
                    </a:cubicBezTo>
                    <a:cubicBezTo>
                      <a:pt x="151" y="33"/>
                      <a:pt x="151" y="33"/>
                      <a:pt x="151" y="33"/>
                    </a:cubicBezTo>
                    <a:cubicBezTo>
                      <a:pt x="151" y="33"/>
                      <a:pt x="151" y="33"/>
                      <a:pt x="151" y="33"/>
                    </a:cubicBezTo>
                    <a:cubicBezTo>
                      <a:pt x="151" y="33"/>
                      <a:pt x="151" y="33"/>
                      <a:pt x="150" y="32"/>
                    </a:cubicBezTo>
                    <a:cubicBezTo>
                      <a:pt x="150" y="32"/>
                      <a:pt x="150" y="31"/>
                      <a:pt x="150" y="31"/>
                    </a:cubicBezTo>
                    <a:cubicBezTo>
                      <a:pt x="150" y="30"/>
                      <a:pt x="150" y="30"/>
                      <a:pt x="150" y="29"/>
                    </a:cubicBezTo>
                    <a:cubicBezTo>
                      <a:pt x="149" y="28"/>
                      <a:pt x="149" y="28"/>
                      <a:pt x="149" y="27"/>
                    </a:cubicBezTo>
                    <a:cubicBezTo>
                      <a:pt x="149" y="27"/>
                      <a:pt x="149" y="27"/>
                      <a:pt x="149" y="27"/>
                    </a:cubicBezTo>
                    <a:cubicBezTo>
                      <a:pt x="149" y="27"/>
                      <a:pt x="149" y="27"/>
                      <a:pt x="149" y="27"/>
                    </a:cubicBezTo>
                    <a:cubicBezTo>
                      <a:pt x="149" y="27"/>
                      <a:pt x="149" y="26"/>
                      <a:pt x="150" y="26"/>
                    </a:cubicBezTo>
                    <a:cubicBezTo>
                      <a:pt x="150" y="26"/>
                      <a:pt x="150" y="26"/>
                      <a:pt x="150" y="26"/>
                    </a:cubicBezTo>
                    <a:cubicBezTo>
                      <a:pt x="150" y="26"/>
                      <a:pt x="150" y="26"/>
                      <a:pt x="150" y="26"/>
                    </a:cubicBezTo>
                    <a:cubicBezTo>
                      <a:pt x="150" y="26"/>
                      <a:pt x="150" y="26"/>
                      <a:pt x="150" y="26"/>
                    </a:cubicBezTo>
                    <a:cubicBezTo>
                      <a:pt x="150" y="25"/>
                      <a:pt x="150" y="25"/>
                      <a:pt x="150" y="25"/>
                    </a:cubicBezTo>
                    <a:cubicBezTo>
                      <a:pt x="151" y="25"/>
                      <a:pt x="151" y="25"/>
                      <a:pt x="151" y="25"/>
                    </a:cubicBezTo>
                    <a:cubicBezTo>
                      <a:pt x="151" y="25"/>
                      <a:pt x="151" y="25"/>
                      <a:pt x="151" y="25"/>
                    </a:cubicBezTo>
                    <a:cubicBezTo>
                      <a:pt x="151" y="25"/>
                      <a:pt x="151" y="25"/>
                      <a:pt x="151" y="25"/>
                    </a:cubicBezTo>
                    <a:cubicBezTo>
                      <a:pt x="151" y="25"/>
                      <a:pt x="151" y="25"/>
                      <a:pt x="151" y="25"/>
                    </a:cubicBezTo>
                    <a:cubicBezTo>
                      <a:pt x="151" y="25"/>
                      <a:pt x="151" y="24"/>
                      <a:pt x="151" y="24"/>
                    </a:cubicBezTo>
                    <a:cubicBezTo>
                      <a:pt x="151" y="24"/>
                      <a:pt x="151" y="24"/>
                      <a:pt x="151" y="23"/>
                    </a:cubicBezTo>
                    <a:cubicBezTo>
                      <a:pt x="151" y="23"/>
                      <a:pt x="151" y="23"/>
                      <a:pt x="151" y="22"/>
                    </a:cubicBezTo>
                    <a:cubicBezTo>
                      <a:pt x="151" y="22"/>
                      <a:pt x="151" y="22"/>
                      <a:pt x="152" y="22"/>
                    </a:cubicBezTo>
                    <a:cubicBezTo>
                      <a:pt x="152" y="22"/>
                      <a:pt x="152" y="21"/>
                      <a:pt x="152" y="21"/>
                    </a:cubicBezTo>
                    <a:cubicBezTo>
                      <a:pt x="152" y="21"/>
                      <a:pt x="152" y="20"/>
                      <a:pt x="152" y="20"/>
                    </a:cubicBezTo>
                    <a:cubicBezTo>
                      <a:pt x="152" y="20"/>
                      <a:pt x="152" y="20"/>
                      <a:pt x="151" y="20"/>
                    </a:cubicBezTo>
                    <a:cubicBezTo>
                      <a:pt x="151" y="19"/>
                      <a:pt x="151" y="19"/>
                      <a:pt x="151" y="19"/>
                    </a:cubicBezTo>
                    <a:cubicBezTo>
                      <a:pt x="151" y="19"/>
                      <a:pt x="151" y="19"/>
                      <a:pt x="151" y="19"/>
                    </a:cubicBezTo>
                    <a:cubicBezTo>
                      <a:pt x="151" y="19"/>
                      <a:pt x="151" y="19"/>
                      <a:pt x="151" y="19"/>
                    </a:cubicBezTo>
                    <a:cubicBezTo>
                      <a:pt x="151" y="19"/>
                      <a:pt x="151" y="19"/>
                      <a:pt x="151" y="19"/>
                    </a:cubicBezTo>
                    <a:cubicBezTo>
                      <a:pt x="150" y="19"/>
                      <a:pt x="150" y="19"/>
                      <a:pt x="150" y="19"/>
                    </a:cubicBezTo>
                    <a:cubicBezTo>
                      <a:pt x="150" y="19"/>
                      <a:pt x="150" y="19"/>
                      <a:pt x="150" y="19"/>
                    </a:cubicBezTo>
                    <a:cubicBezTo>
                      <a:pt x="149" y="19"/>
                      <a:pt x="149" y="19"/>
                      <a:pt x="149" y="19"/>
                    </a:cubicBezTo>
                    <a:cubicBezTo>
                      <a:pt x="149" y="19"/>
                      <a:pt x="148" y="19"/>
                      <a:pt x="148" y="19"/>
                    </a:cubicBezTo>
                    <a:cubicBezTo>
                      <a:pt x="147" y="19"/>
                      <a:pt x="147" y="18"/>
                      <a:pt x="146" y="18"/>
                    </a:cubicBezTo>
                    <a:cubicBezTo>
                      <a:pt x="146" y="18"/>
                      <a:pt x="146" y="18"/>
                      <a:pt x="145" y="17"/>
                    </a:cubicBezTo>
                    <a:cubicBezTo>
                      <a:pt x="145" y="17"/>
                      <a:pt x="145" y="17"/>
                      <a:pt x="144" y="16"/>
                    </a:cubicBezTo>
                    <a:cubicBezTo>
                      <a:pt x="144" y="16"/>
                      <a:pt x="144" y="15"/>
                      <a:pt x="144" y="15"/>
                    </a:cubicBezTo>
                    <a:cubicBezTo>
                      <a:pt x="144" y="15"/>
                      <a:pt x="144" y="14"/>
                      <a:pt x="144" y="14"/>
                    </a:cubicBezTo>
                    <a:cubicBezTo>
                      <a:pt x="144" y="14"/>
                      <a:pt x="144" y="13"/>
                      <a:pt x="144" y="13"/>
                    </a:cubicBezTo>
                    <a:cubicBezTo>
                      <a:pt x="144" y="13"/>
                      <a:pt x="144" y="13"/>
                      <a:pt x="144" y="12"/>
                    </a:cubicBezTo>
                    <a:cubicBezTo>
                      <a:pt x="144" y="12"/>
                      <a:pt x="144" y="12"/>
                      <a:pt x="143" y="12"/>
                    </a:cubicBezTo>
                    <a:cubicBezTo>
                      <a:pt x="143" y="12"/>
                      <a:pt x="143" y="11"/>
                      <a:pt x="143" y="11"/>
                    </a:cubicBezTo>
                    <a:cubicBezTo>
                      <a:pt x="143" y="11"/>
                      <a:pt x="143" y="11"/>
                      <a:pt x="143" y="10"/>
                    </a:cubicBezTo>
                    <a:cubicBezTo>
                      <a:pt x="143" y="10"/>
                      <a:pt x="143" y="10"/>
                      <a:pt x="143" y="10"/>
                    </a:cubicBezTo>
                    <a:cubicBezTo>
                      <a:pt x="142" y="9"/>
                      <a:pt x="142" y="9"/>
                      <a:pt x="142" y="9"/>
                    </a:cubicBezTo>
                    <a:cubicBezTo>
                      <a:pt x="142" y="9"/>
                      <a:pt x="142" y="9"/>
                      <a:pt x="142" y="9"/>
                    </a:cubicBezTo>
                    <a:cubicBezTo>
                      <a:pt x="142" y="8"/>
                      <a:pt x="142" y="8"/>
                      <a:pt x="142" y="8"/>
                    </a:cubicBezTo>
                    <a:cubicBezTo>
                      <a:pt x="141" y="8"/>
                      <a:pt x="141" y="8"/>
                      <a:pt x="141" y="8"/>
                    </a:cubicBezTo>
                    <a:cubicBezTo>
                      <a:pt x="141" y="7"/>
                      <a:pt x="141" y="7"/>
                      <a:pt x="141" y="7"/>
                    </a:cubicBezTo>
                    <a:cubicBezTo>
                      <a:pt x="141" y="7"/>
                      <a:pt x="140" y="6"/>
                      <a:pt x="140" y="6"/>
                    </a:cubicBezTo>
                    <a:cubicBezTo>
                      <a:pt x="140" y="6"/>
                      <a:pt x="140" y="5"/>
                      <a:pt x="139" y="5"/>
                    </a:cubicBezTo>
                    <a:cubicBezTo>
                      <a:pt x="139" y="5"/>
                      <a:pt x="139" y="5"/>
                      <a:pt x="139" y="5"/>
                    </a:cubicBezTo>
                    <a:cubicBezTo>
                      <a:pt x="138" y="4"/>
                      <a:pt x="138" y="4"/>
                      <a:pt x="138" y="4"/>
                    </a:cubicBezTo>
                    <a:cubicBezTo>
                      <a:pt x="137" y="5"/>
                      <a:pt x="137" y="5"/>
                      <a:pt x="137" y="5"/>
                    </a:cubicBezTo>
                    <a:cubicBezTo>
                      <a:pt x="137" y="5"/>
                      <a:pt x="136" y="5"/>
                      <a:pt x="136" y="5"/>
                    </a:cubicBezTo>
                    <a:cubicBezTo>
                      <a:pt x="136" y="5"/>
                      <a:pt x="136" y="5"/>
                      <a:pt x="135" y="5"/>
                    </a:cubicBezTo>
                    <a:cubicBezTo>
                      <a:pt x="135" y="5"/>
                      <a:pt x="134" y="5"/>
                      <a:pt x="134" y="5"/>
                    </a:cubicBezTo>
                    <a:cubicBezTo>
                      <a:pt x="134" y="5"/>
                      <a:pt x="133" y="5"/>
                      <a:pt x="133" y="5"/>
                    </a:cubicBezTo>
                    <a:cubicBezTo>
                      <a:pt x="132" y="5"/>
                      <a:pt x="132" y="5"/>
                      <a:pt x="131" y="5"/>
                    </a:cubicBezTo>
                    <a:cubicBezTo>
                      <a:pt x="131" y="5"/>
                      <a:pt x="131" y="5"/>
                      <a:pt x="130" y="5"/>
                    </a:cubicBezTo>
                    <a:cubicBezTo>
                      <a:pt x="130" y="5"/>
                      <a:pt x="130" y="5"/>
                      <a:pt x="129" y="5"/>
                    </a:cubicBezTo>
                    <a:cubicBezTo>
                      <a:pt x="129" y="5"/>
                      <a:pt x="128" y="5"/>
                      <a:pt x="128" y="5"/>
                    </a:cubicBezTo>
                    <a:cubicBezTo>
                      <a:pt x="127" y="6"/>
                      <a:pt x="126" y="6"/>
                      <a:pt x="125" y="7"/>
                    </a:cubicBezTo>
                    <a:cubicBezTo>
                      <a:pt x="124" y="8"/>
                      <a:pt x="122" y="8"/>
                      <a:pt x="121" y="9"/>
                    </a:cubicBezTo>
                    <a:cubicBezTo>
                      <a:pt x="120" y="9"/>
                      <a:pt x="118" y="10"/>
                      <a:pt x="117" y="10"/>
                    </a:cubicBezTo>
                    <a:cubicBezTo>
                      <a:pt x="116" y="10"/>
                      <a:pt x="115" y="10"/>
                      <a:pt x="114" y="10"/>
                    </a:cubicBezTo>
                    <a:cubicBezTo>
                      <a:pt x="114" y="10"/>
                      <a:pt x="114" y="10"/>
                      <a:pt x="113" y="10"/>
                    </a:cubicBezTo>
                    <a:cubicBezTo>
                      <a:pt x="113" y="10"/>
                      <a:pt x="113" y="10"/>
                      <a:pt x="113" y="10"/>
                    </a:cubicBezTo>
                    <a:cubicBezTo>
                      <a:pt x="113" y="10"/>
                      <a:pt x="113" y="10"/>
                      <a:pt x="113" y="10"/>
                    </a:cubicBezTo>
                    <a:cubicBezTo>
                      <a:pt x="112" y="10"/>
                      <a:pt x="112" y="10"/>
                      <a:pt x="112" y="10"/>
                    </a:cubicBezTo>
                    <a:cubicBezTo>
                      <a:pt x="112" y="10"/>
                      <a:pt x="112" y="10"/>
                      <a:pt x="112" y="10"/>
                    </a:cubicBezTo>
                    <a:cubicBezTo>
                      <a:pt x="111" y="10"/>
                      <a:pt x="111" y="10"/>
                      <a:pt x="111" y="10"/>
                    </a:cubicBezTo>
                    <a:cubicBezTo>
                      <a:pt x="111" y="10"/>
                      <a:pt x="110" y="10"/>
                      <a:pt x="110" y="10"/>
                    </a:cubicBezTo>
                    <a:cubicBezTo>
                      <a:pt x="110" y="10"/>
                      <a:pt x="109" y="10"/>
                      <a:pt x="109" y="10"/>
                    </a:cubicBezTo>
                    <a:cubicBezTo>
                      <a:pt x="109" y="10"/>
                      <a:pt x="108" y="10"/>
                      <a:pt x="108" y="10"/>
                    </a:cubicBezTo>
                    <a:cubicBezTo>
                      <a:pt x="107" y="10"/>
                      <a:pt x="107" y="10"/>
                      <a:pt x="106" y="10"/>
                    </a:cubicBezTo>
                    <a:cubicBezTo>
                      <a:pt x="106" y="10"/>
                      <a:pt x="105" y="10"/>
                      <a:pt x="105" y="10"/>
                    </a:cubicBezTo>
                    <a:cubicBezTo>
                      <a:pt x="104" y="10"/>
                      <a:pt x="104" y="10"/>
                      <a:pt x="104" y="10"/>
                    </a:cubicBezTo>
                    <a:cubicBezTo>
                      <a:pt x="103" y="10"/>
                      <a:pt x="103" y="10"/>
                      <a:pt x="102" y="10"/>
                    </a:cubicBezTo>
                    <a:cubicBezTo>
                      <a:pt x="102" y="10"/>
                      <a:pt x="101" y="10"/>
                      <a:pt x="101" y="10"/>
                    </a:cubicBezTo>
                    <a:cubicBezTo>
                      <a:pt x="100" y="10"/>
                      <a:pt x="100" y="10"/>
                      <a:pt x="99" y="10"/>
                    </a:cubicBezTo>
                    <a:cubicBezTo>
                      <a:pt x="99" y="10"/>
                      <a:pt x="98" y="10"/>
                      <a:pt x="98" y="10"/>
                    </a:cubicBezTo>
                    <a:cubicBezTo>
                      <a:pt x="97" y="10"/>
                      <a:pt x="97" y="10"/>
                      <a:pt x="96" y="10"/>
                    </a:cubicBezTo>
                    <a:cubicBezTo>
                      <a:pt x="95" y="10"/>
                      <a:pt x="95" y="10"/>
                      <a:pt x="94" y="10"/>
                    </a:cubicBezTo>
                    <a:cubicBezTo>
                      <a:pt x="94" y="10"/>
                      <a:pt x="94" y="9"/>
                      <a:pt x="93" y="9"/>
                    </a:cubicBezTo>
                    <a:cubicBezTo>
                      <a:pt x="93" y="9"/>
                      <a:pt x="92" y="9"/>
                      <a:pt x="92" y="9"/>
                    </a:cubicBezTo>
                    <a:cubicBezTo>
                      <a:pt x="92" y="8"/>
                      <a:pt x="91" y="8"/>
                      <a:pt x="91" y="8"/>
                    </a:cubicBezTo>
                    <a:cubicBezTo>
                      <a:pt x="91" y="8"/>
                      <a:pt x="90" y="8"/>
                      <a:pt x="90" y="8"/>
                    </a:cubicBezTo>
                    <a:cubicBezTo>
                      <a:pt x="90" y="7"/>
                      <a:pt x="90" y="7"/>
                      <a:pt x="89" y="7"/>
                    </a:cubicBezTo>
                    <a:cubicBezTo>
                      <a:pt x="89" y="7"/>
                      <a:pt x="89"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6" y="7"/>
                    </a:cubicBezTo>
                    <a:cubicBezTo>
                      <a:pt x="86" y="7"/>
                      <a:pt x="86" y="7"/>
                      <a:pt x="85" y="7"/>
                    </a:cubicBezTo>
                    <a:cubicBezTo>
                      <a:pt x="85" y="6"/>
                      <a:pt x="85" y="6"/>
                      <a:pt x="84" y="6"/>
                    </a:cubicBezTo>
                    <a:cubicBezTo>
                      <a:pt x="84" y="6"/>
                      <a:pt x="84" y="6"/>
                      <a:pt x="84" y="5"/>
                    </a:cubicBezTo>
                    <a:cubicBezTo>
                      <a:pt x="84" y="5"/>
                      <a:pt x="83" y="5"/>
                      <a:pt x="83" y="5"/>
                    </a:cubicBezTo>
                    <a:cubicBezTo>
                      <a:pt x="83" y="5"/>
                      <a:pt x="83" y="5"/>
                      <a:pt x="82" y="4"/>
                    </a:cubicBezTo>
                    <a:cubicBezTo>
                      <a:pt x="82" y="4"/>
                      <a:pt x="82" y="4"/>
                      <a:pt x="82" y="4"/>
                    </a:cubicBezTo>
                    <a:cubicBezTo>
                      <a:pt x="81" y="4"/>
                      <a:pt x="81" y="4"/>
                      <a:pt x="80" y="4"/>
                    </a:cubicBezTo>
                    <a:cubicBezTo>
                      <a:pt x="80" y="4"/>
                      <a:pt x="80" y="4"/>
                      <a:pt x="79" y="4"/>
                    </a:cubicBezTo>
                    <a:cubicBezTo>
                      <a:pt x="79" y="4"/>
                      <a:pt x="79" y="4"/>
                      <a:pt x="79" y="4"/>
                    </a:cubicBezTo>
                    <a:cubicBezTo>
                      <a:pt x="78" y="4"/>
                      <a:pt x="78" y="4"/>
                      <a:pt x="78" y="3"/>
                    </a:cubicBezTo>
                    <a:cubicBezTo>
                      <a:pt x="78" y="3"/>
                      <a:pt x="78" y="3"/>
                      <a:pt x="78" y="3"/>
                    </a:cubicBezTo>
                    <a:cubicBezTo>
                      <a:pt x="77" y="3"/>
                      <a:pt x="77" y="3"/>
                      <a:pt x="77" y="3"/>
                    </a:cubicBezTo>
                    <a:cubicBezTo>
                      <a:pt x="76" y="2"/>
                      <a:pt x="76" y="2"/>
                      <a:pt x="75" y="2"/>
                    </a:cubicBezTo>
                    <a:cubicBezTo>
                      <a:pt x="74" y="2"/>
                      <a:pt x="73" y="1"/>
                      <a:pt x="72" y="1"/>
                    </a:cubicBezTo>
                    <a:cubicBezTo>
                      <a:pt x="71" y="1"/>
                      <a:pt x="70" y="1"/>
                      <a:pt x="68" y="1"/>
                    </a:cubicBezTo>
                    <a:cubicBezTo>
                      <a:pt x="68" y="1"/>
                      <a:pt x="67" y="1"/>
                      <a:pt x="67" y="0"/>
                    </a:cubicBezTo>
                    <a:cubicBezTo>
                      <a:pt x="67" y="0"/>
                      <a:pt x="66" y="0"/>
                      <a:pt x="66" y="0"/>
                    </a:cubicBezTo>
                    <a:cubicBezTo>
                      <a:pt x="66" y="0"/>
                      <a:pt x="65" y="0"/>
                      <a:pt x="65" y="0"/>
                    </a:cubicBezTo>
                    <a:cubicBezTo>
                      <a:pt x="65" y="0"/>
                      <a:pt x="65" y="0"/>
                      <a:pt x="64" y="0"/>
                    </a:cubicBezTo>
                    <a:moveTo>
                      <a:pt x="7" y="0"/>
                    </a:moveTo>
                    <a:cubicBezTo>
                      <a:pt x="7" y="0"/>
                      <a:pt x="6" y="0"/>
                      <a:pt x="6" y="0"/>
                    </a:cubicBezTo>
                    <a:cubicBezTo>
                      <a:pt x="5" y="0"/>
                      <a:pt x="5" y="0"/>
                      <a:pt x="4" y="0"/>
                    </a:cubicBezTo>
                    <a:cubicBezTo>
                      <a:pt x="4" y="0"/>
                      <a:pt x="4" y="0"/>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4"/>
                      <a:pt x="3" y="4"/>
                    </a:cubicBezTo>
                    <a:cubicBezTo>
                      <a:pt x="3" y="4"/>
                      <a:pt x="3" y="4"/>
                      <a:pt x="3" y="4"/>
                    </a:cubicBezTo>
                    <a:cubicBezTo>
                      <a:pt x="3" y="4"/>
                      <a:pt x="3" y="4"/>
                      <a:pt x="3" y="4"/>
                    </a:cubicBezTo>
                    <a:cubicBezTo>
                      <a:pt x="4" y="5"/>
                      <a:pt x="4" y="5"/>
                      <a:pt x="4" y="5"/>
                    </a:cubicBezTo>
                    <a:cubicBezTo>
                      <a:pt x="4" y="5"/>
                      <a:pt x="4" y="5"/>
                      <a:pt x="4" y="5"/>
                    </a:cubicBezTo>
                    <a:cubicBezTo>
                      <a:pt x="4" y="5"/>
                      <a:pt x="4" y="6"/>
                      <a:pt x="4" y="6"/>
                    </a:cubicBezTo>
                    <a:cubicBezTo>
                      <a:pt x="4" y="6"/>
                      <a:pt x="4" y="6"/>
                      <a:pt x="4" y="7"/>
                    </a:cubicBezTo>
                    <a:cubicBezTo>
                      <a:pt x="3" y="7"/>
                      <a:pt x="3" y="7"/>
                      <a:pt x="3" y="7"/>
                    </a:cubicBezTo>
                    <a:cubicBezTo>
                      <a:pt x="3" y="8"/>
                      <a:pt x="3" y="8"/>
                      <a:pt x="3" y="8"/>
                    </a:cubicBezTo>
                    <a:cubicBezTo>
                      <a:pt x="2" y="8"/>
                      <a:pt x="2" y="8"/>
                      <a:pt x="2" y="8"/>
                    </a:cubicBezTo>
                    <a:cubicBezTo>
                      <a:pt x="2" y="9"/>
                      <a:pt x="2" y="9"/>
                      <a:pt x="2" y="9"/>
                    </a:cubicBezTo>
                    <a:cubicBezTo>
                      <a:pt x="2" y="9"/>
                      <a:pt x="2" y="9"/>
                      <a:pt x="1" y="9"/>
                    </a:cubicBezTo>
                    <a:cubicBezTo>
                      <a:pt x="1" y="9"/>
                      <a:pt x="1" y="9"/>
                      <a:pt x="1" y="9"/>
                    </a:cubicBezTo>
                    <a:cubicBezTo>
                      <a:pt x="1" y="9"/>
                      <a:pt x="1" y="9"/>
                      <a:pt x="1" y="10"/>
                    </a:cubicBezTo>
                    <a:cubicBezTo>
                      <a:pt x="1" y="10"/>
                      <a:pt x="1" y="10"/>
                      <a:pt x="1" y="10"/>
                    </a:cubicBezTo>
                    <a:cubicBezTo>
                      <a:pt x="1" y="10"/>
                      <a:pt x="1" y="11"/>
                      <a:pt x="1" y="11"/>
                    </a:cubicBezTo>
                    <a:cubicBezTo>
                      <a:pt x="1" y="11"/>
                      <a:pt x="1" y="11"/>
                      <a:pt x="0" y="12"/>
                    </a:cubicBezTo>
                    <a:cubicBezTo>
                      <a:pt x="0" y="12"/>
                      <a:pt x="0" y="12"/>
                      <a:pt x="0" y="12"/>
                    </a:cubicBezTo>
                    <a:cubicBezTo>
                      <a:pt x="0" y="12"/>
                      <a:pt x="0" y="12"/>
                      <a:pt x="0" y="12"/>
                    </a:cubicBezTo>
                    <a:cubicBezTo>
                      <a:pt x="0" y="13"/>
                      <a:pt x="0" y="13"/>
                      <a:pt x="1" y="13"/>
                    </a:cubicBezTo>
                    <a:cubicBezTo>
                      <a:pt x="1" y="13"/>
                      <a:pt x="1" y="14"/>
                      <a:pt x="2" y="14"/>
                    </a:cubicBezTo>
                    <a:cubicBezTo>
                      <a:pt x="2" y="14"/>
                      <a:pt x="2" y="14"/>
                      <a:pt x="3" y="14"/>
                    </a:cubicBezTo>
                    <a:cubicBezTo>
                      <a:pt x="3" y="14"/>
                      <a:pt x="3" y="14"/>
                      <a:pt x="4" y="14"/>
                    </a:cubicBezTo>
                    <a:cubicBezTo>
                      <a:pt x="4" y="14"/>
                      <a:pt x="5" y="14"/>
                      <a:pt x="5" y="14"/>
                    </a:cubicBezTo>
                    <a:cubicBezTo>
                      <a:pt x="5" y="14"/>
                      <a:pt x="6" y="14"/>
                      <a:pt x="6" y="14"/>
                    </a:cubicBezTo>
                    <a:cubicBezTo>
                      <a:pt x="6" y="13"/>
                      <a:pt x="7" y="13"/>
                      <a:pt x="7" y="13"/>
                    </a:cubicBezTo>
                    <a:cubicBezTo>
                      <a:pt x="7" y="13"/>
                      <a:pt x="8" y="12"/>
                      <a:pt x="8" y="12"/>
                    </a:cubicBezTo>
                    <a:cubicBezTo>
                      <a:pt x="8" y="12"/>
                      <a:pt x="8" y="11"/>
                      <a:pt x="9" y="11"/>
                    </a:cubicBezTo>
                    <a:cubicBezTo>
                      <a:pt x="9" y="11"/>
                      <a:pt x="9" y="11"/>
                      <a:pt x="9" y="11"/>
                    </a:cubicBezTo>
                    <a:cubicBezTo>
                      <a:pt x="10" y="10"/>
                      <a:pt x="10" y="10"/>
                      <a:pt x="10" y="10"/>
                    </a:cubicBezTo>
                    <a:cubicBezTo>
                      <a:pt x="11" y="10"/>
                      <a:pt x="11" y="10"/>
                      <a:pt x="11" y="10"/>
                    </a:cubicBezTo>
                    <a:cubicBezTo>
                      <a:pt x="12" y="9"/>
                      <a:pt x="12" y="9"/>
                      <a:pt x="12" y="9"/>
                    </a:cubicBezTo>
                    <a:cubicBezTo>
                      <a:pt x="13" y="9"/>
                      <a:pt x="13" y="9"/>
                      <a:pt x="13" y="9"/>
                    </a:cubicBezTo>
                    <a:cubicBezTo>
                      <a:pt x="14" y="9"/>
                      <a:pt x="14" y="9"/>
                      <a:pt x="14" y="9"/>
                    </a:cubicBezTo>
                    <a:cubicBezTo>
                      <a:pt x="15" y="9"/>
                      <a:pt x="15" y="9"/>
                      <a:pt x="15" y="9"/>
                    </a:cubicBezTo>
                    <a:cubicBezTo>
                      <a:pt x="15" y="9"/>
                      <a:pt x="16" y="9"/>
                      <a:pt x="16" y="9"/>
                    </a:cubicBezTo>
                    <a:cubicBezTo>
                      <a:pt x="16" y="9"/>
                      <a:pt x="16" y="9"/>
                      <a:pt x="16" y="9"/>
                    </a:cubicBezTo>
                    <a:cubicBezTo>
                      <a:pt x="16" y="9"/>
                      <a:pt x="17" y="9"/>
                      <a:pt x="17" y="9"/>
                    </a:cubicBezTo>
                    <a:cubicBezTo>
                      <a:pt x="17" y="9"/>
                      <a:pt x="17" y="9"/>
                      <a:pt x="17" y="9"/>
                    </a:cubicBezTo>
                    <a:cubicBezTo>
                      <a:pt x="17" y="9"/>
                      <a:pt x="17" y="9"/>
                      <a:pt x="18" y="9"/>
                    </a:cubicBezTo>
                    <a:cubicBezTo>
                      <a:pt x="18" y="9"/>
                      <a:pt x="18" y="9"/>
                      <a:pt x="18" y="9"/>
                    </a:cubicBezTo>
                    <a:cubicBezTo>
                      <a:pt x="18" y="9"/>
                      <a:pt x="18" y="9"/>
                      <a:pt x="19" y="9"/>
                    </a:cubicBezTo>
                    <a:cubicBezTo>
                      <a:pt x="19" y="9"/>
                      <a:pt x="19" y="9"/>
                      <a:pt x="19" y="9"/>
                    </a:cubicBezTo>
                    <a:cubicBezTo>
                      <a:pt x="19" y="9"/>
                      <a:pt x="20" y="9"/>
                      <a:pt x="20" y="9"/>
                    </a:cubicBezTo>
                    <a:cubicBezTo>
                      <a:pt x="20" y="9"/>
                      <a:pt x="21" y="9"/>
                      <a:pt x="21" y="9"/>
                    </a:cubicBezTo>
                    <a:cubicBezTo>
                      <a:pt x="21" y="9"/>
                      <a:pt x="22" y="9"/>
                      <a:pt x="22" y="9"/>
                    </a:cubicBezTo>
                    <a:cubicBezTo>
                      <a:pt x="22" y="9"/>
                      <a:pt x="22" y="9"/>
                      <a:pt x="22" y="9"/>
                    </a:cubicBezTo>
                    <a:cubicBezTo>
                      <a:pt x="23" y="8"/>
                      <a:pt x="23" y="8"/>
                      <a:pt x="23" y="8"/>
                    </a:cubicBezTo>
                    <a:cubicBezTo>
                      <a:pt x="22" y="8"/>
                      <a:pt x="22" y="8"/>
                      <a:pt x="22" y="8"/>
                    </a:cubicBezTo>
                    <a:cubicBezTo>
                      <a:pt x="22" y="8"/>
                      <a:pt x="22" y="7"/>
                      <a:pt x="21" y="7"/>
                    </a:cubicBezTo>
                    <a:cubicBezTo>
                      <a:pt x="21" y="7"/>
                      <a:pt x="21" y="7"/>
                      <a:pt x="20" y="7"/>
                    </a:cubicBezTo>
                    <a:cubicBezTo>
                      <a:pt x="20" y="6"/>
                      <a:pt x="20" y="6"/>
                      <a:pt x="19" y="6"/>
                    </a:cubicBezTo>
                    <a:cubicBezTo>
                      <a:pt x="19" y="6"/>
                      <a:pt x="19" y="6"/>
                      <a:pt x="18" y="6"/>
                    </a:cubicBezTo>
                    <a:cubicBezTo>
                      <a:pt x="18" y="5"/>
                      <a:pt x="18" y="5"/>
                      <a:pt x="17" y="5"/>
                    </a:cubicBezTo>
                    <a:cubicBezTo>
                      <a:pt x="17" y="5"/>
                      <a:pt x="17" y="5"/>
                      <a:pt x="17" y="5"/>
                    </a:cubicBezTo>
                    <a:cubicBezTo>
                      <a:pt x="16" y="5"/>
                      <a:pt x="16" y="4"/>
                      <a:pt x="16" y="4"/>
                    </a:cubicBezTo>
                    <a:cubicBezTo>
                      <a:pt x="16" y="4"/>
                      <a:pt x="16" y="4"/>
                      <a:pt x="15" y="3"/>
                    </a:cubicBezTo>
                    <a:cubicBezTo>
                      <a:pt x="15" y="3"/>
                      <a:pt x="15" y="3"/>
                      <a:pt x="15" y="2"/>
                    </a:cubicBezTo>
                    <a:cubicBezTo>
                      <a:pt x="15" y="2"/>
                      <a:pt x="14" y="2"/>
                      <a:pt x="14" y="1"/>
                    </a:cubicBezTo>
                    <a:cubicBezTo>
                      <a:pt x="14" y="1"/>
                      <a:pt x="14" y="1"/>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0" y="1"/>
                      <a:pt x="10" y="0"/>
                    </a:cubicBezTo>
                    <a:cubicBezTo>
                      <a:pt x="10" y="0"/>
                      <a:pt x="10" y="0"/>
                      <a:pt x="9" y="0"/>
                    </a:cubicBezTo>
                    <a:cubicBezTo>
                      <a:pt x="9" y="0"/>
                      <a:pt x="9" y="0"/>
                      <a:pt x="8" y="0"/>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6" name="Freeform 110">
                <a:extLst>
                  <a:ext uri="{FF2B5EF4-FFF2-40B4-BE49-F238E27FC236}">
                    <a16:creationId xmlns:a16="http://schemas.microsoft.com/office/drawing/2014/main" id="{E10EA666-9E86-724E-B278-9741BC3D98B2}"/>
                  </a:ext>
                </a:extLst>
              </p:cNvPr>
              <p:cNvSpPr>
                <a:spLocks noEditPoints="1"/>
              </p:cNvSpPr>
              <p:nvPr/>
            </p:nvSpPr>
            <p:spPr bwMode="auto">
              <a:xfrm>
                <a:off x="3951" y="838"/>
                <a:ext cx="167" cy="66"/>
              </a:xfrm>
              <a:custGeom>
                <a:avLst/>
                <a:gdLst>
                  <a:gd name="T0" fmla="*/ 156 w 157"/>
                  <a:gd name="T1" fmla="*/ 50 h 62"/>
                  <a:gd name="T2" fmla="*/ 156 w 157"/>
                  <a:gd name="T3" fmla="*/ 50 h 62"/>
                  <a:gd name="T4" fmla="*/ 0 w 157"/>
                  <a:gd name="T5" fmla="*/ 13 h 62"/>
                  <a:gd name="T6" fmla="*/ 5 w 157"/>
                  <a:gd name="T7" fmla="*/ 3 h 62"/>
                  <a:gd name="T8" fmla="*/ 15 w 157"/>
                  <a:gd name="T9" fmla="*/ 2 h 62"/>
                  <a:gd name="T10" fmla="*/ 16 w 157"/>
                  <a:gd name="T11" fmla="*/ 1 h 62"/>
                  <a:gd name="T12" fmla="*/ 23 w 157"/>
                  <a:gd name="T13" fmla="*/ 8 h 62"/>
                  <a:gd name="T14" fmla="*/ 16 w 157"/>
                  <a:gd name="T15" fmla="*/ 10 h 62"/>
                  <a:gd name="T16" fmla="*/ 2 w 157"/>
                  <a:gd name="T17" fmla="*/ 13 h 62"/>
                  <a:gd name="T18" fmla="*/ 4 w 157"/>
                  <a:gd name="T19" fmla="*/ 9 h 62"/>
                  <a:gd name="T20" fmla="*/ 7 w 157"/>
                  <a:gd name="T21" fmla="*/ 16 h 62"/>
                  <a:gd name="T22" fmla="*/ 20 w 157"/>
                  <a:gd name="T23" fmla="*/ 11 h 62"/>
                  <a:gd name="T24" fmla="*/ 21 w 157"/>
                  <a:gd name="T25" fmla="*/ 6 h 62"/>
                  <a:gd name="T26" fmla="*/ 40 w 157"/>
                  <a:gd name="T27" fmla="*/ 10 h 62"/>
                  <a:gd name="T28" fmla="*/ 25 w 157"/>
                  <a:gd name="T29" fmla="*/ 11 h 62"/>
                  <a:gd name="T30" fmla="*/ 11 w 157"/>
                  <a:gd name="T31" fmla="*/ 16 h 62"/>
                  <a:gd name="T32" fmla="*/ 3 w 157"/>
                  <a:gd name="T33" fmla="*/ 24 h 62"/>
                  <a:gd name="T34" fmla="*/ 7 w 157"/>
                  <a:gd name="T35" fmla="*/ 31 h 62"/>
                  <a:gd name="T36" fmla="*/ 8 w 157"/>
                  <a:gd name="T37" fmla="*/ 42 h 62"/>
                  <a:gd name="T38" fmla="*/ 12 w 157"/>
                  <a:gd name="T39" fmla="*/ 48 h 62"/>
                  <a:gd name="T40" fmla="*/ 22 w 157"/>
                  <a:gd name="T41" fmla="*/ 52 h 62"/>
                  <a:gd name="T42" fmla="*/ 35 w 157"/>
                  <a:gd name="T43" fmla="*/ 57 h 62"/>
                  <a:gd name="T44" fmla="*/ 54 w 157"/>
                  <a:gd name="T45" fmla="*/ 58 h 62"/>
                  <a:gd name="T46" fmla="*/ 67 w 157"/>
                  <a:gd name="T47" fmla="*/ 56 h 62"/>
                  <a:gd name="T48" fmla="*/ 76 w 157"/>
                  <a:gd name="T49" fmla="*/ 54 h 62"/>
                  <a:gd name="T50" fmla="*/ 84 w 157"/>
                  <a:gd name="T51" fmla="*/ 53 h 62"/>
                  <a:gd name="T52" fmla="*/ 83 w 157"/>
                  <a:gd name="T53" fmla="*/ 62 h 62"/>
                  <a:gd name="T54" fmla="*/ 87 w 157"/>
                  <a:gd name="T55" fmla="*/ 60 h 62"/>
                  <a:gd name="T56" fmla="*/ 88 w 157"/>
                  <a:gd name="T57" fmla="*/ 56 h 62"/>
                  <a:gd name="T58" fmla="*/ 100 w 157"/>
                  <a:gd name="T59" fmla="*/ 53 h 62"/>
                  <a:gd name="T60" fmla="*/ 107 w 157"/>
                  <a:gd name="T61" fmla="*/ 54 h 62"/>
                  <a:gd name="T62" fmla="*/ 125 w 157"/>
                  <a:gd name="T63" fmla="*/ 50 h 62"/>
                  <a:gd name="T64" fmla="*/ 137 w 157"/>
                  <a:gd name="T65" fmla="*/ 49 h 62"/>
                  <a:gd name="T66" fmla="*/ 121 w 157"/>
                  <a:gd name="T67" fmla="*/ 49 h 62"/>
                  <a:gd name="T68" fmla="*/ 105 w 157"/>
                  <a:gd name="T69" fmla="*/ 53 h 62"/>
                  <a:gd name="T70" fmla="*/ 96 w 157"/>
                  <a:gd name="T71" fmla="*/ 54 h 62"/>
                  <a:gd name="T72" fmla="*/ 87 w 157"/>
                  <a:gd name="T73" fmla="*/ 57 h 62"/>
                  <a:gd name="T74" fmla="*/ 85 w 157"/>
                  <a:gd name="T75" fmla="*/ 51 h 62"/>
                  <a:gd name="T76" fmla="*/ 75 w 157"/>
                  <a:gd name="T77" fmla="*/ 52 h 62"/>
                  <a:gd name="T78" fmla="*/ 64 w 157"/>
                  <a:gd name="T79" fmla="*/ 56 h 62"/>
                  <a:gd name="T80" fmla="*/ 53 w 157"/>
                  <a:gd name="T81" fmla="*/ 56 h 62"/>
                  <a:gd name="T82" fmla="*/ 30 w 157"/>
                  <a:gd name="T83" fmla="*/ 57 h 62"/>
                  <a:gd name="T84" fmla="*/ 20 w 157"/>
                  <a:gd name="T85" fmla="*/ 51 h 62"/>
                  <a:gd name="T86" fmla="*/ 10 w 157"/>
                  <a:gd name="T87" fmla="*/ 45 h 62"/>
                  <a:gd name="T88" fmla="*/ 6 w 157"/>
                  <a:gd name="T89" fmla="*/ 36 h 62"/>
                  <a:gd name="T90" fmla="*/ 7 w 157"/>
                  <a:gd name="T91" fmla="*/ 25 h 62"/>
                  <a:gd name="T92" fmla="*/ 2 w 157"/>
                  <a:gd name="T93" fmla="*/ 23 h 62"/>
                  <a:gd name="T94" fmla="*/ 14 w 157"/>
                  <a:gd name="T95" fmla="*/ 17 h 62"/>
                  <a:gd name="T96" fmla="*/ 27 w 157"/>
                  <a:gd name="T97" fmla="*/ 10 h 62"/>
                  <a:gd name="T98" fmla="*/ 59 w 157"/>
                  <a:gd name="T99" fmla="*/ 2 h 62"/>
                  <a:gd name="T100" fmla="*/ 85 w 157"/>
                  <a:gd name="T101" fmla="*/ 6 h 62"/>
                  <a:gd name="T102" fmla="*/ 93 w 157"/>
                  <a:gd name="T103" fmla="*/ 9 h 62"/>
                  <a:gd name="T104" fmla="*/ 114 w 157"/>
                  <a:gd name="T105" fmla="*/ 11 h 62"/>
                  <a:gd name="T106" fmla="*/ 138 w 157"/>
                  <a:gd name="T107" fmla="*/ 6 h 62"/>
                  <a:gd name="T108" fmla="*/ 145 w 157"/>
                  <a:gd name="T109" fmla="*/ 10 h 62"/>
                  <a:gd name="T110" fmla="*/ 138 w 157"/>
                  <a:gd name="T111" fmla="*/ 5 h 62"/>
                  <a:gd name="T112" fmla="*/ 126 w 157"/>
                  <a:gd name="T113" fmla="*/ 7 h 62"/>
                  <a:gd name="T114" fmla="*/ 104 w 157"/>
                  <a:gd name="T115" fmla="*/ 10 h 62"/>
                  <a:gd name="T116" fmla="*/ 90 w 157"/>
                  <a:gd name="T117" fmla="*/ 7 h 62"/>
                  <a:gd name="T118" fmla="*/ 79 w 157"/>
                  <a:gd name="T11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62">
                    <a:moveTo>
                      <a:pt x="156" y="50"/>
                    </a:move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moveTo>
                      <a:pt x="156" y="50"/>
                    </a:move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cubicBezTo>
                      <a:pt x="156" y="50"/>
                      <a:pt x="156" y="50"/>
                      <a:pt x="156" y="50"/>
                    </a:cubicBezTo>
                    <a:moveTo>
                      <a:pt x="152" y="41"/>
                    </a:moveTo>
                    <a:cubicBezTo>
                      <a:pt x="152" y="41"/>
                      <a:pt x="152" y="42"/>
                      <a:pt x="152" y="42"/>
                    </a:cubicBezTo>
                    <a:cubicBezTo>
                      <a:pt x="152" y="42"/>
                      <a:pt x="152" y="42"/>
                      <a:pt x="152" y="42"/>
                    </a:cubicBezTo>
                    <a:cubicBezTo>
                      <a:pt x="153" y="43"/>
                      <a:pt x="153" y="43"/>
                      <a:pt x="153" y="43"/>
                    </a:cubicBezTo>
                    <a:cubicBezTo>
                      <a:pt x="153" y="43"/>
                      <a:pt x="153" y="43"/>
                      <a:pt x="153" y="43"/>
                    </a:cubicBezTo>
                    <a:cubicBezTo>
                      <a:pt x="153" y="43"/>
                      <a:pt x="154" y="43"/>
                      <a:pt x="154" y="44"/>
                    </a:cubicBezTo>
                    <a:cubicBezTo>
                      <a:pt x="155" y="44"/>
                      <a:pt x="155" y="45"/>
                      <a:pt x="155" y="46"/>
                    </a:cubicBezTo>
                    <a:cubicBezTo>
                      <a:pt x="156" y="46"/>
                      <a:pt x="156" y="47"/>
                      <a:pt x="156" y="48"/>
                    </a:cubicBezTo>
                    <a:cubicBezTo>
                      <a:pt x="157" y="48"/>
                      <a:pt x="157" y="49"/>
                      <a:pt x="157" y="49"/>
                    </a:cubicBezTo>
                    <a:cubicBezTo>
                      <a:pt x="157" y="49"/>
                      <a:pt x="157" y="49"/>
                      <a:pt x="157" y="49"/>
                    </a:cubicBezTo>
                    <a:cubicBezTo>
                      <a:pt x="157" y="50"/>
                      <a:pt x="157" y="50"/>
                      <a:pt x="157" y="50"/>
                    </a:cubicBezTo>
                    <a:cubicBezTo>
                      <a:pt x="157" y="50"/>
                      <a:pt x="157" y="50"/>
                      <a:pt x="156" y="50"/>
                    </a:cubicBezTo>
                    <a:cubicBezTo>
                      <a:pt x="156" y="50"/>
                      <a:pt x="156" y="50"/>
                      <a:pt x="156" y="50"/>
                    </a:cubicBezTo>
                    <a:cubicBezTo>
                      <a:pt x="156" y="50"/>
                      <a:pt x="156" y="50"/>
                      <a:pt x="156" y="50"/>
                    </a:cubicBezTo>
                    <a:cubicBezTo>
                      <a:pt x="157" y="50"/>
                      <a:pt x="157" y="50"/>
                      <a:pt x="157" y="50"/>
                    </a:cubicBezTo>
                    <a:cubicBezTo>
                      <a:pt x="157" y="50"/>
                      <a:pt x="157" y="50"/>
                      <a:pt x="157" y="50"/>
                    </a:cubicBezTo>
                    <a:cubicBezTo>
                      <a:pt x="157" y="49"/>
                      <a:pt x="157" y="49"/>
                      <a:pt x="157" y="49"/>
                    </a:cubicBezTo>
                    <a:cubicBezTo>
                      <a:pt x="157" y="49"/>
                      <a:pt x="157" y="49"/>
                      <a:pt x="157" y="49"/>
                    </a:cubicBezTo>
                    <a:cubicBezTo>
                      <a:pt x="157" y="49"/>
                      <a:pt x="157" y="49"/>
                      <a:pt x="157" y="49"/>
                    </a:cubicBezTo>
                    <a:cubicBezTo>
                      <a:pt x="157" y="49"/>
                      <a:pt x="157" y="49"/>
                      <a:pt x="157" y="49"/>
                    </a:cubicBezTo>
                    <a:cubicBezTo>
                      <a:pt x="157" y="49"/>
                      <a:pt x="157" y="49"/>
                      <a:pt x="157" y="49"/>
                    </a:cubicBezTo>
                    <a:cubicBezTo>
                      <a:pt x="157" y="49"/>
                      <a:pt x="157" y="48"/>
                      <a:pt x="156" y="48"/>
                    </a:cubicBezTo>
                    <a:cubicBezTo>
                      <a:pt x="156" y="47"/>
                      <a:pt x="156" y="46"/>
                      <a:pt x="155" y="46"/>
                    </a:cubicBezTo>
                    <a:cubicBezTo>
                      <a:pt x="155" y="45"/>
                      <a:pt x="155" y="44"/>
                      <a:pt x="154" y="44"/>
                    </a:cubicBezTo>
                    <a:cubicBezTo>
                      <a:pt x="154" y="43"/>
                      <a:pt x="153" y="43"/>
                      <a:pt x="153" y="43"/>
                    </a:cubicBezTo>
                    <a:cubicBezTo>
                      <a:pt x="153" y="43"/>
                      <a:pt x="153" y="43"/>
                      <a:pt x="153" y="43"/>
                    </a:cubicBezTo>
                    <a:cubicBezTo>
                      <a:pt x="153" y="43"/>
                      <a:pt x="153" y="43"/>
                      <a:pt x="152" y="42"/>
                    </a:cubicBezTo>
                    <a:cubicBezTo>
                      <a:pt x="152" y="42"/>
                      <a:pt x="152" y="42"/>
                      <a:pt x="152" y="42"/>
                    </a:cubicBezTo>
                    <a:cubicBezTo>
                      <a:pt x="152" y="42"/>
                      <a:pt x="152" y="41"/>
                      <a:pt x="152" y="41"/>
                    </a:cubicBezTo>
                    <a:moveTo>
                      <a:pt x="0" y="13"/>
                    </a:move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3"/>
                    </a:cubicBezTo>
                    <a:moveTo>
                      <a:pt x="5" y="5"/>
                    </a:moveTo>
                    <a:cubicBezTo>
                      <a:pt x="5" y="5"/>
                      <a:pt x="5" y="5"/>
                      <a:pt x="5" y="5"/>
                    </a:cubicBezTo>
                    <a:cubicBezTo>
                      <a:pt x="6" y="6"/>
                      <a:pt x="6" y="6"/>
                      <a:pt x="6" y="6"/>
                    </a:cubicBezTo>
                    <a:cubicBezTo>
                      <a:pt x="6" y="6"/>
                      <a:pt x="6" y="6"/>
                      <a:pt x="6" y="6"/>
                    </a:cubicBezTo>
                    <a:cubicBezTo>
                      <a:pt x="6" y="6"/>
                      <a:pt x="6" y="7"/>
                      <a:pt x="6" y="7"/>
                    </a:cubicBezTo>
                    <a:cubicBezTo>
                      <a:pt x="6" y="7"/>
                      <a:pt x="6" y="6"/>
                      <a:pt x="6" y="6"/>
                    </a:cubicBezTo>
                    <a:cubicBezTo>
                      <a:pt x="6" y="6"/>
                      <a:pt x="6" y="6"/>
                      <a:pt x="6" y="6"/>
                    </a:cubicBezTo>
                    <a:cubicBezTo>
                      <a:pt x="6" y="6"/>
                      <a:pt x="6" y="6"/>
                      <a:pt x="5" y="5"/>
                    </a:cubicBezTo>
                    <a:cubicBezTo>
                      <a:pt x="5" y="5"/>
                      <a:pt x="5" y="5"/>
                      <a:pt x="5" y="5"/>
                    </a:cubicBezTo>
                    <a:moveTo>
                      <a:pt x="5" y="3"/>
                    </a:move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moveTo>
                      <a:pt x="15" y="2"/>
                    </a:move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moveTo>
                      <a:pt x="16" y="1"/>
                    </a:moveTo>
                    <a:cubicBezTo>
                      <a:pt x="16" y="1"/>
                      <a:pt x="16" y="1"/>
                      <a:pt x="16" y="1"/>
                    </a:cubicBezTo>
                    <a:cubicBezTo>
                      <a:pt x="16" y="1"/>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1"/>
                      <a:pt x="16" y="1"/>
                    </a:cubicBezTo>
                    <a:cubicBezTo>
                      <a:pt x="16" y="1"/>
                      <a:pt x="16" y="1"/>
                      <a:pt x="16" y="1"/>
                    </a:cubicBezTo>
                    <a:moveTo>
                      <a:pt x="17" y="1"/>
                    </a:moveTo>
                    <a:cubicBezTo>
                      <a:pt x="17" y="1"/>
                      <a:pt x="17" y="1"/>
                      <a:pt x="17" y="1"/>
                    </a:cubicBez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3"/>
                      <a:pt x="17" y="3"/>
                      <a:pt x="17" y="3"/>
                    </a:cubicBezTo>
                    <a:cubicBezTo>
                      <a:pt x="17" y="4"/>
                      <a:pt x="17" y="4"/>
                      <a:pt x="17" y="4"/>
                    </a:cubicBezTo>
                    <a:cubicBezTo>
                      <a:pt x="18" y="5"/>
                      <a:pt x="18" y="5"/>
                      <a:pt x="18" y="5"/>
                    </a:cubicBezTo>
                    <a:cubicBezTo>
                      <a:pt x="18" y="5"/>
                      <a:pt x="18" y="6"/>
                      <a:pt x="19" y="6"/>
                    </a:cubicBezTo>
                    <a:cubicBezTo>
                      <a:pt x="19" y="6"/>
                      <a:pt x="19" y="6"/>
                      <a:pt x="19" y="6"/>
                    </a:cubicBezTo>
                    <a:cubicBezTo>
                      <a:pt x="20" y="6"/>
                      <a:pt x="20" y="6"/>
                      <a:pt x="20" y="7"/>
                    </a:cubicBezTo>
                    <a:cubicBezTo>
                      <a:pt x="21" y="7"/>
                      <a:pt x="21" y="7"/>
                      <a:pt x="21" y="7"/>
                    </a:cubicBezTo>
                    <a:cubicBezTo>
                      <a:pt x="22" y="7"/>
                      <a:pt x="22" y="7"/>
                      <a:pt x="22" y="8"/>
                    </a:cubicBezTo>
                    <a:cubicBezTo>
                      <a:pt x="23" y="8"/>
                      <a:pt x="23" y="8"/>
                      <a:pt x="23" y="8"/>
                    </a:cubicBezTo>
                    <a:cubicBezTo>
                      <a:pt x="24" y="8"/>
                      <a:pt x="24" y="9"/>
                      <a:pt x="24" y="9"/>
                    </a:cubicBezTo>
                    <a:cubicBezTo>
                      <a:pt x="24" y="9"/>
                      <a:pt x="24" y="9"/>
                      <a:pt x="25" y="9"/>
                    </a:cubicBezTo>
                    <a:cubicBezTo>
                      <a:pt x="24" y="10"/>
                      <a:pt x="24" y="10"/>
                      <a:pt x="24" y="10"/>
                    </a:cubicBezTo>
                    <a:cubicBezTo>
                      <a:pt x="24" y="10"/>
                      <a:pt x="24" y="10"/>
                      <a:pt x="24" y="10"/>
                    </a:cubicBezTo>
                    <a:cubicBezTo>
                      <a:pt x="24" y="10"/>
                      <a:pt x="23" y="10"/>
                      <a:pt x="23" y="10"/>
                    </a:cubicBezTo>
                    <a:cubicBezTo>
                      <a:pt x="23" y="10"/>
                      <a:pt x="22" y="10"/>
                      <a:pt x="22" y="10"/>
                    </a:cubicBezTo>
                    <a:cubicBezTo>
                      <a:pt x="22" y="10"/>
                      <a:pt x="21" y="10"/>
                      <a:pt x="21" y="10"/>
                    </a:cubicBezTo>
                    <a:cubicBezTo>
                      <a:pt x="21" y="10"/>
                      <a:pt x="21" y="10"/>
                      <a:pt x="21"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8" y="10"/>
                      <a:pt x="18" y="10"/>
                    </a:cubicBezTo>
                    <a:cubicBezTo>
                      <a:pt x="18" y="10"/>
                      <a:pt x="18" y="10"/>
                      <a:pt x="18" y="10"/>
                    </a:cubicBezTo>
                    <a:cubicBezTo>
                      <a:pt x="18" y="10"/>
                      <a:pt x="17" y="10"/>
                      <a:pt x="17" y="10"/>
                    </a:cubicBezTo>
                    <a:cubicBezTo>
                      <a:pt x="17" y="10"/>
                      <a:pt x="17" y="10"/>
                      <a:pt x="16" y="10"/>
                    </a:cubicBezTo>
                    <a:cubicBezTo>
                      <a:pt x="16" y="10"/>
                      <a:pt x="16" y="10"/>
                      <a:pt x="15" y="10"/>
                    </a:cubicBezTo>
                    <a:cubicBezTo>
                      <a:pt x="15" y="10"/>
                      <a:pt x="15" y="10"/>
                      <a:pt x="14" y="10"/>
                    </a:cubicBezTo>
                    <a:cubicBezTo>
                      <a:pt x="14" y="10"/>
                      <a:pt x="14" y="10"/>
                      <a:pt x="13" y="11"/>
                    </a:cubicBezTo>
                    <a:cubicBezTo>
                      <a:pt x="13" y="11"/>
                      <a:pt x="13" y="11"/>
                      <a:pt x="12" y="11"/>
                    </a:cubicBezTo>
                    <a:cubicBezTo>
                      <a:pt x="12" y="11"/>
                      <a:pt x="12" y="11"/>
                      <a:pt x="11" y="12"/>
                    </a:cubicBezTo>
                    <a:cubicBezTo>
                      <a:pt x="11" y="12"/>
                      <a:pt x="11" y="12"/>
                      <a:pt x="11" y="12"/>
                    </a:cubicBezTo>
                    <a:cubicBezTo>
                      <a:pt x="10" y="12"/>
                      <a:pt x="10" y="13"/>
                      <a:pt x="10" y="13"/>
                    </a:cubicBezTo>
                    <a:cubicBezTo>
                      <a:pt x="10" y="13"/>
                      <a:pt x="9" y="14"/>
                      <a:pt x="9" y="14"/>
                    </a:cubicBezTo>
                    <a:cubicBezTo>
                      <a:pt x="9" y="14"/>
                      <a:pt x="8" y="14"/>
                      <a:pt x="8" y="15"/>
                    </a:cubicBezTo>
                    <a:cubicBezTo>
                      <a:pt x="8" y="15"/>
                      <a:pt x="7" y="15"/>
                      <a:pt x="7" y="15"/>
                    </a:cubicBezTo>
                    <a:cubicBezTo>
                      <a:pt x="7" y="15"/>
                      <a:pt x="6" y="15"/>
                      <a:pt x="6" y="15"/>
                    </a:cubicBezTo>
                    <a:cubicBezTo>
                      <a:pt x="5" y="15"/>
                      <a:pt x="5" y="15"/>
                      <a:pt x="5" y="15"/>
                    </a:cubicBezTo>
                    <a:cubicBezTo>
                      <a:pt x="4" y="15"/>
                      <a:pt x="4" y="15"/>
                      <a:pt x="4" y="15"/>
                    </a:cubicBezTo>
                    <a:cubicBezTo>
                      <a:pt x="3" y="15"/>
                      <a:pt x="3" y="14"/>
                      <a:pt x="3" y="14"/>
                    </a:cubicBezTo>
                    <a:cubicBezTo>
                      <a:pt x="2" y="14"/>
                      <a:pt x="2" y="14"/>
                      <a:pt x="2" y="13"/>
                    </a:cubicBezTo>
                    <a:cubicBezTo>
                      <a:pt x="2" y="13"/>
                      <a:pt x="2" y="13"/>
                      <a:pt x="2" y="13"/>
                    </a:cubicBezTo>
                    <a:cubicBezTo>
                      <a:pt x="2" y="13"/>
                      <a:pt x="2" y="13"/>
                      <a:pt x="2" y="13"/>
                    </a:cubicBezTo>
                    <a:cubicBezTo>
                      <a:pt x="3" y="12"/>
                      <a:pt x="3" y="12"/>
                      <a:pt x="3" y="12"/>
                    </a:cubicBezTo>
                    <a:cubicBezTo>
                      <a:pt x="3" y="12"/>
                      <a:pt x="3" y="11"/>
                      <a:pt x="3" y="11"/>
                    </a:cubicBezTo>
                    <a:cubicBezTo>
                      <a:pt x="3" y="11"/>
                      <a:pt x="3" y="11"/>
                      <a:pt x="3" y="11"/>
                    </a:cubicBezTo>
                    <a:cubicBezTo>
                      <a:pt x="3" y="10"/>
                      <a:pt x="3" y="10"/>
                      <a:pt x="3" y="10"/>
                    </a:cubicBezTo>
                    <a:cubicBezTo>
                      <a:pt x="3" y="10"/>
                      <a:pt x="3" y="10"/>
                      <a:pt x="3" y="10"/>
                    </a:cubicBezTo>
                    <a:cubicBezTo>
                      <a:pt x="4" y="10"/>
                      <a:pt x="4" y="10"/>
                      <a:pt x="4" y="10"/>
                    </a:cubicBezTo>
                    <a:cubicBezTo>
                      <a:pt x="4" y="10"/>
                      <a:pt x="4" y="10"/>
                      <a:pt x="4" y="9"/>
                    </a:cubicBezTo>
                    <a:cubicBezTo>
                      <a:pt x="4" y="9"/>
                      <a:pt x="4" y="9"/>
                      <a:pt x="5" y="9"/>
                    </a:cubicBezTo>
                    <a:cubicBezTo>
                      <a:pt x="5" y="9"/>
                      <a:pt x="5" y="9"/>
                      <a:pt x="5" y="8"/>
                    </a:cubicBezTo>
                    <a:cubicBezTo>
                      <a:pt x="5" y="8"/>
                      <a:pt x="5" y="8"/>
                      <a:pt x="6" y="8"/>
                    </a:cubicBezTo>
                    <a:cubicBezTo>
                      <a:pt x="6" y="7"/>
                      <a:pt x="6" y="7"/>
                      <a:pt x="6" y="7"/>
                    </a:cubicBezTo>
                    <a:cubicBezTo>
                      <a:pt x="6" y="7"/>
                      <a:pt x="6" y="7"/>
                      <a:pt x="6" y="8"/>
                    </a:cubicBezTo>
                    <a:cubicBezTo>
                      <a:pt x="5" y="8"/>
                      <a:pt x="5" y="8"/>
                      <a:pt x="5" y="8"/>
                    </a:cubicBezTo>
                    <a:cubicBezTo>
                      <a:pt x="5" y="9"/>
                      <a:pt x="5" y="9"/>
                      <a:pt x="5" y="9"/>
                    </a:cubicBezTo>
                    <a:cubicBezTo>
                      <a:pt x="4" y="9"/>
                      <a:pt x="4" y="9"/>
                      <a:pt x="4" y="9"/>
                    </a:cubicBezTo>
                    <a:cubicBezTo>
                      <a:pt x="4" y="10"/>
                      <a:pt x="4" y="10"/>
                      <a:pt x="4" y="10"/>
                    </a:cubicBezTo>
                    <a:cubicBezTo>
                      <a:pt x="4" y="10"/>
                      <a:pt x="4" y="10"/>
                      <a:pt x="3" y="10"/>
                    </a:cubicBezTo>
                    <a:cubicBezTo>
                      <a:pt x="3" y="10"/>
                      <a:pt x="3" y="10"/>
                      <a:pt x="3" y="10"/>
                    </a:cubicBezTo>
                    <a:cubicBezTo>
                      <a:pt x="3" y="10"/>
                      <a:pt x="3" y="10"/>
                      <a:pt x="3" y="11"/>
                    </a:cubicBezTo>
                    <a:cubicBezTo>
                      <a:pt x="3" y="11"/>
                      <a:pt x="3" y="11"/>
                      <a:pt x="3" y="11"/>
                    </a:cubicBezTo>
                    <a:cubicBezTo>
                      <a:pt x="3" y="11"/>
                      <a:pt x="3" y="12"/>
                      <a:pt x="3" y="12"/>
                    </a:cubicBezTo>
                    <a:cubicBezTo>
                      <a:pt x="3" y="12"/>
                      <a:pt x="3" y="12"/>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2" y="15"/>
                      <a:pt x="2" y="15"/>
                    </a:cubicBezTo>
                    <a:cubicBezTo>
                      <a:pt x="2" y="15"/>
                      <a:pt x="3" y="15"/>
                      <a:pt x="3" y="16"/>
                    </a:cubicBezTo>
                    <a:cubicBezTo>
                      <a:pt x="4" y="16"/>
                      <a:pt x="4" y="16"/>
                      <a:pt x="4" y="16"/>
                    </a:cubicBezTo>
                    <a:cubicBezTo>
                      <a:pt x="5" y="16"/>
                      <a:pt x="5" y="16"/>
                      <a:pt x="6" y="16"/>
                    </a:cubicBezTo>
                    <a:cubicBezTo>
                      <a:pt x="6" y="16"/>
                      <a:pt x="7" y="16"/>
                      <a:pt x="7" y="16"/>
                    </a:cubicBezTo>
                    <a:cubicBezTo>
                      <a:pt x="8" y="16"/>
                      <a:pt x="8" y="16"/>
                      <a:pt x="9" y="15"/>
                    </a:cubicBezTo>
                    <a:cubicBezTo>
                      <a:pt x="9" y="15"/>
                      <a:pt x="9" y="15"/>
                      <a:pt x="10" y="15"/>
                    </a:cubicBezTo>
                    <a:cubicBezTo>
                      <a:pt x="10" y="14"/>
                      <a:pt x="10" y="14"/>
                      <a:pt x="11" y="14"/>
                    </a:cubicBezTo>
                    <a:cubicBezTo>
                      <a:pt x="11" y="13"/>
                      <a:pt x="11" y="13"/>
                      <a:pt x="11" y="13"/>
                    </a:cubicBezTo>
                    <a:cubicBezTo>
                      <a:pt x="12" y="13"/>
                      <a:pt x="12" y="13"/>
                      <a:pt x="12" y="12"/>
                    </a:cubicBezTo>
                    <a:cubicBezTo>
                      <a:pt x="12" y="12"/>
                      <a:pt x="13" y="12"/>
                      <a:pt x="13" y="12"/>
                    </a:cubicBezTo>
                    <a:cubicBezTo>
                      <a:pt x="13" y="12"/>
                      <a:pt x="13" y="12"/>
                      <a:pt x="14" y="11"/>
                    </a:cubicBezTo>
                    <a:cubicBezTo>
                      <a:pt x="14" y="11"/>
                      <a:pt x="14" y="11"/>
                      <a:pt x="14" y="11"/>
                    </a:cubicBezTo>
                    <a:cubicBezTo>
                      <a:pt x="15" y="11"/>
                      <a:pt x="15" y="11"/>
                      <a:pt x="15" y="11"/>
                    </a:cubicBezTo>
                    <a:cubicBezTo>
                      <a:pt x="16" y="11"/>
                      <a:pt x="16" y="11"/>
                      <a:pt x="16" y="11"/>
                    </a:cubicBezTo>
                    <a:cubicBezTo>
                      <a:pt x="17" y="11"/>
                      <a:pt x="17" y="11"/>
                      <a:pt x="17" y="11"/>
                    </a:cubicBezTo>
                    <a:cubicBezTo>
                      <a:pt x="18" y="11"/>
                      <a:pt x="18" y="11"/>
                      <a:pt x="18" y="11"/>
                    </a:cubicBezTo>
                    <a:cubicBezTo>
                      <a:pt x="18" y="11"/>
                      <a:pt x="18" y="11"/>
                      <a:pt x="18" y="11"/>
                    </a:cubicBezTo>
                    <a:cubicBezTo>
                      <a:pt x="18" y="11"/>
                      <a:pt x="19" y="11"/>
                      <a:pt x="19" y="11"/>
                    </a:cubicBezTo>
                    <a:cubicBezTo>
                      <a:pt x="19" y="11"/>
                      <a:pt x="19" y="11"/>
                      <a:pt x="19" y="11"/>
                    </a:cubicBezTo>
                    <a:cubicBezTo>
                      <a:pt x="19" y="11"/>
                      <a:pt x="19" y="11"/>
                      <a:pt x="20" y="11"/>
                    </a:cubicBezTo>
                    <a:cubicBezTo>
                      <a:pt x="20" y="11"/>
                      <a:pt x="20" y="11"/>
                      <a:pt x="20" y="11"/>
                    </a:cubicBezTo>
                    <a:cubicBezTo>
                      <a:pt x="20" y="11"/>
                      <a:pt x="20" y="11"/>
                      <a:pt x="21" y="11"/>
                    </a:cubicBezTo>
                    <a:cubicBezTo>
                      <a:pt x="21" y="11"/>
                      <a:pt x="21" y="11"/>
                      <a:pt x="21" y="11"/>
                    </a:cubicBezTo>
                    <a:cubicBezTo>
                      <a:pt x="21" y="11"/>
                      <a:pt x="22" y="11"/>
                      <a:pt x="22" y="11"/>
                    </a:cubicBezTo>
                    <a:cubicBezTo>
                      <a:pt x="23" y="11"/>
                      <a:pt x="23" y="11"/>
                      <a:pt x="23" y="11"/>
                    </a:cubicBezTo>
                    <a:cubicBezTo>
                      <a:pt x="24" y="11"/>
                      <a:pt x="24" y="11"/>
                      <a:pt x="24" y="11"/>
                    </a:cubicBezTo>
                    <a:cubicBezTo>
                      <a:pt x="25" y="11"/>
                      <a:pt x="25" y="10"/>
                      <a:pt x="25" y="10"/>
                    </a:cubicBezTo>
                    <a:cubicBezTo>
                      <a:pt x="25" y="10"/>
                      <a:pt x="25" y="10"/>
                      <a:pt x="25" y="10"/>
                    </a:cubicBezTo>
                    <a:cubicBezTo>
                      <a:pt x="25" y="10"/>
                      <a:pt x="25" y="10"/>
                      <a:pt x="25" y="10"/>
                    </a:cubicBezTo>
                    <a:cubicBezTo>
                      <a:pt x="26" y="10"/>
                      <a:pt x="26" y="10"/>
                      <a:pt x="26" y="9"/>
                    </a:cubicBezTo>
                    <a:cubicBezTo>
                      <a:pt x="26" y="9"/>
                      <a:pt x="26" y="9"/>
                      <a:pt x="26" y="9"/>
                    </a:cubicBezTo>
                    <a:cubicBezTo>
                      <a:pt x="25" y="9"/>
                      <a:pt x="25" y="9"/>
                      <a:pt x="25" y="8"/>
                    </a:cubicBezTo>
                    <a:cubicBezTo>
                      <a:pt x="25" y="8"/>
                      <a:pt x="25" y="8"/>
                      <a:pt x="24" y="8"/>
                    </a:cubicBezTo>
                    <a:cubicBezTo>
                      <a:pt x="24" y="7"/>
                      <a:pt x="24" y="7"/>
                      <a:pt x="23" y="7"/>
                    </a:cubicBezTo>
                    <a:cubicBezTo>
                      <a:pt x="23" y="7"/>
                      <a:pt x="22" y="7"/>
                      <a:pt x="22" y="6"/>
                    </a:cubicBezTo>
                    <a:cubicBezTo>
                      <a:pt x="21" y="6"/>
                      <a:pt x="21" y="6"/>
                      <a:pt x="21" y="6"/>
                    </a:cubicBezTo>
                    <a:cubicBezTo>
                      <a:pt x="21" y="6"/>
                      <a:pt x="20" y="6"/>
                      <a:pt x="20" y="5"/>
                    </a:cubicBezTo>
                    <a:cubicBezTo>
                      <a:pt x="20" y="5"/>
                      <a:pt x="20" y="5"/>
                      <a:pt x="19" y="5"/>
                    </a:cubicBezTo>
                    <a:cubicBezTo>
                      <a:pt x="19" y="5"/>
                      <a:pt x="19" y="5"/>
                      <a:pt x="19" y="5"/>
                    </a:cubicBezTo>
                    <a:cubicBezTo>
                      <a:pt x="18" y="4"/>
                      <a:pt x="18" y="4"/>
                      <a:pt x="18" y="4"/>
                    </a:cubicBezTo>
                    <a:cubicBezTo>
                      <a:pt x="18" y="4"/>
                      <a:pt x="18" y="3"/>
                      <a:pt x="18" y="3"/>
                    </a:cubicBezTo>
                    <a:cubicBezTo>
                      <a:pt x="17" y="3"/>
                      <a:pt x="17" y="2"/>
                      <a:pt x="17" y="2"/>
                    </a:cubicBezTo>
                    <a:cubicBezTo>
                      <a:pt x="17" y="2"/>
                      <a:pt x="17" y="1"/>
                      <a:pt x="17" y="1"/>
                    </a:cubicBezTo>
                    <a:cubicBezTo>
                      <a:pt x="17" y="1"/>
                      <a:pt x="17" y="1"/>
                      <a:pt x="17" y="1"/>
                    </a:cubicBezTo>
                    <a:moveTo>
                      <a:pt x="66" y="0"/>
                    </a:moveTo>
                    <a:cubicBezTo>
                      <a:pt x="63" y="0"/>
                      <a:pt x="60" y="1"/>
                      <a:pt x="58" y="2"/>
                    </a:cubicBezTo>
                    <a:cubicBezTo>
                      <a:pt x="55" y="2"/>
                      <a:pt x="53" y="3"/>
                      <a:pt x="51" y="4"/>
                    </a:cubicBezTo>
                    <a:cubicBezTo>
                      <a:pt x="49" y="5"/>
                      <a:pt x="47" y="6"/>
                      <a:pt x="46" y="7"/>
                    </a:cubicBezTo>
                    <a:cubicBezTo>
                      <a:pt x="45" y="8"/>
                      <a:pt x="44" y="8"/>
                      <a:pt x="44" y="8"/>
                    </a:cubicBezTo>
                    <a:cubicBezTo>
                      <a:pt x="44" y="9"/>
                      <a:pt x="44" y="9"/>
                      <a:pt x="43" y="9"/>
                    </a:cubicBezTo>
                    <a:cubicBezTo>
                      <a:pt x="43" y="9"/>
                      <a:pt x="42" y="9"/>
                      <a:pt x="42" y="9"/>
                    </a:cubicBezTo>
                    <a:cubicBezTo>
                      <a:pt x="41" y="10"/>
                      <a:pt x="41" y="10"/>
                      <a:pt x="40" y="10"/>
                    </a:cubicBezTo>
                    <a:cubicBezTo>
                      <a:pt x="39" y="10"/>
                      <a:pt x="39" y="10"/>
                      <a:pt x="38" y="10"/>
                    </a:cubicBezTo>
                    <a:cubicBezTo>
                      <a:pt x="37" y="10"/>
                      <a:pt x="37" y="10"/>
                      <a:pt x="36" y="10"/>
                    </a:cubicBezTo>
                    <a:cubicBezTo>
                      <a:pt x="35" y="10"/>
                      <a:pt x="35" y="10"/>
                      <a:pt x="34" y="10"/>
                    </a:cubicBezTo>
                    <a:cubicBezTo>
                      <a:pt x="34" y="10"/>
                      <a:pt x="33" y="10"/>
                      <a:pt x="33" y="10"/>
                    </a:cubicBezTo>
                    <a:cubicBezTo>
                      <a:pt x="32" y="9"/>
                      <a:pt x="31" y="9"/>
                      <a:pt x="31" y="9"/>
                    </a:cubicBezTo>
                    <a:cubicBezTo>
                      <a:pt x="31" y="9"/>
                      <a:pt x="30" y="9"/>
                      <a:pt x="30" y="9"/>
                    </a:cubicBezTo>
                    <a:cubicBezTo>
                      <a:pt x="30" y="9"/>
                      <a:pt x="29" y="9"/>
                      <a:pt x="29" y="9"/>
                    </a:cubicBezTo>
                    <a:cubicBezTo>
                      <a:pt x="29" y="9"/>
                      <a:pt x="28" y="9"/>
                      <a:pt x="28" y="9"/>
                    </a:cubicBezTo>
                    <a:cubicBezTo>
                      <a:pt x="28" y="9"/>
                      <a:pt x="28" y="9"/>
                      <a:pt x="27" y="9"/>
                    </a:cubicBezTo>
                    <a:cubicBezTo>
                      <a:pt x="27" y="9"/>
                      <a:pt x="27" y="9"/>
                      <a:pt x="27" y="9"/>
                    </a:cubicBezTo>
                    <a:cubicBezTo>
                      <a:pt x="27" y="9"/>
                      <a:pt x="27" y="9"/>
                      <a:pt x="26" y="9"/>
                    </a:cubicBezTo>
                    <a:cubicBezTo>
                      <a:pt x="26" y="9"/>
                      <a:pt x="26" y="9"/>
                      <a:pt x="26" y="9"/>
                    </a:cubicBezTo>
                    <a:cubicBezTo>
                      <a:pt x="26" y="9"/>
                      <a:pt x="26" y="9"/>
                      <a:pt x="26" y="9"/>
                    </a:cubicBezTo>
                    <a:cubicBezTo>
                      <a:pt x="26" y="9"/>
                      <a:pt x="26" y="10"/>
                      <a:pt x="26" y="10"/>
                    </a:cubicBezTo>
                    <a:cubicBezTo>
                      <a:pt x="25" y="10"/>
                      <a:pt x="25" y="10"/>
                      <a:pt x="25" y="10"/>
                    </a:cubicBezTo>
                    <a:cubicBezTo>
                      <a:pt x="25" y="10"/>
                      <a:pt x="25" y="11"/>
                      <a:pt x="25" y="11"/>
                    </a:cubicBezTo>
                    <a:cubicBezTo>
                      <a:pt x="25" y="11"/>
                      <a:pt x="25" y="11"/>
                      <a:pt x="25" y="11"/>
                    </a:cubicBezTo>
                    <a:cubicBezTo>
                      <a:pt x="25" y="12"/>
                      <a:pt x="25" y="12"/>
                      <a:pt x="25" y="13"/>
                    </a:cubicBezTo>
                    <a:cubicBezTo>
                      <a:pt x="25" y="13"/>
                      <a:pt x="25" y="13"/>
                      <a:pt x="24" y="14"/>
                    </a:cubicBezTo>
                    <a:cubicBezTo>
                      <a:pt x="24" y="14"/>
                      <a:pt x="24" y="14"/>
                      <a:pt x="23" y="15"/>
                    </a:cubicBezTo>
                    <a:cubicBezTo>
                      <a:pt x="23" y="15"/>
                      <a:pt x="23" y="15"/>
                      <a:pt x="22" y="16"/>
                    </a:cubicBezTo>
                    <a:cubicBezTo>
                      <a:pt x="21" y="16"/>
                      <a:pt x="21" y="16"/>
                      <a:pt x="20" y="16"/>
                    </a:cubicBezTo>
                    <a:cubicBezTo>
                      <a:pt x="20" y="16"/>
                      <a:pt x="19" y="16"/>
                      <a:pt x="18" y="16"/>
                    </a:cubicBezTo>
                    <a:cubicBezTo>
                      <a:pt x="18" y="16"/>
                      <a:pt x="17" y="16"/>
                      <a:pt x="17" y="16"/>
                    </a:cubicBezTo>
                    <a:cubicBezTo>
                      <a:pt x="16" y="16"/>
                      <a:pt x="15" y="16"/>
                      <a:pt x="14" y="16"/>
                    </a:cubicBezTo>
                    <a:cubicBezTo>
                      <a:pt x="14" y="16"/>
                      <a:pt x="14" y="16"/>
                      <a:pt x="14" y="16"/>
                    </a:cubicBezTo>
                    <a:cubicBezTo>
                      <a:pt x="14" y="16"/>
                      <a:pt x="14" y="16"/>
                      <a:pt x="13" y="16"/>
                    </a:cubicBezTo>
                    <a:cubicBezTo>
                      <a:pt x="13" y="16"/>
                      <a:pt x="13" y="16"/>
                      <a:pt x="13" y="16"/>
                    </a:cubicBezTo>
                    <a:cubicBezTo>
                      <a:pt x="13" y="16"/>
                      <a:pt x="13" y="16"/>
                      <a:pt x="12" y="16"/>
                    </a:cubicBezTo>
                    <a:cubicBezTo>
                      <a:pt x="12" y="16"/>
                      <a:pt x="12" y="16"/>
                      <a:pt x="12" y="16"/>
                    </a:cubicBezTo>
                    <a:cubicBezTo>
                      <a:pt x="12" y="16"/>
                      <a:pt x="12" y="16"/>
                      <a:pt x="11" y="16"/>
                    </a:cubicBezTo>
                    <a:cubicBezTo>
                      <a:pt x="11" y="16"/>
                      <a:pt x="11" y="16"/>
                      <a:pt x="11" y="16"/>
                    </a:cubicBezTo>
                    <a:cubicBezTo>
                      <a:pt x="11" y="16"/>
                      <a:pt x="11" y="16"/>
                      <a:pt x="11" y="16"/>
                    </a:cubicBezTo>
                    <a:cubicBezTo>
                      <a:pt x="10" y="16"/>
                      <a:pt x="9" y="16"/>
                      <a:pt x="9" y="16"/>
                    </a:cubicBezTo>
                    <a:cubicBezTo>
                      <a:pt x="8" y="17"/>
                      <a:pt x="7" y="17"/>
                      <a:pt x="7" y="17"/>
                    </a:cubicBezTo>
                    <a:cubicBezTo>
                      <a:pt x="6" y="17"/>
                      <a:pt x="6" y="17"/>
                      <a:pt x="5" y="17"/>
                    </a:cubicBezTo>
                    <a:cubicBezTo>
                      <a:pt x="5" y="17"/>
                      <a:pt x="5" y="17"/>
                      <a:pt x="4" y="17"/>
                    </a:cubicBezTo>
                    <a:cubicBezTo>
                      <a:pt x="4" y="17"/>
                      <a:pt x="3" y="18"/>
                      <a:pt x="3" y="18"/>
                    </a:cubicBezTo>
                    <a:cubicBezTo>
                      <a:pt x="2" y="19"/>
                      <a:pt x="2" y="19"/>
                      <a:pt x="1" y="20"/>
                    </a:cubicBezTo>
                    <a:cubicBezTo>
                      <a:pt x="1" y="20"/>
                      <a:pt x="1" y="21"/>
                      <a:pt x="1" y="21"/>
                    </a:cubicBezTo>
                    <a:cubicBezTo>
                      <a:pt x="1" y="22"/>
                      <a:pt x="1" y="22"/>
                      <a:pt x="1" y="23"/>
                    </a:cubicBezTo>
                    <a:cubicBezTo>
                      <a:pt x="1" y="23"/>
                      <a:pt x="1" y="23"/>
                      <a:pt x="1" y="23"/>
                    </a:cubicBezTo>
                    <a:cubicBezTo>
                      <a:pt x="1" y="24"/>
                      <a:pt x="1" y="24"/>
                      <a:pt x="1" y="24"/>
                    </a:cubicBezTo>
                    <a:cubicBezTo>
                      <a:pt x="2" y="24"/>
                      <a:pt x="2" y="24"/>
                      <a:pt x="2" y="24"/>
                    </a:cubicBezTo>
                    <a:cubicBezTo>
                      <a:pt x="2" y="24"/>
                      <a:pt x="2"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5" y="24"/>
                      <a:pt x="5" y="24"/>
                      <a:pt x="5" y="24"/>
                    </a:cubicBezTo>
                    <a:cubicBezTo>
                      <a:pt x="5" y="25"/>
                      <a:pt x="5" y="25"/>
                      <a:pt x="6" y="25"/>
                    </a:cubicBezTo>
                    <a:cubicBezTo>
                      <a:pt x="6" y="25"/>
                      <a:pt x="6" y="25"/>
                      <a:pt x="6" y="25"/>
                    </a:cubicBezTo>
                    <a:cubicBezTo>
                      <a:pt x="6" y="26"/>
                      <a:pt x="6" y="26"/>
                      <a:pt x="6" y="26"/>
                    </a:cubicBezTo>
                    <a:cubicBezTo>
                      <a:pt x="6" y="26"/>
                      <a:pt x="6" y="26"/>
                      <a:pt x="6" y="26"/>
                    </a:cubicBezTo>
                    <a:cubicBezTo>
                      <a:pt x="6" y="27"/>
                      <a:pt x="6" y="27"/>
                      <a:pt x="6" y="27"/>
                    </a:cubicBezTo>
                    <a:cubicBezTo>
                      <a:pt x="6" y="27"/>
                      <a:pt x="6" y="28"/>
                      <a:pt x="6" y="28"/>
                    </a:cubicBezTo>
                    <a:cubicBezTo>
                      <a:pt x="6" y="28"/>
                      <a:pt x="6" y="28"/>
                      <a:pt x="6" y="29"/>
                    </a:cubicBezTo>
                    <a:cubicBezTo>
                      <a:pt x="6" y="29"/>
                      <a:pt x="7" y="29"/>
                      <a:pt x="7" y="30"/>
                    </a:cubicBezTo>
                    <a:cubicBezTo>
                      <a:pt x="7" y="30"/>
                      <a:pt x="7" y="30"/>
                      <a:pt x="7" y="31"/>
                    </a:cubicBezTo>
                    <a:cubicBezTo>
                      <a:pt x="7" y="31"/>
                      <a:pt x="7" y="31"/>
                      <a:pt x="7" y="31"/>
                    </a:cubicBezTo>
                    <a:cubicBezTo>
                      <a:pt x="7" y="32"/>
                      <a:pt x="7" y="32"/>
                      <a:pt x="7" y="32"/>
                    </a:cubicBezTo>
                    <a:cubicBezTo>
                      <a:pt x="6" y="32"/>
                      <a:pt x="6" y="32"/>
                      <a:pt x="6" y="33"/>
                    </a:cubicBezTo>
                    <a:cubicBezTo>
                      <a:pt x="6" y="33"/>
                      <a:pt x="6" y="33"/>
                      <a:pt x="6" y="33"/>
                    </a:cubicBezTo>
                    <a:cubicBezTo>
                      <a:pt x="5" y="34"/>
                      <a:pt x="5" y="34"/>
                      <a:pt x="5" y="34"/>
                    </a:cubicBezTo>
                    <a:cubicBezTo>
                      <a:pt x="5" y="35"/>
                      <a:pt x="5" y="35"/>
                      <a:pt x="5" y="35"/>
                    </a:cubicBezTo>
                    <a:cubicBezTo>
                      <a:pt x="5" y="36"/>
                      <a:pt x="5" y="36"/>
                      <a:pt x="5" y="36"/>
                    </a:cubicBezTo>
                    <a:cubicBezTo>
                      <a:pt x="6" y="36"/>
                      <a:pt x="6" y="37"/>
                      <a:pt x="6" y="37"/>
                    </a:cubicBezTo>
                    <a:cubicBezTo>
                      <a:pt x="6" y="37"/>
                      <a:pt x="6" y="37"/>
                      <a:pt x="6" y="38"/>
                    </a:cubicBezTo>
                    <a:cubicBezTo>
                      <a:pt x="6" y="38"/>
                      <a:pt x="7" y="38"/>
                      <a:pt x="7" y="38"/>
                    </a:cubicBezTo>
                    <a:cubicBezTo>
                      <a:pt x="7" y="39"/>
                      <a:pt x="7" y="39"/>
                      <a:pt x="8" y="39"/>
                    </a:cubicBezTo>
                    <a:cubicBezTo>
                      <a:pt x="8" y="39"/>
                      <a:pt x="8" y="39"/>
                      <a:pt x="8" y="40"/>
                    </a:cubicBezTo>
                    <a:cubicBezTo>
                      <a:pt x="8" y="40"/>
                      <a:pt x="8" y="40"/>
                      <a:pt x="8" y="40"/>
                    </a:cubicBezTo>
                    <a:cubicBezTo>
                      <a:pt x="8" y="41"/>
                      <a:pt x="8" y="41"/>
                      <a:pt x="8" y="41"/>
                    </a:cubicBezTo>
                    <a:cubicBezTo>
                      <a:pt x="8" y="41"/>
                      <a:pt x="8" y="41"/>
                      <a:pt x="8" y="41"/>
                    </a:cubicBezTo>
                    <a:cubicBezTo>
                      <a:pt x="8" y="42"/>
                      <a:pt x="8" y="42"/>
                      <a:pt x="8" y="42"/>
                    </a:cubicBezTo>
                    <a:cubicBezTo>
                      <a:pt x="8" y="42"/>
                      <a:pt x="8" y="42"/>
                      <a:pt x="8" y="42"/>
                    </a:cubicBezTo>
                    <a:cubicBezTo>
                      <a:pt x="8" y="42"/>
                      <a:pt x="7" y="42"/>
                      <a:pt x="7" y="42"/>
                    </a:cubicBezTo>
                    <a:cubicBezTo>
                      <a:pt x="7" y="42"/>
                      <a:pt x="7" y="42"/>
                      <a:pt x="7" y="42"/>
                    </a:cubicBezTo>
                    <a:cubicBezTo>
                      <a:pt x="7" y="42"/>
                      <a:pt x="7" y="42"/>
                      <a:pt x="7" y="42"/>
                    </a:cubicBezTo>
                    <a:cubicBezTo>
                      <a:pt x="7" y="42"/>
                      <a:pt x="6" y="42"/>
                      <a:pt x="6" y="42"/>
                    </a:cubicBezTo>
                    <a:cubicBezTo>
                      <a:pt x="6" y="42"/>
                      <a:pt x="6" y="43"/>
                      <a:pt x="6" y="43"/>
                    </a:cubicBezTo>
                    <a:cubicBezTo>
                      <a:pt x="6" y="43"/>
                      <a:pt x="6" y="43"/>
                      <a:pt x="6" y="43"/>
                    </a:cubicBezTo>
                    <a:cubicBezTo>
                      <a:pt x="6" y="43"/>
                      <a:pt x="7" y="44"/>
                      <a:pt x="7" y="44"/>
                    </a:cubicBezTo>
                    <a:cubicBezTo>
                      <a:pt x="7" y="44"/>
                      <a:pt x="7" y="44"/>
                      <a:pt x="8" y="44"/>
                    </a:cubicBezTo>
                    <a:cubicBezTo>
                      <a:pt x="8" y="45"/>
                      <a:pt x="8" y="45"/>
                      <a:pt x="9" y="45"/>
                    </a:cubicBezTo>
                    <a:cubicBezTo>
                      <a:pt x="9" y="45"/>
                      <a:pt x="9" y="45"/>
                      <a:pt x="9" y="46"/>
                    </a:cubicBezTo>
                    <a:cubicBezTo>
                      <a:pt x="10" y="46"/>
                      <a:pt x="10" y="46"/>
                      <a:pt x="10" y="46"/>
                    </a:cubicBezTo>
                    <a:cubicBezTo>
                      <a:pt x="10" y="46"/>
                      <a:pt x="11" y="46"/>
                      <a:pt x="11" y="46"/>
                    </a:cubicBezTo>
                    <a:cubicBezTo>
                      <a:pt x="11" y="47"/>
                      <a:pt x="11" y="47"/>
                      <a:pt x="11" y="47"/>
                    </a:cubicBezTo>
                    <a:cubicBezTo>
                      <a:pt x="11" y="47"/>
                      <a:pt x="11" y="47"/>
                      <a:pt x="11" y="47"/>
                    </a:cubicBezTo>
                    <a:cubicBezTo>
                      <a:pt x="11" y="48"/>
                      <a:pt x="12" y="48"/>
                      <a:pt x="12" y="48"/>
                    </a:cubicBezTo>
                    <a:cubicBezTo>
                      <a:pt x="12" y="48"/>
                      <a:pt x="12" y="48"/>
                      <a:pt x="13" y="48"/>
                    </a:cubicBezTo>
                    <a:cubicBezTo>
                      <a:pt x="13" y="48"/>
                      <a:pt x="14" y="49"/>
                      <a:pt x="14" y="49"/>
                    </a:cubicBezTo>
                    <a:cubicBezTo>
                      <a:pt x="14" y="49"/>
                      <a:pt x="14" y="49"/>
                      <a:pt x="15" y="49"/>
                    </a:cubicBezTo>
                    <a:cubicBezTo>
                      <a:pt x="15" y="49"/>
                      <a:pt x="15" y="49"/>
                      <a:pt x="16" y="49"/>
                    </a:cubicBezTo>
                    <a:cubicBezTo>
                      <a:pt x="16" y="49"/>
                      <a:pt x="16" y="50"/>
                      <a:pt x="16" y="50"/>
                    </a:cubicBezTo>
                    <a:cubicBezTo>
                      <a:pt x="16" y="50"/>
                      <a:pt x="16" y="50"/>
                      <a:pt x="16" y="50"/>
                    </a:cubicBezTo>
                    <a:cubicBezTo>
                      <a:pt x="16" y="50"/>
                      <a:pt x="17" y="51"/>
                      <a:pt x="17" y="51"/>
                    </a:cubicBezTo>
                    <a:cubicBezTo>
                      <a:pt x="17" y="51"/>
                      <a:pt x="17" y="51"/>
                      <a:pt x="17" y="52"/>
                    </a:cubicBezTo>
                    <a:cubicBezTo>
                      <a:pt x="17" y="52"/>
                      <a:pt x="18" y="52"/>
                      <a:pt x="18" y="52"/>
                    </a:cubicBezTo>
                    <a:cubicBezTo>
                      <a:pt x="18" y="52"/>
                      <a:pt x="19" y="52"/>
                      <a:pt x="19" y="52"/>
                    </a:cubicBezTo>
                    <a:cubicBezTo>
                      <a:pt x="19" y="52"/>
                      <a:pt x="20" y="52"/>
                      <a:pt x="20" y="52"/>
                    </a:cubicBezTo>
                    <a:cubicBezTo>
                      <a:pt x="20" y="52"/>
                      <a:pt x="20" y="52"/>
                      <a:pt x="20" y="52"/>
                    </a:cubicBezTo>
                    <a:cubicBezTo>
                      <a:pt x="20" y="52"/>
                      <a:pt x="21" y="52"/>
                      <a:pt x="21" y="52"/>
                    </a:cubicBezTo>
                    <a:cubicBezTo>
                      <a:pt x="21" y="52"/>
                      <a:pt x="21" y="52"/>
                      <a:pt x="21" y="52"/>
                    </a:cubicBezTo>
                    <a:cubicBezTo>
                      <a:pt x="21" y="52"/>
                      <a:pt x="21" y="52"/>
                      <a:pt x="22" y="52"/>
                    </a:cubicBezTo>
                    <a:cubicBezTo>
                      <a:pt x="22" y="52"/>
                      <a:pt x="22" y="52"/>
                      <a:pt x="22" y="52"/>
                    </a:cubicBezTo>
                    <a:cubicBezTo>
                      <a:pt x="22" y="52"/>
                      <a:pt x="22" y="52"/>
                      <a:pt x="22" y="52"/>
                    </a:cubicBezTo>
                    <a:cubicBezTo>
                      <a:pt x="22" y="52"/>
                      <a:pt x="22" y="52"/>
                      <a:pt x="22" y="52"/>
                    </a:cubicBezTo>
                    <a:cubicBezTo>
                      <a:pt x="22" y="52"/>
                      <a:pt x="22" y="52"/>
                      <a:pt x="23" y="52"/>
                    </a:cubicBezTo>
                    <a:cubicBezTo>
                      <a:pt x="23" y="52"/>
                      <a:pt x="23" y="52"/>
                      <a:pt x="24" y="53"/>
                    </a:cubicBezTo>
                    <a:cubicBezTo>
                      <a:pt x="24" y="53"/>
                      <a:pt x="24" y="53"/>
                      <a:pt x="24" y="54"/>
                    </a:cubicBezTo>
                    <a:cubicBezTo>
                      <a:pt x="24" y="54"/>
                      <a:pt x="25" y="55"/>
                      <a:pt x="25" y="55"/>
                    </a:cubicBezTo>
                    <a:cubicBezTo>
                      <a:pt x="25" y="55"/>
                      <a:pt x="25" y="55"/>
                      <a:pt x="25" y="55"/>
                    </a:cubicBezTo>
                    <a:cubicBezTo>
                      <a:pt x="25" y="56"/>
                      <a:pt x="25" y="56"/>
                      <a:pt x="25" y="56"/>
                    </a:cubicBezTo>
                    <a:cubicBezTo>
                      <a:pt x="26" y="56"/>
                      <a:pt x="26" y="56"/>
                      <a:pt x="26" y="56"/>
                    </a:cubicBezTo>
                    <a:cubicBezTo>
                      <a:pt x="26" y="57"/>
                      <a:pt x="26" y="57"/>
                      <a:pt x="26" y="57"/>
                    </a:cubicBezTo>
                    <a:cubicBezTo>
                      <a:pt x="26" y="57"/>
                      <a:pt x="26" y="57"/>
                      <a:pt x="27" y="57"/>
                    </a:cubicBezTo>
                    <a:cubicBezTo>
                      <a:pt x="27" y="58"/>
                      <a:pt x="27" y="58"/>
                      <a:pt x="28" y="58"/>
                    </a:cubicBezTo>
                    <a:cubicBezTo>
                      <a:pt x="28" y="58"/>
                      <a:pt x="28" y="58"/>
                      <a:pt x="29" y="58"/>
                    </a:cubicBezTo>
                    <a:cubicBezTo>
                      <a:pt x="29" y="58"/>
                      <a:pt x="30" y="58"/>
                      <a:pt x="30" y="58"/>
                    </a:cubicBezTo>
                    <a:cubicBezTo>
                      <a:pt x="31" y="58"/>
                      <a:pt x="32" y="58"/>
                      <a:pt x="33" y="58"/>
                    </a:cubicBezTo>
                    <a:cubicBezTo>
                      <a:pt x="33" y="58"/>
                      <a:pt x="34" y="58"/>
                      <a:pt x="35" y="57"/>
                    </a:cubicBezTo>
                    <a:cubicBezTo>
                      <a:pt x="36" y="57"/>
                      <a:pt x="37" y="57"/>
                      <a:pt x="37" y="56"/>
                    </a:cubicBezTo>
                    <a:cubicBezTo>
                      <a:pt x="37" y="56"/>
                      <a:pt x="38" y="55"/>
                      <a:pt x="38" y="55"/>
                    </a:cubicBezTo>
                    <a:cubicBezTo>
                      <a:pt x="38" y="54"/>
                      <a:pt x="38" y="54"/>
                      <a:pt x="38" y="54"/>
                    </a:cubicBezTo>
                    <a:cubicBezTo>
                      <a:pt x="38" y="54"/>
                      <a:pt x="38" y="53"/>
                      <a:pt x="38" y="53"/>
                    </a:cubicBezTo>
                    <a:cubicBezTo>
                      <a:pt x="39" y="53"/>
                      <a:pt x="39" y="52"/>
                      <a:pt x="40" y="52"/>
                    </a:cubicBezTo>
                    <a:cubicBezTo>
                      <a:pt x="40" y="52"/>
                      <a:pt x="41" y="52"/>
                      <a:pt x="42" y="52"/>
                    </a:cubicBezTo>
                    <a:cubicBezTo>
                      <a:pt x="42" y="52"/>
                      <a:pt x="43" y="52"/>
                      <a:pt x="43" y="52"/>
                    </a:cubicBezTo>
                    <a:cubicBezTo>
                      <a:pt x="43" y="52"/>
                      <a:pt x="43" y="52"/>
                      <a:pt x="43" y="52"/>
                    </a:cubicBezTo>
                    <a:cubicBezTo>
                      <a:pt x="43" y="52"/>
                      <a:pt x="43" y="52"/>
                      <a:pt x="44" y="52"/>
                    </a:cubicBezTo>
                    <a:cubicBezTo>
                      <a:pt x="44" y="52"/>
                      <a:pt x="44" y="52"/>
                      <a:pt x="44" y="52"/>
                    </a:cubicBezTo>
                    <a:cubicBezTo>
                      <a:pt x="45" y="52"/>
                      <a:pt x="45" y="52"/>
                      <a:pt x="46" y="53"/>
                    </a:cubicBezTo>
                    <a:cubicBezTo>
                      <a:pt x="47" y="53"/>
                      <a:pt x="47" y="53"/>
                      <a:pt x="48" y="54"/>
                    </a:cubicBezTo>
                    <a:cubicBezTo>
                      <a:pt x="49" y="54"/>
                      <a:pt x="50" y="55"/>
                      <a:pt x="50" y="55"/>
                    </a:cubicBezTo>
                    <a:cubicBezTo>
                      <a:pt x="51" y="56"/>
                      <a:pt x="52" y="56"/>
                      <a:pt x="52" y="56"/>
                    </a:cubicBezTo>
                    <a:cubicBezTo>
                      <a:pt x="52" y="57"/>
                      <a:pt x="53" y="57"/>
                      <a:pt x="53" y="57"/>
                    </a:cubicBezTo>
                    <a:cubicBezTo>
                      <a:pt x="53" y="57"/>
                      <a:pt x="54" y="58"/>
                      <a:pt x="54" y="58"/>
                    </a:cubicBezTo>
                    <a:cubicBezTo>
                      <a:pt x="54" y="58"/>
                      <a:pt x="54" y="58"/>
                      <a:pt x="55" y="58"/>
                    </a:cubicBezTo>
                    <a:cubicBezTo>
                      <a:pt x="55" y="58"/>
                      <a:pt x="55" y="59"/>
                      <a:pt x="55" y="59"/>
                    </a:cubicBezTo>
                    <a:cubicBezTo>
                      <a:pt x="55" y="59"/>
                      <a:pt x="55" y="59"/>
                      <a:pt x="56" y="59"/>
                    </a:cubicBezTo>
                    <a:cubicBezTo>
                      <a:pt x="56" y="59"/>
                      <a:pt x="56" y="59"/>
                      <a:pt x="56" y="59"/>
                    </a:cubicBezTo>
                    <a:cubicBezTo>
                      <a:pt x="56" y="59"/>
                      <a:pt x="56" y="59"/>
                      <a:pt x="56" y="59"/>
                    </a:cubicBezTo>
                    <a:cubicBezTo>
                      <a:pt x="56" y="59"/>
                      <a:pt x="56" y="59"/>
                      <a:pt x="56" y="59"/>
                    </a:cubicBezTo>
                    <a:cubicBezTo>
                      <a:pt x="57" y="59"/>
                      <a:pt x="57" y="59"/>
                      <a:pt x="57" y="59"/>
                    </a:cubicBezTo>
                    <a:cubicBezTo>
                      <a:pt x="58" y="59"/>
                      <a:pt x="58" y="59"/>
                      <a:pt x="58" y="59"/>
                    </a:cubicBezTo>
                    <a:cubicBezTo>
                      <a:pt x="59" y="58"/>
                      <a:pt x="59" y="58"/>
                      <a:pt x="59" y="58"/>
                    </a:cubicBezTo>
                    <a:cubicBezTo>
                      <a:pt x="60" y="58"/>
                      <a:pt x="60" y="58"/>
                      <a:pt x="60" y="58"/>
                    </a:cubicBezTo>
                    <a:cubicBezTo>
                      <a:pt x="61" y="58"/>
                      <a:pt x="61" y="58"/>
                      <a:pt x="61" y="58"/>
                    </a:cubicBezTo>
                    <a:cubicBezTo>
                      <a:pt x="62" y="58"/>
                      <a:pt x="62" y="58"/>
                      <a:pt x="62" y="57"/>
                    </a:cubicBezTo>
                    <a:cubicBezTo>
                      <a:pt x="63" y="57"/>
                      <a:pt x="63" y="57"/>
                      <a:pt x="63" y="57"/>
                    </a:cubicBezTo>
                    <a:cubicBezTo>
                      <a:pt x="64" y="57"/>
                      <a:pt x="64" y="57"/>
                      <a:pt x="64" y="57"/>
                    </a:cubicBezTo>
                    <a:cubicBezTo>
                      <a:pt x="65" y="57"/>
                      <a:pt x="65" y="57"/>
                      <a:pt x="66" y="57"/>
                    </a:cubicBezTo>
                    <a:cubicBezTo>
                      <a:pt x="66" y="57"/>
                      <a:pt x="67" y="56"/>
                      <a:pt x="67" y="56"/>
                    </a:cubicBezTo>
                    <a:cubicBezTo>
                      <a:pt x="68" y="56"/>
                      <a:pt x="68" y="55"/>
                      <a:pt x="69" y="55"/>
                    </a:cubicBezTo>
                    <a:cubicBezTo>
                      <a:pt x="69" y="54"/>
                      <a:pt x="70" y="54"/>
                      <a:pt x="70" y="54"/>
                    </a:cubicBezTo>
                    <a:cubicBezTo>
                      <a:pt x="71" y="53"/>
                      <a:pt x="71" y="53"/>
                      <a:pt x="71" y="53"/>
                    </a:cubicBezTo>
                    <a:cubicBezTo>
                      <a:pt x="71" y="53"/>
                      <a:pt x="71" y="53"/>
                      <a:pt x="71" y="53"/>
                    </a:cubicBezTo>
                    <a:cubicBezTo>
                      <a:pt x="72" y="53"/>
                      <a:pt x="72" y="53"/>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3" y="52"/>
                      <a:pt x="73" y="52"/>
                      <a:pt x="73" y="52"/>
                    </a:cubicBezTo>
                    <a:cubicBezTo>
                      <a:pt x="73" y="52"/>
                      <a:pt x="73" y="52"/>
                      <a:pt x="73" y="52"/>
                    </a:cubicBezTo>
                    <a:cubicBezTo>
                      <a:pt x="73" y="52"/>
                      <a:pt x="74" y="53"/>
                      <a:pt x="74" y="53"/>
                    </a:cubicBezTo>
                    <a:cubicBezTo>
                      <a:pt x="74" y="53"/>
                      <a:pt x="74" y="53"/>
                      <a:pt x="74" y="53"/>
                    </a:cubicBezTo>
                    <a:cubicBezTo>
                      <a:pt x="74" y="53"/>
                      <a:pt x="75" y="53"/>
                      <a:pt x="75" y="53"/>
                    </a:cubicBezTo>
                    <a:cubicBezTo>
                      <a:pt x="75" y="54"/>
                      <a:pt x="75" y="54"/>
                      <a:pt x="76" y="54"/>
                    </a:cubicBezTo>
                    <a:cubicBezTo>
                      <a:pt x="76" y="54"/>
                      <a:pt x="76" y="54"/>
                      <a:pt x="77" y="54"/>
                    </a:cubicBezTo>
                    <a:cubicBezTo>
                      <a:pt x="77" y="54"/>
                      <a:pt x="77" y="54"/>
                      <a:pt x="77" y="54"/>
                    </a:cubicBezTo>
                    <a:cubicBezTo>
                      <a:pt x="77" y="54"/>
                      <a:pt x="78" y="54"/>
                      <a:pt x="78" y="54"/>
                    </a:cubicBezTo>
                    <a:cubicBezTo>
                      <a:pt x="78" y="54"/>
                      <a:pt x="78" y="54"/>
                      <a:pt x="78" y="54"/>
                    </a:cubicBezTo>
                    <a:cubicBezTo>
                      <a:pt x="78" y="54"/>
                      <a:pt x="78" y="54"/>
                      <a:pt x="78" y="54"/>
                    </a:cubicBezTo>
                    <a:cubicBezTo>
                      <a:pt x="78" y="54"/>
                      <a:pt x="79" y="54"/>
                      <a:pt x="79" y="54"/>
                    </a:cubicBezTo>
                    <a:cubicBezTo>
                      <a:pt x="79" y="54"/>
                      <a:pt x="80" y="53"/>
                      <a:pt x="80" y="53"/>
                    </a:cubicBezTo>
                    <a:cubicBezTo>
                      <a:pt x="80" y="53"/>
                      <a:pt x="81" y="53"/>
                      <a:pt x="81" y="53"/>
                    </a:cubicBezTo>
                    <a:cubicBezTo>
                      <a:pt x="82" y="52"/>
                      <a:pt x="82" y="52"/>
                      <a:pt x="83" y="52"/>
                    </a:cubicBezTo>
                    <a:cubicBezTo>
                      <a:pt x="83" y="52"/>
                      <a:pt x="83" y="52"/>
                      <a:pt x="84" y="52"/>
                    </a:cubicBezTo>
                    <a:cubicBezTo>
                      <a:pt x="84" y="52"/>
                      <a:pt x="84" y="52"/>
                      <a:pt x="84" y="52"/>
                    </a:cubicBezTo>
                    <a:cubicBezTo>
                      <a:pt x="84" y="52"/>
                      <a:pt x="84" y="52"/>
                      <a:pt x="84" y="52"/>
                    </a:cubicBezTo>
                    <a:cubicBezTo>
                      <a:pt x="84" y="52"/>
                      <a:pt x="84" y="52"/>
                      <a:pt x="84" y="52"/>
                    </a:cubicBezTo>
                    <a:cubicBezTo>
                      <a:pt x="84" y="52"/>
                      <a:pt x="85" y="52"/>
                      <a:pt x="85" y="52"/>
                    </a:cubicBezTo>
                    <a:cubicBezTo>
                      <a:pt x="85" y="52"/>
                      <a:pt x="85" y="52"/>
                      <a:pt x="85" y="52"/>
                    </a:cubicBezTo>
                    <a:cubicBezTo>
                      <a:pt x="85" y="53"/>
                      <a:pt x="84" y="53"/>
                      <a:pt x="84" y="53"/>
                    </a:cubicBezTo>
                    <a:cubicBezTo>
                      <a:pt x="84" y="53"/>
                      <a:pt x="84" y="53"/>
                      <a:pt x="84" y="53"/>
                    </a:cubicBezTo>
                    <a:cubicBezTo>
                      <a:pt x="84" y="54"/>
                      <a:pt x="84" y="54"/>
                      <a:pt x="84" y="54"/>
                    </a:cubicBezTo>
                    <a:cubicBezTo>
                      <a:pt x="83" y="54"/>
                      <a:pt x="83" y="55"/>
                      <a:pt x="83" y="55"/>
                    </a:cubicBezTo>
                    <a:cubicBezTo>
                      <a:pt x="83" y="56"/>
                      <a:pt x="82" y="56"/>
                      <a:pt x="82" y="56"/>
                    </a:cubicBezTo>
                    <a:cubicBezTo>
                      <a:pt x="82" y="57"/>
                      <a:pt x="82" y="57"/>
                      <a:pt x="82" y="58"/>
                    </a:cubicBezTo>
                    <a:cubicBezTo>
                      <a:pt x="82" y="58"/>
                      <a:pt x="82" y="58"/>
                      <a:pt x="82" y="59"/>
                    </a:cubicBezTo>
                    <a:cubicBezTo>
                      <a:pt x="82" y="59"/>
                      <a:pt x="82" y="59"/>
                      <a:pt x="82" y="59"/>
                    </a:cubicBezTo>
                    <a:cubicBezTo>
                      <a:pt x="83" y="59"/>
                      <a:pt x="83" y="59"/>
                      <a:pt x="83" y="59"/>
                    </a:cubicBezTo>
                    <a:cubicBezTo>
                      <a:pt x="83" y="60"/>
                      <a:pt x="83" y="60"/>
                      <a:pt x="83" y="60"/>
                    </a:cubicBezTo>
                    <a:cubicBezTo>
                      <a:pt x="83" y="60"/>
                      <a:pt x="83" y="60"/>
                      <a:pt x="82" y="61"/>
                    </a:cubicBezTo>
                    <a:cubicBezTo>
                      <a:pt x="82" y="61"/>
                      <a:pt x="82" y="61"/>
                      <a:pt x="82" y="61"/>
                    </a:cubicBezTo>
                    <a:cubicBezTo>
                      <a:pt x="82" y="61"/>
                      <a:pt x="82" y="61"/>
                      <a:pt x="82" y="61"/>
                    </a:cubicBezTo>
                    <a:cubicBezTo>
                      <a:pt x="82" y="61"/>
                      <a:pt x="82" y="61"/>
                      <a:pt x="82" y="61"/>
                    </a:cubicBezTo>
                    <a:cubicBezTo>
                      <a:pt x="82" y="61"/>
                      <a:pt x="82" y="61"/>
                      <a:pt x="82" y="61"/>
                    </a:cubicBezTo>
                    <a:cubicBezTo>
                      <a:pt x="82" y="62"/>
                      <a:pt x="82" y="62"/>
                      <a:pt x="82" y="62"/>
                    </a:cubicBezTo>
                    <a:cubicBezTo>
                      <a:pt x="83" y="62"/>
                      <a:pt x="83" y="62"/>
                      <a:pt x="83" y="62"/>
                    </a:cubicBezTo>
                    <a:cubicBezTo>
                      <a:pt x="83" y="62"/>
                      <a:pt x="84" y="61"/>
                      <a:pt x="84" y="61"/>
                    </a:cubicBezTo>
                    <a:cubicBezTo>
                      <a:pt x="85" y="61"/>
                      <a:pt x="85" y="61"/>
                      <a:pt x="85" y="61"/>
                    </a:cubicBezTo>
                    <a:cubicBezTo>
                      <a:pt x="86" y="61"/>
                      <a:pt x="86" y="61"/>
                      <a:pt x="86" y="60"/>
                    </a:cubicBezTo>
                    <a:cubicBezTo>
                      <a:pt x="86"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8" y="59"/>
                      <a:pt x="88" y="59"/>
                    </a:cubicBezTo>
                    <a:cubicBezTo>
                      <a:pt x="88" y="58"/>
                      <a:pt x="88" y="58"/>
                      <a:pt x="88" y="58"/>
                    </a:cubicBezTo>
                    <a:cubicBezTo>
                      <a:pt x="88" y="57"/>
                      <a:pt x="88" y="57"/>
                      <a:pt x="88" y="57"/>
                    </a:cubicBezTo>
                    <a:cubicBezTo>
                      <a:pt x="88" y="57"/>
                      <a:pt x="88" y="56"/>
                      <a:pt x="88" y="56"/>
                    </a:cubicBezTo>
                    <a:cubicBezTo>
                      <a:pt x="88" y="55"/>
                      <a:pt x="88" y="55"/>
                      <a:pt x="88" y="55"/>
                    </a:cubicBezTo>
                    <a:cubicBezTo>
                      <a:pt x="88" y="55"/>
                      <a:pt x="88" y="55"/>
                      <a:pt x="89" y="55"/>
                    </a:cubicBezTo>
                    <a:cubicBezTo>
                      <a:pt x="89" y="54"/>
                      <a:pt x="89" y="54"/>
                      <a:pt x="89" y="54"/>
                    </a:cubicBezTo>
                    <a:cubicBezTo>
                      <a:pt x="89" y="54"/>
                      <a:pt x="89" y="54"/>
                      <a:pt x="89" y="54"/>
                    </a:cubicBezTo>
                    <a:cubicBezTo>
                      <a:pt x="90" y="53"/>
                      <a:pt x="90" y="53"/>
                      <a:pt x="90" y="53"/>
                    </a:cubicBezTo>
                    <a:cubicBezTo>
                      <a:pt x="91" y="54"/>
                      <a:pt x="91" y="54"/>
                      <a:pt x="91" y="54"/>
                    </a:cubicBezTo>
                    <a:cubicBezTo>
                      <a:pt x="91" y="54"/>
                      <a:pt x="91" y="54"/>
                      <a:pt x="92" y="54"/>
                    </a:cubicBezTo>
                    <a:cubicBezTo>
                      <a:pt x="92" y="54"/>
                      <a:pt x="92" y="55"/>
                      <a:pt x="92" y="55"/>
                    </a:cubicBezTo>
                    <a:cubicBezTo>
                      <a:pt x="93" y="55"/>
                      <a:pt x="93" y="55"/>
                      <a:pt x="93" y="55"/>
                    </a:cubicBezTo>
                    <a:cubicBezTo>
                      <a:pt x="94" y="55"/>
                      <a:pt x="94" y="55"/>
                      <a:pt x="94" y="55"/>
                    </a:cubicBezTo>
                    <a:cubicBezTo>
                      <a:pt x="95" y="55"/>
                      <a:pt x="95" y="55"/>
                      <a:pt x="95" y="55"/>
                    </a:cubicBezTo>
                    <a:cubicBezTo>
                      <a:pt x="96" y="55"/>
                      <a:pt x="96" y="55"/>
                      <a:pt x="97" y="55"/>
                    </a:cubicBezTo>
                    <a:cubicBezTo>
                      <a:pt x="97" y="55"/>
                      <a:pt x="97" y="54"/>
                      <a:pt x="98" y="54"/>
                    </a:cubicBezTo>
                    <a:cubicBezTo>
                      <a:pt x="98" y="54"/>
                      <a:pt x="99" y="54"/>
                      <a:pt x="99" y="54"/>
                    </a:cubicBezTo>
                    <a:cubicBezTo>
                      <a:pt x="99" y="54"/>
                      <a:pt x="99" y="54"/>
                      <a:pt x="100" y="54"/>
                    </a:cubicBezTo>
                    <a:cubicBezTo>
                      <a:pt x="100" y="53"/>
                      <a:pt x="100" y="53"/>
                      <a:pt x="100" y="53"/>
                    </a:cubicBezTo>
                    <a:cubicBezTo>
                      <a:pt x="100" y="53"/>
                      <a:pt x="101" y="53"/>
                      <a:pt x="101" y="53"/>
                    </a:cubicBezTo>
                    <a:cubicBezTo>
                      <a:pt x="101" y="53"/>
                      <a:pt x="101" y="53"/>
                      <a:pt x="101" y="53"/>
                    </a:cubicBezTo>
                    <a:cubicBezTo>
                      <a:pt x="101" y="53"/>
                      <a:pt x="102" y="53"/>
                      <a:pt x="102" y="52"/>
                    </a:cubicBezTo>
                    <a:cubicBezTo>
                      <a:pt x="102" y="52"/>
                      <a:pt x="102" y="52"/>
                      <a:pt x="102" y="52"/>
                    </a:cubicBezTo>
                    <a:cubicBezTo>
                      <a:pt x="102" y="52"/>
                      <a:pt x="102" y="52"/>
                      <a:pt x="102" y="52"/>
                    </a:cubicBezTo>
                    <a:cubicBezTo>
                      <a:pt x="103" y="52"/>
                      <a:pt x="103" y="52"/>
                      <a:pt x="103" y="52"/>
                    </a:cubicBezTo>
                    <a:cubicBezTo>
                      <a:pt x="103" y="52"/>
                      <a:pt x="103" y="52"/>
                      <a:pt x="103" y="52"/>
                    </a:cubicBezTo>
                    <a:cubicBezTo>
                      <a:pt x="103" y="52"/>
                      <a:pt x="103" y="52"/>
                      <a:pt x="103" y="52"/>
                    </a:cubicBezTo>
                    <a:cubicBezTo>
                      <a:pt x="103" y="52"/>
                      <a:pt x="103" y="52"/>
                      <a:pt x="103" y="52"/>
                    </a:cubicBezTo>
                    <a:cubicBezTo>
                      <a:pt x="103" y="52"/>
                      <a:pt x="104" y="53"/>
                      <a:pt x="104" y="53"/>
                    </a:cubicBezTo>
                    <a:cubicBezTo>
                      <a:pt x="104" y="53"/>
                      <a:pt x="104" y="53"/>
                      <a:pt x="104" y="53"/>
                    </a:cubicBezTo>
                    <a:cubicBezTo>
                      <a:pt x="104" y="53"/>
                      <a:pt x="105" y="53"/>
                      <a:pt x="105" y="54"/>
                    </a:cubicBezTo>
                    <a:cubicBezTo>
                      <a:pt x="105" y="54"/>
                      <a:pt x="105" y="54"/>
                      <a:pt x="106" y="54"/>
                    </a:cubicBezTo>
                    <a:cubicBezTo>
                      <a:pt x="106" y="54"/>
                      <a:pt x="106" y="54"/>
                      <a:pt x="106" y="54"/>
                    </a:cubicBezTo>
                    <a:cubicBezTo>
                      <a:pt x="107" y="54"/>
                      <a:pt x="107" y="54"/>
                      <a:pt x="107" y="54"/>
                    </a:cubicBezTo>
                    <a:cubicBezTo>
                      <a:pt x="107" y="54"/>
                      <a:pt x="107" y="54"/>
                      <a:pt x="107" y="54"/>
                    </a:cubicBezTo>
                    <a:cubicBezTo>
                      <a:pt x="108" y="54"/>
                      <a:pt x="108" y="54"/>
                      <a:pt x="108" y="54"/>
                    </a:cubicBezTo>
                    <a:cubicBezTo>
                      <a:pt x="108" y="54"/>
                      <a:pt x="109" y="54"/>
                      <a:pt x="109" y="54"/>
                    </a:cubicBezTo>
                    <a:cubicBezTo>
                      <a:pt x="109" y="53"/>
                      <a:pt x="110" y="53"/>
                      <a:pt x="110" y="53"/>
                    </a:cubicBezTo>
                    <a:cubicBezTo>
                      <a:pt x="110" y="53"/>
                      <a:pt x="111" y="53"/>
                      <a:pt x="111" y="53"/>
                    </a:cubicBezTo>
                    <a:cubicBezTo>
                      <a:pt x="111" y="53"/>
                      <a:pt x="112" y="53"/>
                      <a:pt x="112" y="53"/>
                    </a:cubicBezTo>
                    <a:cubicBezTo>
                      <a:pt x="113" y="53"/>
                      <a:pt x="113" y="53"/>
                      <a:pt x="114" y="53"/>
                    </a:cubicBezTo>
                    <a:cubicBezTo>
                      <a:pt x="114" y="53"/>
                      <a:pt x="115" y="53"/>
                      <a:pt x="115" y="53"/>
                    </a:cubicBezTo>
                    <a:cubicBezTo>
                      <a:pt x="116" y="53"/>
                      <a:pt x="117" y="53"/>
                      <a:pt x="117" y="53"/>
                    </a:cubicBezTo>
                    <a:cubicBezTo>
                      <a:pt x="117" y="52"/>
                      <a:pt x="118" y="52"/>
                      <a:pt x="118" y="52"/>
                    </a:cubicBezTo>
                    <a:cubicBezTo>
                      <a:pt x="119" y="52"/>
                      <a:pt x="119" y="52"/>
                      <a:pt x="120" y="51"/>
                    </a:cubicBezTo>
                    <a:cubicBezTo>
                      <a:pt x="120" y="51"/>
                      <a:pt x="120" y="51"/>
                      <a:pt x="121" y="51"/>
                    </a:cubicBezTo>
                    <a:cubicBezTo>
                      <a:pt x="121" y="51"/>
                      <a:pt x="121" y="51"/>
                      <a:pt x="122" y="50"/>
                    </a:cubicBezTo>
                    <a:cubicBezTo>
                      <a:pt x="122" y="50"/>
                      <a:pt x="122" y="50"/>
                      <a:pt x="123" y="50"/>
                    </a:cubicBezTo>
                    <a:cubicBezTo>
                      <a:pt x="123" y="50"/>
                      <a:pt x="124" y="50"/>
                      <a:pt x="124" y="50"/>
                    </a:cubicBezTo>
                    <a:cubicBezTo>
                      <a:pt x="124" y="50"/>
                      <a:pt x="124" y="50"/>
                      <a:pt x="124" y="50"/>
                    </a:cubicBezTo>
                    <a:cubicBezTo>
                      <a:pt x="124" y="50"/>
                      <a:pt x="124" y="50"/>
                      <a:pt x="125" y="50"/>
                    </a:cubicBezTo>
                    <a:cubicBezTo>
                      <a:pt x="125" y="50"/>
                      <a:pt x="125" y="50"/>
                      <a:pt x="125" y="50"/>
                    </a:cubicBezTo>
                    <a:cubicBezTo>
                      <a:pt x="125" y="50"/>
                      <a:pt x="125" y="50"/>
                      <a:pt x="125" y="50"/>
                    </a:cubicBezTo>
                    <a:cubicBezTo>
                      <a:pt x="125" y="50"/>
                      <a:pt x="125" y="50"/>
                      <a:pt x="125" y="50"/>
                    </a:cubicBezTo>
                    <a:cubicBezTo>
                      <a:pt x="125" y="50"/>
                      <a:pt x="125" y="50"/>
                      <a:pt x="125" y="50"/>
                    </a:cubicBezTo>
                    <a:cubicBezTo>
                      <a:pt x="126" y="50"/>
                      <a:pt x="126" y="50"/>
                      <a:pt x="126" y="50"/>
                    </a:cubicBezTo>
                    <a:cubicBezTo>
                      <a:pt x="126" y="50"/>
                      <a:pt x="126" y="50"/>
                      <a:pt x="126" y="50"/>
                    </a:cubicBezTo>
                    <a:cubicBezTo>
                      <a:pt x="127" y="50"/>
                      <a:pt x="128" y="50"/>
                      <a:pt x="129" y="50"/>
                    </a:cubicBezTo>
                    <a:cubicBezTo>
                      <a:pt x="130" y="50"/>
                      <a:pt x="131" y="50"/>
                      <a:pt x="131" y="49"/>
                    </a:cubicBezTo>
                    <a:cubicBezTo>
                      <a:pt x="132" y="49"/>
                      <a:pt x="133" y="49"/>
                      <a:pt x="133" y="49"/>
                    </a:cubicBezTo>
                    <a:cubicBezTo>
                      <a:pt x="134" y="49"/>
                      <a:pt x="134" y="49"/>
                      <a:pt x="134" y="49"/>
                    </a:cubicBezTo>
                    <a:cubicBezTo>
                      <a:pt x="136" y="49"/>
                      <a:pt x="136" y="49"/>
                      <a:pt x="136" y="49"/>
                    </a:cubicBezTo>
                    <a:cubicBezTo>
                      <a:pt x="136" y="49"/>
                      <a:pt x="136" y="49"/>
                      <a:pt x="136" y="49"/>
                    </a:cubicBezTo>
                    <a:cubicBezTo>
                      <a:pt x="136" y="49"/>
                      <a:pt x="136" y="49"/>
                      <a:pt x="136" y="49"/>
                    </a:cubicBezTo>
                    <a:cubicBezTo>
                      <a:pt x="136" y="49"/>
                      <a:pt x="136" y="49"/>
                      <a:pt x="136" y="49"/>
                    </a:cubicBezTo>
                    <a:cubicBezTo>
                      <a:pt x="137" y="49"/>
                      <a:pt x="137" y="49"/>
                      <a:pt x="137" y="49"/>
                    </a:cubicBezTo>
                    <a:cubicBezTo>
                      <a:pt x="137" y="49"/>
                      <a:pt x="137" y="49"/>
                      <a:pt x="137" y="49"/>
                    </a:cubicBezTo>
                    <a:cubicBezTo>
                      <a:pt x="134" y="48"/>
                      <a:pt x="134" y="48"/>
                      <a:pt x="134" y="48"/>
                    </a:cubicBezTo>
                    <a:cubicBezTo>
                      <a:pt x="134" y="48"/>
                      <a:pt x="134" y="48"/>
                      <a:pt x="134" y="48"/>
                    </a:cubicBezTo>
                    <a:cubicBezTo>
                      <a:pt x="134" y="48"/>
                      <a:pt x="134" y="48"/>
                      <a:pt x="133" y="48"/>
                    </a:cubicBezTo>
                    <a:cubicBezTo>
                      <a:pt x="133" y="48"/>
                      <a:pt x="132" y="48"/>
                      <a:pt x="132" y="48"/>
                    </a:cubicBezTo>
                    <a:cubicBezTo>
                      <a:pt x="131" y="49"/>
                      <a:pt x="130" y="49"/>
                      <a:pt x="129" y="49"/>
                    </a:cubicBezTo>
                    <a:cubicBezTo>
                      <a:pt x="128" y="49"/>
                      <a:pt x="127" y="49"/>
                      <a:pt x="126" y="49"/>
                    </a:cubicBezTo>
                    <a:cubicBezTo>
                      <a:pt x="126" y="49"/>
                      <a:pt x="126" y="49"/>
                      <a:pt x="126" y="49"/>
                    </a:cubicBezTo>
                    <a:cubicBezTo>
                      <a:pt x="126" y="49"/>
                      <a:pt x="126" y="49"/>
                      <a:pt x="126" y="49"/>
                    </a:cubicBezTo>
                    <a:cubicBezTo>
                      <a:pt x="125" y="49"/>
                      <a:pt x="125" y="49"/>
                      <a:pt x="125" y="49"/>
                    </a:cubicBezTo>
                    <a:cubicBezTo>
                      <a:pt x="125" y="49"/>
                      <a:pt x="125" y="49"/>
                      <a:pt x="125" y="49"/>
                    </a:cubicBezTo>
                    <a:cubicBezTo>
                      <a:pt x="125" y="49"/>
                      <a:pt x="125" y="49"/>
                      <a:pt x="125" y="49"/>
                    </a:cubicBezTo>
                    <a:cubicBezTo>
                      <a:pt x="125" y="49"/>
                      <a:pt x="125" y="49"/>
                      <a:pt x="125" y="49"/>
                    </a:cubicBezTo>
                    <a:cubicBezTo>
                      <a:pt x="124" y="49"/>
                      <a:pt x="124" y="49"/>
                      <a:pt x="124" y="49"/>
                    </a:cubicBezTo>
                    <a:cubicBezTo>
                      <a:pt x="124" y="49"/>
                      <a:pt x="124" y="49"/>
                      <a:pt x="124" y="49"/>
                    </a:cubicBezTo>
                    <a:cubicBezTo>
                      <a:pt x="124" y="49"/>
                      <a:pt x="123" y="49"/>
                      <a:pt x="123" y="49"/>
                    </a:cubicBezTo>
                    <a:cubicBezTo>
                      <a:pt x="122" y="49"/>
                      <a:pt x="122" y="49"/>
                      <a:pt x="121" y="49"/>
                    </a:cubicBezTo>
                    <a:cubicBezTo>
                      <a:pt x="121" y="50"/>
                      <a:pt x="121" y="50"/>
                      <a:pt x="120" y="50"/>
                    </a:cubicBezTo>
                    <a:cubicBezTo>
                      <a:pt x="120" y="50"/>
                      <a:pt x="119" y="50"/>
                      <a:pt x="119" y="51"/>
                    </a:cubicBezTo>
                    <a:cubicBezTo>
                      <a:pt x="119" y="51"/>
                      <a:pt x="118" y="51"/>
                      <a:pt x="118" y="51"/>
                    </a:cubicBezTo>
                    <a:cubicBezTo>
                      <a:pt x="118" y="51"/>
                      <a:pt x="117" y="52"/>
                      <a:pt x="117" y="52"/>
                    </a:cubicBezTo>
                    <a:cubicBezTo>
                      <a:pt x="116" y="52"/>
                      <a:pt x="116" y="52"/>
                      <a:pt x="115" y="52"/>
                    </a:cubicBezTo>
                    <a:cubicBezTo>
                      <a:pt x="115" y="52"/>
                      <a:pt x="114" y="52"/>
                      <a:pt x="114" y="52"/>
                    </a:cubicBezTo>
                    <a:cubicBezTo>
                      <a:pt x="113" y="52"/>
                      <a:pt x="113" y="52"/>
                      <a:pt x="112" y="52"/>
                    </a:cubicBezTo>
                    <a:cubicBezTo>
                      <a:pt x="112" y="52"/>
                      <a:pt x="111" y="52"/>
                      <a:pt x="111" y="52"/>
                    </a:cubicBezTo>
                    <a:cubicBezTo>
                      <a:pt x="111" y="52"/>
                      <a:pt x="110" y="52"/>
                      <a:pt x="110" y="52"/>
                    </a:cubicBezTo>
                    <a:cubicBezTo>
                      <a:pt x="109" y="52"/>
                      <a:pt x="109" y="52"/>
                      <a:pt x="109" y="53"/>
                    </a:cubicBezTo>
                    <a:cubicBezTo>
                      <a:pt x="108" y="53"/>
                      <a:pt x="108" y="53"/>
                      <a:pt x="108" y="53"/>
                    </a:cubicBezTo>
                    <a:cubicBezTo>
                      <a:pt x="108" y="53"/>
                      <a:pt x="108" y="53"/>
                      <a:pt x="107" y="53"/>
                    </a:cubicBezTo>
                    <a:cubicBezTo>
                      <a:pt x="107" y="53"/>
                      <a:pt x="107" y="53"/>
                      <a:pt x="107" y="53"/>
                    </a:cubicBezTo>
                    <a:cubicBezTo>
                      <a:pt x="107" y="53"/>
                      <a:pt x="106" y="53"/>
                      <a:pt x="106" y="53"/>
                    </a:cubicBezTo>
                    <a:cubicBezTo>
                      <a:pt x="106" y="53"/>
                      <a:pt x="106" y="53"/>
                      <a:pt x="106" y="53"/>
                    </a:cubicBezTo>
                    <a:cubicBezTo>
                      <a:pt x="105" y="53"/>
                      <a:pt x="105" y="53"/>
                      <a:pt x="105" y="53"/>
                    </a:cubicBezTo>
                    <a:cubicBezTo>
                      <a:pt x="105" y="53"/>
                      <a:pt x="105" y="52"/>
                      <a:pt x="105" y="52"/>
                    </a:cubicBezTo>
                    <a:cubicBezTo>
                      <a:pt x="105" y="52"/>
                      <a:pt x="104" y="52"/>
                      <a:pt x="104" y="52"/>
                    </a:cubicBezTo>
                    <a:cubicBezTo>
                      <a:pt x="104" y="52"/>
                      <a:pt x="104" y="52"/>
                      <a:pt x="104" y="52"/>
                    </a:cubicBezTo>
                    <a:cubicBezTo>
                      <a:pt x="104" y="52"/>
                      <a:pt x="104" y="51"/>
                      <a:pt x="104" y="51"/>
                    </a:cubicBezTo>
                    <a:cubicBezTo>
                      <a:pt x="104" y="51"/>
                      <a:pt x="103" y="51"/>
                      <a:pt x="103" y="51"/>
                    </a:cubicBezTo>
                    <a:cubicBezTo>
                      <a:pt x="103" y="51"/>
                      <a:pt x="103" y="51"/>
                      <a:pt x="103" y="51"/>
                    </a:cubicBezTo>
                    <a:cubicBezTo>
                      <a:pt x="103" y="51"/>
                      <a:pt x="102" y="51"/>
                      <a:pt x="102" y="51"/>
                    </a:cubicBezTo>
                    <a:cubicBezTo>
                      <a:pt x="102" y="51"/>
                      <a:pt x="102" y="51"/>
                      <a:pt x="102" y="51"/>
                    </a:cubicBezTo>
                    <a:cubicBezTo>
                      <a:pt x="102" y="51"/>
                      <a:pt x="102" y="51"/>
                      <a:pt x="101" y="52"/>
                    </a:cubicBezTo>
                    <a:cubicBezTo>
                      <a:pt x="101" y="52"/>
                      <a:pt x="101" y="52"/>
                      <a:pt x="101" y="52"/>
                    </a:cubicBezTo>
                    <a:cubicBezTo>
                      <a:pt x="101" y="52"/>
                      <a:pt x="100" y="52"/>
                      <a:pt x="100" y="52"/>
                    </a:cubicBezTo>
                    <a:cubicBezTo>
                      <a:pt x="100" y="52"/>
                      <a:pt x="100" y="52"/>
                      <a:pt x="100" y="52"/>
                    </a:cubicBezTo>
                    <a:cubicBezTo>
                      <a:pt x="100" y="52"/>
                      <a:pt x="99" y="53"/>
                      <a:pt x="99" y="53"/>
                    </a:cubicBezTo>
                    <a:cubicBezTo>
                      <a:pt x="99" y="53"/>
                      <a:pt x="99" y="53"/>
                      <a:pt x="99" y="53"/>
                    </a:cubicBezTo>
                    <a:cubicBezTo>
                      <a:pt x="98" y="53"/>
                      <a:pt x="98" y="53"/>
                      <a:pt x="97" y="53"/>
                    </a:cubicBezTo>
                    <a:cubicBezTo>
                      <a:pt x="97" y="54"/>
                      <a:pt x="97" y="54"/>
                      <a:pt x="96" y="54"/>
                    </a:cubicBezTo>
                    <a:cubicBezTo>
                      <a:pt x="96" y="54"/>
                      <a:pt x="96" y="54"/>
                      <a:pt x="95" y="54"/>
                    </a:cubicBezTo>
                    <a:cubicBezTo>
                      <a:pt x="95" y="54"/>
                      <a:pt x="95" y="54"/>
                      <a:pt x="94" y="54"/>
                    </a:cubicBezTo>
                    <a:cubicBezTo>
                      <a:pt x="94" y="54"/>
                      <a:pt x="94" y="54"/>
                      <a:pt x="94" y="54"/>
                    </a:cubicBezTo>
                    <a:cubicBezTo>
                      <a:pt x="93" y="54"/>
                      <a:pt x="93" y="54"/>
                      <a:pt x="93" y="54"/>
                    </a:cubicBezTo>
                    <a:cubicBezTo>
                      <a:pt x="93" y="54"/>
                      <a:pt x="92" y="54"/>
                      <a:pt x="92" y="53"/>
                    </a:cubicBezTo>
                    <a:cubicBezTo>
                      <a:pt x="92" y="53"/>
                      <a:pt x="92" y="53"/>
                      <a:pt x="91" y="53"/>
                    </a:cubicBezTo>
                    <a:cubicBezTo>
                      <a:pt x="91" y="53"/>
                      <a:pt x="91" y="53"/>
                      <a:pt x="91" y="53"/>
                    </a:cubicBezTo>
                    <a:cubicBezTo>
                      <a:pt x="91" y="53"/>
                      <a:pt x="91" y="53"/>
                      <a:pt x="91" y="53"/>
                    </a:cubicBezTo>
                    <a:cubicBezTo>
                      <a:pt x="91" y="53"/>
                      <a:pt x="90" y="52"/>
                      <a:pt x="90" y="52"/>
                    </a:cubicBezTo>
                    <a:cubicBezTo>
                      <a:pt x="90" y="52"/>
                      <a:pt x="90" y="52"/>
                      <a:pt x="90" y="52"/>
                    </a:cubicBezTo>
                    <a:cubicBezTo>
                      <a:pt x="90" y="52"/>
                      <a:pt x="89" y="53"/>
                      <a:pt x="89" y="53"/>
                    </a:cubicBezTo>
                    <a:cubicBezTo>
                      <a:pt x="89" y="53"/>
                      <a:pt x="88" y="53"/>
                      <a:pt x="88" y="53"/>
                    </a:cubicBezTo>
                    <a:cubicBezTo>
                      <a:pt x="88" y="54"/>
                      <a:pt x="88" y="54"/>
                      <a:pt x="88" y="54"/>
                    </a:cubicBezTo>
                    <a:cubicBezTo>
                      <a:pt x="87" y="55"/>
                      <a:pt x="87" y="55"/>
                      <a:pt x="87" y="55"/>
                    </a:cubicBezTo>
                    <a:cubicBezTo>
                      <a:pt x="87" y="56"/>
                      <a:pt x="87" y="56"/>
                      <a:pt x="87" y="56"/>
                    </a:cubicBezTo>
                    <a:cubicBezTo>
                      <a:pt x="87" y="56"/>
                      <a:pt x="87" y="57"/>
                      <a:pt x="87" y="57"/>
                    </a:cubicBezTo>
                    <a:cubicBezTo>
                      <a:pt x="87" y="58"/>
                      <a:pt x="87" y="58"/>
                      <a:pt x="87" y="59"/>
                    </a:cubicBezTo>
                    <a:cubicBezTo>
                      <a:pt x="86" y="59"/>
                      <a:pt x="86" y="59"/>
                      <a:pt x="85" y="60"/>
                    </a:cubicBezTo>
                    <a:cubicBezTo>
                      <a:pt x="85" y="60"/>
                      <a:pt x="84" y="60"/>
                      <a:pt x="83" y="61"/>
                    </a:cubicBezTo>
                    <a:cubicBezTo>
                      <a:pt x="84" y="60"/>
                      <a:pt x="84" y="60"/>
                      <a:pt x="84" y="60"/>
                    </a:cubicBezTo>
                    <a:cubicBezTo>
                      <a:pt x="84" y="60"/>
                      <a:pt x="84" y="59"/>
                      <a:pt x="84" y="59"/>
                    </a:cubicBezTo>
                    <a:cubicBezTo>
                      <a:pt x="84" y="59"/>
                      <a:pt x="83" y="59"/>
                      <a:pt x="83" y="59"/>
                    </a:cubicBezTo>
                    <a:cubicBezTo>
                      <a:pt x="83" y="58"/>
                      <a:pt x="83" y="58"/>
                      <a:pt x="83" y="58"/>
                    </a:cubicBezTo>
                    <a:cubicBezTo>
                      <a:pt x="83" y="58"/>
                      <a:pt x="83" y="58"/>
                      <a:pt x="83" y="57"/>
                    </a:cubicBezTo>
                    <a:cubicBezTo>
                      <a:pt x="83" y="57"/>
                      <a:pt x="83" y="57"/>
                      <a:pt x="83" y="56"/>
                    </a:cubicBezTo>
                    <a:cubicBezTo>
                      <a:pt x="83" y="56"/>
                      <a:pt x="84" y="56"/>
                      <a:pt x="84" y="56"/>
                    </a:cubicBezTo>
                    <a:cubicBezTo>
                      <a:pt x="84" y="55"/>
                      <a:pt x="84" y="55"/>
                      <a:pt x="84" y="55"/>
                    </a:cubicBezTo>
                    <a:cubicBezTo>
                      <a:pt x="85" y="54"/>
                      <a:pt x="85" y="54"/>
                      <a:pt x="85" y="54"/>
                    </a:cubicBezTo>
                    <a:cubicBezTo>
                      <a:pt x="85" y="54"/>
                      <a:pt x="85" y="53"/>
                      <a:pt x="85" y="53"/>
                    </a:cubicBezTo>
                    <a:cubicBezTo>
                      <a:pt x="85" y="53"/>
                      <a:pt x="86" y="53"/>
                      <a:pt x="86" y="52"/>
                    </a:cubicBezTo>
                    <a:cubicBezTo>
                      <a:pt x="86" y="52"/>
                      <a:pt x="86" y="52"/>
                      <a:pt x="86" y="52"/>
                    </a:cubicBezTo>
                    <a:cubicBezTo>
                      <a:pt x="85" y="51"/>
                      <a:pt x="85" y="51"/>
                      <a:pt x="85" y="51"/>
                    </a:cubicBezTo>
                    <a:cubicBezTo>
                      <a:pt x="85" y="51"/>
                      <a:pt x="85" y="51"/>
                      <a:pt x="85" y="51"/>
                    </a:cubicBezTo>
                    <a:cubicBezTo>
                      <a:pt x="85" y="51"/>
                      <a:pt x="85" y="51"/>
                      <a:pt x="84" y="51"/>
                    </a:cubicBezTo>
                    <a:cubicBezTo>
                      <a:pt x="84" y="51"/>
                      <a:pt x="84" y="51"/>
                      <a:pt x="84" y="51"/>
                    </a:cubicBezTo>
                    <a:cubicBezTo>
                      <a:pt x="84" y="51"/>
                      <a:pt x="84" y="51"/>
                      <a:pt x="84" y="51"/>
                    </a:cubicBezTo>
                    <a:cubicBezTo>
                      <a:pt x="83" y="51"/>
                      <a:pt x="83" y="51"/>
                      <a:pt x="82" y="51"/>
                    </a:cubicBezTo>
                    <a:cubicBezTo>
                      <a:pt x="82" y="51"/>
                      <a:pt x="82" y="51"/>
                      <a:pt x="81" y="52"/>
                    </a:cubicBezTo>
                    <a:cubicBezTo>
                      <a:pt x="81" y="52"/>
                      <a:pt x="80" y="52"/>
                      <a:pt x="80" y="52"/>
                    </a:cubicBezTo>
                    <a:cubicBezTo>
                      <a:pt x="79" y="52"/>
                      <a:pt x="79" y="53"/>
                      <a:pt x="78" y="53"/>
                    </a:cubicBezTo>
                    <a:cubicBezTo>
                      <a:pt x="78" y="53"/>
                      <a:pt x="78" y="53"/>
                      <a:pt x="78" y="53"/>
                    </a:cubicBezTo>
                    <a:cubicBezTo>
                      <a:pt x="78" y="53"/>
                      <a:pt x="78" y="53"/>
                      <a:pt x="78" y="53"/>
                    </a:cubicBezTo>
                    <a:cubicBezTo>
                      <a:pt x="78" y="53"/>
                      <a:pt x="78" y="53"/>
                      <a:pt x="78" y="53"/>
                    </a:cubicBezTo>
                    <a:cubicBezTo>
                      <a:pt x="78" y="53"/>
                      <a:pt x="77" y="53"/>
                      <a:pt x="77" y="53"/>
                    </a:cubicBezTo>
                    <a:cubicBezTo>
                      <a:pt x="77" y="53"/>
                      <a:pt x="77" y="53"/>
                      <a:pt x="77" y="53"/>
                    </a:cubicBezTo>
                    <a:cubicBezTo>
                      <a:pt x="77" y="53"/>
                      <a:pt x="76" y="53"/>
                      <a:pt x="76" y="53"/>
                    </a:cubicBezTo>
                    <a:cubicBezTo>
                      <a:pt x="76" y="53"/>
                      <a:pt x="76" y="53"/>
                      <a:pt x="75" y="52"/>
                    </a:cubicBezTo>
                    <a:cubicBezTo>
                      <a:pt x="75" y="52"/>
                      <a:pt x="75" y="52"/>
                      <a:pt x="75" y="52"/>
                    </a:cubicBezTo>
                    <a:cubicBezTo>
                      <a:pt x="75" y="52"/>
                      <a:pt x="74" y="52"/>
                      <a:pt x="74" y="52"/>
                    </a:cubicBezTo>
                    <a:cubicBezTo>
                      <a:pt x="74" y="52"/>
                      <a:pt x="74" y="52"/>
                      <a:pt x="74" y="51"/>
                    </a:cubicBezTo>
                    <a:cubicBezTo>
                      <a:pt x="73" y="51"/>
                      <a:pt x="73" y="51"/>
                      <a:pt x="73" y="51"/>
                    </a:cubicBezTo>
                    <a:cubicBezTo>
                      <a:pt x="73" y="51"/>
                      <a:pt x="73"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1" y="52"/>
                      <a:pt x="71" y="52"/>
                    </a:cubicBezTo>
                    <a:cubicBezTo>
                      <a:pt x="71" y="52"/>
                      <a:pt x="71" y="52"/>
                      <a:pt x="71" y="52"/>
                    </a:cubicBezTo>
                    <a:cubicBezTo>
                      <a:pt x="71" y="52"/>
                      <a:pt x="71" y="52"/>
                      <a:pt x="70" y="52"/>
                    </a:cubicBezTo>
                    <a:cubicBezTo>
                      <a:pt x="70" y="53"/>
                      <a:pt x="70" y="53"/>
                      <a:pt x="70" y="53"/>
                    </a:cubicBezTo>
                    <a:cubicBezTo>
                      <a:pt x="69" y="53"/>
                      <a:pt x="69" y="54"/>
                      <a:pt x="68" y="54"/>
                    </a:cubicBezTo>
                    <a:cubicBezTo>
                      <a:pt x="68" y="54"/>
                      <a:pt x="67" y="55"/>
                      <a:pt x="67" y="55"/>
                    </a:cubicBezTo>
                    <a:cubicBezTo>
                      <a:pt x="66" y="55"/>
                      <a:pt x="66" y="56"/>
                      <a:pt x="66" y="56"/>
                    </a:cubicBezTo>
                    <a:cubicBezTo>
                      <a:pt x="65" y="56"/>
                      <a:pt x="65" y="56"/>
                      <a:pt x="64" y="56"/>
                    </a:cubicBezTo>
                    <a:cubicBezTo>
                      <a:pt x="64" y="56"/>
                      <a:pt x="64" y="56"/>
                      <a:pt x="63" y="56"/>
                    </a:cubicBezTo>
                    <a:cubicBezTo>
                      <a:pt x="63" y="56"/>
                      <a:pt x="63" y="56"/>
                      <a:pt x="62" y="56"/>
                    </a:cubicBezTo>
                    <a:cubicBezTo>
                      <a:pt x="62" y="57"/>
                      <a:pt x="62" y="57"/>
                      <a:pt x="61" y="57"/>
                    </a:cubicBezTo>
                    <a:cubicBezTo>
                      <a:pt x="61" y="57"/>
                      <a:pt x="60" y="57"/>
                      <a:pt x="60" y="57"/>
                    </a:cubicBezTo>
                    <a:cubicBezTo>
                      <a:pt x="60" y="57"/>
                      <a:pt x="59" y="57"/>
                      <a:pt x="59" y="57"/>
                    </a:cubicBezTo>
                    <a:cubicBezTo>
                      <a:pt x="59" y="57"/>
                      <a:pt x="58" y="58"/>
                      <a:pt x="58" y="58"/>
                    </a:cubicBezTo>
                    <a:cubicBezTo>
                      <a:pt x="58" y="58"/>
                      <a:pt x="57" y="58"/>
                      <a:pt x="57" y="58"/>
                    </a:cubicBezTo>
                    <a:cubicBezTo>
                      <a:pt x="57" y="58"/>
                      <a:pt x="57" y="58"/>
                      <a:pt x="56" y="58"/>
                    </a:cubicBezTo>
                    <a:cubicBezTo>
                      <a:pt x="56" y="58"/>
                      <a:pt x="56" y="58"/>
                      <a:pt x="56" y="58"/>
                    </a:cubicBezTo>
                    <a:cubicBezTo>
                      <a:pt x="56" y="58"/>
                      <a:pt x="56" y="58"/>
                      <a:pt x="56" y="58"/>
                    </a:cubicBezTo>
                    <a:cubicBezTo>
                      <a:pt x="56" y="58"/>
                      <a:pt x="56" y="58"/>
                      <a:pt x="56" y="58"/>
                    </a:cubicBezTo>
                    <a:cubicBezTo>
                      <a:pt x="56" y="58"/>
                      <a:pt x="56" y="58"/>
                      <a:pt x="56" y="58"/>
                    </a:cubicBezTo>
                    <a:cubicBezTo>
                      <a:pt x="56" y="58"/>
                      <a:pt x="55" y="58"/>
                      <a:pt x="55" y="57"/>
                    </a:cubicBezTo>
                    <a:cubicBezTo>
                      <a:pt x="55" y="57"/>
                      <a:pt x="55" y="57"/>
                      <a:pt x="54" y="57"/>
                    </a:cubicBezTo>
                    <a:cubicBezTo>
                      <a:pt x="54" y="57"/>
                      <a:pt x="54" y="57"/>
                      <a:pt x="54" y="56"/>
                    </a:cubicBezTo>
                    <a:cubicBezTo>
                      <a:pt x="53" y="56"/>
                      <a:pt x="53" y="56"/>
                      <a:pt x="53" y="56"/>
                    </a:cubicBezTo>
                    <a:cubicBezTo>
                      <a:pt x="52" y="55"/>
                      <a:pt x="51" y="55"/>
                      <a:pt x="51" y="54"/>
                    </a:cubicBezTo>
                    <a:cubicBezTo>
                      <a:pt x="50" y="54"/>
                      <a:pt x="49" y="53"/>
                      <a:pt x="48" y="53"/>
                    </a:cubicBezTo>
                    <a:cubicBezTo>
                      <a:pt x="48" y="52"/>
                      <a:pt x="47" y="52"/>
                      <a:pt x="46" y="52"/>
                    </a:cubicBezTo>
                    <a:cubicBezTo>
                      <a:pt x="46" y="51"/>
                      <a:pt x="45" y="51"/>
                      <a:pt x="44" y="51"/>
                    </a:cubicBezTo>
                    <a:cubicBezTo>
                      <a:pt x="44" y="51"/>
                      <a:pt x="44" y="51"/>
                      <a:pt x="44" y="51"/>
                    </a:cubicBezTo>
                    <a:cubicBezTo>
                      <a:pt x="43" y="51"/>
                      <a:pt x="43" y="51"/>
                      <a:pt x="43" y="51"/>
                    </a:cubicBezTo>
                    <a:cubicBezTo>
                      <a:pt x="43" y="51"/>
                      <a:pt x="43" y="51"/>
                      <a:pt x="43" y="51"/>
                    </a:cubicBezTo>
                    <a:cubicBezTo>
                      <a:pt x="43" y="51"/>
                      <a:pt x="42" y="51"/>
                      <a:pt x="42" y="51"/>
                    </a:cubicBezTo>
                    <a:cubicBezTo>
                      <a:pt x="41" y="51"/>
                      <a:pt x="40" y="51"/>
                      <a:pt x="39" y="51"/>
                    </a:cubicBezTo>
                    <a:cubicBezTo>
                      <a:pt x="39" y="52"/>
                      <a:pt x="38" y="52"/>
                      <a:pt x="38" y="52"/>
                    </a:cubicBezTo>
                    <a:cubicBezTo>
                      <a:pt x="37" y="53"/>
                      <a:pt x="37" y="53"/>
                      <a:pt x="37" y="53"/>
                    </a:cubicBezTo>
                    <a:cubicBezTo>
                      <a:pt x="37" y="54"/>
                      <a:pt x="37" y="54"/>
                      <a:pt x="37" y="55"/>
                    </a:cubicBezTo>
                    <a:cubicBezTo>
                      <a:pt x="37" y="55"/>
                      <a:pt x="37" y="55"/>
                      <a:pt x="36" y="56"/>
                    </a:cubicBezTo>
                    <a:cubicBezTo>
                      <a:pt x="36" y="56"/>
                      <a:pt x="35" y="56"/>
                      <a:pt x="35" y="56"/>
                    </a:cubicBezTo>
                    <a:cubicBezTo>
                      <a:pt x="34" y="57"/>
                      <a:pt x="33" y="57"/>
                      <a:pt x="32" y="57"/>
                    </a:cubicBezTo>
                    <a:cubicBezTo>
                      <a:pt x="32" y="57"/>
                      <a:pt x="31" y="57"/>
                      <a:pt x="30" y="57"/>
                    </a:cubicBezTo>
                    <a:cubicBezTo>
                      <a:pt x="30" y="57"/>
                      <a:pt x="29" y="57"/>
                      <a:pt x="29" y="57"/>
                    </a:cubicBezTo>
                    <a:cubicBezTo>
                      <a:pt x="29" y="57"/>
                      <a:pt x="28" y="57"/>
                      <a:pt x="28" y="57"/>
                    </a:cubicBezTo>
                    <a:cubicBezTo>
                      <a:pt x="28" y="57"/>
                      <a:pt x="28" y="57"/>
                      <a:pt x="27" y="57"/>
                    </a:cubicBezTo>
                    <a:cubicBezTo>
                      <a:pt x="27" y="57"/>
                      <a:pt x="27" y="56"/>
                      <a:pt x="27" y="56"/>
                    </a:cubicBezTo>
                    <a:cubicBezTo>
                      <a:pt x="27" y="56"/>
                      <a:pt x="27" y="56"/>
                      <a:pt x="27" y="56"/>
                    </a:cubicBezTo>
                    <a:cubicBezTo>
                      <a:pt x="27" y="56"/>
                      <a:pt x="26" y="56"/>
                      <a:pt x="26" y="55"/>
                    </a:cubicBezTo>
                    <a:cubicBezTo>
                      <a:pt x="26" y="55"/>
                      <a:pt x="26" y="55"/>
                      <a:pt x="26" y="55"/>
                    </a:cubicBezTo>
                    <a:cubicBezTo>
                      <a:pt x="26" y="55"/>
                      <a:pt x="26" y="55"/>
                      <a:pt x="26" y="54"/>
                    </a:cubicBezTo>
                    <a:cubicBezTo>
                      <a:pt x="26" y="54"/>
                      <a:pt x="25" y="54"/>
                      <a:pt x="25" y="53"/>
                    </a:cubicBezTo>
                    <a:cubicBezTo>
                      <a:pt x="25" y="53"/>
                      <a:pt x="25" y="52"/>
                      <a:pt x="24" y="52"/>
                    </a:cubicBezTo>
                    <a:cubicBezTo>
                      <a:pt x="24" y="52"/>
                      <a:pt x="24" y="51"/>
                      <a:pt x="23" y="51"/>
                    </a:cubicBezTo>
                    <a:cubicBezTo>
                      <a:pt x="23" y="51"/>
                      <a:pt x="22" y="51"/>
                      <a:pt x="22" y="51"/>
                    </a:cubicBezTo>
                    <a:cubicBezTo>
                      <a:pt x="21" y="51"/>
                      <a:pt x="21" y="51"/>
                      <a:pt x="21" y="51"/>
                    </a:cubicBezTo>
                    <a:cubicBezTo>
                      <a:pt x="21" y="51"/>
                      <a:pt x="21" y="51"/>
                      <a:pt x="21" y="51"/>
                    </a:cubicBezTo>
                    <a:cubicBezTo>
                      <a:pt x="20" y="51"/>
                      <a:pt x="20" y="51"/>
                      <a:pt x="20" y="51"/>
                    </a:cubicBezTo>
                    <a:cubicBezTo>
                      <a:pt x="20" y="51"/>
                      <a:pt x="20" y="51"/>
                      <a:pt x="20" y="51"/>
                    </a:cubicBezTo>
                    <a:cubicBezTo>
                      <a:pt x="19" y="51"/>
                      <a:pt x="19" y="51"/>
                      <a:pt x="19" y="51"/>
                    </a:cubicBezTo>
                    <a:cubicBezTo>
                      <a:pt x="19" y="51"/>
                      <a:pt x="19" y="51"/>
                      <a:pt x="18" y="51"/>
                    </a:cubicBezTo>
                    <a:cubicBezTo>
                      <a:pt x="18" y="51"/>
                      <a:pt x="18" y="51"/>
                      <a:pt x="18" y="51"/>
                    </a:cubicBezTo>
                    <a:cubicBezTo>
                      <a:pt x="18" y="51"/>
                      <a:pt x="18" y="51"/>
                      <a:pt x="18" y="51"/>
                    </a:cubicBezTo>
                    <a:cubicBezTo>
                      <a:pt x="18" y="50"/>
                      <a:pt x="18" y="50"/>
                      <a:pt x="18" y="50"/>
                    </a:cubicBezTo>
                    <a:cubicBezTo>
                      <a:pt x="18" y="50"/>
                      <a:pt x="17" y="50"/>
                      <a:pt x="17" y="49"/>
                    </a:cubicBezTo>
                    <a:cubicBezTo>
                      <a:pt x="17" y="49"/>
                      <a:pt x="17" y="49"/>
                      <a:pt x="17" y="49"/>
                    </a:cubicBezTo>
                    <a:cubicBezTo>
                      <a:pt x="16" y="49"/>
                      <a:pt x="16" y="48"/>
                      <a:pt x="15" y="48"/>
                    </a:cubicBezTo>
                    <a:cubicBezTo>
                      <a:pt x="15" y="48"/>
                      <a:pt x="15" y="48"/>
                      <a:pt x="14" y="48"/>
                    </a:cubicBezTo>
                    <a:cubicBezTo>
                      <a:pt x="14" y="48"/>
                      <a:pt x="14" y="48"/>
                      <a:pt x="14" y="48"/>
                    </a:cubicBezTo>
                    <a:cubicBezTo>
                      <a:pt x="13" y="47"/>
                      <a:pt x="13" y="47"/>
                      <a:pt x="13" y="47"/>
                    </a:cubicBezTo>
                    <a:cubicBezTo>
                      <a:pt x="13" y="47"/>
                      <a:pt x="12" y="47"/>
                      <a:pt x="12" y="47"/>
                    </a:cubicBezTo>
                    <a:cubicBezTo>
                      <a:pt x="12" y="47"/>
                      <a:pt x="12" y="47"/>
                      <a:pt x="12" y="47"/>
                    </a:cubicBezTo>
                    <a:cubicBezTo>
                      <a:pt x="12" y="47"/>
                      <a:pt x="12" y="46"/>
                      <a:pt x="12" y="46"/>
                    </a:cubicBezTo>
                    <a:cubicBezTo>
                      <a:pt x="12" y="46"/>
                      <a:pt x="11" y="46"/>
                      <a:pt x="11" y="46"/>
                    </a:cubicBezTo>
                    <a:cubicBezTo>
                      <a:pt x="11" y="45"/>
                      <a:pt x="11" y="45"/>
                      <a:pt x="10" y="45"/>
                    </a:cubicBezTo>
                    <a:cubicBezTo>
                      <a:pt x="10" y="45"/>
                      <a:pt x="10" y="44"/>
                      <a:pt x="9" y="44"/>
                    </a:cubicBezTo>
                    <a:cubicBezTo>
                      <a:pt x="9" y="44"/>
                      <a:pt x="9" y="44"/>
                      <a:pt x="9" y="44"/>
                    </a:cubicBezTo>
                    <a:cubicBezTo>
                      <a:pt x="9" y="44"/>
                      <a:pt x="8" y="44"/>
                      <a:pt x="8" y="44"/>
                    </a:cubicBezTo>
                    <a:cubicBezTo>
                      <a:pt x="8" y="43"/>
                      <a:pt x="8" y="43"/>
                      <a:pt x="8" y="43"/>
                    </a:cubicBezTo>
                    <a:cubicBezTo>
                      <a:pt x="8" y="43"/>
                      <a:pt x="8" y="43"/>
                      <a:pt x="7" y="43"/>
                    </a:cubicBezTo>
                    <a:cubicBezTo>
                      <a:pt x="8" y="43"/>
                      <a:pt x="8" y="43"/>
                      <a:pt x="8" y="43"/>
                    </a:cubicBezTo>
                    <a:cubicBezTo>
                      <a:pt x="8" y="43"/>
                      <a:pt x="9" y="43"/>
                      <a:pt x="9" y="42"/>
                    </a:cubicBezTo>
                    <a:cubicBezTo>
                      <a:pt x="9" y="42"/>
                      <a:pt x="9" y="42"/>
                      <a:pt x="9" y="42"/>
                    </a:cubicBezTo>
                    <a:cubicBezTo>
                      <a:pt x="9" y="42"/>
                      <a:pt x="9" y="42"/>
                      <a:pt x="9" y="41"/>
                    </a:cubicBezTo>
                    <a:cubicBezTo>
                      <a:pt x="9" y="41"/>
                      <a:pt x="9" y="41"/>
                      <a:pt x="9" y="40"/>
                    </a:cubicBezTo>
                    <a:cubicBezTo>
                      <a:pt x="9" y="40"/>
                      <a:pt x="9" y="40"/>
                      <a:pt x="9" y="39"/>
                    </a:cubicBezTo>
                    <a:cubicBezTo>
                      <a:pt x="9" y="39"/>
                      <a:pt x="9" y="39"/>
                      <a:pt x="8" y="38"/>
                    </a:cubicBezTo>
                    <a:cubicBezTo>
                      <a:pt x="8" y="38"/>
                      <a:pt x="8" y="38"/>
                      <a:pt x="8" y="38"/>
                    </a:cubicBezTo>
                    <a:cubicBezTo>
                      <a:pt x="7" y="37"/>
                      <a:pt x="7" y="37"/>
                      <a:pt x="7" y="37"/>
                    </a:cubicBezTo>
                    <a:cubicBezTo>
                      <a:pt x="7" y="37"/>
                      <a:pt x="7" y="37"/>
                      <a:pt x="7" y="36"/>
                    </a:cubicBezTo>
                    <a:cubicBezTo>
                      <a:pt x="7" y="36"/>
                      <a:pt x="6" y="36"/>
                      <a:pt x="6" y="36"/>
                    </a:cubicBezTo>
                    <a:cubicBezTo>
                      <a:pt x="6" y="36"/>
                      <a:pt x="6" y="35"/>
                      <a:pt x="6" y="35"/>
                    </a:cubicBezTo>
                    <a:cubicBezTo>
                      <a:pt x="6" y="35"/>
                      <a:pt x="6" y="35"/>
                      <a:pt x="6" y="34"/>
                    </a:cubicBezTo>
                    <a:cubicBezTo>
                      <a:pt x="6" y="34"/>
                      <a:pt x="6" y="34"/>
                      <a:pt x="7" y="34"/>
                    </a:cubicBezTo>
                    <a:cubicBezTo>
                      <a:pt x="7" y="34"/>
                      <a:pt x="7" y="33"/>
                      <a:pt x="7" y="33"/>
                    </a:cubicBezTo>
                    <a:cubicBezTo>
                      <a:pt x="7" y="33"/>
                      <a:pt x="7" y="33"/>
                      <a:pt x="7" y="33"/>
                    </a:cubicBezTo>
                    <a:cubicBezTo>
                      <a:pt x="8" y="32"/>
                      <a:pt x="8" y="32"/>
                      <a:pt x="8" y="32"/>
                    </a:cubicBezTo>
                    <a:cubicBezTo>
                      <a:pt x="8" y="31"/>
                      <a:pt x="8" y="31"/>
                      <a:pt x="8" y="31"/>
                    </a:cubicBezTo>
                    <a:cubicBezTo>
                      <a:pt x="8" y="30"/>
                      <a:pt x="8" y="30"/>
                      <a:pt x="8" y="29"/>
                    </a:cubicBezTo>
                    <a:cubicBezTo>
                      <a:pt x="7" y="29"/>
                      <a:pt x="7" y="29"/>
                      <a:pt x="7" y="28"/>
                    </a:cubicBezTo>
                    <a:cubicBezTo>
                      <a:pt x="7" y="28"/>
                      <a:pt x="7" y="28"/>
                      <a:pt x="7" y="28"/>
                    </a:cubicBezTo>
                    <a:cubicBezTo>
                      <a:pt x="7" y="28"/>
                      <a:pt x="7" y="27"/>
                      <a:pt x="7" y="27"/>
                    </a:cubicBezTo>
                    <a:cubicBezTo>
                      <a:pt x="7" y="27"/>
                      <a:pt x="7" y="27"/>
                      <a:pt x="7" y="27"/>
                    </a:cubicBezTo>
                    <a:cubicBezTo>
                      <a:pt x="7" y="27"/>
                      <a:pt x="7" y="26"/>
                      <a:pt x="7" y="26"/>
                    </a:cubicBezTo>
                    <a:cubicBezTo>
                      <a:pt x="7" y="26"/>
                      <a:pt x="7" y="26"/>
                      <a:pt x="7" y="26"/>
                    </a:cubicBezTo>
                    <a:cubicBezTo>
                      <a:pt x="7" y="26"/>
                      <a:pt x="7" y="26"/>
                      <a:pt x="7" y="25"/>
                    </a:cubicBezTo>
                    <a:cubicBezTo>
                      <a:pt x="7" y="25"/>
                      <a:pt x="7" y="25"/>
                      <a:pt x="7" y="25"/>
                    </a:cubicBezTo>
                    <a:cubicBezTo>
                      <a:pt x="7" y="25"/>
                      <a:pt x="7" y="25"/>
                      <a:pt x="7" y="25"/>
                    </a:cubicBezTo>
                    <a:cubicBezTo>
                      <a:pt x="7" y="24"/>
                      <a:pt x="6" y="24"/>
                      <a:pt x="6" y="24"/>
                    </a:cubicBezTo>
                    <a:cubicBezTo>
                      <a:pt x="6" y="24"/>
                      <a:pt x="6" y="24"/>
                      <a:pt x="6" y="24"/>
                    </a:cubicBezTo>
                    <a:cubicBezTo>
                      <a:pt x="5" y="23"/>
                      <a:pt x="5" y="23"/>
                      <a:pt x="5" y="23"/>
                    </a:cubicBezTo>
                    <a:cubicBezTo>
                      <a:pt x="4" y="23"/>
                      <a:pt x="4"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2"/>
                      <a:pt x="2" y="22"/>
                      <a:pt x="2" y="22"/>
                    </a:cubicBezTo>
                    <a:cubicBezTo>
                      <a:pt x="2" y="21"/>
                      <a:pt x="2" y="21"/>
                      <a:pt x="2" y="20"/>
                    </a:cubicBezTo>
                    <a:cubicBezTo>
                      <a:pt x="3" y="20"/>
                      <a:pt x="3" y="19"/>
                      <a:pt x="3" y="19"/>
                    </a:cubicBezTo>
                    <a:cubicBezTo>
                      <a:pt x="4" y="19"/>
                      <a:pt x="4" y="18"/>
                      <a:pt x="5" y="18"/>
                    </a:cubicBezTo>
                    <a:cubicBezTo>
                      <a:pt x="5" y="18"/>
                      <a:pt x="5" y="18"/>
                      <a:pt x="6" y="18"/>
                    </a:cubicBezTo>
                    <a:cubicBezTo>
                      <a:pt x="6" y="18"/>
                      <a:pt x="7" y="18"/>
                      <a:pt x="7" y="18"/>
                    </a:cubicBezTo>
                    <a:cubicBezTo>
                      <a:pt x="8" y="18"/>
                      <a:pt x="8" y="17"/>
                      <a:pt x="9" y="17"/>
                    </a:cubicBezTo>
                    <a:cubicBezTo>
                      <a:pt x="9" y="17"/>
                      <a:pt x="10"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3" y="17"/>
                      <a:pt x="13" y="17"/>
                      <a:pt x="13" y="17"/>
                    </a:cubicBezTo>
                    <a:cubicBezTo>
                      <a:pt x="13" y="17"/>
                      <a:pt x="13" y="17"/>
                      <a:pt x="13" y="17"/>
                    </a:cubicBezTo>
                    <a:cubicBezTo>
                      <a:pt x="14" y="17"/>
                      <a:pt x="14" y="17"/>
                      <a:pt x="14" y="17"/>
                    </a:cubicBezTo>
                    <a:cubicBezTo>
                      <a:pt x="14" y="17"/>
                      <a:pt x="14" y="17"/>
                      <a:pt x="14" y="17"/>
                    </a:cubicBezTo>
                    <a:cubicBezTo>
                      <a:pt x="15" y="17"/>
                      <a:pt x="16" y="17"/>
                      <a:pt x="17" y="17"/>
                    </a:cubicBezTo>
                    <a:cubicBezTo>
                      <a:pt x="17" y="17"/>
                      <a:pt x="18" y="17"/>
                      <a:pt x="19" y="17"/>
                    </a:cubicBezTo>
                    <a:cubicBezTo>
                      <a:pt x="19" y="17"/>
                      <a:pt x="20" y="17"/>
                      <a:pt x="21" y="17"/>
                    </a:cubicBezTo>
                    <a:cubicBezTo>
                      <a:pt x="21" y="17"/>
                      <a:pt x="22" y="17"/>
                      <a:pt x="22" y="17"/>
                    </a:cubicBezTo>
                    <a:cubicBezTo>
                      <a:pt x="23" y="16"/>
                      <a:pt x="24" y="16"/>
                      <a:pt x="24" y="16"/>
                    </a:cubicBezTo>
                    <a:cubicBezTo>
                      <a:pt x="25" y="15"/>
                      <a:pt x="25" y="15"/>
                      <a:pt x="25" y="14"/>
                    </a:cubicBezTo>
                    <a:cubicBezTo>
                      <a:pt x="26" y="14"/>
                      <a:pt x="26" y="13"/>
                      <a:pt x="26" y="13"/>
                    </a:cubicBezTo>
                    <a:cubicBezTo>
                      <a:pt x="26" y="12"/>
                      <a:pt x="26" y="12"/>
                      <a:pt x="26" y="12"/>
                    </a:cubicBezTo>
                    <a:cubicBezTo>
                      <a:pt x="26"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9" y="10"/>
                      <a:pt x="29" y="10"/>
                    </a:cubicBezTo>
                    <a:cubicBezTo>
                      <a:pt x="29" y="10"/>
                      <a:pt x="29" y="10"/>
                      <a:pt x="30" y="10"/>
                    </a:cubicBezTo>
                    <a:cubicBezTo>
                      <a:pt x="30" y="10"/>
                      <a:pt x="31" y="10"/>
                      <a:pt x="31" y="10"/>
                    </a:cubicBezTo>
                    <a:cubicBezTo>
                      <a:pt x="31" y="10"/>
                      <a:pt x="32" y="10"/>
                      <a:pt x="32" y="11"/>
                    </a:cubicBezTo>
                    <a:cubicBezTo>
                      <a:pt x="33" y="11"/>
                      <a:pt x="34" y="11"/>
                      <a:pt x="34" y="11"/>
                    </a:cubicBezTo>
                    <a:cubicBezTo>
                      <a:pt x="35" y="11"/>
                      <a:pt x="35" y="11"/>
                      <a:pt x="36" y="11"/>
                    </a:cubicBezTo>
                    <a:cubicBezTo>
                      <a:pt x="37" y="11"/>
                      <a:pt x="37" y="11"/>
                      <a:pt x="38" y="11"/>
                    </a:cubicBezTo>
                    <a:cubicBezTo>
                      <a:pt x="39" y="11"/>
                      <a:pt x="39" y="11"/>
                      <a:pt x="40" y="11"/>
                    </a:cubicBezTo>
                    <a:cubicBezTo>
                      <a:pt x="41" y="11"/>
                      <a:pt x="42" y="11"/>
                      <a:pt x="42" y="10"/>
                    </a:cubicBezTo>
                    <a:cubicBezTo>
                      <a:pt x="43" y="10"/>
                      <a:pt x="43" y="10"/>
                      <a:pt x="44" y="10"/>
                    </a:cubicBezTo>
                    <a:cubicBezTo>
                      <a:pt x="44" y="10"/>
                      <a:pt x="45" y="9"/>
                      <a:pt x="45" y="9"/>
                    </a:cubicBezTo>
                    <a:cubicBezTo>
                      <a:pt x="46" y="8"/>
                      <a:pt x="47" y="8"/>
                      <a:pt x="48" y="7"/>
                    </a:cubicBezTo>
                    <a:cubicBezTo>
                      <a:pt x="50" y="6"/>
                      <a:pt x="51" y="5"/>
                      <a:pt x="53" y="4"/>
                    </a:cubicBezTo>
                    <a:cubicBezTo>
                      <a:pt x="55" y="3"/>
                      <a:pt x="57" y="3"/>
                      <a:pt x="59" y="2"/>
                    </a:cubicBezTo>
                    <a:cubicBezTo>
                      <a:pt x="61" y="2"/>
                      <a:pt x="64" y="1"/>
                      <a:pt x="66" y="1"/>
                    </a:cubicBezTo>
                    <a:cubicBezTo>
                      <a:pt x="67" y="1"/>
                      <a:pt x="67" y="1"/>
                      <a:pt x="67" y="1"/>
                    </a:cubicBezTo>
                    <a:cubicBezTo>
                      <a:pt x="67" y="1"/>
                      <a:pt x="68" y="1"/>
                      <a:pt x="68" y="1"/>
                    </a:cubicBezTo>
                    <a:cubicBezTo>
                      <a:pt x="68" y="1"/>
                      <a:pt x="69" y="1"/>
                      <a:pt x="69" y="1"/>
                    </a:cubicBezTo>
                    <a:cubicBezTo>
                      <a:pt x="69" y="2"/>
                      <a:pt x="70" y="2"/>
                      <a:pt x="70" y="2"/>
                    </a:cubicBezTo>
                    <a:cubicBezTo>
                      <a:pt x="72" y="2"/>
                      <a:pt x="73" y="2"/>
                      <a:pt x="74" y="2"/>
                    </a:cubicBezTo>
                    <a:cubicBezTo>
                      <a:pt x="75" y="2"/>
                      <a:pt x="76" y="3"/>
                      <a:pt x="77" y="3"/>
                    </a:cubicBezTo>
                    <a:cubicBezTo>
                      <a:pt x="78" y="3"/>
                      <a:pt x="78" y="3"/>
                      <a:pt x="79" y="4"/>
                    </a:cubicBezTo>
                    <a:cubicBezTo>
                      <a:pt x="79" y="4"/>
                      <a:pt x="79" y="4"/>
                      <a:pt x="80" y="4"/>
                    </a:cubicBezTo>
                    <a:cubicBezTo>
                      <a:pt x="80" y="4"/>
                      <a:pt x="80" y="4"/>
                      <a:pt x="80" y="4"/>
                    </a:cubicBezTo>
                    <a:cubicBezTo>
                      <a:pt x="80" y="5"/>
                      <a:pt x="80" y="5"/>
                      <a:pt x="81" y="5"/>
                    </a:cubicBezTo>
                    <a:cubicBezTo>
                      <a:pt x="81" y="5"/>
                      <a:pt x="81" y="5"/>
                      <a:pt x="81" y="5"/>
                    </a:cubicBezTo>
                    <a:cubicBezTo>
                      <a:pt x="82" y="5"/>
                      <a:pt x="82" y="5"/>
                      <a:pt x="82" y="5"/>
                    </a:cubicBezTo>
                    <a:cubicBezTo>
                      <a:pt x="83" y="5"/>
                      <a:pt x="83" y="5"/>
                      <a:pt x="84" y="5"/>
                    </a:cubicBezTo>
                    <a:cubicBezTo>
                      <a:pt x="84" y="5"/>
                      <a:pt x="84" y="5"/>
                      <a:pt x="84" y="5"/>
                    </a:cubicBezTo>
                    <a:cubicBezTo>
                      <a:pt x="85" y="6"/>
                      <a:pt x="85" y="6"/>
                      <a:pt x="85" y="6"/>
                    </a:cubicBezTo>
                    <a:cubicBezTo>
                      <a:pt x="85" y="6"/>
                      <a:pt x="86" y="6"/>
                      <a:pt x="86" y="6"/>
                    </a:cubicBezTo>
                    <a:cubicBezTo>
                      <a:pt x="86" y="7"/>
                      <a:pt x="86" y="7"/>
                      <a:pt x="86" y="7"/>
                    </a:cubicBezTo>
                    <a:cubicBezTo>
                      <a:pt x="87" y="7"/>
                      <a:pt x="87" y="7"/>
                      <a:pt x="87" y="8"/>
                    </a:cubicBezTo>
                    <a:cubicBezTo>
                      <a:pt x="88" y="8"/>
                      <a:pt x="88" y="8"/>
                      <a:pt x="88" y="8"/>
                    </a:cubicBezTo>
                    <a:cubicBezTo>
                      <a:pt x="89" y="8"/>
                      <a:pt x="89" y="8"/>
                      <a:pt x="90" y="8"/>
                    </a:cubicBezTo>
                    <a:cubicBezTo>
                      <a:pt x="90" y="8"/>
                      <a:pt x="90" y="8"/>
                      <a:pt x="90" y="8"/>
                    </a:cubicBezTo>
                    <a:cubicBezTo>
                      <a:pt x="90" y="8"/>
                      <a:pt x="90" y="8"/>
                      <a:pt x="90" y="8"/>
                    </a:cubicBezTo>
                    <a:cubicBezTo>
                      <a:pt x="90" y="8"/>
                      <a:pt x="90" y="8"/>
                      <a:pt x="90" y="8"/>
                    </a:cubicBezTo>
                    <a:cubicBezTo>
                      <a:pt x="90" y="8"/>
                      <a:pt x="90" y="8"/>
                      <a:pt x="90" y="8"/>
                    </a:cubicBezTo>
                    <a:cubicBezTo>
                      <a:pt x="90" y="8"/>
                      <a:pt x="90" y="8"/>
                      <a:pt x="90" y="8"/>
                    </a:cubicBezTo>
                    <a:cubicBezTo>
                      <a:pt x="90" y="8"/>
                      <a:pt x="90" y="8"/>
                      <a:pt x="90" y="8"/>
                    </a:cubicBezTo>
                    <a:cubicBezTo>
                      <a:pt x="90" y="8"/>
                      <a:pt x="90" y="8"/>
                      <a:pt x="90" y="8"/>
                    </a:cubicBezTo>
                    <a:cubicBezTo>
                      <a:pt x="90" y="8"/>
                      <a:pt x="90" y="8"/>
                      <a:pt x="90" y="8"/>
                    </a:cubicBezTo>
                    <a:cubicBezTo>
                      <a:pt x="91" y="8"/>
                      <a:pt x="91" y="8"/>
                      <a:pt x="91" y="8"/>
                    </a:cubicBezTo>
                    <a:cubicBezTo>
                      <a:pt x="92" y="8"/>
                      <a:pt x="92" y="8"/>
                      <a:pt x="92" y="9"/>
                    </a:cubicBezTo>
                    <a:cubicBezTo>
                      <a:pt x="92" y="9"/>
                      <a:pt x="93" y="9"/>
                      <a:pt x="93" y="9"/>
                    </a:cubicBezTo>
                    <a:cubicBezTo>
                      <a:pt x="93" y="9"/>
                      <a:pt x="94" y="9"/>
                      <a:pt x="94" y="10"/>
                    </a:cubicBezTo>
                    <a:cubicBezTo>
                      <a:pt x="94" y="10"/>
                      <a:pt x="95" y="10"/>
                      <a:pt x="95" y="10"/>
                    </a:cubicBezTo>
                    <a:cubicBezTo>
                      <a:pt x="96" y="10"/>
                      <a:pt x="96" y="11"/>
                      <a:pt x="96" y="11"/>
                    </a:cubicBezTo>
                    <a:cubicBezTo>
                      <a:pt x="97" y="11"/>
                      <a:pt x="97" y="11"/>
                      <a:pt x="98" y="11"/>
                    </a:cubicBezTo>
                    <a:cubicBezTo>
                      <a:pt x="99" y="11"/>
                      <a:pt x="99" y="11"/>
                      <a:pt x="100" y="11"/>
                    </a:cubicBezTo>
                    <a:cubicBezTo>
                      <a:pt x="100" y="11"/>
                      <a:pt x="101" y="11"/>
                      <a:pt x="101" y="11"/>
                    </a:cubicBezTo>
                    <a:cubicBezTo>
                      <a:pt x="102" y="11"/>
                      <a:pt x="102" y="11"/>
                      <a:pt x="103" y="11"/>
                    </a:cubicBezTo>
                    <a:cubicBezTo>
                      <a:pt x="103" y="11"/>
                      <a:pt x="104" y="11"/>
                      <a:pt x="104" y="11"/>
                    </a:cubicBezTo>
                    <a:cubicBezTo>
                      <a:pt x="105" y="11"/>
                      <a:pt x="105" y="11"/>
                      <a:pt x="106" y="11"/>
                    </a:cubicBezTo>
                    <a:cubicBezTo>
                      <a:pt x="106" y="11"/>
                      <a:pt x="106" y="11"/>
                      <a:pt x="107" y="11"/>
                    </a:cubicBezTo>
                    <a:cubicBezTo>
                      <a:pt x="107" y="11"/>
                      <a:pt x="108" y="11"/>
                      <a:pt x="108" y="11"/>
                    </a:cubicBezTo>
                    <a:cubicBezTo>
                      <a:pt x="109" y="11"/>
                      <a:pt x="109" y="11"/>
                      <a:pt x="110" y="11"/>
                    </a:cubicBezTo>
                    <a:cubicBezTo>
                      <a:pt x="110" y="11"/>
                      <a:pt x="111" y="11"/>
                      <a:pt x="111" y="11"/>
                    </a:cubicBezTo>
                    <a:cubicBezTo>
                      <a:pt x="111" y="11"/>
                      <a:pt x="112" y="11"/>
                      <a:pt x="112" y="11"/>
                    </a:cubicBezTo>
                    <a:cubicBezTo>
                      <a:pt x="112" y="11"/>
                      <a:pt x="113" y="11"/>
                      <a:pt x="113" y="11"/>
                    </a:cubicBezTo>
                    <a:cubicBezTo>
                      <a:pt x="113" y="11"/>
                      <a:pt x="113" y="11"/>
                      <a:pt x="114" y="11"/>
                    </a:cubicBezTo>
                    <a:cubicBezTo>
                      <a:pt x="114" y="11"/>
                      <a:pt x="114" y="11"/>
                      <a:pt x="114" y="11"/>
                    </a:cubicBezTo>
                    <a:cubicBezTo>
                      <a:pt x="114" y="11"/>
                      <a:pt x="114" y="11"/>
                      <a:pt x="115" y="11"/>
                    </a:cubicBezTo>
                    <a:cubicBezTo>
                      <a:pt x="115" y="11"/>
                      <a:pt x="115" y="11"/>
                      <a:pt x="115" y="11"/>
                    </a:cubicBezTo>
                    <a:cubicBezTo>
                      <a:pt x="115" y="11"/>
                      <a:pt x="115" y="11"/>
                      <a:pt x="115" y="11"/>
                    </a:cubicBezTo>
                    <a:cubicBezTo>
                      <a:pt x="116" y="11"/>
                      <a:pt x="116" y="11"/>
                      <a:pt x="116" y="11"/>
                    </a:cubicBezTo>
                    <a:cubicBezTo>
                      <a:pt x="117" y="11"/>
                      <a:pt x="118" y="11"/>
                      <a:pt x="119" y="11"/>
                    </a:cubicBezTo>
                    <a:cubicBezTo>
                      <a:pt x="120" y="11"/>
                      <a:pt x="122" y="10"/>
                      <a:pt x="123" y="10"/>
                    </a:cubicBezTo>
                    <a:cubicBezTo>
                      <a:pt x="124" y="9"/>
                      <a:pt x="126" y="9"/>
                      <a:pt x="127" y="8"/>
                    </a:cubicBezTo>
                    <a:cubicBezTo>
                      <a:pt x="128" y="7"/>
                      <a:pt x="129" y="7"/>
                      <a:pt x="130" y="6"/>
                    </a:cubicBezTo>
                    <a:cubicBezTo>
                      <a:pt x="130" y="6"/>
                      <a:pt x="131" y="6"/>
                      <a:pt x="131" y="6"/>
                    </a:cubicBezTo>
                    <a:cubicBezTo>
                      <a:pt x="132" y="6"/>
                      <a:pt x="132" y="6"/>
                      <a:pt x="132" y="6"/>
                    </a:cubicBezTo>
                    <a:cubicBezTo>
                      <a:pt x="133" y="6"/>
                      <a:pt x="133" y="6"/>
                      <a:pt x="133" y="6"/>
                    </a:cubicBezTo>
                    <a:cubicBezTo>
                      <a:pt x="134" y="6"/>
                      <a:pt x="134" y="6"/>
                      <a:pt x="135" y="6"/>
                    </a:cubicBezTo>
                    <a:cubicBezTo>
                      <a:pt x="135" y="6"/>
                      <a:pt x="136" y="6"/>
                      <a:pt x="136" y="6"/>
                    </a:cubicBezTo>
                    <a:cubicBezTo>
                      <a:pt x="136" y="6"/>
                      <a:pt x="137" y="6"/>
                      <a:pt x="137" y="6"/>
                    </a:cubicBezTo>
                    <a:cubicBezTo>
                      <a:pt x="138" y="6"/>
                      <a:pt x="138" y="6"/>
                      <a:pt x="138" y="6"/>
                    </a:cubicBezTo>
                    <a:cubicBezTo>
                      <a:pt x="138" y="6"/>
                      <a:pt x="139" y="6"/>
                      <a:pt x="139" y="6"/>
                    </a:cubicBezTo>
                    <a:cubicBezTo>
                      <a:pt x="140" y="5"/>
                      <a:pt x="140" y="5"/>
                      <a:pt x="140" y="5"/>
                    </a:cubicBezTo>
                    <a:cubicBezTo>
                      <a:pt x="140" y="5"/>
                      <a:pt x="140" y="5"/>
                      <a:pt x="141" y="6"/>
                    </a:cubicBezTo>
                    <a:cubicBezTo>
                      <a:pt x="141" y="6"/>
                      <a:pt x="141" y="6"/>
                      <a:pt x="141" y="6"/>
                    </a:cubicBezTo>
                    <a:cubicBezTo>
                      <a:pt x="142" y="6"/>
                      <a:pt x="142" y="7"/>
                      <a:pt x="142" y="7"/>
                    </a:cubicBezTo>
                    <a:cubicBezTo>
                      <a:pt x="142" y="7"/>
                      <a:pt x="143" y="8"/>
                      <a:pt x="143" y="8"/>
                    </a:cubicBezTo>
                    <a:cubicBezTo>
                      <a:pt x="143" y="8"/>
                      <a:pt x="143" y="8"/>
                      <a:pt x="143" y="9"/>
                    </a:cubicBezTo>
                    <a:cubicBezTo>
                      <a:pt x="143" y="9"/>
                      <a:pt x="143" y="9"/>
                      <a:pt x="144" y="9"/>
                    </a:cubicBezTo>
                    <a:cubicBezTo>
                      <a:pt x="144" y="9"/>
                      <a:pt x="144" y="9"/>
                      <a:pt x="144" y="10"/>
                    </a:cubicBezTo>
                    <a:cubicBezTo>
                      <a:pt x="144" y="10"/>
                      <a:pt x="144" y="10"/>
                      <a:pt x="144" y="10"/>
                    </a:cubicBezTo>
                    <a:cubicBezTo>
                      <a:pt x="144" y="10"/>
                      <a:pt x="144" y="10"/>
                      <a:pt x="144"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10"/>
                      <a:pt x="145" y="10"/>
                      <a:pt x="145" y="10"/>
                    </a:cubicBezTo>
                    <a:cubicBezTo>
                      <a:pt x="145" y="9"/>
                      <a:pt x="145" y="9"/>
                      <a:pt x="145" y="9"/>
                    </a:cubicBezTo>
                    <a:cubicBezTo>
                      <a:pt x="145" y="9"/>
                      <a:pt x="144" y="9"/>
                      <a:pt x="144" y="9"/>
                    </a:cubicBezTo>
                    <a:cubicBezTo>
                      <a:pt x="144" y="8"/>
                      <a:pt x="144" y="8"/>
                      <a:pt x="144" y="8"/>
                    </a:cubicBezTo>
                    <a:cubicBezTo>
                      <a:pt x="144" y="8"/>
                      <a:pt x="144" y="8"/>
                      <a:pt x="144" y="8"/>
                    </a:cubicBezTo>
                    <a:cubicBezTo>
                      <a:pt x="143" y="7"/>
                      <a:pt x="143" y="7"/>
                      <a:pt x="143" y="6"/>
                    </a:cubicBezTo>
                    <a:cubicBezTo>
                      <a:pt x="143" y="6"/>
                      <a:pt x="142" y="6"/>
                      <a:pt x="142" y="5"/>
                    </a:cubicBezTo>
                    <a:cubicBezTo>
                      <a:pt x="142" y="5"/>
                      <a:pt x="141" y="5"/>
                      <a:pt x="141" y="5"/>
                    </a:cubicBezTo>
                    <a:cubicBezTo>
                      <a:pt x="141" y="4"/>
                      <a:pt x="140" y="4"/>
                      <a:pt x="140" y="4"/>
                    </a:cubicBezTo>
                    <a:cubicBezTo>
                      <a:pt x="140" y="4"/>
                      <a:pt x="140" y="4"/>
                      <a:pt x="139" y="4"/>
                    </a:cubicBezTo>
                    <a:cubicBezTo>
                      <a:pt x="139" y="4"/>
                      <a:pt x="139" y="4"/>
                      <a:pt x="139" y="4"/>
                    </a:cubicBezTo>
                    <a:cubicBezTo>
                      <a:pt x="139" y="4"/>
                      <a:pt x="139" y="5"/>
                      <a:pt x="139" y="5"/>
                    </a:cubicBezTo>
                    <a:cubicBezTo>
                      <a:pt x="139" y="5"/>
                      <a:pt x="139" y="5"/>
                      <a:pt x="138" y="5"/>
                    </a:cubicBezTo>
                    <a:cubicBezTo>
                      <a:pt x="138" y="5"/>
                      <a:pt x="138" y="5"/>
                      <a:pt x="138" y="5"/>
                    </a:cubicBezTo>
                    <a:cubicBezTo>
                      <a:pt x="138" y="5"/>
                      <a:pt x="138" y="5"/>
                      <a:pt x="137" y="5"/>
                    </a:cubicBezTo>
                    <a:cubicBezTo>
                      <a:pt x="137" y="5"/>
                      <a:pt x="137" y="5"/>
                      <a:pt x="136" y="5"/>
                    </a:cubicBezTo>
                    <a:cubicBezTo>
                      <a:pt x="136" y="5"/>
                      <a:pt x="135" y="5"/>
                      <a:pt x="134" y="5"/>
                    </a:cubicBezTo>
                    <a:cubicBezTo>
                      <a:pt x="134" y="5"/>
                      <a:pt x="134" y="5"/>
                      <a:pt x="133" y="5"/>
                    </a:cubicBezTo>
                    <a:cubicBezTo>
                      <a:pt x="133" y="5"/>
                      <a:pt x="133" y="5"/>
                      <a:pt x="132" y="5"/>
                    </a:cubicBezTo>
                    <a:cubicBezTo>
                      <a:pt x="132" y="5"/>
                      <a:pt x="132" y="5"/>
                      <a:pt x="131" y="5"/>
                    </a:cubicBezTo>
                    <a:cubicBezTo>
                      <a:pt x="131" y="5"/>
                      <a:pt x="130" y="5"/>
                      <a:pt x="130" y="5"/>
                    </a:cubicBezTo>
                    <a:cubicBezTo>
                      <a:pt x="130" y="5"/>
                      <a:pt x="130" y="5"/>
                      <a:pt x="130" y="5"/>
                    </a:cubicBezTo>
                    <a:cubicBezTo>
                      <a:pt x="130" y="5"/>
                      <a:pt x="130" y="5"/>
                      <a:pt x="130" y="5"/>
                    </a:cubicBezTo>
                    <a:cubicBezTo>
                      <a:pt x="130" y="5"/>
                      <a:pt x="130" y="5"/>
                      <a:pt x="130" y="5"/>
                    </a:cubicBezTo>
                    <a:cubicBezTo>
                      <a:pt x="130" y="5"/>
                      <a:pt x="130" y="5"/>
                      <a:pt x="129" y="5"/>
                    </a:cubicBezTo>
                    <a:cubicBezTo>
                      <a:pt x="129" y="5"/>
                      <a:pt x="129" y="5"/>
                      <a:pt x="129" y="5"/>
                    </a:cubicBezTo>
                    <a:cubicBezTo>
                      <a:pt x="129" y="5"/>
                      <a:pt x="129" y="5"/>
                      <a:pt x="129" y="5"/>
                    </a:cubicBezTo>
                    <a:cubicBezTo>
                      <a:pt x="129" y="5"/>
                      <a:pt x="129" y="5"/>
                      <a:pt x="129" y="5"/>
                    </a:cubicBezTo>
                    <a:cubicBezTo>
                      <a:pt x="128" y="6"/>
                      <a:pt x="127" y="7"/>
                      <a:pt x="126" y="7"/>
                    </a:cubicBezTo>
                    <a:cubicBezTo>
                      <a:pt x="125" y="8"/>
                      <a:pt x="124" y="8"/>
                      <a:pt x="123" y="9"/>
                    </a:cubicBezTo>
                    <a:cubicBezTo>
                      <a:pt x="121" y="9"/>
                      <a:pt x="120" y="10"/>
                      <a:pt x="119" y="10"/>
                    </a:cubicBezTo>
                    <a:cubicBezTo>
                      <a:pt x="118" y="10"/>
                      <a:pt x="117" y="10"/>
                      <a:pt x="116" y="10"/>
                    </a:cubicBezTo>
                    <a:cubicBezTo>
                      <a:pt x="116" y="10"/>
                      <a:pt x="116" y="10"/>
                      <a:pt x="116" y="10"/>
                    </a:cubicBezTo>
                    <a:cubicBezTo>
                      <a:pt x="115" y="10"/>
                      <a:pt x="115" y="10"/>
                      <a:pt x="115" y="10"/>
                    </a:cubicBezTo>
                    <a:cubicBezTo>
                      <a:pt x="115" y="10"/>
                      <a:pt x="115" y="10"/>
                      <a:pt x="115" y="10"/>
                    </a:cubicBezTo>
                    <a:cubicBezTo>
                      <a:pt x="115" y="10"/>
                      <a:pt x="115" y="10"/>
                      <a:pt x="115" y="10"/>
                    </a:cubicBezTo>
                    <a:cubicBezTo>
                      <a:pt x="114" y="10"/>
                      <a:pt x="114" y="10"/>
                      <a:pt x="114" y="10"/>
                    </a:cubicBezTo>
                    <a:cubicBezTo>
                      <a:pt x="114" y="10"/>
                      <a:pt x="113" y="10"/>
                      <a:pt x="113" y="10"/>
                    </a:cubicBezTo>
                    <a:cubicBezTo>
                      <a:pt x="113" y="10"/>
                      <a:pt x="112" y="10"/>
                      <a:pt x="112" y="10"/>
                    </a:cubicBezTo>
                    <a:cubicBezTo>
                      <a:pt x="112" y="10"/>
                      <a:pt x="111" y="10"/>
                      <a:pt x="111" y="10"/>
                    </a:cubicBezTo>
                    <a:cubicBezTo>
                      <a:pt x="111" y="10"/>
                      <a:pt x="110" y="10"/>
                      <a:pt x="110" y="10"/>
                    </a:cubicBezTo>
                    <a:cubicBezTo>
                      <a:pt x="109" y="10"/>
                      <a:pt x="109" y="10"/>
                      <a:pt x="108" y="10"/>
                    </a:cubicBezTo>
                    <a:cubicBezTo>
                      <a:pt x="108" y="10"/>
                      <a:pt x="107" y="10"/>
                      <a:pt x="107" y="10"/>
                    </a:cubicBezTo>
                    <a:cubicBezTo>
                      <a:pt x="106" y="10"/>
                      <a:pt x="106" y="10"/>
                      <a:pt x="105" y="10"/>
                    </a:cubicBezTo>
                    <a:cubicBezTo>
                      <a:pt x="105" y="10"/>
                      <a:pt x="104" y="10"/>
                      <a:pt x="104" y="10"/>
                    </a:cubicBezTo>
                    <a:cubicBezTo>
                      <a:pt x="104" y="10"/>
                      <a:pt x="103" y="10"/>
                      <a:pt x="103" y="10"/>
                    </a:cubicBezTo>
                    <a:cubicBezTo>
                      <a:pt x="102" y="10"/>
                      <a:pt x="102" y="10"/>
                      <a:pt x="101" y="10"/>
                    </a:cubicBezTo>
                    <a:cubicBezTo>
                      <a:pt x="101" y="10"/>
                      <a:pt x="100" y="10"/>
                      <a:pt x="100" y="10"/>
                    </a:cubicBezTo>
                    <a:cubicBezTo>
                      <a:pt x="99" y="10"/>
                      <a:pt x="99" y="10"/>
                      <a:pt x="98" y="10"/>
                    </a:cubicBezTo>
                    <a:cubicBezTo>
                      <a:pt x="98" y="10"/>
                      <a:pt x="97" y="10"/>
                      <a:pt x="97" y="10"/>
                    </a:cubicBezTo>
                    <a:cubicBezTo>
                      <a:pt x="96" y="10"/>
                      <a:pt x="96" y="10"/>
                      <a:pt x="96" y="9"/>
                    </a:cubicBezTo>
                    <a:cubicBezTo>
                      <a:pt x="95" y="9"/>
                      <a:pt x="95" y="9"/>
                      <a:pt x="94" y="9"/>
                    </a:cubicBezTo>
                    <a:cubicBezTo>
                      <a:pt x="94" y="9"/>
                      <a:pt x="94" y="8"/>
                      <a:pt x="94" y="8"/>
                    </a:cubicBezTo>
                    <a:cubicBezTo>
                      <a:pt x="93" y="8"/>
                      <a:pt x="93" y="8"/>
                      <a:pt x="93" y="8"/>
                    </a:cubicBezTo>
                    <a:cubicBezTo>
                      <a:pt x="92" y="8"/>
                      <a:pt x="92" y="7"/>
                      <a:pt x="91" y="7"/>
                    </a:cubicBezTo>
                    <a:cubicBezTo>
                      <a:pt x="91" y="7"/>
                      <a:pt x="91" y="7"/>
                      <a:pt x="90" y="7"/>
                    </a:cubicBezTo>
                    <a:cubicBezTo>
                      <a:pt x="90" y="7"/>
                      <a:pt x="90" y="7"/>
                      <a:pt x="90" y="7"/>
                    </a:cubicBezTo>
                    <a:cubicBezTo>
                      <a:pt x="90" y="7"/>
                      <a:pt x="90" y="7"/>
                      <a:pt x="90" y="7"/>
                    </a:cubicBezTo>
                    <a:cubicBezTo>
                      <a:pt x="90" y="7"/>
                      <a:pt x="90" y="7"/>
                      <a:pt x="90" y="7"/>
                    </a:cubicBezTo>
                    <a:cubicBezTo>
                      <a:pt x="90" y="7"/>
                      <a:pt x="90" y="7"/>
                      <a:pt x="90" y="7"/>
                    </a:cubicBezTo>
                    <a:cubicBezTo>
                      <a:pt x="90" y="7"/>
                      <a:pt x="90" y="7"/>
                      <a:pt x="90" y="7"/>
                    </a:cubicBezTo>
                    <a:cubicBezTo>
                      <a:pt x="90" y="7"/>
                      <a:pt x="90" y="7"/>
                      <a:pt x="90" y="7"/>
                    </a:cubicBezTo>
                    <a:cubicBezTo>
                      <a:pt x="90" y="7"/>
                      <a:pt x="90" y="7"/>
                      <a:pt x="90" y="7"/>
                    </a:cubicBezTo>
                    <a:cubicBezTo>
                      <a:pt x="90" y="7"/>
                      <a:pt x="90" y="7"/>
                      <a:pt x="90" y="7"/>
                    </a:cubicBezTo>
                    <a:cubicBezTo>
                      <a:pt x="89" y="7"/>
                      <a:pt x="89" y="7"/>
                      <a:pt x="89" y="7"/>
                    </a:cubicBezTo>
                    <a:cubicBezTo>
                      <a:pt x="88" y="7"/>
                      <a:pt x="88" y="7"/>
                      <a:pt x="88" y="7"/>
                    </a:cubicBezTo>
                    <a:cubicBezTo>
                      <a:pt x="88" y="7"/>
                      <a:pt x="87" y="6"/>
                      <a:pt x="87" y="6"/>
                    </a:cubicBezTo>
                    <a:cubicBezTo>
                      <a:pt x="87" y="6"/>
                      <a:pt x="87" y="6"/>
                      <a:pt x="86" y="6"/>
                    </a:cubicBezTo>
                    <a:cubicBezTo>
                      <a:pt x="86" y="6"/>
                      <a:pt x="86" y="5"/>
                      <a:pt x="86" y="5"/>
                    </a:cubicBezTo>
                    <a:cubicBezTo>
                      <a:pt x="85" y="5"/>
                      <a:pt x="85" y="5"/>
                      <a:pt x="85" y="5"/>
                    </a:cubicBezTo>
                    <a:cubicBezTo>
                      <a:pt x="85" y="4"/>
                      <a:pt x="84" y="4"/>
                      <a:pt x="84" y="4"/>
                    </a:cubicBezTo>
                    <a:cubicBezTo>
                      <a:pt x="83" y="4"/>
                      <a:pt x="83" y="4"/>
                      <a:pt x="82" y="4"/>
                    </a:cubicBezTo>
                    <a:cubicBezTo>
                      <a:pt x="82" y="4"/>
                      <a:pt x="82" y="4"/>
                      <a:pt x="82" y="4"/>
                    </a:cubicBezTo>
                    <a:cubicBezTo>
                      <a:pt x="81" y="4"/>
                      <a:pt x="81" y="4"/>
                      <a:pt x="81" y="4"/>
                    </a:cubicBezTo>
                    <a:cubicBezTo>
                      <a:pt x="81" y="4"/>
                      <a:pt x="81" y="4"/>
                      <a:pt x="81" y="4"/>
                    </a:cubicBezTo>
                    <a:cubicBezTo>
                      <a:pt x="80" y="3"/>
                      <a:pt x="80" y="3"/>
                      <a:pt x="80" y="3"/>
                    </a:cubicBezTo>
                    <a:cubicBezTo>
                      <a:pt x="80" y="3"/>
                      <a:pt x="79" y="3"/>
                      <a:pt x="79" y="3"/>
                    </a:cubicBezTo>
                    <a:cubicBezTo>
                      <a:pt x="79" y="2"/>
                      <a:pt x="78" y="2"/>
                      <a:pt x="77" y="2"/>
                    </a:cubicBezTo>
                    <a:cubicBezTo>
                      <a:pt x="77" y="2"/>
                      <a:pt x="76" y="2"/>
                      <a:pt x="74" y="1"/>
                    </a:cubicBezTo>
                    <a:cubicBezTo>
                      <a:pt x="73" y="1"/>
                      <a:pt x="72" y="1"/>
                      <a:pt x="70" y="1"/>
                    </a:cubicBezTo>
                    <a:cubicBezTo>
                      <a:pt x="70" y="1"/>
                      <a:pt x="69" y="1"/>
                      <a:pt x="69" y="1"/>
                    </a:cubicBezTo>
                    <a:cubicBezTo>
                      <a:pt x="69" y="0"/>
                      <a:pt x="68" y="0"/>
                      <a:pt x="68" y="0"/>
                    </a:cubicBezTo>
                    <a:cubicBezTo>
                      <a:pt x="68" y="0"/>
                      <a:pt x="67" y="0"/>
                      <a:pt x="67" y="0"/>
                    </a:cubicBezTo>
                    <a:cubicBezTo>
                      <a:pt x="67" y="0"/>
                      <a:pt x="67" y="0"/>
                      <a:pt x="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7" name="Freeform 111">
                <a:extLst>
                  <a:ext uri="{FF2B5EF4-FFF2-40B4-BE49-F238E27FC236}">
                    <a16:creationId xmlns:a16="http://schemas.microsoft.com/office/drawing/2014/main" id="{37E121D1-EFD0-E443-8D06-A01586CB51D9}"/>
                  </a:ext>
                </a:extLst>
              </p:cNvPr>
              <p:cNvSpPr>
                <a:spLocks/>
              </p:cNvSpPr>
              <p:nvPr/>
            </p:nvSpPr>
            <p:spPr bwMode="auto">
              <a:xfrm>
                <a:off x="4420" y="905"/>
                <a:ext cx="19" cy="18"/>
              </a:xfrm>
              <a:custGeom>
                <a:avLst/>
                <a:gdLst>
                  <a:gd name="T0" fmla="*/ 8 w 18"/>
                  <a:gd name="T1" fmla="*/ 0 h 17"/>
                  <a:gd name="T2" fmla="*/ 8 w 18"/>
                  <a:gd name="T3" fmla="*/ 0 h 17"/>
                  <a:gd name="T4" fmla="*/ 8 w 18"/>
                  <a:gd name="T5" fmla="*/ 0 h 17"/>
                  <a:gd name="T6" fmla="*/ 8 w 18"/>
                  <a:gd name="T7" fmla="*/ 0 h 17"/>
                  <a:gd name="T8" fmla="*/ 8 w 18"/>
                  <a:gd name="T9" fmla="*/ 0 h 17"/>
                  <a:gd name="T10" fmla="*/ 8 w 18"/>
                  <a:gd name="T11" fmla="*/ 0 h 17"/>
                  <a:gd name="T12" fmla="*/ 8 w 18"/>
                  <a:gd name="T13" fmla="*/ 0 h 17"/>
                  <a:gd name="T14" fmla="*/ 8 w 18"/>
                  <a:gd name="T15" fmla="*/ 0 h 17"/>
                  <a:gd name="T16" fmla="*/ 8 w 18"/>
                  <a:gd name="T17" fmla="*/ 0 h 17"/>
                  <a:gd name="T18" fmla="*/ 8 w 18"/>
                  <a:gd name="T19" fmla="*/ 0 h 17"/>
                  <a:gd name="T20" fmla="*/ 8 w 18"/>
                  <a:gd name="T21" fmla="*/ 0 h 17"/>
                  <a:gd name="T22" fmla="*/ 8 w 18"/>
                  <a:gd name="T23" fmla="*/ 0 h 17"/>
                  <a:gd name="T24" fmla="*/ 5 w 18"/>
                  <a:gd name="T25" fmla="*/ 0 h 17"/>
                  <a:gd name="T26" fmla="*/ 1 w 18"/>
                  <a:gd name="T27" fmla="*/ 3 h 17"/>
                  <a:gd name="T28" fmla="*/ 0 w 18"/>
                  <a:gd name="T29" fmla="*/ 5 h 17"/>
                  <a:gd name="T30" fmla="*/ 1 w 18"/>
                  <a:gd name="T31" fmla="*/ 6 h 17"/>
                  <a:gd name="T32" fmla="*/ 2 w 18"/>
                  <a:gd name="T33" fmla="*/ 8 h 17"/>
                  <a:gd name="T34" fmla="*/ 4 w 18"/>
                  <a:gd name="T35" fmla="*/ 11 h 17"/>
                  <a:gd name="T36" fmla="*/ 7 w 18"/>
                  <a:gd name="T37" fmla="*/ 13 h 17"/>
                  <a:gd name="T38" fmla="*/ 8 w 18"/>
                  <a:gd name="T39" fmla="*/ 15 h 17"/>
                  <a:gd name="T40" fmla="*/ 8 w 18"/>
                  <a:gd name="T41" fmla="*/ 17 h 17"/>
                  <a:gd name="T42" fmla="*/ 8 w 18"/>
                  <a:gd name="T43" fmla="*/ 17 h 17"/>
                  <a:gd name="T44" fmla="*/ 9 w 18"/>
                  <a:gd name="T45" fmla="*/ 17 h 17"/>
                  <a:gd name="T46" fmla="*/ 10 w 18"/>
                  <a:gd name="T47" fmla="*/ 17 h 17"/>
                  <a:gd name="T48" fmla="*/ 12 w 18"/>
                  <a:gd name="T49" fmla="*/ 15 h 17"/>
                  <a:gd name="T50" fmla="*/ 17 w 18"/>
                  <a:gd name="T51" fmla="*/ 9 h 17"/>
                  <a:gd name="T52" fmla="*/ 18 w 18"/>
                  <a:gd name="T53" fmla="*/ 7 h 17"/>
                  <a:gd name="T54" fmla="*/ 18 w 18"/>
                  <a:gd name="T55" fmla="*/ 7 h 17"/>
                  <a:gd name="T56" fmla="*/ 18 w 18"/>
                  <a:gd name="T57" fmla="*/ 6 h 17"/>
                  <a:gd name="T58" fmla="*/ 18 w 18"/>
                  <a:gd name="T59" fmla="*/ 6 h 17"/>
                  <a:gd name="T60" fmla="*/ 16 w 18"/>
                  <a:gd name="T61" fmla="*/ 4 h 17"/>
                  <a:gd name="T62" fmla="*/ 11 w 18"/>
                  <a:gd name="T63" fmla="*/ 0 h 17"/>
                  <a:gd name="T64" fmla="*/ 9 w 18"/>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9" y="0"/>
                    </a:moveTo>
                    <a:cubicBezTo>
                      <a:pt x="9" y="0"/>
                      <a:pt x="9"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6" y="0"/>
                      <a:pt x="5" y="0"/>
                    </a:cubicBezTo>
                    <a:cubicBezTo>
                      <a:pt x="5" y="1"/>
                      <a:pt x="4" y="1"/>
                      <a:pt x="3" y="1"/>
                    </a:cubicBezTo>
                    <a:cubicBezTo>
                      <a:pt x="2" y="2"/>
                      <a:pt x="2" y="2"/>
                      <a:pt x="1" y="3"/>
                    </a:cubicBezTo>
                    <a:cubicBezTo>
                      <a:pt x="1" y="3"/>
                      <a:pt x="0" y="4"/>
                      <a:pt x="0" y="4"/>
                    </a:cubicBezTo>
                    <a:cubicBezTo>
                      <a:pt x="0" y="5"/>
                      <a:pt x="0" y="5"/>
                      <a:pt x="0" y="5"/>
                    </a:cubicBezTo>
                    <a:cubicBezTo>
                      <a:pt x="1" y="5"/>
                      <a:pt x="1" y="5"/>
                      <a:pt x="1" y="5"/>
                    </a:cubicBezTo>
                    <a:cubicBezTo>
                      <a:pt x="1" y="6"/>
                      <a:pt x="1" y="6"/>
                      <a:pt x="1" y="6"/>
                    </a:cubicBezTo>
                    <a:cubicBezTo>
                      <a:pt x="1" y="6"/>
                      <a:pt x="1" y="6"/>
                      <a:pt x="1" y="7"/>
                    </a:cubicBezTo>
                    <a:cubicBezTo>
                      <a:pt x="1" y="7"/>
                      <a:pt x="2" y="8"/>
                      <a:pt x="2" y="8"/>
                    </a:cubicBezTo>
                    <a:cubicBezTo>
                      <a:pt x="2" y="9"/>
                      <a:pt x="3" y="9"/>
                      <a:pt x="3" y="10"/>
                    </a:cubicBezTo>
                    <a:cubicBezTo>
                      <a:pt x="3" y="10"/>
                      <a:pt x="4" y="10"/>
                      <a:pt x="4" y="11"/>
                    </a:cubicBezTo>
                    <a:cubicBezTo>
                      <a:pt x="5" y="11"/>
                      <a:pt x="6" y="12"/>
                      <a:pt x="6" y="12"/>
                    </a:cubicBezTo>
                    <a:cubicBezTo>
                      <a:pt x="7" y="12"/>
                      <a:pt x="7" y="12"/>
                      <a:pt x="7" y="13"/>
                    </a:cubicBezTo>
                    <a:cubicBezTo>
                      <a:pt x="7" y="13"/>
                      <a:pt x="7" y="14"/>
                      <a:pt x="8" y="14"/>
                    </a:cubicBezTo>
                    <a:cubicBezTo>
                      <a:pt x="8" y="14"/>
                      <a:pt x="8" y="15"/>
                      <a:pt x="8" y="15"/>
                    </a:cubicBezTo>
                    <a:cubicBezTo>
                      <a:pt x="8" y="16"/>
                      <a:pt x="8" y="16"/>
                      <a:pt x="7" y="17"/>
                    </a:cubicBezTo>
                    <a:cubicBezTo>
                      <a:pt x="7" y="17"/>
                      <a:pt x="7" y="17"/>
                      <a:pt x="8" y="17"/>
                    </a:cubicBezTo>
                    <a:cubicBezTo>
                      <a:pt x="8" y="17"/>
                      <a:pt x="8" y="17"/>
                      <a:pt x="8" y="17"/>
                    </a:cubicBezTo>
                    <a:cubicBezTo>
                      <a:pt x="8" y="17"/>
                      <a:pt x="8" y="17"/>
                      <a:pt x="8" y="17"/>
                    </a:cubicBezTo>
                    <a:cubicBezTo>
                      <a:pt x="8" y="17"/>
                      <a:pt x="8" y="17"/>
                      <a:pt x="8" y="17"/>
                    </a:cubicBezTo>
                    <a:cubicBezTo>
                      <a:pt x="8" y="17"/>
                      <a:pt x="8" y="17"/>
                      <a:pt x="9" y="17"/>
                    </a:cubicBezTo>
                    <a:cubicBezTo>
                      <a:pt x="9" y="17"/>
                      <a:pt x="9" y="17"/>
                      <a:pt x="9" y="17"/>
                    </a:cubicBezTo>
                    <a:cubicBezTo>
                      <a:pt x="9" y="17"/>
                      <a:pt x="10" y="17"/>
                      <a:pt x="10" y="17"/>
                    </a:cubicBezTo>
                    <a:cubicBezTo>
                      <a:pt x="10" y="16"/>
                      <a:pt x="10" y="16"/>
                      <a:pt x="10" y="16"/>
                    </a:cubicBezTo>
                    <a:cubicBezTo>
                      <a:pt x="11" y="16"/>
                      <a:pt x="12" y="16"/>
                      <a:pt x="12" y="15"/>
                    </a:cubicBezTo>
                    <a:cubicBezTo>
                      <a:pt x="13" y="14"/>
                      <a:pt x="14" y="13"/>
                      <a:pt x="15" y="12"/>
                    </a:cubicBezTo>
                    <a:cubicBezTo>
                      <a:pt x="16" y="11"/>
                      <a:pt x="16" y="10"/>
                      <a:pt x="17" y="9"/>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7" y="5"/>
                      <a:pt x="17" y="4"/>
                      <a:pt x="16" y="4"/>
                    </a:cubicBezTo>
                    <a:cubicBezTo>
                      <a:pt x="15" y="3"/>
                      <a:pt x="14" y="2"/>
                      <a:pt x="13" y="2"/>
                    </a:cubicBezTo>
                    <a:cubicBezTo>
                      <a:pt x="13" y="1"/>
                      <a:pt x="12" y="1"/>
                      <a:pt x="11" y="0"/>
                    </a:cubicBezTo>
                    <a:cubicBezTo>
                      <a:pt x="10" y="0"/>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8" name="Freeform 112">
                <a:extLst>
                  <a:ext uri="{FF2B5EF4-FFF2-40B4-BE49-F238E27FC236}">
                    <a16:creationId xmlns:a16="http://schemas.microsoft.com/office/drawing/2014/main" id="{1FD3B632-7D67-BC43-930C-CF29813DF372}"/>
                  </a:ext>
                </a:extLst>
              </p:cNvPr>
              <p:cNvSpPr>
                <a:spLocks noEditPoints="1"/>
              </p:cNvSpPr>
              <p:nvPr/>
            </p:nvSpPr>
            <p:spPr bwMode="auto">
              <a:xfrm>
                <a:off x="4419" y="905"/>
                <a:ext cx="10" cy="19"/>
              </a:xfrm>
              <a:custGeom>
                <a:avLst/>
                <a:gdLst>
                  <a:gd name="T0" fmla="*/ 7 w 9"/>
                  <a:gd name="T1" fmla="*/ 17 h 18"/>
                  <a:gd name="T2" fmla="*/ 7 w 9"/>
                  <a:gd name="T3" fmla="*/ 18 h 18"/>
                  <a:gd name="T4" fmla="*/ 7 w 9"/>
                  <a:gd name="T5" fmla="*/ 17 h 18"/>
                  <a:gd name="T6" fmla="*/ 1 w 9"/>
                  <a:gd name="T7" fmla="*/ 4 h 18"/>
                  <a:gd name="T8" fmla="*/ 1 w 9"/>
                  <a:gd name="T9" fmla="*/ 5 h 18"/>
                  <a:gd name="T10" fmla="*/ 0 w 9"/>
                  <a:gd name="T11" fmla="*/ 5 h 18"/>
                  <a:gd name="T12" fmla="*/ 0 w 9"/>
                  <a:gd name="T13" fmla="*/ 5 h 18"/>
                  <a:gd name="T14" fmla="*/ 1 w 9"/>
                  <a:gd name="T15" fmla="*/ 6 h 18"/>
                  <a:gd name="T16" fmla="*/ 1 w 9"/>
                  <a:gd name="T17" fmla="*/ 6 h 18"/>
                  <a:gd name="T18" fmla="*/ 1 w 9"/>
                  <a:gd name="T19" fmla="*/ 6 h 18"/>
                  <a:gd name="T20" fmla="*/ 1 w 9"/>
                  <a:gd name="T21" fmla="*/ 6 h 18"/>
                  <a:gd name="T22" fmla="*/ 1 w 9"/>
                  <a:gd name="T23" fmla="*/ 7 h 18"/>
                  <a:gd name="T24" fmla="*/ 1 w 9"/>
                  <a:gd name="T25" fmla="*/ 7 h 18"/>
                  <a:gd name="T26" fmla="*/ 1 w 9"/>
                  <a:gd name="T27" fmla="*/ 7 h 18"/>
                  <a:gd name="T28" fmla="*/ 5 w 9"/>
                  <a:gd name="T29" fmla="*/ 12 h 18"/>
                  <a:gd name="T30" fmla="*/ 7 w 9"/>
                  <a:gd name="T31" fmla="*/ 13 h 18"/>
                  <a:gd name="T32" fmla="*/ 7 w 9"/>
                  <a:gd name="T33" fmla="*/ 13 h 18"/>
                  <a:gd name="T34" fmla="*/ 7 w 9"/>
                  <a:gd name="T35" fmla="*/ 13 h 18"/>
                  <a:gd name="T36" fmla="*/ 7 w 9"/>
                  <a:gd name="T37" fmla="*/ 13 h 18"/>
                  <a:gd name="T38" fmla="*/ 7 w 9"/>
                  <a:gd name="T39" fmla="*/ 13 h 18"/>
                  <a:gd name="T40" fmla="*/ 7 w 9"/>
                  <a:gd name="T41" fmla="*/ 13 h 18"/>
                  <a:gd name="T42" fmla="*/ 7 w 9"/>
                  <a:gd name="T43" fmla="*/ 13 h 18"/>
                  <a:gd name="T44" fmla="*/ 7 w 9"/>
                  <a:gd name="T45" fmla="*/ 13 h 18"/>
                  <a:gd name="T46" fmla="*/ 7 w 9"/>
                  <a:gd name="T47" fmla="*/ 13 h 18"/>
                  <a:gd name="T48" fmla="*/ 7 w 9"/>
                  <a:gd name="T49" fmla="*/ 14 h 18"/>
                  <a:gd name="T50" fmla="*/ 8 w 9"/>
                  <a:gd name="T51" fmla="*/ 15 h 18"/>
                  <a:gd name="T52" fmla="*/ 8 w 9"/>
                  <a:gd name="T53" fmla="*/ 15 h 18"/>
                  <a:gd name="T54" fmla="*/ 8 w 9"/>
                  <a:gd name="T55" fmla="*/ 15 h 18"/>
                  <a:gd name="T56" fmla="*/ 8 w 9"/>
                  <a:gd name="T57" fmla="*/ 16 h 18"/>
                  <a:gd name="T58" fmla="*/ 7 w 9"/>
                  <a:gd name="T59" fmla="*/ 17 h 18"/>
                  <a:gd name="T60" fmla="*/ 8 w 9"/>
                  <a:gd name="T61" fmla="*/ 17 h 18"/>
                  <a:gd name="T62" fmla="*/ 9 w 9"/>
                  <a:gd name="T63" fmla="*/ 17 h 18"/>
                  <a:gd name="T64" fmla="*/ 8 w 9"/>
                  <a:gd name="T65" fmla="*/ 17 h 18"/>
                  <a:gd name="T66" fmla="*/ 8 w 9"/>
                  <a:gd name="T67" fmla="*/ 13 h 18"/>
                  <a:gd name="T68" fmla="*/ 4 w 9"/>
                  <a:gd name="T69" fmla="*/ 10 h 18"/>
                  <a:gd name="T70" fmla="*/ 2 w 9"/>
                  <a:gd name="T71" fmla="*/ 6 h 18"/>
                  <a:gd name="T72" fmla="*/ 1 w 9"/>
                  <a:gd name="T73" fmla="*/ 4 h 18"/>
                  <a:gd name="T74" fmla="*/ 9 w 9"/>
                  <a:gd name="T75" fmla="*/ 0 h 18"/>
                  <a:gd name="T76" fmla="*/ 9 w 9"/>
                  <a:gd name="T77" fmla="*/ 0 h 18"/>
                  <a:gd name="T78" fmla="*/ 9 w 9"/>
                  <a:gd name="T79" fmla="*/ 0 h 18"/>
                  <a:gd name="T80" fmla="*/ 9 w 9"/>
                  <a:gd name="T81" fmla="*/ 0 h 18"/>
                  <a:gd name="T82" fmla="*/ 9 w 9"/>
                  <a:gd name="T83" fmla="*/ 0 h 18"/>
                  <a:gd name="T84" fmla="*/ 9 w 9"/>
                  <a:gd name="T85" fmla="*/ 0 h 18"/>
                  <a:gd name="T86" fmla="*/ 9 w 9"/>
                  <a:gd name="T87" fmla="*/ 0 h 18"/>
                  <a:gd name="T88" fmla="*/ 9 w 9"/>
                  <a:gd name="T89" fmla="*/ 0 h 18"/>
                  <a:gd name="T90" fmla="*/ 9 w 9"/>
                  <a:gd name="T9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18">
                    <a:moveTo>
                      <a:pt x="7" y="17"/>
                    </a:move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7"/>
                    </a:cubicBezTo>
                    <a:cubicBezTo>
                      <a:pt x="7" y="17"/>
                      <a:pt x="7" y="17"/>
                      <a:pt x="7" y="17"/>
                    </a:cubicBezTo>
                    <a:cubicBezTo>
                      <a:pt x="7" y="17"/>
                      <a:pt x="7" y="17"/>
                      <a:pt x="7" y="17"/>
                    </a:cubicBezTo>
                    <a:cubicBezTo>
                      <a:pt x="7" y="17"/>
                      <a:pt x="7" y="17"/>
                      <a:pt x="7" y="17"/>
                    </a:cubicBezTo>
                    <a:moveTo>
                      <a:pt x="1" y="4"/>
                    </a:move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8"/>
                      <a:pt x="2" y="9"/>
                    </a:cubicBezTo>
                    <a:cubicBezTo>
                      <a:pt x="2" y="9"/>
                      <a:pt x="3" y="10"/>
                      <a:pt x="3" y="10"/>
                    </a:cubicBezTo>
                    <a:cubicBezTo>
                      <a:pt x="4" y="11"/>
                      <a:pt x="4" y="11"/>
                      <a:pt x="5" y="12"/>
                    </a:cubicBezTo>
                    <a:cubicBezTo>
                      <a:pt x="5"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8" y="16"/>
                      <a:pt x="8" y="16"/>
                      <a:pt x="7" y="16"/>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9" y="16"/>
                      <a:pt x="9" y="16"/>
                      <a:pt x="9" y="15"/>
                    </a:cubicBezTo>
                    <a:cubicBezTo>
                      <a:pt x="9" y="15"/>
                      <a:pt x="9" y="14"/>
                      <a:pt x="9" y="14"/>
                    </a:cubicBezTo>
                    <a:cubicBezTo>
                      <a:pt x="8" y="14"/>
                      <a:pt x="8" y="13"/>
                      <a:pt x="8" y="13"/>
                    </a:cubicBezTo>
                    <a:cubicBezTo>
                      <a:pt x="8" y="12"/>
                      <a:pt x="8" y="12"/>
                      <a:pt x="7" y="12"/>
                    </a:cubicBezTo>
                    <a:cubicBezTo>
                      <a:pt x="7" y="12"/>
                      <a:pt x="6" y="11"/>
                      <a:pt x="5" y="11"/>
                    </a:cubicBezTo>
                    <a:cubicBezTo>
                      <a:pt x="5" y="10"/>
                      <a:pt x="4" y="10"/>
                      <a:pt x="4" y="10"/>
                    </a:cubicBezTo>
                    <a:cubicBezTo>
                      <a:pt x="4" y="9"/>
                      <a:pt x="3" y="9"/>
                      <a:pt x="3" y="8"/>
                    </a:cubicBezTo>
                    <a:cubicBezTo>
                      <a:pt x="3" y="8"/>
                      <a:pt x="2" y="7"/>
                      <a:pt x="2" y="7"/>
                    </a:cubicBezTo>
                    <a:cubicBezTo>
                      <a:pt x="2" y="6"/>
                      <a:pt x="2" y="6"/>
                      <a:pt x="2" y="6"/>
                    </a:cubicBezTo>
                    <a:cubicBezTo>
                      <a:pt x="2" y="6"/>
                      <a:pt x="2" y="6"/>
                      <a:pt x="2" y="5"/>
                    </a:cubicBezTo>
                    <a:cubicBezTo>
                      <a:pt x="2" y="5"/>
                      <a:pt x="2" y="5"/>
                      <a:pt x="1" y="5"/>
                    </a:cubicBezTo>
                    <a:cubicBezTo>
                      <a:pt x="1" y="5"/>
                      <a:pt x="1" y="5"/>
                      <a:pt x="1" y="4"/>
                    </a:cubicBezTo>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09" name="Freeform 113">
                <a:extLst>
                  <a:ext uri="{FF2B5EF4-FFF2-40B4-BE49-F238E27FC236}">
                    <a16:creationId xmlns:a16="http://schemas.microsoft.com/office/drawing/2014/main" id="{6816D6C8-D0E3-444A-B1A0-343AA8AB34BE}"/>
                  </a:ext>
                </a:extLst>
              </p:cNvPr>
              <p:cNvSpPr>
                <a:spLocks/>
              </p:cNvSpPr>
              <p:nvPr/>
            </p:nvSpPr>
            <p:spPr bwMode="auto">
              <a:xfrm>
                <a:off x="4822" y="831"/>
                <a:ext cx="58" cy="55"/>
              </a:xfrm>
              <a:custGeom>
                <a:avLst/>
                <a:gdLst>
                  <a:gd name="T0" fmla="*/ 45 w 55"/>
                  <a:gd name="T1" fmla="*/ 2 h 52"/>
                  <a:gd name="T2" fmla="*/ 43 w 55"/>
                  <a:gd name="T3" fmla="*/ 7 h 52"/>
                  <a:gd name="T4" fmla="*/ 40 w 55"/>
                  <a:gd name="T5" fmla="*/ 8 h 52"/>
                  <a:gd name="T6" fmla="*/ 37 w 55"/>
                  <a:gd name="T7" fmla="*/ 11 h 52"/>
                  <a:gd name="T8" fmla="*/ 33 w 55"/>
                  <a:gd name="T9" fmla="*/ 12 h 52"/>
                  <a:gd name="T10" fmla="*/ 32 w 55"/>
                  <a:gd name="T11" fmla="*/ 12 h 52"/>
                  <a:gd name="T12" fmla="*/ 32 w 55"/>
                  <a:gd name="T13" fmla="*/ 13 h 52"/>
                  <a:gd name="T14" fmla="*/ 33 w 55"/>
                  <a:gd name="T15" fmla="*/ 14 h 52"/>
                  <a:gd name="T16" fmla="*/ 34 w 55"/>
                  <a:gd name="T17" fmla="*/ 15 h 52"/>
                  <a:gd name="T18" fmla="*/ 33 w 55"/>
                  <a:gd name="T19" fmla="*/ 16 h 52"/>
                  <a:gd name="T20" fmla="*/ 31 w 55"/>
                  <a:gd name="T21" fmla="*/ 16 h 52"/>
                  <a:gd name="T22" fmla="*/ 28 w 55"/>
                  <a:gd name="T23" fmla="*/ 16 h 52"/>
                  <a:gd name="T24" fmla="*/ 25 w 55"/>
                  <a:gd name="T25" fmla="*/ 15 h 52"/>
                  <a:gd name="T26" fmla="*/ 23 w 55"/>
                  <a:gd name="T27" fmla="*/ 14 h 52"/>
                  <a:gd name="T28" fmla="*/ 20 w 55"/>
                  <a:gd name="T29" fmla="*/ 15 h 52"/>
                  <a:gd name="T30" fmla="*/ 18 w 55"/>
                  <a:gd name="T31" fmla="*/ 19 h 52"/>
                  <a:gd name="T32" fmla="*/ 12 w 55"/>
                  <a:gd name="T33" fmla="*/ 23 h 52"/>
                  <a:gd name="T34" fmla="*/ 3 w 55"/>
                  <a:gd name="T35" fmla="*/ 28 h 52"/>
                  <a:gd name="T36" fmla="*/ 1 w 55"/>
                  <a:gd name="T37" fmla="*/ 29 h 52"/>
                  <a:gd name="T38" fmla="*/ 0 w 55"/>
                  <a:gd name="T39" fmla="*/ 31 h 52"/>
                  <a:gd name="T40" fmla="*/ 5 w 55"/>
                  <a:gd name="T41" fmla="*/ 33 h 52"/>
                  <a:gd name="T42" fmla="*/ 9 w 55"/>
                  <a:gd name="T43" fmla="*/ 40 h 52"/>
                  <a:gd name="T44" fmla="*/ 5 w 55"/>
                  <a:gd name="T45" fmla="*/ 44 h 52"/>
                  <a:gd name="T46" fmla="*/ 4 w 55"/>
                  <a:gd name="T47" fmla="*/ 47 h 52"/>
                  <a:gd name="T48" fmla="*/ 6 w 55"/>
                  <a:gd name="T49" fmla="*/ 49 h 52"/>
                  <a:gd name="T50" fmla="*/ 7 w 55"/>
                  <a:gd name="T51" fmla="*/ 52 h 52"/>
                  <a:gd name="T52" fmla="*/ 9 w 55"/>
                  <a:gd name="T53" fmla="*/ 52 h 52"/>
                  <a:gd name="T54" fmla="*/ 11 w 55"/>
                  <a:gd name="T55" fmla="*/ 50 h 52"/>
                  <a:gd name="T56" fmla="*/ 13 w 55"/>
                  <a:gd name="T57" fmla="*/ 50 h 52"/>
                  <a:gd name="T58" fmla="*/ 15 w 55"/>
                  <a:gd name="T59" fmla="*/ 50 h 52"/>
                  <a:gd name="T60" fmla="*/ 18 w 55"/>
                  <a:gd name="T61" fmla="*/ 51 h 52"/>
                  <a:gd name="T62" fmla="*/ 20 w 55"/>
                  <a:gd name="T63" fmla="*/ 50 h 52"/>
                  <a:gd name="T64" fmla="*/ 22 w 55"/>
                  <a:gd name="T65" fmla="*/ 49 h 52"/>
                  <a:gd name="T66" fmla="*/ 26 w 55"/>
                  <a:gd name="T67" fmla="*/ 47 h 52"/>
                  <a:gd name="T68" fmla="*/ 33 w 55"/>
                  <a:gd name="T69" fmla="*/ 46 h 52"/>
                  <a:gd name="T70" fmla="*/ 30 w 55"/>
                  <a:gd name="T71" fmla="*/ 41 h 52"/>
                  <a:gd name="T72" fmla="*/ 26 w 55"/>
                  <a:gd name="T73" fmla="*/ 37 h 52"/>
                  <a:gd name="T74" fmla="*/ 27 w 55"/>
                  <a:gd name="T75" fmla="*/ 32 h 52"/>
                  <a:gd name="T76" fmla="*/ 34 w 55"/>
                  <a:gd name="T77" fmla="*/ 28 h 52"/>
                  <a:gd name="T78" fmla="*/ 42 w 55"/>
                  <a:gd name="T79" fmla="*/ 23 h 52"/>
                  <a:gd name="T80" fmla="*/ 45 w 55"/>
                  <a:gd name="T81" fmla="*/ 20 h 52"/>
                  <a:gd name="T82" fmla="*/ 45 w 55"/>
                  <a:gd name="T83" fmla="*/ 14 h 52"/>
                  <a:gd name="T84" fmla="*/ 49 w 55"/>
                  <a:gd name="T85" fmla="*/ 8 h 52"/>
                  <a:gd name="T86" fmla="*/ 55 w 55"/>
                  <a:gd name="T87" fmla="*/ 3 h 52"/>
                  <a:gd name="T88" fmla="*/ 54 w 55"/>
                  <a:gd name="T89" fmla="*/ 3 h 52"/>
                  <a:gd name="T90" fmla="*/ 54 w 55"/>
                  <a:gd name="T91" fmla="*/ 3 h 52"/>
                  <a:gd name="T92" fmla="*/ 54 w 55"/>
                  <a:gd name="T93" fmla="*/ 3 h 52"/>
                  <a:gd name="T94" fmla="*/ 53 w 55"/>
                  <a:gd name="T95" fmla="*/ 3 h 52"/>
                  <a:gd name="T96" fmla="*/ 50 w 55"/>
                  <a:gd name="T97" fmla="*/ 3 h 52"/>
                  <a:gd name="T98" fmla="*/ 48 w 55"/>
                  <a:gd name="T9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52">
                    <a:moveTo>
                      <a:pt x="46" y="0"/>
                    </a:moveTo>
                    <a:cubicBezTo>
                      <a:pt x="46" y="0"/>
                      <a:pt x="46" y="1"/>
                      <a:pt x="46" y="1"/>
                    </a:cubicBezTo>
                    <a:cubicBezTo>
                      <a:pt x="45" y="1"/>
                      <a:pt x="45" y="1"/>
                      <a:pt x="45" y="1"/>
                    </a:cubicBezTo>
                    <a:cubicBezTo>
                      <a:pt x="45" y="2"/>
                      <a:pt x="45" y="2"/>
                      <a:pt x="45" y="2"/>
                    </a:cubicBezTo>
                    <a:cubicBezTo>
                      <a:pt x="45" y="3"/>
                      <a:pt x="45" y="3"/>
                      <a:pt x="44" y="3"/>
                    </a:cubicBezTo>
                    <a:cubicBezTo>
                      <a:pt x="44" y="4"/>
                      <a:pt x="44" y="4"/>
                      <a:pt x="44" y="5"/>
                    </a:cubicBezTo>
                    <a:cubicBezTo>
                      <a:pt x="44" y="5"/>
                      <a:pt x="44" y="5"/>
                      <a:pt x="43" y="6"/>
                    </a:cubicBezTo>
                    <a:cubicBezTo>
                      <a:pt x="43" y="6"/>
                      <a:pt x="43" y="6"/>
                      <a:pt x="43" y="7"/>
                    </a:cubicBezTo>
                    <a:cubicBezTo>
                      <a:pt x="42" y="7"/>
                      <a:pt x="42" y="7"/>
                      <a:pt x="42" y="7"/>
                    </a:cubicBezTo>
                    <a:cubicBezTo>
                      <a:pt x="41" y="7"/>
                      <a:pt x="41" y="7"/>
                      <a:pt x="41" y="7"/>
                    </a:cubicBezTo>
                    <a:cubicBezTo>
                      <a:pt x="41" y="7"/>
                      <a:pt x="41" y="7"/>
                      <a:pt x="40" y="7"/>
                    </a:cubicBezTo>
                    <a:cubicBezTo>
                      <a:pt x="40" y="7"/>
                      <a:pt x="40" y="8"/>
                      <a:pt x="40" y="8"/>
                    </a:cubicBezTo>
                    <a:cubicBezTo>
                      <a:pt x="40" y="8"/>
                      <a:pt x="40" y="8"/>
                      <a:pt x="40" y="8"/>
                    </a:cubicBezTo>
                    <a:cubicBezTo>
                      <a:pt x="39" y="9"/>
                      <a:pt x="39" y="9"/>
                      <a:pt x="39" y="9"/>
                    </a:cubicBezTo>
                    <a:cubicBezTo>
                      <a:pt x="39" y="10"/>
                      <a:pt x="39" y="10"/>
                      <a:pt x="38" y="10"/>
                    </a:cubicBezTo>
                    <a:cubicBezTo>
                      <a:pt x="38" y="10"/>
                      <a:pt x="38" y="11"/>
                      <a:pt x="37" y="11"/>
                    </a:cubicBezTo>
                    <a:cubicBezTo>
                      <a:pt x="37" y="11"/>
                      <a:pt x="36" y="11"/>
                      <a:pt x="36" y="11"/>
                    </a:cubicBezTo>
                    <a:cubicBezTo>
                      <a:pt x="35" y="11"/>
                      <a:pt x="35" y="11"/>
                      <a:pt x="35" y="11"/>
                    </a:cubicBezTo>
                    <a:cubicBezTo>
                      <a:pt x="35" y="11"/>
                      <a:pt x="35" y="11"/>
                      <a:pt x="34" y="11"/>
                    </a:cubicBezTo>
                    <a:cubicBezTo>
                      <a:pt x="34" y="11"/>
                      <a:pt x="34" y="11"/>
                      <a:pt x="33" y="12"/>
                    </a:cubicBezTo>
                    <a:cubicBezTo>
                      <a:pt x="33" y="12"/>
                      <a:pt x="33" y="12"/>
                      <a:pt x="33" y="12"/>
                    </a:cubicBezTo>
                    <a:cubicBezTo>
                      <a:pt x="33"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3"/>
                    </a:cubicBezTo>
                    <a:cubicBezTo>
                      <a:pt x="33" y="13"/>
                      <a:pt x="33" y="13"/>
                      <a:pt x="33" y="13"/>
                    </a:cubicBezTo>
                    <a:cubicBezTo>
                      <a:pt x="33" y="13"/>
                      <a:pt x="33" y="13"/>
                      <a:pt x="33" y="14"/>
                    </a:cubicBezTo>
                    <a:cubicBezTo>
                      <a:pt x="33" y="14"/>
                      <a:pt x="33" y="14"/>
                      <a:pt x="33" y="14"/>
                    </a:cubicBezTo>
                    <a:cubicBezTo>
                      <a:pt x="33" y="14"/>
                      <a:pt x="33" y="14"/>
                      <a:pt x="33" y="14"/>
                    </a:cubicBezTo>
                    <a:cubicBezTo>
                      <a:pt x="33" y="14"/>
                      <a:pt x="33" y="14"/>
                      <a:pt x="33" y="14"/>
                    </a:cubicBezTo>
                    <a:cubicBezTo>
                      <a:pt x="34" y="15"/>
                      <a:pt x="34" y="15"/>
                      <a:pt x="34" y="15"/>
                    </a:cubicBezTo>
                    <a:cubicBezTo>
                      <a:pt x="34" y="15"/>
                      <a:pt x="34" y="15"/>
                      <a:pt x="34" y="15"/>
                    </a:cubicBezTo>
                    <a:cubicBezTo>
                      <a:pt x="34" y="15"/>
                      <a:pt x="34" y="15"/>
                      <a:pt x="34" y="15"/>
                    </a:cubicBezTo>
                    <a:cubicBezTo>
                      <a:pt x="34" y="15"/>
                      <a:pt x="34" y="15"/>
                      <a:pt x="33" y="15"/>
                    </a:cubicBezTo>
                    <a:cubicBezTo>
                      <a:pt x="33" y="15"/>
                      <a:pt x="33" y="15"/>
                      <a:pt x="33" y="15"/>
                    </a:cubicBezTo>
                    <a:cubicBezTo>
                      <a:pt x="33" y="16"/>
                      <a:pt x="33" y="16"/>
                      <a:pt x="33" y="16"/>
                    </a:cubicBezTo>
                    <a:cubicBezTo>
                      <a:pt x="33" y="16"/>
                      <a:pt x="33" y="16"/>
                      <a:pt x="33" y="16"/>
                    </a:cubicBezTo>
                    <a:cubicBezTo>
                      <a:pt x="32" y="16"/>
                      <a:pt x="32" y="16"/>
                      <a:pt x="32" y="16"/>
                    </a:cubicBezTo>
                    <a:cubicBezTo>
                      <a:pt x="32" y="16"/>
                      <a:pt x="32" y="16"/>
                      <a:pt x="31" y="16"/>
                    </a:cubicBezTo>
                    <a:cubicBezTo>
                      <a:pt x="31" y="16"/>
                      <a:pt x="31" y="16"/>
                      <a:pt x="31" y="16"/>
                    </a:cubicBezTo>
                    <a:cubicBezTo>
                      <a:pt x="31" y="16"/>
                      <a:pt x="31" y="16"/>
                      <a:pt x="31" y="16"/>
                    </a:cubicBezTo>
                    <a:cubicBezTo>
                      <a:pt x="30" y="16"/>
                      <a:pt x="30" y="16"/>
                      <a:pt x="30" y="16"/>
                    </a:cubicBezTo>
                    <a:cubicBezTo>
                      <a:pt x="30" y="16"/>
                      <a:pt x="30" y="16"/>
                      <a:pt x="30" y="16"/>
                    </a:cubicBezTo>
                    <a:cubicBezTo>
                      <a:pt x="29" y="16"/>
                      <a:pt x="29" y="16"/>
                      <a:pt x="29" y="16"/>
                    </a:cubicBezTo>
                    <a:cubicBezTo>
                      <a:pt x="29" y="16"/>
                      <a:pt x="29" y="16"/>
                      <a:pt x="28" y="16"/>
                    </a:cubicBezTo>
                    <a:cubicBezTo>
                      <a:pt x="28" y="16"/>
                      <a:pt x="28" y="16"/>
                      <a:pt x="28" y="16"/>
                    </a:cubicBezTo>
                    <a:cubicBezTo>
                      <a:pt x="28" y="16"/>
                      <a:pt x="28" y="16"/>
                      <a:pt x="27" y="16"/>
                    </a:cubicBezTo>
                    <a:cubicBezTo>
                      <a:pt x="27" y="16"/>
                      <a:pt x="26" y="16"/>
                      <a:pt x="26" y="16"/>
                    </a:cubicBezTo>
                    <a:cubicBezTo>
                      <a:pt x="26" y="16"/>
                      <a:pt x="25" y="16"/>
                      <a:pt x="25" y="15"/>
                    </a:cubicBezTo>
                    <a:cubicBezTo>
                      <a:pt x="25" y="15"/>
                      <a:pt x="24" y="15"/>
                      <a:pt x="24" y="15"/>
                    </a:cubicBezTo>
                    <a:cubicBezTo>
                      <a:pt x="24" y="15"/>
                      <a:pt x="24" y="15"/>
                      <a:pt x="24" y="15"/>
                    </a:cubicBezTo>
                    <a:cubicBezTo>
                      <a:pt x="24" y="14"/>
                      <a:pt x="23" y="14"/>
                      <a:pt x="23" y="14"/>
                    </a:cubicBezTo>
                    <a:cubicBezTo>
                      <a:pt x="23" y="14"/>
                      <a:pt x="23" y="14"/>
                      <a:pt x="23" y="14"/>
                    </a:cubicBezTo>
                    <a:cubicBezTo>
                      <a:pt x="23" y="14"/>
                      <a:pt x="23" y="14"/>
                      <a:pt x="22" y="14"/>
                    </a:cubicBezTo>
                    <a:cubicBezTo>
                      <a:pt x="22" y="14"/>
                      <a:pt x="22" y="14"/>
                      <a:pt x="22" y="14"/>
                    </a:cubicBezTo>
                    <a:cubicBezTo>
                      <a:pt x="22" y="14"/>
                      <a:pt x="21" y="14"/>
                      <a:pt x="21" y="14"/>
                    </a:cubicBezTo>
                    <a:cubicBezTo>
                      <a:pt x="21" y="14"/>
                      <a:pt x="20" y="15"/>
                      <a:pt x="20" y="15"/>
                    </a:cubicBezTo>
                    <a:cubicBezTo>
                      <a:pt x="20" y="15"/>
                      <a:pt x="19" y="16"/>
                      <a:pt x="19" y="16"/>
                    </a:cubicBezTo>
                    <a:cubicBezTo>
                      <a:pt x="19" y="17"/>
                      <a:pt x="19" y="17"/>
                      <a:pt x="18" y="18"/>
                    </a:cubicBezTo>
                    <a:cubicBezTo>
                      <a:pt x="18" y="18"/>
                      <a:pt x="18" y="18"/>
                      <a:pt x="18" y="18"/>
                    </a:cubicBezTo>
                    <a:cubicBezTo>
                      <a:pt x="18" y="18"/>
                      <a:pt x="18" y="18"/>
                      <a:pt x="18" y="19"/>
                    </a:cubicBezTo>
                    <a:cubicBezTo>
                      <a:pt x="18" y="19"/>
                      <a:pt x="17" y="19"/>
                      <a:pt x="17" y="19"/>
                    </a:cubicBezTo>
                    <a:cubicBezTo>
                      <a:pt x="17" y="19"/>
                      <a:pt x="17" y="19"/>
                      <a:pt x="17" y="19"/>
                    </a:cubicBezTo>
                    <a:cubicBezTo>
                      <a:pt x="17" y="20"/>
                      <a:pt x="16" y="20"/>
                      <a:pt x="15" y="21"/>
                    </a:cubicBezTo>
                    <a:cubicBezTo>
                      <a:pt x="14" y="22"/>
                      <a:pt x="13" y="22"/>
                      <a:pt x="12" y="23"/>
                    </a:cubicBezTo>
                    <a:cubicBezTo>
                      <a:pt x="11" y="23"/>
                      <a:pt x="10" y="24"/>
                      <a:pt x="8" y="25"/>
                    </a:cubicBezTo>
                    <a:cubicBezTo>
                      <a:pt x="7" y="26"/>
                      <a:pt x="5" y="26"/>
                      <a:pt x="4" y="27"/>
                    </a:cubicBezTo>
                    <a:cubicBezTo>
                      <a:pt x="4" y="27"/>
                      <a:pt x="3" y="27"/>
                      <a:pt x="3" y="27"/>
                    </a:cubicBezTo>
                    <a:cubicBezTo>
                      <a:pt x="3" y="27"/>
                      <a:pt x="3" y="28"/>
                      <a:pt x="3" y="28"/>
                    </a:cubicBezTo>
                    <a:cubicBezTo>
                      <a:pt x="2" y="28"/>
                      <a:pt x="2" y="28"/>
                      <a:pt x="2" y="28"/>
                    </a:cubicBezTo>
                    <a:cubicBezTo>
                      <a:pt x="2" y="28"/>
                      <a:pt x="2" y="28"/>
                      <a:pt x="1" y="28"/>
                    </a:cubicBezTo>
                    <a:cubicBezTo>
                      <a:pt x="1" y="28"/>
                      <a:pt x="1" y="28"/>
                      <a:pt x="1" y="28"/>
                    </a:cubicBezTo>
                    <a:cubicBezTo>
                      <a:pt x="1" y="28"/>
                      <a:pt x="1" y="29"/>
                      <a:pt x="1" y="29"/>
                    </a:cubicBezTo>
                    <a:cubicBezTo>
                      <a:pt x="1" y="29"/>
                      <a:pt x="1" y="29"/>
                      <a:pt x="0" y="29"/>
                    </a:cubicBezTo>
                    <a:cubicBezTo>
                      <a:pt x="0" y="30"/>
                      <a:pt x="0" y="30"/>
                      <a:pt x="0" y="30"/>
                    </a:cubicBezTo>
                    <a:cubicBezTo>
                      <a:pt x="0" y="30"/>
                      <a:pt x="0" y="30"/>
                      <a:pt x="0" y="30"/>
                    </a:cubicBezTo>
                    <a:cubicBezTo>
                      <a:pt x="0" y="30"/>
                      <a:pt x="0" y="30"/>
                      <a:pt x="0" y="31"/>
                    </a:cubicBezTo>
                    <a:cubicBezTo>
                      <a:pt x="0" y="31"/>
                      <a:pt x="0" y="31"/>
                      <a:pt x="0" y="31"/>
                    </a:cubicBezTo>
                    <a:cubicBezTo>
                      <a:pt x="0" y="31"/>
                      <a:pt x="0" y="31"/>
                      <a:pt x="0" y="31"/>
                    </a:cubicBezTo>
                    <a:cubicBezTo>
                      <a:pt x="1" y="31"/>
                      <a:pt x="2" y="31"/>
                      <a:pt x="3" y="32"/>
                    </a:cubicBezTo>
                    <a:cubicBezTo>
                      <a:pt x="4" y="32"/>
                      <a:pt x="4" y="32"/>
                      <a:pt x="5" y="33"/>
                    </a:cubicBezTo>
                    <a:cubicBezTo>
                      <a:pt x="6" y="33"/>
                      <a:pt x="7" y="34"/>
                      <a:pt x="8" y="34"/>
                    </a:cubicBezTo>
                    <a:cubicBezTo>
                      <a:pt x="8" y="35"/>
                      <a:pt x="9" y="35"/>
                      <a:pt x="9" y="36"/>
                    </a:cubicBezTo>
                    <a:cubicBezTo>
                      <a:pt x="10" y="36"/>
                      <a:pt x="10" y="37"/>
                      <a:pt x="10" y="38"/>
                    </a:cubicBezTo>
                    <a:cubicBezTo>
                      <a:pt x="10" y="38"/>
                      <a:pt x="10" y="39"/>
                      <a:pt x="9" y="40"/>
                    </a:cubicBezTo>
                    <a:cubicBezTo>
                      <a:pt x="9" y="40"/>
                      <a:pt x="9" y="41"/>
                      <a:pt x="8" y="42"/>
                    </a:cubicBezTo>
                    <a:cubicBezTo>
                      <a:pt x="7" y="42"/>
                      <a:pt x="7" y="43"/>
                      <a:pt x="6" y="43"/>
                    </a:cubicBezTo>
                    <a:cubicBezTo>
                      <a:pt x="6" y="43"/>
                      <a:pt x="6" y="44"/>
                      <a:pt x="6" y="44"/>
                    </a:cubicBezTo>
                    <a:cubicBezTo>
                      <a:pt x="6" y="44"/>
                      <a:pt x="5" y="44"/>
                      <a:pt x="5" y="44"/>
                    </a:cubicBezTo>
                    <a:cubicBezTo>
                      <a:pt x="5" y="44"/>
                      <a:pt x="5" y="45"/>
                      <a:pt x="5" y="45"/>
                    </a:cubicBezTo>
                    <a:cubicBezTo>
                      <a:pt x="5" y="45"/>
                      <a:pt x="5" y="45"/>
                      <a:pt x="4" y="45"/>
                    </a:cubicBezTo>
                    <a:cubicBezTo>
                      <a:pt x="4" y="46"/>
                      <a:pt x="4" y="46"/>
                      <a:pt x="4" y="46"/>
                    </a:cubicBezTo>
                    <a:cubicBezTo>
                      <a:pt x="4" y="46"/>
                      <a:pt x="4" y="46"/>
                      <a:pt x="4" y="47"/>
                    </a:cubicBezTo>
                    <a:cubicBezTo>
                      <a:pt x="4" y="47"/>
                      <a:pt x="4" y="47"/>
                      <a:pt x="4" y="47"/>
                    </a:cubicBezTo>
                    <a:cubicBezTo>
                      <a:pt x="4" y="47"/>
                      <a:pt x="5" y="47"/>
                      <a:pt x="5" y="48"/>
                    </a:cubicBezTo>
                    <a:cubicBezTo>
                      <a:pt x="5" y="48"/>
                      <a:pt x="5" y="48"/>
                      <a:pt x="5" y="48"/>
                    </a:cubicBezTo>
                    <a:cubicBezTo>
                      <a:pt x="5" y="48"/>
                      <a:pt x="6" y="48"/>
                      <a:pt x="6" y="49"/>
                    </a:cubicBezTo>
                    <a:cubicBezTo>
                      <a:pt x="6" y="49"/>
                      <a:pt x="6" y="49"/>
                      <a:pt x="6" y="49"/>
                    </a:cubicBezTo>
                    <a:cubicBezTo>
                      <a:pt x="6" y="49"/>
                      <a:pt x="6" y="50"/>
                      <a:pt x="6" y="50"/>
                    </a:cubicBezTo>
                    <a:cubicBezTo>
                      <a:pt x="6" y="50"/>
                      <a:pt x="6" y="51"/>
                      <a:pt x="7" y="51"/>
                    </a:cubicBezTo>
                    <a:cubicBezTo>
                      <a:pt x="7" y="51"/>
                      <a:pt x="7" y="51"/>
                      <a:pt x="7" y="52"/>
                    </a:cubicBezTo>
                    <a:cubicBezTo>
                      <a:pt x="7" y="52"/>
                      <a:pt x="8" y="52"/>
                      <a:pt x="8" y="52"/>
                    </a:cubicBezTo>
                    <a:cubicBezTo>
                      <a:pt x="8" y="52"/>
                      <a:pt x="8" y="52"/>
                      <a:pt x="9" y="52"/>
                    </a:cubicBezTo>
                    <a:cubicBezTo>
                      <a:pt x="9" y="52"/>
                      <a:pt x="9" y="52"/>
                      <a:pt x="9" y="52"/>
                    </a:cubicBezTo>
                    <a:cubicBezTo>
                      <a:pt x="9" y="52"/>
                      <a:pt x="9" y="52"/>
                      <a:pt x="9" y="52"/>
                    </a:cubicBezTo>
                    <a:cubicBezTo>
                      <a:pt x="9" y="52"/>
                      <a:pt x="9" y="52"/>
                      <a:pt x="9" y="52"/>
                    </a:cubicBezTo>
                    <a:cubicBezTo>
                      <a:pt x="9" y="52"/>
                      <a:pt x="10" y="52"/>
                      <a:pt x="10" y="52"/>
                    </a:cubicBezTo>
                    <a:cubicBezTo>
                      <a:pt x="10" y="51"/>
                      <a:pt x="10" y="51"/>
                      <a:pt x="10" y="51"/>
                    </a:cubicBezTo>
                    <a:cubicBezTo>
                      <a:pt x="10" y="51"/>
                      <a:pt x="11" y="51"/>
                      <a:pt x="11" y="50"/>
                    </a:cubicBezTo>
                    <a:cubicBezTo>
                      <a:pt x="11" y="50"/>
                      <a:pt x="11" y="50"/>
                      <a:pt x="12" y="50"/>
                    </a:cubicBezTo>
                    <a:cubicBezTo>
                      <a:pt x="12" y="50"/>
                      <a:pt x="12"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5" y="50"/>
                      <a:pt x="15" y="50"/>
                    </a:cubicBezTo>
                    <a:cubicBezTo>
                      <a:pt x="15" y="50"/>
                      <a:pt x="15" y="50"/>
                      <a:pt x="15" y="50"/>
                    </a:cubicBezTo>
                    <a:cubicBezTo>
                      <a:pt x="15" y="50"/>
                      <a:pt x="16" y="50"/>
                      <a:pt x="16" y="50"/>
                    </a:cubicBezTo>
                    <a:cubicBezTo>
                      <a:pt x="16" y="50"/>
                      <a:pt x="16" y="50"/>
                      <a:pt x="16" y="50"/>
                    </a:cubicBezTo>
                    <a:cubicBezTo>
                      <a:pt x="17" y="50"/>
                      <a:pt x="17" y="50"/>
                      <a:pt x="17" y="50"/>
                    </a:cubicBezTo>
                    <a:cubicBezTo>
                      <a:pt x="17" y="50"/>
                      <a:pt x="17" y="50"/>
                      <a:pt x="18" y="51"/>
                    </a:cubicBezTo>
                    <a:cubicBezTo>
                      <a:pt x="18" y="51"/>
                      <a:pt x="18" y="51"/>
                      <a:pt x="18" y="51"/>
                    </a:cubicBezTo>
                    <a:cubicBezTo>
                      <a:pt x="18" y="51"/>
                      <a:pt x="18" y="51"/>
                      <a:pt x="19" y="51"/>
                    </a:cubicBezTo>
                    <a:cubicBezTo>
                      <a:pt x="19" y="51"/>
                      <a:pt x="19" y="51"/>
                      <a:pt x="19" y="51"/>
                    </a:cubicBezTo>
                    <a:cubicBezTo>
                      <a:pt x="19" y="51"/>
                      <a:pt x="20" y="50"/>
                      <a:pt x="20" y="50"/>
                    </a:cubicBezTo>
                    <a:cubicBezTo>
                      <a:pt x="20" y="50"/>
                      <a:pt x="20" y="50"/>
                      <a:pt x="20" y="50"/>
                    </a:cubicBezTo>
                    <a:cubicBezTo>
                      <a:pt x="20" y="50"/>
                      <a:pt x="21" y="50"/>
                      <a:pt x="21" y="50"/>
                    </a:cubicBezTo>
                    <a:cubicBezTo>
                      <a:pt x="21" y="49"/>
                      <a:pt x="21" y="49"/>
                      <a:pt x="22" y="49"/>
                    </a:cubicBezTo>
                    <a:cubicBezTo>
                      <a:pt x="22" y="49"/>
                      <a:pt x="22" y="49"/>
                      <a:pt x="22" y="49"/>
                    </a:cubicBezTo>
                    <a:cubicBezTo>
                      <a:pt x="22" y="48"/>
                      <a:pt x="22" y="48"/>
                      <a:pt x="23" y="48"/>
                    </a:cubicBezTo>
                    <a:cubicBezTo>
                      <a:pt x="23" y="48"/>
                      <a:pt x="23" y="48"/>
                      <a:pt x="23" y="48"/>
                    </a:cubicBezTo>
                    <a:cubicBezTo>
                      <a:pt x="23" y="48"/>
                      <a:pt x="24" y="47"/>
                      <a:pt x="24" y="47"/>
                    </a:cubicBezTo>
                    <a:cubicBezTo>
                      <a:pt x="25" y="47"/>
                      <a:pt x="25" y="47"/>
                      <a:pt x="26" y="47"/>
                    </a:cubicBezTo>
                    <a:cubicBezTo>
                      <a:pt x="26" y="46"/>
                      <a:pt x="27" y="46"/>
                      <a:pt x="28" y="46"/>
                    </a:cubicBezTo>
                    <a:cubicBezTo>
                      <a:pt x="29" y="46"/>
                      <a:pt x="30" y="46"/>
                      <a:pt x="31" y="46"/>
                    </a:cubicBezTo>
                    <a:cubicBezTo>
                      <a:pt x="31" y="46"/>
                      <a:pt x="32" y="46"/>
                      <a:pt x="32" y="46"/>
                    </a:cubicBezTo>
                    <a:cubicBezTo>
                      <a:pt x="32" y="46"/>
                      <a:pt x="33" y="46"/>
                      <a:pt x="33" y="46"/>
                    </a:cubicBezTo>
                    <a:cubicBezTo>
                      <a:pt x="33" y="46"/>
                      <a:pt x="33" y="46"/>
                      <a:pt x="34" y="45"/>
                    </a:cubicBezTo>
                    <a:cubicBezTo>
                      <a:pt x="34" y="45"/>
                      <a:pt x="34" y="45"/>
                      <a:pt x="34" y="45"/>
                    </a:cubicBezTo>
                    <a:cubicBezTo>
                      <a:pt x="34" y="44"/>
                      <a:pt x="33" y="43"/>
                      <a:pt x="32" y="43"/>
                    </a:cubicBezTo>
                    <a:cubicBezTo>
                      <a:pt x="31" y="42"/>
                      <a:pt x="31" y="41"/>
                      <a:pt x="30" y="41"/>
                    </a:cubicBezTo>
                    <a:cubicBezTo>
                      <a:pt x="29" y="40"/>
                      <a:pt x="29" y="40"/>
                      <a:pt x="28" y="39"/>
                    </a:cubicBezTo>
                    <a:cubicBezTo>
                      <a:pt x="28" y="39"/>
                      <a:pt x="28" y="39"/>
                      <a:pt x="27" y="39"/>
                    </a:cubicBezTo>
                    <a:cubicBezTo>
                      <a:pt x="27" y="38"/>
                      <a:pt x="27" y="38"/>
                      <a:pt x="26" y="38"/>
                    </a:cubicBezTo>
                    <a:cubicBezTo>
                      <a:pt x="26" y="38"/>
                      <a:pt x="26" y="37"/>
                      <a:pt x="26" y="37"/>
                    </a:cubicBezTo>
                    <a:cubicBezTo>
                      <a:pt x="26" y="37"/>
                      <a:pt x="26" y="36"/>
                      <a:pt x="26" y="36"/>
                    </a:cubicBezTo>
                    <a:cubicBezTo>
                      <a:pt x="25" y="36"/>
                      <a:pt x="25" y="35"/>
                      <a:pt x="26" y="35"/>
                    </a:cubicBezTo>
                    <a:cubicBezTo>
                      <a:pt x="26" y="34"/>
                      <a:pt x="26" y="34"/>
                      <a:pt x="26" y="33"/>
                    </a:cubicBezTo>
                    <a:cubicBezTo>
                      <a:pt x="26" y="33"/>
                      <a:pt x="26" y="32"/>
                      <a:pt x="27" y="32"/>
                    </a:cubicBezTo>
                    <a:cubicBezTo>
                      <a:pt x="27" y="32"/>
                      <a:pt x="28" y="31"/>
                      <a:pt x="28" y="31"/>
                    </a:cubicBezTo>
                    <a:cubicBezTo>
                      <a:pt x="28" y="31"/>
                      <a:pt x="29" y="30"/>
                      <a:pt x="30" y="30"/>
                    </a:cubicBezTo>
                    <a:cubicBezTo>
                      <a:pt x="30" y="30"/>
                      <a:pt x="31" y="30"/>
                      <a:pt x="32" y="29"/>
                    </a:cubicBezTo>
                    <a:cubicBezTo>
                      <a:pt x="32" y="29"/>
                      <a:pt x="33" y="28"/>
                      <a:pt x="34" y="28"/>
                    </a:cubicBezTo>
                    <a:cubicBezTo>
                      <a:pt x="35" y="27"/>
                      <a:pt x="36" y="27"/>
                      <a:pt x="37" y="26"/>
                    </a:cubicBezTo>
                    <a:cubicBezTo>
                      <a:pt x="38" y="25"/>
                      <a:pt x="39" y="25"/>
                      <a:pt x="40" y="24"/>
                    </a:cubicBezTo>
                    <a:cubicBezTo>
                      <a:pt x="40" y="24"/>
                      <a:pt x="41" y="23"/>
                      <a:pt x="41" y="23"/>
                    </a:cubicBezTo>
                    <a:cubicBezTo>
                      <a:pt x="41" y="23"/>
                      <a:pt x="42" y="23"/>
                      <a:pt x="42" y="23"/>
                    </a:cubicBezTo>
                    <a:cubicBezTo>
                      <a:pt x="42" y="22"/>
                      <a:pt x="43" y="22"/>
                      <a:pt x="43" y="22"/>
                    </a:cubicBezTo>
                    <a:cubicBezTo>
                      <a:pt x="43" y="22"/>
                      <a:pt x="43" y="22"/>
                      <a:pt x="44" y="21"/>
                    </a:cubicBezTo>
                    <a:cubicBezTo>
                      <a:pt x="44" y="21"/>
                      <a:pt x="44" y="21"/>
                      <a:pt x="44" y="21"/>
                    </a:cubicBezTo>
                    <a:cubicBezTo>
                      <a:pt x="45" y="21"/>
                      <a:pt x="45" y="20"/>
                      <a:pt x="45" y="20"/>
                    </a:cubicBezTo>
                    <a:cubicBezTo>
                      <a:pt x="45" y="20"/>
                      <a:pt x="45" y="19"/>
                      <a:pt x="45" y="19"/>
                    </a:cubicBezTo>
                    <a:cubicBezTo>
                      <a:pt x="45" y="18"/>
                      <a:pt x="45" y="18"/>
                      <a:pt x="45" y="17"/>
                    </a:cubicBezTo>
                    <a:cubicBezTo>
                      <a:pt x="45" y="17"/>
                      <a:pt x="45" y="16"/>
                      <a:pt x="45" y="16"/>
                    </a:cubicBezTo>
                    <a:cubicBezTo>
                      <a:pt x="45" y="15"/>
                      <a:pt x="45" y="15"/>
                      <a:pt x="45" y="14"/>
                    </a:cubicBezTo>
                    <a:cubicBezTo>
                      <a:pt x="45" y="14"/>
                      <a:pt x="45" y="14"/>
                      <a:pt x="46" y="13"/>
                    </a:cubicBezTo>
                    <a:cubicBezTo>
                      <a:pt x="46" y="13"/>
                      <a:pt x="46" y="12"/>
                      <a:pt x="46" y="12"/>
                    </a:cubicBezTo>
                    <a:cubicBezTo>
                      <a:pt x="46" y="11"/>
                      <a:pt x="47" y="11"/>
                      <a:pt x="47" y="10"/>
                    </a:cubicBezTo>
                    <a:cubicBezTo>
                      <a:pt x="48" y="9"/>
                      <a:pt x="49" y="8"/>
                      <a:pt x="49" y="8"/>
                    </a:cubicBezTo>
                    <a:cubicBezTo>
                      <a:pt x="50" y="7"/>
                      <a:pt x="51" y="6"/>
                      <a:pt x="52" y="5"/>
                    </a:cubicBezTo>
                    <a:cubicBezTo>
                      <a:pt x="53" y="5"/>
                      <a:pt x="54" y="4"/>
                      <a:pt x="55" y="3"/>
                    </a:cubicBezTo>
                    <a:cubicBezTo>
                      <a:pt x="55"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3" y="3"/>
                    </a:cubicBezTo>
                    <a:cubicBezTo>
                      <a:pt x="53" y="3"/>
                      <a:pt x="53" y="3"/>
                      <a:pt x="53" y="3"/>
                    </a:cubicBezTo>
                    <a:cubicBezTo>
                      <a:pt x="53" y="3"/>
                      <a:pt x="53" y="3"/>
                      <a:pt x="53" y="3"/>
                    </a:cubicBezTo>
                    <a:cubicBezTo>
                      <a:pt x="53" y="3"/>
                      <a:pt x="53" y="3"/>
                      <a:pt x="53" y="3"/>
                    </a:cubicBezTo>
                    <a:cubicBezTo>
                      <a:pt x="52" y="3"/>
                      <a:pt x="52" y="3"/>
                      <a:pt x="52" y="3"/>
                    </a:cubicBezTo>
                    <a:cubicBezTo>
                      <a:pt x="52" y="3"/>
                      <a:pt x="52" y="3"/>
                      <a:pt x="51" y="3"/>
                    </a:cubicBezTo>
                    <a:cubicBezTo>
                      <a:pt x="51" y="3"/>
                      <a:pt x="51" y="3"/>
                      <a:pt x="50" y="3"/>
                    </a:cubicBezTo>
                    <a:cubicBezTo>
                      <a:pt x="50" y="3"/>
                      <a:pt x="50" y="3"/>
                      <a:pt x="50" y="2"/>
                    </a:cubicBezTo>
                    <a:cubicBezTo>
                      <a:pt x="49" y="2"/>
                      <a:pt x="49" y="2"/>
                      <a:pt x="49" y="2"/>
                    </a:cubicBezTo>
                    <a:cubicBezTo>
                      <a:pt x="49" y="2"/>
                      <a:pt x="48" y="1"/>
                      <a:pt x="48" y="1"/>
                    </a:cubicBezTo>
                    <a:cubicBezTo>
                      <a:pt x="48" y="1"/>
                      <a:pt x="48" y="1"/>
                      <a:pt x="48" y="1"/>
                    </a:cubicBezTo>
                    <a:cubicBezTo>
                      <a:pt x="47" y="1"/>
                      <a:pt x="47" y="1"/>
                      <a:pt x="47" y="1"/>
                    </a:cubicBezTo>
                    <a:cubicBezTo>
                      <a:pt x="47" y="1"/>
                      <a:pt x="46"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0" name="Freeform 114">
                <a:extLst>
                  <a:ext uri="{FF2B5EF4-FFF2-40B4-BE49-F238E27FC236}">
                    <a16:creationId xmlns:a16="http://schemas.microsoft.com/office/drawing/2014/main" id="{C6034EFE-AEC2-3044-95F1-6AFF25B8720E}"/>
                  </a:ext>
                </a:extLst>
              </p:cNvPr>
              <p:cNvSpPr>
                <a:spLocks noEditPoints="1"/>
              </p:cNvSpPr>
              <p:nvPr/>
            </p:nvSpPr>
            <p:spPr bwMode="auto">
              <a:xfrm>
                <a:off x="4821" y="834"/>
                <a:ext cx="60" cy="53"/>
              </a:xfrm>
              <a:custGeom>
                <a:avLst/>
                <a:gdLst>
                  <a:gd name="T0" fmla="*/ 19 w 57"/>
                  <a:gd name="T1" fmla="*/ 15 h 50"/>
                  <a:gd name="T2" fmla="*/ 9 w 57"/>
                  <a:gd name="T3" fmla="*/ 22 h 50"/>
                  <a:gd name="T4" fmla="*/ 2 w 57"/>
                  <a:gd name="T5" fmla="*/ 25 h 50"/>
                  <a:gd name="T6" fmla="*/ 2 w 57"/>
                  <a:gd name="T7" fmla="*/ 25 h 50"/>
                  <a:gd name="T8" fmla="*/ 9 w 57"/>
                  <a:gd name="T9" fmla="*/ 22 h 50"/>
                  <a:gd name="T10" fmla="*/ 19 w 57"/>
                  <a:gd name="T11" fmla="*/ 15 h 50"/>
                  <a:gd name="T12" fmla="*/ 23 w 57"/>
                  <a:gd name="T13" fmla="*/ 11 h 50"/>
                  <a:gd name="T14" fmla="*/ 27 w 57"/>
                  <a:gd name="T15" fmla="*/ 13 h 50"/>
                  <a:gd name="T16" fmla="*/ 31 w 57"/>
                  <a:gd name="T17" fmla="*/ 13 h 50"/>
                  <a:gd name="T18" fmla="*/ 34 w 57"/>
                  <a:gd name="T19" fmla="*/ 13 h 50"/>
                  <a:gd name="T20" fmla="*/ 35 w 57"/>
                  <a:gd name="T21" fmla="*/ 12 h 50"/>
                  <a:gd name="T22" fmla="*/ 33 w 57"/>
                  <a:gd name="T23" fmla="*/ 13 h 50"/>
                  <a:gd name="T24" fmla="*/ 30 w 57"/>
                  <a:gd name="T25" fmla="*/ 13 h 50"/>
                  <a:gd name="T26" fmla="*/ 25 w 57"/>
                  <a:gd name="T27" fmla="*/ 12 h 50"/>
                  <a:gd name="T28" fmla="*/ 56 w 57"/>
                  <a:gd name="T29" fmla="*/ 0 h 50"/>
                  <a:gd name="T30" fmla="*/ 46 w 57"/>
                  <a:gd name="T31" fmla="*/ 11 h 50"/>
                  <a:gd name="T32" fmla="*/ 45 w 57"/>
                  <a:gd name="T33" fmla="*/ 18 h 50"/>
                  <a:gd name="T34" fmla="*/ 35 w 57"/>
                  <a:gd name="T35" fmla="*/ 25 h 50"/>
                  <a:gd name="T36" fmla="*/ 27 w 57"/>
                  <a:gd name="T37" fmla="*/ 32 h 50"/>
                  <a:gd name="T38" fmla="*/ 31 w 57"/>
                  <a:gd name="T39" fmla="*/ 38 h 50"/>
                  <a:gd name="T40" fmla="*/ 32 w 57"/>
                  <a:gd name="T41" fmla="*/ 43 h 50"/>
                  <a:gd name="T42" fmla="*/ 23 w 57"/>
                  <a:gd name="T43" fmla="*/ 46 h 50"/>
                  <a:gd name="T44" fmla="*/ 20 w 57"/>
                  <a:gd name="T45" fmla="*/ 48 h 50"/>
                  <a:gd name="T46" fmla="*/ 16 w 57"/>
                  <a:gd name="T47" fmla="*/ 47 h 50"/>
                  <a:gd name="T48" fmla="*/ 14 w 57"/>
                  <a:gd name="T49" fmla="*/ 47 h 50"/>
                  <a:gd name="T50" fmla="*/ 10 w 57"/>
                  <a:gd name="T51" fmla="*/ 49 h 50"/>
                  <a:gd name="T52" fmla="*/ 7 w 57"/>
                  <a:gd name="T53" fmla="*/ 47 h 50"/>
                  <a:gd name="T54" fmla="*/ 5 w 57"/>
                  <a:gd name="T55" fmla="*/ 44 h 50"/>
                  <a:gd name="T56" fmla="*/ 7 w 57"/>
                  <a:gd name="T57" fmla="*/ 40 h 50"/>
                  <a:gd name="T58" fmla="*/ 6 w 57"/>
                  <a:gd name="T59" fmla="*/ 30 h 50"/>
                  <a:gd name="T60" fmla="*/ 0 w 57"/>
                  <a:gd name="T61" fmla="*/ 29 h 50"/>
                  <a:gd name="T62" fmla="*/ 9 w 57"/>
                  <a:gd name="T63" fmla="*/ 33 h 50"/>
                  <a:gd name="T64" fmla="*/ 6 w 57"/>
                  <a:gd name="T65" fmla="*/ 41 h 50"/>
                  <a:gd name="T66" fmla="*/ 5 w 57"/>
                  <a:gd name="T67" fmla="*/ 45 h 50"/>
                  <a:gd name="T68" fmla="*/ 7 w 57"/>
                  <a:gd name="T69" fmla="*/ 49 h 50"/>
                  <a:gd name="T70" fmla="*/ 11 w 57"/>
                  <a:gd name="T71" fmla="*/ 49 h 50"/>
                  <a:gd name="T72" fmla="*/ 14 w 57"/>
                  <a:gd name="T73" fmla="*/ 48 h 50"/>
                  <a:gd name="T74" fmla="*/ 17 w 57"/>
                  <a:gd name="T75" fmla="*/ 48 h 50"/>
                  <a:gd name="T76" fmla="*/ 20 w 57"/>
                  <a:gd name="T77" fmla="*/ 49 h 50"/>
                  <a:gd name="T78" fmla="*/ 24 w 57"/>
                  <a:gd name="T79" fmla="*/ 46 h 50"/>
                  <a:gd name="T80" fmla="*/ 32 w 57"/>
                  <a:gd name="T81" fmla="*/ 44 h 50"/>
                  <a:gd name="T82" fmla="*/ 32 w 57"/>
                  <a:gd name="T83" fmla="*/ 44 h 50"/>
                  <a:gd name="T84" fmla="*/ 32 w 57"/>
                  <a:gd name="T85" fmla="*/ 44 h 50"/>
                  <a:gd name="T86" fmla="*/ 33 w 57"/>
                  <a:gd name="T87" fmla="*/ 44 h 50"/>
                  <a:gd name="T88" fmla="*/ 33 w 57"/>
                  <a:gd name="T89" fmla="*/ 44 h 50"/>
                  <a:gd name="T90" fmla="*/ 33 w 57"/>
                  <a:gd name="T91" fmla="*/ 44 h 50"/>
                  <a:gd name="T92" fmla="*/ 33 w 57"/>
                  <a:gd name="T93" fmla="*/ 44 h 50"/>
                  <a:gd name="T94" fmla="*/ 34 w 57"/>
                  <a:gd name="T95" fmla="*/ 44 h 50"/>
                  <a:gd name="T96" fmla="*/ 34 w 57"/>
                  <a:gd name="T97" fmla="*/ 44 h 50"/>
                  <a:gd name="T98" fmla="*/ 34 w 57"/>
                  <a:gd name="T99" fmla="*/ 44 h 50"/>
                  <a:gd name="T100" fmla="*/ 34 w 57"/>
                  <a:gd name="T101" fmla="*/ 44 h 50"/>
                  <a:gd name="T102" fmla="*/ 35 w 57"/>
                  <a:gd name="T103" fmla="*/ 44 h 50"/>
                  <a:gd name="T104" fmla="*/ 35 w 57"/>
                  <a:gd name="T105" fmla="*/ 43 h 50"/>
                  <a:gd name="T106" fmla="*/ 37 w 57"/>
                  <a:gd name="T107" fmla="*/ 42 h 50"/>
                  <a:gd name="T108" fmla="*/ 28 w 57"/>
                  <a:gd name="T109" fmla="*/ 33 h 50"/>
                  <a:gd name="T110" fmla="*/ 31 w 57"/>
                  <a:gd name="T111" fmla="*/ 28 h 50"/>
                  <a:gd name="T112" fmla="*/ 44 w 57"/>
                  <a:gd name="T113" fmla="*/ 20 h 50"/>
                  <a:gd name="T114" fmla="*/ 47 w 57"/>
                  <a:gd name="T115" fmla="*/ 14 h 50"/>
                  <a:gd name="T116" fmla="*/ 51 w 57"/>
                  <a:gd name="T117" fmla="*/ 5 h 50"/>
                  <a:gd name="T118" fmla="*/ 56 w 57"/>
                  <a:gd name="T119" fmla="*/ 0 h 50"/>
                  <a:gd name="T120" fmla="*/ 55 w 57"/>
                  <a:gd name="T121" fmla="*/ 0 h 50"/>
                  <a:gd name="T122" fmla="*/ 55 w 57"/>
                  <a:gd name="T123" fmla="*/ 0 h 50"/>
                  <a:gd name="T124" fmla="*/ 55 w 57"/>
                  <a:gd name="T1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50">
                    <a:moveTo>
                      <a:pt x="23" y="11"/>
                    </a:moveTo>
                    <a:cubicBezTo>
                      <a:pt x="23" y="11"/>
                      <a:pt x="22" y="11"/>
                      <a:pt x="22" y="11"/>
                    </a:cubicBezTo>
                    <a:cubicBezTo>
                      <a:pt x="22" y="11"/>
                      <a:pt x="21" y="12"/>
                      <a:pt x="21" y="12"/>
                    </a:cubicBezTo>
                    <a:cubicBezTo>
                      <a:pt x="21" y="12"/>
                      <a:pt x="20" y="13"/>
                      <a:pt x="20" y="13"/>
                    </a:cubicBezTo>
                    <a:cubicBezTo>
                      <a:pt x="20" y="14"/>
                      <a:pt x="20" y="14"/>
                      <a:pt x="19" y="15"/>
                    </a:cubicBezTo>
                    <a:cubicBezTo>
                      <a:pt x="19" y="15"/>
                      <a:pt x="19" y="15"/>
                      <a:pt x="19" y="15"/>
                    </a:cubicBezTo>
                    <a:cubicBezTo>
                      <a:pt x="19" y="15"/>
                      <a:pt x="19" y="15"/>
                      <a:pt x="19" y="16"/>
                    </a:cubicBezTo>
                    <a:cubicBezTo>
                      <a:pt x="19" y="16"/>
                      <a:pt x="18" y="16"/>
                      <a:pt x="18" y="16"/>
                    </a:cubicBezTo>
                    <a:cubicBezTo>
                      <a:pt x="18" y="16"/>
                      <a:pt x="18" y="16"/>
                      <a:pt x="18" y="16"/>
                    </a:cubicBezTo>
                    <a:cubicBezTo>
                      <a:pt x="18" y="17"/>
                      <a:pt x="17" y="17"/>
                      <a:pt x="16" y="18"/>
                    </a:cubicBezTo>
                    <a:cubicBezTo>
                      <a:pt x="15" y="19"/>
                      <a:pt x="14" y="19"/>
                      <a:pt x="13" y="20"/>
                    </a:cubicBezTo>
                    <a:cubicBezTo>
                      <a:pt x="12" y="20"/>
                      <a:pt x="11" y="21"/>
                      <a:pt x="9" y="22"/>
                    </a:cubicBezTo>
                    <a:cubicBezTo>
                      <a:pt x="8" y="23"/>
                      <a:pt x="6" y="23"/>
                      <a:pt x="5" y="24"/>
                    </a:cubicBezTo>
                    <a:cubicBezTo>
                      <a:pt x="5" y="24"/>
                      <a:pt x="4" y="24"/>
                      <a:pt x="4" y="24"/>
                    </a:cubicBezTo>
                    <a:cubicBezTo>
                      <a:pt x="4" y="24"/>
                      <a:pt x="4" y="25"/>
                      <a:pt x="4" y="25"/>
                    </a:cubicBezTo>
                    <a:cubicBezTo>
                      <a:pt x="3" y="25"/>
                      <a:pt x="3" y="25"/>
                      <a:pt x="3" y="25"/>
                    </a:cubicBezTo>
                    <a:cubicBezTo>
                      <a:pt x="3" y="25"/>
                      <a:pt x="3" y="25"/>
                      <a:pt x="2" y="25"/>
                    </a:cubicBezTo>
                    <a:cubicBezTo>
                      <a:pt x="2" y="25"/>
                      <a:pt x="2" y="25"/>
                      <a:pt x="2" y="25"/>
                    </a:cubicBezTo>
                    <a:cubicBezTo>
                      <a:pt x="2" y="25"/>
                      <a:pt x="2" y="26"/>
                      <a:pt x="2" y="26"/>
                    </a:cubicBezTo>
                    <a:cubicBezTo>
                      <a:pt x="2" y="26"/>
                      <a:pt x="2" y="26"/>
                      <a:pt x="1" y="26"/>
                    </a:cubicBezTo>
                    <a:cubicBezTo>
                      <a:pt x="1" y="27"/>
                      <a:pt x="1" y="27"/>
                      <a:pt x="1" y="27"/>
                    </a:cubicBezTo>
                    <a:cubicBezTo>
                      <a:pt x="1" y="27"/>
                      <a:pt x="1" y="27"/>
                      <a:pt x="1" y="26"/>
                    </a:cubicBezTo>
                    <a:cubicBezTo>
                      <a:pt x="2" y="26"/>
                      <a:pt x="2" y="26"/>
                      <a:pt x="2" y="26"/>
                    </a:cubicBezTo>
                    <a:cubicBezTo>
                      <a:pt x="2" y="26"/>
                      <a:pt x="2" y="25"/>
                      <a:pt x="2" y="25"/>
                    </a:cubicBezTo>
                    <a:cubicBezTo>
                      <a:pt x="2" y="25"/>
                      <a:pt x="2" y="25"/>
                      <a:pt x="2" y="25"/>
                    </a:cubicBezTo>
                    <a:cubicBezTo>
                      <a:pt x="3" y="25"/>
                      <a:pt x="3" y="25"/>
                      <a:pt x="3" y="25"/>
                    </a:cubicBezTo>
                    <a:cubicBezTo>
                      <a:pt x="3" y="25"/>
                      <a:pt x="3" y="25"/>
                      <a:pt x="4" y="25"/>
                    </a:cubicBezTo>
                    <a:cubicBezTo>
                      <a:pt x="4" y="25"/>
                      <a:pt x="4" y="24"/>
                      <a:pt x="4" y="24"/>
                    </a:cubicBezTo>
                    <a:cubicBezTo>
                      <a:pt x="4" y="24"/>
                      <a:pt x="5" y="24"/>
                      <a:pt x="5" y="24"/>
                    </a:cubicBezTo>
                    <a:cubicBezTo>
                      <a:pt x="6" y="23"/>
                      <a:pt x="8" y="23"/>
                      <a:pt x="9" y="22"/>
                    </a:cubicBezTo>
                    <a:cubicBezTo>
                      <a:pt x="11" y="21"/>
                      <a:pt x="12" y="20"/>
                      <a:pt x="13" y="20"/>
                    </a:cubicBezTo>
                    <a:cubicBezTo>
                      <a:pt x="14" y="19"/>
                      <a:pt x="15" y="19"/>
                      <a:pt x="16" y="18"/>
                    </a:cubicBezTo>
                    <a:cubicBezTo>
                      <a:pt x="17" y="17"/>
                      <a:pt x="18" y="17"/>
                      <a:pt x="18" y="16"/>
                    </a:cubicBezTo>
                    <a:cubicBezTo>
                      <a:pt x="18" y="16"/>
                      <a:pt x="18" y="16"/>
                      <a:pt x="18" y="16"/>
                    </a:cubicBezTo>
                    <a:cubicBezTo>
                      <a:pt x="18" y="16"/>
                      <a:pt x="19" y="16"/>
                      <a:pt x="19" y="16"/>
                    </a:cubicBezTo>
                    <a:cubicBezTo>
                      <a:pt x="19" y="15"/>
                      <a:pt x="19" y="15"/>
                      <a:pt x="19" y="15"/>
                    </a:cubicBezTo>
                    <a:cubicBezTo>
                      <a:pt x="19" y="15"/>
                      <a:pt x="19" y="15"/>
                      <a:pt x="19" y="15"/>
                    </a:cubicBezTo>
                    <a:cubicBezTo>
                      <a:pt x="20" y="14"/>
                      <a:pt x="20" y="14"/>
                      <a:pt x="20" y="13"/>
                    </a:cubicBezTo>
                    <a:cubicBezTo>
                      <a:pt x="20" y="13"/>
                      <a:pt x="21" y="12"/>
                      <a:pt x="21" y="12"/>
                    </a:cubicBezTo>
                    <a:cubicBezTo>
                      <a:pt x="21" y="12"/>
                      <a:pt x="22" y="11"/>
                      <a:pt x="22" y="11"/>
                    </a:cubicBezTo>
                    <a:cubicBezTo>
                      <a:pt x="22" y="11"/>
                      <a:pt x="23" y="11"/>
                      <a:pt x="23" y="11"/>
                    </a:cubicBezTo>
                    <a:cubicBezTo>
                      <a:pt x="23" y="11"/>
                      <a:pt x="23" y="11"/>
                      <a:pt x="23" y="11"/>
                    </a:cubicBezTo>
                    <a:cubicBezTo>
                      <a:pt x="24" y="11"/>
                      <a:pt x="24" y="11"/>
                      <a:pt x="24" y="11"/>
                    </a:cubicBezTo>
                    <a:cubicBezTo>
                      <a:pt x="24" y="11"/>
                      <a:pt x="24" y="11"/>
                      <a:pt x="24" y="11"/>
                    </a:cubicBezTo>
                    <a:cubicBezTo>
                      <a:pt x="24" y="11"/>
                      <a:pt x="25" y="11"/>
                      <a:pt x="25" y="12"/>
                    </a:cubicBezTo>
                    <a:cubicBezTo>
                      <a:pt x="25" y="12"/>
                      <a:pt x="25" y="12"/>
                      <a:pt x="25" y="12"/>
                    </a:cubicBezTo>
                    <a:cubicBezTo>
                      <a:pt x="25" y="12"/>
                      <a:pt x="26" y="12"/>
                      <a:pt x="26" y="12"/>
                    </a:cubicBezTo>
                    <a:cubicBezTo>
                      <a:pt x="26" y="13"/>
                      <a:pt x="27" y="13"/>
                      <a:pt x="27" y="13"/>
                    </a:cubicBezTo>
                    <a:cubicBezTo>
                      <a:pt x="27" y="13"/>
                      <a:pt x="28" y="13"/>
                      <a:pt x="28" y="13"/>
                    </a:cubicBezTo>
                    <a:cubicBezTo>
                      <a:pt x="29" y="13"/>
                      <a:pt x="29" y="13"/>
                      <a:pt x="29" y="13"/>
                    </a:cubicBezTo>
                    <a:cubicBezTo>
                      <a:pt x="29" y="13"/>
                      <a:pt x="29" y="13"/>
                      <a:pt x="29" y="13"/>
                    </a:cubicBezTo>
                    <a:cubicBezTo>
                      <a:pt x="30" y="13"/>
                      <a:pt x="30" y="13"/>
                      <a:pt x="30" y="13"/>
                    </a:cubicBezTo>
                    <a:cubicBezTo>
                      <a:pt x="30" y="13"/>
                      <a:pt x="30"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3" y="13"/>
                      <a:pt x="34" y="13"/>
                    </a:cubicBezTo>
                    <a:cubicBezTo>
                      <a:pt x="34" y="13"/>
                      <a:pt x="34" y="13"/>
                      <a:pt x="34" y="13"/>
                    </a:cubicBezTo>
                    <a:cubicBezTo>
                      <a:pt x="34" y="13"/>
                      <a:pt x="34" y="13"/>
                      <a:pt x="34" y="12"/>
                    </a:cubicBezTo>
                    <a:cubicBezTo>
                      <a:pt x="34" y="12"/>
                      <a:pt x="34" y="12"/>
                      <a:pt x="34"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4" y="12"/>
                    </a:cubicBezTo>
                    <a:cubicBezTo>
                      <a:pt x="34" y="12"/>
                      <a:pt x="34" y="12"/>
                      <a:pt x="34" y="12"/>
                    </a:cubicBezTo>
                    <a:cubicBezTo>
                      <a:pt x="34" y="13"/>
                      <a:pt x="34" y="13"/>
                      <a:pt x="34" y="13"/>
                    </a:cubicBezTo>
                    <a:cubicBezTo>
                      <a:pt x="34" y="13"/>
                      <a:pt x="34" y="13"/>
                      <a:pt x="34" y="13"/>
                    </a:cubicBezTo>
                    <a:cubicBezTo>
                      <a:pt x="33" y="13"/>
                      <a:pt x="33" y="13"/>
                      <a:pt x="33" y="13"/>
                    </a:cubicBezTo>
                    <a:cubicBezTo>
                      <a:pt x="33" y="13"/>
                      <a:pt x="33"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0" y="13"/>
                      <a:pt x="30" y="13"/>
                      <a:pt x="30" y="13"/>
                    </a:cubicBezTo>
                    <a:cubicBezTo>
                      <a:pt x="30" y="13"/>
                      <a:pt x="30" y="13"/>
                      <a:pt x="29" y="13"/>
                    </a:cubicBezTo>
                    <a:cubicBezTo>
                      <a:pt x="29" y="13"/>
                      <a:pt x="29" y="13"/>
                      <a:pt x="29" y="13"/>
                    </a:cubicBezTo>
                    <a:cubicBezTo>
                      <a:pt x="29" y="13"/>
                      <a:pt x="29" y="13"/>
                      <a:pt x="28" y="13"/>
                    </a:cubicBezTo>
                    <a:cubicBezTo>
                      <a:pt x="28" y="13"/>
                      <a:pt x="27" y="13"/>
                      <a:pt x="27" y="13"/>
                    </a:cubicBezTo>
                    <a:cubicBezTo>
                      <a:pt x="27" y="13"/>
                      <a:pt x="26" y="13"/>
                      <a:pt x="26" y="12"/>
                    </a:cubicBezTo>
                    <a:cubicBezTo>
                      <a:pt x="26" y="12"/>
                      <a:pt x="25" y="12"/>
                      <a:pt x="25" y="12"/>
                    </a:cubicBezTo>
                    <a:cubicBezTo>
                      <a:pt x="25" y="12"/>
                      <a:pt x="25" y="12"/>
                      <a:pt x="25" y="12"/>
                    </a:cubicBezTo>
                    <a:cubicBezTo>
                      <a:pt x="25" y="11"/>
                      <a:pt x="24" y="11"/>
                      <a:pt x="24" y="11"/>
                    </a:cubicBezTo>
                    <a:cubicBezTo>
                      <a:pt x="24" y="11"/>
                      <a:pt x="24" y="11"/>
                      <a:pt x="24" y="11"/>
                    </a:cubicBezTo>
                    <a:cubicBezTo>
                      <a:pt x="24" y="11"/>
                      <a:pt x="24" y="11"/>
                      <a:pt x="23" y="11"/>
                    </a:cubicBezTo>
                    <a:cubicBezTo>
                      <a:pt x="23" y="11"/>
                      <a:pt x="23" y="11"/>
                      <a:pt x="23" y="11"/>
                    </a:cubicBezTo>
                    <a:moveTo>
                      <a:pt x="56" y="0"/>
                    </a:moveTo>
                    <a:cubicBezTo>
                      <a:pt x="55" y="1"/>
                      <a:pt x="54" y="2"/>
                      <a:pt x="53" y="2"/>
                    </a:cubicBezTo>
                    <a:cubicBezTo>
                      <a:pt x="52" y="3"/>
                      <a:pt x="51" y="4"/>
                      <a:pt x="50" y="5"/>
                    </a:cubicBezTo>
                    <a:cubicBezTo>
                      <a:pt x="50" y="5"/>
                      <a:pt x="49" y="6"/>
                      <a:pt x="48" y="7"/>
                    </a:cubicBezTo>
                    <a:cubicBezTo>
                      <a:pt x="48" y="8"/>
                      <a:pt x="47" y="8"/>
                      <a:pt x="47" y="9"/>
                    </a:cubicBezTo>
                    <a:cubicBezTo>
                      <a:pt x="47" y="9"/>
                      <a:pt x="47" y="10"/>
                      <a:pt x="47" y="10"/>
                    </a:cubicBezTo>
                    <a:cubicBezTo>
                      <a:pt x="46" y="11"/>
                      <a:pt x="46" y="11"/>
                      <a:pt x="46" y="11"/>
                    </a:cubicBezTo>
                    <a:cubicBezTo>
                      <a:pt x="46" y="12"/>
                      <a:pt x="46" y="12"/>
                      <a:pt x="46" y="13"/>
                    </a:cubicBezTo>
                    <a:cubicBezTo>
                      <a:pt x="46" y="13"/>
                      <a:pt x="46" y="14"/>
                      <a:pt x="46" y="14"/>
                    </a:cubicBezTo>
                    <a:cubicBezTo>
                      <a:pt x="46" y="15"/>
                      <a:pt x="46" y="15"/>
                      <a:pt x="46" y="16"/>
                    </a:cubicBezTo>
                    <a:cubicBezTo>
                      <a:pt x="46" y="16"/>
                      <a:pt x="46" y="17"/>
                      <a:pt x="46" y="17"/>
                    </a:cubicBezTo>
                    <a:cubicBezTo>
                      <a:pt x="46" y="17"/>
                      <a:pt x="46" y="18"/>
                      <a:pt x="45" y="18"/>
                    </a:cubicBezTo>
                    <a:cubicBezTo>
                      <a:pt x="45" y="18"/>
                      <a:pt x="45" y="18"/>
                      <a:pt x="45" y="18"/>
                    </a:cubicBezTo>
                    <a:cubicBezTo>
                      <a:pt x="44" y="19"/>
                      <a:pt x="44" y="19"/>
                      <a:pt x="44" y="19"/>
                    </a:cubicBezTo>
                    <a:cubicBezTo>
                      <a:pt x="44" y="19"/>
                      <a:pt x="43" y="19"/>
                      <a:pt x="43" y="20"/>
                    </a:cubicBezTo>
                    <a:cubicBezTo>
                      <a:pt x="43" y="20"/>
                      <a:pt x="42" y="20"/>
                      <a:pt x="42" y="20"/>
                    </a:cubicBezTo>
                    <a:cubicBezTo>
                      <a:pt x="42" y="20"/>
                      <a:pt x="41" y="21"/>
                      <a:pt x="41" y="21"/>
                    </a:cubicBezTo>
                    <a:cubicBezTo>
                      <a:pt x="40" y="22"/>
                      <a:pt x="39" y="22"/>
                      <a:pt x="38" y="23"/>
                    </a:cubicBezTo>
                    <a:cubicBezTo>
                      <a:pt x="37" y="24"/>
                      <a:pt x="36" y="24"/>
                      <a:pt x="35" y="25"/>
                    </a:cubicBezTo>
                    <a:cubicBezTo>
                      <a:pt x="34" y="25"/>
                      <a:pt x="33" y="26"/>
                      <a:pt x="33" y="26"/>
                    </a:cubicBezTo>
                    <a:cubicBezTo>
                      <a:pt x="32" y="27"/>
                      <a:pt x="31" y="27"/>
                      <a:pt x="31" y="27"/>
                    </a:cubicBezTo>
                    <a:cubicBezTo>
                      <a:pt x="30" y="27"/>
                      <a:pt x="29" y="28"/>
                      <a:pt x="29" y="28"/>
                    </a:cubicBezTo>
                    <a:cubicBezTo>
                      <a:pt x="29" y="28"/>
                      <a:pt x="28" y="29"/>
                      <a:pt x="28" y="29"/>
                    </a:cubicBezTo>
                    <a:cubicBezTo>
                      <a:pt x="27" y="29"/>
                      <a:pt x="27" y="30"/>
                      <a:pt x="27" y="30"/>
                    </a:cubicBezTo>
                    <a:cubicBezTo>
                      <a:pt x="27" y="31"/>
                      <a:pt x="27" y="31"/>
                      <a:pt x="27" y="32"/>
                    </a:cubicBezTo>
                    <a:cubicBezTo>
                      <a:pt x="26" y="32"/>
                      <a:pt x="26" y="33"/>
                      <a:pt x="27" y="33"/>
                    </a:cubicBezTo>
                    <a:cubicBezTo>
                      <a:pt x="27" y="33"/>
                      <a:pt x="27" y="34"/>
                      <a:pt x="27" y="34"/>
                    </a:cubicBezTo>
                    <a:cubicBezTo>
                      <a:pt x="27" y="34"/>
                      <a:pt x="27" y="35"/>
                      <a:pt x="27" y="35"/>
                    </a:cubicBezTo>
                    <a:cubicBezTo>
                      <a:pt x="28" y="35"/>
                      <a:pt x="28" y="35"/>
                      <a:pt x="28" y="36"/>
                    </a:cubicBezTo>
                    <a:cubicBezTo>
                      <a:pt x="29" y="36"/>
                      <a:pt x="29" y="36"/>
                      <a:pt x="29" y="36"/>
                    </a:cubicBezTo>
                    <a:cubicBezTo>
                      <a:pt x="30" y="37"/>
                      <a:pt x="30" y="37"/>
                      <a:pt x="31" y="38"/>
                    </a:cubicBezTo>
                    <a:cubicBezTo>
                      <a:pt x="32" y="38"/>
                      <a:pt x="32" y="39"/>
                      <a:pt x="33" y="40"/>
                    </a:cubicBezTo>
                    <a:cubicBezTo>
                      <a:pt x="34" y="40"/>
                      <a:pt x="35" y="41"/>
                      <a:pt x="35" y="42"/>
                    </a:cubicBezTo>
                    <a:cubicBezTo>
                      <a:pt x="35" y="42"/>
                      <a:pt x="35" y="42"/>
                      <a:pt x="35" y="42"/>
                    </a:cubicBezTo>
                    <a:cubicBezTo>
                      <a:pt x="34" y="43"/>
                      <a:pt x="34" y="43"/>
                      <a:pt x="34" y="43"/>
                    </a:cubicBezTo>
                    <a:cubicBezTo>
                      <a:pt x="34" y="43"/>
                      <a:pt x="33" y="43"/>
                      <a:pt x="33" y="43"/>
                    </a:cubicBezTo>
                    <a:cubicBezTo>
                      <a:pt x="33" y="43"/>
                      <a:pt x="32" y="43"/>
                      <a:pt x="32" y="43"/>
                    </a:cubicBezTo>
                    <a:cubicBezTo>
                      <a:pt x="31" y="43"/>
                      <a:pt x="30" y="43"/>
                      <a:pt x="29" y="43"/>
                    </a:cubicBezTo>
                    <a:cubicBezTo>
                      <a:pt x="28" y="43"/>
                      <a:pt x="27" y="43"/>
                      <a:pt x="27" y="44"/>
                    </a:cubicBezTo>
                    <a:cubicBezTo>
                      <a:pt x="26" y="44"/>
                      <a:pt x="26" y="44"/>
                      <a:pt x="25" y="44"/>
                    </a:cubicBezTo>
                    <a:cubicBezTo>
                      <a:pt x="25" y="44"/>
                      <a:pt x="24" y="45"/>
                      <a:pt x="24" y="45"/>
                    </a:cubicBezTo>
                    <a:cubicBezTo>
                      <a:pt x="24" y="45"/>
                      <a:pt x="24" y="45"/>
                      <a:pt x="24" y="45"/>
                    </a:cubicBezTo>
                    <a:cubicBezTo>
                      <a:pt x="23" y="45"/>
                      <a:pt x="23" y="45"/>
                      <a:pt x="23" y="46"/>
                    </a:cubicBezTo>
                    <a:cubicBezTo>
                      <a:pt x="23" y="46"/>
                      <a:pt x="23" y="46"/>
                      <a:pt x="23" y="46"/>
                    </a:cubicBezTo>
                    <a:cubicBezTo>
                      <a:pt x="22" y="46"/>
                      <a:pt x="22" y="46"/>
                      <a:pt x="22" y="47"/>
                    </a:cubicBezTo>
                    <a:cubicBezTo>
                      <a:pt x="22" y="47"/>
                      <a:pt x="21" y="47"/>
                      <a:pt x="21" y="47"/>
                    </a:cubicBezTo>
                    <a:cubicBezTo>
                      <a:pt x="21" y="47"/>
                      <a:pt x="21" y="47"/>
                      <a:pt x="21" y="47"/>
                    </a:cubicBezTo>
                    <a:cubicBezTo>
                      <a:pt x="21" y="47"/>
                      <a:pt x="20" y="48"/>
                      <a:pt x="20" y="48"/>
                    </a:cubicBezTo>
                    <a:cubicBezTo>
                      <a:pt x="20" y="48"/>
                      <a:pt x="20" y="48"/>
                      <a:pt x="20" y="48"/>
                    </a:cubicBezTo>
                    <a:cubicBezTo>
                      <a:pt x="19" y="48"/>
                      <a:pt x="19" y="48"/>
                      <a:pt x="19" y="48"/>
                    </a:cubicBezTo>
                    <a:cubicBezTo>
                      <a:pt x="19" y="48"/>
                      <a:pt x="19" y="48"/>
                      <a:pt x="19" y="48"/>
                    </a:cubicBezTo>
                    <a:cubicBezTo>
                      <a:pt x="18" y="47"/>
                      <a:pt x="18" y="47"/>
                      <a:pt x="18" y="47"/>
                    </a:cubicBezTo>
                    <a:cubicBezTo>
                      <a:pt x="18" y="47"/>
                      <a:pt x="18" y="47"/>
                      <a:pt x="17" y="47"/>
                    </a:cubicBezTo>
                    <a:cubicBezTo>
                      <a:pt x="17" y="47"/>
                      <a:pt x="17" y="47"/>
                      <a:pt x="17" y="47"/>
                    </a:cubicBezTo>
                    <a:cubicBezTo>
                      <a:pt x="17" y="47"/>
                      <a:pt x="16" y="47"/>
                      <a:pt x="16" y="47"/>
                    </a:cubicBezTo>
                    <a:cubicBezTo>
                      <a:pt x="16" y="47"/>
                      <a:pt x="16" y="47"/>
                      <a:pt x="16" y="47"/>
                    </a:cubicBezTo>
                    <a:cubicBezTo>
                      <a:pt x="16" y="47"/>
                      <a:pt x="15" y="47"/>
                      <a:pt x="15" y="47"/>
                    </a:cubicBezTo>
                    <a:cubicBezTo>
                      <a:pt x="15" y="47"/>
                      <a:pt x="15" y="47"/>
                      <a:pt x="15" y="47"/>
                    </a:cubicBezTo>
                    <a:cubicBezTo>
                      <a:pt x="15" y="47"/>
                      <a:pt x="15" y="47"/>
                      <a:pt x="14" y="47"/>
                    </a:cubicBezTo>
                    <a:cubicBezTo>
                      <a:pt x="14" y="47"/>
                      <a:pt x="14" y="47"/>
                      <a:pt x="14" y="47"/>
                    </a:cubicBezTo>
                    <a:cubicBezTo>
                      <a:pt x="14" y="47"/>
                      <a:pt x="14" y="47"/>
                      <a:pt x="14" y="47"/>
                    </a:cubicBezTo>
                    <a:cubicBezTo>
                      <a:pt x="13" y="47"/>
                      <a:pt x="13" y="47"/>
                      <a:pt x="13" y="47"/>
                    </a:cubicBezTo>
                    <a:cubicBezTo>
                      <a:pt x="12" y="47"/>
                      <a:pt x="12" y="47"/>
                      <a:pt x="12" y="47"/>
                    </a:cubicBezTo>
                    <a:cubicBezTo>
                      <a:pt x="12" y="48"/>
                      <a:pt x="11" y="48"/>
                      <a:pt x="11" y="48"/>
                    </a:cubicBezTo>
                    <a:cubicBezTo>
                      <a:pt x="11" y="48"/>
                      <a:pt x="11" y="48"/>
                      <a:pt x="11" y="49"/>
                    </a:cubicBezTo>
                    <a:cubicBezTo>
                      <a:pt x="11" y="49"/>
                      <a:pt x="10" y="49"/>
                      <a:pt x="10" y="49"/>
                    </a:cubicBezTo>
                    <a:cubicBezTo>
                      <a:pt x="10" y="49"/>
                      <a:pt x="10" y="49"/>
                      <a:pt x="10" y="49"/>
                    </a:cubicBezTo>
                    <a:cubicBezTo>
                      <a:pt x="10" y="49"/>
                      <a:pt x="10" y="49"/>
                      <a:pt x="10" y="49"/>
                    </a:cubicBezTo>
                    <a:cubicBezTo>
                      <a:pt x="10" y="49"/>
                      <a:pt x="10" y="49"/>
                      <a:pt x="10" y="49"/>
                    </a:cubicBezTo>
                    <a:cubicBezTo>
                      <a:pt x="9" y="49"/>
                      <a:pt x="9" y="49"/>
                      <a:pt x="9" y="49"/>
                    </a:cubicBezTo>
                    <a:cubicBezTo>
                      <a:pt x="9" y="49"/>
                      <a:pt x="8" y="49"/>
                      <a:pt x="8" y="49"/>
                    </a:cubicBezTo>
                    <a:cubicBezTo>
                      <a:pt x="8" y="48"/>
                      <a:pt x="8" y="48"/>
                      <a:pt x="8" y="48"/>
                    </a:cubicBezTo>
                    <a:cubicBezTo>
                      <a:pt x="7" y="48"/>
                      <a:pt x="7" y="47"/>
                      <a:pt x="7" y="47"/>
                    </a:cubicBezTo>
                    <a:cubicBezTo>
                      <a:pt x="7" y="47"/>
                      <a:pt x="7" y="46"/>
                      <a:pt x="7" y="46"/>
                    </a:cubicBezTo>
                    <a:cubicBezTo>
                      <a:pt x="7" y="46"/>
                      <a:pt x="7" y="46"/>
                      <a:pt x="7" y="46"/>
                    </a:cubicBezTo>
                    <a:cubicBezTo>
                      <a:pt x="7" y="45"/>
                      <a:pt x="6" y="45"/>
                      <a:pt x="6" y="45"/>
                    </a:cubicBezTo>
                    <a:cubicBezTo>
                      <a:pt x="6" y="45"/>
                      <a:pt x="6" y="45"/>
                      <a:pt x="6" y="45"/>
                    </a:cubicBezTo>
                    <a:cubicBezTo>
                      <a:pt x="6" y="44"/>
                      <a:pt x="5" y="44"/>
                      <a:pt x="5" y="44"/>
                    </a:cubicBezTo>
                    <a:cubicBezTo>
                      <a:pt x="5" y="44"/>
                      <a:pt x="5" y="44"/>
                      <a:pt x="5" y="44"/>
                    </a:cubicBezTo>
                    <a:cubicBezTo>
                      <a:pt x="5" y="43"/>
                      <a:pt x="5" y="43"/>
                      <a:pt x="5" y="43"/>
                    </a:cubicBezTo>
                    <a:cubicBezTo>
                      <a:pt x="5" y="43"/>
                      <a:pt x="5" y="43"/>
                      <a:pt x="5" y="42"/>
                    </a:cubicBezTo>
                    <a:cubicBezTo>
                      <a:pt x="6" y="42"/>
                      <a:pt x="6" y="42"/>
                      <a:pt x="6" y="42"/>
                    </a:cubicBezTo>
                    <a:cubicBezTo>
                      <a:pt x="6" y="42"/>
                      <a:pt x="6" y="41"/>
                      <a:pt x="6" y="41"/>
                    </a:cubicBezTo>
                    <a:cubicBezTo>
                      <a:pt x="6" y="41"/>
                      <a:pt x="7" y="41"/>
                      <a:pt x="7" y="41"/>
                    </a:cubicBezTo>
                    <a:cubicBezTo>
                      <a:pt x="7" y="41"/>
                      <a:pt x="7" y="40"/>
                      <a:pt x="7" y="40"/>
                    </a:cubicBezTo>
                    <a:cubicBezTo>
                      <a:pt x="8" y="40"/>
                      <a:pt x="8" y="39"/>
                      <a:pt x="9" y="39"/>
                    </a:cubicBezTo>
                    <a:cubicBezTo>
                      <a:pt x="10" y="38"/>
                      <a:pt x="10" y="37"/>
                      <a:pt x="10" y="37"/>
                    </a:cubicBezTo>
                    <a:cubicBezTo>
                      <a:pt x="11" y="36"/>
                      <a:pt x="11" y="35"/>
                      <a:pt x="11" y="35"/>
                    </a:cubicBezTo>
                    <a:cubicBezTo>
                      <a:pt x="11" y="34"/>
                      <a:pt x="11" y="33"/>
                      <a:pt x="10" y="33"/>
                    </a:cubicBezTo>
                    <a:cubicBezTo>
                      <a:pt x="10" y="32"/>
                      <a:pt x="9" y="32"/>
                      <a:pt x="9" y="31"/>
                    </a:cubicBezTo>
                    <a:cubicBezTo>
                      <a:pt x="8" y="31"/>
                      <a:pt x="7" y="30"/>
                      <a:pt x="6" y="30"/>
                    </a:cubicBezTo>
                    <a:cubicBezTo>
                      <a:pt x="5" y="29"/>
                      <a:pt x="5" y="29"/>
                      <a:pt x="4" y="29"/>
                    </a:cubicBezTo>
                    <a:cubicBezTo>
                      <a:pt x="3" y="28"/>
                      <a:pt x="2" y="28"/>
                      <a:pt x="1" y="28"/>
                    </a:cubicBezTo>
                    <a:cubicBezTo>
                      <a:pt x="1" y="28"/>
                      <a:pt x="1" y="28"/>
                      <a:pt x="1" y="28"/>
                    </a:cubicBezTo>
                    <a:cubicBezTo>
                      <a:pt x="1" y="28"/>
                      <a:pt x="1" y="28"/>
                      <a:pt x="1" y="28"/>
                    </a:cubicBezTo>
                    <a:cubicBezTo>
                      <a:pt x="1" y="28"/>
                      <a:pt x="1" y="28"/>
                      <a:pt x="1" y="28"/>
                    </a:cubicBezTo>
                    <a:cubicBezTo>
                      <a:pt x="1" y="28"/>
                      <a:pt x="1" y="28"/>
                      <a:pt x="0" y="29"/>
                    </a:cubicBezTo>
                    <a:cubicBezTo>
                      <a:pt x="0" y="29"/>
                      <a:pt x="0" y="29"/>
                      <a:pt x="0" y="29"/>
                    </a:cubicBezTo>
                    <a:cubicBezTo>
                      <a:pt x="0" y="29"/>
                      <a:pt x="0" y="29"/>
                      <a:pt x="0" y="29"/>
                    </a:cubicBezTo>
                    <a:cubicBezTo>
                      <a:pt x="1" y="29"/>
                      <a:pt x="2" y="29"/>
                      <a:pt x="3" y="29"/>
                    </a:cubicBezTo>
                    <a:cubicBezTo>
                      <a:pt x="4" y="30"/>
                      <a:pt x="5" y="30"/>
                      <a:pt x="6" y="30"/>
                    </a:cubicBezTo>
                    <a:cubicBezTo>
                      <a:pt x="6" y="31"/>
                      <a:pt x="7" y="31"/>
                      <a:pt x="8" y="32"/>
                    </a:cubicBezTo>
                    <a:cubicBezTo>
                      <a:pt x="8" y="32"/>
                      <a:pt x="9" y="33"/>
                      <a:pt x="9" y="33"/>
                    </a:cubicBezTo>
                    <a:cubicBezTo>
                      <a:pt x="10" y="34"/>
                      <a:pt x="10" y="34"/>
                      <a:pt x="10" y="35"/>
                    </a:cubicBezTo>
                    <a:cubicBezTo>
                      <a:pt x="10" y="35"/>
                      <a:pt x="10" y="36"/>
                      <a:pt x="9" y="36"/>
                    </a:cubicBezTo>
                    <a:cubicBezTo>
                      <a:pt x="9" y="37"/>
                      <a:pt x="9" y="37"/>
                      <a:pt x="8" y="38"/>
                    </a:cubicBezTo>
                    <a:cubicBezTo>
                      <a:pt x="8" y="38"/>
                      <a:pt x="7" y="39"/>
                      <a:pt x="7" y="40"/>
                    </a:cubicBezTo>
                    <a:cubicBezTo>
                      <a:pt x="6" y="40"/>
                      <a:pt x="6" y="40"/>
                      <a:pt x="6" y="40"/>
                    </a:cubicBezTo>
                    <a:cubicBezTo>
                      <a:pt x="6" y="40"/>
                      <a:pt x="6" y="40"/>
                      <a:pt x="6" y="41"/>
                    </a:cubicBezTo>
                    <a:cubicBezTo>
                      <a:pt x="5" y="41"/>
                      <a:pt x="5" y="41"/>
                      <a:pt x="5" y="41"/>
                    </a:cubicBezTo>
                    <a:cubicBezTo>
                      <a:pt x="5" y="41"/>
                      <a:pt x="5" y="41"/>
                      <a:pt x="5" y="42"/>
                    </a:cubicBezTo>
                    <a:cubicBezTo>
                      <a:pt x="4" y="42"/>
                      <a:pt x="4" y="43"/>
                      <a:pt x="4" y="43"/>
                    </a:cubicBezTo>
                    <a:cubicBezTo>
                      <a:pt x="4" y="43"/>
                      <a:pt x="4" y="44"/>
                      <a:pt x="4" y="44"/>
                    </a:cubicBezTo>
                    <a:cubicBezTo>
                      <a:pt x="4" y="44"/>
                      <a:pt x="4" y="45"/>
                      <a:pt x="4" y="45"/>
                    </a:cubicBezTo>
                    <a:cubicBezTo>
                      <a:pt x="5" y="45"/>
                      <a:pt x="5" y="45"/>
                      <a:pt x="5" y="45"/>
                    </a:cubicBezTo>
                    <a:cubicBezTo>
                      <a:pt x="5" y="46"/>
                      <a:pt x="5" y="46"/>
                      <a:pt x="6" y="46"/>
                    </a:cubicBezTo>
                    <a:cubicBezTo>
                      <a:pt x="6" y="46"/>
                      <a:pt x="6" y="46"/>
                      <a:pt x="6" y="46"/>
                    </a:cubicBezTo>
                    <a:cubicBezTo>
                      <a:pt x="6" y="46"/>
                      <a:pt x="6" y="46"/>
                      <a:pt x="6" y="47"/>
                    </a:cubicBezTo>
                    <a:cubicBezTo>
                      <a:pt x="6" y="47"/>
                      <a:pt x="6" y="47"/>
                      <a:pt x="6" y="47"/>
                    </a:cubicBezTo>
                    <a:cubicBezTo>
                      <a:pt x="6" y="47"/>
                      <a:pt x="6" y="48"/>
                      <a:pt x="7" y="48"/>
                    </a:cubicBezTo>
                    <a:cubicBezTo>
                      <a:pt x="7" y="49"/>
                      <a:pt x="7" y="49"/>
                      <a:pt x="7" y="49"/>
                    </a:cubicBezTo>
                    <a:cubicBezTo>
                      <a:pt x="8" y="50"/>
                      <a:pt x="8" y="50"/>
                      <a:pt x="8" y="50"/>
                    </a:cubicBezTo>
                    <a:cubicBezTo>
                      <a:pt x="9" y="50"/>
                      <a:pt x="9" y="50"/>
                      <a:pt x="10" y="50"/>
                    </a:cubicBezTo>
                    <a:cubicBezTo>
                      <a:pt x="10" y="50"/>
                      <a:pt x="10" y="50"/>
                      <a:pt x="10" y="50"/>
                    </a:cubicBezTo>
                    <a:cubicBezTo>
                      <a:pt x="10" y="50"/>
                      <a:pt x="11" y="50"/>
                      <a:pt x="11" y="50"/>
                    </a:cubicBezTo>
                    <a:cubicBezTo>
                      <a:pt x="11" y="50"/>
                      <a:pt x="11" y="50"/>
                      <a:pt x="11" y="50"/>
                    </a:cubicBezTo>
                    <a:cubicBezTo>
                      <a:pt x="11" y="50"/>
                      <a:pt x="11" y="49"/>
                      <a:pt x="11" y="49"/>
                    </a:cubicBezTo>
                    <a:cubicBezTo>
                      <a:pt x="12" y="49"/>
                      <a:pt x="12" y="49"/>
                      <a:pt x="12" y="49"/>
                    </a:cubicBezTo>
                    <a:cubicBezTo>
                      <a:pt x="12" y="49"/>
                      <a:pt x="12" y="49"/>
                      <a:pt x="12" y="48"/>
                    </a:cubicBezTo>
                    <a:cubicBezTo>
                      <a:pt x="12" y="48"/>
                      <a:pt x="13" y="48"/>
                      <a:pt x="13" y="48"/>
                    </a:cubicBezTo>
                    <a:cubicBezTo>
                      <a:pt x="13" y="48"/>
                      <a:pt x="13" y="48"/>
                      <a:pt x="14" y="48"/>
                    </a:cubicBezTo>
                    <a:cubicBezTo>
                      <a:pt x="14" y="48"/>
                      <a:pt x="14" y="48"/>
                      <a:pt x="14" y="48"/>
                    </a:cubicBezTo>
                    <a:cubicBezTo>
                      <a:pt x="14" y="48"/>
                      <a:pt x="14" y="48"/>
                      <a:pt x="14" y="48"/>
                    </a:cubicBezTo>
                    <a:cubicBezTo>
                      <a:pt x="15" y="48"/>
                      <a:pt x="15" y="48"/>
                      <a:pt x="15" y="48"/>
                    </a:cubicBezTo>
                    <a:cubicBezTo>
                      <a:pt x="15" y="48"/>
                      <a:pt x="15" y="48"/>
                      <a:pt x="15" y="48"/>
                    </a:cubicBezTo>
                    <a:cubicBezTo>
                      <a:pt x="15" y="48"/>
                      <a:pt x="16" y="48"/>
                      <a:pt x="16" y="48"/>
                    </a:cubicBezTo>
                    <a:cubicBezTo>
                      <a:pt x="16" y="48"/>
                      <a:pt x="16" y="48"/>
                      <a:pt x="16" y="48"/>
                    </a:cubicBezTo>
                    <a:cubicBezTo>
                      <a:pt x="16" y="48"/>
                      <a:pt x="17" y="48"/>
                      <a:pt x="17" y="48"/>
                    </a:cubicBezTo>
                    <a:cubicBezTo>
                      <a:pt x="17" y="48"/>
                      <a:pt x="17" y="48"/>
                      <a:pt x="17" y="48"/>
                    </a:cubicBezTo>
                    <a:cubicBezTo>
                      <a:pt x="18" y="48"/>
                      <a:pt x="18" y="48"/>
                      <a:pt x="18" y="48"/>
                    </a:cubicBezTo>
                    <a:cubicBezTo>
                      <a:pt x="18" y="48"/>
                      <a:pt x="18" y="48"/>
                      <a:pt x="18" y="49"/>
                    </a:cubicBezTo>
                    <a:cubicBezTo>
                      <a:pt x="18" y="49"/>
                      <a:pt x="19" y="49"/>
                      <a:pt x="19" y="49"/>
                    </a:cubicBezTo>
                    <a:cubicBezTo>
                      <a:pt x="19" y="49"/>
                      <a:pt x="19" y="49"/>
                      <a:pt x="19" y="49"/>
                    </a:cubicBezTo>
                    <a:cubicBezTo>
                      <a:pt x="19" y="50"/>
                      <a:pt x="19" y="50"/>
                      <a:pt x="19" y="50"/>
                    </a:cubicBezTo>
                    <a:cubicBezTo>
                      <a:pt x="20" y="49"/>
                      <a:pt x="20" y="49"/>
                      <a:pt x="20" y="49"/>
                    </a:cubicBezTo>
                    <a:cubicBezTo>
                      <a:pt x="20" y="49"/>
                      <a:pt x="20" y="49"/>
                      <a:pt x="20" y="49"/>
                    </a:cubicBezTo>
                    <a:cubicBezTo>
                      <a:pt x="21" y="49"/>
                      <a:pt x="21" y="48"/>
                      <a:pt x="21" y="48"/>
                    </a:cubicBezTo>
                    <a:cubicBezTo>
                      <a:pt x="21" y="48"/>
                      <a:pt x="22" y="48"/>
                      <a:pt x="22" y="48"/>
                    </a:cubicBezTo>
                    <a:cubicBezTo>
                      <a:pt x="22" y="48"/>
                      <a:pt x="22" y="47"/>
                      <a:pt x="22" y="47"/>
                    </a:cubicBezTo>
                    <a:cubicBezTo>
                      <a:pt x="23" y="47"/>
                      <a:pt x="23" y="47"/>
                      <a:pt x="23" y="47"/>
                    </a:cubicBezTo>
                    <a:cubicBezTo>
                      <a:pt x="23" y="47"/>
                      <a:pt x="24" y="46"/>
                      <a:pt x="24" y="46"/>
                    </a:cubicBezTo>
                    <a:cubicBezTo>
                      <a:pt x="24" y="46"/>
                      <a:pt x="24" y="46"/>
                      <a:pt x="24" y="46"/>
                    </a:cubicBezTo>
                    <a:cubicBezTo>
                      <a:pt x="24" y="46"/>
                      <a:pt x="25" y="46"/>
                      <a:pt x="25" y="46"/>
                    </a:cubicBezTo>
                    <a:cubicBezTo>
                      <a:pt x="25" y="45"/>
                      <a:pt x="25" y="45"/>
                      <a:pt x="25" y="45"/>
                    </a:cubicBezTo>
                    <a:cubicBezTo>
                      <a:pt x="26" y="45"/>
                      <a:pt x="26" y="45"/>
                      <a:pt x="27" y="45"/>
                    </a:cubicBezTo>
                    <a:cubicBezTo>
                      <a:pt x="27" y="44"/>
                      <a:pt x="28" y="44"/>
                      <a:pt x="29" y="44"/>
                    </a:cubicBezTo>
                    <a:cubicBezTo>
                      <a:pt x="30" y="44"/>
                      <a:pt x="31"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3"/>
                      <a:pt x="35" y="43"/>
                      <a:pt x="35" y="43"/>
                    </a:cubicBezTo>
                    <a:cubicBezTo>
                      <a:pt x="35" y="43"/>
                      <a:pt x="35" y="43"/>
                      <a:pt x="35" y="43"/>
                    </a:cubicBezTo>
                    <a:cubicBezTo>
                      <a:pt x="35" y="43"/>
                      <a:pt x="35" y="43"/>
                      <a:pt x="35" y="43"/>
                    </a:cubicBezTo>
                    <a:cubicBezTo>
                      <a:pt x="35" y="43"/>
                      <a:pt x="35" y="43"/>
                      <a:pt x="35" y="43"/>
                    </a:cubicBezTo>
                    <a:cubicBezTo>
                      <a:pt x="36" y="43"/>
                      <a:pt x="36" y="43"/>
                      <a:pt x="36" y="43"/>
                    </a:cubicBezTo>
                    <a:cubicBezTo>
                      <a:pt x="36" y="43"/>
                      <a:pt x="36" y="43"/>
                      <a:pt x="36" y="43"/>
                    </a:cubicBezTo>
                    <a:cubicBezTo>
                      <a:pt x="36" y="43"/>
                      <a:pt x="36" y="42"/>
                      <a:pt x="36" y="42"/>
                    </a:cubicBezTo>
                    <a:cubicBezTo>
                      <a:pt x="37" y="42"/>
                      <a:pt x="37" y="42"/>
                      <a:pt x="37" y="42"/>
                    </a:cubicBezTo>
                    <a:cubicBezTo>
                      <a:pt x="37" y="42"/>
                      <a:pt x="37" y="42"/>
                      <a:pt x="37" y="42"/>
                    </a:cubicBezTo>
                    <a:cubicBezTo>
                      <a:pt x="36" y="41"/>
                      <a:pt x="35" y="40"/>
                      <a:pt x="34" y="39"/>
                    </a:cubicBezTo>
                    <a:cubicBezTo>
                      <a:pt x="33" y="38"/>
                      <a:pt x="32" y="38"/>
                      <a:pt x="32" y="37"/>
                    </a:cubicBezTo>
                    <a:cubicBezTo>
                      <a:pt x="31" y="36"/>
                      <a:pt x="31" y="36"/>
                      <a:pt x="30" y="36"/>
                    </a:cubicBezTo>
                    <a:cubicBezTo>
                      <a:pt x="29" y="35"/>
                      <a:pt x="29" y="35"/>
                      <a:pt x="29" y="35"/>
                    </a:cubicBezTo>
                    <a:cubicBezTo>
                      <a:pt x="28" y="34"/>
                      <a:pt x="28" y="34"/>
                      <a:pt x="28" y="34"/>
                    </a:cubicBezTo>
                    <a:cubicBezTo>
                      <a:pt x="28" y="34"/>
                      <a:pt x="28" y="34"/>
                      <a:pt x="28" y="33"/>
                    </a:cubicBezTo>
                    <a:cubicBezTo>
                      <a:pt x="28" y="33"/>
                      <a:pt x="28" y="33"/>
                      <a:pt x="28" y="33"/>
                    </a:cubicBezTo>
                    <a:cubicBezTo>
                      <a:pt x="28" y="32"/>
                      <a:pt x="28" y="32"/>
                      <a:pt x="28" y="32"/>
                    </a:cubicBezTo>
                    <a:cubicBezTo>
                      <a:pt x="28" y="32"/>
                      <a:pt x="28" y="31"/>
                      <a:pt x="28" y="31"/>
                    </a:cubicBezTo>
                    <a:cubicBezTo>
                      <a:pt x="28" y="30"/>
                      <a:pt x="28" y="30"/>
                      <a:pt x="29" y="30"/>
                    </a:cubicBezTo>
                    <a:cubicBezTo>
                      <a:pt x="29" y="29"/>
                      <a:pt x="29" y="29"/>
                      <a:pt x="29" y="29"/>
                    </a:cubicBezTo>
                    <a:cubicBezTo>
                      <a:pt x="30" y="29"/>
                      <a:pt x="30" y="28"/>
                      <a:pt x="31" y="28"/>
                    </a:cubicBezTo>
                    <a:cubicBezTo>
                      <a:pt x="31" y="28"/>
                      <a:pt x="32" y="28"/>
                      <a:pt x="33" y="27"/>
                    </a:cubicBezTo>
                    <a:cubicBezTo>
                      <a:pt x="34" y="27"/>
                      <a:pt x="35" y="26"/>
                      <a:pt x="36" y="26"/>
                    </a:cubicBezTo>
                    <a:cubicBezTo>
                      <a:pt x="37" y="25"/>
                      <a:pt x="38" y="24"/>
                      <a:pt x="39" y="24"/>
                    </a:cubicBezTo>
                    <a:cubicBezTo>
                      <a:pt x="40" y="23"/>
                      <a:pt x="41" y="22"/>
                      <a:pt x="42" y="22"/>
                    </a:cubicBezTo>
                    <a:cubicBezTo>
                      <a:pt x="42" y="22"/>
                      <a:pt x="42" y="21"/>
                      <a:pt x="43" y="21"/>
                    </a:cubicBezTo>
                    <a:cubicBezTo>
                      <a:pt x="43" y="21"/>
                      <a:pt x="43" y="21"/>
                      <a:pt x="44" y="20"/>
                    </a:cubicBezTo>
                    <a:cubicBezTo>
                      <a:pt x="44" y="20"/>
                      <a:pt x="44" y="20"/>
                      <a:pt x="45" y="20"/>
                    </a:cubicBezTo>
                    <a:cubicBezTo>
                      <a:pt x="45" y="20"/>
                      <a:pt x="45" y="19"/>
                      <a:pt x="45" y="19"/>
                    </a:cubicBezTo>
                    <a:cubicBezTo>
                      <a:pt x="46" y="19"/>
                      <a:pt x="46" y="19"/>
                      <a:pt x="46" y="18"/>
                    </a:cubicBezTo>
                    <a:cubicBezTo>
                      <a:pt x="46" y="18"/>
                      <a:pt x="47" y="18"/>
                      <a:pt x="47" y="17"/>
                    </a:cubicBezTo>
                    <a:cubicBezTo>
                      <a:pt x="47" y="17"/>
                      <a:pt x="47" y="16"/>
                      <a:pt x="47" y="16"/>
                    </a:cubicBezTo>
                    <a:cubicBezTo>
                      <a:pt x="47" y="15"/>
                      <a:pt x="47" y="15"/>
                      <a:pt x="47" y="14"/>
                    </a:cubicBezTo>
                    <a:cubicBezTo>
                      <a:pt x="47" y="14"/>
                      <a:pt x="47" y="14"/>
                      <a:pt x="47" y="13"/>
                    </a:cubicBezTo>
                    <a:cubicBezTo>
                      <a:pt x="47" y="13"/>
                      <a:pt x="47" y="12"/>
                      <a:pt x="47" y="12"/>
                    </a:cubicBezTo>
                    <a:cubicBezTo>
                      <a:pt x="47" y="11"/>
                      <a:pt x="47" y="11"/>
                      <a:pt x="48" y="10"/>
                    </a:cubicBezTo>
                    <a:cubicBezTo>
                      <a:pt x="48" y="10"/>
                      <a:pt x="48" y="10"/>
                      <a:pt x="48" y="9"/>
                    </a:cubicBezTo>
                    <a:cubicBezTo>
                      <a:pt x="48" y="9"/>
                      <a:pt x="49" y="8"/>
                      <a:pt x="49" y="7"/>
                    </a:cubicBezTo>
                    <a:cubicBezTo>
                      <a:pt x="50" y="7"/>
                      <a:pt x="50" y="6"/>
                      <a:pt x="51" y="5"/>
                    </a:cubicBezTo>
                    <a:cubicBezTo>
                      <a:pt x="52" y="5"/>
                      <a:pt x="53" y="4"/>
                      <a:pt x="54" y="3"/>
                    </a:cubicBezTo>
                    <a:cubicBezTo>
                      <a:pt x="55" y="2"/>
                      <a:pt x="56" y="1"/>
                      <a:pt x="57" y="0"/>
                    </a:cubicBezTo>
                    <a:cubicBezTo>
                      <a:pt x="57" y="1"/>
                      <a:pt x="57" y="1"/>
                      <a:pt x="57" y="1"/>
                    </a:cubicBezTo>
                    <a:cubicBezTo>
                      <a:pt x="56" y="0"/>
                      <a:pt x="56" y="0"/>
                      <a:pt x="56" y="0"/>
                    </a:cubicBezTo>
                    <a:cubicBezTo>
                      <a:pt x="56" y="0"/>
                      <a:pt x="56" y="0"/>
                      <a:pt x="56" y="0"/>
                    </a:cubicBezTo>
                    <a:cubicBezTo>
                      <a:pt x="56" y="0"/>
                      <a:pt x="56" y="0"/>
                      <a:pt x="56" y="0"/>
                    </a:cubicBezTo>
                    <a:cubicBezTo>
                      <a:pt x="56" y="0"/>
                      <a:pt x="56" y="0"/>
                      <a:pt x="56" y="0"/>
                    </a:cubicBezTo>
                    <a:cubicBezTo>
                      <a:pt x="56" y="0"/>
                      <a:pt x="56" y="0"/>
                      <a:pt x="56" y="0"/>
                    </a:cubicBezTo>
                    <a:moveTo>
                      <a:pt x="55" y="0"/>
                    </a:move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5" y="0"/>
                    </a:cubicBezTo>
                    <a:cubicBezTo>
                      <a:pt x="55" y="0"/>
                      <a:pt x="55" y="0"/>
                      <a:pt x="56" y="0"/>
                    </a:cubicBezTo>
                    <a:cubicBezTo>
                      <a:pt x="55" y="0"/>
                      <a:pt x="55" y="0"/>
                      <a:pt x="55" y="0"/>
                    </a:cubicBezTo>
                    <a:cubicBezTo>
                      <a:pt x="55" y="0"/>
                      <a:pt x="55" y="0"/>
                      <a:pt x="55" y="0"/>
                    </a:cubicBezTo>
                    <a:cubicBezTo>
                      <a:pt x="55" y="0"/>
                      <a:pt x="55" y="0"/>
                      <a:pt x="55" y="0"/>
                    </a:cubicBezTo>
                    <a:cubicBezTo>
                      <a:pt x="55" y="0"/>
                      <a:pt x="55"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1" name="Freeform 115">
                <a:extLst>
                  <a:ext uri="{FF2B5EF4-FFF2-40B4-BE49-F238E27FC236}">
                    <a16:creationId xmlns:a16="http://schemas.microsoft.com/office/drawing/2014/main" id="{2F44EDB7-36CE-AA4D-B048-2BA62CE4C13D}"/>
                  </a:ext>
                </a:extLst>
              </p:cNvPr>
              <p:cNvSpPr>
                <a:spLocks/>
              </p:cNvSpPr>
              <p:nvPr/>
            </p:nvSpPr>
            <p:spPr bwMode="auto">
              <a:xfrm>
                <a:off x="4440" y="960"/>
                <a:ext cx="67" cy="38"/>
              </a:xfrm>
              <a:custGeom>
                <a:avLst/>
                <a:gdLst>
                  <a:gd name="T0" fmla="*/ 10 w 63"/>
                  <a:gd name="T1" fmla="*/ 0 h 35"/>
                  <a:gd name="T2" fmla="*/ 9 w 63"/>
                  <a:gd name="T3" fmla="*/ 1 h 35"/>
                  <a:gd name="T4" fmla="*/ 5 w 63"/>
                  <a:gd name="T5" fmla="*/ 2 h 35"/>
                  <a:gd name="T6" fmla="*/ 4 w 63"/>
                  <a:gd name="T7" fmla="*/ 3 h 35"/>
                  <a:gd name="T8" fmla="*/ 2 w 63"/>
                  <a:gd name="T9" fmla="*/ 5 h 35"/>
                  <a:gd name="T10" fmla="*/ 1 w 63"/>
                  <a:gd name="T11" fmla="*/ 7 h 35"/>
                  <a:gd name="T12" fmla="*/ 1 w 63"/>
                  <a:gd name="T13" fmla="*/ 9 h 35"/>
                  <a:gd name="T14" fmla="*/ 0 w 63"/>
                  <a:gd name="T15" fmla="*/ 12 h 35"/>
                  <a:gd name="T16" fmla="*/ 0 w 63"/>
                  <a:gd name="T17" fmla="*/ 13 h 35"/>
                  <a:gd name="T18" fmla="*/ 2 w 63"/>
                  <a:gd name="T19" fmla="*/ 14 h 35"/>
                  <a:gd name="T20" fmla="*/ 4 w 63"/>
                  <a:gd name="T21" fmla="*/ 15 h 35"/>
                  <a:gd name="T22" fmla="*/ 5 w 63"/>
                  <a:gd name="T23" fmla="*/ 17 h 35"/>
                  <a:gd name="T24" fmla="*/ 8 w 63"/>
                  <a:gd name="T25" fmla="*/ 18 h 35"/>
                  <a:gd name="T26" fmla="*/ 11 w 63"/>
                  <a:gd name="T27" fmla="*/ 19 h 35"/>
                  <a:gd name="T28" fmla="*/ 15 w 63"/>
                  <a:gd name="T29" fmla="*/ 22 h 35"/>
                  <a:gd name="T30" fmla="*/ 20 w 63"/>
                  <a:gd name="T31" fmla="*/ 24 h 35"/>
                  <a:gd name="T32" fmla="*/ 24 w 63"/>
                  <a:gd name="T33" fmla="*/ 26 h 35"/>
                  <a:gd name="T34" fmla="*/ 24 w 63"/>
                  <a:gd name="T35" fmla="*/ 26 h 35"/>
                  <a:gd name="T36" fmla="*/ 27 w 63"/>
                  <a:gd name="T37" fmla="*/ 26 h 35"/>
                  <a:gd name="T38" fmla="*/ 30 w 63"/>
                  <a:gd name="T39" fmla="*/ 25 h 35"/>
                  <a:gd name="T40" fmla="*/ 32 w 63"/>
                  <a:gd name="T41" fmla="*/ 25 h 35"/>
                  <a:gd name="T42" fmla="*/ 36 w 63"/>
                  <a:gd name="T43" fmla="*/ 28 h 35"/>
                  <a:gd name="T44" fmla="*/ 39 w 63"/>
                  <a:gd name="T45" fmla="*/ 31 h 35"/>
                  <a:gd name="T46" fmla="*/ 44 w 63"/>
                  <a:gd name="T47" fmla="*/ 32 h 35"/>
                  <a:gd name="T48" fmla="*/ 48 w 63"/>
                  <a:gd name="T49" fmla="*/ 34 h 35"/>
                  <a:gd name="T50" fmla="*/ 51 w 63"/>
                  <a:gd name="T51" fmla="*/ 35 h 35"/>
                  <a:gd name="T52" fmla="*/ 58 w 63"/>
                  <a:gd name="T53" fmla="*/ 34 h 35"/>
                  <a:gd name="T54" fmla="*/ 62 w 63"/>
                  <a:gd name="T55" fmla="*/ 32 h 35"/>
                  <a:gd name="T56" fmla="*/ 62 w 63"/>
                  <a:gd name="T57" fmla="*/ 27 h 35"/>
                  <a:gd name="T58" fmla="*/ 62 w 63"/>
                  <a:gd name="T59" fmla="*/ 25 h 35"/>
                  <a:gd name="T60" fmla="*/ 62 w 63"/>
                  <a:gd name="T61" fmla="*/ 24 h 35"/>
                  <a:gd name="T62" fmla="*/ 62 w 63"/>
                  <a:gd name="T63" fmla="*/ 23 h 35"/>
                  <a:gd name="T64" fmla="*/ 61 w 63"/>
                  <a:gd name="T65" fmla="*/ 23 h 35"/>
                  <a:gd name="T66" fmla="*/ 57 w 63"/>
                  <a:gd name="T67" fmla="*/ 23 h 35"/>
                  <a:gd name="T68" fmla="*/ 53 w 63"/>
                  <a:gd name="T69" fmla="*/ 21 h 35"/>
                  <a:gd name="T70" fmla="*/ 50 w 63"/>
                  <a:gd name="T71" fmla="*/ 21 h 35"/>
                  <a:gd name="T72" fmla="*/ 50 w 63"/>
                  <a:gd name="T73" fmla="*/ 21 h 35"/>
                  <a:gd name="T74" fmla="*/ 50 w 63"/>
                  <a:gd name="T75" fmla="*/ 21 h 35"/>
                  <a:gd name="T76" fmla="*/ 46 w 63"/>
                  <a:gd name="T77" fmla="*/ 20 h 35"/>
                  <a:gd name="T78" fmla="*/ 33 w 63"/>
                  <a:gd name="T79" fmla="*/ 14 h 35"/>
                  <a:gd name="T80" fmla="*/ 28 w 63"/>
                  <a:gd name="T81" fmla="*/ 11 h 35"/>
                  <a:gd name="T82" fmla="*/ 20 w 63"/>
                  <a:gd name="T83" fmla="*/ 5 h 35"/>
                  <a:gd name="T84" fmla="*/ 14 w 63"/>
                  <a:gd name="T85" fmla="*/ 1 h 35"/>
                  <a:gd name="T86" fmla="*/ 11 w 63"/>
                  <a:gd name="T8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35">
                    <a:moveTo>
                      <a:pt x="11" y="0"/>
                    </a:moveTo>
                    <a:cubicBezTo>
                      <a:pt x="11" y="0"/>
                      <a:pt x="11" y="0"/>
                      <a:pt x="11" y="0"/>
                    </a:cubicBezTo>
                    <a:cubicBezTo>
                      <a:pt x="10" y="0"/>
                      <a:pt x="10" y="0"/>
                      <a:pt x="10" y="0"/>
                    </a:cubicBezTo>
                    <a:cubicBezTo>
                      <a:pt x="10" y="0"/>
                      <a:pt x="10" y="0"/>
                      <a:pt x="10" y="0"/>
                    </a:cubicBezTo>
                    <a:cubicBezTo>
                      <a:pt x="10" y="0"/>
                      <a:pt x="10" y="0"/>
                      <a:pt x="10" y="0"/>
                    </a:cubicBezTo>
                    <a:cubicBezTo>
                      <a:pt x="10" y="1"/>
                      <a:pt x="9" y="1"/>
                      <a:pt x="9" y="1"/>
                    </a:cubicBezTo>
                    <a:cubicBezTo>
                      <a:pt x="9" y="2"/>
                      <a:pt x="9" y="2"/>
                      <a:pt x="8" y="2"/>
                    </a:cubicBezTo>
                    <a:cubicBezTo>
                      <a:pt x="8" y="2"/>
                      <a:pt x="7" y="2"/>
                      <a:pt x="7" y="2"/>
                    </a:cubicBezTo>
                    <a:cubicBezTo>
                      <a:pt x="6" y="2"/>
                      <a:pt x="6" y="2"/>
                      <a:pt x="5" y="2"/>
                    </a:cubicBezTo>
                    <a:cubicBezTo>
                      <a:pt x="4" y="2"/>
                      <a:pt x="4" y="2"/>
                      <a:pt x="4" y="2"/>
                    </a:cubicBezTo>
                    <a:cubicBezTo>
                      <a:pt x="4" y="3"/>
                      <a:pt x="4" y="3"/>
                      <a:pt x="4" y="3"/>
                    </a:cubicBezTo>
                    <a:cubicBezTo>
                      <a:pt x="4" y="3"/>
                      <a:pt x="4" y="3"/>
                      <a:pt x="4" y="3"/>
                    </a:cubicBezTo>
                    <a:cubicBezTo>
                      <a:pt x="4" y="3"/>
                      <a:pt x="4" y="3"/>
                      <a:pt x="3" y="3"/>
                    </a:cubicBezTo>
                    <a:cubicBezTo>
                      <a:pt x="3" y="4"/>
                      <a:pt x="3" y="4"/>
                      <a:pt x="3" y="4"/>
                    </a:cubicBezTo>
                    <a:cubicBezTo>
                      <a:pt x="3" y="4"/>
                      <a:pt x="3" y="4"/>
                      <a:pt x="2" y="5"/>
                    </a:cubicBezTo>
                    <a:cubicBezTo>
                      <a:pt x="2" y="5"/>
                      <a:pt x="2" y="5"/>
                      <a:pt x="2" y="5"/>
                    </a:cubicBezTo>
                    <a:cubicBezTo>
                      <a:pt x="1" y="6"/>
                      <a:pt x="1" y="6"/>
                      <a:pt x="1" y="6"/>
                    </a:cubicBezTo>
                    <a:cubicBezTo>
                      <a:pt x="1" y="6"/>
                      <a:pt x="1" y="6"/>
                      <a:pt x="1" y="7"/>
                    </a:cubicBezTo>
                    <a:cubicBezTo>
                      <a:pt x="1" y="7"/>
                      <a:pt x="1" y="7"/>
                      <a:pt x="1" y="8"/>
                    </a:cubicBezTo>
                    <a:cubicBezTo>
                      <a:pt x="1" y="8"/>
                      <a:pt x="1" y="8"/>
                      <a:pt x="1" y="8"/>
                    </a:cubicBezTo>
                    <a:cubicBezTo>
                      <a:pt x="1" y="9"/>
                      <a:pt x="1" y="9"/>
                      <a:pt x="1" y="9"/>
                    </a:cubicBezTo>
                    <a:cubicBezTo>
                      <a:pt x="0" y="10"/>
                      <a:pt x="0" y="10"/>
                      <a:pt x="0" y="10"/>
                    </a:cubicBezTo>
                    <a:cubicBezTo>
                      <a:pt x="0" y="10"/>
                      <a:pt x="0" y="11"/>
                      <a:pt x="0" y="11"/>
                    </a:cubicBezTo>
                    <a:cubicBezTo>
                      <a:pt x="0" y="11"/>
                      <a:pt x="0" y="11"/>
                      <a:pt x="0" y="12"/>
                    </a:cubicBezTo>
                    <a:cubicBezTo>
                      <a:pt x="0" y="12"/>
                      <a:pt x="0" y="12"/>
                      <a:pt x="0" y="12"/>
                    </a:cubicBezTo>
                    <a:cubicBezTo>
                      <a:pt x="0" y="13"/>
                      <a:pt x="0" y="13"/>
                      <a:pt x="0" y="13"/>
                    </a:cubicBezTo>
                    <a:cubicBezTo>
                      <a:pt x="0" y="13"/>
                      <a:pt x="0" y="13"/>
                      <a:pt x="0" y="13"/>
                    </a:cubicBezTo>
                    <a:cubicBezTo>
                      <a:pt x="0" y="14"/>
                      <a:pt x="0" y="14"/>
                      <a:pt x="0" y="14"/>
                    </a:cubicBezTo>
                    <a:cubicBezTo>
                      <a:pt x="1" y="14"/>
                      <a:pt x="1" y="14"/>
                      <a:pt x="1" y="14"/>
                    </a:cubicBezTo>
                    <a:cubicBezTo>
                      <a:pt x="1" y="14"/>
                      <a:pt x="1" y="14"/>
                      <a:pt x="2" y="14"/>
                    </a:cubicBezTo>
                    <a:cubicBezTo>
                      <a:pt x="2" y="15"/>
                      <a:pt x="2" y="15"/>
                      <a:pt x="2" y="15"/>
                    </a:cubicBezTo>
                    <a:cubicBezTo>
                      <a:pt x="3" y="15"/>
                      <a:pt x="3" y="15"/>
                      <a:pt x="3" y="15"/>
                    </a:cubicBezTo>
                    <a:cubicBezTo>
                      <a:pt x="3" y="15"/>
                      <a:pt x="3" y="15"/>
                      <a:pt x="4" y="15"/>
                    </a:cubicBezTo>
                    <a:cubicBezTo>
                      <a:pt x="4" y="16"/>
                      <a:pt x="4" y="16"/>
                      <a:pt x="4" y="16"/>
                    </a:cubicBezTo>
                    <a:cubicBezTo>
                      <a:pt x="4" y="16"/>
                      <a:pt x="4" y="16"/>
                      <a:pt x="4" y="16"/>
                    </a:cubicBezTo>
                    <a:cubicBezTo>
                      <a:pt x="5" y="16"/>
                      <a:pt x="5" y="17"/>
                      <a:pt x="5" y="17"/>
                    </a:cubicBezTo>
                    <a:cubicBezTo>
                      <a:pt x="6" y="17"/>
                      <a:pt x="6" y="17"/>
                      <a:pt x="6" y="17"/>
                    </a:cubicBezTo>
                    <a:cubicBezTo>
                      <a:pt x="7" y="17"/>
                      <a:pt x="7" y="17"/>
                      <a:pt x="7" y="17"/>
                    </a:cubicBezTo>
                    <a:cubicBezTo>
                      <a:pt x="8" y="17"/>
                      <a:pt x="8" y="18"/>
                      <a:pt x="8" y="18"/>
                    </a:cubicBezTo>
                    <a:cubicBezTo>
                      <a:pt x="9" y="18"/>
                      <a:pt x="9" y="18"/>
                      <a:pt x="10" y="18"/>
                    </a:cubicBezTo>
                    <a:cubicBezTo>
                      <a:pt x="10" y="18"/>
                      <a:pt x="10" y="19"/>
                      <a:pt x="10" y="19"/>
                    </a:cubicBezTo>
                    <a:cubicBezTo>
                      <a:pt x="11" y="19"/>
                      <a:pt x="11" y="19"/>
                      <a:pt x="11" y="19"/>
                    </a:cubicBezTo>
                    <a:cubicBezTo>
                      <a:pt x="11" y="20"/>
                      <a:pt x="11" y="20"/>
                      <a:pt x="12" y="20"/>
                    </a:cubicBezTo>
                    <a:cubicBezTo>
                      <a:pt x="12" y="20"/>
                      <a:pt x="12" y="21"/>
                      <a:pt x="13" y="21"/>
                    </a:cubicBezTo>
                    <a:cubicBezTo>
                      <a:pt x="14" y="21"/>
                      <a:pt x="14" y="22"/>
                      <a:pt x="15" y="22"/>
                    </a:cubicBezTo>
                    <a:cubicBezTo>
                      <a:pt x="16" y="22"/>
                      <a:pt x="16" y="22"/>
                      <a:pt x="17" y="22"/>
                    </a:cubicBezTo>
                    <a:cubicBezTo>
                      <a:pt x="17" y="22"/>
                      <a:pt x="18" y="23"/>
                      <a:pt x="19" y="23"/>
                    </a:cubicBezTo>
                    <a:cubicBezTo>
                      <a:pt x="19" y="23"/>
                      <a:pt x="20" y="23"/>
                      <a:pt x="20" y="24"/>
                    </a:cubicBezTo>
                    <a:cubicBezTo>
                      <a:pt x="21" y="24"/>
                      <a:pt x="22" y="25"/>
                      <a:pt x="22" y="25"/>
                    </a:cubicBezTo>
                    <a:cubicBezTo>
                      <a:pt x="23" y="25"/>
                      <a:pt x="23"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7"/>
                      <a:pt x="25" y="27"/>
                      <a:pt x="25" y="27"/>
                    </a:cubicBezTo>
                    <a:cubicBezTo>
                      <a:pt x="25" y="27"/>
                      <a:pt x="25" y="26"/>
                      <a:pt x="26" y="26"/>
                    </a:cubicBezTo>
                    <a:cubicBezTo>
                      <a:pt x="26" y="26"/>
                      <a:pt x="26" y="26"/>
                      <a:pt x="27" y="26"/>
                    </a:cubicBezTo>
                    <a:cubicBezTo>
                      <a:pt x="27" y="26"/>
                      <a:pt x="27" y="26"/>
                      <a:pt x="28" y="26"/>
                    </a:cubicBezTo>
                    <a:cubicBezTo>
                      <a:pt x="28" y="26"/>
                      <a:pt x="28" y="26"/>
                      <a:pt x="29" y="26"/>
                    </a:cubicBezTo>
                    <a:cubicBezTo>
                      <a:pt x="29" y="26"/>
                      <a:pt x="29" y="25"/>
                      <a:pt x="30" y="25"/>
                    </a:cubicBezTo>
                    <a:cubicBezTo>
                      <a:pt x="30" y="25"/>
                      <a:pt x="30" y="25"/>
                      <a:pt x="30" y="25"/>
                    </a:cubicBezTo>
                    <a:cubicBezTo>
                      <a:pt x="31" y="25"/>
                      <a:pt x="31" y="25"/>
                      <a:pt x="31" y="25"/>
                    </a:cubicBezTo>
                    <a:cubicBezTo>
                      <a:pt x="31" y="25"/>
                      <a:pt x="32" y="25"/>
                      <a:pt x="32" y="25"/>
                    </a:cubicBezTo>
                    <a:cubicBezTo>
                      <a:pt x="32" y="25"/>
                      <a:pt x="33" y="25"/>
                      <a:pt x="33" y="25"/>
                    </a:cubicBezTo>
                    <a:cubicBezTo>
                      <a:pt x="34" y="26"/>
                      <a:pt x="34" y="26"/>
                      <a:pt x="35" y="27"/>
                    </a:cubicBezTo>
                    <a:cubicBezTo>
                      <a:pt x="35" y="27"/>
                      <a:pt x="36" y="28"/>
                      <a:pt x="36" y="28"/>
                    </a:cubicBezTo>
                    <a:cubicBezTo>
                      <a:pt x="37" y="29"/>
                      <a:pt x="37" y="30"/>
                      <a:pt x="37" y="30"/>
                    </a:cubicBezTo>
                    <a:cubicBezTo>
                      <a:pt x="37" y="30"/>
                      <a:pt x="37" y="30"/>
                      <a:pt x="38" y="30"/>
                    </a:cubicBezTo>
                    <a:cubicBezTo>
                      <a:pt x="38" y="31"/>
                      <a:pt x="38" y="31"/>
                      <a:pt x="39" y="31"/>
                    </a:cubicBezTo>
                    <a:cubicBezTo>
                      <a:pt x="39" y="31"/>
                      <a:pt x="40" y="31"/>
                      <a:pt x="41" y="31"/>
                    </a:cubicBezTo>
                    <a:cubicBezTo>
                      <a:pt x="41" y="32"/>
                      <a:pt x="42" y="32"/>
                      <a:pt x="42" y="32"/>
                    </a:cubicBezTo>
                    <a:cubicBezTo>
                      <a:pt x="43" y="32"/>
                      <a:pt x="43" y="32"/>
                      <a:pt x="44" y="32"/>
                    </a:cubicBezTo>
                    <a:cubicBezTo>
                      <a:pt x="44" y="33"/>
                      <a:pt x="45" y="33"/>
                      <a:pt x="45" y="33"/>
                    </a:cubicBezTo>
                    <a:cubicBezTo>
                      <a:pt x="46" y="33"/>
                      <a:pt x="46" y="33"/>
                      <a:pt x="47" y="33"/>
                    </a:cubicBezTo>
                    <a:cubicBezTo>
                      <a:pt x="47" y="34"/>
                      <a:pt x="48" y="34"/>
                      <a:pt x="48" y="34"/>
                    </a:cubicBezTo>
                    <a:cubicBezTo>
                      <a:pt x="48" y="34"/>
                      <a:pt x="48" y="34"/>
                      <a:pt x="48" y="34"/>
                    </a:cubicBezTo>
                    <a:cubicBezTo>
                      <a:pt x="49" y="34"/>
                      <a:pt x="49" y="34"/>
                      <a:pt x="49" y="34"/>
                    </a:cubicBezTo>
                    <a:cubicBezTo>
                      <a:pt x="50" y="35"/>
                      <a:pt x="50" y="35"/>
                      <a:pt x="51" y="35"/>
                    </a:cubicBezTo>
                    <a:cubicBezTo>
                      <a:pt x="51" y="35"/>
                      <a:pt x="52" y="35"/>
                      <a:pt x="52" y="35"/>
                    </a:cubicBezTo>
                    <a:cubicBezTo>
                      <a:pt x="53" y="35"/>
                      <a:pt x="54" y="35"/>
                      <a:pt x="55" y="35"/>
                    </a:cubicBezTo>
                    <a:cubicBezTo>
                      <a:pt x="56" y="34"/>
                      <a:pt x="57" y="34"/>
                      <a:pt x="58" y="34"/>
                    </a:cubicBezTo>
                    <a:cubicBezTo>
                      <a:pt x="59" y="34"/>
                      <a:pt x="60" y="34"/>
                      <a:pt x="60" y="33"/>
                    </a:cubicBezTo>
                    <a:cubicBezTo>
                      <a:pt x="61" y="33"/>
                      <a:pt x="61" y="33"/>
                      <a:pt x="62" y="33"/>
                    </a:cubicBezTo>
                    <a:cubicBezTo>
                      <a:pt x="62" y="32"/>
                      <a:pt x="62" y="32"/>
                      <a:pt x="62" y="32"/>
                    </a:cubicBezTo>
                    <a:cubicBezTo>
                      <a:pt x="62" y="31"/>
                      <a:pt x="63" y="31"/>
                      <a:pt x="63" y="30"/>
                    </a:cubicBezTo>
                    <a:cubicBezTo>
                      <a:pt x="63" y="30"/>
                      <a:pt x="62" y="29"/>
                      <a:pt x="62" y="29"/>
                    </a:cubicBezTo>
                    <a:cubicBezTo>
                      <a:pt x="62" y="28"/>
                      <a:pt x="62" y="28"/>
                      <a:pt x="62" y="27"/>
                    </a:cubicBezTo>
                    <a:cubicBezTo>
                      <a:pt x="62" y="27"/>
                      <a:pt x="62" y="27"/>
                      <a:pt x="62" y="27"/>
                    </a:cubicBezTo>
                    <a:cubicBezTo>
                      <a:pt x="62" y="26"/>
                      <a:pt x="62" y="26"/>
                      <a:pt x="62" y="26"/>
                    </a:cubicBezTo>
                    <a:cubicBezTo>
                      <a:pt x="62" y="26"/>
                      <a:pt x="62" y="25"/>
                      <a:pt x="62" y="25"/>
                    </a:cubicBezTo>
                    <a:cubicBezTo>
                      <a:pt x="62" y="25"/>
                      <a:pt x="62" y="25"/>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2" y="23"/>
                      <a:pt x="62" y="23"/>
                      <a:pt x="62" y="23"/>
                    </a:cubicBezTo>
                    <a:cubicBezTo>
                      <a:pt x="62" y="23"/>
                      <a:pt x="62" y="23"/>
                      <a:pt x="61" y="23"/>
                    </a:cubicBezTo>
                    <a:cubicBezTo>
                      <a:pt x="61" y="23"/>
                      <a:pt x="61" y="23"/>
                      <a:pt x="61" y="23"/>
                    </a:cubicBezTo>
                    <a:cubicBezTo>
                      <a:pt x="61" y="23"/>
                      <a:pt x="61" y="23"/>
                      <a:pt x="61" y="23"/>
                    </a:cubicBezTo>
                    <a:cubicBezTo>
                      <a:pt x="60" y="23"/>
                      <a:pt x="60" y="23"/>
                      <a:pt x="60" y="23"/>
                    </a:cubicBezTo>
                    <a:cubicBezTo>
                      <a:pt x="60" y="23"/>
                      <a:pt x="59" y="23"/>
                      <a:pt x="59" y="23"/>
                    </a:cubicBezTo>
                    <a:cubicBezTo>
                      <a:pt x="58" y="23"/>
                      <a:pt x="57" y="23"/>
                      <a:pt x="57" y="23"/>
                    </a:cubicBezTo>
                    <a:cubicBezTo>
                      <a:pt x="56" y="23"/>
                      <a:pt x="56" y="22"/>
                      <a:pt x="55" y="22"/>
                    </a:cubicBezTo>
                    <a:cubicBezTo>
                      <a:pt x="55" y="22"/>
                      <a:pt x="55" y="22"/>
                      <a:pt x="54" y="22"/>
                    </a:cubicBezTo>
                    <a:cubicBezTo>
                      <a:pt x="54" y="22"/>
                      <a:pt x="53" y="22"/>
                      <a:pt x="53" y="21"/>
                    </a:cubicBezTo>
                    <a:cubicBezTo>
                      <a:pt x="53" y="21"/>
                      <a:pt x="52" y="21"/>
                      <a:pt x="52" y="21"/>
                    </a:cubicBezTo>
                    <a:cubicBezTo>
                      <a:pt x="52" y="21"/>
                      <a:pt x="51" y="21"/>
                      <a:pt x="51" y="21"/>
                    </a:cubicBezTo>
                    <a:cubicBezTo>
                      <a:pt x="51"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49" y="21"/>
                      <a:pt x="47" y="21"/>
                      <a:pt x="46" y="20"/>
                    </a:cubicBezTo>
                    <a:cubicBezTo>
                      <a:pt x="45" y="20"/>
                      <a:pt x="43" y="19"/>
                      <a:pt x="41" y="19"/>
                    </a:cubicBezTo>
                    <a:cubicBezTo>
                      <a:pt x="40" y="18"/>
                      <a:pt x="38" y="17"/>
                      <a:pt x="37" y="17"/>
                    </a:cubicBezTo>
                    <a:cubicBezTo>
                      <a:pt x="35" y="16"/>
                      <a:pt x="34" y="15"/>
                      <a:pt x="33" y="14"/>
                    </a:cubicBezTo>
                    <a:cubicBezTo>
                      <a:pt x="33" y="14"/>
                      <a:pt x="32" y="14"/>
                      <a:pt x="32" y="13"/>
                    </a:cubicBezTo>
                    <a:cubicBezTo>
                      <a:pt x="31" y="13"/>
                      <a:pt x="30" y="12"/>
                      <a:pt x="30" y="12"/>
                    </a:cubicBezTo>
                    <a:cubicBezTo>
                      <a:pt x="29" y="12"/>
                      <a:pt x="28" y="11"/>
                      <a:pt x="28" y="11"/>
                    </a:cubicBezTo>
                    <a:cubicBezTo>
                      <a:pt x="27" y="10"/>
                      <a:pt x="26" y="10"/>
                      <a:pt x="25" y="9"/>
                    </a:cubicBezTo>
                    <a:cubicBezTo>
                      <a:pt x="24" y="8"/>
                      <a:pt x="23" y="8"/>
                      <a:pt x="22" y="7"/>
                    </a:cubicBezTo>
                    <a:cubicBezTo>
                      <a:pt x="21" y="6"/>
                      <a:pt x="20" y="6"/>
                      <a:pt x="20" y="5"/>
                    </a:cubicBezTo>
                    <a:cubicBezTo>
                      <a:pt x="19" y="4"/>
                      <a:pt x="18" y="4"/>
                      <a:pt x="17" y="3"/>
                    </a:cubicBezTo>
                    <a:cubicBezTo>
                      <a:pt x="17" y="3"/>
                      <a:pt x="16" y="2"/>
                      <a:pt x="16" y="2"/>
                    </a:cubicBezTo>
                    <a:cubicBezTo>
                      <a:pt x="15" y="2"/>
                      <a:pt x="15" y="1"/>
                      <a:pt x="14" y="1"/>
                    </a:cubicBezTo>
                    <a:cubicBezTo>
                      <a:pt x="14" y="1"/>
                      <a:pt x="14" y="1"/>
                      <a:pt x="13" y="0"/>
                    </a:cubicBezTo>
                    <a:cubicBezTo>
                      <a:pt x="13" y="0"/>
                      <a:pt x="13"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2" name="Freeform 116">
                <a:extLst>
                  <a:ext uri="{FF2B5EF4-FFF2-40B4-BE49-F238E27FC236}">
                    <a16:creationId xmlns:a16="http://schemas.microsoft.com/office/drawing/2014/main" id="{183C5E96-6442-854B-AC54-630AD17AF2E2}"/>
                  </a:ext>
                </a:extLst>
              </p:cNvPr>
              <p:cNvSpPr>
                <a:spLocks/>
              </p:cNvSpPr>
              <p:nvPr/>
            </p:nvSpPr>
            <p:spPr bwMode="auto">
              <a:xfrm>
                <a:off x="4439" y="960"/>
                <a:ext cx="69" cy="39"/>
              </a:xfrm>
              <a:custGeom>
                <a:avLst/>
                <a:gdLst>
                  <a:gd name="T0" fmla="*/ 11 w 65"/>
                  <a:gd name="T1" fmla="*/ 0 h 36"/>
                  <a:gd name="T2" fmla="*/ 8 w 65"/>
                  <a:gd name="T3" fmla="*/ 2 h 36"/>
                  <a:gd name="T4" fmla="*/ 11 w 65"/>
                  <a:gd name="T5" fmla="*/ 0 h 36"/>
                  <a:gd name="T6" fmla="*/ 15 w 65"/>
                  <a:gd name="T7" fmla="*/ 1 h 36"/>
                  <a:gd name="T8" fmla="*/ 26 w 65"/>
                  <a:gd name="T9" fmla="*/ 9 h 36"/>
                  <a:gd name="T10" fmla="*/ 38 w 65"/>
                  <a:gd name="T11" fmla="*/ 17 h 36"/>
                  <a:gd name="T12" fmla="*/ 51 w 65"/>
                  <a:gd name="T13" fmla="*/ 21 h 36"/>
                  <a:gd name="T14" fmla="*/ 51 w 65"/>
                  <a:gd name="T15" fmla="*/ 21 h 36"/>
                  <a:gd name="T16" fmla="*/ 55 w 65"/>
                  <a:gd name="T17" fmla="*/ 22 h 36"/>
                  <a:gd name="T18" fmla="*/ 62 w 65"/>
                  <a:gd name="T19" fmla="*/ 23 h 36"/>
                  <a:gd name="T20" fmla="*/ 63 w 65"/>
                  <a:gd name="T21" fmla="*/ 23 h 36"/>
                  <a:gd name="T22" fmla="*/ 63 w 65"/>
                  <a:gd name="T23" fmla="*/ 26 h 36"/>
                  <a:gd name="T24" fmla="*/ 63 w 65"/>
                  <a:gd name="T25" fmla="*/ 32 h 36"/>
                  <a:gd name="T26" fmla="*/ 53 w 65"/>
                  <a:gd name="T27" fmla="*/ 35 h 36"/>
                  <a:gd name="T28" fmla="*/ 48 w 65"/>
                  <a:gd name="T29" fmla="*/ 33 h 36"/>
                  <a:gd name="T30" fmla="*/ 40 w 65"/>
                  <a:gd name="T31" fmla="*/ 31 h 36"/>
                  <a:gd name="T32" fmla="*/ 34 w 65"/>
                  <a:gd name="T33" fmla="*/ 25 h 36"/>
                  <a:gd name="T34" fmla="*/ 30 w 65"/>
                  <a:gd name="T35" fmla="*/ 26 h 36"/>
                  <a:gd name="T36" fmla="*/ 25 w 65"/>
                  <a:gd name="T37" fmla="*/ 26 h 36"/>
                  <a:gd name="T38" fmla="*/ 23 w 65"/>
                  <a:gd name="T39" fmla="*/ 25 h 36"/>
                  <a:gd name="T40" fmla="*/ 14 w 65"/>
                  <a:gd name="T41" fmla="*/ 21 h 36"/>
                  <a:gd name="T42" fmla="*/ 9 w 65"/>
                  <a:gd name="T43" fmla="*/ 18 h 36"/>
                  <a:gd name="T44" fmla="*/ 5 w 65"/>
                  <a:gd name="T45" fmla="*/ 16 h 36"/>
                  <a:gd name="T46" fmla="*/ 2 w 65"/>
                  <a:gd name="T47" fmla="*/ 14 h 36"/>
                  <a:gd name="T48" fmla="*/ 1 w 65"/>
                  <a:gd name="T49" fmla="*/ 12 h 36"/>
                  <a:gd name="T50" fmla="*/ 2 w 65"/>
                  <a:gd name="T51" fmla="*/ 8 h 36"/>
                  <a:gd name="T52" fmla="*/ 4 w 65"/>
                  <a:gd name="T53" fmla="*/ 4 h 36"/>
                  <a:gd name="T54" fmla="*/ 4 w 65"/>
                  <a:gd name="T55" fmla="*/ 3 h 36"/>
                  <a:gd name="T56" fmla="*/ 4 w 65"/>
                  <a:gd name="T57" fmla="*/ 2 h 36"/>
                  <a:gd name="T58" fmla="*/ 2 w 65"/>
                  <a:gd name="T59" fmla="*/ 4 h 36"/>
                  <a:gd name="T60" fmla="*/ 1 w 65"/>
                  <a:gd name="T61" fmla="*/ 8 h 36"/>
                  <a:gd name="T62" fmla="*/ 0 w 65"/>
                  <a:gd name="T63" fmla="*/ 12 h 36"/>
                  <a:gd name="T64" fmla="*/ 2 w 65"/>
                  <a:gd name="T65" fmla="*/ 15 h 36"/>
                  <a:gd name="T66" fmla="*/ 5 w 65"/>
                  <a:gd name="T67" fmla="*/ 17 h 36"/>
                  <a:gd name="T68" fmla="*/ 10 w 65"/>
                  <a:gd name="T69" fmla="*/ 19 h 36"/>
                  <a:gd name="T70" fmla="*/ 16 w 65"/>
                  <a:gd name="T71" fmla="*/ 23 h 36"/>
                  <a:gd name="T72" fmla="*/ 24 w 65"/>
                  <a:gd name="T73" fmla="*/ 27 h 36"/>
                  <a:gd name="T74" fmla="*/ 26 w 65"/>
                  <a:gd name="T75" fmla="*/ 28 h 36"/>
                  <a:gd name="T76" fmla="*/ 31 w 65"/>
                  <a:gd name="T77" fmla="*/ 26 h 36"/>
                  <a:gd name="T78" fmla="*/ 35 w 65"/>
                  <a:gd name="T79" fmla="*/ 27 h 36"/>
                  <a:gd name="T80" fmla="*/ 40 w 65"/>
                  <a:gd name="T81" fmla="*/ 32 h 36"/>
                  <a:gd name="T82" fmla="*/ 48 w 65"/>
                  <a:gd name="T83" fmla="*/ 35 h 36"/>
                  <a:gd name="T84" fmla="*/ 56 w 65"/>
                  <a:gd name="T85" fmla="*/ 36 h 36"/>
                  <a:gd name="T86" fmla="*/ 64 w 65"/>
                  <a:gd name="T87" fmla="*/ 32 h 36"/>
                  <a:gd name="T88" fmla="*/ 64 w 65"/>
                  <a:gd name="T89" fmla="*/ 28 h 36"/>
                  <a:gd name="T90" fmla="*/ 64 w 65"/>
                  <a:gd name="T91" fmla="*/ 24 h 36"/>
                  <a:gd name="T92" fmla="*/ 64 w 65"/>
                  <a:gd name="T93" fmla="*/ 24 h 36"/>
                  <a:gd name="T94" fmla="*/ 64 w 65"/>
                  <a:gd name="T95" fmla="*/ 24 h 36"/>
                  <a:gd name="T96" fmla="*/ 64 w 65"/>
                  <a:gd name="T97" fmla="*/ 24 h 36"/>
                  <a:gd name="T98" fmla="*/ 64 w 65"/>
                  <a:gd name="T99" fmla="*/ 24 h 36"/>
                  <a:gd name="T100" fmla="*/ 64 w 65"/>
                  <a:gd name="T101" fmla="*/ 23 h 36"/>
                  <a:gd name="T102" fmla="*/ 62 w 65"/>
                  <a:gd name="T103" fmla="*/ 23 h 36"/>
                  <a:gd name="T104" fmla="*/ 61 w 65"/>
                  <a:gd name="T105" fmla="*/ 23 h 36"/>
                  <a:gd name="T106" fmla="*/ 54 w 65"/>
                  <a:gd name="T107" fmla="*/ 21 h 36"/>
                  <a:gd name="T108" fmla="*/ 51 w 65"/>
                  <a:gd name="T109" fmla="*/ 21 h 36"/>
                  <a:gd name="T110" fmla="*/ 51 w 65"/>
                  <a:gd name="T111" fmla="*/ 21 h 36"/>
                  <a:gd name="T112" fmla="*/ 34 w 65"/>
                  <a:gd name="T113" fmla="*/ 14 h 36"/>
                  <a:gd name="T114" fmla="*/ 23 w 65"/>
                  <a:gd name="T115" fmla="*/ 7 h 36"/>
                  <a:gd name="T116" fmla="*/ 14 w 65"/>
                  <a:gd name="T1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6">
                    <a:moveTo>
                      <a:pt x="12" y="0"/>
                    </a:moveTo>
                    <a:cubicBezTo>
                      <a:pt x="12" y="0"/>
                      <a:pt x="12" y="0"/>
                      <a:pt x="12" y="0"/>
                    </a:cubicBezTo>
                    <a:cubicBezTo>
                      <a:pt x="11" y="0"/>
                      <a:pt x="11" y="0"/>
                      <a:pt x="11" y="0"/>
                    </a:cubicBezTo>
                    <a:cubicBezTo>
                      <a:pt x="11" y="0"/>
                      <a:pt x="11" y="0"/>
                      <a:pt x="11" y="0"/>
                    </a:cubicBezTo>
                    <a:cubicBezTo>
                      <a:pt x="11" y="0"/>
                      <a:pt x="11" y="0"/>
                      <a:pt x="11" y="0"/>
                    </a:cubicBezTo>
                    <a:cubicBezTo>
                      <a:pt x="11" y="1"/>
                      <a:pt x="10" y="1"/>
                      <a:pt x="10" y="1"/>
                    </a:cubicBezTo>
                    <a:cubicBezTo>
                      <a:pt x="10" y="2"/>
                      <a:pt x="10" y="2"/>
                      <a:pt x="9" y="2"/>
                    </a:cubicBezTo>
                    <a:cubicBezTo>
                      <a:pt x="9" y="2"/>
                      <a:pt x="8" y="2"/>
                      <a:pt x="8" y="2"/>
                    </a:cubicBezTo>
                    <a:cubicBezTo>
                      <a:pt x="7" y="2"/>
                      <a:pt x="7" y="2"/>
                      <a:pt x="6" y="2"/>
                    </a:cubicBezTo>
                    <a:cubicBezTo>
                      <a:pt x="7" y="2"/>
                      <a:pt x="7" y="2"/>
                      <a:pt x="8" y="2"/>
                    </a:cubicBezTo>
                    <a:cubicBezTo>
                      <a:pt x="8" y="2"/>
                      <a:pt x="9" y="2"/>
                      <a:pt x="9" y="2"/>
                    </a:cubicBezTo>
                    <a:cubicBezTo>
                      <a:pt x="10" y="2"/>
                      <a:pt x="10" y="2"/>
                      <a:pt x="10" y="1"/>
                    </a:cubicBezTo>
                    <a:cubicBezTo>
                      <a:pt x="10" y="1"/>
                      <a:pt x="11" y="1"/>
                      <a:pt x="11" y="0"/>
                    </a:cubicBezTo>
                    <a:cubicBezTo>
                      <a:pt x="11" y="0"/>
                      <a:pt x="11" y="0"/>
                      <a:pt x="11" y="0"/>
                    </a:cubicBezTo>
                    <a:cubicBezTo>
                      <a:pt x="11" y="0"/>
                      <a:pt x="11" y="0"/>
                      <a:pt x="11" y="0"/>
                    </a:cubicBezTo>
                    <a:cubicBezTo>
                      <a:pt x="11" y="0"/>
                      <a:pt x="11" y="0"/>
                      <a:pt x="12" y="0"/>
                    </a:cubicBezTo>
                    <a:cubicBezTo>
                      <a:pt x="12" y="0"/>
                      <a:pt x="12" y="0"/>
                      <a:pt x="12" y="0"/>
                    </a:cubicBezTo>
                    <a:cubicBezTo>
                      <a:pt x="12" y="0"/>
                      <a:pt x="13" y="0"/>
                      <a:pt x="13" y="0"/>
                    </a:cubicBezTo>
                    <a:cubicBezTo>
                      <a:pt x="14" y="0"/>
                      <a:pt x="14" y="0"/>
                      <a:pt x="14" y="0"/>
                    </a:cubicBezTo>
                    <a:cubicBezTo>
                      <a:pt x="15" y="1"/>
                      <a:pt x="15" y="1"/>
                      <a:pt x="15" y="1"/>
                    </a:cubicBezTo>
                    <a:cubicBezTo>
                      <a:pt x="16" y="1"/>
                      <a:pt x="16" y="2"/>
                      <a:pt x="17" y="2"/>
                    </a:cubicBezTo>
                    <a:cubicBezTo>
                      <a:pt x="17" y="2"/>
                      <a:pt x="18" y="3"/>
                      <a:pt x="18" y="3"/>
                    </a:cubicBezTo>
                    <a:cubicBezTo>
                      <a:pt x="19" y="4"/>
                      <a:pt x="20" y="4"/>
                      <a:pt x="21" y="5"/>
                    </a:cubicBezTo>
                    <a:cubicBezTo>
                      <a:pt x="21" y="6"/>
                      <a:pt x="22" y="6"/>
                      <a:pt x="23" y="7"/>
                    </a:cubicBezTo>
                    <a:cubicBezTo>
                      <a:pt x="24" y="8"/>
                      <a:pt x="25" y="8"/>
                      <a:pt x="26" y="9"/>
                    </a:cubicBezTo>
                    <a:cubicBezTo>
                      <a:pt x="27" y="10"/>
                      <a:pt x="28" y="10"/>
                      <a:pt x="29" y="11"/>
                    </a:cubicBezTo>
                    <a:cubicBezTo>
                      <a:pt x="29" y="11"/>
                      <a:pt x="30" y="12"/>
                      <a:pt x="31" y="12"/>
                    </a:cubicBezTo>
                    <a:cubicBezTo>
                      <a:pt x="31" y="12"/>
                      <a:pt x="32" y="13"/>
                      <a:pt x="33" y="13"/>
                    </a:cubicBezTo>
                    <a:cubicBezTo>
                      <a:pt x="33" y="14"/>
                      <a:pt x="34" y="14"/>
                      <a:pt x="34" y="14"/>
                    </a:cubicBezTo>
                    <a:cubicBezTo>
                      <a:pt x="35" y="15"/>
                      <a:pt x="36" y="16"/>
                      <a:pt x="38" y="17"/>
                    </a:cubicBezTo>
                    <a:cubicBezTo>
                      <a:pt x="39" y="17"/>
                      <a:pt x="41" y="18"/>
                      <a:pt x="42" y="19"/>
                    </a:cubicBezTo>
                    <a:cubicBezTo>
                      <a:pt x="44" y="19"/>
                      <a:pt x="46" y="20"/>
                      <a:pt x="47" y="20"/>
                    </a:cubicBezTo>
                    <a:cubicBezTo>
                      <a:pt x="48" y="21"/>
                      <a:pt x="50"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2" y="21"/>
                      <a:pt x="52" y="21"/>
                    </a:cubicBezTo>
                    <a:cubicBezTo>
                      <a:pt x="52" y="21"/>
                      <a:pt x="53" y="21"/>
                      <a:pt x="53" y="21"/>
                    </a:cubicBezTo>
                    <a:cubicBezTo>
                      <a:pt x="53" y="21"/>
                      <a:pt x="54" y="21"/>
                      <a:pt x="54" y="21"/>
                    </a:cubicBezTo>
                    <a:cubicBezTo>
                      <a:pt x="54" y="22"/>
                      <a:pt x="55" y="22"/>
                      <a:pt x="55" y="22"/>
                    </a:cubicBezTo>
                    <a:cubicBezTo>
                      <a:pt x="56" y="22"/>
                      <a:pt x="56" y="22"/>
                      <a:pt x="56" y="22"/>
                    </a:cubicBezTo>
                    <a:cubicBezTo>
                      <a:pt x="57" y="22"/>
                      <a:pt x="57" y="23"/>
                      <a:pt x="58" y="23"/>
                    </a:cubicBezTo>
                    <a:cubicBezTo>
                      <a:pt x="58" y="23"/>
                      <a:pt x="59" y="23"/>
                      <a:pt x="60" y="23"/>
                    </a:cubicBezTo>
                    <a:cubicBezTo>
                      <a:pt x="60" y="23"/>
                      <a:pt x="61" y="23"/>
                      <a:pt x="61" y="23"/>
                    </a:cubicBezTo>
                    <a:cubicBezTo>
                      <a:pt x="62" y="23"/>
                      <a:pt x="62" y="23"/>
                      <a:pt x="62" y="23"/>
                    </a:cubicBezTo>
                    <a:cubicBezTo>
                      <a:pt x="62" y="23"/>
                      <a:pt x="62" y="23"/>
                      <a:pt x="62" y="23"/>
                    </a:cubicBezTo>
                    <a:cubicBezTo>
                      <a:pt x="62" y="23"/>
                      <a:pt x="62" y="23"/>
                      <a:pt x="62" y="23"/>
                    </a:cubicBezTo>
                    <a:cubicBezTo>
                      <a:pt x="63" y="23"/>
                      <a:pt x="63" y="23"/>
                      <a:pt x="63" y="23"/>
                    </a:cubicBezTo>
                    <a:cubicBezTo>
                      <a:pt x="63" y="23"/>
                      <a:pt x="63" y="23"/>
                      <a:pt x="63" y="23"/>
                    </a:cubicBezTo>
                    <a:cubicBezTo>
                      <a:pt x="63" y="23"/>
                      <a:pt x="63" y="23"/>
                      <a:pt x="63" y="23"/>
                    </a:cubicBezTo>
                    <a:cubicBezTo>
                      <a:pt x="63" y="23"/>
                      <a:pt x="63" y="24"/>
                      <a:pt x="63" y="24"/>
                    </a:cubicBezTo>
                    <a:cubicBezTo>
                      <a:pt x="63" y="24"/>
                      <a:pt x="63" y="24"/>
                      <a:pt x="63" y="24"/>
                    </a:cubicBezTo>
                    <a:cubicBezTo>
                      <a:pt x="63" y="24"/>
                      <a:pt x="63" y="24"/>
                      <a:pt x="63" y="24"/>
                    </a:cubicBezTo>
                    <a:cubicBezTo>
                      <a:pt x="63" y="25"/>
                      <a:pt x="63" y="25"/>
                      <a:pt x="63" y="25"/>
                    </a:cubicBezTo>
                    <a:cubicBezTo>
                      <a:pt x="63" y="25"/>
                      <a:pt x="63" y="26"/>
                      <a:pt x="63" y="26"/>
                    </a:cubicBezTo>
                    <a:cubicBezTo>
                      <a:pt x="63" y="26"/>
                      <a:pt x="63" y="26"/>
                      <a:pt x="63" y="27"/>
                    </a:cubicBezTo>
                    <a:cubicBezTo>
                      <a:pt x="63" y="27"/>
                      <a:pt x="63" y="27"/>
                      <a:pt x="63" y="27"/>
                    </a:cubicBezTo>
                    <a:cubicBezTo>
                      <a:pt x="63" y="28"/>
                      <a:pt x="63" y="28"/>
                      <a:pt x="63" y="29"/>
                    </a:cubicBezTo>
                    <a:cubicBezTo>
                      <a:pt x="63" y="29"/>
                      <a:pt x="64" y="30"/>
                      <a:pt x="64" y="30"/>
                    </a:cubicBezTo>
                    <a:cubicBezTo>
                      <a:pt x="64" y="31"/>
                      <a:pt x="63" y="31"/>
                      <a:pt x="63" y="32"/>
                    </a:cubicBezTo>
                    <a:cubicBezTo>
                      <a:pt x="63" y="32"/>
                      <a:pt x="63" y="32"/>
                      <a:pt x="63" y="33"/>
                    </a:cubicBezTo>
                    <a:cubicBezTo>
                      <a:pt x="62" y="33"/>
                      <a:pt x="62" y="33"/>
                      <a:pt x="61" y="33"/>
                    </a:cubicBezTo>
                    <a:cubicBezTo>
                      <a:pt x="61" y="34"/>
                      <a:pt x="60" y="34"/>
                      <a:pt x="59" y="34"/>
                    </a:cubicBezTo>
                    <a:cubicBezTo>
                      <a:pt x="58" y="34"/>
                      <a:pt x="57" y="34"/>
                      <a:pt x="56" y="35"/>
                    </a:cubicBezTo>
                    <a:cubicBezTo>
                      <a:pt x="55" y="35"/>
                      <a:pt x="54" y="35"/>
                      <a:pt x="53" y="35"/>
                    </a:cubicBezTo>
                    <a:cubicBezTo>
                      <a:pt x="53" y="35"/>
                      <a:pt x="52" y="35"/>
                      <a:pt x="52" y="35"/>
                    </a:cubicBezTo>
                    <a:cubicBezTo>
                      <a:pt x="51" y="35"/>
                      <a:pt x="51" y="35"/>
                      <a:pt x="50" y="34"/>
                    </a:cubicBezTo>
                    <a:cubicBezTo>
                      <a:pt x="50" y="34"/>
                      <a:pt x="50" y="34"/>
                      <a:pt x="49" y="34"/>
                    </a:cubicBezTo>
                    <a:cubicBezTo>
                      <a:pt x="49" y="34"/>
                      <a:pt x="49" y="34"/>
                      <a:pt x="49" y="34"/>
                    </a:cubicBezTo>
                    <a:cubicBezTo>
                      <a:pt x="49" y="34"/>
                      <a:pt x="48" y="34"/>
                      <a:pt x="48" y="33"/>
                    </a:cubicBezTo>
                    <a:cubicBezTo>
                      <a:pt x="47" y="33"/>
                      <a:pt x="47" y="33"/>
                      <a:pt x="46" y="33"/>
                    </a:cubicBezTo>
                    <a:cubicBezTo>
                      <a:pt x="46" y="33"/>
                      <a:pt x="45" y="33"/>
                      <a:pt x="45" y="32"/>
                    </a:cubicBezTo>
                    <a:cubicBezTo>
                      <a:pt x="44" y="32"/>
                      <a:pt x="44" y="32"/>
                      <a:pt x="43" y="32"/>
                    </a:cubicBezTo>
                    <a:cubicBezTo>
                      <a:pt x="43" y="32"/>
                      <a:pt x="42" y="32"/>
                      <a:pt x="42" y="31"/>
                    </a:cubicBezTo>
                    <a:cubicBezTo>
                      <a:pt x="41" y="31"/>
                      <a:pt x="40" y="31"/>
                      <a:pt x="40" y="31"/>
                    </a:cubicBezTo>
                    <a:cubicBezTo>
                      <a:pt x="39" y="31"/>
                      <a:pt x="39" y="31"/>
                      <a:pt x="39" y="30"/>
                    </a:cubicBezTo>
                    <a:cubicBezTo>
                      <a:pt x="38" y="30"/>
                      <a:pt x="38" y="30"/>
                      <a:pt x="38" y="30"/>
                    </a:cubicBezTo>
                    <a:cubicBezTo>
                      <a:pt x="38" y="30"/>
                      <a:pt x="38" y="29"/>
                      <a:pt x="37" y="28"/>
                    </a:cubicBezTo>
                    <a:cubicBezTo>
                      <a:pt x="37" y="28"/>
                      <a:pt x="36" y="27"/>
                      <a:pt x="36" y="27"/>
                    </a:cubicBezTo>
                    <a:cubicBezTo>
                      <a:pt x="35" y="26"/>
                      <a:pt x="35" y="26"/>
                      <a:pt x="34" y="25"/>
                    </a:cubicBezTo>
                    <a:cubicBezTo>
                      <a:pt x="34" y="25"/>
                      <a:pt x="33" y="25"/>
                      <a:pt x="33" y="25"/>
                    </a:cubicBezTo>
                    <a:cubicBezTo>
                      <a:pt x="33" y="25"/>
                      <a:pt x="32" y="25"/>
                      <a:pt x="32" y="25"/>
                    </a:cubicBezTo>
                    <a:cubicBezTo>
                      <a:pt x="32" y="25"/>
                      <a:pt x="32" y="25"/>
                      <a:pt x="31" y="25"/>
                    </a:cubicBezTo>
                    <a:cubicBezTo>
                      <a:pt x="31" y="25"/>
                      <a:pt x="31" y="25"/>
                      <a:pt x="31" y="25"/>
                    </a:cubicBezTo>
                    <a:cubicBezTo>
                      <a:pt x="30" y="25"/>
                      <a:pt x="30" y="26"/>
                      <a:pt x="30" y="26"/>
                    </a:cubicBezTo>
                    <a:cubicBezTo>
                      <a:pt x="29" y="26"/>
                      <a:pt x="29" y="26"/>
                      <a:pt x="29" y="26"/>
                    </a:cubicBezTo>
                    <a:cubicBezTo>
                      <a:pt x="28" y="26"/>
                      <a:pt x="28" y="26"/>
                      <a:pt x="28" y="26"/>
                    </a:cubicBezTo>
                    <a:cubicBezTo>
                      <a:pt x="27" y="26"/>
                      <a:pt x="27" y="26"/>
                      <a:pt x="27" y="26"/>
                    </a:cubicBezTo>
                    <a:cubicBezTo>
                      <a:pt x="26" y="26"/>
                      <a:pt x="26" y="27"/>
                      <a:pt x="26" y="27"/>
                    </a:cubicBezTo>
                    <a:cubicBezTo>
                      <a:pt x="26" y="27"/>
                      <a:pt x="26" y="27"/>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4" y="26"/>
                      <a:pt x="24" y="25"/>
                      <a:pt x="23" y="25"/>
                    </a:cubicBezTo>
                    <a:cubicBezTo>
                      <a:pt x="23" y="25"/>
                      <a:pt x="22" y="24"/>
                      <a:pt x="21" y="24"/>
                    </a:cubicBezTo>
                    <a:cubicBezTo>
                      <a:pt x="21" y="23"/>
                      <a:pt x="20" y="23"/>
                      <a:pt x="20" y="23"/>
                    </a:cubicBezTo>
                    <a:cubicBezTo>
                      <a:pt x="19" y="23"/>
                      <a:pt x="18" y="22"/>
                      <a:pt x="18" y="22"/>
                    </a:cubicBezTo>
                    <a:cubicBezTo>
                      <a:pt x="17" y="22"/>
                      <a:pt x="17" y="22"/>
                      <a:pt x="16" y="22"/>
                    </a:cubicBezTo>
                    <a:cubicBezTo>
                      <a:pt x="15" y="22"/>
                      <a:pt x="15" y="21"/>
                      <a:pt x="14" y="21"/>
                    </a:cubicBezTo>
                    <a:cubicBezTo>
                      <a:pt x="13" y="21"/>
                      <a:pt x="13" y="20"/>
                      <a:pt x="13" y="20"/>
                    </a:cubicBezTo>
                    <a:cubicBezTo>
                      <a:pt x="12" y="20"/>
                      <a:pt x="12" y="20"/>
                      <a:pt x="12" y="19"/>
                    </a:cubicBezTo>
                    <a:cubicBezTo>
                      <a:pt x="12" y="19"/>
                      <a:pt x="12" y="19"/>
                      <a:pt x="11" y="19"/>
                    </a:cubicBezTo>
                    <a:cubicBezTo>
                      <a:pt x="11" y="19"/>
                      <a:pt x="11" y="18"/>
                      <a:pt x="11" y="18"/>
                    </a:cubicBezTo>
                    <a:cubicBezTo>
                      <a:pt x="10" y="18"/>
                      <a:pt x="10" y="18"/>
                      <a:pt x="9" y="18"/>
                    </a:cubicBezTo>
                    <a:cubicBezTo>
                      <a:pt x="9" y="18"/>
                      <a:pt x="9" y="17"/>
                      <a:pt x="8" y="17"/>
                    </a:cubicBezTo>
                    <a:cubicBezTo>
                      <a:pt x="8" y="17"/>
                      <a:pt x="8" y="17"/>
                      <a:pt x="7" y="17"/>
                    </a:cubicBezTo>
                    <a:cubicBezTo>
                      <a:pt x="7" y="17"/>
                      <a:pt x="7" y="17"/>
                      <a:pt x="6" y="17"/>
                    </a:cubicBezTo>
                    <a:cubicBezTo>
                      <a:pt x="6" y="17"/>
                      <a:pt x="6" y="16"/>
                      <a:pt x="5" y="16"/>
                    </a:cubicBezTo>
                    <a:cubicBezTo>
                      <a:pt x="5" y="16"/>
                      <a:pt x="5" y="16"/>
                      <a:pt x="5" y="16"/>
                    </a:cubicBezTo>
                    <a:cubicBezTo>
                      <a:pt x="5" y="16"/>
                      <a:pt x="5" y="16"/>
                      <a:pt x="5" y="15"/>
                    </a:cubicBezTo>
                    <a:cubicBezTo>
                      <a:pt x="4" y="15"/>
                      <a:pt x="4" y="15"/>
                      <a:pt x="4" y="15"/>
                    </a:cubicBezTo>
                    <a:cubicBezTo>
                      <a:pt x="4" y="15"/>
                      <a:pt x="4" y="15"/>
                      <a:pt x="3" y="15"/>
                    </a:cubicBezTo>
                    <a:cubicBezTo>
                      <a:pt x="3" y="15"/>
                      <a:pt x="3" y="15"/>
                      <a:pt x="3" y="14"/>
                    </a:cubicBezTo>
                    <a:cubicBezTo>
                      <a:pt x="2" y="14"/>
                      <a:pt x="2" y="14"/>
                      <a:pt x="2" y="14"/>
                    </a:cubicBezTo>
                    <a:cubicBezTo>
                      <a:pt x="2" y="14"/>
                      <a:pt x="2" y="14"/>
                      <a:pt x="1" y="14"/>
                    </a:cubicBezTo>
                    <a:cubicBezTo>
                      <a:pt x="1" y="14"/>
                      <a:pt x="1" y="14"/>
                      <a:pt x="1" y="13"/>
                    </a:cubicBezTo>
                    <a:cubicBezTo>
                      <a:pt x="1" y="13"/>
                      <a:pt x="1" y="13"/>
                      <a:pt x="1" y="13"/>
                    </a:cubicBezTo>
                    <a:cubicBezTo>
                      <a:pt x="1" y="13"/>
                      <a:pt x="1" y="13"/>
                      <a:pt x="1" y="12"/>
                    </a:cubicBezTo>
                    <a:cubicBezTo>
                      <a:pt x="1" y="12"/>
                      <a:pt x="1" y="12"/>
                      <a:pt x="1" y="12"/>
                    </a:cubicBezTo>
                    <a:cubicBezTo>
                      <a:pt x="1" y="11"/>
                      <a:pt x="1" y="11"/>
                      <a:pt x="1" y="11"/>
                    </a:cubicBezTo>
                    <a:cubicBezTo>
                      <a:pt x="1" y="11"/>
                      <a:pt x="1" y="10"/>
                      <a:pt x="1" y="10"/>
                    </a:cubicBezTo>
                    <a:cubicBezTo>
                      <a:pt x="1" y="10"/>
                      <a:pt x="1" y="10"/>
                      <a:pt x="2" y="9"/>
                    </a:cubicBezTo>
                    <a:cubicBezTo>
                      <a:pt x="2" y="9"/>
                      <a:pt x="2" y="9"/>
                      <a:pt x="2" y="8"/>
                    </a:cubicBezTo>
                    <a:cubicBezTo>
                      <a:pt x="2" y="8"/>
                      <a:pt x="2" y="8"/>
                      <a:pt x="2" y="8"/>
                    </a:cubicBezTo>
                    <a:cubicBezTo>
                      <a:pt x="2" y="7"/>
                      <a:pt x="2" y="7"/>
                      <a:pt x="2" y="7"/>
                    </a:cubicBezTo>
                    <a:cubicBezTo>
                      <a:pt x="2" y="6"/>
                      <a:pt x="2" y="6"/>
                      <a:pt x="2" y="6"/>
                    </a:cubicBezTo>
                    <a:cubicBezTo>
                      <a:pt x="2" y="6"/>
                      <a:pt x="2" y="6"/>
                      <a:pt x="3" y="5"/>
                    </a:cubicBezTo>
                    <a:cubicBezTo>
                      <a:pt x="3" y="5"/>
                      <a:pt x="3" y="5"/>
                      <a:pt x="3" y="5"/>
                    </a:cubicBezTo>
                    <a:cubicBezTo>
                      <a:pt x="4" y="4"/>
                      <a:pt x="4" y="4"/>
                      <a:pt x="4" y="4"/>
                    </a:cubicBezTo>
                    <a:cubicBezTo>
                      <a:pt x="4" y="4"/>
                      <a:pt x="4" y="4"/>
                      <a:pt x="4" y="3"/>
                    </a:cubicBezTo>
                    <a:cubicBezTo>
                      <a:pt x="5" y="3"/>
                      <a:pt x="5" y="3"/>
                      <a:pt x="5" y="3"/>
                    </a:cubicBezTo>
                    <a:cubicBezTo>
                      <a:pt x="5" y="3"/>
                      <a:pt x="5" y="3"/>
                      <a:pt x="5" y="3"/>
                    </a:cubicBezTo>
                    <a:cubicBezTo>
                      <a:pt x="5" y="3"/>
                      <a:pt x="5" y="3"/>
                      <a:pt x="5" y="2"/>
                    </a:cubicBezTo>
                    <a:cubicBezTo>
                      <a:pt x="4" y="3"/>
                      <a:pt x="4" y="3"/>
                      <a:pt x="4" y="3"/>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3"/>
                    </a:cubicBezTo>
                    <a:cubicBezTo>
                      <a:pt x="4" y="3"/>
                      <a:pt x="4" y="3"/>
                      <a:pt x="4" y="3"/>
                    </a:cubicBezTo>
                    <a:cubicBezTo>
                      <a:pt x="4" y="3"/>
                      <a:pt x="4" y="3"/>
                      <a:pt x="4" y="3"/>
                    </a:cubicBezTo>
                    <a:cubicBezTo>
                      <a:pt x="3" y="3"/>
                      <a:pt x="3" y="3"/>
                      <a:pt x="3" y="3"/>
                    </a:cubicBezTo>
                    <a:cubicBezTo>
                      <a:pt x="3" y="3"/>
                      <a:pt x="3" y="4"/>
                      <a:pt x="2" y="4"/>
                    </a:cubicBezTo>
                    <a:cubicBezTo>
                      <a:pt x="2" y="4"/>
                      <a:pt x="2" y="5"/>
                      <a:pt x="2" y="5"/>
                    </a:cubicBezTo>
                    <a:cubicBezTo>
                      <a:pt x="1" y="5"/>
                      <a:pt x="1" y="5"/>
                      <a:pt x="1" y="6"/>
                    </a:cubicBezTo>
                    <a:cubicBezTo>
                      <a:pt x="1" y="6"/>
                      <a:pt x="1" y="6"/>
                      <a:pt x="1" y="7"/>
                    </a:cubicBezTo>
                    <a:cubicBezTo>
                      <a:pt x="1" y="7"/>
                      <a:pt x="1" y="7"/>
                      <a:pt x="1" y="7"/>
                    </a:cubicBezTo>
                    <a:cubicBezTo>
                      <a:pt x="1" y="8"/>
                      <a:pt x="1" y="8"/>
                      <a:pt x="1" y="8"/>
                    </a:cubicBezTo>
                    <a:cubicBezTo>
                      <a:pt x="1" y="9"/>
                      <a:pt x="1" y="9"/>
                      <a:pt x="1" y="9"/>
                    </a:cubicBezTo>
                    <a:cubicBezTo>
                      <a:pt x="0" y="9"/>
                      <a:pt x="0" y="10"/>
                      <a:pt x="0" y="10"/>
                    </a:cubicBezTo>
                    <a:cubicBezTo>
                      <a:pt x="0" y="10"/>
                      <a:pt x="0" y="10"/>
                      <a:pt x="0" y="11"/>
                    </a:cubicBezTo>
                    <a:cubicBezTo>
                      <a:pt x="0" y="11"/>
                      <a:pt x="0" y="11"/>
                      <a:pt x="0" y="12"/>
                    </a:cubicBezTo>
                    <a:cubicBezTo>
                      <a:pt x="0" y="12"/>
                      <a:pt x="0" y="12"/>
                      <a:pt x="0" y="12"/>
                    </a:cubicBezTo>
                    <a:cubicBezTo>
                      <a:pt x="0" y="12"/>
                      <a:pt x="0" y="13"/>
                      <a:pt x="0" y="13"/>
                    </a:cubicBezTo>
                    <a:cubicBezTo>
                      <a:pt x="0" y="13"/>
                      <a:pt x="0" y="14"/>
                      <a:pt x="0" y="14"/>
                    </a:cubicBezTo>
                    <a:cubicBezTo>
                      <a:pt x="0" y="14"/>
                      <a:pt x="0" y="14"/>
                      <a:pt x="1" y="14"/>
                    </a:cubicBezTo>
                    <a:cubicBezTo>
                      <a:pt x="1" y="15"/>
                      <a:pt x="1" y="15"/>
                      <a:pt x="1" y="15"/>
                    </a:cubicBezTo>
                    <a:cubicBezTo>
                      <a:pt x="2" y="15"/>
                      <a:pt x="2" y="15"/>
                      <a:pt x="2" y="15"/>
                    </a:cubicBezTo>
                    <a:cubicBezTo>
                      <a:pt x="2" y="15"/>
                      <a:pt x="3" y="16"/>
                      <a:pt x="3" y="16"/>
                    </a:cubicBezTo>
                    <a:cubicBezTo>
                      <a:pt x="3" y="16"/>
                      <a:pt x="3" y="16"/>
                      <a:pt x="3" y="16"/>
                    </a:cubicBezTo>
                    <a:cubicBezTo>
                      <a:pt x="4" y="16"/>
                      <a:pt x="4" y="16"/>
                      <a:pt x="4" y="16"/>
                    </a:cubicBezTo>
                    <a:cubicBezTo>
                      <a:pt x="4" y="16"/>
                      <a:pt x="4" y="16"/>
                      <a:pt x="4" y="17"/>
                    </a:cubicBezTo>
                    <a:cubicBezTo>
                      <a:pt x="4" y="17"/>
                      <a:pt x="5" y="17"/>
                      <a:pt x="5" y="17"/>
                    </a:cubicBezTo>
                    <a:cubicBezTo>
                      <a:pt x="5" y="17"/>
                      <a:pt x="5" y="17"/>
                      <a:pt x="6" y="17"/>
                    </a:cubicBezTo>
                    <a:cubicBezTo>
                      <a:pt x="6" y="18"/>
                      <a:pt x="6" y="18"/>
                      <a:pt x="7" y="18"/>
                    </a:cubicBezTo>
                    <a:cubicBezTo>
                      <a:pt x="7" y="18"/>
                      <a:pt x="7" y="18"/>
                      <a:pt x="8" y="18"/>
                    </a:cubicBezTo>
                    <a:cubicBezTo>
                      <a:pt x="8" y="18"/>
                      <a:pt x="8" y="18"/>
                      <a:pt x="9" y="19"/>
                    </a:cubicBezTo>
                    <a:cubicBezTo>
                      <a:pt x="9" y="19"/>
                      <a:pt x="9" y="19"/>
                      <a:pt x="10" y="19"/>
                    </a:cubicBezTo>
                    <a:cubicBezTo>
                      <a:pt x="10" y="19"/>
                      <a:pt x="10" y="19"/>
                      <a:pt x="10" y="19"/>
                    </a:cubicBezTo>
                    <a:cubicBezTo>
                      <a:pt x="11" y="19"/>
                      <a:pt x="11" y="20"/>
                      <a:pt x="11" y="20"/>
                    </a:cubicBezTo>
                    <a:cubicBezTo>
                      <a:pt x="11" y="20"/>
                      <a:pt x="11" y="20"/>
                      <a:pt x="12" y="21"/>
                    </a:cubicBezTo>
                    <a:cubicBezTo>
                      <a:pt x="12" y="21"/>
                      <a:pt x="13" y="22"/>
                      <a:pt x="14" y="22"/>
                    </a:cubicBezTo>
                    <a:cubicBezTo>
                      <a:pt x="14" y="22"/>
                      <a:pt x="15" y="23"/>
                      <a:pt x="16" y="23"/>
                    </a:cubicBezTo>
                    <a:cubicBezTo>
                      <a:pt x="16" y="23"/>
                      <a:pt x="17" y="23"/>
                      <a:pt x="18" y="23"/>
                    </a:cubicBezTo>
                    <a:cubicBezTo>
                      <a:pt x="18" y="23"/>
                      <a:pt x="19" y="24"/>
                      <a:pt x="19" y="24"/>
                    </a:cubicBezTo>
                    <a:cubicBezTo>
                      <a:pt x="20" y="24"/>
                      <a:pt x="20" y="24"/>
                      <a:pt x="21" y="25"/>
                    </a:cubicBezTo>
                    <a:cubicBezTo>
                      <a:pt x="22" y="25"/>
                      <a:pt x="22" y="26"/>
                      <a:pt x="23" y="26"/>
                    </a:cubicBezTo>
                    <a:cubicBezTo>
                      <a:pt x="23" y="26"/>
                      <a:pt x="24" y="27"/>
                      <a:pt x="24" y="27"/>
                    </a:cubicBezTo>
                    <a:cubicBezTo>
                      <a:pt x="24" y="27"/>
                      <a:pt x="24" y="27"/>
                      <a:pt x="24" y="27"/>
                    </a:cubicBezTo>
                    <a:cubicBezTo>
                      <a:pt x="25" y="27"/>
                      <a:pt x="25" y="27"/>
                      <a:pt x="25" y="27"/>
                    </a:cubicBezTo>
                    <a:cubicBezTo>
                      <a:pt x="25" y="27"/>
                      <a:pt x="25" y="27"/>
                      <a:pt x="25" y="27"/>
                    </a:cubicBezTo>
                    <a:cubicBezTo>
                      <a:pt x="25" y="27"/>
                      <a:pt x="25" y="27"/>
                      <a:pt x="25" y="27"/>
                    </a:cubicBezTo>
                    <a:cubicBezTo>
                      <a:pt x="26" y="28"/>
                      <a:pt x="26" y="28"/>
                      <a:pt x="26" y="28"/>
                    </a:cubicBezTo>
                    <a:cubicBezTo>
                      <a:pt x="26" y="28"/>
                      <a:pt x="26" y="27"/>
                      <a:pt x="27" y="27"/>
                    </a:cubicBezTo>
                    <a:cubicBezTo>
                      <a:pt x="27" y="27"/>
                      <a:pt x="27" y="27"/>
                      <a:pt x="28" y="27"/>
                    </a:cubicBezTo>
                    <a:cubicBezTo>
                      <a:pt x="28" y="27"/>
                      <a:pt x="29" y="27"/>
                      <a:pt x="29" y="27"/>
                    </a:cubicBezTo>
                    <a:cubicBezTo>
                      <a:pt x="29" y="27"/>
                      <a:pt x="30" y="27"/>
                      <a:pt x="30" y="27"/>
                    </a:cubicBezTo>
                    <a:cubicBezTo>
                      <a:pt x="30" y="27"/>
                      <a:pt x="31" y="26"/>
                      <a:pt x="31" y="26"/>
                    </a:cubicBezTo>
                    <a:cubicBezTo>
                      <a:pt x="31" y="26"/>
                      <a:pt x="31" y="26"/>
                      <a:pt x="32" y="26"/>
                    </a:cubicBezTo>
                    <a:cubicBezTo>
                      <a:pt x="32" y="26"/>
                      <a:pt x="32" y="26"/>
                      <a:pt x="32" y="26"/>
                    </a:cubicBezTo>
                    <a:cubicBezTo>
                      <a:pt x="32" y="26"/>
                      <a:pt x="33" y="26"/>
                      <a:pt x="33" y="26"/>
                    </a:cubicBezTo>
                    <a:cubicBezTo>
                      <a:pt x="33" y="26"/>
                      <a:pt x="33" y="26"/>
                      <a:pt x="34" y="26"/>
                    </a:cubicBezTo>
                    <a:cubicBezTo>
                      <a:pt x="34" y="27"/>
                      <a:pt x="35" y="27"/>
                      <a:pt x="35" y="27"/>
                    </a:cubicBezTo>
                    <a:cubicBezTo>
                      <a:pt x="36" y="28"/>
                      <a:pt x="36" y="28"/>
                      <a:pt x="36" y="29"/>
                    </a:cubicBezTo>
                    <a:cubicBezTo>
                      <a:pt x="37" y="29"/>
                      <a:pt x="37" y="30"/>
                      <a:pt x="37" y="30"/>
                    </a:cubicBezTo>
                    <a:cubicBezTo>
                      <a:pt x="37" y="30"/>
                      <a:pt x="37" y="31"/>
                      <a:pt x="37" y="31"/>
                    </a:cubicBezTo>
                    <a:cubicBezTo>
                      <a:pt x="38" y="31"/>
                      <a:pt x="38" y="31"/>
                      <a:pt x="39" y="32"/>
                    </a:cubicBezTo>
                    <a:cubicBezTo>
                      <a:pt x="39" y="32"/>
                      <a:pt x="40" y="32"/>
                      <a:pt x="40" y="32"/>
                    </a:cubicBezTo>
                    <a:cubicBezTo>
                      <a:pt x="41" y="32"/>
                      <a:pt x="42" y="33"/>
                      <a:pt x="43" y="33"/>
                    </a:cubicBezTo>
                    <a:cubicBezTo>
                      <a:pt x="43" y="33"/>
                      <a:pt x="44" y="33"/>
                      <a:pt x="44" y="33"/>
                    </a:cubicBezTo>
                    <a:cubicBezTo>
                      <a:pt x="45" y="33"/>
                      <a:pt x="46" y="34"/>
                      <a:pt x="46" y="34"/>
                    </a:cubicBezTo>
                    <a:cubicBezTo>
                      <a:pt x="46" y="34"/>
                      <a:pt x="47" y="34"/>
                      <a:pt x="47" y="34"/>
                    </a:cubicBezTo>
                    <a:cubicBezTo>
                      <a:pt x="48" y="34"/>
                      <a:pt x="48" y="35"/>
                      <a:pt x="48" y="35"/>
                    </a:cubicBezTo>
                    <a:cubicBezTo>
                      <a:pt x="48" y="35"/>
                      <a:pt x="49" y="35"/>
                      <a:pt x="49" y="35"/>
                    </a:cubicBezTo>
                    <a:cubicBezTo>
                      <a:pt x="49" y="35"/>
                      <a:pt x="50" y="35"/>
                      <a:pt x="50" y="35"/>
                    </a:cubicBezTo>
                    <a:cubicBezTo>
                      <a:pt x="51" y="36"/>
                      <a:pt x="51" y="36"/>
                      <a:pt x="52" y="36"/>
                    </a:cubicBezTo>
                    <a:cubicBezTo>
                      <a:pt x="52" y="36"/>
                      <a:pt x="53" y="36"/>
                      <a:pt x="53" y="36"/>
                    </a:cubicBezTo>
                    <a:cubicBezTo>
                      <a:pt x="54" y="36"/>
                      <a:pt x="55" y="36"/>
                      <a:pt x="56" y="36"/>
                    </a:cubicBezTo>
                    <a:cubicBezTo>
                      <a:pt x="57" y="35"/>
                      <a:pt x="58" y="35"/>
                      <a:pt x="59" y="35"/>
                    </a:cubicBezTo>
                    <a:cubicBezTo>
                      <a:pt x="60" y="35"/>
                      <a:pt x="61" y="35"/>
                      <a:pt x="62" y="34"/>
                    </a:cubicBezTo>
                    <a:cubicBezTo>
                      <a:pt x="63" y="34"/>
                      <a:pt x="63" y="34"/>
                      <a:pt x="63" y="33"/>
                    </a:cubicBezTo>
                    <a:cubicBezTo>
                      <a:pt x="64" y="33"/>
                      <a:pt x="64" y="33"/>
                      <a:pt x="64" y="33"/>
                    </a:cubicBezTo>
                    <a:cubicBezTo>
                      <a:pt x="64" y="32"/>
                      <a:pt x="64" y="32"/>
                      <a:pt x="64" y="32"/>
                    </a:cubicBezTo>
                    <a:cubicBezTo>
                      <a:pt x="64" y="32"/>
                      <a:pt x="64" y="31"/>
                      <a:pt x="64" y="31"/>
                    </a:cubicBezTo>
                    <a:cubicBezTo>
                      <a:pt x="65" y="31"/>
                      <a:pt x="65" y="30"/>
                      <a:pt x="65" y="30"/>
                    </a:cubicBezTo>
                    <a:cubicBezTo>
                      <a:pt x="65" y="30"/>
                      <a:pt x="64" y="30"/>
                      <a:pt x="64" y="29"/>
                    </a:cubicBezTo>
                    <a:cubicBezTo>
                      <a:pt x="64" y="29"/>
                      <a:pt x="64" y="29"/>
                      <a:pt x="64" y="29"/>
                    </a:cubicBezTo>
                    <a:cubicBezTo>
                      <a:pt x="64" y="29"/>
                      <a:pt x="64" y="28"/>
                      <a:pt x="64" y="28"/>
                    </a:cubicBezTo>
                    <a:cubicBezTo>
                      <a:pt x="64" y="28"/>
                      <a:pt x="64" y="28"/>
                      <a:pt x="64" y="27"/>
                    </a:cubicBezTo>
                    <a:cubicBezTo>
                      <a:pt x="64" y="27"/>
                      <a:pt x="64" y="27"/>
                      <a:pt x="64" y="27"/>
                    </a:cubicBezTo>
                    <a:cubicBezTo>
                      <a:pt x="64" y="26"/>
                      <a:pt x="64" y="26"/>
                      <a:pt x="64" y="26"/>
                    </a:cubicBezTo>
                    <a:cubicBezTo>
                      <a:pt x="64" y="26"/>
                      <a:pt x="64" y="25"/>
                      <a:pt x="64" y="25"/>
                    </a:cubicBezTo>
                    <a:cubicBezTo>
                      <a:pt x="64" y="25"/>
                      <a:pt x="64" y="25"/>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3" y="23"/>
                    </a:cubicBezTo>
                    <a:cubicBezTo>
                      <a:pt x="63" y="23"/>
                      <a:pt x="63" y="23"/>
                      <a:pt x="63" y="23"/>
                    </a:cubicBezTo>
                    <a:cubicBezTo>
                      <a:pt x="63" y="23"/>
                      <a:pt x="63" y="23"/>
                      <a:pt x="63" y="23"/>
                    </a:cubicBezTo>
                    <a:cubicBezTo>
                      <a:pt x="63" y="23"/>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1" y="23"/>
                      <a:pt x="61" y="23"/>
                      <a:pt x="61" y="23"/>
                    </a:cubicBezTo>
                    <a:cubicBezTo>
                      <a:pt x="61" y="23"/>
                      <a:pt x="60" y="23"/>
                      <a:pt x="60" y="23"/>
                    </a:cubicBezTo>
                    <a:cubicBezTo>
                      <a:pt x="59" y="23"/>
                      <a:pt x="58" y="23"/>
                      <a:pt x="58" y="23"/>
                    </a:cubicBezTo>
                    <a:cubicBezTo>
                      <a:pt x="57" y="23"/>
                      <a:pt x="57" y="22"/>
                      <a:pt x="56" y="22"/>
                    </a:cubicBezTo>
                    <a:cubicBezTo>
                      <a:pt x="56" y="22"/>
                      <a:pt x="56" y="22"/>
                      <a:pt x="55" y="22"/>
                    </a:cubicBezTo>
                    <a:cubicBezTo>
                      <a:pt x="55" y="22"/>
                      <a:pt x="54" y="22"/>
                      <a:pt x="54" y="21"/>
                    </a:cubicBezTo>
                    <a:cubicBezTo>
                      <a:pt x="54" y="21"/>
                      <a:pt x="53" y="21"/>
                      <a:pt x="53" y="21"/>
                    </a:cubicBezTo>
                    <a:cubicBezTo>
                      <a:pt x="53" y="21"/>
                      <a:pt x="52" y="21"/>
                      <a:pt x="52" y="21"/>
                    </a:cubicBezTo>
                    <a:cubicBezTo>
                      <a:pt x="52"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48" y="21"/>
                      <a:pt x="47" y="20"/>
                    </a:cubicBezTo>
                    <a:cubicBezTo>
                      <a:pt x="46" y="20"/>
                      <a:pt x="44" y="19"/>
                      <a:pt x="42" y="19"/>
                    </a:cubicBezTo>
                    <a:cubicBezTo>
                      <a:pt x="41" y="18"/>
                      <a:pt x="39" y="17"/>
                      <a:pt x="38" y="17"/>
                    </a:cubicBezTo>
                    <a:cubicBezTo>
                      <a:pt x="36" y="16"/>
                      <a:pt x="35" y="15"/>
                      <a:pt x="34" y="14"/>
                    </a:cubicBezTo>
                    <a:cubicBezTo>
                      <a:pt x="34" y="14"/>
                      <a:pt x="33" y="14"/>
                      <a:pt x="33" y="13"/>
                    </a:cubicBezTo>
                    <a:cubicBezTo>
                      <a:pt x="32" y="13"/>
                      <a:pt x="31" y="12"/>
                      <a:pt x="31" y="12"/>
                    </a:cubicBezTo>
                    <a:cubicBezTo>
                      <a:pt x="30" y="12"/>
                      <a:pt x="29" y="11"/>
                      <a:pt x="29" y="11"/>
                    </a:cubicBezTo>
                    <a:cubicBezTo>
                      <a:pt x="28" y="10"/>
                      <a:pt x="27" y="10"/>
                      <a:pt x="26" y="9"/>
                    </a:cubicBezTo>
                    <a:cubicBezTo>
                      <a:pt x="25" y="8"/>
                      <a:pt x="24" y="8"/>
                      <a:pt x="23" y="7"/>
                    </a:cubicBezTo>
                    <a:cubicBezTo>
                      <a:pt x="22" y="6"/>
                      <a:pt x="21" y="6"/>
                      <a:pt x="21" y="5"/>
                    </a:cubicBezTo>
                    <a:cubicBezTo>
                      <a:pt x="20" y="4"/>
                      <a:pt x="19" y="4"/>
                      <a:pt x="18" y="3"/>
                    </a:cubicBezTo>
                    <a:cubicBezTo>
                      <a:pt x="18" y="3"/>
                      <a:pt x="17" y="2"/>
                      <a:pt x="17" y="2"/>
                    </a:cubicBezTo>
                    <a:cubicBezTo>
                      <a:pt x="16" y="2"/>
                      <a:pt x="16" y="1"/>
                      <a:pt x="15" y="1"/>
                    </a:cubicBezTo>
                    <a:cubicBezTo>
                      <a:pt x="15" y="1"/>
                      <a:pt x="15" y="1"/>
                      <a:pt x="14" y="0"/>
                    </a:cubicBezTo>
                    <a:cubicBezTo>
                      <a:pt x="14" y="0"/>
                      <a:pt x="14" y="0"/>
                      <a:pt x="13" y="0"/>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3" name="Freeform 117">
                <a:extLst>
                  <a:ext uri="{FF2B5EF4-FFF2-40B4-BE49-F238E27FC236}">
                    <a16:creationId xmlns:a16="http://schemas.microsoft.com/office/drawing/2014/main" id="{1F6B1F55-4608-3941-AA57-87398954FA41}"/>
                  </a:ext>
                </a:extLst>
              </p:cNvPr>
              <p:cNvSpPr>
                <a:spLocks/>
              </p:cNvSpPr>
              <p:nvPr/>
            </p:nvSpPr>
            <p:spPr bwMode="auto">
              <a:xfrm>
                <a:off x="4541" y="978"/>
                <a:ext cx="75" cy="166"/>
              </a:xfrm>
              <a:custGeom>
                <a:avLst/>
                <a:gdLst>
                  <a:gd name="T0" fmla="*/ 39 w 70"/>
                  <a:gd name="T1" fmla="*/ 1 h 156"/>
                  <a:gd name="T2" fmla="*/ 37 w 70"/>
                  <a:gd name="T3" fmla="*/ 5 h 156"/>
                  <a:gd name="T4" fmla="*/ 38 w 70"/>
                  <a:gd name="T5" fmla="*/ 12 h 156"/>
                  <a:gd name="T6" fmla="*/ 35 w 70"/>
                  <a:gd name="T7" fmla="*/ 12 h 156"/>
                  <a:gd name="T8" fmla="*/ 26 w 70"/>
                  <a:gd name="T9" fmla="*/ 14 h 156"/>
                  <a:gd name="T10" fmla="*/ 21 w 70"/>
                  <a:gd name="T11" fmla="*/ 22 h 156"/>
                  <a:gd name="T12" fmla="*/ 19 w 70"/>
                  <a:gd name="T13" fmla="*/ 32 h 156"/>
                  <a:gd name="T14" fmla="*/ 17 w 70"/>
                  <a:gd name="T15" fmla="*/ 41 h 156"/>
                  <a:gd name="T16" fmla="*/ 14 w 70"/>
                  <a:gd name="T17" fmla="*/ 42 h 156"/>
                  <a:gd name="T18" fmla="*/ 10 w 70"/>
                  <a:gd name="T19" fmla="*/ 41 h 156"/>
                  <a:gd name="T20" fmla="*/ 8 w 70"/>
                  <a:gd name="T21" fmla="*/ 50 h 156"/>
                  <a:gd name="T22" fmla="*/ 5 w 70"/>
                  <a:gd name="T23" fmla="*/ 59 h 156"/>
                  <a:gd name="T24" fmla="*/ 1 w 70"/>
                  <a:gd name="T25" fmla="*/ 66 h 156"/>
                  <a:gd name="T26" fmla="*/ 16 w 70"/>
                  <a:gd name="T27" fmla="*/ 85 h 156"/>
                  <a:gd name="T28" fmla="*/ 17 w 70"/>
                  <a:gd name="T29" fmla="*/ 107 h 156"/>
                  <a:gd name="T30" fmla="*/ 20 w 70"/>
                  <a:gd name="T31" fmla="*/ 109 h 156"/>
                  <a:gd name="T32" fmla="*/ 27 w 70"/>
                  <a:gd name="T33" fmla="*/ 109 h 156"/>
                  <a:gd name="T34" fmla="*/ 34 w 70"/>
                  <a:gd name="T35" fmla="*/ 102 h 156"/>
                  <a:gd name="T36" fmla="*/ 38 w 70"/>
                  <a:gd name="T37" fmla="*/ 100 h 156"/>
                  <a:gd name="T38" fmla="*/ 43 w 70"/>
                  <a:gd name="T39" fmla="*/ 110 h 156"/>
                  <a:gd name="T40" fmla="*/ 47 w 70"/>
                  <a:gd name="T41" fmla="*/ 128 h 156"/>
                  <a:gd name="T42" fmla="*/ 53 w 70"/>
                  <a:gd name="T43" fmla="*/ 148 h 156"/>
                  <a:gd name="T44" fmla="*/ 53 w 70"/>
                  <a:gd name="T45" fmla="*/ 156 h 156"/>
                  <a:gd name="T46" fmla="*/ 59 w 70"/>
                  <a:gd name="T47" fmla="*/ 145 h 156"/>
                  <a:gd name="T48" fmla="*/ 56 w 70"/>
                  <a:gd name="T49" fmla="*/ 137 h 156"/>
                  <a:gd name="T50" fmla="*/ 49 w 70"/>
                  <a:gd name="T51" fmla="*/ 121 h 156"/>
                  <a:gd name="T52" fmla="*/ 50 w 70"/>
                  <a:gd name="T53" fmla="*/ 115 h 156"/>
                  <a:gd name="T54" fmla="*/ 50 w 70"/>
                  <a:gd name="T55" fmla="*/ 112 h 156"/>
                  <a:gd name="T56" fmla="*/ 51 w 70"/>
                  <a:gd name="T57" fmla="*/ 111 h 156"/>
                  <a:gd name="T58" fmla="*/ 52 w 70"/>
                  <a:gd name="T59" fmla="*/ 109 h 156"/>
                  <a:gd name="T60" fmla="*/ 50 w 70"/>
                  <a:gd name="T61" fmla="*/ 105 h 156"/>
                  <a:gd name="T62" fmla="*/ 50 w 70"/>
                  <a:gd name="T63" fmla="*/ 103 h 156"/>
                  <a:gd name="T64" fmla="*/ 43 w 70"/>
                  <a:gd name="T65" fmla="*/ 92 h 156"/>
                  <a:gd name="T66" fmla="*/ 49 w 70"/>
                  <a:gd name="T67" fmla="*/ 78 h 156"/>
                  <a:gd name="T68" fmla="*/ 57 w 70"/>
                  <a:gd name="T69" fmla="*/ 74 h 156"/>
                  <a:gd name="T70" fmla="*/ 63 w 70"/>
                  <a:gd name="T71" fmla="*/ 71 h 156"/>
                  <a:gd name="T72" fmla="*/ 64 w 70"/>
                  <a:gd name="T73" fmla="*/ 70 h 156"/>
                  <a:gd name="T74" fmla="*/ 65 w 70"/>
                  <a:gd name="T75" fmla="*/ 70 h 156"/>
                  <a:gd name="T76" fmla="*/ 67 w 70"/>
                  <a:gd name="T77" fmla="*/ 68 h 156"/>
                  <a:gd name="T78" fmla="*/ 67 w 70"/>
                  <a:gd name="T79" fmla="*/ 68 h 156"/>
                  <a:gd name="T80" fmla="*/ 67 w 70"/>
                  <a:gd name="T81" fmla="*/ 68 h 156"/>
                  <a:gd name="T82" fmla="*/ 70 w 70"/>
                  <a:gd name="T83" fmla="*/ 62 h 156"/>
                  <a:gd name="T84" fmla="*/ 70 w 70"/>
                  <a:gd name="T85" fmla="*/ 62 h 156"/>
                  <a:gd name="T86" fmla="*/ 70 w 70"/>
                  <a:gd name="T87" fmla="*/ 62 h 156"/>
                  <a:gd name="T88" fmla="*/ 69 w 70"/>
                  <a:gd name="T89" fmla="*/ 62 h 156"/>
                  <a:gd name="T90" fmla="*/ 64 w 70"/>
                  <a:gd name="T91" fmla="*/ 63 h 156"/>
                  <a:gd name="T92" fmla="*/ 62 w 70"/>
                  <a:gd name="T93" fmla="*/ 59 h 156"/>
                  <a:gd name="T94" fmla="*/ 62 w 70"/>
                  <a:gd name="T95" fmla="*/ 59 h 156"/>
                  <a:gd name="T96" fmla="*/ 57 w 70"/>
                  <a:gd name="T97" fmla="*/ 57 h 156"/>
                  <a:gd name="T98" fmla="*/ 56 w 70"/>
                  <a:gd name="T99" fmla="*/ 54 h 156"/>
                  <a:gd name="T100" fmla="*/ 57 w 70"/>
                  <a:gd name="T101" fmla="*/ 50 h 156"/>
                  <a:gd name="T102" fmla="*/ 53 w 70"/>
                  <a:gd name="T103" fmla="*/ 48 h 156"/>
                  <a:gd name="T104" fmla="*/ 51 w 70"/>
                  <a:gd name="T105" fmla="*/ 42 h 156"/>
                  <a:gd name="T106" fmla="*/ 46 w 70"/>
                  <a:gd name="T107" fmla="*/ 39 h 156"/>
                  <a:gd name="T108" fmla="*/ 43 w 70"/>
                  <a:gd name="T109" fmla="*/ 40 h 156"/>
                  <a:gd name="T110" fmla="*/ 42 w 70"/>
                  <a:gd name="T111" fmla="*/ 39 h 156"/>
                  <a:gd name="T112" fmla="*/ 42 w 70"/>
                  <a:gd name="T113" fmla="*/ 36 h 156"/>
                  <a:gd name="T114" fmla="*/ 42 w 70"/>
                  <a:gd name="T115" fmla="*/ 32 h 156"/>
                  <a:gd name="T116" fmla="*/ 50 w 70"/>
                  <a:gd name="T117" fmla="*/ 17 h 156"/>
                  <a:gd name="T118" fmla="*/ 50 w 70"/>
                  <a:gd name="T119" fmla="*/ 9 h 156"/>
                  <a:gd name="T120" fmla="*/ 44 w 70"/>
                  <a:gd name="T1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156">
                    <a:moveTo>
                      <a:pt x="41" y="0"/>
                    </a:moveTo>
                    <a:cubicBezTo>
                      <a:pt x="41" y="0"/>
                      <a:pt x="41" y="0"/>
                      <a:pt x="41" y="0"/>
                    </a:cubicBezTo>
                    <a:cubicBezTo>
                      <a:pt x="41" y="0"/>
                      <a:pt x="41" y="0"/>
                      <a:pt x="40" y="0"/>
                    </a:cubicBezTo>
                    <a:cubicBezTo>
                      <a:pt x="40" y="0"/>
                      <a:pt x="40" y="0"/>
                      <a:pt x="40" y="1"/>
                    </a:cubicBezTo>
                    <a:cubicBezTo>
                      <a:pt x="40"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8" y="2"/>
                    </a:cubicBezTo>
                    <a:cubicBezTo>
                      <a:pt x="38" y="3"/>
                      <a:pt x="38" y="3"/>
                      <a:pt x="38" y="3"/>
                    </a:cubicBezTo>
                    <a:cubicBezTo>
                      <a:pt x="38" y="4"/>
                      <a:pt x="38" y="4"/>
                      <a:pt x="37" y="5"/>
                    </a:cubicBezTo>
                    <a:cubicBezTo>
                      <a:pt x="37" y="5"/>
                      <a:pt x="37" y="5"/>
                      <a:pt x="37" y="6"/>
                    </a:cubicBezTo>
                    <a:cubicBezTo>
                      <a:pt x="36" y="6"/>
                      <a:pt x="36" y="6"/>
                      <a:pt x="36" y="6"/>
                    </a:cubicBezTo>
                    <a:cubicBezTo>
                      <a:pt x="36" y="6"/>
                      <a:pt x="36" y="7"/>
                      <a:pt x="36" y="7"/>
                    </a:cubicBezTo>
                    <a:cubicBezTo>
                      <a:pt x="36" y="7"/>
                      <a:pt x="36" y="7"/>
                      <a:pt x="36" y="8"/>
                    </a:cubicBezTo>
                    <a:cubicBezTo>
                      <a:pt x="36" y="8"/>
                      <a:pt x="36" y="8"/>
                      <a:pt x="37" y="9"/>
                    </a:cubicBezTo>
                    <a:cubicBezTo>
                      <a:pt x="37" y="9"/>
                      <a:pt x="37" y="10"/>
                      <a:pt x="38" y="10"/>
                    </a:cubicBezTo>
                    <a:cubicBezTo>
                      <a:pt x="38" y="11"/>
                      <a:pt x="38" y="11"/>
                      <a:pt x="38" y="11"/>
                    </a:cubicBezTo>
                    <a:cubicBezTo>
                      <a:pt x="38" y="11"/>
                      <a:pt x="38" y="11"/>
                      <a:pt x="38" y="12"/>
                    </a:cubicBezTo>
                    <a:cubicBezTo>
                      <a:pt x="38" y="12"/>
                      <a:pt x="38" y="12"/>
                      <a:pt x="38" y="12"/>
                    </a:cubicBezTo>
                    <a:cubicBezTo>
                      <a:pt x="38" y="12"/>
                      <a:pt x="38" y="12"/>
                      <a:pt x="38" y="12"/>
                    </a:cubicBezTo>
                    <a:cubicBezTo>
                      <a:pt x="38" y="12"/>
                      <a:pt x="38" y="13"/>
                      <a:pt x="38" y="13"/>
                    </a:cubicBezTo>
                    <a:cubicBezTo>
                      <a:pt x="38" y="13"/>
                      <a:pt x="38" y="13"/>
                      <a:pt x="38" y="13"/>
                    </a:cubicBezTo>
                    <a:cubicBezTo>
                      <a:pt x="37" y="13"/>
                      <a:pt x="37" y="13"/>
                      <a:pt x="37" y="13"/>
                    </a:cubicBezTo>
                    <a:cubicBezTo>
                      <a:pt x="37" y="13"/>
                      <a:pt x="37" y="13"/>
                      <a:pt x="37" y="13"/>
                    </a:cubicBezTo>
                    <a:cubicBezTo>
                      <a:pt x="36" y="13"/>
                      <a:pt x="36" y="13"/>
                      <a:pt x="36" y="13"/>
                    </a:cubicBezTo>
                    <a:cubicBezTo>
                      <a:pt x="35" y="13"/>
                      <a:pt x="35" y="13"/>
                      <a:pt x="35" y="12"/>
                    </a:cubicBezTo>
                    <a:cubicBezTo>
                      <a:pt x="34" y="12"/>
                      <a:pt x="34" y="12"/>
                      <a:pt x="34" y="12"/>
                    </a:cubicBezTo>
                    <a:cubicBezTo>
                      <a:pt x="33" y="11"/>
                      <a:pt x="33" y="11"/>
                      <a:pt x="33" y="11"/>
                    </a:cubicBezTo>
                    <a:cubicBezTo>
                      <a:pt x="33" y="11"/>
                      <a:pt x="33" y="11"/>
                      <a:pt x="33" y="11"/>
                    </a:cubicBezTo>
                    <a:cubicBezTo>
                      <a:pt x="32" y="11"/>
                      <a:pt x="32" y="11"/>
                      <a:pt x="31" y="11"/>
                    </a:cubicBezTo>
                    <a:cubicBezTo>
                      <a:pt x="31" y="11"/>
                      <a:pt x="30" y="11"/>
                      <a:pt x="30" y="12"/>
                    </a:cubicBezTo>
                    <a:cubicBezTo>
                      <a:pt x="29" y="12"/>
                      <a:pt x="29" y="12"/>
                      <a:pt x="28" y="13"/>
                    </a:cubicBezTo>
                    <a:cubicBezTo>
                      <a:pt x="28" y="13"/>
                      <a:pt x="27" y="14"/>
                      <a:pt x="27" y="14"/>
                    </a:cubicBezTo>
                    <a:cubicBezTo>
                      <a:pt x="27" y="14"/>
                      <a:pt x="27" y="14"/>
                      <a:pt x="26" y="14"/>
                    </a:cubicBezTo>
                    <a:cubicBezTo>
                      <a:pt x="26" y="15"/>
                      <a:pt x="26" y="15"/>
                      <a:pt x="26" y="15"/>
                    </a:cubicBezTo>
                    <a:cubicBezTo>
                      <a:pt x="26" y="15"/>
                      <a:pt x="26" y="15"/>
                      <a:pt x="25" y="15"/>
                    </a:cubicBezTo>
                    <a:cubicBezTo>
                      <a:pt x="25" y="15"/>
                      <a:pt x="25" y="15"/>
                      <a:pt x="25" y="16"/>
                    </a:cubicBezTo>
                    <a:cubicBezTo>
                      <a:pt x="24" y="16"/>
                      <a:pt x="24" y="16"/>
                      <a:pt x="24" y="16"/>
                    </a:cubicBezTo>
                    <a:cubicBezTo>
                      <a:pt x="23" y="17"/>
                      <a:pt x="23" y="17"/>
                      <a:pt x="23" y="17"/>
                    </a:cubicBezTo>
                    <a:cubicBezTo>
                      <a:pt x="22" y="18"/>
                      <a:pt x="22" y="18"/>
                      <a:pt x="22" y="19"/>
                    </a:cubicBezTo>
                    <a:cubicBezTo>
                      <a:pt x="22" y="19"/>
                      <a:pt x="22" y="20"/>
                      <a:pt x="22" y="20"/>
                    </a:cubicBezTo>
                    <a:cubicBezTo>
                      <a:pt x="22" y="21"/>
                      <a:pt x="21" y="21"/>
                      <a:pt x="21" y="22"/>
                    </a:cubicBezTo>
                    <a:cubicBezTo>
                      <a:pt x="21" y="22"/>
                      <a:pt x="21" y="23"/>
                      <a:pt x="21" y="23"/>
                    </a:cubicBezTo>
                    <a:cubicBezTo>
                      <a:pt x="21" y="23"/>
                      <a:pt x="21" y="24"/>
                      <a:pt x="21" y="24"/>
                    </a:cubicBezTo>
                    <a:cubicBezTo>
                      <a:pt x="21" y="25"/>
                      <a:pt x="20" y="25"/>
                      <a:pt x="20" y="26"/>
                    </a:cubicBezTo>
                    <a:cubicBezTo>
                      <a:pt x="20" y="26"/>
                      <a:pt x="20" y="26"/>
                      <a:pt x="20" y="27"/>
                    </a:cubicBezTo>
                    <a:cubicBezTo>
                      <a:pt x="20" y="27"/>
                      <a:pt x="20" y="28"/>
                      <a:pt x="20" y="28"/>
                    </a:cubicBezTo>
                    <a:cubicBezTo>
                      <a:pt x="19" y="29"/>
                      <a:pt x="19" y="29"/>
                      <a:pt x="19" y="29"/>
                    </a:cubicBezTo>
                    <a:cubicBezTo>
                      <a:pt x="19" y="30"/>
                      <a:pt x="19" y="30"/>
                      <a:pt x="19" y="30"/>
                    </a:cubicBezTo>
                    <a:cubicBezTo>
                      <a:pt x="20" y="31"/>
                      <a:pt x="20" y="31"/>
                      <a:pt x="19" y="32"/>
                    </a:cubicBezTo>
                    <a:cubicBezTo>
                      <a:pt x="19" y="32"/>
                      <a:pt x="19" y="33"/>
                      <a:pt x="19" y="34"/>
                    </a:cubicBezTo>
                    <a:cubicBezTo>
                      <a:pt x="19" y="34"/>
                      <a:pt x="19" y="35"/>
                      <a:pt x="19" y="35"/>
                    </a:cubicBezTo>
                    <a:cubicBezTo>
                      <a:pt x="18" y="36"/>
                      <a:pt x="18" y="37"/>
                      <a:pt x="18" y="37"/>
                    </a:cubicBezTo>
                    <a:cubicBezTo>
                      <a:pt x="18" y="38"/>
                      <a:pt x="17" y="38"/>
                      <a:pt x="17" y="38"/>
                    </a:cubicBezTo>
                    <a:cubicBezTo>
                      <a:pt x="17" y="39"/>
                      <a:pt x="17" y="39"/>
                      <a:pt x="17" y="39"/>
                    </a:cubicBezTo>
                    <a:cubicBezTo>
                      <a:pt x="17" y="40"/>
                      <a:pt x="17" y="40"/>
                      <a:pt x="17" y="40"/>
                    </a:cubicBezTo>
                    <a:cubicBezTo>
                      <a:pt x="17" y="40"/>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4" y="42"/>
                    </a:cubicBezTo>
                    <a:cubicBezTo>
                      <a:pt x="14" y="42"/>
                      <a:pt x="14" y="42"/>
                      <a:pt x="13" y="42"/>
                    </a:cubicBezTo>
                    <a:cubicBezTo>
                      <a:pt x="13" y="42"/>
                      <a:pt x="13" y="42"/>
                      <a:pt x="12" y="41"/>
                    </a:cubicBezTo>
                    <a:cubicBezTo>
                      <a:pt x="12" y="41"/>
                      <a:pt x="11" y="41"/>
                      <a:pt x="11" y="41"/>
                    </a:cubicBezTo>
                    <a:cubicBezTo>
                      <a:pt x="11" y="41"/>
                      <a:pt x="11" y="41"/>
                      <a:pt x="11" y="41"/>
                    </a:cubicBezTo>
                    <a:cubicBezTo>
                      <a:pt x="11"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9" y="42"/>
                      <a:pt x="9" y="43"/>
                      <a:pt x="9" y="43"/>
                    </a:cubicBezTo>
                    <a:cubicBezTo>
                      <a:pt x="9" y="43"/>
                      <a:pt x="9" y="43"/>
                      <a:pt x="9" y="44"/>
                    </a:cubicBezTo>
                    <a:cubicBezTo>
                      <a:pt x="9" y="44"/>
                      <a:pt x="9" y="45"/>
                      <a:pt x="9" y="45"/>
                    </a:cubicBezTo>
                    <a:cubicBezTo>
                      <a:pt x="9" y="46"/>
                      <a:pt x="9" y="46"/>
                      <a:pt x="9" y="47"/>
                    </a:cubicBezTo>
                    <a:cubicBezTo>
                      <a:pt x="9" y="47"/>
                      <a:pt x="9" y="48"/>
                      <a:pt x="9" y="48"/>
                    </a:cubicBezTo>
                    <a:cubicBezTo>
                      <a:pt x="9" y="48"/>
                      <a:pt x="9" y="49"/>
                      <a:pt x="9" y="49"/>
                    </a:cubicBezTo>
                    <a:cubicBezTo>
                      <a:pt x="8" y="49"/>
                      <a:pt x="8" y="49"/>
                      <a:pt x="8" y="50"/>
                    </a:cubicBezTo>
                    <a:cubicBezTo>
                      <a:pt x="8" y="50"/>
                      <a:pt x="8" y="50"/>
                      <a:pt x="8" y="51"/>
                    </a:cubicBezTo>
                    <a:cubicBezTo>
                      <a:pt x="8" y="51"/>
                      <a:pt x="8" y="52"/>
                      <a:pt x="8" y="52"/>
                    </a:cubicBezTo>
                    <a:cubicBezTo>
                      <a:pt x="8" y="52"/>
                      <a:pt x="8" y="53"/>
                      <a:pt x="8" y="53"/>
                    </a:cubicBezTo>
                    <a:cubicBezTo>
                      <a:pt x="8" y="54"/>
                      <a:pt x="8" y="54"/>
                      <a:pt x="8" y="55"/>
                    </a:cubicBezTo>
                    <a:cubicBezTo>
                      <a:pt x="8" y="56"/>
                      <a:pt x="8" y="56"/>
                      <a:pt x="7" y="57"/>
                    </a:cubicBezTo>
                    <a:cubicBezTo>
                      <a:pt x="7" y="57"/>
                      <a:pt x="7" y="57"/>
                      <a:pt x="7" y="58"/>
                    </a:cubicBezTo>
                    <a:cubicBezTo>
                      <a:pt x="7" y="58"/>
                      <a:pt x="6" y="58"/>
                      <a:pt x="6" y="58"/>
                    </a:cubicBezTo>
                    <a:cubicBezTo>
                      <a:pt x="6" y="58"/>
                      <a:pt x="5" y="58"/>
                      <a:pt x="5" y="59"/>
                    </a:cubicBezTo>
                    <a:cubicBezTo>
                      <a:pt x="5" y="59"/>
                      <a:pt x="5" y="60"/>
                      <a:pt x="4" y="60"/>
                    </a:cubicBezTo>
                    <a:cubicBezTo>
                      <a:pt x="4" y="61"/>
                      <a:pt x="4" y="61"/>
                      <a:pt x="3" y="62"/>
                    </a:cubicBezTo>
                    <a:cubicBezTo>
                      <a:pt x="3" y="63"/>
                      <a:pt x="3" y="63"/>
                      <a:pt x="3" y="64"/>
                    </a:cubicBezTo>
                    <a:cubicBezTo>
                      <a:pt x="3" y="64"/>
                      <a:pt x="3" y="64"/>
                      <a:pt x="3" y="64"/>
                    </a:cubicBezTo>
                    <a:cubicBezTo>
                      <a:pt x="3" y="64"/>
                      <a:pt x="3" y="64"/>
                      <a:pt x="3" y="64"/>
                    </a:cubicBezTo>
                    <a:cubicBezTo>
                      <a:pt x="3" y="64"/>
                      <a:pt x="3" y="64"/>
                      <a:pt x="2" y="64"/>
                    </a:cubicBezTo>
                    <a:cubicBezTo>
                      <a:pt x="2" y="65"/>
                      <a:pt x="2" y="65"/>
                      <a:pt x="2" y="65"/>
                    </a:cubicBezTo>
                    <a:cubicBezTo>
                      <a:pt x="2" y="65"/>
                      <a:pt x="1" y="65"/>
                      <a:pt x="1" y="66"/>
                    </a:cubicBezTo>
                    <a:cubicBezTo>
                      <a:pt x="1" y="66"/>
                      <a:pt x="0" y="66"/>
                      <a:pt x="0" y="66"/>
                    </a:cubicBezTo>
                    <a:cubicBezTo>
                      <a:pt x="0" y="67"/>
                      <a:pt x="1" y="68"/>
                      <a:pt x="1" y="69"/>
                    </a:cubicBezTo>
                    <a:cubicBezTo>
                      <a:pt x="2" y="69"/>
                      <a:pt x="3" y="70"/>
                      <a:pt x="3" y="71"/>
                    </a:cubicBezTo>
                    <a:cubicBezTo>
                      <a:pt x="4" y="72"/>
                      <a:pt x="5" y="72"/>
                      <a:pt x="5" y="73"/>
                    </a:cubicBezTo>
                    <a:cubicBezTo>
                      <a:pt x="6" y="73"/>
                      <a:pt x="7" y="74"/>
                      <a:pt x="8" y="74"/>
                    </a:cubicBezTo>
                    <a:cubicBezTo>
                      <a:pt x="9" y="75"/>
                      <a:pt x="10" y="75"/>
                      <a:pt x="10" y="76"/>
                    </a:cubicBezTo>
                    <a:cubicBezTo>
                      <a:pt x="11" y="77"/>
                      <a:pt x="12" y="78"/>
                      <a:pt x="13" y="80"/>
                    </a:cubicBezTo>
                    <a:cubicBezTo>
                      <a:pt x="14" y="81"/>
                      <a:pt x="15" y="83"/>
                      <a:pt x="16" y="85"/>
                    </a:cubicBezTo>
                    <a:cubicBezTo>
                      <a:pt x="16" y="87"/>
                      <a:pt x="17" y="89"/>
                      <a:pt x="18" y="91"/>
                    </a:cubicBezTo>
                    <a:cubicBezTo>
                      <a:pt x="18" y="93"/>
                      <a:pt x="19" y="94"/>
                      <a:pt x="19" y="96"/>
                    </a:cubicBezTo>
                    <a:cubicBezTo>
                      <a:pt x="19" y="97"/>
                      <a:pt x="19" y="98"/>
                      <a:pt x="19" y="99"/>
                    </a:cubicBezTo>
                    <a:cubicBezTo>
                      <a:pt x="19" y="101"/>
                      <a:pt x="18" y="102"/>
                      <a:pt x="18" y="103"/>
                    </a:cubicBezTo>
                    <a:cubicBezTo>
                      <a:pt x="18" y="104"/>
                      <a:pt x="17" y="105"/>
                      <a:pt x="17" y="105"/>
                    </a:cubicBezTo>
                    <a:cubicBezTo>
                      <a:pt x="17" y="106"/>
                      <a:pt x="17" y="106"/>
                      <a:pt x="17" y="106"/>
                    </a:cubicBezTo>
                    <a:cubicBezTo>
                      <a:pt x="17" y="106"/>
                      <a:pt x="17" y="106"/>
                      <a:pt x="17" y="106"/>
                    </a:cubicBezTo>
                    <a:cubicBezTo>
                      <a:pt x="17" y="107"/>
                      <a:pt x="17" y="107"/>
                      <a:pt x="17" y="107"/>
                    </a:cubicBezTo>
                    <a:cubicBezTo>
                      <a:pt x="17" y="107"/>
                      <a:pt x="17" y="107"/>
                      <a:pt x="17" y="107"/>
                    </a:cubicBezTo>
                    <a:cubicBezTo>
                      <a:pt x="17" y="107"/>
                      <a:pt x="17" y="107"/>
                      <a:pt x="17" y="108"/>
                    </a:cubicBezTo>
                    <a:cubicBezTo>
                      <a:pt x="17" y="108"/>
                      <a:pt x="17" y="108"/>
                      <a:pt x="17" y="108"/>
                    </a:cubicBezTo>
                    <a:cubicBezTo>
                      <a:pt x="18" y="108"/>
                      <a:pt x="18" y="108"/>
                      <a:pt x="18" y="108"/>
                    </a:cubicBezTo>
                    <a:cubicBezTo>
                      <a:pt x="18" y="108"/>
                      <a:pt x="19" y="108"/>
                      <a:pt x="19" y="109"/>
                    </a:cubicBezTo>
                    <a:cubicBezTo>
                      <a:pt x="19" y="109"/>
                      <a:pt x="19" y="109"/>
                      <a:pt x="19" y="109"/>
                    </a:cubicBezTo>
                    <a:cubicBezTo>
                      <a:pt x="19" y="109"/>
                      <a:pt x="19" y="109"/>
                      <a:pt x="20" y="109"/>
                    </a:cubicBezTo>
                    <a:cubicBezTo>
                      <a:pt x="20" y="109"/>
                      <a:pt x="20" y="109"/>
                      <a:pt x="20" y="109"/>
                    </a:cubicBezTo>
                    <a:cubicBezTo>
                      <a:pt x="20" y="109"/>
                      <a:pt x="20" y="109"/>
                      <a:pt x="20" y="109"/>
                    </a:cubicBezTo>
                    <a:cubicBezTo>
                      <a:pt x="21" y="109"/>
                      <a:pt x="21" y="110"/>
                      <a:pt x="22" y="110"/>
                    </a:cubicBezTo>
                    <a:cubicBezTo>
                      <a:pt x="22" y="110"/>
                      <a:pt x="22" y="110"/>
                      <a:pt x="23" y="110"/>
                    </a:cubicBezTo>
                    <a:cubicBezTo>
                      <a:pt x="23" y="110"/>
                      <a:pt x="23" y="110"/>
                      <a:pt x="24" y="110"/>
                    </a:cubicBezTo>
                    <a:cubicBezTo>
                      <a:pt x="24" y="110"/>
                      <a:pt x="24" y="110"/>
                      <a:pt x="24" y="110"/>
                    </a:cubicBezTo>
                    <a:cubicBezTo>
                      <a:pt x="25" y="110"/>
                      <a:pt x="25" y="110"/>
                      <a:pt x="25" y="110"/>
                    </a:cubicBezTo>
                    <a:cubicBezTo>
                      <a:pt x="26" y="110"/>
                      <a:pt x="26" y="110"/>
                      <a:pt x="26" y="110"/>
                    </a:cubicBezTo>
                    <a:cubicBezTo>
                      <a:pt x="27" y="110"/>
                      <a:pt x="27" y="110"/>
                      <a:pt x="27" y="109"/>
                    </a:cubicBezTo>
                    <a:cubicBezTo>
                      <a:pt x="28" y="109"/>
                      <a:pt x="28" y="109"/>
                      <a:pt x="28" y="108"/>
                    </a:cubicBezTo>
                    <a:cubicBezTo>
                      <a:pt x="28" y="108"/>
                      <a:pt x="28" y="108"/>
                      <a:pt x="29" y="108"/>
                    </a:cubicBezTo>
                    <a:cubicBezTo>
                      <a:pt x="29" y="107"/>
                      <a:pt x="29" y="107"/>
                      <a:pt x="29" y="107"/>
                    </a:cubicBezTo>
                    <a:cubicBezTo>
                      <a:pt x="30" y="106"/>
                      <a:pt x="30" y="106"/>
                      <a:pt x="30" y="106"/>
                    </a:cubicBezTo>
                    <a:cubicBezTo>
                      <a:pt x="31" y="106"/>
                      <a:pt x="31" y="105"/>
                      <a:pt x="31" y="105"/>
                    </a:cubicBezTo>
                    <a:cubicBezTo>
                      <a:pt x="32" y="105"/>
                      <a:pt x="32" y="104"/>
                      <a:pt x="32" y="104"/>
                    </a:cubicBezTo>
                    <a:cubicBezTo>
                      <a:pt x="33" y="104"/>
                      <a:pt x="33" y="103"/>
                      <a:pt x="34" y="103"/>
                    </a:cubicBezTo>
                    <a:cubicBezTo>
                      <a:pt x="34" y="102"/>
                      <a:pt x="34" y="102"/>
                      <a:pt x="34" y="102"/>
                    </a:cubicBezTo>
                    <a:cubicBezTo>
                      <a:pt x="35" y="101"/>
                      <a:pt x="35" y="101"/>
                      <a:pt x="35" y="100"/>
                    </a:cubicBezTo>
                    <a:cubicBezTo>
                      <a:pt x="35" y="100"/>
                      <a:pt x="35" y="100"/>
                      <a:pt x="35" y="100"/>
                    </a:cubicBezTo>
                    <a:cubicBezTo>
                      <a:pt x="35" y="100"/>
                      <a:pt x="35" y="99"/>
                      <a:pt x="35" y="99"/>
                    </a:cubicBezTo>
                    <a:cubicBezTo>
                      <a:pt x="35" y="99"/>
                      <a:pt x="35" y="99"/>
                      <a:pt x="35" y="99"/>
                    </a:cubicBezTo>
                    <a:cubicBezTo>
                      <a:pt x="36" y="99"/>
                      <a:pt x="36" y="99"/>
                      <a:pt x="36" y="99"/>
                    </a:cubicBezTo>
                    <a:cubicBezTo>
                      <a:pt x="36" y="99"/>
                      <a:pt x="36" y="99"/>
                      <a:pt x="37" y="99"/>
                    </a:cubicBezTo>
                    <a:cubicBezTo>
                      <a:pt x="37" y="99"/>
                      <a:pt x="37" y="99"/>
                      <a:pt x="37" y="99"/>
                    </a:cubicBezTo>
                    <a:cubicBezTo>
                      <a:pt x="37" y="100"/>
                      <a:pt x="38" y="100"/>
                      <a:pt x="38" y="100"/>
                    </a:cubicBezTo>
                    <a:cubicBezTo>
                      <a:pt x="38" y="100"/>
                      <a:pt x="38" y="101"/>
                      <a:pt x="39" y="101"/>
                    </a:cubicBezTo>
                    <a:cubicBezTo>
                      <a:pt x="39" y="101"/>
                      <a:pt x="39" y="102"/>
                      <a:pt x="39" y="102"/>
                    </a:cubicBezTo>
                    <a:cubicBezTo>
                      <a:pt x="39" y="102"/>
                      <a:pt x="39" y="102"/>
                      <a:pt x="39" y="102"/>
                    </a:cubicBezTo>
                    <a:cubicBezTo>
                      <a:pt x="39" y="103"/>
                      <a:pt x="40" y="103"/>
                      <a:pt x="40" y="103"/>
                    </a:cubicBezTo>
                    <a:cubicBezTo>
                      <a:pt x="40" y="103"/>
                      <a:pt x="40" y="103"/>
                      <a:pt x="40" y="103"/>
                    </a:cubicBezTo>
                    <a:cubicBezTo>
                      <a:pt x="41" y="104"/>
                      <a:pt x="41" y="104"/>
                      <a:pt x="41" y="105"/>
                    </a:cubicBezTo>
                    <a:cubicBezTo>
                      <a:pt x="42" y="106"/>
                      <a:pt x="42" y="106"/>
                      <a:pt x="43" y="107"/>
                    </a:cubicBezTo>
                    <a:cubicBezTo>
                      <a:pt x="43" y="108"/>
                      <a:pt x="43" y="109"/>
                      <a:pt x="43" y="110"/>
                    </a:cubicBezTo>
                    <a:cubicBezTo>
                      <a:pt x="44" y="111"/>
                      <a:pt x="44" y="112"/>
                      <a:pt x="44" y="113"/>
                    </a:cubicBezTo>
                    <a:cubicBezTo>
                      <a:pt x="44" y="113"/>
                      <a:pt x="44" y="113"/>
                      <a:pt x="44" y="113"/>
                    </a:cubicBezTo>
                    <a:cubicBezTo>
                      <a:pt x="44" y="113"/>
                      <a:pt x="44" y="114"/>
                      <a:pt x="44" y="114"/>
                    </a:cubicBezTo>
                    <a:cubicBezTo>
                      <a:pt x="44" y="114"/>
                      <a:pt x="44" y="114"/>
                      <a:pt x="44" y="114"/>
                    </a:cubicBezTo>
                    <a:cubicBezTo>
                      <a:pt x="44" y="114"/>
                      <a:pt x="44" y="114"/>
                      <a:pt x="44" y="115"/>
                    </a:cubicBezTo>
                    <a:cubicBezTo>
                      <a:pt x="44" y="116"/>
                      <a:pt x="44" y="117"/>
                      <a:pt x="45" y="119"/>
                    </a:cubicBezTo>
                    <a:cubicBezTo>
                      <a:pt x="45" y="120"/>
                      <a:pt x="45" y="122"/>
                      <a:pt x="45" y="123"/>
                    </a:cubicBezTo>
                    <a:cubicBezTo>
                      <a:pt x="46" y="125"/>
                      <a:pt x="46" y="126"/>
                      <a:pt x="47" y="128"/>
                    </a:cubicBezTo>
                    <a:cubicBezTo>
                      <a:pt x="47" y="129"/>
                      <a:pt x="48" y="130"/>
                      <a:pt x="49" y="131"/>
                    </a:cubicBezTo>
                    <a:cubicBezTo>
                      <a:pt x="50" y="132"/>
                      <a:pt x="50" y="133"/>
                      <a:pt x="51" y="134"/>
                    </a:cubicBezTo>
                    <a:cubicBezTo>
                      <a:pt x="51" y="135"/>
                      <a:pt x="52" y="137"/>
                      <a:pt x="52" y="138"/>
                    </a:cubicBezTo>
                    <a:cubicBezTo>
                      <a:pt x="53" y="139"/>
                      <a:pt x="53" y="141"/>
                      <a:pt x="53" y="142"/>
                    </a:cubicBezTo>
                    <a:cubicBezTo>
                      <a:pt x="53" y="143"/>
                      <a:pt x="53" y="144"/>
                      <a:pt x="52" y="145"/>
                    </a:cubicBezTo>
                    <a:cubicBezTo>
                      <a:pt x="52" y="145"/>
                      <a:pt x="52" y="145"/>
                      <a:pt x="52" y="146"/>
                    </a:cubicBezTo>
                    <a:cubicBezTo>
                      <a:pt x="52" y="146"/>
                      <a:pt x="52" y="146"/>
                      <a:pt x="52" y="147"/>
                    </a:cubicBezTo>
                    <a:cubicBezTo>
                      <a:pt x="52" y="147"/>
                      <a:pt x="52" y="148"/>
                      <a:pt x="53" y="148"/>
                    </a:cubicBezTo>
                    <a:cubicBezTo>
                      <a:pt x="53" y="148"/>
                      <a:pt x="53" y="149"/>
                      <a:pt x="53" y="149"/>
                    </a:cubicBezTo>
                    <a:cubicBezTo>
                      <a:pt x="53" y="150"/>
                      <a:pt x="53" y="150"/>
                      <a:pt x="53" y="151"/>
                    </a:cubicBezTo>
                    <a:cubicBezTo>
                      <a:pt x="53" y="151"/>
                      <a:pt x="54" y="152"/>
                      <a:pt x="54" y="152"/>
                    </a:cubicBezTo>
                    <a:cubicBezTo>
                      <a:pt x="54" y="152"/>
                      <a:pt x="54" y="153"/>
                      <a:pt x="54" y="153"/>
                    </a:cubicBezTo>
                    <a:cubicBezTo>
                      <a:pt x="54" y="154"/>
                      <a:pt x="54" y="154"/>
                      <a:pt x="54" y="155"/>
                    </a:cubicBezTo>
                    <a:cubicBezTo>
                      <a:pt x="54" y="155"/>
                      <a:pt x="54" y="155"/>
                      <a:pt x="54" y="155"/>
                    </a:cubicBezTo>
                    <a:cubicBezTo>
                      <a:pt x="54" y="155"/>
                      <a:pt x="54" y="155"/>
                      <a:pt x="54" y="155"/>
                    </a:cubicBezTo>
                    <a:cubicBezTo>
                      <a:pt x="53" y="155"/>
                      <a:pt x="53" y="156"/>
                      <a:pt x="53" y="156"/>
                    </a:cubicBezTo>
                    <a:cubicBezTo>
                      <a:pt x="53" y="156"/>
                      <a:pt x="53" y="156"/>
                      <a:pt x="53" y="156"/>
                    </a:cubicBezTo>
                    <a:cubicBezTo>
                      <a:pt x="54" y="156"/>
                      <a:pt x="54" y="156"/>
                      <a:pt x="54" y="155"/>
                    </a:cubicBezTo>
                    <a:cubicBezTo>
                      <a:pt x="54" y="155"/>
                      <a:pt x="55" y="155"/>
                      <a:pt x="55" y="154"/>
                    </a:cubicBezTo>
                    <a:cubicBezTo>
                      <a:pt x="55" y="154"/>
                      <a:pt x="56" y="153"/>
                      <a:pt x="56" y="153"/>
                    </a:cubicBezTo>
                    <a:cubicBezTo>
                      <a:pt x="56" y="152"/>
                      <a:pt x="56" y="151"/>
                      <a:pt x="57" y="151"/>
                    </a:cubicBezTo>
                    <a:cubicBezTo>
                      <a:pt x="57" y="150"/>
                      <a:pt x="57" y="149"/>
                      <a:pt x="57" y="149"/>
                    </a:cubicBezTo>
                    <a:cubicBezTo>
                      <a:pt x="58" y="148"/>
                      <a:pt x="58" y="147"/>
                      <a:pt x="58" y="147"/>
                    </a:cubicBezTo>
                    <a:cubicBezTo>
                      <a:pt x="58" y="146"/>
                      <a:pt x="58" y="145"/>
                      <a:pt x="59" y="145"/>
                    </a:cubicBezTo>
                    <a:cubicBezTo>
                      <a:pt x="59" y="144"/>
                      <a:pt x="59" y="143"/>
                      <a:pt x="59" y="143"/>
                    </a:cubicBezTo>
                    <a:cubicBezTo>
                      <a:pt x="59" y="142"/>
                      <a:pt x="59" y="142"/>
                      <a:pt x="59" y="142"/>
                    </a:cubicBezTo>
                    <a:cubicBezTo>
                      <a:pt x="59" y="141"/>
                      <a:pt x="59" y="141"/>
                      <a:pt x="59" y="141"/>
                    </a:cubicBezTo>
                    <a:cubicBezTo>
                      <a:pt x="59" y="141"/>
                      <a:pt x="58" y="140"/>
                      <a:pt x="58" y="140"/>
                    </a:cubicBezTo>
                    <a:cubicBezTo>
                      <a:pt x="58" y="140"/>
                      <a:pt x="58" y="140"/>
                      <a:pt x="58" y="140"/>
                    </a:cubicBezTo>
                    <a:cubicBezTo>
                      <a:pt x="58" y="139"/>
                      <a:pt x="57" y="139"/>
                      <a:pt x="57" y="139"/>
                    </a:cubicBezTo>
                    <a:cubicBezTo>
                      <a:pt x="57" y="139"/>
                      <a:pt x="57" y="139"/>
                      <a:pt x="57" y="138"/>
                    </a:cubicBezTo>
                    <a:cubicBezTo>
                      <a:pt x="57" y="138"/>
                      <a:pt x="57" y="138"/>
                      <a:pt x="56" y="137"/>
                    </a:cubicBezTo>
                    <a:cubicBezTo>
                      <a:pt x="56" y="137"/>
                      <a:pt x="56" y="137"/>
                      <a:pt x="56" y="137"/>
                    </a:cubicBezTo>
                    <a:cubicBezTo>
                      <a:pt x="56" y="136"/>
                      <a:pt x="56" y="135"/>
                      <a:pt x="56" y="134"/>
                    </a:cubicBezTo>
                    <a:cubicBezTo>
                      <a:pt x="56" y="133"/>
                      <a:pt x="56" y="133"/>
                      <a:pt x="56" y="132"/>
                    </a:cubicBezTo>
                    <a:cubicBezTo>
                      <a:pt x="56" y="131"/>
                      <a:pt x="55" y="130"/>
                      <a:pt x="55" y="129"/>
                    </a:cubicBezTo>
                    <a:cubicBezTo>
                      <a:pt x="54" y="128"/>
                      <a:pt x="54" y="127"/>
                      <a:pt x="53" y="127"/>
                    </a:cubicBezTo>
                    <a:cubicBezTo>
                      <a:pt x="52" y="126"/>
                      <a:pt x="52" y="125"/>
                      <a:pt x="51" y="125"/>
                    </a:cubicBezTo>
                    <a:cubicBezTo>
                      <a:pt x="51" y="124"/>
                      <a:pt x="50" y="124"/>
                      <a:pt x="50" y="123"/>
                    </a:cubicBezTo>
                    <a:cubicBezTo>
                      <a:pt x="49" y="122"/>
                      <a:pt x="49" y="122"/>
                      <a:pt x="49" y="121"/>
                    </a:cubicBezTo>
                    <a:cubicBezTo>
                      <a:pt x="49" y="120"/>
                      <a:pt x="49" y="120"/>
                      <a:pt x="49" y="119"/>
                    </a:cubicBezTo>
                    <a:cubicBezTo>
                      <a:pt x="49" y="119"/>
                      <a:pt x="49" y="119"/>
                      <a:pt x="49" y="119"/>
                    </a:cubicBezTo>
                    <a:cubicBezTo>
                      <a:pt x="49" y="118"/>
                      <a:pt x="49" y="118"/>
                      <a:pt x="49" y="118"/>
                    </a:cubicBezTo>
                    <a:cubicBezTo>
                      <a:pt x="49" y="118"/>
                      <a:pt x="49" y="117"/>
                      <a:pt x="49" y="117"/>
                    </a:cubicBezTo>
                    <a:cubicBezTo>
                      <a:pt x="49" y="117"/>
                      <a:pt x="49" y="117"/>
                      <a:pt x="50" y="117"/>
                    </a:cubicBezTo>
                    <a:cubicBezTo>
                      <a:pt x="50" y="117"/>
                      <a:pt x="50" y="117"/>
                      <a:pt x="50" y="116"/>
                    </a:cubicBezTo>
                    <a:cubicBezTo>
                      <a:pt x="50" y="116"/>
                      <a:pt x="50" y="116"/>
                      <a:pt x="50" y="116"/>
                    </a:cubicBezTo>
                    <a:cubicBezTo>
                      <a:pt x="50" y="115"/>
                      <a:pt x="50" y="115"/>
                      <a:pt x="50" y="115"/>
                    </a:cubicBezTo>
                    <a:cubicBezTo>
                      <a:pt x="50" y="115"/>
                      <a:pt x="50" y="114"/>
                      <a:pt x="50" y="114"/>
                    </a:cubicBezTo>
                    <a:cubicBezTo>
                      <a:pt x="50" y="114"/>
                      <a:pt x="50" y="114"/>
                      <a:pt x="50" y="114"/>
                    </a:cubicBezTo>
                    <a:cubicBezTo>
                      <a:pt x="50" y="114"/>
                      <a:pt x="50" y="114"/>
                      <a:pt x="50" y="113"/>
                    </a:cubicBezTo>
                    <a:cubicBezTo>
                      <a:pt x="50" y="113"/>
                      <a:pt x="50" y="113"/>
                      <a:pt x="50" y="113"/>
                    </a:cubicBezTo>
                    <a:cubicBezTo>
                      <a:pt x="50" y="113"/>
                      <a:pt x="50" y="113"/>
                      <a:pt x="50" y="113"/>
                    </a:cubicBezTo>
                    <a:cubicBezTo>
                      <a:pt x="50" y="113"/>
                      <a:pt x="50" y="113"/>
                      <a:pt x="50" y="113"/>
                    </a:cubicBezTo>
                    <a:cubicBezTo>
                      <a:pt x="50" y="113"/>
                      <a:pt x="50" y="112"/>
                      <a:pt x="50" y="112"/>
                    </a:cubicBezTo>
                    <a:cubicBezTo>
                      <a:pt x="50" y="112"/>
                      <a:pt x="50" y="112"/>
                      <a:pt x="50" y="112"/>
                    </a:cubicBezTo>
                    <a:cubicBezTo>
                      <a:pt x="50" y="112"/>
                      <a:pt x="50" y="112"/>
                      <a:pt x="50" y="112"/>
                    </a:cubicBezTo>
                    <a:cubicBezTo>
                      <a:pt x="50" y="112"/>
                      <a:pt x="50" y="112"/>
                      <a:pt x="50" y="112"/>
                    </a:cubicBezTo>
                    <a:cubicBezTo>
                      <a:pt x="50" y="112"/>
                      <a:pt x="50" y="111"/>
                      <a:pt x="50" y="111"/>
                    </a:cubicBezTo>
                    <a:cubicBezTo>
                      <a:pt x="50" y="111"/>
                      <a:pt x="50" y="111"/>
                      <a:pt x="50" y="111"/>
                    </a:cubicBezTo>
                    <a:cubicBezTo>
                      <a:pt x="50" y="111"/>
                      <a:pt x="51" y="111"/>
                      <a:pt x="51" y="111"/>
                    </a:cubicBezTo>
                    <a:cubicBezTo>
                      <a:pt x="51" y="111"/>
                      <a:pt x="51" y="111"/>
                      <a:pt x="51" y="111"/>
                    </a:cubicBezTo>
                    <a:cubicBezTo>
                      <a:pt x="51" y="111"/>
                      <a:pt x="51" y="111"/>
                      <a:pt x="51" y="111"/>
                    </a:cubicBezTo>
                    <a:cubicBezTo>
                      <a:pt x="51" y="111"/>
                      <a:pt x="51" y="111"/>
                      <a:pt x="51" y="111"/>
                    </a:cubicBezTo>
                    <a:cubicBezTo>
                      <a:pt x="52" y="111"/>
                      <a:pt x="52" y="111"/>
                      <a:pt x="52" y="110"/>
                    </a:cubicBezTo>
                    <a:cubicBezTo>
                      <a:pt x="52" y="110"/>
                      <a:pt x="52" y="110"/>
                      <a:pt x="52" y="110"/>
                    </a:cubicBezTo>
                    <a:cubicBezTo>
                      <a:pt x="52" y="110"/>
                      <a:pt x="52" y="110"/>
                      <a:pt x="52" y="110"/>
                    </a:cubicBezTo>
                    <a:cubicBezTo>
                      <a:pt x="52" y="109"/>
                      <a:pt x="52" y="109"/>
                      <a:pt x="52" y="109"/>
                    </a:cubicBezTo>
                    <a:cubicBezTo>
                      <a:pt x="52" y="109"/>
                      <a:pt x="52" y="109"/>
                      <a:pt x="52" y="109"/>
                    </a:cubicBezTo>
                    <a:cubicBezTo>
                      <a:pt x="52" y="109"/>
                      <a:pt x="52" y="109"/>
                      <a:pt x="52" y="109"/>
                    </a:cubicBezTo>
                    <a:cubicBezTo>
                      <a:pt x="52" y="109"/>
                      <a:pt x="52" y="109"/>
                      <a:pt x="52" y="109"/>
                    </a:cubicBezTo>
                    <a:cubicBezTo>
                      <a:pt x="52" y="109"/>
                      <a:pt x="52" y="109"/>
                      <a:pt x="52" y="109"/>
                    </a:cubicBezTo>
                    <a:cubicBezTo>
                      <a:pt x="52" y="109"/>
                      <a:pt x="52" y="109"/>
                      <a:pt x="52" y="108"/>
                    </a:cubicBezTo>
                    <a:cubicBezTo>
                      <a:pt x="52" y="108"/>
                      <a:pt x="52" y="108"/>
                      <a:pt x="52" y="108"/>
                    </a:cubicBezTo>
                    <a:cubicBezTo>
                      <a:pt x="51" y="108"/>
                      <a:pt x="51" y="108"/>
                      <a:pt x="51" y="108"/>
                    </a:cubicBezTo>
                    <a:cubicBezTo>
                      <a:pt x="51" y="108"/>
                      <a:pt x="51" y="107"/>
                      <a:pt x="51" y="107"/>
                    </a:cubicBezTo>
                    <a:cubicBezTo>
                      <a:pt x="50" y="107"/>
                      <a:pt x="50" y="107"/>
                      <a:pt x="50" y="107"/>
                    </a:cubicBezTo>
                    <a:cubicBezTo>
                      <a:pt x="50" y="106"/>
                      <a:pt x="50" y="106"/>
                      <a:pt x="50" y="106"/>
                    </a:cubicBezTo>
                    <a:cubicBezTo>
                      <a:pt x="50" y="105"/>
                      <a:pt x="50" y="105"/>
                      <a:pt x="50" y="105"/>
                    </a:cubicBezTo>
                    <a:cubicBezTo>
                      <a:pt x="50" y="105"/>
                      <a:pt x="50" y="105"/>
                      <a:pt x="50" y="105"/>
                    </a:cubicBezTo>
                    <a:cubicBezTo>
                      <a:pt x="50" y="105"/>
                      <a:pt x="50" y="105"/>
                      <a:pt x="50" y="105"/>
                    </a:cubicBezTo>
                    <a:cubicBezTo>
                      <a:pt x="50" y="104"/>
                      <a:pt x="50" y="104"/>
                      <a:pt x="50" y="104"/>
                    </a:cubicBezTo>
                    <a:cubicBezTo>
                      <a:pt x="50" y="104"/>
                      <a:pt x="50" y="104"/>
                      <a:pt x="50" y="104"/>
                    </a:cubicBezTo>
                    <a:cubicBezTo>
                      <a:pt x="50" y="104"/>
                      <a:pt x="50" y="104"/>
                      <a:pt x="50" y="104"/>
                    </a:cubicBezTo>
                    <a:cubicBezTo>
                      <a:pt x="50" y="104"/>
                      <a:pt x="50" y="104"/>
                      <a:pt x="50" y="104"/>
                    </a:cubicBezTo>
                    <a:cubicBezTo>
                      <a:pt x="50" y="104"/>
                      <a:pt x="50" y="104"/>
                      <a:pt x="50" y="104"/>
                    </a:cubicBezTo>
                    <a:cubicBezTo>
                      <a:pt x="50" y="104"/>
                      <a:pt x="50" y="103"/>
                      <a:pt x="50" y="103"/>
                    </a:cubicBezTo>
                    <a:cubicBezTo>
                      <a:pt x="50" y="103"/>
                      <a:pt x="50" y="103"/>
                      <a:pt x="50" y="103"/>
                    </a:cubicBezTo>
                    <a:cubicBezTo>
                      <a:pt x="50" y="103"/>
                      <a:pt x="50" y="103"/>
                      <a:pt x="50" y="103"/>
                    </a:cubicBezTo>
                    <a:cubicBezTo>
                      <a:pt x="50" y="102"/>
                      <a:pt x="50" y="102"/>
                      <a:pt x="50" y="102"/>
                    </a:cubicBezTo>
                    <a:cubicBezTo>
                      <a:pt x="50" y="102"/>
                      <a:pt x="50" y="102"/>
                      <a:pt x="49" y="102"/>
                    </a:cubicBezTo>
                    <a:cubicBezTo>
                      <a:pt x="49" y="102"/>
                      <a:pt x="48" y="101"/>
                      <a:pt x="48" y="101"/>
                    </a:cubicBezTo>
                    <a:cubicBezTo>
                      <a:pt x="47" y="100"/>
                      <a:pt x="46" y="99"/>
                      <a:pt x="45" y="99"/>
                    </a:cubicBezTo>
                    <a:cubicBezTo>
                      <a:pt x="45" y="98"/>
                      <a:pt x="44" y="97"/>
                      <a:pt x="43" y="96"/>
                    </a:cubicBezTo>
                    <a:cubicBezTo>
                      <a:pt x="43" y="95"/>
                      <a:pt x="43" y="95"/>
                      <a:pt x="43" y="94"/>
                    </a:cubicBezTo>
                    <a:cubicBezTo>
                      <a:pt x="43" y="94"/>
                      <a:pt x="43" y="93"/>
                      <a:pt x="43" y="92"/>
                    </a:cubicBezTo>
                    <a:cubicBezTo>
                      <a:pt x="43" y="91"/>
                      <a:pt x="43" y="90"/>
                      <a:pt x="43" y="89"/>
                    </a:cubicBezTo>
                    <a:cubicBezTo>
                      <a:pt x="43" y="88"/>
                      <a:pt x="43" y="86"/>
                      <a:pt x="43" y="85"/>
                    </a:cubicBezTo>
                    <a:cubicBezTo>
                      <a:pt x="44" y="84"/>
                      <a:pt x="44" y="82"/>
                      <a:pt x="44" y="81"/>
                    </a:cubicBezTo>
                    <a:cubicBezTo>
                      <a:pt x="44" y="81"/>
                      <a:pt x="44" y="81"/>
                      <a:pt x="44" y="81"/>
                    </a:cubicBezTo>
                    <a:cubicBezTo>
                      <a:pt x="44" y="80"/>
                      <a:pt x="44" y="80"/>
                      <a:pt x="45" y="79"/>
                    </a:cubicBezTo>
                    <a:cubicBezTo>
                      <a:pt x="45" y="79"/>
                      <a:pt x="45" y="79"/>
                      <a:pt x="46" y="78"/>
                    </a:cubicBezTo>
                    <a:cubicBezTo>
                      <a:pt x="46" y="78"/>
                      <a:pt x="47" y="78"/>
                      <a:pt x="48" y="78"/>
                    </a:cubicBezTo>
                    <a:cubicBezTo>
                      <a:pt x="48" y="78"/>
                      <a:pt x="49" y="78"/>
                      <a:pt x="49" y="78"/>
                    </a:cubicBezTo>
                    <a:cubicBezTo>
                      <a:pt x="49" y="78"/>
                      <a:pt x="49" y="78"/>
                      <a:pt x="49" y="78"/>
                    </a:cubicBezTo>
                    <a:cubicBezTo>
                      <a:pt x="50" y="78"/>
                      <a:pt x="50" y="78"/>
                      <a:pt x="50" y="78"/>
                    </a:cubicBezTo>
                    <a:cubicBezTo>
                      <a:pt x="51" y="78"/>
                      <a:pt x="51" y="78"/>
                      <a:pt x="52" y="78"/>
                    </a:cubicBezTo>
                    <a:cubicBezTo>
                      <a:pt x="52" y="77"/>
                      <a:pt x="53" y="77"/>
                      <a:pt x="53" y="77"/>
                    </a:cubicBezTo>
                    <a:cubicBezTo>
                      <a:pt x="54" y="77"/>
                      <a:pt x="54" y="77"/>
                      <a:pt x="54" y="77"/>
                    </a:cubicBezTo>
                    <a:cubicBezTo>
                      <a:pt x="54" y="76"/>
                      <a:pt x="55" y="76"/>
                      <a:pt x="55" y="76"/>
                    </a:cubicBezTo>
                    <a:cubicBezTo>
                      <a:pt x="55" y="76"/>
                      <a:pt x="55" y="75"/>
                      <a:pt x="56" y="75"/>
                    </a:cubicBezTo>
                    <a:cubicBezTo>
                      <a:pt x="56" y="75"/>
                      <a:pt x="56" y="74"/>
                      <a:pt x="57" y="74"/>
                    </a:cubicBezTo>
                    <a:cubicBezTo>
                      <a:pt x="57" y="74"/>
                      <a:pt x="58" y="74"/>
                      <a:pt x="58" y="74"/>
                    </a:cubicBezTo>
                    <a:cubicBezTo>
                      <a:pt x="59" y="73"/>
                      <a:pt x="59" y="73"/>
                      <a:pt x="59" y="73"/>
                    </a:cubicBezTo>
                    <a:cubicBezTo>
                      <a:pt x="60" y="73"/>
                      <a:pt x="60" y="73"/>
                      <a:pt x="60" y="73"/>
                    </a:cubicBezTo>
                    <a:cubicBezTo>
                      <a:pt x="61" y="73"/>
                      <a:pt x="61" y="73"/>
                      <a:pt x="61" y="72"/>
                    </a:cubicBezTo>
                    <a:cubicBezTo>
                      <a:pt x="62" y="72"/>
                      <a:pt x="62" y="72"/>
                      <a:pt x="62" y="72"/>
                    </a:cubicBezTo>
                    <a:cubicBezTo>
                      <a:pt x="62" y="72"/>
                      <a:pt x="62" y="72"/>
                      <a:pt x="62" y="72"/>
                    </a:cubicBezTo>
                    <a:cubicBezTo>
                      <a:pt x="62" y="72"/>
                      <a:pt x="62"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4" y="70"/>
                      <a:pt x="65" y="70"/>
                    </a:cubicBezTo>
                    <a:cubicBezTo>
                      <a:pt x="65" y="70"/>
                      <a:pt x="65" y="70"/>
                      <a:pt x="65" y="70"/>
                    </a:cubicBezTo>
                    <a:cubicBezTo>
                      <a:pt x="65" y="70"/>
                      <a:pt x="65" y="70"/>
                      <a:pt x="65" y="70"/>
                    </a:cubicBezTo>
                    <a:cubicBezTo>
                      <a:pt x="65" y="70"/>
                      <a:pt x="65" y="70"/>
                      <a:pt x="66" y="69"/>
                    </a:cubicBezTo>
                    <a:cubicBezTo>
                      <a:pt x="66" y="69"/>
                      <a:pt x="66" y="69"/>
                      <a:pt x="66" y="69"/>
                    </a:cubicBezTo>
                    <a:cubicBezTo>
                      <a:pt x="66" y="69"/>
                      <a:pt x="66" y="69"/>
                      <a:pt x="66" y="69"/>
                    </a:cubicBezTo>
                    <a:cubicBezTo>
                      <a:pt x="67" y="69"/>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8"/>
                      <a:pt x="67" y="68"/>
                      <a:pt x="67" y="68"/>
                    </a:cubicBezTo>
                    <a:cubicBezTo>
                      <a:pt x="67" y="67"/>
                      <a:pt x="67" y="67"/>
                      <a:pt x="67" y="66"/>
                    </a:cubicBezTo>
                    <a:cubicBezTo>
                      <a:pt x="67" y="66"/>
                      <a:pt x="68" y="65"/>
                      <a:pt x="68" y="65"/>
                    </a:cubicBezTo>
                    <a:cubicBezTo>
                      <a:pt x="68" y="65"/>
                      <a:pt x="68" y="64"/>
                      <a:pt x="69" y="64"/>
                    </a:cubicBezTo>
                    <a:cubicBezTo>
                      <a:pt x="69" y="63"/>
                      <a:pt x="69" y="63"/>
                      <a:pt x="70" y="62"/>
                    </a:cubicBezTo>
                    <a:cubicBezTo>
                      <a:pt x="70" y="62"/>
                      <a:pt x="70" y="62"/>
                      <a:pt x="70" y="62"/>
                    </a:cubicBezTo>
                    <a:cubicBezTo>
                      <a:pt x="70" y="62"/>
                      <a:pt x="70" y="62"/>
                      <a:pt x="70" y="62"/>
                    </a:cubicBezTo>
                    <a:cubicBezTo>
                      <a:pt x="70" y="62"/>
                      <a:pt x="70" y="62"/>
                      <a:pt x="70" y="62"/>
                    </a:cubicBezTo>
                    <a:cubicBezTo>
                      <a:pt x="70" y="62"/>
                      <a:pt x="70" y="62"/>
                      <a:pt x="70" y="61"/>
                    </a:cubicBezTo>
                    <a:cubicBezTo>
                      <a:pt x="70" y="61"/>
                      <a:pt x="70" y="61"/>
                      <a:pt x="70" y="61"/>
                    </a:cubicBezTo>
                    <a:cubicBezTo>
                      <a:pt x="70" y="61"/>
                      <a:pt x="70" y="61"/>
                      <a:pt x="70" y="61"/>
                    </a:cubicBezTo>
                    <a:cubicBezTo>
                      <a:pt x="70" y="61"/>
                      <a:pt x="70" y="61"/>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70" y="62"/>
                      <a:pt x="70" y="62"/>
                    </a:cubicBezTo>
                    <a:cubicBezTo>
                      <a:pt x="70" y="62"/>
                      <a:pt x="69" y="62"/>
                      <a:pt x="69" y="62"/>
                    </a:cubicBezTo>
                    <a:cubicBezTo>
                      <a:pt x="69" y="62"/>
                      <a:pt x="69" y="62"/>
                      <a:pt x="69" y="62"/>
                    </a:cubicBezTo>
                    <a:cubicBezTo>
                      <a:pt x="69" y="62"/>
                      <a:pt x="69" y="62"/>
                      <a:pt x="69" y="62"/>
                    </a:cubicBezTo>
                    <a:cubicBezTo>
                      <a:pt x="69" y="62"/>
                      <a:pt x="69" y="62"/>
                      <a:pt x="69" y="62"/>
                    </a:cubicBezTo>
                    <a:cubicBezTo>
                      <a:pt x="68" y="62"/>
                      <a:pt x="68" y="62"/>
                      <a:pt x="68" y="62"/>
                    </a:cubicBezTo>
                    <a:cubicBezTo>
                      <a:pt x="68" y="62"/>
                      <a:pt x="68" y="62"/>
                      <a:pt x="68" y="63"/>
                    </a:cubicBezTo>
                    <a:cubicBezTo>
                      <a:pt x="68" y="63"/>
                      <a:pt x="67" y="63"/>
                      <a:pt x="67" y="63"/>
                    </a:cubicBezTo>
                    <a:cubicBezTo>
                      <a:pt x="67" y="63"/>
                      <a:pt x="67" y="63"/>
                      <a:pt x="67" y="63"/>
                    </a:cubicBezTo>
                    <a:cubicBezTo>
                      <a:pt x="66" y="63"/>
                      <a:pt x="66" y="63"/>
                      <a:pt x="66" y="63"/>
                    </a:cubicBezTo>
                    <a:cubicBezTo>
                      <a:pt x="66" y="63"/>
                      <a:pt x="66" y="63"/>
                      <a:pt x="65" y="63"/>
                    </a:cubicBezTo>
                    <a:cubicBezTo>
                      <a:pt x="65" y="63"/>
                      <a:pt x="65" y="63"/>
                      <a:pt x="64" y="63"/>
                    </a:cubicBezTo>
                    <a:cubicBezTo>
                      <a:pt x="64" y="63"/>
                      <a:pt x="64" y="63"/>
                      <a:pt x="64" y="63"/>
                    </a:cubicBezTo>
                    <a:cubicBezTo>
                      <a:pt x="63" y="63"/>
                      <a:pt x="63" y="62"/>
                      <a:pt x="63" y="62"/>
                    </a:cubicBezTo>
                    <a:cubicBezTo>
                      <a:pt x="63" y="62"/>
                      <a:pt x="63" y="62"/>
                      <a:pt x="63" y="62"/>
                    </a:cubicBezTo>
                    <a:cubicBezTo>
                      <a:pt x="62" y="62"/>
                      <a:pt x="62" y="62"/>
                      <a:pt x="62" y="61"/>
                    </a:cubicBezTo>
                    <a:cubicBezTo>
                      <a:pt x="62" y="61"/>
                      <a:pt x="62" y="61"/>
                      <a:pt x="62" y="61"/>
                    </a:cubicBezTo>
                    <a:cubicBezTo>
                      <a:pt x="62" y="61"/>
                      <a:pt x="62" y="61"/>
                      <a:pt x="62" y="60"/>
                    </a:cubicBezTo>
                    <a:cubicBezTo>
                      <a:pt x="62" y="60"/>
                      <a:pt x="62" y="60"/>
                      <a:pt x="62" y="60"/>
                    </a:cubicBezTo>
                    <a:cubicBezTo>
                      <a:pt x="62" y="60"/>
                      <a:pt x="62" y="60"/>
                      <a:pt x="62" y="60"/>
                    </a:cubicBezTo>
                    <a:cubicBezTo>
                      <a:pt x="62" y="60"/>
                      <a:pt x="62" y="60"/>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9"/>
                      <a:pt x="62" y="59"/>
                    </a:cubicBezTo>
                    <a:cubicBezTo>
                      <a:pt x="62" y="59"/>
                      <a:pt x="62" y="58"/>
                      <a:pt x="62" y="58"/>
                    </a:cubicBezTo>
                    <a:cubicBezTo>
                      <a:pt x="62" y="58"/>
                      <a:pt x="62" y="58"/>
                      <a:pt x="62" y="58"/>
                    </a:cubicBezTo>
                    <a:cubicBezTo>
                      <a:pt x="61" y="58"/>
                      <a:pt x="61" y="58"/>
                      <a:pt x="61" y="58"/>
                    </a:cubicBezTo>
                    <a:cubicBezTo>
                      <a:pt x="61" y="58"/>
                      <a:pt x="60" y="58"/>
                      <a:pt x="60" y="58"/>
                    </a:cubicBezTo>
                    <a:cubicBezTo>
                      <a:pt x="60" y="58"/>
                      <a:pt x="59" y="58"/>
                      <a:pt x="59" y="58"/>
                    </a:cubicBezTo>
                    <a:cubicBezTo>
                      <a:pt x="58" y="58"/>
                      <a:pt x="58" y="58"/>
                      <a:pt x="58" y="58"/>
                    </a:cubicBezTo>
                    <a:cubicBezTo>
                      <a:pt x="57" y="58"/>
                      <a:pt x="57" y="58"/>
                      <a:pt x="57" y="57"/>
                    </a:cubicBezTo>
                    <a:cubicBezTo>
                      <a:pt x="57" y="57"/>
                      <a:pt x="57" y="57"/>
                      <a:pt x="57" y="57"/>
                    </a:cubicBezTo>
                    <a:cubicBezTo>
                      <a:pt x="57" y="57"/>
                      <a:pt x="57" y="57"/>
                      <a:pt x="57" y="57"/>
                    </a:cubicBezTo>
                    <a:cubicBezTo>
                      <a:pt x="56" y="57"/>
                      <a:pt x="56" y="57"/>
                      <a:pt x="56" y="57"/>
                    </a:cubicBezTo>
                    <a:cubicBezTo>
                      <a:pt x="56" y="57"/>
                      <a:pt x="56" y="57"/>
                      <a:pt x="56" y="57"/>
                    </a:cubicBezTo>
                    <a:cubicBezTo>
                      <a:pt x="56" y="57"/>
                      <a:pt x="56" y="56"/>
                      <a:pt x="56" y="56"/>
                    </a:cubicBezTo>
                    <a:cubicBezTo>
                      <a:pt x="56" y="56"/>
                      <a:pt x="56" y="56"/>
                      <a:pt x="56" y="56"/>
                    </a:cubicBezTo>
                    <a:cubicBezTo>
                      <a:pt x="56" y="56"/>
                      <a:pt x="56" y="56"/>
                      <a:pt x="56" y="56"/>
                    </a:cubicBezTo>
                    <a:cubicBezTo>
                      <a:pt x="56" y="55"/>
                      <a:pt x="56" y="55"/>
                      <a:pt x="56" y="55"/>
                    </a:cubicBezTo>
                    <a:cubicBezTo>
                      <a:pt x="56" y="54"/>
                      <a:pt x="56" y="54"/>
                      <a:pt x="56" y="54"/>
                    </a:cubicBezTo>
                    <a:cubicBezTo>
                      <a:pt x="56" y="54"/>
                      <a:pt x="56" y="53"/>
                      <a:pt x="57" y="53"/>
                    </a:cubicBezTo>
                    <a:cubicBezTo>
                      <a:pt x="57" y="52"/>
                      <a:pt x="57" y="52"/>
                      <a:pt x="57" y="52"/>
                    </a:cubicBezTo>
                    <a:cubicBezTo>
                      <a:pt x="57" y="51"/>
                      <a:pt x="57" y="51"/>
                      <a:pt x="57" y="51"/>
                    </a:cubicBezTo>
                    <a:cubicBezTo>
                      <a:pt x="57" y="51"/>
                      <a:pt x="57" y="51"/>
                      <a:pt x="57" y="51"/>
                    </a:cubicBezTo>
                    <a:cubicBezTo>
                      <a:pt x="57" y="51"/>
                      <a:pt x="57" y="51"/>
                      <a:pt x="57" y="51"/>
                    </a:cubicBezTo>
                    <a:cubicBezTo>
                      <a:pt x="57" y="51"/>
                      <a:pt x="57" y="51"/>
                      <a:pt x="57" y="51"/>
                    </a:cubicBezTo>
                    <a:cubicBezTo>
                      <a:pt x="57" y="51"/>
                      <a:pt x="57" y="51"/>
                      <a:pt x="57" y="51"/>
                    </a:cubicBezTo>
                    <a:cubicBezTo>
                      <a:pt x="57" y="50"/>
                      <a:pt x="57" y="50"/>
                      <a:pt x="57" y="50"/>
                    </a:cubicBezTo>
                    <a:cubicBezTo>
                      <a:pt x="57" y="50"/>
                      <a:pt x="57" y="50"/>
                      <a:pt x="57" y="50"/>
                    </a:cubicBezTo>
                    <a:cubicBezTo>
                      <a:pt x="57" y="50"/>
                      <a:pt x="57" y="50"/>
                      <a:pt x="57" y="50"/>
                    </a:cubicBezTo>
                    <a:cubicBezTo>
                      <a:pt x="57" y="50"/>
                      <a:pt x="57" y="50"/>
                      <a:pt x="57" y="49"/>
                    </a:cubicBezTo>
                    <a:cubicBezTo>
                      <a:pt x="57" y="49"/>
                      <a:pt x="57" y="49"/>
                      <a:pt x="56" y="49"/>
                    </a:cubicBezTo>
                    <a:cubicBezTo>
                      <a:pt x="56" y="49"/>
                      <a:pt x="56" y="49"/>
                      <a:pt x="56" y="49"/>
                    </a:cubicBezTo>
                    <a:cubicBezTo>
                      <a:pt x="56" y="49"/>
                      <a:pt x="55" y="48"/>
                      <a:pt x="55" y="48"/>
                    </a:cubicBezTo>
                    <a:cubicBezTo>
                      <a:pt x="55" y="48"/>
                      <a:pt x="54" y="48"/>
                      <a:pt x="54" y="48"/>
                    </a:cubicBezTo>
                    <a:cubicBezTo>
                      <a:pt x="54" y="48"/>
                      <a:pt x="54" y="48"/>
                      <a:pt x="53" y="48"/>
                    </a:cubicBezTo>
                    <a:cubicBezTo>
                      <a:pt x="53" y="48"/>
                      <a:pt x="53" y="48"/>
                      <a:pt x="53" y="48"/>
                    </a:cubicBezTo>
                    <a:cubicBezTo>
                      <a:pt x="53" y="47"/>
                      <a:pt x="52" y="47"/>
                      <a:pt x="52" y="47"/>
                    </a:cubicBezTo>
                    <a:cubicBezTo>
                      <a:pt x="52" y="47"/>
                      <a:pt x="52" y="47"/>
                      <a:pt x="52" y="46"/>
                    </a:cubicBezTo>
                    <a:cubicBezTo>
                      <a:pt x="51" y="46"/>
                      <a:pt x="51" y="46"/>
                      <a:pt x="51" y="45"/>
                    </a:cubicBezTo>
                    <a:cubicBezTo>
                      <a:pt x="51" y="45"/>
                      <a:pt x="51" y="45"/>
                      <a:pt x="51" y="44"/>
                    </a:cubicBezTo>
                    <a:cubicBezTo>
                      <a:pt x="51" y="44"/>
                      <a:pt x="51" y="44"/>
                      <a:pt x="51" y="43"/>
                    </a:cubicBezTo>
                    <a:cubicBezTo>
                      <a:pt x="51" y="43"/>
                      <a:pt x="51" y="43"/>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0"/>
                      <a:pt x="51" y="40"/>
                      <a:pt x="51" y="40"/>
                    </a:cubicBezTo>
                    <a:cubicBezTo>
                      <a:pt x="50" y="40"/>
                      <a:pt x="50" y="40"/>
                      <a:pt x="50" y="40"/>
                    </a:cubicBezTo>
                    <a:cubicBezTo>
                      <a:pt x="49" y="40"/>
                      <a:pt x="49" y="40"/>
                      <a:pt x="48" y="39"/>
                    </a:cubicBezTo>
                    <a:cubicBezTo>
                      <a:pt x="48" y="39"/>
                      <a:pt x="47" y="39"/>
                      <a:pt x="47" y="39"/>
                    </a:cubicBezTo>
                    <a:cubicBezTo>
                      <a:pt x="46" y="39"/>
                      <a:pt x="46" y="39"/>
                      <a:pt x="46" y="39"/>
                    </a:cubicBezTo>
                    <a:cubicBezTo>
                      <a:pt x="46" y="39"/>
                      <a:pt x="45" y="39"/>
                      <a:pt x="45" y="40"/>
                    </a:cubicBezTo>
                    <a:cubicBezTo>
                      <a:pt x="45" y="40"/>
                      <a:pt x="45" y="40"/>
                      <a:pt x="44" y="40"/>
                    </a:cubicBezTo>
                    <a:cubicBezTo>
                      <a:pt x="44" y="40"/>
                      <a:pt x="44" y="40"/>
                      <a:pt x="44" y="40"/>
                    </a:cubicBezTo>
                    <a:cubicBezTo>
                      <a:pt x="44" y="40"/>
                      <a:pt x="44" y="40"/>
                      <a:pt x="44" y="40"/>
                    </a:cubicBezTo>
                    <a:cubicBezTo>
                      <a:pt x="44" y="40"/>
                      <a:pt x="43" y="40"/>
                      <a:pt x="43" y="40"/>
                    </a:cubicBezTo>
                    <a:cubicBezTo>
                      <a:pt x="43" y="40"/>
                      <a:pt x="43" y="40"/>
                      <a:pt x="43" y="40"/>
                    </a:cubicBezTo>
                    <a:cubicBezTo>
                      <a:pt x="43" y="40"/>
                      <a:pt x="43" y="40"/>
                      <a:pt x="43" y="40"/>
                    </a:cubicBezTo>
                    <a:cubicBezTo>
                      <a:pt x="43" y="40"/>
                      <a:pt x="43" y="40"/>
                      <a:pt x="43" y="40"/>
                    </a:cubicBezTo>
                    <a:cubicBezTo>
                      <a:pt x="43" y="40"/>
                      <a:pt x="42" y="40"/>
                      <a:pt x="42" y="40"/>
                    </a:cubicBezTo>
                    <a:cubicBezTo>
                      <a:pt x="42" y="40"/>
                      <a:pt x="42" y="40"/>
                      <a:pt x="42" y="40"/>
                    </a:cubicBezTo>
                    <a:cubicBezTo>
                      <a:pt x="42" y="40"/>
                      <a:pt x="42" y="40"/>
                      <a:pt x="42" y="40"/>
                    </a:cubicBezTo>
                    <a:cubicBezTo>
                      <a:pt x="42" y="40"/>
                      <a:pt x="42" y="40"/>
                      <a:pt x="42" y="40"/>
                    </a:cubicBezTo>
                    <a:cubicBezTo>
                      <a:pt x="42" y="40"/>
                      <a:pt x="42" y="39"/>
                      <a:pt x="42" y="39"/>
                    </a:cubicBezTo>
                    <a:cubicBezTo>
                      <a:pt x="42" y="39"/>
                      <a:pt x="42" y="39"/>
                      <a:pt x="42" y="39"/>
                    </a:cubicBezTo>
                    <a:cubicBezTo>
                      <a:pt x="42" y="39"/>
                      <a:pt x="42" y="39"/>
                      <a:pt x="42" y="39"/>
                    </a:cubicBezTo>
                    <a:cubicBezTo>
                      <a:pt x="42" y="39"/>
                      <a:pt x="42" y="39"/>
                      <a:pt x="42" y="39"/>
                    </a:cubicBezTo>
                    <a:cubicBezTo>
                      <a:pt x="42" y="38"/>
                      <a:pt x="42" y="38"/>
                      <a:pt x="42" y="38"/>
                    </a:cubicBezTo>
                    <a:cubicBezTo>
                      <a:pt x="42" y="38"/>
                      <a:pt x="42" y="38"/>
                      <a:pt x="42" y="38"/>
                    </a:cubicBezTo>
                    <a:cubicBezTo>
                      <a:pt x="42" y="38"/>
                      <a:pt x="42" y="38"/>
                      <a:pt x="42" y="38"/>
                    </a:cubicBezTo>
                    <a:cubicBezTo>
                      <a:pt x="42" y="38"/>
                      <a:pt x="42" y="38"/>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3"/>
                      <a:pt x="42" y="32"/>
                    </a:cubicBezTo>
                    <a:cubicBezTo>
                      <a:pt x="43" y="31"/>
                      <a:pt x="43" y="30"/>
                      <a:pt x="44" y="29"/>
                    </a:cubicBezTo>
                    <a:cubicBezTo>
                      <a:pt x="45" y="28"/>
                      <a:pt x="45" y="27"/>
                      <a:pt x="46" y="26"/>
                    </a:cubicBezTo>
                    <a:cubicBezTo>
                      <a:pt x="47" y="25"/>
                      <a:pt x="48" y="24"/>
                      <a:pt x="48" y="23"/>
                    </a:cubicBezTo>
                    <a:cubicBezTo>
                      <a:pt x="49" y="23"/>
                      <a:pt x="49" y="22"/>
                      <a:pt x="49" y="22"/>
                    </a:cubicBezTo>
                    <a:cubicBezTo>
                      <a:pt x="50" y="21"/>
                      <a:pt x="50" y="21"/>
                      <a:pt x="50" y="20"/>
                    </a:cubicBezTo>
                    <a:cubicBezTo>
                      <a:pt x="50" y="20"/>
                      <a:pt x="50" y="19"/>
                      <a:pt x="50" y="19"/>
                    </a:cubicBezTo>
                    <a:cubicBezTo>
                      <a:pt x="50" y="18"/>
                      <a:pt x="50" y="18"/>
                      <a:pt x="50" y="17"/>
                    </a:cubicBezTo>
                    <a:cubicBezTo>
                      <a:pt x="50" y="17"/>
                      <a:pt x="50" y="17"/>
                      <a:pt x="50" y="17"/>
                    </a:cubicBezTo>
                    <a:cubicBezTo>
                      <a:pt x="50" y="16"/>
                      <a:pt x="50" y="16"/>
                      <a:pt x="50" y="16"/>
                    </a:cubicBezTo>
                    <a:cubicBezTo>
                      <a:pt x="50" y="16"/>
                      <a:pt x="50" y="15"/>
                      <a:pt x="50" y="15"/>
                    </a:cubicBezTo>
                    <a:cubicBezTo>
                      <a:pt x="50" y="15"/>
                      <a:pt x="50" y="15"/>
                      <a:pt x="50" y="14"/>
                    </a:cubicBezTo>
                    <a:cubicBezTo>
                      <a:pt x="50" y="14"/>
                      <a:pt x="50" y="14"/>
                      <a:pt x="50" y="14"/>
                    </a:cubicBezTo>
                    <a:cubicBezTo>
                      <a:pt x="50" y="13"/>
                      <a:pt x="50" y="13"/>
                      <a:pt x="50" y="13"/>
                    </a:cubicBezTo>
                    <a:cubicBezTo>
                      <a:pt x="50" y="13"/>
                      <a:pt x="50" y="12"/>
                      <a:pt x="50" y="12"/>
                    </a:cubicBezTo>
                    <a:cubicBezTo>
                      <a:pt x="50" y="12"/>
                      <a:pt x="50" y="12"/>
                      <a:pt x="50" y="11"/>
                    </a:cubicBezTo>
                    <a:cubicBezTo>
                      <a:pt x="50" y="11"/>
                      <a:pt x="50" y="10"/>
                      <a:pt x="50" y="9"/>
                    </a:cubicBezTo>
                    <a:cubicBezTo>
                      <a:pt x="50" y="9"/>
                      <a:pt x="49" y="9"/>
                      <a:pt x="49" y="8"/>
                    </a:cubicBezTo>
                    <a:cubicBezTo>
                      <a:pt x="49" y="8"/>
                      <a:pt x="49" y="8"/>
                      <a:pt x="48" y="8"/>
                    </a:cubicBezTo>
                    <a:cubicBezTo>
                      <a:pt x="48" y="8"/>
                      <a:pt x="48" y="8"/>
                      <a:pt x="47" y="8"/>
                    </a:cubicBezTo>
                    <a:cubicBezTo>
                      <a:pt x="46" y="8"/>
                      <a:pt x="46" y="8"/>
                      <a:pt x="46" y="7"/>
                    </a:cubicBezTo>
                    <a:cubicBezTo>
                      <a:pt x="45" y="7"/>
                      <a:pt x="45" y="6"/>
                      <a:pt x="45" y="6"/>
                    </a:cubicBezTo>
                    <a:cubicBezTo>
                      <a:pt x="45" y="5"/>
                      <a:pt x="45" y="5"/>
                      <a:pt x="45" y="4"/>
                    </a:cubicBezTo>
                    <a:cubicBezTo>
                      <a:pt x="45" y="4"/>
                      <a:pt x="45" y="3"/>
                      <a:pt x="45" y="3"/>
                    </a:cubicBezTo>
                    <a:cubicBezTo>
                      <a:pt x="45" y="2"/>
                      <a:pt x="44" y="2"/>
                      <a:pt x="44" y="2"/>
                    </a:cubicBezTo>
                    <a:cubicBezTo>
                      <a:pt x="44" y="2"/>
                      <a:pt x="44" y="1"/>
                      <a:pt x="44" y="1"/>
                    </a:cubicBezTo>
                    <a:cubicBezTo>
                      <a:pt x="43" y="1"/>
                      <a:pt x="43" y="1"/>
                      <a:pt x="42"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4" name="Freeform 118">
                <a:extLst>
                  <a:ext uri="{FF2B5EF4-FFF2-40B4-BE49-F238E27FC236}">
                    <a16:creationId xmlns:a16="http://schemas.microsoft.com/office/drawing/2014/main" id="{700D4F2F-2E88-0440-BA77-5130E05AB125}"/>
                  </a:ext>
                </a:extLst>
              </p:cNvPr>
              <p:cNvSpPr>
                <a:spLocks noEditPoints="1"/>
              </p:cNvSpPr>
              <p:nvPr/>
            </p:nvSpPr>
            <p:spPr bwMode="auto">
              <a:xfrm>
                <a:off x="4540" y="978"/>
                <a:ext cx="76" cy="167"/>
              </a:xfrm>
              <a:custGeom>
                <a:avLst/>
                <a:gdLst>
                  <a:gd name="T0" fmla="*/ 64 w 71"/>
                  <a:gd name="T1" fmla="*/ 71 h 157"/>
                  <a:gd name="T2" fmla="*/ 65 w 71"/>
                  <a:gd name="T3" fmla="*/ 70 h 157"/>
                  <a:gd name="T4" fmla="*/ 65 w 71"/>
                  <a:gd name="T5" fmla="*/ 70 h 157"/>
                  <a:gd name="T6" fmla="*/ 67 w 71"/>
                  <a:gd name="T7" fmla="*/ 69 h 157"/>
                  <a:gd name="T8" fmla="*/ 68 w 71"/>
                  <a:gd name="T9" fmla="*/ 68 h 157"/>
                  <a:gd name="T10" fmla="*/ 68 w 71"/>
                  <a:gd name="T11" fmla="*/ 68 h 157"/>
                  <a:gd name="T12" fmla="*/ 71 w 71"/>
                  <a:gd name="T13" fmla="*/ 62 h 157"/>
                  <a:gd name="T14" fmla="*/ 71 w 71"/>
                  <a:gd name="T15" fmla="*/ 61 h 157"/>
                  <a:gd name="T16" fmla="*/ 71 w 71"/>
                  <a:gd name="T17" fmla="*/ 62 h 157"/>
                  <a:gd name="T18" fmla="*/ 64 w 71"/>
                  <a:gd name="T19" fmla="*/ 62 h 157"/>
                  <a:gd name="T20" fmla="*/ 70 w 71"/>
                  <a:gd name="T21" fmla="*/ 62 h 157"/>
                  <a:gd name="T22" fmla="*/ 70 w 71"/>
                  <a:gd name="T23" fmla="*/ 62 h 157"/>
                  <a:gd name="T24" fmla="*/ 64 w 71"/>
                  <a:gd name="T25" fmla="*/ 62 h 157"/>
                  <a:gd name="T26" fmla="*/ 39 w 71"/>
                  <a:gd name="T27" fmla="*/ 2 h 157"/>
                  <a:gd name="T28" fmla="*/ 37 w 71"/>
                  <a:gd name="T29" fmla="*/ 5 h 157"/>
                  <a:gd name="T30" fmla="*/ 36 w 71"/>
                  <a:gd name="T31" fmla="*/ 9 h 157"/>
                  <a:gd name="T32" fmla="*/ 38 w 71"/>
                  <a:gd name="T33" fmla="*/ 12 h 157"/>
                  <a:gd name="T34" fmla="*/ 32 w 71"/>
                  <a:gd name="T35" fmla="*/ 10 h 157"/>
                  <a:gd name="T36" fmla="*/ 22 w 71"/>
                  <a:gd name="T37" fmla="*/ 18 h 157"/>
                  <a:gd name="T38" fmla="*/ 19 w 71"/>
                  <a:gd name="T39" fmla="*/ 30 h 157"/>
                  <a:gd name="T40" fmla="*/ 18 w 71"/>
                  <a:gd name="T41" fmla="*/ 35 h 157"/>
                  <a:gd name="T42" fmla="*/ 17 w 71"/>
                  <a:gd name="T43" fmla="*/ 41 h 157"/>
                  <a:gd name="T44" fmla="*/ 11 w 71"/>
                  <a:gd name="T45" fmla="*/ 40 h 157"/>
                  <a:gd name="T46" fmla="*/ 8 w 71"/>
                  <a:gd name="T47" fmla="*/ 49 h 157"/>
                  <a:gd name="T48" fmla="*/ 6 w 71"/>
                  <a:gd name="T49" fmla="*/ 57 h 157"/>
                  <a:gd name="T50" fmla="*/ 3 w 71"/>
                  <a:gd name="T51" fmla="*/ 63 h 157"/>
                  <a:gd name="T52" fmla="*/ 3 w 71"/>
                  <a:gd name="T53" fmla="*/ 64 h 157"/>
                  <a:gd name="T54" fmla="*/ 0 w 71"/>
                  <a:gd name="T55" fmla="*/ 66 h 157"/>
                  <a:gd name="T56" fmla="*/ 19 w 71"/>
                  <a:gd name="T57" fmla="*/ 96 h 157"/>
                  <a:gd name="T58" fmla="*/ 18 w 71"/>
                  <a:gd name="T59" fmla="*/ 109 h 157"/>
                  <a:gd name="T60" fmla="*/ 27 w 71"/>
                  <a:gd name="T61" fmla="*/ 111 h 157"/>
                  <a:gd name="T62" fmla="*/ 36 w 71"/>
                  <a:gd name="T63" fmla="*/ 102 h 157"/>
                  <a:gd name="T64" fmla="*/ 39 w 71"/>
                  <a:gd name="T65" fmla="*/ 102 h 157"/>
                  <a:gd name="T66" fmla="*/ 44 w 71"/>
                  <a:gd name="T67" fmla="*/ 114 h 157"/>
                  <a:gd name="T68" fmla="*/ 52 w 71"/>
                  <a:gd name="T69" fmla="*/ 145 h 157"/>
                  <a:gd name="T70" fmla="*/ 53 w 71"/>
                  <a:gd name="T71" fmla="*/ 156 h 157"/>
                  <a:gd name="T72" fmla="*/ 55 w 71"/>
                  <a:gd name="T73" fmla="*/ 155 h 157"/>
                  <a:gd name="T74" fmla="*/ 54 w 71"/>
                  <a:gd name="T75" fmla="*/ 142 h 157"/>
                  <a:gd name="T76" fmla="*/ 45 w 71"/>
                  <a:gd name="T77" fmla="*/ 113 h 157"/>
                  <a:gd name="T78" fmla="*/ 39 w 71"/>
                  <a:gd name="T79" fmla="*/ 100 h 157"/>
                  <a:gd name="T80" fmla="*/ 33 w 71"/>
                  <a:gd name="T81" fmla="*/ 104 h 157"/>
                  <a:gd name="T82" fmla="*/ 25 w 71"/>
                  <a:gd name="T83" fmla="*/ 110 h 157"/>
                  <a:gd name="T84" fmla="*/ 18 w 71"/>
                  <a:gd name="T85" fmla="*/ 108 h 157"/>
                  <a:gd name="T86" fmla="*/ 17 w 71"/>
                  <a:gd name="T87" fmla="*/ 85 h 157"/>
                  <a:gd name="T88" fmla="*/ 3 w 71"/>
                  <a:gd name="T89" fmla="*/ 64 h 157"/>
                  <a:gd name="T90" fmla="*/ 9 w 71"/>
                  <a:gd name="T91" fmla="*/ 55 h 157"/>
                  <a:gd name="T92" fmla="*/ 10 w 71"/>
                  <a:gd name="T93" fmla="*/ 43 h 157"/>
                  <a:gd name="T94" fmla="*/ 15 w 71"/>
                  <a:gd name="T95" fmla="*/ 42 h 157"/>
                  <a:gd name="T96" fmla="*/ 18 w 71"/>
                  <a:gd name="T97" fmla="*/ 40 h 157"/>
                  <a:gd name="T98" fmla="*/ 21 w 71"/>
                  <a:gd name="T99" fmla="*/ 27 h 157"/>
                  <a:gd name="T100" fmla="*/ 26 w 71"/>
                  <a:gd name="T101" fmla="*/ 15 h 157"/>
                  <a:gd name="T102" fmla="*/ 36 w 71"/>
                  <a:gd name="T103" fmla="*/ 12 h 157"/>
                  <a:gd name="T104" fmla="*/ 39 w 71"/>
                  <a:gd name="T105" fmla="*/ 10 h 157"/>
                  <a:gd name="T106" fmla="*/ 42 w 71"/>
                  <a:gd name="T107" fmla="*/ 0 h 157"/>
                  <a:gd name="T108" fmla="*/ 40 w 71"/>
                  <a:gd name="T109" fmla="*/ 1 h 157"/>
                  <a:gd name="T110" fmla="*/ 46 w 71"/>
                  <a:gd name="T111" fmla="*/ 3 h 157"/>
                  <a:gd name="T112" fmla="*/ 51 w 71"/>
                  <a:gd name="T113" fmla="*/ 13 h 157"/>
                  <a:gd name="T114" fmla="*/ 51 w 71"/>
                  <a:gd name="T115" fmla="*/ 14 h 157"/>
                  <a:gd name="T116" fmla="*/ 46 w 71"/>
                  <a:gd name="T11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 h="157">
                    <a:moveTo>
                      <a:pt x="60" y="143"/>
                    </a:moveTo>
                    <a:cubicBezTo>
                      <a:pt x="60" y="143"/>
                      <a:pt x="60" y="144"/>
                      <a:pt x="60" y="145"/>
                    </a:cubicBezTo>
                    <a:cubicBezTo>
                      <a:pt x="59" y="145"/>
                      <a:pt x="59" y="146"/>
                      <a:pt x="59" y="147"/>
                    </a:cubicBezTo>
                    <a:cubicBezTo>
                      <a:pt x="59" y="147"/>
                      <a:pt x="59" y="148"/>
                      <a:pt x="58" y="149"/>
                    </a:cubicBezTo>
                    <a:cubicBezTo>
                      <a:pt x="58" y="149"/>
                      <a:pt x="58" y="150"/>
                      <a:pt x="58" y="151"/>
                    </a:cubicBezTo>
                    <a:cubicBezTo>
                      <a:pt x="58" y="150"/>
                      <a:pt x="58" y="149"/>
                      <a:pt x="58" y="149"/>
                    </a:cubicBezTo>
                    <a:cubicBezTo>
                      <a:pt x="59" y="148"/>
                      <a:pt x="59" y="147"/>
                      <a:pt x="59" y="147"/>
                    </a:cubicBezTo>
                    <a:cubicBezTo>
                      <a:pt x="59" y="146"/>
                      <a:pt x="59" y="145"/>
                      <a:pt x="60" y="145"/>
                    </a:cubicBezTo>
                    <a:cubicBezTo>
                      <a:pt x="60" y="144"/>
                      <a:pt x="60" y="143"/>
                      <a:pt x="60" y="143"/>
                    </a:cubicBezTo>
                    <a:moveTo>
                      <a:pt x="64" y="71"/>
                    </a:moveTo>
                    <a:cubicBezTo>
                      <a:pt x="64" y="71"/>
                      <a:pt x="64" y="71"/>
                      <a:pt x="64" y="71"/>
                    </a:cubicBezTo>
                    <a:cubicBezTo>
                      <a:pt x="64" y="71"/>
                      <a:pt x="64" y="71"/>
                      <a:pt x="64" y="71"/>
                    </a:cubicBezTo>
                    <a:cubicBezTo>
                      <a:pt x="64" y="71"/>
                      <a:pt x="64" y="71"/>
                      <a:pt x="64" y="71"/>
                    </a:cubicBezTo>
                    <a:cubicBezTo>
                      <a:pt x="64" y="71"/>
                      <a:pt x="64" y="71"/>
                      <a:pt x="64" y="71"/>
                    </a:cubicBezTo>
                    <a:cubicBezTo>
                      <a:pt x="64" y="71"/>
                      <a:pt x="64" y="71"/>
                      <a:pt x="64" y="71"/>
                    </a:cubicBezTo>
                    <a:cubicBezTo>
                      <a:pt x="64" y="71"/>
                      <a:pt x="64" y="71"/>
                      <a:pt x="64" y="71"/>
                    </a:cubicBezTo>
                    <a:cubicBezTo>
                      <a:pt x="64" y="71"/>
                      <a:pt x="64" y="71"/>
                      <a:pt x="64" y="71"/>
                    </a:cubicBezTo>
                    <a:cubicBezTo>
                      <a:pt x="64" y="71"/>
                      <a:pt x="64" y="71"/>
                      <a:pt x="64" y="71"/>
                    </a:cubicBezTo>
                    <a:moveTo>
                      <a:pt x="65" y="70"/>
                    </a:moveTo>
                    <a:cubicBezTo>
                      <a:pt x="65" y="70"/>
                      <a:pt x="65" y="70"/>
                      <a:pt x="65" y="70"/>
                    </a:cubicBezTo>
                    <a:cubicBezTo>
                      <a:pt x="65" y="70"/>
                      <a:pt x="65" y="70"/>
                      <a:pt x="65" y="70"/>
                    </a:cubicBezTo>
                    <a:cubicBezTo>
                      <a:pt x="65" y="70"/>
                      <a:pt x="65" y="70"/>
                      <a:pt x="65" y="70"/>
                    </a:cubicBezTo>
                    <a:cubicBezTo>
                      <a:pt x="65" y="70"/>
                      <a:pt x="65" y="70"/>
                      <a:pt x="65" y="70"/>
                    </a:cubicBezTo>
                    <a:cubicBezTo>
                      <a:pt x="65" y="70"/>
                      <a:pt x="65" y="70"/>
                      <a:pt x="65" y="70"/>
                    </a:cubicBezTo>
                    <a:cubicBezTo>
                      <a:pt x="65" y="70"/>
                      <a:pt x="65" y="70"/>
                      <a:pt x="65" y="70"/>
                    </a:cubicBezTo>
                    <a:moveTo>
                      <a:pt x="66" y="70"/>
                    </a:moveTo>
                    <a:cubicBezTo>
                      <a:pt x="66" y="70"/>
                      <a:pt x="66" y="70"/>
                      <a:pt x="66" y="70"/>
                    </a:cubicBezTo>
                    <a:cubicBezTo>
                      <a:pt x="66" y="70"/>
                      <a:pt x="66" y="70"/>
                      <a:pt x="66" y="70"/>
                    </a:cubicBezTo>
                    <a:cubicBezTo>
                      <a:pt x="65" y="70"/>
                      <a:pt x="65" y="70"/>
                      <a:pt x="65" y="70"/>
                    </a:cubicBezTo>
                    <a:cubicBezTo>
                      <a:pt x="65" y="70"/>
                      <a:pt x="65" y="70"/>
                      <a:pt x="65" y="70"/>
                    </a:cubicBezTo>
                    <a:cubicBezTo>
                      <a:pt x="65" y="70"/>
                      <a:pt x="65" y="70"/>
                      <a:pt x="65" y="70"/>
                    </a:cubicBezTo>
                    <a:cubicBezTo>
                      <a:pt x="66" y="70"/>
                      <a:pt x="66" y="70"/>
                      <a:pt x="66" y="70"/>
                    </a:cubicBezTo>
                    <a:moveTo>
                      <a:pt x="68" y="68"/>
                    </a:moveTo>
                    <a:cubicBezTo>
                      <a:pt x="68" y="68"/>
                      <a:pt x="68" y="69"/>
                      <a:pt x="67" y="69"/>
                    </a:cubicBezTo>
                    <a:cubicBezTo>
                      <a:pt x="67" y="69"/>
                      <a:pt x="67" y="69"/>
                      <a:pt x="67" y="69"/>
                    </a:cubicBezTo>
                    <a:cubicBezTo>
                      <a:pt x="67" y="69"/>
                      <a:pt x="67" y="69"/>
                      <a:pt x="67" y="69"/>
                    </a:cubicBezTo>
                    <a:cubicBezTo>
                      <a:pt x="66" y="70"/>
                      <a:pt x="66" y="70"/>
                      <a:pt x="66" y="70"/>
                    </a:cubicBezTo>
                    <a:cubicBezTo>
                      <a:pt x="66" y="70"/>
                      <a:pt x="66" y="70"/>
                      <a:pt x="67" y="69"/>
                    </a:cubicBezTo>
                    <a:cubicBezTo>
                      <a:pt x="67" y="69"/>
                      <a:pt x="67" y="69"/>
                      <a:pt x="67" y="69"/>
                    </a:cubicBezTo>
                    <a:cubicBezTo>
                      <a:pt x="67" y="69"/>
                      <a:pt x="67" y="69"/>
                      <a:pt x="67" y="69"/>
                    </a:cubicBezTo>
                    <a:cubicBezTo>
                      <a:pt x="68" y="69"/>
                      <a:pt x="68" y="68"/>
                      <a:pt x="68" y="68"/>
                    </a:cubicBezTo>
                    <a:moveTo>
                      <a:pt x="68" y="68"/>
                    </a:move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moveTo>
                      <a:pt x="68" y="68"/>
                    </a:move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moveTo>
                      <a:pt x="68" y="68"/>
                    </a:move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cubicBezTo>
                      <a:pt x="68" y="68"/>
                      <a:pt x="68" y="68"/>
                      <a:pt x="68" y="68"/>
                    </a:cubicBezTo>
                    <a:moveTo>
                      <a:pt x="71" y="62"/>
                    </a:move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moveTo>
                      <a:pt x="71" y="61"/>
                    </a:moveTo>
                    <a:cubicBezTo>
                      <a:pt x="71" y="61"/>
                      <a:pt x="71" y="61"/>
                      <a:pt x="71" y="61"/>
                    </a:cubicBezTo>
                    <a:cubicBezTo>
                      <a:pt x="71" y="61"/>
                      <a:pt x="71" y="61"/>
                      <a:pt x="71" y="61"/>
                    </a:cubicBezTo>
                    <a:cubicBezTo>
                      <a:pt x="71" y="61"/>
                      <a:pt x="71" y="61"/>
                      <a:pt x="71" y="61"/>
                    </a:cubicBezTo>
                    <a:cubicBezTo>
                      <a:pt x="71" y="62"/>
                      <a:pt x="71" y="62"/>
                      <a:pt x="71" y="62"/>
                    </a:cubicBezTo>
                    <a:cubicBezTo>
                      <a:pt x="71" y="62"/>
                      <a:pt x="71" y="62"/>
                      <a:pt x="71" y="62"/>
                    </a:cubicBezTo>
                    <a:cubicBezTo>
                      <a:pt x="71" y="61"/>
                      <a:pt x="71" y="61"/>
                      <a:pt x="71" y="61"/>
                    </a:cubicBezTo>
                    <a:cubicBezTo>
                      <a:pt x="71" y="61"/>
                      <a:pt x="71" y="61"/>
                      <a:pt x="71" y="61"/>
                    </a:cubicBezTo>
                    <a:cubicBezTo>
                      <a:pt x="71" y="61"/>
                      <a:pt x="71" y="61"/>
                      <a:pt x="71" y="61"/>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1" y="62"/>
                      <a:pt x="71" y="61"/>
                    </a:cubicBezTo>
                    <a:moveTo>
                      <a:pt x="63" y="60"/>
                    </a:moveTo>
                    <a:cubicBezTo>
                      <a:pt x="63" y="60"/>
                      <a:pt x="63" y="60"/>
                      <a:pt x="63" y="60"/>
                    </a:cubicBezTo>
                    <a:cubicBezTo>
                      <a:pt x="63" y="61"/>
                      <a:pt x="63" y="61"/>
                      <a:pt x="63" y="61"/>
                    </a:cubicBezTo>
                    <a:cubicBezTo>
                      <a:pt x="63" y="61"/>
                      <a:pt x="63" y="61"/>
                      <a:pt x="63" y="61"/>
                    </a:cubicBezTo>
                    <a:cubicBezTo>
                      <a:pt x="63" y="62"/>
                      <a:pt x="63" y="62"/>
                      <a:pt x="64" y="62"/>
                    </a:cubicBezTo>
                    <a:cubicBezTo>
                      <a:pt x="64" y="62"/>
                      <a:pt x="64" y="62"/>
                      <a:pt x="64" y="62"/>
                    </a:cubicBezTo>
                    <a:cubicBezTo>
                      <a:pt x="64" y="62"/>
                      <a:pt x="64" y="63"/>
                      <a:pt x="65" y="63"/>
                    </a:cubicBezTo>
                    <a:cubicBezTo>
                      <a:pt x="65" y="63"/>
                      <a:pt x="65" y="63"/>
                      <a:pt x="65" y="63"/>
                    </a:cubicBezTo>
                    <a:cubicBezTo>
                      <a:pt x="66" y="63"/>
                      <a:pt x="66" y="63"/>
                      <a:pt x="66" y="63"/>
                    </a:cubicBezTo>
                    <a:cubicBezTo>
                      <a:pt x="67" y="63"/>
                      <a:pt x="67" y="63"/>
                      <a:pt x="67" y="63"/>
                    </a:cubicBezTo>
                    <a:cubicBezTo>
                      <a:pt x="67" y="63"/>
                      <a:pt x="67" y="63"/>
                      <a:pt x="68" y="63"/>
                    </a:cubicBezTo>
                    <a:cubicBezTo>
                      <a:pt x="68" y="63"/>
                      <a:pt x="68" y="63"/>
                      <a:pt x="68" y="63"/>
                    </a:cubicBezTo>
                    <a:cubicBezTo>
                      <a:pt x="68" y="63"/>
                      <a:pt x="69" y="63"/>
                      <a:pt x="69" y="63"/>
                    </a:cubicBezTo>
                    <a:cubicBezTo>
                      <a:pt x="69" y="62"/>
                      <a:pt x="69" y="62"/>
                      <a:pt x="69" y="62"/>
                    </a:cubicBezTo>
                    <a:cubicBezTo>
                      <a:pt x="69" y="62"/>
                      <a:pt x="69" y="62"/>
                      <a:pt x="70" y="62"/>
                    </a:cubicBezTo>
                    <a:cubicBezTo>
                      <a:pt x="70" y="62"/>
                      <a:pt x="70" y="62"/>
                      <a:pt x="70" y="62"/>
                    </a:cubicBezTo>
                    <a:cubicBezTo>
                      <a:pt x="70" y="62"/>
                      <a:pt x="70" y="62"/>
                      <a:pt x="70" y="62"/>
                    </a:cubicBezTo>
                    <a:cubicBezTo>
                      <a:pt x="70" y="62"/>
                      <a:pt x="70" y="62"/>
                      <a:pt x="70" y="62"/>
                    </a:cubicBezTo>
                    <a:cubicBezTo>
                      <a:pt x="70" y="62"/>
                      <a:pt x="71" y="62"/>
                      <a:pt x="71" y="62"/>
                    </a:cubicBezTo>
                    <a:cubicBezTo>
                      <a:pt x="71" y="62"/>
                      <a:pt x="71" y="62"/>
                      <a:pt x="71" y="62"/>
                    </a:cubicBezTo>
                    <a:cubicBezTo>
                      <a:pt x="71" y="62"/>
                      <a:pt x="71" y="62"/>
                      <a:pt x="71" y="62"/>
                    </a:cubicBezTo>
                    <a:cubicBezTo>
                      <a:pt x="71" y="62"/>
                      <a:pt x="71" y="62"/>
                      <a:pt x="71" y="62"/>
                    </a:cubicBezTo>
                    <a:cubicBezTo>
                      <a:pt x="71" y="62"/>
                      <a:pt x="71" y="62"/>
                      <a:pt x="71" y="62"/>
                    </a:cubicBezTo>
                    <a:cubicBezTo>
                      <a:pt x="71" y="62"/>
                      <a:pt x="70" y="62"/>
                      <a:pt x="70" y="62"/>
                    </a:cubicBezTo>
                    <a:cubicBezTo>
                      <a:pt x="70" y="62"/>
                      <a:pt x="70" y="62"/>
                      <a:pt x="70" y="62"/>
                    </a:cubicBezTo>
                    <a:cubicBezTo>
                      <a:pt x="70" y="62"/>
                      <a:pt x="70" y="62"/>
                      <a:pt x="70" y="62"/>
                    </a:cubicBezTo>
                    <a:cubicBezTo>
                      <a:pt x="70" y="62"/>
                      <a:pt x="70" y="62"/>
                      <a:pt x="70" y="62"/>
                    </a:cubicBezTo>
                    <a:cubicBezTo>
                      <a:pt x="69" y="62"/>
                      <a:pt x="69" y="62"/>
                      <a:pt x="69" y="62"/>
                    </a:cubicBezTo>
                    <a:cubicBezTo>
                      <a:pt x="69" y="62"/>
                      <a:pt x="69" y="62"/>
                      <a:pt x="69" y="63"/>
                    </a:cubicBezTo>
                    <a:cubicBezTo>
                      <a:pt x="69" y="63"/>
                      <a:pt x="68" y="63"/>
                      <a:pt x="68" y="63"/>
                    </a:cubicBezTo>
                    <a:cubicBezTo>
                      <a:pt x="68" y="63"/>
                      <a:pt x="68" y="63"/>
                      <a:pt x="68" y="63"/>
                    </a:cubicBezTo>
                    <a:cubicBezTo>
                      <a:pt x="67" y="63"/>
                      <a:pt x="67" y="63"/>
                      <a:pt x="67" y="63"/>
                    </a:cubicBezTo>
                    <a:cubicBezTo>
                      <a:pt x="67" y="63"/>
                      <a:pt x="67" y="63"/>
                      <a:pt x="66" y="63"/>
                    </a:cubicBezTo>
                    <a:cubicBezTo>
                      <a:pt x="66" y="63"/>
                      <a:pt x="66" y="63"/>
                      <a:pt x="65" y="63"/>
                    </a:cubicBezTo>
                    <a:cubicBezTo>
                      <a:pt x="65" y="63"/>
                      <a:pt x="65" y="63"/>
                      <a:pt x="65" y="63"/>
                    </a:cubicBezTo>
                    <a:cubicBezTo>
                      <a:pt x="64" y="63"/>
                      <a:pt x="64" y="62"/>
                      <a:pt x="64" y="62"/>
                    </a:cubicBezTo>
                    <a:cubicBezTo>
                      <a:pt x="64" y="62"/>
                      <a:pt x="64" y="62"/>
                      <a:pt x="64" y="62"/>
                    </a:cubicBezTo>
                    <a:cubicBezTo>
                      <a:pt x="63" y="62"/>
                      <a:pt x="63" y="62"/>
                      <a:pt x="63" y="61"/>
                    </a:cubicBezTo>
                    <a:cubicBezTo>
                      <a:pt x="63" y="61"/>
                      <a:pt x="63" y="61"/>
                      <a:pt x="63" y="61"/>
                    </a:cubicBezTo>
                    <a:cubicBezTo>
                      <a:pt x="63" y="61"/>
                      <a:pt x="63" y="61"/>
                      <a:pt x="63" y="60"/>
                    </a:cubicBezTo>
                    <a:cubicBezTo>
                      <a:pt x="63" y="60"/>
                      <a:pt x="63" y="60"/>
                      <a:pt x="63" y="60"/>
                    </a:cubicBezTo>
                    <a:moveTo>
                      <a:pt x="40" y="1"/>
                    </a:moveTo>
                    <a:cubicBezTo>
                      <a:pt x="40" y="1"/>
                      <a:pt x="40" y="1"/>
                      <a:pt x="40" y="1"/>
                    </a:cubicBezTo>
                    <a:cubicBezTo>
                      <a:pt x="40"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8" y="2"/>
                      <a:pt x="38" y="3"/>
                    </a:cubicBezTo>
                    <a:cubicBezTo>
                      <a:pt x="38" y="3"/>
                      <a:pt x="38" y="3"/>
                      <a:pt x="38" y="3"/>
                    </a:cubicBezTo>
                    <a:cubicBezTo>
                      <a:pt x="38" y="4"/>
                      <a:pt x="38" y="4"/>
                      <a:pt x="38" y="4"/>
                    </a:cubicBezTo>
                    <a:cubicBezTo>
                      <a:pt x="37" y="4"/>
                      <a:pt x="37" y="5"/>
                      <a:pt x="37" y="5"/>
                    </a:cubicBezTo>
                    <a:cubicBezTo>
                      <a:pt x="37" y="5"/>
                      <a:pt x="37" y="5"/>
                      <a:pt x="37" y="5"/>
                    </a:cubicBezTo>
                    <a:cubicBezTo>
                      <a:pt x="37" y="5"/>
                      <a:pt x="36" y="5"/>
                      <a:pt x="36" y="5"/>
                    </a:cubicBezTo>
                    <a:cubicBezTo>
                      <a:pt x="36" y="5"/>
                      <a:pt x="36" y="6"/>
                      <a:pt x="36" y="6"/>
                    </a:cubicBezTo>
                    <a:cubicBezTo>
                      <a:pt x="36" y="6"/>
                      <a:pt x="36" y="6"/>
                      <a:pt x="36" y="6"/>
                    </a:cubicBezTo>
                    <a:cubicBezTo>
                      <a:pt x="36" y="6"/>
                      <a:pt x="36" y="6"/>
                      <a:pt x="36" y="6"/>
                    </a:cubicBezTo>
                    <a:cubicBezTo>
                      <a:pt x="36" y="6"/>
                      <a:pt x="36" y="6"/>
                      <a:pt x="36" y="6"/>
                    </a:cubicBezTo>
                    <a:cubicBezTo>
                      <a:pt x="36" y="7"/>
                      <a:pt x="36" y="7"/>
                      <a:pt x="36" y="7"/>
                    </a:cubicBezTo>
                    <a:cubicBezTo>
                      <a:pt x="36" y="7"/>
                      <a:pt x="36" y="7"/>
                      <a:pt x="36" y="7"/>
                    </a:cubicBezTo>
                    <a:cubicBezTo>
                      <a:pt x="36" y="7"/>
                      <a:pt x="36" y="7"/>
                      <a:pt x="36" y="8"/>
                    </a:cubicBezTo>
                    <a:cubicBezTo>
                      <a:pt x="36" y="8"/>
                      <a:pt x="36" y="8"/>
                      <a:pt x="36" y="9"/>
                    </a:cubicBezTo>
                    <a:cubicBezTo>
                      <a:pt x="37" y="9"/>
                      <a:pt x="37" y="9"/>
                      <a:pt x="37" y="10"/>
                    </a:cubicBezTo>
                    <a:cubicBezTo>
                      <a:pt x="37" y="10"/>
                      <a:pt x="37" y="11"/>
                      <a:pt x="38" y="11"/>
                    </a:cubicBezTo>
                    <a:cubicBezTo>
                      <a:pt x="38" y="11"/>
                      <a:pt x="38" y="11"/>
                      <a:pt x="38" y="11"/>
                    </a:cubicBezTo>
                    <a:cubicBezTo>
                      <a:pt x="38" y="11"/>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7" y="12"/>
                      <a:pt x="37" y="12"/>
                      <a:pt x="37" y="12"/>
                    </a:cubicBezTo>
                    <a:cubicBezTo>
                      <a:pt x="37" y="12"/>
                      <a:pt x="36" y="12"/>
                      <a:pt x="36" y="12"/>
                    </a:cubicBezTo>
                    <a:cubicBezTo>
                      <a:pt x="36" y="11"/>
                      <a:pt x="36" y="11"/>
                      <a:pt x="35" y="11"/>
                    </a:cubicBezTo>
                    <a:cubicBezTo>
                      <a:pt x="35" y="11"/>
                      <a:pt x="35" y="11"/>
                      <a:pt x="35" y="11"/>
                    </a:cubicBezTo>
                    <a:cubicBezTo>
                      <a:pt x="35" y="10"/>
                      <a:pt x="35" y="10"/>
                      <a:pt x="35" y="10"/>
                    </a:cubicBezTo>
                    <a:cubicBezTo>
                      <a:pt x="35" y="10"/>
                      <a:pt x="34" y="10"/>
                      <a:pt x="34" y="10"/>
                    </a:cubicBezTo>
                    <a:cubicBezTo>
                      <a:pt x="34" y="10"/>
                      <a:pt x="34" y="10"/>
                      <a:pt x="34" y="10"/>
                    </a:cubicBezTo>
                    <a:cubicBezTo>
                      <a:pt x="34" y="10"/>
                      <a:pt x="34" y="10"/>
                      <a:pt x="34" y="10"/>
                    </a:cubicBezTo>
                    <a:cubicBezTo>
                      <a:pt x="33" y="10"/>
                      <a:pt x="32" y="10"/>
                      <a:pt x="32" y="10"/>
                    </a:cubicBezTo>
                    <a:cubicBezTo>
                      <a:pt x="31" y="11"/>
                      <a:pt x="30" y="11"/>
                      <a:pt x="30" y="11"/>
                    </a:cubicBezTo>
                    <a:cubicBezTo>
                      <a:pt x="29" y="12"/>
                      <a:pt x="29" y="12"/>
                      <a:pt x="28" y="13"/>
                    </a:cubicBezTo>
                    <a:cubicBezTo>
                      <a:pt x="28" y="13"/>
                      <a:pt x="27" y="13"/>
                      <a:pt x="27" y="13"/>
                    </a:cubicBezTo>
                    <a:cubicBezTo>
                      <a:pt x="27" y="13"/>
                      <a:pt x="27" y="14"/>
                      <a:pt x="27" y="14"/>
                    </a:cubicBezTo>
                    <a:cubicBezTo>
                      <a:pt x="27" y="14"/>
                      <a:pt x="26" y="14"/>
                      <a:pt x="26" y="14"/>
                    </a:cubicBezTo>
                    <a:cubicBezTo>
                      <a:pt x="26" y="14"/>
                      <a:pt x="26" y="14"/>
                      <a:pt x="26" y="14"/>
                    </a:cubicBezTo>
                    <a:cubicBezTo>
                      <a:pt x="26" y="14"/>
                      <a:pt x="26" y="15"/>
                      <a:pt x="25" y="15"/>
                    </a:cubicBezTo>
                    <a:cubicBezTo>
                      <a:pt x="25" y="15"/>
                      <a:pt x="24" y="15"/>
                      <a:pt x="24" y="16"/>
                    </a:cubicBezTo>
                    <a:cubicBezTo>
                      <a:pt x="23" y="16"/>
                      <a:pt x="23" y="16"/>
                      <a:pt x="23" y="17"/>
                    </a:cubicBezTo>
                    <a:cubicBezTo>
                      <a:pt x="22" y="17"/>
                      <a:pt x="22" y="18"/>
                      <a:pt x="22" y="18"/>
                    </a:cubicBezTo>
                    <a:cubicBezTo>
                      <a:pt x="22" y="19"/>
                      <a:pt x="22" y="20"/>
                      <a:pt x="22" y="20"/>
                    </a:cubicBezTo>
                    <a:cubicBezTo>
                      <a:pt x="22" y="21"/>
                      <a:pt x="22" y="21"/>
                      <a:pt x="21" y="22"/>
                    </a:cubicBezTo>
                    <a:cubicBezTo>
                      <a:pt x="21" y="22"/>
                      <a:pt x="21" y="22"/>
                      <a:pt x="21" y="23"/>
                    </a:cubicBezTo>
                    <a:cubicBezTo>
                      <a:pt x="21" y="23"/>
                      <a:pt x="21" y="24"/>
                      <a:pt x="21" y="24"/>
                    </a:cubicBezTo>
                    <a:cubicBezTo>
                      <a:pt x="21" y="24"/>
                      <a:pt x="21" y="25"/>
                      <a:pt x="20" y="25"/>
                    </a:cubicBezTo>
                    <a:cubicBezTo>
                      <a:pt x="20" y="26"/>
                      <a:pt x="20" y="26"/>
                      <a:pt x="20" y="26"/>
                    </a:cubicBezTo>
                    <a:cubicBezTo>
                      <a:pt x="20" y="27"/>
                      <a:pt x="20" y="27"/>
                      <a:pt x="20" y="27"/>
                    </a:cubicBezTo>
                    <a:cubicBezTo>
                      <a:pt x="20" y="28"/>
                      <a:pt x="19" y="28"/>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2"/>
                      <a:pt x="19" y="32"/>
                      <a:pt x="19" y="33"/>
                    </a:cubicBezTo>
                    <a:cubicBezTo>
                      <a:pt x="19" y="33"/>
                      <a:pt x="19" y="33"/>
                      <a:pt x="19" y="34"/>
                    </a:cubicBezTo>
                    <a:cubicBezTo>
                      <a:pt x="19" y="34"/>
                      <a:pt x="19" y="35"/>
                      <a:pt x="18" y="35"/>
                    </a:cubicBezTo>
                    <a:cubicBezTo>
                      <a:pt x="18" y="36"/>
                      <a:pt x="18" y="36"/>
                      <a:pt x="18" y="37"/>
                    </a:cubicBezTo>
                    <a:cubicBezTo>
                      <a:pt x="18" y="37"/>
                      <a:pt x="18" y="38"/>
                      <a:pt x="17" y="38"/>
                    </a:cubicBezTo>
                    <a:cubicBezTo>
                      <a:pt x="17" y="38"/>
                      <a:pt x="17" y="39"/>
                      <a:pt x="17" y="39"/>
                    </a:cubicBezTo>
                    <a:cubicBezTo>
                      <a:pt x="17" y="39"/>
                      <a:pt x="17" y="40"/>
                      <a:pt x="17" y="40"/>
                    </a:cubicBezTo>
                    <a:cubicBezTo>
                      <a:pt x="17" y="40"/>
                      <a:pt x="17" y="40"/>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6" y="41"/>
                    </a:cubicBezTo>
                    <a:cubicBezTo>
                      <a:pt x="16" y="41"/>
                      <a:pt x="16" y="41"/>
                      <a:pt x="16" y="41"/>
                    </a:cubicBezTo>
                    <a:cubicBezTo>
                      <a:pt x="16" y="41"/>
                      <a:pt x="16" y="41"/>
                      <a:pt x="15" y="41"/>
                    </a:cubicBezTo>
                    <a:cubicBezTo>
                      <a:pt x="15" y="41"/>
                      <a:pt x="15" y="41"/>
                      <a:pt x="14" y="41"/>
                    </a:cubicBezTo>
                    <a:cubicBezTo>
                      <a:pt x="14" y="41"/>
                      <a:pt x="14" y="41"/>
                      <a:pt x="13" y="41"/>
                    </a:cubicBezTo>
                    <a:cubicBezTo>
                      <a:pt x="13" y="40"/>
                      <a:pt x="13" y="40"/>
                      <a:pt x="12" y="40"/>
                    </a:cubicBezTo>
                    <a:cubicBezTo>
                      <a:pt x="12" y="40"/>
                      <a:pt x="12" y="40"/>
                      <a:pt x="12" y="40"/>
                    </a:cubicBezTo>
                    <a:cubicBezTo>
                      <a:pt x="12" y="40"/>
                      <a:pt x="11" y="40"/>
                      <a:pt x="11" y="40"/>
                    </a:cubicBezTo>
                    <a:cubicBezTo>
                      <a:pt x="11" y="40"/>
                      <a:pt x="11" y="40"/>
                      <a:pt x="11" y="40"/>
                    </a:cubicBezTo>
                    <a:cubicBezTo>
                      <a:pt x="11" y="40"/>
                      <a:pt x="11" y="40"/>
                      <a:pt x="11" y="40"/>
                    </a:cubicBezTo>
                    <a:cubicBezTo>
                      <a:pt x="10" y="40"/>
                      <a:pt x="10" y="40"/>
                      <a:pt x="10" y="40"/>
                    </a:cubicBezTo>
                    <a:cubicBezTo>
                      <a:pt x="10" y="40"/>
                      <a:pt x="10" y="41"/>
                      <a:pt x="10" y="41"/>
                    </a:cubicBezTo>
                    <a:cubicBezTo>
                      <a:pt x="10" y="41"/>
                      <a:pt x="10" y="42"/>
                      <a:pt x="9" y="42"/>
                    </a:cubicBezTo>
                    <a:cubicBezTo>
                      <a:pt x="9" y="42"/>
                      <a:pt x="9" y="43"/>
                      <a:pt x="9" y="44"/>
                    </a:cubicBezTo>
                    <a:cubicBezTo>
                      <a:pt x="9" y="44"/>
                      <a:pt x="9" y="44"/>
                      <a:pt x="9" y="45"/>
                    </a:cubicBezTo>
                    <a:cubicBezTo>
                      <a:pt x="9" y="45"/>
                      <a:pt x="9" y="46"/>
                      <a:pt x="9" y="46"/>
                    </a:cubicBezTo>
                    <a:cubicBezTo>
                      <a:pt x="9" y="47"/>
                      <a:pt x="9" y="47"/>
                      <a:pt x="9" y="48"/>
                    </a:cubicBezTo>
                    <a:cubicBezTo>
                      <a:pt x="9" y="48"/>
                      <a:pt x="9" y="48"/>
                      <a:pt x="9" y="48"/>
                    </a:cubicBezTo>
                    <a:cubicBezTo>
                      <a:pt x="8" y="49"/>
                      <a:pt x="8" y="49"/>
                      <a:pt x="8" y="49"/>
                    </a:cubicBezTo>
                    <a:cubicBezTo>
                      <a:pt x="8" y="50"/>
                      <a:pt x="8" y="50"/>
                      <a:pt x="8" y="50"/>
                    </a:cubicBezTo>
                    <a:cubicBezTo>
                      <a:pt x="8" y="51"/>
                      <a:pt x="8" y="51"/>
                      <a:pt x="8" y="52"/>
                    </a:cubicBezTo>
                    <a:cubicBezTo>
                      <a:pt x="8" y="52"/>
                      <a:pt x="8" y="53"/>
                      <a:pt x="8" y="53"/>
                    </a:cubicBezTo>
                    <a:cubicBezTo>
                      <a:pt x="8" y="53"/>
                      <a:pt x="8" y="54"/>
                      <a:pt x="8" y="54"/>
                    </a:cubicBezTo>
                    <a:cubicBezTo>
                      <a:pt x="8" y="55"/>
                      <a:pt x="8" y="55"/>
                      <a:pt x="8" y="56"/>
                    </a:cubicBezTo>
                    <a:cubicBezTo>
                      <a:pt x="8" y="56"/>
                      <a:pt x="7" y="56"/>
                      <a:pt x="7" y="57"/>
                    </a:cubicBezTo>
                    <a:cubicBezTo>
                      <a:pt x="7" y="57"/>
                      <a:pt x="7" y="57"/>
                      <a:pt x="7" y="57"/>
                    </a:cubicBezTo>
                    <a:cubicBezTo>
                      <a:pt x="7" y="57"/>
                      <a:pt x="7" y="57"/>
                      <a:pt x="7" y="57"/>
                    </a:cubicBezTo>
                    <a:cubicBezTo>
                      <a:pt x="7" y="57"/>
                      <a:pt x="7" y="57"/>
                      <a:pt x="6" y="57"/>
                    </a:cubicBezTo>
                    <a:cubicBezTo>
                      <a:pt x="6" y="57"/>
                      <a:pt x="6" y="57"/>
                      <a:pt x="6" y="57"/>
                    </a:cubicBezTo>
                    <a:cubicBezTo>
                      <a:pt x="6" y="57"/>
                      <a:pt x="6" y="57"/>
                      <a:pt x="6" y="57"/>
                    </a:cubicBezTo>
                    <a:cubicBezTo>
                      <a:pt x="6" y="57"/>
                      <a:pt x="6" y="58"/>
                      <a:pt x="6" y="58"/>
                    </a:cubicBezTo>
                    <a:cubicBezTo>
                      <a:pt x="6" y="58"/>
                      <a:pt x="6" y="58"/>
                      <a:pt x="6" y="58"/>
                    </a:cubicBezTo>
                    <a:cubicBezTo>
                      <a:pt x="6" y="58"/>
                      <a:pt x="5" y="58"/>
                      <a:pt x="5" y="58"/>
                    </a:cubicBezTo>
                    <a:cubicBezTo>
                      <a:pt x="5" y="58"/>
                      <a:pt x="5" y="58"/>
                      <a:pt x="5" y="58"/>
                    </a:cubicBezTo>
                    <a:cubicBezTo>
                      <a:pt x="5" y="59"/>
                      <a:pt x="5" y="59"/>
                      <a:pt x="4" y="60"/>
                    </a:cubicBezTo>
                    <a:cubicBezTo>
                      <a:pt x="4" y="60"/>
                      <a:pt x="4" y="60"/>
                      <a:pt x="4" y="61"/>
                    </a:cubicBezTo>
                    <a:cubicBezTo>
                      <a:pt x="4" y="61"/>
                      <a:pt x="4" y="62"/>
                      <a:pt x="3" y="62"/>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4"/>
                    </a:cubicBezTo>
                    <a:cubicBezTo>
                      <a:pt x="3" y="64"/>
                      <a:pt x="3" y="64"/>
                      <a:pt x="3" y="64"/>
                    </a:cubicBezTo>
                    <a:cubicBezTo>
                      <a:pt x="3" y="64"/>
                      <a:pt x="3" y="64"/>
                      <a:pt x="3" y="64"/>
                    </a:cubicBezTo>
                    <a:cubicBezTo>
                      <a:pt x="3" y="64"/>
                      <a:pt x="3" y="64"/>
                      <a:pt x="3" y="64"/>
                    </a:cubicBezTo>
                    <a:cubicBezTo>
                      <a:pt x="3" y="64"/>
                      <a:pt x="3" y="64"/>
                      <a:pt x="3" y="64"/>
                    </a:cubicBezTo>
                    <a:cubicBezTo>
                      <a:pt x="2" y="64"/>
                      <a:pt x="2" y="64"/>
                      <a:pt x="2" y="64"/>
                    </a:cubicBezTo>
                    <a:cubicBezTo>
                      <a:pt x="2" y="64"/>
                      <a:pt x="2" y="65"/>
                      <a:pt x="1" y="65"/>
                    </a:cubicBezTo>
                    <a:cubicBezTo>
                      <a:pt x="1" y="65"/>
                      <a:pt x="1" y="65"/>
                      <a:pt x="1" y="66"/>
                    </a:cubicBezTo>
                    <a:cubicBezTo>
                      <a:pt x="1" y="66"/>
                      <a:pt x="1" y="66"/>
                      <a:pt x="0" y="66"/>
                    </a:cubicBezTo>
                    <a:cubicBezTo>
                      <a:pt x="0" y="66"/>
                      <a:pt x="0" y="66"/>
                      <a:pt x="0" y="66"/>
                    </a:cubicBezTo>
                    <a:cubicBezTo>
                      <a:pt x="0" y="66"/>
                      <a:pt x="0" y="66"/>
                      <a:pt x="0" y="66"/>
                    </a:cubicBezTo>
                    <a:cubicBezTo>
                      <a:pt x="0" y="66"/>
                      <a:pt x="0" y="66"/>
                      <a:pt x="0" y="66"/>
                    </a:cubicBezTo>
                    <a:cubicBezTo>
                      <a:pt x="0" y="66"/>
                      <a:pt x="0" y="66"/>
                      <a:pt x="0" y="66"/>
                    </a:cubicBezTo>
                    <a:cubicBezTo>
                      <a:pt x="0" y="67"/>
                      <a:pt x="0" y="67"/>
                      <a:pt x="0" y="67"/>
                    </a:cubicBezTo>
                    <a:cubicBezTo>
                      <a:pt x="0" y="67"/>
                      <a:pt x="1" y="68"/>
                      <a:pt x="1" y="69"/>
                    </a:cubicBezTo>
                    <a:cubicBezTo>
                      <a:pt x="2" y="70"/>
                      <a:pt x="3" y="71"/>
                      <a:pt x="3" y="71"/>
                    </a:cubicBezTo>
                    <a:cubicBezTo>
                      <a:pt x="4" y="72"/>
                      <a:pt x="5" y="73"/>
                      <a:pt x="6" y="74"/>
                    </a:cubicBezTo>
                    <a:cubicBezTo>
                      <a:pt x="7" y="74"/>
                      <a:pt x="7" y="75"/>
                      <a:pt x="8" y="75"/>
                    </a:cubicBezTo>
                    <a:cubicBezTo>
                      <a:pt x="9" y="75"/>
                      <a:pt x="10" y="76"/>
                      <a:pt x="10" y="76"/>
                    </a:cubicBezTo>
                    <a:cubicBezTo>
                      <a:pt x="11" y="77"/>
                      <a:pt x="12" y="78"/>
                      <a:pt x="13" y="79"/>
                    </a:cubicBezTo>
                    <a:cubicBezTo>
                      <a:pt x="14" y="81"/>
                      <a:pt x="14" y="82"/>
                      <a:pt x="15" y="84"/>
                    </a:cubicBezTo>
                    <a:cubicBezTo>
                      <a:pt x="16" y="86"/>
                      <a:pt x="17" y="89"/>
                      <a:pt x="18" y="92"/>
                    </a:cubicBezTo>
                    <a:cubicBezTo>
                      <a:pt x="18" y="93"/>
                      <a:pt x="19" y="94"/>
                      <a:pt x="19" y="96"/>
                    </a:cubicBezTo>
                    <a:cubicBezTo>
                      <a:pt x="19" y="97"/>
                      <a:pt x="19" y="98"/>
                      <a:pt x="19" y="99"/>
                    </a:cubicBezTo>
                    <a:cubicBezTo>
                      <a:pt x="19" y="100"/>
                      <a:pt x="19" y="101"/>
                      <a:pt x="18" y="102"/>
                    </a:cubicBezTo>
                    <a:cubicBezTo>
                      <a:pt x="18" y="103"/>
                      <a:pt x="18" y="104"/>
                      <a:pt x="17" y="105"/>
                    </a:cubicBezTo>
                    <a:cubicBezTo>
                      <a:pt x="17" y="105"/>
                      <a:pt x="17" y="105"/>
                      <a:pt x="17" y="106"/>
                    </a:cubicBezTo>
                    <a:cubicBezTo>
                      <a:pt x="17" y="106"/>
                      <a:pt x="17" y="106"/>
                      <a:pt x="17" y="106"/>
                    </a:cubicBezTo>
                    <a:cubicBezTo>
                      <a:pt x="17" y="107"/>
                      <a:pt x="17" y="107"/>
                      <a:pt x="17" y="107"/>
                    </a:cubicBezTo>
                    <a:cubicBezTo>
                      <a:pt x="17" y="107"/>
                      <a:pt x="17" y="107"/>
                      <a:pt x="17" y="107"/>
                    </a:cubicBezTo>
                    <a:cubicBezTo>
                      <a:pt x="17" y="108"/>
                      <a:pt x="17" y="108"/>
                      <a:pt x="17" y="108"/>
                    </a:cubicBezTo>
                    <a:cubicBezTo>
                      <a:pt x="17" y="108"/>
                      <a:pt x="17" y="108"/>
                      <a:pt x="18" y="109"/>
                    </a:cubicBezTo>
                    <a:cubicBezTo>
                      <a:pt x="18" y="109"/>
                      <a:pt x="18" y="109"/>
                      <a:pt x="18" y="109"/>
                    </a:cubicBezTo>
                    <a:cubicBezTo>
                      <a:pt x="19" y="109"/>
                      <a:pt x="19" y="109"/>
                      <a:pt x="19" y="109"/>
                    </a:cubicBezTo>
                    <a:cubicBezTo>
                      <a:pt x="20" y="110"/>
                      <a:pt x="20" y="110"/>
                      <a:pt x="20" y="110"/>
                    </a:cubicBezTo>
                    <a:cubicBezTo>
                      <a:pt x="20" y="110"/>
                      <a:pt x="20" y="110"/>
                      <a:pt x="20" y="110"/>
                    </a:cubicBezTo>
                    <a:cubicBezTo>
                      <a:pt x="20" y="110"/>
                      <a:pt x="20" y="110"/>
                      <a:pt x="21" y="110"/>
                    </a:cubicBezTo>
                    <a:cubicBezTo>
                      <a:pt x="21" y="110"/>
                      <a:pt x="21" y="110"/>
                      <a:pt x="21" y="110"/>
                    </a:cubicBezTo>
                    <a:cubicBezTo>
                      <a:pt x="21" y="110"/>
                      <a:pt x="22" y="111"/>
                      <a:pt x="22" y="111"/>
                    </a:cubicBezTo>
                    <a:cubicBezTo>
                      <a:pt x="23" y="111"/>
                      <a:pt x="23" y="111"/>
                      <a:pt x="23" y="111"/>
                    </a:cubicBezTo>
                    <a:cubicBezTo>
                      <a:pt x="24" y="111"/>
                      <a:pt x="24" y="111"/>
                      <a:pt x="24" y="111"/>
                    </a:cubicBezTo>
                    <a:cubicBezTo>
                      <a:pt x="25" y="111"/>
                      <a:pt x="25" y="111"/>
                      <a:pt x="25" y="111"/>
                    </a:cubicBezTo>
                    <a:cubicBezTo>
                      <a:pt x="26" y="111"/>
                      <a:pt x="26" y="111"/>
                      <a:pt x="27" y="111"/>
                    </a:cubicBezTo>
                    <a:cubicBezTo>
                      <a:pt x="27" y="111"/>
                      <a:pt x="28" y="111"/>
                      <a:pt x="28" y="111"/>
                    </a:cubicBezTo>
                    <a:cubicBezTo>
                      <a:pt x="28" y="111"/>
                      <a:pt x="29" y="110"/>
                      <a:pt x="29" y="110"/>
                    </a:cubicBezTo>
                    <a:cubicBezTo>
                      <a:pt x="29" y="110"/>
                      <a:pt x="30" y="109"/>
                      <a:pt x="30" y="109"/>
                    </a:cubicBezTo>
                    <a:cubicBezTo>
                      <a:pt x="30" y="109"/>
                      <a:pt x="30" y="109"/>
                      <a:pt x="30" y="108"/>
                    </a:cubicBezTo>
                    <a:cubicBezTo>
                      <a:pt x="31" y="108"/>
                      <a:pt x="31" y="108"/>
                      <a:pt x="31" y="107"/>
                    </a:cubicBezTo>
                    <a:cubicBezTo>
                      <a:pt x="31" y="107"/>
                      <a:pt x="32" y="107"/>
                      <a:pt x="32" y="107"/>
                    </a:cubicBezTo>
                    <a:cubicBezTo>
                      <a:pt x="32" y="106"/>
                      <a:pt x="33" y="106"/>
                      <a:pt x="33" y="106"/>
                    </a:cubicBezTo>
                    <a:cubicBezTo>
                      <a:pt x="33" y="106"/>
                      <a:pt x="34" y="105"/>
                      <a:pt x="34" y="105"/>
                    </a:cubicBezTo>
                    <a:cubicBezTo>
                      <a:pt x="35" y="104"/>
                      <a:pt x="35" y="104"/>
                      <a:pt x="35" y="103"/>
                    </a:cubicBezTo>
                    <a:cubicBezTo>
                      <a:pt x="36" y="103"/>
                      <a:pt x="36" y="102"/>
                      <a:pt x="36" y="102"/>
                    </a:cubicBezTo>
                    <a:cubicBezTo>
                      <a:pt x="37" y="101"/>
                      <a:pt x="37" y="101"/>
                      <a:pt x="37" y="100"/>
                    </a:cubicBezTo>
                    <a:cubicBezTo>
                      <a:pt x="37" y="100"/>
                      <a:pt x="37" y="100"/>
                      <a:pt x="37" y="100"/>
                    </a:cubicBezTo>
                    <a:cubicBezTo>
                      <a:pt x="37" y="100"/>
                      <a:pt x="37" y="100"/>
                      <a:pt x="37" y="100"/>
                    </a:cubicBezTo>
                    <a:cubicBezTo>
                      <a:pt x="37" y="100"/>
                      <a:pt x="37" y="100"/>
                      <a:pt x="37" y="100"/>
                    </a:cubicBezTo>
                    <a:cubicBezTo>
                      <a:pt x="37" y="100"/>
                      <a:pt x="37" y="100"/>
                      <a:pt x="37" y="100"/>
                    </a:cubicBezTo>
                    <a:cubicBezTo>
                      <a:pt x="37" y="100"/>
                      <a:pt x="37" y="100"/>
                      <a:pt x="37" y="100"/>
                    </a:cubicBezTo>
                    <a:cubicBezTo>
                      <a:pt x="37" y="100"/>
                      <a:pt x="38" y="100"/>
                      <a:pt x="38" y="100"/>
                    </a:cubicBezTo>
                    <a:cubicBezTo>
                      <a:pt x="38" y="101"/>
                      <a:pt x="38" y="101"/>
                      <a:pt x="38" y="101"/>
                    </a:cubicBezTo>
                    <a:cubicBezTo>
                      <a:pt x="38" y="101"/>
                      <a:pt x="39" y="102"/>
                      <a:pt x="39" y="102"/>
                    </a:cubicBezTo>
                    <a:cubicBezTo>
                      <a:pt x="39" y="102"/>
                      <a:pt x="39" y="102"/>
                      <a:pt x="39" y="102"/>
                    </a:cubicBezTo>
                    <a:cubicBezTo>
                      <a:pt x="39" y="103"/>
                      <a:pt x="39" y="103"/>
                      <a:pt x="40" y="103"/>
                    </a:cubicBezTo>
                    <a:cubicBezTo>
                      <a:pt x="40" y="103"/>
                      <a:pt x="40" y="103"/>
                      <a:pt x="40" y="104"/>
                    </a:cubicBezTo>
                    <a:cubicBezTo>
                      <a:pt x="40" y="104"/>
                      <a:pt x="40" y="104"/>
                      <a:pt x="40" y="104"/>
                    </a:cubicBezTo>
                    <a:cubicBezTo>
                      <a:pt x="41" y="104"/>
                      <a:pt x="41" y="105"/>
                      <a:pt x="42" y="106"/>
                    </a:cubicBezTo>
                    <a:cubicBezTo>
                      <a:pt x="42" y="106"/>
                      <a:pt x="42" y="107"/>
                      <a:pt x="43" y="108"/>
                    </a:cubicBezTo>
                    <a:cubicBezTo>
                      <a:pt x="43" y="108"/>
                      <a:pt x="43" y="109"/>
                      <a:pt x="43" y="110"/>
                    </a:cubicBezTo>
                    <a:cubicBezTo>
                      <a:pt x="44" y="111"/>
                      <a:pt x="44" y="112"/>
                      <a:pt x="44" y="113"/>
                    </a:cubicBezTo>
                    <a:cubicBezTo>
                      <a:pt x="44" y="113"/>
                      <a:pt x="44" y="113"/>
                      <a:pt x="44" y="113"/>
                    </a:cubicBezTo>
                    <a:cubicBezTo>
                      <a:pt x="44" y="114"/>
                      <a:pt x="44" y="114"/>
                      <a:pt x="44" y="114"/>
                    </a:cubicBezTo>
                    <a:cubicBezTo>
                      <a:pt x="44" y="114"/>
                      <a:pt x="44" y="114"/>
                      <a:pt x="44" y="114"/>
                    </a:cubicBezTo>
                    <a:cubicBezTo>
                      <a:pt x="44" y="114"/>
                      <a:pt x="44" y="115"/>
                      <a:pt x="44" y="115"/>
                    </a:cubicBezTo>
                    <a:cubicBezTo>
                      <a:pt x="44" y="116"/>
                      <a:pt x="44" y="117"/>
                      <a:pt x="45" y="119"/>
                    </a:cubicBezTo>
                    <a:cubicBezTo>
                      <a:pt x="45" y="121"/>
                      <a:pt x="45" y="122"/>
                      <a:pt x="45" y="124"/>
                    </a:cubicBezTo>
                    <a:cubicBezTo>
                      <a:pt x="46" y="125"/>
                      <a:pt x="46" y="127"/>
                      <a:pt x="47" y="128"/>
                    </a:cubicBezTo>
                    <a:cubicBezTo>
                      <a:pt x="47" y="130"/>
                      <a:pt x="48" y="131"/>
                      <a:pt x="49" y="132"/>
                    </a:cubicBezTo>
                    <a:cubicBezTo>
                      <a:pt x="50" y="132"/>
                      <a:pt x="50" y="133"/>
                      <a:pt x="51" y="134"/>
                    </a:cubicBezTo>
                    <a:cubicBezTo>
                      <a:pt x="52" y="136"/>
                      <a:pt x="52" y="137"/>
                      <a:pt x="52" y="138"/>
                    </a:cubicBezTo>
                    <a:cubicBezTo>
                      <a:pt x="53" y="139"/>
                      <a:pt x="53" y="141"/>
                      <a:pt x="53" y="142"/>
                    </a:cubicBezTo>
                    <a:cubicBezTo>
                      <a:pt x="53" y="143"/>
                      <a:pt x="53" y="144"/>
                      <a:pt x="52" y="144"/>
                    </a:cubicBezTo>
                    <a:cubicBezTo>
                      <a:pt x="52" y="145"/>
                      <a:pt x="52" y="145"/>
                      <a:pt x="52" y="145"/>
                    </a:cubicBezTo>
                    <a:cubicBezTo>
                      <a:pt x="52" y="146"/>
                      <a:pt x="52" y="146"/>
                      <a:pt x="52" y="147"/>
                    </a:cubicBezTo>
                    <a:cubicBezTo>
                      <a:pt x="52" y="147"/>
                      <a:pt x="52" y="148"/>
                      <a:pt x="53" y="148"/>
                    </a:cubicBezTo>
                    <a:cubicBezTo>
                      <a:pt x="53" y="149"/>
                      <a:pt x="53" y="149"/>
                      <a:pt x="53" y="150"/>
                    </a:cubicBezTo>
                    <a:cubicBezTo>
                      <a:pt x="53" y="150"/>
                      <a:pt x="53" y="150"/>
                      <a:pt x="53" y="151"/>
                    </a:cubicBezTo>
                    <a:cubicBezTo>
                      <a:pt x="53" y="151"/>
                      <a:pt x="54" y="152"/>
                      <a:pt x="54" y="152"/>
                    </a:cubicBezTo>
                    <a:cubicBezTo>
                      <a:pt x="54" y="153"/>
                      <a:pt x="54" y="153"/>
                      <a:pt x="54" y="153"/>
                    </a:cubicBezTo>
                    <a:cubicBezTo>
                      <a:pt x="54" y="154"/>
                      <a:pt x="54" y="154"/>
                      <a:pt x="54" y="154"/>
                    </a:cubicBezTo>
                    <a:cubicBezTo>
                      <a:pt x="54" y="154"/>
                      <a:pt x="54" y="155"/>
                      <a:pt x="54" y="155"/>
                    </a:cubicBezTo>
                    <a:cubicBezTo>
                      <a:pt x="54" y="155"/>
                      <a:pt x="53" y="155"/>
                      <a:pt x="53" y="155"/>
                    </a:cubicBezTo>
                    <a:cubicBezTo>
                      <a:pt x="53" y="156"/>
                      <a:pt x="53" y="156"/>
                      <a:pt x="53" y="156"/>
                    </a:cubicBezTo>
                    <a:cubicBezTo>
                      <a:pt x="53" y="156"/>
                      <a:pt x="53" y="156"/>
                      <a:pt x="53" y="157"/>
                    </a:cubicBezTo>
                    <a:cubicBezTo>
                      <a:pt x="53" y="156"/>
                      <a:pt x="53" y="156"/>
                      <a:pt x="53" y="156"/>
                    </a:cubicBezTo>
                    <a:cubicBezTo>
                      <a:pt x="54" y="156"/>
                      <a:pt x="54" y="156"/>
                      <a:pt x="54" y="156"/>
                    </a:cubicBezTo>
                    <a:cubicBezTo>
                      <a:pt x="54" y="156"/>
                      <a:pt x="54" y="156"/>
                      <a:pt x="54" y="156"/>
                    </a:cubicBezTo>
                    <a:cubicBezTo>
                      <a:pt x="54" y="156"/>
                      <a:pt x="54" y="156"/>
                      <a:pt x="54" y="156"/>
                    </a:cubicBezTo>
                    <a:cubicBezTo>
                      <a:pt x="54" y="156"/>
                      <a:pt x="54" y="156"/>
                      <a:pt x="54" y="156"/>
                    </a:cubicBezTo>
                    <a:cubicBezTo>
                      <a:pt x="54" y="156"/>
                      <a:pt x="54" y="156"/>
                      <a:pt x="54" y="156"/>
                    </a:cubicBezTo>
                    <a:cubicBezTo>
                      <a:pt x="54" y="156"/>
                      <a:pt x="54" y="156"/>
                      <a:pt x="54" y="156"/>
                    </a:cubicBezTo>
                    <a:cubicBezTo>
                      <a:pt x="54" y="156"/>
                      <a:pt x="54" y="155"/>
                      <a:pt x="55" y="155"/>
                    </a:cubicBezTo>
                    <a:cubicBezTo>
                      <a:pt x="55" y="155"/>
                      <a:pt x="55" y="155"/>
                      <a:pt x="55" y="155"/>
                    </a:cubicBezTo>
                    <a:cubicBezTo>
                      <a:pt x="55" y="155"/>
                      <a:pt x="55" y="155"/>
                      <a:pt x="55" y="155"/>
                    </a:cubicBezTo>
                    <a:cubicBezTo>
                      <a:pt x="55" y="154"/>
                      <a:pt x="55" y="154"/>
                      <a:pt x="55" y="153"/>
                    </a:cubicBezTo>
                    <a:cubicBezTo>
                      <a:pt x="55" y="153"/>
                      <a:pt x="55" y="152"/>
                      <a:pt x="55" y="152"/>
                    </a:cubicBezTo>
                    <a:cubicBezTo>
                      <a:pt x="55" y="152"/>
                      <a:pt x="54" y="151"/>
                      <a:pt x="54" y="151"/>
                    </a:cubicBezTo>
                    <a:cubicBezTo>
                      <a:pt x="54" y="150"/>
                      <a:pt x="54" y="150"/>
                      <a:pt x="54" y="149"/>
                    </a:cubicBezTo>
                    <a:cubicBezTo>
                      <a:pt x="54" y="149"/>
                      <a:pt x="54" y="148"/>
                      <a:pt x="54" y="148"/>
                    </a:cubicBezTo>
                    <a:cubicBezTo>
                      <a:pt x="53" y="148"/>
                      <a:pt x="53" y="147"/>
                      <a:pt x="53" y="147"/>
                    </a:cubicBezTo>
                    <a:cubicBezTo>
                      <a:pt x="53" y="146"/>
                      <a:pt x="53" y="146"/>
                      <a:pt x="53" y="146"/>
                    </a:cubicBezTo>
                    <a:cubicBezTo>
                      <a:pt x="53" y="145"/>
                      <a:pt x="53" y="145"/>
                      <a:pt x="53" y="145"/>
                    </a:cubicBezTo>
                    <a:cubicBezTo>
                      <a:pt x="54" y="144"/>
                      <a:pt x="54" y="143"/>
                      <a:pt x="54" y="142"/>
                    </a:cubicBezTo>
                    <a:cubicBezTo>
                      <a:pt x="54" y="141"/>
                      <a:pt x="54" y="139"/>
                      <a:pt x="53" y="138"/>
                    </a:cubicBezTo>
                    <a:cubicBezTo>
                      <a:pt x="53" y="137"/>
                      <a:pt x="52" y="135"/>
                      <a:pt x="52" y="134"/>
                    </a:cubicBezTo>
                    <a:cubicBezTo>
                      <a:pt x="51" y="133"/>
                      <a:pt x="51" y="132"/>
                      <a:pt x="50" y="131"/>
                    </a:cubicBezTo>
                    <a:cubicBezTo>
                      <a:pt x="49" y="130"/>
                      <a:pt x="48" y="129"/>
                      <a:pt x="48" y="128"/>
                    </a:cubicBezTo>
                    <a:cubicBezTo>
                      <a:pt x="47" y="126"/>
                      <a:pt x="47" y="125"/>
                      <a:pt x="46" y="123"/>
                    </a:cubicBezTo>
                    <a:cubicBezTo>
                      <a:pt x="46" y="122"/>
                      <a:pt x="46" y="120"/>
                      <a:pt x="46" y="119"/>
                    </a:cubicBezTo>
                    <a:cubicBezTo>
                      <a:pt x="45" y="117"/>
                      <a:pt x="45" y="116"/>
                      <a:pt x="45" y="115"/>
                    </a:cubicBezTo>
                    <a:cubicBezTo>
                      <a:pt x="45" y="114"/>
                      <a:pt x="45" y="114"/>
                      <a:pt x="45" y="114"/>
                    </a:cubicBezTo>
                    <a:cubicBezTo>
                      <a:pt x="45" y="114"/>
                      <a:pt x="45" y="114"/>
                      <a:pt x="45" y="114"/>
                    </a:cubicBezTo>
                    <a:cubicBezTo>
                      <a:pt x="45" y="114"/>
                      <a:pt x="45" y="113"/>
                      <a:pt x="45" y="113"/>
                    </a:cubicBezTo>
                    <a:cubicBezTo>
                      <a:pt x="45" y="113"/>
                      <a:pt x="45" y="113"/>
                      <a:pt x="45" y="113"/>
                    </a:cubicBezTo>
                    <a:cubicBezTo>
                      <a:pt x="45" y="112"/>
                      <a:pt x="45" y="111"/>
                      <a:pt x="44" y="110"/>
                    </a:cubicBezTo>
                    <a:cubicBezTo>
                      <a:pt x="44" y="109"/>
                      <a:pt x="44" y="108"/>
                      <a:pt x="44" y="107"/>
                    </a:cubicBezTo>
                    <a:cubicBezTo>
                      <a:pt x="43" y="106"/>
                      <a:pt x="43" y="106"/>
                      <a:pt x="42" y="105"/>
                    </a:cubicBezTo>
                    <a:cubicBezTo>
                      <a:pt x="42" y="104"/>
                      <a:pt x="42" y="104"/>
                      <a:pt x="41" y="103"/>
                    </a:cubicBezTo>
                    <a:cubicBezTo>
                      <a:pt x="41" y="103"/>
                      <a:pt x="41" y="103"/>
                      <a:pt x="41" y="103"/>
                    </a:cubicBezTo>
                    <a:cubicBezTo>
                      <a:pt x="41" y="103"/>
                      <a:pt x="40" y="103"/>
                      <a:pt x="40" y="102"/>
                    </a:cubicBezTo>
                    <a:cubicBezTo>
                      <a:pt x="40" y="102"/>
                      <a:pt x="40" y="102"/>
                      <a:pt x="40" y="102"/>
                    </a:cubicBezTo>
                    <a:cubicBezTo>
                      <a:pt x="40" y="102"/>
                      <a:pt x="40" y="101"/>
                      <a:pt x="40" y="101"/>
                    </a:cubicBezTo>
                    <a:cubicBezTo>
                      <a:pt x="39" y="101"/>
                      <a:pt x="39" y="100"/>
                      <a:pt x="39" y="100"/>
                    </a:cubicBezTo>
                    <a:cubicBezTo>
                      <a:pt x="39" y="100"/>
                      <a:pt x="38" y="100"/>
                      <a:pt x="38" y="99"/>
                    </a:cubicBezTo>
                    <a:cubicBezTo>
                      <a:pt x="38" y="99"/>
                      <a:pt x="38" y="99"/>
                      <a:pt x="38" y="99"/>
                    </a:cubicBezTo>
                    <a:cubicBezTo>
                      <a:pt x="37" y="99"/>
                      <a:pt x="37" y="99"/>
                      <a:pt x="37" y="99"/>
                    </a:cubicBezTo>
                    <a:cubicBezTo>
                      <a:pt x="37" y="99"/>
                      <a:pt x="37" y="99"/>
                      <a:pt x="36" y="99"/>
                    </a:cubicBezTo>
                    <a:cubicBezTo>
                      <a:pt x="36" y="99"/>
                      <a:pt x="36" y="99"/>
                      <a:pt x="36" y="99"/>
                    </a:cubicBezTo>
                    <a:cubicBezTo>
                      <a:pt x="36" y="99"/>
                      <a:pt x="36" y="100"/>
                      <a:pt x="36" y="100"/>
                    </a:cubicBezTo>
                    <a:cubicBezTo>
                      <a:pt x="36" y="100"/>
                      <a:pt x="36" y="100"/>
                      <a:pt x="36" y="100"/>
                    </a:cubicBezTo>
                    <a:cubicBezTo>
                      <a:pt x="36" y="101"/>
                      <a:pt x="36" y="101"/>
                      <a:pt x="35" y="102"/>
                    </a:cubicBezTo>
                    <a:cubicBezTo>
                      <a:pt x="35" y="102"/>
                      <a:pt x="35" y="102"/>
                      <a:pt x="35" y="103"/>
                    </a:cubicBezTo>
                    <a:cubicBezTo>
                      <a:pt x="34" y="103"/>
                      <a:pt x="34" y="104"/>
                      <a:pt x="33" y="104"/>
                    </a:cubicBezTo>
                    <a:cubicBezTo>
                      <a:pt x="33" y="104"/>
                      <a:pt x="33" y="105"/>
                      <a:pt x="32" y="105"/>
                    </a:cubicBezTo>
                    <a:cubicBezTo>
                      <a:pt x="32" y="105"/>
                      <a:pt x="32" y="106"/>
                      <a:pt x="31" y="106"/>
                    </a:cubicBezTo>
                    <a:cubicBezTo>
                      <a:pt x="31" y="106"/>
                      <a:pt x="31" y="106"/>
                      <a:pt x="30" y="107"/>
                    </a:cubicBezTo>
                    <a:cubicBezTo>
                      <a:pt x="30" y="107"/>
                      <a:pt x="30" y="107"/>
                      <a:pt x="30" y="108"/>
                    </a:cubicBezTo>
                    <a:cubicBezTo>
                      <a:pt x="29" y="108"/>
                      <a:pt x="29" y="108"/>
                      <a:pt x="29" y="108"/>
                    </a:cubicBezTo>
                    <a:cubicBezTo>
                      <a:pt x="29" y="109"/>
                      <a:pt x="29" y="109"/>
                      <a:pt x="28" y="109"/>
                    </a:cubicBezTo>
                    <a:cubicBezTo>
                      <a:pt x="28" y="110"/>
                      <a:pt x="28" y="110"/>
                      <a:pt x="27" y="110"/>
                    </a:cubicBezTo>
                    <a:cubicBezTo>
                      <a:pt x="27" y="110"/>
                      <a:pt x="27" y="110"/>
                      <a:pt x="26" y="110"/>
                    </a:cubicBezTo>
                    <a:cubicBezTo>
                      <a:pt x="26" y="110"/>
                      <a:pt x="26" y="110"/>
                      <a:pt x="25" y="110"/>
                    </a:cubicBezTo>
                    <a:cubicBezTo>
                      <a:pt x="25" y="110"/>
                      <a:pt x="25" y="110"/>
                      <a:pt x="25" y="110"/>
                    </a:cubicBezTo>
                    <a:cubicBezTo>
                      <a:pt x="24" y="110"/>
                      <a:pt x="24" y="110"/>
                      <a:pt x="24" y="110"/>
                    </a:cubicBezTo>
                    <a:cubicBezTo>
                      <a:pt x="23" y="110"/>
                      <a:pt x="23" y="110"/>
                      <a:pt x="23" y="110"/>
                    </a:cubicBezTo>
                    <a:cubicBezTo>
                      <a:pt x="22" y="110"/>
                      <a:pt x="22" y="109"/>
                      <a:pt x="21" y="109"/>
                    </a:cubicBezTo>
                    <a:cubicBezTo>
                      <a:pt x="21" y="109"/>
                      <a:pt x="21" y="109"/>
                      <a:pt x="21" y="109"/>
                    </a:cubicBezTo>
                    <a:cubicBezTo>
                      <a:pt x="21" y="109"/>
                      <a:pt x="21" y="109"/>
                      <a:pt x="21" y="109"/>
                    </a:cubicBezTo>
                    <a:cubicBezTo>
                      <a:pt x="20" y="109"/>
                      <a:pt x="20" y="109"/>
                      <a:pt x="20" y="109"/>
                    </a:cubicBezTo>
                    <a:cubicBezTo>
                      <a:pt x="20" y="109"/>
                      <a:pt x="20" y="109"/>
                      <a:pt x="20" y="109"/>
                    </a:cubicBezTo>
                    <a:cubicBezTo>
                      <a:pt x="20" y="108"/>
                      <a:pt x="19" y="108"/>
                      <a:pt x="19" y="108"/>
                    </a:cubicBezTo>
                    <a:cubicBezTo>
                      <a:pt x="19" y="108"/>
                      <a:pt x="19" y="108"/>
                      <a:pt x="18" y="108"/>
                    </a:cubicBezTo>
                    <a:cubicBezTo>
                      <a:pt x="18" y="108"/>
                      <a:pt x="18" y="108"/>
                      <a:pt x="18" y="108"/>
                    </a:cubicBezTo>
                    <a:cubicBezTo>
                      <a:pt x="18" y="107"/>
                      <a:pt x="18" y="107"/>
                      <a:pt x="18" y="107"/>
                    </a:cubicBezTo>
                    <a:cubicBezTo>
                      <a:pt x="18" y="107"/>
                      <a:pt x="18" y="107"/>
                      <a:pt x="18" y="107"/>
                    </a:cubicBezTo>
                    <a:cubicBezTo>
                      <a:pt x="18" y="107"/>
                      <a:pt x="18" y="107"/>
                      <a:pt x="18" y="106"/>
                    </a:cubicBezTo>
                    <a:cubicBezTo>
                      <a:pt x="18" y="106"/>
                      <a:pt x="18" y="106"/>
                      <a:pt x="18" y="106"/>
                    </a:cubicBezTo>
                    <a:cubicBezTo>
                      <a:pt x="18" y="106"/>
                      <a:pt x="18" y="106"/>
                      <a:pt x="18" y="105"/>
                    </a:cubicBezTo>
                    <a:cubicBezTo>
                      <a:pt x="18" y="105"/>
                      <a:pt x="19" y="104"/>
                      <a:pt x="19" y="103"/>
                    </a:cubicBezTo>
                    <a:cubicBezTo>
                      <a:pt x="19" y="102"/>
                      <a:pt x="20" y="101"/>
                      <a:pt x="20" y="99"/>
                    </a:cubicBezTo>
                    <a:cubicBezTo>
                      <a:pt x="20" y="98"/>
                      <a:pt x="20" y="97"/>
                      <a:pt x="20" y="96"/>
                    </a:cubicBezTo>
                    <a:cubicBezTo>
                      <a:pt x="20" y="94"/>
                      <a:pt x="19" y="93"/>
                      <a:pt x="19" y="91"/>
                    </a:cubicBezTo>
                    <a:cubicBezTo>
                      <a:pt x="18" y="89"/>
                      <a:pt x="17" y="87"/>
                      <a:pt x="17" y="85"/>
                    </a:cubicBezTo>
                    <a:cubicBezTo>
                      <a:pt x="16" y="83"/>
                      <a:pt x="15" y="81"/>
                      <a:pt x="14" y="80"/>
                    </a:cubicBezTo>
                    <a:cubicBezTo>
                      <a:pt x="13" y="78"/>
                      <a:pt x="12" y="77"/>
                      <a:pt x="11" y="76"/>
                    </a:cubicBezTo>
                    <a:cubicBezTo>
                      <a:pt x="11" y="75"/>
                      <a:pt x="10" y="75"/>
                      <a:pt x="9" y="74"/>
                    </a:cubicBezTo>
                    <a:cubicBezTo>
                      <a:pt x="8" y="74"/>
                      <a:pt x="7" y="73"/>
                      <a:pt x="6" y="73"/>
                    </a:cubicBezTo>
                    <a:cubicBezTo>
                      <a:pt x="6" y="72"/>
                      <a:pt x="5" y="72"/>
                      <a:pt x="4" y="71"/>
                    </a:cubicBezTo>
                    <a:cubicBezTo>
                      <a:pt x="4" y="70"/>
                      <a:pt x="3" y="69"/>
                      <a:pt x="2" y="69"/>
                    </a:cubicBezTo>
                    <a:cubicBezTo>
                      <a:pt x="2" y="68"/>
                      <a:pt x="1" y="67"/>
                      <a:pt x="1" y="66"/>
                    </a:cubicBezTo>
                    <a:cubicBezTo>
                      <a:pt x="1" y="66"/>
                      <a:pt x="2" y="66"/>
                      <a:pt x="2" y="66"/>
                    </a:cubicBezTo>
                    <a:cubicBezTo>
                      <a:pt x="2" y="65"/>
                      <a:pt x="3" y="65"/>
                      <a:pt x="3" y="65"/>
                    </a:cubicBezTo>
                    <a:cubicBezTo>
                      <a:pt x="3" y="65"/>
                      <a:pt x="3" y="65"/>
                      <a:pt x="3" y="64"/>
                    </a:cubicBezTo>
                    <a:cubicBezTo>
                      <a:pt x="4" y="64"/>
                      <a:pt x="4" y="64"/>
                      <a:pt x="4" y="64"/>
                    </a:cubicBezTo>
                    <a:cubicBezTo>
                      <a:pt x="4" y="64"/>
                      <a:pt x="4" y="64"/>
                      <a:pt x="4" y="64"/>
                    </a:cubicBezTo>
                    <a:cubicBezTo>
                      <a:pt x="4" y="64"/>
                      <a:pt x="4" y="64"/>
                      <a:pt x="4" y="64"/>
                    </a:cubicBezTo>
                    <a:cubicBezTo>
                      <a:pt x="4" y="63"/>
                      <a:pt x="4" y="63"/>
                      <a:pt x="4" y="62"/>
                    </a:cubicBezTo>
                    <a:cubicBezTo>
                      <a:pt x="5" y="61"/>
                      <a:pt x="5" y="61"/>
                      <a:pt x="5" y="60"/>
                    </a:cubicBezTo>
                    <a:cubicBezTo>
                      <a:pt x="6" y="60"/>
                      <a:pt x="6" y="59"/>
                      <a:pt x="6" y="59"/>
                    </a:cubicBezTo>
                    <a:cubicBezTo>
                      <a:pt x="6" y="58"/>
                      <a:pt x="7" y="58"/>
                      <a:pt x="7" y="58"/>
                    </a:cubicBezTo>
                    <a:cubicBezTo>
                      <a:pt x="7" y="58"/>
                      <a:pt x="8" y="58"/>
                      <a:pt x="8" y="58"/>
                    </a:cubicBezTo>
                    <a:cubicBezTo>
                      <a:pt x="8" y="57"/>
                      <a:pt x="8" y="57"/>
                      <a:pt x="8" y="57"/>
                    </a:cubicBezTo>
                    <a:cubicBezTo>
                      <a:pt x="9" y="56"/>
                      <a:pt x="9" y="56"/>
                      <a:pt x="9" y="55"/>
                    </a:cubicBezTo>
                    <a:cubicBezTo>
                      <a:pt x="9" y="54"/>
                      <a:pt x="9" y="54"/>
                      <a:pt x="9" y="53"/>
                    </a:cubicBezTo>
                    <a:cubicBezTo>
                      <a:pt x="9" y="53"/>
                      <a:pt x="9" y="52"/>
                      <a:pt x="9" y="52"/>
                    </a:cubicBezTo>
                    <a:cubicBezTo>
                      <a:pt x="9" y="52"/>
                      <a:pt x="9" y="51"/>
                      <a:pt x="9" y="51"/>
                    </a:cubicBezTo>
                    <a:cubicBezTo>
                      <a:pt x="9" y="50"/>
                      <a:pt x="9" y="50"/>
                      <a:pt x="9" y="50"/>
                    </a:cubicBezTo>
                    <a:cubicBezTo>
                      <a:pt x="9" y="49"/>
                      <a:pt x="9" y="49"/>
                      <a:pt x="10" y="49"/>
                    </a:cubicBezTo>
                    <a:cubicBezTo>
                      <a:pt x="10" y="49"/>
                      <a:pt x="10" y="48"/>
                      <a:pt x="10" y="48"/>
                    </a:cubicBezTo>
                    <a:cubicBezTo>
                      <a:pt x="10" y="48"/>
                      <a:pt x="10" y="47"/>
                      <a:pt x="10" y="47"/>
                    </a:cubicBezTo>
                    <a:cubicBezTo>
                      <a:pt x="10" y="46"/>
                      <a:pt x="10" y="46"/>
                      <a:pt x="10" y="45"/>
                    </a:cubicBezTo>
                    <a:cubicBezTo>
                      <a:pt x="10" y="45"/>
                      <a:pt x="10" y="44"/>
                      <a:pt x="10" y="44"/>
                    </a:cubicBezTo>
                    <a:cubicBezTo>
                      <a:pt x="10" y="43"/>
                      <a:pt x="10" y="43"/>
                      <a:pt x="10" y="43"/>
                    </a:cubicBezTo>
                    <a:cubicBezTo>
                      <a:pt x="10" y="43"/>
                      <a:pt x="10" y="42"/>
                      <a:pt x="11" y="42"/>
                    </a:cubicBezTo>
                    <a:cubicBezTo>
                      <a:pt x="11" y="42"/>
                      <a:pt x="11" y="42"/>
                      <a:pt x="11" y="41"/>
                    </a:cubicBezTo>
                    <a:cubicBezTo>
                      <a:pt x="11" y="41"/>
                      <a:pt x="11" y="41"/>
                      <a:pt x="11" y="41"/>
                    </a:cubicBezTo>
                    <a:cubicBezTo>
                      <a:pt x="11" y="41"/>
                      <a:pt x="11" y="41"/>
                      <a:pt x="11" y="41"/>
                    </a:cubicBezTo>
                    <a:cubicBezTo>
                      <a:pt x="11" y="41"/>
                      <a:pt x="11" y="41"/>
                      <a:pt x="11" y="41"/>
                    </a:cubicBezTo>
                    <a:cubicBezTo>
                      <a:pt x="11" y="41"/>
                      <a:pt x="12" y="41"/>
                      <a:pt x="12" y="41"/>
                    </a:cubicBezTo>
                    <a:cubicBezTo>
                      <a:pt x="12" y="41"/>
                      <a:pt x="12" y="41"/>
                      <a:pt x="12" y="41"/>
                    </a:cubicBezTo>
                    <a:cubicBezTo>
                      <a:pt x="12" y="41"/>
                      <a:pt x="13" y="41"/>
                      <a:pt x="13" y="41"/>
                    </a:cubicBezTo>
                    <a:cubicBezTo>
                      <a:pt x="14" y="42"/>
                      <a:pt x="14" y="42"/>
                      <a:pt x="14" y="42"/>
                    </a:cubicBezTo>
                    <a:cubicBezTo>
                      <a:pt x="15" y="42"/>
                      <a:pt x="15" y="42"/>
                      <a:pt x="15" y="42"/>
                    </a:cubicBezTo>
                    <a:cubicBezTo>
                      <a:pt x="16" y="42"/>
                      <a:pt x="16" y="42"/>
                      <a:pt x="16" y="42"/>
                    </a:cubicBezTo>
                    <a:cubicBezTo>
                      <a:pt x="16" y="42"/>
                      <a:pt x="16" y="42"/>
                      <a:pt x="17" y="42"/>
                    </a:cubicBezTo>
                    <a:cubicBezTo>
                      <a:pt x="17" y="42"/>
                      <a:pt x="17" y="42"/>
                      <a:pt x="17" y="42"/>
                    </a:cubicBezTo>
                    <a:cubicBezTo>
                      <a:pt x="17" y="42"/>
                      <a:pt x="17" y="42"/>
                      <a:pt x="17" y="42"/>
                    </a:cubicBezTo>
                    <a:cubicBezTo>
                      <a:pt x="17" y="42"/>
                      <a:pt x="17"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0"/>
                      <a:pt x="18" y="40"/>
                    </a:cubicBezTo>
                    <a:cubicBezTo>
                      <a:pt x="18" y="40"/>
                      <a:pt x="18" y="40"/>
                      <a:pt x="18" y="39"/>
                    </a:cubicBezTo>
                    <a:cubicBezTo>
                      <a:pt x="18" y="39"/>
                      <a:pt x="18" y="39"/>
                      <a:pt x="18" y="38"/>
                    </a:cubicBezTo>
                    <a:cubicBezTo>
                      <a:pt x="18" y="38"/>
                      <a:pt x="19" y="38"/>
                      <a:pt x="19" y="37"/>
                    </a:cubicBezTo>
                    <a:cubicBezTo>
                      <a:pt x="19" y="37"/>
                      <a:pt x="19" y="36"/>
                      <a:pt x="20" y="35"/>
                    </a:cubicBezTo>
                    <a:cubicBezTo>
                      <a:pt x="20" y="35"/>
                      <a:pt x="20" y="34"/>
                      <a:pt x="20" y="34"/>
                    </a:cubicBezTo>
                    <a:cubicBezTo>
                      <a:pt x="20" y="33"/>
                      <a:pt x="20" y="32"/>
                      <a:pt x="20" y="32"/>
                    </a:cubicBezTo>
                    <a:cubicBezTo>
                      <a:pt x="21" y="31"/>
                      <a:pt x="21" y="31"/>
                      <a:pt x="20" y="30"/>
                    </a:cubicBezTo>
                    <a:cubicBezTo>
                      <a:pt x="20" y="30"/>
                      <a:pt x="20" y="30"/>
                      <a:pt x="20" y="29"/>
                    </a:cubicBezTo>
                    <a:cubicBezTo>
                      <a:pt x="20" y="29"/>
                      <a:pt x="20" y="29"/>
                      <a:pt x="21" y="28"/>
                    </a:cubicBezTo>
                    <a:cubicBezTo>
                      <a:pt x="21" y="28"/>
                      <a:pt x="21" y="27"/>
                      <a:pt x="21" y="27"/>
                    </a:cubicBezTo>
                    <a:cubicBezTo>
                      <a:pt x="21" y="26"/>
                      <a:pt x="21" y="26"/>
                      <a:pt x="21" y="26"/>
                    </a:cubicBezTo>
                    <a:cubicBezTo>
                      <a:pt x="21" y="25"/>
                      <a:pt x="22" y="25"/>
                      <a:pt x="22" y="24"/>
                    </a:cubicBezTo>
                    <a:cubicBezTo>
                      <a:pt x="22" y="24"/>
                      <a:pt x="22" y="23"/>
                      <a:pt x="22" y="23"/>
                    </a:cubicBezTo>
                    <a:cubicBezTo>
                      <a:pt x="22" y="23"/>
                      <a:pt x="22" y="22"/>
                      <a:pt x="22" y="22"/>
                    </a:cubicBezTo>
                    <a:cubicBezTo>
                      <a:pt x="22" y="21"/>
                      <a:pt x="23" y="21"/>
                      <a:pt x="23" y="20"/>
                    </a:cubicBezTo>
                    <a:cubicBezTo>
                      <a:pt x="23" y="20"/>
                      <a:pt x="23" y="19"/>
                      <a:pt x="23" y="19"/>
                    </a:cubicBezTo>
                    <a:cubicBezTo>
                      <a:pt x="23" y="18"/>
                      <a:pt x="23" y="18"/>
                      <a:pt x="24" y="17"/>
                    </a:cubicBezTo>
                    <a:cubicBezTo>
                      <a:pt x="24" y="17"/>
                      <a:pt x="24" y="17"/>
                      <a:pt x="25" y="16"/>
                    </a:cubicBezTo>
                    <a:cubicBezTo>
                      <a:pt x="25" y="16"/>
                      <a:pt x="25" y="16"/>
                      <a:pt x="26" y="16"/>
                    </a:cubicBezTo>
                    <a:cubicBezTo>
                      <a:pt x="26" y="15"/>
                      <a:pt x="26" y="15"/>
                      <a:pt x="26" y="15"/>
                    </a:cubicBezTo>
                    <a:cubicBezTo>
                      <a:pt x="27" y="15"/>
                      <a:pt x="27" y="15"/>
                      <a:pt x="27" y="15"/>
                    </a:cubicBezTo>
                    <a:cubicBezTo>
                      <a:pt x="27" y="15"/>
                      <a:pt x="27" y="15"/>
                      <a:pt x="27" y="14"/>
                    </a:cubicBezTo>
                    <a:cubicBezTo>
                      <a:pt x="28" y="14"/>
                      <a:pt x="28" y="14"/>
                      <a:pt x="28" y="14"/>
                    </a:cubicBezTo>
                    <a:cubicBezTo>
                      <a:pt x="28" y="14"/>
                      <a:pt x="29" y="13"/>
                      <a:pt x="29" y="13"/>
                    </a:cubicBezTo>
                    <a:cubicBezTo>
                      <a:pt x="30" y="12"/>
                      <a:pt x="30" y="12"/>
                      <a:pt x="31" y="12"/>
                    </a:cubicBezTo>
                    <a:cubicBezTo>
                      <a:pt x="31" y="11"/>
                      <a:pt x="32" y="11"/>
                      <a:pt x="32" y="11"/>
                    </a:cubicBezTo>
                    <a:cubicBezTo>
                      <a:pt x="33" y="11"/>
                      <a:pt x="33" y="11"/>
                      <a:pt x="34" y="11"/>
                    </a:cubicBezTo>
                    <a:cubicBezTo>
                      <a:pt x="34" y="11"/>
                      <a:pt x="34" y="11"/>
                      <a:pt x="34" y="11"/>
                    </a:cubicBezTo>
                    <a:cubicBezTo>
                      <a:pt x="34" y="11"/>
                      <a:pt x="34" y="11"/>
                      <a:pt x="35" y="12"/>
                    </a:cubicBezTo>
                    <a:cubicBezTo>
                      <a:pt x="35" y="12"/>
                      <a:pt x="35" y="12"/>
                      <a:pt x="36" y="12"/>
                    </a:cubicBezTo>
                    <a:cubicBezTo>
                      <a:pt x="36" y="13"/>
                      <a:pt x="36" y="13"/>
                      <a:pt x="37" y="13"/>
                    </a:cubicBezTo>
                    <a:cubicBezTo>
                      <a:pt x="37" y="13"/>
                      <a:pt x="37" y="13"/>
                      <a:pt x="38" y="13"/>
                    </a:cubicBezTo>
                    <a:cubicBezTo>
                      <a:pt x="38" y="13"/>
                      <a:pt x="38" y="13"/>
                      <a:pt x="38" y="13"/>
                    </a:cubicBezTo>
                    <a:cubicBezTo>
                      <a:pt x="38" y="13"/>
                      <a:pt x="38" y="13"/>
                      <a:pt x="39" y="13"/>
                    </a:cubicBezTo>
                    <a:cubicBezTo>
                      <a:pt x="39" y="13"/>
                      <a:pt x="39" y="13"/>
                      <a:pt x="39" y="13"/>
                    </a:cubicBezTo>
                    <a:cubicBezTo>
                      <a:pt x="39" y="13"/>
                      <a:pt x="39" y="12"/>
                      <a:pt x="39" y="12"/>
                    </a:cubicBezTo>
                    <a:cubicBezTo>
                      <a:pt x="39" y="12"/>
                      <a:pt x="39" y="12"/>
                      <a:pt x="39" y="12"/>
                    </a:cubicBezTo>
                    <a:cubicBezTo>
                      <a:pt x="39" y="12"/>
                      <a:pt x="39" y="12"/>
                      <a:pt x="39" y="12"/>
                    </a:cubicBezTo>
                    <a:cubicBezTo>
                      <a:pt x="39" y="11"/>
                      <a:pt x="39" y="11"/>
                      <a:pt x="39" y="11"/>
                    </a:cubicBezTo>
                    <a:cubicBezTo>
                      <a:pt x="39" y="11"/>
                      <a:pt x="39" y="11"/>
                      <a:pt x="39" y="10"/>
                    </a:cubicBezTo>
                    <a:cubicBezTo>
                      <a:pt x="38" y="10"/>
                      <a:pt x="38" y="9"/>
                      <a:pt x="38" y="9"/>
                    </a:cubicBezTo>
                    <a:cubicBezTo>
                      <a:pt x="37" y="8"/>
                      <a:pt x="37" y="8"/>
                      <a:pt x="37" y="8"/>
                    </a:cubicBezTo>
                    <a:cubicBezTo>
                      <a:pt x="37" y="7"/>
                      <a:pt x="37" y="7"/>
                      <a:pt x="37" y="7"/>
                    </a:cubicBezTo>
                    <a:cubicBezTo>
                      <a:pt x="37" y="7"/>
                      <a:pt x="37" y="6"/>
                      <a:pt x="37" y="6"/>
                    </a:cubicBezTo>
                    <a:cubicBezTo>
                      <a:pt x="38" y="6"/>
                      <a:pt x="38" y="6"/>
                      <a:pt x="38" y="6"/>
                    </a:cubicBezTo>
                    <a:cubicBezTo>
                      <a:pt x="38" y="5"/>
                      <a:pt x="38" y="5"/>
                      <a:pt x="38" y="5"/>
                    </a:cubicBezTo>
                    <a:cubicBezTo>
                      <a:pt x="39" y="4"/>
                      <a:pt x="39" y="4"/>
                      <a:pt x="39" y="3"/>
                    </a:cubicBezTo>
                    <a:cubicBezTo>
                      <a:pt x="39" y="3"/>
                      <a:pt x="39" y="3"/>
                      <a:pt x="39" y="2"/>
                    </a:cubicBezTo>
                    <a:cubicBezTo>
                      <a:pt x="40" y="2"/>
                      <a:pt x="40" y="2"/>
                      <a:pt x="40" y="1"/>
                    </a:cubicBezTo>
                    <a:moveTo>
                      <a:pt x="42" y="0"/>
                    </a:moveTo>
                    <a:cubicBezTo>
                      <a:pt x="42" y="0"/>
                      <a:pt x="42" y="0"/>
                      <a:pt x="42" y="0"/>
                    </a:cubicBezTo>
                    <a:cubicBezTo>
                      <a:pt x="42" y="0"/>
                      <a:pt x="42" y="0"/>
                      <a:pt x="41" y="0"/>
                    </a:cubicBezTo>
                    <a:cubicBezTo>
                      <a:pt x="41" y="0"/>
                      <a:pt x="41" y="0"/>
                      <a:pt x="41" y="1"/>
                    </a:cubicBezTo>
                    <a:cubicBezTo>
                      <a:pt x="41" y="1"/>
                      <a:pt x="41" y="1"/>
                      <a:pt x="41" y="1"/>
                    </a:cubicBezTo>
                    <a:cubicBezTo>
                      <a:pt x="41" y="1"/>
                      <a:pt x="41" y="1"/>
                      <a:pt x="41" y="1"/>
                    </a:cubicBezTo>
                    <a:cubicBezTo>
                      <a:pt x="41"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1" y="1"/>
                      <a:pt x="41" y="1"/>
                    </a:cubicBezTo>
                    <a:cubicBezTo>
                      <a:pt x="41" y="1"/>
                      <a:pt x="41" y="1"/>
                      <a:pt x="41" y="1"/>
                    </a:cubicBezTo>
                    <a:cubicBezTo>
                      <a:pt x="41" y="1"/>
                      <a:pt x="41" y="1"/>
                      <a:pt x="41" y="1"/>
                    </a:cubicBezTo>
                    <a:cubicBezTo>
                      <a:pt x="41" y="0"/>
                      <a:pt x="41" y="0"/>
                      <a:pt x="41" y="0"/>
                    </a:cubicBezTo>
                    <a:cubicBezTo>
                      <a:pt x="42" y="0"/>
                      <a:pt x="42" y="0"/>
                      <a:pt x="42" y="0"/>
                    </a:cubicBezTo>
                    <a:cubicBezTo>
                      <a:pt x="42" y="0"/>
                      <a:pt x="42" y="0"/>
                      <a:pt x="42" y="0"/>
                    </a:cubicBezTo>
                    <a:cubicBezTo>
                      <a:pt x="43" y="0"/>
                      <a:pt x="43" y="0"/>
                      <a:pt x="43" y="0"/>
                    </a:cubicBezTo>
                    <a:cubicBezTo>
                      <a:pt x="44" y="1"/>
                      <a:pt x="44" y="1"/>
                      <a:pt x="45" y="1"/>
                    </a:cubicBezTo>
                    <a:cubicBezTo>
                      <a:pt x="45" y="1"/>
                      <a:pt x="45" y="2"/>
                      <a:pt x="45" y="2"/>
                    </a:cubicBezTo>
                    <a:cubicBezTo>
                      <a:pt x="45" y="2"/>
                      <a:pt x="46" y="2"/>
                      <a:pt x="46" y="3"/>
                    </a:cubicBezTo>
                    <a:cubicBezTo>
                      <a:pt x="46" y="3"/>
                      <a:pt x="46" y="4"/>
                      <a:pt x="46" y="4"/>
                    </a:cubicBezTo>
                    <a:cubicBezTo>
                      <a:pt x="46" y="5"/>
                      <a:pt x="46" y="5"/>
                      <a:pt x="46" y="6"/>
                    </a:cubicBezTo>
                    <a:cubicBezTo>
                      <a:pt x="46" y="6"/>
                      <a:pt x="46" y="7"/>
                      <a:pt x="47" y="7"/>
                    </a:cubicBezTo>
                    <a:cubicBezTo>
                      <a:pt x="47" y="8"/>
                      <a:pt x="47" y="8"/>
                      <a:pt x="48" y="8"/>
                    </a:cubicBezTo>
                    <a:cubicBezTo>
                      <a:pt x="49" y="8"/>
                      <a:pt x="49" y="8"/>
                      <a:pt x="49" y="8"/>
                    </a:cubicBezTo>
                    <a:cubicBezTo>
                      <a:pt x="50" y="8"/>
                      <a:pt x="50" y="8"/>
                      <a:pt x="50" y="8"/>
                    </a:cubicBezTo>
                    <a:cubicBezTo>
                      <a:pt x="50" y="9"/>
                      <a:pt x="51" y="9"/>
                      <a:pt x="51" y="9"/>
                    </a:cubicBezTo>
                    <a:cubicBezTo>
                      <a:pt x="51" y="10"/>
                      <a:pt x="51" y="11"/>
                      <a:pt x="51" y="11"/>
                    </a:cubicBezTo>
                    <a:cubicBezTo>
                      <a:pt x="51" y="12"/>
                      <a:pt x="51" y="12"/>
                      <a:pt x="51" y="12"/>
                    </a:cubicBezTo>
                    <a:cubicBezTo>
                      <a:pt x="51" y="12"/>
                      <a:pt x="51" y="13"/>
                      <a:pt x="51" y="13"/>
                    </a:cubicBezTo>
                    <a:cubicBezTo>
                      <a:pt x="51" y="13"/>
                      <a:pt x="51" y="13"/>
                      <a:pt x="51" y="14"/>
                    </a:cubicBezTo>
                    <a:cubicBezTo>
                      <a:pt x="51" y="14"/>
                      <a:pt x="51" y="14"/>
                      <a:pt x="51" y="14"/>
                    </a:cubicBezTo>
                    <a:cubicBezTo>
                      <a:pt x="51" y="15"/>
                      <a:pt x="51" y="15"/>
                      <a:pt x="51" y="15"/>
                    </a:cubicBezTo>
                    <a:cubicBezTo>
                      <a:pt x="51" y="15"/>
                      <a:pt x="51" y="16"/>
                      <a:pt x="51" y="16"/>
                    </a:cubicBezTo>
                    <a:cubicBezTo>
                      <a:pt x="51" y="16"/>
                      <a:pt x="51" y="16"/>
                      <a:pt x="51" y="17"/>
                    </a:cubicBezTo>
                    <a:cubicBezTo>
                      <a:pt x="51" y="17"/>
                      <a:pt x="51" y="17"/>
                      <a:pt x="51" y="17"/>
                    </a:cubicBezTo>
                    <a:cubicBezTo>
                      <a:pt x="51" y="17"/>
                      <a:pt x="51" y="17"/>
                      <a:pt x="51" y="17"/>
                    </a:cubicBezTo>
                    <a:cubicBezTo>
                      <a:pt x="51" y="16"/>
                      <a:pt x="51" y="16"/>
                      <a:pt x="51" y="16"/>
                    </a:cubicBezTo>
                    <a:cubicBezTo>
                      <a:pt x="51" y="16"/>
                      <a:pt x="51" y="15"/>
                      <a:pt x="51" y="15"/>
                    </a:cubicBezTo>
                    <a:cubicBezTo>
                      <a:pt x="51" y="15"/>
                      <a:pt x="51" y="15"/>
                      <a:pt x="51" y="14"/>
                    </a:cubicBezTo>
                    <a:cubicBezTo>
                      <a:pt x="51" y="14"/>
                      <a:pt x="51" y="14"/>
                      <a:pt x="51" y="14"/>
                    </a:cubicBezTo>
                    <a:cubicBezTo>
                      <a:pt x="51" y="13"/>
                      <a:pt x="51" y="13"/>
                      <a:pt x="51" y="13"/>
                    </a:cubicBezTo>
                    <a:cubicBezTo>
                      <a:pt x="51" y="13"/>
                      <a:pt x="51" y="12"/>
                      <a:pt x="51" y="12"/>
                    </a:cubicBezTo>
                    <a:cubicBezTo>
                      <a:pt x="51" y="12"/>
                      <a:pt x="51" y="12"/>
                      <a:pt x="51" y="11"/>
                    </a:cubicBezTo>
                    <a:cubicBezTo>
                      <a:pt x="51" y="11"/>
                      <a:pt x="51" y="10"/>
                      <a:pt x="51" y="9"/>
                    </a:cubicBezTo>
                    <a:cubicBezTo>
                      <a:pt x="51" y="9"/>
                      <a:pt x="50" y="9"/>
                      <a:pt x="50" y="8"/>
                    </a:cubicBezTo>
                    <a:cubicBezTo>
                      <a:pt x="50" y="8"/>
                      <a:pt x="50" y="8"/>
                      <a:pt x="49" y="8"/>
                    </a:cubicBezTo>
                    <a:cubicBezTo>
                      <a:pt x="49" y="8"/>
                      <a:pt x="49" y="8"/>
                      <a:pt x="48" y="8"/>
                    </a:cubicBezTo>
                    <a:cubicBezTo>
                      <a:pt x="47" y="8"/>
                      <a:pt x="47" y="8"/>
                      <a:pt x="47" y="7"/>
                    </a:cubicBezTo>
                    <a:cubicBezTo>
                      <a:pt x="46" y="7"/>
                      <a:pt x="46" y="6"/>
                      <a:pt x="46" y="6"/>
                    </a:cubicBezTo>
                    <a:cubicBezTo>
                      <a:pt x="46" y="5"/>
                      <a:pt x="46" y="5"/>
                      <a:pt x="46" y="4"/>
                    </a:cubicBezTo>
                    <a:cubicBezTo>
                      <a:pt x="46" y="4"/>
                      <a:pt x="46" y="3"/>
                      <a:pt x="46" y="3"/>
                    </a:cubicBezTo>
                    <a:cubicBezTo>
                      <a:pt x="46" y="2"/>
                      <a:pt x="45" y="2"/>
                      <a:pt x="45" y="2"/>
                    </a:cubicBezTo>
                    <a:cubicBezTo>
                      <a:pt x="45" y="2"/>
                      <a:pt x="45" y="1"/>
                      <a:pt x="45" y="1"/>
                    </a:cubicBezTo>
                    <a:cubicBezTo>
                      <a:pt x="44" y="1"/>
                      <a:pt x="44" y="1"/>
                      <a:pt x="43"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5" name="Freeform 119">
                <a:extLst>
                  <a:ext uri="{FF2B5EF4-FFF2-40B4-BE49-F238E27FC236}">
                    <a16:creationId xmlns:a16="http://schemas.microsoft.com/office/drawing/2014/main" id="{996A8DDA-487D-3247-8033-352C960CD232}"/>
                  </a:ext>
                </a:extLst>
              </p:cNvPr>
              <p:cNvSpPr>
                <a:spLocks/>
              </p:cNvSpPr>
              <p:nvPr/>
            </p:nvSpPr>
            <p:spPr bwMode="auto">
              <a:xfrm>
                <a:off x="4514" y="982"/>
                <a:ext cx="25" cy="12"/>
              </a:xfrm>
              <a:custGeom>
                <a:avLst/>
                <a:gdLst>
                  <a:gd name="T0" fmla="*/ 9 w 24"/>
                  <a:gd name="T1" fmla="*/ 0 h 12"/>
                  <a:gd name="T2" fmla="*/ 8 w 24"/>
                  <a:gd name="T3" fmla="*/ 0 h 12"/>
                  <a:gd name="T4" fmla="*/ 7 w 24"/>
                  <a:gd name="T5" fmla="*/ 0 h 12"/>
                  <a:gd name="T6" fmla="*/ 7 w 24"/>
                  <a:gd name="T7" fmla="*/ 1 h 12"/>
                  <a:gd name="T8" fmla="*/ 5 w 24"/>
                  <a:gd name="T9" fmla="*/ 2 h 12"/>
                  <a:gd name="T10" fmla="*/ 3 w 24"/>
                  <a:gd name="T11" fmla="*/ 3 h 12"/>
                  <a:gd name="T12" fmla="*/ 2 w 24"/>
                  <a:gd name="T13" fmla="*/ 6 h 12"/>
                  <a:gd name="T14" fmla="*/ 1 w 24"/>
                  <a:gd name="T15" fmla="*/ 7 h 12"/>
                  <a:gd name="T16" fmla="*/ 1 w 24"/>
                  <a:gd name="T17" fmla="*/ 8 h 12"/>
                  <a:gd name="T18" fmla="*/ 1 w 24"/>
                  <a:gd name="T19" fmla="*/ 8 h 12"/>
                  <a:gd name="T20" fmla="*/ 1 w 24"/>
                  <a:gd name="T21" fmla="*/ 9 h 12"/>
                  <a:gd name="T22" fmla="*/ 2 w 24"/>
                  <a:gd name="T23" fmla="*/ 10 h 12"/>
                  <a:gd name="T24" fmla="*/ 2 w 24"/>
                  <a:gd name="T25" fmla="*/ 10 h 12"/>
                  <a:gd name="T26" fmla="*/ 3 w 24"/>
                  <a:gd name="T27" fmla="*/ 10 h 12"/>
                  <a:gd name="T28" fmla="*/ 4 w 24"/>
                  <a:gd name="T29" fmla="*/ 11 h 12"/>
                  <a:gd name="T30" fmla="*/ 5 w 24"/>
                  <a:gd name="T31" fmla="*/ 11 h 12"/>
                  <a:gd name="T32" fmla="*/ 7 w 24"/>
                  <a:gd name="T33" fmla="*/ 11 h 12"/>
                  <a:gd name="T34" fmla="*/ 7 w 24"/>
                  <a:gd name="T35" fmla="*/ 11 h 12"/>
                  <a:gd name="T36" fmla="*/ 8 w 24"/>
                  <a:gd name="T37" fmla="*/ 11 h 12"/>
                  <a:gd name="T38" fmla="*/ 8 w 24"/>
                  <a:gd name="T39" fmla="*/ 11 h 12"/>
                  <a:gd name="T40" fmla="*/ 9 w 24"/>
                  <a:gd name="T41" fmla="*/ 11 h 12"/>
                  <a:gd name="T42" fmla="*/ 10 w 24"/>
                  <a:gd name="T43" fmla="*/ 11 h 12"/>
                  <a:gd name="T44" fmla="*/ 11 w 24"/>
                  <a:gd name="T45" fmla="*/ 12 h 12"/>
                  <a:gd name="T46" fmla="*/ 13 w 24"/>
                  <a:gd name="T47" fmla="*/ 12 h 12"/>
                  <a:gd name="T48" fmla="*/ 14 w 24"/>
                  <a:gd name="T49" fmla="*/ 12 h 12"/>
                  <a:gd name="T50" fmla="*/ 15 w 24"/>
                  <a:gd name="T51" fmla="*/ 12 h 12"/>
                  <a:gd name="T52" fmla="*/ 16 w 24"/>
                  <a:gd name="T53" fmla="*/ 12 h 12"/>
                  <a:gd name="T54" fmla="*/ 17 w 24"/>
                  <a:gd name="T55" fmla="*/ 12 h 12"/>
                  <a:gd name="T56" fmla="*/ 18 w 24"/>
                  <a:gd name="T57" fmla="*/ 12 h 12"/>
                  <a:gd name="T58" fmla="*/ 19 w 24"/>
                  <a:gd name="T59" fmla="*/ 12 h 12"/>
                  <a:gd name="T60" fmla="*/ 20 w 24"/>
                  <a:gd name="T61" fmla="*/ 12 h 12"/>
                  <a:gd name="T62" fmla="*/ 21 w 24"/>
                  <a:gd name="T63" fmla="*/ 12 h 12"/>
                  <a:gd name="T64" fmla="*/ 22 w 24"/>
                  <a:gd name="T65" fmla="*/ 12 h 12"/>
                  <a:gd name="T66" fmla="*/ 23 w 24"/>
                  <a:gd name="T67" fmla="*/ 12 h 12"/>
                  <a:gd name="T68" fmla="*/ 24 w 24"/>
                  <a:gd name="T69" fmla="*/ 11 h 12"/>
                  <a:gd name="T70" fmla="*/ 24 w 24"/>
                  <a:gd name="T71" fmla="*/ 8 h 12"/>
                  <a:gd name="T72" fmla="*/ 22 w 24"/>
                  <a:gd name="T73" fmla="*/ 4 h 12"/>
                  <a:gd name="T74" fmla="*/ 23 w 24"/>
                  <a:gd name="T75" fmla="*/ 4 h 12"/>
                  <a:gd name="T76" fmla="*/ 23 w 24"/>
                  <a:gd name="T77" fmla="*/ 4 h 12"/>
                  <a:gd name="T78" fmla="*/ 23 w 24"/>
                  <a:gd name="T79" fmla="*/ 3 h 12"/>
                  <a:gd name="T80" fmla="*/ 23 w 24"/>
                  <a:gd name="T81" fmla="*/ 3 h 12"/>
                  <a:gd name="T82" fmla="*/ 22 w 24"/>
                  <a:gd name="T83" fmla="*/ 2 h 12"/>
                  <a:gd name="T84" fmla="*/ 21 w 24"/>
                  <a:gd name="T85" fmla="*/ 2 h 12"/>
                  <a:gd name="T86" fmla="*/ 20 w 24"/>
                  <a:gd name="T87" fmla="*/ 2 h 12"/>
                  <a:gd name="T88" fmla="*/ 19 w 24"/>
                  <a:gd name="T89" fmla="*/ 2 h 12"/>
                  <a:gd name="T90" fmla="*/ 19 w 24"/>
                  <a:gd name="T91" fmla="*/ 2 h 12"/>
                  <a:gd name="T92" fmla="*/ 19 w 24"/>
                  <a:gd name="T93" fmla="*/ 2 h 12"/>
                  <a:gd name="T94" fmla="*/ 18 w 24"/>
                  <a:gd name="T95" fmla="*/ 2 h 12"/>
                  <a:gd name="T96" fmla="*/ 17 w 24"/>
                  <a:gd name="T97" fmla="*/ 2 h 12"/>
                  <a:gd name="T98" fmla="*/ 16 w 24"/>
                  <a:gd name="T99" fmla="*/ 2 h 12"/>
                  <a:gd name="T100" fmla="*/ 15 w 24"/>
                  <a:gd name="T101" fmla="*/ 2 h 12"/>
                  <a:gd name="T102" fmla="*/ 14 w 24"/>
                  <a:gd name="T103" fmla="*/ 1 h 12"/>
                  <a:gd name="T104" fmla="*/ 11 w 24"/>
                  <a:gd name="T105" fmla="*/ 0 h 12"/>
                  <a:gd name="T106" fmla="*/ 9 w 24"/>
                  <a:gd name="T10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2">
                    <a:moveTo>
                      <a:pt x="9" y="0"/>
                    </a:moveTo>
                    <a:cubicBezTo>
                      <a:pt x="9" y="0"/>
                      <a:pt x="9" y="0"/>
                      <a:pt x="9" y="0"/>
                    </a:cubicBezTo>
                    <a:cubicBezTo>
                      <a:pt x="9" y="0"/>
                      <a:pt x="9" y="0"/>
                      <a:pt x="9" y="0"/>
                    </a:cubicBezTo>
                    <a:cubicBezTo>
                      <a:pt x="8" y="0"/>
                      <a:pt x="8" y="0"/>
                      <a:pt x="8" y="0"/>
                    </a:cubicBezTo>
                    <a:cubicBezTo>
                      <a:pt x="8" y="0"/>
                      <a:pt x="8" y="0"/>
                      <a:pt x="8" y="0"/>
                    </a:cubicBezTo>
                    <a:cubicBezTo>
                      <a:pt x="8" y="0"/>
                      <a:pt x="8" y="0"/>
                      <a:pt x="7" y="0"/>
                    </a:cubicBezTo>
                    <a:cubicBezTo>
                      <a:pt x="7" y="1"/>
                      <a:pt x="7" y="1"/>
                      <a:pt x="7" y="1"/>
                    </a:cubicBezTo>
                    <a:cubicBezTo>
                      <a:pt x="7" y="1"/>
                      <a:pt x="7" y="1"/>
                      <a:pt x="7" y="1"/>
                    </a:cubicBezTo>
                    <a:cubicBezTo>
                      <a:pt x="6" y="1"/>
                      <a:pt x="6" y="1"/>
                      <a:pt x="6" y="1"/>
                    </a:cubicBezTo>
                    <a:cubicBezTo>
                      <a:pt x="6" y="1"/>
                      <a:pt x="5" y="1"/>
                      <a:pt x="5" y="2"/>
                    </a:cubicBezTo>
                    <a:cubicBezTo>
                      <a:pt x="5" y="2"/>
                      <a:pt x="4" y="2"/>
                      <a:pt x="4" y="2"/>
                    </a:cubicBezTo>
                    <a:cubicBezTo>
                      <a:pt x="4" y="3"/>
                      <a:pt x="3" y="3"/>
                      <a:pt x="3" y="3"/>
                    </a:cubicBezTo>
                    <a:cubicBezTo>
                      <a:pt x="3" y="4"/>
                      <a:pt x="2" y="4"/>
                      <a:pt x="2" y="5"/>
                    </a:cubicBezTo>
                    <a:cubicBezTo>
                      <a:pt x="2" y="5"/>
                      <a:pt x="2" y="6"/>
                      <a:pt x="2" y="6"/>
                    </a:cubicBezTo>
                    <a:cubicBezTo>
                      <a:pt x="2" y="6"/>
                      <a:pt x="2" y="6"/>
                      <a:pt x="2" y="6"/>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0" y="8"/>
                      <a:pt x="0" y="8"/>
                      <a:pt x="0" y="8"/>
                    </a:cubicBezTo>
                    <a:cubicBezTo>
                      <a:pt x="0" y="9"/>
                      <a:pt x="1" y="9"/>
                      <a:pt x="1" y="9"/>
                    </a:cubicBezTo>
                    <a:cubicBezTo>
                      <a:pt x="1" y="9"/>
                      <a:pt x="1" y="9"/>
                      <a:pt x="1" y="10"/>
                    </a:cubicBezTo>
                    <a:cubicBezTo>
                      <a:pt x="1" y="10"/>
                      <a:pt x="1" y="10"/>
                      <a:pt x="2" y="10"/>
                    </a:cubicBezTo>
                    <a:cubicBezTo>
                      <a:pt x="2" y="10"/>
                      <a:pt x="2" y="10"/>
                      <a:pt x="2" y="10"/>
                    </a:cubicBezTo>
                    <a:cubicBezTo>
                      <a:pt x="2" y="10"/>
                      <a:pt x="2" y="10"/>
                      <a:pt x="2" y="10"/>
                    </a:cubicBezTo>
                    <a:cubicBezTo>
                      <a:pt x="2" y="10"/>
                      <a:pt x="3" y="10"/>
                      <a:pt x="3" y="10"/>
                    </a:cubicBezTo>
                    <a:cubicBezTo>
                      <a:pt x="3" y="10"/>
                      <a:pt x="3" y="10"/>
                      <a:pt x="3" y="10"/>
                    </a:cubicBezTo>
                    <a:cubicBezTo>
                      <a:pt x="3" y="10"/>
                      <a:pt x="3" y="10"/>
                      <a:pt x="4" y="10"/>
                    </a:cubicBezTo>
                    <a:cubicBezTo>
                      <a:pt x="4" y="10"/>
                      <a:pt x="4" y="10"/>
                      <a:pt x="4" y="11"/>
                    </a:cubicBezTo>
                    <a:cubicBezTo>
                      <a:pt x="4" y="11"/>
                      <a:pt x="5" y="11"/>
                      <a:pt x="5" y="11"/>
                    </a:cubicBezTo>
                    <a:cubicBezTo>
                      <a:pt x="5" y="11"/>
                      <a:pt x="5" y="11"/>
                      <a:pt x="5" y="11"/>
                    </a:cubicBezTo>
                    <a:cubicBezTo>
                      <a:pt x="6" y="11"/>
                      <a:pt x="6" y="11"/>
                      <a:pt x="6" y="11"/>
                    </a:cubicBezTo>
                    <a:cubicBezTo>
                      <a:pt x="6" y="11"/>
                      <a:pt x="7" y="11"/>
                      <a:pt x="7" y="11"/>
                    </a:cubicBezTo>
                    <a:cubicBezTo>
                      <a:pt x="7" y="11"/>
                      <a:pt x="7" y="11"/>
                      <a:pt x="7" y="11"/>
                    </a:cubicBezTo>
                    <a:cubicBezTo>
                      <a:pt x="7" y="11"/>
                      <a:pt x="7" y="11"/>
                      <a:pt x="7" y="11"/>
                    </a:cubicBezTo>
                    <a:cubicBezTo>
                      <a:pt x="7" y="11"/>
                      <a:pt x="7" y="11"/>
                      <a:pt x="7" y="11"/>
                    </a:cubicBezTo>
                    <a:cubicBezTo>
                      <a:pt x="7" y="11"/>
                      <a:pt x="7" y="11"/>
                      <a:pt x="8" y="11"/>
                    </a:cubicBezTo>
                    <a:cubicBezTo>
                      <a:pt x="8" y="11"/>
                      <a:pt x="8" y="11"/>
                      <a:pt x="8" y="11"/>
                    </a:cubicBezTo>
                    <a:cubicBezTo>
                      <a:pt x="8" y="11"/>
                      <a:pt x="8" y="11"/>
                      <a:pt x="8" y="11"/>
                    </a:cubicBezTo>
                    <a:cubicBezTo>
                      <a:pt x="8" y="11"/>
                      <a:pt x="8" y="11"/>
                      <a:pt x="8" y="11"/>
                    </a:cubicBezTo>
                    <a:cubicBezTo>
                      <a:pt x="8" y="11"/>
                      <a:pt x="9" y="11"/>
                      <a:pt x="9" y="11"/>
                    </a:cubicBezTo>
                    <a:cubicBezTo>
                      <a:pt x="9" y="11"/>
                      <a:pt x="9" y="11"/>
                      <a:pt x="9" y="11"/>
                    </a:cubicBezTo>
                    <a:cubicBezTo>
                      <a:pt x="9" y="11"/>
                      <a:pt x="10" y="11"/>
                      <a:pt x="10" y="11"/>
                    </a:cubicBezTo>
                    <a:cubicBezTo>
                      <a:pt x="10" y="11"/>
                      <a:pt x="10" y="11"/>
                      <a:pt x="11" y="11"/>
                    </a:cubicBezTo>
                    <a:cubicBezTo>
                      <a:pt x="11" y="11"/>
                      <a:pt x="11" y="12"/>
                      <a:pt x="11" y="12"/>
                    </a:cubicBezTo>
                    <a:cubicBezTo>
                      <a:pt x="11" y="12"/>
                      <a:pt x="12" y="12"/>
                      <a:pt x="12" y="12"/>
                    </a:cubicBezTo>
                    <a:cubicBezTo>
                      <a:pt x="12" y="12"/>
                      <a:pt x="12" y="12"/>
                      <a:pt x="13" y="12"/>
                    </a:cubicBezTo>
                    <a:cubicBezTo>
                      <a:pt x="13" y="12"/>
                      <a:pt x="13" y="12"/>
                      <a:pt x="13" y="12"/>
                    </a:cubicBezTo>
                    <a:cubicBezTo>
                      <a:pt x="13" y="12"/>
                      <a:pt x="14" y="12"/>
                      <a:pt x="14" y="12"/>
                    </a:cubicBezTo>
                    <a:cubicBezTo>
                      <a:pt x="14" y="12"/>
                      <a:pt x="14" y="12"/>
                      <a:pt x="14" y="12"/>
                    </a:cubicBezTo>
                    <a:cubicBezTo>
                      <a:pt x="15" y="12"/>
                      <a:pt x="15" y="12"/>
                      <a:pt x="15" y="12"/>
                    </a:cubicBezTo>
                    <a:cubicBezTo>
                      <a:pt x="15" y="12"/>
                      <a:pt x="15" y="12"/>
                      <a:pt x="15" y="12"/>
                    </a:cubicBezTo>
                    <a:cubicBezTo>
                      <a:pt x="15" y="12"/>
                      <a:pt x="15" y="12"/>
                      <a:pt x="16" y="12"/>
                    </a:cubicBezTo>
                    <a:cubicBezTo>
                      <a:pt x="16" y="12"/>
                      <a:pt x="16" y="12"/>
                      <a:pt x="16" y="12"/>
                    </a:cubicBezTo>
                    <a:cubicBezTo>
                      <a:pt x="16" y="12"/>
                      <a:pt x="16" y="12"/>
                      <a:pt x="17" y="12"/>
                    </a:cubicBezTo>
                    <a:cubicBezTo>
                      <a:pt x="17" y="12"/>
                      <a:pt x="17" y="12"/>
                      <a:pt x="17" y="12"/>
                    </a:cubicBezTo>
                    <a:cubicBezTo>
                      <a:pt x="17" y="12"/>
                      <a:pt x="18" y="12"/>
                      <a:pt x="18" y="12"/>
                    </a:cubicBezTo>
                    <a:cubicBezTo>
                      <a:pt x="18" y="12"/>
                      <a:pt x="18" y="12"/>
                      <a:pt x="18" y="12"/>
                    </a:cubicBezTo>
                    <a:cubicBezTo>
                      <a:pt x="19" y="12"/>
                      <a:pt x="19" y="12"/>
                      <a:pt x="19" y="12"/>
                    </a:cubicBezTo>
                    <a:cubicBezTo>
                      <a:pt x="19" y="12"/>
                      <a:pt x="19" y="12"/>
                      <a:pt x="20" y="12"/>
                    </a:cubicBezTo>
                    <a:cubicBezTo>
                      <a:pt x="20" y="12"/>
                      <a:pt x="20" y="12"/>
                      <a:pt x="20" y="12"/>
                    </a:cubicBezTo>
                    <a:cubicBezTo>
                      <a:pt x="20" y="12"/>
                      <a:pt x="20" y="12"/>
                      <a:pt x="21" y="12"/>
                    </a:cubicBezTo>
                    <a:cubicBezTo>
                      <a:pt x="21" y="12"/>
                      <a:pt x="21" y="12"/>
                      <a:pt x="21" y="12"/>
                    </a:cubicBezTo>
                    <a:cubicBezTo>
                      <a:pt x="21" y="12"/>
                      <a:pt x="21" y="12"/>
                      <a:pt x="21" y="12"/>
                    </a:cubicBezTo>
                    <a:cubicBezTo>
                      <a:pt x="22" y="12"/>
                      <a:pt x="22" y="12"/>
                      <a:pt x="22" y="12"/>
                    </a:cubicBezTo>
                    <a:cubicBezTo>
                      <a:pt x="22" y="12"/>
                      <a:pt x="22" y="12"/>
                      <a:pt x="22" y="12"/>
                    </a:cubicBezTo>
                    <a:cubicBezTo>
                      <a:pt x="23" y="12"/>
                      <a:pt x="23" y="12"/>
                      <a:pt x="23" y="12"/>
                    </a:cubicBezTo>
                    <a:cubicBezTo>
                      <a:pt x="23" y="12"/>
                      <a:pt x="23" y="12"/>
                      <a:pt x="23" y="12"/>
                    </a:cubicBezTo>
                    <a:cubicBezTo>
                      <a:pt x="23" y="11"/>
                      <a:pt x="23" y="11"/>
                      <a:pt x="24" y="11"/>
                    </a:cubicBezTo>
                    <a:cubicBezTo>
                      <a:pt x="24" y="11"/>
                      <a:pt x="24" y="10"/>
                      <a:pt x="24" y="10"/>
                    </a:cubicBezTo>
                    <a:cubicBezTo>
                      <a:pt x="24" y="9"/>
                      <a:pt x="24" y="8"/>
                      <a:pt x="24" y="8"/>
                    </a:cubicBezTo>
                    <a:cubicBezTo>
                      <a:pt x="23" y="7"/>
                      <a:pt x="23" y="6"/>
                      <a:pt x="23" y="6"/>
                    </a:cubicBezTo>
                    <a:cubicBezTo>
                      <a:pt x="23" y="5"/>
                      <a:pt x="23" y="5"/>
                      <a:pt x="22" y="4"/>
                    </a:cubicBezTo>
                    <a:cubicBezTo>
                      <a:pt x="22" y="4"/>
                      <a:pt x="22" y="4"/>
                      <a:pt x="22" y="4"/>
                    </a:cubicBezTo>
                    <a:cubicBezTo>
                      <a:pt x="23" y="4"/>
                      <a:pt x="23" y="4"/>
                      <a:pt x="23" y="4"/>
                    </a:cubicBezTo>
                    <a:cubicBezTo>
                      <a:pt x="23" y="4"/>
                      <a:pt x="23" y="4"/>
                      <a:pt x="23" y="4"/>
                    </a:cubicBezTo>
                    <a:cubicBezTo>
                      <a:pt x="23" y="4"/>
                      <a:pt x="23" y="4"/>
                      <a:pt x="23" y="4"/>
                    </a:cubicBezTo>
                    <a:cubicBezTo>
                      <a:pt x="23" y="4"/>
                      <a:pt x="23" y="4"/>
                      <a:pt x="23" y="3"/>
                    </a:cubicBezTo>
                    <a:cubicBezTo>
                      <a:pt x="23" y="3"/>
                      <a:pt x="23" y="3"/>
                      <a:pt x="23" y="3"/>
                    </a:cubicBezTo>
                    <a:cubicBezTo>
                      <a:pt x="23" y="3"/>
                      <a:pt x="23" y="3"/>
                      <a:pt x="23" y="3"/>
                    </a:cubicBezTo>
                    <a:cubicBezTo>
                      <a:pt x="23" y="3"/>
                      <a:pt x="23" y="3"/>
                      <a:pt x="23" y="3"/>
                    </a:cubicBezTo>
                    <a:cubicBezTo>
                      <a:pt x="22" y="3"/>
                      <a:pt x="22" y="3"/>
                      <a:pt x="22" y="3"/>
                    </a:cubicBezTo>
                    <a:cubicBezTo>
                      <a:pt x="22" y="2"/>
                      <a:pt x="22" y="2"/>
                      <a:pt x="22" y="2"/>
                    </a:cubicBezTo>
                    <a:cubicBezTo>
                      <a:pt x="22" y="2"/>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6" y="2"/>
                    </a:cubicBezTo>
                    <a:cubicBezTo>
                      <a:pt x="16" y="2"/>
                      <a:pt x="16" y="2"/>
                      <a:pt x="16" y="2"/>
                    </a:cubicBezTo>
                    <a:cubicBezTo>
                      <a:pt x="16" y="2"/>
                      <a:pt x="15" y="2"/>
                      <a:pt x="15" y="2"/>
                    </a:cubicBezTo>
                    <a:cubicBezTo>
                      <a:pt x="15" y="2"/>
                      <a:pt x="15" y="2"/>
                      <a:pt x="15" y="2"/>
                    </a:cubicBezTo>
                    <a:cubicBezTo>
                      <a:pt x="15" y="1"/>
                      <a:pt x="14" y="1"/>
                      <a:pt x="14" y="1"/>
                    </a:cubicBezTo>
                    <a:cubicBezTo>
                      <a:pt x="14" y="1"/>
                      <a:pt x="13" y="1"/>
                      <a:pt x="13" y="1"/>
                    </a:cubicBezTo>
                    <a:cubicBezTo>
                      <a:pt x="12" y="0"/>
                      <a:pt x="12" y="0"/>
                      <a:pt x="11" y="0"/>
                    </a:cubicBezTo>
                    <a:cubicBezTo>
                      <a:pt x="11" y="0"/>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6" name="Freeform 120">
                <a:extLst>
                  <a:ext uri="{FF2B5EF4-FFF2-40B4-BE49-F238E27FC236}">
                    <a16:creationId xmlns:a16="http://schemas.microsoft.com/office/drawing/2014/main" id="{DD391E33-A7B7-C24A-B592-5BFA5AC6B9EB}"/>
                  </a:ext>
                </a:extLst>
              </p:cNvPr>
              <p:cNvSpPr>
                <a:spLocks noEditPoints="1"/>
              </p:cNvSpPr>
              <p:nvPr/>
            </p:nvSpPr>
            <p:spPr bwMode="auto">
              <a:xfrm>
                <a:off x="4513" y="982"/>
                <a:ext cx="27" cy="13"/>
              </a:xfrm>
              <a:custGeom>
                <a:avLst/>
                <a:gdLst>
                  <a:gd name="T0" fmla="*/ 0 w 26"/>
                  <a:gd name="T1" fmla="*/ 8 h 13"/>
                  <a:gd name="T2" fmla="*/ 0 w 26"/>
                  <a:gd name="T3" fmla="*/ 8 h 13"/>
                  <a:gd name="T4" fmla="*/ 26 w 26"/>
                  <a:gd name="T5" fmla="*/ 4 h 13"/>
                  <a:gd name="T6" fmla="*/ 25 w 26"/>
                  <a:gd name="T7" fmla="*/ 4 h 13"/>
                  <a:gd name="T8" fmla="*/ 25 w 26"/>
                  <a:gd name="T9" fmla="*/ 4 h 13"/>
                  <a:gd name="T10" fmla="*/ 26 w 26"/>
                  <a:gd name="T11" fmla="*/ 4 h 13"/>
                  <a:gd name="T12" fmla="*/ 24 w 26"/>
                  <a:gd name="T13" fmla="*/ 4 h 13"/>
                  <a:gd name="T14" fmla="*/ 23 w 26"/>
                  <a:gd name="T15" fmla="*/ 4 h 13"/>
                  <a:gd name="T16" fmla="*/ 25 w 26"/>
                  <a:gd name="T17" fmla="*/ 11 h 13"/>
                  <a:gd name="T18" fmla="*/ 23 w 26"/>
                  <a:gd name="T19" fmla="*/ 12 h 13"/>
                  <a:gd name="T20" fmla="*/ 21 w 26"/>
                  <a:gd name="T21" fmla="*/ 12 h 13"/>
                  <a:gd name="T22" fmla="*/ 19 w 26"/>
                  <a:gd name="T23" fmla="*/ 12 h 13"/>
                  <a:gd name="T24" fmla="*/ 17 w 26"/>
                  <a:gd name="T25" fmla="*/ 12 h 13"/>
                  <a:gd name="T26" fmla="*/ 15 w 26"/>
                  <a:gd name="T27" fmla="*/ 12 h 13"/>
                  <a:gd name="T28" fmla="*/ 12 w 26"/>
                  <a:gd name="T29" fmla="*/ 12 h 13"/>
                  <a:gd name="T30" fmla="*/ 10 w 26"/>
                  <a:gd name="T31" fmla="*/ 11 h 13"/>
                  <a:gd name="T32" fmla="*/ 9 w 26"/>
                  <a:gd name="T33" fmla="*/ 11 h 13"/>
                  <a:gd name="T34" fmla="*/ 8 w 26"/>
                  <a:gd name="T35" fmla="*/ 11 h 13"/>
                  <a:gd name="T36" fmla="*/ 5 w 26"/>
                  <a:gd name="T37" fmla="*/ 11 h 13"/>
                  <a:gd name="T38" fmla="*/ 3 w 26"/>
                  <a:gd name="T39" fmla="*/ 10 h 13"/>
                  <a:gd name="T40" fmla="*/ 2 w 26"/>
                  <a:gd name="T41" fmla="*/ 9 h 13"/>
                  <a:gd name="T42" fmla="*/ 1 w 26"/>
                  <a:gd name="T43" fmla="*/ 9 h 13"/>
                  <a:gd name="T44" fmla="*/ 2 w 26"/>
                  <a:gd name="T45" fmla="*/ 10 h 13"/>
                  <a:gd name="T46" fmla="*/ 3 w 26"/>
                  <a:gd name="T47" fmla="*/ 11 h 13"/>
                  <a:gd name="T48" fmla="*/ 3 w 26"/>
                  <a:gd name="T49" fmla="*/ 11 h 13"/>
                  <a:gd name="T50" fmla="*/ 4 w 26"/>
                  <a:gd name="T51" fmla="*/ 11 h 13"/>
                  <a:gd name="T52" fmla="*/ 6 w 26"/>
                  <a:gd name="T53" fmla="*/ 12 h 13"/>
                  <a:gd name="T54" fmla="*/ 8 w 26"/>
                  <a:gd name="T55" fmla="*/ 12 h 13"/>
                  <a:gd name="T56" fmla="*/ 9 w 26"/>
                  <a:gd name="T57" fmla="*/ 12 h 13"/>
                  <a:gd name="T58" fmla="*/ 11 w 26"/>
                  <a:gd name="T59" fmla="*/ 12 h 13"/>
                  <a:gd name="T60" fmla="*/ 13 w 26"/>
                  <a:gd name="T61" fmla="*/ 13 h 13"/>
                  <a:gd name="T62" fmla="*/ 16 w 26"/>
                  <a:gd name="T63" fmla="*/ 13 h 13"/>
                  <a:gd name="T64" fmla="*/ 18 w 26"/>
                  <a:gd name="T65" fmla="*/ 13 h 13"/>
                  <a:gd name="T66" fmla="*/ 20 w 26"/>
                  <a:gd name="T67" fmla="*/ 13 h 13"/>
                  <a:gd name="T68" fmla="*/ 22 w 26"/>
                  <a:gd name="T69" fmla="*/ 13 h 13"/>
                  <a:gd name="T70" fmla="*/ 24 w 26"/>
                  <a:gd name="T71" fmla="*/ 13 h 13"/>
                  <a:gd name="T72" fmla="*/ 26 w 26"/>
                  <a:gd name="T73" fmla="*/ 11 h 13"/>
                  <a:gd name="T74" fmla="*/ 25 w 26"/>
                  <a:gd name="T75" fmla="*/ 7 h 13"/>
                  <a:gd name="T76" fmla="*/ 25 w 26"/>
                  <a:gd name="T77" fmla="*/ 4 h 13"/>
                  <a:gd name="T78" fmla="*/ 25 w 26"/>
                  <a:gd name="T79" fmla="*/ 4 h 13"/>
                  <a:gd name="T80" fmla="*/ 21 w 26"/>
                  <a:gd name="T81" fmla="*/ 2 h 13"/>
                  <a:gd name="T82" fmla="*/ 23 w 26"/>
                  <a:gd name="T83" fmla="*/ 2 h 13"/>
                  <a:gd name="T84" fmla="*/ 21 w 26"/>
                  <a:gd name="T85" fmla="*/ 2 h 13"/>
                  <a:gd name="T86" fmla="*/ 9 w 26"/>
                  <a:gd name="T87" fmla="*/ 0 h 13"/>
                  <a:gd name="T88" fmla="*/ 8 w 26"/>
                  <a:gd name="T89" fmla="*/ 1 h 13"/>
                  <a:gd name="T90" fmla="*/ 4 w 26"/>
                  <a:gd name="T91" fmla="*/ 3 h 13"/>
                  <a:gd name="T92" fmla="*/ 2 w 26"/>
                  <a:gd name="T93" fmla="*/ 7 h 13"/>
                  <a:gd name="T94" fmla="*/ 3 w 26"/>
                  <a:gd name="T95" fmla="*/ 6 h 13"/>
                  <a:gd name="T96" fmla="*/ 6 w 26"/>
                  <a:gd name="T97" fmla="*/ 2 h 13"/>
                  <a:gd name="T98" fmla="*/ 8 w 26"/>
                  <a:gd name="T99" fmla="*/ 0 h 13"/>
                  <a:gd name="T100" fmla="*/ 10 w 26"/>
                  <a:gd name="T101" fmla="*/ 0 h 13"/>
                  <a:gd name="T102" fmla="*/ 14 w 26"/>
                  <a:gd name="T103" fmla="*/ 1 h 13"/>
                  <a:gd name="T104" fmla="*/ 17 w 26"/>
                  <a:gd name="T105" fmla="*/ 2 h 13"/>
                  <a:gd name="T106" fmla="*/ 19 w 26"/>
                  <a:gd name="T107" fmla="*/ 2 h 13"/>
                  <a:gd name="T108" fmla="*/ 20 w 26"/>
                  <a:gd name="T109" fmla="*/ 2 h 13"/>
                  <a:gd name="T110" fmla="*/ 19 w 26"/>
                  <a:gd name="T111" fmla="*/ 2 h 13"/>
                  <a:gd name="T112" fmla="*/ 18 w 26"/>
                  <a:gd name="T113" fmla="*/ 2 h 13"/>
                  <a:gd name="T114" fmla="*/ 16 w 26"/>
                  <a:gd name="T115" fmla="*/ 2 h 13"/>
                  <a:gd name="T116" fmla="*/ 11 w 26"/>
                  <a:gd name="T1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13">
                    <a:moveTo>
                      <a:pt x="0" y="8"/>
                    </a:move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moveTo>
                      <a:pt x="26" y="4"/>
                    </a:move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moveTo>
                      <a:pt x="24" y="3"/>
                    </a:moveTo>
                    <a:cubicBezTo>
                      <a:pt x="24" y="3"/>
                      <a:pt x="24" y="3"/>
                      <a:pt x="24" y="3"/>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4" y="5"/>
                      <a:pt x="24" y="5"/>
                      <a:pt x="24" y="6"/>
                    </a:cubicBezTo>
                    <a:cubicBezTo>
                      <a:pt x="24" y="6"/>
                      <a:pt x="24" y="7"/>
                      <a:pt x="25" y="8"/>
                    </a:cubicBezTo>
                    <a:cubicBezTo>
                      <a:pt x="25" y="8"/>
                      <a:pt x="25" y="9"/>
                      <a:pt x="25" y="10"/>
                    </a:cubicBezTo>
                    <a:cubicBezTo>
                      <a:pt x="25" y="10"/>
                      <a:pt x="25" y="11"/>
                      <a:pt x="25" y="11"/>
                    </a:cubicBezTo>
                    <a:cubicBezTo>
                      <a:pt x="24" y="11"/>
                      <a:pt x="24" y="11"/>
                      <a:pt x="24" y="12"/>
                    </a:cubicBezTo>
                    <a:cubicBezTo>
                      <a:pt x="24" y="12"/>
                      <a:pt x="24" y="12"/>
                      <a:pt x="24" y="12"/>
                    </a:cubicBezTo>
                    <a:cubicBezTo>
                      <a:pt x="24" y="12"/>
                      <a:pt x="24" y="12"/>
                      <a:pt x="23" y="12"/>
                    </a:cubicBezTo>
                    <a:cubicBezTo>
                      <a:pt x="23" y="12"/>
                      <a:pt x="23" y="12"/>
                      <a:pt x="23" y="12"/>
                    </a:cubicBezTo>
                    <a:cubicBezTo>
                      <a:pt x="23" y="12"/>
                      <a:pt x="23"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0" y="12"/>
                      <a:pt x="20" y="12"/>
                      <a:pt x="20" y="12"/>
                    </a:cubicBezTo>
                    <a:cubicBezTo>
                      <a:pt x="20" y="12"/>
                      <a:pt x="20" y="12"/>
                      <a:pt x="19" y="12"/>
                    </a:cubicBezTo>
                    <a:cubicBezTo>
                      <a:pt x="19" y="12"/>
                      <a:pt x="19" y="12"/>
                      <a:pt x="19" y="12"/>
                    </a:cubicBezTo>
                    <a:cubicBezTo>
                      <a:pt x="19" y="12"/>
                      <a:pt x="18" y="12"/>
                      <a:pt x="18" y="12"/>
                    </a:cubicBezTo>
                    <a:cubicBezTo>
                      <a:pt x="18" y="12"/>
                      <a:pt x="18" y="12"/>
                      <a:pt x="18"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4" y="12"/>
                      <a:pt x="14" y="12"/>
                    </a:cubicBezTo>
                    <a:cubicBezTo>
                      <a:pt x="14" y="12"/>
                      <a:pt x="14" y="12"/>
                      <a:pt x="14" y="12"/>
                    </a:cubicBezTo>
                    <a:cubicBezTo>
                      <a:pt x="13" y="12"/>
                      <a:pt x="13" y="12"/>
                      <a:pt x="13" y="12"/>
                    </a:cubicBezTo>
                    <a:cubicBezTo>
                      <a:pt x="13" y="12"/>
                      <a:pt x="12" y="12"/>
                      <a:pt x="12" y="12"/>
                    </a:cubicBezTo>
                    <a:cubicBezTo>
                      <a:pt x="12" y="12"/>
                      <a:pt x="12" y="11"/>
                      <a:pt x="12" y="11"/>
                    </a:cubicBezTo>
                    <a:cubicBezTo>
                      <a:pt x="11" y="11"/>
                      <a:pt x="11" y="11"/>
                      <a:pt x="11" y="11"/>
                    </a:cubicBezTo>
                    <a:cubicBezTo>
                      <a:pt x="11" y="11"/>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7" y="11"/>
                      <a:pt x="7" y="11"/>
                    </a:cubicBezTo>
                    <a:cubicBezTo>
                      <a:pt x="7" y="11"/>
                      <a:pt x="7" y="11"/>
                      <a:pt x="6" y="11"/>
                    </a:cubicBezTo>
                    <a:cubicBezTo>
                      <a:pt x="6" y="11"/>
                      <a:pt x="6" y="11"/>
                      <a:pt x="6" y="11"/>
                    </a:cubicBezTo>
                    <a:cubicBezTo>
                      <a:pt x="6" y="11"/>
                      <a:pt x="5" y="11"/>
                      <a:pt x="5" y="11"/>
                    </a:cubicBezTo>
                    <a:cubicBezTo>
                      <a:pt x="5" y="10"/>
                      <a:pt x="5" y="10"/>
                      <a:pt x="5" y="10"/>
                    </a:cubicBezTo>
                    <a:cubicBezTo>
                      <a:pt x="4" y="10"/>
                      <a:pt x="4" y="10"/>
                      <a:pt x="4" y="10"/>
                    </a:cubicBezTo>
                    <a:cubicBezTo>
                      <a:pt x="4" y="10"/>
                      <a:pt x="4" y="10"/>
                      <a:pt x="4" y="10"/>
                    </a:cubicBezTo>
                    <a:cubicBezTo>
                      <a:pt x="4" y="10"/>
                      <a:pt x="3" y="10"/>
                      <a:pt x="3" y="10"/>
                    </a:cubicBezTo>
                    <a:cubicBezTo>
                      <a:pt x="3" y="10"/>
                      <a:pt x="3" y="10"/>
                      <a:pt x="3" y="10"/>
                    </a:cubicBezTo>
                    <a:cubicBezTo>
                      <a:pt x="3" y="10"/>
                      <a:pt x="3" y="10"/>
                      <a:pt x="3" y="10"/>
                    </a:cubicBezTo>
                    <a:cubicBezTo>
                      <a:pt x="2" y="10"/>
                      <a:pt x="2" y="10"/>
                      <a:pt x="2" y="10"/>
                    </a:cubicBezTo>
                    <a:cubicBezTo>
                      <a:pt x="2" y="9"/>
                      <a:pt x="2" y="9"/>
                      <a:pt x="2" y="9"/>
                    </a:cubicBezTo>
                    <a:cubicBezTo>
                      <a:pt x="2" y="9"/>
                      <a:pt x="1" y="9"/>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2" y="10"/>
                      <a:pt x="2" y="10"/>
                    </a:cubicBezTo>
                    <a:cubicBezTo>
                      <a:pt x="2" y="11"/>
                      <a:pt x="2" y="11"/>
                      <a:pt x="2" y="11"/>
                    </a:cubicBezTo>
                    <a:cubicBezTo>
                      <a:pt x="2"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1"/>
                      <a:pt x="4" y="11"/>
                      <a:pt x="4" y="11"/>
                    </a:cubicBezTo>
                    <a:cubicBezTo>
                      <a:pt x="4" y="11"/>
                      <a:pt x="4" y="11"/>
                      <a:pt x="4" y="11"/>
                    </a:cubicBezTo>
                    <a:cubicBezTo>
                      <a:pt x="4" y="11"/>
                      <a:pt x="5" y="11"/>
                      <a:pt x="5" y="11"/>
                    </a:cubicBezTo>
                    <a:cubicBezTo>
                      <a:pt x="5" y="11"/>
                      <a:pt x="5" y="12"/>
                      <a:pt x="5" y="12"/>
                    </a:cubicBezTo>
                    <a:cubicBezTo>
                      <a:pt x="6" y="12"/>
                      <a:pt x="6" y="12"/>
                      <a:pt x="6" y="12"/>
                    </a:cubicBezTo>
                    <a:cubicBezTo>
                      <a:pt x="6" y="12"/>
                      <a:pt x="7" y="12"/>
                      <a:pt x="7" y="12"/>
                    </a:cubicBezTo>
                    <a:cubicBezTo>
                      <a:pt x="7" y="12"/>
                      <a:pt x="7" y="12"/>
                      <a:pt x="8" y="12"/>
                    </a:cubicBezTo>
                    <a:cubicBezTo>
                      <a:pt x="8" y="12"/>
                      <a:pt x="8" y="12"/>
                      <a:pt x="8" y="12"/>
                    </a:cubicBezTo>
                    <a:cubicBezTo>
                      <a:pt x="8" y="12"/>
                      <a:pt x="8" y="12"/>
                      <a:pt x="8" y="12"/>
                    </a:cubicBezTo>
                    <a:cubicBezTo>
                      <a:pt x="8" y="12"/>
                      <a:pt x="8"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1" y="12"/>
                      <a:pt x="11" y="12"/>
                    </a:cubicBezTo>
                    <a:cubicBezTo>
                      <a:pt x="11" y="12"/>
                      <a:pt x="11" y="12"/>
                      <a:pt x="11" y="12"/>
                    </a:cubicBezTo>
                    <a:cubicBezTo>
                      <a:pt x="11" y="12"/>
                      <a:pt x="12" y="12"/>
                      <a:pt x="12" y="13"/>
                    </a:cubicBezTo>
                    <a:cubicBezTo>
                      <a:pt x="12" y="13"/>
                      <a:pt x="12" y="13"/>
                      <a:pt x="13" y="13"/>
                    </a:cubicBezTo>
                    <a:cubicBezTo>
                      <a:pt x="13" y="13"/>
                      <a:pt x="13" y="13"/>
                      <a:pt x="13"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6" y="13"/>
                      <a:pt x="17" y="13"/>
                      <a:pt x="17" y="13"/>
                    </a:cubicBezTo>
                    <a:cubicBezTo>
                      <a:pt x="17" y="13"/>
                      <a:pt x="17" y="13"/>
                      <a:pt x="17" y="13"/>
                    </a:cubicBezTo>
                    <a:cubicBezTo>
                      <a:pt x="17" y="13"/>
                      <a:pt x="18" y="13"/>
                      <a:pt x="18" y="13"/>
                    </a:cubicBezTo>
                    <a:cubicBezTo>
                      <a:pt x="18" y="13"/>
                      <a:pt x="18" y="13"/>
                      <a:pt x="18" y="13"/>
                    </a:cubicBezTo>
                    <a:cubicBezTo>
                      <a:pt x="18" y="13"/>
                      <a:pt x="19" y="13"/>
                      <a:pt x="19" y="13"/>
                    </a:cubicBezTo>
                    <a:cubicBezTo>
                      <a:pt x="19" y="13"/>
                      <a:pt x="19" y="13"/>
                      <a:pt x="19" y="13"/>
                    </a:cubicBezTo>
                    <a:cubicBezTo>
                      <a:pt x="20" y="13"/>
                      <a:pt x="20" y="13"/>
                      <a:pt x="20" y="13"/>
                    </a:cubicBezTo>
                    <a:cubicBezTo>
                      <a:pt x="20" y="13"/>
                      <a:pt x="20" y="13"/>
                      <a:pt x="20" y="13"/>
                    </a:cubicBezTo>
                    <a:cubicBezTo>
                      <a:pt x="21" y="13"/>
                      <a:pt x="21" y="13"/>
                      <a:pt x="21" y="13"/>
                    </a:cubicBezTo>
                    <a:cubicBezTo>
                      <a:pt x="21" y="13"/>
                      <a:pt x="21" y="13"/>
                      <a:pt x="22" y="13"/>
                    </a:cubicBezTo>
                    <a:cubicBezTo>
                      <a:pt x="22" y="13"/>
                      <a:pt x="22" y="13"/>
                      <a:pt x="22" y="13"/>
                    </a:cubicBezTo>
                    <a:cubicBezTo>
                      <a:pt x="22" y="13"/>
                      <a:pt x="22" y="13"/>
                      <a:pt x="22" y="13"/>
                    </a:cubicBezTo>
                    <a:cubicBezTo>
                      <a:pt x="23" y="13"/>
                      <a:pt x="23" y="13"/>
                      <a:pt x="23" y="13"/>
                    </a:cubicBezTo>
                    <a:cubicBezTo>
                      <a:pt x="23" y="13"/>
                      <a:pt x="23" y="13"/>
                      <a:pt x="23" y="13"/>
                    </a:cubicBezTo>
                    <a:cubicBezTo>
                      <a:pt x="24" y="13"/>
                      <a:pt x="24" y="13"/>
                      <a:pt x="24" y="13"/>
                    </a:cubicBezTo>
                    <a:cubicBezTo>
                      <a:pt x="24" y="13"/>
                      <a:pt x="25" y="12"/>
                      <a:pt x="25" y="12"/>
                    </a:cubicBezTo>
                    <a:cubicBezTo>
                      <a:pt x="25" y="12"/>
                      <a:pt x="25" y="12"/>
                      <a:pt x="25" y="12"/>
                    </a:cubicBezTo>
                    <a:cubicBezTo>
                      <a:pt x="25" y="11"/>
                      <a:pt x="26" y="11"/>
                      <a:pt x="26" y="11"/>
                    </a:cubicBezTo>
                    <a:cubicBezTo>
                      <a:pt x="26" y="11"/>
                      <a:pt x="26" y="11"/>
                      <a:pt x="26" y="11"/>
                    </a:cubicBezTo>
                    <a:cubicBezTo>
                      <a:pt x="26" y="10"/>
                      <a:pt x="26" y="10"/>
                      <a:pt x="26" y="10"/>
                    </a:cubicBezTo>
                    <a:cubicBezTo>
                      <a:pt x="26" y="10"/>
                      <a:pt x="26" y="10"/>
                      <a:pt x="26" y="10"/>
                    </a:cubicBezTo>
                    <a:cubicBezTo>
                      <a:pt x="26" y="9"/>
                      <a:pt x="26" y="9"/>
                      <a:pt x="26" y="8"/>
                    </a:cubicBezTo>
                    <a:cubicBezTo>
                      <a:pt x="26" y="8"/>
                      <a:pt x="25" y="7"/>
                      <a:pt x="25" y="7"/>
                    </a:cubicBezTo>
                    <a:cubicBezTo>
                      <a:pt x="25" y="6"/>
                      <a:pt x="25" y="6"/>
                      <a:pt x="25" y="5"/>
                    </a:cubicBezTo>
                    <a:cubicBezTo>
                      <a:pt x="25" y="5"/>
                      <a:pt x="25" y="5"/>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3"/>
                    </a:cubicBezTo>
                    <a:cubicBezTo>
                      <a:pt x="24" y="3"/>
                      <a:pt x="24" y="3"/>
                      <a:pt x="24" y="3"/>
                    </a:cubicBezTo>
                    <a:moveTo>
                      <a:pt x="21" y="2"/>
                    </a:moveTo>
                    <a:cubicBezTo>
                      <a:pt x="21" y="2"/>
                      <a:pt x="21" y="2"/>
                      <a:pt x="21" y="2"/>
                    </a:cubicBezTo>
                    <a:cubicBezTo>
                      <a:pt x="21" y="2"/>
                      <a:pt x="21" y="2"/>
                      <a:pt x="22" y="2"/>
                    </a:cubicBezTo>
                    <a:cubicBezTo>
                      <a:pt x="22" y="2"/>
                      <a:pt x="22" y="2"/>
                      <a:pt x="22" y="2"/>
                    </a:cubicBezTo>
                    <a:cubicBezTo>
                      <a:pt x="22" y="2"/>
                      <a:pt x="23" y="2"/>
                      <a:pt x="23" y="2"/>
                    </a:cubicBezTo>
                    <a:cubicBezTo>
                      <a:pt x="23" y="2"/>
                      <a:pt x="22" y="2"/>
                      <a:pt x="22" y="2"/>
                    </a:cubicBezTo>
                    <a:cubicBezTo>
                      <a:pt x="22" y="2"/>
                      <a:pt x="22" y="2"/>
                      <a:pt x="22" y="2"/>
                    </a:cubicBezTo>
                    <a:cubicBezTo>
                      <a:pt x="21" y="2"/>
                      <a:pt x="21" y="2"/>
                      <a:pt x="21" y="2"/>
                    </a:cubicBezTo>
                    <a:cubicBezTo>
                      <a:pt x="21" y="2"/>
                      <a:pt x="21" y="2"/>
                      <a:pt x="21" y="2"/>
                    </a:cubicBezTo>
                    <a:moveTo>
                      <a:pt x="10" y="0"/>
                    </a:moveTo>
                    <a:cubicBezTo>
                      <a:pt x="10" y="0"/>
                      <a:pt x="10" y="0"/>
                      <a:pt x="10" y="0"/>
                    </a:cubicBezTo>
                    <a:cubicBezTo>
                      <a:pt x="10" y="0"/>
                      <a:pt x="10" y="0"/>
                      <a:pt x="10" y="0"/>
                    </a:cubicBezTo>
                    <a:cubicBezTo>
                      <a:pt x="9" y="0"/>
                      <a:pt x="9" y="0"/>
                      <a:pt x="9" y="0"/>
                    </a:cubicBezTo>
                    <a:cubicBezTo>
                      <a:pt x="9" y="0"/>
                      <a:pt x="9" y="0"/>
                      <a:pt x="9" y="0"/>
                    </a:cubicBezTo>
                    <a:cubicBezTo>
                      <a:pt x="9" y="0"/>
                      <a:pt x="9" y="0"/>
                      <a:pt x="8" y="0"/>
                    </a:cubicBezTo>
                    <a:cubicBezTo>
                      <a:pt x="8" y="1"/>
                      <a:pt x="8" y="1"/>
                      <a:pt x="8" y="1"/>
                    </a:cubicBezTo>
                    <a:cubicBezTo>
                      <a:pt x="8" y="1"/>
                      <a:pt x="8" y="1"/>
                      <a:pt x="8" y="1"/>
                    </a:cubicBezTo>
                    <a:cubicBezTo>
                      <a:pt x="7" y="1"/>
                      <a:pt x="7" y="1"/>
                      <a:pt x="7" y="1"/>
                    </a:cubicBezTo>
                    <a:cubicBezTo>
                      <a:pt x="7" y="1"/>
                      <a:pt x="6" y="1"/>
                      <a:pt x="6" y="2"/>
                    </a:cubicBezTo>
                    <a:cubicBezTo>
                      <a:pt x="6" y="2"/>
                      <a:pt x="5" y="2"/>
                      <a:pt x="5" y="2"/>
                    </a:cubicBezTo>
                    <a:cubicBezTo>
                      <a:pt x="5" y="3"/>
                      <a:pt x="4" y="3"/>
                      <a:pt x="4" y="3"/>
                    </a:cubicBezTo>
                    <a:cubicBezTo>
                      <a:pt x="4" y="4"/>
                      <a:pt x="3" y="4"/>
                      <a:pt x="3" y="5"/>
                    </a:cubicBezTo>
                    <a:cubicBezTo>
                      <a:pt x="3" y="5"/>
                      <a:pt x="3" y="6"/>
                      <a:pt x="3" y="6"/>
                    </a:cubicBezTo>
                    <a:cubicBezTo>
                      <a:pt x="3" y="6"/>
                      <a:pt x="3" y="6"/>
                      <a:pt x="3" y="6"/>
                    </a:cubicBezTo>
                    <a:cubicBezTo>
                      <a:pt x="2" y="6"/>
                      <a:pt x="2" y="7"/>
                      <a:pt x="2" y="7"/>
                    </a:cubicBezTo>
                    <a:cubicBezTo>
                      <a:pt x="2" y="7"/>
                      <a:pt x="2" y="7"/>
                      <a:pt x="2" y="7"/>
                    </a:cubicBezTo>
                    <a:cubicBezTo>
                      <a:pt x="2" y="7"/>
                      <a:pt x="2" y="7"/>
                      <a:pt x="2" y="7"/>
                    </a:cubicBezTo>
                    <a:cubicBezTo>
                      <a:pt x="2" y="7"/>
                      <a:pt x="2" y="7"/>
                      <a:pt x="3" y="6"/>
                    </a:cubicBezTo>
                    <a:cubicBezTo>
                      <a:pt x="3" y="6"/>
                      <a:pt x="3" y="6"/>
                      <a:pt x="3" y="6"/>
                    </a:cubicBezTo>
                    <a:cubicBezTo>
                      <a:pt x="3" y="6"/>
                      <a:pt x="3" y="5"/>
                      <a:pt x="3" y="5"/>
                    </a:cubicBezTo>
                    <a:cubicBezTo>
                      <a:pt x="3" y="4"/>
                      <a:pt x="4" y="4"/>
                      <a:pt x="4" y="3"/>
                    </a:cubicBezTo>
                    <a:cubicBezTo>
                      <a:pt x="4" y="3"/>
                      <a:pt x="5" y="3"/>
                      <a:pt x="5" y="2"/>
                    </a:cubicBezTo>
                    <a:cubicBezTo>
                      <a:pt x="5" y="2"/>
                      <a:pt x="6" y="2"/>
                      <a:pt x="6" y="2"/>
                    </a:cubicBezTo>
                    <a:cubicBezTo>
                      <a:pt x="6" y="1"/>
                      <a:pt x="7" y="1"/>
                      <a:pt x="7" y="1"/>
                    </a:cubicBezTo>
                    <a:cubicBezTo>
                      <a:pt x="7" y="1"/>
                      <a:pt x="7" y="1"/>
                      <a:pt x="8" y="1"/>
                    </a:cubicBezTo>
                    <a:cubicBezTo>
                      <a:pt x="8" y="1"/>
                      <a:pt x="8" y="1"/>
                      <a:pt x="8" y="1"/>
                    </a:cubicBezTo>
                    <a:cubicBezTo>
                      <a:pt x="8" y="1"/>
                      <a:pt x="8" y="1"/>
                      <a:pt x="8"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1" y="0"/>
                      <a:pt x="11" y="0"/>
                      <a:pt x="11" y="0"/>
                    </a:cubicBezTo>
                    <a:cubicBezTo>
                      <a:pt x="12" y="0"/>
                      <a:pt x="12" y="0"/>
                      <a:pt x="12" y="0"/>
                    </a:cubicBezTo>
                    <a:cubicBezTo>
                      <a:pt x="13" y="0"/>
                      <a:pt x="13" y="0"/>
                      <a:pt x="14" y="1"/>
                    </a:cubicBezTo>
                    <a:cubicBezTo>
                      <a:pt x="14" y="1"/>
                      <a:pt x="15" y="1"/>
                      <a:pt x="15" y="1"/>
                    </a:cubicBezTo>
                    <a:cubicBezTo>
                      <a:pt x="15" y="1"/>
                      <a:pt x="16" y="1"/>
                      <a:pt x="16" y="2"/>
                    </a:cubicBezTo>
                    <a:cubicBezTo>
                      <a:pt x="16" y="2"/>
                      <a:pt x="16" y="2"/>
                      <a:pt x="16" y="2"/>
                    </a:cubicBezTo>
                    <a:cubicBezTo>
                      <a:pt x="16" y="2"/>
                      <a:pt x="17" y="2"/>
                      <a:pt x="17" y="2"/>
                    </a:cubicBezTo>
                    <a:cubicBezTo>
                      <a:pt x="17" y="2"/>
                      <a:pt x="17" y="2"/>
                      <a:pt x="17" y="2"/>
                    </a:cubicBezTo>
                    <a:cubicBezTo>
                      <a:pt x="18" y="2"/>
                      <a:pt x="18" y="2"/>
                      <a:pt x="18" y="2"/>
                    </a:cubicBezTo>
                    <a:cubicBezTo>
                      <a:pt x="18" y="2"/>
                      <a:pt x="18" y="2"/>
                      <a:pt x="18" y="2"/>
                    </a:cubicBezTo>
                    <a:cubicBezTo>
                      <a:pt x="18" y="2"/>
                      <a:pt x="18" y="2"/>
                      <a:pt x="19" y="2"/>
                    </a:cubicBezTo>
                    <a:cubicBezTo>
                      <a:pt x="19" y="2"/>
                      <a:pt x="19" y="2"/>
                      <a:pt x="19" y="2"/>
                    </a:cubicBezTo>
                    <a:cubicBezTo>
                      <a:pt x="19" y="2"/>
                      <a:pt x="19" y="2"/>
                      <a:pt x="19" y="2"/>
                    </a:cubicBezTo>
                    <a:cubicBezTo>
                      <a:pt x="19" y="2"/>
                      <a:pt x="19"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7" y="2"/>
                    </a:cubicBezTo>
                    <a:cubicBezTo>
                      <a:pt x="17" y="2"/>
                      <a:pt x="17" y="2"/>
                      <a:pt x="17" y="2"/>
                    </a:cubicBezTo>
                    <a:cubicBezTo>
                      <a:pt x="17" y="2"/>
                      <a:pt x="16" y="2"/>
                      <a:pt x="16" y="2"/>
                    </a:cubicBezTo>
                    <a:cubicBezTo>
                      <a:pt x="16" y="2"/>
                      <a:pt x="16" y="2"/>
                      <a:pt x="16" y="2"/>
                    </a:cubicBezTo>
                    <a:cubicBezTo>
                      <a:pt x="16" y="1"/>
                      <a:pt x="15" y="1"/>
                      <a:pt x="15" y="1"/>
                    </a:cubicBezTo>
                    <a:cubicBezTo>
                      <a:pt x="15" y="1"/>
                      <a:pt x="14" y="1"/>
                      <a:pt x="14" y="1"/>
                    </a:cubicBezTo>
                    <a:cubicBezTo>
                      <a:pt x="13" y="0"/>
                      <a:pt x="13" y="0"/>
                      <a:pt x="12" y="0"/>
                    </a:cubicBezTo>
                    <a:cubicBezTo>
                      <a:pt x="12" y="0"/>
                      <a:pt x="12" y="0"/>
                      <a:pt x="11"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7" name="Freeform 121">
                <a:extLst>
                  <a:ext uri="{FF2B5EF4-FFF2-40B4-BE49-F238E27FC236}">
                    <a16:creationId xmlns:a16="http://schemas.microsoft.com/office/drawing/2014/main" id="{F44CE19E-41F5-E640-9CF9-9B6BDB3ED29E}"/>
                  </a:ext>
                </a:extLst>
              </p:cNvPr>
              <p:cNvSpPr>
                <a:spLocks/>
              </p:cNvSpPr>
              <p:nvPr/>
            </p:nvSpPr>
            <p:spPr bwMode="auto">
              <a:xfrm>
                <a:off x="4627" y="1028"/>
                <a:ext cx="66" cy="135"/>
              </a:xfrm>
              <a:custGeom>
                <a:avLst/>
                <a:gdLst>
                  <a:gd name="T0" fmla="*/ 20 w 62"/>
                  <a:gd name="T1" fmla="*/ 5 h 126"/>
                  <a:gd name="T2" fmla="*/ 18 w 62"/>
                  <a:gd name="T3" fmla="*/ 5 h 126"/>
                  <a:gd name="T4" fmla="*/ 14 w 62"/>
                  <a:gd name="T5" fmla="*/ 6 h 126"/>
                  <a:gd name="T6" fmla="*/ 10 w 62"/>
                  <a:gd name="T7" fmla="*/ 4 h 126"/>
                  <a:gd name="T8" fmla="*/ 7 w 62"/>
                  <a:gd name="T9" fmla="*/ 6 h 126"/>
                  <a:gd name="T10" fmla="*/ 3 w 62"/>
                  <a:gd name="T11" fmla="*/ 5 h 126"/>
                  <a:gd name="T12" fmla="*/ 2 w 62"/>
                  <a:gd name="T13" fmla="*/ 6 h 126"/>
                  <a:gd name="T14" fmla="*/ 2 w 62"/>
                  <a:gd name="T15" fmla="*/ 6 h 126"/>
                  <a:gd name="T16" fmla="*/ 1 w 62"/>
                  <a:gd name="T17" fmla="*/ 6 h 126"/>
                  <a:gd name="T18" fmla="*/ 1 w 62"/>
                  <a:gd name="T19" fmla="*/ 7 h 126"/>
                  <a:gd name="T20" fmla="*/ 2 w 62"/>
                  <a:gd name="T21" fmla="*/ 9 h 126"/>
                  <a:gd name="T22" fmla="*/ 7 w 62"/>
                  <a:gd name="T23" fmla="*/ 16 h 126"/>
                  <a:gd name="T24" fmla="*/ 8 w 62"/>
                  <a:gd name="T25" fmla="*/ 19 h 126"/>
                  <a:gd name="T26" fmla="*/ 13 w 62"/>
                  <a:gd name="T27" fmla="*/ 21 h 126"/>
                  <a:gd name="T28" fmla="*/ 14 w 62"/>
                  <a:gd name="T29" fmla="*/ 21 h 126"/>
                  <a:gd name="T30" fmla="*/ 15 w 62"/>
                  <a:gd name="T31" fmla="*/ 20 h 126"/>
                  <a:gd name="T32" fmla="*/ 21 w 62"/>
                  <a:gd name="T33" fmla="*/ 25 h 126"/>
                  <a:gd name="T34" fmla="*/ 22 w 62"/>
                  <a:gd name="T35" fmla="*/ 31 h 126"/>
                  <a:gd name="T36" fmla="*/ 17 w 62"/>
                  <a:gd name="T37" fmla="*/ 34 h 126"/>
                  <a:gd name="T38" fmla="*/ 25 w 62"/>
                  <a:gd name="T39" fmla="*/ 40 h 126"/>
                  <a:gd name="T40" fmla="*/ 30 w 62"/>
                  <a:gd name="T41" fmla="*/ 47 h 126"/>
                  <a:gd name="T42" fmla="*/ 36 w 62"/>
                  <a:gd name="T43" fmla="*/ 55 h 126"/>
                  <a:gd name="T44" fmla="*/ 44 w 62"/>
                  <a:gd name="T45" fmla="*/ 63 h 126"/>
                  <a:gd name="T46" fmla="*/ 47 w 62"/>
                  <a:gd name="T47" fmla="*/ 72 h 126"/>
                  <a:gd name="T48" fmla="*/ 47 w 62"/>
                  <a:gd name="T49" fmla="*/ 76 h 126"/>
                  <a:gd name="T50" fmla="*/ 47 w 62"/>
                  <a:gd name="T51" fmla="*/ 77 h 126"/>
                  <a:gd name="T52" fmla="*/ 50 w 62"/>
                  <a:gd name="T53" fmla="*/ 86 h 126"/>
                  <a:gd name="T54" fmla="*/ 51 w 62"/>
                  <a:gd name="T55" fmla="*/ 88 h 126"/>
                  <a:gd name="T56" fmla="*/ 45 w 62"/>
                  <a:gd name="T57" fmla="*/ 95 h 126"/>
                  <a:gd name="T58" fmla="*/ 42 w 62"/>
                  <a:gd name="T59" fmla="*/ 101 h 126"/>
                  <a:gd name="T60" fmla="*/ 36 w 62"/>
                  <a:gd name="T61" fmla="*/ 101 h 126"/>
                  <a:gd name="T62" fmla="*/ 34 w 62"/>
                  <a:gd name="T63" fmla="*/ 101 h 126"/>
                  <a:gd name="T64" fmla="*/ 37 w 62"/>
                  <a:gd name="T65" fmla="*/ 106 h 126"/>
                  <a:gd name="T66" fmla="*/ 36 w 62"/>
                  <a:gd name="T67" fmla="*/ 109 h 126"/>
                  <a:gd name="T68" fmla="*/ 29 w 62"/>
                  <a:gd name="T69" fmla="*/ 108 h 126"/>
                  <a:gd name="T70" fmla="*/ 28 w 62"/>
                  <a:gd name="T71" fmla="*/ 108 h 126"/>
                  <a:gd name="T72" fmla="*/ 26 w 62"/>
                  <a:gd name="T73" fmla="*/ 111 h 126"/>
                  <a:gd name="T74" fmla="*/ 26 w 62"/>
                  <a:gd name="T75" fmla="*/ 111 h 126"/>
                  <a:gd name="T76" fmla="*/ 24 w 62"/>
                  <a:gd name="T77" fmla="*/ 112 h 126"/>
                  <a:gd name="T78" fmla="*/ 24 w 62"/>
                  <a:gd name="T79" fmla="*/ 114 h 126"/>
                  <a:gd name="T80" fmla="*/ 27 w 62"/>
                  <a:gd name="T81" fmla="*/ 116 h 126"/>
                  <a:gd name="T82" fmla="*/ 24 w 62"/>
                  <a:gd name="T83" fmla="*/ 124 h 126"/>
                  <a:gd name="T84" fmla="*/ 29 w 62"/>
                  <a:gd name="T85" fmla="*/ 124 h 126"/>
                  <a:gd name="T86" fmla="*/ 36 w 62"/>
                  <a:gd name="T87" fmla="*/ 118 h 126"/>
                  <a:gd name="T88" fmla="*/ 38 w 62"/>
                  <a:gd name="T89" fmla="*/ 114 h 126"/>
                  <a:gd name="T90" fmla="*/ 41 w 62"/>
                  <a:gd name="T91" fmla="*/ 111 h 126"/>
                  <a:gd name="T92" fmla="*/ 45 w 62"/>
                  <a:gd name="T93" fmla="*/ 111 h 126"/>
                  <a:gd name="T94" fmla="*/ 60 w 62"/>
                  <a:gd name="T95" fmla="*/ 102 h 126"/>
                  <a:gd name="T96" fmla="*/ 60 w 62"/>
                  <a:gd name="T97" fmla="*/ 77 h 126"/>
                  <a:gd name="T98" fmla="*/ 47 w 62"/>
                  <a:gd name="T99" fmla="*/ 60 h 126"/>
                  <a:gd name="T100" fmla="*/ 36 w 62"/>
                  <a:gd name="T101" fmla="*/ 50 h 126"/>
                  <a:gd name="T102" fmla="*/ 31 w 62"/>
                  <a:gd name="T103" fmla="*/ 39 h 126"/>
                  <a:gd name="T104" fmla="*/ 36 w 62"/>
                  <a:gd name="T105" fmla="*/ 27 h 126"/>
                  <a:gd name="T106" fmla="*/ 39 w 62"/>
                  <a:gd name="T107" fmla="*/ 20 h 126"/>
                  <a:gd name="T108" fmla="*/ 46 w 62"/>
                  <a:gd name="T109" fmla="*/ 15 h 126"/>
                  <a:gd name="T110" fmla="*/ 37 w 62"/>
                  <a:gd name="T111" fmla="*/ 8 h 126"/>
                  <a:gd name="T112" fmla="*/ 37 w 62"/>
                  <a:gd name="T113" fmla="*/ 5 h 126"/>
                  <a:gd name="T114" fmla="*/ 32 w 62"/>
                  <a:gd name="T115"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26">
                    <a:moveTo>
                      <a:pt x="27" y="0"/>
                    </a:moveTo>
                    <a:cubicBezTo>
                      <a:pt x="27" y="0"/>
                      <a:pt x="26" y="0"/>
                      <a:pt x="26" y="0"/>
                    </a:cubicBezTo>
                    <a:cubicBezTo>
                      <a:pt x="25" y="0"/>
                      <a:pt x="25" y="1"/>
                      <a:pt x="24" y="1"/>
                    </a:cubicBezTo>
                    <a:cubicBezTo>
                      <a:pt x="24" y="1"/>
                      <a:pt x="23" y="2"/>
                      <a:pt x="22" y="2"/>
                    </a:cubicBezTo>
                    <a:cubicBezTo>
                      <a:pt x="22" y="3"/>
                      <a:pt x="22" y="3"/>
                      <a:pt x="21" y="4"/>
                    </a:cubicBezTo>
                    <a:cubicBezTo>
                      <a:pt x="21" y="4"/>
                      <a:pt x="21" y="4"/>
                      <a:pt x="21" y="4"/>
                    </a:cubicBezTo>
                    <a:cubicBezTo>
                      <a:pt x="21" y="5"/>
                      <a:pt x="21" y="5"/>
                      <a:pt x="21" y="5"/>
                    </a:cubicBezTo>
                    <a:cubicBezTo>
                      <a:pt x="20" y="5"/>
                      <a:pt x="20" y="5"/>
                      <a:pt x="20" y="5"/>
                    </a:cubicBezTo>
                    <a:cubicBezTo>
                      <a:pt x="20" y="5"/>
                      <a:pt x="20" y="5"/>
                      <a:pt x="20" y="5"/>
                    </a:cubicBezTo>
                    <a:cubicBezTo>
                      <a:pt x="20" y="5"/>
                      <a:pt x="20"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6" y="5"/>
                    </a:cubicBezTo>
                    <a:cubicBezTo>
                      <a:pt x="16" y="5"/>
                      <a:pt x="16" y="5"/>
                      <a:pt x="16" y="5"/>
                    </a:cubicBezTo>
                    <a:cubicBezTo>
                      <a:pt x="16" y="5"/>
                      <a:pt x="16" y="5"/>
                      <a:pt x="16" y="5"/>
                    </a:cubicBezTo>
                    <a:cubicBezTo>
                      <a:pt x="15" y="5"/>
                      <a:pt x="15" y="5"/>
                      <a:pt x="15" y="5"/>
                    </a:cubicBezTo>
                    <a:cubicBezTo>
                      <a:pt x="15" y="5"/>
                      <a:pt x="15" y="5"/>
                      <a:pt x="15" y="5"/>
                    </a:cubicBezTo>
                    <a:cubicBezTo>
                      <a:pt x="15" y="6"/>
                      <a:pt x="14" y="6"/>
                      <a:pt x="14" y="6"/>
                    </a:cubicBezTo>
                    <a:cubicBezTo>
                      <a:pt x="14" y="6"/>
                      <a:pt x="14" y="6"/>
                      <a:pt x="14" y="6"/>
                    </a:cubicBezTo>
                    <a:cubicBezTo>
                      <a:pt x="13" y="6"/>
                      <a:pt x="13" y="6"/>
                      <a:pt x="13" y="6"/>
                    </a:cubicBezTo>
                    <a:cubicBezTo>
                      <a:pt x="13" y="5"/>
                      <a:pt x="12" y="5"/>
                      <a:pt x="12" y="5"/>
                    </a:cubicBezTo>
                    <a:cubicBezTo>
                      <a:pt x="12" y="5"/>
                      <a:pt x="12" y="5"/>
                      <a:pt x="12" y="5"/>
                    </a:cubicBezTo>
                    <a:cubicBezTo>
                      <a:pt x="11" y="5"/>
                      <a:pt x="11" y="5"/>
                      <a:pt x="11" y="5"/>
                    </a:cubicBezTo>
                    <a:cubicBezTo>
                      <a:pt x="11" y="5"/>
                      <a:pt x="11" y="5"/>
                      <a:pt x="10" y="5"/>
                    </a:cubicBezTo>
                    <a:cubicBezTo>
                      <a:pt x="10" y="5"/>
                      <a:pt x="10" y="5"/>
                      <a:pt x="10" y="5"/>
                    </a:cubicBezTo>
                    <a:cubicBezTo>
                      <a:pt x="10" y="5"/>
                      <a:pt x="10" y="4"/>
                      <a:pt x="10" y="4"/>
                    </a:cubicBezTo>
                    <a:cubicBezTo>
                      <a:pt x="9" y="4"/>
                      <a:pt x="9" y="4"/>
                      <a:pt x="9" y="4"/>
                    </a:cubicBezTo>
                    <a:cubicBezTo>
                      <a:pt x="9" y="4"/>
                      <a:pt x="9" y="4"/>
                      <a:pt x="9" y="4"/>
                    </a:cubicBezTo>
                    <a:cubicBezTo>
                      <a:pt x="9" y="4"/>
                      <a:pt x="9" y="4"/>
                      <a:pt x="9" y="5"/>
                    </a:cubicBezTo>
                    <a:cubicBezTo>
                      <a:pt x="9" y="5"/>
                      <a:pt x="9" y="5"/>
                      <a:pt x="9" y="5"/>
                    </a:cubicBezTo>
                    <a:cubicBezTo>
                      <a:pt x="9" y="5"/>
                      <a:pt x="8" y="5"/>
                      <a:pt x="8" y="5"/>
                    </a:cubicBezTo>
                    <a:cubicBezTo>
                      <a:pt x="8" y="5"/>
                      <a:pt x="8" y="5"/>
                      <a:pt x="8" y="5"/>
                    </a:cubicBezTo>
                    <a:cubicBezTo>
                      <a:pt x="8" y="6"/>
                      <a:pt x="8" y="6"/>
                      <a:pt x="8" y="6"/>
                    </a:cubicBezTo>
                    <a:cubicBezTo>
                      <a:pt x="8" y="6"/>
                      <a:pt x="7" y="6"/>
                      <a:pt x="7" y="6"/>
                    </a:cubicBezTo>
                    <a:cubicBezTo>
                      <a:pt x="7" y="6"/>
                      <a:pt x="7" y="6"/>
                      <a:pt x="7" y="6"/>
                    </a:cubicBezTo>
                    <a:cubicBezTo>
                      <a:pt x="6" y="6"/>
                      <a:pt x="6" y="6"/>
                      <a:pt x="6" y="6"/>
                    </a:cubicBezTo>
                    <a:cubicBezTo>
                      <a:pt x="6" y="6"/>
                      <a:pt x="6" y="6"/>
                      <a:pt x="6" y="6"/>
                    </a:cubicBezTo>
                    <a:cubicBezTo>
                      <a:pt x="6" y="6"/>
                      <a:pt x="5" y="6"/>
                      <a:pt x="5" y="6"/>
                    </a:cubicBezTo>
                    <a:cubicBezTo>
                      <a:pt x="5" y="6"/>
                      <a:pt x="5" y="6"/>
                      <a:pt x="5" y="6"/>
                    </a:cubicBezTo>
                    <a:cubicBezTo>
                      <a:pt x="5" y="6"/>
                      <a:pt x="4" y="5"/>
                      <a:pt x="4" y="5"/>
                    </a:cubicBezTo>
                    <a:cubicBezTo>
                      <a:pt x="4" y="5"/>
                      <a:pt x="4" y="5"/>
                      <a:pt x="4" y="5"/>
                    </a:cubicBezTo>
                    <a:cubicBezTo>
                      <a:pt x="4" y="5"/>
                      <a:pt x="4" y="5"/>
                      <a:pt x="3" y="5"/>
                    </a:cubicBezTo>
                    <a:cubicBezTo>
                      <a:pt x="3" y="5"/>
                      <a:pt x="3" y="5"/>
                      <a:pt x="3" y="5"/>
                    </a:cubicBezTo>
                    <a:cubicBezTo>
                      <a:pt x="3" y="5"/>
                      <a:pt x="3" y="5"/>
                      <a:pt x="3" y="5"/>
                    </a:cubicBezTo>
                    <a:cubicBezTo>
                      <a:pt x="3" y="5"/>
                      <a:pt x="3"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0" y="7"/>
                    </a:cubicBezTo>
                    <a:cubicBezTo>
                      <a:pt x="0" y="7"/>
                      <a:pt x="0" y="7"/>
                      <a:pt x="0" y="7"/>
                    </a:cubicBezTo>
                    <a:cubicBezTo>
                      <a:pt x="0" y="7"/>
                      <a:pt x="0" y="7"/>
                      <a:pt x="0" y="7"/>
                    </a:cubicBezTo>
                    <a:cubicBezTo>
                      <a:pt x="1" y="8"/>
                      <a:pt x="1" y="8"/>
                      <a:pt x="1" y="8"/>
                    </a:cubicBezTo>
                    <a:cubicBezTo>
                      <a:pt x="2" y="9"/>
                      <a:pt x="2" y="9"/>
                      <a:pt x="2" y="9"/>
                    </a:cubicBezTo>
                    <a:cubicBezTo>
                      <a:pt x="2" y="10"/>
                      <a:pt x="3" y="10"/>
                      <a:pt x="3" y="11"/>
                    </a:cubicBezTo>
                    <a:cubicBezTo>
                      <a:pt x="3" y="11"/>
                      <a:pt x="3" y="11"/>
                      <a:pt x="3" y="12"/>
                    </a:cubicBezTo>
                    <a:cubicBezTo>
                      <a:pt x="3" y="12"/>
                      <a:pt x="3" y="12"/>
                      <a:pt x="3" y="12"/>
                    </a:cubicBezTo>
                    <a:cubicBezTo>
                      <a:pt x="3" y="12"/>
                      <a:pt x="3" y="13"/>
                      <a:pt x="4" y="13"/>
                    </a:cubicBezTo>
                    <a:cubicBezTo>
                      <a:pt x="4" y="13"/>
                      <a:pt x="4" y="13"/>
                      <a:pt x="4" y="13"/>
                    </a:cubicBezTo>
                    <a:cubicBezTo>
                      <a:pt x="4" y="14"/>
                      <a:pt x="5" y="14"/>
                      <a:pt x="5" y="14"/>
                    </a:cubicBezTo>
                    <a:cubicBezTo>
                      <a:pt x="5" y="14"/>
                      <a:pt x="6" y="15"/>
                      <a:pt x="6" y="15"/>
                    </a:cubicBezTo>
                    <a:cubicBezTo>
                      <a:pt x="6" y="15"/>
                      <a:pt x="6" y="15"/>
                      <a:pt x="7" y="16"/>
                    </a:cubicBezTo>
                    <a:cubicBezTo>
                      <a:pt x="7" y="16"/>
                      <a:pt x="7" y="16"/>
                      <a:pt x="7" y="17"/>
                    </a:cubicBezTo>
                    <a:cubicBezTo>
                      <a:pt x="7" y="17"/>
                      <a:pt x="7" y="17"/>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20"/>
                    </a:cubicBezTo>
                    <a:cubicBezTo>
                      <a:pt x="9" y="20"/>
                      <a:pt x="9" y="20"/>
                      <a:pt x="9" y="20"/>
                    </a:cubicBezTo>
                    <a:cubicBezTo>
                      <a:pt x="10" y="20"/>
                      <a:pt x="10" y="21"/>
                      <a:pt x="11" y="21"/>
                    </a:cubicBezTo>
                    <a:cubicBezTo>
                      <a:pt x="11" y="21"/>
                      <a:pt x="11" y="21"/>
                      <a:pt x="12" y="21"/>
                    </a:cubicBezTo>
                    <a:cubicBezTo>
                      <a:pt x="12" y="21"/>
                      <a:pt x="13" y="21"/>
                      <a:pt x="13" y="21"/>
                    </a:cubicBezTo>
                    <a:cubicBezTo>
                      <a:pt x="13" y="21"/>
                      <a:pt x="13" y="21"/>
                      <a:pt x="13" y="21"/>
                    </a:cubicBezTo>
                    <a:cubicBezTo>
                      <a:pt x="13" y="21"/>
                      <a:pt x="13" y="21"/>
                      <a:pt x="13" y="21"/>
                    </a:cubicBezTo>
                    <a:cubicBezTo>
                      <a:pt x="13" y="21"/>
                      <a:pt x="13" y="21"/>
                      <a:pt x="13" y="21"/>
                    </a:cubicBezTo>
                    <a:cubicBezTo>
                      <a:pt x="13"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1"/>
                      <a:pt x="15" y="20"/>
                    </a:cubicBezTo>
                    <a:cubicBezTo>
                      <a:pt x="16" y="20"/>
                      <a:pt x="16" y="20"/>
                      <a:pt x="16" y="20"/>
                    </a:cubicBezTo>
                    <a:cubicBezTo>
                      <a:pt x="16" y="20"/>
                      <a:pt x="17" y="20"/>
                      <a:pt x="17" y="20"/>
                    </a:cubicBezTo>
                    <a:cubicBezTo>
                      <a:pt x="17" y="20"/>
                      <a:pt x="18" y="20"/>
                      <a:pt x="18" y="20"/>
                    </a:cubicBezTo>
                    <a:cubicBezTo>
                      <a:pt x="18" y="20"/>
                      <a:pt x="19" y="20"/>
                      <a:pt x="19" y="21"/>
                    </a:cubicBezTo>
                    <a:cubicBezTo>
                      <a:pt x="19" y="21"/>
                      <a:pt x="20" y="21"/>
                      <a:pt x="20" y="22"/>
                    </a:cubicBezTo>
                    <a:cubicBezTo>
                      <a:pt x="20" y="22"/>
                      <a:pt x="20" y="22"/>
                      <a:pt x="20" y="23"/>
                    </a:cubicBezTo>
                    <a:cubicBezTo>
                      <a:pt x="21" y="24"/>
                      <a:pt x="21" y="24"/>
                      <a:pt x="21" y="24"/>
                    </a:cubicBezTo>
                    <a:cubicBezTo>
                      <a:pt x="21" y="25"/>
                      <a:pt x="21" y="25"/>
                      <a:pt x="21" y="25"/>
                    </a:cubicBezTo>
                    <a:cubicBezTo>
                      <a:pt x="21" y="25"/>
                      <a:pt x="21" y="26"/>
                      <a:pt x="22" y="26"/>
                    </a:cubicBezTo>
                    <a:cubicBezTo>
                      <a:pt x="22" y="26"/>
                      <a:pt x="22" y="26"/>
                      <a:pt x="22" y="27"/>
                    </a:cubicBezTo>
                    <a:cubicBezTo>
                      <a:pt x="22" y="27"/>
                      <a:pt x="22" y="27"/>
                      <a:pt x="23" y="27"/>
                    </a:cubicBezTo>
                    <a:cubicBezTo>
                      <a:pt x="23" y="27"/>
                      <a:pt x="23" y="28"/>
                      <a:pt x="23" y="28"/>
                    </a:cubicBezTo>
                    <a:cubicBezTo>
                      <a:pt x="23" y="28"/>
                      <a:pt x="23" y="28"/>
                      <a:pt x="23" y="29"/>
                    </a:cubicBezTo>
                    <a:cubicBezTo>
                      <a:pt x="23" y="29"/>
                      <a:pt x="23" y="29"/>
                      <a:pt x="23" y="30"/>
                    </a:cubicBezTo>
                    <a:cubicBezTo>
                      <a:pt x="23" y="30"/>
                      <a:pt x="23" y="30"/>
                      <a:pt x="23" y="31"/>
                    </a:cubicBezTo>
                    <a:cubicBezTo>
                      <a:pt x="23" y="31"/>
                      <a:pt x="23" y="31"/>
                      <a:pt x="22" y="31"/>
                    </a:cubicBezTo>
                    <a:cubicBezTo>
                      <a:pt x="22" y="31"/>
                      <a:pt x="22" y="32"/>
                      <a:pt x="21" y="32"/>
                    </a:cubicBezTo>
                    <a:cubicBezTo>
                      <a:pt x="21" y="32"/>
                      <a:pt x="20" y="32"/>
                      <a:pt x="20" y="32"/>
                    </a:cubicBezTo>
                    <a:cubicBezTo>
                      <a:pt x="20" y="32"/>
                      <a:pt x="19" y="32"/>
                      <a:pt x="19" y="32"/>
                    </a:cubicBezTo>
                    <a:cubicBezTo>
                      <a:pt x="19" y="32"/>
                      <a:pt x="18" y="32"/>
                      <a:pt x="18" y="32"/>
                    </a:cubicBezTo>
                    <a:cubicBezTo>
                      <a:pt x="18" y="33"/>
                      <a:pt x="18" y="33"/>
                      <a:pt x="17" y="33"/>
                    </a:cubicBezTo>
                    <a:cubicBezTo>
                      <a:pt x="17" y="33"/>
                      <a:pt x="17" y="33"/>
                      <a:pt x="17" y="33"/>
                    </a:cubicBezTo>
                    <a:cubicBezTo>
                      <a:pt x="17" y="33"/>
                      <a:pt x="17" y="34"/>
                      <a:pt x="17" y="34"/>
                    </a:cubicBezTo>
                    <a:cubicBezTo>
                      <a:pt x="17" y="34"/>
                      <a:pt x="17" y="34"/>
                      <a:pt x="17" y="34"/>
                    </a:cubicBezTo>
                    <a:cubicBezTo>
                      <a:pt x="17" y="34"/>
                      <a:pt x="17" y="34"/>
                      <a:pt x="17" y="34"/>
                    </a:cubicBezTo>
                    <a:cubicBezTo>
                      <a:pt x="17" y="34"/>
                      <a:pt x="17" y="34"/>
                      <a:pt x="17" y="34"/>
                    </a:cubicBezTo>
                    <a:cubicBezTo>
                      <a:pt x="17" y="34"/>
                      <a:pt x="17" y="34"/>
                      <a:pt x="17" y="35"/>
                    </a:cubicBezTo>
                    <a:cubicBezTo>
                      <a:pt x="18" y="35"/>
                      <a:pt x="18" y="35"/>
                      <a:pt x="19" y="36"/>
                    </a:cubicBezTo>
                    <a:cubicBezTo>
                      <a:pt x="19" y="36"/>
                      <a:pt x="20" y="36"/>
                      <a:pt x="20" y="37"/>
                    </a:cubicBezTo>
                    <a:cubicBezTo>
                      <a:pt x="21" y="37"/>
                      <a:pt x="21" y="37"/>
                      <a:pt x="22" y="37"/>
                    </a:cubicBezTo>
                    <a:cubicBezTo>
                      <a:pt x="22" y="38"/>
                      <a:pt x="23" y="38"/>
                      <a:pt x="24" y="39"/>
                    </a:cubicBezTo>
                    <a:cubicBezTo>
                      <a:pt x="24" y="39"/>
                      <a:pt x="25" y="39"/>
                      <a:pt x="25" y="40"/>
                    </a:cubicBezTo>
                    <a:cubicBezTo>
                      <a:pt x="25" y="40"/>
                      <a:pt x="26" y="40"/>
                      <a:pt x="26" y="40"/>
                    </a:cubicBezTo>
                    <a:cubicBezTo>
                      <a:pt x="26" y="41"/>
                      <a:pt x="26" y="41"/>
                      <a:pt x="26" y="41"/>
                    </a:cubicBezTo>
                    <a:cubicBezTo>
                      <a:pt x="26" y="42"/>
                      <a:pt x="26" y="42"/>
                      <a:pt x="26" y="42"/>
                    </a:cubicBezTo>
                    <a:cubicBezTo>
                      <a:pt x="27" y="42"/>
                      <a:pt x="27" y="43"/>
                      <a:pt x="27" y="43"/>
                    </a:cubicBezTo>
                    <a:cubicBezTo>
                      <a:pt x="27" y="43"/>
                      <a:pt x="27" y="44"/>
                      <a:pt x="28" y="44"/>
                    </a:cubicBezTo>
                    <a:cubicBezTo>
                      <a:pt x="28" y="44"/>
                      <a:pt x="28" y="45"/>
                      <a:pt x="28" y="45"/>
                    </a:cubicBezTo>
                    <a:cubicBezTo>
                      <a:pt x="29" y="45"/>
                      <a:pt x="29" y="46"/>
                      <a:pt x="29" y="46"/>
                    </a:cubicBezTo>
                    <a:cubicBezTo>
                      <a:pt x="29" y="46"/>
                      <a:pt x="29" y="46"/>
                      <a:pt x="30" y="47"/>
                    </a:cubicBezTo>
                    <a:cubicBezTo>
                      <a:pt x="30" y="47"/>
                      <a:pt x="30" y="47"/>
                      <a:pt x="30" y="48"/>
                    </a:cubicBezTo>
                    <a:cubicBezTo>
                      <a:pt x="30" y="48"/>
                      <a:pt x="31" y="48"/>
                      <a:pt x="31" y="49"/>
                    </a:cubicBezTo>
                    <a:cubicBezTo>
                      <a:pt x="31" y="49"/>
                      <a:pt x="31" y="49"/>
                      <a:pt x="31" y="49"/>
                    </a:cubicBezTo>
                    <a:cubicBezTo>
                      <a:pt x="31" y="50"/>
                      <a:pt x="32" y="50"/>
                      <a:pt x="32" y="50"/>
                    </a:cubicBezTo>
                    <a:cubicBezTo>
                      <a:pt x="32" y="51"/>
                      <a:pt x="33" y="51"/>
                      <a:pt x="33" y="51"/>
                    </a:cubicBezTo>
                    <a:cubicBezTo>
                      <a:pt x="33" y="52"/>
                      <a:pt x="34" y="52"/>
                      <a:pt x="34" y="52"/>
                    </a:cubicBezTo>
                    <a:cubicBezTo>
                      <a:pt x="34" y="53"/>
                      <a:pt x="35" y="53"/>
                      <a:pt x="35" y="54"/>
                    </a:cubicBezTo>
                    <a:cubicBezTo>
                      <a:pt x="36" y="54"/>
                      <a:pt x="36" y="54"/>
                      <a:pt x="36" y="55"/>
                    </a:cubicBezTo>
                    <a:cubicBezTo>
                      <a:pt x="37" y="55"/>
                      <a:pt x="37" y="56"/>
                      <a:pt x="37" y="56"/>
                    </a:cubicBezTo>
                    <a:cubicBezTo>
                      <a:pt x="38" y="57"/>
                      <a:pt x="38" y="57"/>
                      <a:pt x="38" y="58"/>
                    </a:cubicBezTo>
                    <a:cubicBezTo>
                      <a:pt x="38" y="58"/>
                      <a:pt x="38" y="59"/>
                      <a:pt x="39" y="59"/>
                    </a:cubicBezTo>
                    <a:cubicBezTo>
                      <a:pt x="39" y="59"/>
                      <a:pt x="39" y="60"/>
                      <a:pt x="40" y="60"/>
                    </a:cubicBezTo>
                    <a:cubicBezTo>
                      <a:pt x="40" y="61"/>
                      <a:pt x="41" y="61"/>
                      <a:pt x="41" y="61"/>
                    </a:cubicBezTo>
                    <a:cubicBezTo>
                      <a:pt x="42" y="62"/>
                      <a:pt x="42" y="62"/>
                      <a:pt x="43" y="62"/>
                    </a:cubicBezTo>
                    <a:cubicBezTo>
                      <a:pt x="43" y="62"/>
                      <a:pt x="43" y="62"/>
                      <a:pt x="43" y="63"/>
                    </a:cubicBezTo>
                    <a:cubicBezTo>
                      <a:pt x="43" y="63"/>
                      <a:pt x="44" y="63"/>
                      <a:pt x="44" y="63"/>
                    </a:cubicBezTo>
                    <a:cubicBezTo>
                      <a:pt x="44" y="63"/>
                      <a:pt x="44" y="63"/>
                      <a:pt x="44" y="63"/>
                    </a:cubicBezTo>
                    <a:cubicBezTo>
                      <a:pt x="45" y="64"/>
                      <a:pt x="45" y="64"/>
                      <a:pt x="45" y="64"/>
                    </a:cubicBezTo>
                    <a:cubicBezTo>
                      <a:pt x="45" y="64"/>
                      <a:pt x="46" y="65"/>
                      <a:pt x="46" y="65"/>
                    </a:cubicBezTo>
                    <a:cubicBezTo>
                      <a:pt x="46" y="65"/>
                      <a:pt x="46" y="66"/>
                      <a:pt x="46" y="67"/>
                    </a:cubicBezTo>
                    <a:cubicBezTo>
                      <a:pt x="47" y="67"/>
                      <a:pt x="47" y="68"/>
                      <a:pt x="47" y="68"/>
                    </a:cubicBezTo>
                    <a:cubicBezTo>
                      <a:pt x="47" y="69"/>
                      <a:pt x="47" y="70"/>
                      <a:pt x="47" y="70"/>
                    </a:cubicBezTo>
                    <a:cubicBezTo>
                      <a:pt x="47" y="71"/>
                      <a:pt x="47" y="71"/>
                      <a:pt x="47" y="71"/>
                    </a:cubicBezTo>
                    <a:cubicBezTo>
                      <a:pt x="47" y="71"/>
                      <a:pt x="47" y="71"/>
                      <a:pt x="47" y="72"/>
                    </a:cubicBezTo>
                    <a:cubicBezTo>
                      <a:pt x="47" y="72"/>
                      <a:pt x="47" y="72"/>
                      <a:pt x="47" y="72"/>
                    </a:cubicBezTo>
                    <a:cubicBezTo>
                      <a:pt x="47" y="72"/>
                      <a:pt x="47" y="73"/>
                      <a:pt x="47" y="73"/>
                    </a:cubicBezTo>
                    <a:cubicBezTo>
                      <a:pt x="47" y="73"/>
                      <a:pt x="47" y="73"/>
                      <a:pt x="47" y="73"/>
                    </a:cubicBezTo>
                    <a:cubicBezTo>
                      <a:pt x="47" y="74"/>
                      <a:pt x="47" y="74"/>
                      <a:pt x="47" y="74"/>
                    </a:cubicBezTo>
                    <a:cubicBezTo>
                      <a:pt x="47" y="75"/>
                      <a:pt x="47" y="75"/>
                      <a:pt x="47" y="75"/>
                    </a:cubicBezTo>
                    <a:cubicBezTo>
                      <a:pt x="47" y="75"/>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7"/>
                    </a:cubicBezTo>
                    <a:cubicBezTo>
                      <a:pt x="47" y="77"/>
                      <a:pt x="47" y="77"/>
                      <a:pt x="47" y="77"/>
                    </a:cubicBezTo>
                    <a:cubicBezTo>
                      <a:pt x="47" y="77"/>
                      <a:pt x="47" y="77"/>
                      <a:pt x="47" y="77"/>
                    </a:cubicBezTo>
                    <a:cubicBezTo>
                      <a:pt x="47" y="77"/>
                      <a:pt x="47" y="77"/>
                      <a:pt x="47" y="77"/>
                    </a:cubicBezTo>
                    <a:cubicBezTo>
                      <a:pt x="47" y="77"/>
                      <a:pt x="47" y="77"/>
                      <a:pt x="47" y="77"/>
                    </a:cubicBezTo>
                    <a:cubicBezTo>
                      <a:pt x="47" y="77"/>
                      <a:pt x="47" y="77"/>
                      <a:pt x="47" y="77"/>
                    </a:cubicBezTo>
                    <a:cubicBezTo>
                      <a:pt x="47" y="77"/>
                      <a:pt x="47" y="77"/>
                      <a:pt x="47" y="77"/>
                    </a:cubicBezTo>
                    <a:cubicBezTo>
                      <a:pt x="47" y="77"/>
                      <a:pt x="47" y="78"/>
                      <a:pt x="47" y="79"/>
                    </a:cubicBezTo>
                    <a:cubicBezTo>
                      <a:pt x="47" y="80"/>
                      <a:pt x="47" y="81"/>
                      <a:pt x="48" y="81"/>
                    </a:cubicBezTo>
                    <a:cubicBezTo>
                      <a:pt x="48" y="82"/>
                      <a:pt x="48" y="83"/>
                      <a:pt x="48" y="84"/>
                    </a:cubicBezTo>
                    <a:cubicBezTo>
                      <a:pt x="49" y="84"/>
                      <a:pt x="49" y="85"/>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7"/>
                      <a:pt x="50" y="87"/>
                    </a:cubicBezTo>
                    <a:cubicBezTo>
                      <a:pt x="50" y="87"/>
                      <a:pt x="51" y="87"/>
                      <a:pt x="51" y="88"/>
                    </a:cubicBezTo>
                    <a:cubicBezTo>
                      <a:pt x="51" y="88"/>
                      <a:pt x="51" y="88"/>
                      <a:pt x="51" y="88"/>
                    </a:cubicBezTo>
                    <a:cubicBezTo>
                      <a:pt x="51" y="88"/>
                      <a:pt x="51" y="89"/>
                      <a:pt x="51" y="89"/>
                    </a:cubicBezTo>
                    <a:cubicBezTo>
                      <a:pt x="51" y="89"/>
                      <a:pt x="51" y="90"/>
                      <a:pt x="51" y="90"/>
                    </a:cubicBezTo>
                    <a:cubicBezTo>
                      <a:pt x="50" y="91"/>
                      <a:pt x="50" y="91"/>
                      <a:pt x="50" y="92"/>
                    </a:cubicBezTo>
                    <a:cubicBezTo>
                      <a:pt x="49" y="92"/>
                      <a:pt x="49" y="93"/>
                      <a:pt x="48" y="93"/>
                    </a:cubicBezTo>
                    <a:cubicBezTo>
                      <a:pt x="48" y="94"/>
                      <a:pt x="47" y="94"/>
                      <a:pt x="47" y="94"/>
                    </a:cubicBezTo>
                    <a:cubicBezTo>
                      <a:pt x="46" y="94"/>
                      <a:pt x="46" y="95"/>
                      <a:pt x="46" y="95"/>
                    </a:cubicBezTo>
                    <a:cubicBezTo>
                      <a:pt x="46" y="95"/>
                      <a:pt x="46" y="95"/>
                      <a:pt x="45" y="95"/>
                    </a:cubicBezTo>
                    <a:cubicBezTo>
                      <a:pt x="45" y="96"/>
                      <a:pt x="45" y="96"/>
                      <a:pt x="45" y="96"/>
                    </a:cubicBezTo>
                    <a:cubicBezTo>
                      <a:pt x="45" y="96"/>
                      <a:pt x="44" y="96"/>
                      <a:pt x="44" y="96"/>
                    </a:cubicBezTo>
                    <a:cubicBezTo>
                      <a:pt x="44" y="97"/>
                      <a:pt x="44" y="97"/>
                      <a:pt x="44" y="97"/>
                    </a:cubicBezTo>
                    <a:cubicBezTo>
                      <a:pt x="44" y="97"/>
                      <a:pt x="44" y="97"/>
                      <a:pt x="44" y="97"/>
                    </a:cubicBezTo>
                    <a:cubicBezTo>
                      <a:pt x="43" y="98"/>
                      <a:pt x="43" y="98"/>
                      <a:pt x="43" y="98"/>
                    </a:cubicBezTo>
                    <a:cubicBezTo>
                      <a:pt x="43" y="98"/>
                      <a:pt x="43" y="98"/>
                      <a:pt x="43" y="99"/>
                    </a:cubicBezTo>
                    <a:cubicBezTo>
                      <a:pt x="43" y="99"/>
                      <a:pt x="43" y="99"/>
                      <a:pt x="43" y="100"/>
                    </a:cubicBezTo>
                    <a:cubicBezTo>
                      <a:pt x="42" y="100"/>
                      <a:pt x="42" y="100"/>
                      <a:pt x="42" y="101"/>
                    </a:cubicBezTo>
                    <a:cubicBezTo>
                      <a:pt x="42" y="101"/>
                      <a:pt x="41" y="101"/>
                      <a:pt x="41" y="102"/>
                    </a:cubicBezTo>
                    <a:cubicBezTo>
                      <a:pt x="40" y="102"/>
                      <a:pt x="40" y="102"/>
                      <a:pt x="39" y="102"/>
                    </a:cubicBezTo>
                    <a:cubicBezTo>
                      <a:pt x="39" y="102"/>
                      <a:pt x="39" y="102"/>
                      <a:pt x="39" y="102"/>
                    </a:cubicBezTo>
                    <a:cubicBezTo>
                      <a:pt x="38" y="102"/>
                      <a:pt x="38" y="102"/>
                      <a:pt x="38" y="102"/>
                    </a:cubicBezTo>
                    <a:cubicBezTo>
                      <a:pt x="38" y="102"/>
                      <a:pt x="37" y="102"/>
                      <a:pt x="37" y="102"/>
                    </a:cubicBezTo>
                    <a:cubicBezTo>
                      <a:pt x="37" y="102"/>
                      <a:pt x="37" y="101"/>
                      <a:pt x="36" y="101"/>
                    </a:cubicBezTo>
                    <a:cubicBezTo>
                      <a:pt x="36" y="101"/>
                      <a:pt x="36" y="101"/>
                      <a:pt x="36" y="101"/>
                    </a:cubicBezTo>
                    <a:cubicBezTo>
                      <a:pt x="36" y="101"/>
                      <a:pt x="36" y="101"/>
                      <a:pt x="36" y="101"/>
                    </a:cubicBezTo>
                    <a:cubicBezTo>
                      <a:pt x="35" y="101"/>
                      <a:pt x="35" y="101"/>
                      <a:pt x="35" y="101"/>
                    </a:cubicBezTo>
                    <a:cubicBezTo>
                      <a:pt x="35" y="101"/>
                      <a:pt x="35" y="101"/>
                      <a:pt x="35" y="101"/>
                    </a:cubicBezTo>
                    <a:cubicBezTo>
                      <a:pt x="35" y="101"/>
                      <a:pt x="35" y="101"/>
                      <a:pt x="35" y="101"/>
                    </a:cubicBezTo>
                    <a:cubicBezTo>
                      <a:pt x="35" y="101"/>
                      <a:pt x="35" y="101"/>
                      <a:pt x="35" y="101"/>
                    </a:cubicBezTo>
                    <a:cubicBezTo>
                      <a:pt x="35"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2"/>
                      <a:pt x="34" y="102"/>
                      <a:pt x="35" y="102"/>
                    </a:cubicBezTo>
                    <a:cubicBezTo>
                      <a:pt x="35" y="102"/>
                      <a:pt x="35" y="102"/>
                      <a:pt x="35" y="103"/>
                    </a:cubicBezTo>
                    <a:cubicBezTo>
                      <a:pt x="35" y="103"/>
                      <a:pt x="35" y="103"/>
                      <a:pt x="35" y="103"/>
                    </a:cubicBezTo>
                    <a:cubicBezTo>
                      <a:pt x="35" y="104"/>
                      <a:pt x="36" y="104"/>
                      <a:pt x="36" y="104"/>
                    </a:cubicBezTo>
                    <a:cubicBezTo>
                      <a:pt x="36" y="105"/>
                      <a:pt x="36" y="105"/>
                      <a:pt x="36" y="105"/>
                    </a:cubicBezTo>
                    <a:cubicBezTo>
                      <a:pt x="36" y="106"/>
                      <a:pt x="37" y="106"/>
                      <a:pt x="37" y="106"/>
                    </a:cubicBezTo>
                    <a:cubicBezTo>
                      <a:pt x="37" y="107"/>
                      <a:pt x="37" y="107"/>
                      <a:pt x="37" y="107"/>
                    </a:cubicBezTo>
                    <a:cubicBezTo>
                      <a:pt x="37" y="107"/>
                      <a:pt x="37" y="108"/>
                      <a:pt x="37" y="108"/>
                    </a:cubicBezTo>
                    <a:cubicBezTo>
                      <a:pt x="37" y="108"/>
                      <a:pt x="37" y="108"/>
                      <a:pt x="37" y="108"/>
                    </a:cubicBezTo>
                    <a:cubicBezTo>
                      <a:pt x="37" y="108"/>
                      <a:pt x="37" y="108"/>
                      <a:pt x="37" y="108"/>
                    </a:cubicBezTo>
                    <a:cubicBezTo>
                      <a:pt x="37" y="108"/>
                      <a:pt x="37" y="108"/>
                      <a:pt x="37" y="108"/>
                    </a:cubicBezTo>
                    <a:cubicBezTo>
                      <a:pt x="37" y="109"/>
                      <a:pt x="37" y="109"/>
                      <a:pt x="37" y="109"/>
                    </a:cubicBezTo>
                    <a:cubicBezTo>
                      <a:pt x="37" y="109"/>
                      <a:pt x="37" y="109"/>
                      <a:pt x="37" y="109"/>
                    </a:cubicBezTo>
                    <a:cubicBezTo>
                      <a:pt x="37" y="109"/>
                      <a:pt x="37" y="109"/>
                      <a:pt x="36" y="109"/>
                    </a:cubicBezTo>
                    <a:cubicBezTo>
                      <a:pt x="36" y="109"/>
                      <a:pt x="36" y="109"/>
                      <a:pt x="36" y="109"/>
                    </a:cubicBezTo>
                    <a:cubicBezTo>
                      <a:pt x="36" y="109"/>
                      <a:pt x="35" y="109"/>
                      <a:pt x="35" y="109"/>
                    </a:cubicBezTo>
                    <a:cubicBezTo>
                      <a:pt x="35" y="109"/>
                      <a:pt x="35" y="109"/>
                      <a:pt x="34" y="109"/>
                    </a:cubicBezTo>
                    <a:cubicBezTo>
                      <a:pt x="34" y="109"/>
                      <a:pt x="34" y="109"/>
                      <a:pt x="33" y="109"/>
                    </a:cubicBezTo>
                    <a:cubicBezTo>
                      <a:pt x="33" y="109"/>
                      <a:pt x="33" y="109"/>
                      <a:pt x="32" y="109"/>
                    </a:cubicBezTo>
                    <a:cubicBezTo>
                      <a:pt x="32" y="109"/>
                      <a:pt x="32" y="109"/>
                      <a:pt x="31" y="109"/>
                    </a:cubicBezTo>
                    <a:cubicBezTo>
                      <a:pt x="31" y="109"/>
                      <a:pt x="31" y="109"/>
                      <a:pt x="30" y="109"/>
                    </a:cubicBezTo>
                    <a:cubicBezTo>
                      <a:pt x="30" y="109"/>
                      <a:pt x="30" y="108"/>
                      <a:pt x="29" y="108"/>
                    </a:cubicBezTo>
                    <a:cubicBezTo>
                      <a:pt x="29" y="108"/>
                      <a:pt x="29" y="108"/>
                      <a:pt x="29"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8"/>
                      <a:pt x="28" y="108"/>
                    </a:cubicBezTo>
                    <a:cubicBezTo>
                      <a:pt x="28" y="108"/>
                      <a:pt x="28" y="109"/>
                      <a:pt x="27" y="109"/>
                    </a:cubicBezTo>
                    <a:cubicBezTo>
                      <a:pt x="27" y="109"/>
                      <a:pt x="27" y="109"/>
                      <a:pt x="27" y="109"/>
                    </a:cubicBezTo>
                    <a:cubicBezTo>
                      <a:pt x="27" y="109"/>
                      <a:pt x="27" y="110"/>
                      <a:pt x="27" y="110"/>
                    </a:cubicBezTo>
                    <a:cubicBezTo>
                      <a:pt x="27" y="110"/>
                      <a:pt x="26" y="110"/>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5" y="111"/>
                      <a:pt x="25" y="111"/>
                      <a:pt x="25" y="111"/>
                    </a:cubicBezTo>
                    <a:cubicBezTo>
                      <a:pt x="25" y="111"/>
                      <a:pt x="25" y="111"/>
                      <a:pt x="25" y="111"/>
                    </a:cubicBezTo>
                    <a:cubicBezTo>
                      <a:pt x="25" y="111"/>
                      <a:pt x="25" y="111"/>
                      <a:pt x="25" y="111"/>
                    </a:cubicBezTo>
                    <a:cubicBezTo>
                      <a:pt x="25" y="111"/>
                      <a:pt x="25" y="112"/>
                      <a:pt x="24" y="112"/>
                    </a:cubicBezTo>
                    <a:cubicBezTo>
                      <a:pt x="24" y="112"/>
                      <a:pt x="24" y="112"/>
                      <a:pt x="24" y="112"/>
                    </a:cubicBezTo>
                    <a:cubicBezTo>
                      <a:pt x="23" y="112"/>
                      <a:pt x="23" y="112"/>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3" y="113"/>
                      <a:pt x="24" y="113"/>
                      <a:pt x="24" y="114"/>
                    </a:cubicBezTo>
                    <a:cubicBezTo>
                      <a:pt x="24" y="114"/>
                      <a:pt x="24" y="114"/>
                      <a:pt x="25" y="114"/>
                    </a:cubicBezTo>
                    <a:cubicBezTo>
                      <a:pt x="25" y="114"/>
                      <a:pt x="25" y="114"/>
                      <a:pt x="25" y="114"/>
                    </a:cubicBezTo>
                    <a:cubicBezTo>
                      <a:pt x="26" y="115"/>
                      <a:pt x="26" y="115"/>
                      <a:pt x="26" y="115"/>
                    </a:cubicBezTo>
                    <a:cubicBezTo>
                      <a:pt x="26" y="115"/>
                      <a:pt x="26" y="115"/>
                      <a:pt x="26" y="115"/>
                    </a:cubicBezTo>
                    <a:cubicBezTo>
                      <a:pt x="26" y="115"/>
                      <a:pt x="26" y="115"/>
                      <a:pt x="26" y="115"/>
                    </a:cubicBezTo>
                    <a:cubicBezTo>
                      <a:pt x="27" y="115"/>
                      <a:pt x="27" y="115"/>
                      <a:pt x="27" y="116"/>
                    </a:cubicBezTo>
                    <a:cubicBezTo>
                      <a:pt x="27" y="116"/>
                      <a:pt x="27" y="116"/>
                      <a:pt x="27" y="116"/>
                    </a:cubicBezTo>
                    <a:cubicBezTo>
                      <a:pt x="27" y="116"/>
                      <a:pt x="27" y="116"/>
                      <a:pt x="27" y="116"/>
                    </a:cubicBezTo>
                    <a:cubicBezTo>
                      <a:pt x="27" y="117"/>
                      <a:pt x="27" y="117"/>
                      <a:pt x="27" y="117"/>
                    </a:cubicBezTo>
                    <a:cubicBezTo>
                      <a:pt x="26" y="117"/>
                      <a:pt x="26" y="117"/>
                      <a:pt x="26" y="118"/>
                    </a:cubicBezTo>
                    <a:cubicBezTo>
                      <a:pt x="26" y="118"/>
                      <a:pt x="26" y="118"/>
                      <a:pt x="26" y="118"/>
                    </a:cubicBezTo>
                    <a:cubicBezTo>
                      <a:pt x="26" y="118"/>
                      <a:pt x="25" y="119"/>
                      <a:pt x="25" y="119"/>
                    </a:cubicBezTo>
                    <a:cubicBezTo>
                      <a:pt x="25" y="119"/>
                      <a:pt x="25" y="120"/>
                      <a:pt x="25" y="120"/>
                    </a:cubicBezTo>
                    <a:cubicBezTo>
                      <a:pt x="24" y="121"/>
                      <a:pt x="24" y="121"/>
                      <a:pt x="24" y="121"/>
                    </a:cubicBezTo>
                    <a:cubicBezTo>
                      <a:pt x="24" y="122"/>
                      <a:pt x="24" y="122"/>
                      <a:pt x="24" y="123"/>
                    </a:cubicBezTo>
                    <a:cubicBezTo>
                      <a:pt x="24" y="123"/>
                      <a:pt x="24" y="124"/>
                      <a:pt x="24" y="124"/>
                    </a:cubicBezTo>
                    <a:cubicBezTo>
                      <a:pt x="24" y="125"/>
                      <a:pt x="25" y="125"/>
                      <a:pt x="25" y="125"/>
                    </a:cubicBezTo>
                    <a:cubicBezTo>
                      <a:pt x="25" y="126"/>
                      <a:pt x="25" y="126"/>
                      <a:pt x="26" y="126"/>
                    </a:cubicBezTo>
                    <a:cubicBezTo>
                      <a:pt x="26" y="126"/>
                      <a:pt x="26" y="126"/>
                      <a:pt x="27" y="126"/>
                    </a:cubicBezTo>
                    <a:cubicBezTo>
                      <a:pt x="27" y="126"/>
                      <a:pt x="27" y="126"/>
                      <a:pt x="27" y="126"/>
                    </a:cubicBezTo>
                    <a:cubicBezTo>
                      <a:pt x="27" y="126"/>
                      <a:pt x="27" y="126"/>
                      <a:pt x="27" y="126"/>
                    </a:cubicBezTo>
                    <a:cubicBezTo>
                      <a:pt x="27" y="126"/>
                      <a:pt x="27" y="126"/>
                      <a:pt x="27" y="126"/>
                    </a:cubicBezTo>
                    <a:cubicBezTo>
                      <a:pt x="27" y="126"/>
                      <a:pt x="27" y="126"/>
                      <a:pt x="27" y="126"/>
                    </a:cubicBezTo>
                    <a:cubicBezTo>
                      <a:pt x="28" y="125"/>
                      <a:pt x="28" y="125"/>
                      <a:pt x="29" y="124"/>
                    </a:cubicBezTo>
                    <a:cubicBezTo>
                      <a:pt x="29" y="124"/>
                      <a:pt x="30" y="123"/>
                      <a:pt x="31" y="122"/>
                    </a:cubicBezTo>
                    <a:cubicBezTo>
                      <a:pt x="32" y="122"/>
                      <a:pt x="33" y="121"/>
                      <a:pt x="33" y="121"/>
                    </a:cubicBezTo>
                    <a:cubicBezTo>
                      <a:pt x="34" y="120"/>
                      <a:pt x="35" y="120"/>
                      <a:pt x="35" y="120"/>
                    </a:cubicBezTo>
                    <a:cubicBezTo>
                      <a:pt x="35" y="120"/>
                      <a:pt x="35" y="120"/>
                      <a:pt x="36" y="119"/>
                    </a:cubicBezTo>
                    <a:cubicBezTo>
                      <a:pt x="36" y="119"/>
                      <a:pt x="36" y="119"/>
                      <a:pt x="36" y="119"/>
                    </a:cubicBezTo>
                    <a:cubicBezTo>
                      <a:pt x="36" y="119"/>
                      <a:pt x="36" y="119"/>
                      <a:pt x="36" y="119"/>
                    </a:cubicBezTo>
                    <a:cubicBezTo>
                      <a:pt x="36" y="119"/>
                      <a:pt x="36" y="118"/>
                      <a:pt x="36" y="118"/>
                    </a:cubicBezTo>
                    <a:cubicBezTo>
                      <a:pt x="36" y="118"/>
                      <a:pt x="36" y="118"/>
                      <a:pt x="36" y="118"/>
                    </a:cubicBezTo>
                    <a:cubicBezTo>
                      <a:pt x="36" y="117"/>
                      <a:pt x="36" y="117"/>
                      <a:pt x="36" y="117"/>
                    </a:cubicBezTo>
                    <a:cubicBezTo>
                      <a:pt x="36" y="117"/>
                      <a:pt x="36" y="117"/>
                      <a:pt x="36" y="117"/>
                    </a:cubicBezTo>
                    <a:cubicBezTo>
                      <a:pt x="37" y="116"/>
                      <a:pt x="37" y="116"/>
                      <a:pt x="37" y="116"/>
                    </a:cubicBezTo>
                    <a:cubicBezTo>
                      <a:pt x="37" y="116"/>
                      <a:pt x="37" y="116"/>
                      <a:pt x="37" y="116"/>
                    </a:cubicBezTo>
                    <a:cubicBezTo>
                      <a:pt x="38" y="116"/>
                      <a:pt x="38" y="116"/>
                      <a:pt x="38" y="116"/>
                    </a:cubicBezTo>
                    <a:cubicBezTo>
                      <a:pt x="38" y="116"/>
                      <a:pt x="38" y="116"/>
                      <a:pt x="38" y="116"/>
                    </a:cubicBezTo>
                    <a:cubicBezTo>
                      <a:pt x="38" y="116"/>
                      <a:pt x="38" y="116"/>
                      <a:pt x="38" y="115"/>
                    </a:cubicBezTo>
                    <a:cubicBezTo>
                      <a:pt x="38" y="115"/>
                      <a:pt x="38" y="115"/>
                      <a:pt x="38" y="114"/>
                    </a:cubicBezTo>
                    <a:cubicBezTo>
                      <a:pt x="38" y="114"/>
                      <a:pt x="38" y="114"/>
                      <a:pt x="39" y="114"/>
                    </a:cubicBezTo>
                    <a:cubicBezTo>
                      <a:pt x="39" y="114"/>
                      <a:pt x="39" y="113"/>
                      <a:pt x="39" y="113"/>
                    </a:cubicBezTo>
                    <a:cubicBezTo>
                      <a:pt x="39" y="113"/>
                      <a:pt x="39" y="113"/>
                      <a:pt x="39" y="113"/>
                    </a:cubicBezTo>
                    <a:cubicBezTo>
                      <a:pt x="39" y="112"/>
                      <a:pt x="39" y="112"/>
                      <a:pt x="39" y="112"/>
                    </a:cubicBezTo>
                    <a:cubicBezTo>
                      <a:pt x="39" y="112"/>
                      <a:pt x="39" y="112"/>
                      <a:pt x="39" y="111"/>
                    </a:cubicBezTo>
                    <a:cubicBezTo>
                      <a:pt x="40" y="111"/>
                      <a:pt x="40" y="111"/>
                      <a:pt x="40" y="111"/>
                    </a:cubicBezTo>
                    <a:cubicBezTo>
                      <a:pt x="40" y="111"/>
                      <a:pt x="41" y="111"/>
                      <a:pt x="41" y="111"/>
                    </a:cubicBezTo>
                    <a:cubicBezTo>
                      <a:pt x="41" y="111"/>
                      <a:pt x="41" y="111"/>
                      <a:pt x="41" y="111"/>
                    </a:cubicBezTo>
                    <a:cubicBezTo>
                      <a:pt x="42" y="111"/>
                      <a:pt x="42" y="111"/>
                      <a:pt x="42" y="111"/>
                    </a:cubicBezTo>
                    <a:cubicBezTo>
                      <a:pt x="42" y="111"/>
                      <a:pt x="42" y="111"/>
                      <a:pt x="42" y="111"/>
                    </a:cubicBezTo>
                    <a:cubicBezTo>
                      <a:pt x="42" y="111"/>
                      <a:pt x="42" y="111"/>
                      <a:pt x="42" y="111"/>
                    </a:cubicBezTo>
                    <a:cubicBezTo>
                      <a:pt x="43" y="111"/>
                      <a:pt x="43" y="111"/>
                      <a:pt x="43" y="111"/>
                    </a:cubicBezTo>
                    <a:cubicBezTo>
                      <a:pt x="43" y="111"/>
                      <a:pt x="43" y="111"/>
                      <a:pt x="43" y="111"/>
                    </a:cubicBezTo>
                    <a:cubicBezTo>
                      <a:pt x="43" y="111"/>
                      <a:pt x="44" y="111"/>
                      <a:pt x="44" y="111"/>
                    </a:cubicBezTo>
                    <a:cubicBezTo>
                      <a:pt x="44" y="111"/>
                      <a:pt x="44" y="111"/>
                      <a:pt x="44" y="111"/>
                    </a:cubicBezTo>
                    <a:cubicBezTo>
                      <a:pt x="44" y="111"/>
                      <a:pt x="44" y="111"/>
                      <a:pt x="45" y="111"/>
                    </a:cubicBezTo>
                    <a:cubicBezTo>
                      <a:pt x="45" y="111"/>
                      <a:pt x="45" y="111"/>
                      <a:pt x="45" y="111"/>
                    </a:cubicBezTo>
                    <a:cubicBezTo>
                      <a:pt x="46" y="111"/>
                      <a:pt x="46" y="111"/>
                      <a:pt x="47" y="111"/>
                    </a:cubicBezTo>
                    <a:cubicBezTo>
                      <a:pt x="48" y="110"/>
                      <a:pt x="49" y="110"/>
                      <a:pt x="50" y="109"/>
                    </a:cubicBezTo>
                    <a:cubicBezTo>
                      <a:pt x="50" y="109"/>
                      <a:pt x="51" y="108"/>
                      <a:pt x="52" y="108"/>
                    </a:cubicBezTo>
                    <a:cubicBezTo>
                      <a:pt x="53" y="107"/>
                      <a:pt x="54" y="107"/>
                      <a:pt x="55" y="106"/>
                    </a:cubicBezTo>
                    <a:cubicBezTo>
                      <a:pt x="56" y="106"/>
                      <a:pt x="56" y="106"/>
                      <a:pt x="56" y="106"/>
                    </a:cubicBezTo>
                    <a:cubicBezTo>
                      <a:pt x="57" y="105"/>
                      <a:pt x="58" y="104"/>
                      <a:pt x="58" y="104"/>
                    </a:cubicBezTo>
                    <a:cubicBezTo>
                      <a:pt x="59" y="103"/>
                      <a:pt x="59" y="103"/>
                      <a:pt x="60" y="102"/>
                    </a:cubicBezTo>
                    <a:cubicBezTo>
                      <a:pt x="60" y="101"/>
                      <a:pt x="61" y="101"/>
                      <a:pt x="61" y="99"/>
                    </a:cubicBezTo>
                    <a:cubicBezTo>
                      <a:pt x="61" y="98"/>
                      <a:pt x="61" y="97"/>
                      <a:pt x="62" y="95"/>
                    </a:cubicBezTo>
                    <a:cubicBezTo>
                      <a:pt x="62" y="93"/>
                      <a:pt x="62" y="92"/>
                      <a:pt x="62" y="90"/>
                    </a:cubicBezTo>
                    <a:cubicBezTo>
                      <a:pt x="62" y="89"/>
                      <a:pt x="62" y="87"/>
                      <a:pt x="62" y="86"/>
                    </a:cubicBezTo>
                    <a:cubicBezTo>
                      <a:pt x="61" y="85"/>
                      <a:pt x="61" y="83"/>
                      <a:pt x="61" y="82"/>
                    </a:cubicBezTo>
                    <a:cubicBezTo>
                      <a:pt x="61" y="81"/>
                      <a:pt x="60" y="80"/>
                      <a:pt x="60" y="79"/>
                    </a:cubicBezTo>
                    <a:cubicBezTo>
                      <a:pt x="60" y="78"/>
                      <a:pt x="60" y="78"/>
                      <a:pt x="60" y="78"/>
                    </a:cubicBezTo>
                    <a:cubicBezTo>
                      <a:pt x="60" y="77"/>
                      <a:pt x="60" y="77"/>
                      <a:pt x="60" y="77"/>
                    </a:cubicBezTo>
                    <a:cubicBezTo>
                      <a:pt x="59" y="76"/>
                      <a:pt x="59" y="76"/>
                      <a:pt x="59" y="76"/>
                    </a:cubicBezTo>
                    <a:cubicBezTo>
                      <a:pt x="59" y="76"/>
                      <a:pt x="59" y="75"/>
                      <a:pt x="59" y="75"/>
                    </a:cubicBezTo>
                    <a:cubicBezTo>
                      <a:pt x="59" y="75"/>
                      <a:pt x="59" y="74"/>
                      <a:pt x="58" y="72"/>
                    </a:cubicBezTo>
                    <a:cubicBezTo>
                      <a:pt x="58" y="71"/>
                      <a:pt x="57" y="70"/>
                      <a:pt x="56" y="68"/>
                    </a:cubicBezTo>
                    <a:cubicBezTo>
                      <a:pt x="55" y="67"/>
                      <a:pt x="54" y="65"/>
                      <a:pt x="53" y="64"/>
                    </a:cubicBezTo>
                    <a:cubicBezTo>
                      <a:pt x="53" y="63"/>
                      <a:pt x="52" y="63"/>
                      <a:pt x="51" y="63"/>
                    </a:cubicBezTo>
                    <a:cubicBezTo>
                      <a:pt x="51" y="63"/>
                      <a:pt x="50" y="62"/>
                      <a:pt x="50" y="62"/>
                    </a:cubicBezTo>
                    <a:cubicBezTo>
                      <a:pt x="49" y="61"/>
                      <a:pt x="48" y="61"/>
                      <a:pt x="47" y="60"/>
                    </a:cubicBezTo>
                    <a:cubicBezTo>
                      <a:pt x="46" y="59"/>
                      <a:pt x="45" y="58"/>
                      <a:pt x="43" y="57"/>
                    </a:cubicBezTo>
                    <a:cubicBezTo>
                      <a:pt x="42" y="55"/>
                      <a:pt x="40" y="54"/>
                      <a:pt x="39" y="53"/>
                    </a:cubicBezTo>
                    <a:cubicBezTo>
                      <a:pt x="39" y="52"/>
                      <a:pt x="38" y="52"/>
                      <a:pt x="38" y="52"/>
                    </a:cubicBezTo>
                    <a:cubicBezTo>
                      <a:pt x="38" y="52"/>
                      <a:pt x="38" y="52"/>
                      <a:pt x="38" y="52"/>
                    </a:cubicBezTo>
                    <a:cubicBezTo>
                      <a:pt x="38" y="52"/>
                      <a:pt x="38" y="51"/>
                      <a:pt x="37" y="51"/>
                    </a:cubicBezTo>
                    <a:cubicBezTo>
                      <a:pt x="37" y="51"/>
                      <a:pt x="37" y="51"/>
                      <a:pt x="37" y="51"/>
                    </a:cubicBezTo>
                    <a:cubicBezTo>
                      <a:pt x="37" y="51"/>
                      <a:pt x="37" y="51"/>
                      <a:pt x="37" y="50"/>
                    </a:cubicBezTo>
                    <a:cubicBezTo>
                      <a:pt x="36" y="50"/>
                      <a:pt x="36" y="50"/>
                      <a:pt x="36" y="50"/>
                    </a:cubicBezTo>
                    <a:cubicBezTo>
                      <a:pt x="36" y="49"/>
                      <a:pt x="36" y="49"/>
                      <a:pt x="36" y="49"/>
                    </a:cubicBezTo>
                    <a:cubicBezTo>
                      <a:pt x="36" y="49"/>
                      <a:pt x="36" y="48"/>
                      <a:pt x="36" y="48"/>
                    </a:cubicBezTo>
                    <a:cubicBezTo>
                      <a:pt x="35" y="48"/>
                      <a:pt x="35" y="48"/>
                      <a:pt x="35" y="47"/>
                    </a:cubicBezTo>
                    <a:cubicBezTo>
                      <a:pt x="35" y="47"/>
                      <a:pt x="35" y="47"/>
                      <a:pt x="35" y="46"/>
                    </a:cubicBezTo>
                    <a:cubicBezTo>
                      <a:pt x="35" y="46"/>
                      <a:pt x="34" y="46"/>
                      <a:pt x="34" y="45"/>
                    </a:cubicBezTo>
                    <a:cubicBezTo>
                      <a:pt x="34" y="45"/>
                      <a:pt x="34" y="45"/>
                      <a:pt x="33" y="45"/>
                    </a:cubicBezTo>
                    <a:cubicBezTo>
                      <a:pt x="33" y="44"/>
                      <a:pt x="32" y="43"/>
                      <a:pt x="32" y="42"/>
                    </a:cubicBezTo>
                    <a:cubicBezTo>
                      <a:pt x="31" y="41"/>
                      <a:pt x="31" y="40"/>
                      <a:pt x="31" y="39"/>
                    </a:cubicBezTo>
                    <a:cubicBezTo>
                      <a:pt x="31" y="38"/>
                      <a:pt x="30" y="37"/>
                      <a:pt x="30" y="36"/>
                    </a:cubicBezTo>
                    <a:cubicBezTo>
                      <a:pt x="30" y="35"/>
                      <a:pt x="31" y="34"/>
                      <a:pt x="31" y="33"/>
                    </a:cubicBezTo>
                    <a:cubicBezTo>
                      <a:pt x="31" y="32"/>
                      <a:pt x="31" y="32"/>
                      <a:pt x="31" y="31"/>
                    </a:cubicBezTo>
                    <a:cubicBezTo>
                      <a:pt x="31" y="31"/>
                      <a:pt x="32" y="30"/>
                      <a:pt x="32" y="30"/>
                    </a:cubicBezTo>
                    <a:cubicBezTo>
                      <a:pt x="32" y="30"/>
                      <a:pt x="33" y="29"/>
                      <a:pt x="33" y="29"/>
                    </a:cubicBezTo>
                    <a:cubicBezTo>
                      <a:pt x="34" y="29"/>
                      <a:pt x="34" y="28"/>
                      <a:pt x="34" y="28"/>
                    </a:cubicBezTo>
                    <a:cubicBezTo>
                      <a:pt x="35" y="28"/>
                      <a:pt x="35" y="28"/>
                      <a:pt x="35" y="28"/>
                    </a:cubicBezTo>
                    <a:cubicBezTo>
                      <a:pt x="35" y="27"/>
                      <a:pt x="36" y="27"/>
                      <a:pt x="36" y="27"/>
                    </a:cubicBezTo>
                    <a:cubicBezTo>
                      <a:pt x="36" y="27"/>
                      <a:pt x="36" y="26"/>
                      <a:pt x="36" y="26"/>
                    </a:cubicBezTo>
                    <a:cubicBezTo>
                      <a:pt x="36" y="26"/>
                      <a:pt x="36" y="26"/>
                      <a:pt x="36" y="26"/>
                    </a:cubicBezTo>
                    <a:cubicBezTo>
                      <a:pt x="36" y="25"/>
                      <a:pt x="36" y="25"/>
                      <a:pt x="36" y="24"/>
                    </a:cubicBezTo>
                    <a:cubicBezTo>
                      <a:pt x="36" y="24"/>
                      <a:pt x="37" y="23"/>
                      <a:pt x="37" y="23"/>
                    </a:cubicBezTo>
                    <a:cubicBezTo>
                      <a:pt x="37" y="23"/>
                      <a:pt x="37" y="22"/>
                      <a:pt x="37" y="22"/>
                    </a:cubicBezTo>
                    <a:cubicBezTo>
                      <a:pt x="37" y="22"/>
                      <a:pt x="37" y="21"/>
                      <a:pt x="37" y="21"/>
                    </a:cubicBezTo>
                    <a:cubicBezTo>
                      <a:pt x="38" y="21"/>
                      <a:pt x="38" y="21"/>
                      <a:pt x="38" y="21"/>
                    </a:cubicBezTo>
                    <a:cubicBezTo>
                      <a:pt x="38" y="21"/>
                      <a:pt x="38" y="20"/>
                      <a:pt x="39" y="20"/>
                    </a:cubicBezTo>
                    <a:cubicBezTo>
                      <a:pt x="39" y="20"/>
                      <a:pt x="39" y="20"/>
                      <a:pt x="39" y="20"/>
                    </a:cubicBezTo>
                    <a:cubicBezTo>
                      <a:pt x="39" y="20"/>
                      <a:pt x="40" y="20"/>
                      <a:pt x="40" y="20"/>
                    </a:cubicBezTo>
                    <a:cubicBezTo>
                      <a:pt x="41" y="20"/>
                      <a:pt x="41" y="20"/>
                      <a:pt x="42" y="20"/>
                    </a:cubicBezTo>
                    <a:cubicBezTo>
                      <a:pt x="42" y="19"/>
                      <a:pt x="43" y="19"/>
                      <a:pt x="44" y="19"/>
                    </a:cubicBezTo>
                    <a:cubicBezTo>
                      <a:pt x="44" y="18"/>
                      <a:pt x="45" y="18"/>
                      <a:pt x="45" y="17"/>
                    </a:cubicBezTo>
                    <a:cubicBezTo>
                      <a:pt x="45" y="17"/>
                      <a:pt x="46" y="16"/>
                      <a:pt x="46" y="16"/>
                    </a:cubicBezTo>
                    <a:cubicBezTo>
                      <a:pt x="46" y="16"/>
                      <a:pt x="46" y="16"/>
                      <a:pt x="46" y="16"/>
                    </a:cubicBezTo>
                    <a:cubicBezTo>
                      <a:pt x="46" y="15"/>
                      <a:pt x="46" y="15"/>
                      <a:pt x="46" y="15"/>
                    </a:cubicBezTo>
                    <a:cubicBezTo>
                      <a:pt x="46" y="15"/>
                      <a:pt x="46" y="15"/>
                      <a:pt x="46" y="15"/>
                    </a:cubicBezTo>
                    <a:cubicBezTo>
                      <a:pt x="46" y="15"/>
                      <a:pt x="46" y="15"/>
                      <a:pt x="46" y="15"/>
                    </a:cubicBezTo>
                    <a:cubicBezTo>
                      <a:pt x="45" y="15"/>
                      <a:pt x="45" y="15"/>
                      <a:pt x="45" y="15"/>
                    </a:cubicBezTo>
                    <a:cubicBezTo>
                      <a:pt x="45" y="15"/>
                      <a:pt x="44" y="14"/>
                      <a:pt x="43" y="14"/>
                    </a:cubicBezTo>
                    <a:cubicBezTo>
                      <a:pt x="42" y="13"/>
                      <a:pt x="41" y="13"/>
                      <a:pt x="40" y="12"/>
                    </a:cubicBezTo>
                    <a:cubicBezTo>
                      <a:pt x="39" y="11"/>
                      <a:pt x="38" y="11"/>
                      <a:pt x="38" y="10"/>
                    </a:cubicBezTo>
                    <a:cubicBezTo>
                      <a:pt x="37" y="9"/>
                      <a:pt x="37" y="9"/>
                      <a:pt x="36" y="8"/>
                    </a:cubicBezTo>
                    <a:cubicBezTo>
                      <a:pt x="36" y="8"/>
                      <a:pt x="37" y="8"/>
                      <a:pt x="37" y="8"/>
                    </a:cubicBezTo>
                    <a:cubicBezTo>
                      <a:pt x="37" y="7"/>
                      <a:pt x="37" y="7"/>
                      <a:pt x="37" y="7"/>
                    </a:cubicBezTo>
                    <a:cubicBezTo>
                      <a:pt x="37" y="7"/>
                      <a:pt x="37" y="7"/>
                      <a:pt x="37" y="7"/>
                    </a:cubicBezTo>
                    <a:cubicBezTo>
                      <a:pt x="37" y="7"/>
                      <a:pt x="37" y="6"/>
                      <a:pt x="37" y="6"/>
                    </a:cubicBezTo>
                    <a:cubicBezTo>
                      <a:pt x="37" y="6"/>
                      <a:pt x="37" y="6"/>
                      <a:pt x="37" y="6"/>
                    </a:cubicBezTo>
                    <a:cubicBezTo>
                      <a:pt x="37" y="6"/>
                      <a:pt x="37" y="6"/>
                      <a:pt x="37" y="6"/>
                    </a:cubicBezTo>
                    <a:cubicBezTo>
                      <a:pt x="37" y="6"/>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6" y="4"/>
                      <a:pt x="36" y="4"/>
                    </a:cubicBezTo>
                    <a:cubicBezTo>
                      <a:pt x="36" y="4"/>
                      <a:pt x="36" y="4"/>
                      <a:pt x="35" y="4"/>
                    </a:cubicBezTo>
                    <a:cubicBezTo>
                      <a:pt x="35" y="4"/>
                      <a:pt x="35" y="4"/>
                      <a:pt x="35" y="4"/>
                    </a:cubicBezTo>
                    <a:cubicBezTo>
                      <a:pt x="33" y="3"/>
                      <a:pt x="32" y="3"/>
                      <a:pt x="32" y="3"/>
                    </a:cubicBezTo>
                    <a:cubicBezTo>
                      <a:pt x="31" y="3"/>
                      <a:pt x="30" y="2"/>
                      <a:pt x="30" y="2"/>
                    </a:cubicBezTo>
                    <a:cubicBezTo>
                      <a:pt x="29" y="2"/>
                      <a:pt x="29" y="1"/>
                      <a:pt x="28" y="1"/>
                    </a:cubicBezTo>
                    <a:cubicBezTo>
                      <a:pt x="28" y="1"/>
                      <a:pt x="28" y="1"/>
                      <a:pt x="28" y="0"/>
                    </a:cubicBezTo>
                    <a:cubicBezTo>
                      <a:pt x="27" y="0"/>
                      <a:pt x="27" y="0"/>
                      <a:pt x="27"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8" name="Freeform 122">
                <a:extLst>
                  <a:ext uri="{FF2B5EF4-FFF2-40B4-BE49-F238E27FC236}">
                    <a16:creationId xmlns:a16="http://schemas.microsoft.com/office/drawing/2014/main" id="{A8D0E3AE-0F91-F64F-AE49-FE77B160843D}"/>
                  </a:ext>
                </a:extLst>
              </p:cNvPr>
              <p:cNvSpPr>
                <a:spLocks noEditPoints="1"/>
              </p:cNvSpPr>
              <p:nvPr/>
            </p:nvSpPr>
            <p:spPr bwMode="auto">
              <a:xfrm>
                <a:off x="4627" y="1028"/>
                <a:ext cx="67" cy="136"/>
              </a:xfrm>
              <a:custGeom>
                <a:avLst/>
                <a:gdLst>
                  <a:gd name="T0" fmla="*/ 26 w 63"/>
                  <a:gd name="T1" fmla="*/ 111 h 127"/>
                  <a:gd name="T2" fmla="*/ 26 w 63"/>
                  <a:gd name="T3" fmla="*/ 111 h 127"/>
                  <a:gd name="T4" fmla="*/ 27 w 63"/>
                  <a:gd name="T5" fmla="*/ 109 h 127"/>
                  <a:gd name="T6" fmla="*/ 50 w 63"/>
                  <a:gd name="T7" fmla="*/ 86 h 127"/>
                  <a:gd name="T8" fmla="*/ 47 w 63"/>
                  <a:gd name="T9" fmla="*/ 79 h 127"/>
                  <a:gd name="T10" fmla="*/ 47 w 63"/>
                  <a:gd name="T11" fmla="*/ 76 h 127"/>
                  <a:gd name="T12" fmla="*/ 14 w 63"/>
                  <a:gd name="T13" fmla="*/ 21 h 127"/>
                  <a:gd name="T14" fmla="*/ 9 w 63"/>
                  <a:gd name="T15" fmla="*/ 20 h 127"/>
                  <a:gd name="T16" fmla="*/ 13 w 63"/>
                  <a:gd name="T17" fmla="*/ 21 h 127"/>
                  <a:gd name="T18" fmla="*/ 9 w 63"/>
                  <a:gd name="T19" fmla="*/ 20 h 127"/>
                  <a:gd name="T20" fmla="*/ 7 w 63"/>
                  <a:gd name="T21" fmla="*/ 18 h 127"/>
                  <a:gd name="T22" fmla="*/ 39 w 63"/>
                  <a:gd name="T23" fmla="*/ 20 h 127"/>
                  <a:gd name="T24" fmla="*/ 35 w 63"/>
                  <a:gd name="T25" fmla="*/ 28 h 127"/>
                  <a:gd name="T26" fmla="*/ 33 w 63"/>
                  <a:gd name="T27" fmla="*/ 45 h 127"/>
                  <a:gd name="T28" fmla="*/ 37 w 63"/>
                  <a:gd name="T29" fmla="*/ 51 h 127"/>
                  <a:gd name="T30" fmla="*/ 56 w 63"/>
                  <a:gd name="T31" fmla="*/ 68 h 127"/>
                  <a:gd name="T32" fmla="*/ 62 w 63"/>
                  <a:gd name="T33" fmla="*/ 90 h 127"/>
                  <a:gd name="T34" fmla="*/ 47 w 63"/>
                  <a:gd name="T35" fmla="*/ 111 h 127"/>
                  <a:gd name="T36" fmla="*/ 42 w 63"/>
                  <a:gd name="T37" fmla="*/ 111 h 127"/>
                  <a:gd name="T38" fmla="*/ 38 w 63"/>
                  <a:gd name="T39" fmla="*/ 114 h 127"/>
                  <a:gd name="T40" fmla="*/ 36 w 63"/>
                  <a:gd name="T41" fmla="*/ 118 h 127"/>
                  <a:gd name="T42" fmla="*/ 27 w 63"/>
                  <a:gd name="T43" fmla="*/ 126 h 127"/>
                  <a:gd name="T44" fmla="*/ 25 w 63"/>
                  <a:gd name="T45" fmla="*/ 120 h 127"/>
                  <a:gd name="T46" fmla="*/ 26 w 63"/>
                  <a:gd name="T47" fmla="*/ 115 h 127"/>
                  <a:gd name="T48" fmla="*/ 23 w 63"/>
                  <a:gd name="T49" fmla="*/ 113 h 127"/>
                  <a:gd name="T50" fmla="*/ 24 w 63"/>
                  <a:gd name="T51" fmla="*/ 115 h 127"/>
                  <a:gd name="T52" fmla="*/ 24 w 63"/>
                  <a:gd name="T53" fmla="*/ 120 h 127"/>
                  <a:gd name="T54" fmla="*/ 28 w 63"/>
                  <a:gd name="T55" fmla="*/ 127 h 127"/>
                  <a:gd name="T56" fmla="*/ 37 w 63"/>
                  <a:gd name="T57" fmla="*/ 118 h 127"/>
                  <a:gd name="T58" fmla="*/ 39 w 63"/>
                  <a:gd name="T59" fmla="*/ 115 h 127"/>
                  <a:gd name="T60" fmla="*/ 42 w 63"/>
                  <a:gd name="T61" fmla="*/ 112 h 127"/>
                  <a:gd name="T62" fmla="*/ 47 w 63"/>
                  <a:gd name="T63" fmla="*/ 112 h 127"/>
                  <a:gd name="T64" fmla="*/ 63 w 63"/>
                  <a:gd name="T65" fmla="*/ 90 h 127"/>
                  <a:gd name="T66" fmla="*/ 57 w 63"/>
                  <a:gd name="T67" fmla="*/ 68 h 127"/>
                  <a:gd name="T68" fmla="*/ 38 w 63"/>
                  <a:gd name="T69" fmla="*/ 51 h 127"/>
                  <a:gd name="T70" fmla="*/ 34 w 63"/>
                  <a:gd name="T71" fmla="*/ 44 h 127"/>
                  <a:gd name="T72" fmla="*/ 36 w 63"/>
                  <a:gd name="T73" fmla="*/ 28 h 127"/>
                  <a:gd name="T74" fmla="*/ 39 w 63"/>
                  <a:gd name="T75" fmla="*/ 21 h 127"/>
                  <a:gd name="T76" fmla="*/ 47 w 63"/>
                  <a:gd name="T77" fmla="*/ 16 h 127"/>
                  <a:gd name="T78" fmla="*/ 0 w 63"/>
                  <a:gd name="T79" fmla="*/ 7 h 127"/>
                  <a:gd name="T80" fmla="*/ 1 w 63"/>
                  <a:gd name="T81" fmla="*/ 7 h 127"/>
                  <a:gd name="T82" fmla="*/ 1 w 63"/>
                  <a:gd name="T83" fmla="*/ 6 h 127"/>
                  <a:gd name="T84" fmla="*/ 2 w 63"/>
                  <a:gd name="T85" fmla="*/ 6 h 127"/>
                  <a:gd name="T86" fmla="*/ 21 w 63"/>
                  <a:gd name="T87" fmla="*/ 5 h 127"/>
                  <a:gd name="T88" fmla="*/ 18 w 63"/>
                  <a:gd name="T89" fmla="*/ 5 h 127"/>
                  <a:gd name="T90" fmla="*/ 14 w 63"/>
                  <a:gd name="T91" fmla="*/ 6 h 127"/>
                  <a:gd name="T92" fmla="*/ 9 w 63"/>
                  <a:gd name="T93" fmla="*/ 4 h 127"/>
                  <a:gd name="T94" fmla="*/ 6 w 63"/>
                  <a:gd name="T95" fmla="*/ 6 h 127"/>
                  <a:gd name="T96" fmla="*/ 2 w 63"/>
                  <a:gd name="T97" fmla="*/ 5 h 127"/>
                  <a:gd name="T98" fmla="*/ 2 w 63"/>
                  <a:gd name="T99" fmla="*/ 6 h 127"/>
                  <a:gd name="T100" fmla="*/ 5 w 63"/>
                  <a:gd name="T101" fmla="*/ 6 h 127"/>
                  <a:gd name="T102" fmla="*/ 9 w 63"/>
                  <a:gd name="T103" fmla="*/ 5 h 127"/>
                  <a:gd name="T104" fmla="*/ 13 w 63"/>
                  <a:gd name="T105" fmla="*/ 6 h 127"/>
                  <a:gd name="T106" fmla="*/ 17 w 63"/>
                  <a:gd name="T107" fmla="*/ 5 h 127"/>
                  <a:gd name="T108" fmla="*/ 20 w 63"/>
                  <a:gd name="T109" fmla="*/ 5 h 127"/>
                  <a:gd name="T110" fmla="*/ 28 w 63"/>
                  <a:gd name="T111" fmla="*/ 0 h 127"/>
                  <a:gd name="T112" fmla="*/ 37 w 63"/>
                  <a:gd name="T113" fmla="*/ 5 h 127"/>
                  <a:gd name="T114" fmla="*/ 36 w 63"/>
                  <a:gd name="T115"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 h="127">
                    <a:moveTo>
                      <a:pt x="21" y="112"/>
                    </a:moveTo>
                    <a:cubicBezTo>
                      <a:pt x="21" y="112"/>
                      <a:pt x="21" y="112"/>
                      <a:pt x="21" y="112"/>
                    </a:cubicBezTo>
                    <a:cubicBezTo>
                      <a:pt x="22" y="113"/>
                      <a:pt x="22" y="113"/>
                      <a:pt x="22" y="113"/>
                    </a:cubicBezTo>
                    <a:cubicBezTo>
                      <a:pt x="21" y="113"/>
                      <a:pt x="21" y="113"/>
                      <a:pt x="21" y="113"/>
                    </a:cubicBezTo>
                    <a:cubicBezTo>
                      <a:pt x="21" y="113"/>
                      <a:pt x="21" y="113"/>
                      <a:pt x="21" y="112"/>
                    </a:cubicBezTo>
                    <a:cubicBezTo>
                      <a:pt x="21" y="112"/>
                      <a:pt x="21" y="112"/>
                      <a:pt x="21" y="112"/>
                    </a:cubicBezTo>
                    <a:cubicBezTo>
                      <a:pt x="21" y="112"/>
                      <a:pt x="21" y="112"/>
                      <a:pt x="21" y="112"/>
                    </a:cubicBezTo>
                    <a:moveTo>
                      <a:pt x="26" y="111"/>
                    </a:moveTo>
                    <a:cubicBezTo>
                      <a:pt x="26" y="111"/>
                      <a:pt x="26" y="111"/>
                      <a:pt x="26" y="111"/>
                    </a:cubicBezTo>
                    <a:cubicBezTo>
                      <a:pt x="26" y="111"/>
                      <a:pt x="26" y="111"/>
                      <a:pt x="26" y="111"/>
                    </a:cubicBezTo>
                    <a:cubicBezTo>
                      <a:pt x="25" y="111"/>
                      <a:pt x="25" y="111"/>
                      <a:pt x="25" y="111"/>
                    </a:cubicBezTo>
                    <a:cubicBezTo>
                      <a:pt x="25" y="111"/>
                      <a:pt x="25" y="111"/>
                      <a:pt x="25" y="111"/>
                    </a:cubicBezTo>
                    <a:cubicBezTo>
                      <a:pt x="25" y="111"/>
                      <a:pt x="25" y="111"/>
                      <a:pt x="25" y="111"/>
                    </a:cubicBezTo>
                    <a:cubicBezTo>
                      <a:pt x="25" y="111"/>
                      <a:pt x="25" y="111"/>
                      <a:pt x="26" y="111"/>
                    </a:cubicBezTo>
                    <a:cubicBezTo>
                      <a:pt x="26" y="111"/>
                      <a:pt x="26" y="111"/>
                      <a:pt x="26" y="111"/>
                    </a:cubicBezTo>
                    <a:cubicBezTo>
                      <a:pt x="26" y="111"/>
                      <a:pt x="26" y="111"/>
                      <a:pt x="26" y="111"/>
                    </a:cubicBezTo>
                    <a:moveTo>
                      <a:pt x="26" y="111"/>
                    </a:move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cubicBezTo>
                      <a:pt x="26" y="111"/>
                      <a:pt x="26" y="111"/>
                      <a:pt x="26" y="111"/>
                    </a:cubicBezTo>
                    <a:moveTo>
                      <a:pt x="28" y="108"/>
                    </a:moveTo>
                    <a:cubicBezTo>
                      <a:pt x="28" y="108"/>
                      <a:pt x="28" y="109"/>
                      <a:pt x="27" y="109"/>
                    </a:cubicBezTo>
                    <a:cubicBezTo>
                      <a:pt x="27" y="109"/>
                      <a:pt x="27" y="109"/>
                      <a:pt x="27" y="109"/>
                    </a:cubicBezTo>
                    <a:cubicBezTo>
                      <a:pt x="27" y="109"/>
                      <a:pt x="27" y="110"/>
                      <a:pt x="27" y="110"/>
                    </a:cubicBezTo>
                    <a:cubicBezTo>
                      <a:pt x="27" y="110"/>
                      <a:pt x="26" y="110"/>
                      <a:pt x="26" y="111"/>
                    </a:cubicBezTo>
                    <a:cubicBezTo>
                      <a:pt x="26" y="110"/>
                      <a:pt x="27" y="110"/>
                      <a:pt x="27" y="110"/>
                    </a:cubicBezTo>
                    <a:cubicBezTo>
                      <a:pt x="27" y="110"/>
                      <a:pt x="27" y="109"/>
                      <a:pt x="27" y="109"/>
                    </a:cubicBezTo>
                    <a:cubicBezTo>
                      <a:pt x="27" y="109"/>
                      <a:pt x="27" y="109"/>
                      <a:pt x="27" y="109"/>
                    </a:cubicBezTo>
                    <a:cubicBezTo>
                      <a:pt x="28" y="109"/>
                      <a:pt x="28" y="108"/>
                      <a:pt x="28" y="108"/>
                    </a:cubicBezTo>
                    <a:moveTo>
                      <a:pt x="50" y="86"/>
                    </a:move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cubicBezTo>
                      <a:pt x="50" y="86"/>
                      <a:pt x="50" y="86"/>
                      <a:pt x="50" y="86"/>
                    </a:cubicBezTo>
                    <a:moveTo>
                      <a:pt x="47" y="77"/>
                    </a:moveTo>
                    <a:cubicBezTo>
                      <a:pt x="47" y="77"/>
                      <a:pt x="47" y="78"/>
                      <a:pt x="47" y="79"/>
                    </a:cubicBezTo>
                    <a:cubicBezTo>
                      <a:pt x="47" y="79"/>
                      <a:pt x="47" y="80"/>
                      <a:pt x="47" y="81"/>
                    </a:cubicBezTo>
                    <a:cubicBezTo>
                      <a:pt x="48" y="82"/>
                      <a:pt x="48" y="83"/>
                      <a:pt x="48" y="83"/>
                    </a:cubicBezTo>
                    <a:cubicBezTo>
                      <a:pt x="49" y="84"/>
                      <a:pt x="49" y="85"/>
                      <a:pt x="50" y="86"/>
                    </a:cubicBezTo>
                    <a:cubicBezTo>
                      <a:pt x="49" y="85"/>
                      <a:pt x="49" y="84"/>
                      <a:pt x="48" y="84"/>
                    </a:cubicBezTo>
                    <a:cubicBezTo>
                      <a:pt x="48" y="83"/>
                      <a:pt x="48" y="82"/>
                      <a:pt x="48" y="81"/>
                    </a:cubicBezTo>
                    <a:cubicBezTo>
                      <a:pt x="47" y="81"/>
                      <a:pt x="47" y="80"/>
                      <a:pt x="47" y="79"/>
                    </a:cubicBezTo>
                    <a:cubicBezTo>
                      <a:pt x="47" y="78"/>
                      <a:pt x="47" y="77"/>
                      <a:pt x="47" y="77"/>
                    </a:cubicBezTo>
                    <a:moveTo>
                      <a:pt x="47" y="76"/>
                    </a:moveTo>
                    <a:cubicBezTo>
                      <a:pt x="47" y="76"/>
                      <a:pt x="47" y="76"/>
                      <a:pt x="47" y="76"/>
                    </a:cubicBezTo>
                    <a:cubicBezTo>
                      <a:pt x="47" y="76"/>
                      <a:pt x="47" y="76"/>
                      <a:pt x="47" y="77"/>
                    </a:cubicBezTo>
                    <a:cubicBezTo>
                      <a:pt x="47" y="77"/>
                      <a:pt x="47" y="77"/>
                      <a:pt x="47" y="77"/>
                    </a:cubicBezTo>
                    <a:cubicBezTo>
                      <a:pt x="47" y="77"/>
                      <a:pt x="47" y="77"/>
                      <a:pt x="47" y="77"/>
                    </a:cubicBezTo>
                    <a:cubicBezTo>
                      <a:pt x="47" y="77"/>
                      <a:pt x="47" y="77"/>
                      <a:pt x="47" y="77"/>
                    </a:cubicBezTo>
                    <a:cubicBezTo>
                      <a:pt x="47" y="77"/>
                      <a:pt x="47" y="77"/>
                      <a:pt x="47" y="77"/>
                    </a:cubicBezTo>
                    <a:cubicBezTo>
                      <a:pt x="47" y="76"/>
                      <a:pt x="47" y="76"/>
                      <a:pt x="47" y="76"/>
                    </a:cubicBezTo>
                    <a:cubicBezTo>
                      <a:pt x="47" y="76"/>
                      <a:pt x="47" y="76"/>
                      <a:pt x="47" y="76"/>
                    </a:cubicBezTo>
                    <a:moveTo>
                      <a:pt x="14" y="21"/>
                    </a:move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moveTo>
                      <a:pt x="8" y="20"/>
                    </a:moveTo>
                    <a:cubicBezTo>
                      <a:pt x="8" y="20"/>
                      <a:pt x="9" y="20"/>
                      <a:pt x="9" y="20"/>
                    </a:cubicBezTo>
                    <a:cubicBezTo>
                      <a:pt x="9" y="20"/>
                      <a:pt x="9" y="20"/>
                      <a:pt x="9" y="20"/>
                    </a:cubicBezTo>
                    <a:cubicBezTo>
                      <a:pt x="9" y="20"/>
                      <a:pt x="9" y="20"/>
                      <a:pt x="9" y="20"/>
                    </a:cubicBezTo>
                    <a:cubicBezTo>
                      <a:pt x="9" y="20"/>
                      <a:pt x="9" y="20"/>
                      <a:pt x="9" y="20"/>
                    </a:cubicBezTo>
                    <a:cubicBezTo>
                      <a:pt x="10" y="20"/>
                      <a:pt x="10" y="21"/>
                      <a:pt x="10" y="21"/>
                    </a:cubicBezTo>
                    <a:cubicBezTo>
                      <a:pt x="11" y="21"/>
                      <a:pt x="11" y="21"/>
                      <a:pt x="11" y="21"/>
                    </a:cubicBezTo>
                    <a:cubicBezTo>
                      <a:pt x="12" y="21"/>
                      <a:pt x="12" y="21"/>
                      <a:pt x="12" y="21"/>
                    </a:cubicBezTo>
                    <a:cubicBezTo>
                      <a:pt x="12" y="21"/>
                      <a:pt x="13" y="21"/>
                      <a:pt x="13" y="21"/>
                    </a:cubicBezTo>
                    <a:cubicBezTo>
                      <a:pt x="13" y="21"/>
                      <a:pt x="13" y="21"/>
                      <a:pt x="13" y="21"/>
                    </a:cubicBezTo>
                    <a:cubicBezTo>
                      <a:pt x="13" y="21"/>
                      <a:pt x="13" y="21"/>
                      <a:pt x="13" y="21"/>
                    </a:cubicBezTo>
                    <a:cubicBezTo>
                      <a:pt x="13" y="21"/>
                      <a:pt x="13" y="21"/>
                      <a:pt x="13" y="21"/>
                    </a:cubicBezTo>
                    <a:cubicBezTo>
                      <a:pt x="13" y="21"/>
                      <a:pt x="14" y="21"/>
                      <a:pt x="14" y="21"/>
                    </a:cubicBezTo>
                    <a:cubicBezTo>
                      <a:pt x="14" y="21"/>
                      <a:pt x="13" y="21"/>
                      <a:pt x="13" y="21"/>
                    </a:cubicBezTo>
                    <a:cubicBezTo>
                      <a:pt x="13" y="21"/>
                      <a:pt x="13" y="21"/>
                      <a:pt x="13" y="21"/>
                    </a:cubicBezTo>
                    <a:cubicBezTo>
                      <a:pt x="13" y="21"/>
                      <a:pt x="13" y="21"/>
                      <a:pt x="13" y="21"/>
                    </a:cubicBezTo>
                    <a:cubicBezTo>
                      <a:pt x="13" y="21"/>
                      <a:pt x="13" y="21"/>
                      <a:pt x="13" y="21"/>
                    </a:cubicBezTo>
                    <a:cubicBezTo>
                      <a:pt x="13" y="21"/>
                      <a:pt x="12" y="21"/>
                      <a:pt x="12" y="21"/>
                    </a:cubicBezTo>
                    <a:cubicBezTo>
                      <a:pt x="11" y="21"/>
                      <a:pt x="11" y="21"/>
                      <a:pt x="11" y="21"/>
                    </a:cubicBezTo>
                    <a:cubicBezTo>
                      <a:pt x="10" y="21"/>
                      <a:pt x="10" y="20"/>
                      <a:pt x="9" y="20"/>
                    </a:cubicBezTo>
                    <a:cubicBezTo>
                      <a:pt x="9" y="20"/>
                      <a:pt x="9" y="20"/>
                      <a:pt x="8" y="20"/>
                    </a:cubicBezTo>
                    <a:moveTo>
                      <a:pt x="7" y="18"/>
                    </a:move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7" y="18"/>
                    </a:cubicBezTo>
                    <a:cubicBezTo>
                      <a:pt x="7" y="18"/>
                      <a:pt x="7" y="18"/>
                      <a:pt x="7" y="18"/>
                    </a:cubicBezTo>
                    <a:cubicBezTo>
                      <a:pt x="7" y="18"/>
                      <a:pt x="7" y="18"/>
                      <a:pt x="7" y="18"/>
                    </a:cubicBezTo>
                    <a:moveTo>
                      <a:pt x="46" y="16"/>
                    </a:moveTo>
                    <a:cubicBezTo>
                      <a:pt x="46" y="16"/>
                      <a:pt x="46" y="16"/>
                      <a:pt x="46" y="16"/>
                    </a:cubicBezTo>
                    <a:cubicBezTo>
                      <a:pt x="46" y="16"/>
                      <a:pt x="45" y="17"/>
                      <a:pt x="45" y="17"/>
                    </a:cubicBezTo>
                    <a:cubicBezTo>
                      <a:pt x="45" y="18"/>
                      <a:pt x="44" y="18"/>
                      <a:pt x="44" y="19"/>
                    </a:cubicBezTo>
                    <a:cubicBezTo>
                      <a:pt x="43" y="19"/>
                      <a:pt x="42" y="19"/>
                      <a:pt x="42" y="20"/>
                    </a:cubicBezTo>
                    <a:cubicBezTo>
                      <a:pt x="41" y="20"/>
                      <a:pt x="41" y="20"/>
                      <a:pt x="40" y="20"/>
                    </a:cubicBezTo>
                    <a:cubicBezTo>
                      <a:pt x="40" y="20"/>
                      <a:pt x="39" y="20"/>
                      <a:pt x="39" y="20"/>
                    </a:cubicBezTo>
                    <a:cubicBezTo>
                      <a:pt x="39" y="20"/>
                      <a:pt x="39" y="20"/>
                      <a:pt x="39" y="20"/>
                    </a:cubicBezTo>
                    <a:cubicBezTo>
                      <a:pt x="38" y="20"/>
                      <a:pt x="38" y="21"/>
                      <a:pt x="38" y="21"/>
                    </a:cubicBezTo>
                    <a:cubicBezTo>
                      <a:pt x="38" y="21"/>
                      <a:pt x="38" y="21"/>
                      <a:pt x="37" y="21"/>
                    </a:cubicBezTo>
                    <a:cubicBezTo>
                      <a:pt x="37" y="21"/>
                      <a:pt x="37" y="22"/>
                      <a:pt x="37" y="22"/>
                    </a:cubicBezTo>
                    <a:cubicBezTo>
                      <a:pt x="37" y="22"/>
                      <a:pt x="37" y="23"/>
                      <a:pt x="37" y="23"/>
                    </a:cubicBezTo>
                    <a:cubicBezTo>
                      <a:pt x="37" y="23"/>
                      <a:pt x="36" y="24"/>
                      <a:pt x="36" y="24"/>
                    </a:cubicBezTo>
                    <a:cubicBezTo>
                      <a:pt x="36" y="25"/>
                      <a:pt x="36" y="25"/>
                      <a:pt x="36" y="26"/>
                    </a:cubicBezTo>
                    <a:cubicBezTo>
                      <a:pt x="36" y="26"/>
                      <a:pt x="36" y="26"/>
                      <a:pt x="36" y="26"/>
                    </a:cubicBezTo>
                    <a:cubicBezTo>
                      <a:pt x="36" y="26"/>
                      <a:pt x="36" y="27"/>
                      <a:pt x="36" y="27"/>
                    </a:cubicBezTo>
                    <a:cubicBezTo>
                      <a:pt x="36" y="27"/>
                      <a:pt x="35" y="27"/>
                      <a:pt x="35" y="28"/>
                    </a:cubicBezTo>
                    <a:cubicBezTo>
                      <a:pt x="35" y="28"/>
                      <a:pt x="35" y="28"/>
                      <a:pt x="34" y="28"/>
                    </a:cubicBezTo>
                    <a:cubicBezTo>
                      <a:pt x="34" y="28"/>
                      <a:pt x="34" y="29"/>
                      <a:pt x="33" y="29"/>
                    </a:cubicBezTo>
                    <a:cubicBezTo>
                      <a:pt x="33" y="29"/>
                      <a:pt x="32" y="30"/>
                      <a:pt x="32" y="30"/>
                    </a:cubicBezTo>
                    <a:cubicBezTo>
                      <a:pt x="32" y="30"/>
                      <a:pt x="31" y="31"/>
                      <a:pt x="31" y="31"/>
                    </a:cubicBezTo>
                    <a:cubicBezTo>
                      <a:pt x="31" y="32"/>
                      <a:pt x="31" y="32"/>
                      <a:pt x="31" y="33"/>
                    </a:cubicBezTo>
                    <a:cubicBezTo>
                      <a:pt x="31" y="34"/>
                      <a:pt x="30" y="35"/>
                      <a:pt x="30" y="36"/>
                    </a:cubicBezTo>
                    <a:cubicBezTo>
                      <a:pt x="30" y="37"/>
                      <a:pt x="31" y="38"/>
                      <a:pt x="31" y="39"/>
                    </a:cubicBezTo>
                    <a:cubicBezTo>
                      <a:pt x="31" y="40"/>
                      <a:pt x="31" y="41"/>
                      <a:pt x="32" y="42"/>
                    </a:cubicBezTo>
                    <a:cubicBezTo>
                      <a:pt x="32" y="43"/>
                      <a:pt x="33" y="44"/>
                      <a:pt x="33" y="45"/>
                    </a:cubicBezTo>
                    <a:cubicBezTo>
                      <a:pt x="34" y="45"/>
                      <a:pt x="34" y="45"/>
                      <a:pt x="34" y="45"/>
                    </a:cubicBezTo>
                    <a:cubicBezTo>
                      <a:pt x="34" y="46"/>
                      <a:pt x="35" y="46"/>
                      <a:pt x="35" y="46"/>
                    </a:cubicBezTo>
                    <a:cubicBezTo>
                      <a:pt x="35" y="47"/>
                      <a:pt x="35" y="47"/>
                      <a:pt x="35" y="47"/>
                    </a:cubicBezTo>
                    <a:cubicBezTo>
                      <a:pt x="35" y="48"/>
                      <a:pt x="35" y="48"/>
                      <a:pt x="36" y="48"/>
                    </a:cubicBezTo>
                    <a:cubicBezTo>
                      <a:pt x="36" y="48"/>
                      <a:pt x="36" y="49"/>
                      <a:pt x="36" y="49"/>
                    </a:cubicBezTo>
                    <a:cubicBezTo>
                      <a:pt x="36" y="49"/>
                      <a:pt x="36" y="49"/>
                      <a:pt x="36" y="50"/>
                    </a:cubicBezTo>
                    <a:cubicBezTo>
                      <a:pt x="36" y="50"/>
                      <a:pt x="36" y="50"/>
                      <a:pt x="37" y="50"/>
                    </a:cubicBezTo>
                    <a:cubicBezTo>
                      <a:pt x="37" y="51"/>
                      <a:pt x="37" y="51"/>
                      <a:pt x="37" y="51"/>
                    </a:cubicBezTo>
                    <a:cubicBezTo>
                      <a:pt x="37" y="51"/>
                      <a:pt x="37" y="51"/>
                      <a:pt x="37" y="51"/>
                    </a:cubicBezTo>
                    <a:cubicBezTo>
                      <a:pt x="38" y="51"/>
                      <a:pt x="38" y="52"/>
                      <a:pt x="38" y="52"/>
                    </a:cubicBezTo>
                    <a:cubicBezTo>
                      <a:pt x="38" y="52"/>
                      <a:pt x="38" y="52"/>
                      <a:pt x="38" y="52"/>
                    </a:cubicBezTo>
                    <a:cubicBezTo>
                      <a:pt x="38" y="52"/>
                      <a:pt x="39" y="52"/>
                      <a:pt x="39" y="53"/>
                    </a:cubicBezTo>
                    <a:cubicBezTo>
                      <a:pt x="40" y="54"/>
                      <a:pt x="42" y="55"/>
                      <a:pt x="43" y="57"/>
                    </a:cubicBezTo>
                    <a:cubicBezTo>
                      <a:pt x="45" y="58"/>
                      <a:pt x="46" y="59"/>
                      <a:pt x="47" y="60"/>
                    </a:cubicBezTo>
                    <a:cubicBezTo>
                      <a:pt x="48" y="61"/>
                      <a:pt x="49" y="61"/>
                      <a:pt x="50" y="62"/>
                    </a:cubicBezTo>
                    <a:cubicBezTo>
                      <a:pt x="50" y="62"/>
                      <a:pt x="51" y="63"/>
                      <a:pt x="51" y="63"/>
                    </a:cubicBezTo>
                    <a:cubicBezTo>
                      <a:pt x="52" y="63"/>
                      <a:pt x="53" y="63"/>
                      <a:pt x="53" y="64"/>
                    </a:cubicBezTo>
                    <a:cubicBezTo>
                      <a:pt x="54" y="65"/>
                      <a:pt x="55" y="67"/>
                      <a:pt x="56" y="68"/>
                    </a:cubicBezTo>
                    <a:cubicBezTo>
                      <a:pt x="57" y="70"/>
                      <a:pt x="58" y="71"/>
                      <a:pt x="58" y="72"/>
                    </a:cubicBezTo>
                    <a:cubicBezTo>
                      <a:pt x="59" y="74"/>
                      <a:pt x="59" y="75"/>
                      <a:pt x="59" y="75"/>
                    </a:cubicBezTo>
                    <a:cubicBezTo>
                      <a:pt x="59" y="75"/>
                      <a:pt x="59" y="76"/>
                      <a:pt x="59" y="76"/>
                    </a:cubicBezTo>
                    <a:cubicBezTo>
                      <a:pt x="59" y="76"/>
                      <a:pt x="59" y="76"/>
                      <a:pt x="60" y="77"/>
                    </a:cubicBezTo>
                    <a:cubicBezTo>
                      <a:pt x="60" y="77"/>
                      <a:pt x="60" y="77"/>
                      <a:pt x="60" y="78"/>
                    </a:cubicBezTo>
                    <a:cubicBezTo>
                      <a:pt x="60" y="78"/>
                      <a:pt x="60" y="78"/>
                      <a:pt x="60" y="79"/>
                    </a:cubicBezTo>
                    <a:cubicBezTo>
                      <a:pt x="60" y="80"/>
                      <a:pt x="61" y="81"/>
                      <a:pt x="61" y="82"/>
                    </a:cubicBezTo>
                    <a:cubicBezTo>
                      <a:pt x="61" y="83"/>
                      <a:pt x="61" y="85"/>
                      <a:pt x="62" y="86"/>
                    </a:cubicBezTo>
                    <a:cubicBezTo>
                      <a:pt x="62" y="87"/>
                      <a:pt x="62" y="89"/>
                      <a:pt x="62" y="90"/>
                    </a:cubicBezTo>
                    <a:cubicBezTo>
                      <a:pt x="62" y="92"/>
                      <a:pt x="62" y="93"/>
                      <a:pt x="62" y="95"/>
                    </a:cubicBezTo>
                    <a:cubicBezTo>
                      <a:pt x="61" y="97"/>
                      <a:pt x="61" y="98"/>
                      <a:pt x="61" y="99"/>
                    </a:cubicBezTo>
                    <a:cubicBezTo>
                      <a:pt x="61" y="101"/>
                      <a:pt x="60" y="101"/>
                      <a:pt x="60" y="102"/>
                    </a:cubicBezTo>
                    <a:cubicBezTo>
                      <a:pt x="59" y="103"/>
                      <a:pt x="59" y="103"/>
                      <a:pt x="58" y="104"/>
                    </a:cubicBezTo>
                    <a:cubicBezTo>
                      <a:pt x="58" y="104"/>
                      <a:pt x="57" y="105"/>
                      <a:pt x="56" y="106"/>
                    </a:cubicBezTo>
                    <a:cubicBezTo>
                      <a:pt x="55" y="106"/>
                      <a:pt x="55" y="106"/>
                      <a:pt x="55" y="106"/>
                    </a:cubicBezTo>
                    <a:cubicBezTo>
                      <a:pt x="54" y="107"/>
                      <a:pt x="53" y="107"/>
                      <a:pt x="52" y="108"/>
                    </a:cubicBezTo>
                    <a:cubicBezTo>
                      <a:pt x="51" y="108"/>
                      <a:pt x="50" y="109"/>
                      <a:pt x="50" y="109"/>
                    </a:cubicBezTo>
                    <a:cubicBezTo>
                      <a:pt x="49" y="110"/>
                      <a:pt x="48" y="110"/>
                      <a:pt x="47" y="111"/>
                    </a:cubicBezTo>
                    <a:cubicBezTo>
                      <a:pt x="46" y="111"/>
                      <a:pt x="46" y="111"/>
                      <a:pt x="45" y="111"/>
                    </a:cubicBezTo>
                    <a:cubicBezTo>
                      <a:pt x="45" y="111"/>
                      <a:pt x="45" y="111"/>
                      <a:pt x="45" y="111"/>
                    </a:cubicBezTo>
                    <a:cubicBezTo>
                      <a:pt x="44" y="111"/>
                      <a:pt x="44" y="111"/>
                      <a:pt x="44" y="111"/>
                    </a:cubicBezTo>
                    <a:cubicBezTo>
                      <a:pt x="44" y="111"/>
                      <a:pt x="44" y="111"/>
                      <a:pt x="44" y="111"/>
                    </a:cubicBezTo>
                    <a:cubicBezTo>
                      <a:pt x="44" y="111"/>
                      <a:pt x="43" y="111"/>
                      <a:pt x="43" y="111"/>
                    </a:cubicBezTo>
                    <a:cubicBezTo>
                      <a:pt x="43" y="111"/>
                      <a:pt x="43" y="111"/>
                      <a:pt x="43" y="111"/>
                    </a:cubicBezTo>
                    <a:cubicBezTo>
                      <a:pt x="43" y="111"/>
                      <a:pt x="43" y="111"/>
                      <a:pt x="42" y="111"/>
                    </a:cubicBezTo>
                    <a:cubicBezTo>
                      <a:pt x="42" y="111"/>
                      <a:pt x="42" y="111"/>
                      <a:pt x="42" y="111"/>
                    </a:cubicBezTo>
                    <a:cubicBezTo>
                      <a:pt x="42" y="111"/>
                      <a:pt x="42" y="111"/>
                      <a:pt x="42" y="111"/>
                    </a:cubicBezTo>
                    <a:cubicBezTo>
                      <a:pt x="42" y="111"/>
                      <a:pt x="42" y="111"/>
                      <a:pt x="41" y="111"/>
                    </a:cubicBezTo>
                    <a:cubicBezTo>
                      <a:pt x="41" y="111"/>
                      <a:pt x="41" y="111"/>
                      <a:pt x="41" y="111"/>
                    </a:cubicBezTo>
                    <a:cubicBezTo>
                      <a:pt x="41" y="111"/>
                      <a:pt x="40" y="111"/>
                      <a:pt x="40" y="111"/>
                    </a:cubicBezTo>
                    <a:cubicBezTo>
                      <a:pt x="40" y="111"/>
                      <a:pt x="40" y="111"/>
                      <a:pt x="39" y="111"/>
                    </a:cubicBezTo>
                    <a:cubicBezTo>
                      <a:pt x="39" y="112"/>
                      <a:pt x="39" y="112"/>
                      <a:pt x="39" y="112"/>
                    </a:cubicBezTo>
                    <a:cubicBezTo>
                      <a:pt x="39" y="112"/>
                      <a:pt x="39" y="112"/>
                      <a:pt x="39" y="113"/>
                    </a:cubicBezTo>
                    <a:cubicBezTo>
                      <a:pt x="39" y="113"/>
                      <a:pt x="39" y="113"/>
                      <a:pt x="39" y="113"/>
                    </a:cubicBezTo>
                    <a:cubicBezTo>
                      <a:pt x="39" y="113"/>
                      <a:pt x="39" y="114"/>
                      <a:pt x="39" y="114"/>
                    </a:cubicBezTo>
                    <a:cubicBezTo>
                      <a:pt x="38" y="114"/>
                      <a:pt x="38" y="114"/>
                      <a:pt x="38" y="114"/>
                    </a:cubicBezTo>
                    <a:cubicBezTo>
                      <a:pt x="38" y="115"/>
                      <a:pt x="38" y="115"/>
                      <a:pt x="38" y="115"/>
                    </a:cubicBezTo>
                    <a:cubicBezTo>
                      <a:pt x="38" y="116"/>
                      <a:pt x="38" y="116"/>
                      <a:pt x="38" y="116"/>
                    </a:cubicBezTo>
                    <a:cubicBezTo>
                      <a:pt x="38" y="116"/>
                      <a:pt x="38" y="116"/>
                      <a:pt x="38" y="116"/>
                    </a:cubicBezTo>
                    <a:cubicBezTo>
                      <a:pt x="38" y="116"/>
                      <a:pt x="38" y="116"/>
                      <a:pt x="37" y="116"/>
                    </a:cubicBezTo>
                    <a:cubicBezTo>
                      <a:pt x="37" y="116"/>
                      <a:pt x="37" y="116"/>
                      <a:pt x="37" y="116"/>
                    </a:cubicBezTo>
                    <a:cubicBezTo>
                      <a:pt x="37" y="116"/>
                      <a:pt x="37" y="116"/>
                      <a:pt x="36" y="117"/>
                    </a:cubicBezTo>
                    <a:cubicBezTo>
                      <a:pt x="36" y="117"/>
                      <a:pt x="36" y="117"/>
                      <a:pt x="36" y="117"/>
                    </a:cubicBezTo>
                    <a:cubicBezTo>
                      <a:pt x="36" y="117"/>
                      <a:pt x="36" y="117"/>
                      <a:pt x="36" y="118"/>
                    </a:cubicBezTo>
                    <a:cubicBezTo>
                      <a:pt x="36" y="118"/>
                      <a:pt x="36" y="118"/>
                      <a:pt x="36" y="118"/>
                    </a:cubicBezTo>
                    <a:cubicBezTo>
                      <a:pt x="36" y="118"/>
                      <a:pt x="36" y="119"/>
                      <a:pt x="36" y="119"/>
                    </a:cubicBezTo>
                    <a:cubicBezTo>
                      <a:pt x="36" y="119"/>
                      <a:pt x="36" y="119"/>
                      <a:pt x="36" y="119"/>
                    </a:cubicBezTo>
                    <a:cubicBezTo>
                      <a:pt x="36" y="119"/>
                      <a:pt x="36" y="119"/>
                      <a:pt x="36" y="119"/>
                    </a:cubicBezTo>
                    <a:cubicBezTo>
                      <a:pt x="35" y="120"/>
                      <a:pt x="35" y="120"/>
                      <a:pt x="35" y="120"/>
                    </a:cubicBezTo>
                    <a:cubicBezTo>
                      <a:pt x="35" y="120"/>
                      <a:pt x="34" y="120"/>
                      <a:pt x="33" y="121"/>
                    </a:cubicBezTo>
                    <a:cubicBezTo>
                      <a:pt x="33" y="121"/>
                      <a:pt x="32" y="122"/>
                      <a:pt x="31" y="122"/>
                    </a:cubicBezTo>
                    <a:cubicBezTo>
                      <a:pt x="30" y="123"/>
                      <a:pt x="29" y="124"/>
                      <a:pt x="29" y="124"/>
                    </a:cubicBezTo>
                    <a:cubicBezTo>
                      <a:pt x="28" y="125"/>
                      <a:pt x="28" y="125"/>
                      <a:pt x="27" y="126"/>
                    </a:cubicBezTo>
                    <a:cubicBezTo>
                      <a:pt x="27" y="126"/>
                      <a:pt x="27" y="126"/>
                      <a:pt x="27" y="126"/>
                    </a:cubicBezTo>
                    <a:cubicBezTo>
                      <a:pt x="27" y="126"/>
                      <a:pt x="27" y="126"/>
                      <a:pt x="27" y="126"/>
                    </a:cubicBezTo>
                    <a:cubicBezTo>
                      <a:pt x="27" y="126"/>
                      <a:pt x="27" y="126"/>
                      <a:pt x="27" y="126"/>
                    </a:cubicBezTo>
                    <a:cubicBezTo>
                      <a:pt x="27" y="126"/>
                      <a:pt x="27" y="126"/>
                      <a:pt x="27" y="126"/>
                    </a:cubicBezTo>
                    <a:cubicBezTo>
                      <a:pt x="26" y="126"/>
                      <a:pt x="26" y="126"/>
                      <a:pt x="26" y="126"/>
                    </a:cubicBezTo>
                    <a:cubicBezTo>
                      <a:pt x="25" y="126"/>
                      <a:pt x="25" y="126"/>
                      <a:pt x="25" y="125"/>
                    </a:cubicBezTo>
                    <a:cubicBezTo>
                      <a:pt x="25" y="125"/>
                      <a:pt x="24" y="125"/>
                      <a:pt x="24" y="124"/>
                    </a:cubicBezTo>
                    <a:cubicBezTo>
                      <a:pt x="24" y="124"/>
                      <a:pt x="24" y="123"/>
                      <a:pt x="24" y="123"/>
                    </a:cubicBezTo>
                    <a:cubicBezTo>
                      <a:pt x="24" y="122"/>
                      <a:pt x="24" y="122"/>
                      <a:pt x="24" y="121"/>
                    </a:cubicBezTo>
                    <a:cubicBezTo>
                      <a:pt x="24" y="121"/>
                      <a:pt x="24" y="121"/>
                      <a:pt x="25" y="120"/>
                    </a:cubicBezTo>
                    <a:cubicBezTo>
                      <a:pt x="25" y="120"/>
                      <a:pt x="25" y="119"/>
                      <a:pt x="25" y="119"/>
                    </a:cubicBezTo>
                    <a:cubicBezTo>
                      <a:pt x="25" y="119"/>
                      <a:pt x="26" y="118"/>
                      <a:pt x="26" y="118"/>
                    </a:cubicBezTo>
                    <a:cubicBezTo>
                      <a:pt x="26" y="118"/>
                      <a:pt x="26" y="118"/>
                      <a:pt x="26" y="118"/>
                    </a:cubicBezTo>
                    <a:cubicBezTo>
                      <a:pt x="26" y="117"/>
                      <a:pt x="26" y="117"/>
                      <a:pt x="27" y="117"/>
                    </a:cubicBezTo>
                    <a:cubicBezTo>
                      <a:pt x="27" y="117"/>
                      <a:pt x="27" y="117"/>
                      <a:pt x="27" y="116"/>
                    </a:cubicBezTo>
                    <a:cubicBezTo>
                      <a:pt x="27" y="116"/>
                      <a:pt x="27" y="116"/>
                      <a:pt x="27" y="116"/>
                    </a:cubicBezTo>
                    <a:cubicBezTo>
                      <a:pt x="27" y="116"/>
                      <a:pt x="27" y="116"/>
                      <a:pt x="27" y="116"/>
                    </a:cubicBezTo>
                    <a:cubicBezTo>
                      <a:pt x="27" y="115"/>
                      <a:pt x="27" y="115"/>
                      <a:pt x="26" y="115"/>
                    </a:cubicBezTo>
                    <a:cubicBezTo>
                      <a:pt x="26" y="115"/>
                      <a:pt x="26" y="115"/>
                      <a:pt x="26" y="115"/>
                    </a:cubicBezTo>
                    <a:cubicBezTo>
                      <a:pt x="26" y="115"/>
                      <a:pt x="26" y="115"/>
                      <a:pt x="26" y="115"/>
                    </a:cubicBezTo>
                    <a:cubicBezTo>
                      <a:pt x="25" y="114"/>
                      <a:pt x="25" y="114"/>
                      <a:pt x="25" y="114"/>
                    </a:cubicBezTo>
                    <a:cubicBezTo>
                      <a:pt x="25" y="114"/>
                      <a:pt x="25" y="114"/>
                      <a:pt x="25" y="114"/>
                    </a:cubicBezTo>
                    <a:cubicBezTo>
                      <a:pt x="24" y="114"/>
                      <a:pt x="24" y="114"/>
                      <a:pt x="24" y="114"/>
                    </a:cubicBezTo>
                    <a:cubicBezTo>
                      <a:pt x="24" y="113"/>
                      <a:pt x="23" y="113"/>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3" y="113"/>
                      <a:pt x="23" y="113"/>
                      <a:pt x="23" y="113"/>
                    </a:cubicBezTo>
                    <a:cubicBezTo>
                      <a:pt x="22" y="113"/>
                      <a:pt x="22" y="113"/>
                      <a:pt x="22" y="113"/>
                    </a:cubicBezTo>
                    <a:cubicBezTo>
                      <a:pt x="22" y="113"/>
                      <a:pt x="22" y="113"/>
                      <a:pt x="22" y="113"/>
                    </a:cubicBezTo>
                    <a:cubicBezTo>
                      <a:pt x="22" y="113"/>
                      <a:pt x="22" y="113"/>
                      <a:pt x="22" y="113"/>
                    </a:cubicBezTo>
                    <a:cubicBezTo>
                      <a:pt x="22" y="113"/>
                      <a:pt x="22" y="114"/>
                      <a:pt x="22" y="114"/>
                    </a:cubicBezTo>
                    <a:cubicBezTo>
                      <a:pt x="23" y="114"/>
                      <a:pt x="23" y="114"/>
                      <a:pt x="23" y="114"/>
                    </a:cubicBezTo>
                    <a:cubicBezTo>
                      <a:pt x="23" y="114"/>
                      <a:pt x="24" y="115"/>
                      <a:pt x="24" y="115"/>
                    </a:cubicBezTo>
                    <a:cubicBezTo>
                      <a:pt x="24" y="115"/>
                      <a:pt x="24" y="115"/>
                      <a:pt x="25" y="115"/>
                    </a:cubicBezTo>
                    <a:cubicBezTo>
                      <a:pt x="26" y="116"/>
                      <a:pt x="26" y="116"/>
                      <a:pt x="26" y="116"/>
                    </a:cubicBezTo>
                    <a:cubicBezTo>
                      <a:pt x="26" y="116"/>
                      <a:pt x="26" y="116"/>
                      <a:pt x="26" y="116"/>
                    </a:cubicBezTo>
                    <a:cubicBezTo>
                      <a:pt x="26" y="116"/>
                      <a:pt x="26" y="116"/>
                      <a:pt x="26" y="116"/>
                    </a:cubicBezTo>
                    <a:cubicBezTo>
                      <a:pt x="26" y="116"/>
                      <a:pt x="26" y="117"/>
                      <a:pt x="26" y="117"/>
                    </a:cubicBezTo>
                    <a:cubicBezTo>
                      <a:pt x="25" y="117"/>
                      <a:pt x="25" y="117"/>
                      <a:pt x="25" y="117"/>
                    </a:cubicBezTo>
                    <a:cubicBezTo>
                      <a:pt x="25" y="117"/>
                      <a:pt x="25" y="117"/>
                      <a:pt x="25" y="118"/>
                    </a:cubicBezTo>
                    <a:cubicBezTo>
                      <a:pt x="25" y="118"/>
                      <a:pt x="25" y="118"/>
                      <a:pt x="24" y="119"/>
                    </a:cubicBezTo>
                    <a:cubicBezTo>
                      <a:pt x="24" y="119"/>
                      <a:pt x="24" y="119"/>
                      <a:pt x="24" y="120"/>
                    </a:cubicBezTo>
                    <a:cubicBezTo>
                      <a:pt x="23" y="120"/>
                      <a:pt x="23" y="121"/>
                      <a:pt x="23" y="121"/>
                    </a:cubicBezTo>
                    <a:cubicBezTo>
                      <a:pt x="23" y="122"/>
                      <a:pt x="23" y="122"/>
                      <a:pt x="23" y="123"/>
                    </a:cubicBezTo>
                    <a:cubicBezTo>
                      <a:pt x="23" y="123"/>
                      <a:pt x="23" y="124"/>
                      <a:pt x="23" y="125"/>
                    </a:cubicBezTo>
                    <a:cubicBezTo>
                      <a:pt x="24" y="125"/>
                      <a:pt x="24" y="126"/>
                      <a:pt x="24" y="126"/>
                    </a:cubicBezTo>
                    <a:cubicBezTo>
                      <a:pt x="25" y="126"/>
                      <a:pt x="25" y="127"/>
                      <a:pt x="25" y="127"/>
                    </a:cubicBezTo>
                    <a:cubicBezTo>
                      <a:pt x="26" y="127"/>
                      <a:pt x="26" y="127"/>
                      <a:pt x="27" y="127"/>
                    </a:cubicBezTo>
                    <a:cubicBezTo>
                      <a:pt x="27" y="127"/>
                      <a:pt x="27" y="127"/>
                      <a:pt x="27" y="127"/>
                    </a:cubicBezTo>
                    <a:cubicBezTo>
                      <a:pt x="27" y="127"/>
                      <a:pt x="27" y="127"/>
                      <a:pt x="28" y="127"/>
                    </a:cubicBezTo>
                    <a:cubicBezTo>
                      <a:pt x="28" y="127"/>
                      <a:pt x="28" y="127"/>
                      <a:pt x="28" y="127"/>
                    </a:cubicBezTo>
                    <a:cubicBezTo>
                      <a:pt x="28" y="127"/>
                      <a:pt x="28" y="126"/>
                      <a:pt x="28" y="126"/>
                    </a:cubicBezTo>
                    <a:cubicBezTo>
                      <a:pt x="29" y="126"/>
                      <a:pt x="29" y="125"/>
                      <a:pt x="30" y="125"/>
                    </a:cubicBezTo>
                    <a:cubicBezTo>
                      <a:pt x="30" y="124"/>
                      <a:pt x="31" y="124"/>
                      <a:pt x="32" y="123"/>
                    </a:cubicBezTo>
                    <a:cubicBezTo>
                      <a:pt x="32" y="122"/>
                      <a:pt x="33" y="122"/>
                      <a:pt x="34" y="122"/>
                    </a:cubicBezTo>
                    <a:cubicBezTo>
                      <a:pt x="35" y="121"/>
                      <a:pt x="35" y="121"/>
                      <a:pt x="36" y="121"/>
                    </a:cubicBezTo>
                    <a:cubicBezTo>
                      <a:pt x="36" y="121"/>
                      <a:pt x="36" y="120"/>
                      <a:pt x="36" y="120"/>
                    </a:cubicBezTo>
                    <a:cubicBezTo>
                      <a:pt x="36" y="120"/>
                      <a:pt x="37" y="120"/>
                      <a:pt x="37" y="120"/>
                    </a:cubicBezTo>
                    <a:cubicBezTo>
                      <a:pt x="37" y="119"/>
                      <a:pt x="37" y="119"/>
                      <a:pt x="37" y="119"/>
                    </a:cubicBezTo>
                    <a:cubicBezTo>
                      <a:pt x="37" y="119"/>
                      <a:pt x="37" y="118"/>
                      <a:pt x="37" y="118"/>
                    </a:cubicBezTo>
                    <a:cubicBezTo>
                      <a:pt x="37" y="118"/>
                      <a:pt x="37" y="118"/>
                      <a:pt x="37" y="118"/>
                    </a:cubicBezTo>
                    <a:cubicBezTo>
                      <a:pt x="37" y="118"/>
                      <a:pt x="37" y="118"/>
                      <a:pt x="37" y="117"/>
                    </a:cubicBezTo>
                    <a:cubicBezTo>
                      <a:pt x="37" y="117"/>
                      <a:pt x="37" y="117"/>
                      <a:pt x="37" y="117"/>
                    </a:cubicBezTo>
                    <a:cubicBezTo>
                      <a:pt x="37" y="117"/>
                      <a:pt x="37" y="117"/>
                      <a:pt x="37" y="117"/>
                    </a:cubicBezTo>
                    <a:cubicBezTo>
                      <a:pt x="37" y="117"/>
                      <a:pt x="37" y="117"/>
                      <a:pt x="37" y="117"/>
                    </a:cubicBezTo>
                    <a:cubicBezTo>
                      <a:pt x="38" y="117"/>
                      <a:pt x="38" y="117"/>
                      <a:pt x="38" y="117"/>
                    </a:cubicBezTo>
                    <a:cubicBezTo>
                      <a:pt x="39" y="117"/>
                      <a:pt x="39" y="117"/>
                      <a:pt x="39" y="116"/>
                    </a:cubicBezTo>
                    <a:cubicBezTo>
                      <a:pt x="39" y="116"/>
                      <a:pt x="39" y="116"/>
                      <a:pt x="39" y="116"/>
                    </a:cubicBezTo>
                    <a:cubicBezTo>
                      <a:pt x="39" y="115"/>
                      <a:pt x="39" y="115"/>
                      <a:pt x="39" y="115"/>
                    </a:cubicBezTo>
                    <a:cubicBezTo>
                      <a:pt x="39" y="114"/>
                      <a:pt x="39" y="114"/>
                      <a:pt x="40" y="114"/>
                    </a:cubicBezTo>
                    <a:cubicBezTo>
                      <a:pt x="40" y="114"/>
                      <a:pt x="40" y="114"/>
                      <a:pt x="40" y="114"/>
                    </a:cubicBezTo>
                    <a:cubicBezTo>
                      <a:pt x="40" y="113"/>
                      <a:pt x="40" y="113"/>
                      <a:pt x="40" y="113"/>
                    </a:cubicBezTo>
                    <a:cubicBezTo>
                      <a:pt x="40" y="113"/>
                      <a:pt x="40" y="113"/>
                      <a:pt x="40" y="113"/>
                    </a:cubicBezTo>
                    <a:cubicBezTo>
                      <a:pt x="40" y="112"/>
                      <a:pt x="40" y="112"/>
                      <a:pt x="40" y="112"/>
                    </a:cubicBezTo>
                    <a:cubicBezTo>
                      <a:pt x="40" y="112"/>
                      <a:pt x="40" y="112"/>
                      <a:pt x="40" y="112"/>
                    </a:cubicBezTo>
                    <a:cubicBezTo>
                      <a:pt x="41" y="112"/>
                      <a:pt x="41" y="112"/>
                      <a:pt x="41" y="112"/>
                    </a:cubicBezTo>
                    <a:cubicBezTo>
                      <a:pt x="41" y="112"/>
                      <a:pt x="41" y="112"/>
                      <a:pt x="41" y="112"/>
                    </a:cubicBezTo>
                    <a:cubicBezTo>
                      <a:pt x="42" y="112"/>
                      <a:pt x="42" y="112"/>
                      <a:pt x="42" y="112"/>
                    </a:cubicBezTo>
                    <a:cubicBezTo>
                      <a:pt x="42" y="112"/>
                      <a:pt x="42" y="112"/>
                      <a:pt x="42" y="112"/>
                    </a:cubicBezTo>
                    <a:cubicBezTo>
                      <a:pt x="42" y="112"/>
                      <a:pt x="42" y="112"/>
                      <a:pt x="42" y="112"/>
                    </a:cubicBezTo>
                    <a:cubicBezTo>
                      <a:pt x="43" y="112"/>
                      <a:pt x="43" y="112"/>
                      <a:pt x="43" y="112"/>
                    </a:cubicBezTo>
                    <a:cubicBezTo>
                      <a:pt x="43" y="112"/>
                      <a:pt x="43" y="112"/>
                      <a:pt x="43" y="112"/>
                    </a:cubicBezTo>
                    <a:cubicBezTo>
                      <a:pt x="43" y="112"/>
                      <a:pt x="44" y="112"/>
                      <a:pt x="44" y="112"/>
                    </a:cubicBezTo>
                    <a:cubicBezTo>
                      <a:pt x="44" y="112"/>
                      <a:pt x="44" y="112"/>
                      <a:pt x="44" y="112"/>
                    </a:cubicBezTo>
                    <a:cubicBezTo>
                      <a:pt x="44" y="112"/>
                      <a:pt x="44" y="112"/>
                      <a:pt x="45" y="112"/>
                    </a:cubicBezTo>
                    <a:cubicBezTo>
                      <a:pt x="45" y="112"/>
                      <a:pt x="45" y="112"/>
                      <a:pt x="45" y="112"/>
                    </a:cubicBezTo>
                    <a:cubicBezTo>
                      <a:pt x="46" y="112"/>
                      <a:pt x="46" y="112"/>
                      <a:pt x="47" y="112"/>
                    </a:cubicBezTo>
                    <a:cubicBezTo>
                      <a:pt x="48" y="111"/>
                      <a:pt x="49" y="111"/>
                      <a:pt x="50" y="110"/>
                    </a:cubicBezTo>
                    <a:cubicBezTo>
                      <a:pt x="51" y="110"/>
                      <a:pt x="52" y="109"/>
                      <a:pt x="53" y="109"/>
                    </a:cubicBezTo>
                    <a:cubicBezTo>
                      <a:pt x="54" y="108"/>
                      <a:pt x="55" y="108"/>
                      <a:pt x="56" y="107"/>
                    </a:cubicBezTo>
                    <a:cubicBezTo>
                      <a:pt x="56" y="106"/>
                      <a:pt x="56" y="106"/>
                      <a:pt x="56" y="106"/>
                    </a:cubicBezTo>
                    <a:cubicBezTo>
                      <a:pt x="57" y="106"/>
                      <a:pt x="58" y="105"/>
                      <a:pt x="59" y="105"/>
                    </a:cubicBezTo>
                    <a:cubicBezTo>
                      <a:pt x="60" y="104"/>
                      <a:pt x="60" y="103"/>
                      <a:pt x="61" y="103"/>
                    </a:cubicBezTo>
                    <a:cubicBezTo>
                      <a:pt x="61" y="102"/>
                      <a:pt x="61" y="101"/>
                      <a:pt x="62" y="100"/>
                    </a:cubicBezTo>
                    <a:cubicBezTo>
                      <a:pt x="62" y="98"/>
                      <a:pt x="62" y="97"/>
                      <a:pt x="63" y="95"/>
                    </a:cubicBezTo>
                    <a:cubicBezTo>
                      <a:pt x="63" y="93"/>
                      <a:pt x="63" y="92"/>
                      <a:pt x="63" y="90"/>
                    </a:cubicBezTo>
                    <a:cubicBezTo>
                      <a:pt x="63" y="89"/>
                      <a:pt x="63" y="87"/>
                      <a:pt x="63" y="86"/>
                    </a:cubicBezTo>
                    <a:cubicBezTo>
                      <a:pt x="62" y="84"/>
                      <a:pt x="62" y="83"/>
                      <a:pt x="62" y="82"/>
                    </a:cubicBezTo>
                    <a:cubicBezTo>
                      <a:pt x="62" y="81"/>
                      <a:pt x="61" y="79"/>
                      <a:pt x="61" y="78"/>
                    </a:cubicBezTo>
                    <a:cubicBezTo>
                      <a:pt x="61" y="78"/>
                      <a:pt x="61" y="78"/>
                      <a:pt x="61" y="77"/>
                    </a:cubicBezTo>
                    <a:cubicBezTo>
                      <a:pt x="61" y="77"/>
                      <a:pt x="61" y="77"/>
                      <a:pt x="61" y="77"/>
                    </a:cubicBezTo>
                    <a:cubicBezTo>
                      <a:pt x="60" y="76"/>
                      <a:pt x="60" y="76"/>
                      <a:pt x="60" y="76"/>
                    </a:cubicBezTo>
                    <a:cubicBezTo>
                      <a:pt x="60" y="76"/>
                      <a:pt x="60" y="75"/>
                      <a:pt x="60" y="75"/>
                    </a:cubicBezTo>
                    <a:cubicBezTo>
                      <a:pt x="60" y="75"/>
                      <a:pt x="60" y="74"/>
                      <a:pt x="59" y="72"/>
                    </a:cubicBezTo>
                    <a:cubicBezTo>
                      <a:pt x="59" y="71"/>
                      <a:pt x="58" y="69"/>
                      <a:pt x="57" y="68"/>
                    </a:cubicBezTo>
                    <a:cubicBezTo>
                      <a:pt x="56" y="66"/>
                      <a:pt x="55" y="65"/>
                      <a:pt x="54" y="63"/>
                    </a:cubicBezTo>
                    <a:cubicBezTo>
                      <a:pt x="53" y="62"/>
                      <a:pt x="52" y="62"/>
                      <a:pt x="51" y="62"/>
                    </a:cubicBezTo>
                    <a:cubicBezTo>
                      <a:pt x="51" y="62"/>
                      <a:pt x="50" y="61"/>
                      <a:pt x="49" y="60"/>
                    </a:cubicBezTo>
                    <a:cubicBezTo>
                      <a:pt x="48" y="60"/>
                      <a:pt x="47" y="59"/>
                      <a:pt x="46" y="58"/>
                    </a:cubicBezTo>
                    <a:cubicBezTo>
                      <a:pt x="45" y="57"/>
                      <a:pt x="43" y="55"/>
                      <a:pt x="42" y="54"/>
                    </a:cubicBezTo>
                    <a:cubicBezTo>
                      <a:pt x="41" y="53"/>
                      <a:pt x="40" y="52"/>
                      <a:pt x="39" y="52"/>
                    </a:cubicBezTo>
                    <a:cubicBezTo>
                      <a:pt x="39" y="52"/>
                      <a:pt x="39" y="51"/>
                      <a:pt x="39" y="51"/>
                    </a:cubicBezTo>
                    <a:cubicBezTo>
                      <a:pt x="39" y="51"/>
                      <a:pt x="39" y="51"/>
                      <a:pt x="38" y="51"/>
                    </a:cubicBezTo>
                    <a:cubicBezTo>
                      <a:pt x="38" y="51"/>
                      <a:pt x="38" y="51"/>
                      <a:pt x="38" y="51"/>
                    </a:cubicBezTo>
                    <a:cubicBezTo>
                      <a:pt x="38" y="51"/>
                      <a:pt x="38" y="50"/>
                      <a:pt x="38" y="50"/>
                    </a:cubicBezTo>
                    <a:cubicBezTo>
                      <a:pt x="38" y="50"/>
                      <a:pt x="38" y="50"/>
                      <a:pt x="37" y="50"/>
                    </a:cubicBezTo>
                    <a:cubicBezTo>
                      <a:pt x="37" y="50"/>
                      <a:pt x="37" y="49"/>
                      <a:pt x="37" y="49"/>
                    </a:cubicBezTo>
                    <a:cubicBezTo>
                      <a:pt x="37" y="49"/>
                      <a:pt x="37" y="49"/>
                      <a:pt x="37" y="49"/>
                    </a:cubicBezTo>
                    <a:cubicBezTo>
                      <a:pt x="37" y="48"/>
                      <a:pt x="37" y="48"/>
                      <a:pt x="36" y="48"/>
                    </a:cubicBezTo>
                    <a:cubicBezTo>
                      <a:pt x="36" y="48"/>
                      <a:pt x="36" y="47"/>
                      <a:pt x="36" y="47"/>
                    </a:cubicBezTo>
                    <a:cubicBezTo>
                      <a:pt x="36" y="47"/>
                      <a:pt x="36" y="46"/>
                      <a:pt x="36" y="46"/>
                    </a:cubicBezTo>
                    <a:cubicBezTo>
                      <a:pt x="35" y="46"/>
                      <a:pt x="35" y="45"/>
                      <a:pt x="35" y="45"/>
                    </a:cubicBezTo>
                    <a:cubicBezTo>
                      <a:pt x="35" y="45"/>
                      <a:pt x="34" y="44"/>
                      <a:pt x="34" y="44"/>
                    </a:cubicBezTo>
                    <a:cubicBezTo>
                      <a:pt x="33" y="43"/>
                      <a:pt x="33" y="43"/>
                      <a:pt x="33" y="42"/>
                    </a:cubicBezTo>
                    <a:cubicBezTo>
                      <a:pt x="32" y="41"/>
                      <a:pt x="32" y="40"/>
                      <a:pt x="32" y="39"/>
                    </a:cubicBezTo>
                    <a:cubicBezTo>
                      <a:pt x="32" y="38"/>
                      <a:pt x="31" y="37"/>
                      <a:pt x="31" y="36"/>
                    </a:cubicBezTo>
                    <a:cubicBezTo>
                      <a:pt x="31" y="35"/>
                      <a:pt x="32" y="34"/>
                      <a:pt x="32" y="33"/>
                    </a:cubicBezTo>
                    <a:cubicBezTo>
                      <a:pt x="32" y="32"/>
                      <a:pt x="32" y="32"/>
                      <a:pt x="32" y="32"/>
                    </a:cubicBezTo>
                    <a:cubicBezTo>
                      <a:pt x="32" y="31"/>
                      <a:pt x="33" y="31"/>
                      <a:pt x="33" y="31"/>
                    </a:cubicBezTo>
                    <a:cubicBezTo>
                      <a:pt x="33" y="30"/>
                      <a:pt x="33" y="30"/>
                      <a:pt x="34" y="30"/>
                    </a:cubicBezTo>
                    <a:cubicBezTo>
                      <a:pt x="34" y="29"/>
                      <a:pt x="35" y="29"/>
                      <a:pt x="35" y="29"/>
                    </a:cubicBezTo>
                    <a:cubicBezTo>
                      <a:pt x="35" y="29"/>
                      <a:pt x="36" y="28"/>
                      <a:pt x="36" y="28"/>
                    </a:cubicBezTo>
                    <a:cubicBezTo>
                      <a:pt x="36" y="28"/>
                      <a:pt x="37" y="28"/>
                      <a:pt x="37" y="27"/>
                    </a:cubicBezTo>
                    <a:cubicBezTo>
                      <a:pt x="37" y="27"/>
                      <a:pt x="37" y="27"/>
                      <a:pt x="37" y="27"/>
                    </a:cubicBezTo>
                    <a:cubicBezTo>
                      <a:pt x="37" y="26"/>
                      <a:pt x="38" y="26"/>
                      <a:pt x="37" y="25"/>
                    </a:cubicBezTo>
                    <a:cubicBezTo>
                      <a:pt x="37" y="25"/>
                      <a:pt x="37" y="25"/>
                      <a:pt x="37" y="24"/>
                    </a:cubicBezTo>
                    <a:cubicBezTo>
                      <a:pt x="37" y="24"/>
                      <a:pt x="38" y="24"/>
                      <a:pt x="38" y="23"/>
                    </a:cubicBezTo>
                    <a:cubicBezTo>
                      <a:pt x="38" y="23"/>
                      <a:pt x="38" y="23"/>
                      <a:pt x="38" y="22"/>
                    </a:cubicBezTo>
                    <a:cubicBezTo>
                      <a:pt x="38" y="22"/>
                      <a:pt x="38" y="22"/>
                      <a:pt x="38" y="22"/>
                    </a:cubicBezTo>
                    <a:cubicBezTo>
                      <a:pt x="38" y="22"/>
                      <a:pt x="38" y="22"/>
                      <a:pt x="39" y="22"/>
                    </a:cubicBezTo>
                    <a:cubicBezTo>
                      <a:pt x="39" y="21"/>
                      <a:pt x="39" y="21"/>
                      <a:pt x="39" y="21"/>
                    </a:cubicBezTo>
                    <a:cubicBezTo>
                      <a:pt x="39" y="21"/>
                      <a:pt x="39" y="21"/>
                      <a:pt x="40" y="21"/>
                    </a:cubicBezTo>
                    <a:cubicBezTo>
                      <a:pt x="40" y="21"/>
                      <a:pt x="40" y="21"/>
                      <a:pt x="40" y="21"/>
                    </a:cubicBezTo>
                    <a:cubicBezTo>
                      <a:pt x="41" y="21"/>
                      <a:pt x="42" y="21"/>
                      <a:pt x="42" y="21"/>
                    </a:cubicBezTo>
                    <a:cubicBezTo>
                      <a:pt x="43" y="20"/>
                      <a:pt x="44" y="20"/>
                      <a:pt x="44" y="20"/>
                    </a:cubicBezTo>
                    <a:cubicBezTo>
                      <a:pt x="45" y="19"/>
                      <a:pt x="45" y="19"/>
                      <a:pt x="46" y="18"/>
                    </a:cubicBezTo>
                    <a:cubicBezTo>
                      <a:pt x="46" y="18"/>
                      <a:pt x="47" y="17"/>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6" y="16"/>
                    </a:cubicBezTo>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moveTo>
                      <a:pt x="1" y="6"/>
                    </a:move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moveTo>
                      <a:pt x="2" y="6"/>
                    </a:move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2" y="6"/>
                    </a:cubicBezTo>
                    <a:cubicBezTo>
                      <a:pt x="2" y="6"/>
                      <a:pt x="2" y="6"/>
                      <a:pt x="2" y="6"/>
                    </a:cubicBezTo>
                    <a:moveTo>
                      <a:pt x="2" y="6"/>
                    </a:move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moveTo>
                      <a:pt x="27" y="0"/>
                    </a:moveTo>
                    <a:cubicBezTo>
                      <a:pt x="27" y="0"/>
                      <a:pt x="26" y="0"/>
                      <a:pt x="26" y="0"/>
                    </a:cubicBezTo>
                    <a:cubicBezTo>
                      <a:pt x="25" y="0"/>
                      <a:pt x="25" y="1"/>
                      <a:pt x="24" y="1"/>
                    </a:cubicBezTo>
                    <a:cubicBezTo>
                      <a:pt x="24" y="1"/>
                      <a:pt x="23" y="2"/>
                      <a:pt x="22" y="2"/>
                    </a:cubicBezTo>
                    <a:cubicBezTo>
                      <a:pt x="22" y="3"/>
                      <a:pt x="22" y="3"/>
                      <a:pt x="21" y="4"/>
                    </a:cubicBezTo>
                    <a:cubicBezTo>
                      <a:pt x="21" y="4"/>
                      <a:pt x="21" y="4"/>
                      <a:pt x="21" y="4"/>
                    </a:cubicBezTo>
                    <a:cubicBezTo>
                      <a:pt x="21" y="5"/>
                      <a:pt x="21" y="5"/>
                      <a:pt x="21" y="5"/>
                    </a:cubicBezTo>
                    <a:cubicBezTo>
                      <a:pt x="20" y="5"/>
                      <a:pt x="20" y="5"/>
                      <a:pt x="20" y="5"/>
                    </a:cubicBezTo>
                    <a:cubicBezTo>
                      <a:pt x="20" y="5"/>
                      <a:pt x="20" y="5"/>
                      <a:pt x="20" y="5"/>
                    </a:cubicBezTo>
                    <a:cubicBezTo>
                      <a:pt x="20" y="5"/>
                      <a:pt x="20"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6" y="5"/>
                    </a:cubicBezTo>
                    <a:cubicBezTo>
                      <a:pt x="16" y="5"/>
                      <a:pt x="16" y="5"/>
                      <a:pt x="16" y="5"/>
                    </a:cubicBezTo>
                    <a:cubicBezTo>
                      <a:pt x="16" y="5"/>
                      <a:pt x="16" y="5"/>
                      <a:pt x="16" y="5"/>
                    </a:cubicBezTo>
                    <a:cubicBezTo>
                      <a:pt x="15" y="5"/>
                      <a:pt x="15" y="5"/>
                      <a:pt x="15" y="5"/>
                    </a:cubicBezTo>
                    <a:cubicBezTo>
                      <a:pt x="15" y="5"/>
                      <a:pt x="15" y="5"/>
                      <a:pt x="15" y="5"/>
                    </a:cubicBezTo>
                    <a:cubicBezTo>
                      <a:pt x="15" y="6"/>
                      <a:pt x="14" y="6"/>
                      <a:pt x="14" y="6"/>
                    </a:cubicBezTo>
                    <a:cubicBezTo>
                      <a:pt x="14" y="6"/>
                      <a:pt x="14" y="6"/>
                      <a:pt x="14" y="6"/>
                    </a:cubicBezTo>
                    <a:cubicBezTo>
                      <a:pt x="13" y="6"/>
                      <a:pt x="13" y="6"/>
                      <a:pt x="13" y="6"/>
                    </a:cubicBezTo>
                    <a:cubicBezTo>
                      <a:pt x="13" y="5"/>
                      <a:pt x="12" y="5"/>
                      <a:pt x="12" y="5"/>
                    </a:cubicBezTo>
                    <a:cubicBezTo>
                      <a:pt x="12" y="5"/>
                      <a:pt x="12" y="5"/>
                      <a:pt x="12" y="5"/>
                    </a:cubicBezTo>
                    <a:cubicBezTo>
                      <a:pt x="11" y="5"/>
                      <a:pt x="11" y="5"/>
                      <a:pt x="11" y="5"/>
                    </a:cubicBezTo>
                    <a:cubicBezTo>
                      <a:pt x="11" y="5"/>
                      <a:pt x="11" y="5"/>
                      <a:pt x="10" y="5"/>
                    </a:cubicBezTo>
                    <a:cubicBezTo>
                      <a:pt x="10" y="5"/>
                      <a:pt x="10" y="5"/>
                      <a:pt x="10" y="5"/>
                    </a:cubicBezTo>
                    <a:cubicBezTo>
                      <a:pt x="10" y="5"/>
                      <a:pt x="10" y="4"/>
                      <a:pt x="10" y="4"/>
                    </a:cubicBezTo>
                    <a:cubicBezTo>
                      <a:pt x="9" y="4"/>
                      <a:pt x="9" y="4"/>
                      <a:pt x="9" y="4"/>
                    </a:cubicBezTo>
                    <a:cubicBezTo>
                      <a:pt x="9" y="4"/>
                      <a:pt x="9" y="4"/>
                      <a:pt x="9" y="4"/>
                    </a:cubicBezTo>
                    <a:cubicBezTo>
                      <a:pt x="9" y="4"/>
                      <a:pt x="9" y="4"/>
                      <a:pt x="9" y="5"/>
                    </a:cubicBezTo>
                    <a:cubicBezTo>
                      <a:pt x="9" y="5"/>
                      <a:pt x="9" y="5"/>
                      <a:pt x="9" y="5"/>
                    </a:cubicBezTo>
                    <a:cubicBezTo>
                      <a:pt x="9" y="5"/>
                      <a:pt x="8" y="5"/>
                      <a:pt x="8" y="5"/>
                    </a:cubicBezTo>
                    <a:cubicBezTo>
                      <a:pt x="8" y="5"/>
                      <a:pt x="8" y="5"/>
                      <a:pt x="8" y="5"/>
                    </a:cubicBezTo>
                    <a:cubicBezTo>
                      <a:pt x="8" y="6"/>
                      <a:pt x="8" y="6"/>
                      <a:pt x="8" y="6"/>
                    </a:cubicBezTo>
                    <a:cubicBezTo>
                      <a:pt x="8" y="6"/>
                      <a:pt x="7" y="6"/>
                      <a:pt x="7" y="6"/>
                    </a:cubicBezTo>
                    <a:cubicBezTo>
                      <a:pt x="7" y="6"/>
                      <a:pt x="7" y="6"/>
                      <a:pt x="7" y="6"/>
                    </a:cubicBezTo>
                    <a:cubicBezTo>
                      <a:pt x="6" y="6"/>
                      <a:pt x="6" y="6"/>
                      <a:pt x="6" y="6"/>
                    </a:cubicBezTo>
                    <a:cubicBezTo>
                      <a:pt x="6" y="6"/>
                      <a:pt x="6" y="6"/>
                      <a:pt x="6" y="6"/>
                    </a:cubicBezTo>
                    <a:cubicBezTo>
                      <a:pt x="6" y="6"/>
                      <a:pt x="5" y="6"/>
                      <a:pt x="5" y="6"/>
                    </a:cubicBezTo>
                    <a:cubicBezTo>
                      <a:pt x="5" y="6"/>
                      <a:pt x="5" y="6"/>
                      <a:pt x="5" y="6"/>
                    </a:cubicBezTo>
                    <a:cubicBezTo>
                      <a:pt x="5" y="6"/>
                      <a:pt x="4" y="5"/>
                      <a:pt x="4" y="5"/>
                    </a:cubicBezTo>
                    <a:cubicBezTo>
                      <a:pt x="4" y="5"/>
                      <a:pt x="4" y="5"/>
                      <a:pt x="4" y="5"/>
                    </a:cubicBezTo>
                    <a:cubicBezTo>
                      <a:pt x="4" y="5"/>
                      <a:pt x="4" y="5"/>
                      <a:pt x="3" y="5"/>
                    </a:cubicBezTo>
                    <a:cubicBezTo>
                      <a:pt x="3" y="5"/>
                      <a:pt x="3" y="5"/>
                      <a:pt x="3" y="5"/>
                    </a:cubicBezTo>
                    <a:cubicBezTo>
                      <a:pt x="3" y="5"/>
                      <a:pt x="3" y="5"/>
                      <a:pt x="3" y="5"/>
                    </a:cubicBezTo>
                    <a:cubicBezTo>
                      <a:pt x="3" y="5"/>
                      <a:pt x="3"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5"/>
                    </a:cubicBezTo>
                    <a:cubicBezTo>
                      <a:pt x="2" y="5"/>
                      <a:pt x="2" y="5"/>
                      <a:pt x="2"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5" y="6"/>
                      <a:pt x="5" y="6"/>
                    </a:cubicBezTo>
                    <a:cubicBezTo>
                      <a:pt x="5" y="6"/>
                      <a:pt x="5" y="6"/>
                      <a:pt x="5" y="6"/>
                    </a:cubicBezTo>
                    <a:cubicBezTo>
                      <a:pt x="5" y="6"/>
                      <a:pt x="6" y="6"/>
                      <a:pt x="6" y="6"/>
                    </a:cubicBezTo>
                    <a:cubicBezTo>
                      <a:pt x="6" y="6"/>
                      <a:pt x="6" y="6"/>
                      <a:pt x="6" y="6"/>
                    </a:cubicBezTo>
                    <a:cubicBezTo>
                      <a:pt x="6" y="6"/>
                      <a:pt x="6" y="6"/>
                      <a:pt x="7" y="6"/>
                    </a:cubicBezTo>
                    <a:cubicBezTo>
                      <a:pt x="7" y="6"/>
                      <a:pt x="7" y="6"/>
                      <a:pt x="7" y="6"/>
                    </a:cubicBezTo>
                    <a:cubicBezTo>
                      <a:pt x="7" y="6"/>
                      <a:pt x="8" y="6"/>
                      <a:pt x="8" y="6"/>
                    </a:cubicBezTo>
                    <a:cubicBezTo>
                      <a:pt x="8" y="6"/>
                      <a:pt x="8" y="6"/>
                      <a:pt x="8" y="5"/>
                    </a:cubicBezTo>
                    <a:cubicBezTo>
                      <a:pt x="8" y="5"/>
                      <a:pt x="8" y="5"/>
                      <a:pt x="8" y="5"/>
                    </a:cubicBezTo>
                    <a:cubicBezTo>
                      <a:pt x="8" y="5"/>
                      <a:pt x="9" y="5"/>
                      <a:pt x="9" y="5"/>
                    </a:cubicBezTo>
                    <a:cubicBezTo>
                      <a:pt x="9" y="5"/>
                      <a:pt x="9" y="5"/>
                      <a:pt x="9" y="5"/>
                    </a:cubicBezTo>
                    <a:cubicBezTo>
                      <a:pt x="9" y="4"/>
                      <a:pt x="9" y="4"/>
                      <a:pt x="9" y="4"/>
                    </a:cubicBezTo>
                    <a:cubicBezTo>
                      <a:pt x="9" y="4"/>
                      <a:pt x="9" y="4"/>
                      <a:pt x="9" y="4"/>
                    </a:cubicBezTo>
                    <a:cubicBezTo>
                      <a:pt x="9" y="4"/>
                      <a:pt x="9" y="4"/>
                      <a:pt x="10" y="4"/>
                    </a:cubicBezTo>
                    <a:cubicBezTo>
                      <a:pt x="10" y="4"/>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3" y="5"/>
                      <a:pt x="13" y="6"/>
                    </a:cubicBezTo>
                    <a:cubicBezTo>
                      <a:pt x="13" y="6"/>
                      <a:pt x="13" y="6"/>
                      <a:pt x="14" y="6"/>
                    </a:cubicBezTo>
                    <a:cubicBezTo>
                      <a:pt x="14" y="6"/>
                      <a:pt x="14" y="6"/>
                      <a:pt x="14" y="6"/>
                    </a:cubicBezTo>
                    <a:cubicBezTo>
                      <a:pt x="14" y="6"/>
                      <a:pt x="15" y="6"/>
                      <a:pt x="15" y="5"/>
                    </a:cubicBezTo>
                    <a:cubicBezTo>
                      <a:pt x="15" y="5"/>
                      <a:pt x="15" y="5"/>
                      <a:pt x="15" y="5"/>
                    </a:cubicBezTo>
                    <a:cubicBezTo>
                      <a:pt x="15" y="5"/>
                      <a:pt x="15"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8" y="5"/>
                    </a:cubicBezTo>
                    <a:cubicBezTo>
                      <a:pt x="18" y="5"/>
                      <a:pt x="18" y="5"/>
                      <a:pt x="18" y="5"/>
                    </a:cubicBezTo>
                    <a:cubicBezTo>
                      <a:pt x="18" y="5"/>
                      <a:pt x="18" y="5"/>
                      <a:pt x="18" y="5"/>
                    </a:cubicBezTo>
                    <a:cubicBezTo>
                      <a:pt x="18" y="5"/>
                      <a:pt x="18"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1" y="5"/>
                    </a:cubicBezTo>
                    <a:cubicBezTo>
                      <a:pt x="21" y="5"/>
                      <a:pt x="21" y="5"/>
                      <a:pt x="21" y="4"/>
                    </a:cubicBezTo>
                    <a:cubicBezTo>
                      <a:pt x="21" y="4"/>
                      <a:pt x="21" y="4"/>
                      <a:pt x="21" y="4"/>
                    </a:cubicBezTo>
                    <a:cubicBezTo>
                      <a:pt x="22" y="3"/>
                      <a:pt x="22" y="3"/>
                      <a:pt x="22" y="2"/>
                    </a:cubicBezTo>
                    <a:cubicBezTo>
                      <a:pt x="23" y="2"/>
                      <a:pt x="24" y="1"/>
                      <a:pt x="24" y="1"/>
                    </a:cubicBezTo>
                    <a:cubicBezTo>
                      <a:pt x="25" y="1"/>
                      <a:pt x="25" y="0"/>
                      <a:pt x="26" y="0"/>
                    </a:cubicBezTo>
                    <a:cubicBezTo>
                      <a:pt x="26" y="0"/>
                      <a:pt x="27" y="0"/>
                      <a:pt x="27" y="0"/>
                    </a:cubicBezTo>
                    <a:cubicBezTo>
                      <a:pt x="27" y="0"/>
                      <a:pt x="27" y="0"/>
                      <a:pt x="27" y="0"/>
                    </a:cubicBezTo>
                    <a:cubicBezTo>
                      <a:pt x="28" y="0"/>
                      <a:pt x="28" y="0"/>
                      <a:pt x="28" y="0"/>
                    </a:cubicBezTo>
                    <a:cubicBezTo>
                      <a:pt x="28" y="1"/>
                      <a:pt x="28" y="1"/>
                      <a:pt x="28" y="1"/>
                    </a:cubicBezTo>
                    <a:cubicBezTo>
                      <a:pt x="29" y="1"/>
                      <a:pt x="29" y="2"/>
                      <a:pt x="30" y="2"/>
                    </a:cubicBezTo>
                    <a:cubicBezTo>
                      <a:pt x="30" y="2"/>
                      <a:pt x="31" y="3"/>
                      <a:pt x="32" y="3"/>
                    </a:cubicBezTo>
                    <a:cubicBezTo>
                      <a:pt x="32" y="3"/>
                      <a:pt x="33" y="3"/>
                      <a:pt x="35" y="4"/>
                    </a:cubicBezTo>
                    <a:cubicBezTo>
                      <a:pt x="35" y="4"/>
                      <a:pt x="35" y="4"/>
                      <a:pt x="35" y="4"/>
                    </a:cubicBezTo>
                    <a:cubicBezTo>
                      <a:pt x="36" y="4"/>
                      <a:pt x="36" y="4"/>
                      <a:pt x="36" y="4"/>
                    </a:cubicBezTo>
                    <a:cubicBezTo>
                      <a:pt x="36" y="4"/>
                      <a:pt x="37" y="4"/>
                      <a:pt x="37" y="4"/>
                    </a:cubicBezTo>
                    <a:cubicBezTo>
                      <a:pt x="37" y="4"/>
                      <a:pt x="37" y="4"/>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6" y="4"/>
                      <a:pt x="36" y="4"/>
                    </a:cubicBezTo>
                    <a:cubicBezTo>
                      <a:pt x="36" y="4"/>
                      <a:pt x="36" y="4"/>
                      <a:pt x="35" y="4"/>
                    </a:cubicBezTo>
                    <a:cubicBezTo>
                      <a:pt x="35" y="4"/>
                      <a:pt x="35" y="4"/>
                      <a:pt x="35" y="4"/>
                    </a:cubicBezTo>
                    <a:cubicBezTo>
                      <a:pt x="33" y="3"/>
                      <a:pt x="32" y="3"/>
                      <a:pt x="32" y="3"/>
                    </a:cubicBezTo>
                    <a:cubicBezTo>
                      <a:pt x="31" y="3"/>
                      <a:pt x="30" y="2"/>
                      <a:pt x="30" y="2"/>
                    </a:cubicBezTo>
                    <a:cubicBezTo>
                      <a:pt x="29" y="2"/>
                      <a:pt x="29" y="1"/>
                      <a:pt x="28" y="1"/>
                    </a:cubicBezTo>
                    <a:cubicBezTo>
                      <a:pt x="28" y="1"/>
                      <a:pt x="28" y="1"/>
                      <a:pt x="28" y="0"/>
                    </a:cubicBezTo>
                    <a:cubicBezTo>
                      <a:pt x="27" y="0"/>
                      <a:pt x="27" y="0"/>
                      <a:pt x="27"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19" name="Freeform 123">
                <a:extLst>
                  <a:ext uri="{FF2B5EF4-FFF2-40B4-BE49-F238E27FC236}">
                    <a16:creationId xmlns:a16="http://schemas.microsoft.com/office/drawing/2014/main" id="{F6C38A3C-B19C-D045-B8D2-729EB0C04FF4}"/>
                  </a:ext>
                </a:extLst>
              </p:cNvPr>
              <p:cNvSpPr>
                <a:spLocks/>
              </p:cNvSpPr>
              <p:nvPr/>
            </p:nvSpPr>
            <p:spPr bwMode="auto">
              <a:xfrm>
                <a:off x="4632" y="1110"/>
                <a:ext cx="49" cy="38"/>
              </a:xfrm>
              <a:custGeom>
                <a:avLst/>
                <a:gdLst>
                  <a:gd name="T0" fmla="*/ 40 w 46"/>
                  <a:gd name="T1" fmla="*/ 1 h 35"/>
                  <a:gd name="T2" fmla="*/ 40 w 46"/>
                  <a:gd name="T3" fmla="*/ 1 h 35"/>
                  <a:gd name="T4" fmla="*/ 40 w 46"/>
                  <a:gd name="T5" fmla="*/ 1 h 35"/>
                  <a:gd name="T6" fmla="*/ 39 w 46"/>
                  <a:gd name="T7" fmla="*/ 1 h 35"/>
                  <a:gd name="T8" fmla="*/ 39 w 46"/>
                  <a:gd name="T9" fmla="*/ 1 h 35"/>
                  <a:gd name="T10" fmla="*/ 39 w 46"/>
                  <a:gd name="T11" fmla="*/ 1 h 35"/>
                  <a:gd name="T12" fmla="*/ 38 w 46"/>
                  <a:gd name="T13" fmla="*/ 1 h 35"/>
                  <a:gd name="T14" fmla="*/ 37 w 46"/>
                  <a:gd name="T15" fmla="*/ 1 h 35"/>
                  <a:gd name="T16" fmla="*/ 34 w 46"/>
                  <a:gd name="T17" fmla="*/ 0 h 35"/>
                  <a:gd name="T18" fmla="*/ 31 w 46"/>
                  <a:gd name="T19" fmla="*/ 3 h 35"/>
                  <a:gd name="T20" fmla="*/ 28 w 46"/>
                  <a:gd name="T21" fmla="*/ 5 h 35"/>
                  <a:gd name="T22" fmla="*/ 28 w 46"/>
                  <a:gd name="T23" fmla="*/ 4 h 35"/>
                  <a:gd name="T24" fmla="*/ 28 w 46"/>
                  <a:gd name="T25" fmla="*/ 4 h 35"/>
                  <a:gd name="T26" fmla="*/ 26 w 46"/>
                  <a:gd name="T27" fmla="*/ 3 h 35"/>
                  <a:gd name="T28" fmla="*/ 25 w 46"/>
                  <a:gd name="T29" fmla="*/ 3 h 35"/>
                  <a:gd name="T30" fmla="*/ 24 w 46"/>
                  <a:gd name="T31" fmla="*/ 2 h 35"/>
                  <a:gd name="T32" fmla="*/ 23 w 46"/>
                  <a:gd name="T33" fmla="*/ 2 h 35"/>
                  <a:gd name="T34" fmla="*/ 23 w 46"/>
                  <a:gd name="T35" fmla="*/ 2 h 35"/>
                  <a:gd name="T36" fmla="*/ 23 w 46"/>
                  <a:gd name="T37" fmla="*/ 1 h 35"/>
                  <a:gd name="T38" fmla="*/ 22 w 46"/>
                  <a:gd name="T39" fmla="*/ 1 h 35"/>
                  <a:gd name="T40" fmla="*/ 18 w 46"/>
                  <a:gd name="T41" fmla="*/ 1 h 35"/>
                  <a:gd name="T42" fmla="*/ 14 w 46"/>
                  <a:gd name="T43" fmla="*/ 1 h 35"/>
                  <a:gd name="T44" fmla="*/ 11 w 46"/>
                  <a:gd name="T45" fmla="*/ 1 h 35"/>
                  <a:gd name="T46" fmla="*/ 5 w 46"/>
                  <a:gd name="T47" fmla="*/ 2 h 35"/>
                  <a:gd name="T48" fmla="*/ 0 w 46"/>
                  <a:gd name="T49" fmla="*/ 9 h 35"/>
                  <a:gd name="T50" fmla="*/ 0 w 46"/>
                  <a:gd name="T51" fmla="*/ 11 h 35"/>
                  <a:gd name="T52" fmla="*/ 2 w 46"/>
                  <a:gd name="T53" fmla="*/ 15 h 35"/>
                  <a:gd name="T54" fmla="*/ 3 w 46"/>
                  <a:gd name="T55" fmla="*/ 18 h 35"/>
                  <a:gd name="T56" fmla="*/ 3 w 46"/>
                  <a:gd name="T57" fmla="*/ 20 h 35"/>
                  <a:gd name="T58" fmla="*/ 3 w 46"/>
                  <a:gd name="T59" fmla="*/ 20 h 35"/>
                  <a:gd name="T60" fmla="*/ 5 w 46"/>
                  <a:gd name="T61" fmla="*/ 27 h 35"/>
                  <a:gd name="T62" fmla="*/ 5 w 46"/>
                  <a:gd name="T63" fmla="*/ 29 h 35"/>
                  <a:gd name="T64" fmla="*/ 8 w 46"/>
                  <a:gd name="T65" fmla="*/ 29 h 35"/>
                  <a:gd name="T66" fmla="*/ 10 w 46"/>
                  <a:gd name="T67" fmla="*/ 29 h 35"/>
                  <a:gd name="T68" fmla="*/ 11 w 46"/>
                  <a:gd name="T69" fmla="*/ 29 h 35"/>
                  <a:gd name="T70" fmla="*/ 11 w 46"/>
                  <a:gd name="T71" fmla="*/ 31 h 35"/>
                  <a:gd name="T72" fmla="*/ 11 w 46"/>
                  <a:gd name="T73" fmla="*/ 33 h 35"/>
                  <a:gd name="T74" fmla="*/ 13 w 46"/>
                  <a:gd name="T75" fmla="*/ 33 h 35"/>
                  <a:gd name="T76" fmla="*/ 16 w 46"/>
                  <a:gd name="T77" fmla="*/ 33 h 35"/>
                  <a:gd name="T78" fmla="*/ 18 w 46"/>
                  <a:gd name="T79" fmla="*/ 35 h 35"/>
                  <a:gd name="T80" fmla="*/ 23 w 46"/>
                  <a:gd name="T81" fmla="*/ 31 h 35"/>
                  <a:gd name="T82" fmla="*/ 26 w 46"/>
                  <a:gd name="T83" fmla="*/ 30 h 35"/>
                  <a:gd name="T84" fmla="*/ 30 w 46"/>
                  <a:gd name="T85" fmla="*/ 31 h 35"/>
                  <a:gd name="T86" fmla="*/ 32 w 46"/>
                  <a:gd name="T87" fmla="*/ 31 h 35"/>
                  <a:gd name="T88" fmla="*/ 30 w 46"/>
                  <a:gd name="T89" fmla="*/ 27 h 35"/>
                  <a:gd name="T90" fmla="*/ 30 w 46"/>
                  <a:gd name="T91" fmla="*/ 23 h 35"/>
                  <a:gd name="T92" fmla="*/ 32 w 46"/>
                  <a:gd name="T93" fmla="*/ 23 h 35"/>
                  <a:gd name="T94" fmla="*/ 35 w 46"/>
                  <a:gd name="T95" fmla="*/ 24 h 35"/>
                  <a:gd name="T96" fmla="*/ 38 w 46"/>
                  <a:gd name="T97" fmla="*/ 21 h 35"/>
                  <a:gd name="T98" fmla="*/ 41 w 46"/>
                  <a:gd name="T99" fmla="*/ 18 h 35"/>
                  <a:gd name="T100" fmla="*/ 46 w 46"/>
                  <a:gd name="T101" fmla="*/ 12 h 35"/>
                  <a:gd name="T102" fmla="*/ 42 w 46"/>
                  <a:gd name="T10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35">
                    <a:moveTo>
                      <a:pt x="42" y="0"/>
                    </a:moveTo>
                    <a:cubicBezTo>
                      <a:pt x="42" y="0"/>
                      <a:pt x="42" y="0"/>
                      <a:pt x="41" y="0"/>
                    </a:cubicBezTo>
                    <a:cubicBezTo>
                      <a:pt x="41" y="0"/>
                      <a:pt x="41" y="0"/>
                      <a:pt x="41" y="0"/>
                    </a:cubicBezTo>
                    <a:cubicBezTo>
                      <a:pt x="41" y="0"/>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6" y="1"/>
                      <a:pt x="36" y="1"/>
                      <a:pt x="36" y="1"/>
                    </a:cubicBezTo>
                    <a:cubicBezTo>
                      <a:pt x="36" y="1"/>
                      <a:pt x="36" y="1"/>
                      <a:pt x="36" y="1"/>
                    </a:cubicBezTo>
                    <a:cubicBezTo>
                      <a:pt x="35" y="0"/>
                      <a:pt x="35" y="0"/>
                      <a:pt x="35" y="0"/>
                    </a:cubicBezTo>
                    <a:cubicBezTo>
                      <a:pt x="35" y="0"/>
                      <a:pt x="35" y="0"/>
                      <a:pt x="34" y="0"/>
                    </a:cubicBezTo>
                    <a:cubicBezTo>
                      <a:pt x="34" y="0"/>
                      <a:pt x="34" y="0"/>
                      <a:pt x="34" y="0"/>
                    </a:cubicBezTo>
                    <a:cubicBezTo>
                      <a:pt x="33" y="0"/>
                      <a:pt x="33" y="0"/>
                      <a:pt x="32" y="0"/>
                    </a:cubicBezTo>
                    <a:cubicBezTo>
                      <a:pt x="32" y="0"/>
                      <a:pt x="32" y="1"/>
                      <a:pt x="32" y="1"/>
                    </a:cubicBezTo>
                    <a:cubicBezTo>
                      <a:pt x="31" y="1"/>
                      <a:pt x="31" y="1"/>
                      <a:pt x="31" y="1"/>
                    </a:cubicBezTo>
                    <a:cubicBezTo>
                      <a:pt x="31" y="1"/>
                      <a:pt x="31" y="2"/>
                      <a:pt x="31" y="2"/>
                    </a:cubicBezTo>
                    <a:cubicBezTo>
                      <a:pt x="31" y="3"/>
                      <a:pt x="31" y="3"/>
                      <a:pt x="31" y="3"/>
                    </a:cubicBezTo>
                    <a:cubicBezTo>
                      <a:pt x="31" y="4"/>
                      <a:pt x="31" y="4"/>
                      <a:pt x="30" y="5"/>
                    </a:cubicBezTo>
                    <a:cubicBezTo>
                      <a:pt x="30" y="5"/>
                      <a:pt x="30"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3"/>
                      <a:pt x="27" y="3"/>
                      <a:pt x="26" y="3"/>
                    </a:cubicBezTo>
                    <a:cubicBezTo>
                      <a:pt x="26" y="3"/>
                      <a:pt x="26" y="3"/>
                      <a:pt x="26" y="3"/>
                    </a:cubicBezTo>
                    <a:cubicBezTo>
                      <a:pt x="26" y="3"/>
                      <a:pt x="26" y="3"/>
                      <a:pt x="25" y="3"/>
                    </a:cubicBezTo>
                    <a:cubicBezTo>
                      <a:pt x="25" y="3"/>
                      <a:pt x="25" y="3"/>
                      <a:pt x="25" y="3"/>
                    </a:cubicBezTo>
                    <a:cubicBezTo>
                      <a:pt x="25" y="3"/>
                      <a:pt x="25" y="3"/>
                      <a:pt x="25" y="3"/>
                    </a:cubicBezTo>
                    <a:cubicBezTo>
                      <a:pt x="25" y="3"/>
                      <a:pt x="25" y="3"/>
                      <a:pt x="25"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1" y="1"/>
                      <a:pt x="21" y="1"/>
                      <a:pt x="21" y="1"/>
                    </a:cubicBezTo>
                    <a:cubicBezTo>
                      <a:pt x="21" y="1"/>
                      <a:pt x="20" y="1"/>
                      <a:pt x="20" y="1"/>
                    </a:cubicBezTo>
                    <a:cubicBezTo>
                      <a:pt x="20" y="1"/>
                      <a:pt x="19" y="1"/>
                      <a:pt x="19" y="1"/>
                    </a:cubicBezTo>
                    <a:cubicBezTo>
                      <a:pt x="19" y="1"/>
                      <a:pt x="19" y="1"/>
                      <a:pt x="18" y="1"/>
                    </a:cubicBezTo>
                    <a:cubicBezTo>
                      <a:pt x="18" y="1"/>
                      <a:pt x="18" y="1"/>
                      <a:pt x="17" y="1"/>
                    </a:cubicBezTo>
                    <a:cubicBezTo>
                      <a:pt x="17" y="1"/>
                      <a:pt x="17" y="1"/>
                      <a:pt x="16" y="1"/>
                    </a:cubicBezTo>
                    <a:cubicBezTo>
                      <a:pt x="16" y="1"/>
                      <a:pt x="16" y="1"/>
                      <a:pt x="15" y="1"/>
                    </a:cubicBezTo>
                    <a:cubicBezTo>
                      <a:pt x="15" y="1"/>
                      <a:pt x="15" y="1"/>
                      <a:pt x="15" y="1"/>
                    </a:cubicBezTo>
                    <a:cubicBezTo>
                      <a:pt x="14" y="1"/>
                      <a:pt x="14" y="1"/>
                      <a:pt x="14" y="1"/>
                    </a:cubicBezTo>
                    <a:cubicBezTo>
                      <a:pt x="13" y="1"/>
                      <a:pt x="13" y="1"/>
                      <a:pt x="13" y="1"/>
                    </a:cubicBezTo>
                    <a:cubicBezTo>
                      <a:pt x="13" y="1"/>
                      <a:pt x="13" y="1"/>
                      <a:pt x="13"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0" y="1"/>
                      <a:pt x="10" y="1"/>
                    </a:cubicBezTo>
                    <a:cubicBezTo>
                      <a:pt x="10" y="1"/>
                      <a:pt x="9" y="1"/>
                      <a:pt x="8" y="1"/>
                    </a:cubicBezTo>
                    <a:cubicBezTo>
                      <a:pt x="7" y="2"/>
                      <a:pt x="6" y="2"/>
                      <a:pt x="5" y="2"/>
                    </a:cubicBezTo>
                    <a:cubicBezTo>
                      <a:pt x="5" y="3"/>
                      <a:pt x="4" y="4"/>
                      <a:pt x="3" y="4"/>
                    </a:cubicBezTo>
                    <a:cubicBezTo>
                      <a:pt x="2" y="5"/>
                      <a:pt x="1" y="6"/>
                      <a:pt x="1" y="7"/>
                    </a:cubicBezTo>
                    <a:cubicBezTo>
                      <a:pt x="1" y="7"/>
                      <a:pt x="0" y="7"/>
                      <a:pt x="0" y="7"/>
                    </a:cubicBezTo>
                    <a:cubicBezTo>
                      <a:pt x="0" y="8"/>
                      <a:pt x="0" y="8"/>
                      <a:pt x="0" y="8"/>
                    </a:cubicBezTo>
                    <a:cubicBezTo>
                      <a:pt x="0" y="8"/>
                      <a:pt x="0" y="8"/>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1"/>
                    </a:cubicBezTo>
                    <a:cubicBezTo>
                      <a:pt x="0" y="11"/>
                      <a:pt x="1" y="11"/>
                      <a:pt x="1" y="11"/>
                    </a:cubicBezTo>
                    <a:cubicBezTo>
                      <a:pt x="1" y="11"/>
                      <a:pt x="1" y="12"/>
                      <a:pt x="1" y="12"/>
                    </a:cubicBezTo>
                    <a:cubicBezTo>
                      <a:pt x="1" y="12"/>
                      <a:pt x="1" y="13"/>
                      <a:pt x="1" y="13"/>
                    </a:cubicBezTo>
                    <a:cubicBezTo>
                      <a:pt x="1" y="13"/>
                      <a:pt x="1" y="13"/>
                      <a:pt x="1" y="14"/>
                    </a:cubicBezTo>
                    <a:cubicBezTo>
                      <a:pt x="1" y="14"/>
                      <a:pt x="1" y="15"/>
                      <a:pt x="2" y="15"/>
                    </a:cubicBezTo>
                    <a:cubicBezTo>
                      <a:pt x="2" y="15"/>
                      <a:pt x="2" y="15"/>
                      <a:pt x="2" y="16"/>
                    </a:cubicBezTo>
                    <a:cubicBezTo>
                      <a:pt x="2" y="16"/>
                      <a:pt x="2" y="16"/>
                      <a:pt x="2" y="16"/>
                    </a:cubicBezTo>
                    <a:cubicBezTo>
                      <a:pt x="2" y="17"/>
                      <a:pt x="2" y="17"/>
                      <a:pt x="2" y="17"/>
                    </a:cubicBezTo>
                    <a:cubicBezTo>
                      <a:pt x="2" y="17"/>
                      <a:pt x="3" y="17"/>
                      <a:pt x="3" y="18"/>
                    </a:cubicBezTo>
                    <a:cubicBezTo>
                      <a:pt x="3" y="18"/>
                      <a:pt x="3" y="18"/>
                      <a:pt x="3" y="18"/>
                    </a:cubicBezTo>
                    <a:cubicBezTo>
                      <a:pt x="3" y="18"/>
                      <a:pt x="3" y="19"/>
                      <a:pt x="3" y="19"/>
                    </a:cubicBezTo>
                    <a:cubicBezTo>
                      <a:pt x="3" y="19"/>
                      <a:pt x="3" y="19"/>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4" y="21"/>
                      <a:pt x="4" y="21"/>
                    </a:cubicBezTo>
                    <a:cubicBezTo>
                      <a:pt x="4" y="22"/>
                      <a:pt x="5" y="22"/>
                      <a:pt x="5" y="23"/>
                    </a:cubicBezTo>
                    <a:cubicBezTo>
                      <a:pt x="5" y="23"/>
                      <a:pt x="5" y="24"/>
                      <a:pt x="5" y="25"/>
                    </a:cubicBezTo>
                    <a:cubicBezTo>
                      <a:pt x="5" y="25"/>
                      <a:pt x="5" y="26"/>
                      <a:pt x="5" y="26"/>
                    </a:cubicBezTo>
                    <a:cubicBezTo>
                      <a:pt x="5" y="26"/>
                      <a:pt x="5" y="26"/>
                      <a:pt x="5" y="27"/>
                    </a:cubicBezTo>
                    <a:cubicBezTo>
                      <a:pt x="5" y="27"/>
                      <a:pt x="5" y="27"/>
                      <a:pt x="5" y="27"/>
                    </a:cubicBezTo>
                    <a:cubicBezTo>
                      <a:pt x="5" y="27"/>
                      <a:pt x="5" y="27"/>
                      <a:pt x="5" y="28"/>
                    </a:cubicBezTo>
                    <a:cubicBezTo>
                      <a:pt x="5" y="28"/>
                      <a:pt x="5" y="28"/>
                      <a:pt x="5" y="28"/>
                    </a:cubicBezTo>
                    <a:cubicBezTo>
                      <a:pt x="5" y="28"/>
                      <a:pt x="5" y="28"/>
                      <a:pt x="5" y="28"/>
                    </a:cubicBezTo>
                    <a:cubicBezTo>
                      <a:pt x="5" y="29"/>
                      <a:pt x="5" y="29"/>
                      <a:pt x="5" y="29"/>
                    </a:cubicBezTo>
                    <a:cubicBezTo>
                      <a:pt x="6" y="29"/>
                      <a:pt x="6" y="29"/>
                      <a:pt x="6" y="29"/>
                    </a:cubicBezTo>
                    <a:cubicBezTo>
                      <a:pt x="6" y="29"/>
                      <a:pt x="6" y="29"/>
                      <a:pt x="6" y="29"/>
                    </a:cubicBezTo>
                    <a:cubicBezTo>
                      <a:pt x="7" y="29"/>
                      <a:pt x="7" y="29"/>
                      <a:pt x="7" y="29"/>
                    </a:cubicBezTo>
                    <a:cubicBezTo>
                      <a:pt x="7" y="29"/>
                      <a:pt x="7" y="29"/>
                      <a:pt x="7" y="29"/>
                    </a:cubicBezTo>
                    <a:cubicBezTo>
                      <a:pt x="8" y="29"/>
                      <a:pt x="8" y="29"/>
                      <a:pt x="8" y="29"/>
                    </a:cubicBezTo>
                    <a:cubicBezTo>
                      <a:pt x="8" y="29"/>
                      <a:pt x="8" y="29"/>
                      <a:pt x="8"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30"/>
                      <a:pt x="11" y="30"/>
                    </a:cubicBezTo>
                    <a:cubicBezTo>
                      <a:pt x="11" y="30"/>
                      <a:pt x="11" y="30"/>
                      <a:pt x="11" y="30"/>
                    </a:cubicBezTo>
                    <a:cubicBezTo>
                      <a:pt x="11" y="30"/>
                      <a:pt x="11" y="30"/>
                      <a:pt x="11" y="31"/>
                    </a:cubicBezTo>
                    <a:cubicBezTo>
                      <a:pt x="11" y="31"/>
                      <a:pt x="11" y="31"/>
                      <a:pt x="11" y="31"/>
                    </a:cubicBezTo>
                    <a:cubicBezTo>
                      <a:pt x="10" y="32"/>
                      <a:pt x="10" y="32"/>
                      <a:pt x="10" y="32"/>
                    </a:cubicBezTo>
                    <a:cubicBezTo>
                      <a:pt x="10" y="32"/>
                      <a:pt x="10" y="32"/>
                      <a:pt x="10" y="33"/>
                    </a:cubicBezTo>
                    <a:cubicBezTo>
                      <a:pt x="10" y="33"/>
                      <a:pt x="11" y="33"/>
                      <a:pt x="11" y="33"/>
                    </a:cubicBezTo>
                    <a:cubicBezTo>
                      <a:pt x="11" y="33"/>
                      <a:pt x="11" y="33"/>
                      <a:pt x="11" y="33"/>
                    </a:cubicBezTo>
                    <a:cubicBezTo>
                      <a:pt x="11" y="33"/>
                      <a:pt x="11" y="33"/>
                      <a:pt x="11" y="33"/>
                    </a:cubicBezTo>
                    <a:cubicBezTo>
                      <a:pt x="11" y="33"/>
                      <a:pt x="11" y="34"/>
                      <a:pt x="11" y="34"/>
                    </a:cubicBezTo>
                    <a:cubicBezTo>
                      <a:pt x="12" y="34"/>
                      <a:pt x="12" y="34"/>
                      <a:pt x="12" y="34"/>
                    </a:cubicBezTo>
                    <a:cubicBezTo>
                      <a:pt x="12" y="34"/>
                      <a:pt x="12" y="34"/>
                      <a:pt x="12" y="34"/>
                    </a:cubicBezTo>
                    <a:cubicBezTo>
                      <a:pt x="12" y="33"/>
                      <a:pt x="13" y="33"/>
                      <a:pt x="13" y="33"/>
                    </a:cubicBezTo>
                    <a:cubicBezTo>
                      <a:pt x="13" y="33"/>
                      <a:pt x="13" y="33"/>
                      <a:pt x="13" y="33"/>
                    </a:cubicBezTo>
                    <a:cubicBezTo>
                      <a:pt x="13" y="33"/>
                      <a:pt x="14" y="33"/>
                      <a:pt x="14" y="33"/>
                    </a:cubicBezTo>
                    <a:cubicBezTo>
                      <a:pt x="14" y="33"/>
                      <a:pt x="14" y="33"/>
                      <a:pt x="14" y="33"/>
                    </a:cubicBezTo>
                    <a:cubicBezTo>
                      <a:pt x="14" y="33"/>
                      <a:pt x="15" y="33"/>
                      <a:pt x="15" y="33"/>
                    </a:cubicBezTo>
                    <a:cubicBezTo>
                      <a:pt x="15" y="33"/>
                      <a:pt x="15" y="33"/>
                      <a:pt x="15" y="33"/>
                    </a:cubicBezTo>
                    <a:cubicBezTo>
                      <a:pt x="15" y="33"/>
                      <a:pt x="16" y="33"/>
                      <a:pt x="16" y="33"/>
                    </a:cubicBezTo>
                    <a:cubicBezTo>
                      <a:pt x="16" y="33"/>
                      <a:pt x="16" y="33"/>
                      <a:pt x="16" y="33"/>
                    </a:cubicBezTo>
                    <a:cubicBezTo>
                      <a:pt x="17" y="33"/>
                      <a:pt x="17" y="33"/>
                      <a:pt x="17" y="33"/>
                    </a:cubicBezTo>
                    <a:cubicBezTo>
                      <a:pt x="17" y="33"/>
                      <a:pt x="17" y="33"/>
                      <a:pt x="17" y="34"/>
                    </a:cubicBezTo>
                    <a:cubicBezTo>
                      <a:pt x="17" y="34"/>
                      <a:pt x="18" y="34"/>
                      <a:pt x="18" y="34"/>
                    </a:cubicBezTo>
                    <a:cubicBezTo>
                      <a:pt x="18" y="35"/>
                      <a:pt x="18" y="35"/>
                      <a:pt x="18" y="35"/>
                    </a:cubicBezTo>
                    <a:cubicBezTo>
                      <a:pt x="19" y="34"/>
                      <a:pt x="20" y="34"/>
                      <a:pt x="20" y="34"/>
                    </a:cubicBezTo>
                    <a:cubicBezTo>
                      <a:pt x="21" y="33"/>
                      <a:pt x="21" y="33"/>
                      <a:pt x="22" y="33"/>
                    </a:cubicBezTo>
                    <a:cubicBezTo>
                      <a:pt x="22" y="32"/>
                      <a:pt x="22" y="32"/>
                      <a:pt x="22" y="32"/>
                    </a:cubicBezTo>
                    <a:cubicBezTo>
                      <a:pt x="22" y="32"/>
                      <a:pt x="23" y="32"/>
                      <a:pt x="23" y="31"/>
                    </a:cubicBezTo>
                    <a:cubicBezTo>
                      <a:pt x="23" y="31"/>
                      <a:pt x="23" y="31"/>
                      <a:pt x="23" y="31"/>
                    </a:cubicBezTo>
                    <a:cubicBezTo>
                      <a:pt x="23" y="31"/>
                      <a:pt x="23" y="31"/>
                      <a:pt x="23" y="31"/>
                    </a:cubicBezTo>
                    <a:cubicBezTo>
                      <a:pt x="23" y="31"/>
                      <a:pt x="23" y="30"/>
                      <a:pt x="23" y="30"/>
                    </a:cubicBezTo>
                    <a:cubicBezTo>
                      <a:pt x="23" y="30"/>
                      <a:pt x="24" y="30"/>
                      <a:pt x="24" y="30"/>
                    </a:cubicBezTo>
                    <a:cubicBezTo>
                      <a:pt x="24" y="30"/>
                      <a:pt x="24" y="30"/>
                      <a:pt x="25" y="30"/>
                    </a:cubicBezTo>
                    <a:cubicBezTo>
                      <a:pt x="25" y="30"/>
                      <a:pt x="25" y="30"/>
                      <a:pt x="26" y="30"/>
                    </a:cubicBezTo>
                    <a:cubicBezTo>
                      <a:pt x="26" y="30"/>
                      <a:pt x="26" y="31"/>
                      <a:pt x="26" y="31"/>
                    </a:cubicBezTo>
                    <a:cubicBezTo>
                      <a:pt x="27" y="31"/>
                      <a:pt x="27" y="31"/>
                      <a:pt x="27" y="31"/>
                    </a:cubicBezTo>
                    <a:cubicBezTo>
                      <a:pt x="28" y="31"/>
                      <a:pt x="28" y="31"/>
                      <a:pt x="28" y="31"/>
                    </a:cubicBezTo>
                    <a:cubicBezTo>
                      <a:pt x="29" y="31"/>
                      <a:pt x="29" y="31"/>
                      <a:pt x="29" y="31"/>
                    </a:cubicBezTo>
                    <a:cubicBezTo>
                      <a:pt x="30" y="31"/>
                      <a:pt x="30" y="31"/>
                      <a:pt x="30" y="31"/>
                    </a:cubicBezTo>
                    <a:cubicBezTo>
                      <a:pt x="31" y="31"/>
                      <a:pt x="31" y="32"/>
                      <a:pt x="31" y="32"/>
                    </a:cubicBezTo>
                    <a:cubicBezTo>
                      <a:pt x="31" y="32"/>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0"/>
                      <a:pt x="32" y="30"/>
                      <a:pt x="32" y="30"/>
                    </a:cubicBezTo>
                    <a:cubicBezTo>
                      <a:pt x="32" y="29"/>
                      <a:pt x="32" y="29"/>
                      <a:pt x="31" y="29"/>
                    </a:cubicBezTo>
                    <a:cubicBezTo>
                      <a:pt x="31" y="28"/>
                      <a:pt x="31" y="28"/>
                      <a:pt x="31" y="28"/>
                    </a:cubicBezTo>
                    <a:cubicBezTo>
                      <a:pt x="31" y="27"/>
                      <a:pt x="30" y="27"/>
                      <a:pt x="30" y="27"/>
                    </a:cubicBezTo>
                    <a:cubicBezTo>
                      <a:pt x="30" y="26"/>
                      <a:pt x="30" y="26"/>
                      <a:pt x="30" y="25"/>
                    </a:cubicBezTo>
                    <a:cubicBezTo>
                      <a:pt x="29" y="25"/>
                      <a:pt x="29" y="25"/>
                      <a:pt x="29" y="25"/>
                    </a:cubicBezTo>
                    <a:cubicBezTo>
                      <a:pt x="29" y="24"/>
                      <a:pt x="29" y="24"/>
                      <a:pt x="29" y="24"/>
                    </a:cubicBezTo>
                    <a:cubicBezTo>
                      <a:pt x="30" y="24"/>
                      <a:pt x="30" y="24"/>
                      <a:pt x="30" y="24"/>
                    </a:cubicBezTo>
                    <a:cubicBezTo>
                      <a:pt x="30" y="23"/>
                      <a:pt x="30" y="23"/>
                      <a:pt x="30" y="23"/>
                    </a:cubicBezTo>
                    <a:cubicBezTo>
                      <a:pt x="30" y="23"/>
                      <a:pt x="30" y="23"/>
                      <a:pt x="30" y="23"/>
                    </a:cubicBezTo>
                    <a:cubicBezTo>
                      <a:pt x="31" y="23"/>
                      <a:pt x="31" y="23"/>
                      <a:pt x="31" y="23"/>
                    </a:cubicBezTo>
                    <a:cubicBezTo>
                      <a:pt x="31" y="23"/>
                      <a:pt x="31" y="23"/>
                      <a:pt x="31" y="23"/>
                    </a:cubicBezTo>
                    <a:cubicBezTo>
                      <a:pt x="31" y="23"/>
                      <a:pt x="32" y="23"/>
                      <a:pt x="32" y="23"/>
                    </a:cubicBezTo>
                    <a:cubicBezTo>
                      <a:pt x="32" y="23"/>
                      <a:pt x="32" y="23"/>
                      <a:pt x="32" y="23"/>
                    </a:cubicBezTo>
                    <a:cubicBezTo>
                      <a:pt x="32" y="23"/>
                      <a:pt x="32" y="23"/>
                      <a:pt x="33" y="23"/>
                    </a:cubicBezTo>
                    <a:cubicBezTo>
                      <a:pt x="33" y="23"/>
                      <a:pt x="33" y="24"/>
                      <a:pt x="33" y="24"/>
                    </a:cubicBezTo>
                    <a:cubicBezTo>
                      <a:pt x="34" y="24"/>
                      <a:pt x="34" y="24"/>
                      <a:pt x="34" y="24"/>
                    </a:cubicBezTo>
                    <a:cubicBezTo>
                      <a:pt x="34" y="24"/>
                      <a:pt x="34" y="24"/>
                      <a:pt x="35" y="24"/>
                    </a:cubicBezTo>
                    <a:cubicBezTo>
                      <a:pt x="35" y="24"/>
                      <a:pt x="35" y="24"/>
                      <a:pt x="35" y="24"/>
                    </a:cubicBezTo>
                    <a:cubicBezTo>
                      <a:pt x="36" y="24"/>
                      <a:pt x="36" y="24"/>
                      <a:pt x="36" y="24"/>
                    </a:cubicBezTo>
                    <a:cubicBezTo>
                      <a:pt x="37" y="23"/>
                      <a:pt x="37" y="23"/>
                      <a:pt x="37" y="23"/>
                    </a:cubicBezTo>
                    <a:cubicBezTo>
                      <a:pt x="37" y="23"/>
                      <a:pt x="38" y="23"/>
                      <a:pt x="38" y="22"/>
                    </a:cubicBezTo>
                    <a:cubicBezTo>
                      <a:pt x="38" y="22"/>
                      <a:pt x="38" y="22"/>
                      <a:pt x="38" y="21"/>
                    </a:cubicBezTo>
                    <a:cubicBezTo>
                      <a:pt x="38" y="21"/>
                      <a:pt x="38" y="21"/>
                      <a:pt x="38" y="21"/>
                    </a:cubicBezTo>
                    <a:cubicBezTo>
                      <a:pt x="38" y="20"/>
                      <a:pt x="39" y="20"/>
                      <a:pt x="39" y="20"/>
                    </a:cubicBezTo>
                    <a:cubicBezTo>
                      <a:pt x="39" y="20"/>
                      <a:pt x="39" y="20"/>
                      <a:pt x="39" y="19"/>
                    </a:cubicBezTo>
                    <a:cubicBezTo>
                      <a:pt x="39" y="19"/>
                      <a:pt x="39" y="19"/>
                      <a:pt x="39" y="19"/>
                    </a:cubicBezTo>
                    <a:cubicBezTo>
                      <a:pt x="40" y="19"/>
                      <a:pt x="40" y="18"/>
                      <a:pt x="40" y="18"/>
                    </a:cubicBezTo>
                    <a:cubicBezTo>
                      <a:pt x="40" y="18"/>
                      <a:pt x="40" y="18"/>
                      <a:pt x="41" y="18"/>
                    </a:cubicBezTo>
                    <a:cubicBezTo>
                      <a:pt x="41" y="17"/>
                      <a:pt x="41" y="17"/>
                      <a:pt x="41" y="17"/>
                    </a:cubicBezTo>
                    <a:cubicBezTo>
                      <a:pt x="42" y="17"/>
                      <a:pt x="42" y="17"/>
                      <a:pt x="42" y="16"/>
                    </a:cubicBezTo>
                    <a:cubicBezTo>
                      <a:pt x="43" y="16"/>
                      <a:pt x="44" y="15"/>
                      <a:pt x="44" y="15"/>
                    </a:cubicBezTo>
                    <a:cubicBezTo>
                      <a:pt x="45" y="14"/>
                      <a:pt x="45" y="14"/>
                      <a:pt x="45" y="13"/>
                    </a:cubicBezTo>
                    <a:cubicBezTo>
                      <a:pt x="46" y="13"/>
                      <a:pt x="46" y="12"/>
                      <a:pt x="46" y="12"/>
                    </a:cubicBezTo>
                    <a:cubicBezTo>
                      <a:pt x="46" y="11"/>
                      <a:pt x="46" y="10"/>
                      <a:pt x="45" y="10"/>
                    </a:cubicBezTo>
                    <a:cubicBezTo>
                      <a:pt x="44" y="9"/>
                      <a:pt x="44" y="8"/>
                      <a:pt x="44" y="7"/>
                    </a:cubicBezTo>
                    <a:cubicBezTo>
                      <a:pt x="43" y="6"/>
                      <a:pt x="43" y="6"/>
                      <a:pt x="43" y="5"/>
                    </a:cubicBezTo>
                    <a:cubicBezTo>
                      <a:pt x="42" y="4"/>
                      <a:pt x="42" y="3"/>
                      <a:pt x="42" y="2"/>
                    </a:cubicBezTo>
                    <a:cubicBezTo>
                      <a:pt x="42" y="1"/>
                      <a:pt x="42" y="1"/>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0" name="Freeform 124">
                <a:extLst>
                  <a:ext uri="{FF2B5EF4-FFF2-40B4-BE49-F238E27FC236}">
                    <a16:creationId xmlns:a16="http://schemas.microsoft.com/office/drawing/2014/main" id="{EC747397-40E3-C949-9910-660D3BBB9099}"/>
                  </a:ext>
                </a:extLst>
              </p:cNvPr>
              <p:cNvSpPr>
                <a:spLocks noEditPoints="1"/>
              </p:cNvSpPr>
              <p:nvPr/>
            </p:nvSpPr>
            <p:spPr bwMode="auto">
              <a:xfrm>
                <a:off x="4634" y="1109"/>
                <a:ext cx="48" cy="40"/>
              </a:xfrm>
              <a:custGeom>
                <a:avLst/>
                <a:gdLst>
                  <a:gd name="T0" fmla="*/ 1 w 45"/>
                  <a:gd name="T1" fmla="*/ 19 h 37"/>
                  <a:gd name="T2" fmla="*/ 24 w 45"/>
                  <a:gd name="T3" fmla="*/ 4 h 37"/>
                  <a:gd name="T4" fmla="*/ 25 w 45"/>
                  <a:gd name="T5" fmla="*/ 5 h 37"/>
                  <a:gd name="T6" fmla="*/ 22 w 45"/>
                  <a:gd name="T7" fmla="*/ 3 h 37"/>
                  <a:gd name="T8" fmla="*/ 21 w 45"/>
                  <a:gd name="T9" fmla="*/ 3 h 37"/>
                  <a:gd name="T10" fmla="*/ 21 w 45"/>
                  <a:gd name="T11" fmla="*/ 3 h 37"/>
                  <a:gd name="T12" fmla="*/ 21 w 45"/>
                  <a:gd name="T13" fmla="*/ 3 h 37"/>
                  <a:gd name="T14" fmla="*/ 37 w 45"/>
                  <a:gd name="T15" fmla="*/ 2 h 37"/>
                  <a:gd name="T16" fmla="*/ 37 w 45"/>
                  <a:gd name="T17" fmla="*/ 2 h 37"/>
                  <a:gd name="T18" fmla="*/ 37 w 45"/>
                  <a:gd name="T19" fmla="*/ 2 h 37"/>
                  <a:gd name="T20" fmla="*/ 38 w 45"/>
                  <a:gd name="T21" fmla="*/ 2 h 37"/>
                  <a:gd name="T22" fmla="*/ 38 w 45"/>
                  <a:gd name="T23" fmla="*/ 2 h 37"/>
                  <a:gd name="T24" fmla="*/ 41 w 45"/>
                  <a:gd name="T25" fmla="*/ 0 h 37"/>
                  <a:gd name="T26" fmla="*/ 41 w 45"/>
                  <a:gd name="T27" fmla="*/ 6 h 37"/>
                  <a:gd name="T28" fmla="*/ 39 w 45"/>
                  <a:gd name="T29" fmla="*/ 18 h 37"/>
                  <a:gd name="T30" fmla="*/ 36 w 45"/>
                  <a:gd name="T31" fmla="*/ 22 h 37"/>
                  <a:gd name="T32" fmla="*/ 31 w 45"/>
                  <a:gd name="T33" fmla="*/ 25 h 37"/>
                  <a:gd name="T34" fmla="*/ 28 w 45"/>
                  <a:gd name="T35" fmla="*/ 24 h 37"/>
                  <a:gd name="T36" fmla="*/ 29 w 45"/>
                  <a:gd name="T37" fmla="*/ 30 h 37"/>
                  <a:gd name="T38" fmla="*/ 29 w 45"/>
                  <a:gd name="T39" fmla="*/ 33 h 37"/>
                  <a:gd name="T40" fmla="*/ 23 w 45"/>
                  <a:gd name="T41" fmla="*/ 31 h 37"/>
                  <a:gd name="T42" fmla="*/ 20 w 45"/>
                  <a:gd name="T43" fmla="*/ 34 h 37"/>
                  <a:gd name="T44" fmla="*/ 14 w 45"/>
                  <a:gd name="T45" fmla="*/ 34 h 37"/>
                  <a:gd name="T46" fmla="*/ 10 w 45"/>
                  <a:gd name="T47" fmla="*/ 35 h 37"/>
                  <a:gd name="T48" fmla="*/ 8 w 45"/>
                  <a:gd name="T49" fmla="*/ 33 h 37"/>
                  <a:gd name="T50" fmla="*/ 9 w 45"/>
                  <a:gd name="T51" fmla="*/ 30 h 37"/>
                  <a:gd name="T52" fmla="*/ 7 w 45"/>
                  <a:gd name="T53" fmla="*/ 30 h 37"/>
                  <a:gd name="T54" fmla="*/ 3 w 45"/>
                  <a:gd name="T55" fmla="*/ 30 h 37"/>
                  <a:gd name="T56" fmla="*/ 3 w 45"/>
                  <a:gd name="T57" fmla="*/ 26 h 37"/>
                  <a:gd name="T58" fmla="*/ 1 w 45"/>
                  <a:gd name="T59" fmla="*/ 21 h 37"/>
                  <a:gd name="T60" fmla="*/ 0 w 45"/>
                  <a:gd name="T61" fmla="*/ 22 h 37"/>
                  <a:gd name="T62" fmla="*/ 2 w 45"/>
                  <a:gd name="T63" fmla="*/ 26 h 37"/>
                  <a:gd name="T64" fmla="*/ 3 w 45"/>
                  <a:gd name="T65" fmla="*/ 30 h 37"/>
                  <a:gd name="T66" fmla="*/ 7 w 45"/>
                  <a:gd name="T67" fmla="*/ 31 h 37"/>
                  <a:gd name="T68" fmla="*/ 8 w 45"/>
                  <a:gd name="T69" fmla="*/ 31 h 37"/>
                  <a:gd name="T70" fmla="*/ 9 w 45"/>
                  <a:gd name="T71" fmla="*/ 36 h 37"/>
                  <a:gd name="T72" fmla="*/ 13 w 45"/>
                  <a:gd name="T73" fmla="*/ 35 h 37"/>
                  <a:gd name="T74" fmla="*/ 15 w 45"/>
                  <a:gd name="T75" fmla="*/ 36 h 37"/>
                  <a:gd name="T76" fmla="*/ 16 w 45"/>
                  <a:gd name="T77" fmla="*/ 37 h 37"/>
                  <a:gd name="T78" fmla="*/ 17 w 45"/>
                  <a:gd name="T79" fmla="*/ 37 h 37"/>
                  <a:gd name="T80" fmla="*/ 20 w 45"/>
                  <a:gd name="T81" fmla="*/ 35 h 37"/>
                  <a:gd name="T82" fmla="*/ 20 w 45"/>
                  <a:gd name="T83" fmla="*/ 35 h 37"/>
                  <a:gd name="T84" fmla="*/ 21 w 45"/>
                  <a:gd name="T85" fmla="*/ 34 h 37"/>
                  <a:gd name="T86" fmla="*/ 22 w 45"/>
                  <a:gd name="T87" fmla="*/ 32 h 37"/>
                  <a:gd name="T88" fmla="*/ 24 w 45"/>
                  <a:gd name="T89" fmla="*/ 33 h 37"/>
                  <a:gd name="T90" fmla="*/ 30 w 45"/>
                  <a:gd name="T91" fmla="*/ 33 h 37"/>
                  <a:gd name="T92" fmla="*/ 31 w 45"/>
                  <a:gd name="T93" fmla="*/ 31 h 37"/>
                  <a:gd name="T94" fmla="*/ 28 w 45"/>
                  <a:gd name="T95" fmla="*/ 25 h 37"/>
                  <a:gd name="T96" fmla="*/ 29 w 45"/>
                  <a:gd name="T97" fmla="*/ 25 h 37"/>
                  <a:gd name="T98" fmla="*/ 32 w 45"/>
                  <a:gd name="T99" fmla="*/ 26 h 37"/>
                  <a:gd name="T100" fmla="*/ 37 w 45"/>
                  <a:gd name="T101" fmla="*/ 22 h 37"/>
                  <a:gd name="T102" fmla="*/ 41 w 45"/>
                  <a:gd name="T103" fmla="*/ 18 h 37"/>
                  <a:gd name="T104" fmla="*/ 44 w 45"/>
                  <a:gd name="T105" fmla="*/ 11 h 37"/>
                  <a:gd name="T106" fmla="*/ 44 w 45"/>
                  <a:gd name="T107" fmla="*/ 10 h 37"/>
                  <a:gd name="T108" fmla="*/ 41 w 45"/>
                  <a:gd name="T109" fmla="*/ 1 h 37"/>
                  <a:gd name="T110" fmla="*/ 41 w 45"/>
                  <a:gd name="T11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37">
                    <a:moveTo>
                      <a:pt x="0" y="18"/>
                    </a:moveTo>
                    <a:cubicBezTo>
                      <a:pt x="0" y="18"/>
                      <a:pt x="1" y="18"/>
                      <a:pt x="1" y="19"/>
                    </a:cubicBezTo>
                    <a:cubicBezTo>
                      <a:pt x="1" y="19"/>
                      <a:pt x="1" y="19"/>
                      <a:pt x="1" y="19"/>
                    </a:cubicBezTo>
                    <a:cubicBezTo>
                      <a:pt x="1" y="19"/>
                      <a:pt x="1" y="20"/>
                      <a:pt x="1" y="20"/>
                    </a:cubicBezTo>
                    <a:cubicBezTo>
                      <a:pt x="1" y="20"/>
                      <a:pt x="1" y="20"/>
                      <a:pt x="1" y="21"/>
                    </a:cubicBezTo>
                    <a:cubicBezTo>
                      <a:pt x="1" y="20"/>
                      <a:pt x="1" y="20"/>
                      <a:pt x="1" y="20"/>
                    </a:cubicBezTo>
                    <a:cubicBezTo>
                      <a:pt x="1" y="20"/>
                      <a:pt x="1" y="19"/>
                      <a:pt x="1" y="19"/>
                    </a:cubicBezTo>
                    <a:cubicBezTo>
                      <a:pt x="1" y="19"/>
                      <a:pt x="1" y="19"/>
                      <a:pt x="1" y="19"/>
                    </a:cubicBezTo>
                    <a:cubicBezTo>
                      <a:pt x="1" y="18"/>
                      <a:pt x="0" y="18"/>
                      <a:pt x="0" y="18"/>
                    </a:cubicBezTo>
                    <a:moveTo>
                      <a:pt x="23" y="3"/>
                    </a:moveTo>
                    <a:cubicBezTo>
                      <a:pt x="23" y="4"/>
                      <a:pt x="23" y="4"/>
                      <a:pt x="23" y="4"/>
                    </a:cubicBezTo>
                    <a:cubicBezTo>
                      <a:pt x="23" y="4"/>
                      <a:pt x="23" y="4"/>
                      <a:pt x="23" y="4"/>
                    </a:cubicBezTo>
                    <a:cubicBezTo>
                      <a:pt x="23" y="4"/>
                      <a:pt x="23" y="4"/>
                      <a:pt x="23" y="4"/>
                    </a:cubicBezTo>
                    <a:cubicBezTo>
                      <a:pt x="24" y="4"/>
                      <a:pt x="24" y="4"/>
                      <a:pt x="24" y="4"/>
                    </a:cubicBezTo>
                    <a:cubicBezTo>
                      <a:pt x="24" y="4"/>
                      <a:pt x="24" y="4"/>
                      <a:pt x="24" y="4"/>
                    </a:cubicBezTo>
                    <a:cubicBezTo>
                      <a:pt x="25" y="4"/>
                      <a:pt x="25" y="4"/>
                      <a:pt x="25" y="5"/>
                    </a:cubicBezTo>
                    <a:cubicBezTo>
                      <a:pt x="25" y="5"/>
                      <a:pt x="25" y="5"/>
                      <a:pt x="25" y="5"/>
                    </a:cubicBezTo>
                    <a:cubicBezTo>
                      <a:pt x="25" y="5"/>
                      <a:pt x="25" y="5"/>
                      <a:pt x="26" y="5"/>
                    </a:cubicBezTo>
                    <a:cubicBezTo>
                      <a:pt x="26" y="5"/>
                      <a:pt x="26" y="5"/>
                      <a:pt x="26" y="5"/>
                    </a:cubicBezTo>
                    <a:cubicBezTo>
                      <a:pt x="26" y="5"/>
                      <a:pt x="26" y="5"/>
                      <a:pt x="26" y="5"/>
                    </a:cubicBezTo>
                    <a:cubicBezTo>
                      <a:pt x="25" y="5"/>
                      <a:pt x="25" y="5"/>
                      <a:pt x="25" y="5"/>
                    </a:cubicBezTo>
                    <a:cubicBezTo>
                      <a:pt x="25" y="5"/>
                      <a:pt x="25" y="5"/>
                      <a:pt x="25" y="5"/>
                    </a:cubicBezTo>
                    <a:cubicBezTo>
                      <a:pt x="25" y="4"/>
                      <a:pt x="25" y="4"/>
                      <a:pt x="24" y="4"/>
                    </a:cubicBezTo>
                    <a:cubicBezTo>
                      <a:pt x="24" y="4"/>
                      <a:pt x="24" y="4"/>
                      <a:pt x="24" y="4"/>
                    </a:cubicBezTo>
                    <a:cubicBezTo>
                      <a:pt x="24" y="4"/>
                      <a:pt x="24" y="4"/>
                      <a:pt x="23" y="4"/>
                    </a:cubicBezTo>
                    <a:cubicBezTo>
                      <a:pt x="23" y="4"/>
                      <a:pt x="23" y="4"/>
                      <a:pt x="23" y="4"/>
                    </a:cubicBezTo>
                    <a:cubicBezTo>
                      <a:pt x="23" y="4"/>
                      <a:pt x="23" y="4"/>
                      <a:pt x="23" y="3"/>
                    </a:cubicBezTo>
                    <a:moveTo>
                      <a:pt x="22" y="3"/>
                    </a:move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moveTo>
                      <a:pt x="21" y="3"/>
                    </a:move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1" y="3"/>
                      <a:pt x="21" y="3"/>
                      <a:pt x="21" y="3"/>
                    </a:cubicBezTo>
                    <a:cubicBezTo>
                      <a:pt x="21" y="3"/>
                      <a:pt x="21" y="3"/>
                      <a:pt x="21" y="3"/>
                    </a:cubicBezTo>
                    <a:moveTo>
                      <a:pt x="21" y="2"/>
                    </a:move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moveTo>
                      <a:pt x="41" y="0"/>
                    </a:moveTo>
                    <a:cubicBezTo>
                      <a:pt x="41" y="0"/>
                      <a:pt x="41" y="0"/>
                      <a:pt x="41" y="0"/>
                    </a:cubicBezTo>
                    <a:cubicBezTo>
                      <a:pt x="41" y="0"/>
                      <a:pt x="41" y="0"/>
                      <a:pt x="41" y="0"/>
                    </a:cubicBezTo>
                    <a:cubicBezTo>
                      <a:pt x="41" y="0"/>
                      <a:pt x="40" y="1"/>
                      <a:pt x="40" y="1"/>
                    </a:cubicBezTo>
                    <a:cubicBezTo>
                      <a:pt x="40" y="1"/>
                      <a:pt x="40" y="1"/>
                      <a:pt x="40" y="1"/>
                    </a:cubicBezTo>
                    <a:cubicBezTo>
                      <a:pt x="40" y="1"/>
                      <a:pt x="40" y="1"/>
                      <a:pt x="40" y="1"/>
                    </a:cubicBezTo>
                    <a:cubicBezTo>
                      <a:pt x="40" y="1"/>
                      <a:pt x="40" y="1"/>
                      <a:pt x="40" y="1"/>
                    </a:cubicBezTo>
                    <a:cubicBezTo>
                      <a:pt x="40" y="2"/>
                      <a:pt x="40" y="2"/>
                      <a:pt x="40" y="3"/>
                    </a:cubicBezTo>
                    <a:cubicBezTo>
                      <a:pt x="40" y="4"/>
                      <a:pt x="40" y="5"/>
                      <a:pt x="41" y="6"/>
                    </a:cubicBezTo>
                    <a:cubicBezTo>
                      <a:pt x="41" y="7"/>
                      <a:pt x="41" y="7"/>
                      <a:pt x="42" y="8"/>
                    </a:cubicBezTo>
                    <a:cubicBezTo>
                      <a:pt x="42" y="9"/>
                      <a:pt x="42" y="10"/>
                      <a:pt x="43" y="11"/>
                    </a:cubicBezTo>
                    <a:cubicBezTo>
                      <a:pt x="44" y="11"/>
                      <a:pt x="44" y="12"/>
                      <a:pt x="44" y="13"/>
                    </a:cubicBezTo>
                    <a:cubicBezTo>
                      <a:pt x="44" y="13"/>
                      <a:pt x="44" y="14"/>
                      <a:pt x="43" y="14"/>
                    </a:cubicBezTo>
                    <a:cubicBezTo>
                      <a:pt x="43" y="15"/>
                      <a:pt x="43" y="15"/>
                      <a:pt x="42" y="16"/>
                    </a:cubicBezTo>
                    <a:cubicBezTo>
                      <a:pt x="42" y="16"/>
                      <a:pt x="41" y="17"/>
                      <a:pt x="40" y="17"/>
                    </a:cubicBezTo>
                    <a:cubicBezTo>
                      <a:pt x="40" y="18"/>
                      <a:pt x="40" y="18"/>
                      <a:pt x="39" y="18"/>
                    </a:cubicBezTo>
                    <a:cubicBezTo>
                      <a:pt x="39" y="18"/>
                      <a:pt x="39" y="18"/>
                      <a:pt x="39" y="19"/>
                    </a:cubicBezTo>
                    <a:cubicBezTo>
                      <a:pt x="38" y="19"/>
                      <a:pt x="38" y="19"/>
                      <a:pt x="38" y="19"/>
                    </a:cubicBezTo>
                    <a:cubicBezTo>
                      <a:pt x="38" y="19"/>
                      <a:pt x="38" y="20"/>
                      <a:pt x="37" y="20"/>
                    </a:cubicBezTo>
                    <a:cubicBezTo>
                      <a:pt x="37" y="20"/>
                      <a:pt x="37" y="20"/>
                      <a:pt x="37" y="20"/>
                    </a:cubicBezTo>
                    <a:cubicBezTo>
                      <a:pt x="37" y="21"/>
                      <a:pt x="37" y="21"/>
                      <a:pt x="37" y="21"/>
                    </a:cubicBezTo>
                    <a:cubicBezTo>
                      <a:pt x="37" y="21"/>
                      <a:pt x="36" y="21"/>
                      <a:pt x="36" y="22"/>
                    </a:cubicBezTo>
                    <a:cubicBezTo>
                      <a:pt x="36" y="22"/>
                      <a:pt x="36" y="22"/>
                      <a:pt x="36" y="22"/>
                    </a:cubicBezTo>
                    <a:cubicBezTo>
                      <a:pt x="36" y="23"/>
                      <a:pt x="36" y="23"/>
                      <a:pt x="36" y="23"/>
                    </a:cubicBezTo>
                    <a:cubicBezTo>
                      <a:pt x="36" y="24"/>
                      <a:pt x="35" y="24"/>
                      <a:pt x="35" y="24"/>
                    </a:cubicBezTo>
                    <a:cubicBezTo>
                      <a:pt x="35" y="24"/>
                      <a:pt x="35" y="24"/>
                      <a:pt x="34" y="25"/>
                    </a:cubicBezTo>
                    <a:cubicBezTo>
                      <a:pt x="34" y="25"/>
                      <a:pt x="34" y="25"/>
                      <a:pt x="33" y="25"/>
                    </a:cubicBezTo>
                    <a:cubicBezTo>
                      <a:pt x="33" y="25"/>
                      <a:pt x="33" y="25"/>
                      <a:pt x="33" y="25"/>
                    </a:cubicBezTo>
                    <a:cubicBezTo>
                      <a:pt x="32" y="25"/>
                      <a:pt x="32" y="25"/>
                      <a:pt x="32" y="25"/>
                    </a:cubicBezTo>
                    <a:cubicBezTo>
                      <a:pt x="32" y="25"/>
                      <a:pt x="32" y="25"/>
                      <a:pt x="31" y="25"/>
                    </a:cubicBezTo>
                    <a:cubicBezTo>
                      <a:pt x="31" y="25"/>
                      <a:pt x="31" y="24"/>
                      <a:pt x="31" y="24"/>
                    </a:cubicBezTo>
                    <a:cubicBezTo>
                      <a:pt x="30" y="24"/>
                      <a:pt x="30" y="24"/>
                      <a:pt x="30" y="24"/>
                    </a:cubicBezTo>
                    <a:cubicBezTo>
                      <a:pt x="30" y="24"/>
                      <a:pt x="30" y="24"/>
                      <a:pt x="30" y="24"/>
                    </a:cubicBezTo>
                    <a:cubicBezTo>
                      <a:pt x="30" y="24"/>
                      <a:pt x="29" y="24"/>
                      <a:pt x="29" y="24"/>
                    </a:cubicBezTo>
                    <a:cubicBezTo>
                      <a:pt x="29" y="24"/>
                      <a:pt x="29" y="24"/>
                      <a:pt x="29" y="24"/>
                    </a:cubicBezTo>
                    <a:cubicBezTo>
                      <a:pt x="29" y="24"/>
                      <a:pt x="29" y="24"/>
                      <a:pt x="28" y="24"/>
                    </a:cubicBezTo>
                    <a:cubicBezTo>
                      <a:pt x="28" y="24"/>
                      <a:pt x="28" y="24"/>
                      <a:pt x="28" y="24"/>
                    </a:cubicBezTo>
                    <a:cubicBezTo>
                      <a:pt x="28" y="24"/>
                      <a:pt x="28" y="24"/>
                      <a:pt x="28" y="25"/>
                    </a:cubicBezTo>
                    <a:cubicBezTo>
                      <a:pt x="28" y="25"/>
                      <a:pt x="28" y="25"/>
                      <a:pt x="27" y="25"/>
                    </a:cubicBezTo>
                    <a:cubicBezTo>
                      <a:pt x="27" y="25"/>
                      <a:pt x="27" y="25"/>
                      <a:pt x="27" y="26"/>
                    </a:cubicBezTo>
                    <a:cubicBezTo>
                      <a:pt x="27" y="26"/>
                      <a:pt x="27" y="26"/>
                      <a:pt x="28" y="26"/>
                    </a:cubicBezTo>
                    <a:cubicBezTo>
                      <a:pt x="28" y="27"/>
                      <a:pt x="28" y="27"/>
                      <a:pt x="28" y="28"/>
                    </a:cubicBezTo>
                    <a:cubicBezTo>
                      <a:pt x="28" y="28"/>
                      <a:pt x="29" y="28"/>
                      <a:pt x="29" y="29"/>
                    </a:cubicBezTo>
                    <a:cubicBezTo>
                      <a:pt x="29" y="29"/>
                      <a:pt x="29" y="29"/>
                      <a:pt x="29" y="30"/>
                    </a:cubicBezTo>
                    <a:cubicBezTo>
                      <a:pt x="30" y="30"/>
                      <a:pt x="30" y="30"/>
                      <a:pt x="30" y="31"/>
                    </a:cubicBezTo>
                    <a:cubicBezTo>
                      <a:pt x="30" y="31"/>
                      <a:pt x="30" y="31"/>
                      <a:pt x="30" y="32"/>
                    </a:cubicBezTo>
                    <a:cubicBezTo>
                      <a:pt x="30" y="32"/>
                      <a:pt x="30" y="32"/>
                      <a:pt x="30" y="32"/>
                    </a:cubicBezTo>
                    <a:cubicBezTo>
                      <a:pt x="30" y="32"/>
                      <a:pt x="30" y="32"/>
                      <a:pt x="30" y="32"/>
                    </a:cubicBezTo>
                    <a:cubicBezTo>
                      <a:pt x="30" y="32"/>
                      <a:pt x="30" y="32"/>
                      <a:pt x="30" y="32"/>
                    </a:cubicBezTo>
                    <a:cubicBezTo>
                      <a:pt x="30" y="32"/>
                      <a:pt x="30" y="32"/>
                      <a:pt x="29" y="32"/>
                    </a:cubicBezTo>
                    <a:cubicBezTo>
                      <a:pt x="29" y="32"/>
                      <a:pt x="29" y="33"/>
                      <a:pt x="29" y="33"/>
                    </a:cubicBezTo>
                    <a:cubicBezTo>
                      <a:pt x="29" y="33"/>
                      <a:pt x="29" y="32"/>
                      <a:pt x="28" y="32"/>
                    </a:cubicBezTo>
                    <a:cubicBezTo>
                      <a:pt x="28" y="32"/>
                      <a:pt x="28" y="32"/>
                      <a:pt x="27" y="32"/>
                    </a:cubicBezTo>
                    <a:cubicBezTo>
                      <a:pt x="27" y="32"/>
                      <a:pt x="27" y="32"/>
                      <a:pt x="26" y="32"/>
                    </a:cubicBezTo>
                    <a:cubicBezTo>
                      <a:pt x="26" y="32"/>
                      <a:pt x="26" y="32"/>
                      <a:pt x="25" y="32"/>
                    </a:cubicBezTo>
                    <a:cubicBezTo>
                      <a:pt x="25" y="32"/>
                      <a:pt x="25" y="32"/>
                      <a:pt x="24" y="32"/>
                    </a:cubicBezTo>
                    <a:cubicBezTo>
                      <a:pt x="24" y="32"/>
                      <a:pt x="24" y="31"/>
                      <a:pt x="24" y="31"/>
                    </a:cubicBezTo>
                    <a:cubicBezTo>
                      <a:pt x="23" y="31"/>
                      <a:pt x="23" y="31"/>
                      <a:pt x="23" y="31"/>
                    </a:cubicBezTo>
                    <a:cubicBezTo>
                      <a:pt x="22" y="31"/>
                      <a:pt x="22" y="31"/>
                      <a:pt x="22" y="31"/>
                    </a:cubicBezTo>
                    <a:cubicBezTo>
                      <a:pt x="22" y="31"/>
                      <a:pt x="21" y="31"/>
                      <a:pt x="21" y="31"/>
                    </a:cubicBezTo>
                    <a:cubicBezTo>
                      <a:pt x="21" y="31"/>
                      <a:pt x="21" y="32"/>
                      <a:pt x="21" y="32"/>
                    </a:cubicBezTo>
                    <a:cubicBezTo>
                      <a:pt x="21" y="32"/>
                      <a:pt x="21" y="32"/>
                      <a:pt x="21" y="32"/>
                    </a:cubicBezTo>
                    <a:cubicBezTo>
                      <a:pt x="21" y="32"/>
                      <a:pt x="21" y="32"/>
                      <a:pt x="21" y="32"/>
                    </a:cubicBezTo>
                    <a:cubicBezTo>
                      <a:pt x="21" y="33"/>
                      <a:pt x="20" y="33"/>
                      <a:pt x="20" y="33"/>
                    </a:cubicBezTo>
                    <a:cubicBezTo>
                      <a:pt x="20" y="33"/>
                      <a:pt x="20" y="33"/>
                      <a:pt x="20" y="34"/>
                    </a:cubicBezTo>
                    <a:cubicBezTo>
                      <a:pt x="19" y="34"/>
                      <a:pt x="19" y="34"/>
                      <a:pt x="18" y="35"/>
                    </a:cubicBezTo>
                    <a:cubicBezTo>
                      <a:pt x="18" y="35"/>
                      <a:pt x="17" y="35"/>
                      <a:pt x="16" y="36"/>
                    </a:cubicBezTo>
                    <a:cubicBezTo>
                      <a:pt x="16" y="35"/>
                      <a:pt x="16" y="35"/>
                      <a:pt x="16" y="35"/>
                    </a:cubicBezTo>
                    <a:cubicBezTo>
                      <a:pt x="16" y="35"/>
                      <a:pt x="15" y="35"/>
                      <a:pt x="15" y="35"/>
                    </a:cubicBezTo>
                    <a:cubicBezTo>
                      <a:pt x="15" y="34"/>
                      <a:pt x="15" y="34"/>
                      <a:pt x="15" y="34"/>
                    </a:cubicBezTo>
                    <a:cubicBezTo>
                      <a:pt x="15" y="34"/>
                      <a:pt x="15" y="34"/>
                      <a:pt x="14" y="34"/>
                    </a:cubicBezTo>
                    <a:cubicBezTo>
                      <a:pt x="14" y="34"/>
                      <a:pt x="14" y="34"/>
                      <a:pt x="14" y="34"/>
                    </a:cubicBezTo>
                    <a:cubicBezTo>
                      <a:pt x="14" y="34"/>
                      <a:pt x="13" y="34"/>
                      <a:pt x="13" y="34"/>
                    </a:cubicBezTo>
                    <a:cubicBezTo>
                      <a:pt x="13" y="34"/>
                      <a:pt x="13" y="34"/>
                      <a:pt x="13" y="34"/>
                    </a:cubicBezTo>
                    <a:cubicBezTo>
                      <a:pt x="13" y="34"/>
                      <a:pt x="12" y="34"/>
                      <a:pt x="12" y="34"/>
                    </a:cubicBezTo>
                    <a:cubicBezTo>
                      <a:pt x="12" y="34"/>
                      <a:pt x="12" y="34"/>
                      <a:pt x="12" y="34"/>
                    </a:cubicBezTo>
                    <a:cubicBezTo>
                      <a:pt x="12" y="34"/>
                      <a:pt x="11" y="34"/>
                      <a:pt x="11" y="34"/>
                    </a:cubicBezTo>
                    <a:cubicBezTo>
                      <a:pt x="11" y="34"/>
                      <a:pt x="11" y="34"/>
                      <a:pt x="11" y="34"/>
                    </a:cubicBezTo>
                    <a:cubicBezTo>
                      <a:pt x="11" y="34"/>
                      <a:pt x="10" y="34"/>
                      <a:pt x="10" y="35"/>
                    </a:cubicBezTo>
                    <a:cubicBezTo>
                      <a:pt x="10" y="35"/>
                      <a:pt x="10" y="35"/>
                      <a:pt x="10" y="35"/>
                    </a:cubicBezTo>
                    <a:cubicBezTo>
                      <a:pt x="10" y="35"/>
                      <a:pt x="10" y="35"/>
                      <a:pt x="9" y="35"/>
                    </a:cubicBezTo>
                    <a:cubicBezTo>
                      <a:pt x="9" y="35"/>
                      <a:pt x="9" y="34"/>
                      <a:pt x="9" y="34"/>
                    </a:cubicBezTo>
                    <a:cubicBezTo>
                      <a:pt x="9" y="34"/>
                      <a:pt x="9" y="34"/>
                      <a:pt x="9" y="34"/>
                    </a:cubicBezTo>
                    <a:cubicBezTo>
                      <a:pt x="9" y="34"/>
                      <a:pt x="9" y="34"/>
                      <a:pt x="9" y="34"/>
                    </a:cubicBezTo>
                    <a:cubicBezTo>
                      <a:pt x="9" y="34"/>
                      <a:pt x="8" y="34"/>
                      <a:pt x="8" y="34"/>
                    </a:cubicBezTo>
                    <a:cubicBezTo>
                      <a:pt x="8" y="33"/>
                      <a:pt x="8" y="33"/>
                      <a:pt x="8" y="33"/>
                    </a:cubicBezTo>
                    <a:cubicBezTo>
                      <a:pt x="8" y="33"/>
                      <a:pt x="8" y="33"/>
                      <a:pt x="9" y="32"/>
                    </a:cubicBezTo>
                    <a:cubicBezTo>
                      <a:pt x="9" y="32"/>
                      <a:pt x="9" y="32"/>
                      <a:pt x="9" y="32"/>
                    </a:cubicBezTo>
                    <a:cubicBezTo>
                      <a:pt x="9" y="31"/>
                      <a:pt x="9" y="31"/>
                      <a:pt x="9" y="31"/>
                    </a:cubicBezTo>
                    <a:cubicBezTo>
                      <a:pt x="9" y="31"/>
                      <a:pt x="9" y="31"/>
                      <a:pt x="9" y="31"/>
                    </a:cubicBezTo>
                    <a:cubicBezTo>
                      <a:pt x="9" y="31"/>
                      <a:pt x="9" y="30"/>
                      <a:pt x="9" y="30"/>
                    </a:cubicBezTo>
                    <a:cubicBezTo>
                      <a:pt x="9" y="30"/>
                      <a:pt x="9" y="30"/>
                      <a:pt x="9" y="30"/>
                    </a:cubicBezTo>
                    <a:cubicBezTo>
                      <a:pt x="9" y="30"/>
                      <a:pt x="9" y="30"/>
                      <a:pt x="9" y="30"/>
                    </a:cubicBezTo>
                    <a:cubicBezTo>
                      <a:pt x="9" y="30"/>
                      <a:pt x="9" y="30"/>
                      <a:pt x="8" y="30"/>
                    </a:cubicBezTo>
                    <a:cubicBezTo>
                      <a:pt x="8" y="30"/>
                      <a:pt x="8" y="30"/>
                      <a:pt x="8" y="30"/>
                    </a:cubicBezTo>
                    <a:cubicBezTo>
                      <a:pt x="8" y="30"/>
                      <a:pt x="8" y="30"/>
                      <a:pt x="8" y="30"/>
                    </a:cubicBezTo>
                    <a:cubicBezTo>
                      <a:pt x="8" y="30"/>
                      <a:pt x="8" y="30"/>
                      <a:pt x="8" y="30"/>
                    </a:cubicBezTo>
                    <a:cubicBezTo>
                      <a:pt x="8" y="30"/>
                      <a:pt x="8"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0"/>
                      <a:pt x="5" y="30"/>
                    </a:cubicBezTo>
                    <a:cubicBezTo>
                      <a:pt x="5" y="30"/>
                      <a:pt x="5" y="30"/>
                      <a:pt x="5" y="30"/>
                    </a:cubicBezTo>
                    <a:cubicBezTo>
                      <a:pt x="5" y="30"/>
                      <a:pt x="5" y="30"/>
                      <a:pt x="4" y="30"/>
                    </a:cubicBezTo>
                    <a:cubicBezTo>
                      <a:pt x="4" y="30"/>
                      <a:pt x="4" y="30"/>
                      <a:pt x="4" y="30"/>
                    </a:cubicBezTo>
                    <a:cubicBezTo>
                      <a:pt x="4" y="30"/>
                      <a:pt x="4" y="30"/>
                      <a:pt x="3" y="30"/>
                    </a:cubicBezTo>
                    <a:cubicBezTo>
                      <a:pt x="3" y="30"/>
                      <a:pt x="3" y="30"/>
                      <a:pt x="3" y="29"/>
                    </a:cubicBezTo>
                    <a:cubicBezTo>
                      <a:pt x="3" y="29"/>
                      <a:pt x="3" y="29"/>
                      <a:pt x="3" y="29"/>
                    </a:cubicBezTo>
                    <a:cubicBezTo>
                      <a:pt x="3" y="29"/>
                      <a:pt x="3" y="29"/>
                      <a:pt x="3" y="29"/>
                    </a:cubicBezTo>
                    <a:cubicBezTo>
                      <a:pt x="3" y="28"/>
                      <a:pt x="3" y="28"/>
                      <a:pt x="3" y="28"/>
                    </a:cubicBezTo>
                    <a:cubicBezTo>
                      <a:pt x="3" y="28"/>
                      <a:pt x="3" y="28"/>
                      <a:pt x="3" y="28"/>
                    </a:cubicBezTo>
                    <a:cubicBezTo>
                      <a:pt x="3" y="27"/>
                      <a:pt x="3" y="27"/>
                      <a:pt x="3" y="27"/>
                    </a:cubicBezTo>
                    <a:cubicBezTo>
                      <a:pt x="3" y="27"/>
                      <a:pt x="3" y="26"/>
                      <a:pt x="3" y="26"/>
                    </a:cubicBezTo>
                    <a:cubicBezTo>
                      <a:pt x="3" y="25"/>
                      <a:pt x="3" y="24"/>
                      <a:pt x="3" y="24"/>
                    </a:cubicBezTo>
                    <a:cubicBezTo>
                      <a:pt x="3" y="23"/>
                      <a:pt x="2" y="23"/>
                      <a:pt x="2" y="22"/>
                    </a:cubicBezTo>
                    <a:cubicBezTo>
                      <a:pt x="2" y="22"/>
                      <a:pt x="1" y="22"/>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2"/>
                    </a:cubicBezTo>
                    <a:cubicBezTo>
                      <a:pt x="1" y="22"/>
                      <a:pt x="1" y="22"/>
                      <a:pt x="1"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1" y="23"/>
                      <a:pt x="1" y="23"/>
                    </a:cubicBezTo>
                    <a:cubicBezTo>
                      <a:pt x="1" y="23"/>
                      <a:pt x="2" y="24"/>
                      <a:pt x="2" y="24"/>
                    </a:cubicBezTo>
                    <a:cubicBezTo>
                      <a:pt x="2" y="25"/>
                      <a:pt x="2" y="25"/>
                      <a:pt x="2" y="26"/>
                    </a:cubicBezTo>
                    <a:cubicBezTo>
                      <a:pt x="2" y="26"/>
                      <a:pt x="2" y="27"/>
                      <a:pt x="2" y="27"/>
                    </a:cubicBezTo>
                    <a:cubicBezTo>
                      <a:pt x="2" y="27"/>
                      <a:pt x="2" y="28"/>
                      <a:pt x="2" y="28"/>
                    </a:cubicBezTo>
                    <a:cubicBezTo>
                      <a:pt x="2" y="28"/>
                      <a:pt x="2" y="28"/>
                      <a:pt x="2" y="28"/>
                    </a:cubicBezTo>
                    <a:cubicBezTo>
                      <a:pt x="2" y="28"/>
                      <a:pt x="2" y="29"/>
                      <a:pt x="2" y="29"/>
                    </a:cubicBezTo>
                    <a:cubicBezTo>
                      <a:pt x="2" y="29"/>
                      <a:pt x="2" y="29"/>
                      <a:pt x="2" y="29"/>
                    </a:cubicBezTo>
                    <a:cubicBezTo>
                      <a:pt x="2" y="29"/>
                      <a:pt x="2" y="30"/>
                      <a:pt x="2" y="30"/>
                    </a:cubicBezTo>
                    <a:cubicBezTo>
                      <a:pt x="2" y="30"/>
                      <a:pt x="3" y="30"/>
                      <a:pt x="3" y="30"/>
                    </a:cubicBezTo>
                    <a:cubicBezTo>
                      <a:pt x="3" y="31"/>
                      <a:pt x="3" y="31"/>
                      <a:pt x="3" y="31"/>
                    </a:cubicBezTo>
                    <a:cubicBezTo>
                      <a:pt x="4" y="31"/>
                      <a:pt x="4" y="31"/>
                      <a:pt x="4" y="31"/>
                    </a:cubicBezTo>
                    <a:cubicBezTo>
                      <a:pt x="5" y="31"/>
                      <a:pt x="5" y="31"/>
                      <a:pt x="5" y="31"/>
                    </a:cubicBezTo>
                    <a:cubicBezTo>
                      <a:pt x="5" y="31"/>
                      <a:pt x="5" y="31"/>
                      <a:pt x="6" y="31"/>
                    </a:cubicBezTo>
                    <a:cubicBezTo>
                      <a:pt x="6" y="31"/>
                      <a:pt x="6" y="31"/>
                      <a:pt x="6" y="31"/>
                    </a:cubicBezTo>
                    <a:cubicBezTo>
                      <a:pt x="6" y="31"/>
                      <a:pt x="6" y="31"/>
                      <a:pt x="7" y="31"/>
                    </a:cubicBezTo>
                    <a:cubicBezTo>
                      <a:pt x="7" y="31"/>
                      <a:pt x="7" y="31"/>
                      <a:pt x="7" y="31"/>
                    </a:cubicBezTo>
                    <a:cubicBezTo>
                      <a:pt x="7" y="31"/>
                      <a:pt x="7" y="31"/>
                      <a:pt x="7" y="31"/>
                    </a:cubicBezTo>
                    <a:cubicBezTo>
                      <a:pt x="7" y="31"/>
                      <a:pt x="8" y="31"/>
                      <a:pt x="8" y="31"/>
                    </a:cubicBezTo>
                    <a:cubicBezTo>
                      <a:pt x="8" y="31"/>
                      <a:pt x="8" y="31"/>
                      <a:pt x="8" y="31"/>
                    </a:cubicBezTo>
                    <a:cubicBezTo>
                      <a:pt x="8" y="30"/>
                      <a:pt x="8" y="30"/>
                      <a:pt x="8" y="30"/>
                    </a:cubicBezTo>
                    <a:cubicBezTo>
                      <a:pt x="8" y="31"/>
                      <a:pt x="8" y="31"/>
                      <a:pt x="8" y="31"/>
                    </a:cubicBezTo>
                    <a:cubicBezTo>
                      <a:pt x="8" y="30"/>
                      <a:pt x="8" y="30"/>
                      <a:pt x="8" y="30"/>
                    </a:cubicBezTo>
                    <a:cubicBezTo>
                      <a:pt x="8" y="31"/>
                      <a:pt x="8" y="31"/>
                      <a:pt x="8" y="31"/>
                    </a:cubicBezTo>
                    <a:cubicBezTo>
                      <a:pt x="8" y="32"/>
                      <a:pt x="8" y="32"/>
                      <a:pt x="8" y="32"/>
                    </a:cubicBezTo>
                    <a:cubicBezTo>
                      <a:pt x="7" y="32"/>
                      <a:pt x="7" y="33"/>
                      <a:pt x="7" y="33"/>
                    </a:cubicBezTo>
                    <a:cubicBezTo>
                      <a:pt x="7" y="33"/>
                      <a:pt x="7" y="34"/>
                      <a:pt x="7" y="34"/>
                    </a:cubicBezTo>
                    <a:cubicBezTo>
                      <a:pt x="8" y="34"/>
                      <a:pt x="8" y="35"/>
                      <a:pt x="8" y="35"/>
                    </a:cubicBezTo>
                    <a:cubicBezTo>
                      <a:pt x="8" y="35"/>
                      <a:pt x="8" y="35"/>
                      <a:pt x="8" y="35"/>
                    </a:cubicBezTo>
                    <a:cubicBezTo>
                      <a:pt x="8" y="35"/>
                      <a:pt x="9" y="35"/>
                      <a:pt x="9" y="35"/>
                    </a:cubicBezTo>
                    <a:cubicBezTo>
                      <a:pt x="9" y="35"/>
                      <a:pt x="9" y="35"/>
                      <a:pt x="9" y="36"/>
                    </a:cubicBezTo>
                    <a:cubicBezTo>
                      <a:pt x="9" y="36"/>
                      <a:pt x="10" y="36"/>
                      <a:pt x="10" y="36"/>
                    </a:cubicBezTo>
                    <a:cubicBezTo>
                      <a:pt x="10" y="36"/>
                      <a:pt x="10" y="36"/>
                      <a:pt x="10" y="36"/>
                    </a:cubicBezTo>
                    <a:cubicBezTo>
                      <a:pt x="11" y="36"/>
                      <a:pt x="11" y="35"/>
                      <a:pt x="11" y="35"/>
                    </a:cubicBezTo>
                    <a:cubicBezTo>
                      <a:pt x="11" y="35"/>
                      <a:pt x="11" y="35"/>
                      <a:pt x="11" y="35"/>
                    </a:cubicBezTo>
                    <a:cubicBezTo>
                      <a:pt x="12" y="35"/>
                      <a:pt x="12" y="35"/>
                      <a:pt x="12" y="35"/>
                    </a:cubicBezTo>
                    <a:cubicBezTo>
                      <a:pt x="12" y="35"/>
                      <a:pt x="12" y="35"/>
                      <a:pt x="12"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5" y="35"/>
                      <a:pt x="15" y="35"/>
                    </a:cubicBezTo>
                    <a:cubicBezTo>
                      <a:pt x="15" y="35"/>
                      <a:pt x="15" y="35"/>
                      <a:pt x="15" y="35"/>
                    </a:cubicBezTo>
                    <a:cubicBezTo>
                      <a:pt x="15" y="35"/>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7"/>
                      <a:pt x="15" y="37"/>
                      <a:pt x="15" y="37"/>
                    </a:cubicBezTo>
                    <a:cubicBezTo>
                      <a:pt x="15" y="37"/>
                      <a:pt x="15"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7" y="37"/>
                    </a:cubicBezTo>
                    <a:cubicBezTo>
                      <a:pt x="17" y="37"/>
                      <a:pt x="17" y="37"/>
                      <a:pt x="17" y="37"/>
                    </a:cubicBezTo>
                    <a:cubicBezTo>
                      <a:pt x="17" y="37"/>
                      <a:pt x="17" y="37"/>
                      <a:pt x="17" y="37"/>
                    </a:cubicBezTo>
                    <a:cubicBezTo>
                      <a:pt x="17" y="36"/>
                      <a:pt x="17" y="36"/>
                      <a:pt x="18" y="36"/>
                    </a:cubicBezTo>
                    <a:cubicBezTo>
                      <a:pt x="18" y="36"/>
                      <a:pt x="18" y="36"/>
                      <a:pt x="18" y="36"/>
                    </a:cubicBezTo>
                    <a:cubicBezTo>
                      <a:pt x="19" y="36"/>
                      <a:pt x="19" y="35"/>
                      <a:pt x="19" y="35"/>
                    </a:cubicBezTo>
                    <a:cubicBezTo>
                      <a:pt x="19" y="35"/>
                      <a:pt x="19" y="35"/>
                      <a:pt x="19" y="35"/>
                    </a:cubicBezTo>
                    <a:cubicBezTo>
                      <a:pt x="19" y="35"/>
                      <a:pt x="19" y="35"/>
                      <a:pt x="19" y="35"/>
                    </a:cubicBezTo>
                    <a:cubicBezTo>
                      <a:pt x="19" y="35"/>
                      <a:pt x="19"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4"/>
                      <a:pt x="21" y="34"/>
                      <a:pt x="21" y="34"/>
                    </a:cubicBezTo>
                    <a:cubicBezTo>
                      <a:pt x="21" y="34"/>
                      <a:pt x="21" y="33"/>
                      <a:pt x="21" y="33"/>
                    </a:cubicBezTo>
                    <a:cubicBezTo>
                      <a:pt x="21" y="33"/>
                      <a:pt x="21" y="33"/>
                      <a:pt x="21" y="33"/>
                    </a:cubicBezTo>
                    <a:cubicBezTo>
                      <a:pt x="22" y="33"/>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2"/>
                    </a:cubicBezTo>
                    <a:cubicBezTo>
                      <a:pt x="23" y="32"/>
                      <a:pt x="23" y="32"/>
                      <a:pt x="23" y="32"/>
                    </a:cubicBezTo>
                    <a:cubicBezTo>
                      <a:pt x="24" y="32"/>
                      <a:pt x="24" y="33"/>
                      <a:pt x="24" y="33"/>
                    </a:cubicBezTo>
                    <a:cubicBezTo>
                      <a:pt x="25" y="33"/>
                      <a:pt x="25" y="33"/>
                      <a:pt x="25" y="33"/>
                    </a:cubicBezTo>
                    <a:cubicBezTo>
                      <a:pt x="26" y="33"/>
                      <a:pt x="26" y="33"/>
                      <a:pt x="26" y="33"/>
                    </a:cubicBezTo>
                    <a:cubicBezTo>
                      <a:pt x="27" y="33"/>
                      <a:pt x="27" y="33"/>
                      <a:pt x="27" y="33"/>
                    </a:cubicBezTo>
                    <a:cubicBezTo>
                      <a:pt x="28" y="33"/>
                      <a:pt x="28" y="33"/>
                      <a:pt x="28" y="33"/>
                    </a:cubicBezTo>
                    <a:cubicBezTo>
                      <a:pt x="29" y="33"/>
                      <a:pt x="29" y="33"/>
                      <a:pt x="29" y="33"/>
                    </a:cubicBezTo>
                    <a:cubicBezTo>
                      <a:pt x="29" y="33"/>
                      <a:pt x="30" y="33"/>
                      <a:pt x="30" y="33"/>
                    </a:cubicBezTo>
                    <a:cubicBezTo>
                      <a:pt x="30" y="33"/>
                      <a:pt x="30" y="33"/>
                      <a:pt x="30" y="33"/>
                    </a:cubicBezTo>
                    <a:cubicBezTo>
                      <a:pt x="31" y="33"/>
                      <a:pt x="31"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1"/>
                      <a:pt x="31" y="31"/>
                    </a:cubicBezTo>
                    <a:cubicBezTo>
                      <a:pt x="31" y="31"/>
                      <a:pt x="31" y="31"/>
                      <a:pt x="31" y="30"/>
                    </a:cubicBezTo>
                    <a:cubicBezTo>
                      <a:pt x="31" y="30"/>
                      <a:pt x="30" y="30"/>
                      <a:pt x="30" y="29"/>
                    </a:cubicBezTo>
                    <a:cubicBezTo>
                      <a:pt x="30" y="29"/>
                      <a:pt x="30" y="29"/>
                      <a:pt x="30" y="28"/>
                    </a:cubicBezTo>
                    <a:cubicBezTo>
                      <a:pt x="30" y="28"/>
                      <a:pt x="29" y="28"/>
                      <a:pt x="29" y="27"/>
                    </a:cubicBezTo>
                    <a:cubicBezTo>
                      <a:pt x="29" y="27"/>
                      <a:pt x="29" y="27"/>
                      <a:pt x="29" y="27"/>
                    </a:cubicBezTo>
                    <a:cubicBezTo>
                      <a:pt x="29" y="26"/>
                      <a:pt x="29" y="26"/>
                      <a:pt x="29" y="26"/>
                    </a:cubicBezTo>
                    <a:cubicBezTo>
                      <a:pt x="28" y="26"/>
                      <a:pt x="28" y="26"/>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9" y="25"/>
                      <a:pt x="29" y="25"/>
                    </a:cubicBezTo>
                    <a:cubicBezTo>
                      <a:pt x="29" y="25"/>
                      <a:pt x="29" y="25"/>
                      <a:pt x="29" y="25"/>
                    </a:cubicBezTo>
                    <a:cubicBezTo>
                      <a:pt x="29" y="25"/>
                      <a:pt x="29" y="25"/>
                      <a:pt x="29" y="25"/>
                    </a:cubicBezTo>
                    <a:cubicBezTo>
                      <a:pt x="29" y="25"/>
                      <a:pt x="29" y="25"/>
                      <a:pt x="29" y="25"/>
                    </a:cubicBezTo>
                    <a:cubicBezTo>
                      <a:pt x="29" y="25"/>
                      <a:pt x="29" y="25"/>
                      <a:pt x="30" y="25"/>
                    </a:cubicBezTo>
                    <a:cubicBezTo>
                      <a:pt x="30" y="25"/>
                      <a:pt x="30" y="25"/>
                      <a:pt x="30" y="25"/>
                    </a:cubicBezTo>
                    <a:cubicBezTo>
                      <a:pt x="30" y="25"/>
                      <a:pt x="30" y="25"/>
                      <a:pt x="30" y="25"/>
                    </a:cubicBezTo>
                    <a:cubicBezTo>
                      <a:pt x="31" y="25"/>
                      <a:pt x="31" y="26"/>
                      <a:pt x="31" y="26"/>
                    </a:cubicBezTo>
                    <a:cubicBezTo>
                      <a:pt x="31" y="26"/>
                      <a:pt x="32" y="26"/>
                      <a:pt x="32" y="26"/>
                    </a:cubicBezTo>
                    <a:cubicBezTo>
                      <a:pt x="32" y="26"/>
                      <a:pt x="32" y="26"/>
                      <a:pt x="33" y="26"/>
                    </a:cubicBezTo>
                    <a:cubicBezTo>
                      <a:pt x="33" y="26"/>
                      <a:pt x="33" y="26"/>
                      <a:pt x="33" y="26"/>
                    </a:cubicBezTo>
                    <a:cubicBezTo>
                      <a:pt x="34" y="26"/>
                      <a:pt x="34" y="26"/>
                      <a:pt x="35" y="26"/>
                    </a:cubicBezTo>
                    <a:cubicBezTo>
                      <a:pt x="35" y="25"/>
                      <a:pt x="36" y="25"/>
                      <a:pt x="36" y="25"/>
                    </a:cubicBezTo>
                    <a:cubicBezTo>
                      <a:pt x="36" y="24"/>
                      <a:pt x="36" y="24"/>
                      <a:pt x="37" y="24"/>
                    </a:cubicBezTo>
                    <a:cubicBezTo>
                      <a:pt x="37" y="23"/>
                      <a:pt x="37" y="23"/>
                      <a:pt x="37" y="23"/>
                    </a:cubicBezTo>
                    <a:cubicBezTo>
                      <a:pt x="37" y="22"/>
                      <a:pt x="37" y="22"/>
                      <a:pt x="37" y="22"/>
                    </a:cubicBezTo>
                    <a:cubicBezTo>
                      <a:pt x="37" y="22"/>
                      <a:pt x="37" y="22"/>
                      <a:pt x="38" y="21"/>
                    </a:cubicBezTo>
                    <a:cubicBezTo>
                      <a:pt x="38" y="21"/>
                      <a:pt x="38" y="21"/>
                      <a:pt x="38" y="21"/>
                    </a:cubicBezTo>
                    <a:cubicBezTo>
                      <a:pt x="38" y="21"/>
                      <a:pt x="38" y="21"/>
                      <a:pt x="38" y="20"/>
                    </a:cubicBezTo>
                    <a:cubicBezTo>
                      <a:pt x="38" y="20"/>
                      <a:pt x="39" y="20"/>
                      <a:pt x="39" y="20"/>
                    </a:cubicBezTo>
                    <a:cubicBezTo>
                      <a:pt x="39" y="20"/>
                      <a:pt x="39" y="20"/>
                      <a:pt x="39" y="19"/>
                    </a:cubicBezTo>
                    <a:cubicBezTo>
                      <a:pt x="40" y="19"/>
                      <a:pt x="40" y="19"/>
                      <a:pt x="40" y="19"/>
                    </a:cubicBezTo>
                    <a:cubicBezTo>
                      <a:pt x="40" y="19"/>
                      <a:pt x="40" y="18"/>
                      <a:pt x="41" y="18"/>
                    </a:cubicBezTo>
                    <a:cubicBezTo>
                      <a:pt x="41" y="18"/>
                      <a:pt x="42" y="18"/>
                      <a:pt x="42" y="17"/>
                    </a:cubicBezTo>
                    <a:cubicBezTo>
                      <a:pt x="43" y="17"/>
                      <a:pt x="43" y="16"/>
                      <a:pt x="44" y="16"/>
                    </a:cubicBezTo>
                    <a:cubicBezTo>
                      <a:pt x="44" y="15"/>
                      <a:pt x="44" y="15"/>
                      <a:pt x="45" y="14"/>
                    </a:cubicBezTo>
                    <a:cubicBezTo>
                      <a:pt x="45" y="14"/>
                      <a:pt x="45" y="13"/>
                      <a:pt x="45" y="13"/>
                    </a:cubicBezTo>
                    <a:cubicBezTo>
                      <a:pt x="45" y="13"/>
                      <a:pt x="45" y="12"/>
                      <a:pt x="45" y="12"/>
                    </a:cubicBezTo>
                    <a:cubicBezTo>
                      <a:pt x="45" y="12"/>
                      <a:pt x="45" y="12"/>
                      <a:pt x="45" y="12"/>
                    </a:cubicBezTo>
                    <a:cubicBezTo>
                      <a:pt x="45" y="11"/>
                      <a:pt x="44" y="11"/>
                      <a:pt x="44" y="11"/>
                    </a:cubicBezTo>
                    <a:cubicBezTo>
                      <a:pt x="44" y="11"/>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3" y="9"/>
                      <a:pt x="43" y="8"/>
                      <a:pt x="42" y="7"/>
                    </a:cubicBezTo>
                    <a:cubicBezTo>
                      <a:pt x="42" y="7"/>
                      <a:pt x="42" y="6"/>
                      <a:pt x="41" y="5"/>
                    </a:cubicBezTo>
                    <a:cubicBezTo>
                      <a:pt x="41" y="4"/>
                      <a:pt x="41" y="3"/>
                      <a:pt x="41" y="3"/>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1" name="Freeform 125">
                <a:extLst>
                  <a:ext uri="{FF2B5EF4-FFF2-40B4-BE49-F238E27FC236}">
                    <a16:creationId xmlns:a16="http://schemas.microsoft.com/office/drawing/2014/main" id="{82B496EA-F766-1C4C-85DE-DC16A8B465A7}"/>
                  </a:ext>
                </a:extLst>
              </p:cNvPr>
              <p:cNvSpPr>
                <a:spLocks/>
              </p:cNvSpPr>
              <p:nvPr/>
            </p:nvSpPr>
            <p:spPr bwMode="auto">
              <a:xfrm>
                <a:off x="4610" y="1037"/>
                <a:ext cx="66" cy="78"/>
              </a:xfrm>
              <a:custGeom>
                <a:avLst/>
                <a:gdLst>
                  <a:gd name="T0" fmla="*/ 11 w 62"/>
                  <a:gd name="T1" fmla="*/ 2 h 73"/>
                  <a:gd name="T2" fmla="*/ 11 w 62"/>
                  <a:gd name="T3" fmla="*/ 3 h 73"/>
                  <a:gd name="T4" fmla="*/ 13 w 62"/>
                  <a:gd name="T5" fmla="*/ 9 h 73"/>
                  <a:gd name="T6" fmla="*/ 12 w 62"/>
                  <a:gd name="T7" fmla="*/ 11 h 73"/>
                  <a:gd name="T8" fmla="*/ 10 w 62"/>
                  <a:gd name="T9" fmla="*/ 10 h 73"/>
                  <a:gd name="T10" fmla="*/ 7 w 62"/>
                  <a:gd name="T11" fmla="*/ 7 h 73"/>
                  <a:gd name="T12" fmla="*/ 2 w 62"/>
                  <a:gd name="T13" fmla="*/ 14 h 73"/>
                  <a:gd name="T14" fmla="*/ 0 w 62"/>
                  <a:gd name="T15" fmla="*/ 16 h 73"/>
                  <a:gd name="T16" fmla="*/ 1 w 62"/>
                  <a:gd name="T17" fmla="*/ 17 h 73"/>
                  <a:gd name="T18" fmla="*/ 2 w 62"/>
                  <a:gd name="T19" fmla="*/ 19 h 73"/>
                  <a:gd name="T20" fmla="*/ 2 w 62"/>
                  <a:gd name="T21" fmla="*/ 21 h 73"/>
                  <a:gd name="T22" fmla="*/ 3 w 62"/>
                  <a:gd name="T23" fmla="*/ 24 h 73"/>
                  <a:gd name="T24" fmla="*/ 4 w 62"/>
                  <a:gd name="T25" fmla="*/ 24 h 73"/>
                  <a:gd name="T26" fmla="*/ 7 w 62"/>
                  <a:gd name="T27" fmla="*/ 24 h 73"/>
                  <a:gd name="T28" fmla="*/ 9 w 62"/>
                  <a:gd name="T29" fmla="*/ 28 h 73"/>
                  <a:gd name="T30" fmla="*/ 8 w 62"/>
                  <a:gd name="T31" fmla="*/ 33 h 73"/>
                  <a:gd name="T32" fmla="*/ 6 w 62"/>
                  <a:gd name="T33" fmla="*/ 38 h 73"/>
                  <a:gd name="T34" fmla="*/ 6 w 62"/>
                  <a:gd name="T35" fmla="*/ 41 h 73"/>
                  <a:gd name="T36" fmla="*/ 6 w 62"/>
                  <a:gd name="T37" fmla="*/ 42 h 73"/>
                  <a:gd name="T38" fmla="*/ 8 w 62"/>
                  <a:gd name="T39" fmla="*/ 41 h 73"/>
                  <a:gd name="T40" fmla="*/ 12 w 62"/>
                  <a:gd name="T41" fmla="*/ 38 h 73"/>
                  <a:gd name="T42" fmla="*/ 14 w 62"/>
                  <a:gd name="T43" fmla="*/ 37 h 73"/>
                  <a:gd name="T44" fmla="*/ 19 w 62"/>
                  <a:gd name="T45" fmla="*/ 38 h 73"/>
                  <a:gd name="T46" fmla="*/ 22 w 62"/>
                  <a:gd name="T47" fmla="*/ 38 h 73"/>
                  <a:gd name="T48" fmla="*/ 28 w 62"/>
                  <a:gd name="T49" fmla="*/ 34 h 73"/>
                  <a:gd name="T50" fmla="*/ 34 w 62"/>
                  <a:gd name="T51" fmla="*/ 38 h 73"/>
                  <a:gd name="T52" fmla="*/ 40 w 62"/>
                  <a:gd name="T53" fmla="*/ 43 h 73"/>
                  <a:gd name="T54" fmla="*/ 39 w 62"/>
                  <a:gd name="T55" fmla="*/ 49 h 73"/>
                  <a:gd name="T56" fmla="*/ 39 w 62"/>
                  <a:gd name="T57" fmla="*/ 52 h 73"/>
                  <a:gd name="T58" fmla="*/ 46 w 62"/>
                  <a:gd name="T59" fmla="*/ 61 h 73"/>
                  <a:gd name="T60" fmla="*/ 46 w 62"/>
                  <a:gd name="T61" fmla="*/ 62 h 73"/>
                  <a:gd name="T62" fmla="*/ 46 w 62"/>
                  <a:gd name="T63" fmla="*/ 66 h 73"/>
                  <a:gd name="T64" fmla="*/ 46 w 62"/>
                  <a:gd name="T65" fmla="*/ 68 h 73"/>
                  <a:gd name="T66" fmla="*/ 46 w 62"/>
                  <a:gd name="T67" fmla="*/ 69 h 73"/>
                  <a:gd name="T68" fmla="*/ 46 w 62"/>
                  <a:gd name="T69" fmla="*/ 69 h 73"/>
                  <a:gd name="T70" fmla="*/ 46 w 62"/>
                  <a:gd name="T71" fmla="*/ 69 h 73"/>
                  <a:gd name="T72" fmla="*/ 46 w 62"/>
                  <a:gd name="T73" fmla="*/ 70 h 73"/>
                  <a:gd name="T74" fmla="*/ 47 w 62"/>
                  <a:gd name="T75" fmla="*/ 72 h 73"/>
                  <a:gd name="T76" fmla="*/ 49 w 62"/>
                  <a:gd name="T77" fmla="*/ 73 h 73"/>
                  <a:gd name="T78" fmla="*/ 52 w 62"/>
                  <a:gd name="T79" fmla="*/ 68 h 73"/>
                  <a:gd name="T80" fmla="*/ 57 w 62"/>
                  <a:gd name="T81" fmla="*/ 69 h 73"/>
                  <a:gd name="T82" fmla="*/ 61 w 62"/>
                  <a:gd name="T83" fmla="*/ 68 h 73"/>
                  <a:gd name="T84" fmla="*/ 62 w 62"/>
                  <a:gd name="T85" fmla="*/ 62 h 73"/>
                  <a:gd name="T86" fmla="*/ 59 w 62"/>
                  <a:gd name="T87" fmla="*/ 55 h 73"/>
                  <a:gd name="T88" fmla="*/ 52 w 62"/>
                  <a:gd name="T89" fmla="*/ 49 h 73"/>
                  <a:gd name="T90" fmla="*/ 46 w 62"/>
                  <a:gd name="T91" fmla="*/ 42 h 73"/>
                  <a:gd name="T92" fmla="*/ 43 w 62"/>
                  <a:gd name="T93" fmla="*/ 36 h 73"/>
                  <a:gd name="T94" fmla="*/ 39 w 62"/>
                  <a:gd name="T95" fmla="*/ 31 h 73"/>
                  <a:gd name="T96" fmla="*/ 33 w 62"/>
                  <a:gd name="T97" fmla="*/ 24 h 73"/>
                  <a:gd name="T98" fmla="*/ 38 w 62"/>
                  <a:gd name="T99" fmla="*/ 22 h 73"/>
                  <a:gd name="T100" fmla="*/ 37 w 62"/>
                  <a:gd name="T101" fmla="*/ 19 h 73"/>
                  <a:gd name="T102" fmla="*/ 34 w 62"/>
                  <a:gd name="T103" fmla="*/ 13 h 73"/>
                  <a:gd name="T104" fmla="*/ 30 w 62"/>
                  <a:gd name="T105" fmla="*/ 14 h 73"/>
                  <a:gd name="T106" fmla="*/ 26 w 62"/>
                  <a:gd name="T107" fmla="*/ 14 h 73"/>
                  <a:gd name="T108" fmla="*/ 22 w 62"/>
                  <a:gd name="T109" fmla="*/ 9 h 73"/>
                  <a:gd name="T110" fmla="*/ 18 w 62"/>
                  <a:gd name="T111" fmla="*/ 4 h 73"/>
                  <a:gd name="T112" fmla="*/ 15 w 62"/>
                  <a:gd name="T113" fmla="*/ 0 h 73"/>
                  <a:gd name="T114" fmla="*/ 14 w 62"/>
                  <a:gd name="T115" fmla="*/ 0 h 73"/>
                  <a:gd name="T116" fmla="*/ 12 w 62"/>
                  <a:gd name="T1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73">
                    <a:moveTo>
                      <a:pt x="12" y="0"/>
                    </a:moveTo>
                    <a:cubicBezTo>
                      <a:pt x="12" y="0"/>
                      <a:pt x="12" y="0"/>
                      <a:pt x="12" y="0"/>
                    </a:cubicBezTo>
                    <a:cubicBezTo>
                      <a:pt x="12" y="0"/>
                      <a:pt x="11" y="0"/>
                      <a:pt x="11" y="0"/>
                    </a:cubicBezTo>
                    <a:cubicBezTo>
                      <a:pt x="11" y="0"/>
                      <a:pt x="11" y="0"/>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1" y="3"/>
                      <a:pt x="12" y="4"/>
                      <a:pt x="12" y="4"/>
                    </a:cubicBezTo>
                    <a:cubicBezTo>
                      <a:pt x="12" y="4"/>
                      <a:pt x="12" y="5"/>
                      <a:pt x="12" y="5"/>
                    </a:cubicBezTo>
                    <a:cubicBezTo>
                      <a:pt x="12" y="6"/>
                      <a:pt x="12" y="6"/>
                      <a:pt x="13" y="7"/>
                    </a:cubicBezTo>
                    <a:cubicBezTo>
                      <a:pt x="13" y="7"/>
                      <a:pt x="13" y="8"/>
                      <a:pt x="13" y="8"/>
                    </a:cubicBezTo>
                    <a:cubicBezTo>
                      <a:pt x="13" y="8"/>
                      <a:pt x="13" y="8"/>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0"/>
                      <a:pt x="10" y="10"/>
                    </a:cubicBezTo>
                    <a:cubicBezTo>
                      <a:pt x="9" y="10"/>
                      <a:pt x="9" y="10"/>
                      <a:pt x="9" y="10"/>
                    </a:cubicBezTo>
                    <a:cubicBezTo>
                      <a:pt x="8" y="9"/>
                      <a:pt x="8" y="9"/>
                      <a:pt x="8" y="9"/>
                    </a:cubicBezTo>
                    <a:cubicBezTo>
                      <a:pt x="8" y="9"/>
                      <a:pt x="8" y="8"/>
                      <a:pt x="8" y="8"/>
                    </a:cubicBezTo>
                    <a:cubicBezTo>
                      <a:pt x="7" y="8"/>
                      <a:pt x="7" y="8"/>
                      <a:pt x="7" y="8"/>
                    </a:cubicBezTo>
                    <a:cubicBezTo>
                      <a:pt x="7" y="7"/>
                      <a:pt x="7" y="7"/>
                      <a:pt x="7" y="7"/>
                    </a:cubicBezTo>
                    <a:cubicBezTo>
                      <a:pt x="7" y="7"/>
                      <a:pt x="7" y="7"/>
                      <a:pt x="7" y="7"/>
                    </a:cubicBezTo>
                    <a:cubicBezTo>
                      <a:pt x="7" y="7"/>
                      <a:pt x="7" y="7"/>
                      <a:pt x="6" y="7"/>
                    </a:cubicBezTo>
                    <a:cubicBezTo>
                      <a:pt x="6" y="7"/>
                      <a:pt x="6" y="8"/>
                      <a:pt x="5" y="8"/>
                    </a:cubicBezTo>
                    <a:cubicBezTo>
                      <a:pt x="5" y="9"/>
                      <a:pt x="4" y="10"/>
                      <a:pt x="4" y="10"/>
                    </a:cubicBezTo>
                    <a:cubicBezTo>
                      <a:pt x="4" y="11"/>
                      <a:pt x="3" y="11"/>
                      <a:pt x="3" y="12"/>
                    </a:cubicBezTo>
                    <a:cubicBezTo>
                      <a:pt x="3" y="12"/>
                      <a:pt x="3" y="13"/>
                      <a:pt x="3" y="13"/>
                    </a:cubicBezTo>
                    <a:cubicBezTo>
                      <a:pt x="3" y="14"/>
                      <a:pt x="3" y="14"/>
                      <a:pt x="2" y="14"/>
                    </a:cubicBezTo>
                    <a:cubicBezTo>
                      <a:pt x="2" y="14"/>
                      <a:pt x="2" y="15"/>
                      <a:pt x="2" y="15"/>
                    </a:cubicBezTo>
                    <a:cubicBezTo>
                      <a:pt x="2" y="15"/>
                      <a:pt x="1" y="15"/>
                      <a:pt x="1" y="15"/>
                    </a:cubicBezTo>
                    <a:cubicBezTo>
                      <a:pt x="1" y="15"/>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7"/>
                      <a:pt x="1" y="17"/>
                      <a:pt x="2" y="17"/>
                    </a:cubicBezTo>
                    <a:cubicBezTo>
                      <a:pt x="2" y="17"/>
                      <a:pt x="2" y="18"/>
                      <a:pt x="2" y="18"/>
                    </a:cubicBezTo>
                    <a:cubicBezTo>
                      <a:pt x="2" y="18"/>
                      <a:pt x="2" y="18"/>
                      <a:pt x="2" y="18"/>
                    </a:cubicBezTo>
                    <a:cubicBezTo>
                      <a:pt x="2" y="18"/>
                      <a:pt x="2" y="18"/>
                      <a:pt x="2" y="19"/>
                    </a:cubicBezTo>
                    <a:cubicBezTo>
                      <a:pt x="2" y="19"/>
                      <a:pt x="2" y="19"/>
                      <a:pt x="2" y="19"/>
                    </a:cubicBezTo>
                    <a:cubicBezTo>
                      <a:pt x="2" y="19"/>
                      <a:pt x="2" y="19"/>
                      <a:pt x="2" y="19"/>
                    </a:cubicBezTo>
                    <a:cubicBezTo>
                      <a:pt x="2" y="19"/>
                      <a:pt x="2" y="19"/>
                      <a:pt x="2" y="19"/>
                    </a:cubicBezTo>
                    <a:cubicBezTo>
                      <a:pt x="2" y="19"/>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2"/>
                      <a:pt x="2" y="22"/>
                      <a:pt x="2" y="22"/>
                    </a:cubicBezTo>
                    <a:cubicBezTo>
                      <a:pt x="2" y="22"/>
                      <a:pt x="2" y="23"/>
                      <a:pt x="2" y="23"/>
                    </a:cubicBezTo>
                    <a:cubicBezTo>
                      <a:pt x="2" y="23"/>
                      <a:pt x="2" y="23"/>
                      <a:pt x="2" y="24"/>
                    </a:cubicBezTo>
                    <a:cubicBezTo>
                      <a:pt x="2" y="24"/>
                      <a:pt x="2" y="24"/>
                      <a:pt x="2" y="24"/>
                    </a:cubicBezTo>
                    <a:cubicBezTo>
                      <a:pt x="2"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7" y="24"/>
                      <a:pt x="7" y="24"/>
                      <a:pt x="7" y="24"/>
                    </a:cubicBezTo>
                    <a:cubicBezTo>
                      <a:pt x="7" y="24"/>
                      <a:pt x="8" y="25"/>
                      <a:pt x="8" y="25"/>
                    </a:cubicBezTo>
                    <a:cubicBezTo>
                      <a:pt x="8" y="25"/>
                      <a:pt x="8" y="25"/>
                      <a:pt x="8" y="26"/>
                    </a:cubicBezTo>
                    <a:cubicBezTo>
                      <a:pt x="8" y="26"/>
                      <a:pt x="8" y="26"/>
                      <a:pt x="8" y="26"/>
                    </a:cubicBezTo>
                    <a:cubicBezTo>
                      <a:pt x="8" y="27"/>
                      <a:pt x="8" y="27"/>
                      <a:pt x="8" y="27"/>
                    </a:cubicBezTo>
                    <a:cubicBezTo>
                      <a:pt x="8" y="27"/>
                      <a:pt x="8" y="27"/>
                      <a:pt x="8" y="27"/>
                    </a:cubicBezTo>
                    <a:cubicBezTo>
                      <a:pt x="8" y="28"/>
                      <a:pt x="8" y="28"/>
                      <a:pt x="9" y="28"/>
                    </a:cubicBezTo>
                    <a:cubicBezTo>
                      <a:pt x="9" y="28"/>
                      <a:pt x="9" y="29"/>
                      <a:pt x="8" y="29"/>
                    </a:cubicBezTo>
                    <a:cubicBezTo>
                      <a:pt x="8" y="29"/>
                      <a:pt x="8" y="29"/>
                      <a:pt x="8" y="30"/>
                    </a:cubicBezTo>
                    <a:cubicBezTo>
                      <a:pt x="8" y="30"/>
                      <a:pt x="8" y="30"/>
                      <a:pt x="8" y="30"/>
                    </a:cubicBezTo>
                    <a:cubicBezTo>
                      <a:pt x="8" y="31"/>
                      <a:pt x="8" y="31"/>
                      <a:pt x="8" y="31"/>
                    </a:cubicBezTo>
                    <a:cubicBezTo>
                      <a:pt x="8" y="31"/>
                      <a:pt x="8" y="32"/>
                      <a:pt x="8" y="32"/>
                    </a:cubicBezTo>
                    <a:cubicBezTo>
                      <a:pt x="8" y="32"/>
                      <a:pt x="8" y="33"/>
                      <a:pt x="8" y="33"/>
                    </a:cubicBezTo>
                    <a:cubicBezTo>
                      <a:pt x="8" y="33"/>
                      <a:pt x="8" y="33"/>
                      <a:pt x="8" y="34"/>
                    </a:cubicBezTo>
                    <a:cubicBezTo>
                      <a:pt x="8" y="34"/>
                      <a:pt x="8" y="34"/>
                      <a:pt x="8" y="35"/>
                    </a:cubicBezTo>
                    <a:cubicBezTo>
                      <a:pt x="8" y="35"/>
                      <a:pt x="8" y="36"/>
                      <a:pt x="8" y="36"/>
                    </a:cubicBezTo>
                    <a:cubicBezTo>
                      <a:pt x="7" y="36"/>
                      <a:pt x="7" y="37"/>
                      <a:pt x="7" y="37"/>
                    </a:cubicBezTo>
                    <a:cubicBezTo>
                      <a:pt x="7" y="37"/>
                      <a:pt x="7" y="38"/>
                      <a:pt x="7" y="38"/>
                    </a:cubicBezTo>
                    <a:cubicBezTo>
                      <a:pt x="7" y="38"/>
                      <a:pt x="6" y="38"/>
                      <a:pt x="6" y="38"/>
                    </a:cubicBezTo>
                    <a:cubicBezTo>
                      <a:pt x="6" y="39"/>
                      <a:pt x="6" y="39"/>
                      <a:pt x="6" y="39"/>
                    </a:cubicBezTo>
                    <a:cubicBezTo>
                      <a:pt x="6" y="39"/>
                      <a:pt x="6" y="39"/>
                      <a:pt x="6" y="39"/>
                    </a:cubicBezTo>
                    <a:cubicBezTo>
                      <a:pt x="6" y="39"/>
                      <a:pt x="6" y="40"/>
                      <a:pt x="6" y="40"/>
                    </a:cubicBezTo>
                    <a:cubicBezTo>
                      <a:pt x="6" y="40"/>
                      <a:pt x="5" y="40"/>
                      <a:pt x="5" y="40"/>
                    </a:cubicBezTo>
                    <a:cubicBezTo>
                      <a:pt x="5" y="40"/>
                      <a:pt x="5" y="40"/>
                      <a:pt x="5" y="40"/>
                    </a:cubicBezTo>
                    <a:cubicBezTo>
                      <a:pt x="5" y="40"/>
                      <a:pt x="6" y="41"/>
                      <a:pt x="6" y="41"/>
                    </a:cubicBezTo>
                    <a:cubicBezTo>
                      <a:pt x="6" y="41"/>
                      <a:pt x="6" y="41"/>
                      <a:pt x="6" y="41"/>
                    </a:cubicBezTo>
                    <a:cubicBezTo>
                      <a:pt x="6" y="41"/>
                      <a:pt x="6" y="41"/>
                      <a:pt x="6" y="41"/>
                    </a:cubicBezTo>
                    <a:cubicBezTo>
                      <a:pt x="6" y="41"/>
                      <a:pt x="6" y="41"/>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7" y="42"/>
                      <a:pt x="7" y="42"/>
                      <a:pt x="7" y="42"/>
                    </a:cubicBezTo>
                    <a:cubicBezTo>
                      <a:pt x="8" y="42"/>
                      <a:pt x="8" y="41"/>
                      <a:pt x="8" y="41"/>
                    </a:cubicBezTo>
                    <a:cubicBezTo>
                      <a:pt x="9" y="41"/>
                      <a:pt x="9" y="40"/>
                      <a:pt x="10" y="40"/>
                    </a:cubicBezTo>
                    <a:cubicBezTo>
                      <a:pt x="10" y="40"/>
                      <a:pt x="10" y="39"/>
                      <a:pt x="11" y="39"/>
                    </a:cubicBezTo>
                    <a:cubicBezTo>
                      <a:pt x="11" y="39"/>
                      <a:pt x="11" y="39"/>
                      <a:pt x="11" y="39"/>
                    </a:cubicBezTo>
                    <a:cubicBezTo>
                      <a:pt x="11" y="39"/>
                      <a:pt x="11" y="39"/>
                      <a:pt x="12" y="39"/>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3" y="38"/>
                    </a:cubicBezTo>
                    <a:cubicBezTo>
                      <a:pt x="13" y="38"/>
                      <a:pt x="13" y="38"/>
                      <a:pt x="13" y="38"/>
                    </a:cubicBezTo>
                    <a:cubicBezTo>
                      <a:pt x="13" y="38"/>
                      <a:pt x="13" y="37"/>
                      <a:pt x="14" y="37"/>
                    </a:cubicBezTo>
                    <a:cubicBezTo>
                      <a:pt x="14" y="37"/>
                      <a:pt x="14" y="37"/>
                      <a:pt x="14" y="37"/>
                    </a:cubicBezTo>
                    <a:cubicBezTo>
                      <a:pt x="15" y="37"/>
                      <a:pt x="15" y="37"/>
                      <a:pt x="15" y="36"/>
                    </a:cubicBezTo>
                    <a:cubicBezTo>
                      <a:pt x="16" y="36"/>
                      <a:pt x="16" y="36"/>
                      <a:pt x="16" y="36"/>
                    </a:cubicBezTo>
                    <a:cubicBezTo>
                      <a:pt x="17" y="36"/>
                      <a:pt x="17" y="36"/>
                      <a:pt x="17" y="36"/>
                    </a:cubicBezTo>
                    <a:cubicBezTo>
                      <a:pt x="17" y="37"/>
                      <a:pt x="18" y="37"/>
                      <a:pt x="18" y="37"/>
                    </a:cubicBezTo>
                    <a:cubicBezTo>
                      <a:pt x="18" y="37"/>
                      <a:pt x="18" y="37"/>
                      <a:pt x="19" y="37"/>
                    </a:cubicBezTo>
                    <a:cubicBezTo>
                      <a:pt x="19" y="37"/>
                      <a:pt x="19" y="38"/>
                      <a:pt x="19" y="38"/>
                    </a:cubicBezTo>
                    <a:cubicBezTo>
                      <a:pt x="19" y="38"/>
                      <a:pt x="19" y="38"/>
                      <a:pt x="19" y="38"/>
                    </a:cubicBezTo>
                    <a:cubicBezTo>
                      <a:pt x="19" y="38"/>
                      <a:pt x="20" y="38"/>
                      <a:pt x="20" y="38"/>
                    </a:cubicBezTo>
                    <a:cubicBezTo>
                      <a:pt x="20" y="38"/>
                      <a:pt x="20" y="38"/>
                      <a:pt x="20" y="38"/>
                    </a:cubicBezTo>
                    <a:cubicBezTo>
                      <a:pt x="20" y="38"/>
                      <a:pt x="20" y="38"/>
                      <a:pt x="20" y="38"/>
                    </a:cubicBezTo>
                    <a:cubicBezTo>
                      <a:pt x="21" y="38"/>
                      <a:pt x="21" y="38"/>
                      <a:pt x="21" y="38"/>
                    </a:cubicBezTo>
                    <a:cubicBezTo>
                      <a:pt x="22" y="38"/>
                      <a:pt x="22" y="38"/>
                      <a:pt x="22" y="38"/>
                    </a:cubicBezTo>
                    <a:cubicBezTo>
                      <a:pt x="23" y="37"/>
                      <a:pt x="23" y="37"/>
                      <a:pt x="23" y="37"/>
                    </a:cubicBezTo>
                    <a:cubicBezTo>
                      <a:pt x="23" y="37"/>
                      <a:pt x="24" y="37"/>
                      <a:pt x="24" y="36"/>
                    </a:cubicBezTo>
                    <a:cubicBezTo>
                      <a:pt x="24" y="36"/>
                      <a:pt x="24" y="36"/>
                      <a:pt x="24" y="36"/>
                    </a:cubicBezTo>
                    <a:cubicBezTo>
                      <a:pt x="25" y="35"/>
                      <a:pt x="25" y="35"/>
                      <a:pt x="25" y="35"/>
                    </a:cubicBezTo>
                    <a:cubicBezTo>
                      <a:pt x="26" y="35"/>
                      <a:pt x="26" y="35"/>
                      <a:pt x="27" y="35"/>
                    </a:cubicBezTo>
                    <a:cubicBezTo>
                      <a:pt x="27" y="34"/>
                      <a:pt x="28" y="34"/>
                      <a:pt x="28" y="34"/>
                    </a:cubicBezTo>
                    <a:cubicBezTo>
                      <a:pt x="29" y="34"/>
                      <a:pt x="29" y="34"/>
                      <a:pt x="30" y="35"/>
                    </a:cubicBezTo>
                    <a:cubicBezTo>
                      <a:pt x="30" y="35"/>
                      <a:pt x="30" y="35"/>
                      <a:pt x="31" y="35"/>
                    </a:cubicBezTo>
                    <a:cubicBezTo>
                      <a:pt x="31" y="35"/>
                      <a:pt x="31" y="35"/>
                      <a:pt x="32" y="35"/>
                    </a:cubicBezTo>
                    <a:cubicBezTo>
                      <a:pt x="32" y="35"/>
                      <a:pt x="32" y="36"/>
                      <a:pt x="32" y="36"/>
                    </a:cubicBezTo>
                    <a:cubicBezTo>
                      <a:pt x="33" y="37"/>
                      <a:pt x="33" y="37"/>
                      <a:pt x="33" y="37"/>
                    </a:cubicBezTo>
                    <a:cubicBezTo>
                      <a:pt x="34" y="37"/>
                      <a:pt x="34" y="38"/>
                      <a:pt x="34" y="38"/>
                    </a:cubicBezTo>
                    <a:cubicBezTo>
                      <a:pt x="35" y="39"/>
                      <a:pt x="35" y="39"/>
                      <a:pt x="36" y="40"/>
                    </a:cubicBezTo>
                    <a:cubicBezTo>
                      <a:pt x="36" y="40"/>
                      <a:pt x="37" y="41"/>
                      <a:pt x="37" y="41"/>
                    </a:cubicBezTo>
                    <a:cubicBezTo>
                      <a:pt x="38" y="41"/>
                      <a:pt x="38" y="42"/>
                      <a:pt x="39" y="42"/>
                    </a:cubicBezTo>
                    <a:cubicBezTo>
                      <a:pt x="39" y="42"/>
                      <a:pt x="39" y="42"/>
                      <a:pt x="39" y="42"/>
                    </a:cubicBezTo>
                    <a:cubicBezTo>
                      <a:pt x="39" y="42"/>
                      <a:pt x="39" y="43"/>
                      <a:pt x="39" y="43"/>
                    </a:cubicBezTo>
                    <a:cubicBezTo>
                      <a:pt x="39" y="43"/>
                      <a:pt x="40" y="43"/>
                      <a:pt x="40" y="43"/>
                    </a:cubicBezTo>
                    <a:cubicBezTo>
                      <a:pt x="40" y="44"/>
                      <a:pt x="40" y="44"/>
                      <a:pt x="40" y="44"/>
                    </a:cubicBezTo>
                    <a:cubicBezTo>
                      <a:pt x="40" y="45"/>
                      <a:pt x="40" y="45"/>
                      <a:pt x="40" y="45"/>
                    </a:cubicBezTo>
                    <a:cubicBezTo>
                      <a:pt x="40" y="45"/>
                      <a:pt x="40" y="46"/>
                      <a:pt x="40" y="46"/>
                    </a:cubicBezTo>
                    <a:cubicBezTo>
                      <a:pt x="39" y="46"/>
                      <a:pt x="39" y="47"/>
                      <a:pt x="39" y="47"/>
                    </a:cubicBezTo>
                    <a:cubicBezTo>
                      <a:pt x="39" y="47"/>
                      <a:pt x="39" y="47"/>
                      <a:pt x="39" y="48"/>
                    </a:cubicBezTo>
                    <a:cubicBezTo>
                      <a:pt x="39" y="48"/>
                      <a:pt x="39" y="48"/>
                      <a:pt x="39" y="49"/>
                    </a:cubicBezTo>
                    <a:cubicBezTo>
                      <a:pt x="39" y="49"/>
                      <a:pt x="39" y="49"/>
                      <a:pt x="39" y="49"/>
                    </a:cubicBezTo>
                    <a:cubicBezTo>
                      <a:pt x="39" y="50"/>
                      <a:pt x="39" y="50"/>
                      <a:pt x="39" y="50"/>
                    </a:cubicBezTo>
                    <a:cubicBezTo>
                      <a:pt x="39" y="50"/>
                      <a:pt x="39" y="51"/>
                      <a:pt x="39" y="51"/>
                    </a:cubicBezTo>
                    <a:cubicBezTo>
                      <a:pt x="39" y="51"/>
                      <a:pt x="39" y="51"/>
                      <a:pt x="39" y="51"/>
                    </a:cubicBezTo>
                    <a:cubicBezTo>
                      <a:pt x="39" y="51"/>
                      <a:pt x="39" y="51"/>
                      <a:pt x="39" y="51"/>
                    </a:cubicBezTo>
                    <a:cubicBezTo>
                      <a:pt x="39" y="52"/>
                      <a:pt x="39" y="52"/>
                      <a:pt x="39" y="52"/>
                    </a:cubicBezTo>
                    <a:cubicBezTo>
                      <a:pt x="39" y="52"/>
                      <a:pt x="39" y="52"/>
                      <a:pt x="39" y="52"/>
                    </a:cubicBezTo>
                    <a:cubicBezTo>
                      <a:pt x="40" y="52"/>
                      <a:pt x="41" y="52"/>
                      <a:pt x="41" y="53"/>
                    </a:cubicBezTo>
                    <a:cubicBezTo>
                      <a:pt x="42" y="54"/>
                      <a:pt x="43" y="54"/>
                      <a:pt x="44" y="55"/>
                    </a:cubicBezTo>
                    <a:cubicBezTo>
                      <a:pt x="44" y="56"/>
                      <a:pt x="45" y="57"/>
                      <a:pt x="45" y="58"/>
                    </a:cubicBezTo>
                    <a:cubicBezTo>
                      <a:pt x="46" y="59"/>
                      <a:pt x="46" y="60"/>
                      <a:pt x="46" y="61"/>
                    </a:cubicBezTo>
                    <a:cubicBezTo>
                      <a:pt x="46" y="61"/>
                      <a:pt x="46" y="61"/>
                      <a:pt x="46" y="61"/>
                    </a:cubicBezTo>
                    <a:cubicBezTo>
                      <a:pt x="46" y="61"/>
                      <a:pt x="46" y="61"/>
                      <a:pt x="46" y="61"/>
                    </a:cubicBezTo>
                    <a:cubicBezTo>
                      <a:pt x="46" y="61"/>
                      <a:pt x="46" y="61"/>
                      <a:pt x="46" y="61"/>
                    </a:cubicBezTo>
                    <a:cubicBezTo>
                      <a:pt x="46" y="61"/>
                      <a:pt x="46" y="61"/>
                      <a:pt x="46" y="61"/>
                    </a:cubicBezTo>
                    <a:cubicBezTo>
                      <a:pt x="46" y="61"/>
                      <a:pt x="46" y="62"/>
                      <a:pt x="46" y="62"/>
                    </a:cubicBezTo>
                    <a:cubicBezTo>
                      <a:pt x="46" y="62"/>
                      <a:pt x="46" y="62"/>
                      <a:pt x="46" y="62"/>
                    </a:cubicBezTo>
                    <a:cubicBezTo>
                      <a:pt x="46" y="62"/>
                      <a:pt x="46" y="62"/>
                      <a:pt x="46" y="62"/>
                    </a:cubicBezTo>
                    <a:cubicBezTo>
                      <a:pt x="46" y="62"/>
                      <a:pt x="46" y="62"/>
                      <a:pt x="46" y="62"/>
                    </a:cubicBezTo>
                    <a:cubicBezTo>
                      <a:pt x="46" y="62"/>
                      <a:pt x="46" y="63"/>
                      <a:pt x="46" y="63"/>
                    </a:cubicBezTo>
                    <a:cubicBezTo>
                      <a:pt x="46" y="63"/>
                      <a:pt x="46" y="63"/>
                      <a:pt x="46" y="63"/>
                    </a:cubicBezTo>
                    <a:cubicBezTo>
                      <a:pt x="46" y="64"/>
                      <a:pt x="46" y="64"/>
                      <a:pt x="46" y="64"/>
                    </a:cubicBezTo>
                    <a:cubicBezTo>
                      <a:pt x="46" y="64"/>
                      <a:pt x="46" y="64"/>
                      <a:pt x="46" y="65"/>
                    </a:cubicBezTo>
                    <a:cubicBezTo>
                      <a:pt x="46" y="65"/>
                      <a:pt x="46" y="65"/>
                      <a:pt x="46" y="66"/>
                    </a:cubicBezTo>
                    <a:cubicBezTo>
                      <a:pt x="46" y="66"/>
                      <a:pt x="46" y="66"/>
                      <a:pt x="46" y="67"/>
                    </a:cubicBezTo>
                    <a:cubicBezTo>
                      <a:pt x="46" y="67"/>
                      <a:pt x="46" y="67"/>
                      <a:pt x="46" y="67"/>
                    </a:cubicBezTo>
                    <a:cubicBezTo>
                      <a:pt x="46" y="68"/>
                      <a:pt x="46" y="68"/>
                      <a:pt x="46" y="68"/>
                    </a:cubicBezTo>
                    <a:cubicBezTo>
                      <a:pt x="46" y="68"/>
                      <a:pt x="46" y="68"/>
                      <a:pt x="46" y="68"/>
                    </a:cubicBezTo>
                    <a:cubicBezTo>
                      <a:pt x="46" y="68"/>
                      <a:pt x="46" y="68"/>
                      <a:pt x="46" y="68"/>
                    </a:cubicBezTo>
                    <a:cubicBezTo>
                      <a:pt x="46" y="68"/>
                      <a:pt x="46" y="68"/>
                      <a:pt x="46" y="68"/>
                    </a:cubicBezTo>
                    <a:cubicBezTo>
                      <a:pt x="46" y="68"/>
                      <a:pt x="46" y="68"/>
                      <a:pt x="46" y="68"/>
                    </a:cubicBezTo>
                    <a:cubicBezTo>
                      <a:pt x="46" y="68"/>
                      <a:pt x="46" y="68"/>
                      <a:pt x="46" y="68"/>
                    </a:cubicBezTo>
                    <a:cubicBezTo>
                      <a:pt x="46" y="68"/>
                      <a:pt x="46" y="68"/>
                      <a:pt x="46" y="68"/>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69"/>
                      <a:pt x="46" y="69"/>
                      <a:pt x="46" y="69"/>
                    </a:cubicBezTo>
                    <a:cubicBezTo>
                      <a:pt x="46" y="70"/>
                      <a:pt x="46" y="70"/>
                      <a:pt x="46" y="70"/>
                    </a:cubicBezTo>
                    <a:cubicBezTo>
                      <a:pt x="46" y="70"/>
                      <a:pt x="46" y="70"/>
                      <a:pt x="46" y="70"/>
                    </a:cubicBezTo>
                    <a:cubicBezTo>
                      <a:pt x="45" y="70"/>
                      <a:pt x="45" y="71"/>
                      <a:pt x="45" y="71"/>
                    </a:cubicBezTo>
                    <a:cubicBezTo>
                      <a:pt x="45" y="71"/>
                      <a:pt x="45" y="71"/>
                      <a:pt x="46" y="71"/>
                    </a:cubicBezTo>
                    <a:cubicBezTo>
                      <a:pt x="46" y="71"/>
                      <a:pt x="46" y="71"/>
                      <a:pt x="46" y="71"/>
                    </a:cubicBezTo>
                    <a:cubicBezTo>
                      <a:pt x="46" y="71"/>
                      <a:pt x="46" y="71"/>
                      <a:pt x="46" y="71"/>
                    </a:cubicBezTo>
                    <a:cubicBezTo>
                      <a:pt x="46" y="71"/>
                      <a:pt x="47" y="71"/>
                      <a:pt x="47" y="71"/>
                    </a:cubicBezTo>
                    <a:cubicBezTo>
                      <a:pt x="47" y="71"/>
                      <a:pt x="47" y="72"/>
                      <a:pt x="47" y="72"/>
                    </a:cubicBezTo>
                    <a:cubicBezTo>
                      <a:pt x="48" y="72"/>
                      <a:pt x="48" y="72"/>
                      <a:pt x="48" y="72"/>
                    </a:cubicBezTo>
                    <a:cubicBezTo>
                      <a:pt x="48" y="72"/>
                      <a:pt x="48" y="72"/>
                      <a:pt x="49" y="73"/>
                    </a:cubicBezTo>
                    <a:cubicBezTo>
                      <a:pt x="49" y="73"/>
                      <a:pt x="49" y="73"/>
                      <a:pt x="49" y="73"/>
                    </a:cubicBezTo>
                    <a:cubicBezTo>
                      <a:pt x="49" y="73"/>
                      <a:pt x="49" y="73"/>
                      <a:pt x="49" y="73"/>
                    </a:cubicBezTo>
                    <a:cubicBezTo>
                      <a:pt x="49" y="73"/>
                      <a:pt x="49" y="73"/>
                      <a:pt x="49" y="73"/>
                    </a:cubicBezTo>
                    <a:cubicBezTo>
                      <a:pt x="49" y="73"/>
                      <a:pt x="49" y="73"/>
                      <a:pt x="49" y="73"/>
                    </a:cubicBezTo>
                    <a:cubicBezTo>
                      <a:pt x="49" y="73"/>
                      <a:pt x="49" y="73"/>
                      <a:pt x="50" y="73"/>
                    </a:cubicBezTo>
                    <a:cubicBezTo>
                      <a:pt x="50" y="73"/>
                      <a:pt x="50" y="72"/>
                      <a:pt x="50" y="72"/>
                    </a:cubicBezTo>
                    <a:cubicBezTo>
                      <a:pt x="50" y="72"/>
                      <a:pt x="50" y="71"/>
                      <a:pt x="50" y="71"/>
                    </a:cubicBezTo>
                    <a:cubicBezTo>
                      <a:pt x="50" y="71"/>
                      <a:pt x="50" y="70"/>
                      <a:pt x="50" y="70"/>
                    </a:cubicBezTo>
                    <a:cubicBezTo>
                      <a:pt x="50" y="69"/>
                      <a:pt x="51" y="69"/>
                      <a:pt x="51" y="69"/>
                    </a:cubicBezTo>
                    <a:cubicBezTo>
                      <a:pt x="51" y="69"/>
                      <a:pt x="52" y="69"/>
                      <a:pt x="52" y="68"/>
                    </a:cubicBezTo>
                    <a:cubicBezTo>
                      <a:pt x="52" y="68"/>
                      <a:pt x="53" y="68"/>
                      <a:pt x="54" y="68"/>
                    </a:cubicBezTo>
                    <a:cubicBezTo>
                      <a:pt x="54" y="68"/>
                      <a:pt x="54" y="68"/>
                      <a:pt x="54" y="68"/>
                    </a:cubicBezTo>
                    <a:cubicBezTo>
                      <a:pt x="55" y="68"/>
                      <a:pt x="55" y="68"/>
                      <a:pt x="55" y="68"/>
                    </a:cubicBezTo>
                    <a:cubicBezTo>
                      <a:pt x="55" y="68"/>
                      <a:pt x="56" y="68"/>
                      <a:pt x="56" y="69"/>
                    </a:cubicBezTo>
                    <a:cubicBezTo>
                      <a:pt x="56" y="69"/>
                      <a:pt x="56" y="69"/>
                      <a:pt x="56" y="69"/>
                    </a:cubicBezTo>
                    <a:cubicBezTo>
                      <a:pt x="57" y="69"/>
                      <a:pt x="57" y="69"/>
                      <a:pt x="57" y="69"/>
                    </a:cubicBezTo>
                    <a:cubicBezTo>
                      <a:pt x="57" y="69"/>
                      <a:pt x="57" y="69"/>
                      <a:pt x="57" y="69"/>
                    </a:cubicBezTo>
                    <a:cubicBezTo>
                      <a:pt x="57" y="69"/>
                      <a:pt x="57" y="69"/>
                      <a:pt x="58" y="69"/>
                    </a:cubicBezTo>
                    <a:cubicBezTo>
                      <a:pt x="58" y="69"/>
                      <a:pt x="58" y="69"/>
                      <a:pt x="58" y="69"/>
                    </a:cubicBezTo>
                    <a:cubicBezTo>
                      <a:pt x="58" y="69"/>
                      <a:pt x="58" y="69"/>
                      <a:pt x="59" y="69"/>
                    </a:cubicBezTo>
                    <a:cubicBezTo>
                      <a:pt x="59" y="69"/>
                      <a:pt x="59" y="69"/>
                      <a:pt x="60" y="69"/>
                    </a:cubicBezTo>
                    <a:cubicBezTo>
                      <a:pt x="60" y="69"/>
                      <a:pt x="60" y="69"/>
                      <a:pt x="61" y="68"/>
                    </a:cubicBezTo>
                    <a:cubicBezTo>
                      <a:pt x="61" y="68"/>
                      <a:pt x="61" y="68"/>
                      <a:pt x="62" y="68"/>
                    </a:cubicBezTo>
                    <a:cubicBezTo>
                      <a:pt x="62" y="67"/>
                      <a:pt x="62" y="67"/>
                      <a:pt x="62" y="67"/>
                    </a:cubicBezTo>
                    <a:cubicBezTo>
                      <a:pt x="62" y="67"/>
                      <a:pt x="62" y="66"/>
                      <a:pt x="62" y="66"/>
                    </a:cubicBezTo>
                    <a:cubicBezTo>
                      <a:pt x="62" y="66"/>
                      <a:pt x="62" y="66"/>
                      <a:pt x="62" y="65"/>
                    </a:cubicBezTo>
                    <a:cubicBezTo>
                      <a:pt x="62" y="65"/>
                      <a:pt x="62" y="65"/>
                      <a:pt x="62" y="65"/>
                    </a:cubicBezTo>
                    <a:cubicBezTo>
                      <a:pt x="62" y="64"/>
                      <a:pt x="62" y="63"/>
                      <a:pt x="62" y="62"/>
                    </a:cubicBezTo>
                    <a:cubicBezTo>
                      <a:pt x="62" y="61"/>
                      <a:pt x="62" y="61"/>
                      <a:pt x="62" y="60"/>
                    </a:cubicBezTo>
                    <a:cubicBezTo>
                      <a:pt x="62" y="59"/>
                      <a:pt x="61" y="58"/>
                      <a:pt x="61" y="58"/>
                    </a:cubicBezTo>
                    <a:cubicBezTo>
                      <a:pt x="61" y="57"/>
                      <a:pt x="61" y="57"/>
                      <a:pt x="60" y="56"/>
                    </a:cubicBezTo>
                    <a:cubicBezTo>
                      <a:pt x="60" y="56"/>
                      <a:pt x="60" y="56"/>
                      <a:pt x="60" y="56"/>
                    </a:cubicBezTo>
                    <a:cubicBezTo>
                      <a:pt x="60" y="56"/>
                      <a:pt x="59" y="56"/>
                      <a:pt x="59" y="56"/>
                    </a:cubicBezTo>
                    <a:cubicBezTo>
                      <a:pt x="59" y="56"/>
                      <a:pt x="59" y="55"/>
                      <a:pt x="59" y="55"/>
                    </a:cubicBezTo>
                    <a:cubicBezTo>
                      <a:pt x="59" y="55"/>
                      <a:pt x="58" y="55"/>
                      <a:pt x="58" y="55"/>
                    </a:cubicBezTo>
                    <a:cubicBezTo>
                      <a:pt x="58" y="55"/>
                      <a:pt x="57" y="54"/>
                      <a:pt x="57" y="54"/>
                    </a:cubicBezTo>
                    <a:cubicBezTo>
                      <a:pt x="56" y="54"/>
                      <a:pt x="56" y="53"/>
                      <a:pt x="55" y="53"/>
                    </a:cubicBezTo>
                    <a:cubicBezTo>
                      <a:pt x="55" y="52"/>
                      <a:pt x="54" y="52"/>
                      <a:pt x="54" y="51"/>
                    </a:cubicBezTo>
                    <a:cubicBezTo>
                      <a:pt x="53" y="51"/>
                      <a:pt x="53" y="50"/>
                      <a:pt x="53" y="50"/>
                    </a:cubicBezTo>
                    <a:cubicBezTo>
                      <a:pt x="53" y="49"/>
                      <a:pt x="53" y="49"/>
                      <a:pt x="52" y="49"/>
                    </a:cubicBezTo>
                    <a:cubicBezTo>
                      <a:pt x="52" y="48"/>
                      <a:pt x="52" y="48"/>
                      <a:pt x="51" y="47"/>
                    </a:cubicBezTo>
                    <a:cubicBezTo>
                      <a:pt x="51" y="47"/>
                      <a:pt x="51" y="47"/>
                      <a:pt x="50" y="46"/>
                    </a:cubicBezTo>
                    <a:cubicBezTo>
                      <a:pt x="50" y="46"/>
                      <a:pt x="50" y="45"/>
                      <a:pt x="49" y="45"/>
                    </a:cubicBezTo>
                    <a:cubicBezTo>
                      <a:pt x="49" y="45"/>
                      <a:pt x="48" y="44"/>
                      <a:pt x="48" y="44"/>
                    </a:cubicBezTo>
                    <a:cubicBezTo>
                      <a:pt x="48" y="44"/>
                      <a:pt x="47" y="43"/>
                      <a:pt x="47" y="43"/>
                    </a:cubicBezTo>
                    <a:cubicBezTo>
                      <a:pt x="47" y="43"/>
                      <a:pt x="47" y="42"/>
                      <a:pt x="46" y="42"/>
                    </a:cubicBezTo>
                    <a:cubicBezTo>
                      <a:pt x="46" y="42"/>
                      <a:pt x="46" y="41"/>
                      <a:pt x="46" y="41"/>
                    </a:cubicBezTo>
                    <a:cubicBezTo>
                      <a:pt x="46" y="41"/>
                      <a:pt x="46" y="40"/>
                      <a:pt x="45" y="40"/>
                    </a:cubicBezTo>
                    <a:cubicBezTo>
                      <a:pt x="45" y="40"/>
                      <a:pt x="45" y="40"/>
                      <a:pt x="45" y="39"/>
                    </a:cubicBezTo>
                    <a:cubicBezTo>
                      <a:pt x="45" y="39"/>
                      <a:pt x="44" y="39"/>
                      <a:pt x="44" y="38"/>
                    </a:cubicBezTo>
                    <a:cubicBezTo>
                      <a:pt x="44" y="38"/>
                      <a:pt x="44" y="38"/>
                      <a:pt x="44" y="38"/>
                    </a:cubicBezTo>
                    <a:cubicBezTo>
                      <a:pt x="43" y="37"/>
                      <a:pt x="43" y="37"/>
                      <a:pt x="43" y="36"/>
                    </a:cubicBezTo>
                    <a:cubicBezTo>
                      <a:pt x="42" y="36"/>
                      <a:pt x="42" y="36"/>
                      <a:pt x="42" y="35"/>
                    </a:cubicBezTo>
                    <a:cubicBezTo>
                      <a:pt x="42" y="35"/>
                      <a:pt x="42" y="35"/>
                      <a:pt x="41" y="34"/>
                    </a:cubicBezTo>
                    <a:cubicBezTo>
                      <a:pt x="41" y="34"/>
                      <a:pt x="41" y="34"/>
                      <a:pt x="41" y="33"/>
                    </a:cubicBezTo>
                    <a:cubicBezTo>
                      <a:pt x="41" y="33"/>
                      <a:pt x="41" y="33"/>
                      <a:pt x="41" y="33"/>
                    </a:cubicBezTo>
                    <a:cubicBezTo>
                      <a:pt x="41" y="32"/>
                      <a:pt x="40" y="32"/>
                      <a:pt x="40" y="32"/>
                    </a:cubicBezTo>
                    <a:cubicBezTo>
                      <a:pt x="40" y="32"/>
                      <a:pt x="39" y="31"/>
                      <a:pt x="39" y="31"/>
                    </a:cubicBezTo>
                    <a:cubicBezTo>
                      <a:pt x="38" y="31"/>
                      <a:pt x="38" y="31"/>
                      <a:pt x="37" y="30"/>
                    </a:cubicBezTo>
                    <a:cubicBezTo>
                      <a:pt x="37" y="30"/>
                      <a:pt x="36" y="30"/>
                      <a:pt x="35" y="29"/>
                    </a:cubicBezTo>
                    <a:cubicBezTo>
                      <a:pt x="34" y="29"/>
                      <a:pt x="34" y="28"/>
                      <a:pt x="33" y="28"/>
                    </a:cubicBezTo>
                    <a:cubicBezTo>
                      <a:pt x="33" y="27"/>
                      <a:pt x="32" y="27"/>
                      <a:pt x="32" y="26"/>
                    </a:cubicBezTo>
                    <a:cubicBezTo>
                      <a:pt x="32" y="26"/>
                      <a:pt x="32" y="26"/>
                      <a:pt x="32" y="25"/>
                    </a:cubicBezTo>
                    <a:cubicBezTo>
                      <a:pt x="32" y="25"/>
                      <a:pt x="32" y="24"/>
                      <a:pt x="33" y="24"/>
                    </a:cubicBezTo>
                    <a:cubicBezTo>
                      <a:pt x="33" y="24"/>
                      <a:pt x="33" y="24"/>
                      <a:pt x="34" y="24"/>
                    </a:cubicBezTo>
                    <a:cubicBezTo>
                      <a:pt x="34" y="23"/>
                      <a:pt x="34" y="23"/>
                      <a:pt x="35" y="23"/>
                    </a:cubicBezTo>
                    <a:cubicBezTo>
                      <a:pt x="35" y="23"/>
                      <a:pt x="35" y="23"/>
                      <a:pt x="36" y="23"/>
                    </a:cubicBezTo>
                    <a:cubicBezTo>
                      <a:pt x="36" y="23"/>
                      <a:pt x="37" y="23"/>
                      <a:pt x="37" y="23"/>
                    </a:cubicBezTo>
                    <a:cubicBezTo>
                      <a:pt x="37" y="23"/>
                      <a:pt x="38" y="23"/>
                      <a:pt x="38" y="22"/>
                    </a:cubicBezTo>
                    <a:cubicBezTo>
                      <a:pt x="38" y="22"/>
                      <a:pt x="38" y="22"/>
                      <a:pt x="38" y="22"/>
                    </a:cubicBezTo>
                    <a:cubicBezTo>
                      <a:pt x="38" y="22"/>
                      <a:pt x="38" y="22"/>
                      <a:pt x="38" y="22"/>
                    </a:cubicBezTo>
                    <a:cubicBezTo>
                      <a:pt x="38" y="21"/>
                      <a:pt x="38" y="21"/>
                      <a:pt x="38" y="21"/>
                    </a:cubicBezTo>
                    <a:cubicBezTo>
                      <a:pt x="38" y="21"/>
                      <a:pt x="38" y="20"/>
                      <a:pt x="38" y="20"/>
                    </a:cubicBezTo>
                    <a:cubicBezTo>
                      <a:pt x="38" y="20"/>
                      <a:pt x="38" y="20"/>
                      <a:pt x="38" y="20"/>
                    </a:cubicBezTo>
                    <a:cubicBezTo>
                      <a:pt x="38" y="20"/>
                      <a:pt x="37" y="19"/>
                      <a:pt x="37" y="19"/>
                    </a:cubicBezTo>
                    <a:cubicBezTo>
                      <a:pt x="37" y="19"/>
                      <a:pt x="37" y="19"/>
                      <a:pt x="37" y="19"/>
                    </a:cubicBezTo>
                    <a:cubicBezTo>
                      <a:pt x="37" y="18"/>
                      <a:pt x="36" y="18"/>
                      <a:pt x="36" y="18"/>
                    </a:cubicBezTo>
                    <a:cubicBezTo>
                      <a:pt x="36" y="17"/>
                      <a:pt x="36" y="17"/>
                      <a:pt x="36" y="17"/>
                    </a:cubicBezTo>
                    <a:cubicBezTo>
                      <a:pt x="36" y="16"/>
                      <a:pt x="36" y="16"/>
                      <a:pt x="35" y="15"/>
                    </a:cubicBezTo>
                    <a:cubicBezTo>
                      <a:pt x="35" y="15"/>
                      <a:pt x="35" y="15"/>
                      <a:pt x="35" y="14"/>
                    </a:cubicBezTo>
                    <a:cubicBezTo>
                      <a:pt x="35" y="14"/>
                      <a:pt x="35" y="14"/>
                      <a:pt x="35" y="14"/>
                    </a:cubicBezTo>
                    <a:cubicBezTo>
                      <a:pt x="35" y="13"/>
                      <a:pt x="34" y="13"/>
                      <a:pt x="34" y="13"/>
                    </a:cubicBezTo>
                    <a:cubicBezTo>
                      <a:pt x="34" y="13"/>
                      <a:pt x="33" y="13"/>
                      <a:pt x="33" y="13"/>
                    </a:cubicBezTo>
                    <a:cubicBezTo>
                      <a:pt x="33" y="13"/>
                      <a:pt x="33" y="13"/>
                      <a:pt x="32" y="13"/>
                    </a:cubicBezTo>
                    <a:cubicBezTo>
                      <a:pt x="32" y="13"/>
                      <a:pt x="32" y="13"/>
                      <a:pt x="32" y="13"/>
                    </a:cubicBezTo>
                    <a:cubicBezTo>
                      <a:pt x="31" y="13"/>
                      <a:pt x="31" y="14"/>
                      <a:pt x="31" y="14"/>
                    </a:cubicBezTo>
                    <a:cubicBezTo>
                      <a:pt x="31" y="14"/>
                      <a:pt x="31" y="14"/>
                      <a:pt x="30" y="14"/>
                    </a:cubicBezTo>
                    <a:cubicBezTo>
                      <a:pt x="30" y="14"/>
                      <a:pt x="30" y="14"/>
                      <a:pt x="30" y="14"/>
                    </a:cubicBezTo>
                    <a:cubicBezTo>
                      <a:pt x="30" y="14"/>
                      <a:pt x="30" y="14"/>
                      <a:pt x="30" y="14"/>
                    </a:cubicBezTo>
                    <a:cubicBezTo>
                      <a:pt x="30" y="14"/>
                      <a:pt x="29" y="14"/>
                      <a:pt x="29" y="14"/>
                    </a:cubicBezTo>
                    <a:cubicBezTo>
                      <a:pt x="29" y="14"/>
                      <a:pt x="29" y="14"/>
                      <a:pt x="29" y="14"/>
                    </a:cubicBezTo>
                    <a:cubicBezTo>
                      <a:pt x="29" y="14"/>
                      <a:pt x="28" y="14"/>
                      <a:pt x="28" y="14"/>
                    </a:cubicBezTo>
                    <a:cubicBezTo>
                      <a:pt x="28" y="14"/>
                      <a:pt x="27" y="14"/>
                      <a:pt x="27" y="14"/>
                    </a:cubicBezTo>
                    <a:cubicBezTo>
                      <a:pt x="27" y="14"/>
                      <a:pt x="26" y="14"/>
                      <a:pt x="26" y="14"/>
                    </a:cubicBezTo>
                    <a:cubicBezTo>
                      <a:pt x="26" y="13"/>
                      <a:pt x="25" y="13"/>
                      <a:pt x="25" y="13"/>
                    </a:cubicBezTo>
                    <a:cubicBezTo>
                      <a:pt x="25" y="13"/>
                      <a:pt x="24" y="13"/>
                      <a:pt x="24" y="12"/>
                    </a:cubicBezTo>
                    <a:cubicBezTo>
                      <a:pt x="24" y="12"/>
                      <a:pt x="23" y="12"/>
                      <a:pt x="23" y="12"/>
                    </a:cubicBezTo>
                    <a:cubicBezTo>
                      <a:pt x="23" y="11"/>
                      <a:pt x="23" y="11"/>
                      <a:pt x="23" y="11"/>
                    </a:cubicBezTo>
                    <a:cubicBezTo>
                      <a:pt x="23" y="10"/>
                      <a:pt x="23" y="10"/>
                      <a:pt x="23" y="10"/>
                    </a:cubicBezTo>
                    <a:cubicBezTo>
                      <a:pt x="23" y="10"/>
                      <a:pt x="22" y="9"/>
                      <a:pt x="22" y="9"/>
                    </a:cubicBezTo>
                    <a:cubicBezTo>
                      <a:pt x="22" y="9"/>
                      <a:pt x="22" y="8"/>
                      <a:pt x="22" y="8"/>
                    </a:cubicBezTo>
                    <a:cubicBezTo>
                      <a:pt x="22" y="8"/>
                      <a:pt x="21" y="8"/>
                      <a:pt x="21" y="7"/>
                    </a:cubicBezTo>
                    <a:cubicBezTo>
                      <a:pt x="21" y="7"/>
                      <a:pt x="21" y="7"/>
                      <a:pt x="20" y="7"/>
                    </a:cubicBezTo>
                    <a:cubicBezTo>
                      <a:pt x="20" y="6"/>
                      <a:pt x="20" y="6"/>
                      <a:pt x="19" y="6"/>
                    </a:cubicBezTo>
                    <a:cubicBezTo>
                      <a:pt x="19" y="6"/>
                      <a:pt x="19" y="5"/>
                      <a:pt x="19" y="5"/>
                    </a:cubicBezTo>
                    <a:cubicBezTo>
                      <a:pt x="19" y="5"/>
                      <a:pt x="18" y="5"/>
                      <a:pt x="18" y="4"/>
                    </a:cubicBezTo>
                    <a:cubicBezTo>
                      <a:pt x="18" y="4"/>
                      <a:pt x="18" y="4"/>
                      <a:pt x="18" y="4"/>
                    </a:cubicBezTo>
                    <a:cubicBezTo>
                      <a:pt x="18" y="3"/>
                      <a:pt x="18" y="3"/>
                      <a:pt x="18" y="3"/>
                    </a:cubicBezTo>
                    <a:cubicBezTo>
                      <a:pt x="18" y="2"/>
                      <a:pt x="18" y="2"/>
                      <a:pt x="17" y="2"/>
                    </a:cubicBezTo>
                    <a:cubicBezTo>
                      <a:pt x="17" y="2"/>
                      <a:pt x="17" y="1"/>
                      <a:pt x="16" y="1"/>
                    </a:cubicBezTo>
                    <a:cubicBezTo>
                      <a:pt x="16" y="1"/>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2" y="0"/>
                    </a:cubicBezTo>
                    <a:cubicBezTo>
                      <a:pt x="12" y="0"/>
                      <a:pt x="12"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2" name="Freeform 126">
                <a:extLst>
                  <a:ext uri="{FF2B5EF4-FFF2-40B4-BE49-F238E27FC236}">
                    <a16:creationId xmlns:a16="http://schemas.microsoft.com/office/drawing/2014/main" id="{0FF380FE-65C9-EA45-8CE4-BDE20123C38E}"/>
                  </a:ext>
                </a:extLst>
              </p:cNvPr>
              <p:cNvSpPr>
                <a:spLocks noEditPoints="1"/>
              </p:cNvSpPr>
              <p:nvPr/>
            </p:nvSpPr>
            <p:spPr bwMode="auto">
              <a:xfrm>
                <a:off x="4608" y="1036"/>
                <a:ext cx="69" cy="80"/>
              </a:xfrm>
              <a:custGeom>
                <a:avLst/>
                <a:gdLst>
                  <a:gd name="T0" fmla="*/ 46 w 65"/>
                  <a:gd name="T1" fmla="*/ 72 h 75"/>
                  <a:gd name="T2" fmla="*/ 48 w 65"/>
                  <a:gd name="T3" fmla="*/ 70 h 75"/>
                  <a:gd name="T4" fmla="*/ 48 w 65"/>
                  <a:gd name="T5" fmla="*/ 70 h 75"/>
                  <a:gd name="T6" fmla="*/ 48 w 65"/>
                  <a:gd name="T7" fmla="*/ 69 h 75"/>
                  <a:gd name="T8" fmla="*/ 8 w 65"/>
                  <a:gd name="T9" fmla="*/ 43 h 75"/>
                  <a:gd name="T10" fmla="*/ 14 w 65"/>
                  <a:gd name="T11" fmla="*/ 39 h 75"/>
                  <a:gd name="T12" fmla="*/ 3 w 65"/>
                  <a:gd name="T13" fmla="*/ 17 h 75"/>
                  <a:gd name="T14" fmla="*/ 1 w 65"/>
                  <a:gd name="T15" fmla="*/ 16 h 75"/>
                  <a:gd name="T16" fmla="*/ 8 w 65"/>
                  <a:gd name="T17" fmla="*/ 7 h 75"/>
                  <a:gd name="T18" fmla="*/ 7 w 65"/>
                  <a:gd name="T19" fmla="*/ 8 h 75"/>
                  <a:gd name="T20" fmla="*/ 4 w 65"/>
                  <a:gd name="T21" fmla="*/ 14 h 75"/>
                  <a:gd name="T22" fmla="*/ 4 w 65"/>
                  <a:gd name="T23" fmla="*/ 14 h 75"/>
                  <a:gd name="T24" fmla="*/ 4 w 65"/>
                  <a:gd name="T25" fmla="*/ 14 h 75"/>
                  <a:gd name="T26" fmla="*/ 2 w 65"/>
                  <a:gd name="T27" fmla="*/ 17 h 75"/>
                  <a:gd name="T28" fmla="*/ 5 w 65"/>
                  <a:gd name="T29" fmla="*/ 13 h 75"/>
                  <a:gd name="T30" fmla="*/ 18 w 65"/>
                  <a:gd name="T31" fmla="*/ 0 h 75"/>
                  <a:gd name="T32" fmla="*/ 17 w 65"/>
                  <a:gd name="T33" fmla="*/ 1 h 75"/>
                  <a:gd name="T34" fmla="*/ 21 w 65"/>
                  <a:gd name="T35" fmla="*/ 7 h 75"/>
                  <a:gd name="T36" fmla="*/ 26 w 65"/>
                  <a:gd name="T37" fmla="*/ 13 h 75"/>
                  <a:gd name="T38" fmla="*/ 32 w 65"/>
                  <a:gd name="T39" fmla="*/ 15 h 75"/>
                  <a:gd name="T40" fmla="*/ 37 w 65"/>
                  <a:gd name="T41" fmla="*/ 15 h 75"/>
                  <a:gd name="T42" fmla="*/ 40 w 65"/>
                  <a:gd name="T43" fmla="*/ 22 h 75"/>
                  <a:gd name="T44" fmla="*/ 35 w 65"/>
                  <a:gd name="T45" fmla="*/ 25 h 75"/>
                  <a:gd name="T46" fmla="*/ 43 w 65"/>
                  <a:gd name="T47" fmla="*/ 34 h 75"/>
                  <a:gd name="T48" fmla="*/ 47 w 65"/>
                  <a:gd name="T49" fmla="*/ 41 h 75"/>
                  <a:gd name="T50" fmla="*/ 54 w 65"/>
                  <a:gd name="T51" fmla="*/ 50 h 75"/>
                  <a:gd name="T52" fmla="*/ 62 w 65"/>
                  <a:gd name="T53" fmla="*/ 57 h 75"/>
                  <a:gd name="T54" fmla="*/ 64 w 65"/>
                  <a:gd name="T55" fmla="*/ 68 h 75"/>
                  <a:gd name="T56" fmla="*/ 59 w 65"/>
                  <a:gd name="T57" fmla="*/ 70 h 75"/>
                  <a:gd name="T58" fmla="*/ 52 w 65"/>
                  <a:gd name="T59" fmla="*/ 71 h 75"/>
                  <a:gd name="T60" fmla="*/ 51 w 65"/>
                  <a:gd name="T61" fmla="*/ 74 h 75"/>
                  <a:gd name="T62" fmla="*/ 48 w 65"/>
                  <a:gd name="T63" fmla="*/ 71 h 75"/>
                  <a:gd name="T64" fmla="*/ 47 w 65"/>
                  <a:gd name="T65" fmla="*/ 72 h 75"/>
                  <a:gd name="T66" fmla="*/ 50 w 65"/>
                  <a:gd name="T67" fmla="*/ 74 h 75"/>
                  <a:gd name="T68" fmla="*/ 50 w 65"/>
                  <a:gd name="T69" fmla="*/ 74 h 75"/>
                  <a:gd name="T70" fmla="*/ 53 w 65"/>
                  <a:gd name="T71" fmla="*/ 73 h 75"/>
                  <a:gd name="T72" fmla="*/ 58 w 65"/>
                  <a:gd name="T73" fmla="*/ 71 h 75"/>
                  <a:gd name="T74" fmla="*/ 60 w 65"/>
                  <a:gd name="T75" fmla="*/ 71 h 75"/>
                  <a:gd name="T76" fmla="*/ 61 w 65"/>
                  <a:gd name="T77" fmla="*/ 71 h 75"/>
                  <a:gd name="T78" fmla="*/ 61 w 65"/>
                  <a:gd name="T79" fmla="*/ 71 h 75"/>
                  <a:gd name="T80" fmla="*/ 62 w 65"/>
                  <a:gd name="T81" fmla="*/ 71 h 75"/>
                  <a:gd name="T82" fmla="*/ 63 w 65"/>
                  <a:gd name="T83" fmla="*/ 70 h 75"/>
                  <a:gd name="T84" fmla="*/ 65 w 65"/>
                  <a:gd name="T85" fmla="*/ 68 h 75"/>
                  <a:gd name="T86" fmla="*/ 65 w 65"/>
                  <a:gd name="T87" fmla="*/ 61 h 75"/>
                  <a:gd name="T88" fmla="*/ 59 w 65"/>
                  <a:gd name="T89" fmla="*/ 54 h 75"/>
                  <a:gd name="T90" fmla="*/ 51 w 65"/>
                  <a:gd name="T91" fmla="*/ 44 h 75"/>
                  <a:gd name="T92" fmla="*/ 46 w 65"/>
                  <a:gd name="T93" fmla="*/ 37 h 75"/>
                  <a:gd name="T94" fmla="*/ 38 w 65"/>
                  <a:gd name="T95" fmla="*/ 30 h 75"/>
                  <a:gd name="T96" fmla="*/ 35 w 65"/>
                  <a:gd name="T97" fmla="*/ 26 h 75"/>
                  <a:gd name="T98" fmla="*/ 41 w 65"/>
                  <a:gd name="T99" fmla="*/ 22 h 75"/>
                  <a:gd name="T100" fmla="*/ 38 w 65"/>
                  <a:gd name="T101" fmla="*/ 15 h 75"/>
                  <a:gd name="T102" fmla="*/ 32 w 65"/>
                  <a:gd name="T103" fmla="*/ 14 h 75"/>
                  <a:gd name="T104" fmla="*/ 32 w 65"/>
                  <a:gd name="T105" fmla="*/ 14 h 75"/>
                  <a:gd name="T106" fmla="*/ 30 w 65"/>
                  <a:gd name="T107" fmla="*/ 14 h 75"/>
                  <a:gd name="T108" fmla="*/ 26 w 65"/>
                  <a:gd name="T109" fmla="*/ 12 h 75"/>
                  <a:gd name="T110" fmla="*/ 25 w 65"/>
                  <a:gd name="T111" fmla="*/ 10 h 75"/>
                  <a:gd name="T112" fmla="*/ 21 w 65"/>
                  <a:gd name="T11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75">
                    <a:moveTo>
                      <a:pt x="46" y="72"/>
                    </a:moveTo>
                    <a:cubicBezTo>
                      <a:pt x="46" y="72"/>
                      <a:pt x="46" y="72"/>
                      <a:pt x="46" y="72"/>
                    </a:cubicBezTo>
                    <a:cubicBezTo>
                      <a:pt x="46" y="72"/>
                      <a:pt x="46" y="72"/>
                      <a:pt x="46" y="72"/>
                    </a:cubicBezTo>
                    <a:cubicBezTo>
                      <a:pt x="46" y="72"/>
                      <a:pt x="46" y="72"/>
                      <a:pt x="46" y="72"/>
                    </a:cubicBezTo>
                    <a:cubicBezTo>
                      <a:pt x="46" y="72"/>
                      <a:pt x="46" y="72"/>
                      <a:pt x="46" y="72"/>
                    </a:cubicBezTo>
                    <a:cubicBezTo>
                      <a:pt x="46" y="72"/>
                      <a:pt x="46" y="72"/>
                      <a:pt x="46" y="72"/>
                    </a:cubicBezTo>
                    <a:cubicBezTo>
                      <a:pt x="46" y="72"/>
                      <a:pt x="46" y="72"/>
                      <a:pt x="46" y="72"/>
                    </a:cubicBezTo>
                    <a:cubicBezTo>
                      <a:pt x="46" y="72"/>
                      <a:pt x="46" y="72"/>
                      <a:pt x="46" y="72"/>
                    </a:cubicBezTo>
                    <a:cubicBezTo>
                      <a:pt x="46" y="72"/>
                      <a:pt x="46" y="72"/>
                      <a:pt x="46" y="72"/>
                    </a:cubicBezTo>
                    <a:moveTo>
                      <a:pt x="48" y="70"/>
                    </a:move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moveTo>
                      <a:pt x="48" y="70"/>
                    </a:move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moveTo>
                      <a:pt x="48" y="69"/>
                    </a:move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moveTo>
                      <a:pt x="8" y="43"/>
                    </a:move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moveTo>
                      <a:pt x="15" y="39"/>
                    </a:moveTo>
                    <a:cubicBezTo>
                      <a:pt x="15" y="39"/>
                      <a:pt x="15" y="39"/>
                      <a:pt x="15"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5" y="39"/>
                    </a:cubicBezTo>
                    <a:cubicBezTo>
                      <a:pt x="15" y="39"/>
                      <a:pt x="15" y="39"/>
                      <a:pt x="15" y="39"/>
                    </a:cubicBezTo>
                    <a:moveTo>
                      <a:pt x="3" y="17"/>
                    </a:move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7"/>
                      <a:pt x="3" y="17"/>
                    </a:cubicBezTo>
                    <a:cubicBezTo>
                      <a:pt x="3" y="17"/>
                      <a:pt x="3" y="17"/>
                      <a:pt x="3" y="17"/>
                    </a:cubicBezTo>
                    <a:moveTo>
                      <a:pt x="1" y="16"/>
                    </a:moveTo>
                    <a:cubicBezTo>
                      <a:pt x="1" y="16"/>
                      <a:pt x="1" y="16"/>
                      <a:pt x="1" y="16"/>
                    </a:cubicBezTo>
                    <a:cubicBezTo>
                      <a:pt x="0" y="17"/>
                      <a:pt x="0" y="17"/>
                      <a:pt x="0" y="17"/>
                    </a:cubicBezTo>
                    <a:cubicBezTo>
                      <a:pt x="0" y="17"/>
                      <a:pt x="0" y="17"/>
                      <a:pt x="0" y="17"/>
                    </a:cubicBezTo>
                    <a:cubicBezTo>
                      <a:pt x="0" y="17"/>
                      <a:pt x="0" y="16"/>
                      <a:pt x="1" y="16"/>
                    </a:cubicBezTo>
                    <a:cubicBezTo>
                      <a:pt x="1" y="16"/>
                      <a:pt x="1" y="16"/>
                      <a:pt x="1" y="16"/>
                    </a:cubicBezTo>
                    <a:cubicBezTo>
                      <a:pt x="1" y="16"/>
                      <a:pt x="1" y="16"/>
                      <a:pt x="1" y="16"/>
                    </a:cubicBezTo>
                    <a:cubicBezTo>
                      <a:pt x="1" y="16"/>
                      <a:pt x="1" y="16"/>
                      <a:pt x="1" y="16"/>
                    </a:cubicBezTo>
                    <a:moveTo>
                      <a:pt x="8" y="7"/>
                    </a:moveTo>
                    <a:cubicBezTo>
                      <a:pt x="8" y="7"/>
                      <a:pt x="8" y="7"/>
                      <a:pt x="8" y="7"/>
                    </a:cubicBezTo>
                    <a:cubicBezTo>
                      <a:pt x="8" y="7"/>
                      <a:pt x="8" y="7"/>
                      <a:pt x="8" y="7"/>
                    </a:cubicBezTo>
                    <a:cubicBezTo>
                      <a:pt x="8" y="7"/>
                      <a:pt x="8" y="7"/>
                      <a:pt x="8" y="7"/>
                    </a:cubicBezTo>
                    <a:cubicBezTo>
                      <a:pt x="8" y="7"/>
                      <a:pt x="7" y="7"/>
                      <a:pt x="7" y="7"/>
                    </a:cubicBezTo>
                    <a:cubicBezTo>
                      <a:pt x="7" y="8"/>
                      <a:pt x="7" y="8"/>
                      <a:pt x="7" y="8"/>
                    </a:cubicBezTo>
                    <a:cubicBezTo>
                      <a:pt x="7" y="8"/>
                      <a:pt x="7" y="8"/>
                      <a:pt x="7" y="8"/>
                    </a:cubicBezTo>
                    <a:cubicBezTo>
                      <a:pt x="7" y="8"/>
                      <a:pt x="7" y="8"/>
                      <a:pt x="7" y="8"/>
                    </a:cubicBezTo>
                    <a:cubicBezTo>
                      <a:pt x="7" y="8"/>
                      <a:pt x="7" y="8"/>
                      <a:pt x="7" y="8"/>
                    </a:cubicBezTo>
                    <a:cubicBezTo>
                      <a:pt x="6" y="9"/>
                      <a:pt x="6" y="9"/>
                      <a:pt x="6" y="10"/>
                    </a:cubicBezTo>
                    <a:cubicBezTo>
                      <a:pt x="5" y="10"/>
                      <a:pt x="5" y="11"/>
                      <a:pt x="5" y="11"/>
                    </a:cubicBezTo>
                    <a:cubicBezTo>
                      <a:pt x="5" y="11"/>
                      <a:pt x="4" y="12"/>
                      <a:pt x="4" y="12"/>
                    </a:cubicBezTo>
                    <a:cubicBezTo>
                      <a:pt x="4" y="13"/>
                      <a:pt x="4" y="13"/>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5"/>
                      <a:pt x="3" y="15"/>
                    </a:cubicBezTo>
                    <a:cubicBezTo>
                      <a:pt x="3" y="15"/>
                      <a:pt x="3" y="15"/>
                      <a:pt x="3" y="15"/>
                    </a:cubicBezTo>
                    <a:cubicBezTo>
                      <a:pt x="3" y="15"/>
                      <a:pt x="3" y="15"/>
                      <a:pt x="3" y="15"/>
                    </a:cubicBezTo>
                    <a:cubicBezTo>
                      <a:pt x="2" y="16"/>
                      <a:pt x="2" y="16"/>
                      <a:pt x="2" y="16"/>
                    </a:cubicBezTo>
                    <a:cubicBezTo>
                      <a:pt x="1" y="16"/>
                      <a:pt x="1" y="16"/>
                      <a:pt x="1" y="16"/>
                    </a:cubicBezTo>
                    <a:cubicBezTo>
                      <a:pt x="2" y="16"/>
                      <a:pt x="2" y="16"/>
                      <a:pt x="2" y="16"/>
                    </a:cubicBezTo>
                    <a:cubicBezTo>
                      <a:pt x="2" y="16"/>
                      <a:pt x="2" y="16"/>
                      <a:pt x="2" y="16"/>
                    </a:cubicBezTo>
                    <a:cubicBezTo>
                      <a:pt x="2" y="16"/>
                      <a:pt x="2" y="16"/>
                      <a:pt x="2" y="17"/>
                    </a:cubicBezTo>
                    <a:cubicBezTo>
                      <a:pt x="2" y="17"/>
                      <a:pt x="2" y="17"/>
                      <a:pt x="2" y="17"/>
                    </a:cubicBezTo>
                    <a:cubicBezTo>
                      <a:pt x="2" y="17"/>
                      <a:pt x="2" y="17"/>
                      <a:pt x="2" y="17"/>
                    </a:cubicBezTo>
                    <a:cubicBezTo>
                      <a:pt x="2" y="17"/>
                      <a:pt x="2" y="17"/>
                      <a:pt x="2" y="17"/>
                    </a:cubicBezTo>
                    <a:cubicBezTo>
                      <a:pt x="2" y="17"/>
                      <a:pt x="3" y="16"/>
                      <a:pt x="3" y="16"/>
                    </a:cubicBezTo>
                    <a:cubicBezTo>
                      <a:pt x="3" y="16"/>
                      <a:pt x="4" y="16"/>
                      <a:pt x="4" y="16"/>
                    </a:cubicBezTo>
                    <a:cubicBezTo>
                      <a:pt x="4" y="16"/>
                      <a:pt x="4" y="15"/>
                      <a:pt x="4" y="15"/>
                    </a:cubicBezTo>
                    <a:cubicBezTo>
                      <a:pt x="5" y="15"/>
                      <a:pt x="5" y="15"/>
                      <a:pt x="5" y="14"/>
                    </a:cubicBezTo>
                    <a:cubicBezTo>
                      <a:pt x="5" y="14"/>
                      <a:pt x="5" y="13"/>
                      <a:pt x="5" y="13"/>
                    </a:cubicBezTo>
                    <a:cubicBezTo>
                      <a:pt x="5" y="12"/>
                      <a:pt x="6" y="12"/>
                      <a:pt x="6" y="11"/>
                    </a:cubicBezTo>
                    <a:cubicBezTo>
                      <a:pt x="6" y="11"/>
                      <a:pt x="7" y="10"/>
                      <a:pt x="7" y="9"/>
                    </a:cubicBezTo>
                    <a:cubicBezTo>
                      <a:pt x="8" y="9"/>
                      <a:pt x="8" y="8"/>
                      <a:pt x="8" y="8"/>
                    </a:cubicBezTo>
                    <a:cubicBezTo>
                      <a:pt x="8" y="8"/>
                      <a:pt x="8" y="8"/>
                      <a:pt x="8" y="8"/>
                    </a:cubicBezTo>
                    <a:cubicBezTo>
                      <a:pt x="8" y="8"/>
                      <a:pt x="8" y="8"/>
                      <a:pt x="8" y="8"/>
                    </a:cubicBezTo>
                    <a:cubicBezTo>
                      <a:pt x="8" y="8"/>
                      <a:pt x="8" y="8"/>
                      <a:pt x="8" y="8"/>
                    </a:cubicBezTo>
                    <a:cubicBezTo>
                      <a:pt x="8" y="7"/>
                      <a:pt x="8" y="7"/>
                      <a:pt x="8" y="7"/>
                    </a:cubicBezTo>
                    <a:moveTo>
                      <a:pt x="18" y="0"/>
                    </a:moveTo>
                    <a:cubicBezTo>
                      <a:pt x="18" y="0"/>
                      <a:pt x="18" y="0"/>
                      <a:pt x="18" y="0"/>
                    </a:cubicBezTo>
                    <a:cubicBezTo>
                      <a:pt x="18" y="1"/>
                      <a:pt x="18"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8" y="1"/>
                      <a:pt x="18" y="1"/>
                      <a:pt x="18" y="1"/>
                    </a:cubicBezTo>
                    <a:cubicBezTo>
                      <a:pt x="18" y="1"/>
                      <a:pt x="18" y="2"/>
                      <a:pt x="18" y="2"/>
                    </a:cubicBezTo>
                    <a:cubicBezTo>
                      <a:pt x="19" y="2"/>
                      <a:pt x="19" y="3"/>
                      <a:pt x="19" y="3"/>
                    </a:cubicBezTo>
                    <a:cubicBezTo>
                      <a:pt x="20" y="3"/>
                      <a:pt x="20" y="3"/>
                      <a:pt x="20" y="4"/>
                    </a:cubicBezTo>
                    <a:cubicBezTo>
                      <a:pt x="20" y="4"/>
                      <a:pt x="20" y="4"/>
                      <a:pt x="20" y="5"/>
                    </a:cubicBezTo>
                    <a:cubicBezTo>
                      <a:pt x="20" y="5"/>
                      <a:pt x="20" y="5"/>
                      <a:pt x="20" y="5"/>
                    </a:cubicBezTo>
                    <a:cubicBezTo>
                      <a:pt x="20" y="6"/>
                      <a:pt x="21" y="6"/>
                      <a:pt x="21" y="6"/>
                    </a:cubicBezTo>
                    <a:cubicBezTo>
                      <a:pt x="21" y="6"/>
                      <a:pt x="21" y="7"/>
                      <a:pt x="21" y="7"/>
                    </a:cubicBezTo>
                    <a:cubicBezTo>
                      <a:pt x="22" y="7"/>
                      <a:pt x="22" y="7"/>
                      <a:pt x="22" y="8"/>
                    </a:cubicBezTo>
                    <a:cubicBezTo>
                      <a:pt x="23" y="8"/>
                      <a:pt x="23" y="8"/>
                      <a:pt x="23" y="8"/>
                    </a:cubicBezTo>
                    <a:cubicBezTo>
                      <a:pt x="23" y="9"/>
                      <a:pt x="24" y="9"/>
                      <a:pt x="24" y="9"/>
                    </a:cubicBezTo>
                    <a:cubicBezTo>
                      <a:pt x="24" y="9"/>
                      <a:pt x="24" y="10"/>
                      <a:pt x="24" y="10"/>
                    </a:cubicBezTo>
                    <a:cubicBezTo>
                      <a:pt x="24" y="10"/>
                      <a:pt x="25" y="11"/>
                      <a:pt x="25" y="11"/>
                    </a:cubicBezTo>
                    <a:cubicBezTo>
                      <a:pt x="25" y="11"/>
                      <a:pt x="25" y="11"/>
                      <a:pt x="25" y="12"/>
                    </a:cubicBezTo>
                    <a:cubicBezTo>
                      <a:pt x="25" y="12"/>
                      <a:pt x="25" y="12"/>
                      <a:pt x="25" y="13"/>
                    </a:cubicBezTo>
                    <a:cubicBezTo>
                      <a:pt x="25" y="13"/>
                      <a:pt x="26" y="13"/>
                      <a:pt x="26" y="13"/>
                    </a:cubicBezTo>
                    <a:cubicBezTo>
                      <a:pt x="26" y="14"/>
                      <a:pt x="27" y="14"/>
                      <a:pt x="27" y="14"/>
                    </a:cubicBezTo>
                    <a:cubicBezTo>
                      <a:pt x="27" y="14"/>
                      <a:pt x="28" y="14"/>
                      <a:pt x="28" y="15"/>
                    </a:cubicBezTo>
                    <a:cubicBezTo>
                      <a:pt x="28" y="15"/>
                      <a:pt x="29" y="15"/>
                      <a:pt x="29" y="15"/>
                    </a:cubicBezTo>
                    <a:cubicBezTo>
                      <a:pt x="29" y="15"/>
                      <a:pt x="30" y="15"/>
                      <a:pt x="30" y="15"/>
                    </a:cubicBezTo>
                    <a:cubicBezTo>
                      <a:pt x="30"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3" y="15"/>
                      <a:pt x="33" y="15"/>
                      <a:pt x="33" y="15"/>
                    </a:cubicBezTo>
                    <a:cubicBezTo>
                      <a:pt x="33" y="15"/>
                      <a:pt x="33" y="14"/>
                      <a:pt x="34" y="14"/>
                    </a:cubicBezTo>
                    <a:cubicBezTo>
                      <a:pt x="34" y="14"/>
                      <a:pt x="34" y="14"/>
                      <a:pt x="34" y="14"/>
                    </a:cubicBezTo>
                    <a:cubicBezTo>
                      <a:pt x="35" y="14"/>
                      <a:pt x="35" y="14"/>
                      <a:pt x="35" y="14"/>
                    </a:cubicBezTo>
                    <a:cubicBezTo>
                      <a:pt x="35" y="14"/>
                      <a:pt x="36" y="14"/>
                      <a:pt x="36" y="14"/>
                    </a:cubicBezTo>
                    <a:cubicBezTo>
                      <a:pt x="36" y="14"/>
                      <a:pt x="37" y="14"/>
                      <a:pt x="37" y="15"/>
                    </a:cubicBezTo>
                    <a:cubicBezTo>
                      <a:pt x="37" y="15"/>
                      <a:pt x="37" y="15"/>
                      <a:pt x="37" y="15"/>
                    </a:cubicBezTo>
                    <a:cubicBezTo>
                      <a:pt x="37" y="16"/>
                      <a:pt x="37" y="16"/>
                      <a:pt x="37" y="16"/>
                    </a:cubicBezTo>
                    <a:cubicBezTo>
                      <a:pt x="38" y="17"/>
                      <a:pt x="38" y="17"/>
                      <a:pt x="38" y="18"/>
                    </a:cubicBezTo>
                    <a:cubicBezTo>
                      <a:pt x="38" y="18"/>
                      <a:pt x="38" y="18"/>
                      <a:pt x="38" y="19"/>
                    </a:cubicBezTo>
                    <a:cubicBezTo>
                      <a:pt x="38" y="19"/>
                      <a:pt x="39" y="19"/>
                      <a:pt x="39" y="20"/>
                    </a:cubicBezTo>
                    <a:cubicBezTo>
                      <a:pt x="39" y="20"/>
                      <a:pt x="39" y="20"/>
                      <a:pt x="39" y="20"/>
                    </a:cubicBezTo>
                    <a:cubicBezTo>
                      <a:pt x="39" y="20"/>
                      <a:pt x="40" y="21"/>
                      <a:pt x="40" y="21"/>
                    </a:cubicBezTo>
                    <a:cubicBezTo>
                      <a:pt x="40" y="21"/>
                      <a:pt x="40" y="21"/>
                      <a:pt x="40" y="21"/>
                    </a:cubicBezTo>
                    <a:cubicBezTo>
                      <a:pt x="40" y="21"/>
                      <a:pt x="40" y="22"/>
                      <a:pt x="40" y="22"/>
                    </a:cubicBezTo>
                    <a:cubicBezTo>
                      <a:pt x="40" y="22"/>
                      <a:pt x="40" y="22"/>
                      <a:pt x="40" y="23"/>
                    </a:cubicBezTo>
                    <a:cubicBezTo>
                      <a:pt x="40" y="23"/>
                      <a:pt x="40" y="23"/>
                      <a:pt x="40" y="23"/>
                    </a:cubicBezTo>
                    <a:cubicBezTo>
                      <a:pt x="40" y="23"/>
                      <a:pt x="40" y="23"/>
                      <a:pt x="40" y="23"/>
                    </a:cubicBezTo>
                    <a:cubicBezTo>
                      <a:pt x="40" y="24"/>
                      <a:pt x="39" y="24"/>
                      <a:pt x="39" y="24"/>
                    </a:cubicBezTo>
                    <a:cubicBezTo>
                      <a:pt x="39" y="24"/>
                      <a:pt x="38" y="24"/>
                      <a:pt x="38" y="24"/>
                    </a:cubicBezTo>
                    <a:cubicBezTo>
                      <a:pt x="37" y="24"/>
                      <a:pt x="37" y="24"/>
                      <a:pt x="37" y="24"/>
                    </a:cubicBezTo>
                    <a:cubicBezTo>
                      <a:pt x="36" y="24"/>
                      <a:pt x="36" y="24"/>
                      <a:pt x="36" y="25"/>
                    </a:cubicBezTo>
                    <a:cubicBezTo>
                      <a:pt x="35" y="25"/>
                      <a:pt x="35" y="25"/>
                      <a:pt x="35" y="25"/>
                    </a:cubicBezTo>
                    <a:cubicBezTo>
                      <a:pt x="34" y="25"/>
                      <a:pt x="34" y="26"/>
                      <a:pt x="34" y="26"/>
                    </a:cubicBezTo>
                    <a:cubicBezTo>
                      <a:pt x="34" y="27"/>
                      <a:pt x="34" y="27"/>
                      <a:pt x="34" y="27"/>
                    </a:cubicBezTo>
                    <a:cubicBezTo>
                      <a:pt x="34" y="28"/>
                      <a:pt x="35" y="28"/>
                      <a:pt x="35" y="29"/>
                    </a:cubicBezTo>
                    <a:cubicBezTo>
                      <a:pt x="36" y="29"/>
                      <a:pt x="36" y="30"/>
                      <a:pt x="37" y="30"/>
                    </a:cubicBezTo>
                    <a:cubicBezTo>
                      <a:pt x="38" y="31"/>
                      <a:pt x="39" y="31"/>
                      <a:pt x="39" y="31"/>
                    </a:cubicBezTo>
                    <a:cubicBezTo>
                      <a:pt x="40" y="32"/>
                      <a:pt x="40" y="32"/>
                      <a:pt x="41" y="32"/>
                    </a:cubicBezTo>
                    <a:cubicBezTo>
                      <a:pt x="41" y="32"/>
                      <a:pt x="42" y="33"/>
                      <a:pt x="42" y="33"/>
                    </a:cubicBezTo>
                    <a:cubicBezTo>
                      <a:pt x="42" y="33"/>
                      <a:pt x="43" y="33"/>
                      <a:pt x="43" y="34"/>
                    </a:cubicBezTo>
                    <a:cubicBezTo>
                      <a:pt x="43" y="34"/>
                      <a:pt x="43" y="34"/>
                      <a:pt x="43" y="34"/>
                    </a:cubicBezTo>
                    <a:cubicBezTo>
                      <a:pt x="43" y="35"/>
                      <a:pt x="43" y="35"/>
                      <a:pt x="43" y="35"/>
                    </a:cubicBezTo>
                    <a:cubicBezTo>
                      <a:pt x="44" y="36"/>
                      <a:pt x="44" y="36"/>
                      <a:pt x="44" y="36"/>
                    </a:cubicBezTo>
                    <a:cubicBezTo>
                      <a:pt x="44" y="37"/>
                      <a:pt x="44" y="37"/>
                      <a:pt x="45" y="37"/>
                    </a:cubicBezTo>
                    <a:cubicBezTo>
                      <a:pt x="45" y="38"/>
                      <a:pt x="45" y="38"/>
                      <a:pt x="46" y="39"/>
                    </a:cubicBezTo>
                    <a:cubicBezTo>
                      <a:pt x="46" y="39"/>
                      <a:pt x="46" y="39"/>
                      <a:pt x="46" y="39"/>
                    </a:cubicBezTo>
                    <a:cubicBezTo>
                      <a:pt x="46" y="40"/>
                      <a:pt x="47" y="40"/>
                      <a:pt x="47" y="40"/>
                    </a:cubicBezTo>
                    <a:cubicBezTo>
                      <a:pt x="47" y="41"/>
                      <a:pt x="47" y="41"/>
                      <a:pt x="47" y="41"/>
                    </a:cubicBezTo>
                    <a:cubicBezTo>
                      <a:pt x="48" y="41"/>
                      <a:pt x="48" y="42"/>
                      <a:pt x="48" y="42"/>
                    </a:cubicBezTo>
                    <a:cubicBezTo>
                      <a:pt x="48" y="42"/>
                      <a:pt x="48" y="43"/>
                      <a:pt x="48" y="43"/>
                    </a:cubicBezTo>
                    <a:cubicBezTo>
                      <a:pt x="49" y="43"/>
                      <a:pt x="49" y="44"/>
                      <a:pt x="49" y="44"/>
                    </a:cubicBezTo>
                    <a:cubicBezTo>
                      <a:pt x="49" y="44"/>
                      <a:pt x="50" y="45"/>
                      <a:pt x="50" y="45"/>
                    </a:cubicBezTo>
                    <a:cubicBezTo>
                      <a:pt x="50" y="45"/>
                      <a:pt x="51" y="46"/>
                      <a:pt x="51" y="46"/>
                    </a:cubicBezTo>
                    <a:cubicBezTo>
                      <a:pt x="52" y="46"/>
                      <a:pt x="52" y="47"/>
                      <a:pt x="52" y="47"/>
                    </a:cubicBezTo>
                    <a:cubicBezTo>
                      <a:pt x="53" y="48"/>
                      <a:pt x="53" y="48"/>
                      <a:pt x="53" y="48"/>
                    </a:cubicBezTo>
                    <a:cubicBezTo>
                      <a:pt x="54" y="49"/>
                      <a:pt x="54" y="49"/>
                      <a:pt x="54" y="50"/>
                    </a:cubicBezTo>
                    <a:cubicBezTo>
                      <a:pt x="55" y="50"/>
                      <a:pt x="55" y="50"/>
                      <a:pt x="55" y="51"/>
                    </a:cubicBezTo>
                    <a:cubicBezTo>
                      <a:pt x="55" y="51"/>
                      <a:pt x="55" y="52"/>
                      <a:pt x="56" y="52"/>
                    </a:cubicBezTo>
                    <a:cubicBezTo>
                      <a:pt x="56" y="53"/>
                      <a:pt x="57" y="53"/>
                      <a:pt x="57" y="54"/>
                    </a:cubicBezTo>
                    <a:cubicBezTo>
                      <a:pt x="58" y="54"/>
                      <a:pt x="58" y="55"/>
                      <a:pt x="59" y="55"/>
                    </a:cubicBezTo>
                    <a:cubicBezTo>
                      <a:pt x="59" y="55"/>
                      <a:pt x="60" y="56"/>
                      <a:pt x="60" y="56"/>
                    </a:cubicBezTo>
                    <a:cubicBezTo>
                      <a:pt x="60" y="56"/>
                      <a:pt x="61" y="56"/>
                      <a:pt x="61" y="56"/>
                    </a:cubicBezTo>
                    <a:cubicBezTo>
                      <a:pt x="61" y="56"/>
                      <a:pt x="61" y="57"/>
                      <a:pt x="61" y="57"/>
                    </a:cubicBezTo>
                    <a:cubicBezTo>
                      <a:pt x="61" y="57"/>
                      <a:pt x="62" y="57"/>
                      <a:pt x="62" y="57"/>
                    </a:cubicBezTo>
                    <a:cubicBezTo>
                      <a:pt x="62" y="57"/>
                      <a:pt x="62" y="57"/>
                      <a:pt x="62" y="57"/>
                    </a:cubicBezTo>
                    <a:cubicBezTo>
                      <a:pt x="63" y="58"/>
                      <a:pt x="63" y="58"/>
                      <a:pt x="63" y="59"/>
                    </a:cubicBezTo>
                    <a:cubicBezTo>
                      <a:pt x="63" y="59"/>
                      <a:pt x="64" y="60"/>
                      <a:pt x="64" y="61"/>
                    </a:cubicBezTo>
                    <a:cubicBezTo>
                      <a:pt x="64" y="62"/>
                      <a:pt x="64" y="62"/>
                      <a:pt x="64" y="63"/>
                    </a:cubicBezTo>
                    <a:cubicBezTo>
                      <a:pt x="64" y="64"/>
                      <a:pt x="64" y="65"/>
                      <a:pt x="64" y="66"/>
                    </a:cubicBezTo>
                    <a:cubicBezTo>
                      <a:pt x="64" y="66"/>
                      <a:pt x="64" y="66"/>
                      <a:pt x="64" y="66"/>
                    </a:cubicBezTo>
                    <a:cubicBezTo>
                      <a:pt x="64" y="67"/>
                      <a:pt x="64" y="67"/>
                      <a:pt x="64" y="67"/>
                    </a:cubicBezTo>
                    <a:cubicBezTo>
                      <a:pt x="64" y="67"/>
                      <a:pt x="64" y="68"/>
                      <a:pt x="64" y="68"/>
                    </a:cubicBezTo>
                    <a:cubicBezTo>
                      <a:pt x="64" y="68"/>
                      <a:pt x="64" y="68"/>
                      <a:pt x="64" y="69"/>
                    </a:cubicBezTo>
                    <a:cubicBezTo>
                      <a:pt x="63" y="69"/>
                      <a:pt x="63" y="69"/>
                      <a:pt x="63" y="69"/>
                    </a:cubicBezTo>
                    <a:cubicBezTo>
                      <a:pt x="62" y="70"/>
                      <a:pt x="62" y="70"/>
                      <a:pt x="62" y="70"/>
                    </a:cubicBezTo>
                    <a:cubicBezTo>
                      <a:pt x="61" y="70"/>
                      <a:pt x="61" y="70"/>
                      <a:pt x="61" y="70"/>
                    </a:cubicBezTo>
                    <a:cubicBezTo>
                      <a:pt x="60" y="70"/>
                      <a:pt x="60" y="70"/>
                      <a:pt x="60" y="70"/>
                    </a:cubicBezTo>
                    <a:cubicBezTo>
                      <a:pt x="60" y="70"/>
                      <a:pt x="60" y="70"/>
                      <a:pt x="60" y="70"/>
                    </a:cubicBezTo>
                    <a:cubicBezTo>
                      <a:pt x="59" y="70"/>
                      <a:pt x="59" y="70"/>
                      <a:pt x="59" y="70"/>
                    </a:cubicBezTo>
                    <a:cubicBezTo>
                      <a:pt x="59" y="70"/>
                      <a:pt x="59" y="70"/>
                      <a:pt x="59" y="70"/>
                    </a:cubicBezTo>
                    <a:cubicBezTo>
                      <a:pt x="59" y="70"/>
                      <a:pt x="59" y="70"/>
                      <a:pt x="58" y="70"/>
                    </a:cubicBezTo>
                    <a:cubicBezTo>
                      <a:pt x="58" y="70"/>
                      <a:pt x="58" y="70"/>
                      <a:pt x="58" y="70"/>
                    </a:cubicBezTo>
                    <a:cubicBezTo>
                      <a:pt x="58" y="69"/>
                      <a:pt x="57" y="69"/>
                      <a:pt x="57" y="69"/>
                    </a:cubicBezTo>
                    <a:cubicBezTo>
                      <a:pt x="57" y="69"/>
                      <a:pt x="57" y="69"/>
                      <a:pt x="56" y="69"/>
                    </a:cubicBezTo>
                    <a:cubicBezTo>
                      <a:pt x="56" y="69"/>
                      <a:pt x="56" y="69"/>
                      <a:pt x="56" y="69"/>
                    </a:cubicBezTo>
                    <a:cubicBezTo>
                      <a:pt x="55" y="69"/>
                      <a:pt x="54" y="69"/>
                      <a:pt x="54" y="69"/>
                    </a:cubicBezTo>
                    <a:cubicBezTo>
                      <a:pt x="54" y="70"/>
                      <a:pt x="53" y="70"/>
                      <a:pt x="53" y="70"/>
                    </a:cubicBezTo>
                    <a:cubicBezTo>
                      <a:pt x="53" y="70"/>
                      <a:pt x="52" y="70"/>
                      <a:pt x="52" y="71"/>
                    </a:cubicBezTo>
                    <a:cubicBezTo>
                      <a:pt x="52" y="71"/>
                      <a:pt x="52" y="72"/>
                      <a:pt x="52" y="72"/>
                    </a:cubicBezTo>
                    <a:cubicBezTo>
                      <a:pt x="52" y="72"/>
                      <a:pt x="52" y="73"/>
                      <a:pt x="52" y="73"/>
                    </a:cubicBezTo>
                    <a:cubicBezTo>
                      <a:pt x="52" y="73"/>
                      <a:pt x="52" y="74"/>
                      <a:pt x="52" y="74"/>
                    </a:cubicBezTo>
                    <a:cubicBezTo>
                      <a:pt x="51" y="74"/>
                      <a:pt x="51" y="74"/>
                      <a:pt x="51" y="74"/>
                    </a:cubicBezTo>
                    <a:cubicBezTo>
                      <a:pt x="51" y="74"/>
                      <a:pt x="51" y="74"/>
                      <a:pt x="51" y="74"/>
                    </a:cubicBezTo>
                    <a:cubicBezTo>
                      <a:pt x="51" y="74"/>
                      <a:pt x="51" y="74"/>
                      <a:pt x="51" y="74"/>
                    </a:cubicBezTo>
                    <a:cubicBezTo>
                      <a:pt x="51" y="74"/>
                      <a:pt x="51" y="74"/>
                      <a:pt x="51" y="74"/>
                    </a:cubicBezTo>
                    <a:cubicBezTo>
                      <a:pt x="51" y="74"/>
                      <a:pt x="51" y="74"/>
                      <a:pt x="51" y="74"/>
                    </a:cubicBezTo>
                    <a:cubicBezTo>
                      <a:pt x="50" y="73"/>
                      <a:pt x="50" y="73"/>
                      <a:pt x="50" y="73"/>
                    </a:cubicBezTo>
                    <a:cubicBezTo>
                      <a:pt x="50" y="73"/>
                      <a:pt x="50" y="73"/>
                      <a:pt x="49" y="73"/>
                    </a:cubicBezTo>
                    <a:cubicBezTo>
                      <a:pt x="49" y="73"/>
                      <a:pt x="49" y="72"/>
                      <a:pt x="49" y="72"/>
                    </a:cubicBezTo>
                    <a:cubicBezTo>
                      <a:pt x="49" y="72"/>
                      <a:pt x="48" y="72"/>
                      <a:pt x="48" y="72"/>
                    </a:cubicBezTo>
                    <a:cubicBezTo>
                      <a:pt x="48" y="72"/>
                      <a:pt x="48" y="72"/>
                      <a:pt x="48" y="72"/>
                    </a:cubicBezTo>
                    <a:cubicBezTo>
                      <a:pt x="48" y="72"/>
                      <a:pt x="48" y="72"/>
                      <a:pt x="48" y="72"/>
                    </a:cubicBezTo>
                    <a:cubicBezTo>
                      <a:pt x="47" y="72"/>
                      <a:pt x="47" y="72"/>
                      <a:pt x="47" y="72"/>
                    </a:cubicBezTo>
                    <a:cubicBezTo>
                      <a:pt x="47" y="72"/>
                      <a:pt x="47" y="71"/>
                      <a:pt x="48" y="71"/>
                    </a:cubicBezTo>
                    <a:cubicBezTo>
                      <a:pt x="48" y="71"/>
                      <a:pt x="48" y="71"/>
                      <a:pt x="48" y="71"/>
                    </a:cubicBezTo>
                    <a:cubicBezTo>
                      <a:pt x="48" y="71"/>
                      <a:pt x="48" y="71"/>
                      <a:pt x="48" y="70"/>
                    </a:cubicBezTo>
                    <a:cubicBezTo>
                      <a:pt x="48" y="70"/>
                      <a:pt x="48" y="70"/>
                      <a:pt x="48" y="70"/>
                    </a:cubicBezTo>
                    <a:cubicBezTo>
                      <a:pt x="48" y="70"/>
                      <a:pt x="48" y="70"/>
                      <a:pt x="48" y="70"/>
                    </a:cubicBezTo>
                    <a:cubicBezTo>
                      <a:pt x="48" y="71"/>
                      <a:pt x="48" y="71"/>
                      <a:pt x="48" y="71"/>
                    </a:cubicBezTo>
                    <a:cubicBezTo>
                      <a:pt x="48" y="71"/>
                      <a:pt x="47" y="71"/>
                      <a:pt x="47" y="72"/>
                    </a:cubicBezTo>
                    <a:cubicBezTo>
                      <a:pt x="47" y="72"/>
                      <a:pt x="47" y="72"/>
                      <a:pt x="47" y="72"/>
                    </a:cubicBezTo>
                    <a:cubicBezTo>
                      <a:pt x="47" y="72"/>
                      <a:pt x="47" y="72"/>
                      <a:pt x="47" y="72"/>
                    </a:cubicBezTo>
                    <a:cubicBezTo>
                      <a:pt x="47" y="73"/>
                      <a:pt x="47" y="73"/>
                      <a:pt x="47" y="73"/>
                    </a:cubicBezTo>
                    <a:cubicBezTo>
                      <a:pt x="47" y="73"/>
                      <a:pt x="47" y="73"/>
                      <a:pt x="47" y="73"/>
                    </a:cubicBezTo>
                    <a:cubicBezTo>
                      <a:pt x="48" y="73"/>
                      <a:pt x="48" y="73"/>
                      <a:pt x="48" y="73"/>
                    </a:cubicBezTo>
                    <a:cubicBezTo>
                      <a:pt x="48" y="73"/>
                      <a:pt x="48" y="73"/>
                      <a:pt x="48" y="73"/>
                    </a:cubicBezTo>
                    <a:cubicBezTo>
                      <a:pt x="49" y="73"/>
                      <a:pt x="49" y="73"/>
                      <a:pt x="49" y="74"/>
                    </a:cubicBezTo>
                    <a:cubicBezTo>
                      <a:pt x="49" y="74"/>
                      <a:pt x="49" y="74"/>
                      <a:pt x="49" y="74"/>
                    </a:cubicBezTo>
                    <a:cubicBezTo>
                      <a:pt x="49" y="74"/>
                      <a:pt x="49"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4"/>
                      <a:pt x="50" y="74"/>
                    </a:cubicBezTo>
                    <a:cubicBezTo>
                      <a:pt x="50" y="74"/>
                      <a:pt x="50" y="75"/>
                      <a:pt x="50" y="75"/>
                    </a:cubicBezTo>
                    <a:cubicBezTo>
                      <a:pt x="50" y="75"/>
                      <a:pt x="50" y="75"/>
                      <a:pt x="50" y="75"/>
                    </a:cubicBezTo>
                    <a:cubicBezTo>
                      <a:pt x="50" y="75"/>
                      <a:pt x="50" y="75"/>
                      <a:pt x="50" y="75"/>
                    </a:cubicBezTo>
                    <a:cubicBezTo>
                      <a:pt x="50" y="75"/>
                      <a:pt x="50" y="75"/>
                      <a:pt x="50" y="75"/>
                    </a:cubicBezTo>
                    <a:cubicBezTo>
                      <a:pt x="51" y="75"/>
                      <a:pt x="51" y="75"/>
                      <a:pt x="51" y="75"/>
                    </a:cubicBezTo>
                    <a:cubicBezTo>
                      <a:pt x="51" y="75"/>
                      <a:pt x="51" y="75"/>
                      <a:pt x="51" y="75"/>
                    </a:cubicBezTo>
                    <a:cubicBezTo>
                      <a:pt x="52" y="75"/>
                      <a:pt x="52" y="75"/>
                      <a:pt x="52" y="75"/>
                    </a:cubicBezTo>
                    <a:cubicBezTo>
                      <a:pt x="53" y="74"/>
                      <a:pt x="53" y="74"/>
                      <a:pt x="53" y="73"/>
                    </a:cubicBezTo>
                    <a:cubicBezTo>
                      <a:pt x="53" y="73"/>
                      <a:pt x="53" y="73"/>
                      <a:pt x="53" y="72"/>
                    </a:cubicBezTo>
                    <a:cubicBezTo>
                      <a:pt x="53" y="72"/>
                      <a:pt x="53" y="71"/>
                      <a:pt x="53" y="71"/>
                    </a:cubicBezTo>
                    <a:cubicBezTo>
                      <a:pt x="53" y="71"/>
                      <a:pt x="53" y="71"/>
                      <a:pt x="54" y="71"/>
                    </a:cubicBezTo>
                    <a:cubicBezTo>
                      <a:pt x="54" y="71"/>
                      <a:pt x="54" y="70"/>
                      <a:pt x="54" y="70"/>
                    </a:cubicBezTo>
                    <a:cubicBezTo>
                      <a:pt x="55" y="70"/>
                      <a:pt x="55" y="70"/>
                      <a:pt x="56" y="70"/>
                    </a:cubicBezTo>
                    <a:cubicBezTo>
                      <a:pt x="56" y="70"/>
                      <a:pt x="56" y="70"/>
                      <a:pt x="56" y="70"/>
                    </a:cubicBezTo>
                    <a:cubicBezTo>
                      <a:pt x="57" y="70"/>
                      <a:pt x="57" y="70"/>
                      <a:pt x="57" y="70"/>
                    </a:cubicBezTo>
                    <a:cubicBezTo>
                      <a:pt x="57" y="70"/>
                      <a:pt x="57" y="70"/>
                      <a:pt x="58" y="71"/>
                    </a:cubicBezTo>
                    <a:cubicBezTo>
                      <a:pt x="58" y="71"/>
                      <a:pt x="58" y="71"/>
                      <a:pt x="58" y="71"/>
                    </a:cubicBezTo>
                    <a:cubicBezTo>
                      <a:pt x="58" y="71"/>
                      <a:pt x="58" y="71"/>
                      <a:pt x="59" y="71"/>
                    </a:cubicBezTo>
                    <a:cubicBezTo>
                      <a:pt x="59" y="71"/>
                      <a:pt x="59" y="71"/>
                      <a:pt x="59" y="71"/>
                    </a:cubicBezTo>
                    <a:cubicBezTo>
                      <a:pt x="59" y="71"/>
                      <a:pt x="59" y="71"/>
                      <a:pt x="60" y="71"/>
                    </a:cubicBezTo>
                    <a:cubicBezTo>
                      <a:pt x="60" y="71"/>
                      <a:pt x="60" y="71"/>
                      <a:pt x="60" y="71"/>
                    </a:cubicBezTo>
                    <a:cubicBezTo>
                      <a:pt x="60" y="71"/>
                      <a:pt x="60" y="71"/>
                      <a:pt x="60" y="71"/>
                    </a:cubicBezTo>
                    <a:cubicBezTo>
                      <a:pt x="60" y="71"/>
                      <a:pt x="60" y="71"/>
                      <a:pt x="60" y="71"/>
                    </a:cubicBezTo>
                    <a:cubicBezTo>
                      <a:pt x="60" y="71"/>
                      <a:pt x="60" y="71"/>
                      <a:pt x="60" y="71"/>
                    </a:cubicBezTo>
                    <a:cubicBezTo>
                      <a:pt x="60" y="71"/>
                      <a:pt x="60"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1" y="71"/>
                    </a:cubicBezTo>
                    <a:cubicBezTo>
                      <a:pt x="61" y="71"/>
                      <a:pt x="61"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2" y="71"/>
                      <a:pt x="62" y="71"/>
                      <a:pt x="62" y="71"/>
                    </a:cubicBezTo>
                    <a:cubicBezTo>
                      <a:pt x="63" y="71"/>
                      <a:pt x="63" y="70"/>
                      <a:pt x="63" y="70"/>
                    </a:cubicBezTo>
                    <a:cubicBezTo>
                      <a:pt x="63" y="70"/>
                      <a:pt x="63" y="70"/>
                      <a:pt x="63" y="70"/>
                    </a:cubicBezTo>
                    <a:cubicBezTo>
                      <a:pt x="64" y="70"/>
                      <a:pt x="64" y="70"/>
                      <a:pt x="64" y="70"/>
                    </a:cubicBezTo>
                    <a:cubicBezTo>
                      <a:pt x="64" y="70"/>
                      <a:pt x="64" y="70"/>
                      <a:pt x="64" y="70"/>
                    </a:cubicBezTo>
                    <a:cubicBezTo>
                      <a:pt x="64" y="70"/>
                      <a:pt x="64" y="70"/>
                      <a:pt x="64" y="70"/>
                    </a:cubicBezTo>
                    <a:cubicBezTo>
                      <a:pt x="64" y="70"/>
                      <a:pt x="64" y="70"/>
                      <a:pt x="64" y="70"/>
                    </a:cubicBezTo>
                    <a:cubicBezTo>
                      <a:pt x="64" y="70"/>
                      <a:pt x="65" y="69"/>
                      <a:pt x="65" y="69"/>
                    </a:cubicBezTo>
                    <a:cubicBezTo>
                      <a:pt x="65" y="69"/>
                      <a:pt x="65" y="69"/>
                      <a:pt x="65" y="69"/>
                    </a:cubicBezTo>
                    <a:cubicBezTo>
                      <a:pt x="65" y="69"/>
                      <a:pt x="65" y="69"/>
                      <a:pt x="65" y="69"/>
                    </a:cubicBezTo>
                    <a:cubicBezTo>
                      <a:pt x="65" y="69"/>
                      <a:pt x="65" y="68"/>
                      <a:pt x="65" y="68"/>
                    </a:cubicBezTo>
                    <a:cubicBezTo>
                      <a:pt x="65" y="68"/>
                      <a:pt x="65" y="68"/>
                      <a:pt x="65" y="67"/>
                    </a:cubicBezTo>
                    <a:cubicBezTo>
                      <a:pt x="65" y="67"/>
                      <a:pt x="65" y="67"/>
                      <a:pt x="65" y="66"/>
                    </a:cubicBezTo>
                    <a:cubicBezTo>
                      <a:pt x="65" y="66"/>
                      <a:pt x="65" y="66"/>
                      <a:pt x="65" y="66"/>
                    </a:cubicBezTo>
                    <a:cubicBezTo>
                      <a:pt x="65" y="66"/>
                      <a:pt x="65" y="65"/>
                      <a:pt x="65" y="65"/>
                    </a:cubicBezTo>
                    <a:cubicBezTo>
                      <a:pt x="65" y="65"/>
                      <a:pt x="65" y="65"/>
                      <a:pt x="65" y="65"/>
                    </a:cubicBezTo>
                    <a:cubicBezTo>
                      <a:pt x="65" y="64"/>
                      <a:pt x="65" y="64"/>
                      <a:pt x="65" y="64"/>
                    </a:cubicBezTo>
                    <a:cubicBezTo>
                      <a:pt x="65" y="64"/>
                      <a:pt x="65" y="64"/>
                      <a:pt x="65" y="63"/>
                    </a:cubicBezTo>
                    <a:cubicBezTo>
                      <a:pt x="65" y="63"/>
                      <a:pt x="65" y="62"/>
                      <a:pt x="65" y="61"/>
                    </a:cubicBezTo>
                    <a:cubicBezTo>
                      <a:pt x="65" y="61"/>
                      <a:pt x="65" y="60"/>
                      <a:pt x="64" y="60"/>
                    </a:cubicBezTo>
                    <a:cubicBezTo>
                      <a:pt x="64" y="59"/>
                      <a:pt x="64" y="58"/>
                      <a:pt x="64" y="58"/>
                    </a:cubicBezTo>
                    <a:cubicBezTo>
                      <a:pt x="64" y="58"/>
                      <a:pt x="63" y="57"/>
                      <a:pt x="63" y="57"/>
                    </a:cubicBezTo>
                    <a:cubicBezTo>
                      <a:pt x="63" y="57"/>
                      <a:pt x="63" y="57"/>
                      <a:pt x="62" y="56"/>
                    </a:cubicBezTo>
                    <a:cubicBezTo>
                      <a:pt x="62" y="56"/>
                      <a:pt x="62" y="56"/>
                      <a:pt x="62" y="56"/>
                    </a:cubicBezTo>
                    <a:cubicBezTo>
                      <a:pt x="62" y="56"/>
                      <a:pt x="61" y="56"/>
                      <a:pt x="61" y="56"/>
                    </a:cubicBezTo>
                    <a:cubicBezTo>
                      <a:pt x="61" y="55"/>
                      <a:pt x="61" y="55"/>
                      <a:pt x="61" y="55"/>
                    </a:cubicBezTo>
                    <a:cubicBezTo>
                      <a:pt x="60" y="55"/>
                      <a:pt x="60" y="55"/>
                      <a:pt x="59" y="54"/>
                    </a:cubicBezTo>
                    <a:cubicBezTo>
                      <a:pt x="59" y="54"/>
                      <a:pt x="58" y="54"/>
                      <a:pt x="58" y="53"/>
                    </a:cubicBezTo>
                    <a:cubicBezTo>
                      <a:pt x="57" y="53"/>
                      <a:pt x="57" y="52"/>
                      <a:pt x="57" y="52"/>
                    </a:cubicBezTo>
                    <a:cubicBezTo>
                      <a:pt x="56" y="52"/>
                      <a:pt x="56" y="51"/>
                      <a:pt x="56" y="51"/>
                    </a:cubicBezTo>
                    <a:cubicBezTo>
                      <a:pt x="56" y="50"/>
                      <a:pt x="56" y="50"/>
                      <a:pt x="55" y="49"/>
                    </a:cubicBezTo>
                    <a:cubicBezTo>
                      <a:pt x="55" y="49"/>
                      <a:pt x="55" y="48"/>
                      <a:pt x="54" y="48"/>
                    </a:cubicBezTo>
                    <a:cubicBezTo>
                      <a:pt x="54" y="47"/>
                      <a:pt x="54" y="47"/>
                      <a:pt x="53" y="47"/>
                    </a:cubicBezTo>
                    <a:cubicBezTo>
                      <a:pt x="53" y="46"/>
                      <a:pt x="52" y="46"/>
                      <a:pt x="52" y="45"/>
                    </a:cubicBezTo>
                    <a:cubicBezTo>
                      <a:pt x="52" y="45"/>
                      <a:pt x="51" y="45"/>
                      <a:pt x="51" y="44"/>
                    </a:cubicBezTo>
                    <a:cubicBezTo>
                      <a:pt x="51" y="44"/>
                      <a:pt x="50" y="44"/>
                      <a:pt x="50" y="43"/>
                    </a:cubicBezTo>
                    <a:cubicBezTo>
                      <a:pt x="50" y="43"/>
                      <a:pt x="49" y="43"/>
                      <a:pt x="49" y="42"/>
                    </a:cubicBezTo>
                    <a:cubicBezTo>
                      <a:pt x="49" y="42"/>
                      <a:pt x="49" y="42"/>
                      <a:pt x="49" y="42"/>
                    </a:cubicBezTo>
                    <a:cubicBezTo>
                      <a:pt x="49" y="41"/>
                      <a:pt x="48" y="41"/>
                      <a:pt x="48" y="41"/>
                    </a:cubicBezTo>
                    <a:cubicBezTo>
                      <a:pt x="48" y="40"/>
                      <a:pt x="48" y="40"/>
                      <a:pt x="48" y="40"/>
                    </a:cubicBezTo>
                    <a:cubicBezTo>
                      <a:pt x="47" y="39"/>
                      <a:pt x="47" y="39"/>
                      <a:pt x="47" y="39"/>
                    </a:cubicBezTo>
                    <a:cubicBezTo>
                      <a:pt x="47" y="39"/>
                      <a:pt x="47" y="38"/>
                      <a:pt x="46" y="38"/>
                    </a:cubicBezTo>
                    <a:cubicBezTo>
                      <a:pt x="46" y="38"/>
                      <a:pt x="46" y="37"/>
                      <a:pt x="46" y="37"/>
                    </a:cubicBezTo>
                    <a:cubicBezTo>
                      <a:pt x="45" y="37"/>
                      <a:pt x="45" y="36"/>
                      <a:pt x="45" y="36"/>
                    </a:cubicBezTo>
                    <a:cubicBezTo>
                      <a:pt x="45" y="36"/>
                      <a:pt x="45" y="35"/>
                      <a:pt x="44" y="35"/>
                    </a:cubicBezTo>
                    <a:cubicBezTo>
                      <a:pt x="44" y="35"/>
                      <a:pt x="44" y="35"/>
                      <a:pt x="44" y="34"/>
                    </a:cubicBezTo>
                    <a:cubicBezTo>
                      <a:pt x="44" y="34"/>
                      <a:pt x="44" y="34"/>
                      <a:pt x="44" y="33"/>
                    </a:cubicBezTo>
                    <a:cubicBezTo>
                      <a:pt x="44" y="33"/>
                      <a:pt x="43" y="33"/>
                      <a:pt x="43" y="33"/>
                    </a:cubicBezTo>
                    <a:cubicBezTo>
                      <a:pt x="43" y="32"/>
                      <a:pt x="42" y="32"/>
                      <a:pt x="42" y="32"/>
                    </a:cubicBezTo>
                    <a:cubicBezTo>
                      <a:pt x="41" y="31"/>
                      <a:pt x="40" y="31"/>
                      <a:pt x="40" y="30"/>
                    </a:cubicBezTo>
                    <a:cubicBezTo>
                      <a:pt x="39" y="30"/>
                      <a:pt x="39" y="30"/>
                      <a:pt x="38" y="30"/>
                    </a:cubicBezTo>
                    <a:cubicBezTo>
                      <a:pt x="38" y="29"/>
                      <a:pt x="37" y="29"/>
                      <a:pt x="37" y="29"/>
                    </a:cubicBezTo>
                    <a:cubicBezTo>
                      <a:pt x="36" y="28"/>
                      <a:pt x="36" y="28"/>
                      <a:pt x="35" y="28"/>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6"/>
                      <a:pt x="35" y="26"/>
                    </a:cubicBezTo>
                    <a:cubicBezTo>
                      <a:pt x="35" y="26"/>
                      <a:pt x="35" y="26"/>
                      <a:pt x="35" y="26"/>
                    </a:cubicBezTo>
                    <a:cubicBezTo>
                      <a:pt x="36" y="26"/>
                      <a:pt x="36" y="26"/>
                      <a:pt x="36" y="25"/>
                    </a:cubicBezTo>
                    <a:cubicBezTo>
                      <a:pt x="36" y="25"/>
                      <a:pt x="37" y="25"/>
                      <a:pt x="37" y="25"/>
                    </a:cubicBezTo>
                    <a:cubicBezTo>
                      <a:pt x="37" y="25"/>
                      <a:pt x="38" y="25"/>
                      <a:pt x="38" y="25"/>
                    </a:cubicBezTo>
                    <a:cubicBezTo>
                      <a:pt x="38" y="25"/>
                      <a:pt x="39" y="25"/>
                      <a:pt x="39" y="25"/>
                    </a:cubicBezTo>
                    <a:cubicBezTo>
                      <a:pt x="40" y="25"/>
                      <a:pt x="40" y="24"/>
                      <a:pt x="40" y="24"/>
                    </a:cubicBezTo>
                    <a:cubicBezTo>
                      <a:pt x="41" y="24"/>
                      <a:pt x="41" y="24"/>
                      <a:pt x="41" y="24"/>
                    </a:cubicBezTo>
                    <a:cubicBezTo>
                      <a:pt x="41" y="23"/>
                      <a:pt x="41" y="23"/>
                      <a:pt x="41" y="23"/>
                    </a:cubicBezTo>
                    <a:cubicBezTo>
                      <a:pt x="41" y="22"/>
                      <a:pt x="41" y="22"/>
                      <a:pt x="41" y="22"/>
                    </a:cubicBezTo>
                    <a:cubicBezTo>
                      <a:pt x="41" y="21"/>
                      <a:pt x="41" y="21"/>
                      <a:pt x="41" y="21"/>
                    </a:cubicBezTo>
                    <a:cubicBezTo>
                      <a:pt x="41" y="21"/>
                      <a:pt x="41" y="20"/>
                      <a:pt x="41" y="20"/>
                    </a:cubicBezTo>
                    <a:cubicBezTo>
                      <a:pt x="40" y="20"/>
                      <a:pt x="40" y="20"/>
                      <a:pt x="40" y="20"/>
                    </a:cubicBezTo>
                    <a:cubicBezTo>
                      <a:pt x="40" y="19"/>
                      <a:pt x="40" y="19"/>
                      <a:pt x="40" y="19"/>
                    </a:cubicBezTo>
                    <a:cubicBezTo>
                      <a:pt x="39" y="19"/>
                      <a:pt x="39" y="18"/>
                      <a:pt x="39" y="18"/>
                    </a:cubicBezTo>
                    <a:cubicBezTo>
                      <a:pt x="39" y="18"/>
                      <a:pt x="39" y="18"/>
                      <a:pt x="39" y="17"/>
                    </a:cubicBezTo>
                    <a:cubicBezTo>
                      <a:pt x="39" y="17"/>
                      <a:pt x="39" y="17"/>
                      <a:pt x="38" y="16"/>
                    </a:cubicBezTo>
                    <a:cubicBezTo>
                      <a:pt x="38" y="15"/>
                      <a:pt x="38" y="15"/>
                      <a:pt x="38" y="15"/>
                    </a:cubicBezTo>
                    <a:cubicBezTo>
                      <a:pt x="38" y="14"/>
                      <a:pt x="37" y="14"/>
                      <a:pt x="37" y="14"/>
                    </a:cubicBezTo>
                    <a:cubicBezTo>
                      <a:pt x="37" y="13"/>
                      <a:pt x="36" y="13"/>
                      <a:pt x="36" y="13"/>
                    </a:cubicBezTo>
                    <a:cubicBezTo>
                      <a:pt x="36" y="13"/>
                      <a:pt x="35" y="13"/>
                      <a:pt x="35" y="13"/>
                    </a:cubicBezTo>
                    <a:cubicBezTo>
                      <a:pt x="35" y="13"/>
                      <a:pt x="34" y="13"/>
                      <a:pt x="34" y="13"/>
                    </a:cubicBezTo>
                    <a:cubicBezTo>
                      <a:pt x="34" y="13"/>
                      <a:pt x="34" y="13"/>
                      <a:pt x="33" y="13"/>
                    </a:cubicBezTo>
                    <a:cubicBezTo>
                      <a:pt x="33" y="14"/>
                      <a:pt x="33"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4"/>
                      <a:pt x="31" y="14"/>
                      <a:pt x="31" y="14"/>
                    </a:cubicBezTo>
                    <a:cubicBezTo>
                      <a:pt x="31" y="14"/>
                      <a:pt x="31" y="14"/>
                      <a:pt x="31" y="14"/>
                    </a:cubicBezTo>
                    <a:cubicBezTo>
                      <a:pt x="31" y="14"/>
                      <a:pt x="31" y="14"/>
                      <a:pt x="31" y="14"/>
                    </a:cubicBezTo>
                    <a:cubicBezTo>
                      <a:pt x="31" y="14"/>
                      <a:pt x="30" y="14"/>
                      <a:pt x="30" y="14"/>
                    </a:cubicBezTo>
                    <a:cubicBezTo>
                      <a:pt x="30" y="14"/>
                      <a:pt x="30" y="14"/>
                      <a:pt x="29" y="14"/>
                    </a:cubicBezTo>
                    <a:cubicBezTo>
                      <a:pt x="29" y="14"/>
                      <a:pt x="29" y="14"/>
                      <a:pt x="28" y="14"/>
                    </a:cubicBezTo>
                    <a:cubicBezTo>
                      <a:pt x="28" y="14"/>
                      <a:pt x="28" y="13"/>
                      <a:pt x="27" y="13"/>
                    </a:cubicBezTo>
                    <a:cubicBezTo>
                      <a:pt x="27" y="13"/>
                      <a:pt x="27" y="13"/>
                      <a:pt x="27" y="13"/>
                    </a:cubicBezTo>
                    <a:cubicBezTo>
                      <a:pt x="27" y="13"/>
                      <a:pt x="27" y="13"/>
                      <a:pt x="27" y="13"/>
                    </a:cubicBezTo>
                    <a:cubicBezTo>
                      <a:pt x="27" y="13"/>
                      <a:pt x="27" y="13"/>
                      <a:pt x="27" y="13"/>
                    </a:cubicBezTo>
                    <a:cubicBezTo>
                      <a:pt x="27" y="13"/>
                      <a:pt x="26" y="13"/>
                      <a:pt x="26" y="13"/>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5" y="11"/>
                    </a:cubicBezTo>
                    <a:cubicBezTo>
                      <a:pt x="25" y="11"/>
                      <a:pt x="25" y="11"/>
                      <a:pt x="25" y="11"/>
                    </a:cubicBezTo>
                    <a:cubicBezTo>
                      <a:pt x="25" y="11"/>
                      <a:pt x="25" y="11"/>
                      <a:pt x="25" y="11"/>
                    </a:cubicBezTo>
                    <a:cubicBezTo>
                      <a:pt x="25" y="10"/>
                      <a:pt x="25" y="10"/>
                      <a:pt x="25" y="10"/>
                    </a:cubicBezTo>
                    <a:cubicBezTo>
                      <a:pt x="25" y="9"/>
                      <a:pt x="25" y="9"/>
                      <a:pt x="25" y="9"/>
                    </a:cubicBezTo>
                    <a:cubicBezTo>
                      <a:pt x="24" y="8"/>
                      <a:pt x="24" y="8"/>
                      <a:pt x="24" y="8"/>
                    </a:cubicBezTo>
                    <a:cubicBezTo>
                      <a:pt x="24" y="8"/>
                      <a:pt x="23" y="7"/>
                      <a:pt x="23" y="7"/>
                    </a:cubicBezTo>
                    <a:cubicBezTo>
                      <a:pt x="23" y="7"/>
                      <a:pt x="22" y="7"/>
                      <a:pt x="22" y="6"/>
                    </a:cubicBezTo>
                    <a:cubicBezTo>
                      <a:pt x="22" y="6"/>
                      <a:pt x="22" y="6"/>
                      <a:pt x="22" y="6"/>
                    </a:cubicBezTo>
                    <a:cubicBezTo>
                      <a:pt x="21" y="6"/>
                      <a:pt x="21" y="5"/>
                      <a:pt x="21" y="5"/>
                    </a:cubicBezTo>
                    <a:cubicBezTo>
                      <a:pt x="21" y="5"/>
                      <a:pt x="21" y="5"/>
                      <a:pt x="21" y="5"/>
                    </a:cubicBezTo>
                    <a:cubicBezTo>
                      <a:pt x="21" y="4"/>
                      <a:pt x="21" y="4"/>
                      <a:pt x="21" y="4"/>
                    </a:cubicBezTo>
                    <a:cubicBezTo>
                      <a:pt x="21" y="3"/>
                      <a:pt x="20" y="3"/>
                      <a:pt x="20" y="2"/>
                    </a:cubicBezTo>
                    <a:cubicBezTo>
                      <a:pt x="20" y="2"/>
                      <a:pt x="20" y="2"/>
                      <a:pt x="19" y="1"/>
                    </a:cubicBezTo>
                    <a:cubicBezTo>
                      <a:pt x="19" y="1"/>
                      <a:pt x="19" y="1"/>
                      <a:pt x="18" y="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3" name="Freeform 127">
                <a:extLst>
                  <a:ext uri="{FF2B5EF4-FFF2-40B4-BE49-F238E27FC236}">
                    <a16:creationId xmlns:a16="http://schemas.microsoft.com/office/drawing/2014/main" id="{1C8807CA-A220-1E43-9C70-D066F9A65D76}"/>
                  </a:ext>
                </a:extLst>
              </p:cNvPr>
              <p:cNvSpPr>
                <a:spLocks/>
              </p:cNvSpPr>
              <p:nvPr/>
            </p:nvSpPr>
            <p:spPr bwMode="auto">
              <a:xfrm>
                <a:off x="4588" y="1054"/>
                <a:ext cx="70" cy="135"/>
              </a:xfrm>
              <a:custGeom>
                <a:avLst/>
                <a:gdLst>
                  <a:gd name="T0" fmla="*/ 19 w 66"/>
                  <a:gd name="T1" fmla="*/ 2 h 127"/>
                  <a:gd name="T2" fmla="*/ 12 w 66"/>
                  <a:gd name="T3" fmla="*/ 5 h 127"/>
                  <a:gd name="T4" fmla="*/ 5 w 66"/>
                  <a:gd name="T5" fmla="*/ 8 h 127"/>
                  <a:gd name="T6" fmla="*/ 1 w 66"/>
                  <a:gd name="T7" fmla="*/ 10 h 127"/>
                  <a:gd name="T8" fmla="*/ 2 w 66"/>
                  <a:gd name="T9" fmla="*/ 27 h 127"/>
                  <a:gd name="T10" fmla="*/ 7 w 66"/>
                  <a:gd name="T11" fmla="*/ 33 h 127"/>
                  <a:gd name="T12" fmla="*/ 9 w 66"/>
                  <a:gd name="T13" fmla="*/ 37 h 127"/>
                  <a:gd name="T14" fmla="*/ 7 w 66"/>
                  <a:gd name="T15" fmla="*/ 41 h 127"/>
                  <a:gd name="T16" fmla="*/ 6 w 66"/>
                  <a:gd name="T17" fmla="*/ 47 h 127"/>
                  <a:gd name="T18" fmla="*/ 8 w 66"/>
                  <a:gd name="T19" fmla="*/ 53 h 127"/>
                  <a:gd name="T20" fmla="*/ 13 w 66"/>
                  <a:gd name="T21" fmla="*/ 66 h 127"/>
                  <a:gd name="T22" fmla="*/ 16 w 66"/>
                  <a:gd name="T23" fmla="*/ 71 h 127"/>
                  <a:gd name="T24" fmla="*/ 9 w 66"/>
                  <a:gd name="T25" fmla="*/ 86 h 127"/>
                  <a:gd name="T26" fmla="*/ 8 w 66"/>
                  <a:gd name="T27" fmla="*/ 94 h 127"/>
                  <a:gd name="T28" fmla="*/ 7 w 66"/>
                  <a:gd name="T29" fmla="*/ 105 h 127"/>
                  <a:gd name="T30" fmla="*/ 20 w 66"/>
                  <a:gd name="T31" fmla="*/ 117 h 127"/>
                  <a:gd name="T32" fmla="*/ 24 w 66"/>
                  <a:gd name="T33" fmla="*/ 120 h 127"/>
                  <a:gd name="T34" fmla="*/ 26 w 66"/>
                  <a:gd name="T35" fmla="*/ 120 h 127"/>
                  <a:gd name="T36" fmla="*/ 32 w 66"/>
                  <a:gd name="T37" fmla="*/ 126 h 127"/>
                  <a:gd name="T38" fmla="*/ 33 w 66"/>
                  <a:gd name="T39" fmla="*/ 127 h 127"/>
                  <a:gd name="T40" fmla="*/ 34 w 66"/>
                  <a:gd name="T41" fmla="*/ 127 h 127"/>
                  <a:gd name="T42" fmla="*/ 37 w 66"/>
                  <a:gd name="T43" fmla="*/ 126 h 127"/>
                  <a:gd name="T44" fmla="*/ 39 w 66"/>
                  <a:gd name="T45" fmla="*/ 123 h 127"/>
                  <a:gd name="T46" fmla="*/ 39 w 66"/>
                  <a:gd name="T47" fmla="*/ 123 h 127"/>
                  <a:gd name="T48" fmla="*/ 39 w 66"/>
                  <a:gd name="T49" fmla="*/ 123 h 127"/>
                  <a:gd name="T50" fmla="*/ 28 w 66"/>
                  <a:gd name="T51" fmla="*/ 118 h 127"/>
                  <a:gd name="T52" fmla="*/ 23 w 66"/>
                  <a:gd name="T53" fmla="*/ 108 h 127"/>
                  <a:gd name="T54" fmla="*/ 21 w 66"/>
                  <a:gd name="T55" fmla="*/ 102 h 127"/>
                  <a:gd name="T56" fmla="*/ 17 w 66"/>
                  <a:gd name="T57" fmla="*/ 98 h 127"/>
                  <a:gd name="T58" fmla="*/ 13 w 66"/>
                  <a:gd name="T59" fmla="*/ 93 h 127"/>
                  <a:gd name="T60" fmla="*/ 15 w 66"/>
                  <a:gd name="T61" fmla="*/ 83 h 127"/>
                  <a:gd name="T62" fmla="*/ 19 w 66"/>
                  <a:gd name="T63" fmla="*/ 70 h 127"/>
                  <a:gd name="T64" fmla="*/ 19 w 66"/>
                  <a:gd name="T65" fmla="*/ 63 h 127"/>
                  <a:gd name="T66" fmla="*/ 26 w 66"/>
                  <a:gd name="T67" fmla="*/ 62 h 127"/>
                  <a:gd name="T68" fmla="*/ 30 w 66"/>
                  <a:gd name="T69" fmla="*/ 68 h 127"/>
                  <a:gd name="T70" fmla="*/ 34 w 66"/>
                  <a:gd name="T71" fmla="*/ 68 h 127"/>
                  <a:gd name="T72" fmla="*/ 38 w 66"/>
                  <a:gd name="T73" fmla="*/ 70 h 127"/>
                  <a:gd name="T74" fmla="*/ 43 w 66"/>
                  <a:gd name="T75" fmla="*/ 73 h 127"/>
                  <a:gd name="T76" fmla="*/ 42 w 66"/>
                  <a:gd name="T77" fmla="*/ 69 h 127"/>
                  <a:gd name="T78" fmla="*/ 40 w 66"/>
                  <a:gd name="T79" fmla="*/ 64 h 127"/>
                  <a:gd name="T80" fmla="*/ 46 w 66"/>
                  <a:gd name="T81" fmla="*/ 55 h 127"/>
                  <a:gd name="T82" fmla="*/ 53 w 66"/>
                  <a:gd name="T83" fmla="*/ 53 h 127"/>
                  <a:gd name="T84" fmla="*/ 56 w 66"/>
                  <a:gd name="T85" fmla="*/ 53 h 127"/>
                  <a:gd name="T86" fmla="*/ 62 w 66"/>
                  <a:gd name="T87" fmla="*/ 53 h 127"/>
                  <a:gd name="T88" fmla="*/ 66 w 66"/>
                  <a:gd name="T89" fmla="*/ 53 h 127"/>
                  <a:gd name="T90" fmla="*/ 66 w 66"/>
                  <a:gd name="T91" fmla="*/ 46 h 127"/>
                  <a:gd name="T92" fmla="*/ 59 w 66"/>
                  <a:gd name="T93" fmla="*/ 36 h 127"/>
                  <a:gd name="T94" fmla="*/ 60 w 66"/>
                  <a:gd name="T95" fmla="*/ 27 h 127"/>
                  <a:gd name="T96" fmla="*/ 53 w 66"/>
                  <a:gd name="T97" fmla="*/ 21 h 127"/>
                  <a:gd name="T98" fmla="*/ 47 w 66"/>
                  <a:gd name="T99" fmla="*/ 20 h 127"/>
                  <a:gd name="T100" fmla="*/ 41 w 66"/>
                  <a:gd name="T101" fmla="*/ 23 h 127"/>
                  <a:gd name="T102" fmla="*/ 38 w 66"/>
                  <a:gd name="T103" fmla="*/ 22 h 127"/>
                  <a:gd name="T104" fmla="*/ 34 w 66"/>
                  <a:gd name="T105" fmla="*/ 23 h 127"/>
                  <a:gd name="T106" fmla="*/ 30 w 66"/>
                  <a:gd name="T107" fmla="*/ 26 h 127"/>
                  <a:gd name="T108" fmla="*/ 26 w 66"/>
                  <a:gd name="T109" fmla="*/ 25 h 127"/>
                  <a:gd name="T110" fmla="*/ 27 w 66"/>
                  <a:gd name="T111" fmla="*/ 21 h 127"/>
                  <a:gd name="T112" fmla="*/ 28 w 66"/>
                  <a:gd name="T113" fmla="*/ 15 h 127"/>
                  <a:gd name="T114" fmla="*/ 27 w 66"/>
                  <a:gd name="T115" fmla="*/ 9 h 127"/>
                  <a:gd name="T116" fmla="*/ 26 w 66"/>
                  <a:gd name="T117" fmla="*/ 9 h 127"/>
                  <a:gd name="T118" fmla="*/ 23 w 66"/>
                  <a:gd name="T119" fmla="*/ 9 h 127"/>
                  <a:gd name="T120" fmla="*/ 22 w 66"/>
                  <a:gd name="T121" fmla="*/ 4 h 127"/>
                  <a:gd name="T122" fmla="*/ 21 w 66"/>
                  <a:gd name="T123"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 h="127">
                    <a:moveTo>
                      <a:pt x="20" y="0"/>
                    </a:moveTo>
                    <a:cubicBezTo>
                      <a:pt x="20" y="0"/>
                      <a:pt x="20" y="0"/>
                      <a:pt x="20" y="0"/>
                    </a:cubicBezTo>
                    <a:cubicBezTo>
                      <a:pt x="20" y="0"/>
                      <a:pt x="20" y="1"/>
                      <a:pt x="20" y="1"/>
                    </a:cubicBezTo>
                    <a:cubicBezTo>
                      <a:pt x="20" y="1"/>
                      <a:pt x="20" y="1"/>
                      <a:pt x="19" y="1"/>
                    </a:cubicBezTo>
                    <a:cubicBezTo>
                      <a:pt x="19" y="1"/>
                      <a:pt x="19" y="1"/>
                      <a:pt x="19" y="1"/>
                    </a:cubicBezTo>
                    <a:cubicBezTo>
                      <a:pt x="19" y="1"/>
                      <a:pt x="19" y="1"/>
                      <a:pt x="19" y="2"/>
                    </a:cubicBezTo>
                    <a:cubicBezTo>
                      <a:pt x="19" y="2"/>
                      <a:pt x="18" y="2"/>
                      <a:pt x="18" y="2"/>
                    </a:cubicBezTo>
                    <a:cubicBezTo>
                      <a:pt x="18" y="2"/>
                      <a:pt x="17" y="3"/>
                      <a:pt x="17" y="3"/>
                    </a:cubicBezTo>
                    <a:cubicBezTo>
                      <a:pt x="17" y="3"/>
                      <a:pt x="16" y="3"/>
                      <a:pt x="16" y="3"/>
                    </a:cubicBezTo>
                    <a:cubicBezTo>
                      <a:pt x="15" y="3"/>
                      <a:pt x="15" y="3"/>
                      <a:pt x="15" y="4"/>
                    </a:cubicBezTo>
                    <a:cubicBezTo>
                      <a:pt x="14" y="4"/>
                      <a:pt x="14" y="4"/>
                      <a:pt x="13" y="4"/>
                    </a:cubicBezTo>
                    <a:cubicBezTo>
                      <a:pt x="13" y="4"/>
                      <a:pt x="13" y="4"/>
                      <a:pt x="12" y="5"/>
                    </a:cubicBezTo>
                    <a:cubicBezTo>
                      <a:pt x="12" y="5"/>
                      <a:pt x="12" y="5"/>
                      <a:pt x="12" y="5"/>
                    </a:cubicBezTo>
                    <a:cubicBezTo>
                      <a:pt x="12" y="6"/>
                      <a:pt x="11" y="6"/>
                      <a:pt x="11" y="6"/>
                    </a:cubicBezTo>
                    <a:cubicBezTo>
                      <a:pt x="11" y="7"/>
                      <a:pt x="10" y="7"/>
                      <a:pt x="10" y="7"/>
                    </a:cubicBezTo>
                    <a:cubicBezTo>
                      <a:pt x="9" y="7"/>
                      <a:pt x="9" y="7"/>
                      <a:pt x="8" y="8"/>
                    </a:cubicBezTo>
                    <a:cubicBezTo>
                      <a:pt x="8" y="8"/>
                      <a:pt x="7" y="8"/>
                      <a:pt x="6" y="8"/>
                    </a:cubicBezTo>
                    <a:cubicBezTo>
                      <a:pt x="5" y="8"/>
                      <a:pt x="5" y="8"/>
                      <a:pt x="5" y="8"/>
                    </a:cubicBezTo>
                    <a:cubicBezTo>
                      <a:pt x="5" y="8"/>
                      <a:pt x="5" y="8"/>
                      <a:pt x="5" y="8"/>
                    </a:cubicBezTo>
                    <a:cubicBezTo>
                      <a:pt x="5" y="8"/>
                      <a:pt x="5" y="8"/>
                      <a:pt x="4" y="8"/>
                    </a:cubicBezTo>
                    <a:cubicBezTo>
                      <a:pt x="4" y="8"/>
                      <a:pt x="4" y="8"/>
                      <a:pt x="3" y="8"/>
                    </a:cubicBezTo>
                    <a:cubicBezTo>
                      <a:pt x="3" y="8"/>
                      <a:pt x="2" y="8"/>
                      <a:pt x="2" y="9"/>
                    </a:cubicBezTo>
                    <a:cubicBezTo>
                      <a:pt x="1" y="9"/>
                      <a:pt x="1" y="9"/>
                      <a:pt x="1" y="10"/>
                    </a:cubicBezTo>
                    <a:cubicBezTo>
                      <a:pt x="1" y="10"/>
                      <a:pt x="1" y="10"/>
                      <a:pt x="1" y="10"/>
                    </a:cubicBezTo>
                    <a:cubicBezTo>
                      <a:pt x="1" y="11"/>
                      <a:pt x="1" y="12"/>
                      <a:pt x="1" y="13"/>
                    </a:cubicBezTo>
                    <a:cubicBezTo>
                      <a:pt x="0" y="14"/>
                      <a:pt x="0" y="16"/>
                      <a:pt x="0" y="17"/>
                    </a:cubicBezTo>
                    <a:cubicBezTo>
                      <a:pt x="0" y="18"/>
                      <a:pt x="0" y="20"/>
                      <a:pt x="0" y="21"/>
                    </a:cubicBezTo>
                    <a:cubicBezTo>
                      <a:pt x="0" y="22"/>
                      <a:pt x="0" y="23"/>
                      <a:pt x="0" y="23"/>
                    </a:cubicBezTo>
                    <a:cubicBezTo>
                      <a:pt x="0" y="23"/>
                      <a:pt x="0" y="24"/>
                      <a:pt x="0" y="25"/>
                    </a:cubicBezTo>
                    <a:cubicBezTo>
                      <a:pt x="1" y="25"/>
                      <a:pt x="1" y="26"/>
                      <a:pt x="2" y="27"/>
                    </a:cubicBezTo>
                    <a:cubicBezTo>
                      <a:pt x="3" y="28"/>
                      <a:pt x="3" y="28"/>
                      <a:pt x="4" y="29"/>
                    </a:cubicBezTo>
                    <a:cubicBezTo>
                      <a:pt x="5" y="30"/>
                      <a:pt x="5" y="30"/>
                      <a:pt x="6" y="30"/>
                    </a:cubicBezTo>
                    <a:cubicBezTo>
                      <a:pt x="6" y="30"/>
                      <a:pt x="6" y="30"/>
                      <a:pt x="6" y="31"/>
                    </a:cubicBezTo>
                    <a:cubicBezTo>
                      <a:pt x="7" y="31"/>
                      <a:pt x="7" y="31"/>
                      <a:pt x="7" y="31"/>
                    </a:cubicBezTo>
                    <a:cubicBezTo>
                      <a:pt x="7" y="32"/>
                      <a:pt x="7" y="32"/>
                      <a:pt x="7" y="32"/>
                    </a:cubicBezTo>
                    <a:cubicBezTo>
                      <a:pt x="7" y="33"/>
                      <a:pt x="7" y="33"/>
                      <a:pt x="7" y="33"/>
                    </a:cubicBezTo>
                    <a:cubicBezTo>
                      <a:pt x="7" y="34"/>
                      <a:pt x="7" y="34"/>
                      <a:pt x="7" y="34"/>
                    </a:cubicBezTo>
                    <a:cubicBezTo>
                      <a:pt x="7" y="34"/>
                      <a:pt x="7" y="35"/>
                      <a:pt x="7" y="35"/>
                    </a:cubicBezTo>
                    <a:cubicBezTo>
                      <a:pt x="7" y="35"/>
                      <a:pt x="7" y="35"/>
                      <a:pt x="7" y="35"/>
                    </a:cubicBezTo>
                    <a:cubicBezTo>
                      <a:pt x="7" y="36"/>
                      <a:pt x="7" y="36"/>
                      <a:pt x="8" y="36"/>
                    </a:cubicBezTo>
                    <a:cubicBezTo>
                      <a:pt x="8" y="36"/>
                      <a:pt x="8" y="36"/>
                      <a:pt x="8" y="36"/>
                    </a:cubicBezTo>
                    <a:cubicBezTo>
                      <a:pt x="9" y="37"/>
                      <a:pt x="9" y="37"/>
                      <a:pt x="9" y="37"/>
                    </a:cubicBezTo>
                    <a:cubicBezTo>
                      <a:pt x="9" y="37"/>
                      <a:pt x="9" y="38"/>
                      <a:pt x="9" y="38"/>
                    </a:cubicBezTo>
                    <a:cubicBezTo>
                      <a:pt x="9" y="38"/>
                      <a:pt x="9" y="39"/>
                      <a:pt x="9" y="39"/>
                    </a:cubicBezTo>
                    <a:cubicBezTo>
                      <a:pt x="9" y="39"/>
                      <a:pt x="9" y="39"/>
                      <a:pt x="9" y="40"/>
                    </a:cubicBezTo>
                    <a:cubicBezTo>
                      <a:pt x="9" y="40"/>
                      <a:pt x="9" y="40"/>
                      <a:pt x="8" y="40"/>
                    </a:cubicBezTo>
                    <a:cubicBezTo>
                      <a:pt x="8" y="40"/>
                      <a:pt x="8" y="41"/>
                      <a:pt x="8" y="41"/>
                    </a:cubicBezTo>
                    <a:cubicBezTo>
                      <a:pt x="8" y="41"/>
                      <a:pt x="8" y="41"/>
                      <a:pt x="7" y="41"/>
                    </a:cubicBezTo>
                    <a:cubicBezTo>
                      <a:pt x="7" y="42"/>
                      <a:pt x="7" y="42"/>
                      <a:pt x="7" y="42"/>
                    </a:cubicBezTo>
                    <a:cubicBezTo>
                      <a:pt x="7" y="42"/>
                      <a:pt x="7" y="43"/>
                      <a:pt x="7" y="43"/>
                    </a:cubicBezTo>
                    <a:cubicBezTo>
                      <a:pt x="7" y="43"/>
                      <a:pt x="7" y="44"/>
                      <a:pt x="7" y="44"/>
                    </a:cubicBezTo>
                    <a:cubicBezTo>
                      <a:pt x="7" y="45"/>
                      <a:pt x="7" y="45"/>
                      <a:pt x="7" y="46"/>
                    </a:cubicBezTo>
                    <a:cubicBezTo>
                      <a:pt x="7" y="46"/>
                      <a:pt x="7" y="46"/>
                      <a:pt x="6" y="47"/>
                    </a:cubicBezTo>
                    <a:cubicBezTo>
                      <a:pt x="6" y="47"/>
                      <a:pt x="6" y="47"/>
                      <a:pt x="6" y="47"/>
                    </a:cubicBezTo>
                    <a:cubicBezTo>
                      <a:pt x="6" y="47"/>
                      <a:pt x="6" y="47"/>
                      <a:pt x="6" y="47"/>
                    </a:cubicBezTo>
                    <a:cubicBezTo>
                      <a:pt x="6" y="47"/>
                      <a:pt x="6" y="48"/>
                      <a:pt x="6" y="48"/>
                    </a:cubicBezTo>
                    <a:cubicBezTo>
                      <a:pt x="6" y="48"/>
                      <a:pt x="6" y="48"/>
                      <a:pt x="6" y="48"/>
                    </a:cubicBezTo>
                    <a:cubicBezTo>
                      <a:pt x="6" y="49"/>
                      <a:pt x="6" y="49"/>
                      <a:pt x="6" y="50"/>
                    </a:cubicBezTo>
                    <a:cubicBezTo>
                      <a:pt x="6" y="50"/>
                      <a:pt x="6" y="51"/>
                      <a:pt x="7" y="52"/>
                    </a:cubicBezTo>
                    <a:cubicBezTo>
                      <a:pt x="7" y="52"/>
                      <a:pt x="7" y="53"/>
                      <a:pt x="8" y="53"/>
                    </a:cubicBezTo>
                    <a:cubicBezTo>
                      <a:pt x="8" y="54"/>
                      <a:pt x="9" y="54"/>
                      <a:pt x="10" y="55"/>
                    </a:cubicBezTo>
                    <a:cubicBezTo>
                      <a:pt x="10" y="56"/>
                      <a:pt x="11" y="57"/>
                      <a:pt x="12" y="57"/>
                    </a:cubicBezTo>
                    <a:cubicBezTo>
                      <a:pt x="12" y="58"/>
                      <a:pt x="13" y="59"/>
                      <a:pt x="13" y="60"/>
                    </a:cubicBezTo>
                    <a:cubicBezTo>
                      <a:pt x="13" y="61"/>
                      <a:pt x="13" y="62"/>
                      <a:pt x="13" y="63"/>
                    </a:cubicBezTo>
                    <a:cubicBezTo>
                      <a:pt x="13" y="64"/>
                      <a:pt x="13" y="65"/>
                      <a:pt x="13" y="66"/>
                    </a:cubicBezTo>
                    <a:cubicBezTo>
                      <a:pt x="13" y="66"/>
                      <a:pt x="13" y="66"/>
                      <a:pt x="13" y="66"/>
                    </a:cubicBezTo>
                    <a:cubicBezTo>
                      <a:pt x="13" y="66"/>
                      <a:pt x="14" y="67"/>
                      <a:pt x="14" y="67"/>
                    </a:cubicBezTo>
                    <a:cubicBezTo>
                      <a:pt x="14" y="67"/>
                      <a:pt x="14" y="67"/>
                      <a:pt x="14" y="67"/>
                    </a:cubicBezTo>
                    <a:cubicBezTo>
                      <a:pt x="14" y="68"/>
                      <a:pt x="14" y="68"/>
                      <a:pt x="15" y="68"/>
                    </a:cubicBezTo>
                    <a:cubicBezTo>
                      <a:pt x="15" y="68"/>
                      <a:pt x="15" y="68"/>
                      <a:pt x="15" y="69"/>
                    </a:cubicBezTo>
                    <a:cubicBezTo>
                      <a:pt x="15" y="69"/>
                      <a:pt x="15" y="69"/>
                      <a:pt x="16" y="70"/>
                    </a:cubicBezTo>
                    <a:cubicBezTo>
                      <a:pt x="16" y="70"/>
                      <a:pt x="16" y="70"/>
                      <a:pt x="16" y="71"/>
                    </a:cubicBezTo>
                    <a:cubicBezTo>
                      <a:pt x="16" y="71"/>
                      <a:pt x="16" y="71"/>
                      <a:pt x="16" y="72"/>
                    </a:cubicBezTo>
                    <a:cubicBezTo>
                      <a:pt x="16" y="72"/>
                      <a:pt x="16" y="72"/>
                      <a:pt x="16" y="72"/>
                    </a:cubicBezTo>
                    <a:cubicBezTo>
                      <a:pt x="16" y="73"/>
                      <a:pt x="16" y="74"/>
                      <a:pt x="15" y="75"/>
                    </a:cubicBezTo>
                    <a:cubicBezTo>
                      <a:pt x="15" y="77"/>
                      <a:pt x="14" y="78"/>
                      <a:pt x="14" y="80"/>
                    </a:cubicBezTo>
                    <a:cubicBezTo>
                      <a:pt x="13" y="81"/>
                      <a:pt x="12" y="83"/>
                      <a:pt x="12" y="84"/>
                    </a:cubicBezTo>
                    <a:cubicBezTo>
                      <a:pt x="11" y="85"/>
                      <a:pt x="10" y="86"/>
                      <a:pt x="9" y="86"/>
                    </a:cubicBezTo>
                    <a:cubicBezTo>
                      <a:pt x="9" y="86"/>
                      <a:pt x="9" y="87"/>
                      <a:pt x="9" y="87"/>
                    </a:cubicBezTo>
                    <a:cubicBezTo>
                      <a:pt x="9" y="87"/>
                      <a:pt x="9" y="88"/>
                      <a:pt x="9" y="88"/>
                    </a:cubicBezTo>
                    <a:cubicBezTo>
                      <a:pt x="9" y="88"/>
                      <a:pt x="9" y="89"/>
                      <a:pt x="9" y="89"/>
                    </a:cubicBezTo>
                    <a:cubicBezTo>
                      <a:pt x="9" y="89"/>
                      <a:pt x="9" y="89"/>
                      <a:pt x="9" y="90"/>
                    </a:cubicBezTo>
                    <a:cubicBezTo>
                      <a:pt x="8" y="91"/>
                      <a:pt x="8" y="91"/>
                      <a:pt x="8" y="92"/>
                    </a:cubicBezTo>
                    <a:cubicBezTo>
                      <a:pt x="8" y="93"/>
                      <a:pt x="8" y="94"/>
                      <a:pt x="8" y="94"/>
                    </a:cubicBezTo>
                    <a:cubicBezTo>
                      <a:pt x="8" y="95"/>
                      <a:pt x="8" y="96"/>
                      <a:pt x="8" y="96"/>
                    </a:cubicBezTo>
                    <a:cubicBezTo>
                      <a:pt x="7" y="97"/>
                      <a:pt x="7" y="98"/>
                      <a:pt x="7" y="98"/>
                    </a:cubicBezTo>
                    <a:cubicBezTo>
                      <a:pt x="7" y="99"/>
                      <a:pt x="7" y="99"/>
                      <a:pt x="7" y="100"/>
                    </a:cubicBezTo>
                    <a:cubicBezTo>
                      <a:pt x="7" y="101"/>
                      <a:pt x="6" y="101"/>
                      <a:pt x="6" y="102"/>
                    </a:cubicBezTo>
                    <a:cubicBezTo>
                      <a:pt x="6" y="103"/>
                      <a:pt x="6" y="103"/>
                      <a:pt x="6" y="104"/>
                    </a:cubicBezTo>
                    <a:cubicBezTo>
                      <a:pt x="6" y="104"/>
                      <a:pt x="6" y="104"/>
                      <a:pt x="7" y="105"/>
                    </a:cubicBezTo>
                    <a:cubicBezTo>
                      <a:pt x="7" y="105"/>
                      <a:pt x="7" y="105"/>
                      <a:pt x="7" y="105"/>
                    </a:cubicBezTo>
                    <a:cubicBezTo>
                      <a:pt x="8" y="105"/>
                      <a:pt x="8" y="105"/>
                      <a:pt x="9" y="106"/>
                    </a:cubicBezTo>
                    <a:cubicBezTo>
                      <a:pt x="10" y="106"/>
                      <a:pt x="11" y="107"/>
                      <a:pt x="12" y="108"/>
                    </a:cubicBezTo>
                    <a:cubicBezTo>
                      <a:pt x="13" y="109"/>
                      <a:pt x="14" y="110"/>
                      <a:pt x="15" y="111"/>
                    </a:cubicBezTo>
                    <a:cubicBezTo>
                      <a:pt x="16" y="113"/>
                      <a:pt x="18" y="114"/>
                      <a:pt x="19" y="116"/>
                    </a:cubicBezTo>
                    <a:cubicBezTo>
                      <a:pt x="19" y="116"/>
                      <a:pt x="20" y="117"/>
                      <a:pt x="20" y="117"/>
                    </a:cubicBezTo>
                    <a:cubicBezTo>
                      <a:pt x="20" y="117"/>
                      <a:pt x="20" y="118"/>
                      <a:pt x="21" y="118"/>
                    </a:cubicBezTo>
                    <a:cubicBezTo>
                      <a:pt x="21" y="118"/>
                      <a:pt x="21" y="119"/>
                      <a:pt x="21" y="119"/>
                    </a:cubicBezTo>
                    <a:cubicBezTo>
                      <a:pt x="21" y="119"/>
                      <a:pt x="21" y="120"/>
                      <a:pt x="22" y="120"/>
                    </a:cubicBezTo>
                    <a:cubicBezTo>
                      <a:pt x="22" y="120"/>
                      <a:pt x="22" y="120"/>
                      <a:pt x="22" y="120"/>
                    </a:cubicBezTo>
                    <a:cubicBezTo>
                      <a:pt x="23" y="120"/>
                      <a:pt x="23" y="120"/>
                      <a:pt x="23" y="120"/>
                    </a:cubicBezTo>
                    <a:cubicBezTo>
                      <a:pt x="23" y="120"/>
                      <a:pt x="24" y="120"/>
                      <a:pt x="24" y="120"/>
                    </a:cubicBezTo>
                    <a:cubicBezTo>
                      <a:pt x="24" y="120"/>
                      <a:pt x="24" y="120"/>
                      <a:pt x="25" y="120"/>
                    </a:cubicBezTo>
                    <a:cubicBezTo>
                      <a:pt x="25" y="120"/>
                      <a:pt x="25" y="120"/>
                      <a:pt x="25" y="120"/>
                    </a:cubicBezTo>
                    <a:cubicBezTo>
                      <a:pt x="25" y="120"/>
                      <a:pt x="25" y="120"/>
                      <a:pt x="26" y="120"/>
                    </a:cubicBezTo>
                    <a:cubicBezTo>
                      <a:pt x="26" y="120"/>
                      <a:pt x="26" y="120"/>
                      <a:pt x="26" y="120"/>
                    </a:cubicBezTo>
                    <a:cubicBezTo>
                      <a:pt x="26" y="120"/>
                      <a:pt x="26" y="120"/>
                      <a:pt x="26" y="120"/>
                    </a:cubicBezTo>
                    <a:cubicBezTo>
                      <a:pt x="26" y="120"/>
                      <a:pt x="26" y="120"/>
                      <a:pt x="26" y="120"/>
                    </a:cubicBezTo>
                    <a:cubicBezTo>
                      <a:pt x="27" y="121"/>
                      <a:pt x="28" y="121"/>
                      <a:pt x="29" y="121"/>
                    </a:cubicBezTo>
                    <a:cubicBezTo>
                      <a:pt x="29" y="122"/>
                      <a:pt x="30" y="122"/>
                      <a:pt x="30" y="123"/>
                    </a:cubicBezTo>
                    <a:cubicBezTo>
                      <a:pt x="30" y="123"/>
                      <a:pt x="31" y="124"/>
                      <a:pt x="31" y="124"/>
                    </a:cubicBezTo>
                    <a:cubicBezTo>
                      <a:pt x="31" y="125"/>
                      <a:pt x="31" y="125"/>
                      <a:pt x="31" y="126"/>
                    </a:cubicBezTo>
                    <a:cubicBezTo>
                      <a:pt x="32" y="126"/>
                      <a:pt x="32" y="126"/>
                      <a:pt x="32" y="126"/>
                    </a:cubicBezTo>
                    <a:cubicBezTo>
                      <a:pt x="32" y="126"/>
                      <a:pt x="32" y="126"/>
                      <a:pt x="32" y="126"/>
                    </a:cubicBezTo>
                    <a:cubicBezTo>
                      <a:pt x="32" y="126"/>
                      <a:pt x="32" y="126"/>
                      <a:pt x="32" y="127"/>
                    </a:cubicBezTo>
                    <a:cubicBezTo>
                      <a:pt x="32"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3" y="127"/>
                      <a:pt x="33" y="127"/>
                      <a:pt x="33" y="127"/>
                    </a:cubicBezTo>
                    <a:cubicBezTo>
                      <a:pt x="34" y="127"/>
                      <a:pt x="34" y="127"/>
                      <a:pt x="34" y="127"/>
                    </a:cubicBezTo>
                    <a:cubicBezTo>
                      <a:pt x="34" y="127"/>
                      <a:pt x="34" y="127"/>
                      <a:pt x="34" y="127"/>
                    </a:cubicBezTo>
                    <a:cubicBezTo>
                      <a:pt x="34" y="127"/>
                      <a:pt x="34" y="127"/>
                      <a:pt x="34" y="127"/>
                    </a:cubicBezTo>
                    <a:cubicBezTo>
                      <a:pt x="34" y="127"/>
                      <a:pt x="34" y="127"/>
                      <a:pt x="34" y="127"/>
                    </a:cubicBezTo>
                    <a:cubicBezTo>
                      <a:pt x="34" y="127"/>
                      <a:pt x="35" y="127"/>
                      <a:pt x="35" y="127"/>
                    </a:cubicBezTo>
                    <a:cubicBezTo>
                      <a:pt x="35" y="127"/>
                      <a:pt x="36" y="127"/>
                      <a:pt x="36" y="126"/>
                    </a:cubicBezTo>
                    <a:cubicBezTo>
                      <a:pt x="36" y="126"/>
                      <a:pt x="36" y="126"/>
                      <a:pt x="37" y="126"/>
                    </a:cubicBezTo>
                    <a:cubicBezTo>
                      <a:pt x="37" y="126"/>
                      <a:pt x="37" y="126"/>
                      <a:pt x="37" y="126"/>
                    </a:cubicBezTo>
                    <a:cubicBezTo>
                      <a:pt x="37" y="126"/>
                      <a:pt x="37" y="126"/>
                      <a:pt x="37" y="126"/>
                    </a:cubicBezTo>
                    <a:cubicBezTo>
                      <a:pt x="37" y="126"/>
                      <a:pt x="37" y="126"/>
                      <a:pt x="37" y="125"/>
                    </a:cubicBezTo>
                    <a:cubicBezTo>
                      <a:pt x="37" y="125"/>
                      <a:pt x="37" y="125"/>
                      <a:pt x="37" y="125"/>
                    </a:cubicBezTo>
                    <a:cubicBezTo>
                      <a:pt x="38" y="124"/>
                      <a:pt x="38" y="124"/>
                      <a:pt x="38" y="124"/>
                    </a:cubicBezTo>
                    <a:cubicBezTo>
                      <a:pt x="38" y="124"/>
                      <a:pt x="38" y="124"/>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3"/>
                      <a:pt x="38" y="122"/>
                      <a:pt x="37" y="121"/>
                    </a:cubicBezTo>
                    <a:cubicBezTo>
                      <a:pt x="37" y="121"/>
                      <a:pt x="36" y="120"/>
                      <a:pt x="35" y="120"/>
                    </a:cubicBezTo>
                    <a:cubicBezTo>
                      <a:pt x="34" y="120"/>
                      <a:pt x="33" y="119"/>
                      <a:pt x="32" y="119"/>
                    </a:cubicBezTo>
                    <a:cubicBezTo>
                      <a:pt x="32" y="119"/>
                      <a:pt x="31" y="118"/>
                      <a:pt x="30" y="118"/>
                    </a:cubicBezTo>
                    <a:cubicBezTo>
                      <a:pt x="30" y="118"/>
                      <a:pt x="29" y="118"/>
                      <a:pt x="29" y="118"/>
                    </a:cubicBezTo>
                    <a:cubicBezTo>
                      <a:pt x="28" y="118"/>
                      <a:pt x="28" y="118"/>
                      <a:pt x="28" y="118"/>
                    </a:cubicBezTo>
                    <a:cubicBezTo>
                      <a:pt x="27" y="117"/>
                      <a:pt x="27" y="117"/>
                      <a:pt x="27" y="117"/>
                    </a:cubicBezTo>
                    <a:cubicBezTo>
                      <a:pt x="26" y="117"/>
                      <a:pt x="26" y="116"/>
                      <a:pt x="26" y="116"/>
                    </a:cubicBezTo>
                    <a:cubicBezTo>
                      <a:pt x="25" y="115"/>
                      <a:pt x="25" y="115"/>
                      <a:pt x="25" y="114"/>
                    </a:cubicBezTo>
                    <a:cubicBezTo>
                      <a:pt x="24" y="113"/>
                      <a:pt x="24" y="113"/>
                      <a:pt x="24" y="112"/>
                    </a:cubicBezTo>
                    <a:cubicBezTo>
                      <a:pt x="24" y="111"/>
                      <a:pt x="23" y="110"/>
                      <a:pt x="23" y="110"/>
                    </a:cubicBezTo>
                    <a:cubicBezTo>
                      <a:pt x="23" y="109"/>
                      <a:pt x="23" y="109"/>
                      <a:pt x="23" y="108"/>
                    </a:cubicBezTo>
                    <a:cubicBezTo>
                      <a:pt x="23" y="108"/>
                      <a:pt x="23" y="107"/>
                      <a:pt x="23" y="107"/>
                    </a:cubicBezTo>
                    <a:cubicBezTo>
                      <a:pt x="23" y="107"/>
                      <a:pt x="23" y="106"/>
                      <a:pt x="23" y="106"/>
                    </a:cubicBezTo>
                    <a:cubicBezTo>
                      <a:pt x="23" y="106"/>
                      <a:pt x="22" y="105"/>
                      <a:pt x="22" y="105"/>
                    </a:cubicBezTo>
                    <a:cubicBezTo>
                      <a:pt x="22" y="105"/>
                      <a:pt x="22" y="104"/>
                      <a:pt x="22" y="104"/>
                    </a:cubicBezTo>
                    <a:cubicBezTo>
                      <a:pt x="21" y="104"/>
                      <a:pt x="21" y="103"/>
                      <a:pt x="21" y="103"/>
                    </a:cubicBezTo>
                    <a:cubicBezTo>
                      <a:pt x="21" y="103"/>
                      <a:pt x="21" y="102"/>
                      <a:pt x="21" y="102"/>
                    </a:cubicBezTo>
                    <a:cubicBezTo>
                      <a:pt x="20" y="102"/>
                      <a:pt x="20" y="102"/>
                      <a:pt x="20" y="101"/>
                    </a:cubicBezTo>
                    <a:cubicBezTo>
                      <a:pt x="20" y="101"/>
                      <a:pt x="20" y="101"/>
                      <a:pt x="20" y="100"/>
                    </a:cubicBezTo>
                    <a:cubicBezTo>
                      <a:pt x="20" y="100"/>
                      <a:pt x="20" y="100"/>
                      <a:pt x="20" y="99"/>
                    </a:cubicBezTo>
                    <a:cubicBezTo>
                      <a:pt x="20" y="99"/>
                      <a:pt x="19" y="99"/>
                      <a:pt x="19" y="99"/>
                    </a:cubicBezTo>
                    <a:cubicBezTo>
                      <a:pt x="19" y="98"/>
                      <a:pt x="19" y="98"/>
                      <a:pt x="18" y="98"/>
                    </a:cubicBezTo>
                    <a:cubicBezTo>
                      <a:pt x="18" y="98"/>
                      <a:pt x="17" y="98"/>
                      <a:pt x="17" y="98"/>
                    </a:cubicBezTo>
                    <a:cubicBezTo>
                      <a:pt x="17" y="98"/>
                      <a:pt x="17" y="97"/>
                      <a:pt x="16" y="97"/>
                    </a:cubicBezTo>
                    <a:cubicBezTo>
                      <a:pt x="16" y="97"/>
                      <a:pt x="16" y="97"/>
                      <a:pt x="16" y="97"/>
                    </a:cubicBezTo>
                    <a:cubicBezTo>
                      <a:pt x="16" y="97"/>
                      <a:pt x="16" y="97"/>
                      <a:pt x="15" y="97"/>
                    </a:cubicBezTo>
                    <a:cubicBezTo>
                      <a:pt x="15" y="97"/>
                      <a:pt x="15" y="97"/>
                      <a:pt x="15" y="97"/>
                    </a:cubicBezTo>
                    <a:cubicBezTo>
                      <a:pt x="14" y="96"/>
                      <a:pt x="14" y="96"/>
                      <a:pt x="14" y="95"/>
                    </a:cubicBezTo>
                    <a:cubicBezTo>
                      <a:pt x="13" y="95"/>
                      <a:pt x="13" y="94"/>
                      <a:pt x="13" y="93"/>
                    </a:cubicBezTo>
                    <a:cubicBezTo>
                      <a:pt x="13" y="92"/>
                      <a:pt x="13" y="91"/>
                      <a:pt x="14" y="90"/>
                    </a:cubicBezTo>
                    <a:cubicBezTo>
                      <a:pt x="14" y="89"/>
                      <a:pt x="14" y="88"/>
                      <a:pt x="14" y="87"/>
                    </a:cubicBezTo>
                    <a:cubicBezTo>
                      <a:pt x="14" y="86"/>
                      <a:pt x="15" y="86"/>
                      <a:pt x="15" y="86"/>
                    </a:cubicBezTo>
                    <a:cubicBezTo>
                      <a:pt x="15" y="85"/>
                      <a:pt x="15" y="85"/>
                      <a:pt x="15" y="85"/>
                    </a:cubicBezTo>
                    <a:cubicBezTo>
                      <a:pt x="15" y="84"/>
                      <a:pt x="15" y="84"/>
                      <a:pt x="15" y="84"/>
                    </a:cubicBezTo>
                    <a:cubicBezTo>
                      <a:pt x="15" y="83"/>
                      <a:pt x="15" y="83"/>
                      <a:pt x="15" y="83"/>
                    </a:cubicBezTo>
                    <a:cubicBezTo>
                      <a:pt x="15" y="82"/>
                      <a:pt x="15" y="82"/>
                      <a:pt x="15" y="82"/>
                    </a:cubicBezTo>
                    <a:cubicBezTo>
                      <a:pt x="15" y="81"/>
                      <a:pt x="16" y="81"/>
                      <a:pt x="16" y="80"/>
                    </a:cubicBezTo>
                    <a:cubicBezTo>
                      <a:pt x="16" y="80"/>
                      <a:pt x="16" y="79"/>
                      <a:pt x="16" y="78"/>
                    </a:cubicBezTo>
                    <a:cubicBezTo>
                      <a:pt x="17" y="78"/>
                      <a:pt x="17" y="77"/>
                      <a:pt x="17" y="76"/>
                    </a:cubicBezTo>
                    <a:cubicBezTo>
                      <a:pt x="17" y="75"/>
                      <a:pt x="18" y="74"/>
                      <a:pt x="18" y="73"/>
                    </a:cubicBezTo>
                    <a:cubicBezTo>
                      <a:pt x="19" y="72"/>
                      <a:pt x="19" y="71"/>
                      <a:pt x="19" y="70"/>
                    </a:cubicBezTo>
                    <a:cubicBezTo>
                      <a:pt x="19" y="69"/>
                      <a:pt x="20" y="69"/>
                      <a:pt x="20" y="68"/>
                    </a:cubicBezTo>
                    <a:cubicBezTo>
                      <a:pt x="20" y="67"/>
                      <a:pt x="20" y="66"/>
                      <a:pt x="19" y="66"/>
                    </a:cubicBezTo>
                    <a:cubicBezTo>
                      <a:pt x="19" y="66"/>
                      <a:pt x="19" y="65"/>
                      <a:pt x="19" y="65"/>
                    </a:cubicBezTo>
                    <a:cubicBezTo>
                      <a:pt x="19" y="65"/>
                      <a:pt x="19" y="65"/>
                      <a:pt x="19" y="65"/>
                    </a:cubicBezTo>
                    <a:cubicBezTo>
                      <a:pt x="19" y="64"/>
                      <a:pt x="19" y="64"/>
                      <a:pt x="19" y="64"/>
                    </a:cubicBezTo>
                    <a:cubicBezTo>
                      <a:pt x="19" y="64"/>
                      <a:pt x="19" y="64"/>
                      <a:pt x="19" y="63"/>
                    </a:cubicBezTo>
                    <a:cubicBezTo>
                      <a:pt x="20" y="63"/>
                      <a:pt x="20" y="63"/>
                      <a:pt x="20" y="63"/>
                    </a:cubicBezTo>
                    <a:cubicBezTo>
                      <a:pt x="20" y="62"/>
                      <a:pt x="21" y="62"/>
                      <a:pt x="21" y="62"/>
                    </a:cubicBezTo>
                    <a:cubicBezTo>
                      <a:pt x="22" y="62"/>
                      <a:pt x="22" y="61"/>
                      <a:pt x="23" y="61"/>
                    </a:cubicBezTo>
                    <a:cubicBezTo>
                      <a:pt x="23" y="61"/>
                      <a:pt x="24" y="61"/>
                      <a:pt x="24" y="61"/>
                    </a:cubicBezTo>
                    <a:cubicBezTo>
                      <a:pt x="24" y="61"/>
                      <a:pt x="25" y="61"/>
                      <a:pt x="25" y="61"/>
                    </a:cubicBezTo>
                    <a:cubicBezTo>
                      <a:pt x="26" y="61"/>
                      <a:pt x="26" y="62"/>
                      <a:pt x="26" y="62"/>
                    </a:cubicBezTo>
                    <a:cubicBezTo>
                      <a:pt x="26" y="62"/>
                      <a:pt x="27" y="62"/>
                      <a:pt x="27" y="62"/>
                    </a:cubicBezTo>
                    <a:cubicBezTo>
                      <a:pt x="27" y="63"/>
                      <a:pt x="27" y="63"/>
                      <a:pt x="27" y="63"/>
                    </a:cubicBezTo>
                    <a:cubicBezTo>
                      <a:pt x="27" y="64"/>
                      <a:pt x="27" y="64"/>
                      <a:pt x="27" y="64"/>
                    </a:cubicBezTo>
                    <a:cubicBezTo>
                      <a:pt x="28" y="64"/>
                      <a:pt x="28" y="65"/>
                      <a:pt x="28" y="66"/>
                    </a:cubicBezTo>
                    <a:cubicBezTo>
                      <a:pt x="28" y="66"/>
                      <a:pt x="29" y="67"/>
                      <a:pt x="29" y="67"/>
                    </a:cubicBezTo>
                    <a:cubicBezTo>
                      <a:pt x="29" y="67"/>
                      <a:pt x="30" y="68"/>
                      <a:pt x="30" y="68"/>
                    </a:cubicBezTo>
                    <a:cubicBezTo>
                      <a:pt x="31" y="68"/>
                      <a:pt x="32" y="68"/>
                      <a:pt x="32" y="68"/>
                    </a:cubicBezTo>
                    <a:cubicBezTo>
                      <a:pt x="33" y="68"/>
                      <a:pt x="33" y="68"/>
                      <a:pt x="33" y="68"/>
                    </a:cubicBezTo>
                    <a:cubicBezTo>
                      <a:pt x="33" y="68"/>
                      <a:pt x="33" y="68"/>
                      <a:pt x="33" y="68"/>
                    </a:cubicBezTo>
                    <a:cubicBezTo>
                      <a:pt x="33" y="68"/>
                      <a:pt x="33" y="68"/>
                      <a:pt x="33" y="68"/>
                    </a:cubicBezTo>
                    <a:cubicBezTo>
                      <a:pt x="33" y="68"/>
                      <a:pt x="33" y="68"/>
                      <a:pt x="33" y="68"/>
                    </a:cubicBezTo>
                    <a:cubicBezTo>
                      <a:pt x="33" y="68"/>
                      <a:pt x="33" y="68"/>
                      <a:pt x="34" y="68"/>
                    </a:cubicBezTo>
                    <a:cubicBezTo>
                      <a:pt x="34" y="68"/>
                      <a:pt x="34" y="68"/>
                      <a:pt x="34" y="68"/>
                    </a:cubicBezTo>
                    <a:cubicBezTo>
                      <a:pt x="34" y="68"/>
                      <a:pt x="34" y="68"/>
                      <a:pt x="34" y="68"/>
                    </a:cubicBezTo>
                    <a:cubicBezTo>
                      <a:pt x="34" y="68"/>
                      <a:pt x="34" y="68"/>
                      <a:pt x="34" y="68"/>
                    </a:cubicBezTo>
                    <a:cubicBezTo>
                      <a:pt x="35" y="68"/>
                      <a:pt x="35" y="68"/>
                      <a:pt x="36" y="68"/>
                    </a:cubicBezTo>
                    <a:cubicBezTo>
                      <a:pt x="36" y="68"/>
                      <a:pt x="37" y="69"/>
                      <a:pt x="37" y="69"/>
                    </a:cubicBezTo>
                    <a:cubicBezTo>
                      <a:pt x="38" y="69"/>
                      <a:pt x="38" y="69"/>
                      <a:pt x="38" y="70"/>
                    </a:cubicBezTo>
                    <a:cubicBezTo>
                      <a:pt x="39" y="70"/>
                      <a:pt x="39" y="70"/>
                      <a:pt x="39" y="71"/>
                    </a:cubicBezTo>
                    <a:cubicBezTo>
                      <a:pt x="39" y="71"/>
                      <a:pt x="40" y="71"/>
                      <a:pt x="40" y="71"/>
                    </a:cubicBezTo>
                    <a:cubicBezTo>
                      <a:pt x="40" y="72"/>
                      <a:pt x="40" y="72"/>
                      <a:pt x="41" y="72"/>
                    </a:cubicBezTo>
                    <a:cubicBezTo>
                      <a:pt x="41" y="72"/>
                      <a:pt x="41" y="72"/>
                      <a:pt x="42" y="72"/>
                    </a:cubicBezTo>
                    <a:cubicBezTo>
                      <a:pt x="42" y="73"/>
                      <a:pt x="42" y="73"/>
                      <a:pt x="43" y="73"/>
                    </a:cubicBezTo>
                    <a:cubicBezTo>
                      <a:pt x="43" y="73"/>
                      <a:pt x="43" y="73"/>
                      <a:pt x="43" y="73"/>
                    </a:cubicBezTo>
                    <a:cubicBezTo>
                      <a:pt x="43" y="73"/>
                      <a:pt x="43" y="72"/>
                      <a:pt x="43" y="72"/>
                    </a:cubicBezTo>
                    <a:cubicBezTo>
                      <a:pt x="43" y="72"/>
                      <a:pt x="43" y="72"/>
                      <a:pt x="43" y="72"/>
                    </a:cubicBezTo>
                    <a:cubicBezTo>
                      <a:pt x="43" y="71"/>
                      <a:pt x="43" y="71"/>
                      <a:pt x="43" y="71"/>
                    </a:cubicBezTo>
                    <a:cubicBezTo>
                      <a:pt x="43" y="71"/>
                      <a:pt x="43" y="71"/>
                      <a:pt x="42" y="70"/>
                    </a:cubicBezTo>
                    <a:cubicBezTo>
                      <a:pt x="42" y="70"/>
                      <a:pt x="42" y="70"/>
                      <a:pt x="42" y="70"/>
                    </a:cubicBezTo>
                    <a:cubicBezTo>
                      <a:pt x="42" y="70"/>
                      <a:pt x="42" y="69"/>
                      <a:pt x="42" y="69"/>
                    </a:cubicBezTo>
                    <a:cubicBezTo>
                      <a:pt x="42" y="69"/>
                      <a:pt x="42" y="68"/>
                      <a:pt x="42" y="68"/>
                    </a:cubicBezTo>
                    <a:cubicBezTo>
                      <a:pt x="41" y="68"/>
                      <a:pt x="41" y="67"/>
                      <a:pt x="41" y="67"/>
                    </a:cubicBezTo>
                    <a:cubicBezTo>
                      <a:pt x="41" y="67"/>
                      <a:pt x="41" y="66"/>
                      <a:pt x="41" y="66"/>
                    </a:cubicBezTo>
                    <a:cubicBezTo>
                      <a:pt x="41" y="66"/>
                      <a:pt x="41" y="66"/>
                      <a:pt x="41" y="65"/>
                    </a:cubicBezTo>
                    <a:cubicBezTo>
                      <a:pt x="41" y="65"/>
                      <a:pt x="41" y="65"/>
                      <a:pt x="41" y="65"/>
                    </a:cubicBezTo>
                    <a:cubicBezTo>
                      <a:pt x="41" y="65"/>
                      <a:pt x="41" y="64"/>
                      <a:pt x="40" y="64"/>
                    </a:cubicBezTo>
                    <a:cubicBezTo>
                      <a:pt x="40" y="64"/>
                      <a:pt x="40" y="63"/>
                      <a:pt x="40" y="63"/>
                    </a:cubicBezTo>
                    <a:cubicBezTo>
                      <a:pt x="40" y="63"/>
                      <a:pt x="40" y="62"/>
                      <a:pt x="40" y="62"/>
                    </a:cubicBezTo>
                    <a:cubicBezTo>
                      <a:pt x="40" y="62"/>
                      <a:pt x="40" y="61"/>
                      <a:pt x="40" y="61"/>
                    </a:cubicBezTo>
                    <a:cubicBezTo>
                      <a:pt x="40" y="60"/>
                      <a:pt x="41" y="60"/>
                      <a:pt x="41" y="59"/>
                    </a:cubicBezTo>
                    <a:cubicBezTo>
                      <a:pt x="42" y="58"/>
                      <a:pt x="43" y="57"/>
                      <a:pt x="43" y="56"/>
                    </a:cubicBezTo>
                    <a:cubicBezTo>
                      <a:pt x="44" y="56"/>
                      <a:pt x="45" y="55"/>
                      <a:pt x="46" y="55"/>
                    </a:cubicBezTo>
                    <a:cubicBezTo>
                      <a:pt x="47" y="54"/>
                      <a:pt x="48" y="54"/>
                      <a:pt x="49" y="53"/>
                    </a:cubicBezTo>
                    <a:cubicBezTo>
                      <a:pt x="50" y="53"/>
                      <a:pt x="51" y="53"/>
                      <a:pt x="51" y="53"/>
                    </a:cubicBezTo>
                    <a:cubicBezTo>
                      <a:pt x="51" y="53"/>
                      <a:pt x="52" y="53"/>
                      <a:pt x="52" y="53"/>
                    </a:cubicBezTo>
                    <a:cubicBezTo>
                      <a:pt x="52" y="53"/>
                      <a:pt x="52" y="53"/>
                      <a:pt x="52" y="53"/>
                    </a:cubicBezTo>
                    <a:cubicBezTo>
                      <a:pt x="52" y="53"/>
                      <a:pt x="52" y="53"/>
                      <a:pt x="53" y="53"/>
                    </a:cubicBezTo>
                    <a:cubicBezTo>
                      <a:pt x="53" y="53"/>
                      <a:pt x="53" y="53"/>
                      <a:pt x="53" y="53"/>
                    </a:cubicBezTo>
                    <a:cubicBezTo>
                      <a:pt x="53" y="53"/>
                      <a:pt x="53" y="53"/>
                      <a:pt x="53" y="53"/>
                    </a:cubicBezTo>
                    <a:cubicBezTo>
                      <a:pt x="53" y="53"/>
                      <a:pt x="54" y="53"/>
                      <a:pt x="54" y="53"/>
                    </a:cubicBezTo>
                    <a:cubicBezTo>
                      <a:pt x="54" y="53"/>
                      <a:pt x="54" y="53"/>
                      <a:pt x="54" y="53"/>
                    </a:cubicBezTo>
                    <a:cubicBezTo>
                      <a:pt x="54" y="53"/>
                      <a:pt x="54" y="53"/>
                      <a:pt x="55" y="53"/>
                    </a:cubicBezTo>
                    <a:cubicBezTo>
                      <a:pt x="55" y="53"/>
                      <a:pt x="55" y="53"/>
                      <a:pt x="55" y="53"/>
                    </a:cubicBezTo>
                    <a:cubicBezTo>
                      <a:pt x="56" y="53"/>
                      <a:pt x="56" y="53"/>
                      <a:pt x="56" y="53"/>
                    </a:cubicBezTo>
                    <a:cubicBezTo>
                      <a:pt x="57" y="53"/>
                      <a:pt x="57" y="53"/>
                      <a:pt x="57" y="53"/>
                    </a:cubicBezTo>
                    <a:cubicBezTo>
                      <a:pt x="58" y="53"/>
                      <a:pt x="58" y="53"/>
                      <a:pt x="58" y="53"/>
                    </a:cubicBezTo>
                    <a:cubicBezTo>
                      <a:pt x="59" y="53"/>
                      <a:pt x="59" y="53"/>
                      <a:pt x="59" y="53"/>
                    </a:cubicBezTo>
                    <a:cubicBezTo>
                      <a:pt x="59" y="53"/>
                      <a:pt x="60" y="53"/>
                      <a:pt x="60" y="53"/>
                    </a:cubicBezTo>
                    <a:cubicBezTo>
                      <a:pt x="60" y="53"/>
                      <a:pt x="61" y="53"/>
                      <a:pt x="61" y="53"/>
                    </a:cubicBezTo>
                    <a:cubicBezTo>
                      <a:pt x="61" y="53"/>
                      <a:pt x="61" y="53"/>
                      <a:pt x="62" y="53"/>
                    </a:cubicBezTo>
                    <a:cubicBezTo>
                      <a:pt x="62" y="53"/>
                      <a:pt x="62" y="53"/>
                      <a:pt x="63" y="53"/>
                    </a:cubicBezTo>
                    <a:cubicBezTo>
                      <a:pt x="63" y="53"/>
                      <a:pt x="63" y="53"/>
                      <a:pt x="64" y="53"/>
                    </a:cubicBezTo>
                    <a:cubicBezTo>
                      <a:pt x="64" y="53"/>
                      <a:pt x="64" y="53"/>
                      <a:pt x="64" y="53"/>
                    </a:cubicBezTo>
                    <a:cubicBezTo>
                      <a:pt x="64" y="53"/>
                      <a:pt x="65" y="53"/>
                      <a:pt x="65" y="54"/>
                    </a:cubicBezTo>
                    <a:cubicBezTo>
                      <a:pt x="65" y="54"/>
                      <a:pt x="65" y="54"/>
                      <a:pt x="65" y="54"/>
                    </a:cubicBezTo>
                    <a:cubicBezTo>
                      <a:pt x="66" y="54"/>
                      <a:pt x="66" y="53"/>
                      <a:pt x="66" y="53"/>
                    </a:cubicBezTo>
                    <a:cubicBezTo>
                      <a:pt x="66" y="52"/>
                      <a:pt x="66" y="52"/>
                      <a:pt x="66" y="52"/>
                    </a:cubicBezTo>
                    <a:cubicBezTo>
                      <a:pt x="66" y="51"/>
                      <a:pt x="66" y="51"/>
                      <a:pt x="66" y="50"/>
                    </a:cubicBezTo>
                    <a:cubicBezTo>
                      <a:pt x="66" y="50"/>
                      <a:pt x="66" y="49"/>
                      <a:pt x="66" y="49"/>
                    </a:cubicBezTo>
                    <a:cubicBezTo>
                      <a:pt x="66" y="49"/>
                      <a:pt x="66" y="48"/>
                      <a:pt x="66" y="48"/>
                    </a:cubicBezTo>
                    <a:cubicBezTo>
                      <a:pt x="66" y="48"/>
                      <a:pt x="66" y="47"/>
                      <a:pt x="66" y="47"/>
                    </a:cubicBezTo>
                    <a:cubicBezTo>
                      <a:pt x="66" y="47"/>
                      <a:pt x="66" y="47"/>
                      <a:pt x="66" y="46"/>
                    </a:cubicBezTo>
                    <a:cubicBezTo>
                      <a:pt x="66" y="46"/>
                      <a:pt x="66" y="46"/>
                      <a:pt x="66" y="45"/>
                    </a:cubicBezTo>
                    <a:cubicBezTo>
                      <a:pt x="66" y="44"/>
                      <a:pt x="66" y="43"/>
                      <a:pt x="65" y="42"/>
                    </a:cubicBezTo>
                    <a:cubicBezTo>
                      <a:pt x="65" y="41"/>
                      <a:pt x="65" y="41"/>
                      <a:pt x="64" y="40"/>
                    </a:cubicBezTo>
                    <a:cubicBezTo>
                      <a:pt x="63" y="39"/>
                      <a:pt x="63" y="38"/>
                      <a:pt x="62" y="38"/>
                    </a:cubicBezTo>
                    <a:cubicBezTo>
                      <a:pt x="61" y="37"/>
                      <a:pt x="61" y="37"/>
                      <a:pt x="60" y="37"/>
                    </a:cubicBezTo>
                    <a:cubicBezTo>
                      <a:pt x="60" y="37"/>
                      <a:pt x="59" y="36"/>
                      <a:pt x="59" y="36"/>
                    </a:cubicBezTo>
                    <a:cubicBezTo>
                      <a:pt x="59" y="36"/>
                      <a:pt x="59" y="35"/>
                      <a:pt x="59" y="35"/>
                    </a:cubicBezTo>
                    <a:cubicBezTo>
                      <a:pt x="59" y="34"/>
                      <a:pt x="59" y="34"/>
                      <a:pt x="59" y="33"/>
                    </a:cubicBezTo>
                    <a:cubicBezTo>
                      <a:pt x="59" y="33"/>
                      <a:pt x="59" y="32"/>
                      <a:pt x="59" y="32"/>
                    </a:cubicBezTo>
                    <a:cubicBezTo>
                      <a:pt x="59" y="31"/>
                      <a:pt x="59" y="31"/>
                      <a:pt x="60" y="30"/>
                    </a:cubicBezTo>
                    <a:cubicBezTo>
                      <a:pt x="60" y="30"/>
                      <a:pt x="60" y="29"/>
                      <a:pt x="60" y="29"/>
                    </a:cubicBezTo>
                    <a:cubicBezTo>
                      <a:pt x="60" y="28"/>
                      <a:pt x="60" y="28"/>
                      <a:pt x="60" y="27"/>
                    </a:cubicBezTo>
                    <a:cubicBezTo>
                      <a:pt x="59" y="27"/>
                      <a:pt x="59" y="27"/>
                      <a:pt x="59" y="27"/>
                    </a:cubicBezTo>
                    <a:cubicBezTo>
                      <a:pt x="58" y="26"/>
                      <a:pt x="58" y="26"/>
                      <a:pt x="57" y="26"/>
                    </a:cubicBezTo>
                    <a:cubicBezTo>
                      <a:pt x="57" y="25"/>
                      <a:pt x="56" y="25"/>
                      <a:pt x="56" y="24"/>
                    </a:cubicBezTo>
                    <a:cubicBezTo>
                      <a:pt x="56" y="24"/>
                      <a:pt x="55" y="23"/>
                      <a:pt x="55" y="23"/>
                    </a:cubicBezTo>
                    <a:cubicBezTo>
                      <a:pt x="54" y="23"/>
                      <a:pt x="54" y="22"/>
                      <a:pt x="53" y="22"/>
                    </a:cubicBezTo>
                    <a:cubicBezTo>
                      <a:pt x="53" y="21"/>
                      <a:pt x="53" y="21"/>
                      <a:pt x="53" y="21"/>
                    </a:cubicBezTo>
                    <a:cubicBezTo>
                      <a:pt x="52" y="20"/>
                      <a:pt x="52" y="20"/>
                      <a:pt x="52" y="20"/>
                    </a:cubicBezTo>
                    <a:cubicBezTo>
                      <a:pt x="52" y="20"/>
                      <a:pt x="52" y="20"/>
                      <a:pt x="51" y="20"/>
                    </a:cubicBezTo>
                    <a:cubicBezTo>
                      <a:pt x="51" y="20"/>
                      <a:pt x="51" y="20"/>
                      <a:pt x="50" y="19"/>
                    </a:cubicBezTo>
                    <a:cubicBezTo>
                      <a:pt x="50" y="19"/>
                      <a:pt x="50" y="19"/>
                      <a:pt x="49" y="19"/>
                    </a:cubicBezTo>
                    <a:cubicBezTo>
                      <a:pt x="49" y="19"/>
                      <a:pt x="48" y="19"/>
                      <a:pt x="48" y="20"/>
                    </a:cubicBezTo>
                    <a:cubicBezTo>
                      <a:pt x="48" y="20"/>
                      <a:pt x="47" y="20"/>
                      <a:pt x="47" y="20"/>
                    </a:cubicBezTo>
                    <a:cubicBezTo>
                      <a:pt x="47" y="20"/>
                      <a:pt x="46" y="20"/>
                      <a:pt x="46" y="20"/>
                    </a:cubicBezTo>
                    <a:cubicBezTo>
                      <a:pt x="46" y="20"/>
                      <a:pt x="46" y="21"/>
                      <a:pt x="46" y="21"/>
                    </a:cubicBezTo>
                    <a:cubicBezTo>
                      <a:pt x="45" y="21"/>
                      <a:pt x="45" y="21"/>
                      <a:pt x="45" y="22"/>
                    </a:cubicBezTo>
                    <a:cubicBezTo>
                      <a:pt x="45" y="22"/>
                      <a:pt x="44" y="22"/>
                      <a:pt x="44" y="23"/>
                    </a:cubicBezTo>
                    <a:cubicBezTo>
                      <a:pt x="43" y="23"/>
                      <a:pt x="43" y="23"/>
                      <a:pt x="43" y="23"/>
                    </a:cubicBezTo>
                    <a:cubicBezTo>
                      <a:pt x="42" y="23"/>
                      <a:pt x="42" y="23"/>
                      <a:pt x="41" y="23"/>
                    </a:cubicBezTo>
                    <a:cubicBezTo>
                      <a:pt x="41" y="23"/>
                      <a:pt x="41" y="23"/>
                      <a:pt x="41" y="23"/>
                    </a:cubicBezTo>
                    <a:cubicBezTo>
                      <a:pt x="41" y="23"/>
                      <a:pt x="40" y="23"/>
                      <a:pt x="40" y="23"/>
                    </a:cubicBezTo>
                    <a:cubicBezTo>
                      <a:pt x="40" y="23"/>
                      <a:pt x="40" y="23"/>
                      <a:pt x="40" y="23"/>
                    </a:cubicBezTo>
                    <a:cubicBezTo>
                      <a:pt x="40" y="23"/>
                      <a:pt x="39" y="22"/>
                      <a:pt x="39" y="22"/>
                    </a:cubicBezTo>
                    <a:cubicBezTo>
                      <a:pt x="39" y="22"/>
                      <a:pt x="39" y="22"/>
                      <a:pt x="39" y="22"/>
                    </a:cubicBezTo>
                    <a:cubicBezTo>
                      <a:pt x="39" y="22"/>
                      <a:pt x="39" y="22"/>
                      <a:pt x="38" y="22"/>
                    </a:cubicBezTo>
                    <a:cubicBezTo>
                      <a:pt x="38" y="22"/>
                      <a:pt x="38" y="21"/>
                      <a:pt x="38" y="21"/>
                    </a:cubicBezTo>
                    <a:cubicBezTo>
                      <a:pt x="38" y="21"/>
                      <a:pt x="38" y="21"/>
                      <a:pt x="37" y="21"/>
                    </a:cubicBezTo>
                    <a:cubicBezTo>
                      <a:pt x="37" y="21"/>
                      <a:pt x="37" y="21"/>
                      <a:pt x="37" y="21"/>
                    </a:cubicBezTo>
                    <a:cubicBezTo>
                      <a:pt x="36" y="22"/>
                      <a:pt x="36" y="22"/>
                      <a:pt x="36" y="22"/>
                    </a:cubicBezTo>
                    <a:cubicBezTo>
                      <a:pt x="35" y="22"/>
                      <a:pt x="35" y="22"/>
                      <a:pt x="35" y="22"/>
                    </a:cubicBezTo>
                    <a:cubicBezTo>
                      <a:pt x="35" y="22"/>
                      <a:pt x="34" y="23"/>
                      <a:pt x="34" y="23"/>
                    </a:cubicBezTo>
                    <a:cubicBezTo>
                      <a:pt x="34" y="23"/>
                      <a:pt x="34" y="23"/>
                      <a:pt x="34" y="23"/>
                    </a:cubicBezTo>
                    <a:cubicBezTo>
                      <a:pt x="33" y="23"/>
                      <a:pt x="33" y="23"/>
                      <a:pt x="33" y="23"/>
                    </a:cubicBezTo>
                    <a:cubicBezTo>
                      <a:pt x="33" y="23"/>
                      <a:pt x="33" y="24"/>
                      <a:pt x="33" y="24"/>
                    </a:cubicBezTo>
                    <a:cubicBezTo>
                      <a:pt x="33" y="24"/>
                      <a:pt x="33" y="24"/>
                      <a:pt x="32" y="24"/>
                    </a:cubicBezTo>
                    <a:cubicBezTo>
                      <a:pt x="32" y="24"/>
                      <a:pt x="32" y="25"/>
                      <a:pt x="31" y="25"/>
                    </a:cubicBezTo>
                    <a:cubicBezTo>
                      <a:pt x="31" y="25"/>
                      <a:pt x="30" y="26"/>
                      <a:pt x="30" y="26"/>
                    </a:cubicBezTo>
                    <a:cubicBezTo>
                      <a:pt x="29" y="26"/>
                      <a:pt x="29" y="27"/>
                      <a:pt x="28" y="27"/>
                    </a:cubicBezTo>
                    <a:cubicBezTo>
                      <a:pt x="28" y="27"/>
                      <a:pt x="28" y="27"/>
                      <a:pt x="27" y="27"/>
                    </a:cubicBezTo>
                    <a:cubicBezTo>
                      <a:pt x="27" y="27"/>
                      <a:pt x="27" y="27"/>
                      <a:pt x="27" y="27"/>
                    </a:cubicBezTo>
                    <a:cubicBezTo>
                      <a:pt x="27" y="27"/>
                      <a:pt x="27" y="27"/>
                      <a:pt x="26" y="27"/>
                    </a:cubicBezTo>
                    <a:cubicBezTo>
                      <a:pt x="26" y="27"/>
                      <a:pt x="26" y="26"/>
                      <a:pt x="26" y="26"/>
                    </a:cubicBezTo>
                    <a:cubicBezTo>
                      <a:pt x="26" y="26"/>
                      <a:pt x="26" y="26"/>
                      <a:pt x="26" y="25"/>
                    </a:cubicBezTo>
                    <a:cubicBezTo>
                      <a:pt x="26" y="25"/>
                      <a:pt x="25" y="24"/>
                      <a:pt x="25" y="24"/>
                    </a:cubicBezTo>
                    <a:cubicBezTo>
                      <a:pt x="25" y="24"/>
                      <a:pt x="26" y="23"/>
                      <a:pt x="26" y="23"/>
                    </a:cubicBezTo>
                    <a:cubicBezTo>
                      <a:pt x="26" y="23"/>
                      <a:pt x="26" y="23"/>
                      <a:pt x="26" y="22"/>
                    </a:cubicBezTo>
                    <a:cubicBezTo>
                      <a:pt x="26" y="22"/>
                      <a:pt x="26" y="22"/>
                      <a:pt x="27" y="22"/>
                    </a:cubicBezTo>
                    <a:cubicBezTo>
                      <a:pt x="27" y="22"/>
                      <a:pt x="27" y="21"/>
                      <a:pt x="27" y="21"/>
                    </a:cubicBezTo>
                    <a:cubicBezTo>
                      <a:pt x="27" y="21"/>
                      <a:pt x="27" y="21"/>
                      <a:pt x="27" y="21"/>
                    </a:cubicBezTo>
                    <a:cubicBezTo>
                      <a:pt x="27" y="20"/>
                      <a:pt x="27" y="20"/>
                      <a:pt x="28" y="20"/>
                    </a:cubicBezTo>
                    <a:cubicBezTo>
                      <a:pt x="28" y="20"/>
                      <a:pt x="28" y="19"/>
                      <a:pt x="28" y="19"/>
                    </a:cubicBezTo>
                    <a:cubicBezTo>
                      <a:pt x="28" y="18"/>
                      <a:pt x="28" y="18"/>
                      <a:pt x="28" y="18"/>
                    </a:cubicBezTo>
                    <a:cubicBezTo>
                      <a:pt x="28" y="17"/>
                      <a:pt x="28" y="17"/>
                      <a:pt x="28" y="17"/>
                    </a:cubicBezTo>
                    <a:cubicBezTo>
                      <a:pt x="28" y="16"/>
                      <a:pt x="28" y="16"/>
                      <a:pt x="28" y="16"/>
                    </a:cubicBezTo>
                    <a:cubicBezTo>
                      <a:pt x="28" y="16"/>
                      <a:pt x="28" y="15"/>
                      <a:pt x="28" y="15"/>
                    </a:cubicBezTo>
                    <a:cubicBezTo>
                      <a:pt x="28" y="15"/>
                      <a:pt x="28" y="14"/>
                      <a:pt x="28" y="14"/>
                    </a:cubicBezTo>
                    <a:cubicBezTo>
                      <a:pt x="28" y="13"/>
                      <a:pt x="28" y="13"/>
                      <a:pt x="28" y="13"/>
                    </a:cubicBezTo>
                    <a:cubicBezTo>
                      <a:pt x="29" y="12"/>
                      <a:pt x="28" y="12"/>
                      <a:pt x="28" y="11"/>
                    </a:cubicBezTo>
                    <a:cubicBezTo>
                      <a:pt x="28" y="11"/>
                      <a:pt x="28" y="10"/>
                      <a:pt x="28" y="10"/>
                    </a:cubicBezTo>
                    <a:cubicBezTo>
                      <a:pt x="28" y="10"/>
                      <a:pt x="28" y="10"/>
                      <a:pt x="28" y="9"/>
                    </a:cubicBezTo>
                    <a:cubicBezTo>
                      <a:pt x="28" y="9"/>
                      <a:pt x="28" y="9"/>
                      <a:pt x="27" y="9"/>
                    </a:cubicBezTo>
                    <a:cubicBezTo>
                      <a:pt x="27" y="9"/>
                      <a:pt x="27" y="9"/>
                      <a:pt x="27" y="9"/>
                    </a:cubicBezTo>
                    <a:cubicBezTo>
                      <a:pt x="27" y="9"/>
                      <a:pt x="27" y="9"/>
                      <a:pt x="27" y="9"/>
                    </a:cubicBezTo>
                    <a:cubicBezTo>
                      <a:pt x="27" y="9"/>
                      <a:pt x="27"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3" y="9"/>
                      <a:pt x="23" y="9"/>
                      <a:pt x="23" y="9"/>
                    </a:cubicBezTo>
                    <a:cubicBezTo>
                      <a:pt x="23" y="9"/>
                      <a:pt x="23" y="9"/>
                      <a:pt x="23" y="8"/>
                    </a:cubicBezTo>
                    <a:cubicBezTo>
                      <a:pt x="23" y="8"/>
                      <a:pt x="22" y="8"/>
                      <a:pt x="22" y="8"/>
                    </a:cubicBezTo>
                    <a:cubicBezTo>
                      <a:pt x="22" y="8"/>
                      <a:pt x="22" y="7"/>
                      <a:pt x="22" y="7"/>
                    </a:cubicBezTo>
                    <a:cubicBezTo>
                      <a:pt x="22" y="6"/>
                      <a:pt x="22" y="6"/>
                      <a:pt x="22" y="6"/>
                    </a:cubicBezTo>
                    <a:cubicBezTo>
                      <a:pt x="22" y="5"/>
                      <a:pt x="22" y="5"/>
                      <a:pt x="22" y="5"/>
                    </a:cubicBezTo>
                    <a:cubicBezTo>
                      <a:pt x="22" y="4"/>
                      <a:pt x="22" y="4"/>
                      <a:pt x="22" y="4"/>
                    </a:cubicBezTo>
                    <a:cubicBezTo>
                      <a:pt x="22" y="3"/>
                      <a:pt x="22" y="3"/>
                      <a:pt x="22" y="3"/>
                    </a:cubicBezTo>
                    <a:cubicBezTo>
                      <a:pt x="22" y="3"/>
                      <a:pt x="22" y="3"/>
                      <a:pt x="22" y="2"/>
                    </a:cubicBezTo>
                    <a:cubicBezTo>
                      <a:pt x="22" y="2"/>
                      <a:pt x="22" y="2"/>
                      <a:pt x="22" y="2"/>
                    </a:cubicBezTo>
                    <a:cubicBezTo>
                      <a:pt x="22" y="2"/>
                      <a:pt x="22" y="2"/>
                      <a:pt x="22" y="2"/>
                    </a:cubicBezTo>
                    <a:cubicBezTo>
                      <a:pt x="21" y="1"/>
                      <a:pt x="21" y="1"/>
                      <a:pt x="21" y="1"/>
                    </a:cubicBezTo>
                    <a:cubicBezTo>
                      <a:pt x="21" y="1"/>
                      <a:pt x="21" y="1"/>
                      <a:pt x="21" y="1"/>
                    </a:cubicBezTo>
                    <a:cubicBezTo>
                      <a:pt x="21" y="1"/>
                      <a:pt x="21" y="1"/>
                      <a:pt x="21" y="1"/>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4" name="Freeform 128">
                <a:extLst>
                  <a:ext uri="{FF2B5EF4-FFF2-40B4-BE49-F238E27FC236}">
                    <a16:creationId xmlns:a16="http://schemas.microsoft.com/office/drawing/2014/main" id="{4BA3C897-D77C-094F-AE57-04AD60CE087A}"/>
                  </a:ext>
                </a:extLst>
              </p:cNvPr>
              <p:cNvSpPr>
                <a:spLocks noEditPoints="1"/>
              </p:cNvSpPr>
              <p:nvPr/>
            </p:nvSpPr>
            <p:spPr bwMode="auto">
              <a:xfrm>
                <a:off x="4587" y="1053"/>
                <a:ext cx="72" cy="136"/>
              </a:xfrm>
              <a:custGeom>
                <a:avLst/>
                <a:gdLst>
                  <a:gd name="T0" fmla="*/ 34 w 68"/>
                  <a:gd name="T1" fmla="*/ 128 h 128"/>
                  <a:gd name="T2" fmla="*/ 41 w 68"/>
                  <a:gd name="T3" fmla="*/ 124 h 128"/>
                  <a:gd name="T4" fmla="*/ 20 w 68"/>
                  <a:gd name="T5" fmla="*/ 1 h 128"/>
                  <a:gd name="T6" fmla="*/ 13 w 68"/>
                  <a:gd name="T7" fmla="*/ 5 h 128"/>
                  <a:gd name="T8" fmla="*/ 0 w 68"/>
                  <a:gd name="T9" fmla="*/ 19 h 128"/>
                  <a:gd name="T10" fmla="*/ 7 w 68"/>
                  <a:gd name="T11" fmla="*/ 34 h 128"/>
                  <a:gd name="T12" fmla="*/ 9 w 68"/>
                  <a:gd name="T13" fmla="*/ 39 h 128"/>
                  <a:gd name="T14" fmla="*/ 7 w 68"/>
                  <a:gd name="T15" fmla="*/ 42 h 128"/>
                  <a:gd name="T16" fmla="*/ 6 w 68"/>
                  <a:gd name="T17" fmla="*/ 49 h 128"/>
                  <a:gd name="T18" fmla="*/ 16 w 68"/>
                  <a:gd name="T19" fmla="*/ 71 h 128"/>
                  <a:gd name="T20" fmla="*/ 10 w 68"/>
                  <a:gd name="T21" fmla="*/ 86 h 128"/>
                  <a:gd name="T22" fmla="*/ 7 w 68"/>
                  <a:gd name="T23" fmla="*/ 106 h 128"/>
                  <a:gd name="T24" fmla="*/ 22 w 68"/>
                  <a:gd name="T25" fmla="*/ 121 h 128"/>
                  <a:gd name="T26" fmla="*/ 22 w 68"/>
                  <a:gd name="T27" fmla="*/ 120 h 128"/>
                  <a:gd name="T28" fmla="*/ 9 w 68"/>
                  <a:gd name="T29" fmla="*/ 95 h 128"/>
                  <a:gd name="T30" fmla="*/ 16 w 68"/>
                  <a:gd name="T31" fmla="*/ 70 h 128"/>
                  <a:gd name="T32" fmla="*/ 7 w 68"/>
                  <a:gd name="T33" fmla="*/ 49 h 128"/>
                  <a:gd name="T34" fmla="*/ 10 w 68"/>
                  <a:gd name="T35" fmla="*/ 38 h 128"/>
                  <a:gd name="T36" fmla="*/ 1 w 68"/>
                  <a:gd name="T37" fmla="*/ 24 h 128"/>
                  <a:gd name="T38" fmla="*/ 12 w 68"/>
                  <a:gd name="T39" fmla="*/ 7 h 128"/>
                  <a:gd name="T40" fmla="*/ 22 w 68"/>
                  <a:gd name="T41" fmla="*/ 2 h 128"/>
                  <a:gd name="T42" fmla="*/ 25 w 68"/>
                  <a:gd name="T43" fmla="*/ 10 h 128"/>
                  <a:gd name="T44" fmla="*/ 29 w 68"/>
                  <a:gd name="T45" fmla="*/ 12 h 128"/>
                  <a:gd name="T46" fmla="*/ 26 w 68"/>
                  <a:gd name="T47" fmla="*/ 25 h 128"/>
                  <a:gd name="T48" fmla="*/ 36 w 68"/>
                  <a:gd name="T49" fmla="*/ 23 h 128"/>
                  <a:gd name="T50" fmla="*/ 46 w 68"/>
                  <a:gd name="T51" fmla="*/ 23 h 128"/>
                  <a:gd name="T52" fmla="*/ 60 w 68"/>
                  <a:gd name="T53" fmla="*/ 28 h 128"/>
                  <a:gd name="T54" fmla="*/ 67 w 68"/>
                  <a:gd name="T55" fmla="*/ 48 h 128"/>
                  <a:gd name="T56" fmla="*/ 60 w 68"/>
                  <a:gd name="T57" fmla="*/ 54 h 128"/>
                  <a:gd name="T58" fmla="*/ 50 w 68"/>
                  <a:gd name="T59" fmla="*/ 54 h 128"/>
                  <a:gd name="T60" fmla="*/ 43 w 68"/>
                  <a:gd name="T61" fmla="*/ 71 h 128"/>
                  <a:gd name="T62" fmla="*/ 35 w 68"/>
                  <a:gd name="T63" fmla="*/ 69 h 128"/>
                  <a:gd name="T64" fmla="*/ 28 w 68"/>
                  <a:gd name="T65" fmla="*/ 63 h 128"/>
                  <a:gd name="T66" fmla="*/ 19 w 68"/>
                  <a:gd name="T67" fmla="*/ 74 h 128"/>
                  <a:gd name="T68" fmla="*/ 16 w 68"/>
                  <a:gd name="T69" fmla="*/ 98 h 128"/>
                  <a:gd name="T70" fmla="*/ 24 w 68"/>
                  <a:gd name="T71" fmla="*/ 108 h 128"/>
                  <a:gd name="T72" fmla="*/ 40 w 68"/>
                  <a:gd name="T73" fmla="*/ 124 h 128"/>
                  <a:gd name="T74" fmla="*/ 29 w 68"/>
                  <a:gd name="T75" fmla="*/ 118 h 128"/>
                  <a:gd name="T76" fmla="*/ 22 w 68"/>
                  <a:gd name="T77" fmla="*/ 101 h 128"/>
                  <a:gd name="T78" fmla="*/ 17 w 68"/>
                  <a:gd name="T79" fmla="*/ 86 h 128"/>
                  <a:gd name="T80" fmla="*/ 21 w 68"/>
                  <a:gd name="T81" fmla="*/ 65 h 128"/>
                  <a:gd name="T82" fmla="*/ 34 w 68"/>
                  <a:gd name="T83" fmla="*/ 70 h 128"/>
                  <a:gd name="T84" fmla="*/ 42 w 68"/>
                  <a:gd name="T85" fmla="*/ 74 h 128"/>
                  <a:gd name="T86" fmla="*/ 45 w 68"/>
                  <a:gd name="T87" fmla="*/ 74 h 128"/>
                  <a:gd name="T88" fmla="*/ 42 w 68"/>
                  <a:gd name="T89" fmla="*/ 64 h 128"/>
                  <a:gd name="T90" fmla="*/ 53 w 68"/>
                  <a:gd name="T91" fmla="*/ 55 h 128"/>
                  <a:gd name="T92" fmla="*/ 64 w 68"/>
                  <a:gd name="T93" fmla="*/ 55 h 128"/>
                  <a:gd name="T94" fmla="*/ 65 w 68"/>
                  <a:gd name="T95" fmla="*/ 56 h 128"/>
                  <a:gd name="T96" fmla="*/ 67 w 68"/>
                  <a:gd name="T97" fmla="*/ 56 h 128"/>
                  <a:gd name="T98" fmla="*/ 68 w 68"/>
                  <a:gd name="T99" fmla="*/ 54 h 128"/>
                  <a:gd name="T100" fmla="*/ 68 w 68"/>
                  <a:gd name="T101" fmla="*/ 53 h 128"/>
                  <a:gd name="T102" fmla="*/ 68 w 68"/>
                  <a:gd name="T103" fmla="*/ 46 h 128"/>
                  <a:gd name="T104" fmla="*/ 61 w 68"/>
                  <a:gd name="T105" fmla="*/ 33 h 128"/>
                  <a:gd name="T106" fmla="*/ 54 w 68"/>
                  <a:gd name="T107" fmla="*/ 20 h 128"/>
                  <a:gd name="T108" fmla="*/ 41 w 68"/>
                  <a:gd name="T109" fmla="*/ 23 h 128"/>
                  <a:gd name="T110" fmla="*/ 34 w 68"/>
                  <a:gd name="T111" fmla="*/ 23 h 128"/>
                  <a:gd name="T112" fmla="*/ 28 w 68"/>
                  <a:gd name="T113" fmla="*/ 27 h 128"/>
                  <a:gd name="T114" fmla="*/ 30 w 68"/>
                  <a:gd name="T115" fmla="*/ 19 h 128"/>
                  <a:gd name="T116" fmla="*/ 28 w 68"/>
                  <a:gd name="T117" fmla="*/ 9 h 128"/>
                  <a:gd name="T118" fmla="*/ 24 w 68"/>
                  <a:gd name="T119" fmla="*/ 8 h 128"/>
                  <a:gd name="T120" fmla="*/ 24 w 68"/>
                  <a:gd name="T121" fmla="*/ 2 h 128"/>
                  <a:gd name="T122" fmla="*/ 21 w 68"/>
                  <a:gd name="T1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128">
                    <a:moveTo>
                      <a:pt x="34" y="128"/>
                    </a:moveTo>
                    <a:cubicBezTo>
                      <a:pt x="35" y="128"/>
                      <a:pt x="35" y="128"/>
                      <a:pt x="35" y="128"/>
                    </a:cubicBezTo>
                    <a:cubicBezTo>
                      <a:pt x="35" y="128"/>
                      <a:pt x="35" y="128"/>
                      <a:pt x="35" y="128"/>
                    </a:cubicBezTo>
                    <a:cubicBezTo>
                      <a:pt x="35" y="128"/>
                      <a:pt x="35" y="128"/>
                      <a:pt x="35" y="128"/>
                    </a:cubicBezTo>
                    <a:cubicBezTo>
                      <a:pt x="35" y="128"/>
                      <a:pt x="35" y="128"/>
                      <a:pt x="35" y="128"/>
                    </a:cubicBezTo>
                    <a:cubicBezTo>
                      <a:pt x="35" y="128"/>
                      <a:pt x="35" y="128"/>
                      <a:pt x="35" y="128"/>
                    </a:cubicBezTo>
                    <a:cubicBezTo>
                      <a:pt x="35" y="128"/>
                      <a:pt x="35" y="128"/>
                      <a:pt x="35" y="128"/>
                    </a:cubicBezTo>
                    <a:cubicBezTo>
                      <a:pt x="35" y="128"/>
                      <a:pt x="35" y="128"/>
                      <a:pt x="35" y="128"/>
                    </a:cubicBezTo>
                    <a:cubicBezTo>
                      <a:pt x="35" y="128"/>
                      <a:pt x="35" y="128"/>
                      <a:pt x="34" y="128"/>
                    </a:cubicBezTo>
                    <a:moveTo>
                      <a:pt x="34" y="128"/>
                    </a:moveTo>
                    <a:cubicBezTo>
                      <a:pt x="34" y="128"/>
                      <a:pt x="34" y="128"/>
                      <a:pt x="34" y="128"/>
                    </a:cubicBezTo>
                    <a:cubicBezTo>
                      <a:pt x="34" y="128"/>
                      <a:pt x="34" y="128"/>
                      <a:pt x="34" y="128"/>
                    </a:cubicBezTo>
                    <a:cubicBezTo>
                      <a:pt x="34" y="128"/>
                      <a:pt x="34" y="128"/>
                      <a:pt x="34" y="128"/>
                    </a:cubicBezTo>
                    <a:cubicBezTo>
                      <a:pt x="34" y="128"/>
                      <a:pt x="34" y="128"/>
                      <a:pt x="34" y="128"/>
                    </a:cubicBezTo>
                    <a:cubicBezTo>
                      <a:pt x="34" y="128"/>
                      <a:pt x="34" y="128"/>
                      <a:pt x="34" y="128"/>
                    </a:cubicBezTo>
                    <a:cubicBezTo>
                      <a:pt x="34" y="128"/>
                      <a:pt x="34" y="128"/>
                      <a:pt x="34" y="128"/>
                    </a:cubicBezTo>
                    <a:cubicBezTo>
                      <a:pt x="34" y="128"/>
                      <a:pt x="34" y="128"/>
                      <a:pt x="34" y="128"/>
                    </a:cubicBezTo>
                    <a:cubicBezTo>
                      <a:pt x="34" y="128"/>
                      <a:pt x="34" y="128"/>
                      <a:pt x="34" y="128"/>
                    </a:cubicBezTo>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moveTo>
                      <a:pt x="41" y="124"/>
                    </a:moveTo>
                    <a:cubicBezTo>
                      <a:pt x="41" y="124"/>
                      <a:pt x="41" y="124"/>
                      <a:pt x="41" y="124"/>
                    </a:cubicBezTo>
                    <a:cubicBezTo>
                      <a:pt x="41" y="124"/>
                      <a:pt x="41" y="124"/>
                      <a:pt x="41" y="124"/>
                    </a:cubicBezTo>
                    <a:cubicBezTo>
                      <a:pt x="41" y="124"/>
                      <a:pt x="41" y="124"/>
                      <a:pt x="41" y="125"/>
                    </a:cubicBezTo>
                    <a:cubicBezTo>
                      <a:pt x="42" y="125"/>
                      <a:pt x="42" y="125"/>
                      <a:pt x="42" y="125"/>
                    </a:cubicBezTo>
                    <a:cubicBezTo>
                      <a:pt x="42" y="125"/>
                      <a:pt x="42" y="125"/>
                      <a:pt x="42" y="125"/>
                    </a:cubicBezTo>
                    <a:cubicBezTo>
                      <a:pt x="41" y="124"/>
                      <a:pt x="41" y="124"/>
                      <a:pt x="41" y="124"/>
                    </a:cubicBezTo>
                    <a:moveTo>
                      <a:pt x="21" y="0"/>
                    </a:move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2"/>
                      <a:pt x="19" y="2"/>
                    </a:cubicBezTo>
                    <a:cubicBezTo>
                      <a:pt x="19" y="2"/>
                      <a:pt x="19" y="2"/>
                      <a:pt x="19" y="2"/>
                    </a:cubicBezTo>
                    <a:cubicBezTo>
                      <a:pt x="19" y="2"/>
                      <a:pt x="19" y="2"/>
                      <a:pt x="18" y="2"/>
                    </a:cubicBezTo>
                    <a:cubicBezTo>
                      <a:pt x="18" y="3"/>
                      <a:pt x="18" y="3"/>
                      <a:pt x="17" y="3"/>
                    </a:cubicBezTo>
                    <a:cubicBezTo>
                      <a:pt x="17" y="3"/>
                      <a:pt x="17" y="3"/>
                      <a:pt x="16" y="3"/>
                    </a:cubicBezTo>
                    <a:cubicBezTo>
                      <a:pt x="16" y="3"/>
                      <a:pt x="16" y="3"/>
                      <a:pt x="15" y="4"/>
                    </a:cubicBezTo>
                    <a:cubicBezTo>
                      <a:pt x="15" y="4"/>
                      <a:pt x="14" y="4"/>
                      <a:pt x="14" y="4"/>
                    </a:cubicBezTo>
                    <a:cubicBezTo>
                      <a:pt x="13" y="4"/>
                      <a:pt x="13" y="5"/>
                      <a:pt x="13" y="5"/>
                    </a:cubicBezTo>
                    <a:cubicBezTo>
                      <a:pt x="12" y="5"/>
                      <a:pt x="12" y="6"/>
                      <a:pt x="12" y="6"/>
                    </a:cubicBezTo>
                    <a:cubicBezTo>
                      <a:pt x="12" y="6"/>
                      <a:pt x="11" y="6"/>
                      <a:pt x="11" y="7"/>
                    </a:cubicBezTo>
                    <a:cubicBezTo>
                      <a:pt x="11" y="7"/>
                      <a:pt x="11" y="7"/>
                      <a:pt x="10" y="7"/>
                    </a:cubicBezTo>
                    <a:cubicBezTo>
                      <a:pt x="10" y="7"/>
                      <a:pt x="9" y="7"/>
                      <a:pt x="9" y="8"/>
                    </a:cubicBezTo>
                    <a:cubicBezTo>
                      <a:pt x="8" y="8"/>
                      <a:pt x="8" y="8"/>
                      <a:pt x="7" y="8"/>
                    </a:cubicBezTo>
                    <a:cubicBezTo>
                      <a:pt x="6" y="8"/>
                      <a:pt x="6" y="8"/>
                      <a:pt x="6" y="8"/>
                    </a:cubicBezTo>
                    <a:cubicBezTo>
                      <a:pt x="6" y="8"/>
                      <a:pt x="6" y="8"/>
                      <a:pt x="6" y="8"/>
                    </a:cubicBezTo>
                    <a:cubicBezTo>
                      <a:pt x="6" y="8"/>
                      <a:pt x="5" y="8"/>
                      <a:pt x="5" y="8"/>
                    </a:cubicBezTo>
                    <a:cubicBezTo>
                      <a:pt x="4" y="8"/>
                      <a:pt x="3" y="8"/>
                      <a:pt x="3" y="8"/>
                    </a:cubicBezTo>
                    <a:cubicBezTo>
                      <a:pt x="2" y="9"/>
                      <a:pt x="2" y="9"/>
                      <a:pt x="2" y="9"/>
                    </a:cubicBezTo>
                    <a:cubicBezTo>
                      <a:pt x="1" y="10"/>
                      <a:pt x="1" y="10"/>
                      <a:pt x="1" y="11"/>
                    </a:cubicBezTo>
                    <a:cubicBezTo>
                      <a:pt x="1" y="11"/>
                      <a:pt x="1" y="11"/>
                      <a:pt x="1" y="11"/>
                    </a:cubicBezTo>
                    <a:cubicBezTo>
                      <a:pt x="1" y="12"/>
                      <a:pt x="1" y="14"/>
                      <a:pt x="0" y="15"/>
                    </a:cubicBezTo>
                    <a:cubicBezTo>
                      <a:pt x="0" y="16"/>
                      <a:pt x="0" y="18"/>
                      <a:pt x="0" y="19"/>
                    </a:cubicBezTo>
                    <a:cubicBezTo>
                      <a:pt x="0" y="20"/>
                      <a:pt x="0" y="21"/>
                      <a:pt x="0" y="22"/>
                    </a:cubicBezTo>
                    <a:cubicBezTo>
                      <a:pt x="0" y="23"/>
                      <a:pt x="0" y="24"/>
                      <a:pt x="0" y="24"/>
                    </a:cubicBezTo>
                    <a:cubicBezTo>
                      <a:pt x="0" y="25"/>
                      <a:pt x="0" y="25"/>
                      <a:pt x="0" y="26"/>
                    </a:cubicBezTo>
                    <a:cubicBezTo>
                      <a:pt x="1" y="27"/>
                      <a:pt x="2" y="28"/>
                      <a:pt x="2" y="29"/>
                    </a:cubicBezTo>
                    <a:cubicBezTo>
                      <a:pt x="3" y="29"/>
                      <a:pt x="4" y="30"/>
                      <a:pt x="5" y="31"/>
                    </a:cubicBezTo>
                    <a:cubicBezTo>
                      <a:pt x="5" y="31"/>
                      <a:pt x="6" y="32"/>
                      <a:pt x="6" y="32"/>
                    </a:cubicBezTo>
                    <a:cubicBezTo>
                      <a:pt x="7" y="32"/>
                      <a:pt x="7" y="32"/>
                      <a:pt x="7" y="32"/>
                    </a:cubicBezTo>
                    <a:cubicBezTo>
                      <a:pt x="7" y="32"/>
                      <a:pt x="7" y="32"/>
                      <a:pt x="7" y="33"/>
                    </a:cubicBezTo>
                    <a:cubicBezTo>
                      <a:pt x="7" y="33"/>
                      <a:pt x="7" y="33"/>
                      <a:pt x="7" y="33"/>
                    </a:cubicBezTo>
                    <a:cubicBezTo>
                      <a:pt x="7" y="33"/>
                      <a:pt x="7" y="33"/>
                      <a:pt x="7" y="33"/>
                    </a:cubicBezTo>
                    <a:cubicBezTo>
                      <a:pt x="7" y="33"/>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5"/>
                    </a:cubicBezTo>
                    <a:cubicBezTo>
                      <a:pt x="7" y="35"/>
                      <a:pt x="7" y="35"/>
                      <a:pt x="7" y="35"/>
                    </a:cubicBezTo>
                    <a:cubicBezTo>
                      <a:pt x="7" y="35"/>
                      <a:pt x="7" y="35"/>
                      <a:pt x="7" y="35"/>
                    </a:cubicBezTo>
                    <a:cubicBezTo>
                      <a:pt x="7" y="35"/>
                      <a:pt x="7" y="35"/>
                      <a:pt x="7" y="36"/>
                    </a:cubicBezTo>
                    <a:cubicBezTo>
                      <a:pt x="7" y="36"/>
                      <a:pt x="7" y="36"/>
                      <a:pt x="7" y="37"/>
                    </a:cubicBezTo>
                    <a:cubicBezTo>
                      <a:pt x="7" y="37"/>
                      <a:pt x="7" y="37"/>
                      <a:pt x="8" y="37"/>
                    </a:cubicBezTo>
                    <a:cubicBezTo>
                      <a:pt x="8" y="37"/>
                      <a:pt x="8" y="38"/>
                      <a:pt x="8" y="38"/>
                    </a:cubicBezTo>
                    <a:cubicBezTo>
                      <a:pt x="8" y="38"/>
                      <a:pt x="8" y="38"/>
                      <a:pt x="9" y="38"/>
                    </a:cubicBezTo>
                    <a:cubicBezTo>
                      <a:pt x="9"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40"/>
                    </a:cubicBezTo>
                    <a:cubicBezTo>
                      <a:pt x="9" y="40"/>
                      <a:pt x="9" y="40"/>
                      <a:pt x="9" y="40"/>
                    </a:cubicBezTo>
                    <a:cubicBezTo>
                      <a:pt x="9" y="40"/>
                      <a:pt x="9" y="40"/>
                      <a:pt x="9" y="40"/>
                    </a:cubicBezTo>
                    <a:cubicBezTo>
                      <a:pt x="9" y="41"/>
                      <a:pt x="9" y="41"/>
                      <a:pt x="8" y="41"/>
                    </a:cubicBezTo>
                    <a:cubicBezTo>
                      <a:pt x="8" y="41"/>
                      <a:pt x="8" y="41"/>
                      <a:pt x="8" y="41"/>
                    </a:cubicBezTo>
                    <a:cubicBezTo>
                      <a:pt x="8" y="41"/>
                      <a:pt x="8" y="41"/>
                      <a:pt x="8" y="41"/>
                    </a:cubicBezTo>
                    <a:cubicBezTo>
                      <a:pt x="8" y="41"/>
                      <a:pt x="8" y="41"/>
                      <a:pt x="8" y="41"/>
                    </a:cubicBezTo>
                    <a:cubicBezTo>
                      <a:pt x="8" y="41"/>
                      <a:pt x="7" y="41"/>
                      <a:pt x="7" y="41"/>
                    </a:cubicBezTo>
                    <a:cubicBezTo>
                      <a:pt x="7" y="41"/>
                      <a:pt x="7" y="41"/>
                      <a:pt x="7" y="41"/>
                    </a:cubicBezTo>
                    <a:cubicBezTo>
                      <a:pt x="7" y="41"/>
                      <a:pt x="7" y="42"/>
                      <a:pt x="7" y="42"/>
                    </a:cubicBezTo>
                    <a:cubicBezTo>
                      <a:pt x="7"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5"/>
                      <a:pt x="7" y="45"/>
                    </a:cubicBezTo>
                    <a:cubicBezTo>
                      <a:pt x="7" y="45"/>
                      <a:pt x="7" y="45"/>
                      <a:pt x="7" y="46"/>
                    </a:cubicBezTo>
                    <a:cubicBezTo>
                      <a:pt x="7" y="46"/>
                      <a:pt x="7" y="46"/>
                      <a:pt x="7" y="46"/>
                    </a:cubicBezTo>
                    <a:cubicBezTo>
                      <a:pt x="7" y="47"/>
                      <a:pt x="7" y="47"/>
                      <a:pt x="7" y="47"/>
                    </a:cubicBezTo>
                    <a:cubicBezTo>
                      <a:pt x="6" y="47"/>
                      <a:pt x="6" y="47"/>
                      <a:pt x="6" y="47"/>
                    </a:cubicBezTo>
                    <a:cubicBezTo>
                      <a:pt x="6" y="47"/>
                      <a:pt x="6" y="48"/>
                      <a:pt x="6" y="48"/>
                    </a:cubicBezTo>
                    <a:cubicBezTo>
                      <a:pt x="6" y="48"/>
                      <a:pt x="6" y="48"/>
                      <a:pt x="6" y="49"/>
                    </a:cubicBezTo>
                    <a:cubicBezTo>
                      <a:pt x="6" y="49"/>
                      <a:pt x="6" y="49"/>
                      <a:pt x="6" y="49"/>
                    </a:cubicBezTo>
                    <a:cubicBezTo>
                      <a:pt x="6" y="50"/>
                      <a:pt x="6" y="50"/>
                      <a:pt x="6" y="51"/>
                    </a:cubicBezTo>
                    <a:cubicBezTo>
                      <a:pt x="6" y="52"/>
                      <a:pt x="6" y="52"/>
                      <a:pt x="7" y="53"/>
                    </a:cubicBezTo>
                    <a:cubicBezTo>
                      <a:pt x="7" y="54"/>
                      <a:pt x="8" y="54"/>
                      <a:pt x="8" y="55"/>
                    </a:cubicBezTo>
                    <a:cubicBezTo>
                      <a:pt x="9" y="55"/>
                      <a:pt x="9" y="56"/>
                      <a:pt x="10" y="57"/>
                    </a:cubicBezTo>
                    <a:cubicBezTo>
                      <a:pt x="11" y="57"/>
                      <a:pt x="11" y="58"/>
                      <a:pt x="12" y="59"/>
                    </a:cubicBezTo>
                    <a:cubicBezTo>
                      <a:pt x="12" y="60"/>
                      <a:pt x="13" y="61"/>
                      <a:pt x="13" y="62"/>
                    </a:cubicBezTo>
                    <a:cubicBezTo>
                      <a:pt x="13" y="63"/>
                      <a:pt x="13" y="63"/>
                      <a:pt x="13" y="64"/>
                    </a:cubicBezTo>
                    <a:cubicBezTo>
                      <a:pt x="13" y="65"/>
                      <a:pt x="13" y="66"/>
                      <a:pt x="13" y="67"/>
                    </a:cubicBezTo>
                    <a:cubicBezTo>
                      <a:pt x="13" y="67"/>
                      <a:pt x="13" y="67"/>
                      <a:pt x="13" y="67"/>
                    </a:cubicBezTo>
                    <a:cubicBezTo>
                      <a:pt x="14" y="68"/>
                      <a:pt x="14" y="68"/>
                      <a:pt x="14" y="68"/>
                    </a:cubicBezTo>
                    <a:cubicBezTo>
                      <a:pt x="14" y="69"/>
                      <a:pt x="14" y="69"/>
                      <a:pt x="14" y="69"/>
                    </a:cubicBezTo>
                    <a:cubicBezTo>
                      <a:pt x="14" y="69"/>
                      <a:pt x="15" y="69"/>
                      <a:pt x="15" y="70"/>
                    </a:cubicBezTo>
                    <a:cubicBezTo>
                      <a:pt x="15" y="70"/>
                      <a:pt x="15" y="70"/>
                      <a:pt x="15" y="70"/>
                    </a:cubicBezTo>
                    <a:cubicBezTo>
                      <a:pt x="15" y="70"/>
                      <a:pt x="16" y="71"/>
                      <a:pt x="16" y="71"/>
                    </a:cubicBezTo>
                    <a:cubicBezTo>
                      <a:pt x="16" y="71"/>
                      <a:pt x="16" y="71"/>
                      <a:pt x="16" y="72"/>
                    </a:cubicBezTo>
                    <a:cubicBezTo>
                      <a:pt x="16" y="72"/>
                      <a:pt x="16" y="72"/>
                      <a:pt x="16" y="73"/>
                    </a:cubicBezTo>
                    <a:cubicBezTo>
                      <a:pt x="16" y="73"/>
                      <a:pt x="16" y="74"/>
                      <a:pt x="16" y="75"/>
                    </a:cubicBezTo>
                    <a:cubicBezTo>
                      <a:pt x="15" y="75"/>
                      <a:pt x="15" y="76"/>
                      <a:pt x="15" y="77"/>
                    </a:cubicBezTo>
                    <a:cubicBezTo>
                      <a:pt x="15" y="77"/>
                      <a:pt x="15" y="78"/>
                      <a:pt x="14" y="79"/>
                    </a:cubicBezTo>
                    <a:cubicBezTo>
                      <a:pt x="14" y="79"/>
                      <a:pt x="14" y="80"/>
                      <a:pt x="14" y="81"/>
                    </a:cubicBezTo>
                    <a:cubicBezTo>
                      <a:pt x="13" y="81"/>
                      <a:pt x="13" y="82"/>
                      <a:pt x="13" y="83"/>
                    </a:cubicBezTo>
                    <a:cubicBezTo>
                      <a:pt x="13" y="83"/>
                      <a:pt x="12" y="84"/>
                      <a:pt x="12" y="84"/>
                    </a:cubicBezTo>
                    <a:cubicBezTo>
                      <a:pt x="12" y="85"/>
                      <a:pt x="11" y="85"/>
                      <a:pt x="11" y="85"/>
                    </a:cubicBezTo>
                    <a:cubicBezTo>
                      <a:pt x="11" y="86"/>
                      <a:pt x="11" y="86"/>
                      <a:pt x="10" y="86"/>
                    </a:cubicBezTo>
                    <a:cubicBezTo>
                      <a:pt x="10" y="86"/>
                      <a:pt x="10" y="86"/>
                      <a:pt x="10" y="86"/>
                    </a:cubicBezTo>
                    <a:cubicBezTo>
                      <a:pt x="10" y="86"/>
                      <a:pt x="10" y="86"/>
                      <a:pt x="10" y="86"/>
                    </a:cubicBezTo>
                    <a:cubicBezTo>
                      <a:pt x="10" y="86"/>
                      <a:pt x="10" y="86"/>
                      <a:pt x="10" y="86"/>
                    </a:cubicBezTo>
                    <a:cubicBezTo>
                      <a:pt x="10" y="86"/>
                      <a:pt x="10" y="86"/>
                      <a:pt x="10" y="86"/>
                    </a:cubicBezTo>
                    <a:cubicBezTo>
                      <a:pt x="9" y="86"/>
                      <a:pt x="9" y="86"/>
                      <a:pt x="9" y="86"/>
                    </a:cubicBezTo>
                    <a:cubicBezTo>
                      <a:pt x="9" y="87"/>
                      <a:pt x="9" y="87"/>
                      <a:pt x="9" y="87"/>
                    </a:cubicBezTo>
                    <a:cubicBezTo>
                      <a:pt x="9" y="87"/>
                      <a:pt x="9" y="87"/>
                      <a:pt x="9" y="88"/>
                    </a:cubicBezTo>
                    <a:cubicBezTo>
                      <a:pt x="9" y="88"/>
                      <a:pt x="9" y="88"/>
                      <a:pt x="9" y="89"/>
                    </a:cubicBezTo>
                    <a:cubicBezTo>
                      <a:pt x="9" y="89"/>
                      <a:pt x="9" y="89"/>
                      <a:pt x="9" y="90"/>
                    </a:cubicBezTo>
                    <a:cubicBezTo>
                      <a:pt x="9" y="90"/>
                      <a:pt x="9" y="90"/>
                      <a:pt x="9" y="91"/>
                    </a:cubicBezTo>
                    <a:cubicBezTo>
                      <a:pt x="8" y="91"/>
                      <a:pt x="8" y="92"/>
                      <a:pt x="8" y="93"/>
                    </a:cubicBezTo>
                    <a:cubicBezTo>
                      <a:pt x="8" y="94"/>
                      <a:pt x="8" y="94"/>
                      <a:pt x="8" y="95"/>
                    </a:cubicBezTo>
                    <a:cubicBezTo>
                      <a:pt x="8" y="96"/>
                      <a:pt x="8" y="97"/>
                      <a:pt x="8" y="97"/>
                    </a:cubicBezTo>
                    <a:cubicBezTo>
                      <a:pt x="7" y="98"/>
                      <a:pt x="7" y="99"/>
                      <a:pt x="7" y="99"/>
                    </a:cubicBezTo>
                    <a:cubicBezTo>
                      <a:pt x="7" y="100"/>
                      <a:pt x="7" y="101"/>
                      <a:pt x="7" y="101"/>
                    </a:cubicBezTo>
                    <a:cubicBezTo>
                      <a:pt x="7" y="102"/>
                      <a:pt x="6" y="103"/>
                      <a:pt x="6" y="103"/>
                    </a:cubicBezTo>
                    <a:cubicBezTo>
                      <a:pt x="6" y="104"/>
                      <a:pt x="6" y="105"/>
                      <a:pt x="6" y="105"/>
                    </a:cubicBezTo>
                    <a:cubicBezTo>
                      <a:pt x="6" y="106"/>
                      <a:pt x="7" y="106"/>
                      <a:pt x="7" y="106"/>
                    </a:cubicBezTo>
                    <a:cubicBezTo>
                      <a:pt x="7" y="106"/>
                      <a:pt x="7" y="107"/>
                      <a:pt x="7" y="107"/>
                    </a:cubicBezTo>
                    <a:cubicBezTo>
                      <a:pt x="7" y="107"/>
                      <a:pt x="7" y="107"/>
                      <a:pt x="7" y="107"/>
                    </a:cubicBezTo>
                    <a:cubicBezTo>
                      <a:pt x="8" y="107"/>
                      <a:pt x="8" y="107"/>
                      <a:pt x="8" y="107"/>
                    </a:cubicBezTo>
                    <a:cubicBezTo>
                      <a:pt x="8" y="107"/>
                      <a:pt x="8" y="107"/>
                      <a:pt x="8" y="107"/>
                    </a:cubicBezTo>
                    <a:cubicBezTo>
                      <a:pt x="9" y="107"/>
                      <a:pt x="10" y="108"/>
                      <a:pt x="11" y="109"/>
                    </a:cubicBezTo>
                    <a:cubicBezTo>
                      <a:pt x="12" y="109"/>
                      <a:pt x="13" y="110"/>
                      <a:pt x="14" y="112"/>
                    </a:cubicBezTo>
                    <a:cubicBezTo>
                      <a:pt x="15" y="113"/>
                      <a:pt x="16" y="114"/>
                      <a:pt x="17" y="115"/>
                    </a:cubicBezTo>
                    <a:cubicBezTo>
                      <a:pt x="18" y="116"/>
                      <a:pt x="19" y="117"/>
                      <a:pt x="19" y="118"/>
                    </a:cubicBezTo>
                    <a:cubicBezTo>
                      <a:pt x="20" y="118"/>
                      <a:pt x="20" y="118"/>
                      <a:pt x="20" y="119"/>
                    </a:cubicBezTo>
                    <a:cubicBezTo>
                      <a:pt x="20" y="119"/>
                      <a:pt x="20" y="119"/>
                      <a:pt x="21" y="120"/>
                    </a:cubicBezTo>
                    <a:cubicBezTo>
                      <a:pt x="21" y="120"/>
                      <a:pt x="21" y="120"/>
                      <a:pt x="21" y="121"/>
                    </a:cubicBezTo>
                    <a:cubicBezTo>
                      <a:pt x="21" y="121"/>
                      <a:pt x="22" y="121"/>
                      <a:pt x="22" y="122"/>
                    </a:cubicBezTo>
                    <a:cubicBezTo>
                      <a:pt x="22" y="121"/>
                      <a:pt x="22" y="121"/>
                      <a:pt x="22" y="121"/>
                    </a:cubicBezTo>
                    <a:cubicBezTo>
                      <a:pt x="22" y="121"/>
                      <a:pt x="22" y="121"/>
                      <a:pt x="22" y="121"/>
                    </a:cubicBezTo>
                    <a:cubicBezTo>
                      <a:pt x="22" y="121"/>
                      <a:pt x="23" y="121"/>
                      <a:pt x="23" y="121"/>
                    </a:cubicBezTo>
                    <a:cubicBezTo>
                      <a:pt x="23" y="121"/>
                      <a:pt x="23" y="121"/>
                      <a:pt x="23" y="121"/>
                    </a:cubicBezTo>
                    <a:cubicBezTo>
                      <a:pt x="23" y="121"/>
                      <a:pt x="23" y="121"/>
                      <a:pt x="23" y="121"/>
                    </a:cubicBezTo>
                    <a:cubicBezTo>
                      <a:pt x="23" y="121"/>
                      <a:pt x="23" y="121"/>
                      <a:pt x="23" y="121"/>
                    </a:cubicBezTo>
                    <a:cubicBezTo>
                      <a:pt x="24" y="121"/>
                      <a:pt x="24" y="121"/>
                      <a:pt x="24" y="121"/>
                    </a:cubicBezTo>
                    <a:cubicBezTo>
                      <a:pt x="24" y="121"/>
                      <a:pt x="25" y="121"/>
                      <a:pt x="25" y="121"/>
                    </a:cubicBezTo>
                    <a:cubicBezTo>
                      <a:pt x="25" y="121"/>
                      <a:pt x="25" y="121"/>
                      <a:pt x="25" y="121"/>
                    </a:cubicBezTo>
                    <a:cubicBezTo>
                      <a:pt x="26" y="121"/>
                      <a:pt x="26" y="121"/>
                      <a:pt x="26" y="121"/>
                    </a:cubicBezTo>
                    <a:cubicBezTo>
                      <a:pt x="26" y="121"/>
                      <a:pt x="26" y="121"/>
                      <a:pt x="26" y="121"/>
                    </a:cubicBezTo>
                    <a:cubicBezTo>
                      <a:pt x="25" y="121"/>
                      <a:pt x="25" y="121"/>
                      <a:pt x="25" y="121"/>
                    </a:cubicBezTo>
                    <a:cubicBezTo>
                      <a:pt x="25" y="121"/>
                      <a:pt x="24" y="121"/>
                      <a:pt x="24" y="121"/>
                    </a:cubicBezTo>
                    <a:cubicBezTo>
                      <a:pt x="24" y="121"/>
                      <a:pt x="24" y="121"/>
                      <a:pt x="23" y="121"/>
                    </a:cubicBezTo>
                    <a:cubicBezTo>
                      <a:pt x="23" y="121"/>
                      <a:pt x="23" y="121"/>
                      <a:pt x="23" y="121"/>
                    </a:cubicBezTo>
                    <a:cubicBezTo>
                      <a:pt x="22" y="121"/>
                      <a:pt x="22" y="120"/>
                      <a:pt x="22" y="120"/>
                    </a:cubicBezTo>
                    <a:cubicBezTo>
                      <a:pt x="22" y="120"/>
                      <a:pt x="22" y="119"/>
                      <a:pt x="22" y="119"/>
                    </a:cubicBezTo>
                    <a:cubicBezTo>
                      <a:pt x="21" y="119"/>
                      <a:pt x="21" y="118"/>
                      <a:pt x="21" y="118"/>
                    </a:cubicBezTo>
                    <a:cubicBezTo>
                      <a:pt x="21" y="118"/>
                      <a:pt x="20" y="117"/>
                      <a:pt x="20" y="117"/>
                    </a:cubicBezTo>
                    <a:cubicBezTo>
                      <a:pt x="19" y="115"/>
                      <a:pt x="17" y="114"/>
                      <a:pt x="16" y="112"/>
                    </a:cubicBezTo>
                    <a:cubicBezTo>
                      <a:pt x="15" y="111"/>
                      <a:pt x="14" y="110"/>
                      <a:pt x="13" y="109"/>
                    </a:cubicBezTo>
                    <a:cubicBezTo>
                      <a:pt x="12" y="108"/>
                      <a:pt x="11" y="107"/>
                      <a:pt x="10" y="107"/>
                    </a:cubicBezTo>
                    <a:cubicBezTo>
                      <a:pt x="9" y="106"/>
                      <a:pt x="9" y="106"/>
                      <a:pt x="8" y="106"/>
                    </a:cubicBezTo>
                    <a:cubicBezTo>
                      <a:pt x="8" y="106"/>
                      <a:pt x="8" y="106"/>
                      <a:pt x="8" y="106"/>
                    </a:cubicBezTo>
                    <a:cubicBezTo>
                      <a:pt x="7" y="105"/>
                      <a:pt x="7" y="105"/>
                      <a:pt x="7" y="105"/>
                    </a:cubicBezTo>
                    <a:cubicBezTo>
                      <a:pt x="7" y="104"/>
                      <a:pt x="7" y="104"/>
                      <a:pt x="7" y="103"/>
                    </a:cubicBezTo>
                    <a:cubicBezTo>
                      <a:pt x="7" y="102"/>
                      <a:pt x="8" y="102"/>
                      <a:pt x="8" y="101"/>
                    </a:cubicBezTo>
                    <a:cubicBezTo>
                      <a:pt x="8" y="100"/>
                      <a:pt x="8" y="100"/>
                      <a:pt x="8" y="99"/>
                    </a:cubicBezTo>
                    <a:cubicBezTo>
                      <a:pt x="8" y="99"/>
                      <a:pt x="8" y="98"/>
                      <a:pt x="9" y="97"/>
                    </a:cubicBezTo>
                    <a:cubicBezTo>
                      <a:pt x="9" y="97"/>
                      <a:pt x="9" y="96"/>
                      <a:pt x="9" y="95"/>
                    </a:cubicBezTo>
                    <a:cubicBezTo>
                      <a:pt x="9" y="95"/>
                      <a:pt x="9" y="94"/>
                      <a:pt x="9" y="93"/>
                    </a:cubicBezTo>
                    <a:cubicBezTo>
                      <a:pt x="9" y="92"/>
                      <a:pt x="9" y="92"/>
                      <a:pt x="10" y="91"/>
                    </a:cubicBezTo>
                    <a:cubicBezTo>
                      <a:pt x="10" y="90"/>
                      <a:pt x="10" y="90"/>
                      <a:pt x="10" y="90"/>
                    </a:cubicBezTo>
                    <a:cubicBezTo>
                      <a:pt x="10" y="90"/>
                      <a:pt x="10" y="89"/>
                      <a:pt x="10" y="89"/>
                    </a:cubicBezTo>
                    <a:cubicBezTo>
                      <a:pt x="10" y="89"/>
                      <a:pt x="10" y="88"/>
                      <a:pt x="10" y="88"/>
                    </a:cubicBezTo>
                    <a:cubicBezTo>
                      <a:pt x="10" y="88"/>
                      <a:pt x="10" y="87"/>
                      <a:pt x="10" y="87"/>
                    </a:cubicBezTo>
                    <a:cubicBezTo>
                      <a:pt x="11" y="87"/>
                      <a:pt x="12" y="86"/>
                      <a:pt x="13" y="85"/>
                    </a:cubicBezTo>
                    <a:cubicBezTo>
                      <a:pt x="13" y="84"/>
                      <a:pt x="14" y="82"/>
                      <a:pt x="15" y="81"/>
                    </a:cubicBezTo>
                    <a:cubicBezTo>
                      <a:pt x="15" y="79"/>
                      <a:pt x="16" y="78"/>
                      <a:pt x="16" y="76"/>
                    </a:cubicBezTo>
                    <a:cubicBezTo>
                      <a:pt x="17" y="75"/>
                      <a:pt x="17" y="74"/>
                      <a:pt x="17" y="73"/>
                    </a:cubicBezTo>
                    <a:cubicBezTo>
                      <a:pt x="17" y="73"/>
                      <a:pt x="17" y="73"/>
                      <a:pt x="17" y="73"/>
                    </a:cubicBezTo>
                    <a:cubicBezTo>
                      <a:pt x="17" y="72"/>
                      <a:pt x="17" y="72"/>
                      <a:pt x="17" y="72"/>
                    </a:cubicBezTo>
                    <a:cubicBezTo>
                      <a:pt x="17" y="71"/>
                      <a:pt x="17" y="71"/>
                      <a:pt x="17" y="71"/>
                    </a:cubicBezTo>
                    <a:cubicBezTo>
                      <a:pt x="16" y="70"/>
                      <a:pt x="16" y="70"/>
                      <a:pt x="16" y="70"/>
                    </a:cubicBezTo>
                    <a:cubicBezTo>
                      <a:pt x="16" y="69"/>
                      <a:pt x="16" y="69"/>
                      <a:pt x="16" y="69"/>
                    </a:cubicBezTo>
                    <a:cubicBezTo>
                      <a:pt x="15" y="69"/>
                      <a:pt x="15" y="69"/>
                      <a:pt x="15" y="68"/>
                    </a:cubicBezTo>
                    <a:cubicBezTo>
                      <a:pt x="15" y="68"/>
                      <a:pt x="15" y="68"/>
                      <a:pt x="15" y="68"/>
                    </a:cubicBezTo>
                    <a:cubicBezTo>
                      <a:pt x="15" y="68"/>
                      <a:pt x="14" y="67"/>
                      <a:pt x="14" y="67"/>
                    </a:cubicBezTo>
                    <a:cubicBezTo>
                      <a:pt x="14" y="67"/>
                      <a:pt x="14" y="67"/>
                      <a:pt x="14" y="67"/>
                    </a:cubicBezTo>
                    <a:cubicBezTo>
                      <a:pt x="14" y="66"/>
                      <a:pt x="14" y="65"/>
                      <a:pt x="14" y="64"/>
                    </a:cubicBezTo>
                    <a:cubicBezTo>
                      <a:pt x="14" y="63"/>
                      <a:pt x="14" y="62"/>
                      <a:pt x="14" y="61"/>
                    </a:cubicBezTo>
                    <a:cubicBezTo>
                      <a:pt x="14" y="60"/>
                      <a:pt x="13" y="59"/>
                      <a:pt x="13" y="58"/>
                    </a:cubicBezTo>
                    <a:cubicBezTo>
                      <a:pt x="12" y="58"/>
                      <a:pt x="11" y="57"/>
                      <a:pt x="11" y="56"/>
                    </a:cubicBezTo>
                    <a:cubicBezTo>
                      <a:pt x="10" y="55"/>
                      <a:pt x="9" y="55"/>
                      <a:pt x="9" y="54"/>
                    </a:cubicBezTo>
                    <a:cubicBezTo>
                      <a:pt x="8" y="54"/>
                      <a:pt x="8" y="53"/>
                      <a:pt x="8" y="53"/>
                    </a:cubicBezTo>
                    <a:cubicBezTo>
                      <a:pt x="7" y="52"/>
                      <a:pt x="7" y="51"/>
                      <a:pt x="7" y="51"/>
                    </a:cubicBezTo>
                    <a:cubicBezTo>
                      <a:pt x="7" y="50"/>
                      <a:pt x="7" y="50"/>
                      <a:pt x="7" y="49"/>
                    </a:cubicBezTo>
                    <a:cubicBezTo>
                      <a:pt x="7" y="49"/>
                      <a:pt x="7" y="49"/>
                      <a:pt x="7" y="49"/>
                    </a:cubicBezTo>
                    <a:cubicBezTo>
                      <a:pt x="7" y="49"/>
                      <a:pt x="7" y="48"/>
                      <a:pt x="7" y="48"/>
                    </a:cubicBezTo>
                    <a:cubicBezTo>
                      <a:pt x="7" y="48"/>
                      <a:pt x="7" y="48"/>
                      <a:pt x="7" y="48"/>
                    </a:cubicBezTo>
                    <a:cubicBezTo>
                      <a:pt x="7" y="48"/>
                      <a:pt x="7" y="48"/>
                      <a:pt x="7" y="48"/>
                    </a:cubicBezTo>
                    <a:cubicBezTo>
                      <a:pt x="8" y="47"/>
                      <a:pt x="8" y="47"/>
                      <a:pt x="8" y="47"/>
                    </a:cubicBezTo>
                    <a:cubicBezTo>
                      <a:pt x="8" y="46"/>
                      <a:pt x="8" y="46"/>
                      <a:pt x="8" y="45"/>
                    </a:cubicBezTo>
                    <a:cubicBezTo>
                      <a:pt x="8" y="45"/>
                      <a:pt x="8" y="44"/>
                      <a:pt x="8" y="44"/>
                    </a:cubicBezTo>
                    <a:cubicBezTo>
                      <a:pt x="8" y="44"/>
                      <a:pt x="8" y="43"/>
                      <a:pt x="8" y="43"/>
                    </a:cubicBezTo>
                    <a:cubicBezTo>
                      <a:pt x="8" y="42"/>
                      <a:pt x="8" y="42"/>
                      <a:pt x="8" y="42"/>
                    </a:cubicBezTo>
                    <a:cubicBezTo>
                      <a:pt x="9" y="42"/>
                      <a:pt x="9" y="42"/>
                      <a:pt x="9" y="42"/>
                    </a:cubicBezTo>
                    <a:cubicBezTo>
                      <a:pt x="9" y="42"/>
                      <a:pt x="9" y="41"/>
                      <a:pt x="9" y="41"/>
                    </a:cubicBezTo>
                    <a:cubicBezTo>
                      <a:pt x="10" y="41"/>
                      <a:pt x="10" y="41"/>
                      <a:pt x="10" y="41"/>
                    </a:cubicBezTo>
                    <a:cubicBezTo>
                      <a:pt x="10" y="40"/>
                      <a:pt x="10" y="40"/>
                      <a:pt x="10" y="40"/>
                    </a:cubicBezTo>
                    <a:cubicBezTo>
                      <a:pt x="10" y="40"/>
                      <a:pt x="10" y="39"/>
                      <a:pt x="10" y="39"/>
                    </a:cubicBezTo>
                    <a:cubicBezTo>
                      <a:pt x="10" y="39"/>
                      <a:pt x="10" y="38"/>
                      <a:pt x="10" y="38"/>
                    </a:cubicBezTo>
                    <a:cubicBezTo>
                      <a:pt x="10" y="38"/>
                      <a:pt x="10" y="38"/>
                      <a:pt x="9" y="37"/>
                    </a:cubicBezTo>
                    <a:cubicBezTo>
                      <a:pt x="9" y="37"/>
                      <a:pt x="9" y="37"/>
                      <a:pt x="9" y="37"/>
                    </a:cubicBezTo>
                    <a:cubicBezTo>
                      <a:pt x="8" y="37"/>
                      <a:pt x="8" y="37"/>
                      <a:pt x="8" y="36"/>
                    </a:cubicBezTo>
                    <a:cubicBezTo>
                      <a:pt x="8" y="36"/>
                      <a:pt x="8" y="36"/>
                      <a:pt x="8" y="36"/>
                    </a:cubicBezTo>
                    <a:cubicBezTo>
                      <a:pt x="8" y="36"/>
                      <a:pt x="8" y="35"/>
                      <a:pt x="8" y="35"/>
                    </a:cubicBezTo>
                    <a:cubicBezTo>
                      <a:pt x="8" y="35"/>
                      <a:pt x="8" y="35"/>
                      <a:pt x="8" y="34"/>
                    </a:cubicBezTo>
                    <a:cubicBezTo>
                      <a:pt x="8" y="34"/>
                      <a:pt x="8" y="34"/>
                      <a:pt x="8" y="33"/>
                    </a:cubicBezTo>
                    <a:cubicBezTo>
                      <a:pt x="8" y="33"/>
                      <a:pt x="8" y="33"/>
                      <a:pt x="8" y="32"/>
                    </a:cubicBezTo>
                    <a:cubicBezTo>
                      <a:pt x="8" y="32"/>
                      <a:pt x="8" y="32"/>
                      <a:pt x="7" y="32"/>
                    </a:cubicBezTo>
                    <a:cubicBezTo>
                      <a:pt x="7" y="31"/>
                      <a:pt x="7" y="31"/>
                      <a:pt x="7" y="31"/>
                    </a:cubicBezTo>
                    <a:cubicBezTo>
                      <a:pt x="6" y="31"/>
                      <a:pt x="6" y="31"/>
                      <a:pt x="5" y="30"/>
                    </a:cubicBezTo>
                    <a:cubicBezTo>
                      <a:pt x="4" y="29"/>
                      <a:pt x="4" y="29"/>
                      <a:pt x="3" y="28"/>
                    </a:cubicBezTo>
                    <a:cubicBezTo>
                      <a:pt x="2" y="27"/>
                      <a:pt x="2" y="26"/>
                      <a:pt x="1" y="26"/>
                    </a:cubicBezTo>
                    <a:cubicBezTo>
                      <a:pt x="1" y="25"/>
                      <a:pt x="1" y="24"/>
                      <a:pt x="1" y="24"/>
                    </a:cubicBezTo>
                    <a:cubicBezTo>
                      <a:pt x="1" y="24"/>
                      <a:pt x="1" y="23"/>
                      <a:pt x="1" y="22"/>
                    </a:cubicBezTo>
                    <a:cubicBezTo>
                      <a:pt x="1" y="21"/>
                      <a:pt x="1" y="19"/>
                      <a:pt x="1" y="18"/>
                    </a:cubicBezTo>
                    <a:cubicBezTo>
                      <a:pt x="1" y="17"/>
                      <a:pt x="1" y="15"/>
                      <a:pt x="2" y="14"/>
                    </a:cubicBezTo>
                    <a:cubicBezTo>
                      <a:pt x="2" y="13"/>
                      <a:pt x="2" y="12"/>
                      <a:pt x="2" y="11"/>
                    </a:cubicBezTo>
                    <a:cubicBezTo>
                      <a:pt x="2" y="11"/>
                      <a:pt x="2" y="11"/>
                      <a:pt x="2" y="11"/>
                    </a:cubicBezTo>
                    <a:cubicBezTo>
                      <a:pt x="2" y="10"/>
                      <a:pt x="2" y="10"/>
                      <a:pt x="3" y="10"/>
                    </a:cubicBezTo>
                    <a:cubicBezTo>
                      <a:pt x="3" y="9"/>
                      <a:pt x="4" y="9"/>
                      <a:pt x="4" y="9"/>
                    </a:cubicBezTo>
                    <a:cubicBezTo>
                      <a:pt x="5" y="9"/>
                      <a:pt x="5" y="9"/>
                      <a:pt x="5" y="9"/>
                    </a:cubicBezTo>
                    <a:cubicBezTo>
                      <a:pt x="6" y="9"/>
                      <a:pt x="6" y="9"/>
                      <a:pt x="6" y="9"/>
                    </a:cubicBezTo>
                    <a:cubicBezTo>
                      <a:pt x="6" y="9"/>
                      <a:pt x="6" y="9"/>
                      <a:pt x="6" y="9"/>
                    </a:cubicBezTo>
                    <a:cubicBezTo>
                      <a:pt x="7" y="9"/>
                      <a:pt x="7" y="9"/>
                      <a:pt x="7" y="9"/>
                    </a:cubicBezTo>
                    <a:cubicBezTo>
                      <a:pt x="8" y="9"/>
                      <a:pt x="9" y="9"/>
                      <a:pt x="9" y="9"/>
                    </a:cubicBezTo>
                    <a:cubicBezTo>
                      <a:pt x="10" y="8"/>
                      <a:pt x="10" y="8"/>
                      <a:pt x="11" y="8"/>
                    </a:cubicBezTo>
                    <a:cubicBezTo>
                      <a:pt x="11" y="8"/>
                      <a:pt x="12" y="8"/>
                      <a:pt x="12" y="7"/>
                    </a:cubicBezTo>
                    <a:cubicBezTo>
                      <a:pt x="12" y="7"/>
                      <a:pt x="13" y="7"/>
                      <a:pt x="13" y="6"/>
                    </a:cubicBezTo>
                    <a:cubicBezTo>
                      <a:pt x="13" y="6"/>
                      <a:pt x="13" y="6"/>
                      <a:pt x="13" y="6"/>
                    </a:cubicBezTo>
                    <a:cubicBezTo>
                      <a:pt x="14" y="5"/>
                      <a:pt x="14" y="5"/>
                      <a:pt x="14" y="5"/>
                    </a:cubicBezTo>
                    <a:cubicBezTo>
                      <a:pt x="15" y="5"/>
                      <a:pt x="15" y="5"/>
                      <a:pt x="16" y="5"/>
                    </a:cubicBezTo>
                    <a:cubicBezTo>
                      <a:pt x="16" y="4"/>
                      <a:pt x="16" y="4"/>
                      <a:pt x="17" y="4"/>
                    </a:cubicBezTo>
                    <a:cubicBezTo>
                      <a:pt x="17" y="4"/>
                      <a:pt x="18" y="4"/>
                      <a:pt x="18" y="4"/>
                    </a:cubicBezTo>
                    <a:cubicBezTo>
                      <a:pt x="18" y="4"/>
                      <a:pt x="19" y="3"/>
                      <a:pt x="19" y="3"/>
                    </a:cubicBezTo>
                    <a:cubicBezTo>
                      <a:pt x="19" y="3"/>
                      <a:pt x="20" y="3"/>
                      <a:pt x="20" y="3"/>
                    </a:cubicBezTo>
                    <a:cubicBezTo>
                      <a:pt x="20" y="2"/>
                      <a:pt x="20" y="2"/>
                      <a:pt x="20" y="2"/>
                    </a:cubicBezTo>
                    <a:cubicBezTo>
                      <a:pt x="20" y="2"/>
                      <a:pt x="20" y="2"/>
                      <a:pt x="20" y="2"/>
                    </a:cubicBezTo>
                    <a:cubicBezTo>
                      <a:pt x="21" y="2"/>
                      <a:pt x="21" y="2"/>
                      <a:pt x="21" y="2"/>
                    </a:cubicBezTo>
                    <a:cubicBezTo>
                      <a:pt x="21" y="2"/>
                      <a:pt x="21" y="1"/>
                      <a:pt x="21" y="1"/>
                    </a:cubicBezTo>
                    <a:cubicBezTo>
                      <a:pt x="21" y="1"/>
                      <a:pt x="21" y="1"/>
                      <a:pt x="21" y="1"/>
                    </a:cubicBezTo>
                    <a:cubicBezTo>
                      <a:pt x="21" y="1"/>
                      <a:pt x="21" y="1"/>
                      <a:pt x="22" y="2"/>
                    </a:cubicBezTo>
                    <a:cubicBezTo>
                      <a:pt x="22" y="2"/>
                      <a:pt x="22" y="2"/>
                      <a:pt x="22" y="2"/>
                    </a:cubicBezTo>
                    <a:cubicBezTo>
                      <a:pt x="22" y="2"/>
                      <a:pt x="22" y="2"/>
                      <a:pt x="22" y="2"/>
                    </a:cubicBezTo>
                    <a:cubicBezTo>
                      <a:pt x="22" y="2"/>
                      <a:pt x="22" y="2"/>
                      <a:pt x="23" y="3"/>
                    </a:cubicBezTo>
                    <a:cubicBezTo>
                      <a:pt x="23" y="3"/>
                      <a:pt x="23" y="3"/>
                      <a:pt x="23" y="3"/>
                    </a:cubicBezTo>
                    <a:cubicBezTo>
                      <a:pt x="23" y="3"/>
                      <a:pt x="23" y="3"/>
                      <a:pt x="23" y="3"/>
                    </a:cubicBezTo>
                    <a:cubicBezTo>
                      <a:pt x="23" y="4"/>
                      <a:pt x="23" y="4"/>
                      <a:pt x="23" y="4"/>
                    </a:cubicBezTo>
                    <a:cubicBezTo>
                      <a:pt x="23" y="4"/>
                      <a:pt x="23" y="4"/>
                      <a:pt x="23" y="5"/>
                    </a:cubicBezTo>
                    <a:cubicBezTo>
                      <a:pt x="23" y="5"/>
                      <a:pt x="23" y="5"/>
                      <a:pt x="23" y="6"/>
                    </a:cubicBezTo>
                    <a:cubicBezTo>
                      <a:pt x="23" y="6"/>
                      <a:pt x="23" y="6"/>
                      <a:pt x="23" y="7"/>
                    </a:cubicBezTo>
                    <a:cubicBezTo>
                      <a:pt x="23" y="7"/>
                      <a:pt x="23" y="7"/>
                      <a:pt x="23" y="8"/>
                    </a:cubicBezTo>
                    <a:cubicBezTo>
                      <a:pt x="23" y="8"/>
                      <a:pt x="23" y="9"/>
                      <a:pt x="23" y="9"/>
                    </a:cubicBezTo>
                    <a:cubicBezTo>
                      <a:pt x="23" y="9"/>
                      <a:pt x="24" y="9"/>
                      <a:pt x="24" y="9"/>
                    </a:cubicBezTo>
                    <a:cubicBezTo>
                      <a:pt x="24" y="10"/>
                      <a:pt x="24" y="10"/>
                      <a:pt x="24" y="10"/>
                    </a:cubicBezTo>
                    <a:cubicBezTo>
                      <a:pt x="24" y="10"/>
                      <a:pt x="24" y="10"/>
                      <a:pt x="25" y="10"/>
                    </a:cubicBezTo>
                    <a:cubicBezTo>
                      <a:pt x="25" y="10"/>
                      <a:pt x="25" y="10"/>
                      <a:pt x="25" y="10"/>
                    </a:cubicBezTo>
                    <a:cubicBezTo>
                      <a:pt x="25" y="10"/>
                      <a:pt x="25" y="10"/>
                      <a:pt x="26" y="10"/>
                    </a:cubicBezTo>
                    <a:cubicBezTo>
                      <a:pt x="26" y="10"/>
                      <a:pt x="26" y="10"/>
                      <a:pt x="26" y="10"/>
                    </a:cubicBezTo>
                    <a:cubicBezTo>
                      <a:pt x="26" y="10"/>
                      <a:pt x="26" y="10"/>
                      <a:pt x="26" y="10"/>
                    </a:cubicBezTo>
                    <a:cubicBezTo>
                      <a:pt x="26" y="10"/>
                      <a:pt x="26"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9" y="10"/>
                      <a:pt x="29" y="10"/>
                      <a:pt x="29" y="10"/>
                    </a:cubicBezTo>
                    <a:cubicBezTo>
                      <a:pt x="29" y="11"/>
                      <a:pt x="29" y="11"/>
                      <a:pt x="29" y="11"/>
                    </a:cubicBezTo>
                    <a:cubicBezTo>
                      <a:pt x="29" y="11"/>
                      <a:pt x="29" y="12"/>
                      <a:pt x="29" y="12"/>
                    </a:cubicBezTo>
                    <a:cubicBezTo>
                      <a:pt x="29" y="13"/>
                      <a:pt x="30" y="13"/>
                      <a:pt x="29" y="14"/>
                    </a:cubicBezTo>
                    <a:cubicBezTo>
                      <a:pt x="29" y="14"/>
                      <a:pt x="29" y="14"/>
                      <a:pt x="29" y="15"/>
                    </a:cubicBezTo>
                    <a:cubicBezTo>
                      <a:pt x="29" y="15"/>
                      <a:pt x="29" y="16"/>
                      <a:pt x="29" y="16"/>
                    </a:cubicBezTo>
                    <a:cubicBezTo>
                      <a:pt x="29" y="16"/>
                      <a:pt x="29" y="17"/>
                      <a:pt x="29" y="17"/>
                    </a:cubicBezTo>
                    <a:cubicBezTo>
                      <a:pt x="29" y="17"/>
                      <a:pt x="29" y="17"/>
                      <a:pt x="29" y="18"/>
                    </a:cubicBezTo>
                    <a:cubicBezTo>
                      <a:pt x="29" y="18"/>
                      <a:pt x="29" y="18"/>
                      <a:pt x="29" y="19"/>
                    </a:cubicBezTo>
                    <a:cubicBezTo>
                      <a:pt x="29" y="19"/>
                      <a:pt x="29" y="19"/>
                      <a:pt x="29" y="20"/>
                    </a:cubicBezTo>
                    <a:cubicBezTo>
                      <a:pt x="29" y="20"/>
                      <a:pt x="29" y="21"/>
                      <a:pt x="29" y="21"/>
                    </a:cubicBezTo>
                    <a:cubicBezTo>
                      <a:pt x="28" y="21"/>
                      <a:pt x="28" y="21"/>
                      <a:pt x="28" y="22"/>
                    </a:cubicBezTo>
                    <a:cubicBezTo>
                      <a:pt x="28" y="22"/>
                      <a:pt x="28" y="22"/>
                      <a:pt x="28" y="22"/>
                    </a:cubicBezTo>
                    <a:cubicBezTo>
                      <a:pt x="28" y="22"/>
                      <a:pt x="28" y="23"/>
                      <a:pt x="28" y="23"/>
                    </a:cubicBezTo>
                    <a:cubicBezTo>
                      <a:pt x="27" y="23"/>
                      <a:pt x="27" y="23"/>
                      <a:pt x="27" y="23"/>
                    </a:cubicBezTo>
                    <a:cubicBezTo>
                      <a:pt x="27" y="24"/>
                      <a:pt x="27" y="24"/>
                      <a:pt x="27" y="24"/>
                    </a:cubicBezTo>
                    <a:cubicBezTo>
                      <a:pt x="27" y="24"/>
                      <a:pt x="26" y="25"/>
                      <a:pt x="26" y="25"/>
                    </a:cubicBezTo>
                    <a:cubicBezTo>
                      <a:pt x="26" y="25"/>
                      <a:pt x="27" y="26"/>
                      <a:pt x="27" y="26"/>
                    </a:cubicBezTo>
                    <a:cubicBezTo>
                      <a:pt x="27" y="27"/>
                      <a:pt x="27" y="27"/>
                      <a:pt x="27" y="27"/>
                    </a:cubicBezTo>
                    <a:cubicBezTo>
                      <a:pt x="27" y="27"/>
                      <a:pt x="27" y="28"/>
                      <a:pt x="27" y="28"/>
                    </a:cubicBezTo>
                    <a:cubicBezTo>
                      <a:pt x="28" y="28"/>
                      <a:pt x="28" y="28"/>
                      <a:pt x="28" y="28"/>
                    </a:cubicBezTo>
                    <a:cubicBezTo>
                      <a:pt x="28" y="28"/>
                      <a:pt x="28" y="28"/>
                      <a:pt x="28" y="28"/>
                    </a:cubicBezTo>
                    <a:cubicBezTo>
                      <a:pt x="29" y="28"/>
                      <a:pt x="29" y="28"/>
                      <a:pt x="29" y="28"/>
                    </a:cubicBezTo>
                    <a:cubicBezTo>
                      <a:pt x="30" y="28"/>
                      <a:pt x="30" y="27"/>
                      <a:pt x="31" y="27"/>
                    </a:cubicBezTo>
                    <a:cubicBezTo>
                      <a:pt x="31" y="27"/>
                      <a:pt x="32" y="26"/>
                      <a:pt x="32" y="26"/>
                    </a:cubicBezTo>
                    <a:cubicBezTo>
                      <a:pt x="33" y="26"/>
                      <a:pt x="33" y="25"/>
                      <a:pt x="33" y="25"/>
                    </a:cubicBezTo>
                    <a:cubicBezTo>
                      <a:pt x="34" y="25"/>
                      <a:pt x="34" y="25"/>
                      <a:pt x="34" y="25"/>
                    </a:cubicBezTo>
                    <a:cubicBezTo>
                      <a:pt x="34" y="25"/>
                      <a:pt x="34" y="24"/>
                      <a:pt x="34" y="24"/>
                    </a:cubicBezTo>
                    <a:cubicBezTo>
                      <a:pt x="34" y="24"/>
                      <a:pt x="34" y="24"/>
                      <a:pt x="35" y="24"/>
                    </a:cubicBezTo>
                    <a:cubicBezTo>
                      <a:pt x="35" y="24"/>
                      <a:pt x="35" y="24"/>
                      <a:pt x="35" y="24"/>
                    </a:cubicBezTo>
                    <a:cubicBezTo>
                      <a:pt x="35" y="24"/>
                      <a:pt x="36" y="23"/>
                      <a:pt x="36" y="23"/>
                    </a:cubicBezTo>
                    <a:cubicBezTo>
                      <a:pt x="36" y="23"/>
                      <a:pt x="36" y="23"/>
                      <a:pt x="37" y="23"/>
                    </a:cubicBezTo>
                    <a:cubicBezTo>
                      <a:pt x="37" y="23"/>
                      <a:pt x="37" y="23"/>
                      <a:pt x="38" y="22"/>
                    </a:cubicBezTo>
                    <a:cubicBezTo>
                      <a:pt x="38" y="22"/>
                      <a:pt x="38" y="22"/>
                      <a:pt x="38" y="22"/>
                    </a:cubicBezTo>
                    <a:cubicBezTo>
                      <a:pt x="39" y="22"/>
                      <a:pt x="39" y="22"/>
                      <a:pt x="39" y="22"/>
                    </a:cubicBezTo>
                    <a:cubicBezTo>
                      <a:pt x="39" y="22"/>
                      <a:pt x="39" y="23"/>
                      <a:pt x="39" y="23"/>
                    </a:cubicBezTo>
                    <a:cubicBezTo>
                      <a:pt x="40" y="23"/>
                      <a:pt x="40" y="23"/>
                      <a:pt x="40" y="23"/>
                    </a:cubicBezTo>
                    <a:cubicBezTo>
                      <a:pt x="40" y="23"/>
                      <a:pt x="40" y="23"/>
                      <a:pt x="40" y="23"/>
                    </a:cubicBezTo>
                    <a:cubicBezTo>
                      <a:pt x="40" y="23"/>
                      <a:pt x="41" y="24"/>
                      <a:pt x="41" y="24"/>
                    </a:cubicBezTo>
                    <a:cubicBezTo>
                      <a:pt x="41" y="24"/>
                      <a:pt x="41" y="24"/>
                      <a:pt x="41" y="24"/>
                    </a:cubicBezTo>
                    <a:cubicBezTo>
                      <a:pt x="41" y="24"/>
                      <a:pt x="42" y="24"/>
                      <a:pt x="42" y="24"/>
                    </a:cubicBezTo>
                    <a:cubicBezTo>
                      <a:pt x="42" y="24"/>
                      <a:pt x="42" y="24"/>
                      <a:pt x="42" y="24"/>
                    </a:cubicBezTo>
                    <a:cubicBezTo>
                      <a:pt x="43" y="24"/>
                      <a:pt x="43" y="24"/>
                      <a:pt x="44" y="24"/>
                    </a:cubicBezTo>
                    <a:cubicBezTo>
                      <a:pt x="44" y="24"/>
                      <a:pt x="44" y="24"/>
                      <a:pt x="45" y="24"/>
                    </a:cubicBezTo>
                    <a:cubicBezTo>
                      <a:pt x="45" y="23"/>
                      <a:pt x="46" y="23"/>
                      <a:pt x="46" y="23"/>
                    </a:cubicBezTo>
                    <a:cubicBezTo>
                      <a:pt x="46" y="22"/>
                      <a:pt x="46" y="22"/>
                      <a:pt x="47" y="22"/>
                    </a:cubicBezTo>
                    <a:cubicBezTo>
                      <a:pt x="47" y="22"/>
                      <a:pt x="47" y="21"/>
                      <a:pt x="47" y="21"/>
                    </a:cubicBezTo>
                    <a:cubicBezTo>
                      <a:pt x="47" y="21"/>
                      <a:pt x="48" y="21"/>
                      <a:pt x="48" y="21"/>
                    </a:cubicBezTo>
                    <a:cubicBezTo>
                      <a:pt x="48" y="21"/>
                      <a:pt x="49" y="21"/>
                      <a:pt x="49" y="21"/>
                    </a:cubicBezTo>
                    <a:cubicBezTo>
                      <a:pt x="49" y="20"/>
                      <a:pt x="50" y="20"/>
                      <a:pt x="50" y="20"/>
                    </a:cubicBezTo>
                    <a:cubicBezTo>
                      <a:pt x="51" y="20"/>
                      <a:pt x="51" y="20"/>
                      <a:pt x="51" y="20"/>
                    </a:cubicBezTo>
                    <a:cubicBezTo>
                      <a:pt x="52" y="21"/>
                      <a:pt x="52" y="21"/>
                      <a:pt x="52" y="21"/>
                    </a:cubicBezTo>
                    <a:cubicBezTo>
                      <a:pt x="53" y="21"/>
                      <a:pt x="53" y="21"/>
                      <a:pt x="53" y="21"/>
                    </a:cubicBezTo>
                    <a:cubicBezTo>
                      <a:pt x="53" y="21"/>
                      <a:pt x="53" y="21"/>
                      <a:pt x="54" y="22"/>
                    </a:cubicBezTo>
                    <a:cubicBezTo>
                      <a:pt x="54" y="23"/>
                      <a:pt x="54" y="23"/>
                      <a:pt x="54" y="23"/>
                    </a:cubicBezTo>
                    <a:cubicBezTo>
                      <a:pt x="55" y="23"/>
                      <a:pt x="55" y="24"/>
                      <a:pt x="56" y="24"/>
                    </a:cubicBezTo>
                    <a:cubicBezTo>
                      <a:pt x="56" y="24"/>
                      <a:pt x="57" y="25"/>
                      <a:pt x="57" y="25"/>
                    </a:cubicBezTo>
                    <a:cubicBezTo>
                      <a:pt x="57" y="26"/>
                      <a:pt x="58" y="26"/>
                      <a:pt x="58" y="27"/>
                    </a:cubicBezTo>
                    <a:cubicBezTo>
                      <a:pt x="59" y="27"/>
                      <a:pt x="59" y="27"/>
                      <a:pt x="60" y="28"/>
                    </a:cubicBezTo>
                    <a:cubicBezTo>
                      <a:pt x="60" y="28"/>
                      <a:pt x="60" y="28"/>
                      <a:pt x="61" y="28"/>
                    </a:cubicBezTo>
                    <a:cubicBezTo>
                      <a:pt x="61" y="29"/>
                      <a:pt x="61" y="29"/>
                      <a:pt x="61" y="30"/>
                    </a:cubicBezTo>
                    <a:cubicBezTo>
                      <a:pt x="61" y="30"/>
                      <a:pt x="61" y="31"/>
                      <a:pt x="61" y="31"/>
                    </a:cubicBezTo>
                    <a:cubicBezTo>
                      <a:pt x="60" y="32"/>
                      <a:pt x="60" y="32"/>
                      <a:pt x="60" y="33"/>
                    </a:cubicBezTo>
                    <a:cubicBezTo>
                      <a:pt x="60" y="33"/>
                      <a:pt x="60" y="34"/>
                      <a:pt x="60" y="34"/>
                    </a:cubicBezTo>
                    <a:cubicBezTo>
                      <a:pt x="60" y="35"/>
                      <a:pt x="60" y="35"/>
                      <a:pt x="60" y="36"/>
                    </a:cubicBezTo>
                    <a:cubicBezTo>
                      <a:pt x="60" y="36"/>
                      <a:pt x="60" y="37"/>
                      <a:pt x="60" y="37"/>
                    </a:cubicBezTo>
                    <a:cubicBezTo>
                      <a:pt x="60" y="37"/>
                      <a:pt x="61" y="38"/>
                      <a:pt x="61" y="38"/>
                    </a:cubicBezTo>
                    <a:cubicBezTo>
                      <a:pt x="62" y="38"/>
                      <a:pt x="62" y="38"/>
                      <a:pt x="63" y="39"/>
                    </a:cubicBezTo>
                    <a:cubicBezTo>
                      <a:pt x="64" y="39"/>
                      <a:pt x="64" y="40"/>
                      <a:pt x="65" y="41"/>
                    </a:cubicBezTo>
                    <a:cubicBezTo>
                      <a:pt x="66" y="42"/>
                      <a:pt x="66" y="42"/>
                      <a:pt x="66" y="43"/>
                    </a:cubicBezTo>
                    <a:cubicBezTo>
                      <a:pt x="67" y="44"/>
                      <a:pt x="67" y="45"/>
                      <a:pt x="67" y="46"/>
                    </a:cubicBezTo>
                    <a:cubicBezTo>
                      <a:pt x="67" y="47"/>
                      <a:pt x="67" y="47"/>
                      <a:pt x="67" y="47"/>
                    </a:cubicBezTo>
                    <a:cubicBezTo>
                      <a:pt x="67" y="48"/>
                      <a:pt x="67" y="48"/>
                      <a:pt x="67" y="48"/>
                    </a:cubicBezTo>
                    <a:cubicBezTo>
                      <a:pt x="67" y="48"/>
                      <a:pt x="67" y="49"/>
                      <a:pt x="67" y="49"/>
                    </a:cubicBezTo>
                    <a:cubicBezTo>
                      <a:pt x="67" y="49"/>
                      <a:pt x="67" y="50"/>
                      <a:pt x="67" y="50"/>
                    </a:cubicBezTo>
                    <a:cubicBezTo>
                      <a:pt x="67" y="50"/>
                      <a:pt x="67" y="51"/>
                      <a:pt x="67" y="51"/>
                    </a:cubicBezTo>
                    <a:cubicBezTo>
                      <a:pt x="67" y="52"/>
                      <a:pt x="67" y="52"/>
                      <a:pt x="67" y="53"/>
                    </a:cubicBezTo>
                    <a:cubicBezTo>
                      <a:pt x="67" y="53"/>
                      <a:pt x="67" y="53"/>
                      <a:pt x="67" y="54"/>
                    </a:cubicBezTo>
                    <a:cubicBezTo>
                      <a:pt x="67" y="54"/>
                      <a:pt x="67" y="55"/>
                      <a:pt x="66" y="55"/>
                    </a:cubicBezTo>
                    <a:cubicBezTo>
                      <a:pt x="66" y="55"/>
                      <a:pt x="66" y="55"/>
                      <a:pt x="66" y="55"/>
                    </a:cubicBezTo>
                    <a:cubicBezTo>
                      <a:pt x="66" y="54"/>
                      <a:pt x="65" y="54"/>
                      <a:pt x="65" y="54"/>
                    </a:cubicBezTo>
                    <a:cubicBezTo>
                      <a:pt x="65" y="54"/>
                      <a:pt x="65" y="54"/>
                      <a:pt x="65" y="54"/>
                    </a:cubicBezTo>
                    <a:cubicBezTo>
                      <a:pt x="64" y="54"/>
                      <a:pt x="64" y="54"/>
                      <a:pt x="64" y="54"/>
                    </a:cubicBezTo>
                    <a:cubicBezTo>
                      <a:pt x="63" y="54"/>
                      <a:pt x="63" y="54"/>
                      <a:pt x="63" y="54"/>
                    </a:cubicBezTo>
                    <a:cubicBezTo>
                      <a:pt x="62" y="54"/>
                      <a:pt x="62" y="54"/>
                      <a:pt x="62" y="54"/>
                    </a:cubicBezTo>
                    <a:cubicBezTo>
                      <a:pt x="62" y="54"/>
                      <a:pt x="61" y="54"/>
                      <a:pt x="61" y="54"/>
                    </a:cubicBezTo>
                    <a:cubicBezTo>
                      <a:pt x="61" y="54"/>
                      <a:pt x="60" y="54"/>
                      <a:pt x="60" y="54"/>
                    </a:cubicBezTo>
                    <a:cubicBezTo>
                      <a:pt x="60" y="54"/>
                      <a:pt x="60" y="54"/>
                      <a:pt x="59" y="54"/>
                    </a:cubicBezTo>
                    <a:cubicBezTo>
                      <a:pt x="59" y="54"/>
                      <a:pt x="59" y="54"/>
                      <a:pt x="58" y="54"/>
                    </a:cubicBezTo>
                    <a:cubicBezTo>
                      <a:pt x="58" y="54"/>
                      <a:pt x="58" y="54"/>
                      <a:pt x="57" y="54"/>
                    </a:cubicBezTo>
                    <a:cubicBezTo>
                      <a:pt x="57" y="54"/>
                      <a:pt x="57" y="54"/>
                      <a:pt x="56" y="54"/>
                    </a:cubicBezTo>
                    <a:cubicBezTo>
                      <a:pt x="56" y="54"/>
                      <a:pt x="56" y="54"/>
                      <a:pt x="56" y="54"/>
                    </a:cubicBezTo>
                    <a:cubicBezTo>
                      <a:pt x="55" y="54"/>
                      <a:pt x="55" y="54"/>
                      <a:pt x="55" y="54"/>
                    </a:cubicBezTo>
                    <a:cubicBezTo>
                      <a:pt x="55" y="54"/>
                      <a:pt x="55" y="54"/>
                      <a:pt x="55" y="54"/>
                    </a:cubicBezTo>
                    <a:cubicBezTo>
                      <a:pt x="55" y="54"/>
                      <a:pt x="54" y="54"/>
                      <a:pt x="54" y="54"/>
                    </a:cubicBezTo>
                    <a:cubicBezTo>
                      <a:pt x="54" y="54"/>
                      <a:pt x="54" y="54"/>
                      <a:pt x="54" y="54"/>
                    </a:cubicBezTo>
                    <a:cubicBezTo>
                      <a:pt x="54" y="54"/>
                      <a:pt x="54" y="54"/>
                      <a:pt x="54" y="54"/>
                    </a:cubicBezTo>
                    <a:cubicBezTo>
                      <a:pt x="53" y="54"/>
                      <a:pt x="53" y="54"/>
                      <a:pt x="53" y="54"/>
                    </a:cubicBezTo>
                    <a:cubicBezTo>
                      <a:pt x="53" y="54"/>
                      <a:pt x="53" y="54"/>
                      <a:pt x="53" y="54"/>
                    </a:cubicBezTo>
                    <a:cubicBezTo>
                      <a:pt x="53" y="54"/>
                      <a:pt x="52" y="54"/>
                      <a:pt x="52" y="54"/>
                    </a:cubicBezTo>
                    <a:cubicBezTo>
                      <a:pt x="52" y="54"/>
                      <a:pt x="51" y="54"/>
                      <a:pt x="50" y="54"/>
                    </a:cubicBezTo>
                    <a:cubicBezTo>
                      <a:pt x="49" y="55"/>
                      <a:pt x="48" y="55"/>
                      <a:pt x="47" y="56"/>
                    </a:cubicBezTo>
                    <a:cubicBezTo>
                      <a:pt x="46" y="56"/>
                      <a:pt x="45" y="57"/>
                      <a:pt x="44" y="57"/>
                    </a:cubicBezTo>
                    <a:cubicBezTo>
                      <a:pt x="44" y="58"/>
                      <a:pt x="43" y="59"/>
                      <a:pt x="42" y="60"/>
                    </a:cubicBezTo>
                    <a:cubicBezTo>
                      <a:pt x="42" y="61"/>
                      <a:pt x="41" y="61"/>
                      <a:pt x="41" y="62"/>
                    </a:cubicBezTo>
                    <a:cubicBezTo>
                      <a:pt x="41" y="62"/>
                      <a:pt x="41" y="63"/>
                      <a:pt x="41" y="63"/>
                    </a:cubicBezTo>
                    <a:cubicBezTo>
                      <a:pt x="41" y="63"/>
                      <a:pt x="41" y="64"/>
                      <a:pt x="41" y="64"/>
                    </a:cubicBezTo>
                    <a:cubicBezTo>
                      <a:pt x="41" y="64"/>
                      <a:pt x="41" y="65"/>
                      <a:pt x="41" y="65"/>
                    </a:cubicBezTo>
                    <a:cubicBezTo>
                      <a:pt x="42" y="65"/>
                      <a:pt x="42" y="66"/>
                      <a:pt x="42" y="66"/>
                    </a:cubicBezTo>
                    <a:cubicBezTo>
                      <a:pt x="42" y="66"/>
                      <a:pt x="42" y="66"/>
                      <a:pt x="42" y="66"/>
                    </a:cubicBezTo>
                    <a:cubicBezTo>
                      <a:pt x="42" y="67"/>
                      <a:pt x="42" y="67"/>
                      <a:pt x="42" y="67"/>
                    </a:cubicBezTo>
                    <a:cubicBezTo>
                      <a:pt x="42" y="67"/>
                      <a:pt x="42" y="68"/>
                      <a:pt x="42" y="68"/>
                    </a:cubicBezTo>
                    <a:cubicBezTo>
                      <a:pt x="42" y="68"/>
                      <a:pt x="42" y="69"/>
                      <a:pt x="43" y="69"/>
                    </a:cubicBezTo>
                    <a:cubicBezTo>
                      <a:pt x="43" y="69"/>
                      <a:pt x="43" y="70"/>
                      <a:pt x="43" y="70"/>
                    </a:cubicBezTo>
                    <a:cubicBezTo>
                      <a:pt x="43" y="70"/>
                      <a:pt x="43" y="71"/>
                      <a:pt x="43" y="71"/>
                    </a:cubicBezTo>
                    <a:cubicBezTo>
                      <a:pt x="43" y="71"/>
                      <a:pt x="43" y="71"/>
                      <a:pt x="43" y="71"/>
                    </a:cubicBezTo>
                    <a:cubicBezTo>
                      <a:pt x="44" y="72"/>
                      <a:pt x="44" y="72"/>
                      <a:pt x="44" y="72"/>
                    </a:cubicBezTo>
                    <a:cubicBezTo>
                      <a:pt x="44" y="72"/>
                      <a:pt x="44" y="72"/>
                      <a:pt x="44" y="73"/>
                    </a:cubicBezTo>
                    <a:cubicBezTo>
                      <a:pt x="44" y="73"/>
                      <a:pt x="44" y="73"/>
                      <a:pt x="44" y="73"/>
                    </a:cubicBezTo>
                    <a:cubicBezTo>
                      <a:pt x="44" y="73"/>
                      <a:pt x="44" y="74"/>
                      <a:pt x="44" y="74"/>
                    </a:cubicBezTo>
                    <a:cubicBezTo>
                      <a:pt x="44" y="74"/>
                      <a:pt x="44" y="74"/>
                      <a:pt x="44" y="74"/>
                    </a:cubicBezTo>
                    <a:cubicBezTo>
                      <a:pt x="43" y="74"/>
                      <a:pt x="43" y="74"/>
                      <a:pt x="43" y="73"/>
                    </a:cubicBezTo>
                    <a:cubicBezTo>
                      <a:pt x="42" y="73"/>
                      <a:pt x="42" y="73"/>
                      <a:pt x="42" y="73"/>
                    </a:cubicBezTo>
                    <a:cubicBezTo>
                      <a:pt x="41" y="73"/>
                      <a:pt x="41" y="73"/>
                      <a:pt x="41" y="72"/>
                    </a:cubicBezTo>
                    <a:cubicBezTo>
                      <a:pt x="41" y="72"/>
                      <a:pt x="40" y="72"/>
                      <a:pt x="40" y="72"/>
                    </a:cubicBezTo>
                    <a:cubicBezTo>
                      <a:pt x="40" y="71"/>
                      <a:pt x="40" y="71"/>
                      <a:pt x="39" y="71"/>
                    </a:cubicBezTo>
                    <a:cubicBezTo>
                      <a:pt x="39" y="70"/>
                      <a:pt x="39" y="70"/>
                      <a:pt x="38" y="70"/>
                    </a:cubicBezTo>
                    <a:cubicBezTo>
                      <a:pt x="38" y="70"/>
                      <a:pt x="37" y="69"/>
                      <a:pt x="37" y="69"/>
                    </a:cubicBezTo>
                    <a:cubicBezTo>
                      <a:pt x="36" y="69"/>
                      <a:pt x="36" y="69"/>
                      <a:pt x="35" y="69"/>
                    </a:cubicBezTo>
                    <a:cubicBezTo>
                      <a:pt x="35" y="69"/>
                      <a:pt x="35" y="69"/>
                      <a:pt x="35" y="69"/>
                    </a:cubicBezTo>
                    <a:cubicBezTo>
                      <a:pt x="35" y="69"/>
                      <a:pt x="35" y="69"/>
                      <a:pt x="35" y="69"/>
                    </a:cubicBezTo>
                    <a:cubicBezTo>
                      <a:pt x="35" y="69"/>
                      <a:pt x="35" y="69"/>
                      <a:pt x="35" y="69"/>
                    </a:cubicBezTo>
                    <a:cubicBezTo>
                      <a:pt x="34" y="69"/>
                      <a:pt x="34" y="69"/>
                      <a:pt x="34" y="69"/>
                    </a:cubicBezTo>
                    <a:cubicBezTo>
                      <a:pt x="34" y="69"/>
                      <a:pt x="34" y="69"/>
                      <a:pt x="34" y="69"/>
                    </a:cubicBezTo>
                    <a:cubicBezTo>
                      <a:pt x="34" y="69"/>
                      <a:pt x="34" y="69"/>
                      <a:pt x="34" y="69"/>
                    </a:cubicBezTo>
                    <a:cubicBezTo>
                      <a:pt x="34" y="69"/>
                      <a:pt x="34" y="69"/>
                      <a:pt x="34" y="69"/>
                    </a:cubicBezTo>
                    <a:cubicBezTo>
                      <a:pt x="34" y="69"/>
                      <a:pt x="34" y="69"/>
                      <a:pt x="33" y="69"/>
                    </a:cubicBezTo>
                    <a:cubicBezTo>
                      <a:pt x="33" y="69"/>
                      <a:pt x="32" y="69"/>
                      <a:pt x="31" y="69"/>
                    </a:cubicBezTo>
                    <a:cubicBezTo>
                      <a:pt x="31" y="69"/>
                      <a:pt x="30" y="68"/>
                      <a:pt x="30" y="68"/>
                    </a:cubicBezTo>
                    <a:cubicBezTo>
                      <a:pt x="30" y="68"/>
                      <a:pt x="29" y="67"/>
                      <a:pt x="29" y="67"/>
                    </a:cubicBezTo>
                    <a:cubicBezTo>
                      <a:pt x="29" y="66"/>
                      <a:pt x="29" y="65"/>
                      <a:pt x="28" y="65"/>
                    </a:cubicBezTo>
                    <a:cubicBezTo>
                      <a:pt x="28" y="64"/>
                      <a:pt x="28" y="64"/>
                      <a:pt x="28" y="64"/>
                    </a:cubicBezTo>
                    <a:cubicBezTo>
                      <a:pt x="28" y="64"/>
                      <a:pt x="28" y="64"/>
                      <a:pt x="28" y="63"/>
                    </a:cubicBezTo>
                    <a:cubicBezTo>
                      <a:pt x="28" y="63"/>
                      <a:pt x="27" y="63"/>
                      <a:pt x="27" y="63"/>
                    </a:cubicBezTo>
                    <a:cubicBezTo>
                      <a:pt x="27" y="63"/>
                      <a:pt x="27" y="62"/>
                      <a:pt x="26" y="62"/>
                    </a:cubicBezTo>
                    <a:cubicBezTo>
                      <a:pt x="26" y="62"/>
                      <a:pt x="25" y="62"/>
                      <a:pt x="25" y="62"/>
                    </a:cubicBezTo>
                    <a:cubicBezTo>
                      <a:pt x="25" y="62"/>
                      <a:pt x="24" y="62"/>
                      <a:pt x="24" y="62"/>
                    </a:cubicBezTo>
                    <a:cubicBezTo>
                      <a:pt x="23" y="62"/>
                      <a:pt x="23" y="63"/>
                      <a:pt x="22" y="63"/>
                    </a:cubicBezTo>
                    <a:cubicBezTo>
                      <a:pt x="22" y="63"/>
                      <a:pt x="21" y="63"/>
                      <a:pt x="21" y="64"/>
                    </a:cubicBezTo>
                    <a:cubicBezTo>
                      <a:pt x="21" y="64"/>
                      <a:pt x="21" y="64"/>
                      <a:pt x="20" y="64"/>
                    </a:cubicBezTo>
                    <a:cubicBezTo>
                      <a:pt x="20" y="65"/>
                      <a:pt x="20" y="65"/>
                      <a:pt x="20" y="65"/>
                    </a:cubicBezTo>
                    <a:cubicBezTo>
                      <a:pt x="20" y="65"/>
                      <a:pt x="20" y="65"/>
                      <a:pt x="20" y="66"/>
                    </a:cubicBezTo>
                    <a:cubicBezTo>
                      <a:pt x="20" y="66"/>
                      <a:pt x="20" y="66"/>
                      <a:pt x="20" y="66"/>
                    </a:cubicBezTo>
                    <a:cubicBezTo>
                      <a:pt x="20" y="66"/>
                      <a:pt x="20" y="67"/>
                      <a:pt x="20" y="67"/>
                    </a:cubicBezTo>
                    <a:cubicBezTo>
                      <a:pt x="21" y="67"/>
                      <a:pt x="21" y="68"/>
                      <a:pt x="21" y="69"/>
                    </a:cubicBezTo>
                    <a:cubicBezTo>
                      <a:pt x="21" y="70"/>
                      <a:pt x="20" y="70"/>
                      <a:pt x="20" y="71"/>
                    </a:cubicBezTo>
                    <a:cubicBezTo>
                      <a:pt x="20" y="72"/>
                      <a:pt x="20" y="73"/>
                      <a:pt x="19" y="74"/>
                    </a:cubicBezTo>
                    <a:cubicBezTo>
                      <a:pt x="19" y="75"/>
                      <a:pt x="18" y="76"/>
                      <a:pt x="18" y="77"/>
                    </a:cubicBezTo>
                    <a:cubicBezTo>
                      <a:pt x="18" y="78"/>
                      <a:pt x="18" y="79"/>
                      <a:pt x="17" y="79"/>
                    </a:cubicBezTo>
                    <a:cubicBezTo>
                      <a:pt x="17" y="80"/>
                      <a:pt x="17" y="81"/>
                      <a:pt x="17" y="81"/>
                    </a:cubicBezTo>
                    <a:cubicBezTo>
                      <a:pt x="17" y="82"/>
                      <a:pt x="16" y="82"/>
                      <a:pt x="16" y="83"/>
                    </a:cubicBezTo>
                    <a:cubicBezTo>
                      <a:pt x="16" y="83"/>
                      <a:pt x="16" y="83"/>
                      <a:pt x="16" y="84"/>
                    </a:cubicBezTo>
                    <a:cubicBezTo>
                      <a:pt x="16" y="84"/>
                      <a:pt x="16" y="84"/>
                      <a:pt x="16" y="85"/>
                    </a:cubicBezTo>
                    <a:cubicBezTo>
                      <a:pt x="16" y="85"/>
                      <a:pt x="16" y="85"/>
                      <a:pt x="16" y="86"/>
                    </a:cubicBezTo>
                    <a:cubicBezTo>
                      <a:pt x="16" y="86"/>
                      <a:pt x="16" y="86"/>
                      <a:pt x="16" y="87"/>
                    </a:cubicBezTo>
                    <a:cubicBezTo>
                      <a:pt x="16" y="87"/>
                      <a:pt x="15" y="87"/>
                      <a:pt x="15" y="88"/>
                    </a:cubicBezTo>
                    <a:cubicBezTo>
                      <a:pt x="15" y="89"/>
                      <a:pt x="15" y="90"/>
                      <a:pt x="15" y="91"/>
                    </a:cubicBezTo>
                    <a:cubicBezTo>
                      <a:pt x="14" y="92"/>
                      <a:pt x="14" y="93"/>
                      <a:pt x="14" y="94"/>
                    </a:cubicBezTo>
                    <a:cubicBezTo>
                      <a:pt x="14" y="95"/>
                      <a:pt x="14" y="96"/>
                      <a:pt x="15" y="96"/>
                    </a:cubicBezTo>
                    <a:cubicBezTo>
                      <a:pt x="15" y="97"/>
                      <a:pt x="15" y="97"/>
                      <a:pt x="16" y="98"/>
                    </a:cubicBezTo>
                    <a:cubicBezTo>
                      <a:pt x="16" y="98"/>
                      <a:pt x="16" y="98"/>
                      <a:pt x="16" y="98"/>
                    </a:cubicBezTo>
                    <a:cubicBezTo>
                      <a:pt x="17" y="98"/>
                      <a:pt x="17" y="98"/>
                      <a:pt x="17" y="98"/>
                    </a:cubicBezTo>
                    <a:cubicBezTo>
                      <a:pt x="17" y="98"/>
                      <a:pt x="17" y="98"/>
                      <a:pt x="17" y="98"/>
                    </a:cubicBezTo>
                    <a:cubicBezTo>
                      <a:pt x="18" y="98"/>
                      <a:pt x="18" y="99"/>
                      <a:pt x="18" y="99"/>
                    </a:cubicBezTo>
                    <a:cubicBezTo>
                      <a:pt x="18" y="99"/>
                      <a:pt x="19" y="99"/>
                      <a:pt x="19" y="99"/>
                    </a:cubicBezTo>
                    <a:cubicBezTo>
                      <a:pt x="20" y="99"/>
                      <a:pt x="20" y="99"/>
                      <a:pt x="20" y="100"/>
                    </a:cubicBezTo>
                    <a:cubicBezTo>
                      <a:pt x="20" y="100"/>
                      <a:pt x="21" y="100"/>
                      <a:pt x="21" y="100"/>
                    </a:cubicBezTo>
                    <a:cubicBezTo>
                      <a:pt x="21" y="101"/>
                      <a:pt x="21" y="101"/>
                      <a:pt x="21" y="101"/>
                    </a:cubicBezTo>
                    <a:cubicBezTo>
                      <a:pt x="21" y="102"/>
                      <a:pt x="21" y="102"/>
                      <a:pt x="21" y="102"/>
                    </a:cubicBezTo>
                    <a:cubicBezTo>
                      <a:pt x="21" y="103"/>
                      <a:pt x="21" y="103"/>
                      <a:pt x="22" y="103"/>
                    </a:cubicBezTo>
                    <a:cubicBezTo>
                      <a:pt x="22" y="103"/>
                      <a:pt x="22" y="104"/>
                      <a:pt x="22" y="104"/>
                    </a:cubicBezTo>
                    <a:cubicBezTo>
                      <a:pt x="22" y="104"/>
                      <a:pt x="22" y="105"/>
                      <a:pt x="23" y="105"/>
                    </a:cubicBezTo>
                    <a:cubicBezTo>
                      <a:pt x="23" y="105"/>
                      <a:pt x="23" y="106"/>
                      <a:pt x="23" y="106"/>
                    </a:cubicBezTo>
                    <a:cubicBezTo>
                      <a:pt x="23" y="106"/>
                      <a:pt x="24" y="107"/>
                      <a:pt x="24" y="107"/>
                    </a:cubicBezTo>
                    <a:cubicBezTo>
                      <a:pt x="24" y="107"/>
                      <a:pt x="24" y="108"/>
                      <a:pt x="24" y="108"/>
                    </a:cubicBezTo>
                    <a:cubicBezTo>
                      <a:pt x="24" y="108"/>
                      <a:pt x="24" y="109"/>
                      <a:pt x="24" y="109"/>
                    </a:cubicBezTo>
                    <a:cubicBezTo>
                      <a:pt x="24" y="110"/>
                      <a:pt x="24" y="110"/>
                      <a:pt x="24" y="111"/>
                    </a:cubicBezTo>
                    <a:cubicBezTo>
                      <a:pt x="24" y="111"/>
                      <a:pt x="25" y="112"/>
                      <a:pt x="25" y="113"/>
                    </a:cubicBezTo>
                    <a:cubicBezTo>
                      <a:pt x="25" y="114"/>
                      <a:pt x="25" y="114"/>
                      <a:pt x="26" y="115"/>
                    </a:cubicBezTo>
                    <a:cubicBezTo>
                      <a:pt x="26" y="116"/>
                      <a:pt x="26" y="116"/>
                      <a:pt x="27" y="117"/>
                    </a:cubicBezTo>
                    <a:cubicBezTo>
                      <a:pt x="27" y="117"/>
                      <a:pt x="27" y="118"/>
                      <a:pt x="28" y="118"/>
                    </a:cubicBezTo>
                    <a:cubicBezTo>
                      <a:pt x="28" y="118"/>
                      <a:pt x="28" y="118"/>
                      <a:pt x="29" y="119"/>
                    </a:cubicBezTo>
                    <a:cubicBezTo>
                      <a:pt x="29" y="119"/>
                      <a:pt x="29" y="119"/>
                      <a:pt x="30" y="119"/>
                    </a:cubicBezTo>
                    <a:cubicBezTo>
                      <a:pt x="30" y="119"/>
                      <a:pt x="31" y="119"/>
                      <a:pt x="31" y="119"/>
                    </a:cubicBezTo>
                    <a:cubicBezTo>
                      <a:pt x="32" y="119"/>
                      <a:pt x="33" y="120"/>
                      <a:pt x="33" y="120"/>
                    </a:cubicBezTo>
                    <a:cubicBezTo>
                      <a:pt x="34" y="120"/>
                      <a:pt x="35" y="121"/>
                      <a:pt x="36" y="121"/>
                    </a:cubicBezTo>
                    <a:cubicBezTo>
                      <a:pt x="37" y="121"/>
                      <a:pt x="38" y="122"/>
                      <a:pt x="38" y="122"/>
                    </a:cubicBezTo>
                    <a:cubicBezTo>
                      <a:pt x="39" y="123"/>
                      <a:pt x="39"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1" y="124"/>
                      <a:pt x="41" y="124"/>
                    </a:cubicBezTo>
                    <a:cubicBezTo>
                      <a:pt x="41" y="124"/>
                      <a:pt x="41" y="124"/>
                      <a:pt x="41" y="124"/>
                    </a:cubicBezTo>
                    <a:cubicBezTo>
                      <a:pt x="40" y="123"/>
                      <a:pt x="40" y="123"/>
                      <a:pt x="39" y="122"/>
                    </a:cubicBezTo>
                    <a:cubicBezTo>
                      <a:pt x="38" y="121"/>
                      <a:pt x="37" y="121"/>
                      <a:pt x="37" y="120"/>
                    </a:cubicBezTo>
                    <a:cubicBezTo>
                      <a:pt x="36" y="120"/>
                      <a:pt x="35" y="119"/>
                      <a:pt x="34" y="119"/>
                    </a:cubicBezTo>
                    <a:cubicBezTo>
                      <a:pt x="33" y="119"/>
                      <a:pt x="32" y="118"/>
                      <a:pt x="31" y="118"/>
                    </a:cubicBezTo>
                    <a:cubicBezTo>
                      <a:pt x="31" y="118"/>
                      <a:pt x="30" y="118"/>
                      <a:pt x="30" y="118"/>
                    </a:cubicBezTo>
                    <a:cubicBezTo>
                      <a:pt x="30" y="118"/>
                      <a:pt x="30" y="118"/>
                      <a:pt x="29" y="118"/>
                    </a:cubicBezTo>
                    <a:cubicBezTo>
                      <a:pt x="29" y="118"/>
                      <a:pt x="29" y="117"/>
                      <a:pt x="28" y="117"/>
                    </a:cubicBezTo>
                    <a:cubicBezTo>
                      <a:pt x="28" y="117"/>
                      <a:pt x="28" y="117"/>
                      <a:pt x="28" y="116"/>
                    </a:cubicBezTo>
                    <a:cubicBezTo>
                      <a:pt x="27" y="116"/>
                      <a:pt x="27" y="115"/>
                      <a:pt x="27" y="115"/>
                    </a:cubicBezTo>
                    <a:cubicBezTo>
                      <a:pt x="26" y="114"/>
                      <a:pt x="26" y="113"/>
                      <a:pt x="26" y="113"/>
                    </a:cubicBezTo>
                    <a:cubicBezTo>
                      <a:pt x="26" y="112"/>
                      <a:pt x="25" y="111"/>
                      <a:pt x="25" y="111"/>
                    </a:cubicBezTo>
                    <a:cubicBezTo>
                      <a:pt x="25" y="110"/>
                      <a:pt x="25" y="110"/>
                      <a:pt x="25" y="109"/>
                    </a:cubicBezTo>
                    <a:cubicBezTo>
                      <a:pt x="25" y="109"/>
                      <a:pt x="25" y="108"/>
                      <a:pt x="25" y="108"/>
                    </a:cubicBezTo>
                    <a:cubicBezTo>
                      <a:pt x="25" y="107"/>
                      <a:pt x="25" y="107"/>
                      <a:pt x="25" y="107"/>
                    </a:cubicBezTo>
                    <a:cubicBezTo>
                      <a:pt x="25" y="106"/>
                      <a:pt x="24" y="106"/>
                      <a:pt x="24" y="106"/>
                    </a:cubicBezTo>
                    <a:cubicBezTo>
                      <a:pt x="24" y="105"/>
                      <a:pt x="24" y="105"/>
                      <a:pt x="23" y="104"/>
                    </a:cubicBezTo>
                    <a:cubicBezTo>
                      <a:pt x="23" y="104"/>
                      <a:pt x="23" y="104"/>
                      <a:pt x="23" y="104"/>
                    </a:cubicBezTo>
                    <a:cubicBezTo>
                      <a:pt x="23" y="103"/>
                      <a:pt x="23" y="103"/>
                      <a:pt x="22" y="103"/>
                    </a:cubicBezTo>
                    <a:cubicBezTo>
                      <a:pt x="22" y="103"/>
                      <a:pt x="22" y="102"/>
                      <a:pt x="22" y="102"/>
                    </a:cubicBezTo>
                    <a:cubicBezTo>
                      <a:pt x="22" y="102"/>
                      <a:pt x="22" y="102"/>
                      <a:pt x="22" y="101"/>
                    </a:cubicBezTo>
                    <a:cubicBezTo>
                      <a:pt x="22" y="101"/>
                      <a:pt x="22" y="100"/>
                      <a:pt x="22" y="100"/>
                    </a:cubicBezTo>
                    <a:cubicBezTo>
                      <a:pt x="21" y="99"/>
                      <a:pt x="21" y="99"/>
                      <a:pt x="21" y="99"/>
                    </a:cubicBezTo>
                    <a:cubicBezTo>
                      <a:pt x="20" y="99"/>
                      <a:pt x="20" y="98"/>
                      <a:pt x="20" y="98"/>
                    </a:cubicBezTo>
                    <a:cubicBezTo>
                      <a:pt x="19" y="98"/>
                      <a:pt x="19" y="98"/>
                      <a:pt x="18" y="98"/>
                    </a:cubicBezTo>
                    <a:cubicBezTo>
                      <a:pt x="18" y="98"/>
                      <a:pt x="18" y="98"/>
                      <a:pt x="18" y="97"/>
                    </a:cubicBezTo>
                    <a:cubicBezTo>
                      <a:pt x="18" y="97"/>
                      <a:pt x="17" y="97"/>
                      <a:pt x="17" y="97"/>
                    </a:cubicBezTo>
                    <a:cubicBezTo>
                      <a:pt x="17" y="97"/>
                      <a:pt x="17" y="97"/>
                      <a:pt x="17" y="97"/>
                    </a:cubicBezTo>
                    <a:cubicBezTo>
                      <a:pt x="17" y="97"/>
                      <a:pt x="16" y="97"/>
                      <a:pt x="16" y="97"/>
                    </a:cubicBezTo>
                    <a:cubicBezTo>
                      <a:pt x="16" y="97"/>
                      <a:pt x="16" y="96"/>
                      <a:pt x="15" y="96"/>
                    </a:cubicBezTo>
                    <a:cubicBezTo>
                      <a:pt x="15" y="95"/>
                      <a:pt x="15" y="94"/>
                      <a:pt x="15" y="93"/>
                    </a:cubicBezTo>
                    <a:cubicBezTo>
                      <a:pt x="15" y="93"/>
                      <a:pt x="16" y="92"/>
                      <a:pt x="16" y="91"/>
                    </a:cubicBezTo>
                    <a:cubicBezTo>
                      <a:pt x="16" y="90"/>
                      <a:pt x="16" y="89"/>
                      <a:pt x="16" y="88"/>
                    </a:cubicBezTo>
                    <a:cubicBezTo>
                      <a:pt x="16" y="88"/>
                      <a:pt x="17" y="87"/>
                      <a:pt x="17" y="87"/>
                    </a:cubicBezTo>
                    <a:cubicBezTo>
                      <a:pt x="17" y="86"/>
                      <a:pt x="17" y="86"/>
                      <a:pt x="17" y="86"/>
                    </a:cubicBezTo>
                    <a:cubicBezTo>
                      <a:pt x="17" y="85"/>
                      <a:pt x="17" y="85"/>
                      <a:pt x="17" y="85"/>
                    </a:cubicBezTo>
                    <a:cubicBezTo>
                      <a:pt x="17" y="84"/>
                      <a:pt x="17" y="84"/>
                      <a:pt x="17" y="84"/>
                    </a:cubicBezTo>
                    <a:cubicBezTo>
                      <a:pt x="17" y="84"/>
                      <a:pt x="17" y="83"/>
                      <a:pt x="17" y="83"/>
                    </a:cubicBezTo>
                    <a:cubicBezTo>
                      <a:pt x="17" y="82"/>
                      <a:pt x="18" y="82"/>
                      <a:pt x="18" y="81"/>
                    </a:cubicBezTo>
                    <a:cubicBezTo>
                      <a:pt x="18" y="81"/>
                      <a:pt x="18" y="80"/>
                      <a:pt x="18" y="80"/>
                    </a:cubicBezTo>
                    <a:cubicBezTo>
                      <a:pt x="19" y="79"/>
                      <a:pt x="19" y="78"/>
                      <a:pt x="19" y="78"/>
                    </a:cubicBezTo>
                    <a:cubicBezTo>
                      <a:pt x="19" y="77"/>
                      <a:pt x="20" y="76"/>
                      <a:pt x="20" y="74"/>
                    </a:cubicBezTo>
                    <a:cubicBezTo>
                      <a:pt x="21" y="73"/>
                      <a:pt x="21" y="72"/>
                      <a:pt x="21" y="71"/>
                    </a:cubicBezTo>
                    <a:cubicBezTo>
                      <a:pt x="22" y="70"/>
                      <a:pt x="22" y="69"/>
                      <a:pt x="22" y="68"/>
                    </a:cubicBezTo>
                    <a:cubicBezTo>
                      <a:pt x="22" y="68"/>
                      <a:pt x="22" y="67"/>
                      <a:pt x="21" y="66"/>
                    </a:cubicBezTo>
                    <a:cubicBezTo>
                      <a:pt x="21" y="66"/>
                      <a:pt x="21" y="66"/>
                      <a:pt x="21" y="66"/>
                    </a:cubicBezTo>
                    <a:cubicBezTo>
                      <a:pt x="21" y="66"/>
                      <a:pt x="21" y="66"/>
                      <a:pt x="21" y="66"/>
                    </a:cubicBezTo>
                    <a:cubicBezTo>
                      <a:pt x="21" y="66"/>
                      <a:pt x="21" y="65"/>
                      <a:pt x="21" y="65"/>
                    </a:cubicBezTo>
                    <a:cubicBezTo>
                      <a:pt x="21" y="65"/>
                      <a:pt x="21" y="65"/>
                      <a:pt x="21" y="65"/>
                    </a:cubicBezTo>
                    <a:cubicBezTo>
                      <a:pt x="21" y="65"/>
                      <a:pt x="22" y="64"/>
                      <a:pt x="22" y="64"/>
                    </a:cubicBezTo>
                    <a:cubicBezTo>
                      <a:pt x="22" y="64"/>
                      <a:pt x="22" y="64"/>
                      <a:pt x="23" y="64"/>
                    </a:cubicBezTo>
                    <a:cubicBezTo>
                      <a:pt x="23" y="64"/>
                      <a:pt x="23" y="63"/>
                      <a:pt x="24" y="63"/>
                    </a:cubicBezTo>
                    <a:cubicBezTo>
                      <a:pt x="24" y="63"/>
                      <a:pt x="25" y="63"/>
                      <a:pt x="25" y="63"/>
                    </a:cubicBezTo>
                    <a:cubicBezTo>
                      <a:pt x="25" y="63"/>
                      <a:pt x="25" y="63"/>
                      <a:pt x="26" y="63"/>
                    </a:cubicBezTo>
                    <a:cubicBezTo>
                      <a:pt x="26" y="63"/>
                      <a:pt x="26" y="63"/>
                      <a:pt x="26" y="63"/>
                    </a:cubicBezTo>
                    <a:cubicBezTo>
                      <a:pt x="27" y="64"/>
                      <a:pt x="27" y="64"/>
                      <a:pt x="27" y="64"/>
                    </a:cubicBezTo>
                    <a:cubicBezTo>
                      <a:pt x="27" y="64"/>
                      <a:pt x="27" y="64"/>
                      <a:pt x="27" y="65"/>
                    </a:cubicBezTo>
                    <a:cubicBezTo>
                      <a:pt x="28" y="65"/>
                      <a:pt x="28" y="65"/>
                      <a:pt x="28" y="65"/>
                    </a:cubicBezTo>
                    <a:cubicBezTo>
                      <a:pt x="28" y="66"/>
                      <a:pt x="28" y="66"/>
                      <a:pt x="28" y="67"/>
                    </a:cubicBezTo>
                    <a:cubicBezTo>
                      <a:pt x="29" y="68"/>
                      <a:pt x="29" y="68"/>
                      <a:pt x="29" y="69"/>
                    </a:cubicBezTo>
                    <a:cubicBezTo>
                      <a:pt x="30" y="69"/>
                      <a:pt x="30" y="70"/>
                      <a:pt x="31" y="70"/>
                    </a:cubicBezTo>
                    <a:cubicBezTo>
                      <a:pt x="32" y="70"/>
                      <a:pt x="32" y="70"/>
                      <a:pt x="33" y="70"/>
                    </a:cubicBezTo>
                    <a:cubicBezTo>
                      <a:pt x="34" y="70"/>
                      <a:pt x="34" y="70"/>
                      <a:pt x="34" y="70"/>
                    </a:cubicBezTo>
                    <a:cubicBezTo>
                      <a:pt x="34" y="70"/>
                      <a:pt x="34" y="70"/>
                      <a:pt x="34" y="70"/>
                    </a:cubicBezTo>
                    <a:cubicBezTo>
                      <a:pt x="34" y="70"/>
                      <a:pt x="34" y="70"/>
                      <a:pt x="34" y="70"/>
                    </a:cubicBezTo>
                    <a:cubicBezTo>
                      <a:pt x="34" y="70"/>
                      <a:pt x="34" y="70"/>
                      <a:pt x="34" y="70"/>
                    </a:cubicBezTo>
                    <a:cubicBezTo>
                      <a:pt x="34" y="70"/>
                      <a:pt x="34" y="70"/>
                      <a:pt x="35" y="70"/>
                    </a:cubicBezTo>
                    <a:cubicBezTo>
                      <a:pt x="35" y="70"/>
                      <a:pt x="35" y="70"/>
                      <a:pt x="35" y="70"/>
                    </a:cubicBezTo>
                    <a:cubicBezTo>
                      <a:pt x="35" y="70"/>
                      <a:pt x="35" y="70"/>
                      <a:pt x="35" y="70"/>
                    </a:cubicBezTo>
                    <a:cubicBezTo>
                      <a:pt x="35" y="70"/>
                      <a:pt x="35" y="70"/>
                      <a:pt x="35" y="70"/>
                    </a:cubicBezTo>
                    <a:cubicBezTo>
                      <a:pt x="35" y="70"/>
                      <a:pt x="36" y="70"/>
                      <a:pt x="36" y="70"/>
                    </a:cubicBezTo>
                    <a:cubicBezTo>
                      <a:pt x="37" y="70"/>
                      <a:pt x="37" y="71"/>
                      <a:pt x="38" y="71"/>
                    </a:cubicBezTo>
                    <a:cubicBezTo>
                      <a:pt x="38" y="71"/>
                      <a:pt x="38" y="71"/>
                      <a:pt x="39" y="71"/>
                    </a:cubicBezTo>
                    <a:cubicBezTo>
                      <a:pt x="39" y="72"/>
                      <a:pt x="39" y="72"/>
                      <a:pt x="40" y="72"/>
                    </a:cubicBezTo>
                    <a:cubicBezTo>
                      <a:pt x="40" y="73"/>
                      <a:pt x="40" y="73"/>
                      <a:pt x="40" y="73"/>
                    </a:cubicBezTo>
                    <a:cubicBezTo>
                      <a:pt x="41" y="73"/>
                      <a:pt x="41" y="73"/>
                      <a:pt x="41" y="74"/>
                    </a:cubicBezTo>
                    <a:cubicBezTo>
                      <a:pt x="41" y="74"/>
                      <a:pt x="42" y="74"/>
                      <a:pt x="42" y="74"/>
                    </a:cubicBezTo>
                    <a:cubicBezTo>
                      <a:pt x="43" y="75"/>
                      <a:pt x="43" y="75"/>
                      <a:pt x="43" y="75"/>
                    </a:cubicBezTo>
                    <a:cubicBezTo>
                      <a:pt x="44" y="75"/>
                      <a:pt x="44" y="75"/>
                      <a:pt x="44" y="75"/>
                    </a:cubicBezTo>
                    <a:cubicBezTo>
                      <a:pt x="44" y="75"/>
                      <a:pt x="44" y="75"/>
                      <a:pt x="44" y="75"/>
                    </a:cubicBezTo>
                    <a:cubicBezTo>
                      <a:pt x="44" y="75"/>
                      <a:pt x="44" y="75"/>
                      <a:pt x="44" y="75"/>
                    </a:cubicBezTo>
                    <a:cubicBezTo>
                      <a:pt x="44" y="75"/>
                      <a:pt x="44" y="75"/>
                      <a:pt x="44" y="75"/>
                    </a:cubicBezTo>
                    <a:cubicBezTo>
                      <a:pt x="45" y="75"/>
                      <a:pt x="45" y="75"/>
                      <a:pt x="45" y="75"/>
                    </a:cubicBezTo>
                    <a:cubicBezTo>
                      <a:pt x="45" y="75"/>
                      <a:pt x="45" y="75"/>
                      <a:pt x="45" y="75"/>
                    </a:cubicBezTo>
                    <a:cubicBezTo>
                      <a:pt x="45" y="74"/>
                      <a:pt x="45" y="74"/>
                      <a:pt x="45" y="74"/>
                    </a:cubicBezTo>
                    <a:cubicBezTo>
                      <a:pt x="45" y="74"/>
                      <a:pt x="45" y="74"/>
                      <a:pt x="45" y="74"/>
                    </a:cubicBezTo>
                    <a:cubicBezTo>
                      <a:pt x="45" y="74"/>
                      <a:pt x="45" y="74"/>
                      <a:pt x="45" y="74"/>
                    </a:cubicBezTo>
                    <a:cubicBezTo>
                      <a:pt x="45" y="74"/>
                      <a:pt x="45" y="74"/>
                      <a:pt x="45" y="74"/>
                    </a:cubicBezTo>
                    <a:cubicBezTo>
                      <a:pt x="45" y="74"/>
                      <a:pt x="45" y="74"/>
                      <a:pt x="45" y="74"/>
                    </a:cubicBezTo>
                    <a:cubicBezTo>
                      <a:pt x="45" y="74"/>
                      <a:pt x="45" y="74"/>
                      <a:pt x="45" y="74"/>
                    </a:cubicBezTo>
                    <a:cubicBezTo>
                      <a:pt x="45" y="74"/>
                      <a:pt x="45" y="74"/>
                      <a:pt x="45" y="74"/>
                    </a:cubicBezTo>
                    <a:cubicBezTo>
                      <a:pt x="45" y="74"/>
                      <a:pt x="45" y="74"/>
                      <a:pt x="45" y="74"/>
                    </a:cubicBezTo>
                    <a:cubicBezTo>
                      <a:pt x="45" y="73"/>
                      <a:pt x="45" y="73"/>
                      <a:pt x="45" y="73"/>
                    </a:cubicBezTo>
                    <a:cubicBezTo>
                      <a:pt x="45" y="73"/>
                      <a:pt x="45" y="72"/>
                      <a:pt x="45" y="72"/>
                    </a:cubicBezTo>
                    <a:cubicBezTo>
                      <a:pt x="45" y="72"/>
                      <a:pt x="45" y="72"/>
                      <a:pt x="45" y="72"/>
                    </a:cubicBezTo>
                    <a:cubicBezTo>
                      <a:pt x="45" y="71"/>
                      <a:pt x="44" y="71"/>
                      <a:pt x="44" y="71"/>
                    </a:cubicBezTo>
                    <a:cubicBezTo>
                      <a:pt x="44" y="71"/>
                      <a:pt x="44" y="71"/>
                      <a:pt x="44" y="70"/>
                    </a:cubicBezTo>
                    <a:cubicBezTo>
                      <a:pt x="44" y="70"/>
                      <a:pt x="44" y="70"/>
                      <a:pt x="44" y="70"/>
                    </a:cubicBezTo>
                    <a:cubicBezTo>
                      <a:pt x="44" y="69"/>
                      <a:pt x="44" y="69"/>
                      <a:pt x="44" y="69"/>
                    </a:cubicBezTo>
                    <a:cubicBezTo>
                      <a:pt x="43" y="69"/>
                      <a:pt x="43" y="68"/>
                      <a:pt x="43" y="68"/>
                    </a:cubicBezTo>
                    <a:cubicBezTo>
                      <a:pt x="43" y="67"/>
                      <a:pt x="43" y="67"/>
                      <a:pt x="43" y="67"/>
                    </a:cubicBezTo>
                    <a:cubicBezTo>
                      <a:pt x="43" y="67"/>
                      <a:pt x="43" y="66"/>
                      <a:pt x="43" y="66"/>
                    </a:cubicBezTo>
                    <a:cubicBezTo>
                      <a:pt x="43" y="66"/>
                      <a:pt x="43" y="65"/>
                      <a:pt x="43" y="65"/>
                    </a:cubicBezTo>
                    <a:cubicBezTo>
                      <a:pt x="43" y="65"/>
                      <a:pt x="42" y="65"/>
                      <a:pt x="42" y="65"/>
                    </a:cubicBezTo>
                    <a:cubicBezTo>
                      <a:pt x="42" y="64"/>
                      <a:pt x="42" y="64"/>
                      <a:pt x="42" y="64"/>
                    </a:cubicBezTo>
                    <a:cubicBezTo>
                      <a:pt x="42" y="64"/>
                      <a:pt x="42" y="64"/>
                      <a:pt x="42" y="64"/>
                    </a:cubicBezTo>
                    <a:cubicBezTo>
                      <a:pt x="42" y="64"/>
                      <a:pt x="42" y="64"/>
                      <a:pt x="42" y="63"/>
                    </a:cubicBezTo>
                    <a:cubicBezTo>
                      <a:pt x="42" y="63"/>
                      <a:pt x="42" y="63"/>
                      <a:pt x="42" y="63"/>
                    </a:cubicBezTo>
                    <a:cubicBezTo>
                      <a:pt x="42" y="63"/>
                      <a:pt x="42" y="63"/>
                      <a:pt x="42" y="63"/>
                    </a:cubicBezTo>
                    <a:cubicBezTo>
                      <a:pt x="42" y="62"/>
                      <a:pt x="42" y="62"/>
                      <a:pt x="42" y="62"/>
                    </a:cubicBezTo>
                    <a:cubicBezTo>
                      <a:pt x="42" y="62"/>
                      <a:pt x="42" y="62"/>
                      <a:pt x="42" y="61"/>
                    </a:cubicBezTo>
                    <a:cubicBezTo>
                      <a:pt x="42" y="61"/>
                      <a:pt x="43" y="61"/>
                      <a:pt x="43" y="61"/>
                    </a:cubicBezTo>
                    <a:cubicBezTo>
                      <a:pt x="43" y="60"/>
                      <a:pt x="44" y="59"/>
                      <a:pt x="45" y="58"/>
                    </a:cubicBezTo>
                    <a:cubicBezTo>
                      <a:pt x="46" y="58"/>
                      <a:pt x="47" y="57"/>
                      <a:pt x="47" y="56"/>
                    </a:cubicBezTo>
                    <a:cubicBezTo>
                      <a:pt x="48" y="56"/>
                      <a:pt x="49" y="56"/>
                      <a:pt x="50" y="55"/>
                    </a:cubicBezTo>
                    <a:cubicBezTo>
                      <a:pt x="51" y="55"/>
                      <a:pt x="52" y="55"/>
                      <a:pt x="52" y="55"/>
                    </a:cubicBezTo>
                    <a:cubicBezTo>
                      <a:pt x="52" y="55"/>
                      <a:pt x="53" y="55"/>
                      <a:pt x="53" y="55"/>
                    </a:cubicBezTo>
                    <a:cubicBezTo>
                      <a:pt x="53" y="55"/>
                      <a:pt x="53" y="55"/>
                      <a:pt x="53" y="55"/>
                    </a:cubicBezTo>
                    <a:cubicBezTo>
                      <a:pt x="53" y="55"/>
                      <a:pt x="53" y="55"/>
                      <a:pt x="53" y="55"/>
                    </a:cubicBezTo>
                    <a:cubicBezTo>
                      <a:pt x="53" y="55"/>
                      <a:pt x="54" y="55"/>
                      <a:pt x="54" y="55"/>
                    </a:cubicBezTo>
                    <a:cubicBezTo>
                      <a:pt x="54" y="55"/>
                      <a:pt x="54" y="55"/>
                      <a:pt x="54" y="55"/>
                    </a:cubicBezTo>
                    <a:cubicBezTo>
                      <a:pt x="54" y="55"/>
                      <a:pt x="54" y="55"/>
                      <a:pt x="55" y="55"/>
                    </a:cubicBezTo>
                    <a:cubicBezTo>
                      <a:pt x="55" y="55"/>
                      <a:pt x="55" y="55"/>
                      <a:pt x="55" y="55"/>
                    </a:cubicBezTo>
                    <a:cubicBezTo>
                      <a:pt x="55" y="55"/>
                      <a:pt x="55" y="55"/>
                      <a:pt x="56" y="55"/>
                    </a:cubicBezTo>
                    <a:cubicBezTo>
                      <a:pt x="56" y="55"/>
                      <a:pt x="56" y="55"/>
                      <a:pt x="57" y="55"/>
                    </a:cubicBezTo>
                    <a:cubicBezTo>
                      <a:pt x="57" y="55"/>
                      <a:pt x="57" y="55"/>
                      <a:pt x="57" y="55"/>
                    </a:cubicBezTo>
                    <a:cubicBezTo>
                      <a:pt x="58" y="55"/>
                      <a:pt x="58" y="55"/>
                      <a:pt x="58" y="55"/>
                    </a:cubicBezTo>
                    <a:cubicBezTo>
                      <a:pt x="59" y="55"/>
                      <a:pt x="59" y="55"/>
                      <a:pt x="59" y="55"/>
                    </a:cubicBezTo>
                    <a:cubicBezTo>
                      <a:pt x="60" y="55"/>
                      <a:pt x="60" y="55"/>
                      <a:pt x="60" y="55"/>
                    </a:cubicBezTo>
                    <a:cubicBezTo>
                      <a:pt x="61" y="55"/>
                      <a:pt x="61" y="55"/>
                      <a:pt x="61" y="55"/>
                    </a:cubicBezTo>
                    <a:cubicBezTo>
                      <a:pt x="61" y="55"/>
                      <a:pt x="62" y="55"/>
                      <a:pt x="62" y="55"/>
                    </a:cubicBezTo>
                    <a:cubicBezTo>
                      <a:pt x="62" y="55"/>
                      <a:pt x="63" y="55"/>
                      <a:pt x="63" y="55"/>
                    </a:cubicBezTo>
                    <a:cubicBezTo>
                      <a:pt x="63" y="55"/>
                      <a:pt x="63" y="55"/>
                      <a:pt x="64" y="55"/>
                    </a:cubicBezTo>
                    <a:cubicBezTo>
                      <a:pt x="64" y="55"/>
                      <a:pt x="64" y="55"/>
                      <a:pt x="64" y="55"/>
                    </a:cubicBezTo>
                    <a:cubicBezTo>
                      <a:pt x="64" y="55"/>
                      <a:pt x="64" y="55"/>
                      <a:pt x="65" y="55"/>
                    </a:cubicBezTo>
                    <a:cubicBezTo>
                      <a:pt x="65" y="55"/>
                      <a:pt x="65" y="55"/>
                      <a:pt x="65" y="55"/>
                    </a:cubicBezTo>
                    <a:cubicBezTo>
                      <a:pt x="65" y="55"/>
                      <a:pt x="65" y="55"/>
                      <a:pt x="65" y="55"/>
                    </a:cubicBezTo>
                    <a:cubicBezTo>
                      <a:pt x="65" y="55"/>
                      <a:pt x="65" y="55"/>
                      <a:pt x="65" y="55"/>
                    </a:cubicBezTo>
                    <a:cubicBezTo>
                      <a:pt x="65" y="55"/>
                      <a:pt x="65" y="55"/>
                      <a:pt x="65" y="55"/>
                    </a:cubicBezTo>
                    <a:cubicBezTo>
                      <a:pt x="65" y="55"/>
                      <a:pt x="65" y="55"/>
                      <a:pt x="65" y="55"/>
                    </a:cubicBezTo>
                    <a:cubicBezTo>
                      <a:pt x="65" y="55"/>
                      <a:pt x="65" y="55"/>
                      <a:pt x="65" y="55"/>
                    </a:cubicBezTo>
                    <a:cubicBezTo>
                      <a:pt x="65" y="55"/>
                      <a:pt x="65" y="55"/>
                      <a:pt x="65" y="55"/>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6" y="56"/>
                      <a:pt x="66" y="56"/>
                      <a:pt x="66" y="56"/>
                    </a:cubicBezTo>
                    <a:cubicBezTo>
                      <a:pt x="66" y="56"/>
                      <a:pt x="66" y="56"/>
                      <a:pt x="66" y="56"/>
                    </a:cubicBezTo>
                    <a:cubicBezTo>
                      <a:pt x="66" y="56"/>
                      <a:pt x="66" y="56"/>
                      <a:pt x="66" y="56"/>
                    </a:cubicBezTo>
                    <a:cubicBezTo>
                      <a:pt x="66" y="56"/>
                      <a:pt x="66" y="56"/>
                      <a:pt x="66" y="56"/>
                    </a:cubicBezTo>
                    <a:cubicBezTo>
                      <a:pt x="66" y="56"/>
                      <a:pt x="66" y="56"/>
                      <a:pt x="66" y="56"/>
                    </a:cubicBezTo>
                    <a:cubicBezTo>
                      <a:pt x="66" y="56"/>
                      <a:pt x="66" y="56"/>
                      <a:pt x="66" y="56"/>
                    </a:cubicBezTo>
                    <a:cubicBezTo>
                      <a:pt x="66" y="56"/>
                      <a:pt x="66" y="56"/>
                      <a:pt x="66" y="56"/>
                    </a:cubicBezTo>
                    <a:cubicBezTo>
                      <a:pt x="67" y="57"/>
                      <a:pt x="67" y="57"/>
                      <a:pt x="67" y="57"/>
                    </a:cubicBezTo>
                    <a:cubicBezTo>
                      <a:pt x="67" y="57"/>
                      <a:pt x="67" y="57"/>
                      <a:pt x="67" y="57"/>
                    </a:cubicBezTo>
                    <a:cubicBezTo>
                      <a:pt x="67" y="56"/>
                      <a:pt x="67" y="56"/>
                      <a:pt x="67" y="56"/>
                    </a:cubicBezTo>
                    <a:cubicBezTo>
                      <a:pt x="67" y="56"/>
                      <a:pt x="67" y="56"/>
                      <a:pt x="67" y="56"/>
                    </a:cubicBezTo>
                    <a:cubicBezTo>
                      <a:pt x="67" y="56"/>
                      <a:pt x="67" y="56"/>
                      <a:pt x="67" y="56"/>
                    </a:cubicBezTo>
                    <a:cubicBezTo>
                      <a:pt x="67" y="55"/>
                      <a:pt x="68" y="55"/>
                      <a:pt x="68" y="55"/>
                    </a:cubicBezTo>
                    <a:cubicBezTo>
                      <a:pt x="68" y="55"/>
                      <a:pt x="68" y="55"/>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4"/>
                    </a:cubicBezTo>
                    <a:cubicBezTo>
                      <a:pt x="68" y="54"/>
                      <a:pt x="68" y="54"/>
                      <a:pt x="68" y="53"/>
                    </a:cubicBezTo>
                    <a:cubicBezTo>
                      <a:pt x="68" y="53"/>
                      <a:pt x="68" y="53"/>
                      <a:pt x="68" y="53"/>
                    </a:cubicBezTo>
                    <a:cubicBezTo>
                      <a:pt x="68" y="53"/>
                      <a:pt x="68" y="53"/>
                      <a:pt x="68" y="53"/>
                    </a:cubicBezTo>
                    <a:cubicBezTo>
                      <a:pt x="68" y="53"/>
                      <a:pt x="68" y="53"/>
                      <a:pt x="68" y="53"/>
                    </a:cubicBezTo>
                    <a:cubicBezTo>
                      <a:pt x="68" y="53"/>
                      <a:pt x="68" y="53"/>
                      <a:pt x="68" y="53"/>
                    </a:cubicBezTo>
                    <a:cubicBezTo>
                      <a:pt x="68" y="53"/>
                      <a:pt x="68" y="53"/>
                      <a:pt x="68" y="53"/>
                    </a:cubicBezTo>
                    <a:cubicBezTo>
                      <a:pt x="68" y="53"/>
                      <a:pt x="68" y="53"/>
                      <a:pt x="68" y="53"/>
                    </a:cubicBezTo>
                    <a:cubicBezTo>
                      <a:pt x="68" y="53"/>
                      <a:pt x="68" y="53"/>
                      <a:pt x="68" y="52"/>
                    </a:cubicBezTo>
                    <a:cubicBezTo>
                      <a:pt x="68" y="52"/>
                      <a:pt x="68" y="52"/>
                      <a:pt x="68" y="52"/>
                    </a:cubicBezTo>
                    <a:cubicBezTo>
                      <a:pt x="68" y="51"/>
                      <a:pt x="68" y="51"/>
                      <a:pt x="68" y="51"/>
                    </a:cubicBezTo>
                    <a:cubicBezTo>
                      <a:pt x="68" y="50"/>
                      <a:pt x="68" y="50"/>
                      <a:pt x="68" y="50"/>
                    </a:cubicBezTo>
                    <a:cubicBezTo>
                      <a:pt x="68" y="49"/>
                      <a:pt x="68" y="49"/>
                      <a:pt x="68" y="49"/>
                    </a:cubicBezTo>
                    <a:cubicBezTo>
                      <a:pt x="68" y="49"/>
                      <a:pt x="68" y="49"/>
                      <a:pt x="68" y="48"/>
                    </a:cubicBezTo>
                    <a:cubicBezTo>
                      <a:pt x="68" y="48"/>
                      <a:pt x="68" y="48"/>
                      <a:pt x="68" y="48"/>
                    </a:cubicBezTo>
                    <a:cubicBezTo>
                      <a:pt x="68" y="48"/>
                      <a:pt x="68" y="47"/>
                      <a:pt x="68" y="47"/>
                    </a:cubicBezTo>
                    <a:cubicBezTo>
                      <a:pt x="68" y="47"/>
                      <a:pt x="68" y="47"/>
                      <a:pt x="68" y="47"/>
                    </a:cubicBezTo>
                    <a:cubicBezTo>
                      <a:pt x="68" y="47"/>
                      <a:pt x="68" y="47"/>
                      <a:pt x="68" y="47"/>
                    </a:cubicBezTo>
                    <a:cubicBezTo>
                      <a:pt x="68" y="47"/>
                      <a:pt x="68" y="47"/>
                      <a:pt x="68" y="47"/>
                    </a:cubicBezTo>
                    <a:cubicBezTo>
                      <a:pt x="68" y="47"/>
                      <a:pt x="68" y="46"/>
                      <a:pt x="68" y="46"/>
                    </a:cubicBezTo>
                    <a:cubicBezTo>
                      <a:pt x="68" y="46"/>
                      <a:pt x="68" y="46"/>
                      <a:pt x="68" y="46"/>
                    </a:cubicBezTo>
                    <a:cubicBezTo>
                      <a:pt x="68" y="46"/>
                      <a:pt x="68" y="46"/>
                      <a:pt x="68" y="46"/>
                    </a:cubicBezTo>
                    <a:cubicBezTo>
                      <a:pt x="68" y="46"/>
                      <a:pt x="68" y="46"/>
                      <a:pt x="68" y="46"/>
                    </a:cubicBezTo>
                    <a:cubicBezTo>
                      <a:pt x="68" y="46"/>
                      <a:pt x="68" y="46"/>
                      <a:pt x="68" y="46"/>
                    </a:cubicBezTo>
                    <a:cubicBezTo>
                      <a:pt x="68" y="45"/>
                      <a:pt x="68" y="44"/>
                      <a:pt x="67" y="43"/>
                    </a:cubicBezTo>
                    <a:cubicBezTo>
                      <a:pt x="67" y="42"/>
                      <a:pt x="66" y="41"/>
                      <a:pt x="66" y="40"/>
                    </a:cubicBezTo>
                    <a:cubicBezTo>
                      <a:pt x="65" y="39"/>
                      <a:pt x="64" y="39"/>
                      <a:pt x="63" y="38"/>
                    </a:cubicBezTo>
                    <a:cubicBezTo>
                      <a:pt x="63" y="37"/>
                      <a:pt x="62" y="37"/>
                      <a:pt x="61" y="37"/>
                    </a:cubicBezTo>
                    <a:cubicBezTo>
                      <a:pt x="61" y="37"/>
                      <a:pt x="61" y="37"/>
                      <a:pt x="61" y="37"/>
                    </a:cubicBezTo>
                    <a:cubicBezTo>
                      <a:pt x="61" y="37"/>
                      <a:pt x="61" y="37"/>
                      <a:pt x="61" y="36"/>
                    </a:cubicBezTo>
                    <a:cubicBezTo>
                      <a:pt x="61" y="36"/>
                      <a:pt x="61" y="36"/>
                      <a:pt x="61" y="36"/>
                    </a:cubicBezTo>
                    <a:cubicBezTo>
                      <a:pt x="61" y="36"/>
                      <a:pt x="61" y="36"/>
                      <a:pt x="61" y="36"/>
                    </a:cubicBezTo>
                    <a:cubicBezTo>
                      <a:pt x="61" y="36"/>
                      <a:pt x="61" y="35"/>
                      <a:pt x="61" y="35"/>
                    </a:cubicBezTo>
                    <a:cubicBezTo>
                      <a:pt x="61" y="35"/>
                      <a:pt x="61" y="35"/>
                      <a:pt x="61" y="34"/>
                    </a:cubicBezTo>
                    <a:cubicBezTo>
                      <a:pt x="61" y="34"/>
                      <a:pt x="61" y="34"/>
                      <a:pt x="61" y="34"/>
                    </a:cubicBezTo>
                    <a:cubicBezTo>
                      <a:pt x="61" y="33"/>
                      <a:pt x="61" y="33"/>
                      <a:pt x="61" y="33"/>
                    </a:cubicBezTo>
                    <a:cubicBezTo>
                      <a:pt x="61" y="32"/>
                      <a:pt x="61" y="32"/>
                      <a:pt x="61" y="32"/>
                    </a:cubicBezTo>
                    <a:cubicBezTo>
                      <a:pt x="61" y="32"/>
                      <a:pt x="61" y="31"/>
                      <a:pt x="62" y="31"/>
                    </a:cubicBezTo>
                    <a:cubicBezTo>
                      <a:pt x="62" y="31"/>
                      <a:pt x="62" y="30"/>
                      <a:pt x="62" y="30"/>
                    </a:cubicBezTo>
                    <a:cubicBezTo>
                      <a:pt x="62" y="30"/>
                      <a:pt x="62" y="30"/>
                      <a:pt x="62" y="29"/>
                    </a:cubicBezTo>
                    <a:cubicBezTo>
                      <a:pt x="62" y="29"/>
                      <a:pt x="62" y="29"/>
                      <a:pt x="62" y="28"/>
                    </a:cubicBezTo>
                    <a:cubicBezTo>
                      <a:pt x="62" y="28"/>
                      <a:pt x="61" y="28"/>
                      <a:pt x="61" y="28"/>
                    </a:cubicBezTo>
                    <a:cubicBezTo>
                      <a:pt x="61" y="28"/>
                      <a:pt x="61" y="27"/>
                      <a:pt x="61" y="27"/>
                    </a:cubicBezTo>
                    <a:cubicBezTo>
                      <a:pt x="61" y="27"/>
                      <a:pt x="61" y="27"/>
                      <a:pt x="61" y="27"/>
                    </a:cubicBezTo>
                    <a:cubicBezTo>
                      <a:pt x="60" y="27"/>
                      <a:pt x="60" y="26"/>
                      <a:pt x="59" y="26"/>
                    </a:cubicBezTo>
                    <a:cubicBezTo>
                      <a:pt x="59" y="26"/>
                      <a:pt x="58" y="25"/>
                      <a:pt x="58" y="25"/>
                    </a:cubicBezTo>
                    <a:cubicBezTo>
                      <a:pt x="57" y="24"/>
                      <a:pt x="57" y="24"/>
                      <a:pt x="56" y="23"/>
                    </a:cubicBezTo>
                    <a:cubicBezTo>
                      <a:pt x="56" y="23"/>
                      <a:pt x="56" y="22"/>
                      <a:pt x="55" y="22"/>
                    </a:cubicBezTo>
                    <a:cubicBezTo>
                      <a:pt x="54" y="21"/>
                      <a:pt x="54" y="21"/>
                      <a:pt x="54" y="21"/>
                    </a:cubicBezTo>
                    <a:cubicBezTo>
                      <a:pt x="54" y="21"/>
                      <a:pt x="54" y="20"/>
                      <a:pt x="54" y="20"/>
                    </a:cubicBezTo>
                    <a:cubicBezTo>
                      <a:pt x="53" y="20"/>
                      <a:pt x="53" y="20"/>
                      <a:pt x="53" y="20"/>
                    </a:cubicBezTo>
                    <a:cubicBezTo>
                      <a:pt x="52" y="20"/>
                      <a:pt x="52" y="20"/>
                      <a:pt x="52" y="20"/>
                    </a:cubicBezTo>
                    <a:cubicBezTo>
                      <a:pt x="51" y="19"/>
                      <a:pt x="51" y="19"/>
                      <a:pt x="50" y="19"/>
                    </a:cubicBezTo>
                    <a:cubicBezTo>
                      <a:pt x="50" y="19"/>
                      <a:pt x="49" y="19"/>
                      <a:pt x="49" y="20"/>
                    </a:cubicBezTo>
                    <a:cubicBezTo>
                      <a:pt x="48" y="20"/>
                      <a:pt x="48" y="20"/>
                      <a:pt x="47" y="20"/>
                    </a:cubicBezTo>
                    <a:cubicBezTo>
                      <a:pt x="47" y="20"/>
                      <a:pt x="47" y="20"/>
                      <a:pt x="46" y="21"/>
                    </a:cubicBezTo>
                    <a:cubicBezTo>
                      <a:pt x="46" y="21"/>
                      <a:pt x="46" y="21"/>
                      <a:pt x="46" y="21"/>
                    </a:cubicBezTo>
                    <a:cubicBezTo>
                      <a:pt x="46" y="22"/>
                      <a:pt x="45" y="22"/>
                      <a:pt x="45" y="22"/>
                    </a:cubicBezTo>
                    <a:cubicBezTo>
                      <a:pt x="45" y="22"/>
                      <a:pt x="45" y="22"/>
                      <a:pt x="44" y="23"/>
                    </a:cubicBezTo>
                    <a:cubicBezTo>
                      <a:pt x="44" y="23"/>
                      <a:pt x="44" y="23"/>
                      <a:pt x="43" y="23"/>
                    </a:cubicBezTo>
                    <a:cubicBezTo>
                      <a:pt x="43" y="23"/>
                      <a:pt x="43" y="23"/>
                      <a:pt x="42" y="23"/>
                    </a:cubicBezTo>
                    <a:cubicBezTo>
                      <a:pt x="42" y="23"/>
                      <a:pt x="42" y="23"/>
                      <a:pt x="42" y="23"/>
                    </a:cubicBezTo>
                    <a:cubicBezTo>
                      <a:pt x="42" y="23"/>
                      <a:pt x="42" y="23"/>
                      <a:pt x="42" y="23"/>
                    </a:cubicBezTo>
                    <a:cubicBezTo>
                      <a:pt x="42" y="23"/>
                      <a:pt x="41" y="23"/>
                      <a:pt x="41" y="23"/>
                    </a:cubicBezTo>
                    <a:cubicBezTo>
                      <a:pt x="41" y="23"/>
                      <a:pt x="41" y="23"/>
                      <a:pt x="41" y="23"/>
                    </a:cubicBezTo>
                    <a:cubicBezTo>
                      <a:pt x="41" y="23"/>
                      <a:pt x="41" y="22"/>
                      <a:pt x="41" y="22"/>
                    </a:cubicBezTo>
                    <a:cubicBezTo>
                      <a:pt x="40" y="22"/>
                      <a:pt x="40" y="22"/>
                      <a:pt x="40" y="22"/>
                    </a:cubicBezTo>
                    <a:cubicBezTo>
                      <a:pt x="40" y="22"/>
                      <a:pt x="39" y="22"/>
                      <a:pt x="39" y="21"/>
                    </a:cubicBezTo>
                    <a:cubicBezTo>
                      <a:pt x="39" y="21"/>
                      <a:pt x="39" y="21"/>
                      <a:pt x="38" y="21"/>
                    </a:cubicBezTo>
                    <a:cubicBezTo>
                      <a:pt x="38" y="21"/>
                      <a:pt x="38" y="21"/>
                      <a:pt x="37" y="21"/>
                    </a:cubicBezTo>
                    <a:cubicBezTo>
                      <a:pt x="37" y="22"/>
                      <a:pt x="37" y="22"/>
                      <a:pt x="36" y="22"/>
                    </a:cubicBezTo>
                    <a:cubicBezTo>
                      <a:pt x="36" y="22"/>
                      <a:pt x="36" y="22"/>
                      <a:pt x="36" y="22"/>
                    </a:cubicBezTo>
                    <a:cubicBezTo>
                      <a:pt x="35" y="22"/>
                      <a:pt x="35" y="23"/>
                      <a:pt x="35" y="23"/>
                    </a:cubicBezTo>
                    <a:cubicBezTo>
                      <a:pt x="35" y="23"/>
                      <a:pt x="35" y="23"/>
                      <a:pt x="35"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4"/>
                    </a:cubicBezTo>
                    <a:cubicBezTo>
                      <a:pt x="33" y="24"/>
                      <a:pt x="33" y="24"/>
                      <a:pt x="33" y="24"/>
                    </a:cubicBezTo>
                    <a:cubicBezTo>
                      <a:pt x="33" y="24"/>
                      <a:pt x="33" y="24"/>
                      <a:pt x="33" y="24"/>
                    </a:cubicBezTo>
                    <a:cubicBezTo>
                      <a:pt x="32" y="24"/>
                      <a:pt x="32" y="25"/>
                      <a:pt x="32" y="25"/>
                    </a:cubicBezTo>
                    <a:cubicBezTo>
                      <a:pt x="31" y="25"/>
                      <a:pt x="31" y="26"/>
                      <a:pt x="30" y="26"/>
                    </a:cubicBezTo>
                    <a:cubicBezTo>
                      <a:pt x="30" y="26"/>
                      <a:pt x="30" y="27"/>
                      <a:pt x="29" y="27"/>
                    </a:cubicBezTo>
                    <a:cubicBezTo>
                      <a:pt x="29" y="27"/>
                      <a:pt x="29"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7" y="25"/>
                      <a:pt x="27" y="25"/>
                    </a:cubicBezTo>
                    <a:cubicBezTo>
                      <a:pt x="27" y="25"/>
                      <a:pt x="27" y="25"/>
                      <a:pt x="27" y="25"/>
                    </a:cubicBezTo>
                    <a:cubicBezTo>
                      <a:pt x="27" y="25"/>
                      <a:pt x="28" y="25"/>
                      <a:pt x="28" y="25"/>
                    </a:cubicBezTo>
                    <a:cubicBezTo>
                      <a:pt x="28" y="25"/>
                      <a:pt x="28" y="24"/>
                      <a:pt x="28" y="24"/>
                    </a:cubicBezTo>
                    <a:cubicBezTo>
                      <a:pt x="28" y="24"/>
                      <a:pt x="28" y="24"/>
                      <a:pt x="28" y="24"/>
                    </a:cubicBezTo>
                    <a:cubicBezTo>
                      <a:pt x="28" y="24"/>
                      <a:pt x="28" y="24"/>
                      <a:pt x="28" y="23"/>
                    </a:cubicBezTo>
                    <a:cubicBezTo>
                      <a:pt x="28" y="23"/>
                      <a:pt x="29" y="23"/>
                      <a:pt x="29" y="23"/>
                    </a:cubicBezTo>
                    <a:cubicBezTo>
                      <a:pt x="29" y="23"/>
                      <a:pt x="29" y="22"/>
                      <a:pt x="29" y="22"/>
                    </a:cubicBezTo>
                    <a:cubicBezTo>
                      <a:pt x="29" y="22"/>
                      <a:pt x="29" y="21"/>
                      <a:pt x="30" y="21"/>
                    </a:cubicBezTo>
                    <a:cubicBezTo>
                      <a:pt x="30" y="21"/>
                      <a:pt x="30" y="20"/>
                      <a:pt x="30" y="20"/>
                    </a:cubicBezTo>
                    <a:cubicBezTo>
                      <a:pt x="30" y="19"/>
                      <a:pt x="30" y="19"/>
                      <a:pt x="30" y="19"/>
                    </a:cubicBezTo>
                    <a:cubicBezTo>
                      <a:pt x="30" y="18"/>
                      <a:pt x="30" y="18"/>
                      <a:pt x="30" y="18"/>
                    </a:cubicBezTo>
                    <a:cubicBezTo>
                      <a:pt x="30" y="18"/>
                      <a:pt x="30" y="17"/>
                      <a:pt x="30" y="17"/>
                    </a:cubicBezTo>
                    <a:cubicBezTo>
                      <a:pt x="30" y="17"/>
                      <a:pt x="30" y="16"/>
                      <a:pt x="30" y="16"/>
                    </a:cubicBezTo>
                    <a:cubicBezTo>
                      <a:pt x="30" y="16"/>
                      <a:pt x="30" y="16"/>
                      <a:pt x="30" y="15"/>
                    </a:cubicBezTo>
                    <a:cubicBezTo>
                      <a:pt x="30" y="15"/>
                      <a:pt x="30" y="15"/>
                      <a:pt x="30" y="15"/>
                    </a:cubicBezTo>
                    <a:cubicBezTo>
                      <a:pt x="30" y="14"/>
                      <a:pt x="30" y="14"/>
                      <a:pt x="30" y="14"/>
                    </a:cubicBezTo>
                    <a:cubicBezTo>
                      <a:pt x="31" y="14"/>
                      <a:pt x="31" y="13"/>
                      <a:pt x="31" y="13"/>
                    </a:cubicBezTo>
                    <a:cubicBezTo>
                      <a:pt x="30" y="13"/>
                      <a:pt x="30" y="13"/>
                      <a:pt x="30" y="12"/>
                    </a:cubicBezTo>
                    <a:cubicBezTo>
                      <a:pt x="30" y="12"/>
                      <a:pt x="30" y="12"/>
                      <a:pt x="30" y="12"/>
                    </a:cubicBezTo>
                    <a:cubicBezTo>
                      <a:pt x="30" y="12"/>
                      <a:pt x="30" y="12"/>
                      <a:pt x="30" y="11"/>
                    </a:cubicBezTo>
                    <a:cubicBezTo>
                      <a:pt x="30" y="11"/>
                      <a:pt x="30" y="11"/>
                      <a:pt x="30" y="11"/>
                    </a:cubicBezTo>
                    <a:cubicBezTo>
                      <a:pt x="30" y="10"/>
                      <a:pt x="30" y="10"/>
                      <a:pt x="30" y="10"/>
                    </a:cubicBezTo>
                    <a:cubicBezTo>
                      <a:pt x="30" y="10"/>
                      <a:pt x="29" y="9"/>
                      <a:pt x="29" y="9"/>
                    </a:cubicBezTo>
                    <a:cubicBezTo>
                      <a:pt x="29" y="9"/>
                      <a:pt x="29" y="9"/>
                      <a:pt x="28" y="9"/>
                    </a:cubicBezTo>
                    <a:cubicBezTo>
                      <a:pt x="28" y="9"/>
                      <a:pt x="28" y="9"/>
                      <a:pt x="28" y="9"/>
                    </a:cubicBezTo>
                    <a:cubicBezTo>
                      <a:pt x="28"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9"/>
                      <a:pt x="26" y="9"/>
                    </a:cubicBezTo>
                    <a:cubicBezTo>
                      <a:pt x="26" y="9"/>
                      <a:pt x="26" y="9"/>
                      <a:pt x="25" y="9"/>
                    </a:cubicBezTo>
                    <a:cubicBezTo>
                      <a:pt x="25" y="9"/>
                      <a:pt x="25" y="9"/>
                      <a:pt x="25" y="9"/>
                    </a:cubicBezTo>
                    <a:cubicBezTo>
                      <a:pt x="25" y="9"/>
                      <a:pt x="25" y="9"/>
                      <a:pt x="25" y="9"/>
                    </a:cubicBezTo>
                    <a:cubicBezTo>
                      <a:pt x="25" y="9"/>
                      <a:pt x="25" y="9"/>
                      <a:pt x="25" y="9"/>
                    </a:cubicBezTo>
                    <a:cubicBezTo>
                      <a:pt x="25" y="9"/>
                      <a:pt x="24" y="9"/>
                      <a:pt x="24" y="9"/>
                    </a:cubicBezTo>
                    <a:cubicBezTo>
                      <a:pt x="24" y="9"/>
                      <a:pt x="24" y="9"/>
                      <a:pt x="24" y="9"/>
                    </a:cubicBezTo>
                    <a:cubicBezTo>
                      <a:pt x="24" y="8"/>
                      <a:pt x="24" y="8"/>
                      <a:pt x="24" y="8"/>
                    </a:cubicBezTo>
                    <a:cubicBezTo>
                      <a:pt x="24" y="8"/>
                      <a:pt x="24" y="7"/>
                      <a:pt x="24" y="7"/>
                    </a:cubicBezTo>
                    <a:cubicBezTo>
                      <a:pt x="24" y="7"/>
                      <a:pt x="24" y="7"/>
                      <a:pt x="24" y="6"/>
                    </a:cubicBezTo>
                    <a:cubicBezTo>
                      <a:pt x="24" y="6"/>
                      <a:pt x="24" y="6"/>
                      <a:pt x="24" y="6"/>
                    </a:cubicBezTo>
                    <a:cubicBezTo>
                      <a:pt x="24" y="6"/>
                      <a:pt x="24" y="6"/>
                      <a:pt x="24" y="5"/>
                    </a:cubicBezTo>
                    <a:cubicBezTo>
                      <a:pt x="24"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2"/>
                      <a:pt x="24"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5" name="Freeform 129">
                <a:extLst>
                  <a:ext uri="{FF2B5EF4-FFF2-40B4-BE49-F238E27FC236}">
                    <a16:creationId xmlns:a16="http://schemas.microsoft.com/office/drawing/2014/main" id="{5B6AD8AB-CE3C-5D4E-BA9D-4570D0B0CB51}"/>
                  </a:ext>
                </a:extLst>
              </p:cNvPr>
              <p:cNvSpPr>
                <a:spLocks/>
              </p:cNvSpPr>
              <p:nvPr/>
            </p:nvSpPr>
            <p:spPr bwMode="auto">
              <a:xfrm>
                <a:off x="3850" y="693"/>
                <a:ext cx="83" cy="67"/>
              </a:xfrm>
              <a:custGeom>
                <a:avLst/>
                <a:gdLst>
                  <a:gd name="T0" fmla="*/ 14 w 78"/>
                  <a:gd name="T1" fmla="*/ 7 h 63"/>
                  <a:gd name="T2" fmla="*/ 4 w 78"/>
                  <a:gd name="T3" fmla="*/ 9 h 63"/>
                  <a:gd name="T4" fmla="*/ 1 w 78"/>
                  <a:gd name="T5" fmla="*/ 12 h 63"/>
                  <a:gd name="T6" fmla="*/ 1 w 78"/>
                  <a:gd name="T7" fmla="*/ 19 h 63"/>
                  <a:gd name="T8" fmla="*/ 0 w 78"/>
                  <a:gd name="T9" fmla="*/ 23 h 63"/>
                  <a:gd name="T10" fmla="*/ 0 w 78"/>
                  <a:gd name="T11" fmla="*/ 23 h 63"/>
                  <a:gd name="T12" fmla="*/ 3 w 78"/>
                  <a:gd name="T13" fmla="*/ 28 h 63"/>
                  <a:gd name="T14" fmla="*/ 4 w 78"/>
                  <a:gd name="T15" fmla="*/ 30 h 63"/>
                  <a:gd name="T16" fmla="*/ 6 w 78"/>
                  <a:gd name="T17" fmla="*/ 39 h 63"/>
                  <a:gd name="T18" fmla="*/ 6 w 78"/>
                  <a:gd name="T19" fmla="*/ 39 h 63"/>
                  <a:gd name="T20" fmla="*/ 7 w 78"/>
                  <a:gd name="T21" fmla="*/ 39 h 63"/>
                  <a:gd name="T22" fmla="*/ 7 w 78"/>
                  <a:gd name="T23" fmla="*/ 39 h 63"/>
                  <a:gd name="T24" fmla="*/ 7 w 78"/>
                  <a:gd name="T25" fmla="*/ 39 h 63"/>
                  <a:gd name="T26" fmla="*/ 7 w 78"/>
                  <a:gd name="T27" fmla="*/ 40 h 63"/>
                  <a:gd name="T28" fmla="*/ 7 w 78"/>
                  <a:gd name="T29" fmla="*/ 40 h 63"/>
                  <a:gd name="T30" fmla="*/ 7 w 78"/>
                  <a:gd name="T31" fmla="*/ 41 h 63"/>
                  <a:gd name="T32" fmla="*/ 7 w 78"/>
                  <a:gd name="T33" fmla="*/ 41 h 63"/>
                  <a:gd name="T34" fmla="*/ 9 w 78"/>
                  <a:gd name="T35" fmla="*/ 44 h 63"/>
                  <a:gd name="T36" fmla="*/ 17 w 78"/>
                  <a:gd name="T37" fmla="*/ 49 h 63"/>
                  <a:gd name="T38" fmla="*/ 19 w 78"/>
                  <a:gd name="T39" fmla="*/ 51 h 63"/>
                  <a:gd name="T40" fmla="*/ 22 w 78"/>
                  <a:gd name="T41" fmla="*/ 50 h 63"/>
                  <a:gd name="T42" fmla="*/ 25 w 78"/>
                  <a:gd name="T43" fmla="*/ 50 h 63"/>
                  <a:gd name="T44" fmla="*/ 28 w 78"/>
                  <a:gd name="T45" fmla="*/ 52 h 63"/>
                  <a:gd name="T46" fmla="*/ 31 w 78"/>
                  <a:gd name="T47" fmla="*/ 54 h 63"/>
                  <a:gd name="T48" fmla="*/ 35 w 78"/>
                  <a:gd name="T49" fmla="*/ 55 h 63"/>
                  <a:gd name="T50" fmla="*/ 36 w 78"/>
                  <a:gd name="T51" fmla="*/ 58 h 63"/>
                  <a:gd name="T52" fmla="*/ 38 w 78"/>
                  <a:gd name="T53" fmla="*/ 59 h 63"/>
                  <a:gd name="T54" fmla="*/ 40 w 78"/>
                  <a:gd name="T55" fmla="*/ 59 h 63"/>
                  <a:gd name="T56" fmla="*/ 42 w 78"/>
                  <a:gd name="T57" fmla="*/ 58 h 63"/>
                  <a:gd name="T58" fmla="*/ 47 w 78"/>
                  <a:gd name="T59" fmla="*/ 60 h 63"/>
                  <a:gd name="T60" fmla="*/ 50 w 78"/>
                  <a:gd name="T61" fmla="*/ 59 h 63"/>
                  <a:gd name="T62" fmla="*/ 53 w 78"/>
                  <a:gd name="T63" fmla="*/ 59 h 63"/>
                  <a:gd name="T64" fmla="*/ 55 w 78"/>
                  <a:gd name="T65" fmla="*/ 60 h 63"/>
                  <a:gd name="T66" fmla="*/ 57 w 78"/>
                  <a:gd name="T67" fmla="*/ 60 h 63"/>
                  <a:gd name="T68" fmla="*/ 63 w 78"/>
                  <a:gd name="T69" fmla="*/ 62 h 63"/>
                  <a:gd name="T70" fmla="*/ 64 w 78"/>
                  <a:gd name="T71" fmla="*/ 62 h 63"/>
                  <a:gd name="T72" fmla="*/ 67 w 78"/>
                  <a:gd name="T73" fmla="*/ 62 h 63"/>
                  <a:gd name="T74" fmla="*/ 67 w 78"/>
                  <a:gd name="T75" fmla="*/ 60 h 63"/>
                  <a:gd name="T76" fmla="*/ 68 w 78"/>
                  <a:gd name="T77" fmla="*/ 56 h 63"/>
                  <a:gd name="T78" fmla="*/ 75 w 78"/>
                  <a:gd name="T79" fmla="*/ 50 h 63"/>
                  <a:gd name="T80" fmla="*/ 78 w 78"/>
                  <a:gd name="T81" fmla="*/ 48 h 63"/>
                  <a:gd name="T82" fmla="*/ 78 w 78"/>
                  <a:gd name="T83" fmla="*/ 46 h 63"/>
                  <a:gd name="T84" fmla="*/ 75 w 78"/>
                  <a:gd name="T85" fmla="*/ 38 h 63"/>
                  <a:gd name="T86" fmla="*/ 74 w 78"/>
                  <a:gd name="T87" fmla="*/ 36 h 63"/>
                  <a:gd name="T88" fmla="*/ 74 w 78"/>
                  <a:gd name="T89" fmla="*/ 34 h 63"/>
                  <a:gd name="T90" fmla="*/ 74 w 78"/>
                  <a:gd name="T91" fmla="*/ 32 h 63"/>
                  <a:gd name="T92" fmla="*/ 74 w 78"/>
                  <a:gd name="T93" fmla="*/ 31 h 63"/>
                  <a:gd name="T94" fmla="*/ 73 w 78"/>
                  <a:gd name="T95" fmla="*/ 29 h 63"/>
                  <a:gd name="T96" fmla="*/ 74 w 78"/>
                  <a:gd name="T97" fmla="*/ 25 h 63"/>
                  <a:gd name="T98" fmla="*/ 77 w 78"/>
                  <a:gd name="T99" fmla="*/ 22 h 63"/>
                  <a:gd name="T100" fmla="*/ 77 w 78"/>
                  <a:gd name="T101" fmla="*/ 18 h 63"/>
                  <a:gd name="T102" fmla="*/ 74 w 78"/>
                  <a:gd name="T103" fmla="*/ 12 h 63"/>
                  <a:gd name="T104" fmla="*/ 75 w 78"/>
                  <a:gd name="T105" fmla="*/ 9 h 63"/>
                  <a:gd name="T106" fmla="*/ 75 w 78"/>
                  <a:gd name="T107" fmla="*/ 9 h 63"/>
                  <a:gd name="T108" fmla="*/ 69 w 78"/>
                  <a:gd name="T109" fmla="*/ 6 h 63"/>
                  <a:gd name="T110" fmla="*/ 68 w 78"/>
                  <a:gd name="T111" fmla="*/ 6 h 63"/>
                  <a:gd name="T112" fmla="*/ 63 w 78"/>
                  <a:gd name="T113" fmla="*/ 6 h 63"/>
                  <a:gd name="T114" fmla="*/ 46 w 78"/>
                  <a:gd name="T115" fmla="*/ 4 h 63"/>
                  <a:gd name="T116" fmla="*/ 43 w 78"/>
                  <a:gd name="T117" fmla="*/ 3 h 63"/>
                  <a:gd name="T118" fmla="*/ 34 w 78"/>
                  <a:gd name="T119" fmla="*/ 3 h 63"/>
                  <a:gd name="T120" fmla="*/ 33 w 78"/>
                  <a:gd name="T1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63">
                    <a:moveTo>
                      <a:pt x="33" y="0"/>
                    </a:moveTo>
                    <a:cubicBezTo>
                      <a:pt x="32" y="0"/>
                      <a:pt x="30" y="0"/>
                      <a:pt x="29" y="0"/>
                    </a:cubicBezTo>
                    <a:cubicBezTo>
                      <a:pt x="27" y="1"/>
                      <a:pt x="26" y="1"/>
                      <a:pt x="24" y="2"/>
                    </a:cubicBezTo>
                    <a:cubicBezTo>
                      <a:pt x="22" y="2"/>
                      <a:pt x="21" y="3"/>
                      <a:pt x="19" y="3"/>
                    </a:cubicBezTo>
                    <a:cubicBezTo>
                      <a:pt x="18" y="4"/>
                      <a:pt x="17" y="5"/>
                      <a:pt x="16" y="5"/>
                    </a:cubicBezTo>
                    <a:cubicBezTo>
                      <a:pt x="16" y="6"/>
                      <a:pt x="15" y="6"/>
                      <a:pt x="14" y="7"/>
                    </a:cubicBezTo>
                    <a:cubicBezTo>
                      <a:pt x="13" y="7"/>
                      <a:pt x="13" y="7"/>
                      <a:pt x="12" y="8"/>
                    </a:cubicBezTo>
                    <a:cubicBezTo>
                      <a:pt x="11" y="8"/>
                      <a:pt x="10" y="8"/>
                      <a:pt x="9" y="8"/>
                    </a:cubicBezTo>
                    <a:cubicBezTo>
                      <a:pt x="9" y="8"/>
                      <a:pt x="8" y="8"/>
                      <a:pt x="7" y="8"/>
                    </a:cubicBezTo>
                    <a:cubicBezTo>
                      <a:pt x="7" y="8"/>
                      <a:pt x="6" y="9"/>
                      <a:pt x="6" y="9"/>
                    </a:cubicBezTo>
                    <a:cubicBezTo>
                      <a:pt x="5" y="9"/>
                      <a:pt x="5" y="9"/>
                      <a:pt x="5" y="9"/>
                    </a:cubicBezTo>
                    <a:cubicBezTo>
                      <a:pt x="4" y="9"/>
                      <a:pt x="4" y="9"/>
                      <a:pt x="4" y="9"/>
                    </a:cubicBezTo>
                    <a:cubicBezTo>
                      <a:pt x="3" y="9"/>
                      <a:pt x="3" y="9"/>
                      <a:pt x="3" y="9"/>
                    </a:cubicBezTo>
                    <a:cubicBezTo>
                      <a:pt x="3" y="10"/>
                      <a:pt x="3" y="10"/>
                      <a:pt x="3" y="10"/>
                    </a:cubicBezTo>
                    <a:cubicBezTo>
                      <a:pt x="3" y="11"/>
                      <a:pt x="3" y="11"/>
                      <a:pt x="2" y="11"/>
                    </a:cubicBezTo>
                    <a:cubicBezTo>
                      <a:pt x="2" y="11"/>
                      <a:pt x="2" y="12"/>
                      <a:pt x="2" y="12"/>
                    </a:cubicBezTo>
                    <a:cubicBezTo>
                      <a:pt x="1" y="12"/>
                      <a:pt x="1" y="12"/>
                      <a:pt x="1" y="12"/>
                    </a:cubicBezTo>
                    <a:cubicBezTo>
                      <a:pt x="1" y="12"/>
                      <a:pt x="1" y="12"/>
                      <a:pt x="1" y="12"/>
                    </a:cubicBezTo>
                    <a:cubicBezTo>
                      <a:pt x="1" y="12"/>
                      <a:pt x="1" y="12"/>
                      <a:pt x="1" y="13"/>
                    </a:cubicBezTo>
                    <a:cubicBezTo>
                      <a:pt x="1" y="13"/>
                      <a:pt x="1" y="14"/>
                      <a:pt x="1" y="14"/>
                    </a:cubicBezTo>
                    <a:cubicBezTo>
                      <a:pt x="1" y="14"/>
                      <a:pt x="1" y="15"/>
                      <a:pt x="2" y="15"/>
                    </a:cubicBezTo>
                    <a:cubicBezTo>
                      <a:pt x="2" y="16"/>
                      <a:pt x="2" y="16"/>
                      <a:pt x="2" y="17"/>
                    </a:cubicBezTo>
                    <a:cubicBezTo>
                      <a:pt x="2" y="17"/>
                      <a:pt x="2" y="17"/>
                      <a:pt x="2" y="18"/>
                    </a:cubicBezTo>
                    <a:cubicBezTo>
                      <a:pt x="2" y="18"/>
                      <a:pt x="1" y="19"/>
                      <a:pt x="1" y="19"/>
                    </a:cubicBezTo>
                    <a:cubicBezTo>
                      <a:pt x="1" y="19"/>
                      <a:pt x="1" y="20"/>
                      <a:pt x="1" y="20"/>
                    </a:cubicBezTo>
                    <a:cubicBezTo>
                      <a:pt x="1" y="20"/>
                      <a:pt x="1" y="21"/>
                      <a:pt x="1" y="21"/>
                    </a:cubicBezTo>
                    <a:cubicBezTo>
                      <a:pt x="1" y="21"/>
                      <a:pt x="1" y="21"/>
                      <a:pt x="0" y="21"/>
                    </a:cubicBezTo>
                    <a:cubicBezTo>
                      <a:pt x="0" y="22"/>
                      <a:pt x="0" y="22"/>
                      <a:pt x="0" y="22"/>
                    </a:cubicBezTo>
                    <a:cubicBezTo>
                      <a:pt x="0" y="22"/>
                      <a:pt x="0" y="22"/>
                      <a:pt x="0" y="22"/>
                    </a:cubicBezTo>
                    <a:cubicBezTo>
                      <a:pt x="0" y="22"/>
                      <a:pt x="0" y="22"/>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1" y="23"/>
                      <a:pt x="1" y="23"/>
                    </a:cubicBezTo>
                    <a:cubicBezTo>
                      <a:pt x="1" y="23"/>
                      <a:pt x="1" y="23"/>
                      <a:pt x="1" y="24"/>
                    </a:cubicBezTo>
                    <a:cubicBezTo>
                      <a:pt x="1" y="24"/>
                      <a:pt x="2" y="24"/>
                      <a:pt x="2" y="24"/>
                    </a:cubicBezTo>
                    <a:cubicBezTo>
                      <a:pt x="2" y="25"/>
                      <a:pt x="3" y="25"/>
                      <a:pt x="3" y="26"/>
                    </a:cubicBezTo>
                    <a:cubicBezTo>
                      <a:pt x="3" y="26"/>
                      <a:pt x="3" y="26"/>
                      <a:pt x="3" y="27"/>
                    </a:cubicBezTo>
                    <a:cubicBezTo>
                      <a:pt x="3" y="27"/>
                      <a:pt x="3" y="28"/>
                      <a:pt x="3" y="28"/>
                    </a:cubicBezTo>
                    <a:cubicBezTo>
                      <a:pt x="3" y="28"/>
                      <a:pt x="3" y="28"/>
                      <a:pt x="3" y="28"/>
                    </a:cubicBezTo>
                    <a:cubicBezTo>
                      <a:pt x="3" y="28"/>
                      <a:pt x="3" y="29"/>
                      <a:pt x="3" y="29"/>
                    </a:cubicBezTo>
                    <a:cubicBezTo>
                      <a:pt x="3" y="29"/>
                      <a:pt x="3" y="29"/>
                      <a:pt x="3" y="29"/>
                    </a:cubicBezTo>
                    <a:cubicBezTo>
                      <a:pt x="3" y="29"/>
                      <a:pt x="3" y="29"/>
                      <a:pt x="4" y="29"/>
                    </a:cubicBezTo>
                    <a:cubicBezTo>
                      <a:pt x="4" y="29"/>
                      <a:pt x="4" y="29"/>
                      <a:pt x="4" y="30"/>
                    </a:cubicBezTo>
                    <a:cubicBezTo>
                      <a:pt x="4" y="30"/>
                      <a:pt x="4" y="30"/>
                      <a:pt x="4" y="30"/>
                    </a:cubicBezTo>
                    <a:cubicBezTo>
                      <a:pt x="4" y="30"/>
                      <a:pt x="4" y="31"/>
                      <a:pt x="4" y="31"/>
                    </a:cubicBezTo>
                    <a:cubicBezTo>
                      <a:pt x="4" y="31"/>
                      <a:pt x="4" y="32"/>
                      <a:pt x="4" y="32"/>
                    </a:cubicBezTo>
                    <a:cubicBezTo>
                      <a:pt x="4" y="33"/>
                      <a:pt x="4" y="34"/>
                      <a:pt x="5" y="34"/>
                    </a:cubicBezTo>
                    <a:cubicBezTo>
                      <a:pt x="5" y="35"/>
                      <a:pt x="5" y="36"/>
                      <a:pt x="5" y="36"/>
                    </a:cubicBezTo>
                    <a:cubicBezTo>
                      <a:pt x="5" y="37"/>
                      <a:pt x="5" y="37"/>
                      <a:pt x="6" y="37"/>
                    </a:cubicBezTo>
                    <a:cubicBezTo>
                      <a:pt x="6" y="38"/>
                      <a:pt x="6" y="38"/>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2"/>
                    </a:cubicBezTo>
                    <a:cubicBezTo>
                      <a:pt x="7" y="42"/>
                      <a:pt x="7" y="42"/>
                      <a:pt x="7" y="42"/>
                    </a:cubicBezTo>
                    <a:cubicBezTo>
                      <a:pt x="7" y="42"/>
                      <a:pt x="7" y="42"/>
                      <a:pt x="7" y="42"/>
                    </a:cubicBezTo>
                    <a:cubicBezTo>
                      <a:pt x="7" y="43"/>
                      <a:pt x="8" y="43"/>
                      <a:pt x="8" y="43"/>
                    </a:cubicBezTo>
                    <a:cubicBezTo>
                      <a:pt x="8" y="44"/>
                      <a:pt x="9" y="44"/>
                      <a:pt x="9" y="44"/>
                    </a:cubicBezTo>
                    <a:cubicBezTo>
                      <a:pt x="9" y="44"/>
                      <a:pt x="10" y="44"/>
                      <a:pt x="10" y="45"/>
                    </a:cubicBezTo>
                    <a:cubicBezTo>
                      <a:pt x="10" y="45"/>
                      <a:pt x="11" y="45"/>
                      <a:pt x="11" y="45"/>
                    </a:cubicBezTo>
                    <a:cubicBezTo>
                      <a:pt x="12" y="45"/>
                      <a:pt x="13" y="46"/>
                      <a:pt x="14" y="46"/>
                    </a:cubicBezTo>
                    <a:cubicBezTo>
                      <a:pt x="14" y="46"/>
                      <a:pt x="15" y="47"/>
                      <a:pt x="15" y="47"/>
                    </a:cubicBezTo>
                    <a:cubicBezTo>
                      <a:pt x="16" y="47"/>
                      <a:pt x="16" y="48"/>
                      <a:pt x="16" y="48"/>
                    </a:cubicBezTo>
                    <a:cubicBezTo>
                      <a:pt x="17" y="48"/>
                      <a:pt x="17" y="49"/>
                      <a:pt x="17" y="49"/>
                    </a:cubicBezTo>
                    <a:cubicBezTo>
                      <a:pt x="17" y="49"/>
                      <a:pt x="17" y="49"/>
                      <a:pt x="17" y="50"/>
                    </a:cubicBezTo>
                    <a:cubicBezTo>
                      <a:pt x="17" y="50"/>
                      <a:pt x="18" y="50"/>
                      <a:pt x="18" y="50"/>
                    </a:cubicBezTo>
                    <a:cubicBezTo>
                      <a:pt x="18" y="50"/>
                      <a:pt x="18" y="51"/>
                      <a:pt x="18" y="51"/>
                    </a:cubicBezTo>
                    <a:cubicBezTo>
                      <a:pt x="19" y="51"/>
                      <a:pt x="19" y="51"/>
                      <a:pt x="19" y="51"/>
                    </a:cubicBezTo>
                    <a:cubicBezTo>
                      <a:pt x="19" y="51"/>
                      <a:pt x="19" y="51"/>
                      <a:pt x="19" y="51"/>
                    </a:cubicBezTo>
                    <a:cubicBezTo>
                      <a:pt x="19" y="51"/>
                      <a:pt x="19" y="51"/>
                      <a:pt x="19" y="51"/>
                    </a:cubicBezTo>
                    <a:cubicBezTo>
                      <a:pt x="20" y="51"/>
                      <a:pt x="20" y="51"/>
                      <a:pt x="20" y="51"/>
                    </a:cubicBezTo>
                    <a:cubicBezTo>
                      <a:pt x="20" y="51"/>
                      <a:pt x="20" y="51"/>
                      <a:pt x="20" y="51"/>
                    </a:cubicBezTo>
                    <a:cubicBezTo>
                      <a:pt x="20" y="51"/>
                      <a:pt x="20" y="51"/>
                      <a:pt x="20" y="51"/>
                    </a:cubicBezTo>
                    <a:cubicBezTo>
                      <a:pt x="21" y="51"/>
                      <a:pt x="21" y="50"/>
                      <a:pt x="21" y="50"/>
                    </a:cubicBezTo>
                    <a:cubicBezTo>
                      <a:pt x="21" y="50"/>
                      <a:pt x="21" y="50"/>
                      <a:pt x="21" y="50"/>
                    </a:cubicBezTo>
                    <a:cubicBezTo>
                      <a:pt x="22" y="50"/>
                      <a:pt x="22" y="50"/>
                      <a:pt x="22" y="50"/>
                    </a:cubicBezTo>
                    <a:cubicBezTo>
                      <a:pt x="22" y="49"/>
                      <a:pt x="22" y="49"/>
                      <a:pt x="23" y="49"/>
                    </a:cubicBezTo>
                    <a:cubicBezTo>
                      <a:pt x="23" y="49"/>
                      <a:pt x="23" y="49"/>
                      <a:pt x="23" y="49"/>
                    </a:cubicBezTo>
                    <a:cubicBezTo>
                      <a:pt x="23" y="49"/>
                      <a:pt x="23" y="49"/>
                      <a:pt x="24" y="50"/>
                    </a:cubicBezTo>
                    <a:cubicBezTo>
                      <a:pt x="24" y="50"/>
                      <a:pt x="24"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5" y="50"/>
                      <a:pt x="26" y="50"/>
                    </a:cubicBezTo>
                    <a:cubicBezTo>
                      <a:pt x="26" y="50"/>
                      <a:pt x="26" y="50"/>
                      <a:pt x="27" y="50"/>
                    </a:cubicBezTo>
                    <a:cubicBezTo>
                      <a:pt x="27" y="50"/>
                      <a:pt x="27" y="51"/>
                      <a:pt x="28" y="51"/>
                    </a:cubicBezTo>
                    <a:cubicBezTo>
                      <a:pt x="28" y="51"/>
                      <a:pt x="28" y="52"/>
                      <a:pt x="28" y="52"/>
                    </a:cubicBezTo>
                    <a:cubicBezTo>
                      <a:pt x="28" y="52"/>
                      <a:pt x="28" y="53"/>
                      <a:pt x="28" y="53"/>
                    </a:cubicBezTo>
                    <a:cubicBezTo>
                      <a:pt x="28" y="53"/>
                      <a:pt x="28" y="53"/>
                      <a:pt x="28" y="53"/>
                    </a:cubicBezTo>
                    <a:cubicBezTo>
                      <a:pt x="28" y="53"/>
                      <a:pt x="28" y="53"/>
                      <a:pt x="29" y="53"/>
                    </a:cubicBezTo>
                    <a:cubicBezTo>
                      <a:pt x="29" y="53"/>
                      <a:pt x="29" y="53"/>
                      <a:pt x="29" y="53"/>
                    </a:cubicBezTo>
                    <a:cubicBezTo>
                      <a:pt x="29" y="53"/>
                      <a:pt x="30" y="53"/>
                      <a:pt x="30" y="54"/>
                    </a:cubicBezTo>
                    <a:cubicBezTo>
                      <a:pt x="30" y="54"/>
                      <a:pt x="30" y="54"/>
                      <a:pt x="31" y="54"/>
                    </a:cubicBezTo>
                    <a:cubicBezTo>
                      <a:pt x="31" y="54"/>
                      <a:pt x="31" y="54"/>
                      <a:pt x="31" y="54"/>
                    </a:cubicBezTo>
                    <a:cubicBezTo>
                      <a:pt x="32" y="54"/>
                      <a:pt x="32" y="54"/>
                      <a:pt x="32" y="54"/>
                    </a:cubicBezTo>
                    <a:cubicBezTo>
                      <a:pt x="32" y="54"/>
                      <a:pt x="33" y="54"/>
                      <a:pt x="33" y="54"/>
                    </a:cubicBezTo>
                    <a:cubicBezTo>
                      <a:pt x="33" y="54"/>
                      <a:pt x="33" y="54"/>
                      <a:pt x="34" y="54"/>
                    </a:cubicBezTo>
                    <a:cubicBezTo>
                      <a:pt x="34" y="54"/>
                      <a:pt x="34" y="54"/>
                      <a:pt x="34" y="55"/>
                    </a:cubicBezTo>
                    <a:cubicBezTo>
                      <a:pt x="34" y="55"/>
                      <a:pt x="34" y="55"/>
                      <a:pt x="35" y="55"/>
                    </a:cubicBezTo>
                    <a:cubicBezTo>
                      <a:pt x="35" y="55"/>
                      <a:pt x="35" y="56"/>
                      <a:pt x="35" y="56"/>
                    </a:cubicBezTo>
                    <a:cubicBezTo>
                      <a:pt x="35" y="56"/>
                      <a:pt x="35" y="56"/>
                      <a:pt x="35" y="56"/>
                    </a:cubicBezTo>
                    <a:cubicBezTo>
                      <a:pt x="35" y="57"/>
                      <a:pt x="36" y="57"/>
                      <a:pt x="36" y="57"/>
                    </a:cubicBezTo>
                    <a:cubicBezTo>
                      <a:pt x="36" y="57"/>
                      <a:pt x="36" y="57"/>
                      <a:pt x="36" y="57"/>
                    </a:cubicBezTo>
                    <a:cubicBezTo>
                      <a:pt x="36" y="57"/>
                      <a:pt x="36" y="58"/>
                      <a:pt x="36" y="58"/>
                    </a:cubicBezTo>
                    <a:cubicBezTo>
                      <a:pt x="36" y="58"/>
                      <a:pt x="36" y="58"/>
                      <a:pt x="36" y="58"/>
                    </a:cubicBezTo>
                    <a:cubicBezTo>
                      <a:pt x="37" y="58"/>
                      <a:pt x="37" y="58"/>
                      <a:pt x="37" y="58"/>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9" y="59"/>
                    </a:cubicBezTo>
                    <a:cubicBezTo>
                      <a:pt x="39" y="59"/>
                      <a:pt x="39" y="59"/>
                      <a:pt x="39" y="59"/>
                    </a:cubicBezTo>
                    <a:cubicBezTo>
                      <a:pt x="39" y="59"/>
                      <a:pt x="39" y="59"/>
                      <a:pt x="39" y="59"/>
                    </a:cubicBezTo>
                    <a:cubicBezTo>
                      <a:pt x="40" y="59"/>
                      <a:pt x="40" y="59"/>
                      <a:pt x="40" y="59"/>
                    </a:cubicBezTo>
                    <a:cubicBezTo>
                      <a:pt x="40" y="59"/>
                      <a:pt x="40" y="59"/>
                      <a:pt x="40" y="59"/>
                    </a:cubicBezTo>
                    <a:cubicBezTo>
                      <a:pt x="40" y="59"/>
                      <a:pt x="41" y="59"/>
                      <a:pt x="41" y="58"/>
                    </a:cubicBezTo>
                    <a:cubicBezTo>
                      <a:pt x="41" y="58"/>
                      <a:pt x="41" y="58"/>
                      <a:pt x="41" y="58"/>
                    </a:cubicBezTo>
                    <a:cubicBezTo>
                      <a:pt x="41" y="58"/>
                      <a:pt x="41" y="58"/>
                      <a:pt x="42" y="58"/>
                    </a:cubicBezTo>
                    <a:cubicBezTo>
                      <a:pt x="42" y="58"/>
                      <a:pt x="42" y="58"/>
                      <a:pt x="42" y="58"/>
                    </a:cubicBezTo>
                    <a:cubicBezTo>
                      <a:pt x="42" y="58"/>
                      <a:pt x="42" y="58"/>
                      <a:pt x="42" y="58"/>
                    </a:cubicBezTo>
                    <a:cubicBezTo>
                      <a:pt x="42" y="58"/>
                      <a:pt x="42" y="58"/>
                      <a:pt x="42" y="58"/>
                    </a:cubicBezTo>
                    <a:cubicBezTo>
                      <a:pt x="42" y="58"/>
                      <a:pt x="42" y="58"/>
                      <a:pt x="42" y="59"/>
                    </a:cubicBezTo>
                    <a:cubicBezTo>
                      <a:pt x="43" y="59"/>
                      <a:pt x="43" y="59"/>
                      <a:pt x="43" y="59"/>
                    </a:cubicBezTo>
                    <a:cubicBezTo>
                      <a:pt x="44" y="59"/>
                      <a:pt x="44" y="59"/>
                      <a:pt x="44" y="59"/>
                    </a:cubicBezTo>
                    <a:cubicBezTo>
                      <a:pt x="45" y="59"/>
                      <a:pt x="45" y="59"/>
                      <a:pt x="46" y="60"/>
                    </a:cubicBezTo>
                    <a:cubicBezTo>
                      <a:pt x="46" y="60"/>
                      <a:pt x="47" y="60"/>
                      <a:pt x="47" y="60"/>
                    </a:cubicBezTo>
                    <a:cubicBezTo>
                      <a:pt x="47" y="60"/>
                      <a:pt x="48" y="60"/>
                      <a:pt x="48" y="60"/>
                    </a:cubicBezTo>
                    <a:cubicBezTo>
                      <a:pt x="48" y="60"/>
                      <a:pt x="48" y="60"/>
                      <a:pt x="48" y="60"/>
                    </a:cubicBezTo>
                    <a:cubicBezTo>
                      <a:pt x="48" y="59"/>
                      <a:pt x="49" y="59"/>
                      <a:pt x="49" y="59"/>
                    </a:cubicBezTo>
                    <a:cubicBezTo>
                      <a:pt x="49" y="59"/>
                      <a:pt x="49" y="59"/>
                      <a:pt x="49" y="59"/>
                    </a:cubicBezTo>
                    <a:cubicBezTo>
                      <a:pt x="49" y="59"/>
                      <a:pt x="49" y="59"/>
                      <a:pt x="49" y="59"/>
                    </a:cubicBezTo>
                    <a:cubicBezTo>
                      <a:pt x="50" y="59"/>
                      <a:pt x="50" y="59"/>
                      <a:pt x="50" y="59"/>
                    </a:cubicBezTo>
                    <a:cubicBezTo>
                      <a:pt x="50" y="59"/>
                      <a:pt x="50" y="59"/>
                      <a:pt x="50" y="59"/>
                    </a:cubicBezTo>
                    <a:cubicBezTo>
                      <a:pt x="50" y="59"/>
                      <a:pt x="50" y="59"/>
                      <a:pt x="50" y="59"/>
                    </a:cubicBezTo>
                    <a:cubicBezTo>
                      <a:pt x="51" y="59"/>
                      <a:pt x="51" y="59"/>
                      <a:pt x="51" y="59"/>
                    </a:cubicBezTo>
                    <a:cubicBezTo>
                      <a:pt x="51" y="59"/>
                      <a:pt x="51" y="59"/>
                      <a:pt x="52" y="59"/>
                    </a:cubicBezTo>
                    <a:cubicBezTo>
                      <a:pt x="52" y="59"/>
                      <a:pt x="52" y="59"/>
                      <a:pt x="52" y="59"/>
                    </a:cubicBezTo>
                    <a:cubicBezTo>
                      <a:pt x="52" y="59"/>
                      <a:pt x="52" y="59"/>
                      <a:pt x="53" y="59"/>
                    </a:cubicBezTo>
                    <a:cubicBezTo>
                      <a:pt x="53" y="59"/>
                      <a:pt x="53" y="60"/>
                      <a:pt x="53" y="60"/>
                    </a:cubicBezTo>
                    <a:cubicBezTo>
                      <a:pt x="53" y="60"/>
                      <a:pt x="54" y="60"/>
                      <a:pt x="54" y="60"/>
                    </a:cubicBezTo>
                    <a:cubicBezTo>
                      <a:pt x="54" y="60"/>
                      <a:pt x="54" y="60"/>
                      <a:pt x="54" y="60"/>
                    </a:cubicBezTo>
                    <a:cubicBezTo>
                      <a:pt x="55" y="60"/>
                      <a:pt x="55" y="60"/>
                      <a:pt x="55" y="60"/>
                    </a:cubicBezTo>
                    <a:cubicBezTo>
                      <a:pt x="55" y="60"/>
                      <a:pt x="55" y="60"/>
                      <a:pt x="55" y="60"/>
                    </a:cubicBezTo>
                    <a:cubicBezTo>
                      <a:pt x="55" y="60"/>
                      <a:pt x="55" y="60"/>
                      <a:pt x="55" y="60"/>
                    </a:cubicBezTo>
                    <a:cubicBezTo>
                      <a:pt x="55" y="60"/>
                      <a:pt x="55" y="60"/>
                      <a:pt x="55" y="60"/>
                    </a:cubicBezTo>
                    <a:cubicBezTo>
                      <a:pt x="56" y="60"/>
                      <a:pt x="56" y="60"/>
                      <a:pt x="56" y="60"/>
                    </a:cubicBezTo>
                    <a:cubicBezTo>
                      <a:pt x="56" y="60"/>
                      <a:pt x="56" y="60"/>
                      <a:pt x="56" y="60"/>
                    </a:cubicBezTo>
                    <a:cubicBezTo>
                      <a:pt x="56" y="60"/>
                      <a:pt x="56" y="60"/>
                      <a:pt x="56" y="60"/>
                    </a:cubicBezTo>
                    <a:cubicBezTo>
                      <a:pt x="56" y="60"/>
                      <a:pt x="56" y="60"/>
                      <a:pt x="56" y="60"/>
                    </a:cubicBezTo>
                    <a:cubicBezTo>
                      <a:pt x="56" y="60"/>
                      <a:pt x="57" y="60"/>
                      <a:pt x="57" y="60"/>
                    </a:cubicBezTo>
                    <a:cubicBezTo>
                      <a:pt x="57" y="60"/>
                      <a:pt x="58" y="60"/>
                      <a:pt x="59" y="60"/>
                    </a:cubicBezTo>
                    <a:cubicBezTo>
                      <a:pt x="59" y="60"/>
                      <a:pt x="60" y="60"/>
                      <a:pt x="61" y="60"/>
                    </a:cubicBezTo>
                    <a:cubicBezTo>
                      <a:pt x="61" y="61"/>
                      <a:pt x="62" y="61"/>
                      <a:pt x="62" y="61"/>
                    </a:cubicBezTo>
                    <a:cubicBezTo>
                      <a:pt x="63" y="61"/>
                      <a:pt x="63" y="61"/>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4" y="62"/>
                      <a:pt x="64" y="62"/>
                      <a:pt x="64" y="62"/>
                    </a:cubicBezTo>
                    <a:cubicBezTo>
                      <a:pt x="64" y="62"/>
                      <a:pt x="64" y="62"/>
                      <a:pt x="64" y="62"/>
                    </a:cubicBezTo>
                    <a:cubicBezTo>
                      <a:pt x="64" y="62"/>
                      <a:pt x="65" y="62"/>
                      <a:pt x="65" y="62"/>
                    </a:cubicBezTo>
                    <a:cubicBezTo>
                      <a:pt x="65" y="62"/>
                      <a:pt x="65" y="62"/>
                      <a:pt x="65" y="62"/>
                    </a:cubicBezTo>
                    <a:cubicBezTo>
                      <a:pt x="66" y="62"/>
                      <a:pt x="66" y="62"/>
                      <a:pt x="66" y="62"/>
                    </a:cubicBezTo>
                    <a:cubicBezTo>
                      <a:pt x="67" y="62"/>
                      <a:pt x="67" y="62"/>
                      <a:pt x="67" y="63"/>
                    </a:cubicBezTo>
                    <a:cubicBezTo>
                      <a:pt x="67" y="62"/>
                      <a:pt x="67" y="62"/>
                      <a:pt x="67" y="62"/>
                    </a:cubicBezTo>
                    <a:cubicBezTo>
                      <a:pt x="67" y="62"/>
                      <a:pt x="67" y="62"/>
                      <a:pt x="67" y="62"/>
                    </a:cubicBezTo>
                    <a:cubicBezTo>
                      <a:pt x="67" y="62"/>
                      <a:pt x="67" y="62"/>
                      <a:pt x="67" y="62"/>
                    </a:cubicBezTo>
                    <a:cubicBezTo>
                      <a:pt x="67" y="62"/>
                      <a:pt x="67" y="62"/>
                      <a:pt x="67" y="61"/>
                    </a:cubicBezTo>
                    <a:cubicBezTo>
                      <a:pt x="67" y="61"/>
                      <a:pt x="67" y="61"/>
                      <a:pt x="67" y="61"/>
                    </a:cubicBezTo>
                    <a:cubicBezTo>
                      <a:pt x="67" y="61"/>
                      <a:pt x="67" y="61"/>
                      <a:pt x="67" y="60"/>
                    </a:cubicBezTo>
                    <a:cubicBezTo>
                      <a:pt x="67" y="60"/>
                      <a:pt x="67" y="60"/>
                      <a:pt x="67" y="60"/>
                    </a:cubicBezTo>
                    <a:cubicBezTo>
                      <a:pt x="67" y="60"/>
                      <a:pt x="67" y="60"/>
                      <a:pt x="67" y="60"/>
                    </a:cubicBezTo>
                    <a:cubicBezTo>
                      <a:pt x="67" y="59"/>
                      <a:pt x="67" y="59"/>
                      <a:pt x="67" y="59"/>
                    </a:cubicBezTo>
                    <a:cubicBezTo>
                      <a:pt x="67" y="59"/>
                      <a:pt x="67" y="59"/>
                      <a:pt x="67" y="58"/>
                    </a:cubicBezTo>
                    <a:cubicBezTo>
                      <a:pt x="67" y="58"/>
                      <a:pt x="67" y="58"/>
                      <a:pt x="67" y="58"/>
                    </a:cubicBezTo>
                    <a:cubicBezTo>
                      <a:pt x="67" y="58"/>
                      <a:pt x="67" y="58"/>
                      <a:pt x="67" y="58"/>
                    </a:cubicBezTo>
                    <a:cubicBezTo>
                      <a:pt x="67" y="57"/>
                      <a:pt x="67" y="57"/>
                      <a:pt x="67" y="57"/>
                    </a:cubicBezTo>
                    <a:cubicBezTo>
                      <a:pt x="67" y="57"/>
                      <a:pt x="68" y="56"/>
                      <a:pt x="68" y="56"/>
                    </a:cubicBezTo>
                    <a:cubicBezTo>
                      <a:pt x="69" y="56"/>
                      <a:pt x="69" y="55"/>
                      <a:pt x="70" y="54"/>
                    </a:cubicBezTo>
                    <a:cubicBezTo>
                      <a:pt x="70" y="54"/>
                      <a:pt x="71" y="53"/>
                      <a:pt x="72" y="52"/>
                    </a:cubicBezTo>
                    <a:cubicBezTo>
                      <a:pt x="72" y="52"/>
                      <a:pt x="73" y="52"/>
                      <a:pt x="73" y="51"/>
                    </a:cubicBezTo>
                    <a:cubicBezTo>
                      <a:pt x="73" y="51"/>
                      <a:pt x="73" y="51"/>
                      <a:pt x="74" y="51"/>
                    </a:cubicBezTo>
                    <a:cubicBezTo>
                      <a:pt x="74" y="50"/>
                      <a:pt x="74" y="50"/>
                      <a:pt x="74" y="50"/>
                    </a:cubicBezTo>
                    <a:cubicBezTo>
                      <a:pt x="75" y="50"/>
                      <a:pt x="75" y="50"/>
                      <a:pt x="75" y="50"/>
                    </a:cubicBezTo>
                    <a:cubicBezTo>
                      <a:pt x="75" y="49"/>
                      <a:pt x="75" y="49"/>
                      <a:pt x="75" y="49"/>
                    </a:cubicBezTo>
                    <a:cubicBezTo>
                      <a:pt x="75" y="49"/>
                      <a:pt x="75" y="49"/>
                      <a:pt x="76" y="49"/>
                    </a:cubicBezTo>
                    <a:cubicBezTo>
                      <a:pt x="76" y="49"/>
                      <a:pt x="76" y="49"/>
                      <a:pt x="76" y="48"/>
                    </a:cubicBezTo>
                    <a:cubicBezTo>
                      <a:pt x="76" y="48"/>
                      <a:pt x="76" y="48"/>
                      <a:pt x="77" y="48"/>
                    </a:cubicBezTo>
                    <a:cubicBezTo>
                      <a:pt x="77" y="48"/>
                      <a:pt x="77" y="48"/>
                      <a:pt x="77" y="48"/>
                    </a:cubicBezTo>
                    <a:cubicBezTo>
                      <a:pt x="77" y="48"/>
                      <a:pt x="77" y="48"/>
                      <a:pt x="78" y="48"/>
                    </a:cubicBezTo>
                    <a:cubicBezTo>
                      <a:pt x="78" y="48"/>
                      <a:pt x="78" y="47"/>
                      <a:pt x="78" y="47"/>
                    </a:cubicBezTo>
                    <a:cubicBezTo>
                      <a:pt x="78" y="47"/>
                      <a:pt x="78" y="47"/>
                      <a:pt x="78" y="47"/>
                    </a:cubicBezTo>
                    <a:cubicBezTo>
                      <a:pt x="78" y="47"/>
                      <a:pt x="78" y="47"/>
                      <a:pt x="78" y="47"/>
                    </a:cubicBezTo>
                    <a:cubicBezTo>
                      <a:pt x="78" y="47"/>
                      <a:pt x="78" y="47"/>
                      <a:pt x="78" y="47"/>
                    </a:cubicBezTo>
                    <a:cubicBezTo>
                      <a:pt x="78" y="46"/>
                      <a:pt x="78" y="46"/>
                      <a:pt x="78" y="46"/>
                    </a:cubicBezTo>
                    <a:cubicBezTo>
                      <a:pt x="78" y="46"/>
                      <a:pt x="78" y="46"/>
                      <a:pt x="78" y="46"/>
                    </a:cubicBezTo>
                    <a:cubicBezTo>
                      <a:pt x="78" y="46"/>
                      <a:pt x="78" y="46"/>
                      <a:pt x="78" y="45"/>
                    </a:cubicBezTo>
                    <a:cubicBezTo>
                      <a:pt x="78" y="45"/>
                      <a:pt x="78" y="44"/>
                      <a:pt x="78" y="43"/>
                    </a:cubicBezTo>
                    <a:cubicBezTo>
                      <a:pt x="77" y="43"/>
                      <a:pt x="77" y="42"/>
                      <a:pt x="77" y="41"/>
                    </a:cubicBezTo>
                    <a:cubicBezTo>
                      <a:pt x="76" y="41"/>
                      <a:pt x="76" y="40"/>
                      <a:pt x="75" y="39"/>
                    </a:cubicBezTo>
                    <a:cubicBezTo>
                      <a:pt x="75" y="39"/>
                      <a:pt x="75" y="39"/>
                      <a:pt x="75" y="39"/>
                    </a:cubicBezTo>
                    <a:cubicBezTo>
                      <a:pt x="75" y="39"/>
                      <a:pt x="75" y="38"/>
                      <a:pt x="75" y="38"/>
                    </a:cubicBezTo>
                    <a:cubicBezTo>
                      <a:pt x="75" y="38"/>
                      <a:pt x="74" y="38"/>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4" y="36"/>
                      <a:pt x="74" y="36"/>
                      <a:pt x="74" y="36"/>
                    </a:cubicBezTo>
                    <a:cubicBezTo>
                      <a:pt x="74" y="36"/>
                      <a:pt x="74" y="36"/>
                      <a:pt x="74" y="36"/>
                    </a:cubicBezTo>
                    <a:cubicBezTo>
                      <a:pt x="74" y="36"/>
                      <a:pt x="74" y="36"/>
                      <a:pt x="74" y="36"/>
                    </a:cubicBezTo>
                    <a:cubicBezTo>
                      <a:pt x="74" y="36"/>
                      <a:pt x="74" y="36"/>
                      <a:pt x="74" y="36"/>
                    </a:cubicBezTo>
                    <a:cubicBezTo>
                      <a:pt x="74" y="36"/>
                      <a:pt x="74" y="36"/>
                      <a:pt x="74" y="36"/>
                    </a:cubicBezTo>
                    <a:cubicBezTo>
                      <a:pt x="74" y="35"/>
                      <a:pt x="74" y="35"/>
                      <a:pt x="74" y="35"/>
                    </a:cubicBezTo>
                    <a:cubicBezTo>
                      <a:pt x="74" y="35"/>
                      <a:pt x="74" y="34"/>
                      <a:pt x="74" y="34"/>
                    </a:cubicBezTo>
                    <a:cubicBezTo>
                      <a:pt x="74" y="34"/>
                      <a:pt x="74" y="34"/>
                      <a:pt x="74" y="33"/>
                    </a:cubicBezTo>
                    <a:cubicBezTo>
                      <a:pt x="74" y="33"/>
                      <a:pt x="74" y="33"/>
                      <a:pt x="74" y="33"/>
                    </a:cubicBezTo>
                    <a:cubicBezTo>
                      <a:pt x="74" y="33"/>
                      <a:pt x="74" y="33"/>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1"/>
                      <a:pt x="74" y="31"/>
                      <a:pt x="74" y="31"/>
                    </a:cubicBezTo>
                    <a:cubicBezTo>
                      <a:pt x="74" y="31"/>
                      <a:pt x="74" y="31"/>
                      <a:pt x="74" y="31"/>
                    </a:cubicBezTo>
                    <a:cubicBezTo>
                      <a:pt x="74" y="31"/>
                      <a:pt x="74" y="31"/>
                      <a:pt x="74" y="31"/>
                    </a:cubicBezTo>
                    <a:cubicBezTo>
                      <a:pt x="74" y="31"/>
                      <a:pt x="74" y="31"/>
                      <a:pt x="74" y="31"/>
                    </a:cubicBezTo>
                    <a:cubicBezTo>
                      <a:pt x="74" y="31"/>
                      <a:pt x="74" y="31"/>
                      <a:pt x="74" y="31"/>
                    </a:cubicBezTo>
                    <a:cubicBezTo>
                      <a:pt x="74" y="31"/>
                      <a:pt x="74" y="31"/>
                      <a:pt x="74" y="30"/>
                    </a:cubicBezTo>
                    <a:cubicBezTo>
                      <a:pt x="74" y="30"/>
                      <a:pt x="74" y="30"/>
                      <a:pt x="74" y="30"/>
                    </a:cubicBezTo>
                    <a:cubicBezTo>
                      <a:pt x="73" y="30"/>
                      <a:pt x="73" y="30"/>
                      <a:pt x="73" y="29"/>
                    </a:cubicBezTo>
                    <a:cubicBezTo>
                      <a:pt x="73" y="29"/>
                      <a:pt x="73" y="29"/>
                      <a:pt x="73" y="29"/>
                    </a:cubicBezTo>
                    <a:cubicBezTo>
                      <a:pt x="72" y="29"/>
                      <a:pt x="72" y="29"/>
                      <a:pt x="72" y="29"/>
                    </a:cubicBezTo>
                    <a:cubicBezTo>
                      <a:pt x="72" y="28"/>
                      <a:pt x="72" y="28"/>
                      <a:pt x="72" y="28"/>
                    </a:cubicBezTo>
                    <a:cubicBezTo>
                      <a:pt x="72" y="28"/>
                      <a:pt x="72" y="28"/>
                      <a:pt x="72" y="27"/>
                    </a:cubicBezTo>
                    <a:cubicBezTo>
                      <a:pt x="72" y="27"/>
                      <a:pt x="72" y="27"/>
                      <a:pt x="72" y="26"/>
                    </a:cubicBezTo>
                    <a:cubicBezTo>
                      <a:pt x="73" y="26"/>
                      <a:pt x="73" y="25"/>
                      <a:pt x="74" y="25"/>
                    </a:cubicBezTo>
                    <a:cubicBezTo>
                      <a:pt x="74" y="24"/>
                      <a:pt x="75" y="24"/>
                      <a:pt x="75" y="24"/>
                    </a:cubicBezTo>
                    <a:cubicBezTo>
                      <a:pt x="76" y="23"/>
                      <a:pt x="76" y="23"/>
                      <a:pt x="77" y="23"/>
                    </a:cubicBezTo>
                    <a:cubicBezTo>
                      <a:pt x="77" y="23"/>
                      <a:pt x="77" y="23"/>
                      <a:pt x="77" y="23"/>
                    </a:cubicBezTo>
                    <a:cubicBezTo>
                      <a:pt x="77" y="23"/>
                      <a:pt x="77" y="22"/>
                      <a:pt x="77" y="22"/>
                    </a:cubicBezTo>
                    <a:cubicBezTo>
                      <a:pt x="77" y="22"/>
                      <a:pt x="77" y="22"/>
                      <a:pt x="77" y="22"/>
                    </a:cubicBezTo>
                    <a:cubicBezTo>
                      <a:pt x="77" y="22"/>
                      <a:pt x="77" y="22"/>
                      <a:pt x="77" y="22"/>
                    </a:cubicBezTo>
                    <a:cubicBezTo>
                      <a:pt x="77" y="21"/>
                      <a:pt x="77" y="21"/>
                      <a:pt x="77" y="21"/>
                    </a:cubicBezTo>
                    <a:cubicBezTo>
                      <a:pt x="77" y="21"/>
                      <a:pt x="77" y="21"/>
                      <a:pt x="77" y="21"/>
                    </a:cubicBezTo>
                    <a:cubicBezTo>
                      <a:pt x="77" y="21"/>
                      <a:pt x="77" y="21"/>
                      <a:pt x="77" y="21"/>
                    </a:cubicBezTo>
                    <a:cubicBezTo>
                      <a:pt x="77" y="21"/>
                      <a:pt x="77" y="21"/>
                      <a:pt x="77" y="21"/>
                    </a:cubicBezTo>
                    <a:cubicBezTo>
                      <a:pt x="77" y="20"/>
                      <a:pt x="77" y="20"/>
                      <a:pt x="77" y="19"/>
                    </a:cubicBezTo>
                    <a:cubicBezTo>
                      <a:pt x="77" y="19"/>
                      <a:pt x="77" y="19"/>
                      <a:pt x="77" y="18"/>
                    </a:cubicBezTo>
                    <a:cubicBezTo>
                      <a:pt x="77" y="18"/>
                      <a:pt x="77" y="18"/>
                      <a:pt x="77" y="17"/>
                    </a:cubicBezTo>
                    <a:cubicBezTo>
                      <a:pt x="77" y="17"/>
                      <a:pt x="76" y="17"/>
                      <a:pt x="76" y="17"/>
                    </a:cubicBezTo>
                    <a:cubicBezTo>
                      <a:pt x="76" y="16"/>
                      <a:pt x="76" y="16"/>
                      <a:pt x="75" y="16"/>
                    </a:cubicBezTo>
                    <a:cubicBezTo>
                      <a:pt x="75" y="15"/>
                      <a:pt x="75" y="15"/>
                      <a:pt x="75" y="15"/>
                    </a:cubicBezTo>
                    <a:cubicBezTo>
                      <a:pt x="75" y="14"/>
                      <a:pt x="74" y="14"/>
                      <a:pt x="74" y="13"/>
                    </a:cubicBezTo>
                    <a:cubicBezTo>
                      <a:pt x="74" y="13"/>
                      <a:pt x="74" y="13"/>
                      <a:pt x="74" y="12"/>
                    </a:cubicBezTo>
                    <a:cubicBezTo>
                      <a:pt x="74" y="12"/>
                      <a:pt x="74" y="12"/>
                      <a:pt x="74" y="12"/>
                    </a:cubicBezTo>
                    <a:cubicBezTo>
                      <a:pt x="74" y="11"/>
                      <a:pt x="74" y="11"/>
                      <a:pt x="74" y="11"/>
                    </a:cubicBezTo>
                    <a:cubicBezTo>
                      <a:pt x="74" y="11"/>
                      <a:pt x="74" y="11"/>
                      <a:pt x="75" y="10"/>
                    </a:cubicBezTo>
                    <a:cubicBezTo>
                      <a:pt x="75" y="10"/>
                      <a:pt x="75" y="10"/>
                      <a:pt x="75" y="10"/>
                    </a:cubicBezTo>
                    <a:cubicBezTo>
                      <a:pt x="75" y="9"/>
                      <a:pt x="75" y="9"/>
                      <a:pt x="75" y="9"/>
                    </a:cubicBezTo>
                    <a:cubicBezTo>
                      <a:pt x="75" y="9"/>
                      <a:pt x="75" y="9"/>
                      <a:pt x="75" y="9"/>
                    </a:cubicBezTo>
                    <a:cubicBezTo>
                      <a:pt x="75" y="9"/>
                      <a:pt x="75" y="9"/>
                      <a:pt x="75" y="9"/>
                    </a:cubicBezTo>
                    <a:cubicBezTo>
                      <a:pt x="75" y="9"/>
                      <a:pt x="75" y="9"/>
                      <a:pt x="75" y="9"/>
                    </a:cubicBezTo>
                    <a:cubicBezTo>
                      <a:pt x="75" y="9"/>
                      <a:pt x="75" y="9"/>
                      <a:pt x="75" y="9"/>
                    </a:cubicBezTo>
                    <a:cubicBezTo>
                      <a:pt x="75" y="9"/>
                      <a:pt x="75" y="9"/>
                      <a:pt x="75" y="9"/>
                    </a:cubicBezTo>
                    <a:cubicBezTo>
                      <a:pt x="75" y="9"/>
                      <a:pt x="75" y="9"/>
                      <a:pt x="75" y="9"/>
                    </a:cubicBezTo>
                    <a:cubicBezTo>
                      <a:pt x="75" y="9"/>
                      <a:pt x="75" y="9"/>
                      <a:pt x="75" y="9"/>
                    </a:cubicBezTo>
                    <a:cubicBezTo>
                      <a:pt x="75" y="9"/>
                      <a:pt x="74" y="9"/>
                      <a:pt x="74" y="9"/>
                    </a:cubicBezTo>
                    <a:cubicBezTo>
                      <a:pt x="74" y="8"/>
                      <a:pt x="74" y="8"/>
                      <a:pt x="73" y="8"/>
                    </a:cubicBezTo>
                    <a:cubicBezTo>
                      <a:pt x="73" y="7"/>
                      <a:pt x="72" y="7"/>
                      <a:pt x="72" y="7"/>
                    </a:cubicBezTo>
                    <a:cubicBezTo>
                      <a:pt x="71" y="7"/>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7" y="6"/>
                      <a:pt x="67" y="6"/>
                    </a:cubicBezTo>
                    <a:cubicBezTo>
                      <a:pt x="67" y="6"/>
                      <a:pt x="66" y="6"/>
                      <a:pt x="66" y="6"/>
                    </a:cubicBezTo>
                    <a:cubicBezTo>
                      <a:pt x="65" y="6"/>
                      <a:pt x="65" y="6"/>
                      <a:pt x="64" y="6"/>
                    </a:cubicBezTo>
                    <a:cubicBezTo>
                      <a:pt x="64" y="6"/>
                      <a:pt x="63" y="6"/>
                      <a:pt x="63" y="6"/>
                    </a:cubicBezTo>
                    <a:cubicBezTo>
                      <a:pt x="61" y="6"/>
                      <a:pt x="59" y="6"/>
                      <a:pt x="57" y="6"/>
                    </a:cubicBezTo>
                    <a:cubicBezTo>
                      <a:pt x="56" y="6"/>
                      <a:pt x="54" y="6"/>
                      <a:pt x="52" y="5"/>
                    </a:cubicBezTo>
                    <a:cubicBezTo>
                      <a:pt x="51" y="5"/>
                      <a:pt x="50" y="5"/>
                      <a:pt x="48" y="5"/>
                    </a:cubicBezTo>
                    <a:cubicBezTo>
                      <a:pt x="47" y="5"/>
                      <a:pt x="47" y="5"/>
                      <a:pt x="47" y="5"/>
                    </a:cubicBezTo>
                    <a:cubicBezTo>
                      <a:pt x="46" y="5"/>
                      <a:pt x="46" y="5"/>
                      <a:pt x="46" y="5"/>
                    </a:cubicBezTo>
                    <a:cubicBezTo>
                      <a:pt x="46" y="5"/>
                      <a:pt x="46" y="5"/>
                      <a:pt x="46" y="4"/>
                    </a:cubicBezTo>
                    <a:cubicBezTo>
                      <a:pt x="46" y="4"/>
                      <a:pt x="46" y="4"/>
                      <a:pt x="46" y="4"/>
                    </a:cubicBezTo>
                    <a:cubicBezTo>
                      <a:pt x="46" y="4"/>
                      <a:pt x="46" y="4"/>
                      <a:pt x="46" y="4"/>
                    </a:cubicBezTo>
                    <a:cubicBezTo>
                      <a:pt x="45" y="4"/>
                      <a:pt x="45" y="4"/>
                      <a:pt x="45" y="4"/>
                    </a:cubicBezTo>
                    <a:cubicBezTo>
                      <a:pt x="45" y="4"/>
                      <a:pt x="45" y="4"/>
                      <a:pt x="44" y="4"/>
                    </a:cubicBezTo>
                    <a:cubicBezTo>
                      <a:pt x="44" y="4"/>
                      <a:pt x="44" y="4"/>
                      <a:pt x="44" y="4"/>
                    </a:cubicBezTo>
                    <a:cubicBezTo>
                      <a:pt x="43" y="3"/>
                      <a:pt x="43" y="3"/>
                      <a:pt x="43" y="3"/>
                    </a:cubicBezTo>
                    <a:cubicBezTo>
                      <a:pt x="42" y="4"/>
                      <a:pt x="42" y="4"/>
                      <a:pt x="42" y="4"/>
                    </a:cubicBezTo>
                    <a:cubicBezTo>
                      <a:pt x="41" y="4"/>
                      <a:pt x="41" y="5"/>
                      <a:pt x="41" y="5"/>
                    </a:cubicBezTo>
                    <a:cubicBezTo>
                      <a:pt x="40" y="5"/>
                      <a:pt x="40" y="5"/>
                      <a:pt x="39" y="5"/>
                    </a:cubicBezTo>
                    <a:cubicBezTo>
                      <a:pt x="39" y="5"/>
                      <a:pt x="38" y="5"/>
                      <a:pt x="38" y="5"/>
                    </a:cubicBezTo>
                    <a:cubicBezTo>
                      <a:pt x="37" y="5"/>
                      <a:pt x="36" y="5"/>
                      <a:pt x="36" y="5"/>
                    </a:cubicBezTo>
                    <a:cubicBezTo>
                      <a:pt x="35" y="4"/>
                      <a:pt x="35" y="4"/>
                      <a:pt x="34" y="3"/>
                    </a:cubicBezTo>
                    <a:cubicBezTo>
                      <a:pt x="34" y="3"/>
                      <a:pt x="34" y="2"/>
                      <a:pt x="34" y="2"/>
                    </a:cubicBezTo>
                    <a:cubicBezTo>
                      <a:pt x="34" y="1"/>
                      <a:pt x="34" y="0"/>
                      <a:pt x="34" y="0"/>
                    </a:cubicBezTo>
                    <a:cubicBezTo>
                      <a:pt x="33" y="0"/>
                      <a:pt x="33" y="0"/>
                      <a:pt x="33" y="0"/>
                    </a:cubicBezTo>
                    <a:cubicBezTo>
                      <a:pt x="33" y="0"/>
                      <a:pt x="33" y="0"/>
                      <a:pt x="33" y="0"/>
                    </a:cubicBezTo>
                    <a:cubicBezTo>
                      <a:pt x="33" y="0"/>
                      <a:pt x="33" y="0"/>
                      <a:pt x="33" y="0"/>
                    </a:cubicBezTo>
                    <a:cubicBezTo>
                      <a:pt x="33" y="0"/>
                      <a:pt x="33"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6" name="Freeform 130">
                <a:extLst>
                  <a:ext uri="{FF2B5EF4-FFF2-40B4-BE49-F238E27FC236}">
                    <a16:creationId xmlns:a16="http://schemas.microsoft.com/office/drawing/2014/main" id="{07BD8AAB-9DE4-8E43-8110-45A5354B868A}"/>
                  </a:ext>
                </a:extLst>
              </p:cNvPr>
              <p:cNvSpPr>
                <a:spLocks noEditPoints="1"/>
              </p:cNvSpPr>
              <p:nvPr/>
            </p:nvSpPr>
            <p:spPr bwMode="auto">
              <a:xfrm>
                <a:off x="3851" y="692"/>
                <a:ext cx="82" cy="68"/>
              </a:xfrm>
              <a:custGeom>
                <a:avLst/>
                <a:gdLst>
                  <a:gd name="T0" fmla="*/ 62 w 77"/>
                  <a:gd name="T1" fmla="*/ 63 h 64"/>
                  <a:gd name="T2" fmla="*/ 62 w 77"/>
                  <a:gd name="T3" fmla="*/ 63 h 64"/>
                  <a:gd name="T4" fmla="*/ 66 w 77"/>
                  <a:gd name="T5" fmla="*/ 63 h 64"/>
                  <a:gd name="T6" fmla="*/ 64 w 77"/>
                  <a:gd name="T7" fmla="*/ 63 h 64"/>
                  <a:gd name="T8" fmla="*/ 64 w 77"/>
                  <a:gd name="T9" fmla="*/ 63 h 64"/>
                  <a:gd name="T10" fmla="*/ 66 w 77"/>
                  <a:gd name="T11" fmla="*/ 63 h 64"/>
                  <a:gd name="T12" fmla="*/ 18 w 77"/>
                  <a:gd name="T13" fmla="*/ 52 h 64"/>
                  <a:gd name="T14" fmla="*/ 19 w 77"/>
                  <a:gd name="T15" fmla="*/ 52 h 64"/>
                  <a:gd name="T16" fmla="*/ 18 w 77"/>
                  <a:gd name="T17" fmla="*/ 52 h 64"/>
                  <a:gd name="T18" fmla="*/ 19 w 77"/>
                  <a:gd name="T19" fmla="*/ 52 h 64"/>
                  <a:gd name="T20" fmla="*/ 6 w 77"/>
                  <a:gd name="T21" fmla="*/ 42 h 64"/>
                  <a:gd name="T22" fmla="*/ 6 w 77"/>
                  <a:gd name="T23" fmla="*/ 42 h 64"/>
                  <a:gd name="T24" fmla="*/ 6 w 77"/>
                  <a:gd name="T25" fmla="*/ 41 h 64"/>
                  <a:gd name="T26" fmla="*/ 6 w 77"/>
                  <a:gd name="T27" fmla="*/ 42 h 64"/>
                  <a:gd name="T28" fmla="*/ 6 w 77"/>
                  <a:gd name="T29" fmla="*/ 41 h 64"/>
                  <a:gd name="T30" fmla="*/ 6 w 77"/>
                  <a:gd name="T31" fmla="*/ 41 h 64"/>
                  <a:gd name="T32" fmla="*/ 6 w 77"/>
                  <a:gd name="T33" fmla="*/ 41 h 64"/>
                  <a:gd name="T34" fmla="*/ 6 w 77"/>
                  <a:gd name="T35" fmla="*/ 40 h 64"/>
                  <a:gd name="T36" fmla="*/ 6 w 77"/>
                  <a:gd name="T37" fmla="*/ 40 h 64"/>
                  <a:gd name="T38" fmla="*/ 6 w 77"/>
                  <a:gd name="T39" fmla="*/ 40 h 64"/>
                  <a:gd name="T40" fmla="*/ 6 w 77"/>
                  <a:gd name="T41" fmla="*/ 40 h 64"/>
                  <a:gd name="T42" fmla="*/ 5 w 77"/>
                  <a:gd name="T43" fmla="*/ 40 h 64"/>
                  <a:gd name="T44" fmla="*/ 5 w 77"/>
                  <a:gd name="T45" fmla="*/ 40 h 64"/>
                  <a:gd name="T46" fmla="*/ 5 w 77"/>
                  <a:gd name="T47" fmla="*/ 40 h 64"/>
                  <a:gd name="T48" fmla="*/ 74 w 77"/>
                  <a:gd name="T49" fmla="*/ 40 h 64"/>
                  <a:gd name="T50" fmla="*/ 77 w 77"/>
                  <a:gd name="T51" fmla="*/ 46 h 64"/>
                  <a:gd name="T52" fmla="*/ 76 w 77"/>
                  <a:gd name="T53" fmla="*/ 42 h 64"/>
                  <a:gd name="T54" fmla="*/ 73 w 77"/>
                  <a:gd name="T55" fmla="*/ 38 h 64"/>
                  <a:gd name="T56" fmla="*/ 73 w 77"/>
                  <a:gd name="T57" fmla="*/ 37 h 64"/>
                  <a:gd name="T58" fmla="*/ 73 w 77"/>
                  <a:gd name="T59" fmla="*/ 37 h 64"/>
                  <a:gd name="T60" fmla="*/ 73 w 77"/>
                  <a:gd name="T61" fmla="*/ 35 h 64"/>
                  <a:gd name="T62" fmla="*/ 73 w 77"/>
                  <a:gd name="T63" fmla="*/ 36 h 64"/>
                  <a:gd name="T64" fmla="*/ 73 w 77"/>
                  <a:gd name="T65" fmla="*/ 33 h 64"/>
                  <a:gd name="T66" fmla="*/ 73 w 77"/>
                  <a:gd name="T67" fmla="*/ 33 h 64"/>
                  <a:gd name="T68" fmla="*/ 73 w 77"/>
                  <a:gd name="T69" fmla="*/ 33 h 64"/>
                  <a:gd name="T70" fmla="*/ 72 w 77"/>
                  <a:gd name="T71" fmla="*/ 9 h 64"/>
                  <a:gd name="T72" fmla="*/ 74 w 77"/>
                  <a:gd name="T73" fmla="*/ 10 h 64"/>
                  <a:gd name="T74" fmla="*/ 69 w 77"/>
                  <a:gd name="T75" fmla="*/ 7 h 64"/>
                  <a:gd name="T76" fmla="*/ 45 w 77"/>
                  <a:gd name="T77" fmla="*/ 5 h 64"/>
                  <a:gd name="T78" fmla="*/ 51 w 77"/>
                  <a:gd name="T79" fmla="*/ 6 h 64"/>
                  <a:gd name="T80" fmla="*/ 65 w 77"/>
                  <a:gd name="T81" fmla="*/ 7 h 64"/>
                  <a:gd name="T82" fmla="*/ 67 w 77"/>
                  <a:gd name="T83" fmla="*/ 7 h 64"/>
                  <a:gd name="T84" fmla="*/ 65 w 77"/>
                  <a:gd name="T85" fmla="*/ 7 h 64"/>
                  <a:gd name="T86" fmla="*/ 51 w 77"/>
                  <a:gd name="T87" fmla="*/ 6 h 64"/>
                  <a:gd name="T88" fmla="*/ 45 w 77"/>
                  <a:gd name="T89" fmla="*/ 5 h 64"/>
                  <a:gd name="T90" fmla="*/ 28 w 77"/>
                  <a:gd name="T91" fmla="*/ 0 h 64"/>
                  <a:gd name="T92" fmla="*/ 13 w 77"/>
                  <a:gd name="T93" fmla="*/ 7 h 64"/>
                  <a:gd name="T94" fmla="*/ 4 w 77"/>
                  <a:gd name="T95" fmla="*/ 9 h 64"/>
                  <a:gd name="T96" fmla="*/ 1 w 77"/>
                  <a:gd name="T97" fmla="*/ 11 h 64"/>
                  <a:gd name="T98" fmla="*/ 0 w 77"/>
                  <a:gd name="T99" fmla="*/ 12 h 64"/>
                  <a:gd name="T100" fmla="*/ 0 w 77"/>
                  <a:gd name="T101" fmla="*/ 12 h 64"/>
                  <a:gd name="T102" fmla="*/ 1 w 77"/>
                  <a:gd name="T103" fmla="*/ 12 h 64"/>
                  <a:gd name="T104" fmla="*/ 4 w 77"/>
                  <a:gd name="T105" fmla="*/ 10 h 64"/>
                  <a:gd name="T106" fmla="*/ 11 w 77"/>
                  <a:gd name="T107" fmla="*/ 9 h 64"/>
                  <a:gd name="T108" fmla="*/ 23 w 77"/>
                  <a:gd name="T109" fmla="*/ 3 h 64"/>
                  <a:gd name="T110" fmla="*/ 32 w 77"/>
                  <a:gd name="T111" fmla="*/ 1 h 64"/>
                  <a:gd name="T112" fmla="*/ 33 w 77"/>
                  <a:gd name="T113" fmla="*/ 4 h 64"/>
                  <a:gd name="T114" fmla="*/ 40 w 77"/>
                  <a:gd name="T115" fmla="*/ 6 h 64"/>
                  <a:gd name="T116" fmla="*/ 41 w 77"/>
                  <a:gd name="T117" fmla="*/ 4 h 64"/>
                  <a:gd name="T118" fmla="*/ 41 w 77"/>
                  <a:gd name="T119" fmla="*/ 3 h 64"/>
                  <a:gd name="T120" fmla="*/ 37 w 77"/>
                  <a:gd name="T121" fmla="*/ 6 h 64"/>
                  <a:gd name="T122" fmla="*/ 33 w 77"/>
                  <a:gd name="T123" fmla="*/ 1 h 64"/>
                  <a:gd name="T124" fmla="*/ 32 w 77"/>
                  <a:gd name="T1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64">
                    <a:moveTo>
                      <a:pt x="62" y="63"/>
                    </a:move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moveTo>
                      <a:pt x="66" y="62"/>
                    </a:moveTo>
                    <a:cubicBezTo>
                      <a:pt x="66" y="63"/>
                      <a:pt x="66" y="63"/>
                      <a:pt x="66" y="63"/>
                    </a:cubicBezTo>
                    <a:cubicBezTo>
                      <a:pt x="66" y="63"/>
                      <a:pt x="66" y="63"/>
                      <a:pt x="66" y="63"/>
                    </a:cubicBezTo>
                    <a:cubicBezTo>
                      <a:pt x="66" y="63"/>
                      <a:pt x="66" y="63"/>
                      <a:pt x="66" y="63"/>
                    </a:cubicBezTo>
                    <a:cubicBezTo>
                      <a:pt x="66" y="63"/>
                      <a:pt x="66" y="63"/>
                      <a:pt x="66" y="64"/>
                    </a:cubicBezTo>
                    <a:cubicBezTo>
                      <a:pt x="66" y="63"/>
                      <a:pt x="66" y="63"/>
                      <a:pt x="65" y="63"/>
                    </a:cubicBezTo>
                    <a:cubicBezTo>
                      <a:pt x="65" y="63"/>
                      <a:pt x="65" y="63"/>
                      <a:pt x="64" y="63"/>
                    </a:cubicBezTo>
                    <a:cubicBezTo>
                      <a:pt x="64" y="63"/>
                      <a:pt x="64" y="63"/>
                      <a:pt x="64" y="63"/>
                    </a:cubicBezTo>
                    <a:cubicBezTo>
                      <a:pt x="64" y="63"/>
                      <a:pt x="63" y="63"/>
                      <a:pt x="63" y="63"/>
                    </a:cubicBezTo>
                    <a:cubicBezTo>
                      <a:pt x="63" y="63"/>
                      <a:pt x="64" y="63"/>
                      <a:pt x="64" y="63"/>
                    </a:cubicBezTo>
                    <a:cubicBezTo>
                      <a:pt x="64" y="63"/>
                      <a:pt x="64" y="63"/>
                      <a:pt x="64" y="63"/>
                    </a:cubicBezTo>
                    <a:cubicBezTo>
                      <a:pt x="65" y="63"/>
                      <a:pt x="65" y="63"/>
                      <a:pt x="65" y="63"/>
                    </a:cubicBezTo>
                    <a:cubicBezTo>
                      <a:pt x="66" y="63"/>
                      <a:pt x="66" y="64"/>
                      <a:pt x="66" y="64"/>
                    </a:cubicBezTo>
                    <a:cubicBezTo>
                      <a:pt x="66" y="63"/>
                      <a:pt x="66" y="63"/>
                      <a:pt x="66" y="63"/>
                    </a:cubicBezTo>
                    <a:cubicBezTo>
                      <a:pt x="66" y="63"/>
                      <a:pt x="66" y="63"/>
                      <a:pt x="66" y="63"/>
                    </a:cubicBezTo>
                    <a:cubicBezTo>
                      <a:pt x="66" y="63"/>
                      <a:pt x="66" y="63"/>
                      <a:pt x="66" y="63"/>
                    </a:cubicBezTo>
                    <a:cubicBezTo>
                      <a:pt x="66" y="63"/>
                      <a:pt x="66" y="63"/>
                      <a:pt x="66" y="62"/>
                    </a:cubicBezTo>
                    <a:moveTo>
                      <a:pt x="18" y="52"/>
                    </a:moveTo>
                    <a:cubicBezTo>
                      <a:pt x="18" y="52"/>
                      <a:pt x="18" y="52"/>
                      <a:pt x="18" y="52"/>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8" y="52"/>
                    </a:cubicBezTo>
                    <a:cubicBezTo>
                      <a:pt x="18" y="52"/>
                      <a:pt x="18" y="52"/>
                      <a:pt x="18" y="52"/>
                    </a:cubicBezTo>
                    <a:cubicBezTo>
                      <a:pt x="18" y="52"/>
                      <a:pt x="18" y="52"/>
                      <a:pt x="18" y="52"/>
                    </a:cubicBezTo>
                    <a:moveTo>
                      <a:pt x="19" y="52"/>
                    </a:move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moveTo>
                      <a:pt x="6" y="42"/>
                    </a:move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cubicBezTo>
                      <a:pt x="6" y="42"/>
                      <a:pt x="6" y="42"/>
                      <a:pt x="6" y="42"/>
                    </a:cubicBezTo>
                    <a:moveTo>
                      <a:pt x="6" y="41"/>
                    </a:moveTo>
                    <a:cubicBezTo>
                      <a:pt x="6" y="41"/>
                      <a:pt x="6" y="41"/>
                      <a:pt x="6" y="41"/>
                    </a:cubicBezTo>
                    <a:cubicBezTo>
                      <a:pt x="6" y="41"/>
                      <a:pt x="6" y="41"/>
                      <a:pt x="6" y="41"/>
                    </a:cubicBezTo>
                    <a:cubicBezTo>
                      <a:pt x="6" y="41"/>
                      <a:pt x="6" y="41"/>
                      <a:pt x="6" y="41"/>
                    </a:cubicBezTo>
                    <a:cubicBezTo>
                      <a:pt x="6" y="41"/>
                      <a:pt x="6" y="41"/>
                      <a:pt x="6" y="42"/>
                    </a:cubicBezTo>
                    <a:cubicBezTo>
                      <a:pt x="6" y="41"/>
                      <a:pt x="6" y="41"/>
                      <a:pt x="6" y="41"/>
                    </a:cubicBezTo>
                    <a:cubicBezTo>
                      <a:pt x="6" y="41"/>
                      <a:pt x="6" y="41"/>
                      <a:pt x="6" y="41"/>
                    </a:cubicBezTo>
                    <a:cubicBezTo>
                      <a:pt x="6" y="41"/>
                      <a:pt x="6" y="41"/>
                      <a:pt x="6" y="41"/>
                    </a:cubicBezTo>
                    <a:cubicBezTo>
                      <a:pt x="6" y="41"/>
                      <a:pt x="6" y="41"/>
                      <a:pt x="6" y="41"/>
                    </a:cubicBezTo>
                    <a:moveTo>
                      <a:pt x="6" y="41"/>
                    </a:move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moveTo>
                      <a:pt x="6" y="40"/>
                    </a:move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moveTo>
                      <a:pt x="6" y="40"/>
                    </a:move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moveTo>
                      <a:pt x="5" y="40"/>
                    </a:move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moveTo>
                      <a:pt x="73" y="38"/>
                    </a:moveTo>
                    <a:cubicBezTo>
                      <a:pt x="73" y="38"/>
                      <a:pt x="73" y="38"/>
                      <a:pt x="73" y="38"/>
                    </a:cubicBezTo>
                    <a:cubicBezTo>
                      <a:pt x="73" y="39"/>
                      <a:pt x="74" y="39"/>
                      <a:pt x="74" y="39"/>
                    </a:cubicBezTo>
                    <a:cubicBezTo>
                      <a:pt x="74" y="39"/>
                      <a:pt x="74" y="40"/>
                      <a:pt x="74" y="40"/>
                    </a:cubicBezTo>
                    <a:cubicBezTo>
                      <a:pt x="74" y="40"/>
                      <a:pt x="74" y="40"/>
                      <a:pt x="74" y="40"/>
                    </a:cubicBezTo>
                    <a:cubicBezTo>
                      <a:pt x="75" y="41"/>
                      <a:pt x="75" y="42"/>
                      <a:pt x="76" y="42"/>
                    </a:cubicBezTo>
                    <a:cubicBezTo>
                      <a:pt x="76" y="43"/>
                      <a:pt x="76" y="44"/>
                      <a:pt x="77" y="44"/>
                    </a:cubicBezTo>
                    <a:cubicBezTo>
                      <a:pt x="77" y="45"/>
                      <a:pt x="77" y="46"/>
                      <a:pt x="77" y="46"/>
                    </a:cubicBezTo>
                    <a:cubicBezTo>
                      <a:pt x="77" y="47"/>
                      <a:pt x="77" y="47"/>
                      <a:pt x="77" y="47"/>
                    </a:cubicBezTo>
                    <a:cubicBezTo>
                      <a:pt x="77" y="47"/>
                      <a:pt x="77" y="47"/>
                      <a:pt x="77" y="46"/>
                    </a:cubicBezTo>
                    <a:cubicBezTo>
                      <a:pt x="77" y="46"/>
                      <a:pt x="77" y="45"/>
                      <a:pt x="77" y="44"/>
                    </a:cubicBezTo>
                    <a:cubicBezTo>
                      <a:pt x="76" y="44"/>
                      <a:pt x="76" y="43"/>
                      <a:pt x="76" y="42"/>
                    </a:cubicBezTo>
                    <a:cubicBezTo>
                      <a:pt x="75" y="42"/>
                      <a:pt x="75" y="41"/>
                      <a:pt x="74" y="40"/>
                    </a:cubicBezTo>
                    <a:cubicBezTo>
                      <a:pt x="74" y="40"/>
                      <a:pt x="74" y="40"/>
                      <a:pt x="74" y="40"/>
                    </a:cubicBezTo>
                    <a:cubicBezTo>
                      <a:pt x="74" y="39"/>
                      <a:pt x="74" y="39"/>
                      <a:pt x="74" y="39"/>
                    </a:cubicBezTo>
                    <a:cubicBezTo>
                      <a:pt x="74" y="39"/>
                      <a:pt x="73" y="39"/>
                      <a:pt x="73" y="38"/>
                    </a:cubicBezTo>
                    <a:cubicBezTo>
                      <a:pt x="73" y="38"/>
                      <a:pt x="73" y="38"/>
                      <a:pt x="73" y="38"/>
                    </a:cubicBezTo>
                    <a:cubicBezTo>
                      <a:pt x="73" y="38"/>
                      <a:pt x="73" y="38"/>
                      <a:pt x="73" y="38"/>
                    </a:cubicBezTo>
                    <a:moveTo>
                      <a:pt x="73" y="37"/>
                    </a:moveTo>
                    <a:cubicBezTo>
                      <a:pt x="73" y="37"/>
                      <a:pt x="73" y="37"/>
                      <a:pt x="73" y="37"/>
                    </a:cubicBezTo>
                    <a:cubicBezTo>
                      <a:pt x="73" y="37"/>
                      <a:pt x="73" y="37"/>
                      <a:pt x="73" y="37"/>
                    </a:cubicBezTo>
                    <a:cubicBezTo>
                      <a:pt x="73" y="37"/>
                      <a:pt x="73" y="37"/>
                      <a:pt x="73" y="37"/>
                    </a:cubicBezTo>
                    <a:cubicBezTo>
                      <a:pt x="73" y="37"/>
                      <a:pt x="73" y="37"/>
                      <a:pt x="73" y="37"/>
                    </a:cubicBezTo>
                    <a:cubicBezTo>
                      <a:pt x="73" y="37"/>
                      <a:pt x="73" y="37"/>
                      <a:pt x="73" y="37"/>
                    </a:cubicBezTo>
                    <a:cubicBezTo>
                      <a:pt x="73" y="37"/>
                      <a:pt x="73" y="37"/>
                      <a:pt x="73" y="37"/>
                    </a:cubicBezTo>
                    <a:moveTo>
                      <a:pt x="73" y="34"/>
                    </a:moveTo>
                    <a:cubicBezTo>
                      <a:pt x="73" y="34"/>
                      <a:pt x="73" y="34"/>
                      <a:pt x="73" y="34"/>
                    </a:cubicBezTo>
                    <a:cubicBezTo>
                      <a:pt x="73" y="35"/>
                      <a:pt x="73" y="35"/>
                      <a:pt x="73" y="35"/>
                    </a:cubicBezTo>
                    <a:cubicBezTo>
                      <a:pt x="73" y="35"/>
                      <a:pt x="73" y="36"/>
                      <a:pt x="73" y="36"/>
                    </a:cubicBezTo>
                    <a:cubicBezTo>
                      <a:pt x="73" y="36"/>
                      <a:pt x="73" y="36"/>
                      <a:pt x="73" y="37"/>
                    </a:cubicBezTo>
                    <a:cubicBezTo>
                      <a:pt x="73" y="37"/>
                      <a:pt x="73" y="37"/>
                      <a:pt x="73" y="37"/>
                    </a:cubicBezTo>
                    <a:cubicBezTo>
                      <a:pt x="73" y="36"/>
                      <a:pt x="73" y="36"/>
                      <a:pt x="73" y="36"/>
                    </a:cubicBezTo>
                    <a:cubicBezTo>
                      <a:pt x="73" y="36"/>
                      <a:pt x="73" y="35"/>
                      <a:pt x="73" y="35"/>
                    </a:cubicBezTo>
                    <a:cubicBezTo>
                      <a:pt x="73" y="35"/>
                      <a:pt x="73" y="35"/>
                      <a:pt x="73" y="34"/>
                    </a:cubicBezTo>
                    <a:cubicBezTo>
                      <a:pt x="73" y="34"/>
                      <a:pt x="73" y="34"/>
                      <a:pt x="73" y="34"/>
                    </a:cubicBezTo>
                    <a:moveTo>
                      <a:pt x="73" y="33"/>
                    </a:move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moveTo>
                      <a:pt x="68" y="7"/>
                    </a:moveTo>
                    <a:cubicBezTo>
                      <a:pt x="68" y="7"/>
                      <a:pt x="68" y="7"/>
                      <a:pt x="69" y="7"/>
                    </a:cubicBezTo>
                    <a:cubicBezTo>
                      <a:pt x="69" y="7"/>
                      <a:pt x="70" y="8"/>
                      <a:pt x="71" y="8"/>
                    </a:cubicBezTo>
                    <a:cubicBezTo>
                      <a:pt x="71" y="8"/>
                      <a:pt x="72" y="8"/>
                      <a:pt x="72" y="9"/>
                    </a:cubicBezTo>
                    <a:cubicBezTo>
                      <a:pt x="73" y="9"/>
                      <a:pt x="73" y="9"/>
                      <a:pt x="73" y="10"/>
                    </a:cubicBezTo>
                    <a:cubicBezTo>
                      <a:pt x="73" y="10"/>
                      <a:pt x="74" y="10"/>
                      <a:pt x="74" y="10"/>
                    </a:cubicBezTo>
                    <a:cubicBezTo>
                      <a:pt x="74" y="10"/>
                      <a:pt x="74" y="10"/>
                      <a:pt x="74" y="10"/>
                    </a:cubicBezTo>
                    <a:cubicBezTo>
                      <a:pt x="74" y="10"/>
                      <a:pt x="74" y="10"/>
                      <a:pt x="74" y="10"/>
                    </a:cubicBezTo>
                    <a:cubicBezTo>
                      <a:pt x="74" y="10"/>
                      <a:pt x="74" y="10"/>
                      <a:pt x="74" y="10"/>
                    </a:cubicBezTo>
                    <a:cubicBezTo>
                      <a:pt x="73" y="10"/>
                      <a:pt x="73" y="9"/>
                      <a:pt x="73" y="9"/>
                    </a:cubicBezTo>
                    <a:cubicBezTo>
                      <a:pt x="72" y="8"/>
                      <a:pt x="71" y="8"/>
                      <a:pt x="71" y="8"/>
                    </a:cubicBezTo>
                    <a:cubicBezTo>
                      <a:pt x="70" y="8"/>
                      <a:pt x="69" y="7"/>
                      <a:pt x="69" y="7"/>
                    </a:cubicBezTo>
                    <a:cubicBezTo>
                      <a:pt x="68" y="7"/>
                      <a:pt x="68" y="7"/>
                      <a:pt x="68" y="7"/>
                    </a:cubicBezTo>
                    <a:moveTo>
                      <a:pt x="45" y="5"/>
                    </a:moveTo>
                    <a:cubicBezTo>
                      <a:pt x="45" y="5"/>
                      <a:pt x="45" y="5"/>
                      <a:pt x="45" y="5"/>
                    </a:cubicBezTo>
                    <a:cubicBezTo>
                      <a:pt x="45" y="5"/>
                      <a:pt x="45" y="5"/>
                      <a:pt x="45" y="5"/>
                    </a:cubicBezTo>
                    <a:cubicBezTo>
                      <a:pt x="45" y="6"/>
                      <a:pt x="45" y="6"/>
                      <a:pt x="45" y="6"/>
                    </a:cubicBezTo>
                    <a:cubicBezTo>
                      <a:pt x="45" y="6"/>
                      <a:pt x="45" y="6"/>
                      <a:pt x="46" y="6"/>
                    </a:cubicBezTo>
                    <a:cubicBezTo>
                      <a:pt x="46" y="6"/>
                      <a:pt x="46" y="6"/>
                      <a:pt x="47" y="6"/>
                    </a:cubicBezTo>
                    <a:cubicBezTo>
                      <a:pt x="49" y="6"/>
                      <a:pt x="50" y="6"/>
                      <a:pt x="51" y="6"/>
                    </a:cubicBezTo>
                    <a:cubicBezTo>
                      <a:pt x="53" y="7"/>
                      <a:pt x="55" y="7"/>
                      <a:pt x="56" y="7"/>
                    </a:cubicBezTo>
                    <a:cubicBezTo>
                      <a:pt x="58" y="7"/>
                      <a:pt x="60" y="7"/>
                      <a:pt x="62" y="7"/>
                    </a:cubicBezTo>
                    <a:cubicBezTo>
                      <a:pt x="62" y="7"/>
                      <a:pt x="63" y="7"/>
                      <a:pt x="63" y="7"/>
                    </a:cubicBezTo>
                    <a:cubicBezTo>
                      <a:pt x="64" y="7"/>
                      <a:pt x="64" y="7"/>
                      <a:pt x="65" y="7"/>
                    </a:cubicBezTo>
                    <a:cubicBezTo>
                      <a:pt x="65" y="7"/>
                      <a:pt x="66" y="7"/>
                      <a:pt x="66" y="7"/>
                    </a:cubicBezTo>
                    <a:cubicBezTo>
                      <a:pt x="66"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6" y="7"/>
                      <a:pt x="66" y="7"/>
                    </a:cubicBezTo>
                    <a:cubicBezTo>
                      <a:pt x="66" y="7"/>
                      <a:pt x="65" y="7"/>
                      <a:pt x="65" y="7"/>
                    </a:cubicBezTo>
                    <a:cubicBezTo>
                      <a:pt x="64" y="7"/>
                      <a:pt x="64" y="7"/>
                      <a:pt x="63" y="7"/>
                    </a:cubicBezTo>
                    <a:cubicBezTo>
                      <a:pt x="63" y="7"/>
                      <a:pt x="62" y="7"/>
                      <a:pt x="62" y="7"/>
                    </a:cubicBezTo>
                    <a:cubicBezTo>
                      <a:pt x="60" y="7"/>
                      <a:pt x="58" y="7"/>
                      <a:pt x="56" y="7"/>
                    </a:cubicBezTo>
                    <a:cubicBezTo>
                      <a:pt x="55" y="7"/>
                      <a:pt x="53" y="7"/>
                      <a:pt x="51" y="6"/>
                    </a:cubicBezTo>
                    <a:cubicBezTo>
                      <a:pt x="50" y="6"/>
                      <a:pt x="49" y="6"/>
                      <a:pt x="47" y="6"/>
                    </a:cubicBezTo>
                    <a:cubicBezTo>
                      <a:pt x="46" y="6"/>
                      <a:pt x="46" y="6"/>
                      <a:pt x="46" y="6"/>
                    </a:cubicBezTo>
                    <a:cubicBezTo>
                      <a:pt x="45" y="6"/>
                      <a:pt x="45" y="6"/>
                      <a:pt x="45" y="6"/>
                    </a:cubicBezTo>
                    <a:cubicBezTo>
                      <a:pt x="45" y="6"/>
                      <a:pt x="45" y="6"/>
                      <a:pt x="45" y="5"/>
                    </a:cubicBezTo>
                    <a:cubicBezTo>
                      <a:pt x="45" y="5"/>
                      <a:pt x="45" y="5"/>
                      <a:pt x="45" y="5"/>
                    </a:cubicBezTo>
                    <a:cubicBezTo>
                      <a:pt x="45" y="5"/>
                      <a:pt x="45" y="5"/>
                      <a:pt x="45" y="5"/>
                    </a:cubicBezTo>
                    <a:moveTo>
                      <a:pt x="32" y="0"/>
                    </a:moveTo>
                    <a:cubicBezTo>
                      <a:pt x="31" y="0"/>
                      <a:pt x="29" y="0"/>
                      <a:pt x="28" y="0"/>
                    </a:cubicBezTo>
                    <a:cubicBezTo>
                      <a:pt x="26" y="1"/>
                      <a:pt x="24" y="1"/>
                      <a:pt x="23" y="2"/>
                    </a:cubicBezTo>
                    <a:cubicBezTo>
                      <a:pt x="21" y="2"/>
                      <a:pt x="19" y="3"/>
                      <a:pt x="18" y="3"/>
                    </a:cubicBezTo>
                    <a:cubicBezTo>
                      <a:pt x="16" y="4"/>
                      <a:pt x="15" y="5"/>
                      <a:pt x="14" y="6"/>
                    </a:cubicBezTo>
                    <a:cubicBezTo>
                      <a:pt x="14" y="6"/>
                      <a:pt x="13" y="7"/>
                      <a:pt x="13" y="7"/>
                    </a:cubicBezTo>
                    <a:cubicBezTo>
                      <a:pt x="12" y="7"/>
                      <a:pt x="11" y="7"/>
                      <a:pt x="10" y="8"/>
                    </a:cubicBezTo>
                    <a:cubicBezTo>
                      <a:pt x="10" y="8"/>
                      <a:pt x="9" y="8"/>
                      <a:pt x="8" y="8"/>
                    </a:cubicBezTo>
                    <a:cubicBezTo>
                      <a:pt x="7" y="8"/>
                      <a:pt x="7" y="8"/>
                      <a:pt x="6" y="8"/>
                    </a:cubicBezTo>
                    <a:cubicBezTo>
                      <a:pt x="5" y="9"/>
                      <a:pt x="5" y="9"/>
                      <a:pt x="4" y="9"/>
                    </a:cubicBezTo>
                    <a:cubicBezTo>
                      <a:pt x="4" y="9"/>
                      <a:pt x="3" y="9"/>
                      <a:pt x="3" y="9"/>
                    </a:cubicBezTo>
                    <a:cubicBezTo>
                      <a:pt x="2" y="9"/>
                      <a:pt x="2" y="9"/>
                      <a:pt x="2" y="9"/>
                    </a:cubicBezTo>
                    <a:cubicBezTo>
                      <a:pt x="2" y="10"/>
                      <a:pt x="1" y="10"/>
                      <a:pt x="1" y="10"/>
                    </a:cubicBezTo>
                    <a:cubicBezTo>
                      <a:pt x="1" y="11"/>
                      <a:pt x="1" y="11"/>
                      <a:pt x="1" y="11"/>
                    </a:cubicBezTo>
                    <a:cubicBezTo>
                      <a:pt x="1" y="11"/>
                      <a:pt x="1" y="11"/>
                      <a:pt x="1" y="11"/>
                    </a:cubicBezTo>
                    <a:cubicBezTo>
                      <a:pt x="1" y="12"/>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1" y="13"/>
                    </a:cubicBezTo>
                    <a:cubicBezTo>
                      <a:pt x="1" y="13"/>
                      <a:pt x="1" y="12"/>
                      <a:pt x="1" y="12"/>
                    </a:cubicBezTo>
                    <a:cubicBezTo>
                      <a:pt x="2" y="12"/>
                      <a:pt x="2" y="12"/>
                      <a:pt x="2" y="11"/>
                    </a:cubicBezTo>
                    <a:cubicBezTo>
                      <a:pt x="2" y="11"/>
                      <a:pt x="2" y="11"/>
                      <a:pt x="2" y="10"/>
                    </a:cubicBezTo>
                    <a:cubicBezTo>
                      <a:pt x="2" y="10"/>
                      <a:pt x="2" y="10"/>
                      <a:pt x="3" y="10"/>
                    </a:cubicBezTo>
                    <a:cubicBezTo>
                      <a:pt x="3" y="10"/>
                      <a:pt x="3" y="10"/>
                      <a:pt x="4" y="10"/>
                    </a:cubicBezTo>
                    <a:cubicBezTo>
                      <a:pt x="4" y="10"/>
                      <a:pt x="4" y="10"/>
                      <a:pt x="5" y="10"/>
                    </a:cubicBezTo>
                    <a:cubicBezTo>
                      <a:pt x="5" y="10"/>
                      <a:pt x="6" y="9"/>
                      <a:pt x="6" y="9"/>
                    </a:cubicBezTo>
                    <a:cubicBezTo>
                      <a:pt x="7" y="9"/>
                      <a:pt x="8" y="9"/>
                      <a:pt x="8" y="9"/>
                    </a:cubicBezTo>
                    <a:cubicBezTo>
                      <a:pt x="9" y="9"/>
                      <a:pt x="10" y="9"/>
                      <a:pt x="11" y="9"/>
                    </a:cubicBezTo>
                    <a:cubicBezTo>
                      <a:pt x="12" y="8"/>
                      <a:pt x="12" y="8"/>
                      <a:pt x="13" y="8"/>
                    </a:cubicBezTo>
                    <a:cubicBezTo>
                      <a:pt x="14" y="7"/>
                      <a:pt x="15" y="7"/>
                      <a:pt x="15" y="6"/>
                    </a:cubicBezTo>
                    <a:cubicBezTo>
                      <a:pt x="16" y="6"/>
                      <a:pt x="17" y="5"/>
                      <a:pt x="18" y="4"/>
                    </a:cubicBezTo>
                    <a:cubicBezTo>
                      <a:pt x="20" y="4"/>
                      <a:pt x="21" y="3"/>
                      <a:pt x="23" y="3"/>
                    </a:cubicBezTo>
                    <a:cubicBezTo>
                      <a:pt x="25" y="2"/>
                      <a:pt x="26" y="2"/>
                      <a:pt x="28" y="1"/>
                    </a:cubicBezTo>
                    <a:cubicBezTo>
                      <a:pt x="29" y="1"/>
                      <a:pt x="31"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2"/>
                      <a:pt x="33" y="3"/>
                    </a:cubicBezTo>
                    <a:cubicBezTo>
                      <a:pt x="33" y="3"/>
                      <a:pt x="33" y="4"/>
                      <a:pt x="33" y="4"/>
                    </a:cubicBezTo>
                    <a:cubicBezTo>
                      <a:pt x="34" y="5"/>
                      <a:pt x="34" y="5"/>
                      <a:pt x="35" y="6"/>
                    </a:cubicBezTo>
                    <a:cubicBezTo>
                      <a:pt x="35" y="6"/>
                      <a:pt x="36" y="6"/>
                      <a:pt x="37" y="6"/>
                    </a:cubicBezTo>
                    <a:cubicBezTo>
                      <a:pt x="37" y="6"/>
                      <a:pt x="38" y="6"/>
                      <a:pt x="38" y="6"/>
                    </a:cubicBezTo>
                    <a:cubicBezTo>
                      <a:pt x="39" y="6"/>
                      <a:pt x="39" y="6"/>
                      <a:pt x="40" y="6"/>
                    </a:cubicBezTo>
                    <a:cubicBezTo>
                      <a:pt x="40" y="6"/>
                      <a:pt x="40" y="5"/>
                      <a:pt x="41" y="5"/>
                    </a:cubicBezTo>
                    <a:cubicBezTo>
                      <a:pt x="41" y="5"/>
                      <a:pt x="41" y="5"/>
                      <a:pt x="42" y="4"/>
                    </a:cubicBezTo>
                    <a:cubicBezTo>
                      <a:pt x="42" y="4"/>
                      <a:pt x="42" y="4"/>
                      <a:pt x="42" y="4"/>
                    </a:cubicBezTo>
                    <a:cubicBezTo>
                      <a:pt x="42" y="4"/>
                      <a:pt x="42" y="4"/>
                      <a:pt x="41" y="4"/>
                    </a:cubicBezTo>
                    <a:cubicBezTo>
                      <a:pt x="41" y="4"/>
                      <a:pt x="41" y="4"/>
                      <a:pt x="41" y="4"/>
                    </a:cubicBezTo>
                    <a:cubicBezTo>
                      <a:pt x="41" y="4"/>
                      <a:pt x="41" y="4"/>
                      <a:pt x="41" y="4"/>
                    </a:cubicBezTo>
                    <a:cubicBezTo>
                      <a:pt x="41" y="4"/>
                      <a:pt x="41" y="4"/>
                      <a:pt x="41" y="4"/>
                    </a:cubicBezTo>
                    <a:cubicBezTo>
                      <a:pt x="41" y="3"/>
                      <a:pt x="41" y="3"/>
                      <a:pt x="41" y="3"/>
                    </a:cubicBezTo>
                    <a:cubicBezTo>
                      <a:pt x="41" y="4"/>
                      <a:pt x="41" y="4"/>
                      <a:pt x="40" y="4"/>
                    </a:cubicBezTo>
                    <a:cubicBezTo>
                      <a:pt x="40" y="5"/>
                      <a:pt x="40" y="5"/>
                      <a:pt x="39" y="5"/>
                    </a:cubicBezTo>
                    <a:cubicBezTo>
                      <a:pt x="39" y="5"/>
                      <a:pt x="39" y="5"/>
                      <a:pt x="38" y="5"/>
                    </a:cubicBezTo>
                    <a:cubicBezTo>
                      <a:pt x="38" y="5"/>
                      <a:pt x="37" y="6"/>
                      <a:pt x="37" y="6"/>
                    </a:cubicBezTo>
                    <a:cubicBezTo>
                      <a:pt x="36" y="6"/>
                      <a:pt x="36" y="5"/>
                      <a:pt x="35" y="5"/>
                    </a:cubicBezTo>
                    <a:cubicBezTo>
                      <a:pt x="35" y="5"/>
                      <a:pt x="35" y="5"/>
                      <a:pt x="34" y="4"/>
                    </a:cubicBezTo>
                    <a:cubicBezTo>
                      <a:pt x="34" y="4"/>
                      <a:pt x="34" y="3"/>
                      <a:pt x="34" y="3"/>
                    </a:cubicBezTo>
                    <a:cubicBezTo>
                      <a:pt x="34" y="2"/>
                      <a:pt x="34" y="1"/>
                      <a:pt x="33" y="1"/>
                    </a:cubicBezTo>
                    <a:cubicBezTo>
                      <a:pt x="33" y="1"/>
                      <a:pt x="33" y="0"/>
                      <a:pt x="33" y="0"/>
                    </a:cubicBezTo>
                    <a:cubicBezTo>
                      <a:pt x="33" y="0"/>
                      <a:pt x="33" y="0"/>
                      <a:pt x="33" y="0"/>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7" name="Freeform 131">
                <a:extLst>
                  <a:ext uri="{FF2B5EF4-FFF2-40B4-BE49-F238E27FC236}">
                    <a16:creationId xmlns:a16="http://schemas.microsoft.com/office/drawing/2014/main" id="{7CF782CA-3E09-BA49-91F8-41752F3A28A4}"/>
                  </a:ext>
                </a:extLst>
              </p:cNvPr>
              <p:cNvSpPr>
                <a:spLocks/>
              </p:cNvSpPr>
              <p:nvPr/>
            </p:nvSpPr>
            <p:spPr bwMode="auto">
              <a:xfrm>
                <a:off x="3863" y="805"/>
                <a:ext cx="30" cy="28"/>
              </a:xfrm>
              <a:custGeom>
                <a:avLst/>
                <a:gdLst>
                  <a:gd name="T0" fmla="*/ 7 w 28"/>
                  <a:gd name="T1" fmla="*/ 0 h 26"/>
                  <a:gd name="T2" fmla="*/ 5 w 28"/>
                  <a:gd name="T3" fmla="*/ 1 h 26"/>
                  <a:gd name="T4" fmla="*/ 4 w 28"/>
                  <a:gd name="T5" fmla="*/ 1 h 26"/>
                  <a:gd name="T6" fmla="*/ 3 w 28"/>
                  <a:gd name="T7" fmla="*/ 1 h 26"/>
                  <a:gd name="T8" fmla="*/ 2 w 28"/>
                  <a:gd name="T9" fmla="*/ 1 h 26"/>
                  <a:gd name="T10" fmla="*/ 1 w 28"/>
                  <a:gd name="T11" fmla="*/ 1 h 26"/>
                  <a:gd name="T12" fmla="*/ 0 w 28"/>
                  <a:gd name="T13" fmla="*/ 1 h 26"/>
                  <a:gd name="T14" fmla="*/ 0 w 28"/>
                  <a:gd name="T15" fmla="*/ 2 h 26"/>
                  <a:gd name="T16" fmla="*/ 0 w 28"/>
                  <a:gd name="T17" fmla="*/ 2 h 26"/>
                  <a:gd name="T18" fmla="*/ 0 w 28"/>
                  <a:gd name="T19" fmla="*/ 3 h 26"/>
                  <a:gd name="T20" fmla="*/ 1 w 28"/>
                  <a:gd name="T21" fmla="*/ 4 h 26"/>
                  <a:gd name="T22" fmla="*/ 3 w 28"/>
                  <a:gd name="T23" fmla="*/ 7 h 26"/>
                  <a:gd name="T24" fmla="*/ 5 w 28"/>
                  <a:gd name="T25" fmla="*/ 11 h 26"/>
                  <a:gd name="T26" fmla="*/ 9 w 28"/>
                  <a:gd name="T27" fmla="*/ 14 h 26"/>
                  <a:gd name="T28" fmla="*/ 10 w 28"/>
                  <a:gd name="T29" fmla="*/ 16 h 26"/>
                  <a:gd name="T30" fmla="*/ 10 w 28"/>
                  <a:gd name="T31" fmla="*/ 17 h 26"/>
                  <a:gd name="T32" fmla="*/ 11 w 28"/>
                  <a:gd name="T33" fmla="*/ 17 h 26"/>
                  <a:gd name="T34" fmla="*/ 13 w 28"/>
                  <a:gd name="T35" fmla="*/ 19 h 26"/>
                  <a:gd name="T36" fmla="*/ 14 w 28"/>
                  <a:gd name="T37" fmla="*/ 20 h 26"/>
                  <a:gd name="T38" fmla="*/ 14 w 28"/>
                  <a:gd name="T39" fmla="*/ 20 h 26"/>
                  <a:gd name="T40" fmla="*/ 14 w 28"/>
                  <a:gd name="T41" fmla="*/ 20 h 26"/>
                  <a:gd name="T42" fmla="*/ 15 w 28"/>
                  <a:gd name="T43" fmla="*/ 21 h 26"/>
                  <a:gd name="T44" fmla="*/ 17 w 28"/>
                  <a:gd name="T45" fmla="*/ 24 h 26"/>
                  <a:gd name="T46" fmla="*/ 20 w 28"/>
                  <a:gd name="T47" fmla="*/ 26 h 26"/>
                  <a:gd name="T48" fmla="*/ 21 w 28"/>
                  <a:gd name="T49" fmla="*/ 26 h 26"/>
                  <a:gd name="T50" fmla="*/ 21 w 28"/>
                  <a:gd name="T51" fmla="*/ 25 h 26"/>
                  <a:gd name="T52" fmla="*/ 21 w 28"/>
                  <a:gd name="T53" fmla="*/ 25 h 26"/>
                  <a:gd name="T54" fmla="*/ 21 w 28"/>
                  <a:gd name="T55" fmla="*/ 25 h 26"/>
                  <a:gd name="T56" fmla="*/ 21 w 28"/>
                  <a:gd name="T57" fmla="*/ 24 h 26"/>
                  <a:gd name="T58" fmla="*/ 21 w 28"/>
                  <a:gd name="T59" fmla="*/ 24 h 26"/>
                  <a:gd name="T60" fmla="*/ 21 w 28"/>
                  <a:gd name="T61" fmla="*/ 24 h 26"/>
                  <a:gd name="T62" fmla="*/ 21 w 28"/>
                  <a:gd name="T63" fmla="*/ 24 h 26"/>
                  <a:gd name="T64" fmla="*/ 21 w 28"/>
                  <a:gd name="T65" fmla="*/ 24 h 26"/>
                  <a:gd name="T66" fmla="*/ 21 w 28"/>
                  <a:gd name="T67" fmla="*/ 24 h 26"/>
                  <a:gd name="T68" fmla="*/ 21 w 28"/>
                  <a:gd name="T69" fmla="*/ 24 h 26"/>
                  <a:gd name="T70" fmla="*/ 21 w 28"/>
                  <a:gd name="T71" fmla="*/ 24 h 26"/>
                  <a:gd name="T72" fmla="*/ 21 w 28"/>
                  <a:gd name="T73" fmla="*/ 24 h 26"/>
                  <a:gd name="T74" fmla="*/ 21 w 28"/>
                  <a:gd name="T75" fmla="*/ 24 h 26"/>
                  <a:gd name="T76" fmla="*/ 21 w 28"/>
                  <a:gd name="T77" fmla="*/ 24 h 26"/>
                  <a:gd name="T78" fmla="*/ 21 w 28"/>
                  <a:gd name="T79" fmla="*/ 24 h 26"/>
                  <a:gd name="T80" fmla="*/ 21 w 28"/>
                  <a:gd name="T81" fmla="*/ 24 h 26"/>
                  <a:gd name="T82" fmla="*/ 21 w 28"/>
                  <a:gd name="T83" fmla="*/ 24 h 26"/>
                  <a:gd name="T84" fmla="*/ 21 w 28"/>
                  <a:gd name="T85" fmla="*/ 23 h 26"/>
                  <a:gd name="T86" fmla="*/ 21 w 28"/>
                  <a:gd name="T87" fmla="*/ 23 h 26"/>
                  <a:gd name="T88" fmla="*/ 21 w 28"/>
                  <a:gd name="T89" fmla="*/ 23 h 26"/>
                  <a:gd name="T90" fmla="*/ 21 w 28"/>
                  <a:gd name="T91" fmla="*/ 23 h 26"/>
                  <a:gd name="T92" fmla="*/ 21 w 28"/>
                  <a:gd name="T93" fmla="*/ 23 h 26"/>
                  <a:gd name="T94" fmla="*/ 21 w 28"/>
                  <a:gd name="T95" fmla="*/ 23 h 26"/>
                  <a:gd name="T96" fmla="*/ 22 w 28"/>
                  <a:gd name="T97" fmla="*/ 21 h 26"/>
                  <a:gd name="T98" fmla="*/ 24 w 28"/>
                  <a:gd name="T99" fmla="*/ 18 h 26"/>
                  <a:gd name="T100" fmla="*/ 24 w 28"/>
                  <a:gd name="T101" fmla="*/ 18 h 26"/>
                  <a:gd name="T102" fmla="*/ 25 w 28"/>
                  <a:gd name="T103" fmla="*/ 17 h 26"/>
                  <a:gd name="T104" fmla="*/ 26 w 28"/>
                  <a:gd name="T105" fmla="*/ 16 h 26"/>
                  <a:gd name="T106" fmla="*/ 27 w 28"/>
                  <a:gd name="T107" fmla="*/ 15 h 26"/>
                  <a:gd name="T108" fmla="*/ 28 w 28"/>
                  <a:gd name="T109" fmla="*/ 11 h 26"/>
                  <a:gd name="T110" fmla="*/ 26 w 28"/>
                  <a:gd name="T111" fmla="*/ 3 h 26"/>
                  <a:gd name="T112" fmla="*/ 21 w 28"/>
                  <a:gd name="T113" fmla="*/ 1 h 26"/>
                  <a:gd name="T114" fmla="*/ 21 w 28"/>
                  <a:gd name="T115" fmla="*/ 1 h 26"/>
                  <a:gd name="T116" fmla="*/ 21 w 28"/>
                  <a:gd name="T117" fmla="*/ 1 h 26"/>
                  <a:gd name="T118" fmla="*/ 19 w 28"/>
                  <a:gd name="T119" fmla="*/ 1 h 26"/>
                  <a:gd name="T120" fmla="*/ 8 w 28"/>
                  <a:gd name="T121" fmla="*/ 0 h 26"/>
                  <a:gd name="T122" fmla="*/ 8 w 28"/>
                  <a:gd name="T1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26">
                    <a:moveTo>
                      <a:pt x="8" y="0"/>
                    </a:moveTo>
                    <a:cubicBezTo>
                      <a:pt x="8" y="0"/>
                      <a:pt x="7" y="0"/>
                      <a:pt x="7" y="0"/>
                    </a:cubicBezTo>
                    <a:cubicBezTo>
                      <a:pt x="7" y="0"/>
                      <a:pt x="7" y="0"/>
                      <a:pt x="7" y="0"/>
                    </a:cubicBezTo>
                    <a:cubicBezTo>
                      <a:pt x="7" y="0"/>
                      <a:pt x="6" y="0"/>
                      <a:pt x="6" y="0"/>
                    </a:cubicBezTo>
                    <a:cubicBezTo>
                      <a:pt x="6" y="0"/>
                      <a:pt x="6" y="0"/>
                      <a:pt x="6" y="0"/>
                    </a:cubicBezTo>
                    <a:cubicBezTo>
                      <a:pt x="6" y="1"/>
                      <a:pt x="6" y="1"/>
                      <a:pt x="5" y="1"/>
                    </a:cubicBezTo>
                    <a:cubicBezTo>
                      <a:pt x="5" y="1"/>
                      <a:pt x="5" y="1"/>
                      <a:pt x="5" y="1"/>
                    </a:cubicBezTo>
                    <a:cubicBezTo>
                      <a:pt x="5"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0"/>
                      <a:pt x="2"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1" y="4"/>
                      <a:pt x="1" y="4"/>
                    </a:cubicBezTo>
                    <a:cubicBezTo>
                      <a:pt x="1" y="4"/>
                      <a:pt x="1" y="4"/>
                      <a:pt x="1" y="4"/>
                    </a:cubicBezTo>
                    <a:cubicBezTo>
                      <a:pt x="1" y="5"/>
                      <a:pt x="2" y="5"/>
                      <a:pt x="2" y="5"/>
                    </a:cubicBezTo>
                    <a:cubicBezTo>
                      <a:pt x="2" y="5"/>
                      <a:pt x="3" y="6"/>
                      <a:pt x="3" y="6"/>
                    </a:cubicBezTo>
                    <a:cubicBezTo>
                      <a:pt x="3" y="6"/>
                      <a:pt x="3" y="7"/>
                      <a:pt x="3" y="7"/>
                    </a:cubicBezTo>
                    <a:cubicBezTo>
                      <a:pt x="3" y="7"/>
                      <a:pt x="4" y="8"/>
                      <a:pt x="4" y="8"/>
                    </a:cubicBezTo>
                    <a:cubicBezTo>
                      <a:pt x="4" y="9"/>
                      <a:pt x="4" y="9"/>
                      <a:pt x="4" y="9"/>
                    </a:cubicBezTo>
                    <a:cubicBezTo>
                      <a:pt x="4" y="10"/>
                      <a:pt x="5" y="10"/>
                      <a:pt x="5" y="11"/>
                    </a:cubicBezTo>
                    <a:cubicBezTo>
                      <a:pt x="5" y="11"/>
                      <a:pt x="6" y="11"/>
                      <a:pt x="6" y="12"/>
                    </a:cubicBezTo>
                    <a:cubicBezTo>
                      <a:pt x="7" y="12"/>
                      <a:pt x="7" y="13"/>
                      <a:pt x="8" y="13"/>
                    </a:cubicBezTo>
                    <a:cubicBezTo>
                      <a:pt x="8" y="13"/>
                      <a:pt x="8" y="14"/>
                      <a:pt x="9" y="14"/>
                    </a:cubicBezTo>
                    <a:cubicBezTo>
                      <a:pt x="9" y="14"/>
                      <a:pt x="9" y="15"/>
                      <a:pt x="10" y="15"/>
                    </a:cubicBezTo>
                    <a:cubicBezTo>
                      <a:pt x="10" y="15"/>
                      <a:pt x="10" y="16"/>
                      <a:pt x="10" y="16"/>
                    </a:cubicBezTo>
                    <a:cubicBezTo>
                      <a:pt x="10" y="16"/>
                      <a:pt x="10" y="16"/>
                      <a:pt x="10" y="16"/>
                    </a:cubicBezTo>
                    <a:cubicBezTo>
                      <a:pt x="10" y="16"/>
                      <a:pt x="10" y="16"/>
                      <a:pt x="10" y="16"/>
                    </a:cubicBezTo>
                    <a:cubicBezTo>
                      <a:pt x="10" y="16"/>
                      <a:pt x="10" y="16"/>
                      <a:pt x="10" y="16"/>
                    </a:cubicBezTo>
                    <a:cubicBezTo>
                      <a:pt x="10" y="16"/>
                      <a:pt x="10" y="16"/>
                      <a:pt x="10" y="17"/>
                    </a:cubicBezTo>
                    <a:cubicBezTo>
                      <a:pt x="10" y="17"/>
                      <a:pt x="10" y="17"/>
                      <a:pt x="10" y="17"/>
                    </a:cubicBezTo>
                    <a:cubicBezTo>
                      <a:pt x="10" y="17"/>
                      <a:pt x="10" y="17"/>
                      <a:pt x="11" y="17"/>
                    </a:cubicBezTo>
                    <a:cubicBezTo>
                      <a:pt x="11" y="17"/>
                      <a:pt x="11" y="17"/>
                      <a:pt x="11" y="17"/>
                    </a:cubicBezTo>
                    <a:cubicBezTo>
                      <a:pt x="11" y="18"/>
                      <a:pt x="12" y="18"/>
                      <a:pt x="12" y="18"/>
                    </a:cubicBezTo>
                    <a:cubicBezTo>
                      <a:pt x="12" y="18"/>
                      <a:pt x="12" y="18"/>
                      <a:pt x="12" y="19"/>
                    </a:cubicBezTo>
                    <a:cubicBezTo>
                      <a:pt x="13" y="19"/>
                      <a:pt x="13" y="19"/>
                      <a:pt x="13" y="19"/>
                    </a:cubicBezTo>
                    <a:cubicBezTo>
                      <a:pt x="13" y="19"/>
                      <a:pt x="13" y="19"/>
                      <a:pt x="13" y="19"/>
                    </a:cubicBezTo>
                    <a:cubicBezTo>
                      <a:pt x="13" y="19"/>
                      <a:pt x="13"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5" y="21"/>
                      <a:pt x="15" y="21"/>
                    </a:cubicBezTo>
                    <a:cubicBezTo>
                      <a:pt x="15" y="21"/>
                      <a:pt x="15" y="22"/>
                      <a:pt x="16" y="22"/>
                    </a:cubicBezTo>
                    <a:cubicBezTo>
                      <a:pt x="16" y="22"/>
                      <a:pt x="16" y="23"/>
                      <a:pt x="16" y="23"/>
                    </a:cubicBezTo>
                    <a:cubicBezTo>
                      <a:pt x="17" y="23"/>
                      <a:pt x="17" y="23"/>
                      <a:pt x="17" y="24"/>
                    </a:cubicBezTo>
                    <a:cubicBezTo>
                      <a:pt x="17" y="24"/>
                      <a:pt x="18" y="24"/>
                      <a:pt x="18" y="24"/>
                    </a:cubicBezTo>
                    <a:cubicBezTo>
                      <a:pt x="18" y="24"/>
                      <a:pt x="19" y="25"/>
                      <a:pt x="19" y="25"/>
                    </a:cubicBezTo>
                    <a:cubicBezTo>
                      <a:pt x="19" y="25"/>
                      <a:pt x="20" y="25"/>
                      <a:pt x="20" y="26"/>
                    </a:cubicBezTo>
                    <a:cubicBezTo>
                      <a:pt x="20" y="26"/>
                      <a:pt x="20"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2" y="22"/>
                      <a:pt x="22" y="22"/>
                    </a:cubicBezTo>
                    <a:cubicBezTo>
                      <a:pt x="22" y="22"/>
                      <a:pt x="22" y="21"/>
                      <a:pt x="22" y="21"/>
                    </a:cubicBezTo>
                    <a:cubicBezTo>
                      <a:pt x="23" y="20"/>
                      <a:pt x="23" y="20"/>
                      <a:pt x="23" y="20"/>
                    </a:cubicBezTo>
                    <a:cubicBezTo>
                      <a:pt x="23" y="19"/>
                      <a:pt x="24" y="19"/>
                      <a:pt x="24" y="19"/>
                    </a:cubicBezTo>
                    <a:cubicBezTo>
                      <a:pt x="24" y="19"/>
                      <a:pt x="24" y="19"/>
                      <a:pt x="24" y="18"/>
                    </a:cubicBezTo>
                    <a:cubicBezTo>
                      <a:pt x="24" y="18"/>
                      <a:pt x="24" y="18"/>
                      <a:pt x="24" y="18"/>
                    </a:cubicBezTo>
                    <a:cubicBezTo>
                      <a:pt x="24" y="18"/>
                      <a:pt x="24" y="18"/>
                      <a:pt x="24" y="18"/>
                    </a:cubicBezTo>
                    <a:cubicBezTo>
                      <a:pt x="24" y="18"/>
                      <a:pt x="24" y="18"/>
                      <a:pt x="24"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6" y="16"/>
                      <a:pt x="26" y="16"/>
                      <a:pt x="26" y="16"/>
                    </a:cubicBezTo>
                    <a:cubicBezTo>
                      <a:pt x="26" y="16"/>
                      <a:pt x="26" y="16"/>
                      <a:pt x="26" y="16"/>
                    </a:cubicBezTo>
                    <a:cubicBezTo>
                      <a:pt x="27" y="15"/>
                      <a:pt x="27" y="15"/>
                      <a:pt x="27" y="15"/>
                    </a:cubicBezTo>
                    <a:cubicBezTo>
                      <a:pt x="27" y="15"/>
                      <a:pt x="27" y="15"/>
                      <a:pt x="27" y="15"/>
                    </a:cubicBezTo>
                    <a:cubicBezTo>
                      <a:pt x="27" y="15"/>
                      <a:pt x="28" y="15"/>
                      <a:pt x="28" y="15"/>
                    </a:cubicBezTo>
                    <a:cubicBezTo>
                      <a:pt x="28" y="15"/>
                      <a:pt x="28" y="14"/>
                      <a:pt x="28" y="14"/>
                    </a:cubicBezTo>
                    <a:cubicBezTo>
                      <a:pt x="28" y="13"/>
                      <a:pt x="28" y="12"/>
                      <a:pt x="28" y="11"/>
                    </a:cubicBezTo>
                    <a:cubicBezTo>
                      <a:pt x="28" y="10"/>
                      <a:pt x="28" y="9"/>
                      <a:pt x="28" y="8"/>
                    </a:cubicBezTo>
                    <a:cubicBezTo>
                      <a:pt x="28" y="7"/>
                      <a:pt x="28" y="6"/>
                      <a:pt x="28" y="5"/>
                    </a:cubicBezTo>
                    <a:cubicBezTo>
                      <a:pt x="27" y="4"/>
                      <a:pt x="27" y="4"/>
                      <a:pt x="26" y="3"/>
                    </a:cubicBezTo>
                    <a:cubicBezTo>
                      <a:pt x="25" y="3"/>
                      <a:pt x="24" y="2"/>
                      <a:pt x="24" y="2"/>
                    </a:cubicBezTo>
                    <a:cubicBezTo>
                      <a:pt x="23" y="2"/>
                      <a:pt x="22" y="2"/>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0" y="1"/>
                      <a:pt x="19" y="1"/>
                    </a:cubicBezTo>
                    <a:cubicBezTo>
                      <a:pt x="18" y="1"/>
                      <a:pt x="16" y="1"/>
                      <a:pt x="15" y="1"/>
                    </a:cubicBezTo>
                    <a:cubicBezTo>
                      <a:pt x="13" y="1"/>
                      <a:pt x="12" y="0"/>
                      <a:pt x="11" y="0"/>
                    </a:cubicBezTo>
                    <a:cubicBezTo>
                      <a:pt x="9" y="0"/>
                      <a:pt x="9" y="0"/>
                      <a:pt x="8" y="0"/>
                    </a:cubicBezTo>
                    <a:cubicBezTo>
                      <a:pt x="8" y="0"/>
                      <a:pt x="8" y="0"/>
                      <a:pt x="8" y="0"/>
                    </a:cubicBezTo>
                    <a:cubicBezTo>
                      <a:pt x="8" y="0"/>
                      <a:pt x="8" y="0"/>
                      <a:pt x="8" y="0"/>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8" name="Freeform 132">
                <a:extLst>
                  <a:ext uri="{FF2B5EF4-FFF2-40B4-BE49-F238E27FC236}">
                    <a16:creationId xmlns:a16="http://schemas.microsoft.com/office/drawing/2014/main" id="{BA34CB6B-4D2E-2B42-99E7-ABB68136517C}"/>
                  </a:ext>
                </a:extLst>
              </p:cNvPr>
              <p:cNvSpPr>
                <a:spLocks noEditPoints="1"/>
              </p:cNvSpPr>
              <p:nvPr/>
            </p:nvSpPr>
            <p:spPr bwMode="auto">
              <a:xfrm>
                <a:off x="3876" y="806"/>
                <a:ext cx="17" cy="28"/>
              </a:xfrm>
              <a:custGeom>
                <a:avLst/>
                <a:gdLst>
                  <a:gd name="T0" fmla="*/ 9 w 16"/>
                  <a:gd name="T1" fmla="*/ 24 h 26"/>
                  <a:gd name="T2" fmla="*/ 9 w 16"/>
                  <a:gd name="T3" fmla="*/ 24 h 26"/>
                  <a:gd name="T4" fmla="*/ 9 w 16"/>
                  <a:gd name="T5" fmla="*/ 25 h 26"/>
                  <a:gd name="T6" fmla="*/ 9 w 16"/>
                  <a:gd name="T7" fmla="*/ 24 h 26"/>
                  <a:gd name="T8" fmla="*/ 9 w 16"/>
                  <a:gd name="T9" fmla="*/ 24 h 26"/>
                  <a:gd name="T10" fmla="*/ 9 w 16"/>
                  <a:gd name="T11" fmla="*/ 23 h 26"/>
                  <a:gd name="T12" fmla="*/ 9 w 16"/>
                  <a:gd name="T13" fmla="*/ 23 h 26"/>
                  <a:gd name="T14" fmla="*/ 9 w 16"/>
                  <a:gd name="T15" fmla="*/ 23 h 26"/>
                  <a:gd name="T16" fmla="*/ 9 w 16"/>
                  <a:gd name="T17" fmla="*/ 23 h 26"/>
                  <a:gd name="T18" fmla="*/ 9 w 16"/>
                  <a:gd name="T19" fmla="*/ 23 h 26"/>
                  <a:gd name="T20" fmla="*/ 9 w 16"/>
                  <a:gd name="T21" fmla="*/ 23 h 26"/>
                  <a:gd name="T22" fmla="*/ 9 w 16"/>
                  <a:gd name="T23" fmla="*/ 23 h 26"/>
                  <a:gd name="T24" fmla="*/ 9 w 16"/>
                  <a:gd name="T25" fmla="*/ 23 h 26"/>
                  <a:gd name="T26" fmla="*/ 9 w 16"/>
                  <a:gd name="T27" fmla="*/ 23 h 26"/>
                  <a:gd name="T28" fmla="*/ 9 w 16"/>
                  <a:gd name="T29" fmla="*/ 23 h 26"/>
                  <a:gd name="T30" fmla="*/ 9 w 16"/>
                  <a:gd name="T31" fmla="*/ 23 h 26"/>
                  <a:gd name="T32" fmla="*/ 9 w 16"/>
                  <a:gd name="T33" fmla="*/ 23 h 26"/>
                  <a:gd name="T34" fmla="*/ 5 w 16"/>
                  <a:gd name="T35" fmla="*/ 23 h 26"/>
                  <a:gd name="T36" fmla="*/ 5 w 16"/>
                  <a:gd name="T37" fmla="*/ 23 h 26"/>
                  <a:gd name="T38" fmla="*/ 4 w 16"/>
                  <a:gd name="T39" fmla="*/ 23 h 26"/>
                  <a:gd name="T40" fmla="*/ 8 w 16"/>
                  <a:gd name="T41" fmla="*/ 26 h 26"/>
                  <a:gd name="T42" fmla="*/ 9 w 16"/>
                  <a:gd name="T43" fmla="*/ 26 h 26"/>
                  <a:gd name="T44" fmla="*/ 9 w 16"/>
                  <a:gd name="T45" fmla="*/ 25 h 26"/>
                  <a:gd name="T46" fmla="*/ 6 w 16"/>
                  <a:gd name="T47" fmla="*/ 23 h 26"/>
                  <a:gd name="T48" fmla="*/ 9 w 16"/>
                  <a:gd name="T49" fmla="*/ 23 h 26"/>
                  <a:gd name="T50" fmla="*/ 9 w 16"/>
                  <a:gd name="T51" fmla="*/ 23 h 26"/>
                  <a:gd name="T52" fmla="*/ 9 w 16"/>
                  <a:gd name="T53" fmla="*/ 23 h 26"/>
                  <a:gd name="T54" fmla="*/ 9 w 16"/>
                  <a:gd name="T55" fmla="*/ 22 h 26"/>
                  <a:gd name="T56" fmla="*/ 9 w 16"/>
                  <a:gd name="T57" fmla="*/ 22 h 26"/>
                  <a:gd name="T58" fmla="*/ 9 w 16"/>
                  <a:gd name="T59" fmla="*/ 22 h 26"/>
                  <a:gd name="T60" fmla="*/ 9 w 16"/>
                  <a:gd name="T61" fmla="*/ 22 h 26"/>
                  <a:gd name="T62" fmla="*/ 9 w 16"/>
                  <a:gd name="T63" fmla="*/ 22 h 26"/>
                  <a:gd name="T64" fmla="*/ 9 w 16"/>
                  <a:gd name="T65" fmla="*/ 22 h 26"/>
                  <a:gd name="T66" fmla="*/ 2 w 16"/>
                  <a:gd name="T67" fmla="*/ 19 h 26"/>
                  <a:gd name="T68" fmla="*/ 2 w 16"/>
                  <a:gd name="T69" fmla="*/ 19 h 26"/>
                  <a:gd name="T70" fmla="*/ 2 w 16"/>
                  <a:gd name="T71" fmla="*/ 19 h 26"/>
                  <a:gd name="T72" fmla="*/ 1 w 16"/>
                  <a:gd name="T73" fmla="*/ 18 h 26"/>
                  <a:gd name="T74" fmla="*/ 2 w 16"/>
                  <a:gd name="T75" fmla="*/ 19 h 26"/>
                  <a:gd name="T76" fmla="*/ 1 w 16"/>
                  <a:gd name="T77" fmla="*/ 18 h 26"/>
                  <a:gd name="T78" fmla="*/ 11 w 16"/>
                  <a:gd name="T79" fmla="*/ 19 h 26"/>
                  <a:gd name="T80" fmla="*/ 9 w 16"/>
                  <a:gd name="T81" fmla="*/ 22 h 26"/>
                  <a:gd name="T82" fmla="*/ 11 w 16"/>
                  <a:gd name="T83" fmla="*/ 19 h 26"/>
                  <a:gd name="T84" fmla="*/ 15 w 16"/>
                  <a:gd name="T85" fmla="*/ 14 h 26"/>
                  <a:gd name="T86" fmla="*/ 14 w 16"/>
                  <a:gd name="T87" fmla="*/ 15 h 26"/>
                  <a:gd name="T88" fmla="*/ 15 w 16"/>
                  <a:gd name="T89" fmla="*/ 14 h 26"/>
                  <a:gd name="T90" fmla="*/ 16 w 16"/>
                  <a:gd name="T91" fmla="*/ 7 h 26"/>
                  <a:gd name="T92" fmla="*/ 16 w 16"/>
                  <a:gd name="T93" fmla="*/ 14 h 26"/>
                  <a:gd name="T94" fmla="*/ 16 w 16"/>
                  <a:gd name="T95" fmla="*/ 7 h 26"/>
                  <a:gd name="T96" fmla="*/ 16 w 16"/>
                  <a:gd name="T97" fmla="*/ 4 h 26"/>
                  <a:gd name="T98" fmla="*/ 9 w 16"/>
                  <a:gd name="T99" fmla="*/ 0 h 26"/>
                  <a:gd name="T100" fmla="*/ 9 w 16"/>
                  <a:gd name="T101" fmla="*/ 0 h 26"/>
                  <a:gd name="T102" fmla="*/ 9 w 16"/>
                  <a:gd name="T10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26">
                    <a:moveTo>
                      <a:pt x="9" y="24"/>
                    </a:move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5" y="23"/>
                    </a:moveTo>
                    <a:cubicBezTo>
                      <a:pt x="5" y="23"/>
                      <a:pt x="5" y="23"/>
                      <a:pt x="5" y="23"/>
                    </a:cubicBezTo>
                    <a:cubicBezTo>
                      <a:pt x="5" y="23"/>
                      <a:pt x="5" y="23"/>
                      <a:pt x="5" y="23"/>
                    </a:cubicBezTo>
                    <a:cubicBezTo>
                      <a:pt x="5" y="23"/>
                      <a:pt x="5" y="23"/>
                      <a:pt x="5" y="23"/>
                    </a:cubicBezTo>
                    <a:cubicBezTo>
                      <a:pt x="5" y="23"/>
                      <a:pt x="5" y="23"/>
                      <a:pt x="5" y="23"/>
                    </a:cubicBezTo>
                    <a:cubicBezTo>
                      <a:pt x="7" y="25"/>
                      <a:pt x="7" y="25"/>
                      <a:pt x="7" y="25"/>
                    </a:cubicBezTo>
                    <a:cubicBezTo>
                      <a:pt x="4" y="23"/>
                      <a:pt x="4" y="23"/>
                      <a:pt x="4" y="23"/>
                    </a:cubicBezTo>
                    <a:cubicBezTo>
                      <a:pt x="5" y="24"/>
                      <a:pt x="5" y="24"/>
                      <a:pt x="5" y="24"/>
                    </a:cubicBezTo>
                    <a:cubicBezTo>
                      <a:pt x="6" y="24"/>
                      <a:pt x="6" y="25"/>
                      <a:pt x="7" y="25"/>
                    </a:cubicBezTo>
                    <a:cubicBezTo>
                      <a:pt x="7" y="25"/>
                      <a:pt x="7" y="25"/>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5"/>
                    </a:cubicBezTo>
                    <a:cubicBezTo>
                      <a:pt x="9" y="25"/>
                      <a:pt x="9" y="25"/>
                      <a:pt x="9" y="25"/>
                    </a:cubicBezTo>
                    <a:cubicBezTo>
                      <a:pt x="8" y="25"/>
                      <a:pt x="8" y="25"/>
                      <a:pt x="8" y="25"/>
                    </a:cubicBezTo>
                    <a:cubicBezTo>
                      <a:pt x="8" y="24"/>
                      <a:pt x="7" y="24"/>
                      <a:pt x="7" y="24"/>
                    </a:cubicBezTo>
                    <a:cubicBezTo>
                      <a:pt x="7" y="24"/>
                      <a:pt x="6" y="23"/>
                      <a:pt x="6" y="23"/>
                    </a:cubicBezTo>
                    <a:cubicBezTo>
                      <a:pt x="6" y="23"/>
                      <a:pt x="5" y="23"/>
                      <a:pt x="5" y="23"/>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9" y="22"/>
                    </a:move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moveTo>
                      <a:pt x="9" y="22"/>
                    </a:move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moveTo>
                      <a:pt x="2" y="19"/>
                    </a:move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moveTo>
                      <a:pt x="0" y="18"/>
                    </a:moveTo>
                    <a:cubicBezTo>
                      <a:pt x="1" y="18"/>
                      <a:pt x="1" y="18"/>
                      <a:pt x="1" y="18"/>
                    </a:cubicBezTo>
                    <a:cubicBezTo>
                      <a:pt x="1" y="18"/>
                      <a:pt x="1" y="18"/>
                      <a:pt x="1" y="18"/>
                    </a:cubicBezTo>
                    <a:cubicBezTo>
                      <a:pt x="1" y="18"/>
                      <a:pt x="1" y="19"/>
                      <a:pt x="2" y="19"/>
                    </a:cubicBezTo>
                    <a:cubicBezTo>
                      <a:pt x="2" y="19"/>
                      <a:pt x="2" y="19"/>
                      <a:pt x="2" y="19"/>
                    </a:cubicBezTo>
                    <a:cubicBezTo>
                      <a:pt x="2" y="19"/>
                      <a:pt x="2" y="19"/>
                      <a:pt x="2" y="19"/>
                    </a:cubicBezTo>
                    <a:cubicBezTo>
                      <a:pt x="1" y="19"/>
                      <a:pt x="1" y="18"/>
                      <a:pt x="1" y="18"/>
                    </a:cubicBezTo>
                    <a:cubicBezTo>
                      <a:pt x="1" y="18"/>
                      <a:pt x="1" y="18"/>
                      <a:pt x="1" y="18"/>
                    </a:cubicBezTo>
                    <a:cubicBezTo>
                      <a:pt x="1" y="18"/>
                      <a:pt x="1" y="18"/>
                      <a:pt x="0" y="18"/>
                    </a:cubicBezTo>
                    <a:moveTo>
                      <a:pt x="12" y="18"/>
                    </a:moveTo>
                    <a:cubicBezTo>
                      <a:pt x="12" y="18"/>
                      <a:pt x="11" y="18"/>
                      <a:pt x="11" y="19"/>
                    </a:cubicBezTo>
                    <a:cubicBezTo>
                      <a:pt x="11" y="19"/>
                      <a:pt x="11" y="19"/>
                      <a:pt x="10" y="20"/>
                    </a:cubicBezTo>
                    <a:cubicBezTo>
                      <a:pt x="10" y="20"/>
                      <a:pt x="10" y="21"/>
                      <a:pt x="10" y="21"/>
                    </a:cubicBezTo>
                    <a:cubicBezTo>
                      <a:pt x="10" y="21"/>
                      <a:pt x="9" y="22"/>
                      <a:pt x="9" y="22"/>
                    </a:cubicBezTo>
                    <a:cubicBezTo>
                      <a:pt x="9" y="22"/>
                      <a:pt x="10" y="21"/>
                      <a:pt x="10" y="21"/>
                    </a:cubicBezTo>
                    <a:cubicBezTo>
                      <a:pt x="10" y="20"/>
                      <a:pt x="10" y="20"/>
                      <a:pt x="11" y="20"/>
                    </a:cubicBezTo>
                    <a:cubicBezTo>
                      <a:pt x="11" y="19"/>
                      <a:pt x="11" y="19"/>
                      <a:pt x="11" y="19"/>
                    </a:cubicBezTo>
                    <a:cubicBezTo>
                      <a:pt x="11" y="18"/>
                      <a:pt x="12" y="18"/>
                      <a:pt x="12" y="18"/>
                    </a:cubicBezTo>
                    <a:moveTo>
                      <a:pt x="16" y="14"/>
                    </a:moveTo>
                    <a:cubicBezTo>
                      <a:pt x="16" y="14"/>
                      <a:pt x="15" y="14"/>
                      <a:pt x="15" y="14"/>
                    </a:cubicBezTo>
                    <a:cubicBezTo>
                      <a:pt x="15" y="14"/>
                      <a:pt x="15" y="14"/>
                      <a:pt x="15" y="14"/>
                    </a:cubicBezTo>
                    <a:cubicBezTo>
                      <a:pt x="15" y="14"/>
                      <a:pt x="15" y="14"/>
                      <a:pt x="14" y="15"/>
                    </a:cubicBezTo>
                    <a:cubicBezTo>
                      <a:pt x="14" y="15"/>
                      <a:pt x="14" y="15"/>
                      <a:pt x="14" y="15"/>
                    </a:cubicBezTo>
                    <a:cubicBezTo>
                      <a:pt x="14" y="15"/>
                      <a:pt x="14" y="15"/>
                      <a:pt x="14" y="15"/>
                    </a:cubicBezTo>
                    <a:cubicBezTo>
                      <a:pt x="14" y="15"/>
                      <a:pt x="15" y="14"/>
                      <a:pt x="15" y="14"/>
                    </a:cubicBezTo>
                    <a:cubicBezTo>
                      <a:pt x="15" y="14"/>
                      <a:pt x="15" y="14"/>
                      <a:pt x="15" y="14"/>
                    </a:cubicBezTo>
                    <a:cubicBezTo>
                      <a:pt x="15" y="14"/>
                      <a:pt x="15" y="14"/>
                      <a:pt x="16" y="14"/>
                    </a:cubicBezTo>
                    <a:moveTo>
                      <a:pt x="16" y="4"/>
                    </a:moveTo>
                    <a:cubicBezTo>
                      <a:pt x="16" y="5"/>
                      <a:pt x="16" y="6"/>
                      <a:pt x="16" y="7"/>
                    </a:cubicBezTo>
                    <a:cubicBezTo>
                      <a:pt x="16" y="8"/>
                      <a:pt x="16" y="9"/>
                      <a:pt x="16" y="10"/>
                    </a:cubicBezTo>
                    <a:cubicBezTo>
                      <a:pt x="16" y="11"/>
                      <a:pt x="16" y="12"/>
                      <a:pt x="16" y="13"/>
                    </a:cubicBezTo>
                    <a:cubicBezTo>
                      <a:pt x="16" y="13"/>
                      <a:pt x="16" y="14"/>
                      <a:pt x="16" y="14"/>
                    </a:cubicBezTo>
                    <a:cubicBezTo>
                      <a:pt x="16" y="14"/>
                      <a:pt x="16" y="13"/>
                      <a:pt x="16" y="12"/>
                    </a:cubicBezTo>
                    <a:cubicBezTo>
                      <a:pt x="16" y="12"/>
                      <a:pt x="16" y="11"/>
                      <a:pt x="16" y="10"/>
                    </a:cubicBezTo>
                    <a:cubicBezTo>
                      <a:pt x="16" y="9"/>
                      <a:pt x="16" y="8"/>
                      <a:pt x="16" y="7"/>
                    </a:cubicBezTo>
                    <a:cubicBezTo>
                      <a:pt x="16" y="6"/>
                      <a:pt x="16" y="5"/>
                      <a:pt x="16" y="4"/>
                    </a:cubicBezTo>
                    <a:cubicBezTo>
                      <a:pt x="16" y="4"/>
                      <a:pt x="16" y="4"/>
                      <a:pt x="16" y="4"/>
                    </a:cubicBezTo>
                    <a:cubicBezTo>
                      <a:pt x="16" y="4"/>
                      <a:pt x="16" y="4"/>
                      <a:pt x="16" y="4"/>
                    </a:cubicBezTo>
                    <a:cubicBezTo>
                      <a:pt x="16" y="4"/>
                      <a:pt x="16" y="4"/>
                      <a:pt x="16" y="4"/>
                    </a:cubicBezTo>
                    <a:cubicBezTo>
                      <a:pt x="16" y="4"/>
                      <a:pt x="16" y="4"/>
                      <a:pt x="16" y="4"/>
                    </a:cubicBezTo>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29" name="Freeform 133">
                <a:extLst>
                  <a:ext uri="{FF2B5EF4-FFF2-40B4-BE49-F238E27FC236}">
                    <a16:creationId xmlns:a16="http://schemas.microsoft.com/office/drawing/2014/main" id="{7A53E969-4B21-6945-AB04-1D928FE43A91}"/>
                  </a:ext>
                </a:extLst>
              </p:cNvPr>
              <p:cNvSpPr>
                <a:spLocks/>
              </p:cNvSpPr>
              <p:nvPr/>
            </p:nvSpPr>
            <p:spPr bwMode="auto">
              <a:xfrm>
                <a:off x="3847" y="790"/>
                <a:ext cx="46" cy="40"/>
              </a:xfrm>
              <a:custGeom>
                <a:avLst/>
                <a:gdLst>
                  <a:gd name="T0" fmla="*/ 20 w 43"/>
                  <a:gd name="T1" fmla="*/ 0 h 37"/>
                  <a:gd name="T2" fmla="*/ 19 w 43"/>
                  <a:gd name="T3" fmla="*/ 1 h 37"/>
                  <a:gd name="T4" fmla="*/ 15 w 43"/>
                  <a:gd name="T5" fmla="*/ 3 h 37"/>
                  <a:gd name="T6" fmla="*/ 15 w 43"/>
                  <a:gd name="T7" fmla="*/ 3 h 37"/>
                  <a:gd name="T8" fmla="*/ 15 w 43"/>
                  <a:gd name="T9" fmla="*/ 3 h 37"/>
                  <a:gd name="T10" fmla="*/ 15 w 43"/>
                  <a:gd name="T11" fmla="*/ 3 h 37"/>
                  <a:gd name="T12" fmla="*/ 15 w 43"/>
                  <a:gd name="T13" fmla="*/ 3 h 37"/>
                  <a:gd name="T14" fmla="*/ 15 w 43"/>
                  <a:gd name="T15" fmla="*/ 3 h 37"/>
                  <a:gd name="T16" fmla="*/ 15 w 43"/>
                  <a:gd name="T17" fmla="*/ 4 h 37"/>
                  <a:gd name="T18" fmla="*/ 14 w 43"/>
                  <a:gd name="T19" fmla="*/ 6 h 37"/>
                  <a:gd name="T20" fmla="*/ 13 w 43"/>
                  <a:gd name="T21" fmla="*/ 7 h 37"/>
                  <a:gd name="T22" fmla="*/ 11 w 43"/>
                  <a:gd name="T23" fmla="*/ 9 h 37"/>
                  <a:gd name="T24" fmla="*/ 10 w 43"/>
                  <a:gd name="T25" fmla="*/ 11 h 37"/>
                  <a:gd name="T26" fmla="*/ 9 w 43"/>
                  <a:gd name="T27" fmla="*/ 11 h 37"/>
                  <a:gd name="T28" fmla="*/ 8 w 43"/>
                  <a:gd name="T29" fmla="*/ 11 h 37"/>
                  <a:gd name="T30" fmla="*/ 6 w 43"/>
                  <a:gd name="T31" fmla="*/ 11 h 37"/>
                  <a:gd name="T32" fmla="*/ 5 w 43"/>
                  <a:gd name="T33" fmla="*/ 11 h 37"/>
                  <a:gd name="T34" fmla="*/ 4 w 43"/>
                  <a:gd name="T35" fmla="*/ 11 h 37"/>
                  <a:gd name="T36" fmla="*/ 0 w 43"/>
                  <a:gd name="T37" fmla="*/ 12 h 37"/>
                  <a:gd name="T38" fmla="*/ 0 w 43"/>
                  <a:gd name="T39" fmla="*/ 14 h 37"/>
                  <a:gd name="T40" fmla="*/ 1 w 43"/>
                  <a:gd name="T41" fmla="*/ 14 h 37"/>
                  <a:gd name="T42" fmla="*/ 7 w 43"/>
                  <a:gd name="T43" fmla="*/ 16 h 37"/>
                  <a:gd name="T44" fmla="*/ 10 w 43"/>
                  <a:gd name="T45" fmla="*/ 23 h 37"/>
                  <a:gd name="T46" fmla="*/ 15 w 43"/>
                  <a:gd name="T47" fmla="*/ 30 h 37"/>
                  <a:gd name="T48" fmla="*/ 18 w 43"/>
                  <a:gd name="T49" fmla="*/ 31 h 37"/>
                  <a:gd name="T50" fmla="*/ 21 w 43"/>
                  <a:gd name="T51" fmla="*/ 32 h 37"/>
                  <a:gd name="T52" fmla="*/ 24 w 43"/>
                  <a:gd name="T53" fmla="*/ 35 h 37"/>
                  <a:gd name="T54" fmla="*/ 29 w 43"/>
                  <a:gd name="T55" fmla="*/ 36 h 37"/>
                  <a:gd name="T56" fmla="*/ 30 w 43"/>
                  <a:gd name="T57" fmla="*/ 37 h 37"/>
                  <a:gd name="T58" fmla="*/ 28 w 43"/>
                  <a:gd name="T59" fmla="*/ 34 h 37"/>
                  <a:gd name="T60" fmla="*/ 25 w 43"/>
                  <a:gd name="T61" fmla="*/ 32 h 37"/>
                  <a:gd name="T62" fmla="*/ 24 w 43"/>
                  <a:gd name="T63" fmla="*/ 30 h 37"/>
                  <a:gd name="T64" fmla="*/ 22 w 43"/>
                  <a:gd name="T65" fmla="*/ 28 h 37"/>
                  <a:gd name="T66" fmla="*/ 18 w 43"/>
                  <a:gd name="T67" fmla="*/ 24 h 37"/>
                  <a:gd name="T68" fmla="*/ 17 w 43"/>
                  <a:gd name="T69" fmla="*/ 21 h 37"/>
                  <a:gd name="T70" fmla="*/ 15 w 43"/>
                  <a:gd name="T71" fmla="*/ 19 h 37"/>
                  <a:gd name="T72" fmla="*/ 14 w 43"/>
                  <a:gd name="T73" fmla="*/ 17 h 37"/>
                  <a:gd name="T74" fmla="*/ 14 w 43"/>
                  <a:gd name="T75" fmla="*/ 15 h 37"/>
                  <a:gd name="T76" fmla="*/ 15 w 43"/>
                  <a:gd name="T77" fmla="*/ 14 h 37"/>
                  <a:gd name="T78" fmla="*/ 17 w 43"/>
                  <a:gd name="T79" fmla="*/ 14 h 37"/>
                  <a:gd name="T80" fmla="*/ 18 w 43"/>
                  <a:gd name="T81" fmla="*/ 14 h 37"/>
                  <a:gd name="T82" fmla="*/ 19 w 43"/>
                  <a:gd name="T83" fmla="*/ 14 h 37"/>
                  <a:gd name="T84" fmla="*/ 20 w 43"/>
                  <a:gd name="T85" fmla="*/ 14 h 37"/>
                  <a:gd name="T86" fmla="*/ 21 w 43"/>
                  <a:gd name="T87" fmla="*/ 13 h 37"/>
                  <a:gd name="T88" fmla="*/ 23 w 43"/>
                  <a:gd name="T89" fmla="*/ 13 h 37"/>
                  <a:gd name="T90" fmla="*/ 29 w 43"/>
                  <a:gd name="T91" fmla="*/ 14 h 37"/>
                  <a:gd name="T92" fmla="*/ 37 w 43"/>
                  <a:gd name="T93" fmla="*/ 14 h 37"/>
                  <a:gd name="T94" fmla="*/ 43 w 43"/>
                  <a:gd name="T95" fmla="*/ 17 h 37"/>
                  <a:gd name="T96" fmla="*/ 43 w 43"/>
                  <a:gd name="T97" fmla="*/ 17 h 37"/>
                  <a:gd name="T98" fmla="*/ 43 w 43"/>
                  <a:gd name="T99" fmla="*/ 16 h 37"/>
                  <a:gd name="T100" fmla="*/ 42 w 43"/>
                  <a:gd name="T101" fmla="*/ 14 h 37"/>
                  <a:gd name="T102" fmla="*/ 41 w 43"/>
                  <a:gd name="T103" fmla="*/ 12 h 37"/>
                  <a:gd name="T104" fmla="*/ 39 w 43"/>
                  <a:gd name="T105" fmla="*/ 10 h 37"/>
                  <a:gd name="T106" fmla="*/ 37 w 43"/>
                  <a:gd name="T107" fmla="*/ 7 h 37"/>
                  <a:gd name="T108" fmla="*/ 36 w 43"/>
                  <a:gd name="T109" fmla="*/ 7 h 37"/>
                  <a:gd name="T110" fmla="*/ 34 w 43"/>
                  <a:gd name="T111" fmla="*/ 7 h 37"/>
                  <a:gd name="T112" fmla="*/ 30 w 43"/>
                  <a:gd name="T113" fmla="*/ 7 h 37"/>
                  <a:gd name="T114" fmla="*/ 26 w 43"/>
                  <a:gd name="T115" fmla="*/ 4 h 37"/>
                  <a:gd name="T116" fmla="*/ 23 w 43"/>
                  <a:gd name="T117" fmla="*/ 2 h 37"/>
                  <a:gd name="T118" fmla="*/ 21 w 43"/>
                  <a:gd name="T1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37">
                    <a:moveTo>
                      <a:pt x="20" y="0"/>
                    </a:moveTo>
                    <a:cubicBezTo>
                      <a:pt x="20" y="0"/>
                      <a:pt x="20" y="0"/>
                      <a:pt x="20" y="0"/>
                    </a:cubicBezTo>
                    <a:cubicBezTo>
                      <a:pt x="20" y="0"/>
                      <a:pt x="20" y="0"/>
                      <a:pt x="20" y="0"/>
                    </a:cubicBezTo>
                    <a:cubicBezTo>
                      <a:pt x="20" y="0"/>
                      <a:pt x="20" y="0"/>
                      <a:pt x="20" y="0"/>
                    </a:cubicBezTo>
                    <a:cubicBezTo>
                      <a:pt x="20" y="0"/>
                      <a:pt x="20" y="0"/>
                      <a:pt x="20" y="0"/>
                    </a:cubicBezTo>
                    <a:cubicBezTo>
                      <a:pt x="20" y="1"/>
                      <a:pt x="19" y="1"/>
                      <a:pt x="19" y="1"/>
                    </a:cubicBezTo>
                    <a:cubicBezTo>
                      <a:pt x="18" y="1"/>
                      <a:pt x="18" y="2"/>
                      <a:pt x="18" y="2"/>
                    </a:cubicBezTo>
                    <a:cubicBezTo>
                      <a:pt x="17" y="2"/>
                      <a:pt x="17" y="3"/>
                      <a:pt x="16" y="3"/>
                    </a:cubicBezTo>
                    <a:cubicBezTo>
                      <a:pt x="16" y="3"/>
                      <a:pt x="16"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4"/>
                    </a:cubicBezTo>
                    <a:cubicBezTo>
                      <a:pt x="15" y="4"/>
                      <a:pt x="15" y="4"/>
                      <a:pt x="15" y="4"/>
                    </a:cubicBezTo>
                    <a:cubicBezTo>
                      <a:pt x="15" y="4"/>
                      <a:pt x="15" y="4"/>
                      <a:pt x="15" y="4"/>
                    </a:cubicBezTo>
                    <a:cubicBezTo>
                      <a:pt x="15" y="5"/>
                      <a:pt x="15" y="5"/>
                      <a:pt x="15" y="5"/>
                    </a:cubicBezTo>
                    <a:cubicBezTo>
                      <a:pt x="14" y="5"/>
                      <a:pt x="14" y="6"/>
                      <a:pt x="14" y="6"/>
                    </a:cubicBezTo>
                    <a:cubicBezTo>
                      <a:pt x="14" y="6"/>
                      <a:pt x="14" y="6"/>
                      <a:pt x="14" y="7"/>
                    </a:cubicBezTo>
                    <a:cubicBezTo>
                      <a:pt x="14" y="7"/>
                      <a:pt x="14" y="7"/>
                      <a:pt x="14" y="7"/>
                    </a:cubicBezTo>
                    <a:cubicBezTo>
                      <a:pt x="14" y="7"/>
                      <a:pt x="13" y="7"/>
                      <a:pt x="13" y="7"/>
                    </a:cubicBezTo>
                    <a:cubicBezTo>
                      <a:pt x="13" y="7"/>
                      <a:pt x="13" y="7"/>
                      <a:pt x="12" y="8"/>
                    </a:cubicBezTo>
                    <a:cubicBezTo>
                      <a:pt x="12" y="8"/>
                      <a:pt x="12" y="8"/>
                      <a:pt x="12" y="8"/>
                    </a:cubicBezTo>
                    <a:cubicBezTo>
                      <a:pt x="11" y="9"/>
                      <a:pt x="11" y="9"/>
                      <a:pt x="11" y="9"/>
                    </a:cubicBezTo>
                    <a:cubicBezTo>
                      <a:pt x="11" y="10"/>
                      <a:pt x="11" y="10"/>
                      <a:pt x="11" y="11"/>
                    </a:cubicBezTo>
                    <a:cubicBezTo>
                      <a:pt x="11" y="11"/>
                      <a:pt x="10" y="11"/>
                      <a:pt x="10" y="11"/>
                    </a:cubicBezTo>
                    <a:cubicBezTo>
                      <a:pt x="10" y="11"/>
                      <a:pt x="10" y="11"/>
                      <a:pt x="10" y="11"/>
                    </a:cubicBezTo>
                    <a:cubicBezTo>
                      <a:pt x="10" y="11"/>
                      <a:pt x="10" y="11"/>
                      <a:pt x="10" y="11"/>
                    </a:cubicBezTo>
                    <a:cubicBezTo>
                      <a:pt x="10" y="11"/>
                      <a:pt x="10" y="11"/>
                      <a:pt x="9" y="11"/>
                    </a:cubicBezTo>
                    <a:cubicBezTo>
                      <a:pt x="9" y="11"/>
                      <a:pt x="9" y="11"/>
                      <a:pt x="9" y="11"/>
                    </a:cubicBezTo>
                    <a:cubicBezTo>
                      <a:pt x="9" y="11"/>
                      <a:pt x="9" y="11"/>
                      <a:pt x="9" y="11"/>
                    </a:cubicBezTo>
                    <a:cubicBezTo>
                      <a:pt x="8" y="11"/>
                      <a:pt x="8" y="11"/>
                      <a:pt x="8" y="11"/>
                    </a:cubicBezTo>
                    <a:cubicBezTo>
                      <a:pt x="8" y="11"/>
                      <a:pt x="8" y="11"/>
                      <a:pt x="8" y="11"/>
                    </a:cubicBezTo>
                    <a:cubicBezTo>
                      <a:pt x="7" y="11"/>
                      <a:pt x="7" y="11"/>
                      <a:pt x="7" y="11"/>
                    </a:cubicBezTo>
                    <a:cubicBezTo>
                      <a:pt x="7" y="11"/>
                      <a:pt x="7"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4" y="11"/>
                    </a:cubicBezTo>
                    <a:cubicBezTo>
                      <a:pt x="4" y="11"/>
                      <a:pt x="4" y="11"/>
                      <a:pt x="3" y="11"/>
                    </a:cubicBezTo>
                    <a:cubicBezTo>
                      <a:pt x="3" y="11"/>
                      <a:pt x="2" y="11"/>
                      <a:pt x="1" y="12"/>
                    </a:cubicBezTo>
                    <a:cubicBezTo>
                      <a:pt x="1" y="12"/>
                      <a:pt x="0" y="12"/>
                      <a:pt x="0" y="12"/>
                    </a:cubicBezTo>
                    <a:cubicBezTo>
                      <a:pt x="0"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2" y="14"/>
                      <a:pt x="3" y="14"/>
                      <a:pt x="3" y="15"/>
                    </a:cubicBezTo>
                    <a:cubicBezTo>
                      <a:pt x="4" y="15"/>
                      <a:pt x="4" y="15"/>
                      <a:pt x="5" y="15"/>
                    </a:cubicBezTo>
                    <a:cubicBezTo>
                      <a:pt x="6" y="15"/>
                      <a:pt x="6" y="15"/>
                      <a:pt x="7" y="16"/>
                    </a:cubicBezTo>
                    <a:cubicBezTo>
                      <a:pt x="7" y="16"/>
                      <a:pt x="7" y="17"/>
                      <a:pt x="7" y="18"/>
                    </a:cubicBezTo>
                    <a:cubicBezTo>
                      <a:pt x="7" y="18"/>
                      <a:pt x="8" y="19"/>
                      <a:pt x="8" y="20"/>
                    </a:cubicBezTo>
                    <a:cubicBezTo>
                      <a:pt x="9" y="21"/>
                      <a:pt x="9" y="22"/>
                      <a:pt x="10" y="23"/>
                    </a:cubicBezTo>
                    <a:cubicBezTo>
                      <a:pt x="11" y="24"/>
                      <a:pt x="12" y="25"/>
                      <a:pt x="12" y="26"/>
                    </a:cubicBezTo>
                    <a:cubicBezTo>
                      <a:pt x="13" y="27"/>
                      <a:pt x="14" y="28"/>
                      <a:pt x="15" y="29"/>
                    </a:cubicBezTo>
                    <a:cubicBezTo>
                      <a:pt x="15" y="29"/>
                      <a:pt x="15" y="29"/>
                      <a:pt x="15" y="30"/>
                    </a:cubicBezTo>
                    <a:cubicBezTo>
                      <a:pt x="16" y="30"/>
                      <a:pt x="16" y="30"/>
                      <a:pt x="16" y="30"/>
                    </a:cubicBezTo>
                    <a:cubicBezTo>
                      <a:pt x="17" y="30"/>
                      <a:pt x="17" y="30"/>
                      <a:pt x="17" y="30"/>
                    </a:cubicBezTo>
                    <a:cubicBezTo>
                      <a:pt x="18" y="30"/>
                      <a:pt x="18" y="31"/>
                      <a:pt x="18" y="31"/>
                    </a:cubicBezTo>
                    <a:cubicBezTo>
                      <a:pt x="19" y="31"/>
                      <a:pt x="19" y="31"/>
                      <a:pt x="20" y="31"/>
                    </a:cubicBezTo>
                    <a:cubicBezTo>
                      <a:pt x="20" y="31"/>
                      <a:pt x="20" y="31"/>
                      <a:pt x="20" y="31"/>
                    </a:cubicBezTo>
                    <a:cubicBezTo>
                      <a:pt x="21" y="32"/>
                      <a:pt x="21" y="32"/>
                      <a:pt x="21" y="32"/>
                    </a:cubicBezTo>
                    <a:cubicBezTo>
                      <a:pt x="21" y="32"/>
                      <a:pt x="21" y="32"/>
                      <a:pt x="22" y="33"/>
                    </a:cubicBezTo>
                    <a:cubicBezTo>
                      <a:pt x="22" y="33"/>
                      <a:pt x="22" y="33"/>
                      <a:pt x="22" y="34"/>
                    </a:cubicBezTo>
                    <a:cubicBezTo>
                      <a:pt x="22" y="34"/>
                      <a:pt x="23" y="35"/>
                      <a:pt x="24" y="35"/>
                    </a:cubicBezTo>
                    <a:cubicBezTo>
                      <a:pt x="24" y="35"/>
                      <a:pt x="25" y="35"/>
                      <a:pt x="26" y="36"/>
                    </a:cubicBezTo>
                    <a:cubicBezTo>
                      <a:pt x="26" y="36"/>
                      <a:pt x="27" y="36"/>
                      <a:pt x="28" y="36"/>
                    </a:cubicBezTo>
                    <a:cubicBezTo>
                      <a:pt x="28" y="36"/>
                      <a:pt x="28" y="36"/>
                      <a:pt x="29" y="36"/>
                    </a:cubicBezTo>
                    <a:cubicBezTo>
                      <a:pt x="29" y="36"/>
                      <a:pt x="29" y="36"/>
                      <a:pt x="29" y="36"/>
                    </a:cubicBezTo>
                    <a:cubicBezTo>
                      <a:pt x="29" y="36"/>
                      <a:pt x="29" y="36"/>
                      <a:pt x="29" y="36"/>
                    </a:cubicBezTo>
                    <a:cubicBezTo>
                      <a:pt x="30" y="36"/>
                      <a:pt x="30" y="36"/>
                      <a:pt x="30" y="37"/>
                    </a:cubicBezTo>
                    <a:cubicBezTo>
                      <a:pt x="30" y="36"/>
                      <a:pt x="29" y="36"/>
                      <a:pt x="29" y="36"/>
                    </a:cubicBezTo>
                    <a:cubicBezTo>
                      <a:pt x="29" y="35"/>
                      <a:pt x="29" y="35"/>
                      <a:pt x="28" y="35"/>
                    </a:cubicBezTo>
                    <a:cubicBezTo>
                      <a:pt x="28" y="35"/>
                      <a:pt x="28" y="34"/>
                      <a:pt x="28" y="34"/>
                    </a:cubicBezTo>
                    <a:cubicBezTo>
                      <a:pt x="27" y="34"/>
                      <a:pt x="27" y="34"/>
                      <a:pt x="27" y="33"/>
                    </a:cubicBezTo>
                    <a:cubicBezTo>
                      <a:pt x="26" y="33"/>
                      <a:pt x="26" y="33"/>
                      <a:pt x="26" y="32"/>
                    </a:cubicBezTo>
                    <a:cubicBezTo>
                      <a:pt x="25" y="32"/>
                      <a:pt x="25" y="32"/>
                      <a:pt x="25" y="32"/>
                    </a:cubicBezTo>
                    <a:cubicBezTo>
                      <a:pt x="25" y="31"/>
                      <a:pt x="25" y="31"/>
                      <a:pt x="25" y="31"/>
                    </a:cubicBezTo>
                    <a:cubicBezTo>
                      <a:pt x="24" y="31"/>
                      <a:pt x="24" y="31"/>
                      <a:pt x="24" y="30"/>
                    </a:cubicBezTo>
                    <a:cubicBezTo>
                      <a:pt x="24" y="30"/>
                      <a:pt x="24" y="30"/>
                      <a:pt x="24" y="30"/>
                    </a:cubicBezTo>
                    <a:cubicBezTo>
                      <a:pt x="24" y="30"/>
                      <a:pt x="24" y="30"/>
                      <a:pt x="24" y="29"/>
                    </a:cubicBezTo>
                    <a:cubicBezTo>
                      <a:pt x="23" y="29"/>
                      <a:pt x="23" y="29"/>
                      <a:pt x="23" y="29"/>
                    </a:cubicBezTo>
                    <a:cubicBezTo>
                      <a:pt x="22" y="28"/>
                      <a:pt x="22" y="28"/>
                      <a:pt x="22" y="28"/>
                    </a:cubicBezTo>
                    <a:cubicBezTo>
                      <a:pt x="21" y="27"/>
                      <a:pt x="21" y="27"/>
                      <a:pt x="20" y="26"/>
                    </a:cubicBezTo>
                    <a:cubicBezTo>
                      <a:pt x="20" y="26"/>
                      <a:pt x="19" y="26"/>
                      <a:pt x="19" y="25"/>
                    </a:cubicBezTo>
                    <a:cubicBezTo>
                      <a:pt x="19" y="25"/>
                      <a:pt x="18" y="24"/>
                      <a:pt x="18" y="24"/>
                    </a:cubicBezTo>
                    <a:cubicBezTo>
                      <a:pt x="18" y="23"/>
                      <a:pt x="18" y="23"/>
                      <a:pt x="18" y="22"/>
                    </a:cubicBezTo>
                    <a:cubicBezTo>
                      <a:pt x="18" y="22"/>
                      <a:pt x="17" y="22"/>
                      <a:pt x="17" y="21"/>
                    </a:cubicBezTo>
                    <a:cubicBezTo>
                      <a:pt x="17" y="21"/>
                      <a:pt x="17" y="21"/>
                      <a:pt x="17" y="21"/>
                    </a:cubicBezTo>
                    <a:cubicBezTo>
                      <a:pt x="17" y="20"/>
                      <a:pt x="16" y="20"/>
                      <a:pt x="16" y="20"/>
                    </a:cubicBezTo>
                    <a:cubicBezTo>
                      <a:pt x="16" y="20"/>
                      <a:pt x="16" y="19"/>
                      <a:pt x="16" y="19"/>
                    </a:cubicBezTo>
                    <a:cubicBezTo>
                      <a:pt x="15" y="19"/>
                      <a:pt x="15" y="19"/>
                      <a:pt x="15" y="19"/>
                    </a:cubicBezTo>
                    <a:cubicBezTo>
                      <a:pt x="15" y="18"/>
                      <a:pt x="15" y="18"/>
                      <a:pt x="14" y="18"/>
                    </a:cubicBezTo>
                    <a:cubicBezTo>
                      <a:pt x="14" y="18"/>
                      <a:pt x="14" y="18"/>
                      <a:pt x="14" y="17"/>
                    </a:cubicBezTo>
                    <a:cubicBezTo>
                      <a:pt x="14" y="17"/>
                      <a:pt x="14" y="17"/>
                      <a:pt x="14" y="17"/>
                    </a:cubicBezTo>
                    <a:cubicBezTo>
                      <a:pt x="14" y="17"/>
                      <a:pt x="14" y="16"/>
                      <a:pt x="14" y="16"/>
                    </a:cubicBezTo>
                    <a:cubicBezTo>
                      <a:pt x="14" y="16"/>
                      <a:pt x="14" y="16"/>
                      <a:pt x="14" y="16"/>
                    </a:cubicBezTo>
                    <a:cubicBezTo>
                      <a:pt x="14" y="15"/>
                      <a:pt x="14" y="15"/>
                      <a:pt x="14" y="15"/>
                    </a:cubicBezTo>
                    <a:cubicBezTo>
                      <a:pt x="14" y="15"/>
                      <a:pt x="14" y="15"/>
                      <a:pt x="14" y="15"/>
                    </a:cubicBezTo>
                    <a:cubicBezTo>
                      <a:pt x="14" y="14"/>
                      <a:pt x="15" y="14"/>
                      <a:pt x="15" y="14"/>
                    </a:cubicBezTo>
                    <a:cubicBezTo>
                      <a:pt x="15" y="14"/>
                      <a:pt x="15" y="14"/>
                      <a:pt x="15" y="14"/>
                    </a:cubicBezTo>
                    <a:cubicBezTo>
                      <a:pt x="15" y="14"/>
                      <a:pt x="16" y="14"/>
                      <a:pt x="16" y="14"/>
                    </a:cubicBezTo>
                    <a:cubicBezTo>
                      <a:pt x="16" y="14"/>
                      <a:pt x="16" y="14"/>
                      <a:pt x="17" y="14"/>
                    </a:cubicBezTo>
                    <a:cubicBezTo>
                      <a:pt x="17" y="14"/>
                      <a:pt x="17" y="14"/>
                      <a:pt x="17" y="14"/>
                    </a:cubicBezTo>
                    <a:cubicBezTo>
                      <a:pt x="17" y="14"/>
                      <a:pt x="17" y="14"/>
                      <a:pt x="17"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20" y="14"/>
                    </a:cubicBezTo>
                    <a:cubicBezTo>
                      <a:pt x="20" y="14"/>
                      <a:pt x="20" y="14"/>
                      <a:pt x="20" y="14"/>
                    </a:cubicBezTo>
                    <a:cubicBezTo>
                      <a:pt x="20" y="14"/>
                      <a:pt x="20" y="14"/>
                      <a:pt x="20" y="14"/>
                    </a:cubicBezTo>
                    <a:cubicBezTo>
                      <a:pt x="21" y="14"/>
                      <a:pt x="21" y="13"/>
                      <a:pt x="21" y="13"/>
                    </a:cubicBezTo>
                    <a:cubicBezTo>
                      <a:pt x="21" y="13"/>
                      <a:pt x="21" y="13"/>
                      <a:pt x="21" y="13"/>
                    </a:cubicBezTo>
                    <a:cubicBezTo>
                      <a:pt x="22" y="13"/>
                      <a:pt x="22" y="13"/>
                      <a:pt x="22" y="13"/>
                    </a:cubicBezTo>
                    <a:cubicBezTo>
                      <a:pt x="22" y="13"/>
                      <a:pt x="22" y="13"/>
                      <a:pt x="23" y="13"/>
                    </a:cubicBezTo>
                    <a:cubicBezTo>
                      <a:pt x="23" y="13"/>
                      <a:pt x="23" y="13"/>
                      <a:pt x="23" y="13"/>
                    </a:cubicBezTo>
                    <a:cubicBezTo>
                      <a:pt x="24" y="13"/>
                      <a:pt x="25" y="13"/>
                      <a:pt x="26" y="13"/>
                    </a:cubicBezTo>
                    <a:cubicBezTo>
                      <a:pt x="27" y="13"/>
                      <a:pt x="28" y="14"/>
                      <a:pt x="29" y="14"/>
                    </a:cubicBezTo>
                    <a:cubicBezTo>
                      <a:pt x="31" y="14"/>
                      <a:pt x="32" y="14"/>
                      <a:pt x="33" y="14"/>
                    </a:cubicBezTo>
                    <a:cubicBezTo>
                      <a:pt x="34" y="14"/>
                      <a:pt x="35" y="14"/>
                      <a:pt x="36" y="14"/>
                    </a:cubicBezTo>
                    <a:cubicBezTo>
                      <a:pt x="36" y="14"/>
                      <a:pt x="36" y="14"/>
                      <a:pt x="37" y="14"/>
                    </a:cubicBezTo>
                    <a:cubicBezTo>
                      <a:pt x="37" y="14"/>
                      <a:pt x="38" y="15"/>
                      <a:pt x="38" y="15"/>
                    </a:cubicBezTo>
                    <a:cubicBezTo>
                      <a:pt x="39" y="15"/>
                      <a:pt x="40" y="15"/>
                      <a:pt x="40" y="16"/>
                    </a:cubicBezTo>
                    <a:cubicBezTo>
                      <a:pt x="41" y="16"/>
                      <a:pt x="42"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6"/>
                      <a:pt x="43" y="16"/>
                    </a:cubicBezTo>
                    <a:cubicBezTo>
                      <a:pt x="43" y="16"/>
                      <a:pt x="43" y="16"/>
                      <a:pt x="42" y="16"/>
                    </a:cubicBezTo>
                    <a:cubicBezTo>
                      <a:pt x="42" y="15"/>
                      <a:pt x="42" y="15"/>
                      <a:pt x="42" y="15"/>
                    </a:cubicBezTo>
                    <a:cubicBezTo>
                      <a:pt x="42" y="15"/>
                      <a:pt x="42" y="14"/>
                      <a:pt x="42" y="14"/>
                    </a:cubicBezTo>
                    <a:cubicBezTo>
                      <a:pt x="42" y="14"/>
                      <a:pt x="42" y="14"/>
                      <a:pt x="42" y="13"/>
                    </a:cubicBezTo>
                    <a:cubicBezTo>
                      <a:pt x="42" y="13"/>
                      <a:pt x="42" y="13"/>
                      <a:pt x="42" y="12"/>
                    </a:cubicBezTo>
                    <a:cubicBezTo>
                      <a:pt x="42" y="12"/>
                      <a:pt x="42" y="12"/>
                      <a:pt x="41" y="12"/>
                    </a:cubicBezTo>
                    <a:cubicBezTo>
                      <a:pt x="41" y="11"/>
                      <a:pt x="41" y="11"/>
                      <a:pt x="40" y="11"/>
                    </a:cubicBezTo>
                    <a:cubicBezTo>
                      <a:pt x="40" y="11"/>
                      <a:pt x="40" y="11"/>
                      <a:pt x="40" y="11"/>
                    </a:cubicBezTo>
                    <a:cubicBezTo>
                      <a:pt x="39" y="10"/>
                      <a:pt x="39" y="10"/>
                      <a:pt x="39" y="10"/>
                    </a:cubicBezTo>
                    <a:cubicBezTo>
                      <a:pt x="39" y="9"/>
                      <a:pt x="39" y="9"/>
                      <a:pt x="38" y="8"/>
                    </a:cubicBezTo>
                    <a:cubicBezTo>
                      <a:pt x="38" y="8"/>
                      <a:pt x="38" y="7"/>
                      <a:pt x="38" y="6"/>
                    </a:cubicBezTo>
                    <a:cubicBezTo>
                      <a:pt x="38" y="6"/>
                      <a:pt x="38" y="7"/>
                      <a:pt x="37" y="7"/>
                    </a:cubicBezTo>
                    <a:cubicBezTo>
                      <a:pt x="37" y="7"/>
                      <a:pt x="37" y="7"/>
                      <a:pt x="37" y="7"/>
                    </a:cubicBezTo>
                    <a:cubicBezTo>
                      <a:pt x="36" y="7"/>
                      <a:pt x="36" y="7"/>
                      <a:pt x="36" y="7"/>
                    </a:cubicBezTo>
                    <a:cubicBezTo>
                      <a:pt x="36" y="7"/>
                      <a:pt x="36" y="7"/>
                      <a:pt x="36" y="7"/>
                    </a:cubicBezTo>
                    <a:cubicBezTo>
                      <a:pt x="36" y="7"/>
                      <a:pt x="35" y="7"/>
                      <a:pt x="35" y="7"/>
                    </a:cubicBezTo>
                    <a:cubicBezTo>
                      <a:pt x="35" y="7"/>
                      <a:pt x="35" y="7"/>
                      <a:pt x="35" y="7"/>
                    </a:cubicBezTo>
                    <a:cubicBezTo>
                      <a:pt x="34" y="7"/>
                      <a:pt x="34" y="7"/>
                      <a:pt x="34" y="7"/>
                    </a:cubicBezTo>
                    <a:cubicBezTo>
                      <a:pt x="34" y="7"/>
                      <a:pt x="33" y="7"/>
                      <a:pt x="33" y="7"/>
                    </a:cubicBezTo>
                    <a:cubicBezTo>
                      <a:pt x="33" y="7"/>
                      <a:pt x="33" y="7"/>
                      <a:pt x="32" y="7"/>
                    </a:cubicBezTo>
                    <a:cubicBezTo>
                      <a:pt x="31" y="7"/>
                      <a:pt x="31" y="7"/>
                      <a:pt x="30" y="7"/>
                    </a:cubicBezTo>
                    <a:cubicBezTo>
                      <a:pt x="29" y="7"/>
                      <a:pt x="29" y="7"/>
                      <a:pt x="28" y="6"/>
                    </a:cubicBezTo>
                    <a:cubicBezTo>
                      <a:pt x="28" y="6"/>
                      <a:pt x="27" y="5"/>
                      <a:pt x="27" y="5"/>
                    </a:cubicBezTo>
                    <a:cubicBezTo>
                      <a:pt x="26" y="5"/>
                      <a:pt x="26" y="5"/>
                      <a:pt x="26" y="4"/>
                    </a:cubicBezTo>
                    <a:cubicBezTo>
                      <a:pt x="26" y="4"/>
                      <a:pt x="26" y="4"/>
                      <a:pt x="25" y="4"/>
                    </a:cubicBezTo>
                    <a:cubicBezTo>
                      <a:pt x="25" y="3"/>
                      <a:pt x="25" y="3"/>
                      <a:pt x="24" y="3"/>
                    </a:cubicBezTo>
                    <a:cubicBezTo>
                      <a:pt x="24" y="3"/>
                      <a:pt x="24" y="2"/>
                      <a:pt x="23" y="2"/>
                    </a:cubicBezTo>
                    <a:cubicBezTo>
                      <a:pt x="23" y="2"/>
                      <a:pt x="23" y="2"/>
                      <a:pt x="22" y="2"/>
                    </a:cubicBezTo>
                    <a:cubicBezTo>
                      <a:pt x="22" y="1"/>
                      <a:pt x="22" y="1"/>
                      <a:pt x="22" y="1"/>
                    </a:cubicBezTo>
                    <a:cubicBezTo>
                      <a:pt x="21" y="1"/>
                      <a:pt x="21" y="1"/>
                      <a:pt x="21" y="1"/>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0" name="Freeform 134">
                <a:extLst>
                  <a:ext uri="{FF2B5EF4-FFF2-40B4-BE49-F238E27FC236}">
                    <a16:creationId xmlns:a16="http://schemas.microsoft.com/office/drawing/2014/main" id="{B1CB2EF9-B702-8D47-855F-4F722D34A632}"/>
                  </a:ext>
                </a:extLst>
              </p:cNvPr>
              <p:cNvSpPr>
                <a:spLocks noEditPoints="1"/>
              </p:cNvSpPr>
              <p:nvPr/>
            </p:nvSpPr>
            <p:spPr bwMode="auto">
              <a:xfrm>
                <a:off x="3845" y="790"/>
                <a:ext cx="48" cy="43"/>
              </a:xfrm>
              <a:custGeom>
                <a:avLst/>
                <a:gdLst>
                  <a:gd name="T0" fmla="*/ 40 w 45"/>
                  <a:gd name="T1" fmla="*/ 8 h 40"/>
                  <a:gd name="T2" fmla="*/ 44 w 45"/>
                  <a:gd name="T3" fmla="*/ 13 h 40"/>
                  <a:gd name="T4" fmla="*/ 45 w 45"/>
                  <a:gd name="T5" fmla="*/ 17 h 40"/>
                  <a:gd name="T6" fmla="*/ 44 w 45"/>
                  <a:gd name="T7" fmla="*/ 16 h 40"/>
                  <a:gd name="T8" fmla="*/ 42 w 45"/>
                  <a:gd name="T9" fmla="*/ 11 h 40"/>
                  <a:gd name="T10" fmla="*/ 17 w 45"/>
                  <a:gd name="T11" fmla="*/ 3 h 40"/>
                  <a:gd name="T12" fmla="*/ 17 w 45"/>
                  <a:gd name="T13" fmla="*/ 4 h 40"/>
                  <a:gd name="T14" fmla="*/ 14 w 45"/>
                  <a:gd name="T15" fmla="*/ 8 h 40"/>
                  <a:gd name="T16" fmla="*/ 12 w 45"/>
                  <a:gd name="T17" fmla="*/ 11 h 40"/>
                  <a:gd name="T18" fmla="*/ 9 w 45"/>
                  <a:gd name="T19" fmla="*/ 11 h 40"/>
                  <a:gd name="T20" fmla="*/ 7 w 45"/>
                  <a:gd name="T21" fmla="*/ 11 h 40"/>
                  <a:gd name="T22" fmla="*/ 1 w 45"/>
                  <a:gd name="T23" fmla="*/ 12 h 40"/>
                  <a:gd name="T24" fmla="*/ 2 w 45"/>
                  <a:gd name="T25" fmla="*/ 15 h 40"/>
                  <a:gd name="T26" fmla="*/ 10 w 45"/>
                  <a:gd name="T27" fmla="*/ 21 h 40"/>
                  <a:gd name="T28" fmla="*/ 19 w 45"/>
                  <a:gd name="T29" fmla="*/ 31 h 40"/>
                  <a:gd name="T30" fmla="*/ 23 w 45"/>
                  <a:gd name="T31" fmla="*/ 34 h 40"/>
                  <a:gd name="T32" fmla="*/ 32 w 45"/>
                  <a:gd name="T33" fmla="*/ 38 h 40"/>
                  <a:gd name="T34" fmla="*/ 34 w 45"/>
                  <a:gd name="T35" fmla="*/ 38 h 40"/>
                  <a:gd name="T36" fmla="*/ 31 w 45"/>
                  <a:gd name="T37" fmla="*/ 34 h 40"/>
                  <a:gd name="T38" fmla="*/ 31 w 45"/>
                  <a:gd name="T39" fmla="*/ 34 h 40"/>
                  <a:gd name="T40" fmla="*/ 29 w 45"/>
                  <a:gd name="T41" fmla="*/ 32 h 40"/>
                  <a:gd name="T42" fmla="*/ 27 w 45"/>
                  <a:gd name="T43" fmla="*/ 30 h 40"/>
                  <a:gd name="T44" fmla="*/ 23 w 45"/>
                  <a:gd name="T45" fmla="*/ 26 h 40"/>
                  <a:gd name="T46" fmla="*/ 19 w 45"/>
                  <a:gd name="T47" fmla="*/ 19 h 40"/>
                  <a:gd name="T48" fmla="*/ 17 w 45"/>
                  <a:gd name="T49" fmla="*/ 16 h 40"/>
                  <a:gd name="T50" fmla="*/ 17 w 45"/>
                  <a:gd name="T51" fmla="*/ 15 h 40"/>
                  <a:gd name="T52" fmla="*/ 19 w 45"/>
                  <a:gd name="T53" fmla="*/ 15 h 40"/>
                  <a:gd name="T54" fmla="*/ 20 w 45"/>
                  <a:gd name="T55" fmla="*/ 15 h 40"/>
                  <a:gd name="T56" fmla="*/ 23 w 45"/>
                  <a:gd name="T57" fmla="*/ 14 h 40"/>
                  <a:gd name="T58" fmla="*/ 25 w 45"/>
                  <a:gd name="T59" fmla="*/ 14 h 40"/>
                  <a:gd name="T60" fmla="*/ 38 w 45"/>
                  <a:gd name="T61" fmla="*/ 15 h 40"/>
                  <a:gd name="T62" fmla="*/ 38 w 45"/>
                  <a:gd name="T63" fmla="*/ 15 h 40"/>
                  <a:gd name="T64" fmla="*/ 45 w 45"/>
                  <a:gd name="T65" fmla="*/ 19 h 40"/>
                  <a:gd name="T66" fmla="*/ 45 w 45"/>
                  <a:gd name="T67" fmla="*/ 18 h 40"/>
                  <a:gd name="T68" fmla="*/ 35 w 45"/>
                  <a:gd name="T69" fmla="*/ 14 h 40"/>
                  <a:gd name="T70" fmla="*/ 23 w 45"/>
                  <a:gd name="T71" fmla="*/ 13 h 40"/>
                  <a:gd name="T72" fmla="*/ 21 w 45"/>
                  <a:gd name="T73" fmla="*/ 14 h 40"/>
                  <a:gd name="T74" fmla="*/ 19 w 45"/>
                  <a:gd name="T75" fmla="*/ 14 h 40"/>
                  <a:gd name="T76" fmla="*/ 16 w 45"/>
                  <a:gd name="T77" fmla="*/ 15 h 40"/>
                  <a:gd name="T78" fmla="*/ 16 w 45"/>
                  <a:gd name="T79" fmla="*/ 18 h 40"/>
                  <a:gd name="T80" fmla="*/ 20 w 45"/>
                  <a:gd name="T81" fmla="*/ 22 h 40"/>
                  <a:gd name="T82" fmla="*/ 26 w 45"/>
                  <a:gd name="T83" fmla="*/ 29 h 40"/>
                  <a:gd name="T84" fmla="*/ 29 w 45"/>
                  <a:gd name="T85" fmla="*/ 33 h 40"/>
                  <a:gd name="T86" fmla="*/ 31 w 45"/>
                  <a:gd name="T87" fmla="*/ 36 h 40"/>
                  <a:gd name="T88" fmla="*/ 24 w 45"/>
                  <a:gd name="T89" fmla="*/ 33 h 40"/>
                  <a:gd name="T90" fmla="*/ 18 w 45"/>
                  <a:gd name="T91" fmla="*/ 30 h 40"/>
                  <a:gd name="T92" fmla="*/ 9 w 45"/>
                  <a:gd name="T93" fmla="*/ 18 h 40"/>
                  <a:gd name="T94" fmla="*/ 2 w 45"/>
                  <a:gd name="T95" fmla="*/ 14 h 40"/>
                  <a:gd name="T96" fmla="*/ 5 w 45"/>
                  <a:gd name="T97" fmla="*/ 11 h 40"/>
                  <a:gd name="T98" fmla="*/ 8 w 45"/>
                  <a:gd name="T99" fmla="*/ 11 h 40"/>
                  <a:gd name="T100" fmla="*/ 11 w 45"/>
                  <a:gd name="T101" fmla="*/ 11 h 40"/>
                  <a:gd name="T102" fmla="*/ 13 w 45"/>
                  <a:gd name="T103" fmla="*/ 11 h 40"/>
                  <a:gd name="T104" fmla="*/ 16 w 45"/>
                  <a:gd name="T105" fmla="*/ 7 h 40"/>
                  <a:gd name="T106" fmla="*/ 17 w 45"/>
                  <a:gd name="T107" fmla="*/ 3 h 40"/>
                  <a:gd name="T108" fmla="*/ 17 w 45"/>
                  <a:gd name="T109" fmla="*/ 3 h 40"/>
                  <a:gd name="T110" fmla="*/ 17 w 45"/>
                  <a:gd name="T111" fmla="*/ 3 h 40"/>
                  <a:gd name="T112" fmla="*/ 29 w 45"/>
                  <a:gd name="T113" fmla="*/ 5 h 40"/>
                  <a:gd name="T114" fmla="*/ 37 w 45"/>
                  <a:gd name="T115" fmla="*/ 7 h 40"/>
                  <a:gd name="T116" fmla="*/ 35 w 45"/>
                  <a:gd name="T117" fmla="*/ 7 h 40"/>
                  <a:gd name="T118" fmla="*/ 27 w 45"/>
                  <a:gd name="T119" fmla="*/ 4 h 40"/>
                  <a:gd name="T120" fmla="*/ 19 w 45"/>
                  <a:gd name="T12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40">
                    <a:moveTo>
                      <a:pt x="40" y="6"/>
                    </a:moveTo>
                    <a:cubicBezTo>
                      <a:pt x="40" y="6"/>
                      <a:pt x="40" y="6"/>
                      <a:pt x="40" y="6"/>
                    </a:cubicBezTo>
                    <a:cubicBezTo>
                      <a:pt x="40" y="6"/>
                      <a:pt x="40" y="6"/>
                      <a:pt x="40" y="6"/>
                    </a:cubicBezTo>
                    <a:cubicBezTo>
                      <a:pt x="40" y="6"/>
                      <a:pt x="40" y="6"/>
                      <a:pt x="40" y="6"/>
                    </a:cubicBezTo>
                    <a:cubicBezTo>
                      <a:pt x="40" y="6"/>
                      <a:pt x="40" y="6"/>
                      <a:pt x="40" y="6"/>
                    </a:cubicBezTo>
                    <a:cubicBezTo>
                      <a:pt x="40" y="7"/>
                      <a:pt x="40" y="8"/>
                      <a:pt x="40" y="8"/>
                    </a:cubicBezTo>
                    <a:cubicBezTo>
                      <a:pt x="41" y="9"/>
                      <a:pt x="41" y="9"/>
                      <a:pt x="41" y="10"/>
                    </a:cubicBezTo>
                    <a:cubicBezTo>
                      <a:pt x="41" y="10"/>
                      <a:pt x="41" y="10"/>
                      <a:pt x="42" y="11"/>
                    </a:cubicBezTo>
                    <a:cubicBezTo>
                      <a:pt x="42" y="11"/>
                      <a:pt x="42" y="11"/>
                      <a:pt x="42" y="11"/>
                    </a:cubicBezTo>
                    <a:cubicBezTo>
                      <a:pt x="43" y="11"/>
                      <a:pt x="43" y="11"/>
                      <a:pt x="43" y="12"/>
                    </a:cubicBezTo>
                    <a:cubicBezTo>
                      <a:pt x="44" y="12"/>
                      <a:pt x="44" y="12"/>
                      <a:pt x="44" y="12"/>
                    </a:cubicBezTo>
                    <a:cubicBezTo>
                      <a:pt x="44" y="13"/>
                      <a:pt x="44" y="13"/>
                      <a:pt x="44" y="13"/>
                    </a:cubicBezTo>
                    <a:cubicBezTo>
                      <a:pt x="44" y="14"/>
                      <a:pt x="44" y="14"/>
                      <a:pt x="44" y="14"/>
                    </a:cubicBezTo>
                    <a:cubicBezTo>
                      <a:pt x="44" y="14"/>
                      <a:pt x="44" y="15"/>
                      <a:pt x="44" y="15"/>
                    </a:cubicBezTo>
                    <a:cubicBezTo>
                      <a:pt x="44" y="15"/>
                      <a:pt x="44" y="15"/>
                      <a:pt x="44" y="16"/>
                    </a:cubicBezTo>
                    <a:cubicBezTo>
                      <a:pt x="45" y="16"/>
                      <a:pt x="45" y="16"/>
                      <a:pt x="45" y="16"/>
                    </a:cubicBezTo>
                    <a:cubicBezTo>
                      <a:pt x="45" y="16"/>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6"/>
                      <a:pt x="45" y="16"/>
                    </a:cubicBezTo>
                    <a:cubicBezTo>
                      <a:pt x="45" y="16"/>
                      <a:pt x="45" y="16"/>
                      <a:pt x="44" y="16"/>
                    </a:cubicBezTo>
                    <a:cubicBezTo>
                      <a:pt x="44" y="15"/>
                      <a:pt x="44" y="15"/>
                      <a:pt x="44" y="15"/>
                    </a:cubicBezTo>
                    <a:cubicBezTo>
                      <a:pt x="44" y="15"/>
                      <a:pt x="44" y="14"/>
                      <a:pt x="44" y="14"/>
                    </a:cubicBezTo>
                    <a:cubicBezTo>
                      <a:pt x="44" y="14"/>
                      <a:pt x="44" y="14"/>
                      <a:pt x="44" y="13"/>
                    </a:cubicBezTo>
                    <a:cubicBezTo>
                      <a:pt x="44" y="13"/>
                      <a:pt x="44" y="13"/>
                      <a:pt x="44" y="12"/>
                    </a:cubicBezTo>
                    <a:cubicBezTo>
                      <a:pt x="44" y="12"/>
                      <a:pt x="44" y="12"/>
                      <a:pt x="43" y="12"/>
                    </a:cubicBezTo>
                    <a:cubicBezTo>
                      <a:pt x="43" y="11"/>
                      <a:pt x="43" y="11"/>
                      <a:pt x="42" y="11"/>
                    </a:cubicBezTo>
                    <a:cubicBezTo>
                      <a:pt x="42" y="11"/>
                      <a:pt x="42" y="11"/>
                      <a:pt x="42" y="11"/>
                    </a:cubicBezTo>
                    <a:cubicBezTo>
                      <a:pt x="41" y="10"/>
                      <a:pt x="41" y="10"/>
                      <a:pt x="41" y="10"/>
                    </a:cubicBezTo>
                    <a:cubicBezTo>
                      <a:pt x="41" y="9"/>
                      <a:pt x="41" y="9"/>
                      <a:pt x="40" y="8"/>
                    </a:cubicBezTo>
                    <a:cubicBezTo>
                      <a:pt x="40" y="8"/>
                      <a:pt x="40" y="7"/>
                      <a:pt x="40" y="6"/>
                    </a:cubicBezTo>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5"/>
                      <a:pt x="17" y="5"/>
                      <a:pt x="17" y="5"/>
                    </a:cubicBezTo>
                    <a:cubicBezTo>
                      <a:pt x="16" y="5"/>
                      <a:pt x="16" y="6"/>
                      <a:pt x="16" y="6"/>
                    </a:cubicBezTo>
                    <a:cubicBezTo>
                      <a:pt x="16" y="6"/>
                      <a:pt x="16" y="6"/>
                      <a:pt x="16" y="7"/>
                    </a:cubicBezTo>
                    <a:cubicBezTo>
                      <a:pt x="16" y="7"/>
                      <a:pt x="16" y="7"/>
                      <a:pt x="16" y="7"/>
                    </a:cubicBezTo>
                    <a:cubicBezTo>
                      <a:pt x="16" y="7"/>
                      <a:pt x="15" y="7"/>
                      <a:pt x="15" y="7"/>
                    </a:cubicBezTo>
                    <a:cubicBezTo>
                      <a:pt x="15" y="7"/>
                      <a:pt x="15" y="7"/>
                      <a:pt x="14" y="8"/>
                    </a:cubicBezTo>
                    <a:cubicBezTo>
                      <a:pt x="14" y="8"/>
                      <a:pt x="14" y="8"/>
                      <a:pt x="14" y="8"/>
                    </a:cubicBezTo>
                    <a:cubicBezTo>
                      <a:pt x="13" y="9"/>
                      <a:pt x="13" y="9"/>
                      <a:pt x="13" y="9"/>
                    </a:cubicBezTo>
                    <a:cubicBezTo>
                      <a:pt x="13" y="10"/>
                      <a:pt x="13" y="10"/>
                      <a:pt x="13" y="11"/>
                    </a:cubicBezTo>
                    <a:cubicBezTo>
                      <a:pt x="13" y="11"/>
                      <a:pt x="12" y="11"/>
                      <a:pt x="12" y="11"/>
                    </a:cubicBezTo>
                    <a:cubicBezTo>
                      <a:pt x="12" y="11"/>
                      <a:pt x="12" y="11"/>
                      <a:pt x="12" y="11"/>
                    </a:cubicBezTo>
                    <a:cubicBezTo>
                      <a:pt x="12" y="11"/>
                      <a:pt x="12" y="11"/>
                      <a:pt x="12" y="11"/>
                    </a:cubicBezTo>
                    <a:cubicBezTo>
                      <a:pt x="12" y="11"/>
                      <a:pt x="12"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9" y="11"/>
                      <a:pt x="9" y="11"/>
                      <a:pt x="9" y="11"/>
                    </a:cubicBezTo>
                    <a:cubicBezTo>
                      <a:pt x="9" y="11"/>
                      <a:pt x="9"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6" y="11"/>
                    </a:cubicBezTo>
                    <a:cubicBezTo>
                      <a:pt x="6" y="11"/>
                      <a:pt x="5" y="11"/>
                      <a:pt x="5" y="11"/>
                    </a:cubicBezTo>
                    <a:cubicBezTo>
                      <a:pt x="4" y="11"/>
                      <a:pt x="4" y="12"/>
                      <a:pt x="3" y="12"/>
                    </a:cubicBezTo>
                    <a:cubicBezTo>
                      <a:pt x="3" y="12"/>
                      <a:pt x="2" y="12"/>
                      <a:pt x="1" y="12"/>
                    </a:cubicBezTo>
                    <a:cubicBezTo>
                      <a:pt x="1" y="12"/>
                      <a:pt x="1" y="12"/>
                      <a:pt x="1" y="12"/>
                    </a:cubicBezTo>
                    <a:cubicBezTo>
                      <a:pt x="0" y="12"/>
                      <a:pt x="0" y="12"/>
                      <a:pt x="0" y="12"/>
                    </a:cubicBezTo>
                    <a:cubicBezTo>
                      <a:pt x="1" y="12"/>
                      <a:pt x="1" y="12"/>
                      <a:pt x="1" y="12"/>
                    </a:cubicBezTo>
                    <a:cubicBezTo>
                      <a:pt x="1" y="13"/>
                      <a:pt x="1" y="13"/>
                      <a:pt x="1" y="14"/>
                    </a:cubicBezTo>
                    <a:cubicBezTo>
                      <a:pt x="1" y="14"/>
                      <a:pt x="1" y="14"/>
                      <a:pt x="1" y="14"/>
                    </a:cubicBezTo>
                    <a:cubicBezTo>
                      <a:pt x="1" y="15"/>
                      <a:pt x="1" y="15"/>
                      <a:pt x="2" y="15"/>
                    </a:cubicBezTo>
                    <a:cubicBezTo>
                      <a:pt x="2" y="15"/>
                      <a:pt x="2" y="15"/>
                      <a:pt x="2" y="15"/>
                    </a:cubicBezTo>
                    <a:cubicBezTo>
                      <a:pt x="3" y="15"/>
                      <a:pt x="3" y="15"/>
                      <a:pt x="3" y="15"/>
                    </a:cubicBezTo>
                    <a:cubicBezTo>
                      <a:pt x="4" y="15"/>
                      <a:pt x="5" y="15"/>
                      <a:pt x="5" y="16"/>
                    </a:cubicBezTo>
                    <a:cubicBezTo>
                      <a:pt x="6" y="16"/>
                      <a:pt x="6" y="16"/>
                      <a:pt x="7" y="16"/>
                    </a:cubicBezTo>
                    <a:cubicBezTo>
                      <a:pt x="7" y="16"/>
                      <a:pt x="8" y="16"/>
                      <a:pt x="8" y="16"/>
                    </a:cubicBezTo>
                    <a:cubicBezTo>
                      <a:pt x="8" y="17"/>
                      <a:pt x="8" y="17"/>
                      <a:pt x="8" y="18"/>
                    </a:cubicBezTo>
                    <a:cubicBezTo>
                      <a:pt x="8" y="19"/>
                      <a:pt x="9" y="20"/>
                      <a:pt x="10" y="21"/>
                    </a:cubicBezTo>
                    <a:cubicBezTo>
                      <a:pt x="10" y="22"/>
                      <a:pt x="11" y="24"/>
                      <a:pt x="12" y="25"/>
                    </a:cubicBezTo>
                    <a:cubicBezTo>
                      <a:pt x="13" y="26"/>
                      <a:pt x="14" y="27"/>
                      <a:pt x="15" y="28"/>
                    </a:cubicBezTo>
                    <a:cubicBezTo>
                      <a:pt x="15" y="29"/>
                      <a:pt x="16" y="30"/>
                      <a:pt x="16" y="30"/>
                    </a:cubicBezTo>
                    <a:cubicBezTo>
                      <a:pt x="16" y="30"/>
                      <a:pt x="17" y="30"/>
                      <a:pt x="17" y="30"/>
                    </a:cubicBezTo>
                    <a:cubicBezTo>
                      <a:pt x="17" y="31"/>
                      <a:pt x="18" y="31"/>
                      <a:pt x="18" y="31"/>
                    </a:cubicBezTo>
                    <a:cubicBezTo>
                      <a:pt x="18" y="31"/>
                      <a:pt x="19" y="31"/>
                      <a:pt x="19" y="31"/>
                    </a:cubicBezTo>
                    <a:cubicBezTo>
                      <a:pt x="19" y="31"/>
                      <a:pt x="20" y="32"/>
                      <a:pt x="20" y="32"/>
                    </a:cubicBezTo>
                    <a:cubicBezTo>
                      <a:pt x="20" y="32"/>
                      <a:pt x="21" y="32"/>
                      <a:pt x="21" y="32"/>
                    </a:cubicBezTo>
                    <a:cubicBezTo>
                      <a:pt x="21" y="32"/>
                      <a:pt x="22" y="32"/>
                      <a:pt x="22" y="32"/>
                    </a:cubicBezTo>
                    <a:cubicBezTo>
                      <a:pt x="22" y="32"/>
                      <a:pt x="22" y="32"/>
                      <a:pt x="22" y="32"/>
                    </a:cubicBezTo>
                    <a:cubicBezTo>
                      <a:pt x="22" y="33"/>
                      <a:pt x="23" y="33"/>
                      <a:pt x="23" y="33"/>
                    </a:cubicBezTo>
                    <a:cubicBezTo>
                      <a:pt x="23" y="33"/>
                      <a:pt x="23" y="34"/>
                      <a:pt x="23" y="34"/>
                    </a:cubicBezTo>
                    <a:cubicBezTo>
                      <a:pt x="24" y="35"/>
                      <a:pt x="24" y="35"/>
                      <a:pt x="25" y="36"/>
                    </a:cubicBezTo>
                    <a:cubicBezTo>
                      <a:pt x="26" y="36"/>
                      <a:pt x="26" y="36"/>
                      <a:pt x="27" y="37"/>
                    </a:cubicBezTo>
                    <a:cubicBezTo>
                      <a:pt x="28" y="37"/>
                      <a:pt x="29" y="37"/>
                      <a:pt x="30" y="37"/>
                    </a:cubicBezTo>
                    <a:cubicBezTo>
                      <a:pt x="30" y="37"/>
                      <a:pt x="31" y="37"/>
                      <a:pt x="31" y="37"/>
                    </a:cubicBezTo>
                    <a:cubicBezTo>
                      <a:pt x="31" y="37"/>
                      <a:pt x="31" y="37"/>
                      <a:pt x="32" y="37"/>
                    </a:cubicBezTo>
                    <a:cubicBezTo>
                      <a:pt x="32" y="38"/>
                      <a:pt x="32" y="38"/>
                      <a:pt x="32" y="38"/>
                    </a:cubicBezTo>
                    <a:cubicBezTo>
                      <a:pt x="33" y="38"/>
                      <a:pt x="33" y="38"/>
                      <a:pt x="33" y="38"/>
                    </a:cubicBezTo>
                    <a:cubicBezTo>
                      <a:pt x="36" y="40"/>
                      <a:pt x="36" y="40"/>
                      <a:pt x="36" y="40"/>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3" y="37"/>
                    </a:cubicBezTo>
                    <a:cubicBezTo>
                      <a:pt x="33" y="37"/>
                      <a:pt x="33" y="36"/>
                      <a:pt x="33" y="36"/>
                    </a:cubicBezTo>
                    <a:cubicBezTo>
                      <a:pt x="32" y="36"/>
                      <a:pt x="32" y="35"/>
                      <a:pt x="32" y="35"/>
                    </a:cubicBezTo>
                    <a:cubicBezTo>
                      <a:pt x="32" y="35"/>
                      <a:pt x="31" y="35"/>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1" y="34"/>
                      <a:pt x="31" y="34"/>
                      <a:pt x="31" y="34"/>
                    </a:cubicBezTo>
                    <a:cubicBezTo>
                      <a:pt x="30" y="34"/>
                      <a:pt x="30" y="33"/>
                      <a:pt x="30" y="33"/>
                    </a:cubicBezTo>
                    <a:cubicBezTo>
                      <a:pt x="30" y="33"/>
                      <a:pt x="30" y="33"/>
                      <a:pt x="30" y="33"/>
                    </a:cubicBezTo>
                    <a:cubicBezTo>
                      <a:pt x="30" y="33"/>
                      <a:pt x="30" y="33"/>
                      <a:pt x="29" y="33"/>
                    </a:cubicBezTo>
                    <a:cubicBezTo>
                      <a:pt x="29" y="32"/>
                      <a:pt x="29" y="32"/>
                      <a:pt x="29" y="32"/>
                    </a:cubicBezTo>
                    <a:cubicBezTo>
                      <a:pt x="29" y="32"/>
                      <a:pt x="28" y="32"/>
                      <a:pt x="28" y="31"/>
                    </a:cubicBezTo>
                    <a:cubicBezTo>
                      <a:pt x="28" y="31"/>
                      <a:pt x="28" y="31"/>
                      <a:pt x="28" y="31"/>
                    </a:cubicBezTo>
                    <a:cubicBezTo>
                      <a:pt x="27" y="31"/>
                      <a:pt x="27" y="31"/>
                      <a:pt x="27" y="31"/>
                    </a:cubicBezTo>
                    <a:cubicBezTo>
                      <a:pt x="27" y="31"/>
                      <a:pt x="27" y="31"/>
                      <a:pt x="27" y="31"/>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7" y="29"/>
                    </a:cubicBezTo>
                    <a:cubicBezTo>
                      <a:pt x="26" y="29"/>
                      <a:pt x="26" y="28"/>
                      <a:pt x="26" y="28"/>
                    </a:cubicBezTo>
                    <a:cubicBezTo>
                      <a:pt x="25" y="28"/>
                      <a:pt x="25" y="27"/>
                      <a:pt x="25" y="27"/>
                    </a:cubicBezTo>
                    <a:cubicBezTo>
                      <a:pt x="24" y="27"/>
                      <a:pt x="24" y="26"/>
                      <a:pt x="23" y="26"/>
                    </a:cubicBezTo>
                    <a:cubicBezTo>
                      <a:pt x="23" y="25"/>
                      <a:pt x="22" y="25"/>
                      <a:pt x="22" y="25"/>
                    </a:cubicBezTo>
                    <a:cubicBezTo>
                      <a:pt x="22" y="24"/>
                      <a:pt x="21" y="24"/>
                      <a:pt x="21" y="23"/>
                    </a:cubicBezTo>
                    <a:cubicBezTo>
                      <a:pt x="21" y="23"/>
                      <a:pt x="21" y="23"/>
                      <a:pt x="21" y="22"/>
                    </a:cubicBezTo>
                    <a:cubicBezTo>
                      <a:pt x="21" y="22"/>
                      <a:pt x="20" y="21"/>
                      <a:pt x="20" y="21"/>
                    </a:cubicBezTo>
                    <a:cubicBezTo>
                      <a:pt x="20" y="21"/>
                      <a:pt x="20" y="20"/>
                      <a:pt x="20" y="20"/>
                    </a:cubicBezTo>
                    <a:cubicBezTo>
                      <a:pt x="20" y="20"/>
                      <a:pt x="19" y="19"/>
                      <a:pt x="19" y="19"/>
                    </a:cubicBezTo>
                    <a:cubicBezTo>
                      <a:pt x="19" y="19"/>
                      <a:pt x="18" y="19"/>
                      <a:pt x="18" y="18"/>
                    </a:cubicBezTo>
                    <a:cubicBezTo>
                      <a:pt x="18" y="18"/>
                      <a:pt x="18" y="18"/>
                      <a:pt x="18" y="18"/>
                    </a:cubicBezTo>
                    <a:cubicBezTo>
                      <a:pt x="18" y="18"/>
                      <a:pt x="17" y="18"/>
                      <a:pt x="17" y="17"/>
                    </a:cubicBezTo>
                    <a:cubicBezTo>
                      <a:pt x="17" y="17"/>
                      <a:pt x="17" y="17"/>
                      <a:pt x="17" y="17"/>
                    </a:cubicBezTo>
                    <a:cubicBezTo>
                      <a:pt x="17" y="17"/>
                      <a:pt x="17" y="17"/>
                      <a:pt x="17" y="17"/>
                    </a:cubicBezTo>
                    <a:cubicBezTo>
                      <a:pt x="17" y="17"/>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5"/>
                    </a:cubicBezTo>
                    <a:cubicBezTo>
                      <a:pt x="17" y="15"/>
                      <a:pt x="17" y="15"/>
                      <a:pt x="17" y="15"/>
                    </a:cubicBezTo>
                    <a:cubicBezTo>
                      <a:pt x="17" y="15"/>
                      <a:pt x="17" y="15"/>
                      <a:pt x="17" y="15"/>
                    </a:cubicBezTo>
                    <a:cubicBezTo>
                      <a:pt x="17" y="15"/>
                      <a:pt x="18" y="15"/>
                      <a:pt x="18" y="15"/>
                    </a:cubicBezTo>
                    <a:cubicBezTo>
                      <a:pt x="18" y="15"/>
                      <a:pt x="18" y="15"/>
                      <a:pt x="18" y="15"/>
                    </a:cubicBezTo>
                    <a:cubicBezTo>
                      <a:pt x="18" y="15"/>
                      <a:pt x="18" y="14"/>
                      <a:pt x="19" y="14"/>
                    </a:cubicBezTo>
                    <a:cubicBezTo>
                      <a:pt x="19" y="14"/>
                      <a:pt x="19" y="15"/>
                      <a:pt x="19" y="15"/>
                    </a:cubicBezTo>
                    <a:cubicBezTo>
                      <a:pt x="19" y="15"/>
                      <a:pt x="19" y="15"/>
                      <a:pt x="19" y="15"/>
                    </a:cubicBezTo>
                    <a:cubicBezTo>
                      <a:pt x="19" y="15"/>
                      <a:pt x="19" y="15"/>
                      <a:pt x="19" y="15"/>
                    </a:cubicBezTo>
                    <a:cubicBezTo>
                      <a:pt x="19"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2" y="15"/>
                      <a:pt x="22" y="15"/>
                    </a:cubicBezTo>
                    <a:cubicBezTo>
                      <a:pt x="22" y="15"/>
                      <a:pt x="22" y="15"/>
                      <a:pt x="22" y="15"/>
                    </a:cubicBezTo>
                    <a:cubicBezTo>
                      <a:pt x="23" y="15"/>
                      <a:pt x="23" y="15"/>
                      <a:pt x="23" y="14"/>
                    </a:cubicBezTo>
                    <a:cubicBezTo>
                      <a:pt x="23" y="14"/>
                      <a:pt x="23" y="14"/>
                      <a:pt x="23" y="14"/>
                    </a:cubicBezTo>
                    <a:cubicBezTo>
                      <a:pt x="23" y="14"/>
                      <a:pt x="24" y="14"/>
                      <a:pt x="24" y="14"/>
                    </a:cubicBezTo>
                    <a:cubicBezTo>
                      <a:pt x="24" y="14"/>
                      <a:pt x="24" y="14"/>
                      <a:pt x="24" y="14"/>
                    </a:cubicBezTo>
                    <a:cubicBezTo>
                      <a:pt x="24"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8" y="14"/>
                    </a:cubicBezTo>
                    <a:cubicBezTo>
                      <a:pt x="29" y="14"/>
                      <a:pt x="30" y="15"/>
                      <a:pt x="32" y="15"/>
                    </a:cubicBezTo>
                    <a:cubicBezTo>
                      <a:pt x="33" y="15"/>
                      <a:pt x="35" y="15"/>
                      <a:pt x="36" y="15"/>
                    </a:cubicBezTo>
                    <a:cubicBezTo>
                      <a:pt x="37"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9" y="15"/>
                      <a:pt x="39" y="15"/>
                    </a:cubicBezTo>
                    <a:cubicBezTo>
                      <a:pt x="39" y="16"/>
                      <a:pt x="40" y="16"/>
                      <a:pt x="41" y="16"/>
                    </a:cubicBezTo>
                    <a:cubicBezTo>
                      <a:pt x="41" y="16"/>
                      <a:pt x="42" y="17"/>
                      <a:pt x="43" y="17"/>
                    </a:cubicBezTo>
                    <a:cubicBezTo>
                      <a:pt x="44" y="18"/>
                      <a:pt x="44" y="18"/>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8"/>
                      <a:pt x="45" y="18"/>
                    </a:cubicBezTo>
                    <a:cubicBezTo>
                      <a:pt x="45" y="18"/>
                      <a:pt x="45" y="18"/>
                      <a:pt x="45" y="18"/>
                    </a:cubicBezTo>
                    <a:cubicBezTo>
                      <a:pt x="45" y="18"/>
                      <a:pt x="45" y="18"/>
                      <a:pt x="45" y="18"/>
                    </a:cubicBezTo>
                    <a:cubicBezTo>
                      <a:pt x="45" y="18"/>
                      <a:pt x="45" y="17"/>
                      <a:pt x="45" y="17"/>
                    </a:cubicBezTo>
                    <a:cubicBezTo>
                      <a:pt x="44" y="17"/>
                      <a:pt x="43" y="16"/>
                      <a:pt x="42" y="16"/>
                    </a:cubicBezTo>
                    <a:cubicBezTo>
                      <a:pt x="42" y="15"/>
                      <a:pt x="41" y="15"/>
                      <a:pt x="40" y="15"/>
                    </a:cubicBezTo>
                    <a:cubicBezTo>
                      <a:pt x="40" y="15"/>
                      <a:pt x="39" y="14"/>
                      <a:pt x="39" y="14"/>
                    </a:cubicBezTo>
                    <a:cubicBezTo>
                      <a:pt x="38" y="14"/>
                      <a:pt x="38" y="14"/>
                      <a:pt x="38" y="14"/>
                    </a:cubicBezTo>
                    <a:cubicBezTo>
                      <a:pt x="37" y="14"/>
                      <a:pt x="36" y="14"/>
                      <a:pt x="35" y="14"/>
                    </a:cubicBezTo>
                    <a:cubicBezTo>
                      <a:pt x="34" y="14"/>
                      <a:pt x="33" y="14"/>
                      <a:pt x="31" y="14"/>
                    </a:cubicBezTo>
                    <a:cubicBezTo>
                      <a:pt x="30" y="14"/>
                      <a:pt x="29" y="13"/>
                      <a:pt x="28" y="13"/>
                    </a:cubicBezTo>
                    <a:cubicBezTo>
                      <a:pt x="27" y="13"/>
                      <a:pt x="26" y="13"/>
                      <a:pt x="25" y="13"/>
                    </a:cubicBezTo>
                    <a:cubicBezTo>
                      <a:pt x="25" y="13"/>
                      <a:pt x="25" y="13"/>
                      <a:pt x="25" y="13"/>
                    </a:cubicBezTo>
                    <a:cubicBezTo>
                      <a:pt x="24" y="13"/>
                      <a:pt x="24" y="13"/>
                      <a:pt x="24" y="13"/>
                    </a:cubicBezTo>
                    <a:cubicBezTo>
                      <a:pt x="24" y="13"/>
                      <a:pt x="24" y="13"/>
                      <a:pt x="23" y="13"/>
                    </a:cubicBezTo>
                    <a:cubicBezTo>
                      <a:pt x="23" y="13"/>
                      <a:pt x="23" y="13"/>
                      <a:pt x="23" y="13"/>
                    </a:cubicBezTo>
                    <a:cubicBezTo>
                      <a:pt x="23" y="13"/>
                      <a:pt x="23"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0" y="14"/>
                    </a:cubicBezTo>
                    <a:cubicBezTo>
                      <a:pt x="20" y="14"/>
                      <a:pt x="20" y="14"/>
                      <a:pt x="20" y="14"/>
                    </a:cubicBezTo>
                    <a:cubicBezTo>
                      <a:pt x="20" y="14"/>
                      <a:pt x="20" y="14"/>
                      <a:pt x="20" y="14"/>
                    </a:cubicBezTo>
                    <a:cubicBezTo>
                      <a:pt x="20" y="14"/>
                      <a:pt x="20" y="14"/>
                      <a:pt x="20" y="14"/>
                    </a:cubicBezTo>
                    <a:cubicBezTo>
                      <a:pt x="20" y="14"/>
                      <a:pt x="20" y="14"/>
                      <a:pt x="19" y="14"/>
                    </a:cubicBezTo>
                    <a:cubicBezTo>
                      <a:pt x="19" y="14"/>
                      <a:pt x="19" y="14"/>
                      <a:pt x="19" y="14"/>
                    </a:cubicBezTo>
                    <a:cubicBezTo>
                      <a:pt x="19" y="14"/>
                      <a:pt x="19" y="14"/>
                      <a:pt x="19" y="14"/>
                    </a:cubicBezTo>
                    <a:cubicBezTo>
                      <a:pt x="18" y="14"/>
                      <a:pt x="18" y="14"/>
                      <a:pt x="18" y="14"/>
                    </a:cubicBezTo>
                    <a:cubicBezTo>
                      <a:pt x="18" y="14"/>
                      <a:pt x="17" y="14"/>
                      <a:pt x="17" y="14"/>
                    </a:cubicBezTo>
                    <a:cubicBezTo>
                      <a:pt x="17" y="14"/>
                      <a:pt x="17" y="14"/>
                      <a:pt x="17" y="14"/>
                    </a:cubicBezTo>
                    <a:cubicBezTo>
                      <a:pt x="17" y="14"/>
                      <a:pt x="16" y="14"/>
                      <a:pt x="16" y="15"/>
                    </a:cubicBezTo>
                    <a:cubicBezTo>
                      <a:pt x="16" y="15"/>
                      <a:pt x="16" y="15"/>
                      <a:pt x="16" y="15"/>
                    </a:cubicBezTo>
                    <a:cubicBezTo>
                      <a:pt x="16" y="15"/>
                      <a:pt x="16" y="15"/>
                      <a:pt x="16" y="16"/>
                    </a:cubicBezTo>
                    <a:cubicBezTo>
                      <a:pt x="16" y="16"/>
                      <a:pt x="16" y="16"/>
                      <a:pt x="16" y="16"/>
                    </a:cubicBezTo>
                    <a:cubicBezTo>
                      <a:pt x="16" y="16"/>
                      <a:pt x="16" y="17"/>
                      <a:pt x="16" y="17"/>
                    </a:cubicBezTo>
                    <a:cubicBezTo>
                      <a:pt x="16" y="17"/>
                      <a:pt x="16" y="17"/>
                      <a:pt x="16" y="17"/>
                    </a:cubicBezTo>
                    <a:cubicBezTo>
                      <a:pt x="16" y="18"/>
                      <a:pt x="16" y="18"/>
                      <a:pt x="16" y="18"/>
                    </a:cubicBezTo>
                    <a:cubicBezTo>
                      <a:pt x="17" y="18"/>
                      <a:pt x="17" y="18"/>
                      <a:pt x="17" y="19"/>
                    </a:cubicBezTo>
                    <a:cubicBezTo>
                      <a:pt x="17" y="19"/>
                      <a:pt x="17" y="19"/>
                      <a:pt x="18" y="19"/>
                    </a:cubicBezTo>
                    <a:cubicBezTo>
                      <a:pt x="18" y="19"/>
                      <a:pt x="18" y="20"/>
                      <a:pt x="18" y="20"/>
                    </a:cubicBezTo>
                    <a:cubicBezTo>
                      <a:pt x="18" y="20"/>
                      <a:pt x="19" y="20"/>
                      <a:pt x="19" y="21"/>
                    </a:cubicBezTo>
                    <a:cubicBezTo>
                      <a:pt x="19" y="21"/>
                      <a:pt x="19" y="21"/>
                      <a:pt x="19" y="21"/>
                    </a:cubicBezTo>
                    <a:cubicBezTo>
                      <a:pt x="19" y="22"/>
                      <a:pt x="20" y="22"/>
                      <a:pt x="20" y="22"/>
                    </a:cubicBezTo>
                    <a:cubicBezTo>
                      <a:pt x="20" y="23"/>
                      <a:pt x="20" y="23"/>
                      <a:pt x="20" y="24"/>
                    </a:cubicBezTo>
                    <a:cubicBezTo>
                      <a:pt x="20" y="24"/>
                      <a:pt x="21" y="25"/>
                      <a:pt x="21" y="25"/>
                    </a:cubicBezTo>
                    <a:cubicBezTo>
                      <a:pt x="21" y="26"/>
                      <a:pt x="22" y="26"/>
                      <a:pt x="22" y="26"/>
                    </a:cubicBezTo>
                    <a:cubicBezTo>
                      <a:pt x="23" y="27"/>
                      <a:pt x="23" y="27"/>
                      <a:pt x="24" y="28"/>
                    </a:cubicBezTo>
                    <a:cubicBezTo>
                      <a:pt x="24" y="28"/>
                      <a:pt x="24" y="28"/>
                      <a:pt x="25" y="29"/>
                    </a:cubicBezTo>
                    <a:cubicBezTo>
                      <a:pt x="25" y="29"/>
                      <a:pt x="25" y="29"/>
                      <a:pt x="26" y="29"/>
                    </a:cubicBezTo>
                    <a:cubicBezTo>
                      <a:pt x="26" y="30"/>
                      <a:pt x="26" y="30"/>
                      <a:pt x="26" y="30"/>
                    </a:cubicBezTo>
                    <a:cubicBezTo>
                      <a:pt x="26" y="30"/>
                      <a:pt x="26" y="30"/>
                      <a:pt x="26" y="30"/>
                    </a:cubicBezTo>
                    <a:cubicBezTo>
                      <a:pt x="26" y="31"/>
                      <a:pt x="26" y="31"/>
                      <a:pt x="27" y="31"/>
                    </a:cubicBezTo>
                    <a:cubicBezTo>
                      <a:pt x="27" y="31"/>
                      <a:pt x="27" y="31"/>
                      <a:pt x="27" y="32"/>
                    </a:cubicBezTo>
                    <a:cubicBezTo>
                      <a:pt x="27" y="32"/>
                      <a:pt x="27" y="32"/>
                      <a:pt x="28" y="32"/>
                    </a:cubicBezTo>
                    <a:cubicBezTo>
                      <a:pt x="28" y="33"/>
                      <a:pt x="28" y="33"/>
                      <a:pt x="29" y="33"/>
                    </a:cubicBezTo>
                    <a:cubicBezTo>
                      <a:pt x="29" y="34"/>
                      <a:pt x="29" y="34"/>
                      <a:pt x="30" y="34"/>
                    </a:cubicBezTo>
                    <a:cubicBezTo>
                      <a:pt x="30" y="34"/>
                      <a:pt x="30" y="35"/>
                      <a:pt x="30" y="35"/>
                    </a:cubicBezTo>
                    <a:cubicBezTo>
                      <a:pt x="31" y="35"/>
                      <a:pt x="31" y="35"/>
                      <a:pt x="31" y="36"/>
                    </a:cubicBezTo>
                    <a:cubicBezTo>
                      <a:pt x="31" y="36"/>
                      <a:pt x="32" y="36"/>
                      <a:pt x="32" y="37"/>
                    </a:cubicBezTo>
                    <a:cubicBezTo>
                      <a:pt x="32" y="36"/>
                      <a:pt x="32" y="36"/>
                      <a:pt x="31" y="36"/>
                    </a:cubicBezTo>
                    <a:cubicBezTo>
                      <a:pt x="31" y="36"/>
                      <a:pt x="31" y="36"/>
                      <a:pt x="31" y="36"/>
                    </a:cubicBezTo>
                    <a:cubicBezTo>
                      <a:pt x="31" y="36"/>
                      <a:pt x="31" y="36"/>
                      <a:pt x="31" y="36"/>
                    </a:cubicBezTo>
                    <a:cubicBezTo>
                      <a:pt x="30" y="36"/>
                      <a:pt x="30" y="36"/>
                      <a:pt x="30" y="36"/>
                    </a:cubicBezTo>
                    <a:cubicBezTo>
                      <a:pt x="29" y="36"/>
                      <a:pt x="28" y="36"/>
                      <a:pt x="28" y="36"/>
                    </a:cubicBezTo>
                    <a:cubicBezTo>
                      <a:pt x="27" y="35"/>
                      <a:pt x="26" y="35"/>
                      <a:pt x="26" y="35"/>
                    </a:cubicBezTo>
                    <a:cubicBezTo>
                      <a:pt x="25" y="35"/>
                      <a:pt x="24" y="34"/>
                      <a:pt x="24" y="34"/>
                    </a:cubicBezTo>
                    <a:cubicBezTo>
                      <a:pt x="24" y="33"/>
                      <a:pt x="24" y="33"/>
                      <a:pt x="24" y="33"/>
                    </a:cubicBezTo>
                    <a:cubicBezTo>
                      <a:pt x="23" y="32"/>
                      <a:pt x="23" y="32"/>
                      <a:pt x="23" y="32"/>
                    </a:cubicBezTo>
                    <a:cubicBezTo>
                      <a:pt x="23" y="32"/>
                      <a:pt x="23" y="32"/>
                      <a:pt x="22" y="31"/>
                    </a:cubicBezTo>
                    <a:cubicBezTo>
                      <a:pt x="22" y="31"/>
                      <a:pt x="22" y="31"/>
                      <a:pt x="22" y="31"/>
                    </a:cubicBezTo>
                    <a:cubicBezTo>
                      <a:pt x="21" y="31"/>
                      <a:pt x="21" y="31"/>
                      <a:pt x="20" y="31"/>
                    </a:cubicBezTo>
                    <a:cubicBezTo>
                      <a:pt x="20" y="31"/>
                      <a:pt x="20" y="30"/>
                      <a:pt x="19" y="30"/>
                    </a:cubicBezTo>
                    <a:cubicBezTo>
                      <a:pt x="19" y="30"/>
                      <a:pt x="19" y="30"/>
                      <a:pt x="18" y="30"/>
                    </a:cubicBezTo>
                    <a:cubicBezTo>
                      <a:pt x="18" y="30"/>
                      <a:pt x="18" y="30"/>
                      <a:pt x="17" y="30"/>
                    </a:cubicBezTo>
                    <a:cubicBezTo>
                      <a:pt x="17" y="29"/>
                      <a:pt x="17" y="29"/>
                      <a:pt x="17" y="29"/>
                    </a:cubicBezTo>
                    <a:cubicBezTo>
                      <a:pt x="16" y="28"/>
                      <a:pt x="15" y="27"/>
                      <a:pt x="14" y="26"/>
                    </a:cubicBezTo>
                    <a:cubicBezTo>
                      <a:pt x="14" y="25"/>
                      <a:pt x="13" y="24"/>
                      <a:pt x="12" y="23"/>
                    </a:cubicBezTo>
                    <a:cubicBezTo>
                      <a:pt x="11" y="22"/>
                      <a:pt x="11" y="21"/>
                      <a:pt x="10" y="20"/>
                    </a:cubicBezTo>
                    <a:cubicBezTo>
                      <a:pt x="10" y="19"/>
                      <a:pt x="9" y="18"/>
                      <a:pt x="9" y="18"/>
                    </a:cubicBezTo>
                    <a:cubicBezTo>
                      <a:pt x="9" y="17"/>
                      <a:pt x="9" y="16"/>
                      <a:pt x="9" y="16"/>
                    </a:cubicBezTo>
                    <a:cubicBezTo>
                      <a:pt x="8" y="15"/>
                      <a:pt x="8" y="15"/>
                      <a:pt x="7" y="15"/>
                    </a:cubicBezTo>
                    <a:cubicBezTo>
                      <a:pt x="6" y="15"/>
                      <a:pt x="6" y="15"/>
                      <a:pt x="5" y="15"/>
                    </a:cubicBezTo>
                    <a:cubicBezTo>
                      <a:pt x="5" y="14"/>
                      <a:pt x="4" y="14"/>
                      <a:pt x="3" y="14"/>
                    </a:cubicBezTo>
                    <a:cubicBezTo>
                      <a:pt x="2" y="14"/>
                      <a:pt x="2" y="14"/>
                      <a:pt x="2" y="14"/>
                    </a:cubicBezTo>
                    <a:cubicBezTo>
                      <a:pt x="2" y="14"/>
                      <a:pt x="2" y="14"/>
                      <a:pt x="2" y="14"/>
                    </a:cubicBezTo>
                    <a:cubicBezTo>
                      <a:pt x="2" y="14"/>
                      <a:pt x="2" y="14"/>
                      <a:pt x="2" y="14"/>
                    </a:cubicBezTo>
                    <a:cubicBezTo>
                      <a:pt x="2" y="14"/>
                      <a:pt x="2" y="14"/>
                      <a:pt x="2" y="13"/>
                    </a:cubicBezTo>
                    <a:cubicBezTo>
                      <a:pt x="2" y="13"/>
                      <a:pt x="2" y="13"/>
                      <a:pt x="2" y="12"/>
                    </a:cubicBezTo>
                    <a:cubicBezTo>
                      <a:pt x="2" y="12"/>
                      <a:pt x="2" y="12"/>
                      <a:pt x="2" y="12"/>
                    </a:cubicBezTo>
                    <a:cubicBezTo>
                      <a:pt x="2" y="12"/>
                      <a:pt x="3" y="12"/>
                      <a:pt x="3" y="12"/>
                    </a:cubicBezTo>
                    <a:cubicBezTo>
                      <a:pt x="4" y="11"/>
                      <a:pt x="5" y="11"/>
                      <a:pt x="5"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8" y="11"/>
                    </a:cubicBezTo>
                    <a:cubicBezTo>
                      <a:pt x="8" y="11"/>
                      <a:pt x="8" y="11"/>
                      <a:pt x="8" y="11"/>
                    </a:cubicBezTo>
                    <a:cubicBezTo>
                      <a:pt x="8" y="11"/>
                      <a:pt x="8" y="11"/>
                      <a:pt x="8" y="11"/>
                    </a:cubicBezTo>
                    <a:cubicBezTo>
                      <a:pt x="9" y="11"/>
                      <a:pt x="9" y="11"/>
                      <a:pt x="9" y="11"/>
                    </a:cubicBezTo>
                    <a:cubicBezTo>
                      <a:pt x="9" y="11"/>
                      <a:pt x="9"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3" y="11"/>
                      <a:pt x="13" y="11"/>
                    </a:cubicBezTo>
                    <a:cubicBezTo>
                      <a:pt x="13" y="10"/>
                      <a:pt x="13" y="10"/>
                      <a:pt x="13" y="9"/>
                    </a:cubicBezTo>
                    <a:cubicBezTo>
                      <a:pt x="13" y="9"/>
                      <a:pt x="13" y="9"/>
                      <a:pt x="14" y="8"/>
                    </a:cubicBezTo>
                    <a:cubicBezTo>
                      <a:pt x="14" y="8"/>
                      <a:pt x="14" y="8"/>
                      <a:pt x="14" y="8"/>
                    </a:cubicBezTo>
                    <a:cubicBezTo>
                      <a:pt x="15" y="7"/>
                      <a:pt x="15" y="7"/>
                      <a:pt x="15" y="7"/>
                    </a:cubicBezTo>
                    <a:cubicBezTo>
                      <a:pt x="15" y="7"/>
                      <a:pt x="16" y="7"/>
                      <a:pt x="16" y="7"/>
                    </a:cubicBezTo>
                    <a:cubicBezTo>
                      <a:pt x="16" y="7"/>
                      <a:pt x="16" y="7"/>
                      <a:pt x="16" y="7"/>
                    </a:cubicBezTo>
                    <a:cubicBezTo>
                      <a:pt x="16" y="6"/>
                      <a:pt x="16" y="6"/>
                      <a:pt x="16" y="6"/>
                    </a:cubicBezTo>
                    <a:cubicBezTo>
                      <a:pt x="16" y="6"/>
                      <a:pt x="16" y="5"/>
                      <a:pt x="17" y="5"/>
                    </a:cubicBezTo>
                    <a:cubicBezTo>
                      <a:pt x="17" y="5"/>
                      <a:pt x="17" y="5"/>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moveTo>
                      <a:pt x="25" y="2"/>
                    </a:moveTo>
                    <a:cubicBezTo>
                      <a:pt x="26" y="2"/>
                      <a:pt x="26" y="3"/>
                      <a:pt x="26" y="3"/>
                    </a:cubicBezTo>
                    <a:cubicBezTo>
                      <a:pt x="27" y="3"/>
                      <a:pt x="27" y="3"/>
                      <a:pt x="27" y="4"/>
                    </a:cubicBezTo>
                    <a:cubicBezTo>
                      <a:pt x="28" y="4"/>
                      <a:pt x="28" y="4"/>
                      <a:pt x="28" y="4"/>
                    </a:cubicBezTo>
                    <a:cubicBezTo>
                      <a:pt x="28" y="5"/>
                      <a:pt x="28" y="5"/>
                      <a:pt x="29" y="5"/>
                    </a:cubicBezTo>
                    <a:cubicBezTo>
                      <a:pt x="29" y="5"/>
                      <a:pt x="30" y="6"/>
                      <a:pt x="30" y="6"/>
                    </a:cubicBezTo>
                    <a:cubicBezTo>
                      <a:pt x="31" y="7"/>
                      <a:pt x="31" y="7"/>
                      <a:pt x="32" y="7"/>
                    </a:cubicBezTo>
                    <a:cubicBezTo>
                      <a:pt x="33" y="7"/>
                      <a:pt x="33" y="7"/>
                      <a:pt x="34" y="7"/>
                    </a:cubicBezTo>
                    <a:cubicBezTo>
                      <a:pt x="35" y="7"/>
                      <a:pt x="35" y="7"/>
                      <a:pt x="35" y="7"/>
                    </a:cubicBezTo>
                    <a:cubicBezTo>
                      <a:pt x="35" y="7"/>
                      <a:pt x="36" y="7"/>
                      <a:pt x="36" y="7"/>
                    </a:cubicBezTo>
                    <a:cubicBezTo>
                      <a:pt x="36" y="7"/>
                      <a:pt x="36" y="7"/>
                      <a:pt x="37" y="7"/>
                    </a:cubicBezTo>
                    <a:cubicBezTo>
                      <a:pt x="37" y="7"/>
                      <a:pt x="37" y="7"/>
                      <a:pt x="37" y="7"/>
                    </a:cubicBezTo>
                    <a:cubicBezTo>
                      <a:pt x="37" y="7"/>
                      <a:pt x="38" y="7"/>
                      <a:pt x="38" y="7"/>
                    </a:cubicBezTo>
                    <a:cubicBezTo>
                      <a:pt x="38" y="7"/>
                      <a:pt x="37" y="7"/>
                      <a:pt x="37" y="7"/>
                    </a:cubicBezTo>
                    <a:cubicBezTo>
                      <a:pt x="37" y="7"/>
                      <a:pt x="37" y="7"/>
                      <a:pt x="37" y="7"/>
                    </a:cubicBezTo>
                    <a:cubicBezTo>
                      <a:pt x="36" y="7"/>
                      <a:pt x="36" y="7"/>
                      <a:pt x="36" y="7"/>
                    </a:cubicBezTo>
                    <a:cubicBezTo>
                      <a:pt x="36" y="7"/>
                      <a:pt x="35" y="7"/>
                      <a:pt x="35" y="7"/>
                    </a:cubicBezTo>
                    <a:cubicBezTo>
                      <a:pt x="35" y="7"/>
                      <a:pt x="35" y="7"/>
                      <a:pt x="34" y="7"/>
                    </a:cubicBezTo>
                    <a:cubicBezTo>
                      <a:pt x="33" y="7"/>
                      <a:pt x="33" y="7"/>
                      <a:pt x="32" y="7"/>
                    </a:cubicBezTo>
                    <a:cubicBezTo>
                      <a:pt x="31" y="7"/>
                      <a:pt x="31" y="7"/>
                      <a:pt x="30" y="6"/>
                    </a:cubicBezTo>
                    <a:cubicBezTo>
                      <a:pt x="30" y="6"/>
                      <a:pt x="29" y="5"/>
                      <a:pt x="29" y="5"/>
                    </a:cubicBezTo>
                    <a:cubicBezTo>
                      <a:pt x="28" y="5"/>
                      <a:pt x="28" y="5"/>
                      <a:pt x="28" y="4"/>
                    </a:cubicBezTo>
                    <a:cubicBezTo>
                      <a:pt x="28" y="4"/>
                      <a:pt x="28" y="4"/>
                      <a:pt x="27" y="4"/>
                    </a:cubicBezTo>
                    <a:cubicBezTo>
                      <a:pt x="27" y="3"/>
                      <a:pt x="27" y="3"/>
                      <a:pt x="26" y="3"/>
                    </a:cubicBezTo>
                    <a:cubicBezTo>
                      <a:pt x="26" y="3"/>
                      <a:pt x="26" y="2"/>
                      <a:pt x="25" y="2"/>
                    </a:cubicBezTo>
                    <a:moveTo>
                      <a:pt x="22" y="0"/>
                    </a:moveTo>
                    <a:cubicBezTo>
                      <a:pt x="22" y="0"/>
                      <a:pt x="21" y="1"/>
                      <a:pt x="21" y="1"/>
                    </a:cubicBezTo>
                    <a:cubicBezTo>
                      <a:pt x="21" y="1"/>
                      <a:pt x="20" y="2"/>
                      <a:pt x="20" y="2"/>
                    </a:cubicBezTo>
                    <a:cubicBezTo>
                      <a:pt x="19" y="2"/>
                      <a:pt x="19" y="3"/>
                      <a:pt x="19" y="3"/>
                    </a:cubicBezTo>
                    <a:cubicBezTo>
                      <a:pt x="18" y="3"/>
                      <a:pt x="18" y="3"/>
                      <a:pt x="17" y="3"/>
                    </a:cubicBezTo>
                    <a:cubicBezTo>
                      <a:pt x="18" y="3"/>
                      <a:pt x="18" y="3"/>
                      <a:pt x="18" y="3"/>
                    </a:cubicBezTo>
                    <a:cubicBezTo>
                      <a:pt x="19" y="3"/>
                      <a:pt x="19" y="2"/>
                      <a:pt x="20" y="2"/>
                    </a:cubicBezTo>
                    <a:cubicBezTo>
                      <a:pt x="20" y="2"/>
                      <a:pt x="20" y="1"/>
                      <a:pt x="21" y="1"/>
                    </a:cubicBezTo>
                    <a:cubicBezTo>
                      <a:pt x="21" y="1"/>
                      <a:pt x="22" y="1"/>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1" name="Freeform 135">
                <a:extLst>
                  <a:ext uri="{FF2B5EF4-FFF2-40B4-BE49-F238E27FC236}">
                    <a16:creationId xmlns:a16="http://schemas.microsoft.com/office/drawing/2014/main" id="{D4920BC2-86A3-DA44-A936-1BFE0F71B2C7}"/>
                  </a:ext>
                </a:extLst>
              </p:cNvPr>
              <p:cNvSpPr>
                <a:spLocks/>
              </p:cNvSpPr>
              <p:nvPr/>
            </p:nvSpPr>
            <p:spPr bwMode="auto">
              <a:xfrm>
                <a:off x="3893" y="833"/>
                <a:ext cx="15" cy="31"/>
              </a:xfrm>
              <a:custGeom>
                <a:avLst/>
                <a:gdLst>
                  <a:gd name="T0" fmla="*/ 2 w 14"/>
                  <a:gd name="T1" fmla="*/ 1 h 29"/>
                  <a:gd name="T2" fmla="*/ 0 w 14"/>
                  <a:gd name="T3" fmla="*/ 5 h 29"/>
                  <a:gd name="T4" fmla="*/ 3 w 14"/>
                  <a:gd name="T5" fmla="*/ 8 h 29"/>
                  <a:gd name="T6" fmla="*/ 3 w 14"/>
                  <a:gd name="T7" fmla="*/ 10 h 29"/>
                  <a:gd name="T8" fmla="*/ 1 w 14"/>
                  <a:gd name="T9" fmla="*/ 12 h 29"/>
                  <a:gd name="T10" fmla="*/ 0 w 14"/>
                  <a:gd name="T11" fmla="*/ 18 h 29"/>
                  <a:gd name="T12" fmla="*/ 1 w 14"/>
                  <a:gd name="T13" fmla="*/ 22 h 29"/>
                  <a:gd name="T14" fmla="*/ 3 w 14"/>
                  <a:gd name="T15" fmla="*/ 24 h 29"/>
                  <a:gd name="T16" fmla="*/ 5 w 14"/>
                  <a:gd name="T17" fmla="*/ 27 h 29"/>
                  <a:gd name="T18" fmla="*/ 7 w 14"/>
                  <a:gd name="T19" fmla="*/ 29 h 29"/>
                  <a:gd name="T20" fmla="*/ 8 w 14"/>
                  <a:gd name="T21" fmla="*/ 27 h 29"/>
                  <a:gd name="T22" fmla="*/ 10 w 14"/>
                  <a:gd name="T23" fmla="*/ 25 h 29"/>
                  <a:gd name="T24" fmla="*/ 10 w 14"/>
                  <a:gd name="T25" fmla="*/ 24 h 29"/>
                  <a:gd name="T26" fmla="*/ 11 w 14"/>
                  <a:gd name="T27" fmla="*/ 23 h 29"/>
                  <a:gd name="T28" fmla="*/ 13 w 14"/>
                  <a:gd name="T29" fmla="*/ 20 h 29"/>
                  <a:gd name="T30" fmla="*/ 13 w 14"/>
                  <a:gd name="T31" fmla="*/ 17 h 29"/>
                  <a:gd name="T32" fmla="*/ 12 w 14"/>
                  <a:gd name="T33" fmla="*/ 16 h 29"/>
                  <a:gd name="T34" fmla="*/ 11 w 14"/>
                  <a:gd name="T35" fmla="*/ 16 h 29"/>
                  <a:gd name="T36" fmla="*/ 11 w 14"/>
                  <a:gd name="T37" fmla="*/ 16 h 29"/>
                  <a:gd name="T38" fmla="*/ 11 w 14"/>
                  <a:gd name="T39" fmla="*/ 15 h 29"/>
                  <a:gd name="T40" fmla="*/ 11 w 14"/>
                  <a:gd name="T41" fmla="*/ 15 h 29"/>
                  <a:gd name="T42" fmla="*/ 11 w 14"/>
                  <a:gd name="T43" fmla="*/ 15 h 29"/>
                  <a:gd name="T44" fmla="*/ 11 w 14"/>
                  <a:gd name="T45" fmla="*/ 15 h 29"/>
                  <a:gd name="T46" fmla="*/ 11 w 14"/>
                  <a:gd name="T47" fmla="*/ 15 h 29"/>
                  <a:gd name="T48" fmla="*/ 11 w 14"/>
                  <a:gd name="T49" fmla="*/ 15 h 29"/>
                  <a:gd name="T50" fmla="*/ 11 w 14"/>
                  <a:gd name="T51" fmla="*/ 15 h 29"/>
                  <a:gd name="T52" fmla="*/ 10 w 14"/>
                  <a:gd name="T53" fmla="*/ 15 h 29"/>
                  <a:gd name="T54" fmla="*/ 10 w 14"/>
                  <a:gd name="T55" fmla="*/ 14 h 29"/>
                  <a:gd name="T56" fmla="*/ 10 w 14"/>
                  <a:gd name="T57" fmla="*/ 14 h 29"/>
                  <a:gd name="T58" fmla="*/ 10 w 14"/>
                  <a:gd name="T59" fmla="*/ 14 h 29"/>
                  <a:gd name="T60" fmla="*/ 10 w 14"/>
                  <a:gd name="T61" fmla="*/ 14 h 29"/>
                  <a:gd name="T62" fmla="*/ 10 w 14"/>
                  <a:gd name="T63" fmla="*/ 14 h 29"/>
                  <a:gd name="T64" fmla="*/ 10 w 14"/>
                  <a:gd name="T65" fmla="*/ 14 h 29"/>
                  <a:gd name="T66" fmla="*/ 10 w 14"/>
                  <a:gd name="T67" fmla="*/ 14 h 29"/>
                  <a:gd name="T68" fmla="*/ 10 w 14"/>
                  <a:gd name="T69" fmla="*/ 14 h 29"/>
                  <a:gd name="T70" fmla="*/ 10 w 14"/>
                  <a:gd name="T71" fmla="*/ 13 h 29"/>
                  <a:gd name="T72" fmla="*/ 10 w 14"/>
                  <a:gd name="T73" fmla="*/ 13 h 29"/>
                  <a:gd name="T74" fmla="*/ 9 w 14"/>
                  <a:gd name="T75" fmla="*/ 13 h 29"/>
                  <a:gd name="T76" fmla="*/ 9 w 14"/>
                  <a:gd name="T77" fmla="*/ 12 h 29"/>
                  <a:gd name="T78" fmla="*/ 9 w 14"/>
                  <a:gd name="T79" fmla="*/ 10 h 29"/>
                  <a:gd name="T80" fmla="*/ 9 w 14"/>
                  <a:gd name="T81" fmla="*/ 10 h 29"/>
                  <a:gd name="T82" fmla="*/ 9 w 14"/>
                  <a:gd name="T83" fmla="*/ 10 h 29"/>
                  <a:gd name="T84" fmla="*/ 9 w 14"/>
                  <a:gd name="T85" fmla="*/ 7 h 29"/>
                  <a:gd name="T86" fmla="*/ 10 w 14"/>
                  <a:gd name="T87" fmla="*/ 4 h 29"/>
                  <a:gd name="T88" fmla="*/ 9 w 14"/>
                  <a:gd name="T89" fmla="*/ 3 h 29"/>
                  <a:gd name="T90" fmla="*/ 5 w 14"/>
                  <a:gd name="T91" fmla="*/ 1 h 29"/>
                  <a:gd name="T92" fmla="*/ 4 w 14"/>
                  <a:gd name="T93" fmla="*/ 0 h 29"/>
                  <a:gd name="T94" fmla="*/ 4 w 14"/>
                  <a:gd name="T95" fmla="*/ 0 h 29"/>
                  <a:gd name="T96" fmla="*/ 4 w 14"/>
                  <a:gd name="T97" fmla="*/ 0 h 29"/>
                  <a:gd name="T98" fmla="*/ 4 w 14"/>
                  <a:gd name="T99" fmla="*/ 0 h 29"/>
                  <a:gd name="T100" fmla="*/ 4 w 14"/>
                  <a:gd name="T101" fmla="*/ 0 h 29"/>
                  <a:gd name="T102" fmla="*/ 4 w 14"/>
                  <a:gd name="T103" fmla="*/ 0 h 29"/>
                  <a:gd name="T104" fmla="*/ 4 w 14"/>
                  <a:gd name="T105" fmla="*/ 0 h 29"/>
                  <a:gd name="T106" fmla="*/ 4 w 14"/>
                  <a:gd name="T107" fmla="*/ 0 h 29"/>
                  <a:gd name="T108" fmla="*/ 4 w 14"/>
                  <a:gd name="T10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29">
                    <a:moveTo>
                      <a:pt x="4" y="0"/>
                    </a:moveTo>
                    <a:cubicBezTo>
                      <a:pt x="3" y="0"/>
                      <a:pt x="3" y="0"/>
                      <a:pt x="3" y="0"/>
                    </a:cubicBezTo>
                    <a:cubicBezTo>
                      <a:pt x="3" y="0"/>
                      <a:pt x="3" y="1"/>
                      <a:pt x="2" y="1"/>
                    </a:cubicBezTo>
                    <a:cubicBezTo>
                      <a:pt x="2" y="1"/>
                      <a:pt x="2" y="2"/>
                      <a:pt x="1" y="2"/>
                    </a:cubicBezTo>
                    <a:cubicBezTo>
                      <a:pt x="1" y="3"/>
                      <a:pt x="1" y="3"/>
                      <a:pt x="1" y="4"/>
                    </a:cubicBezTo>
                    <a:cubicBezTo>
                      <a:pt x="0" y="4"/>
                      <a:pt x="0" y="5"/>
                      <a:pt x="0" y="5"/>
                    </a:cubicBezTo>
                    <a:cubicBezTo>
                      <a:pt x="0" y="6"/>
                      <a:pt x="1" y="6"/>
                      <a:pt x="1" y="6"/>
                    </a:cubicBezTo>
                    <a:cubicBezTo>
                      <a:pt x="2" y="6"/>
                      <a:pt x="2" y="7"/>
                      <a:pt x="2" y="7"/>
                    </a:cubicBezTo>
                    <a:cubicBezTo>
                      <a:pt x="3" y="7"/>
                      <a:pt x="3" y="7"/>
                      <a:pt x="3" y="8"/>
                    </a:cubicBezTo>
                    <a:cubicBezTo>
                      <a:pt x="3" y="8"/>
                      <a:pt x="3" y="8"/>
                      <a:pt x="3" y="9"/>
                    </a:cubicBezTo>
                    <a:cubicBezTo>
                      <a:pt x="3" y="9"/>
                      <a:pt x="3" y="9"/>
                      <a:pt x="3" y="9"/>
                    </a:cubicBezTo>
                    <a:cubicBezTo>
                      <a:pt x="3" y="9"/>
                      <a:pt x="3" y="10"/>
                      <a:pt x="3" y="10"/>
                    </a:cubicBezTo>
                    <a:cubicBezTo>
                      <a:pt x="3" y="10"/>
                      <a:pt x="3" y="10"/>
                      <a:pt x="3" y="11"/>
                    </a:cubicBezTo>
                    <a:cubicBezTo>
                      <a:pt x="3" y="11"/>
                      <a:pt x="2" y="11"/>
                      <a:pt x="2" y="11"/>
                    </a:cubicBezTo>
                    <a:cubicBezTo>
                      <a:pt x="2" y="12"/>
                      <a:pt x="1" y="12"/>
                      <a:pt x="1" y="12"/>
                    </a:cubicBezTo>
                    <a:cubicBezTo>
                      <a:pt x="1" y="13"/>
                      <a:pt x="1" y="14"/>
                      <a:pt x="1" y="14"/>
                    </a:cubicBezTo>
                    <a:cubicBezTo>
                      <a:pt x="0" y="15"/>
                      <a:pt x="0" y="16"/>
                      <a:pt x="0" y="16"/>
                    </a:cubicBezTo>
                    <a:cubicBezTo>
                      <a:pt x="0" y="17"/>
                      <a:pt x="0" y="18"/>
                      <a:pt x="0" y="18"/>
                    </a:cubicBezTo>
                    <a:cubicBezTo>
                      <a:pt x="0" y="19"/>
                      <a:pt x="0" y="19"/>
                      <a:pt x="0" y="20"/>
                    </a:cubicBezTo>
                    <a:cubicBezTo>
                      <a:pt x="1" y="20"/>
                      <a:pt x="1" y="21"/>
                      <a:pt x="1" y="21"/>
                    </a:cubicBezTo>
                    <a:cubicBezTo>
                      <a:pt x="1" y="21"/>
                      <a:pt x="1" y="22"/>
                      <a:pt x="1" y="22"/>
                    </a:cubicBezTo>
                    <a:cubicBezTo>
                      <a:pt x="1" y="22"/>
                      <a:pt x="2" y="23"/>
                      <a:pt x="2" y="23"/>
                    </a:cubicBezTo>
                    <a:cubicBezTo>
                      <a:pt x="2" y="23"/>
                      <a:pt x="2" y="23"/>
                      <a:pt x="3" y="24"/>
                    </a:cubicBezTo>
                    <a:cubicBezTo>
                      <a:pt x="3" y="24"/>
                      <a:pt x="3" y="24"/>
                      <a:pt x="3" y="24"/>
                    </a:cubicBezTo>
                    <a:cubicBezTo>
                      <a:pt x="4" y="25"/>
                      <a:pt x="4" y="25"/>
                      <a:pt x="4" y="25"/>
                    </a:cubicBezTo>
                    <a:cubicBezTo>
                      <a:pt x="4" y="26"/>
                      <a:pt x="4" y="26"/>
                      <a:pt x="5" y="26"/>
                    </a:cubicBezTo>
                    <a:cubicBezTo>
                      <a:pt x="5" y="27"/>
                      <a:pt x="5" y="27"/>
                      <a:pt x="5" y="27"/>
                    </a:cubicBezTo>
                    <a:cubicBezTo>
                      <a:pt x="5" y="28"/>
                      <a:pt x="5" y="28"/>
                      <a:pt x="6" y="28"/>
                    </a:cubicBezTo>
                    <a:cubicBezTo>
                      <a:pt x="6" y="28"/>
                      <a:pt x="6" y="29"/>
                      <a:pt x="6" y="29"/>
                    </a:cubicBezTo>
                    <a:cubicBezTo>
                      <a:pt x="6" y="29"/>
                      <a:pt x="7" y="29"/>
                      <a:pt x="7" y="29"/>
                    </a:cubicBezTo>
                    <a:cubicBezTo>
                      <a:pt x="7" y="29"/>
                      <a:pt x="7" y="29"/>
                      <a:pt x="7" y="29"/>
                    </a:cubicBezTo>
                    <a:cubicBezTo>
                      <a:pt x="7" y="29"/>
                      <a:pt x="7" y="28"/>
                      <a:pt x="7" y="28"/>
                    </a:cubicBezTo>
                    <a:cubicBezTo>
                      <a:pt x="8" y="27"/>
                      <a:pt x="8" y="27"/>
                      <a:pt x="8" y="27"/>
                    </a:cubicBezTo>
                    <a:cubicBezTo>
                      <a:pt x="8" y="26"/>
                      <a:pt x="8" y="26"/>
                      <a:pt x="9" y="26"/>
                    </a:cubicBezTo>
                    <a:cubicBezTo>
                      <a:pt x="9" y="25"/>
                      <a:pt x="9" y="25"/>
                      <a:pt x="9" y="25"/>
                    </a:cubicBezTo>
                    <a:cubicBezTo>
                      <a:pt x="10" y="25"/>
                      <a:pt x="10" y="25"/>
                      <a:pt x="10" y="25"/>
                    </a:cubicBezTo>
                    <a:cubicBezTo>
                      <a:pt x="10" y="25"/>
                      <a:pt x="10" y="25"/>
                      <a:pt x="10" y="25"/>
                    </a:cubicBezTo>
                    <a:cubicBezTo>
                      <a:pt x="10" y="25"/>
                      <a:pt x="10" y="25"/>
                      <a:pt x="10" y="25"/>
                    </a:cubicBezTo>
                    <a:cubicBezTo>
                      <a:pt x="10" y="24"/>
                      <a:pt x="10" y="24"/>
                      <a:pt x="10" y="24"/>
                    </a:cubicBezTo>
                    <a:cubicBezTo>
                      <a:pt x="10" y="24"/>
                      <a:pt x="10" y="24"/>
                      <a:pt x="10" y="24"/>
                    </a:cubicBezTo>
                    <a:cubicBezTo>
                      <a:pt x="10" y="24"/>
                      <a:pt x="10" y="23"/>
                      <a:pt x="10" y="23"/>
                    </a:cubicBezTo>
                    <a:cubicBezTo>
                      <a:pt x="11" y="23"/>
                      <a:pt x="11" y="23"/>
                      <a:pt x="11" y="23"/>
                    </a:cubicBezTo>
                    <a:cubicBezTo>
                      <a:pt x="11" y="23"/>
                      <a:pt x="11" y="22"/>
                      <a:pt x="11" y="22"/>
                    </a:cubicBezTo>
                    <a:cubicBezTo>
                      <a:pt x="11" y="22"/>
                      <a:pt x="12" y="22"/>
                      <a:pt x="12" y="21"/>
                    </a:cubicBezTo>
                    <a:cubicBezTo>
                      <a:pt x="12" y="21"/>
                      <a:pt x="13" y="20"/>
                      <a:pt x="13" y="20"/>
                    </a:cubicBezTo>
                    <a:cubicBezTo>
                      <a:pt x="13" y="19"/>
                      <a:pt x="13" y="19"/>
                      <a:pt x="14" y="19"/>
                    </a:cubicBezTo>
                    <a:cubicBezTo>
                      <a:pt x="14" y="18"/>
                      <a:pt x="14" y="18"/>
                      <a:pt x="14" y="18"/>
                    </a:cubicBezTo>
                    <a:cubicBezTo>
                      <a:pt x="14" y="18"/>
                      <a:pt x="14" y="17"/>
                      <a:pt x="13" y="17"/>
                    </a:cubicBezTo>
                    <a:cubicBezTo>
                      <a:pt x="13" y="17"/>
                      <a:pt x="13" y="17"/>
                      <a:pt x="13" y="17"/>
                    </a:cubicBezTo>
                    <a:cubicBezTo>
                      <a:pt x="12" y="17"/>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5"/>
                      <a:pt x="10"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1"/>
                      <a:pt x="9" y="11"/>
                      <a:pt x="9" y="11"/>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9"/>
                      <a:pt x="9" y="9"/>
                    </a:cubicBezTo>
                    <a:cubicBezTo>
                      <a:pt x="9" y="8"/>
                      <a:pt x="9" y="8"/>
                      <a:pt x="9" y="7"/>
                    </a:cubicBezTo>
                    <a:cubicBezTo>
                      <a:pt x="9" y="7"/>
                      <a:pt x="10" y="6"/>
                      <a:pt x="10" y="6"/>
                    </a:cubicBezTo>
                    <a:cubicBezTo>
                      <a:pt x="10" y="5"/>
                      <a:pt x="10" y="5"/>
                      <a:pt x="10" y="4"/>
                    </a:cubicBezTo>
                    <a:cubicBezTo>
                      <a:pt x="10" y="4"/>
                      <a:pt x="10" y="4"/>
                      <a:pt x="10" y="4"/>
                    </a:cubicBezTo>
                    <a:cubicBezTo>
                      <a:pt x="10" y="4"/>
                      <a:pt x="10" y="4"/>
                      <a:pt x="10" y="4"/>
                    </a:cubicBezTo>
                    <a:cubicBezTo>
                      <a:pt x="10" y="4"/>
                      <a:pt x="10" y="4"/>
                      <a:pt x="9" y="4"/>
                    </a:cubicBezTo>
                    <a:cubicBezTo>
                      <a:pt x="9" y="4"/>
                      <a:pt x="9" y="4"/>
                      <a:pt x="9" y="3"/>
                    </a:cubicBezTo>
                    <a:cubicBezTo>
                      <a:pt x="9" y="3"/>
                      <a:pt x="8" y="3"/>
                      <a:pt x="8" y="3"/>
                    </a:cubicBezTo>
                    <a:cubicBezTo>
                      <a:pt x="7" y="2"/>
                      <a:pt x="7" y="2"/>
                      <a:pt x="6" y="2"/>
                    </a:cubicBezTo>
                    <a:cubicBezTo>
                      <a:pt x="6" y="1"/>
                      <a:pt x="5" y="1"/>
                      <a:pt x="5" y="1"/>
                    </a:cubicBezTo>
                    <a:cubicBezTo>
                      <a:pt x="5" y="1"/>
                      <a:pt x="4"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2" name="Freeform 136">
                <a:extLst>
                  <a:ext uri="{FF2B5EF4-FFF2-40B4-BE49-F238E27FC236}">
                    <a16:creationId xmlns:a16="http://schemas.microsoft.com/office/drawing/2014/main" id="{C5B2B254-DB24-224B-8192-06A72A5BECC5}"/>
                  </a:ext>
                </a:extLst>
              </p:cNvPr>
              <p:cNvSpPr>
                <a:spLocks noEditPoints="1"/>
              </p:cNvSpPr>
              <p:nvPr/>
            </p:nvSpPr>
            <p:spPr bwMode="auto">
              <a:xfrm>
                <a:off x="3892" y="833"/>
                <a:ext cx="16" cy="33"/>
              </a:xfrm>
              <a:custGeom>
                <a:avLst/>
                <a:gdLst>
                  <a:gd name="T0" fmla="*/ 8 w 15"/>
                  <a:gd name="T1" fmla="*/ 31 h 31"/>
                  <a:gd name="T2" fmla="*/ 13 w 15"/>
                  <a:gd name="T3" fmla="*/ 16 h 31"/>
                  <a:gd name="T4" fmla="*/ 15 w 15"/>
                  <a:gd name="T5" fmla="*/ 18 h 31"/>
                  <a:gd name="T6" fmla="*/ 15 w 15"/>
                  <a:gd name="T7" fmla="*/ 18 h 31"/>
                  <a:gd name="T8" fmla="*/ 13 w 15"/>
                  <a:gd name="T9" fmla="*/ 16 h 31"/>
                  <a:gd name="T10" fmla="*/ 12 w 15"/>
                  <a:gd name="T11" fmla="*/ 16 h 31"/>
                  <a:gd name="T12" fmla="*/ 12 w 15"/>
                  <a:gd name="T13" fmla="*/ 15 h 31"/>
                  <a:gd name="T14" fmla="*/ 12 w 15"/>
                  <a:gd name="T15" fmla="*/ 15 h 31"/>
                  <a:gd name="T16" fmla="*/ 12 w 15"/>
                  <a:gd name="T17" fmla="*/ 15 h 31"/>
                  <a:gd name="T18" fmla="*/ 12 w 15"/>
                  <a:gd name="T19" fmla="*/ 15 h 31"/>
                  <a:gd name="T20" fmla="*/ 12 w 15"/>
                  <a:gd name="T21" fmla="*/ 15 h 31"/>
                  <a:gd name="T22" fmla="*/ 11 w 15"/>
                  <a:gd name="T23" fmla="*/ 14 h 31"/>
                  <a:gd name="T24" fmla="*/ 12 w 15"/>
                  <a:gd name="T25" fmla="*/ 15 h 31"/>
                  <a:gd name="T26" fmla="*/ 11 w 15"/>
                  <a:gd name="T27" fmla="*/ 14 h 31"/>
                  <a:gd name="T28" fmla="*/ 11 w 15"/>
                  <a:gd name="T29" fmla="*/ 14 h 31"/>
                  <a:gd name="T30" fmla="*/ 11 w 15"/>
                  <a:gd name="T31" fmla="*/ 14 h 31"/>
                  <a:gd name="T32" fmla="*/ 11 w 15"/>
                  <a:gd name="T33" fmla="*/ 14 h 31"/>
                  <a:gd name="T34" fmla="*/ 11 w 15"/>
                  <a:gd name="T35" fmla="*/ 14 h 31"/>
                  <a:gd name="T36" fmla="*/ 11 w 15"/>
                  <a:gd name="T37" fmla="*/ 13 h 31"/>
                  <a:gd name="T38" fmla="*/ 11 w 15"/>
                  <a:gd name="T39" fmla="*/ 14 h 31"/>
                  <a:gd name="T40" fmla="*/ 10 w 15"/>
                  <a:gd name="T41" fmla="*/ 13 h 31"/>
                  <a:gd name="T42" fmla="*/ 11 w 15"/>
                  <a:gd name="T43" fmla="*/ 13 h 31"/>
                  <a:gd name="T44" fmla="*/ 10 w 15"/>
                  <a:gd name="T45" fmla="*/ 13 h 31"/>
                  <a:gd name="T46" fmla="*/ 10 w 15"/>
                  <a:gd name="T47" fmla="*/ 10 h 31"/>
                  <a:gd name="T48" fmla="*/ 10 w 15"/>
                  <a:gd name="T49" fmla="*/ 10 h 31"/>
                  <a:gd name="T50" fmla="*/ 1 w 15"/>
                  <a:gd name="T51" fmla="*/ 6 h 31"/>
                  <a:gd name="T52" fmla="*/ 1 w 15"/>
                  <a:gd name="T53" fmla="*/ 6 h 31"/>
                  <a:gd name="T54" fmla="*/ 3 w 15"/>
                  <a:gd name="T55" fmla="*/ 9 h 31"/>
                  <a:gd name="T56" fmla="*/ 2 w 15"/>
                  <a:gd name="T57" fmla="*/ 11 h 31"/>
                  <a:gd name="T58" fmla="*/ 0 w 15"/>
                  <a:gd name="T59" fmla="*/ 18 h 31"/>
                  <a:gd name="T60" fmla="*/ 2 w 15"/>
                  <a:gd name="T61" fmla="*/ 23 h 31"/>
                  <a:gd name="T62" fmla="*/ 5 w 15"/>
                  <a:gd name="T63" fmla="*/ 27 h 31"/>
                  <a:gd name="T64" fmla="*/ 8 w 15"/>
                  <a:gd name="T65" fmla="*/ 30 h 31"/>
                  <a:gd name="T66" fmla="*/ 7 w 15"/>
                  <a:gd name="T67" fmla="*/ 28 h 31"/>
                  <a:gd name="T68" fmla="*/ 4 w 15"/>
                  <a:gd name="T69" fmla="*/ 24 h 31"/>
                  <a:gd name="T70" fmla="*/ 2 w 15"/>
                  <a:gd name="T71" fmla="*/ 21 h 31"/>
                  <a:gd name="T72" fmla="*/ 2 w 15"/>
                  <a:gd name="T73" fmla="*/ 14 h 31"/>
                  <a:gd name="T74" fmla="*/ 4 w 15"/>
                  <a:gd name="T75" fmla="*/ 10 h 31"/>
                  <a:gd name="T76" fmla="*/ 3 w 15"/>
                  <a:gd name="T77" fmla="*/ 7 h 31"/>
                  <a:gd name="T78" fmla="*/ 10 w 15"/>
                  <a:gd name="T79" fmla="*/ 4 h 31"/>
                  <a:gd name="T80" fmla="*/ 11 w 15"/>
                  <a:gd name="T81" fmla="*/ 6 h 31"/>
                  <a:gd name="T82" fmla="*/ 10 w 15"/>
                  <a:gd name="T83" fmla="*/ 9 h 31"/>
                  <a:gd name="T84" fmla="*/ 11 w 15"/>
                  <a:gd name="T85" fmla="*/ 4 h 31"/>
                  <a:gd name="T86" fmla="*/ 5 w 15"/>
                  <a:gd name="T87" fmla="*/ 0 h 31"/>
                  <a:gd name="T88" fmla="*/ 5 w 15"/>
                  <a:gd name="T89" fmla="*/ 0 h 31"/>
                  <a:gd name="T90" fmla="*/ 5 w 15"/>
                  <a:gd name="T91" fmla="*/ 0 h 31"/>
                  <a:gd name="T92" fmla="*/ 5 w 15"/>
                  <a:gd name="T93" fmla="*/ 0 h 31"/>
                  <a:gd name="T94" fmla="*/ 5 w 15"/>
                  <a:gd name="T95" fmla="*/ 0 h 31"/>
                  <a:gd name="T96" fmla="*/ 5 w 15"/>
                  <a:gd name="T97" fmla="*/ 0 h 31"/>
                  <a:gd name="T98" fmla="*/ 5 w 15"/>
                  <a:gd name="T99" fmla="*/ 0 h 31"/>
                  <a:gd name="T100" fmla="*/ 5 w 15"/>
                  <a:gd name="T101" fmla="*/ 0 h 31"/>
                  <a:gd name="T102" fmla="*/ 5 w 15"/>
                  <a:gd name="T103" fmla="*/ 0 h 31"/>
                  <a:gd name="T104" fmla="*/ 5 w 15"/>
                  <a:gd name="T10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31">
                    <a:moveTo>
                      <a:pt x="8" y="31"/>
                    </a:move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moveTo>
                      <a:pt x="13" y="16"/>
                    </a:moveTo>
                    <a:cubicBezTo>
                      <a:pt x="13" y="16"/>
                      <a:pt x="13" y="16"/>
                      <a:pt x="13" y="16"/>
                    </a:cubicBezTo>
                    <a:cubicBezTo>
                      <a:pt x="13" y="16"/>
                      <a:pt x="13" y="17"/>
                      <a:pt x="14" y="17"/>
                    </a:cubicBezTo>
                    <a:cubicBezTo>
                      <a:pt x="14" y="17"/>
                      <a:pt x="14" y="17"/>
                      <a:pt x="14" y="17"/>
                    </a:cubicBezTo>
                    <a:cubicBezTo>
                      <a:pt x="15" y="17"/>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7"/>
                      <a:pt x="14" y="17"/>
                    </a:cubicBezTo>
                    <a:cubicBezTo>
                      <a:pt x="14" y="17"/>
                      <a:pt x="14" y="17"/>
                      <a:pt x="14" y="17"/>
                    </a:cubicBezTo>
                    <a:cubicBezTo>
                      <a:pt x="13" y="17"/>
                      <a:pt x="13" y="16"/>
                      <a:pt x="13" y="16"/>
                    </a:cubicBezTo>
                    <a:cubicBezTo>
                      <a:pt x="13" y="16"/>
                      <a:pt x="13" y="16"/>
                      <a:pt x="13" y="16"/>
                    </a:cubicBezTo>
                    <a:moveTo>
                      <a:pt x="12" y="15"/>
                    </a:moveTo>
                    <a:cubicBezTo>
                      <a:pt x="12" y="15"/>
                      <a:pt x="12" y="15"/>
                      <a:pt x="12" y="15"/>
                    </a:cubicBezTo>
                    <a:cubicBezTo>
                      <a:pt x="12" y="15"/>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5"/>
                      <a:pt x="12" y="15"/>
                    </a:cubicBezTo>
                    <a:cubicBezTo>
                      <a:pt x="12" y="15"/>
                      <a:pt x="12" y="15"/>
                      <a:pt x="12" y="15"/>
                    </a:cubicBezTo>
                    <a:moveTo>
                      <a:pt x="12" y="15"/>
                    </a:move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moveTo>
                      <a:pt x="12" y="15"/>
                    </a:move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moveTo>
                      <a:pt x="11" y="14"/>
                    </a:moveTo>
                    <a:cubicBezTo>
                      <a:pt x="11" y="14"/>
                      <a:pt x="11" y="14"/>
                      <a:pt x="11" y="15"/>
                    </a:cubicBezTo>
                    <a:cubicBezTo>
                      <a:pt x="11" y="15"/>
                      <a:pt x="11" y="15"/>
                      <a:pt x="11" y="15"/>
                    </a:cubicBezTo>
                    <a:cubicBezTo>
                      <a:pt x="11" y="15"/>
                      <a:pt x="11" y="15"/>
                      <a:pt x="11" y="15"/>
                    </a:cubicBezTo>
                    <a:cubicBezTo>
                      <a:pt x="11" y="15"/>
                      <a:pt x="12" y="15"/>
                      <a:pt x="12" y="15"/>
                    </a:cubicBezTo>
                    <a:cubicBezTo>
                      <a:pt x="12" y="15"/>
                      <a:pt x="11" y="15"/>
                      <a:pt x="11" y="15"/>
                    </a:cubicBezTo>
                    <a:cubicBezTo>
                      <a:pt x="11" y="15"/>
                      <a:pt x="11" y="15"/>
                      <a:pt x="11" y="15"/>
                    </a:cubicBezTo>
                    <a:cubicBezTo>
                      <a:pt x="11" y="15"/>
                      <a:pt x="11" y="15"/>
                      <a:pt x="11" y="15"/>
                    </a:cubicBezTo>
                    <a:cubicBezTo>
                      <a:pt x="11" y="14"/>
                      <a:pt x="11" y="14"/>
                      <a:pt x="11" y="14"/>
                    </a:cubicBezTo>
                    <a:moveTo>
                      <a:pt x="11" y="14"/>
                    </a:move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moveTo>
                      <a:pt x="11" y="14"/>
                    </a:move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moveTo>
                      <a:pt x="11" y="13"/>
                    </a:moveTo>
                    <a:cubicBezTo>
                      <a:pt x="11" y="13"/>
                      <a:pt x="11" y="13"/>
                      <a:pt x="11"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1" y="13"/>
                      <a:pt x="11" y="13"/>
                    </a:cubicBezTo>
                    <a:cubicBezTo>
                      <a:pt x="11" y="13"/>
                      <a:pt x="11" y="13"/>
                      <a:pt x="11" y="13"/>
                    </a:cubicBezTo>
                    <a:moveTo>
                      <a:pt x="10" y="13"/>
                    </a:moveTo>
                    <a:cubicBezTo>
                      <a:pt x="10" y="13"/>
                      <a:pt x="10" y="13"/>
                      <a:pt x="10" y="13"/>
                    </a:cubicBezTo>
                    <a:cubicBezTo>
                      <a:pt x="10" y="13"/>
                      <a:pt x="10" y="13"/>
                      <a:pt x="10" y="13"/>
                    </a:cubicBezTo>
                    <a:cubicBezTo>
                      <a:pt x="10" y="13"/>
                      <a:pt x="11" y="13"/>
                      <a:pt x="11" y="13"/>
                    </a:cubicBezTo>
                    <a:cubicBezTo>
                      <a:pt x="11" y="13"/>
                      <a:pt x="11" y="13"/>
                      <a:pt x="11" y="13"/>
                    </a:cubicBezTo>
                    <a:cubicBezTo>
                      <a:pt x="11" y="13"/>
                      <a:pt x="11" y="13"/>
                      <a:pt x="11" y="13"/>
                    </a:cubicBezTo>
                    <a:cubicBezTo>
                      <a:pt x="11" y="13"/>
                      <a:pt x="10" y="13"/>
                      <a:pt x="10" y="13"/>
                    </a:cubicBezTo>
                    <a:cubicBezTo>
                      <a:pt x="10" y="13"/>
                      <a:pt x="10" y="13"/>
                      <a:pt x="10" y="13"/>
                    </a:cubicBezTo>
                    <a:cubicBezTo>
                      <a:pt x="10" y="13"/>
                      <a:pt x="10" y="13"/>
                      <a:pt x="10" y="13"/>
                    </a:cubicBezTo>
                    <a:moveTo>
                      <a:pt x="10" y="10"/>
                    </a:move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moveTo>
                      <a:pt x="1" y="5"/>
                    </a:moveTo>
                    <a:cubicBezTo>
                      <a:pt x="1" y="5"/>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2" y="7"/>
                    </a:cubicBezTo>
                    <a:cubicBezTo>
                      <a:pt x="2" y="7"/>
                      <a:pt x="2" y="7"/>
                      <a:pt x="2" y="8"/>
                    </a:cubicBezTo>
                    <a:cubicBezTo>
                      <a:pt x="3" y="8"/>
                      <a:pt x="3" y="8"/>
                      <a:pt x="3" y="8"/>
                    </a:cubicBezTo>
                    <a:cubicBezTo>
                      <a:pt x="3" y="8"/>
                      <a:pt x="3" y="9"/>
                      <a:pt x="3" y="9"/>
                    </a:cubicBezTo>
                    <a:cubicBezTo>
                      <a:pt x="3" y="9"/>
                      <a:pt x="3" y="9"/>
                      <a:pt x="3" y="9"/>
                    </a:cubicBezTo>
                    <a:cubicBezTo>
                      <a:pt x="3" y="9"/>
                      <a:pt x="3" y="9"/>
                      <a:pt x="3" y="10"/>
                    </a:cubicBezTo>
                    <a:cubicBezTo>
                      <a:pt x="3" y="10"/>
                      <a:pt x="3" y="10"/>
                      <a:pt x="3" y="10"/>
                    </a:cubicBezTo>
                    <a:cubicBezTo>
                      <a:pt x="3" y="10"/>
                      <a:pt x="3" y="10"/>
                      <a:pt x="2" y="11"/>
                    </a:cubicBezTo>
                    <a:cubicBezTo>
                      <a:pt x="2" y="11"/>
                      <a:pt x="2" y="11"/>
                      <a:pt x="1" y="12"/>
                    </a:cubicBezTo>
                    <a:cubicBezTo>
                      <a:pt x="1" y="13"/>
                      <a:pt x="1" y="13"/>
                      <a:pt x="1" y="14"/>
                    </a:cubicBezTo>
                    <a:cubicBezTo>
                      <a:pt x="0" y="15"/>
                      <a:pt x="0" y="16"/>
                      <a:pt x="0" y="16"/>
                    </a:cubicBezTo>
                    <a:cubicBezTo>
                      <a:pt x="0" y="17"/>
                      <a:pt x="0" y="18"/>
                      <a:pt x="0" y="18"/>
                    </a:cubicBezTo>
                    <a:cubicBezTo>
                      <a:pt x="0" y="19"/>
                      <a:pt x="0" y="19"/>
                      <a:pt x="0" y="20"/>
                    </a:cubicBezTo>
                    <a:cubicBezTo>
                      <a:pt x="0" y="20"/>
                      <a:pt x="1" y="21"/>
                      <a:pt x="1" y="21"/>
                    </a:cubicBezTo>
                    <a:cubicBezTo>
                      <a:pt x="1" y="21"/>
                      <a:pt x="1" y="22"/>
                      <a:pt x="1" y="22"/>
                    </a:cubicBezTo>
                    <a:cubicBezTo>
                      <a:pt x="1" y="23"/>
                      <a:pt x="2" y="23"/>
                      <a:pt x="2" y="23"/>
                    </a:cubicBezTo>
                    <a:cubicBezTo>
                      <a:pt x="2" y="24"/>
                      <a:pt x="3" y="24"/>
                      <a:pt x="3" y="24"/>
                    </a:cubicBezTo>
                    <a:cubicBezTo>
                      <a:pt x="3" y="24"/>
                      <a:pt x="3" y="25"/>
                      <a:pt x="4" y="25"/>
                    </a:cubicBezTo>
                    <a:cubicBezTo>
                      <a:pt x="4" y="25"/>
                      <a:pt x="4" y="26"/>
                      <a:pt x="4" y="26"/>
                    </a:cubicBezTo>
                    <a:cubicBezTo>
                      <a:pt x="4" y="26"/>
                      <a:pt x="5" y="27"/>
                      <a:pt x="5" y="27"/>
                    </a:cubicBezTo>
                    <a:cubicBezTo>
                      <a:pt x="5" y="27"/>
                      <a:pt x="5" y="28"/>
                      <a:pt x="5" y="28"/>
                    </a:cubicBezTo>
                    <a:cubicBezTo>
                      <a:pt x="6" y="28"/>
                      <a:pt x="6" y="29"/>
                      <a:pt x="6" y="29"/>
                    </a:cubicBezTo>
                    <a:cubicBezTo>
                      <a:pt x="6" y="29"/>
                      <a:pt x="6" y="30"/>
                      <a:pt x="7" y="30"/>
                    </a:cubicBezTo>
                    <a:cubicBezTo>
                      <a:pt x="7" y="30"/>
                      <a:pt x="7" y="30"/>
                      <a:pt x="8" y="30"/>
                    </a:cubicBezTo>
                    <a:cubicBezTo>
                      <a:pt x="8" y="30"/>
                      <a:pt x="8" y="30"/>
                      <a:pt x="8" y="30"/>
                    </a:cubicBezTo>
                    <a:cubicBezTo>
                      <a:pt x="8" y="29"/>
                      <a:pt x="8" y="29"/>
                      <a:pt x="8" y="29"/>
                    </a:cubicBezTo>
                    <a:cubicBezTo>
                      <a:pt x="8" y="29"/>
                      <a:pt x="7" y="29"/>
                      <a:pt x="7" y="29"/>
                    </a:cubicBezTo>
                    <a:cubicBezTo>
                      <a:pt x="7" y="29"/>
                      <a:pt x="7" y="28"/>
                      <a:pt x="7" y="28"/>
                    </a:cubicBezTo>
                    <a:cubicBezTo>
                      <a:pt x="6" y="28"/>
                      <a:pt x="6" y="28"/>
                      <a:pt x="6" y="27"/>
                    </a:cubicBezTo>
                    <a:cubicBezTo>
                      <a:pt x="6" y="27"/>
                      <a:pt x="6" y="27"/>
                      <a:pt x="6" y="26"/>
                    </a:cubicBezTo>
                    <a:cubicBezTo>
                      <a:pt x="5" y="26"/>
                      <a:pt x="5" y="26"/>
                      <a:pt x="5" y="25"/>
                    </a:cubicBezTo>
                    <a:cubicBezTo>
                      <a:pt x="5" y="25"/>
                      <a:pt x="5" y="25"/>
                      <a:pt x="4" y="24"/>
                    </a:cubicBezTo>
                    <a:cubicBezTo>
                      <a:pt x="4" y="24"/>
                      <a:pt x="4" y="24"/>
                      <a:pt x="4" y="24"/>
                    </a:cubicBezTo>
                    <a:cubicBezTo>
                      <a:pt x="3" y="23"/>
                      <a:pt x="3" y="23"/>
                      <a:pt x="3" y="23"/>
                    </a:cubicBezTo>
                    <a:cubicBezTo>
                      <a:pt x="3" y="23"/>
                      <a:pt x="2" y="22"/>
                      <a:pt x="2" y="22"/>
                    </a:cubicBezTo>
                    <a:cubicBezTo>
                      <a:pt x="2" y="22"/>
                      <a:pt x="2" y="21"/>
                      <a:pt x="2" y="21"/>
                    </a:cubicBezTo>
                    <a:cubicBezTo>
                      <a:pt x="2" y="21"/>
                      <a:pt x="2" y="20"/>
                      <a:pt x="1" y="20"/>
                    </a:cubicBezTo>
                    <a:cubicBezTo>
                      <a:pt x="1" y="19"/>
                      <a:pt x="1" y="19"/>
                      <a:pt x="1" y="18"/>
                    </a:cubicBezTo>
                    <a:cubicBezTo>
                      <a:pt x="1" y="18"/>
                      <a:pt x="1" y="17"/>
                      <a:pt x="1" y="16"/>
                    </a:cubicBezTo>
                    <a:cubicBezTo>
                      <a:pt x="1" y="16"/>
                      <a:pt x="1" y="15"/>
                      <a:pt x="2" y="14"/>
                    </a:cubicBezTo>
                    <a:cubicBezTo>
                      <a:pt x="2" y="14"/>
                      <a:pt x="2" y="13"/>
                      <a:pt x="2" y="12"/>
                    </a:cubicBezTo>
                    <a:cubicBezTo>
                      <a:pt x="2" y="12"/>
                      <a:pt x="3" y="12"/>
                      <a:pt x="3" y="11"/>
                    </a:cubicBezTo>
                    <a:cubicBezTo>
                      <a:pt x="3" y="11"/>
                      <a:pt x="4" y="11"/>
                      <a:pt x="4" y="11"/>
                    </a:cubicBezTo>
                    <a:cubicBezTo>
                      <a:pt x="4" y="10"/>
                      <a:pt x="4" y="10"/>
                      <a:pt x="4" y="10"/>
                    </a:cubicBezTo>
                    <a:cubicBezTo>
                      <a:pt x="4" y="10"/>
                      <a:pt x="4" y="9"/>
                      <a:pt x="4" y="9"/>
                    </a:cubicBezTo>
                    <a:cubicBezTo>
                      <a:pt x="4" y="9"/>
                      <a:pt x="4" y="9"/>
                      <a:pt x="4" y="9"/>
                    </a:cubicBezTo>
                    <a:cubicBezTo>
                      <a:pt x="4" y="8"/>
                      <a:pt x="4" y="8"/>
                      <a:pt x="4" y="8"/>
                    </a:cubicBezTo>
                    <a:cubicBezTo>
                      <a:pt x="4" y="7"/>
                      <a:pt x="4" y="7"/>
                      <a:pt x="3" y="7"/>
                    </a:cubicBezTo>
                    <a:cubicBezTo>
                      <a:pt x="3" y="7"/>
                      <a:pt x="3" y="6"/>
                      <a:pt x="2" y="6"/>
                    </a:cubicBezTo>
                    <a:cubicBezTo>
                      <a:pt x="2" y="6"/>
                      <a:pt x="1" y="6"/>
                      <a:pt x="1" y="5"/>
                    </a:cubicBezTo>
                    <a:moveTo>
                      <a:pt x="10" y="3"/>
                    </a:moveTo>
                    <a:cubicBezTo>
                      <a:pt x="10" y="4"/>
                      <a:pt x="10" y="4"/>
                      <a:pt x="10" y="4"/>
                    </a:cubicBezTo>
                    <a:cubicBezTo>
                      <a:pt x="11" y="4"/>
                      <a:pt x="11" y="4"/>
                      <a:pt x="11" y="4"/>
                    </a:cubicBezTo>
                    <a:cubicBezTo>
                      <a:pt x="11" y="4"/>
                      <a:pt x="11" y="4"/>
                      <a:pt x="11" y="4"/>
                    </a:cubicBezTo>
                    <a:cubicBezTo>
                      <a:pt x="11" y="4"/>
                      <a:pt x="11" y="4"/>
                      <a:pt x="11" y="4"/>
                    </a:cubicBezTo>
                    <a:cubicBezTo>
                      <a:pt x="11" y="5"/>
                      <a:pt x="11" y="5"/>
                      <a:pt x="11" y="6"/>
                    </a:cubicBezTo>
                    <a:cubicBezTo>
                      <a:pt x="11" y="6"/>
                      <a:pt x="10" y="7"/>
                      <a:pt x="10" y="7"/>
                    </a:cubicBezTo>
                    <a:cubicBezTo>
                      <a:pt x="10" y="8"/>
                      <a:pt x="10" y="8"/>
                      <a:pt x="10" y="9"/>
                    </a:cubicBezTo>
                    <a:cubicBezTo>
                      <a:pt x="10" y="9"/>
                      <a:pt x="10" y="10"/>
                      <a:pt x="10" y="10"/>
                    </a:cubicBezTo>
                    <a:cubicBezTo>
                      <a:pt x="10" y="10"/>
                      <a:pt x="10" y="9"/>
                      <a:pt x="10" y="9"/>
                    </a:cubicBezTo>
                    <a:cubicBezTo>
                      <a:pt x="10" y="8"/>
                      <a:pt x="10" y="8"/>
                      <a:pt x="10" y="7"/>
                    </a:cubicBezTo>
                    <a:cubicBezTo>
                      <a:pt x="10" y="7"/>
                      <a:pt x="11" y="6"/>
                      <a:pt x="11" y="6"/>
                    </a:cubicBezTo>
                    <a:cubicBezTo>
                      <a:pt x="11" y="5"/>
                      <a:pt x="11" y="5"/>
                      <a:pt x="11" y="4"/>
                    </a:cubicBezTo>
                    <a:cubicBezTo>
                      <a:pt x="11" y="4"/>
                      <a:pt x="11" y="4"/>
                      <a:pt x="11" y="4"/>
                    </a:cubicBezTo>
                    <a:cubicBezTo>
                      <a:pt x="11" y="4"/>
                      <a:pt x="11" y="4"/>
                      <a:pt x="11" y="4"/>
                    </a:cubicBezTo>
                    <a:cubicBezTo>
                      <a:pt x="11" y="4"/>
                      <a:pt x="11" y="4"/>
                      <a:pt x="10" y="4"/>
                    </a:cubicBezTo>
                    <a:cubicBezTo>
                      <a:pt x="10" y="4"/>
                      <a:pt x="10" y="4"/>
                      <a:pt x="10" y="3"/>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3" name="Freeform 137">
                <a:extLst>
                  <a:ext uri="{FF2B5EF4-FFF2-40B4-BE49-F238E27FC236}">
                    <a16:creationId xmlns:a16="http://schemas.microsoft.com/office/drawing/2014/main" id="{8525C9AD-212F-DE40-9544-38865B7C7E63}"/>
                  </a:ext>
                </a:extLst>
              </p:cNvPr>
              <p:cNvSpPr>
                <a:spLocks/>
              </p:cNvSpPr>
              <p:nvPr/>
            </p:nvSpPr>
            <p:spPr bwMode="auto">
              <a:xfrm>
                <a:off x="3811" y="763"/>
                <a:ext cx="64" cy="27"/>
              </a:xfrm>
              <a:custGeom>
                <a:avLst/>
                <a:gdLst>
                  <a:gd name="T0" fmla="*/ 42 w 60"/>
                  <a:gd name="T1" fmla="*/ 4 h 26"/>
                  <a:gd name="T2" fmla="*/ 38 w 60"/>
                  <a:gd name="T3" fmla="*/ 4 h 26"/>
                  <a:gd name="T4" fmla="*/ 37 w 60"/>
                  <a:gd name="T5" fmla="*/ 4 h 26"/>
                  <a:gd name="T6" fmla="*/ 35 w 60"/>
                  <a:gd name="T7" fmla="*/ 4 h 26"/>
                  <a:gd name="T8" fmla="*/ 32 w 60"/>
                  <a:gd name="T9" fmla="*/ 5 h 26"/>
                  <a:gd name="T10" fmla="*/ 29 w 60"/>
                  <a:gd name="T11" fmla="*/ 8 h 26"/>
                  <a:gd name="T12" fmla="*/ 27 w 60"/>
                  <a:gd name="T13" fmla="*/ 10 h 26"/>
                  <a:gd name="T14" fmla="*/ 28 w 60"/>
                  <a:gd name="T15" fmla="*/ 13 h 26"/>
                  <a:gd name="T16" fmla="*/ 27 w 60"/>
                  <a:gd name="T17" fmla="*/ 15 h 26"/>
                  <a:gd name="T18" fmla="*/ 24 w 60"/>
                  <a:gd name="T19" fmla="*/ 15 h 26"/>
                  <a:gd name="T20" fmla="*/ 20 w 60"/>
                  <a:gd name="T21" fmla="*/ 14 h 26"/>
                  <a:gd name="T22" fmla="*/ 13 w 60"/>
                  <a:gd name="T23" fmla="*/ 17 h 26"/>
                  <a:gd name="T24" fmla="*/ 9 w 60"/>
                  <a:gd name="T25" fmla="*/ 16 h 26"/>
                  <a:gd name="T26" fmla="*/ 6 w 60"/>
                  <a:gd name="T27" fmla="*/ 16 h 26"/>
                  <a:gd name="T28" fmla="*/ 4 w 60"/>
                  <a:gd name="T29" fmla="*/ 18 h 26"/>
                  <a:gd name="T30" fmla="*/ 1 w 60"/>
                  <a:gd name="T31" fmla="*/ 16 h 26"/>
                  <a:gd name="T32" fmla="*/ 0 w 60"/>
                  <a:gd name="T33" fmla="*/ 16 h 26"/>
                  <a:gd name="T34" fmla="*/ 0 w 60"/>
                  <a:gd name="T35" fmla="*/ 18 h 26"/>
                  <a:gd name="T36" fmla="*/ 0 w 60"/>
                  <a:gd name="T37" fmla="*/ 20 h 26"/>
                  <a:gd name="T38" fmla="*/ 4 w 60"/>
                  <a:gd name="T39" fmla="*/ 21 h 26"/>
                  <a:gd name="T40" fmla="*/ 7 w 60"/>
                  <a:gd name="T41" fmla="*/ 22 h 26"/>
                  <a:gd name="T42" fmla="*/ 8 w 60"/>
                  <a:gd name="T43" fmla="*/ 22 h 26"/>
                  <a:gd name="T44" fmla="*/ 9 w 60"/>
                  <a:gd name="T45" fmla="*/ 22 h 26"/>
                  <a:gd name="T46" fmla="*/ 10 w 60"/>
                  <a:gd name="T47" fmla="*/ 23 h 26"/>
                  <a:gd name="T48" fmla="*/ 13 w 60"/>
                  <a:gd name="T49" fmla="*/ 22 h 26"/>
                  <a:gd name="T50" fmla="*/ 21 w 60"/>
                  <a:gd name="T51" fmla="*/ 20 h 26"/>
                  <a:gd name="T52" fmla="*/ 22 w 60"/>
                  <a:gd name="T53" fmla="*/ 23 h 26"/>
                  <a:gd name="T54" fmla="*/ 27 w 60"/>
                  <a:gd name="T55" fmla="*/ 24 h 26"/>
                  <a:gd name="T56" fmla="*/ 34 w 60"/>
                  <a:gd name="T57" fmla="*/ 25 h 26"/>
                  <a:gd name="T58" fmla="*/ 40 w 60"/>
                  <a:gd name="T59" fmla="*/ 26 h 26"/>
                  <a:gd name="T60" fmla="*/ 45 w 60"/>
                  <a:gd name="T61" fmla="*/ 24 h 26"/>
                  <a:gd name="T62" fmla="*/ 51 w 60"/>
                  <a:gd name="T63" fmla="*/ 22 h 26"/>
                  <a:gd name="T64" fmla="*/ 52 w 60"/>
                  <a:gd name="T65" fmla="*/ 22 h 26"/>
                  <a:gd name="T66" fmla="*/ 53 w 60"/>
                  <a:gd name="T67" fmla="*/ 20 h 26"/>
                  <a:gd name="T68" fmla="*/ 53 w 60"/>
                  <a:gd name="T69" fmla="*/ 20 h 26"/>
                  <a:gd name="T70" fmla="*/ 53 w 60"/>
                  <a:gd name="T71" fmla="*/ 20 h 26"/>
                  <a:gd name="T72" fmla="*/ 53 w 60"/>
                  <a:gd name="T73" fmla="*/ 20 h 26"/>
                  <a:gd name="T74" fmla="*/ 54 w 60"/>
                  <a:gd name="T75" fmla="*/ 20 h 26"/>
                  <a:gd name="T76" fmla="*/ 54 w 60"/>
                  <a:gd name="T77" fmla="*/ 17 h 26"/>
                  <a:gd name="T78" fmla="*/ 55 w 60"/>
                  <a:gd name="T79" fmla="*/ 16 h 26"/>
                  <a:gd name="T80" fmla="*/ 55 w 60"/>
                  <a:gd name="T81" fmla="*/ 14 h 26"/>
                  <a:gd name="T82" fmla="*/ 55 w 60"/>
                  <a:gd name="T83" fmla="*/ 13 h 26"/>
                  <a:gd name="T84" fmla="*/ 56 w 60"/>
                  <a:gd name="T85" fmla="*/ 13 h 26"/>
                  <a:gd name="T86" fmla="*/ 58 w 60"/>
                  <a:gd name="T87" fmla="*/ 13 h 26"/>
                  <a:gd name="T88" fmla="*/ 59 w 60"/>
                  <a:gd name="T89" fmla="*/ 11 h 26"/>
                  <a:gd name="T90" fmla="*/ 59 w 60"/>
                  <a:gd name="T91" fmla="*/ 11 h 26"/>
                  <a:gd name="T92" fmla="*/ 59 w 60"/>
                  <a:gd name="T93" fmla="*/ 11 h 26"/>
                  <a:gd name="T94" fmla="*/ 59 w 60"/>
                  <a:gd name="T95" fmla="*/ 11 h 26"/>
                  <a:gd name="T96" fmla="*/ 59 w 60"/>
                  <a:gd name="T97" fmla="*/ 10 h 26"/>
                  <a:gd name="T98" fmla="*/ 59 w 60"/>
                  <a:gd name="T99" fmla="*/ 10 h 26"/>
                  <a:gd name="T100" fmla="*/ 59 w 60"/>
                  <a:gd name="T101" fmla="*/ 10 h 26"/>
                  <a:gd name="T102" fmla="*/ 59 w 60"/>
                  <a:gd name="T103" fmla="*/ 8 h 26"/>
                  <a:gd name="T104" fmla="*/ 57 w 60"/>
                  <a:gd name="T105" fmla="*/ 4 h 26"/>
                  <a:gd name="T106" fmla="*/ 55 w 60"/>
                  <a:gd name="T107" fmla="*/ 3 h 26"/>
                  <a:gd name="T108" fmla="*/ 49 w 60"/>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26">
                    <a:moveTo>
                      <a:pt x="44" y="0"/>
                    </a:moveTo>
                    <a:cubicBezTo>
                      <a:pt x="44" y="0"/>
                      <a:pt x="44" y="0"/>
                      <a:pt x="43" y="0"/>
                    </a:cubicBezTo>
                    <a:cubicBezTo>
                      <a:pt x="43" y="1"/>
                      <a:pt x="43" y="1"/>
                      <a:pt x="43" y="1"/>
                    </a:cubicBezTo>
                    <a:cubicBezTo>
                      <a:pt x="43" y="2"/>
                      <a:pt x="43" y="2"/>
                      <a:pt x="43" y="2"/>
                    </a:cubicBezTo>
                    <a:cubicBezTo>
                      <a:pt x="43" y="3"/>
                      <a:pt x="43" y="3"/>
                      <a:pt x="42" y="3"/>
                    </a:cubicBezTo>
                    <a:cubicBezTo>
                      <a:pt x="42" y="3"/>
                      <a:pt x="42" y="4"/>
                      <a:pt x="42" y="4"/>
                    </a:cubicBezTo>
                    <a:cubicBezTo>
                      <a:pt x="41" y="4"/>
                      <a:pt x="41" y="4"/>
                      <a:pt x="41" y="4"/>
                    </a:cubicBezTo>
                    <a:cubicBezTo>
                      <a:pt x="40" y="4"/>
                      <a:pt x="40" y="4"/>
                      <a:pt x="40" y="4"/>
                    </a:cubicBezTo>
                    <a:cubicBezTo>
                      <a:pt x="39" y="4"/>
                      <a:pt x="39"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7" y="4"/>
                      <a:pt x="37" y="4"/>
                    </a:cubicBezTo>
                    <a:cubicBezTo>
                      <a:pt x="37" y="4"/>
                      <a:pt x="37" y="4"/>
                      <a:pt x="36" y="4"/>
                    </a:cubicBezTo>
                    <a:cubicBezTo>
                      <a:pt x="36" y="4"/>
                      <a:pt x="36" y="4"/>
                      <a:pt x="36" y="4"/>
                    </a:cubicBezTo>
                    <a:cubicBezTo>
                      <a:pt x="36"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5"/>
                      <a:pt x="34" y="5"/>
                      <a:pt x="34" y="5"/>
                    </a:cubicBezTo>
                    <a:cubicBezTo>
                      <a:pt x="33" y="5"/>
                      <a:pt x="33" y="5"/>
                      <a:pt x="33" y="5"/>
                    </a:cubicBezTo>
                    <a:cubicBezTo>
                      <a:pt x="33" y="5"/>
                      <a:pt x="32" y="5"/>
                      <a:pt x="32" y="5"/>
                    </a:cubicBezTo>
                    <a:cubicBezTo>
                      <a:pt x="32" y="5"/>
                      <a:pt x="32" y="6"/>
                      <a:pt x="32" y="6"/>
                    </a:cubicBezTo>
                    <a:cubicBezTo>
                      <a:pt x="31" y="6"/>
                      <a:pt x="31" y="6"/>
                      <a:pt x="31" y="6"/>
                    </a:cubicBezTo>
                    <a:cubicBezTo>
                      <a:pt x="31" y="6"/>
                      <a:pt x="31" y="6"/>
                      <a:pt x="31" y="7"/>
                    </a:cubicBezTo>
                    <a:cubicBezTo>
                      <a:pt x="31" y="7"/>
                      <a:pt x="30" y="7"/>
                      <a:pt x="30" y="7"/>
                    </a:cubicBezTo>
                    <a:cubicBezTo>
                      <a:pt x="30" y="7"/>
                      <a:pt x="30" y="7"/>
                      <a:pt x="30" y="7"/>
                    </a:cubicBezTo>
                    <a:cubicBezTo>
                      <a:pt x="30" y="8"/>
                      <a:pt x="30" y="8"/>
                      <a:pt x="29" y="8"/>
                    </a:cubicBezTo>
                    <a:cubicBezTo>
                      <a:pt x="29" y="8"/>
                      <a:pt x="29" y="8"/>
                      <a:pt x="29" y="8"/>
                    </a:cubicBezTo>
                    <a:cubicBezTo>
                      <a:pt x="29" y="8"/>
                      <a:pt x="28" y="8"/>
                      <a:pt x="28" y="8"/>
                    </a:cubicBezTo>
                    <a:cubicBezTo>
                      <a:pt x="28" y="8"/>
                      <a:pt x="28" y="8"/>
                      <a:pt x="28" y="9"/>
                    </a:cubicBezTo>
                    <a:cubicBezTo>
                      <a:pt x="27" y="9"/>
                      <a:pt x="27" y="9"/>
                      <a:pt x="27" y="9"/>
                    </a:cubicBezTo>
                    <a:cubicBezTo>
                      <a:pt x="27" y="9"/>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2"/>
                      <a:pt x="27" y="12"/>
                      <a:pt x="27" y="12"/>
                    </a:cubicBezTo>
                    <a:cubicBezTo>
                      <a:pt x="27" y="12"/>
                      <a:pt x="27" y="12"/>
                      <a:pt x="28" y="12"/>
                    </a:cubicBezTo>
                    <a:cubicBezTo>
                      <a:pt x="28" y="13"/>
                      <a:pt x="28" y="13"/>
                      <a:pt x="28" y="13"/>
                    </a:cubicBezTo>
                    <a:cubicBezTo>
                      <a:pt x="28" y="13"/>
                      <a:pt x="28" y="13"/>
                      <a:pt x="28" y="13"/>
                    </a:cubicBezTo>
                    <a:cubicBezTo>
                      <a:pt x="28" y="13"/>
                      <a:pt x="28" y="13"/>
                      <a:pt x="28" y="14"/>
                    </a:cubicBezTo>
                    <a:cubicBezTo>
                      <a:pt x="28" y="14"/>
                      <a:pt x="28" y="14"/>
                      <a:pt x="27" y="14"/>
                    </a:cubicBezTo>
                    <a:cubicBezTo>
                      <a:pt x="27" y="14"/>
                      <a:pt x="27" y="14"/>
                      <a:pt x="27" y="14"/>
                    </a:cubicBezTo>
                    <a:cubicBezTo>
                      <a:pt x="27" y="14"/>
                      <a:pt x="27" y="14"/>
                      <a:pt x="27" y="14"/>
                    </a:cubicBezTo>
                    <a:cubicBezTo>
                      <a:pt x="27" y="14"/>
                      <a:pt x="27" y="15"/>
                      <a:pt x="27" y="15"/>
                    </a:cubicBezTo>
                    <a:cubicBezTo>
                      <a:pt x="27" y="15"/>
                      <a:pt x="27" y="15"/>
                      <a:pt x="27" y="15"/>
                    </a:cubicBezTo>
                    <a:cubicBezTo>
                      <a:pt x="27" y="15"/>
                      <a:pt x="26" y="15"/>
                      <a:pt x="26" y="15"/>
                    </a:cubicBezTo>
                    <a:cubicBezTo>
                      <a:pt x="26" y="15"/>
                      <a:pt x="26" y="15"/>
                      <a:pt x="26" y="15"/>
                    </a:cubicBezTo>
                    <a:cubicBezTo>
                      <a:pt x="26" y="15"/>
                      <a:pt x="25" y="15"/>
                      <a:pt x="25" y="15"/>
                    </a:cubicBezTo>
                    <a:cubicBezTo>
                      <a:pt x="25" y="15"/>
                      <a:pt x="25" y="15"/>
                      <a:pt x="24" y="15"/>
                    </a:cubicBezTo>
                    <a:cubicBezTo>
                      <a:pt x="24" y="15"/>
                      <a:pt x="24" y="15"/>
                      <a:pt x="24" y="15"/>
                    </a:cubicBezTo>
                    <a:cubicBezTo>
                      <a:pt x="24"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1" y="14"/>
                      <a:pt x="21" y="14"/>
                      <a:pt x="20" y="14"/>
                    </a:cubicBezTo>
                    <a:cubicBezTo>
                      <a:pt x="19" y="14"/>
                      <a:pt x="19" y="15"/>
                      <a:pt x="18" y="15"/>
                    </a:cubicBezTo>
                    <a:cubicBezTo>
                      <a:pt x="17" y="15"/>
                      <a:pt x="17" y="15"/>
                      <a:pt x="16" y="15"/>
                    </a:cubicBezTo>
                    <a:cubicBezTo>
                      <a:pt x="16" y="15"/>
                      <a:pt x="16" y="16"/>
                      <a:pt x="15" y="16"/>
                    </a:cubicBezTo>
                    <a:cubicBezTo>
                      <a:pt x="15" y="16"/>
                      <a:pt x="15" y="16"/>
                      <a:pt x="15" y="16"/>
                    </a:cubicBezTo>
                    <a:cubicBezTo>
                      <a:pt x="14" y="16"/>
                      <a:pt x="14" y="17"/>
                      <a:pt x="14" y="17"/>
                    </a:cubicBezTo>
                    <a:cubicBezTo>
                      <a:pt x="14" y="17"/>
                      <a:pt x="13" y="17"/>
                      <a:pt x="13" y="17"/>
                    </a:cubicBezTo>
                    <a:cubicBezTo>
                      <a:pt x="13" y="17"/>
                      <a:pt x="13" y="17"/>
                      <a:pt x="12" y="17"/>
                    </a:cubicBezTo>
                    <a:cubicBezTo>
                      <a:pt x="12" y="17"/>
                      <a:pt x="12" y="17"/>
                      <a:pt x="12" y="17"/>
                    </a:cubicBezTo>
                    <a:cubicBezTo>
                      <a:pt x="12" y="17"/>
                      <a:pt x="11" y="17"/>
                      <a:pt x="11" y="17"/>
                    </a:cubicBezTo>
                    <a:cubicBezTo>
                      <a:pt x="11" y="17"/>
                      <a:pt x="11" y="17"/>
                      <a:pt x="10" y="17"/>
                    </a:cubicBezTo>
                    <a:cubicBezTo>
                      <a:pt x="10" y="17"/>
                      <a:pt x="10" y="16"/>
                      <a:pt x="10" y="16"/>
                    </a:cubicBezTo>
                    <a:cubicBezTo>
                      <a:pt x="10" y="16"/>
                      <a:pt x="10" y="16"/>
                      <a:pt x="9" y="16"/>
                    </a:cubicBezTo>
                    <a:cubicBezTo>
                      <a:pt x="9" y="16"/>
                      <a:pt x="9" y="16"/>
                      <a:pt x="9" y="16"/>
                    </a:cubicBezTo>
                    <a:cubicBezTo>
                      <a:pt x="9" y="16"/>
                      <a:pt x="8" y="16"/>
                      <a:pt x="8" y="16"/>
                    </a:cubicBezTo>
                    <a:cubicBezTo>
                      <a:pt x="8" y="16"/>
                      <a:pt x="8" y="16"/>
                      <a:pt x="8" y="16"/>
                    </a:cubicBezTo>
                    <a:cubicBezTo>
                      <a:pt x="8" y="16"/>
                      <a:pt x="7" y="16"/>
                      <a:pt x="7" y="16"/>
                    </a:cubicBezTo>
                    <a:cubicBezTo>
                      <a:pt x="7" y="16"/>
                      <a:pt x="7" y="16"/>
                      <a:pt x="7" y="16"/>
                    </a:cubicBezTo>
                    <a:cubicBezTo>
                      <a:pt x="6" y="16"/>
                      <a:pt x="6" y="16"/>
                      <a:pt x="6" y="16"/>
                    </a:cubicBezTo>
                    <a:cubicBezTo>
                      <a:pt x="6" y="16"/>
                      <a:pt x="6" y="17"/>
                      <a:pt x="6" y="17"/>
                    </a:cubicBezTo>
                    <a:cubicBezTo>
                      <a:pt x="5" y="17"/>
                      <a:pt x="5" y="17"/>
                      <a:pt x="5" y="17"/>
                    </a:cubicBezTo>
                    <a:cubicBezTo>
                      <a:pt x="5" y="17"/>
                      <a:pt x="5" y="17"/>
                      <a:pt x="5" y="17"/>
                    </a:cubicBezTo>
                    <a:cubicBezTo>
                      <a:pt x="5" y="18"/>
                      <a:pt x="5" y="18"/>
                      <a:pt x="5" y="18"/>
                    </a:cubicBezTo>
                    <a:cubicBezTo>
                      <a:pt x="4" y="18"/>
                      <a:pt x="4" y="18"/>
                      <a:pt x="4" y="18"/>
                    </a:cubicBezTo>
                    <a:cubicBezTo>
                      <a:pt x="4" y="18"/>
                      <a:pt x="4" y="18"/>
                      <a:pt x="4" y="18"/>
                    </a:cubicBezTo>
                    <a:cubicBezTo>
                      <a:pt x="4" y="18"/>
                      <a:pt x="3" y="17"/>
                      <a:pt x="3" y="17"/>
                    </a:cubicBezTo>
                    <a:cubicBezTo>
                      <a:pt x="3" y="17"/>
                      <a:pt x="3" y="17"/>
                      <a:pt x="3" y="17"/>
                    </a:cubicBezTo>
                    <a:cubicBezTo>
                      <a:pt x="3" y="17"/>
                      <a:pt x="2" y="17"/>
                      <a:pt x="2" y="17"/>
                    </a:cubicBezTo>
                    <a:cubicBezTo>
                      <a:pt x="2" y="17"/>
                      <a:pt x="2" y="16"/>
                      <a:pt x="2" y="16"/>
                    </a:cubicBezTo>
                    <a:cubicBezTo>
                      <a:pt x="2" y="16"/>
                      <a:pt x="1" y="16"/>
                      <a:pt x="1" y="16"/>
                    </a:cubicBezTo>
                    <a:cubicBezTo>
                      <a:pt x="1" y="16"/>
                      <a:pt x="1" y="16"/>
                      <a:pt x="1" y="16"/>
                    </a:cubicBezTo>
                    <a:cubicBezTo>
                      <a:pt x="1" y="16"/>
                      <a:pt x="1"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8"/>
                    </a:cubicBezTo>
                    <a:cubicBezTo>
                      <a:pt x="0" y="18"/>
                      <a:pt x="0" y="18"/>
                      <a:pt x="0" y="18"/>
                    </a:cubicBezTo>
                    <a:cubicBezTo>
                      <a:pt x="0" y="18"/>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1" y="21"/>
                      <a:pt x="1" y="21"/>
                    </a:cubicBezTo>
                    <a:cubicBezTo>
                      <a:pt x="1" y="21"/>
                      <a:pt x="2" y="21"/>
                      <a:pt x="2" y="21"/>
                    </a:cubicBezTo>
                    <a:cubicBezTo>
                      <a:pt x="2" y="21"/>
                      <a:pt x="3" y="22"/>
                      <a:pt x="3" y="22"/>
                    </a:cubicBezTo>
                    <a:cubicBezTo>
                      <a:pt x="3" y="21"/>
                      <a:pt x="3" y="21"/>
                      <a:pt x="3" y="21"/>
                    </a:cubicBezTo>
                    <a:cubicBezTo>
                      <a:pt x="4" y="21"/>
                      <a:pt x="4" y="21"/>
                      <a:pt x="4" y="21"/>
                    </a:cubicBezTo>
                    <a:cubicBezTo>
                      <a:pt x="4" y="21"/>
                      <a:pt x="4" y="21"/>
                      <a:pt x="4" y="21"/>
                    </a:cubicBezTo>
                    <a:cubicBezTo>
                      <a:pt x="4" y="21"/>
                      <a:pt x="4" y="21"/>
                      <a:pt x="5" y="21"/>
                    </a:cubicBezTo>
                    <a:cubicBezTo>
                      <a:pt x="5" y="21"/>
                      <a:pt x="5" y="21"/>
                      <a:pt x="5" y="21"/>
                    </a:cubicBezTo>
                    <a:cubicBezTo>
                      <a:pt x="5" y="21"/>
                      <a:pt x="5" y="21"/>
                      <a:pt x="6" y="21"/>
                    </a:cubicBezTo>
                    <a:cubicBezTo>
                      <a:pt x="6" y="21"/>
                      <a:pt x="6" y="21"/>
                      <a:pt x="6" y="21"/>
                    </a:cubicBezTo>
                    <a:cubicBezTo>
                      <a:pt x="7" y="21"/>
                      <a:pt x="7" y="21"/>
                      <a:pt x="7" y="22"/>
                    </a:cubicBezTo>
                    <a:cubicBezTo>
                      <a:pt x="7"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3"/>
                    </a:cubicBezTo>
                    <a:cubicBezTo>
                      <a:pt x="9" y="23"/>
                      <a:pt x="9" y="23"/>
                      <a:pt x="9"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1" y="23"/>
                      <a:pt x="11" y="23"/>
                    </a:cubicBezTo>
                    <a:cubicBezTo>
                      <a:pt x="11" y="22"/>
                      <a:pt x="12" y="22"/>
                      <a:pt x="12" y="22"/>
                    </a:cubicBezTo>
                    <a:cubicBezTo>
                      <a:pt x="12" y="22"/>
                      <a:pt x="13" y="22"/>
                      <a:pt x="13" y="22"/>
                    </a:cubicBezTo>
                    <a:cubicBezTo>
                      <a:pt x="13" y="21"/>
                      <a:pt x="13" y="21"/>
                      <a:pt x="14" y="21"/>
                    </a:cubicBezTo>
                    <a:cubicBezTo>
                      <a:pt x="14" y="21"/>
                      <a:pt x="14" y="21"/>
                      <a:pt x="15" y="20"/>
                    </a:cubicBezTo>
                    <a:cubicBezTo>
                      <a:pt x="15" y="20"/>
                      <a:pt x="16" y="20"/>
                      <a:pt x="17" y="20"/>
                    </a:cubicBezTo>
                    <a:cubicBezTo>
                      <a:pt x="17" y="20"/>
                      <a:pt x="18" y="20"/>
                      <a:pt x="19" y="20"/>
                    </a:cubicBezTo>
                    <a:cubicBezTo>
                      <a:pt x="19" y="20"/>
                      <a:pt x="20" y="20"/>
                      <a:pt x="21" y="20"/>
                    </a:cubicBezTo>
                    <a:cubicBezTo>
                      <a:pt x="21" y="20"/>
                      <a:pt x="21" y="20"/>
                      <a:pt x="21" y="20"/>
                    </a:cubicBezTo>
                    <a:cubicBezTo>
                      <a:pt x="21" y="20"/>
                      <a:pt x="21" y="20"/>
                      <a:pt x="21" y="20"/>
                    </a:cubicBezTo>
                    <a:cubicBezTo>
                      <a:pt x="21" y="21"/>
                      <a:pt x="22" y="21"/>
                      <a:pt x="22" y="21"/>
                    </a:cubicBezTo>
                    <a:cubicBezTo>
                      <a:pt x="22" y="21"/>
                      <a:pt x="22" y="21"/>
                      <a:pt x="22" y="22"/>
                    </a:cubicBezTo>
                    <a:cubicBezTo>
                      <a:pt x="22" y="22"/>
                      <a:pt x="22" y="22"/>
                      <a:pt x="22" y="22"/>
                    </a:cubicBezTo>
                    <a:cubicBezTo>
                      <a:pt x="22" y="22"/>
                      <a:pt x="22" y="23"/>
                      <a:pt x="22" y="23"/>
                    </a:cubicBezTo>
                    <a:cubicBezTo>
                      <a:pt x="22" y="23"/>
                      <a:pt x="22" y="23"/>
                      <a:pt x="22" y="23"/>
                    </a:cubicBezTo>
                    <a:cubicBezTo>
                      <a:pt x="22" y="23"/>
                      <a:pt x="23" y="23"/>
                      <a:pt x="23" y="23"/>
                    </a:cubicBezTo>
                    <a:cubicBezTo>
                      <a:pt x="23" y="24"/>
                      <a:pt x="23" y="24"/>
                      <a:pt x="23" y="24"/>
                    </a:cubicBezTo>
                    <a:cubicBezTo>
                      <a:pt x="23" y="24"/>
                      <a:pt x="23" y="24"/>
                      <a:pt x="24" y="24"/>
                    </a:cubicBezTo>
                    <a:cubicBezTo>
                      <a:pt x="24" y="24"/>
                      <a:pt x="24" y="24"/>
                      <a:pt x="25" y="24"/>
                    </a:cubicBezTo>
                    <a:cubicBezTo>
                      <a:pt x="25" y="24"/>
                      <a:pt x="26" y="24"/>
                      <a:pt x="27" y="24"/>
                    </a:cubicBezTo>
                    <a:cubicBezTo>
                      <a:pt x="27" y="24"/>
                      <a:pt x="27" y="24"/>
                      <a:pt x="27" y="24"/>
                    </a:cubicBezTo>
                    <a:cubicBezTo>
                      <a:pt x="28" y="24"/>
                      <a:pt x="28" y="24"/>
                      <a:pt x="28" y="24"/>
                    </a:cubicBezTo>
                    <a:cubicBezTo>
                      <a:pt x="29" y="24"/>
                      <a:pt x="29" y="24"/>
                      <a:pt x="29" y="24"/>
                    </a:cubicBezTo>
                    <a:cubicBezTo>
                      <a:pt x="29" y="24"/>
                      <a:pt x="30" y="25"/>
                      <a:pt x="30" y="25"/>
                    </a:cubicBezTo>
                    <a:cubicBezTo>
                      <a:pt x="30" y="25"/>
                      <a:pt x="31" y="25"/>
                      <a:pt x="31" y="25"/>
                    </a:cubicBezTo>
                    <a:cubicBezTo>
                      <a:pt x="32" y="25"/>
                      <a:pt x="32" y="25"/>
                      <a:pt x="33" y="25"/>
                    </a:cubicBezTo>
                    <a:cubicBezTo>
                      <a:pt x="33" y="25"/>
                      <a:pt x="34" y="25"/>
                      <a:pt x="34" y="25"/>
                    </a:cubicBezTo>
                    <a:cubicBezTo>
                      <a:pt x="35" y="25"/>
                      <a:pt x="35" y="25"/>
                      <a:pt x="36" y="26"/>
                    </a:cubicBezTo>
                    <a:cubicBezTo>
                      <a:pt x="36" y="26"/>
                      <a:pt x="37" y="26"/>
                      <a:pt x="37" y="26"/>
                    </a:cubicBezTo>
                    <a:cubicBezTo>
                      <a:pt x="37" y="26"/>
                      <a:pt x="38" y="26"/>
                      <a:pt x="38" y="26"/>
                    </a:cubicBezTo>
                    <a:cubicBezTo>
                      <a:pt x="38" y="26"/>
                      <a:pt x="38" y="26"/>
                      <a:pt x="39" y="26"/>
                    </a:cubicBezTo>
                    <a:cubicBezTo>
                      <a:pt x="39" y="26"/>
                      <a:pt x="39" y="26"/>
                      <a:pt x="39" y="26"/>
                    </a:cubicBezTo>
                    <a:cubicBezTo>
                      <a:pt x="39" y="26"/>
                      <a:pt x="39" y="26"/>
                      <a:pt x="40" y="26"/>
                    </a:cubicBezTo>
                    <a:cubicBezTo>
                      <a:pt x="40" y="26"/>
                      <a:pt x="40" y="26"/>
                      <a:pt x="40" y="26"/>
                    </a:cubicBezTo>
                    <a:cubicBezTo>
                      <a:pt x="40" y="26"/>
                      <a:pt x="40" y="26"/>
                      <a:pt x="41" y="26"/>
                    </a:cubicBezTo>
                    <a:cubicBezTo>
                      <a:pt x="41" y="26"/>
                      <a:pt x="41" y="25"/>
                      <a:pt x="41" y="25"/>
                    </a:cubicBezTo>
                    <a:cubicBezTo>
                      <a:pt x="42" y="25"/>
                      <a:pt x="42" y="25"/>
                      <a:pt x="42" y="25"/>
                    </a:cubicBezTo>
                    <a:cubicBezTo>
                      <a:pt x="43" y="25"/>
                      <a:pt x="43" y="24"/>
                      <a:pt x="44" y="24"/>
                    </a:cubicBezTo>
                    <a:cubicBezTo>
                      <a:pt x="44" y="24"/>
                      <a:pt x="44" y="24"/>
                      <a:pt x="45" y="24"/>
                    </a:cubicBezTo>
                    <a:cubicBezTo>
                      <a:pt x="45" y="24"/>
                      <a:pt x="46" y="24"/>
                      <a:pt x="46" y="24"/>
                    </a:cubicBezTo>
                    <a:cubicBezTo>
                      <a:pt x="47" y="24"/>
                      <a:pt x="47" y="24"/>
                      <a:pt x="48" y="23"/>
                    </a:cubicBezTo>
                    <a:cubicBezTo>
                      <a:pt x="48" y="23"/>
                      <a:pt x="49" y="23"/>
                      <a:pt x="49" y="23"/>
                    </a:cubicBezTo>
                    <a:cubicBezTo>
                      <a:pt x="49" y="23"/>
                      <a:pt x="50" y="23"/>
                      <a:pt x="50" y="23"/>
                    </a:cubicBezTo>
                    <a:cubicBezTo>
                      <a:pt x="50" y="23"/>
                      <a:pt x="51" y="22"/>
                      <a:pt x="51" y="22"/>
                    </a:cubicBezTo>
                    <a:cubicBezTo>
                      <a:pt x="51" y="22"/>
                      <a:pt x="51" y="22"/>
                      <a:pt x="51" y="22"/>
                    </a:cubicBezTo>
                    <a:cubicBezTo>
                      <a:pt x="51" y="22"/>
                      <a:pt x="51" y="22"/>
                      <a:pt x="51"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1"/>
                      <a:pt x="52" y="21"/>
                    </a:cubicBezTo>
                    <a:cubicBezTo>
                      <a:pt x="52" y="21"/>
                      <a:pt x="52" y="21"/>
                      <a:pt x="52" y="21"/>
                    </a:cubicBezTo>
                    <a:cubicBezTo>
                      <a:pt x="52" y="21"/>
                      <a:pt x="52" y="21"/>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8"/>
                      <a:pt x="54" y="18"/>
                      <a:pt x="54" y="18"/>
                    </a:cubicBezTo>
                    <a:cubicBezTo>
                      <a:pt x="54" y="18"/>
                      <a:pt x="54" y="18"/>
                      <a:pt x="54" y="17"/>
                    </a:cubicBezTo>
                    <a:cubicBezTo>
                      <a:pt x="54" y="17"/>
                      <a:pt x="54" y="17"/>
                      <a:pt x="54" y="17"/>
                    </a:cubicBezTo>
                    <a:cubicBezTo>
                      <a:pt x="54" y="17"/>
                      <a:pt x="54" y="17"/>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7" y="13"/>
                      <a:pt x="57" y="13"/>
                    </a:cubicBezTo>
                    <a:cubicBezTo>
                      <a:pt x="57" y="13"/>
                      <a:pt x="57" y="13"/>
                      <a:pt x="57" y="13"/>
                    </a:cubicBezTo>
                    <a:cubicBezTo>
                      <a:pt x="57" y="13"/>
                      <a:pt x="57" y="13"/>
                      <a:pt x="57" y="13"/>
                    </a:cubicBezTo>
                    <a:cubicBezTo>
                      <a:pt x="58" y="13"/>
                      <a:pt x="58" y="13"/>
                      <a:pt x="58" y="13"/>
                    </a:cubicBezTo>
                    <a:cubicBezTo>
                      <a:pt x="58" y="13"/>
                      <a:pt x="58" y="13"/>
                      <a:pt x="59" y="13"/>
                    </a:cubicBezTo>
                    <a:cubicBezTo>
                      <a:pt x="59" y="13"/>
                      <a:pt x="59" y="13"/>
                      <a:pt x="59" y="12"/>
                    </a:cubicBezTo>
                    <a:cubicBezTo>
                      <a:pt x="59" y="12"/>
                      <a:pt x="59" y="12"/>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60" y="10"/>
                      <a:pt x="60" y="10"/>
                    </a:cubicBezTo>
                    <a:cubicBezTo>
                      <a:pt x="60" y="10"/>
                      <a:pt x="60" y="10"/>
                      <a:pt x="60" y="10"/>
                    </a:cubicBezTo>
                    <a:cubicBezTo>
                      <a:pt x="60" y="10"/>
                      <a:pt x="60" y="9"/>
                      <a:pt x="60" y="9"/>
                    </a:cubicBezTo>
                    <a:cubicBezTo>
                      <a:pt x="60" y="9"/>
                      <a:pt x="60" y="9"/>
                      <a:pt x="60" y="9"/>
                    </a:cubicBezTo>
                    <a:cubicBezTo>
                      <a:pt x="60" y="9"/>
                      <a:pt x="60" y="9"/>
                      <a:pt x="59" y="8"/>
                    </a:cubicBezTo>
                    <a:cubicBezTo>
                      <a:pt x="59" y="8"/>
                      <a:pt x="59" y="8"/>
                      <a:pt x="59" y="7"/>
                    </a:cubicBezTo>
                    <a:cubicBezTo>
                      <a:pt x="59" y="7"/>
                      <a:pt x="59" y="7"/>
                      <a:pt x="58" y="6"/>
                    </a:cubicBezTo>
                    <a:cubicBezTo>
                      <a:pt x="58" y="6"/>
                      <a:pt x="58" y="6"/>
                      <a:pt x="58" y="5"/>
                    </a:cubicBezTo>
                    <a:cubicBezTo>
                      <a:pt x="58" y="5"/>
                      <a:pt x="58" y="5"/>
                      <a:pt x="58" y="5"/>
                    </a:cubicBezTo>
                    <a:cubicBezTo>
                      <a:pt x="57" y="4"/>
                      <a:pt x="57" y="4"/>
                      <a:pt x="57" y="4"/>
                    </a:cubicBezTo>
                    <a:cubicBezTo>
                      <a:pt x="57" y="4"/>
                      <a:pt x="57" y="4"/>
                      <a:pt x="57" y="4"/>
                    </a:cubicBezTo>
                    <a:cubicBezTo>
                      <a:pt x="57" y="4"/>
                      <a:pt x="57" y="4"/>
                      <a:pt x="57" y="4"/>
                    </a:cubicBezTo>
                    <a:cubicBezTo>
                      <a:pt x="57" y="3"/>
                      <a:pt x="57" y="3"/>
                      <a:pt x="57" y="3"/>
                    </a:cubicBezTo>
                    <a:cubicBezTo>
                      <a:pt x="57" y="3"/>
                      <a:pt x="57" y="3"/>
                      <a:pt x="57" y="3"/>
                    </a:cubicBezTo>
                    <a:cubicBezTo>
                      <a:pt x="57" y="3"/>
                      <a:pt x="57" y="3"/>
                      <a:pt x="57" y="3"/>
                    </a:cubicBezTo>
                    <a:cubicBezTo>
                      <a:pt x="56" y="3"/>
                      <a:pt x="56" y="3"/>
                      <a:pt x="56" y="3"/>
                    </a:cubicBezTo>
                    <a:cubicBezTo>
                      <a:pt x="56" y="3"/>
                      <a:pt x="55" y="3"/>
                      <a:pt x="55" y="3"/>
                    </a:cubicBezTo>
                    <a:cubicBezTo>
                      <a:pt x="55" y="3"/>
                      <a:pt x="55" y="3"/>
                      <a:pt x="54" y="3"/>
                    </a:cubicBezTo>
                    <a:cubicBezTo>
                      <a:pt x="54" y="3"/>
                      <a:pt x="54" y="3"/>
                      <a:pt x="53" y="3"/>
                    </a:cubicBezTo>
                    <a:cubicBezTo>
                      <a:pt x="53" y="3"/>
                      <a:pt x="53" y="3"/>
                      <a:pt x="52" y="3"/>
                    </a:cubicBezTo>
                    <a:cubicBezTo>
                      <a:pt x="52" y="3"/>
                      <a:pt x="52" y="3"/>
                      <a:pt x="51" y="3"/>
                    </a:cubicBezTo>
                    <a:cubicBezTo>
                      <a:pt x="51" y="2"/>
                      <a:pt x="51" y="2"/>
                      <a:pt x="51" y="2"/>
                    </a:cubicBezTo>
                    <a:cubicBezTo>
                      <a:pt x="50" y="1"/>
                      <a:pt x="50" y="1"/>
                      <a:pt x="49" y="1"/>
                    </a:cubicBezTo>
                    <a:cubicBezTo>
                      <a:pt x="48" y="0"/>
                      <a:pt x="48" y="0"/>
                      <a:pt x="47" y="0"/>
                    </a:cubicBezTo>
                    <a:cubicBezTo>
                      <a:pt x="46" y="0"/>
                      <a:pt x="46" y="0"/>
                      <a:pt x="45" y="0"/>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4" name="Freeform 138">
                <a:extLst>
                  <a:ext uri="{FF2B5EF4-FFF2-40B4-BE49-F238E27FC236}">
                    <a16:creationId xmlns:a16="http://schemas.microsoft.com/office/drawing/2014/main" id="{2C6BC635-2B47-AE43-9A1E-7AE368B0AF86}"/>
                  </a:ext>
                </a:extLst>
              </p:cNvPr>
              <p:cNvSpPr>
                <a:spLocks noEditPoints="1"/>
              </p:cNvSpPr>
              <p:nvPr/>
            </p:nvSpPr>
            <p:spPr bwMode="auto">
              <a:xfrm>
                <a:off x="3811" y="763"/>
                <a:ext cx="63" cy="24"/>
              </a:xfrm>
              <a:custGeom>
                <a:avLst/>
                <a:gdLst>
                  <a:gd name="T0" fmla="*/ 9 w 59"/>
                  <a:gd name="T1" fmla="*/ 23 h 23"/>
                  <a:gd name="T2" fmla="*/ 10 w 59"/>
                  <a:gd name="T3" fmla="*/ 23 h 23"/>
                  <a:gd name="T4" fmla="*/ 10 w 59"/>
                  <a:gd name="T5" fmla="*/ 23 h 23"/>
                  <a:gd name="T6" fmla="*/ 9 w 59"/>
                  <a:gd name="T7" fmla="*/ 23 h 23"/>
                  <a:gd name="T8" fmla="*/ 8 w 59"/>
                  <a:gd name="T9" fmla="*/ 22 h 23"/>
                  <a:gd name="T10" fmla="*/ 52 w 59"/>
                  <a:gd name="T11" fmla="*/ 22 h 23"/>
                  <a:gd name="T12" fmla="*/ 51 w 59"/>
                  <a:gd name="T13" fmla="*/ 22 h 23"/>
                  <a:gd name="T14" fmla="*/ 52 w 59"/>
                  <a:gd name="T15" fmla="*/ 22 h 23"/>
                  <a:gd name="T16" fmla="*/ 4 w 59"/>
                  <a:gd name="T17" fmla="*/ 21 h 23"/>
                  <a:gd name="T18" fmla="*/ 5 w 59"/>
                  <a:gd name="T19" fmla="*/ 21 h 23"/>
                  <a:gd name="T20" fmla="*/ 8 w 59"/>
                  <a:gd name="T21" fmla="*/ 22 h 23"/>
                  <a:gd name="T22" fmla="*/ 53 w 59"/>
                  <a:gd name="T23" fmla="*/ 20 h 23"/>
                  <a:gd name="T24" fmla="*/ 52 w 59"/>
                  <a:gd name="T25" fmla="*/ 21 h 23"/>
                  <a:gd name="T26" fmla="*/ 53 w 59"/>
                  <a:gd name="T27" fmla="*/ 20 h 23"/>
                  <a:gd name="T28" fmla="*/ 53 w 59"/>
                  <a:gd name="T29" fmla="*/ 20 h 23"/>
                  <a:gd name="T30" fmla="*/ 53 w 59"/>
                  <a:gd name="T31" fmla="*/ 20 h 23"/>
                  <a:gd name="T32" fmla="*/ 53 w 59"/>
                  <a:gd name="T33" fmla="*/ 20 h 23"/>
                  <a:gd name="T34" fmla="*/ 53 w 59"/>
                  <a:gd name="T35" fmla="*/ 20 h 23"/>
                  <a:gd name="T36" fmla="*/ 54 w 59"/>
                  <a:gd name="T37" fmla="*/ 20 h 23"/>
                  <a:gd name="T38" fmla="*/ 0 w 59"/>
                  <a:gd name="T39" fmla="*/ 19 h 23"/>
                  <a:gd name="T40" fmla="*/ 0 w 59"/>
                  <a:gd name="T41" fmla="*/ 19 h 23"/>
                  <a:gd name="T42" fmla="*/ 27 w 59"/>
                  <a:gd name="T43" fmla="*/ 14 h 23"/>
                  <a:gd name="T44" fmla="*/ 26 w 59"/>
                  <a:gd name="T45" fmla="*/ 15 h 23"/>
                  <a:gd name="T46" fmla="*/ 23 w 59"/>
                  <a:gd name="T47" fmla="*/ 14 h 23"/>
                  <a:gd name="T48" fmla="*/ 18 w 59"/>
                  <a:gd name="T49" fmla="*/ 15 h 23"/>
                  <a:gd name="T50" fmla="*/ 13 w 59"/>
                  <a:gd name="T51" fmla="*/ 17 h 23"/>
                  <a:gd name="T52" fmla="*/ 10 w 59"/>
                  <a:gd name="T53" fmla="*/ 16 h 23"/>
                  <a:gd name="T54" fmla="*/ 7 w 59"/>
                  <a:gd name="T55" fmla="*/ 16 h 23"/>
                  <a:gd name="T56" fmla="*/ 5 w 59"/>
                  <a:gd name="T57" fmla="*/ 17 h 23"/>
                  <a:gd name="T58" fmla="*/ 3 w 59"/>
                  <a:gd name="T59" fmla="*/ 17 h 23"/>
                  <a:gd name="T60" fmla="*/ 0 w 59"/>
                  <a:gd name="T61" fmla="*/ 16 h 23"/>
                  <a:gd name="T62" fmla="*/ 0 w 59"/>
                  <a:gd name="T63" fmla="*/ 16 h 23"/>
                  <a:gd name="T64" fmla="*/ 1 w 59"/>
                  <a:gd name="T65" fmla="*/ 16 h 23"/>
                  <a:gd name="T66" fmla="*/ 4 w 59"/>
                  <a:gd name="T67" fmla="*/ 18 h 23"/>
                  <a:gd name="T68" fmla="*/ 6 w 59"/>
                  <a:gd name="T69" fmla="*/ 17 h 23"/>
                  <a:gd name="T70" fmla="*/ 8 w 59"/>
                  <a:gd name="T71" fmla="*/ 16 h 23"/>
                  <a:gd name="T72" fmla="*/ 11 w 59"/>
                  <a:gd name="T73" fmla="*/ 17 h 23"/>
                  <a:gd name="T74" fmla="*/ 15 w 59"/>
                  <a:gd name="T75" fmla="*/ 16 h 23"/>
                  <a:gd name="T76" fmla="*/ 22 w 59"/>
                  <a:gd name="T77" fmla="*/ 14 h 23"/>
                  <a:gd name="T78" fmla="*/ 24 w 59"/>
                  <a:gd name="T79" fmla="*/ 15 h 23"/>
                  <a:gd name="T80" fmla="*/ 27 w 59"/>
                  <a:gd name="T81" fmla="*/ 15 h 23"/>
                  <a:gd name="T82" fmla="*/ 28 w 59"/>
                  <a:gd name="T83" fmla="*/ 14 h 23"/>
                  <a:gd name="T84" fmla="*/ 59 w 59"/>
                  <a:gd name="T85" fmla="*/ 11 h 23"/>
                  <a:gd name="T86" fmla="*/ 59 w 59"/>
                  <a:gd name="T87" fmla="*/ 11 h 23"/>
                  <a:gd name="T88" fmla="*/ 59 w 59"/>
                  <a:gd name="T89" fmla="*/ 11 h 23"/>
                  <a:gd name="T90" fmla="*/ 59 w 59"/>
                  <a:gd name="T91" fmla="*/ 10 h 23"/>
                  <a:gd name="T92" fmla="*/ 59 w 59"/>
                  <a:gd name="T93" fmla="*/ 11 h 23"/>
                  <a:gd name="T94" fmla="*/ 59 w 59"/>
                  <a:gd name="T95" fmla="*/ 10 h 23"/>
                  <a:gd name="T96" fmla="*/ 59 w 59"/>
                  <a:gd name="T97" fmla="*/ 10 h 23"/>
                  <a:gd name="T98" fmla="*/ 59 w 59"/>
                  <a:gd name="T99" fmla="*/ 10 h 23"/>
                  <a:gd name="T100" fmla="*/ 59 w 59"/>
                  <a:gd name="T101" fmla="*/ 10 h 23"/>
                  <a:gd name="T102" fmla="*/ 37 w 59"/>
                  <a:gd name="T103" fmla="*/ 4 h 23"/>
                  <a:gd name="T104" fmla="*/ 35 w 59"/>
                  <a:gd name="T105" fmla="*/ 4 h 23"/>
                  <a:gd name="T106" fmla="*/ 42 w 59"/>
                  <a:gd name="T107" fmla="*/ 3 h 23"/>
                  <a:gd name="T108" fmla="*/ 38 w 59"/>
                  <a:gd name="T109" fmla="*/ 4 h 23"/>
                  <a:gd name="T110" fmla="*/ 38 w 59"/>
                  <a:gd name="T111" fmla="*/ 4 h 23"/>
                  <a:gd name="T112" fmla="*/ 42 w 59"/>
                  <a:gd name="T113" fmla="*/ 4 h 23"/>
                  <a:gd name="T114" fmla="*/ 44 w 59"/>
                  <a:gd name="T115" fmla="*/ 0 h 23"/>
                  <a:gd name="T116" fmla="*/ 51 w 59"/>
                  <a:gd name="T117" fmla="*/ 3 h 23"/>
                  <a:gd name="T118" fmla="*/ 56 w 59"/>
                  <a:gd name="T119" fmla="*/ 3 h 23"/>
                  <a:gd name="T120" fmla="*/ 55 w 59"/>
                  <a:gd name="T121" fmla="*/ 3 h 23"/>
                  <a:gd name="T122" fmla="*/ 51 w 59"/>
                  <a:gd name="T12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23">
                    <a:moveTo>
                      <a:pt x="9" y="22"/>
                    </a:moveTo>
                    <a:cubicBezTo>
                      <a:pt x="9" y="22"/>
                      <a:pt x="9" y="22"/>
                      <a:pt x="9" y="22"/>
                    </a:cubicBezTo>
                    <a:cubicBezTo>
                      <a:pt x="9" y="22"/>
                      <a:pt x="9" y="22"/>
                      <a:pt x="9" y="22"/>
                    </a:cubicBezTo>
                    <a:cubicBezTo>
                      <a:pt x="9" y="22"/>
                      <a:pt x="9" y="22"/>
                      <a:pt x="9" y="22"/>
                    </a:cubicBezTo>
                    <a:cubicBezTo>
                      <a:pt x="9" y="22"/>
                      <a:pt x="9" y="22"/>
                      <a:pt x="9" y="23"/>
                    </a:cubicBezTo>
                    <a:cubicBezTo>
                      <a:pt x="9" y="23"/>
                      <a:pt x="9" y="23"/>
                      <a:pt x="9" y="23"/>
                    </a:cubicBezTo>
                    <a:cubicBezTo>
                      <a:pt x="9" y="23"/>
                      <a:pt x="9" y="23"/>
                      <a:pt x="9" y="23"/>
                    </a:cubicBezTo>
                    <a:cubicBezTo>
                      <a:pt x="9" y="23"/>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9" y="23"/>
                      <a:pt x="9" y="23"/>
                      <a:pt x="9" y="23"/>
                    </a:cubicBezTo>
                    <a:cubicBezTo>
                      <a:pt x="9" y="23"/>
                      <a:pt x="9" y="23"/>
                      <a:pt x="9" y="23"/>
                    </a:cubicBezTo>
                    <a:cubicBezTo>
                      <a:pt x="9" y="22"/>
                      <a:pt x="9" y="22"/>
                      <a:pt x="9" y="22"/>
                    </a:cubicBezTo>
                    <a:cubicBezTo>
                      <a:pt x="9" y="22"/>
                      <a:pt x="9" y="22"/>
                      <a:pt x="9" y="22"/>
                    </a:cubicBezTo>
                    <a:cubicBezTo>
                      <a:pt x="9" y="22"/>
                      <a:pt x="9" y="22"/>
                      <a:pt x="9" y="22"/>
                    </a:cubicBezTo>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moveTo>
                      <a:pt x="52" y="22"/>
                    </a:moveTo>
                    <a:cubicBezTo>
                      <a:pt x="52" y="22"/>
                      <a:pt x="52" y="22"/>
                      <a:pt x="52" y="22"/>
                    </a:cubicBezTo>
                    <a:cubicBezTo>
                      <a:pt x="52" y="22"/>
                      <a:pt x="52"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moveTo>
                      <a:pt x="5" y="21"/>
                    </a:moveTo>
                    <a:cubicBezTo>
                      <a:pt x="5" y="21"/>
                      <a:pt x="5" y="21"/>
                      <a:pt x="5" y="21"/>
                    </a:cubicBezTo>
                    <a:cubicBezTo>
                      <a:pt x="4" y="21"/>
                      <a:pt x="4" y="21"/>
                      <a:pt x="4" y="21"/>
                    </a:cubicBezTo>
                    <a:cubicBezTo>
                      <a:pt x="4" y="21"/>
                      <a:pt x="4" y="21"/>
                      <a:pt x="4" y="21"/>
                    </a:cubicBezTo>
                    <a:cubicBezTo>
                      <a:pt x="4" y="21"/>
                      <a:pt x="4" y="21"/>
                      <a:pt x="3" y="21"/>
                    </a:cubicBezTo>
                    <a:cubicBezTo>
                      <a:pt x="4" y="21"/>
                      <a:pt x="4" y="21"/>
                      <a:pt x="4" y="21"/>
                    </a:cubicBezTo>
                    <a:cubicBezTo>
                      <a:pt x="4" y="21"/>
                      <a:pt x="4" y="21"/>
                      <a:pt x="4" y="21"/>
                    </a:cubicBezTo>
                    <a:cubicBezTo>
                      <a:pt x="4" y="21"/>
                      <a:pt x="4" y="21"/>
                      <a:pt x="5" y="21"/>
                    </a:cubicBezTo>
                    <a:cubicBezTo>
                      <a:pt x="5" y="21"/>
                      <a:pt x="5" y="21"/>
                      <a:pt x="5" y="21"/>
                    </a:cubicBezTo>
                    <a:cubicBezTo>
                      <a:pt x="5" y="21"/>
                      <a:pt x="5" y="21"/>
                      <a:pt x="6" y="21"/>
                    </a:cubicBezTo>
                    <a:cubicBezTo>
                      <a:pt x="6" y="21"/>
                      <a:pt x="6" y="21"/>
                      <a:pt x="6" y="21"/>
                    </a:cubicBezTo>
                    <a:cubicBezTo>
                      <a:pt x="7" y="21"/>
                      <a:pt x="7" y="22"/>
                      <a:pt x="7" y="22"/>
                    </a:cubicBezTo>
                    <a:cubicBezTo>
                      <a:pt x="7" y="22"/>
                      <a:pt x="8" y="22"/>
                      <a:pt x="8" y="22"/>
                    </a:cubicBezTo>
                    <a:cubicBezTo>
                      <a:pt x="8" y="22"/>
                      <a:pt x="7" y="22"/>
                      <a:pt x="7" y="22"/>
                    </a:cubicBezTo>
                    <a:cubicBezTo>
                      <a:pt x="7" y="21"/>
                      <a:pt x="7" y="21"/>
                      <a:pt x="6" y="21"/>
                    </a:cubicBezTo>
                    <a:cubicBezTo>
                      <a:pt x="6" y="21"/>
                      <a:pt x="6" y="21"/>
                      <a:pt x="6" y="21"/>
                    </a:cubicBezTo>
                    <a:cubicBezTo>
                      <a:pt x="5" y="21"/>
                      <a:pt x="5" y="21"/>
                      <a:pt x="5" y="21"/>
                    </a:cubicBezTo>
                    <a:moveTo>
                      <a:pt x="53" y="20"/>
                    </a:moveTo>
                    <a:cubicBezTo>
                      <a:pt x="53" y="20"/>
                      <a:pt x="53" y="20"/>
                      <a:pt x="52" y="20"/>
                    </a:cubicBezTo>
                    <a:cubicBezTo>
                      <a:pt x="52" y="21"/>
                      <a:pt x="52" y="21"/>
                      <a:pt x="52" y="21"/>
                    </a:cubicBezTo>
                    <a:cubicBezTo>
                      <a:pt x="52" y="21"/>
                      <a:pt x="52" y="21"/>
                      <a:pt x="52" y="21"/>
                    </a:cubicBezTo>
                    <a:cubicBezTo>
                      <a:pt x="52" y="21"/>
                      <a:pt x="52" y="22"/>
                      <a:pt x="52" y="22"/>
                    </a:cubicBezTo>
                    <a:cubicBezTo>
                      <a:pt x="52" y="22"/>
                      <a:pt x="52" y="21"/>
                      <a:pt x="52" y="21"/>
                    </a:cubicBezTo>
                    <a:cubicBezTo>
                      <a:pt x="52" y="21"/>
                      <a:pt x="52" y="21"/>
                      <a:pt x="52" y="21"/>
                    </a:cubicBezTo>
                    <a:cubicBezTo>
                      <a:pt x="52" y="21"/>
                      <a:pt x="52" y="21"/>
                      <a:pt x="52" y="20"/>
                    </a:cubicBezTo>
                    <a:cubicBezTo>
                      <a:pt x="53" y="20"/>
                      <a:pt x="53" y="20"/>
                      <a:pt x="53" y="20"/>
                    </a:cubicBezTo>
                    <a:moveTo>
                      <a:pt x="53" y="20"/>
                    </a:move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moveTo>
                      <a:pt x="53" y="20"/>
                    </a:move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moveTo>
                      <a:pt x="54" y="20"/>
                    </a:moveTo>
                    <a:cubicBezTo>
                      <a:pt x="54"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4" y="20"/>
                      <a:pt x="54" y="20"/>
                    </a:cubicBezTo>
                    <a:moveTo>
                      <a:pt x="0" y="19"/>
                    </a:move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moveTo>
                      <a:pt x="28" y="13"/>
                    </a:moveTo>
                    <a:cubicBezTo>
                      <a:pt x="28" y="13"/>
                      <a:pt x="28" y="13"/>
                      <a:pt x="28" y="14"/>
                    </a:cubicBezTo>
                    <a:cubicBezTo>
                      <a:pt x="28" y="14"/>
                      <a:pt x="28" y="14"/>
                      <a:pt x="27" y="14"/>
                    </a:cubicBezTo>
                    <a:cubicBezTo>
                      <a:pt x="27" y="14"/>
                      <a:pt x="27" y="14"/>
                      <a:pt x="27" y="14"/>
                    </a:cubicBezTo>
                    <a:cubicBezTo>
                      <a:pt x="27" y="14"/>
                      <a:pt x="27" y="14"/>
                      <a:pt x="27" y="14"/>
                    </a:cubicBezTo>
                    <a:cubicBezTo>
                      <a:pt x="27" y="14"/>
                      <a:pt x="27" y="15"/>
                      <a:pt x="27" y="15"/>
                    </a:cubicBezTo>
                    <a:cubicBezTo>
                      <a:pt x="27" y="15"/>
                      <a:pt x="27" y="15"/>
                      <a:pt x="27" y="15"/>
                    </a:cubicBezTo>
                    <a:cubicBezTo>
                      <a:pt x="27" y="15"/>
                      <a:pt x="26" y="15"/>
                      <a:pt x="26" y="15"/>
                    </a:cubicBezTo>
                    <a:cubicBezTo>
                      <a:pt x="26" y="15"/>
                      <a:pt x="26" y="15"/>
                      <a:pt x="26" y="15"/>
                    </a:cubicBezTo>
                    <a:cubicBezTo>
                      <a:pt x="26" y="15"/>
                      <a:pt x="25" y="15"/>
                      <a:pt x="25" y="15"/>
                    </a:cubicBezTo>
                    <a:cubicBezTo>
                      <a:pt x="25" y="15"/>
                      <a:pt x="25" y="15"/>
                      <a:pt x="24" y="15"/>
                    </a:cubicBezTo>
                    <a:cubicBezTo>
                      <a:pt x="24" y="15"/>
                      <a:pt x="24" y="15"/>
                      <a:pt x="24" y="15"/>
                    </a:cubicBezTo>
                    <a:cubicBezTo>
                      <a:pt x="24"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1" y="14"/>
                      <a:pt x="21" y="14"/>
                      <a:pt x="20" y="14"/>
                    </a:cubicBezTo>
                    <a:cubicBezTo>
                      <a:pt x="19" y="14"/>
                      <a:pt x="19" y="15"/>
                      <a:pt x="18" y="15"/>
                    </a:cubicBezTo>
                    <a:cubicBezTo>
                      <a:pt x="17" y="15"/>
                      <a:pt x="17" y="15"/>
                      <a:pt x="16" y="15"/>
                    </a:cubicBezTo>
                    <a:cubicBezTo>
                      <a:pt x="16" y="15"/>
                      <a:pt x="16" y="16"/>
                      <a:pt x="15" y="16"/>
                    </a:cubicBezTo>
                    <a:cubicBezTo>
                      <a:pt x="15" y="16"/>
                      <a:pt x="15" y="16"/>
                      <a:pt x="15" y="16"/>
                    </a:cubicBezTo>
                    <a:cubicBezTo>
                      <a:pt x="14" y="16"/>
                      <a:pt x="14" y="17"/>
                      <a:pt x="14" y="17"/>
                    </a:cubicBezTo>
                    <a:cubicBezTo>
                      <a:pt x="14" y="17"/>
                      <a:pt x="13" y="17"/>
                      <a:pt x="13" y="17"/>
                    </a:cubicBezTo>
                    <a:cubicBezTo>
                      <a:pt x="13" y="17"/>
                      <a:pt x="13" y="17"/>
                      <a:pt x="12" y="17"/>
                    </a:cubicBezTo>
                    <a:cubicBezTo>
                      <a:pt x="12" y="17"/>
                      <a:pt x="12" y="17"/>
                      <a:pt x="12" y="17"/>
                    </a:cubicBezTo>
                    <a:cubicBezTo>
                      <a:pt x="12" y="17"/>
                      <a:pt x="11" y="17"/>
                      <a:pt x="11" y="17"/>
                    </a:cubicBezTo>
                    <a:cubicBezTo>
                      <a:pt x="11" y="17"/>
                      <a:pt x="11" y="17"/>
                      <a:pt x="10" y="17"/>
                    </a:cubicBezTo>
                    <a:cubicBezTo>
                      <a:pt x="10" y="17"/>
                      <a:pt x="10" y="16"/>
                      <a:pt x="10" y="16"/>
                    </a:cubicBezTo>
                    <a:cubicBezTo>
                      <a:pt x="10" y="16"/>
                      <a:pt x="10" y="16"/>
                      <a:pt x="9" y="16"/>
                    </a:cubicBezTo>
                    <a:cubicBezTo>
                      <a:pt x="9" y="16"/>
                      <a:pt x="9" y="16"/>
                      <a:pt x="9" y="16"/>
                    </a:cubicBezTo>
                    <a:cubicBezTo>
                      <a:pt x="9" y="16"/>
                      <a:pt x="8" y="16"/>
                      <a:pt x="8" y="16"/>
                    </a:cubicBezTo>
                    <a:cubicBezTo>
                      <a:pt x="8" y="16"/>
                      <a:pt x="8" y="16"/>
                      <a:pt x="8" y="16"/>
                    </a:cubicBezTo>
                    <a:cubicBezTo>
                      <a:pt x="8" y="16"/>
                      <a:pt x="7" y="16"/>
                      <a:pt x="7" y="16"/>
                    </a:cubicBezTo>
                    <a:cubicBezTo>
                      <a:pt x="7" y="16"/>
                      <a:pt x="7" y="16"/>
                      <a:pt x="7" y="16"/>
                    </a:cubicBezTo>
                    <a:cubicBezTo>
                      <a:pt x="6" y="16"/>
                      <a:pt x="6" y="16"/>
                      <a:pt x="6" y="16"/>
                    </a:cubicBezTo>
                    <a:cubicBezTo>
                      <a:pt x="6" y="16"/>
                      <a:pt x="6" y="17"/>
                      <a:pt x="6" y="17"/>
                    </a:cubicBezTo>
                    <a:cubicBezTo>
                      <a:pt x="5" y="17"/>
                      <a:pt x="5" y="17"/>
                      <a:pt x="5" y="17"/>
                    </a:cubicBezTo>
                    <a:cubicBezTo>
                      <a:pt x="5" y="17"/>
                      <a:pt x="5" y="17"/>
                      <a:pt x="5" y="17"/>
                    </a:cubicBezTo>
                    <a:cubicBezTo>
                      <a:pt x="5" y="18"/>
                      <a:pt x="5" y="18"/>
                      <a:pt x="5" y="18"/>
                    </a:cubicBezTo>
                    <a:cubicBezTo>
                      <a:pt x="4" y="18"/>
                      <a:pt x="4" y="18"/>
                      <a:pt x="4" y="18"/>
                    </a:cubicBezTo>
                    <a:cubicBezTo>
                      <a:pt x="4" y="18"/>
                      <a:pt x="4" y="18"/>
                      <a:pt x="4" y="18"/>
                    </a:cubicBezTo>
                    <a:cubicBezTo>
                      <a:pt x="4" y="18"/>
                      <a:pt x="3" y="17"/>
                      <a:pt x="3" y="17"/>
                    </a:cubicBezTo>
                    <a:cubicBezTo>
                      <a:pt x="3" y="17"/>
                      <a:pt x="3" y="17"/>
                      <a:pt x="3" y="17"/>
                    </a:cubicBezTo>
                    <a:cubicBezTo>
                      <a:pt x="3" y="17"/>
                      <a:pt x="2" y="17"/>
                      <a:pt x="2" y="17"/>
                    </a:cubicBezTo>
                    <a:cubicBezTo>
                      <a:pt x="2" y="17"/>
                      <a:pt x="2" y="16"/>
                      <a:pt x="2" y="16"/>
                    </a:cubicBezTo>
                    <a:cubicBezTo>
                      <a:pt x="2" y="16"/>
                      <a:pt x="1" y="16"/>
                      <a:pt x="1" y="16"/>
                    </a:cubicBezTo>
                    <a:cubicBezTo>
                      <a:pt x="1" y="16"/>
                      <a:pt x="1" y="16"/>
                      <a:pt x="1" y="16"/>
                    </a:cubicBezTo>
                    <a:cubicBezTo>
                      <a:pt x="1" y="16"/>
                      <a:pt x="1"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2" y="16"/>
                      <a:pt x="2" y="16"/>
                    </a:cubicBezTo>
                    <a:cubicBezTo>
                      <a:pt x="2" y="16"/>
                      <a:pt x="2" y="17"/>
                      <a:pt x="2" y="17"/>
                    </a:cubicBezTo>
                    <a:cubicBezTo>
                      <a:pt x="2" y="17"/>
                      <a:pt x="3" y="17"/>
                      <a:pt x="3" y="17"/>
                    </a:cubicBezTo>
                    <a:cubicBezTo>
                      <a:pt x="3" y="17"/>
                      <a:pt x="3" y="17"/>
                      <a:pt x="3" y="17"/>
                    </a:cubicBezTo>
                    <a:cubicBezTo>
                      <a:pt x="3" y="17"/>
                      <a:pt x="4" y="18"/>
                      <a:pt x="4" y="18"/>
                    </a:cubicBezTo>
                    <a:cubicBezTo>
                      <a:pt x="4" y="18"/>
                      <a:pt x="4" y="18"/>
                      <a:pt x="4" y="18"/>
                    </a:cubicBezTo>
                    <a:cubicBezTo>
                      <a:pt x="4" y="18"/>
                      <a:pt x="4" y="18"/>
                      <a:pt x="5" y="18"/>
                    </a:cubicBezTo>
                    <a:cubicBezTo>
                      <a:pt x="5" y="18"/>
                      <a:pt x="5" y="18"/>
                      <a:pt x="5" y="17"/>
                    </a:cubicBezTo>
                    <a:cubicBezTo>
                      <a:pt x="5" y="17"/>
                      <a:pt x="5" y="17"/>
                      <a:pt x="5" y="17"/>
                    </a:cubicBezTo>
                    <a:cubicBezTo>
                      <a:pt x="5" y="17"/>
                      <a:pt x="5" y="17"/>
                      <a:pt x="6" y="17"/>
                    </a:cubicBezTo>
                    <a:cubicBezTo>
                      <a:pt x="6" y="17"/>
                      <a:pt x="6" y="16"/>
                      <a:pt x="6" y="16"/>
                    </a:cubicBezTo>
                    <a:cubicBezTo>
                      <a:pt x="6" y="16"/>
                      <a:pt x="6" y="16"/>
                      <a:pt x="7" y="16"/>
                    </a:cubicBezTo>
                    <a:cubicBezTo>
                      <a:pt x="7" y="16"/>
                      <a:pt x="7" y="16"/>
                      <a:pt x="7" y="16"/>
                    </a:cubicBezTo>
                    <a:cubicBezTo>
                      <a:pt x="7" y="16"/>
                      <a:pt x="8" y="16"/>
                      <a:pt x="8" y="16"/>
                    </a:cubicBezTo>
                    <a:cubicBezTo>
                      <a:pt x="8" y="16"/>
                      <a:pt x="8" y="16"/>
                      <a:pt x="8" y="16"/>
                    </a:cubicBezTo>
                    <a:cubicBezTo>
                      <a:pt x="8" y="16"/>
                      <a:pt x="9" y="16"/>
                      <a:pt x="9" y="16"/>
                    </a:cubicBezTo>
                    <a:cubicBezTo>
                      <a:pt x="9" y="16"/>
                      <a:pt x="9" y="16"/>
                      <a:pt x="9" y="16"/>
                    </a:cubicBezTo>
                    <a:cubicBezTo>
                      <a:pt x="10" y="16"/>
                      <a:pt x="10" y="16"/>
                      <a:pt x="10" y="16"/>
                    </a:cubicBezTo>
                    <a:cubicBezTo>
                      <a:pt x="10" y="16"/>
                      <a:pt x="10" y="17"/>
                      <a:pt x="10" y="17"/>
                    </a:cubicBezTo>
                    <a:cubicBezTo>
                      <a:pt x="11" y="17"/>
                      <a:pt x="11" y="17"/>
                      <a:pt x="11" y="17"/>
                    </a:cubicBezTo>
                    <a:cubicBezTo>
                      <a:pt x="11" y="17"/>
                      <a:pt x="12" y="17"/>
                      <a:pt x="12" y="17"/>
                    </a:cubicBezTo>
                    <a:cubicBezTo>
                      <a:pt x="12" y="17"/>
                      <a:pt x="12" y="17"/>
                      <a:pt x="12" y="17"/>
                    </a:cubicBezTo>
                    <a:cubicBezTo>
                      <a:pt x="13" y="17"/>
                      <a:pt x="13" y="17"/>
                      <a:pt x="13" y="17"/>
                    </a:cubicBezTo>
                    <a:cubicBezTo>
                      <a:pt x="13" y="17"/>
                      <a:pt x="14" y="17"/>
                      <a:pt x="14" y="17"/>
                    </a:cubicBezTo>
                    <a:cubicBezTo>
                      <a:pt x="14" y="17"/>
                      <a:pt x="14" y="16"/>
                      <a:pt x="15" y="16"/>
                    </a:cubicBezTo>
                    <a:cubicBezTo>
                      <a:pt x="15" y="16"/>
                      <a:pt x="15" y="16"/>
                      <a:pt x="15" y="16"/>
                    </a:cubicBezTo>
                    <a:cubicBezTo>
                      <a:pt x="16" y="16"/>
                      <a:pt x="16" y="15"/>
                      <a:pt x="16" y="15"/>
                    </a:cubicBezTo>
                    <a:cubicBezTo>
                      <a:pt x="17" y="15"/>
                      <a:pt x="17" y="15"/>
                      <a:pt x="18" y="15"/>
                    </a:cubicBezTo>
                    <a:cubicBezTo>
                      <a:pt x="19" y="15"/>
                      <a:pt x="19" y="14"/>
                      <a:pt x="20" y="14"/>
                    </a:cubicBezTo>
                    <a:cubicBezTo>
                      <a:pt x="21" y="14"/>
                      <a:pt x="21" y="14"/>
                      <a:pt x="22" y="14"/>
                    </a:cubicBezTo>
                    <a:cubicBezTo>
                      <a:pt x="22" y="14"/>
                      <a:pt x="22" y="14"/>
                      <a:pt x="23" y="14"/>
                    </a:cubicBezTo>
                    <a:cubicBezTo>
                      <a:pt x="23" y="14"/>
                      <a:pt x="23" y="14"/>
                      <a:pt x="23" y="14"/>
                    </a:cubicBezTo>
                    <a:cubicBezTo>
                      <a:pt x="23" y="14"/>
                      <a:pt x="23" y="14"/>
                      <a:pt x="23" y="14"/>
                    </a:cubicBezTo>
                    <a:cubicBezTo>
                      <a:pt x="23" y="14"/>
                      <a:pt x="23" y="14"/>
                      <a:pt x="23" y="14"/>
                    </a:cubicBezTo>
                    <a:cubicBezTo>
                      <a:pt x="23" y="14"/>
                      <a:pt x="24" y="14"/>
                      <a:pt x="24" y="15"/>
                    </a:cubicBezTo>
                    <a:cubicBezTo>
                      <a:pt x="24" y="15"/>
                      <a:pt x="24" y="15"/>
                      <a:pt x="24" y="15"/>
                    </a:cubicBezTo>
                    <a:cubicBezTo>
                      <a:pt x="25" y="15"/>
                      <a:pt x="25" y="15"/>
                      <a:pt x="25" y="15"/>
                    </a:cubicBezTo>
                    <a:cubicBezTo>
                      <a:pt x="25" y="15"/>
                      <a:pt x="26" y="15"/>
                      <a:pt x="26" y="15"/>
                    </a:cubicBezTo>
                    <a:cubicBezTo>
                      <a:pt x="26" y="15"/>
                      <a:pt x="26" y="15"/>
                      <a:pt x="26" y="15"/>
                    </a:cubicBezTo>
                    <a:cubicBezTo>
                      <a:pt x="26" y="15"/>
                      <a:pt x="27" y="15"/>
                      <a:pt x="27" y="15"/>
                    </a:cubicBezTo>
                    <a:cubicBezTo>
                      <a:pt x="27" y="15"/>
                      <a:pt x="27" y="15"/>
                      <a:pt x="27" y="15"/>
                    </a:cubicBezTo>
                    <a:cubicBezTo>
                      <a:pt x="27" y="15"/>
                      <a:pt x="27" y="14"/>
                      <a:pt x="27" y="14"/>
                    </a:cubicBezTo>
                    <a:cubicBezTo>
                      <a:pt x="27" y="14"/>
                      <a:pt x="27" y="14"/>
                      <a:pt x="27" y="14"/>
                    </a:cubicBezTo>
                    <a:cubicBezTo>
                      <a:pt x="27" y="14"/>
                      <a:pt x="27" y="14"/>
                      <a:pt x="27" y="14"/>
                    </a:cubicBezTo>
                    <a:cubicBezTo>
                      <a:pt x="28" y="14"/>
                      <a:pt x="28" y="14"/>
                      <a:pt x="28" y="14"/>
                    </a:cubicBezTo>
                    <a:cubicBezTo>
                      <a:pt x="28" y="13"/>
                      <a:pt x="28" y="13"/>
                      <a:pt x="28" y="13"/>
                    </a:cubicBezTo>
                    <a:moveTo>
                      <a:pt x="59" y="11"/>
                    </a:move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moveTo>
                      <a:pt x="59" y="11"/>
                    </a:move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moveTo>
                      <a:pt x="59" y="10"/>
                    </a:moveTo>
                    <a:cubicBezTo>
                      <a:pt x="59" y="10"/>
                      <a:pt x="59" y="10"/>
                      <a:pt x="59" y="10"/>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0"/>
                    </a:cubicBezTo>
                    <a:cubicBezTo>
                      <a:pt x="59" y="10"/>
                      <a:pt x="59" y="10"/>
                      <a:pt x="59" y="10"/>
                    </a:cubicBezTo>
                    <a:moveTo>
                      <a:pt x="59" y="10"/>
                    </a:move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moveTo>
                      <a:pt x="59" y="10"/>
                    </a:move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moveTo>
                      <a:pt x="35" y="4"/>
                    </a:moveTo>
                    <a:cubicBezTo>
                      <a:pt x="35" y="4"/>
                      <a:pt x="36" y="4"/>
                      <a:pt x="36" y="4"/>
                    </a:cubicBezTo>
                    <a:cubicBezTo>
                      <a:pt x="36" y="4"/>
                      <a:pt x="36" y="4"/>
                      <a:pt x="36" y="4"/>
                    </a:cubicBezTo>
                    <a:cubicBezTo>
                      <a:pt x="37" y="4"/>
                      <a:pt x="37" y="4"/>
                      <a:pt x="37" y="4"/>
                    </a:cubicBezTo>
                    <a:cubicBezTo>
                      <a:pt x="37" y="4"/>
                      <a:pt x="38" y="4"/>
                      <a:pt x="38" y="4"/>
                    </a:cubicBezTo>
                    <a:cubicBezTo>
                      <a:pt x="38" y="4"/>
                      <a:pt x="37" y="4"/>
                      <a:pt x="37" y="4"/>
                    </a:cubicBezTo>
                    <a:cubicBezTo>
                      <a:pt x="37" y="4"/>
                      <a:pt x="37" y="4"/>
                      <a:pt x="36" y="4"/>
                    </a:cubicBezTo>
                    <a:cubicBezTo>
                      <a:pt x="36" y="4"/>
                      <a:pt x="36" y="4"/>
                      <a:pt x="36" y="4"/>
                    </a:cubicBezTo>
                    <a:cubicBezTo>
                      <a:pt x="36" y="4"/>
                      <a:pt x="35" y="4"/>
                      <a:pt x="35" y="4"/>
                    </a:cubicBezTo>
                    <a:moveTo>
                      <a:pt x="44" y="0"/>
                    </a:moveTo>
                    <a:cubicBezTo>
                      <a:pt x="44" y="0"/>
                      <a:pt x="44" y="0"/>
                      <a:pt x="43" y="0"/>
                    </a:cubicBezTo>
                    <a:cubicBezTo>
                      <a:pt x="43" y="1"/>
                      <a:pt x="43" y="1"/>
                      <a:pt x="43" y="1"/>
                    </a:cubicBezTo>
                    <a:cubicBezTo>
                      <a:pt x="43" y="2"/>
                      <a:pt x="43" y="2"/>
                      <a:pt x="43" y="2"/>
                    </a:cubicBezTo>
                    <a:cubicBezTo>
                      <a:pt x="43" y="3"/>
                      <a:pt x="43" y="3"/>
                      <a:pt x="42" y="3"/>
                    </a:cubicBezTo>
                    <a:cubicBezTo>
                      <a:pt x="42" y="3"/>
                      <a:pt x="42" y="4"/>
                      <a:pt x="42" y="4"/>
                    </a:cubicBezTo>
                    <a:cubicBezTo>
                      <a:pt x="41" y="4"/>
                      <a:pt x="41" y="4"/>
                      <a:pt x="41" y="4"/>
                    </a:cubicBezTo>
                    <a:cubicBezTo>
                      <a:pt x="40" y="4"/>
                      <a:pt x="40" y="4"/>
                      <a:pt x="40" y="4"/>
                    </a:cubicBezTo>
                    <a:cubicBezTo>
                      <a:pt x="39" y="4"/>
                      <a:pt x="39"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40" y="4"/>
                    </a:cubicBezTo>
                    <a:cubicBezTo>
                      <a:pt x="40" y="4"/>
                      <a:pt x="40" y="4"/>
                      <a:pt x="41" y="4"/>
                    </a:cubicBezTo>
                    <a:cubicBezTo>
                      <a:pt x="41" y="4"/>
                      <a:pt x="41" y="4"/>
                      <a:pt x="42" y="4"/>
                    </a:cubicBezTo>
                    <a:cubicBezTo>
                      <a:pt x="42" y="4"/>
                      <a:pt x="42" y="3"/>
                      <a:pt x="42" y="3"/>
                    </a:cubicBezTo>
                    <a:cubicBezTo>
                      <a:pt x="43" y="3"/>
                      <a:pt x="43" y="3"/>
                      <a:pt x="43" y="2"/>
                    </a:cubicBezTo>
                    <a:cubicBezTo>
                      <a:pt x="43" y="2"/>
                      <a:pt x="43" y="2"/>
                      <a:pt x="43" y="1"/>
                    </a:cubicBezTo>
                    <a:cubicBezTo>
                      <a:pt x="43" y="1"/>
                      <a:pt x="43" y="1"/>
                      <a:pt x="43" y="0"/>
                    </a:cubicBezTo>
                    <a:cubicBezTo>
                      <a:pt x="44" y="0"/>
                      <a:pt x="44" y="0"/>
                      <a:pt x="44" y="0"/>
                    </a:cubicBezTo>
                    <a:cubicBezTo>
                      <a:pt x="44" y="0"/>
                      <a:pt x="44" y="0"/>
                      <a:pt x="45" y="0"/>
                    </a:cubicBezTo>
                    <a:cubicBezTo>
                      <a:pt x="46" y="0"/>
                      <a:pt x="46" y="0"/>
                      <a:pt x="47" y="0"/>
                    </a:cubicBezTo>
                    <a:cubicBezTo>
                      <a:pt x="48" y="0"/>
                      <a:pt x="48" y="0"/>
                      <a:pt x="49" y="1"/>
                    </a:cubicBezTo>
                    <a:cubicBezTo>
                      <a:pt x="50" y="1"/>
                      <a:pt x="50" y="1"/>
                      <a:pt x="51" y="2"/>
                    </a:cubicBezTo>
                    <a:cubicBezTo>
                      <a:pt x="51" y="2"/>
                      <a:pt x="51" y="2"/>
                      <a:pt x="51" y="3"/>
                    </a:cubicBezTo>
                    <a:cubicBezTo>
                      <a:pt x="52" y="3"/>
                      <a:pt x="52" y="3"/>
                      <a:pt x="52" y="3"/>
                    </a:cubicBezTo>
                    <a:cubicBezTo>
                      <a:pt x="53" y="3"/>
                      <a:pt x="53" y="3"/>
                      <a:pt x="53" y="3"/>
                    </a:cubicBezTo>
                    <a:cubicBezTo>
                      <a:pt x="54" y="3"/>
                      <a:pt x="54" y="3"/>
                      <a:pt x="54" y="3"/>
                    </a:cubicBezTo>
                    <a:cubicBezTo>
                      <a:pt x="55" y="3"/>
                      <a:pt x="55" y="3"/>
                      <a:pt x="55" y="3"/>
                    </a:cubicBezTo>
                    <a:cubicBezTo>
                      <a:pt x="55" y="3"/>
                      <a:pt x="56" y="3"/>
                      <a:pt x="56" y="3"/>
                    </a:cubicBezTo>
                    <a:cubicBezTo>
                      <a:pt x="56" y="3"/>
                      <a:pt x="56" y="3"/>
                      <a:pt x="57" y="3"/>
                    </a:cubicBezTo>
                    <a:cubicBezTo>
                      <a:pt x="57" y="3"/>
                      <a:pt x="57" y="3"/>
                      <a:pt x="57" y="3"/>
                    </a:cubicBezTo>
                    <a:cubicBezTo>
                      <a:pt x="57" y="3"/>
                      <a:pt x="57" y="3"/>
                      <a:pt x="57" y="3"/>
                    </a:cubicBezTo>
                    <a:cubicBezTo>
                      <a:pt x="56" y="3"/>
                      <a:pt x="56" y="3"/>
                      <a:pt x="56" y="3"/>
                    </a:cubicBezTo>
                    <a:cubicBezTo>
                      <a:pt x="56" y="3"/>
                      <a:pt x="55" y="3"/>
                      <a:pt x="55" y="3"/>
                    </a:cubicBezTo>
                    <a:cubicBezTo>
                      <a:pt x="55" y="3"/>
                      <a:pt x="55" y="3"/>
                      <a:pt x="54" y="3"/>
                    </a:cubicBezTo>
                    <a:cubicBezTo>
                      <a:pt x="54" y="3"/>
                      <a:pt x="54" y="3"/>
                      <a:pt x="53" y="3"/>
                    </a:cubicBezTo>
                    <a:cubicBezTo>
                      <a:pt x="53" y="3"/>
                      <a:pt x="53" y="3"/>
                      <a:pt x="52" y="3"/>
                    </a:cubicBezTo>
                    <a:cubicBezTo>
                      <a:pt x="52" y="3"/>
                      <a:pt x="52" y="3"/>
                      <a:pt x="51" y="3"/>
                    </a:cubicBezTo>
                    <a:cubicBezTo>
                      <a:pt x="51" y="2"/>
                      <a:pt x="51" y="2"/>
                      <a:pt x="51" y="2"/>
                    </a:cubicBezTo>
                    <a:cubicBezTo>
                      <a:pt x="50" y="1"/>
                      <a:pt x="50" y="1"/>
                      <a:pt x="49" y="1"/>
                    </a:cubicBezTo>
                    <a:cubicBezTo>
                      <a:pt x="48" y="0"/>
                      <a:pt x="48" y="0"/>
                      <a:pt x="47" y="0"/>
                    </a:cubicBezTo>
                    <a:cubicBezTo>
                      <a:pt x="46" y="0"/>
                      <a:pt x="46" y="0"/>
                      <a:pt x="45" y="0"/>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5" name="Freeform 139">
                <a:extLst>
                  <a:ext uri="{FF2B5EF4-FFF2-40B4-BE49-F238E27FC236}">
                    <a16:creationId xmlns:a16="http://schemas.microsoft.com/office/drawing/2014/main" id="{0F64C99B-CA0A-CF44-A964-F35B13F6697D}"/>
                  </a:ext>
                </a:extLst>
              </p:cNvPr>
              <p:cNvSpPr>
                <a:spLocks/>
              </p:cNvSpPr>
              <p:nvPr/>
            </p:nvSpPr>
            <p:spPr bwMode="auto">
              <a:xfrm>
                <a:off x="3867" y="766"/>
                <a:ext cx="57" cy="31"/>
              </a:xfrm>
              <a:custGeom>
                <a:avLst/>
                <a:gdLst>
                  <a:gd name="T0" fmla="*/ 35 w 53"/>
                  <a:gd name="T1" fmla="*/ 2 h 29"/>
                  <a:gd name="T2" fmla="*/ 30 w 53"/>
                  <a:gd name="T3" fmla="*/ 5 h 29"/>
                  <a:gd name="T4" fmla="*/ 22 w 53"/>
                  <a:gd name="T5" fmla="*/ 7 h 29"/>
                  <a:gd name="T6" fmla="*/ 17 w 53"/>
                  <a:gd name="T7" fmla="*/ 9 h 29"/>
                  <a:gd name="T8" fmla="*/ 10 w 53"/>
                  <a:gd name="T9" fmla="*/ 9 h 29"/>
                  <a:gd name="T10" fmla="*/ 8 w 53"/>
                  <a:gd name="T11" fmla="*/ 8 h 29"/>
                  <a:gd name="T12" fmla="*/ 8 w 53"/>
                  <a:gd name="T13" fmla="*/ 7 h 29"/>
                  <a:gd name="T14" fmla="*/ 7 w 53"/>
                  <a:gd name="T15" fmla="*/ 8 h 29"/>
                  <a:gd name="T16" fmla="*/ 5 w 53"/>
                  <a:gd name="T17" fmla="*/ 11 h 29"/>
                  <a:gd name="T18" fmla="*/ 3 w 53"/>
                  <a:gd name="T19" fmla="*/ 11 h 29"/>
                  <a:gd name="T20" fmla="*/ 3 w 53"/>
                  <a:gd name="T21" fmla="*/ 12 h 29"/>
                  <a:gd name="T22" fmla="*/ 2 w 53"/>
                  <a:gd name="T23" fmla="*/ 14 h 29"/>
                  <a:gd name="T24" fmla="*/ 2 w 53"/>
                  <a:gd name="T25" fmla="*/ 16 h 29"/>
                  <a:gd name="T26" fmla="*/ 0 w 53"/>
                  <a:gd name="T27" fmla="*/ 18 h 29"/>
                  <a:gd name="T28" fmla="*/ 0 w 53"/>
                  <a:gd name="T29" fmla="*/ 19 h 29"/>
                  <a:gd name="T30" fmla="*/ 0 w 53"/>
                  <a:gd name="T31" fmla="*/ 20 h 29"/>
                  <a:gd name="T32" fmla="*/ 0 w 53"/>
                  <a:gd name="T33" fmla="*/ 20 h 29"/>
                  <a:gd name="T34" fmla="*/ 1 w 53"/>
                  <a:gd name="T35" fmla="*/ 20 h 29"/>
                  <a:gd name="T36" fmla="*/ 2 w 53"/>
                  <a:gd name="T37" fmla="*/ 22 h 29"/>
                  <a:gd name="T38" fmla="*/ 8 w 53"/>
                  <a:gd name="T39" fmla="*/ 27 h 29"/>
                  <a:gd name="T40" fmla="*/ 14 w 53"/>
                  <a:gd name="T41" fmla="*/ 29 h 29"/>
                  <a:gd name="T42" fmla="*/ 16 w 53"/>
                  <a:gd name="T43" fmla="*/ 29 h 29"/>
                  <a:gd name="T44" fmla="*/ 19 w 53"/>
                  <a:gd name="T45" fmla="*/ 28 h 29"/>
                  <a:gd name="T46" fmla="*/ 21 w 53"/>
                  <a:gd name="T47" fmla="*/ 28 h 29"/>
                  <a:gd name="T48" fmla="*/ 27 w 53"/>
                  <a:gd name="T49" fmla="*/ 26 h 29"/>
                  <a:gd name="T50" fmla="*/ 28 w 53"/>
                  <a:gd name="T51" fmla="*/ 26 h 29"/>
                  <a:gd name="T52" fmla="*/ 32 w 53"/>
                  <a:gd name="T53" fmla="*/ 27 h 29"/>
                  <a:gd name="T54" fmla="*/ 32 w 53"/>
                  <a:gd name="T55" fmla="*/ 27 h 29"/>
                  <a:gd name="T56" fmla="*/ 34 w 53"/>
                  <a:gd name="T57" fmla="*/ 27 h 29"/>
                  <a:gd name="T58" fmla="*/ 34 w 53"/>
                  <a:gd name="T59" fmla="*/ 27 h 29"/>
                  <a:gd name="T60" fmla="*/ 35 w 53"/>
                  <a:gd name="T61" fmla="*/ 26 h 29"/>
                  <a:gd name="T62" fmla="*/ 39 w 53"/>
                  <a:gd name="T63" fmla="*/ 24 h 29"/>
                  <a:gd name="T64" fmla="*/ 44 w 53"/>
                  <a:gd name="T65" fmla="*/ 16 h 29"/>
                  <a:gd name="T66" fmla="*/ 46 w 53"/>
                  <a:gd name="T67" fmla="*/ 11 h 29"/>
                  <a:gd name="T68" fmla="*/ 48 w 53"/>
                  <a:gd name="T69" fmla="*/ 10 h 29"/>
                  <a:gd name="T70" fmla="*/ 52 w 53"/>
                  <a:gd name="T71" fmla="*/ 8 h 29"/>
                  <a:gd name="T72" fmla="*/ 53 w 53"/>
                  <a:gd name="T73" fmla="*/ 7 h 29"/>
                  <a:gd name="T74" fmla="*/ 52 w 53"/>
                  <a:gd name="T75" fmla="*/ 6 h 29"/>
                  <a:gd name="T76" fmla="*/ 52 w 53"/>
                  <a:gd name="T77" fmla="*/ 6 h 29"/>
                  <a:gd name="T78" fmla="*/ 51 w 53"/>
                  <a:gd name="T79" fmla="*/ 6 h 29"/>
                  <a:gd name="T80" fmla="*/ 51 w 53"/>
                  <a:gd name="T81" fmla="*/ 6 h 29"/>
                  <a:gd name="T82" fmla="*/ 51 w 53"/>
                  <a:gd name="T83" fmla="*/ 6 h 29"/>
                  <a:gd name="T84" fmla="*/ 49 w 53"/>
                  <a:gd name="T85" fmla="*/ 5 h 29"/>
                  <a:gd name="T86" fmla="*/ 49 w 53"/>
                  <a:gd name="T87" fmla="*/ 5 h 29"/>
                  <a:gd name="T88" fmla="*/ 45 w 53"/>
                  <a:gd name="T89" fmla="*/ 3 h 29"/>
                  <a:gd name="T90" fmla="*/ 45 w 53"/>
                  <a:gd name="T91" fmla="*/ 3 h 29"/>
                  <a:gd name="T92" fmla="*/ 45 w 53"/>
                  <a:gd name="T93" fmla="*/ 3 h 29"/>
                  <a:gd name="T94" fmla="*/ 44 w 53"/>
                  <a:gd name="T95" fmla="*/ 3 h 29"/>
                  <a:gd name="T96" fmla="*/ 44 w 53"/>
                  <a:gd name="T97" fmla="*/ 3 h 29"/>
                  <a:gd name="T98" fmla="*/ 38 w 53"/>
                  <a:gd name="T99" fmla="*/ 1 h 29"/>
                  <a:gd name="T100" fmla="*/ 37 w 53"/>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9">
                    <a:moveTo>
                      <a:pt x="37" y="0"/>
                    </a:moveTo>
                    <a:cubicBezTo>
                      <a:pt x="36" y="0"/>
                      <a:pt x="36" y="0"/>
                      <a:pt x="36" y="1"/>
                    </a:cubicBezTo>
                    <a:cubicBezTo>
                      <a:pt x="36" y="1"/>
                      <a:pt x="36" y="1"/>
                      <a:pt x="35" y="1"/>
                    </a:cubicBezTo>
                    <a:cubicBezTo>
                      <a:pt x="35" y="1"/>
                      <a:pt x="35" y="1"/>
                      <a:pt x="35" y="2"/>
                    </a:cubicBezTo>
                    <a:cubicBezTo>
                      <a:pt x="34" y="2"/>
                      <a:pt x="34" y="2"/>
                      <a:pt x="34" y="2"/>
                    </a:cubicBezTo>
                    <a:cubicBezTo>
                      <a:pt x="33" y="3"/>
                      <a:pt x="33" y="3"/>
                      <a:pt x="32" y="4"/>
                    </a:cubicBezTo>
                    <a:cubicBezTo>
                      <a:pt x="32" y="4"/>
                      <a:pt x="31" y="4"/>
                      <a:pt x="31" y="4"/>
                    </a:cubicBezTo>
                    <a:cubicBezTo>
                      <a:pt x="30" y="5"/>
                      <a:pt x="30" y="5"/>
                      <a:pt x="30" y="5"/>
                    </a:cubicBezTo>
                    <a:cubicBezTo>
                      <a:pt x="29" y="5"/>
                      <a:pt x="29" y="5"/>
                      <a:pt x="29" y="5"/>
                    </a:cubicBezTo>
                    <a:cubicBezTo>
                      <a:pt x="28" y="5"/>
                      <a:pt x="27" y="5"/>
                      <a:pt x="27" y="5"/>
                    </a:cubicBezTo>
                    <a:cubicBezTo>
                      <a:pt x="26" y="6"/>
                      <a:pt x="25" y="6"/>
                      <a:pt x="24" y="6"/>
                    </a:cubicBezTo>
                    <a:cubicBezTo>
                      <a:pt x="23" y="6"/>
                      <a:pt x="22" y="6"/>
                      <a:pt x="22" y="7"/>
                    </a:cubicBezTo>
                    <a:cubicBezTo>
                      <a:pt x="21" y="7"/>
                      <a:pt x="21" y="7"/>
                      <a:pt x="21" y="8"/>
                    </a:cubicBezTo>
                    <a:cubicBezTo>
                      <a:pt x="21" y="8"/>
                      <a:pt x="20" y="8"/>
                      <a:pt x="20" y="8"/>
                    </a:cubicBezTo>
                    <a:cubicBezTo>
                      <a:pt x="20" y="9"/>
                      <a:pt x="19" y="9"/>
                      <a:pt x="19" y="9"/>
                    </a:cubicBezTo>
                    <a:cubicBezTo>
                      <a:pt x="18" y="9"/>
                      <a:pt x="18" y="9"/>
                      <a:pt x="17" y="9"/>
                    </a:cubicBezTo>
                    <a:cubicBezTo>
                      <a:pt x="16" y="10"/>
                      <a:pt x="16" y="10"/>
                      <a:pt x="15" y="10"/>
                    </a:cubicBezTo>
                    <a:cubicBezTo>
                      <a:pt x="15" y="10"/>
                      <a:pt x="14" y="10"/>
                      <a:pt x="13" y="9"/>
                    </a:cubicBezTo>
                    <a:cubicBezTo>
                      <a:pt x="13" y="9"/>
                      <a:pt x="12" y="9"/>
                      <a:pt x="11" y="9"/>
                    </a:cubicBezTo>
                    <a:cubicBezTo>
                      <a:pt x="11" y="9"/>
                      <a:pt x="10" y="9"/>
                      <a:pt x="10" y="9"/>
                    </a:cubicBezTo>
                    <a:cubicBezTo>
                      <a:pt x="9" y="8"/>
                      <a:pt x="9"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7"/>
                      <a:pt x="7" y="7"/>
                      <a:pt x="7" y="7"/>
                    </a:cubicBezTo>
                    <a:cubicBezTo>
                      <a:pt x="7" y="7"/>
                      <a:pt x="7" y="8"/>
                      <a:pt x="7" y="8"/>
                    </a:cubicBezTo>
                    <a:cubicBezTo>
                      <a:pt x="7" y="8"/>
                      <a:pt x="7" y="8"/>
                      <a:pt x="7" y="8"/>
                    </a:cubicBezTo>
                    <a:cubicBezTo>
                      <a:pt x="7" y="8"/>
                      <a:pt x="7" y="8"/>
                      <a:pt x="7" y="8"/>
                    </a:cubicBezTo>
                    <a:cubicBezTo>
                      <a:pt x="7" y="9"/>
                      <a:pt x="7" y="9"/>
                      <a:pt x="7" y="10"/>
                    </a:cubicBezTo>
                    <a:cubicBezTo>
                      <a:pt x="7" y="10"/>
                      <a:pt x="7" y="10"/>
                      <a:pt x="6" y="10"/>
                    </a:cubicBezTo>
                    <a:cubicBezTo>
                      <a:pt x="6" y="11"/>
                      <a:pt x="6" y="11"/>
                      <a:pt x="5" y="11"/>
                    </a:cubicBezTo>
                    <a:cubicBezTo>
                      <a:pt x="5" y="11"/>
                      <a:pt x="5"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3"/>
                      <a:pt x="3" y="13"/>
                      <a:pt x="3" y="13"/>
                    </a:cubicBezTo>
                    <a:cubicBezTo>
                      <a:pt x="3" y="13"/>
                      <a:pt x="3" y="13"/>
                      <a:pt x="3" y="14"/>
                    </a:cubicBezTo>
                    <a:cubicBezTo>
                      <a:pt x="3" y="14"/>
                      <a:pt x="2" y="14"/>
                      <a:pt x="2" y="14"/>
                    </a:cubicBezTo>
                    <a:cubicBezTo>
                      <a:pt x="2" y="14"/>
                      <a:pt x="2" y="14"/>
                      <a:pt x="2" y="14"/>
                    </a:cubicBezTo>
                    <a:cubicBezTo>
                      <a:pt x="2" y="15"/>
                      <a:pt x="2" y="15"/>
                      <a:pt x="2" y="15"/>
                    </a:cubicBezTo>
                    <a:cubicBezTo>
                      <a:pt x="2" y="15"/>
                      <a:pt x="2" y="15"/>
                      <a:pt x="2" y="15"/>
                    </a:cubicBezTo>
                    <a:cubicBezTo>
                      <a:pt x="2" y="15"/>
                      <a:pt x="2" y="16"/>
                      <a:pt x="2" y="16"/>
                    </a:cubicBezTo>
                    <a:cubicBezTo>
                      <a:pt x="2" y="16"/>
                      <a:pt x="2" y="16"/>
                      <a:pt x="2" y="16"/>
                    </a:cubicBezTo>
                    <a:cubicBezTo>
                      <a:pt x="2" y="17"/>
                      <a:pt x="2" y="17"/>
                      <a:pt x="2" y="17"/>
                    </a:cubicBezTo>
                    <a:cubicBezTo>
                      <a:pt x="2" y="17"/>
                      <a:pt x="1" y="17"/>
                      <a:pt x="1" y="18"/>
                    </a:cubicBezTo>
                    <a:cubicBezTo>
                      <a:pt x="1" y="18"/>
                      <a:pt x="1" y="18"/>
                      <a:pt x="1" y="18"/>
                    </a:cubicBezTo>
                    <a:cubicBezTo>
                      <a:pt x="1" y="18"/>
                      <a:pt x="0" y="18"/>
                      <a:pt x="0" y="18"/>
                    </a:cubicBezTo>
                    <a:cubicBezTo>
                      <a:pt x="0" y="18"/>
                      <a:pt x="0" y="18"/>
                      <a:pt x="0" y="18"/>
                    </a:cubicBezTo>
                    <a:cubicBezTo>
                      <a:pt x="0" y="18"/>
                      <a:pt x="0" y="18"/>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1" y="20"/>
                    </a:cubicBezTo>
                    <a:cubicBezTo>
                      <a:pt x="1" y="20"/>
                      <a:pt x="1" y="21"/>
                      <a:pt x="1" y="21"/>
                    </a:cubicBezTo>
                    <a:cubicBezTo>
                      <a:pt x="1" y="21"/>
                      <a:pt x="1" y="21"/>
                      <a:pt x="1" y="22"/>
                    </a:cubicBezTo>
                    <a:cubicBezTo>
                      <a:pt x="1" y="22"/>
                      <a:pt x="2" y="22"/>
                      <a:pt x="2" y="22"/>
                    </a:cubicBezTo>
                    <a:cubicBezTo>
                      <a:pt x="2" y="22"/>
                      <a:pt x="2" y="22"/>
                      <a:pt x="2" y="22"/>
                    </a:cubicBezTo>
                    <a:cubicBezTo>
                      <a:pt x="2" y="23"/>
                      <a:pt x="3" y="23"/>
                      <a:pt x="4" y="24"/>
                    </a:cubicBezTo>
                    <a:cubicBezTo>
                      <a:pt x="4" y="24"/>
                      <a:pt x="5" y="24"/>
                      <a:pt x="5" y="25"/>
                    </a:cubicBezTo>
                    <a:cubicBezTo>
                      <a:pt x="6" y="25"/>
                      <a:pt x="7" y="26"/>
                      <a:pt x="7" y="26"/>
                    </a:cubicBezTo>
                    <a:cubicBezTo>
                      <a:pt x="8" y="27"/>
                      <a:pt x="8" y="27"/>
                      <a:pt x="8" y="27"/>
                    </a:cubicBezTo>
                    <a:cubicBezTo>
                      <a:pt x="9" y="28"/>
                      <a:pt x="9" y="28"/>
                      <a:pt x="9" y="28"/>
                    </a:cubicBezTo>
                    <a:cubicBezTo>
                      <a:pt x="10" y="29"/>
                      <a:pt x="10" y="29"/>
                      <a:pt x="11" y="29"/>
                    </a:cubicBezTo>
                    <a:cubicBezTo>
                      <a:pt x="11" y="29"/>
                      <a:pt x="12" y="29"/>
                      <a:pt x="13" y="29"/>
                    </a:cubicBezTo>
                    <a:cubicBezTo>
                      <a:pt x="13" y="29"/>
                      <a:pt x="14" y="29"/>
                      <a:pt x="14" y="29"/>
                    </a:cubicBezTo>
                    <a:cubicBezTo>
                      <a:pt x="14" y="29"/>
                      <a:pt x="15" y="29"/>
                      <a:pt x="15" y="29"/>
                    </a:cubicBezTo>
                    <a:cubicBezTo>
                      <a:pt x="15" y="29"/>
                      <a:pt x="15" y="29"/>
                      <a:pt x="15" y="29"/>
                    </a:cubicBezTo>
                    <a:cubicBezTo>
                      <a:pt x="16" y="29"/>
                      <a:pt x="16" y="29"/>
                      <a:pt x="16" y="29"/>
                    </a:cubicBezTo>
                    <a:cubicBezTo>
                      <a:pt x="16" y="29"/>
                      <a:pt x="16" y="29"/>
                      <a:pt x="16" y="29"/>
                    </a:cubicBezTo>
                    <a:cubicBezTo>
                      <a:pt x="17" y="29"/>
                      <a:pt x="17" y="29"/>
                      <a:pt x="17" y="29"/>
                    </a:cubicBezTo>
                    <a:cubicBezTo>
                      <a:pt x="17" y="29"/>
                      <a:pt x="17" y="29"/>
                      <a:pt x="17" y="29"/>
                    </a:cubicBezTo>
                    <a:cubicBezTo>
                      <a:pt x="18" y="29"/>
                      <a:pt x="18" y="29"/>
                      <a:pt x="18" y="29"/>
                    </a:cubicBezTo>
                    <a:cubicBezTo>
                      <a:pt x="18" y="29"/>
                      <a:pt x="19" y="28"/>
                      <a:pt x="19" y="28"/>
                    </a:cubicBezTo>
                    <a:cubicBezTo>
                      <a:pt x="19" y="28"/>
                      <a:pt x="19" y="28"/>
                      <a:pt x="19" y="28"/>
                    </a:cubicBezTo>
                    <a:cubicBezTo>
                      <a:pt x="19" y="28"/>
                      <a:pt x="19" y="28"/>
                      <a:pt x="19" y="28"/>
                    </a:cubicBezTo>
                    <a:cubicBezTo>
                      <a:pt x="20" y="28"/>
                      <a:pt x="20" y="28"/>
                      <a:pt x="20" y="28"/>
                    </a:cubicBezTo>
                    <a:cubicBezTo>
                      <a:pt x="21" y="28"/>
                      <a:pt x="21" y="28"/>
                      <a:pt x="21" y="28"/>
                    </a:cubicBezTo>
                    <a:cubicBezTo>
                      <a:pt x="22" y="28"/>
                      <a:pt x="22" y="27"/>
                      <a:pt x="22" y="27"/>
                    </a:cubicBezTo>
                    <a:cubicBezTo>
                      <a:pt x="23" y="27"/>
                      <a:pt x="23" y="27"/>
                      <a:pt x="24" y="27"/>
                    </a:cubicBezTo>
                    <a:cubicBezTo>
                      <a:pt x="24" y="27"/>
                      <a:pt x="25" y="27"/>
                      <a:pt x="25" y="26"/>
                    </a:cubicBezTo>
                    <a:cubicBezTo>
                      <a:pt x="26" y="26"/>
                      <a:pt x="26" y="26"/>
                      <a:pt x="27" y="26"/>
                    </a:cubicBezTo>
                    <a:cubicBezTo>
                      <a:pt x="27" y="26"/>
                      <a:pt x="27" y="26"/>
                      <a:pt x="28" y="26"/>
                    </a:cubicBezTo>
                    <a:cubicBezTo>
                      <a:pt x="28" y="26"/>
                      <a:pt x="28" y="26"/>
                      <a:pt x="28" y="26"/>
                    </a:cubicBezTo>
                    <a:cubicBezTo>
                      <a:pt x="28" y="26"/>
                      <a:pt x="28" y="26"/>
                      <a:pt x="28" y="26"/>
                    </a:cubicBezTo>
                    <a:cubicBezTo>
                      <a:pt x="28" y="26"/>
                      <a:pt x="28" y="26"/>
                      <a:pt x="28" y="26"/>
                    </a:cubicBezTo>
                    <a:cubicBezTo>
                      <a:pt x="28" y="26"/>
                      <a:pt x="28" y="26"/>
                      <a:pt x="29" y="26"/>
                    </a:cubicBezTo>
                    <a:cubicBezTo>
                      <a:pt x="29" y="26"/>
                      <a:pt x="29" y="26"/>
                      <a:pt x="30" y="26"/>
                    </a:cubicBezTo>
                    <a:cubicBezTo>
                      <a:pt x="30" y="26"/>
                      <a:pt x="30" y="26"/>
                      <a:pt x="31" y="26"/>
                    </a:cubicBezTo>
                    <a:cubicBezTo>
                      <a:pt x="31" y="26"/>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5" y="27"/>
                    </a:cubicBezTo>
                    <a:cubicBezTo>
                      <a:pt x="35" y="27"/>
                      <a:pt x="35" y="26"/>
                      <a:pt x="35" y="26"/>
                    </a:cubicBezTo>
                    <a:cubicBezTo>
                      <a:pt x="35" y="26"/>
                      <a:pt x="35" y="26"/>
                      <a:pt x="35" y="26"/>
                    </a:cubicBezTo>
                    <a:cubicBezTo>
                      <a:pt x="35" y="26"/>
                      <a:pt x="36" y="26"/>
                      <a:pt x="36" y="26"/>
                    </a:cubicBezTo>
                    <a:cubicBezTo>
                      <a:pt x="36" y="26"/>
                      <a:pt x="36" y="25"/>
                      <a:pt x="37" y="25"/>
                    </a:cubicBezTo>
                    <a:cubicBezTo>
                      <a:pt x="37" y="25"/>
                      <a:pt x="37" y="25"/>
                      <a:pt x="38" y="25"/>
                    </a:cubicBezTo>
                    <a:cubicBezTo>
                      <a:pt x="38" y="24"/>
                      <a:pt x="38" y="24"/>
                      <a:pt x="39" y="24"/>
                    </a:cubicBezTo>
                    <a:cubicBezTo>
                      <a:pt x="39" y="23"/>
                      <a:pt x="39" y="23"/>
                      <a:pt x="40" y="22"/>
                    </a:cubicBezTo>
                    <a:cubicBezTo>
                      <a:pt x="40" y="22"/>
                      <a:pt x="41" y="21"/>
                      <a:pt x="41" y="20"/>
                    </a:cubicBezTo>
                    <a:cubicBezTo>
                      <a:pt x="42" y="20"/>
                      <a:pt x="42" y="19"/>
                      <a:pt x="42" y="18"/>
                    </a:cubicBezTo>
                    <a:cubicBezTo>
                      <a:pt x="43" y="17"/>
                      <a:pt x="43" y="17"/>
                      <a:pt x="44" y="16"/>
                    </a:cubicBezTo>
                    <a:cubicBezTo>
                      <a:pt x="44" y="15"/>
                      <a:pt x="44" y="15"/>
                      <a:pt x="45" y="14"/>
                    </a:cubicBezTo>
                    <a:cubicBezTo>
                      <a:pt x="45" y="13"/>
                      <a:pt x="45" y="13"/>
                      <a:pt x="45" y="13"/>
                    </a:cubicBezTo>
                    <a:cubicBezTo>
                      <a:pt x="46" y="12"/>
                      <a:pt x="46" y="12"/>
                      <a:pt x="46" y="12"/>
                    </a:cubicBezTo>
                    <a:cubicBezTo>
                      <a:pt x="46" y="11"/>
                      <a:pt x="46" y="11"/>
                      <a:pt x="46" y="11"/>
                    </a:cubicBezTo>
                    <a:cubicBezTo>
                      <a:pt x="46" y="11"/>
                      <a:pt x="47" y="11"/>
                      <a:pt x="47" y="11"/>
                    </a:cubicBezTo>
                    <a:cubicBezTo>
                      <a:pt x="47" y="11"/>
                      <a:pt x="47" y="11"/>
                      <a:pt x="47" y="11"/>
                    </a:cubicBezTo>
                    <a:cubicBezTo>
                      <a:pt x="47" y="11"/>
                      <a:pt x="47" y="11"/>
                      <a:pt x="48" y="10"/>
                    </a:cubicBezTo>
                    <a:cubicBezTo>
                      <a:pt x="48" y="10"/>
                      <a:pt x="48" y="10"/>
                      <a:pt x="48" y="10"/>
                    </a:cubicBezTo>
                    <a:cubicBezTo>
                      <a:pt x="48" y="10"/>
                      <a:pt x="49" y="10"/>
                      <a:pt x="49" y="9"/>
                    </a:cubicBezTo>
                    <a:cubicBezTo>
                      <a:pt x="49" y="9"/>
                      <a:pt x="50" y="9"/>
                      <a:pt x="50" y="9"/>
                    </a:cubicBezTo>
                    <a:cubicBezTo>
                      <a:pt x="50" y="9"/>
                      <a:pt x="51" y="8"/>
                      <a:pt x="51" y="8"/>
                    </a:cubicBezTo>
                    <a:cubicBezTo>
                      <a:pt x="51" y="8"/>
                      <a:pt x="52" y="8"/>
                      <a:pt x="52" y="8"/>
                    </a:cubicBezTo>
                    <a:cubicBezTo>
                      <a:pt x="52" y="8"/>
                      <a:pt x="52" y="8"/>
                      <a:pt x="52" y="8"/>
                    </a:cubicBezTo>
                    <a:cubicBezTo>
                      <a:pt x="52" y="7"/>
                      <a:pt x="52" y="7"/>
                      <a:pt x="52" y="7"/>
                    </a:cubicBezTo>
                    <a:cubicBezTo>
                      <a:pt x="52" y="7"/>
                      <a:pt x="53" y="7"/>
                      <a:pt x="53" y="7"/>
                    </a:cubicBezTo>
                    <a:cubicBezTo>
                      <a:pt x="53" y="7"/>
                      <a:pt x="53" y="7"/>
                      <a:pt x="53"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0" y="5"/>
                      <a:pt x="50" y="5"/>
                    </a:cubicBezTo>
                    <a:cubicBezTo>
                      <a:pt x="50" y="5"/>
                      <a:pt x="50" y="5"/>
                      <a:pt x="50" y="5"/>
                    </a:cubicBezTo>
                    <a:cubicBezTo>
                      <a:pt x="50" y="5"/>
                      <a:pt x="50"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4"/>
                      <a:pt x="48" y="4"/>
                    </a:cubicBezTo>
                    <a:cubicBezTo>
                      <a:pt x="48" y="4"/>
                      <a:pt x="48" y="4"/>
                      <a:pt x="47" y="4"/>
                    </a:cubicBezTo>
                    <a:cubicBezTo>
                      <a:pt x="47" y="4"/>
                      <a:pt x="47" y="4"/>
                      <a:pt x="46" y="4"/>
                    </a:cubicBezTo>
                    <a:cubicBezTo>
                      <a:pt x="46" y="4"/>
                      <a:pt x="46" y="4"/>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2"/>
                      <a:pt x="43" y="2"/>
                      <a:pt x="43" y="2"/>
                    </a:cubicBezTo>
                    <a:cubicBezTo>
                      <a:pt x="42" y="2"/>
                      <a:pt x="42" y="2"/>
                      <a:pt x="41" y="1"/>
                    </a:cubicBezTo>
                    <a:cubicBezTo>
                      <a:pt x="41" y="1"/>
                      <a:pt x="40" y="1"/>
                      <a:pt x="39" y="1"/>
                    </a:cubicBezTo>
                    <a:cubicBezTo>
                      <a:pt x="39" y="1"/>
                      <a:pt x="38" y="1"/>
                      <a:pt x="38" y="1"/>
                    </a:cubicBezTo>
                    <a:cubicBezTo>
                      <a:pt x="38" y="1"/>
                      <a:pt x="37" y="1"/>
                      <a:pt x="37" y="1"/>
                    </a:cubicBezTo>
                    <a:cubicBezTo>
                      <a:pt x="37" y="1"/>
                      <a:pt x="37" y="1"/>
                      <a:pt x="37" y="0"/>
                    </a:cubicBezTo>
                    <a:cubicBezTo>
                      <a:pt x="37" y="0"/>
                      <a:pt x="37" y="0"/>
                      <a:pt x="37" y="0"/>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6" name="Freeform 140">
                <a:extLst>
                  <a:ext uri="{FF2B5EF4-FFF2-40B4-BE49-F238E27FC236}">
                    <a16:creationId xmlns:a16="http://schemas.microsoft.com/office/drawing/2014/main" id="{54AAF0E2-42D9-284B-A8A9-0C1E55AF48EC}"/>
                  </a:ext>
                </a:extLst>
              </p:cNvPr>
              <p:cNvSpPr>
                <a:spLocks noEditPoints="1"/>
              </p:cNvSpPr>
              <p:nvPr/>
            </p:nvSpPr>
            <p:spPr bwMode="auto">
              <a:xfrm>
                <a:off x="3866" y="766"/>
                <a:ext cx="57" cy="32"/>
              </a:xfrm>
              <a:custGeom>
                <a:avLst/>
                <a:gdLst>
                  <a:gd name="T0" fmla="*/ 35 w 53"/>
                  <a:gd name="T1" fmla="*/ 27 h 30"/>
                  <a:gd name="T2" fmla="*/ 35 w 53"/>
                  <a:gd name="T3" fmla="*/ 27 h 30"/>
                  <a:gd name="T4" fmla="*/ 29 w 53"/>
                  <a:gd name="T5" fmla="*/ 26 h 30"/>
                  <a:gd name="T6" fmla="*/ 28 w 53"/>
                  <a:gd name="T7" fmla="*/ 26 h 30"/>
                  <a:gd name="T8" fmla="*/ 2 w 53"/>
                  <a:gd name="T9" fmla="*/ 23 h 30"/>
                  <a:gd name="T10" fmla="*/ 4 w 53"/>
                  <a:gd name="T11" fmla="*/ 25 h 30"/>
                  <a:gd name="T12" fmla="*/ 10 w 53"/>
                  <a:gd name="T13" fmla="*/ 29 h 30"/>
                  <a:gd name="T14" fmla="*/ 17 w 53"/>
                  <a:gd name="T15" fmla="*/ 30 h 30"/>
                  <a:gd name="T16" fmla="*/ 20 w 53"/>
                  <a:gd name="T17" fmla="*/ 29 h 30"/>
                  <a:gd name="T18" fmla="*/ 20 w 53"/>
                  <a:gd name="T19" fmla="*/ 29 h 30"/>
                  <a:gd name="T20" fmla="*/ 17 w 53"/>
                  <a:gd name="T21" fmla="*/ 29 h 30"/>
                  <a:gd name="T22" fmla="*/ 12 w 53"/>
                  <a:gd name="T23" fmla="*/ 29 h 30"/>
                  <a:gd name="T24" fmla="*/ 3 w 53"/>
                  <a:gd name="T25" fmla="*/ 22 h 30"/>
                  <a:gd name="T26" fmla="*/ 2 w 53"/>
                  <a:gd name="T27" fmla="*/ 22 h 30"/>
                  <a:gd name="T28" fmla="*/ 1 w 53"/>
                  <a:gd name="T29" fmla="*/ 20 h 30"/>
                  <a:gd name="T30" fmla="*/ 1 w 53"/>
                  <a:gd name="T31" fmla="*/ 19 h 30"/>
                  <a:gd name="T32" fmla="*/ 7 w 53"/>
                  <a:gd name="T33" fmla="*/ 7 h 30"/>
                  <a:gd name="T34" fmla="*/ 7 w 53"/>
                  <a:gd name="T35" fmla="*/ 7 h 30"/>
                  <a:gd name="T36" fmla="*/ 7 w 53"/>
                  <a:gd name="T37" fmla="*/ 7 h 30"/>
                  <a:gd name="T38" fmla="*/ 7 w 53"/>
                  <a:gd name="T39" fmla="*/ 8 h 30"/>
                  <a:gd name="T40" fmla="*/ 7 w 53"/>
                  <a:gd name="T41" fmla="*/ 8 h 30"/>
                  <a:gd name="T42" fmla="*/ 7 w 53"/>
                  <a:gd name="T43" fmla="*/ 8 h 30"/>
                  <a:gd name="T44" fmla="*/ 7 w 53"/>
                  <a:gd name="T45" fmla="*/ 8 h 30"/>
                  <a:gd name="T46" fmla="*/ 6 w 53"/>
                  <a:gd name="T47" fmla="*/ 10 h 30"/>
                  <a:gd name="T48" fmla="*/ 4 w 53"/>
                  <a:gd name="T49" fmla="*/ 10 h 30"/>
                  <a:gd name="T50" fmla="*/ 3 w 53"/>
                  <a:gd name="T51" fmla="*/ 10 h 30"/>
                  <a:gd name="T52" fmla="*/ 3 w 53"/>
                  <a:gd name="T53" fmla="*/ 11 h 30"/>
                  <a:gd name="T54" fmla="*/ 3 w 53"/>
                  <a:gd name="T55" fmla="*/ 13 h 30"/>
                  <a:gd name="T56" fmla="*/ 2 w 53"/>
                  <a:gd name="T57" fmla="*/ 14 h 30"/>
                  <a:gd name="T58" fmla="*/ 2 w 53"/>
                  <a:gd name="T59" fmla="*/ 17 h 30"/>
                  <a:gd name="T60" fmla="*/ 1 w 53"/>
                  <a:gd name="T61" fmla="*/ 17 h 30"/>
                  <a:gd name="T62" fmla="*/ 1 w 53"/>
                  <a:gd name="T63" fmla="*/ 17 h 30"/>
                  <a:gd name="T64" fmla="*/ 1 w 53"/>
                  <a:gd name="T65" fmla="*/ 17 h 30"/>
                  <a:gd name="T66" fmla="*/ 1 w 53"/>
                  <a:gd name="T67" fmla="*/ 17 h 30"/>
                  <a:gd name="T68" fmla="*/ 0 w 53"/>
                  <a:gd name="T69" fmla="*/ 19 h 30"/>
                  <a:gd name="T70" fmla="*/ 0 w 53"/>
                  <a:gd name="T71" fmla="*/ 19 h 30"/>
                  <a:gd name="T72" fmla="*/ 0 w 53"/>
                  <a:gd name="T73" fmla="*/ 19 h 30"/>
                  <a:gd name="T74" fmla="*/ 1 w 53"/>
                  <a:gd name="T75" fmla="*/ 18 h 30"/>
                  <a:gd name="T76" fmla="*/ 3 w 53"/>
                  <a:gd name="T77" fmla="*/ 16 h 30"/>
                  <a:gd name="T78" fmla="*/ 4 w 53"/>
                  <a:gd name="T79" fmla="*/ 13 h 30"/>
                  <a:gd name="T80" fmla="*/ 5 w 53"/>
                  <a:gd name="T81" fmla="*/ 11 h 30"/>
                  <a:gd name="T82" fmla="*/ 8 w 53"/>
                  <a:gd name="T83" fmla="*/ 8 h 30"/>
                  <a:gd name="T84" fmla="*/ 8 w 53"/>
                  <a:gd name="T85" fmla="*/ 7 h 30"/>
                  <a:gd name="T86" fmla="*/ 53 w 53"/>
                  <a:gd name="T87" fmla="*/ 6 h 30"/>
                  <a:gd name="T88" fmla="*/ 52 w 53"/>
                  <a:gd name="T89" fmla="*/ 6 h 30"/>
                  <a:gd name="T90" fmla="*/ 52 w 53"/>
                  <a:gd name="T91" fmla="*/ 6 h 30"/>
                  <a:gd name="T92" fmla="*/ 50 w 53"/>
                  <a:gd name="T93" fmla="*/ 5 h 30"/>
                  <a:gd name="T94" fmla="*/ 46 w 53"/>
                  <a:gd name="T95" fmla="*/ 3 h 30"/>
                  <a:gd name="T96" fmla="*/ 46 w 53"/>
                  <a:gd name="T97" fmla="*/ 3 h 30"/>
                  <a:gd name="T98" fmla="*/ 46 w 53"/>
                  <a:gd name="T99" fmla="*/ 3 h 30"/>
                  <a:gd name="T100" fmla="*/ 38 w 53"/>
                  <a:gd name="T101" fmla="*/ 0 h 30"/>
                  <a:gd name="T102" fmla="*/ 32 w 53"/>
                  <a:gd name="T103" fmla="*/ 4 h 30"/>
                  <a:gd name="T104" fmla="*/ 22 w 53"/>
                  <a:gd name="T105" fmla="*/ 8 h 30"/>
                  <a:gd name="T106" fmla="*/ 12 w 53"/>
                  <a:gd name="T107" fmla="*/ 9 h 30"/>
                  <a:gd name="T108" fmla="*/ 9 w 53"/>
                  <a:gd name="T109" fmla="*/ 8 h 30"/>
                  <a:gd name="T110" fmla="*/ 12 w 53"/>
                  <a:gd name="T111" fmla="*/ 9 h 30"/>
                  <a:gd name="T112" fmla="*/ 22 w 53"/>
                  <a:gd name="T113" fmla="*/ 8 h 30"/>
                  <a:gd name="T114" fmla="*/ 32 w 53"/>
                  <a:gd name="T115" fmla="*/ 4 h 30"/>
                  <a:gd name="T116" fmla="*/ 38 w 53"/>
                  <a:gd name="T117" fmla="*/ 0 h 30"/>
                  <a:gd name="T118" fmla="*/ 42 w 53"/>
                  <a:gd name="T119" fmla="*/ 1 h 30"/>
                  <a:gd name="T120" fmla="*/ 39 w 53"/>
                  <a:gd name="T121"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 h="30">
                    <a:moveTo>
                      <a:pt x="33" y="27"/>
                    </a:moveTo>
                    <a:cubicBezTo>
                      <a:pt x="33" y="27"/>
                      <a:pt x="33" y="27"/>
                      <a:pt x="33" y="27"/>
                    </a:cubicBezTo>
                    <a:cubicBezTo>
                      <a:pt x="33" y="27"/>
                      <a:pt x="34" y="27"/>
                      <a:pt x="34" y="27"/>
                    </a:cubicBezTo>
                    <a:cubicBezTo>
                      <a:pt x="34" y="27"/>
                      <a:pt x="34" y="27"/>
                      <a:pt x="34"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4" y="27"/>
                    </a:cubicBezTo>
                    <a:cubicBezTo>
                      <a:pt x="34" y="27"/>
                      <a:pt x="34" y="27"/>
                      <a:pt x="34" y="27"/>
                    </a:cubicBezTo>
                    <a:cubicBezTo>
                      <a:pt x="34" y="27"/>
                      <a:pt x="33" y="27"/>
                      <a:pt x="33" y="27"/>
                    </a:cubicBezTo>
                    <a:cubicBezTo>
                      <a:pt x="33" y="27"/>
                      <a:pt x="33" y="27"/>
                      <a:pt x="33" y="27"/>
                    </a:cubicBezTo>
                    <a:moveTo>
                      <a:pt x="29" y="26"/>
                    </a:moveTo>
                    <a:cubicBezTo>
                      <a:pt x="29" y="26"/>
                      <a:pt x="29" y="26"/>
                      <a:pt x="29" y="26"/>
                    </a:cubicBezTo>
                    <a:cubicBezTo>
                      <a:pt x="28" y="26"/>
                      <a:pt x="28" y="26"/>
                      <a:pt x="28" y="26"/>
                    </a:cubicBezTo>
                    <a:cubicBezTo>
                      <a:pt x="27" y="26"/>
                      <a:pt x="27" y="26"/>
                      <a:pt x="26" y="26"/>
                    </a:cubicBezTo>
                    <a:cubicBezTo>
                      <a:pt x="26" y="27"/>
                      <a:pt x="25" y="27"/>
                      <a:pt x="25" y="27"/>
                    </a:cubicBezTo>
                    <a:cubicBezTo>
                      <a:pt x="25" y="27"/>
                      <a:pt x="26" y="27"/>
                      <a:pt x="26" y="26"/>
                    </a:cubicBezTo>
                    <a:cubicBezTo>
                      <a:pt x="27" y="26"/>
                      <a:pt x="27" y="26"/>
                      <a:pt x="28" y="26"/>
                    </a:cubicBezTo>
                    <a:cubicBezTo>
                      <a:pt x="28" y="26"/>
                      <a:pt x="28" y="26"/>
                      <a:pt x="29" y="26"/>
                    </a:cubicBezTo>
                    <a:cubicBezTo>
                      <a:pt x="29" y="26"/>
                      <a:pt x="29" y="26"/>
                      <a:pt x="29" y="26"/>
                    </a:cubicBezTo>
                    <a:moveTo>
                      <a:pt x="3" y="22"/>
                    </a:moveTo>
                    <a:cubicBezTo>
                      <a:pt x="3" y="22"/>
                      <a:pt x="3" y="22"/>
                      <a:pt x="3" y="22"/>
                    </a:cubicBezTo>
                    <a:cubicBezTo>
                      <a:pt x="3" y="23"/>
                      <a:pt x="3" y="23"/>
                      <a:pt x="3" y="23"/>
                    </a:cubicBezTo>
                    <a:cubicBezTo>
                      <a:pt x="3" y="23"/>
                      <a:pt x="3" y="23"/>
                      <a:pt x="2" y="23"/>
                    </a:cubicBezTo>
                    <a:cubicBezTo>
                      <a:pt x="2" y="23"/>
                      <a:pt x="2" y="23"/>
                      <a:pt x="2" y="23"/>
                    </a:cubicBezTo>
                    <a:cubicBezTo>
                      <a:pt x="2" y="23"/>
                      <a:pt x="2" y="23"/>
                      <a:pt x="2" y="23"/>
                    </a:cubicBezTo>
                    <a:cubicBezTo>
                      <a:pt x="2" y="23"/>
                      <a:pt x="2" y="23"/>
                      <a:pt x="2" y="23"/>
                    </a:cubicBezTo>
                    <a:cubicBezTo>
                      <a:pt x="2" y="23"/>
                      <a:pt x="3" y="23"/>
                      <a:pt x="3" y="24"/>
                    </a:cubicBezTo>
                    <a:cubicBezTo>
                      <a:pt x="3" y="24"/>
                      <a:pt x="3" y="24"/>
                      <a:pt x="4" y="24"/>
                    </a:cubicBezTo>
                    <a:cubicBezTo>
                      <a:pt x="4" y="24"/>
                      <a:pt x="4" y="24"/>
                      <a:pt x="4" y="25"/>
                    </a:cubicBezTo>
                    <a:cubicBezTo>
                      <a:pt x="5" y="25"/>
                      <a:pt x="5" y="25"/>
                      <a:pt x="5" y="25"/>
                    </a:cubicBezTo>
                    <a:cubicBezTo>
                      <a:pt x="6" y="25"/>
                      <a:pt x="6" y="26"/>
                      <a:pt x="6" y="26"/>
                    </a:cubicBezTo>
                    <a:cubicBezTo>
                      <a:pt x="7" y="26"/>
                      <a:pt x="7" y="26"/>
                      <a:pt x="7" y="27"/>
                    </a:cubicBezTo>
                    <a:cubicBezTo>
                      <a:pt x="8" y="27"/>
                      <a:pt x="8" y="27"/>
                      <a:pt x="8" y="27"/>
                    </a:cubicBezTo>
                    <a:cubicBezTo>
                      <a:pt x="8" y="28"/>
                      <a:pt x="8" y="28"/>
                      <a:pt x="9" y="28"/>
                    </a:cubicBezTo>
                    <a:cubicBezTo>
                      <a:pt x="9" y="28"/>
                      <a:pt x="10" y="29"/>
                      <a:pt x="10" y="29"/>
                    </a:cubicBezTo>
                    <a:cubicBezTo>
                      <a:pt x="11" y="30"/>
                      <a:pt x="11" y="30"/>
                      <a:pt x="12" y="30"/>
                    </a:cubicBezTo>
                    <a:cubicBezTo>
                      <a:pt x="13" y="30"/>
                      <a:pt x="13" y="30"/>
                      <a:pt x="14" y="30"/>
                    </a:cubicBezTo>
                    <a:cubicBezTo>
                      <a:pt x="15" y="30"/>
                      <a:pt x="15" y="30"/>
                      <a:pt x="15" y="30"/>
                    </a:cubicBezTo>
                    <a:cubicBezTo>
                      <a:pt x="15" y="30"/>
                      <a:pt x="16" y="30"/>
                      <a:pt x="16" y="30"/>
                    </a:cubicBezTo>
                    <a:cubicBezTo>
                      <a:pt x="16" y="30"/>
                      <a:pt x="16" y="30"/>
                      <a:pt x="17" y="30"/>
                    </a:cubicBezTo>
                    <a:cubicBezTo>
                      <a:pt x="17" y="30"/>
                      <a:pt x="17" y="30"/>
                      <a:pt x="17" y="30"/>
                    </a:cubicBezTo>
                    <a:cubicBezTo>
                      <a:pt x="17" y="30"/>
                      <a:pt x="18" y="30"/>
                      <a:pt x="18" y="30"/>
                    </a:cubicBezTo>
                    <a:cubicBezTo>
                      <a:pt x="18" y="30"/>
                      <a:pt x="18" y="30"/>
                      <a:pt x="18" y="30"/>
                    </a:cubicBezTo>
                    <a:cubicBezTo>
                      <a:pt x="18" y="30"/>
                      <a:pt x="18" y="30"/>
                      <a:pt x="19" y="30"/>
                    </a:cubicBezTo>
                    <a:cubicBezTo>
                      <a:pt x="19" y="30"/>
                      <a:pt x="19" y="30"/>
                      <a:pt x="19" y="30"/>
                    </a:cubicBezTo>
                    <a:cubicBezTo>
                      <a:pt x="20" y="30"/>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19" y="29"/>
                      <a:pt x="19" y="29"/>
                    </a:cubicBezTo>
                    <a:cubicBezTo>
                      <a:pt x="19" y="29"/>
                      <a:pt x="19" y="29"/>
                      <a:pt x="18" y="29"/>
                    </a:cubicBezTo>
                    <a:cubicBezTo>
                      <a:pt x="18" y="29"/>
                      <a:pt x="18" y="29"/>
                      <a:pt x="18" y="29"/>
                    </a:cubicBezTo>
                    <a:cubicBezTo>
                      <a:pt x="18" y="29"/>
                      <a:pt x="18" y="29"/>
                      <a:pt x="17" y="29"/>
                    </a:cubicBezTo>
                    <a:cubicBezTo>
                      <a:pt x="17" y="29"/>
                      <a:pt x="17" y="29"/>
                      <a:pt x="17" y="29"/>
                    </a:cubicBezTo>
                    <a:cubicBezTo>
                      <a:pt x="17" y="29"/>
                      <a:pt x="17" y="29"/>
                      <a:pt x="16" y="29"/>
                    </a:cubicBezTo>
                    <a:cubicBezTo>
                      <a:pt x="16" y="29"/>
                      <a:pt x="16" y="29"/>
                      <a:pt x="16" y="29"/>
                    </a:cubicBezTo>
                    <a:cubicBezTo>
                      <a:pt x="16" y="29"/>
                      <a:pt x="15" y="29"/>
                      <a:pt x="15" y="29"/>
                    </a:cubicBezTo>
                    <a:cubicBezTo>
                      <a:pt x="15" y="29"/>
                      <a:pt x="14" y="29"/>
                      <a:pt x="14" y="29"/>
                    </a:cubicBezTo>
                    <a:cubicBezTo>
                      <a:pt x="13" y="29"/>
                      <a:pt x="12" y="29"/>
                      <a:pt x="12" y="29"/>
                    </a:cubicBezTo>
                    <a:cubicBezTo>
                      <a:pt x="11" y="29"/>
                      <a:pt x="11" y="29"/>
                      <a:pt x="10" y="28"/>
                    </a:cubicBezTo>
                    <a:cubicBezTo>
                      <a:pt x="10" y="28"/>
                      <a:pt x="10" y="28"/>
                      <a:pt x="9" y="27"/>
                    </a:cubicBezTo>
                    <a:cubicBezTo>
                      <a:pt x="9" y="27"/>
                      <a:pt x="9" y="27"/>
                      <a:pt x="8" y="26"/>
                    </a:cubicBezTo>
                    <a:cubicBezTo>
                      <a:pt x="8" y="26"/>
                      <a:pt x="7" y="25"/>
                      <a:pt x="6" y="25"/>
                    </a:cubicBezTo>
                    <a:cubicBezTo>
                      <a:pt x="6" y="24"/>
                      <a:pt x="5" y="24"/>
                      <a:pt x="5" y="24"/>
                    </a:cubicBezTo>
                    <a:cubicBezTo>
                      <a:pt x="4" y="23"/>
                      <a:pt x="3" y="23"/>
                      <a:pt x="3" y="22"/>
                    </a:cubicBezTo>
                    <a:moveTo>
                      <a:pt x="1" y="20"/>
                    </a:moveTo>
                    <a:cubicBezTo>
                      <a:pt x="1" y="20"/>
                      <a:pt x="1" y="20"/>
                      <a:pt x="1" y="20"/>
                    </a:cubicBezTo>
                    <a:cubicBezTo>
                      <a:pt x="2" y="20"/>
                      <a:pt x="2" y="20"/>
                      <a:pt x="2" y="21"/>
                    </a:cubicBezTo>
                    <a:cubicBezTo>
                      <a:pt x="2" y="21"/>
                      <a:pt x="2" y="21"/>
                      <a:pt x="2" y="21"/>
                    </a:cubicBezTo>
                    <a:cubicBezTo>
                      <a:pt x="2" y="22"/>
                      <a:pt x="3" y="22"/>
                      <a:pt x="3" y="22"/>
                    </a:cubicBezTo>
                    <a:cubicBezTo>
                      <a:pt x="3" y="22"/>
                      <a:pt x="2" y="22"/>
                      <a:pt x="2" y="22"/>
                    </a:cubicBezTo>
                    <a:cubicBezTo>
                      <a:pt x="2" y="21"/>
                      <a:pt x="2" y="21"/>
                      <a:pt x="2" y="21"/>
                    </a:cubicBezTo>
                    <a:cubicBezTo>
                      <a:pt x="2" y="21"/>
                      <a:pt x="2" y="20"/>
                      <a:pt x="2" y="20"/>
                    </a:cubicBezTo>
                    <a:cubicBezTo>
                      <a:pt x="1" y="20"/>
                      <a:pt x="1" y="20"/>
                      <a:pt x="1" y="20"/>
                    </a:cubicBezTo>
                    <a:moveTo>
                      <a:pt x="1" y="19"/>
                    </a:move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19"/>
                    </a:cubicBezTo>
                    <a:moveTo>
                      <a:pt x="8" y="6"/>
                    </a:moveTo>
                    <a:cubicBezTo>
                      <a:pt x="8" y="6"/>
                      <a:pt x="8" y="6"/>
                      <a:pt x="8" y="6"/>
                    </a:cubicBezTo>
                    <a:cubicBezTo>
                      <a:pt x="8" y="6"/>
                      <a:pt x="8" y="7"/>
                      <a:pt x="8" y="7"/>
                    </a:cubicBezTo>
                    <a:cubicBezTo>
                      <a:pt x="8" y="7"/>
                      <a:pt x="8" y="7"/>
                      <a:pt x="8" y="7"/>
                    </a:cubicBezTo>
                    <a:cubicBezTo>
                      <a:pt x="8"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10"/>
                      <a:pt x="7" y="10"/>
                      <a:pt x="7" y="10"/>
                    </a:cubicBezTo>
                    <a:cubicBezTo>
                      <a:pt x="6" y="10"/>
                      <a:pt x="6" y="10"/>
                      <a:pt x="6" y="10"/>
                    </a:cubicBezTo>
                    <a:cubicBezTo>
                      <a:pt x="6" y="10"/>
                      <a:pt x="6" y="10"/>
                      <a:pt x="5" y="10"/>
                    </a:cubicBezTo>
                    <a:cubicBezTo>
                      <a:pt x="5" y="10"/>
                      <a:pt x="5" y="10"/>
                      <a:pt x="5" y="10"/>
                    </a:cubicBezTo>
                    <a:cubicBezTo>
                      <a:pt x="5" y="10"/>
                      <a:pt x="5" y="10"/>
                      <a:pt x="5" y="10"/>
                    </a:cubicBezTo>
                    <a:cubicBezTo>
                      <a:pt x="5"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2" y="14"/>
                      <a:pt x="2" y="14"/>
                      <a:pt x="2" y="14"/>
                    </a:cubicBezTo>
                    <a:cubicBezTo>
                      <a:pt x="2" y="15"/>
                      <a:pt x="2" y="15"/>
                      <a:pt x="2" y="15"/>
                    </a:cubicBezTo>
                    <a:cubicBezTo>
                      <a:pt x="2" y="15"/>
                      <a:pt x="2" y="15"/>
                      <a:pt x="2" y="16"/>
                    </a:cubicBezTo>
                    <a:cubicBezTo>
                      <a:pt x="2" y="16"/>
                      <a:pt x="2" y="16"/>
                      <a:pt x="2" y="16"/>
                    </a:cubicBezTo>
                    <a:cubicBezTo>
                      <a:pt x="2" y="16"/>
                      <a:pt x="2" y="17"/>
                      <a:pt x="2" y="17"/>
                    </a:cubicBezTo>
                    <a:cubicBezTo>
                      <a:pt x="2" y="17"/>
                      <a:pt x="2" y="17"/>
                      <a:pt x="2" y="17"/>
                    </a:cubicBezTo>
                    <a:cubicBezTo>
                      <a:pt x="2" y="17"/>
                      <a:pt x="2" y="17"/>
                      <a:pt x="2" y="17"/>
                    </a:cubicBezTo>
                    <a:cubicBezTo>
                      <a:pt x="2"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0" y="17"/>
                    </a:cubicBezTo>
                    <a:cubicBezTo>
                      <a:pt x="0" y="18"/>
                      <a:pt x="0" y="18"/>
                      <a:pt x="0" y="18"/>
                    </a:cubicBezTo>
                    <a:cubicBezTo>
                      <a:pt x="0" y="18"/>
                      <a:pt x="0" y="18"/>
                      <a:pt x="0" y="18"/>
                    </a:cubicBezTo>
                    <a:cubicBezTo>
                      <a:pt x="0" y="18"/>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2" y="18"/>
                      <a:pt x="2" y="18"/>
                    </a:cubicBezTo>
                    <a:cubicBezTo>
                      <a:pt x="2" y="18"/>
                      <a:pt x="2" y="18"/>
                      <a:pt x="2" y="18"/>
                    </a:cubicBezTo>
                    <a:cubicBezTo>
                      <a:pt x="2" y="17"/>
                      <a:pt x="3" y="17"/>
                      <a:pt x="3" y="17"/>
                    </a:cubicBezTo>
                    <a:cubicBezTo>
                      <a:pt x="3" y="17"/>
                      <a:pt x="3" y="17"/>
                      <a:pt x="3" y="16"/>
                    </a:cubicBezTo>
                    <a:cubicBezTo>
                      <a:pt x="3" y="16"/>
                      <a:pt x="3" y="16"/>
                      <a:pt x="3" y="16"/>
                    </a:cubicBezTo>
                    <a:cubicBezTo>
                      <a:pt x="3" y="16"/>
                      <a:pt x="3" y="15"/>
                      <a:pt x="3" y="15"/>
                    </a:cubicBezTo>
                    <a:cubicBezTo>
                      <a:pt x="3" y="15"/>
                      <a:pt x="3" y="15"/>
                      <a:pt x="3" y="15"/>
                    </a:cubicBezTo>
                    <a:cubicBezTo>
                      <a:pt x="3" y="15"/>
                      <a:pt x="3" y="15"/>
                      <a:pt x="3" y="14"/>
                    </a:cubicBezTo>
                    <a:cubicBezTo>
                      <a:pt x="3" y="14"/>
                      <a:pt x="3" y="14"/>
                      <a:pt x="3" y="14"/>
                    </a:cubicBezTo>
                    <a:cubicBezTo>
                      <a:pt x="3" y="14"/>
                      <a:pt x="4" y="14"/>
                      <a:pt x="4" y="14"/>
                    </a:cubicBezTo>
                    <a:cubicBezTo>
                      <a:pt x="4" y="13"/>
                      <a:pt x="4" y="13"/>
                      <a:pt x="4" y="13"/>
                    </a:cubicBezTo>
                    <a:cubicBezTo>
                      <a:pt x="4" y="13"/>
                      <a:pt x="4" y="13"/>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5" y="11"/>
                    </a:cubicBezTo>
                    <a:cubicBezTo>
                      <a:pt x="5" y="11"/>
                      <a:pt x="5" y="11"/>
                      <a:pt x="5" y="11"/>
                    </a:cubicBezTo>
                    <a:cubicBezTo>
                      <a:pt x="5" y="11"/>
                      <a:pt x="5" y="11"/>
                      <a:pt x="5" y="11"/>
                    </a:cubicBezTo>
                    <a:cubicBezTo>
                      <a:pt x="6" y="11"/>
                      <a:pt x="6" y="11"/>
                      <a:pt x="6" y="11"/>
                    </a:cubicBezTo>
                    <a:cubicBezTo>
                      <a:pt x="7" y="11"/>
                      <a:pt x="7" y="11"/>
                      <a:pt x="7" y="10"/>
                    </a:cubicBezTo>
                    <a:cubicBezTo>
                      <a:pt x="8" y="10"/>
                      <a:pt x="8" y="10"/>
                      <a:pt x="8" y="10"/>
                    </a:cubicBezTo>
                    <a:cubicBezTo>
                      <a:pt x="8" y="9"/>
                      <a:pt x="8" y="9"/>
                      <a:pt x="8" y="8"/>
                    </a:cubicBezTo>
                    <a:cubicBezTo>
                      <a:pt x="8" y="8"/>
                      <a:pt x="8" y="8"/>
                      <a:pt x="8" y="8"/>
                    </a:cubicBezTo>
                    <a:cubicBezTo>
                      <a:pt x="8" y="8"/>
                      <a:pt x="8" y="8"/>
                      <a:pt x="8" y="8"/>
                    </a:cubicBezTo>
                    <a:cubicBezTo>
                      <a:pt x="8" y="8"/>
                      <a:pt x="8" y="7"/>
                      <a:pt x="8" y="7"/>
                    </a:cubicBezTo>
                    <a:cubicBezTo>
                      <a:pt x="8" y="7"/>
                      <a:pt x="9" y="7"/>
                      <a:pt x="9" y="7"/>
                    </a:cubicBezTo>
                    <a:cubicBezTo>
                      <a:pt x="9" y="7"/>
                      <a:pt x="9" y="7"/>
                      <a:pt x="8" y="7"/>
                    </a:cubicBezTo>
                    <a:cubicBezTo>
                      <a:pt x="8" y="7"/>
                      <a:pt x="8" y="7"/>
                      <a:pt x="8" y="7"/>
                    </a:cubicBezTo>
                    <a:cubicBezTo>
                      <a:pt x="8" y="7"/>
                      <a:pt x="8" y="6"/>
                      <a:pt x="8" y="6"/>
                    </a:cubicBezTo>
                    <a:cubicBezTo>
                      <a:pt x="8" y="6"/>
                      <a:pt x="8" y="6"/>
                      <a:pt x="8" y="6"/>
                    </a:cubicBezTo>
                    <a:moveTo>
                      <a:pt x="53" y="6"/>
                    </a:moveTo>
                    <a:cubicBezTo>
                      <a:pt x="53" y="6"/>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6"/>
                      <a:pt x="53" y="6"/>
                      <a:pt x="53" y="6"/>
                    </a:cubicBezTo>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moveTo>
                      <a:pt x="45" y="3"/>
                    </a:moveTo>
                    <a:cubicBezTo>
                      <a:pt x="45" y="3"/>
                      <a:pt x="45" y="3"/>
                      <a:pt x="45" y="3"/>
                    </a:cubicBezTo>
                    <a:cubicBezTo>
                      <a:pt x="45" y="3"/>
                      <a:pt x="45" y="3"/>
                      <a:pt x="46" y="3"/>
                    </a:cubicBezTo>
                    <a:cubicBezTo>
                      <a:pt x="46" y="3"/>
                      <a:pt x="46" y="3"/>
                      <a:pt x="46" y="3"/>
                    </a:cubicBezTo>
                    <a:cubicBezTo>
                      <a:pt x="46" y="3"/>
                      <a:pt x="46" y="3"/>
                      <a:pt x="46" y="3"/>
                    </a:cubicBezTo>
                    <a:cubicBezTo>
                      <a:pt x="46" y="3"/>
                      <a:pt x="46" y="3"/>
                      <a:pt x="46" y="3"/>
                    </a:cubicBezTo>
                    <a:cubicBezTo>
                      <a:pt x="46" y="3"/>
                      <a:pt x="46" y="3"/>
                      <a:pt x="46" y="3"/>
                    </a:cubicBezTo>
                    <a:cubicBezTo>
                      <a:pt x="45" y="3"/>
                      <a:pt x="45" y="3"/>
                      <a:pt x="45" y="3"/>
                    </a:cubicBezTo>
                    <a:cubicBezTo>
                      <a:pt x="45" y="3"/>
                      <a:pt x="45" y="3"/>
                      <a:pt x="45" y="3"/>
                    </a:cubicBezTo>
                    <a:moveTo>
                      <a:pt x="38" y="0"/>
                    </a:moveTo>
                    <a:cubicBezTo>
                      <a:pt x="37" y="0"/>
                      <a:pt x="37" y="0"/>
                      <a:pt x="37" y="1"/>
                    </a:cubicBezTo>
                    <a:cubicBezTo>
                      <a:pt x="37" y="1"/>
                      <a:pt x="37" y="1"/>
                      <a:pt x="36" y="1"/>
                    </a:cubicBezTo>
                    <a:cubicBezTo>
                      <a:pt x="36" y="1"/>
                      <a:pt x="36" y="1"/>
                      <a:pt x="36" y="2"/>
                    </a:cubicBezTo>
                    <a:cubicBezTo>
                      <a:pt x="35" y="2"/>
                      <a:pt x="35" y="2"/>
                      <a:pt x="35" y="2"/>
                    </a:cubicBezTo>
                    <a:cubicBezTo>
                      <a:pt x="34" y="3"/>
                      <a:pt x="34" y="3"/>
                      <a:pt x="33" y="4"/>
                    </a:cubicBezTo>
                    <a:cubicBezTo>
                      <a:pt x="33" y="4"/>
                      <a:pt x="32" y="4"/>
                      <a:pt x="32" y="4"/>
                    </a:cubicBezTo>
                    <a:cubicBezTo>
                      <a:pt x="31" y="5"/>
                      <a:pt x="31" y="5"/>
                      <a:pt x="31" y="5"/>
                    </a:cubicBezTo>
                    <a:cubicBezTo>
                      <a:pt x="30" y="5"/>
                      <a:pt x="30" y="5"/>
                      <a:pt x="30" y="5"/>
                    </a:cubicBezTo>
                    <a:cubicBezTo>
                      <a:pt x="29" y="5"/>
                      <a:pt x="28" y="5"/>
                      <a:pt x="28" y="5"/>
                    </a:cubicBezTo>
                    <a:cubicBezTo>
                      <a:pt x="27" y="6"/>
                      <a:pt x="26" y="6"/>
                      <a:pt x="25" y="6"/>
                    </a:cubicBezTo>
                    <a:cubicBezTo>
                      <a:pt x="24" y="6"/>
                      <a:pt x="23" y="6"/>
                      <a:pt x="23" y="7"/>
                    </a:cubicBezTo>
                    <a:cubicBezTo>
                      <a:pt x="22" y="7"/>
                      <a:pt x="22" y="7"/>
                      <a:pt x="22" y="8"/>
                    </a:cubicBezTo>
                    <a:cubicBezTo>
                      <a:pt x="22" y="8"/>
                      <a:pt x="21" y="8"/>
                      <a:pt x="21" y="8"/>
                    </a:cubicBezTo>
                    <a:cubicBezTo>
                      <a:pt x="21" y="9"/>
                      <a:pt x="20" y="9"/>
                      <a:pt x="20" y="9"/>
                    </a:cubicBezTo>
                    <a:cubicBezTo>
                      <a:pt x="19" y="9"/>
                      <a:pt x="19" y="9"/>
                      <a:pt x="18" y="9"/>
                    </a:cubicBezTo>
                    <a:cubicBezTo>
                      <a:pt x="17" y="10"/>
                      <a:pt x="17" y="10"/>
                      <a:pt x="16" y="10"/>
                    </a:cubicBezTo>
                    <a:cubicBezTo>
                      <a:pt x="16" y="10"/>
                      <a:pt x="15" y="10"/>
                      <a:pt x="14" y="9"/>
                    </a:cubicBezTo>
                    <a:cubicBezTo>
                      <a:pt x="14" y="9"/>
                      <a:pt x="13" y="9"/>
                      <a:pt x="12" y="9"/>
                    </a:cubicBezTo>
                    <a:cubicBezTo>
                      <a:pt x="12" y="9"/>
                      <a:pt x="11" y="9"/>
                      <a:pt x="11" y="9"/>
                    </a:cubicBezTo>
                    <a:cubicBezTo>
                      <a:pt x="10" y="8"/>
                      <a:pt x="10"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1" y="9"/>
                    </a:cubicBezTo>
                    <a:cubicBezTo>
                      <a:pt x="11" y="9"/>
                      <a:pt x="12" y="9"/>
                      <a:pt x="12" y="9"/>
                    </a:cubicBezTo>
                    <a:cubicBezTo>
                      <a:pt x="13" y="9"/>
                      <a:pt x="14" y="9"/>
                      <a:pt x="14" y="9"/>
                    </a:cubicBezTo>
                    <a:cubicBezTo>
                      <a:pt x="15" y="10"/>
                      <a:pt x="16" y="10"/>
                      <a:pt x="16" y="10"/>
                    </a:cubicBezTo>
                    <a:cubicBezTo>
                      <a:pt x="17" y="10"/>
                      <a:pt x="17" y="10"/>
                      <a:pt x="18" y="9"/>
                    </a:cubicBezTo>
                    <a:cubicBezTo>
                      <a:pt x="19" y="9"/>
                      <a:pt x="19" y="9"/>
                      <a:pt x="20" y="9"/>
                    </a:cubicBezTo>
                    <a:cubicBezTo>
                      <a:pt x="20" y="9"/>
                      <a:pt x="21" y="9"/>
                      <a:pt x="21" y="8"/>
                    </a:cubicBezTo>
                    <a:cubicBezTo>
                      <a:pt x="21" y="8"/>
                      <a:pt x="22" y="8"/>
                      <a:pt x="22" y="8"/>
                    </a:cubicBezTo>
                    <a:cubicBezTo>
                      <a:pt x="22" y="7"/>
                      <a:pt x="22" y="7"/>
                      <a:pt x="23" y="7"/>
                    </a:cubicBezTo>
                    <a:cubicBezTo>
                      <a:pt x="23" y="6"/>
                      <a:pt x="24" y="6"/>
                      <a:pt x="25" y="6"/>
                    </a:cubicBezTo>
                    <a:cubicBezTo>
                      <a:pt x="26" y="6"/>
                      <a:pt x="27" y="6"/>
                      <a:pt x="28" y="5"/>
                    </a:cubicBezTo>
                    <a:cubicBezTo>
                      <a:pt x="28" y="5"/>
                      <a:pt x="29" y="5"/>
                      <a:pt x="30" y="5"/>
                    </a:cubicBezTo>
                    <a:cubicBezTo>
                      <a:pt x="30" y="5"/>
                      <a:pt x="30" y="5"/>
                      <a:pt x="31" y="5"/>
                    </a:cubicBezTo>
                    <a:cubicBezTo>
                      <a:pt x="31" y="5"/>
                      <a:pt x="31" y="5"/>
                      <a:pt x="32" y="4"/>
                    </a:cubicBezTo>
                    <a:cubicBezTo>
                      <a:pt x="32" y="4"/>
                      <a:pt x="33" y="4"/>
                      <a:pt x="33" y="4"/>
                    </a:cubicBezTo>
                    <a:cubicBezTo>
                      <a:pt x="34" y="3"/>
                      <a:pt x="34" y="3"/>
                      <a:pt x="35" y="2"/>
                    </a:cubicBezTo>
                    <a:cubicBezTo>
                      <a:pt x="35" y="2"/>
                      <a:pt x="35" y="2"/>
                      <a:pt x="36" y="2"/>
                    </a:cubicBezTo>
                    <a:cubicBezTo>
                      <a:pt x="36" y="1"/>
                      <a:pt x="36" y="1"/>
                      <a:pt x="36" y="1"/>
                    </a:cubicBezTo>
                    <a:cubicBezTo>
                      <a:pt x="37" y="1"/>
                      <a:pt x="37" y="1"/>
                      <a:pt x="37" y="1"/>
                    </a:cubicBezTo>
                    <a:cubicBezTo>
                      <a:pt x="37" y="0"/>
                      <a:pt x="37" y="0"/>
                      <a:pt x="38" y="0"/>
                    </a:cubicBezTo>
                    <a:cubicBezTo>
                      <a:pt x="38" y="0"/>
                      <a:pt x="38" y="0"/>
                      <a:pt x="38" y="0"/>
                    </a:cubicBezTo>
                    <a:cubicBezTo>
                      <a:pt x="38" y="0"/>
                      <a:pt x="38" y="0"/>
                      <a:pt x="38" y="0"/>
                    </a:cubicBezTo>
                    <a:cubicBezTo>
                      <a:pt x="38" y="1"/>
                      <a:pt x="38" y="1"/>
                      <a:pt x="38" y="1"/>
                    </a:cubicBezTo>
                    <a:cubicBezTo>
                      <a:pt x="38" y="1"/>
                      <a:pt x="39" y="1"/>
                      <a:pt x="39" y="1"/>
                    </a:cubicBezTo>
                    <a:cubicBezTo>
                      <a:pt x="39" y="1"/>
                      <a:pt x="40" y="1"/>
                      <a:pt x="40" y="1"/>
                    </a:cubicBezTo>
                    <a:cubicBezTo>
                      <a:pt x="41" y="1"/>
                      <a:pt x="42" y="1"/>
                      <a:pt x="42" y="1"/>
                    </a:cubicBezTo>
                    <a:cubicBezTo>
                      <a:pt x="43" y="2"/>
                      <a:pt x="43" y="2"/>
                      <a:pt x="44" y="2"/>
                    </a:cubicBezTo>
                    <a:cubicBezTo>
                      <a:pt x="44" y="2"/>
                      <a:pt x="45" y="2"/>
                      <a:pt x="45" y="3"/>
                    </a:cubicBezTo>
                    <a:cubicBezTo>
                      <a:pt x="45" y="2"/>
                      <a:pt x="44" y="2"/>
                      <a:pt x="44" y="2"/>
                    </a:cubicBezTo>
                    <a:cubicBezTo>
                      <a:pt x="43" y="2"/>
                      <a:pt x="43" y="2"/>
                      <a:pt x="42" y="1"/>
                    </a:cubicBezTo>
                    <a:cubicBezTo>
                      <a:pt x="42" y="1"/>
                      <a:pt x="41" y="1"/>
                      <a:pt x="40" y="1"/>
                    </a:cubicBezTo>
                    <a:cubicBezTo>
                      <a:pt x="40" y="1"/>
                      <a:pt x="39" y="1"/>
                      <a:pt x="39" y="1"/>
                    </a:cubicBezTo>
                    <a:cubicBezTo>
                      <a:pt x="39" y="1"/>
                      <a:pt x="38" y="1"/>
                      <a:pt x="38" y="1"/>
                    </a:cubicBezTo>
                    <a:cubicBezTo>
                      <a:pt x="38" y="1"/>
                      <a:pt x="38" y="1"/>
                      <a:pt x="38" y="0"/>
                    </a:cubicBezTo>
                    <a:cubicBezTo>
                      <a:pt x="38" y="0"/>
                      <a:pt x="38" y="0"/>
                      <a:pt x="38"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7" name="Freeform 141">
                <a:extLst>
                  <a:ext uri="{FF2B5EF4-FFF2-40B4-BE49-F238E27FC236}">
                    <a16:creationId xmlns:a16="http://schemas.microsoft.com/office/drawing/2014/main" id="{6A5789A6-80C7-AC4F-B7E0-091761EBE6A6}"/>
                  </a:ext>
                </a:extLst>
              </p:cNvPr>
              <p:cNvSpPr>
                <a:spLocks/>
              </p:cNvSpPr>
              <p:nvPr/>
            </p:nvSpPr>
            <p:spPr bwMode="auto">
              <a:xfrm>
                <a:off x="3834" y="739"/>
                <a:ext cx="53" cy="27"/>
              </a:xfrm>
              <a:custGeom>
                <a:avLst/>
                <a:gdLst>
                  <a:gd name="T0" fmla="*/ 21 w 50"/>
                  <a:gd name="T1" fmla="*/ 1 h 25"/>
                  <a:gd name="T2" fmla="*/ 21 w 50"/>
                  <a:gd name="T3" fmla="*/ 1 h 25"/>
                  <a:gd name="T4" fmla="*/ 20 w 50"/>
                  <a:gd name="T5" fmla="*/ 1 h 25"/>
                  <a:gd name="T6" fmla="*/ 19 w 50"/>
                  <a:gd name="T7" fmla="*/ 1 h 25"/>
                  <a:gd name="T8" fmla="*/ 18 w 50"/>
                  <a:gd name="T9" fmla="*/ 1 h 25"/>
                  <a:gd name="T10" fmla="*/ 17 w 50"/>
                  <a:gd name="T11" fmla="*/ 1 h 25"/>
                  <a:gd name="T12" fmla="*/ 17 w 50"/>
                  <a:gd name="T13" fmla="*/ 1 h 25"/>
                  <a:gd name="T14" fmla="*/ 15 w 50"/>
                  <a:gd name="T15" fmla="*/ 2 h 25"/>
                  <a:gd name="T16" fmla="*/ 12 w 50"/>
                  <a:gd name="T17" fmla="*/ 3 h 25"/>
                  <a:gd name="T18" fmla="*/ 8 w 50"/>
                  <a:gd name="T19" fmla="*/ 5 h 25"/>
                  <a:gd name="T20" fmla="*/ 1 w 50"/>
                  <a:gd name="T21" fmla="*/ 7 h 25"/>
                  <a:gd name="T22" fmla="*/ 0 w 50"/>
                  <a:gd name="T23" fmla="*/ 8 h 25"/>
                  <a:gd name="T24" fmla="*/ 0 w 50"/>
                  <a:gd name="T25" fmla="*/ 8 h 25"/>
                  <a:gd name="T26" fmla="*/ 1 w 50"/>
                  <a:gd name="T27" fmla="*/ 10 h 25"/>
                  <a:gd name="T28" fmla="*/ 2 w 50"/>
                  <a:gd name="T29" fmla="*/ 12 h 25"/>
                  <a:gd name="T30" fmla="*/ 3 w 50"/>
                  <a:gd name="T31" fmla="*/ 14 h 25"/>
                  <a:gd name="T32" fmla="*/ 4 w 50"/>
                  <a:gd name="T33" fmla="*/ 17 h 25"/>
                  <a:gd name="T34" fmla="*/ 5 w 50"/>
                  <a:gd name="T35" fmla="*/ 18 h 25"/>
                  <a:gd name="T36" fmla="*/ 8 w 50"/>
                  <a:gd name="T37" fmla="*/ 21 h 25"/>
                  <a:gd name="T38" fmla="*/ 13 w 50"/>
                  <a:gd name="T39" fmla="*/ 24 h 25"/>
                  <a:gd name="T40" fmla="*/ 15 w 50"/>
                  <a:gd name="T41" fmla="*/ 25 h 25"/>
                  <a:gd name="T42" fmla="*/ 18 w 50"/>
                  <a:gd name="T43" fmla="*/ 25 h 25"/>
                  <a:gd name="T44" fmla="*/ 19 w 50"/>
                  <a:gd name="T45" fmla="*/ 25 h 25"/>
                  <a:gd name="T46" fmla="*/ 21 w 50"/>
                  <a:gd name="T47" fmla="*/ 21 h 25"/>
                  <a:gd name="T48" fmla="*/ 21 w 50"/>
                  <a:gd name="T49" fmla="*/ 21 h 25"/>
                  <a:gd name="T50" fmla="*/ 27 w 50"/>
                  <a:gd name="T51" fmla="*/ 22 h 25"/>
                  <a:gd name="T52" fmla="*/ 31 w 50"/>
                  <a:gd name="T53" fmla="*/ 24 h 25"/>
                  <a:gd name="T54" fmla="*/ 33 w 50"/>
                  <a:gd name="T55" fmla="*/ 24 h 25"/>
                  <a:gd name="T56" fmla="*/ 35 w 50"/>
                  <a:gd name="T57" fmla="*/ 24 h 25"/>
                  <a:gd name="T58" fmla="*/ 36 w 50"/>
                  <a:gd name="T59" fmla="*/ 24 h 25"/>
                  <a:gd name="T60" fmla="*/ 36 w 50"/>
                  <a:gd name="T61" fmla="*/ 25 h 25"/>
                  <a:gd name="T62" fmla="*/ 37 w 50"/>
                  <a:gd name="T63" fmla="*/ 23 h 25"/>
                  <a:gd name="T64" fmla="*/ 38 w 50"/>
                  <a:gd name="T65" fmla="*/ 23 h 25"/>
                  <a:gd name="T66" fmla="*/ 38 w 50"/>
                  <a:gd name="T67" fmla="*/ 23 h 25"/>
                  <a:gd name="T68" fmla="*/ 38 w 50"/>
                  <a:gd name="T69" fmla="*/ 23 h 25"/>
                  <a:gd name="T70" fmla="*/ 38 w 50"/>
                  <a:gd name="T71" fmla="*/ 23 h 25"/>
                  <a:gd name="T72" fmla="*/ 38 w 50"/>
                  <a:gd name="T73" fmla="*/ 23 h 25"/>
                  <a:gd name="T74" fmla="*/ 39 w 50"/>
                  <a:gd name="T75" fmla="*/ 23 h 25"/>
                  <a:gd name="T76" fmla="*/ 44 w 50"/>
                  <a:gd name="T77" fmla="*/ 21 h 25"/>
                  <a:gd name="T78" fmla="*/ 47 w 50"/>
                  <a:gd name="T79" fmla="*/ 18 h 25"/>
                  <a:gd name="T80" fmla="*/ 48 w 50"/>
                  <a:gd name="T81" fmla="*/ 17 h 25"/>
                  <a:gd name="T82" fmla="*/ 48 w 50"/>
                  <a:gd name="T83" fmla="*/ 17 h 25"/>
                  <a:gd name="T84" fmla="*/ 48 w 50"/>
                  <a:gd name="T85" fmla="*/ 17 h 25"/>
                  <a:gd name="T86" fmla="*/ 49 w 50"/>
                  <a:gd name="T87" fmla="*/ 16 h 25"/>
                  <a:gd name="T88" fmla="*/ 50 w 50"/>
                  <a:gd name="T89" fmla="*/ 15 h 25"/>
                  <a:gd name="T90" fmla="*/ 49 w 50"/>
                  <a:gd name="T91" fmla="*/ 14 h 25"/>
                  <a:gd name="T92" fmla="*/ 48 w 50"/>
                  <a:gd name="T93" fmla="*/ 12 h 25"/>
                  <a:gd name="T94" fmla="*/ 47 w 50"/>
                  <a:gd name="T95" fmla="*/ 12 h 25"/>
                  <a:gd name="T96" fmla="*/ 44 w 50"/>
                  <a:gd name="T97" fmla="*/ 11 h 25"/>
                  <a:gd name="T98" fmla="*/ 42 w 50"/>
                  <a:gd name="T99" fmla="*/ 10 h 25"/>
                  <a:gd name="T100" fmla="*/ 42 w 50"/>
                  <a:gd name="T101" fmla="*/ 8 h 25"/>
                  <a:gd name="T102" fmla="*/ 40 w 50"/>
                  <a:gd name="T103" fmla="*/ 8 h 25"/>
                  <a:gd name="T104" fmla="*/ 39 w 50"/>
                  <a:gd name="T105" fmla="*/ 8 h 25"/>
                  <a:gd name="T106" fmla="*/ 38 w 50"/>
                  <a:gd name="T107" fmla="*/ 7 h 25"/>
                  <a:gd name="T108" fmla="*/ 37 w 50"/>
                  <a:gd name="T109" fmla="*/ 8 h 25"/>
                  <a:gd name="T110" fmla="*/ 36 w 50"/>
                  <a:gd name="T111" fmla="*/ 9 h 25"/>
                  <a:gd name="T112" fmla="*/ 35 w 50"/>
                  <a:gd name="T113" fmla="*/ 9 h 25"/>
                  <a:gd name="T114" fmla="*/ 31 w 50"/>
                  <a:gd name="T115" fmla="*/ 7 h 25"/>
                  <a:gd name="T116" fmla="*/ 30 w 50"/>
                  <a:gd name="T117" fmla="*/ 5 h 25"/>
                  <a:gd name="T118" fmla="*/ 25 w 50"/>
                  <a:gd name="T119" fmla="*/ 2 h 25"/>
                  <a:gd name="T120" fmla="*/ 21 w 50"/>
                  <a:gd name="T1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5">
                    <a:moveTo>
                      <a:pt x="21" y="0"/>
                    </a:move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2"/>
                      <a:pt x="15" y="2"/>
                    </a:cubicBezTo>
                    <a:cubicBezTo>
                      <a:pt x="15" y="2"/>
                      <a:pt x="15" y="2"/>
                      <a:pt x="15" y="2"/>
                    </a:cubicBezTo>
                    <a:cubicBezTo>
                      <a:pt x="14" y="2"/>
                      <a:pt x="14" y="2"/>
                      <a:pt x="14" y="2"/>
                    </a:cubicBezTo>
                    <a:cubicBezTo>
                      <a:pt x="13" y="2"/>
                      <a:pt x="13" y="2"/>
                      <a:pt x="13" y="3"/>
                    </a:cubicBezTo>
                    <a:cubicBezTo>
                      <a:pt x="12" y="3"/>
                      <a:pt x="12" y="3"/>
                      <a:pt x="12" y="3"/>
                    </a:cubicBezTo>
                    <a:cubicBezTo>
                      <a:pt x="11" y="3"/>
                      <a:pt x="11" y="3"/>
                      <a:pt x="11" y="3"/>
                    </a:cubicBezTo>
                    <a:cubicBezTo>
                      <a:pt x="10" y="4"/>
                      <a:pt x="10" y="4"/>
                      <a:pt x="10" y="4"/>
                    </a:cubicBezTo>
                    <a:cubicBezTo>
                      <a:pt x="9" y="5"/>
                      <a:pt x="9" y="5"/>
                      <a:pt x="8" y="5"/>
                    </a:cubicBezTo>
                    <a:cubicBezTo>
                      <a:pt x="7" y="6"/>
                      <a:pt x="6" y="6"/>
                      <a:pt x="6" y="6"/>
                    </a:cubicBezTo>
                    <a:cubicBezTo>
                      <a:pt x="5" y="7"/>
                      <a:pt x="4" y="7"/>
                      <a:pt x="3" y="7"/>
                    </a:cubicBezTo>
                    <a:cubicBezTo>
                      <a:pt x="2" y="7"/>
                      <a:pt x="2" y="7"/>
                      <a:pt x="1" y="7"/>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9"/>
                    </a:cubicBezTo>
                    <a:cubicBezTo>
                      <a:pt x="0" y="9"/>
                      <a:pt x="0" y="9"/>
                      <a:pt x="0" y="9"/>
                    </a:cubicBezTo>
                    <a:cubicBezTo>
                      <a:pt x="1" y="9"/>
                      <a:pt x="1" y="9"/>
                      <a:pt x="1" y="10"/>
                    </a:cubicBezTo>
                    <a:cubicBezTo>
                      <a:pt x="1" y="10"/>
                      <a:pt x="1" y="10"/>
                      <a:pt x="1" y="10"/>
                    </a:cubicBezTo>
                    <a:cubicBezTo>
                      <a:pt x="2" y="11"/>
                      <a:pt x="2" y="11"/>
                      <a:pt x="2" y="11"/>
                    </a:cubicBezTo>
                    <a:cubicBezTo>
                      <a:pt x="2" y="11"/>
                      <a:pt x="2" y="12"/>
                      <a:pt x="2" y="12"/>
                    </a:cubicBezTo>
                    <a:cubicBezTo>
                      <a:pt x="2" y="12"/>
                      <a:pt x="2" y="12"/>
                      <a:pt x="2" y="12"/>
                    </a:cubicBezTo>
                    <a:cubicBezTo>
                      <a:pt x="2" y="13"/>
                      <a:pt x="2" y="13"/>
                      <a:pt x="2" y="13"/>
                    </a:cubicBezTo>
                    <a:cubicBezTo>
                      <a:pt x="2" y="13"/>
                      <a:pt x="2" y="14"/>
                      <a:pt x="3" y="14"/>
                    </a:cubicBezTo>
                    <a:cubicBezTo>
                      <a:pt x="3" y="14"/>
                      <a:pt x="3" y="15"/>
                      <a:pt x="3" y="15"/>
                    </a:cubicBezTo>
                    <a:cubicBezTo>
                      <a:pt x="3" y="15"/>
                      <a:pt x="3" y="16"/>
                      <a:pt x="3" y="16"/>
                    </a:cubicBezTo>
                    <a:cubicBezTo>
                      <a:pt x="3" y="17"/>
                      <a:pt x="3" y="17"/>
                      <a:pt x="4" y="17"/>
                    </a:cubicBezTo>
                    <a:cubicBezTo>
                      <a:pt x="4" y="18"/>
                      <a:pt x="4" y="18"/>
                      <a:pt x="4" y="18"/>
                    </a:cubicBezTo>
                    <a:cubicBezTo>
                      <a:pt x="4" y="18"/>
                      <a:pt x="5" y="18"/>
                      <a:pt x="5" y="18"/>
                    </a:cubicBezTo>
                    <a:cubicBezTo>
                      <a:pt x="5" y="18"/>
                      <a:pt x="5" y="18"/>
                      <a:pt x="5" y="18"/>
                    </a:cubicBezTo>
                    <a:cubicBezTo>
                      <a:pt x="5" y="19"/>
                      <a:pt x="5" y="19"/>
                      <a:pt x="5" y="19"/>
                    </a:cubicBezTo>
                    <a:cubicBezTo>
                      <a:pt x="6" y="19"/>
                      <a:pt x="6" y="19"/>
                      <a:pt x="6" y="19"/>
                    </a:cubicBezTo>
                    <a:cubicBezTo>
                      <a:pt x="7" y="20"/>
                      <a:pt x="8" y="20"/>
                      <a:pt x="8" y="21"/>
                    </a:cubicBezTo>
                    <a:cubicBezTo>
                      <a:pt x="9" y="21"/>
                      <a:pt x="10" y="22"/>
                      <a:pt x="11" y="22"/>
                    </a:cubicBezTo>
                    <a:cubicBezTo>
                      <a:pt x="11" y="23"/>
                      <a:pt x="12" y="23"/>
                      <a:pt x="12" y="24"/>
                    </a:cubicBezTo>
                    <a:cubicBezTo>
                      <a:pt x="13" y="24"/>
                      <a:pt x="13" y="24"/>
                      <a:pt x="13" y="24"/>
                    </a:cubicBezTo>
                    <a:cubicBezTo>
                      <a:pt x="13" y="25"/>
                      <a:pt x="13" y="25"/>
                      <a:pt x="13" y="25"/>
                    </a:cubicBezTo>
                    <a:cubicBezTo>
                      <a:pt x="14" y="25"/>
                      <a:pt x="14" y="25"/>
                      <a:pt x="14" y="25"/>
                    </a:cubicBezTo>
                    <a:cubicBezTo>
                      <a:pt x="14" y="25"/>
                      <a:pt x="15" y="25"/>
                      <a:pt x="15" y="25"/>
                    </a:cubicBezTo>
                    <a:cubicBezTo>
                      <a:pt x="15" y="25"/>
                      <a:pt x="15" y="25"/>
                      <a:pt x="16" y="25"/>
                    </a:cubicBezTo>
                    <a:cubicBezTo>
                      <a:pt x="16" y="25"/>
                      <a:pt x="16" y="25"/>
                      <a:pt x="16" y="25"/>
                    </a:cubicBezTo>
                    <a:cubicBezTo>
                      <a:pt x="17" y="25"/>
                      <a:pt x="17" y="25"/>
                      <a:pt x="18" y="25"/>
                    </a:cubicBezTo>
                    <a:cubicBezTo>
                      <a:pt x="18" y="25"/>
                      <a:pt x="18" y="25"/>
                      <a:pt x="19" y="25"/>
                    </a:cubicBezTo>
                    <a:cubicBezTo>
                      <a:pt x="19" y="25"/>
                      <a:pt x="19" y="25"/>
                      <a:pt x="19" y="25"/>
                    </a:cubicBezTo>
                    <a:cubicBezTo>
                      <a:pt x="19" y="25"/>
                      <a:pt x="19" y="25"/>
                      <a:pt x="19" y="25"/>
                    </a:cubicBezTo>
                    <a:cubicBezTo>
                      <a:pt x="20" y="24"/>
                      <a:pt x="20" y="24"/>
                      <a:pt x="20" y="24"/>
                    </a:cubicBezTo>
                    <a:cubicBezTo>
                      <a:pt x="20" y="23"/>
                      <a:pt x="20" y="23"/>
                      <a:pt x="20" y="22"/>
                    </a:cubicBezTo>
                    <a:cubicBezTo>
                      <a:pt x="21" y="22"/>
                      <a:pt x="21" y="22"/>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3" y="21"/>
                      <a:pt x="24" y="21"/>
                      <a:pt x="25" y="21"/>
                    </a:cubicBezTo>
                    <a:cubicBezTo>
                      <a:pt x="25" y="21"/>
                      <a:pt x="26" y="21"/>
                      <a:pt x="27" y="22"/>
                    </a:cubicBezTo>
                    <a:cubicBezTo>
                      <a:pt x="28" y="22"/>
                      <a:pt x="29" y="23"/>
                      <a:pt x="29" y="23"/>
                    </a:cubicBezTo>
                    <a:cubicBezTo>
                      <a:pt x="30" y="23"/>
                      <a:pt x="30" y="24"/>
                      <a:pt x="30" y="24"/>
                    </a:cubicBezTo>
                    <a:cubicBezTo>
                      <a:pt x="30" y="24"/>
                      <a:pt x="30" y="24"/>
                      <a:pt x="31" y="24"/>
                    </a:cubicBezTo>
                    <a:cubicBezTo>
                      <a:pt x="31" y="24"/>
                      <a:pt x="31" y="24"/>
                      <a:pt x="32" y="24"/>
                    </a:cubicBezTo>
                    <a:cubicBezTo>
                      <a:pt x="32" y="24"/>
                      <a:pt x="32" y="24"/>
                      <a:pt x="32" y="24"/>
                    </a:cubicBezTo>
                    <a:cubicBezTo>
                      <a:pt x="33" y="24"/>
                      <a:pt x="33" y="24"/>
                      <a:pt x="33" y="24"/>
                    </a:cubicBezTo>
                    <a:cubicBezTo>
                      <a:pt x="34" y="24"/>
                      <a:pt x="34" y="24"/>
                      <a:pt x="34" y="24"/>
                    </a:cubicBezTo>
                    <a:cubicBezTo>
                      <a:pt x="35" y="24"/>
                      <a:pt x="35" y="24"/>
                      <a:pt x="35" y="24"/>
                    </a:cubicBezTo>
                    <a:cubicBezTo>
                      <a:pt x="35" y="24"/>
                      <a:pt x="35" y="24"/>
                      <a:pt x="35" y="24"/>
                    </a:cubicBezTo>
                    <a:cubicBezTo>
                      <a:pt x="36" y="24"/>
                      <a:pt x="36" y="24"/>
                      <a:pt x="36" y="24"/>
                    </a:cubicBezTo>
                    <a:cubicBezTo>
                      <a:pt x="36" y="24"/>
                      <a:pt x="36" y="24"/>
                      <a:pt x="36" y="24"/>
                    </a:cubicBezTo>
                    <a:cubicBezTo>
                      <a:pt x="36" y="24"/>
                      <a:pt x="36" y="24"/>
                      <a:pt x="36" y="24"/>
                    </a:cubicBezTo>
                    <a:cubicBezTo>
                      <a:pt x="36" y="24"/>
                      <a:pt x="36" y="24"/>
                      <a:pt x="36" y="24"/>
                    </a:cubicBezTo>
                    <a:cubicBezTo>
                      <a:pt x="36" y="24"/>
                      <a:pt x="36" y="24"/>
                      <a:pt x="36" y="25"/>
                    </a:cubicBezTo>
                    <a:cubicBezTo>
                      <a:pt x="36" y="25"/>
                      <a:pt x="36" y="25"/>
                      <a:pt x="36" y="25"/>
                    </a:cubicBezTo>
                    <a:cubicBezTo>
                      <a:pt x="36" y="25"/>
                      <a:pt x="36" y="24"/>
                      <a:pt x="36" y="24"/>
                    </a:cubicBezTo>
                    <a:cubicBezTo>
                      <a:pt x="37" y="24"/>
                      <a:pt x="37" y="24"/>
                      <a:pt x="37" y="24"/>
                    </a:cubicBezTo>
                    <a:cubicBezTo>
                      <a:pt x="37" y="23"/>
                      <a:pt x="37" y="23"/>
                      <a:pt x="37"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40" y="23"/>
                      <a:pt x="40" y="23"/>
                    </a:cubicBezTo>
                    <a:cubicBezTo>
                      <a:pt x="41" y="22"/>
                      <a:pt x="42" y="22"/>
                      <a:pt x="42" y="22"/>
                    </a:cubicBezTo>
                    <a:cubicBezTo>
                      <a:pt x="43" y="22"/>
                      <a:pt x="44" y="21"/>
                      <a:pt x="44" y="21"/>
                    </a:cubicBezTo>
                    <a:cubicBezTo>
                      <a:pt x="45" y="20"/>
                      <a:pt x="45" y="20"/>
                      <a:pt x="46" y="19"/>
                    </a:cubicBezTo>
                    <a:cubicBezTo>
                      <a:pt x="46" y="19"/>
                      <a:pt x="46" y="19"/>
                      <a:pt x="46" y="19"/>
                    </a:cubicBezTo>
                    <a:cubicBezTo>
                      <a:pt x="46" y="19"/>
                      <a:pt x="46" y="18"/>
                      <a:pt x="47" y="18"/>
                    </a:cubicBezTo>
                    <a:cubicBezTo>
                      <a:pt x="47" y="18"/>
                      <a:pt x="47" y="18"/>
                      <a:pt x="47" y="18"/>
                    </a:cubicBezTo>
                    <a:cubicBezTo>
                      <a:pt x="47" y="18"/>
                      <a:pt x="47"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6"/>
                      <a:pt x="49" y="16"/>
                      <a:pt x="49" y="16"/>
                    </a:cubicBezTo>
                    <a:cubicBezTo>
                      <a:pt x="49" y="16"/>
                      <a:pt x="50" y="16"/>
                      <a:pt x="50" y="16"/>
                    </a:cubicBezTo>
                    <a:cubicBezTo>
                      <a:pt x="50" y="16"/>
                      <a:pt x="50" y="15"/>
                      <a:pt x="50" y="15"/>
                    </a:cubicBezTo>
                    <a:cubicBezTo>
                      <a:pt x="50" y="15"/>
                      <a:pt x="50" y="15"/>
                      <a:pt x="50" y="15"/>
                    </a:cubicBezTo>
                    <a:cubicBezTo>
                      <a:pt x="50" y="15"/>
                      <a:pt x="50" y="15"/>
                      <a:pt x="50" y="15"/>
                    </a:cubicBezTo>
                    <a:cubicBezTo>
                      <a:pt x="50" y="15"/>
                      <a:pt x="50" y="14"/>
                      <a:pt x="50" y="14"/>
                    </a:cubicBezTo>
                    <a:cubicBezTo>
                      <a:pt x="50" y="14"/>
                      <a:pt x="50" y="14"/>
                      <a:pt x="49" y="14"/>
                    </a:cubicBezTo>
                    <a:cubicBezTo>
                      <a:pt x="49" y="14"/>
                      <a:pt x="49" y="13"/>
                      <a:pt x="49" y="13"/>
                    </a:cubicBezTo>
                    <a:cubicBezTo>
                      <a:pt x="49" y="13"/>
                      <a:pt x="49" y="13"/>
                      <a:pt x="49" y="13"/>
                    </a:cubicBezTo>
                    <a:cubicBezTo>
                      <a:pt x="49" y="13"/>
                      <a:pt x="49" y="12"/>
                      <a:pt x="48" y="12"/>
                    </a:cubicBezTo>
                    <a:cubicBezTo>
                      <a:pt x="48" y="12"/>
                      <a:pt x="48" y="12"/>
                      <a:pt x="48" y="12"/>
                    </a:cubicBezTo>
                    <a:cubicBezTo>
                      <a:pt x="48" y="12"/>
                      <a:pt x="48" y="12"/>
                      <a:pt x="48" y="12"/>
                    </a:cubicBezTo>
                    <a:cubicBezTo>
                      <a:pt x="47" y="12"/>
                      <a:pt x="47" y="12"/>
                      <a:pt x="47" y="12"/>
                    </a:cubicBezTo>
                    <a:cubicBezTo>
                      <a:pt x="47" y="12"/>
                      <a:pt x="46" y="12"/>
                      <a:pt x="46" y="12"/>
                    </a:cubicBezTo>
                    <a:cubicBezTo>
                      <a:pt x="46" y="12"/>
                      <a:pt x="46" y="12"/>
                      <a:pt x="45" y="12"/>
                    </a:cubicBezTo>
                    <a:cubicBezTo>
                      <a:pt x="45" y="12"/>
                      <a:pt x="45" y="11"/>
                      <a:pt x="44" y="11"/>
                    </a:cubicBezTo>
                    <a:cubicBezTo>
                      <a:pt x="44" y="11"/>
                      <a:pt x="44" y="11"/>
                      <a:pt x="43" y="11"/>
                    </a:cubicBezTo>
                    <a:cubicBezTo>
                      <a:pt x="43" y="11"/>
                      <a:pt x="43" y="11"/>
                      <a:pt x="43" y="11"/>
                    </a:cubicBezTo>
                    <a:cubicBezTo>
                      <a:pt x="42" y="11"/>
                      <a:pt x="42" y="11"/>
                      <a:pt x="42" y="10"/>
                    </a:cubicBezTo>
                    <a:cubicBezTo>
                      <a:pt x="42" y="10"/>
                      <a:pt x="42" y="10"/>
                      <a:pt x="42" y="10"/>
                    </a:cubicBezTo>
                    <a:cubicBezTo>
                      <a:pt x="42" y="10"/>
                      <a:pt x="42" y="9"/>
                      <a:pt x="42" y="9"/>
                    </a:cubicBezTo>
                    <a:cubicBezTo>
                      <a:pt x="42" y="9"/>
                      <a:pt x="42" y="9"/>
                      <a:pt x="42" y="8"/>
                    </a:cubicBezTo>
                    <a:cubicBezTo>
                      <a:pt x="42" y="8"/>
                      <a:pt x="41" y="8"/>
                      <a:pt x="41" y="8"/>
                    </a:cubicBezTo>
                    <a:cubicBezTo>
                      <a:pt x="41" y="8"/>
                      <a:pt x="41" y="8"/>
                      <a:pt x="41" y="8"/>
                    </a:cubicBezTo>
                    <a:cubicBezTo>
                      <a:pt x="40" y="8"/>
                      <a:pt x="40" y="8"/>
                      <a:pt x="40" y="8"/>
                    </a:cubicBezTo>
                    <a:cubicBezTo>
                      <a:pt x="40" y="8"/>
                      <a:pt x="40" y="8"/>
                      <a:pt x="40" y="8"/>
                    </a:cubicBezTo>
                    <a:cubicBezTo>
                      <a:pt x="40" y="8"/>
                      <a:pt x="40" y="8"/>
                      <a:pt x="39" y="8"/>
                    </a:cubicBezTo>
                    <a:cubicBezTo>
                      <a:pt x="39" y="8"/>
                      <a:pt x="39" y="8"/>
                      <a:pt x="39" y="8"/>
                    </a:cubicBezTo>
                    <a:cubicBezTo>
                      <a:pt x="39" y="8"/>
                      <a:pt x="39" y="8"/>
                      <a:pt x="39" y="8"/>
                    </a:cubicBezTo>
                    <a:cubicBezTo>
                      <a:pt x="39" y="8"/>
                      <a:pt x="39" y="7"/>
                      <a:pt x="38" y="7"/>
                    </a:cubicBezTo>
                    <a:cubicBezTo>
                      <a:pt x="38" y="7"/>
                      <a:pt x="38" y="7"/>
                      <a:pt x="38" y="7"/>
                    </a:cubicBezTo>
                    <a:cubicBezTo>
                      <a:pt x="38" y="7"/>
                      <a:pt x="38" y="7"/>
                      <a:pt x="38" y="7"/>
                    </a:cubicBezTo>
                    <a:cubicBezTo>
                      <a:pt x="38" y="7"/>
                      <a:pt x="37" y="7"/>
                      <a:pt x="37" y="7"/>
                    </a:cubicBezTo>
                    <a:cubicBezTo>
                      <a:pt x="37" y="8"/>
                      <a:pt x="37" y="8"/>
                      <a:pt x="37" y="8"/>
                    </a:cubicBezTo>
                    <a:cubicBezTo>
                      <a:pt x="37" y="8"/>
                      <a:pt x="37" y="8"/>
                      <a:pt x="37" y="8"/>
                    </a:cubicBezTo>
                    <a:cubicBezTo>
                      <a:pt x="36" y="8"/>
                      <a:pt x="36" y="8"/>
                      <a:pt x="36" y="8"/>
                    </a:cubicBezTo>
                    <a:cubicBezTo>
                      <a:pt x="36" y="8"/>
                      <a:pt x="36" y="9"/>
                      <a:pt x="36" y="9"/>
                    </a:cubicBezTo>
                    <a:cubicBezTo>
                      <a:pt x="36" y="9"/>
                      <a:pt x="36" y="9"/>
                      <a:pt x="36" y="9"/>
                    </a:cubicBezTo>
                    <a:cubicBezTo>
                      <a:pt x="36" y="9"/>
                      <a:pt x="35" y="9"/>
                      <a:pt x="35" y="9"/>
                    </a:cubicBezTo>
                    <a:cubicBezTo>
                      <a:pt x="35" y="9"/>
                      <a:pt x="35" y="9"/>
                      <a:pt x="35" y="9"/>
                    </a:cubicBezTo>
                    <a:cubicBezTo>
                      <a:pt x="34" y="9"/>
                      <a:pt x="34" y="9"/>
                      <a:pt x="34" y="9"/>
                    </a:cubicBezTo>
                    <a:cubicBezTo>
                      <a:pt x="33" y="9"/>
                      <a:pt x="33" y="9"/>
                      <a:pt x="32" y="8"/>
                    </a:cubicBezTo>
                    <a:cubicBezTo>
                      <a:pt x="32" y="8"/>
                      <a:pt x="32" y="8"/>
                      <a:pt x="31" y="7"/>
                    </a:cubicBezTo>
                    <a:cubicBezTo>
                      <a:pt x="31" y="7"/>
                      <a:pt x="31" y="7"/>
                      <a:pt x="31" y="6"/>
                    </a:cubicBezTo>
                    <a:cubicBezTo>
                      <a:pt x="31" y="6"/>
                      <a:pt x="31" y="6"/>
                      <a:pt x="31" y="5"/>
                    </a:cubicBezTo>
                    <a:cubicBezTo>
                      <a:pt x="30" y="5"/>
                      <a:pt x="30" y="5"/>
                      <a:pt x="30" y="5"/>
                    </a:cubicBezTo>
                    <a:cubicBezTo>
                      <a:pt x="29" y="4"/>
                      <a:pt x="29" y="4"/>
                      <a:pt x="28" y="4"/>
                    </a:cubicBezTo>
                    <a:cubicBezTo>
                      <a:pt x="27" y="3"/>
                      <a:pt x="27" y="3"/>
                      <a:pt x="26" y="3"/>
                    </a:cubicBezTo>
                    <a:cubicBezTo>
                      <a:pt x="25" y="3"/>
                      <a:pt x="25" y="3"/>
                      <a:pt x="25" y="2"/>
                    </a:cubicBezTo>
                    <a:cubicBezTo>
                      <a:pt x="24" y="2"/>
                      <a:pt x="24" y="2"/>
                      <a:pt x="24" y="2"/>
                    </a:cubicBezTo>
                    <a:cubicBezTo>
                      <a:pt x="23" y="2"/>
                      <a:pt x="23" y="1"/>
                      <a:pt x="23" y="1"/>
                    </a:cubicBezTo>
                    <a:cubicBezTo>
                      <a:pt x="22" y="1"/>
                      <a:pt x="22" y="1"/>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8" name="Freeform 142">
                <a:extLst>
                  <a:ext uri="{FF2B5EF4-FFF2-40B4-BE49-F238E27FC236}">
                    <a16:creationId xmlns:a16="http://schemas.microsoft.com/office/drawing/2014/main" id="{9454E4BB-2A8A-EC43-8B59-B5B9E97CC471}"/>
                  </a:ext>
                </a:extLst>
              </p:cNvPr>
              <p:cNvSpPr>
                <a:spLocks noEditPoints="1"/>
              </p:cNvSpPr>
              <p:nvPr/>
            </p:nvSpPr>
            <p:spPr bwMode="auto">
              <a:xfrm>
                <a:off x="3848" y="738"/>
                <a:ext cx="41" cy="30"/>
              </a:xfrm>
              <a:custGeom>
                <a:avLst/>
                <a:gdLst>
                  <a:gd name="T0" fmla="*/ 25 w 38"/>
                  <a:gd name="T1" fmla="*/ 24 h 28"/>
                  <a:gd name="T2" fmla="*/ 25 w 38"/>
                  <a:gd name="T3" fmla="*/ 24 h 28"/>
                  <a:gd name="T4" fmla="*/ 25 w 38"/>
                  <a:gd name="T5" fmla="*/ 24 h 28"/>
                  <a:gd name="T6" fmla="*/ 25 w 38"/>
                  <a:gd name="T7" fmla="*/ 24 h 28"/>
                  <a:gd name="T8" fmla="*/ 8 w 38"/>
                  <a:gd name="T9" fmla="*/ 22 h 28"/>
                  <a:gd name="T10" fmla="*/ 7 w 38"/>
                  <a:gd name="T11" fmla="*/ 25 h 28"/>
                  <a:gd name="T12" fmla="*/ 5 w 38"/>
                  <a:gd name="T13" fmla="*/ 26 h 28"/>
                  <a:gd name="T14" fmla="*/ 1 w 38"/>
                  <a:gd name="T15" fmla="*/ 26 h 28"/>
                  <a:gd name="T16" fmla="*/ 0 w 38"/>
                  <a:gd name="T17" fmla="*/ 26 h 28"/>
                  <a:gd name="T18" fmla="*/ 0 w 38"/>
                  <a:gd name="T19" fmla="*/ 27 h 28"/>
                  <a:gd name="T20" fmla="*/ 1 w 38"/>
                  <a:gd name="T21" fmla="*/ 27 h 28"/>
                  <a:gd name="T22" fmla="*/ 3 w 38"/>
                  <a:gd name="T23" fmla="*/ 27 h 28"/>
                  <a:gd name="T24" fmla="*/ 3 w 38"/>
                  <a:gd name="T25" fmla="*/ 27 h 28"/>
                  <a:gd name="T26" fmla="*/ 5 w 38"/>
                  <a:gd name="T27" fmla="*/ 27 h 28"/>
                  <a:gd name="T28" fmla="*/ 8 w 38"/>
                  <a:gd name="T29" fmla="*/ 25 h 28"/>
                  <a:gd name="T30" fmla="*/ 10 w 38"/>
                  <a:gd name="T31" fmla="*/ 23 h 28"/>
                  <a:gd name="T32" fmla="*/ 16 w 38"/>
                  <a:gd name="T33" fmla="*/ 26 h 28"/>
                  <a:gd name="T34" fmla="*/ 20 w 38"/>
                  <a:gd name="T35" fmla="*/ 26 h 28"/>
                  <a:gd name="T36" fmla="*/ 22 w 38"/>
                  <a:gd name="T37" fmla="*/ 26 h 28"/>
                  <a:gd name="T38" fmla="*/ 23 w 38"/>
                  <a:gd name="T39" fmla="*/ 28 h 28"/>
                  <a:gd name="T40" fmla="*/ 23 w 38"/>
                  <a:gd name="T41" fmla="*/ 27 h 28"/>
                  <a:gd name="T42" fmla="*/ 23 w 38"/>
                  <a:gd name="T43" fmla="*/ 26 h 28"/>
                  <a:gd name="T44" fmla="*/ 24 w 38"/>
                  <a:gd name="T45" fmla="*/ 24 h 28"/>
                  <a:gd name="T46" fmla="*/ 23 w 38"/>
                  <a:gd name="T47" fmla="*/ 26 h 28"/>
                  <a:gd name="T48" fmla="*/ 23 w 38"/>
                  <a:gd name="T49" fmla="*/ 25 h 28"/>
                  <a:gd name="T50" fmla="*/ 20 w 38"/>
                  <a:gd name="T51" fmla="*/ 25 h 28"/>
                  <a:gd name="T52" fmla="*/ 17 w 38"/>
                  <a:gd name="T53" fmla="*/ 25 h 28"/>
                  <a:gd name="T54" fmla="*/ 9 w 38"/>
                  <a:gd name="T55" fmla="*/ 22 h 28"/>
                  <a:gd name="T56" fmla="*/ 34 w 38"/>
                  <a:gd name="T57" fmla="*/ 19 h 28"/>
                  <a:gd name="T58" fmla="*/ 34 w 38"/>
                  <a:gd name="T59" fmla="*/ 19 h 28"/>
                  <a:gd name="T60" fmla="*/ 35 w 38"/>
                  <a:gd name="T61" fmla="*/ 18 h 28"/>
                  <a:gd name="T62" fmla="*/ 35 w 38"/>
                  <a:gd name="T63" fmla="*/ 18 h 28"/>
                  <a:gd name="T64" fmla="*/ 9 w 38"/>
                  <a:gd name="T65" fmla="*/ 0 h 28"/>
                  <a:gd name="T66" fmla="*/ 8 w 38"/>
                  <a:gd name="T67" fmla="*/ 1 h 28"/>
                  <a:gd name="T68" fmla="*/ 13 w 38"/>
                  <a:gd name="T69" fmla="*/ 4 h 28"/>
                  <a:gd name="T70" fmla="*/ 18 w 38"/>
                  <a:gd name="T71" fmla="*/ 7 h 28"/>
                  <a:gd name="T72" fmla="*/ 22 w 38"/>
                  <a:gd name="T73" fmla="*/ 10 h 28"/>
                  <a:gd name="T74" fmla="*/ 23 w 38"/>
                  <a:gd name="T75" fmla="*/ 9 h 28"/>
                  <a:gd name="T76" fmla="*/ 25 w 38"/>
                  <a:gd name="T77" fmla="*/ 8 h 28"/>
                  <a:gd name="T78" fmla="*/ 26 w 38"/>
                  <a:gd name="T79" fmla="*/ 9 h 28"/>
                  <a:gd name="T80" fmla="*/ 28 w 38"/>
                  <a:gd name="T81" fmla="*/ 9 h 28"/>
                  <a:gd name="T82" fmla="*/ 29 w 38"/>
                  <a:gd name="T83" fmla="*/ 11 h 28"/>
                  <a:gd name="T84" fmla="*/ 31 w 38"/>
                  <a:gd name="T85" fmla="*/ 12 h 28"/>
                  <a:gd name="T86" fmla="*/ 35 w 38"/>
                  <a:gd name="T87" fmla="*/ 13 h 28"/>
                  <a:gd name="T88" fmla="*/ 36 w 38"/>
                  <a:gd name="T89" fmla="*/ 14 h 28"/>
                  <a:gd name="T90" fmla="*/ 37 w 38"/>
                  <a:gd name="T91" fmla="*/ 16 h 28"/>
                  <a:gd name="T92" fmla="*/ 38 w 38"/>
                  <a:gd name="T93" fmla="*/ 16 h 28"/>
                  <a:gd name="T94" fmla="*/ 38 w 38"/>
                  <a:gd name="T95" fmla="*/ 16 h 28"/>
                  <a:gd name="T96" fmla="*/ 37 w 38"/>
                  <a:gd name="T97" fmla="*/ 14 h 28"/>
                  <a:gd name="T98" fmla="*/ 35 w 38"/>
                  <a:gd name="T99" fmla="*/ 12 h 28"/>
                  <a:gd name="T100" fmla="*/ 32 w 38"/>
                  <a:gd name="T101" fmla="*/ 12 h 28"/>
                  <a:gd name="T102" fmla="*/ 30 w 38"/>
                  <a:gd name="T103" fmla="*/ 11 h 28"/>
                  <a:gd name="T104" fmla="*/ 28 w 38"/>
                  <a:gd name="T105" fmla="*/ 8 h 28"/>
                  <a:gd name="T106" fmla="*/ 26 w 38"/>
                  <a:gd name="T107" fmla="*/ 8 h 28"/>
                  <a:gd name="T108" fmla="*/ 25 w 38"/>
                  <a:gd name="T109" fmla="*/ 7 h 28"/>
                  <a:gd name="T110" fmla="*/ 22 w 38"/>
                  <a:gd name="T111" fmla="*/ 9 h 28"/>
                  <a:gd name="T112" fmla="*/ 22 w 38"/>
                  <a:gd name="T113" fmla="*/ 9 h 28"/>
                  <a:gd name="T114" fmla="*/ 21 w 38"/>
                  <a:gd name="T115" fmla="*/ 9 h 28"/>
                  <a:gd name="T116" fmla="*/ 19 w 38"/>
                  <a:gd name="T117" fmla="*/ 8 h 28"/>
                  <a:gd name="T118" fmla="*/ 16 w 38"/>
                  <a:gd name="T119" fmla="*/ 4 h 28"/>
                  <a:gd name="T120" fmla="*/ 10 w 38"/>
                  <a:gd name="T1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28">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moveTo>
                      <a:pt x="8" y="22"/>
                    </a:moveTo>
                    <a:cubicBezTo>
                      <a:pt x="8" y="22"/>
                      <a:pt x="8" y="22"/>
                      <a:pt x="8" y="22"/>
                    </a:cubicBezTo>
                    <a:cubicBezTo>
                      <a:pt x="8" y="22"/>
                      <a:pt x="8" y="22"/>
                      <a:pt x="8" y="22"/>
                    </a:cubicBezTo>
                    <a:cubicBezTo>
                      <a:pt x="8" y="22"/>
                      <a:pt x="8" y="22"/>
                      <a:pt x="8" y="22"/>
                    </a:cubicBezTo>
                    <a:cubicBezTo>
                      <a:pt x="8" y="23"/>
                      <a:pt x="8" y="23"/>
                      <a:pt x="7" y="23"/>
                    </a:cubicBezTo>
                    <a:cubicBezTo>
                      <a:pt x="7" y="24"/>
                      <a:pt x="7" y="24"/>
                      <a:pt x="7" y="25"/>
                    </a:cubicBezTo>
                    <a:cubicBezTo>
                      <a:pt x="7" y="25"/>
                      <a:pt x="7" y="25"/>
                      <a:pt x="6" y="26"/>
                    </a:cubicBezTo>
                    <a:cubicBezTo>
                      <a:pt x="6" y="26"/>
                      <a:pt x="6" y="26"/>
                      <a:pt x="6" y="26"/>
                    </a:cubicBezTo>
                    <a:cubicBezTo>
                      <a:pt x="6" y="26"/>
                      <a:pt x="6" y="26"/>
                      <a:pt x="6" y="26"/>
                    </a:cubicBezTo>
                    <a:cubicBezTo>
                      <a:pt x="5" y="26"/>
                      <a:pt x="5" y="26"/>
                      <a:pt x="5" y="26"/>
                    </a:cubicBezTo>
                    <a:cubicBezTo>
                      <a:pt x="4" y="26"/>
                      <a:pt x="4" y="26"/>
                      <a:pt x="3" y="26"/>
                    </a:cubicBezTo>
                    <a:cubicBezTo>
                      <a:pt x="3" y="26"/>
                      <a:pt x="3" y="26"/>
                      <a:pt x="3" y="26"/>
                    </a:cubicBezTo>
                    <a:cubicBezTo>
                      <a:pt x="2" y="26"/>
                      <a:pt x="2" y="26"/>
                      <a:pt x="2" y="26"/>
                    </a:cubicBezTo>
                    <a:cubicBezTo>
                      <a:pt x="2" y="26"/>
                      <a:pt x="1" y="26"/>
                      <a:pt x="1" y="26"/>
                    </a:cubicBezTo>
                    <a:cubicBezTo>
                      <a:pt x="1" y="26"/>
                      <a:pt x="1" y="26"/>
                      <a:pt x="0" y="26"/>
                    </a:cubicBezTo>
                    <a:cubicBezTo>
                      <a:pt x="0" y="25"/>
                      <a:pt x="0" y="25"/>
                      <a:pt x="0" y="25"/>
                    </a:cubicBezTo>
                    <a:cubicBezTo>
                      <a:pt x="0" y="26"/>
                      <a:pt x="0" y="26"/>
                      <a:pt x="0" y="26"/>
                    </a:cubicBezTo>
                    <a:cubicBezTo>
                      <a:pt x="0" y="26"/>
                      <a:pt x="0" y="26"/>
                      <a:pt x="0" y="26"/>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1" y="27"/>
                      <a:pt x="1" y="27"/>
                    </a:cubicBezTo>
                    <a:cubicBezTo>
                      <a:pt x="1" y="27"/>
                      <a:pt x="1" y="27"/>
                      <a:pt x="1" y="27"/>
                    </a:cubicBezTo>
                    <a:cubicBezTo>
                      <a:pt x="2" y="27"/>
                      <a:pt x="2" y="27"/>
                      <a:pt x="2" y="27"/>
                    </a:cubicBezTo>
                    <a:cubicBezTo>
                      <a:pt x="2"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5" y="27"/>
                    </a:cubicBezTo>
                    <a:cubicBezTo>
                      <a:pt x="5" y="27"/>
                      <a:pt x="5" y="27"/>
                      <a:pt x="6" y="27"/>
                    </a:cubicBezTo>
                    <a:cubicBezTo>
                      <a:pt x="6" y="27"/>
                      <a:pt x="6" y="27"/>
                      <a:pt x="7" y="27"/>
                    </a:cubicBezTo>
                    <a:cubicBezTo>
                      <a:pt x="7" y="27"/>
                      <a:pt x="7" y="26"/>
                      <a:pt x="7" y="26"/>
                    </a:cubicBezTo>
                    <a:cubicBezTo>
                      <a:pt x="8" y="26"/>
                      <a:pt x="8" y="26"/>
                      <a:pt x="8" y="25"/>
                    </a:cubicBezTo>
                    <a:cubicBezTo>
                      <a:pt x="8" y="25"/>
                      <a:pt x="8" y="25"/>
                      <a:pt x="8" y="24"/>
                    </a:cubicBezTo>
                    <a:cubicBezTo>
                      <a:pt x="8" y="24"/>
                      <a:pt x="8" y="24"/>
                      <a:pt x="8" y="23"/>
                    </a:cubicBezTo>
                    <a:cubicBezTo>
                      <a:pt x="9" y="23"/>
                      <a:pt x="9" y="23"/>
                      <a:pt x="9" y="23"/>
                    </a:cubicBezTo>
                    <a:cubicBezTo>
                      <a:pt x="9" y="23"/>
                      <a:pt x="9" y="23"/>
                      <a:pt x="10" y="23"/>
                    </a:cubicBezTo>
                    <a:cubicBezTo>
                      <a:pt x="11" y="23"/>
                      <a:pt x="11" y="23"/>
                      <a:pt x="12" y="23"/>
                    </a:cubicBezTo>
                    <a:cubicBezTo>
                      <a:pt x="13" y="23"/>
                      <a:pt x="13" y="23"/>
                      <a:pt x="14" y="24"/>
                    </a:cubicBezTo>
                    <a:cubicBezTo>
                      <a:pt x="15" y="24"/>
                      <a:pt x="15" y="24"/>
                      <a:pt x="16" y="25"/>
                    </a:cubicBezTo>
                    <a:cubicBezTo>
                      <a:pt x="16" y="25"/>
                      <a:pt x="16" y="25"/>
                      <a:pt x="16" y="26"/>
                    </a:cubicBezTo>
                    <a:cubicBezTo>
                      <a:pt x="17" y="26"/>
                      <a:pt x="17" y="26"/>
                      <a:pt x="17" y="26"/>
                    </a:cubicBezTo>
                    <a:cubicBezTo>
                      <a:pt x="18" y="26"/>
                      <a:pt x="18" y="26"/>
                      <a:pt x="18" y="26"/>
                    </a:cubicBezTo>
                    <a:cubicBezTo>
                      <a:pt x="19" y="26"/>
                      <a:pt x="19" y="26"/>
                      <a:pt x="19" y="26"/>
                    </a:cubicBezTo>
                    <a:cubicBezTo>
                      <a:pt x="20" y="26"/>
                      <a:pt x="20" y="26"/>
                      <a:pt x="20" y="26"/>
                    </a:cubicBezTo>
                    <a:cubicBezTo>
                      <a:pt x="20" y="26"/>
                      <a:pt x="21" y="26"/>
                      <a:pt x="21" y="26"/>
                    </a:cubicBezTo>
                    <a:cubicBezTo>
                      <a:pt x="21" y="26"/>
                      <a:pt x="21" y="26"/>
                      <a:pt x="22" y="26"/>
                    </a:cubicBezTo>
                    <a:cubicBezTo>
                      <a:pt x="22" y="26"/>
                      <a:pt x="22" y="26"/>
                      <a:pt x="22" y="26"/>
                    </a:cubicBezTo>
                    <a:cubicBezTo>
                      <a:pt x="22" y="26"/>
                      <a:pt x="22" y="26"/>
                      <a:pt x="22" y="26"/>
                    </a:cubicBezTo>
                    <a:cubicBezTo>
                      <a:pt x="22" y="26"/>
                      <a:pt x="22" y="26"/>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7"/>
                    </a:cubicBezTo>
                    <a:cubicBezTo>
                      <a:pt x="23" y="27"/>
                      <a:pt x="23" y="27"/>
                      <a:pt x="23" y="27"/>
                    </a:cubicBezTo>
                    <a:cubicBezTo>
                      <a:pt x="22" y="27"/>
                      <a:pt x="22" y="27"/>
                      <a:pt x="22" y="27"/>
                    </a:cubicBezTo>
                    <a:cubicBezTo>
                      <a:pt x="23" y="27"/>
                      <a:pt x="23" y="27"/>
                      <a:pt x="23" y="27"/>
                    </a:cubicBezTo>
                    <a:cubicBezTo>
                      <a:pt x="23" y="26"/>
                      <a:pt x="23" y="26"/>
                      <a:pt x="23" y="26"/>
                    </a:cubicBezTo>
                    <a:cubicBezTo>
                      <a:pt x="23" y="25"/>
                      <a:pt x="23" y="25"/>
                      <a:pt x="24" y="25"/>
                    </a:cubicBezTo>
                    <a:cubicBezTo>
                      <a:pt x="24" y="25"/>
                      <a:pt x="24" y="24"/>
                      <a:pt x="24" y="24"/>
                    </a:cubicBezTo>
                    <a:cubicBezTo>
                      <a:pt x="24" y="24"/>
                      <a:pt x="25" y="24"/>
                      <a:pt x="25" y="24"/>
                    </a:cubicBezTo>
                    <a:cubicBezTo>
                      <a:pt x="25" y="24"/>
                      <a:pt x="25" y="24"/>
                      <a:pt x="24" y="24"/>
                    </a:cubicBezTo>
                    <a:cubicBezTo>
                      <a:pt x="24" y="24"/>
                      <a:pt x="24" y="24"/>
                      <a:pt x="24" y="25"/>
                    </a:cubicBezTo>
                    <a:cubicBezTo>
                      <a:pt x="24" y="25"/>
                      <a:pt x="24" y="25"/>
                      <a:pt x="23" y="25"/>
                    </a:cubicBezTo>
                    <a:cubicBezTo>
                      <a:pt x="23" y="25"/>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2" y="25"/>
                      <a:pt x="22" y="25"/>
                      <a:pt x="22" y="25"/>
                    </a:cubicBezTo>
                    <a:cubicBezTo>
                      <a:pt x="22" y="25"/>
                      <a:pt x="22" y="25"/>
                      <a:pt x="22" y="25"/>
                    </a:cubicBezTo>
                    <a:cubicBezTo>
                      <a:pt x="22" y="25"/>
                      <a:pt x="22" y="25"/>
                      <a:pt x="21" y="25"/>
                    </a:cubicBezTo>
                    <a:cubicBezTo>
                      <a:pt x="21" y="25"/>
                      <a:pt x="21" y="25"/>
                      <a:pt x="20" y="25"/>
                    </a:cubicBezTo>
                    <a:cubicBezTo>
                      <a:pt x="20" y="25"/>
                      <a:pt x="20" y="25"/>
                      <a:pt x="19" y="25"/>
                    </a:cubicBezTo>
                    <a:cubicBezTo>
                      <a:pt x="19" y="25"/>
                      <a:pt x="19" y="25"/>
                      <a:pt x="19" y="25"/>
                    </a:cubicBezTo>
                    <a:cubicBezTo>
                      <a:pt x="18" y="25"/>
                      <a:pt x="18" y="25"/>
                      <a:pt x="18" y="25"/>
                    </a:cubicBezTo>
                    <a:cubicBezTo>
                      <a:pt x="17" y="25"/>
                      <a:pt x="17" y="25"/>
                      <a:pt x="17" y="25"/>
                    </a:cubicBezTo>
                    <a:cubicBezTo>
                      <a:pt x="17" y="25"/>
                      <a:pt x="17" y="24"/>
                      <a:pt x="16" y="24"/>
                    </a:cubicBezTo>
                    <a:cubicBezTo>
                      <a:pt x="16" y="24"/>
                      <a:pt x="15" y="23"/>
                      <a:pt x="14" y="23"/>
                    </a:cubicBezTo>
                    <a:cubicBezTo>
                      <a:pt x="13" y="22"/>
                      <a:pt x="12" y="22"/>
                      <a:pt x="12" y="22"/>
                    </a:cubicBezTo>
                    <a:cubicBezTo>
                      <a:pt x="11" y="22"/>
                      <a:pt x="10" y="22"/>
                      <a:pt x="9" y="22"/>
                    </a:cubicBezTo>
                    <a:cubicBezTo>
                      <a:pt x="9" y="22"/>
                      <a:pt x="8" y="22"/>
                      <a:pt x="8" y="22"/>
                    </a:cubicBezTo>
                    <a:moveTo>
                      <a:pt x="35" y="18"/>
                    </a:moveTo>
                    <a:cubicBezTo>
                      <a:pt x="34" y="18"/>
                      <a:pt x="34" y="19"/>
                      <a:pt x="34" y="19"/>
                    </a:cubicBezTo>
                    <a:cubicBezTo>
                      <a:pt x="34" y="19"/>
                      <a:pt x="34" y="19"/>
                      <a:pt x="34" y="19"/>
                    </a:cubicBezTo>
                    <a:cubicBezTo>
                      <a:pt x="33" y="19"/>
                      <a:pt x="33" y="20"/>
                      <a:pt x="33" y="20"/>
                    </a:cubicBezTo>
                    <a:cubicBezTo>
                      <a:pt x="33" y="20"/>
                      <a:pt x="33" y="20"/>
                      <a:pt x="33" y="20"/>
                    </a:cubicBezTo>
                    <a:cubicBezTo>
                      <a:pt x="33" y="20"/>
                      <a:pt x="33" y="20"/>
                      <a:pt x="33" y="20"/>
                    </a:cubicBezTo>
                    <a:cubicBezTo>
                      <a:pt x="33" y="20"/>
                      <a:pt x="33" y="19"/>
                      <a:pt x="34" y="19"/>
                    </a:cubicBezTo>
                    <a:cubicBezTo>
                      <a:pt x="34" y="19"/>
                      <a:pt x="34" y="19"/>
                      <a:pt x="34" y="19"/>
                    </a:cubicBezTo>
                    <a:cubicBezTo>
                      <a:pt x="34" y="19"/>
                      <a:pt x="34" y="18"/>
                      <a:pt x="35" y="18"/>
                    </a:cubicBezTo>
                    <a:moveTo>
                      <a:pt x="35" y="18"/>
                    </a:move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moveTo>
                      <a:pt x="9" y="0"/>
                    </a:moveTo>
                    <a:cubicBezTo>
                      <a:pt x="9" y="1"/>
                      <a:pt x="9" y="1"/>
                      <a:pt x="9" y="1"/>
                    </a:cubicBezTo>
                    <a:cubicBezTo>
                      <a:pt x="9" y="1"/>
                      <a:pt x="9" y="1"/>
                      <a:pt x="9" y="1"/>
                    </a:cubicBezTo>
                    <a:cubicBezTo>
                      <a:pt x="9" y="1"/>
                      <a:pt x="8" y="1"/>
                      <a:pt x="8" y="1"/>
                    </a:cubicBezTo>
                    <a:cubicBezTo>
                      <a:pt x="8" y="1"/>
                      <a:pt x="8" y="1"/>
                      <a:pt x="8" y="1"/>
                    </a:cubicBezTo>
                    <a:cubicBezTo>
                      <a:pt x="9" y="2"/>
                      <a:pt x="9" y="2"/>
                      <a:pt x="10" y="2"/>
                    </a:cubicBezTo>
                    <a:cubicBezTo>
                      <a:pt x="10" y="2"/>
                      <a:pt x="10" y="3"/>
                      <a:pt x="11" y="3"/>
                    </a:cubicBezTo>
                    <a:cubicBezTo>
                      <a:pt x="11" y="3"/>
                      <a:pt x="11" y="3"/>
                      <a:pt x="12" y="3"/>
                    </a:cubicBezTo>
                    <a:cubicBezTo>
                      <a:pt x="12" y="4"/>
                      <a:pt x="12" y="4"/>
                      <a:pt x="13" y="4"/>
                    </a:cubicBezTo>
                    <a:cubicBezTo>
                      <a:pt x="14" y="4"/>
                      <a:pt x="14" y="4"/>
                      <a:pt x="15" y="5"/>
                    </a:cubicBezTo>
                    <a:cubicBezTo>
                      <a:pt x="16" y="5"/>
                      <a:pt x="16" y="5"/>
                      <a:pt x="17" y="6"/>
                    </a:cubicBezTo>
                    <a:cubicBezTo>
                      <a:pt x="17" y="6"/>
                      <a:pt x="17" y="6"/>
                      <a:pt x="18" y="6"/>
                    </a:cubicBezTo>
                    <a:cubicBezTo>
                      <a:pt x="18" y="7"/>
                      <a:pt x="18" y="7"/>
                      <a:pt x="18" y="7"/>
                    </a:cubicBezTo>
                    <a:cubicBezTo>
                      <a:pt x="18" y="8"/>
                      <a:pt x="18" y="8"/>
                      <a:pt x="18" y="8"/>
                    </a:cubicBezTo>
                    <a:cubicBezTo>
                      <a:pt x="19" y="9"/>
                      <a:pt x="19" y="9"/>
                      <a:pt x="19" y="9"/>
                    </a:cubicBezTo>
                    <a:cubicBezTo>
                      <a:pt x="20" y="10"/>
                      <a:pt x="20" y="10"/>
                      <a:pt x="21" y="10"/>
                    </a:cubicBezTo>
                    <a:cubicBezTo>
                      <a:pt x="21" y="10"/>
                      <a:pt x="21" y="10"/>
                      <a:pt x="22" y="10"/>
                    </a:cubicBezTo>
                    <a:cubicBezTo>
                      <a:pt x="22" y="10"/>
                      <a:pt x="22" y="10"/>
                      <a:pt x="22" y="10"/>
                    </a:cubicBezTo>
                    <a:cubicBezTo>
                      <a:pt x="22" y="10"/>
                      <a:pt x="23" y="10"/>
                      <a:pt x="23" y="10"/>
                    </a:cubicBezTo>
                    <a:cubicBezTo>
                      <a:pt x="23" y="10"/>
                      <a:pt x="23" y="10"/>
                      <a:pt x="23" y="10"/>
                    </a:cubicBezTo>
                    <a:cubicBezTo>
                      <a:pt x="23" y="10"/>
                      <a:pt x="23" y="9"/>
                      <a:pt x="23" y="9"/>
                    </a:cubicBezTo>
                    <a:cubicBezTo>
                      <a:pt x="23" y="9"/>
                      <a:pt x="23" y="9"/>
                      <a:pt x="24" y="9"/>
                    </a:cubicBezTo>
                    <a:cubicBezTo>
                      <a:pt x="24" y="9"/>
                      <a:pt x="24" y="9"/>
                      <a:pt x="24" y="9"/>
                    </a:cubicBezTo>
                    <a:cubicBezTo>
                      <a:pt x="24" y="9"/>
                      <a:pt x="24" y="9"/>
                      <a:pt x="24" y="8"/>
                    </a:cubicBezTo>
                    <a:cubicBezTo>
                      <a:pt x="24" y="8"/>
                      <a:pt x="25" y="8"/>
                      <a:pt x="25" y="8"/>
                    </a:cubicBezTo>
                    <a:cubicBezTo>
                      <a:pt x="25" y="8"/>
                      <a:pt x="25" y="8"/>
                      <a:pt x="25" y="8"/>
                    </a:cubicBezTo>
                    <a:cubicBezTo>
                      <a:pt x="25" y="8"/>
                      <a:pt x="25" y="8"/>
                      <a:pt x="25" y="8"/>
                    </a:cubicBezTo>
                    <a:cubicBezTo>
                      <a:pt x="26" y="8"/>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8" y="9"/>
                    </a:cubicBezTo>
                    <a:cubicBezTo>
                      <a:pt x="28" y="9"/>
                      <a:pt x="28" y="9"/>
                      <a:pt x="28" y="9"/>
                    </a:cubicBezTo>
                    <a:cubicBezTo>
                      <a:pt x="28" y="9"/>
                      <a:pt x="29" y="9"/>
                      <a:pt x="29" y="9"/>
                    </a:cubicBezTo>
                    <a:cubicBezTo>
                      <a:pt x="29" y="10"/>
                      <a:pt x="29" y="10"/>
                      <a:pt x="29" y="10"/>
                    </a:cubicBezTo>
                    <a:cubicBezTo>
                      <a:pt x="29" y="10"/>
                      <a:pt x="29" y="11"/>
                      <a:pt x="29" y="11"/>
                    </a:cubicBezTo>
                    <a:cubicBezTo>
                      <a:pt x="29" y="11"/>
                      <a:pt x="29" y="11"/>
                      <a:pt x="29" y="11"/>
                    </a:cubicBezTo>
                    <a:cubicBezTo>
                      <a:pt x="29" y="12"/>
                      <a:pt x="29" y="12"/>
                      <a:pt x="30" y="12"/>
                    </a:cubicBezTo>
                    <a:cubicBezTo>
                      <a:pt x="30" y="12"/>
                      <a:pt x="30" y="12"/>
                      <a:pt x="30" y="12"/>
                    </a:cubicBezTo>
                    <a:cubicBezTo>
                      <a:pt x="31" y="12"/>
                      <a:pt x="31" y="12"/>
                      <a:pt x="31" y="12"/>
                    </a:cubicBezTo>
                    <a:cubicBezTo>
                      <a:pt x="32" y="12"/>
                      <a:pt x="32" y="13"/>
                      <a:pt x="32" y="13"/>
                    </a:cubicBezTo>
                    <a:cubicBezTo>
                      <a:pt x="33" y="13"/>
                      <a:pt x="33" y="13"/>
                      <a:pt x="33" y="13"/>
                    </a:cubicBezTo>
                    <a:cubicBezTo>
                      <a:pt x="33" y="13"/>
                      <a:pt x="34" y="13"/>
                      <a:pt x="34" y="13"/>
                    </a:cubicBezTo>
                    <a:cubicBezTo>
                      <a:pt x="34" y="13"/>
                      <a:pt x="34" y="13"/>
                      <a:pt x="35" y="13"/>
                    </a:cubicBezTo>
                    <a:cubicBezTo>
                      <a:pt x="35" y="13"/>
                      <a:pt x="35" y="13"/>
                      <a:pt x="35" y="13"/>
                    </a:cubicBezTo>
                    <a:cubicBezTo>
                      <a:pt x="35" y="13"/>
                      <a:pt x="35" y="13"/>
                      <a:pt x="35" y="13"/>
                    </a:cubicBezTo>
                    <a:cubicBezTo>
                      <a:pt x="36" y="13"/>
                      <a:pt x="36" y="14"/>
                      <a:pt x="36" y="14"/>
                    </a:cubicBezTo>
                    <a:cubicBezTo>
                      <a:pt x="36" y="14"/>
                      <a:pt x="36" y="14"/>
                      <a:pt x="36" y="14"/>
                    </a:cubicBezTo>
                    <a:cubicBezTo>
                      <a:pt x="36" y="14"/>
                      <a:pt x="36" y="15"/>
                      <a:pt x="36" y="15"/>
                    </a:cubicBezTo>
                    <a:cubicBezTo>
                      <a:pt x="37" y="15"/>
                      <a:pt x="37" y="15"/>
                      <a:pt x="37" y="15"/>
                    </a:cubicBezTo>
                    <a:cubicBezTo>
                      <a:pt x="37" y="15"/>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5"/>
                      <a:pt x="38" y="15"/>
                    </a:cubicBezTo>
                    <a:cubicBezTo>
                      <a:pt x="38" y="15"/>
                      <a:pt x="38" y="15"/>
                      <a:pt x="38" y="15"/>
                    </a:cubicBezTo>
                    <a:cubicBezTo>
                      <a:pt x="38" y="15"/>
                      <a:pt x="37" y="15"/>
                      <a:pt x="37" y="14"/>
                    </a:cubicBezTo>
                    <a:cubicBezTo>
                      <a:pt x="37" y="14"/>
                      <a:pt x="37" y="14"/>
                      <a:pt x="37" y="14"/>
                    </a:cubicBezTo>
                    <a:cubicBezTo>
                      <a:pt x="37" y="14"/>
                      <a:pt x="37" y="13"/>
                      <a:pt x="37" y="13"/>
                    </a:cubicBezTo>
                    <a:cubicBezTo>
                      <a:pt x="36" y="13"/>
                      <a:pt x="36" y="13"/>
                      <a:pt x="36" y="13"/>
                    </a:cubicBezTo>
                    <a:cubicBezTo>
                      <a:pt x="36" y="12"/>
                      <a:pt x="36" y="12"/>
                      <a:pt x="36" y="12"/>
                    </a:cubicBezTo>
                    <a:cubicBezTo>
                      <a:pt x="35" y="12"/>
                      <a:pt x="35" y="12"/>
                      <a:pt x="35" y="12"/>
                    </a:cubicBezTo>
                    <a:cubicBezTo>
                      <a:pt x="35" y="12"/>
                      <a:pt x="34" y="12"/>
                      <a:pt x="34" y="12"/>
                    </a:cubicBezTo>
                    <a:cubicBezTo>
                      <a:pt x="34" y="12"/>
                      <a:pt x="34" y="12"/>
                      <a:pt x="33" y="12"/>
                    </a:cubicBezTo>
                    <a:cubicBezTo>
                      <a:pt x="33" y="12"/>
                      <a:pt x="33" y="12"/>
                      <a:pt x="33" y="12"/>
                    </a:cubicBezTo>
                    <a:cubicBezTo>
                      <a:pt x="32" y="12"/>
                      <a:pt x="32" y="12"/>
                      <a:pt x="32" y="12"/>
                    </a:cubicBezTo>
                    <a:cubicBezTo>
                      <a:pt x="32" y="11"/>
                      <a:pt x="31" y="11"/>
                      <a:pt x="31" y="11"/>
                    </a:cubicBezTo>
                    <a:cubicBezTo>
                      <a:pt x="31" y="11"/>
                      <a:pt x="31" y="11"/>
                      <a:pt x="31" y="11"/>
                    </a:cubicBezTo>
                    <a:cubicBezTo>
                      <a:pt x="30" y="11"/>
                      <a:pt x="30" y="11"/>
                      <a:pt x="30" y="11"/>
                    </a:cubicBezTo>
                    <a:cubicBezTo>
                      <a:pt x="30" y="11"/>
                      <a:pt x="30" y="11"/>
                      <a:pt x="30" y="11"/>
                    </a:cubicBezTo>
                    <a:cubicBezTo>
                      <a:pt x="30" y="11"/>
                      <a:pt x="30" y="10"/>
                      <a:pt x="30" y="10"/>
                    </a:cubicBezTo>
                    <a:cubicBezTo>
                      <a:pt x="30" y="10"/>
                      <a:pt x="30" y="9"/>
                      <a:pt x="30" y="9"/>
                    </a:cubicBezTo>
                    <a:cubicBezTo>
                      <a:pt x="29" y="9"/>
                      <a:pt x="29" y="8"/>
                      <a:pt x="29" y="8"/>
                    </a:cubicBezTo>
                    <a:cubicBezTo>
                      <a:pt x="28" y="8"/>
                      <a:pt x="28" y="8"/>
                      <a:pt x="28" y="8"/>
                    </a:cubicBezTo>
                    <a:cubicBezTo>
                      <a:pt x="27" y="8"/>
                      <a:pt x="27" y="8"/>
                      <a:pt x="27" y="8"/>
                    </a:cubicBezTo>
                    <a:cubicBezTo>
                      <a:pt x="27" y="8"/>
                      <a:pt x="27" y="8"/>
                      <a:pt x="27" y="8"/>
                    </a:cubicBezTo>
                    <a:cubicBezTo>
                      <a:pt x="27" y="8"/>
                      <a:pt x="27" y="8"/>
                      <a:pt x="27" y="8"/>
                    </a:cubicBezTo>
                    <a:cubicBezTo>
                      <a:pt x="26" y="8"/>
                      <a:pt x="26" y="8"/>
                      <a:pt x="26" y="8"/>
                    </a:cubicBezTo>
                    <a:cubicBezTo>
                      <a:pt x="26" y="8"/>
                      <a:pt x="26" y="8"/>
                      <a:pt x="26" y="8"/>
                    </a:cubicBezTo>
                    <a:cubicBezTo>
                      <a:pt x="26" y="8"/>
                      <a:pt x="26" y="8"/>
                      <a:pt x="26" y="8"/>
                    </a:cubicBezTo>
                    <a:cubicBezTo>
                      <a:pt x="25" y="7"/>
                      <a:pt x="25" y="7"/>
                      <a:pt x="25" y="7"/>
                    </a:cubicBezTo>
                    <a:cubicBezTo>
                      <a:pt x="25" y="7"/>
                      <a:pt x="25" y="7"/>
                      <a:pt x="25" y="7"/>
                    </a:cubicBezTo>
                    <a:cubicBezTo>
                      <a:pt x="24" y="7"/>
                      <a:pt x="24" y="7"/>
                      <a:pt x="24" y="8"/>
                    </a:cubicBezTo>
                    <a:cubicBezTo>
                      <a:pt x="24" y="8"/>
                      <a:pt x="24" y="8"/>
                      <a:pt x="23" y="8"/>
                    </a:cubicBezTo>
                    <a:cubicBezTo>
                      <a:pt x="23" y="8"/>
                      <a:pt x="23" y="8"/>
                      <a:pt x="23" y="8"/>
                    </a:cubicBezTo>
                    <a:cubicBezTo>
                      <a:pt x="23" y="8"/>
                      <a:pt x="23"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0" y="9"/>
                    </a:cubicBezTo>
                    <a:cubicBezTo>
                      <a:pt x="20" y="9"/>
                      <a:pt x="20" y="8"/>
                      <a:pt x="20" y="8"/>
                    </a:cubicBezTo>
                    <a:cubicBezTo>
                      <a:pt x="20" y="8"/>
                      <a:pt x="19" y="8"/>
                      <a:pt x="19" y="8"/>
                    </a:cubicBezTo>
                    <a:cubicBezTo>
                      <a:pt x="19" y="7"/>
                      <a:pt x="19" y="7"/>
                      <a:pt x="19" y="7"/>
                    </a:cubicBezTo>
                    <a:cubicBezTo>
                      <a:pt x="19" y="7"/>
                      <a:pt x="19" y="6"/>
                      <a:pt x="18" y="6"/>
                    </a:cubicBezTo>
                    <a:cubicBezTo>
                      <a:pt x="18" y="6"/>
                      <a:pt x="18" y="5"/>
                      <a:pt x="17" y="5"/>
                    </a:cubicBezTo>
                    <a:cubicBezTo>
                      <a:pt x="17" y="5"/>
                      <a:pt x="16" y="4"/>
                      <a:pt x="16" y="4"/>
                    </a:cubicBezTo>
                    <a:cubicBezTo>
                      <a:pt x="15" y="4"/>
                      <a:pt x="14" y="3"/>
                      <a:pt x="13" y="3"/>
                    </a:cubicBezTo>
                    <a:cubicBezTo>
                      <a:pt x="13" y="3"/>
                      <a:pt x="12" y="3"/>
                      <a:pt x="12" y="3"/>
                    </a:cubicBezTo>
                    <a:cubicBezTo>
                      <a:pt x="12" y="2"/>
                      <a:pt x="11" y="2"/>
                      <a:pt x="11" y="2"/>
                    </a:cubicBezTo>
                    <a:cubicBezTo>
                      <a:pt x="11" y="2"/>
                      <a:pt x="10" y="2"/>
                      <a:pt x="10" y="1"/>
                    </a:cubicBezTo>
                    <a:cubicBezTo>
                      <a:pt x="10" y="1"/>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39" name="Freeform 143">
                <a:extLst>
                  <a:ext uri="{FF2B5EF4-FFF2-40B4-BE49-F238E27FC236}">
                    <a16:creationId xmlns:a16="http://schemas.microsoft.com/office/drawing/2014/main" id="{9AB92396-B57C-DD44-A893-6D050EDB40E2}"/>
                  </a:ext>
                </a:extLst>
              </p:cNvPr>
              <p:cNvSpPr>
                <a:spLocks/>
              </p:cNvSpPr>
              <p:nvPr/>
            </p:nvSpPr>
            <p:spPr bwMode="auto">
              <a:xfrm>
                <a:off x="3874" y="756"/>
                <a:ext cx="47" cy="19"/>
              </a:xfrm>
              <a:custGeom>
                <a:avLst/>
                <a:gdLst>
                  <a:gd name="T0" fmla="*/ 11 w 45"/>
                  <a:gd name="T1" fmla="*/ 3 h 18"/>
                  <a:gd name="T2" fmla="*/ 4 w 45"/>
                  <a:gd name="T3" fmla="*/ 7 h 18"/>
                  <a:gd name="T4" fmla="*/ 0 w 45"/>
                  <a:gd name="T5" fmla="*/ 8 h 18"/>
                  <a:gd name="T6" fmla="*/ 1 w 45"/>
                  <a:gd name="T7" fmla="*/ 13 h 18"/>
                  <a:gd name="T8" fmla="*/ 6 w 45"/>
                  <a:gd name="T9" fmla="*/ 17 h 18"/>
                  <a:gd name="T10" fmla="*/ 12 w 45"/>
                  <a:gd name="T11" fmla="*/ 17 h 18"/>
                  <a:gd name="T12" fmla="*/ 18 w 45"/>
                  <a:gd name="T13" fmla="*/ 14 h 18"/>
                  <a:gd name="T14" fmla="*/ 25 w 45"/>
                  <a:gd name="T15" fmla="*/ 12 h 18"/>
                  <a:gd name="T16" fmla="*/ 29 w 45"/>
                  <a:gd name="T17" fmla="*/ 9 h 18"/>
                  <a:gd name="T18" fmla="*/ 31 w 45"/>
                  <a:gd name="T19" fmla="*/ 8 h 18"/>
                  <a:gd name="T20" fmla="*/ 34 w 45"/>
                  <a:gd name="T21" fmla="*/ 9 h 18"/>
                  <a:gd name="T22" fmla="*/ 39 w 45"/>
                  <a:gd name="T23" fmla="*/ 11 h 18"/>
                  <a:gd name="T24" fmla="*/ 42 w 45"/>
                  <a:gd name="T25" fmla="*/ 12 h 18"/>
                  <a:gd name="T26" fmla="*/ 42 w 45"/>
                  <a:gd name="T27" fmla="*/ 11 h 18"/>
                  <a:gd name="T28" fmla="*/ 41 w 45"/>
                  <a:gd name="T29" fmla="*/ 11 h 18"/>
                  <a:gd name="T30" fmla="*/ 41 w 45"/>
                  <a:gd name="T31" fmla="*/ 11 h 18"/>
                  <a:gd name="T32" fmla="*/ 41 w 45"/>
                  <a:gd name="T33" fmla="*/ 11 h 18"/>
                  <a:gd name="T34" fmla="*/ 41 w 45"/>
                  <a:gd name="T35" fmla="*/ 10 h 18"/>
                  <a:gd name="T36" fmla="*/ 41 w 45"/>
                  <a:gd name="T37" fmla="*/ 10 h 18"/>
                  <a:gd name="T38" fmla="*/ 41 w 45"/>
                  <a:gd name="T39" fmla="*/ 10 h 18"/>
                  <a:gd name="T40" fmla="*/ 41 w 45"/>
                  <a:gd name="T41" fmla="*/ 10 h 18"/>
                  <a:gd name="T42" fmla="*/ 41 w 45"/>
                  <a:gd name="T43" fmla="*/ 10 h 18"/>
                  <a:gd name="T44" fmla="*/ 41 w 45"/>
                  <a:gd name="T45" fmla="*/ 10 h 18"/>
                  <a:gd name="T46" fmla="*/ 41 w 45"/>
                  <a:gd name="T47" fmla="*/ 10 h 18"/>
                  <a:gd name="T48" fmla="*/ 42 w 45"/>
                  <a:gd name="T49" fmla="*/ 10 h 18"/>
                  <a:gd name="T50" fmla="*/ 42 w 45"/>
                  <a:gd name="T51" fmla="*/ 10 h 18"/>
                  <a:gd name="T52" fmla="*/ 42 w 45"/>
                  <a:gd name="T53" fmla="*/ 9 h 18"/>
                  <a:gd name="T54" fmla="*/ 42 w 45"/>
                  <a:gd name="T55" fmla="*/ 9 h 18"/>
                  <a:gd name="T56" fmla="*/ 42 w 45"/>
                  <a:gd name="T57" fmla="*/ 9 h 18"/>
                  <a:gd name="T58" fmla="*/ 42 w 45"/>
                  <a:gd name="T59" fmla="*/ 9 h 18"/>
                  <a:gd name="T60" fmla="*/ 42 w 45"/>
                  <a:gd name="T61" fmla="*/ 9 h 18"/>
                  <a:gd name="T62" fmla="*/ 42 w 45"/>
                  <a:gd name="T63" fmla="*/ 8 h 18"/>
                  <a:gd name="T64" fmla="*/ 42 w 45"/>
                  <a:gd name="T65" fmla="*/ 8 h 18"/>
                  <a:gd name="T66" fmla="*/ 43 w 45"/>
                  <a:gd name="T67" fmla="*/ 7 h 18"/>
                  <a:gd name="T68" fmla="*/ 43 w 45"/>
                  <a:gd name="T69" fmla="*/ 7 h 18"/>
                  <a:gd name="T70" fmla="*/ 43 w 45"/>
                  <a:gd name="T71" fmla="*/ 6 h 18"/>
                  <a:gd name="T72" fmla="*/ 43 w 45"/>
                  <a:gd name="T73" fmla="*/ 4 h 18"/>
                  <a:gd name="T74" fmla="*/ 40 w 45"/>
                  <a:gd name="T75" fmla="*/ 3 h 18"/>
                  <a:gd name="T76" fmla="*/ 34 w 45"/>
                  <a:gd name="T77" fmla="*/ 2 h 18"/>
                  <a:gd name="T78" fmla="*/ 34 w 45"/>
                  <a:gd name="T79" fmla="*/ 2 h 18"/>
                  <a:gd name="T80" fmla="*/ 32 w 45"/>
                  <a:gd name="T81" fmla="*/ 2 h 18"/>
                  <a:gd name="T82" fmla="*/ 30 w 45"/>
                  <a:gd name="T83" fmla="*/ 1 h 18"/>
                  <a:gd name="T84" fmla="*/ 28 w 45"/>
                  <a:gd name="T85" fmla="*/ 1 h 18"/>
                  <a:gd name="T86" fmla="*/ 27 w 45"/>
                  <a:gd name="T87" fmla="*/ 1 h 18"/>
                  <a:gd name="T88" fmla="*/ 24 w 45"/>
                  <a:gd name="T89" fmla="*/ 1 h 18"/>
                  <a:gd name="T90" fmla="*/ 20 w 45"/>
                  <a:gd name="T91" fmla="*/ 0 h 18"/>
                  <a:gd name="T92" fmla="*/ 19 w 45"/>
                  <a:gd name="T93" fmla="*/ 0 h 18"/>
                  <a:gd name="T94" fmla="*/ 18 w 45"/>
                  <a:gd name="T95" fmla="*/ 1 h 18"/>
                  <a:gd name="T96" fmla="*/ 16 w 45"/>
                  <a:gd name="T97" fmla="*/ 1 h 18"/>
                  <a:gd name="T98" fmla="*/ 14 w 45"/>
                  <a:gd name="T9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8">
                    <a:moveTo>
                      <a:pt x="14" y="0"/>
                    </a:moveTo>
                    <a:cubicBezTo>
                      <a:pt x="14" y="0"/>
                      <a:pt x="13" y="1"/>
                      <a:pt x="13" y="1"/>
                    </a:cubicBezTo>
                    <a:cubicBezTo>
                      <a:pt x="12" y="1"/>
                      <a:pt x="12" y="1"/>
                      <a:pt x="12" y="2"/>
                    </a:cubicBezTo>
                    <a:cubicBezTo>
                      <a:pt x="11" y="2"/>
                      <a:pt x="11" y="2"/>
                      <a:pt x="11" y="3"/>
                    </a:cubicBezTo>
                    <a:cubicBezTo>
                      <a:pt x="10" y="3"/>
                      <a:pt x="10" y="3"/>
                      <a:pt x="10" y="4"/>
                    </a:cubicBezTo>
                    <a:cubicBezTo>
                      <a:pt x="9" y="5"/>
                      <a:pt x="8" y="5"/>
                      <a:pt x="8" y="6"/>
                    </a:cubicBezTo>
                    <a:cubicBezTo>
                      <a:pt x="7" y="6"/>
                      <a:pt x="6" y="7"/>
                      <a:pt x="6" y="7"/>
                    </a:cubicBezTo>
                    <a:cubicBezTo>
                      <a:pt x="5" y="7"/>
                      <a:pt x="4" y="7"/>
                      <a:pt x="4" y="7"/>
                    </a:cubicBezTo>
                    <a:cubicBezTo>
                      <a:pt x="3" y="8"/>
                      <a:pt x="2" y="8"/>
                      <a:pt x="2" y="8"/>
                    </a:cubicBezTo>
                    <a:cubicBezTo>
                      <a:pt x="1" y="8"/>
                      <a:pt x="1" y="8"/>
                      <a:pt x="1" y="8"/>
                    </a:cubicBezTo>
                    <a:cubicBezTo>
                      <a:pt x="1" y="8"/>
                      <a:pt x="1" y="8"/>
                      <a:pt x="1" y="8"/>
                    </a:cubicBezTo>
                    <a:cubicBezTo>
                      <a:pt x="1" y="8"/>
                      <a:pt x="1" y="8"/>
                      <a:pt x="0" y="8"/>
                    </a:cubicBezTo>
                    <a:cubicBezTo>
                      <a:pt x="0" y="9"/>
                      <a:pt x="0" y="9"/>
                      <a:pt x="0" y="9"/>
                    </a:cubicBezTo>
                    <a:cubicBezTo>
                      <a:pt x="0" y="9"/>
                      <a:pt x="0" y="10"/>
                      <a:pt x="0" y="10"/>
                    </a:cubicBezTo>
                    <a:cubicBezTo>
                      <a:pt x="0" y="11"/>
                      <a:pt x="0" y="11"/>
                      <a:pt x="0" y="12"/>
                    </a:cubicBezTo>
                    <a:cubicBezTo>
                      <a:pt x="0" y="12"/>
                      <a:pt x="1" y="13"/>
                      <a:pt x="1" y="13"/>
                    </a:cubicBezTo>
                    <a:cubicBezTo>
                      <a:pt x="1" y="14"/>
                      <a:pt x="2" y="14"/>
                      <a:pt x="2" y="15"/>
                    </a:cubicBezTo>
                    <a:cubicBezTo>
                      <a:pt x="2" y="15"/>
                      <a:pt x="3" y="16"/>
                      <a:pt x="3" y="16"/>
                    </a:cubicBezTo>
                    <a:cubicBezTo>
                      <a:pt x="3" y="16"/>
                      <a:pt x="4" y="17"/>
                      <a:pt x="4" y="17"/>
                    </a:cubicBezTo>
                    <a:cubicBezTo>
                      <a:pt x="5" y="17"/>
                      <a:pt x="5" y="17"/>
                      <a:pt x="6" y="17"/>
                    </a:cubicBezTo>
                    <a:cubicBezTo>
                      <a:pt x="6" y="17"/>
                      <a:pt x="7" y="17"/>
                      <a:pt x="7" y="17"/>
                    </a:cubicBezTo>
                    <a:cubicBezTo>
                      <a:pt x="8" y="18"/>
                      <a:pt x="8" y="18"/>
                      <a:pt x="9" y="18"/>
                    </a:cubicBezTo>
                    <a:cubicBezTo>
                      <a:pt x="10" y="18"/>
                      <a:pt x="11" y="18"/>
                      <a:pt x="11" y="17"/>
                    </a:cubicBezTo>
                    <a:cubicBezTo>
                      <a:pt x="12" y="17"/>
                      <a:pt x="12" y="17"/>
                      <a:pt x="12" y="17"/>
                    </a:cubicBezTo>
                    <a:cubicBezTo>
                      <a:pt x="13" y="17"/>
                      <a:pt x="13" y="17"/>
                      <a:pt x="13" y="17"/>
                    </a:cubicBezTo>
                    <a:cubicBezTo>
                      <a:pt x="14" y="17"/>
                      <a:pt x="14" y="17"/>
                      <a:pt x="14" y="17"/>
                    </a:cubicBezTo>
                    <a:cubicBezTo>
                      <a:pt x="14" y="16"/>
                      <a:pt x="14" y="15"/>
                      <a:pt x="15" y="15"/>
                    </a:cubicBezTo>
                    <a:cubicBezTo>
                      <a:pt x="16" y="14"/>
                      <a:pt x="17" y="14"/>
                      <a:pt x="18" y="14"/>
                    </a:cubicBezTo>
                    <a:cubicBezTo>
                      <a:pt x="19" y="14"/>
                      <a:pt x="21" y="14"/>
                      <a:pt x="21" y="13"/>
                    </a:cubicBezTo>
                    <a:cubicBezTo>
                      <a:pt x="22" y="13"/>
                      <a:pt x="23" y="13"/>
                      <a:pt x="23" y="13"/>
                    </a:cubicBezTo>
                    <a:cubicBezTo>
                      <a:pt x="23" y="13"/>
                      <a:pt x="23" y="13"/>
                      <a:pt x="24" y="13"/>
                    </a:cubicBezTo>
                    <a:cubicBezTo>
                      <a:pt x="24" y="13"/>
                      <a:pt x="24" y="13"/>
                      <a:pt x="25" y="12"/>
                    </a:cubicBezTo>
                    <a:cubicBezTo>
                      <a:pt x="25" y="12"/>
                      <a:pt x="26" y="12"/>
                      <a:pt x="26" y="11"/>
                    </a:cubicBezTo>
                    <a:cubicBezTo>
                      <a:pt x="26" y="11"/>
                      <a:pt x="27" y="11"/>
                      <a:pt x="27" y="11"/>
                    </a:cubicBezTo>
                    <a:cubicBezTo>
                      <a:pt x="28" y="10"/>
                      <a:pt x="28" y="10"/>
                      <a:pt x="28" y="10"/>
                    </a:cubicBezTo>
                    <a:cubicBezTo>
                      <a:pt x="29" y="9"/>
                      <a:pt x="29" y="9"/>
                      <a:pt x="29" y="9"/>
                    </a:cubicBezTo>
                    <a:cubicBezTo>
                      <a:pt x="30" y="9"/>
                      <a:pt x="30" y="9"/>
                      <a:pt x="30" y="9"/>
                    </a:cubicBezTo>
                    <a:cubicBezTo>
                      <a:pt x="30" y="8"/>
                      <a:pt x="30" y="8"/>
                      <a:pt x="31" y="8"/>
                    </a:cubicBezTo>
                    <a:cubicBezTo>
                      <a:pt x="31" y="8"/>
                      <a:pt x="31" y="8"/>
                      <a:pt x="31" y="8"/>
                    </a:cubicBezTo>
                    <a:cubicBezTo>
                      <a:pt x="31" y="8"/>
                      <a:pt x="31" y="8"/>
                      <a:pt x="31" y="8"/>
                    </a:cubicBezTo>
                    <a:cubicBezTo>
                      <a:pt x="31" y="9"/>
                      <a:pt x="31" y="9"/>
                      <a:pt x="31" y="9"/>
                    </a:cubicBezTo>
                    <a:cubicBezTo>
                      <a:pt x="31" y="9"/>
                      <a:pt x="31" y="9"/>
                      <a:pt x="32" y="9"/>
                    </a:cubicBezTo>
                    <a:cubicBezTo>
                      <a:pt x="32" y="9"/>
                      <a:pt x="32" y="9"/>
                      <a:pt x="32" y="9"/>
                    </a:cubicBezTo>
                    <a:cubicBezTo>
                      <a:pt x="33" y="9"/>
                      <a:pt x="33" y="9"/>
                      <a:pt x="34" y="9"/>
                    </a:cubicBezTo>
                    <a:cubicBezTo>
                      <a:pt x="35" y="9"/>
                      <a:pt x="35" y="9"/>
                      <a:pt x="36" y="10"/>
                    </a:cubicBezTo>
                    <a:cubicBezTo>
                      <a:pt x="37" y="10"/>
                      <a:pt x="37" y="10"/>
                      <a:pt x="38" y="10"/>
                    </a:cubicBezTo>
                    <a:cubicBezTo>
                      <a:pt x="38" y="11"/>
                      <a:pt x="38" y="11"/>
                      <a:pt x="39" y="11"/>
                    </a:cubicBezTo>
                    <a:cubicBezTo>
                      <a:pt x="39" y="11"/>
                      <a:pt x="39" y="11"/>
                      <a:pt x="39" y="11"/>
                    </a:cubicBezTo>
                    <a:cubicBezTo>
                      <a:pt x="39" y="11"/>
                      <a:pt x="40" y="12"/>
                      <a:pt x="40" y="12"/>
                    </a:cubicBezTo>
                    <a:cubicBezTo>
                      <a:pt x="40" y="12"/>
                      <a:pt x="41" y="12"/>
                      <a:pt x="41" y="12"/>
                    </a:cubicBezTo>
                    <a:cubicBezTo>
                      <a:pt x="41" y="12"/>
                      <a:pt x="42" y="12"/>
                      <a:pt x="42" y="12"/>
                    </a:cubicBezTo>
                    <a:cubicBezTo>
                      <a:pt x="42" y="12"/>
                      <a:pt x="42" y="12"/>
                      <a:pt x="42" y="12"/>
                    </a:cubicBezTo>
                    <a:cubicBezTo>
                      <a:pt x="42" y="12"/>
                      <a:pt x="42" y="12"/>
                      <a:pt x="42" y="12"/>
                    </a:cubicBezTo>
                    <a:cubicBezTo>
                      <a:pt x="42" y="12"/>
                      <a:pt x="42" y="12"/>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3" y="8"/>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6"/>
                    </a:cubicBezTo>
                    <a:cubicBezTo>
                      <a:pt x="43" y="6"/>
                      <a:pt x="44" y="6"/>
                      <a:pt x="44" y="6"/>
                    </a:cubicBezTo>
                    <a:cubicBezTo>
                      <a:pt x="44" y="5"/>
                      <a:pt x="44" y="5"/>
                      <a:pt x="44" y="5"/>
                    </a:cubicBezTo>
                    <a:cubicBezTo>
                      <a:pt x="44" y="5"/>
                      <a:pt x="45" y="5"/>
                      <a:pt x="45" y="4"/>
                    </a:cubicBezTo>
                    <a:cubicBezTo>
                      <a:pt x="44" y="4"/>
                      <a:pt x="43" y="4"/>
                      <a:pt x="43" y="4"/>
                    </a:cubicBezTo>
                    <a:cubicBezTo>
                      <a:pt x="42" y="4"/>
                      <a:pt x="42" y="4"/>
                      <a:pt x="41" y="4"/>
                    </a:cubicBezTo>
                    <a:cubicBezTo>
                      <a:pt x="41" y="4"/>
                      <a:pt x="41" y="4"/>
                      <a:pt x="41" y="3"/>
                    </a:cubicBezTo>
                    <a:cubicBezTo>
                      <a:pt x="41" y="3"/>
                      <a:pt x="41" y="3"/>
                      <a:pt x="40" y="3"/>
                    </a:cubicBezTo>
                    <a:cubicBezTo>
                      <a:pt x="40" y="3"/>
                      <a:pt x="40" y="3"/>
                      <a:pt x="40" y="3"/>
                    </a:cubicBezTo>
                    <a:cubicBezTo>
                      <a:pt x="39" y="3"/>
                      <a:pt x="39" y="2"/>
                      <a:pt x="38" y="2"/>
                    </a:cubicBezTo>
                    <a:cubicBezTo>
                      <a:pt x="38" y="2"/>
                      <a:pt x="37" y="2"/>
                      <a:pt x="37" y="2"/>
                    </a:cubicBezTo>
                    <a:cubicBezTo>
                      <a:pt x="36" y="2"/>
                      <a:pt x="35" y="2"/>
                      <a:pt x="35" y="2"/>
                    </a:cubicBezTo>
                    <a:cubicBezTo>
                      <a:pt x="35"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3" y="2"/>
                      <a:pt x="33" y="2"/>
                    </a:cubicBezTo>
                    <a:cubicBezTo>
                      <a:pt x="33" y="2"/>
                      <a:pt x="33" y="2"/>
                      <a:pt x="33" y="2"/>
                    </a:cubicBezTo>
                    <a:cubicBezTo>
                      <a:pt x="33" y="2"/>
                      <a:pt x="33" y="2"/>
                      <a:pt x="33" y="2"/>
                    </a:cubicBezTo>
                    <a:cubicBezTo>
                      <a:pt x="33" y="2"/>
                      <a:pt x="33" y="2"/>
                      <a:pt x="32" y="2"/>
                    </a:cubicBezTo>
                    <a:cubicBezTo>
                      <a:pt x="32" y="2"/>
                      <a:pt x="32" y="2"/>
                      <a:pt x="32" y="2"/>
                    </a:cubicBezTo>
                    <a:cubicBezTo>
                      <a:pt x="31" y="2"/>
                      <a:pt x="31" y="2"/>
                      <a:pt x="31" y="2"/>
                    </a:cubicBezTo>
                    <a:cubicBezTo>
                      <a:pt x="31" y="1"/>
                      <a:pt x="31" y="1"/>
                      <a:pt x="30" y="1"/>
                    </a:cubicBezTo>
                    <a:cubicBezTo>
                      <a:pt x="30" y="1"/>
                      <a:pt x="30" y="1"/>
                      <a:pt x="30" y="1"/>
                    </a:cubicBezTo>
                    <a:cubicBezTo>
                      <a:pt x="30" y="1"/>
                      <a:pt x="30"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6" y="1"/>
                    </a:cubicBezTo>
                    <a:cubicBezTo>
                      <a:pt x="26" y="2"/>
                      <a:pt x="26" y="2"/>
                      <a:pt x="26" y="2"/>
                    </a:cubicBezTo>
                    <a:cubicBezTo>
                      <a:pt x="26" y="2"/>
                      <a:pt x="25" y="2"/>
                      <a:pt x="25" y="2"/>
                    </a:cubicBezTo>
                    <a:cubicBezTo>
                      <a:pt x="25" y="2"/>
                      <a:pt x="24" y="2"/>
                      <a:pt x="24" y="1"/>
                    </a:cubicBezTo>
                    <a:cubicBezTo>
                      <a:pt x="23" y="1"/>
                      <a:pt x="23" y="1"/>
                      <a:pt x="22" y="1"/>
                    </a:cubicBezTo>
                    <a:cubicBezTo>
                      <a:pt x="22" y="1"/>
                      <a:pt x="21" y="1"/>
                      <a:pt x="21" y="1"/>
                    </a:cubicBezTo>
                    <a:cubicBezTo>
                      <a:pt x="20" y="1"/>
                      <a:pt x="20" y="1"/>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1"/>
                    </a:cubicBezTo>
                    <a:cubicBezTo>
                      <a:pt x="18" y="1"/>
                      <a:pt x="18" y="1"/>
                      <a:pt x="18" y="1"/>
                    </a:cubicBezTo>
                    <a:cubicBezTo>
                      <a:pt x="18" y="1"/>
                      <a:pt x="18" y="1"/>
                      <a:pt x="18" y="1"/>
                    </a:cubicBezTo>
                    <a:cubicBezTo>
                      <a:pt x="18" y="1"/>
                      <a:pt x="17" y="1"/>
                      <a:pt x="17" y="1"/>
                    </a:cubicBezTo>
                    <a:cubicBezTo>
                      <a:pt x="17" y="1"/>
                      <a:pt x="17" y="1"/>
                      <a:pt x="17" y="1"/>
                    </a:cubicBezTo>
                    <a:cubicBezTo>
                      <a:pt x="17"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0" name="Freeform 144">
                <a:extLst>
                  <a:ext uri="{FF2B5EF4-FFF2-40B4-BE49-F238E27FC236}">
                    <a16:creationId xmlns:a16="http://schemas.microsoft.com/office/drawing/2014/main" id="{94D13730-6DA7-1240-8A75-1262FD6705CB}"/>
                  </a:ext>
                </a:extLst>
              </p:cNvPr>
              <p:cNvSpPr>
                <a:spLocks noEditPoints="1"/>
              </p:cNvSpPr>
              <p:nvPr/>
            </p:nvSpPr>
            <p:spPr bwMode="auto">
              <a:xfrm>
                <a:off x="3871" y="755"/>
                <a:ext cx="50" cy="21"/>
              </a:xfrm>
              <a:custGeom>
                <a:avLst/>
                <a:gdLst>
                  <a:gd name="T0" fmla="*/ 44 w 47"/>
                  <a:gd name="T1" fmla="*/ 12 h 20"/>
                  <a:gd name="T2" fmla="*/ 43 w 47"/>
                  <a:gd name="T3" fmla="*/ 12 h 20"/>
                  <a:gd name="T4" fmla="*/ 43 w 47"/>
                  <a:gd name="T5" fmla="*/ 11 h 20"/>
                  <a:gd name="T6" fmla="*/ 43 w 47"/>
                  <a:gd name="T7" fmla="*/ 11 h 20"/>
                  <a:gd name="T8" fmla="*/ 43 w 47"/>
                  <a:gd name="T9" fmla="*/ 11 h 20"/>
                  <a:gd name="T10" fmla="*/ 43 w 47"/>
                  <a:gd name="T11" fmla="*/ 11 h 20"/>
                  <a:gd name="T12" fmla="*/ 43 w 47"/>
                  <a:gd name="T13" fmla="*/ 11 h 20"/>
                  <a:gd name="T14" fmla="*/ 44 w 47"/>
                  <a:gd name="T15" fmla="*/ 11 h 20"/>
                  <a:gd name="T16" fmla="*/ 44 w 47"/>
                  <a:gd name="T17" fmla="*/ 11 h 20"/>
                  <a:gd name="T18" fmla="*/ 44 w 47"/>
                  <a:gd name="T19" fmla="*/ 10 h 20"/>
                  <a:gd name="T20" fmla="*/ 44 w 47"/>
                  <a:gd name="T21" fmla="*/ 10 h 20"/>
                  <a:gd name="T22" fmla="*/ 44 w 47"/>
                  <a:gd name="T23" fmla="*/ 9 h 20"/>
                  <a:gd name="T24" fmla="*/ 45 w 47"/>
                  <a:gd name="T25" fmla="*/ 8 h 20"/>
                  <a:gd name="T26" fmla="*/ 45 w 47"/>
                  <a:gd name="T27" fmla="*/ 8 h 20"/>
                  <a:gd name="T28" fmla="*/ 15 w 47"/>
                  <a:gd name="T29" fmla="*/ 0 h 20"/>
                  <a:gd name="T30" fmla="*/ 13 w 47"/>
                  <a:gd name="T31" fmla="*/ 2 h 20"/>
                  <a:gd name="T32" fmla="*/ 12 w 47"/>
                  <a:gd name="T33" fmla="*/ 3 h 20"/>
                  <a:gd name="T34" fmla="*/ 3 w 47"/>
                  <a:gd name="T35" fmla="*/ 8 h 20"/>
                  <a:gd name="T36" fmla="*/ 3 w 47"/>
                  <a:gd name="T37" fmla="*/ 8 h 20"/>
                  <a:gd name="T38" fmla="*/ 3 w 47"/>
                  <a:gd name="T39" fmla="*/ 8 h 20"/>
                  <a:gd name="T40" fmla="*/ 0 w 47"/>
                  <a:gd name="T41" fmla="*/ 11 h 20"/>
                  <a:gd name="T42" fmla="*/ 2 w 47"/>
                  <a:gd name="T43" fmla="*/ 14 h 20"/>
                  <a:gd name="T44" fmla="*/ 4 w 47"/>
                  <a:gd name="T45" fmla="*/ 17 h 20"/>
                  <a:gd name="T46" fmla="*/ 4 w 47"/>
                  <a:gd name="T47" fmla="*/ 18 h 20"/>
                  <a:gd name="T48" fmla="*/ 16 w 47"/>
                  <a:gd name="T49" fmla="*/ 18 h 20"/>
                  <a:gd name="T50" fmla="*/ 27 w 47"/>
                  <a:gd name="T51" fmla="*/ 14 h 20"/>
                  <a:gd name="T52" fmla="*/ 33 w 47"/>
                  <a:gd name="T53" fmla="*/ 10 h 20"/>
                  <a:gd name="T54" fmla="*/ 40 w 47"/>
                  <a:gd name="T55" fmla="*/ 13 h 20"/>
                  <a:gd name="T56" fmla="*/ 41 w 47"/>
                  <a:gd name="T57" fmla="*/ 13 h 20"/>
                  <a:gd name="T58" fmla="*/ 41 w 47"/>
                  <a:gd name="T59" fmla="*/ 13 h 20"/>
                  <a:gd name="T60" fmla="*/ 45 w 47"/>
                  <a:gd name="T61" fmla="*/ 14 h 20"/>
                  <a:gd name="T62" fmla="*/ 41 w 47"/>
                  <a:gd name="T63" fmla="*/ 12 h 20"/>
                  <a:gd name="T64" fmla="*/ 33 w 47"/>
                  <a:gd name="T65" fmla="*/ 9 h 20"/>
                  <a:gd name="T66" fmla="*/ 28 w 47"/>
                  <a:gd name="T67" fmla="*/ 12 h 20"/>
                  <a:gd name="T68" fmla="*/ 16 w 47"/>
                  <a:gd name="T69" fmla="*/ 18 h 20"/>
                  <a:gd name="T70" fmla="*/ 6 w 47"/>
                  <a:gd name="T71" fmla="*/ 18 h 20"/>
                  <a:gd name="T72" fmla="*/ 2 w 47"/>
                  <a:gd name="T73" fmla="*/ 9 h 20"/>
                  <a:gd name="T74" fmla="*/ 12 w 47"/>
                  <a:gd name="T75" fmla="*/ 5 h 20"/>
                  <a:gd name="T76" fmla="*/ 18 w 47"/>
                  <a:gd name="T77" fmla="*/ 2 h 20"/>
                  <a:gd name="T78" fmla="*/ 21 w 47"/>
                  <a:gd name="T79" fmla="*/ 2 h 20"/>
                  <a:gd name="T80" fmla="*/ 22 w 47"/>
                  <a:gd name="T81" fmla="*/ 1 h 20"/>
                  <a:gd name="T82" fmla="*/ 29 w 47"/>
                  <a:gd name="T83" fmla="*/ 2 h 20"/>
                  <a:gd name="T84" fmla="*/ 31 w 47"/>
                  <a:gd name="T85" fmla="*/ 2 h 20"/>
                  <a:gd name="T86" fmla="*/ 35 w 47"/>
                  <a:gd name="T87" fmla="*/ 3 h 20"/>
                  <a:gd name="T88" fmla="*/ 37 w 47"/>
                  <a:gd name="T89" fmla="*/ 3 h 20"/>
                  <a:gd name="T90" fmla="*/ 45 w 47"/>
                  <a:gd name="T91" fmla="*/ 5 h 20"/>
                  <a:gd name="T92" fmla="*/ 46 w 47"/>
                  <a:gd name="T93" fmla="*/ 6 h 20"/>
                  <a:gd name="T94" fmla="*/ 46 w 47"/>
                  <a:gd name="T95" fmla="*/ 4 h 20"/>
                  <a:gd name="T96" fmla="*/ 43 w 47"/>
                  <a:gd name="T97" fmla="*/ 4 h 20"/>
                  <a:gd name="T98" fmla="*/ 39 w 47"/>
                  <a:gd name="T99" fmla="*/ 2 h 20"/>
                  <a:gd name="T100" fmla="*/ 35 w 47"/>
                  <a:gd name="T101" fmla="*/ 2 h 20"/>
                  <a:gd name="T102" fmla="*/ 32 w 47"/>
                  <a:gd name="T103" fmla="*/ 1 h 20"/>
                  <a:gd name="T104" fmla="*/ 29 w 47"/>
                  <a:gd name="T105" fmla="*/ 1 h 20"/>
                  <a:gd name="T106" fmla="*/ 23 w 47"/>
                  <a:gd name="T107" fmla="*/ 1 h 20"/>
                  <a:gd name="T108" fmla="*/ 21 w 47"/>
                  <a:gd name="T109" fmla="*/ 0 h 20"/>
                  <a:gd name="T110" fmla="*/ 18 w 47"/>
                  <a:gd name="T111" fmla="*/ 1 h 20"/>
                  <a:gd name="T112" fmla="*/ 16 w 47"/>
                  <a:gd name="T11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20">
                    <a:moveTo>
                      <a:pt x="44" y="12"/>
                    </a:move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moveTo>
                      <a:pt x="43" y="12"/>
                    </a:move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moveTo>
                      <a:pt x="43" y="11"/>
                    </a:move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moveTo>
                      <a:pt x="43" y="11"/>
                    </a:move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moveTo>
                      <a:pt x="43" y="11"/>
                    </a:move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moveTo>
                      <a:pt x="44" y="11"/>
                    </a:moveTo>
                    <a:cubicBezTo>
                      <a:pt x="44" y="11"/>
                      <a:pt x="44" y="11"/>
                      <a:pt x="44" y="11"/>
                    </a:cubicBezTo>
                    <a:cubicBezTo>
                      <a:pt x="44" y="11"/>
                      <a:pt x="44" y="11"/>
                      <a:pt x="44" y="11"/>
                    </a:cubicBezTo>
                    <a:cubicBezTo>
                      <a:pt x="43" y="11"/>
                      <a:pt x="43" y="11"/>
                      <a:pt x="43" y="11"/>
                    </a:cubicBezTo>
                    <a:cubicBezTo>
                      <a:pt x="43" y="11"/>
                      <a:pt x="43" y="11"/>
                      <a:pt x="43" y="11"/>
                    </a:cubicBezTo>
                    <a:cubicBezTo>
                      <a:pt x="43" y="11"/>
                      <a:pt x="43" y="11"/>
                      <a:pt x="43" y="11"/>
                    </a:cubicBezTo>
                    <a:cubicBezTo>
                      <a:pt x="43" y="11"/>
                      <a:pt x="43" y="11"/>
                      <a:pt x="44" y="11"/>
                    </a:cubicBezTo>
                    <a:cubicBezTo>
                      <a:pt x="44" y="11"/>
                      <a:pt x="44" y="11"/>
                      <a:pt x="44" y="11"/>
                    </a:cubicBezTo>
                    <a:cubicBezTo>
                      <a:pt x="44" y="11"/>
                      <a:pt x="44" y="11"/>
                      <a:pt x="44" y="11"/>
                    </a:cubicBezTo>
                    <a:moveTo>
                      <a:pt x="44" y="11"/>
                    </a:move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moveTo>
                      <a:pt x="44" y="10"/>
                    </a:move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moveTo>
                      <a:pt x="44" y="10"/>
                    </a:move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moveTo>
                      <a:pt x="44" y="9"/>
                    </a:move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moveTo>
                      <a:pt x="45" y="8"/>
                    </a:move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moveTo>
                      <a:pt x="16" y="0"/>
                    </a:moveTo>
                    <a:cubicBezTo>
                      <a:pt x="16" y="0"/>
                      <a:pt x="16" y="0"/>
                      <a:pt x="16" y="0"/>
                    </a:cubicBezTo>
                    <a:cubicBezTo>
                      <a:pt x="16" y="0"/>
                      <a:pt x="16" y="0"/>
                      <a:pt x="16" y="0"/>
                    </a:cubicBezTo>
                    <a:cubicBezTo>
                      <a:pt x="16" y="0"/>
                      <a:pt x="16" y="0"/>
                      <a:pt x="16" y="0"/>
                    </a:cubicBezTo>
                    <a:cubicBezTo>
                      <a:pt x="16" y="0"/>
                      <a:pt x="16" y="0"/>
                      <a:pt x="15" y="0"/>
                    </a:cubicBezTo>
                    <a:cubicBezTo>
                      <a:pt x="15" y="0"/>
                      <a:pt x="15" y="0"/>
                      <a:pt x="15" y="0"/>
                    </a:cubicBezTo>
                    <a:cubicBezTo>
                      <a:pt x="15" y="0"/>
                      <a:pt x="15" y="1"/>
                      <a:pt x="15" y="1"/>
                    </a:cubicBezTo>
                    <a:cubicBezTo>
                      <a:pt x="15" y="1"/>
                      <a:pt x="14" y="1"/>
                      <a:pt x="14" y="1"/>
                    </a:cubicBezTo>
                    <a:cubicBezTo>
                      <a:pt x="14" y="1"/>
                      <a:pt x="14" y="1"/>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3"/>
                      <a:pt x="12" y="3"/>
                    </a:cubicBezTo>
                    <a:cubicBezTo>
                      <a:pt x="12" y="3"/>
                      <a:pt x="12" y="3"/>
                      <a:pt x="12" y="3"/>
                    </a:cubicBezTo>
                    <a:cubicBezTo>
                      <a:pt x="11" y="3"/>
                      <a:pt x="11" y="4"/>
                      <a:pt x="11" y="4"/>
                    </a:cubicBezTo>
                    <a:cubicBezTo>
                      <a:pt x="11" y="4"/>
                      <a:pt x="11" y="4"/>
                      <a:pt x="11" y="4"/>
                    </a:cubicBezTo>
                    <a:cubicBezTo>
                      <a:pt x="10" y="5"/>
                      <a:pt x="10" y="5"/>
                      <a:pt x="9" y="6"/>
                    </a:cubicBezTo>
                    <a:cubicBezTo>
                      <a:pt x="9" y="6"/>
                      <a:pt x="8" y="7"/>
                      <a:pt x="7" y="7"/>
                    </a:cubicBezTo>
                    <a:cubicBezTo>
                      <a:pt x="7" y="7"/>
                      <a:pt x="6" y="7"/>
                      <a:pt x="5" y="8"/>
                    </a:cubicBezTo>
                    <a:cubicBezTo>
                      <a:pt x="5"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2" y="9"/>
                      <a:pt x="2" y="9"/>
                    </a:cubicBezTo>
                    <a:cubicBezTo>
                      <a:pt x="1" y="9"/>
                      <a:pt x="1" y="9"/>
                      <a:pt x="1" y="10"/>
                    </a:cubicBezTo>
                    <a:cubicBezTo>
                      <a:pt x="1" y="10"/>
                      <a:pt x="1" y="10"/>
                      <a:pt x="1" y="11"/>
                    </a:cubicBezTo>
                    <a:cubicBezTo>
                      <a:pt x="0" y="11"/>
                      <a:pt x="0" y="11"/>
                      <a:pt x="0"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3"/>
                      <a:pt x="1" y="13"/>
                      <a:pt x="1" y="13"/>
                    </a:cubicBezTo>
                    <a:cubicBezTo>
                      <a:pt x="2" y="14"/>
                      <a:pt x="2" y="14"/>
                      <a:pt x="2" y="14"/>
                    </a:cubicBezTo>
                    <a:cubicBezTo>
                      <a:pt x="2" y="15"/>
                      <a:pt x="2" y="15"/>
                      <a:pt x="2" y="15"/>
                    </a:cubicBezTo>
                    <a:cubicBezTo>
                      <a:pt x="3" y="16"/>
                      <a:pt x="3" y="16"/>
                      <a:pt x="3" y="16"/>
                    </a:cubicBezTo>
                    <a:cubicBezTo>
                      <a:pt x="3" y="16"/>
                      <a:pt x="3" y="16"/>
                      <a:pt x="3" y="16"/>
                    </a:cubicBezTo>
                    <a:cubicBezTo>
                      <a:pt x="3" y="16"/>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6" y="19"/>
                    </a:cubicBezTo>
                    <a:cubicBezTo>
                      <a:pt x="6" y="19"/>
                      <a:pt x="7" y="19"/>
                      <a:pt x="7" y="19"/>
                    </a:cubicBezTo>
                    <a:cubicBezTo>
                      <a:pt x="8" y="19"/>
                      <a:pt x="9" y="19"/>
                      <a:pt x="9" y="19"/>
                    </a:cubicBezTo>
                    <a:cubicBezTo>
                      <a:pt x="10" y="20"/>
                      <a:pt x="11" y="20"/>
                      <a:pt x="11" y="20"/>
                    </a:cubicBezTo>
                    <a:cubicBezTo>
                      <a:pt x="12" y="20"/>
                      <a:pt x="12" y="20"/>
                      <a:pt x="13" y="19"/>
                    </a:cubicBezTo>
                    <a:cubicBezTo>
                      <a:pt x="14" y="19"/>
                      <a:pt x="14" y="19"/>
                      <a:pt x="15" y="19"/>
                    </a:cubicBezTo>
                    <a:cubicBezTo>
                      <a:pt x="15" y="19"/>
                      <a:pt x="16" y="19"/>
                      <a:pt x="16" y="18"/>
                    </a:cubicBezTo>
                    <a:cubicBezTo>
                      <a:pt x="16" y="18"/>
                      <a:pt x="17" y="18"/>
                      <a:pt x="17" y="18"/>
                    </a:cubicBezTo>
                    <a:cubicBezTo>
                      <a:pt x="17" y="17"/>
                      <a:pt x="17" y="17"/>
                      <a:pt x="18" y="17"/>
                    </a:cubicBezTo>
                    <a:cubicBezTo>
                      <a:pt x="18" y="16"/>
                      <a:pt x="19" y="16"/>
                      <a:pt x="20" y="16"/>
                    </a:cubicBezTo>
                    <a:cubicBezTo>
                      <a:pt x="21" y="16"/>
                      <a:pt x="22" y="16"/>
                      <a:pt x="23" y="15"/>
                    </a:cubicBezTo>
                    <a:cubicBezTo>
                      <a:pt x="23" y="15"/>
                      <a:pt x="24" y="15"/>
                      <a:pt x="25" y="15"/>
                    </a:cubicBezTo>
                    <a:cubicBezTo>
                      <a:pt x="25" y="15"/>
                      <a:pt x="25" y="15"/>
                      <a:pt x="26" y="15"/>
                    </a:cubicBezTo>
                    <a:cubicBezTo>
                      <a:pt x="26" y="15"/>
                      <a:pt x="26" y="15"/>
                      <a:pt x="27" y="14"/>
                    </a:cubicBezTo>
                    <a:cubicBezTo>
                      <a:pt x="27" y="14"/>
                      <a:pt x="28" y="14"/>
                      <a:pt x="28" y="14"/>
                    </a:cubicBezTo>
                    <a:cubicBezTo>
                      <a:pt x="29" y="13"/>
                      <a:pt x="29" y="13"/>
                      <a:pt x="30" y="12"/>
                    </a:cubicBezTo>
                    <a:cubicBezTo>
                      <a:pt x="30" y="12"/>
                      <a:pt x="30" y="12"/>
                      <a:pt x="31" y="12"/>
                    </a:cubicBezTo>
                    <a:cubicBezTo>
                      <a:pt x="31" y="11"/>
                      <a:pt x="31" y="11"/>
                      <a:pt x="31" y="11"/>
                    </a:cubicBezTo>
                    <a:cubicBezTo>
                      <a:pt x="32" y="11"/>
                      <a:pt x="32" y="11"/>
                      <a:pt x="32" y="11"/>
                    </a:cubicBezTo>
                    <a:cubicBezTo>
                      <a:pt x="32" y="10"/>
                      <a:pt x="32" y="10"/>
                      <a:pt x="33" y="10"/>
                    </a:cubicBezTo>
                    <a:cubicBezTo>
                      <a:pt x="33" y="10"/>
                      <a:pt x="33" y="10"/>
                      <a:pt x="33" y="10"/>
                    </a:cubicBezTo>
                    <a:cubicBezTo>
                      <a:pt x="33" y="10"/>
                      <a:pt x="33" y="10"/>
                      <a:pt x="33" y="10"/>
                    </a:cubicBezTo>
                    <a:cubicBezTo>
                      <a:pt x="33" y="11"/>
                      <a:pt x="33" y="11"/>
                      <a:pt x="33" y="11"/>
                    </a:cubicBezTo>
                    <a:cubicBezTo>
                      <a:pt x="33" y="11"/>
                      <a:pt x="34" y="11"/>
                      <a:pt x="34" y="11"/>
                    </a:cubicBezTo>
                    <a:cubicBezTo>
                      <a:pt x="34" y="11"/>
                      <a:pt x="35" y="11"/>
                      <a:pt x="35" y="11"/>
                    </a:cubicBezTo>
                    <a:cubicBezTo>
                      <a:pt x="36" y="11"/>
                      <a:pt x="37" y="11"/>
                      <a:pt x="37" y="11"/>
                    </a:cubicBezTo>
                    <a:cubicBezTo>
                      <a:pt x="38" y="12"/>
                      <a:pt x="38" y="12"/>
                      <a:pt x="39" y="12"/>
                    </a:cubicBezTo>
                    <a:cubicBezTo>
                      <a:pt x="39" y="12"/>
                      <a:pt x="40" y="12"/>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2" y="14"/>
                      <a:pt x="42" y="14"/>
                      <a:pt x="42" y="14"/>
                    </a:cubicBezTo>
                    <a:cubicBezTo>
                      <a:pt x="43" y="14"/>
                      <a:pt x="43" y="14"/>
                      <a:pt x="43" y="14"/>
                    </a:cubicBezTo>
                    <a:cubicBezTo>
                      <a:pt x="44" y="14"/>
                      <a:pt x="44" y="14"/>
                      <a:pt x="44" y="14"/>
                    </a:cubicBezTo>
                    <a:cubicBezTo>
                      <a:pt x="45" y="14"/>
                      <a:pt x="45" y="15"/>
                      <a:pt x="45" y="15"/>
                    </a:cubicBezTo>
                    <a:cubicBezTo>
                      <a:pt x="45" y="15"/>
                      <a:pt x="45" y="14"/>
                      <a:pt x="45" y="14"/>
                    </a:cubicBezTo>
                    <a:cubicBezTo>
                      <a:pt x="45" y="14"/>
                      <a:pt x="45" y="14"/>
                      <a:pt x="45" y="14"/>
                    </a:cubicBezTo>
                    <a:cubicBezTo>
                      <a:pt x="45" y="14"/>
                      <a:pt x="45" y="14"/>
                      <a:pt x="44" y="14"/>
                    </a:cubicBezTo>
                    <a:cubicBezTo>
                      <a:pt x="44" y="14"/>
                      <a:pt x="44" y="13"/>
                      <a:pt x="44" y="13"/>
                    </a:cubicBezTo>
                    <a:cubicBezTo>
                      <a:pt x="44" y="13"/>
                      <a:pt x="43" y="13"/>
                      <a:pt x="43" y="13"/>
                    </a:cubicBezTo>
                    <a:cubicBezTo>
                      <a:pt x="43" y="13"/>
                      <a:pt x="42" y="13"/>
                      <a:pt x="42" y="13"/>
                    </a:cubicBezTo>
                    <a:cubicBezTo>
                      <a:pt x="42" y="13"/>
                      <a:pt x="41" y="12"/>
                      <a:pt x="41" y="12"/>
                    </a:cubicBezTo>
                    <a:cubicBezTo>
                      <a:pt x="41" y="12"/>
                      <a:pt x="41" y="12"/>
                      <a:pt x="41" y="12"/>
                    </a:cubicBezTo>
                    <a:cubicBezTo>
                      <a:pt x="40" y="12"/>
                      <a:pt x="40" y="12"/>
                      <a:pt x="40" y="11"/>
                    </a:cubicBezTo>
                    <a:cubicBezTo>
                      <a:pt x="39" y="11"/>
                      <a:pt x="39" y="11"/>
                      <a:pt x="38" y="11"/>
                    </a:cubicBezTo>
                    <a:cubicBezTo>
                      <a:pt x="37" y="10"/>
                      <a:pt x="37" y="10"/>
                      <a:pt x="36" y="10"/>
                    </a:cubicBezTo>
                    <a:cubicBezTo>
                      <a:pt x="35" y="10"/>
                      <a:pt x="35" y="10"/>
                      <a:pt x="34" y="10"/>
                    </a:cubicBezTo>
                    <a:cubicBezTo>
                      <a:pt x="34" y="10"/>
                      <a:pt x="34" y="10"/>
                      <a:pt x="34" y="10"/>
                    </a:cubicBezTo>
                    <a:cubicBezTo>
                      <a:pt x="33" y="10"/>
                      <a:pt x="33" y="10"/>
                      <a:pt x="33" y="10"/>
                    </a:cubicBezTo>
                    <a:cubicBezTo>
                      <a:pt x="33" y="10"/>
                      <a:pt x="33" y="10"/>
                      <a:pt x="33" y="9"/>
                    </a:cubicBezTo>
                    <a:cubicBezTo>
                      <a:pt x="33" y="9"/>
                      <a:pt x="33" y="9"/>
                      <a:pt x="33" y="9"/>
                    </a:cubicBezTo>
                    <a:cubicBezTo>
                      <a:pt x="33" y="9"/>
                      <a:pt x="33" y="9"/>
                      <a:pt x="33" y="9"/>
                    </a:cubicBezTo>
                    <a:cubicBezTo>
                      <a:pt x="32" y="9"/>
                      <a:pt x="32" y="9"/>
                      <a:pt x="32" y="10"/>
                    </a:cubicBezTo>
                    <a:cubicBezTo>
                      <a:pt x="32" y="10"/>
                      <a:pt x="32" y="10"/>
                      <a:pt x="31" y="10"/>
                    </a:cubicBezTo>
                    <a:cubicBezTo>
                      <a:pt x="31" y="10"/>
                      <a:pt x="31" y="10"/>
                      <a:pt x="30" y="11"/>
                    </a:cubicBezTo>
                    <a:cubicBezTo>
                      <a:pt x="30" y="11"/>
                      <a:pt x="30" y="11"/>
                      <a:pt x="29" y="12"/>
                    </a:cubicBezTo>
                    <a:cubicBezTo>
                      <a:pt x="29" y="12"/>
                      <a:pt x="28" y="12"/>
                      <a:pt x="28" y="12"/>
                    </a:cubicBezTo>
                    <a:cubicBezTo>
                      <a:pt x="28" y="13"/>
                      <a:pt x="27" y="13"/>
                      <a:pt x="27" y="13"/>
                    </a:cubicBezTo>
                    <a:cubicBezTo>
                      <a:pt x="26" y="14"/>
                      <a:pt x="26" y="14"/>
                      <a:pt x="26" y="14"/>
                    </a:cubicBezTo>
                    <a:cubicBezTo>
                      <a:pt x="25" y="14"/>
                      <a:pt x="25" y="14"/>
                      <a:pt x="25" y="14"/>
                    </a:cubicBezTo>
                    <a:cubicBezTo>
                      <a:pt x="25" y="14"/>
                      <a:pt x="24" y="14"/>
                      <a:pt x="23" y="14"/>
                    </a:cubicBezTo>
                    <a:cubicBezTo>
                      <a:pt x="23" y="15"/>
                      <a:pt x="21" y="15"/>
                      <a:pt x="20" y="15"/>
                    </a:cubicBezTo>
                    <a:cubicBezTo>
                      <a:pt x="19" y="15"/>
                      <a:pt x="18" y="15"/>
                      <a:pt x="17" y="16"/>
                    </a:cubicBezTo>
                    <a:cubicBezTo>
                      <a:pt x="16" y="16"/>
                      <a:pt x="16" y="17"/>
                      <a:pt x="16" y="18"/>
                    </a:cubicBezTo>
                    <a:cubicBezTo>
                      <a:pt x="16" y="18"/>
                      <a:pt x="16" y="18"/>
                      <a:pt x="15" y="18"/>
                    </a:cubicBezTo>
                    <a:cubicBezTo>
                      <a:pt x="15" y="18"/>
                      <a:pt x="15" y="18"/>
                      <a:pt x="14" y="18"/>
                    </a:cubicBezTo>
                    <a:cubicBezTo>
                      <a:pt x="14" y="18"/>
                      <a:pt x="14" y="18"/>
                      <a:pt x="13" y="18"/>
                    </a:cubicBezTo>
                    <a:cubicBezTo>
                      <a:pt x="13" y="19"/>
                      <a:pt x="12" y="19"/>
                      <a:pt x="11" y="19"/>
                    </a:cubicBezTo>
                    <a:cubicBezTo>
                      <a:pt x="10" y="19"/>
                      <a:pt x="10" y="19"/>
                      <a:pt x="9" y="18"/>
                    </a:cubicBezTo>
                    <a:cubicBezTo>
                      <a:pt x="9" y="18"/>
                      <a:pt x="8" y="18"/>
                      <a:pt x="8" y="18"/>
                    </a:cubicBezTo>
                    <a:cubicBezTo>
                      <a:pt x="7" y="18"/>
                      <a:pt x="7" y="18"/>
                      <a:pt x="6" y="18"/>
                    </a:cubicBezTo>
                    <a:cubicBezTo>
                      <a:pt x="6" y="18"/>
                      <a:pt x="5" y="17"/>
                      <a:pt x="5" y="17"/>
                    </a:cubicBezTo>
                    <a:cubicBezTo>
                      <a:pt x="5" y="17"/>
                      <a:pt x="4" y="16"/>
                      <a:pt x="4" y="16"/>
                    </a:cubicBezTo>
                    <a:cubicBezTo>
                      <a:pt x="4" y="15"/>
                      <a:pt x="3" y="15"/>
                      <a:pt x="3" y="14"/>
                    </a:cubicBezTo>
                    <a:cubicBezTo>
                      <a:pt x="3" y="14"/>
                      <a:pt x="2" y="13"/>
                      <a:pt x="2" y="13"/>
                    </a:cubicBezTo>
                    <a:cubicBezTo>
                      <a:pt x="2" y="12"/>
                      <a:pt x="2" y="12"/>
                      <a:pt x="2" y="11"/>
                    </a:cubicBezTo>
                    <a:cubicBezTo>
                      <a:pt x="2" y="11"/>
                      <a:pt x="2" y="10"/>
                      <a:pt x="2" y="10"/>
                    </a:cubicBezTo>
                    <a:cubicBezTo>
                      <a:pt x="2" y="10"/>
                      <a:pt x="2" y="10"/>
                      <a:pt x="2" y="9"/>
                    </a:cubicBezTo>
                    <a:cubicBezTo>
                      <a:pt x="3" y="9"/>
                      <a:pt x="3" y="9"/>
                      <a:pt x="3" y="9"/>
                    </a:cubicBezTo>
                    <a:cubicBezTo>
                      <a:pt x="3" y="9"/>
                      <a:pt x="3" y="9"/>
                      <a:pt x="3" y="9"/>
                    </a:cubicBezTo>
                    <a:cubicBezTo>
                      <a:pt x="4" y="9"/>
                      <a:pt x="4" y="9"/>
                      <a:pt x="4" y="9"/>
                    </a:cubicBezTo>
                    <a:cubicBezTo>
                      <a:pt x="4" y="9"/>
                      <a:pt x="5" y="9"/>
                      <a:pt x="6" y="8"/>
                    </a:cubicBezTo>
                    <a:cubicBezTo>
                      <a:pt x="6" y="8"/>
                      <a:pt x="7" y="8"/>
                      <a:pt x="8" y="8"/>
                    </a:cubicBezTo>
                    <a:cubicBezTo>
                      <a:pt x="8" y="8"/>
                      <a:pt x="9" y="7"/>
                      <a:pt x="10" y="7"/>
                    </a:cubicBezTo>
                    <a:cubicBezTo>
                      <a:pt x="10" y="6"/>
                      <a:pt x="11" y="6"/>
                      <a:pt x="12" y="5"/>
                    </a:cubicBezTo>
                    <a:cubicBezTo>
                      <a:pt x="12" y="4"/>
                      <a:pt x="12" y="4"/>
                      <a:pt x="13" y="4"/>
                    </a:cubicBezTo>
                    <a:cubicBezTo>
                      <a:pt x="13" y="3"/>
                      <a:pt x="13" y="3"/>
                      <a:pt x="14" y="3"/>
                    </a:cubicBezTo>
                    <a:cubicBezTo>
                      <a:pt x="14" y="2"/>
                      <a:pt x="14" y="2"/>
                      <a:pt x="15" y="2"/>
                    </a:cubicBezTo>
                    <a:cubicBezTo>
                      <a:pt x="15" y="2"/>
                      <a:pt x="16" y="1"/>
                      <a:pt x="16" y="1"/>
                    </a:cubicBezTo>
                    <a:cubicBezTo>
                      <a:pt x="17" y="2"/>
                      <a:pt x="17" y="2"/>
                      <a:pt x="17" y="2"/>
                    </a:cubicBezTo>
                    <a:cubicBezTo>
                      <a:pt x="17" y="2"/>
                      <a:pt x="17" y="2"/>
                      <a:pt x="17" y="2"/>
                    </a:cubicBezTo>
                    <a:cubicBezTo>
                      <a:pt x="17" y="2"/>
                      <a:pt x="17" y="2"/>
                      <a:pt x="18" y="2"/>
                    </a:cubicBezTo>
                    <a:cubicBezTo>
                      <a:pt x="18" y="2"/>
                      <a:pt x="18" y="2"/>
                      <a:pt x="18" y="2"/>
                    </a:cubicBezTo>
                    <a:cubicBezTo>
                      <a:pt x="18" y="2"/>
                      <a:pt x="18" y="2"/>
                      <a:pt x="18" y="2"/>
                    </a:cubicBezTo>
                    <a:cubicBezTo>
                      <a:pt x="18" y="2"/>
                      <a:pt x="19" y="2"/>
                      <a:pt x="19" y="2"/>
                    </a:cubicBezTo>
                    <a:cubicBezTo>
                      <a:pt x="19" y="2"/>
                      <a:pt x="19" y="2"/>
                      <a:pt x="19" y="2"/>
                    </a:cubicBezTo>
                    <a:cubicBezTo>
                      <a:pt x="19" y="2"/>
                      <a:pt x="20" y="2"/>
                      <a:pt x="20" y="2"/>
                    </a:cubicBezTo>
                    <a:cubicBezTo>
                      <a:pt x="20" y="2"/>
                      <a:pt x="20" y="2"/>
                      <a:pt x="20" y="2"/>
                    </a:cubicBezTo>
                    <a:cubicBezTo>
                      <a:pt x="20" y="2"/>
                      <a:pt x="20" y="2"/>
                      <a:pt x="21" y="2"/>
                    </a:cubicBezTo>
                    <a:cubicBezTo>
                      <a:pt x="21" y="1"/>
                      <a:pt x="21" y="1"/>
                      <a:pt x="21" y="1"/>
                    </a:cubicBezTo>
                    <a:cubicBezTo>
                      <a:pt x="21" y="1"/>
                      <a:pt x="21" y="1"/>
                      <a:pt x="21" y="1"/>
                    </a:cubicBezTo>
                    <a:cubicBezTo>
                      <a:pt x="21" y="1"/>
                      <a:pt x="21"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3" y="2"/>
                    </a:cubicBezTo>
                    <a:cubicBezTo>
                      <a:pt x="23" y="2"/>
                      <a:pt x="24" y="2"/>
                      <a:pt x="24" y="2"/>
                    </a:cubicBezTo>
                    <a:cubicBezTo>
                      <a:pt x="25" y="2"/>
                      <a:pt x="25" y="2"/>
                      <a:pt x="26" y="2"/>
                    </a:cubicBezTo>
                    <a:cubicBezTo>
                      <a:pt x="26" y="3"/>
                      <a:pt x="27" y="3"/>
                      <a:pt x="27" y="3"/>
                    </a:cubicBezTo>
                    <a:cubicBezTo>
                      <a:pt x="27" y="3"/>
                      <a:pt x="28" y="3"/>
                      <a:pt x="28" y="3"/>
                    </a:cubicBezTo>
                    <a:cubicBezTo>
                      <a:pt x="28" y="3"/>
                      <a:pt x="28" y="3"/>
                      <a:pt x="28" y="2"/>
                    </a:cubicBezTo>
                    <a:cubicBezTo>
                      <a:pt x="29" y="2"/>
                      <a:pt x="29" y="2"/>
                      <a:pt x="29" y="2"/>
                    </a:cubicBezTo>
                    <a:cubicBezTo>
                      <a:pt x="29" y="2"/>
                      <a:pt x="29" y="2"/>
                      <a:pt x="30" y="2"/>
                    </a:cubicBezTo>
                    <a:cubicBezTo>
                      <a:pt x="30" y="2"/>
                      <a:pt x="30" y="2"/>
                      <a:pt x="30" y="2"/>
                    </a:cubicBezTo>
                    <a:cubicBezTo>
                      <a:pt x="30" y="2"/>
                      <a:pt x="30" y="2"/>
                      <a:pt x="30" y="2"/>
                    </a:cubicBezTo>
                    <a:cubicBezTo>
                      <a:pt x="30" y="2"/>
                      <a:pt x="30" y="2"/>
                      <a:pt x="30" y="2"/>
                    </a:cubicBezTo>
                    <a:cubicBezTo>
                      <a:pt x="30" y="2"/>
                      <a:pt x="30" y="2"/>
                      <a:pt x="31" y="2"/>
                    </a:cubicBezTo>
                    <a:cubicBezTo>
                      <a:pt x="31" y="2"/>
                      <a:pt x="31" y="2"/>
                      <a:pt x="31" y="2"/>
                    </a:cubicBezTo>
                    <a:cubicBezTo>
                      <a:pt x="31" y="2"/>
                      <a:pt x="31" y="2"/>
                      <a:pt x="31" y="2"/>
                    </a:cubicBezTo>
                    <a:cubicBezTo>
                      <a:pt x="32" y="2"/>
                      <a:pt x="32" y="2"/>
                      <a:pt x="32" y="2"/>
                    </a:cubicBezTo>
                    <a:cubicBezTo>
                      <a:pt x="32" y="2"/>
                      <a:pt x="32" y="2"/>
                      <a:pt x="32" y="2"/>
                    </a:cubicBezTo>
                    <a:cubicBezTo>
                      <a:pt x="33" y="2"/>
                      <a:pt x="33" y="2"/>
                      <a:pt x="33" y="3"/>
                    </a:cubicBezTo>
                    <a:cubicBezTo>
                      <a:pt x="33" y="3"/>
                      <a:pt x="33" y="3"/>
                      <a:pt x="34" y="3"/>
                    </a:cubicBezTo>
                    <a:cubicBezTo>
                      <a:pt x="34" y="3"/>
                      <a:pt x="34" y="3"/>
                      <a:pt x="34" y="3"/>
                    </a:cubicBezTo>
                    <a:cubicBezTo>
                      <a:pt x="35" y="3"/>
                      <a:pt x="35" y="3"/>
                      <a:pt x="35" y="3"/>
                    </a:cubicBezTo>
                    <a:cubicBezTo>
                      <a:pt x="35" y="3"/>
                      <a:pt x="35" y="3"/>
                      <a:pt x="35" y="3"/>
                    </a:cubicBezTo>
                    <a:cubicBezTo>
                      <a:pt x="35" y="3"/>
                      <a:pt x="35" y="3"/>
                      <a:pt x="35" y="3"/>
                    </a:cubicBezTo>
                    <a:cubicBezTo>
                      <a:pt x="35"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7" y="3"/>
                      <a:pt x="37" y="3"/>
                    </a:cubicBezTo>
                    <a:cubicBezTo>
                      <a:pt x="37" y="3"/>
                      <a:pt x="38" y="3"/>
                      <a:pt x="39" y="3"/>
                    </a:cubicBezTo>
                    <a:cubicBezTo>
                      <a:pt x="39" y="3"/>
                      <a:pt x="40" y="3"/>
                      <a:pt x="40" y="3"/>
                    </a:cubicBezTo>
                    <a:cubicBezTo>
                      <a:pt x="41" y="3"/>
                      <a:pt x="41" y="4"/>
                      <a:pt x="42" y="4"/>
                    </a:cubicBezTo>
                    <a:cubicBezTo>
                      <a:pt x="42" y="4"/>
                      <a:pt x="42" y="4"/>
                      <a:pt x="42" y="4"/>
                    </a:cubicBezTo>
                    <a:cubicBezTo>
                      <a:pt x="43" y="4"/>
                      <a:pt x="43" y="4"/>
                      <a:pt x="43" y="4"/>
                    </a:cubicBezTo>
                    <a:cubicBezTo>
                      <a:pt x="43" y="5"/>
                      <a:pt x="43" y="5"/>
                      <a:pt x="43" y="5"/>
                    </a:cubicBezTo>
                    <a:cubicBezTo>
                      <a:pt x="44" y="5"/>
                      <a:pt x="44" y="5"/>
                      <a:pt x="45" y="5"/>
                    </a:cubicBezTo>
                    <a:cubicBezTo>
                      <a:pt x="45" y="5"/>
                      <a:pt x="46" y="5"/>
                      <a:pt x="47" y="5"/>
                    </a:cubicBezTo>
                    <a:cubicBezTo>
                      <a:pt x="47" y="6"/>
                      <a:pt x="46" y="6"/>
                      <a:pt x="46" y="6"/>
                    </a:cubicBezTo>
                    <a:cubicBezTo>
                      <a:pt x="46" y="6"/>
                      <a:pt x="46" y="6"/>
                      <a:pt x="46" y="7"/>
                    </a:cubicBezTo>
                    <a:cubicBezTo>
                      <a:pt x="46" y="7"/>
                      <a:pt x="45" y="7"/>
                      <a:pt x="45" y="7"/>
                    </a:cubicBezTo>
                    <a:cubicBezTo>
                      <a:pt x="45" y="8"/>
                      <a:pt x="45" y="8"/>
                      <a:pt x="45" y="8"/>
                    </a:cubicBezTo>
                    <a:cubicBezTo>
                      <a:pt x="45" y="8"/>
                      <a:pt x="45" y="7"/>
                      <a:pt x="45" y="7"/>
                    </a:cubicBezTo>
                    <a:cubicBezTo>
                      <a:pt x="46" y="7"/>
                      <a:pt x="46" y="6"/>
                      <a:pt x="46" y="6"/>
                    </a:cubicBezTo>
                    <a:cubicBezTo>
                      <a:pt x="46" y="6"/>
                      <a:pt x="47" y="6"/>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4"/>
                      <a:pt x="46" y="4"/>
                    </a:cubicBezTo>
                    <a:cubicBezTo>
                      <a:pt x="46" y="4"/>
                      <a:pt x="46" y="4"/>
                      <a:pt x="45" y="4"/>
                    </a:cubicBezTo>
                    <a:cubicBezTo>
                      <a:pt x="45" y="4"/>
                      <a:pt x="45" y="4"/>
                      <a:pt x="45" y="4"/>
                    </a:cubicBezTo>
                    <a:cubicBezTo>
                      <a:pt x="45" y="4"/>
                      <a:pt x="44" y="4"/>
                      <a:pt x="44" y="4"/>
                    </a:cubicBezTo>
                    <a:cubicBezTo>
                      <a:pt x="44" y="4"/>
                      <a:pt x="44" y="4"/>
                      <a:pt x="44" y="4"/>
                    </a:cubicBezTo>
                    <a:cubicBezTo>
                      <a:pt x="44" y="4"/>
                      <a:pt x="44"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3"/>
                      <a:pt x="43" y="3"/>
                      <a:pt x="42" y="3"/>
                    </a:cubicBezTo>
                    <a:cubicBezTo>
                      <a:pt x="42" y="3"/>
                      <a:pt x="41" y="3"/>
                      <a:pt x="41" y="2"/>
                    </a:cubicBezTo>
                    <a:cubicBezTo>
                      <a:pt x="40" y="2"/>
                      <a:pt x="39" y="2"/>
                      <a:pt x="39" y="2"/>
                    </a:cubicBezTo>
                    <a:cubicBezTo>
                      <a:pt x="38" y="2"/>
                      <a:pt x="37" y="2"/>
                      <a:pt x="37" y="2"/>
                    </a:cubicBezTo>
                    <a:cubicBezTo>
                      <a:pt x="37" y="2"/>
                      <a:pt x="36" y="2"/>
                      <a:pt x="36" y="2"/>
                    </a:cubicBezTo>
                    <a:cubicBezTo>
                      <a:pt x="36" y="2"/>
                      <a:pt x="36" y="2"/>
                      <a:pt x="36" y="2"/>
                    </a:cubicBezTo>
                    <a:cubicBezTo>
                      <a:pt x="36" y="2"/>
                      <a:pt x="36" y="2"/>
                      <a:pt x="36" y="2"/>
                    </a:cubicBezTo>
                    <a:cubicBezTo>
                      <a:pt x="36" y="2"/>
                      <a:pt x="36" y="2"/>
                      <a:pt x="36" y="2"/>
                    </a:cubicBezTo>
                    <a:cubicBezTo>
                      <a:pt x="36" y="2"/>
                      <a:pt x="36" y="2"/>
                      <a:pt x="35" y="2"/>
                    </a:cubicBezTo>
                    <a:cubicBezTo>
                      <a:pt x="35" y="2"/>
                      <a:pt x="35" y="2"/>
                      <a:pt x="35" y="2"/>
                    </a:cubicBezTo>
                    <a:cubicBezTo>
                      <a:pt x="35" y="2"/>
                      <a:pt x="35" y="2"/>
                      <a:pt x="35" y="2"/>
                    </a:cubicBezTo>
                    <a:cubicBezTo>
                      <a:pt x="35" y="2"/>
                      <a:pt x="35" y="2"/>
                      <a:pt x="35" y="2"/>
                    </a:cubicBezTo>
                    <a:cubicBezTo>
                      <a:pt x="35" y="2"/>
                      <a:pt x="35" y="2"/>
                      <a:pt x="34" y="2"/>
                    </a:cubicBezTo>
                    <a:cubicBezTo>
                      <a:pt x="34" y="2"/>
                      <a:pt x="34" y="2"/>
                      <a:pt x="34" y="2"/>
                    </a:cubicBezTo>
                    <a:cubicBezTo>
                      <a:pt x="34" y="2"/>
                      <a:pt x="33" y="2"/>
                      <a:pt x="33" y="2"/>
                    </a:cubicBezTo>
                    <a:cubicBezTo>
                      <a:pt x="33" y="2"/>
                      <a:pt x="33" y="1"/>
                      <a:pt x="33" y="1"/>
                    </a:cubicBezTo>
                    <a:cubicBezTo>
                      <a:pt x="32" y="1"/>
                      <a:pt x="32" y="1"/>
                      <a:pt x="32" y="1"/>
                    </a:cubicBezTo>
                    <a:cubicBezTo>
                      <a:pt x="32" y="1"/>
                      <a:pt x="32" y="1"/>
                      <a:pt x="32" y="1"/>
                    </a:cubicBezTo>
                    <a:cubicBezTo>
                      <a:pt x="31" y="1"/>
                      <a:pt x="31" y="1"/>
                      <a:pt x="31" y="1"/>
                    </a:cubicBezTo>
                    <a:cubicBezTo>
                      <a:pt x="31" y="1"/>
                      <a:pt x="31" y="1"/>
                      <a:pt x="30" y="1"/>
                    </a:cubicBezTo>
                    <a:cubicBezTo>
                      <a:pt x="30" y="1"/>
                      <a:pt x="30" y="1"/>
                      <a:pt x="30" y="1"/>
                    </a:cubicBezTo>
                    <a:cubicBezTo>
                      <a:pt x="30" y="1"/>
                      <a:pt x="30" y="1"/>
                      <a:pt x="30" y="1"/>
                    </a:cubicBezTo>
                    <a:cubicBezTo>
                      <a:pt x="30" y="1"/>
                      <a:pt x="30" y="1"/>
                      <a:pt x="29" y="1"/>
                    </a:cubicBezTo>
                    <a:cubicBezTo>
                      <a:pt x="29" y="1"/>
                      <a:pt x="29" y="1"/>
                      <a:pt x="29" y="1"/>
                    </a:cubicBezTo>
                    <a:cubicBezTo>
                      <a:pt x="29" y="1"/>
                      <a:pt x="29" y="1"/>
                      <a:pt x="29" y="1"/>
                    </a:cubicBezTo>
                    <a:cubicBezTo>
                      <a:pt x="29" y="1"/>
                      <a:pt x="28" y="1"/>
                      <a:pt x="28" y="2"/>
                    </a:cubicBezTo>
                    <a:cubicBezTo>
                      <a:pt x="28" y="2"/>
                      <a:pt x="28" y="2"/>
                      <a:pt x="28" y="2"/>
                    </a:cubicBezTo>
                    <a:cubicBezTo>
                      <a:pt x="28" y="2"/>
                      <a:pt x="27" y="2"/>
                      <a:pt x="27" y="2"/>
                    </a:cubicBezTo>
                    <a:cubicBezTo>
                      <a:pt x="27" y="2"/>
                      <a:pt x="26" y="2"/>
                      <a:pt x="26" y="2"/>
                    </a:cubicBezTo>
                    <a:cubicBezTo>
                      <a:pt x="25" y="1"/>
                      <a:pt x="25" y="1"/>
                      <a:pt x="24" y="1"/>
                    </a:cubicBezTo>
                    <a:cubicBezTo>
                      <a:pt x="24" y="1"/>
                      <a:pt x="24" y="1"/>
                      <a:pt x="23" y="1"/>
                    </a:cubicBezTo>
                    <a:cubicBezTo>
                      <a:pt x="23" y="1"/>
                      <a:pt x="23" y="1"/>
                      <a:pt x="22" y="1"/>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0" y="1"/>
                      <a:pt x="20" y="1"/>
                    </a:cubicBezTo>
                    <a:cubicBezTo>
                      <a:pt x="20" y="1"/>
                      <a:pt x="20" y="1"/>
                      <a:pt x="20" y="1"/>
                    </a:cubicBezTo>
                    <a:cubicBezTo>
                      <a:pt x="20" y="1"/>
                      <a:pt x="20"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7" y="1"/>
                    </a:cubicBezTo>
                    <a:cubicBezTo>
                      <a:pt x="17" y="1"/>
                      <a:pt x="17" y="1"/>
                      <a:pt x="17" y="1"/>
                    </a:cubicBezTo>
                    <a:cubicBezTo>
                      <a:pt x="17" y="1"/>
                      <a:pt x="17" y="1"/>
                      <a:pt x="17" y="1"/>
                    </a:cubicBezTo>
                    <a:cubicBezTo>
                      <a:pt x="17" y="1"/>
                      <a:pt x="17" y="1"/>
                      <a:pt x="17" y="0"/>
                    </a:cubicBezTo>
                    <a:cubicBezTo>
                      <a:pt x="17" y="0"/>
                      <a:pt x="17"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1" name="Freeform 145">
                <a:extLst>
                  <a:ext uri="{FF2B5EF4-FFF2-40B4-BE49-F238E27FC236}">
                    <a16:creationId xmlns:a16="http://schemas.microsoft.com/office/drawing/2014/main" id="{04DE35B4-E8A6-724E-B9D6-B289D03C6781}"/>
                  </a:ext>
                </a:extLst>
              </p:cNvPr>
              <p:cNvSpPr>
                <a:spLocks/>
              </p:cNvSpPr>
              <p:nvPr/>
            </p:nvSpPr>
            <p:spPr bwMode="auto">
              <a:xfrm>
                <a:off x="3639" y="838"/>
                <a:ext cx="28" cy="53"/>
              </a:xfrm>
              <a:custGeom>
                <a:avLst/>
                <a:gdLst>
                  <a:gd name="T0" fmla="*/ 9 w 27"/>
                  <a:gd name="T1" fmla="*/ 1 h 50"/>
                  <a:gd name="T2" fmla="*/ 8 w 27"/>
                  <a:gd name="T3" fmla="*/ 2 h 50"/>
                  <a:gd name="T4" fmla="*/ 7 w 27"/>
                  <a:gd name="T5" fmla="*/ 2 h 50"/>
                  <a:gd name="T6" fmla="*/ 6 w 27"/>
                  <a:gd name="T7" fmla="*/ 7 h 50"/>
                  <a:gd name="T8" fmla="*/ 4 w 27"/>
                  <a:gd name="T9" fmla="*/ 24 h 50"/>
                  <a:gd name="T10" fmla="*/ 0 w 27"/>
                  <a:gd name="T11" fmla="*/ 30 h 50"/>
                  <a:gd name="T12" fmla="*/ 2 w 27"/>
                  <a:gd name="T13" fmla="*/ 32 h 50"/>
                  <a:gd name="T14" fmla="*/ 4 w 27"/>
                  <a:gd name="T15" fmla="*/ 34 h 50"/>
                  <a:gd name="T16" fmla="*/ 6 w 27"/>
                  <a:gd name="T17" fmla="*/ 43 h 50"/>
                  <a:gd name="T18" fmla="*/ 5 w 27"/>
                  <a:gd name="T19" fmla="*/ 48 h 50"/>
                  <a:gd name="T20" fmla="*/ 7 w 27"/>
                  <a:gd name="T21" fmla="*/ 50 h 50"/>
                  <a:gd name="T22" fmla="*/ 9 w 27"/>
                  <a:gd name="T23" fmla="*/ 50 h 50"/>
                  <a:gd name="T24" fmla="*/ 11 w 27"/>
                  <a:gd name="T25" fmla="*/ 50 h 50"/>
                  <a:gd name="T26" fmla="*/ 14 w 27"/>
                  <a:gd name="T27" fmla="*/ 49 h 50"/>
                  <a:gd name="T28" fmla="*/ 17 w 27"/>
                  <a:gd name="T29" fmla="*/ 49 h 50"/>
                  <a:gd name="T30" fmla="*/ 17 w 27"/>
                  <a:gd name="T31" fmla="*/ 47 h 50"/>
                  <a:gd name="T32" fmla="*/ 16 w 27"/>
                  <a:gd name="T33" fmla="*/ 47 h 50"/>
                  <a:gd name="T34" fmla="*/ 16 w 27"/>
                  <a:gd name="T35" fmla="*/ 47 h 50"/>
                  <a:gd name="T36" fmla="*/ 16 w 27"/>
                  <a:gd name="T37" fmla="*/ 47 h 50"/>
                  <a:gd name="T38" fmla="*/ 16 w 27"/>
                  <a:gd name="T39" fmla="*/ 47 h 50"/>
                  <a:gd name="T40" fmla="*/ 16 w 27"/>
                  <a:gd name="T41" fmla="*/ 46 h 50"/>
                  <a:gd name="T42" fmla="*/ 16 w 27"/>
                  <a:gd name="T43" fmla="*/ 46 h 50"/>
                  <a:gd name="T44" fmla="*/ 18 w 27"/>
                  <a:gd name="T45" fmla="*/ 42 h 50"/>
                  <a:gd name="T46" fmla="*/ 21 w 27"/>
                  <a:gd name="T47" fmla="*/ 41 h 50"/>
                  <a:gd name="T48" fmla="*/ 21 w 27"/>
                  <a:gd name="T49" fmla="*/ 40 h 50"/>
                  <a:gd name="T50" fmla="*/ 19 w 27"/>
                  <a:gd name="T51" fmla="*/ 39 h 50"/>
                  <a:gd name="T52" fmla="*/ 18 w 27"/>
                  <a:gd name="T53" fmla="*/ 37 h 50"/>
                  <a:gd name="T54" fmla="*/ 18 w 27"/>
                  <a:gd name="T55" fmla="*/ 35 h 50"/>
                  <a:gd name="T56" fmla="*/ 19 w 27"/>
                  <a:gd name="T57" fmla="*/ 33 h 50"/>
                  <a:gd name="T58" fmla="*/ 21 w 27"/>
                  <a:gd name="T59" fmla="*/ 32 h 50"/>
                  <a:gd name="T60" fmla="*/ 17 w 27"/>
                  <a:gd name="T61" fmla="*/ 28 h 50"/>
                  <a:gd name="T62" fmla="*/ 17 w 27"/>
                  <a:gd name="T63" fmla="*/ 26 h 50"/>
                  <a:gd name="T64" fmla="*/ 18 w 27"/>
                  <a:gd name="T65" fmla="*/ 25 h 50"/>
                  <a:gd name="T66" fmla="*/ 21 w 27"/>
                  <a:gd name="T67" fmla="*/ 24 h 50"/>
                  <a:gd name="T68" fmla="*/ 21 w 27"/>
                  <a:gd name="T69" fmla="*/ 24 h 50"/>
                  <a:gd name="T70" fmla="*/ 21 w 27"/>
                  <a:gd name="T71" fmla="*/ 23 h 50"/>
                  <a:gd name="T72" fmla="*/ 20 w 27"/>
                  <a:gd name="T73" fmla="*/ 22 h 50"/>
                  <a:gd name="T74" fmla="*/ 22 w 27"/>
                  <a:gd name="T75" fmla="*/ 19 h 50"/>
                  <a:gd name="T76" fmla="*/ 22 w 27"/>
                  <a:gd name="T77" fmla="*/ 17 h 50"/>
                  <a:gd name="T78" fmla="*/ 21 w 27"/>
                  <a:gd name="T79" fmla="*/ 14 h 50"/>
                  <a:gd name="T80" fmla="*/ 21 w 27"/>
                  <a:gd name="T81" fmla="*/ 12 h 50"/>
                  <a:gd name="T82" fmla="*/ 23 w 27"/>
                  <a:gd name="T83" fmla="*/ 9 h 50"/>
                  <a:gd name="T84" fmla="*/ 26 w 27"/>
                  <a:gd name="T85" fmla="*/ 6 h 50"/>
                  <a:gd name="T86" fmla="*/ 27 w 27"/>
                  <a:gd name="T87" fmla="*/ 6 h 50"/>
                  <a:gd name="T88" fmla="*/ 27 w 27"/>
                  <a:gd name="T89" fmla="*/ 6 h 50"/>
                  <a:gd name="T90" fmla="*/ 24 w 27"/>
                  <a:gd name="T91" fmla="*/ 4 h 50"/>
                  <a:gd name="T92" fmla="*/ 23 w 27"/>
                  <a:gd name="T93" fmla="*/ 2 h 50"/>
                  <a:gd name="T94" fmla="*/ 20 w 27"/>
                  <a:gd name="T95" fmla="*/ 3 h 50"/>
                  <a:gd name="T96" fmla="*/ 18 w 27"/>
                  <a:gd name="T97" fmla="*/ 4 h 50"/>
                  <a:gd name="T98" fmla="*/ 17 w 27"/>
                  <a:gd name="T99" fmla="*/ 4 h 50"/>
                  <a:gd name="T100" fmla="*/ 17 w 27"/>
                  <a:gd name="T101" fmla="*/ 3 h 50"/>
                  <a:gd name="T102" fmla="*/ 15 w 27"/>
                  <a:gd name="T103" fmla="*/ 3 h 50"/>
                  <a:gd name="T104" fmla="*/ 14 w 27"/>
                  <a:gd name="T105" fmla="*/ 3 h 50"/>
                  <a:gd name="T106" fmla="*/ 11 w 27"/>
                  <a:gd name="T107" fmla="*/ 3 h 50"/>
                  <a:gd name="T108" fmla="*/ 11 w 27"/>
                  <a:gd name="T109" fmla="*/ 2 h 50"/>
                  <a:gd name="T110" fmla="*/ 10 w 27"/>
                  <a:gd name="T11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50">
                    <a:moveTo>
                      <a:pt x="10" y="0"/>
                    </a:moveTo>
                    <a:cubicBezTo>
                      <a:pt x="10" y="0"/>
                      <a:pt x="10" y="0"/>
                      <a:pt x="10" y="1"/>
                    </a:cubicBezTo>
                    <a:cubicBezTo>
                      <a:pt x="10" y="1"/>
                      <a:pt x="9" y="1"/>
                      <a:pt x="9" y="1"/>
                    </a:cubicBezTo>
                    <a:cubicBezTo>
                      <a:pt x="9" y="1"/>
                      <a:pt x="9" y="1"/>
                      <a:pt x="9" y="1"/>
                    </a:cubicBezTo>
                    <a:cubicBezTo>
                      <a:pt x="9" y="1"/>
                      <a:pt x="9" y="1"/>
                      <a:pt x="8" y="1"/>
                    </a:cubicBezTo>
                    <a:cubicBezTo>
                      <a:pt x="8" y="1"/>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7" y="2"/>
                    </a:cubicBezTo>
                    <a:cubicBezTo>
                      <a:pt x="7" y="2"/>
                      <a:pt x="7" y="2"/>
                      <a:pt x="7" y="2"/>
                    </a:cubicBezTo>
                    <a:cubicBezTo>
                      <a:pt x="7" y="2"/>
                      <a:pt x="7" y="2"/>
                      <a:pt x="6" y="3"/>
                    </a:cubicBezTo>
                    <a:cubicBezTo>
                      <a:pt x="6" y="3"/>
                      <a:pt x="6" y="4"/>
                      <a:pt x="6" y="4"/>
                    </a:cubicBezTo>
                    <a:cubicBezTo>
                      <a:pt x="6" y="5"/>
                      <a:pt x="6" y="5"/>
                      <a:pt x="6" y="5"/>
                    </a:cubicBezTo>
                    <a:cubicBezTo>
                      <a:pt x="6" y="6"/>
                      <a:pt x="6" y="6"/>
                      <a:pt x="6" y="7"/>
                    </a:cubicBezTo>
                    <a:cubicBezTo>
                      <a:pt x="6" y="7"/>
                      <a:pt x="6" y="7"/>
                      <a:pt x="6" y="7"/>
                    </a:cubicBezTo>
                    <a:cubicBezTo>
                      <a:pt x="7" y="8"/>
                      <a:pt x="7" y="10"/>
                      <a:pt x="7" y="11"/>
                    </a:cubicBezTo>
                    <a:cubicBezTo>
                      <a:pt x="7" y="13"/>
                      <a:pt x="6" y="15"/>
                      <a:pt x="6" y="17"/>
                    </a:cubicBezTo>
                    <a:cubicBezTo>
                      <a:pt x="5" y="20"/>
                      <a:pt x="4" y="22"/>
                      <a:pt x="4" y="24"/>
                    </a:cubicBezTo>
                    <a:cubicBezTo>
                      <a:pt x="3" y="25"/>
                      <a:pt x="2" y="27"/>
                      <a:pt x="1" y="28"/>
                    </a:cubicBezTo>
                    <a:cubicBezTo>
                      <a:pt x="1" y="28"/>
                      <a:pt x="1" y="28"/>
                      <a:pt x="1" y="29"/>
                    </a:cubicBezTo>
                    <a:cubicBezTo>
                      <a:pt x="0" y="29"/>
                      <a:pt x="0" y="29"/>
                      <a:pt x="0" y="29"/>
                    </a:cubicBezTo>
                    <a:cubicBezTo>
                      <a:pt x="0" y="29"/>
                      <a:pt x="0" y="30"/>
                      <a:pt x="0" y="30"/>
                    </a:cubicBezTo>
                    <a:cubicBezTo>
                      <a:pt x="0" y="30"/>
                      <a:pt x="0" y="30"/>
                      <a:pt x="0" y="30"/>
                    </a:cubicBezTo>
                    <a:cubicBezTo>
                      <a:pt x="0" y="31"/>
                      <a:pt x="0" y="31"/>
                      <a:pt x="0" y="31"/>
                    </a:cubicBezTo>
                    <a:cubicBezTo>
                      <a:pt x="0" y="31"/>
                      <a:pt x="0" y="32"/>
                      <a:pt x="1" y="32"/>
                    </a:cubicBezTo>
                    <a:cubicBezTo>
                      <a:pt x="1" y="32"/>
                      <a:pt x="1" y="32"/>
                      <a:pt x="2" y="32"/>
                    </a:cubicBezTo>
                    <a:cubicBezTo>
                      <a:pt x="2" y="33"/>
                      <a:pt x="2" y="33"/>
                      <a:pt x="3" y="33"/>
                    </a:cubicBezTo>
                    <a:cubicBezTo>
                      <a:pt x="3" y="33"/>
                      <a:pt x="3" y="33"/>
                      <a:pt x="3" y="33"/>
                    </a:cubicBezTo>
                    <a:cubicBezTo>
                      <a:pt x="3" y="34"/>
                      <a:pt x="3" y="34"/>
                      <a:pt x="3" y="34"/>
                    </a:cubicBezTo>
                    <a:cubicBezTo>
                      <a:pt x="4" y="34"/>
                      <a:pt x="4" y="34"/>
                      <a:pt x="4" y="34"/>
                    </a:cubicBezTo>
                    <a:cubicBezTo>
                      <a:pt x="4" y="34"/>
                      <a:pt x="4" y="34"/>
                      <a:pt x="4" y="34"/>
                    </a:cubicBezTo>
                    <a:cubicBezTo>
                      <a:pt x="5" y="35"/>
                      <a:pt x="5" y="36"/>
                      <a:pt x="6" y="37"/>
                    </a:cubicBezTo>
                    <a:cubicBezTo>
                      <a:pt x="6" y="38"/>
                      <a:pt x="6" y="39"/>
                      <a:pt x="6" y="40"/>
                    </a:cubicBezTo>
                    <a:cubicBezTo>
                      <a:pt x="6" y="41"/>
                      <a:pt x="6" y="42"/>
                      <a:pt x="6" y="43"/>
                    </a:cubicBezTo>
                    <a:cubicBezTo>
                      <a:pt x="6" y="45"/>
                      <a:pt x="6" y="46"/>
                      <a:pt x="6" y="47"/>
                    </a:cubicBezTo>
                    <a:cubicBezTo>
                      <a:pt x="6" y="47"/>
                      <a:pt x="6" y="47"/>
                      <a:pt x="6" y="47"/>
                    </a:cubicBezTo>
                    <a:cubicBezTo>
                      <a:pt x="6" y="48"/>
                      <a:pt x="6" y="48"/>
                      <a:pt x="6" y="48"/>
                    </a:cubicBezTo>
                    <a:cubicBezTo>
                      <a:pt x="5" y="48"/>
                      <a:pt x="5" y="48"/>
                      <a:pt x="5" y="48"/>
                    </a:cubicBezTo>
                    <a:cubicBezTo>
                      <a:pt x="5" y="49"/>
                      <a:pt x="5" y="49"/>
                      <a:pt x="5" y="49"/>
                    </a:cubicBezTo>
                    <a:cubicBezTo>
                      <a:pt x="5" y="49"/>
                      <a:pt x="5" y="49"/>
                      <a:pt x="6" y="49"/>
                    </a:cubicBezTo>
                    <a:cubicBezTo>
                      <a:pt x="6" y="50"/>
                      <a:pt x="6" y="50"/>
                      <a:pt x="6" y="50"/>
                    </a:cubicBezTo>
                    <a:cubicBezTo>
                      <a:pt x="6" y="50"/>
                      <a:pt x="6" y="50"/>
                      <a:pt x="7" y="50"/>
                    </a:cubicBezTo>
                    <a:cubicBezTo>
                      <a:pt x="7" y="50"/>
                      <a:pt x="7" y="50"/>
                      <a:pt x="8" y="50"/>
                    </a:cubicBezTo>
                    <a:cubicBezTo>
                      <a:pt x="8" y="50"/>
                      <a:pt x="8" y="50"/>
                      <a:pt x="8" y="50"/>
                    </a:cubicBezTo>
                    <a:cubicBezTo>
                      <a:pt x="8"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1" y="50"/>
                      <a:pt x="11" y="50"/>
                      <a:pt x="11" y="50"/>
                    </a:cubicBezTo>
                    <a:cubicBezTo>
                      <a:pt x="11" y="50"/>
                      <a:pt x="11" y="50"/>
                      <a:pt x="11" y="50"/>
                    </a:cubicBezTo>
                    <a:cubicBezTo>
                      <a:pt x="12" y="50"/>
                      <a:pt x="12" y="50"/>
                      <a:pt x="12" y="50"/>
                    </a:cubicBezTo>
                    <a:cubicBezTo>
                      <a:pt x="13" y="50"/>
                      <a:pt x="13" y="50"/>
                      <a:pt x="13" y="50"/>
                    </a:cubicBezTo>
                    <a:cubicBezTo>
                      <a:pt x="14" y="50"/>
                      <a:pt x="14" y="50"/>
                      <a:pt x="14" y="49"/>
                    </a:cubicBezTo>
                    <a:cubicBezTo>
                      <a:pt x="15" y="49"/>
                      <a:pt x="15" y="49"/>
                      <a:pt x="15" y="49"/>
                    </a:cubicBezTo>
                    <a:cubicBezTo>
                      <a:pt x="16" y="49"/>
                      <a:pt x="16" y="49"/>
                      <a:pt x="16" y="49"/>
                    </a:cubicBezTo>
                    <a:cubicBezTo>
                      <a:pt x="16" y="49"/>
                      <a:pt x="16" y="49"/>
                      <a:pt x="16" y="49"/>
                    </a:cubicBezTo>
                    <a:cubicBezTo>
                      <a:pt x="16" y="49"/>
                      <a:pt x="17" y="49"/>
                      <a:pt x="17" y="49"/>
                    </a:cubicBezTo>
                    <a:cubicBezTo>
                      <a:pt x="17" y="49"/>
                      <a:pt x="17" y="49"/>
                      <a:pt x="17" y="49"/>
                    </a:cubicBezTo>
                    <a:cubicBezTo>
                      <a:pt x="17" y="49"/>
                      <a:pt x="17" y="48"/>
                      <a:pt x="17" y="48"/>
                    </a:cubicBezTo>
                    <a:cubicBezTo>
                      <a:pt x="17" y="48"/>
                      <a:pt x="17" y="48"/>
                      <a:pt x="17" y="48"/>
                    </a:cubicBezTo>
                    <a:cubicBezTo>
                      <a:pt x="17" y="48"/>
                      <a:pt x="17" y="48"/>
                      <a:pt x="17" y="47"/>
                    </a:cubicBezTo>
                    <a:cubicBezTo>
                      <a:pt x="17" y="47"/>
                      <a:pt x="17"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5"/>
                      <a:pt x="16" y="45"/>
                    </a:cubicBezTo>
                    <a:cubicBezTo>
                      <a:pt x="17" y="44"/>
                      <a:pt x="17" y="44"/>
                      <a:pt x="17" y="43"/>
                    </a:cubicBezTo>
                    <a:cubicBezTo>
                      <a:pt x="17" y="43"/>
                      <a:pt x="18" y="42"/>
                      <a:pt x="18" y="42"/>
                    </a:cubicBezTo>
                    <a:cubicBezTo>
                      <a:pt x="19" y="41"/>
                      <a:pt x="19" y="41"/>
                      <a:pt x="20" y="41"/>
                    </a:cubicBezTo>
                    <a:cubicBezTo>
                      <a:pt x="20" y="41"/>
                      <a:pt x="20"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0" y="40"/>
                      <a:pt x="20" y="39"/>
                    </a:cubicBezTo>
                    <a:cubicBezTo>
                      <a:pt x="20" y="39"/>
                      <a:pt x="20" y="39"/>
                      <a:pt x="19" y="39"/>
                    </a:cubicBezTo>
                    <a:cubicBezTo>
                      <a:pt x="19" y="38"/>
                      <a:pt x="19" y="38"/>
                      <a:pt x="19" y="38"/>
                    </a:cubicBezTo>
                    <a:cubicBezTo>
                      <a:pt x="18" y="38"/>
                      <a:pt x="18" y="38"/>
                      <a:pt x="18" y="38"/>
                    </a:cubicBezTo>
                    <a:cubicBezTo>
                      <a:pt x="18" y="37"/>
                      <a:pt x="18" y="37"/>
                      <a:pt x="18" y="37"/>
                    </a:cubicBezTo>
                    <a:cubicBezTo>
                      <a:pt x="18" y="37"/>
                      <a:pt x="18" y="37"/>
                      <a:pt x="18" y="37"/>
                    </a:cubicBezTo>
                    <a:cubicBezTo>
                      <a:pt x="18" y="37"/>
                      <a:pt x="18" y="37"/>
                      <a:pt x="18" y="37"/>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4"/>
                    </a:cubicBezTo>
                    <a:cubicBezTo>
                      <a:pt x="18" y="34"/>
                      <a:pt x="18" y="34"/>
                      <a:pt x="19" y="33"/>
                    </a:cubicBezTo>
                    <a:cubicBezTo>
                      <a:pt x="19" y="33"/>
                      <a:pt x="19" y="33"/>
                      <a:pt x="19" y="33"/>
                    </a:cubicBezTo>
                    <a:cubicBezTo>
                      <a:pt x="19" y="33"/>
                      <a:pt x="20" y="32"/>
                      <a:pt x="20" y="32"/>
                    </a:cubicBezTo>
                    <a:cubicBezTo>
                      <a:pt x="20" y="32"/>
                      <a:pt x="20" y="32"/>
                      <a:pt x="21" y="32"/>
                    </a:cubicBezTo>
                    <a:cubicBezTo>
                      <a:pt x="21" y="32"/>
                      <a:pt x="21" y="32"/>
                      <a:pt x="21" y="32"/>
                    </a:cubicBezTo>
                    <a:cubicBezTo>
                      <a:pt x="21" y="32"/>
                      <a:pt x="21" y="32"/>
                      <a:pt x="21" y="32"/>
                    </a:cubicBezTo>
                    <a:cubicBezTo>
                      <a:pt x="21" y="32"/>
                      <a:pt x="21" y="32"/>
                      <a:pt x="20" y="31"/>
                    </a:cubicBezTo>
                    <a:cubicBezTo>
                      <a:pt x="20" y="31"/>
                      <a:pt x="20" y="31"/>
                      <a:pt x="19" y="30"/>
                    </a:cubicBezTo>
                    <a:cubicBezTo>
                      <a:pt x="19" y="30"/>
                      <a:pt x="19" y="29"/>
                      <a:pt x="18" y="29"/>
                    </a:cubicBezTo>
                    <a:cubicBezTo>
                      <a:pt x="18" y="28"/>
                      <a:pt x="17" y="28"/>
                      <a:pt x="17" y="28"/>
                    </a:cubicBezTo>
                    <a:cubicBezTo>
                      <a:pt x="17" y="28"/>
                      <a:pt x="17" y="28"/>
                      <a:pt x="17" y="28"/>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5"/>
                      <a:pt x="18" y="25"/>
                    </a:cubicBezTo>
                    <a:cubicBezTo>
                      <a:pt x="18" y="25"/>
                      <a:pt x="18" y="25"/>
                      <a:pt x="19" y="25"/>
                    </a:cubicBezTo>
                    <a:cubicBezTo>
                      <a:pt x="19" y="25"/>
                      <a:pt x="19" y="25"/>
                      <a:pt x="20" y="25"/>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3"/>
                      <a:pt x="21" y="23"/>
                    </a:cubicBezTo>
                    <a:cubicBezTo>
                      <a:pt x="21" y="23"/>
                      <a:pt x="21" y="23"/>
                      <a:pt x="21" y="23"/>
                    </a:cubicBezTo>
                    <a:cubicBezTo>
                      <a:pt x="21" y="23"/>
                      <a:pt x="21" y="23"/>
                      <a:pt x="21" y="23"/>
                    </a:cubicBezTo>
                    <a:cubicBezTo>
                      <a:pt x="21" y="23"/>
                      <a:pt x="21" y="22"/>
                      <a:pt x="21" y="22"/>
                    </a:cubicBezTo>
                    <a:cubicBezTo>
                      <a:pt x="21" y="22"/>
                      <a:pt x="21" y="22"/>
                      <a:pt x="20" y="22"/>
                    </a:cubicBezTo>
                    <a:cubicBezTo>
                      <a:pt x="20" y="22"/>
                      <a:pt x="20" y="22"/>
                      <a:pt x="20" y="22"/>
                    </a:cubicBezTo>
                    <a:cubicBezTo>
                      <a:pt x="20" y="21"/>
                      <a:pt x="21" y="21"/>
                      <a:pt x="21" y="21"/>
                    </a:cubicBezTo>
                    <a:cubicBezTo>
                      <a:pt x="21" y="21"/>
                      <a:pt x="21" y="20"/>
                      <a:pt x="21" y="20"/>
                    </a:cubicBezTo>
                    <a:cubicBezTo>
                      <a:pt x="21" y="20"/>
                      <a:pt x="21" y="20"/>
                      <a:pt x="21" y="20"/>
                    </a:cubicBezTo>
                    <a:cubicBezTo>
                      <a:pt x="21" y="19"/>
                      <a:pt x="21" y="19"/>
                      <a:pt x="22" y="19"/>
                    </a:cubicBezTo>
                    <a:cubicBezTo>
                      <a:pt x="22" y="19"/>
                      <a:pt x="22" y="19"/>
                      <a:pt x="22" y="19"/>
                    </a:cubicBezTo>
                    <a:cubicBezTo>
                      <a:pt x="22" y="18"/>
                      <a:pt x="22" y="18"/>
                      <a:pt x="22" y="18"/>
                    </a:cubicBezTo>
                    <a:cubicBezTo>
                      <a:pt x="22" y="18"/>
                      <a:pt x="22" y="18"/>
                      <a:pt x="22" y="18"/>
                    </a:cubicBezTo>
                    <a:cubicBezTo>
                      <a:pt x="22" y="18"/>
                      <a:pt x="22" y="17"/>
                      <a:pt x="22" y="17"/>
                    </a:cubicBezTo>
                    <a:cubicBezTo>
                      <a:pt x="22" y="17"/>
                      <a:pt x="22" y="17"/>
                      <a:pt x="22" y="16"/>
                    </a:cubicBezTo>
                    <a:cubicBezTo>
                      <a:pt x="22" y="16"/>
                      <a:pt x="22" y="16"/>
                      <a:pt x="22" y="16"/>
                    </a:cubicBezTo>
                    <a:cubicBezTo>
                      <a:pt x="22" y="15"/>
                      <a:pt x="22" y="15"/>
                      <a:pt x="22" y="15"/>
                    </a:cubicBezTo>
                    <a:cubicBezTo>
                      <a:pt x="22" y="14"/>
                      <a:pt x="21" y="14"/>
                      <a:pt x="21" y="14"/>
                    </a:cubicBezTo>
                    <a:cubicBezTo>
                      <a:pt x="21" y="14"/>
                      <a:pt x="21" y="14"/>
                      <a:pt x="21" y="13"/>
                    </a:cubicBezTo>
                    <a:cubicBezTo>
                      <a:pt x="21" y="13"/>
                      <a:pt x="21" y="13"/>
                      <a:pt x="21" y="13"/>
                    </a:cubicBezTo>
                    <a:cubicBezTo>
                      <a:pt x="21" y="12"/>
                      <a:pt x="21" y="12"/>
                      <a:pt x="21" y="12"/>
                    </a:cubicBezTo>
                    <a:cubicBezTo>
                      <a:pt x="21" y="12"/>
                      <a:pt x="21" y="12"/>
                      <a:pt x="21" y="12"/>
                    </a:cubicBezTo>
                    <a:cubicBezTo>
                      <a:pt x="21" y="11"/>
                      <a:pt x="21" y="11"/>
                      <a:pt x="21" y="11"/>
                    </a:cubicBezTo>
                    <a:cubicBezTo>
                      <a:pt x="21" y="10"/>
                      <a:pt x="21" y="10"/>
                      <a:pt x="22" y="10"/>
                    </a:cubicBezTo>
                    <a:cubicBezTo>
                      <a:pt x="22" y="10"/>
                      <a:pt x="22" y="9"/>
                      <a:pt x="22" y="9"/>
                    </a:cubicBezTo>
                    <a:cubicBezTo>
                      <a:pt x="23" y="9"/>
                      <a:pt x="23" y="9"/>
                      <a:pt x="23" y="9"/>
                    </a:cubicBezTo>
                    <a:cubicBezTo>
                      <a:pt x="24" y="9"/>
                      <a:pt x="24" y="8"/>
                      <a:pt x="24" y="8"/>
                    </a:cubicBezTo>
                    <a:cubicBezTo>
                      <a:pt x="24" y="8"/>
                      <a:pt x="25" y="8"/>
                      <a:pt x="25" y="8"/>
                    </a:cubicBezTo>
                    <a:cubicBezTo>
                      <a:pt x="25" y="8"/>
                      <a:pt x="25" y="7"/>
                      <a:pt x="26" y="7"/>
                    </a:cubicBezTo>
                    <a:cubicBezTo>
                      <a:pt x="26" y="7"/>
                      <a:pt x="26" y="7"/>
                      <a:pt x="26"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5"/>
                      <a:pt x="26" y="5"/>
                      <a:pt x="26" y="5"/>
                    </a:cubicBezTo>
                    <a:cubicBezTo>
                      <a:pt x="26" y="5"/>
                      <a:pt x="26" y="5"/>
                      <a:pt x="25" y="5"/>
                    </a:cubicBezTo>
                    <a:cubicBezTo>
                      <a:pt x="25" y="5"/>
                      <a:pt x="25" y="5"/>
                      <a:pt x="25" y="5"/>
                    </a:cubicBezTo>
                    <a:cubicBezTo>
                      <a:pt x="25" y="5"/>
                      <a:pt x="24" y="4"/>
                      <a:pt x="24" y="4"/>
                    </a:cubicBezTo>
                    <a:cubicBezTo>
                      <a:pt x="24" y="4"/>
                      <a:pt x="24" y="4"/>
                      <a:pt x="24" y="4"/>
                    </a:cubicBezTo>
                    <a:cubicBezTo>
                      <a:pt x="24" y="3"/>
                      <a:pt x="24" y="3"/>
                      <a:pt x="24" y="3"/>
                    </a:cubicBezTo>
                    <a:cubicBezTo>
                      <a:pt x="24" y="3"/>
                      <a:pt x="24" y="3"/>
                      <a:pt x="24" y="3"/>
                    </a:cubicBezTo>
                    <a:cubicBezTo>
                      <a:pt x="23" y="2"/>
                      <a:pt x="23" y="2"/>
                      <a:pt x="23" y="2"/>
                    </a:cubicBezTo>
                    <a:cubicBezTo>
                      <a:pt x="23" y="2"/>
                      <a:pt x="22" y="2"/>
                      <a:pt x="22" y="2"/>
                    </a:cubicBezTo>
                    <a:cubicBezTo>
                      <a:pt x="22" y="2"/>
                      <a:pt x="22" y="2"/>
                      <a:pt x="22" y="2"/>
                    </a:cubicBezTo>
                    <a:cubicBezTo>
                      <a:pt x="21" y="2"/>
                      <a:pt x="21" y="2"/>
                      <a:pt x="21" y="2"/>
                    </a:cubicBezTo>
                    <a:cubicBezTo>
                      <a:pt x="21" y="3"/>
                      <a:pt x="21" y="3"/>
                      <a:pt x="20" y="3"/>
                    </a:cubicBezTo>
                    <a:cubicBezTo>
                      <a:pt x="20" y="3"/>
                      <a:pt x="20" y="3"/>
                      <a:pt x="20" y="3"/>
                    </a:cubicBezTo>
                    <a:cubicBezTo>
                      <a:pt x="20" y="3"/>
                      <a:pt x="19" y="3"/>
                      <a:pt x="19" y="3"/>
                    </a:cubicBezTo>
                    <a:cubicBezTo>
                      <a:pt x="19" y="4"/>
                      <a:pt x="19" y="4"/>
                      <a:pt x="19" y="4"/>
                    </a:cubicBezTo>
                    <a:cubicBezTo>
                      <a:pt x="19" y="4"/>
                      <a:pt x="19" y="4"/>
                      <a:pt x="18" y="4"/>
                    </a:cubicBezTo>
                    <a:cubicBezTo>
                      <a:pt x="18" y="4"/>
                      <a:pt x="18" y="4"/>
                      <a:pt x="18" y="4"/>
                    </a:cubicBezTo>
                    <a:cubicBezTo>
                      <a:pt x="18" y="4"/>
                      <a:pt x="18" y="4"/>
                      <a:pt x="18" y="4"/>
                    </a:cubicBezTo>
                    <a:cubicBezTo>
                      <a:pt x="18" y="4"/>
                      <a:pt x="18" y="4"/>
                      <a:pt x="18" y="4"/>
                    </a:cubicBezTo>
                    <a:cubicBezTo>
                      <a:pt x="18" y="4"/>
                      <a:pt x="17" y="4"/>
                      <a:pt x="17" y="4"/>
                    </a:cubicBezTo>
                    <a:cubicBezTo>
                      <a:pt x="17" y="4"/>
                      <a:pt x="17" y="4"/>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5" y="3"/>
                      <a:pt x="15" y="3"/>
                    </a:cubicBezTo>
                    <a:cubicBezTo>
                      <a:pt x="15" y="3"/>
                      <a:pt x="15" y="3"/>
                      <a:pt x="15" y="3"/>
                    </a:cubicBezTo>
                    <a:cubicBezTo>
                      <a:pt x="15" y="3"/>
                      <a:pt x="15" y="3"/>
                      <a:pt x="15" y="3"/>
                    </a:cubicBezTo>
                    <a:cubicBezTo>
                      <a:pt x="15" y="3"/>
                      <a:pt x="14" y="3"/>
                      <a:pt x="14" y="3"/>
                    </a:cubicBezTo>
                    <a:cubicBezTo>
                      <a:pt x="14" y="3"/>
                      <a:pt x="14" y="3"/>
                      <a:pt x="14" y="3"/>
                    </a:cubicBezTo>
                    <a:cubicBezTo>
                      <a:pt x="14" y="3"/>
                      <a:pt x="14" y="3"/>
                      <a:pt x="14" y="3"/>
                    </a:cubicBezTo>
                    <a:cubicBezTo>
                      <a:pt x="13" y="3"/>
                      <a:pt x="13" y="3"/>
                      <a:pt x="13" y="3"/>
                    </a:cubicBezTo>
                    <a:cubicBezTo>
                      <a:pt x="13" y="3"/>
                      <a:pt x="12" y="3"/>
                      <a:pt x="12" y="3"/>
                    </a:cubicBezTo>
                    <a:cubicBezTo>
                      <a:pt x="12"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2" name="Freeform 146">
                <a:extLst>
                  <a:ext uri="{FF2B5EF4-FFF2-40B4-BE49-F238E27FC236}">
                    <a16:creationId xmlns:a16="http://schemas.microsoft.com/office/drawing/2014/main" id="{B34A3CB3-871B-9841-846F-D847248D6446}"/>
                  </a:ext>
                </a:extLst>
              </p:cNvPr>
              <p:cNvSpPr>
                <a:spLocks noEditPoints="1"/>
              </p:cNvSpPr>
              <p:nvPr/>
            </p:nvSpPr>
            <p:spPr bwMode="auto">
              <a:xfrm>
                <a:off x="3638" y="838"/>
                <a:ext cx="20" cy="54"/>
              </a:xfrm>
              <a:custGeom>
                <a:avLst/>
                <a:gdLst>
                  <a:gd name="T0" fmla="*/ 17 w 19"/>
                  <a:gd name="T1" fmla="*/ 47 h 51"/>
                  <a:gd name="T2" fmla="*/ 17 w 19"/>
                  <a:gd name="T3" fmla="*/ 47 h 51"/>
                  <a:gd name="T4" fmla="*/ 17 w 19"/>
                  <a:gd name="T5" fmla="*/ 47 h 51"/>
                  <a:gd name="T6" fmla="*/ 17 w 19"/>
                  <a:gd name="T7" fmla="*/ 47 h 51"/>
                  <a:gd name="T8" fmla="*/ 17 w 19"/>
                  <a:gd name="T9" fmla="*/ 47 h 51"/>
                  <a:gd name="T10" fmla="*/ 17 w 19"/>
                  <a:gd name="T11" fmla="*/ 47 h 51"/>
                  <a:gd name="T12" fmla="*/ 8 w 19"/>
                  <a:gd name="T13" fmla="*/ 2 h 51"/>
                  <a:gd name="T14" fmla="*/ 6 w 19"/>
                  <a:gd name="T15" fmla="*/ 3 h 51"/>
                  <a:gd name="T16" fmla="*/ 6 w 19"/>
                  <a:gd name="T17" fmla="*/ 7 h 51"/>
                  <a:gd name="T18" fmla="*/ 6 w 19"/>
                  <a:gd name="T19" fmla="*/ 17 h 51"/>
                  <a:gd name="T20" fmla="*/ 1 w 19"/>
                  <a:gd name="T21" fmla="*/ 28 h 51"/>
                  <a:gd name="T22" fmla="*/ 0 w 19"/>
                  <a:gd name="T23" fmla="*/ 30 h 51"/>
                  <a:gd name="T24" fmla="*/ 2 w 19"/>
                  <a:gd name="T25" fmla="*/ 33 h 51"/>
                  <a:gd name="T26" fmla="*/ 4 w 19"/>
                  <a:gd name="T27" fmla="*/ 35 h 51"/>
                  <a:gd name="T28" fmla="*/ 6 w 19"/>
                  <a:gd name="T29" fmla="*/ 37 h 51"/>
                  <a:gd name="T30" fmla="*/ 6 w 19"/>
                  <a:gd name="T31" fmla="*/ 46 h 51"/>
                  <a:gd name="T32" fmla="*/ 5 w 19"/>
                  <a:gd name="T33" fmla="*/ 48 h 51"/>
                  <a:gd name="T34" fmla="*/ 7 w 19"/>
                  <a:gd name="T35" fmla="*/ 51 h 51"/>
                  <a:gd name="T36" fmla="*/ 9 w 19"/>
                  <a:gd name="T37" fmla="*/ 51 h 51"/>
                  <a:gd name="T38" fmla="*/ 11 w 19"/>
                  <a:gd name="T39" fmla="*/ 51 h 51"/>
                  <a:gd name="T40" fmla="*/ 12 w 19"/>
                  <a:gd name="T41" fmla="*/ 51 h 51"/>
                  <a:gd name="T42" fmla="*/ 14 w 19"/>
                  <a:gd name="T43" fmla="*/ 51 h 51"/>
                  <a:gd name="T44" fmla="*/ 17 w 19"/>
                  <a:gd name="T45" fmla="*/ 50 h 51"/>
                  <a:gd name="T46" fmla="*/ 19 w 19"/>
                  <a:gd name="T47" fmla="*/ 50 h 51"/>
                  <a:gd name="T48" fmla="*/ 18 w 19"/>
                  <a:gd name="T49" fmla="*/ 49 h 51"/>
                  <a:gd name="T50" fmla="*/ 17 w 19"/>
                  <a:gd name="T51" fmla="*/ 47 h 51"/>
                  <a:gd name="T52" fmla="*/ 18 w 19"/>
                  <a:gd name="T53" fmla="*/ 48 h 51"/>
                  <a:gd name="T54" fmla="*/ 17 w 19"/>
                  <a:gd name="T55" fmla="*/ 49 h 51"/>
                  <a:gd name="T56" fmla="*/ 15 w 19"/>
                  <a:gd name="T57" fmla="*/ 49 h 51"/>
                  <a:gd name="T58" fmla="*/ 12 w 19"/>
                  <a:gd name="T59" fmla="*/ 50 h 51"/>
                  <a:gd name="T60" fmla="*/ 11 w 19"/>
                  <a:gd name="T61" fmla="*/ 50 h 51"/>
                  <a:gd name="T62" fmla="*/ 10 w 19"/>
                  <a:gd name="T63" fmla="*/ 50 h 51"/>
                  <a:gd name="T64" fmla="*/ 8 w 19"/>
                  <a:gd name="T65" fmla="*/ 50 h 51"/>
                  <a:gd name="T66" fmla="*/ 6 w 19"/>
                  <a:gd name="T67" fmla="*/ 49 h 51"/>
                  <a:gd name="T68" fmla="*/ 7 w 19"/>
                  <a:gd name="T69" fmla="*/ 47 h 51"/>
                  <a:gd name="T70" fmla="*/ 7 w 19"/>
                  <a:gd name="T71" fmla="*/ 40 h 51"/>
                  <a:gd name="T72" fmla="*/ 5 w 19"/>
                  <a:gd name="T73" fmla="*/ 34 h 51"/>
                  <a:gd name="T74" fmla="*/ 4 w 19"/>
                  <a:gd name="T75" fmla="*/ 33 h 51"/>
                  <a:gd name="T76" fmla="*/ 1 w 19"/>
                  <a:gd name="T77" fmla="*/ 31 h 51"/>
                  <a:gd name="T78" fmla="*/ 1 w 19"/>
                  <a:gd name="T79" fmla="*/ 29 h 51"/>
                  <a:gd name="T80" fmla="*/ 5 w 19"/>
                  <a:gd name="T81" fmla="*/ 24 h 51"/>
                  <a:gd name="T82" fmla="*/ 7 w 19"/>
                  <a:gd name="T83" fmla="*/ 7 h 51"/>
                  <a:gd name="T84" fmla="*/ 7 w 19"/>
                  <a:gd name="T85" fmla="*/ 4 h 51"/>
                  <a:gd name="T86" fmla="*/ 8 w 19"/>
                  <a:gd name="T87" fmla="*/ 2 h 51"/>
                  <a:gd name="T88" fmla="*/ 11 w 19"/>
                  <a:gd name="T89" fmla="*/ 0 h 51"/>
                  <a:gd name="T90" fmla="*/ 10 w 19"/>
                  <a:gd name="T91" fmla="*/ 1 h 51"/>
                  <a:gd name="T92" fmla="*/ 10 w 19"/>
                  <a:gd name="T93" fmla="*/ 1 h 51"/>
                  <a:gd name="T94" fmla="*/ 11 w 19"/>
                  <a:gd name="T95" fmla="*/ 1 h 51"/>
                  <a:gd name="T96" fmla="*/ 12 w 19"/>
                  <a:gd name="T97" fmla="*/ 1 h 51"/>
                  <a:gd name="T98" fmla="*/ 12 w 19"/>
                  <a:gd name="T99" fmla="*/ 2 h 51"/>
                  <a:gd name="T100" fmla="*/ 12 w 19"/>
                  <a:gd name="T101" fmla="*/ 2 h 51"/>
                  <a:gd name="T102" fmla="*/ 12 w 19"/>
                  <a:gd name="T103" fmla="*/ 1 h 51"/>
                  <a:gd name="T104" fmla="*/ 11 w 19"/>
                  <a:gd name="T10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51">
                    <a:moveTo>
                      <a:pt x="17" y="47"/>
                    </a:move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moveTo>
                      <a:pt x="17" y="47"/>
                    </a:move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moveTo>
                      <a:pt x="9" y="2"/>
                    </a:moveTo>
                    <a:cubicBezTo>
                      <a:pt x="9" y="2"/>
                      <a:pt x="9" y="2"/>
                      <a:pt x="9" y="2"/>
                    </a:cubicBezTo>
                    <a:cubicBezTo>
                      <a:pt x="9" y="2"/>
                      <a:pt x="9" y="2"/>
                      <a:pt x="8" y="2"/>
                    </a:cubicBezTo>
                    <a:cubicBezTo>
                      <a:pt x="8" y="2"/>
                      <a:pt x="8" y="2"/>
                      <a:pt x="8" y="2"/>
                    </a:cubicBezTo>
                    <a:cubicBezTo>
                      <a:pt x="7" y="2"/>
                      <a:pt x="7" y="3"/>
                      <a:pt x="7" y="3"/>
                    </a:cubicBezTo>
                    <a:cubicBezTo>
                      <a:pt x="6" y="3"/>
                      <a:pt x="6" y="3"/>
                      <a:pt x="6" y="3"/>
                    </a:cubicBezTo>
                    <a:cubicBezTo>
                      <a:pt x="6" y="3"/>
                      <a:pt x="6" y="4"/>
                      <a:pt x="6" y="4"/>
                    </a:cubicBezTo>
                    <a:cubicBezTo>
                      <a:pt x="6" y="5"/>
                      <a:pt x="6" y="5"/>
                      <a:pt x="6" y="6"/>
                    </a:cubicBezTo>
                    <a:cubicBezTo>
                      <a:pt x="6" y="6"/>
                      <a:pt x="6" y="7"/>
                      <a:pt x="6" y="7"/>
                    </a:cubicBezTo>
                    <a:cubicBezTo>
                      <a:pt x="6" y="7"/>
                      <a:pt x="6" y="8"/>
                      <a:pt x="7" y="8"/>
                    </a:cubicBezTo>
                    <a:cubicBezTo>
                      <a:pt x="7" y="9"/>
                      <a:pt x="7" y="10"/>
                      <a:pt x="7" y="11"/>
                    </a:cubicBezTo>
                    <a:cubicBezTo>
                      <a:pt x="7" y="13"/>
                      <a:pt x="6" y="15"/>
                      <a:pt x="6" y="17"/>
                    </a:cubicBezTo>
                    <a:cubicBezTo>
                      <a:pt x="5" y="19"/>
                      <a:pt x="5" y="21"/>
                      <a:pt x="4" y="23"/>
                    </a:cubicBezTo>
                    <a:cubicBezTo>
                      <a:pt x="3" y="25"/>
                      <a:pt x="2" y="26"/>
                      <a:pt x="1" y="27"/>
                    </a:cubicBezTo>
                    <a:cubicBezTo>
                      <a:pt x="1" y="28"/>
                      <a:pt x="1" y="28"/>
                      <a:pt x="1" y="28"/>
                    </a:cubicBezTo>
                    <a:cubicBezTo>
                      <a:pt x="0" y="28"/>
                      <a:pt x="0" y="29"/>
                      <a:pt x="0" y="29"/>
                    </a:cubicBezTo>
                    <a:cubicBezTo>
                      <a:pt x="0" y="29"/>
                      <a:pt x="0" y="29"/>
                      <a:pt x="0" y="30"/>
                    </a:cubicBezTo>
                    <a:cubicBezTo>
                      <a:pt x="0" y="30"/>
                      <a:pt x="0" y="30"/>
                      <a:pt x="0" y="30"/>
                    </a:cubicBezTo>
                    <a:cubicBezTo>
                      <a:pt x="0" y="31"/>
                      <a:pt x="0" y="31"/>
                      <a:pt x="0" y="31"/>
                    </a:cubicBezTo>
                    <a:cubicBezTo>
                      <a:pt x="0" y="32"/>
                      <a:pt x="1" y="32"/>
                      <a:pt x="1" y="32"/>
                    </a:cubicBezTo>
                    <a:cubicBezTo>
                      <a:pt x="1" y="33"/>
                      <a:pt x="1" y="33"/>
                      <a:pt x="2" y="33"/>
                    </a:cubicBezTo>
                    <a:cubicBezTo>
                      <a:pt x="2" y="33"/>
                      <a:pt x="3" y="34"/>
                      <a:pt x="3" y="34"/>
                    </a:cubicBezTo>
                    <a:cubicBezTo>
                      <a:pt x="3" y="34"/>
                      <a:pt x="3" y="34"/>
                      <a:pt x="3" y="34"/>
                    </a:cubicBezTo>
                    <a:cubicBezTo>
                      <a:pt x="4" y="34"/>
                      <a:pt x="4" y="34"/>
                      <a:pt x="4" y="35"/>
                    </a:cubicBezTo>
                    <a:cubicBezTo>
                      <a:pt x="4" y="35"/>
                      <a:pt x="4" y="35"/>
                      <a:pt x="4" y="35"/>
                    </a:cubicBezTo>
                    <a:cubicBezTo>
                      <a:pt x="4" y="35"/>
                      <a:pt x="4" y="35"/>
                      <a:pt x="5" y="35"/>
                    </a:cubicBezTo>
                    <a:cubicBezTo>
                      <a:pt x="5" y="36"/>
                      <a:pt x="6" y="36"/>
                      <a:pt x="6" y="37"/>
                    </a:cubicBezTo>
                    <a:cubicBezTo>
                      <a:pt x="6" y="38"/>
                      <a:pt x="6" y="39"/>
                      <a:pt x="6" y="40"/>
                    </a:cubicBezTo>
                    <a:cubicBezTo>
                      <a:pt x="6" y="41"/>
                      <a:pt x="6" y="42"/>
                      <a:pt x="6" y="44"/>
                    </a:cubicBezTo>
                    <a:cubicBezTo>
                      <a:pt x="6" y="45"/>
                      <a:pt x="6" y="46"/>
                      <a:pt x="6" y="46"/>
                    </a:cubicBezTo>
                    <a:cubicBezTo>
                      <a:pt x="6" y="47"/>
                      <a:pt x="6" y="47"/>
                      <a:pt x="6" y="47"/>
                    </a:cubicBezTo>
                    <a:cubicBezTo>
                      <a:pt x="6" y="47"/>
                      <a:pt x="6" y="48"/>
                      <a:pt x="6" y="48"/>
                    </a:cubicBezTo>
                    <a:cubicBezTo>
                      <a:pt x="6" y="48"/>
                      <a:pt x="5" y="48"/>
                      <a:pt x="5" y="48"/>
                    </a:cubicBezTo>
                    <a:cubicBezTo>
                      <a:pt x="5" y="49"/>
                      <a:pt x="5" y="49"/>
                      <a:pt x="5" y="49"/>
                    </a:cubicBezTo>
                    <a:cubicBezTo>
                      <a:pt x="5" y="49"/>
                      <a:pt x="6" y="50"/>
                      <a:pt x="6" y="50"/>
                    </a:cubicBezTo>
                    <a:cubicBezTo>
                      <a:pt x="6" y="50"/>
                      <a:pt x="6" y="51"/>
                      <a:pt x="7" y="51"/>
                    </a:cubicBezTo>
                    <a:cubicBezTo>
                      <a:pt x="7" y="51"/>
                      <a:pt x="8" y="51"/>
                      <a:pt x="8" y="51"/>
                    </a:cubicBezTo>
                    <a:cubicBezTo>
                      <a:pt x="8" y="51"/>
                      <a:pt x="9" y="51"/>
                      <a:pt x="9" y="51"/>
                    </a:cubicBezTo>
                    <a:cubicBezTo>
                      <a:pt x="9" y="51"/>
                      <a:pt x="9" y="51"/>
                      <a:pt x="9" y="51"/>
                    </a:cubicBezTo>
                    <a:cubicBezTo>
                      <a:pt x="9" y="51"/>
                      <a:pt x="10" y="51"/>
                      <a:pt x="10" y="51"/>
                    </a:cubicBezTo>
                    <a:cubicBezTo>
                      <a:pt x="10" y="51"/>
                      <a:pt x="10" y="51"/>
                      <a:pt x="10" y="51"/>
                    </a:cubicBezTo>
                    <a:cubicBezTo>
                      <a:pt x="10" y="51"/>
                      <a:pt x="10"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3" y="51"/>
                      <a:pt x="13" y="51"/>
                      <a:pt x="13" y="51"/>
                    </a:cubicBezTo>
                    <a:cubicBezTo>
                      <a:pt x="14" y="51"/>
                      <a:pt x="14" y="51"/>
                      <a:pt x="14" y="51"/>
                    </a:cubicBezTo>
                    <a:cubicBezTo>
                      <a:pt x="15" y="51"/>
                      <a:pt x="15" y="51"/>
                      <a:pt x="16" y="50"/>
                    </a:cubicBezTo>
                    <a:cubicBezTo>
                      <a:pt x="16" y="50"/>
                      <a:pt x="16" y="50"/>
                      <a:pt x="17" y="50"/>
                    </a:cubicBezTo>
                    <a:cubicBezTo>
                      <a:pt x="17" y="50"/>
                      <a:pt x="17" y="50"/>
                      <a:pt x="17" y="50"/>
                    </a:cubicBezTo>
                    <a:cubicBezTo>
                      <a:pt x="17" y="50"/>
                      <a:pt x="18" y="50"/>
                      <a:pt x="18" y="50"/>
                    </a:cubicBezTo>
                    <a:cubicBezTo>
                      <a:pt x="18" y="50"/>
                      <a:pt x="18" y="50"/>
                      <a:pt x="19" y="50"/>
                    </a:cubicBezTo>
                    <a:cubicBezTo>
                      <a:pt x="19" y="50"/>
                      <a:pt x="19" y="50"/>
                      <a:pt x="19" y="50"/>
                    </a:cubicBezTo>
                    <a:cubicBezTo>
                      <a:pt x="19" y="50"/>
                      <a:pt x="19" y="50"/>
                      <a:pt x="19" y="50"/>
                    </a:cubicBezTo>
                    <a:cubicBezTo>
                      <a:pt x="19" y="49"/>
                      <a:pt x="19" y="49"/>
                      <a:pt x="19" y="49"/>
                    </a:cubicBezTo>
                    <a:cubicBezTo>
                      <a:pt x="19" y="49"/>
                      <a:pt x="18" y="49"/>
                      <a:pt x="18" y="49"/>
                    </a:cubicBezTo>
                    <a:cubicBezTo>
                      <a:pt x="18" y="49"/>
                      <a:pt x="18" y="48"/>
                      <a:pt x="18" y="48"/>
                    </a:cubicBezTo>
                    <a:cubicBezTo>
                      <a:pt x="18" y="48"/>
                      <a:pt x="18" y="48"/>
                      <a:pt x="18" y="48"/>
                    </a:cubicBezTo>
                    <a:cubicBezTo>
                      <a:pt x="18" y="47"/>
                      <a:pt x="18" y="47"/>
                      <a:pt x="17" y="47"/>
                    </a:cubicBezTo>
                    <a:cubicBezTo>
                      <a:pt x="18" y="47"/>
                      <a:pt x="18" y="47"/>
                      <a:pt x="18" y="47"/>
                    </a:cubicBezTo>
                    <a:cubicBezTo>
                      <a:pt x="18" y="48"/>
                      <a:pt x="18" y="48"/>
                      <a:pt x="18" y="48"/>
                    </a:cubicBezTo>
                    <a:cubicBezTo>
                      <a:pt x="18" y="48"/>
                      <a:pt x="18" y="48"/>
                      <a:pt x="18" y="48"/>
                    </a:cubicBezTo>
                    <a:cubicBezTo>
                      <a:pt x="18" y="48"/>
                      <a:pt x="18" y="49"/>
                      <a:pt x="18" y="49"/>
                    </a:cubicBezTo>
                    <a:cubicBezTo>
                      <a:pt x="18" y="49"/>
                      <a:pt x="18" y="49"/>
                      <a:pt x="18" y="49"/>
                    </a:cubicBezTo>
                    <a:cubicBezTo>
                      <a:pt x="18" y="49"/>
                      <a:pt x="17" y="49"/>
                      <a:pt x="17" y="49"/>
                    </a:cubicBezTo>
                    <a:cubicBezTo>
                      <a:pt x="17" y="49"/>
                      <a:pt x="17" y="49"/>
                      <a:pt x="17" y="49"/>
                    </a:cubicBezTo>
                    <a:cubicBezTo>
                      <a:pt x="17" y="49"/>
                      <a:pt x="17" y="49"/>
                      <a:pt x="16" y="49"/>
                    </a:cubicBezTo>
                    <a:cubicBezTo>
                      <a:pt x="16" y="49"/>
                      <a:pt x="16" y="49"/>
                      <a:pt x="15" y="49"/>
                    </a:cubicBezTo>
                    <a:cubicBezTo>
                      <a:pt x="15" y="50"/>
                      <a:pt x="15" y="50"/>
                      <a:pt x="14" y="50"/>
                    </a:cubicBezTo>
                    <a:cubicBezTo>
                      <a:pt x="14" y="50"/>
                      <a:pt x="14" y="50"/>
                      <a:pt x="13" y="50"/>
                    </a:cubicBezTo>
                    <a:cubicBezTo>
                      <a:pt x="13" y="50"/>
                      <a:pt x="13" y="50"/>
                      <a:pt x="12" y="50"/>
                    </a:cubicBezTo>
                    <a:cubicBezTo>
                      <a:pt x="12" y="50"/>
                      <a:pt x="12" y="50"/>
                      <a:pt x="12" y="50"/>
                    </a:cubicBezTo>
                    <a:cubicBezTo>
                      <a:pt x="12" y="50"/>
                      <a:pt x="12" y="50"/>
                      <a:pt x="11" y="50"/>
                    </a:cubicBezTo>
                    <a:cubicBezTo>
                      <a:pt x="11" y="50"/>
                      <a:pt x="11" y="50"/>
                      <a:pt x="11" y="50"/>
                    </a:cubicBezTo>
                    <a:cubicBezTo>
                      <a:pt x="11" y="50"/>
                      <a:pt x="11" y="50"/>
                      <a:pt x="10" y="50"/>
                    </a:cubicBezTo>
                    <a:cubicBezTo>
                      <a:pt x="10" y="50"/>
                      <a:pt x="10" y="50"/>
                      <a:pt x="10" y="50"/>
                    </a:cubicBezTo>
                    <a:cubicBezTo>
                      <a:pt x="10" y="50"/>
                      <a:pt x="10" y="50"/>
                      <a:pt x="10" y="50"/>
                    </a:cubicBezTo>
                    <a:cubicBezTo>
                      <a:pt x="10" y="50"/>
                      <a:pt x="9" y="50"/>
                      <a:pt x="9" y="50"/>
                    </a:cubicBezTo>
                    <a:cubicBezTo>
                      <a:pt x="9" y="50"/>
                      <a:pt x="9" y="50"/>
                      <a:pt x="9" y="50"/>
                    </a:cubicBezTo>
                    <a:cubicBezTo>
                      <a:pt x="8" y="50"/>
                      <a:pt x="8" y="50"/>
                      <a:pt x="8" y="50"/>
                    </a:cubicBezTo>
                    <a:cubicBezTo>
                      <a:pt x="7" y="50"/>
                      <a:pt x="7" y="50"/>
                      <a:pt x="7" y="50"/>
                    </a:cubicBezTo>
                    <a:cubicBezTo>
                      <a:pt x="7" y="50"/>
                      <a:pt x="7" y="50"/>
                      <a:pt x="7" y="49"/>
                    </a:cubicBezTo>
                    <a:cubicBezTo>
                      <a:pt x="6" y="49"/>
                      <a:pt x="6" y="49"/>
                      <a:pt x="6" y="49"/>
                    </a:cubicBezTo>
                    <a:cubicBezTo>
                      <a:pt x="6" y="49"/>
                      <a:pt x="6" y="49"/>
                      <a:pt x="6" y="48"/>
                    </a:cubicBezTo>
                    <a:cubicBezTo>
                      <a:pt x="6" y="48"/>
                      <a:pt x="6" y="48"/>
                      <a:pt x="7" y="48"/>
                    </a:cubicBezTo>
                    <a:cubicBezTo>
                      <a:pt x="7" y="48"/>
                      <a:pt x="7" y="48"/>
                      <a:pt x="7" y="47"/>
                    </a:cubicBezTo>
                    <a:cubicBezTo>
                      <a:pt x="7" y="47"/>
                      <a:pt x="7" y="47"/>
                      <a:pt x="7" y="47"/>
                    </a:cubicBezTo>
                    <a:cubicBezTo>
                      <a:pt x="7" y="46"/>
                      <a:pt x="7" y="45"/>
                      <a:pt x="7" y="43"/>
                    </a:cubicBezTo>
                    <a:cubicBezTo>
                      <a:pt x="7" y="42"/>
                      <a:pt x="7" y="41"/>
                      <a:pt x="7" y="40"/>
                    </a:cubicBezTo>
                    <a:cubicBezTo>
                      <a:pt x="7" y="39"/>
                      <a:pt x="7" y="38"/>
                      <a:pt x="7" y="37"/>
                    </a:cubicBezTo>
                    <a:cubicBezTo>
                      <a:pt x="6" y="36"/>
                      <a:pt x="6" y="35"/>
                      <a:pt x="5" y="34"/>
                    </a:cubicBezTo>
                    <a:cubicBezTo>
                      <a:pt x="5" y="34"/>
                      <a:pt x="5" y="34"/>
                      <a:pt x="5" y="34"/>
                    </a:cubicBezTo>
                    <a:cubicBezTo>
                      <a:pt x="5" y="34"/>
                      <a:pt x="5" y="34"/>
                      <a:pt x="4" y="34"/>
                    </a:cubicBezTo>
                    <a:cubicBezTo>
                      <a:pt x="4" y="34"/>
                      <a:pt x="4" y="34"/>
                      <a:pt x="4" y="33"/>
                    </a:cubicBezTo>
                    <a:cubicBezTo>
                      <a:pt x="4" y="33"/>
                      <a:pt x="4" y="33"/>
                      <a:pt x="4" y="33"/>
                    </a:cubicBezTo>
                    <a:cubicBezTo>
                      <a:pt x="3" y="33"/>
                      <a:pt x="3" y="33"/>
                      <a:pt x="3" y="32"/>
                    </a:cubicBezTo>
                    <a:cubicBezTo>
                      <a:pt x="2" y="32"/>
                      <a:pt x="2" y="32"/>
                      <a:pt x="2" y="32"/>
                    </a:cubicBezTo>
                    <a:cubicBezTo>
                      <a:pt x="1" y="32"/>
                      <a:pt x="1" y="31"/>
                      <a:pt x="1" y="31"/>
                    </a:cubicBezTo>
                    <a:cubicBezTo>
                      <a:pt x="1" y="31"/>
                      <a:pt x="1" y="31"/>
                      <a:pt x="1" y="30"/>
                    </a:cubicBezTo>
                    <a:cubicBezTo>
                      <a:pt x="1" y="30"/>
                      <a:pt x="1" y="30"/>
                      <a:pt x="1" y="30"/>
                    </a:cubicBezTo>
                    <a:cubicBezTo>
                      <a:pt x="1" y="30"/>
                      <a:pt x="1" y="29"/>
                      <a:pt x="1" y="29"/>
                    </a:cubicBezTo>
                    <a:cubicBezTo>
                      <a:pt x="1" y="29"/>
                      <a:pt x="1" y="29"/>
                      <a:pt x="2" y="29"/>
                    </a:cubicBezTo>
                    <a:cubicBezTo>
                      <a:pt x="2" y="28"/>
                      <a:pt x="2" y="28"/>
                      <a:pt x="2" y="28"/>
                    </a:cubicBezTo>
                    <a:cubicBezTo>
                      <a:pt x="3" y="27"/>
                      <a:pt x="4" y="25"/>
                      <a:pt x="5" y="24"/>
                    </a:cubicBezTo>
                    <a:cubicBezTo>
                      <a:pt x="5" y="22"/>
                      <a:pt x="6" y="20"/>
                      <a:pt x="7" y="17"/>
                    </a:cubicBezTo>
                    <a:cubicBezTo>
                      <a:pt x="7" y="15"/>
                      <a:pt x="8" y="13"/>
                      <a:pt x="8" y="11"/>
                    </a:cubicBezTo>
                    <a:cubicBezTo>
                      <a:pt x="8" y="10"/>
                      <a:pt x="8" y="8"/>
                      <a:pt x="7" y="7"/>
                    </a:cubicBezTo>
                    <a:cubicBezTo>
                      <a:pt x="7" y="7"/>
                      <a:pt x="7" y="7"/>
                      <a:pt x="7" y="7"/>
                    </a:cubicBezTo>
                    <a:cubicBezTo>
                      <a:pt x="7" y="6"/>
                      <a:pt x="7" y="6"/>
                      <a:pt x="7" y="5"/>
                    </a:cubicBezTo>
                    <a:cubicBezTo>
                      <a:pt x="7" y="5"/>
                      <a:pt x="7" y="5"/>
                      <a:pt x="7" y="4"/>
                    </a:cubicBezTo>
                    <a:cubicBezTo>
                      <a:pt x="7" y="4"/>
                      <a:pt x="7" y="3"/>
                      <a:pt x="7" y="3"/>
                    </a:cubicBezTo>
                    <a:cubicBezTo>
                      <a:pt x="8" y="2"/>
                      <a:pt x="8" y="2"/>
                      <a:pt x="8" y="2"/>
                    </a:cubicBezTo>
                    <a:cubicBezTo>
                      <a:pt x="8" y="2"/>
                      <a:pt x="8" y="2"/>
                      <a:pt x="8" y="2"/>
                    </a:cubicBezTo>
                    <a:cubicBezTo>
                      <a:pt x="9" y="2"/>
                      <a:pt x="9" y="2"/>
                      <a:pt x="9" y="2"/>
                    </a:cubicBezTo>
                    <a:cubicBezTo>
                      <a:pt x="9" y="2"/>
                      <a:pt x="9" y="2"/>
                      <a:pt x="9" y="2"/>
                    </a:cubicBezTo>
                    <a:moveTo>
                      <a:pt x="11" y="0"/>
                    </a:moveTo>
                    <a:cubicBezTo>
                      <a:pt x="11" y="0"/>
                      <a:pt x="11" y="0"/>
                      <a:pt x="11" y="1"/>
                    </a:cubicBezTo>
                    <a:cubicBezTo>
                      <a:pt x="11" y="1"/>
                      <a:pt x="10" y="1"/>
                      <a:pt x="10" y="1"/>
                    </a:cubicBezTo>
                    <a:cubicBezTo>
                      <a:pt x="10" y="1"/>
                      <a:pt x="10" y="1"/>
                      <a:pt x="10" y="1"/>
                    </a:cubicBezTo>
                    <a:cubicBezTo>
                      <a:pt x="10" y="1"/>
                      <a:pt x="10" y="1"/>
                      <a:pt x="9" y="1"/>
                    </a:cubicBezTo>
                    <a:cubicBezTo>
                      <a:pt x="10" y="1"/>
                      <a:pt x="10" y="1"/>
                      <a:pt x="10" y="1"/>
                    </a:cubicBezTo>
                    <a:cubicBezTo>
                      <a:pt x="10" y="1"/>
                      <a:pt x="10" y="1"/>
                      <a:pt x="10" y="1"/>
                    </a:cubicBezTo>
                    <a:cubicBezTo>
                      <a:pt x="10" y="1"/>
                      <a:pt x="11" y="1"/>
                      <a:pt x="11" y="1"/>
                    </a:cubicBezTo>
                    <a:cubicBezTo>
                      <a:pt x="11" y="0"/>
                      <a:pt x="11" y="0"/>
                      <a:pt x="11" y="0"/>
                    </a:cubicBezTo>
                    <a:cubicBezTo>
                      <a:pt x="11" y="0"/>
                      <a:pt x="11" y="0"/>
                      <a:pt x="11" y="1"/>
                    </a:cubicBezTo>
                    <a:cubicBezTo>
                      <a:pt x="11" y="1"/>
                      <a:pt x="11" y="1"/>
                      <a:pt x="12" y="1"/>
                    </a:cubicBezTo>
                    <a:cubicBezTo>
                      <a:pt x="12" y="1"/>
                      <a:pt x="12" y="1"/>
                      <a:pt x="12" y="1"/>
                    </a:cubicBezTo>
                    <a:cubicBezTo>
                      <a:pt x="12" y="1"/>
                      <a:pt x="12" y="1"/>
                      <a:pt x="12" y="1"/>
                    </a:cubicBezTo>
                    <a:cubicBezTo>
                      <a:pt x="12" y="1"/>
                      <a:pt x="12" y="1"/>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1" y="1"/>
                      <a:pt x="11" y="1"/>
                      <a:pt x="11" y="1"/>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3" name="Freeform 147">
                <a:extLst>
                  <a:ext uri="{FF2B5EF4-FFF2-40B4-BE49-F238E27FC236}">
                    <a16:creationId xmlns:a16="http://schemas.microsoft.com/office/drawing/2014/main" id="{32241AE1-5A13-0540-91BE-DEAC5128AC88}"/>
                  </a:ext>
                </a:extLst>
              </p:cNvPr>
              <p:cNvSpPr>
                <a:spLocks/>
              </p:cNvSpPr>
              <p:nvPr/>
            </p:nvSpPr>
            <p:spPr bwMode="auto">
              <a:xfrm>
                <a:off x="3753" y="711"/>
                <a:ext cx="36" cy="29"/>
              </a:xfrm>
              <a:custGeom>
                <a:avLst/>
                <a:gdLst>
                  <a:gd name="T0" fmla="*/ 24 w 33"/>
                  <a:gd name="T1" fmla="*/ 0 h 27"/>
                  <a:gd name="T2" fmla="*/ 20 w 33"/>
                  <a:gd name="T3" fmla="*/ 2 h 27"/>
                  <a:gd name="T4" fmla="*/ 19 w 33"/>
                  <a:gd name="T5" fmla="*/ 5 h 27"/>
                  <a:gd name="T6" fmla="*/ 19 w 33"/>
                  <a:gd name="T7" fmla="*/ 6 h 27"/>
                  <a:gd name="T8" fmla="*/ 18 w 33"/>
                  <a:gd name="T9" fmla="*/ 7 h 27"/>
                  <a:gd name="T10" fmla="*/ 15 w 33"/>
                  <a:gd name="T11" fmla="*/ 7 h 27"/>
                  <a:gd name="T12" fmla="*/ 14 w 33"/>
                  <a:gd name="T13" fmla="*/ 6 h 27"/>
                  <a:gd name="T14" fmla="*/ 13 w 33"/>
                  <a:gd name="T15" fmla="*/ 6 h 27"/>
                  <a:gd name="T16" fmla="*/ 11 w 33"/>
                  <a:gd name="T17" fmla="*/ 7 h 27"/>
                  <a:gd name="T18" fmla="*/ 11 w 33"/>
                  <a:gd name="T19" fmla="*/ 10 h 27"/>
                  <a:gd name="T20" fmla="*/ 8 w 33"/>
                  <a:gd name="T21" fmla="*/ 13 h 27"/>
                  <a:gd name="T22" fmla="*/ 5 w 33"/>
                  <a:gd name="T23" fmla="*/ 19 h 27"/>
                  <a:gd name="T24" fmla="*/ 0 w 33"/>
                  <a:gd name="T25" fmla="*/ 23 h 27"/>
                  <a:gd name="T26" fmla="*/ 1 w 33"/>
                  <a:gd name="T27" fmla="*/ 23 h 27"/>
                  <a:gd name="T28" fmla="*/ 2 w 33"/>
                  <a:gd name="T29" fmla="*/ 24 h 27"/>
                  <a:gd name="T30" fmla="*/ 2 w 33"/>
                  <a:gd name="T31" fmla="*/ 24 h 27"/>
                  <a:gd name="T32" fmla="*/ 2 w 33"/>
                  <a:gd name="T33" fmla="*/ 24 h 27"/>
                  <a:gd name="T34" fmla="*/ 4 w 33"/>
                  <a:gd name="T35" fmla="*/ 23 h 27"/>
                  <a:gd name="T36" fmla="*/ 10 w 33"/>
                  <a:gd name="T37" fmla="*/ 21 h 27"/>
                  <a:gd name="T38" fmla="*/ 13 w 33"/>
                  <a:gd name="T39" fmla="*/ 20 h 27"/>
                  <a:gd name="T40" fmla="*/ 16 w 33"/>
                  <a:gd name="T41" fmla="*/ 22 h 27"/>
                  <a:gd name="T42" fmla="*/ 19 w 33"/>
                  <a:gd name="T43" fmla="*/ 24 h 27"/>
                  <a:gd name="T44" fmla="*/ 22 w 33"/>
                  <a:gd name="T45" fmla="*/ 26 h 27"/>
                  <a:gd name="T46" fmla="*/ 23 w 33"/>
                  <a:gd name="T47" fmla="*/ 27 h 27"/>
                  <a:gd name="T48" fmla="*/ 23 w 33"/>
                  <a:gd name="T49" fmla="*/ 26 h 27"/>
                  <a:gd name="T50" fmla="*/ 24 w 33"/>
                  <a:gd name="T51" fmla="*/ 21 h 27"/>
                  <a:gd name="T52" fmla="*/ 24 w 33"/>
                  <a:gd name="T53" fmla="*/ 20 h 27"/>
                  <a:gd name="T54" fmla="*/ 24 w 33"/>
                  <a:gd name="T55" fmla="*/ 19 h 27"/>
                  <a:gd name="T56" fmla="*/ 24 w 33"/>
                  <a:gd name="T57" fmla="*/ 18 h 27"/>
                  <a:gd name="T58" fmla="*/ 24 w 33"/>
                  <a:gd name="T59" fmla="*/ 18 h 27"/>
                  <a:gd name="T60" fmla="*/ 25 w 33"/>
                  <a:gd name="T61" fmla="*/ 17 h 27"/>
                  <a:gd name="T62" fmla="*/ 29 w 33"/>
                  <a:gd name="T63" fmla="*/ 15 h 27"/>
                  <a:gd name="T64" fmla="*/ 30 w 33"/>
                  <a:gd name="T65" fmla="*/ 13 h 27"/>
                  <a:gd name="T66" fmla="*/ 31 w 33"/>
                  <a:gd name="T67" fmla="*/ 12 h 27"/>
                  <a:gd name="T68" fmla="*/ 30 w 33"/>
                  <a:gd name="T69" fmla="*/ 10 h 27"/>
                  <a:gd name="T70" fmla="*/ 28 w 33"/>
                  <a:gd name="T71" fmla="*/ 9 h 27"/>
                  <a:gd name="T72" fmla="*/ 28 w 33"/>
                  <a:gd name="T73" fmla="*/ 8 h 27"/>
                  <a:gd name="T74" fmla="*/ 31 w 33"/>
                  <a:gd name="T75" fmla="*/ 6 h 27"/>
                  <a:gd name="T76" fmla="*/ 32 w 33"/>
                  <a:gd name="T77" fmla="*/ 4 h 27"/>
                  <a:gd name="T78" fmla="*/ 33 w 33"/>
                  <a:gd name="T79" fmla="*/ 4 h 27"/>
                  <a:gd name="T80" fmla="*/ 33 w 33"/>
                  <a:gd name="T81" fmla="*/ 4 h 27"/>
                  <a:gd name="T82" fmla="*/ 33 w 33"/>
                  <a:gd name="T83" fmla="*/ 4 h 27"/>
                  <a:gd name="T84" fmla="*/ 33 w 33"/>
                  <a:gd name="T85" fmla="*/ 4 h 27"/>
                  <a:gd name="T86" fmla="*/ 33 w 33"/>
                  <a:gd name="T87" fmla="*/ 4 h 27"/>
                  <a:gd name="T88" fmla="*/ 33 w 33"/>
                  <a:gd name="T89" fmla="*/ 4 h 27"/>
                  <a:gd name="T90" fmla="*/ 33 w 33"/>
                  <a:gd name="T91" fmla="*/ 3 h 27"/>
                  <a:gd name="T92" fmla="*/ 33 w 33"/>
                  <a:gd name="T93" fmla="*/ 3 h 27"/>
                  <a:gd name="T94" fmla="*/ 33 w 33"/>
                  <a:gd name="T95" fmla="*/ 1 h 27"/>
                  <a:gd name="T96" fmla="*/ 33 w 33"/>
                  <a:gd name="T97" fmla="*/ 1 h 27"/>
                  <a:gd name="T98" fmla="*/ 32 w 33"/>
                  <a:gd name="T99" fmla="*/ 1 h 27"/>
                  <a:gd name="T100" fmla="*/ 32 w 33"/>
                  <a:gd name="T101" fmla="*/ 1 h 27"/>
                  <a:gd name="T102" fmla="*/ 31 w 33"/>
                  <a:gd name="T103" fmla="*/ 1 h 27"/>
                  <a:gd name="T104" fmla="*/ 29 w 33"/>
                  <a:gd name="T10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27">
                    <a:moveTo>
                      <a:pt x="28" y="0"/>
                    </a:moveTo>
                    <a:cubicBezTo>
                      <a:pt x="27" y="0"/>
                      <a:pt x="27" y="0"/>
                      <a:pt x="27" y="0"/>
                    </a:cubicBezTo>
                    <a:cubicBezTo>
                      <a:pt x="26" y="0"/>
                      <a:pt x="26" y="0"/>
                      <a:pt x="25" y="0"/>
                    </a:cubicBezTo>
                    <a:cubicBezTo>
                      <a:pt x="25" y="0"/>
                      <a:pt x="25" y="0"/>
                      <a:pt x="24" y="0"/>
                    </a:cubicBezTo>
                    <a:cubicBezTo>
                      <a:pt x="24" y="0"/>
                      <a:pt x="23" y="0"/>
                      <a:pt x="23" y="1"/>
                    </a:cubicBezTo>
                    <a:cubicBezTo>
                      <a:pt x="22" y="1"/>
                      <a:pt x="22" y="1"/>
                      <a:pt x="22" y="1"/>
                    </a:cubicBezTo>
                    <a:cubicBezTo>
                      <a:pt x="22" y="1"/>
                      <a:pt x="21" y="1"/>
                      <a:pt x="21" y="1"/>
                    </a:cubicBezTo>
                    <a:cubicBezTo>
                      <a:pt x="21" y="1"/>
                      <a:pt x="20" y="1"/>
                      <a:pt x="20" y="2"/>
                    </a:cubicBezTo>
                    <a:cubicBezTo>
                      <a:pt x="20" y="2"/>
                      <a:pt x="19" y="2"/>
                      <a:pt x="19" y="2"/>
                    </a:cubicBezTo>
                    <a:cubicBezTo>
                      <a:pt x="19" y="3"/>
                      <a:pt x="19" y="3"/>
                      <a:pt x="19" y="3"/>
                    </a:cubicBezTo>
                    <a:cubicBezTo>
                      <a:pt x="19" y="4"/>
                      <a:pt x="19" y="4"/>
                      <a:pt x="19" y="4"/>
                    </a:cubicBezTo>
                    <a:cubicBezTo>
                      <a:pt x="19" y="4"/>
                      <a:pt x="19" y="4"/>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8" y="7"/>
                      <a:pt x="18" y="7"/>
                    </a:cubicBezTo>
                    <a:cubicBezTo>
                      <a:pt x="18" y="8"/>
                      <a:pt x="18" y="8"/>
                      <a:pt x="18" y="8"/>
                    </a:cubicBezTo>
                    <a:cubicBezTo>
                      <a:pt x="17" y="8"/>
                      <a:pt x="17" y="8"/>
                      <a:pt x="17" y="8"/>
                    </a:cubicBezTo>
                    <a:cubicBezTo>
                      <a:pt x="16" y="8"/>
                      <a:pt x="16" y="8"/>
                      <a:pt x="16" y="8"/>
                    </a:cubicBezTo>
                    <a:cubicBezTo>
                      <a:pt x="16" y="8"/>
                      <a:pt x="15" y="7"/>
                      <a:pt x="15" y="7"/>
                    </a:cubicBezTo>
                    <a:cubicBezTo>
                      <a:pt x="15" y="7"/>
                      <a:pt x="15" y="7"/>
                      <a:pt x="14"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7"/>
                      <a:pt x="12" y="7"/>
                    </a:cubicBezTo>
                    <a:cubicBezTo>
                      <a:pt x="12" y="7"/>
                      <a:pt x="12" y="7"/>
                      <a:pt x="11" y="7"/>
                    </a:cubicBezTo>
                    <a:cubicBezTo>
                      <a:pt x="11" y="7"/>
                      <a:pt x="11" y="7"/>
                      <a:pt x="11" y="7"/>
                    </a:cubicBezTo>
                    <a:cubicBezTo>
                      <a:pt x="11" y="8"/>
                      <a:pt x="11" y="8"/>
                      <a:pt x="11" y="8"/>
                    </a:cubicBezTo>
                    <a:cubicBezTo>
                      <a:pt x="11" y="8"/>
                      <a:pt x="11" y="9"/>
                      <a:pt x="11" y="9"/>
                    </a:cubicBezTo>
                    <a:cubicBezTo>
                      <a:pt x="11" y="9"/>
                      <a:pt x="11" y="10"/>
                      <a:pt x="11" y="10"/>
                    </a:cubicBezTo>
                    <a:cubicBezTo>
                      <a:pt x="11" y="10"/>
                      <a:pt x="10" y="10"/>
                      <a:pt x="10" y="11"/>
                    </a:cubicBezTo>
                    <a:cubicBezTo>
                      <a:pt x="10" y="11"/>
                      <a:pt x="10" y="11"/>
                      <a:pt x="9" y="11"/>
                    </a:cubicBezTo>
                    <a:cubicBezTo>
                      <a:pt x="9" y="12"/>
                      <a:pt x="9" y="12"/>
                      <a:pt x="9" y="12"/>
                    </a:cubicBezTo>
                    <a:cubicBezTo>
                      <a:pt x="8" y="12"/>
                      <a:pt x="8" y="13"/>
                      <a:pt x="8" y="13"/>
                    </a:cubicBezTo>
                    <a:cubicBezTo>
                      <a:pt x="8" y="13"/>
                      <a:pt x="8" y="13"/>
                      <a:pt x="8" y="14"/>
                    </a:cubicBezTo>
                    <a:cubicBezTo>
                      <a:pt x="7" y="14"/>
                      <a:pt x="7" y="14"/>
                      <a:pt x="7" y="15"/>
                    </a:cubicBezTo>
                    <a:cubicBezTo>
                      <a:pt x="8" y="15"/>
                      <a:pt x="7" y="16"/>
                      <a:pt x="7" y="17"/>
                    </a:cubicBezTo>
                    <a:cubicBezTo>
                      <a:pt x="7" y="18"/>
                      <a:pt x="6" y="18"/>
                      <a:pt x="5" y="19"/>
                    </a:cubicBezTo>
                    <a:cubicBezTo>
                      <a:pt x="5" y="20"/>
                      <a:pt x="4" y="20"/>
                      <a:pt x="3" y="21"/>
                    </a:cubicBezTo>
                    <a:cubicBezTo>
                      <a:pt x="2" y="22"/>
                      <a:pt x="1" y="22"/>
                      <a:pt x="1"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4" y="23"/>
                    </a:cubicBezTo>
                    <a:cubicBezTo>
                      <a:pt x="5" y="23"/>
                      <a:pt x="5" y="23"/>
                      <a:pt x="6" y="23"/>
                    </a:cubicBezTo>
                    <a:cubicBezTo>
                      <a:pt x="7" y="23"/>
                      <a:pt x="8" y="22"/>
                      <a:pt x="8" y="22"/>
                    </a:cubicBezTo>
                    <a:cubicBezTo>
                      <a:pt x="9" y="22"/>
                      <a:pt x="9" y="21"/>
                      <a:pt x="10" y="21"/>
                    </a:cubicBezTo>
                    <a:cubicBezTo>
                      <a:pt x="10" y="21"/>
                      <a:pt x="10" y="21"/>
                      <a:pt x="10" y="21"/>
                    </a:cubicBezTo>
                    <a:cubicBezTo>
                      <a:pt x="10" y="21"/>
                      <a:pt x="10" y="21"/>
                      <a:pt x="11" y="20"/>
                    </a:cubicBezTo>
                    <a:cubicBezTo>
                      <a:pt x="11" y="20"/>
                      <a:pt x="11" y="20"/>
                      <a:pt x="11" y="20"/>
                    </a:cubicBezTo>
                    <a:cubicBezTo>
                      <a:pt x="12" y="20"/>
                      <a:pt x="12" y="20"/>
                      <a:pt x="12" y="20"/>
                    </a:cubicBezTo>
                    <a:cubicBezTo>
                      <a:pt x="12" y="20"/>
                      <a:pt x="13" y="20"/>
                      <a:pt x="13" y="20"/>
                    </a:cubicBezTo>
                    <a:cubicBezTo>
                      <a:pt x="13" y="20"/>
                      <a:pt x="14" y="20"/>
                      <a:pt x="14" y="21"/>
                    </a:cubicBezTo>
                    <a:cubicBezTo>
                      <a:pt x="14" y="21"/>
                      <a:pt x="15" y="21"/>
                      <a:pt x="15" y="21"/>
                    </a:cubicBezTo>
                    <a:cubicBezTo>
                      <a:pt x="15" y="21"/>
                      <a:pt x="16" y="22"/>
                      <a:pt x="16" y="22"/>
                    </a:cubicBezTo>
                    <a:cubicBezTo>
                      <a:pt x="16" y="22"/>
                      <a:pt x="16" y="22"/>
                      <a:pt x="16" y="22"/>
                    </a:cubicBezTo>
                    <a:cubicBezTo>
                      <a:pt x="17" y="22"/>
                      <a:pt x="17" y="23"/>
                      <a:pt x="17" y="23"/>
                    </a:cubicBezTo>
                    <a:cubicBezTo>
                      <a:pt x="17" y="23"/>
                      <a:pt x="17" y="23"/>
                      <a:pt x="18" y="23"/>
                    </a:cubicBezTo>
                    <a:cubicBezTo>
                      <a:pt x="18" y="23"/>
                      <a:pt x="18" y="23"/>
                      <a:pt x="18" y="23"/>
                    </a:cubicBezTo>
                    <a:cubicBezTo>
                      <a:pt x="19" y="24"/>
                      <a:pt x="19" y="24"/>
                      <a:pt x="19" y="24"/>
                    </a:cubicBezTo>
                    <a:cubicBezTo>
                      <a:pt x="19" y="24"/>
                      <a:pt x="20" y="24"/>
                      <a:pt x="20" y="24"/>
                    </a:cubicBezTo>
                    <a:cubicBezTo>
                      <a:pt x="20" y="25"/>
                      <a:pt x="21" y="25"/>
                      <a:pt x="21" y="25"/>
                    </a:cubicBezTo>
                    <a:cubicBezTo>
                      <a:pt x="21" y="25"/>
                      <a:pt x="22" y="26"/>
                      <a:pt x="22" y="26"/>
                    </a:cubicBezTo>
                    <a:cubicBezTo>
                      <a:pt x="22" y="26"/>
                      <a:pt x="22" y="26"/>
                      <a:pt x="22" y="26"/>
                    </a:cubicBezTo>
                    <a:cubicBezTo>
                      <a:pt x="22" y="26"/>
                      <a:pt x="22" y="26"/>
                      <a:pt x="22" y="26"/>
                    </a:cubicBezTo>
                    <a:cubicBezTo>
                      <a:pt x="22" y="26"/>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6"/>
                      <a:pt x="23" y="26"/>
                      <a:pt x="23" y="26"/>
                    </a:cubicBezTo>
                    <a:cubicBezTo>
                      <a:pt x="23" y="26"/>
                      <a:pt x="23" y="25"/>
                      <a:pt x="23" y="25"/>
                    </a:cubicBezTo>
                    <a:cubicBezTo>
                      <a:pt x="23" y="25"/>
                      <a:pt x="23" y="24"/>
                      <a:pt x="23" y="24"/>
                    </a:cubicBezTo>
                    <a:cubicBezTo>
                      <a:pt x="23" y="23"/>
                      <a:pt x="23" y="23"/>
                      <a:pt x="24" y="22"/>
                    </a:cubicBezTo>
                    <a:cubicBezTo>
                      <a:pt x="24" y="22"/>
                      <a:pt x="24" y="22"/>
                      <a:pt x="24" y="21"/>
                    </a:cubicBezTo>
                    <a:cubicBezTo>
                      <a:pt x="24" y="21"/>
                      <a:pt x="24" y="21"/>
                      <a:pt x="24" y="21"/>
                    </a:cubicBezTo>
                    <a:cubicBezTo>
                      <a:pt x="24" y="21"/>
                      <a:pt x="24" y="21"/>
                      <a:pt x="24" y="21"/>
                    </a:cubicBezTo>
                    <a:cubicBezTo>
                      <a:pt x="24" y="21"/>
                      <a:pt x="24" y="21"/>
                      <a:pt x="24" y="21"/>
                    </a:cubicBezTo>
                    <a:cubicBezTo>
                      <a:pt x="24" y="21"/>
                      <a:pt x="24" y="21"/>
                      <a:pt x="24" y="20"/>
                    </a:cubicBezTo>
                    <a:cubicBezTo>
                      <a:pt x="24" y="20"/>
                      <a:pt x="24" y="20"/>
                      <a:pt x="24" y="20"/>
                    </a:cubicBezTo>
                    <a:cubicBezTo>
                      <a:pt x="24" y="20"/>
                      <a:pt x="24" y="20"/>
                      <a:pt x="24" y="20"/>
                    </a:cubicBezTo>
                    <a:cubicBezTo>
                      <a:pt x="24" y="20"/>
                      <a:pt x="24" y="20"/>
                      <a:pt x="24" y="19"/>
                    </a:cubicBezTo>
                    <a:cubicBezTo>
                      <a:pt x="24" y="19"/>
                      <a:pt x="24" y="19"/>
                      <a:pt x="24"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5" y="17"/>
                      <a:pt x="25" y="17"/>
                    </a:cubicBezTo>
                    <a:cubicBezTo>
                      <a:pt x="25" y="17"/>
                      <a:pt x="25" y="17"/>
                      <a:pt x="25" y="17"/>
                    </a:cubicBezTo>
                    <a:cubicBezTo>
                      <a:pt x="25" y="17"/>
                      <a:pt x="26" y="17"/>
                      <a:pt x="26" y="17"/>
                    </a:cubicBezTo>
                    <a:cubicBezTo>
                      <a:pt x="26" y="17"/>
                      <a:pt x="27" y="17"/>
                      <a:pt x="27" y="17"/>
                    </a:cubicBezTo>
                    <a:cubicBezTo>
                      <a:pt x="28" y="17"/>
                      <a:pt x="28" y="17"/>
                      <a:pt x="29" y="16"/>
                    </a:cubicBezTo>
                    <a:cubicBezTo>
                      <a:pt x="29" y="16"/>
                      <a:pt x="29" y="16"/>
                      <a:pt x="29" y="15"/>
                    </a:cubicBezTo>
                    <a:cubicBezTo>
                      <a:pt x="29" y="15"/>
                      <a:pt x="29" y="15"/>
                      <a:pt x="29" y="15"/>
                    </a:cubicBezTo>
                    <a:cubicBezTo>
                      <a:pt x="29" y="14"/>
                      <a:pt x="29" y="14"/>
                      <a:pt x="29" y="14"/>
                    </a:cubicBezTo>
                    <a:cubicBezTo>
                      <a:pt x="29" y="14"/>
                      <a:pt x="30" y="14"/>
                      <a:pt x="30" y="14"/>
                    </a:cubicBezTo>
                    <a:cubicBezTo>
                      <a:pt x="30" y="13"/>
                      <a:pt x="30" y="13"/>
                      <a:pt x="30" y="13"/>
                    </a:cubicBezTo>
                    <a:cubicBezTo>
                      <a:pt x="31" y="13"/>
                      <a:pt x="31" y="13"/>
                      <a:pt x="31" y="13"/>
                    </a:cubicBezTo>
                    <a:cubicBezTo>
                      <a:pt x="31"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0" y="11"/>
                      <a:pt x="30" y="11"/>
                    </a:cubicBezTo>
                    <a:cubicBezTo>
                      <a:pt x="30" y="11"/>
                      <a:pt x="30" y="10"/>
                      <a:pt x="30" y="10"/>
                    </a:cubicBezTo>
                    <a:cubicBezTo>
                      <a:pt x="29" y="10"/>
                      <a:pt x="29" y="10"/>
                      <a:pt x="29" y="10"/>
                    </a:cubicBezTo>
                    <a:cubicBezTo>
                      <a:pt x="29" y="10"/>
                      <a:pt x="29" y="9"/>
                      <a:pt x="29" y="9"/>
                    </a:cubicBezTo>
                    <a:cubicBezTo>
                      <a:pt x="29" y="9"/>
                      <a:pt x="29"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7"/>
                      <a:pt x="29" y="7"/>
                    </a:cubicBezTo>
                    <a:cubicBezTo>
                      <a:pt x="29" y="7"/>
                      <a:pt x="29" y="7"/>
                      <a:pt x="29" y="7"/>
                    </a:cubicBezTo>
                    <a:cubicBezTo>
                      <a:pt x="29" y="7"/>
                      <a:pt x="30" y="7"/>
                      <a:pt x="30" y="7"/>
                    </a:cubicBezTo>
                    <a:cubicBezTo>
                      <a:pt x="30" y="7"/>
                      <a:pt x="30" y="6"/>
                      <a:pt x="31" y="6"/>
                    </a:cubicBezTo>
                    <a:cubicBezTo>
                      <a:pt x="31" y="6"/>
                      <a:pt x="31" y="6"/>
                      <a:pt x="32" y="5"/>
                    </a:cubicBezTo>
                    <a:cubicBezTo>
                      <a:pt x="32" y="5"/>
                      <a:pt x="32" y="5"/>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1" y="1"/>
                      <a:pt x="31" y="1"/>
                    </a:cubicBezTo>
                    <a:cubicBezTo>
                      <a:pt x="31" y="1"/>
                      <a:pt x="31" y="1"/>
                      <a:pt x="31" y="1"/>
                    </a:cubicBezTo>
                    <a:cubicBezTo>
                      <a:pt x="31" y="1"/>
                      <a:pt x="31" y="1"/>
                      <a:pt x="31" y="1"/>
                    </a:cubicBezTo>
                    <a:cubicBezTo>
                      <a:pt x="31" y="0"/>
                      <a:pt x="31" y="0"/>
                      <a:pt x="30" y="0"/>
                    </a:cubicBezTo>
                    <a:cubicBezTo>
                      <a:pt x="30" y="0"/>
                      <a:pt x="30" y="0"/>
                      <a:pt x="30" y="0"/>
                    </a:cubicBezTo>
                    <a:cubicBezTo>
                      <a:pt x="30" y="0"/>
                      <a:pt x="30" y="0"/>
                      <a:pt x="30" y="0"/>
                    </a:cubicBezTo>
                    <a:cubicBezTo>
                      <a:pt x="30" y="0"/>
                      <a:pt x="29" y="0"/>
                      <a:pt x="29" y="0"/>
                    </a:cubicBezTo>
                    <a:cubicBezTo>
                      <a:pt x="29" y="0"/>
                      <a:pt x="29" y="0"/>
                      <a:pt x="29" y="0"/>
                    </a:cubicBezTo>
                    <a:cubicBezTo>
                      <a:pt x="28" y="0"/>
                      <a:pt x="28"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4" name="Freeform 148">
                <a:extLst>
                  <a:ext uri="{FF2B5EF4-FFF2-40B4-BE49-F238E27FC236}">
                    <a16:creationId xmlns:a16="http://schemas.microsoft.com/office/drawing/2014/main" id="{DF032DD6-EAF5-204B-8FCE-2B02217C4783}"/>
                  </a:ext>
                </a:extLst>
              </p:cNvPr>
              <p:cNvSpPr>
                <a:spLocks noEditPoints="1"/>
              </p:cNvSpPr>
              <p:nvPr/>
            </p:nvSpPr>
            <p:spPr bwMode="auto">
              <a:xfrm>
                <a:off x="3752" y="710"/>
                <a:ext cx="37" cy="30"/>
              </a:xfrm>
              <a:custGeom>
                <a:avLst/>
                <a:gdLst>
                  <a:gd name="T0" fmla="*/ 24 w 34"/>
                  <a:gd name="T1" fmla="*/ 28 h 28"/>
                  <a:gd name="T2" fmla="*/ 24 w 34"/>
                  <a:gd name="T3" fmla="*/ 28 h 28"/>
                  <a:gd name="T4" fmla="*/ 23 w 34"/>
                  <a:gd name="T5" fmla="*/ 27 h 28"/>
                  <a:gd name="T6" fmla="*/ 24 w 34"/>
                  <a:gd name="T7" fmla="*/ 28 h 28"/>
                  <a:gd name="T8" fmla="*/ 3 w 34"/>
                  <a:gd name="T9" fmla="*/ 25 h 28"/>
                  <a:gd name="T10" fmla="*/ 3 w 34"/>
                  <a:gd name="T11" fmla="*/ 25 h 28"/>
                  <a:gd name="T12" fmla="*/ 3 w 34"/>
                  <a:gd name="T13" fmla="*/ 25 h 28"/>
                  <a:gd name="T14" fmla="*/ 3 w 34"/>
                  <a:gd name="T15" fmla="*/ 25 h 28"/>
                  <a:gd name="T16" fmla="*/ 2 w 34"/>
                  <a:gd name="T17" fmla="*/ 24 h 28"/>
                  <a:gd name="T18" fmla="*/ 33 w 34"/>
                  <a:gd name="T19" fmla="*/ 5 h 28"/>
                  <a:gd name="T20" fmla="*/ 33 w 34"/>
                  <a:gd name="T21" fmla="*/ 5 h 28"/>
                  <a:gd name="T22" fmla="*/ 34 w 34"/>
                  <a:gd name="T23" fmla="*/ 5 h 28"/>
                  <a:gd name="T24" fmla="*/ 34 w 34"/>
                  <a:gd name="T25" fmla="*/ 5 h 28"/>
                  <a:gd name="T26" fmla="*/ 34 w 34"/>
                  <a:gd name="T27" fmla="*/ 5 h 28"/>
                  <a:gd name="T28" fmla="*/ 34 w 34"/>
                  <a:gd name="T29" fmla="*/ 5 h 28"/>
                  <a:gd name="T30" fmla="*/ 34 w 34"/>
                  <a:gd name="T31" fmla="*/ 5 h 28"/>
                  <a:gd name="T32" fmla="*/ 34 w 34"/>
                  <a:gd name="T33" fmla="*/ 5 h 28"/>
                  <a:gd name="T34" fmla="*/ 34 w 34"/>
                  <a:gd name="T35" fmla="*/ 5 h 28"/>
                  <a:gd name="T36" fmla="*/ 34 w 34"/>
                  <a:gd name="T37" fmla="*/ 4 h 28"/>
                  <a:gd name="T38" fmla="*/ 34 w 34"/>
                  <a:gd name="T39" fmla="*/ 4 h 28"/>
                  <a:gd name="T40" fmla="*/ 34 w 34"/>
                  <a:gd name="T41" fmla="*/ 2 h 28"/>
                  <a:gd name="T42" fmla="*/ 34 w 34"/>
                  <a:gd name="T43" fmla="*/ 2 h 28"/>
                  <a:gd name="T44" fmla="*/ 29 w 34"/>
                  <a:gd name="T45" fmla="*/ 0 h 28"/>
                  <a:gd name="T46" fmla="*/ 23 w 34"/>
                  <a:gd name="T47" fmla="*/ 1 h 28"/>
                  <a:gd name="T48" fmla="*/ 19 w 34"/>
                  <a:gd name="T49" fmla="*/ 3 h 28"/>
                  <a:gd name="T50" fmla="*/ 19 w 34"/>
                  <a:gd name="T51" fmla="*/ 6 h 28"/>
                  <a:gd name="T52" fmla="*/ 19 w 34"/>
                  <a:gd name="T53" fmla="*/ 8 h 28"/>
                  <a:gd name="T54" fmla="*/ 17 w 34"/>
                  <a:gd name="T55" fmla="*/ 8 h 28"/>
                  <a:gd name="T56" fmla="*/ 16 w 34"/>
                  <a:gd name="T57" fmla="*/ 6 h 28"/>
                  <a:gd name="T58" fmla="*/ 13 w 34"/>
                  <a:gd name="T59" fmla="*/ 6 h 28"/>
                  <a:gd name="T60" fmla="*/ 11 w 34"/>
                  <a:gd name="T61" fmla="*/ 8 h 28"/>
                  <a:gd name="T62" fmla="*/ 11 w 34"/>
                  <a:gd name="T63" fmla="*/ 10 h 28"/>
                  <a:gd name="T64" fmla="*/ 8 w 34"/>
                  <a:gd name="T65" fmla="*/ 13 h 28"/>
                  <a:gd name="T66" fmla="*/ 6 w 34"/>
                  <a:gd name="T67" fmla="*/ 20 h 28"/>
                  <a:gd name="T68" fmla="*/ 0 w 34"/>
                  <a:gd name="T69" fmla="*/ 23 h 28"/>
                  <a:gd name="T70" fmla="*/ 0 w 34"/>
                  <a:gd name="T71" fmla="*/ 24 h 28"/>
                  <a:gd name="T72" fmla="*/ 1 w 34"/>
                  <a:gd name="T73" fmla="*/ 24 h 28"/>
                  <a:gd name="T74" fmla="*/ 8 w 34"/>
                  <a:gd name="T75" fmla="*/ 18 h 28"/>
                  <a:gd name="T76" fmla="*/ 10 w 34"/>
                  <a:gd name="T77" fmla="*/ 13 h 28"/>
                  <a:gd name="T78" fmla="*/ 12 w 34"/>
                  <a:gd name="T79" fmla="*/ 10 h 28"/>
                  <a:gd name="T80" fmla="*/ 13 w 34"/>
                  <a:gd name="T81" fmla="*/ 8 h 28"/>
                  <a:gd name="T82" fmla="*/ 14 w 34"/>
                  <a:gd name="T83" fmla="*/ 7 h 28"/>
                  <a:gd name="T84" fmla="*/ 15 w 34"/>
                  <a:gd name="T85" fmla="*/ 7 h 28"/>
                  <a:gd name="T86" fmla="*/ 17 w 34"/>
                  <a:gd name="T87" fmla="*/ 9 h 28"/>
                  <a:gd name="T88" fmla="*/ 20 w 34"/>
                  <a:gd name="T89" fmla="*/ 8 h 28"/>
                  <a:gd name="T90" fmla="*/ 20 w 34"/>
                  <a:gd name="T91" fmla="*/ 7 h 28"/>
                  <a:gd name="T92" fmla="*/ 20 w 34"/>
                  <a:gd name="T93" fmla="*/ 5 h 28"/>
                  <a:gd name="T94" fmla="*/ 22 w 34"/>
                  <a:gd name="T95" fmla="*/ 2 h 28"/>
                  <a:gd name="T96" fmla="*/ 26 w 34"/>
                  <a:gd name="T97" fmla="*/ 1 h 28"/>
                  <a:gd name="T98" fmla="*/ 30 w 34"/>
                  <a:gd name="T99" fmla="*/ 1 h 28"/>
                  <a:gd name="T100" fmla="*/ 32 w 34"/>
                  <a:gd name="T101" fmla="*/ 2 h 28"/>
                  <a:gd name="T102" fmla="*/ 33 w 34"/>
                  <a:gd name="T103" fmla="*/ 2 h 28"/>
                  <a:gd name="T104" fmla="*/ 33 w 34"/>
                  <a:gd name="T105" fmla="*/ 1 h 28"/>
                  <a:gd name="T106" fmla="*/ 33 w 34"/>
                  <a:gd name="T107" fmla="*/ 0 h 28"/>
                  <a:gd name="T108" fmla="*/ 32 w 34"/>
                  <a:gd name="T109" fmla="*/ 1 h 28"/>
                  <a:gd name="T110" fmla="*/ 30 w 34"/>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28">
                    <a:moveTo>
                      <a:pt x="24" y="27"/>
                    </a:move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7"/>
                      <a:pt x="24" y="27"/>
                    </a:cubicBezTo>
                    <a:cubicBezTo>
                      <a:pt x="24" y="27"/>
                      <a:pt x="24" y="27"/>
                      <a:pt x="24" y="27"/>
                    </a:cubicBezTo>
                    <a:moveTo>
                      <a:pt x="23" y="27"/>
                    </a:moveTo>
                    <a:cubicBezTo>
                      <a:pt x="23" y="27"/>
                      <a:pt x="23" y="27"/>
                      <a:pt x="23" y="27"/>
                    </a:cubicBezTo>
                    <a:cubicBezTo>
                      <a:pt x="23" y="27"/>
                      <a:pt x="23" y="27"/>
                      <a:pt x="23" y="27"/>
                    </a:cubicBezTo>
                    <a:cubicBezTo>
                      <a:pt x="23" y="27"/>
                      <a:pt x="24" y="28"/>
                      <a:pt x="24" y="28"/>
                    </a:cubicBezTo>
                    <a:cubicBezTo>
                      <a:pt x="24" y="28"/>
                      <a:pt x="24" y="28"/>
                      <a:pt x="24" y="28"/>
                    </a:cubicBezTo>
                    <a:cubicBezTo>
                      <a:pt x="24" y="28"/>
                      <a:pt x="24" y="28"/>
                      <a:pt x="24" y="28"/>
                    </a:cubicBezTo>
                    <a:cubicBezTo>
                      <a:pt x="24" y="28"/>
                      <a:pt x="23" y="27"/>
                      <a:pt x="23" y="27"/>
                    </a:cubicBezTo>
                    <a:cubicBezTo>
                      <a:pt x="23" y="27"/>
                      <a:pt x="23" y="27"/>
                      <a:pt x="23" y="27"/>
                    </a:cubicBezTo>
                    <a:cubicBezTo>
                      <a:pt x="23" y="27"/>
                      <a:pt x="23" y="27"/>
                      <a:pt x="23" y="27"/>
                    </a:cubicBezTo>
                    <a:moveTo>
                      <a:pt x="3" y="25"/>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moveTo>
                      <a:pt x="1" y="24"/>
                    </a:moveTo>
                    <a:cubicBezTo>
                      <a:pt x="2" y="24"/>
                      <a:pt x="2" y="24"/>
                      <a:pt x="2" y="24"/>
                    </a:cubicBezTo>
                    <a:cubicBezTo>
                      <a:pt x="2" y="24"/>
                      <a:pt x="2" y="24"/>
                      <a:pt x="2" y="24"/>
                    </a:cubicBezTo>
                    <a:cubicBezTo>
                      <a:pt x="2" y="25"/>
                      <a:pt x="3" y="25"/>
                      <a:pt x="3" y="25"/>
                    </a:cubicBezTo>
                    <a:cubicBezTo>
                      <a:pt x="3" y="25"/>
                      <a:pt x="3" y="25"/>
                      <a:pt x="3" y="25"/>
                    </a:cubicBezTo>
                    <a:cubicBezTo>
                      <a:pt x="3" y="25"/>
                      <a:pt x="3" y="25"/>
                      <a:pt x="3" y="25"/>
                    </a:cubicBezTo>
                    <a:cubicBezTo>
                      <a:pt x="3" y="25"/>
                      <a:pt x="2" y="24"/>
                      <a:pt x="2" y="24"/>
                    </a:cubicBezTo>
                    <a:cubicBezTo>
                      <a:pt x="2" y="24"/>
                      <a:pt x="2" y="24"/>
                      <a:pt x="2" y="24"/>
                    </a:cubicBezTo>
                    <a:cubicBezTo>
                      <a:pt x="2" y="24"/>
                      <a:pt x="2" y="24"/>
                      <a:pt x="1" y="24"/>
                    </a:cubicBezTo>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moveTo>
                      <a:pt x="34" y="4"/>
                    </a:moveTo>
                    <a:cubicBezTo>
                      <a:pt x="34" y="4"/>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4"/>
                      <a:pt x="34" y="4"/>
                    </a:cubicBezTo>
                    <a:moveTo>
                      <a:pt x="34" y="3"/>
                    </a:moveTo>
                    <a:cubicBezTo>
                      <a:pt x="34" y="3"/>
                      <a:pt x="34" y="3"/>
                      <a:pt x="34" y="3"/>
                    </a:cubicBezTo>
                    <a:cubicBezTo>
                      <a:pt x="34" y="3"/>
                      <a:pt x="34" y="3"/>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moveTo>
                      <a:pt x="34" y="2"/>
                    </a:move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moveTo>
                      <a:pt x="29" y="0"/>
                    </a:moveTo>
                    <a:cubicBezTo>
                      <a:pt x="28" y="0"/>
                      <a:pt x="28" y="0"/>
                      <a:pt x="28" y="0"/>
                    </a:cubicBezTo>
                    <a:cubicBezTo>
                      <a:pt x="27" y="0"/>
                      <a:pt x="27" y="0"/>
                      <a:pt x="26" y="0"/>
                    </a:cubicBezTo>
                    <a:cubicBezTo>
                      <a:pt x="26" y="0"/>
                      <a:pt x="25" y="0"/>
                      <a:pt x="25" y="0"/>
                    </a:cubicBezTo>
                    <a:cubicBezTo>
                      <a:pt x="24" y="0"/>
                      <a:pt x="24" y="0"/>
                      <a:pt x="23" y="1"/>
                    </a:cubicBezTo>
                    <a:cubicBezTo>
                      <a:pt x="23" y="1"/>
                      <a:pt x="23" y="1"/>
                      <a:pt x="23" y="1"/>
                    </a:cubicBezTo>
                    <a:cubicBezTo>
                      <a:pt x="22" y="1"/>
                      <a:pt x="22" y="1"/>
                      <a:pt x="22" y="1"/>
                    </a:cubicBezTo>
                    <a:cubicBezTo>
                      <a:pt x="21" y="1"/>
                      <a:pt x="21" y="2"/>
                      <a:pt x="20" y="2"/>
                    </a:cubicBezTo>
                    <a:cubicBezTo>
                      <a:pt x="20" y="2"/>
                      <a:pt x="20" y="2"/>
                      <a:pt x="19" y="3"/>
                    </a:cubicBezTo>
                    <a:cubicBezTo>
                      <a:pt x="19" y="3"/>
                      <a:pt x="19" y="4"/>
                      <a:pt x="19" y="4"/>
                    </a:cubicBezTo>
                    <a:cubicBezTo>
                      <a:pt x="19" y="4"/>
                      <a:pt x="19" y="5"/>
                      <a:pt x="19" y="5"/>
                    </a:cubicBezTo>
                    <a:cubicBezTo>
                      <a:pt x="19" y="5"/>
                      <a:pt x="19" y="5"/>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8"/>
                    </a:cubicBezTo>
                    <a:cubicBezTo>
                      <a:pt x="19" y="8"/>
                      <a:pt x="19" y="8"/>
                      <a:pt x="18" y="8"/>
                    </a:cubicBezTo>
                    <a:cubicBezTo>
                      <a:pt x="18" y="8"/>
                      <a:pt x="18" y="8"/>
                      <a:pt x="18" y="8"/>
                    </a:cubicBezTo>
                    <a:cubicBezTo>
                      <a:pt x="18" y="8"/>
                      <a:pt x="17" y="8"/>
                      <a:pt x="17" y="8"/>
                    </a:cubicBezTo>
                    <a:cubicBezTo>
                      <a:pt x="17" y="8"/>
                      <a:pt x="17" y="8"/>
                      <a:pt x="17" y="8"/>
                    </a:cubicBezTo>
                    <a:cubicBezTo>
                      <a:pt x="17" y="7"/>
                      <a:pt x="16" y="7"/>
                      <a:pt x="16" y="7"/>
                    </a:cubicBezTo>
                    <a:cubicBezTo>
                      <a:pt x="16" y="7"/>
                      <a:pt x="16" y="7"/>
                      <a:pt x="16" y="7"/>
                    </a:cubicBezTo>
                    <a:cubicBezTo>
                      <a:pt x="16" y="7"/>
                      <a:pt x="16" y="7"/>
                      <a:pt x="16" y="6"/>
                    </a:cubicBezTo>
                    <a:cubicBezTo>
                      <a:pt x="16" y="6"/>
                      <a:pt x="16" y="6"/>
                      <a:pt x="16" y="6"/>
                    </a:cubicBezTo>
                    <a:cubicBezTo>
                      <a:pt x="15" y="6"/>
                      <a:pt x="15" y="6"/>
                      <a:pt x="15" y="6"/>
                    </a:cubicBezTo>
                    <a:cubicBezTo>
                      <a:pt x="15" y="6"/>
                      <a:pt x="15" y="6"/>
                      <a:pt x="14" y="6"/>
                    </a:cubicBezTo>
                    <a:cubicBezTo>
                      <a:pt x="14" y="6"/>
                      <a:pt x="14" y="6"/>
                      <a:pt x="14" y="6"/>
                    </a:cubicBezTo>
                    <a:cubicBezTo>
                      <a:pt x="14" y="6"/>
                      <a:pt x="13" y="6"/>
                      <a:pt x="13" y="6"/>
                    </a:cubicBezTo>
                    <a:cubicBezTo>
                      <a:pt x="13" y="6"/>
                      <a:pt x="13" y="6"/>
                      <a:pt x="13" y="6"/>
                    </a:cubicBezTo>
                    <a:cubicBezTo>
                      <a:pt x="12" y="6"/>
                      <a:pt x="12" y="7"/>
                      <a:pt x="12" y="7"/>
                    </a:cubicBezTo>
                    <a:cubicBezTo>
                      <a:pt x="12" y="7"/>
                      <a:pt x="12" y="7"/>
                      <a:pt x="12" y="7"/>
                    </a:cubicBezTo>
                    <a:cubicBezTo>
                      <a:pt x="12" y="7"/>
                      <a:pt x="12" y="8"/>
                      <a:pt x="11" y="8"/>
                    </a:cubicBezTo>
                    <a:cubicBezTo>
                      <a:pt x="11" y="8"/>
                      <a:pt x="11" y="8"/>
                      <a:pt x="11" y="8"/>
                    </a:cubicBezTo>
                    <a:cubicBezTo>
                      <a:pt x="11" y="9"/>
                      <a:pt x="11" y="9"/>
                      <a:pt x="11" y="9"/>
                    </a:cubicBezTo>
                    <a:cubicBezTo>
                      <a:pt x="11" y="9"/>
                      <a:pt x="11" y="9"/>
                      <a:pt x="11" y="10"/>
                    </a:cubicBezTo>
                    <a:cubicBezTo>
                      <a:pt x="11" y="10"/>
                      <a:pt x="11" y="10"/>
                      <a:pt x="11" y="10"/>
                    </a:cubicBezTo>
                    <a:cubicBezTo>
                      <a:pt x="11" y="11"/>
                      <a:pt x="11" y="11"/>
                      <a:pt x="10" y="11"/>
                    </a:cubicBezTo>
                    <a:cubicBezTo>
                      <a:pt x="10" y="11"/>
                      <a:pt x="10" y="11"/>
                      <a:pt x="10" y="12"/>
                    </a:cubicBezTo>
                    <a:cubicBezTo>
                      <a:pt x="9" y="12"/>
                      <a:pt x="9" y="12"/>
                      <a:pt x="9" y="12"/>
                    </a:cubicBezTo>
                    <a:cubicBezTo>
                      <a:pt x="9" y="13"/>
                      <a:pt x="8" y="13"/>
                      <a:pt x="8" y="13"/>
                    </a:cubicBezTo>
                    <a:cubicBezTo>
                      <a:pt x="8" y="14"/>
                      <a:pt x="8" y="14"/>
                      <a:pt x="8" y="14"/>
                    </a:cubicBezTo>
                    <a:cubicBezTo>
                      <a:pt x="8" y="15"/>
                      <a:pt x="7" y="15"/>
                      <a:pt x="8" y="16"/>
                    </a:cubicBezTo>
                    <a:cubicBezTo>
                      <a:pt x="8" y="16"/>
                      <a:pt x="7" y="17"/>
                      <a:pt x="7" y="18"/>
                    </a:cubicBezTo>
                    <a:cubicBezTo>
                      <a:pt x="7" y="18"/>
                      <a:pt x="6" y="19"/>
                      <a:pt x="6" y="20"/>
                    </a:cubicBezTo>
                    <a:cubicBezTo>
                      <a:pt x="5" y="20"/>
                      <a:pt x="4" y="21"/>
                      <a:pt x="3" y="21"/>
                    </a:cubicBezTo>
                    <a:cubicBezTo>
                      <a:pt x="3" y="22"/>
                      <a:pt x="2" y="22"/>
                      <a:pt x="1" y="23"/>
                    </a:cubicBezTo>
                    <a:cubicBezTo>
                      <a:pt x="1" y="23"/>
                      <a:pt x="1" y="23"/>
                      <a:pt x="1" y="23"/>
                    </a:cubicBezTo>
                    <a:cubicBezTo>
                      <a:pt x="1" y="23"/>
                      <a:pt x="1" y="23"/>
                      <a:pt x="0" y="23"/>
                    </a:cubicBezTo>
                    <a:cubicBezTo>
                      <a:pt x="0" y="23"/>
                      <a:pt x="0" y="23"/>
                      <a:pt x="0" y="23"/>
                    </a:cubicBezTo>
                    <a:cubicBezTo>
                      <a:pt x="0" y="23"/>
                      <a:pt x="0" y="24"/>
                      <a:pt x="0" y="24"/>
                    </a:cubicBezTo>
                    <a:cubicBezTo>
                      <a:pt x="0" y="24"/>
                      <a:pt x="0" y="24"/>
                      <a:pt x="0" y="24"/>
                    </a:cubicBezTo>
                    <a:cubicBezTo>
                      <a:pt x="0" y="24"/>
                      <a:pt x="0" y="24"/>
                      <a:pt x="0" y="24"/>
                    </a:cubicBezTo>
                    <a:cubicBezTo>
                      <a:pt x="0" y="24"/>
                      <a:pt x="0" y="24"/>
                      <a:pt x="0" y="24"/>
                    </a:cubicBezTo>
                    <a:cubicBezTo>
                      <a:pt x="1" y="24"/>
                      <a:pt x="1" y="24"/>
                      <a:pt x="1" y="24"/>
                    </a:cubicBezTo>
                    <a:cubicBezTo>
                      <a:pt x="1" y="24"/>
                      <a:pt x="1" y="24"/>
                      <a:pt x="1" y="24"/>
                    </a:cubicBezTo>
                    <a:cubicBezTo>
                      <a:pt x="1" y="24"/>
                      <a:pt x="1" y="24"/>
                      <a:pt x="1" y="24"/>
                    </a:cubicBezTo>
                    <a:cubicBezTo>
                      <a:pt x="2" y="24"/>
                      <a:pt x="2" y="24"/>
                      <a:pt x="2" y="24"/>
                    </a:cubicBezTo>
                    <a:cubicBezTo>
                      <a:pt x="2" y="23"/>
                      <a:pt x="3" y="23"/>
                      <a:pt x="4" y="22"/>
                    </a:cubicBezTo>
                    <a:cubicBezTo>
                      <a:pt x="5" y="21"/>
                      <a:pt x="6" y="21"/>
                      <a:pt x="6" y="20"/>
                    </a:cubicBezTo>
                    <a:cubicBezTo>
                      <a:pt x="7" y="19"/>
                      <a:pt x="8" y="19"/>
                      <a:pt x="8" y="18"/>
                    </a:cubicBezTo>
                    <a:cubicBezTo>
                      <a:pt x="8" y="17"/>
                      <a:pt x="9" y="16"/>
                      <a:pt x="8" y="16"/>
                    </a:cubicBezTo>
                    <a:cubicBezTo>
                      <a:pt x="8" y="15"/>
                      <a:pt x="8" y="15"/>
                      <a:pt x="9" y="15"/>
                    </a:cubicBezTo>
                    <a:cubicBezTo>
                      <a:pt x="9" y="14"/>
                      <a:pt x="9" y="14"/>
                      <a:pt x="9" y="14"/>
                    </a:cubicBezTo>
                    <a:cubicBezTo>
                      <a:pt x="9" y="14"/>
                      <a:pt x="9" y="13"/>
                      <a:pt x="10" y="13"/>
                    </a:cubicBezTo>
                    <a:cubicBezTo>
                      <a:pt x="10" y="13"/>
                      <a:pt x="10" y="13"/>
                      <a:pt x="10" y="12"/>
                    </a:cubicBezTo>
                    <a:cubicBezTo>
                      <a:pt x="11" y="12"/>
                      <a:pt x="11" y="12"/>
                      <a:pt x="11" y="12"/>
                    </a:cubicBezTo>
                    <a:cubicBezTo>
                      <a:pt x="11" y="11"/>
                      <a:pt x="12" y="11"/>
                      <a:pt x="12" y="11"/>
                    </a:cubicBezTo>
                    <a:cubicBezTo>
                      <a:pt x="12" y="11"/>
                      <a:pt x="12" y="10"/>
                      <a:pt x="12" y="10"/>
                    </a:cubicBezTo>
                    <a:cubicBezTo>
                      <a:pt x="12" y="10"/>
                      <a:pt x="12" y="9"/>
                      <a:pt x="12" y="9"/>
                    </a:cubicBezTo>
                    <a:cubicBezTo>
                      <a:pt x="12" y="9"/>
                      <a:pt x="12" y="9"/>
                      <a:pt x="12" y="8"/>
                    </a:cubicBezTo>
                    <a:cubicBezTo>
                      <a:pt x="12" y="8"/>
                      <a:pt x="12" y="8"/>
                      <a:pt x="12" y="8"/>
                    </a:cubicBezTo>
                    <a:cubicBezTo>
                      <a:pt x="13" y="8"/>
                      <a:pt x="13" y="8"/>
                      <a:pt x="13" y="8"/>
                    </a:cubicBezTo>
                    <a:cubicBezTo>
                      <a:pt x="13" y="8"/>
                      <a:pt x="13" y="7"/>
                      <a:pt x="13" y="7"/>
                    </a:cubicBezTo>
                    <a:cubicBezTo>
                      <a:pt x="13" y="7"/>
                      <a:pt x="13" y="7"/>
                      <a:pt x="13" y="7"/>
                    </a:cubicBezTo>
                    <a:cubicBezTo>
                      <a:pt x="13" y="7"/>
                      <a:pt x="13"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7"/>
                      <a:pt x="15" y="7"/>
                      <a:pt x="15" y="7"/>
                    </a:cubicBezTo>
                    <a:cubicBezTo>
                      <a:pt x="15" y="7"/>
                      <a:pt x="15" y="8"/>
                      <a:pt x="15" y="8"/>
                    </a:cubicBezTo>
                    <a:cubicBezTo>
                      <a:pt x="16" y="8"/>
                      <a:pt x="16" y="8"/>
                      <a:pt x="16" y="8"/>
                    </a:cubicBezTo>
                    <a:cubicBezTo>
                      <a:pt x="16" y="8"/>
                      <a:pt x="17" y="9"/>
                      <a:pt x="17" y="9"/>
                    </a:cubicBezTo>
                    <a:cubicBezTo>
                      <a:pt x="17" y="9"/>
                      <a:pt x="17" y="9"/>
                      <a:pt x="18" y="9"/>
                    </a:cubicBezTo>
                    <a:cubicBezTo>
                      <a:pt x="18" y="9"/>
                      <a:pt x="18" y="9"/>
                      <a:pt x="19" y="9"/>
                    </a:cubicBezTo>
                    <a:cubicBezTo>
                      <a:pt x="19" y="9"/>
                      <a:pt x="19" y="9"/>
                      <a:pt x="19" y="8"/>
                    </a:cubicBezTo>
                    <a:cubicBezTo>
                      <a:pt x="19" y="8"/>
                      <a:pt x="20" y="8"/>
                      <a:pt x="20" y="8"/>
                    </a:cubicBezTo>
                    <a:cubicBezTo>
                      <a:pt x="20" y="8"/>
                      <a:pt x="20" y="8"/>
                      <a:pt x="20" y="8"/>
                    </a:cubicBezTo>
                    <a:cubicBezTo>
                      <a:pt x="20" y="8"/>
                      <a:pt x="20" y="8"/>
                      <a:pt x="20" y="7"/>
                    </a:cubicBezTo>
                    <a:cubicBezTo>
                      <a:pt x="20" y="7"/>
                      <a:pt x="20" y="7"/>
                      <a:pt x="20" y="7"/>
                    </a:cubicBezTo>
                    <a:cubicBezTo>
                      <a:pt x="20" y="7"/>
                      <a:pt x="20" y="7"/>
                      <a:pt x="20" y="7"/>
                    </a:cubicBezTo>
                    <a:cubicBezTo>
                      <a:pt x="20" y="7"/>
                      <a:pt x="20" y="7"/>
                      <a:pt x="20" y="6"/>
                    </a:cubicBezTo>
                    <a:cubicBezTo>
                      <a:pt x="20" y="6"/>
                      <a:pt x="20" y="6"/>
                      <a:pt x="20" y="6"/>
                    </a:cubicBezTo>
                    <a:cubicBezTo>
                      <a:pt x="20" y="6"/>
                      <a:pt x="20" y="6"/>
                      <a:pt x="20" y="6"/>
                    </a:cubicBezTo>
                    <a:cubicBezTo>
                      <a:pt x="20" y="5"/>
                      <a:pt x="20" y="5"/>
                      <a:pt x="20" y="5"/>
                    </a:cubicBezTo>
                    <a:cubicBezTo>
                      <a:pt x="20" y="5"/>
                      <a:pt x="20" y="5"/>
                      <a:pt x="20" y="4"/>
                    </a:cubicBezTo>
                    <a:cubicBezTo>
                      <a:pt x="20" y="4"/>
                      <a:pt x="20" y="4"/>
                      <a:pt x="20" y="3"/>
                    </a:cubicBezTo>
                    <a:cubicBezTo>
                      <a:pt x="20" y="3"/>
                      <a:pt x="21" y="3"/>
                      <a:pt x="21" y="3"/>
                    </a:cubicBezTo>
                    <a:cubicBezTo>
                      <a:pt x="21" y="2"/>
                      <a:pt x="22" y="2"/>
                      <a:pt x="22" y="2"/>
                    </a:cubicBezTo>
                    <a:cubicBezTo>
                      <a:pt x="22" y="2"/>
                      <a:pt x="23" y="2"/>
                      <a:pt x="23" y="2"/>
                    </a:cubicBezTo>
                    <a:cubicBezTo>
                      <a:pt x="24" y="2"/>
                      <a:pt x="24" y="2"/>
                      <a:pt x="24" y="2"/>
                    </a:cubicBezTo>
                    <a:cubicBezTo>
                      <a:pt x="24" y="1"/>
                      <a:pt x="25" y="1"/>
                      <a:pt x="25" y="1"/>
                    </a:cubicBezTo>
                    <a:cubicBezTo>
                      <a:pt x="26" y="1"/>
                      <a:pt x="26" y="1"/>
                      <a:pt x="26" y="1"/>
                    </a:cubicBezTo>
                    <a:cubicBezTo>
                      <a:pt x="27" y="1"/>
                      <a:pt x="27" y="1"/>
                      <a:pt x="28" y="1"/>
                    </a:cubicBezTo>
                    <a:cubicBezTo>
                      <a:pt x="28" y="1"/>
                      <a:pt x="28" y="1"/>
                      <a:pt x="29" y="1"/>
                    </a:cubicBezTo>
                    <a:cubicBezTo>
                      <a:pt x="29" y="1"/>
                      <a:pt x="29" y="1"/>
                      <a:pt x="30" y="1"/>
                    </a:cubicBezTo>
                    <a:cubicBezTo>
                      <a:pt x="30" y="1"/>
                      <a:pt x="30" y="1"/>
                      <a:pt x="30" y="1"/>
                    </a:cubicBezTo>
                    <a:cubicBezTo>
                      <a:pt x="30" y="1"/>
                      <a:pt x="31" y="1"/>
                      <a:pt x="31" y="1"/>
                    </a:cubicBezTo>
                    <a:cubicBezTo>
                      <a:pt x="31" y="1"/>
                      <a:pt x="31" y="1"/>
                      <a:pt x="31" y="1"/>
                    </a:cubicBezTo>
                    <a:cubicBezTo>
                      <a:pt x="31" y="1"/>
                      <a:pt x="31" y="1"/>
                      <a:pt x="31" y="1"/>
                    </a:cubicBezTo>
                    <a:cubicBezTo>
                      <a:pt x="32" y="1"/>
                      <a:pt x="32" y="1"/>
                      <a:pt x="32" y="2"/>
                    </a:cubicBezTo>
                    <a:cubicBezTo>
                      <a:pt x="32" y="2"/>
                      <a:pt x="32" y="2"/>
                      <a:pt x="32" y="2"/>
                    </a:cubicBezTo>
                    <a:cubicBezTo>
                      <a:pt x="32" y="2"/>
                      <a:pt x="32" y="2"/>
                      <a:pt x="32" y="2"/>
                    </a:cubicBezTo>
                    <a:cubicBezTo>
                      <a:pt x="32" y="2"/>
                      <a:pt x="33" y="2"/>
                      <a:pt x="33" y="2"/>
                    </a:cubicBezTo>
                    <a:cubicBezTo>
                      <a:pt x="33" y="2"/>
                      <a:pt x="33" y="2"/>
                      <a:pt x="33" y="2"/>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2" y="1"/>
                      <a:pt x="32" y="1"/>
                    </a:cubicBezTo>
                    <a:cubicBezTo>
                      <a:pt x="32" y="0"/>
                      <a:pt x="32" y="0"/>
                      <a:pt x="32" y="0"/>
                    </a:cubicBezTo>
                    <a:cubicBezTo>
                      <a:pt x="32" y="0"/>
                      <a:pt x="31" y="0"/>
                      <a:pt x="31" y="0"/>
                    </a:cubicBezTo>
                    <a:cubicBezTo>
                      <a:pt x="31" y="0"/>
                      <a:pt x="31" y="0"/>
                      <a:pt x="30" y="0"/>
                    </a:cubicBezTo>
                    <a:cubicBezTo>
                      <a:pt x="30" y="0"/>
                      <a:pt x="30" y="0"/>
                      <a:pt x="30"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5" name="Freeform 149">
                <a:extLst>
                  <a:ext uri="{FF2B5EF4-FFF2-40B4-BE49-F238E27FC236}">
                    <a16:creationId xmlns:a16="http://schemas.microsoft.com/office/drawing/2014/main" id="{DF309F8C-AB40-994F-80A5-A2C4BC21B935}"/>
                  </a:ext>
                </a:extLst>
              </p:cNvPr>
              <p:cNvSpPr>
                <a:spLocks/>
              </p:cNvSpPr>
              <p:nvPr/>
            </p:nvSpPr>
            <p:spPr bwMode="auto">
              <a:xfrm>
                <a:off x="3776" y="751"/>
                <a:ext cx="5" cy="6"/>
              </a:xfrm>
              <a:custGeom>
                <a:avLst/>
                <a:gdLst>
                  <a:gd name="T0" fmla="*/ 2 w 5"/>
                  <a:gd name="T1" fmla="*/ 0 h 6"/>
                  <a:gd name="T2" fmla="*/ 2 w 5"/>
                  <a:gd name="T3" fmla="*/ 0 h 6"/>
                  <a:gd name="T4" fmla="*/ 2 w 5"/>
                  <a:gd name="T5" fmla="*/ 0 h 6"/>
                  <a:gd name="T6" fmla="*/ 1 w 5"/>
                  <a:gd name="T7" fmla="*/ 1 h 6"/>
                  <a:gd name="T8" fmla="*/ 1 w 5"/>
                  <a:gd name="T9" fmla="*/ 1 h 6"/>
                  <a:gd name="T10" fmla="*/ 1 w 5"/>
                  <a:gd name="T11" fmla="*/ 1 h 6"/>
                  <a:gd name="T12" fmla="*/ 1 w 5"/>
                  <a:gd name="T13" fmla="*/ 1 h 6"/>
                  <a:gd name="T14" fmla="*/ 1 w 5"/>
                  <a:gd name="T15" fmla="*/ 1 h 6"/>
                  <a:gd name="T16" fmla="*/ 1 w 5"/>
                  <a:gd name="T17" fmla="*/ 1 h 6"/>
                  <a:gd name="T18" fmla="*/ 1 w 5"/>
                  <a:gd name="T19" fmla="*/ 1 h 6"/>
                  <a:gd name="T20" fmla="*/ 1 w 5"/>
                  <a:gd name="T21" fmla="*/ 1 h 6"/>
                  <a:gd name="T22" fmla="*/ 1 w 5"/>
                  <a:gd name="T23" fmla="*/ 1 h 6"/>
                  <a:gd name="T24" fmla="*/ 1 w 5"/>
                  <a:gd name="T25" fmla="*/ 1 h 6"/>
                  <a:gd name="T26" fmla="*/ 1 w 5"/>
                  <a:gd name="T27" fmla="*/ 1 h 6"/>
                  <a:gd name="T28" fmla="*/ 1 w 5"/>
                  <a:gd name="T29" fmla="*/ 2 h 6"/>
                  <a:gd name="T30" fmla="*/ 1 w 5"/>
                  <a:gd name="T31" fmla="*/ 2 h 6"/>
                  <a:gd name="T32" fmla="*/ 1 w 5"/>
                  <a:gd name="T33" fmla="*/ 2 h 6"/>
                  <a:gd name="T34" fmla="*/ 1 w 5"/>
                  <a:gd name="T35" fmla="*/ 2 h 6"/>
                  <a:gd name="T36" fmla="*/ 1 w 5"/>
                  <a:gd name="T37" fmla="*/ 2 h 6"/>
                  <a:gd name="T38" fmla="*/ 1 w 5"/>
                  <a:gd name="T39" fmla="*/ 2 h 6"/>
                  <a:gd name="T40" fmla="*/ 1 w 5"/>
                  <a:gd name="T41" fmla="*/ 2 h 6"/>
                  <a:gd name="T42" fmla="*/ 1 w 5"/>
                  <a:gd name="T43" fmla="*/ 2 h 6"/>
                  <a:gd name="T44" fmla="*/ 1 w 5"/>
                  <a:gd name="T45" fmla="*/ 2 h 6"/>
                  <a:gd name="T46" fmla="*/ 1 w 5"/>
                  <a:gd name="T47" fmla="*/ 2 h 6"/>
                  <a:gd name="T48" fmla="*/ 1 w 5"/>
                  <a:gd name="T49" fmla="*/ 2 h 6"/>
                  <a:gd name="T50" fmla="*/ 1 w 5"/>
                  <a:gd name="T51" fmla="*/ 2 h 6"/>
                  <a:gd name="T52" fmla="*/ 1 w 5"/>
                  <a:gd name="T53" fmla="*/ 2 h 6"/>
                  <a:gd name="T54" fmla="*/ 1 w 5"/>
                  <a:gd name="T55" fmla="*/ 2 h 6"/>
                  <a:gd name="T56" fmla="*/ 1 w 5"/>
                  <a:gd name="T57" fmla="*/ 2 h 6"/>
                  <a:gd name="T58" fmla="*/ 1 w 5"/>
                  <a:gd name="T59" fmla="*/ 2 h 6"/>
                  <a:gd name="T60" fmla="*/ 1 w 5"/>
                  <a:gd name="T61" fmla="*/ 2 h 6"/>
                  <a:gd name="T62" fmla="*/ 1 w 5"/>
                  <a:gd name="T63" fmla="*/ 2 h 6"/>
                  <a:gd name="T64" fmla="*/ 1 w 5"/>
                  <a:gd name="T65" fmla="*/ 2 h 6"/>
                  <a:gd name="T66" fmla="*/ 1 w 5"/>
                  <a:gd name="T67" fmla="*/ 3 h 6"/>
                  <a:gd name="T68" fmla="*/ 1 w 5"/>
                  <a:gd name="T69" fmla="*/ 4 h 6"/>
                  <a:gd name="T70" fmla="*/ 0 w 5"/>
                  <a:gd name="T71" fmla="*/ 4 h 6"/>
                  <a:gd name="T72" fmla="*/ 0 w 5"/>
                  <a:gd name="T73" fmla="*/ 5 h 6"/>
                  <a:gd name="T74" fmla="*/ 0 w 5"/>
                  <a:gd name="T75" fmla="*/ 5 h 6"/>
                  <a:gd name="T76" fmla="*/ 1 w 5"/>
                  <a:gd name="T77" fmla="*/ 5 h 6"/>
                  <a:gd name="T78" fmla="*/ 3 w 5"/>
                  <a:gd name="T79" fmla="*/ 5 h 6"/>
                  <a:gd name="T80" fmla="*/ 4 w 5"/>
                  <a:gd name="T81" fmla="*/ 5 h 6"/>
                  <a:gd name="T82" fmla="*/ 5 w 5"/>
                  <a:gd name="T83" fmla="*/ 6 h 6"/>
                  <a:gd name="T84" fmla="*/ 5 w 5"/>
                  <a:gd name="T85" fmla="*/ 4 h 6"/>
                  <a:gd name="T86" fmla="*/ 4 w 5"/>
                  <a:gd name="T87" fmla="*/ 2 h 6"/>
                  <a:gd name="T88" fmla="*/ 3 w 5"/>
                  <a:gd name="T89" fmla="*/ 1 h 6"/>
                  <a:gd name="T90" fmla="*/ 3 w 5"/>
                  <a:gd name="T91" fmla="*/ 0 h 6"/>
                  <a:gd name="T92" fmla="*/ 2 w 5"/>
                  <a:gd name="T93" fmla="*/ 0 h 6"/>
                  <a:gd name="T94" fmla="*/ 2 w 5"/>
                  <a:gd name="T9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2" y="0"/>
                    </a:moveTo>
                    <a:cubicBezTo>
                      <a:pt x="2" y="0"/>
                      <a:pt x="2" y="0"/>
                      <a:pt x="2" y="0"/>
                    </a:cubicBezTo>
                    <a:cubicBezTo>
                      <a:pt x="2" y="0"/>
                      <a:pt x="2" y="0"/>
                      <a:pt x="2" y="0"/>
                    </a:cubicBezTo>
                    <a:cubicBezTo>
                      <a:pt x="2" y="0"/>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4"/>
                    </a:cubicBezTo>
                    <a:cubicBezTo>
                      <a:pt x="1" y="4"/>
                      <a:pt x="0" y="4"/>
                      <a:pt x="0" y="4"/>
                    </a:cubicBezTo>
                    <a:cubicBezTo>
                      <a:pt x="0" y="5"/>
                      <a:pt x="0" y="5"/>
                      <a:pt x="0" y="5"/>
                    </a:cubicBezTo>
                    <a:cubicBezTo>
                      <a:pt x="0" y="5"/>
                      <a:pt x="0" y="5"/>
                      <a:pt x="0" y="5"/>
                    </a:cubicBezTo>
                    <a:cubicBezTo>
                      <a:pt x="1" y="5"/>
                      <a:pt x="1" y="5"/>
                      <a:pt x="1" y="5"/>
                    </a:cubicBezTo>
                    <a:cubicBezTo>
                      <a:pt x="2" y="5"/>
                      <a:pt x="2" y="5"/>
                      <a:pt x="3" y="5"/>
                    </a:cubicBezTo>
                    <a:cubicBezTo>
                      <a:pt x="3" y="5"/>
                      <a:pt x="3" y="5"/>
                      <a:pt x="4" y="5"/>
                    </a:cubicBezTo>
                    <a:cubicBezTo>
                      <a:pt x="4" y="5"/>
                      <a:pt x="5" y="5"/>
                      <a:pt x="5" y="6"/>
                    </a:cubicBezTo>
                    <a:cubicBezTo>
                      <a:pt x="5" y="5"/>
                      <a:pt x="5" y="4"/>
                      <a:pt x="5" y="4"/>
                    </a:cubicBezTo>
                    <a:cubicBezTo>
                      <a:pt x="4" y="3"/>
                      <a:pt x="4" y="3"/>
                      <a:pt x="4" y="2"/>
                    </a:cubicBezTo>
                    <a:cubicBezTo>
                      <a:pt x="4" y="2"/>
                      <a:pt x="4" y="1"/>
                      <a:pt x="3" y="1"/>
                    </a:cubicBezTo>
                    <a:cubicBezTo>
                      <a:pt x="3" y="1"/>
                      <a:pt x="3" y="1"/>
                      <a:pt x="3"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6" name="Freeform 150">
                <a:extLst>
                  <a:ext uri="{FF2B5EF4-FFF2-40B4-BE49-F238E27FC236}">
                    <a16:creationId xmlns:a16="http://schemas.microsoft.com/office/drawing/2014/main" id="{A38858EC-4DA1-D345-B705-60E4FB5E120B}"/>
                  </a:ext>
                </a:extLst>
              </p:cNvPr>
              <p:cNvSpPr>
                <a:spLocks noEditPoints="1"/>
              </p:cNvSpPr>
              <p:nvPr/>
            </p:nvSpPr>
            <p:spPr bwMode="auto">
              <a:xfrm>
                <a:off x="3776" y="751"/>
                <a:ext cx="3" cy="5"/>
              </a:xfrm>
              <a:custGeom>
                <a:avLst/>
                <a:gdLst>
                  <a:gd name="T0" fmla="*/ 0 w 3"/>
                  <a:gd name="T1" fmla="*/ 5 h 5"/>
                  <a:gd name="T2" fmla="*/ 0 w 3"/>
                  <a:gd name="T3" fmla="*/ 5 h 5"/>
                  <a:gd name="T4" fmla="*/ 0 w 3"/>
                  <a:gd name="T5" fmla="*/ 5 h 5"/>
                  <a:gd name="T6" fmla="*/ 0 w 3"/>
                  <a:gd name="T7" fmla="*/ 5 h 5"/>
                  <a:gd name="T8" fmla="*/ 0 w 3"/>
                  <a:gd name="T9" fmla="*/ 5 h 5"/>
                  <a:gd name="T10" fmla="*/ 0 w 3"/>
                  <a:gd name="T11" fmla="*/ 5 h 5"/>
                  <a:gd name="T12" fmla="*/ 1 w 3"/>
                  <a:gd name="T13" fmla="*/ 2 h 5"/>
                  <a:gd name="T14" fmla="*/ 1 w 3"/>
                  <a:gd name="T15" fmla="*/ 2 h 5"/>
                  <a:gd name="T16" fmla="*/ 1 w 3"/>
                  <a:gd name="T17" fmla="*/ 2 h 5"/>
                  <a:gd name="T18" fmla="*/ 1 w 3"/>
                  <a:gd name="T19" fmla="*/ 2 h 5"/>
                  <a:gd name="T20" fmla="*/ 1 w 3"/>
                  <a:gd name="T21" fmla="*/ 2 h 5"/>
                  <a:gd name="T22" fmla="*/ 1 w 3"/>
                  <a:gd name="T23" fmla="*/ 2 h 5"/>
                  <a:gd name="T24" fmla="*/ 1 w 3"/>
                  <a:gd name="T25" fmla="*/ 2 h 5"/>
                  <a:gd name="T26" fmla="*/ 1 w 3"/>
                  <a:gd name="T27" fmla="*/ 2 h 5"/>
                  <a:gd name="T28" fmla="*/ 1 w 3"/>
                  <a:gd name="T29" fmla="*/ 2 h 5"/>
                  <a:gd name="T30" fmla="*/ 1 w 3"/>
                  <a:gd name="T31" fmla="*/ 2 h 5"/>
                  <a:gd name="T32" fmla="*/ 1 w 3"/>
                  <a:gd name="T33" fmla="*/ 2 h 5"/>
                  <a:gd name="T34" fmla="*/ 1 w 3"/>
                  <a:gd name="T35" fmla="*/ 2 h 5"/>
                  <a:gd name="T36" fmla="*/ 1 w 3"/>
                  <a:gd name="T37" fmla="*/ 2 h 5"/>
                  <a:gd name="T38" fmla="*/ 1 w 3"/>
                  <a:gd name="T39" fmla="*/ 2 h 5"/>
                  <a:gd name="T40" fmla="*/ 1 w 3"/>
                  <a:gd name="T41" fmla="*/ 2 h 5"/>
                  <a:gd name="T42" fmla="*/ 1 w 3"/>
                  <a:gd name="T43" fmla="*/ 2 h 5"/>
                  <a:gd name="T44" fmla="*/ 1 w 3"/>
                  <a:gd name="T45" fmla="*/ 2 h 5"/>
                  <a:gd name="T46" fmla="*/ 1 w 3"/>
                  <a:gd name="T47" fmla="*/ 2 h 5"/>
                  <a:gd name="T48" fmla="*/ 1 w 3"/>
                  <a:gd name="T49" fmla="*/ 1 h 5"/>
                  <a:gd name="T50" fmla="*/ 1 w 3"/>
                  <a:gd name="T51" fmla="*/ 1 h 5"/>
                  <a:gd name="T52" fmla="*/ 1 w 3"/>
                  <a:gd name="T53" fmla="*/ 2 h 5"/>
                  <a:gd name="T54" fmla="*/ 1 w 3"/>
                  <a:gd name="T55" fmla="*/ 2 h 5"/>
                  <a:gd name="T56" fmla="*/ 1 w 3"/>
                  <a:gd name="T57" fmla="*/ 2 h 5"/>
                  <a:gd name="T58" fmla="*/ 1 w 3"/>
                  <a:gd name="T59" fmla="*/ 2 h 5"/>
                  <a:gd name="T60" fmla="*/ 1 w 3"/>
                  <a:gd name="T61" fmla="*/ 2 h 5"/>
                  <a:gd name="T62" fmla="*/ 1 w 3"/>
                  <a:gd name="T63" fmla="*/ 1 h 5"/>
                  <a:gd name="T64" fmla="*/ 1 w 3"/>
                  <a:gd name="T65" fmla="*/ 1 h 5"/>
                  <a:gd name="T66" fmla="*/ 1 w 3"/>
                  <a:gd name="T67" fmla="*/ 1 h 5"/>
                  <a:gd name="T68" fmla="*/ 1 w 3"/>
                  <a:gd name="T69" fmla="*/ 1 h 5"/>
                  <a:gd name="T70" fmla="*/ 1 w 3"/>
                  <a:gd name="T71" fmla="*/ 1 h 5"/>
                  <a:gd name="T72" fmla="*/ 1 w 3"/>
                  <a:gd name="T73" fmla="*/ 1 h 5"/>
                  <a:gd name="T74" fmla="*/ 1 w 3"/>
                  <a:gd name="T75" fmla="*/ 1 h 5"/>
                  <a:gd name="T76" fmla="*/ 1 w 3"/>
                  <a:gd name="T77" fmla="*/ 1 h 5"/>
                  <a:gd name="T78" fmla="*/ 1 w 3"/>
                  <a:gd name="T79" fmla="*/ 1 h 5"/>
                  <a:gd name="T80" fmla="*/ 1 w 3"/>
                  <a:gd name="T81" fmla="*/ 1 h 5"/>
                  <a:gd name="T82" fmla="*/ 1 w 3"/>
                  <a:gd name="T83" fmla="*/ 1 h 5"/>
                  <a:gd name="T84" fmla="*/ 2 w 3"/>
                  <a:gd name="T85" fmla="*/ 0 h 5"/>
                  <a:gd name="T86" fmla="*/ 2 w 3"/>
                  <a:gd name="T87" fmla="*/ 0 h 5"/>
                  <a:gd name="T88" fmla="*/ 2 w 3"/>
                  <a:gd name="T89" fmla="*/ 0 h 5"/>
                  <a:gd name="T90" fmla="*/ 2 w 3"/>
                  <a:gd name="T91" fmla="*/ 0 h 5"/>
                  <a:gd name="T92" fmla="*/ 2 w 3"/>
                  <a:gd name="T93" fmla="*/ 0 h 5"/>
                  <a:gd name="T94" fmla="*/ 2 w 3"/>
                  <a:gd name="T95" fmla="*/ 0 h 5"/>
                  <a:gd name="T96" fmla="*/ 3 w 3"/>
                  <a:gd name="T97" fmla="*/ 0 h 5"/>
                  <a:gd name="T98" fmla="*/ 2 w 3"/>
                  <a:gd name="T99" fmla="*/ 0 h 5"/>
                  <a:gd name="T100" fmla="*/ 2 w 3"/>
                  <a:gd name="T101" fmla="*/ 0 h 5"/>
                  <a:gd name="T102" fmla="*/ 2 w 3"/>
                  <a:gd name="T103" fmla="*/ 0 h 5"/>
                  <a:gd name="T104" fmla="*/ 2 w 3"/>
                  <a:gd name="T105" fmla="*/ 0 h 5"/>
                  <a:gd name="T106" fmla="*/ 2 w 3"/>
                  <a:gd name="T10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5">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1" y="1"/>
                    </a:move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7" name="Freeform 151">
                <a:extLst>
                  <a:ext uri="{FF2B5EF4-FFF2-40B4-BE49-F238E27FC236}">
                    <a16:creationId xmlns:a16="http://schemas.microsoft.com/office/drawing/2014/main" id="{AA77E721-D920-B741-B85A-0F33B3E76BAB}"/>
                  </a:ext>
                </a:extLst>
              </p:cNvPr>
              <p:cNvSpPr>
                <a:spLocks/>
              </p:cNvSpPr>
              <p:nvPr/>
            </p:nvSpPr>
            <p:spPr bwMode="auto">
              <a:xfrm>
                <a:off x="3748" y="734"/>
                <a:ext cx="32" cy="22"/>
              </a:xfrm>
              <a:custGeom>
                <a:avLst/>
                <a:gdLst>
                  <a:gd name="T0" fmla="*/ 16 w 30"/>
                  <a:gd name="T1" fmla="*/ 0 h 21"/>
                  <a:gd name="T2" fmla="*/ 14 w 30"/>
                  <a:gd name="T3" fmla="*/ 2 h 21"/>
                  <a:gd name="T4" fmla="*/ 7 w 30"/>
                  <a:gd name="T5" fmla="*/ 4 h 21"/>
                  <a:gd name="T6" fmla="*/ 5 w 30"/>
                  <a:gd name="T7" fmla="*/ 3 h 21"/>
                  <a:gd name="T8" fmla="*/ 2 w 30"/>
                  <a:gd name="T9" fmla="*/ 4 h 21"/>
                  <a:gd name="T10" fmla="*/ 0 w 30"/>
                  <a:gd name="T11" fmla="*/ 5 h 21"/>
                  <a:gd name="T12" fmla="*/ 0 w 30"/>
                  <a:gd name="T13" fmla="*/ 5 h 21"/>
                  <a:gd name="T14" fmla="*/ 1 w 30"/>
                  <a:gd name="T15" fmla="*/ 8 h 21"/>
                  <a:gd name="T16" fmla="*/ 3 w 30"/>
                  <a:gd name="T17" fmla="*/ 8 h 21"/>
                  <a:gd name="T18" fmla="*/ 3 w 30"/>
                  <a:gd name="T19" fmla="*/ 8 h 21"/>
                  <a:gd name="T20" fmla="*/ 5 w 30"/>
                  <a:gd name="T21" fmla="*/ 9 h 21"/>
                  <a:gd name="T22" fmla="*/ 7 w 30"/>
                  <a:gd name="T23" fmla="*/ 10 h 21"/>
                  <a:gd name="T24" fmla="*/ 8 w 30"/>
                  <a:gd name="T25" fmla="*/ 11 h 21"/>
                  <a:gd name="T26" fmla="*/ 10 w 30"/>
                  <a:gd name="T27" fmla="*/ 12 h 21"/>
                  <a:gd name="T28" fmla="*/ 12 w 30"/>
                  <a:gd name="T29" fmla="*/ 14 h 21"/>
                  <a:gd name="T30" fmla="*/ 13 w 30"/>
                  <a:gd name="T31" fmla="*/ 16 h 21"/>
                  <a:gd name="T32" fmla="*/ 15 w 30"/>
                  <a:gd name="T33" fmla="*/ 16 h 21"/>
                  <a:gd name="T34" fmla="*/ 16 w 30"/>
                  <a:gd name="T35" fmla="*/ 15 h 21"/>
                  <a:gd name="T36" fmla="*/ 17 w 30"/>
                  <a:gd name="T37" fmla="*/ 14 h 21"/>
                  <a:gd name="T38" fmla="*/ 18 w 30"/>
                  <a:gd name="T39" fmla="*/ 14 h 21"/>
                  <a:gd name="T40" fmla="*/ 19 w 30"/>
                  <a:gd name="T41" fmla="*/ 15 h 21"/>
                  <a:gd name="T42" fmla="*/ 19 w 30"/>
                  <a:gd name="T43" fmla="*/ 17 h 21"/>
                  <a:gd name="T44" fmla="*/ 19 w 30"/>
                  <a:gd name="T45" fmla="*/ 17 h 21"/>
                  <a:gd name="T46" fmla="*/ 19 w 30"/>
                  <a:gd name="T47" fmla="*/ 17 h 21"/>
                  <a:gd name="T48" fmla="*/ 19 w 30"/>
                  <a:gd name="T49" fmla="*/ 18 h 21"/>
                  <a:gd name="T50" fmla="*/ 20 w 30"/>
                  <a:gd name="T51" fmla="*/ 18 h 21"/>
                  <a:gd name="T52" fmla="*/ 20 w 30"/>
                  <a:gd name="T53" fmla="*/ 18 h 21"/>
                  <a:gd name="T54" fmla="*/ 20 w 30"/>
                  <a:gd name="T55" fmla="*/ 18 h 21"/>
                  <a:gd name="T56" fmla="*/ 21 w 30"/>
                  <a:gd name="T57" fmla="*/ 18 h 21"/>
                  <a:gd name="T58" fmla="*/ 22 w 30"/>
                  <a:gd name="T59" fmla="*/ 19 h 21"/>
                  <a:gd name="T60" fmla="*/ 24 w 30"/>
                  <a:gd name="T61" fmla="*/ 21 h 21"/>
                  <a:gd name="T62" fmla="*/ 24 w 30"/>
                  <a:gd name="T63" fmla="*/ 21 h 21"/>
                  <a:gd name="T64" fmla="*/ 25 w 30"/>
                  <a:gd name="T65" fmla="*/ 21 h 21"/>
                  <a:gd name="T66" fmla="*/ 25 w 30"/>
                  <a:gd name="T67" fmla="*/ 21 h 21"/>
                  <a:gd name="T68" fmla="*/ 26 w 30"/>
                  <a:gd name="T69" fmla="*/ 16 h 21"/>
                  <a:gd name="T70" fmla="*/ 29 w 30"/>
                  <a:gd name="T71" fmla="*/ 14 h 21"/>
                  <a:gd name="T72" fmla="*/ 29 w 30"/>
                  <a:gd name="T73" fmla="*/ 13 h 21"/>
                  <a:gd name="T74" fmla="*/ 30 w 30"/>
                  <a:gd name="T75" fmla="*/ 12 h 21"/>
                  <a:gd name="T76" fmla="*/ 30 w 30"/>
                  <a:gd name="T77" fmla="*/ 12 h 21"/>
                  <a:gd name="T78" fmla="*/ 30 w 30"/>
                  <a:gd name="T79" fmla="*/ 12 h 21"/>
                  <a:gd name="T80" fmla="*/ 29 w 30"/>
                  <a:gd name="T81" fmla="*/ 10 h 21"/>
                  <a:gd name="T82" fmla="*/ 28 w 30"/>
                  <a:gd name="T83" fmla="*/ 8 h 21"/>
                  <a:gd name="T84" fmla="*/ 27 w 30"/>
                  <a:gd name="T85" fmla="*/ 6 h 21"/>
                  <a:gd name="T86" fmla="*/ 25 w 30"/>
                  <a:gd name="T87" fmla="*/ 5 h 21"/>
                  <a:gd name="T88" fmla="*/ 23 w 30"/>
                  <a:gd name="T89" fmla="*/ 3 h 21"/>
                  <a:gd name="T90" fmla="*/ 21 w 30"/>
                  <a:gd name="T91" fmla="*/ 2 h 21"/>
                  <a:gd name="T92" fmla="*/ 19 w 30"/>
                  <a:gd name="T9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21">
                    <a:moveTo>
                      <a:pt x="17" y="0"/>
                    </a:moveTo>
                    <a:cubicBezTo>
                      <a:pt x="17" y="0"/>
                      <a:pt x="17" y="0"/>
                      <a:pt x="16" y="0"/>
                    </a:cubicBezTo>
                    <a:cubicBezTo>
                      <a:pt x="16" y="0"/>
                      <a:pt x="16" y="0"/>
                      <a:pt x="16" y="0"/>
                    </a:cubicBezTo>
                    <a:cubicBezTo>
                      <a:pt x="16" y="0"/>
                      <a:pt x="16" y="0"/>
                      <a:pt x="16" y="1"/>
                    </a:cubicBezTo>
                    <a:cubicBezTo>
                      <a:pt x="15" y="1"/>
                      <a:pt x="15" y="1"/>
                      <a:pt x="15" y="1"/>
                    </a:cubicBezTo>
                    <a:cubicBezTo>
                      <a:pt x="15" y="1"/>
                      <a:pt x="14" y="2"/>
                      <a:pt x="14" y="2"/>
                    </a:cubicBezTo>
                    <a:cubicBezTo>
                      <a:pt x="13" y="2"/>
                      <a:pt x="12" y="3"/>
                      <a:pt x="11" y="3"/>
                    </a:cubicBezTo>
                    <a:cubicBezTo>
                      <a:pt x="11" y="3"/>
                      <a:pt x="10" y="3"/>
                      <a:pt x="9" y="3"/>
                    </a:cubicBezTo>
                    <a:cubicBezTo>
                      <a:pt x="8" y="4"/>
                      <a:pt x="8" y="4"/>
                      <a:pt x="7" y="4"/>
                    </a:cubicBezTo>
                    <a:cubicBezTo>
                      <a:pt x="7" y="4"/>
                      <a:pt x="7" y="4"/>
                      <a:pt x="7" y="4"/>
                    </a:cubicBezTo>
                    <a:cubicBezTo>
                      <a:pt x="6" y="3"/>
                      <a:pt x="6" y="3"/>
                      <a:pt x="6" y="3"/>
                    </a:cubicBezTo>
                    <a:cubicBezTo>
                      <a:pt x="6" y="3"/>
                      <a:pt x="5" y="3"/>
                      <a:pt x="5" y="3"/>
                    </a:cubicBezTo>
                    <a:cubicBezTo>
                      <a:pt x="5" y="3"/>
                      <a:pt x="4" y="3"/>
                      <a:pt x="4" y="3"/>
                    </a:cubicBezTo>
                    <a:cubicBezTo>
                      <a:pt x="4" y="3"/>
                      <a:pt x="3" y="3"/>
                      <a:pt x="3" y="3"/>
                    </a:cubicBezTo>
                    <a:cubicBezTo>
                      <a:pt x="3" y="3"/>
                      <a:pt x="2" y="4"/>
                      <a:pt x="2" y="4"/>
                    </a:cubicBezTo>
                    <a:cubicBezTo>
                      <a:pt x="2"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7"/>
                      <a:pt x="1" y="7"/>
                      <a:pt x="1" y="7"/>
                    </a:cubicBezTo>
                    <a:cubicBezTo>
                      <a:pt x="1" y="8"/>
                      <a:pt x="1" y="8"/>
                      <a:pt x="1"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4" y="8"/>
                      <a:pt x="4" y="8"/>
                      <a:pt x="4" y="8"/>
                    </a:cubicBezTo>
                    <a:cubicBezTo>
                      <a:pt x="4" y="8"/>
                      <a:pt x="4" y="9"/>
                      <a:pt x="5" y="9"/>
                    </a:cubicBezTo>
                    <a:cubicBezTo>
                      <a:pt x="5" y="9"/>
                      <a:pt x="5" y="9"/>
                      <a:pt x="5" y="9"/>
                    </a:cubicBezTo>
                    <a:cubicBezTo>
                      <a:pt x="5" y="9"/>
                      <a:pt x="5" y="10"/>
                      <a:pt x="6" y="10"/>
                    </a:cubicBezTo>
                    <a:cubicBezTo>
                      <a:pt x="6" y="10"/>
                      <a:pt x="6" y="10"/>
                      <a:pt x="6" y="10"/>
                    </a:cubicBezTo>
                    <a:cubicBezTo>
                      <a:pt x="6" y="10"/>
                      <a:pt x="6" y="10"/>
                      <a:pt x="7" y="10"/>
                    </a:cubicBezTo>
                    <a:cubicBezTo>
                      <a:pt x="7" y="11"/>
                      <a:pt x="7" y="11"/>
                      <a:pt x="7" y="11"/>
                    </a:cubicBezTo>
                    <a:cubicBezTo>
                      <a:pt x="7" y="11"/>
                      <a:pt x="7" y="11"/>
                      <a:pt x="7" y="11"/>
                    </a:cubicBezTo>
                    <a:cubicBezTo>
                      <a:pt x="7" y="11"/>
                      <a:pt x="8" y="11"/>
                      <a:pt x="8" y="11"/>
                    </a:cubicBezTo>
                    <a:cubicBezTo>
                      <a:pt x="8" y="11"/>
                      <a:pt x="8" y="11"/>
                      <a:pt x="8" y="11"/>
                    </a:cubicBezTo>
                    <a:cubicBezTo>
                      <a:pt x="8" y="11"/>
                      <a:pt x="8" y="11"/>
                      <a:pt x="9" y="12"/>
                    </a:cubicBezTo>
                    <a:cubicBezTo>
                      <a:pt x="9" y="12"/>
                      <a:pt x="10" y="12"/>
                      <a:pt x="10" y="12"/>
                    </a:cubicBezTo>
                    <a:cubicBezTo>
                      <a:pt x="11" y="12"/>
                      <a:pt x="11" y="13"/>
                      <a:pt x="11" y="13"/>
                    </a:cubicBezTo>
                    <a:cubicBezTo>
                      <a:pt x="12" y="13"/>
                      <a:pt x="12" y="13"/>
                      <a:pt x="12" y="13"/>
                    </a:cubicBezTo>
                    <a:cubicBezTo>
                      <a:pt x="12" y="14"/>
                      <a:pt x="12" y="14"/>
                      <a:pt x="12" y="14"/>
                    </a:cubicBezTo>
                    <a:cubicBezTo>
                      <a:pt x="12" y="15"/>
                      <a:pt x="13" y="15"/>
                      <a:pt x="13" y="15"/>
                    </a:cubicBezTo>
                    <a:cubicBezTo>
                      <a:pt x="13" y="15"/>
                      <a:pt x="13" y="16"/>
                      <a:pt x="13" y="16"/>
                    </a:cubicBezTo>
                    <a:cubicBezTo>
                      <a:pt x="13" y="16"/>
                      <a:pt x="13" y="16"/>
                      <a:pt x="13" y="16"/>
                    </a:cubicBezTo>
                    <a:cubicBezTo>
                      <a:pt x="13" y="17"/>
                      <a:pt x="14" y="17"/>
                      <a:pt x="14" y="17"/>
                    </a:cubicBezTo>
                    <a:cubicBezTo>
                      <a:pt x="14" y="17"/>
                      <a:pt x="14" y="17"/>
                      <a:pt x="14" y="17"/>
                    </a:cubicBezTo>
                    <a:cubicBezTo>
                      <a:pt x="14" y="16"/>
                      <a:pt x="14" y="16"/>
                      <a:pt x="15" y="16"/>
                    </a:cubicBezTo>
                    <a:cubicBezTo>
                      <a:pt x="15" y="16"/>
                      <a:pt x="15" y="16"/>
                      <a:pt x="15" y="16"/>
                    </a:cubicBezTo>
                    <a:cubicBezTo>
                      <a:pt x="15" y="16"/>
                      <a:pt x="15" y="16"/>
                      <a:pt x="15" y="16"/>
                    </a:cubicBezTo>
                    <a:cubicBezTo>
                      <a:pt x="16" y="15"/>
                      <a:pt x="16" y="15"/>
                      <a:pt x="16" y="15"/>
                    </a:cubicBezTo>
                    <a:cubicBezTo>
                      <a:pt x="16" y="15"/>
                      <a:pt x="16" y="15"/>
                      <a:pt x="17" y="15"/>
                    </a:cubicBezTo>
                    <a:cubicBezTo>
                      <a:pt x="17" y="15"/>
                      <a:pt x="17" y="15"/>
                      <a:pt x="17" y="14"/>
                    </a:cubicBezTo>
                    <a:cubicBezTo>
                      <a:pt x="17" y="14"/>
                      <a:pt x="17" y="14"/>
                      <a:pt x="17" y="14"/>
                    </a:cubicBezTo>
                    <a:cubicBezTo>
                      <a:pt x="18" y="14"/>
                      <a:pt x="18" y="14"/>
                      <a:pt x="18" y="14"/>
                    </a:cubicBezTo>
                    <a:cubicBezTo>
                      <a:pt x="18" y="14"/>
                      <a:pt x="18" y="14"/>
                      <a:pt x="18" y="14"/>
                    </a:cubicBezTo>
                    <a:cubicBezTo>
                      <a:pt x="18" y="14"/>
                      <a:pt x="18" y="14"/>
                      <a:pt x="18" y="14"/>
                    </a:cubicBezTo>
                    <a:cubicBezTo>
                      <a:pt x="18" y="14"/>
                      <a:pt x="18" y="14"/>
                      <a:pt x="18" y="15"/>
                    </a:cubicBezTo>
                    <a:cubicBezTo>
                      <a:pt x="18" y="15"/>
                      <a:pt x="19" y="15"/>
                      <a:pt x="19" y="15"/>
                    </a:cubicBezTo>
                    <a:cubicBezTo>
                      <a:pt x="19" y="15"/>
                      <a:pt x="19" y="15"/>
                      <a:pt x="19" y="15"/>
                    </a:cubicBezTo>
                    <a:cubicBezTo>
                      <a:pt x="19" y="16"/>
                      <a:pt x="19" y="16"/>
                      <a:pt x="19" y="16"/>
                    </a:cubicBezTo>
                    <a:cubicBezTo>
                      <a:pt x="19" y="16"/>
                      <a:pt x="19" y="16"/>
                      <a:pt x="19" y="16"/>
                    </a:cubicBezTo>
                    <a:cubicBezTo>
                      <a:pt x="19" y="16"/>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8"/>
                    </a:cubicBezTo>
                    <a:cubicBezTo>
                      <a:pt x="19" y="18"/>
                      <a:pt x="19" y="18"/>
                      <a:pt x="19" y="18"/>
                    </a:cubicBezTo>
                    <a:cubicBezTo>
                      <a:pt x="19" y="18"/>
                      <a:pt x="19"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1" y="18"/>
                      <a:pt x="21" y="18"/>
                    </a:cubicBezTo>
                    <a:cubicBezTo>
                      <a:pt x="21" y="18"/>
                      <a:pt x="21" y="18"/>
                      <a:pt x="21" y="18"/>
                    </a:cubicBezTo>
                    <a:cubicBezTo>
                      <a:pt x="21" y="18"/>
                      <a:pt x="21" y="18"/>
                      <a:pt x="21" y="18"/>
                    </a:cubicBezTo>
                    <a:cubicBezTo>
                      <a:pt x="21" y="18"/>
                      <a:pt x="21" y="18"/>
                      <a:pt x="21" y="19"/>
                    </a:cubicBezTo>
                    <a:cubicBezTo>
                      <a:pt x="22" y="19"/>
                      <a:pt x="22" y="19"/>
                      <a:pt x="22" y="19"/>
                    </a:cubicBezTo>
                    <a:cubicBezTo>
                      <a:pt x="22" y="19"/>
                      <a:pt x="22" y="19"/>
                      <a:pt x="22" y="19"/>
                    </a:cubicBezTo>
                    <a:cubicBezTo>
                      <a:pt x="23" y="20"/>
                      <a:pt x="23" y="20"/>
                      <a:pt x="23" y="20"/>
                    </a:cubicBezTo>
                    <a:cubicBezTo>
                      <a:pt x="23" y="20"/>
                      <a:pt x="23" y="20"/>
                      <a:pt x="23" y="20"/>
                    </a:cubicBezTo>
                    <a:cubicBezTo>
                      <a:pt x="23"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6" y="19"/>
                      <a:pt x="26" y="18"/>
                    </a:cubicBezTo>
                    <a:cubicBezTo>
                      <a:pt x="26" y="18"/>
                      <a:pt x="26" y="17"/>
                      <a:pt x="26" y="16"/>
                    </a:cubicBezTo>
                    <a:cubicBezTo>
                      <a:pt x="27" y="16"/>
                      <a:pt x="27" y="16"/>
                      <a:pt x="27" y="15"/>
                    </a:cubicBezTo>
                    <a:cubicBezTo>
                      <a:pt x="28" y="15"/>
                      <a:pt x="28" y="14"/>
                      <a:pt x="29" y="14"/>
                    </a:cubicBezTo>
                    <a:cubicBezTo>
                      <a:pt x="29" y="14"/>
                      <a:pt x="29" y="14"/>
                      <a:pt x="29" y="14"/>
                    </a:cubicBezTo>
                    <a:cubicBezTo>
                      <a:pt x="29" y="14"/>
                      <a:pt x="29" y="14"/>
                      <a:pt x="29" y="14"/>
                    </a:cubicBezTo>
                    <a:cubicBezTo>
                      <a:pt x="29" y="14"/>
                      <a:pt x="29" y="14"/>
                      <a:pt x="29" y="14"/>
                    </a:cubicBezTo>
                    <a:cubicBezTo>
                      <a:pt x="29" y="14"/>
                      <a:pt x="29" y="13"/>
                      <a:pt x="29" y="13"/>
                    </a:cubicBezTo>
                    <a:cubicBezTo>
                      <a:pt x="29" y="13"/>
                      <a:pt x="29" y="13"/>
                      <a:pt x="30" y="13"/>
                    </a:cubicBezTo>
                    <a:cubicBezTo>
                      <a:pt x="30" y="13"/>
                      <a:pt x="30" y="13"/>
                      <a:pt x="30" y="13"/>
                    </a:cubicBezTo>
                    <a:cubicBezTo>
                      <a:pt x="30" y="13"/>
                      <a:pt x="30" y="13"/>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1"/>
                      <a:pt x="30" y="11"/>
                    </a:cubicBezTo>
                    <a:cubicBezTo>
                      <a:pt x="30" y="11"/>
                      <a:pt x="30" y="11"/>
                      <a:pt x="29" y="11"/>
                    </a:cubicBezTo>
                    <a:cubicBezTo>
                      <a:pt x="29" y="10"/>
                      <a:pt x="29" y="10"/>
                      <a:pt x="29" y="10"/>
                    </a:cubicBezTo>
                    <a:cubicBezTo>
                      <a:pt x="29" y="10"/>
                      <a:pt x="29" y="10"/>
                      <a:pt x="29" y="9"/>
                    </a:cubicBezTo>
                    <a:cubicBezTo>
                      <a:pt x="28" y="9"/>
                      <a:pt x="28" y="9"/>
                      <a:pt x="28" y="9"/>
                    </a:cubicBezTo>
                    <a:cubicBezTo>
                      <a:pt x="28" y="8"/>
                      <a:pt x="28" y="8"/>
                      <a:pt x="28" y="8"/>
                    </a:cubicBezTo>
                    <a:cubicBezTo>
                      <a:pt x="28" y="8"/>
                      <a:pt x="28" y="7"/>
                      <a:pt x="28" y="7"/>
                    </a:cubicBezTo>
                    <a:cubicBezTo>
                      <a:pt x="28" y="7"/>
                      <a:pt x="28" y="7"/>
                      <a:pt x="27" y="7"/>
                    </a:cubicBezTo>
                    <a:cubicBezTo>
                      <a:pt x="27" y="7"/>
                      <a:pt x="27" y="6"/>
                      <a:pt x="27" y="6"/>
                    </a:cubicBezTo>
                    <a:cubicBezTo>
                      <a:pt x="27" y="6"/>
                      <a:pt x="27" y="6"/>
                      <a:pt x="27" y="6"/>
                    </a:cubicBezTo>
                    <a:cubicBezTo>
                      <a:pt x="26" y="6"/>
                      <a:pt x="26" y="6"/>
                      <a:pt x="26" y="6"/>
                    </a:cubicBezTo>
                    <a:cubicBezTo>
                      <a:pt x="26" y="5"/>
                      <a:pt x="26" y="5"/>
                      <a:pt x="25" y="5"/>
                    </a:cubicBezTo>
                    <a:cubicBezTo>
                      <a:pt x="25" y="5"/>
                      <a:pt x="25" y="4"/>
                      <a:pt x="24" y="4"/>
                    </a:cubicBezTo>
                    <a:cubicBezTo>
                      <a:pt x="24" y="4"/>
                      <a:pt x="24" y="4"/>
                      <a:pt x="24" y="4"/>
                    </a:cubicBezTo>
                    <a:cubicBezTo>
                      <a:pt x="23" y="4"/>
                      <a:pt x="23" y="3"/>
                      <a:pt x="23" y="3"/>
                    </a:cubicBezTo>
                    <a:cubicBezTo>
                      <a:pt x="23" y="3"/>
                      <a:pt x="22" y="3"/>
                      <a:pt x="22" y="3"/>
                    </a:cubicBezTo>
                    <a:cubicBezTo>
                      <a:pt x="22" y="3"/>
                      <a:pt x="22" y="3"/>
                      <a:pt x="21" y="2"/>
                    </a:cubicBezTo>
                    <a:cubicBezTo>
                      <a:pt x="21" y="2"/>
                      <a:pt x="21" y="2"/>
                      <a:pt x="21" y="2"/>
                    </a:cubicBezTo>
                    <a:cubicBezTo>
                      <a:pt x="21" y="2"/>
                      <a:pt x="20" y="2"/>
                      <a:pt x="20" y="2"/>
                    </a:cubicBezTo>
                    <a:cubicBezTo>
                      <a:pt x="20" y="1"/>
                      <a:pt x="20" y="1"/>
                      <a:pt x="19" y="1"/>
                    </a:cubicBezTo>
                    <a:cubicBezTo>
                      <a:pt x="19" y="1"/>
                      <a:pt x="19" y="1"/>
                      <a:pt x="19" y="1"/>
                    </a:cubicBezTo>
                    <a:cubicBezTo>
                      <a:pt x="18" y="0"/>
                      <a:pt x="18" y="0"/>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8" name="Freeform 152">
                <a:extLst>
                  <a:ext uri="{FF2B5EF4-FFF2-40B4-BE49-F238E27FC236}">
                    <a16:creationId xmlns:a16="http://schemas.microsoft.com/office/drawing/2014/main" id="{501C5D8C-3F34-314F-8619-2FF64A021C47}"/>
                  </a:ext>
                </a:extLst>
              </p:cNvPr>
              <p:cNvSpPr>
                <a:spLocks noEditPoints="1"/>
              </p:cNvSpPr>
              <p:nvPr/>
            </p:nvSpPr>
            <p:spPr bwMode="auto">
              <a:xfrm>
                <a:off x="3746" y="733"/>
                <a:ext cx="33" cy="23"/>
              </a:xfrm>
              <a:custGeom>
                <a:avLst/>
                <a:gdLst>
                  <a:gd name="T0" fmla="*/ 23 w 31"/>
                  <a:gd name="T1" fmla="*/ 19 h 22"/>
                  <a:gd name="T2" fmla="*/ 24 w 31"/>
                  <a:gd name="T3" fmla="*/ 20 h 22"/>
                  <a:gd name="T4" fmla="*/ 24 w 31"/>
                  <a:gd name="T5" fmla="*/ 20 h 22"/>
                  <a:gd name="T6" fmla="*/ 21 w 31"/>
                  <a:gd name="T7" fmla="*/ 18 h 22"/>
                  <a:gd name="T8" fmla="*/ 21 w 31"/>
                  <a:gd name="T9" fmla="*/ 19 h 22"/>
                  <a:gd name="T10" fmla="*/ 22 w 31"/>
                  <a:gd name="T11" fmla="*/ 20 h 22"/>
                  <a:gd name="T12" fmla="*/ 22 w 31"/>
                  <a:gd name="T13" fmla="*/ 19 h 22"/>
                  <a:gd name="T14" fmla="*/ 22 w 31"/>
                  <a:gd name="T15" fmla="*/ 19 h 22"/>
                  <a:gd name="T16" fmla="*/ 21 w 31"/>
                  <a:gd name="T17" fmla="*/ 18 h 22"/>
                  <a:gd name="T18" fmla="*/ 21 w 31"/>
                  <a:gd name="T19" fmla="*/ 18 h 22"/>
                  <a:gd name="T20" fmla="*/ 21 w 31"/>
                  <a:gd name="T21" fmla="*/ 18 h 22"/>
                  <a:gd name="T22" fmla="*/ 28 w 31"/>
                  <a:gd name="T23" fmla="*/ 19 h 22"/>
                  <a:gd name="T24" fmla="*/ 28 w 31"/>
                  <a:gd name="T25" fmla="*/ 22 h 22"/>
                  <a:gd name="T26" fmla="*/ 29 w 31"/>
                  <a:gd name="T27" fmla="*/ 20 h 22"/>
                  <a:gd name="T28" fmla="*/ 29 w 31"/>
                  <a:gd name="T29" fmla="*/ 19 h 22"/>
                  <a:gd name="T30" fmla="*/ 29 w 31"/>
                  <a:gd name="T31" fmla="*/ 19 h 22"/>
                  <a:gd name="T32" fmla="*/ 29 w 31"/>
                  <a:gd name="T33" fmla="*/ 19 h 22"/>
                  <a:gd name="T34" fmla="*/ 29 w 31"/>
                  <a:gd name="T35" fmla="*/ 19 h 22"/>
                  <a:gd name="T36" fmla="*/ 29 w 31"/>
                  <a:gd name="T37" fmla="*/ 18 h 22"/>
                  <a:gd name="T38" fmla="*/ 29 w 31"/>
                  <a:gd name="T39" fmla="*/ 18 h 22"/>
                  <a:gd name="T40" fmla="*/ 29 w 31"/>
                  <a:gd name="T41" fmla="*/ 18 h 22"/>
                  <a:gd name="T42" fmla="*/ 30 w 31"/>
                  <a:gd name="T43" fmla="*/ 17 h 22"/>
                  <a:gd name="T44" fmla="*/ 30 w 31"/>
                  <a:gd name="T45" fmla="*/ 17 h 22"/>
                  <a:gd name="T46" fmla="*/ 30 w 31"/>
                  <a:gd name="T47" fmla="*/ 16 h 22"/>
                  <a:gd name="T48" fmla="*/ 18 w 31"/>
                  <a:gd name="T49" fmla="*/ 0 h 22"/>
                  <a:gd name="T50" fmla="*/ 13 w 31"/>
                  <a:gd name="T51" fmla="*/ 3 h 22"/>
                  <a:gd name="T52" fmla="*/ 9 w 31"/>
                  <a:gd name="T53" fmla="*/ 4 h 22"/>
                  <a:gd name="T54" fmla="*/ 9 w 31"/>
                  <a:gd name="T55" fmla="*/ 4 h 22"/>
                  <a:gd name="T56" fmla="*/ 9 w 31"/>
                  <a:gd name="T57" fmla="*/ 4 h 22"/>
                  <a:gd name="T58" fmla="*/ 8 w 31"/>
                  <a:gd name="T59" fmla="*/ 3 h 22"/>
                  <a:gd name="T60" fmla="*/ 7 w 31"/>
                  <a:gd name="T61" fmla="*/ 3 h 22"/>
                  <a:gd name="T62" fmla="*/ 7 w 31"/>
                  <a:gd name="T63" fmla="*/ 3 h 22"/>
                  <a:gd name="T64" fmla="*/ 6 w 31"/>
                  <a:gd name="T65" fmla="*/ 3 h 22"/>
                  <a:gd name="T66" fmla="*/ 0 w 31"/>
                  <a:gd name="T67" fmla="*/ 5 h 22"/>
                  <a:gd name="T68" fmla="*/ 1 w 31"/>
                  <a:gd name="T69" fmla="*/ 5 h 22"/>
                  <a:gd name="T70" fmla="*/ 3 w 31"/>
                  <a:gd name="T71" fmla="*/ 5 h 22"/>
                  <a:gd name="T72" fmla="*/ 7 w 31"/>
                  <a:gd name="T73" fmla="*/ 4 h 22"/>
                  <a:gd name="T74" fmla="*/ 11 w 31"/>
                  <a:gd name="T75" fmla="*/ 4 h 22"/>
                  <a:gd name="T76" fmla="*/ 18 w 31"/>
                  <a:gd name="T77" fmla="*/ 2 h 22"/>
                  <a:gd name="T78" fmla="*/ 20 w 31"/>
                  <a:gd name="T79" fmla="*/ 1 h 22"/>
                  <a:gd name="T80" fmla="*/ 23 w 31"/>
                  <a:gd name="T81" fmla="*/ 3 h 22"/>
                  <a:gd name="T82" fmla="*/ 26 w 31"/>
                  <a:gd name="T83" fmla="*/ 5 h 22"/>
                  <a:gd name="T84" fmla="*/ 29 w 31"/>
                  <a:gd name="T85" fmla="*/ 7 h 22"/>
                  <a:gd name="T86" fmla="*/ 30 w 31"/>
                  <a:gd name="T87" fmla="*/ 8 h 22"/>
                  <a:gd name="T88" fmla="*/ 30 w 31"/>
                  <a:gd name="T89" fmla="*/ 8 h 22"/>
                  <a:gd name="T90" fmla="*/ 30 w 31"/>
                  <a:gd name="T91" fmla="*/ 7 h 22"/>
                  <a:gd name="T92" fmla="*/ 30 w 31"/>
                  <a:gd name="T93" fmla="*/ 7 h 22"/>
                  <a:gd name="T94" fmla="*/ 30 w 31"/>
                  <a:gd name="T95" fmla="*/ 7 h 22"/>
                  <a:gd name="T96" fmla="*/ 28 w 31"/>
                  <a:gd name="T97" fmla="*/ 5 h 22"/>
                  <a:gd name="T98" fmla="*/ 25 w 31"/>
                  <a:gd name="T99" fmla="*/ 3 h 22"/>
                  <a:gd name="T100" fmla="*/ 22 w 31"/>
                  <a:gd name="T10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22">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20"/>
                    </a:cubicBezTo>
                    <a:cubicBezTo>
                      <a:pt x="24" y="20"/>
                      <a:pt x="24" y="20"/>
                      <a:pt x="24" y="20"/>
                    </a:cubicBezTo>
                    <a:cubicBezTo>
                      <a:pt x="24" y="20"/>
                      <a:pt x="24" y="20"/>
                      <a:pt x="24" y="20"/>
                    </a:cubicBezTo>
                    <a:cubicBezTo>
                      <a:pt x="25" y="21"/>
                      <a:pt x="25" y="21"/>
                      <a:pt x="25" y="21"/>
                    </a:cubicBezTo>
                    <a:cubicBezTo>
                      <a:pt x="25" y="21"/>
                      <a:pt x="25" y="21"/>
                      <a:pt x="24" y="20"/>
                    </a:cubicBezTo>
                    <a:cubicBezTo>
                      <a:pt x="24" y="20"/>
                      <a:pt x="24" y="20"/>
                      <a:pt x="24" y="20"/>
                    </a:cubicBezTo>
                    <a:cubicBezTo>
                      <a:pt x="24" y="20"/>
                      <a:pt x="24" y="20"/>
                      <a:pt x="23" y="20"/>
                    </a:cubicBezTo>
                    <a:cubicBezTo>
                      <a:pt x="23" y="19"/>
                      <a:pt x="23" y="19"/>
                      <a:pt x="23" y="19"/>
                    </a:cubicBezTo>
                    <a:moveTo>
                      <a:pt x="21" y="18"/>
                    </a:moveTo>
                    <a:cubicBezTo>
                      <a:pt x="21" y="18"/>
                      <a:pt x="21" y="18"/>
                      <a:pt x="21" y="18"/>
                    </a:cubicBezTo>
                    <a:cubicBezTo>
                      <a:pt x="21" y="18"/>
                      <a:pt x="21" y="18"/>
                      <a:pt x="21" y="18"/>
                    </a:cubicBezTo>
                    <a:cubicBezTo>
                      <a:pt x="21" y="18"/>
                      <a:pt x="21" y="18"/>
                      <a:pt x="21" y="18"/>
                    </a:cubicBezTo>
                    <a:cubicBezTo>
                      <a:pt x="21" y="18"/>
                      <a:pt x="21" y="18"/>
                      <a:pt x="21" y="18"/>
                    </a:cubicBezTo>
                    <a:cubicBezTo>
                      <a:pt x="21" y="19"/>
                      <a:pt x="21" y="19"/>
                      <a:pt x="21" y="19"/>
                    </a:cubicBezTo>
                    <a:cubicBezTo>
                      <a:pt x="21" y="19"/>
                      <a:pt x="21" y="19"/>
                      <a:pt x="21" y="19"/>
                    </a:cubicBezTo>
                    <a:cubicBezTo>
                      <a:pt x="21" y="19"/>
                      <a:pt x="22" y="19"/>
                      <a:pt x="22" y="19"/>
                    </a:cubicBezTo>
                    <a:cubicBezTo>
                      <a:pt x="22" y="19"/>
                      <a:pt x="22" y="20"/>
                      <a:pt x="22" y="20"/>
                    </a:cubicBezTo>
                    <a:cubicBezTo>
                      <a:pt x="22" y="20"/>
                      <a:pt x="22" y="20"/>
                      <a:pt x="22" y="20"/>
                    </a:cubicBezTo>
                    <a:cubicBezTo>
                      <a:pt x="22" y="20"/>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8"/>
                      <a:pt x="21" y="18"/>
                      <a:pt x="21" y="18"/>
                    </a:cubicBezTo>
                    <a:moveTo>
                      <a:pt x="21" y="18"/>
                    </a:move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moveTo>
                      <a:pt x="31" y="15"/>
                    </a:moveTo>
                    <a:cubicBezTo>
                      <a:pt x="30" y="15"/>
                      <a:pt x="30" y="16"/>
                      <a:pt x="29" y="16"/>
                    </a:cubicBezTo>
                    <a:cubicBezTo>
                      <a:pt x="29" y="17"/>
                      <a:pt x="29" y="17"/>
                      <a:pt x="28" y="17"/>
                    </a:cubicBezTo>
                    <a:cubicBezTo>
                      <a:pt x="28" y="18"/>
                      <a:pt x="28" y="19"/>
                      <a:pt x="28" y="19"/>
                    </a:cubicBezTo>
                    <a:cubicBezTo>
                      <a:pt x="28" y="20"/>
                      <a:pt x="27" y="21"/>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1"/>
                    </a:cubicBezTo>
                    <a:cubicBezTo>
                      <a:pt x="28" y="21"/>
                      <a:pt x="29" y="21"/>
                      <a:pt x="29" y="21"/>
                    </a:cubicBezTo>
                    <a:cubicBezTo>
                      <a:pt x="29" y="20"/>
                      <a:pt x="29" y="20"/>
                      <a:pt x="29"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6"/>
                      <a:pt x="30" y="16"/>
                      <a:pt x="30" y="16"/>
                    </a:cubicBezTo>
                    <a:cubicBezTo>
                      <a:pt x="30" y="16"/>
                      <a:pt x="30" y="16"/>
                      <a:pt x="30" y="16"/>
                    </a:cubicBezTo>
                    <a:cubicBezTo>
                      <a:pt x="30" y="16"/>
                      <a:pt x="30" y="16"/>
                      <a:pt x="30" y="16"/>
                    </a:cubicBezTo>
                    <a:cubicBezTo>
                      <a:pt x="30" y="15"/>
                      <a:pt x="30" y="15"/>
                      <a:pt x="31" y="15"/>
                    </a:cubicBezTo>
                    <a:moveTo>
                      <a:pt x="19" y="0"/>
                    </a:moveTo>
                    <a:cubicBezTo>
                      <a:pt x="19" y="0"/>
                      <a:pt x="19" y="0"/>
                      <a:pt x="18" y="0"/>
                    </a:cubicBezTo>
                    <a:cubicBezTo>
                      <a:pt x="18" y="0"/>
                      <a:pt x="18" y="0"/>
                      <a:pt x="18" y="0"/>
                    </a:cubicBezTo>
                    <a:cubicBezTo>
                      <a:pt x="17" y="1"/>
                      <a:pt x="17" y="1"/>
                      <a:pt x="17" y="1"/>
                    </a:cubicBezTo>
                    <a:cubicBezTo>
                      <a:pt x="17" y="1"/>
                      <a:pt x="17" y="1"/>
                      <a:pt x="17" y="1"/>
                    </a:cubicBezTo>
                    <a:cubicBezTo>
                      <a:pt x="16" y="1"/>
                      <a:pt x="16" y="2"/>
                      <a:pt x="15" y="2"/>
                    </a:cubicBezTo>
                    <a:cubicBezTo>
                      <a:pt x="15" y="2"/>
                      <a:pt x="14" y="3"/>
                      <a:pt x="13" y="3"/>
                    </a:cubicBezTo>
                    <a:cubicBezTo>
                      <a:pt x="12" y="3"/>
                      <a:pt x="12" y="3"/>
                      <a:pt x="11" y="3"/>
                    </a:cubicBezTo>
                    <a:cubicBezTo>
                      <a:pt x="10" y="4"/>
                      <a:pt x="10"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8" y="4"/>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6" y="3"/>
                    </a:cubicBezTo>
                    <a:cubicBezTo>
                      <a:pt x="5" y="3"/>
                      <a:pt x="5" y="3"/>
                      <a:pt x="4" y="3"/>
                    </a:cubicBezTo>
                    <a:cubicBezTo>
                      <a:pt x="4" y="4"/>
                      <a:pt x="4" y="4"/>
                      <a:pt x="3" y="4"/>
                    </a:cubicBezTo>
                    <a:cubicBezTo>
                      <a:pt x="3" y="4"/>
                      <a:pt x="2" y="4"/>
                      <a:pt x="2" y="5"/>
                    </a:cubicBezTo>
                    <a:cubicBezTo>
                      <a:pt x="1" y="5"/>
                      <a:pt x="1"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2" y="6"/>
                    </a:cubicBezTo>
                    <a:cubicBezTo>
                      <a:pt x="2" y="5"/>
                      <a:pt x="2" y="5"/>
                      <a:pt x="3" y="5"/>
                    </a:cubicBezTo>
                    <a:cubicBezTo>
                      <a:pt x="3" y="5"/>
                      <a:pt x="4" y="5"/>
                      <a:pt x="4" y="5"/>
                    </a:cubicBezTo>
                    <a:cubicBezTo>
                      <a:pt x="4" y="5"/>
                      <a:pt x="5" y="4"/>
                      <a:pt x="5" y="4"/>
                    </a:cubicBezTo>
                    <a:cubicBezTo>
                      <a:pt x="5" y="4"/>
                      <a:pt x="6" y="4"/>
                      <a:pt x="6" y="4"/>
                    </a:cubicBezTo>
                    <a:cubicBezTo>
                      <a:pt x="6" y="4"/>
                      <a:pt x="7" y="4"/>
                      <a:pt x="7" y="4"/>
                    </a:cubicBezTo>
                    <a:cubicBezTo>
                      <a:pt x="7" y="4"/>
                      <a:pt x="8" y="4"/>
                      <a:pt x="8" y="4"/>
                    </a:cubicBezTo>
                    <a:cubicBezTo>
                      <a:pt x="8" y="4"/>
                      <a:pt x="8" y="4"/>
                      <a:pt x="9" y="5"/>
                    </a:cubicBezTo>
                    <a:cubicBezTo>
                      <a:pt x="9" y="5"/>
                      <a:pt x="9" y="5"/>
                      <a:pt x="9" y="5"/>
                    </a:cubicBezTo>
                    <a:cubicBezTo>
                      <a:pt x="10" y="5"/>
                      <a:pt x="10" y="5"/>
                      <a:pt x="11" y="4"/>
                    </a:cubicBezTo>
                    <a:cubicBezTo>
                      <a:pt x="12" y="4"/>
                      <a:pt x="13" y="4"/>
                      <a:pt x="13" y="4"/>
                    </a:cubicBezTo>
                    <a:cubicBezTo>
                      <a:pt x="14" y="4"/>
                      <a:pt x="15" y="3"/>
                      <a:pt x="16" y="3"/>
                    </a:cubicBezTo>
                    <a:cubicBezTo>
                      <a:pt x="16" y="3"/>
                      <a:pt x="17" y="2"/>
                      <a:pt x="17" y="2"/>
                    </a:cubicBezTo>
                    <a:cubicBezTo>
                      <a:pt x="17" y="2"/>
                      <a:pt x="17" y="2"/>
                      <a:pt x="18" y="2"/>
                    </a:cubicBezTo>
                    <a:cubicBezTo>
                      <a:pt x="18" y="1"/>
                      <a:pt x="18" y="1"/>
                      <a:pt x="18" y="1"/>
                    </a:cubicBezTo>
                    <a:cubicBezTo>
                      <a:pt x="18" y="1"/>
                      <a:pt x="18" y="1"/>
                      <a:pt x="18" y="1"/>
                    </a:cubicBezTo>
                    <a:cubicBezTo>
                      <a:pt x="19" y="1"/>
                      <a:pt x="19" y="1"/>
                      <a:pt x="19" y="1"/>
                    </a:cubicBezTo>
                    <a:cubicBezTo>
                      <a:pt x="19" y="1"/>
                      <a:pt x="20" y="1"/>
                      <a:pt x="20" y="1"/>
                    </a:cubicBezTo>
                    <a:cubicBezTo>
                      <a:pt x="20" y="1"/>
                      <a:pt x="20" y="1"/>
                      <a:pt x="21" y="2"/>
                    </a:cubicBezTo>
                    <a:cubicBezTo>
                      <a:pt x="21" y="2"/>
                      <a:pt x="21" y="2"/>
                      <a:pt x="21" y="2"/>
                    </a:cubicBezTo>
                    <a:cubicBezTo>
                      <a:pt x="22" y="2"/>
                      <a:pt x="22" y="2"/>
                      <a:pt x="22" y="3"/>
                    </a:cubicBezTo>
                    <a:cubicBezTo>
                      <a:pt x="22" y="3"/>
                      <a:pt x="23" y="3"/>
                      <a:pt x="23" y="3"/>
                    </a:cubicBezTo>
                    <a:cubicBezTo>
                      <a:pt x="23" y="3"/>
                      <a:pt x="23" y="3"/>
                      <a:pt x="23" y="3"/>
                    </a:cubicBezTo>
                    <a:cubicBezTo>
                      <a:pt x="24" y="4"/>
                      <a:pt x="24" y="4"/>
                      <a:pt x="24" y="4"/>
                    </a:cubicBezTo>
                    <a:cubicBezTo>
                      <a:pt x="24" y="4"/>
                      <a:pt x="25" y="4"/>
                      <a:pt x="25" y="4"/>
                    </a:cubicBezTo>
                    <a:cubicBezTo>
                      <a:pt x="25" y="4"/>
                      <a:pt x="25" y="5"/>
                      <a:pt x="26" y="5"/>
                    </a:cubicBezTo>
                    <a:cubicBezTo>
                      <a:pt x="26" y="5"/>
                      <a:pt x="26" y="5"/>
                      <a:pt x="26" y="5"/>
                    </a:cubicBezTo>
                    <a:cubicBezTo>
                      <a:pt x="27" y="5"/>
                      <a:pt x="27" y="6"/>
                      <a:pt x="27" y="6"/>
                    </a:cubicBezTo>
                    <a:cubicBezTo>
                      <a:pt x="28" y="6"/>
                      <a:pt x="28" y="6"/>
                      <a:pt x="28" y="7"/>
                    </a:cubicBezTo>
                    <a:cubicBezTo>
                      <a:pt x="28" y="7"/>
                      <a:pt x="28" y="7"/>
                      <a:pt x="29" y="7"/>
                    </a:cubicBezTo>
                    <a:cubicBezTo>
                      <a:pt x="29" y="7"/>
                      <a:pt x="29" y="7"/>
                      <a:pt x="29" y="7"/>
                    </a:cubicBezTo>
                    <a:cubicBezTo>
                      <a:pt x="29" y="7"/>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29" y="6"/>
                      <a:pt x="29" y="6"/>
                    </a:cubicBezTo>
                    <a:cubicBezTo>
                      <a:pt x="29" y="6"/>
                      <a:pt x="29" y="6"/>
                      <a:pt x="29" y="6"/>
                    </a:cubicBezTo>
                    <a:cubicBezTo>
                      <a:pt x="29" y="6"/>
                      <a:pt x="29" y="6"/>
                      <a:pt x="29" y="6"/>
                    </a:cubicBezTo>
                    <a:cubicBezTo>
                      <a:pt x="29" y="6"/>
                      <a:pt x="28" y="5"/>
                      <a:pt x="28" y="5"/>
                    </a:cubicBezTo>
                    <a:cubicBezTo>
                      <a:pt x="28" y="5"/>
                      <a:pt x="27" y="5"/>
                      <a:pt x="27" y="4"/>
                    </a:cubicBezTo>
                    <a:cubicBezTo>
                      <a:pt x="27" y="4"/>
                      <a:pt x="26" y="4"/>
                      <a:pt x="26" y="4"/>
                    </a:cubicBezTo>
                    <a:cubicBezTo>
                      <a:pt x="26" y="4"/>
                      <a:pt x="26" y="4"/>
                      <a:pt x="25" y="3"/>
                    </a:cubicBezTo>
                    <a:cubicBezTo>
                      <a:pt x="25" y="3"/>
                      <a:pt x="25" y="3"/>
                      <a:pt x="25" y="3"/>
                    </a:cubicBezTo>
                    <a:cubicBezTo>
                      <a:pt x="24" y="3"/>
                      <a:pt x="24" y="3"/>
                      <a:pt x="24" y="3"/>
                    </a:cubicBezTo>
                    <a:cubicBezTo>
                      <a:pt x="24" y="3"/>
                      <a:pt x="24" y="2"/>
                      <a:pt x="23" y="2"/>
                    </a:cubicBezTo>
                    <a:cubicBezTo>
                      <a:pt x="23" y="2"/>
                      <a:pt x="23" y="2"/>
                      <a:pt x="23" y="2"/>
                    </a:cubicBezTo>
                    <a:cubicBezTo>
                      <a:pt x="23" y="2"/>
                      <a:pt x="22" y="1"/>
                      <a:pt x="22" y="1"/>
                    </a:cubicBezTo>
                    <a:cubicBezTo>
                      <a:pt x="22" y="1"/>
                      <a:pt x="21" y="1"/>
                      <a:pt x="21" y="1"/>
                    </a:cubicBezTo>
                    <a:cubicBezTo>
                      <a:pt x="21" y="0"/>
                      <a:pt x="20"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49" name="Freeform 153">
                <a:extLst>
                  <a:ext uri="{FF2B5EF4-FFF2-40B4-BE49-F238E27FC236}">
                    <a16:creationId xmlns:a16="http://schemas.microsoft.com/office/drawing/2014/main" id="{6ECF366F-0E3E-584B-AE6A-38BF4B83728C}"/>
                  </a:ext>
                </a:extLst>
              </p:cNvPr>
              <p:cNvSpPr>
                <a:spLocks/>
              </p:cNvSpPr>
              <p:nvPr/>
            </p:nvSpPr>
            <p:spPr bwMode="auto">
              <a:xfrm>
                <a:off x="3903" y="770"/>
                <a:ext cx="80" cy="50"/>
              </a:xfrm>
              <a:custGeom>
                <a:avLst/>
                <a:gdLst>
                  <a:gd name="T0" fmla="*/ 49 w 75"/>
                  <a:gd name="T1" fmla="*/ 1 h 47"/>
                  <a:gd name="T2" fmla="*/ 43 w 75"/>
                  <a:gd name="T3" fmla="*/ 4 h 47"/>
                  <a:gd name="T4" fmla="*/ 42 w 75"/>
                  <a:gd name="T5" fmla="*/ 4 h 47"/>
                  <a:gd name="T6" fmla="*/ 40 w 75"/>
                  <a:gd name="T7" fmla="*/ 4 h 47"/>
                  <a:gd name="T8" fmla="*/ 36 w 75"/>
                  <a:gd name="T9" fmla="*/ 6 h 47"/>
                  <a:gd name="T10" fmla="*/ 34 w 75"/>
                  <a:gd name="T11" fmla="*/ 5 h 47"/>
                  <a:gd name="T12" fmla="*/ 28 w 75"/>
                  <a:gd name="T13" fmla="*/ 4 h 47"/>
                  <a:gd name="T14" fmla="*/ 23 w 75"/>
                  <a:gd name="T15" fmla="*/ 3 h 47"/>
                  <a:gd name="T16" fmla="*/ 22 w 75"/>
                  <a:gd name="T17" fmla="*/ 3 h 47"/>
                  <a:gd name="T18" fmla="*/ 20 w 75"/>
                  <a:gd name="T19" fmla="*/ 3 h 47"/>
                  <a:gd name="T20" fmla="*/ 17 w 75"/>
                  <a:gd name="T21" fmla="*/ 6 h 47"/>
                  <a:gd name="T22" fmla="*/ 13 w 75"/>
                  <a:gd name="T23" fmla="*/ 8 h 47"/>
                  <a:gd name="T24" fmla="*/ 10 w 75"/>
                  <a:gd name="T25" fmla="*/ 12 h 47"/>
                  <a:gd name="T26" fmla="*/ 4 w 75"/>
                  <a:gd name="T27" fmla="*/ 21 h 47"/>
                  <a:gd name="T28" fmla="*/ 1 w 75"/>
                  <a:gd name="T29" fmla="*/ 23 h 47"/>
                  <a:gd name="T30" fmla="*/ 0 w 75"/>
                  <a:gd name="T31" fmla="*/ 24 h 47"/>
                  <a:gd name="T32" fmla="*/ 1 w 75"/>
                  <a:gd name="T33" fmla="*/ 25 h 47"/>
                  <a:gd name="T34" fmla="*/ 3 w 75"/>
                  <a:gd name="T35" fmla="*/ 28 h 47"/>
                  <a:gd name="T36" fmla="*/ 6 w 75"/>
                  <a:gd name="T37" fmla="*/ 31 h 47"/>
                  <a:gd name="T38" fmla="*/ 7 w 75"/>
                  <a:gd name="T39" fmla="*/ 32 h 47"/>
                  <a:gd name="T40" fmla="*/ 7 w 75"/>
                  <a:gd name="T41" fmla="*/ 34 h 47"/>
                  <a:gd name="T42" fmla="*/ 7 w 75"/>
                  <a:gd name="T43" fmla="*/ 35 h 47"/>
                  <a:gd name="T44" fmla="*/ 7 w 75"/>
                  <a:gd name="T45" fmla="*/ 36 h 47"/>
                  <a:gd name="T46" fmla="*/ 12 w 75"/>
                  <a:gd name="T47" fmla="*/ 37 h 47"/>
                  <a:gd name="T48" fmla="*/ 17 w 75"/>
                  <a:gd name="T49" fmla="*/ 40 h 47"/>
                  <a:gd name="T50" fmla="*/ 17 w 75"/>
                  <a:gd name="T51" fmla="*/ 42 h 47"/>
                  <a:gd name="T52" fmla="*/ 19 w 75"/>
                  <a:gd name="T53" fmla="*/ 44 h 47"/>
                  <a:gd name="T54" fmla="*/ 19 w 75"/>
                  <a:gd name="T55" fmla="*/ 44 h 47"/>
                  <a:gd name="T56" fmla="*/ 19 w 75"/>
                  <a:gd name="T57" fmla="*/ 44 h 47"/>
                  <a:gd name="T58" fmla="*/ 19 w 75"/>
                  <a:gd name="T59" fmla="*/ 44 h 47"/>
                  <a:gd name="T60" fmla="*/ 20 w 75"/>
                  <a:gd name="T61" fmla="*/ 45 h 47"/>
                  <a:gd name="T62" fmla="*/ 21 w 75"/>
                  <a:gd name="T63" fmla="*/ 46 h 47"/>
                  <a:gd name="T64" fmla="*/ 23 w 75"/>
                  <a:gd name="T65" fmla="*/ 46 h 47"/>
                  <a:gd name="T66" fmla="*/ 29 w 75"/>
                  <a:gd name="T67" fmla="*/ 47 h 47"/>
                  <a:gd name="T68" fmla="*/ 30 w 75"/>
                  <a:gd name="T69" fmla="*/ 47 h 47"/>
                  <a:gd name="T70" fmla="*/ 34 w 75"/>
                  <a:gd name="T71" fmla="*/ 47 h 47"/>
                  <a:gd name="T72" fmla="*/ 40 w 75"/>
                  <a:gd name="T73" fmla="*/ 47 h 47"/>
                  <a:gd name="T74" fmla="*/ 44 w 75"/>
                  <a:gd name="T75" fmla="*/ 46 h 47"/>
                  <a:gd name="T76" fmla="*/ 53 w 75"/>
                  <a:gd name="T77" fmla="*/ 43 h 47"/>
                  <a:gd name="T78" fmla="*/ 57 w 75"/>
                  <a:gd name="T79" fmla="*/ 43 h 47"/>
                  <a:gd name="T80" fmla="*/ 62 w 75"/>
                  <a:gd name="T81" fmla="*/ 45 h 47"/>
                  <a:gd name="T82" fmla="*/ 65 w 75"/>
                  <a:gd name="T83" fmla="*/ 46 h 47"/>
                  <a:gd name="T84" fmla="*/ 66 w 75"/>
                  <a:gd name="T85" fmla="*/ 47 h 47"/>
                  <a:gd name="T86" fmla="*/ 66 w 75"/>
                  <a:gd name="T87" fmla="*/ 45 h 47"/>
                  <a:gd name="T88" fmla="*/ 68 w 75"/>
                  <a:gd name="T89" fmla="*/ 39 h 47"/>
                  <a:gd name="T90" fmla="*/ 74 w 75"/>
                  <a:gd name="T91" fmla="*/ 35 h 47"/>
                  <a:gd name="T92" fmla="*/ 73 w 75"/>
                  <a:gd name="T93" fmla="*/ 30 h 47"/>
                  <a:gd name="T94" fmla="*/ 72 w 75"/>
                  <a:gd name="T95" fmla="*/ 30 h 47"/>
                  <a:gd name="T96" fmla="*/ 70 w 75"/>
                  <a:gd name="T97" fmla="*/ 31 h 47"/>
                  <a:gd name="T98" fmla="*/ 67 w 75"/>
                  <a:gd name="T99" fmla="*/ 32 h 47"/>
                  <a:gd name="T100" fmla="*/ 64 w 75"/>
                  <a:gd name="T101" fmla="*/ 29 h 47"/>
                  <a:gd name="T102" fmla="*/ 64 w 75"/>
                  <a:gd name="T103" fmla="*/ 29 h 47"/>
                  <a:gd name="T104" fmla="*/ 64 w 75"/>
                  <a:gd name="T105" fmla="*/ 29 h 47"/>
                  <a:gd name="T106" fmla="*/ 63 w 75"/>
                  <a:gd name="T107" fmla="*/ 29 h 47"/>
                  <a:gd name="T108" fmla="*/ 63 w 75"/>
                  <a:gd name="T109" fmla="*/ 29 h 47"/>
                  <a:gd name="T110" fmla="*/ 63 w 75"/>
                  <a:gd name="T111" fmla="*/ 28 h 47"/>
                  <a:gd name="T112" fmla="*/ 62 w 75"/>
                  <a:gd name="T113" fmla="*/ 26 h 47"/>
                  <a:gd name="T114" fmla="*/ 62 w 75"/>
                  <a:gd name="T115" fmla="*/ 23 h 47"/>
                  <a:gd name="T116" fmla="*/ 63 w 75"/>
                  <a:gd name="T117" fmla="*/ 20 h 47"/>
                  <a:gd name="T118" fmla="*/ 62 w 75"/>
                  <a:gd name="T119" fmla="*/ 17 h 47"/>
                  <a:gd name="T120" fmla="*/ 56 w 75"/>
                  <a:gd name="T121" fmla="*/ 8 h 47"/>
                  <a:gd name="T122" fmla="*/ 53 w 75"/>
                  <a:gd name="T123"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 h="47">
                    <a:moveTo>
                      <a:pt x="52" y="0"/>
                    </a:moveTo>
                    <a:cubicBezTo>
                      <a:pt x="51" y="0"/>
                      <a:pt x="51" y="0"/>
                      <a:pt x="50" y="0"/>
                    </a:cubicBezTo>
                    <a:cubicBezTo>
                      <a:pt x="50" y="1"/>
                      <a:pt x="49" y="1"/>
                      <a:pt x="49" y="1"/>
                    </a:cubicBezTo>
                    <a:cubicBezTo>
                      <a:pt x="49" y="1"/>
                      <a:pt x="49" y="1"/>
                      <a:pt x="49" y="1"/>
                    </a:cubicBezTo>
                    <a:cubicBezTo>
                      <a:pt x="49" y="1"/>
                      <a:pt x="49" y="1"/>
                      <a:pt x="49" y="1"/>
                    </a:cubicBezTo>
                    <a:cubicBezTo>
                      <a:pt x="48" y="2"/>
                      <a:pt x="48" y="2"/>
                      <a:pt x="48" y="2"/>
                    </a:cubicBezTo>
                    <a:cubicBezTo>
                      <a:pt x="47" y="3"/>
                      <a:pt x="47" y="3"/>
                      <a:pt x="46" y="3"/>
                    </a:cubicBezTo>
                    <a:cubicBezTo>
                      <a:pt x="46" y="3"/>
                      <a:pt x="45" y="4"/>
                      <a:pt x="45" y="4"/>
                    </a:cubicBezTo>
                    <a:cubicBezTo>
                      <a:pt x="44" y="4"/>
                      <a:pt x="44" y="4"/>
                      <a:pt x="43" y="4"/>
                    </a:cubicBezTo>
                    <a:cubicBezTo>
                      <a:pt x="43" y="4"/>
                      <a:pt x="43" y="4"/>
                      <a:pt x="43" y="4"/>
                    </a:cubicBezTo>
                    <a:cubicBezTo>
                      <a:pt x="43" y="4"/>
                      <a:pt x="43" y="4"/>
                      <a:pt x="43" y="4"/>
                    </a:cubicBezTo>
                    <a:cubicBezTo>
                      <a:pt x="43" y="4"/>
                      <a:pt x="43" y="4"/>
                      <a:pt x="42" y="4"/>
                    </a:cubicBezTo>
                    <a:cubicBezTo>
                      <a:pt x="42" y="4"/>
                      <a:pt x="42" y="4"/>
                      <a:pt x="42" y="4"/>
                    </a:cubicBezTo>
                    <a:cubicBezTo>
                      <a:pt x="42" y="4"/>
                      <a:pt x="42" y="4"/>
                      <a:pt x="42" y="4"/>
                    </a:cubicBezTo>
                    <a:cubicBezTo>
                      <a:pt x="42" y="4"/>
                      <a:pt x="42" y="4"/>
                      <a:pt x="42" y="4"/>
                    </a:cubicBezTo>
                    <a:cubicBezTo>
                      <a:pt x="42"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39" y="5"/>
                      <a:pt x="39" y="5"/>
                      <a:pt x="39" y="5"/>
                    </a:cubicBezTo>
                    <a:cubicBezTo>
                      <a:pt x="39" y="5"/>
                      <a:pt x="38" y="5"/>
                      <a:pt x="38" y="5"/>
                    </a:cubicBezTo>
                    <a:cubicBezTo>
                      <a:pt x="38" y="6"/>
                      <a:pt x="38" y="6"/>
                      <a:pt x="37" y="6"/>
                    </a:cubicBezTo>
                    <a:cubicBezTo>
                      <a:pt x="37" y="6"/>
                      <a:pt x="37" y="6"/>
                      <a:pt x="36" y="6"/>
                    </a:cubicBezTo>
                    <a:cubicBezTo>
                      <a:pt x="36" y="6"/>
                      <a:pt x="36" y="6"/>
                      <a:pt x="36" y="6"/>
                    </a:cubicBezTo>
                    <a:cubicBezTo>
                      <a:pt x="36" y="6"/>
                      <a:pt x="36" y="6"/>
                      <a:pt x="36" y="6"/>
                    </a:cubicBezTo>
                    <a:cubicBezTo>
                      <a:pt x="36" y="6"/>
                      <a:pt x="36" y="6"/>
                      <a:pt x="35" y="6"/>
                    </a:cubicBezTo>
                    <a:cubicBezTo>
                      <a:pt x="35" y="5"/>
                      <a:pt x="35" y="5"/>
                      <a:pt x="35" y="5"/>
                    </a:cubicBezTo>
                    <a:cubicBezTo>
                      <a:pt x="35" y="5"/>
                      <a:pt x="35" y="5"/>
                      <a:pt x="34" y="5"/>
                    </a:cubicBezTo>
                    <a:cubicBezTo>
                      <a:pt x="34" y="5"/>
                      <a:pt x="34" y="5"/>
                      <a:pt x="33" y="4"/>
                    </a:cubicBezTo>
                    <a:cubicBezTo>
                      <a:pt x="33" y="4"/>
                      <a:pt x="32" y="4"/>
                      <a:pt x="32" y="4"/>
                    </a:cubicBezTo>
                    <a:cubicBezTo>
                      <a:pt x="32" y="4"/>
                      <a:pt x="31" y="4"/>
                      <a:pt x="31" y="4"/>
                    </a:cubicBezTo>
                    <a:cubicBezTo>
                      <a:pt x="30" y="4"/>
                      <a:pt x="30" y="4"/>
                      <a:pt x="30" y="4"/>
                    </a:cubicBezTo>
                    <a:cubicBezTo>
                      <a:pt x="29" y="4"/>
                      <a:pt x="29" y="4"/>
                      <a:pt x="28" y="4"/>
                    </a:cubicBezTo>
                    <a:cubicBezTo>
                      <a:pt x="28" y="4"/>
                      <a:pt x="28" y="4"/>
                      <a:pt x="27" y="3"/>
                    </a:cubicBezTo>
                    <a:cubicBezTo>
                      <a:pt x="27" y="3"/>
                      <a:pt x="26" y="3"/>
                      <a:pt x="26" y="3"/>
                    </a:cubicBezTo>
                    <a:cubicBezTo>
                      <a:pt x="25" y="3"/>
                      <a:pt x="25" y="3"/>
                      <a:pt x="25" y="3"/>
                    </a:cubicBezTo>
                    <a:cubicBezTo>
                      <a:pt x="24" y="3"/>
                      <a:pt x="24" y="3"/>
                      <a:pt x="24" y="3"/>
                    </a:cubicBezTo>
                    <a:cubicBezTo>
                      <a:pt x="23" y="3"/>
                      <a:pt x="23" y="3"/>
                      <a:pt x="23" y="3"/>
                    </a:cubicBezTo>
                    <a:cubicBezTo>
                      <a:pt x="23"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19" y="3"/>
                      <a:pt x="19" y="4"/>
                    </a:cubicBezTo>
                    <a:cubicBezTo>
                      <a:pt x="19" y="4"/>
                      <a:pt x="19" y="4"/>
                      <a:pt x="19" y="4"/>
                    </a:cubicBezTo>
                    <a:cubicBezTo>
                      <a:pt x="19" y="4"/>
                      <a:pt x="19" y="4"/>
                      <a:pt x="18" y="5"/>
                    </a:cubicBezTo>
                    <a:cubicBezTo>
                      <a:pt x="18" y="5"/>
                      <a:pt x="18" y="5"/>
                      <a:pt x="18" y="5"/>
                    </a:cubicBezTo>
                    <a:cubicBezTo>
                      <a:pt x="17" y="5"/>
                      <a:pt x="17" y="5"/>
                      <a:pt x="17" y="6"/>
                    </a:cubicBezTo>
                    <a:cubicBezTo>
                      <a:pt x="16" y="6"/>
                      <a:pt x="16" y="6"/>
                      <a:pt x="16" y="6"/>
                    </a:cubicBezTo>
                    <a:cubicBezTo>
                      <a:pt x="15" y="7"/>
                      <a:pt x="15" y="7"/>
                      <a:pt x="15" y="7"/>
                    </a:cubicBezTo>
                    <a:cubicBezTo>
                      <a:pt x="15" y="7"/>
                      <a:pt x="14" y="7"/>
                      <a:pt x="14" y="7"/>
                    </a:cubicBezTo>
                    <a:cubicBezTo>
                      <a:pt x="14" y="7"/>
                      <a:pt x="14" y="7"/>
                      <a:pt x="14" y="8"/>
                    </a:cubicBezTo>
                    <a:cubicBezTo>
                      <a:pt x="14" y="8"/>
                      <a:pt x="13" y="8"/>
                      <a:pt x="13" y="8"/>
                    </a:cubicBezTo>
                    <a:cubicBezTo>
                      <a:pt x="13" y="8"/>
                      <a:pt x="13" y="8"/>
                      <a:pt x="13" y="8"/>
                    </a:cubicBezTo>
                    <a:cubicBezTo>
                      <a:pt x="13" y="8"/>
                      <a:pt x="13" y="8"/>
                      <a:pt x="12" y="9"/>
                    </a:cubicBezTo>
                    <a:cubicBezTo>
                      <a:pt x="12" y="9"/>
                      <a:pt x="12" y="9"/>
                      <a:pt x="12" y="10"/>
                    </a:cubicBezTo>
                    <a:cubicBezTo>
                      <a:pt x="12" y="10"/>
                      <a:pt x="11" y="10"/>
                      <a:pt x="11" y="11"/>
                    </a:cubicBezTo>
                    <a:cubicBezTo>
                      <a:pt x="11" y="11"/>
                      <a:pt x="11" y="12"/>
                      <a:pt x="10" y="12"/>
                    </a:cubicBezTo>
                    <a:cubicBezTo>
                      <a:pt x="10" y="13"/>
                      <a:pt x="10" y="14"/>
                      <a:pt x="9" y="15"/>
                    </a:cubicBezTo>
                    <a:cubicBezTo>
                      <a:pt x="9" y="15"/>
                      <a:pt x="8" y="16"/>
                      <a:pt x="8" y="17"/>
                    </a:cubicBezTo>
                    <a:cubicBezTo>
                      <a:pt x="7" y="18"/>
                      <a:pt x="7" y="18"/>
                      <a:pt x="7" y="19"/>
                    </a:cubicBezTo>
                    <a:cubicBezTo>
                      <a:pt x="6" y="19"/>
                      <a:pt x="6" y="20"/>
                      <a:pt x="5" y="20"/>
                    </a:cubicBezTo>
                    <a:cubicBezTo>
                      <a:pt x="5" y="21"/>
                      <a:pt x="5" y="21"/>
                      <a:pt x="4" y="21"/>
                    </a:cubicBezTo>
                    <a:cubicBezTo>
                      <a:pt x="4" y="22"/>
                      <a:pt x="4" y="22"/>
                      <a:pt x="3" y="22"/>
                    </a:cubicBezTo>
                    <a:cubicBezTo>
                      <a:pt x="3" y="22"/>
                      <a:pt x="3" y="22"/>
                      <a:pt x="2" y="23"/>
                    </a:cubicBezTo>
                    <a:cubicBezTo>
                      <a:pt x="2" y="23"/>
                      <a:pt x="2" y="23"/>
                      <a:pt x="2" y="23"/>
                    </a:cubicBezTo>
                    <a:cubicBezTo>
                      <a:pt x="1" y="23"/>
                      <a:pt x="1" y="23"/>
                      <a:pt x="1" y="23"/>
                    </a:cubicBezTo>
                    <a:cubicBezTo>
                      <a:pt x="1" y="23"/>
                      <a:pt x="1" y="23"/>
                      <a:pt x="1" y="23"/>
                    </a:cubicBezTo>
                    <a:cubicBezTo>
                      <a:pt x="1" y="23"/>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6"/>
                      <a:pt x="2" y="26"/>
                    </a:cubicBezTo>
                    <a:cubicBezTo>
                      <a:pt x="2" y="26"/>
                      <a:pt x="2" y="26"/>
                      <a:pt x="2" y="26"/>
                    </a:cubicBezTo>
                    <a:cubicBezTo>
                      <a:pt x="2" y="27"/>
                      <a:pt x="3" y="27"/>
                      <a:pt x="3" y="27"/>
                    </a:cubicBezTo>
                    <a:cubicBezTo>
                      <a:pt x="3" y="27"/>
                      <a:pt x="3" y="28"/>
                      <a:pt x="3" y="28"/>
                    </a:cubicBezTo>
                    <a:cubicBezTo>
                      <a:pt x="3" y="28"/>
                      <a:pt x="3" y="28"/>
                      <a:pt x="3" y="29"/>
                    </a:cubicBezTo>
                    <a:cubicBezTo>
                      <a:pt x="3" y="29"/>
                      <a:pt x="3" y="29"/>
                      <a:pt x="3" y="29"/>
                    </a:cubicBezTo>
                    <a:cubicBezTo>
                      <a:pt x="3" y="30"/>
                      <a:pt x="4" y="30"/>
                      <a:pt x="4" y="30"/>
                    </a:cubicBezTo>
                    <a:cubicBezTo>
                      <a:pt x="4" y="30"/>
                      <a:pt x="4" y="31"/>
                      <a:pt x="4" y="31"/>
                    </a:cubicBezTo>
                    <a:cubicBezTo>
                      <a:pt x="5" y="31"/>
                      <a:pt x="5" y="31"/>
                      <a:pt x="6" y="31"/>
                    </a:cubicBezTo>
                    <a:cubicBezTo>
                      <a:pt x="6" y="31"/>
                      <a:pt x="6" y="31"/>
                      <a:pt x="6" y="31"/>
                    </a:cubicBezTo>
                    <a:cubicBezTo>
                      <a:pt x="6" y="31"/>
                      <a:pt x="6" y="31"/>
                      <a:pt x="6" y="31"/>
                    </a:cubicBezTo>
                    <a:cubicBezTo>
                      <a:pt x="6" y="31"/>
                      <a:pt x="6" y="31"/>
                      <a:pt x="6" y="31"/>
                    </a:cubicBezTo>
                    <a:cubicBezTo>
                      <a:pt x="7" y="31"/>
                      <a:pt x="7" y="31"/>
                      <a:pt x="7" y="31"/>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4"/>
                      <a:pt x="7" y="34"/>
                    </a:cubicBezTo>
                    <a:cubicBezTo>
                      <a:pt x="7" y="34"/>
                      <a:pt x="7" y="34"/>
                      <a:pt x="7" y="34"/>
                    </a:cubicBezTo>
                    <a:cubicBezTo>
                      <a:pt x="7" y="34"/>
                      <a:pt x="7" y="34"/>
                      <a:pt x="7" y="34"/>
                    </a:cubicBezTo>
                    <a:cubicBezTo>
                      <a:pt x="7" y="34"/>
                      <a:pt x="7" y="35"/>
                      <a:pt x="7" y="35"/>
                    </a:cubicBezTo>
                    <a:cubicBezTo>
                      <a:pt x="7" y="35"/>
                      <a:pt x="7" y="35"/>
                      <a:pt x="7" y="35"/>
                    </a:cubicBezTo>
                    <a:cubicBezTo>
                      <a:pt x="7" y="35"/>
                      <a:pt x="7" y="35"/>
                      <a:pt x="7" y="35"/>
                    </a:cubicBezTo>
                    <a:cubicBezTo>
                      <a:pt x="7" y="35"/>
                      <a:pt x="7" y="35"/>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8" y="36"/>
                    </a:cubicBezTo>
                    <a:cubicBezTo>
                      <a:pt x="8" y="36"/>
                      <a:pt x="8" y="36"/>
                      <a:pt x="8" y="36"/>
                    </a:cubicBezTo>
                    <a:cubicBezTo>
                      <a:pt x="8" y="36"/>
                      <a:pt x="9" y="36"/>
                      <a:pt x="9" y="36"/>
                    </a:cubicBezTo>
                    <a:cubicBezTo>
                      <a:pt x="10" y="37"/>
                      <a:pt x="11" y="37"/>
                      <a:pt x="12" y="37"/>
                    </a:cubicBezTo>
                    <a:cubicBezTo>
                      <a:pt x="13" y="37"/>
                      <a:pt x="14" y="37"/>
                      <a:pt x="14" y="38"/>
                    </a:cubicBezTo>
                    <a:cubicBezTo>
                      <a:pt x="15" y="38"/>
                      <a:pt x="16" y="38"/>
                      <a:pt x="16" y="38"/>
                    </a:cubicBezTo>
                    <a:cubicBezTo>
                      <a:pt x="16" y="39"/>
                      <a:pt x="17" y="39"/>
                      <a:pt x="17" y="39"/>
                    </a:cubicBezTo>
                    <a:cubicBezTo>
                      <a:pt x="17" y="40"/>
                      <a:pt x="17" y="40"/>
                      <a:pt x="17" y="40"/>
                    </a:cubicBezTo>
                    <a:cubicBezTo>
                      <a:pt x="17" y="40"/>
                      <a:pt x="17" y="40"/>
                      <a:pt x="17" y="40"/>
                    </a:cubicBezTo>
                    <a:cubicBezTo>
                      <a:pt x="17" y="40"/>
                      <a:pt x="17" y="40"/>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3"/>
                      <a:pt x="17" y="43"/>
                    </a:cubicBezTo>
                    <a:cubicBezTo>
                      <a:pt x="17" y="43"/>
                      <a:pt x="18" y="43"/>
                      <a:pt x="18" y="43"/>
                    </a:cubicBezTo>
                    <a:cubicBezTo>
                      <a:pt x="18" y="43"/>
                      <a:pt x="18" y="43"/>
                      <a:pt x="18" y="43"/>
                    </a:cubicBezTo>
                    <a:cubicBezTo>
                      <a:pt x="18" y="43"/>
                      <a:pt x="19" y="43"/>
                      <a:pt x="19" y="43"/>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20" y="44"/>
                      <a:pt x="20" y="44"/>
                    </a:cubicBezTo>
                    <a:cubicBezTo>
                      <a:pt x="20" y="44"/>
                      <a:pt x="20" y="44"/>
                      <a:pt x="20" y="44"/>
                    </a:cubicBezTo>
                    <a:cubicBezTo>
                      <a:pt x="20" y="44"/>
                      <a:pt x="20" y="45"/>
                      <a:pt x="20" y="45"/>
                    </a:cubicBezTo>
                    <a:cubicBezTo>
                      <a:pt x="20" y="45"/>
                      <a:pt x="20" y="45"/>
                      <a:pt x="20" y="45"/>
                    </a:cubicBezTo>
                    <a:cubicBezTo>
                      <a:pt x="20" y="45"/>
                      <a:pt x="20" y="45"/>
                      <a:pt x="20" y="45"/>
                    </a:cubicBezTo>
                    <a:cubicBezTo>
                      <a:pt x="21" y="45"/>
                      <a:pt x="21" y="45"/>
                      <a:pt x="21" y="45"/>
                    </a:cubicBezTo>
                    <a:cubicBezTo>
                      <a:pt x="21" y="45"/>
                      <a:pt x="21" y="46"/>
                      <a:pt x="21" y="46"/>
                    </a:cubicBezTo>
                    <a:cubicBezTo>
                      <a:pt x="21" y="46"/>
                      <a:pt x="21" y="46"/>
                      <a:pt x="21" y="46"/>
                    </a:cubicBezTo>
                    <a:cubicBezTo>
                      <a:pt x="21" y="46"/>
                      <a:pt x="21" y="46"/>
                      <a:pt x="21" y="46"/>
                    </a:cubicBezTo>
                    <a:cubicBezTo>
                      <a:pt x="21" y="46"/>
                      <a:pt x="21" y="46"/>
                      <a:pt x="21" y="46"/>
                    </a:cubicBezTo>
                    <a:cubicBezTo>
                      <a:pt x="21" y="46"/>
                      <a:pt x="21" y="46"/>
                      <a:pt x="22" y="46"/>
                    </a:cubicBezTo>
                    <a:cubicBezTo>
                      <a:pt x="22" y="46"/>
                      <a:pt x="22" y="46"/>
                      <a:pt x="22" y="46"/>
                    </a:cubicBezTo>
                    <a:cubicBezTo>
                      <a:pt x="22" y="46"/>
                      <a:pt x="22" y="46"/>
                      <a:pt x="22" y="46"/>
                    </a:cubicBezTo>
                    <a:cubicBezTo>
                      <a:pt x="23" y="46"/>
                      <a:pt x="23" y="46"/>
                      <a:pt x="23" y="46"/>
                    </a:cubicBezTo>
                    <a:cubicBezTo>
                      <a:pt x="24" y="46"/>
                      <a:pt x="24" y="46"/>
                      <a:pt x="24" y="46"/>
                    </a:cubicBezTo>
                    <a:cubicBezTo>
                      <a:pt x="25" y="46"/>
                      <a:pt x="25" y="46"/>
                      <a:pt x="26" y="46"/>
                    </a:cubicBezTo>
                    <a:cubicBezTo>
                      <a:pt x="26" y="46"/>
                      <a:pt x="27" y="46"/>
                      <a:pt x="27" y="46"/>
                    </a:cubicBezTo>
                    <a:cubicBezTo>
                      <a:pt x="27" y="46"/>
                      <a:pt x="28" y="46"/>
                      <a:pt x="28" y="47"/>
                    </a:cubicBezTo>
                    <a:cubicBezTo>
                      <a:pt x="28" y="47"/>
                      <a:pt x="29" y="47"/>
                      <a:pt x="29" y="47"/>
                    </a:cubicBezTo>
                    <a:cubicBezTo>
                      <a:pt x="29"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30" y="47"/>
                      <a:pt x="31" y="47"/>
                    </a:cubicBezTo>
                    <a:cubicBezTo>
                      <a:pt x="31" y="47"/>
                      <a:pt x="31" y="47"/>
                      <a:pt x="31" y="47"/>
                    </a:cubicBezTo>
                    <a:cubicBezTo>
                      <a:pt x="31" y="47"/>
                      <a:pt x="31" y="47"/>
                      <a:pt x="32" y="47"/>
                    </a:cubicBezTo>
                    <a:cubicBezTo>
                      <a:pt x="32" y="47"/>
                      <a:pt x="32" y="47"/>
                      <a:pt x="32" y="47"/>
                    </a:cubicBezTo>
                    <a:cubicBezTo>
                      <a:pt x="33" y="47"/>
                      <a:pt x="33" y="47"/>
                      <a:pt x="34" y="47"/>
                    </a:cubicBezTo>
                    <a:cubicBezTo>
                      <a:pt x="35" y="47"/>
                      <a:pt x="35" y="47"/>
                      <a:pt x="36" y="47"/>
                    </a:cubicBezTo>
                    <a:cubicBezTo>
                      <a:pt x="37" y="47"/>
                      <a:pt x="37" y="47"/>
                      <a:pt x="38" y="47"/>
                    </a:cubicBezTo>
                    <a:cubicBezTo>
                      <a:pt x="38" y="47"/>
                      <a:pt x="39" y="47"/>
                      <a:pt x="39" y="47"/>
                    </a:cubicBezTo>
                    <a:cubicBezTo>
                      <a:pt x="39" y="47"/>
                      <a:pt x="39" y="47"/>
                      <a:pt x="39" y="47"/>
                    </a:cubicBezTo>
                    <a:cubicBezTo>
                      <a:pt x="39" y="47"/>
                      <a:pt x="39" y="47"/>
                      <a:pt x="40" y="47"/>
                    </a:cubicBezTo>
                    <a:cubicBezTo>
                      <a:pt x="40" y="47"/>
                      <a:pt x="40" y="47"/>
                      <a:pt x="40" y="47"/>
                    </a:cubicBezTo>
                    <a:cubicBezTo>
                      <a:pt x="40" y="47"/>
                      <a:pt x="40" y="47"/>
                      <a:pt x="40" y="47"/>
                    </a:cubicBezTo>
                    <a:cubicBezTo>
                      <a:pt x="40" y="47"/>
                      <a:pt x="41" y="47"/>
                      <a:pt x="41" y="47"/>
                    </a:cubicBezTo>
                    <a:cubicBezTo>
                      <a:pt x="42" y="47"/>
                      <a:pt x="42" y="47"/>
                      <a:pt x="42" y="46"/>
                    </a:cubicBezTo>
                    <a:cubicBezTo>
                      <a:pt x="43" y="46"/>
                      <a:pt x="43" y="46"/>
                      <a:pt x="44" y="46"/>
                    </a:cubicBezTo>
                    <a:cubicBezTo>
                      <a:pt x="44" y="45"/>
                      <a:pt x="44" y="45"/>
                      <a:pt x="45" y="45"/>
                    </a:cubicBezTo>
                    <a:cubicBezTo>
                      <a:pt x="45" y="44"/>
                      <a:pt x="46" y="44"/>
                      <a:pt x="47" y="44"/>
                    </a:cubicBezTo>
                    <a:cubicBezTo>
                      <a:pt x="48" y="43"/>
                      <a:pt x="49" y="43"/>
                      <a:pt x="49" y="43"/>
                    </a:cubicBezTo>
                    <a:cubicBezTo>
                      <a:pt x="50" y="43"/>
                      <a:pt x="51" y="43"/>
                      <a:pt x="52" y="43"/>
                    </a:cubicBezTo>
                    <a:cubicBezTo>
                      <a:pt x="53" y="43"/>
                      <a:pt x="53" y="43"/>
                      <a:pt x="53" y="43"/>
                    </a:cubicBezTo>
                    <a:cubicBezTo>
                      <a:pt x="53" y="43"/>
                      <a:pt x="54" y="43"/>
                      <a:pt x="54" y="43"/>
                    </a:cubicBezTo>
                    <a:cubicBezTo>
                      <a:pt x="54" y="43"/>
                      <a:pt x="54" y="43"/>
                      <a:pt x="54" y="43"/>
                    </a:cubicBezTo>
                    <a:cubicBezTo>
                      <a:pt x="54" y="43"/>
                      <a:pt x="55" y="43"/>
                      <a:pt x="55" y="43"/>
                    </a:cubicBezTo>
                    <a:cubicBezTo>
                      <a:pt x="55" y="43"/>
                      <a:pt x="55" y="43"/>
                      <a:pt x="55" y="43"/>
                    </a:cubicBezTo>
                    <a:cubicBezTo>
                      <a:pt x="56" y="43"/>
                      <a:pt x="57" y="43"/>
                      <a:pt x="57" y="43"/>
                    </a:cubicBezTo>
                    <a:cubicBezTo>
                      <a:pt x="58" y="43"/>
                      <a:pt x="59" y="43"/>
                      <a:pt x="59" y="44"/>
                    </a:cubicBezTo>
                    <a:cubicBezTo>
                      <a:pt x="60" y="44"/>
                      <a:pt x="61" y="44"/>
                      <a:pt x="61" y="44"/>
                    </a:cubicBezTo>
                    <a:cubicBezTo>
                      <a:pt x="62" y="44"/>
                      <a:pt x="62" y="45"/>
                      <a:pt x="62" y="45"/>
                    </a:cubicBezTo>
                    <a:cubicBezTo>
                      <a:pt x="62" y="45"/>
                      <a:pt x="62" y="45"/>
                      <a:pt x="62" y="45"/>
                    </a:cubicBezTo>
                    <a:cubicBezTo>
                      <a:pt x="62" y="45"/>
                      <a:pt x="62" y="45"/>
                      <a:pt x="62" y="45"/>
                    </a:cubicBezTo>
                    <a:cubicBezTo>
                      <a:pt x="62" y="45"/>
                      <a:pt x="62" y="45"/>
                      <a:pt x="62" y="45"/>
                    </a:cubicBezTo>
                    <a:cubicBezTo>
                      <a:pt x="63" y="45"/>
                      <a:pt x="63" y="45"/>
                      <a:pt x="63" y="45"/>
                    </a:cubicBezTo>
                    <a:cubicBezTo>
                      <a:pt x="63" y="46"/>
                      <a:pt x="63" y="46"/>
                      <a:pt x="63" y="46"/>
                    </a:cubicBezTo>
                    <a:cubicBezTo>
                      <a:pt x="63" y="46"/>
                      <a:pt x="64" y="46"/>
                      <a:pt x="64" y="46"/>
                    </a:cubicBezTo>
                    <a:cubicBezTo>
                      <a:pt x="64" y="46"/>
                      <a:pt x="64" y="46"/>
                      <a:pt x="65" y="46"/>
                    </a:cubicBezTo>
                    <a:cubicBezTo>
                      <a:pt x="65" y="46"/>
                      <a:pt x="65" y="47"/>
                      <a:pt x="66" y="47"/>
                    </a:cubicBez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ubicBezTo>
                      <a:pt x="66" y="46"/>
                      <a:pt x="66" y="46"/>
                      <a:pt x="66" y="46"/>
                    </a:cubicBezTo>
                    <a:cubicBezTo>
                      <a:pt x="66" y="46"/>
                      <a:pt x="66" y="46"/>
                      <a:pt x="66" y="46"/>
                    </a:cubicBezTo>
                    <a:cubicBezTo>
                      <a:pt x="66" y="45"/>
                      <a:pt x="66" y="45"/>
                      <a:pt x="66" y="45"/>
                    </a:cubicBezTo>
                    <a:cubicBezTo>
                      <a:pt x="66" y="45"/>
                      <a:pt x="66" y="45"/>
                      <a:pt x="66" y="45"/>
                    </a:cubicBezTo>
                    <a:cubicBezTo>
                      <a:pt x="66" y="45"/>
                      <a:pt x="66" y="44"/>
                      <a:pt x="66" y="44"/>
                    </a:cubicBezTo>
                    <a:cubicBezTo>
                      <a:pt x="66" y="44"/>
                      <a:pt x="66" y="44"/>
                      <a:pt x="66" y="44"/>
                    </a:cubicBezTo>
                    <a:cubicBezTo>
                      <a:pt x="66" y="44"/>
                      <a:pt x="66" y="43"/>
                      <a:pt x="66" y="43"/>
                    </a:cubicBezTo>
                    <a:cubicBezTo>
                      <a:pt x="66" y="43"/>
                      <a:pt x="66" y="42"/>
                      <a:pt x="67" y="41"/>
                    </a:cubicBezTo>
                    <a:cubicBezTo>
                      <a:pt x="67" y="40"/>
                      <a:pt x="67" y="39"/>
                      <a:pt x="68" y="39"/>
                    </a:cubicBezTo>
                    <a:cubicBezTo>
                      <a:pt x="68" y="38"/>
                      <a:pt x="68" y="37"/>
                      <a:pt x="69" y="37"/>
                    </a:cubicBezTo>
                    <a:cubicBezTo>
                      <a:pt x="69" y="36"/>
                      <a:pt x="70" y="36"/>
                      <a:pt x="71" y="36"/>
                    </a:cubicBezTo>
                    <a:cubicBezTo>
                      <a:pt x="71" y="36"/>
                      <a:pt x="71" y="36"/>
                      <a:pt x="71" y="36"/>
                    </a:cubicBezTo>
                    <a:cubicBezTo>
                      <a:pt x="72" y="36"/>
                      <a:pt x="72" y="36"/>
                      <a:pt x="73" y="36"/>
                    </a:cubicBezTo>
                    <a:cubicBezTo>
                      <a:pt x="73" y="36"/>
                      <a:pt x="74" y="36"/>
                      <a:pt x="74" y="35"/>
                    </a:cubicBezTo>
                    <a:cubicBezTo>
                      <a:pt x="74" y="35"/>
                      <a:pt x="75" y="35"/>
                      <a:pt x="75" y="34"/>
                    </a:cubicBezTo>
                    <a:cubicBezTo>
                      <a:pt x="75" y="34"/>
                      <a:pt x="75" y="33"/>
                      <a:pt x="75" y="32"/>
                    </a:cubicBezTo>
                    <a:cubicBezTo>
                      <a:pt x="75" y="32"/>
                      <a:pt x="75" y="32"/>
                      <a:pt x="75" y="32"/>
                    </a:cubicBezTo>
                    <a:cubicBezTo>
                      <a:pt x="74" y="31"/>
                      <a:pt x="74" y="31"/>
                      <a:pt x="74" y="31"/>
                    </a:cubicBezTo>
                    <a:cubicBezTo>
                      <a:pt x="73" y="31"/>
                      <a:pt x="73" y="31"/>
                      <a:pt x="73" y="30"/>
                    </a:cubicBezTo>
                    <a:cubicBezTo>
                      <a:pt x="73"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1" y="30"/>
                      <a:pt x="71" y="30"/>
                    </a:cubicBezTo>
                    <a:cubicBezTo>
                      <a:pt x="71" y="30"/>
                      <a:pt x="71" y="31"/>
                      <a:pt x="71" y="31"/>
                    </a:cubicBezTo>
                    <a:cubicBezTo>
                      <a:pt x="70" y="31"/>
                      <a:pt x="70" y="31"/>
                      <a:pt x="70" y="31"/>
                    </a:cubicBezTo>
                    <a:cubicBezTo>
                      <a:pt x="70" y="31"/>
                      <a:pt x="69" y="31"/>
                      <a:pt x="69" y="31"/>
                    </a:cubicBezTo>
                    <a:cubicBezTo>
                      <a:pt x="69" y="32"/>
                      <a:pt x="69" y="32"/>
                      <a:pt x="69" y="32"/>
                    </a:cubicBezTo>
                    <a:cubicBezTo>
                      <a:pt x="68" y="32"/>
                      <a:pt x="68" y="32"/>
                      <a:pt x="68" y="32"/>
                    </a:cubicBezTo>
                    <a:cubicBezTo>
                      <a:pt x="68" y="32"/>
                      <a:pt x="68" y="32"/>
                      <a:pt x="68" y="32"/>
                    </a:cubicBezTo>
                    <a:cubicBezTo>
                      <a:pt x="67" y="32"/>
                      <a:pt x="67" y="32"/>
                      <a:pt x="67" y="32"/>
                    </a:cubicBezTo>
                    <a:cubicBezTo>
                      <a:pt x="67" y="32"/>
                      <a:pt x="67" y="32"/>
                      <a:pt x="67" y="32"/>
                    </a:cubicBezTo>
                    <a:cubicBezTo>
                      <a:pt x="66" y="32"/>
                      <a:pt x="66" y="32"/>
                      <a:pt x="66" y="32"/>
                    </a:cubicBezTo>
                    <a:cubicBezTo>
                      <a:pt x="65" y="31"/>
                      <a:pt x="65" y="31"/>
                      <a:pt x="64" y="31"/>
                    </a:cubicBezTo>
                    <a:cubicBezTo>
                      <a:pt x="64" y="31"/>
                      <a:pt x="64" y="31"/>
                      <a:pt x="64" y="30"/>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7"/>
                    </a:cubicBezTo>
                    <a:cubicBezTo>
                      <a:pt x="62" y="27"/>
                      <a:pt x="62" y="26"/>
                      <a:pt x="62" y="26"/>
                    </a:cubicBezTo>
                    <a:cubicBezTo>
                      <a:pt x="62" y="26"/>
                      <a:pt x="62" y="25"/>
                      <a:pt x="62" y="25"/>
                    </a:cubicBezTo>
                    <a:cubicBezTo>
                      <a:pt x="62" y="24"/>
                      <a:pt x="62" y="24"/>
                      <a:pt x="62" y="24"/>
                    </a:cubicBezTo>
                    <a:cubicBezTo>
                      <a:pt x="62" y="24"/>
                      <a:pt x="62" y="24"/>
                      <a:pt x="62" y="23"/>
                    </a:cubicBezTo>
                    <a:cubicBezTo>
                      <a:pt x="62" y="23"/>
                      <a:pt x="62" y="23"/>
                      <a:pt x="62" y="23"/>
                    </a:cubicBezTo>
                    <a:cubicBezTo>
                      <a:pt x="62" y="23"/>
                      <a:pt x="62" y="23"/>
                      <a:pt x="62" y="23"/>
                    </a:cubicBezTo>
                    <a:cubicBezTo>
                      <a:pt x="62" y="23"/>
                      <a:pt x="62" y="23"/>
                      <a:pt x="62" y="23"/>
                    </a:cubicBezTo>
                    <a:cubicBezTo>
                      <a:pt x="62" y="23"/>
                      <a:pt x="62" y="22"/>
                      <a:pt x="62" y="22"/>
                    </a:cubicBezTo>
                    <a:cubicBezTo>
                      <a:pt x="62" y="22"/>
                      <a:pt x="62" y="22"/>
                      <a:pt x="62" y="21"/>
                    </a:cubicBezTo>
                    <a:cubicBezTo>
                      <a:pt x="62" y="21"/>
                      <a:pt x="62" y="21"/>
                      <a:pt x="62" y="20"/>
                    </a:cubicBezTo>
                    <a:cubicBezTo>
                      <a:pt x="62" y="20"/>
                      <a:pt x="63" y="20"/>
                      <a:pt x="63" y="20"/>
                    </a:cubicBezTo>
                    <a:cubicBezTo>
                      <a:pt x="63" y="20"/>
                      <a:pt x="63" y="20"/>
                      <a:pt x="63" y="19"/>
                    </a:cubicBezTo>
                    <a:cubicBezTo>
                      <a:pt x="63" y="19"/>
                      <a:pt x="63" y="19"/>
                      <a:pt x="63" y="19"/>
                    </a:cubicBezTo>
                    <a:cubicBezTo>
                      <a:pt x="63" y="19"/>
                      <a:pt x="63" y="19"/>
                      <a:pt x="63" y="19"/>
                    </a:cubicBezTo>
                    <a:cubicBezTo>
                      <a:pt x="63" y="19"/>
                      <a:pt x="63" y="19"/>
                      <a:pt x="63" y="19"/>
                    </a:cubicBezTo>
                    <a:cubicBezTo>
                      <a:pt x="63" y="18"/>
                      <a:pt x="63" y="17"/>
                      <a:pt x="62" y="17"/>
                    </a:cubicBezTo>
                    <a:cubicBezTo>
                      <a:pt x="62" y="16"/>
                      <a:pt x="62" y="15"/>
                      <a:pt x="61" y="14"/>
                    </a:cubicBezTo>
                    <a:cubicBezTo>
                      <a:pt x="61" y="13"/>
                      <a:pt x="60" y="12"/>
                      <a:pt x="59" y="11"/>
                    </a:cubicBezTo>
                    <a:cubicBezTo>
                      <a:pt x="59" y="10"/>
                      <a:pt x="58" y="10"/>
                      <a:pt x="57" y="9"/>
                    </a:cubicBezTo>
                    <a:cubicBezTo>
                      <a:pt x="57" y="9"/>
                      <a:pt x="57" y="8"/>
                      <a:pt x="57" y="8"/>
                    </a:cubicBezTo>
                    <a:cubicBezTo>
                      <a:pt x="57" y="8"/>
                      <a:pt x="57" y="8"/>
                      <a:pt x="56" y="8"/>
                    </a:cubicBezTo>
                    <a:cubicBezTo>
                      <a:pt x="56" y="7"/>
                      <a:pt x="56" y="7"/>
                      <a:pt x="56" y="7"/>
                    </a:cubicBezTo>
                    <a:cubicBezTo>
                      <a:pt x="56" y="6"/>
                      <a:pt x="55" y="6"/>
                      <a:pt x="55" y="5"/>
                    </a:cubicBezTo>
                    <a:cubicBezTo>
                      <a:pt x="55" y="5"/>
                      <a:pt x="55" y="5"/>
                      <a:pt x="54" y="4"/>
                    </a:cubicBezTo>
                    <a:cubicBezTo>
                      <a:pt x="54" y="4"/>
                      <a:pt x="54" y="3"/>
                      <a:pt x="54" y="3"/>
                    </a:cubicBezTo>
                    <a:cubicBezTo>
                      <a:pt x="53" y="2"/>
                      <a:pt x="53" y="2"/>
                      <a:pt x="53" y="1"/>
                    </a:cubicBezTo>
                    <a:cubicBezTo>
                      <a:pt x="53" y="1"/>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0" name="Freeform 154">
                <a:extLst>
                  <a:ext uri="{FF2B5EF4-FFF2-40B4-BE49-F238E27FC236}">
                    <a16:creationId xmlns:a16="http://schemas.microsoft.com/office/drawing/2014/main" id="{E207FB75-2F09-314D-A8D0-6EBFFCF2DA6E}"/>
                  </a:ext>
                </a:extLst>
              </p:cNvPr>
              <p:cNvSpPr>
                <a:spLocks noEditPoints="1"/>
              </p:cNvSpPr>
              <p:nvPr/>
            </p:nvSpPr>
            <p:spPr bwMode="auto">
              <a:xfrm>
                <a:off x="3903" y="770"/>
                <a:ext cx="81" cy="51"/>
              </a:xfrm>
              <a:custGeom>
                <a:avLst/>
                <a:gdLst>
                  <a:gd name="T0" fmla="*/ 67 w 76"/>
                  <a:gd name="T1" fmla="*/ 48 h 48"/>
                  <a:gd name="T2" fmla="*/ 67 w 76"/>
                  <a:gd name="T3" fmla="*/ 47 h 48"/>
                  <a:gd name="T4" fmla="*/ 30 w 76"/>
                  <a:gd name="T5" fmla="*/ 47 h 48"/>
                  <a:gd name="T6" fmla="*/ 30 w 76"/>
                  <a:gd name="T7" fmla="*/ 47 h 48"/>
                  <a:gd name="T8" fmla="*/ 63 w 76"/>
                  <a:gd name="T9" fmla="*/ 45 h 48"/>
                  <a:gd name="T10" fmla="*/ 64 w 76"/>
                  <a:gd name="T11" fmla="*/ 46 h 48"/>
                  <a:gd name="T12" fmla="*/ 20 w 76"/>
                  <a:gd name="T13" fmla="*/ 45 h 48"/>
                  <a:gd name="T14" fmla="*/ 19 w 76"/>
                  <a:gd name="T15" fmla="*/ 44 h 48"/>
                  <a:gd name="T16" fmla="*/ 19 w 76"/>
                  <a:gd name="T17" fmla="*/ 44 h 48"/>
                  <a:gd name="T18" fmla="*/ 19 w 76"/>
                  <a:gd name="T19" fmla="*/ 44 h 48"/>
                  <a:gd name="T20" fmla="*/ 72 w 76"/>
                  <a:gd name="T21" fmla="*/ 30 h 48"/>
                  <a:gd name="T22" fmla="*/ 75 w 76"/>
                  <a:gd name="T23" fmla="*/ 34 h 48"/>
                  <a:gd name="T24" fmla="*/ 68 w 76"/>
                  <a:gd name="T25" fmla="*/ 39 h 48"/>
                  <a:gd name="T26" fmla="*/ 66 w 76"/>
                  <a:gd name="T27" fmla="*/ 45 h 48"/>
                  <a:gd name="T28" fmla="*/ 67 w 76"/>
                  <a:gd name="T29" fmla="*/ 47 h 48"/>
                  <a:gd name="T30" fmla="*/ 67 w 76"/>
                  <a:gd name="T31" fmla="*/ 46 h 48"/>
                  <a:gd name="T32" fmla="*/ 68 w 76"/>
                  <a:gd name="T33" fmla="*/ 41 h 48"/>
                  <a:gd name="T34" fmla="*/ 74 w 76"/>
                  <a:gd name="T35" fmla="*/ 36 h 48"/>
                  <a:gd name="T36" fmla="*/ 72 w 76"/>
                  <a:gd name="T37" fmla="*/ 30 h 48"/>
                  <a:gd name="T38" fmla="*/ 64 w 76"/>
                  <a:gd name="T39" fmla="*/ 29 h 48"/>
                  <a:gd name="T40" fmla="*/ 64 w 76"/>
                  <a:gd name="T41" fmla="*/ 29 h 48"/>
                  <a:gd name="T42" fmla="*/ 64 w 76"/>
                  <a:gd name="T43" fmla="*/ 29 h 48"/>
                  <a:gd name="T44" fmla="*/ 63 w 76"/>
                  <a:gd name="T45" fmla="*/ 29 h 48"/>
                  <a:gd name="T46" fmla="*/ 63 w 76"/>
                  <a:gd name="T47" fmla="*/ 29 h 48"/>
                  <a:gd name="T48" fmla="*/ 63 w 76"/>
                  <a:gd name="T49" fmla="*/ 28 h 48"/>
                  <a:gd name="T50" fmla="*/ 0 w 76"/>
                  <a:gd name="T51" fmla="*/ 24 h 48"/>
                  <a:gd name="T52" fmla="*/ 0 w 76"/>
                  <a:gd name="T53" fmla="*/ 24 h 48"/>
                  <a:gd name="T54" fmla="*/ 57 w 76"/>
                  <a:gd name="T55" fmla="*/ 9 h 48"/>
                  <a:gd name="T56" fmla="*/ 61 w 76"/>
                  <a:gd name="T57" fmla="*/ 14 h 48"/>
                  <a:gd name="T58" fmla="*/ 55 w 76"/>
                  <a:gd name="T59" fmla="*/ 5 h 48"/>
                  <a:gd name="T60" fmla="*/ 17 w 76"/>
                  <a:gd name="T61" fmla="*/ 4 h 48"/>
                  <a:gd name="T62" fmla="*/ 13 w 76"/>
                  <a:gd name="T63" fmla="*/ 7 h 48"/>
                  <a:gd name="T64" fmla="*/ 8 w 76"/>
                  <a:gd name="T65" fmla="*/ 14 h 48"/>
                  <a:gd name="T66" fmla="*/ 2 w 76"/>
                  <a:gd name="T67" fmla="*/ 22 h 48"/>
                  <a:gd name="T68" fmla="*/ 0 w 76"/>
                  <a:gd name="T69" fmla="*/ 23 h 48"/>
                  <a:gd name="T70" fmla="*/ 0 w 76"/>
                  <a:gd name="T71" fmla="*/ 23 h 48"/>
                  <a:gd name="T72" fmla="*/ 1 w 76"/>
                  <a:gd name="T73" fmla="*/ 23 h 48"/>
                  <a:gd name="T74" fmla="*/ 7 w 76"/>
                  <a:gd name="T75" fmla="*/ 19 h 48"/>
                  <a:gd name="T76" fmla="*/ 12 w 76"/>
                  <a:gd name="T77" fmla="*/ 9 h 48"/>
                  <a:gd name="T78" fmla="*/ 16 w 76"/>
                  <a:gd name="T79" fmla="*/ 6 h 48"/>
                  <a:gd name="T80" fmla="*/ 20 w 76"/>
                  <a:gd name="T81" fmla="*/ 3 h 48"/>
                  <a:gd name="T82" fmla="*/ 19 w 76"/>
                  <a:gd name="T83" fmla="*/ 3 h 48"/>
                  <a:gd name="T84" fmla="*/ 49 w 76"/>
                  <a:gd name="T85" fmla="*/ 1 h 48"/>
                  <a:gd name="T86" fmla="*/ 43 w 76"/>
                  <a:gd name="T87" fmla="*/ 4 h 48"/>
                  <a:gd name="T88" fmla="*/ 41 w 76"/>
                  <a:gd name="T89" fmla="*/ 4 h 48"/>
                  <a:gd name="T90" fmla="*/ 38 w 76"/>
                  <a:gd name="T91" fmla="*/ 5 h 48"/>
                  <a:gd name="T92" fmla="*/ 35 w 76"/>
                  <a:gd name="T93" fmla="*/ 5 h 48"/>
                  <a:gd name="T94" fmla="*/ 28 w 76"/>
                  <a:gd name="T95" fmla="*/ 4 h 48"/>
                  <a:gd name="T96" fmla="*/ 22 w 76"/>
                  <a:gd name="T97" fmla="*/ 3 h 48"/>
                  <a:gd name="T98" fmla="*/ 22 w 76"/>
                  <a:gd name="T99" fmla="*/ 3 h 48"/>
                  <a:gd name="T100" fmla="*/ 26 w 76"/>
                  <a:gd name="T101" fmla="*/ 3 h 48"/>
                  <a:gd name="T102" fmla="*/ 33 w 76"/>
                  <a:gd name="T103" fmla="*/ 4 h 48"/>
                  <a:gd name="T104" fmla="*/ 36 w 76"/>
                  <a:gd name="T105" fmla="*/ 6 h 48"/>
                  <a:gd name="T106" fmla="*/ 40 w 76"/>
                  <a:gd name="T107" fmla="*/ 4 h 48"/>
                  <a:gd name="T108" fmla="*/ 42 w 76"/>
                  <a:gd name="T109" fmla="*/ 4 h 48"/>
                  <a:gd name="T110" fmla="*/ 46 w 76"/>
                  <a:gd name="T111" fmla="*/ 3 h 48"/>
                  <a:gd name="T112" fmla="*/ 52 w 76"/>
                  <a:gd name="T11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48">
                    <a:moveTo>
                      <a:pt x="67" y="47"/>
                    </a:move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8"/>
                      <a:pt x="67" y="47"/>
                      <a:pt x="67" y="47"/>
                    </a:cubicBezTo>
                    <a:moveTo>
                      <a:pt x="26" y="46"/>
                    </a:moveTo>
                    <a:cubicBezTo>
                      <a:pt x="26" y="46"/>
                      <a:pt x="27" y="46"/>
                      <a:pt x="27" y="46"/>
                    </a:cubicBezTo>
                    <a:cubicBezTo>
                      <a:pt x="27" y="46"/>
                      <a:pt x="28" y="46"/>
                      <a:pt x="28" y="47"/>
                    </a:cubicBezTo>
                    <a:cubicBezTo>
                      <a:pt x="28" y="47"/>
                      <a:pt x="29" y="47"/>
                      <a:pt x="29" y="47"/>
                    </a:cubicBezTo>
                    <a:cubicBezTo>
                      <a:pt x="29"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30" y="47"/>
                      <a:pt x="30" y="47"/>
                    </a:cubicBezTo>
                    <a:cubicBezTo>
                      <a:pt x="30" y="47"/>
                      <a:pt x="29" y="47"/>
                      <a:pt x="29" y="47"/>
                    </a:cubicBezTo>
                    <a:cubicBezTo>
                      <a:pt x="29" y="47"/>
                      <a:pt x="28" y="47"/>
                      <a:pt x="28" y="47"/>
                    </a:cubicBezTo>
                    <a:cubicBezTo>
                      <a:pt x="28" y="46"/>
                      <a:pt x="27" y="46"/>
                      <a:pt x="27" y="46"/>
                    </a:cubicBezTo>
                    <a:cubicBezTo>
                      <a:pt x="27" y="46"/>
                      <a:pt x="26" y="46"/>
                      <a:pt x="26" y="46"/>
                    </a:cubicBezTo>
                    <a:moveTo>
                      <a:pt x="63" y="45"/>
                    </a:moveTo>
                    <a:cubicBezTo>
                      <a:pt x="63" y="46"/>
                      <a:pt x="63" y="46"/>
                      <a:pt x="63" y="46"/>
                    </a:cubicBezTo>
                    <a:cubicBezTo>
                      <a:pt x="63" y="46"/>
                      <a:pt x="64" y="46"/>
                      <a:pt x="64" y="46"/>
                    </a:cubicBezTo>
                    <a:cubicBezTo>
                      <a:pt x="64" y="46"/>
                      <a:pt x="64" y="46"/>
                      <a:pt x="65" y="46"/>
                    </a:cubicBezTo>
                    <a:cubicBezTo>
                      <a:pt x="65" y="46"/>
                      <a:pt x="65" y="47"/>
                      <a:pt x="66" y="47"/>
                    </a:cubicBezTo>
                    <a:cubicBezTo>
                      <a:pt x="65" y="47"/>
                      <a:pt x="65" y="46"/>
                      <a:pt x="65" y="46"/>
                    </a:cubicBezTo>
                    <a:cubicBezTo>
                      <a:pt x="64" y="46"/>
                      <a:pt x="64" y="46"/>
                      <a:pt x="64" y="46"/>
                    </a:cubicBezTo>
                    <a:cubicBezTo>
                      <a:pt x="64" y="46"/>
                      <a:pt x="63" y="46"/>
                      <a:pt x="63" y="46"/>
                    </a:cubicBezTo>
                    <a:cubicBezTo>
                      <a:pt x="63" y="46"/>
                      <a:pt x="63" y="46"/>
                      <a:pt x="63" y="45"/>
                    </a:cubicBezTo>
                    <a:moveTo>
                      <a:pt x="19" y="44"/>
                    </a:moveTo>
                    <a:cubicBezTo>
                      <a:pt x="19" y="44"/>
                      <a:pt x="20" y="44"/>
                      <a:pt x="20" y="44"/>
                    </a:cubicBezTo>
                    <a:cubicBezTo>
                      <a:pt x="20" y="44"/>
                      <a:pt x="20" y="44"/>
                      <a:pt x="20" y="44"/>
                    </a:cubicBezTo>
                    <a:cubicBezTo>
                      <a:pt x="20" y="44"/>
                      <a:pt x="20" y="45"/>
                      <a:pt x="20" y="45"/>
                    </a:cubicBezTo>
                    <a:cubicBezTo>
                      <a:pt x="20" y="45"/>
                      <a:pt x="20" y="45"/>
                      <a:pt x="20" y="45"/>
                    </a:cubicBezTo>
                    <a:cubicBezTo>
                      <a:pt x="20" y="45"/>
                      <a:pt x="20" y="45"/>
                      <a:pt x="20" y="45"/>
                    </a:cubicBezTo>
                    <a:cubicBezTo>
                      <a:pt x="20" y="45"/>
                      <a:pt x="20" y="44"/>
                      <a:pt x="20" y="44"/>
                    </a:cubicBezTo>
                    <a:cubicBezTo>
                      <a:pt x="20" y="44"/>
                      <a:pt x="20" y="44"/>
                      <a:pt x="20" y="44"/>
                    </a:cubicBezTo>
                    <a:cubicBezTo>
                      <a:pt x="20" y="44"/>
                      <a:pt x="19" y="44"/>
                      <a:pt x="19" y="44"/>
                    </a:cubicBezTo>
                    <a:moveTo>
                      <a:pt x="19" y="44"/>
                    </a:move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moveTo>
                      <a:pt x="19" y="44"/>
                    </a:move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moveTo>
                      <a:pt x="72" y="30"/>
                    </a:moveTo>
                    <a:cubicBezTo>
                      <a:pt x="72" y="30"/>
                      <a:pt x="72" y="30"/>
                      <a:pt x="72" y="30"/>
                    </a:cubicBezTo>
                    <a:cubicBezTo>
                      <a:pt x="72" y="30"/>
                      <a:pt x="73" y="30"/>
                      <a:pt x="73" y="30"/>
                    </a:cubicBezTo>
                    <a:cubicBezTo>
                      <a:pt x="73" y="31"/>
                      <a:pt x="73" y="31"/>
                      <a:pt x="74" y="31"/>
                    </a:cubicBezTo>
                    <a:cubicBezTo>
                      <a:pt x="74" y="31"/>
                      <a:pt x="74" y="31"/>
                      <a:pt x="75" y="32"/>
                    </a:cubicBezTo>
                    <a:cubicBezTo>
                      <a:pt x="75" y="32"/>
                      <a:pt x="75" y="32"/>
                      <a:pt x="75" y="32"/>
                    </a:cubicBezTo>
                    <a:cubicBezTo>
                      <a:pt x="75" y="33"/>
                      <a:pt x="75" y="34"/>
                      <a:pt x="75" y="34"/>
                    </a:cubicBezTo>
                    <a:cubicBezTo>
                      <a:pt x="75" y="35"/>
                      <a:pt x="74" y="35"/>
                      <a:pt x="74" y="35"/>
                    </a:cubicBezTo>
                    <a:cubicBezTo>
                      <a:pt x="74" y="36"/>
                      <a:pt x="73" y="36"/>
                      <a:pt x="73" y="36"/>
                    </a:cubicBezTo>
                    <a:cubicBezTo>
                      <a:pt x="72" y="36"/>
                      <a:pt x="72" y="36"/>
                      <a:pt x="71" y="36"/>
                    </a:cubicBezTo>
                    <a:cubicBezTo>
                      <a:pt x="71" y="36"/>
                      <a:pt x="71" y="36"/>
                      <a:pt x="71" y="36"/>
                    </a:cubicBezTo>
                    <a:cubicBezTo>
                      <a:pt x="70" y="36"/>
                      <a:pt x="69" y="36"/>
                      <a:pt x="69" y="37"/>
                    </a:cubicBezTo>
                    <a:cubicBezTo>
                      <a:pt x="68" y="37"/>
                      <a:pt x="68" y="38"/>
                      <a:pt x="68" y="39"/>
                    </a:cubicBezTo>
                    <a:cubicBezTo>
                      <a:pt x="67" y="39"/>
                      <a:pt x="67" y="40"/>
                      <a:pt x="67" y="41"/>
                    </a:cubicBezTo>
                    <a:cubicBezTo>
                      <a:pt x="66" y="42"/>
                      <a:pt x="66" y="43"/>
                      <a:pt x="66" y="43"/>
                    </a:cubicBezTo>
                    <a:cubicBezTo>
                      <a:pt x="66" y="43"/>
                      <a:pt x="66" y="44"/>
                      <a:pt x="66" y="44"/>
                    </a:cubicBezTo>
                    <a:cubicBezTo>
                      <a:pt x="66" y="44"/>
                      <a:pt x="66" y="44"/>
                      <a:pt x="66" y="44"/>
                    </a:cubicBezTo>
                    <a:cubicBezTo>
                      <a:pt x="66" y="44"/>
                      <a:pt x="66" y="45"/>
                      <a:pt x="66" y="45"/>
                    </a:cubicBezTo>
                    <a:cubicBezTo>
                      <a:pt x="66" y="45"/>
                      <a:pt x="66" y="45"/>
                      <a:pt x="66" y="45"/>
                    </a:cubicBezTo>
                    <a:cubicBezTo>
                      <a:pt x="66" y="45"/>
                      <a:pt x="66" y="45"/>
                      <a:pt x="66" y="46"/>
                    </a:cubicBezTo>
                    <a:cubicBezTo>
                      <a:pt x="66" y="46"/>
                      <a:pt x="66" y="46"/>
                      <a:pt x="66" y="46"/>
                    </a:cubicBezTo>
                    <a:cubicBezTo>
                      <a:pt x="66" y="46"/>
                      <a:pt x="66" y="46"/>
                      <a:pt x="66" y="47"/>
                    </a:cubicBezTo>
                    <a:cubicBezTo>
                      <a:pt x="66" y="47"/>
                      <a:pt x="66" y="47"/>
                      <a:pt x="66" y="47"/>
                    </a:cubicBezTo>
                    <a:cubicBezTo>
                      <a:pt x="66" y="47"/>
                      <a:pt x="66" y="47"/>
                      <a:pt x="67" y="47"/>
                    </a:cubicBezTo>
                    <a:cubicBezTo>
                      <a:pt x="67" y="47"/>
                      <a:pt x="67" y="47"/>
                      <a:pt x="67" y="47"/>
                    </a:cubicBezTo>
                    <a:cubicBezTo>
                      <a:pt x="67" y="47"/>
                      <a:pt x="67" y="47"/>
                      <a:pt x="67" y="47"/>
                    </a:cubicBezTo>
                    <a:cubicBezTo>
                      <a:pt x="67" y="47"/>
                      <a:pt x="67" y="47"/>
                      <a:pt x="67" y="47"/>
                    </a:cubicBezTo>
                    <a:cubicBezTo>
                      <a:pt x="67" y="47"/>
                      <a:pt x="67" y="47"/>
                      <a:pt x="67" y="47"/>
                    </a:cubicBezTo>
                    <a:cubicBezTo>
                      <a:pt x="67" y="47"/>
                      <a:pt x="67" y="47"/>
                      <a:pt x="67" y="47"/>
                    </a:cubicBezTo>
                    <a:cubicBezTo>
                      <a:pt x="67" y="47"/>
                      <a:pt x="67" y="46"/>
                      <a:pt x="67" y="46"/>
                    </a:cubicBezTo>
                    <a:cubicBezTo>
                      <a:pt x="67" y="46"/>
                      <a:pt x="67" y="46"/>
                      <a:pt x="67" y="46"/>
                    </a:cubicBezTo>
                    <a:cubicBezTo>
                      <a:pt x="67" y="46"/>
                      <a:pt x="67" y="45"/>
                      <a:pt x="67" y="45"/>
                    </a:cubicBezTo>
                    <a:cubicBezTo>
                      <a:pt x="67" y="45"/>
                      <a:pt x="67" y="45"/>
                      <a:pt x="67" y="45"/>
                    </a:cubicBezTo>
                    <a:cubicBezTo>
                      <a:pt x="67" y="44"/>
                      <a:pt x="67" y="44"/>
                      <a:pt x="67" y="44"/>
                    </a:cubicBezTo>
                    <a:cubicBezTo>
                      <a:pt x="67" y="44"/>
                      <a:pt x="67" y="44"/>
                      <a:pt x="67" y="44"/>
                    </a:cubicBezTo>
                    <a:cubicBezTo>
                      <a:pt x="67" y="44"/>
                      <a:pt x="67" y="43"/>
                      <a:pt x="67" y="43"/>
                    </a:cubicBezTo>
                    <a:cubicBezTo>
                      <a:pt x="67" y="43"/>
                      <a:pt x="67" y="42"/>
                      <a:pt x="68" y="41"/>
                    </a:cubicBezTo>
                    <a:cubicBezTo>
                      <a:pt x="68" y="41"/>
                      <a:pt x="68" y="40"/>
                      <a:pt x="68" y="39"/>
                    </a:cubicBezTo>
                    <a:cubicBezTo>
                      <a:pt x="69" y="39"/>
                      <a:pt x="69" y="38"/>
                      <a:pt x="69" y="38"/>
                    </a:cubicBezTo>
                    <a:cubicBezTo>
                      <a:pt x="70" y="37"/>
                      <a:pt x="70" y="37"/>
                      <a:pt x="71" y="37"/>
                    </a:cubicBezTo>
                    <a:cubicBezTo>
                      <a:pt x="71" y="37"/>
                      <a:pt x="71" y="37"/>
                      <a:pt x="71" y="37"/>
                    </a:cubicBezTo>
                    <a:cubicBezTo>
                      <a:pt x="72" y="37"/>
                      <a:pt x="72" y="37"/>
                      <a:pt x="73" y="37"/>
                    </a:cubicBezTo>
                    <a:cubicBezTo>
                      <a:pt x="73" y="37"/>
                      <a:pt x="74" y="37"/>
                      <a:pt x="74" y="36"/>
                    </a:cubicBezTo>
                    <a:cubicBezTo>
                      <a:pt x="75" y="36"/>
                      <a:pt x="75" y="36"/>
                      <a:pt x="75" y="35"/>
                    </a:cubicBezTo>
                    <a:cubicBezTo>
                      <a:pt x="76" y="34"/>
                      <a:pt x="76" y="34"/>
                      <a:pt x="76" y="33"/>
                    </a:cubicBezTo>
                    <a:cubicBezTo>
                      <a:pt x="75" y="32"/>
                      <a:pt x="75" y="32"/>
                      <a:pt x="75" y="32"/>
                    </a:cubicBezTo>
                    <a:cubicBezTo>
                      <a:pt x="74" y="32"/>
                      <a:pt x="74" y="31"/>
                      <a:pt x="74" y="31"/>
                    </a:cubicBezTo>
                    <a:cubicBezTo>
                      <a:pt x="73" y="31"/>
                      <a:pt x="73" y="31"/>
                      <a:pt x="73" y="30"/>
                    </a:cubicBezTo>
                    <a:cubicBezTo>
                      <a:pt x="73" y="30"/>
                      <a:pt x="73" y="30"/>
                      <a:pt x="72" y="30"/>
                    </a:cubicBezTo>
                    <a:cubicBezTo>
                      <a:pt x="72" y="30"/>
                      <a:pt x="72" y="30"/>
                      <a:pt x="72" y="30"/>
                    </a:cubicBezTo>
                    <a:moveTo>
                      <a:pt x="64" y="29"/>
                    </a:moveTo>
                    <a:cubicBezTo>
                      <a:pt x="64" y="29"/>
                      <a:pt x="64" y="29"/>
                      <a:pt x="64" y="29"/>
                    </a:cubicBezTo>
                    <a:cubicBezTo>
                      <a:pt x="64" y="29"/>
                      <a:pt x="64" y="29"/>
                      <a:pt x="64" y="29"/>
                    </a:cubicBezTo>
                    <a:cubicBezTo>
                      <a:pt x="64" y="29"/>
                      <a:pt x="64" y="29"/>
                      <a:pt x="64" y="29"/>
                    </a:cubicBezTo>
                    <a:cubicBezTo>
                      <a:pt x="64" y="29"/>
                      <a:pt x="64" y="29"/>
                      <a:pt x="64" y="29"/>
                    </a:cubicBezTo>
                    <a:cubicBezTo>
                      <a:pt x="64" y="30"/>
                      <a:pt x="64" y="30"/>
                      <a:pt x="64" y="30"/>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moveTo>
                      <a:pt x="64" y="29"/>
                    </a:move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cubicBezTo>
                      <a:pt x="64" y="29"/>
                      <a:pt x="64" y="29"/>
                      <a:pt x="64" y="29"/>
                    </a:cubicBezTo>
                    <a:moveTo>
                      <a:pt x="63" y="29"/>
                    </a:move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cubicBezTo>
                      <a:pt x="63" y="29"/>
                      <a:pt x="63" y="29"/>
                      <a:pt x="63" y="29"/>
                    </a:cubicBezTo>
                    <a:moveTo>
                      <a:pt x="63" y="28"/>
                    </a:move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moveTo>
                      <a:pt x="0" y="24"/>
                    </a:move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4"/>
                      <a:pt x="1" y="24"/>
                      <a:pt x="0" y="24"/>
                    </a:cubicBezTo>
                    <a:cubicBezTo>
                      <a:pt x="0" y="24"/>
                      <a:pt x="0" y="24"/>
                      <a:pt x="0" y="24"/>
                    </a:cubicBezTo>
                    <a:moveTo>
                      <a:pt x="55" y="5"/>
                    </a:moveTo>
                    <a:cubicBezTo>
                      <a:pt x="55" y="6"/>
                      <a:pt x="56" y="6"/>
                      <a:pt x="56" y="7"/>
                    </a:cubicBezTo>
                    <a:cubicBezTo>
                      <a:pt x="56" y="7"/>
                      <a:pt x="56" y="7"/>
                      <a:pt x="56" y="8"/>
                    </a:cubicBezTo>
                    <a:cubicBezTo>
                      <a:pt x="57" y="8"/>
                      <a:pt x="57" y="8"/>
                      <a:pt x="57" y="8"/>
                    </a:cubicBezTo>
                    <a:cubicBezTo>
                      <a:pt x="57" y="8"/>
                      <a:pt x="57" y="9"/>
                      <a:pt x="57" y="9"/>
                    </a:cubicBezTo>
                    <a:cubicBezTo>
                      <a:pt x="58" y="10"/>
                      <a:pt x="59" y="10"/>
                      <a:pt x="59" y="11"/>
                    </a:cubicBezTo>
                    <a:cubicBezTo>
                      <a:pt x="60" y="12"/>
                      <a:pt x="61" y="13"/>
                      <a:pt x="61" y="14"/>
                    </a:cubicBezTo>
                    <a:cubicBezTo>
                      <a:pt x="62" y="15"/>
                      <a:pt x="62" y="16"/>
                      <a:pt x="62" y="17"/>
                    </a:cubicBezTo>
                    <a:cubicBezTo>
                      <a:pt x="63" y="17"/>
                      <a:pt x="63" y="18"/>
                      <a:pt x="63" y="19"/>
                    </a:cubicBezTo>
                    <a:cubicBezTo>
                      <a:pt x="63" y="18"/>
                      <a:pt x="63" y="17"/>
                      <a:pt x="62" y="17"/>
                    </a:cubicBezTo>
                    <a:cubicBezTo>
                      <a:pt x="62" y="16"/>
                      <a:pt x="62" y="15"/>
                      <a:pt x="61" y="14"/>
                    </a:cubicBezTo>
                    <a:cubicBezTo>
                      <a:pt x="61" y="13"/>
                      <a:pt x="60" y="12"/>
                      <a:pt x="59" y="11"/>
                    </a:cubicBezTo>
                    <a:cubicBezTo>
                      <a:pt x="59" y="10"/>
                      <a:pt x="58" y="10"/>
                      <a:pt x="57" y="9"/>
                    </a:cubicBezTo>
                    <a:cubicBezTo>
                      <a:pt x="57" y="9"/>
                      <a:pt x="57" y="8"/>
                      <a:pt x="57" y="8"/>
                    </a:cubicBezTo>
                    <a:cubicBezTo>
                      <a:pt x="57" y="8"/>
                      <a:pt x="57" y="8"/>
                      <a:pt x="56" y="8"/>
                    </a:cubicBezTo>
                    <a:cubicBezTo>
                      <a:pt x="56" y="7"/>
                      <a:pt x="56" y="7"/>
                      <a:pt x="56" y="7"/>
                    </a:cubicBezTo>
                    <a:cubicBezTo>
                      <a:pt x="56" y="6"/>
                      <a:pt x="55" y="6"/>
                      <a:pt x="55" y="5"/>
                    </a:cubicBezTo>
                    <a:moveTo>
                      <a:pt x="19" y="3"/>
                    </a:moveTo>
                    <a:cubicBezTo>
                      <a:pt x="19" y="3"/>
                      <a:pt x="19" y="3"/>
                      <a:pt x="19" y="3"/>
                    </a:cubicBezTo>
                    <a:cubicBezTo>
                      <a:pt x="19" y="3"/>
                      <a:pt x="18" y="3"/>
                      <a:pt x="18" y="3"/>
                    </a:cubicBezTo>
                    <a:cubicBezTo>
                      <a:pt x="18" y="3"/>
                      <a:pt x="18" y="3"/>
                      <a:pt x="18" y="4"/>
                    </a:cubicBezTo>
                    <a:cubicBezTo>
                      <a:pt x="18" y="4"/>
                      <a:pt x="18" y="4"/>
                      <a:pt x="18" y="4"/>
                    </a:cubicBezTo>
                    <a:cubicBezTo>
                      <a:pt x="18" y="4"/>
                      <a:pt x="17" y="4"/>
                      <a:pt x="17" y="4"/>
                    </a:cubicBezTo>
                    <a:cubicBezTo>
                      <a:pt x="17" y="4"/>
                      <a:pt x="16" y="5"/>
                      <a:pt x="16" y="5"/>
                    </a:cubicBezTo>
                    <a:cubicBezTo>
                      <a:pt x="16" y="5"/>
                      <a:pt x="15" y="5"/>
                      <a:pt x="15" y="5"/>
                    </a:cubicBezTo>
                    <a:cubicBezTo>
                      <a:pt x="15" y="6"/>
                      <a:pt x="14" y="6"/>
                      <a:pt x="14" y="6"/>
                    </a:cubicBezTo>
                    <a:cubicBezTo>
                      <a:pt x="14" y="6"/>
                      <a:pt x="14" y="6"/>
                      <a:pt x="14" y="6"/>
                    </a:cubicBezTo>
                    <a:cubicBezTo>
                      <a:pt x="13" y="7"/>
                      <a:pt x="13" y="7"/>
                      <a:pt x="13" y="7"/>
                    </a:cubicBezTo>
                    <a:cubicBezTo>
                      <a:pt x="13" y="7"/>
                      <a:pt x="13" y="7"/>
                      <a:pt x="13" y="7"/>
                    </a:cubicBezTo>
                    <a:cubicBezTo>
                      <a:pt x="13" y="7"/>
                      <a:pt x="12" y="7"/>
                      <a:pt x="12" y="7"/>
                    </a:cubicBezTo>
                    <a:cubicBezTo>
                      <a:pt x="12" y="7"/>
                      <a:pt x="12" y="7"/>
                      <a:pt x="12" y="8"/>
                    </a:cubicBezTo>
                    <a:cubicBezTo>
                      <a:pt x="12" y="8"/>
                      <a:pt x="12" y="8"/>
                      <a:pt x="11" y="9"/>
                    </a:cubicBezTo>
                    <a:cubicBezTo>
                      <a:pt x="11" y="9"/>
                      <a:pt x="11" y="9"/>
                      <a:pt x="11" y="10"/>
                    </a:cubicBezTo>
                    <a:cubicBezTo>
                      <a:pt x="10" y="11"/>
                      <a:pt x="10" y="11"/>
                      <a:pt x="10" y="12"/>
                    </a:cubicBezTo>
                    <a:cubicBezTo>
                      <a:pt x="9" y="13"/>
                      <a:pt x="9" y="13"/>
                      <a:pt x="8" y="14"/>
                    </a:cubicBezTo>
                    <a:cubicBezTo>
                      <a:pt x="8" y="15"/>
                      <a:pt x="8" y="16"/>
                      <a:pt x="7" y="16"/>
                    </a:cubicBezTo>
                    <a:cubicBezTo>
                      <a:pt x="7" y="17"/>
                      <a:pt x="6" y="18"/>
                      <a:pt x="6" y="18"/>
                    </a:cubicBezTo>
                    <a:cubicBezTo>
                      <a:pt x="5" y="19"/>
                      <a:pt x="5" y="19"/>
                      <a:pt x="5" y="20"/>
                    </a:cubicBezTo>
                    <a:cubicBezTo>
                      <a:pt x="4" y="20"/>
                      <a:pt x="4" y="20"/>
                      <a:pt x="4" y="21"/>
                    </a:cubicBezTo>
                    <a:cubicBezTo>
                      <a:pt x="3" y="21"/>
                      <a:pt x="3" y="21"/>
                      <a:pt x="3" y="21"/>
                    </a:cubicBezTo>
                    <a:cubicBezTo>
                      <a:pt x="2" y="21"/>
                      <a:pt x="2" y="22"/>
                      <a:pt x="2" y="22"/>
                    </a:cubicBezTo>
                    <a:cubicBezTo>
                      <a:pt x="2" y="22"/>
                      <a:pt x="1" y="22"/>
                      <a:pt x="1" y="22"/>
                    </a:cubicBezTo>
                    <a:cubicBezTo>
                      <a:pt x="1" y="22"/>
                      <a:pt x="1" y="22"/>
                      <a:pt x="1" y="22"/>
                    </a:cubicBezTo>
                    <a:cubicBezTo>
                      <a:pt x="1" y="22"/>
                      <a:pt x="1" y="23"/>
                      <a:pt x="1"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3"/>
                      <a:pt x="1" y="23"/>
                    </a:cubicBezTo>
                    <a:cubicBezTo>
                      <a:pt x="1" y="23"/>
                      <a:pt x="1" y="23"/>
                      <a:pt x="1" y="23"/>
                    </a:cubicBezTo>
                    <a:cubicBezTo>
                      <a:pt x="1" y="23"/>
                      <a:pt x="1" y="23"/>
                      <a:pt x="2" y="23"/>
                    </a:cubicBezTo>
                    <a:cubicBezTo>
                      <a:pt x="2" y="23"/>
                      <a:pt x="2" y="23"/>
                      <a:pt x="2" y="23"/>
                    </a:cubicBezTo>
                    <a:cubicBezTo>
                      <a:pt x="3" y="22"/>
                      <a:pt x="3" y="22"/>
                      <a:pt x="3" y="22"/>
                    </a:cubicBezTo>
                    <a:cubicBezTo>
                      <a:pt x="4" y="22"/>
                      <a:pt x="4" y="22"/>
                      <a:pt x="4" y="21"/>
                    </a:cubicBezTo>
                    <a:cubicBezTo>
                      <a:pt x="5" y="21"/>
                      <a:pt x="5" y="21"/>
                      <a:pt x="5" y="20"/>
                    </a:cubicBezTo>
                    <a:cubicBezTo>
                      <a:pt x="6" y="20"/>
                      <a:pt x="6" y="19"/>
                      <a:pt x="7" y="19"/>
                    </a:cubicBezTo>
                    <a:cubicBezTo>
                      <a:pt x="7" y="18"/>
                      <a:pt x="7" y="18"/>
                      <a:pt x="8" y="17"/>
                    </a:cubicBezTo>
                    <a:cubicBezTo>
                      <a:pt x="8" y="16"/>
                      <a:pt x="9" y="15"/>
                      <a:pt x="9" y="15"/>
                    </a:cubicBezTo>
                    <a:cubicBezTo>
                      <a:pt x="10" y="14"/>
                      <a:pt x="10" y="13"/>
                      <a:pt x="10" y="12"/>
                    </a:cubicBezTo>
                    <a:cubicBezTo>
                      <a:pt x="11" y="12"/>
                      <a:pt x="11" y="11"/>
                      <a:pt x="11" y="11"/>
                    </a:cubicBezTo>
                    <a:cubicBezTo>
                      <a:pt x="11" y="10"/>
                      <a:pt x="12" y="10"/>
                      <a:pt x="12" y="10"/>
                    </a:cubicBezTo>
                    <a:cubicBezTo>
                      <a:pt x="12" y="9"/>
                      <a:pt x="12" y="9"/>
                      <a:pt x="12" y="9"/>
                    </a:cubicBezTo>
                    <a:cubicBezTo>
                      <a:pt x="13" y="8"/>
                      <a:pt x="13" y="8"/>
                      <a:pt x="13" y="8"/>
                    </a:cubicBezTo>
                    <a:cubicBezTo>
                      <a:pt x="13" y="8"/>
                      <a:pt x="13" y="8"/>
                      <a:pt x="13" y="8"/>
                    </a:cubicBezTo>
                    <a:cubicBezTo>
                      <a:pt x="13" y="8"/>
                      <a:pt x="14" y="8"/>
                      <a:pt x="14" y="8"/>
                    </a:cubicBezTo>
                    <a:cubicBezTo>
                      <a:pt x="14" y="7"/>
                      <a:pt x="14" y="7"/>
                      <a:pt x="14" y="7"/>
                    </a:cubicBezTo>
                    <a:cubicBezTo>
                      <a:pt x="14" y="7"/>
                      <a:pt x="15" y="7"/>
                      <a:pt x="15" y="7"/>
                    </a:cubicBezTo>
                    <a:cubicBezTo>
                      <a:pt x="15" y="7"/>
                      <a:pt x="15" y="7"/>
                      <a:pt x="16" y="6"/>
                    </a:cubicBezTo>
                    <a:cubicBezTo>
                      <a:pt x="16" y="6"/>
                      <a:pt x="16" y="6"/>
                      <a:pt x="17" y="6"/>
                    </a:cubicBezTo>
                    <a:cubicBezTo>
                      <a:pt x="17" y="5"/>
                      <a:pt x="17" y="5"/>
                      <a:pt x="18" y="5"/>
                    </a:cubicBezTo>
                    <a:cubicBezTo>
                      <a:pt x="18" y="5"/>
                      <a:pt x="18" y="5"/>
                      <a:pt x="18" y="5"/>
                    </a:cubicBezTo>
                    <a:cubicBezTo>
                      <a:pt x="19" y="4"/>
                      <a:pt x="19" y="4"/>
                      <a:pt x="19" y="4"/>
                    </a:cubicBezTo>
                    <a:cubicBezTo>
                      <a:pt x="19" y="4"/>
                      <a:pt x="19" y="4"/>
                      <a:pt x="19" y="4"/>
                    </a:cubicBezTo>
                    <a:cubicBezTo>
                      <a:pt x="19" y="3"/>
                      <a:pt x="20" y="3"/>
                      <a:pt x="20" y="3"/>
                    </a:cubicBezTo>
                    <a:cubicBezTo>
                      <a:pt x="20" y="3"/>
                      <a:pt x="20" y="3"/>
                      <a:pt x="20" y="3"/>
                    </a:cubicBezTo>
                    <a:cubicBezTo>
                      <a:pt x="20" y="3"/>
                      <a:pt x="20"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moveTo>
                      <a:pt x="52" y="0"/>
                    </a:moveTo>
                    <a:cubicBezTo>
                      <a:pt x="51" y="0"/>
                      <a:pt x="51" y="0"/>
                      <a:pt x="51" y="0"/>
                    </a:cubicBezTo>
                    <a:cubicBezTo>
                      <a:pt x="50" y="0"/>
                      <a:pt x="50" y="0"/>
                      <a:pt x="50" y="1"/>
                    </a:cubicBezTo>
                    <a:cubicBezTo>
                      <a:pt x="49" y="1"/>
                      <a:pt x="49" y="1"/>
                      <a:pt x="49" y="1"/>
                    </a:cubicBezTo>
                    <a:cubicBezTo>
                      <a:pt x="49" y="1"/>
                      <a:pt x="49" y="1"/>
                      <a:pt x="49" y="1"/>
                    </a:cubicBezTo>
                    <a:cubicBezTo>
                      <a:pt x="48" y="2"/>
                      <a:pt x="48" y="2"/>
                      <a:pt x="48" y="2"/>
                    </a:cubicBezTo>
                    <a:cubicBezTo>
                      <a:pt x="47" y="3"/>
                      <a:pt x="47" y="3"/>
                      <a:pt x="46" y="3"/>
                    </a:cubicBezTo>
                    <a:cubicBezTo>
                      <a:pt x="46" y="3"/>
                      <a:pt x="45" y="4"/>
                      <a:pt x="45" y="4"/>
                    </a:cubicBezTo>
                    <a:cubicBezTo>
                      <a:pt x="44" y="4"/>
                      <a:pt x="44" y="4"/>
                      <a:pt x="43" y="4"/>
                    </a:cubicBezTo>
                    <a:cubicBezTo>
                      <a:pt x="43" y="4"/>
                      <a:pt x="43" y="4"/>
                      <a:pt x="43" y="4"/>
                    </a:cubicBezTo>
                    <a:cubicBezTo>
                      <a:pt x="43" y="4"/>
                      <a:pt x="43" y="4"/>
                      <a:pt x="43" y="4"/>
                    </a:cubicBezTo>
                    <a:cubicBezTo>
                      <a:pt x="43" y="4"/>
                      <a:pt x="43" y="4"/>
                      <a:pt x="42" y="4"/>
                    </a:cubicBezTo>
                    <a:cubicBezTo>
                      <a:pt x="42" y="4"/>
                      <a:pt x="42" y="4"/>
                      <a:pt x="42" y="4"/>
                    </a:cubicBezTo>
                    <a:cubicBezTo>
                      <a:pt x="42" y="4"/>
                      <a:pt x="42" y="4"/>
                      <a:pt x="42" y="4"/>
                    </a:cubicBezTo>
                    <a:cubicBezTo>
                      <a:pt x="42" y="4"/>
                      <a:pt x="42" y="4"/>
                      <a:pt x="42" y="4"/>
                    </a:cubicBezTo>
                    <a:cubicBezTo>
                      <a:pt x="42"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39" y="5"/>
                      <a:pt x="39" y="5"/>
                      <a:pt x="39" y="5"/>
                    </a:cubicBezTo>
                    <a:cubicBezTo>
                      <a:pt x="39" y="5"/>
                      <a:pt x="38" y="5"/>
                      <a:pt x="38" y="5"/>
                    </a:cubicBezTo>
                    <a:cubicBezTo>
                      <a:pt x="38" y="6"/>
                      <a:pt x="38" y="6"/>
                      <a:pt x="37" y="6"/>
                    </a:cubicBezTo>
                    <a:cubicBezTo>
                      <a:pt x="37" y="6"/>
                      <a:pt x="37" y="6"/>
                      <a:pt x="36" y="6"/>
                    </a:cubicBezTo>
                    <a:cubicBezTo>
                      <a:pt x="36" y="6"/>
                      <a:pt x="36" y="6"/>
                      <a:pt x="36" y="6"/>
                    </a:cubicBezTo>
                    <a:cubicBezTo>
                      <a:pt x="36" y="6"/>
                      <a:pt x="36" y="6"/>
                      <a:pt x="36" y="6"/>
                    </a:cubicBezTo>
                    <a:cubicBezTo>
                      <a:pt x="36" y="6"/>
                      <a:pt x="36" y="6"/>
                      <a:pt x="35" y="6"/>
                    </a:cubicBezTo>
                    <a:cubicBezTo>
                      <a:pt x="35" y="5"/>
                      <a:pt x="35" y="5"/>
                      <a:pt x="35" y="5"/>
                    </a:cubicBezTo>
                    <a:cubicBezTo>
                      <a:pt x="35" y="5"/>
                      <a:pt x="35" y="5"/>
                      <a:pt x="34" y="5"/>
                    </a:cubicBezTo>
                    <a:cubicBezTo>
                      <a:pt x="34" y="5"/>
                      <a:pt x="34" y="5"/>
                      <a:pt x="33" y="4"/>
                    </a:cubicBezTo>
                    <a:cubicBezTo>
                      <a:pt x="33" y="4"/>
                      <a:pt x="32" y="4"/>
                      <a:pt x="32" y="4"/>
                    </a:cubicBezTo>
                    <a:cubicBezTo>
                      <a:pt x="32" y="4"/>
                      <a:pt x="31" y="4"/>
                      <a:pt x="31" y="4"/>
                    </a:cubicBezTo>
                    <a:cubicBezTo>
                      <a:pt x="30" y="4"/>
                      <a:pt x="30" y="4"/>
                      <a:pt x="30" y="4"/>
                    </a:cubicBezTo>
                    <a:cubicBezTo>
                      <a:pt x="29" y="4"/>
                      <a:pt x="29" y="4"/>
                      <a:pt x="28" y="4"/>
                    </a:cubicBezTo>
                    <a:cubicBezTo>
                      <a:pt x="28" y="4"/>
                      <a:pt x="28" y="4"/>
                      <a:pt x="27" y="3"/>
                    </a:cubicBezTo>
                    <a:cubicBezTo>
                      <a:pt x="27" y="3"/>
                      <a:pt x="26" y="3"/>
                      <a:pt x="26" y="3"/>
                    </a:cubicBezTo>
                    <a:cubicBezTo>
                      <a:pt x="25" y="3"/>
                      <a:pt x="25" y="3"/>
                      <a:pt x="25" y="3"/>
                    </a:cubicBezTo>
                    <a:cubicBezTo>
                      <a:pt x="24" y="3"/>
                      <a:pt x="24" y="3"/>
                      <a:pt x="24" y="3"/>
                    </a:cubicBezTo>
                    <a:cubicBezTo>
                      <a:pt x="23" y="3"/>
                      <a:pt x="23" y="3"/>
                      <a:pt x="23" y="3"/>
                    </a:cubicBezTo>
                    <a:cubicBezTo>
                      <a:pt x="23"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3" y="3"/>
                      <a:pt x="23" y="3"/>
                    </a:cubicBezTo>
                    <a:cubicBezTo>
                      <a:pt x="23" y="3"/>
                      <a:pt x="23" y="3"/>
                      <a:pt x="24" y="3"/>
                    </a:cubicBezTo>
                    <a:cubicBezTo>
                      <a:pt x="24" y="3"/>
                      <a:pt x="24" y="3"/>
                      <a:pt x="25" y="3"/>
                    </a:cubicBezTo>
                    <a:cubicBezTo>
                      <a:pt x="25" y="3"/>
                      <a:pt x="25" y="3"/>
                      <a:pt x="26" y="3"/>
                    </a:cubicBezTo>
                    <a:cubicBezTo>
                      <a:pt x="26" y="3"/>
                      <a:pt x="27" y="3"/>
                      <a:pt x="27" y="3"/>
                    </a:cubicBezTo>
                    <a:cubicBezTo>
                      <a:pt x="28" y="4"/>
                      <a:pt x="28" y="4"/>
                      <a:pt x="28" y="4"/>
                    </a:cubicBezTo>
                    <a:cubicBezTo>
                      <a:pt x="29" y="4"/>
                      <a:pt x="29" y="4"/>
                      <a:pt x="30" y="4"/>
                    </a:cubicBezTo>
                    <a:cubicBezTo>
                      <a:pt x="30" y="4"/>
                      <a:pt x="30" y="4"/>
                      <a:pt x="31" y="4"/>
                    </a:cubicBezTo>
                    <a:cubicBezTo>
                      <a:pt x="31" y="4"/>
                      <a:pt x="32" y="4"/>
                      <a:pt x="32" y="4"/>
                    </a:cubicBezTo>
                    <a:cubicBezTo>
                      <a:pt x="32" y="4"/>
                      <a:pt x="33" y="4"/>
                      <a:pt x="33" y="4"/>
                    </a:cubicBezTo>
                    <a:cubicBezTo>
                      <a:pt x="34" y="5"/>
                      <a:pt x="34" y="5"/>
                      <a:pt x="34" y="5"/>
                    </a:cubicBezTo>
                    <a:cubicBezTo>
                      <a:pt x="35" y="5"/>
                      <a:pt x="35" y="5"/>
                      <a:pt x="35" y="5"/>
                    </a:cubicBezTo>
                    <a:cubicBezTo>
                      <a:pt x="35" y="5"/>
                      <a:pt x="35" y="5"/>
                      <a:pt x="35" y="6"/>
                    </a:cubicBezTo>
                    <a:cubicBezTo>
                      <a:pt x="36" y="6"/>
                      <a:pt x="36" y="6"/>
                      <a:pt x="36" y="6"/>
                    </a:cubicBezTo>
                    <a:cubicBezTo>
                      <a:pt x="36" y="6"/>
                      <a:pt x="36" y="6"/>
                      <a:pt x="36" y="6"/>
                    </a:cubicBezTo>
                    <a:cubicBezTo>
                      <a:pt x="36" y="6"/>
                      <a:pt x="36" y="6"/>
                      <a:pt x="36" y="6"/>
                    </a:cubicBezTo>
                    <a:cubicBezTo>
                      <a:pt x="37" y="6"/>
                      <a:pt x="37" y="6"/>
                      <a:pt x="37" y="6"/>
                    </a:cubicBezTo>
                    <a:cubicBezTo>
                      <a:pt x="38" y="6"/>
                      <a:pt x="38" y="6"/>
                      <a:pt x="38" y="5"/>
                    </a:cubicBezTo>
                    <a:cubicBezTo>
                      <a:pt x="38" y="5"/>
                      <a:pt x="39" y="5"/>
                      <a:pt x="39" y="5"/>
                    </a:cubicBezTo>
                    <a:cubicBezTo>
                      <a:pt x="39" y="5"/>
                      <a:pt x="39" y="5"/>
                      <a:pt x="40" y="4"/>
                    </a:cubicBezTo>
                    <a:cubicBezTo>
                      <a:pt x="40" y="4"/>
                      <a:pt x="40" y="4"/>
                      <a:pt x="40" y="4"/>
                    </a:cubicBezTo>
                    <a:cubicBezTo>
                      <a:pt x="40" y="4"/>
                      <a:pt x="40" y="4"/>
                      <a:pt x="40" y="4"/>
                    </a:cubicBezTo>
                    <a:cubicBezTo>
                      <a:pt x="40" y="4"/>
                      <a:pt x="40" y="4"/>
                      <a:pt x="41" y="4"/>
                    </a:cubicBezTo>
                    <a:cubicBezTo>
                      <a:pt x="41" y="4"/>
                      <a:pt x="41" y="4"/>
                      <a:pt x="41" y="4"/>
                    </a:cubicBezTo>
                    <a:cubicBezTo>
                      <a:pt x="41" y="4"/>
                      <a:pt x="41" y="4"/>
                      <a:pt x="41" y="4"/>
                    </a:cubicBezTo>
                    <a:cubicBezTo>
                      <a:pt x="41"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4" y="4"/>
                      <a:pt x="44" y="4"/>
                      <a:pt x="45" y="4"/>
                    </a:cubicBezTo>
                    <a:cubicBezTo>
                      <a:pt x="45" y="4"/>
                      <a:pt x="46" y="3"/>
                      <a:pt x="46" y="3"/>
                    </a:cubicBezTo>
                    <a:cubicBezTo>
                      <a:pt x="47" y="3"/>
                      <a:pt x="47" y="3"/>
                      <a:pt x="48" y="2"/>
                    </a:cubicBezTo>
                    <a:cubicBezTo>
                      <a:pt x="48" y="2"/>
                      <a:pt x="48" y="2"/>
                      <a:pt x="49" y="1"/>
                    </a:cubicBezTo>
                    <a:cubicBezTo>
                      <a:pt x="49" y="1"/>
                      <a:pt x="49" y="1"/>
                      <a:pt x="49" y="1"/>
                    </a:cubicBezTo>
                    <a:cubicBezTo>
                      <a:pt x="49" y="1"/>
                      <a:pt x="49" y="1"/>
                      <a:pt x="49" y="1"/>
                    </a:cubicBezTo>
                    <a:cubicBezTo>
                      <a:pt x="49" y="1"/>
                      <a:pt x="50" y="1"/>
                      <a:pt x="50" y="0"/>
                    </a:cubicBezTo>
                    <a:cubicBezTo>
                      <a:pt x="51" y="0"/>
                      <a:pt x="51" y="0"/>
                      <a:pt x="52" y="0"/>
                    </a:cubicBezTo>
                    <a:cubicBezTo>
                      <a:pt x="52" y="0"/>
                      <a:pt x="52" y="0"/>
                      <a:pt x="52" y="0"/>
                    </a:cubicBezTo>
                    <a:cubicBezTo>
                      <a:pt x="52" y="0"/>
                      <a:pt x="52" y="0"/>
                      <a:pt x="52" y="0"/>
                    </a:cubicBezTo>
                    <a:cubicBezTo>
                      <a:pt x="52" y="0"/>
                      <a:pt x="52" y="0"/>
                      <a:pt x="52" y="0"/>
                    </a:cubicBez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1" name="Freeform 155">
                <a:extLst>
                  <a:ext uri="{FF2B5EF4-FFF2-40B4-BE49-F238E27FC236}">
                    <a16:creationId xmlns:a16="http://schemas.microsoft.com/office/drawing/2014/main" id="{60ADDE01-F2FE-E54E-A665-08B1D7D54D9A}"/>
                  </a:ext>
                </a:extLst>
              </p:cNvPr>
              <p:cNvSpPr>
                <a:spLocks/>
              </p:cNvSpPr>
              <p:nvPr/>
            </p:nvSpPr>
            <p:spPr bwMode="auto">
              <a:xfrm>
                <a:off x="3960" y="768"/>
                <a:ext cx="26" cy="33"/>
              </a:xfrm>
              <a:custGeom>
                <a:avLst/>
                <a:gdLst>
                  <a:gd name="T0" fmla="*/ 5 w 25"/>
                  <a:gd name="T1" fmla="*/ 0 h 31"/>
                  <a:gd name="T2" fmla="*/ 3 w 25"/>
                  <a:gd name="T3" fmla="*/ 1 h 31"/>
                  <a:gd name="T4" fmla="*/ 1 w 25"/>
                  <a:gd name="T5" fmla="*/ 1 h 31"/>
                  <a:gd name="T6" fmla="*/ 0 w 25"/>
                  <a:gd name="T7" fmla="*/ 1 h 31"/>
                  <a:gd name="T8" fmla="*/ 2 w 25"/>
                  <a:gd name="T9" fmla="*/ 5 h 31"/>
                  <a:gd name="T10" fmla="*/ 4 w 25"/>
                  <a:gd name="T11" fmla="*/ 9 h 31"/>
                  <a:gd name="T12" fmla="*/ 6 w 25"/>
                  <a:gd name="T13" fmla="*/ 12 h 31"/>
                  <a:gd name="T14" fmla="*/ 11 w 25"/>
                  <a:gd name="T15" fmla="*/ 19 h 31"/>
                  <a:gd name="T16" fmla="*/ 10 w 25"/>
                  <a:gd name="T17" fmla="*/ 23 h 31"/>
                  <a:gd name="T18" fmla="*/ 10 w 25"/>
                  <a:gd name="T19" fmla="*/ 25 h 31"/>
                  <a:gd name="T20" fmla="*/ 10 w 25"/>
                  <a:gd name="T21" fmla="*/ 27 h 31"/>
                  <a:gd name="T22" fmla="*/ 11 w 25"/>
                  <a:gd name="T23" fmla="*/ 30 h 31"/>
                  <a:gd name="T24" fmla="*/ 13 w 25"/>
                  <a:gd name="T25" fmla="*/ 29 h 31"/>
                  <a:gd name="T26" fmla="*/ 14 w 25"/>
                  <a:gd name="T27" fmla="*/ 27 h 31"/>
                  <a:gd name="T28" fmla="*/ 15 w 25"/>
                  <a:gd name="T29" fmla="*/ 25 h 31"/>
                  <a:gd name="T30" fmla="*/ 16 w 25"/>
                  <a:gd name="T31" fmla="*/ 25 h 31"/>
                  <a:gd name="T32" fmla="*/ 16 w 25"/>
                  <a:gd name="T33" fmla="*/ 24 h 31"/>
                  <a:gd name="T34" fmla="*/ 16 w 25"/>
                  <a:gd name="T35" fmla="*/ 24 h 31"/>
                  <a:gd name="T36" fmla="*/ 16 w 25"/>
                  <a:gd name="T37" fmla="*/ 24 h 31"/>
                  <a:gd name="T38" fmla="*/ 16 w 25"/>
                  <a:gd name="T39" fmla="*/ 24 h 31"/>
                  <a:gd name="T40" fmla="*/ 16 w 25"/>
                  <a:gd name="T41" fmla="*/ 24 h 31"/>
                  <a:gd name="T42" fmla="*/ 16 w 25"/>
                  <a:gd name="T43" fmla="*/ 24 h 31"/>
                  <a:gd name="T44" fmla="*/ 16 w 25"/>
                  <a:gd name="T45" fmla="*/ 22 h 31"/>
                  <a:gd name="T46" fmla="*/ 18 w 25"/>
                  <a:gd name="T47" fmla="*/ 20 h 31"/>
                  <a:gd name="T48" fmla="*/ 20 w 25"/>
                  <a:gd name="T49" fmla="*/ 20 h 31"/>
                  <a:gd name="T50" fmla="*/ 21 w 25"/>
                  <a:gd name="T51" fmla="*/ 20 h 31"/>
                  <a:gd name="T52" fmla="*/ 22 w 25"/>
                  <a:gd name="T53" fmla="*/ 21 h 31"/>
                  <a:gd name="T54" fmla="*/ 24 w 25"/>
                  <a:gd name="T55" fmla="*/ 21 h 31"/>
                  <a:gd name="T56" fmla="*/ 25 w 25"/>
                  <a:gd name="T57" fmla="*/ 21 h 31"/>
                  <a:gd name="T58" fmla="*/ 24 w 25"/>
                  <a:gd name="T59" fmla="*/ 19 h 31"/>
                  <a:gd name="T60" fmla="*/ 23 w 25"/>
                  <a:gd name="T61" fmla="*/ 16 h 31"/>
                  <a:gd name="T62" fmla="*/ 20 w 25"/>
                  <a:gd name="T63" fmla="*/ 13 h 31"/>
                  <a:gd name="T64" fmla="*/ 17 w 25"/>
                  <a:gd name="T65" fmla="*/ 8 h 31"/>
                  <a:gd name="T66" fmla="*/ 15 w 25"/>
                  <a:gd name="T67" fmla="*/ 5 h 31"/>
                  <a:gd name="T68" fmla="*/ 12 w 25"/>
                  <a:gd name="T69" fmla="*/ 4 h 31"/>
                  <a:gd name="T70" fmla="*/ 10 w 25"/>
                  <a:gd name="T71" fmla="*/ 3 h 31"/>
                  <a:gd name="T72" fmla="*/ 9 w 25"/>
                  <a:gd name="T73" fmla="*/ 2 h 31"/>
                  <a:gd name="T74" fmla="*/ 7 w 25"/>
                  <a:gd name="T75" fmla="*/ 1 h 31"/>
                  <a:gd name="T76" fmla="*/ 5 w 25"/>
                  <a:gd name="T7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1">
                    <a:moveTo>
                      <a:pt x="5" y="0"/>
                    </a:moveTo>
                    <a:cubicBezTo>
                      <a:pt x="5" y="0"/>
                      <a:pt x="5" y="0"/>
                      <a:pt x="5" y="0"/>
                    </a:cubicBezTo>
                    <a:cubicBezTo>
                      <a:pt x="5" y="0"/>
                      <a:pt x="4" y="0"/>
                      <a:pt x="4" y="0"/>
                    </a:cubicBezTo>
                    <a:cubicBezTo>
                      <a:pt x="4" y="0"/>
                      <a:pt x="3" y="1"/>
                      <a:pt x="3" y="1"/>
                    </a:cubicBezTo>
                    <a:cubicBezTo>
                      <a:pt x="3" y="1"/>
                      <a:pt x="2" y="1"/>
                      <a:pt x="2" y="1"/>
                    </a:cubicBezTo>
                    <a:cubicBezTo>
                      <a:pt x="2" y="1"/>
                      <a:pt x="2" y="1"/>
                      <a:pt x="1" y="1"/>
                    </a:cubicBezTo>
                    <a:cubicBezTo>
                      <a:pt x="1" y="1"/>
                      <a:pt x="1" y="1"/>
                      <a:pt x="1" y="1"/>
                    </a:cubicBezTo>
                    <a:cubicBezTo>
                      <a:pt x="1" y="1"/>
                      <a:pt x="1" y="1"/>
                      <a:pt x="0" y="1"/>
                    </a:cubicBezTo>
                    <a:cubicBezTo>
                      <a:pt x="0" y="1"/>
                      <a:pt x="0" y="1"/>
                      <a:pt x="0" y="1"/>
                    </a:cubicBezTo>
                    <a:cubicBezTo>
                      <a:pt x="1" y="3"/>
                      <a:pt x="1" y="4"/>
                      <a:pt x="2" y="5"/>
                    </a:cubicBezTo>
                    <a:cubicBezTo>
                      <a:pt x="2" y="6"/>
                      <a:pt x="3" y="7"/>
                      <a:pt x="3" y="7"/>
                    </a:cubicBezTo>
                    <a:cubicBezTo>
                      <a:pt x="4" y="8"/>
                      <a:pt x="4" y="9"/>
                      <a:pt x="4" y="9"/>
                    </a:cubicBezTo>
                    <a:cubicBezTo>
                      <a:pt x="5" y="10"/>
                      <a:pt x="5" y="10"/>
                      <a:pt x="5" y="10"/>
                    </a:cubicBezTo>
                    <a:cubicBezTo>
                      <a:pt x="5" y="10"/>
                      <a:pt x="6" y="11"/>
                      <a:pt x="6" y="12"/>
                    </a:cubicBezTo>
                    <a:cubicBezTo>
                      <a:pt x="7" y="13"/>
                      <a:pt x="8" y="14"/>
                      <a:pt x="9" y="15"/>
                    </a:cubicBezTo>
                    <a:cubicBezTo>
                      <a:pt x="10" y="17"/>
                      <a:pt x="10" y="18"/>
                      <a:pt x="11" y="19"/>
                    </a:cubicBezTo>
                    <a:cubicBezTo>
                      <a:pt x="11" y="21"/>
                      <a:pt x="11" y="22"/>
                      <a:pt x="10" y="22"/>
                    </a:cubicBezTo>
                    <a:cubicBezTo>
                      <a:pt x="10" y="22"/>
                      <a:pt x="10" y="23"/>
                      <a:pt x="10" y="23"/>
                    </a:cubicBezTo>
                    <a:cubicBezTo>
                      <a:pt x="10" y="23"/>
                      <a:pt x="10" y="23"/>
                      <a:pt x="10" y="24"/>
                    </a:cubicBezTo>
                    <a:cubicBezTo>
                      <a:pt x="10" y="24"/>
                      <a:pt x="10" y="24"/>
                      <a:pt x="10" y="25"/>
                    </a:cubicBezTo>
                    <a:cubicBezTo>
                      <a:pt x="10" y="25"/>
                      <a:pt x="10" y="25"/>
                      <a:pt x="10" y="26"/>
                    </a:cubicBezTo>
                    <a:cubicBezTo>
                      <a:pt x="10" y="26"/>
                      <a:pt x="10" y="26"/>
                      <a:pt x="10" y="27"/>
                    </a:cubicBezTo>
                    <a:cubicBezTo>
                      <a:pt x="10" y="27"/>
                      <a:pt x="10" y="28"/>
                      <a:pt x="10" y="28"/>
                    </a:cubicBezTo>
                    <a:cubicBezTo>
                      <a:pt x="10" y="29"/>
                      <a:pt x="11" y="29"/>
                      <a:pt x="11" y="30"/>
                    </a:cubicBezTo>
                    <a:cubicBezTo>
                      <a:pt x="11" y="30"/>
                      <a:pt x="11" y="30"/>
                      <a:pt x="11" y="31"/>
                    </a:cubicBezTo>
                    <a:cubicBezTo>
                      <a:pt x="12" y="30"/>
                      <a:pt x="12" y="30"/>
                      <a:pt x="13" y="29"/>
                    </a:cubicBezTo>
                    <a:cubicBezTo>
                      <a:pt x="13" y="29"/>
                      <a:pt x="13" y="28"/>
                      <a:pt x="13" y="28"/>
                    </a:cubicBezTo>
                    <a:cubicBezTo>
                      <a:pt x="14" y="28"/>
                      <a:pt x="14" y="27"/>
                      <a:pt x="14" y="27"/>
                    </a:cubicBezTo>
                    <a:cubicBezTo>
                      <a:pt x="14" y="27"/>
                      <a:pt x="15" y="26"/>
                      <a:pt x="15" y="26"/>
                    </a:cubicBezTo>
                    <a:cubicBezTo>
                      <a:pt x="15" y="26"/>
                      <a:pt x="15" y="26"/>
                      <a:pt x="15" y="25"/>
                    </a:cubicBezTo>
                    <a:cubicBezTo>
                      <a:pt x="15" y="25"/>
                      <a:pt x="15" y="25"/>
                      <a:pt x="15" y="25"/>
                    </a:cubicBezTo>
                    <a:cubicBezTo>
                      <a:pt x="15" y="25"/>
                      <a:pt x="16" y="25"/>
                      <a:pt x="16" y="25"/>
                    </a:cubicBezTo>
                    <a:cubicBezTo>
                      <a:pt x="16" y="25"/>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2"/>
                      <a:pt x="16" y="22"/>
                    </a:cubicBezTo>
                    <a:cubicBezTo>
                      <a:pt x="16" y="21"/>
                      <a:pt x="16" y="21"/>
                      <a:pt x="17" y="21"/>
                    </a:cubicBezTo>
                    <a:cubicBezTo>
                      <a:pt x="17" y="20"/>
                      <a:pt x="17" y="20"/>
                      <a:pt x="18" y="20"/>
                    </a:cubicBezTo>
                    <a:cubicBezTo>
                      <a:pt x="18" y="20"/>
                      <a:pt x="18" y="20"/>
                      <a:pt x="19" y="20"/>
                    </a:cubicBezTo>
                    <a:cubicBezTo>
                      <a:pt x="20" y="20"/>
                      <a:pt x="20" y="20"/>
                      <a:pt x="20" y="20"/>
                    </a:cubicBezTo>
                    <a:cubicBezTo>
                      <a:pt x="20" y="20"/>
                      <a:pt x="20" y="20"/>
                      <a:pt x="20" y="20"/>
                    </a:cubicBezTo>
                    <a:cubicBezTo>
                      <a:pt x="20" y="20"/>
                      <a:pt x="21" y="20"/>
                      <a:pt x="21" y="20"/>
                    </a:cubicBezTo>
                    <a:cubicBezTo>
                      <a:pt x="21" y="20"/>
                      <a:pt x="21" y="20"/>
                      <a:pt x="21" y="20"/>
                    </a:cubicBezTo>
                    <a:cubicBezTo>
                      <a:pt x="22" y="20"/>
                      <a:pt x="22" y="21"/>
                      <a:pt x="22" y="21"/>
                    </a:cubicBezTo>
                    <a:cubicBezTo>
                      <a:pt x="22" y="21"/>
                      <a:pt x="23" y="21"/>
                      <a:pt x="23" y="21"/>
                    </a:cubicBezTo>
                    <a:cubicBezTo>
                      <a:pt x="23" y="21"/>
                      <a:pt x="23" y="21"/>
                      <a:pt x="24" y="21"/>
                    </a:cubicBezTo>
                    <a:cubicBezTo>
                      <a:pt x="24" y="21"/>
                      <a:pt x="24" y="21"/>
                      <a:pt x="24" y="21"/>
                    </a:cubicBezTo>
                    <a:cubicBezTo>
                      <a:pt x="24" y="21"/>
                      <a:pt x="24" y="21"/>
                      <a:pt x="25" y="21"/>
                    </a:cubicBezTo>
                    <a:cubicBezTo>
                      <a:pt x="25" y="21"/>
                      <a:pt x="25" y="21"/>
                      <a:pt x="24" y="20"/>
                    </a:cubicBezTo>
                    <a:cubicBezTo>
                      <a:pt x="24" y="20"/>
                      <a:pt x="24" y="19"/>
                      <a:pt x="24" y="19"/>
                    </a:cubicBezTo>
                    <a:cubicBezTo>
                      <a:pt x="24" y="18"/>
                      <a:pt x="24" y="18"/>
                      <a:pt x="23" y="17"/>
                    </a:cubicBezTo>
                    <a:cubicBezTo>
                      <a:pt x="23" y="17"/>
                      <a:pt x="23" y="17"/>
                      <a:pt x="23" y="16"/>
                    </a:cubicBezTo>
                    <a:cubicBezTo>
                      <a:pt x="22" y="16"/>
                      <a:pt x="22" y="15"/>
                      <a:pt x="21" y="15"/>
                    </a:cubicBezTo>
                    <a:cubicBezTo>
                      <a:pt x="21" y="14"/>
                      <a:pt x="20" y="14"/>
                      <a:pt x="20" y="13"/>
                    </a:cubicBezTo>
                    <a:cubicBezTo>
                      <a:pt x="19" y="12"/>
                      <a:pt x="19" y="11"/>
                      <a:pt x="18" y="10"/>
                    </a:cubicBezTo>
                    <a:cubicBezTo>
                      <a:pt x="18" y="9"/>
                      <a:pt x="18" y="9"/>
                      <a:pt x="17" y="8"/>
                    </a:cubicBezTo>
                    <a:cubicBezTo>
                      <a:pt x="17" y="7"/>
                      <a:pt x="17" y="6"/>
                      <a:pt x="16" y="6"/>
                    </a:cubicBezTo>
                    <a:cubicBezTo>
                      <a:pt x="16" y="5"/>
                      <a:pt x="15" y="5"/>
                      <a:pt x="15" y="5"/>
                    </a:cubicBezTo>
                    <a:cubicBezTo>
                      <a:pt x="14" y="4"/>
                      <a:pt x="14" y="4"/>
                      <a:pt x="13" y="4"/>
                    </a:cubicBezTo>
                    <a:cubicBezTo>
                      <a:pt x="13" y="4"/>
                      <a:pt x="12" y="4"/>
                      <a:pt x="12" y="4"/>
                    </a:cubicBezTo>
                    <a:cubicBezTo>
                      <a:pt x="12" y="4"/>
                      <a:pt x="11" y="4"/>
                      <a:pt x="11" y="4"/>
                    </a:cubicBezTo>
                    <a:cubicBezTo>
                      <a:pt x="11" y="4"/>
                      <a:pt x="11" y="3"/>
                      <a:pt x="10" y="3"/>
                    </a:cubicBezTo>
                    <a:cubicBezTo>
                      <a:pt x="10" y="3"/>
                      <a:pt x="10" y="3"/>
                      <a:pt x="10" y="3"/>
                    </a:cubicBezTo>
                    <a:cubicBezTo>
                      <a:pt x="9" y="2"/>
                      <a:pt x="9" y="2"/>
                      <a:pt x="9" y="2"/>
                    </a:cubicBezTo>
                    <a:cubicBezTo>
                      <a:pt x="8" y="2"/>
                      <a:pt x="8" y="2"/>
                      <a:pt x="8" y="1"/>
                    </a:cubicBezTo>
                    <a:cubicBezTo>
                      <a:pt x="7" y="1"/>
                      <a:pt x="7" y="1"/>
                      <a:pt x="7" y="1"/>
                    </a:cubicBezTo>
                    <a:cubicBezTo>
                      <a:pt x="7" y="1"/>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2" name="Freeform 156">
                <a:extLst>
                  <a:ext uri="{FF2B5EF4-FFF2-40B4-BE49-F238E27FC236}">
                    <a16:creationId xmlns:a16="http://schemas.microsoft.com/office/drawing/2014/main" id="{E00876C6-539E-B548-8971-46EFEDB0FDF0}"/>
                  </a:ext>
                </a:extLst>
              </p:cNvPr>
              <p:cNvSpPr>
                <a:spLocks noEditPoints="1"/>
              </p:cNvSpPr>
              <p:nvPr/>
            </p:nvSpPr>
            <p:spPr bwMode="auto">
              <a:xfrm>
                <a:off x="3959" y="769"/>
                <a:ext cx="18" cy="32"/>
              </a:xfrm>
              <a:custGeom>
                <a:avLst/>
                <a:gdLst>
                  <a:gd name="T0" fmla="*/ 17 w 17"/>
                  <a:gd name="T1" fmla="*/ 24 h 30"/>
                  <a:gd name="T2" fmla="*/ 16 w 17"/>
                  <a:gd name="T3" fmla="*/ 24 h 30"/>
                  <a:gd name="T4" fmla="*/ 16 w 17"/>
                  <a:gd name="T5" fmla="*/ 24 h 30"/>
                  <a:gd name="T6" fmla="*/ 17 w 17"/>
                  <a:gd name="T7" fmla="*/ 24 h 30"/>
                  <a:gd name="T8" fmla="*/ 17 w 17"/>
                  <a:gd name="T9" fmla="*/ 23 h 30"/>
                  <a:gd name="T10" fmla="*/ 17 w 17"/>
                  <a:gd name="T11" fmla="*/ 23 h 30"/>
                  <a:gd name="T12" fmla="*/ 17 w 17"/>
                  <a:gd name="T13" fmla="*/ 23 h 30"/>
                  <a:gd name="T14" fmla="*/ 17 w 17"/>
                  <a:gd name="T15" fmla="*/ 23 h 30"/>
                  <a:gd name="T16" fmla="*/ 17 w 17"/>
                  <a:gd name="T17" fmla="*/ 23 h 30"/>
                  <a:gd name="T18" fmla="*/ 2 w 17"/>
                  <a:gd name="T19" fmla="*/ 0 h 30"/>
                  <a:gd name="T20" fmla="*/ 1 w 17"/>
                  <a:gd name="T21" fmla="*/ 1 h 30"/>
                  <a:gd name="T22" fmla="*/ 0 w 17"/>
                  <a:gd name="T23" fmla="*/ 1 h 30"/>
                  <a:gd name="T24" fmla="*/ 0 w 17"/>
                  <a:gd name="T25" fmla="*/ 1 h 30"/>
                  <a:gd name="T26" fmla="*/ 1 w 17"/>
                  <a:gd name="T27" fmla="*/ 2 h 30"/>
                  <a:gd name="T28" fmla="*/ 2 w 17"/>
                  <a:gd name="T29" fmla="*/ 5 h 30"/>
                  <a:gd name="T30" fmla="*/ 4 w 17"/>
                  <a:gd name="T31" fmla="*/ 8 h 30"/>
                  <a:gd name="T32" fmla="*/ 5 w 17"/>
                  <a:gd name="T33" fmla="*/ 9 h 30"/>
                  <a:gd name="T34" fmla="*/ 7 w 17"/>
                  <a:gd name="T35" fmla="*/ 12 h 30"/>
                  <a:gd name="T36" fmla="*/ 10 w 17"/>
                  <a:gd name="T37" fmla="*/ 18 h 30"/>
                  <a:gd name="T38" fmla="*/ 11 w 17"/>
                  <a:gd name="T39" fmla="*/ 20 h 30"/>
                  <a:gd name="T40" fmla="*/ 11 w 17"/>
                  <a:gd name="T41" fmla="*/ 20 h 30"/>
                  <a:gd name="T42" fmla="*/ 10 w 17"/>
                  <a:gd name="T43" fmla="*/ 21 h 30"/>
                  <a:gd name="T44" fmla="*/ 10 w 17"/>
                  <a:gd name="T45" fmla="*/ 23 h 30"/>
                  <a:gd name="T46" fmla="*/ 10 w 17"/>
                  <a:gd name="T47" fmla="*/ 24 h 30"/>
                  <a:gd name="T48" fmla="*/ 10 w 17"/>
                  <a:gd name="T49" fmla="*/ 24 h 30"/>
                  <a:gd name="T50" fmla="*/ 10 w 17"/>
                  <a:gd name="T51" fmla="*/ 26 h 30"/>
                  <a:gd name="T52" fmla="*/ 11 w 17"/>
                  <a:gd name="T53" fmla="*/ 28 h 30"/>
                  <a:gd name="T54" fmla="*/ 11 w 17"/>
                  <a:gd name="T55" fmla="*/ 29 h 30"/>
                  <a:gd name="T56" fmla="*/ 11 w 17"/>
                  <a:gd name="T57" fmla="*/ 29 h 30"/>
                  <a:gd name="T58" fmla="*/ 11 w 17"/>
                  <a:gd name="T59" fmla="*/ 30 h 30"/>
                  <a:gd name="T60" fmla="*/ 11 w 17"/>
                  <a:gd name="T61" fmla="*/ 30 h 30"/>
                  <a:gd name="T62" fmla="*/ 11 w 17"/>
                  <a:gd name="T63" fmla="*/ 30 h 30"/>
                  <a:gd name="T64" fmla="*/ 11 w 17"/>
                  <a:gd name="T65" fmla="*/ 30 h 30"/>
                  <a:gd name="T66" fmla="*/ 11 w 17"/>
                  <a:gd name="T67" fmla="*/ 30 h 30"/>
                  <a:gd name="T68" fmla="*/ 12 w 17"/>
                  <a:gd name="T69" fmla="*/ 30 h 30"/>
                  <a:gd name="T70" fmla="*/ 12 w 17"/>
                  <a:gd name="T71" fmla="*/ 30 h 30"/>
                  <a:gd name="T72" fmla="*/ 12 w 17"/>
                  <a:gd name="T73" fmla="*/ 30 h 30"/>
                  <a:gd name="T74" fmla="*/ 12 w 17"/>
                  <a:gd name="T75" fmla="*/ 30 h 30"/>
                  <a:gd name="T76" fmla="*/ 12 w 17"/>
                  <a:gd name="T77" fmla="*/ 30 h 30"/>
                  <a:gd name="T78" fmla="*/ 12 w 17"/>
                  <a:gd name="T79" fmla="*/ 30 h 30"/>
                  <a:gd name="T80" fmla="*/ 12 w 17"/>
                  <a:gd name="T81" fmla="*/ 30 h 30"/>
                  <a:gd name="T82" fmla="*/ 12 w 17"/>
                  <a:gd name="T83" fmla="*/ 30 h 30"/>
                  <a:gd name="T84" fmla="*/ 12 w 17"/>
                  <a:gd name="T85" fmla="*/ 30 h 30"/>
                  <a:gd name="T86" fmla="*/ 12 w 17"/>
                  <a:gd name="T87" fmla="*/ 30 h 30"/>
                  <a:gd name="T88" fmla="*/ 12 w 17"/>
                  <a:gd name="T89" fmla="*/ 29 h 30"/>
                  <a:gd name="T90" fmla="*/ 11 w 17"/>
                  <a:gd name="T91" fmla="*/ 26 h 30"/>
                  <a:gd name="T92" fmla="*/ 11 w 17"/>
                  <a:gd name="T93" fmla="*/ 24 h 30"/>
                  <a:gd name="T94" fmla="*/ 11 w 17"/>
                  <a:gd name="T95" fmla="*/ 22 h 30"/>
                  <a:gd name="T96" fmla="*/ 12 w 17"/>
                  <a:gd name="T97" fmla="*/ 18 h 30"/>
                  <a:gd name="T98" fmla="*/ 7 w 17"/>
                  <a:gd name="T99" fmla="*/ 11 h 30"/>
                  <a:gd name="T100" fmla="*/ 5 w 17"/>
                  <a:gd name="T101" fmla="*/ 8 h 30"/>
                  <a:gd name="T102" fmla="*/ 3 w 17"/>
                  <a:gd name="T103" fmla="*/ 4 h 30"/>
                  <a:gd name="T104" fmla="*/ 1 w 17"/>
                  <a:gd name="T105" fmla="*/ 0 h 30"/>
                  <a:gd name="T106" fmla="*/ 2 w 17"/>
                  <a:gd name="T10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0">
                    <a:moveTo>
                      <a:pt x="17" y="23"/>
                    </a:moveTo>
                    <a:cubicBezTo>
                      <a:pt x="17" y="23"/>
                      <a:pt x="17" y="24"/>
                      <a:pt x="17" y="24"/>
                    </a:cubicBezTo>
                    <a:cubicBezTo>
                      <a:pt x="17" y="24"/>
                      <a:pt x="16" y="24"/>
                      <a:pt x="16" y="24"/>
                    </a:cubicBezTo>
                    <a:cubicBezTo>
                      <a:pt x="16" y="24"/>
                      <a:pt x="16" y="24"/>
                      <a:pt x="16" y="24"/>
                    </a:cubicBezTo>
                    <a:cubicBezTo>
                      <a:pt x="16" y="25"/>
                      <a:pt x="16" y="25"/>
                      <a:pt x="16" y="25"/>
                    </a:cubicBezTo>
                    <a:cubicBezTo>
                      <a:pt x="16" y="25"/>
                      <a:pt x="16" y="25"/>
                      <a:pt x="16" y="24"/>
                    </a:cubicBezTo>
                    <a:cubicBezTo>
                      <a:pt x="16" y="24"/>
                      <a:pt x="16" y="24"/>
                      <a:pt x="16" y="24"/>
                    </a:cubicBezTo>
                    <a:cubicBezTo>
                      <a:pt x="16" y="24"/>
                      <a:pt x="17" y="24"/>
                      <a:pt x="17" y="24"/>
                    </a:cubicBezTo>
                    <a:cubicBezTo>
                      <a:pt x="17" y="24"/>
                      <a:pt x="17" y="23"/>
                      <a:pt x="17" y="23"/>
                    </a:cubicBezTo>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moveTo>
                      <a:pt x="3" y="0"/>
                    </a:moveTo>
                    <a:cubicBezTo>
                      <a:pt x="3" y="0"/>
                      <a:pt x="3" y="0"/>
                      <a:pt x="2" y="0"/>
                    </a:cubicBezTo>
                    <a:cubicBezTo>
                      <a:pt x="2" y="0"/>
                      <a:pt x="2" y="0"/>
                      <a:pt x="1" y="0"/>
                    </a:cubicBezTo>
                    <a:cubicBezTo>
                      <a:pt x="1"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2"/>
                      <a:pt x="1" y="2"/>
                    </a:cubicBezTo>
                    <a:cubicBezTo>
                      <a:pt x="1" y="3"/>
                      <a:pt x="1" y="3"/>
                      <a:pt x="2" y="4"/>
                    </a:cubicBezTo>
                    <a:cubicBezTo>
                      <a:pt x="2" y="4"/>
                      <a:pt x="2" y="5"/>
                      <a:pt x="2" y="5"/>
                    </a:cubicBezTo>
                    <a:cubicBezTo>
                      <a:pt x="3" y="6"/>
                      <a:pt x="3" y="6"/>
                      <a:pt x="3" y="6"/>
                    </a:cubicBezTo>
                    <a:cubicBezTo>
                      <a:pt x="3" y="7"/>
                      <a:pt x="4" y="7"/>
                      <a:pt x="4" y="8"/>
                    </a:cubicBezTo>
                    <a:cubicBezTo>
                      <a:pt x="4" y="8"/>
                      <a:pt x="4" y="8"/>
                      <a:pt x="4" y="9"/>
                    </a:cubicBezTo>
                    <a:cubicBezTo>
                      <a:pt x="5" y="9"/>
                      <a:pt x="5" y="9"/>
                      <a:pt x="5" y="9"/>
                    </a:cubicBezTo>
                    <a:cubicBezTo>
                      <a:pt x="5" y="9"/>
                      <a:pt x="5" y="10"/>
                      <a:pt x="5" y="10"/>
                    </a:cubicBezTo>
                    <a:cubicBezTo>
                      <a:pt x="6" y="11"/>
                      <a:pt x="7" y="11"/>
                      <a:pt x="7" y="12"/>
                    </a:cubicBezTo>
                    <a:cubicBezTo>
                      <a:pt x="8" y="13"/>
                      <a:pt x="9" y="14"/>
                      <a:pt x="9" y="15"/>
                    </a:cubicBezTo>
                    <a:cubicBezTo>
                      <a:pt x="10" y="16"/>
                      <a:pt x="10" y="17"/>
                      <a:pt x="10" y="18"/>
                    </a:cubicBezTo>
                    <a:cubicBezTo>
                      <a:pt x="11" y="18"/>
                      <a:pt x="11" y="19"/>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0" y="21"/>
                      <a:pt x="10" y="21"/>
                    </a:cubicBezTo>
                    <a:cubicBezTo>
                      <a:pt x="10" y="22"/>
                      <a:pt x="10" y="22"/>
                      <a:pt x="10" y="22"/>
                    </a:cubicBezTo>
                    <a:cubicBezTo>
                      <a:pt x="10" y="23"/>
                      <a:pt x="10" y="23"/>
                      <a:pt x="10" y="23"/>
                    </a:cubicBezTo>
                    <a:cubicBezTo>
                      <a:pt x="10" y="23"/>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0" y="25"/>
                      <a:pt x="10" y="25"/>
                      <a:pt x="10" y="26"/>
                    </a:cubicBezTo>
                    <a:cubicBezTo>
                      <a:pt x="10" y="26"/>
                      <a:pt x="10" y="27"/>
                      <a:pt x="10" y="27"/>
                    </a:cubicBezTo>
                    <a:cubicBezTo>
                      <a:pt x="10" y="27"/>
                      <a:pt x="10" y="28"/>
                      <a:pt x="11"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29"/>
                      <a:pt x="12" y="29"/>
                      <a:pt x="12" y="29"/>
                    </a:cubicBezTo>
                    <a:cubicBezTo>
                      <a:pt x="12" y="28"/>
                      <a:pt x="11" y="28"/>
                      <a:pt x="11" y="27"/>
                    </a:cubicBezTo>
                    <a:cubicBezTo>
                      <a:pt x="11" y="27"/>
                      <a:pt x="11" y="26"/>
                      <a:pt x="11" y="26"/>
                    </a:cubicBezTo>
                    <a:cubicBezTo>
                      <a:pt x="11" y="25"/>
                      <a:pt x="11" y="25"/>
                      <a:pt x="11" y="25"/>
                    </a:cubicBezTo>
                    <a:cubicBezTo>
                      <a:pt x="11" y="24"/>
                      <a:pt x="11" y="24"/>
                      <a:pt x="11" y="24"/>
                    </a:cubicBezTo>
                    <a:cubicBezTo>
                      <a:pt x="11" y="23"/>
                      <a:pt x="11" y="23"/>
                      <a:pt x="11" y="23"/>
                    </a:cubicBezTo>
                    <a:cubicBezTo>
                      <a:pt x="11" y="22"/>
                      <a:pt x="11" y="22"/>
                      <a:pt x="11" y="22"/>
                    </a:cubicBezTo>
                    <a:cubicBezTo>
                      <a:pt x="11" y="22"/>
                      <a:pt x="11" y="21"/>
                      <a:pt x="11" y="21"/>
                    </a:cubicBezTo>
                    <a:cubicBezTo>
                      <a:pt x="12" y="21"/>
                      <a:pt x="12" y="20"/>
                      <a:pt x="12" y="18"/>
                    </a:cubicBezTo>
                    <a:cubicBezTo>
                      <a:pt x="11" y="17"/>
                      <a:pt x="11" y="16"/>
                      <a:pt x="10" y="14"/>
                    </a:cubicBezTo>
                    <a:cubicBezTo>
                      <a:pt x="9" y="13"/>
                      <a:pt x="8" y="12"/>
                      <a:pt x="7" y="11"/>
                    </a:cubicBezTo>
                    <a:cubicBezTo>
                      <a:pt x="7" y="10"/>
                      <a:pt x="6" y="9"/>
                      <a:pt x="6" y="9"/>
                    </a:cubicBezTo>
                    <a:cubicBezTo>
                      <a:pt x="6" y="9"/>
                      <a:pt x="6" y="9"/>
                      <a:pt x="5" y="8"/>
                    </a:cubicBezTo>
                    <a:cubicBezTo>
                      <a:pt x="5" y="8"/>
                      <a:pt x="5" y="7"/>
                      <a:pt x="4" y="6"/>
                    </a:cubicBezTo>
                    <a:cubicBezTo>
                      <a:pt x="4" y="6"/>
                      <a:pt x="3" y="5"/>
                      <a:pt x="3" y="4"/>
                    </a:cubicBezTo>
                    <a:cubicBezTo>
                      <a:pt x="2" y="3"/>
                      <a:pt x="2" y="2"/>
                      <a:pt x="1" y="0"/>
                    </a:cubicBezTo>
                    <a:cubicBezTo>
                      <a:pt x="1" y="0"/>
                      <a:pt x="1" y="0"/>
                      <a:pt x="1" y="0"/>
                    </a:cubicBezTo>
                    <a:cubicBezTo>
                      <a:pt x="2" y="0"/>
                      <a:pt x="2" y="0"/>
                      <a:pt x="2" y="0"/>
                    </a:cubicBezTo>
                    <a:cubicBezTo>
                      <a:pt x="2" y="0"/>
                      <a:pt x="2" y="0"/>
                      <a:pt x="2"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3" name="Freeform 157">
                <a:extLst>
                  <a:ext uri="{FF2B5EF4-FFF2-40B4-BE49-F238E27FC236}">
                    <a16:creationId xmlns:a16="http://schemas.microsoft.com/office/drawing/2014/main" id="{DA927E2A-605F-C540-B8DC-ED090AE8B1C2}"/>
                  </a:ext>
                </a:extLst>
              </p:cNvPr>
              <p:cNvSpPr>
                <a:spLocks/>
              </p:cNvSpPr>
              <p:nvPr/>
            </p:nvSpPr>
            <p:spPr bwMode="auto">
              <a:xfrm>
                <a:off x="3919" y="817"/>
                <a:ext cx="55" cy="28"/>
              </a:xfrm>
              <a:custGeom>
                <a:avLst/>
                <a:gdLst>
                  <a:gd name="T0" fmla="*/ 1 w 51"/>
                  <a:gd name="T1" fmla="*/ 0 h 27"/>
                  <a:gd name="T2" fmla="*/ 0 w 51"/>
                  <a:gd name="T3" fmla="*/ 2 h 27"/>
                  <a:gd name="T4" fmla="*/ 0 w 51"/>
                  <a:gd name="T5" fmla="*/ 2 h 27"/>
                  <a:gd name="T6" fmla="*/ 1 w 51"/>
                  <a:gd name="T7" fmla="*/ 5 h 27"/>
                  <a:gd name="T8" fmla="*/ 4 w 51"/>
                  <a:gd name="T9" fmla="*/ 9 h 27"/>
                  <a:gd name="T10" fmla="*/ 5 w 51"/>
                  <a:gd name="T11" fmla="*/ 11 h 27"/>
                  <a:gd name="T12" fmla="*/ 4 w 51"/>
                  <a:gd name="T13" fmla="*/ 11 h 27"/>
                  <a:gd name="T14" fmla="*/ 2 w 51"/>
                  <a:gd name="T15" fmla="*/ 12 h 27"/>
                  <a:gd name="T16" fmla="*/ 1 w 51"/>
                  <a:gd name="T17" fmla="*/ 13 h 27"/>
                  <a:gd name="T18" fmla="*/ 1 w 51"/>
                  <a:gd name="T19" fmla="*/ 14 h 27"/>
                  <a:gd name="T20" fmla="*/ 1 w 51"/>
                  <a:gd name="T21" fmla="*/ 14 h 27"/>
                  <a:gd name="T22" fmla="*/ 1 w 51"/>
                  <a:gd name="T23" fmla="*/ 16 h 27"/>
                  <a:gd name="T24" fmla="*/ 1 w 51"/>
                  <a:gd name="T25" fmla="*/ 17 h 27"/>
                  <a:gd name="T26" fmla="*/ 3 w 51"/>
                  <a:gd name="T27" fmla="*/ 20 h 27"/>
                  <a:gd name="T28" fmla="*/ 7 w 51"/>
                  <a:gd name="T29" fmla="*/ 24 h 27"/>
                  <a:gd name="T30" fmla="*/ 7 w 51"/>
                  <a:gd name="T31" fmla="*/ 25 h 27"/>
                  <a:gd name="T32" fmla="*/ 8 w 51"/>
                  <a:gd name="T33" fmla="*/ 25 h 27"/>
                  <a:gd name="T34" fmla="*/ 11 w 51"/>
                  <a:gd name="T35" fmla="*/ 25 h 27"/>
                  <a:gd name="T36" fmla="*/ 11 w 51"/>
                  <a:gd name="T37" fmla="*/ 25 h 27"/>
                  <a:gd name="T38" fmla="*/ 11 w 51"/>
                  <a:gd name="T39" fmla="*/ 25 h 27"/>
                  <a:gd name="T40" fmla="*/ 11 w 51"/>
                  <a:gd name="T41" fmla="*/ 25 h 27"/>
                  <a:gd name="T42" fmla="*/ 12 w 51"/>
                  <a:gd name="T43" fmla="*/ 25 h 27"/>
                  <a:gd name="T44" fmla="*/ 12 w 51"/>
                  <a:gd name="T45" fmla="*/ 25 h 27"/>
                  <a:gd name="T46" fmla="*/ 12 w 51"/>
                  <a:gd name="T47" fmla="*/ 25 h 27"/>
                  <a:gd name="T48" fmla="*/ 12 w 51"/>
                  <a:gd name="T49" fmla="*/ 25 h 27"/>
                  <a:gd name="T50" fmla="*/ 13 w 51"/>
                  <a:gd name="T51" fmla="*/ 25 h 27"/>
                  <a:gd name="T52" fmla="*/ 13 w 51"/>
                  <a:gd name="T53" fmla="*/ 25 h 27"/>
                  <a:gd name="T54" fmla="*/ 13 w 51"/>
                  <a:gd name="T55" fmla="*/ 25 h 27"/>
                  <a:gd name="T56" fmla="*/ 13 w 51"/>
                  <a:gd name="T57" fmla="*/ 25 h 27"/>
                  <a:gd name="T58" fmla="*/ 13 w 51"/>
                  <a:gd name="T59" fmla="*/ 25 h 27"/>
                  <a:gd name="T60" fmla="*/ 14 w 51"/>
                  <a:gd name="T61" fmla="*/ 25 h 27"/>
                  <a:gd name="T62" fmla="*/ 14 w 51"/>
                  <a:gd name="T63" fmla="*/ 25 h 27"/>
                  <a:gd name="T64" fmla="*/ 19 w 51"/>
                  <a:gd name="T65" fmla="*/ 25 h 27"/>
                  <a:gd name="T66" fmla="*/ 25 w 51"/>
                  <a:gd name="T67" fmla="*/ 27 h 27"/>
                  <a:gd name="T68" fmla="*/ 27 w 51"/>
                  <a:gd name="T69" fmla="*/ 27 h 27"/>
                  <a:gd name="T70" fmla="*/ 27 w 51"/>
                  <a:gd name="T71" fmla="*/ 27 h 27"/>
                  <a:gd name="T72" fmla="*/ 30 w 51"/>
                  <a:gd name="T73" fmla="*/ 26 h 27"/>
                  <a:gd name="T74" fmla="*/ 30 w 51"/>
                  <a:gd name="T75" fmla="*/ 26 h 27"/>
                  <a:gd name="T76" fmla="*/ 32 w 51"/>
                  <a:gd name="T77" fmla="*/ 24 h 27"/>
                  <a:gd name="T78" fmla="*/ 34 w 51"/>
                  <a:gd name="T79" fmla="*/ 22 h 27"/>
                  <a:gd name="T80" fmla="*/ 36 w 51"/>
                  <a:gd name="T81" fmla="*/ 20 h 27"/>
                  <a:gd name="T82" fmla="*/ 42 w 51"/>
                  <a:gd name="T83" fmla="*/ 20 h 27"/>
                  <a:gd name="T84" fmla="*/ 44 w 51"/>
                  <a:gd name="T85" fmla="*/ 21 h 27"/>
                  <a:gd name="T86" fmla="*/ 46 w 51"/>
                  <a:gd name="T87" fmla="*/ 20 h 27"/>
                  <a:gd name="T88" fmla="*/ 44 w 51"/>
                  <a:gd name="T89" fmla="*/ 18 h 27"/>
                  <a:gd name="T90" fmla="*/ 42 w 51"/>
                  <a:gd name="T91" fmla="*/ 13 h 27"/>
                  <a:gd name="T92" fmla="*/ 44 w 51"/>
                  <a:gd name="T93" fmla="*/ 12 h 27"/>
                  <a:gd name="T94" fmla="*/ 47 w 51"/>
                  <a:gd name="T95" fmla="*/ 8 h 27"/>
                  <a:gd name="T96" fmla="*/ 50 w 51"/>
                  <a:gd name="T97" fmla="*/ 5 h 27"/>
                  <a:gd name="T98" fmla="*/ 49 w 51"/>
                  <a:gd name="T99" fmla="*/ 3 h 27"/>
                  <a:gd name="T100" fmla="*/ 45 w 51"/>
                  <a:gd name="T101" fmla="*/ 1 h 27"/>
                  <a:gd name="T102" fmla="*/ 40 w 51"/>
                  <a:gd name="T103" fmla="*/ 0 h 27"/>
                  <a:gd name="T104" fmla="*/ 36 w 51"/>
                  <a:gd name="T105" fmla="*/ 0 h 27"/>
                  <a:gd name="T106" fmla="*/ 29 w 51"/>
                  <a:gd name="T107" fmla="*/ 2 h 27"/>
                  <a:gd name="T108" fmla="*/ 25 w 51"/>
                  <a:gd name="T109" fmla="*/ 4 h 27"/>
                  <a:gd name="T110" fmla="*/ 23 w 51"/>
                  <a:gd name="T111" fmla="*/ 4 h 27"/>
                  <a:gd name="T112" fmla="*/ 16 w 51"/>
                  <a:gd name="T113" fmla="*/ 4 h 27"/>
                  <a:gd name="T114" fmla="*/ 15 w 51"/>
                  <a:gd name="T115" fmla="*/ 4 h 27"/>
                  <a:gd name="T116" fmla="*/ 14 w 51"/>
                  <a:gd name="T117" fmla="*/ 4 h 27"/>
                  <a:gd name="T118" fmla="*/ 9 w 51"/>
                  <a:gd name="T119" fmla="*/ 3 h 27"/>
                  <a:gd name="T120" fmla="*/ 6 w 51"/>
                  <a:gd name="T121" fmla="*/ 3 h 27"/>
                  <a:gd name="T122" fmla="*/ 5 w 51"/>
                  <a:gd name="T123" fmla="*/ 2 h 27"/>
                  <a:gd name="T124" fmla="*/ 3 w 51"/>
                  <a:gd name="T1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27">
                    <a:moveTo>
                      <a:pt x="2" y="0"/>
                    </a:moveTo>
                    <a:cubicBezTo>
                      <a:pt x="2" y="0"/>
                      <a:pt x="2" y="0"/>
                      <a:pt x="2" y="0"/>
                    </a:cubicBezTo>
                    <a:cubicBezTo>
                      <a:pt x="2" y="0"/>
                      <a:pt x="2" y="0"/>
                      <a:pt x="2" y="0"/>
                    </a:cubicBezTo>
                    <a:cubicBezTo>
                      <a:pt x="1" y="0"/>
                      <a:pt x="1" y="0"/>
                      <a:pt x="1" y="0"/>
                    </a:cubicBezTo>
                    <a:cubicBezTo>
                      <a:pt x="1" y="0"/>
                      <a:pt x="1" y="0"/>
                      <a:pt x="1" y="0"/>
                    </a:cubicBezTo>
                    <a:cubicBezTo>
                      <a:pt x="1" y="0"/>
                      <a:pt x="1" y="0"/>
                      <a:pt x="1" y="1"/>
                    </a:cubicBezTo>
                    <a:cubicBezTo>
                      <a:pt x="1" y="1"/>
                      <a:pt x="1"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4"/>
                      <a:pt x="0" y="4"/>
                    </a:cubicBezTo>
                    <a:cubicBezTo>
                      <a:pt x="0" y="4"/>
                      <a:pt x="1" y="4"/>
                      <a:pt x="1" y="5"/>
                    </a:cubicBezTo>
                    <a:cubicBezTo>
                      <a:pt x="1" y="5"/>
                      <a:pt x="1" y="5"/>
                      <a:pt x="1" y="5"/>
                    </a:cubicBezTo>
                    <a:cubicBezTo>
                      <a:pt x="2" y="5"/>
                      <a:pt x="2" y="6"/>
                      <a:pt x="2" y="6"/>
                    </a:cubicBezTo>
                    <a:cubicBezTo>
                      <a:pt x="3" y="7"/>
                      <a:pt x="3" y="7"/>
                      <a:pt x="3" y="8"/>
                    </a:cubicBezTo>
                    <a:cubicBezTo>
                      <a:pt x="4" y="8"/>
                      <a:pt x="4" y="9"/>
                      <a:pt x="4" y="9"/>
                    </a:cubicBezTo>
                    <a:cubicBezTo>
                      <a:pt x="4" y="9"/>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2"/>
                    </a:cubicBezTo>
                    <a:cubicBezTo>
                      <a:pt x="2" y="12"/>
                      <a:pt x="2" y="12"/>
                      <a:pt x="2" y="12"/>
                    </a:cubicBezTo>
                    <a:cubicBezTo>
                      <a:pt x="2" y="12"/>
                      <a:pt x="2" y="12"/>
                      <a:pt x="2" y="12"/>
                    </a:cubicBezTo>
                    <a:cubicBezTo>
                      <a:pt x="2" y="12"/>
                      <a:pt x="2" y="12"/>
                      <a:pt x="2" y="13"/>
                    </a:cubicBezTo>
                    <a:cubicBezTo>
                      <a:pt x="2"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8"/>
                      <a:pt x="1" y="18"/>
                      <a:pt x="1" y="18"/>
                    </a:cubicBezTo>
                    <a:cubicBezTo>
                      <a:pt x="1" y="18"/>
                      <a:pt x="1" y="18"/>
                      <a:pt x="1" y="18"/>
                    </a:cubicBezTo>
                    <a:cubicBezTo>
                      <a:pt x="2" y="19"/>
                      <a:pt x="3" y="19"/>
                      <a:pt x="3" y="20"/>
                    </a:cubicBezTo>
                    <a:cubicBezTo>
                      <a:pt x="4" y="21"/>
                      <a:pt x="4" y="21"/>
                      <a:pt x="5" y="21"/>
                    </a:cubicBezTo>
                    <a:cubicBezTo>
                      <a:pt x="5" y="22"/>
                      <a:pt x="5" y="22"/>
                      <a:pt x="6" y="23"/>
                    </a:cubicBezTo>
                    <a:cubicBezTo>
                      <a:pt x="6" y="23"/>
                      <a:pt x="6" y="23"/>
                      <a:pt x="6" y="23"/>
                    </a:cubicBezTo>
                    <a:cubicBezTo>
                      <a:pt x="7" y="24"/>
                      <a:pt x="7" y="24"/>
                      <a:pt x="7" y="24"/>
                    </a:cubicBezTo>
                    <a:cubicBezTo>
                      <a:pt x="7" y="24"/>
                      <a:pt x="7" y="24"/>
                      <a:pt x="7" y="24"/>
                    </a:cubicBezTo>
                    <a:cubicBezTo>
                      <a:pt x="7" y="24"/>
                      <a:pt x="7" y="24"/>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8" y="25"/>
                    </a:cubicBezTo>
                    <a:cubicBezTo>
                      <a:pt x="8" y="25"/>
                      <a:pt x="8" y="25"/>
                      <a:pt x="8" y="25"/>
                    </a:cubicBezTo>
                    <a:cubicBezTo>
                      <a:pt x="8" y="25"/>
                      <a:pt x="9" y="25"/>
                      <a:pt x="9" y="25"/>
                    </a:cubicBezTo>
                    <a:cubicBezTo>
                      <a:pt x="9" y="25"/>
                      <a:pt x="9" y="25"/>
                      <a:pt x="10" y="25"/>
                    </a:cubicBezTo>
                    <a:cubicBezTo>
                      <a:pt x="10" y="25"/>
                      <a:pt x="10"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5" y="25"/>
                      <a:pt x="15" y="25"/>
                      <a:pt x="16" y="25"/>
                    </a:cubicBezTo>
                    <a:cubicBezTo>
                      <a:pt x="16" y="25"/>
                      <a:pt x="17" y="25"/>
                      <a:pt x="17" y="25"/>
                    </a:cubicBezTo>
                    <a:cubicBezTo>
                      <a:pt x="17" y="25"/>
                      <a:pt x="18" y="25"/>
                      <a:pt x="18" y="25"/>
                    </a:cubicBezTo>
                    <a:cubicBezTo>
                      <a:pt x="18" y="25"/>
                      <a:pt x="18" y="25"/>
                      <a:pt x="19" y="25"/>
                    </a:cubicBezTo>
                    <a:cubicBezTo>
                      <a:pt x="19" y="26"/>
                      <a:pt x="19" y="26"/>
                      <a:pt x="20" y="26"/>
                    </a:cubicBezTo>
                    <a:cubicBezTo>
                      <a:pt x="20" y="26"/>
                      <a:pt x="21" y="26"/>
                      <a:pt x="22" y="26"/>
                    </a:cubicBezTo>
                    <a:cubicBezTo>
                      <a:pt x="22" y="26"/>
                      <a:pt x="23" y="26"/>
                      <a:pt x="24" y="26"/>
                    </a:cubicBezTo>
                    <a:cubicBezTo>
                      <a:pt x="24" y="27"/>
                      <a:pt x="25" y="27"/>
                      <a:pt x="25"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9" y="27"/>
                      <a:pt x="29" y="27"/>
                    </a:cubicBezTo>
                    <a:cubicBezTo>
                      <a:pt x="29" y="27"/>
                      <a:pt x="29" y="27"/>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4"/>
                      <a:pt x="30" y="24"/>
                      <a:pt x="31" y="24"/>
                    </a:cubicBezTo>
                    <a:cubicBezTo>
                      <a:pt x="31" y="24"/>
                      <a:pt x="31" y="24"/>
                      <a:pt x="32" y="24"/>
                    </a:cubicBezTo>
                    <a:cubicBezTo>
                      <a:pt x="32" y="23"/>
                      <a:pt x="32" y="23"/>
                      <a:pt x="33" y="23"/>
                    </a:cubicBezTo>
                    <a:cubicBezTo>
                      <a:pt x="33" y="23"/>
                      <a:pt x="34" y="23"/>
                      <a:pt x="34" y="23"/>
                    </a:cubicBezTo>
                    <a:cubicBezTo>
                      <a:pt x="34" y="23"/>
                      <a:pt x="34" y="23"/>
                      <a:pt x="34" y="22"/>
                    </a:cubicBezTo>
                    <a:cubicBezTo>
                      <a:pt x="34" y="22"/>
                      <a:pt x="34" y="22"/>
                      <a:pt x="34" y="22"/>
                    </a:cubicBezTo>
                    <a:cubicBezTo>
                      <a:pt x="34" y="21"/>
                      <a:pt x="34" y="21"/>
                      <a:pt x="34" y="21"/>
                    </a:cubicBezTo>
                    <a:cubicBezTo>
                      <a:pt x="34" y="21"/>
                      <a:pt x="34" y="21"/>
                      <a:pt x="34" y="21"/>
                    </a:cubicBezTo>
                    <a:cubicBezTo>
                      <a:pt x="34" y="21"/>
                      <a:pt x="35" y="21"/>
                      <a:pt x="35" y="21"/>
                    </a:cubicBezTo>
                    <a:cubicBezTo>
                      <a:pt x="35" y="21"/>
                      <a:pt x="36" y="20"/>
                      <a:pt x="36" y="20"/>
                    </a:cubicBezTo>
                    <a:cubicBezTo>
                      <a:pt x="37" y="20"/>
                      <a:pt x="37" y="20"/>
                      <a:pt x="38" y="20"/>
                    </a:cubicBezTo>
                    <a:cubicBezTo>
                      <a:pt x="38" y="20"/>
                      <a:pt x="39" y="20"/>
                      <a:pt x="39" y="20"/>
                    </a:cubicBezTo>
                    <a:cubicBezTo>
                      <a:pt x="40" y="20"/>
                      <a:pt x="40" y="20"/>
                      <a:pt x="41" y="20"/>
                    </a:cubicBezTo>
                    <a:cubicBezTo>
                      <a:pt x="41" y="20"/>
                      <a:pt x="41" y="20"/>
                      <a:pt x="42" y="20"/>
                    </a:cubicBezTo>
                    <a:cubicBezTo>
                      <a:pt x="42" y="20"/>
                      <a:pt x="42" y="20"/>
                      <a:pt x="42" y="21"/>
                    </a:cubicBezTo>
                    <a:cubicBezTo>
                      <a:pt x="43" y="21"/>
                      <a:pt x="43" y="21"/>
                      <a:pt x="43"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6" y="20"/>
                      <a:pt x="46" y="20"/>
                    </a:cubicBezTo>
                    <a:cubicBezTo>
                      <a:pt x="46" y="20"/>
                      <a:pt x="46" y="20"/>
                      <a:pt x="46" y="20"/>
                    </a:cubicBezTo>
                    <a:cubicBezTo>
                      <a:pt x="46" y="20"/>
                      <a:pt x="45" y="20"/>
                      <a:pt x="45" y="20"/>
                    </a:cubicBezTo>
                    <a:cubicBezTo>
                      <a:pt x="45" y="19"/>
                      <a:pt x="45" y="19"/>
                      <a:pt x="45" y="19"/>
                    </a:cubicBezTo>
                    <a:cubicBezTo>
                      <a:pt x="45" y="19"/>
                      <a:pt x="45" y="19"/>
                      <a:pt x="45" y="19"/>
                    </a:cubicBezTo>
                    <a:cubicBezTo>
                      <a:pt x="45" y="19"/>
                      <a:pt x="44" y="19"/>
                      <a:pt x="44" y="18"/>
                    </a:cubicBezTo>
                    <a:cubicBezTo>
                      <a:pt x="44" y="18"/>
                      <a:pt x="43" y="18"/>
                      <a:pt x="43" y="17"/>
                    </a:cubicBezTo>
                    <a:cubicBezTo>
                      <a:pt x="43" y="16"/>
                      <a:pt x="43" y="16"/>
                      <a:pt x="43" y="15"/>
                    </a:cubicBezTo>
                    <a:cubicBezTo>
                      <a:pt x="42" y="15"/>
                      <a:pt x="42" y="14"/>
                      <a:pt x="42" y="14"/>
                    </a:cubicBezTo>
                    <a:cubicBezTo>
                      <a:pt x="42" y="13"/>
                      <a:pt x="42" y="13"/>
                      <a:pt x="42" y="13"/>
                    </a:cubicBezTo>
                    <a:cubicBezTo>
                      <a:pt x="42" y="13"/>
                      <a:pt x="43" y="13"/>
                      <a:pt x="43" y="12"/>
                    </a:cubicBezTo>
                    <a:cubicBezTo>
                      <a:pt x="43" y="12"/>
                      <a:pt x="43" y="12"/>
                      <a:pt x="43" y="12"/>
                    </a:cubicBezTo>
                    <a:cubicBezTo>
                      <a:pt x="43" y="12"/>
                      <a:pt x="43" y="12"/>
                      <a:pt x="43" y="12"/>
                    </a:cubicBezTo>
                    <a:cubicBezTo>
                      <a:pt x="43" y="12"/>
                      <a:pt x="44" y="12"/>
                      <a:pt x="44" y="12"/>
                    </a:cubicBezTo>
                    <a:cubicBezTo>
                      <a:pt x="44" y="11"/>
                      <a:pt x="44" y="11"/>
                      <a:pt x="44" y="11"/>
                    </a:cubicBezTo>
                    <a:cubicBezTo>
                      <a:pt x="45" y="11"/>
                      <a:pt x="45" y="10"/>
                      <a:pt x="45" y="10"/>
                    </a:cubicBezTo>
                    <a:cubicBezTo>
                      <a:pt x="45" y="10"/>
                      <a:pt x="45" y="10"/>
                      <a:pt x="46" y="9"/>
                    </a:cubicBezTo>
                    <a:cubicBezTo>
                      <a:pt x="46" y="9"/>
                      <a:pt x="46" y="8"/>
                      <a:pt x="47" y="8"/>
                    </a:cubicBezTo>
                    <a:cubicBezTo>
                      <a:pt x="47" y="7"/>
                      <a:pt x="47" y="7"/>
                      <a:pt x="48" y="7"/>
                    </a:cubicBezTo>
                    <a:cubicBezTo>
                      <a:pt x="48" y="6"/>
                      <a:pt x="48" y="6"/>
                      <a:pt x="49" y="6"/>
                    </a:cubicBezTo>
                    <a:cubicBezTo>
                      <a:pt x="49" y="5"/>
                      <a:pt x="49" y="5"/>
                      <a:pt x="50" y="5"/>
                    </a:cubicBezTo>
                    <a:cubicBezTo>
                      <a:pt x="50" y="5"/>
                      <a:pt x="50" y="5"/>
                      <a:pt x="50" y="5"/>
                    </a:cubicBezTo>
                    <a:cubicBezTo>
                      <a:pt x="50" y="5"/>
                      <a:pt x="51" y="5"/>
                      <a:pt x="51" y="4"/>
                    </a:cubicBezTo>
                    <a:cubicBezTo>
                      <a:pt x="51" y="4"/>
                      <a:pt x="51" y="4"/>
                      <a:pt x="51" y="4"/>
                    </a:cubicBezTo>
                    <a:cubicBezTo>
                      <a:pt x="51" y="4"/>
                      <a:pt x="51" y="4"/>
                      <a:pt x="51" y="4"/>
                    </a:cubicBezTo>
                    <a:cubicBezTo>
                      <a:pt x="50" y="4"/>
                      <a:pt x="50" y="3"/>
                      <a:pt x="49" y="3"/>
                    </a:cubicBezTo>
                    <a:cubicBezTo>
                      <a:pt x="49" y="3"/>
                      <a:pt x="48" y="3"/>
                      <a:pt x="48" y="3"/>
                    </a:cubicBezTo>
                    <a:cubicBezTo>
                      <a:pt x="47" y="2"/>
                      <a:pt x="47" y="2"/>
                      <a:pt x="47" y="2"/>
                    </a:cubicBezTo>
                    <a:cubicBezTo>
                      <a:pt x="47" y="2"/>
                      <a:pt x="46" y="2"/>
                      <a:pt x="46" y="1"/>
                    </a:cubicBezTo>
                    <a:cubicBezTo>
                      <a:pt x="46" y="1"/>
                      <a:pt x="46" y="1"/>
                      <a:pt x="45" y="1"/>
                    </a:cubicBezTo>
                    <a:cubicBezTo>
                      <a:pt x="45" y="1"/>
                      <a:pt x="44" y="0"/>
                      <a:pt x="43" y="0"/>
                    </a:cubicBezTo>
                    <a:cubicBezTo>
                      <a:pt x="43" y="0"/>
                      <a:pt x="42" y="0"/>
                      <a:pt x="42" y="0"/>
                    </a:cubicBezTo>
                    <a:cubicBezTo>
                      <a:pt x="41" y="0"/>
                      <a:pt x="40" y="0"/>
                      <a:pt x="40" y="0"/>
                    </a:cubicBezTo>
                    <a:cubicBezTo>
                      <a:pt x="40" y="0"/>
                      <a:pt x="40" y="0"/>
                      <a:pt x="40" y="0"/>
                    </a:cubicBezTo>
                    <a:cubicBezTo>
                      <a:pt x="40" y="0"/>
                      <a:pt x="39" y="0"/>
                      <a:pt x="39" y="0"/>
                    </a:cubicBezTo>
                    <a:cubicBezTo>
                      <a:pt x="39" y="0"/>
                      <a:pt x="39" y="0"/>
                      <a:pt x="39" y="0"/>
                    </a:cubicBezTo>
                    <a:cubicBezTo>
                      <a:pt x="39" y="0"/>
                      <a:pt x="38" y="0"/>
                      <a:pt x="38" y="0"/>
                    </a:cubicBezTo>
                    <a:cubicBezTo>
                      <a:pt x="38" y="0"/>
                      <a:pt x="37" y="0"/>
                      <a:pt x="36" y="0"/>
                    </a:cubicBezTo>
                    <a:cubicBezTo>
                      <a:pt x="35" y="0"/>
                      <a:pt x="34" y="0"/>
                      <a:pt x="34" y="0"/>
                    </a:cubicBezTo>
                    <a:cubicBezTo>
                      <a:pt x="33" y="0"/>
                      <a:pt x="32" y="0"/>
                      <a:pt x="32" y="1"/>
                    </a:cubicBezTo>
                    <a:cubicBezTo>
                      <a:pt x="31" y="1"/>
                      <a:pt x="31" y="1"/>
                      <a:pt x="30" y="1"/>
                    </a:cubicBezTo>
                    <a:cubicBezTo>
                      <a:pt x="30" y="2"/>
                      <a:pt x="30" y="2"/>
                      <a:pt x="29" y="2"/>
                    </a:cubicBezTo>
                    <a:cubicBezTo>
                      <a:pt x="29" y="3"/>
                      <a:pt x="28" y="3"/>
                      <a:pt x="28" y="3"/>
                    </a:cubicBezTo>
                    <a:cubicBezTo>
                      <a:pt x="27" y="3"/>
                      <a:pt x="27" y="4"/>
                      <a:pt x="26" y="4"/>
                    </a:cubicBezTo>
                    <a:cubicBezTo>
                      <a:pt x="26" y="4"/>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3" y="4"/>
                      <a:pt x="23" y="4"/>
                    </a:cubicBezTo>
                    <a:cubicBezTo>
                      <a:pt x="22" y="4"/>
                      <a:pt x="22" y="4"/>
                      <a:pt x="21" y="4"/>
                    </a:cubicBezTo>
                    <a:cubicBezTo>
                      <a:pt x="20" y="4"/>
                      <a:pt x="20" y="4"/>
                      <a:pt x="19" y="4"/>
                    </a:cubicBezTo>
                    <a:cubicBezTo>
                      <a:pt x="19" y="4"/>
                      <a:pt x="18" y="4"/>
                      <a:pt x="17" y="4"/>
                    </a:cubicBezTo>
                    <a:cubicBezTo>
                      <a:pt x="17" y="4"/>
                      <a:pt x="17"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3" y="4"/>
                      <a:pt x="13" y="4"/>
                    </a:cubicBezTo>
                    <a:cubicBezTo>
                      <a:pt x="13" y="3"/>
                      <a:pt x="12" y="3"/>
                      <a:pt x="12" y="3"/>
                    </a:cubicBezTo>
                    <a:cubicBezTo>
                      <a:pt x="11" y="3"/>
                      <a:pt x="11" y="3"/>
                      <a:pt x="11" y="3"/>
                    </a:cubicBezTo>
                    <a:cubicBezTo>
                      <a:pt x="10" y="3"/>
                      <a:pt x="10" y="3"/>
                      <a:pt x="9" y="3"/>
                    </a:cubicBezTo>
                    <a:cubicBezTo>
                      <a:pt x="9" y="3"/>
                      <a:pt x="9" y="3"/>
                      <a:pt x="8" y="3"/>
                    </a:cubicBezTo>
                    <a:cubicBezTo>
                      <a:pt x="8" y="3"/>
                      <a:pt x="8" y="3"/>
                      <a:pt x="7" y="3"/>
                    </a:cubicBezTo>
                    <a:cubicBezTo>
                      <a:pt x="7" y="3"/>
                      <a:pt x="7" y="3"/>
                      <a:pt x="7" y="3"/>
                    </a:cubicBezTo>
                    <a:cubicBezTo>
                      <a:pt x="6" y="3"/>
                      <a:pt x="6" y="3"/>
                      <a:pt x="6" y="3"/>
                    </a:cubicBezTo>
                    <a:cubicBezTo>
                      <a:pt x="6" y="3"/>
                      <a:pt x="6" y="3"/>
                      <a:pt x="6" y="3"/>
                    </a:cubicBezTo>
                    <a:cubicBezTo>
                      <a:pt x="6" y="3"/>
                      <a:pt x="6" y="3"/>
                      <a:pt x="6" y="3"/>
                    </a:cubicBezTo>
                    <a:cubicBezTo>
                      <a:pt x="6" y="3"/>
                      <a:pt x="6" y="2"/>
                      <a:pt x="5" y="2"/>
                    </a:cubicBezTo>
                    <a:cubicBezTo>
                      <a:pt x="5" y="2"/>
                      <a:pt x="5" y="2"/>
                      <a:pt x="5" y="2"/>
                    </a:cubicBezTo>
                    <a:cubicBezTo>
                      <a:pt x="5" y="2"/>
                      <a:pt x="5" y="2"/>
                      <a:pt x="4" y="1"/>
                    </a:cubicBezTo>
                    <a:cubicBezTo>
                      <a:pt x="4" y="1"/>
                      <a:pt x="4" y="1"/>
                      <a:pt x="4" y="1"/>
                    </a:cubicBezTo>
                    <a:cubicBezTo>
                      <a:pt x="4" y="1"/>
                      <a:pt x="3" y="1"/>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4" name="Freeform 158">
                <a:extLst>
                  <a:ext uri="{FF2B5EF4-FFF2-40B4-BE49-F238E27FC236}">
                    <a16:creationId xmlns:a16="http://schemas.microsoft.com/office/drawing/2014/main" id="{A578566E-FCBF-264A-AAA5-A5D9276BFB25}"/>
                  </a:ext>
                </a:extLst>
              </p:cNvPr>
              <p:cNvSpPr>
                <a:spLocks noEditPoints="1"/>
              </p:cNvSpPr>
              <p:nvPr/>
            </p:nvSpPr>
            <p:spPr bwMode="auto">
              <a:xfrm>
                <a:off x="3921" y="816"/>
                <a:ext cx="54" cy="29"/>
              </a:xfrm>
              <a:custGeom>
                <a:avLst/>
                <a:gdLst>
                  <a:gd name="T0" fmla="*/ 25 w 50"/>
                  <a:gd name="T1" fmla="*/ 28 h 28"/>
                  <a:gd name="T2" fmla="*/ 27 w 50"/>
                  <a:gd name="T3" fmla="*/ 28 h 28"/>
                  <a:gd name="T4" fmla="*/ 27 w 50"/>
                  <a:gd name="T5" fmla="*/ 27 h 28"/>
                  <a:gd name="T6" fmla="*/ 9 w 50"/>
                  <a:gd name="T7" fmla="*/ 26 h 28"/>
                  <a:gd name="T8" fmla="*/ 9 w 50"/>
                  <a:gd name="T9" fmla="*/ 26 h 28"/>
                  <a:gd name="T10" fmla="*/ 9 w 50"/>
                  <a:gd name="T11" fmla="*/ 26 h 28"/>
                  <a:gd name="T12" fmla="*/ 10 w 50"/>
                  <a:gd name="T13" fmla="*/ 26 h 28"/>
                  <a:gd name="T14" fmla="*/ 10 w 50"/>
                  <a:gd name="T15" fmla="*/ 26 h 28"/>
                  <a:gd name="T16" fmla="*/ 10 w 50"/>
                  <a:gd name="T17" fmla="*/ 26 h 28"/>
                  <a:gd name="T18" fmla="*/ 11 w 50"/>
                  <a:gd name="T19" fmla="*/ 26 h 28"/>
                  <a:gd name="T20" fmla="*/ 11 w 50"/>
                  <a:gd name="T21" fmla="*/ 26 h 28"/>
                  <a:gd name="T22" fmla="*/ 11 w 50"/>
                  <a:gd name="T23" fmla="*/ 26 h 28"/>
                  <a:gd name="T24" fmla="*/ 12 w 50"/>
                  <a:gd name="T25" fmla="*/ 26 h 28"/>
                  <a:gd name="T26" fmla="*/ 5 w 50"/>
                  <a:gd name="T27" fmla="*/ 26 h 28"/>
                  <a:gd name="T28" fmla="*/ 8 w 50"/>
                  <a:gd name="T29" fmla="*/ 26 h 28"/>
                  <a:gd name="T30" fmla="*/ 5 w 50"/>
                  <a:gd name="T31" fmla="*/ 26 h 28"/>
                  <a:gd name="T32" fmla="*/ 0 w 50"/>
                  <a:gd name="T33" fmla="*/ 0 h 28"/>
                  <a:gd name="T34" fmla="*/ 2 w 50"/>
                  <a:gd name="T35" fmla="*/ 2 h 28"/>
                  <a:gd name="T36" fmla="*/ 5 w 50"/>
                  <a:gd name="T37" fmla="*/ 4 h 28"/>
                  <a:gd name="T38" fmla="*/ 11 w 50"/>
                  <a:gd name="T39" fmla="*/ 5 h 28"/>
                  <a:gd name="T40" fmla="*/ 13 w 50"/>
                  <a:gd name="T41" fmla="*/ 5 h 28"/>
                  <a:gd name="T42" fmla="*/ 19 w 50"/>
                  <a:gd name="T43" fmla="*/ 5 h 28"/>
                  <a:gd name="T44" fmla="*/ 23 w 50"/>
                  <a:gd name="T45" fmla="*/ 5 h 28"/>
                  <a:gd name="T46" fmla="*/ 32 w 50"/>
                  <a:gd name="T47" fmla="*/ 1 h 28"/>
                  <a:gd name="T48" fmla="*/ 38 w 50"/>
                  <a:gd name="T49" fmla="*/ 1 h 28"/>
                  <a:gd name="T50" fmla="*/ 46 w 50"/>
                  <a:gd name="T51" fmla="*/ 4 h 28"/>
                  <a:gd name="T52" fmla="*/ 48 w 50"/>
                  <a:gd name="T53" fmla="*/ 6 h 28"/>
                  <a:gd name="T54" fmla="*/ 42 w 50"/>
                  <a:gd name="T55" fmla="*/ 12 h 28"/>
                  <a:gd name="T56" fmla="*/ 40 w 50"/>
                  <a:gd name="T57" fmla="*/ 15 h 28"/>
                  <a:gd name="T58" fmla="*/ 43 w 50"/>
                  <a:gd name="T59" fmla="*/ 21 h 28"/>
                  <a:gd name="T60" fmla="*/ 42 w 50"/>
                  <a:gd name="T61" fmla="*/ 22 h 28"/>
                  <a:gd name="T62" fmla="*/ 36 w 50"/>
                  <a:gd name="T63" fmla="*/ 21 h 28"/>
                  <a:gd name="T64" fmla="*/ 32 w 50"/>
                  <a:gd name="T65" fmla="*/ 23 h 28"/>
                  <a:gd name="T66" fmla="*/ 29 w 50"/>
                  <a:gd name="T67" fmla="*/ 25 h 28"/>
                  <a:gd name="T68" fmla="*/ 33 w 50"/>
                  <a:gd name="T69" fmla="*/ 24 h 28"/>
                  <a:gd name="T70" fmla="*/ 33 w 50"/>
                  <a:gd name="T71" fmla="*/ 23 h 28"/>
                  <a:gd name="T72" fmla="*/ 39 w 50"/>
                  <a:gd name="T73" fmla="*/ 22 h 28"/>
                  <a:gd name="T74" fmla="*/ 42 w 50"/>
                  <a:gd name="T75" fmla="*/ 23 h 28"/>
                  <a:gd name="T76" fmla="*/ 43 w 50"/>
                  <a:gd name="T77" fmla="*/ 23 h 28"/>
                  <a:gd name="T78" fmla="*/ 44 w 50"/>
                  <a:gd name="T79" fmla="*/ 23 h 28"/>
                  <a:gd name="T80" fmla="*/ 44 w 50"/>
                  <a:gd name="T81" fmla="*/ 22 h 28"/>
                  <a:gd name="T82" fmla="*/ 45 w 50"/>
                  <a:gd name="T83" fmla="*/ 22 h 28"/>
                  <a:gd name="T84" fmla="*/ 45 w 50"/>
                  <a:gd name="T85" fmla="*/ 21 h 28"/>
                  <a:gd name="T86" fmla="*/ 43 w 50"/>
                  <a:gd name="T87" fmla="*/ 19 h 28"/>
                  <a:gd name="T88" fmla="*/ 43 w 50"/>
                  <a:gd name="T89" fmla="*/ 13 h 28"/>
                  <a:gd name="T90" fmla="*/ 48 w 50"/>
                  <a:gd name="T91" fmla="*/ 7 h 28"/>
                  <a:gd name="T92" fmla="*/ 50 w 50"/>
                  <a:gd name="T93" fmla="*/ 5 h 28"/>
                  <a:gd name="T94" fmla="*/ 50 w 50"/>
                  <a:gd name="T95" fmla="*/ 4 h 28"/>
                  <a:gd name="T96" fmla="*/ 49 w 50"/>
                  <a:gd name="T97" fmla="*/ 4 h 28"/>
                  <a:gd name="T98" fmla="*/ 46 w 50"/>
                  <a:gd name="T99" fmla="*/ 2 h 28"/>
                  <a:gd name="T100" fmla="*/ 42 w 50"/>
                  <a:gd name="T101" fmla="*/ 1 h 28"/>
                  <a:gd name="T102" fmla="*/ 36 w 50"/>
                  <a:gd name="T103" fmla="*/ 0 h 28"/>
                  <a:gd name="T104" fmla="*/ 25 w 50"/>
                  <a:gd name="T105" fmla="*/ 3 h 28"/>
                  <a:gd name="T106" fmla="*/ 22 w 50"/>
                  <a:gd name="T107" fmla="*/ 4 h 28"/>
                  <a:gd name="T108" fmla="*/ 14 w 50"/>
                  <a:gd name="T109" fmla="*/ 4 h 28"/>
                  <a:gd name="T110" fmla="*/ 13 w 50"/>
                  <a:gd name="T111" fmla="*/ 4 h 28"/>
                  <a:gd name="T112" fmla="*/ 6 w 50"/>
                  <a:gd name="T113" fmla="*/ 3 h 28"/>
                  <a:gd name="T114" fmla="*/ 4 w 50"/>
                  <a:gd name="T115" fmla="*/ 3 h 28"/>
                  <a:gd name="T116" fmla="*/ 3 w 50"/>
                  <a:gd name="T117" fmla="*/ 1 h 28"/>
                  <a:gd name="T118" fmla="*/ 2 w 50"/>
                  <a:gd name="T119" fmla="*/ 1 h 28"/>
                  <a:gd name="T120" fmla="*/ 2 w 50"/>
                  <a:gd name="T121" fmla="*/ 1 h 28"/>
                  <a:gd name="T122" fmla="*/ 2 w 50"/>
                  <a:gd name="T12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28">
                    <a:moveTo>
                      <a:pt x="23" y="28"/>
                    </a:move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8"/>
                      <a:pt x="25" y="28"/>
                      <a:pt x="24" y="28"/>
                    </a:cubicBezTo>
                    <a:cubicBezTo>
                      <a:pt x="24" y="28"/>
                      <a:pt x="24" y="28"/>
                      <a:pt x="24" y="28"/>
                    </a:cubicBezTo>
                    <a:cubicBezTo>
                      <a:pt x="24" y="28"/>
                      <a:pt x="24" y="28"/>
                      <a:pt x="23" y="28"/>
                    </a:cubicBezTo>
                    <a:moveTo>
                      <a:pt x="28" y="27"/>
                    </a:moveTo>
                    <a:cubicBezTo>
                      <a:pt x="28" y="27"/>
                      <a:pt x="28" y="27"/>
                      <a:pt x="27" y="27"/>
                    </a:cubicBezTo>
                    <a:cubicBezTo>
                      <a:pt x="27" y="28"/>
                      <a:pt x="27" y="28"/>
                      <a:pt x="27" y="28"/>
                    </a:cubicBezTo>
                    <a:cubicBezTo>
                      <a:pt x="27" y="28"/>
                      <a:pt x="26" y="28"/>
                      <a:pt x="26" y="28"/>
                    </a:cubicBezTo>
                    <a:cubicBezTo>
                      <a:pt x="26" y="28"/>
                      <a:pt x="26" y="28"/>
                      <a:pt x="25" y="28"/>
                    </a:cubicBezTo>
                    <a:cubicBezTo>
                      <a:pt x="25" y="28"/>
                      <a:pt x="25" y="28"/>
                      <a:pt x="25" y="28"/>
                    </a:cubicBezTo>
                    <a:cubicBezTo>
                      <a:pt x="26" y="28"/>
                      <a:pt x="26" y="28"/>
                      <a:pt x="26" y="28"/>
                    </a:cubicBezTo>
                    <a:cubicBezTo>
                      <a:pt x="26" y="28"/>
                      <a:pt x="27" y="28"/>
                      <a:pt x="27" y="28"/>
                    </a:cubicBezTo>
                    <a:cubicBezTo>
                      <a:pt x="27" y="28"/>
                      <a:pt x="27" y="28"/>
                      <a:pt x="27" y="27"/>
                    </a:cubicBezTo>
                    <a:cubicBezTo>
                      <a:pt x="28" y="27"/>
                      <a:pt x="28" y="27"/>
                      <a:pt x="28" y="27"/>
                    </a:cubicBezTo>
                    <a:moveTo>
                      <a:pt x="9" y="26"/>
                    </a:move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moveTo>
                      <a:pt x="10" y="26"/>
                    </a:moveTo>
                    <a:cubicBezTo>
                      <a:pt x="10"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10" y="26"/>
                      <a:pt x="10" y="26"/>
                    </a:cubicBezTo>
                    <a:moveTo>
                      <a:pt x="10" y="26"/>
                    </a:move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moveTo>
                      <a:pt x="11" y="26"/>
                    </a:move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moveTo>
                      <a:pt x="11" y="26"/>
                    </a:move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moveTo>
                      <a:pt x="11" y="26"/>
                    </a:move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moveTo>
                      <a:pt x="12" y="26"/>
                    </a:move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moveTo>
                      <a:pt x="5" y="26"/>
                    </a:moveTo>
                    <a:cubicBezTo>
                      <a:pt x="5" y="26"/>
                      <a:pt x="5" y="26"/>
                      <a:pt x="5" y="26"/>
                    </a:cubicBezTo>
                    <a:cubicBezTo>
                      <a:pt x="5" y="26"/>
                      <a:pt x="5" y="26"/>
                      <a:pt x="5" y="26"/>
                    </a:cubicBezTo>
                    <a:cubicBezTo>
                      <a:pt x="5" y="26"/>
                      <a:pt x="5" y="26"/>
                      <a:pt x="5" y="26"/>
                    </a:cubicBezTo>
                    <a:cubicBezTo>
                      <a:pt x="5" y="26"/>
                      <a:pt x="5" y="26"/>
                      <a:pt x="5" y="26"/>
                    </a:cubicBezTo>
                    <a:cubicBezTo>
                      <a:pt x="6" y="26"/>
                      <a:pt x="6" y="26"/>
                      <a:pt x="6" y="26"/>
                    </a:cubicBezTo>
                    <a:cubicBezTo>
                      <a:pt x="6" y="26"/>
                      <a:pt x="7" y="26"/>
                      <a:pt x="7" y="26"/>
                    </a:cubicBezTo>
                    <a:cubicBezTo>
                      <a:pt x="7" y="26"/>
                      <a:pt x="7" y="26"/>
                      <a:pt x="8" y="26"/>
                    </a:cubicBezTo>
                    <a:cubicBezTo>
                      <a:pt x="8" y="26"/>
                      <a:pt x="8" y="26"/>
                      <a:pt x="9" y="26"/>
                    </a:cubicBezTo>
                    <a:cubicBezTo>
                      <a:pt x="8" y="26"/>
                      <a:pt x="8" y="26"/>
                      <a:pt x="8" y="26"/>
                    </a:cubicBezTo>
                    <a:cubicBezTo>
                      <a:pt x="7" y="26"/>
                      <a:pt x="7" y="26"/>
                      <a:pt x="7" y="26"/>
                    </a:cubicBezTo>
                    <a:cubicBezTo>
                      <a:pt x="7"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5" y="26"/>
                      <a:pt x="5" y="26"/>
                      <a:pt x="5" y="26"/>
                    </a:cubicBezTo>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2"/>
                      <a:pt x="2" y="2"/>
                      <a:pt x="2" y="2"/>
                    </a:cubicBezTo>
                    <a:cubicBezTo>
                      <a:pt x="2" y="2"/>
                      <a:pt x="2" y="2"/>
                      <a:pt x="2" y="2"/>
                    </a:cubicBezTo>
                    <a:cubicBezTo>
                      <a:pt x="3" y="3"/>
                      <a:pt x="3" y="3"/>
                      <a:pt x="3" y="3"/>
                    </a:cubicBezTo>
                    <a:cubicBezTo>
                      <a:pt x="3" y="3"/>
                      <a:pt x="3" y="3"/>
                      <a:pt x="3" y="3"/>
                    </a:cubicBezTo>
                    <a:cubicBezTo>
                      <a:pt x="4" y="3"/>
                      <a:pt x="4" y="4"/>
                      <a:pt x="4" y="4"/>
                    </a:cubicBezTo>
                    <a:cubicBezTo>
                      <a:pt x="4" y="4"/>
                      <a:pt x="4" y="4"/>
                      <a:pt x="4" y="4"/>
                    </a:cubicBezTo>
                    <a:cubicBezTo>
                      <a:pt x="4" y="4"/>
                      <a:pt x="4" y="4"/>
                      <a:pt x="4" y="4"/>
                    </a:cubicBezTo>
                    <a:cubicBezTo>
                      <a:pt x="5" y="4"/>
                      <a:pt x="5" y="4"/>
                      <a:pt x="5" y="4"/>
                    </a:cubicBezTo>
                    <a:cubicBezTo>
                      <a:pt x="5" y="4"/>
                      <a:pt x="5" y="4"/>
                      <a:pt x="5" y="4"/>
                    </a:cubicBezTo>
                    <a:cubicBezTo>
                      <a:pt x="6" y="4"/>
                      <a:pt x="6" y="4"/>
                      <a:pt x="6" y="4"/>
                    </a:cubicBezTo>
                    <a:cubicBezTo>
                      <a:pt x="7" y="4"/>
                      <a:pt x="7" y="4"/>
                      <a:pt x="7" y="4"/>
                    </a:cubicBezTo>
                    <a:cubicBezTo>
                      <a:pt x="8" y="4"/>
                      <a:pt x="8" y="4"/>
                      <a:pt x="9" y="4"/>
                    </a:cubicBezTo>
                    <a:cubicBezTo>
                      <a:pt x="9" y="4"/>
                      <a:pt x="9" y="4"/>
                      <a:pt x="10" y="4"/>
                    </a:cubicBezTo>
                    <a:cubicBezTo>
                      <a:pt x="10" y="4"/>
                      <a:pt x="11" y="4"/>
                      <a:pt x="11" y="5"/>
                    </a:cubicBezTo>
                    <a:cubicBezTo>
                      <a:pt x="11"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5"/>
                    </a:cubicBezTo>
                    <a:cubicBezTo>
                      <a:pt x="15" y="5"/>
                      <a:pt x="15" y="5"/>
                      <a:pt x="15" y="5"/>
                    </a:cubicBezTo>
                    <a:cubicBezTo>
                      <a:pt x="16" y="5"/>
                      <a:pt x="17" y="5"/>
                      <a:pt x="17" y="5"/>
                    </a:cubicBezTo>
                    <a:cubicBezTo>
                      <a:pt x="18" y="5"/>
                      <a:pt x="18" y="5"/>
                      <a:pt x="19" y="5"/>
                    </a:cubicBezTo>
                    <a:cubicBezTo>
                      <a:pt x="20" y="5"/>
                      <a:pt x="20" y="5"/>
                      <a:pt x="21" y="5"/>
                    </a:cubicBezTo>
                    <a:cubicBezTo>
                      <a:pt x="21" y="5"/>
                      <a:pt x="22" y="5"/>
                      <a:pt x="22" y="5"/>
                    </a:cubicBezTo>
                    <a:cubicBezTo>
                      <a:pt x="22" y="5"/>
                      <a:pt x="22" y="5"/>
                      <a:pt x="22" y="5"/>
                    </a:cubicBezTo>
                    <a:cubicBezTo>
                      <a:pt x="22" y="5"/>
                      <a:pt x="22" y="5"/>
                      <a:pt x="22" y="5"/>
                    </a:cubicBezTo>
                    <a:cubicBezTo>
                      <a:pt x="22" y="5"/>
                      <a:pt x="23" y="5"/>
                      <a:pt x="23" y="5"/>
                    </a:cubicBezTo>
                    <a:cubicBezTo>
                      <a:pt x="23" y="5"/>
                      <a:pt x="23" y="5"/>
                      <a:pt x="23" y="5"/>
                    </a:cubicBezTo>
                    <a:cubicBezTo>
                      <a:pt x="23" y="5"/>
                      <a:pt x="24" y="5"/>
                      <a:pt x="24" y="5"/>
                    </a:cubicBezTo>
                    <a:cubicBezTo>
                      <a:pt x="25" y="5"/>
                      <a:pt x="25" y="4"/>
                      <a:pt x="26" y="4"/>
                    </a:cubicBezTo>
                    <a:cubicBezTo>
                      <a:pt x="26" y="4"/>
                      <a:pt x="27" y="4"/>
                      <a:pt x="27" y="3"/>
                    </a:cubicBezTo>
                    <a:cubicBezTo>
                      <a:pt x="28" y="3"/>
                      <a:pt x="28" y="3"/>
                      <a:pt x="28" y="2"/>
                    </a:cubicBezTo>
                    <a:cubicBezTo>
                      <a:pt x="29" y="2"/>
                      <a:pt x="29" y="2"/>
                      <a:pt x="30" y="2"/>
                    </a:cubicBezTo>
                    <a:cubicBezTo>
                      <a:pt x="30" y="1"/>
                      <a:pt x="31" y="1"/>
                      <a:pt x="32" y="1"/>
                    </a:cubicBezTo>
                    <a:cubicBezTo>
                      <a:pt x="32" y="1"/>
                      <a:pt x="33" y="1"/>
                      <a:pt x="34" y="1"/>
                    </a:cubicBezTo>
                    <a:cubicBezTo>
                      <a:pt x="35" y="1"/>
                      <a:pt x="36" y="1"/>
                      <a:pt x="36" y="1"/>
                    </a:cubicBezTo>
                    <a:cubicBezTo>
                      <a:pt x="36" y="1"/>
                      <a:pt x="37" y="1"/>
                      <a:pt x="37" y="1"/>
                    </a:cubicBezTo>
                    <a:cubicBezTo>
                      <a:pt x="37" y="1"/>
                      <a:pt x="37" y="1"/>
                      <a:pt x="37" y="1"/>
                    </a:cubicBezTo>
                    <a:cubicBezTo>
                      <a:pt x="37" y="1"/>
                      <a:pt x="38" y="1"/>
                      <a:pt x="38" y="1"/>
                    </a:cubicBezTo>
                    <a:cubicBezTo>
                      <a:pt x="38" y="1"/>
                      <a:pt x="38" y="1"/>
                      <a:pt x="38" y="1"/>
                    </a:cubicBezTo>
                    <a:cubicBezTo>
                      <a:pt x="38" y="1"/>
                      <a:pt x="39" y="1"/>
                      <a:pt x="40" y="1"/>
                    </a:cubicBezTo>
                    <a:cubicBezTo>
                      <a:pt x="40" y="1"/>
                      <a:pt x="41" y="1"/>
                      <a:pt x="41" y="1"/>
                    </a:cubicBezTo>
                    <a:cubicBezTo>
                      <a:pt x="42" y="1"/>
                      <a:pt x="43" y="2"/>
                      <a:pt x="43" y="2"/>
                    </a:cubicBezTo>
                    <a:cubicBezTo>
                      <a:pt x="44" y="2"/>
                      <a:pt x="44" y="2"/>
                      <a:pt x="44" y="2"/>
                    </a:cubicBezTo>
                    <a:cubicBezTo>
                      <a:pt x="44" y="3"/>
                      <a:pt x="45" y="3"/>
                      <a:pt x="45" y="3"/>
                    </a:cubicBezTo>
                    <a:cubicBezTo>
                      <a:pt x="45" y="3"/>
                      <a:pt x="45" y="3"/>
                      <a:pt x="46" y="4"/>
                    </a:cubicBezTo>
                    <a:cubicBezTo>
                      <a:pt x="46" y="4"/>
                      <a:pt x="47" y="4"/>
                      <a:pt x="47" y="4"/>
                    </a:cubicBezTo>
                    <a:cubicBezTo>
                      <a:pt x="48" y="4"/>
                      <a:pt x="48" y="5"/>
                      <a:pt x="49" y="5"/>
                    </a:cubicBezTo>
                    <a:cubicBezTo>
                      <a:pt x="49" y="5"/>
                      <a:pt x="49" y="5"/>
                      <a:pt x="49" y="5"/>
                    </a:cubicBezTo>
                    <a:cubicBezTo>
                      <a:pt x="49" y="5"/>
                      <a:pt x="49" y="5"/>
                      <a:pt x="49" y="5"/>
                    </a:cubicBezTo>
                    <a:cubicBezTo>
                      <a:pt x="49" y="6"/>
                      <a:pt x="48" y="6"/>
                      <a:pt x="48" y="6"/>
                    </a:cubicBezTo>
                    <a:cubicBezTo>
                      <a:pt x="48" y="6"/>
                      <a:pt x="48" y="6"/>
                      <a:pt x="48" y="6"/>
                    </a:cubicBezTo>
                    <a:cubicBezTo>
                      <a:pt x="47" y="6"/>
                      <a:pt x="47" y="6"/>
                      <a:pt x="47" y="7"/>
                    </a:cubicBezTo>
                    <a:cubicBezTo>
                      <a:pt x="46" y="7"/>
                      <a:pt x="46" y="7"/>
                      <a:pt x="46" y="8"/>
                    </a:cubicBezTo>
                    <a:cubicBezTo>
                      <a:pt x="45" y="8"/>
                      <a:pt x="45" y="8"/>
                      <a:pt x="45" y="9"/>
                    </a:cubicBezTo>
                    <a:cubicBezTo>
                      <a:pt x="44" y="9"/>
                      <a:pt x="44" y="10"/>
                      <a:pt x="44" y="10"/>
                    </a:cubicBezTo>
                    <a:cubicBezTo>
                      <a:pt x="43" y="11"/>
                      <a:pt x="43" y="11"/>
                      <a:pt x="43" y="11"/>
                    </a:cubicBezTo>
                    <a:cubicBezTo>
                      <a:pt x="43" y="11"/>
                      <a:pt x="43" y="12"/>
                      <a:pt x="42" y="12"/>
                    </a:cubicBezTo>
                    <a:cubicBezTo>
                      <a:pt x="42" y="12"/>
                      <a:pt x="42" y="12"/>
                      <a:pt x="42" y="13"/>
                    </a:cubicBezTo>
                    <a:cubicBezTo>
                      <a:pt x="42" y="13"/>
                      <a:pt x="41" y="13"/>
                      <a:pt x="41" y="13"/>
                    </a:cubicBezTo>
                    <a:cubicBezTo>
                      <a:pt x="41" y="13"/>
                      <a:pt x="41" y="13"/>
                      <a:pt x="41" y="13"/>
                    </a:cubicBezTo>
                    <a:cubicBezTo>
                      <a:pt x="41" y="13"/>
                      <a:pt x="41" y="13"/>
                      <a:pt x="41" y="13"/>
                    </a:cubicBezTo>
                    <a:cubicBezTo>
                      <a:pt x="41" y="14"/>
                      <a:pt x="40" y="14"/>
                      <a:pt x="40" y="14"/>
                    </a:cubicBezTo>
                    <a:cubicBezTo>
                      <a:pt x="40" y="14"/>
                      <a:pt x="40" y="14"/>
                      <a:pt x="40" y="15"/>
                    </a:cubicBezTo>
                    <a:cubicBezTo>
                      <a:pt x="40" y="15"/>
                      <a:pt x="40" y="16"/>
                      <a:pt x="41" y="16"/>
                    </a:cubicBezTo>
                    <a:cubicBezTo>
                      <a:pt x="41" y="17"/>
                      <a:pt x="41" y="17"/>
                      <a:pt x="41" y="18"/>
                    </a:cubicBezTo>
                    <a:cubicBezTo>
                      <a:pt x="41" y="19"/>
                      <a:pt x="42" y="19"/>
                      <a:pt x="42" y="19"/>
                    </a:cubicBezTo>
                    <a:cubicBezTo>
                      <a:pt x="42" y="20"/>
                      <a:pt x="43" y="20"/>
                      <a:pt x="43" y="20"/>
                    </a:cubicBezTo>
                    <a:cubicBezTo>
                      <a:pt x="43" y="20"/>
                      <a:pt x="43" y="20"/>
                      <a:pt x="43" y="20"/>
                    </a:cubicBezTo>
                    <a:cubicBezTo>
                      <a:pt x="43" y="20"/>
                      <a:pt x="43" y="20"/>
                      <a:pt x="43" y="21"/>
                    </a:cubicBezTo>
                    <a:cubicBezTo>
                      <a:pt x="43" y="21"/>
                      <a:pt x="44" y="21"/>
                      <a:pt x="44" y="21"/>
                    </a:cubicBezTo>
                    <a:cubicBezTo>
                      <a:pt x="44" y="21"/>
                      <a:pt x="44" y="21"/>
                      <a:pt x="44" y="21"/>
                    </a:cubicBezTo>
                    <a:cubicBezTo>
                      <a:pt x="44" y="21"/>
                      <a:pt x="43" y="22"/>
                      <a:pt x="43" y="22"/>
                    </a:cubicBezTo>
                    <a:cubicBezTo>
                      <a:pt x="43" y="22"/>
                      <a:pt x="43" y="22"/>
                      <a:pt x="43" y="22"/>
                    </a:cubicBezTo>
                    <a:cubicBezTo>
                      <a:pt x="43" y="22"/>
                      <a:pt x="43" y="22"/>
                      <a:pt x="42" y="22"/>
                    </a:cubicBezTo>
                    <a:cubicBezTo>
                      <a:pt x="42" y="22"/>
                      <a:pt x="42" y="22"/>
                      <a:pt x="42" y="22"/>
                    </a:cubicBezTo>
                    <a:cubicBezTo>
                      <a:pt x="41" y="22"/>
                      <a:pt x="41" y="22"/>
                      <a:pt x="41" y="22"/>
                    </a:cubicBezTo>
                    <a:cubicBezTo>
                      <a:pt x="41" y="22"/>
                      <a:pt x="41" y="22"/>
                      <a:pt x="40" y="22"/>
                    </a:cubicBezTo>
                    <a:cubicBezTo>
                      <a:pt x="40" y="21"/>
                      <a:pt x="40" y="21"/>
                      <a:pt x="40" y="21"/>
                    </a:cubicBezTo>
                    <a:cubicBezTo>
                      <a:pt x="39" y="21"/>
                      <a:pt x="39" y="21"/>
                      <a:pt x="39" y="21"/>
                    </a:cubicBezTo>
                    <a:cubicBezTo>
                      <a:pt x="38" y="21"/>
                      <a:pt x="38" y="21"/>
                      <a:pt x="37" y="21"/>
                    </a:cubicBezTo>
                    <a:cubicBezTo>
                      <a:pt x="37" y="21"/>
                      <a:pt x="36" y="21"/>
                      <a:pt x="36" y="21"/>
                    </a:cubicBezTo>
                    <a:cubicBezTo>
                      <a:pt x="35" y="21"/>
                      <a:pt x="35" y="21"/>
                      <a:pt x="34" y="21"/>
                    </a:cubicBezTo>
                    <a:cubicBezTo>
                      <a:pt x="34" y="21"/>
                      <a:pt x="33" y="22"/>
                      <a:pt x="33" y="22"/>
                    </a:cubicBezTo>
                    <a:cubicBezTo>
                      <a:pt x="33" y="22"/>
                      <a:pt x="32" y="22"/>
                      <a:pt x="32" y="22"/>
                    </a:cubicBezTo>
                    <a:cubicBezTo>
                      <a:pt x="32" y="22"/>
                      <a:pt x="32" y="22"/>
                      <a:pt x="32" y="22"/>
                    </a:cubicBezTo>
                    <a:cubicBezTo>
                      <a:pt x="32" y="22"/>
                      <a:pt x="32" y="22"/>
                      <a:pt x="32" y="23"/>
                    </a:cubicBezTo>
                    <a:cubicBezTo>
                      <a:pt x="32" y="23"/>
                      <a:pt x="32" y="23"/>
                      <a:pt x="32" y="23"/>
                    </a:cubicBezTo>
                    <a:cubicBezTo>
                      <a:pt x="32" y="24"/>
                      <a:pt x="32" y="24"/>
                      <a:pt x="32" y="24"/>
                    </a:cubicBezTo>
                    <a:cubicBezTo>
                      <a:pt x="32" y="24"/>
                      <a:pt x="31" y="24"/>
                      <a:pt x="31" y="24"/>
                    </a:cubicBezTo>
                    <a:cubicBezTo>
                      <a:pt x="30" y="24"/>
                      <a:pt x="30" y="24"/>
                      <a:pt x="30" y="25"/>
                    </a:cubicBezTo>
                    <a:cubicBezTo>
                      <a:pt x="29" y="25"/>
                      <a:pt x="29" y="25"/>
                      <a:pt x="29" y="25"/>
                    </a:cubicBezTo>
                    <a:cubicBezTo>
                      <a:pt x="28" y="25"/>
                      <a:pt x="28" y="25"/>
                      <a:pt x="28" y="26"/>
                    </a:cubicBezTo>
                    <a:cubicBezTo>
                      <a:pt x="28" y="25"/>
                      <a:pt x="29" y="25"/>
                      <a:pt x="29" y="25"/>
                    </a:cubicBezTo>
                    <a:cubicBezTo>
                      <a:pt x="29" y="25"/>
                      <a:pt x="30" y="25"/>
                      <a:pt x="30" y="24"/>
                    </a:cubicBezTo>
                    <a:cubicBezTo>
                      <a:pt x="31" y="24"/>
                      <a:pt x="31"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2"/>
                      <a:pt x="34" y="22"/>
                      <a:pt x="34" y="22"/>
                    </a:cubicBezTo>
                    <a:cubicBezTo>
                      <a:pt x="35" y="22"/>
                      <a:pt x="35" y="22"/>
                      <a:pt x="36" y="22"/>
                    </a:cubicBezTo>
                    <a:cubicBezTo>
                      <a:pt x="36" y="22"/>
                      <a:pt x="37" y="22"/>
                      <a:pt x="37" y="22"/>
                    </a:cubicBezTo>
                    <a:cubicBezTo>
                      <a:pt x="38" y="22"/>
                      <a:pt x="38" y="22"/>
                      <a:pt x="38" y="22"/>
                    </a:cubicBezTo>
                    <a:cubicBezTo>
                      <a:pt x="39" y="22"/>
                      <a:pt x="39" y="22"/>
                      <a:pt x="39" y="22"/>
                    </a:cubicBezTo>
                    <a:cubicBezTo>
                      <a:pt x="40" y="22"/>
                      <a:pt x="40" y="22"/>
                      <a:pt x="40" y="22"/>
                    </a:cubicBezTo>
                    <a:cubicBezTo>
                      <a:pt x="40" y="23"/>
                      <a:pt x="41" y="23"/>
                      <a:pt x="41" y="23"/>
                    </a:cubicBezTo>
                    <a:cubicBezTo>
                      <a:pt x="41" y="23"/>
                      <a:pt x="41" y="23"/>
                      <a:pt x="41" y="23"/>
                    </a:cubicBezTo>
                    <a:cubicBezTo>
                      <a:pt x="41" y="23"/>
                      <a:pt x="41" y="23"/>
                      <a:pt x="41" y="23"/>
                    </a:cubicBezTo>
                    <a:cubicBezTo>
                      <a:pt x="41" y="23"/>
                      <a:pt x="42" y="23"/>
                      <a:pt x="42" y="23"/>
                    </a:cubicBezTo>
                    <a:cubicBezTo>
                      <a:pt x="42" y="23"/>
                      <a:pt x="42" y="23"/>
                      <a:pt x="42" y="23"/>
                    </a:cubicBezTo>
                    <a:cubicBezTo>
                      <a:pt x="42" y="23"/>
                      <a:pt x="42" y="23"/>
                      <a:pt x="42" y="23"/>
                    </a:cubicBezTo>
                    <a:cubicBezTo>
                      <a:pt x="42"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4" y="20"/>
                      <a:pt x="44" y="20"/>
                    </a:cubicBezTo>
                    <a:cubicBezTo>
                      <a:pt x="44" y="20"/>
                      <a:pt x="44" y="20"/>
                      <a:pt x="44" y="20"/>
                    </a:cubicBezTo>
                    <a:cubicBezTo>
                      <a:pt x="44" y="20"/>
                      <a:pt x="44" y="19"/>
                      <a:pt x="44" y="19"/>
                    </a:cubicBezTo>
                    <a:cubicBezTo>
                      <a:pt x="44" y="19"/>
                      <a:pt x="43" y="19"/>
                      <a:pt x="43" y="19"/>
                    </a:cubicBezTo>
                    <a:cubicBezTo>
                      <a:pt x="43" y="19"/>
                      <a:pt x="43" y="19"/>
                      <a:pt x="43" y="19"/>
                    </a:cubicBezTo>
                    <a:cubicBezTo>
                      <a:pt x="42" y="18"/>
                      <a:pt x="42" y="18"/>
                      <a:pt x="42" y="18"/>
                    </a:cubicBezTo>
                    <a:cubicBezTo>
                      <a:pt x="42" y="17"/>
                      <a:pt x="42" y="17"/>
                      <a:pt x="41" y="16"/>
                    </a:cubicBezTo>
                    <a:cubicBezTo>
                      <a:pt x="41" y="16"/>
                      <a:pt x="41" y="15"/>
                      <a:pt x="41" y="15"/>
                    </a:cubicBezTo>
                    <a:cubicBezTo>
                      <a:pt x="42" y="14"/>
                      <a:pt x="42" y="14"/>
                      <a:pt x="42" y="14"/>
                    </a:cubicBezTo>
                    <a:cubicBezTo>
                      <a:pt x="42" y="14"/>
                      <a:pt x="42" y="14"/>
                      <a:pt x="42" y="14"/>
                    </a:cubicBezTo>
                    <a:cubicBezTo>
                      <a:pt x="42" y="13"/>
                      <a:pt x="43" y="13"/>
                      <a:pt x="43" y="13"/>
                    </a:cubicBezTo>
                    <a:cubicBezTo>
                      <a:pt x="43" y="13"/>
                      <a:pt x="43" y="12"/>
                      <a:pt x="44" y="12"/>
                    </a:cubicBezTo>
                    <a:cubicBezTo>
                      <a:pt x="44" y="12"/>
                      <a:pt x="44" y="11"/>
                      <a:pt x="44" y="11"/>
                    </a:cubicBezTo>
                    <a:cubicBezTo>
                      <a:pt x="45" y="10"/>
                      <a:pt x="45" y="10"/>
                      <a:pt x="45" y="10"/>
                    </a:cubicBezTo>
                    <a:cubicBezTo>
                      <a:pt x="46" y="9"/>
                      <a:pt x="46" y="9"/>
                      <a:pt x="46" y="8"/>
                    </a:cubicBezTo>
                    <a:cubicBezTo>
                      <a:pt x="47" y="8"/>
                      <a:pt x="47" y="8"/>
                      <a:pt x="47" y="7"/>
                    </a:cubicBezTo>
                    <a:cubicBezTo>
                      <a:pt x="48" y="7"/>
                      <a:pt x="48" y="7"/>
                      <a:pt x="48" y="7"/>
                    </a:cubicBezTo>
                    <a:cubicBezTo>
                      <a:pt x="48" y="7"/>
                      <a:pt x="49" y="7"/>
                      <a:pt x="49" y="7"/>
                    </a:cubicBezTo>
                    <a:cubicBezTo>
                      <a:pt x="49" y="6"/>
                      <a:pt x="49" y="6"/>
                      <a:pt x="49" y="6"/>
                    </a:cubicBezTo>
                    <a:cubicBezTo>
                      <a:pt x="50" y="6"/>
                      <a:pt x="50" y="6"/>
                      <a:pt x="50" y="6"/>
                    </a:cubicBezTo>
                    <a:cubicBezTo>
                      <a:pt x="50" y="6"/>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8" y="4"/>
                      <a:pt x="48" y="3"/>
                      <a:pt x="48" y="3"/>
                    </a:cubicBezTo>
                    <a:cubicBezTo>
                      <a:pt x="47" y="3"/>
                      <a:pt x="47" y="3"/>
                      <a:pt x="47" y="3"/>
                    </a:cubicBezTo>
                    <a:cubicBezTo>
                      <a:pt x="47" y="3"/>
                      <a:pt x="46" y="3"/>
                      <a:pt x="46" y="3"/>
                    </a:cubicBezTo>
                    <a:cubicBezTo>
                      <a:pt x="46" y="3"/>
                      <a:pt x="46" y="3"/>
                      <a:pt x="46" y="2"/>
                    </a:cubicBezTo>
                    <a:cubicBezTo>
                      <a:pt x="46" y="2"/>
                      <a:pt x="46" y="2"/>
                      <a:pt x="45" y="2"/>
                    </a:cubicBezTo>
                    <a:cubicBezTo>
                      <a:pt x="45" y="2"/>
                      <a:pt x="45" y="2"/>
                      <a:pt x="45" y="2"/>
                    </a:cubicBezTo>
                    <a:cubicBezTo>
                      <a:pt x="45" y="2"/>
                      <a:pt x="45" y="2"/>
                      <a:pt x="45" y="2"/>
                    </a:cubicBezTo>
                    <a:cubicBezTo>
                      <a:pt x="45" y="2"/>
                      <a:pt x="45" y="2"/>
                      <a:pt x="45" y="2"/>
                    </a:cubicBezTo>
                    <a:cubicBezTo>
                      <a:pt x="45" y="2"/>
                      <a:pt x="45" y="1"/>
                      <a:pt x="44" y="1"/>
                    </a:cubicBezTo>
                    <a:cubicBezTo>
                      <a:pt x="44" y="1"/>
                      <a:pt x="43" y="1"/>
                      <a:pt x="42" y="1"/>
                    </a:cubicBezTo>
                    <a:cubicBezTo>
                      <a:pt x="42" y="0"/>
                      <a:pt x="41" y="0"/>
                      <a:pt x="40" y="0"/>
                    </a:cubicBezTo>
                    <a:cubicBezTo>
                      <a:pt x="40" y="0"/>
                      <a:pt x="39" y="0"/>
                      <a:pt x="38" y="0"/>
                    </a:cubicBezTo>
                    <a:cubicBezTo>
                      <a:pt x="38" y="0"/>
                      <a:pt x="38" y="0"/>
                      <a:pt x="38" y="0"/>
                    </a:cubicBezTo>
                    <a:cubicBezTo>
                      <a:pt x="38" y="0"/>
                      <a:pt x="37" y="0"/>
                      <a:pt x="37" y="0"/>
                    </a:cubicBezTo>
                    <a:cubicBezTo>
                      <a:pt x="37" y="0"/>
                      <a:pt x="37" y="0"/>
                      <a:pt x="37" y="0"/>
                    </a:cubicBezTo>
                    <a:cubicBezTo>
                      <a:pt x="37" y="0"/>
                      <a:pt x="36" y="0"/>
                      <a:pt x="36" y="0"/>
                    </a:cubicBezTo>
                    <a:cubicBezTo>
                      <a:pt x="36" y="0"/>
                      <a:pt x="36" y="0"/>
                      <a:pt x="35" y="0"/>
                    </a:cubicBezTo>
                    <a:cubicBezTo>
                      <a:pt x="34" y="0"/>
                      <a:pt x="33" y="0"/>
                      <a:pt x="32" y="0"/>
                    </a:cubicBezTo>
                    <a:cubicBezTo>
                      <a:pt x="32" y="0"/>
                      <a:pt x="31" y="0"/>
                      <a:pt x="30" y="1"/>
                    </a:cubicBezTo>
                    <a:cubicBezTo>
                      <a:pt x="29" y="1"/>
                      <a:pt x="28" y="1"/>
                      <a:pt x="28" y="2"/>
                    </a:cubicBezTo>
                    <a:cubicBezTo>
                      <a:pt x="27" y="2"/>
                      <a:pt x="27" y="2"/>
                      <a:pt x="27" y="3"/>
                    </a:cubicBezTo>
                    <a:cubicBezTo>
                      <a:pt x="26" y="3"/>
                      <a:pt x="26" y="3"/>
                      <a:pt x="25" y="3"/>
                    </a:cubicBezTo>
                    <a:cubicBezTo>
                      <a:pt x="25" y="4"/>
                      <a:pt x="25" y="4"/>
                      <a:pt x="24" y="4"/>
                    </a:cubicBezTo>
                    <a:cubicBezTo>
                      <a:pt x="24"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1" y="4"/>
                      <a:pt x="21" y="4"/>
                    </a:cubicBezTo>
                    <a:cubicBezTo>
                      <a:pt x="20" y="4"/>
                      <a:pt x="20" y="4"/>
                      <a:pt x="19" y="4"/>
                    </a:cubicBezTo>
                    <a:cubicBezTo>
                      <a:pt x="18" y="4"/>
                      <a:pt x="18" y="4"/>
                      <a:pt x="17" y="4"/>
                    </a:cubicBezTo>
                    <a:cubicBezTo>
                      <a:pt x="16" y="4"/>
                      <a:pt x="16" y="4"/>
                      <a:pt x="15" y="4"/>
                    </a:cubicBezTo>
                    <a:cubicBezTo>
                      <a:pt x="15" y="4"/>
                      <a:pt x="15" y="4"/>
                      <a:pt x="15"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2" y="4"/>
                      <a:pt x="12" y="4"/>
                    </a:cubicBezTo>
                    <a:cubicBezTo>
                      <a:pt x="12" y="4"/>
                      <a:pt x="11" y="4"/>
                      <a:pt x="11" y="4"/>
                    </a:cubicBezTo>
                    <a:cubicBezTo>
                      <a:pt x="11" y="3"/>
                      <a:pt x="10" y="3"/>
                      <a:pt x="10" y="3"/>
                    </a:cubicBezTo>
                    <a:cubicBezTo>
                      <a:pt x="10" y="3"/>
                      <a:pt x="9" y="3"/>
                      <a:pt x="9" y="3"/>
                    </a:cubicBezTo>
                    <a:cubicBezTo>
                      <a:pt x="8" y="3"/>
                      <a:pt x="8" y="3"/>
                      <a:pt x="7" y="3"/>
                    </a:cubicBezTo>
                    <a:cubicBezTo>
                      <a:pt x="7" y="3"/>
                      <a:pt x="7" y="3"/>
                      <a:pt x="6" y="3"/>
                    </a:cubicBezTo>
                    <a:cubicBezTo>
                      <a:pt x="6" y="3"/>
                      <a:pt x="6"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4" y="2"/>
                      <a:pt x="3" y="2"/>
                    </a:cubicBezTo>
                    <a:cubicBezTo>
                      <a:pt x="3" y="2"/>
                      <a:pt x="3" y="2"/>
                      <a:pt x="3" y="2"/>
                    </a:cubicBezTo>
                    <a:cubicBezTo>
                      <a:pt x="3" y="2"/>
                      <a:pt x="3" y="2"/>
                      <a:pt x="3" y="2"/>
                    </a:cubicBezTo>
                    <a:cubicBezTo>
                      <a:pt x="3" y="2"/>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5" name="Freeform 159">
                <a:extLst>
                  <a:ext uri="{FF2B5EF4-FFF2-40B4-BE49-F238E27FC236}">
                    <a16:creationId xmlns:a16="http://schemas.microsoft.com/office/drawing/2014/main" id="{6CBAA637-8F56-0B47-954C-B566E6F2B0A9}"/>
                  </a:ext>
                </a:extLst>
              </p:cNvPr>
              <p:cNvSpPr>
                <a:spLocks/>
              </p:cNvSpPr>
              <p:nvPr/>
            </p:nvSpPr>
            <p:spPr bwMode="auto">
              <a:xfrm>
                <a:off x="3903" y="835"/>
                <a:ext cx="24" cy="16"/>
              </a:xfrm>
              <a:custGeom>
                <a:avLst/>
                <a:gdLst>
                  <a:gd name="T0" fmla="*/ 15 w 22"/>
                  <a:gd name="T1" fmla="*/ 0 h 15"/>
                  <a:gd name="T2" fmla="*/ 11 w 22"/>
                  <a:gd name="T3" fmla="*/ 1 h 15"/>
                  <a:gd name="T4" fmla="*/ 6 w 22"/>
                  <a:gd name="T5" fmla="*/ 2 h 15"/>
                  <a:gd name="T6" fmla="*/ 3 w 22"/>
                  <a:gd name="T7" fmla="*/ 2 h 15"/>
                  <a:gd name="T8" fmla="*/ 1 w 22"/>
                  <a:gd name="T9" fmla="*/ 3 h 15"/>
                  <a:gd name="T10" fmla="*/ 1 w 22"/>
                  <a:gd name="T11" fmla="*/ 3 h 15"/>
                  <a:gd name="T12" fmla="*/ 1 w 22"/>
                  <a:gd name="T13" fmla="*/ 3 h 15"/>
                  <a:gd name="T14" fmla="*/ 0 w 22"/>
                  <a:gd name="T15" fmla="*/ 5 h 15"/>
                  <a:gd name="T16" fmla="*/ 0 w 22"/>
                  <a:gd name="T17" fmla="*/ 7 h 15"/>
                  <a:gd name="T18" fmla="*/ 0 w 22"/>
                  <a:gd name="T19" fmla="*/ 9 h 15"/>
                  <a:gd name="T20" fmla="*/ 0 w 22"/>
                  <a:gd name="T21" fmla="*/ 10 h 15"/>
                  <a:gd name="T22" fmla="*/ 1 w 22"/>
                  <a:gd name="T23" fmla="*/ 11 h 15"/>
                  <a:gd name="T24" fmla="*/ 2 w 22"/>
                  <a:gd name="T25" fmla="*/ 13 h 15"/>
                  <a:gd name="T26" fmla="*/ 3 w 22"/>
                  <a:gd name="T27" fmla="*/ 14 h 15"/>
                  <a:gd name="T28" fmla="*/ 5 w 22"/>
                  <a:gd name="T29" fmla="*/ 15 h 15"/>
                  <a:gd name="T30" fmla="*/ 5 w 22"/>
                  <a:gd name="T31" fmla="*/ 15 h 15"/>
                  <a:gd name="T32" fmla="*/ 5 w 22"/>
                  <a:gd name="T33" fmla="*/ 15 h 15"/>
                  <a:gd name="T34" fmla="*/ 6 w 22"/>
                  <a:gd name="T35" fmla="*/ 15 h 15"/>
                  <a:gd name="T36" fmla="*/ 6 w 22"/>
                  <a:gd name="T37" fmla="*/ 15 h 15"/>
                  <a:gd name="T38" fmla="*/ 6 w 22"/>
                  <a:gd name="T39" fmla="*/ 15 h 15"/>
                  <a:gd name="T40" fmla="*/ 7 w 22"/>
                  <a:gd name="T41" fmla="*/ 15 h 15"/>
                  <a:gd name="T42" fmla="*/ 8 w 22"/>
                  <a:gd name="T43" fmla="*/ 15 h 15"/>
                  <a:gd name="T44" fmla="*/ 8 w 22"/>
                  <a:gd name="T45" fmla="*/ 15 h 15"/>
                  <a:gd name="T46" fmla="*/ 8 w 22"/>
                  <a:gd name="T47" fmla="*/ 15 h 15"/>
                  <a:gd name="T48" fmla="*/ 9 w 22"/>
                  <a:gd name="T49" fmla="*/ 15 h 15"/>
                  <a:gd name="T50" fmla="*/ 9 w 22"/>
                  <a:gd name="T51" fmla="*/ 15 h 15"/>
                  <a:gd name="T52" fmla="*/ 9 w 22"/>
                  <a:gd name="T53" fmla="*/ 15 h 15"/>
                  <a:gd name="T54" fmla="*/ 9 w 22"/>
                  <a:gd name="T55" fmla="*/ 15 h 15"/>
                  <a:gd name="T56" fmla="*/ 9 w 22"/>
                  <a:gd name="T57" fmla="*/ 15 h 15"/>
                  <a:gd name="T58" fmla="*/ 9 w 22"/>
                  <a:gd name="T59" fmla="*/ 15 h 15"/>
                  <a:gd name="T60" fmla="*/ 10 w 22"/>
                  <a:gd name="T61" fmla="*/ 15 h 15"/>
                  <a:gd name="T62" fmla="*/ 11 w 22"/>
                  <a:gd name="T63" fmla="*/ 14 h 15"/>
                  <a:gd name="T64" fmla="*/ 11 w 22"/>
                  <a:gd name="T65" fmla="*/ 14 h 15"/>
                  <a:gd name="T66" fmla="*/ 12 w 22"/>
                  <a:gd name="T67" fmla="*/ 14 h 15"/>
                  <a:gd name="T68" fmla="*/ 12 w 22"/>
                  <a:gd name="T69" fmla="*/ 13 h 15"/>
                  <a:gd name="T70" fmla="*/ 12 w 22"/>
                  <a:gd name="T71" fmla="*/ 13 h 15"/>
                  <a:gd name="T72" fmla="*/ 12 w 22"/>
                  <a:gd name="T73" fmla="*/ 13 h 15"/>
                  <a:gd name="T74" fmla="*/ 12 w 22"/>
                  <a:gd name="T75" fmla="*/ 13 h 15"/>
                  <a:gd name="T76" fmla="*/ 12 w 22"/>
                  <a:gd name="T77" fmla="*/ 13 h 15"/>
                  <a:gd name="T78" fmla="*/ 13 w 22"/>
                  <a:gd name="T79" fmla="*/ 13 h 15"/>
                  <a:gd name="T80" fmla="*/ 13 w 22"/>
                  <a:gd name="T81" fmla="*/ 12 h 15"/>
                  <a:gd name="T82" fmla="*/ 13 w 22"/>
                  <a:gd name="T83" fmla="*/ 12 h 15"/>
                  <a:gd name="T84" fmla="*/ 14 w 22"/>
                  <a:gd name="T85" fmla="*/ 12 h 15"/>
                  <a:gd name="T86" fmla="*/ 14 w 22"/>
                  <a:gd name="T87" fmla="*/ 12 h 15"/>
                  <a:gd name="T88" fmla="*/ 14 w 22"/>
                  <a:gd name="T89" fmla="*/ 12 h 15"/>
                  <a:gd name="T90" fmla="*/ 16 w 22"/>
                  <a:gd name="T91" fmla="*/ 12 h 15"/>
                  <a:gd name="T92" fmla="*/ 18 w 22"/>
                  <a:gd name="T93" fmla="*/ 11 h 15"/>
                  <a:gd name="T94" fmla="*/ 20 w 22"/>
                  <a:gd name="T95" fmla="*/ 10 h 15"/>
                  <a:gd name="T96" fmla="*/ 22 w 22"/>
                  <a:gd name="T97" fmla="*/ 9 h 15"/>
                  <a:gd name="T98" fmla="*/ 22 w 22"/>
                  <a:gd name="T99" fmla="*/ 9 h 15"/>
                  <a:gd name="T100" fmla="*/ 21 w 22"/>
                  <a:gd name="T101" fmla="*/ 8 h 15"/>
                  <a:gd name="T102" fmla="*/ 21 w 22"/>
                  <a:gd name="T103" fmla="*/ 8 h 15"/>
                  <a:gd name="T104" fmla="*/ 20 w 22"/>
                  <a:gd name="T105" fmla="*/ 7 h 15"/>
                  <a:gd name="T106" fmla="*/ 20 w 22"/>
                  <a:gd name="T107" fmla="*/ 7 h 15"/>
                  <a:gd name="T108" fmla="*/ 20 w 22"/>
                  <a:gd name="T109" fmla="*/ 7 h 15"/>
                  <a:gd name="T110" fmla="*/ 20 w 22"/>
                  <a:gd name="T111" fmla="*/ 6 h 15"/>
                  <a:gd name="T112" fmla="*/ 19 w 22"/>
                  <a:gd name="T113" fmla="*/ 5 h 15"/>
                  <a:gd name="T114" fmla="*/ 18 w 22"/>
                  <a:gd name="T115" fmla="*/ 4 h 15"/>
                  <a:gd name="T116" fmla="*/ 16 w 22"/>
                  <a:gd name="T117" fmla="*/ 2 h 15"/>
                  <a:gd name="T118" fmla="*/ 15 w 22"/>
                  <a:gd name="T119" fmla="*/ 1 h 15"/>
                  <a:gd name="T120" fmla="*/ 15 w 22"/>
                  <a:gd name="T121" fmla="*/ 1 h 15"/>
                  <a:gd name="T122" fmla="*/ 15 w 22"/>
                  <a:gd name="T1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15">
                    <a:moveTo>
                      <a:pt x="15" y="0"/>
                    </a:moveTo>
                    <a:cubicBezTo>
                      <a:pt x="14" y="0"/>
                      <a:pt x="12" y="1"/>
                      <a:pt x="11" y="1"/>
                    </a:cubicBezTo>
                    <a:cubicBezTo>
                      <a:pt x="9" y="1"/>
                      <a:pt x="7" y="1"/>
                      <a:pt x="6" y="2"/>
                    </a:cubicBezTo>
                    <a:cubicBezTo>
                      <a:pt x="5" y="2"/>
                      <a:pt x="4" y="2"/>
                      <a:pt x="3" y="2"/>
                    </a:cubicBezTo>
                    <a:cubicBezTo>
                      <a:pt x="2" y="3"/>
                      <a:pt x="1" y="3"/>
                      <a:pt x="1" y="3"/>
                    </a:cubicBezTo>
                    <a:cubicBezTo>
                      <a:pt x="1" y="3"/>
                      <a:pt x="1" y="3"/>
                      <a:pt x="1" y="3"/>
                    </a:cubicBezTo>
                    <a:cubicBezTo>
                      <a:pt x="1" y="3"/>
                      <a:pt x="1" y="3"/>
                      <a:pt x="1" y="3"/>
                    </a:cubicBezTo>
                    <a:cubicBezTo>
                      <a:pt x="1" y="3"/>
                      <a:pt x="1" y="4"/>
                      <a:pt x="0" y="5"/>
                    </a:cubicBezTo>
                    <a:cubicBezTo>
                      <a:pt x="0" y="5"/>
                      <a:pt x="0" y="6"/>
                      <a:pt x="0" y="7"/>
                    </a:cubicBezTo>
                    <a:cubicBezTo>
                      <a:pt x="0" y="7"/>
                      <a:pt x="0" y="8"/>
                      <a:pt x="0" y="9"/>
                    </a:cubicBezTo>
                    <a:cubicBezTo>
                      <a:pt x="0" y="9"/>
                      <a:pt x="0" y="10"/>
                      <a:pt x="0" y="10"/>
                    </a:cubicBezTo>
                    <a:cubicBezTo>
                      <a:pt x="0" y="11"/>
                      <a:pt x="1" y="11"/>
                      <a:pt x="1" y="11"/>
                    </a:cubicBezTo>
                    <a:cubicBezTo>
                      <a:pt x="1" y="12"/>
                      <a:pt x="1" y="12"/>
                      <a:pt x="2" y="13"/>
                    </a:cubicBezTo>
                    <a:cubicBezTo>
                      <a:pt x="2" y="13"/>
                      <a:pt x="3" y="13"/>
                      <a:pt x="3" y="14"/>
                    </a:cubicBezTo>
                    <a:cubicBezTo>
                      <a:pt x="4" y="14"/>
                      <a:pt x="4" y="15"/>
                      <a:pt x="5" y="15"/>
                    </a:cubicBezTo>
                    <a:cubicBezTo>
                      <a:pt x="5" y="15"/>
                      <a:pt x="5" y="15"/>
                      <a:pt x="5" y="15"/>
                    </a:cubicBezTo>
                    <a:cubicBezTo>
                      <a:pt x="5" y="15"/>
                      <a:pt x="5" y="15"/>
                      <a:pt x="5" y="15"/>
                    </a:cubicBezTo>
                    <a:cubicBezTo>
                      <a:pt x="5" y="15"/>
                      <a:pt x="5" y="15"/>
                      <a:pt x="6" y="15"/>
                    </a:cubicBezTo>
                    <a:cubicBezTo>
                      <a:pt x="6" y="15"/>
                      <a:pt x="6" y="15"/>
                      <a:pt x="6" y="15"/>
                    </a:cubicBezTo>
                    <a:cubicBezTo>
                      <a:pt x="6" y="15"/>
                      <a:pt x="6" y="15"/>
                      <a:pt x="6" y="15"/>
                    </a:cubicBezTo>
                    <a:cubicBezTo>
                      <a:pt x="7" y="15"/>
                      <a:pt x="7" y="15"/>
                      <a:pt x="7" y="15"/>
                    </a:cubicBezTo>
                    <a:cubicBezTo>
                      <a:pt x="7" y="15"/>
                      <a:pt x="7"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1" y="14"/>
                      <a:pt x="11" y="14"/>
                    </a:cubicBezTo>
                    <a:cubicBezTo>
                      <a:pt x="11" y="14"/>
                      <a:pt x="11" y="14"/>
                      <a:pt x="11" y="14"/>
                    </a:cubicBezTo>
                    <a:cubicBezTo>
                      <a:pt x="11"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5" y="12"/>
                      <a:pt x="16" y="12"/>
                      <a:pt x="16" y="12"/>
                    </a:cubicBezTo>
                    <a:cubicBezTo>
                      <a:pt x="17" y="12"/>
                      <a:pt x="18" y="11"/>
                      <a:pt x="18" y="11"/>
                    </a:cubicBezTo>
                    <a:cubicBezTo>
                      <a:pt x="19" y="10"/>
                      <a:pt x="20" y="10"/>
                      <a:pt x="20" y="10"/>
                    </a:cubicBezTo>
                    <a:cubicBezTo>
                      <a:pt x="21" y="9"/>
                      <a:pt x="21" y="9"/>
                      <a:pt x="22" y="9"/>
                    </a:cubicBezTo>
                    <a:cubicBezTo>
                      <a:pt x="22" y="9"/>
                      <a:pt x="22" y="9"/>
                      <a:pt x="22" y="9"/>
                    </a:cubicBezTo>
                    <a:cubicBezTo>
                      <a:pt x="21" y="8"/>
                      <a:pt x="21" y="8"/>
                      <a:pt x="21" y="8"/>
                    </a:cubicBezTo>
                    <a:cubicBezTo>
                      <a:pt x="21" y="8"/>
                      <a:pt x="21" y="8"/>
                      <a:pt x="21" y="8"/>
                    </a:cubicBezTo>
                    <a:cubicBezTo>
                      <a:pt x="21" y="8"/>
                      <a:pt x="20" y="7"/>
                      <a:pt x="20" y="7"/>
                    </a:cubicBezTo>
                    <a:cubicBezTo>
                      <a:pt x="20" y="7"/>
                      <a:pt x="20" y="7"/>
                      <a:pt x="20" y="7"/>
                    </a:cubicBezTo>
                    <a:cubicBezTo>
                      <a:pt x="20" y="7"/>
                      <a:pt x="20" y="7"/>
                      <a:pt x="20" y="7"/>
                    </a:cubicBezTo>
                    <a:cubicBezTo>
                      <a:pt x="20" y="6"/>
                      <a:pt x="20" y="6"/>
                      <a:pt x="20" y="6"/>
                    </a:cubicBezTo>
                    <a:cubicBezTo>
                      <a:pt x="20" y="6"/>
                      <a:pt x="19" y="6"/>
                      <a:pt x="19" y="5"/>
                    </a:cubicBezTo>
                    <a:cubicBezTo>
                      <a:pt x="19" y="5"/>
                      <a:pt x="18" y="5"/>
                      <a:pt x="18" y="4"/>
                    </a:cubicBezTo>
                    <a:cubicBezTo>
                      <a:pt x="17" y="3"/>
                      <a:pt x="17" y="3"/>
                      <a:pt x="16" y="2"/>
                    </a:cubicBezTo>
                    <a:cubicBezTo>
                      <a:pt x="15" y="1"/>
                      <a:pt x="15" y="1"/>
                      <a:pt x="15" y="1"/>
                    </a:cubicBezTo>
                    <a:cubicBezTo>
                      <a:pt x="15" y="1"/>
                      <a:pt x="15" y="1"/>
                      <a:pt x="15" y="1"/>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6" name="Freeform 160">
                <a:extLst>
                  <a:ext uri="{FF2B5EF4-FFF2-40B4-BE49-F238E27FC236}">
                    <a16:creationId xmlns:a16="http://schemas.microsoft.com/office/drawing/2014/main" id="{920F8E48-65E5-D647-AF2B-315C1A5B8D24}"/>
                  </a:ext>
                </a:extLst>
              </p:cNvPr>
              <p:cNvSpPr>
                <a:spLocks noEditPoints="1"/>
              </p:cNvSpPr>
              <p:nvPr/>
            </p:nvSpPr>
            <p:spPr bwMode="auto">
              <a:xfrm>
                <a:off x="3902" y="834"/>
                <a:ext cx="25" cy="18"/>
              </a:xfrm>
              <a:custGeom>
                <a:avLst/>
                <a:gdLst>
                  <a:gd name="T0" fmla="*/ 9 w 23"/>
                  <a:gd name="T1" fmla="*/ 16 h 17"/>
                  <a:gd name="T2" fmla="*/ 8 w 23"/>
                  <a:gd name="T3" fmla="*/ 16 h 17"/>
                  <a:gd name="T4" fmla="*/ 7 w 23"/>
                  <a:gd name="T5" fmla="*/ 16 h 17"/>
                  <a:gd name="T6" fmla="*/ 8 w 23"/>
                  <a:gd name="T7" fmla="*/ 16 h 17"/>
                  <a:gd name="T8" fmla="*/ 9 w 23"/>
                  <a:gd name="T9" fmla="*/ 16 h 17"/>
                  <a:gd name="T10" fmla="*/ 13 w 23"/>
                  <a:gd name="T11" fmla="*/ 14 h 17"/>
                  <a:gd name="T12" fmla="*/ 12 w 23"/>
                  <a:gd name="T13" fmla="*/ 15 h 17"/>
                  <a:gd name="T14" fmla="*/ 11 w 23"/>
                  <a:gd name="T15" fmla="*/ 16 h 17"/>
                  <a:gd name="T16" fmla="*/ 11 w 23"/>
                  <a:gd name="T17" fmla="*/ 16 h 17"/>
                  <a:gd name="T18" fmla="*/ 13 w 23"/>
                  <a:gd name="T19" fmla="*/ 15 h 17"/>
                  <a:gd name="T20" fmla="*/ 17 w 23"/>
                  <a:gd name="T21" fmla="*/ 0 h 17"/>
                  <a:gd name="T22" fmla="*/ 17 w 23"/>
                  <a:gd name="T23" fmla="*/ 1 h 17"/>
                  <a:gd name="T24" fmla="*/ 4 w 23"/>
                  <a:gd name="T25" fmla="*/ 3 h 17"/>
                  <a:gd name="T26" fmla="*/ 2 w 23"/>
                  <a:gd name="T27" fmla="*/ 4 h 17"/>
                  <a:gd name="T28" fmla="*/ 1 w 23"/>
                  <a:gd name="T29" fmla="*/ 3 h 17"/>
                  <a:gd name="T30" fmla="*/ 0 w 23"/>
                  <a:gd name="T31" fmla="*/ 6 h 17"/>
                  <a:gd name="T32" fmla="*/ 0 w 23"/>
                  <a:gd name="T33" fmla="*/ 9 h 17"/>
                  <a:gd name="T34" fmla="*/ 0 w 23"/>
                  <a:gd name="T35" fmla="*/ 9 h 17"/>
                  <a:gd name="T36" fmla="*/ 0 w 23"/>
                  <a:gd name="T37" fmla="*/ 9 h 17"/>
                  <a:gd name="T38" fmla="*/ 0 w 23"/>
                  <a:gd name="T39" fmla="*/ 11 h 17"/>
                  <a:gd name="T40" fmla="*/ 0 w 23"/>
                  <a:gd name="T41" fmla="*/ 12 h 17"/>
                  <a:gd name="T42" fmla="*/ 1 w 23"/>
                  <a:gd name="T43" fmla="*/ 12 h 17"/>
                  <a:gd name="T44" fmla="*/ 1 w 23"/>
                  <a:gd name="T45" fmla="*/ 12 h 17"/>
                  <a:gd name="T46" fmla="*/ 1 w 23"/>
                  <a:gd name="T47" fmla="*/ 13 h 17"/>
                  <a:gd name="T48" fmla="*/ 1 w 23"/>
                  <a:gd name="T49" fmla="*/ 13 h 17"/>
                  <a:gd name="T50" fmla="*/ 1 w 23"/>
                  <a:gd name="T51" fmla="*/ 13 h 17"/>
                  <a:gd name="T52" fmla="*/ 1 w 23"/>
                  <a:gd name="T53" fmla="*/ 13 h 17"/>
                  <a:gd name="T54" fmla="*/ 1 w 23"/>
                  <a:gd name="T55" fmla="*/ 13 h 17"/>
                  <a:gd name="T56" fmla="*/ 1 w 23"/>
                  <a:gd name="T57" fmla="*/ 13 h 17"/>
                  <a:gd name="T58" fmla="*/ 1 w 23"/>
                  <a:gd name="T59" fmla="*/ 13 h 17"/>
                  <a:gd name="T60" fmla="*/ 1 w 23"/>
                  <a:gd name="T61" fmla="*/ 13 h 17"/>
                  <a:gd name="T62" fmla="*/ 1 w 23"/>
                  <a:gd name="T63" fmla="*/ 14 h 17"/>
                  <a:gd name="T64" fmla="*/ 2 w 23"/>
                  <a:gd name="T65" fmla="*/ 14 h 17"/>
                  <a:gd name="T66" fmla="*/ 2 w 23"/>
                  <a:gd name="T67" fmla="*/ 14 h 17"/>
                  <a:gd name="T68" fmla="*/ 2 w 23"/>
                  <a:gd name="T69" fmla="*/ 14 h 17"/>
                  <a:gd name="T70" fmla="*/ 2 w 23"/>
                  <a:gd name="T71" fmla="*/ 14 h 17"/>
                  <a:gd name="T72" fmla="*/ 2 w 23"/>
                  <a:gd name="T73" fmla="*/ 14 h 17"/>
                  <a:gd name="T74" fmla="*/ 2 w 23"/>
                  <a:gd name="T75" fmla="*/ 14 h 17"/>
                  <a:gd name="T76" fmla="*/ 2 w 23"/>
                  <a:gd name="T77" fmla="*/ 14 h 17"/>
                  <a:gd name="T78" fmla="*/ 2 w 23"/>
                  <a:gd name="T79" fmla="*/ 15 h 17"/>
                  <a:gd name="T80" fmla="*/ 2 w 23"/>
                  <a:gd name="T81" fmla="*/ 15 h 17"/>
                  <a:gd name="T82" fmla="*/ 3 w 23"/>
                  <a:gd name="T83" fmla="*/ 15 h 17"/>
                  <a:gd name="T84" fmla="*/ 4 w 23"/>
                  <a:gd name="T85" fmla="*/ 16 h 17"/>
                  <a:gd name="T86" fmla="*/ 5 w 23"/>
                  <a:gd name="T87" fmla="*/ 16 h 17"/>
                  <a:gd name="T88" fmla="*/ 4 w 23"/>
                  <a:gd name="T89" fmla="*/ 15 h 17"/>
                  <a:gd name="T90" fmla="*/ 1 w 23"/>
                  <a:gd name="T91" fmla="*/ 11 h 17"/>
                  <a:gd name="T92" fmla="*/ 1 w 23"/>
                  <a:gd name="T93" fmla="*/ 6 h 17"/>
                  <a:gd name="T94" fmla="*/ 2 w 23"/>
                  <a:gd name="T95" fmla="*/ 4 h 17"/>
                  <a:gd name="T96" fmla="*/ 12 w 23"/>
                  <a:gd name="T97" fmla="*/ 2 h 17"/>
                  <a:gd name="T98" fmla="*/ 16 w 23"/>
                  <a:gd name="T99" fmla="*/ 2 h 17"/>
                  <a:gd name="T100" fmla="*/ 20 w 23"/>
                  <a:gd name="T101" fmla="*/ 6 h 17"/>
                  <a:gd name="T102" fmla="*/ 21 w 23"/>
                  <a:gd name="T103" fmla="*/ 8 h 17"/>
                  <a:gd name="T104" fmla="*/ 22 w 23"/>
                  <a:gd name="T105" fmla="*/ 9 h 17"/>
                  <a:gd name="T106" fmla="*/ 23 w 23"/>
                  <a:gd name="T107" fmla="*/ 9 h 17"/>
                  <a:gd name="T108" fmla="*/ 23 w 23"/>
                  <a:gd name="T109" fmla="*/ 9 h 17"/>
                  <a:gd name="T110" fmla="*/ 23 w 23"/>
                  <a:gd name="T111" fmla="*/ 9 h 17"/>
                  <a:gd name="T112" fmla="*/ 23 w 23"/>
                  <a:gd name="T113" fmla="*/ 9 h 17"/>
                  <a:gd name="T114" fmla="*/ 23 w 23"/>
                  <a:gd name="T115" fmla="*/ 8 h 17"/>
                  <a:gd name="T116" fmla="*/ 21 w 23"/>
                  <a:gd name="T117" fmla="*/ 5 h 17"/>
                  <a:gd name="T118" fmla="*/ 17 w 23"/>
                  <a:gd name="T119" fmla="*/ 2 h 17"/>
                  <a:gd name="T120" fmla="*/ 17 w 23"/>
                  <a:gd name="T1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 h="17">
                    <a:moveTo>
                      <a:pt x="10" y="16"/>
                    </a:moveTo>
                    <a:cubicBezTo>
                      <a:pt x="10" y="16"/>
                      <a:pt x="10" y="16"/>
                      <a:pt x="10" y="16"/>
                    </a:cubicBezTo>
                    <a:cubicBezTo>
                      <a:pt x="9" y="16"/>
                      <a:pt x="9" y="16"/>
                      <a:pt x="9" y="16"/>
                    </a:cubicBezTo>
                    <a:cubicBezTo>
                      <a:pt x="9" y="16"/>
                      <a:pt x="9" y="16"/>
                      <a:pt x="9" y="16"/>
                    </a:cubicBezTo>
                    <a:cubicBezTo>
                      <a:pt x="9" y="16"/>
                      <a:pt x="9" y="16"/>
                      <a:pt x="9" y="16"/>
                    </a:cubicBezTo>
                    <a:cubicBezTo>
                      <a:pt x="8" y="16"/>
                      <a:pt x="8" y="16"/>
                      <a:pt x="8" y="16"/>
                    </a:cubicBezTo>
                    <a:cubicBezTo>
                      <a:pt x="8" y="16"/>
                      <a:pt x="8"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8" y="16"/>
                      <a:pt x="8" y="16"/>
                    </a:cubicBezTo>
                    <a:cubicBezTo>
                      <a:pt x="8" y="16"/>
                      <a:pt x="8" y="16"/>
                      <a:pt x="8" y="16"/>
                    </a:cubicBezTo>
                    <a:cubicBezTo>
                      <a:pt x="9" y="16"/>
                      <a:pt x="9" y="16"/>
                      <a:pt x="9" y="16"/>
                    </a:cubicBezTo>
                    <a:cubicBezTo>
                      <a:pt x="9" y="16"/>
                      <a:pt x="9" y="16"/>
                      <a:pt x="9" y="16"/>
                    </a:cubicBezTo>
                    <a:cubicBezTo>
                      <a:pt x="9" y="16"/>
                      <a:pt x="10" y="16"/>
                      <a:pt x="10" y="16"/>
                    </a:cubicBezTo>
                    <a:cubicBezTo>
                      <a:pt x="10" y="16"/>
                      <a:pt x="10" y="16"/>
                      <a:pt x="10" y="16"/>
                    </a:cubicBezTo>
                    <a:moveTo>
                      <a:pt x="13" y="14"/>
                    </a:moveTo>
                    <a:cubicBezTo>
                      <a:pt x="13" y="14"/>
                      <a:pt x="13" y="14"/>
                      <a:pt x="13" y="15"/>
                    </a:cubicBezTo>
                    <a:cubicBezTo>
                      <a:pt x="13" y="15"/>
                      <a:pt x="12" y="15"/>
                      <a:pt x="12" y="15"/>
                    </a:cubicBezTo>
                    <a:cubicBezTo>
                      <a:pt x="12" y="15"/>
                      <a:pt x="12" y="15"/>
                      <a:pt x="12" y="15"/>
                    </a:cubicBezTo>
                    <a:cubicBezTo>
                      <a:pt x="12" y="15"/>
                      <a:pt x="11" y="16"/>
                      <a:pt x="11"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2" y="15"/>
                      <a:pt x="12" y="15"/>
                    </a:cubicBezTo>
                    <a:cubicBezTo>
                      <a:pt x="12" y="15"/>
                      <a:pt x="12" y="15"/>
                      <a:pt x="12" y="15"/>
                    </a:cubicBezTo>
                    <a:cubicBezTo>
                      <a:pt x="12" y="15"/>
                      <a:pt x="13" y="15"/>
                      <a:pt x="13" y="15"/>
                    </a:cubicBezTo>
                    <a:cubicBezTo>
                      <a:pt x="13" y="14"/>
                      <a:pt x="13" y="14"/>
                      <a:pt x="13" y="14"/>
                    </a:cubicBezTo>
                    <a:moveTo>
                      <a:pt x="17" y="0"/>
                    </a:moveTo>
                    <a:cubicBezTo>
                      <a:pt x="17" y="0"/>
                      <a:pt x="17" y="0"/>
                      <a:pt x="17" y="0"/>
                    </a:cubicBezTo>
                    <a:cubicBezTo>
                      <a:pt x="17" y="1"/>
                      <a:pt x="17" y="1"/>
                      <a:pt x="17" y="1"/>
                    </a:cubicBezTo>
                    <a:cubicBezTo>
                      <a:pt x="17" y="1"/>
                      <a:pt x="17" y="1"/>
                      <a:pt x="17" y="1"/>
                    </a:cubicBezTo>
                    <a:cubicBezTo>
                      <a:pt x="17" y="1"/>
                      <a:pt x="17" y="1"/>
                      <a:pt x="17" y="1"/>
                    </a:cubicBezTo>
                    <a:cubicBezTo>
                      <a:pt x="15" y="1"/>
                      <a:pt x="14" y="2"/>
                      <a:pt x="12" y="2"/>
                    </a:cubicBezTo>
                    <a:cubicBezTo>
                      <a:pt x="10" y="2"/>
                      <a:pt x="9" y="2"/>
                      <a:pt x="7" y="3"/>
                    </a:cubicBezTo>
                    <a:cubicBezTo>
                      <a:pt x="6" y="3"/>
                      <a:pt x="5" y="3"/>
                      <a:pt x="4" y="3"/>
                    </a:cubicBezTo>
                    <a:cubicBezTo>
                      <a:pt x="3" y="4"/>
                      <a:pt x="2" y="4"/>
                      <a:pt x="2" y="4"/>
                    </a:cubicBezTo>
                    <a:cubicBezTo>
                      <a:pt x="2" y="4"/>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4"/>
                      <a:pt x="1" y="4"/>
                      <a:pt x="1" y="5"/>
                    </a:cubicBezTo>
                    <a:cubicBezTo>
                      <a:pt x="1" y="5"/>
                      <a:pt x="0" y="6"/>
                      <a:pt x="0" y="6"/>
                    </a:cubicBezTo>
                    <a:cubicBezTo>
                      <a:pt x="0" y="7"/>
                      <a:pt x="0" y="7"/>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1"/>
                    </a:cubicBezTo>
                    <a:cubicBezTo>
                      <a:pt x="0" y="11"/>
                      <a:pt x="0" y="11"/>
                      <a:pt x="0" y="11"/>
                    </a:cubicBezTo>
                    <a:cubicBezTo>
                      <a:pt x="0" y="11"/>
                      <a:pt x="0" y="11"/>
                      <a:pt x="0" y="12"/>
                    </a:cubicBezTo>
                    <a:cubicBezTo>
                      <a:pt x="0" y="12"/>
                      <a:pt x="0" y="12"/>
                      <a:pt x="0" y="12"/>
                    </a:cubicBezTo>
                    <a:cubicBezTo>
                      <a:pt x="0" y="12"/>
                      <a:pt x="0" y="12"/>
                      <a:pt x="0" y="12"/>
                    </a:cubicBezTo>
                    <a:cubicBezTo>
                      <a:pt x="0"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4"/>
                    </a:cubicBezTo>
                    <a:cubicBezTo>
                      <a:pt x="1" y="14"/>
                      <a:pt x="1" y="14"/>
                      <a:pt x="1" y="14"/>
                    </a:cubicBezTo>
                    <a:cubicBezTo>
                      <a:pt x="1" y="14"/>
                      <a:pt x="1" y="14"/>
                      <a:pt x="1" y="14"/>
                    </a:cubicBezTo>
                    <a:cubicBezTo>
                      <a:pt x="1"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3" y="15"/>
                    </a:cubicBezTo>
                    <a:cubicBezTo>
                      <a:pt x="3" y="15"/>
                      <a:pt x="3" y="15"/>
                      <a:pt x="3" y="15"/>
                    </a:cubicBezTo>
                    <a:cubicBezTo>
                      <a:pt x="3" y="15"/>
                      <a:pt x="3" y="15"/>
                      <a:pt x="3" y="15"/>
                    </a:cubicBezTo>
                    <a:cubicBezTo>
                      <a:pt x="3" y="15"/>
                      <a:pt x="3" y="16"/>
                      <a:pt x="4" y="16"/>
                    </a:cubicBezTo>
                    <a:cubicBezTo>
                      <a:pt x="4" y="16"/>
                      <a:pt x="4" y="16"/>
                      <a:pt x="4" y="16"/>
                    </a:cubicBezTo>
                    <a:cubicBezTo>
                      <a:pt x="5" y="16"/>
                      <a:pt x="5" y="17"/>
                      <a:pt x="5" y="17"/>
                    </a:cubicBezTo>
                    <a:cubicBezTo>
                      <a:pt x="5" y="17"/>
                      <a:pt x="5" y="17"/>
                      <a:pt x="5" y="16"/>
                    </a:cubicBezTo>
                    <a:cubicBezTo>
                      <a:pt x="5" y="16"/>
                      <a:pt x="5" y="16"/>
                      <a:pt x="5" y="16"/>
                    </a:cubicBezTo>
                    <a:cubicBezTo>
                      <a:pt x="5" y="16"/>
                      <a:pt x="5" y="16"/>
                      <a:pt x="5" y="16"/>
                    </a:cubicBezTo>
                    <a:cubicBezTo>
                      <a:pt x="6" y="16"/>
                      <a:pt x="6" y="16"/>
                      <a:pt x="6" y="16"/>
                    </a:cubicBezTo>
                    <a:cubicBezTo>
                      <a:pt x="5" y="16"/>
                      <a:pt x="5" y="15"/>
                      <a:pt x="4" y="15"/>
                    </a:cubicBezTo>
                    <a:cubicBezTo>
                      <a:pt x="4" y="14"/>
                      <a:pt x="3" y="14"/>
                      <a:pt x="3" y="14"/>
                    </a:cubicBezTo>
                    <a:cubicBezTo>
                      <a:pt x="2" y="13"/>
                      <a:pt x="2" y="13"/>
                      <a:pt x="2" y="12"/>
                    </a:cubicBezTo>
                    <a:cubicBezTo>
                      <a:pt x="2" y="12"/>
                      <a:pt x="1" y="12"/>
                      <a:pt x="1" y="11"/>
                    </a:cubicBezTo>
                    <a:cubicBezTo>
                      <a:pt x="1" y="11"/>
                      <a:pt x="1" y="10"/>
                      <a:pt x="1" y="10"/>
                    </a:cubicBezTo>
                    <a:cubicBezTo>
                      <a:pt x="1" y="9"/>
                      <a:pt x="1" y="8"/>
                      <a:pt x="1" y="8"/>
                    </a:cubicBezTo>
                    <a:cubicBezTo>
                      <a:pt x="1" y="7"/>
                      <a:pt x="1" y="6"/>
                      <a:pt x="1" y="6"/>
                    </a:cubicBezTo>
                    <a:cubicBezTo>
                      <a:pt x="2" y="5"/>
                      <a:pt x="2" y="4"/>
                      <a:pt x="2" y="4"/>
                    </a:cubicBezTo>
                    <a:cubicBezTo>
                      <a:pt x="2" y="4"/>
                      <a:pt x="2" y="4"/>
                      <a:pt x="2" y="4"/>
                    </a:cubicBezTo>
                    <a:cubicBezTo>
                      <a:pt x="2" y="4"/>
                      <a:pt x="2" y="4"/>
                      <a:pt x="2" y="4"/>
                    </a:cubicBezTo>
                    <a:cubicBezTo>
                      <a:pt x="2" y="4"/>
                      <a:pt x="3" y="4"/>
                      <a:pt x="4" y="3"/>
                    </a:cubicBezTo>
                    <a:cubicBezTo>
                      <a:pt x="5" y="3"/>
                      <a:pt x="6" y="3"/>
                      <a:pt x="7" y="3"/>
                    </a:cubicBezTo>
                    <a:cubicBezTo>
                      <a:pt x="8" y="2"/>
                      <a:pt x="10" y="2"/>
                      <a:pt x="12" y="2"/>
                    </a:cubicBezTo>
                    <a:cubicBezTo>
                      <a:pt x="13" y="2"/>
                      <a:pt x="15" y="1"/>
                      <a:pt x="16" y="1"/>
                    </a:cubicBezTo>
                    <a:cubicBezTo>
                      <a:pt x="16" y="2"/>
                      <a:pt x="16" y="2"/>
                      <a:pt x="16" y="2"/>
                    </a:cubicBezTo>
                    <a:cubicBezTo>
                      <a:pt x="16" y="2"/>
                      <a:pt x="16" y="2"/>
                      <a:pt x="16" y="2"/>
                    </a:cubicBezTo>
                    <a:cubicBezTo>
                      <a:pt x="17" y="3"/>
                      <a:pt x="17" y="3"/>
                      <a:pt x="17" y="3"/>
                    </a:cubicBezTo>
                    <a:cubicBezTo>
                      <a:pt x="18" y="4"/>
                      <a:pt x="18" y="4"/>
                      <a:pt x="19" y="5"/>
                    </a:cubicBezTo>
                    <a:cubicBezTo>
                      <a:pt x="19" y="6"/>
                      <a:pt x="20" y="6"/>
                      <a:pt x="20" y="6"/>
                    </a:cubicBezTo>
                    <a:cubicBezTo>
                      <a:pt x="20" y="7"/>
                      <a:pt x="21" y="7"/>
                      <a:pt x="21" y="7"/>
                    </a:cubicBezTo>
                    <a:cubicBezTo>
                      <a:pt x="21" y="7"/>
                      <a:pt x="21" y="7"/>
                      <a:pt x="21" y="8"/>
                    </a:cubicBezTo>
                    <a:cubicBezTo>
                      <a:pt x="21" y="8"/>
                      <a:pt x="21" y="8"/>
                      <a:pt x="21" y="8"/>
                    </a:cubicBezTo>
                    <a:cubicBezTo>
                      <a:pt x="21" y="8"/>
                      <a:pt x="21" y="8"/>
                      <a:pt x="21" y="8"/>
                    </a:cubicBezTo>
                    <a:cubicBezTo>
                      <a:pt x="21" y="8"/>
                      <a:pt x="22" y="9"/>
                      <a:pt x="22" y="9"/>
                    </a:cubicBezTo>
                    <a:cubicBezTo>
                      <a:pt x="22" y="9"/>
                      <a:pt x="22" y="9"/>
                      <a:pt x="22" y="9"/>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2" y="7"/>
                      <a:pt x="22" y="7"/>
                      <a:pt x="22" y="7"/>
                    </a:cubicBezTo>
                    <a:cubicBezTo>
                      <a:pt x="22" y="7"/>
                      <a:pt x="22" y="7"/>
                      <a:pt x="22" y="7"/>
                    </a:cubicBezTo>
                    <a:cubicBezTo>
                      <a:pt x="21" y="6"/>
                      <a:pt x="21" y="6"/>
                      <a:pt x="21" y="5"/>
                    </a:cubicBezTo>
                    <a:cubicBezTo>
                      <a:pt x="20" y="5"/>
                      <a:pt x="20" y="5"/>
                      <a:pt x="19" y="4"/>
                    </a:cubicBezTo>
                    <a:cubicBezTo>
                      <a:pt x="19" y="3"/>
                      <a:pt x="18" y="3"/>
                      <a:pt x="17" y="2"/>
                    </a:cubicBezTo>
                    <a:cubicBezTo>
                      <a:pt x="17" y="2"/>
                      <a:pt x="17" y="2"/>
                      <a:pt x="17" y="2"/>
                    </a:cubicBezTo>
                    <a:cubicBezTo>
                      <a:pt x="17" y="1"/>
                      <a:pt x="17" y="1"/>
                      <a:pt x="17" y="1"/>
                    </a:cubicBezTo>
                    <a:cubicBezTo>
                      <a:pt x="17" y="1"/>
                      <a:pt x="17" y="1"/>
                      <a:pt x="17" y="1"/>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7" name="Freeform 161">
                <a:extLst>
                  <a:ext uri="{FF2B5EF4-FFF2-40B4-BE49-F238E27FC236}">
                    <a16:creationId xmlns:a16="http://schemas.microsoft.com/office/drawing/2014/main" id="{094253FE-89C7-2C44-B7DB-33E3636DDF86}"/>
                  </a:ext>
                </a:extLst>
              </p:cNvPr>
              <p:cNvSpPr>
                <a:spLocks/>
              </p:cNvSpPr>
              <p:nvPr/>
            </p:nvSpPr>
            <p:spPr bwMode="auto">
              <a:xfrm>
                <a:off x="3918" y="723"/>
                <a:ext cx="158" cy="88"/>
              </a:xfrm>
              <a:custGeom>
                <a:avLst/>
                <a:gdLst>
                  <a:gd name="T0" fmla="*/ 88 w 148"/>
                  <a:gd name="T1" fmla="*/ 1 h 83"/>
                  <a:gd name="T2" fmla="*/ 85 w 148"/>
                  <a:gd name="T3" fmla="*/ 1 h 83"/>
                  <a:gd name="T4" fmla="*/ 80 w 148"/>
                  <a:gd name="T5" fmla="*/ 3 h 83"/>
                  <a:gd name="T6" fmla="*/ 79 w 148"/>
                  <a:gd name="T7" fmla="*/ 2 h 83"/>
                  <a:gd name="T8" fmla="*/ 75 w 148"/>
                  <a:gd name="T9" fmla="*/ 3 h 83"/>
                  <a:gd name="T10" fmla="*/ 66 w 148"/>
                  <a:gd name="T11" fmla="*/ 11 h 83"/>
                  <a:gd name="T12" fmla="*/ 58 w 148"/>
                  <a:gd name="T13" fmla="*/ 10 h 83"/>
                  <a:gd name="T14" fmla="*/ 54 w 148"/>
                  <a:gd name="T15" fmla="*/ 9 h 83"/>
                  <a:gd name="T16" fmla="*/ 48 w 148"/>
                  <a:gd name="T17" fmla="*/ 9 h 83"/>
                  <a:gd name="T18" fmla="*/ 39 w 148"/>
                  <a:gd name="T19" fmla="*/ 7 h 83"/>
                  <a:gd name="T20" fmla="*/ 21 w 148"/>
                  <a:gd name="T21" fmla="*/ 4 h 83"/>
                  <a:gd name="T22" fmla="*/ 12 w 148"/>
                  <a:gd name="T23" fmla="*/ 9 h 83"/>
                  <a:gd name="T24" fmla="*/ 15 w 148"/>
                  <a:gd name="T25" fmla="*/ 20 h 83"/>
                  <a:gd name="T26" fmla="*/ 9 w 148"/>
                  <a:gd name="T27" fmla="*/ 25 h 83"/>
                  <a:gd name="T28" fmla="*/ 4 w 148"/>
                  <a:gd name="T29" fmla="*/ 35 h 83"/>
                  <a:gd name="T30" fmla="*/ 5 w 148"/>
                  <a:gd name="T31" fmla="*/ 45 h 83"/>
                  <a:gd name="T32" fmla="*/ 13 w 148"/>
                  <a:gd name="T33" fmla="*/ 47 h 83"/>
                  <a:gd name="T34" fmla="*/ 24 w 148"/>
                  <a:gd name="T35" fmla="*/ 48 h 83"/>
                  <a:gd name="T36" fmla="*/ 29 w 148"/>
                  <a:gd name="T37" fmla="*/ 47 h 83"/>
                  <a:gd name="T38" fmla="*/ 44 w 148"/>
                  <a:gd name="T39" fmla="*/ 41 h 83"/>
                  <a:gd name="T40" fmla="*/ 51 w 148"/>
                  <a:gd name="T41" fmla="*/ 45 h 83"/>
                  <a:gd name="T42" fmla="*/ 64 w 148"/>
                  <a:gd name="T43" fmla="*/ 62 h 83"/>
                  <a:gd name="T44" fmla="*/ 60 w 148"/>
                  <a:gd name="T45" fmla="*/ 63 h 83"/>
                  <a:gd name="T46" fmla="*/ 55 w 148"/>
                  <a:gd name="T47" fmla="*/ 67 h 83"/>
                  <a:gd name="T48" fmla="*/ 55 w 148"/>
                  <a:gd name="T49" fmla="*/ 74 h 83"/>
                  <a:gd name="T50" fmla="*/ 61 w 148"/>
                  <a:gd name="T51" fmla="*/ 72 h 83"/>
                  <a:gd name="T52" fmla="*/ 69 w 148"/>
                  <a:gd name="T53" fmla="*/ 63 h 83"/>
                  <a:gd name="T54" fmla="*/ 79 w 148"/>
                  <a:gd name="T55" fmla="*/ 59 h 83"/>
                  <a:gd name="T56" fmla="*/ 83 w 148"/>
                  <a:gd name="T57" fmla="*/ 62 h 83"/>
                  <a:gd name="T58" fmla="*/ 88 w 148"/>
                  <a:gd name="T59" fmla="*/ 65 h 83"/>
                  <a:gd name="T60" fmla="*/ 97 w 148"/>
                  <a:gd name="T61" fmla="*/ 67 h 83"/>
                  <a:gd name="T62" fmla="*/ 88 w 148"/>
                  <a:gd name="T63" fmla="*/ 74 h 83"/>
                  <a:gd name="T64" fmla="*/ 94 w 148"/>
                  <a:gd name="T65" fmla="*/ 82 h 83"/>
                  <a:gd name="T66" fmla="*/ 104 w 148"/>
                  <a:gd name="T67" fmla="*/ 80 h 83"/>
                  <a:gd name="T68" fmla="*/ 116 w 148"/>
                  <a:gd name="T69" fmla="*/ 77 h 83"/>
                  <a:gd name="T70" fmla="*/ 119 w 148"/>
                  <a:gd name="T71" fmla="*/ 76 h 83"/>
                  <a:gd name="T72" fmla="*/ 104 w 148"/>
                  <a:gd name="T73" fmla="*/ 70 h 83"/>
                  <a:gd name="T74" fmla="*/ 128 w 148"/>
                  <a:gd name="T75" fmla="*/ 57 h 83"/>
                  <a:gd name="T76" fmla="*/ 131 w 148"/>
                  <a:gd name="T77" fmla="*/ 54 h 83"/>
                  <a:gd name="T78" fmla="*/ 131 w 148"/>
                  <a:gd name="T79" fmla="*/ 54 h 83"/>
                  <a:gd name="T80" fmla="*/ 131 w 148"/>
                  <a:gd name="T81" fmla="*/ 53 h 83"/>
                  <a:gd name="T82" fmla="*/ 131 w 148"/>
                  <a:gd name="T83" fmla="*/ 53 h 83"/>
                  <a:gd name="T84" fmla="*/ 135 w 148"/>
                  <a:gd name="T85" fmla="*/ 50 h 83"/>
                  <a:gd name="T86" fmla="*/ 144 w 148"/>
                  <a:gd name="T87" fmla="*/ 48 h 83"/>
                  <a:gd name="T88" fmla="*/ 146 w 148"/>
                  <a:gd name="T89" fmla="*/ 45 h 83"/>
                  <a:gd name="T90" fmla="*/ 146 w 148"/>
                  <a:gd name="T91" fmla="*/ 42 h 83"/>
                  <a:gd name="T92" fmla="*/ 147 w 148"/>
                  <a:gd name="T93" fmla="*/ 39 h 83"/>
                  <a:gd name="T94" fmla="*/ 146 w 148"/>
                  <a:gd name="T95" fmla="*/ 36 h 83"/>
                  <a:gd name="T96" fmla="*/ 148 w 148"/>
                  <a:gd name="T97" fmla="*/ 32 h 83"/>
                  <a:gd name="T98" fmla="*/ 143 w 148"/>
                  <a:gd name="T99" fmla="*/ 29 h 83"/>
                  <a:gd name="T100" fmla="*/ 132 w 148"/>
                  <a:gd name="T101" fmla="*/ 27 h 83"/>
                  <a:gd name="T102" fmla="*/ 126 w 148"/>
                  <a:gd name="T103" fmla="*/ 23 h 83"/>
                  <a:gd name="T104" fmla="*/ 120 w 148"/>
                  <a:gd name="T105" fmla="*/ 24 h 83"/>
                  <a:gd name="T106" fmla="*/ 115 w 148"/>
                  <a:gd name="T107" fmla="*/ 22 h 83"/>
                  <a:gd name="T108" fmla="*/ 112 w 148"/>
                  <a:gd name="T109" fmla="*/ 22 h 83"/>
                  <a:gd name="T110" fmla="*/ 109 w 148"/>
                  <a:gd name="T111" fmla="*/ 19 h 83"/>
                  <a:gd name="T112" fmla="*/ 105 w 148"/>
                  <a:gd name="T113" fmla="*/ 13 h 83"/>
                  <a:gd name="T114" fmla="*/ 98 w 148"/>
                  <a:gd name="T115" fmla="*/ 10 h 83"/>
                  <a:gd name="T116" fmla="*/ 98 w 148"/>
                  <a:gd name="T11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83">
                    <a:moveTo>
                      <a:pt x="93" y="0"/>
                    </a:moveTo>
                    <a:cubicBezTo>
                      <a:pt x="93" y="0"/>
                      <a:pt x="93" y="0"/>
                      <a:pt x="92" y="0"/>
                    </a:cubicBezTo>
                    <a:cubicBezTo>
                      <a:pt x="92" y="0"/>
                      <a:pt x="92" y="0"/>
                      <a:pt x="91" y="0"/>
                    </a:cubicBezTo>
                    <a:cubicBezTo>
                      <a:pt x="91" y="0"/>
                      <a:pt x="91" y="0"/>
                      <a:pt x="91" y="0"/>
                    </a:cubicBezTo>
                    <a:cubicBezTo>
                      <a:pt x="91" y="0"/>
                      <a:pt x="91" y="0"/>
                      <a:pt x="90" y="0"/>
                    </a:cubicBezTo>
                    <a:cubicBezTo>
                      <a:pt x="90" y="0"/>
                      <a:pt x="90" y="1"/>
                      <a:pt x="90" y="1"/>
                    </a:cubicBezTo>
                    <a:cubicBezTo>
                      <a:pt x="90" y="1"/>
                      <a:pt x="90" y="1"/>
                      <a:pt x="90" y="1"/>
                    </a:cubicBezTo>
                    <a:cubicBezTo>
                      <a:pt x="90" y="1"/>
                      <a:pt x="90" y="1"/>
                      <a:pt x="90" y="1"/>
                    </a:cubicBezTo>
                    <a:cubicBezTo>
                      <a:pt x="89" y="1"/>
                      <a:pt x="89" y="1"/>
                      <a:pt x="89" y="1"/>
                    </a:cubicBezTo>
                    <a:cubicBezTo>
                      <a:pt x="89" y="1"/>
                      <a:pt x="89" y="1"/>
                      <a:pt x="89" y="1"/>
                    </a:cubicBezTo>
                    <a:cubicBezTo>
                      <a:pt x="89" y="1"/>
                      <a:pt x="89" y="1"/>
                      <a:pt x="88" y="1"/>
                    </a:cubicBezTo>
                    <a:cubicBezTo>
                      <a:pt x="88" y="1"/>
                      <a:pt x="88" y="1"/>
                      <a:pt x="88" y="1"/>
                    </a:cubicBezTo>
                    <a:cubicBezTo>
                      <a:pt x="88" y="1"/>
                      <a:pt x="88" y="1"/>
                      <a:pt x="88" y="1"/>
                    </a:cubicBezTo>
                    <a:cubicBezTo>
                      <a:pt x="87" y="1"/>
                      <a:pt x="87" y="0"/>
                      <a:pt x="87" y="0"/>
                    </a:cubicBezTo>
                    <a:cubicBezTo>
                      <a:pt x="87" y="0"/>
                      <a:pt x="87" y="0"/>
                      <a:pt x="87" y="0"/>
                    </a:cubicBezTo>
                    <a:cubicBezTo>
                      <a:pt x="87" y="0"/>
                      <a:pt x="87" y="0"/>
                      <a:pt x="86" y="0"/>
                    </a:cubicBezTo>
                    <a:cubicBezTo>
                      <a:pt x="86" y="0"/>
                      <a:pt x="86" y="0"/>
                      <a:pt x="86" y="0"/>
                    </a:cubicBezTo>
                    <a:cubicBezTo>
                      <a:pt x="86" y="0"/>
                      <a:pt x="86" y="0"/>
                      <a:pt x="86" y="0"/>
                    </a:cubicBezTo>
                    <a:cubicBezTo>
                      <a:pt x="86" y="0"/>
                      <a:pt x="86" y="0"/>
                      <a:pt x="85" y="0"/>
                    </a:cubicBezTo>
                    <a:cubicBezTo>
                      <a:pt x="85" y="0"/>
                      <a:pt x="85" y="1"/>
                      <a:pt x="85" y="1"/>
                    </a:cubicBezTo>
                    <a:cubicBezTo>
                      <a:pt x="85" y="1"/>
                      <a:pt x="85" y="1"/>
                      <a:pt x="85" y="1"/>
                    </a:cubicBezTo>
                    <a:cubicBezTo>
                      <a:pt x="85" y="1"/>
                      <a:pt x="85" y="1"/>
                      <a:pt x="85" y="1"/>
                    </a:cubicBezTo>
                    <a:cubicBezTo>
                      <a:pt x="85" y="1"/>
                      <a:pt x="84" y="1"/>
                      <a:pt x="84" y="1"/>
                    </a:cubicBezTo>
                    <a:cubicBezTo>
                      <a:pt x="84" y="1"/>
                      <a:pt x="84" y="1"/>
                      <a:pt x="84" y="1"/>
                    </a:cubicBezTo>
                    <a:cubicBezTo>
                      <a:pt x="84" y="1"/>
                      <a:pt x="84" y="1"/>
                      <a:pt x="84" y="1"/>
                    </a:cubicBezTo>
                    <a:cubicBezTo>
                      <a:pt x="84" y="2"/>
                      <a:pt x="84" y="2"/>
                      <a:pt x="83" y="2"/>
                    </a:cubicBezTo>
                    <a:cubicBezTo>
                      <a:pt x="83" y="2"/>
                      <a:pt x="83" y="2"/>
                      <a:pt x="83" y="2"/>
                    </a:cubicBezTo>
                    <a:cubicBezTo>
                      <a:pt x="82" y="2"/>
                      <a:pt x="82" y="2"/>
                      <a:pt x="82" y="3"/>
                    </a:cubicBezTo>
                    <a:cubicBezTo>
                      <a:pt x="82" y="3"/>
                      <a:pt x="81" y="3"/>
                      <a:pt x="81" y="3"/>
                    </a:cubicBezTo>
                    <a:cubicBezTo>
                      <a:pt x="81" y="3"/>
                      <a:pt x="81" y="3"/>
                      <a:pt x="81" y="3"/>
                    </a:cubicBezTo>
                    <a:cubicBezTo>
                      <a:pt x="81"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80" y="3"/>
                    </a:cubicBezTo>
                    <a:cubicBezTo>
                      <a:pt x="80" y="3"/>
                      <a:pt x="80" y="3"/>
                      <a:pt x="79" y="3"/>
                    </a:cubicBezTo>
                    <a:cubicBezTo>
                      <a:pt x="79" y="2"/>
                      <a:pt x="79" y="2"/>
                      <a:pt x="79" y="2"/>
                    </a:cubicBezTo>
                    <a:cubicBezTo>
                      <a:pt x="79" y="2"/>
                      <a:pt x="79" y="2"/>
                      <a:pt x="79" y="2"/>
                    </a:cubicBezTo>
                    <a:cubicBezTo>
                      <a:pt x="79" y="2"/>
                      <a:pt x="78" y="2"/>
                      <a:pt x="78" y="2"/>
                    </a:cubicBezTo>
                    <a:cubicBezTo>
                      <a:pt x="78" y="2"/>
                      <a:pt x="78" y="2"/>
                      <a:pt x="78" y="2"/>
                    </a:cubicBezTo>
                    <a:cubicBezTo>
                      <a:pt x="78" y="2"/>
                      <a:pt x="78" y="2"/>
                      <a:pt x="77" y="2"/>
                    </a:cubicBezTo>
                    <a:cubicBezTo>
                      <a:pt x="77" y="2"/>
                      <a:pt x="77" y="2"/>
                      <a:pt x="77" y="2"/>
                    </a:cubicBezTo>
                    <a:cubicBezTo>
                      <a:pt x="77" y="2"/>
                      <a:pt x="77" y="2"/>
                      <a:pt x="76" y="2"/>
                    </a:cubicBezTo>
                    <a:cubicBezTo>
                      <a:pt x="76" y="2"/>
                      <a:pt x="76" y="2"/>
                      <a:pt x="76" y="2"/>
                    </a:cubicBezTo>
                    <a:cubicBezTo>
                      <a:pt x="76" y="2"/>
                      <a:pt x="76" y="2"/>
                      <a:pt x="76" y="2"/>
                    </a:cubicBezTo>
                    <a:cubicBezTo>
                      <a:pt x="76" y="2"/>
                      <a:pt x="76" y="2"/>
                      <a:pt x="76" y="2"/>
                    </a:cubicBezTo>
                    <a:cubicBezTo>
                      <a:pt x="76" y="2"/>
                      <a:pt x="76" y="2"/>
                      <a:pt x="76" y="2"/>
                    </a:cubicBezTo>
                    <a:cubicBezTo>
                      <a:pt x="76" y="2"/>
                      <a:pt x="76" y="3"/>
                      <a:pt x="75" y="3"/>
                    </a:cubicBezTo>
                    <a:cubicBezTo>
                      <a:pt x="75" y="3"/>
                      <a:pt x="75" y="3"/>
                      <a:pt x="75" y="3"/>
                    </a:cubicBezTo>
                    <a:cubicBezTo>
                      <a:pt x="74" y="3"/>
                      <a:pt x="74" y="3"/>
                      <a:pt x="74" y="3"/>
                    </a:cubicBezTo>
                    <a:cubicBezTo>
                      <a:pt x="74" y="3"/>
                      <a:pt x="73" y="3"/>
                      <a:pt x="73" y="3"/>
                    </a:cubicBezTo>
                    <a:cubicBezTo>
                      <a:pt x="73" y="3"/>
                      <a:pt x="72" y="4"/>
                      <a:pt x="72" y="4"/>
                    </a:cubicBezTo>
                    <a:cubicBezTo>
                      <a:pt x="71" y="5"/>
                      <a:pt x="71" y="5"/>
                      <a:pt x="70" y="6"/>
                    </a:cubicBezTo>
                    <a:cubicBezTo>
                      <a:pt x="70" y="6"/>
                      <a:pt x="69" y="6"/>
                      <a:pt x="69" y="7"/>
                    </a:cubicBezTo>
                    <a:cubicBezTo>
                      <a:pt x="69" y="7"/>
                      <a:pt x="69" y="7"/>
                      <a:pt x="69" y="8"/>
                    </a:cubicBezTo>
                    <a:cubicBezTo>
                      <a:pt x="69" y="8"/>
                      <a:pt x="69" y="9"/>
                      <a:pt x="69" y="9"/>
                    </a:cubicBezTo>
                    <a:cubicBezTo>
                      <a:pt x="69" y="10"/>
                      <a:pt x="69" y="10"/>
                      <a:pt x="68" y="10"/>
                    </a:cubicBezTo>
                    <a:cubicBezTo>
                      <a:pt x="68" y="11"/>
                      <a:pt x="68" y="11"/>
                      <a:pt x="68" y="11"/>
                    </a:cubicBezTo>
                    <a:cubicBezTo>
                      <a:pt x="68" y="11"/>
                      <a:pt x="68" y="11"/>
                      <a:pt x="67" y="11"/>
                    </a:cubicBezTo>
                    <a:cubicBezTo>
                      <a:pt x="66" y="11"/>
                      <a:pt x="66" y="11"/>
                      <a:pt x="66" y="11"/>
                    </a:cubicBezTo>
                    <a:cubicBezTo>
                      <a:pt x="66" y="11"/>
                      <a:pt x="66" y="10"/>
                      <a:pt x="66" y="10"/>
                    </a:cubicBezTo>
                    <a:cubicBezTo>
                      <a:pt x="66" y="10"/>
                      <a:pt x="65" y="10"/>
                      <a:pt x="65" y="10"/>
                    </a:cubicBezTo>
                    <a:cubicBezTo>
                      <a:pt x="65" y="10"/>
                      <a:pt x="64" y="10"/>
                      <a:pt x="64" y="10"/>
                    </a:cubicBezTo>
                    <a:cubicBezTo>
                      <a:pt x="63" y="10"/>
                      <a:pt x="63" y="10"/>
                      <a:pt x="62" y="10"/>
                    </a:cubicBezTo>
                    <a:cubicBezTo>
                      <a:pt x="62" y="10"/>
                      <a:pt x="62" y="10"/>
                      <a:pt x="61" y="10"/>
                    </a:cubicBezTo>
                    <a:cubicBezTo>
                      <a:pt x="61" y="10"/>
                      <a:pt x="61" y="10"/>
                      <a:pt x="60" y="10"/>
                    </a:cubicBezTo>
                    <a:cubicBezTo>
                      <a:pt x="60" y="10"/>
                      <a:pt x="60" y="10"/>
                      <a:pt x="60" y="10"/>
                    </a:cubicBezTo>
                    <a:cubicBezTo>
                      <a:pt x="60" y="10"/>
                      <a:pt x="59" y="10"/>
                      <a:pt x="59" y="10"/>
                    </a:cubicBezTo>
                    <a:cubicBezTo>
                      <a:pt x="59" y="10"/>
                      <a:pt x="59" y="10"/>
                      <a:pt x="59" y="10"/>
                    </a:cubicBezTo>
                    <a:cubicBezTo>
                      <a:pt x="59" y="10"/>
                      <a:pt x="58" y="10"/>
                      <a:pt x="58" y="10"/>
                    </a:cubicBezTo>
                    <a:cubicBezTo>
                      <a:pt x="58" y="10"/>
                      <a:pt x="58" y="10"/>
                      <a:pt x="58" y="10"/>
                    </a:cubicBezTo>
                    <a:cubicBezTo>
                      <a:pt x="58" y="10"/>
                      <a:pt x="58" y="10"/>
                      <a:pt x="57" y="10"/>
                    </a:cubicBezTo>
                    <a:cubicBezTo>
                      <a:pt x="57" y="10"/>
                      <a:pt x="57" y="10"/>
                      <a:pt x="57" y="9"/>
                    </a:cubicBezTo>
                    <a:cubicBezTo>
                      <a:pt x="57" y="9"/>
                      <a:pt x="57" y="9"/>
                      <a:pt x="56" y="9"/>
                    </a:cubicBezTo>
                    <a:cubicBezTo>
                      <a:pt x="56" y="9"/>
                      <a:pt x="56" y="9"/>
                      <a:pt x="56" y="9"/>
                    </a:cubicBezTo>
                    <a:cubicBezTo>
                      <a:pt x="56" y="9"/>
                      <a:pt x="55" y="9"/>
                      <a:pt x="55" y="8"/>
                    </a:cubicBezTo>
                    <a:cubicBezTo>
                      <a:pt x="55" y="8"/>
                      <a:pt x="55" y="8"/>
                      <a:pt x="55" y="8"/>
                    </a:cubicBezTo>
                    <a:cubicBezTo>
                      <a:pt x="55" y="8"/>
                      <a:pt x="55" y="8"/>
                      <a:pt x="54" y="8"/>
                    </a:cubicBezTo>
                    <a:cubicBezTo>
                      <a:pt x="54" y="8"/>
                      <a:pt x="54" y="8"/>
                      <a:pt x="54" y="8"/>
                    </a:cubicBezTo>
                    <a:cubicBezTo>
                      <a:pt x="54" y="8"/>
                      <a:pt x="54" y="8"/>
                      <a:pt x="54" y="8"/>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2" y="9"/>
                    </a:cubicBezTo>
                    <a:cubicBezTo>
                      <a:pt x="52" y="9"/>
                      <a:pt x="52" y="9"/>
                      <a:pt x="52" y="9"/>
                    </a:cubicBezTo>
                    <a:cubicBezTo>
                      <a:pt x="51" y="9"/>
                      <a:pt x="51" y="9"/>
                      <a:pt x="51" y="9"/>
                    </a:cubicBezTo>
                    <a:cubicBezTo>
                      <a:pt x="51" y="9"/>
                      <a:pt x="51" y="9"/>
                      <a:pt x="50" y="8"/>
                    </a:cubicBezTo>
                    <a:cubicBezTo>
                      <a:pt x="50" y="8"/>
                      <a:pt x="50" y="8"/>
                      <a:pt x="50" y="8"/>
                    </a:cubicBezTo>
                    <a:cubicBezTo>
                      <a:pt x="49" y="8"/>
                      <a:pt x="49" y="8"/>
                      <a:pt x="49" y="8"/>
                    </a:cubicBezTo>
                    <a:cubicBezTo>
                      <a:pt x="49" y="8"/>
                      <a:pt x="49" y="8"/>
                      <a:pt x="49" y="8"/>
                    </a:cubicBezTo>
                    <a:cubicBezTo>
                      <a:pt x="49" y="8"/>
                      <a:pt x="48" y="8"/>
                      <a:pt x="48" y="8"/>
                    </a:cubicBezTo>
                    <a:cubicBezTo>
                      <a:pt x="48" y="8"/>
                      <a:pt x="48" y="9"/>
                      <a:pt x="48" y="9"/>
                    </a:cubicBezTo>
                    <a:cubicBezTo>
                      <a:pt x="48" y="9"/>
                      <a:pt x="47" y="9"/>
                      <a:pt x="47" y="9"/>
                    </a:cubicBezTo>
                    <a:cubicBezTo>
                      <a:pt x="47" y="9"/>
                      <a:pt x="46" y="9"/>
                      <a:pt x="46" y="9"/>
                    </a:cubicBezTo>
                    <a:cubicBezTo>
                      <a:pt x="45" y="8"/>
                      <a:pt x="45" y="8"/>
                      <a:pt x="44" y="8"/>
                    </a:cubicBezTo>
                    <a:cubicBezTo>
                      <a:pt x="44" y="8"/>
                      <a:pt x="44" y="8"/>
                      <a:pt x="43" y="8"/>
                    </a:cubicBezTo>
                    <a:cubicBezTo>
                      <a:pt x="43" y="8"/>
                      <a:pt x="43" y="7"/>
                      <a:pt x="42" y="7"/>
                    </a:cubicBezTo>
                    <a:cubicBezTo>
                      <a:pt x="42" y="7"/>
                      <a:pt x="42" y="7"/>
                      <a:pt x="42" y="7"/>
                    </a:cubicBezTo>
                    <a:cubicBezTo>
                      <a:pt x="42" y="7"/>
                      <a:pt x="41" y="7"/>
                      <a:pt x="41" y="7"/>
                    </a:cubicBezTo>
                    <a:cubicBezTo>
                      <a:pt x="41" y="7"/>
                      <a:pt x="41" y="7"/>
                      <a:pt x="41" y="7"/>
                    </a:cubicBezTo>
                    <a:cubicBezTo>
                      <a:pt x="41" y="7"/>
                      <a:pt x="40" y="7"/>
                      <a:pt x="40" y="7"/>
                    </a:cubicBezTo>
                    <a:cubicBezTo>
                      <a:pt x="39" y="7"/>
                      <a:pt x="39" y="7"/>
                      <a:pt x="39" y="7"/>
                    </a:cubicBezTo>
                    <a:cubicBezTo>
                      <a:pt x="39" y="7"/>
                      <a:pt x="39" y="7"/>
                      <a:pt x="39" y="7"/>
                    </a:cubicBezTo>
                    <a:cubicBezTo>
                      <a:pt x="39" y="7"/>
                      <a:pt x="39" y="7"/>
                      <a:pt x="38" y="7"/>
                    </a:cubicBezTo>
                    <a:cubicBezTo>
                      <a:pt x="38" y="7"/>
                      <a:pt x="38" y="7"/>
                      <a:pt x="38" y="7"/>
                    </a:cubicBezTo>
                    <a:cubicBezTo>
                      <a:pt x="38" y="7"/>
                      <a:pt x="38" y="7"/>
                      <a:pt x="38" y="7"/>
                    </a:cubicBezTo>
                    <a:cubicBezTo>
                      <a:pt x="37" y="7"/>
                      <a:pt x="37" y="7"/>
                      <a:pt x="37" y="7"/>
                    </a:cubicBezTo>
                    <a:cubicBezTo>
                      <a:pt x="37" y="7"/>
                      <a:pt x="36" y="7"/>
                      <a:pt x="36" y="7"/>
                    </a:cubicBezTo>
                    <a:cubicBezTo>
                      <a:pt x="36" y="7"/>
                      <a:pt x="35" y="7"/>
                      <a:pt x="35" y="7"/>
                    </a:cubicBezTo>
                    <a:cubicBezTo>
                      <a:pt x="35" y="6"/>
                      <a:pt x="35" y="6"/>
                      <a:pt x="35" y="6"/>
                    </a:cubicBezTo>
                    <a:cubicBezTo>
                      <a:pt x="34" y="6"/>
                      <a:pt x="34" y="6"/>
                      <a:pt x="34" y="5"/>
                    </a:cubicBezTo>
                    <a:cubicBezTo>
                      <a:pt x="33" y="5"/>
                      <a:pt x="32" y="5"/>
                      <a:pt x="31" y="5"/>
                    </a:cubicBezTo>
                    <a:cubicBezTo>
                      <a:pt x="30" y="5"/>
                      <a:pt x="29" y="5"/>
                      <a:pt x="27" y="5"/>
                    </a:cubicBezTo>
                    <a:cubicBezTo>
                      <a:pt x="25" y="5"/>
                      <a:pt x="23" y="4"/>
                      <a:pt x="21" y="4"/>
                    </a:cubicBezTo>
                    <a:cubicBezTo>
                      <a:pt x="20" y="4"/>
                      <a:pt x="20" y="5"/>
                      <a:pt x="19" y="5"/>
                    </a:cubicBezTo>
                    <a:cubicBezTo>
                      <a:pt x="19" y="5"/>
                      <a:pt x="18" y="5"/>
                      <a:pt x="18" y="5"/>
                    </a:cubicBezTo>
                    <a:cubicBezTo>
                      <a:pt x="18" y="5"/>
                      <a:pt x="17" y="6"/>
                      <a:pt x="17" y="6"/>
                    </a:cubicBezTo>
                    <a:cubicBezTo>
                      <a:pt x="17" y="6"/>
                      <a:pt x="17" y="6"/>
                      <a:pt x="16" y="7"/>
                    </a:cubicBezTo>
                    <a:cubicBezTo>
                      <a:pt x="16" y="8"/>
                      <a:pt x="16" y="8"/>
                      <a:pt x="16" y="8"/>
                    </a:cubicBezTo>
                    <a:cubicBezTo>
                      <a:pt x="15" y="8"/>
                      <a:pt x="15" y="8"/>
                      <a:pt x="15" y="8"/>
                    </a:cubicBezTo>
                    <a:cubicBezTo>
                      <a:pt x="14" y="8"/>
                      <a:pt x="14" y="8"/>
                      <a:pt x="14" y="8"/>
                    </a:cubicBezTo>
                    <a:cubicBezTo>
                      <a:pt x="14" y="9"/>
                      <a:pt x="13" y="9"/>
                      <a:pt x="13" y="9"/>
                    </a:cubicBezTo>
                    <a:cubicBezTo>
                      <a:pt x="13" y="9"/>
                      <a:pt x="13"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9"/>
                      <a:pt x="11" y="9"/>
                    </a:cubicBezTo>
                    <a:cubicBezTo>
                      <a:pt x="11" y="10"/>
                      <a:pt x="12" y="10"/>
                      <a:pt x="12" y="10"/>
                    </a:cubicBezTo>
                    <a:cubicBezTo>
                      <a:pt x="12" y="10"/>
                      <a:pt x="12" y="10"/>
                      <a:pt x="12" y="10"/>
                    </a:cubicBezTo>
                    <a:cubicBezTo>
                      <a:pt x="12" y="11"/>
                      <a:pt x="12" y="11"/>
                      <a:pt x="12" y="11"/>
                    </a:cubicBezTo>
                    <a:cubicBezTo>
                      <a:pt x="12" y="11"/>
                      <a:pt x="13" y="12"/>
                      <a:pt x="13" y="13"/>
                    </a:cubicBezTo>
                    <a:cubicBezTo>
                      <a:pt x="14" y="14"/>
                      <a:pt x="14" y="15"/>
                      <a:pt x="15" y="15"/>
                    </a:cubicBezTo>
                    <a:cubicBezTo>
                      <a:pt x="15" y="16"/>
                      <a:pt x="15" y="17"/>
                      <a:pt x="15" y="18"/>
                    </a:cubicBezTo>
                    <a:cubicBezTo>
                      <a:pt x="16" y="18"/>
                      <a:pt x="15" y="19"/>
                      <a:pt x="15" y="19"/>
                    </a:cubicBezTo>
                    <a:cubicBezTo>
                      <a:pt x="15" y="19"/>
                      <a:pt x="15" y="20"/>
                      <a:pt x="15" y="20"/>
                    </a:cubicBezTo>
                    <a:cubicBezTo>
                      <a:pt x="15" y="20"/>
                      <a:pt x="14" y="20"/>
                      <a:pt x="14" y="20"/>
                    </a:cubicBezTo>
                    <a:cubicBezTo>
                      <a:pt x="14" y="21"/>
                      <a:pt x="14" y="21"/>
                      <a:pt x="14" y="21"/>
                    </a:cubicBezTo>
                    <a:cubicBezTo>
                      <a:pt x="13" y="21"/>
                      <a:pt x="13" y="21"/>
                      <a:pt x="13" y="21"/>
                    </a:cubicBezTo>
                    <a:cubicBezTo>
                      <a:pt x="13" y="21"/>
                      <a:pt x="13" y="21"/>
                      <a:pt x="13" y="21"/>
                    </a:cubicBezTo>
                    <a:cubicBezTo>
                      <a:pt x="12" y="21"/>
                      <a:pt x="12" y="21"/>
                      <a:pt x="12" y="22"/>
                    </a:cubicBezTo>
                    <a:cubicBezTo>
                      <a:pt x="12" y="22"/>
                      <a:pt x="12" y="22"/>
                      <a:pt x="12" y="22"/>
                    </a:cubicBezTo>
                    <a:cubicBezTo>
                      <a:pt x="12" y="22"/>
                      <a:pt x="12" y="22"/>
                      <a:pt x="12" y="22"/>
                    </a:cubicBezTo>
                    <a:cubicBezTo>
                      <a:pt x="11" y="22"/>
                      <a:pt x="11" y="22"/>
                      <a:pt x="11" y="23"/>
                    </a:cubicBezTo>
                    <a:cubicBezTo>
                      <a:pt x="11" y="23"/>
                      <a:pt x="11" y="23"/>
                      <a:pt x="10" y="23"/>
                    </a:cubicBezTo>
                    <a:cubicBezTo>
                      <a:pt x="10" y="23"/>
                      <a:pt x="10" y="24"/>
                      <a:pt x="10" y="24"/>
                    </a:cubicBezTo>
                    <a:cubicBezTo>
                      <a:pt x="9" y="24"/>
                      <a:pt x="9" y="25"/>
                      <a:pt x="9" y="25"/>
                    </a:cubicBezTo>
                    <a:cubicBezTo>
                      <a:pt x="8" y="25"/>
                      <a:pt x="8" y="26"/>
                      <a:pt x="7" y="26"/>
                    </a:cubicBezTo>
                    <a:cubicBezTo>
                      <a:pt x="7" y="27"/>
                      <a:pt x="6" y="27"/>
                      <a:pt x="6" y="28"/>
                    </a:cubicBezTo>
                    <a:cubicBezTo>
                      <a:pt x="5" y="28"/>
                      <a:pt x="5" y="29"/>
                      <a:pt x="4" y="29"/>
                    </a:cubicBezTo>
                    <a:cubicBezTo>
                      <a:pt x="4" y="29"/>
                      <a:pt x="4" y="30"/>
                      <a:pt x="4" y="30"/>
                    </a:cubicBezTo>
                    <a:cubicBezTo>
                      <a:pt x="4" y="30"/>
                      <a:pt x="4" y="30"/>
                      <a:pt x="4" y="30"/>
                    </a:cubicBezTo>
                    <a:cubicBezTo>
                      <a:pt x="4" y="30"/>
                      <a:pt x="4" y="30"/>
                      <a:pt x="4" y="31"/>
                    </a:cubicBezTo>
                    <a:cubicBezTo>
                      <a:pt x="4" y="31"/>
                      <a:pt x="4" y="31"/>
                      <a:pt x="4" y="31"/>
                    </a:cubicBezTo>
                    <a:cubicBezTo>
                      <a:pt x="4" y="31"/>
                      <a:pt x="4" y="31"/>
                      <a:pt x="4" y="32"/>
                    </a:cubicBezTo>
                    <a:cubicBezTo>
                      <a:pt x="4" y="32"/>
                      <a:pt x="4" y="33"/>
                      <a:pt x="4" y="33"/>
                    </a:cubicBezTo>
                    <a:cubicBezTo>
                      <a:pt x="4" y="33"/>
                      <a:pt x="4" y="34"/>
                      <a:pt x="4" y="34"/>
                    </a:cubicBezTo>
                    <a:cubicBezTo>
                      <a:pt x="4" y="35"/>
                      <a:pt x="4" y="35"/>
                      <a:pt x="4" y="35"/>
                    </a:cubicBezTo>
                    <a:cubicBezTo>
                      <a:pt x="4" y="35"/>
                      <a:pt x="4" y="36"/>
                      <a:pt x="4" y="36"/>
                    </a:cubicBezTo>
                    <a:cubicBezTo>
                      <a:pt x="4" y="36"/>
                      <a:pt x="3" y="36"/>
                      <a:pt x="3" y="37"/>
                    </a:cubicBezTo>
                    <a:cubicBezTo>
                      <a:pt x="3" y="37"/>
                      <a:pt x="2" y="38"/>
                      <a:pt x="2" y="38"/>
                    </a:cubicBezTo>
                    <a:cubicBezTo>
                      <a:pt x="1" y="39"/>
                      <a:pt x="1" y="40"/>
                      <a:pt x="1" y="40"/>
                    </a:cubicBezTo>
                    <a:cubicBezTo>
                      <a:pt x="1" y="41"/>
                      <a:pt x="0" y="41"/>
                      <a:pt x="0" y="41"/>
                    </a:cubicBezTo>
                    <a:cubicBezTo>
                      <a:pt x="0" y="42"/>
                      <a:pt x="1" y="42"/>
                      <a:pt x="1" y="42"/>
                    </a:cubicBezTo>
                    <a:cubicBezTo>
                      <a:pt x="1" y="43"/>
                      <a:pt x="1" y="43"/>
                      <a:pt x="1" y="43"/>
                    </a:cubicBezTo>
                    <a:cubicBezTo>
                      <a:pt x="2" y="44"/>
                      <a:pt x="2" y="44"/>
                      <a:pt x="3" y="44"/>
                    </a:cubicBezTo>
                    <a:cubicBezTo>
                      <a:pt x="3" y="45"/>
                      <a:pt x="3" y="45"/>
                      <a:pt x="4" y="45"/>
                    </a:cubicBezTo>
                    <a:cubicBezTo>
                      <a:pt x="4" y="45"/>
                      <a:pt x="4" y="45"/>
                      <a:pt x="4" y="45"/>
                    </a:cubicBezTo>
                    <a:cubicBezTo>
                      <a:pt x="4" y="45"/>
                      <a:pt x="5" y="45"/>
                      <a:pt x="5" y="45"/>
                    </a:cubicBezTo>
                    <a:cubicBezTo>
                      <a:pt x="5" y="45"/>
                      <a:pt x="5" y="45"/>
                      <a:pt x="5" y="46"/>
                    </a:cubicBezTo>
                    <a:cubicBezTo>
                      <a:pt x="5" y="46"/>
                      <a:pt x="5" y="46"/>
                      <a:pt x="5" y="46"/>
                    </a:cubicBezTo>
                    <a:cubicBezTo>
                      <a:pt x="5" y="46"/>
                      <a:pt x="6" y="46"/>
                      <a:pt x="6" y="46"/>
                    </a:cubicBezTo>
                    <a:cubicBezTo>
                      <a:pt x="6" y="46"/>
                      <a:pt x="7" y="46"/>
                      <a:pt x="7" y="46"/>
                    </a:cubicBezTo>
                    <a:cubicBezTo>
                      <a:pt x="7" y="46"/>
                      <a:pt x="7" y="46"/>
                      <a:pt x="8" y="46"/>
                    </a:cubicBezTo>
                    <a:cubicBezTo>
                      <a:pt x="8" y="46"/>
                      <a:pt x="8" y="46"/>
                      <a:pt x="8" y="46"/>
                    </a:cubicBezTo>
                    <a:cubicBezTo>
                      <a:pt x="8" y="46"/>
                      <a:pt x="9" y="46"/>
                      <a:pt x="9" y="46"/>
                    </a:cubicBezTo>
                    <a:cubicBezTo>
                      <a:pt x="9" y="46"/>
                      <a:pt x="9" y="46"/>
                      <a:pt x="10" y="46"/>
                    </a:cubicBezTo>
                    <a:cubicBezTo>
                      <a:pt x="10" y="46"/>
                      <a:pt x="10" y="46"/>
                      <a:pt x="11" y="46"/>
                    </a:cubicBezTo>
                    <a:cubicBezTo>
                      <a:pt x="11" y="46"/>
                      <a:pt x="11" y="46"/>
                      <a:pt x="12" y="46"/>
                    </a:cubicBezTo>
                    <a:cubicBezTo>
                      <a:pt x="12" y="46"/>
                      <a:pt x="13" y="46"/>
                      <a:pt x="13" y="47"/>
                    </a:cubicBezTo>
                    <a:cubicBezTo>
                      <a:pt x="14" y="47"/>
                      <a:pt x="14" y="47"/>
                      <a:pt x="15" y="47"/>
                    </a:cubicBezTo>
                    <a:cubicBezTo>
                      <a:pt x="15" y="47"/>
                      <a:pt x="15" y="47"/>
                      <a:pt x="16" y="47"/>
                    </a:cubicBezTo>
                    <a:cubicBezTo>
                      <a:pt x="16" y="47"/>
                      <a:pt x="16" y="47"/>
                      <a:pt x="17" y="47"/>
                    </a:cubicBezTo>
                    <a:cubicBezTo>
                      <a:pt x="17" y="47"/>
                      <a:pt x="18" y="47"/>
                      <a:pt x="18" y="47"/>
                    </a:cubicBezTo>
                    <a:cubicBezTo>
                      <a:pt x="19" y="47"/>
                      <a:pt x="19" y="47"/>
                      <a:pt x="20" y="48"/>
                    </a:cubicBezTo>
                    <a:cubicBezTo>
                      <a:pt x="20" y="48"/>
                      <a:pt x="21" y="48"/>
                      <a:pt x="21" y="48"/>
                    </a:cubicBezTo>
                    <a:cubicBezTo>
                      <a:pt x="21" y="48"/>
                      <a:pt x="22" y="48"/>
                      <a:pt x="22" y="49"/>
                    </a:cubicBezTo>
                    <a:cubicBezTo>
                      <a:pt x="23" y="49"/>
                      <a:pt x="23" y="49"/>
                      <a:pt x="23" y="49"/>
                    </a:cubicBezTo>
                    <a:cubicBezTo>
                      <a:pt x="23" y="49"/>
                      <a:pt x="23" y="49"/>
                      <a:pt x="23" y="49"/>
                    </a:cubicBezTo>
                    <a:cubicBezTo>
                      <a:pt x="23" y="49"/>
                      <a:pt x="23" y="49"/>
                      <a:pt x="24" y="49"/>
                    </a:cubicBezTo>
                    <a:cubicBezTo>
                      <a:pt x="24" y="48"/>
                      <a:pt x="24" y="48"/>
                      <a:pt x="24" y="48"/>
                    </a:cubicBezTo>
                    <a:cubicBezTo>
                      <a:pt x="25" y="48"/>
                      <a:pt x="25" y="48"/>
                      <a:pt x="25" y="48"/>
                    </a:cubicBezTo>
                    <a:cubicBezTo>
                      <a:pt x="25" y="48"/>
                      <a:pt x="25" y="47"/>
                      <a:pt x="25" y="47"/>
                    </a:cubicBezTo>
                    <a:cubicBezTo>
                      <a:pt x="26" y="47"/>
                      <a:pt x="26" y="47"/>
                      <a:pt x="26" y="47"/>
                    </a:cubicBezTo>
                    <a:cubicBezTo>
                      <a:pt x="26" y="47"/>
                      <a:pt x="26" y="47"/>
                      <a:pt x="26" y="47"/>
                    </a:cubicBezTo>
                    <a:cubicBezTo>
                      <a:pt x="27" y="47"/>
                      <a:pt x="27" y="47"/>
                      <a:pt x="27" y="47"/>
                    </a:cubicBezTo>
                    <a:cubicBezTo>
                      <a:pt x="27" y="47"/>
                      <a:pt x="27" y="47"/>
                      <a:pt x="27" y="47"/>
                    </a:cubicBezTo>
                    <a:cubicBezTo>
                      <a:pt x="27" y="47"/>
                      <a:pt x="28" y="47"/>
                      <a:pt x="28" y="47"/>
                    </a:cubicBezTo>
                    <a:cubicBezTo>
                      <a:pt x="28" y="47"/>
                      <a:pt x="28" y="47"/>
                      <a:pt x="28" y="47"/>
                    </a:cubicBezTo>
                    <a:cubicBezTo>
                      <a:pt x="28" y="47"/>
                      <a:pt x="28" y="47"/>
                      <a:pt x="28" y="47"/>
                    </a:cubicBezTo>
                    <a:cubicBezTo>
                      <a:pt x="28" y="47"/>
                      <a:pt x="28" y="47"/>
                      <a:pt x="29" y="47"/>
                    </a:cubicBezTo>
                    <a:cubicBezTo>
                      <a:pt x="29" y="47"/>
                      <a:pt x="29" y="47"/>
                      <a:pt x="29" y="47"/>
                    </a:cubicBezTo>
                    <a:cubicBezTo>
                      <a:pt x="29" y="47"/>
                      <a:pt x="29" y="47"/>
                      <a:pt x="29" y="47"/>
                    </a:cubicBezTo>
                    <a:cubicBezTo>
                      <a:pt x="29" y="47"/>
                      <a:pt x="29" y="47"/>
                      <a:pt x="29" y="47"/>
                    </a:cubicBezTo>
                    <a:cubicBezTo>
                      <a:pt x="30" y="47"/>
                      <a:pt x="30" y="47"/>
                      <a:pt x="31" y="47"/>
                    </a:cubicBezTo>
                    <a:cubicBezTo>
                      <a:pt x="31" y="47"/>
                      <a:pt x="31" y="47"/>
                      <a:pt x="32" y="46"/>
                    </a:cubicBezTo>
                    <a:cubicBezTo>
                      <a:pt x="32" y="46"/>
                      <a:pt x="33" y="46"/>
                      <a:pt x="33" y="46"/>
                    </a:cubicBezTo>
                    <a:cubicBezTo>
                      <a:pt x="33" y="45"/>
                      <a:pt x="34" y="45"/>
                      <a:pt x="34" y="45"/>
                    </a:cubicBezTo>
                    <a:cubicBezTo>
                      <a:pt x="34" y="44"/>
                      <a:pt x="35" y="44"/>
                      <a:pt x="36" y="44"/>
                    </a:cubicBezTo>
                    <a:cubicBezTo>
                      <a:pt x="36" y="43"/>
                      <a:pt x="38" y="43"/>
                      <a:pt x="39" y="43"/>
                    </a:cubicBezTo>
                    <a:cubicBezTo>
                      <a:pt x="40" y="42"/>
                      <a:pt x="41" y="42"/>
                      <a:pt x="42" y="42"/>
                    </a:cubicBezTo>
                    <a:cubicBezTo>
                      <a:pt x="43"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6" y="41"/>
                      <a:pt x="46" y="42"/>
                      <a:pt x="46" y="42"/>
                    </a:cubicBezTo>
                    <a:cubicBezTo>
                      <a:pt x="47" y="42"/>
                      <a:pt x="47" y="42"/>
                      <a:pt x="47" y="42"/>
                    </a:cubicBezTo>
                    <a:cubicBezTo>
                      <a:pt x="48" y="43"/>
                      <a:pt x="48" y="43"/>
                      <a:pt x="48" y="43"/>
                    </a:cubicBezTo>
                    <a:cubicBezTo>
                      <a:pt x="48" y="43"/>
                      <a:pt x="49" y="44"/>
                      <a:pt x="49" y="44"/>
                    </a:cubicBezTo>
                    <a:cubicBezTo>
                      <a:pt x="49" y="44"/>
                      <a:pt x="49" y="44"/>
                      <a:pt x="50" y="44"/>
                    </a:cubicBezTo>
                    <a:cubicBezTo>
                      <a:pt x="50" y="44"/>
                      <a:pt x="50" y="45"/>
                      <a:pt x="50" y="45"/>
                    </a:cubicBezTo>
                    <a:cubicBezTo>
                      <a:pt x="51" y="45"/>
                      <a:pt x="51" y="45"/>
                      <a:pt x="51" y="45"/>
                    </a:cubicBezTo>
                    <a:cubicBezTo>
                      <a:pt x="51" y="45"/>
                      <a:pt x="52" y="45"/>
                      <a:pt x="53" y="45"/>
                    </a:cubicBezTo>
                    <a:cubicBezTo>
                      <a:pt x="53" y="45"/>
                      <a:pt x="54" y="46"/>
                      <a:pt x="54" y="46"/>
                    </a:cubicBezTo>
                    <a:cubicBezTo>
                      <a:pt x="55" y="46"/>
                      <a:pt x="56" y="47"/>
                      <a:pt x="56" y="47"/>
                    </a:cubicBezTo>
                    <a:cubicBezTo>
                      <a:pt x="57" y="48"/>
                      <a:pt x="57" y="49"/>
                      <a:pt x="57" y="50"/>
                    </a:cubicBezTo>
                    <a:cubicBezTo>
                      <a:pt x="58" y="50"/>
                      <a:pt x="58" y="51"/>
                      <a:pt x="58" y="52"/>
                    </a:cubicBezTo>
                    <a:cubicBezTo>
                      <a:pt x="59" y="53"/>
                      <a:pt x="59" y="54"/>
                      <a:pt x="60" y="54"/>
                    </a:cubicBezTo>
                    <a:cubicBezTo>
                      <a:pt x="60" y="55"/>
                      <a:pt x="61" y="56"/>
                      <a:pt x="61" y="56"/>
                    </a:cubicBezTo>
                    <a:cubicBezTo>
                      <a:pt x="62" y="57"/>
                      <a:pt x="62" y="57"/>
                      <a:pt x="62" y="58"/>
                    </a:cubicBezTo>
                    <a:cubicBezTo>
                      <a:pt x="63" y="58"/>
                      <a:pt x="63" y="58"/>
                      <a:pt x="63" y="59"/>
                    </a:cubicBezTo>
                    <a:cubicBezTo>
                      <a:pt x="64" y="59"/>
                      <a:pt x="64" y="60"/>
                      <a:pt x="64" y="61"/>
                    </a:cubicBezTo>
                    <a:cubicBezTo>
                      <a:pt x="64" y="61"/>
                      <a:pt x="64" y="62"/>
                      <a:pt x="64" y="62"/>
                    </a:cubicBezTo>
                    <a:cubicBezTo>
                      <a:pt x="65" y="63"/>
                      <a:pt x="65" y="63"/>
                      <a:pt x="65" y="63"/>
                    </a:cubicBezTo>
                    <a:cubicBezTo>
                      <a:pt x="65" y="63"/>
                      <a:pt x="65" y="64"/>
                      <a:pt x="65" y="64"/>
                    </a:cubicBezTo>
                    <a:cubicBezTo>
                      <a:pt x="65" y="64"/>
                      <a:pt x="64" y="64"/>
                      <a:pt x="64" y="64"/>
                    </a:cubicBezTo>
                    <a:cubicBezTo>
                      <a:pt x="64" y="64"/>
                      <a:pt x="64" y="64"/>
                      <a:pt x="64" y="64"/>
                    </a:cubicBezTo>
                    <a:cubicBezTo>
                      <a:pt x="64" y="64"/>
                      <a:pt x="64" y="64"/>
                      <a:pt x="64" y="64"/>
                    </a:cubicBezTo>
                    <a:cubicBezTo>
                      <a:pt x="63" y="64"/>
                      <a:pt x="63" y="64"/>
                      <a:pt x="63" y="64"/>
                    </a:cubicBezTo>
                    <a:cubicBezTo>
                      <a:pt x="63" y="64"/>
                      <a:pt x="63" y="64"/>
                      <a:pt x="62" y="64"/>
                    </a:cubicBezTo>
                    <a:cubicBezTo>
                      <a:pt x="62" y="64"/>
                      <a:pt x="62" y="64"/>
                      <a:pt x="62" y="64"/>
                    </a:cubicBezTo>
                    <a:cubicBezTo>
                      <a:pt x="61" y="64"/>
                      <a:pt x="61" y="64"/>
                      <a:pt x="61" y="64"/>
                    </a:cubicBezTo>
                    <a:cubicBezTo>
                      <a:pt x="61" y="63"/>
                      <a:pt x="60" y="63"/>
                      <a:pt x="60" y="63"/>
                    </a:cubicBezTo>
                    <a:cubicBezTo>
                      <a:pt x="60" y="63"/>
                      <a:pt x="60" y="63"/>
                      <a:pt x="60" y="63"/>
                    </a:cubicBezTo>
                    <a:cubicBezTo>
                      <a:pt x="59" y="63"/>
                      <a:pt x="59" y="63"/>
                      <a:pt x="59" y="63"/>
                    </a:cubicBezTo>
                    <a:cubicBezTo>
                      <a:pt x="59" y="63"/>
                      <a:pt x="59" y="63"/>
                      <a:pt x="58" y="63"/>
                    </a:cubicBezTo>
                    <a:cubicBezTo>
                      <a:pt x="58" y="63"/>
                      <a:pt x="58" y="63"/>
                      <a:pt x="58" y="63"/>
                    </a:cubicBezTo>
                    <a:cubicBezTo>
                      <a:pt x="58" y="63"/>
                      <a:pt x="58" y="63"/>
                      <a:pt x="58" y="63"/>
                    </a:cubicBezTo>
                    <a:cubicBezTo>
                      <a:pt x="58" y="63"/>
                      <a:pt x="58" y="63"/>
                      <a:pt x="58" y="63"/>
                    </a:cubicBezTo>
                    <a:cubicBezTo>
                      <a:pt x="58" y="63"/>
                      <a:pt x="58" y="63"/>
                      <a:pt x="58" y="63"/>
                    </a:cubicBezTo>
                    <a:cubicBezTo>
                      <a:pt x="57" y="63"/>
                      <a:pt x="57" y="63"/>
                      <a:pt x="57" y="63"/>
                    </a:cubicBezTo>
                    <a:cubicBezTo>
                      <a:pt x="57" y="63"/>
                      <a:pt x="56" y="63"/>
                      <a:pt x="56" y="64"/>
                    </a:cubicBezTo>
                    <a:cubicBezTo>
                      <a:pt x="56" y="64"/>
                      <a:pt x="56" y="64"/>
                      <a:pt x="56" y="65"/>
                    </a:cubicBezTo>
                    <a:cubicBezTo>
                      <a:pt x="56" y="65"/>
                      <a:pt x="56" y="65"/>
                      <a:pt x="56" y="66"/>
                    </a:cubicBezTo>
                    <a:cubicBezTo>
                      <a:pt x="56" y="66"/>
                      <a:pt x="56" y="67"/>
                      <a:pt x="55" y="67"/>
                    </a:cubicBezTo>
                    <a:cubicBezTo>
                      <a:pt x="55" y="68"/>
                      <a:pt x="55" y="68"/>
                      <a:pt x="54" y="69"/>
                    </a:cubicBezTo>
                    <a:cubicBezTo>
                      <a:pt x="54" y="70"/>
                      <a:pt x="53" y="70"/>
                      <a:pt x="53" y="71"/>
                    </a:cubicBezTo>
                    <a:cubicBezTo>
                      <a:pt x="52" y="72"/>
                      <a:pt x="52" y="73"/>
                      <a:pt x="51" y="73"/>
                    </a:cubicBezTo>
                    <a:cubicBezTo>
                      <a:pt x="51" y="74"/>
                      <a:pt x="51" y="74"/>
                      <a:pt x="51" y="74"/>
                    </a:cubicBezTo>
                    <a:cubicBezTo>
                      <a:pt x="51" y="74"/>
                      <a:pt x="51" y="74"/>
                      <a:pt x="51" y="74"/>
                    </a:cubicBezTo>
                    <a:cubicBezTo>
                      <a:pt x="51" y="74"/>
                      <a:pt x="51" y="74"/>
                      <a:pt x="52" y="75"/>
                    </a:cubicBezTo>
                    <a:cubicBezTo>
                      <a:pt x="52" y="75"/>
                      <a:pt x="52" y="75"/>
                      <a:pt x="53" y="75"/>
                    </a:cubicBezTo>
                    <a:cubicBezTo>
                      <a:pt x="53" y="75"/>
                      <a:pt x="53" y="75"/>
                      <a:pt x="54" y="75"/>
                    </a:cubicBezTo>
                    <a:cubicBezTo>
                      <a:pt x="54" y="75"/>
                      <a:pt x="54" y="75"/>
                      <a:pt x="54" y="75"/>
                    </a:cubicBezTo>
                    <a:cubicBezTo>
                      <a:pt x="54" y="75"/>
                      <a:pt x="54" y="75"/>
                      <a:pt x="54" y="75"/>
                    </a:cubicBezTo>
                    <a:cubicBezTo>
                      <a:pt x="55" y="75"/>
                      <a:pt x="55" y="75"/>
                      <a:pt x="55" y="74"/>
                    </a:cubicBezTo>
                    <a:cubicBezTo>
                      <a:pt x="55" y="74"/>
                      <a:pt x="55" y="74"/>
                      <a:pt x="56" y="74"/>
                    </a:cubicBezTo>
                    <a:cubicBezTo>
                      <a:pt x="56" y="74"/>
                      <a:pt x="56" y="74"/>
                      <a:pt x="56" y="74"/>
                    </a:cubicBezTo>
                    <a:cubicBezTo>
                      <a:pt x="57" y="74"/>
                      <a:pt x="57" y="73"/>
                      <a:pt x="57" y="73"/>
                    </a:cubicBezTo>
                    <a:cubicBezTo>
                      <a:pt x="57" y="73"/>
                      <a:pt x="58" y="73"/>
                      <a:pt x="58" y="73"/>
                    </a:cubicBezTo>
                    <a:cubicBezTo>
                      <a:pt x="58" y="73"/>
                      <a:pt x="58" y="73"/>
                      <a:pt x="58" y="73"/>
                    </a:cubicBezTo>
                    <a:cubicBezTo>
                      <a:pt x="58" y="73"/>
                      <a:pt x="58" y="73"/>
                      <a:pt x="59" y="73"/>
                    </a:cubicBezTo>
                    <a:cubicBezTo>
                      <a:pt x="59" y="73"/>
                      <a:pt x="59" y="73"/>
                      <a:pt x="59" y="73"/>
                    </a:cubicBezTo>
                    <a:cubicBezTo>
                      <a:pt x="59" y="73"/>
                      <a:pt x="59" y="74"/>
                      <a:pt x="60" y="74"/>
                    </a:cubicBezTo>
                    <a:cubicBezTo>
                      <a:pt x="60" y="74"/>
                      <a:pt x="60" y="74"/>
                      <a:pt x="61" y="75"/>
                    </a:cubicBezTo>
                    <a:cubicBezTo>
                      <a:pt x="61" y="74"/>
                      <a:pt x="61" y="73"/>
                      <a:pt x="61" y="73"/>
                    </a:cubicBezTo>
                    <a:cubicBezTo>
                      <a:pt x="61" y="73"/>
                      <a:pt x="61" y="72"/>
                      <a:pt x="61" y="72"/>
                    </a:cubicBezTo>
                    <a:cubicBezTo>
                      <a:pt x="61" y="72"/>
                      <a:pt x="62" y="71"/>
                      <a:pt x="62" y="71"/>
                    </a:cubicBezTo>
                    <a:cubicBezTo>
                      <a:pt x="62" y="71"/>
                      <a:pt x="63" y="70"/>
                      <a:pt x="63" y="70"/>
                    </a:cubicBezTo>
                    <a:cubicBezTo>
                      <a:pt x="63" y="70"/>
                      <a:pt x="64" y="70"/>
                      <a:pt x="64" y="70"/>
                    </a:cubicBezTo>
                    <a:cubicBezTo>
                      <a:pt x="64" y="70"/>
                      <a:pt x="64" y="70"/>
                      <a:pt x="64" y="70"/>
                    </a:cubicBezTo>
                    <a:cubicBezTo>
                      <a:pt x="64" y="70"/>
                      <a:pt x="64" y="69"/>
                      <a:pt x="64" y="69"/>
                    </a:cubicBezTo>
                    <a:cubicBezTo>
                      <a:pt x="65" y="69"/>
                      <a:pt x="65" y="69"/>
                      <a:pt x="65" y="69"/>
                    </a:cubicBezTo>
                    <a:cubicBezTo>
                      <a:pt x="65" y="69"/>
                      <a:pt x="66" y="68"/>
                      <a:pt x="66" y="68"/>
                    </a:cubicBezTo>
                    <a:cubicBezTo>
                      <a:pt x="66" y="68"/>
                      <a:pt x="66" y="67"/>
                      <a:pt x="67" y="67"/>
                    </a:cubicBezTo>
                    <a:cubicBezTo>
                      <a:pt x="67" y="67"/>
                      <a:pt x="67" y="66"/>
                      <a:pt x="68" y="66"/>
                    </a:cubicBezTo>
                    <a:cubicBezTo>
                      <a:pt x="68" y="65"/>
                      <a:pt x="68" y="65"/>
                      <a:pt x="68" y="65"/>
                    </a:cubicBezTo>
                    <a:cubicBezTo>
                      <a:pt x="68" y="64"/>
                      <a:pt x="69" y="64"/>
                      <a:pt x="69" y="63"/>
                    </a:cubicBezTo>
                    <a:cubicBezTo>
                      <a:pt x="69" y="63"/>
                      <a:pt x="70" y="62"/>
                      <a:pt x="70" y="62"/>
                    </a:cubicBezTo>
                    <a:cubicBezTo>
                      <a:pt x="70" y="62"/>
                      <a:pt x="70" y="61"/>
                      <a:pt x="71" y="61"/>
                    </a:cubicBezTo>
                    <a:cubicBezTo>
                      <a:pt x="71" y="61"/>
                      <a:pt x="72" y="61"/>
                      <a:pt x="72" y="61"/>
                    </a:cubicBezTo>
                    <a:cubicBezTo>
                      <a:pt x="72" y="61"/>
                      <a:pt x="73" y="61"/>
                      <a:pt x="73" y="61"/>
                    </a:cubicBezTo>
                    <a:cubicBezTo>
                      <a:pt x="73" y="60"/>
                      <a:pt x="73" y="60"/>
                      <a:pt x="74" y="60"/>
                    </a:cubicBezTo>
                    <a:cubicBezTo>
                      <a:pt x="74" y="60"/>
                      <a:pt x="74" y="60"/>
                      <a:pt x="74" y="60"/>
                    </a:cubicBezTo>
                    <a:cubicBezTo>
                      <a:pt x="74" y="60"/>
                      <a:pt x="75" y="60"/>
                      <a:pt x="75" y="60"/>
                    </a:cubicBezTo>
                    <a:cubicBezTo>
                      <a:pt x="75" y="60"/>
                      <a:pt x="75" y="60"/>
                      <a:pt x="76" y="60"/>
                    </a:cubicBezTo>
                    <a:cubicBezTo>
                      <a:pt x="76" y="60"/>
                      <a:pt x="76" y="59"/>
                      <a:pt x="77" y="59"/>
                    </a:cubicBezTo>
                    <a:cubicBezTo>
                      <a:pt x="77" y="59"/>
                      <a:pt x="77" y="59"/>
                      <a:pt x="78" y="59"/>
                    </a:cubicBezTo>
                    <a:cubicBezTo>
                      <a:pt x="78" y="59"/>
                      <a:pt x="79" y="59"/>
                      <a:pt x="79" y="59"/>
                    </a:cubicBezTo>
                    <a:cubicBezTo>
                      <a:pt x="79" y="59"/>
                      <a:pt x="80" y="59"/>
                      <a:pt x="80" y="59"/>
                    </a:cubicBezTo>
                    <a:cubicBezTo>
                      <a:pt x="80" y="59"/>
                      <a:pt x="80" y="59"/>
                      <a:pt x="80" y="59"/>
                    </a:cubicBezTo>
                    <a:cubicBezTo>
                      <a:pt x="81" y="59"/>
                      <a:pt x="81" y="59"/>
                      <a:pt x="81" y="59"/>
                    </a:cubicBezTo>
                    <a:cubicBezTo>
                      <a:pt x="81" y="59"/>
                      <a:pt x="81" y="59"/>
                      <a:pt x="82" y="59"/>
                    </a:cubicBezTo>
                    <a:cubicBezTo>
                      <a:pt x="82" y="59"/>
                      <a:pt x="82" y="59"/>
                      <a:pt x="82" y="59"/>
                    </a:cubicBezTo>
                    <a:cubicBezTo>
                      <a:pt x="82" y="59"/>
                      <a:pt x="83" y="60"/>
                      <a:pt x="83" y="60"/>
                    </a:cubicBezTo>
                    <a:cubicBezTo>
                      <a:pt x="83" y="60"/>
                      <a:pt x="83" y="60"/>
                      <a:pt x="83" y="60"/>
                    </a:cubicBezTo>
                    <a:cubicBezTo>
                      <a:pt x="83" y="60"/>
                      <a:pt x="84" y="60"/>
                      <a:pt x="84" y="60"/>
                    </a:cubicBezTo>
                    <a:cubicBezTo>
                      <a:pt x="84" y="61"/>
                      <a:pt x="84" y="61"/>
                      <a:pt x="84" y="61"/>
                    </a:cubicBezTo>
                    <a:cubicBezTo>
                      <a:pt x="84" y="61"/>
                      <a:pt x="84" y="61"/>
                      <a:pt x="84" y="61"/>
                    </a:cubicBezTo>
                    <a:cubicBezTo>
                      <a:pt x="83" y="62"/>
                      <a:pt x="83" y="62"/>
                      <a:pt x="83" y="62"/>
                    </a:cubicBezTo>
                    <a:cubicBezTo>
                      <a:pt x="83" y="62"/>
                      <a:pt x="83" y="62"/>
                      <a:pt x="83" y="63"/>
                    </a:cubicBezTo>
                    <a:cubicBezTo>
                      <a:pt x="83" y="63"/>
                      <a:pt x="83" y="63"/>
                      <a:pt x="83" y="63"/>
                    </a:cubicBezTo>
                    <a:cubicBezTo>
                      <a:pt x="82" y="63"/>
                      <a:pt x="82" y="63"/>
                      <a:pt x="82" y="63"/>
                    </a:cubicBezTo>
                    <a:cubicBezTo>
                      <a:pt x="82" y="64"/>
                      <a:pt x="82" y="64"/>
                      <a:pt x="82" y="64"/>
                    </a:cubicBezTo>
                    <a:cubicBezTo>
                      <a:pt x="82" y="64"/>
                      <a:pt x="82" y="64"/>
                      <a:pt x="82" y="64"/>
                    </a:cubicBezTo>
                    <a:cubicBezTo>
                      <a:pt x="83" y="65"/>
                      <a:pt x="83" y="65"/>
                      <a:pt x="83" y="65"/>
                    </a:cubicBezTo>
                    <a:cubicBezTo>
                      <a:pt x="83" y="65"/>
                      <a:pt x="83" y="65"/>
                      <a:pt x="84" y="65"/>
                    </a:cubicBezTo>
                    <a:cubicBezTo>
                      <a:pt x="84" y="65"/>
                      <a:pt x="84" y="65"/>
                      <a:pt x="85" y="65"/>
                    </a:cubicBezTo>
                    <a:cubicBezTo>
                      <a:pt x="85" y="65"/>
                      <a:pt x="86" y="65"/>
                      <a:pt x="86" y="65"/>
                    </a:cubicBezTo>
                    <a:cubicBezTo>
                      <a:pt x="87" y="65"/>
                      <a:pt x="87" y="65"/>
                      <a:pt x="88" y="65"/>
                    </a:cubicBezTo>
                    <a:cubicBezTo>
                      <a:pt x="88" y="65"/>
                      <a:pt x="88" y="65"/>
                      <a:pt x="88" y="65"/>
                    </a:cubicBezTo>
                    <a:cubicBezTo>
                      <a:pt x="88" y="65"/>
                      <a:pt x="89" y="65"/>
                      <a:pt x="89" y="65"/>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1" y="65"/>
                      <a:pt x="91" y="65"/>
                    </a:cubicBezTo>
                    <a:cubicBezTo>
                      <a:pt x="91" y="65"/>
                      <a:pt x="91" y="65"/>
                      <a:pt x="91" y="65"/>
                    </a:cubicBezTo>
                    <a:cubicBezTo>
                      <a:pt x="92" y="65"/>
                      <a:pt x="92" y="65"/>
                      <a:pt x="93" y="65"/>
                    </a:cubicBezTo>
                    <a:cubicBezTo>
                      <a:pt x="94" y="65"/>
                      <a:pt x="94" y="66"/>
                      <a:pt x="95" y="66"/>
                    </a:cubicBezTo>
                    <a:cubicBezTo>
                      <a:pt x="95" y="66"/>
                      <a:pt x="96" y="66"/>
                      <a:pt x="96" y="66"/>
                    </a:cubicBezTo>
                    <a:cubicBezTo>
                      <a:pt x="96" y="66"/>
                      <a:pt x="96" y="67"/>
                      <a:pt x="97" y="67"/>
                    </a:cubicBezTo>
                    <a:cubicBezTo>
                      <a:pt x="97" y="67"/>
                      <a:pt x="96" y="68"/>
                      <a:pt x="96" y="68"/>
                    </a:cubicBezTo>
                    <a:cubicBezTo>
                      <a:pt x="96" y="69"/>
                      <a:pt x="95" y="69"/>
                      <a:pt x="95" y="69"/>
                    </a:cubicBezTo>
                    <a:cubicBezTo>
                      <a:pt x="94" y="70"/>
                      <a:pt x="93" y="70"/>
                      <a:pt x="92" y="70"/>
                    </a:cubicBezTo>
                    <a:cubicBezTo>
                      <a:pt x="91" y="71"/>
                      <a:pt x="90" y="71"/>
                      <a:pt x="89" y="72"/>
                    </a:cubicBezTo>
                    <a:cubicBezTo>
                      <a:pt x="89" y="72"/>
                      <a:pt x="89" y="72"/>
                      <a:pt x="88" y="72"/>
                    </a:cubicBezTo>
                    <a:cubicBezTo>
                      <a:pt x="88" y="72"/>
                      <a:pt x="87" y="72"/>
                      <a:pt x="87" y="72"/>
                    </a:cubicBezTo>
                    <a:cubicBezTo>
                      <a:pt x="87" y="73"/>
                      <a:pt x="86" y="73"/>
                      <a:pt x="86" y="73"/>
                    </a:cubicBezTo>
                    <a:cubicBezTo>
                      <a:pt x="86" y="73"/>
                      <a:pt x="86" y="73"/>
                      <a:pt x="86" y="73"/>
                    </a:cubicBezTo>
                    <a:cubicBezTo>
                      <a:pt x="86" y="73"/>
                      <a:pt x="86" y="73"/>
                      <a:pt x="86" y="74"/>
                    </a:cubicBezTo>
                    <a:cubicBezTo>
                      <a:pt x="86" y="74"/>
                      <a:pt x="87" y="74"/>
                      <a:pt x="87" y="74"/>
                    </a:cubicBezTo>
                    <a:cubicBezTo>
                      <a:pt x="88" y="74"/>
                      <a:pt x="88" y="74"/>
                      <a:pt x="88" y="74"/>
                    </a:cubicBezTo>
                    <a:cubicBezTo>
                      <a:pt x="89" y="75"/>
                      <a:pt x="89" y="75"/>
                      <a:pt x="89" y="75"/>
                    </a:cubicBezTo>
                    <a:cubicBezTo>
                      <a:pt x="90" y="75"/>
                      <a:pt x="90" y="75"/>
                      <a:pt x="91" y="75"/>
                    </a:cubicBezTo>
                    <a:cubicBezTo>
                      <a:pt x="91" y="75"/>
                      <a:pt x="91" y="76"/>
                      <a:pt x="92" y="76"/>
                    </a:cubicBezTo>
                    <a:cubicBezTo>
                      <a:pt x="92" y="76"/>
                      <a:pt x="93" y="76"/>
                      <a:pt x="93" y="76"/>
                    </a:cubicBezTo>
                    <a:cubicBezTo>
                      <a:pt x="93" y="76"/>
                      <a:pt x="93" y="76"/>
                      <a:pt x="94" y="77"/>
                    </a:cubicBezTo>
                    <a:cubicBezTo>
                      <a:pt x="94" y="77"/>
                      <a:pt x="94" y="77"/>
                      <a:pt x="94" y="77"/>
                    </a:cubicBezTo>
                    <a:cubicBezTo>
                      <a:pt x="95" y="78"/>
                      <a:pt x="95" y="78"/>
                      <a:pt x="95" y="79"/>
                    </a:cubicBezTo>
                    <a:cubicBezTo>
                      <a:pt x="95" y="79"/>
                      <a:pt x="95" y="79"/>
                      <a:pt x="95" y="80"/>
                    </a:cubicBezTo>
                    <a:cubicBezTo>
                      <a:pt x="95" y="80"/>
                      <a:pt x="94" y="81"/>
                      <a:pt x="94" y="81"/>
                    </a:cubicBezTo>
                    <a:cubicBezTo>
                      <a:pt x="94" y="81"/>
                      <a:pt x="94" y="81"/>
                      <a:pt x="94" y="82"/>
                    </a:cubicBezTo>
                    <a:cubicBezTo>
                      <a:pt x="94" y="82"/>
                      <a:pt x="94" y="82"/>
                      <a:pt x="94" y="82"/>
                    </a:cubicBezTo>
                    <a:cubicBezTo>
                      <a:pt x="94" y="82"/>
                      <a:pt x="94" y="83"/>
                      <a:pt x="94" y="83"/>
                    </a:cubicBezTo>
                    <a:cubicBezTo>
                      <a:pt x="94" y="83"/>
                      <a:pt x="94" y="83"/>
                      <a:pt x="94" y="83"/>
                    </a:cubicBezTo>
                    <a:cubicBezTo>
                      <a:pt x="95" y="83"/>
                      <a:pt x="95" y="83"/>
                      <a:pt x="95" y="83"/>
                    </a:cubicBezTo>
                    <a:cubicBezTo>
                      <a:pt x="96" y="83"/>
                      <a:pt x="96" y="83"/>
                      <a:pt x="96" y="83"/>
                    </a:cubicBezTo>
                    <a:cubicBezTo>
                      <a:pt x="97" y="83"/>
                      <a:pt x="97" y="83"/>
                      <a:pt x="98" y="83"/>
                    </a:cubicBezTo>
                    <a:cubicBezTo>
                      <a:pt x="98" y="83"/>
                      <a:pt x="98" y="82"/>
                      <a:pt x="99" y="82"/>
                    </a:cubicBezTo>
                    <a:cubicBezTo>
                      <a:pt x="99" y="82"/>
                      <a:pt x="100" y="82"/>
                      <a:pt x="100" y="81"/>
                    </a:cubicBezTo>
                    <a:cubicBezTo>
                      <a:pt x="101" y="81"/>
                      <a:pt x="101" y="81"/>
                      <a:pt x="101" y="81"/>
                    </a:cubicBezTo>
                    <a:cubicBezTo>
                      <a:pt x="102" y="81"/>
                      <a:pt x="102" y="80"/>
                      <a:pt x="102" y="80"/>
                    </a:cubicBezTo>
                    <a:cubicBezTo>
                      <a:pt x="102" y="80"/>
                      <a:pt x="103" y="80"/>
                      <a:pt x="103" y="80"/>
                    </a:cubicBezTo>
                    <a:cubicBezTo>
                      <a:pt x="103" y="80"/>
                      <a:pt x="104" y="80"/>
                      <a:pt x="104" y="80"/>
                    </a:cubicBezTo>
                    <a:cubicBezTo>
                      <a:pt x="104" y="80"/>
                      <a:pt x="105" y="80"/>
                      <a:pt x="105" y="79"/>
                    </a:cubicBezTo>
                    <a:cubicBezTo>
                      <a:pt x="105" y="79"/>
                      <a:pt x="106" y="79"/>
                      <a:pt x="106" y="79"/>
                    </a:cubicBezTo>
                    <a:cubicBezTo>
                      <a:pt x="106" y="79"/>
                      <a:pt x="107" y="79"/>
                      <a:pt x="107" y="79"/>
                    </a:cubicBezTo>
                    <a:cubicBezTo>
                      <a:pt x="108" y="78"/>
                      <a:pt x="108" y="78"/>
                      <a:pt x="108" y="78"/>
                    </a:cubicBezTo>
                    <a:cubicBezTo>
                      <a:pt x="109" y="78"/>
                      <a:pt x="109" y="77"/>
                      <a:pt x="110" y="77"/>
                    </a:cubicBezTo>
                    <a:cubicBezTo>
                      <a:pt x="110" y="77"/>
                      <a:pt x="111" y="77"/>
                      <a:pt x="111" y="77"/>
                    </a:cubicBezTo>
                    <a:cubicBezTo>
                      <a:pt x="112" y="77"/>
                      <a:pt x="112" y="77"/>
                      <a:pt x="113" y="77"/>
                    </a:cubicBezTo>
                    <a:cubicBezTo>
                      <a:pt x="113" y="77"/>
                      <a:pt x="114" y="77"/>
                      <a:pt x="114" y="77"/>
                    </a:cubicBezTo>
                    <a:cubicBezTo>
                      <a:pt x="114" y="77"/>
                      <a:pt x="114" y="77"/>
                      <a:pt x="115" y="77"/>
                    </a:cubicBezTo>
                    <a:cubicBezTo>
                      <a:pt x="115" y="77"/>
                      <a:pt x="115" y="77"/>
                      <a:pt x="115" y="77"/>
                    </a:cubicBezTo>
                    <a:cubicBezTo>
                      <a:pt x="115" y="77"/>
                      <a:pt x="115" y="77"/>
                      <a:pt x="116" y="77"/>
                    </a:cubicBezTo>
                    <a:cubicBezTo>
                      <a:pt x="116" y="77"/>
                      <a:pt x="116" y="77"/>
                      <a:pt x="116" y="77"/>
                    </a:cubicBezTo>
                    <a:cubicBezTo>
                      <a:pt x="116" y="77"/>
                      <a:pt x="116" y="77"/>
                      <a:pt x="116" y="77"/>
                    </a:cubicBezTo>
                    <a:cubicBezTo>
                      <a:pt x="116" y="77"/>
                      <a:pt x="117" y="77"/>
                      <a:pt x="117" y="77"/>
                    </a:cubicBezTo>
                    <a:cubicBezTo>
                      <a:pt x="117" y="77"/>
                      <a:pt x="117" y="77"/>
                      <a:pt x="117" y="77"/>
                    </a:cubicBezTo>
                    <a:cubicBezTo>
                      <a:pt x="117" y="77"/>
                      <a:pt x="117" y="77"/>
                      <a:pt x="117" y="77"/>
                    </a:cubicBezTo>
                    <a:cubicBezTo>
                      <a:pt x="118" y="77"/>
                      <a:pt x="118" y="77"/>
                      <a:pt x="118" y="77"/>
                    </a:cubicBezTo>
                    <a:cubicBezTo>
                      <a:pt x="119" y="77"/>
                      <a:pt x="119" y="77"/>
                      <a:pt x="119" y="77"/>
                    </a:cubicBezTo>
                    <a:cubicBezTo>
                      <a:pt x="119" y="77"/>
                      <a:pt x="119" y="77"/>
                      <a:pt x="119" y="77"/>
                    </a:cubicBezTo>
                    <a:cubicBezTo>
                      <a:pt x="119" y="77"/>
                      <a:pt x="119" y="77"/>
                      <a:pt x="119" y="76"/>
                    </a:cubicBezTo>
                    <a:cubicBezTo>
                      <a:pt x="119" y="76"/>
                      <a:pt x="119" y="76"/>
                      <a:pt x="119" y="76"/>
                    </a:cubicBezTo>
                    <a:cubicBezTo>
                      <a:pt x="119" y="76"/>
                      <a:pt x="119" y="76"/>
                      <a:pt x="119" y="76"/>
                    </a:cubicBezTo>
                    <a:cubicBezTo>
                      <a:pt x="119" y="76"/>
                      <a:pt x="118" y="76"/>
                      <a:pt x="118" y="75"/>
                    </a:cubicBezTo>
                    <a:cubicBezTo>
                      <a:pt x="117" y="75"/>
                      <a:pt x="117" y="75"/>
                      <a:pt x="116" y="75"/>
                    </a:cubicBezTo>
                    <a:cubicBezTo>
                      <a:pt x="116" y="75"/>
                      <a:pt x="115" y="75"/>
                      <a:pt x="114" y="75"/>
                    </a:cubicBezTo>
                    <a:cubicBezTo>
                      <a:pt x="114" y="75"/>
                      <a:pt x="113" y="75"/>
                      <a:pt x="113" y="75"/>
                    </a:cubicBezTo>
                    <a:cubicBezTo>
                      <a:pt x="113" y="75"/>
                      <a:pt x="113" y="75"/>
                      <a:pt x="113" y="75"/>
                    </a:cubicBezTo>
                    <a:cubicBezTo>
                      <a:pt x="112" y="75"/>
                      <a:pt x="112" y="75"/>
                      <a:pt x="112" y="75"/>
                    </a:cubicBezTo>
                    <a:cubicBezTo>
                      <a:pt x="112" y="75"/>
                      <a:pt x="112" y="75"/>
                      <a:pt x="111" y="75"/>
                    </a:cubicBezTo>
                    <a:cubicBezTo>
                      <a:pt x="111" y="75"/>
                      <a:pt x="111" y="75"/>
                      <a:pt x="111" y="75"/>
                    </a:cubicBezTo>
                    <a:cubicBezTo>
                      <a:pt x="109" y="75"/>
                      <a:pt x="108" y="75"/>
                      <a:pt x="108" y="74"/>
                    </a:cubicBezTo>
                    <a:cubicBezTo>
                      <a:pt x="107" y="74"/>
                      <a:pt x="106" y="73"/>
                      <a:pt x="105" y="73"/>
                    </a:cubicBezTo>
                    <a:cubicBezTo>
                      <a:pt x="105" y="72"/>
                      <a:pt x="105" y="71"/>
                      <a:pt x="104" y="70"/>
                    </a:cubicBezTo>
                    <a:cubicBezTo>
                      <a:pt x="104" y="70"/>
                      <a:pt x="104" y="69"/>
                      <a:pt x="104" y="68"/>
                    </a:cubicBezTo>
                    <a:cubicBezTo>
                      <a:pt x="104" y="67"/>
                      <a:pt x="104" y="67"/>
                      <a:pt x="105" y="66"/>
                    </a:cubicBezTo>
                    <a:cubicBezTo>
                      <a:pt x="106" y="65"/>
                      <a:pt x="107" y="65"/>
                      <a:pt x="108" y="64"/>
                    </a:cubicBezTo>
                    <a:cubicBezTo>
                      <a:pt x="109" y="63"/>
                      <a:pt x="110" y="62"/>
                      <a:pt x="112" y="62"/>
                    </a:cubicBezTo>
                    <a:cubicBezTo>
                      <a:pt x="113" y="61"/>
                      <a:pt x="114" y="61"/>
                      <a:pt x="115" y="61"/>
                    </a:cubicBezTo>
                    <a:cubicBezTo>
                      <a:pt x="116" y="61"/>
                      <a:pt x="117" y="61"/>
                      <a:pt x="118" y="60"/>
                    </a:cubicBezTo>
                    <a:cubicBezTo>
                      <a:pt x="118" y="60"/>
                      <a:pt x="119" y="60"/>
                      <a:pt x="120" y="60"/>
                    </a:cubicBezTo>
                    <a:cubicBezTo>
                      <a:pt x="121" y="59"/>
                      <a:pt x="122" y="59"/>
                      <a:pt x="123" y="59"/>
                    </a:cubicBezTo>
                    <a:cubicBezTo>
                      <a:pt x="124" y="58"/>
                      <a:pt x="124" y="58"/>
                      <a:pt x="125" y="58"/>
                    </a:cubicBezTo>
                    <a:cubicBezTo>
                      <a:pt x="126" y="58"/>
                      <a:pt x="126" y="57"/>
                      <a:pt x="126" y="57"/>
                    </a:cubicBezTo>
                    <a:cubicBezTo>
                      <a:pt x="127" y="57"/>
                      <a:pt x="127" y="57"/>
                      <a:pt x="128" y="57"/>
                    </a:cubicBezTo>
                    <a:cubicBezTo>
                      <a:pt x="129" y="57"/>
                      <a:pt x="129" y="56"/>
                      <a:pt x="130" y="56"/>
                    </a:cubicBezTo>
                    <a:cubicBezTo>
                      <a:pt x="130" y="56"/>
                      <a:pt x="131" y="56"/>
                      <a:pt x="132" y="56"/>
                    </a:cubicBezTo>
                    <a:cubicBezTo>
                      <a:pt x="132" y="56"/>
                      <a:pt x="132" y="56"/>
                      <a:pt x="132" y="55"/>
                    </a:cubicBezTo>
                    <a:cubicBezTo>
                      <a:pt x="132" y="55"/>
                      <a:pt x="132" y="55"/>
                      <a:pt x="131" y="55"/>
                    </a:cubicBezTo>
                    <a:cubicBezTo>
                      <a:pt x="131" y="55"/>
                      <a:pt x="131" y="55"/>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4"/>
                    </a:cubicBezTo>
                    <a:cubicBezTo>
                      <a:pt x="131" y="54"/>
                      <a:pt x="131" y="54"/>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1" y="53"/>
                      <a:pt x="131" y="53"/>
                      <a:pt x="131" y="53"/>
                    </a:cubicBezTo>
                    <a:cubicBezTo>
                      <a:pt x="132" y="52"/>
                      <a:pt x="132" y="52"/>
                      <a:pt x="132" y="52"/>
                    </a:cubicBezTo>
                    <a:cubicBezTo>
                      <a:pt x="132" y="52"/>
                      <a:pt x="132" y="52"/>
                      <a:pt x="132" y="52"/>
                    </a:cubicBezTo>
                    <a:cubicBezTo>
                      <a:pt x="132" y="52"/>
                      <a:pt x="133" y="52"/>
                      <a:pt x="133" y="52"/>
                    </a:cubicBezTo>
                    <a:cubicBezTo>
                      <a:pt x="133" y="51"/>
                      <a:pt x="133" y="51"/>
                      <a:pt x="134" y="51"/>
                    </a:cubicBezTo>
                    <a:cubicBezTo>
                      <a:pt x="134" y="51"/>
                      <a:pt x="134" y="51"/>
                      <a:pt x="134" y="50"/>
                    </a:cubicBezTo>
                    <a:cubicBezTo>
                      <a:pt x="135" y="50"/>
                      <a:pt x="135" y="50"/>
                      <a:pt x="135" y="50"/>
                    </a:cubicBezTo>
                    <a:cubicBezTo>
                      <a:pt x="136" y="49"/>
                      <a:pt x="136" y="49"/>
                      <a:pt x="136" y="49"/>
                    </a:cubicBezTo>
                    <a:cubicBezTo>
                      <a:pt x="137" y="49"/>
                      <a:pt x="137" y="48"/>
                      <a:pt x="137" y="48"/>
                    </a:cubicBezTo>
                    <a:cubicBezTo>
                      <a:pt x="138" y="48"/>
                      <a:pt x="138" y="48"/>
                      <a:pt x="138" y="48"/>
                    </a:cubicBezTo>
                    <a:cubicBezTo>
                      <a:pt x="138" y="47"/>
                      <a:pt x="139" y="47"/>
                      <a:pt x="139" y="47"/>
                    </a:cubicBezTo>
                    <a:cubicBezTo>
                      <a:pt x="139" y="47"/>
                      <a:pt x="139" y="47"/>
                      <a:pt x="139" y="47"/>
                    </a:cubicBezTo>
                    <a:cubicBezTo>
                      <a:pt x="139" y="47"/>
                      <a:pt x="140" y="47"/>
                      <a:pt x="140" y="48"/>
                    </a:cubicBezTo>
                    <a:cubicBezTo>
                      <a:pt x="140" y="48"/>
                      <a:pt x="140" y="48"/>
                      <a:pt x="140" y="48"/>
                    </a:cubicBezTo>
                    <a:cubicBezTo>
                      <a:pt x="141" y="48"/>
                      <a:pt x="141" y="48"/>
                      <a:pt x="141" y="48"/>
                    </a:cubicBezTo>
                    <a:cubicBezTo>
                      <a:pt x="141" y="48"/>
                      <a:pt x="142" y="48"/>
                      <a:pt x="142" y="48"/>
                    </a:cubicBezTo>
                    <a:cubicBezTo>
                      <a:pt x="142" y="48"/>
                      <a:pt x="143" y="48"/>
                      <a:pt x="143" y="48"/>
                    </a:cubicBezTo>
                    <a:cubicBezTo>
                      <a:pt x="143" y="48"/>
                      <a:pt x="143" y="48"/>
                      <a:pt x="144" y="48"/>
                    </a:cubicBezTo>
                    <a:cubicBezTo>
                      <a:pt x="144" y="48"/>
                      <a:pt x="144" y="48"/>
                      <a:pt x="145" y="48"/>
                    </a:cubicBezTo>
                    <a:cubicBezTo>
                      <a:pt x="145" y="48"/>
                      <a:pt x="145" y="48"/>
                      <a:pt x="145" y="48"/>
                    </a:cubicBezTo>
                    <a:cubicBezTo>
                      <a:pt x="145" y="48"/>
                      <a:pt x="145" y="48"/>
                      <a:pt x="145" y="48"/>
                    </a:cubicBezTo>
                    <a:cubicBezTo>
                      <a:pt x="145" y="48"/>
                      <a:pt x="145" y="48"/>
                      <a:pt x="145" y="48"/>
                    </a:cubicBezTo>
                    <a:cubicBezTo>
                      <a:pt x="145" y="48"/>
                      <a:pt x="145" y="48"/>
                      <a:pt x="145" y="48"/>
                    </a:cubicBezTo>
                    <a:cubicBezTo>
                      <a:pt x="145" y="48"/>
                      <a:pt x="145" y="48"/>
                      <a:pt x="145" y="48"/>
                    </a:cubicBezTo>
                    <a:cubicBezTo>
                      <a:pt x="145" y="47"/>
                      <a:pt x="145" y="47"/>
                      <a:pt x="146" y="47"/>
                    </a:cubicBezTo>
                    <a:cubicBezTo>
                      <a:pt x="146" y="47"/>
                      <a:pt x="146" y="47"/>
                      <a:pt x="146" y="47"/>
                    </a:cubicBezTo>
                    <a:cubicBezTo>
                      <a:pt x="146" y="46"/>
                      <a:pt x="146" y="46"/>
                      <a:pt x="146" y="46"/>
                    </a:cubicBezTo>
                    <a:cubicBezTo>
                      <a:pt x="146" y="46"/>
                      <a:pt x="146" y="46"/>
                      <a:pt x="146" y="45"/>
                    </a:cubicBezTo>
                    <a:cubicBezTo>
                      <a:pt x="146" y="45"/>
                      <a:pt x="146" y="45"/>
                      <a:pt x="146" y="45"/>
                    </a:cubicBezTo>
                    <a:cubicBezTo>
                      <a:pt x="147" y="44"/>
                      <a:pt x="147" y="44"/>
                      <a:pt x="147" y="44"/>
                    </a:cubicBezTo>
                    <a:cubicBezTo>
                      <a:pt x="147" y="44"/>
                      <a:pt x="147" y="44"/>
                      <a:pt x="147"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6" y="43"/>
                    </a:cubicBezTo>
                    <a:cubicBezTo>
                      <a:pt x="146" y="43"/>
                      <a:pt x="146" y="43"/>
                      <a:pt x="146" y="43"/>
                    </a:cubicBezTo>
                    <a:cubicBezTo>
                      <a:pt x="146" y="43"/>
                      <a:pt x="146" y="42"/>
                      <a:pt x="146" y="42"/>
                    </a:cubicBezTo>
                    <a:cubicBezTo>
                      <a:pt x="146" y="42"/>
                      <a:pt x="146" y="42"/>
                      <a:pt x="146" y="42"/>
                    </a:cubicBezTo>
                    <a:cubicBezTo>
                      <a:pt x="145" y="42"/>
                      <a:pt x="145" y="42"/>
                      <a:pt x="145" y="41"/>
                    </a:cubicBezTo>
                    <a:cubicBezTo>
                      <a:pt x="145" y="41"/>
                      <a:pt x="145" y="41"/>
                      <a:pt x="145" y="41"/>
                    </a:cubicBezTo>
                    <a:cubicBezTo>
                      <a:pt x="145" y="41"/>
                      <a:pt x="145" y="41"/>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39"/>
                      <a:pt x="145" y="39"/>
                      <a:pt x="146" y="39"/>
                    </a:cubicBezTo>
                    <a:cubicBezTo>
                      <a:pt x="146" y="39"/>
                      <a:pt x="146" y="39"/>
                      <a:pt x="146" y="39"/>
                    </a:cubicBezTo>
                    <a:cubicBezTo>
                      <a:pt x="146" y="39"/>
                      <a:pt x="146" y="39"/>
                      <a:pt x="147" y="39"/>
                    </a:cubicBezTo>
                    <a:cubicBezTo>
                      <a:pt x="147" y="39"/>
                      <a:pt x="147" y="39"/>
                      <a:pt x="147" y="39"/>
                    </a:cubicBezTo>
                    <a:cubicBezTo>
                      <a:pt x="147" y="39"/>
                      <a:pt x="147" y="39"/>
                      <a:pt x="147" y="38"/>
                    </a:cubicBezTo>
                    <a:cubicBezTo>
                      <a:pt x="147" y="38"/>
                      <a:pt x="148" y="38"/>
                      <a:pt x="148" y="38"/>
                    </a:cubicBezTo>
                    <a:cubicBezTo>
                      <a:pt x="148" y="38"/>
                      <a:pt x="148" y="38"/>
                      <a:pt x="148" y="38"/>
                    </a:cubicBezTo>
                    <a:cubicBezTo>
                      <a:pt x="148" y="38"/>
                      <a:pt x="148" y="38"/>
                      <a:pt x="148" y="38"/>
                    </a:cubicBezTo>
                    <a:cubicBezTo>
                      <a:pt x="148" y="38"/>
                      <a:pt x="148" y="38"/>
                      <a:pt x="147" y="38"/>
                    </a:cubicBezTo>
                    <a:cubicBezTo>
                      <a:pt x="147" y="37"/>
                      <a:pt x="147" y="37"/>
                      <a:pt x="147" y="37"/>
                    </a:cubicBezTo>
                    <a:cubicBezTo>
                      <a:pt x="147" y="37"/>
                      <a:pt x="147" y="37"/>
                      <a:pt x="147" y="37"/>
                    </a:cubicBezTo>
                    <a:cubicBezTo>
                      <a:pt x="147" y="37"/>
                      <a:pt x="147" y="37"/>
                      <a:pt x="146" y="37"/>
                    </a:cubicBezTo>
                    <a:cubicBezTo>
                      <a:pt x="146" y="37"/>
                      <a:pt x="146" y="37"/>
                      <a:pt x="146" y="36"/>
                    </a:cubicBezTo>
                    <a:cubicBezTo>
                      <a:pt x="146" y="36"/>
                      <a:pt x="146" y="36"/>
                      <a:pt x="146" y="36"/>
                    </a:cubicBezTo>
                    <a:cubicBezTo>
                      <a:pt x="146" y="36"/>
                      <a:pt x="146" y="36"/>
                      <a:pt x="146" y="36"/>
                    </a:cubicBezTo>
                    <a:cubicBezTo>
                      <a:pt x="146" y="36"/>
                      <a:pt x="146" y="35"/>
                      <a:pt x="146" y="35"/>
                    </a:cubicBezTo>
                    <a:cubicBezTo>
                      <a:pt x="146" y="35"/>
                      <a:pt x="146" y="35"/>
                      <a:pt x="146" y="35"/>
                    </a:cubicBezTo>
                    <a:cubicBezTo>
                      <a:pt x="146" y="35"/>
                      <a:pt x="146" y="35"/>
                      <a:pt x="146" y="35"/>
                    </a:cubicBezTo>
                    <a:cubicBezTo>
                      <a:pt x="146" y="34"/>
                      <a:pt x="147" y="34"/>
                      <a:pt x="147" y="34"/>
                    </a:cubicBezTo>
                    <a:cubicBezTo>
                      <a:pt x="147" y="34"/>
                      <a:pt x="147" y="34"/>
                      <a:pt x="147" y="34"/>
                    </a:cubicBezTo>
                    <a:cubicBezTo>
                      <a:pt x="147" y="34"/>
                      <a:pt x="148" y="34"/>
                      <a:pt x="148" y="33"/>
                    </a:cubicBezTo>
                    <a:cubicBezTo>
                      <a:pt x="148" y="33"/>
                      <a:pt x="148" y="33"/>
                      <a:pt x="148" y="33"/>
                    </a:cubicBezTo>
                    <a:cubicBezTo>
                      <a:pt x="148" y="33"/>
                      <a:pt x="148" y="33"/>
                      <a:pt x="148" y="32"/>
                    </a:cubicBezTo>
                    <a:cubicBezTo>
                      <a:pt x="148" y="32"/>
                      <a:pt x="148" y="32"/>
                      <a:pt x="148" y="32"/>
                    </a:cubicBezTo>
                    <a:cubicBezTo>
                      <a:pt x="148" y="32"/>
                      <a:pt x="148" y="32"/>
                      <a:pt x="148" y="32"/>
                    </a:cubicBezTo>
                    <a:cubicBezTo>
                      <a:pt x="148" y="32"/>
                      <a:pt x="148" y="32"/>
                      <a:pt x="148" y="32"/>
                    </a:cubicBezTo>
                    <a:cubicBezTo>
                      <a:pt x="148" y="32"/>
                      <a:pt x="148" y="32"/>
                      <a:pt x="148" y="32"/>
                    </a:cubicBezTo>
                    <a:cubicBezTo>
                      <a:pt x="148" y="32"/>
                      <a:pt x="148" y="32"/>
                      <a:pt x="148" y="32"/>
                    </a:cubicBezTo>
                    <a:cubicBezTo>
                      <a:pt x="148" y="32"/>
                      <a:pt x="148" y="32"/>
                      <a:pt x="147" y="31"/>
                    </a:cubicBezTo>
                    <a:cubicBezTo>
                      <a:pt x="147" y="31"/>
                      <a:pt x="147" y="31"/>
                      <a:pt x="147" y="31"/>
                    </a:cubicBezTo>
                    <a:cubicBezTo>
                      <a:pt x="147" y="31"/>
                      <a:pt x="146" y="31"/>
                      <a:pt x="146" y="31"/>
                    </a:cubicBezTo>
                    <a:cubicBezTo>
                      <a:pt x="146" y="31"/>
                      <a:pt x="145" y="31"/>
                      <a:pt x="145" y="31"/>
                    </a:cubicBezTo>
                    <a:cubicBezTo>
                      <a:pt x="145" y="30"/>
                      <a:pt x="145" y="30"/>
                      <a:pt x="145" y="30"/>
                    </a:cubicBezTo>
                    <a:cubicBezTo>
                      <a:pt x="145" y="30"/>
                      <a:pt x="144" y="30"/>
                      <a:pt x="144" y="30"/>
                    </a:cubicBezTo>
                    <a:cubicBezTo>
                      <a:pt x="144" y="30"/>
                      <a:pt x="144" y="30"/>
                      <a:pt x="144" y="30"/>
                    </a:cubicBezTo>
                    <a:cubicBezTo>
                      <a:pt x="143" y="30"/>
                      <a:pt x="143" y="29"/>
                      <a:pt x="143" y="29"/>
                    </a:cubicBezTo>
                    <a:cubicBezTo>
                      <a:pt x="142" y="29"/>
                      <a:pt x="142" y="29"/>
                      <a:pt x="142" y="29"/>
                    </a:cubicBezTo>
                    <a:cubicBezTo>
                      <a:pt x="141" y="29"/>
                      <a:pt x="141" y="29"/>
                      <a:pt x="141" y="29"/>
                    </a:cubicBezTo>
                    <a:cubicBezTo>
                      <a:pt x="141" y="29"/>
                      <a:pt x="140" y="29"/>
                      <a:pt x="140" y="29"/>
                    </a:cubicBezTo>
                    <a:cubicBezTo>
                      <a:pt x="140" y="29"/>
                      <a:pt x="139" y="29"/>
                      <a:pt x="139" y="29"/>
                    </a:cubicBezTo>
                    <a:cubicBezTo>
                      <a:pt x="139" y="29"/>
                      <a:pt x="139" y="29"/>
                      <a:pt x="138" y="29"/>
                    </a:cubicBezTo>
                    <a:cubicBezTo>
                      <a:pt x="138" y="28"/>
                      <a:pt x="138" y="28"/>
                      <a:pt x="137" y="28"/>
                    </a:cubicBezTo>
                    <a:cubicBezTo>
                      <a:pt x="137" y="28"/>
                      <a:pt x="137" y="28"/>
                      <a:pt x="136" y="28"/>
                    </a:cubicBezTo>
                    <a:cubicBezTo>
                      <a:pt x="136" y="28"/>
                      <a:pt x="136" y="28"/>
                      <a:pt x="136" y="28"/>
                    </a:cubicBezTo>
                    <a:cubicBezTo>
                      <a:pt x="135" y="28"/>
                      <a:pt x="135" y="27"/>
                      <a:pt x="134" y="27"/>
                    </a:cubicBezTo>
                    <a:cubicBezTo>
                      <a:pt x="134" y="27"/>
                      <a:pt x="134" y="27"/>
                      <a:pt x="133" y="27"/>
                    </a:cubicBezTo>
                    <a:cubicBezTo>
                      <a:pt x="133" y="27"/>
                      <a:pt x="132" y="27"/>
                      <a:pt x="132" y="27"/>
                    </a:cubicBezTo>
                    <a:cubicBezTo>
                      <a:pt x="132" y="27"/>
                      <a:pt x="131" y="27"/>
                      <a:pt x="131" y="27"/>
                    </a:cubicBezTo>
                    <a:cubicBezTo>
                      <a:pt x="131" y="27"/>
                      <a:pt x="130" y="27"/>
                      <a:pt x="130" y="27"/>
                    </a:cubicBezTo>
                    <a:cubicBezTo>
                      <a:pt x="130" y="27"/>
                      <a:pt x="130" y="27"/>
                      <a:pt x="130" y="27"/>
                    </a:cubicBezTo>
                    <a:cubicBezTo>
                      <a:pt x="129" y="27"/>
                      <a:pt x="129" y="27"/>
                      <a:pt x="129" y="26"/>
                    </a:cubicBezTo>
                    <a:cubicBezTo>
                      <a:pt x="129" y="26"/>
                      <a:pt x="129" y="26"/>
                      <a:pt x="129" y="26"/>
                    </a:cubicBezTo>
                    <a:cubicBezTo>
                      <a:pt x="129" y="26"/>
                      <a:pt x="129" y="26"/>
                      <a:pt x="129" y="26"/>
                    </a:cubicBezTo>
                    <a:cubicBezTo>
                      <a:pt x="129" y="25"/>
                      <a:pt x="128" y="25"/>
                      <a:pt x="128" y="25"/>
                    </a:cubicBezTo>
                    <a:cubicBezTo>
                      <a:pt x="128" y="25"/>
                      <a:pt x="128" y="25"/>
                      <a:pt x="128" y="25"/>
                    </a:cubicBezTo>
                    <a:cubicBezTo>
                      <a:pt x="128" y="24"/>
                      <a:pt x="127" y="24"/>
                      <a:pt x="127" y="24"/>
                    </a:cubicBezTo>
                    <a:cubicBezTo>
                      <a:pt x="127" y="24"/>
                      <a:pt x="127" y="24"/>
                      <a:pt x="127" y="23"/>
                    </a:cubicBezTo>
                    <a:cubicBezTo>
                      <a:pt x="126" y="23"/>
                      <a:pt x="126" y="23"/>
                      <a:pt x="126" y="23"/>
                    </a:cubicBezTo>
                    <a:cubicBezTo>
                      <a:pt x="126" y="23"/>
                      <a:pt x="126" y="22"/>
                      <a:pt x="126" y="22"/>
                    </a:cubicBezTo>
                    <a:cubicBezTo>
                      <a:pt x="126" y="22"/>
                      <a:pt x="126" y="22"/>
                      <a:pt x="126" y="22"/>
                    </a:cubicBezTo>
                    <a:cubicBezTo>
                      <a:pt x="126" y="22"/>
                      <a:pt x="126" y="22"/>
                      <a:pt x="125" y="22"/>
                    </a:cubicBezTo>
                    <a:cubicBezTo>
                      <a:pt x="125" y="22"/>
                      <a:pt x="125" y="22"/>
                      <a:pt x="125" y="22"/>
                    </a:cubicBezTo>
                    <a:cubicBezTo>
                      <a:pt x="125" y="22"/>
                      <a:pt x="125" y="22"/>
                      <a:pt x="125" y="22"/>
                    </a:cubicBezTo>
                    <a:cubicBezTo>
                      <a:pt x="124" y="22"/>
                      <a:pt x="124" y="22"/>
                      <a:pt x="124" y="22"/>
                    </a:cubicBezTo>
                    <a:cubicBezTo>
                      <a:pt x="124" y="22"/>
                      <a:pt x="124" y="22"/>
                      <a:pt x="123" y="22"/>
                    </a:cubicBezTo>
                    <a:cubicBezTo>
                      <a:pt x="123" y="22"/>
                      <a:pt x="123" y="22"/>
                      <a:pt x="123" y="22"/>
                    </a:cubicBezTo>
                    <a:cubicBezTo>
                      <a:pt x="122" y="23"/>
                      <a:pt x="122" y="23"/>
                      <a:pt x="122" y="23"/>
                    </a:cubicBezTo>
                    <a:cubicBezTo>
                      <a:pt x="121" y="23"/>
                      <a:pt x="121" y="23"/>
                      <a:pt x="121" y="23"/>
                    </a:cubicBezTo>
                    <a:cubicBezTo>
                      <a:pt x="121" y="23"/>
                      <a:pt x="120" y="23"/>
                      <a:pt x="120" y="24"/>
                    </a:cubicBezTo>
                    <a:cubicBezTo>
                      <a:pt x="120" y="24"/>
                      <a:pt x="120" y="24"/>
                      <a:pt x="120" y="24"/>
                    </a:cubicBezTo>
                    <a:cubicBezTo>
                      <a:pt x="119" y="24"/>
                      <a:pt x="119" y="24"/>
                      <a:pt x="119" y="24"/>
                    </a:cubicBezTo>
                    <a:cubicBezTo>
                      <a:pt x="119" y="24"/>
                      <a:pt x="119" y="24"/>
                      <a:pt x="118" y="24"/>
                    </a:cubicBezTo>
                    <a:cubicBezTo>
                      <a:pt x="118" y="24"/>
                      <a:pt x="118" y="24"/>
                      <a:pt x="118" y="24"/>
                    </a:cubicBezTo>
                    <a:cubicBezTo>
                      <a:pt x="118" y="24"/>
                      <a:pt x="118" y="24"/>
                      <a:pt x="117" y="23"/>
                    </a:cubicBezTo>
                    <a:cubicBezTo>
                      <a:pt x="117" y="23"/>
                      <a:pt x="117" y="23"/>
                      <a:pt x="117" y="23"/>
                    </a:cubicBezTo>
                    <a:cubicBezTo>
                      <a:pt x="117" y="23"/>
                      <a:pt x="117" y="23"/>
                      <a:pt x="117" y="23"/>
                    </a:cubicBezTo>
                    <a:cubicBezTo>
                      <a:pt x="117" y="23"/>
                      <a:pt x="116" y="23"/>
                      <a:pt x="116" y="23"/>
                    </a:cubicBezTo>
                    <a:cubicBezTo>
                      <a:pt x="116" y="23"/>
                      <a:pt x="116" y="23"/>
                      <a:pt x="116" y="23"/>
                    </a:cubicBezTo>
                    <a:cubicBezTo>
                      <a:pt x="116" y="23"/>
                      <a:pt x="116" y="22"/>
                      <a:pt x="116" y="22"/>
                    </a:cubicBezTo>
                    <a:cubicBezTo>
                      <a:pt x="116" y="22"/>
                      <a:pt x="115" y="22"/>
                      <a:pt x="115" y="22"/>
                    </a:cubicBezTo>
                    <a:cubicBezTo>
                      <a:pt x="115" y="22"/>
                      <a:pt x="115" y="22"/>
                      <a:pt x="115" y="22"/>
                    </a:cubicBezTo>
                    <a:cubicBezTo>
                      <a:pt x="115" y="22"/>
                      <a:pt x="114" y="21"/>
                      <a:pt x="114" y="21"/>
                    </a:cubicBezTo>
                    <a:cubicBezTo>
                      <a:pt x="114" y="21"/>
                      <a:pt x="114" y="21"/>
                      <a:pt x="114" y="21"/>
                    </a:cubicBezTo>
                    <a:cubicBezTo>
                      <a:pt x="114" y="21"/>
                      <a:pt x="114" y="21"/>
                      <a:pt x="114" y="21"/>
                    </a:cubicBezTo>
                    <a:cubicBezTo>
                      <a:pt x="114" y="21"/>
                      <a:pt x="114" y="21"/>
                      <a:pt x="114" y="21"/>
                    </a:cubicBezTo>
                    <a:cubicBezTo>
                      <a:pt x="114" y="21"/>
                      <a:pt x="113" y="21"/>
                      <a:pt x="113" y="21"/>
                    </a:cubicBezTo>
                    <a:cubicBezTo>
                      <a:pt x="113" y="21"/>
                      <a:pt x="113" y="21"/>
                      <a:pt x="113" y="21"/>
                    </a:cubicBezTo>
                    <a:cubicBezTo>
                      <a:pt x="113" y="21"/>
                      <a:pt x="113" y="21"/>
                      <a:pt x="113" y="22"/>
                    </a:cubicBezTo>
                    <a:cubicBezTo>
                      <a:pt x="113" y="22"/>
                      <a:pt x="113" y="22"/>
                      <a:pt x="113" y="22"/>
                    </a:cubicBezTo>
                    <a:cubicBezTo>
                      <a:pt x="113" y="22"/>
                      <a:pt x="112" y="22"/>
                      <a:pt x="112" y="22"/>
                    </a:cubicBezTo>
                    <a:cubicBezTo>
                      <a:pt x="112" y="22"/>
                      <a:pt x="112" y="22"/>
                      <a:pt x="112" y="22"/>
                    </a:cubicBezTo>
                    <a:cubicBezTo>
                      <a:pt x="112" y="22"/>
                      <a:pt x="111" y="22"/>
                      <a:pt x="111" y="22"/>
                    </a:cubicBezTo>
                    <a:cubicBezTo>
                      <a:pt x="111" y="22"/>
                      <a:pt x="111" y="22"/>
                      <a:pt x="111" y="21"/>
                    </a:cubicBezTo>
                    <a:cubicBezTo>
                      <a:pt x="110" y="21"/>
                      <a:pt x="110" y="21"/>
                      <a:pt x="110" y="21"/>
                    </a:cubicBezTo>
                    <a:cubicBezTo>
                      <a:pt x="110" y="21"/>
                      <a:pt x="110" y="21"/>
                      <a:pt x="110" y="21"/>
                    </a:cubicBezTo>
                    <a:cubicBezTo>
                      <a:pt x="110" y="21"/>
                      <a:pt x="110" y="21"/>
                      <a:pt x="110" y="21"/>
                    </a:cubicBezTo>
                    <a:cubicBezTo>
                      <a:pt x="110" y="21"/>
                      <a:pt x="110" y="20"/>
                      <a:pt x="110" y="20"/>
                    </a:cubicBezTo>
                    <a:cubicBezTo>
                      <a:pt x="109" y="20"/>
                      <a:pt x="109" y="20"/>
                      <a:pt x="109" y="20"/>
                    </a:cubicBezTo>
                    <a:cubicBezTo>
                      <a:pt x="109" y="20"/>
                      <a:pt x="109" y="20"/>
                      <a:pt x="109" y="20"/>
                    </a:cubicBezTo>
                    <a:cubicBezTo>
                      <a:pt x="109" y="20"/>
                      <a:pt x="109" y="20"/>
                      <a:pt x="109" y="20"/>
                    </a:cubicBezTo>
                    <a:cubicBezTo>
                      <a:pt x="109" y="20"/>
                      <a:pt x="109" y="20"/>
                      <a:pt x="109" y="20"/>
                    </a:cubicBezTo>
                    <a:cubicBezTo>
                      <a:pt x="109" y="19"/>
                      <a:pt x="109" y="19"/>
                      <a:pt x="109" y="19"/>
                    </a:cubicBezTo>
                    <a:cubicBezTo>
                      <a:pt x="109" y="19"/>
                      <a:pt x="110" y="19"/>
                      <a:pt x="110" y="19"/>
                    </a:cubicBezTo>
                    <a:cubicBezTo>
                      <a:pt x="110" y="19"/>
                      <a:pt x="110" y="19"/>
                      <a:pt x="110" y="19"/>
                    </a:cubicBezTo>
                    <a:cubicBezTo>
                      <a:pt x="110" y="19"/>
                      <a:pt x="110" y="19"/>
                      <a:pt x="110" y="19"/>
                    </a:cubicBezTo>
                    <a:cubicBezTo>
                      <a:pt x="110" y="19"/>
                      <a:pt x="110" y="19"/>
                      <a:pt x="110" y="19"/>
                    </a:cubicBezTo>
                    <a:cubicBezTo>
                      <a:pt x="110" y="19"/>
                      <a:pt x="110" y="19"/>
                      <a:pt x="110" y="19"/>
                    </a:cubicBezTo>
                    <a:cubicBezTo>
                      <a:pt x="110" y="18"/>
                      <a:pt x="109" y="18"/>
                      <a:pt x="109" y="17"/>
                    </a:cubicBezTo>
                    <a:cubicBezTo>
                      <a:pt x="109" y="17"/>
                      <a:pt x="109" y="16"/>
                      <a:pt x="108" y="16"/>
                    </a:cubicBezTo>
                    <a:cubicBezTo>
                      <a:pt x="108" y="15"/>
                      <a:pt x="107" y="15"/>
                      <a:pt x="107" y="14"/>
                    </a:cubicBezTo>
                    <a:cubicBezTo>
                      <a:pt x="107" y="14"/>
                      <a:pt x="106" y="13"/>
                      <a:pt x="106" y="13"/>
                    </a:cubicBezTo>
                    <a:cubicBezTo>
                      <a:pt x="106" y="13"/>
                      <a:pt x="106" y="13"/>
                      <a:pt x="106" y="13"/>
                    </a:cubicBezTo>
                    <a:cubicBezTo>
                      <a:pt x="106" y="13"/>
                      <a:pt x="105" y="13"/>
                      <a:pt x="105" y="13"/>
                    </a:cubicBezTo>
                    <a:cubicBezTo>
                      <a:pt x="105" y="13"/>
                      <a:pt x="105" y="13"/>
                      <a:pt x="105" y="13"/>
                    </a:cubicBezTo>
                    <a:cubicBezTo>
                      <a:pt x="105" y="13"/>
                      <a:pt x="104" y="13"/>
                      <a:pt x="104" y="13"/>
                    </a:cubicBezTo>
                    <a:cubicBezTo>
                      <a:pt x="104" y="13"/>
                      <a:pt x="103" y="13"/>
                      <a:pt x="103" y="13"/>
                    </a:cubicBezTo>
                    <a:cubicBezTo>
                      <a:pt x="102" y="13"/>
                      <a:pt x="102" y="13"/>
                      <a:pt x="102" y="13"/>
                    </a:cubicBezTo>
                    <a:cubicBezTo>
                      <a:pt x="101" y="13"/>
                      <a:pt x="101" y="13"/>
                      <a:pt x="100" y="13"/>
                    </a:cubicBezTo>
                    <a:cubicBezTo>
                      <a:pt x="100" y="12"/>
                      <a:pt x="100" y="12"/>
                      <a:pt x="100" y="12"/>
                    </a:cubicBezTo>
                    <a:cubicBezTo>
                      <a:pt x="100" y="12"/>
                      <a:pt x="100" y="11"/>
                      <a:pt x="99" y="11"/>
                    </a:cubicBezTo>
                    <a:cubicBezTo>
                      <a:pt x="99" y="11"/>
                      <a:pt x="99" y="11"/>
                      <a:pt x="99" y="11"/>
                    </a:cubicBezTo>
                    <a:cubicBezTo>
                      <a:pt x="99" y="11"/>
                      <a:pt x="99" y="11"/>
                      <a:pt x="99" y="11"/>
                    </a:cubicBezTo>
                    <a:cubicBezTo>
                      <a:pt x="99" y="10"/>
                      <a:pt x="99" y="10"/>
                      <a:pt x="99" y="10"/>
                    </a:cubicBezTo>
                    <a:cubicBezTo>
                      <a:pt x="99" y="10"/>
                      <a:pt x="98" y="10"/>
                      <a:pt x="98" y="10"/>
                    </a:cubicBezTo>
                    <a:cubicBezTo>
                      <a:pt x="98" y="9"/>
                      <a:pt x="98" y="9"/>
                      <a:pt x="98" y="9"/>
                    </a:cubicBezTo>
                    <a:cubicBezTo>
                      <a:pt x="98" y="9"/>
                      <a:pt x="98" y="8"/>
                      <a:pt x="98" y="8"/>
                    </a:cubicBezTo>
                    <a:cubicBezTo>
                      <a:pt x="98" y="8"/>
                      <a:pt x="98" y="8"/>
                      <a:pt x="98" y="8"/>
                    </a:cubicBezTo>
                    <a:cubicBezTo>
                      <a:pt x="98" y="7"/>
                      <a:pt x="98" y="7"/>
                      <a:pt x="98" y="7"/>
                    </a:cubicBezTo>
                    <a:cubicBezTo>
                      <a:pt x="98" y="7"/>
                      <a:pt x="98" y="7"/>
                      <a:pt x="98" y="7"/>
                    </a:cubicBezTo>
                    <a:cubicBezTo>
                      <a:pt x="98" y="7"/>
                      <a:pt x="98" y="7"/>
                      <a:pt x="98" y="7"/>
                    </a:cubicBezTo>
                    <a:cubicBezTo>
                      <a:pt x="98" y="7"/>
                      <a:pt x="98" y="7"/>
                      <a:pt x="98" y="7"/>
                    </a:cubicBezTo>
                    <a:cubicBezTo>
                      <a:pt x="98" y="7"/>
                      <a:pt x="98" y="7"/>
                      <a:pt x="98" y="6"/>
                    </a:cubicBezTo>
                    <a:cubicBezTo>
                      <a:pt x="98" y="6"/>
                      <a:pt x="98" y="6"/>
                      <a:pt x="98" y="6"/>
                    </a:cubicBezTo>
                    <a:cubicBezTo>
                      <a:pt x="98" y="6"/>
                      <a:pt x="98" y="6"/>
                      <a:pt x="98" y="6"/>
                    </a:cubicBezTo>
                    <a:cubicBezTo>
                      <a:pt x="98" y="6"/>
                      <a:pt x="98" y="6"/>
                      <a:pt x="98" y="6"/>
                    </a:cubicBezTo>
                    <a:cubicBezTo>
                      <a:pt x="98" y="5"/>
                      <a:pt x="98" y="5"/>
                      <a:pt x="98" y="4"/>
                    </a:cubicBezTo>
                    <a:cubicBezTo>
                      <a:pt x="98" y="4"/>
                      <a:pt x="98" y="4"/>
                      <a:pt x="98" y="3"/>
                    </a:cubicBezTo>
                    <a:cubicBezTo>
                      <a:pt x="97" y="3"/>
                      <a:pt x="97" y="2"/>
                      <a:pt x="97" y="2"/>
                    </a:cubicBezTo>
                    <a:cubicBezTo>
                      <a:pt x="97" y="2"/>
                      <a:pt x="97" y="1"/>
                      <a:pt x="97" y="1"/>
                    </a:cubicBezTo>
                    <a:cubicBezTo>
                      <a:pt x="97" y="1"/>
                      <a:pt x="96" y="1"/>
                      <a:pt x="96" y="1"/>
                    </a:cubicBezTo>
                    <a:cubicBezTo>
                      <a:pt x="96" y="1"/>
                      <a:pt x="96" y="0"/>
                      <a:pt x="95" y="0"/>
                    </a:cubicBezTo>
                    <a:cubicBezTo>
                      <a:pt x="95" y="0"/>
                      <a:pt x="95" y="0"/>
                      <a:pt x="94" y="0"/>
                    </a:cubicBezTo>
                    <a:cubicBezTo>
                      <a:pt x="94" y="0"/>
                      <a:pt x="94" y="0"/>
                      <a:pt x="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8" name="Freeform 162">
                <a:extLst>
                  <a:ext uri="{FF2B5EF4-FFF2-40B4-BE49-F238E27FC236}">
                    <a16:creationId xmlns:a16="http://schemas.microsoft.com/office/drawing/2014/main" id="{22BC76FB-BB58-6E45-BFDA-33378E345329}"/>
                  </a:ext>
                </a:extLst>
              </p:cNvPr>
              <p:cNvSpPr>
                <a:spLocks noEditPoints="1"/>
              </p:cNvSpPr>
              <p:nvPr/>
            </p:nvSpPr>
            <p:spPr bwMode="auto">
              <a:xfrm>
                <a:off x="3917" y="723"/>
                <a:ext cx="143" cy="90"/>
              </a:xfrm>
              <a:custGeom>
                <a:avLst/>
                <a:gdLst>
                  <a:gd name="T0" fmla="*/ 132 w 134"/>
                  <a:gd name="T1" fmla="*/ 54 h 84"/>
                  <a:gd name="T2" fmla="*/ 132 w 134"/>
                  <a:gd name="T3" fmla="*/ 54 h 84"/>
                  <a:gd name="T4" fmla="*/ 132 w 134"/>
                  <a:gd name="T5" fmla="*/ 53 h 84"/>
                  <a:gd name="T6" fmla="*/ 15 w 134"/>
                  <a:gd name="T7" fmla="*/ 19 h 84"/>
                  <a:gd name="T8" fmla="*/ 4 w 134"/>
                  <a:gd name="T9" fmla="*/ 29 h 84"/>
                  <a:gd name="T10" fmla="*/ 4 w 134"/>
                  <a:gd name="T11" fmla="*/ 35 h 84"/>
                  <a:gd name="T12" fmla="*/ 1 w 134"/>
                  <a:gd name="T13" fmla="*/ 39 h 84"/>
                  <a:gd name="T14" fmla="*/ 1 w 134"/>
                  <a:gd name="T15" fmla="*/ 40 h 84"/>
                  <a:gd name="T16" fmla="*/ 1 w 134"/>
                  <a:gd name="T17" fmla="*/ 41 h 84"/>
                  <a:gd name="T18" fmla="*/ 0 w 134"/>
                  <a:gd name="T19" fmla="*/ 41 h 84"/>
                  <a:gd name="T20" fmla="*/ 0 w 134"/>
                  <a:gd name="T21" fmla="*/ 42 h 84"/>
                  <a:gd name="T22" fmla="*/ 1 w 134"/>
                  <a:gd name="T23" fmla="*/ 43 h 84"/>
                  <a:gd name="T24" fmla="*/ 4 w 134"/>
                  <a:gd name="T25" fmla="*/ 46 h 84"/>
                  <a:gd name="T26" fmla="*/ 5 w 134"/>
                  <a:gd name="T27" fmla="*/ 46 h 84"/>
                  <a:gd name="T28" fmla="*/ 10 w 134"/>
                  <a:gd name="T29" fmla="*/ 47 h 84"/>
                  <a:gd name="T30" fmla="*/ 24 w 134"/>
                  <a:gd name="T31" fmla="*/ 50 h 84"/>
                  <a:gd name="T32" fmla="*/ 32 w 134"/>
                  <a:gd name="T33" fmla="*/ 48 h 84"/>
                  <a:gd name="T34" fmla="*/ 46 w 134"/>
                  <a:gd name="T35" fmla="*/ 42 h 84"/>
                  <a:gd name="T36" fmla="*/ 63 w 134"/>
                  <a:gd name="T37" fmla="*/ 59 h 84"/>
                  <a:gd name="T38" fmla="*/ 56 w 134"/>
                  <a:gd name="T39" fmla="*/ 66 h 84"/>
                  <a:gd name="T40" fmla="*/ 55 w 134"/>
                  <a:gd name="T41" fmla="*/ 68 h 84"/>
                  <a:gd name="T42" fmla="*/ 55 w 134"/>
                  <a:gd name="T43" fmla="*/ 76 h 84"/>
                  <a:gd name="T44" fmla="*/ 62 w 134"/>
                  <a:gd name="T45" fmla="*/ 76 h 84"/>
                  <a:gd name="T46" fmla="*/ 71 w 134"/>
                  <a:gd name="T47" fmla="*/ 64 h 84"/>
                  <a:gd name="T48" fmla="*/ 83 w 134"/>
                  <a:gd name="T49" fmla="*/ 60 h 84"/>
                  <a:gd name="T50" fmla="*/ 84 w 134"/>
                  <a:gd name="T51" fmla="*/ 66 h 84"/>
                  <a:gd name="T52" fmla="*/ 96 w 134"/>
                  <a:gd name="T53" fmla="*/ 68 h 84"/>
                  <a:gd name="T54" fmla="*/ 95 w 134"/>
                  <a:gd name="T55" fmla="*/ 78 h 84"/>
                  <a:gd name="T56" fmla="*/ 103 w 134"/>
                  <a:gd name="T57" fmla="*/ 82 h 84"/>
                  <a:gd name="T58" fmla="*/ 117 w 134"/>
                  <a:gd name="T59" fmla="*/ 78 h 84"/>
                  <a:gd name="T60" fmla="*/ 114 w 134"/>
                  <a:gd name="T61" fmla="*/ 74 h 84"/>
                  <a:gd name="T62" fmla="*/ 119 w 134"/>
                  <a:gd name="T63" fmla="*/ 61 h 84"/>
                  <a:gd name="T64" fmla="*/ 126 w 134"/>
                  <a:gd name="T65" fmla="*/ 58 h 84"/>
                  <a:gd name="T66" fmla="*/ 114 w 134"/>
                  <a:gd name="T67" fmla="*/ 75 h 84"/>
                  <a:gd name="T68" fmla="*/ 116 w 134"/>
                  <a:gd name="T69" fmla="*/ 77 h 84"/>
                  <a:gd name="T70" fmla="*/ 99 w 134"/>
                  <a:gd name="T71" fmla="*/ 83 h 84"/>
                  <a:gd name="T72" fmla="*/ 89 w 134"/>
                  <a:gd name="T73" fmla="*/ 74 h 84"/>
                  <a:gd name="T74" fmla="*/ 92 w 134"/>
                  <a:gd name="T75" fmla="*/ 65 h 84"/>
                  <a:gd name="T76" fmla="*/ 84 w 134"/>
                  <a:gd name="T77" fmla="*/ 63 h 84"/>
                  <a:gd name="T78" fmla="*/ 76 w 134"/>
                  <a:gd name="T79" fmla="*/ 60 h 84"/>
                  <a:gd name="T80" fmla="*/ 64 w 134"/>
                  <a:gd name="T81" fmla="*/ 70 h 84"/>
                  <a:gd name="T82" fmla="*/ 55 w 134"/>
                  <a:gd name="T83" fmla="*/ 75 h 84"/>
                  <a:gd name="T84" fmla="*/ 59 w 134"/>
                  <a:gd name="T85" fmla="*/ 63 h 84"/>
                  <a:gd name="T86" fmla="*/ 64 w 134"/>
                  <a:gd name="T87" fmla="*/ 59 h 84"/>
                  <a:gd name="T88" fmla="*/ 46 w 134"/>
                  <a:gd name="T89" fmla="*/ 41 h 84"/>
                  <a:gd name="T90" fmla="*/ 30 w 134"/>
                  <a:gd name="T91" fmla="*/ 47 h 84"/>
                  <a:gd name="T92" fmla="*/ 21 w 134"/>
                  <a:gd name="T93" fmla="*/ 48 h 84"/>
                  <a:gd name="T94" fmla="*/ 6 w 134"/>
                  <a:gd name="T95" fmla="*/ 45 h 84"/>
                  <a:gd name="T96" fmla="*/ 5 w 134"/>
                  <a:gd name="T97" fmla="*/ 31 h 84"/>
                  <a:gd name="T98" fmla="*/ 15 w 134"/>
                  <a:gd name="T99" fmla="*/ 20 h 84"/>
                  <a:gd name="T100" fmla="*/ 11 w 134"/>
                  <a:gd name="T101" fmla="*/ 8 h 84"/>
                  <a:gd name="T102" fmla="*/ 81 w 134"/>
                  <a:gd name="T103" fmla="*/ 3 h 84"/>
                  <a:gd name="T104" fmla="*/ 67 w 134"/>
                  <a:gd name="T105" fmla="*/ 10 h 84"/>
                  <a:gd name="T106" fmla="*/ 74 w 134"/>
                  <a:gd name="T107" fmla="*/ 3 h 84"/>
                  <a:gd name="T108" fmla="*/ 79 w 134"/>
                  <a:gd name="T109" fmla="*/ 2 h 84"/>
                  <a:gd name="T110" fmla="*/ 88 w 134"/>
                  <a:gd name="T111" fmla="*/ 0 h 84"/>
                  <a:gd name="T112" fmla="*/ 81 w 134"/>
                  <a:gd name="T113" fmla="*/ 3 h 84"/>
                  <a:gd name="T114" fmla="*/ 86 w 134"/>
                  <a:gd name="T115" fmla="*/ 0 h 84"/>
                  <a:gd name="T116" fmla="*/ 92 w 134"/>
                  <a:gd name="T117" fmla="*/ 0 h 84"/>
                  <a:gd name="T118" fmla="*/ 96 w 134"/>
                  <a:gd name="T1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84">
                    <a:moveTo>
                      <a:pt x="134" y="57"/>
                    </a:moveTo>
                    <a:cubicBezTo>
                      <a:pt x="134" y="57"/>
                      <a:pt x="134" y="57"/>
                      <a:pt x="134" y="57"/>
                    </a:cubicBezTo>
                    <a:cubicBezTo>
                      <a:pt x="134" y="57"/>
                      <a:pt x="134" y="57"/>
                      <a:pt x="134" y="57"/>
                    </a:cubicBezTo>
                    <a:cubicBezTo>
                      <a:pt x="134" y="57"/>
                      <a:pt x="134" y="57"/>
                      <a:pt x="134" y="57"/>
                    </a:cubicBezTo>
                    <a:cubicBezTo>
                      <a:pt x="133" y="57"/>
                      <a:pt x="133" y="57"/>
                      <a:pt x="133" y="57"/>
                    </a:cubicBezTo>
                    <a:cubicBezTo>
                      <a:pt x="134" y="57"/>
                      <a:pt x="134" y="57"/>
                      <a:pt x="134" y="57"/>
                    </a:cubicBezTo>
                    <a:cubicBezTo>
                      <a:pt x="134" y="57"/>
                      <a:pt x="134" y="57"/>
                      <a:pt x="134" y="57"/>
                    </a:cubicBezTo>
                    <a:moveTo>
                      <a:pt x="132" y="54"/>
                    </a:move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moveTo>
                      <a:pt x="132" y="54"/>
                    </a:move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moveTo>
                      <a:pt x="132" y="54"/>
                    </a:move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cubicBezTo>
                      <a:pt x="132" y="54"/>
                      <a:pt x="132" y="54"/>
                      <a:pt x="132" y="54"/>
                    </a:cubicBezTo>
                    <a:moveTo>
                      <a:pt x="132" y="53"/>
                    </a:move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moveTo>
                      <a:pt x="132" y="53"/>
                    </a:move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cubicBezTo>
                      <a:pt x="132" y="53"/>
                      <a:pt x="132" y="53"/>
                      <a:pt x="132" y="53"/>
                    </a:cubicBezTo>
                    <a:moveTo>
                      <a:pt x="11" y="9"/>
                    </a:moveTo>
                    <a:cubicBezTo>
                      <a:pt x="11" y="9"/>
                      <a:pt x="11" y="9"/>
                      <a:pt x="11" y="9"/>
                    </a:cubicBezTo>
                    <a:cubicBezTo>
                      <a:pt x="11" y="10"/>
                      <a:pt x="12" y="10"/>
                      <a:pt x="12" y="10"/>
                    </a:cubicBezTo>
                    <a:cubicBezTo>
                      <a:pt x="12" y="10"/>
                      <a:pt x="12" y="10"/>
                      <a:pt x="12" y="11"/>
                    </a:cubicBezTo>
                    <a:cubicBezTo>
                      <a:pt x="12" y="11"/>
                      <a:pt x="12" y="11"/>
                      <a:pt x="12" y="11"/>
                    </a:cubicBezTo>
                    <a:cubicBezTo>
                      <a:pt x="13" y="12"/>
                      <a:pt x="13" y="13"/>
                      <a:pt x="14" y="13"/>
                    </a:cubicBezTo>
                    <a:cubicBezTo>
                      <a:pt x="14" y="14"/>
                      <a:pt x="14" y="15"/>
                      <a:pt x="15" y="15"/>
                    </a:cubicBezTo>
                    <a:cubicBezTo>
                      <a:pt x="15" y="16"/>
                      <a:pt x="15" y="17"/>
                      <a:pt x="15" y="17"/>
                    </a:cubicBezTo>
                    <a:cubicBezTo>
                      <a:pt x="15" y="18"/>
                      <a:pt x="15" y="18"/>
                      <a:pt x="15" y="18"/>
                    </a:cubicBezTo>
                    <a:cubicBezTo>
                      <a:pt x="15"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20"/>
                      <a:pt x="15" y="20"/>
                    </a:cubicBezTo>
                    <a:cubicBezTo>
                      <a:pt x="14" y="20"/>
                      <a:pt x="14" y="20"/>
                      <a:pt x="14" y="20"/>
                    </a:cubicBezTo>
                    <a:cubicBezTo>
                      <a:pt x="14" y="20"/>
                      <a:pt x="14" y="20"/>
                      <a:pt x="14" y="20"/>
                    </a:cubicBezTo>
                    <a:cubicBezTo>
                      <a:pt x="13" y="20"/>
                      <a:pt x="13" y="20"/>
                      <a:pt x="13" y="20"/>
                    </a:cubicBezTo>
                    <a:cubicBezTo>
                      <a:pt x="13" y="21"/>
                      <a:pt x="13" y="21"/>
                      <a:pt x="13" y="21"/>
                    </a:cubicBezTo>
                    <a:cubicBezTo>
                      <a:pt x="12" y="21"/>
                      <a:pt x="12" y="21"/>
                      <a:pt x="12" y="21"/>
                    </a:cubicBezTo>
                    <a:cubicBezTo>
                      <a:pt x="12" y="21"/>
                      <a:pt x="12" y="21"/>
                      <a:pt x="12" y="22"/>
                    </a:cubicBezTo>
                    <a:cubicBezTo>
                      <a:pt x="12" y="22"/>
                      <a:pt x="12" y="22"/>
                      <a:pt x="11" y="22"/>
                    </a:cubicBezTo>
                    <a:cubicBezTo>
                      <a:pt x="11" y="22"/>
                      <a:pt x="11" y="22"/>
                      <a:pt x="11" y="23"/>
                    </a:cubicBezTo>
                    <a:cubicBezTo>
                      <a:pt x="10" y="23"/>
                      <a:pt x="10" y="23"/>
                      <a:pt x="10" y="23"/>
                    </a:cubicBezTo>
                    <a:cubicBezTo>
                      <a:pt x="10" y="24"/>
                      <a:pt x="9" y="24"/>
                      <a:pt x="9" y="24"/>
                    </a:cubicBezTo>
                    <a:cubicBezTo>
                      <a:pt x="8" y="25"/>
                      <a:pt x="7" y="26"/>
                      <a:pt x="7" y="26"/>
                    </a:cubicBezTo>
                    <a:cubicBezTo>
                      <a:pt x="6" y="27"/>
                      <a:pt x="6" y="28"/>
                      <a:pt x="5" y="28"/>
                    </a:cubicBezTo>
                    <a:cubicBezTo>
                      <a:pt x="5" y="28"/>
                      <a:pt x="4" y="29"/>
                      <a:pt x="4" y="29"/>
                    </a:cubicBezTo>
                    <a:cubicBezTo>
                      <a:pt x="4" y="29"/>
                      <a:pt x="4" y="29"/>
                      <a:pt x="4" y="30"/>
                    </a:cubicBezTo>
                    <a:cubicBezTo>
                      <a:pt x="4" y="30"/>
                      <a:pt x="4" y="30"/>
                      <a:pt x="4" y="30"/>
                    </a:cubicBezTo>
                    <a:cubicBezTo>
                      <a:pt x="4" y="30"/>
                      <a:pt x="4" y="30"/>
                      <a:pt x="4" y="30"/>
                    </a:cubicBezTo>
                    <a:cubicBezTo>
                      <a:pt x="4" y="31"/>
                      <a:pt x="4" y="31"/>
                      <a:pt x="4" y="31"/>
                    </a:cubicBezTo>
                    <a:cubicBezTo>
                      <a:pt x="4" y="31"/>
                      <a:pt x="4" y="31"/>
                      <a:pt x="4" y="32"/>
                    </a:cubicBezTo>
                    <a:cubicBezTo>
                      <a:pt x="4" y="32"/>
                      <a:pt x="4" y="32"/>
                      <a:pt x="4" y="32"/>
                    </a:cubicBezTo>
                    <a:cubicBezTo>
                      <a:pt x="4" y="32"/>
                      <a:pt x="4" y="32"/>
                      <a:pt x="4" y="32"/>
                    </a:cubicBezTo>
                    <a:cubicBezTo>
                      <a:pt x="4" y="33"/>
                      <a:pt x="4" y="33"/>
                      <a:pt x="4" y="33"/>
                    </a:cubicBezTo>
                    <a:cubicBezTo>
                      <a:pt x="4" y="33"/>
                      <a:pt x="4" y="33"/>
                      <a:pt x="4" y="33"/>
                    </a:cubicBezTo>
                    <a:cubicBezTo>
                      <a:pt x="4" y="34"/>
                      <a:pt x="4" y="34"/>
                      <a:pt x="4" y="34"/>
                    </a:cubicBezTo>
                    <a:cubicBezTo>
                      <a:pt x="4" y="34"/>
                      <a:pt x="4" y="34"/>
                      <a:pt x="4" y="34"/>
                    </a:cubicBezTo>
                    <a:cubicBezTo>
                      <a:pt x="4" y="34"/>
                      <a:pt x="4" y="34"/>
                      <a:pt x="4" y="34"/>
                    </a:cubicBezTo>
                    <a:cubicBezTo>
                      <a:pt x="4" y="34"/>
                      <a:pt x="4" y="34"/>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3" y="36"/>
                      <a:pt x="3" y="36"/>
                    </a:cubicBezTo>
                    <a:cubicBezTo>
                      <a:pt x="3" y="36"/>
                      <a:pt x="3" y="37"/>
                      <a:pt x="2" y="37"/>
                    </a:cubicBezTo>
                    <a:cubicBezTo>
                      <a:pt x="2" y="37"/>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4"/>
                      <a:pt x="1" y="44"/>
                    </a:cubicBezTo>
                    <a:cubicBezTo>
                      <a:pt x="2" y="44"/>
                      <a:pt x="2" y="44"/>
                      <a:pt x="2" y="44"/>
                    </a:cubicBezTo>
                    <a:cubicBezTo>
                      <a:pt x="2" y="44"/>
                      <a:pt x="2" y="44"/>
                      <a:pt x="2" y="44"/>
                    </a:cubicBezTo>
                    <a:cubicBezTo>
                      <a:pt x="2" y="44"/>
                      <a:pt x="2" y="45"/>
                      <a:pt x="2" y="45"/>
                    </a:cubicBezTo>
                    <a:cubicBezTo>
                      <a:pt x="2" y="45"/>
                      <a:pt x="2" y="45"/>
                      <a:pt x="2" y="45"/>
                    </a:cubicBezTo>
                    <a:cubicBezTo>
                      <a:pt x="2" y="45"/>
                      <a:pt x="2" y="45"/>
                      <a:pt x="2" y="45"/>
                    </a:cubicBezTo>
                    <a:cubicBezTo>
                      <a:pt x="2" y="45"/>
                      <a:pt x="2" y="45"/>
                      <a:pt x="2" y="45"/>
                    </a:cubicBezTo>
                    <a:cubicBezTo>
                      <a:pt x="2" y="45"/>
                      <a:pt x="2" y="45"/>
                      <a:pt x="2" y="45"/>
                    </a:cubicBezTo>
                    <a:cubicBezTo>
                      <a:pt x="3" y="45"/>
                      <a:pt x="3" y="45"/>
                      <a:pt x="3" y="45"/>
                    </a:cubicBezTo>
                    <a:cubicBezTo>
                      <a:pt x="3" y="45"/>
                      <a:pt x="3" y="45"/>
                      <a:pt x="3" y="45"/>
                    </a:cubicBezTo>
                    <a:cubicBezTo>
                      <a:pt x="3" y="45"/>
                      <a:pt x="4" y="45"/>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8" y="47"/>
                      <a:pt x="8" y="47"/>
                    </a:cubicBezTo>
                    <a:cubicBezTo>
                      <a:pt x="8" y="47"/>
                      <a:pt x="8" y="47"/>
                      <a:pt x="8"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10" y="47"/>
                      <a:pt x="10" y="47"/>
                    </a:cubicBezTo>
                    <a:cubicBezTo>
                      <a:pt x="10" y="47"/>
                      <a:pt x="10" y="47"/>
                      <a:pt x="11" y="47"/>
                    </a:cubicBezTo>
                    <a:cubicBezTo>
                      <a:pt x="11" y="47"/>
                      <a:pt x="11" y="47"/>
                      <a:pt x="12" y="47"/>
                    </a:cubicBezTo>
                    <a:cubicBezTo>
                      <a:pt x="12" y="47"/>
                      <a:pt x="12" y="47"/>
                      <a:pt x="13" y="47"/>
                    </a:cubicBezTo>
                    <a:cubicBezTo>
                      <a:pt x="13" y="47"/>
                      <a:pt x="14" y="47"/>
                      <a:pt x="14" y="47"/>
                    </a:cubicBezTo>
                    <a:cubicBezTo>
                      <a:pt x="15" y="48"/>
                      <a:pt x="15" y="48"/>
                      <a:pt x="15" y="48"/>
                    </a:cubicBezTo>
                    <a:cubicBezTo>
                      <a:pt x="16" y="48"/>
                      <a:pt x="16" y="48"/>
                      <a:pt x="17" y="48"/>
                    </a:cubicBezTo>
                    <a:cubicBezTo>
                      <a:pt x="17" y="48"/>
                      <a:pt x="17" y="48"/>
                      <a:pt x="18" y="48"/>
                    </a:cubicBezTo>
                    <a:cubicBezTo>
                      <a:pt x="18" y="48"/>
                      <a:pt x="19" y="48"/>
                      <a:pt x="19" y="48"/>
                    </a:cubicBezTo>
                    <a:cubicBezTo>
                      <a:pt x="19" y="48"/>
                      <a:pt x="20" y="48"/>
                      <a:pt x="20" y="48"/>
                    </a:cubicBezTo>
                    <a:cubicBezTo>
                      <a:pt x="21" y="49"/>
                      <a:pt x="21" y="49"/>
                      <a:pt x="21" y="49"/>
                    </a:cubicBezTo>
                    <a:cubicBezTo>
                      <a:pt x="22" y="49"/>
                      <a:pt x="22" y="49"/>
                      <a:pt x="22" y="49"/>
                    </a:cubicBezTo>
                    <a:cubicBezTo>
                      <a:pt x="22" y="49"/>
                      <a:pt x="22" y="49"/>
                      <a:pt x="22" y="50"/>
                    </a:cubicBezTo>
                    <a:cubicBezTo>
                      <a:pt x="23" y="50"/>
                      <a:pt x="23" y="50"/>
                      <a:pt x="23" y="50"/>
                    </a:cubicBezTo>
                    <a:cubicBezTo>
                      <a:pt x="23" y="50"/>
                      <a:pt x="23" y="50"/>
                      <a:pt x="23" y="50"/>
                    </a:cubicBezTo>
                    <a:cubicBezTo>
                      <a:pt x="23" y="50"/>
                      <a:pt x="23" y="50"/>
                      <a:pt x="23" y="50"/>
                    </a:cubicBezTo>
                    <a:cubicBezTo>
                      <a:pt x="24" y="50"/>
                      <a:pt x="24" y="50"/>
                      <a:pt x="24" y="50"/>
                    </a:cubicBezTo>
                    <a:cubicBezTo>
                      <a:pt x="25" y="50"/>
                      <a:pt x="25" y="50"/>
                      <a:pt x="25" y="49"/>
                    </a:cubicBezTo>
                    <a:cubicBezTo>
                      <a:pt x="25" y="49"/>
                      <a:pt x="26" y="49"/>
                      <a:pt x="26" y="49"/>
                    </a:cubicBezTo>
                    <a:cubicBezTo>
                      <a:pt x="26" y="49"/>
                      <a:pt x="26" y="49"/>
                      <a:pt x="27" y="48"/>
                    </a:cubicBezTo>
                    <a:cubicBezTo>
                      <a:pt x="27" y="48"/>
                      <a:pt x="27" y="48"/>
                      <a:pt x="27" y="48"/>
                    </a:cubicBezTo>
                    <a:cubicBezTo>
                      <a:pt x="27" y="48"/>
                      <a:pt x="27" y="48"/>
                      <a:pt x="27" y="48"/>
                    </a:cubicBezTo>
                    <a:cubicBezTo>
                      <a:pt x="27" y="48"/>
                      <a:pt x="27" y="48"/>
                      <a:pt x="28" y="48"/>
                    </a:cubicBezTo>
                    <a:cubicBezTo>
                      <a:pt x="28" y="48"/>
                      <a:pt x="28" y="48"/>
                      <a:pt x="28" y="48"/>
                    </a:cubicBezTo>
                    <a:cubicBezTo>
                      <a:pt x="28" y="48"/>
                      <a:pt x="28" y="48"/>
                      <a:pt x="28" y="48"/>
                    </a:cubicBezTo>
                    <a:cubicBezTo>
                      <a:pt x="28" y="48"/>
                      <a:pt x="29" y="48"/>
                      <a:pt x="29" y="48"/>
                    </a:cubicBezTo>
                    <a:cubicBezTo>
                      <a:pt x="29" y="48"/>
                      <a:pt x="29" y="48"/>
                      <a:pt x="29" y="48"/>
                    </a:cubicBezTo>
                    <a:cubicBezTo>
                      <a:pt x="29" y="48"/>
                      <a:pt x="29" y="48"/>
                      <a:pt x="29" y="48"/>
                    </a:cubicBezTo>
                    <a:cubicBezTo>
                      <a:pt x="29" y="48"/>
                      <a:pt x="29" y="48"/>
                      <a:pt x="29" y="48"/>
                    </a:cubicBezTo>
                    <a:cubicBezTo>
                      <a:pt x="30" y="48"/>
                      <a:pt x="30" y="48"/>
                      <a:pt x="30" y="48"/>
                    </a:cubicBezTo>
                    <a:cubicBezTo>
                      <a:pt x="30" y="48"/>
                      <a:pt x="30" y="48"/>
                      <a:pt x="30" y="48"/>
                    </a:cubicBezTo>
                    <a:cubicBezTo>
                      <a:pt x="30" y="48"/>
                      <a:pt x="30" y="48"/>
                      <a:pt x="30" y="48"/>
                    </a:cubicBezTo>
                    <a:cubicBezTo>
                      <a:pt x="31" y="48"/>
                      <a:pt x="31" y="48"/>
                      <a:pt x="32" y="48"/>
                    </a:cubicBezTo>
                    <a:cubicBezTo>
                      <a:pt x="32" y="48"/>
                      <a:pt x="33" y="47"/>
                      <a:pt x="33" y="47"/>
                    </a:cubicBezTo>
                    <a:cubicBezTo>
                      <a:pt x="34" y="47"/>
                      <a:pt x="34" y="47"/>
                      <a:pt x="35" y="46"/>
                    </a:cubicBezTo>
                    <a:cubicBezTo>
                      <a:pt x="35" y="46"/>
                      <a:pt x="35" y="46"/>
                      <a:pt x="36" y="45"/>
                    </a:cubicBezTo>
                    <a:cubicBezTo>
                      <a:pt x="36" y="45"/>
                      <a:pt x="36" y="45"/>
                      <a:pt x="36" y="45"/>
                    </a:cubicBezTo>
                    <a:cubicBezTo>
                      <a:pt x="36" y="45"/>
                      <a:pt x="36" y="45"/>
                      <a:pt x="37" y="45"/>
                    </a:cubicBezTo>
                    <a:cubicBezTo>
                      <a:pt x="37" y="44"/>
                      <a:pt x="37" y="44"/>
                      <a:pt x="38" y="44"/>
                    </a:cubicBezTo>
                    <a:cubicBezTo>
                      <a:pt x="38" y="44"/>
                      <a:pt x="38" y="44"/>
                      <a:pt x="39" y="44"/>
                    </a:cubicBezTo>
                    <a:cubicBezTo>
                      <a:pt x="39" y="44"/>
                      <a:pt x="39" y="44"/>
                      <a:pt x="40" y="44"/>
                    </a:cubicBezTo>
                    <a:cubicBezTo>
                      <a:pt x="40" y="43"/>
                      <a:pt x="40" y="43"/>
                      <a:pt x="40" y="43"/>
                    </a:cubicBezTo>
                    <a:cubicBezTo>
                      <a:pt x="41" y="43"/>
                      <a:pt x="41" y="43"/>
                      <a:pt x="41" y="43"/>
                    </a:cubicBezTo>
                    <a:cubicBezTo>
                      <a:pt x="42" y="43"/>
                      <a:pt x="42" y="43"/>
                      <a:pt x="42" y="43"/>
                    </a:cubicBezTo>
                    <a:cubicBezTo>
                      <a:pt x="42" y="43"/>
                      <a:pt x="43" y="43"/>
                      <a:pt x="43" y="43"/>
                    </a:cubicBezTo>
                    <a:cubicBezTo>
                      <a:pt x="43" y="43"/>
                      <a:pt x="44" y="42"/>
                      <a:pt x="44" y="42"/>
                    </a:cubicBezTo>
                    <a:cubicBezTo>
                      <a:pt x="44" y="42"/>
                      <a:pt x="45" y="42"/>
                      <a:pt x="45" y="42"/>
                    </a:cubicBezTo>
                    <a:cubicBezTo>
                      <a:pt x="45" y="42"/>
                      <a:pt x="45" y="42"/>
                      <a:pt x="45" y="42"/>
                    </a:cubicBezTo>
                    <a:cubicBezTo>
                      <a:pt x="46" y="42"/>
                      <a:pt x="46" y="42"/>
                      <a:pt x="46" y="42"/>
                    </a:cubicBezTo>
                    <a:cubicBezTo>
                      <a:pt x="46" y="42"/>
                      <a:pt x="47" y="43"/>
                      <a:pt x="47" y="43"/>
                    </a:cubicBezTo>
                    <a:cubicBezTo>
                      <a:pt x="47" y="43"/>
                      <a:pt x="47" y="43"/>
                      <a:pt x="48" y="43"/>
                    </a:cubicBezTo>
                    <a:cubicBezTo>
                      <a:pt x="48" y="44"/>
                      <a:pt x="48" y="44"/>
                      <a:pt x="49" y="44"/>
                    </a:cubicBezTo>
                    <a:cubicBezTo>
                      <a:pt x="49" y="44"/>
                      <a:pt x="49" y="44"/>
                      <a:pt x="50" y="45"/>
                    </a:cubicBezTo>
                    <a:cubicBezTo>
                      <a:pt x="50" y="45"/>
                      <a:pt x="50" y="45"/>
                      <a:pt x="50" y="45"/>
                    </a:cubicBezTo>
                    <a:cubicBezTo>
                      <a:pt x="51" y="45"/>
                      <a:pt x="51" y="46"/>
                      <a:pt x="51" y="46"/>
                    </a:cubicBezTo>
                    <a:cubicBezTo>
                      <a:pt x="51" y="46"/>
                      <a:pt x="52" y="46"/>
                      <a:pt x="52" y="46"/>
                    </a:cubicBezTo>
                    <a:cubicBezTo>
                      <a:pt x="52" y="46"/>
                      <a:pt x="53" y="46"/>
                      <a:pt x="53" y="46"/>
                    </a:cubicBezTo>
                    <a:cubicBezTo>
                      <a:pt x="54" y="46"/>
                      <a:pt x="54" y="46"/>
                      <a:pt x="55" y="47"/>
                    </a:cubicBezTo>
                    <a:cubicBezTo>
                      <a:pt x="55" y="47"/>
                      <a:pt x="56" y="47"/>
                      <a:pt x="56" y="48"/>
                    </a:cubicBezTo>
                    <a:cubicBezTo>
                      <a:pt x="57" y="48"/>
                      <a:pt x="57" y="49"/>
                      <a:pt x="57" y="50"/>
                    </a:cubicBezTo>
                    <a:cubicBezTo>
                      <a:pt x="58" y="51"/>
                      <a:pt x="58" y="51"/>
                      <a:pt x="58" y="52"/>
                    </a:cubicBezTo>
                    <a:cubicBezTo>
                      <a:pt x="59" y="53"/>
                      <a:pt x="59" y="54"/>
                      <a:pt x="60" y="55"/>
                    </a:cubicBezTo>
                    <a:cubicBezTo>
                      <a:pt x="60" y="56"/>
                      <a:pt x="61" y="56"/>
                      <a:pt x="61" y="57"/>
                    </a:cubicBezTo>
                    <a:cubicBezTo>
                      <a:pt x="62" y="57"/>
                      <a:pt x="62" y="58"/>
                      <a:pt x="63" y="58"/>
                    </a:cubicBezTo>
                    <a:cubicBezTo>
                      <a:pt x="63" y="59"/>
                      <a:pt x="63" y="59"/>
                      <a:pt x="63" y="59"/>
                    </a:cubicBezTo>
                    <a:cubicBezTo>
                      <a:pt x="64" y="60"/>
                      <a:pt x="64" y="60"/>
                      <a:pt x="64" y="61"/>
                    </a:cubicBezTo>
                    <a:cubicBezTo>
                      <a:pt x="64" y="61"/>
                      <a:pt x="64" y="62"/>
                      <a:pt x="64" y="62"/>
                    </a:cubicBezTo>
                    <a:cubicBezTo>
                      <a:pt x="65" y="63"/>
                      <a:pt x="65" y="63"/>
                      <a:pt x="65" y="63"/>
                    </a:cubicBezTo>
                    <a:cubicBezTo>
                      <a:pt x="64" y="63"/>
                      <a:pt x="64" y="63"/>
                      <a:pt x="64" y="63"/>
                    </a:cubicBezTo>
                    <a:cubicBezTo>
                      <a:pt x="64" y="63"/>
                      <a:pt x="64" y="63"/>
                      <a:pt x="64" y="63"/>
                    </a:cubicBezTo>
                    <a:cubicBezTo>
                      <a:pt x="63" y="63"/>
                      <a:pt x="63" y="63"/>
                      <a:pt x="63" y="63"/>
                    </a:cubicBezTo>
                    <a:cubicBezTo>
                      <a:pt x="63" y="63"/>
                      <a:pt x="62" y="63"/>
                      <a:pt x="62" y="63"/>
                    </a:cubicBezTo>
                    <a:cubicBezTo>
                      <a:pt x="62" y="63"/>
                      <a:pt x="62" y="62"/>
                      <a:pt x="61" y="62"/>
                    </a:cubicBezTo>
                    <a:cubicBezTo>
                      <a:pt x="61" y="62"/>
                      <a:pt x="61" y="62"/>
                      <a:pt x="61" y="62"/>
                    </a:cubicBezTo>
                    <a:cubicBezTo>
                      <a:pt x="61" y="62"/>
                      <a:pt x="60" y="62"/>
                      <a:pt x="60" y="62"/>
                    </a:cubicBezTo>
                    <a:cubicBezTo>
                      <a:pt x="60" y="62"/>
                      <a:pt x="60" y="62"/>
                      <a:pt x="60" y="62"/>
                    </a:cubicBezTo>
                    <a:cubicBezTo>
                      <a:pt x="59" y="62"/>
                      <a:pt x="59" y="62"/>
                      <a:pt x="59" y="62"/>
                    </a:cubicBezTo>
                    <a:cubicBezTo>
                      <a:pt x="58" y="62"/>
                      <a:pt x="58" y="62"/>
                      <a:pt x="58" y="62"/>
                    </a:cubicBezTo>
                    <a:cubicBezTo>
                      <a:pt x="57" y="62"/>
                      <a:pt x="57" y="62"/>
                      <a:pt x="57" y="63"/>
                    </a:cubicBezTo>
                    <a:cubicBezTo>
                      <a:pt x="56" y="63"/>
                      <a:pt x="56" y="63"/>
                      <a:pt x="56" y="64"/>
                    </a:cubicBezTo>
                    <a:cubicBezTo>
                      <a:pt x="56" y="64"/>
                      <a:pt x="56" y="65"/>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7"/>
                      <a:pt x="56" y="67"/>
                    </a:cubicBezTo>
                    <a:cubicBezTo>
                      <a:pt x="56" y="67"/>
                      <a:pt x="55" y="67"/>
                      <a:pt x="55" y="67"/>
                    </a:cubicBezTo>
                    <a:cubicBezTo>
                      <a:pt x="55" y="67"/>
                      <a:pt x="55" y="67"/>
                      <a:pt x="55" y="67"/>
                    </a:cubicBezTo>
                    <a:cubicBezTo>
                      <a:pt x="55" y="68"/>
                      <a:pt x="55" y="68"/>
                      <a:pt x="55" y="68"/>
                    </a:cubicBezTo>
                    <a:cubicBezTo>
                      <a:pt x="55" y="68"/>
                      <a:pt x="54" y="69"/>
                      <a:pt x="54" y="69"/>
                    </a:cubicBezTo>
                    <a:cubicBezTo>
                      <a:pt x="54" y="69"/>
                      <a:pt x="54" y="70"/>
                      <a:pt x="53" y="70"/>
                    </a:cubicBezTo>
                    <a:cubicBezTo>
                      <a:pt x="53" y="70"/>
                      <a:pt x="53" y="71"/>
                      <a:pt x="53" y="71"/>
                    </a:cubicBezTo>
                    <a:cubicBezTo>
                      <a:pt x="52" y="72"/>
                      <a:pt x="52" y="72"/>
                      <a:pt x="51" y="73"/>
                    </a:cubicBezTo>
                    <a:cubicBezTo>
                      <a:pt x="51" y="73"/>
                      <a:pt x="51" y="73"/>
                      <a:pt x="51" y="73"/>
                    </a:cubicBezTo>
                    <a:cubicBezTo>
                      <a:pt x="51" y="73"/>
                      <a:pt x="51" y="73"/>
                      <a:pt x="51" y="73"/>
                    </a:cubicBezTo>
                    <a:cubicBezTo>
                      <a:pt x="51" y="73"/>
                      <a:pt x="51" y="73"/>
                      <a:pt x="51" y="73"/>
                    </a:cubicBezTo>
                    <a:cubicBezTo>
                      <a:pt x="51" y="73"/>
                      <a:pt x="51" y="73"/>
                      <a:pt x="51" y="73"/>
                    </a:cubicBezTo>
                    <a:cubicBezTo>
                      <a:pt x="51" y="73"/>
                      <a:pt x="51" y="73"/>
                      <a:pt x="51" y="73"/>
                    </a:cubicBezTo>
                    <a:cubicBezTo>
                      <a:pt x="51" y="73"/>
                      <a:pt x="51" y="73"/>
                      <a:pt x="51" y="73"/>
                    </a:cubicBezTo>
                    <a:cubicBezTo>
                      <a:pt x="51" y="74"/>
                      <a:pt x="51" y="74"/>
                      <a:pt x="51" y="74"/>
                    </a:cubicBezTo>
                    <a:cubicBezTo>
                      <a:pt x="51" y="75"/>
                      <a:pt x="51" y="75"/>
                      <a:pt x="51" y="75"/>
                    </a:cubicBezTo>
                    <a:cubicBezTo>
                      <a:pt x="52" y="75"/>
                      <a:pt x="52" y="75"/>
                      <a:pt x="53" y="76"/>
                    </a:cubicBezTo>
                    <a:cubicBezTo>
                      <a:pt x="53" y="76"/>
                      <a:pt x="53" y="76"/>
                      <a:pt x="54" y="76"/>
                    </a:cubicBezTo>
                    <a:cubicBezTo>
                      <a:pt x="54" y="76"/>
                      <a:pt x="54" y="76"/>
                      <a:pt x="54" y="76"/>
                    </a:cubicBezTo>
                    <a:cubicBezTo>
                      <a:pt x="55" y="76"/>
                      <a:pt x="55" y="76"/>
                      <a:pt x="55" y="76"/>
                    </a:cubicBezTo>
                    <a:cubicBezTo>
                      <a:pt x="55" y="76"/>
                      <a:pt x="55" y="76"/>
                      <a:pt x="55" y="76"/>
                    </a:cubicBezTo>
                    <a:cubicBezTo>
                      <a:pt x="55" y="76"/>
                      <a:pt x="55" y="76"/>
                      <a:pt x="56" y="76"/>
                    </a:cubicBezTo>
                    <a:cubicBezTo>
                      <a:pt x="56" y="76"/>
                      <a:pt x="56" y="76"/>
                      <a:pt x="56" y="75"/>
                    </a:cubicBezTo>
                    <a:cubicBezTo>
                      <a:pt x="56" y="75"/>
                      <a:pt x="57" y="75"/>
                      <a:pt x="57" y="75"/>
                    </a:cubicBezTo>
                    <a:cubicBezTo>
                      <a:pt x="57" y="75"/>
                      <a:pt x="57" y="75"/>
                      <a:pt x="58" y="75"/>
                    </a:cubicBezTo>
                    <a:cubicBezTo>
                      <a:pt x="58" y="75"/>
                      <a:pt x="58" y="74"/>
                      <a:pt x="58" y="74"/>
                    </a:cubicBezTo>
                    <a:cubicBezTo>
                      <a:pt x="58" y="74"/>
                      <a:pt x="59" y="74"/>
                      <a:pt x="59" y="74"/>
                    </a:cubicBezTo>
                    <a:cubicBezTo>
                      <a:pt x="59" y="74"/>
                      <a:pt x="59" y="74"/>
                      <a:pt x="59" y="74"/>
                    </a:cubicBezTo>
                    <a:cubicBezTo>
                      <a:pt x="59" y="74"/>
                      <a:pt x="59" y="74"/>
                      <a:pt x="59" y="74"/>
                    </a:cubicBezTo>
                    <a:cubicBezTo>
                      <a:pt x="59" y="74"/>
                      <a:pt x="59" y="74"/>
                      <a:pt x="59" y="74"/>
                    </a:cubicBezTo>
                    <a:cubicBezTo>
                      <a:pt x="59" y="74"/>
                      <a:pt x="59" y="74"/>
                      <a:pt x="59" y="74"/>
                    </a:cubicBezTo>
                    <a:cubicBezTo>
                      <a:pt x="59" y="74"/>
                      <a:pt x="59" y="74"/>
                      <a:pt x="59" y="74"/>
                    </a:cubicBezTo>
                    <a:cubicBezTo>
                      <a:pt x="59" y="74"/>
                      <a:pt x="59" y="74"/>
                      <a:pt x="59" y="74"/>
                    </a:cubicBezTo>
                    <a:cubicBezTo>
                      <a:pt x="60" y="74"/>
                      <a:pt x="60" y="74"/>
                      <a:pt x="60" y="74"/>
                    </a:cubicBezTo>
                    <a:cubicBezTo>
                      <a:pt x="60" y="75"/>
                      <a:pt x="60" y="75"/>
                      <a:pt x="61" y="75"/>
                    </a:cubicBezTo>
                    <a:cubicBezTo>
                      <a:pt x="61" y="75"/>
                      <a:pt x="61" y="76"/>
                      <a:pt x="62" y="76"/>
                    </a:cubicBezTo>
                    <a:cubicBezTo>
                      <a:pt x="63" y="77"/>
                      <a:pt x="63" y="77"/>
                      <a:pt x="63" y="77"/>
                    </a:cubicBezTo>
                    <a:cubicBezTo>
                      <a:pt x="63" y="77"/>
                      <a:pt x="63" y="77"/>
                      <a:pt x="63" y="77"/>
                    </a:cubicBezTo>
                    <a:cubicBezTo>
                      <a:pt x="63" y="76"/>
                      <a:pt x="63" y="76"/>
                      <a:pt x="63" y="76"/>
                    </a:cubicBezTo>
                    <a:cubicBezTo>
                      <a:pt x="63" y="75"/>
                      <a:pt x="63" y="74"/>
                      <a:pt x="63" y="74"/>
                    </a:cubicBezTo>
                    <a:cubicBezTo>
                      <a:pt x="63" y="73"/>
                      <a:pt x="63" y="73"/>
                      <a:pt x="63" y="73"/>
                    </a:cubicBezTo>
                    <a:cubicBezTo>
                      <a:pt x="63" y="72"/>
                      <a:pt x="63" y="72"/>
                      <a:pt x="64" y="72"/>
                    </a:cubicBezTo>
                    <a:cubicBezTo>
                      <a:pt x="64" y="72"/>
                      <a:pt x="64" y="71"/>
                      <a:pt x="65" y="71"/>
                    </a:cubicBezTo>
                    <a:cubicBezTo>
                      <a:pt x="65" y="71"/>
                      <a:pt x="65" y="71"/>
                      <a:pt x="65" y="71"/>
                    </a:cubicBezTo>
                    <a:cubicBezTo>
                      <a:pt x="65" y="71"/>
                      <a:pt x="66" y="71"/>
                      <a:pt x="66" y="70"/>
                    </a:cubicBezTo>
                    <a:cubicBezTo>
                      <a:pt x="66" y="70"/>
                      <a:pt x="66" y="70"/>
                      <a:pt x="66" y="70"/>
                    </a:cubicBezTo>
                    <a:cubicBezTo>
                      <a:pt x="66" y="70"/>
                      <a:pt x="66" y="70"/>
                      <a:pt x="66" y="70"/>
                    </a:cubicBezTo>
                    <a:cubicBezTo>
                      <a:pt x="67" y="70"/>
                      <a:pt x="67" y="69"/>
                      <a:pt x="68" y="69"/>
                    </a:cubicBezTo>
                    <a:cubicBezTo>
                      <a:pt x="68" y="68"/>
                      <a:pt x="68" y="68"/>
                      <a:pt x="69" y="68"/>
                    </a:cubicBezTo>
                    <a:cubicBezTo>
                      <a:pt x="69" y="67"/>
                      <a:pt x="69" y="67"/>
                      <a:pt x="69" y="66"/>
                    </a:cubicBezTo>
                    <a:cubicBezTo>
                      <a:pt x="70" y="66"/>
                      <a:pt x="70" y="66"/>
                      <a:pt x="70" y="65"/>
                    </a:cubicBezTo>
                    <a:cubicBezTo>
                      <a:pt x="70" y="65"/>
                      <a:pt x="71" y="64"/>
                      <a:pt x="71" y="64"/>
                    </a:cubicBezTo>
                    <a:cubicBezTo>
                      <a:pt x="71" y="64"/>
                      <a:pt x="71" y="63"/>
                      <a:pt x="71" y="63"/>
                    </a:cubicBezTo>
                    <a:cubicBezTo>
                      <a:pt x="72" y="63"/>
                      <a:pt x="72" y="62"/>
                      <a:pt x="72" y="62"/>
                    </a:cubicBezTo>
                    <a:cubicBezTo>
                      <a:pt x="73" y="62"/>
                      <a:pt x="73" y="62"/>
                      <a:pt x="73" y="62"/>
                    </a:cubicBezTo>
                    <a:cubicBezTo>
                      <a:pt x="74" y="62"/>
                      <a:pt x="74" y="62"/>
                      <a:pt x="74" y="61"/>
                    </a:cubicBezTo>
                    <a:cubicBezTo>
                      <a:pt x="74" y="61"/>
                      <a:pt x="75" y="61"/>
                      <a:pt x="75" y="61"/>
                    </a:cubicBezTo>
                    <a:cubicBezTo>
                      <a:pt x="75" y="61"/>
                      <a:pt x="75" y="61"/>
                      <a:pt x="75" y="61"/>
                    </a:cubicBezTo>
                    <a:cubicBezTo>
                      <a:pt x="76" y="61"/>
                      <a:pt x="76" y="61"/>
                      <a:pt x="76" y="61"/>
                    </a:cubicBezTo>
                    <a:cubicBezTo>
                      <a:pt x="76" y="61"/>
                      <a:pt x="77" y="61"/>
                      <a:pt x="77" y="61"/>
                    </a:cubicBezTo>
                    <a:cubicBezTo>
                      <a:pt x="77" y="61"/>
                      <a:pt x="78" y="60"/>
                      <a:pt x="78" y="60"/>
                    </a:cubicBezTo>
                    <a:cubicBezTo>
                      <a:pt x="78" y="60"/>
                      <a:pt x="79" y="60"/>
                      <a:pt x="79" y="60"/>
                    </a:cubicBezTo>
                    <a:cubicBezTo>
                      <a:pt x="79" y="60"/>
                      <a:pt x="80" y="60"/>
                      <a:pt x="80" y="60"/>
                    </a:cubicBezTo>
                    <a:cubicBezTo>
                      <a:pt x="80" y="60"/>
                      <a:pt x="81" y="60"/>
                      <a:pt x="81" y="60"/>
                    </a:cubicBezTo>
                    <a:cubicBezTo>
                      <a:pt x="81" y="60"/>
                      <a:pt x="81" y="60"/>
                      <a:pt x="81" y="60"/>
                    </a:cubicBezTo>
                    <a:cubicBezTo>
                      <a:pt x="81" y="60"/>
                      <a:pt x="82" y="60"/>
                      <a:pt x="82" y="60"/>
                    </a:cubicBezTo>
                    <a:cubicBezTo>
                      <a:pt x="82" y="60"/>
                      <a:pt x="82" y="60"/>
                      <a:pt x="82" y="60"/>
                    </a:cubicBezTo>
                    <a:cubicBezTo>
                      <a:pt x="83" y="60"/>
                      <a:pt x="83" y="60"/>
                      <a:pt x="83" y="60"/>
                    </a:cubicBezTo>
                    <a:cubicBezTo>
                      <a:pt x="83" y="60"/>
                      <a:pt x="83" y="61"/>
                      <a:pt x="83" y="61"/>
                    </a:cubicBezTo>
                    <a:cubicBezTo>
                      <a:pt x="84" y="61"/>
                      <a:pt x="84" y="61"/>
                      <a:pt x="84" y="61"/>
                    </a:cubicBezTo>
                    <a:cubicBezTo>
                      <a:pt x="84" y="61"/>
                      <a:pt x="84" y="61"/>
                      <a:pt x="84" y="61"/>
                    </a:cubicBezTo>
                    <a:cubicBezTo>
                      <a:pt x="84" y="61"/>
                      <a:pt x="84" y="61"/>
                      <a:pt x="84" y="61"/>
                    </a:cubicBezTo>
                    <a:cubicBezTo>
                      <a:pt x="84" y="61"/>
                      <a:pt x="84" y="61"/>
                      <a:pt x="84" y="61"/>
                    </a:cubicBezTo>
                    <a:cubicBezTo>
                      <a:pt x="83" y="61"/>
                      <a:pt x="83" y="62"/>
                      <a:pt x="83" y="62"/>
                    </a:cubicBezTo>
                    <a:cubicBezTo>
                      <a:pt x="83" y="62"/>
                      <a:pt x="83" y="62"/>
                      <a:pt x="83" y="62"/>
                    </a:cubicBezTo>
                    <a:cubicBezTo>
                      <a:pt x="83" y="62"/>
                      <a:pt x="83" y="62"/>
                      <a:pt x="83" y="63"/>
                    </a:cubicBezTo>
                    <a:cubicBezTo>
                      <a:pt x="83" y="63"/>
                      <a:pt x="82" y="63"/>
                      <a:pt x="82" y="63"/>
                    </a:cubicBezTo>
                    <a:cubicBezTo>
                      <a:pt x="82" y="63"/>
                      <a:pt x="82" y="64"/>
                      <a:pt x="82" y="64"/>
                    </a:cubicBezTo>
                    <a:cubicBezTo>
                      <a:pt x="82" y="64"/>
                      <a:pt x="82" y="64"/>
                      <a:pt x="82" y="64"/>
                    </a:cubicBezTo>
                    <a:cubicBezTo>
                      <a:pt x="82" y="64"/>
                      <a:pt x="82" y="65"/>
                      <a:pt x="82" y="65"/>
                    </a:cubicBezTo>
                    <a:cubicBezTo>
                      <a:pt x="82" y="65"/>
                      <a:pt x="82" y="65"/>
                      <a:pt x="82" y="65"/>
                    </a:cubicBezTo>
                    <a:cubicBezTo>
                      <a:pt x="83" y="65"/>
                      <a:pt x="83" y="65"/>
                      <a:pt x="83" y="65"/>
                    </a:cubicBezTo>
                    <a:cubicBezTo>
                      <a:pt x="83" y="65"/>
                      <a:pt x="83" y="66"/>
                      <a:pt x="83" y="66"/>
                    </a:cubicBezTo>
                    <a:cubicBezTo>
                      <a:pt x="84" y="66"/>
                      <a:pt x="84" y="66"/>
                      <a:pt x="84" y="66"/>
                    </a:cubicBezTo>
                    <a:cubicBezTo>
                      <a:pt x="85" y="66"/>
                      <a:pt x="85" y="66"/>
                      <a:pt x="86" y="66"/>
                    </a:cubicBezTo>
                    <a:cubicBezTo>
                      <a:pt x="86" y="66"/>
                      <a:pt x="87" y="66"/>
                      <a:pt x="87" y="66"/>
                    </a:cubicBezTo>
                    <a:cubicBezTo>
                      <a:pt x="88" y="66"/>
                      <a:pt x="88" y="66"/>
                      <a:pt x="89" y="66"/>
                    </a:cubicBezTo>
                    <a:cubicBezTo>
                      <a:pt x="89" y="66"/>
                      <a:pt x="89" y="66"/>
                      <a:pt x="89" y="66"/>
                    </a:cubicBezTo>
                    <a:cubicBezTo>
                      <a:pt x="89" y="66"/>
                      <a:pt x="90" y="66"/>
                      <a:pt x="90" y="66"/>
                    </a:cubicBezTo>
                    <a:cubicBezTo>
                      <a:pt x="90" y="66"/>
                      <a:pt x="90" y="66"/>
                      <a:pt x="90" y="66"/>
                    </a:cubicBezTo>
                    <a:cubicBezTo>
                      <a:pt x="90" y="66"/>
                      <a:pt x="90" y="66"/>
                      <a:pt x="91" y="66"/>
                    </a:cubicBezTo>
                    <a:cubicBezTo>
                      <a:pt x="91" y="66"/>
                      <a:pt x="91" y="66"/>
                      <a:pt x="91" y="66"/>
                    </a:cubicBezTo>
                    <a:cubicBezTo>
                      <a:pt x="91" y="66"/>
                      <a:pt x="91" y="66"/>
                      <a:pt x="91" y="66"/>
                    </a:cubicBezTo>
                    <a:cubicBezTo>
                      <a:pt x="91" y="66"/>
                      <a:pt x="92" y="66"/>
                      <a:pt x="92" y="66"/>
                    </a:cubicBezTo>
                    <a:cubicBezTo>
                      <a:pt x="92" y="66"/>
                      <a:pt x="92" y="66"/>
                      <a:pt x="92" y="66"/>
                    </a:cubicBezTo>
                    <a:cubicBezTo>
                      <a:pt x="92" y="66"/>
                      <a:pt x="93" y="66"/>
                      <a:pt x="93" y="66"/>
                    </a:cubicBezTo>
                    <a:cubicBezTo>
                      <a:pt x="94" y="66"/>
                      <a:pt x="94" y="66"/>
                      <a:pt x="95" y="66"/>
                    </a:cubicBezTo>
                    <a:cubicBezTo>
                      <a:pt x="95" y="67"/>
                      <a:pt x="96" y="67"/>
                      <a:pt x="96" y="67"/>
                    </a:cubicBezTo>
                    <a:cubicBezTo>
                      <a:pt x="96" y="67"/>
                      <a:pt x="97" y="67"/>
                      <a:pt x="97" y="67"/>
                    </a:cubicBezTo>
                    <a:cubicBezTo>
                      <a:pt x="97" y="67"/>
                      <a:pt x="96" y="68"/>
                      <a:pt x="96" y="68"/>
                    </a:cubicBezTo>
                    <a:cubicBezTo>
                      <a:pt x="96" y="68"/>
                      <a:pt x="95" y="69"/>
                      <a:pt x="94" y="69"/>
                    </a:cubicBezTo>
                    <a:cubicBezTo>
                      <a:pt x="94" y="69"/>
                      <a:pt x="93" y="70"/>
                      <a:pt x="92" y="70"/>
                    </a:cubicBezTo>
                    <a:cubicBezTo>
                      <a:pt x="91" y="70"/>
                      <a:pt x="91" y="70"/>
                      <a:pt x="90" y="71"/>
                    </a:cubicBezTo>
                    <a:cubicBezTo>
                      <a:pt x="89" y="71"/>
                      <a:pt x="88" y="71"/>
                      <a:pt x="88" y="72"/>
                    </a:cubicBezTo>
                    <a:cubicBezTo>
                      <a:pt x="87" y="72"/>
                      <a:pt x="87" y="72"/>
                      <a:pt x="86" y="72"/>
                    </a:cubicBezTo>
                    <a:cubicBezTo>
                      <a:pt x="86" y="72"/>
                      <a:pt x="86" y="73"/>
                      <a:pt x="86" y="73"/>
                    </a:cubicBezTo>
                    <a:cubicBezTo>
                      <a:pt x="85" y="73"/>
                      <a:pt x="85" y="73"/>
                      <a:pt x="85" y="73"/>
                    </a:cubicBezTo>
                    <a:cubicBezTo>
                      <a:pt x="86" y="74"/>
                      <a:pt x="86" y="74"/>
                      <a:pt x="86" y="74"/>
                    </a:cubicBezTo>
                    <a:cubicBezTo>
                      <a:pt x="86" y="74"/>
                      <a:pt x="86" y="74"/>
                      <a:pt x="87" y="75"/>
                    </a:cubicBezTo>
                    <a:cubicBezTo>
                      <a:pt x="87" y="75"/>
                      <a:pt x="88" y="75"/>
                      <a:pt x="88" y="75"/>
                    </a:cubicBezTo>
                    <a:cubicBezTo>
                      <a:pt x="89" y="75"/>
                      <a:pt x="89" y="76"/>
                      <a:pt x="90" y="76"/>
                    </a:cubicBezTo>
                    <a:cubicBezTo>
                      <a:pt x="91" y="76"/>
                      <a:pt x="91" y="76"/>
                      <a:pt x="91" y="76"/>
                    </a:cubicBezTo>
                    <a:cubicBezTo>
                      <a:pt x="92" y="76"/>
                      <a:pt x="92" y="76"/>
                      <a:pt x="92" y="77"/>
                    </a:cubicBezTo>
                    <a:cubicBezTo>
                      <a:pt x="93" y="77"/>
                      <a:pt x="93" y="77"/>
                      <a:pt x="93" y="77"/>
                    </a:cubicBezTo>
                    <a:cubicBezTo>
                      <a:pt x="94" y="77"/>
                      <a:pt x="94" y="77"/>
                      <a:pt x="94" y="77"/>
                    </a:cubicBezTo>
                    <a:cubicBezTo>
                      <a:pt x="94" y="78"/>
                      <a:pt x="94" y="78"/>
                      <a:pt x="95" y="78"/>
                    </a:cubicBezTo>
                    <a:cubicBezTo>
                      <a:pt x="95" y="78"/>
                      <a:pt x="95" y="78"/>
                      <a:pt x="95" y="79"/>
                    </a:cubicBezTo>
                    <a:cubicBezTo>
                      <a:pt x="95" y="79"/>
                      <a:pt x="95" y="79"/>
                      <a:pt x="95" y="80"/>
                    </a:cubicBezTo>
                    <a:cubicBezTo>
                      <a:pt x="95" y="80"/>
                      <a:pt x="94" y="80"/>
                      <a:pt x="94" y="81"/>
                    </a:cubicBezTo>
                    <a:cubicBezTo>
                      <a:pt x="94" y="81"/>
                      <a:pt x="94" y="81"/>
                      <a:pt x="94" y="82"/>
                    </a:cubicBezTo>
                    <a:cubicBezTo>
                      <a:pt x="94" y="82"/>
                      <a:pt x="94" y="82"/>
                      <a:pt x="94" y="82"/>
                    </a:cubicBezTo>
                    <a:cubicBezTo>
                      <a:pt x="94" y="83"/>
                      <a:pt x="94" y="83"/>
                      <a:pt x="94" y="83"/>
                    </a:cubicBezTo>
                    <a:cubicBezTo>
                      <a:pt x="94" y="83"/>
                      <a:pt x="94" y="83"/>
                      <a:pt x="94" y="84"/>
                    </a:cubicBezTo>
                    <a:cubicBezTo>
                      <a:pt x="94" y="84"/>
                      <a:pt x="95" y="84"/>
                      <a:pt x="95" y="84"/>
                    </a:cubicBezTo>
                    <a:cubicBezTo>
                      <a:pt x="95" y="84"/>
                      <a:pt x="95" y="84"/>
                      <a:pt x="95" y="84"/>
                    </a:cubicBezTo>
                    <a:cubicBezTo>
                      <a:pt x="95" y="84"/>
                      <a:pt x="95" y="84"/>
                      <a:pt x="96" y="84"/>
                    </a:cubicBezTo>
                    <a:cubicBezTo>
                      <a:pt x="96" y="84"/>
                      <a:pt x="96" y="84"/>
                      <a:pt x="96" y="84"/>
                    </a:cubicBezTo>
                    <a:cubicBezTo>
                      <a:pt x="97" y="84"/>
                      <a:pt x="97" y="84"/>
                      <a:pt x="97" y="84"/>
                    </a:cubicBezTo>
                    <a:cubicBezTo>
                      <a:pt x="98" y="84"/>
                      <a:pt x="98" y="84"/>
                      <a:pt x="99" y="84"/>
                    </a:cubicBezTo>
                    <a:cubicBezTo>
                      <a:pt x="99" y="84"/>
                      <a:pt x="100" y="83"/>
                      <a:pt x="100" y="83"/>
                    </a:cubicBezTo>
                    <a:cubicBezTo>
                      <a:pt x="101" y="83"/>
                      <a:pt x="101" y="82"/>
                      <a:pt x="102" y="82"/>
                    </a:cubicBezTo>
                    <a:cubicBezTo>
                      <a:pt x="102" y="82"/>
                      <a:pt x="102" y="82"/>
                      <a:pt x="103" y="82"/>
                    </a:cubicBezTo>
                    <a:cubicBezTo>
                      <a:pt x="103" y="81"/>
                      <a:pt x="103" y="81"/>
                      <a:pt x="104" y="81"/>
                    </a:cubicBezTo>
                    <a:cubicBezTo>
                      <a:pt x="104" y="81"/>
                      <a:pt x="104" y="81"/>
                      <a:pt x="104" y="81"/>
                    </a:cubicBezTo>
                    <a:cubicBezTo>
                      <a:pt x="105" y="81"/>
                      <a:pt x="105" y="81"/>
                      <a:pt x="105" y="81"/>
                    </a:cubicBezTo>
                    <a:cubicBezTo>
                      <a:pt x="106" y="81"/>
                      <a:pt x="106" y="81"/>
                      <a:pt x="106" y="80"/>
                    </a:cubicBezTo>
                    <a:cubicBezTo>
                      <a:pt x="107" y="80"/>
                      <a:pt x="107" y="80"/>
                      <a:pt x="107" y="80"/>
                    </a:cubicBezTo>
                    <a:cubicBezTo>
                      <a:pt x="108" y="80"/>
                      <a:pt x="108" y="80"/>
                      <a:pt x="109" y="80"/>
                    </a:cubicBezTo>
                    <a:cubicBezTo>
                      <a:pt x="109" y="79"/>
                      <a:pt x="109" y="79"/>
                      <a:pt x="110" y="79"/>
                    </a:cubicBezTo>
                    <a:cubicBezTo>
                      <a:pt x="110" y="79"/>
                      <a:pt x="111" y="78"/>
                      <a:pt x="111" y="78"/>
                    </a:cubicBezTo>
                    <a:cubicBezTo>
                      <a:pt x="111" y="78"/>
                      <a:pt x="112" y="78"/>
                      <a:pt x="112" y="78"/>
                    </a:cubicBezTo>
                    <a:cubicBezTo>
                      <a:pt x="113" y="78"/>
                      <a:pt x="113" y="78"/>
                      <a:pt x="114" y="78"/>
                    </a:cubicBezTo>
                    <a:cubicBezTo>
                      <a:pt x="114" y="78"/>
                      <a:pt x="115" y="78"/>
                      <a:pt x="115" y="78"/>
                    </a:cubicBezTo>
                    <a:cubicBezTo>
                      <a:pt x="115" y="78"/>
                      <a:pt x="115" y="78"/>
                      <a:pt x="116" y="78"/>
                    </a:cubicBezTo>
                    <a:cubicBezTo>
                      <a:pt x="116" y="78"/>
                      <a:pt x="116" y="78"/>
                      <a:pt x="116" y="78"/>
                    </a:cubicBezTo>
                    <a:cubicBezTo>
                      <a:pt x="116" y="78"/>
                      <a:pt x="116" y="78"/>
                      <a:pt x="117" y="78"/>
                    </a:cubicBezTo>
                    <a:cubicBezTo>
                      <a:pt x="117" y="78"/>
                      <a:pt x="117" y="78"/>
                      <a:pt x="117" y="78"/>
                    </a:cubicBezTo>
                    <a:cubicBezTo>
                      <a:pt x="117" y="78"/>
                      <a:pt x="117" y="78"/>
                      <a:pt x="117" y="78"/>
                    </a:cubicBezTo>
                    <a:cubicBezTo>
                      <a:pt x="117" y="78"/>
                      <a:pt x="118" y="78"/>
                      <a:pt x="118" y="78"/>
                    </a:cubicBezTo>
                    <a:cubicBezTo>
                      <a:pt x="118" y="78"/>
                      <a:pt x="118" y="78"/>
                      <a:pt x="118" y="78"/>
                    </a:cubicBezTo>
                    <a:cubicBezTo>
                      <a:pt x="118" y="78"/>
                      <a:pt x="118" y="78"/>
                      <a:pt x="118" y="78"/>
                    </a:cubicBezTo>
                    <a:cubicBezTo>
                      <a:pt x="119" y="78"/>
                      <a:pt x="119" y="78"/>
                      <a:pt x="119" y="78"/>
                    </a:cubicBezTo>
                    <a:cubicBezTo>
                      <a:pt x="120" y="78"/>
                      <a:pt x="120" y="78"/>
                      <a:pt x="120" y="78"/>
                    </a:cubicBezTo>
                    <a:cubicBezTo>
                      <a:pt x="120" y="78"/>
                      <a:pt x="121" y="77"/>
                      <a:pt x="121" y="77"/>
                    </a:cubicBezTo>
                    <a:cubicBezTo>
                      <a:pt x="121" y="77"/>
                      <a:pt x="121" y="77"/>
                      <a:pt x="121" y="77"/>
                    </a:cubicBezTo>
                    <a:cubicBezTo>
                      <a:pt x="121" y="77"/>
                      <a:pt x="121" y="77"/>
                      <a:pt x="121" y="77"/>
                    </a:cubicBezTo>
                    <a:cubicBezTo>
                      <a:pt x="121" y="77"/>
                      <a:pt x="121" y="76"/>
                      <a:pt x="121" y="76"/>
                    </a:cubicBezTo>
                    <a:cubicBezTo>
                      <a:pt x="121" y="76"/>
                      <a:pt x="121" y="76"/>
                      <a:pt x="121" y="76"/>
                    </a:cubicBezTo>
                    <a:cubicBezTo>
                      <a:pt x="121" y="76"/>
                      <a:pt x="121" y="76"/>
                      <a:pt x="121" y="76"/>
                    </a:cubicBezTo>
                    <a:cubicBezTo>
                      <a:pt x="121" y="75"/>
                      <a:pt x="121" y="75"/>
                      <a:pt x="120" y="75"/>
                    </a:cubicBezTo>
                    <a:cubicBezTo>
                      <a:pt x="120" y="75"/>
                      <a:pt x="120" y="75"/>
                      <a:pt x="119" y="74"/>
                    </a:cubicBezTo>
                    <a:cubicBezTo>
                      <a:pt x="118" y="74"/>
                      <a:pt x="118" y="74"/>
                      <a:pt x="117" y="74"/>
                    </a:cubicBezTo>
                    <a:cubicBezTo>
                      <a:pt x="116" y="74"/>
                      <a:pt x="116" y="74"/>
                      <a:pt x="115" y="74"/>
                    </a:cubicBezTo>
                    <a:cubicBezTo>
                      <a:pt x="115" y="74"/>
                      <a:pt x="114" y="74"/>
                      <a:pt x="114" y="74"/>
                    </a:cubicBezTo>
                    <a:cubicBezTo>
                      <a:pt x="114" y="74"/>
                      <a:pt x="114" y="74"/>
                      <a:pt x="114" y="74"/>
                    </a:cubicBezTo>
                    <a:cubicBezTo>
                      <a:pt x="113" y="74"/>
                      <a:pt x="113" y="74"/>
                      <a:pt x="113" y="74"/>
                    </a:cubicBezTo>
                    <a:cubicBezTo>
                      <a:pt x="113" y="74"/>
                      <a:pt x="112" y="74"/>
                      <a:pt x="112" y="74"/>
                    </a:cubicBezTo>
                    <a:cubicBezTo>
                      <a:pt x="112" y="74"/>
                      <a:pt x="112" y="74"/>
                      <a:pt x="112" y="74"/>
                    </a:cubicBezTo>
                    <a:cubicBezTo>
                      <a:pt x="112" y="74"/>
                      <a:pt x="112" y="74"/>
                      <a:pt x="112" y="74"/>
                    </a:cubicBezTo>
                    <a:cubicBezTo>
                      <a:pt x="112" y="74"/>
                      <a:pt x="112" y="74"/>
                      <a:pt x="112" y="74"/>
                    </a:cubicBezTo>
                    <a:cubicBezTo>
                      <a:pt x="112" y="74"/>
                      <a:pt x="112" y="74"/>
                      <a:pt x="112" y="74"/>
                    </a:cubicBezTo>
                    <a:cubicBezTo>
                      <a:pt x="110" y="74"/>
                      <a:pt x="109" y="74"/>
                      <a:pt x="108" y="73"/>
                    </a:cubicBezTo>
                    <a:cubicBezTo>
                      <a:pt x="108" y="73"/>
                      <a:pt x="107" y="72"/>
                      <a:pt x="107" y="71"/>
                    </a:cubicBezTo>
                    <a:cubicBezTo>
                      <a:pt x="106" y="71"/>
                      <a:pt x="106" y="70"/>
                      <a:pt x="106" y="69"/>
                    </a:cubicBezTo>
                    <a:cubicBezTo>
                      <a:pt x="106" y="69"/>
                      <a:pt x="106" y="68"/>
                      <a:pt x="106" y="68"/>
                    </a:cubicBezTo>
                    <a:cubicBezTo>
                      <a:pt x="106" y="68"/>
                      <a:pt x="106" y="67"/>
                      <a:pt x="107" y="67"/>
                    </a:cubicBezTo>
                    <a:cubicBezTo>
                      <a:pt x="108" y="66"/>
                      <a:pt x="109" y="65"/>
                      <a:pt x="110" y="65"/>
                    </a:cubicBezTo>
                    <a:cubicBezTo>
                      <a:pt x="111" y="64"/>
                      <a:pt x="112" y="63"/>
                      <a:pt x="113" y="63"/>
                    </a:cubicBezTo>
                    <a:cubicBezTo>
                      <a:pt x="114" y="62"/>
                      <a:pt x="115" y="62"/>
                      <a:pt x="116" y="62"/>
                    </a:cubicBezTo>
                    <a:cubicBezTo>
                      <a:pt x="117" y="62"/>
                      <a:pt x="118" y="62"/>
                      <a:pt x="119" y="61"/>
                    </a:cubicBezTo>
                    <a:cubicBezTo>
                      <a:pt x="120" y="61"/>
                      <a:pt x="121" y="61"/>
                      <a:pt x="121" y="61"/>
                    </a:cubicBezTo>
                    <a:cubicBezTo>
                      <a:pt x="122" y="60"/>
                      <a:pt x="123" y="60"/>
                      <a:pt x="124" y="60"/>
                    </a:cubicBezTo>
                    <a:cubicBezTo>
                      <a:pt x="125" y="59"/>
                      <a:pt x="126" y="59"/>
                      <a:pt x="127" y="59"/>
                    </a:cubicBezTo>
                    <a:cubicBezTo>
                      <a:pt x="127" y="58"/>
                      <a:pt x="127" y="58"/>
                      <a:pt x="128" y="58"/>
                    </a:cubicBezTo>
                    <a:cubicBezTo>
                      <a:pt x="128" y="58"/>
                      <a:pt x="129" y="58"/>
                      <a:pt x="129" y="58"/>
                    </a:cubicBezTo>
                    <a:cubicBezTo>
                      <a:pt x="130" y="57"/>
                      <a:pt x="130" y="57"/>
                      <a:pt x="131" y="57"/>
                    </a:cubicBezTo>
                    <a:cubicBezTo>
                      <a:pt x="132" y="57"/>
                      <a:pt x="132" y="57"/>
                      <a:pt x="133" y="57"/>
                    </a:cubicBezTo>
                    <a:cubicBezTo>
                      <a:pt x="133" y="56"/>
                      <a:pt x="133" y="56"/>
                      <a:pt x="133" y="56"/>
                    </a:cubicBezTo>
                    <a:cubicBezTo>
                      <a:pt x="133" y="56"/>
                      <a:pt x="133" y="56"/>
                      <a:pt x="133" y="56"/>
                    </a:cubicBezTo>
                    <a:cubicBezTo>
                      <a:pt x="133" y="56"/>
                      <a:pt x="133" y="56"/>
                      <a:pt x="133" y="56"/>
                    </a:cubicBezTo>
                    <a:cubicBezTo>
                      <a:pt x="133" y="56"/>
                      <a:pt x="133" y="56"/>
                      <a:pt x="133" y="56"/>
                    </a:cubicBezTo>
                    <a:cubicBezTo>
                      <a:pt x="133" y="56"/>
                      <a:pt x="133" y="56"/>
                      <a:pt x="133" y="56"/>
                    </a:cubicBezTo>
                    <a:cubicBezTo>
                      <a:pt x="132" y="56"/>
                      <a:pt x="131" y="56"/>
                      <a:pt x="131" y="56"/>
                    </a:cubicBezTo>
                    <a:cubicBezTo>
                      <a:pt x="130" y="56"/>
                      <a:pt x="130" y="57"/>
                      <a:pt x="129" y="57"/>
                    </a:cubicBezTo>
                    <a:cubicBezTo>
                      <a:pt x="128" y="57"/>
                      <a:pt x="128" y="57"/>
                      <a:pt x="127" y="57"/>
                    </a:cubicBezTo>
                    <a:cubicBezTo>
                      <a:pt x="127" y="57"/>
                      <a:pt x="127" y="58"/>
                      <a:pt x="126" y="58"/>
                    </a:cubicBezTo>
                    <a:cubicBezTo>
                      <a:pt x="125" y="58"/>
                      <a:pt x="125" y="58"/>
                      <a:pt x="124" y="59"/>
                    </a:cubicBezTo>
                    <a:cubicBezTo>
                      <a:pt x="123" y="59"/>
                      <a:pt x="122" y="59"/>
                      <a:pt x="121" y="60"/>
                    </a:cubicBezTo>
                    <a:cubicBezTo>
                      <a:pt x="120" y="60"/>
                      <a:pt x="119" y="60"/>
                      <a:pt x="119" y="60"/>
                    </a:cubicBezTo>
                    <a:cubicBezTo>
                      <a:pt x="118" y="61"/>
                      <a:pt x="117" y="61"/>
                      <a:pt x="116" y="61"/>
                    </a:cubicBezTo>
                    <a:cubicBezTo>
                      <a:pt x="115" y="61"/>
                      <a:pt x="114" y="61"/>
                      <a:pt x="113" y="62"/>
                    </a:cubicBezTo>
                    <a:cubicBezTo>
                      <a:pt x="111" y="62"/>
                      <a:pt x="110" y="63"/>
                      <a:pt x="109" y="64"/>
                    </a:cubicBezTo>
                    <a:cubicBezTo>
                      <a:pt x="108" y="65"/>
                      <a:pt x="107" y="65"/>
                      <a:pt x="106" y="66"/>
                    </a:cubicBezTo>
                    <a:cubicBezTo>
                      <a:pt x="105" y="67"/>
                      <a:pt x="105" y="67"/>
                      <a:pt x="105" y="68"/>
                    </a:cubicBezTo>
                    <a:cubicBezTo>
                      <a:pt x="105" y="69"/>
                      <a:pt x="105" y="70"/>
                      <a:pt x="105" y="70"/>
                    </a:cubicBezTo>
                    <a:cubicBezTo>
                      <a:pt x="106" y="71"/>
                      <a:pt x="106" y="72"/>
                      <a:pt x="106" y="73"/>
                    </a:cubicBezTo>
                    <a:cubicBezTo>
                      <a:pt x="107" y="73"/>
                      <a:pt x="108" y="74"/>
                      <a:pt x="109" y="74"/>
                    </a:cubicBezTo>
                    <a:cubicBezTo>
                      <a:pt x="109" y="75"/>
                      <a:pt x="110" y="75"/>
                      <a:pt x="112" y="75"/>
                    </a:cubicBezTo>
                    <a:cubicBezTo>
                      <a:pt x="112" y="75"/>
                      <a:pt x="112" y="75"/>
                      <a:pt x="112" y="75"/>
                    </a:cubicBezTo>
                    <a:cubicBezTo>
                      <a:pt x="113" y="75"/>
                      <a:pt x="113" y="75"/>
                      <a:pt x="113" y="75"/>
                    </a:cubicBezTo>
                    <a:cubicBezTo>
                      <a:pt x="113" y="75"/>
                      <a:pt x="113" y="75"/>
                      <a:pt x="114" y="75"/>
                    </a:cubicBezTo>
                    <a:cubicBezTo>
                      <a:pt x="114" y="75"/>
                      <a:pt x="114" y="75"/>
                      <a:pt x="114" y="75"/>
                    </a:cubicBezTo>
                    <a:cubicBezTo>
                      <a:pt x="114" y="75"/>
                      <a:pt x="115" y="75"/>
                      <a:pt x="115" y="75"/>
                    </a:cubicBezTo>
                    <a:cubicBezTo>
                      <a:pt x="116" y="75"/>
                      <a:pt x="117" y="75"/>
                      <a:pt x="117" y="75"/>
                    </a:cubicBezTo>
                    <a:cubicBezTo>
                      <a:pt x="118" y="75"/>
                      <a:pt x="118" y="75"/>
                      <a:pt x="119" y="75"/>
                    </a:cubicBezTo>
                    <a:cubicBezTo>
                      <a:pt x="119" y="76"/>
                      <a:pt x="120" y="76"/>
                      <a:pt x="120" y="76"/>
                    </a:cubicBezTo>
                    <a:cubicBezTo>
                      <a:pt x="120" y="76"/>
                      <a:pt x="120" y="76"/>
                      <a:pt x="120" y="76"/>
                    </a:cubicBezTo>
                    <a:cubicBezTo>
                      <a:pt x="120" y="76"/>
                      <a:pt x="120" y="76"/>
                      <a:pt x="120" y="76"/>
                    </a:cubicBezTo>
                    <a:cubicBezTo>
                      <a:pt x="120" y="77"/>
                      <a:pt x="120" y="77"/>
                      <a:pt x="120" y="77"/>
                    </a:cubicBezTo>
                    <a:cubicBezTo>
                      <a:pt x="120" y="77"/>
                      <a:pt x="120" y="77"/>
                      <a:pt x="120" y="77"/>
                    </a:cubicBezTo>
                    <a:cubicBezTo>
                      <a:pt x="120" y="77"/>
                      <a:pt x="120" y="77"/>
                      <a:pt x="119" y="77"/>
                    </a:cubicBezTo>
                    <a:cubicBezTo>
                      <a:pt x="119" y="77"/>
                      <a:pt x="119" y="77"/>
                      <a:pt x="118" y="77"/>
                    </a:cubicBezTo>
                    <a:cubicBezTo>
                      <a:pt x="118" y="77"/>
                      <a:pt x="118" y="77"/>
                      <a:pt x="118" y="77"/>
                    </a:cubicBezTo>
                    <a:cubicBezTo>
                      <a:pt x="118" y="77"/>
                      <a:pt x="118" y="77"/>
                      <a:pt x="118" y="77"/>
                    </a:cubicBezTo>
                    <a:cubicBezTo>
                      <a:pt x="118" y="77"/>
                      <a:pt x="117" y="77"/>
                      <a:pt x="117" y="77"/>
                    </a:cubicBezTo>
                    <a:cubicBezTo>
                      <a:pt x="117" y="77"/>
                      <a:pt x="117" y="77"/>
                      <a:pt x="117" y="77"/>
                    </a:cubicBezTo>
                    <a:cubicBezTo>
                      <a:pt x="117" y="77"/>
                      <a:pt x="117" y="77"/>
                      <a:pt x="117" y="77"/>
                    </a:cubicBezTo>
                    <a:cubicBezTo>
                      <a:pt x="116" y="77"/>
                      <a:pt x="116" y="77"/>
                      <a:pt x="116" y="77"/>
                    </a:cubicBezTo>
                    <a:cubicBezTo>
                      <a:pt x="116" y="77"/>
                      <a:pt x="116" y="77"/>
                      <a:pt x="116" y="77"/>
                    </a:cubicBezTo>
                    <a:cubicBezTo>
                      <a:pt x="115" y="77"/>
                      <a:pt x="115" y="77"/>
                      <a:pt x="115" y="77"/>
                    </a:cubicBezTo>
                    <a:cubicBezTo>
                      <a:pt x="115" y="77"/>
                      <a:pt x="114" y="77"/>
                      <a:pt x="114" y="77"/>
                    </a:cubicBezTo>
                    <a:cubicBezTo>
                      <a:pt x="113" y="77"/>
                      <a:pt x="113" y="77"/>
                      <a:pt x="112" y="77"/>
                    </a:cubicBezTo>
                    <a:cubicBezTo>
                      <a:pt x="112" y="77"/>
                      <a:pt x="111" y="77"/>
                      <a:pt x="111" y="77"/>
                    </a:cubicBezTo>
                    <a:cubicBezTo>
                      <a:pt x="110" y="77"/>
                      <a:pt x="110" y="78"/>
                      <a:pt x="109" y="78"/>
                    </a:cubicBezTo>
                    <a:cubicBezTo>
                      <a:pt x="109" y="78"/>
                      <a:pt x="109" y="78"/>
                      <a:pt x="108" y="79"/>
                    </a:cubicBezTo>
                    <a:cubicBezTo>
                      <a:pt x="108" y="79"/>
                      <a:pt x="107" y="79"/>
                      <a:pt x="107" y="79"/>
                    </a:cubicBezTo>
                    <a:cubicBezTo>
                      <a:pt x="107" y="79"/>
                      <a:pt x="106" y="79"/>
                      <a:pt x="106" y="79"/>
                    </a:cubicBezTo>
                    <a:cubicBezTo>
                      <a:pt x="106" y="80"/>
                      <a:pt x="105" y="80"/>
                      <a:pt x="105" y="80"/>
                    </a:cubicBezTo>
                    <a:cubicBezTo>
                      <a:pt x="105" y="80"/>
                      <a:pt x="104" y="80"/>
                      <a:pt x="104" y="80"/>
                    </a:cubicBezTo>
                    <a:cubicBezTo>
                      <a:pt x="104" y="80"/>
                      <a:pt x="103" y="80"/>
                      <a:pt x="103" y="80"/>
                    </a:cubicBezTo>
                    <a:cubicBezTo>
                      <a:pt x="103" y="80"/>
                      <a:pt x="103" y="81"/>
                      <a:pt x="102" y="81"/>
                    </a:cubicBezTo>
                    <a:cubicBezTo>
                      <a:pt x="102" y="81"/>
                      <a:pt x="102" y="81"/>
                      <a:pt x="101" y="81"/>
                    </a:cubicBezTo>
                    <a:cubicBezTo>
                      <a:pt x="101" y="82"/>
                      <a:pt x="100" y="82"/>
                      <a:pt x="100" y="82"/>
                    </a:cubicBezTo>
                    <a:cubicBezTo>
                      <a:pt x="99" y="82"/>
                      <a:pt x="99" y="83"/>
                      <a:pt x="99" y="83"/>
                    </a:cubicBezTo>
                    <a:cubicBezTo>
                      <a:pt x="98" y="83"/>
                      <a:pt x="98" y="83"/>
                      <a:pt x="97" y="83"/>
                    </a:cubicBezTo>
                    <a:cubicBezTo>
                      <a:pt x="97" y="83"/>
                      <a:pt x="97" y="83"/>
                      <a:pt x="96" y="83"/>
                    </a:cubicBezTo>
                    <a:cubicBezTo>
                      <a:pt x="95" y="83"/>
                      <a:pt x="95" y="83"/>
                      <a:pt x="95" y="83"/>
                    </a:cubicBezTo>
                    <a:cubicBezTo>
                      <a:pt x="95" y="83"/>
                      <a:pt x="95" y="83"/>
                      <a:pt x="95" y="83"/>
                    </a:cubicBezTo>
                    <a:cubicBezTo>
                      <a:pt x="95" y="83"/>
                      <a:pt x="95" y="82"/>
                      <a:pt x="95" y="82"/>
                    </a:cubicBezTo>
                    <a:cubicBezTo>
                      <a:pt x="95" y="82"/>
                      <a:pt x="95" y="82"/>
                      <a:pt x="95" y="82"/>
                    </a:cubicBezTo>
                    <a:cubicBezTo>
                      <a:pt x="95" y="81"/>
                      <a:pt x="95" y="81"/>
                      <a:pt x="95" y="81"/>
                    </a:cubicBezTo>
                    <a:cubicBezTo>
                      <a:pt x="95" y="81"/>
                      <a:pt x="96" y="80"/>
                      <a:pt x="96" y="80"/>
                    </a:cubicBezTo>
                    <a:cubicBezTo>
                      <a:pt x="96" y="79"/>
                      <a:pt x="96" y="79"/>
                      <a:pt x="96" y="79"/>
                    </a:cubicBezTo>
                    <a:cubicBezTo>
                      <a:pt x="96" y="78"/>
                      <a:pt x="96" y="78"/>
                      <a:pt x="95" y="77"/>
                    </a:cubicBezTo>
                    <a:cubicBezTo>
                      <a:pt x="95" y="77"/>
                      <a:pt x="95" y="77"/>
                      <a:pt x="95" y="77"/>
                    </a:cubicBezTo>
                    <a:cubicBezTo>
                      <a:pt x="94" y="76"/>
                      <a:pt x="94" y="76"/>
                      <a:pt x="94" y="76"/>
                    </a:cubicBezTo>
                    <a:cubicBezTo>
                      <a:pt x="94" y="76"/>
                      <a:pt x="93" y="76"/>
                      <a:pt x="93" y="76"/>
                    </a:cubicBezTo>
                    <a:cubicBezTo>
                      <a:pt x="92" y="76"/>
                      <a:pt x="92" y="75"/>
                      <a:pt x="92" y="75"/>
                    </a:cubicBezTo>
                    <a:cubicBezTo>
                      <a:pt x="91" y="75"/>
                      <a:pt x="91" y="75"/>
                      <a:pt x="90" y="75"/>
                    </a:cubicBezTo>
                    <a:cubicBezTo>
                      <a:pt x="90" y="75"/>
                      <a:pt x="90" y="75"/>
                      <a:pt x="89" y="74"/>
                    </a:cubicBezTo>
                    <a:cubicBezTo>
                      <a:pt x="89" y="74"/>
                      <a:pt x="89" y="74"/>
                      <a:pt x="88" y="74"/>
                    </a:cubicBezTo>
                    <a:cubicBezTo>
                      <a:pt x="88" y="74"/>
                      <a:pt x="87" y="74"/>
                      <a:pt x="87" y="74"/>
                    </a:cubicBezTo>
                    <a:cubicBezTo>
                      <a:pt x="87" y="73"/>
                      <a:pt x="87" y="73"/>
                      <a:pt x="87" y="73"/>
                    </a:cubicBezTo>
                    <a:cubicBezTo>
                      <a:pt x="87" y="73"/>
                      <a:pt x="87" y="73"/>
                      <a:pt x="87" y="73"/>
                    </a:cubicBezTo>
                    <a:cubicBezTo>
                      <a:pt x="87" y="73"/>
                      <a:pt x="88" y="73"/>
                      <a:pt x="88" y="72"/>
                    </a:cubicBezTo>
                    <a:cubicBezTo>
                      <a:pt x="88" y="72"/>
                      <a:pt x="89" y="72"/>
                      <a:pt x="89" y="72"/>
                    </a:cubicBezTo>
                    <a:cubicBezTo>
                      <a:pt x="90" y="72"/>
                      <a:pt x="90" y="72"/>
                      <a:pt x="90" y="72"/>
                    </a:cubicBezTo>
                    <a:cubicBezTo>
                      <a:pt x="91" y="71"/>
                      <a:pt x="92" y="71"/>
                      <a:pt x="93" y="70"/>
                    </a:cubicBezTo>
                    <a:cubicBezTo>
                      <a:pt x="94" y="70"/>
                      <a:pt x="95" y="70"/>
                      <a:pt x="96" y="69"/>
                    </a:cubicBezTo>
                    <a:cubicBezTo>
                      <a:pt x="96" y="69"/>
                      <a:pt x="97" y="69"/>
                      <a:pt x="97" y="68"/>
                    </a:cubicBezTo>
                    <a:cubicBezTo>
                      <a:pt x="97" y="68"/>
                      <a:pt x="98" y="67"/>
                      <a:pt x="98" y="67"/>
                    </a:cubicBezTo>
                    <a:cubicBezTo>
                      <a:pt x="97" y="67"/>
                      <a:pt x="97" y="66"/>
                      <a:pt x="97" y="66"/>
                    </a:cubicBezTo>
                    <a:cubicBezTo>
                      <a:pt x="97" y="66"/>
                      <a:pt x="96" y="66"/>
                      <a:pt x="96" y="66"/>
                    </a:cubicBezTo>
                    <a:cubicBezTo>
                      <a:pt x="95" y="66"/>
                      <a:pt x="95" y="65"/>
                      <a:pt x="94" y="65"/>
                    </a:cubicBezTo>
                    <a:cubicBezTo>
                      <a:pt x="93" y="65"/>
                      <a:pt x="93" y="65"/>
                      <a:pt x="92" y="65"/>
                    </a:cubicBezTo>
                    <a:cubicBezTo>
                      <a:pt x="92" y="65"/>
                      <a:pt x="92" y="65"/>
                      <a:pt x="92" y="65"/>
                    </a:cubicBezTo>
                    <a:cubicBezTo>
                      <a:pt x="92" y="65"/>
                      <a:pt x="91" y="65"/>
                      <a:pt x="91" y="65"/>
                    </a:cubicBezTo>
                    <a:cubicBezTo>
                      <a:pt x="91" y="65"/>
                      <a:pt x="91" y="65"/>
                      <a:pt x="91" y="65"/>
                    </a:cubicBezTo>
                    <a:cubicBezTo>
                      <a:pt x="91" y="65"/>
                      <a:pt x="91" y="65"/>
                      <a:pt x="90" y="65"/>
                    </a:cubicBezTo>
                    <a:cubicBezTo>
                      <a:pt x="90" y="65"/>
                      <a:pt x="90" y="65"/>
                      <a:pt x="90" y="65"/>
                    </a:cubicBezTo>
                    <a:cubicBezTo>
                      <a:pt x="90" y="65"/>
                      <a:pt x="90" y="65"/>
                      <a:pt x="90" y="65"/>
                    </a:cubicBezTo>
                    <a:cubicBezTo>
                      <a:pt x="90" y="65"/>
                      <a:pt x="89" y="65"/>
                      <a:pt x="89" y="65"/>
                    </a:cubicBezTo>
                    <a:cubicBezTo>
                      <a:pt x="89" y="65"/>
                      <a:pt x="89" y="65"/>
                      <a:pt x="89" y="65"/>
                    </a:cubicBezTo>
                    <a:cubicBezTo>
                      <a:pt x="88" y="65"/>
                      <a:pt x="88" y="65"/>
                      <a:pt x="87" y="65"/>
                    </a:cubicBezTo>
                    <a:cubicBezTo>
                      <a:pt x="87" y="65"/>
                      <a:pt x="86" y="65"/>
                      <a:pt x="86" y="65"/>
                    </a:cubicBezTo>
                    <a:cubicBezTo>
                      <a:pt x="85" y="65"/>
                      <a:pt x="85" y="65"/>
                      <a:pt x="85" y="65"/>
                    </a:cubicBezTo>
                    <a:cubicBezTo>
                      <a:pt x="84" y="65"/>
                      <a:pt x="84" y="65"/>
                      <a:pt x="84" y="65"/>
                    </a:cubicBezTo>
                    <a:cubicBezTo>
                      <a:pt x="83" y="64"/>
                      <a:pt x="83" y="64"/>
                      <a:pt x="83" y="64"/>
                    </a:cubicBezTo>
                    <a:cubicBezTo>
                      <a:pt x="83" y="64"/>
                      <a:pt x="83" y="64"/>
                      <a:pt x="83" y="64"/>
                    </a:cubicBezTo>
                    <a:cubicBezTo>
                      <a:pt x="83" y="64"/>
                      <a:pt x="83" y="64"/>
                      <a:pt x="83" y="63"/>
                    </a:cubicBezTo>
                    <a:cubicBezTo>
                      <a:pt x="83" y="63"/>
                      <a:pt x="83" y="63"/>
                      <a:pt x="84" y="63"/>
                    </a:cubicBezTo>
                    <a:cubicBezTo>
                      <a:pt x="84" y="63"/>
                      <a:pt x="84" y="63"/>
                      <a:pt x="84" y="63"/>
                    </a:cubicBezTo>
                    <a:cubicBezTo>
                      <a:pt x="84" y="62"/>
                      <a:pt x="84" y="62"/>
                      <a:pt x="84" y="62"/>
                    </a:cubicBezTo>
                    <a:cubicBezTo>
                      <a:pt x="84" y="62"/>
                      <a:pt x="84" y="62"/>
                      <a:pt x="85" y="61"/>
                    </a:cubicBezTo>
                    <a:cubicBezTo>
                      <a:pt x="85" y="61"/>
                      <a:pt x="85" y="61"/>
                      <a:pt x="85" y="61"/>
                    </a:cubicBezTo>
                    <a:cubicBezTo>
                      <a:pt x="85" y="61"/>
                      <a:pt x="85" y="61"/>
                      <a:pt x="85" y="60"/>
                    </a:cubicBezTo>
                    <a:cubicBezTo>
                      <a:pt x="85" y="60"/>
                      <a:pt x="84" y="60"/>
                      <a:pt x="84" y="60"/>
                    </a:cubicBezTo>
                    <a:cubicBezTo>
                      <a:pt x="84" y="60"/>
                      <a:pt x="84" y="60"/>
                      <a:pt x="84" y="60"/>
                    </a:cubicBezTo>
                    <a:cubicBezTo>
                      <a:pt x="84" y="60"/>
                      <a:pt x="83" y="59"/>
                      <a:pt x="83" y="59"/>
                    </a:cubicBezTo>
                    <a:cubicBezTo>
                      <a:pt x="83" y="59"/>
                      <a:pt x="83" y="59"/>
                      <a:pt x="83" y="59"/>
                    </a:cubicBezTo>
                    <a:cubicBezTo>
                      <a:pt x="82" y="59"/>
                      <a:pt x="82" y="59"/>
                      <a:pt x="82" y="59"/>
                    </a:cubicBezTo>
                    <a:cubicBezTo>
                      <a:pt x="82" y="59"/>
                      <a:pt x="82" y="59"/>
                      <a:pt x="81" y="59"/>
                    </a:cubicBezTo>
                    <a:cubicBezTo>
                      <a:pt x="81" y="59"/>
                      <a:pt x="81" y="59"/>
                      <a:pt x="81" y="59"/>
                    </a:cubicBezTo>
                    <a:cubicBezTo>
                      <a:pt x="81" y="59"/>
                      <a:pt x="80" y="59"/>
                      <a:pt x="80" y="59"/>
                    </a:cubicBezTo>
                    <a:cubicBezTo>
                      <a:pt x="80" y="59"/>
                      <a:pt x="79" y="59"/>
                      <a:pt x="79" y="59"/>
                    </a:cubicBezTo>
                    <a:cubicBezTo>
                      <a:pt x="78" y="59"/>
                      <a:pt x="78" y="59"/>
                      <a:pt x="78" y="59"/>
                    </a:cubicBezTo>
                    <a:cubicBezTo>
                      <a:pt x="77" y="59"/>
                      <a:pt x="77" y="60"/>
                      <a:pt x="77" y="60"/>
                    </a:cubicBezTo>
                    <a:cubicBezTo>
                      <a:pt x="76" y="60"/>
                      <a:pt x="76" y="60"/>
                      <a:pt x="76" y="60"/>
                    </a:cubicBezTo>
                    <a:cubicBezTo>
                      <a:pt x="76" y="60"/>
                      <a:pt x="75" y="60"/>
                      <a:pt x="75" y="60"/>
                    </a:cubicBezTo>
                    <a:cubicBezTo>
                      <a:pt x="75" y="60"/>
                      <a:pt x="75" y="60"/>
                      <a:pt x="75" y="60"/>
                    </a:cubicBezTo>
                    <a:cubicBezTo>
                      <a:pt x="74" y="60"/>
                      <a:pt x="74" y="60"/>
                      <a:pt x="74" y="61"/>
                    </a:cubicBezTo>
                    <a:cubicBezTo>
                      <a:pt x="74" y="61"/>
                      <a:pt x="73" y="61"/>
                      <a:pt x="73" y="61"/>
                    </a:cubicBezTo>
                    <a:cubicBezTo>
                      <a:pt x="73" y="61"/>
                      <a:pt x="72" y="61"/>
                      <a:pt x="72" y="61"/>
                    </a:cubicBezTo>
                    <a:cubicBezTo>
                      <a:pt x="71" y="61"/>
                      <a:pt x="71" y="62"/>
                      <a:pt x="71" y="62"/>
                    </a:cubicBezTo>
                    <a:cubicBezTo>
                      <a:pt x="71" y="62"/>
                      <a:pt x="70" y="63"/>
                      <a:pt x="70" y="63"/>
                    </a:cubicBezTo>
                    <a:cubicBezTo>
                      <a:pt x="70" y="64"/>
                      <a:pt x="69" y="64"/>
                      <a:pt x="69" y="65"/>
                    </a:cubicBezTo>
                    <a:cubicBezTo>
                      <a:pt x="69" y="65"/>
                      <a:pt x="69" y="65"/>
                      <a:pt x="69" y="66"/>
                    </a:cubicBezTo>
                    <a:cubicBezTo>
                      <a:pt x="68" y="66"/>
                      <a:pt x="68" y="67"/>
                      <a:pt x="68" y="67"/>
                    </a:cubicBezTo>
                    <a:cubicBezTo>
                      <a:pt x="67" y="67"/>
                      <a:pt x="67" y="68"/>
                      <a:pt x="67" y="68"/>
                    </a:cubicBezTo>
                    <a:cubicBezTo>
                      <a:pt x="67" y="68"/>
                      <a:pt x="66" y="69"/>
                      <a:pt x="66" y="69"/>
                    </a:cubicBezTo>
                    <a:cubicBezTo>
                      <a:pt x="66" y="69"/>
                      <a:pt x="66" y="69"/>
                      <a:pt x="65" y="69"/>
                    </a:cubicBezTo>
                    <a:cubicBezTo>
                      <a:pt x="65" y="69"/>
                      <a:pt x="65" y="70"/>
                      <a:pt x="65" y="70"/>
                    </a:cubicBezTo>
                    <a:cubicBezTo>
                      <a:pt x="65" y="70"/>
                      <a:pt x="65" y="70"/>
                      <a:pt x="65" y="70"/>
                    </a:cubicBezTo>
                    <a:cubicBezTo>
                      <a:pt x="65" y="70"/>
                      <a:pt x="64" y="70"/>
                      <a:pt x="64" y="70"/>
                    </a:cubicBezTo>
                    <a:cubicBezTo>
                      <a:pt x="64" y="70"/>
                      <a:pt x="63" y="71"/>
                      <a:pt x="63" y="71"/>
                    </a:cubicBezTo>
                    <a:cubicBezTo>
                      <a:pt x="63" y="71"/>
                      <a:pt x="62" y="72"/>
                      <a:pt x="62" y="72"/>
                    </a:cubicBezTo>
                    <a:cubicBezTo>
                      <a:pt x="62" y="72"/>
                      <a:pt x="62" y="73"/>
                      <a:pt x="62" y="73"/>
                    </a:cubicBezTo>
                    <a:cubicBezTo>
                      <a:pt x="62" y="73"/>
                      <a:pt x="62" y="74"/>
                      <a:pt x="62" y="75"/>
                    </a:cubicBezTo>
                    <a:cubicBezTo>
                      <a:pt x="61" y="74"/>
                      <a:pt x="61" y="74"/>
                      <a:pt x="61" y="74"/>
                    </a:cubicBezTo>
                    <a:cubicBezTo>
                      <a:pt x="60" y="74"/>
                      <a:pt x="60" y="73"/>
                      <a:pt x="60" y="73"/>
                    </a:cubicBezTo>
                    <a:cubicBezTo>
                      <a:pt x="60" y="73"/>
                      <a:pt x="60" y="73"/>
                      <a:pt x="60" y="73"/>
                    </a:cubicBezTo>
                    <a:cubicBezTo>
                      <a:pt x="59" y="73"/>
                      <a:pt x="59" y="73"/>
                      <a:pt x="59" y="73"/>
                    </a:cubicBezTo>
                    <a:cubicBezTo>
                      <a:pt x="59" y="73"/>
                      <a:pt x="59" y="73"/>
                      <a:pt x="59" y="73"/>
                    </a:cubicBezTo>
                    <a:cubicBezTo>
                      <a:pt x="59" y="73"/>
                      <a:pt x="58" y="73"/>
                      <a:pt x="58" y="73"/>
                    </a:cubicBezTo>
                    <a:cubicBezTo>
                      <a:pt x="58" y="73"/>
                      <a:pt x="58" y="74"/>
                      <a:pt x="57" y="74"/>
                    </a:cubicBezTo>
                    <a:cubicBezTo>
                      <a:pt x="57" y="74"/>
                      <a:pt x="57" y="74"/>
                      <a:pt x="57" y="74"/>
                    </a:cubicBezTo>
                    <a:cubicBezTo>
                      <a:pt x="56" y="74"/>
                      <a:pt x="56" y="74"/>
                      <a:pt x="56" y="74"/>
                    </a:cubicBezTo>
                    <a:cubicBezTo>
                      <a:pt x="56" y="75"/>
                      <a:pt x="56" y="75"/>
                      <a:pt x="55" y="75"/>
                    </a:cubicBezTo>
                    <a:cubicBezTo>
                      <a:pt x="55" y="75"/>
                      <a:pt x="55" y="75"/>
                      <a:pt x="55" y="75"/>
                    </a:cubicBezTo>
                    <a:cubicBezTo>
                      <a:pt x="55" y="75"/>
                      <a:pt x="55" y="75"/>
                      <a:pt x="55" y="75"/>
                    </a:cubicBezTo>
                    <a:cubicBezTo>
                      <a:pt x="54" y="75"/>
                      <a:pt x="54" y="75"/>
                      <a:pt x="54" y="75"/>
                    </a:cubicBezTo>
                    <a:cubicBezTo>
                      <a:pt x="53" y="75"/>
                      <a:pt x="53" y="75"/>
                      <a:pt x="53" y="75"/>
                    </a:cubicBezTo>
                    <a:cubicBezTo>
                      <a:pt x="52" y="74"/>
                      <a:pt x="52" y="74"/>
                      <a:pt x="52" y="74"/>
                    </a:cubicBezTo>
                    <a:cubicBezTo>
                      <a:pt x="52" y="74"/>
                      <a:pt x="52" y="74"/>
                      <a:pt x="52" y="74"/>
                    </a:cubicBezTo>
                    <a:cubicBezTo>
                      <a:pt x="52" y="73"/>
                      <a:pt x="52" y="73"/>
                      <a:pt x="52" y="73"/>
                    </a:cubicBezTo>
                    <a:cubicBezTo>
                      <a:pt x="53" y="73"/>
                      <a:pt x="53" y="72"/>
                      <a:pt x="54" y="71"/>
                    </a:cubicBezTo>
                    <a:cubicBezTo>
                      <a:pt x="54" y="70"/>
                      <a:pt x="55" y="70"/>
                      <a:pt x="55" y="69"/>
                    </a:cubicBezTo>
                    <a:cubicBezTo>
                      <a:pt x="56" y="68"/>
                      <a:pt x="56" y="68"/>
                      <a:pt x="56" y="67"/>
                    </a:cubicBezTo>
                    <a:cubicBezTo>
                      <a:pt x="57" y="67"/>
                      <a:pt x="57" y="66"/>
                      <a:pt x="57" y="66"/>
                    </a:cubicBezTo>
                    <a:cubicBezTo>
                      <a:pt x="57" y="65"/>
                      <a:pt x="57" y="65"/>
                      <a:pt x="57" y="65"/>
                    </a:cubicBezTo>
                    <a:cubicBezTo>
                      <a:pt x="57" y="64"/>
                      <a:pt x="57" y="64"/>
                      <a:pt x="57" y="64"/>
                    </a:cubicBezTo>
                    <a:cubicBezTo>
                      <a:pt x="57" y="63"/>
                      <a:pt x="58" y="63"/>
                      <a:pt x="58" y="63"/>
                    </a:cubicBezTo>
                    <a:cubicBezTo>
                      <a:pt x="58" y="63"/>
                      <a:pt x="58"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60" y="63"/>
                      <a:pt x="60" y="63"/>
                      <a:pt x="60" y="63"/>
                    </a:cubicBezTo>
                    <a:cubicBezTo>
                      <a:pt x="60" y="63"/>
                      <a:pt x="60" y="63"/>
                      <a:pt x="61" y="63"/>
                    </a:cubicBezTo>
                    <a:cubicBezTo>
                      <a:pt x="61" y="63"/>
                      <a:pt x="61" y="63"/>
                      <a:pt x="61" y="63"/>
                    </a:cubicBezTo>
                    <a:cubicBezTo>
                      <a:pt x="61" y="63"/>
                      <a:pt x="62" y="63"/>
                      <a:pt x="62" y="64"/>
                    </a:cubicBezTo>
                    <a:cubicBezTo>
                      <a:pt x="62" y="64"/>
                      <a:pt x="62" y="64"/>
                      <a:pt x="63" y="64"/>
                    </a:cubicBezTo>
                    <a:cubicBezTo>
                      <a:pt x="63" y="64"/>
                      <a:pt x="63" y="64"/>
                      <a:pt x="63" y="64"/>
                    </a:cubicBezTo>
                    <a:cubicBezTo>
                      <a:pt x="64" y="64"/>
                      <a:pt x="64" y="64"/>
                      <a:pt x="64" y="64"/>
                    </a:cubicBezTo>
                    <a:cubicBezTo>
                      <a:pt x="64" y="64"/>
                      <a:pt x="64" y="64"/>
                      <a:pt x="65" y="64"/>
                    </a:cubicBezTo>
                    <a:cubicBezTo>
                      <a:pt x="65" y="64"/>
                      <a:pt x="65" y="64"/>
                      <a:pt x="65" y="64"/>
                    </a:cubicBezTo>
                    <a:cubicBezTo>
                      <a:pt x="65" y="64"/>
                      <a:pt x="65" y="64"/>
                      <a:pt x="65" y="64"/>
                    </a:cubicBezTo>
                    <a:cubicBezTo>
                      <a:pt x="65" y="64"/>
                      <a:pt x="66" y="64"/>
                      <a:pt x="66" y="64"/>
                    </a:cubicBezTo>
                    <a:cubicBezTo>
                      <a:pt x="66" y="64"/>
                      <a:pt x="66" y="63"/>
                      <a:pt x="66" y="63"/>
                    </a:cubicBezTo>
                    <a:cubicBezTo>
                      <a:pt x="66" y="63"/>
                      <a:pt x="66" y="63"/>
                      <a:pt x="65" y="62"/>
                    </a:cubicBezTo>
                    <a:cubicBezTo>
                      <a:pt x="65" y="62"/>
                      <a:pt x="65" y="61"/>
                      <a:pt x="65" y="61"/>
                    </a:cubicBezTo>
                    <a:cubicBezTo>
                      <a:pt x="65" y="60"/>
                      <a:pt x="65" y="59"/>
                      <a:pt x="64" y="59"/>
                    </a:cubicBezTo>
                    <a:cubicBezTo>
                      <a:pt x="64" y="58"/>
                      <a:pt x="64" y="58"/>
                      <a:pt x="63" y="58"/>
                    </a:cubicBezTo>
                    <a:cubicBezTo>
                      <a:pt x="63" y="57"/>
                      <a:pt x="63" y="57"/>
                      <a:pt x="62" y="56"/>
                    </a:cubicBezTo>
                    <a:cubicBezTo>
                      <a:pt x="62" y="56"/>
                      <a:pt x="61" y="55"/>
                      <a:pt x="61" y="54"/>
                    </a:cubicBezTo>
                    <a:cubicBezTo>
                      <a:pt x="60" y="54"/>
                      <a:pt x="60" y="53"/>
                      <a:pt x="59" y="52"/>
                    </a:cubicBezTo>
                    <a:cubicBezTo>
                      <a:pt x="59" y="51"/>
                      <a:pt x="59" y="50"/>
                      <a:pt x="58" y="50"/>
                    </a:cubicBezTo>
                    <a:cubicBezTo>
                      <a:pt x="58" y="49"/>
                      <a:pt x="58" y="48"/>
                      <a:pt x="57" y="47"/>
                    </a:cubicBezTo>
                    <a:cubicBezTo>
                      <a:pt x="57" y="47"/>
                      <a:pt x="56" y="46"/>
                      <a:pt x="55" y="46"/>
                    </a:cubicBezTo>
                    <a:cubicBezTo>
                      <a:pt x="55" y="46"/>
                      <a:pt x="54" y="45"/>
                      <a:pt x="54" y="45"/>
                    </a:cubicBezTo>
                    <a:cubicBezTo>
                      <a:pt x="53" y="45"/>
                      <a:pt x="52" y="45"/>
                      <a:pt x="52" y="45"/>
                    </a:cubicBezTo>
                    <a:cubicBezTo>
                      <a:pt x="52" y="45"/>
                      <a:pt x="52" y="45"/>
                      <a:pt x="51" y="45"/>
                    </a:cubicBezTo>
                    <a:cubicBezTo>
                      <a:pt x="51" y="45"/>
                      <a:pt x="51" y="44"/>
                      <a:pt x="51" y="44"/>
                    </a:cubicBezTo>
                    <a:cubicBezTo>
                      <a:pt x="50" y="44"/>
                      <a:pt x="50" y="44"/>
                      <a:pt x="50" y="44"/>
                    </a:cubicBezTo>
                    <a:cubicBezTo>
                      <a:pt x="50" y="44"/>
                      <a:pt x="49" y="43"/>
                      <a:pt x="49" y="43"/>
                    </a:cubicBezTo>
                    <a:cubicBezTo>
                      <a:pt x="49" y="43"/>
                      <a:pt x="49" y="43"/>
                      <a:pt x="48" y="42"/>
                    </a:cubicBezTo>
                    <a:cubicBezTo>
                      <a:pt x="48" y="42"/>
                      <a:pt x="48" y="42"/>
                      <a:pt x="47" y="42"/>
                    </a:cubicBezTo>
                    <a:cubicBezTo>
                      <a:pt x="47" y="42"/>
                      <a:pt x="47" y="41"/>
                      <a:pt x="46" y="41"/>
                    </a:cubicBezTo>
                    <a:cubicBezTo>
                      <a:pt x="46" y="41"/>
                      <a:pt x="46"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4" y="41"/>
                      <a:pt x="43" y="42"/>
                    </a:cubicBezTo>
                    <a:cubicBezTo>
                      <a:pt x="42" y="42"/>
                      <a:pt x="41" y="42"/>
                      <a:pt x="40" y="43"/>
                    </a:cubicBezTo>
                    <a:cubicBezTo>
                      <a:pt x="39" y="43"/>
                      <a:pt x="37" y="43"/>
                      <a:pt x="37" y="44"/>
                    </a:cubicBezTo>
                    <a:cubicBezTo>
                      <a:pt x="36" y="44"/>
                      <a:pt x="35" y="44"/>
                      <a:pt x="35" y="45"/>
                    </a:cubicBezTo>
                    <a:cubicBezTo>
                      <a:pt x="35" y="45"/>
                      <a:pt x="34" y="45"/>
                      <a:pt x="34" y="46"/>
                    </a:cubicBezTo>
                    <a:cubicBezTo>
                      <a:pt x="34" y="46"/>
                      <a:pt x="33" y="46"/>
                      <a:pt x="33" y="46"/>
                    </a:cubicBezTo>
                    <a:cubicBezTo>
                      <a:pt x="32" y="47"/>
                      <a:pt x="32" y="47"/>
                      <a:pt x="32" y="47"/>
                    </a:cubicBezTo>
                    <a:cubicBezTo>
                      <a:pt x="31" y="47"/>
                      <a:pt x="31" y="47"/>
                      <a:pt x="30" y="47"/>
                    </a:cubicBezTo>
                    <a:cubicBezTo>
                      <a:pt x="30" y="47"/>
                      <a:pt x="30" y="47"/>
                      <a:pt x="30" y="47"/>
                    </a:cubicBezTo>
                    <a:cubicBezTo>
                      <a:pt x="30" y="47"/>
                      <a:pt x="30" y="47"/>
                      <a:pt x="30" y="47"/>
                    </a:cubicBezTo>
                    <a:cubicBezTo>
                      <a:pt x="30" y="47"/>
                      <a:pt x="30" y="47"/>
                      <a:pt x="30" y="47"/>
                    </a:cubicBezTo>
                    <a:cubicBezTo>
                      <a:pt x="29" y="47"/>
                      <a:pt x="29" y="47"/>
                      <a:pt x="29" y="47"/>
                    </a:cubicBezTo>
                    <a:cubicBezTo>
                      <a:pt x="29" y="47"/>
                      <a:pt x="29" y="47"/>
                      <a:pt x="29" y="47"/>
                    </a:cubicBezTo>
                    <a:cubicBezTo>
                      <a:pt x="29" y="47"/>
                      <a:pt x="29" y="47"/>
                      <a:pt x="29" y="47"/>
                    </a:cubicBezTo>
                    <a:cubicBezTo>
                      <a:pt x="29" y="47"/>
                      <a:pt x="28" y="47"/>
                      <a:pt x="28" y="47"/>
                    </a:cubicBezTo>
                    <a:cubicBezTo>
                      <a:pt x="28" y="47"/>
                      <a:pt x="28" y="47"/>
                      <a:pt x="28" y="47"/>
                    </a:cubicBezTo>
                    <a:cubicBezTo>
                      <a:pt x="28" y="47"/>
                      <a:pt x="28" y="47"/>
                      <a:pt x="27" y="47"/>
                    </a:cubicBezTo>
                    <a:cubicBezTo>
                      <a:pt x="27" y="47"/>
                      <a:pt x="27" y="47"/>
                      <a:pt x="27" y="47"/>
                    </a:cubicBezTo>
                    <a:cubicBezTo>
                      <a:pt x="27" y="47"/>
                      <a:pt x="27" y="47"/>
                      <a:pt x="26" y="47"/>
                    </a:cubicBezTo>
                    <a:cubicBezTo>
                      <a:pt x="26" y="47"/>
                      <a:pt x="26" y="48"/>
                      <a:pt x="26" y="48"/>
                    </a:cubicBezTo>
                    <a:cubicBezTo>
                      <a:pt x="26" y="48"/>
                      <a:pt x="26" y="48"/>
                      <a:pt x="25" y="48"/>
                    </a:cubicBezTo>
                    <a:cubicBezTo>
                      <a:pt x="25" y="48"/>
                      <a:pt x="25" y="48"/>
                      <a:pt x="25" y="49"/>
                    </a:cubicBezTo>
                    <a:cubicBezTo>
                      <a:pt x="24" y="49"/>
                      <a:pt x="24" y="49"/>
                      <a:pt x="24" y="49"/>
                    </a:cubicBezTo>
                    <a:cubicBezTo>
                      <a:pt x="24" y="49"/>
                      <a:pt x="24" y="49"/>
                      <a:pt x="24" y="49"/>
                    </a:cubicBezTo>
                    <a:cubicBezTo>
                      <a:pt x="23" y="49"/>
                      <a:pt x="23" y="49"/>
                      <a:pt x="23" y="49"/>
                    </a:cubicBezTo>
                    <a:cubicBezTo>
                      <a:pt x="23" y="48"/>
                      <a:pt x="22" y="48"/>
                      <a:pt x="22" y="48"/>
                    </a:cubicBezTo>
                    <a:cubicBezTo>
                      <a:pt x="22" y="48"/>
                      <a:pt x="21" y="48"/>
                      <a:pt x="21" y="48"/>
                    </a:cubicBezTo>
                    <a:cubicBezTo>
                      <a:pt x="20" y="47"/>
                      <a:pt x="20" y="47"/>
                      <a:pt x="19" y="47"/>
                    </a:cubicBezTo>
                    <a:cubicBezTo>
                      <a:pt x="19" y="47"/>
                      <a:pt x="18" y="47"/>
                      <a:pt x="18" y="47"/>
                    </a:cubicBezTo>
                    <a:cubicBezTo>
                      <a:pt x="17" y="47"/>
                      <a:pt x="17" y="47"/>
                      <a:pt x="17" y="47"/>
                    </a:cubicBezTo>
                    <a:cubicBezTo>
                      <a:pt x="16" y="47"/>
                      <a:pt x="16" y="47"/>
                      <a:pt x="16" y="47"/>
                    </a:cubicBezTo>
                    <a:cubicBezTo>
                      <a:pt x="15" y="47"/>
                      <a:pt x="15" y="47"/>
                      <a:pt x="14" y="47"/>
                    </a:cubicBezTo>
                    <a:cubicBezTo>
                      <a:pt x="14" y="46"/>
                      <a:pt x="13" y="46"/>
                      <a:pt x="13" y="46"/>
                    </a:cubicBezTo>
                    <a:cubicBezTo>
                      <a:pt x="12" y="46"/>
                      <a:pt x="12" y="46"/>
                      <a:pt x="12" y="46"/>
                    </a:cubicBezTo>
                    <a:cubicBezTo>
                      <a:pt x="11" y="46"/>
                      <a:pt x="11" y="46"/>
                      <a:pt x="11" y="46"/>
                    </a:cubicBezTo>
                    <a:cubicBezTo>
                      <a:pt x="10" y="46"/>
                      <a:pt x="10" y="46"/>
                      <a:pt x="10" y="46"/>
                    </a:cubicBezTo>
                    <a:cubicBezTo>
                      <a:pt x="10" y="46"/>
                      <a:pt x="9" y="46"/>
                      <a:pt x="9" y="46"/>
                    </a:cubicBezTo>
                    <a:cubicBezTo>
                      <a:pt x="9" y="46"/>
                      <a:pt x="9" y="46"/>
                      <a:pt x="9" y="46"/>
                    </a:cubicBezTo>
                    <a:cubicBezTo>
                      <a:pt x="8" y="46"/>
                      <a:pt x="8" y="46"/>
                      <a:pt x="8" y="46"/>
                    </a:cubicBezTo>
                    <a:cubicBezTo>
                      <a:pt x="8" y="46"/>
                      <a:pt x="7" y="46"/>
                      <a:pt x="7" y="46"/>
                    </a:cubicBezTo>
                    <a:cubicBezTo>
                      <a:pt x="7" y="46"/>
                      <a:pt x="6" y="46"/>
                      <a:pt x="6" y="46"/>
                    </a:cubicBezTo>
                    <a:cubicBezTo>
                      <a:pt x="6" y="46"/>
                      <a:pt x="6" y="46"/>
                      <a:pt x="6" y="46"/>
                    </a:cubicBezTo>
                    <a:cubicBezTo>
                      <a:pt x="6" y="45"/>
                      <a:pt x="6" y="45"/>
                      <a:pt x="6" y="45"/>
                    </a:cubicBezTo>
                    <a:cubicBezTo>
                      <a:pt x="6" y="45"/>
                      <a:pt x="5" y="45"/>
                      <a:pt x="5" y="45"/>
                    </a:cubicBezTo>
                    <a:cubicBezTo>
                      <a:pt x="5" y="45"/>
                      <a:pt x="5" y="45"/>
                      <a:pt x="5" y="45"/>
                    </a:cubicBezTo>
                    <a:cubicBezTo>
                      <a:pt x="4" y="45"/>
                      <a:pt x="4" y="45"/>
                      <a:pt x="4" y="44"/>
                    </a:cubicBezTo>
                    <a:cubicBezTo>
                      <a:pt x="3" y="44"/>
                      <a:pt x="3" y="44"/>
                      <a:pt x="2" y="43"/>
                    </a:cubicBezTo>
                    <a:cubicBezTo>
                      <a:pt x="2" y="43"/>
                      <a:pt x="2" y="43"/>
                      <a:pt x="2" y="42"/>
                    </a:cubicBezTo>
                    <a:cubicBezTo>
                      <a:pt x="2" y="42"/>
                      <a:pt x="1" y="42"/>
                      <a:pt x="1" y="41"/>
                    </a:cubicBezTo>
                    <a:cubicBezTo>
                      <a:pt x="1" y="41"/>
                      <a:pt x="2" y="41"/>
                      <a:pt x="2" y="40"/>
                    </a:cubicBezTo>
                    <a:cubicBezTo>
                      <a:pt x="2" y="40"/>
                      <a:pt x="2" y="39"/>
                      <a:pt x="3" y="38"/>
                    </a:cubicBezTo>
                    <a:cubicBezTo>
                      <a:pt x="3" y="38"/>
                      <a:pt x="4" y="37"/>
                      <a:pt x="4" y="37"/>
                    </a:cubicBezTo>
                    <a:cubicBezTo>
                      <a:pt x="4" y="36"/>
                      <a:pt x="5" y="36"/>
                      <a:pt x="5" y="36"/>
                    </a:cubicBezTo>
                    <a:cubicBezTo>
                      <a:pt x="5" y="36"/>
                      <a:pt x="5" y="35"/>
                      <a:pt x="5" y="35"/>
                    </a:cubicBezTo>
                    <a:cubicBezTo>
                      <a:pt x="5" y="35"/>
                      <a:pt x="5" y="35"/>
                      <a:pt x="5" y="34"/>
                    </a:cubicBezTo>
                    <a:cubicBezTo>
                      <a:pt x="5" y="34"/>
                      <a:pt x="5" y="33"/>
                      <a:pt x="5" y="33"/>
                    </a:cubicBezTo>
                    <a:cubicBezTo>
                      <a:pt x="5" y="33"/>
                      <a:pt x="5" y="32"/>
                      <a:pt x="5" y="32"/>
                    </a:cubicBezTo>
                    <a:cubicBezTo>
                      <a:pt x="5" y="31"/>
                      <a:pt x="5" y="31"/>
                      <a:pt x="5" y="31"/>
                    </a:cubicBezTo>
                    <a:cubicBezTo>
                      <a:pt x="5" y="31"/>
                      <a:pt x="5" y="31"/>
                      <a:pt x="5" y="31"/>
                    </a:cubicBezTo>
                    <a:cubicBezTo>
                      <a:pt x="5" y="30"/>
                      <a:pt x="5" y="30"/>
                      <a:pt x="5" y="30"/>
                    </a:cubicBezTo>
                    <a:cubicBezTo>
                      <a:pt x="5" y="30"/>
                      <a:pt x="5" y="30"/>
                      <a:pt x="5" y="30"/>
                    </a:cubicBezTo>
                    <a:cubicBezTo>
                      <a:pt x="5" y="30"/>
                      <a:pt x="5" y="29"/>
                      <a:pt x="5" y="29"/>
                    </a:cubicBezTo>
                    <a:cubicBezTo>
                      <a:pt x="6" y="29"/>
                      <a:pt x="6" y="28"/>
                      <a:pt x="7" y="28"/>
                    </a:cubicBezTo>
                    <a:cubicBezTo>
                      <a:pt x="7" y="27"/>
                      <a:pt x="8" y="27"/>
                      <a:pt x="8" y="26"/>
                    </a:cubicBezTo>
                    <a:cubicBezTo>
                      <a:pt x="9" y="26"/>
                      <a:pt x="9" y="25"/>
                      <a:pt x="10" y="25"/>
                    </a:cubicBezTo>
                    <a:cubicBezTo>
                      <a:pt x="10" y="25"/>
                      <a:pt x="10" y="24"/>
                      <a:pt x="11" y="24"/>
                    </a:cubicBezTo>
                    <a:cubicBezTo>
                      <a:pt x="11" y="24"/>
                      <a:pt x="11" y="23"/>
                      <a:pt x="11" y="23"/>
                    </a:cubicBezTo>
                    <a:cubicBezTo>
                      <a:pt x="12" y="23"/>
                      <a:pt x="12" y="23"/>
                      <a:pt x="12" y="23"/>
                    </a:cubicBezTo>
                    <a:cubicBezTo>
                      <a:pt x="12" y="22"/>
                      <a:pt x="12" y="22"/>
                      <a:pt x="13" y="22"/>
                    </a:cubicBezTo>
                    <a:cubicBezTo>
                      <a:pt x="13" y="22"/>
                      <a:pt x="13" y="22"/>
                      <a:pt x="13" y="22"/>
                    </a:cubicBezTo>
                    <a:cubicBezTo>
                      <a:pt x="13" y="22"/>
                      <a:pt x="13" y="22"/>
                      <a:pt x="13" y="22"/>
                    </a:cubicBezTo>
                    <a:cubicBezTo>
                      <a:pt x="13" y="21"/>
                      <a:pt x="13" y="21"/>
                      <a:pt x="14" y="21"/>
                    </a:cubicBezTo>
                    <a:cubicBezTo>
                      <a:pt x="14" y="21"/>
                      <a:pt x="14" y="21"/>
                      <a:pt x="14" y="21"/>
                    </a:cubicBezTo>
                    <a:cubicBezTo>
                      <a:pt x="14" y="21"/>
                      <a:pt x="14" y="21"/>
                      <a:pt x="15" y="21"/>
                    </a:cubicBezTo>
                    <a:cubicBezTo>
                      <a:pt x="15" y="21"/>
                      <a:pt x="15" y="21"/>
                      <a:pt x="15" y="20"/>
                    </a:cubicBezTo>
                    <a:cubicBezTo>
                      <a:pt x="15" y="20"/>
                      <a:pt x="16" y="20"/>
                      <a:pt x="16" y="20"/>
                    </a:cubicBezTo>
                    <a:cubicBezTo>
                      <a:pt x="16" y="20"/>
                      <a:pt x="16" y="19"/>
                      <a:pt x="16" y="19"/>
                    </a:cubicBezTo>
                    <a:cubicBezTo>
                      <a:pt x="16" y="19"/>
                      <a:pt x="17" y="18"/>
                      <a:pt x="16" y="18"/>
                    </a:cubicBezTo>
                    <a:cubicBezTo>
                      <a:pt x="16" y="17"/>
                      <a:pt x="16" y="16"/>
                      <a:pt x="16" y="15"/>
                    </a:cubicBezTo>
                    <a:cubicBezTo>
                      <a:pt x="15" y="15"/>
                      <a:pt x="15" y="14"/>
                      <a:pt x="14" y="13"/>
                    </a:cubicBezTo>
                    <a:cubicBezTo>
                      <a:pt x="14" y="12"/>
                      <a:pt x="13" y="11"/>
                      <a:pt x="13" y="11"/>
                    </a:cubicBezTo>
                    <a:cubicBezTo>
                      <a:pt x="13" y="11"/>
                      <a:pt x="13" y="11"/>
                      <a:pt x="13" y="10"/>
                    </a:cubicBezTo>
                    <a:cubicBezTo>
                      <a:pt x="13" y="10"/>
                      <a:pt x="13" y="10"/>
                      <a:pt x="13" y="10"/>
                    </a:cubicBezTo>
                    <a:cubicBezTo>
                      <a:pt x="13"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1" y="9"/>
                      <a:pt x="11" y="9"/>
                      <a:pt x="11" y="9"/>
                    </a:cubicBezTo>
                    <a:moveTo>
                      <a:pt x="11" y="8"/>
                    </a:move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moveTo>
                      <a:pt x="81" y="3"/>
                    </a:moveTo>
                    <a:cubicBezTo>
                      <a:pt x="81" y="3"/>
                      <a:pt x="81" y="3"/>
                      <a:pt x="81" y="3"/>
                    </a:cubicBezTo>
                    <a:cubicBezTo>
                      <a:pt x="81" y="3"/>
                      <a:pt x="81" y="3"/>
                      <a:pt x="81" y="3"/>
                    </a:cubicBezTo>
                    <a:cubicBezTo>
                      <a:pt x="81" y="3"/>
                      <a:pt x="81" y="3"/>
                      <a:pt x="81" y="3"/>
                    </a:cubicBezTo>
                    <a:cubicBezTo>
                      <a:pt x="81" y="3"/>
                      <a:pt x="81" y="3"/>
                      <a:pt x="81" y="3"/>
                    </a:cubicBezTo>
                    <a:cubicBezTo>
                      <a:pt x="81" y="3"/>
                      <a:pt x="81" y="3"/>
                      <a:pt x="81" y="3"/>
                    </a:cubicBezTo>
                    <a:cubicBezTo>
                      <a:pt x="81" y="3"/>
                      <a:pt x="81" y="3"/>
                      <a:pt x="81" y="3"/>
                    </a:cubicBezTo>
                    <a:cubicBezTo>
                      <a:pt x="81" y="3"/>
                      <a:pt x="81" y="3"/>
                      <a:pt x="81" y="3"/>
                    </a:cubicBezTo>
                    <a:cubicBezTo>
                      <a:pt x="81" y="3"/>
                      <a:pt x="81" y="3"/>
                      <a:pt x="81" y="3"/>
                    </a:cubicBezTo>
                    <a:moveTo>
                      <a:pt x="77" y="2"/>
                    </a:moveTo>
                    <a:cubicBezTo>
                      <a:pt x="77" y="2"/>
                      <a:pt x="77" y="3"/>
                      <a:pt x="76" y="3"/>
                    </a:cubicBezTo>
                    <a:cubicBezTo>
                      <a:pt x="76" y="3"/>
                      <a:pt x="76" y="3"/>
                      <a:pt x="76" y="3"/>
                    </a:cubicBezTo>
                    <a:cubicBezTo>
                      <a:pt x="75" y="3"/>
                      <a:pt x="75" y="3"/>
                      <a:pt x="75" y="3"/>
                    </a:cubicBezTo>
                    <a:cubicBezTo>
                      <a:pt x="75" y="3"/>
                      <a:pt x="74" y="3"/>
                      <a:pt x="74" y="3"/>
                    </a:cubicBezTo>
                    <a:cubicBezTo>
                      <a:pt x="74" y="3"/>
                      <a:pt x="73" y="4"/>
                      <a:pt x="73" y="4"/>
                    </a:cubicBezTo>
                    <a:cubicBezTo>
                      <a:pt x="72" y="5"/>
                      <a:pt x="72" y="5"/>
                      <a:pt x="71" y="6"/>
                    </a:cubicBezTo>
                    <a:cubicBezTo>
                      <a:pt x="71" y="6"/>
                      <a:pt x="70" y="6"/>
                      <a:pt x="70" y="7"/>
                    </a:cubicBezTo>
                    <a:cubicBezTo>
                      <a:pt x="70" y="7"/>
                      <a:pt x="70" y="7"/>
                      <a:pt x="70" y="8"/>
                    </a:cubicBezTo>
                    <a:cubicBezTo>
                      <a:pt x="70" y="8"/>
                      <a:pt x="70" y="9"/>
                      <a:pt x="70" y="9"/>
                    </a:cubicBezTo>
                    <a:cubicBezTo>
                      <a:pt x="70" y="10"/>
                      <a:pt x="70" y="10"/>
                      <a:pt x="69" y="10"/>
                    </a:cubicBezTo>
                    <a:cubicBezTo>
                      <a:pt x="69" y="11"/>
                      <a:pt x="69" y="11"/>
                      <a:pt x="69" y="11"/>
                    </a:cubicBezTo>
                    <a:cubicBezTo>
                      <a:pt x="69" y="11"/>
                      <a:pt x="69" y="11"/>
                      <a:pt x="68" y="11"/>
                    </a:cubicBezTo>
                    <a:cubicBezTo>
                      <a:pt x="67" y="11"/>
                      <a:pt x="67" y="11"/>
                      <a:pt x="67" y="11"/>
                    </a:cubicBezTo>
                    <a:cubicBezTo>
                      <a:pt x="67" y="11"/>
                      <a:pt x="67" y="10"/>
                      <a:pt x="67" y="10"/>
                    </a:cubicBezTo>
                    <a:cubicBezTo>
                      <a:pt x="67" y="10"/>
                      <a:pt x="66" y="10"/>
                      <a:pt x="66" y="10"/>
                    </a:cubicBezTo>
                    <a:cubicBezTo>
                      <a:pt x="66" y="10"/>
                      <a:pt x="65" y="10"/>
                      <a:pt x="65" y="10"/>
                    </a:cubicBezTo>
                    <a:cubicBezTo>
                      <a:pt x="64" y="10"/>
                      <a:pt x="64" y="10"/>
                      <a:pt x="63" y="10"/>
                    </a:cubicBezTo>
                    <a:cubicBezTo>
                      <a:pt x="64" y="10"/>
                      <a:pt x="64" y="10"/>
                      <a:pt x="65" y="10"/>
                    </a:cubicBezTo>
                    <a:cubicBezTo>
                      <a:pt x="65" y="10"/>
                      <a:pt x="66" y="10"/>
                      <a:pt x="66" y="10"/>
                    </a:cubicBezTo>
                    <a:cubicBezTo>
                      <a:pt x="66" y="10"/>
                      <a:pt x="67" y="10"/>
                      <a:pt x="67" y="10"/>
                    </a:cubicBezTo>
                    <a:cubicBezTo>
                      <a:pt x="67" y="10"/>
                      <a:pt x="67" y="11"/>
                      <a:pt x="67" y="11"/>
                    </a:cubicBezTo>
                    <a:cubicBezTo>
                      <a:pt x="68" y="11"/>
                      <a:pt x="68" y="11"/>
                      <a:pt x="68" y="11"/>
                    </a:cubicBezTo>
                    <a:cubicBezTo>
                      <a:pt x="69" y="11"/>
                      <a:pt x="69" y="11"/>
                      <a:pt x="69" y="11"/>
                    </a:cubicBezTo>
                    <a:cubicBezTo>
                      <a:pt x="69" y="11"/>
                      <a:pt x="69" y="11"/>
                      <a:pt x="69" y="10"/>
                    </a:cubicBezTo>
                    <a:cubicBezTo>
                      <a:pt x="70" y="10"/>
                      <a:pt x="70" y="10"/>
                      <a:pt x="70" y="9"/>
                    </a:cubicBezTo>
                    <a:cubicBezTo>
                      <a:pt x="70" y="9"/>
                      <a:pt x="70" y="8"/>
                      <a:pt x="70" y="8"/>
                    </a:cubicBezTo>
                    <a:cubicBezTo>
                      <a:pt x="70" y="7"/>
                      <a:pt x="70" y="7"/>
                      <a:pt x="70" y="7"/>
                    </a:cubicBezTo>
                    <a:cubicBezTo>
                      <a:pt x="70" y="6"/>
                      <a:pt x="71" y="6"/>
                      <a:pt x="71" y="6"/>
                    </a:cubicBezTo>
                    <a:cubicBezTo>
                      <a:pt x="72" y="5"/>
                      <a:pt x="72" y="5"/>
                      <a:pt x="73" y="4"/>
                    </a:cubicBezTo>
                    <a:cubicBezTo>
                      <a:pt x="73" y="4"/>
                      <a:pt x="74" y="3"/>
                      <a:pt x="74" y="3"/>
                    </a:cubicBezTo>
                    <a:cubicBezTo>
                      <a:pt x="74" y="3"/>
                      <a:pt x="75" y="3"/>
                      <a:pt x="75" y="3"/>
                    </a:cubicBezTo>
                    <a:cubicBezTo>
                      <a:pt x="75" y="3"/>
                      <a:pt x="75" y="3"/>
                      <a:pt x="76" y="3"/>
                    </a:cubicBezTo>
                    <a:cubicBezTo>
                      <a:pt x="76" y="3"/>
                      <a:pt x="76" y="3"/>
                      <a:pt x="76" y="3"/>
                    </a:cubicBezTo>
                    <a:cubicBezTo>
                      <a:pt x="77" y="3"/>
                      <a:pt x="77" y="2"/>
                      <a:pt x="77" y="2"/>
                    </a:cubicBezTo>
                    <a:moveTo>
                      <a:pt x="79" y="2"/>
                    </a:moveTo>
                    <a:cubicBezTo>
                      <a:pt x="79" y="2"/>
                      <a:pt x="79" y="2"/>
                      <a:pt x="79" y="2"/>
                    </a:cubicBezTo>
                    <a:cubicBezTo>
                      <a:pt x="79" y="2"/>
                      <a:pt x="79" y="2"/>
                      <a:pt x="78" y="2"/>
                    </a:cubicBezTo>
                    <a:cubicBezTo>
                      <a:pt x="78" y="2"/>
                      <a:pt x="78" y="2"/>
                      <a:pt x="78" y="2"/>
                    </a:cubicBezTo>
                    <a:cubicBezTo>
                      <a:pt x="78" y="2"/>
                      <a:pt x="78" y="2"/>
                      <a:pt x="77" y="2"/>
                    </a:cubicBezTo>
                    <a:cubicBezTo>
                      <a:pt x="78" y="2"/>
                      <a:pt x="78" y="2"/>
                      <a:pt x="78" y="2"/>
                    </a:cubicBezTo>
                    <a:cubicBezTo>
                      <a:pt x="78" y="2"/>
                      <a:pt x="78" y="2"/>
                      <a:pt x="78"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cubicBezTo>
                      <a:pt x="79" y="2"/>
                      <a:pt x="79" y="2"/>
                      <a:pt x="79" y="2"/>
                    </a:cubicBezTo>
                    <a:moveTo>
                      <a:pt x="94" y="0"/>
                    </a:moveTo>
                    <a:cubicBezTo>
                      <a:pt x="94" y="0"/>
                      <a:pt x="94" y="0"/>
                      <a:pt x="93" y="0"/>
                    </a:cubicBezTo>
                    <a:cubicBezTo>
                      <a:pt x="93" y="0"/>
                      <a:pt x="93" y="0"/>
                      <a:pt x="92" y="0"/>
                    </a:cubicBezTo>
                    <a:cubicBezTo>
                      <a:pt x="92" y="0"/>
                      <a:pt x="92" y="0"/>
                      <a:pt x="92" y="0"/>
                    </a:cubicBezTo>
                    <a:cubicBezTo>
                      <a:pt x="92" y="0"/>
                      <a:pt x="92" y="0"/>
                      <a:pt x="91" y="0"/>
                    </a:cubicBezTo>
                    <a:cubicBezTo>
                      <a:pt x="91" y="0"/>
                      <a:pt x="91" y="1"/>
                      <a:pt x="91" y="1"/>
                    </a:cubicBezTo>
                    <a:cubicBezTo>
                      <a:pt x="91" y="1"/>
                      <a:pt x="91" y="1"/>
                      <a:pt x="91" y="1"/>
                    </a:cubicBezTo>
                    <a:cubicBezTo>
                      <a:pt x="91" y="1"/>
                      <a:pt x="91" y="1"/>
                      <a:pt x="91" y="1"/>
                    </a:cubicBezTo>
                    <a:cubicBezTo>
                      <a:pt x="90" y="1"/>
                      <a:pt x="90" y="1"/>
                      <a:pt x="90" y="1"/>
                    </a:cubicBezTo>
                    <a:cubicBezTo>
                      <a:pt x="90" y="1"/>
                      <a:pt x="90" y="1"/>
                      <a:pt x="90" y="1"/>
                    </a:cubicBezTo>
                    <a:cubicBezTo>
                      <a:pt x="90" y="1"/>
                      <a:pt x="90" y="1"/>
                      <a:pt x="89" y="1"/>
                    </a:cubicBezTo>
                    <a:cubicBezTo>
                      <a:pt x="89" y="1"/>
                      <a:pt x="89" y="1"/>
                      <a:pt x="89" y="1"/>
                    </a:cubicBezTo>
                    <a:cubicBezTo>
                      <a:pt x="89" y="1"/>
                      <a:pt x="89" y="1"/>
                      <a:pt x="89" y="1"/>
                    </a:cubicBezTo>
                    <a:cubicBezTo>
                      <a:pt x="88" y="1"/>
                      <a:pt x="88" y="0"/>
                      <a:pt x="88" y="0"/>
                    </a:cubicBezTo>
                    <a:cubicBezTo>
                      <a:pt x="88" y="0"/>
                      <a:pt x="88" y="0"/>
                      <a:pt x="88" y="0"/>
                    </a:cubicBezTo>
                    <a:cubicBezTo>
                      <a:pt x="88" y="0"/>
                      <a:pt x="88" y="0"/>
                      <a:pt x="87" y="0"/>
                    </a:cubicBezTo>
                    <a:cubicBezTo>
                      <a:pt x="87" y="0"/>
                      <a:pt x="87" y="0"/>
                      <a:pt x="87" y="0"/>
                    </a:cubicBezTo>
                    <a:cubicBezTo>
                      <a:pt x="87" y="0"/>
                      <a:pt x="87" y="0"/>
                      <a:pt x="87" y="0"/>
                    </a:cubicBezTo>
                    <a:cubicBezTo>
                      <a:pt x="87" y="0"/>
                      <a:pt x="87" y="0"/>
                      <a:pt x="86" y="0"/>
                    </a:cubicBezTo>
                    <a:cubicBezTo>
                      <a:pt x="86" y="0"/>
                      <a:pt x="86" y="1"/>
                      <a:pt x="86" y="1"/>
                    </a:cubicBezTo>
                    <a:cubicBezTo>
                      <a:pt x="86" y="1"/>
                      <a:pt x="86" y="1"/>
                      <a:pt x="86" y="1"/>
                    </a:cubicBezTo>
                    <a:cubicBezTo>
                      <a:pt x="86" y="1"/>
                      <a:pt x="86" y="1"/>
                      <a:pt x="86" y="1"/>
                    </a:cubicBezTo>
                    <a:cubicBezTo>
                      <a:pt x="86" y="1"/>
                      <a:pt x="85" y="1"/>
                      <a:pt x="85" y="1"/>
                    </a:cubicBezTo>
                    <a:cubicBezTo>
                      <a:pt x="85" y="1"/>
                      <a:pt x="85" y="1"/>
                      <a:pt x="85" y="1"/>
                    </a:cubicBezTo>
                    <a:cubicBezTo>
                      <a:pt x="85" y="1"/>
                      <a:pt x="85" y="1"/>
                      <a:pt x="85" y="1"/>
                    </a:cubicBezTo>
                    <a:cubicBezTo>
                      <a:pt x="85" y="2"/>
                      <a:pt x="85" y="2"/>
                      <a:pt x="84" y="2"/>
                    </a:cubicBezTo>
                    <a:cubicBezTo>
                      <a:pt x="84" y="2"/>
                      <a:pt x="84" y="2"/>
                      <a:pt x="84" y="2"/>
                    </a:cubicBezTo>
                    <a:cubicBezTo>
                      <a:pt x="83" y="2"/>
                      <a:pt x="83" y="2"/>
                      <a:pt x="83" y="3"/>
                    </a:cubicBezTo>
                    <a:cubicBezTo>
                      <a:pt x="83" y="3"/>
                      <a:pt x="82" y="3"/>
                      <a:pt x="82" y="3"/>
                    </a:cubicBezTo>
                    <a:cubicBezTo>
                      <a:pt x="82" y="3"/>
                      <a:pt x="82" y="3"/>
                      <a:pt x="82" y="3"/>
                    </a:cubicBezTo>
                    <a:cubicBezTo>
                      <a:pt x="82" y="3"/>
                      <a:pt x="81" y="3"/>
                      <a:pt x="81" y="3"/>
                    </a:cubicBezTo>
                    <a:cubicBezTo>
                      <a:pt x="81" y="3"/>
                      <a:pt x="81" y="3"/>
                      <a:pt x="81" y="3"/>
                    </a:cubicBezTo>
                    <a:cubicBezTo>
                      <a:pt x="81" y="3"/>
                      <a:pt x="81" y="3"/>
                      <a:pt x="81" y="3"/>
                    </a:cubicBezTo>
                    <a:cubicBezTo>
                      <a:pt x="81" y="3"/>
                      <a:pt x="81" y="3"/>
                      <a:pt x="81" y="3"/>
                    </a:cubicBezTo>
                    <a:cubicBezTo>
                      <a:pt x="81" y="3"/>
                      <a:pt x="81" y="3"/>
                      <a:pt x="81" y="3"/>
                    </a:cubicBezTo>
                    <a:cubicBezTo>
                      <a:pt x="81" y="3"/>
                      <a:pt x="82" y="3"/>
                      <a:pt x="82" y="3"/>
                    </a:cubicBezTo>
                    <a:cubicBezTo>
                      <a:pt x="82" y="3"/>
                      <a:pt x="82" y="3"/>
                      <a:pt x="82" y="3"/>
                    </a:cubicBezTo>
                    <a:cubicBezTo>
                      <a:pt x="82" y="3"/>
                      <a:pt x="83" y="3"/>
                      <a:pt x="83" y="3"/>
                    </a:cubicBezTo>
                    <a:cubicBezTo>
                      <a:pt x="83" y="2"/>
                      <a:pt x="83" y="2"/>
                      <a:pt x="84" y="2"/>
                    </a:cubicBezTo>
                    <a:cubicBezTo>
                      <a:pt x="84" y="2"/>
                      <a:pt x="84" y="2"/>
                      <a:pt x="84" y="2"/>
                    </a:cubicBezTo>
                    <a:cubicBezTo>
                      <a:pt x="85" y="2"/>
                      <a:pt x="85" y="2"/>
                      <a:pt x="85" y="1"/>
                    </a:cubicBezTo>
                    <a:cubicBezTo>
                      <a:pt x="85" y="1"/>
                      <a:pt x="85" y="1"/>
                      <a:pt x="85" y="1"/>
                    </a:cubicBezTo>
                    <a:cubicBezTo>
                      <a:pt x="85" y="1"/>
                      <a:pt x="85" y="1"/>
                      <a:pt x="85" y="1"/>
                    </a:cubicBezTo>
                    <a:cubicBezTo>
                      <a:pt x="85" y="1"/>
                      <a:pt x="86" y="1"/>
                      <a:pt x="86" y="1"/>
                    </a:cubicBezTo>
                    <a:cubicBezTo>
                      <a:pt x="86" y="1"/>
                      <a:pt x="86" y="1"/>
                      <a:pt x="86" y="1"/>
                    </a:cubicBezTo>
                    <a:cubicBezTo>
                      <a:pt x="86" y="1"/>
                      <a:pt x="86" y="1"/>
                      <a:pt x="86" y="1"/>
                    </a:cubicBezTo>
                    <a:cubicBezTo>
                      <a:pt x="86" y="1"/>
                      <a:pt x="86" y="0"/>
                      <a:pt x="86" y="0"/>
                    </a:cubicBezTo>
                    <a:cubicBezTo>
                      <a:pt x="87" y="0"/>
                      <a:pt x="87" y="0"/>
                      <a:pt x="87" y="0"/>
                    </a:cubicBezTo>
                    <a:cubicBezTo>
                      <a:pt x="87" y="0"/>
                      <a:pt x="87" y="0"/>
                      <a:pt x="87" y="0"/>
                    </a:cubicBezTo>
                    <a:cubicBezTo>
                      <a:pt x="87" y="0"/>
                      <a:pt x="87" y="0"/>
                      <a:pt x="87" y="0"/>
                    </a:cubicBezTo>
                    <a:cubicBezTo>
                      <a:pt x="88" y="0"/>
                      <a:pt x="88" y="0"/>
                      <a:pt x="88" y="0"/>
                    </a:cubicBezTo>
                    <a:cubicBezTo>
                      <a:pt x="88" y="0"/>
                      <a:pt x="88" y="0"/>
                      <a:pt x="88" y="0"/>
                    </a:cubicBezTo>
                    <a:cubicBezTo>
                      <a:pt x="88" y="0"/>
                      <a:pt x="88" y="1"/>
                      <a:pt x="89" y="1"/>
                    </a:cubicBezTo>
                    <a:cubicBezTo>
                      <a:pt x="89" y="1"/>
                      <a:pt x="89" y="1"/>
                      <a:pt x="89" y="1"/>
                    </a:cubicBezTo>
                    <a:cubicBezTo>
                      <a:pt x="89" y="1"/>
                      <a:pt x="89" y="1"/>
                      <a:pt x="89" y="1"/>
                    </a:cubicBezTo>
                    <a:cubicBezTo>
                      <a:pt x="90" y="1"/>
                      <a:pt x="90" y="1"/>
                      <a:pt x="90" y="1"/>
                    </a:cubicBezTo>
                    <a:cubicBezTo>
                      <a:pt x="90" y="1"/>
                      <a:pt x="90" y="1"/>
                      <a:pt x="90" y="1"/>
                    </a:cubicBezTo>
                    <a:cubicBezTo>
                      <a:pt x="90" y="1"/>
                      <a:pt x="90" y="1"/>
                      <a:pt x="91" y="1"/>
                    </a:cubicBezTo>
                    <a:cubicBezTo>
                      <a:pt x="91" y="1"/>
                      <a:pt x="91" y="1"/>
                      <a:pt x="91" y="1"/>
                    </a:cubicBezTo>
                    <a:cubicBezTo>
                      <a:pt x="91" y="1"/>
                      <a:pt x="91" y="1"/>
                      <a:pt x="91" y="1"/>
                    </a:cubicBezTo>
                    <a:cubicBezTo>
                      <a:pt x="91" y="1"/>
                      <a:pt x="91" y="0"/>
                      <a:pt x="91" y="0"/>
                    </a:cubicBezTo>
                    <a:cubicBezTo>
                      <a:pt x="92" y="0"/>
                      <a:pt x="92" y="0"/>
                      <a:pt x="92" y="0"/>
                    </a:cubicBezTo>
                    <a:cubicBezTo>
                      <a:pt x="92" y="0"/>
                      <a:pt x="92" y="0"/>
                      <a:pt x="92" y="0"/>
                    </a:cubicBezTo>
                    <a:cubicBezTo>
                      <a:pt x="93" y="0"/>
                      <a:pt x="93" y="0"/>
                      <a:pt x="93" y="0"/>
                    </a:cubicBezTo>
                    <a:cubicBezTo>
                      <a:pt x="94" y="0"/>
                      <a:pt x="94" y="0"/>
                      <a:pt x="94" y="0"/>
                    </a:cubicBezTo>
                    <a:cubicBezTo>
                      <a:pt x="95" y="0"/>
                      <a:pt x="95" y="0"/>
                      <a:pt x="95" y="0"/>
                    </a:cubicBezTo>
                    <a:cubicBezTo>
                      <a:pt x="96" y="0"/>
                      <a:pt x="96" y="0"/>
                      <a:pt x="96" y="0"/>
                    </a:cubicBezTo>
                    <a:cubicBezTo>
                      <a:pt x="97" y="0"/>
                      <a:pt x="97" y="1"/>
                      <a:pt x="97" y="1"/>
                    </a:cubicBezTo>
                    <a:cubicBezTo>
                      <a:pt x="97" y="1"/>
                      <a:pt x="98" y="1"/>
                      <a:pt x="98" y="1"/>
                    </a:cubicBezTo>
                    <a:cubicBezTo>
                      <a:pt x="98" y="1"/>
                      <a:pt x="98" y="2"/>
                      <a:pt x="98" y="2"/>
                    </a:cubicBezTo>
                    <a:cubicBezTo>
                      <a:pt x="98" y="2"/>
                      <a:pt x="98" y="3"/>
                      <a:pt x="99" y="3"/>
                    </a:cubicBezTo>
                    <a:cubicBezTo>
                      <a:pt x="99" y="4"/>
                      <a:pt x="99" y="4"/>
                      <a:pt x="99" y="4"/>
                    </a:cubicBezTo>
                    <a:cubicBezTo>
                      <a:pt x="99" y="5"/>
                      <a:pt x="99" y="5"/>
                      <a:pt x="99" y="6"/>
                    </a:cubicBezTo>
                    <a:cubicBezTo>
                      <a:pt x="99" y="5"/>
                      <a:pt x="99" y="5"/>
                      <a:pt x="99" y="4"/>
                    </a:cubicBezTo>
                    <a:cubicBezTo>
                      <a:pt x="99" y="4"/>
                      <a:pt x="99" y="4"/>
                      <a:pt x="99" y="3"/>
                    </a:cubicBezTo>
                    <a:cubicBezTo>
                      <a:pt x="98" y="3"/>
                      <a:pt x="98" y="2"/>
                      <a:pt x="98" y="2"/>
                    </a:cubicBezTo>
                    <a:cubicBezTo>
                      <a:pt x="98" y="2"/>
                      <a:pt x="98" y="1"/>
                      <a:pt x="98" y="1"/>
                    </a:cubicBezTo>
                    <a:cubicBezTo>
                      <a:pt x="98" y="1"/>
                      <a:pt x="97" y="1"/>
                      <a:pt x="97" y="1"/>
                    </a:cubicBezTo>
                    <a:cubicBezTo>
                      <a:pt x="97" y="1"/>
                      <a:pt x="97" y="0"/>
                      <a:pt x="96" y="0"/>
                    </a:cubicBezTo>
                    <a:cubicBezTo>
                      <a:pt x="96" y="0"/>
                      <a:pt x="96" y="0"/>
                      <a:pt x="95" y="0"/>
                    </a:cubicBezTo>
                    <a:cubicBezTo>
                      <a:pt x="95" y="0"/>
                      <a:pt x="95" y="0"/>
                      <a:pt x="9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59" name="Freeform 163">
                <a:extLst>
                  <a:ext uri="{FF2B5EF4-FFF2-40B4-BE49-F238E27FC236}">
                    <a16:creationId xmlns:a16="http://schemas.microsoft.com/office/drawing/2014/main" id="{442B8A86-0E3E-8D4E-A792-14E697DF8676}"/>
                  </a:ext>
                </a:extLst>
              </p:cNvPr>
              <p:cNvSpPr>
                <a:spLocks/>
              </p:cNvSpPr>
              <p:nvPr/>
            </p:nvSpPr>
            <p:spPr bwMode="auto">
              <a:xfrm>
                <a:off x="3928" y="677"/>
                <a:ext cx="82" cy="57"/>
              </a:xfrm>
              <a:custGeom>
                <a:avLst/>
                <a:gdLst>
                  <a:gd name="T0" fmla="*/ 39 w 77"/>
                  <a:gd name="T1" fmla="*/ 0 h 53"/>
                  <a:gd name="T2" fmla="*/ 38 w 77"/>
                  <a:gd name="T3" fmla="*/ 1 h 53"/>
                  <a:gd name="T4" fmla="*/ 35 w 77"/>
                  <a:gd name="T5" fmla="*/ 3 h 53"/>
                  <a:gd name="T6" fmla="*/ 32 w 77"/>
                  <a:gd name="T7" fmla="*/ 3 h 53"/>
                  <a:gd name="T8" fmla="*/ 29 w 77"/>
                  <a:gd name="T9" fmla="*/ 4 h 53"/>
                  <a:gd name="T10" fmla="*/ 28 w 77"/>
                  <a:gd name="T11" fmla="*/ 5 h 53"/>
                  <a:gd name="T12" fmla="*/ 28 w 77"/>
                  <a:gd name="T13" fmla="*/ 9 h 53"/>
                  <a:gd name="T14" fmla="*/ 27 w 77"/>
                  <a:gd name="T15" fmla="*/ 11 h 53"/>
                  <a:gd name="T16" fmla="*/ 26 w 77"/>
                  <a:gd name="T17" fmla="*/ 12 h 53"/>
                  <a:gd name="T18" fmla="*/ 24 w 77"/>
                  <a:gd name="T19" fmla="*/ 14 h 53"/>
                  <a:gd name="T20" fmla="*/ 20 w 77"/>
                  <a:gd name="T21" fmla="*/ 18 h 53"/>
                  <a:gd name="T22" fmla="*/ 19 w 77"/>
                  <a:gd name="T23" fmla="*/ 21 h 53"/>
                  <a:gd name="T24" fmla="*/ 13 w 77"/>
                  <a:gd name="T25" fmla="*/ 23 h 53"/>
                  <a:gd name="T26" fmla="*/ 11 w 77"/>
                  <a:gd name="T27" fmla="*/ 25 h 53"/>
                  <a:gd name="T28" fmla="*/ 11 w 77"/>
                  <a:gd name="T29" fmla="*/ 25 h 53"/>
                  <a:gd name="T30" fmla="*/ 11 w 77"/>
                  <a:gd name="T31" fmla="*/ 25 h 53"/>
                  <a:gd name="T32" fmla="*/ 10 w 77"/>
                  <a:gd name="T33" fmla="*/ 25 h 53"/>
                  <a:gd name="T34" fmla="*/ 9 w 77"/>
                  <a:gd name="T35" fmla="*/ 25 h 53"/>
                  <a:gd name="T36" fmla="*/ 3 w 77"/>
                  <a:gd name="T37" fmla="*/ 25 h 53"/>
                  <a:gd name="T38" fmla="*/ 5 w 77"/>
                  <a:gd name="T39" fmla="*/ 32 h 53"/>
                  <a:gd name="T40" fmla="*/ 5 w 77"/>
                  <a:gd name="T41" fmla="*/ 38 h 53"/>
                  <a:gd name="T42" fmla="*/ 0 w 77"/>
                  <a:gd name="T43" fmla="*/ 43 h 53"/>
                  <a:gd name="T44" fmla="*/ 2 w 77"/>
                  <a:gd name="T45" fmla="*/ 46 h 53"/>
                  <a:gd name="T46" fmla="*/ 2 w 77"/>
                  <a:gd name="T47" fmla="*/ 51 h 53"/>
                  <a:gd name="T48" fmla="*/ 5 w 77"/>
                  <a:gd name="T49" fmla="*/ 51 h 53"/>
                  <a:gd name="T50" fmla="*/ 10 w 77"/>
                  <a:gd name="T51" fmla="*/ 47 h 53"/>
                  <a:gd name="T52" fmla="*/ 27 w 77"/>
                  <a:gd name="T53" fmla="*/ 49 h 53"/>
                  <a:gd name="T54" fmla="*/ 30 w 77"/>
                  <a:gd name="T55" fmla="*/ 49 h 53"/>
                  <a:gd name="T56" fmla="*/ 32 w 77"/>
                  <a:gd name="T57" fmla="*/ 49 h 53"/>
                  <a:gd name="T58" fmla="*/ 37 w 77"/>
                  <a:gd name="T59" fmla="*/ 51 h 53"/>
                  <a:gd name="T60" fmla="*/ 40 w 77"/>
                  <a:gd name="T61" fmla="*/ 50 h 53"/>
                  <a:gd name="T62" fmla="*/ 42 w 77"/>
                  <a:gd name="T63" fmla="*/ 51 h 53"/>
                  <a:gd name="T64" fmla="*/ 44 w 77"/>
                  <a:gd name="T65" fmla="*/ 51 h 53"/>
                  <a:gd name="T66" fmla="*/ 47 w 77"/>
                  <a:gd name="T67" fmla="*/ 51 h 53"/>
                  <a:gd name="T68" fmla="*/ 50 w 77"/>
                  <a:gd name="T69" fmla="*/ 52 h 53"/>
                  <a:gd name="T70" fmla="*/ 56 w 77"/>
                  <a:gd name="T71" fmla="*/ 52 h 53"/>
                  <a:gd name="T72" fmla="*/ 59 w 77"/>
                  <a:gd name="T73" fmla="*/ 52 h 53"/>
                  <a:gd name="T74" fmla="*/ 64 w 77"/>
                  <a:gd name="T75" fmla="*/ 45 h 53"/>
                  <a:gd name="T76" fmla="*/ 69 w 77"/>
                  <a:gd name="T77" fmla="*/ 44 h 53"/>
                  <a:gd name="T78" fmla="*/ 69 w 77"/>
                  <a:gd name="T79" fmla="*/ 44 h 53"/>
                  <a:gd name="T80" fmla="*/ 68 w 77"/>
                  <a:gd name="T81" fmla="*/ 43 h 53"/>
                  <a:gd name="T82" fmla="*/ 67 w 77"/>
                  <a:gd name="T83" fmla="*/ 38 h 53"/>
                  <a:gd name="T84" fmla="*/ 66 w 77"/>
                  <a:gd name="T85" fmla="*/ 34 h 53"/>
                  <a:gd name="T86" fmla="*/ 67 w 77"/>
                  <a:gd name="T87" fmla="*/ 32 h 53"/>
                  <a:gd name="T88" fmla="*/ 71 w 77"/>
                  <a:gd name="T89" fmla="*/ 33 h 53"/>
                  <a:gd name="T90" fmla="*/ 73 w 77"/>
                  <a:gd name="T91" fmla="*/ 34 h 53"/>
                  <a:gd name="T92" fmla="*/ 77 w 77"/>
                  <a:gd name="T93" fmla="*/ 31 h 53"/>
                  <a:gd name="T94" fmla="*/ 76 w 77"/>
                  <a:gd name="T95" fmla="*/ 30 h 53"/>
                  <a:gd name="T96" fmla="*/ 72 w 77"/>
                  <a:gd name="T97" fmla="*/ 26 h 53"/>
                  <a:gd name="T98" fmla="*/ 70 w 77"/>
                  <a:gd name="T99" fmla="*/ 25 h 53"/>
                  <a:gd name="T100" fmla="*/ 66 w 77"/>
                  <a:gd name="T101" fmla="*/ 21 h 53"/>
                  <a:gd name="T102" fmla="*/ 64 w 77"/>
                  <a:gd name="T103" fmla="*/ 17 h 53"/>
                  <a:gd name="T104" fmla="*/ 62 w 77"/>
                  <a:gd name="T105" fmla="*/ 14 h 53"/>
                  <a:gd name="T106" fmla="*/ 62 w 77"/>
                  <a:gd name="T107" fmla="*/ 11 h 53"/>
                  <a:gd name="T108" fmla="*/ 62 w 77"/>
                  <a:gd name="T109" fmla="*/ 10 h 53"/>
                  <a:gd name="T110" fmla="*/ 62 w 77"/>
                  <a:gd name="T111" fmla="*/ 9 h 53"/>
                  <a:gd name="T112" fmla="*/ 62 w 77"/>
                  <a:gd name="T113" fmla="*/ 7 h 53"/>
                  <a:gd name="T114" fmla="*/ 59 w 77"/>
                  <a:gd name="T115" fmla="*/ 4 h 53"/>
                  <a:gd name="T116" fmla="*/ 53 w 77"/>
                  <a:gd name="T117" fmla="*/ 4 h 53"/>
                  <a:gd name="T118" fmla="*/ 49 w 77"/>
                  <a:gd name="T119" fmla="*/ 3 h 53"/>
                  <a:gd name="T120" fmla="*/ 46 w 77"/>
                  <a:gd name="T121" fmla="*/ 1 h 53"/>
                  <a:gd name="T122" fmla="*/ 44 w 77"/>
                  <a:gd name="T123" fmla="*/ 2 h 53"/>
                  <a:gd name="T124" fmla="*/ 41 w 77"/>
                  <a:gd name="T1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53">
                    <a:moveTo>
                      <a:pt x="40" y="0"/>
                    </a:moveTo>
                    <a:cubicBezTo>
                      <a:pt x="40" y="0"/>
                      <a:pt x="40" y="0"/>
                      <a:pt x="40" y="0"/>
                    </a:cubicBezTo>
                    <a:cubicBezTo>
                      <a:pt x="40" y="0"/>
                      <a:pt x="40" y="0"/>
                      <a:pt x="40" y="0"/>
                    </a:cubicBezTo>
                    <a:cubicBezTo>
                      <a:pt x="40"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1"/>
                      <a:pt x="38" y="1"/>
                    </a:cubicBezTo>
                    <a:cubicBezTo>
                      <a:pt x="38" y="1"/>
                      <a:pt x="38" y="1"/>
                      <a:pt x="38" y="1"/>
                    </a:cubicBezTo>
                    <a:cubicBezTo>
                      <a:pt x="38" y="1"/>
                      <a:pt x="38" y="1"/>
                      <a:pt x="38" y="1"/>
                    </a:cubicBezTo>
                    <a:cubicBezTo>
                      <a:pt x="38" y="1"/>
                      <a:pt x="37" y="1"/>
                      <a:pt x="37" y="2"/>
                    </a:cubicBezTo>
                    <a:cubicBezTo>
                      <a:pt x="37" y="2"/>
                      <a:pt x="37" y="2"/>
                      <a:pt x="37" y="2"/>
                    </a:cubicBezTo>
                    <a:cubicBezTo>
                      <a:pt x="37" y="2"/>
                      <a:pt x="37" y="3"/>
                      <a:pt x="36" y="3"/>
                    </a:cubicBezTo>
                    <a:cubicBezTo>
                      <a:pt x="36" y="3"/>
                      <a:pt x="36" y="3"/>
                      <a:pt x="36"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2" y="3"/>
                    </a:cubicBezTo>
                    <a:cubicBezTo>
                      <a:pt x="32" y="3"/>
                      <a:pt x="32" y="3"/>
                      <a:pt x="32" y="3"/>
                    </a:cubicBezTo>
                    <a:cubicBezTo>
                      <a:pt x="32" y="3"/>
                      <a:pt x="32" y="3"/>
                      <a:pt x="31" y="3"/>
                    </a:cubicBezTo>
                    <a:cubicBezTo>
                      <a:pt x="31" y="3"/>
                      <a:pt x="31" y="3"/>
                      <a:pt x="31" y="3"/>
                    </a:cubicBezTo>
                    <a:cubicBezTo>
                      <a:pt x="30" y="3"/>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5"/>
                      <a:pt x="29" y="5"/>
                      <a:pt x="29" y="5"/>
                    </a:cubicBezTo>
                    <a:cubicBezTo>
                      <a:pt x="29" y="5"/>
                      <a:pt x="29" y="5"/>
                      <a:pt x="29" y="5"/>
                    </a:cubicBezTo>
                    <a:cubicBezTo>
                      <a:pt x="29" y="5"/>
                      <a:pt x="28" y="5"/>
                      <a:pt x="28" y="5"/>
                    </a:cubicBezTo>
                    <a:cubicBezTo>
                      <a:pt x="28" y="5"/>
                      <a:pt x="28" y="5"/>
                      <a:pt x="28" y="5"/>
                    </a:cubicBezTo>
                    <a:cubicBezTo>
                      <a:pt x="28" y="5"/>
                      <a:pt x="28" y="6"/>
                      <a:pt x="28" y="6"/>
                    </a:cubicBezTo>
                    <a:cubicBezTo>
                      <a:pt x="28" y="6"/>
                      <a:pt x="28" y="6"/>
                      <a:pt x="28" y="6"/>
                    </a:cubicBezTo>
                    <a:cubicBezTo>
                      <a:pt x="28" y="6"/>
                      <a:pt x="28" y="7"/>
                      <a:pt x="28" y="7"/>
                    </a:cubicBezTo>
                    <a:cubicBezTo>
                      <a:pt x="27" y="7"/>
                      <a:pt x="27" y="7"/>
                      <a:pt x="27" y="7"/>
                    </a:cubicBezTo>
                    <a:cubicBezTo>
                      <a:pt x="27" y="8"/>
                      <a:pt x="27" y="8"/>
                      <a:pt x="28" y="8"/>
                    </a:cubicBezTo>
                    <a:cubicBezTo>
                      <a:pt x="28" y="8"/>
                      <a:pt x="28" y="8"/>
                      <a:pt x="28" y="9"/>
                    </a:cubicBezTo>
                    <a:cubicBezTo>
                      <a:pt x="28" y="9"/>
                      <a:pt x="28" y="9"/>
                      <a:pt x="28" y="10"/>
                    </a:cubicBezTo>
                    <a:cubicBezTo>
                      <a:pt x="28" y="10"/>
                      <a:pt x="28" y="10"/>
                      <a:pt x="28" y="10"/>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2"/>
                      <a:pt x="27" y="12"/>
                      <a:pt x="26" y="12"/>
                    </a:cubicBezTo>
                    <a:cubicBezTo>
                      <a:pt x="26" y="12"/>
                      <a:pt x="26" y="12"/>
                      <a:pt x="26" y="12"/>
                    </a:cubicBezTo>
                    <a:cubicBezTo>
                      <a:pt x="26" y="12"/>
                      <a:pt x="26" y="12"/>
                      <a:pt x="26" y="12"/>
                    </a:cubicBezTo>
                    <a:cubicBezTo>
                      <a:pt x="26" y="12"/>
                      <a:pt x="26" y="12"/>
                      <a:pt x="25" y="12"/>
                    </a:cubicBezTo>
                    <a:cubicBezTo>
                      <a:pt x="25" y="12"/>
                      <a:pt x="25" y="12"/>
                      <a:pt x="25" y="12"/>
                    </a:cubicBezTo>
                    <a:cubicBezTo>
                      <a:pt x="25" y="12"/>
                      <a:pt x="25" y="12"/>
                      <a:pt x="25" y="12"/>
                    </a:cubicBezTo>
                    <a:cubicBezTo>
                      <a:pt x="25" y="13"/>
                      <a:pt x="25" y="13"/>
                      <a:pt x="25" y="13"/>
                    </a:cubicBezTo>
                    <a:cubicBezTo>
                      <a:pt x="25" y="13"/>
                      <a:pt x="25" y="13"/>
                      <a:pt x="24" y="13"/>
                    </a:cubicBezTo>
                    <a:cubicBezTo>
                      <a:pt x="24" y="13"/>
                      <a:pt x="24" y="13"/>
                      <a:pt x="24" y="14"/>
                    </a:cubicBezTo>
                    <a:cubicBezTo>
                      <a:pt x="24" y="14"/>
                      <a:pt x="24" y="14"/>
                      <a:pt x="24" y="14"/>
                    </a:cubicBezTo>
                    <a:cubicBezTo>
                      <a:pt x="23" y="14"/>
                      <a:pt x="23" y="14"/>
                      <a:pt x="22" y="14"/>
                    </a:cubicBezTo>
                    <a:cubicBezTo>
                      <a:pt x="22" y="15"/>
                      <a:pt x="22" y="15"/>
                      <a:pt x="21" y="15"/>
                    </a:cubicBezTo>
                    <a:cubicBezTo>
                      <a:pt x="21" y="16"/>
                      <a:pt x="20" y="16"/>
                      <a:pt x="20" y="16"/>
                    </a:cubicBezTo>
                    <a:cubicBezTo>
                      <a:pt x="20" y="17"/>
                      <a:pt x="20" y="17"/>
                      <a:pt x="20" y="17"/>
                    </a:cubicBezTo>
                    <a:cubicBezTo>
                      <a:pt x="20" y="17"/>
                      <a:pt x="20" y="17"/>
                      <a:pt x="20" y="18"/>
                    </a:cubicBezTo>
                    <a:cubicBezTo>
                      <a:pt x="20" y="18"/>
                      <a:pt x="20" y="18"/>
                      <a:pt x="20" y="18"/>
                    </a:cubicBezTo>
                    <a:cubicBezTo>
                      <a:pt x="20" y="18"/>
                      <a:pt x="20" y="18"/>
                      <a:pt x="20" y="18"/>
                    </a:cubicBezTo>
                    <a:cubicBezTo>
                      <a:pt x="20" y="18"/>
                      <a:pt x="20" y="18"/>
                      <a:pt x="19" y="18"/>
                    </a:cubicBezTo>
                    <a:cubicBezTo>
                      <a:pt x="19" y="19"/>
                      <a:pt x="19" y="19"/>
                      <a:pt x="19" y="19"/>
                    </a:cubicBezTo>
                    <a:cubicBezTo>
                      <a:pt x="19" y="20"/>
                      <a:pt x="19" y="20"/>
                      <a:pt x="19" y="20"/>
                    </a:cubicBezTo>
                    <a:cubicBezTo>
                      <a:pt x="19" y="21"/>
                      <a:pt x="19" y="21"/>
                      <a:pt x="19" y="21"/>
                    </a:cubicBezTo>
                    <a:cubicBezTo>
                      <a:pt x="18" y="21"/>
                      <a:pt x="18" y="22"/>
                      <a:pt x="18" y="22"/>
                    </a:cubicBezTo>
                    <a:cubicBezTo>
                      <a:pt x="18" y="22"/>
                      <a:pt x="17" y="22"/>
                      <a:pt x="17" y="22"/>
                    </a:cubicBezTo>
                    <a:cubicBezTo>
                      <a:pt x="16" y="22"/>
                      <a:pt x="16" y="22"/>
                      <a:pt x="15" y="22"/>
                    </a:cubicBezTo>
                    <a:cubicBezTo>
                      <a:pt x="15" y="22"/>
                      <a:pt x="14" y="22"/>
                      <a:pt x="14" y="22"/>
                    </a:cubicBezTo>
                    <a:cubicBezTo>
                      <a:pt x="13" y="23"/>
                      <a:pt x="13" y="23"/>
                      <a:pt x="13" y="23"/>
                    </a:cubicBezTo>
                    <a:cubicBezTo>
                      <a:pt x="13" y="23"/>
                      <a:pt x="13" y="23"/>
                      <a:pt x="13" y="23"/>
                    </a:cubicBezTo>
                    <a:cubicBezTo>
                      <a:pt x="12" y="24"/>
                      <a:pt x="12" y="24"/>
                      <a:pt x="12" y="24"/>
                    </a:cubicBezTo>
                    <a:cubicBezTo>
                      <a:pt x="12" y="24"/>
                      <a:pt x="12" y="24"/>
                      <a:pt x="12" y="24"/>
                    </a:cubicBezTo>
                    <a:cubicBezTo>
                      <a:pt x="12" y="24"/>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9" y="25"/>
                      <a:pt x="9" y="25"/>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7" y="25"/>
                      <a:pt x="7" y="25"/>
                      <a:pt x="7" y="25"/>
                    </a:cubicBezTo>
                    <a:cubicBezTo>
                      <a:pt x="6" y="25"/>
                      <a:pt x="6" y="25"/>
                      <a:pt x="5" y="25"/>
                    </a:cubicBezTo>
                    <a:cubicBezTo>
                      <a:pt x="4" y="25"/>
                      <a:pt x="4" y="25"/>
                      <a:pt x="3" y="25"/>
                    </a:cubicBezTo>
                    <a:cubicBezTo>
                      <a:pt x="3" y="25"/>
                      <a:pt x="3" y="25"/>
                      <a:pt x="3" y="25"/>
                    </a:cubicBezTo>
                    <a:cubicBezTo>
                      <a:pt x="2" y="26"/>
                      <a:pt x="2" y="26"/>
                      <a:pt x="2" y="27"/>
                    </a:cubicBezTo>
                    <a:cubicBezTo>
                      <a:pt x="2" y="27"/>
                      <a:pt x="2" y="28"/>
                      <a:pt x="2" y="28"/>
                    </a:cubicBezTo>
                    <a:cubicBezTo>
                      <a:pt x="2" y="29"/>
                      <a:pt x="3" y="29"/>
                      <a:pt x="3" y="30"/>
                    </a:cubicBezTo>
                    <a:cubicBezTo>
                      <a:pt x="3" y="30"/>
                      <a:pt x="3" y="31"/>
                      <a:pt x="4" y="31"/>
                    </a:cubicBezTo>
                    <a:cubicBezTo>
                      <a:pt x="4" y="31"/>
                      <a:pt x="4" y="31"/>
                      <a:pt x="5" y="32"/>
                    </a:cubicBezTo>
                    <a:cubicBezTo>
                      <a:pt x="5" y="32"/>
                      <a:pt x="5" y="33"/>
                      <a:pt x="5" y="33"/>
                    </a:cubicBezTo>
                    <a:cubicBezTo>
                      <a:pt x="5" y="34"/>
                      <a:pt x="5" y="35"/>
                      <a:pt x="5" y="35"/>
                    </a:cubicBezTo>
                    <a:cubicBezTo>
                      <a:pt x="5" y="36"/>
                      <a:pt x="5" y="36"/>
                      <a:pt x="5" y="37"/>
                    </a:cubicBezTo>
                    <a:cubicBezTo>
                      <a:pt x="5" y="37"/>
                      <a:pt x="5" y="37"/>
                      <a:pt x="5" y="37"/>
                    </a:cubicBezTo>
                    <a:cubicBezTo>
                      <a:pt x="5" y="38"/>
                      <a:pt x="5" y="38"/>
                      <a:pt x="5" y="38"/>
                    </a:cubicBezTo>
                    <a:cubicBezTo>
                      <a:pt x="5" y="38"/>
                      <a:pt x="5" y="38"/>
                      <a:pt x="5" y="38"/>
                    </a:cubicBezTo>
                    <a:cubicBezTo>
                      <a:pt x="4" y="39"/>
                      <a:pt x="4" y="39"/>
                      <a:pt x="4" y="39"/>
                    </a:cubicBezTo>
                    <a:cubicBezTo>
                      <a:pt x="4" y="39"/>
                      <a:pt x="3" y="39"/>
                      <a:pt x="3" y="40"/>
                    </a:cubicBezTo>
                    <a:cubicBezTo>
                      <a:pt x="2" y="40"/>
                      <a:pt x="2" y="40"/>
                      <a:pt x="1" y="41"/>
                    </a:cubicBezTo>
                    <a:cubicBezTo>
                      <a:pt x="1" y="41"/>
                      <a:pt x="0" y="41"/>
                      <a:pt x="0" y="42"/>
                    </a:cubicBezTo>
                    <a:cubicBezTo>
                      <a:pt x="0" y="42"/>
                      <a:pt x="0" y="42"/>
                      <a:pt x="0" y="42"/>
                    </a:cubicBezTo>
                    <a:cubicBezTo>
                      <a:pt x="0" y="43"/>
                      <a:pt x="0" y="43"/>
                      <a:pt x="0" y="43"/>
                    </a:cubicBezTo>
                    <a:cubicBezTo>
                      <a:pt x="0" y="43"/>
                      <a:pt x="0" y="43"/>
                      <a:pt x="0" y="43"/>
                    </a:cubicBezTo>
                    <a:cubicBezTo>
                      <a:pt x="0" y="43"/>
                      <a:pt x="0" y="43"/>
                      <a:pt x="0" y="43"/>
                    </a:cubicBezTo>
                    <a:cubicBezTo>
                      <a:pt x="0" y="43"/>
                      <a:pt x="1" y="44"/>
                      <a:pt x="1" y="44"/>
                    </a:cubicBezTo>
                    <a:cubicBezTo>
                      <a:pt x="1" y="44"/>
                      <a:pt x="1" y="44"/>
                      <a:pt x="1" y="44"/>
                    </a:cubicBezTo>
                    <a:cubicBezTo>
                      <a:pt x="2" y="45"/>
                      <a:pt x="2" y="45"/>
                      <a:pt x="2" y="45"/>
                    </a:cubicBezTo>
                    <a:cubicBezTo>
                      <a:pt x="2" y="45"/>
                      <a:pt x="2" y="46"/>
                      <a:pt x="2" y="46"/>
                    </a:cubicBezTo>
                    <a:cubicBezTo>
                      <a:pt x="2" y="46"/>
                      <a:pt x="2" y="46"/>
                      <a:pt x="2" y="47"/>
                    </a:cubicBezTo>
                    <a:cubicBezTo>
                      <a:pt x="2" y="47"/>
                      <a:pt x="2" y="47"/>
                      <a:pt x="2" y="48"/>
                    </a:cubicBezTo>
                    <a:cubicBezTo>
                      <a:pt x="2" y="48"/>
                      <a:pt x="2" y="48"/>
                      <a:pt x="2" y="48"/>
                    </a:cubicBezTo>
                    <a:cubicBezTo>
                      <a:pt x="2" y="49"/>
                      <a:pt x="2" y="49"/>
                      <a:pt x="2" y="50"/>
                    </a:cubicBezTo>
                    <a:cubicBezTo>
                      <a:pt x="2" y="50"/>
                      <a:pt x="2" y="50"/>
                      <a:pt x="2" y="51"/>
                    </a:cubicBezTo>
                    <a:cubicBezTo>
                      <a:pt x="2" y="51"/>
                      <a:pt x="2" y="51"/>
                      <a:pt x="2" y="51"/>
                    </a:cubicBezTo>
                    <a:cubicBezTo>
                      <a:pt x="2" y="51"/>
                      <a:pt x="3" y="51"/>
                      <a:pt x="3" y="51"/>
                    </a:cubicBezTo>
                    <a:cubicBezTo>
                      <a:pt x="3" y="51"/>
                      <a:pt x="3" y="51"/>
                      <a:pt x="3" y="51"/>
                    </a:cubicBezTo>
                    <a:cubicBezTo>
                      <a:pt x="3" y="51"/>
                      <a:pt x="3" y="51"/>
                      <a:pt x="3" y="51"/>
                    </a:cubicBezTo>
                    <a:cubicBezTo>
                      <a:pt x="3" y="51"/>
                      <a:pt x="3" y="51"/>
                      <a:pt x="3" y="51"/>
                    </a:cubicBezTo>
                    <a:cubicBezTo>
                      <a:pt x="4" y="51"/>
                      <a:pt x="4" y="51"/>
                      <a:pt x="4" y="51"/>
                    </a:cubicBezTo>
                    <a:cubicBezTo>
                      <a:pt x="4" y="51"/>
                      <a:pt x="4" y="51"/>
                      <a:pt x="5" y="51"/>
                    </a:cubicBezTo>
                    <a:cubicBezTo>
                      <a:pt x="5" y="50"/>
                      <a:pt x="5" y="50"/>
                      <a:pt x="5" y="50"/>
                    </a:cubicBezTo>
                    <a:cubicBezTo>
                      <a:pt x="5" y="50"/>
                      <a:pt x="6" y="50"/>
                      <a:pt x="6" y="50"/>
                    </a:cubicBezTo>
                    <a:cubicBezTo>
                      <a:pt x="7" y="49"/>
                      <a:pt x="7" y="49"/>
                      <a:pt x="7" y="49"/>
                    </a:cubicBezTo>
                    <a:cubicBezTo>
                      <a:pt x="7" y="49"/>
                      <a:pt x="7" y="48"/>
                      <a:pt x="7" y="48"/>
                    </a:cubicBezTo>
                    <a:cubicBezTo>
                      <a:pt x="8" y="48"/>
                      <a:pt x="8" y="48"/>
                      <a:pt x="8" y="47"/>
                    </a:cubicBezTo>
                    <a:cubicBezTo>
                      <a:pt x="9" y="47"/>
                      <a:pt x="9" y="47"/>
                      <a:pt x="10" y="47"/>
                    </a:cubicBezTo>
                    <a:cubicBezTo>
                      <a:pt x="10" y="47"/>
                      <a:pt x="11" y="47"/>
                      <a:pt x="12" y="47"/>
                    </a:cubicBezTo>
                    <a:cubicBezTo>
                      <a:pt x="14" y="47"/>
                      <a:pt x="16" y="47"/>
                      <a:pt x="18" y="47"/>
                    </a:cubicBezTo>
                    <a:cubicBezTo>
                      <a:pt x="19" y="47"/>
                      <a:pt x="21" y="47"/>
                      <a:pt x="22" y="47"/>
                    </a:cubicBezTo>
                    <a:cubicBezTo>
                      <a:pt x="23" y="47"/>
                      <a:pt x="24" y="47"/>
                      <a:pt x="25" y="48"/>
                    </a:cubicBezTo>
                    <a:cubicBezTo>
                      <a:pt x="26" y="48"/>
                      <a:pt x="26" y="48"/>
                      <a:pt x="26" y="48"/>
                    </a:cubicBezTo>
                    <a:cubicBezTo>
                      <a:pt x="26" y="49"/>
                      <a:pt x="27" y="49"/>
                      <a:pt x="27" y="49"/>
                    </a:cubicBezTo>
                    <a:cubicBezTo>
                      <a:pt x="27" y="49"/>
                      <a:pt x="27" y="49"/>
                      <a:pt x="27" y="49"/>
                    </a:cubicBezTo>
                    <a:cubicBezTo>
                      <a:pt x="28" y="49"/>
                      <a:pt x="28" y="49"/>
                      <a:pt x="28" y="49"/>
                    </a:cubicBezTo>
                    <a:cubicBezTo>
                      <a:pt x="28" y="49"/>
                      <a:pt x="29" y="49"/>
                      <a:pt x="29" y="49"/>
                    </a:cubicBezTo>
                    <a:cubicBezTo>
                      <a:pt x="29" y="49"/>
                      <a:pt x="29" y="49"/>
                      <a:pt x="29" y="49"/>
                    </a:cubicBezTo>
                    <a:cubicBezTo>
                      <a:pt x="29" y="49"/>
                      <a:pt x="29" y="49"/>
                      <a:pt x="29" y="49"/>
                    </a:cubicBezTo>
                    <a:cubicBezTo>
                      <a:pt x="30" y="49"/>
                      <a:pt x="30" y="49"/>
                      <a:pt x="30" y="49"/>
                    </a:cubicBezTo>
                    <a:cubicBezTo>
                      <a:pt x="30" y="49"/>
                      <a:pt x="30" y="49"/>
                      <a:pt x="30" y="49"/>
                    </a:cubicBezTo>
                    <a:cubicBezTo>
                      <a:pt x="30" y="49"/>
                      <a:pt x="30" y="49"/>
                      <a:pt x="30" y="49"/>
                    </a:cubicBezTo>
                    <a:cubicBezTo>
                      <a:pt x="30" y="49"/>
                      <a:pt x="31" y="49"/>
                      <a:pt x="31" y="49"/>
                    </a:cubicBezTo>
                    <a:cubicBezTo>
                      <a:pt x="31" y="49"/>
                      <a:pt x="31" y="49"/>
                      <a:pt x="31" y="49"/>
                    </a:cubicBezTo>
                    <a:cubicBezTo>
                      <a:pt x="31" y="49"/>
                      <a:pt x="31" y="49"/>
                      <a:pt x="31" y="49"/>
                    </a:cubicBezTo>
                    <a:cubicBezTo>
                      <a:pt x="31" y="49"/>
                      <a:pt x="32" y="49"/>
                      <a:pt x="32" y="49"/>
                    </a:cubicBezTo>
                    <a:cubicBezTo>
                      <a:pt x="32" y="49"/>
                      <a:pt x="32" y="49"/>
                      <a:pt x="32" y="49"/>
                    </a:cubicBezTo>
                    <a:cubicBezTo>
                      <a:pt x="33" y="49"/>
                      <a:pt x="33" y="49"/>
                      <a:pt x="33" y="49"/>
                    </a:cubicBezTo>
                    <a:cubicBezTo>
                      <a:pt x="33" y="49"/>
                      <a:pt x="34" y="49"/>
                      <a:pt x="34" y="49"/>
                    </a:cubicBezTo>
                    <a:cubicBezTo>
                      <a:pt x="34" y="50"/>
                      <a:pt x="35" y="50"/>
                      <a:pt x="35" y="50"/>
                    </a:cubicBezTo>
                    <a:cubicBezTo>
                      <a:pt x="35" y="50"/>
                      <a:pt x="36" y="50"/>
                      <a:pt x="36" y="50"/>
                    </a:cubicBezTo>
                    <a:cubicBezTo>
                      <a:pt x="36" y="50"/>
                      <a:pt x="37" y="51"/>
                      <a:pt x="37" y="51"/>
                    </a:cubicBezTo>
                    <a:cubicBezTo>
                      <a:pt x="38" y="51"/>
                      <a:pt x="38" y="51"/>
                      <a:pt x="38" y="51"/>
                    </a:cubicBezTo>
                    <a:cubicBezTo>
                      <a:pt x="39" y="51"/>
                      <a:pt x="39" y="51"/>
                      <a:pt x="39" y="51"/>
                    </a:cubicBezTo>
                    <a:cubicBezTo>
                      <a:pt x="39" y="50"/>
                      <a:pt x="39" y="50"/>
                      <a:pt x="39" y="50"/>
                    </a:cubicBezTo>
                    <a:cubicBezTo>
                      <a:pt x="39" y="50"/>
                      <a:pt x="39" y="50"/>
                      <a:pt x="39" y="50"/>
                    </a:cubicBezTo>
                    <a:cubicBezTo>
                      <a:pt x="39" y="50"/>
                      <a:pt x="39" y="50"/>
                      <a:pt x="39" y="50"/>
                    </a:cubicBezTo>
                    <a:cubicBezTo>
                      <a:pt x="39" y="50"/>
                      <a:pt x="40" y="50"/>
                      <a:pt x="40" y="50"/>
                    </a:cubicBezTo>
                    <a:cubicBezTo>
                      <a:pt x="40" y="50"/>
                      <a:pt x="40" y="50"/>
                      <a:pt x="40" y="50"/>
                    </a:cubicBezTo>
                    <a:cubicBezTo>
                      <a:pt x="40" y="50"/>
                      <a:pt x="40" y="50"/>
                      <a:pt x="40" y="50"/>
                    </a:cubicBezTo>
                    <a:cubicBezTo>
                      <a:pt x="40" y="50"/>
                      <a:pt x="41" y="50"/>
                      <a:pt x="41" y="50"/>
                    </a:cubicBezTo>
                    <a:cubicBezTo>
                      <a:pt x="41" y="50"/>
                      <a:pt x="41" y="50"/>
                      <a:pt x="41" y="50"/>
                    </a:cubicBezTo>
                    <a:cubicBezTo>
                      <a:pt x="41" y="50"/>
                      <a:pt x="41" y="50"/>
                      <a:pt x="42" y="51"/>
                    </a:cubicBezTo>
                    <a:cubicBezTo>
                      <a:pt x="42" y="51"/>
                      <a:pt x="42" y="51"/>
                      <a:pt x="42" y="51"/>
                    </a:cubicBezTo>
                    <a:cubicBezTo>
                      <a:pt x="42" y="51"/>
                      <a:pt x="43" y="51"/>
                      <a:pt x="43" y="51"/>
                    </a:cubicBezTo>
                    <a:cubicBezTo>
                      <a:pt x="43" y="51"/>
                      <a:pt x="43"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5" y="51"/>
                      <a:pt x="45" y="51"/>
                      <a:pt x="45" y="51"/>
                    </a:cubicBezTo>
                    <a:cubicBezTo>
                      <a:pt x="45" y="51"/>
                      <a:pt x="45" y="51"/>
                      <a:pt x="45" y="50"/>
                    </a:cubicBezTo>
                    <a:cubicBezTo>
                      <a:pt x="45" y="50"/>
                      <a:pt x="45" y="50"/>
                      <a:pt x="45" y="50"/>
                    </a:cubicBezTo>
                    <a:cubicBezTo>
                      <a:pt x="45" y="50"/>
                      <a:pt x="46" y="50"/>
                      <a:pt x="46" y="50"/>
                    </a:cubicBezTo>
                    <a:cubicBezTo>
                      <a:pt x="46" y="50"/>
                      <a:pt x="46" y="50"/>
                      <a:pt x="46" y="51"/>
                    </a:cubicBezTo>
                    <a:cubicBezTo>
                      <a:pt x="47" y="51"/>
                      <a:pt x="47" y="51"/>
                      <a:pt x="47" y="51"/>
                    </a:cubicBezTo>
                    <a:cubicBezTo>
                      <a:pt x="47" y="51"/>
                      <a:pt x="48" y="51"/>
                      <a:pt x="48" y="51"/>
                    </a:cubicBezTo>
                    <a:cubicBezTo>
                      <a:pt x="48" y="51"/>
                      <a:pt x="48" y="52"/>
                      <a:pt x="48" y="52"/>
                    </a:cubicBezTo>
                    <a:cubicBezTo>
                      <a:pt x="49" y="52"/>
                      <a:pt x="49" y="52"/>
                      <a:pt x="49" y="52"/>
                    </a:cubicBezTo>
                    <a:cubicBezTo>
                      <a:pt x="49" y="52"/>
                      <a:pt x="49" y="52"/>
                      <a:pt x="49" y="52"/>
                    </a:cubicBezTo>
                    <a:cubicBezTo>
                      <a:pt x="49" y="52"/>
                      <a:pt x="49" y="52"/>
                      <a:pt x="50" y="52"/>
                    </a:cubicBezTo>
                    <a:cubicBezTo>
                      <a:pt x="50" y="52"/>
                      <a:pt x="50" y="52"/>
                      <a:pt x="50" y="52"/>
                    </a:cubicBezTo>
                    <a:cubicBezTo>
                      <a:pt x="50" y="52"/>
                      <a:pt x="50" y="52"/>
                      <a:pt x="51" y="52"/>
                    </a:cubicBezTo>
                    <a:cubicBezTo>
                      <a:pt x="51" y="52"/>
                      <a:pt x="51" y="52"/>
                      <a:pt x="52" y="52"/>
                    </a:cubicBezTo>
                    <a:cubicBezTo>
                      <a:pt x="52" y="52"/>
                      <a:pt x="52" y="52"/>
                      <a:pt x="53" y="52"/>
                    </a:cubicBezTo>
                    <a:cubicBezTo>
                      <a:pt x="53" y="52"/>
                      <a:pt x="53" y="52"/>
                      <a:pt x="53" y="52"/>
                    </a:cubicBezTo>
                    <a:cubicBezTo>
                      <a:pt x="54" y="52"/>
                      <a:pt x="54" y="52"/>
                      <a:pt x="54" y="52"/>
                    </a:cubicBezTo>
                    <a:cubicBezTo>
                      <a:pt x="55" y="52"/>
                      <a:pt x="55" y="52"/>
                      <a:pt x="56" y="52"/>
                    </a:cubicBezTo>
                    <a:cubicBezTo>
                      <a:pt x="56" y="52"/>
                      <a:pt x="57" y="52"/>
                      <a:pt x="57" y="52"/>
                    </a:cubicBezTo>
                    <a:cubicBezTo>
                      <a:pt x="57" y="53"/>
                      <a:pt x="58" y="53"/>
                      <a:pt x="58" y="53"/>
                    </a:cubicBezTo>
                    <a:cubicBezTo>
                      <a:pt x="58" y="53"/>
                      <a:pt x="58" y="53"/>
                      <a:pt x="58" y="53"/>
                    </a:cubicBezTo>
                    <a:cubicBezTo>
                      <a:pt x="58" y="53"/>
                      <a:pt x="58" y="53"/>
                      <a:pt x="59" y="53"/>
                    </a:cubicBezTo>
                    <a:cubicBezTo>
                      <a:pt x="59" y="53"/>
                      <a:pt x="59" y="53"/>
                      <a:pt x="59" y="52"/>
                    </a:cubicBezTo>
                    <a:cubicBezTo>
                      <a:pt x="59" y="52"/>
                      <a:pt x="59" y="52"/>
                      <a:pt x="59" y="52"/>
                    </a:cubicBezTo>
                    <a:cubicBezTo>
                      <a:pt x="59" y="51"/>
                      <a:pt x="59" y="51"/>
                      <a:pt x="59" y="51"/>
                    </a:cubicBezTo>
                    <a:cubicBezTo>
                      <a:pt x="59" y="50"/>
                      <a:pt x="59" y="50"/>
                      <a:pt x="59" y="49"/>
                    </a:cubicBezTo>
                    <a:cubicBezTo>
                      <a:pt x="60" y="49"/>
                      <a:pt x="60" y="48"/>
                      <a:pt x="61" y="48"/>
                    </a:cubicBezTo>
                    <a:cubicBezTo>
                      <a:pt x="61" y="47"/>
                      <a:pt x="62" y="46"/>
                      <a:pt x="63" y="46"/>
                    </a:cubicBezTo>
                    <a:cubicBezTo>
                      <a:pt x="63" y="46"/>
                      <a:pt x="64" y="45"/>
                      <a:pt x="64" y="45"/>
                    </a:cubicBezTo>
                    <a:cubicBezTo>
                      <a:pt x="64" y="45"/>
                      <a:pt x="64" y="45"/>
                      <a:pt x="64" y="45"/>
                    </a:cubicBezTo>
                    <a:cubicBezTo>
                      <a:pt x="64" y="45"/>
                      <a:pt x="64" y="45"/>
                      <a:pt x="64" y="45"/>
                    </a:cubicBezTo>
                    <a:cubicBezTo>
                      <a:pt x="64" y="45"/>
                      <a:pt x="64" y="45"/>
                      <a:pt x="65" y="45"/>
                    </a:cubicBezTo>
                    <a:cubicBezTo>
                      <a:pt x="65" y="45"/>
                      <a:pt x="65" y="45"/>
                      <a:pt x="66" y="45"/>
                    </a:cubicBezTo>
                    <a:cubicBezTo>
                      <a:pt x="66" y="45"/>
                      <a:pt x="67" y="45"/>
                      <a:pt x="67" y="44"/>
                    </a:cubicBezTo>
                    <a:cubicBezTo>
                      <a:pt x="68" y="44"/>
                      <a:pt x="68"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8" y="43"/>
                      <a:pt x="68" y="43"/>
                    </a:cubicBezTo>
                    <a:cubicBezTo>
                      <a:pt x="68" y="43"/>
                      <a:pt x="68" y="43"/>
                      <a:pt x="68" y="42"/>
                    </a:cubicBezTo>
                    <a:cubicBezTo>
                      <a:pt x="68" y="42"/>
                      <a:pt x="68" y="42"/>
                      <a:pt x="68" y="42"/>
                    </a:cubicBezTo>
                    <a:cubicBezTo>
                      <a:pt x="68" y="42"/>
                      <a:pt x="68" y="41"/>
                      <a:pt x="68" y="41"/>
                    </a:cubicBezTo>
                    <a:cubicBezTo>
                      <a:pt x="68" y="41"/>
                      <a:pt x="68" y="40"/>
                      <a:pt x="68" y="40"/>
                    </a:cubicBezTo>
                    <a:cubicBezTo>
                      <a:pt x="67" y="40"/>
                      <a:pt x="67" y="39"/>
                      <a:pt x="67" y="39"/>
                    </a:cubicBezTo>
                    <a:cubicBezTo>
                      <a:pt x="67" y="39"/>
                      <a:pt x="67" y="39"/>
                      <a:pt x="67" y="38"/>
                    </a:cubicBezTo>
                    <a:cubicBezTo>
                      <a:pt x="67" y="38"/>
                      <a:pt x="67" y="38"/>
                      <a:pt x="67" y="38"/>
                    </a:cubicBezTo>
                    <a:cubicBezTo>
                      <a:pt x="67" y="37"/>
                      <a:pt x="67" y="37"/>
                      <a:pt x="67" y="37"/>
                    </a:cubicBezTo>
                    <a:cubicBezTo>
                      <a:pt x="66" y="36"/>
                      <a:pt x="66" y="36"/>
                      <a:pt x="66" y="36"/>
                    </a:cubicBezTo>
                    <a:cubicBezTo>
                      <a:pt x="66" y="35"/>
                      <a:pt x="66" y="35"/>
                      <a:pt x="66" y="35"/>
                    </a:cubicBezTo>
                    <a:cubicBezTo>
                      <a:pt x="66" y="35"/>
                      <a:pt x="66" y="34"/>
                      <a:pt x="66" y="34"/>
                    </a:cubicBezTo>
                    <a:cubicBezTo>
                      <a:pt x="66" y="34"/>
                      <a:pt x="66" y="34"/>
                      <a:pt x="66" y="34"/>
                    </a:cubicBezTo>
                    <a:cubicBezTo>
                      <a:pt x="66" y="34"/>
                      <a:pt x="66" y="34"/>
                      <a:pt x="66" y="34"/>
                    </a:cubicBezTo>
                    <a:cubicBezTo>
                      <a:pt x="66" y="33"/>
                      <a:pt x="66" y="33"/>
                      <a:pt x="66" y="33"/>
                    </a:cubicBezTo>
                    <a:cubicBezTo>
                      <a:pt x="66" y="33"/>
                      <a:pt x="66" y="33"/>
                      <a:pt x="67" y="33"/>
                    </a:cubicBezTo>
                    <a:cubicBezTo>
                      <a:pt x="67" y="33"/>
                      <a:pt x="67" y="33"/>
                      <a:pt x="67" y="33"/>
                    </a:cubicBezTo>
                    <a:cubicBezTo>
                      <a:pt x="67" y="33"/>
                      <a:pt x="67" y="33"/>
                      <a:pt x="67" y="32"/>
                    </a:cubicBezTo>
                    <a:cubicBezTo>
                      <a:pt x="67" y="32"/>
                      <a:pt x="67" y="32"/>
                      <a:pt x="67" y="32"/>
                    </a:cubicBezTo>
                    <a:cubicBezTo>
                      <a:pt x="67" y="32"/>
                      <a:pt x="68" y="32"/>
                      <a:pt x="68" y="32"/>
                    </a:cubicBezTo>
                    <a:cubicBezTo>
                      <a:pt x="68" y="32"/>
                      <a:pt x="68" y="32"/>
                      <a:pt x="68" y="32"/>
                    </a:cubicBezTo>
                    <a:cubicBezTo>
                      <a:pt x="68" y="32"/>
                      <a:pt x="69" y="33"/>
                      <a:pt x="69" y="33"/>
                    </a:cubicBezTo>
                    <a:cubicBezTo>
                      <a:pt x="69" y="33"/>
                      <a:pt x="69" y="33"/>
                      <a:pt x="69" y="33"/>
                    </a:cubicBezTo>
                    <a:cubicBezTo>
                      <a:pt x="70" y="33"/>
                      <a:pt x="70" y="33"/>
                      <a:pt x="70" y="33"/>
                    </a:cubicBezTo>
                    <a:cubicBezTo>
                      <a:pt x="70" y="33"/>
                      <a:pt x="70" y="33"/>
                      <a:pt x="71" y="33"/>
                    </a:cubicBezTo>
                    <a:cubicBezTo>
                      <a:pt x="71" y="33"/>
                      <a:pt x="71" y="33"/>
                      <a:pt x="71" y="34"/>
                    </a:cubicBezTo>
                    <a:cubicBezTo>
                      <a:pt x="71" y="34"/>
                      <a:pt x="72" y="34"/>
                      <a:pt x="72" y="34"/>
                    </a:cubicBezTo>
                    <a:cubicBezTo>
                      <a:pt x="72" y="34"/>
                      <a:pt x="72" y="34"/>
                      <a:pt x="72" y="34"/>
                    </a:cubicBezTo>
                    <a:cubicBezTo>
                      <a:pt x="72" y="34"/>
                      <a:pt x="72" y="34"/>
                      <a:pt x="72" y="34"/>
                    </a:cubicBezTo>
                    <a:cubicBezTo>
                      <a:pt x="72" y="34"/>
                      <a:pt x="72" y="34"/>
                      <a:pt x="72" y="34"/>
                    </a:cubicBezTo>
                    <a:cubicBezTo>
                      <a:pt x="73" y="34"/>
                      <a:pt x="73" y="34"/>
                      <a:pt x="73" y="34"/>
                    </a:cubicBezTo>
                    <a:cubicBezTo>
                      <a:pt x="73" y="34"/>
                      <a:pt x="73" y="34"/>
                      <a:pt x="73" y="34"/>
                    </a:cubicBezTo>
                    <a:cubicBezTo>
                      <a:pt x="73" y="33"/>
                      <a:pt x="74" y="33"/>
                      <a:pt x="75" y="33"/>
                    </a:cubicBezTo>
                    <a:cubicBezTo>
                      <a:pt x="75" y="32"/>
                      <a:pt x="76" y="32"/>
                      <a:pt x="76" y="32"/>
                    </a:cubicBezTo>
                    <a:cubicBezTo>
                      <a:pt x="76" y="32"/>
                      <a:pt x="76" y="31"/>
                      <a:pt x="76" y="31"/>
                    </a:cubicBezTo>
                    <a:cubicBezTo>
                      <a:pt x="77" y="31"/>
                      <a:pt x="77" y="31"/>
                      <a:pt x="77" y="31"/>
                    </a:cubicBezTo>
                    <a:cubicBezTo>
                      <a:pt x="77" y="31"/>
                      <a:pt x="77" y="31"/>
                      <a:pt x="77" y="31"/>
                    </a:cubicBezTo>
                    <a:cubicBezTo>
                      <a:pt x="77" y="31"/>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29"/>
                      <a:pt x="76" y="29"/>
                      <a:pt x="75" y="29"/>
                    </a:cubicBezTo>
                    <a:cubicBezTo>
                      <a:pt x="75" y="28"/>
                      <a:pt x="75" y="28"/>
                      <a:pt x="74" y="28"/>
                    </a:cubicBezTo>
                    <a:cubicBezTo>
                      <a:pt x="74" y="27"/>
                      <a:pt x="74" y="27"/>
                      <a:pt x="73" y="27"/>
                    </a:cubicBezTo>
                    <a:cubicBezTo>
                      <a:pt x="73" y="27"/>
                      <a:pt x="73" y="27"/>
                      <a:pt x="72" y="27"/>
                    </a:cubicBezTo>
                    <a:cubicBezTo>
                      <a:pt x="72" y="27"/>
                      <a:pt x="72" y="26"/>
                      <a:pt x="72" y="26"/>
                    </a:cubicBezTo>
                    <a:cubicBezTo>
                      <a:pt x="72" y="26"/>
                      <a:pt x="71" y="26"/>
                      <a:pt x="71" y="26"/>
                    </a:cubicBezTo>
                    <a:cubicBezTo>
                      <a:pt x="71" y="26"/>
                      <a:pt x="71" y="26"/>
                      <a:pt x="71" y="26"/>
                    </a:cubicBezTo>
                    <a:cubicBezTo>
                      <a:pt x="71" y="25"/>
                      <a:pt x="71" y="25"/>
                      <a:pt x="70" y="25"/>
                    </a:cubicBezTo>
                    <a:cubicBezTo>
                      <a:pt x="70" y="25"/>
                      <a:pt x="70" y="25"/>
                      <a:pt x="70" y="25"/>
                    </a:cubicBezTo>
                    <a:cubicBezTo>
                      <a:pt x="70" y="25"/>
                      <a:pt x="70" y="25"/>
                      <a:pt x="70" y="25"/>
                    </a:cubicBezTo>
                    <a:cubicBezTo>
                      <a:pt x="70" y="25"/>
                      <a:pt x="70" y="25"/>
                      <a:pt x="70" y="25"/>
                    </a:cubicBezTo>
                    <a:cubicBezTo>
                      <a:pt x="70" y="25"/>
                      <a:pt x="70" y="25"/>
                      <a:pt x="70" y="25"/>
                    </a:cubicBezTo>
                    <a:cubicBezTo>
                      <a:pt x="70" y="24"/>
                      <a:pt x="70" y="24"/>
                      <a:pt x="70" y="24"/>
                    </a:cubicBezTo>
                    <a:cubicBezTo>
                      <a:pt x="69" y="24"/>
                      <a:pt x="69" y="23"/>
                      <a:pt x="69" y="23"/>
                    </a:cubicBezTo>
                    <a:cubicBezTo>
                      <a:pt x="69" y="23"/>
                      <a:pt x="68" y="23"/>
                      <a:pt x="68" y="22"/>
                    </a:cubicBezTo>
                    <a:cubicBezTo>
                      <a:pt x="68" y="22"/>
                      <a:pt x="68" y="22"/>
                      <a:pt x="67" y="22"/>
                    </a:cubicBezTo>
                    <a:cubicBezTo>
                      <a:pt x="67" y="22"/>
                      <a:pt x="67" y="22"/>
                      <a:pt x="66" y="21"/>
                    </a:cubicBezTo>
                    <a:cubicBezTo>
                      <a:pt x="66" y="21"/>
                      <a:pt x="66" y="21"/>
                      <a:pt x="66" y="21"/>
                    </a:cubicBezTo>
                    <a:cubicBezTo>
                      <a:pt x="66" y="20"/>
                      <a:pt x="65" y="20"/>
                      <a:pt x="65" y="20"/>
                    </a:cubicBezTo>
                    <a:cubicBezTo>
                      <a:pt x="65" y="20"/>
                      <a:pt x="65" y="19"/>
                      <a:pt x="65" y="19"/>
                    </a:cubicBezTo>
                    <a:cubicBezTo>
                      <a:pt x="65" y="19"/>
                      <a:pt x="65" y="19"/>
                      <a:pt x="65" y="18"/>
                    </a:cubicBezTo>
                    <a:cubicBezTo>
                      <a:pt x="65" y="18"/>
                      <a:pt x="64" y="18"/>
                      <a:pt x="64" y="18"/>
                    </a:cubicBezTo>
                    <a:cubicBezTo>
                      <a:pt x="64" y="18"/>
                      <a:pt x="64" y="17"/>
                      <a:pt x="64" y="17"/>
                    </a:cubicBezTo>
                    <a:cubicBezTo>
                      <a:pt x="64" y="17"/>
                      <a:pt x="64" y="17"/>
                      <a:pt x="63" y="17"/>
                    </a:cubicBezTo>
                    <a:cubicBezTo>
                      <a:pt x="63" y="17"/>
                      <a:pt x="63" y="17"/>
                      <a:pt x="63" y="16"/>
                    </a:cubicBezTo>
                    <a:cubicBezTo>
                      <a:pt x="63" y="16"/>
                      <a:pt x="62" y="16"/>
                      <a:pt x="62" y="16"/>
                    </a:cubicBezTo>
                    <a:cubicBezTo>
                      <a:pt x="62" y="15"/>
                      <a:pt x="62" y="15"/>
                      <a:pt x="62" y="15"/>
                    </a:cubicBezTo>
                    <a:cubicBezTo>
                      <a:pt x="62" y="15"/>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0"/>
                      <a:pt x="62" y="10"/>
                    </a:cubicBezTo>
                    <a:cubicBezTo>
                      <a:pt x="62" y="10"/>
                      <a:pt x="62" y="10"/>
                      <a:pt x="62" y="10"/>
                    </a:cubicBezTo>
                    <a:cubicBezTo>
                      <a:pt x="62" y="10"/>
                      <a:pt x="62" y="10"/>
                      <a:pt x="62" y="10"/>
                    </a:cubicBezTo>
                    <a:cubicBezTo>
                      <a:pt x="62" y="10"/>
                      <a:pt x="62" y="10"/>
                      <a:pt x="62"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2" y="8"/>
                      <a:pt x="62" y="8"/>
                    </a:cubicBezTo>
                    <a:cubicBezTo>
                      <a:pt x="62" y="8"/>
                      <a:pt x="62" y="8"/>
                      <a:pt x="62" y="8"/>
                    </a:cubicBezTo>
                    <a:cubicBezTo>
                      <a:pt x="62" y="8"/>
                      <a:pt x="62" y="7"/>
                      <a:pt x="62" y="7"/>
                    </a:cubicBezTo>
                    <a:cubicBezTo>
                      <a:pt x="62" y="7"/>
                      <a:pt x="62" y="7"/>
                      <a:pt x="62" y="6"/>
                    </a:cubicBezTo>
                    <a:cubicBezTo>
                      <a:pt x="62" y="6"/>
                      <a:pt x="62" y="6"/>
                      <a:pt x="62" y="6"/>
                    </a:cubicBezTo>
                    <a:cubicBezTo>
                      <a:pt x="62" y="6"/>
                      <a:pt x="62" y="6"/>
                      <a:pt x="62" y="5"/>
                    </a:cubicBezTo>
                    <a:cubicBezTo>
                      <a:pt x="61" y="5"/>
                      <a:pt x="61" y="5"/>
                      <a:pt x="61" y="5"/>
                    </a:cubicBezTo>
                    <a:cubicBezTo>
                      <a:pt x="61" y="5"/>
                      <a:pt x="61" y="5"/>
                      <a:pt x="60" y="5"/>
                    </a:cubicBezTo>
                    <a:cubicBezTo>
                      <a:pt x="60" y="4"/>
                      <a:pt x="59" y="4"/>
                      <a:pt x="59" y="4"/>
                    </a:cubicBezTo>
                    <a:cubicBezTo>
                      <a:pt x="58" y="4"/>
                      <a:pt x="57" y="4"/>
                      <a:pt x="57" y="3"/>
                    </a:cubicBezTo>
                    <a:cubicBezTo>
                      <a:pt x="56" y="3"/>
                      <a:pt x="56" y="3"/>
                      <a:pt x="55" y="3"/>
                    </a:cubicBezTo>
                    <a:cubicBezTo>
                      <a:pt x="54" y="3"/>
                      <a:pt x="54" y="3"/>
                      <a:pt x="54" y="3"/>
                    </a:cubicBezTo>
                    <a:cubicBezTo>
                      <a:pt x="54" y="3"/>
                      <a:pt x="54" y="3"/>
                      <a:pt x="54" y="3"/>
                    </a:cubicBezTo>
                    <a:cubicBezTo>
                      <a:pt x="54" y="3"/>
                      <a:pt x="54" y="4"/>
                      <a:pt x="53" y="4"/>
                    </a:cubicBezTo>
                    <a:cubicBezTo>
                      <a:pt x="53" y="4"/>
                      <a:pt x="53" y="4"/>
                      <a:pt x="53" y="4"/>
                    </a:cubicBezTo>
                    <a:cubicBezTo>
                      <a:pt x="52" y="4"/>
                      <a:pt x="52" y="4"/>
                      <a:pt x="52" y="4"/>
                    </a:cubicBezTo>
                    <a:cubicBezTo>
                      <a:pt x="52" y="4"/>
                      <a:pt x="52" y="4"/>
                      <a:pt x="51" y="4"/>
                    </a:cubicBezTo>
                    <a:cubicBezTo>
                      <a:pt x="51" y="4"/>
                      <a:pt x="51" y="4"/>
                      <a:pt x="51" y="4"/>
                    </a:cubicBezTo>
                    <a:cubicBezTo>
                      <a:pt x="51" y="4"/>
                      <a:pt x="50" y="4"/>
                      <a:pt x="50" y="4"/>
                    </a:cubicBezTo>
                    <a:cubicBezTo>
                      <a:pt x="50" y="4"/>
                      <a:pt x="50" y="4"/>
                      <a:pt x="50" y="4"/>
                    </a:cubicBezTo>
                    <a:cubicBezTo>
                      <a:pt x="50" y="3"/>
                      <a:pt x="49" y="3"/>
                      <a:pt x="49" y="3"/>
                    </a:cubicBezTo>
                    <a:cubicBezTo>
                      <a:pt x="49" y="3"/>
                      <a:pt x="49" y="2"/>
                      <a:pt x="49" y="2"/>
                    </a:cubicBezTo>
                    <a:cubicBezTo>
                      <a:pt x="49" y="2"/>
                      <a:pt x="48" y="2"/>
                      <a:pt x="48" y="2"/>
                    </a:cubicBezTo>
                    <a:cubicBezTo>
                      <a:pt x="48" y="1"/>
                      <a:pt x="48" y="1"/>
                      <a:pt x="47" y="1"/>
                    </a:cubicBezTo>
                    <a:cubicBezTo>
                      <a:pt x="47" y="1"/>
                      <a:pt x="47" y="1"/>
                      <a:pt x="47" y="1"/>
                    </a:cubicBezTo>
                    <a:cubicBezTo>
                      <a:pt x="47" y="1"/>
                      <a:pt x="46" y="1"/>
                      <a:pt x="46" y="1"/>
                    </a:cubicBezTo>
                    <a:cubicBezTo>
                      <a:pt x="46" y="1"/>
                      <a:pt x="46" y="1"/>
                      <a:pt x="46" y="1"/>
                    </a:cubicBezTo>
                    <a:cubicBezTo>
                      <a:pt x="46" y="1"/>
                      <a:pt x="46" y="1"/>
                      <a:pt x="46" y="1"/>
                    </a:cubicBezTo>
                    <a:cubicBezTo>
                      <a:pt x="46" y="1"/>
                      <a:pt x="46" y="1"/>
                      <a:pt x="46" y="1"/>
                    </a:cubicBezTo>
                    <a:cubicBezTo>
                      <a:pt x="46" y="1"/>
                      <a:pt x="45" y="1"/>
                      <a:pt x="45" y="1"/>
                    </a:cubicBezTo>
                    <a:cubicBezTo>
                      <a:pt x="45" y="1"/>
                      <a:pt x="45" y="1"/>
                      <a:pt x="45" y="1"/>
                    </a:cubicBezTo>
                    <a:cubicBezTo>
                      <a:pt x="45" y="1"/>
                      <a:pt x="45" y="1"/>
                      <a:pt x="45" y="2"/>
                    </a:cubicBezTo>
                    <a:cubicBezTo>
                      <a:pt x="45" y="2"/>
                      <a:pt x="44" y="2"/>
                      <a:pt x="44" y="2"/>
                    </a:cubicBezTo>
                    <a:cubicBezTo>
                      <a:pt x="44" y="2"/>
                      <a:pt x="44" y="1"/>
                      <a:pt x="43" y="1"/>
                    </a:cubicBezTo>
                    <a:cubicBezTo>
                      <a:pt x="43" y="1"/>
                      <a:pt x="43" y="1"/>
                      <a:pt x="42" y="1"/>
                    </a:cubicBezTo>
                    <a:cubicBezTo>
                      <a:pt x="42" y="1"/>
                      <a:pt x="42" y="1"/>
                      <a:pt x="41" y="1"/>
                    </a:cubicBezTo>
                    <a:cubicBezTo>
                      <a:pt x="41" y="0"/>
                      <a:pt x="41" y="0"/>
                      <a:pt x="41" y="0"/>
                    </a:cubicBezTo>
                    <a:cubicBezTo>
                      <a:pt x="41" y="0"/>
                      <a:pt x="41" y="0"/>
                      <a:pt x="41" y="0"/>
                    </a:cubicBezTo>
                    <a:cubicBezTo>
                      <a:pt x="41" y="0"/>
                      <a:pt x="41" y="0"/>
                      <a:pt x="41" y="0"/>
                    </a:cubicBezTo>
                    <a:cubicBezTo>
                      <a:pt x="41" y="0"/>
                      <a:pt x="40" y="0"/>
                      <a:pt x="40" y="0"/>
                    </a:cubicBezTo>
                    <a:cubicBezTo>
                      <a:pt x="40" y="0"/>
                      <a:pt x="40"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0" name="Freeform 164">
                <a:extLst>
                  <a:ext uri="{FF2B5EF4-FFF2-40B4-BE49-F238E27FC236}">
                    <a16:creationId xmlns:a16="http://schemas.microsoft.com/office/drawing/2014/main" id="{476DC3B1-F31D-E94D-93EF-D02FB386C327}"/>
                  </a:ext>
                </a:extLst>
              </p:cNvPr>
              <p:cNvSpPr>
                <a:spLocks noEditPoints="1"/>
              </p:cNvSpPr>
              <p:nvPr/>
            </p:nvSpPr>
            <p:spPr bwMode="auto">
              <a:xfrm>
                <a:off x="3927" y="677"/>
                <a:ext cx="74" cy="58"/>
              </a:xfrm>
              <a:custGeom>
                <a:avLst/>
                <a:gdLst>
                  <a:gd name="T0" fmla="*/ 70 w 70"/>
                  <a:gd name="T1" fmla="*/ 44 h 54"/>
                  <a:gd name="T2" fmla="*/ 11 w 70"/>
                  <a:gd name="T3" fmla="*/ 25 h 54"/>
                  <a:gd name="T4" fmla="*/ 12 w 70"/>
                  <a:gd name="T5" fmla="*/ 25 h 54"/>
                  <a:gd name="T6" fmla="*/ 12 w 70"/>
                  <a:gd name="T7" fmla="*/ 25 h 54"/>
                  <a:gd name="T8" fmla="*/ 2 w 70"/>
                  <a:gd name="T9" fmla="*/ 26 h 54"/>
                  <a:gd name="T10" fmla="*/ 5 w 70"/>
                  <a:gd name="T11" fmla="*/ 33 h 54"/>
                  <a:gd name="T12" fmla="*/ 5 w 70"/>
                  <a:gd name="T13" fmla="*/ 37 h 54"/>
                  <a:gd name="T14" fmla="*/ 0 w 70"/>
                  <a:gd name="T15" fmla="*/ 44 h 54"/>
                  <a:gd name="T16" fmla="*/ 2 w 70"/>
                  <a:gd name="T17" fmla="*/ 46 h 54"/>
                  <a:gd name="T18" fmla="*/ 2 w 70"/>
                  <a:gd name="T19" fmla="*/ 47 h 54"/>
                  <a:gd name="T20" fmla="*/ 2 w 70"/>
                  <a:gd name="T21" fmla="*/ 51 h 54"/>
                  <a:gd name="T22" fmla="*/ 3 w 70"/>
                  <a:gd name="T23" fmla="*/ 52 h 54"/>
                  <a:gd name="T24" fmla="*/ 5 w 70"/>
                  <a:gd name="T25" fmla="*/ 52 h 54"/>
                  <a:gd name="T26" fmla="*/ 13 w 70"/>
                  <a:gd name="T27" fmla="*/ 47 h 54"/>
                  <a:gd name="T28" fmla="*/ 30 w 70"/>
                  <a:gd name="T29" fmla="*/ 50 h 54"/>
                  <a:gd name="T30" fmla="*/ 34 w 70"/>
                  <a:gd name="T31" fmla="*/ 50 h 54"/>
                  <a:gd name="T32" fmla="*/ 41 w 70"/>
                  <a:gd name="T33" fmla="*/ 51 h 54"/>
                  <a:gd name="T34" fmla="*/ 45 w 70"/>
                  <a:gd name="T35" fmla="*/ 52 h 54"/>
                  <a:gd name="T36" fmla="*/ 48 w 70"/>
                  <a:gd name="T37" fmla="*/ 52 h 54"/>
                  <a:gd name="T38" fmla="*/ 52 w 70"/>
                  <a:gd name="T39" fmla="*/ 53 h 54"/>
                  <a:gd name="T40" fmla="*/ 59 w 70"/>
                  <a:gd name="T41" fmla="*/ 54 h 54"/>
                  <a:gd name="T42" fmla="*/ 65 w 70"/>
                  <a:gd name="T43" fmla="*/ 46 h 54"/>
                  <a:gd name="T44" fmla="*/ 68 w 70"/>
                  <a:gd name="T45" fmla="*/ 45 h 54"/>
                  <a:gd name="T46" fmla="*/ 70 w 70"/>
                  <a:gd name="T47" fmla="*/ 44 h 54"/>
                  <a:gd name="T48" fmla="*/ 65 w 70"/>
                  <a:gd name="T49" fmla="*/ 45 h 54"/>
                  <a:gd name="T50" fmla="*/ 60 w 70"/>
                  <a:gd name="T51" fmla="*/ 52 h 54"/>
                  <a:gd name="T52" fmla="*/ 54 w 70"/>
                  <a:gd name="T53" fmla="*/ 52 h 54"/>
                  <a:gd name="T54" fmla="*/ 49 w 70"/>
                  <a:gd name="T55" fmla="*/ 51 h 54"/>
                  <a:gd name="T56" fmla="*/ 45 w 70"/>
                  <a:gd name="T57" fmla="*/ 51 h 54"/>
                  <a:gd name="T58" fmla="*/ 42 w 70"/>
                  <a:gd name="T59" fmla="*/ 50 h 54"/>
                  <a:gd name="T60" fmla="*/ 39 w 70"/>
                  <a:gd name="T61" fmla="*/ 51 h 54"/>
                  <a:gd name="T62" fmla="*/ 32 w 70"/>
                  <a:gd name="T63" fmla="*/ 49 h 54"/>
                  <a:gd name="T64" fmla="*/ 30 w 70"/>
                  <a:gd name="T65" fmla="*/ 49 h 54"/>
                  <a:gd name="T66" fmla="*/ 13 w 70"/>
                  <a:gd name="T67" fmla="*/ 47 h 54"/>
                  <a:gd name="T68" fmla="*/ 5 w 70"/>
                  <a:gd name="T69" fmla="*/ 51 h 54"/>
                  <a:gd name="T70" fmla="*/ 3 w 70"/>
                  <a:gd name="T71" fmla="*/ 48 h 54"/>
                  <a:gd name="T72" fmla="*/ 1 w 70"/>
                  <a:gd name="T73" fmla="*/ 43 h 54"/>
                  <a:gd name="T74" fmla="*/ 6 w 70"/>
                  <a:gd name="T75" fmla="*/ 38 h 54"/>
                  <a:gd name="T76" fmla="*/ 3 w 70"/>
                  <a:gd name="T77" fmla="*/ 28 h 54"/>
                  <a:gd name="T78" fmla="*/ 3 w 70"/>
                  <a:gd name="T79" fmla="*/ 25 h 54"/>
                  <a:gd name="T80" fmla="*/ 28 w 70"/>
                  <a:gd name="T81" fmla="*/ 11 h 54"/>
                  <a:gd name="T82" fmla="*/ 25 w 70"/>
                  <a:gd name="T83" fmla="*/ 13 h 54"/>
                  <a:gd name="T84" fmla="*/ 21 w 70"/>
                  <a:gd name="T85" fmla="*/ 18 h 54"/>
                  <a:gd name="T86" fmla="*/ 16 w 70"/>
                  <a:gd name="T87" fmla="*/ 22 h 54"/>
                  <a:gd name="T88" fmla="*/ 13 w 70"/>
                  <a:gd name="T89" fmla="*/ 24 h 54"/>
                  <a:gd name="T90" fmla="*/ 20 w 70"/>
                  <a:gd name="T91" fmla="*/ 20 h 54"/>
                  <a:gd name="T92" fmla="*/ 22 w 70"/>
                  <a:gd name="T93" fmla="*/ 15 h 54"/>
                  <a:gd name="T94" fmla="*/ 26 w 70"/>
                  <a:gd name="T95" fmla="*/ 12 h 54"/>
                  <a:gd name="T96" fmla="*/ 28 w 70"/>
                  <a:gd name="T97" fmla="*/ 11 h 54"/>
                  <a:gd name="T98" fmla="*/ 39 w 70"/>
                  <a:gd name="T99" fmla="*/ 1 h 54"/>
                  <a:gd name="T100" fmla="*/ 36 w 70"/>
                  <a:gd name="T101" fmla="*/ 3 h 54"/>
                  <a:gd name="T102" fmla="*/ 32 w 70"/>
                  <a:gd name="T103" fmla="*/ 3 h 54"/>
                  <a:gd name="T104" fmla="*/ 30 w 70"/>
                  <a:gd name="T105" fmla="*/ 4 h 54"/>
                  <a:gd name="T106" fmla="*/ 33 w 70"/>
                  <a:gd name="T107" fmla="*/ 3 h 54"/>
                  <a:gd name="T108" fmla="*/ 37 w 70"/>
                  <a:gd name="T109" fmla="*/ 3 h 54"/>
                  <a:gd name="T110" fmla="*/ 40 w 70"/>
                  <a:gd name="T11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54">
                    <a:moveTo>
                      <a:pt x="70" y="44"/>
                    </a:move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moveTo>
                      <a:pt x="12" y="25"/>
                    </a:move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moveTo>
                      <a:pt x="12" y="25"/>
                    </a:move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moveTo>
                      <a:pt x="3" y="24"/>
                    </a:moveTo>
                    <a:cubicBezTo>
                      <a:pt x="3" y="25"/>
                      <a:pt x="3" y="25"/>
                      <a:pt x="3" y="25"/>
                    </a:cubicBezTo>
                    <a:cubicBezTo>
                      <a:pt x="3" y="25"/>
                      <a:pt x="3" y="25"/>
                      <a:pt x="3" y="25"/>
                    </a:cubicBezTo>
                    <a:cubicBezTo>
                      <a:pt x="2" y="26"/>
                      <a:pt x="2" y="26"/>
                      <a:pt x="2" y="26"/>
                    </a:cubicBezTo>
                    <a:cubicBezTo>
                      <a:pt x="2" y="26"/>
                      <a:pt x="2" y="26"/>
                      <a:pt x="2" y="27"/>
                    </a:cubicBezTo>
                    <a:cubicBezTo>
                      <a:pt x="2" y="27"/>
                      <a:pt x="2" y="27"/>
                      <a:pt x="2" y="27"/>
                    </a:cubicBezTo>
                    <a:cubicBezTo>
                      <a:pt x="2" y="28"/>
                      <a:pt x="2" y="28"/>
                      <a:pt x="2" y="28"/>
                    </a:cubicBezTo>
                    <a:cubicBezTo>
                      <a:pt x="2" y="29"/>
                      <a:pt x="3" y="29"/>
                      <a:pt x="3" y="30"/>
                    </a:cubicBezTo>
                    <a:cubicBezTo>
                      <a:pt x="3" y="30"/>
                      <a:pt x="3" y="30"/>
                      <a:pt x="3" y="31"/>
                    </a:cubicBezTo>
                    <a:cubicBezTo>
                      <a:pt x="4" y="31"/>
                      <a:pt x="4" y="31"/>
                      <a:pt x="4" y="32"/>
                    </a:cubicBezTo>
                    <a:cubicBezTo>
                      <a:pt x="4" y="32"/>
                      <a:pt x="5" y="32"/>
                      <a:pt x="5" y="32"/>
                    </a:cubicBezTo>
                    <a:cubicBezTo>
                      <a:pt x="5" y="33"/>
                      <a:pt x="5" y="33"/>
                      <a:pt x="5" y="33"/>
                    </a:cubicBezTo>
                    <a:cubicBezTo>
                      <a:pt x="5" y="34"/>
                      <a:pt x="5" y="34"/>
                      <a:pt x="5" y="34"/>
                    </a:cubicBezTo>
                    <a:cubicBezTo>
                      <a:pt x="5" y="35"/>
                      <a:pt x="5" y="35"/>
                      <a:pt x="5" y="36"/>
                    </a:cubicBezTo>
                    <a:cubicBezTo>
                      <a:pt x="5" y="36"/>
                      <a:pt x="5" y="36"/>
                      <a:pt x="5" y="36"/>
                    </a:cubicBezTo>
                    <a:cubicBezTo>
                      <a:pt x="5" y="36"/>
                      <a:pt x="5" y="36"/>
                      <a:pt x="5" y="36"/>
                    </a:cubicBezTo>
                    <a:cubicBezTo>
                      <a:pt x="5" y="36"/>
                      <a:pt x="5" y="36"/>
                      <a:pt x="5" y="36"/>
                    </a:cubicBezTo>
                    <a:cubicBezTo>
                      <a:pt x="5" y="36"/>
                      <a:pt x="5" y="36"/>
                      <a:pt x="5" y="37"/>
                    </a:cubicBezTo>
                    <a:cubicBezTo>
                      <a:pt x="5" y="37"/>
                      <a:pt x="5" y="37"/>
                      <a:pt x="5" y="37"/>
                    </a:cubicBezTo>
                    <a:cubicBezTo>
                      <a:pt x="5" y="37"/>
                      <a:pt x="5" y="37"/>
                      <a:pt x="5" y="37"/>
                    </a:cubicBezTo>
                    <a:cubicBezTo>
                      <a:pt x="5" y="37"/>
                      <a:pt x="5" y="38"/>
                      <a:pt x="5" y="38"/>
                    </a:cubicBezTo>
                    <a:cubicBezTo>
                      <a:pt x="5" y="38"/>
                      <a:pt x="5" y="38"/>
                      <a:pt x="5" y="38"/>
                    </a:cubicBezTo>
                    <a:cubicBezTo>
                      <a:pt x="4" y="38"/>
                      <a:pt x="4" y="38"/>
                      <a:pt x="3" y="39"/>
                    </a:cubicBezTo>
                    <a:cubicBezTo>
                      <a:pt x="3" y="39"/>
                      <a:pt x="2" y="39"/>
                      <a:pt x="2" y="40"/>
                    </a:cubicBezTo>
                    <a:cubicBezTo>
                      <a:pt x="1" y="40"/>
                      <a:pt x="1" y="41"/>
                      <a:pt x="0" y="41"/>
                    </a:cubicBezTo>
                    <a:cubicBezTo>
                      <a:pt x="0" y="42"/>
                      <a:pt x="0" y="42"/>
                      <a:pt x="0" y="42"/>
                    </a:cubicBezTo>
                    <a:cubicBezTo>
                      <a:pt x="0" y="43"/>
                      <a:pt x="0" y="43"/>
                      <a:pt x="0" y="43"/>
                    </a:cubicBezTo>
                    <a:cubicBezTo>
                      <a:pt x="0" y="43"/>
                      <a:pt x="0" y="43"/>
                      <a:pt x="0" y="44"/>
                    </a:cubicBezTo>
                    <a:cubicBezTo>
                      <a:pt x="0" y="44"/>
                      <a:pt x="0" y="44"/>
                      <a:pt x="1" y="44"/>
                    </a:cubicBezTo>
                    <a:cubicBezTo>
                      <a:pt x="1" y="44"/>
                      <a:pt x="1" y="44"/>
                      <a:pt x="1" y="44"/>
                    </a:cubicBezTo>
                    <a:cubicBezTo>
                      <a:pt x="1" y="45"/>
                      <a:pt x="1" y="45"/>
                      <a:pt x="2" y="45"/>
                    </a:cubicBezTo>
                    <a:cubicBezTo>
                      <a:pt x="2" y="45"/>
                      <a:pt x="2" y="45"/>
                      <a:pt x="2" y="45"/>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7"/>
                    </a:cubicBezTo>
                    <a:cubicBezTo>
                      <a:pt x="2" y="47"/>
                      <a:pt x="2" y="47"/>
                      <a:pt x="2" y="47"/>
                    </a:cubicBezTo>
                    <a:cubicBezTo>
                      <a:pt x="2" y="47"/>
                      <a:pt x="2" y="47"/>
                      <a:pt x="2" y="47"/>
                    </a:cubicBezTo>
                    <a:cubicBezTo>
                      <a:pt x="2" y="47"/>
                      <a:pt x="2" y="47"/>
                      <a:pt x="2"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9"/>
                      <a:pt x="2" y="49"/>
                      <a:pt x="2" y="49"/>
                    </a:cubicBezTo>
                    <a:cubicBezTo>
                      <a:pt x="2" y="49"/>
                      <a:pt x="2" y="50"/>
                      <a:pt x="2" y="50"/>
                    </a:cubicBezTo>
                    <a:cubicBezTo>
                      <a:pt x="2" y="50"/>
                      <a:pt x="2" y="50"/>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6" y="52"/>
                      <a:pt x="6" y="51"/>
                    </a:cubicBezTo>
                    <a:cubicBezTo>
                      <a:pt x="6" y="51"/>
                      <a:pt x="6" y="51"/>
                      <a:pt x="7" y="51"/>
                    </a:cubicBezTo>
                    <a:cubicBezTo>
                      <a:pt x="7" y="51"/>
                      <a:pt x="7" y="51"/>
                      <a:pt x="8" y="51"/>
                    </a:cubicBezTo>
                    <a:cubicBezTo>
                      <a:pt x="8" y="50"/>
                      <a:pt x="8" y="50"/>
                      <a:pt x="8" y="50"/>
                    </a:cubicBezTo>
                    <a:cubicBezTo>
                      <a:pt x="9" y="49"/>
                      <a:pt x="9" y="49"/>
                      <a:pt x="9" y="49"/>
                    </a:cubicBezTo>
                    <a:cubicBezTo>
                      <a:pt x="9" y="49"/>
                      <a:pt x="10" y="48"/>
                      <a:pt x="10" y="48"/>
                    </a:cubicBezTo>
                    <a:cubicBezTo>
                      <a:pt x="10" y="48"/>
                      <a:pt x="11" y="48"/>
                      <a:pt x="11" y="48"/>
                    </a:cubicBezTo>
                    <a:cubicBezTo>
                      <a:pt x="12" y="48"/>
                      <a:pt x="12" y="47"/>
                      <a:pt x="13" y="47"/>
                    </a:cubicBezTo>
                    <a:cubicBezTo>
                      <a:pt x="15" y="47"/>
                      <a:pt x="17" y="48"/>
                      <a:pt x="19" y="48"/>
                    </a:cubicBezTo>
                    <a:cubicBezTo>
                      <a:pt x="21" y="48"/>
                      <a:pt x="22" y="48"/>
                      <a:pt x="23" y="48"/>
                    </a:cubicBezTo>
                    <a:cubicBezTo>
                      <a:pt x="24" y="48"/>
                      <a:pt x="25" y="48"/>
                      <a:pt x="26" y="48"/>
                    </a:cubicBezTo>
                    <a:cubicBezTo>
                      <a:pt x="26" y="49"/>
                      <a:pt x="26" y="49"/>
                      <a:pt x="27" y="49"/>
                    </a:cubicBezTo>
                    <a:cubicBezTo>
                      <a:pt x="27" y="49"/>
                      <a:pt x="27" y="49"/>
                      <a:pt x="27" y="50"/>
                    </a:cubicBezTo>
                    <a:cubicBezTo>
                      <a:pt x="27" y="50"/>
                      <a:pt x="28" y="50"/>
                      <a:pt x="28" y="50"/>
                    </a:cubicBezTo>
                    <a:cubicBezTo>
                      <a:pt x="28" y="50"/>
                      <a:pt x="29" y="50"/>
                      <a:pt x="29" y="50"/>
                    </a:cubicBezTo>
                    <a:cubicBezTo>
                      <a:pt x="29" y="50"/>
                      <a:pt x="29"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2" y="50"/>
                      <a:pt x="32" y="50"/>
                      <a:pt x="32" y="50"/>
                    </a:cubicBezTo>
                    <a:cubicBezTo>
                      <a:pt x="32" y="50"/>
                      <a:pt x="33" y="50"/>
                      <a:pt x="33" y="50"/>
                    </a:cubicBezTo>
                    <a:cubicBezTo>
                      <a:pt x="33" y="50"/>
                      <a:pt x="33" y="50"/>
                      <a:pt x="33" y="50"/>
                    </a:cubicBezTo>
                    <a:cubicBezTo>
                      <a:pt x="33" y="50"/>
                      <a:pt x="34" y="50"/>
                      <a:pt x="34" y="50"/>
                    </a:cubicBezTo>
                    <a:cubicBezTo>
                      <a:pt x="34" y="50"/>
                      <a:pt x="34" y="50"/>
                      <a:pt x="34" y="50"/>
                    </a:cubicBezTo>
                    <a:cubicBezTo>
                      <a:pt x="35" y="50"/>
                      <a:pt x="35" y="51"/>
                      <a:pt x="35" y="51"/>
                    </a:cubicBezTo>
                    <a:cubicBezTo>
                      <a:pt x="36" y="51"/>
                      <a:pt x="36" y="51"/>
                      <a:pt x="36" y="51"/>
                    </a:cubicBezTo>
                    <a:cubicBezTo>
                      <a:pt x="37" y="51"/>
                      <a:pt x="37" y="51"/>
                      <a:pt x="38" y="52"/>
                    </a:cubicBezTo>
                    <a:cubicBezTo>
                      <a:pt x="38" y="52"/>
                      <a:pt x="39" y="52"/>
                      <a:pt x="39" y="52"/>
                    </a:cubicBezTo>
                    <a:cubicBezTo>
                      <a:pt x="39" y="52"/>
                      <a:pt x="40" y="52"/>
                      <a:pt x="40" y="52"/>
                    </a:cubicBezTo>
                    <a:cubicBezTo>
                      <a:pt x="40" y="52"/>
                      <a:pt x="40" y="51"/>
                      <a:pt x="40" y="51"/>
                    </a:cubicBezTo>
                    <a:cubicBezTo>
                      <a:pt x="40" y="51"/>
                      <a:pt x="41" y="51"/>
                      <a:pt x="41" y="51"/>
                    </a:cubicBezTo>
                    <a:cubicBezTo>
                      <a:pt x="41" y="51"/>
                      <a:pt x="41" y="51"/>
                      <a:pt x="41" y="51"/>
                    </a:cubicBezTo>
                    <a:cubicBezTo>
                      <a:pt x="42" y="51"/>
                      <a:pt x="42" y="51"/>
                      <a:pt x="42" y="51"/>
                    </a:cubicBezTo>
                    <a:cubicBezTo>
                      <a:pt x="42" y="51"/>
                      <a:pt x="42" y="51"/>
                      <a:pt x="42" y="51"/>
                    </a:cubicBezTo>
                    <a:cubicBezTo>
                      <a:pt x="43" y="52"/>
                      <a:pt x="43" y="52"/>
                      <a:pt x="43" y="52"/>
                    </a:cubicBezTo>
                    <a:cubicBezTo>
                      <a:pt x="43" y="52"/>
                      <a:pt x="43" y="52"/>
                      <a:pt x="44" y="52"/>
                    </a:cubicBezTo>
                    <a:cubicBezTo>
                      <a:pt x="44" y="52"/>
                      <a:pt x="44" y="52"/>
                      <a:pt x="44" y="52"/>
                    </a:cubicBezTo>
                    <a:cubicBezTo>
                      <a:pt x="45" y="52"/>
                      <a:pt x="45" y="52"/>
                      <a:pt x="45" y="52"/>
                    </a:cubicBezTo>
                    <a:cubicBezTo>
                      <a:pt x="45" y="52"/>
                      <a:pt x="45" y="52"/>
                      <a:pt x="45" y="52"/>
                    </a:cubicBezTo>
                    <a:cubicBezTo>
                      <a:pt x="45" y="52"/>
                      <a:pt x="45" y="52"/>
                      <a:pt x="46" y="52"/>
                    </a:cubicBezTo>
                    <a:cubicBezTo>
                      <a:pt x="46" y="52"/>
                      <a:pt x="46" y="52"/>
                      <a:pt x="46" y="52"/>
                    </a:cubicBezTo>
                    <a:cubicBezTo>
                      <a:pt x="46" y="52"/>
                      <a:pt x="46" y="52"/>
                      <a:pt x="46" y="51"/>
                    </a:cubicBezTo>
                    <a:cubicBezTo>
                      <a:pt x="46" y="51"/>
                      <a:pt x="46" y="51"/>
                      <a:pt x="46" y="51"/>
                    </a:cubicBezTo>
                    <a:cubicBezTo>
                      <a:pt x="46" y="51"/>
                      <a:pt x="46" y="51"/>
                      <a:pt x="46" y="51"/>
                    </a:cubicBezTo>
                    <a:cubicBezTo>
                      <a:pt x="47" y="51"/>
                      <a:pt x="47" y="51"/>
                      <a:pt x="47" y="51"/>
                    </a:cubicBezTo>
                    <a:cubicBezTo>
                      <a:pt x="47" y="51"/>
                      <a:pt x="47" y="51"/>
                      <a:pt x="47" y="51"/>
                    </a:cubicBezTo>
                    <a:cubicBezTo>
                      <a:pt x="47" y="52"/>
                      <a:pt x="48" y="52"/>
                      <a:pt x="48" y="52"/>
                    </a:cubicBezTo>
                    <a:cubicBezTo>
                      <a:pt x="48" y="52"/>
                      <a:pt x="48" y="52"/>
                      <a:pt x="48" y="52"/>
                    </a:cubicBezTo>
                    <a:cubicBezTo>
                      <a:pt x="49" y="52"/>
                      <a:pt x="49" y="52"/>
                      <a:pt x="49" y="52"/>
                    </a:cubicBezTo>
                    <a:cubicBezTo>
                      <a:pt x="49" y="53"/>
                      <a:pt x="49" y="53"/>
                      <a:pt x="49" y="53"/>
                    </a:cubicBezTo>
                    <a:cubicBezTo>
                      <a:pt x="50" y="53"/>
                      <a:pt x="50" y="53"/>
                      <a:pt x="50" y="53"/>
                    </a:cubicBezTo>
                    <a:cubicBezTo>
                      <a:pt x="50" y="53"/>
                      <a:pt x="50" y="53"/>
                      <a:pt x="50" y="53"/>
                    </a:cubicBezTo>
                    <a:cubicBezTo>
                      <a:pt x="50" y="53"/>
                      <a:pt x="51" y="53"/>
                      <a:pt x="51" y="53"/>
                    </a:cubicBezTo>
                    <a:cubicBezTo>
                      <a:pt x="51" y="53"/>
                      <a:pt x="51" y="53"/>
                      <a:pt x="51" y="53"/>
                    </a:cubicBezTo>
                    <a:cubicBezTo>
                      <a:pt x="51" y="53"/>
                      <a:pt x="52" y="53"/>
                      <a:pt x="52" y="53"/>
                    </a:cubicBezTo>
                    <a:cubicBezTo>
                      <a:pt x="52" y="53"/>
                      <a:pt x="52" y="53"/>
                      <a:pt x="52" y="53"/>
                    </a:cubicBezTo>
                    <a:cubicBezTo>
                      <a:pt x="53" y="53"/>
                      <a:pt x="53" y="53"/>
                      <a:pt x="53" y="53"/>
                    </a:cubicBezTo>
                    <a:cubicBezTo>
                      <a:pt x="54" y="53"/>
                      <a:pt x="54" y="53"/>
                      <a:pt x="54" y="53"/>
                    </a:cubicBezTo>
                    <a:cubicBezTo>
                      <a:pt x="55" y="53"/>
                      <a:pt x="55" y="53"/>
                      <a:pt x="56" y="53"/>
                    </a:cubicBezTo>
                    <a:cubicBezTo>
                      <a:pt x="56" y="53"/>
                      <a:pt x="57" y="53"/>
                      <a:pt x="57" y="53"/>
                    </a:cubicBezTo>
                    <a:cubicBezTo>
                      <a:pt x="57" y="53"/>
                      <a:pt x="58" y="53"/>
                      <a:pt x="58" y="53"/>
                    </a:cubicBezTo>
                    <a:cubicBezTo>
                      <a:pt x="58" y="53"/>
                      <a:pt x="58" y="54"/>
                      <a:pt x="58" y="54"/>
                    </a:cubicBezTo>
                    <a:cubicBezTo>
                      <a:pt x="59" y="54"/>
                      <a:pt x="59" y="54"/>
                      <a:pt x="59" y="54"/>
                    </a:cubicBezTo>
                    <a:cubicBezTo>
                      <a:pt x="60" y="54"/>
                      <a:pt x="60" y="54"/>
                      <a:pt x="60" y="54"/>
                    </a:cubicBezTo>
                    <a:cubicBezTo>
                      <a:pt x="60" y="54"/>
                      <a:pt x="60" y="54"/>
                      <a:pt x="60" y="53"/>
                    </a:cubicBezTo>
                    <a:cubicBezTo>
                      <a:pt x="61" y="53"/>
                      <a:pt x="61" y="53"/>
                      <a:pt x="61" y="52"/>
                    </a:cubicBezTo>
                    <a:cubicBezTo>
                      <a:pt x="61" y="52"/>
                      <a:pt x="61" y="51"/>
                      <a:pt x="61" y="51"/>
                    </a:cubicBezTo>
                    <a:cubicBezTo>
                      <a:pt x="61" y="50"/>
                      <a:pt x="61" y="50"/>
                      <a:pt x="61" y="50"/>
                    </a:cubicBezTo>
                    <a:cubicBezTo>
                      <a:pt x="61" y="49"/>
                      <a:pt x="62" y="49"/>
                      <a:pt x="62" y="49"/>
                    </a:cubicBezTo>
                    <a:cubicBezTo>
                      <a:pt x="63" y="48"/>
                      <a:pt x="63" y="48"/>
                      <a:pt x="64" y="47"/>
                    </a:cubicBezTo>
                    <a:cubicBezTo>
                      <a:pt x="64" y="47"/>
                      <a:pt x="65" y="46"/>
                      <a:pt x="65" y="46"/>
                    </a:cubicBezTo>
                    <a:cubicBezTo>
                      <a:pt x="65" y="46"/>
                      <a:pt x="66" y="46"/>
                      <a:pt x="66" y="46"/>
                    </a:cubicBezTo>
                    <a:cubicBezTo>
                      <a:pt x="66" y="46"/>
                      <a:pt x="66" y="46"/>
                      <a:pt x="67" y="46"/>
                    </a:cubicBezTo>
                    <a:cubicBezTo>
                      <a:pt x="67" y="46"/>
                      <a:pt x="67" y="46"/>
                      <a:pt x="67" y="46"/>
                    </a:cubicBezTo>
                    <a:cubicBezTo>
                      <a:pt x="68" y="46"/>
                      <a:pt x="68" y="45"/>
                      <a:pt x="68" y="45"/>
                    </a:cubicBezTo>
                    <a:cubicBezTo>
                      <a:pt x="68" y="45"/>
                      <a:pt x="68" y="45"/>
                      <a:pt x="68" y="45"/>
                    </a:cubicBezTo>
                    <a:cubicBezTo>
                      <a:pt x="68" y="45"/>
                      <a:pt x="68" y="45"/>
                      <a:pt x="68" y="45"/>
                    </a:cubicBezTo>
                    <a:cubicBezTo>
                      <a:pt x="68" y="45"/>
                      <a:pt x="68" y="45"/>
                      <a:pt x="68" y="45"/>
                    </a:cubicBezTo>
                    <a:cubicBezTo>
                      <a:pt x="68" y="45"/>
                      <a:pt x="68" y="45"/>
                      <a:pt x="68" y="45"/>
                    </a:cubicBezTo>
                    <a:cubicBezTo>
                      <a:pt x="69" y="45"/>
                      <a:pt x="69" y="45"/>
                      <a:pt x="69" y="45"/>
                    </a:cubicBezTo>
                    <a:cubicBezTo>
                      <a:pt x="69" y="45"/>
                      <a:pt x="69" y="45"/>
                      <a:pt x="69" y="45"/>
                    </a:cubicBezTo>
                    <a:cubicBezTo>
                      <a:pt x="70" y="45"/>
                      <a:pt x="70" y="45"/>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69" y="44"/>
                      <a:pt x="69" y="44"/>
                      <a:pt x="68" y="44"/>
                    </a:cubicBezTo>
                    <a:cubicBezTo>
                      <a:pt x="68" y="45"/>
                      <a:pt x="67" y="45"/>
                      <a:pt x="67" y="45"/>
                    </a:cubicBezTo>
                    <a:cubicBezTo>
                      <a:pt x="66" y="45"/>
                      <a:pt x="66" y="45"/>
                      <a:pt x="66" y="45"/>
                    </a:cubicBezTo>
                    <a:cubicBezTo>
                      <a:pt x="65" y="45"/>
                      <a:pt x="65" y="45"/>
                      <a:pt x="65" y="45"/>
                    </a:cubicBezTo>
                    <a:cubicBezTo>
                      <a:pt x="65" y="45"/>
                      <a:pt x="65" y="45"/>
                      <a:pt x="65" y="45"/>
                    </a:cubicBezTo>
                    <a:cubicBezTo>
                      <a:pt x="65" y="45"/>
                      <a:pt x="65" y="45"/>
                      <a:pt x="65" y="45"/>
                    </a:cubicBezTo>
                    <a:cubicBezTo>
                      <a:pt x="65" y="45"/>
                      <a:pt x="64" y="46"/>
                      <a:pt x="64" y="46"/>
                    </a:cubicBezTo>
                    <a:cubicBezTo>
                      <a:pt x="63" y="46"/>
                      <a:pt x="62" y="47"/>
                      <a:pt x="62" y="48"/>
                    </a:cubicBezTo>
                    <a:cubicBezTo>
                      <a:pt x="61" y="48"/>
                      <a:pt x="61" y="49"/>
                      <a:pt x="60" y="49"/>
                    </a:cubicBezTo>
                    <a:cubicBezTo>
                      <a:pt x="60" y="50"/>
                      <a:pt x="60" y="50"/>
                      <a:pt x="60" y="51"/>
                    </a:cubicBezTo>
                    <a:cubicBezTo>
                      <a:pt x="60" y="51"/>
                      <a:pt x="60" y="51"/>
                      <a:pt x="60" y="52"/>
                    </a:cubicBezTo>
                    <a:cubicBezTo>
                      <a:pt x="60" y="52"/>
                      <a:pt x="60" y="52"/>
                      <a:pt x="60" y="52"/>
                    </a:cubicBezTo>
                    <a:cubicBezTo>
                      <a:pt x="60" y="53"/>
                      <a:pt x="60" y="53"/>
                      <a:pt x="60" y="53"/>
                    </a:cubicBezTo>
                    <a:cubicBezTo>
                      <a:pt x="59" y="53"/>
                      <a:pt x="59" y="53"/>
                      <a:pt x="59" y="53"/>
                    </a:cubicBezTo>
                    <a:cubicBezTo>
                      <a:pt x="59" y="53"/>
                      <a:pt x="59" y="53"/>
                      <a:pt x="59" y="53"/>
                    </a:cubicBezTo>
                    <a:cubicBezTo>
                      <a:pt x="59" y="53"/>
                      <a:pt x="58" y="53"/>
                      <a:pt x="58" y="52"/>
                    </a:cubicBezTo>
                    <a:cubicBezTo>
                      <a:pt x="58" y="52"/>
                      <a:pt x="57" y="52"/>
                      <a:pt x="57" y="52"/>
                    </a:cubicBezTo>
                    <a:cubicBezTo>
                      <a:pt x="56" y="52"/>
                      <a:pt x="56" y="52"/>
                      <a:pt x="55" y="52"/>
                    </a:cubicBezTo>
                    <a:cubicBezTo>
                      <a:pt x="55" y="52"/>
                      <a:pt x="55" y="52"/>
                      <a:pt x="54" y="52"/>
                    </a:cubicBezTo>
                    <a:cubicBezTo>
                      <a:pt x="54" y="52"/>
                      <a:pt x="54" y="52"/>
                      <a:pt x="54" y="52"/>
                    </a:cubicBezTo>
                    <a:cubicBezTo>
                      <a:pt x="53" y="52"/>
                      <a:pt x="53" y="52"/>
                      <a:pt x="53" y="52"/>
                    </a:cubicBezTo>
                    <a:cubicBezTo>
                      <a:pt x="52" y="52"/>
                      <a:pt x="52" y="52"/>
                      <a:pt x="52" y="52"/>
                    </a:cubicBezTo>
                    <a:cubicBezTo>
                      <a:pt x="51" y="52"/>
                      <a:pt x="51" y="52"/>
                      <a:pt x="51" y="52"/>
                    </a:cubicBezTo>
                    <a:cubicBezTo>
                      <a:pt x="51" y="52"/>
                      <a:pt x="51" y="52"/>
                      <a:pt x="51" y="52"/>
                    </a:cubicBezTo>
                    <a:cubicBezTo>
                      <a:pt x="50" y="52"/>
                      <a:pt x="50" y="52"/>
                      <a:pt x="50" y="52"/>
                    </a:cubicBezTo>
                    <a:cubicBezTo>
                      <a:pt x="50" y="52"/>
                      <a:pt x="50" y="52"/>
                      <a:pt x="50" y="52"/>
                    </a:cubicBezTo>
                    <a:cubicBezTo>
                      <a:pt x="50" y="52"/>
                      <a:pt x="50" y="52"/>
                      <a:pt x="49" y="52"/>
                    </a:cubicBezTo>
                    <a:cubicBezTo>
                      <a:pt x="49" y="52"/>
                      <a:pt x="49" y="51"/>
                      <a:pt x="49" y="51"/>
                    </a:cubicBezTo>
                    <a:cubicBezTo>
                      <a:pt x="49" y="51"/>
                      <a:pt x="48" y="51"/>
                      <a:pt x="48" y="51"/>
                    </a:cubicBezTo>
                    <a:cubicBezTo>
                      <a:pt x="48" y="51"/>
                      <a:pt x="48" y="51"/>
                      <a:pt x="47" y="51"/>
                    </a:cubicBezTo>
                    <a:cubicBezTo>
                      <a:pt x="47" y="50"/>
                      <a:pt x="47" y="50"/>
                      <a:pt x="47" y="50"/>
                    </a:cubicBezTo>
                    <a:cubicBezTo>
                      <a:pt x="47" y="50"/>
                      <a:pt x="46" y="50"/>
                      <a:pt x="46" y="50"/>
                    </a:cubicBezTo>
                    <a:cubicBezTo>
                      <a:pt x="46" y="50"/>
                      <a:pt x="46" y="50"/>
                      <a:pt x="46" y="50"/>
                    </a:cubicBezTo>
                    <a:cubicBezTo>
                      <a:pt x="46" y="51"/>
                      <a:pt x="46" y="51"/>
                      <a:pt x="46" y="51"/>
                    </a:cubicBezTo>
                    <a:cubicBezTo>
                      <a:pt x="46" y="51"/>
                      <a:pt x="46" y="51"/>
                      <a:pt x="45" y="51"/>
                    </a:cubicBezTo>
                    <a:cubicBezTo>
                      <a:pt x="45" y="51"/>
                      <a:pt x="45" y="51"/>
                      <a:pt x="45" y="51"/>
                    </a:cubicBezTo>
                    <a:cubicBezTo>
                      <a:pt x="45" y="51"/>
                      <a:pt x="45" y="51"/>
                      <a:pt x="45" y="51"/>
                    </a:cubicBezTo>
                    <a:cubicBezTo>
                      <a:pt x="45" y="51"/>
                      <a:pt x="45" y="51"/>
                      <a:pt x="45" y="51"/>
                    </a:cubicBezTo>
                    <a:cubicBezTo>
                      <a:pt x="45" y="51"/>
                      <a:pt x="45" y="51"/>
                      <a:pt x="45" y="51"/>
                    </a:cubicBezTo>
                    <a:cubicBezTo>
                      <a:pt x="44" y="51"/>
                      <a:pt x="44" y="51"/>
                      <a:pt x="44" y="51"/>
                    </a:cubicBezTo>
                    <a:cubicBezTo>
                      <a:pt x="44" y="51"/>
                      <a:pt x="43" y="51"/>
                      <a:pt x="43" y="51"/>
                    </a:cubicBezTo>
                    <a:cubicBezTo>
                      <a:pt x="43" y="51"/>
                      <a:pt x="43" y="51"/>
                      <a:pt x="43" y="51"/>
                    </a:cubicBezTo>
                    <a:cubicBezTo>
                      <a:pt x="42" y="50"/>
                      <a:pt x="42" y="50"/>
                      <a:pt x="42" y="50"/>
                    </a:cubicBezTo>
                    <a:cubicBezTo>
                      <a:pt x="42" y="50"/>
                      <a:pt x="42" y="50"/>
                      <a:pt x="42" y="50"/>
                    </a:cubicBezTo>
                    <a:cubicBezTo>
                      <a:pt x="42" y="50"/>
                      <a:pt x="41" y="50"/>
                      <a:pt x="41" y="50"/>
                    </a:cubicBezTo>
                    <a:cubicBezTo>
                      <a:pt x="41" y="50"/>
                      <a:pt x="41" y="50"/>
                      <a:pt x="41" y="50"/>
                    </a:cubicBezTo>
                    <a:cubicBezTo>
                      <a:pt x="41" y="50"/>
                      <a:pt x="41" y="50"/>
                      <a:pt x="41" y="50"/>
                    </a:cubicBezTo>
                    <a:cubicBezTo>
                      <a:pt x="41" y="50"/>
                      <a:pt x="40" y="50"/>
                      <a:pt x="40" y="50"/>
                    </a:cubicBezTo>
                    <a:cubicBezTo>
                      <a:pt x="40" y="50"/>
                      <a:pt x="40" y="50"/>
                      <a:pt x="40" y="50"/>
                    </a:cubicBezTo>
                    <a:cubicBezTo>
                      <a:pt x="40" y="50"/>
                      <a:pt x="40" y="50"/>
                      <a:pt x="40" y="50"/>
                    </a:cubicBezTo>
                    <a:cubicBezTo>
                      <a:pt x="40" y="50"/>
                      <a:pt x="40" y="50"/>
                      <a:pt x="40" y="51"/>
                    </a:cubicBezTo>
                    <a:cubicBezTo>
                      <a:pt x="39" y="51"/>
                      <a:pt x="39" y="51"/>
                      <a:pt x="39" y="51"/>
                    </a:cubicBezTo>
                    <a:cubicBezTo>
                      <a:pt x="39" y="51"/>
                      <a:pt x="39" y="51"/>
                      <a:pt x="38" y="51"/>
                    </a:cubicBezTo>
                    <a:cubicBezTo>
                      <a:pt x="38" y="51"/>
                      <a:pt x="37" y="50"/>
                      <a:pt x="37" y="50"/>
                    </a:cubicBezTo>
                    <a:cubicBezTo>
                      <a:pt x="37" y="50"/>
                      <a:pt x="36" y="50"/>
                      <a:pt x="36" y="50"/>
                    </a:cubicBezTo>
                    <a:cubicBezTo>
                      <a:pt x="36" y="50"/>
                      <a:pt x="35" y="50"/>
                      <a:pt x="35" y="49"/>
                    </a:cubicBezTo>
                    <a:cubicBezTo>
                      <a:pt x="35" y="49"/>
                      <a:pt x="34" y="49"/>
                      <a:pt x="34" y="49"/>
                    </a:cubicBezTo>
                    <a:cubicBezTo>
                      <a:pt x="34" y="49"/>
                      <a:pt x="34" y="49"/>
                      <a:pt x="33" y="49"/>
                    </a:cubicBezTo>
                    <a:cubicBezTo>
                      <a:pt x="33" y="49"/>
                      <a:pt x="33" y="49"/>
                      <a:pt x="33" y="49"/>
                    </a:cubicBezTo>
                    <a:cubicBezTo>
                      <a:pt x="33" y="49"/>
                      <a:pt x="32" y="49"/>
                      <a:pt x="32" y="49"/>
                    </a:cubicBezTo>
                    <a:cubicBezTo>
                      <a:pt x="32" y="49"/>
                      <a:pt x="32" y="49"/>
                      <a:pt x="32" y="49"/>
                    </a:cubicBezTo>
                    <a:cubicBezTo>
                      <a:pt x="32" y="49"/>
                      <a:pt x="32" y="49"/>
                      <a:pt x="32" y="49"/>
                    </a:cubicBezTo>
                    <a:cubicBezTo>
                      <a:pt x="32" y="49"/>
                      <a:pt x="31" y="49"/>
                      <a:pt x="31" y="49"/>
                    </a:cubicBezTo>
                    <a:cubicBezTo>
                      <a:pt x="31" y="49"/>
                      <a:pt x="31" y="49"/>
                      <a:pt x="31" y="49"/>
                    </a:cubicBezTo>
                    <a:cubicBezTo>
                      <a:pt x="31" y="49"/>
                      <a:pt x="31" y="49"/>
                      <a:pt x="31" y="49"/>
                    </a:cubicBezTo>
                    <a:cubicBezTo>
                      <a:pt x="31" y="49"/>
                      <a:pt x="31" y="49"/>
                      <a:pt x="30" y="49"/>
                    </a:cubicBezTo>
                    <a:cubicBezTo>
                      <a:pt x="30" y="49"/>
                      <a:pt x="30" y="49"/>
                      <a:pt x="30" y="49"/>
                    </a:cubicBezTo>
                    <a:cubicBezTo>
                      <a:pt x="30" y="49"/>
                      <a:pt x="30" y="49"/>
                      <a:pt x="30" y="49"/>
                    </a:cubicBezTo>
                    <a:cubicBezTo>
                      <a:pt x="30" y="49"/>
                      <a:pt x="29" y="49"/>
                      <a:pt x="29" y="49"/>
                    </a:cubicBezTo>
                    <a:cubicBezTo>
                      <a:pt x="29" y="49"/>
                      <a:pt x="29" y="49"/>
                      <a:pt x="28" y="49"/>
                    </a:cubicBezTo>
                    <a:cubicBezTo>
                      <a:pt x="28" y="49"/>
                      <a:pt x="28" y="49"/>
                      <a:pt x="28" y="49"/>
                    </a:cubicBezTo>
                    <a:cubicBezTo>
                      <a:pt x="28" y="49"/>
                      <a:pt x="27" y="49"/>
                      <a:pt x="27" y="48"/>
                    </a:cubicBezTo>
                    <a:cubicBezTo>
                      <a:pt x="27" y="48"/>
                      <a:pt x="27" y="48"/>
                      <a:pt x="26" y="48"/>
                    </a:cubicBezTo>
                    <a:cubicBezTo>
                      <a:pt x="25" y="47"/>
                      <a:pt x="24" y="47"/>
                      <a:pt x="23" y="47"/>
                    </a:cubicBezTo>
                    <a:cubicBezTo>
                      <a:pt x="22" y="47"/>
                      <a:pt x="20" y="47"/>
                      <a:pt x="19" y="47"/>
                    </a:cubicBezTo>
                    <a:cubicBezTo>
                      <a:pt x="17" y="47"/>
                      <a:pt x="15" y="47"/>
                      <a:pt x="13" y="47"/>
                    </a:cubicBezTo>
                    <a:cubicBezTo>
                      <a:pt x="12" y="47"/>
                      <a:pt x="11" y="47"/>
                      <a:pt x="11" y="47"/>
                    </a:cubicBezTo>
                    <a:cubicBezTo>
                      <a:pt x="10" y="47"/>
                      <a:pt x="10" y="47"/>
                      <a:pt x="9" y="47"/>
                    </a:cubicBezTo>
                    <a:cubicBezTo>
                      <a:pt x="9" y="48"/>
                      <a:pt x="9" y="48"/>
                      <a:pt x="8" y="48"/>
                    </a:cubicBezTo>
                    <a:cubicBezTo>
                      <a:pt x="8" y="48"/>
                      <a:pt x="8" y="49"/>
                      <a:pt x="8" y="49"/>
                    </a:cubicBezTo>
                    <a:cubicBezTo>
                      <a:pt x="7" y="50"/>
                      <a:pt x="7" y="50"/>
                      <a:pt x="7" y="50"/>
                    </a:cubicBezTo>
                    <a:cubicBezTo>
                      <a:pt x="7" y="50"/>
                      <a:pt x="6" y="50"/>
                      <a:pt x="6" y="50"/>
                    </a:cubicBezTo>
                    <a:cubicBezTo>
                      <a:pt x="6" y="50"/>
                      <a:pt x="6" y="50"/>
                      <a:pt x="6" y="51"/>
                    </a:cubicBezTo>
                    <a:cubicBezTo>
                      <a:pt x="5" y="51"/>
                      <a:pt x="5" y="51"/>
                      <a:pt x="5" y="51"/>
                    </a:cubicBezTo>
                    <a:cubicBezTo>
                      <a:pt x="5" y="51"/>
                      <a:pt x="5" y="51"/>
                      <a:pt x="4" y="51"/>
                    </a:cubicBezTo>
                    <a:cubicBezTo>
                      <a:pt x="4" y="51"/>
                      <a:pt x="4" y="51"/>
                      <a:pt x="4" y="51"/>
                    </a:cubicBezTo>
                    <a:cubicBezTo>
                      <a:pt x="4" y="51"/>
                      <a:pt x="4" y="51"/>
                      <a:pt x="4" y="51"/>
                    </a:cubicBezTo>
                    <a:cubicBezTo>
                      <a:pt x="4" y="51"/>
                      <a:pt x="4" y="51"/>
                      <a:pt x="4" y="51"/>
                    </a:cubicBezTo>
                    <a:cubicBezTo>
                      <a:pt x="4" y="51"/>
                      <a:pt x="3" y="51"/>
                      <a:pt x="3" y="51"/>
                    </a:cubicBezTo>
                    <a:cubicBezTo>
                      <a:pt x="3" y="51"/>
                      <a:pt x="3" y="51"/>
                      <a:pt x="3" y="51"/>
                    </a:cubicBezTo>
                    <a:cubicBezTo>
                      <a:pt x="3" y="50"/>
                      <a:pt x="3" y="50"/>
                      <a:pt x="3" y="50"/>
                    </a:cubicBezTo>
                    <a:cubicBezTo>
                      <a:pt x="3" y="49"/>
                      <a:pt x="3" y="49"/>
                      <a:pt x="3" y="48"/>
                    </a:cubicBezTo>
                    <a:cubicBezTo>
                      <a:pt x="3" y="48"/>
                      <a:pt x="3" y="48"/>
                      <a:pt x="3" y="48"/>
                    </a:cubicBezTo>
                    <a:cubicBezTo>
                      <a:pt x="3" y="47"/>
                      <a:pt x="3" y="47"/>
                      <a:pt x="3" y="47"/>
                    </a:cubicBezTo>
                    <a:cubicBezTo>
                      <a:pt x="3" y="46"/>
                      <a:pt x="3" y="46"/>
                      <a:pt x="3" y="46"/>
                    </a:cubicBezTo>
                    <a:cubicBezTo>
                      <a:pt x="3" y="46"/>
                      <a:pt x="3" y="45"/>
                      <a:pt x="3" y="45"/>
                    </a:cubicBezTo>
                    <a:cubicBezTo>
                      <a:pt x="3" y="45"/>
                      <a:pt x="3" y="45"/>
                      <a:pt x="2" y="44"/>
                    </a:cubicBezTo>
                    <a:cubicBezTo>
                      <a:pt x="2" y="44"/>
                      <a:pt x="2" y="44"/>
                      <a:pt x="2" y="44"/>
                    </a:cubicBezTo>
                    <a:cubicBezTo>
                      <a:pt x="2" y="44"/>
                      <a:pt x="1" y="43"/>
                      <a:pt x="1" y="43"/>
                    </a:cubicBezTo>
                    <a:cubicBezTo>
                      <a:pt x="1" y="43"/>
                      <a:pt x="1" y="43"/>
                      <a:pt x="1" y="43"/>
                    </a:cubicBezTo>
                    <a:cubicBezTo>
                      <a:pt x="1" y="43"/>
                      <a:pt x="1" y="43"/>
                      <a:pt x="1" y="43"/>
                    </a:cubicBezTo>
                    <a:cubicBezTo>
                      <a:pt x="1" y="43"/>
                      <a:pt x="1" y="43"/>
                      <a:pt x="1" y="42"/>
                    </a:cubicBezTo>
                    <a:cubicBezTo>
                      <a:pt x="1" y="42"/>
                      <a:pt x="1" y="42"/>
                      <a:pt x="1" y="42"/>
                    </a:cubicBezTo>
                    <a:cubicBezTo>
                      <a:pt x="1" y="41"/>
                      <a:pt x="2" y="41"/>
                      <a:pt x="2" y="41"/>
                    </a:cubicBezTo>
                    <a:cubicBezTo>
                      <a:pt x="3" y="40"/>
                      <a:pt x="3" y="40"/>
                      <a:pt x="4" y="40"/>
                    </a:cubicBezTo>
                    <a:cubicBezTo>
                      <a:pt x="4" y="39"/>
                      <a:pt x="5" y="39"/>
                      <a:pt x="5" y="39"/>
                    </a:cubicBezTo>
                    <a:cubicBezTo>
                      <a:pt x="5" y="39"/>
                      <a:pt x="5" y="39"/>
                      <a:pt x="6" y="38"/>
                    </a:cubicBezTo>
                    <a:cubicBezTo>
                      <a:pt x="6" y="38"/>
                      <a:pt x="6" y="38"/>
                      <a:pt x="6" y="38"/>
                    </a:cubicBezTo>
                    <a:cubicBezTo>
                      <a:pt x="6" y="38"/>
                      <a:pt x="6" y="38"/>
                      <a:pt x="6" y="37"/>
                    </a:cubicBezTo>
                    <a:cubicBezTo>
                      <a:pt x="6" y="37"/>
                      <a:pt x="6" y="37"/>
                      <a:pt x="6" y="37"/>
                    </a:cubicBezTo>
                    <a:cubicBezTo>
                      <a:pt x="6" y="36"/>
                      <a:pt x="6" y="36"/>
                      <a:pt x="6" y="35"/>
                    </a:cubicBezTo>
                    <a:cubicBezTo>
                      <a:pt x="6" y="35"/>
                      <a:pt x="6" y="34"/>
                      <a:pt x="6" y="33"/>
                    </a:cubicBezTo>
                    <a:cubicBezTo>
                      <a:pt x="6" y="33"/>
                      <a:pt x="6" y="32"/>
                      <a:pt x="6" y="32"/>
                    </a:cubicBezTo>
                    <a:cubicBezTo>
                      <a:pt x="5" y="31"/>
                      <a:pt x="5" y="31"/>
                      <a:pt x="5" y="31"/>
                    </a:cubicBezTo>
                    <a:cubicBezTo>
                      <a:pt x="4" y="31"/>
                      <a:pt x="4" y="30"/>
                      <a:pt x="4" y="30"/>
                    </a:cubicBezTo>
                    <a:cubicBezTo>
                      <a:pt x="4" y="29"/>
                      <a:pt x="3" y="29"/>
                      <a:pt x="3" y="28"/>
                    </a:cubicBezTo>
                    <a:cubicBezTo>
                      <a:pt x="3" y="28"/>
                      <a:pt x="3" y="27"/>
                      <a:pt x="3" y="27"/>
                    </a:cubicBezTo>
                    <a:cubicBezTo>
                      <a:pt x="3" y="26"/>
                      <a:pt x="3" y="26"/>
                      <a:pt x="4" y="25"/>
                    </a:cubicBezTo>
                    <a:cubicBezTo>
                      <a:pt x="4" y="25"/>
                      <a:pt x="4" y="25"/>
                      <a:pt x="4" y="25"/>
                    </a:cubicBezTo>
                    <a:cubicBezTo>
                      <a:pt x="4" y="25"/>
                      <a:pt x="4" y="25"/>
                      <a:pt x="4" y="25"/>
                    </a:cubicBezTo>
                    <a:cubicBezTo>
                      <a:pt x="4" y="25"/>
                      <a:pt x="4" y="25"/>
                      <a:pt x="3" y="25"/>
                    </a:cubicBezTo>
                    <a:cubicBezTo>
                      <a:pt x="3" y="25"/>
                      <a:pt x="3" y="25"/>
                      <a:pt x="3" y="25"/>
                    </a:cubicBezTo>
                    <a:cubicBezTo>
                      <a:pt x="3" y="25"/>
                      <a:pt x="3" y="25"/>
                      <a:pt x="3" y="25"/>
                    </a:cubicBezTo>
                    <a:cubicBezTo>
                      <a:pt x="3" y="25"/>
                      <a:pt x="3" y="25"/>
                      <a:pt x="3" y="25"/>
                    </a:cubicBezTo>
                    <a:cubicBezTo>
                      <a:pt x="3" y="24"/>
                      <a:pt x="3" y="24"/>
                      <a:pt x="3" y="24"/>
                    </a:cubicBezTo>
                    <a:moveTo>
                      <a:pt x="28" y="11"/>
                    </a:move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7" y="12"/>
                    </a:cubicBezTo>
                    <a:cubicBezTo>
                      <a:pt x="27" y="12"/>
                      <a:pt x="27" y="12"/>
                      <a:pt x="27" y="12"/>
                    </a:cubicBezTo>
                    <a:cubicBezTo>
                      <a:pt x="27" y="12"/>
                      <a:pt x="27" y="12"/>
                      <a:pt x="27" y="12"/>
                    </a:cubicBezTo>
                    <a:cubicBezTo>
                      <a:pt x="27" y="12"/>
                      <a:pt x="27" y="12"/>
                      <a:pt x="26" y="12"/>
                    </a:cubicBezTo>
                    <a:cubicBezTo>
                      <a:pt x="26" y="12"/>
                      <a:pt x="26" y="12"/>
                      <a:pt x="26" y="12"/>
                    </a:cubicBezTo>
                    <a:cubicBezTo>
                      <a:pt x="26" y="12"/>
                      <a:pt x="26" y="12"/>
                      <a:pt x="26" y="12"/>
                    </a:cubicBezTo>
                    <a:cubicBezTo>
                      <a:pt x="26" y="13"/>
                      <a:pt x="26" y="13"/>
                      <a:pt x="26" y="13"/>
                    </a:cubicBezTo>
                    <a:cubicBezTo>
                      <a:pt x="26" y="13"/>
                      <a:pt x="26" y="13"/>
                      <a:pt x="25" y="13"/>
                    </a:cubicBezTo>
                    <a:cubicBezTo>
                      <a:pt x="25" y="13"/>
                      <a:pt x="25" y="13"/>
                      <a:pt x="25" y="14"/>
                    </a:cubicBezTo>
                    <a:cubicBezTo>
                      <a:pt x="25" y="14"/>
                      <a:pt x="25" y="14"/>
                      <a:pt x="25" y="14"/>
                    </a:cubicBezTo>
                    <a:cubicBezTo>
                      <a:pt x="24" y="14"/>
                      <a:pt x="24" y="14"/>
                      <a:pt x="23" y="14"/>
                    </a:cubicBezTo>
                    <a:cubicBezTo>
                      <a:pt x="23" y="15"/>
                      <a:pt x="23" y="15"/>
                      <a:pt x="22" y="15"/>
                    </a:cubicBezTo>
                    <a:cubicBezTo>
                      <a:pt x="22" y="16"/>
                      <a:pt x="21" y="16"/>
                      <a:pt x="21" y="16"/>
                    </a:cubicBezTo>
                    <a:cubicBezTo>
                      <a:pt x="21" y="17"/>
                      <a:pt x="21" y="17"/>
                      <a:pt x="21" y="17"/>
                    </a:cubicBezTo>
                    <a:cubicBezTo>
                      <a:pt x="21" y="17"/>
                      <a:pt x="21" y="17"/>
                      <a:pt x="21" y="18"/>
                    </a:cubicBezTo>
                    <a:cubicBezTo>
                      <a:pt x="21" y="18"/>
                      <a:pt x="21" y="18"/>
                      <a:pt x="21" y="18"/>
                    </a:cubicBezTo>
                    <a:cubicBezTo>
                      <a:pt x="21" y="18"/>
                      <a:pt x="21" y="18"/>
                      <a:pt x="21" y="18"/>
                    </a:cubicBezTo>
                    <a:cubicBezTo>
                      <a:pt x="21" y="18"/>
                      <a:pt x="21" y="18"/>
                      <a:pt x="20" y="18"/>
                    </a:cubicBezTo>
                    <a:cubicBezTo>
                      <a:pt x="20" y="19"/>
                      <a:pt x="20" y="19"/>
                      <a:pt x="20" y="19"/>
                    </a:cubicBezTo>
                    <a:cubicBezTo>
                      <a:pt x="20" y="20"/>
                      <a:pt x="20" y="20"/>
                      <a:pt x="20" y="20"/>
                    </a:cubicBezTo>
                    <a:cubicBezTo>
                      <a:pt x="20" y="21"/>
                      <a:pt x="20" y="21"/>
                      <a:pt x="20" y="21"/>
                    </a:cubicBezTo>
                    <a:cubicBezTo>
                      <a:pt x="19" y="21"/>
                      <a:pt x="19" y="22"/>
                      <a:pt x="19" y="22"/>
                    </a:cubicBezTo>
                    <a:cubicBezTo>
                      <a:pt x="19" y="22"/>
                      <a:pt x="18" y="22"/>
                      <a:pt x="18" y="22"/>
                    </a:cubicBezTo>
                    <a:cubicBezTo>
                      <a:pt x="17" y="22"/>
                      <a:pt x="17" y="22"/>
                      <a:pt x="16" y="22"/>
                    </a:cubicBezTo>
                    <a:cubicBezTo>
                      <a:pt x="16" y="22"/>
                      <a:pt x="15" y="22"/>
                      <a:pt x="15" y="22"/>
                    </a:cubicBezTo>
                    <a:cubicBezTo>
                      <a:pt x="14" y="23"/>
                      <a:pt x="14" y="23"/>
                      <a:pt x="14" y="23"/>
                    </a:cubicBezTo>
                    <a:cubicBezTo>
                      <a:pt x="14" y="23"/>
                      <a:pt x="14" y="23"/>
                      <a:pt x="14" y="24"/>
                    </a:cubicBezTo>
                    <a:cubicBezTo>
                      <a:pt x="13" y="24"/>
                      <a:pt x="13" y="24"/>
                      <a:pt x="13" y="24"/>
                    </a:cubicBezTo>
                    <a:cubicBezTo>
                      <a:pt x="13" y="24"/>
                      <a:pt x="13" y="24"/>
                      <a:pt x="13" y="24"/>
                    </a:cubicBezTo>
                    <a:cubicBezTo>
                      <a:pt x="13" y="24"/>
                      <a:pt x="12" y="25"/>
                      <a:pt x="12" y="25"/>
                    </a:cubicBezTo>
                    <a:cubicBezTo>
                      <a:pt x="12" y="25"/>
                      <a:pt x="13" y="24"/>
                      <a:pt x="13" y="24"/>
                    </a:cubicBezTo>
                    <a:cubicBezTo>
                      <a:pt x="13" y="24"/>
                      <a:pt x="13" y="24"/>
                      <a:pt x="13" y="24"/>
                    </a:cubicBezTo>
                    <a:cubicBezTo>
                      <a:pt x="13" y="24"/>
                      <a:pt x="13" y="24"/>
                      <a:pt x="14" y="23"/>
                    </a:cubicBezTo>
                    <a:cubicBezTo>
                      <a:pt x="14" y="23"/>
                      <a:pt x="14" y="23"/>
                      <a:pt x="14" y="23"/>
                    </a:cubicBezTo>
                    <a:cubicBezTo>
                      <a:pt x="14" y="23"/>
                      <a:pt x="14" y="23"/>
                      <a:pt x="15" y="22"/>
                    </a:cubicBezTo>
                    <a:cubicBezTo>
                      <a:pt x="15" y="22"/>
                      <a:pt x="16" y="22"/>
                      <a:pt x="16" y="22"/>
                    </a:cubicBezTo>
                    <a:cubicBezTo>
                      <a:pt x="17" y="22"/>
                      <a:pt x="17" y="22"/>
                      <a:pt x="18" y="22"/>
                    </a:cubicBezTo>
                    <a:cubicBezTo>
                      <a:pt x="18" y="22"/>
                      <a:pt x="19" y="22"/>
                      <a:pt x="19" y="22"/>
                    </a:cubicBezTo>
                    <a:cubicBezTo>
                      <a:pt x="19" y="22"/>
                      <a:pt x="19" y="21"/>
                      <a:pt x="20" y="21"/>
                    </a:cubicBezTo>
                    <a:cubicBezTo>
                      <a:pt x="20" y="21"/>
                      <a:pt x="20" y="21"/>
                      <a:pt x="20" y="20"/>
                    </a:cubicBezTo>
                    <a:cubicBezTo>
                      <a:pt x="20" y="20"/>
                      <a:pt x="20" y="20"/>
                      <a:pt x="20" y="19"/>
                    </a:cubicBezTo>
                    <a:cubicBezTo>
                      <a:pt x="20" y="19"/>
                      <a:pt x="20" y="19"/>
                      <a:pt x="20" y="18"/>
                    </a:cubicBezTo>
                    <a:cubicBezTo>
                      <a:pt x="21" y="18"/>
                      <a:pt x="21" y="18"/>
                      <a:pt x="21" y="18"/>
                    </a:cubicBezTo>
                    <a:cubicBezTo>
                      <a:pt x="21" y="18"/>
                      <a:pt x="21" y="18"/>
                      <a:pt x="21" y="18"/>
                    </a:cubicBezTo>
                    <a:cubicBezTo>
                      <a:pt x="21" y="18"/>
                      <a:pt x="21" y="18"/>
                      <a:pt x="21" y="18"/>
                    </a:cubicBezTo>
                    <a:cubicBezTo>
                      <a:pt x="21" y="17"/>
                      <a:pt x="21" y="17"/>
                      <a:pt x="21" y="17"/>
                    </a:cubicBezTo>
                    <a:cubicBezTo>
                      <a:pt x="21" y="17"/>
                      <a:pt x="21" y="17"/>
                      <a:pt x="21" y="16"/>
                    </a:cubicBezTo>
                    <a:cubicBezTo>
                      <a:pt x="21" y="16"/>
                      <a:pt x="22" y="16"/>
                      <a:pt x="22" y="15"/>
                    </a:cubicBezTo>
                    <a:cubicBezTo>
                      <a:pt x="23" y="15"/>
                      <a:pt x="23" y="15"/>
                      <a:pt x="23" y="14"/>
                    </a:cubicBezTo>
                    <a:cubicBezTo>
                      <a:pt x="24" y="14"/>
                      <a:pt x="24" y="14"/>
                      <a:pt x="25" y="14"/>
                    </a:cubicBezTo>
                    <a:cubicBezTo>
                      <a:pt x="25" y="14"/>
                      <a:pt x="25" y="14"/>
                      <a:pt x="25" y="14"/>
                    </a:cubicBezTo>
                    <a:cubicBezTo>
                      <a:pt x="25" y="13"/>
                      <a:pt x="25" y="13"/>
                      <a:pt x="25" y="13"/>
                    </a:cubicBezTo>
                    <a:cubicBezTo>
                      <a:pt x="26" y="13"/>
                      <a:pt x="26" y="13"/>
                      <a:pt x="26" y="13"/>
                    </a:cubicBezTo>
                    <a:cubicBezTo>
                      <a:pt x="26" y="13"/>
                      <a:pt x="26" y="13"/>
                      <a:pt x="26" y="12"/>
                    </a:cubicBezTo>
                    <a:cubicBezTo>
                      <a:pt x="26" y="12"/>
                      <a:pt x="26" y="12"/>
                      <a:pt x="26" y="12"/>
                    </a:cubicBezTo>
                    <a:cubicBezTo>
                      <a:pt x="26" y="12"/>
                      <a:pt x="26" y="12"/>
                      <a:pt x="26" y="12"/>
                    </a:cubicBezTo>
                    <a:cubicBezTo>
                      <a:pt x="27" y="12"/>
                      <a:pt x="27" y="12"/>
                      <a:pt x="27" y="12"/>
                    </a:cubicBezTo>
                    <a:cubicBezTo>
                      <a:pt x="27" y="12"/>
                      <a:pt x="27" y="12"/>
                      <a:pt x="27" y="12"/>
                    </a:cubicBezTo>
                    <a:cubicBezTo>
                      <a:pt x="27" y="12"/>
                      <a:pt x="27" y="12"/>
                      <a:pt x="27" y="12"/>
                    </a:cubicBezTo>
                    <a:cubicBezTo>
                      <a:pt x="28" y="12"/>
                      <a:pt x="28" y="12"/>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moveTo>
                      <a:pt x="40" y="0"/>
                    </a:moveTo>
                    <a:cubicBezTo>
                      <a:pt x="40" y="0"/>
                      <a:pt x="40" y="0"/>
                      <a:pt x="40" y="0"/>
                    </a:cubicBezTo>
                    <a:cubicBezTo>
                      <a:pt x="40" y="0"/>
                      <a:pt x="40" y="0"/>
                      <a:pt x="40" y="0"/>
                    </a:cubicBezTo>
                    <a:cubicBezTo>
                      <a:pt x="40" y="0"/>
                      <a:pt x="40" y="0"/>
                      <a:pt x="40" y="0"/>
                    </a:cubicBezTo>
                    <a:cubicBezTo>
                      <a:pt x="39" y="0"/>
                      <a:pt x="39" y="0"/>
                      <a:pt x="39" y="0"/>
                    </a:cubicBezTo>
                    <a:cubicBezTo>
                      <a:pt x="39" y="0"/>
                      <a:pt x="39" y="1"/>
                      <a:pt x="39" y="1"/>
                    </a:cubicBezTo>
                    <a:cubicBezTo>
                      <a:pt x="39" y="1"/>
                      <a:pt x="39" y="1"/>
                      <a:pt x="39" y="1"/>
                    </a:cubicBezTo>
                    <a:cubicBezTo>
                      <a:pt x="39" y="1"/>
                      <a:pt x="39" y="1"/>
                      <a:pt x="39" y="1"/>
                    </a:cubicBezTo>
                    <a:cubicBezTo>
                      <a:pt x="39" y="1"/>
                      <a:pt x="38" y="1"/>
                      <a:pt x="38" y="2"/>
                    </a:cubicBezTo>
                    <a:cubicBezTo>
                      <a:pt x="38" y="2"/>
                      <a:pt x="38" y="2"/>
                      <a:pt x="38" y="2"/>
                    </a:cubicBezTo>
                    <a:cubicBezTo>
                      <a:pt x="38" y="2"/>
                      <a:pt x="38" y="3"/>
                      <a:pt x="37" y="3"/>
                    </a:cubicBezTo>
                    <a:cubicBezTo>
                      <a:pt x="37" y="3"/>
                      <a:pt x="37" y="3"/>
                      <a:pt x="37"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3" y="3"/>
                    </a:cubicBezTo>
                    <a:cubicBezTo>
                      <a:pt x="33" y="3"/>
                      <a:pt x="33" y="3"/>
                      <a:pt x="33" y="3"/>
                    </a:cubicBezTo>
                    <a:cubicBezTo>
                      <a:pt x="33" y="3"/>
                      <a:pt x="33" y="3"/>
                      <a:pt x="32" y="3"/>
                    </a:cubicBezTo>
                    <a:cubicBezTo>
                      <a:pt x="32" y="3"/>
                      <a:pt x="32" y="3"/>
                      <a:pt x="32" y="3"/>
                    </a:cubicBezTo>
                    <a:cubicBezTo>
                      <a:pt x="31" y="3"/>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4"/>
                    </a:cubicBezTo>
                    <a:cubicBezTo>
                      <a:pt x="30" y="4"/>
                      <a:pt x="30" y="4"/>
                      <a:pt x="30" y="4"/>
                    </a:cubicBezTo>
                    <a:cubicBezTo>
                      <a:pt x="30" y="4"/>
                      <a:pt x="30" y="4"/>
                      <a:pt x="30" y="4"/>
                    </a:cubicBezTo>
                    <a:cubicBezTo>
                      <a:pt x="30" y="4"/>
                      <a:pt x="30" y="4"/>
                      <a:pt x="31" y="4"/>
                    </a:cubicBezTo>
                    <a:cubicBezTo>
                      <a:pt x="31" y="4"/>
                      <a:pt x="31" y="4"/>
                      <a:pt x="31" y="4"/>
                    </a:cubicBezTo>
                    <a:cubicBezTo>
                      <a:pt x="31" y="4"/>
                      <a:pt x="31" y="3"/>
                      <a:pt x="32" y="3"/>
                    </a:cubicBezTo>
                    <a:cubicBezTo>
                      <a:pt x="32" y="3"/>
                      <a:pt x="32" y="3"/>
                      <a:pt x="32" y="3"/>
                    </a:cubicBezTo>
                    <a:cubicBezTo>
                      <a:pt x="33" y="3"/>
                      <a:pt x="33" y="3"/>
                      <a:pt x="33" y="3"/>
                    </a:cubicBezTo>
                    <a:cubicBezTo>
                      <a:pt x="33" y="3"/>
                      <a:pt x="33" y="3"/>
                      <a:pt x="33" y="3"/>
                    </a:cubicBezTo>
                    <a:cubicBezTo>
                      <a:pt x="34" y="3"/>
                      <a:pt x="34" y="3"/>
                      <a:pt x="34" y="3"/>
                    </a:cubicBezTo>
                    <a:cubicBezTo>
                      <a:pt x="34" y="3"/>
                      <a:pt x="34" y="3"/>
                      <a:pt x="34" y="3"/>
                    </a:cubicBezTo>
                    <a:cubicBezTo>
                      <a:pt x="34" y="3"/>
                      <a:pt x="34" y="3"/>
                      <a:pt x="35" y="3"/>
                    </a:cubicBezTo>
                    <a:cubicBezTo>
                      <a:pt x="35" y="3"/>
                      <a:pt x="35" y="3"/>
                      <a:pt x="35" y="3"/>
                    </a:cubicBezTo>
                    <a:cubicBezTo>
                      <a:pt x="35" y="3"/>
                      <a:pt x="35" y="3"/>
                      <a:pt x="35" y="3"/>
                    </a:cubicBezTo>
                    <a:cubicBezTo>
                      <a:pt x="35" y="3"/>
                      <a:pt x="35" y="3"/>
                      <a:pt x="36" y="3"/>
                    </a:cubicBezTo>
                    <a:cubicBezTo>
                      <a:pt x="36" y="3"/>
                      <a:pt x="36" y="3"/>
                      <a:pt x="36" y="3"/>
                    </a:cubicBezTo>
                    <a:cubicBezTo>
                      <a:pt x="36" y="3"/>
                      <a:pt x="36" y="3"/>
                      <a:pt x="37" y="3"/>
                    </a:cubicBezTo>
                    <a:cubicBezTo>
                      <a:pt x="37" y="3"/>
                      <a:pt x="37" y="3"/>
                      <a:pt x="37" y="3"/>
                    </a:cubicBezTo>
                    <a:cubicBezTo>
                      <a:pt x="38" y="3"/>
                      <a:pt x="38" y="2"/>
                      <a:pt x="38" y="2"/>
                    </a:cubicBezTo>
                    <a:cubicBezTo>
                      <a:pt x="38" y="2"/>
                      <a:pt x="38" y="2"/>
                      <a:pt x="38" y="2"/>
                    </a:cubicBezTo>
                    <a:cubicBezTo>
                      <a:pt x="38" y="1"/>
                      <a:pt x="39" y="1"/>
                      <a:pt x="39" y="1"/>
                    </a:cubicBezTo>
                    <a:cubicBezTo>
                      <a:pt x="39" y="1"/>
                      <a:pt x="39" y="1"/>
                      <a:pt x="39" y="1"/>
                    </a:cubicBezTo>
                    <a:cubicBezTo>
                      <a:pt x="39" y="1"/>
                      <a:pt x="39" y="1"/>
                      <a:pt x="39" y="1"/>
                    </a:cubicBezTo>
                    <a:cubicBezTo>
                      <a:pt x="39" y="1"/>
                      <a:pt x="39" y="0"/>
                      <a:pt x="39" y="0"/>
                    </a:cubicBezTo>
                    <a:cubicBezTo>
                      <a:pt x="39" y="0"/>
                      <a:pt x="39" y="0"/>
                      <a:pt x="40" y="0"/>
                    </a:cubicBezTo>
                    <a:cubicBezTo>
                      <a:pt x="40" y="0"/>
                      <a:pt x="40" y="0"/>
                      <a:pt x="40" y="0"/>
                    </a:cubicBezTo>
                    <a:cubicBezTo>
                      <a:pt x="40" y="0"/>
                      <a:pt x="40" y="0"/>
                      <a:pt x="40" y="0"/>
                    </a:cubicBezTo>
                    <a:cubicBezTo>
                      <a:pt x="40" y="0"/>
                      <a:pt x="40"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1" name="Freeform 165">
                <a:extLst>
                  <a:ext uri="{FF2B5EF4-FFF2-40B4-BE49-F238E27FC236}">
                    <a16:creationId xmlns:a16="http://schemas.microsoft.com/office/drawing/2014/main" id="{56B4C761-2D89-574D-A87B-3BE5E85459F0}"/>
                  </a:ext>
                </a:extLst>
              </p:cNvPr>
              <p:cNvSpPr>
                <a:spLocks/>
              </p:cNvSpPr>
              <p:nvPr/>
            </p:nvSpPr>
            <p:spPr bwMode="auto">
              <a:xfrm>
                <a:off x="3908" y="654"/>
                <a:ext cx="62" cy="29"/>
              </a:xfrm>
              <a:custGeom>
                <a:avLst/>
                <a:gdLst>
                  <a:gd name="T0" fmla="*/ 28 w 59"/>
                  <a:gd name="T1" fmla="*/ 0 h 27"/>
                  <a:gd name="T2" fmla="*/ 27 w 59"/>
                  <a:gd name="T3" fmla="*/ 5 h 27"/>
                  <a:gd name="T4" fmla="*/ 25 w 59"/>
                  <a:gd name="T5" fmla="*/ 11 h 27"/>
                  <a:gd name="T6" fmla="*/ 21 w 59"/>
                  <a:gd name="T7" fmla="*/ 11 h 27"/>
                  <a:gd name="T8" fmla="*/ 15 w 59"/>
                  <a:gd name="T9" fmla="*/ 7 h 27"/>
                  <a:gd name="T10" fmla="*/ 12 w 59"/>
                  <a:gd name="T11" fmla="*/ 2 h 27"/>
                  <a:gd name="T12" fmla="*/ 7 w 59"/>
                  <a:gd name="T13" fmla="*/ 5 h 27"/>
                  <a:gd name="T14" fmla="*/ 4 w 59"/>
                  <a:gd name="T15" fmla="*/ 7 h 27"/>
                  <a:gd name="T16" fmla="*/ 3 w 59"/>
                  <a:gd name="T17" fmla="*/ 11 h 27"/>
                  <a:gd name="T18" fmla="*/ 0 w 59"/>
                  <a:gd name="T19" fmla="*/ 17 h 27"/>
                  <a:gd name="T20" fmla="*/ 1 w 59"/>
                  <a:gd name="T21" fmla="*/ 20 h 27"/>
                  <a:gd name="T22" fmla="*/ 2 w 59"/>
                  <a:gd name="T23" fmla="*/ 20 h 27"/>
                  <a:gd name="T24" fmla="*/ 2 w 59"/>
                  <a:gd name="T25" fmla="*/ 20 h 27"/>
                  <a:gd name="T26" fmla="*/ 2 w 59"/>
                  <a:gd name="T27" fmla="*/ 20 h 27"/>
                  <a:gd name="T28" fmla="*/ 4 w 59"/>
                  <a:gd name="T29" fmla="*/ 19 h 27"/>
                  <a:gd name="T30" fmla="*/ 5 w 59"/>
                  <a:gd name="T31" fmla="*/ 19 h 27"/>
                  <a:gd name="T32" fmla="*/ 5 w 59"/>
                  <a:gd name="T33" fmla="*/ 19 h 27"/>
                  <a:gd name="T34" fmla="*/ 5 w 59"/>
                  <a:gd name="T35" fmla="*/ 19 h 27"/>
                  <a:gd name="T36" fmla="*/ 5 w 59"/>
                  <a:gd name="T37" fmla="*/ 19 h 27"/>
                  <a:gd name="T38" fmla="*/ 5 w 59"/>
                  <a:gd name="T39" fmla="*/ 19 h 27"/>
                  <a:gd name="T40" fmla="*/ 7 w 59"/>
                  <a:gd name="T41" fmla="*/ 18 h 27"/>
                  <a:gd name="T42" fmla="*/ 14 w 59"/>
                  <a:gd name="T43" fmla="*/ 18 h 27"/>
                  <a:gd name="T44" fmla="*/ 18 w 59"/>
                  <a:gd name="T45" fmla="*/ 18 h 27"/>
                  <a:gd name="T46" fmla="*/ 22 w 59"/>
                  <a:gd name="T47" fmla="*/ 19 h 27"/>
                  <a:gd name="T48" fmla="*/ 27 w 59"/>
                  <a:gd name="T49" fmla="*/ 19 h 27"/>
                  <a:gd name="T50" fmla="*/ 30 w 59"/>
                  <a:gd name="T51" fmla="*/ 18 h 27"/>
                  <a:gd name="T52" fmla="*/ 33 w 59"/>
                  <a:gd name="T53" fmla="*/ 19 h 27"/>
                  <a:gd name="T54" fmla="*/ 34 w 59"/>
                  <a:gd name="T55" fmla="*/ 20 h 27"/>
                  <a:gd name="T56" fmla="*/ 35 w 59"/>
                  <a:gd name="T57" fmla="*/ 20 h 27"/>
                  <a:gd name="T58" fmla="*/ 40 w 59"/>
                  <a:gd name="T59" fmla="*/ 23 h 27"/>
                  <a:gd name="T60" fmla="*/ 43 w 59"/>
                  <a:gd name="T61" fmla="*/ 25 h 27"/>
                  <a:gd name="T62" fmla="*/ 46 w 59"/>
                  <a:gd name="T63" fmla="*/ 26 h 27"/>
                  <a:gd name="T64" fmla="*/ 48 w 59"/>
                  <a:gd name="T65" fmla="*/ 25 h 27"/>
                  <a:gd name="T66" fmla="*/ 52 w 59"/>
                  <a:gd name="T67" fmla="*/ 24 h 27"/>
                  <a:gd name="T68" fmla="*/ 53 w 59"/>
                  <a:gd name="T69" fmla="*/ 24 h 27"/>
                  <a:gd name="T70" fmla="*/ 55 w 59"/>
                  <a:gd name="T71" fmla="*/ 24 h 27"/>
                  <a:gd name="T72" fmla="*/ 57 w 59"/>
                  <a:gd name="T73" fmla="*/ 22 h 27"/>
                  <a:gd name="T74" fmla="*/ 59 w 59"/>
                  <a:gd name="T75" fmla="*/ 20 h 27"/>
                  <a:gd name="T76" fmla="*/ 58 w 59"/>
                  <a:gd name="T77" fmla="*/ 17 h 27"/>
                  <a:gd name="T78" fmla="*/ 55 w 59"/>
                  <a:gd name="T79" fmla="*/ 13 h 27"/>
                  <a:gd name="T80" fmla="*/ 55 w 59"/>
                  <a:gd name="T81" fmla="*/ 11 h 27"/>
                  <a:gd name="T82" fmla="*/ 55 w 59"/>
                  <a:gd name="T83" fmla="*/ 9 h 27"/>
                  <a:gd name="T84" fmla="*/ 54 w 59"/>
                  <a:gd name="T85" fmla="*/ 7 h 27"/>
                  <a:gd name="T86" fmla="*/ 54 w 59"/>
                  <a:gd name="T87" fmla="*/ 7 h 27"/>
                  <a:gd name="T88" fmla="*/ 53 w 59"/>
                  <a:gd name="T89" fmla="*/ 7 h 27"/>
                  <a:gd name="T90" fmla="*/ 53 w 59"/>
                  <a:gd name="T91" fmla="*/ 6 h 27"/>
                  <a:gd name="T92" fmla="*/ 49 w 59"/>
                  <a:gd name="T93" fmla="*/ 5 h 27"/>
                  <a:gd name="T94" fmla="*/ 46 w 59"/>
                  <a:gd name="T95" fmla="*/ 4 h 27"/>
                  <a:gd name="T96" fmla="*/ 46 w 59"/>
                  <a:gd name="T97" fmla="*/ 4 h 27"/>
                  <a:gd name="T98" fmla="*/ 45 w 59"/>
                  <a:gd name="T99" fmla="*/ 5 h 27"/>
                  <a:gd name="T100" fmla="*/ 36 w 59"/>
                  <a:gd name="T10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27">
                    <a:moveTo>
                      <a:pt x="34" y="0"/>
                    </a:moveTo>
                    <a:cubicBezTo>
                      <a:pt x="34" y="0"/>
                      <a:pt x="33" y="0"/>
                      <a:pt x="33" y="0"/>
                    </a:cubicBezTo>
                    <a:cubicBezTo>
                      <a:pt x="32" y="0"/>
                      <a:pt x="32" y="0"/>
                      <a:pt x="31" y="0"/>
                    </a:cubicBezTo>
                    <a:cubicBezTo>
                      <a:pt x="30" y="0"/>
                      <a:pt x="30" y="0"/>
                      <a:pt x="29" y="0"/>
                    </a:cubicBezTo>
                    <a:cubicBezTo>
                      <a:pt x="29" y="0"/>
                      <a:pt x="28" y="0"/>
                      <a:pt x="28" y="0"/>
                    </a:cubicBezTo>
                    <a:cubicBezTo>
                      <a:pt x="27" y="0"/>
                      <a:pt x="27" y="1"/>
                      <a:pt x="27" y="1"/>
                    </a:cubicBezTo>
                    <a:cubicBezTo>
                      <a:pt x="27" y="1"/>
                      <a:pt x="27" y="2"/>
                      <a:pt x="27" y="2"/>
                    </a:cubicBezTo>
                    <a:cubicBezTo>
                      <a:pt x="27" y="2"/>
                      <a:pt x="27" y="3"/>
                      <a:pt x="27" y="3"/>
                    </a:cubicBezTo>
                    <a:cubicBezTo>
                      <a:pt x="27" y="3"/>
                      <a:pt x="27" y="4"/>
                      <a:pt x="27" y="4"/>
                    </a:cubicBezTo>
                    <a:cubicBezTo>
                      <a:pt x="27" y="4"/>
                      <a:pt x="27" y="5"/>
                      <a:pt x="27" y="5"/>
                    </a:cubicBezTo>
                    <a:cubicBezTo>
                      <a:pt x="27" y="5"/>
                      <a:pt x="27" y="5"/>
                      <a:pt x="27" y="6"/>
                    </a:cubicBezTo>
                    <a:cubicBezTo>
                      <a:pt x="27" y="6"/>
                      <a:pt x="27" y="6"/>
                      <a:pt x="27" y="7"/>
                    </a:cubicBezTo>
                    <a:cubicBezTo>
                      <a:pt x="27" y="7"/>
                      <a:pt x="27" y="7"/>
                      <a:pt x="27" y="7"/>
                    </a:cubicBezTo>
                    <a:cubicBezTo>
                      <a:pt x="27" y="8"/>
                      <a:pt x="27" y="9"/>
                      <a:pt x="27" y="10"/>
                    </a:cubicBezTo>
                    <a:cubicBezTo>
                      <a:pt x="26" y="10"/>
                      <a:pt x="26" y="10"/>
                      <a:pt x="25" y="11"/>
                    </a:cubicBezTo>
                    <a:cubicBezTo>
                      <a:pt x="25" y="11"/>
                      <a:pt x="24" y="11"/>
                      <a:pt x="24" y="11"/>
                    </a:cubicBezTo>
                    <a:cubicBezTo>
                      <a:pt x="23" y="11"/>
                      <a:pt x="23" y="11"/>
                      <a:pt x="22" y="11"/>
                    </a:cubicBezTo>
                    <a:cubicBezTo>
                      <a:pt x="22" y="11"/>
                      <a:pt x="22" y="11"/>
                      <a:pt x="22" y="11"/>
                    </a:cubicBezTo>
                    <a:cubicBezTo>
                      <a:pt x="22" y="11"/>
                      <a:pt x="22" y="11"/>
                      <a:pt x="22" y="11"/>
                    </a:cubicBezTo>
                    <a:cubicBezTo>
                      <a:pt x="22" y="11"/>
                      <a:pt x="21" y="11"/>
                      <a:pt x="21" y="11"/>
                    </a:cubicBezTo>
                    <a:cubicBezTo>
                      <a:pt x="21" y="11"/>
                      <a:pt x="21" y="11"/>
                      <a:pt x="21" y="11"/>
                    </a:cubicBezTo>
                    <a:cubicBezTo>
                      <a:pt x="20" y="11"/>
                      <a:pt x="20" y="11"/>
                      <a:pt x="20" y="11"/>
                    </a:cubicBezTo>
                    <a:cubicBezTo>
                      <a:pt x="20" y="11"/>
                      <a:pt x="19" y="11"/>
                      <a:pt x="19" y="11"/>
                    </a:cubicBezTo>
                    <a:cubicBezTo>
                      <a:pt x="18" y="10"/>
                      <a:pt x="17" y="10"/>
                      <a:pt x="17" y="9"/>
                    </a:cubicBezTo>
                    <a:cubicBezTo>
                      <a:pt x="16" y="8"/>
                      <a:pt x="16" y="8"/>
                      <a:pt x="15" y="7"/>
                    </a:cubicBezTo>
                    <a:cubicBezTo>
                      <a:pt x="15" y="6"/>
                      <a:pt x="14" y="5"/>
                      <a:pt x="13" y="4"/>
                    </a:cubicBezTo>
                    <a:cubicBezTo>
                      <a:pt x="13" y="4"/>
                      <a:pt x="13" y="4"/>
                      <a:pt x="13" y="4"/>
                    </a:cubicBezTo>
                    <a:cubicBezTo>
                      <a:pt x="13" y="3"/>
                      <a:pt x="13" y="3"/>
                      <a:pt x="13" y="3"/>
                    </a:cubicBezTo>
                    <a:cubicBezTo>
                      <a:pt x="13" y="3"/>
                      <a:pt x="13" y="3"/>
                      <a:pt x="12" y="3"/>
                    </a:cubicBezTo>
                    <a:cubicBezTo>
                      <a:pt x="12" y="3"/>
                      <a:pt x="12" y="3"/>
                      <a:pt x="12" y="2"/>
                    </a:cubicBezTo>
                    <a:cubicBezTo>
                      <a:pt x="12" y="2"/>
                      <a:pt x="12" y="2"/>
                      <a:pt x="12" y="2"/>
                    </a:cubicBezTo>
                    <a:cubicBezTo>
                      <a:pt x="12" y="2"/>
                      <a:pt x="11" y="2"/>
                      <a:pt x="11" y="2"/>
                    </a:cubicBezTo>
                    <a:cubicBezTo>
                      <a:pt x="10" y="3"/>
                      <a:pt x="10" y="3"/>
                      <a:pt x="10" y="3"/>
                    </a:cubicBezTo>
                    <a:cubicBezTo>
                      <a:pt x="9" y="3"/>
                      <a:pt x="9" y="4"/>
                      <a:pt x="8" y="4"/>
                    </a:cubicBezTo>
                    <a:cubicBezTo>
                      <a:pt x="8" y="4"/>
                      <a:pt x="8" y="4"/>
                      <a:pt x="7" y="5"/>
                    </a:cubicBezTo>
                    <a:cubicBezTo>
                      <a:pt x="7" y="5"/>
                      <a:pt x="7" y="5"/>
                      <a:pt x="7" y="5"/>
                    </a:cubicBezTo>
                    <a:cubicBezTo>
                      <a:pt x="6" y="5"/>
                      <a:pt x="6" y="5"/>
                      <a:pt x="6" y="6"/>
                    </a:cubicBezTo>
                    <a:cubicBezTo>
                      <a:pt x="6" y="6"/>
                      <a:pt x="6" y="6"/>
                      <a:pt x="5" y="6"/>
                    </a:cubicBezTo>
                    <a:cubicBezTo>
                      <a:pt x="5" y="6"/>
                      <a:pt x="5" y="6"/>
                      <a:pt x="5" y="6"/>
                    </a:cubicBezTo>
                    <a:cubicBezTo>
                      <a:pt x="5" y="6"/>
                      <a:pt x="4" y="7"/>
                      <a:pt x="4" y="7"/>
                    </a:cubicBezTo>
                    <a:cubicBezTo>
                      <a:pt x="4" y="7"/>
                      <a:pt x="4" y="7"/>
                      <a:pt x="4" y="8"/>
                    </a:cubicBezTo>
                    <a:cubicBezTo>
                      <a:pt x="3" y="8"/>
                      <a:pt x="3" y="8"/>
                      <a:pt x="3" y="9"/>
                    </a:cubicBezTo>
                    <a:cubicBezTo>
                      <a:pt x="3" y="9"/>
                      <a:pt x="3" y="9"/>
                      <a:pt x="3" y="10"/>
                    </a:cubicBezTo>
                    <a:cubicBezTo>
                      <a:pt x="3" y="10"/>
                      <a:pt x="3" y="10"/>
                      <a:pt x="3" y="10"/>
                    </a:cubicBezTo>
                    <a:cubicBezTo>
                      <a:pt x="3" y="11"/>
                      <a:pt x="3" y="11"/>
                      <a:pt x="3" y="11"/>
                    </a:cubicBezTo>
                    <a:cubicBezTo>
                      <a:pt x="3" y="12"/>
                      <a:pt x="2" y="12"/>
                      <a:pt x="2" y="12"/>
                    </a:cubicBezTo>
                    <a:cubicBezTo>
                      <a:pt x="2" y="12"/>
                      <a:pt x="2" y="13"/>
                      <a:pt x="2" y="13"/>
                    </a:cubicBezTo>
                    <a:cubicBezTo>
                      <a:pt x="1" y="13"/>
                      <a:pt x="1" y="13"/>
                      <a:pt x="1" y="14"/>
                    </a:cubicBezTo>
                    <a:cubicBezTo>
                      <a:pt x="0" y="14"/>
                      <a:pt x="0" y="15"/>
                      <a:pt x="0" y="15"/>
                    </a:cubicBezTo>
                    <a:cubicBezTo>
                      <a:pt x="0" y="16"/>
                      <a:pt x="0" y="17"/>
                      <a:pt x="0" y="17"/>
                    </a:cubicBezTo>
                    <a:cubicBezTo>
                      <a:pt x="0" y="18"/>
                      <a:pt x="0" y="19"/>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4" y="20"/>
                    </a:cubicBezTo>
                    <a:cubicBezTo>
                      <a:pt x="4" y="20"/>
                      <a:pt x="4" y="20"/>
                      <a:pt x="4" y="19"/>
                    </a:cubicBezTo>
                    <a:cubicBezTo>
                      <a:pt x="4" y="19"/>
                      <a:pt x="4"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19"/>
                      <a:pt x="7" y="18"/>
                      <a:pt x="7" y="18"/>
                    </a:cubicBezTo>
                    <a:cubicBezTo>
                      <a:pt x="7" y="18"/>
                      <a:pt x="7" y="18"/>
                      <a:pt x="7" y="18"/>
                    </a:cubicBezTo>
                    <a:cubicBezTo>
                      <a:pt x="8" y="18"/>
                      <a:pt x="8" y="18"/>
                      <a:pt x="8" y="18"/>
                    </a:cubicBezTo>
                    <a:cubicBezTo>
                      <a:pt x="9" y="18"/>
                      <a:pt x="9" y="18"/>
                      <a:pt x="9" y="18"/>
                    </a:cubicBezTo>
                    <a:cubicBezTo>
                      <a:pt x="10" y="18"/>
                      <a:pt x="10" y="17"/>
                      <a:pt x="11" y="17"/>
                    </a:cubicBezTo>
                    <a:cubicBezTo>
                      <a:pt x="11" y="17"/>
                      <a:pt x="12" y="18"/>
                      <a:pt x="12" y="18"/>
                    </a:cubicBezTo>
                    <a:cubicBezTo>
                      <a:pt x="13" y="18"/>
                      <a:pt x="13" y="18"/>
                      <a:pt x="14" y="18"/>
                    </a:cubicBezTo>
                    <a:cubicBezTo>
                      <a:pt x="14" y="18"/>
                      <a:pt x="15" y="18"/>
                      <a:pt x="15" y="18"/>
                    </a:cubicBezTo>
                    <a:cubicBezTo>
                      <a:pt x="15" y="18"/>
                      <a:pt x="16" y="18"/>
                      <a:pt x="16" y="18"/>
                    </a:cubicBezTo>
                    <a:cubicBezTo>
                      <a:pt x="17" y="18"/>
                      <a:pt x="17" y="18"/>
                      <a:pt x="17" y="18"/>
                    </a:cubicBezTo>
                    <a:cubicBezTo>
                      <a:pt x="17" y="18"/>
                      <a:pt x="18" y="18"/>
                      <a:pt x="18" y="18"/>
                    </a:cubicBezTo>
                    <a:cubicBezTo>
                      <a:pt x="18" y="18"/>
                      <a:pt x="18" y="18"/>
                      <a:pt x="18" y="18"/>
                    </a:cubicBezTo>
                    <a:cubicBezTo>
                      <a:pt x="19" y="18"/>
                      <a:pt x="19" y="18"/>
                      <a:pt x="19" y="18"/>
                    </a:cubicBezTo>
                    <a:cubicBezTo>
                      <a:pt x="19" y="18"/>
                      <a:pt x="19" y="18"/>
                      <a:pt x="20" y="18"/>
                    </a:cubicBezTo>
                    <a:cubicBezTo>
                      <a:pt x="20" y="18"/>
                      <a:pt x="20" y="18"/>
                      <a:pt x="20" y="18"/>
                    </a:cubicBezTo>
                    <a:cubicBezTo>
                      <a:pt x="20" y="18"/>
                      <a:pt x="21" y="18"/>
                      <a:pt x="21" y="18"/>
                    </a:cubicBezTo>
                    <a:cubicBezTo>
                      <a:pt x="21" y="18"/>
                      <a:pt x="21" y="18"/>
                      <a:pt x="22" y="19"/>
                    </a:cubicBezTo>
                    <a:cubicBezTo>
                      <a:pt x="22" y="19"/>
                      <a:pt x="22" y="19"/>
                      <a:pt x="23" y="19"/>
                    </a:cubicBezTo>
                    <a:cubicBezTo>
                      <a:pt x="23" y="19"/>
                      <a:pt x="23" y="19"/>
                      <a:pt x="24" y="19"/>
                    </a:cubicBezTo>
                    <a:cubicBezTo>
                      <a:pt x="24" y="19"/>
                      <a:pt x="24" y="19"/>
                      <a:pt x="25" y="19"/>
                    </a:cubicBezTo>
                    <a:cubicBezTo>
                      <a:pt x="25" y="19"/>
                      <a:pt x="26" y="19"/>
                      <a:pt x="26" y="19"/>
                    </a:cubicBezTo>
                    <a:cubicBezTo>
                      <a:pt x="26" y="19"/>
                      <a:pt x="27" y="19"/>
                      <a:pt x="27" y="19"/>
                    </a:cubicBezTo>
                    <a:cubicBezTo>
                      <a:pt x="27" y="19"/>
                      <a:pt x="28" y="19"/>
                      <a:pt x="28" y="19"/>
                    </a:cubicBezTo>
                    <a:cubicBezTo>
                      <a:pt x="28" y="19"/>
                      <a:pt x="28" y="19"/>
                      <a:pt x="29" y="19"/>
                    </a:cubicBezTo>
                    <a:cubicBezTo>
                      <a:pt x="29" y="19"/>
                      <a:pt x="29" y="18"/>
                      <a:pt x="29" y="18"/>
                    </a:cubicBezTo>
                    <a:cubicBezTo>
                      <a:pt x="29" y="18"/>
                      <a:pt x="30" y="18"/>
                      <a:pt x="30" y="18"/>
                    </a:cubicBezTo>
                    <a:cubicBezTo>
                      <a:pt x="30" y="18"/>
                      <a:pt x="30" y="18"/>
                      <a:pt x="30" y="18"/>
                    </a:cubicBezTo>
                    <a:cubicBezTo>
                      <a:pt x="30" y="18"/>
                      <a:pt x="30" y="18"/>
                      <a:pt x="30" y="18"/>
                    </a:cubicBezTo>
                    <a:cubicBezTo>
                      <a:pt x="30" y="18"/>
                      <a:pt x="31" y="18"/>
                      <a:pt x="31" y="18"/>
                    </a:cubicBezTo>
                    <a:cubicBezTo>
                      <a:pt x="31" y="18"/>
                      <a:pt x="31" y="18"/>
                      <a:pt x="31" y="18"/>
                    </a:cubicBezTo>
                    <a:cubicBezTo>
                      <a:pt x="32" y="18"/>
                      <a:pt x="32" y="18"/>
                      <a:pt x="32" y="19"/>
                    </a:cubicBezTo>
                    <a:cubicBezTo>
                      <a:pt x="32" y="19"/>
                      <a:pt x="32" y="19"/>
                      <a:pt x="33" y="19"/>
                    </a:cubicBezTo>
                    <a:cubicBezTo>
                      <a:pt x="33" y="19"/>
                      <a:pt x="33" y="19"/>
                      <a:pt x="33" y="19"/>
                    </a:cubicBezTo>
                    <a:cubicBezTo>
                      <a:pt x="33" y="20"/>
                      <a:pt x="33" y="20"/>
                      <a:pt x="33" y="20"/>
                    </a:cubicBezTo>
                    <a:cubicBezTo>
                      <a:pt x="33"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6" y="20"/>
                    </a:cubicBezTo>
                    <a:cubicBezTo>
                      <a:pt x="36" y="20"/>
                      <a:pt x="37" y="20"/>
                      <a:pt x="37" y="21"/>
                    </a:cubicBezTo>
                    <a:cubicBezTo>
                      <a:pt x="37" y="21"/>
                      <a:pt x="38" y="21"/>
                      <a:pt x="38" y="21"/>
                    </a:cubicBezTo>
                    <a:cubicBezTo>
                      <a:pt x="38" y="21"/>
                      <a:pt x="39" y="22"/>
                      <a:pt x="39" y="22"/>
                    </a:cubicBezTo>
                    <a:cubicBezTo>
                      <a:pt x="40" y="22"/>
                      <a:pt x="40" y="22"/>
                      <a:pt x="40" y="23"/>
                    </a:cubicBezTo>
                    <a:cubicBezTo>
                      <a:pt x="41" y="23"/>
                      <a:pt x="41" y="23"/>
                      <a:pt x="41" y="23"/>
                    </a:cubicBezTo>
                    <a:cubicBezTo>
                      <a:pt x="42" y="23"/>
                      <a:pt x="42" y="24"/>
                      <a:pt x="42" y="24"/>
                    </a:cubicBezTo>
                    <a:cubicBezTo>
                      <a:pt x="42" y="24"/>
                      <a:pt x="43" y="24"/>
                      <a:pt x="43" y="24"/>
                    </a:cubicBezTo>
                    <a:cubicBezTo>
                      <a:pt x="43" y="24"/>
                      <a:pt x="43" y="24"/>
                      <a:pt x="43" y="24"/>
                    </a:cubicBezTo>
                    <a:cubicBezTo>
                      <a:pt x="43" y="24"/>
                      <a:pt x="43" y="24"/>
                      <a:pt x="43" y="25"/>
                    </a:cubicBezTo>
                    <a:cubicBezTo>
                      <a:pt x="43" y="25"/>
                      <a:pt x="43" y="25"/>
                      <a:pt x="43" y="25"/>
                    </a:cubicBezTo>
                    <a:cubicBezTo>
                      <a:pt x="43" y="25"/>
                      <a:pt x="43" y="25"/>
                      <a:pt x="43" y="25"/>
                    </a:cubicBezTo>
                    <a:cubicBezTo>
                      <a:pt x="43" y="25"/>
                      <a:pt x="44" y="25"/>
                      <a:pt x="44" y="25"/>
                    </a:cubicBezTo>
                    <a:cubicBezTo>
                      <a:pt x="44" y="25"/>
                      <a:pt x="44" y="26"/>
                      <a:pt x="45" y="26"/>
                    </a:cubicBezTo>
                    <a:cubicBezTo>
                      <a:pt x="45" y="26"/>
                      <a:pt x="45" y="26"/>
                      <a:pt x="46" y="26"/>
                    </a:cubicBezTo>
                    <a:cubicBezTo>
                      <a:pt x="46" y="26"/>
                      <a:pt x="46" y="27"/>
                      <a:pt x="46" y="27"/>
                    </a:cubicBezTo>
                    <a:cubicBezTo>
                      <a:pt x="47" y="27"/>
                      <a:pt x="47" y="26"/>
                      <a:pt x="47" y="26"/>
                    </a:cubicBezTo>
                    <a:cubicBezTo>
                      <a:pt x="47" y="26"/>
                      <a:pt x="47" y="26"/>
                      <a:pt x="47" y="26"/>
                    </a:cubicBezTo>
                    <a:cubicBezTo>
                      <a:pt x="47" y="26"/>
                      <a:pt x="47" y="26"/>
                      <a:pt x="47" y="26"/>
                    </a:cubicBezTo>
                    <a:cubicBezTo>
                      <a:pt x="48" y="25"/>
                      <a:pt x="48" y="25"/>
                      <a:pt x="48" y="25"/>
                    </a:cubicBezTo>
                    <a:cubicBezTo>
                      <a:pt x="48" y="25"/>
                      <a:pt x="49" y="25"/>
                      <a:pt x="49" y="25"/>
                    </a:cubicBezTo>
                    <a:cubicBezTo>
                      <a:pt x="49" y="25"/>
                      <a:pt x="49" y="24"/>
                      <a:pt x="50" y="24"/>
                    </a:cubicBezTo>
                    <a:cubicBezTo>
                      <a:pt x="50" y="24"/>
                      <a:pt x="50" y="24"/>
                      <a:pt x="50" y="24"/>
                    </a:cubicBezTo>
                    <a:cubicBezTo>
                      <a:pt x="51" y="24"/>
                      <a:pt x="51" y="24"/>
                      <a:pt x="51" y="24"/>
                    </a:cubicBezTo>
                    <a:cubicBezTo>
                      <a:pt x="51" y="24"/>
                      <a:pt x="51" y="24"/>
                      <a:pt x="52" y="24"/>
                    </a:cubicBezTo>
                    <a:cubicBezTo>
                      <a:pt x="52" y="24"/>
                      <a:pt x="52" y="24"/>
                      <a:pt x="52" y="24"/>
                    </a:cubicBezTo>
                    <a:cubicBezTo>
                      <a:pt x="52" y="24"/>
                      <a:pt x="52" y="24"/>
                      <a:pt x="52" y="24"/>
                    </a:cubicBezTo>
                    <a:cubicBezTo>
                      <a:pt x="52" y="24"/>
                      <a:pt x="52" y="24"/>
                      <a:pt x="53" y="24"/>
                    </a:cubicBezTo>
                    <a:cubicBezTo>
                      <a:pt x="53" y="24"/>
                      <a:pt x="53" y="24"/>
                      <a:pt x="53" y="24"/>
                    </a:cubicBezTo>
                    <a:cubicBezTo>
                      <a:pt x="53" y="24"/>
                      <a:pt x="53" y="24"/>
                      <a:pt x="53" y="24"/>
                    </a:cubicBezTo>
                    <a:cubicBezTo>
                      <a:pt x="53" y="24"/>
                      <a:pt x="53" y="24"/>
                      <a:pt x="54" y="24"/>
                    </a:cubicBezTo>
                    <a:cubicBezTo>
                      <a:pt x="54" y="24"/>
                      <a:pt x="54" y="24"/>
                      <a:pt x="54" y="24"/>
                    </a:cubicBezTo>
                    <a:cubicBezTo>
                      <a:pt x="54" y="24"/>
                      <a:pt x="54" y="24"/>
                      <a:pt x="54" y="24"/>
                    </a:cubicBezTo>
                    <a:cubicBezTo>
                      <a:pt x="55" y="24"/>
                      <a:pt x="55" y="24"/>
                      <a:pt x="55" y="24"/>
                    </a:cubicBezTo>
                    <a:cubicBezTo>
                      <a:pt x="55" y="24"/>
                      <a:pt x="55" y="24"/>
                      <a:pt x="55" y="24"/>
                    </a:cubicBezTo>
                    <a:cubicBezTo>
                      <a:pt x="55" y="23"/>
                      <a:pt x="55" y="23"/>
                      <a:pt x="56" y="23"/>
                    </a:cubicBezTo>
                    <a:cubicBezTo>
                      <a:pt x="56" y="23"/>
                      <a:pt x="56" y="23"/>
                      <a:pt x="56" y="23"/>
                    </a:cubicBezTo>
                    <a:cubicBezTo>
                      <a:pt x="56" y="23"/>
                      <a:pt x="56" y="22"/>
                      <a:pt x="56" y="22"/>
                    </a:cubicBezTo>
                    <a:cubicBezTo>
                      <a:pt x="56" y="22"/>
                      <a:pt x="56" y="22"/>
                      <a:pt x="56" y="22"/>
                    </a:cubicBezTo>
                    <a:cubicBezTo>
                      <a:pt x="57" y="22"/>
                      <a:pt x="57" y="22"/>
                      <a:pt x="57" y="22"/>
                    </a:cubicBezTo>
                    <a:cubicBezTo>
                      <a:pt x="57" y="22"/>
                      <a:pt x="57" y="21"/>
                      <a:pt x="57" y="21"/>
                    </a:cubicBezTo>
                    <a:cubicBezTo>
                      <a:pt x="57" y="21"/>
                      <a:pt x="58" y="21"/>
                      <a:pt x="58" y="21"/>
                    </a:cubicBezTo>
                    <a:cubicBezTo>
                      <a:pt x="58" y="21"/>
                      <a:pt x="58" y="21"/>
                      <a:pt x="58" y="21"/>
                    </a:cubicBezTo>
                    <a:cubicBezTo>
                      <a:pt x="59" y="21"/>
                      <a:pt x="59" y="21"/>
                      <a:pt x="59" y="21"/>
                    </a:cubicBezTo>
                    <a:cubicBezTo>
                      <a:pt x="59" y="21"/>
                      <a:pt x="59" y="20"/>
                      <a:pt x="59" y="20"/>
                    </a:cubicBezTo>
                    <a:cubicBezTo>
                      <a:pt x="59" y="20"/>
                      <a:pt x="59" y="20"/>
                      <a:pt x="59" y="20"/>
                    </a:cubicBezTo>
                    <a:cubicBezTo>
                      <a:pt x="59" y="20"/>
                      <a:pt x="59" y="20"/>
                      <a:pt x="59" y="20"/>
                    </a:cubicBezTo>
                    <a:cubicBezTo>
                      <a:pt x="59" y="19"/>
                      <a:pt x="59" y="19"/>
                      <a:pt x="59" y="19"/>
                    </a:cubicBezTo>
                    <a:cubicBezTo>
                      <a:pt x="59" y="19"/>
                      <a:pt x="58" y="19"/>
                      <a:pt x="58" y="18"/>
                    </a:cubicBezTo>
                    <a:cubicBezTo>
                      <a:pt x="58" y="18"/>
                      <a:pt x="58" y="18"/>
                      <a:pt x="58" y="17"/>
                    </a:cubicBezTo>
                    <a:cubicBezTo>
                      <a:pt x="58" y="17"/>
                      <a:pt x="58" y="17"/>
                      <a:pt x="58" y="17"/>
                    </a:cubicBezTo>
                    <a:cubicBezTo>
                      <a:pt x="58" y="17"/>
                      <a:pt x="58" y="16"/>
                      <a:pt x="57" y="16"/>
                    </a:cubicBezTo>
                    <a:cubicBezTo>
                      <a:pt x="57" y="16"/>
                      <a:pt x="57" y="16"/>
                      <a:pt x="57" y="15"/>
                    </a:cubicBezTo>
                    <a:cubicBezTo>
                      <a:pt x="56" y="15"/>
                      <a:pt x="56" y="15"/>
                      <a:pt x="56" y="14"/>
                    </a:cubicBezTo>
                    <a:cubicBezTo>
                      <a:pt x="55" y="14"/>
                      <a:pt x="55" y="13"/>
                      <a:pt x="55" y="13"/>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0"/>
                    </a:cubicBezTo>
                    <a:cubicBezTo>
                      <a:pt x="55" y="10"/>
                      <a:pt x="55" y="10"/>
                      <a:pt x="55" y="10"/>
                    </a:cubicBezTo>
                    <a:cubicBezTo>
                      <a:pt x="55" y="10"/>
                      <a:pt x="55" y="10"/>
                      <a:pt x="55" y="10"/>
                    </a:cubicBezTo>
                    <a:cubicBezTo>
                      <a:pt x="55" y="9"/>
                      <a:pt x="55" y="9"/>
                      <a:pt x="55" y="9"/>
                    </a:cubicBezTo>
                    <a:cubicBezTo>
                      <a:pt x="55" y="9"/>
                      <a:pt x="55" y="9"/>
                      <a:pt x="55" y="8"/>
                    </a:cubicBezTo>
                    <a:cubicBezTo>
                      <a:pt x="55" y="8"/>
                      <a:pt x="55" y="8"/>
                      <a:pt x="54" y="8"/>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3" y="7"/>
                    </a:cubicBezTo>
                    <a:cubicBezTo>
                      <a:pt x="53" y="7"/>
                      <a:pt x="53" y="7"/>
                      <a:pt x="53" y="7"/>
                    </a:cubicBezTo>
                    <a:cubicBezTo>
                      <a:pt x="53" y="7"/>
                      <a:pt x="53" y="7"/>
                      <a:pt x="53" y="7"/>
                    </a:cubicBezTo>
                    <a:cubicBezTo>
                      <a:pt x="53" y="7"/>
                      <a:pt x="53" y="7"/>
                      <a:pt x="53" y="7"/>
                    </a:cubicBezTo>
                    <a:cubicBezTo>
                      <a:pt x="53" y="7"/>
                      <a:pt x="53" y="7"/>
                      <a:pt x="53" y="7"/>
                    </a:cubicBezTo>
                    <a:cubicBezTo>
                      <a:pt x="53" y="6"/>
                      <a:pt x="53" y="6"/>
                      <a:pt x="53" y="6"/>
                    </a:cubicBezTo>
                    <a:cubicBezTo>
                      <a:pt x="53" y="6"/>
                      <a:pt x="53" y="6"/>
                      <a:pt x="53" y="6"/>
                    </a:cubicBezTo>
                    <a:cubicBezTo>
                      <a:pt x="53" y="6"/>
                      <a:pt x="53" y="6"/>
                      <a:pt x="53" y="5"/>
                    </a:cubicBezTo>
                    <a:cubicBezTo>
                      <a:pt x="53" y="5"/>
                      <a:pt x="53" y="5"/>
                      <a:pt x="53" y="5"/>
                    </a:cubicBezTo>
                    <a:cubicBezTo>
                      <a:pt x="52" y="5"/>
                      <a:pt x="51" y="5"/>
                      <a:pt x="51" y="5"/>
                    </a:cubicBezTo>
                    <a:cubicBezTo>
                      <a:pt x="50" y="5"/>
                      <a:pt x="50" y="5"/>
                      <a:pt x="49" y="5"/>
                    </a:cubicBezTo>
                    <a:cubicBezTo>
                      <a:pt x="49" y="5"/>
                      <a:pt x="48" y="5"/>
                      <a:pt x="48" y="5"/>
                    </a:cubicBezTo>
                    <a:cubicBezTo>
                      <a:pt x="47" y="5"/>
                      <a:pt x="47" y="5"/>
                      <a:pt x="46" y="5"/>
                    </a:cubicBezTo>
                    <a:cubicBezTo>
                      <a:pt x="46" y="5"/>
                      <a:pt x="46" y="5"/>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5"/>
                    </a:cubicBezTo>
                    <a:cubicBezTo>
                      <a:pt x="45" y="5"/>
                      <a:pt x="45" y="5"/>
                      <a:pt x="45" y="5"/>
                    </a:cubicBezTo>
                    <a:cubicBezTo>
                      <a:pt x="45" y="5"/>
                      <a:pt x="45" y="5"/>
                      <a:pt x="45" y="5"/>
                    </a:cubicBezTo>
                    <a:cubicBezTo>
                      <a:pt x="45" y="5"/>
                      <a:pt x="45" y="5"/>
                      <a:pt x="45" y="5"/>
                    </a:cubicBezTo>
                    <a:cubicBezTo>
                      <a:pt x="45" y="5"/>
                      <a:pt x="45" y="5"/>
                      <a:pt x="45" y="5"/>
                    </a:cubicBezTo>
                    <a:cubicBezTo>
                      <a:pt x="44" y="5"/>
                      <a:pt x="44" y="4"/>
                      <a:pt x="43" y="4"/>
                    </a:cubicBezTo>
                    <a:cubicBezTo>
                      <a:pt x="43" y="4"/>
                      <a:pt x="42" y="4"/>
                      <a:pt x="41" y="3"/>
                    </a:cubicBezTo>
                    <a:cubicBezTo>
                      <a:pt x="40" y="3"/>
                      <a:pt x="40" y="2"/>
                      <a:pt x="39" y="2"/>
                    </a:cubicBezTo>
                    <a:cubicBezTo>
                      <a:pt x="38" y="1"/>
                      <a:pt x="37" y="0"/>
                      <a:pt x="37" y="0"/>
                    </a:cubicBezTo>
                    <a:cubicBezTo>
                      <a:pt x="36" y="0"/>
                      <a:pt x="36" y="0"/>
                      <a:pt x="36" y="0"/>
                    </a:cubicBezTo>
                    <a:cubicBezTo>
                      <a:pt x="36" y="0"/>
                      <a:pt x="36" y="0"/>
                      <a:pt x="36" y="0"/>
                    </a:cubicBezTo>
                    <a:cubicBezTo>
                      <a:pt x="36" y="0"/>
                      <a:pt x="36" y="0"/>
                      <a:pt x="36" y="0"/>
                    </a:cubicBezTo>
                    <a:cubicBezTo>
                      <a:pt x="36" y="0"/>
                      <a:pt x="36" y="0"/>
                      <a:pt x="35" y="0"/>
                    </a:cubicBezTo>
                    <a:cubicBezTo>
                      <a:pt x="35" y="0"/>
                      <a:pt x="35"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2" name="Freeform 166">
                <a:extLst>
                  <a:ext uri="{FF2B5EF4-FFF2-40B4-BE49-F238E27FC236}">
                    <a16:creationId xmlns:a16="http://schemas.microsoft.com/office/drawing/2014/main" id="{866CF147-DB87-704B-AD70-6666A94E00D2}"/>
                  </a:ext>
                </a:extLst>
              </p:cNvPr>
              <p:cNvSpPr>
                <a:spLocks noEditPoints="1"/>
              </p:cNvSpPr>
              <p:nvPr/>
            </p:nvSpPr>
            <p:spPr bwMode="auto">
              <a:xfrm>
                <a:off x="3907" y="654"/>
                <a:ext cx="63" cy="30"/>
              </a:xfrm>
              <a:custGeom>
                <a:avLst/>
                <a:gdLst>
                  <a:gd name="T0" fmla="*/ 57 w 60"/>
                  <a:gd name="T1" fmla="*/ 22 h 28"/>
                  <a:gd name="T2" fmla="*/ 55 w 60"/>
                  <a:gd name="T3" fmla="*/ 24 h 28"/>
                  <a:gd name="T4" fmla="*/ 53 w 60"/>
                  <a:gd name="T5" fmla="*/ 24 h 28"/>
                  <a:gd name="T6" fmla="*/ 50 w 60"/>
                  <a:gd name="T7" fmla="*/ 25 h 28"/>
                  <a:gd name="T8" fmla="*/ 47 w 60"/>
                  <a:gd name="T9" fmla="*/ 26 h 28"/>
                  <a:gd name="T10" fmla="*/ 47 w 60"/>
                  <a:gd name="T11" fmla="*/ 26 h 28"/>
                  <a:gd name="T12" fmla="*/ 49 w 60"/>
                  <a:gd name="T13" fmla="*/ 27 h 28"/>
                  <a:gd name="T14" fmla="*/ 50 w 60"/>
                  <a:gd name="T15" fmla="*/ 26 h 28"/>
                  <a:gd name="T16" fmla="*/ 53 w 60"/>
                  <a:gd name="T17" fmla="*/ 25 h 28"/>
                  <a:gd name="T18" fmla="*/ 56 w 60"/>
                  <a:gd name="T19" fmla="*/ 25 h 28"/>
                  <a:gd name="T20" fmla="*/ 58 w 60"/>
                  <a:gd name="T21" fmla="*/ 23 h 28"/>
                  <a:gd name="T22" fmla="*/ 59 w 60"/>
                  <a:gd name="T23" fmla="*/ 22 h 28"/>
                  <a:gd name="T24" fmla="*/ 60 w 60"/>
                  <a:gd name="T25" fmla="*/ 21 h 28"/>
                  <a:gd name="T26" fmla="*/ 36 w 60"/>
                  <a:gd name="T27" fmla="*/ 20 h 28"/>
                  <a:gd name="T28" fmla="*/ 39 w 60"/>
                  <a:gd name="T29" fmla="*/ 21 h 28"/>
                  <a:gd name="T30" fmla="*/ 3 w 60"/>
                  <a:gd name="T31" fmla="*/ 20 h 28"/>
                  <a:gd name="T32" fmla="*/ 3 w 60"/>
                  <a:gd name="T33" fmla="*/ 20 h 28"/>
                  <a:gd name="T34" fmla="*/ 3 w 60"/>
                  <a:gd name="T35" fmla="*/ 20 h 28"/>
                  <a:gd name="T36" fmla="*/ 6 w 60"/>
                  <a:gd name="T37" fmla="*/ 19 h 28"/>
                  <a:gd name="T38" fmla="*/ 6 w 60"/>
                  <a:gd name="T39" fmla="*/ 19 h 28"/>
                  <a:gd name="T40" fmla="*/ 6 w 60"/>
                  <a:gd name="T41" fmla="*/ 19 h 28"/>
                  <a:gd name="T42" fmla="*/ 6 w 60"/>
                  <a:gd name="T43" fmla="*/ 19 h 28"/>
                  <a:gd name="T44" fmla="*/ 6 w 60"/>
                  <a:gd name="T45" fmla="*/ 19 h 28"/>
                  <a:gd name="T46" fmla="*/ 7 w 60"/>
                  <a:gd name="T47" fmla="*/ 19 h 28"/>
                  <a:gd name="T48" fmla="*/ 55 w 60"/>
                  <a:gd name="T49" fmla="*/ 7 h 28"/>
                  <a:gd name="T50" fmla="*/ 55 w 60"/>
                  <a:gd name="T51" fmla="*/ 7 h 28"/>
                  <a:gd name="T52" fmla="*/ 54 w 60"/>
                  <a:gd name="T53" fmla="*/ 7 h 28"/>
                  <a:gd name="T54" fmla="*/ 47 w 60"/>
                  <a:gd name="T55" fmla="*/ 4 h 28"/>
                  <a:gd name="T56" fmla="*/ 47 w 60"/>
                  <a:gd name="T57" fmla="*/ 4 h 28"/>
                  <a:gd name="T58" fmla="*/ 27 w 60"/>
                  <a:gd name="T59" fmla="*/ 0 h 28"/>
                  <a:gd name="T60" fmla="*/ 27 w 60"/>
                  <a:gd name="T61" fmla="*/ 6 h 28"/>
                  <a:gd name="T62" fmla="*/ 23 w 60"/>
                  <a:gd name="T63" fmla="*/ 10 h 28"/>
                  <a:gd name="T64" fmla="*/ 22 w 60"/>
                  <a:gd name="T65" fmla="*/ 10 h 28"/>
                  <a:gd name="T66" fmla="*/ 15 w 60"/>
                  <a:gd name="T67" fmla="*/ 4 h 28"/>
                  <a:gd name="T68" fmla="*/ 13 w 60"/>
                  <a:gd name="T69" fmla="*/ 1 h 28"/>
                  <a:gd name="T70" fmla="*/ 8 w 60"/>
                  <a:gd name="T71" fmla="*/ 4 h 28"/>
                  <a:gd name="T72" fmla="*/ 4 w 60"/>
                  <a:gd name="T73" fmla="*/ 7 h 28"/>
                  <a:gd name="T74" fmla="*/ 2 w 60"/>
                  <a:gd name="T75" fmla="*/ 12 h 28"/>
                  <a:gd name="T76" fmla="*/ 1 w 60"/>
                  <a:gd name="T77" fmla="*/ 21 h 28"/>
                  <a:gd name="T78" fmla="*/ 1 w 60"/>
                  <a:gd name="T79" fmla="*/ 20 h 28"/>
                  <a:gd name="T80" fmla="*/ 2 w 60"/>
                  <a:gd name="T81" fmla="*/ 20 h 28"/>
                  <a:gd name="T82" fmla="*/ 1 w 60"/>
                  <a:gd name="T83" fmla="*/ 15 h 28"/>
                  <a:gd name="T84" fmla="*/ 4 w 60"/>
                  <a:gd name="T85" fmla="*/ 10 h 28"/>
                  <a:gd name="T86" fmla="*/ 7 w 60"/>
                  <a:gd name="T87" fmla="*/ 6 h 28"/>
                  <a:gd name="T88" fmla="*/ 13 w 60"/>
                  <a:gd name="T89" fmla="*/ 2 h 28"/>
                  <a:gd name="T90" fmla="*/ 16 w 60"/>
                  <a:gd name="T91" fmla="*/ 7 h 28"/>
                  <a:gd name="T92" fmla="*/ 23 w 60"/>
                  <a:gd name="T93" fmla="*/ 11 h 28"/>
                  <a:gd name="T94" fmla="*/ 28 w 60"/>
                  <a:gd name="T95" fmla="*/ 7 h 28"/>
                  <a:gd name="T96" fmla="*/ 28 w 60"/>
                  <a:gd name="T97" fmla="*/ 2 h 28"/>
                  <a:gd name="T98" fmla="*/ 35 w 60"/>
                  <a:gd name="T99" fmla="*/ 0 h 28"/>
                  <a:gd name="T100" fmla="*/ 40 w 60"/>
                  <a:gd name="T101" fmla="*/ 2 h 28"/>
                  <a:gd name="T102" fmla="*/ 46 w 60"/>
                  <a:gd name="T103" fmla="*/ 5 h 28"/>
                  <a:gd name="T104" fmla="*/ 46 w 60"/>
                  <a:gd name="T105" fmla="*/ 5 h 28"/>
                  <a:gd name="T106" fmla="*/ 37 w 60"/>
                  <a:gd name="T10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28">
                    <a:moveTo>
                      <a:pt x="60" y="21"/>
                    </a:moveTo>
                    <a:cubicBezTo>
                      <a:pt x="60" y="21"/>
                      <a:pt x="60" y="21"/>
                      <a:pt x="59" y="21"/>
                    </a:cubicBezTo>
                    <a:cubicBezTo>
                      <a:pt x="59" y="21"/>
                      <a:pt x="59" y="21"/>
                      <a:pt x="59" y="21"/>
                    </a:cubicBezTo>
                    <a:cubicBezTo>
                      <a:pt x="59" y="21"/>
                      <a:pt x="58" y="21"/>
                      <a:pt x="58" y="21"/>
                    </a:cubicBezTo>
                    <a:cubicBezTo>
                      <a:pt x="58" y="21"/>
                      <a:pt x="58" y="22"/>
                      <a:pt x="58" y="22"/>
                    </a:cubicBezTo>
                    <a:cubicBezTo>
                      <a:pt x="58" y="22"/>
                      <a:pt x="58" y="22"/>
                      <a:pt x="57" y="22"/>
                    </a:cubicBezTo>
                    <a:cubicBezTo>
                      <a:pt x="57" y="22"/>
                      <a:pt x="57" y="22"/>
                      <a:pt x="57" y="22"/>
                    </a:cubicBezTo>
                    <a:cubicBezTo>
                      <a:pt x="57" y="22"/>
                      <a:pt x="57" y="23"/>
                      <a:pt x="57" y="23"/>
                    </a:cubicBezTo>
                    <a:cubicBezTo>
                      <a:pt x="57" y="23"/>
                      <a:pt x="57" y="23"/>
                      <a:pt x="57" y="23"/>
                    </a:cubicBezTo>
                    <a:cubicBezTo>
                      <a:pt x="56" y="23"/>
                      <a:pt x="56" y="23"/>
                      <a:pt x="56" y="24"/>
                    </a:cubicBezTo>
                    <a:cubicBezTo>
                      <a:pt x="56" y="24"/>
                      <a:pt x="56" y="24"/>
                      <a:pt x="56" y="24"/>
                    </a:cubicBezTo>
                    <a:cubicBezTo>
                      <a:pt x="56" y="24"/>
                      <a:pt x="56" y="24"/>
                      <a:pt x="55" y="24"/>
                    </a:cubicBezTo>
                    <a:cubicBezTo>
                      <a:pt x="55" y="24"/>
                      <a:pt x="55" y="24"/>
                      <a:pt x="55" y="24"/>
                    </a:cubicBezTo>
                    <a:cubicBezTo>
                      <a:pt x="55" y="24"/>
                      <a:pt x="55" y="24"/>
                      <a:pt x="55" y="24"/>
                    </a:cubicBezTo>
                    <a:cubicBezTo>
                      <a:pt x="54" y="24"/>
                      <a:pt x="54" y="24"/>
                      <a:pt x="54" y="24"/>
                    </a:cubicBezTo>
                    <a:cubicBezTo>
                      <a:pt x="54" y="24"/>
                      <a:pt x="54" y="24"/>
                      <a:pt x="54" y="24"/>
                    </a:cubicBezTo>
                    <a:cubicBezTo>
                      <a:pt x="54" y="24"/>
                      <a:pt x="54" y="24"/>
                      <a:pt x="54"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1" y="24"/>
                    </a:cubicBezTo>
                    <a:cubicBezTo>
                      <a:pt x="51" y="24"/>
                      <a:pt x="51" y="24"/>
                      <a:pt x="51" y="24"/>
                    </a:cubicBezTo>
                    <a:cubicBezTo>
                      <a:pt x="50" y="24"/>
                      <a:pt x="50" y="25"/>
                      <a:pt x="50" y="25"/>
                    </a:cubicBezTo>
                    <a:cubicBezTo>
                      <a:pt x="50" y="25"/>
                      <a:pt x="49" y="25"/>
                      <a:pt x="49" y="25"/>
                    </a:cubicBezTo>
                    <a:cubicBezTo>
                      <a:pt x="49" y="25"/>
                      <a:pt x="49" y="25"/>
                      <a:pt x="48" y="26"/>
                    </a:cubicBezTo>
                    <a:cubicBezTo>
                      <a:pt x="48" y="26"/>
                      <a:pt x="48" y="26"/>
                      <a:pt x="48" y="26"/>
                    </a:cubicBezTo>
                    <a:cubicBezTo>
                      <a:pt x="48" y="26"/>
                      <a:pt x="48" y="26"/>
                      <a:pt x="48" y="26"/>
                    </a:cubicBezTo>
                    <a:cubicBezTo>
                      <a:pt x="48" y="26"/>
                      <a:pt x="48" y="27"/>
                      <a:pt x="47" y="27"/>
                    </a:cubicBezTo>
                    <a:cubicBezTo>
                      <a:pt x="47" y="27"/>
                      <a:pt x="47" y="26"/>
                      <a:pt x="47" y="26"/>
                    </a:cubicBezTo>
                    <a:cubicBezTo>
                      <a:pt x="46" y="26"/>
                      <a:pt x="46" y="26"/>
                      <a:pt x="46" y="26"/>
                    </a:cubicBezTo>
                    <a:cubicBezTo>
                      <a:pt x="45" y="26"/>
                      <a:pt x="45" y="25"/>
                      <a:pt x="45" y="25"/>
                    </a:cubicBezTo>
                    <a:cubicBezTo>
                      <a:pt x="45" y="25"/>
                      <a:pt x="44" y="25"/>
                      <a:pt x="44" y="25"/>
                    </a:cubicBezTo>
                    <a:cubicBezTo>
                      <a:pt x="44" y="25"/>
                      <a:pt x="45" y="25"/>
                      <a:pt x="45" y="25"/>
                    </a:cubicBezTo>
                    <a:cubicBezTo>
                      <a:pt x="45" y="25"/>
                      <a:pt x="45" y="26"/>
                      <a:pt x="46" y="26"/>
                    </a:cubicBezTo>
                    <a:cubicBezTo>
                      <a:pt x="46" y="26"/>
                      <a:pt x="46" y="26"/>
                      <a:pt x="47" y="26"/>
                    </a:cubicBezTo>
                    <a:cubicBezTo>
                      <a:pt x="47" y="26"/>
                      <a:pt x="47" y="27"/>
                      <a:pt x="47" y="27"/>
                    </a:cubicBezTo>
                    <a:cubicBezTo>
                      <a:pt x="48" y="27"/>
                      <a:pt x="48" y="27"/>
                      <a:pt x="48" y="27"/>
                    </a:cubicBezTo>
                    <a:cubicBezTo>
                      <a:pt x="48" y="28"/>
                      <a:pt x="48" y="28"/>
                      <a:pt x="48" y="28"/>
                    </a:cubicBezTo>
                    <a:cubicBezTo>
                      <a:pt x="48" y="28"/>
                      <a:pt x="48" y="27"/>
                      <a:pt x="48" y="27"/>
                    </a:cubicBezTo>
                    <a:cubicBezTo>
                      <a:pt x="48" y="27"/>
                      <a:pt x="48" y="27"/>
                      <a:pt x="48" y="27"/>
                    </a:cubicBezTo>
                    <a:cubicBezTo>
                      <a:pt x="48" y="27"/>
                      <a:pt x="49" y="27"/>
                      <a:pt x="49" y="27"/>
                    </a:cubicBezTo>
                    <a:cubicBezTo>
                      <a:pt x="49" y="27"/>
                      <a:pt x="49" y="27"/>
                      <a:pt x="49" y="27"/>
                    </a:cubicBezTo>
                    <a:cubicBezTo>
                      <a:pt x="49" y="27"/>
                      <a:pt x="49" y="27"/>
                      <a:pt x="49" y="26"/>
                    </a:cubicBezTo>
                    <a:cubicBezTo>
                      <a:pt x="49" y="26"/>
                      <a:pt x="49" y="26"/>
                      <a:pt x="49" y="26"/>
                    </a:cubicBezTo>
                    <a:cubicBezTo>
                      <a:pt x="49" y="26"/>
                      <a:pt x="49" y="26"/>
                      <a:pt x="49" y="26"/>
                    </a:cubicBezTo>
                    <a:cubicBezTo>
                      <a:pt x="49" y="26"/>
                      <a:pt x="49" y="26"/>
                      <a:pt x="50" y="26"/>
                    </a:cubicBezTo>
                    <a:cubicBezTo>
                      <a:pt x="50" y="26"/>
                      <a:pt x="50" y="26"/>
                      <a:pt x="50" y="26"/>
                    </a:cubicBezTo>
                    <a:cubicBezTo>
                      <a:pt x="50" y="26"/>
                      <a:pt x="50" y="25"/>
                      <a:pt x="51" y="25"/>
                    </a:cubicBezTo>
                    <a:cubicBezTo>
                      <a:pt x="51" y="25"/>
                      <a:pt x="51" y="25"/>
                      <a:pt x="51" y="25"/>
                    </a:cubicBezTo>
                    <a:cubicBezTo>
                      <a:pt x="52" y="25"/>
                      <a:pt x="52" y="25"/>
                      <a:pt x="52" y="25"/>
                    </a:cubicBezTo>
                    <a:cubicBezTo>
                      <a:pt x="52" y="25"/>
                      <a:pt x="52" y="25"/>
                      <a:pt x="52" y="25"/>
                    </a:cubicBezTo>
                    <a:cubicBezTo>
                      <a:pt x="53" y="25"/>
                      <a:pt x="53" y="25"/>
                      <a:pt x="53" y="25"/>
                    </a:cubicBezTo>
                    <a:cubicBezTo>
                      <a:pt x="53" y="25"/>
                      <a:pt x="53" y="25"/>
                      <a:pt x="53" y="25"/>
                    </a:cubicBezTo>
                    <a:cubicBezTo>
                      <a:pt x="53" y="25"/>
                      <a:pt x="53" y="25"/>
                      <a:pt x="54" y="25"/>
                    </a:cubicBezTo>
                    <a:cubicBezTo>
                      <a:pt x="54" y="25"/>
                      <a:pt x="54" y="25"/>
                      <a:pt x="54" y="25"/>
                    </a:cubicBezTo>
                    <a:cubicBezTo>
                      <a:pt x="54" y="25"/>
                      <a:pt x="54" y="25"/>
                      <a:pt x="54" y="25"/>
                    </a:cubicBezTo>
                    <a:cubicBezTo>
                      <a:pt x="54" y="25"/>
                      <a:pt x="54" y="25"/>
                      <a:pt x="55" y="25"/>
                    </a:cubicBezTo>
                    <a:cubicBezTo>
                      <a:pt x="55" y="25"/>
                      <a:pt x="55" y="25"/>
                      <a:pt x="55" y="25"/>
                    </a:cubicBezTo>
                    <a:cubicBezTo>
                      <a:pt x="55" y="25"/>
                      <a:pt x="55" y="25"/>
                      <a:pt x="56" y="25"/>
                    </a:cubicBezTo>
                    <a:cubicBezTo>
                      <a:pt x="56" y="25"/>
                      <a:pt x="56" y="25"/>
                      <a:pt x="56" y="25"/>
                    </a:cubicBezTo>
                    <a:cubicBezTo>
                      <a:pt x="57" y="25"/>
                      <a:pt x="57" y="24"/>
                      <a:pt x="57" y="24"/>
                    </a:cubicBezTo>
                    <a:cubicBezTo>
                      <a:pt x="57" y="24"/>
                      <a:pt x="57" y="24"/>
                      <a:pt x="57" y="24"/>
                    </a:cubicBezTo>
                    <a:cubicBezTo>
                      <a:pt x="57" y="23"/>
                      <a:pt x="58" y="23"/>
                      <a:pt x="58" y="23"/>
                    </a:cubicBezTo>
                    <a:cubicBezTo>
                      <a:pt x="58" y="23"/>
                      <a:pt x="58" y="23"/>
                      <a:pt x="58" y="23"/>
                    </a:cubicBezTo>
                    <a:cubicBezTo>
                      <a:pt x="58" y="23"/>
                      <a:pt x="58" y="23"/>
                      <a:pt x="58" y="23"/>
                    </a:cubicBezTo>
                    <a:cubicBezTo>
                      <a:pt x="58" y="23"/>
                      <a:pt x="58" y="22"/>
                      <a:pt x="58" y="22"/>
                    </a:cubicBezTo>
                    <a:cubicBezTo>
                      <a:pt x="58" y="22"/>
                      <a:pt x="58"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60" y="22"/>
                      <a:pt x="60" y="22"/>
                    </a:cubicBezTo>
                    <a:cubicBezTo>
                      <a:pt x="60" y="22"/>
                      <a:pt x="60" y="22"/>
                      <a:pt x="60" y="22"/>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moveTo>
                      <a:pt x="36" y="20"/>
                    </a:moveTo>
                    <a:cubicBezTo>
                      <a:pt x="35" y="20"/>
                      <a:pt x="35" y="20"/>
                      <a:pt x="35" y="20"/>
                    </a:cubicBezTo>
                    <a:cubicBezTo>
                      <a:pt x="35" y="20"/>
                      <a:pt x="35" y="20"/>
                      <a:pt x="35" y="20"/>
                    </a:cubicBezTo>
                    <a:cubicBezTo>
                      <a:pt x="36" y="20"/>
                      <a:pt x="36" y="20"/>
                      <a:pt x="36" y="20"/>
                    </a:cubicBezTo>
                    <a:cubicBezTo>
                      <a:pt x="36" y="20"/>
                      <a:pt x="36" y="20"/>
                      <a:pt x="36" y="20"/>
                    </a:cubicBezTo>
                    <a:cubicBezTo>
                      <a:pt x="36" y="20"/>
                      <a:pt x="36" y="20"/>
                      <a:pt x="36" y="20"/>
                    </a:cubicBezTo>
                    <a:cubicBezTo>
                      <a:pt x="36" y="20"/>
                      <a:pt x="36" y="20"/>
                      <a:pt x="37" y="20"/>
                    </a:cubicBezTo>
                    <a:cubicBezTo>
                      <a:pt x="37" y="20"/>
                      <a:pt x="38" y="20"/>
                      <a:pt x="38" y="21"/>
                    </a:cubicBezTo>
                    <a:cubicBezTo>
                      <a:pt x="38" y="21"/>
                      <a:pt x="39" y="21"/>
                      <a:pt x="39" y="21"/>
                    </a:cubicBezTo>
                    <a:cubicBezTo>
                      <a:pt x="39" y="21"/>
                      <a:pt x="40" y="22"/>
                      <a:pt x="40" y="22"/>
                    </a:cubicBezTo>
                    <a:cubicBezTo>
                      <a:pt x="40" y="22"/>
                      <a:pt x="39" y="21"/>
                      <a:pt x="39" y="21"/>
                    </a:cubicBezTo>
                    <a:cubicBezTo>
                      <a:pt x="39" y="21"/>
                      <a:pt x="38" y="21"/>
                      <a:pt x="38" y="21"/>
                    </a:cubicBezTo>
                    <a:cubicBezTo>
                      <a:pt x="38" y="20"/>
                      <a:pt x="37" y="20"/>
                      <a:pt x="37" y="20"/>
                    </a:cubicBezTo>
                    <a:cubicBezTo>
                      <a:pt x="36" y="20"/>
                      <a:pt x="36" y="20"/>
                      <a:pt x="36" y="20"/>
                    </a:cubicBezTo>
                    <a:moveTo>
                      <a:pt x="3" y="20"/>
                    </a:move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moveTo>
                      <a:pt x="3" y="20"/>
                    </a:move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moveTo>
                      <a:pt x="6" y="19"/>
                    </a:move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moveTo>
                      <a:pt x="6" y="19"/>
                    </a:move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moveTo>
                      <a:pt x="6" y="19"/>
                    </a:move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moveTo>
                      <a:pt x="8" y="18"/>
                    </a:moveTo>
                    <a:cubicBezTo>
                      <a:pt x="8" y="18"/>
                      <a:pt x="7" y="19"/>
                      <a:pt x="7" y="19"/>
                    </a:cubicBezTo>
                    <a:cubicBezTo>
                      <a:pt x="7" y="19"/>
                      <a:pt x="7" y="19"/>
                      <a:pt x="7" y="19"/>
                    </a:cubicBezTo>
                    <a:cubicBezTo>
                      <a:pt x="7" y="19"/>
                      <a:pt x="7" y="19"/>
                      <a:pt x="7" y="19"/>
                    </a:cubicBezTo>
                    <a:cubicBezTo>
                      <a:pt x="7" y="19"/>
                      <a:pt x="7" y="19"/>
                      <a:pt x="6" y="19"/>
                    </a:cubicBezTo>
                    <a:cubicBezTo>
                      <a:pt x="7" y="19"/>
                      <a:pt x="7" y="19"/>
                      <a:pt x="7" y="19"/>
                    </a:cubicBezTo>
                    <a:cubicBezTo>
                      <a:pt x="7" y="19"/>
                      <a:pt x="7" y="19"/>
                      <a:pt x="7" y="19"/>
                    </a:cubicBezTo>
                    <a:cubicBezTo>
                      <a:pt x="7" y="19"/>
                      <a:pt x="7" y="19"/>
                      <a:pt x="7" y="19"/>
                    </a:cubicBezTo>
                    <a:cubicBezTo>
                      <a:pt x="7" y="19"/>
                      <a:pt x="8" y="18"/>
                      <a:pt x="8" y="18"/>
                    </a:cubicBezTo>
                    <a:moveTo>
                      <a:pt x="55" y="7"/>
                    </a:move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moveTo>
                      <a:pt x="54" y="7"/>
                    </a:move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moveTo>
                      <a:pt x="47" y="4"/>
                    </a:moveTo>
                    <a:cubicBezTo>
                      <a:pt x="47" y="4"/>
                      <a:pt x="47" y="4"/>
                      <a:pt x="47" y="4"/>
                    </a:cubicBezTo>
                    <a:cubicBezTo>
                      <a:pt x="47" y="4"/>
                      <a:pt x="47" y="4"/>
                      <a:pt x="47" y="4"/>
                    </a:cubicBezTo>
                    <a:cubicBezTo>
                      <a:pt x="47" y="4"/>
                      <a:pt x="47" y="4"/>
                      <a:pt x="47" y="4"/>
                    </a:cubicBezTo>
                    <a:cubicBezTo>
                      <a:pt x="47" y="5"/>
                      <a:pt x="47" y="5"/>
                      <a:pt x="47" y="5"/>
                    </a:cubicBezTo>
                    <a:cubicBezTo>
                      <a:pt x="47" y="5"/>
                      <a:pt x="47" y="5"/>
                      <a:pt x="47" y="4"/>
                    </a:cubicBezTo>
                    <a:cubicBezTo>
                      <a:pt x="47" y="4"/>
                      <a:pt x="47" y="4"/>
                      <a:pt x="47" y="4"/>
                    </a:cubicBezTo>
                    <a:cubicBezTo>
                      <a:pt x="47" y="4"/>
                      <a:pt x="47" y="4"/>
                      <a:pt x="47" y="4"/>
                    </a:cubicBezTo>
                    <a:cubicBezTo>
                      <a:pt x="47" y="4"/>
                      <a:pt x="47" y="4"/>
                      <a:pt x="47" y="4"/>
                    </a:cubicBezTo>
                    <a:moveTo>
                      <a:pt x="35" y="0"/>
                    </a:moveTo>
                    <a:cubicBezTo>
                      <a:pt x="35" y="0"/>
                      <a:pt x="34" y="0"/>
                      <a:pt x="34" y="0"/>
                    </a:cubicBezTo>
                    <a:cubicBezTo>
                      <a:pt x="33" y="0"/>
                      <a:pt x="33" y="0"/>
                      <a:pt x="32" y="0"/>
                    </a:cubicBezTo>
                    <a:cubicBezTo>
                      <a:pt x="31" y="0"/>
                      <a:pt x="31" y="0"/>
                      <a:pt x="30" y="0"/>
                    </a:cubicBezTo>
                    <a:cubicBezTo>
                      <a:pt x="30" y="0"/>
                      <a:pt x="29" y="0"/>
                      <a:pt x="29" y="0"/>
                    </a:cubicBezTo>
                    <a:cubicBezTo>
                      <a:pt x="27" y="0"/>
                      <a:pt x="27" y="0"/>
                      <a:pt x="27" y="0"/>
                    </a:cubicBezTo>
                    <a:cubicBezTo>
                      <a:pt x="27" y="0"/>
                      <a:pt x="27" y="1"/>
                      <a:pt x="27" y="1"/>
                    </a:cubicBezTo>
                    <a:cubicBezTo>
                      <a:pt x="27" y="1"/>
                      <a:pt x="27" y="2"/>
                      <a:pt x="27" y="2"/>
                    </a:cubicBezTo>
                    <a:cubicBezTo>
                      <a:pt x="27" y="2"/>
                      <a:pt x="27" y="3"/>
                      <a:pt x="27" y="3"/>
                    </a:cubicBezTo>
                    <a:cubicBezTo>
                      <a:pt x="27" y="4"/>
                      <a:pt x="27" y="4"/>
                      <a:pt x="27" y="4"/>
                    </a:cubicBezTo>
                    <a:cubicBezTo>
                      <a:pt x="27" y="5"/>
                      <a:pt x="27" y="5"/>
                      <a:pt x="27" y="5"/>
                    </a:cubicBezTo>
                    <a:cubicBezTo>
                      <a:pt x="27" y="5"/>
                      <a:pt x="27" y="5"/>
                      <a:pt x="27" y="6"/>
                    </a:cubicBezTo>
                    <a:cubicBezTo>
                      <a:pt x="27" y="6"/>
                      <a:pt x="27" y="6"/>
                      <a:pt x="27" y="7"/>
                    </a:cubicBezTo>
                    <a:cubicBezTo>
                      <a:pt x="27" y="7"/>
                      <a:pt x="27" y="7"/>
                      <a:pt x="27" y="7"/>
                    </a:cubicBezTo>
                    <a:cubicBezTo>
                      <a:pt x="27" y="8"/>
                      <a:pt x="27" y="8"/>
                      <a:pt x="27" y="9"/>
                    </a:cubicBezTo>
                    <a:cubicBezTo>
                      <a:pt x="27" y="9"/>
                      <a:pt x="27" y="9"/>
                      <a:pt x="26" y="10"/>
                    </a:cubicBezTo>
                    <a:cubicBezTo>
                      <a:pt x="26" y="10"/>
                      <a:pt x="26" y="10"/>
                      <a:pt x="25" y="10"/>
                    </a:cubicBezTo>
                    <a:cubicBezTo>
                      <a:pt x="25" y="10"/>
                      <a:pt x="24" y="10"/>
                      <a:pt x="23" y="10"/>
                    </a:cubicBezTo>
                    <a:cubicBezTo>
                      <a:pt x="23" y="10"/>
                      <a:pt x="23" y="10"/>
                      <a:pt x="23" y="10"/>
                    </a:cubicBezTo>
                    <a:cubicBezTo>
                      <a:pt x="23" y="10"/>
                      <a:pt x="23" y="10"/>
                      <a:pt x="23" y="10"/>
                    </a:cubicBezTo>
                    <a:cubicBezTo>
                      <a:pt x="23"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0" y="10"/>
                      <a:pt x="20" y="9"/>
                    </a:cubicBezTo>
                    <a:cubicBezTo>
                      <a:pt x="19" y="9"/>
                      <a:pt x="19" y="8"/>
                      <a:pt x="18" y="8"/>
                    </a:cubicBezTo>
                    <a:cubicBezTo>
                      <a:pt x="18" y="7"/>
                      <a:pt x="17" y="6"/>
                      <a:pt x="17" y="6"/>
                    </a:cubicBezTo>
                    <a:cubicBezTo>
                      <a:pt x="16" y="5"/>
                      <a:pt x="16" y="4"/>
                      <a:pt x="15" y="4"/>
                    </a:cubicBezTo>
                    <a:cubicBezTo>
                      <a:pt x="15" y="3"/>
                      <a:pt x="15" y="3"/>
                      <a:pt x="15" y="3"/>
                    </a:cubicBezTo>
                    <a:cubicBezTo>
                      <a:pt x="15" y="3"/>
                      <a:pt x="15" y="3"/>
                      <a:pt x="15" y="3"/>
                    </a:cubicBezTo>
                    <a:cubicBezTo>
                      <a:pt x="14" y="2"/>
                      <a:pt x="14" y="2"/>
                      <a:pt x="14" y="2"/>
                    </a:cubicBezTo>
                    <a:cubicBezTo>
                      <a:pt x="14" y="2"/>
                      <a:pt x="14" y="2"/>
                      <a:pt x="14" y="2"/>
                    </a:cubicBezTo>
                    <a:cubicBezTo>
                      <a:pt x="14" y="2"/>
                      <a:pt x="14" y="2"/>
                      <a:pt x="14" y="2"/>
                    </a:cubicBezTo>
                    <a:cubicBezTo>
                      <a:pt x="14" y="2"/>
                      <a:pt x="14" y="1"/>
                      <a:pt x="13" y="1"/>
                    </a:cubicBezTo>
                    <a:cubicBezTo>
                      <a:pt x="13" y="1"/>
                      <a:pt x="13" y="1"/>
                      <a:pt x="13" y="1"/>
                    </a:cubicBezTo>
                    <a:cubicBezTo>
                      <a:pt x="13" y="1"/>
                      <a:pt x="13" y="1"/>
                      <a:pt x="13" y="1"/>
                    </a:cubicBezTo>
                    <a:cubicBezTo>
                      <a:pt x="12" y="1"/>
                      <a:pt x="12" y="1"/>
                      <a:pt x="12" y="2"/>
                    </a:cubicBezTo>
                    <a:cubicBezTo>
                      <a:pt x="11" y="2"/>
                      <a:pt x="11" y="2"/>
                      <a:pt x="10" y="2"/>
                    </a:cubicBezTo>
                    <a:cubicBezTo>
                      <a:pt x="10" y="2"/>
                      <a:pt x="10" y="3"/>
                      <a:pt x="9" y="3"/>
                    </a:cubicBezTo>
                    <a:cubicBezTo>
                      <a:pt x="9" y="3"/>
                      <a:pt x="8" y="4"/>
                      <a:pt x="8" y="4"/>
                    </a:cubicBezTo>
                    <a:cubicBezTo>
                      <a:pt x="7" y="4"/>
                      <a:pt x="7" y="4"/>
                      <a:pt x="7" y="4"/>
                    </a:cubicBezTo>
                    <a:cubicBezTo>
                      <a:pt x="7" y="4"/>
                      <a:pt x="7" y="5"/>
                      <a:pt x="6" y="5"/>
                    </a:cubicBezTo>
                    <a:cubicBezTo>
                      <a:pt x="6" y="5"/>
                      <a:pt x="6" y="5"/>
                      <a:pt x="6" y="5"/>
                    </a:cubicBezTo>
                    <a:cubicBezTo>
                      <a:pt x="6" y="5"/>
                      <a:pt x="6" y="5"/>
                      <a:pt x="5" y="5"/>
                    </a:cubicBezTo>
                    <a:cubicBezTo>
                      <a:pt x="5" y="6"/>
                      <a:pt x="5" y="6"/>
                      <a:pt x="4" y="6"/>
                    </a:cubicBezTo>
                    <a:cubicBezTo>
                      <a:pt x="4" y="7"/>
                      <a:pt x="4" y="7"/>
                      <a:pt x="4" y="7"/>
                    </a:cubicBezTo>
                    <a:cubicBezTo>
                      <a:pt x="4" y="8"/>
                      <a:pt x="3" y="8"/>
                      <a:pt x="3" y="8"/>
                    </a:cubicBezTo>
                    <a:cubicBezTo>
                      <a:pt x="3" y="9"/>
                      <a:pt x="3" y="9"/>
                      <a:pt x="3" y="9"/>
                    </a:cubicBezTo>
                    <a:cubicBezTo>
                      <a:pt x="3" y="10"/>
                      <a:pt x="3" y="10"/>
                      <a:pt x="3" y="10"/>
                    </a:cubicBezTo>
                    <a:cubicBezTo>
                      <a:pt x="3" y="10"/>
                      <a:pt x="3" y="11"/>
                      <a:pt x="3" y="11"/>
                    </a:cubicBezTo>
                    <a:cubicBezTo>
                      <a:pt x="3" y="11"/>
                      <a:pt x="3" y="11"/>
                      <a:pt x="2" y="11"/>
                    </a:cubicBezTo>
                    <a:cubicBezTo>
                      <a:pt x="2" y="12"/>
                      <a:pt x="2" y="12"/>
                      <a:pt x="2" y="12"/>
                    </a:cubicBezTo>
                    <a:cubicBezTo>
                      <a:pt x="2" y="12"/>
                      <a:pt x="1" y="13"/>
                      <a:pt x="1" y="13"/>
                    </a:cubicBezTo>
                    <a:cubicBezTo>
                      <a:pt x="1" y="14"/>
                      <a:pt x="0" y="14"/>
                      <a:pt x="0" y="15"/>
                    </a:cubicBezTo>
                    <a:cubicBezTo>
                      <a:pt x="0" y="16"/>
                      <a:pt x="0" y="16"/>
                      <a:pt x="0" y="17"/>
                    </a:cubicBezTo>
                    <a:cubicBezTo>
                      <a:pt x="0" y="18"/>
                      <a:pt x="0" y="19"/>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0"/>
                      <a:pt x="1" y="20"/>
                      <a:pt x="1" y="20"/>
                    </a:cubicBezTo>
                    <a:cubicBezTo>
                      <a:pt x="1" y="20"/>
                      <a:pt x="1" y="20"/>
                      <a:pt x="1" y="20"/>
                    </a:cubicBezTo>
                    <a:cubicBezTo>
                      <a:pt x="1" y="20"/>
                      <a:pt x="2" y="20"/>
                      <a:pt x="2" y="20"/>
                    </a:cubicBezTo>
                    <a:cubicBezTo>
                      <a:pt x="2" y="20"/>
                      <a:pt x="2" y="20"/>
                      <a:pt x="2" y="20"/>
                    </a:cubicBezTo>
                    <a:cubicBezTo>
                      <a:pt x="2" y="20"/>
                      <a:pt x="2" y="20"/>
                      <a:pt x="2" y="20"/>
                    </a:cubicBezTo>
                    <a:cubicBezTo>
                      <a:pt x="2" y="20"/>
                      <a:pt x="3" y="20"/>
                      <a:pt x="3" y="20"/>
                    </a:cubicBezTo>
                    <a:cubicBezTo>
                      <a:pt x="3"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19"/>
                      <a:pt x="1" y="18"/>
                      <a:pt x="1" y="17"/>
                    </a:cubicBezTo>
                    <a:cubicBezTo>
                      <a:pt x="1" y="17"/>
                      <a:pt x="1" y="16"/>
                      <a:pt x="1" y="15"/>
                    </a:cubicBezTo>
                    <a:cubicBezTo>
                      <a:pt x="1" y="15"/>
                      <a:pt x="1" y="14"/>
                      <a:pt x="2" y="14"/>
                    </a:cubicBezTo>
                    <a:cubicBezTo>
                      <a:pt x="2" y="13"/>
                      <a:pt x="2" y="13"/>
                      <a:pt x="3" y="13"/>
                    </a:cubicBezTo>
                    <a:cubicBezTo>
                      <a:pt x="3" y="13"/>
                      <a:pt x="3" y="12"/>
                      <a:pt x="3" y="12"/>
                    </a:cubicBezTo>
                    <a:cubicBezTo>
                      <a:pt x="3" y="12"/>
                      <a:pt x="4" y="12"/>
                      <a:pt x="4" y="11"/>
                    </a:cubicBezTo>
                    <a:cubicBezTo>
                      <a:pt x="4" y="11"/>
                      <a:pt x="4" y="11"/>
                      <a:pt x="4" y="10"/>
                    </a:cubicBezTo>
                    <a:cubicBezTo>
                      <a:pt x="4" y="10"/>
                      <a:pt x="4" y="10"/>
                      <a:pt x="4" y="10"/>
                    </a:cubicBezTo>
                    <a:cubicBezTo>
                      <a:pt x="4" y="9"/>
                      <a:pt x="4" y="9"/>
                      <a:pt x="4" y="9"/>
                    </a:cubicBezTo>
                    <a:cubicBezTo>
                      <a:pt x="4" y="8"/>
                      <a:pt x="4" y="8"/>
                      <a:pt x="5" y="8"/>
                    </a:cubicBezTo>
                    <a:cubicBezTo>
                      <a:pt x="5" y="7"/>
                      <a:pt x="5" y="7"/>
                      <a:pt x="5" y="7"/>
                    </a:cubicBezTo>
                    <a:cubicBezTo>
                      <a:pt x="5" y="7"/>
                      <a:pt x="6" y="6"/>
                      <a:pt x="6" y="6"/>
                    </a:cubicBezTo>
                    <a:cubicBezTo>
                      <a:pt x="6" y="6"/>
                      <a:pt x="6" y="6"/>
                      <a:pt x="6" y="6"/>
                    </a:cubicBezTo>
                    <a:cubicBezTo>
                      <a:pt x="7" y="6"/>
                      <a:pt x="7" y="6"/>
                      <a:pt x="7" y="6"/>
                    </a:cubicBezTo>
                    <a:cubicBezTo>
                      <a:pt x="7" y="5"/>
                      <a:pt x="7" y="5"/>
                      <a:pt x="8" y="5"/>
                    </a:cubicBezTo>
                    <a:cubicBezTo>
                      <a:pt x="8" y="5"/>
                      <a:pt x="8" y="5"/>
                      <a:pt x="8" y="5"/>
                    </a:cubicBezTo>
                    <a:cubicBezTo>
                      <a:pt x="9" y="4"/>
                      <a:pt x="9" y="4"/>
                      <a:pt x="9" y="4"/>
                    </a:cubicBezTo>
                    <a:cubicBezTo>
                      <a:pt x="10" y="4"/>
                      <a:pt x="10" y="3"/>
                      <a:pt x="11" y="3"/>
                    </a:cubicBezTo>
                    <a:cubicBezTo>
                      <a:pt x="11" y="3"/>
                      <a:pt x="11" y="3"/>
                      <a:pt x="12" y="2"/>
                    </a:cubicBezTo>
                    <a:cubicBezTo>
                      <a:pt x="12" y="2"/>
                      <a:pt x="13" y="2"/>
                      <a:pt x="13" y="2"/>
                    </a:cubicBezTo>
                    <a:cubicBezTo>
                      <a:pt x="13" y="2"/>
                      <a:pt x="13" y="2"/>
                      <a:pt x="13" y="2"/>
                    </a:cubicBezTo>
                    <a:cubicBezTo>
                      <a:pt x="13" y="3"/>
                      <a:pt x="13" y="3"/>
                      <a:pt x="13" y="3"/>
                    </a:cubicBezTo>
                    <a:cubicBezTo>
                      <a:pt x="14" y="3"/>
                      <a:pt x="14" y="3"/>
                      <a:pt x="14" y="3"/>
                    </a:cubicBezTo>
                    <a:cubicBezTo>
                      <a:pt x="14" y="3"/>
                      <a:pt x="14" y="3"/>
                      <a:pt x="14" y="4"/>
                    </a:cubicBezTo>
                    <a:cubicBezTo>
                      <a:pt x="14" y="4"/>
                      <a:pt x="14" y="4"/>
                      <a:pt x="14" y="4"/>
                    </a:cubicBezTo>
                    <a:cubicBezTo>
                      <a:pt x="15" y="5"/>
                      <a:pt x="16" y="6"/>
                      <a:pt x="16" y="7"/>
                    </a:cubicBezTo>
                    <a:cubicBezTo>
                      <a:pt x="17" y="8"/>
                      <a:pt x="17" y="8"/>
                      <a:pt x="18" y="9"/>
                    </a:cubicBezTo>
                    <a:cubicBezTo>
                      <a:pt x="18" y="10"/>
                      <a:pt x="19" y="10"/>
                      <a:pt x="20" y="11"/>
                    </a:cubicBezTo>
                    <a:cubicBezTo>
                      <a:pt x="20" y="11"/>
                      <a:pt x="21" y="11"/>
                      <a:pt x="21" y="11"/>
                    </a:cubicBezTo>
                    <a:cubicBezTo>
                      <a:pt x="22" y="11"/>
                      <a:pt x="22" y="11"/>
                      <a:pt x="22" y="11"/>
                    </a:cubicBezTo>
                    <a:cubicBezTo>
                      <a:pt x="22" y="11"/>
                      <a:pt x="22" y="11"/>
                      <a:pt x="22" y="11"/>
                    </a:cubicBezTo>
                    <a:cubicBezTo>
                      <a:pt x="22" y="11"/>
                      <a:pt x="23" y="11"/>
                      <a:pt x="23" y="11"/>
                    </a:cubicBezTo>
                    <a:cubicBezTo>
                      <a:pt x="23" y="11"/>
                      <a:pt x="23" y="11"/>
                      <a:pt x="23" y="11"/>
                    </a:cubicBezTo>
                    <a:cubicBezTo>
                      <a:pt x="23" y="11"/>
                      <a:pt x="23" y="11"/>
                      <a:pt x="23" y="11"/>
                    </a:cubicBezTo>
                    <a:cubicBezTo>
                      <a:pt x="24" y="11"/>
                      <a:pt x="24" y="11"/>
                      <a:pt x="25" y="11"/>
                    </a:cubicBezTo>
                    <a:cubicBezTo>
                      <a:pt x="25" y="11"/>
                      <a:pt x="26" y="11"/>
                      <a:pt x="26" y="11"/>
                    </a:cubicBezTo>
                    <a:cubicBezTo>
                      <a:pt x="27" y="10"/>
                      <a:pt x="27" y="10"/>
                      <a:pt x="28" y="10"/>
                    </a:cubicBezTo>
                    <a:cubicBezTo>
                      <a:pt x="28" y="9"/>
                      <a:pt x="28" y="8"/>
                      <a:pt x="28" y="7"/>
                    </a:cubicBezTo>
                    <a:cubicBezTo>
                      <a:pt x="28" y="7"/>
                      <a:pt x="28" y="7"/>
                      <a:pt x="28" y="7"/>
                    </a:cubicBezTo>
                    <a:cubicBezTo>
                      <a:pt x="28" y="6"/>
                      <a:pt x="28" y="6"/>
                      <a:pt x="28" y="6"/>
                    </a:cubicBezTo>
                    <a:cubicBezTo>
                      <a:pt x="28" y="5"/>
                      <a:pt x="28" y="5"/>
                      <a:pt x="28" y="5"/>
                    </a:cubicBezTo>
                    <a:cubicBezTo>
                      <a:pt x="28" y="5"/>
                      <a:pt x="28" y="4"/>
                      <a:pt x="28" y="4"/>
                    </a:cubicBezTo>
                    <a:cubicBezTo>
                      <a:pt x="28" y="4"/>
                      <a:pt x="28" y="3"/>
                      <a:pt x="28" y="3"/>
                    </a:cubicBezTo>
                    <a:cubicBezTo>
                      <a:pt x="28" y="3"/>
                      <a:pt x="28" y="2"/>
                      <a:pt x="28" y="2"/>
                    </a:cubicBezTo>
                    <a:cubicBezTo>
                      <a:pt x="28" y="2"/>
                      <a:pt x="28" y="1"/>
                      <a:pt x="28" y="1"/>
                    </a:cubicBezTo>
                    <a:cubicBezTo>
                      <a:pt x="28" y="1"/>
                      <a:pt x="28" y="0"/>
                      <a:pt x="29" y="0"/>
                    </a:cubicBezTo>
                    <a:cubicBezTo>
                      <a:pt x="29" y="0"/>
                      <a:pt x="30" y="0"/>
                      <a:pt x="30" y="0"/>
                    </a:cubicBezTo>
                    <a:cubicBezTo>
                      <a:pt x="31" y="0"/>
                      <a:pt x="31" y="0"/>
                      <a:pt x="32" y="0"/>
                    </a:cubicBezTo>
                    <a:cubicBezTo>
                      <a:pt x="33" y="0"/>
                      <a:pt x="33" y="0"/>
                      <a:pt x="34" y="0"/>
                    </a:cubicBezTo>
                    <a:cubicBezTo>
                      <a:pt x="34" y="0"/>
                      <a:pt x="35" y="0"/>
                      <a:pt x="35" y="0"/>
                    </a:cubicBezTo>
                    <a:cubicBezTo>
                      <a:pt x="36" y="0"/>
                      <a:pt x="36" y="0"/>
                      <a:pt x="36" y="0"/>
                    </a:cubicBezTo>
                    <a:cubicBezTo>
                      <a:pt x="37" y="0"/>
                      <a:pt x="37" y="0"/>
                      <a:pt x="37" y="0"/>
                    </a:cubicBezTo>
                    <a:cubicBezTo>
                      <a:pt x="37" y="0"/>
                      <a:pt x="37" y="0"/>
                      <a:pt x="37" y="0"/>
                    </a:cubicBezTo>
                    <a:cubicBezTo>
                      <a:pt x="37" y="0"/>
                      <a:pt x="37" y="0"/>
                      <a:pt x="37" y="0"/>
                    </a:cubicBezTo>
                    <a:cubicBezTo>
                      <a:pt x="38" y="0"/>
                      <a:pt x="38" y="0"/>
                      <a:pt x="38" y="0"/>
                    </a:cubicBezTo>
                    <a:cubicBezTo>
                      <a:pt x="38" y="0"/>
                      <a:pt x="39" y="1"/>
                      <a:pt x="40" y="2"/>
                    </a:cubicBezTo>
                    <a:cubicBezTo>
                      <a:pt x="41" y="2"/>
                      <a:pt x="41" y="3"/>
                      <a:pt x="42" y="3"/>
                    </a:cubicBezTo>
                    <a:cubicBezTo>
                      <a:pt x="43" y="4"/>
                      <a:pt x="44" y="4"/>
                      <a:pt x="44" y="4"/>
                    </a:cubicBezTo>
                    <a:cubicBezTo>
                      <a:pt x="45" y="4"/>
                      <a:pt x="45" y="5"/>
                      <a:pt x="46" y="5"/>
                    </a:cubicBezTo>
                    <a:cubicBezTo>
                      <a:pt x="46" y="5"/>
                      <a:pt x="46" y="5"/>
                      <a:pt x="46" y="5"/>
                    </a:cubicBezTo>
                    <a:cubicBezTo>
                      <a:pt x="46" y="5"/>
                      <a:pt x="46" y="5"/>
                      <a:pt x="46" y="5"/>
                    </a:cubicBezTo>
                    <a:cubicBezTo>
                      <a:pt x="46" y="5"/>
                      <a:pt x="46" y="5"/>
                      <a:pt x="46" y="5"/>
                    </a:cubicBezTo>
                    <a:cubicBezTo>
                      <a:pt x="46" y="5"/>
                      <a:pt x="46" y="5"/>
                      <a:pt x="47" y="5"/>
                    </a:cubicBezTo>
                    <a:cubicBezTo>
                      <a:pt x="47" y="4"/>
                      <a:pt x="47" y="4"/>
                      <a:pt x="47" y="4"/>
                    </a:cubicBezTo>
                    <a:cubicBezTo>
                      <a:pt x="47" y="4"/>
                      <a:pt x="47" y="4"/>
                      <a:pt x="47" y="5"/>
                    </a:cubicBezTo>
                    <a:cubicBezTo>
                      <a:pt x="46" y="5"/>
                      <a:pt x="46" y="5"/>
                      <a:pt x="46" y="5"/>
                    </a:cubicBezTo>
                    <a:cubicBezTo>
                      <a:pt x="46" y="5"/>
                      <a:pt x="46" y="5"/>
                      <a:pt x="46" y="5"/>
                    </a:cubicBezTo>
                    <a:cubicBezTo>
                      <a:pt x="46" y="5"/>
                      <a:pt x="46" y="5"/>
                      <a:pt x="46" y="5"/>
                    </a:cubicBezTo>
                    <a:cubicBezTo>
                      <a:pt x="46" y="5"/>
                      <a:pt x="46" y="5"/>
                      <a:pt x="46" y="5"/>
                    </a:cubicBezTo>
                    <a:cubicBezTo>
                      <a:pt x="45" y="5"/>
                      <a:pt x="45" y="4"/>
                      <a:pt x="44" y="4"/>
                    </a:cubicBezTo>
                    <a:cubicBezTo>
                      <a:pt x="44" y="4"/>
                      <a:pt x="43" y="4"/>
                      <a:pt x="42" y="3"/>
                    </a:cubicBezTo>
                    <a:cubicBezTo>
                      <a:pt x="41" y="3"/>
                      <a:pt x="41" y="2"/>
                      <a:pt x="40" y="2"/>
                    </a:cubicBezTo>
                    <a:cubicBezTo>
                      <a:pt x="39" y="1"/>
                      <a:pt x="38" y="0"/>
                      <a:pt x="38" y="0"/>
                    </a:cubicBezTo>
                    <a:cubicBezTo>
                      <a:pt x="37" y="0"/>
                      <a:pt x="37" y="0"/>
                      <a:pt x="37" y="0"/>
                    </a:cubicBezTo>
                    <a:cubicBezTo>
                      <a:pt x="37" y="0"/>
                      <a:pt x="37" y="0"/>
                      <a:pt x="37" y="0"/>
                    </a:cubicBezTo>
                    <a:cubicBezTo>
                      <a:pt x="37" y="0"/>
                      <a:pt x="37" y="0"/>
                      <a:pt x="37" y="0"/>
                    </a:cubicBezTo>
                    <a:cubicBezTo>
                      <a:pt x="37" y="0"/>
                      <a:pt x="37" y="0"/>
                      <a:pt x="36" y="0"/>
                    </a:cubicBezTo>
                    <a:cubicBezTo>
                      <a:pt x="36" y="0"/>
                      <a:pt x="36"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3" name="Freeform 167">
                <a:extLst>
                  <a:ext uri="{FF2B5EF4-FFF2-40B4-BE49-F238E27FC236}">
                    <a16:creationId xmlns:a16="http://schemas.microsoft.com/office/drawing/2014/main" id="{A2BFEC4C-E00F-6549-A567-E89325CC6AE1}"/>
                  </a:ext>
                </a:extLst>
              </p:cNvPr>
              <p:cNvSpPr>
                <a:spLocks/>
              </p:cNvSpPr>
              <p:nvPr/>
            </p:nvSpPr>
            <p:spPr bwMode="auto">
              <a:xfrm>
                <a:off x="3907" y="673"/>
                <a:ext cx="50" cy="30"/>
              </a:xfrm>
              <a:custGeom>
                <a:avLst/>
                <a:gdLst>
                  <a:gd name="T0" fmla="*/ 10 w 47"/>
                  <a:gd name="T1" fmla="*/ 1 h 28"/>
                  <a:gd name="T2" fmla="*/ 7 w 47"/>
                  <a:gd name="T3" fmla="*/ 2 h 28"/>
                  <a:gd name="T4" fmla="*/ 2 w 47"/>
                  <a:gd name="T5" fmla="*/ 3 h 28"/>
                  <a:gd name="T6" fmla="*/ 2 w 47"/>
                  <a:gd name="T7" fmla="*/ 10 h 28"/>
                  <a:gd name="T8" fmla="*/ 0 w 47"/>
                  <a:gd name="T9" fmla="*/ 12 h 28"/>
                  <a:gd name="T10" fmla="*/ 1 w 47"/>
                  <a:gd name="T11" fmla="*/ 13 h 28"/>
                  <a:gd name="T12" fmla="*/ 2 w 47"/>
                  <a:gd name="T13" fmla="*/ 13 h 28"/>
                  <a:gd name="T14" fmla="*/ 4 w 47"/>
                  <a:gd name="T15" fmla="*/ 13 h 28"/>
                  <a:gd name="T16" fmla="*/ 6 w 47"/>
                  <a:gd name="T17" fmla="*/ 13 h 28"/>
                  <a:gd name="T18" fmla="*/ 8 w 47"/>
                  <a:gd name="T19" fmla="*/ 15 h 28"/>
                  <a:gd name="T20" fmla="*/ 11 w 47"/>
                  <a:gd name="T21" fmla="*/ 15 h 28"/>
                  <a:gd name="T22" fmla="*/ 14 w 47"/>
                  <a:gd name="T23" fmla="*/ 16 h 28"/>
                  <a:gd name="T24" fmla="*/ 16 w 47"/>
                  <a:gd name="T25" fmla="*/ 19 h 28"/>
                  <a:gd name="T26" fmla="*/ 16 w 47"/>
                  <a:gd name="T27" fmla="*/ 21 h 28"/>
                  <a:gd name="T28" fmla="*/ 16 w 47"/>
                  <a:gd name="T29" fmla="*/ 21 h 28"/>
                  <a:gd name="T30" fmla="*/ 16 w 47"/>
                  <a:gd name="T31" fmla="*/ 22 h 28"/>
                  <a:gd name="T32" fmla="*/ 16 w 47"/>
                  <a:gd name="T33" fmla="*/ 23 h 28"/>
                  <a:gd name="T34" fmla="*/ 16 w 47"/>
                  <a:gd name="T35" fmla="*/ 24 h 28"/>
                  <a:gd name="T36" fmla="*/ 19 w 47"/>
                  <a:gd name="T37" fmla="*/ 25 h 28"/>
                  <a:gd name="T38" fmla="*/ 25 w 47"/>
                  <a:gd name="T39" fmla="*/ 28 h 28"/>
                  <a:gd name="T40" fmla="*/ 28 w 47"/>
                  <a:gd name="T41" fmla="*/ 28 h 28"/>
                  <a:gd name="T42" fmla="*/ 29 w 47"/>
                  <a:gd name="T43" fmla="*/ 28 h 28"/>
                  <a:gd name="T44" fmla="*/ 31 w 47"/>
                  <a:gd name="T45" fmla="*/ 28 h 28"/>
                  <a:gd name="T46" fmla="*/ 33 w 47"/>
                  <a:gd name="T47" fmla="*/ 26 h 28"/>
                  <a:gd name="T48" fmla="*/ 38 w 47"/>
                  <a:gd name="T49" fmla="*/ 25 h 28"/>
                  <a:gd name="T50" fmla="*/ 38 w 47"/>
                  <a:gd name="T51" fmla="*/ 23 h 28"/>
                  <a:gd name="T52" fmla="*/ 39 w 47"/>
                  <a:gd name="T53" fmla="*/ 22 h 28"/>
                  <a:gd name="T54" fmla="*/ 39 w 47"/>
                  <a:gd name="T55" fmla="*/ 20 h 28"/>
                  <a:gd name="T56" fmla="*/ 43 w 47"/>
                  <a:gd name="T57" fmla="*/ 17 h 28"/>
                  <a:gd name="T58" fmla="*/ 44 w 47"/>
                  <a:gd name="T59" fmla="*/ 16 h 28"/>
                  <a:gd name="T60" fmla="*/ 45 w 47"/>
                  <a:gd name="T61" fmla="*/ 15 h 28"/>
                  <a:gd name="T62" fmla="*/ 46 w 47"/>
                  <a:gd name="T63" fmla="*/ 14 h 28"/>
                  <a:gd name="T64" fmla="*/ 47 w 47"/>
                  <a:gd name="T65" fmla="*/ 13 h 28"/>
                  <a:gd name="T66" fmla="*/ 47 w 47"/>
                  <a:gd name="T67" fmla="*/ 11 h 28"/>
                  <a:gd name="T68" fmla="*/ 46 w 47"/>
                  <a:gd name="T69" fmla="*/ 9 h 28"/>
                  <a:gd name="T70" fmla="*/ 43 w 47"/>
                  <a:gd name="T71" fmla="*/ 7 h 28"/>
                  <a:gd name="T72" fmla="*/ 37 w 47"/>
                  <a:gd name="T73" fmla="*/ 3 h 28"/>
                  <a:gd name="T74" fmla="*/ 36 w 47"/>
                  <a:gd name="T75" fmla="*/ 3 h 28"/>
                  <a:gd name="T76" fmla="*/ 35 w 47"/>
                  <a:gd name="T77" fmla="*/ 3 h 28"/>
                  <a:gd name="T78" fmla="*/ 35 w 47"/>
                  <a:gd name="T79" fmla="*/ 3 h 28"/>
                  <a:gd name="T80" fmla="*/ 34 w 47"/>
                  <a:gd name="T81" fmla="*/ 2 h 28"/>
                  <a:gd name="T82" fmla="*/ 33 w 47"/>
                  <a:gd name="T83" fmla="*/ 1 h 28"/>
                  <a:gd name="T84" fmla="*/ 31 w 47"/>
                  <a:gd name="T85" fmla="*/ 1 h 28"/>
                  <a:gd name="T86" fmla="*/ 28 w 47"/>
                  <a:gd name="T87" fmla="*/ 2 h 28"/>
                  <a:gd name="T88" fmla="*/ 25 w 47"/>
                  <a:gd name="T89" fmla="*/ 2 h 28"/>
                  <a:gd name="T90" fmla="*/ 22 w 47"/>
                  <a:gd name="T91" fmla="*/ 1 h 28"/>
                  <a:gd name="T92" fmla="*/ 20 w 47"/>
                  <a:gd name="T93" fmla="*/ 1 h 28"/>
                  <a:gd name="T94" fmla="*/ 18 w 47"/>
                  <a:gd name="T95" fmla="*/ 1 h 28"/>
                  <a:gd name="T96" fmla="*/ 15 w 47"/>
                  <a:gd name="T9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28">
                    <a:moveTo>
                      <a:pt x="12" y="0"/>
                    </a:moveTo>
                    <a:cubicBezTo>
                      <a:pt x="11" y="0"/>
                      <a:pt x="11" y="0"/>
                      <a:pt x="11" y="1"/>
                    </a:cubicBezTo>
                    <a:cubicBezTo>
                      <a:pt x="10" y="1"/>
                      <a:pt x="10" y="1"/>
                      <a:pt x="10" y="1"/>
                    </a:cubicBezTo>
                    <a:cubicBezTo>
                      <a:pt x="9" y="1"/>
                      <a:pt x="9" y="1"/>
                      <a:pt x="9" y="1"/>
                    </a:cubicBezTo>
                    <a:cubicBezTo>
                      <a:pt x="9" y="1"/>
                      <a:pt x="8" y="1"/>
                      <a:pt x="8" y="1"/>
                    </a:cubicBezTo>
                    <a:cubicBezTo>
                      <a:pt x="8" y="1"/>
                      <a:pt x="8" y="2"/>
                      <a:pt x="7" y="2"/>
                    </a:cubicBezTo>
                    <a:cubicBezTo>
                      <a:pt x="7" y="2"/>
                      <a:pt x="6" y="2"/>
                      <a:pt x="6" y="2"/>
                    </a:cubicBezTo>
                    <a:cubicBezTo>
                      <a:pt x="5" y="2"/>
                      <a:pt x="5" y="3"/>
                      <a:pt x="4" y="3"/>
                    </a:cubicBezTo>
                    <a:cubicBezTo>
                      <a:pt x="3" y="3"/>
                      <a:pt x="3" y="3"/>
                      <a:pt x="2" y="3"/>
                    </a:cubicBezTo>
                    <a:cubicBezTo>
                      <a:pt x="2" y="4"/>
                      <a:pt x="3" y="5"/>
                      <a:pt x="3" y="5"/>
                    </a:cubicBezTo>
                    <a:cubicBezTo>
                      <a:pt x="3" y="6"/>
                      <a:pt x="3" y="7"/>
                      <a:pt x="3" y="8"/>
                    </a:cubicBezTo>
                    <a:cubicBezTo>
                      <a:pt x="3" y="8"/>
                      <a:pt x="2" y="9"/>
                      <a:pt x="2" y="10"/>
                    </a:cubicBezTo>
                    <a:cubicBezTo>
                      <a:pt x="2" y="11"/>
                      <a:pt x="1" y="11"/>
                      <a:pt x="1" y="12"/>
                    </a:cubicBezTo>
                    <a:cubicBezTo>
                      <a:pt x="1" y="12"/>
                      <a:pt x="1" y="12"/>
                      <a:pt x="1" y="12"/>
                    </a:cubicBezTo>
                    <a:cubicBezTo>
                      <a:pt x="1" y="12"/>
                      <a:pt x="0" y="12"/>
                      <a:pt x="0" y="12"/>
                    </a:cubicBezTo>
                    <a:cubicBezTo>
                      <a:pt x="0" y="12"/>
                      <a:pt x="0" y="13"/>
                      <a:pt x="0" y="13"/>
                    </a:cubicBezTo>
                    <a:cubicBezTo>
                      <a:pt x="0" y="13"/>
                      <a:pt x="0" y="13"/>
                      <a:pt x="0" y="13"/>
                    </a:cubicBezTo>
                    <a:cubicBezTo>
                      <a:pt x="1" y="13"/>
                      <a:pt x="1" y="13"/>
                      <a:pt x="1" y="13"/>
                    </a:cubicBezTo>
                    <a:cubicBezTo>
                      <a:pt x="1" y="13"/>
                      <a:pt x="1" y="13"/>
                      <a:pt x="1" y="13"/>
                    </a:cubicBezTo>
                    <a:cubicBezTo>
                      <a:pt x="2" y="13"/>
                      <a:pt x="2" y="13"/>
                      <a:pt x="2" y="13"/>
                    </a:cubicBezTo>
                    <a:cubicBezTo>
                      <a:pt x="2" y="13"/>
                      <a:pt x="2" y="13"/>
                      <a:pt x="2" y="13"/>
                    </a:cubicBezTo>
                    <a:cubicBezTo>
                      <a:pt x="2" y="13"/>
                      <a:pt x="3" y="13"/>
                      <a:pt x="3" y="13"/>
                    </a:cubicBezTo>
                    <a:cubicBezTo>
                      <a:pt x="3" y="13"/>
                      <a:pt x="3" y="13"/>
                      <a:pt x="3" y="13"/>
                    </a:cubicBezTo>
                    <a:cubicBezTo>
                      <a:pt x="4" y="13"/>
                      <a:pt x="4" y="13"/>
                      <a:pt x="4" y="13"/>
                    </a:cubicBezTo>
                    <a:cubicBezTo>
                      <a:pt x="4" y="13"/>
                      <a:pt x="4" y="13"/>
                      <a:pt x="5" y="13"/>
                    </a:cubicBezTo>
                    <a:cubicBezTo>
                      <a:pt x="5" y="13"/>
                      <a:pt x="5" y="13"/>
                      <a:pt x="5" y="13"/>
                    </a:cubicBezTo>
                    <a:cubicBezTo>
                      <a:pt x="5" y="13"/>
                      <a:pt x="6" y="13"/>
                      <a:pt x="6" y="13"/>
                    </a:cubicBezTo>
                    <a:cubicBezTo>
                      <a:pt x="6" y="13"/>
                      <a:pt x="6" y="14"/>
                      <a:pt x="6" y="14"/>
                    </a:cubicBezTo>
                    <a:cubicBezTo>
                      <a:pt x="7" y="14"/>
                      <a:pt x="7" y="14"/>
                      <a:pt x="7" y="14"/>
                    </a:cubicBezTo>
                    <a:cubicBezTo>
                      <a:pt x="7" y="15"/>
                      <a:pt x="8" y="15"/>
                      <a:pt x="8" y="15"/>
                    </a:cubicBezTo>
                    <a:cubicBezTo>
                      <a:pt x="8" y="15"/>
                      <a:pt x="9" y="15"/>
                      <a:pt x="9" y="15"/>
                    </a:cubicBezTo>
                    <a:cubicBezTo>
                      <a:pt x="10" y="16"/>
                      <a:pt x="10" y="16"/>
                      <a:pt x="10" y="16"/>
                    </a:cubicBezTo>
                    <a:cubicBezTo>
                      <a:pt x="11" y="15"/>
                      <a:pt x="11" y="15"/>
                      <a:pt x="11" y="15"/>
                    </a:cubicBezTo>
                    <a:cubicBezTo>
                      <a:pt x="12" y="15"/>
                      <a:pt x="12" y="15"/>
                      <a:pt x="12" y="15"/>
                    </a:cubicBezTo>
                    <a:cubicBezTo>
                      <a:pt x="12" y="15"/>
                      <a:pt x="12" y="15"/>
                      <a:pt x="13" y="16"/>
                    </a:cubicBezTo>
                    <a:cubicBezTo>
                      <a:pt x="13" y="16"/>
                      <a:pt x="14" y="16"/>
                      <a:pt x="14" y="16"/>
                    </a:cubicBezTo>
                    <a:cubicBezTo>
                      <a:pt x="15" y="17"/>
                      <a:pt x="15" y="17"/>
                      <a:pt x="16" y="17"/>
                    </a:cubicBezTo>
                    <a:cubicBezTo>
                      <a:pt x="16" y="18"/>
                      <a:pt x="16" y="18"/>
                      <a:pt x="16" y="19"/>
                    </a:cubicBezTo>
                    <a:cubicBezTo>
                      <a:pt x="16" y="19"/>
                      <a:pt x="16" y="19"/>
                      <a:pt x="16" y="19"/>
                    </a:cubicBezTo>
                    <a:cubicBezTo>
                      <a:pt x="16" y="19"/>
                      <a:pt x="16" y="19"/>
                      <a:pt x="16" y="20"/>
                    </a:cubicBezTo>
                    <a:cubicBezTo>
                      <a:pt x="16" y="20"/>
                      <a:pt x="16" y="20"/>
                      <a:pt x="16" y="20"/>
                    </a:cubicBezTo>
                    <a:cubicBezTo>
                      <a:pt x="16" y="20"/>
                      <a:pt x="16" y="20"/>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3"/>
                    </a:cubicBezTo>
                    <a:cubicBezTo>
                      <a:pt x="16" y="23"/>
                      <a:pt x="16" y="23"/>
                      <a:pt x="16" y="23"/>
                    </a:cubicBezTo>
                    <a:cubicBezTo>
                      <a:pt x="16" y="23"/>
                      <a:pt x="16" y="23"/>
                      <a:pt x="16" y="23"/>
                    </a:cubicBezTo>
                    <a:cubicBezTo>
                      <a:pt x="16" y="23"/>
                      <a:pt x="16" y="24"/>
                      <a:pt x="16" y="24"/>
                    </a:cubicBezTo>
                    <a:cubicBezTo>
                      <a:pt x="16" y="24"/>
                      <a:pt x="16" y="24"/>
                      <a:pt x="16" y="24"/>
                    </a:cubicBezTo>
                    <a:cubicBezTo>
                      <a:pt x="16" y="24"/>
                      <a:pt x="16" y="24"/>
                      <a:pt x="16" y="24"/>
                    </a:cubicBezTo>
                    <a:cubicBezTo>
                      <a:pt x="16" y="24"/>
                      <a:pt x="16" y="24"/>
                      <a:pt x="16" y="24"/>
                    </a:cubicBezTo>
                    <a:cubicBezTo>
                      <a:pt x="16" y="24"/>
                      <a:pt x="17" y="24"/>
                      <a:pt x="17" y="24"/>
                    </a:cubicBezTo>
                    <a:cubicBezTo>
                      <a:pt x="18" y="25"/>
                      <a:pt x="19" y="25"/>
                      <a:pt x="19" y="25"/>
                    </a:cubicBezTo>
                    <a:cubicBezTo>
                      <a:pt x="20" y="25"/>
                      <a:pt x="21" y="26"/>
                      <a:pt x="21" y="26"/>
                    </a:cubicBezTo>
                    <a:cubicBezTo>
                      <a:pt x="22" y="27"/>
                      <a:pt x="22" y="27"/>
                      <a:pt x="23" y="28"/>
                    </a:cubicBezTo>
                    <a:cubicBezTo>
                      <a:pt x="23" y="28"/>
                      <a:pt x="24" y="28"/>
                      <a:pt x="25" y="28"/>
                    </a:cubicBezTo>
                    <a:cubicBezTo>
                      <a:pt x="25" y="28"/>
                      <a:pt x="26" y="28"/>
                      <a:pt x="26" y="28"/>
                    </a:cubicBezTo>
                    <a:cubicBezTo>
                      <a:pt x="27" y="28"/>
                      <a:pt x="27"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8"/>
                    </a:cubicBezTo>
                    <a:cubicBezTo>
                      <a:pt x="30" y="28"/>
                      <a:pt x="31" y="28"/>
                      <a:pt x="31" y="28"/>
                    </a:cubicBezTo>
                    <a:cubicBezTo>
                      <a:pt x="31" y="28"/>
                      <a:pt x="31" y="27"/>
                      <a:pt x="31" y="27"/>
                    </a:cubicBezTo>
                    <a:cubicBezTo>
                      <a:pt x="32" y="27"/>
                      <a:pt x="32" y="27"/>
                      <a:pt x="32" y="26"/>
                    </a:cubicBezTo>
                    <a:cubicBezTo>
                      <a:pt x="32" y="26"/>
                      <a:pt x="33" y="26"/>
                      <a:pt x="33" y="26"/>
                    </a:cubicBezTo>
                    <a:cubicBezTo>
                      <a:pt x="34" y="25"/>
                      <a:pt x="35" y="25"/>
                      <a:pt x="35" y="25"/>
                    </a:cubicBezTo>
                    <a:cubicBezTo>
                      <a:pt x="36" y="25"/>
                      <a:pt x="36" y="25"/>
                      <a:pt x="37" y="25"/>
                    </a:cubicBezTo>
                    <a:cubicBezTo>
                      <a:pt x="37" y="25"/>
                      <a:pt x="38" y="25"/>
                      <a:pt x="38" y="25"/>
                    </a:cubicBezTo>
                    <a:cubicBezTo>
                      <a:pt x="38" y="25"/>
                      <a:pt x="38" y="24"/>
                      <a:pt x="38" y="24"/>
                    </a:cubicBezTo>
                    <a:cubicBezTo>
                      <a:pt x="38" y="24"/>
                      <a:pt x="38" y="24"/>
                      <a:pt x="38" y="24"/>
                    </a:cubicBezTo>
                    <a:cubicBezTo>
                      <a:pt x="38" y="23"/>
                      <a:pt x="38" y="23"/>
                      <a:pt x="38" y="23"/>
                    </a:cubicBezTo>
                    <a:cubicBezTo>
                      <a:pt x="38" y="23"/>
                      <a:pt x="39" y="22"/>
                      <a:pt x="39" y="22"/>
                    </a:cubicBezTo>
                    <a:cubicBezTo>
                      <a:pt x="39" y="22"/>
                      <a:pt x="39" y="22"/>
                      <a:pt x="39" y="22"/>
                    </a:cubicBezTo>
                    <a:cubicBezTo>
                      <a:pt x="39" y="22"/>
                      <a:pt x="39" y="22"/>
                      <a:pt x="39" y="22"/>
                    </a:cubicBezTo>
                    <a:cubicBezTo>
                      <a:pt x="39" y="22"/>
                      <a:pt x="39" y="21"/>
                      <a:pt x="39" y="21"/>
                    </a:cubicBezTo>
                    <a:cubicBezTo>
                      <a:pt x="39" y="21"/>
                      <a:pt x="39" y="21"/>
                      <a:pt x="39" y="21"/>
                    </a:cubicBezTo>
                    <a:cubicBezTo>
                      <a:pt x="39" y="21"/>
                      <a:pt x="39" y="20"/>
                      <a:pt x="39" y="20"/>
                    </a:cubicBezTo>
                    <a:cubicBezTo>
                      <a:pt x="40" y="19"/>
                      <a:pt x="40" y="19"/>
                      <a:pt x="40" y="19"/>
                    </a:cubicBezTo>
                    <a:cubicBezTo>
                      <a:pt x="41" y="18"/>
                      <a:pt x="41" y="18"/>
                      <a:pt x="42" y="18"/>
                    </a:cubicBezTo>
                    <a:cubicBezTo>
                      <a:pt x="42" y="17"/>
                      <a:pt x="43" y="17"/>
                      <a:pt x="43" y="17"/>
                    </a:cubicBezTo>
                    <a:cubicBezTo>
                      <a:pt x="43" y="17"/>
                      <a:pt x="43" y="17"/>
                      <a:pt x="44" y="17"/>
                    </a:cubicBezTo>
                    <a:cubicBezTo>
                      <a:pt x="44" y="17"/>
                      <a:pt x="44" y="17"/>
                      <a:pt x="44" y="16"/>
                    </a:cubicBezTo>
                    <a:cubicBezTo>
                      <a:pt x="44" y="16"/>
                      <a:pt x="44" y="16"/>
                      <a:pt x="44" y="16"/>
                    </a:cubicBezTo>
                    <a:cubicBezTo>
                      <a:pt x="44" y="16"/>
                      <a:pt x="44" y="16"/>
                      <a:pt x="44" y="16"/>
                    </a:cubicBezTo>
                    <a:cubicBezTo>
                      <a:pt x="44" y="16"/>
                      <a:pt x="44" y="16"/>
                      <a:pt x="44" y="15"/>
                    </a:cubicBezTo>
                    <a:cubicBezTo>
                      <a:pt x="45" y="15"/>
                      <a:pt x="45" y="15"/>
                      <a:pt x="45" y="15"/>
                    </a:cubicBezTo>
                    <a:cubicBezTo>
                      <a:pt x="45" y="15"/>
                      <a:pt x="45" y="15"/>
                      <a:pt x="45" y="15"/>
                    </a:cubicBezTo>
                    <a:cubicBezTo>
                      <a:pt x="46" y="15"/>
                      <a:pt x="46" y="15"/>
                      <a:pt x="46" y="15"/>
                    </a:cubicBezTo>
                    <a:cubicBezTo>
                      <a:pt x="46" y="14"/>
                      <a:pt x="46" y="14"/>
                      <a:pt x="46" y="14"/>
                    </a:cubicBezTo>
                    <a:cubicBezTo>
                      <a:pt x="47" y="14"/>
                      <a:pt x="47" y="14"/>
                      <a:pt x="47" y="14"/>
                    </a:cubicBezTo>
                    <a:cubicBezTo>
                      <a:pt x="47" y="14"/>
                      <a:pt x="47" y="14"/>
                      <a:pt x="47" y="14"/>
                    </a:cubicBezTo>
                    <a:cubicBezTo>
                      <a:pt x="47" y="14"/>
                      <a:pt x="47" y="13"/>
                      <a:pt x="47" y="13"/>
                    </a:cubicBezTo>
                    <a:cubicBezTo>
                      <a:pt x="47" y="13"/>
                      <a:pt x="47" y="12"/>
                      <a:pt x="47" y="12"/>
                    </a:cubicBezTo>
                    <a:cubicBezTo>
                      <a:pt x="46" y="12"/>
                      <a:pt x="46" y="12"/>
                      <a:pt x="46" y="11"/>
                    </a:cubicBezTo>
                    <a:cubicBezTo>
                      <a:pt x="46" y="11"/>
                      <a:pt x="46" y="11"/>
                      <a:pt x="47" y="11"/>
                    </a:cubicBezTo>
                    <a:cubicBezTo>
                      <a:pt x="47" y="11"/>
                      <a:pt x="47" y="10"/>
                      <a:pt x="47" y="10"/>
                    </a:cubicBezTo>
                    <a:cubicBezTo>
                      <a:pt x="47" y="10"/>
                      <a:pt x="47" y="10"/>
                      <a:pt x="47" y="10"/>
                    </a:cubicBezTo>
                    <a:cubicBezTo>
                      <a:pt x="47" y="9"/>
                      <a:pt x="46" y="9"/>
                      <a:pt x="46" y="9"/>
                    </a:cubicBezTo>
                    <a:cubicBezTo>
                      <a:pt x="46" y="9"/>
                      <a:pt x="45" y="9"/>
                      <a:pt x="45" y="8"/>
                    </a:cubicBezTo>
                    <a:cubicBezTo>
                      <a:pt x="45" y="8"/>
                      <a:pt x="44" y="8"/>
                      <a:pt x="44" y="8"/>
                    </a:cubicBezTo>
                    <a:cubicBezTo>
                      <a:pt x="44" y="8"/>
                      <a:pt x="43" y="7"/>
                      <a:pt x="43" y="7"/>
                    </a:cubicBezTo>
                    <a:cubicBezTo>
                      <a:pt x="42" y="7"/>
                      <a:pt x="42" y="6"/>
                      <a:pt x="41" y="6"/>
                    </a:cubicBezTo>
                    <a:cubicBezTo>
                      <a:pt x="41" y="5"/>
                      <a:pt x="40" y="5"/>
                      <a:pt x="39" y="4"/>
                    </a:cubicBezTo>
                    <a:cubicBezTo>
                      <a:pt x="39" y="4"/>
                      <a:pt x="38" y="4"/>
                      <a:pt x="37" y="3"/>
                    </a:cubicBezTo>
                    <a:cubicBezTo>
                      <a:pt x="37"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2"/>
                    </a:cubicBezTo>
                    <a:cubicBezTo>
                      <a:pt x="34" y="2"/>
                      <a:pt x="33" y="2"/>
                      <a:pt x="33" y="2"/>
                    </a:cubicBezTo>
                    <a:cubicBezTo>
                      <a:pt x="33" y="2"/>
                      <a:pt x="33" y="2"/>
                      <a:pt x="33" y="2"/>
                    </a:cubicBezTo>
                    <a:cubicBezTo>
                      <a:pt x="33" y="2"/>
                      <a:pt x="33" y="1"/>
                      <a:pt x="33" y="1"/>
                    </a:cubicBezTo>
                    <a:cubicBezTo>
                      <a:pt x="32" y="1"/>
                      <a:pt x="32" y="1"/>
                      <a:pt x="32" y="1"/>
                    </a:cubicBezTo>
                    <a:cubicBezTo>
                      <a:pt x="32" y="1"/>
                      <a:pt x="32" y="1"/>
                      <a:pt x="32" y="1"/>
                    </a:cubicBezTo>
                    <a:cubicBezTo>
                      <a:pt x="31" y="1"/>
                      <a:pt x="31" y="1"/>
                      <a:pt x="31" y="1"/>
                    </a:cubicBezTo>
                    <a:cubicBezTo>
                      <a:pt x="30" y="1"/>
                      <a:pt x="30" y="1"/>
                      <a:pt x="30" y="2"/>
                    </a:cubicBezTo>
                    <a:cubicBezTo>
                      <a:pt x="30" y="2"/>
                      <a:pt x="29" y="2"/>
                      <a:pt x="29" y="2"/>
                    </a:cubicBezTo>
                    <a:cubicBezTo>
                      <a:pt x="29" y="2"/>
                      <a:pt x="28" y="2"/>
                      <a:pt x="28" y="2"/>
                    </a:cubicBezTo>
                    <a:cubicBezTo>
                      <a:pt x="28" y="2"/>
                      <a:pt x="27" y="2"/>
                      <a:pt x="27" y="2"/>
                    </a:cubicBezTo>
                    <a:cubicBezTo>
                      <a:pt x="27" y="2"/>
                      <a:pt x="26" y="2"/>
                      <a:pt x="26" y="2"/>
                    </a:cubicBezTo>
                    <a:cubicBezTo>
                      <a:pt x="25" y="2"/>
                      <a:pt x="25" y="2"/>
                      <a:pt x="25" y="2"/>
                    </a:cubicBezTo>
                    <a:cubicBezTo>
                      <a:pt x="24" y="2"/>
                      <a:pt x="24" y="2"/>
                      <a:pt x="24" y="2"/>
                    </a:cubicBezTo>
                    <a:cubicBezTo>
                      <a:pt x="23" y="2"/>
                      <a:pt x="23" y="2"/>
                      <a:pt x="22" y="1"/>
                    </a:cubicBezTo>
                    <a:cubicBezTo>
                      <a:pt x="22" y="1"/>
                      <a:pt x="22" y="1"/>
                      <a:pt x="22" y="1"/>
                    </a:cubicBezTo>
                    <a:cubicBezTo>
                      <a:pt x="22" y="1"/>
                      <a:pt x="21" y="1"/>
                      <a:pt x="21" y="1"/>
                    </a:cubicBezTo>
                    <a:cubicBezTo>
                      <a:pt x="21" y="1"/>
                      <a:pt x="21" y="1"/>
                      <a:pt x="21" y="1"/>
                    </a:cubicBezTo>
                    <a:cubicBezTo>
                      <a:pt x="20" y="1"/>
                      <a:pt x="20" y="1"/>
                      <a:pt x="20" y="1"/>
                    </a:cubicBezTo>
                    <a:cubicBezTo>
                      <a:pt x="20" y="1"/>
                      <a:pt x="20" y="1"/>
                      <a:pt x="19" y="1"/>
                    </a:cubicBezTo>
                    <a:cubicBezTo>
                      <a:pt x="19" y="1"/>
                      <a:pt x="19" y="1"/>
                      <a:pt x="19" y="1"/>
                    </a:cubicBezTo>
                    <a:cubicBezTo>
                      <a:pt x="19" y="1"/>
                      <a:pt x="18" y="1"/>
                      <a:pt x="18" y="1"/>
                    </a:cubicBezTo>
                    <a:cubicBezTo>
                      <a:pt x="18" y="1"/>
                      <a:pt x="17" y="1"/>
                      <a:pt x="17" y="1"/>
                    </a:cubicBezTo>
                    <a:cubicBezTo>
                      <a:pt x="17" y="1"/>
                      <a:pt x="16" y="1"/>
                      <a:pt x="16" y="1"/>
                    </a:cubicBezTo>
                    <a:cubicBezTo>
                      <a:pt x="15" y="1"/>
                      <a:pt x="15" y="1"/>
                      <a:pt x="15" y="1"/>
                    </a:cubicBezTo>
                    <a:cubicBezTo>
                      <a:pt x="14" y="1"/>
                      <a:pt x="14" y="1"/>
                      <a:pt x="13" y="1"/>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4" name="Freeform 168">
                <a:extLst>
                  <a:ext uri="{FF2B5EF4-FFF2-40B4-BE49-F238E27FC236}">
                    <a16:creationId xmlns:a16="http://schemas.microsoft.com/office/drawing/2014/main" id="{5EDCF1E7-0CAD-C64B-A9FF-89F19779EAE1}"/>
                  </a:ext>
                </a:extLst>
              </p:cNvPr>
              <p:cNvSpPr>
                <a:spLocks noEditPoints="1"/>
              </p:cNvSpPr>
              <p:nvPr/>
            </p:nvSpPr>
            <p:spPr bwMode="auto">
              <a:xfrm>
                <a:off x="3906" y="672"/>
                <a:ext cx="52" cy="32"/>
              </a:xfrm>
              <a:custGeom>
                <a:avLst/>
                <a:gdLst>
                  <a:gd name="T0" fmla="*/ 17 w 49"/>
                  <a:gd name="T1" fmla="*/ 22 h 30"/>
                  <a:gd name="T2" fmla="*/ 17 w 49"/>
                  <a:gd name="T3" fmla="*/ 22 h 30"/>
                  <a:gd name="T4" fmla="*/ 1 w 49"/>
                  <a:gd name="T5" fmla="*/ 15 h 30"/>
                  <a:gd name="T6" fmla="*/ 13 w 49"/>
                  <a:gd name="T7" fmla="*/ 0 h 30"/>
                  <a:gd name="T8" fmla="*/ 8 w 49"/>
                  <a:gd name="T9" fmla="*/ 2 h 30"/>
                  <a:gd name="T10" fmla="*/ 7 w 49"/>
                  <a:gd name="T11" fmla="*/ 2 h 30"/>
                  <a:gd name="T12" fmla="*/ 7 w 49"/>
                  <a:gd name="T13" fmla="*/ 2 h 30"/>
                  <a:gd name="T14" fmla="*/ 7 w 49"/>
                  <a:gd name="T15" fmla="*/ 2 h 30"/>
                  <a:gd name="T16" fmla="*/ 7 w 49"/>
                  <a:gd name="T17" fmla="*/ 2 h 30"/>
                  <a:gd name="T18" fmla="*/ 4 w 49"/>
                  <a:gd name="T19" fmla="*/ 3 h 30"/>
                  <a:gd name="T20" fmla="*/ 4 w 49"/>
                  <a:gd name="T21" fmla="*/ 3 h 30"/>
                  <a:gd name="T22" fmla="*/ 4 w 49"/>
                  <a:gd name="T23" fmla="*/ 3 h 30"/>
                  <a:gd name="T24" fmla="*/ 3 w 49"/>
                  <a:gd name="T25" fmla="*/ 3 h 30"/>
                  <a:gd name="T26" fmla="*/ 2 w 49"/>
                  <a:gd name="T27" fmla="*/ 4 h 30"/>
                  <a:gd name="T28" fmla="*/ 1 w 49"/>
                  <a:gd name="T29" fmla="*/ 12 h 30"/>
                  <a:gd name="T30" fmla="*/ 0 w 49"/>
                  <a:gd name="T31" fmla="*/ 14 h 30"/>
                  <a:gd name="T32" fmla="*/ 1 w 49"/>
                  <a:gd name="T33" fmla="*/ 14 h 30"/>
                  <a:gd name="T34" fmla="*/ 4 w 49"/>
                  <a:gd name="T35" fmla="*/ 9 h 30"/>
                  <a:gd name="T36" fmla="*/ 9 w 49"/>
                  <a:gd name="T37" fmla="*/ 2 h 30"/>
                  <a:gd name="T38" fmla="*/ 16 w 49"/>
                  <a:gd name="T39" fmla="*/ 2 h 30"/>
                  <a:gd name="T40" fmla="*/ 21 w 49"/>
                  <a:gd name="T41" fmla="*/ 2 h 30"/>
                  <a:gd name="T42" fmla="*/ 26 w 49"/>
                  <a:gd name="T43" fmla="*/ 3 h 30"/>
                  <a:gd name="T44" fmla="*/ 32 w 49"/>
                  <a:gd name="T45" fmla="*/ 2 h 30"/>
                  <a:gd name="T46" fmla="*/ 35 w 49"/>
                  <a:gd name="T47" fmla="*/ 3 h 30"/>
                  <a:gd name="T48" fmla="*/ 36 w 49"/>
                  <a:gd name="T49" fmla="*/ 4 h 30"/>
                  <a:gd name="T50" fmla="*/ 38 w 49"/>
                  <a:gd name="T51" fmla="*/ 4 h 30"/>
                  <a:gd name="T52" fmla="*/ 47 w 49"/>
                  <a:gd name="T53" fmla="*/ 10 h 30"/>
                  <a:gd name="T54" fmla="*/ 48 w 49"/>
                  <a:gd name="T55" fmla="*/ 14 h 30"/>
                  <a:gd name="T56" fmla="*/ 46 w 49"/>
                  <a:gd name="T57" fmla="*/ 16 h 30"/>
                  <a:gd name="T58" fmla="*/ 44 w 49"/>
                  <a:gd name="T59" fmla="*/ 18 h 30"/>
                  <a:gd name="T60" fmla="*/ 40 w 49"/>
                  <a:gd name="T61" fmla="*/ 23 h 30"/>
                  <a:gd name="T62" fmla="*/ 39 w 49"/>
                  <a:gd name="T63" fmla="*/ 26 h 30"/>
                  <a:gd name="T64" fmla="*/ 32 w 49"/>
                  <a:gd name="T65" fmla="*/ 29 h 30"/>
                  <a:gd name="T66" fmla="*/ 29 w 49"/>
                  <a:gd name="T67" fmla="*/ 29 h 30"/>
                  <a:gd name="T68" fmla="*/ 20 w 49"/>
                  <a:gd name="T69" fmla="*/ 26 h 30"/>
                  <a:gd name="T70" fmla="*/ 16 w 49"/>
                  <a:gd name="T71" fmla="*/ 26 h 30"/>
                  <a:gd name="T72" fmla="*/ 16 w 49"/>
                  <a:gd name="T73" fmla="*/ 26 h 30"/>
                  <a:gd name="T74" fmla="*/ 17 w 49"/>
                  <a:gd name="T75" fmla="*/ 26 h 30"/>
                  <a:gd name="T76" fmla="*/ 22 w 49"/>
                  <a:gd name="T77" fmla="*/ 28 h 30"/>
                  <a:gd name="T78" fmla="*/ 23 w 49"/>
                  <a:gd name="T79" fmla="*/ 30 h 30"/>
                  <a:gd name="T80" fmla="*/ 26 w 49"/>
                  <a:gd name="T81" fmla="*/ 30 h 30"/>
                  <a:gd name="T82" fmla="*/ 30 w 49"/>
                  <a:gd name="T83" fmla="*/ 30 h 30"/>
                  <a:gd name="T84" fmla="*/ 31 w 49"/>
                  <a:gd name="T85" fmla="*/ 30 h 30"/>
                  <a:gd name="T86" fmla="*/ 32 w 49"/>
                  <a:gd name="T87" fmla="*/ 30 h 30"/>
                  <a:gd name="T88" fmla="*/ 32 w 49"/>
                  <a:gd name="T89" fmla="*/ 30 h 30"/>
                  <a:gd name="T90" fmla="*/ 32 w 49"/>
                  <a:gd name="T91" fmla="*/ 30 h 30"/>
                  <a:gd name="T92" fmla="*/ 34 w 49"/>
                  <a:gd name="T93" fmla="*/ 28 h 30"/>
                  <a:gd name="T94" fmla="*/ 40 w 49"/>
                  <a:gd name="T95" fmla="*/ 25 h 30"/>
                  <a:gd name="T96" fmla="*/ 41 w 49"/>
                  <a:gd name="T97" fmla="*/ 22 h 30"/>
                  <a:gd name="T98" fmla="*/ 45 w 49"/>
                  <a:gd name="T99" fmla="*/ 18 h 30"/>
                  <a:gd name="T100" fmla="*/ 47 w 49"/>
                  <a:gd name="T101" fmla="*/ 17 h 30"/>
                  <a:gd name="T102" fmla="*/ 48 w 49"/>
                  <a:gd name="T103" fmla="*/ 16 h 30"/>
                  <a:gd name="T104" fmla="*/ 49 w 49"/>
                  <a:gd name="T105" fmla="*/ 13 h 30"/>
                  <a:gd name="T106" fmla="*/ 48 w 49"/>
                  <a:gd name="T107" fmla="*/ 10 h 30"/>
                  <a:gd name="T108" fmla="*/ 45 w 49"/>
                  <a:gd name="T109" fmla="*/ 8 h 30"/>
                  <a:gd name="T110" fmla="*/ 41 w 49"/>
                  <a:gd name="T111" fmla="*/ 5 h 30"/>
                  <a:gd name="T112" fmla="*/ 37 w 49"/>
                  <a:gd name="T113" fmla="*/ 3 h 30"/>
                  <a:gd name="T114" fmla="*/ 36 w 49"/>
                  <a:gd name="T115" fmla="*/ 3 h 30"/>
                  <a:gd name="T116" fmla="*/ 34 w 49"/>
                  <a:gd name="T117" fmla="*/ 2 h 30"/>
                  <a:gd name="T118" fmla="*/ 31 w 49"/>
                  <a:gd name="T119" fmla="*/ 1 h 30"/>
                  <a:gd name="T120" fmla="*/ 26 w 49"/>
                  <a:gd name="T121" fmla="*/ 2 h 30"/>
                  <a:gd name="T122" fmla="*/ 21 w 49"/>
                  <a:gd name="T123" fmla="*/ 1 h 30"/>
                  <a:gd name="T124" fmla="*/ 16 w 49"/>
                  <a:gd name="T1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30">
                    <a:moveTo>
                      <a:pt x="17" y="20"/>
                    </a:moveTo>
                    <a:cubicBezTo>
                      <a:pt x="17" y="20"/>
                      <a:pt x="17" y="20"/>
                      <a:pt x="17" y="20"/>
                    </a:cubicBezTo>
                    <a:cubicBezTo>
                      <a:pt x="17" y="20"/>
                      <a:pt x="17" y="20"/>
                      <a:pt x="17" y="21"/>
                    </a:cubicBezTo>
                    <a:cubicBezTo>
                      <a:pt x="17" y="21"/>
                      <a:pt x="17" y="21"/>
                      <a:pt x="17" y="21"/>
                    </a:cubicBezTo>
                    <a:cubicBezTo>
                      <a:pt x="17" y="21"/>
                      <a:pt x="17" y="21"/>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1"/>
                      <a:pt x="17" y="21"/>
                      <a:pt x="17" y="21"/>
                    </a:cubicBezTo>
                    <a:cubicBezTo>
                      <a:pt x="17" y="21"/>
                      <a:pt x="17" y="21"/>
                      <a:pt x="17" y="21"/>
                    </a:cubicBezTo>
                    <a:cubicBezTo>
                      <a:pt x="17" y="20"/>
                      <a:pt x="17" y="20"/>
                      <a:pt x="17" y="20"/>
                    </a:cubicBezTo>
                    <a:cubicBezTo>
                      <a:pt x="17" y="20"/>
                      <a:pt x="17" y="20"/>
                      <a:pt x="17" y="20"/>
                    </a:cubicBezTo>
                    <a:moveTo>
                      <a:pt x="1" y="15"/>
                    </a:move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moveTo>
                      <a:pt x="13" y="0"/>
                    </a:moveTo>
                    <a:cubicBezTo>
                      <a:pt x="12" y="0"/>
                      <a:pt x="12" y="1"/>
                      <a:pt x="11" y="1"/>
                    </a:cubicBezTo>
                    <a:cubicBezTo>
                      <a:pt x="11" y="1"/>
                      <a:pt x="11" y="1"/>
                      <a:pt x="10" y="1"/>
                    </a:cubicBezTo>
                    <a:cubicBezTo>
                      <a:pt x="10" y="1"/>
                      <a:pt x="10" y="1"/>
                      <a:pt x="9" y="1"/>
                    </a:cubicBezTo>
                    <a:cubicBezTo>
                      <a:pt x="9" y="1"/>
                      <a:pt x="9" y="1"/>
                      <a:pt x="9" y="1"/>
                    </a:cubicBezTo>
                    <a:cubicBezTo>
                      <a:pt x="9" y="1"/>
                      <a:pt x="8" y="2"/>
                      <a:pt x="8" y="2"/>
                    </a:cubicBezTo>
                    <a:cubicBezTo>
                      <a:pt x="8" y="2"/>
                      <a:pt x="8" y="2"/>
                      <a:pt x="8" y="2"/>
                    </a:cubicBezTo>
                    <a:cubicBezTo>
                      <a:pt x="8" y="2"/>
                      <a:pt x="8" y="2"/>
                      <a:pt x="8" y="2"/>
                    </a:cubicBezTo>
                    <a:cubicBezTo>
                      <a:pt x="8" y="2"/>
                      <a:pt x="8"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3"/>
                      <a:pt x="6" y="3"/>
                      <a:pt x="6" y="3"/>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3" y="3"/>
                      <a:pt x="3" y="3"/>
                    </a:cubicBezTo>
                    <a:cubicBezTo>
                      <a:pt x="3" y="3"/>
                      <a:pt x="3" y="3"/>
                      <a:pt x="3" y="3"/>
                    </a:cubicBezTo>
                    <a:cubicBezTo>
                      <a:pt x="3" y="3"/>
                      <a:pt x="3" y="3"/>
                      <a:pt x="3" y="3"/>
                    </a:cubicBezTo>
                    <a:cubicBezTo>
                      <a:pt x="3"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3" y="5"/>
                      <a:pt x="3" y="6"/>
                    </a:cubicBezTo>
                    <a:cubicBezTo>
                      <a:pt x="3" y="7"/>
                      <a:pt x="3" y="8"/>
                      <a:pt x="3" y="8"/>
                    </a:cubicBezTo>
                    <a:cubicBezTo>
                      <a:pt x="3" y="9"/>
                      <a:pt x="3" y="10"/>
                      <a:pt x="2" y="10"/>
                    </a:cubicBezTo>
                    <a:cubicBezTo>
                      <a:pt x="2" y="11"/>
                      <a:pt x="2" y="12"/>
                      <a:pt x="1" y="12"/>
                    </a:cubicBezTo>
                    <a:cubicBezTo>
                      <a:pt x="1" y="12"/>
                      <a:pt x="1" y="12"/>
                      <a:pt x="1" y="13"/>
                    </a:cubicBezTo>
                    <a:cubicBezTo>
                      <a:pt x="1" y="13"/>
                      <a:pt x="1"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1" y="14"/>
                    </a:cubicBezTo>
                    <a:cubicBezTo>
                      <a:pt x="1" y="14"/>
                      <a:pt x="1" y="14"/>
                      <a:pt x="1" y="14"/>
                    </a:cubicBezTo>
                    <a:cubicBezTo>
                      <a:pt x="3" y="14"/>
                      <a:pt x="3" y="14"/>
                      <a:pt x="3" y="14"/>
                    </a:cubicBezTo>
                    <a:cubicBezTo>
                      <a:pt x="2" y="14"/>
                      <a:pt x="2" y="14"/>
                      <a:pt x="2" y="14"/>
                    </a:cubicBezTo>
                    <a:cubicBezTo>
                      <a:pt x="2" y="14"/>
                      <a:pt x="2" y="14"/>
                      <a:pt x="2" y="14"/>
                    </a:cubicBezTo>
                    <a:cubicBezTo>
                      <a:pt x="1" y="14"/>
                      <a:pt x="1" y="14"/>
                      <a:pt x="1" y="14"/>
                    </a:cubicBezTo>
                    <a:cubicBezTo>
                      <a:pt x="1" y="14"/>
                      <a:pt x="1" y="14"/>
                      <a:pt x="1" y="14"/>
                    </a:cubicBezTo>
                    <a:cubicBezTo>
                      <a:pt x="1" y="14"/>
                      <a:pt x="1" y="13"/>
                      <a:pt x="1" y="13"/>
                    </a:cubicBezTo>
                    <a:cubicBezTo>
                      <a:pt x="1" y="13"/>
                      <a:pt x="2" y="13"/>
                      <a:pt x="2" y="13"/>
                    </a:cubicBezTo>
                    <a:cubicBezTo>
                      <a:pt x="2" y="13"/>
                      <a:pt x="2" y="13"/>
                      <a:pt x="2" y="13"/>
                    </a:cubicBezTo>
                    <a:cubicBezTo>
                      <a:pt x="2" y="12"/>
                      <a:pt x="3" y="12"/>
                      <a:pt x="3" y="11"/>
                    </a:cubicBezTo>
                    <a:cubicBezTo>
                      <a:pt x="3" y="10"/>
                      <a:pt x="4" y="9"/>
                      <a:pt x="4" y="9"/>
                    </a:cubicBezTo>
                    <a:cubicBezTo>
                      <a:pt x="4" y="8"/>
                      <a:pt x="4" y="7"/>
                      <a:pt x="4" y="6"/>
                    </a:cubicBezTo>
                    <a:cubicBezTo>
                      <a:pt x="4" y="6"/>
                      <a:pt x="3" y="5"/>
                      <a:pt x="3" y="4"/>
                    </a:cubicBezTo>
                    <a:cubicBezTo>
                      <a:pt x="4" y="4"/>
                      <a:pt x="4" y="4"/>
                      <a:pt x="5" y="4"/>
                    </a:cubicBezTo>
                    <a:cubicBezTo>
                      <a:pt x="6" y="4"/>
                      <a:pt x="6" y="3"/>
                      <a:pt x="7" y="3"/>
                    </a:cubicBezTo>
                    <a:cubicBezTo>
                      <a:pt x="7" y="3"/>
                      <a:pt x="8" y="3"/>
                      <a:pt x="8" y="3"/>
                    </a:cubicBezTo>
                    <a:cubicBezTo>
                      <a:pt x="9" y="3"/>
                      <a:pt x="9" y="2"/>
                      <a:pt x="9" y="2"/>
                    </a:cubicBezTo>
                    <a:cubicBezTo>
                      <a:pt x="9" y="2"/>
                      <a:pt x="10" y="2"/>
                      <a:pt x="10" y="2"/>
                    </a:cubicBezTo>
                    <a:cubicBezTo>
                      <a:pt x="10" y="2"/>
                      <a:pt x="10" y="2"/>
                      <a:pt x="11" y="2"/>
                    </a:cubicBezTo>
                    <a:cubicBezTo>
                      <a:pt x="11" y="2"/>
                      <a:pt x="11" y="2"/>
                      <a:pt x="12" y="2"/>
                    </a:cubicBezTo>
                    <a:cubicBezTo>
                      <a:pt x="12" y="1"/>
                      <a:pt x="12" y="1"/>
                      <a:pt x="13" y="1"/>
                    </a:cubicBezTo>
                    <a:cubicBezTo>
                      <a:pt x="13" y="1"/>
                      <a:pt x="14" y="1"/>
                      <a:pt x="14" y="2"/>
                    </a:cubicBezTo>
                    <a:cubicBezTo>
                      <a:pt x="15" y="2"/>
                      <a:pt x="15" y="2"/>
                      <a:pt x="16" y="2"/>
                    </a:cubicBezTo>
                    <a:cubicBezTo>
                      <a:pt x="16" y="2"/>
                      <a:pt x="16" y="2"/>
                      <a:pt x="17" y="2"/>
                    </a:cubicBezTo>
                    <a:cubicBezTo>
                      <a:pt x="17" y="2"/>
                      <a:pt x="18" y="2"/>
                      <a:pt x="18" y="2"/>
                    </a:cubicBezTo>
                    <a:cubicBezTo>
                      <a:pt x="18" y="2"/>
                      <a:pt x="19" y="2"/>
                      <a:pt x="19" y="2"/>
                    </a:cubicBezTo>
                    <a:cubicBezTo>
                      <a:pt x="19" y="2"/>
                      <a:pt x="20" y="2"/>
                      <a:pt x="20" y="2"/>
                    </a:cubicBezTo>
                    <a:cubicBezTo>
                      <a:pt x="20" y="2"/>
                      <a:pt x="20" y="2"/>
                      <a:pt x="20" y="2"/>
                    </a:cubicBezTo>
                    <a:cubicBezTo>
                      <a:pt x="21" y="2"/>
                      <a:pt x="21" y="2"/>
                      <a:pt x="21" y="2"/>
                    </a:cubicBezTo>
                    <a:cubicBezTo>
                      <a:pt x="21" y="2"/>
                      <a:pt x="21" y="2"/>
                      <a:pt x="22" y="2"/>
                    </a:cubicBezTo>
                    <a:cubicBezTo>
                      <a:pt x="22" y="2"/>
                      <a:pt x="22" y="2"/>
                      <a:pt x="22" y="2"/>
                    </a:cubicBezTo>
                    <a:cubicBezTo>
                      <a:pt x="22" y="2"/>
                      <a:pt x="23" y="2"/>
                      <a:pt x="23" y="2"/>
                    </a:cubicBezTo>
                    <a:cubicBezTo>
                      <a:pt x="23" y="2"/>
                      <a:pt x="23" y="2"/>
                      <a:pt x="23" y="2"/>
                    </a:cubicBezTo>
                    <a:cubicBezTo>
                      <a:pt x="24" y="3"/>
                      <a:pt x="24" y="3"/>
                      <a:pt x="25" y="3"/>
                    </a:cubicBezTo>
                    <a:cubicBezTo>
                      <a:pt x="25" y="3"/>
                      <a:pt x="25" y="3"/>
                      <a:pt x="26" y="3"/>
                    </a:cubicBezTo>
                    <a:cubicBezTo>
                      <a:pt x="26" y="3"/>
                      <a:pt x="26" y="3"/>
                      <a:pt x="27" y="3"/>
                    </a:cubicBezTo>
                    <a:cubicBezTo>
                      <a:pt x="27" y="3"/>
                      <a:pt x="28" y="3"/>
                      <a:pt x="28" y="3"/>
                    </a:cubicBezTo>
                    <a:cubicBezTo>
                      <a:pt x="28" y="3"/>
                      <a:pt x="29" y="3"/>
                      <a:pt x="29" y="3"/>
                    </a:cubicBezTo>
                    <a:cubicBezTo>
                      <a:pt x="29" y="3"/>
                      <a:pt x="30" y="3"/>
                      <a:pt x="30" y="3"/>
                    </a:cubicBezTo>
                    <a:cubicBezTo>
                      <a:pt x="30" y="3"/>
                      <a:pt x="31" y="3"/>
                      <a:pt x="31" y="3"/>
                    </a:cubicBezTo>
                    <a:cubicBezTo>
                      <a:pt x="31" y="2"/>
                      <a:pt x="31" y="2"/>
                      <a:pt x="32" y="2"/>
                    </a:cubicBezTo>
                    <a:cubicBezTo>
                      <a:pt x="33" y="2"/>
                      <a:pt x="33" y="2"/>
                      <a:pt x="33" y="2"/>
                    </a:cubicBezTo>
                    <a:cubicBezTo>
                      <a:pt x="33" y="2"/>
                      <a:pt x="33" y="2"/>
                      <a:pt x="33" y="2"/>
                    </a:cubicBezTo>
                    <a:cubicBezTo>
                      <a:pt x="33" y="2"/>
                      <a:pt x="33" y="2"/>
                      <a:pt x="34" y="2"/>
                    </a:cubicBezTo>
                    <a:cubicBezTo>
                      <a:pt x="34" y="2"/>
                      <a:pt x="34" y="3"/>
                      <a:pt x="34" y="3"/>
                    </a:cubicBezTo>
                    <a:cubicBezTo>
                      <a:pt x="34" y="3"/>
                      <a:pt x="34" y="3"/>
                      <a:pt x="34" y="3"/>
                    </a:cubicBezTo>
                    <a:cubicBezTo>
                      <a:pt x="34" y="3"/>
                      <a:pt x="35" y="3"/>
                      <a:pt x="35" y="3"/>
                    </a:cubicBezTo>
                    <a:cubicBezTo>
                      <a:pt x="35" y="4"/>
                      <a:pt x="35" y="4"/>
                      <a:pt x="35" y="4"/>
                    </a:cubicBezTo>
                    <a:cubicBezTo>
                      <a:pt x="35" y="4"/>
                      <a:pt x="35"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8" y="4"/>
                      <a:pt x="38" y="4"/>
                    </a:cubicBezTo>
                    <a:cubicBezTo>
                      <a:pt x="39" y="5"/>
                      <a:pt x="40" y="5"/>
                      <a:pt x="40" y="5"/>
                    </a:cubicBezTo>
                    <a:cubicBezTo>
                      <a:pt x="41" y="6"/>
                      <a:pt x="42" y="6"/>
                      <a:pt x="42" y="7"/>
                    </a:cubicBezTo>
                    <a:cubicBezTo>
                      <a:pt x="43" y="7"/>
                      <a:pt x="43" y="8"/>
                      <a:pt x="44" y="8"/>
                    </a:cubicBezTo>
                    <a:cubicBezTo>
                      <a:pt x="44" y="8"/>
                      <a:pt x="45" y="9"/>
                      <a:pt x="45" y="9"/>
                    </a:cubicBezTo>
                    <a:cubicBezTo>
                      <a:pt x="45" y="9"/>
                      <a:pt x="46" y="9"/>
                      <a:pt x="46" y="9"/>
                    </a:cubicBezTo>
                    <a:cubicBezTo>
                      <a:pt x="46" y="10"/>
                      <a:pt x="47" y="10"/>
                      <a:pt x="47" y="10"/>
                    </a:cubicBezTo>
                    <a:cubicBezTo>
                      <a:pt x="47" y="10"/>
                      <a:pt x="48" y="10"/>
                      <a:pt x="48" y="11"/>
                    </a:cubicBezTo>
                    <a:cubicBezTo>
                      <a:pt x="48" y="11"/>
                      <a:pt x="48" y="11"/>
                      <a:pt x="48" y="11"/>
                    </a:cubicBezTo>
                    <a:cubicBezTo>
                      <a:pt x="48" y="11"/>
                      <a:pt x="48" y="12"/>
                      <a:pt x="48" y="12"/>
                    </a:cubicBezTo>
                    <a:cubicBezTo>
                      <a:pt x="47" y="12"/>
                      <a:pt x="47" y="12"/>
                      <a:pt x="47" y="12"/>
                    </a:cubicBezTo>
                    <a:cubicBezTo>
                      <a:pt x="47" y="13"/>
                      <a:pt x="47" y="13"/>
                      <a:pt x="48" y="13"/>
                    </a:cubicBezTo>
                    <a:cubicBezTo>
                      <a:pt x="48" y="13"/>
                      <a:pt x="48" y="14"/>
                      <a:pt x="48" y="14"/>
                    </a:cubicBezTo>
                    <a:cubicBezTo>
                      <a:pt x="48" y="14"/>
                      <a:pt x="48" y="15"/>
                      <a:pt x="48" y="15"/>
                    </a:cubicBezTo>
                    <a:cubicBezTo>
                      <a:pt x="48" y="15"/>
                      <a:pt x="48" y="15"/>
                      <a:pt x="48" y="15"/>
                    </a:cubicBezTo>
                    <a:cubicBezTo>
                      <a:pt x="48" y="15"/>
                      <a:pt x="48" y="15"/>
                      <a:pt x="47" y="15"/>
                    </a:cubicBezTo>
                    <a:cubicBezTo>
                      <a:pt x="47" y="16"/>
                      <a:pt x="47" y="16"/>
                      <a:pt x="47" y="16"/>
                    </a:cubicBezTo>
                    <a:cubicBezTo>
                      <a:pt x="47" y="16"/>
                      <a:pt x="47" y="16"/>
                      <a:pt x="46" y="16"/>
                    </a:cubicBezTo>
                    <a:cubicBezTo>
                      <a:pt x="46" y="16"/>
                      <a:pt x="46" y="16"/>
                      <a:pt x="46" y="16"/>
                    </a:cubicBezTo>
                    <a:cubicBezTo>
                      <a:pt x="46" y="16"/>
                      <a:pt x="46" y="16"/>
                      <a:pt x="45" y="16"/>
                    </a:cubicBezTo>
                    <a:cubicBezTo>
                      <a:pt x="45" y="17"/>
                      <a:pt x="45" y="17"/>
                      <a:pt x="45" y="17"/>
                    </a:cubicBezTo>
                    <a:cubicBezTo>
                      <a:pt x="45" y="17"/>
                      <a:pt x="45" y="17"/>
                      <a:pt x="45" y="17"/>
                    </a:cubicBezTo>
                    <a:cubicBezTo>
                      <a:pt x="45" y="17"/>
                      <a:pt x="45" y="17"/>
                      <a:pt x="45" y="17"/>
                    </a:cubicBezTo>
                    <a:cubicBezTo>
                      <a:pt x="45" y="18"/>
                      <a:pt x="45" y="18"/>
                      <a:pt x="45" y="18"/>
                    </a:cubicBezTo>
                    <a:cubicBezTo>
                      <a:pt x="44" y="18"/>
                      <a:pt x="44" y="18"/>
                      <a:pt x="44" y="18"/>
                    </a:cubicBezTo>
                    <a:cubicBezTo>
                      <a:pt x="44" y="18"/>
                      <a:pt x="43" y="18"/>
                      <a:pt x="43" y="19"/>
                    </a:cubicBezTo>
                    <a:cubicBezTo>
                      <a:pt x="42" y="19"/>
                      <a:pt x="42" y="19"/>
                      <a:pt x="41" y="20"/>
                    </a:cubicBezTo>
                    <a:cubicBezTo>
                      <a:pt x="41" y="20"/>
                      <a:pt x="41" y="20"/>
                      <a:pt x="40" y="21"/>
                    </a:cubicBezTo>
                    <a:cubicBezTo>
                      <a:pt x="40" y="21"/>
                      <a:pt x="40" y="22"/>
                      <a:pt x="40"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39" y="24"/>
                      <a:pt x="39" y="24"/>
                    </a:cubicBezTo>
                    <a:cubicBezTo>
                      <a:pt x="39" y="24"/>
                      <a:pt x="39" y="24"/>
                      <a:pt x="39" y="25"/>
                    </a:cubicBezTo>
                    <a:cubicBezTo>
                      <a:pt x="39" y="25"/>
                      <a:pt x="39" y="25"/>
                      <a:pt x="39" y="25"/>
                    </a:cubicBezTo>
                    <a:cubicBezTo>
                      <a:pt x="39" y="25"/>
                      <a:pt x="39" y="26"/>
                      <a:pt x="39" y="26"/>
                    </a:cubicBezTo>
                    <a:cubicBezTo>
                      <a:pt x="39" y="26"/>
                      <a:pt x="38" y="26"/>
                      <a:pt x="38" y="26"/>
                    </a:cubicBezTo>
                    <a:cubicBezTo>
                      <a:pt x="37" y="26"/>
                      <a:pt x="37" y="26"/>
                      <a:pt x="36" y="26"/>
                    </a:cubicBezTo>
                    <a:cubicBezTo>
                      <a:pt x="36" y="26"/>
                      <a:pt x="35" y="26"/>
                      <a:pt x="34" y="27"/>
                    </a:cubicBezTo>
                    <a:cubicBezTo>
                      <a:pt x="34" y="27"/>
                      <a:pt x="33" y="27"/>
                      <a:pt x="33" y="27"/>
                    </a:cubicBezTo>
                    <a:cubicBezTo>
                      <a:pt x="33" y="28"/>
                      <a:pt x="33" y="28"/>
                      <a:pt x="32" y="28"/>
                    </a:cubicBezTo>
                    <a:cubicBezTo>
                      <a:pt x="32" y="28"/>
                      <a:pt x="32" y="29"/>
                      <a:pt x="32" y="29"/>
                    </a:cubicBezTo>
                    <a:cubicBezTo>
                      <a:pt x="32" y="29"/>
                      <a:pt x="31" y="29"/>
                      <a:pt x="31" y="29"/>
                    </a:cubicBezTo>
                    <a:cubicBezTo>
                      <a:pt x="31" y="29"/>
                      <a:pt x="30" y="29"/>
                      <a:pt x="30" y="29"/>
                    </a:cubicBezTo>
                    <a:cubicBezTo>
                      <a:pt x="30" y="29"/>
                      <a:pt x="30" y="29"/>
                      <a:pt x="30" y="29"/>
                    </a:cubicBezTo>
                    <a:cubicBezTo>
                      <a:pt x="30" y="29"/>
                      <a:pt x="30" y="29"/>
                      <a:pt x="30" y="29"/>
                    </a:cubicBezTo>
                    <a:cubicBezTo>
                      <a:pt x="30" y="29"/>
                      <a:pt x="30" y="29"/>
                      <a:pt x="30" y="29"/>
                    </a:cubicBezTo>
                    <a:cubicBezTo>
                      <a:pt x="30" y="29"/>
                      <a:pt x="30" y="29"/>
                      <a:pt x="29" y="29"/>
                    </a:cubicBezTo>
                    <a:cubicBezTo>
                      <a:pt x="29" y="29"/>
                      <a:pt x="29" y="29"/>
                      <a:pt x="29" y="29"/>
                    </a:cubicBezTo>
                    <a:cubicBezTo>
                      <a:pt x="28" y="29"/>
                      <a:pt x="28" y="29"/>
                      <a:pt x="27" y="29"/>
                    </a:cubicBezTo>
                    <a:cubicBezTo>
                      <a:pt x="27" y="29"/>
                      <a:pt x="26" y="29"/>
                      <a:pt x="26" y="29"/>
                    </a:cubicBezTo>
                    <a:cubicBezTo>
                      <a:pt x="25" y="29"/>
                      <a:pt x="24" y="29"/>
                      <a:pt x="24" y="29"/>
                    </a:cubicBezTo>
                    <a:cubicBezTo>
                      <a:pt x="23" y="28"/>
                      <a:pt x="23" y="28"/>
                      <a:pt x="22" y="27"/>
                    </a:cubicBezTo>
                    <a:cubicBezTo>
                      <a:pt x="22" y="27"/>
                      <a:pt x="21" y="26"/>
                      <a:pt x="20" y="26"/>
                    </a:cubicBezTo>
                    <a:cubicBezTo>
                      <a:pt x="20" y="26"/>
                      <a:pt x="19" y="26"/>
                      <a:pt x="18" y="25"/>
                    </a:cubicBezTo>
                    <a:cubicBezTo>
                      <a:pt x="18" y="25"/>
                      <a:pt x="17" y="25"/>
                      <a:pt x="17" y="25"/>
                    </a:cubicBezTo>
                    <a:cubicBezTo>
                      <a:pt x="17" y="25"/>
                      <a:pt x="17" y="25"/>
                      <a:pt x="17"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8" y="26"/>
                    </a:cubicBezTo>
                    <a:cubicBezTo>
                      <a:pt x="18" y="26"/>
                      <a:pt x="19" y="27"/>
                      <a:pt x="20" y="27"/>
                    </a:cubicBezTo>
                    <a:cubicBezTo>
                      <a:pt x="20" y="27"/>
                      <a:pt x="21" y="27"/>
                      <a:pt x="22" y="28"/>
                    </a:cubicBezTo>
                    <a:cubicBezTo>
                      <a:pt x="22" y="28"/>
                      <a:pt x="22"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5" y="30"/>
                      <a:pt x="25" y="30"/>
                      <a:pt x="26" y="30"/>
                    </a:cubicBezTo>
                    <a:cubicBezTo>
                      <a:pt x="27" y="30"/>
                      <a:pt x="27" y="30"/>
                      <a:pt x="28" y="30"/>
                    </a:cubicBezTo>
                    <a:cubicBezTo>
                      <a:pt x="28" y="30"/>
                      <a:pt x="28"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3" y="29"/>
                      <a:pt x="33" y="29"/>
                    </a:cubicBezTo>
                    <a:cubicBezTo>
                      <a:pt x="33" y="29"/>
                      <a:pt x="33" y="29"/>
                      <a:pt x="33" y="29"/>
                    </a:cubicBezTo>
                    <a:cubicBezTo>
                      <a:pt x="33" y="29"/>
                      <a:pt x="33" y="29"/>
                      <a:pt x="34" y="29"/>
                    </a:cubicBezTo>
                    <a:cubicBezTo>
                      <a:pt x="34" y="28"/>
                      <a:pt x="34" y="28"/>
                      <a:pt x="34" y="28"/>
                    </a:cubicBezTo>
                    <a:cubicBezTo>
                      <a:pt x="34" y="28"/>
                      <a:pt x="34" y="28"/>
                      <a:pt x="35" y="27"/>
                    </a:cubicBezTo>
                    <a:cubicBezTo>
                      <a:pt x="35" y="27"/>
                      <a:pt x="36" y="27"/>
                      <a:pt x="36" y="27"/>
                    </a:cubicBezTo>
                    <a:cubicBezTo>
                      <a:pt x="37" y="27"/>
                      <a:pt x="37" y="27"/>
                      <a:pt x="38" y="27"/>
                    </a:cubicBezTo>
                    <a:cubicBezTo>
                      <a:pt x="38" y="27"/>
                      <a:pt x="39" y="27"/>
                      <a:pt x="39" y="27"/>
                    </a:cubicBezTo>
                    <a:cubicBezTo>
                      <a:pt x="39" y="27"/>
                      <a:pt x="39" y="26"/>
                      <a:pt x="40" y="26"/>
                    </a:cubicBezTo>
                    <a:cubicBezTo>
                      <a:pt x="40" y="26"/>
                      <a:pt x="40" y="26"/>
                      <a:pt x="40" y="25"/>
                    </a:cubicBezTo>
                    <a:cubicBezTo>
                      <a:pt x="40" y="25"/>
                      <a:pt x="40" y="25"/>
                      <a:pt x="40" y="24"/>
                    </a:cubicBezTo>
                    <a:cubicBezTo>
                      <a:pt x="40" y="24"/>
                      <a:pt x="40" y="24"/>
                      <a:pt x="40"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1"/>
                    </a:cubicBezTo>
                    <a:cubicBezTo>
                      <a:pt x="41" y="21"/>
                      <a:pt x="42" y="21"/>
                      <a:pt x="42" y="20"/>
                    </a:cubicBezTo>
                    <a:cubicBezTo>
                      <a:pt x="43" y="20"/>
                      <a:pt x="43" y="20"/>
                      <a:pt x="43" y="19"/>
                    </a:cubicBezTo>
                    <a:cubicBezTo>
                      <a:pt x="44" y="19"/>
                      <a:pt x="44" y="19"/>
                      <a:pt x="45" y="19"/>
                    </a:cubicBezTo>
                    <a:cubicBezTo>
                      <a:pt x="45" y="19"/>
                      <a:pt x="45" y="19"/>
                      <a:pt x="45" y="19"/>
                    </a:cubicBezTo>
                    <a:cubicBezTo>
                      <a:pt x="45" y="18"/>
                      <a:pt x="45" y="18"/>
                      <a:pt x="45" y="18"/>
                    </a:cubicBezTo>
                    <a:cubicBezTo>
                      <a:pt x="46" y="18"/>
                      <a:pt x="46" y="18"/>
                      <a:pt x="46" y="18"/>
                    </a:cubicBezTo>
                    <a:cubicBezTo>
                      <a:pt x="46" y="18"/>
                      <a:pt x="46" y="18"/>
                      <a:pt x="46" y="17"/>
                    </a:cubicBezTo>
                    <a:cubicBezTo>
                      <a:pt x="46" y="17"/>
                      <a:pt x="46" y="17"/>
                      <a:pt x="46" y="17"/>
                    </a:cubicBezTo>
                    <a:cubicBezTo>
                      <a:pt x="46" y="17"/>
                      <a:pt x="46" y="17"/>
                      <a:pt x="46" y="17"/>
                    </a:cubicBezTo>
                    <a:cubicBezTo>
                      <a:pt x="47" y="17"/>
                      <a:pt x="47" y="17"/>
                      <a:pt x="47" y="17"/>
                    </a:cubicBezTo>
                    <a:cubicBezTo>
                      <a:pt x="47" y="17"/>
                      <a:pt x="47" y="17"/>
                      <a:pt x="47" y="17"/>
                    </a:cubicBezTo>
                    <a:cubicBezTo>
                      <a:pt x="47" y="17"/>
                      <a:pt x="47" y="17"/>
                      <a:pt x="47" y="17"/>
                    </a:cubicBezTo>
                    <a:cubicBezTo>
                      <a:pt x="48" y="17"/>
                      <a:pt x="48" y="17"/>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9" y="16"/>
                      <a:pt x="49" y="15"/>
                    </a:cubicBezTo>
                    <a:cubicBezTo>
                      <a:pt x="49" y="15"/>
                      <a:pt x="49" y="15"/>
                      <a:pt x="49" y="15"/>
                    </a:cubicBezTo>
                    <a:cubicBezTo>
                      <a:pt x="49" y="14"/>
                      <a:pt x="49" y="14"/>
                      <a:pt x="49" y="14"/>
                    </a:cubicBezTo>
                    <a:cubicBezTo>
                      <a:pt x="49" y="13"/>
                      <a:pt x="49" y="13"/>
                      <a:pt x="49" y="13"/>
                    </a:cubicBezTo>
                    <a:cubicBezTo>
                      <a:pt x="48" y="13"/>
                      <a:pt x="48" y="13"/>
                      <a:pt x="48" y="12"/>
                    </a:cubicBezTo>
                    <a:cubicBezTo>
                      <a:pt x="48" y="12"/>
                      <a:pt x="48" y="12"/>
                      <a:pt x="49" y="12"/>
                    </a:cubicBezTo>
                    <a:cubicBezTo>
                      <a:pt x="49" y="12"/>
                      <a:pt x="49" y="11"/>
                      <a:pt x="49" y="11"/>
                    </a:cubicBezTo>
                    <a:cubicBezTo>
                      <a:pt x="49" y="11"/>
                      <a:pt x="49" y="11"/>
                      <a:pt x="49" y="11"/>
                    </a:cubicBezTo>
                    <a:cubicBezTo>
                      <a:pt x="49" y="10"/>
                      <a:pt x="49" y="10"/>
                      <a:pt x="49" y="10"/>
                    </a:cubicBezTo>
                    <a:cubicBezTo>
                      <a:pt x="48" y="10"/>
                      <a:pt x="48" y="10"/>
                      <a:pt x="48" y="10"/>
                    </a:cubicBezTo>
                    <a:cubicBezTo>
                      <a:pt x="48" y="10"/>
                      <a:pt x="48" y="9"/>
                      <a:pt x="48" y="9"/>
                    </a:cubicBezTo>
                    <a:cubicBezTo>
                      <a:pt x="47" y="9"/>
                      <a:pt x="47" y="9"/>
                      <a:pt x="47" y="9"/>
                    </a:cubicBezTo>
                    <a:cubicBezTo>
                      <a:pt x="46" y="9"/>
                      <a:pt x="46" y="8"/>
                      <a:pt x="46" y="8"/>
                    </a:cubicBezTo>
                    <a:cubicBezTo>
                      <a:pt x="46" y="8"/>
                      <a:pt x="45" y="8"/>
                      <a:pt x="45" y="8"/>
                    </a:cubicBezTo>
                    <a:cubicBezTo>
                      <a:pt x="45" y="8"/>
                      <a:pt x="45" y="8"/>
                      <a:pt x="45" y="8"/>
                    </a:cubicBezTo>
                    <a:cubicBezTo>
                      <a:pt x="45" y="8"/>
                      <a:pt x="45" y="8"/>
                      <a:pt x="45" y="8"/>
                    </a:cubicBezTo>
                    <a:cubicBezTo>
                      <a:pt x="45" y="7"/>
                      <a:pt x="45" y="7"/>
                      <a:pt x="45" y="7"/>
                    </a:cubicBezTo>
                    <a:cubicBezTo>
                      <a:pt x="45" y="7"/>
                      <a:pt x="45" y="7"/>
                      <a:pt x="45" y="7"/>
                    </a:cubicBezTo>
                    <a:cubicBezTo>
                      <a:pt x="45" y="7"/>
                      <a:pt x="44" y="7"/>
                      <a:pt x="44" y="7"/>
                    </a:cubicBezTo>
                    <a:cubicBezTo>
                      <a:pt x="44" y="7"/>
                      <a:pt x="44" y="6"/>
                      <a:pt x="43" y="6"/>
                    </a:cubicBezTo>
                    <a:cubicBezTo>
                      <a:pt x="43" y="6"/>
                      <a:pt x="43" y="6"/>
                      <a:pt x="42" y="6"/>
                    </a:cubicBezTo>
                    <a:cubicBezTo>
                      <a:pt x="42" y="5"/>
                      <a:pt x="42" y="5"/>
                      <a:pt x="41" y="5"/>
                    </a:cubicBezTo>
                    <a:cubicBezTo>
                      <a:pt x="41" y="5"/>
                      <a:pt x="40" y="4"/>
                      <a:pt x="40" y="4"/>
                    </a:cubicBezTo>
                    <a:cubicBezTo>
                      <a:pt x="40" y="4"/>
                      <a:pt x="39" y="4"/>
                      <a:pt x="39" y="4"/>
                    </a:cubicBezTo>
                    <a:cubicBezTo>
                      <a:pt x="39" y="3"/>
                      <a:pt x="38" y="3"/>
                      <a:pt x="38" y="3"/>
                    </a:cubicBezTo>
                    <a:cubicBezTo>
                      <a:pt x="37" y="3"/>
                      <a:pt x="37" y="3"/>
                      <a:pt x="37" y="3"/>
                    </a:cubicBezTo>
                    <a:cubicBezTo>
                      <a:pt x="37" y="3"/>
                      <a:pt x="37" y="3"/>
                      <a:pt x="37" y="3"/>
                    </a:cubicBezTo>
                    <a:cubicBezTo>
                      <a:pt x="37" y="3"/>
                      <a:pt x="37" y="3"/>
                      <a:pt x="37" y="3"/>
                    </a:cubicBezTo>
                    <a:cubicBezTo>
                      <a:pt x="37"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5" y="3"/>
                      <a:pt x="35" y="3"/>
                    </a:cubicBezTo>
                    <a:cubicBezTo>
                      <a:pt x="35" y="3"/>
                      <a:pt x="35" y="3"/>
                      <a:pt x="35" y="2"/>
                    </a:cubicBezTo>
                    <a:cubicBezTo>
                      <a:pt x="35" y="2"/>
                      <a:pt x="35" y="2"/>
                      <a:pt x="35" y="2"/>
                    </a:cubicBezTo>
                    <a:cubicBezTo>
                      <a:pt x="34" y="2"/>
                      <a:pt x="34" y="2"/>
                      <a:pt x="34" y="2"/>
                    </a:cubicBezTo>
                    <a:cubicBezTo>
                      <a:pt x="34" y="1"/>
                      <a:pt x="34" y="1"/>
                      <a:pt x="33" y="1"/>
                    </a:cubicBezTo>
                    <a:cubicBezTo>
                      <a:pt x="33" y="1"/>
                      <a:pt x="33" y="1"/>
                      <a:pt x="33" y="1"/>
                    </a:cubicBezTo>
                    <a:cubicBezTo>
                      <a:pt x="33" y="1"/>
                      <a:pt x="32" y="1"/>
                      <a:pt x="32" y="1"/>
                    </a:cubicBezTo>
                    <a:cubicBezTo>
                      <a:pt x="32" y="1"/>
                      <a:pt x="32" y="1"/>
                      <a:pt x="32" y="1"/>
                    </a:cubicBezTo>
                    <a:cubicBezTo>
                      <a:pt x="32" y="1"/>
                      <a:pt x="32" y="1"/>
                      <a:pt x="32" y="1"/>
                    </a:cubicBezTo>
                    <a:cubicBezTo>
                      <a:pt x="32" y="1"/>
                      <a:pt x="31" y="1"/>
                      <a:pt x="31" y="1"/>
                    </a:cubicBezTo>
                    <a:cubicBezTo>
                      <a:pt x="31" y="1"/>
                      <a:pt x="31" y="2"/>
                      <a:pt x="31" y="2"/>
                    </a:cubicBezTo>
                    <a:cubicBezTo>
                      <a:pt x="30" y="2"/>
                      <a:pt x="30" y="2"/>
                      <a:pt x="30" y="2"/>
                    </a:cubicBezTo>
                    <a:cubicBezTo>
                      <a:pt x="30" y="2"/>
                      <a:pt x="29" y="2"/>
                      <a:pt x="29" y="2"/>
                    </a:cubicBezTo>
                    <a:cubicBezTo>
                      <a:pt x="29" y="2"/>
                      <a:pt x="28" y="2"/>
                      <a:pt x="28" y="2"/>
                    </a:cubicBezTo>
                    <a:cubicBezTo>
                      <a:pt x="28" y="2"/>
                      <a:pt x="27" y="2"/>
                      <a:pt x="27" y="2"/>
                    </a:cubicBezTo>
                    <a:cubicBezTo>
                      <a:pt x="26" y="2"/>
                      <a:pt x="26" y="2"/>
                      <a:pt x="26" y="2"/>
                    </a:cubicBezTo>
                    <a:cubicBezTo>
                      <a:pt x="25" y="2"/>
                      <a:pt x="25" y="2"/>
                      <a:pt x="25" y="2"/>
                    </a:cubicBezTo>
                    <a:cubicBezTo>
                      <a:pt x="24" y="2"/>
                      <a:pt x="24" y="2"/>
                      <a:pt x="24" y="2"/>
                    </a:cubicBezTo>
                    <a:cubicBezTo>
                      <a:pt x="23" y="1"/>
                      <a:pt x="23" y="1"/>
                      <a:pt x="23" y="1"/>
                    </a:cubicBezTo>
                    <a:cubicBezTo>
                      <a:pt x="23" y="1"/>
                      <a:pt x="22" y="1"/>
                      <a:pt x="22" y="1"/>
                    </a:cubicBezTo>
                    <a:cubicBezTo>
                      <a:pt x="22" y="1"/>
                      <a:pt x="22" y="1"/>
                      <a:pt x="22" y="1"/>
                    </a:cubicBezTo>
                    <a:cubicBezTo>
                      <a:pt x="21" y="1"/>
                      <a:pt x="21" y="1"/>
                      <a:pt x="21" y="1"/>
                    </a:cubicBezTo>
                    <a:cubicBezTo>
                      <a:pt x="21" y="1"/>
                      <a:pt x="21" y="1"/>
                      <a:pt x="20" y="1"/>
                    </a:cubicBezTo>
                    <a:cubicBezTo>
                      <a:pt x="20" y="1"/>
                      <a:pt x="20" y="1"/>
                      <a:pt x="20" y="1"/>
                    </a:cubicBezTo>
                    <a:cubicBezTo>
                      <a:pt x="20" y="1"/>
                      <a:pt x="19" y="1"/>
                      <a:pt x="19" y="1"/>
                    </a:cubicBezTo>
                    <a:cubicBezTo>
                      <a:pt x="19" y="1"/>
                      <a:pt x="19" y="1"/>
                      <a:pt x="18" y="1"/>
                    </a:cubicBezTo>
                    <a:cubicBezTo>
                      <a:pt x="18" y="1"/>
                      <a:pt x="17" y="1"/>
                      <a:pt x="17" y="1"/>
                    </a:cubicBezTo>
                    <a:cubicBezTo>
                      <a:pt x="17" y="1"/>
                      <a:pt x="16" y="1"/>
                      <a:pt x="16" y="1"/>
                    </a:cubicBezTo>
                    <a:cubicBezTo>
                      <a:pt x="15" y="1"/>
                      <a:pt x="15" y="1"/>
                      <a:pt x="14" y="1"/>
                    </a:cubicBezTo>
                    <a:cubicBezTo>
                      <a:pt x="14" y="1"/>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5" name="Freeform 169">
                <a:extLst>
                  <a:ext uri="{FF2B5EF4-FFF2-40B4-BE49-F238E27FC236}">
                    <a16:creationId xmlns:a16="http://schemas.microsoft.com/office/drawing/2014/main" id="{48C046ED-3BB3-4A4D-BA86-032A98EE569D}"/>
                  </a:ext>
                </a:extLst>
              </p:cNvPr>
              <p:cNvSpPr>
                <a:spLocks/>
              </p:cNvSpPr>
              <p:nvPr/>
            </p:nvSpPr>
            <p:spPr bwMode="auto">
              <a:xfrm>
                <a:off x="3780" y="777"/>
                <a:ext cx="38" cy="21"/>
              </a:xfrm>
              <a:custGeom>
                <a:avLst/>
                <a:gdLst>
                  <a:gd name="T0" fmla="*/ 19 w 36"/>
                  <a:gd name="T1" fmla="*/ 0 h 19"/>
                  <a:gd name="T2" fmla="*/ 17 w 36"/>
                  <a:gd name="T3" fmla="*/ 1 h 19"/>
                  <a:gd name="T4" fmla="*/ 14 w 36"/>
                  <a:gd name="T5" fmla="*/ 1 h 19"/>
                  <a:gd name="T6" fmla="*/ 12 w 36"/>
                  <a:gd name="T7" fmla="*/ 1 h 19"/>
                  <a:gd name="T8" fmla="*/ 11 w 36"/>
                  <a:gd name="T9" fmla="*/ 2 h 19"/>
                  <a:gd name="T10" fmla="*/ 10 w 36"/>
                  <a:gd name="T11" fmla="*/ 2 h 19"/>
                  <a:gd name="T12" fmla="*/ 10 w 36"/>
                  <a:gd name="T13" fmla="*/ 2 h 19"/>
                  <a:gd name="T14" fmla="*/ 6 w 36"/>
                  <a:gd name="T15" fmla="*/ 4 h 19"/>
                  <a:gd name="T16" fmla="*/ 5 w 36"/>
                  <a:gd name="T17" fmla="*/ 7 h 19"/>
                  <a:gd name="T18" fmla="*/ 3 w 36"/>
                  <a:gd name="T19" fmla="*/ 9 h 19"/>
                  <a:gd name="T20" fmla="*/ 0 w 36"/>
                  <a:gd name="T21" fmla="*/ 12 h 19"/>
                  <a:gd name="T22" fmla="*/ 0 w 36"/>
                  <a:gd name="T23" fmla="*/ 14 h 19"/>
                  <a:gd name="T24" fmla="*/ 0 w 36"/>
                  <a:gd name="T25" fmla="*/ 15 h 19"/>
                  <a:gd name="T26" fmla="*/ 0 w 36"/>
                  <a:gd name="T27" fmla="*/ 15 h 19"/>
                  <a:gd name="T28" fmla="*/ 1 w 36"/>
                  <a:gd name="T29" fmla="*/ 14 h 19"/>
                  <a:gd name="T30" fmla="*/ 3 w 36"/>
                  <a:gd name="T31" fmla="*/ 13 h 19"/>
                  <a:gd name="T32" fmla="*/ 5 w 36"/>
                  <a:gd name="T33" fmla="*/ 14 h 19"/>
                  <a:gd name="T34" fmla="*/ 5 w 36"/>
                  <a:gd name="T35" fmla="*/ 15 h 19"/>
                  <a:gd name="T36" fmla="*/ 6 w 36"/>
                  <a:gd name="T37" fmla="*/ 16 h 19"/>
                  <a:gd name="T38" fmla="*/ 6 w 36"/>
                  <a:gd name="T39" fmla="*/ 17 h 19"/>
                  <a:gd name="T40" fmla="*/ 6 w 36"/>
                  <a:gd name="T41" fmla="*/ 17 h 19"/>
                  <a:gd name="T42" fmla="*/ 6 w 36"/>
                  <a:gd name="T43" fmla="*/ 17 h 19"/>
                  <a:gd name="T44" fmla="*/ 6 w 36"/>
                  <a:gd name="T45" fmla="*/ 17 h 19"/>
                  <a:gd name="T46" fmla="*/ 7 w 36"/>
                  <a:gd name="T47" fmla="*/ 18 h 19"/>
                  <a:gd name="T48" fmla="*/ 8 w 36"/>
                  <a:gd name="T49" fmla="*/ 19 h 19"/>
                  <a:gd name="T50" fmla="*/ 11 w 36"/>
                  <a:gd name="T51" fmla="*/ 18 h 19"/>
                  <a:gd name="T52" fmla="*/ 13 w 36"/>
                  <a:gd name="T53" fmla="*/ 18 h 19"/>
                  <a:gd name="T54" fmla="*/ 13 w 36"/>
                  <a:gd name="T55" fmla="*/ 18 h 19"/>
                  <a:gd name="T56" fmla="*/ 13 w 36"/>
                  <a:gd name="T57" fmla="*/ 18 h 19"/>
                  <a:gd name="T58" fmla="*/ 13 w 36"/>
                  <a:gd name="T59" fmla="*/ 18 h 19"/>
                  <a:gd name="T60" fmla="*/ 13 w 36"/>
                  <a:gd name="T61" fmla="*/ 18 h 19"/>
                  <a:gd name="T62" fmla="*/ 15 w 36"/>
                  <a:gd name="T63" fmla="*/ 16 h 19"/>
                  <a:gd name="T64" fmla="*/ 17 w 36"/>
                  <a:gd name="T65" fmla="*/ 13 h 19"/>
                  <a:gd name="T66" fmla="*/ 18 w 36"/>
                  <a:gd name="T67" fmla="*/ 12 h 19"/>
                  <a:gd name="T68" fmla="*/ 19 w 36"/>
                  <a:gd name="T69" fmla="*/ 14 h 19"/>
                  <a:gd name="T70" fmla="*/ 21 w 36"/>
                  <a:gd name="T71" fmla="*/ 17 h 19"/>
                  <a:gd name="T72" fmla="*/ 23 w 36"/>
                  <a:gd name="T73" fmla="*/ 18 h 19"/>
                  <a:gd name="T74" fmla="*/ 23 w 36"/>
                  <a:gd name="T75" fmla="*/ 18 h 19"/>
                  <a:gd name="T76" fmla="*/ 24 w 36"/>
                  <a:gd name="T77" fmla="*/ 17 h 19"/>
                  <a:gd name="T78" fmla="*/ 25 w 36"/>
                  <a:gd name="T79" fmla="*/ 14 h 19"/>
                  <a:gd name="T80" fmla="*/ 27 w 36"/>
                  <a:gd name="T81" fmla="*/ 13 h 19"/>
                  <a:gd name="T82" fmla="*/ 28 w 36"/>
                  <a:gd name="T83" fmla="*/ 13 h 19"/>
                  <a:gd name="T84" fmla="*/ 29 w 36"/>
                  <a:gd name="T85" fmla="*/ 14 h 19"/>
                  <a:gd name="T86" fmla="*/ 31 w 36"/>
                  <a:gd name="T87" fmla="*/ 13 h 19"/>
                  <a:gd name="T88" fmla="*/ 31 w 36"/>
                  <a:gd name="T89" fmla="*/ 12 h 19"/>
                  <a:gd name="T90" fmla="*/ 32 w 36"/>
                  <a:gd name="T91" fmla="*/ 11 h 19"/>
                  <a:gd name="T92" fmla="*/ 34 w 36"/>
                  <a:gd name="T93" fmla="*/ 11 h 19"/>
                  <a:gd name="T94" fmla="*/ 35 w 36"/>
                  <a:gd name="T95" fmla="*/ 10 h 19"/>
                  <a:gd name="T96" fmla="*/ 35 w 36"/>
                  <a:gd name="T97" fmla="*/ 8 h 19"/>
                  <a:gd name="T98" fmla="*/ 34 w 36"/>
                  <a:gd name="T99" fmla="*/ 8 h 19"/>
                  <a:gd name="T100" fmla="*/ 33 w 36"/>
                  <a:gd name="T101" fmla="*/ 8 h 19"/>
                  <a:gd name="T102" fmla="*/ 32 w 36"/>
                  <a:gd name="T103" fmla="*/ 8 h 19"/>
                  <a:gd name="T104" fmla="*/ 31 w 36"/>
                  <a:gd name="T105" fmla="*/ 8 h 19"/>
                  <a:gd name="T106" fmla="*/ 29 w 36"/>
                  <a:gd name="T107" fmla="*/ 7 h 19"/>
                  <a:gd name="T108" fmla="*/ 28 w 36"/>
                  <a:gd name="T109" fmla="*/ 6 h 19"/>
                  <a:gd name="T110" fmla="*/ 28 w 36"/>
                  <a:gd name="T111" fmla="*/ 5 h 19"/>
                  <a:gd name="T112" fmla="*/ 28 w 36"/>
                  <a:gd name="T113" fmla="*/ 3 h 19"/>
                  <a:gd name="T114" fmla="*/ 26 w 36"/>
                  <a:gd name="T115" fmla="*/ 2 h 19"/>
                  <a:gd name="T116" fmla="*/ 24 w 36"/>
                  <a:gd name="T117" fmla="*/ 1 h 19"/>
                  <a:gd name="T118" fmla="*/ 23 w 36"/>
                  <a:gd name="T119" fmla="*/ 0 h 19"/>
                  <a:gd name="T120" fmla="*/ 21 w 36"/>
                  <a:gd name="T1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19">
                    <a:moveTo>
                      <a:pt x="21" y="0"/>
                    </a:moveTo>
                    <a:cubicBezTo>
                      <a:pt x="20" y="0"/>
                      <a:pt x="20" y="0"/>
                      <a:pt x="20" y="0"/>
                    </a:cubicBezTo>
                    <a:cubicBezTo>
                      <a:pt x="20" y="0"/>
                      <a:pt x="20" y="0"/>
                      <a:pt x="19" y="0"/>
                    </a:cubicBezTo>
                    <a:cubicBezTo>
                      <a:pt x="19" y="0"/>
                      <a:pt x="19" y="0"/>
                      <a:pt x="19" y="1"/>
                    </a:cubicBezTo>
                    <a:cubicBezTo>
                      <a:pt x="19" y="1"/>
                      <a:pt x="18" y="1"/>
                      <a:pt x="18" y="1"/>
                    </a:cubicBezTo>
                    <a:cubicBezTo>
                      <a:pt x="18" y="1"/>
                      <a:pt x="18" y="1"/>
                      <a:pt x="17" y="1"/>
                    </a:cubicBezTo>
                    <a:cubicBezTo>
                      <a:pt x="17" y="1"/>
                      <a:pt x="17" y="1"/>
                      <a:pt x="17" y="1"/>
                    </a:cubicBezTo>
                    <a:cubicBezTo>
                      <a:pt x="16" y="1"/>
                      <a:pt x="16" y="1"/>
                      <a:pt x="16" y="1"/>
                    </a:cubicBezTo>
                    <a:cubicBezTo>
                      <a:pt x="15" y="1"/>
                      <a:pt x="15" y="1"/>
                      <a:pt x="14" y="1"/>
                    </a:cubicBezTo>
                    <a:cubicBezTo>
                      <a:pt x="14" y="1"/>
                      <a:pt x="14" y="1"/>
                      <a:pt x="14" y="1"/>
                    </a:cubicBezTo>
                    <a:cubicBezTo>
                      <a:pt x="13" y="1"/>
                      <a:pt x="13" y="1"/>
                      <a:pt x="13" y="1"/>
                    </a:cubicBezTo>
                    <a:cubicBezTo>
                      <a:pt x="13" y="1"/>
                      <a:pt x="12" y="1"/>
                      <a:pt x="12" y="1"/>
                    </a:cubicBezTo>
                    <a:cubicBezTo>
                      <a:pt x="12" y="1"/>
                      <a:pt x="11" y="1"/>
                      <a:pt x="11" y="1"/>
                    </a:cubicBezTo>
                    <a:cubicBezTo>
                      <a:pt x="11" y="1"/>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3"/>
                    </a:cubicBezTo>
                    <a:cubicBezTo>
                      <a:pt x="8" y="3"/>
                      <a:pt x="8" y="3"/>
                      <a:pt x="7" y="3"/>
                    </a:cubicBezTo>
                    <a:cubicBezTo>
                      <a:pt x="7" y="4"/>
                      <a:pt x="7" y="4"/>
                      <a:pt x="6" y="4"/>
                    </a:cubicBezTo>
                    <a:cubicBezTo>
                      <a:pt x="6" y="5"/>
                      <a:pt x="6" y="5"/>
                      <a:pt x="6" y="5"/>
                    </a:cubicBezTo>
                    <a:cubicBezTo>
                      <a:pt x="6" y="6"/>
                      <a:pt x="6" y="6"/>
                      <a:pt x="6" y="6"/>
                    </a:cubicBezTo>
                    <a:cubicBezTo>
                      <a:pt x="5" y="6"/>
                      <a:pt x="5" y="7"/>
                      <a:pt x="5" y="7"/>
                    </a:cubicBezTo>
                    <a:cubicBezTo>
                      <a:pt x="5" y="7"/>
                      <a:pt x="5" y="7"/>
                      <a:pt x="4" y="7"/>
                    </a:cubicBezTo>
                    <a:cubicBezTo>
                      <a:pt x="4" y="8"/>
                      <a:pt x="4" y="8"/>
                      <a:pt x="4" y="8"/>
                    </a:cubicBezTo>
                    <a:cubicBezTo>
                      <a:pt x="3" y="8"/>
                      <a:pt x="3" y="9"/>
                      <a:pt x="3" y="9"/>
                    </a:cubicBezTo>
                    <a:cubicBezTo>
                      <a:pt x="2" y="9"/>
                      <a:pt x="2" y="10"/>
                      <a:pt x="2" y="10"/>
                    </a:cubicBezTo>
                    <a:cubicBezTo>
                      <a:pt x="2" y="10"/>
                      <a:pt x="1" y="11"/>
                      <a:pt x="1" y="11"/>
                    </a:cubicBezTo>
                    <a:cubicBezTo>
                      <a:pt x="1" y="11"/>
                      <a:pt x="1" y="12"/>
                      <a:pt x="0" y="12"/>
                    </a:cubicBezTo>
                    <a:cubicBezTo>
                      <a:pt x="0" y="12"/>
                      <a:pt x="0" y="13"/>
                      <a:pt x="0" y="13"/>
                    </a:cubicBezTo>
                    <a:cubicBezTo>
                      <a:pt x="0" y="13"/>
                      <a:pt x="0" y="13"/>
                      <a:pt x="0" y="14"/>
                    </a:cubicBezTo>
                    <a:cubicBezTo>
                      <a:pt x="0" y="14"/>
                      <a:pt x="0" y="14"/>
                      <a:pt x="0" y="14"/>
                    </a:cubicBezTo>
                    <a:cubicBezTo>
                      <a:pt x="0" y="14"/>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1" y="15"/>
                      <a:pt x="1" y="14"/>
                    </a:cubicBezTo>
                    <a:cubicBezTo>
                      <a:pt x="1" y="14"/>
                      <a:pt x="1" y="14"/>
                      <a:pt x="1" y="14"/>
                    </a:cubicBezTo>
                    <a:cubicBezTo>
                      <a:pt x="1" y="14"/>
                      <a:pt x="2" y="13"/>
                      <a:pt x="2" y="13"/>
                    </a:cubicBezTo>
                    <a:cubicBezTo>
                      <a:pt x="2" y="13"/>
                      <a:pt x="2" y="13"/>
                      <a:pt x="3" y="13"/>
                    </a:cubicBezTo>
                    <a:cubicBezTo>
                      <a:pt x="3" y="13"/>
                      <a:pt x="3" y="13"/>
                      <a:pt x="3" y="13"/>
                    </a:cubicBezTo>
                    <a:cubicBezTo>
                      <a:pt x="4" y="13"/>
                      <a:pt x="4" y="13"/>
                      <a:pt x="4" y="13"/>
                    </a:cubicBezTo>
                    <a:cubicBezTo>
                      <a:pt x="4" y="13"/>
                      <a:pt x="5" y="13"/>
                      <a:pt x="5" y="14"/>
                    </a:cubicBezTo>
                    <a:cubicBezTo>
                      <a:pt x="5" y="14"/>
                      <a:pt x="5" y="14"/>
                      <a:pt x="5" y="14"/>
                    </a:cubicBezTo>
                    <a:cubicBezTo>
                      <a:pt x="5" y="14"/>
                      <a:pt x="5" y="15"/>
                      <a:pt x="5" y="15"/>
                    </a:cubicBezTo>
                    <a:cubicBezTo>
                      <a:pt x="5" y="15"/>
                      <a:pt x="5" y="15"/>
                      <a:pt x="5" y="15"/>
                    </a:cubicBezTo>
                    <a:cubicBezTo>
                      <a:pt x="5" y="15"/>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8"/>
                    </a:cubicBezTo>
                    <a:cubicBezTo>
                      <a:pt x="7" y="18"/>
                      <a:pt x="7" y="18"/>
                      <a:pt x="7" y="18"/>
                    </a:cubicBezTo>
                    <a:cubicBezTo>
                      <a:pt x="7" y="18"/>
                      <a:pt x="7" y="18"/>
                      <a:pt x="7" y="19"/>
                    </a:cubicBezTo>
                    <a:cubicBezTo>
                      <a:pt x="7" y="19"/>
                      <a:pt x="7" y="19"/>
                      <a:pt x="8" y="19"/>
                    </a:cubicBezTo>
                    <a:cubicBezTo>
                      <a:pt x="8" y="19"/>
                      <a:pt x="8" y="19"/>
                      <a:pt x="8" y="19"/>
                    </a:cubicBezTo>
                    <a:cubicBezTo>
                      <a:pt x="9" y="18"/>
                      <a:pt x="9" y="18"/>
                      <a:pt x="9" y="18"/>
                    </a:cubicBezTo>
                    <a:cubicBezTo>
                      <a:pt x="9" y="18"/>
                      <a:pt x="10" y="18"/>
                      <a:pt x="10" y="18"/>
                    </a:cubicBezTo>
                    <a:cubicBezTo>
                      <a:pt x="10" y="18"/>
                      <a:pt x="10" y="18"/>
                      <a:pt x="11" y="18"/>
                    </a:cubicBezTo>
                    <a:cubicBezTo>
                      <a:pt x="11" y="18"/>
                      <a:pt x="11" y="18"/>
                      <a:pt x="11"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8"/>
                      <a:pt x="15" y="17"/>
                      <a:pt x="15" y="17"/>
                    </a:cubicBezTo>
                    <a:cubicBezTo>
                      <a:pt x="15" y="16"/>
                      <a:pt x="15" y="16"/>
                      <a:pt x="15" y="16"/>
                    </a:cubicBezTo>
                    <a:cubicBezTo>
                      <a:pt x="16" y="15"/>
                      <a:pt x="16" y="15"/>
                      <a:pt x="16" y="14"/>
                    </a:cubicBezTo>
                    <a:cubicBezTo>
                      <a:pt x="16" y="14"/>
                      <a:pt x="16" y="14"/>
                      <a:pt x="16" y="14"/>
                    </a:cubicBezTo>
                    <a:cubicBezTo>
                      <a:pt x="17" y="13"/>
                      <a:pt x="17" y="13"/>
                      <a:pt x="17" y="13"/>
                    </a:cubicBezTo>
                    <a:cubicBezTo>
                      <a:pt x="17" y="13"/>
                      <a:pt x="17" y="13"/>
                      <a:pt x="17" y="13"/>
                    </a:cubicBezTo>
                    <a:cubicBezTo>
                      <a:pt x="17" y="13"/>
                      <a:pt x="17" y="12"/>
                      <a:pt x="17" y="12"/>
                    </a:cubicBezTo>
                    <a:cubicBezTo>
                      <a:pt x="18" y="12"/>
                      <a:pt x="18" y="12"/>
                      <a:pt x="18" y="12"/>
                    </a:cubicBezTo>
                    <a:cubicBezTo>
                      <a:pt x="18" y="12"/>
                      <a:pt x="18" y="12"/>
                      <a:pt x="18" y="12"/>
                    </a:cubicBezTo>
                    <a:cubicBezTo>
                      <a:pt x="18" y="13"/>
                      <a:pt x="19" y="13"/>
                      <a:pt x="19" y="13"/>
                    </a:cubicBezTo>
                    <a:cubicBezTo>
                      <a:pt x="19" y="13"/>
                      <a:pt x="19" y="13"/>
                      <a:pt x="19" y="14"/>
                    </a:cubicBezTo>
                    <a:cubicBezTo>
                      <a:pt x="20" y="14"/>
                      <a:pt x="20" y="14"/>
                      <a:pt x="20" y="15"/>
                    </a:cubicBezTo>
                    <a:cubicBezTo>
                      <a:pt x="20" y="15"/>
                      <a:pt x="20" y="15"/>
                      <a:pt x="21" y="16"/>
                    </a:cubicBezTo>
                    <a:cubicBezTo>
                      <a:pt x="21" y="16"/>
                      <a:pt x="21" y="16"/>
                      <a:pt x="21" y="17"/>
                    </a:cubicBezTo>
                    <a:cubicBezTo>
                      <a:pt x="22" y="17"/>
                      <a:pt x="22" y="17"/>
                      <a:pt x="22" y="17"/>
                    </a:cubicBezTo>
                    <a:cubicBezTo>
                      <a:pt x="22" y="18"/>
                      <a:pt x="22"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4" y="18"/>
                    </a:cubicBezTo>
                    <a:cubicBezTo>
                      <a:pt x="24" y="18"/>
                      <a:pt x="24" y="18"/>
                      <a:pt x="24" y="18"/>
                    </a:cubicBezTo>
                    <a:cubicBezTo>
                      <a:pt x="24" y="17"/>
                      <a:pt x="24" y="17"/>
                      <a:pt x="24" y="17"/>
                    </a:cubicBezTo>
                    <a:cubicBezTo>
                      <a:pt x="24" y="16"/>
                      <a:pt x="24" y="16"/>
                      <a:pt x="24" y="16"/>
                    </a:cubicBezTo>
                    <a:cubicBezTo>
                      <a:pt x="24" y="15"/>
                      <a:pt x="24" y="15"/>
                      <a:pt x="24" y="15"/>
                    </a:cubicBezTo>
                    <a:cubicBezTo>
                      <a:pt x="24" y="14"/>
                      <a:pt x="25" y="14"/>
                      <a:pt x="25" y="14"/>
                    </a:cubicBezTo>
                    <a:cubicBezTo>
                      <a:pt x="25" y="14"/>
                      <a:pt x="26" y="13"/>
                      <a:pt x="26" y="13"/>
                    </a:cubicBezTo>
                    <a:cubicBezTo>
                      <a:pt x="26" y="13"/>
                      <a:pt x="27" y="13"/>
                      <a:pt x="27" y="13"/>
                    </a:cubicBezTo>
                    <a:cubicBezTo>
                      <a:pt x="27" y="13"/>
                      <a:pt x="27" y="13"/>
                      <a:pt x="27" y="13"/>
                    </a:cubicBezTo>
                    <a:cubicBezTo>
                      <a:pt x="27" y="13"/>
                      <a:pt x="27" y="13"/>
                      <a:pt x="27" y="13"/>
                    </a:cubicBezTo>
                    <a:cubicBezTo>
                      <a:pt x="27" y="13"/>
                      <a:pt x="27" y="13"/>
                      <a:pt x="27" y="13"/>
                    </a:cubicBezTo>
                    <a:cubicBezTo>
                      <a:pt x="27" y="13"/>
                      <a:pt x="28" y="13"/>
                      <a:pt x="28" y="13"/>
                    </a:cubicBezTo>
                    <a:cubicBezTo>
                      <a:pt x="28" y="13"/>
                      <a:pt x="28" y="13"/>
                      <a:pt x="28" y="13"/>
                    </a:cubicBezTo>
                    <a:cubicBezTo>
                      <a:pt x="28" y="13"/>
                      <a:pt x="28" y="13"/>
                      <a:pt x="28" y="13"/>
                    </a:cubicBezTo>
                    <a:cubicBezTo>
                      <a:pt x="29" y="14"/>
                      <a:pt x="29" y="14"/>
                      <a:pt x="29" y="14"/>
                    </a:cubicBezTo>
                    <a:cubicBezTo>
                      <a:pt x="29" y="14"/>
                      <a:pt x="29" y="14"/>
                      <a:pt x="30" y="14"/>
                    </a:cubicBezTo>
                    <a:cubicBezTo>
                      <a:pt x="30" y="14"/>
                      <a:pt x="30" y="14"/>
                      <a:pt x="30" y="13"/>
                    </a:cubicBezTo>
                    <a:cubicBezTo>
                      <a:pt x="31" y="13"/>
                      <a:pt x="31" y="13"/>
                      <a:pt x="31" y="13"/>
                    </a:cubicBezTo>
                    <a:cubicBezTo>
                      <a:pt x="31" y="13"/>
                      <a:pt x="31" y="13"/>
                      <a:pt x="31" y="13"/>
                    </a:cubicBezTo>
                    <a:cubicBezTo>
                      <a:pt x="31" y="13"/>
                      <a:pt x="31" y="13"/>
                      <a:pt x="31" y="13"/>
                    </a:cubicBezTo>
                    <a:cubicBezTo>
                      <a:pt x="31" y="13"/>
                      <a:pt x="31" y="12"/>
                      <a:pt x="31" y="12"/>
                    </a:cubicBezTo>
                    <a:cubicBezTo>
                      <a:pt x="31" y="12"/>
                      <a:pt x="31" y="12"/>
                      <a:pt x="31" y="12"/>
                    </a:cubicBezTo>
                    <a:cubicBezTo>
                      <a:pt x="31" y="12"/>
                      <a:pt x="32" y="11"/>
                      <a:pt x="32" y="11"/>
                    </a:cubicBezTo>
                    <a:cubicBezTo>
                      <a:pt x="32" y="11"/>
                      <a:pt x="32" y="11"/>
                      <a:pt x="32" y="11"/>
                    </a:cubicBezTo>
                    <a:cubicBezTo>
                      <a:pt x="33" y="11"/>
                      <a:pt x="33" y="11"/>
                      <a:pt x="33" y="11"/>
                    </a:cubicBezTo>
                    <a:cubicBezTo>
                      <a:pt x="34" y="11"/>
                      <a:pt x="34" y="11"/>
                      <a:pt x="34" y="11"/>
                    </a:cubicBezTo>
                    <a:cubicBezTo>
                      <a:pt x="34" y="11"/>
                      <a:pt x="34" y="11"/>
                      <a:pt x="34" y="11"/>
                    </a:cubicBezTo>
                    <a:cubicBezTo>
                      <a:pt x="34" y="11"/>
                      <a:pt x="34" y="11"/>
                      <a:pt x="34" y="11"/>
                    </a:cubicBezTo>
                    <a:cubicBezTo>
                      <a:pt x="34" y="11"/>
                      <a:pt x="35" y="11"/>
                      <a:pt x="35" y="10"/>
                    </a:cubicBezTo>
                    <a:cubicBezTo>
                      <a:pt x="35" y="10"/>
                      <a:pt x="35" y="10"/>
                      <a:pt x="35" y="10"/>
                    </a:cubicBezTo>
                    <a:cubicBezTo>
                      <a:pt x="35" y="10"/>
                      <a:pt x="35" y="10"/>
                      <a:pt x="35" y="10"/>
                    </a:cubicBezTo>
                    <a:cubicBezTo>
                      <a:pt x="36" y="9"/>
                      <a:pt x="36" y="9"/>
                      <a:pt x="36" y="9"/>
                    </a:cubicBezTo>
                    <a:cubicBezTo>
                      <a:pt x="36" y="8"/>
                      <a:pt x="36" y="8"/>
                      <a:pt x="35" y="8"/>
                    </a:cubicBezTo>
                    <a:cubicBezTo>
                      <a:pt x="35" y="8"/>
                      <a:pt x="35" y="8"/>
                      <a:pt x="35" y="8"/>
                    </a:cubicBezTo>
                    <a:cubicBezTo>
                      <a:pt x="35" y="8"/>
                      <a:pt x="35" y="8"/>
                      <a:pt x="34" y="8"/>
                    </a:cubicBezTo>
                    <a:cubicBezTo>
                      <a:pt x="34" y="8"/>
                      <a:pt x="34" y="8"/>
                      <a:pt x="34" y="8"/>
                    </a:cubicBezTo>
                    <a:cubicBezTo>
                      <a:pt x="34" y="8"/>
                      <a:pt x="34" y="8"/>
                      <a:pt x="34" y="8"/>
                    </a:cubicBezTo>
                    <a:cubicBezTo>
                      <a:pt x="34" y="8"/>
                      <a:pt x="33" y="8"/>
                      <a:pt x="33" y="8"/>
                    </a:cubicBezTo>
                    <a:cubicBezTo>
                      <a:pt x="33" y="8"/>
                      <a:pt x="33" y="8"/>
                      <a:pt x="33" y="8"/>
                    </a:cubicBezTo>
                    <a:cubicBezTo>
                      <a:pt x="33" y="8"/>
                      <a:pt x="33" y="8"/>
                      <a:pt x="33" y="8"/>
                    </a:cubicBezTo>
                    <a:cubicBezTo>
                      <a:pt x="33" y="8"/>
                      <a:pt x="33" y="8"/>
                      <a:pt x="33" y="8"/>
                    </a:cubicBezTo>
                    <a:cubicBezTo>
                      <a:pt x="33" y="8"/>
                      <a:pt x="32" y="8"/>
                      <a:pt x="32" y="8"/>
                    </a:cubicBezTo>
                    <a:cubicBezTo>
                      <a:pt x="32" y="8"/>
                      <a:pt x="32" y="8"/>
                      <a:pt x="32" y="9"/>
                    </a:cubicBezTo>
                    <a:cubicBezTo>
                      <a:pt x="32" y="9"/>
                      <a:pt x="32" y="9"/>
                      <a:pt x="32" y="9"/>
                    </a:cubicBezTo>
                    <a:cubicBezTo>
                      <a:pt x="32" y="9"/>
                      <a:pt x="31" y="8"/>
                      <a:pt x="31" y="8"/>
                    </a:cubicBezTo>
                    <a:cubicBezTo>
                      <a:pt x="31" y="8"/>
                      <a:pt x="31" y="8"/>
                      <a:pt x="31" y="8"/>
                    </a:cubicBezTo>
                    <a:cubicBezTo>
                      <a:pt x="30" y="8"/>
                      <a:pt x="30" y="8"/>
                      <a:pt x="30" y="8"/>
                    </a:cubicBezTo>
                    <a:cubicBezTo>
                      <a:pt x="30" y="8"/>
                      <a:pt x="29" y="8"/>
                      <a:pt x="29" y="7"/>
                    </a:cubicBezTo>
                    <a:cubicBezTo>
                      <a:pt x="29" y="7"/>
                      <a:pt x="29" y="7"/>
                      <a:pt x="29" y="7"/>
                    </a:cubicBezTo>
                    <a:cubicBezTo>
                      <a:pt x="29" y="7"/>
                      <a:pt x="29" y="7"/>
                      <a:pt x="28" y="7"/>
                    </a:cubicBezTo>
                    <a:cubicBezTo>
                      <a:pt x="28" y="7"/>
                      <a:pt x="28" y="6"/>
                      <a:pt x="28" y="6"/>
                    </a:cubicBezTo>
                    <a:cubicBezTo>
                      <a:pt x="28" y="6"/>
                      <a:pt x="28" y="6"/>
                      <a:pt x="28" y="6"/>
                    </a:cubicBezTo>
                    <a:cubicBezTo>
                      <a:pt x="28" y="5"/>
                      <a:pt x="28" y="5"/>
                      <a:pt x="28" y="5"/>
                    </a:cubicBezTo>
                    <a:cubicBezTo>
                      <a:pt x="28" y="5"/>
                      <a:pt x="28" y="5"/>
                      <a:pt x="28" y="5"/>
                    </a:cubicBezTo>
                    <a:cubicBezTo>
                      <a:pt x="28" y="4"/>
                      <a:pt x="28" y="4"/>
                      <a:pt x="28" y="4"/>
                    </a:cubicBezTo>
                    <a:cubicBezTo>
                      <a:pt x="28" y="4"/>
                      <a:pt x="28" y="3"/>
                      <a:pt x="28" y="3"/>
                    </a:cubicBezTo>
                    <a:cubicBezTo>
                      <a:pt x="28" y="3"/>
                      <a:pt x="28" y="3"/>
                      <a:pt x="28" y="3"/>
                    </a:cubicBezTo>
                    <a:cubicBezTo>
                      <a:pt x="28" y="2"/>
                      <a:pt x="27" y="2"/>
                      <a:pt x="27" y="2"/>
                    </a:cubicBezTo>
                    <a:cubicBezTo>
                      <a:pt x="27" y="2"/>
                      <a:pt x="27" y="2"/>
                      <a:pt x="26" y="2"/>
                    </a:cubicBezTo>
                    <a:cubicBezTo>
                      <a:pt x="26" y="2"/>
                      <a:pt x="26" y="2"/>
                      <a:pt x="26" y="2"/>
                    </a:cubicBezTo>
                    <a:cubicBezTo>
                      <a:pt x="26" y="1"/>
                      <a:pt x="25" y="1"/>
                      <a:pt x="25" y="1"/>
                    </a:cubicBezTo>
                    <a:cubicBezTo>
                      <a:pt x="25" y="1"/>
                      <a:pt x="25" y="1"/>
                      <a:pt x="25" y="1"/>
                    </a:cubicBezTo>
                    <a:cubicBezTo>
                      <a:pt x="24" y="1"/>
                      <a:pt x="24" y="1"/>
                      <a:pt x="24" y="1"/>
                    </a:cubicBezTo>
                    <a:cubicBezTo>
                      <a:pt x="24" y="1"/>
                      <a:pt x="24" y="1"/>
                      <a:pt x="24" y="1"/>
                    </a:cubicBezTo>
                    <a:cubicBezTo>
                      <a:pt x="24" y="1"/>
                      <a:pt x="24" y="1"/>
                      <a:pt x="23" y="1"/>
                    </a:cubicBezTo>
                    <a:cubicBezTo>
                      <a:pt x="23" y="1"/>
                      <a:pt x="23" y="0"/>
                      <a:pt x="23" y="0"/>
                    </a:cubicBezTo>
                    <a:cubicBezTo>
                      <a:pt x="22" y="0"/>
                      <a:pt x="22" y="0"/>
                      <a:pt x="22" y="0"/>
                    </a:cubicBezTo>
                    <a:cubicBezTo>
                      <a:pt x="22" y="0"/>
                      <a:pt x="21"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6" name="Freeform 170">
                <a:extLst>
                  <a:ext uri="{FF2B5EF4-FFF2-40B4-BE49-F238E27FC236}">
                    <a16:creationId xmlns:a16="http://schemas.microsoft.com/office/drawing/2014/main" id="{D7CBFBF1-47FA-9844-8360-3AEBEFC03372}"/>
                  </a:ext>
                </a:extLst>
              </p:cNvPr>
              <p:cNvSpPr>
                <a:spLocks noEditPoints="1"/>
              </p:cNvSpPr>
              <p:nvPr/>
            </p:nvSpPr>
            <p:spPr bwMode="auto">
              <a:xfrm>
                <a:off x="3780" y="777"/>
                <a:ext cx="40" cy="21"/>
              </a:xfrm>
              <a:custGeom>
                <a:avLst/>
                <a:gdLst>
                  <a:gd name="T0" fmla="*/ 13 w 38"/>
                  <a:gd name="T1" fmla="*/ 18 h 19"/>
                  <a:gd name="T2" fmla="*/ 13 w 38"/>
                  <a:gd name="T3" fmla="*/ 18 h 19"/>
                  <a:gd name="T4" fmla="*/ 13 w 38"/>
                  <a:gd name="T5" fmla="*/ 18 h 19"/>
                  <a:gd name="T6" fmla="*/ 13 w 38"/>
                  <a:gd name="T7" fmla="*/ 18 h 19"/>
                  <a:gd name="T8" fmla="*/ 7 w 38"/>
                  <a:gd name="T9" fmla="*/ 17 h 19"/>
                  <a:gd name="T10" fmla="*/ 8 w 38"/>
                  <a:gd name="T11" fmla="*/ 19 h 19"/>
                  <a:gd name="T12" fmla="*/ 9 w 38"/>
                  <a:gd name="T13" fmla="*/ 18 h 19"/>
                  <a:gd name="T14" fmla="*/ 7 w 38"/>
                  <a:gd name="T15" fmla="*/ 18 h 19"/>
                  <a:gd name="T16" fmla="*/ 6 w 38"/>
                  <a:gd name="T17" fmla="*/ 17 h 19"/>
                  <a:gd name="T18" fmla="*/ 6 w 38"/>
                  <a:gd name="T19" fmla="*/ 17 h 19"/>
                  <a:gd name="T20" fmla="*/ 6 w 38"/>
                  <a:gd name="T21" fmla="*/ 17 h 19"/>
                  <a:gd name="T22" fmla="*/ 10 w 38"/>
                  <a:gd name="T23" fmla="*/ 2 h 19"/>
                  <a:gd name="T24" fmla="*/ 6 w 38"/>
                  <a:gd name="T25" fmla="*/ 4 h 19"/>
                  <a:gd name="T26" fmla="*/ 4 w 38"/>
                  <a:gd name="T27" fmla="*/ 7 h 19"/>
                  <a:gd name="T28" fmla="*/ 1 w 38"/>
                  <a:gd name="T29" fmla="*/ 11 h 19"/>
                  <a:gd name="T30" fmla="*/ 0 w 38"/>
                  <a:gd name="T31" fmla="*/ 14 h 19"/>
                  <a:gd name="T32" fmla="*/ 0 w 38"/>
                  <a:gd name="T33" fmla="*/ 13 h 19"/>
                  <a:gd name="T34" fmla="*/ 3 w 38"/>
                  <a:gd name="T35" fmla="*/ 9 h 19"/>
                  <a:gd name="T36" fmla="*/ 6 w 38"/>
                  <a:gd name="T37" fmla="*/ 6 h 19"/>
                  <a:gd name="T38" fmla="*/ 9 w 38"/>
                  <a:gd name="T39" fmla="*/ 3 h 19"/>
                  <a:gd name="T40" fmla="*/ 10 w 38"/>
                  <a:gd name="T41" fmla="*/ 2 h 19"/>
                  <a:gd name="T42" fmla="*/ 26 w 38"/>
                  <a:gd name="T43" fmla="*/ 2 h 19"/>
                  <a:gd name="T44" fmla="*/ 28 w 38"/>
                  <a:gd name="T45" fmla="*/ 4 h 19"/>
                  <a:gd name="T46" fmla="*/ 28 w 38"/>
                  <a:gd name="T47" fmla="*/ 6 h 19"/>
                  <a:gd name="T48" fmla="*/ 30 w 38"/>
                  <a:gd name="T49" fmla="*/ 8 h 19"/>
                  <a:gd name="T50" fmla="*/ 32 w 38"/>
                  <a:gd name="T51" fmla="*/ 9 h 19"/>
                  <a:gd name="T52" fmla="*/ 33 w 38"/>
                  <a:gd name="T53" fmla="*/ 8 h 19"/>
                  <a:gd name="T54" fmla="*/ 34 w 38"/>
                  <a:gd name="T55" fmla="*/ 8 h 19"/>
                  <a:gd name="T56" fmla="*/ 37 w 38"/>
                  <a:gd name="T57" fmla="*/ 8 h 19"/>
                  <a:gd name="T58" fmla="*/ 37 w 38"/>
                  <a:gd name="T59" fmla="*/ 8 h 19"/>
                  <a:gd name="T60" fmla="*/ 37 w 38"/>
                  <a:gd name="T61" fmla="*/ 8 h 19"/>
                  <a:gd name="T62" fmla="*/ 37 w 38"/>
                  <a:gd name="T63" fmla="*/ 8 h 19"/>
                  <a:gd name="T64" fmla="*/ 35 w 38"/>
                  <a:gd name="T65" fmla="*/ 7 h 19"/>
                  <a:gd name="T66" fmla="*/ 33 w 38"/>
                  <a:gd name="T67" fmla="*/ 7 h 19"/>
                  <a:gd name="T68" fmla="*/ 31 w 38"/>
                  <a:gd name="T69" fmla="*/ 7 h 19"/>
                  <a:gd name="T70" fmla="*/ 29 w 38"/>
                  <a:gd name="T71" fmla="*/ 5 h 19"/>
                  <a:gd name="T72" fmla="*/ 29 w 38"/>
                  <a:gd name="T73" fmla="*/ 5 h 19"/>
                  <a:gd name="T74" fmla="*/ 29 w 38"/>
                  <a:gd name="T75" fmla="*/ 2 h 19"/>
                  <a:gd name="T76" fmla="*/ 26 w 38"/>
                  <a:gd name="T77" fmla="*/ 2 h 19"/>
                  <a:gd name="T78" fmla="*/ 20 w 38"/>
                  <a:gd name="T79" fmla="*/ 0 h 19"/>
                  <a:gd name="T80" fmla="*/ 17 w 38"/>
                  <a:gd name="T81" fmla="*/ 1 h 19"/>
                  <a:gd name="T82" fmla="*/ 14 w 38"/>
                  <a:gd name="T83" fmla="*/ 1 h 19"/>
                  <a:gd name="T84" fmla="*/ 11 w 38"/>
                  <a:gd name="T85" fmla="*/ 1 h 19"/>
                  <a:gd name="T86" fmla="*/ 14 w 38"/>
                  <a:gd name="T87" fmla="*/ 1 h 19"/>
                  <a:gd name="T88" fmla="*/ 18 w 38"/>
                  <a:gd name="T89" fmla="*/ 1 h 19"/>
                  <a:gd name="T90" fmla="*/ 21 w 38"/>
                  <a:gd name="T91" fmla="*/ 0 h 19"/>
                  <a:gd name="T92" fmla="*/ 23 w 38"/>
                  <a:gd name="T93" fmla="*/ 1 h 19"/>
                  <a:gd name="T94" fmla="*/ 21 w 38"/>
                  <a:gd name="T9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9">
                    <a:moveTo>
                      <a:pt x="13" y="18"/>
                    </a:move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moveTo>
                      <a:pt x="13" y="18"/>
                    </a:move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moveTo>
                      <a:pt x="6" y="17"/>
                    </a:moveTo>
                    <a:cubicBezTo>
                      <a:pt x="7" y="17"/>
                      <a:pt x="7" y="17"/>
                      <a:pt x="7" y="17"/>
                    </a:cubicBezTo>
                    <a:cubicBezTo>
                      <a:pt x="7" y="17"/>
                      <a:pt x="7" y="17"/>
                      <a:pt x="7" y="18"/>
                    </a:cubicBezTo>
                    <a:cubicBezTo>
                      <a:pt x="7" y="18"/>
                      <a:pt x="7" y="18"/>
                      <a:pt x="7" y="18"/>
                    </a:cubicBezTo>
                    <a:cubicBezTo>
                      <a:pt x="7" y="18"/>
                      <a:pt x="7" y="18"/>
                      <a:pt x="7" y="19"/>
                    </a:cubicBezTo>
                    <a:cubicBezTo>
                      <a:pt x="7" y="19"/>
                      <a:pt x="7" y="19"/>
                      <a:pt x="8" y="19"/>
                    </a:cubicBezTo>
                    <a:cubicBezTo>
                      <a:pt x="8" y="19"/>
                      <a:pt x="8" y="19"/>
                      <a:pt x="8" y="19"/>
                    </a:cubicBezTo>
                    <a:cubicBezTo>
                      <a:pt x="9" y="18"/>
                      <a:pt x="9" y="18"/>
                      <a:pt x="9" y="18"/>
                    </a:cubicBezTo>
                    <a:cubicBezTo>
                      <a:pt x="9" y="18"/>
                      <a:pt x="10" y="18"/>
                      <a:pt x="10" y="18"/>
                    </a:cubicBezTo>
                    <a:cubicBezTo>
                      <a:pt x="10" y="18"/>
                      <a:pt x="9" y="18"/>
                      <a:pt x="9" y="18"/>
                    </a:cubicBezTo>
                    <a:cubicBezTo>
                      <a:pt x="9" y="18"/>
                      <a:pt x="9" y="18"/>
                      <a:pt x="8" y="19"/>
                    </a:cubicBezTo>
                    <a:cubicBezTo>
                      <a:pt x="8" y="19"/>
                      <a:pt x="8" y="19"/>
                      <a:pt x="8" y="19"/>
                    </a:cubicBezTo>
                    <a:cubicBezTo>
                      <a:pt x="7" y="19"/>
                      <a:pt x="7" y="19"/>
                      <a:pt x="7" y="19"/>
                    </a:cubicBezTo>
                    <a:cubicBezTo>
                      <a:pt x="7" y="18"/>
                      <a:pt x="7" y="18"/>
                      <a:pt x="7" y="18"/>
                    </a:cubicBezTo>
                    <a:cubicBezTo>
                      <a:pt x="7" y="18"/>
                      <a:pt x="7" y="18"/>
                      <a:pt x="7" y="18"/>
                    </a:cubicBezTo>
                    <a:cubicBezTo>
                      <a:pt x="7" y="17"/>
                      <a:pt x="7" y="17"/>
                      <a:pt x="7" y="17"/>
                    </a:cubicBezTo>
                    <a:cubicBezTo>
                      <a:pt x="7" y="17"/>
                      <a:pt x="7" y="17"/>
                      <a:pt x="6" y="17"/>
                    </a:cubicBezTo>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moveTo>
                      <a:pt x="10" y="2"/>
                    </a:moveTo>
                    <a:cubicBezTo>
                      <a:pt x="10" y="2"/>
                      <a:pt x="10" y="2"/>
                      <a:pt x="10" y="2"/>
                    </a:cubicBezTo>
                    <a:cubicBezTo>
                      <a:pt x="10" y="2"/>
                      <a:pt x="10" y="2"/>
                      <a:pt x="10" y="2"/>
                    </a:cubicBezTo>
                    <a:cubicBezTo>
                      <a:pt x="10" y="2"/>
                      <a:pt x="10" y="2"/>
                      <a:pt x="10" y="2"/>
                    </a:cubicBezTo>
                    <a:cubicBezTo>
                      <a:pt x="10" y="2"/>
                      <a:pt x="10" y="2"/>
                      <a:pt x="10" y="2"/>
                    </a:cubicBezTo>
                    <a:cubicBezTo>
                      <a:pt x="9" y="2"/>
                      <a:pt x="9" y="2"/>
                      <a:pt x="9" y="3"/>
                    </a:cubicBezTo>
                    <a:cubicBezTo>
                      <a:pt x="8" y="3"/>
                      <a:pt x="8" y="3"/>
                      <a:pt x="7" y="3"/>
                    </a:cubicBezTo>
                    <a:cubicBezTo>
                      <a:pt x="7" y="4"/>
                      <a:pt x="7" y="4"/>
                      <a:pt x="6" y="4"/>
                    </a:cubicBezTo>
                    <a:cubicBezTo>
                      <a:pt x="6" y="5"/>
                      <a:pt x="6" y="5"/>
                      <a:pt x="6" y="5"/>
                    </a:cubicBezTo>
                    <a:cubicBezTo>
                      <a:pt x="6" y="6"/>
                      <a:pt x="6" y="6"/>
                      <a:pt x="6" y="6"/>
                    </a:cubicBezTo>
                    <a:cubicBezTo>
                      <a:pt x="5" y="6"/>
                      <a:pt x="5" y="7"/>
                      <a:pt x="5" y="7"/>
                    </a:cubicBezTo>
                    <a:cubicBezTo>
                      <a:pt x="5" y="7"/>
                      <a:pt x="5" y="7"/>
                      <a:pt x="4" y="7"/>
                    </a:cubicBezTo>
                    <a:cubicBezTo>
                      <a:pt x="4" y="8"/>
                      <a:pt x="4" y="8"/>
                      <a:pt x="4" y="8"/>
                    </a:cubicBezTo>
                    <a:cubicBezTo>
                      <a:pt x="3" y="8"/>
                      <a:pt x="3" y="9"/>
                      <a:pt x="3" y="9"/>
                    </a:cubicBezTo>
                    <a:cubicBezTo>
                      <a:pt x="2" y="9"/>
                      <a:pt x="2" y="10"/>
                      <a:pt x="2" y="10"/>
                    </a:cubicBezTo>
                    <a:cubicBezTo>
                      <a:pt x="2" y="10"/>
                      <a:pt x="1" y="11"/>
                      <a:pt x="1" y="11"/>
                    </a:cubicBezTo>
                    <a:cubicBezTo>
                      <a:pt x="1" y="11"/>
                      <a:pt x="1" y="12"/>
                      <a:pt x="0" y="12"/>
                    </a:cubicBezTo>
                    <a:cubicBezTo>
                      <a:pt x="0" y="12"/>
                      <a:pt x="0" y="13"/>
                      <a:pt x="0" y="13"/>
                    </a:cubicBezTo>
                    <a:cubicBezTo>
                      <a:pt x="0" y="13"/>
                      <a:pt x="0" y="13"/>
                      <a:pt x="0" y="14"/>
                    </a:cubicBezTo>
                    <a:cubicBezTo>
                      <a:pt x="0" y="14"/>
                      <a:pt x="0" y="14"/>
                      <a:pt x="0" y="14"/>
                    </a:cubicBezTo>
                    <a:cubicBezTo>
                      <a:pt x="0" y="14"/>
                      <a:pt x="0" y="15"/>
                      <a:pt x="0" y="15"/>
                    </a:cubicBezTo>
                    <a:cubicBezTo>
                      <a:pt x="0" y="15"/>
                      <a:pt x="0" y="14"/>
                      <a:pt x="0" y="14"/>
                    </a:cubicBezTo>
                    <a:cubicBezTo>
                      <a:pt x="0" y="14"/>
                      <a:pt x="0" y="14"/>
                      <a:pt x="0" y="14"/>
                    </a:cubicBezTo>
                    <a:cubicBezTo>
                      <a:pt x="0" y="13"/>
                      <a:pt x="0" y="13"/>
                      <a:pt x="0" y="13"/>
                    </a:cubicBezTo>
                    <a:cubicBezTo>
                      <a:pt x="0" y="13"/>
                      <a:pt x="0" y="12"/>
                      <a:pt x="0" y="12"/>
                    </a:cubicBezTo>
                    <a:cubicBezTo>
                      <a:pt x="1" y="12"/>
                      <a:pt x="1" y="11"/>
                      <a:pt x="1" y="11"/>
                    </a:cubicBezTo>
                    <a:cubicBezTo>
                      <a:pt x="1" y="11"/>
                      <a:pt x="2" y="10"/>
                      <a:pt x="2" y="10"/>
                    </a:cubicBezTo>
                    <a:cubicBezTo>
                      <a:pt x="2" y="10"/>
                      <a:pt x="2" y="9"/>
                      <a:pt x="3" y="9"/>
                    </a:cubicBezTo>
                    <a:cubicBezTo>
                      <a:pt x="3" y="9"/>
                      <a:pt x="3" y="8"/>
                      <a:pt x="4" y="8"/>
                    </a:cubicBezTo>
                    <a:cubicBezTo>
                      <a:pt x="4" y="8"/>
                      <a:pt x="4" y="8"/>
                      <a:pt x="4" y="7"/>
                    </a:cubicBezTo>
                    <a:cubicBezTo>
                      <a:pt x="5" y="7"/>
                      <a:pt x="5" y="7"/>
                      <a:pt x="5" y="7"/>
                    </a:cubicBezTo>
                    <a:cubicBezTo>
                      <a:pt x="5" y="7"/>
                      <a:pt x="5" y="6"/>
                      <a:pt x="6" y="6"/>
                    </a:cubicBezTo>
                    <a:cubicBezTo>
                      <a:pt x="6" y="6"/>
                      <a:pt x="6" y="6"/>
                      <a:pt x="6" y="5"/>
                    </a:cubicBezTo>
                    <a:cubicBezTo>
                      <a:pt x="6" y="5"/>
                      <a:pt x="6" y="5"/>
                      <a:pt x="6" y="4"/>
                    </a:cubicBezTo>
                    <a:cubicBezTo>
                      <a:pt x="7" y="4"/>
                      <a:pt x="7" y="4"/>
                      <a:pt x="7" y="3"/>
                    </a:cubicBezTo>
                    <a:cubicBezTo>
                      <a:pt x="8" y="3"/>
                      <a:pt x="8" y="3"/>
                      <a:pt x="9" y="3"/>
                    </a:cubicBezTo>
                    <a:cubicBezTo>
                      <a:pt x="9" y="2"/>
                      <a:pt x="9" y="2"/>
                      <a:pt x="10" y="2"/>
                    </a:cubicBezTo>
                    <a:cubicBezTo>
                      <a:pt x="10" y="2"/>
                      <a:pt x="10" y="2"/>
                      <a:pt x="10" y="2"/>
                    </a:cubicBezTo>
                    <a:cubicBezTo>
                      <a:pt x="10" y="2"/>
                      <a:pt x="10" y="2"/>
                      <a:pt x="10" y="2"/>
                    </a:cubicBezTo>
                    <a:cubicBezTo>
                      <a:pt x="10" y="2"/>
                      <a:pt x="10" y="2"/>
                      <a:pt x="10" y="2"/>
                    </a:cubicBezTo>
                    <a:cubicBezTo>
                      <a:pt x="10" y="2"/>
                      <a:pt x="10" y="2"/>
                      <a:pt x="10" y="2"/>
                    </a:cubicBezTo>
                    <a:moveTo>
                      <a:pt x="25" y="1"/>
                    </a:moveTo>
                    <a:cubicBezTo>
                      <a:pt x="25" y="1"/>
                      <a:pt x="26" y="1"/>
                      <a:pt x="26" y="2"/>
                    </a:cubicBezTo>
                    <a:cubicBezTo>
                      <a:pt x="26" y="2"/>
                      <a:pt x="26" y="2"/>
                      <a:pt x="26" y="2"/>
                    </a:cubicBezTo>
                    <a:cubicBezTo>
                      <a:pt x="27" y="2"/>
                      <a:pt x="27" y="2"/>
                      <a:pt x="27" y="2"/>
                    </a:cubicBezTo>
                    <a:cubicBezTo>
                      <a:pt x="27" y="2"/>
                      <a:pt x="28" y="2"/>
                      <a:pt x="28" y="3"/>
                    </a:cubicBezTo>
                    <a:cubicBezTo>
                      <a:pt x="28" y="3"/>
                      <a:pt x="28" y="3"/>
                      <a:pt x="28" y="3"/>
                    </a:cubicBezTo>
                    <a:cubicBezTo>
                      <a:pt x="28" y="3"/>
                      <a:pt x="28" y="4"/>
                      <a:pt x="28" y="4"/>
                    </a:cubicBezTo>
                    <a:cubicBezTo>
                      <a:pt x="28" y="4"/>
                      <a:pt x="28" y="4"/>
                      <a:pt x="28" y="5"/>
                    </a:cubicBezTo>
                    <a:cubicBezTo>
                      <a:pt x="28" y="5"/>
                      <a:pt x="28" y="5"/>
                      <a:pt x="28" y="5"/>
                    </a:cubicBezTo>
                    <a:cubicBezTo>
                      <a:pt x="28" y="6"/>
                      <a:pt x="28" y="6"/>
                      <a:pt x="28" y="6"/>
                    </a:cubicBezTo>
                    <a:cubicBezTo>
                      <a:pt x="28" y="6"/>
                      <a:pt x="28" y="6"/>
                      <a:pt x="28" y="6"/>
                    </a:cubicBezTo>
                    <a:cubicBezTo>
                      <a:pt x="28" y="6"/>
                      <a:pt x="28" y="7"/>
                      <a:pt x="28" y="7"/>
                    </a:cubicBezTo>
                    <a:cubicBezTo>
                      <a:pt x="29" y="7"/>
                      <a:pt x="29" y="7"/>
                      <a:pt x="29" y="7"/>
                    </a:cubicBezTo>
                    <a:cubicBezTo>
                      <a:pt x="29" y="7"/>
                      <a:pt x="29" y="7"/>
                      <a:pt x="29" y="7"/>
                    </a:cubicBezTo>
                    <a:cubicBezTo>
                      <a:pt x="29" y="8"/>
                      <a:pt x="30" y="8"/>
                      <a:pt x="30" y="8"/>
                    </a:cubicBezTo>
                    <a:cubicBezTo>
                      <a:pt x="30" y="8"/>
                      <a:pt x="30" y="8"/>
                      <a:pt x="31" y="8"/>
                    </a:cubicBezTo>
                    <a:cubicBezTo>
                      <a:pt x="31" y="8"/>
                      <a:pt x="31" y="8"/>
                      <a:pt x="31" y="8"/>
                    </a:cubicBezTo>
                    <a:cubicBezTo>
                      <a:pt x="31" y="8"/>
                      <a:pt x="32" y="9"/>
                      <a:pt x="32" y="9"/>
                    </a:cubicBezTo>
                    <a:cubicBezTo>
                      <a:pt x="32" y="9"/>
                      <a:pt x="32" y="9"/>
                      <a:pt x="32" y="9"/>
                    </a:cubicBezTo>
                    <a:cubicBezTo>
                      <a:pt x="32" y="8"/>
                      <a:pt x="32" y="8"/>
                      <a:pt x="32" y="8"/>
                    </a:cubicBezTo>
                    <a:cubicBezTo>
                      <a:pt x="32" y="8"/>
                      <a:pt x="33" y="8"/>
                      <a:pt x="33" y="8"/>
                    </a:cubicBezTo>
                    <a:cubicBezTo>
                      <a:pt x="33" y="8"/>
                      <a:pt x="33" y="8"/>
                      <a:pt x="33" y="8"/>
                    </a:cubicBezTo>
                    <a:cubicBezTo>
                      <a:pt x="33" y="8"/>
                      <a:pt x="33" y="8"/>
                      <a:pt x="33" y="8"/>
                    </a:cubicBezTo>
                    <a:cubicBezTo>
                      <a:pt x="33" y="8"/>
                      <a:pt x="33" y="8"/>
                      <a:pt x="33" y="8"/>
                    </a:cubicBezTo>
                    <a:cubicBezTo>
                      <a:pt x="33" y="8"/>
                      <a:pt x="34" y="8"/>
                      <a:pt x="34" y="8"/>
                    </a:cubicBezTo>
                    <a:cubicBezTo>
                      <a:pt x="34" y="8"/>
                      <a:pt x="34" y="8"/>
                      <a:pt x="34" y="8"/>
                    </a:cubicBezTo>
                    <a:cubicBezTo>
                      <a:pt x="34" y="8"/>
                      <a:pt x="34" y="8"/>
                      <a:pt x="34" y="8"/>
                    </a:cubicBezTo>
                    <a:cubicBezTo>
                      <a:pt x="35" y="8"/>
                      <a:pt x="35" y="8"/>
                      <a:pt x="35" y="8"/>
                    </a:cubicBezTo>
                    <a:cubicBezTo>
                      <a:pt x="35" y="8"/>
                      <a:pt x="35" y="8"/>
                      <a:pt x="35" y="8"/>
                    </a:cubicBezTo>
                    <a:cubicBezTo>
                      <a:pt x="36" y="8"/>
                      <a:pt x="36" y="8"/>
                      <a:pt x="36" y="9"/>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6" y="8"/>
                      <a:pt x="36" y="8"/>
                    </a:cubicBezTo>
                    <a:cubicBezTo>
                      <a:pt x="36" y="8"/>
                      <a:pt x="36" y="7"/>
                      <a:pt x="35" y="7"/>
                    </a:cubicBezTo>
                    <a:cubicBezTo>
                      <a:pt x="35" y="7"/>
                      <a:pt x="35" y="7"/>
                      <a:pt x="35"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2" y="7"/>
                    </a:cubicBezTo>
                    <a:cubicBezTo>
                      <a:pt x="32" y="8"/>
                      <a:pt x="32" y="8"/>
                      <a:pt x="32" y="8"/>
                    </a:cubicBezTo>
                    <a:cubicBezTo>
                      <a:pt x="32" y="8"/>
                      <a:pt x="31" y="7"/>
                      <a:pt x="31" y="7"/>
                    </a:cubicBezTo>
                    <a:cubicBezTo>
                      <a:pt x="31" y="7"/>
                      <a:pt x="30" y="7"/>
                      <a:pt x="30" y="7"/>
                    </a:cubicBezTo>
                    <a:cubicBezTo>
                      <a:pt x="30" y="7"/>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4"/>
                      <a:pt x="29" y="4"/>
                    </a:cubicBezTo>
                    <a:cubicBezTo>
                      <a:pt x="29" y="4"/>
                      <a:pt x="29" y="4"/>
                      <a:pt x="29" y="4"/>
                    </a:cubicBezTo>
                    <a:cubicBezTo>
                      <a:pt x="29" y="3"/>
                      <a:pt x="29" y="3"/>
                      <a:pt x="29" y="3"/>
                    </a:cubicBezTo>
                    <a:cubicBezTo>
                      <a:pt x="29" y="3"/>
                      <a:pt x="29" y="3"/>
                      <a:pt x="29" y="2"/>
                    </a:cubicBezTo>
                    <a:cubicBezTo>
                      <a:pt x="29" y="3"/>
                      <a:pt x="29" y="3"/>
                      <a:pt x="29" y="3"/>
                    </a:cubicBezTo>
                    <a:cubicBezTo>
                      <a:pt x="28" y="3"/>
                      <a:pt x="28" y="3"/>
                      <a:pt x="28" y="3"/>
                    </a:cubicBezTo>
                    <a:cubicBezTo>
                      <a:pt x="28" y="3"/>
                      <a:pt x="28" y="2"/>
                      <a:pt x="27" y="2"/>
                    </a:cubicBezTo>
                    <a:cubicBezTo>
                      <a:pt x="27" y="2"/>
                      <a:pt x="27" y="2"/>
                      <a:pt x="26" y="2"/>
                    </a:cubicBezTo>
                    <a:cubicBezTo>
                      <a:pt x="26" y="2"/>
                      <a:pt x="26" y="2"/>
                      <a:pt x="26" y="2"/>
                    </a:cubicBezTo>
                    <a:cubicBezTo>
                      <a:pt x="26" y="1"/>
                      <a:pt x="25" y="1"/>
                      <a:pt x="25" y="1"/>
                    </a:cubicBezTo>
                    <a:moveTo>
                      <a:pt x="21" y="0"/>
                    </a:moveTo>
                    <a:cubicBezTo>
                      <a:pt x="20" y="0"/>
                      <a:pt x="20" y="0"/>
                      <a:pt x="20" y="0"/>
                    </a:cubicBezTo>
                    <a:cubicBezTo>
                      <a:pt x="20" y="0"/>
                      <a:pt x="20" y="0"/>
                      <a:pt x="19" y="0"/>
                    </a:cubicBezTo>
                    <a:cubicBezTo>
                      <a:pt x="19" y="0"/>
                      <a:pt x="19" y="0"/>
                      <a:pt x="19" y="1"/>
                    </a:cubicBezTo>
                    <a:cubicBezTo>
                      <a:pt x="19" y="1"/>
                      <a:pt x="18" y="1"/>
                      <a:pt x="18" y="1"/>
                    </a:cubicBezTo>
                    <a:cubicBezTo>
                      <a:pt x="18" y="1"/>
                      <a:pt x="18" y="1"/>
                      <a:pt x="17" y="1"/>
                    </a:cubicBezTo>
                    <a:cubicBezTo>
                      <a:pt x="17" y="1"/>
                      <a:pt x="17" y="1"/>
                      <a:pt x="17" y="1"/>
                    </a:cubicBezTo>
                    <a:cubicBezTo>
                      <a:pt x="16" y="1"/>
                      <a:pt x="16" y="1"/>
                      <a:pt x="16" y="1"/>
                    </a:cubicBezTo>
                    <a:cubicBezTo>
                      <a:pt x="15" y="1"/>
                      <a:pt x="15" y="1"/>
                      <a:pt x="14" y="1"/>
                    </a:cubicBezTo>
                    <a:cubicBezTo>
                      <a:pt x="14" y="1"/>
                      <a:pt x="14" y="1"/>
                      <a:pt x="14" y="1"/>
                    </a:cubicBezTo>
                    <a:cubicBezTo>
                      <a:pt x="13" y="1"/>
                      <a:pt x="13" y="1"/>
                      <a:pt x="13" y="1"/>
                    </a:cubicBezTo>
                    <a:cubicBezTo>
                      <a:pt x="13" y="1"/>
                      <a:pt x="12" y="1"/>
                      <a:pt x="12" y="1"/>
                    </a:cubicBezTo>
                    <a:cubicBezTo>
                      <a:pt x="12" y="1"/>
                      <a:pt x="11" y="1"/>
                      <a:pt x="11" y="1"/>
                    </a:cubicBezTo>
                    <a:cubicBezTo>
                      <a:pt x="11" y="1"/>
                      <a:pt x="11" y="1"/>
                      <a:pt x="11" y="1"/>
                    </a:cubicBezTo>
                    <a:cubicBezTo>
                      <a:pt x="11" y="1"/>
                      <a:pt x="12" y="1"/>
                      <a:pt x="12" y="1"/>
                    </a:cubicBezTo>
                    <a:cubicBezTo>
                      <a:pt x="12" y="1"/>
                      <a:pt x="13" y="1"/>
                      <a:pt x="13" y="1"/>
                    </a:cubicBezTo>
                    <a:cubicBezTo>
                      <a:pt x="13" y="1"/>
                      <a:pt x="13" y="1"/>
                      <a:pt x="14" y="1"/>
                    </a:cubicBezTo>
                    <a:cubicBezTo>
                      <a:pt x="14" y="1"/>
                      <a:pt x="14" y="1"/>
                      <a:pt x="14" y="1"/>
                    </a:cubicBezTo>
                    <a:cubicBezTo>
                      <a:pt x="15" y="1"/>
                      <a:pt x="15" y="1"/>
                      <a:pt x="16" y="1"/>
                    </a:cubicBezTo>
                    <a:cubicBezTo>
                      <a:pt x="16" y="1"/>
                      <a:pt x="16" y="1"/>
                      <a:pt x="17" y="1"/>
                    </a:cubicBezTo>
                    <a:cubicBezTo>
                      <a:pt x="17" y="1"/>
                      <a:pt x="17" y="1"/>
                      <a:pt x="17" y="1"/>
                    </a:cubicBezTo>
                    <a:cubicBezTo>
                      <a:pt x="18" y="1"/>
                      <a:pt x="18" y="1"/>
                      <a:pt x="18" y="1"/>
                    </a:cubicBezTo>
                    <a:cubicBezTo>
                      <a:pt x="18" y="1"/>
                      <a:pt x="19" y="1"/>
                      <a:pt x="19" y="1"/>
                    </a:cubicBezTo>
                    <a:cubicBezTo>
                      <a:pt x="19" y="0"/>
                      <a:pt x="19" y="0"/>
                      <a:pt x="19" y="0"/>
                    </a:cubicBezTo>
                    <a:cubicBezTo>
                      <a:pt x="20" y="0"/>
                      <a:pt x="20" y="0"/>
                      <a:pt x="20" y="0"/>
                    </a:cubicBezTo>
                    <a:cubicBezTo>
                      <a:pt x="20" y="0"/>
                      <a:pt x="20" y="0"/>
                      <a:pt x="21" y="0"/>
                    </a:cubicBezTo>
                    <a:cubicBezTo>
                      <a:pt x="21" y="0"/>
                      <a:pt x="21" y="0"/>
                      <a:pt x="21" y="0"/>
                    </a:cubicBezTo>
                    <a:cubicBezTo>
                      <a:pt x="21" y="0"/>
                      <a:pt x="22" y="0"/>
                      <a:pt x="22" y="0"/>
                    </a:cubicBezTo>
                    <a:cubicBezTo>
                      <a:pt x="22" y="0"/>
                      <a:pt x="22" y="0"/>
                      <a:pt x="23" y="0"/>
                    </a:cubicBezTo>
                    <a:cubicBezTo>
                      <a:pt x="23" y="0"/>
                      <a:pt x="23" y="1"/>
                      <a:pt x="23" y="1"/>
                    </a:cubicBezTo>
                    <a:cubicBezTo>
                      <a:pt x="23" y="1"/>
                      <a:pt x="23" y="0"/>
                      <a:pt x="23" y="0"/>
                    </a:cubicBezTo>
                    <a:cubicBezTo>
                      <a:pt x="22" y="0"/>
                      <a:pt x="22" y="0"/>
                      <a:pt x="22" y="0"/>
                    </a:cubicBezTo>
                    <a:cubicBezTo>
                      <a:pt x="22" y="0"/>
                      <a:pt x="21"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7" name="Freeform 171">
                <a:extLst>
                  <a:ext uri="{FF2B5EF4-FFF2-40B4-BE49-F238E27FC236}">
                    <a16:creationId xmlns:a16="http://schemas.microsoft.com/office/drawing/2014/main" id="{1593B39E-9D6B-D145-B895-AACC3322B7C5}"/>
                  </a:ext>
                </a:extLst>
              </p:cNvPr>
              <p:cNvSpPr>
                <a:spLocks/>
              </p:cNvSpPr>
              <p:nvPr/>
            </p:nvSpPr>
            <p:spPr bwMode="auto">
              <a:xfrm>
                <a:off x="3779" y="694"/>
                <a:ext cx="78" cy="87"/>
              </a:xfrm>
              <a:custGeom>
                <a:avLst/>
                <a:gdLst>
                  <a:gd name="T0" fmla="*/ 23 w 73"/>
                  <a:gd name="T1" fmla="*/ 5 h 81"/>
                  <a:gd name="T2" fmla="*/ 25 w 73"/>
                  <a:gd name="T3" fmla="*/ 10 h 81"/>
                  <a:gd name="T4" fmla="*/ 23 w 73"/>
                  <a:gd name="T5" fmla="*/ 13 h 81"/>
                  <a:gd name="T6" fmla="*/ 21 w 73"/>
                  <a:gd name="T7" fmla="*/ 14 h 81"/>
                  <a:gd name="T8" fmla="*/ 14 w 73"/>
                  <a:gd name="T9" fmla="*/ 13 h 81"/>
                  <a:gd name="T10" fmla="*/ 9 w 73"/>
                  <a:gd name="T11" fmla="*/ 14 h 81"/>
                  <a:gd name="T12" fmla="*/ 9 w 73"/>
                  <a:gd name="T13" fmla="*/ 21 h 81"/>
                  <a:gd name="T14" fmla="*/ 7 w 73"/>
                  <a:gd name="T15" fmla="*/ 26 h 81"/>
                  <a:gd name="T16" fmla="*/ 7 w 73"/>
                  <a:gd name="T17" fmla="*/ 30 h 81"/>
                  <a:gd name="T18" fmla="*/ 2 w 73"/>
                  <a:gd name="T19" fmla="*/ 34 h 81"/>
                  <a:gd name="T20" fmla="*/ 1 w 73"/>
                  <a:gd name="T21" fmla="*/ 39 h 81"/>
                  <a:gd name="T22" fmla="*/ 0 w 73"/>
                  <a:gd name="T23" fmla="*/ 44 h 81"/>
                  <a:gd name="T24" fmla="*/ 2 w 73"/>
                  <a:gd name="T25" fmla="*/ 49 h 81"/>
                  <a:gd name="T26" fmla="*/ 0 w 73"/>
                  <a:gd name="T27" fmla="*/ 52 h 81"/>
                  <a:gd name="T28" fmla="*/ 3 w 73"/>
                  <a:gd name="T29" fmla="*/ 59 h 81"/>
                  <a:gd name="T30" fmla="*/ 5 w 73"/>
                  <a:gd name="T31" fmla="*/ 60 h 81"/>
                  <a:gd name="T32" fmla="*/ 9 w 73"/>
                  <a:gd name="T33" fmla="*/ 62 h 81"/>
                  <a:gd name="T34" fmla="*/ 13 w 73"/>
                  <a:gd name="T35" fmla="*/ 63 h 81"/>
                  <a:gd name="T36" fmla="*/ 17 w 73"/>
                  <a:gd name="T37" fmla="*/ 64 h 81"/>
                  <a:gd name="T38" fmla="*/ 17 w 73"/>
                  <a:gd name="T39" fmla="*/ 66 h 81"/>
                  <a:gd name="T40" fmla="*/ 13 w 73"/>
                  <a:gd name="T41" fmla="*/ 74 h 81"/>
                  <a:gd name="T42" fmla="*/ 12 w 73"/>
                  <a:gd name="T43" fmla="*/ 78 h 81"/>
                  <a:gd name="T44" fmla="*/ 18 w 73"/>
                  <a:gd name="T45" fmla="*/ 78 h 81"/>
                  <a:gd name="T46" fmla="*/ 22 w 73"/>
                  <a:gd name="T47" fmla="*/ 77 h 81"/>
                  <a:gd name="T48" fmla="*/ 29 w 73"/>
                  <a:gd name="T49" fmla="*/ 80 h 81"/>
                  <a:gd name="T50" fmla="*/ 32 w 73"/>
                  <a:gd name="T51" fmla="*/ 79 h 81"/>
                  <a:gd name="T52" fmla="*/ 35 w 73"/>
                  <a:gd name="T53" fmla="*/ 80 h 81"/>
                  <a:gd name="T54" fmla="*/ 40 w 73"/>
                  <a:gd name="T55" fmla="*/ 79 h 81"/>
                  <a:gd name="T56" fmla="*/ 44 w 73"/>
                  <a:gd name="T57" fmla="*/ 80 h 81"/>
                  <a:gd name="T58" fmla="*/ 53 w 73"/>
                  <a:gd name="T59" fmla="*/ 77 h 81"/>
                  <a:gd name="T60" fmla="*/ 56 w 73"/>
                  <a:gd name="T61" fmla="*/ 78 h 81"/>
                  <a:gd name="T62" fmla="*/ 57 w 73"/>
                  <a:gd name="T63" fmla="*/ 77 h 81"/>
                  <a:gd name="T64" fmla="*/ 59 w 73"/>
                  <a:gd name="T65" fmla="*/ 71 h 81"/>
                  <a:gd name="T66" fmla="*/ 63 w 73"/>
                  <a:gd name="T67" fmla="*/ 68 h 81"/>
                  <a:gd name="T68" fmla="*/ 57 w 73"/>
                  <a:gd name="T69" fmla="*/ 62 h 81"/>
                  <a:gd name="T70" fmla="*/ 54 w 73"/>
                  <a:gd name="T71" fmla="*/ 57 h 81"/>
                  <a:gd name="T72" fmla="*/ 52 w 73"/>
                  <a:gd name="T73" fmla="*/ 52 h 81"/>
                  <a:gd name="T74" fmla="*/ 53 w 73"/>
                  <a:gd name="T75" fmla="*/ 49 h 81"/>
                  <a:gd name="T76" fmla="*/ 63 w 73"/>
                  <a:gd name="T77" fmla="*/ 44 h 81"/>
                  <a:gd name="T78" fmla="*/ 68 w 73"/>
                  <a:gd name="T79" fmla="*/ 42 h 81"/>
                  <a:gd name="T80" fmla="*/ 71 w 73"/>
                  <a:gd name="T81" fmla="*/ 42 h 81"/>
                  <a:gd name="T82" fmla="*/ 73 w 73"/>
                  <a:gd name="T83" fmla="*/ 40 h 81"/>
                  <a:gd name="T84" fmla="*/ 70 w 73"/>
                  <a:gd name="T85" fmla="*/ 30 h 81"/>
                  <a:gd name="T86" fmla="*/ 69 w 73"/>
                  <a:gd name="T87" fmla="*/ 27 h 81"/>
                  <a:gd name="T88" fmla="*/ 66 w 73"/>
                  <a:gd name="T89" fmla="*/ 22 h 81"/>
                  <a:gd name="T90" fmla="*/ 68 w 73"/>
                  <a:gd name="T91" fmla="*/ 15 h 81"/>
                  <a:gd name="T92" fmla="*/ 67 w 73"/>
                  <a:gd name="T93" fmla="*/ 10 h 81"/>
                  <a:gd name="T94" fmla="*/ 62 w 73"/>
                  <a:gd name="T95" fmla="*/ 7 h 81"/>
                  <a:gd name="T96" fmla="*/ 61 w 73"/>
                  <a:gd name="T97" fmla="*/ 5 h 81"/>
                  <a:gd name="T98" fmla="*/ 61 w 73"/>
                  <a:gd name="T99" fmla="*/ 2 h 81"/>
                  <a:gd name="T100" fmla="*/ 56 w 73"/>
                  <a:gd name="T101" fmla="*/ 4 h 81"/>
                  <a:gd name="T102" fmla="*/ 51 w 73"/>
                  <a:gd name="T103" fmla="*/ 5 h 81"/>
                  <a:gd name="T104" fmla="*/ 46 w 73"/>
                  <a:gd name="T105" fmla="*/ 10 h 81"/>
                  <a:gd name="T106" fmla="*/ 41 w 73"/>
                  <a:gd name="T107" fmla="*/ 9 h 81"/>
                  <a:gd name="T108" fmla="*/ 42 w 73"/>
                  <a:gd name="T109" fmla="*/ 4 h 81"/>
                  <a:gd name="T110" fmla="*/ 38 w 73"/>
                  <a:gd name="T111" fmla="*/ 5 h 81"/>
                  <a:gd name="T112" fmla="*/ 33 w 73"/>
                  <a:gd name="T113" fmla="*/ 4 h 81"/>
                  <a:gd name="T114" fmla="*/ 32 w 73"/>
                  <a:gd name="T115" fmla="*/ 1 h 81"/>
                  <a:gd name="T116" fmla="*/ 30 w 73"/>
                  <a:gd name="T117" fmla="*/ 0 h 81"/>
                  <a:gd name="T118" fmla="*/ 29 w 73"/>
                  <a:gd name="T119" fmla="*/ 0 h 81"/>
                  <a:gd name="T120" fmla="*/ 28 w 73"/>
                  <a:gd name="T1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81">
                    <a:moveTo>
                      <a:pt x="22" y="0"/>
                    </a:moveTo>
                    <a:cubicBezTo>
                      <a:pt x="22" y="0"/>
                      <a:pt x="23" y="0"/>
                      <a:pt x="23" y="0"/>
                    </a:cubicBezTo>
                    <a:cubicBezTo>
                      <a:pt x="23" y="1"/>
                      <a:pt x="23" y="1"/>
                      <a:pt x="23" y="1"/>
                    </a:cubicBezTo>
                    <a:cubicBezTo>
                      <a:pt x="23" y="2"/>
                      <a:pt x="23" y="2"/>
                      <a:pt x="23" y="2"/>
                    </a:cubicBezTo>
                    <a:cubicBezTo>
                      <a:pt x="23" y="3"/>
                      <a:pt x="23" y="3"/>
                      <a:pt x="23" y="3"/>
                    </a:cubicBezTo>
                    <a:cubicBezTo>
                      <a:pt x="23" y="3"/>
                      <a:pt x="23" y="4"/>
                      <a:pt x="23" y="4"/>
                    </a:cubicBezTo>
                    <a:cubicBezTo>
                      <a:pt x="23" y="5"/>
                      <a:pt x="23" y="5"/>
                      <a:pt x="23" y="5"/>
                    </a:cubicBezTo>
                    <a:cubicBezTo>
                      <a:pt x="23" y="6"/>
                      <a:pt x="23" y="6"/>
                      <a:pt x="23" y="6"/>
                    </a:cubicBezTo>
                    <a:cubicBezTo>
                      <a:pt x="24" y="7"/>
                      <a:pt x="24" y="7"/>
                      <a:pt x="24" y="8"/>
                    </a:cubicBezTo>
                    <a:cubicBezTo>
                      <a:pt x="24" y="8"/>
                      <a:pt x="24" y="8"/>
                      <a:pt x="25" y="8"/>
                    </a:cubicBezTo>
                    <a:cubicBezTo>
                      <a:pt x="25" y="8"/>
                      <a:pt x="25" y="9"/>
                      <a:pt x="25" y="9"/>
                    </a:cubicBezTo>
                    <a:cubicBezTo>
                      <a:pt x="25" y="9"/>
                      <a:pt x="25" y="9"/>
                      <a:pt x="25" y="9"/>
                    </a:cubicBezTo>
                    <a:cubicBezTo>
                      <a:pt x="25" y="9"/>
                      <a:pt x="25" y="10"/>
                      <a:pt x="25" y="10"/>
                    </a:cubicBezTo>
                    <a:cubicBezTo>
                      <a:pt x="25" y="10"/>
                      <a:pt x="25" y="10"/>
                      <a:pt x="25" y="10"/>
                    </a:cubicBezTo>
                    <a:cubicBezTo>
                      <a:pt x="26" y="10"/>
                      <a:pt x="26" y="11"/>
                      <a:pt x="26" y="11"/>
                    </a:cubicBezTo>
                    <a:cubicBezTo>
                      <a:pt x="26" y="11"/>
                      <a:pt x="26" y="11"/>
                      <a:pt x="26" y="11"/>
                    </a:cubicBezTo>
                    <a:cubicBezTo>
                      <a:pt x="26" y="11"/>
                      <a:pt x="26" y="11"/>
                      <a:pt x="26" y="11"/>
                    </a:cubicBezTo>
                    <a:cubicBezTo>
                      <a:pt x="25" y="12"/>
                      <a:pt x="25" y="12"/>
                      <a:pt x="25" y="12"/>
                    </a:cubicBezTo>
                    <a:cubicBezTo>
                      <a:pt x="25" y="12"/>
                      <a:pt x="25" y="12"/>
                      <a:pt x="25" y="12"/>
                    </a:cubicBezTo>
                    <a:cubicBezTo>
                      <a:pt x="24" y="12"/>
                      <a:pt x="24" y="12"/>
                      <a:pt x="24" y="12"/>
                    </a:cubicBezTo>
                    <a:cubicBezTo>
                      <a:pt x="24" y="12"/>
                      <a:pt x="24" y="12"/>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0" y="14"/>
                      <a:pt x="20" y="14"/>
                    </a:cubicBezTo>
                    <a:cubicBezTo>
                      <a:pt x="20" y="14"/>
                      <a:pt x="19" y="14"/>
                      <a:pt x="19" y="14"/>
                    </a:cubicBezTo>
                    <a:cubicBezTo>
                      <a:pt x="18" y="14"/>
                      <a:pt x="18" y="14"/>
                      <a:pt x="17" y="14"/>
                    </a:cubicBezTo>
                    <a:cubicBezTo>
                      <a:pt x="17" y="14"/>
                      <a:pt x="16" y="13"/>
                      <a:pt x="16" y="13"/>
                    </a:cubicBezTo>
                    <a:cubicBezTo>
                      <a:pt x="15" y="13"/>
                      <a:pt x="15" y="13"/>
                      <a:pt x="15" y="13"/>
                    </a:cubicBezTo>
                    <a:cubicBezTo>
                      <a:pt x="15" y="13"/>
                      <a:pt x="15" y="13"/>
                      <a:pt x="15" y="13"/>
                    </a:cubicBezTo>
                    <a:cubicBezTo>
                      <a:pt x="14" y="13"/>
                      <a:pt x="14" y="13"/>
                      <a:pt x="14" y="13"/>
                    </a:cubicBezTo>
                    <a:cubicBezTo>
                      <a:pt x="14" y="13"/>
                      <a:pt x="14" y="13"/>
                      <a:pt x="14" y="12"/>
                    </a:cubicBezTo>
                    <a:cubicBezTo>
                      <a:pt x="13" y="12"/>
                      <a:pt x="13" y="12"/>
                      <a:pt x="13" y="12"/>
                    </a:cubicBezTo>
                    <a:cubicBezTo>
                      <a:pt x="12" y="12"/>
                      <a:pt x="12" y="13"/>
                      <a:pt x="11" y="13"/>
                    </a:cubicBezTo>
                    <a:cubicBezTo>
                      <a:pt x="11" y="13"/>
                      <a:pt x="11" y="13"/>
                      <a:pt x="10" y="13"/>
                    </a:cubicBezTo>
                    <a:cubicBezTo>
                      <a:pt x="10" y="13"/>
                      <a:pt x="10" y="13"/>
                      <a:pt x="10" y="13"/>
                    </a:cubicBezTo>
                    <a:cubicBezTo>
                      <a:pt x="9" y="13"/>
                      <a:pt x="9" y="13"/>
                      <a:pt x="9" y="13"/>
                    </a:cubicBezTo>
                    <a:cubicBezTo>
                      <a:pt x="9" y="13"/>
                      <a:pt x="9" y="14"/>
                      <a:pt x="9" y="14"/>
                    </a:cubicBezTo>
                    <a:cubicBezTo>
                      <a:pt x="9" y="14"/>
                      <a:pt x="9" y="14"/>
                      <a:pt x="9" y="14"/>
                    </a:cubicBezTo>
                    <a:cubicBezTo>
                      <a:pt x="9" y="14"/>
                      <a:pt x="9" y="14"/>
                      <a:pt x="9" y="15"/>
                    </a:cubicBezTo>
                    <a:cubicBezTo>
                      <a:pt x="9" y="15"/>
                      <a:pt x="9" y="15"/>
                      <a:pt x="9" y="15"/>
                    </a:cubicBezTo>
                    <a:cubicBezTo>
                      <a:pt x="9" y="16"/>
                      <a:pt x="9" y="16"/>
                      <a:pt x="10" y="17"/>
                    </a:cubicBezTo>
                    <a:cubicBezTo>
                      <a:pt x="10" y="18"/>
                      <a:pt x="10" y="18"/>
                      <a:pt x="10" y="19"/>
                    </a:cubicBezTo>
                    <a:cubicBezTo>
                      <a:pt x="10" y="19"/>
                      <a:pt x="10" y="20"/>
                      <a:pt x="10" y="20"/>
                    </a:cubicBezTo>
                    <a:cubicBezTo>
                      <a:pt x="10" y="20"/>
                      <a:pt x="9" y="21"/>
                      <a:pt x="9" y="21"/>
                    </a:cubicBezTo>
                    <a:cubicBezTo>
                      <a:pt x="9" y="21"/>
                      <a:pt x="9" y="22"/>
                      <a:pt x="8" y="22"/>
                    </a:cubicBezTo>
                    <a:cubicBezTo>
                      <a:pt x="8" y="22"/>
                      <a:pt x="8" y="23"/>
                      <a:pt x="7" y="23"/>
                    </a:cubicBezTo>
                    <a:cubicBezTo>
                      <a:pt x="7" y="23"/>
                      <a:pt x="7" y="23"/>
                      <a:pt x="6" y="23"/>
                    </a:cubicBezTo>
                    <a:cubicBezTo>
                      <a:pt x="6" y="24"/>
                      <a:pt x="6" y="24"/>
                      <a:pt x="6" y="24"/>
                    </a:cubicBezTo>
                    <a:cubicBezTo>
                      <a:pt x="5" y="24"/>
                      <a:pt x="5" y="24"/>
                      <a:pt x="5" y="24"/>
                    </a:cubicBezTo>
                    <a:cubicBezTo>
                      <a:pt x="6" y="25"/>
                      <a:pt x="6" y="25"/>
                      <a:pt x="6" y="25"/>
                    </a:cubicBezTo>
                    <a:cubicBezTo>
                      <a:pt x="6" y="25"/>
                      <a:pt x="6" y="26"/>
                      <a:pt x="7" y="26"/>
                    </a:cubicBezTo>
                    <a:cubicBezTo>
                      <a:pt x="7" y="26"/>
                      <a:pt x="7" y="27"/>
                      <a:pt x="7" y="27"/>
                    </a:cubicBezTo>
                    <a:cubicBezTo>
                      <a:pt x="8" y="27"/>
                      <a:pt x="8" y="28"/>
                      <a:pt x="8" y="28"/>
                    </a:cubicBezTo>
                    <a:cubicBezTo>
                      <a:pt x="8" y="28"/>
                      <a:pt x="8" y="29"/>
                      <a:pt x="8" y="29"/>
                    </a:cubicBezTo>
                    <a:cubicBezTo>
                      <a:pt x="8" y="29"/>
                      <a:pt x="8" y="29"/>
                      <a:pt x="7" y="29"/>
                    </a:cubicBezTo>
                    <a:cubicBezTo>
                      <a:pt x="7" y="30"/>
                      <a:pt x="7" y="30"/>
                      <a:pt x="7" y="30"/>
                    </a:cubicBezTo>
                    <a:cubicBezTo>
                      <a:pt x="7" y="30"/>
                      <a:pt x="7" y="30"/>
                      <a:pt x="7" y="30"/>
                    </a:cubicBezTo>
                    <a:cubicBezTo>
                      <a:pt x="7" y="30"/>
                      <a:pt x="7" y="30"/>
                      <a:pt x="7" y="30"/>
                    </a:cubicBezTo>
                    <a:cubicBezTo>
                      <a:pt x="7" y="30"/>
                      <a:pt x="6" y="30"/>
                      <a:pt x="6" y="30"/>
                    </a:cubicBezTo>
                    <a:cubicBezTo>
                      <a:pt x="6" y="30"/>
                      <a:pt x="6" y="30"/>
                      <a:pt x="6" y="30"/>
                    </a:cubicBezTo>
                    <a:cubicBezTo>
                      <a:pt x="6" y="31"/>
                      <a:pt x="6" y="31"/>
                      <a:pt x="6" y="31"/>
                    </a:cubicBezTo>
                    <a:cubicBezTo>
                      <a:pt x="6" y="31"/>
                      <a:pt x="6" y="31"/>
                      <a:pt x="6" y="31"/>
                    </a:cubicBezTo>
                    <a:cubicBezTo>
                      <a:pt x="6" y="32"/>
                      <a:pt x="6" y="33"/>
                      <a:pt x="5" y="33"/>
                    </a:cubicBezTo>
                    <a:cubicBezTo>
                      <a:pt x="5" y="33"/>
                      <a:pt x="5" y="34"/>
                      <a:pt x="4" y="34"/>
                    </a:cubicBezTo>
                    <a:cubicBezTo>
                      <a:pt x="3" y="34"/>
                      <a:pt x="3" y="34"/>
                      <a:pt x="2" y="34"/>
                    </a:cubicBezTo>
                    <a:cubicBezTo>
                      <a:pt x="2" y="34"/>
                      <a:pt x="1" y="34"/>
                      <a:pt x="1" y="34"/>
                    </a:cubicBezTo>
                    <a:cubicBezTo>
                      <a:pt x="1" y="35"/>
                      <a:pt x="1" y="35"/>
                      <a:pt x="1" y="35"/>
                    </a:cubicBezTo>
                    <a:cubicBezTo>
                      <a:pt x="1" y="35"/>
                      <a:pt x="1" y="35"/>
                      <a:pt x="1" y="36"/>
                    </a:cubicBezTo>
                    <a:cubicBezTo>
                      <a:pt x="1" y="36"/>
                      <a:pt x="1" y="36"/>
                      <a:pt x="1" y="36"/>
                    </a:cubicBezTo>
                    <a:cubicBezTo>
                      <a:pt x="1" y="37"/>
                      <a:pt x="1" y="37"/>
                      <a:pt x="1" y="37"/>
                    </a:cubicBezTo>
                    <a:cubicBezTo>
                      <a:pt x="1" y="37"/>
                      <a:pt x="1" y="38"/>
                      <a:pt x="1" y="38"/>
                    </a:cubicBezTo>
                    <a:cubicBezTo>
                      <a:pt x="1" y="38"/>
                      <a:pt x="1" y="38"/>
                      <a:pt x="1" y="39"/>
                    </a:cubicBezTo>
                    <a:cubicBezTo>
                      <a:pt x="0" y="39"/>
                      <a:pt x="0" y="39"/>
                      <a:pt x="0" y="40"/>
                    </a:cubicBezTo>
                    <a:cubicBezTo>
                      <a:pt x="0" y="40"/>
                      <a:pt x="0" y="41"/>
                      <a:pt x="0" y="41"/>
                    </a:cubicBezTo>
                    <a:cubicBezTo>
                      <a:pt x="0" y="42"/>
                      <a:pt x="0" y="42"/>
                      <a:pt x="0" y="42"/>
                    </a:cubicBezTo>
                    <a:cubicBezTo>
                      <a:pt x="0" y="42"/>
                      <a:pt x="0" y="43"/>
                      <a:pt x="0" y="43"/>
                    </a:cubicBezTo>
                    <a:cubicBezTo>
                      <a:pt x="0" y="43"/>
                      <a:pt x="0" y="43"/>
                      <a:pt x="0" y="43"/>
                    </a:cubicBezTo>
                    <a:cubicBezTo>
                      <a:pt x="0" y="44"/>
                      <a:pt x="0" y="44"/>
                      <a:pt x="0" y="44"/>
                    </a:cubicBezTo>
                    <a:cubicBezTo>
                      <a:pt x="0" y="44"/>
                      <a:pt x="0" y="44"/>
                      <a:pt x="0" y="44"/>
                    </a:cubicBezTo>
                    <a:cubicBezTo>
                      <a:pt x="0" y="44"/>
                      <a:pt x="0" y="45"/>
                      <a:pt x="0" y="45"/>
                    </a:cubicBezTo>
                    <a:cubicBezTo>
                      <a:pt x="0" y="45"/>
                      <a:pt x="0" y="45"/>
                      <a:pt x="0" y="45"/>
                    </a:cubicBezTo>
                    <a:cubicBezTo>
                      <a:pt x="0" y="45"/>
                      <a:pt x="0" y="46"/>
                      <a:pt x="1" y="46"/>
                    </a:cubicBezTo>
                    <a:cubicBezTo>
                      <a:pt x="1" y="46"/>
                      <a:pt x="1" y="46"/>
                      <a:pt x="1" y="47"/>
                    </a:cubicBezTo>
                    <a:cubicBezTo>
                      <a:pt x="1" y="47"/>
                      <a:pt x="1" y="47"/>
                      <a:pt x="1" y="47"/>
                    </a:cubicBezTo>
                    <a:cubicBezTo>
                      <a:pt x="2" y="48"/>
                      <a:pt x="2" y="48"/>
                      <a:pt x="2" y="48"/>
                    </a:cubicBezTo>
                    <a:cubicBezTo>
                      <a:pt x="2" y="48"/>
                      <a:pt x="2" y="48"/>
                      <a:pt x="2" y="49"/>
                    </a:cubicBezTo>
                    <a:cubicBezTo>
                      <a:pt x="2" y="49"/>
                      <a:pt x="2" y="49"/>
                      <a:pt x="2" y="49"/>
                    </a:cubicBezTo>
                    <a:cubicBezTo>
                      <a:pt x="2" y="49"/>
                      <a:pt x="2" y="50"/>
                      <a:pt x="2" y="50"/>
                    </a:cubicBezTo>
                    <a:cubicBezTo>
                      <a:pt x="2" y="50"/>
                      <a:pt x="2" y="50"/>
                      <a:pt x="2" y="50"/>
                    </a:cubicBezTo>
                    <a:cubicBezTo>
                      <a:pt x="2" y="50"/>
                      <a:pt x="1" y="51"/>
                      <a:pt x="1" y="51"/>
                    </a:cubicBezTo>
                    <a:cubicBezTo>
                      <a:pt x="1" y="51"/>
                      <a:pt x="1" y="51"/>
                      <a:pt x="1" y="51"/>
                    </a:cubicBezTo>
                    <a:cubicBezTo>
                      <a:pt x="1" y="51"/>
                      <a:pt x="1" y="51"/>
                      <a:pt x="1" y="51"/>
                    </a:cubicBezTo>
                    <a:cubicBezTo>
                      <a:pt x="1" y="52"/>
                      <a:pt x="0" y="52"/>
                      <a:pt x="0" y="52"/>
                    </a:cubicBezTo>
                    <a:cubicBezTo>
                      <a:pt x="0" y="52"/>
                      <a:pt x="0" y="52"/>
                      <a:pt x="0" y="52"/>
                    </a:cubicBezTo>
                    <a:cubicBezTo>
                      <a:pt x="0" y="52"/>
                      <a:pt x="0" y="52"/>
                      <a:pt x="0" y="52"/>
                    </a:cubicBezTo>
                    <a:cubicBezTo>
                      <a:pt x="1" y="53"/>
                      <a:pt x="1" y="53"/>
                      <a:pt x="1" y="53"/>
                    </a:cubicBezTo>
                    <a:cubicBezTo>
                      <a:pt x="1" y="53"/>
                      <a:pt x="1" y="53"/>
                      <a:pt x="1" y="54"/>
                    </a:cubicBezTo>
                    <a:cubicBezTo>
                      <a:pt x="2" y="54"/>
                      <a:pt x="2" y="54"/>
                      <a:pt x="2" y="55"/>
                    </a:cubicBezTo>
                    <a:cubicBezTo>
                      <a:pt x="2" y="55"/>
                      <a:pt x="2" y="56"/>
                      <a:pt x="3" y="57"/>
                    </a:cubicBezTo>
                    <a:cubicBezTo>
                      <a:pt x="3" y="57"/>
                      <a:pt x="3" y="58"/>
                      <a:pt x="3" y="59"/>
                    </a:cubicBezTo>
                    <a:cubicBezTo>
                      <a:pt x="3" y="59"/>
                      <a:pt x="3" y="59"/>
                      <a:pt x="3" y="59"/>
                    </a:cubicBezTo>
                    <a:cubicBezTo>
                      <a:pt x="3" y="59"/>
                      <a:pt x="3" y="59"/>
                      <a:pt x="3" y="59"/>
                    </a:cubicBezTo>
                    <a:cubicBezTo>
                      <a:pt x="3" y="59"/>
                      <a:pt x="3" y="59"/>
                      <a:pt x="3" y="59"/>
                    </a:cubicBezTo>
                    <a:cubicBezTo>
                      <a:pt x="3" y="59"/>
                      <a:pt x="3" y="59"/>
                      <a:pt x="4" y="59"/>
                    </a:cubicBezTo>
                    <a:cubicBezTo>
                      <a:pt x="4" y="59"/>
                      <a:pt x="4" y="59"/>
                      <a:pt x="4" y="59"/>
                    </a:cubicBezTo>
                    <a:cubicBezTo>
                      <a:pt x="4" y="59"/>
                      <a:pt x="4" y="59"/>
                      <a:pt x="4" y="59"/>
                    </a:cubicBezTo>
                    <a:cubicBezTo>
                      <a:pt x="4" y="59"/>
                      <a:pt x="4" y="60"/>
                      <a:pt x="5" y="60"/>
                    </a:cubicBezTo>
                    <a:cubicBezTo>
                      <a:pt x="5" y="60"/>
                      <a:pt x="5" y="60"/>
                      <a:pt x="5" y="60"/>
                    </a:cubicBezTo>
                    <a:cubicBezTo>
                      <a:pt x="5" y="60"/>
                      <a:pt x="5" y="60"/>
                      <a:pt x="6" y="61"/>
                    </a:cubicBezTo>
                    <a:cubicBezTo>
                      <a:pt x="6" y="61"/>
                      <a:pt x="6" y="61"/>
                      <a:pt x="7" y="61"/>
                    </a:cubicBezTo>
                    <a:cubicBezTo>
                      <a:pt x="7" y="62"/>
                      <a:pt x="7" y="62"/>
                      <a:pt x="8" y="62"/>
                    </a:cubicBezTo>
                    <a:cubicBezTo>
                      <a:pt x="8" y="62"/>
                      <a:pt x="9" y="62"/>
                      <a:pt x="9" y="62"/>
                    </a:cubicBezTo>
                    <a:cubicBezTo>
                      <a:pt x="9" y="62"/>
                      <a:pt x="9" y="62"/>
                      <a:pt x="9" y="62"/>
                    </a:cubicBezTo>
                    <a:cubicBezTo>
                      <a:pt x="9" y="62"/>
                      <a:pt x="9" y="62"/>
                      <a:pt x="9" y="62"/>
                    </a:cubicBezTo>
                    <a:cubicBezTo>
                      <a:pt x="9" y="62"/>
                      <a:pt x="9" y="62"/>
                      <a:pt x="10" y="62"/>
                    </a:cubicBezTo>
                    <a:cubicBezTo>
                      <a:pt x="10" y="62"/>
                      <a:pt x="10" y="62"/>
                      <a:pt x="10" y="62"/>
                    </a:cubicBezTo>
                    <a:cubicBezTo>
                      <a:pt x="10" y="62"/>
                      <a:pt x="10" y="62"/>
                      <a:pt x="11" y="62"/>
                    </a:cubicBezTo>
                    <a:cubicBezTo>
                      <a:pt x="11" y="62"/>
                      <a:pt x="11" y="62"/>
                      <a:pt x="12" y="63"/>
                    </a:cubicBezTo>
                    <a:cubicBezTo>
                      <a:pt x="12" y="63"/>
                      <a:pt x="12" y="63"/>
                      <a:pt x="12" y="63"/>
                    </a:cubicBezTo>
                    <a:cubicBezTo>
                      <a:pt x="13" y="63"/>
                      <a:pt x="13" y="63"/>
                      <a:pt x="13" y="63"/>
                    </a:cubicBezTo>
                    <a:cubicBezTo>
                      <a:pt x="13" y="63"/>
                      <a:pt x="13" y="63"/>
                      <a:pt x="13" y="63"/>
                    </a:cubicBezTo>
                    <a:cubicBezTo>
                      <a:pt x="13" y="63"/>
                      <a:pt x="13" y="64"/>
                      <a:pt x="14" y="64"/>
                    </a:cubicBezTo>
                    <a:cubicBezTo>
                      <a:pt x="14" y="64"/>
                      <a:pt x="14" y="64"/>
                      <a:pt x="14" y="64"/>
                    </a:cubicBezTo>
                    <a:cubicBezTo>
                      <a:pt x="14" y="64"/>
                      <a:pt x="14" y="64"/>
                      <a:pt x="14" y="64"/>
                    </a:cubicBezTo>
                    <a:cubicBezTo>
                      <a:pt x="14" y="64"/>
                      <a:pt x="14" y="64"/>
                      <a:pt x="14" y="64"/>
                    </a:cubicBezTo>
                    <a:cubicBezTo>
                      <a:pt x="15" y="64"/>
                      <a:pt x="15" y="64"/>
                      <a:pt x="15" y="64"/>
                    </a:cubicBezTo>
                    <a:cubicBezTo>
                      <a:pt x="15" y="64"/>
                      <a:pt x="16" y="64"/>
                      <a:pt x="16" y="64"/>
                    </a:cubicBezTo>
                    <a:cubicBezTo>
                      <a:pt x="16" y="64"/>
                      <a:pt x="17" y="64"/>
                      <a:pt x="17" y="64"/>
                    </a:cubicBezTo>
                    <a:cubicBezTo>
                      <a:pt x="17" y="65"/>
                      <a:pt x="17" y="65"/>
                      <a:pt x="17" y="65"/>
                    </a:cubicBezTo>
                    <a:cubicBezTo>
                      <a:pt x="17" y="65"/>
                      <a:pt x="17" y="65"/>
                      <a:pt x="17" y="65"/>
                    </a:cubicBezTo>
                    <a:cubicBezTo>
                      <a:pt x="17" y="65"/>
                      <a:pt x="17" y="65"/>
                      <a:pt x="17" y="65"/>
                    </a:cubicBezTo>
                    <a:cubicBezTo>
                      <a:pt x="17" y="65"/>
                      <a:pt x="17" y="65"/>
                      <a:pt x="17" y="65"/>
                    </a:cubicBezTo>
                    <a:cubicBezTo>
                      <a:pt x="17" y="65"/>
                      <a:pt x="17" y="65"/>
                      <a:pt x="17" y="65"/>
                    </a:cubicBezTo>
                    <a:cubicBezTo>
                      <a:pt x="17" y="66"/>
                      <a:pt x="17" y="66"/>
                      <a:pt x="17" y="66"/>
                    </a:cubicBezTo>
                    <a:cubicBezTo>
                      <a:pt x="17" y="66"/>
                      <a:pt x="17" y="66"/>
                      <a:pt x="17" y="66"/>
                    </a:cubicBezTo>
                    <a:cubicBezTo>
                      <a:pt x="17" y="66"/>
                      <a:pt x="17" y="67"/>
                      <a:pt x="17" y="67"/>
                    </a:cubicBezTo>
                    <a:cubicBezTo>
                      <a:pt x="17" y="67"/>
                      <a:pt x="16" y="67"/>
                      <a:pt x="16" y="67"/>
                    </a:cubicBezTo>
                    <a:cubicBezTo>
                      <a:pt x="16" y="68"/>
                      <a:pt x="15" y="68"/>
                      <a:pt x="15" y="69"/>
                    </a:cubicBezTo>
                    <a:cubicBezTo>
                      <a:pt x="15" y="69"/>
                      <a:pt x="14" y="70"/>
                      <a:pt x="14" y="70"/>
                    </a:cubicBezTo>
                    <a:cubicBezTo>
                      <a:pt x="14" y="71"/>
                      <a:pt x="14" y="71"/>
                      <a:pt x="14" y="72"/>
                    </a:cubicBezTo>
                    <a:cubicBezTo>
                      <a:pt x="13" y="72"/>
                      <a:pt x="13" y="73"/>
                      <a:pt x="13" y="73"/>
                    </a:cubicBezTo>
                    <a:cubicBezTo>
                      <a:pt x="13" y="74"/>
                      <a:pt x="13" y="74"/>
                      <a:pt x="13" y="74"/>
                    </a:cubicBezTo>
                    <a:cubicBezTo>
                      <a:pt x="13" y="74"/>
                      <a:pt x="13" y="74"/>
                      <a:pt x="13" y="74"/>
                    </a:cubicBezTo>
                    <a:cubicBezTo>
                      <a:pt x="13" y="75"/>
                      <a:pt x="13" y="75"/>
                      <a:pt x="13" y="75"/>
                    </a:cubicBezTo>
                    <a:cubicBezTo>
                      <a:pt x="13" y="75"/>
                      <a:pt x="13" y="75"/>
                      <a:pt x="13" y="76"/>
                    </a:cubicBezTo>
                    <a:cubicBezTo>
                      <a:pt x="13" y="76"/>
                      <a:pt x="13" y="76"/>
                      <a:pt x="13" y="76"/>
                    </a:cubicBezTo>
                    <a:cubicBezTo>
                      <a:pt x="13" y="76"/>
                      <a:pt x="13" y="77"/>
                      <a:pt x="13" y="77"/>
                    </a:cubicBezTo>
                    <a:cubicBezTo>
                      <a:pt x="13" y="77"/>
                      <a:pt x="13" y="77"/>
                      <a:pt x="13" y="77"/>
                    </a:cubicBezTo>
                    <a:cubicBezTo>
                      <a:pt x="13" y="77"/>
                      <a:pt x="12" y="78"/>
                      <a:pt x="12" y="78"/>
                    </a:cubicBezTo>
                    <a:cubicBezTo>
                      <a:pt x="12" y="78"/>
                      <a:pt x="12" y="78"/>
                      <a:pt x="12" y="78"/>
                    </a:cubicBezTo>
                    <a:cubicBezTo>
                      <a:pt x="13" y="78"/>
                      <a:pt x="13" y="78"/>
                      <a:pt x="13" y="78"/>
                    </a:cubicBezTo>
                    <a:cubicBezTo>
                      <a:pt x="14" y="78"/>
                      <a:pt x="14" y="78"/>
                      <a:pt x="14" y="78"/>
                    </a:cubicBezTo>
                    <a:cubicBezTo>
                      <a:pt x="14" y="78"/>
                      <a:pt x="15" y="78"/>
                      <a:pt x="15" y="78"/>
                    </a:cubicBezTo>
                    <a:cubicBezTo>
                      <a:pt x="15" y="78"/>
                      <a:pt x="15" y="78"/>
                      <a:pt x="16" y="78"/>
                    </a:cubicBezTo>
                    <a:cubicBezTo>
                      <a:pt x="16" y="78"/>
                      <a:pt x="16" y="78"/>
                      <a:pt x="17" y="78"/>
                    </a:cubicBezTo>
                    <a:cubicBezTo>
                      <a:pt x="17" y="78"/>
                      <a:pt x="17" y="78"/>
                      <a:pt x="18" y="78"/>
                    </a:cubicBezTo>
                    <a:cubicBezTo>
                      <a:pt x="18" y="78"/>
                      <a:pt x="18" y="78"/>
                      <a:pt x="18" y="78"/>
                    </a:cubicBezTo>
                    <a:cubicBezTo>
                      <a:pt x="18" y="78"/>
                      <a:pt x="19" y="78"/>
                      <a:pt x="19" y="78"/>
                    </a:cubicBezTo>
                    <a:cubicBezTo>
                      <a:pt x="19" y="78"/>
                      <a:pt x="19" y="78"/>
                      <a:pt x="19" y="78"/>
                    </a:cubicBezTo>
                    <a:cubicBezTo>
                      <a:pt x="20" y="78"/>
                      <a:pt x="20" y="77"/>
                      <a:pt x="20" y="77"/>
                    </a:cubicBezTo>
                    <a:cubicBezTo>
                      <a:pt x="20" y="77"/>
                      <a:pt x="21" y="77"/>
                      <a:pt x="21" y="77"/>
                    </a:cubicBezTo>
                    <a:cubicBezTo>
                      <a:pt x="21" y="77"/>
                      <a:pt x="21" y="77"/>
                      <a:pt x="22" y="77"/>
                    </a:cubicBezTo>
                    <a:cubicBezTo>
                      <a:pt x="22" y="77"/>
                      <a:pt x="22" y="77"/>
                      <a:pt x="22" y="77"/>
                    </a:cubicBezTo>
                    <a:cubicBezTo>
                      <a:pt x="23" y="77"/>
                      <a:pt x="23" y="77"/>
                      <a:pt x="23" y="77"/>
                    </a:cubicBezTo>
                    <a:cubicBezTo>
                      <a:pt x="23" y="77"/>
                      <a:pt x="24" y="77"/>
                      <a:pt x="24" y="77"/>
                    </a:cubicBezTo>
                    <a:cubicBezTo>
                      <a:pt x="24" y="78"/>
                      <a:pt x="24" y="78"/>
                      <a:pt x="25" y="78"/>
                    </a:cubicBezTo>
                    <a:cubicBezTo>
                      <a:pt x="25" y="78"/>
                      <a:pt x="25" y="78"/>
                      <a:pt x="26" y="78"/>
                    </a:cubicBezTo>
                    <a:cubicBezTo>
                      <a:pt x="26" y="78"/>
                      <a:pt x="26" y="78"/>
                      <a:pt x="27" y="78"/>
                    </a:cubicBezTo>
                    <a:cubicBezTo>
                      <a:pt x="27" y="79"/>
                      <a:pt x="27" y="79"/>
                      <a:pt x="28" y="79"/>
                    </a:cubicBezTo>
                    <a:cubicBezTo>
                      <a:pt x="28" y="79"/>
                      <a:pt x="29" y="79"/>
                      <a:pt x="29" y="80"/>
                    </a:cubicBezTo>
                    <a:cubicBezTo>
                      <a:pt x="29" y="79"/>
                      <a:pt x="29" y="79"/>
                      <a:pt x="29" y="79"/>
                    </a:cubicBezTo>
                    <a:cubicBezTo>
                      <a:pt x="29" y="79"/>
                      <a:pt x="29" y="79"/>
                      <a:pt x="30" y="79"/>
                    </a:cubicBezTo>
                    <a:cubicBezTo>
                      <a:pt x="30" y="79"/>
                      <a:pt x="30" y="79"/>
                      <a:pt x="30" y="79"/>
                    </a:cubicBezTo>
                    <a:cubicBezTo>
                      <a:pt x="30" y="79"/>
                      <a:pt x="30" y="79"/>
                      <a:pt x="30" y="79"/>
                    </a:cubicBezTo>
                    <a:cubicBezTo>
                      <a:pt x="30" y="79"/>
                      <a:pt x="30" y="79"/>
                      <a:pt x="30" y="79"/>
                    </a:cubicBezTo>
                    <a:cubicBezTo>
                      <a:pt x="31" y="79"/>
                      <a:pt x="31" y="79"/>
                      <a:pt x="31" y="79"/>
                    </a:cubicBezTo>
                    <a:cubicBezTo>
                      <a:pt x="31" y="79"/>
                      <a:pt x="31" y="79"/>
                      <a:pt x="32" y="79"/>
                    </a:cubicBezTo>
                    <a:cubicBezTo>
                      <a:pt x="32" y="79"/>
                      <a:pt x="32" y="79"/>
                      <a:pt x="32" y="80"/>
                    </a:cubicBezTo>
                    <a:cubicBezTo>
                      <a:pt x="32" y="80"/>
                      <a:pt x="33" y="80"/>
                      <a:pt x="33" y="80"/>
                    </a:cubicBezTo>
                    <a:cubicBezTo>
                      <a:pt x="33" y="80"/>
                      <a:pt x="33" y="80"/>
                      <a:pt x="33" y="80"/>
                    </a:cubicBezTo>
                    <a:cubicBezTo>
                      <a:pt x="33" y="80"/>
                      <a:pt x="33" y="80"/>
                      <a:pt x="34" y="80"/>
                    </a:cubicBezTo>
                    <a:cubicBezTo>
                      <a:pt x="34" y="80"/>
                      <a:pt x="34" y="81"/>
                      <a:pt x="34" y="81"/>
                    </a:cubicBezTo>
                    <a:cubicBezTo>
                      <a:pt x="34" y="81"/>
                      <a:pt x="34" y="81"/>
                      <a:pt x="34" y="81"/>
                    </a:cubicBezTo>
                    <a:cubicBezTo>
                      <a:pt x="35" y="80"/>
                      <a:pt x="35" y="80"/>
                      <a:pt x="35" y="80"/>
                    </a:cubicBezTo>
                    <a:cubicBezTo>
                      <a:pt x="35" y="80"/>
                      <a:pt x="35" y="80"/>
                      <a:pt x="35" y="80"/>
                    </a:cubicBezTo>
                    <a:cubicBezTo>
                      <a:pt x="35" y="79"/>
                      <a:pt x="36" y="79"/>
                      <a:pt x="36" y="79"/>
                    </a:cubicBezTo>
                    <a:cubicBezTo>
                      <a:pt x="36" y="79"/>
                      <a:pt x="36" y="79"/>
                      <a:pt x="37" y="79"/>
                    </a:cubicBezTo>
                    <a:cubicBezTo>
                      <a:pt x="37" y="79"/>
                      <a:pt x="37" y="79"/>
                      <a:pt x="38" y="79"/>
                    </a:cubicBezTo>
                    <a:cubicBezTo>
                      <a:pt x="38" y="79"/>
                      <a:pt x="38" y="79"/>
                      <a:pt x="38" y="79"/>
                    </a:cubicBezTo>
                    <a:cubicBezTo>
                      <a:pt x="39" y="79"/>
                      <a:pt x="39" y="79"/>
                      <a:pt x="39" y="79"/>
                    </a:cubicBezTo>
                    <a:cubicBezTo>
                      <a:pt x="39" y="79"/>
                      <a:pt x="40" y="79"/>
                      <a:pt x="40" y="79"/>
                    </a:cubicBezTo>
                    <a:cubicBezTo>
                      <a:pt x="40" y="79"/>
                      <a:pt x="40" y="79"/>
                      <a:pt x="40" y="79"/>
                    </a:cubicBezTo>
                    <a:cubicBezTo>
                      <a:pt x="41" y="80"/>
                      <a:pt x="41" y="80"/>
                      <a:pt x="41" y="80"/>
                    </a:cubicBezTo>
                    <a:cubicBezTo>
                      <a:pt x="41" y="80"/>
                      <a:pt x="41" y="80"/>
                      <a:pt x="41" y="80"/>
                    </a:cubicBezTo>
                    <a:cubicBezTo>
                      <a:pt x="42" y="80"/>
                      <a:pt x="42" y="80"/>
                      <a:pt x="42" y="80"/>
                    </a:cubicBezTo>
                    <a:cubicBezTo>
                      <a:pt x="42" y="80"/>
                      <a:pt x="42" y="80"/>
                      <a:pt x="42" y="80"/>
                    </a:cubicBezTo>
                    <a:cubicBezTo>
                      <a:pt x="43" y="80"/>
                      <a:pt x="43" y="80"/>
                      <a:pt x="43" y="80"/>
                    </a:cubicBezTo>
                    <a:cubicBezTo>
                      <a:pt x="43" y="80"/>
                      <a:pt x="43" y="80"/>
                      <a:pt x="44" y="80"/>
                    </a:cubicBezTo>
                    <a:cubicBezTo>
                      <a:pt x="44" y="80"/>
                      <a:pt x="44" y="80"/>
                      <a:pt x="44" y="80"/>
                    </a:cubicBezTo>
                    <a:cubicBezTo>
                      <a:pt x="44" y="79"/>
                      <a:pt x="44" y="79"/>
                      <a:pt x="45" y="79"/>
                    </a:cubicBezTo>
                    <a:cubicBezTo>
                      <a:pt x="45" y="79"/>
                      <a:pt x="45" y="79"/>
                      <a:pt x="46" y="78"/>
                    </a:cubicBezTo>
                    <a:cubicBezTo>
                      <a:pt x="47" y="78"/>
                      <a:pt x="47" y="78"/>
                      <a:pt x="48" y="78"/>
                    </a:cubicBezTo>
                    <a:cubicBezTo>
                      <a:pt x="49" y="78"/>
                      <a:pt x="49" y="77"/>
                      <a:pt x="50" y="77"/>
                    </a:cubicBezTo>
                    <a:cubicBezTo>
                      <a:pt x="51" y="77"/>
                      <a:pt x="51" y="77"/>
                      <a:pt x="52" y="77"/>
                    </a:cubicBezTo>
                    <a:cubicBezTo>
                      <a:pt x="52" y="77"/>
                      <a:pt x="52" y="77"/>
                      <a:pt x="53" y="77"/>
                    </a:cubicBezTo>
                    <a:cubicBezTo>
                      <a:pt x="53" y="77"/>
                      <a:pt x="53" y="77"/>
                      <a:pt x="53" y="77"/>
                    </a:cubicBezTo>
                    <a:cubicBezTo>
                      <a:pt x="53" y="77"/>
                      <a:pt x="53" y="77"/>
                      <a:pt x="53" y="77"/>
                    </a:cubicBezTo>
                    <a:cubicBezTo>
                      <a:pt x="53" y="77"/>
                      <a:pt x="54" y="77"/>
                      <a:pt x="54" y="77"/>
                    </a:cubicBezTo>
                    <a:cubicBezTo>
                      <a:pt x="54" y="77"/>
                      <a:pt x="54" y="78"/>
                      <a:pt x="54" y="78"/>
                    </a:cubicBezTo>
                    <a:cubicBezTo>
                      <a:pt x="54" y="78"/>
                      <a:pt x="55" y="78"/>
                      <a:pt x="55" y="78"/>
                    </a:cubicBezTo>
                    <a:cubicBezTo>
                      <a:pt x="55" y="78"/>
                      <a:pt x="55" y="78"/>
                      <a:pt x="55" y="78"/>
                    </a:cubicBezTo>
                    <a:cubicBezTo>
                      <a:pt x="55" y="78"/>
                      <a:pt x="56" y="78"/>
                      <a:pt x="56" y="78"/>
                    </a:cubicBezTo>
                    <a:cubicBezTo>
                      <a:pt x="56" y="78"/>
                      <a:pt x="56" y="78"/>
                      <a:pt x="56" y="78"/>
                    </a:cubicBezTo>
                    <a:cubicBezTo>
                      <a:pt x="56" y="78"/>
                      <a:pt x="56" y="78"/>
                      <a:pt x="56" y="78"/>
                    </a:cubicBezTo>
                    <a:cubicBezTo>
                      <a:pt x="56" y="78"/>
                      <a:pt x="56" y="78"/>
                      <a:pt x="56" y="78"/>
                    </a:cubicBezTo>
                    <a:cubicBezTo>
                      <a:pt x="56" y="78"/>
                      <a:pt x="56" y="78"/>
                      <a:pt x="56" y="78"/>
                    </a:cubicBezTo>
                    <a:cubicBezTo>
                      <a:pt x="56" y="78"/>
                      <a:pt x="56" y="78"/>
                      <a:pt x="57" y="78"/>
                    </a:cubicBezTo>
                    <a:cubicBezTo>
                      <a:pt x="57" y="78"/>
                      <a:pt x="57" y="77"/>
                      <a:pt x="57" y="77"/>
                    </a:cubicBezTo>
                    <a:cubicBezTo>
                      <a:pt x="57" y="77"/>
                      <a:pt x="57" y="77"/>
                      <a:pt x="57" y="77"/>
                    </a:cubicBezTo>
                    <a:cubicBezTo>
                      <a:pt x="56" y="76"/>
                      <a:pt x="56" y="76"/>
                      <a:pt x="56" y="76"/>
                    </a:cubicBezTo>
                    <a:cubicBezTo>
                      <a:pt x="56" y="75"/>
                      <a:pt x="56" y="74"/>
                      <a:pt x="56" y="74"/>
                    </a:cubicBezTo>
                    <a:cubicBezTo>
                      <a:pt x="56" y="73"/>
                      <a:pt x="56" y="73"/>
                      <a:pt x="57" y="72"/>
                    </a:cubicBezTo>
                    <a:cubicBezTo>
                      <a:pt x="57" y="72"/>
                      <a:pt x="57" y="72"/>
                      <a:pt x="57" y="72"/>
                    </a:cubicBezTo>
                    <a:cubicBezTo>
                      <a:pt x="58" y="71"/>
                      <a:pt x="58" y="71"/>
                      <a:pt x="58" y="71"/>
                    </a:cubicBezTo>
                    <a:cubicBezTo>
                      <a:pt x="59" y="71"/>
                      <a:pt x="59" y="71"/>
                      <a:pt x="59" y="71"/>
                    </a:cubicBezTo>
                    <a:cubicBezTo>
                      <a:pt x="59" y="71"/>
                      <a:pt x="59" y="71"/>
                      <a:pt x="59" y="71"/>
                    </a:cubicBezTo>
                    <a:cubicBezTo>
                      <a:pt x="59" y="71"/>
                      <a:pt x="59" y="71"/>
                      <a:pt x="59" y="70"/>
                    </a:cubicBezTo>
                    <a:cubicBezTo>
                      <a:pt x="60" y="70"/>
                      <a:pt x="60" y="70"/>
                      <a:pt x="60" y="70"/>
                    </a:cubicBezTo>
                    <a:cubicBezTo>
                      <a:pt x="60" y="70"/>
                      <a:pt x="60" y="70"/>
                      <a:pt x="60" y="70"/>
                    </a:cubicBezTo>
                    <a:cubicBezTo>
                      <a:pt x="60" y="69"/>
                      <a:pt x="60" y="69"/>
                      <a:pt x="61" y="69"/>
                    </a:cubicBezTo>
                    <a:cubicBezTo>
                      <a:pt x="61" y="69"/>
                      <a:pt x="61" y="69"/>
                      <a:pt x="62" y="68"/>
                    </a:cubicBezTo>
                    <a:cubicBezTo>
                      <a:pt x="62" y="68"/>
                      <a:pt x="62" y="68"/>
                      <a:pt x="63" y="68"/>
                    </a:cubicBezTo>
                    <a:cubicBezTo>
                      <a:pt x="63" y="68"/>
                      <a:pt x="63" y="68"/>
                      <a:pt x="63" y="68"/>
                    </a:cubicBezTo>
                    <a:cubicBezTo>
                      <a:pt x="63" y="68"/>
                      <a:pt x="63" y="68"/>
                      <a:pt x="64" y="68"/>
                    </a:cubicBezTo>
                    <a:cubicBezTo>
                      <a:pt x="64" y="67"/>
                      <a:pt x="64" y="67"/>
                      <a:pt x="64" y="67"/>
                    </a:cubicBezTo>
                    <a:cubicBezTo>
                      <a:pt x="64" y="67"/>
                      <a:pt x="64" y="67"/>
                      <a:pt x="64" y="67"/>
                    </a:cubicBezTo>
                    <a:cubicBezTo>
                      <a:pt x="64" y="67"/>
                      <a:pt x="64" y="66"/>
                      <a:pt x="63" y="66"/>
                    </a:cubicBezTo>
                    <a:cubicBezTo>
                      <a:pt x="63" y="66"/>
                      <a:pt x="62" y="65"/>
                      <a:pt x="61" y="65"/>
                    </a:cubicBezTo>
                    <a:cubicBezTo>
                      <a:pt x="61" y="64"/>
                      <a:pt x="60" y="64"/>
                      <a:pt x="59" y="63"/>
                    </a:cubicBezTo>
                    <a:cubicBezTo>
                      <a:pt x="59" y="63"/>
                      <a:pt x="58" y="62"/>
                      <a:pt x="57" y="62"/>
                    </a:cubicBezTo>
                    <a:cubicBezTo>
                      <a:pt x="57" y="62"/>
                      <a:pt x="57" y="62"/>
                      <a:pt x="57" y="61"/>
                    </a:cubicBezTo>
                    <a:cubicBezTo>
                      <a:pt x="57" y="61"/>
                      <a:pt x="57" y="61"/>
                      <a:pt x="56" y="61"/>
                    </a:cubicBezTo>
                    <a:cubicBezTo>
                      <a:pt x="56" y="61"/>
                      <a:pt x="56" y="61"/>
                      <a:pt x="56" y="61"/>
                    </a:cubicBezTo>
                    <a:cubicBezTo>
                      <a:pt x="56" y="61"/>
                      <a:pt x="56" y="61"/>
                      <a:pt x="56" y="61"/>
                    </a:cubicBezTo>
                    <a:cubicBezTo>
                      <a:pt x="55" y="61"/>
                      <a:pt x="55" y="60"/>
                      <a:pt x="55" y="60"/>
                    </a:cubicBezTo>
                    <a:cubicBezTo>
                      <a:pt x="55" y="60"/>
                      <a:pt x="54" y="59"/>
                      <a:pt x="54" y="59"/>
                    </a:cubicBezTo>
                    <a:cubicBezTo>
                      <a:pt x="54" y="58"/>
                      <a:pt x="54" y="58"/>
                      <a:pt x="54" y="57"/>
                    </a:cubicBezTo>
                    <a:cubicBezTo>
                      <a:pt x="54" y="57"/>
                      <a:pt x="54" y="57"/>
                      <a:pt x="54" y="56"/>
                    </a:cubicBezTo>
                    <a:cubicBezTo>
                      <a:pt x="54" y="56"/>
                      <a:pt x="53" y="56"/>
                      <a:pt x="53" y="55"/>
                    </a:cubicBezTo>
                    <a:cubicBezTo>
                      <a:pt x="53" y="55"/>
                      <a:pt x="53" y="55"/>
                      <a:pt x="53" y="55"/>
                    </a:cubicBezTo>
                    <a:cubicBezTo>
                      <a:pt x="53" y="55"/>
                      <a:pt x="53" y="54"/>
                      <a:pt x="53" y="54"/>
                    </a:cubicBezTo>
                    <a:cubicBezTo>
                      <a:pt x="53" y="54"/>
                      <a:pt x="53" y="54"/>
                      <a:pt x="53" y="54"/>
                    </a:cubicBezTo>
                    <a:cubicBezTo>
                      <a:pt x="52" y="53"/>
                      <a:pt x="52" y="53"/>
                      <a:pt x="52" y="53"/>
                    </a:cubicBezTo>
                    <a:cubicBezTo>
                      <a:pt x="52" y="52"/>
                      <a:pt x="52" y="52"/>
                      <a:pt x="52" y="52"/>
                    </a:cubicBezTo>
                    <a:cubicBezTo>
                      <a:pt x="52" y="52"/>
                      <a:pt x="51" y="51"/>
                      <a:pt x="51" y="51"/>
                    </a:cubicBezTo>
                    <a:cubicBezTo>
                      <a:pt x="51" y="51"/>
                      <a:pt x="51" y="51"/>
                      <a:pt x="51" y="50"/>
                    </a:cubicBezTo>
                    <a:cubicBezTo>
                      <a:pt x="51" y="50"/>
                      <a:pt x="51" y="50"/>
                      <a:pt x="51" y="50"/>
                    </a:cubicBezTo>
                    <a:cubicBezTo>
                      <a:pt x="51" y="49"/>
                      <a:pt x="51" y="49"/>
                      <a:pt x="51" y="49"/>
                    </a:cubicBezTo>
                    <a:cubicBezTo>
                      <a:pt x="51" y="49"/>
                      <a:pt x="52" y="49"/>
                      <a:pt x="52" y="49"/>
                    </a:cubicBezTo>
                    <a:cubicBezTo>
                      <a:pt x="52" y="49"/>
                      <a:pt x="52" y="49"/>
                      <a:pt x="52" y="49"/>
                    </a:cubicBezTo>
                    <a:cubicBezTo>
                      <a:pt x="52" y="49"/>
                      <a:pt x="52" y="49"/>
                      <a:pt x="53" y="49"/>
                    </a:cubicBezTo>
                    <a:cubicBezTo>
                      <a:pt x="53" y="48"/>
                      <a:pt x="53" y="48"/>
                      <a:pt x="53" y="48"/>
                    </a:cubicBezTo>
                    <a:cubicBezTo>
                      <a:pt x="53" y="48"/>
                      <a:pt x="54" y="48"/>
                      <a:pt x="55" y="48"/>
                    </a:cubicBezTo>
                    <a:cubicBezTo>
                      <a:pt x="56" y="48"/>
                      <a:pt x="56" y="48"/>
                      <a:pt x="57" y="47"/>
                    </a:cubicBezTo>
                    <a:cubicBezTo>
                      <a:pt x="58" y="47"/>
                      <a:pt x="59" y="47"/>
                      <a:pt x="59" y="47"/>
                    </a:cubicBezTo>
                    <a:cubicBezTo>
                      <a:pt x="60" y="46"/>
                      <a:pt x="61" y="46"/>
                      <a:pt x="61" y="45"/>
                    </a:cubicBezTo>
                    <a:cubicBezTo>
                      <a:pt x="61" y="45"/>
                      <a:pt x="62" y="45"/>
                      <a:pt x="62" y="45"/>
                    </a:cubicBezTo>
                    <a:cubicBezTo>
                      <a:pt x="62" y="44"/>
                      <a:pt x="63" y="44"/>
                      <a:pt x="63" y="44"/>
                    </a:cubicBezTo>
                    <a:cubicBezTo>
                      <a:pt x="64" y="44"/>
                      <a:pt x="64" y="44"/>
                      <a:pt x="64" y="44"/>
                    </a:cubicBezTo>
                    <a:cubicBezTo>
                      <a:pt x="65" y="44"/>
                      <a:pt x="65" y="43"/>
                      <a:pt x="65" y="43"/>
                    </a:cubicBezTo>
                    <a:cubicBezTo>
                      <a:pt x="66" y="43"/>
                      <a:pt x="66" y="43"/>
                      <a:pt x="66" y="43"/>
                    </a:cubicBezTo>
                    <a:cubicBezTo>
                      <a:pt x="66" y="43"/>
                      <a:pt x="67" y="43"/>
                      <a:pt x="67" y="43"/>
                    </a:cubicBezTo>
                    <a:cubicBezTo>
                      <a:pt x="67" y="43"/>
                      <a:pt x="67" y="43"/>
                      <a:pt x="67" y="43"/>
                    </a:cubicBezTo>
                    <a:cubicBezTo>
                      <a:pt x="68" y="43"/>
                      <a:pt x="68" y="42"/>
                      <a:pt x="68" y="42"/>
                    </a:cubicBezTo>
                    <a:cubicBezTo>
                      <a:pt x="68" y="42"/>
                      <a:pt x="68" y="42"/>
                      <a:pt x="68" y="42"/>
                    </a:cubicBezTo>
                    <a:cubicBezTo>
                      <a:pt x="68" y="42"/>
                      <a:pt x="68" y="42"/>
                      <a:pt x="68" y="42"/>
                    </a:cubicBezTo>
                    <a:cubicBezTo>
                      <a:pt x="69" y="42"/>
                      <a:pt x="69" y="42"/>
                      <a:pt x="69" y="42"/>
                    </a:cubicBezTo>
                    <a:cubicBezTo>
                      <a:pt x="69" y="42"/>
                      <a:pt x="69" y="42"/>
                      <a:pt x="69" y="42"/>
                    </a:cubicBezTo>
                    <a:cubicBezTo>
                      <a:pt x="69" y="42"/>
                      <a:pt x="69" y="42"/>
                      <a:pt x="70" y="42"/>
                    </a:cubicBezTo>
                    <a:cubicBezTo>
                      <a:pt x="70" y="42"/>
                      <a:pt x="70" y="42"/>
                      <a:pt x="70" y="42"/>
                    </a:cubicBezTo>
                    <a:cubicBezTo>
                      <a:pt x="70" y="42"/>
                      <a:pt x="70" y="42"/>
                      <a:pt x="70" y="42"/>
                    </a:cubicBezTo>
                    <a:cubicBezTo>
                      <a:pt x="71" y="42"/>
                      <a:pt x="71" y="42"/>
                      <a:pt x="71" y="42"/>
                    </a:cubicBezTo>
                    <a:cubicBezTo>
                      <a:pt x="71" y="42"/>
                      <a:pt x="71" y="42"/>
                      <a:pt x="71" y="42"/>
                    </a:cubicBezTo>
                    <a:cubicBezTo>
                      <a:pt x="71" y="42"/>
                      <a:pt x="71" y="42"/>
                      <a:pt x="71" y="42"/>
                    </a:cubicBezTo>
                    <a:cubicBezTo>
                      <a:pt x="71" y="42"/>
                      <a:pt x="72" y="42"/>
                      <a:pt x="72" y="42"/>
                    </a:cubicBezTo>
                    <a:cubicBezTo>
                      <a:pt x="72" y="42"/>
                      <a:pt x="72" y="42"/>
                      <a:pt x="72" y="42"/>
                    </a:cubicBezTo>
                    <a:cubicBezTo>
                      <a:pt x="72" y="42"/>
                      <a:pt x="72" y="42"/>
                      <a:pt x="72" y="42"/>
                    </a:cubicBezTo>
                    <a:cubicBezTo>
                      <a:pt x="72" y="42"/>
                      <a:pt x="73" y="42"/>
                      <a:pt x="73" y="41"/>
                    </a:cubicBezTo>
                    <a:cubicBezTo>
                      <a:pt x="73" y="41"/>
                      <a:pt x="73" y="41"/>
                      <a:pt x="73" y="40"/>
                    </a:cubicBezTo>
                    <a:cubicBezTo>
                      <a:pt x="73" y="40"/>
                      <a:pt x="73" y="40"/>
                      <a:pt x="73" y="39"/>
                    </a:cubicBezTo>
                    <a:cubicBezTo>
                      <a:pt x="73" y="39"/>
                      <a:pt x="73" y="39"/>
                      <a:pt x="72" y="38"/>
                    </a:cubicBezTo>
                    <a:cubicBezTo>
                      <a:pt x="72" y="38"/>
                      <a:pt x="72" y="37"/>
                      <a:pt x="72" y="37"/>
                    </a:cubicBezTo>
                    <a:cubicBezTo>
                      <a:pt x="71" y="37"/>
                      <a:pt x="71" y="36"/>
                      <a:pt x="71" y="35"/>
                    </a:cubicBezTo>
                    <a:cubicBezTo>
                      <a:pt x="71" y="35"/>
                      <a:pt x="71" y="34"/>
                      <a:pt x="71" y="34"/>
                    </a:cubicBezTo>
                    <a:cubicBezTo>
                      <a:pt x="70" y="33"/>
                      <a:pt x="70" y="32"/>
                      <a:pt x="70" y="31"/>
                    </a:cubicBezTo>
                    <a:cubicBezTo>
                      <a:pt x="70" y="31"/>
                      <a:pt x="70" y="31"/>
                      <a:pt x="70" y="30"/>
                    </a:cubicBezTo>
                    <a:cubicBezTo>
                      <a:pt x="70" y="30"/>
                      <a:pt x="70" y="30"/>
                      <a:pt x="70" y="30"/>
                    </a:cubicBezTo>
                    <a:cubicBezTo>
                      <a:pt x="70" y="29"/>
                      <a:pt x="70" y="29"/>
                      <a:pt x="70" y="29"/>
                    </a:cubicBezTo>
                    <a:cubicBezTo>
                      <a:pt x="70" y="29"/>
                      <a:pt x="70" y="29"/>
                      <a:pt x="70" y="29"/>
                    </a:cubicBezTo>
                    <a:cubicBezTo>
                      <a:pt x="70" y="28"/>
                      <a:pt x="70" y="28"/>
                      <a:pt x="69" y="28"/>
                    </a:cubicBezTo>
                    <a:cubicBezTo>
                      <a:pt x="69" y="28"/>
                      <a:pt x="69" y="28"/>
                      <a:pt x="69" y="28"/>
                    </a:cubicBezTo>
                    <a:cubicBezTo>
                      <a:pt x="69" y="28"/>
                      <a:pt x="69" y="28"/>
                      <a:pt x="69" y="27"/>
                    </a:cubicBezTo>
                    <a:cubicBezTo>
                      <a:pt x="69" y="27"/>
                      <a:pt x="69" y="27"/>
                      <a:pt x="69" y="27"/>
                    </a:cubicBezTo>
                    <a:cubicBezTo>
                      <a:pt x="69" y="27"/>
                      <a:pt x="69" y="26"/>
                      <a:pt x="69" y="26"/>
                    </a:cubicBezTo>
                    <a:cubicBezTo>
                      <a:pt x="69" y="26"/>
                      <a:pt x="69" y="25"/>
                      <a:pt x="69" y="25"/>
                    </a:cubicBezTo>
                    <a:cubicBezTo>
                      <a:pt x="69" y="25"/>
                      <a:pt x="69" y="24"/>
                      <a:pt x="68" y="24"/>
                    </a:cubicBezTo>
                    <a:cubicBezTo>
                      <a:pt x="68" y="24"/>
                      <a:pt x="68" y="24"/>
                      <a:pt x="68" y="23"/>
                    </a:cubicBezTo>
                    <a:cubicBezTo>
                      <a:pt x="67" y="23"/>
                      <a:pt x="67" y="23"/>
                      <a:pt x="67" y="23"/>
                    </a:cubicBezTo>
                    <a:cubicBezTo>
                      <a:pt x="67" y="23"/>
                      <a:pt x="67" y="23"/>
                      <a:pt x="67" y="23"/>
                    </a:cubicBezTo>
                    <a:cubicBezTo>
                      <a:pt x="67" y="23"/>
                      <a:pt x="66" y="23"/>
                      <a:pt x="66" y="22"/>
                    </a:cubicBezTo>
                    <a:cubicBezTo>
                      <a:pt x="66" y="22"/>
                      <a:pt x="66" y="22"/>
                      <a:pt x="66" y="22"/>
                    </a:cubicBezTo>
                    <a:cubicBezTo>
                      <a:pt x="66" y="22"/>
                      <a:pt x="66" y="22"/>
                      <a:pt x="66" y="21"/>
                    </a:cubicBezTo>
                    <a:cubicBezTo>
                      <a:pt x="66" y="21"/>
                      <a:pt x="66" y="21"/>
                      <a:pt x="66" y="21"/>
                    </a:cubicBezTo>
                    <a:cubicBezTo>
                      <a:pt x="66" y="21"/>
                      <a:pt x="66" y="20"/>
                      <a:pt x="66" y="20"/>
                    </a:cubicBezTo>
                    <a:cubicBezTo>
                      <a:pt x="67" y="20"/>
                      <a:pt x="67" y="20"/>
                      <a:pt x="67" y="19"/>
                    </a:cubicBezTo>
                    <a:cubicBezTo>
                      <a:pt x="67" y="19"/>
                      <a:pt x="67" y="18"/>
                      <a:pt x="67" y="18"/>
                    </a:cubicBezTo>
                    <a:cubicBezTo>
                      <a:pt x="68" y="17"/>
                      <a:pt x="68" y="16"/>
                      <a:pt x="68" y="15"/>
                    </a:cubicBezTo>
                    <a:cubicBezTo>
                      <a:pt x="68" y="14"/>
                      <a:pt x="67" y="14"/>
                      <a:pt x="67" y="13"/>
                    </a:cubicBezTo>
                    <a:cubicBezTo>
                      <a:pt x="67" y="12"/>
                      <a:pt x="67" y="12"/>
                      <a:pt x="67" y="11"/>
                    </a:cubicBezTo>
                    <a:cubicBezTo>
                      <a:pt x="67" y="11"/>
                      <a:pt x="67" y="11"/>
                      <a:pt x="67" y="11"/>
                    </a:cubicBezTo>
                    <a:cubicBezTo>
                      <a:pt x="67" y="11"/>
                      <a:pt x="67" y="11"/>
                      <a:pt x="67" y="11"/>
                    </a:cubicBezTo>
                    <a:cubicBezTo>
                      <a:pt x="67" y="11"/>
                      <a:pt x="67" y="11"/>
                      <a:pt x="67" y="11"/>
                    </a:cubicBezTo>
                    <a:cubicBezTo>
                      <a:pt x="67" y="11"/>
                      <a:pt x="67" y="11"/>
                      <a:pt x="67" y="10"/>
                    </a:cubicBezTo>
                    <a:cubicBezTo>
                      <a:pt x="67" y="10"/>
                      <a:pt x="67" y="10"/>
                      <a:pt x="67" y="10"/>
                    </a:cubicBezTo>
                    <a:cubicBezTo>
                      <a:pt x="67" y="10"/>
                      <a:pt x="67" y="10"/>
                      <a:pt x="67" y="10"/>
                    </a:cubicBezTo>
                    <a:cubicBezTo>
                      <a:pt x="66" y="10"/>
                      <a:pt x="66" y="10"/>
                      <a:pt x="66" y="10"/>
                    </a:cubicBezTo>
                    <a:cubicBezTo>
                      <a:pt x="66" y="10"/>
                      <a:pt x="66" y="9"/>
                      <a:pt x="66" y="9"/>
                    </a:cubicBezTo>
                    <a:cubicBezTo>
                      <a:pt x="66" y="9"/>
                      <a:pt x="66" y="9"/>
                      <a:pt x="66" y="8"/>
                    </a:cubicBezTo>
                    <a:cubicBezTo>
                      <a:pt x="66" y="8"/>
                      <a:pt x="66" y="8"/>
                      <a:pt x="65" y="8"/>
                    </a:cubicBezTo>
                    <a:cubicBezTo>
                      <a:pt x="65" y="7"/>
                      <a:pt x="64" y="7"/>
                      <a:pt x="64" y="7"/>
                    </a:cubicBezTo>
                    <a:cubicBezTo>
                      <a:pt x="63" y="7"/>
                      <a:pt x="63" y="7"/>
                      <a:pt x="62" y="7"/>
                    </a:cubicBezTo>
                    <a:cubicBezTo>
                      <a:pt x="62" y="7"/>
                      <a:pt x="62" y="7"/>
                      <a:pt x="61" y="7"/>
                    </a:cubicBezTo>
                    <a:cubicBezTo>
                      <a:pt x="61" y="7"/>
                      <a:pt x="61" y="7"/>
                      <a:pt x="61" y="7"/>
                    </a:cubicBezTo>
                    <a:cubicBezTo>
                      <a:pt x="61" y="7"/>
                      <a:pt x="61" y="7"/>
                      <a:pt x="61" y="7"/>
                    </a:cubicBezTo>
                    <a:cubicBezTo>
                      <a:pt x="60" y="7"/>
                      <a:pt x="60" y="7"/>
                      <a:pt x="60" y="6"/>
                    </a:cubicBezTo>
                    <a:cubicBezTo>
                      <a:pt x="60" y="6"/>
                      <a:pt x="60" y="6"/>
                      <a:pt x="60" y="6"/>
                    </a:cubicBezTo>
                    <a:cubicBezTo>
                      <a:pt x="60" y="6"/>
                      <a:pt x="60" y="6"/>
                      <a:pt x="60" y="5"/>
                    </a:cubicBezTo>
                    <a:cubicBezTo>
                      <a:pt x="60" y="5"/>
                      <a:pt x="61" y="5"/>
                      <a:pt x="61" y="5"/>
                    </a:cubicBezTo>
                    <a:cubicBezTo>
                      <a:pt x="61" y="5"/>
                      <a:pt x="61" y="4"/>
                      <a:pt x="61" y="4"/>
                    </a:cubicBezTo>
                    <a:cubicBezTo>
                      <a:pt x="61" y="4"/>
                      <a:pt x="61" y="4"/>
                      <a:pt x="62" y="4"/>
                    </a:cubicBezTo>
                    <a:cubicBezTo>
                      <a:pt x="62" y="3"/>
                      <a:pt x="62" y="3"/>
                      <a:pt x="62" y="3"/>
                    </a:cubicBezTo>
                    <a:cubicBezTo>
                      <a:pt x="62" y="3"/>
                      <a:pt x="62" y="3"/>
                      <a:pt x="62" y="3"/>
                    </a:cubicBezTo>
                    <a:cubicBezTo>
                      <a:pt x="62" y="2"/>
                      <a:pt x="62" y="2"/>
                      <a:pt x="62" y="2"/>
                    </a:cubicBezTo>
                    <a:cubicBezTo>
                      <a:pt x="62" y="2"/>
                      <a:pt x="62" y="2"/>
                      <a:pt x="62" y="2"/>
                    </a:cubicBezTo>
                    <a:cubicBezTo>
                      <a:pt x="62" y="2"/>
                      <a:pt x="62" y="2"/>
                      <a:pt x="61" y="2"/>
                    </a:cubicBezTo>
                    <a:cubicBezTo>
                      <a:pt x="61" y="2"/>
                      <a:pt x="61" y="2"/>
                      <a:pt x="61" y="2"/>
                    </a:cubicBezTo>
                    <a:cubicBezTo>
                      <a:pt x="61" y="2"/>
                      <a:pt x="61" y="2"/>
                      <a:pt x="60" y="3"/>
                    </a:cubicBezTo>
                    <a:cubicBezTo>
                      <a:pt x="60" y="3"/>
                      <a:pt x="60" y="3"/>
                      <a:pt x="60" y="3"/>
                    </a:cubicBezTo>
                    <a:cubicBezTo>
                      <a:pt x="60" y="3"/>
                      <a:pt x="59" y="3"/>
                      <a:pt x="59" y="3"/>
                    </a:cubicBezTo>
                    <a:cubicBezTo>
                      <a:pt x="59" y="4"/>
                      <a:pt x="58" y="4"/>
                      <a:pt x="58" y="4"/>
                    </a:cubicBezTo>
                    <a:cubicBezTo>
                      <a:pt x="58" y="4"/>
                      <a:pt x="57" y="4"/>
                      <a:pt x="57" y="4"/>
                    </a:cubicBezTo>
                    <a:cubicBezTo>
                      <a:pt x="57" y="4"/>
                      <a:pt x="56" y="4"/>
                      <a:pt x="56" y="4"/>
                    </a:cubicBezTo>
                    <a:cubicBezTo>
                      <a:pt x="56" y="4"/>
                      <a:pt x="56" y="4"/>
                      <a:pt x="56" y="4"/>
                    </a:cubicBezTo>
                    <a:cubicBezTo>
                      <a:pt x="56" y="4"/>
                      <a:pt x="56" y="4"/>
                      <a:pt x="55" y="4"/>
                    </a:cubicBezTo>
                    <a:cubicBezTo>
                      <a:pt x="55" y="4"/>
                      <a:pt x="55" y="4"/>
                      <a:pt x="55" y="4"/>
                    </a:cubicBezTo>
                    <a:cubicBezTo>
                      <a:pt x="55" y="4"/>
                      <a:pt x="55" y="4"/>
                      <a:pt x="55" y="4"/>
                    </a:cubicBezTo>
                    <a:cubicBezTo>
                      <a:pt x="54" y="4"/>
                      <a:pt x="54" y="4"/>
                      <a:pt x="54" y="4"/>
                    </a:cubicBezTo>
                    <a:cubicBezTo>
                      <a:pt x="54" y="4"/>
                      <a:pt x="53" y="4"/>
                      <a:pt x="53" y="4"/>
                    </a:cubicBezTo>
                    <a:cubicBezTo>
                      <a:pt x="52" y="5"/>
                      <a:pt x="52" y="5"/>
                      <a:pt x="51" y="5"/>
                    </a:cubicBezTo>
                    <a:cubicBezTo>
                      <a:pt x="51" y="6"/>
                      <a:pt x="50" y="6"/>
                      <a:pt x="50" y="7"/>
                    </a:cubicBezTo>
                    <a:cubicBezTo>
                      <a:pt x="49" y="7"/>
                      <a:pt x="49" y="7"/>
                      <a:pt x="48" y="8"/>
                    </a:cubicBezTo>
                    <a:cubicBezTo>
                      <a:pt x="48" y="8"/>
                      <a:pt x="48" y="8"/>
                      <a:pt x="48" y="8"/>
                    </a:cubicBezTo>
                    <a:cubicBezTo>
                      <a:pt x="47" y="8"/>
                      <a:pt x="47" y="9"/>
                      <a:pt x="47" y="9"/>
                    </a:cubicBezTo>
                    <a:cubicBezTo>
                      <a:pt x="47" y="9"/>
                      <a:pt x="47" y="9"/>
                      <a:pt x="47" y="9"/>
                    </a:cubicBezTo>
                    <a:cubicBezTo>
                      <a:pt x="46" y="9"/>
                      <a:pt x="46" y="9"/>
                      <a:pt x="46" y="9"/>
                    </a:cubicBezTo>
                    <a:cubicBezTo>
                      <a:pt x="46" y="10"/>
                      <a:pt x="46" y="10"/>
                      <a:pt x="46" y="10"/>
                    </a:cubicBezTo>
                    <a:cubicBezTo>
                      <a:pt x="45" y="10"/>
                      <a:pt x="45" y="10"/>
                      <a:pt x="45" y="10"/>
                    </a:cubicBezTo>
                    <a:cubicBezTo>
                      <a:pt x="45" y="10"/>
                      <a:pt x="45" y="10"/>
                      <a:pt x="44" y="10"/>
                    </a:cubicBezTo>
                    <a:cubicBezTo>
                      <a:pt x="44" y="10"/>
                      <a:pt x="44" y="10"/>
                      <a:pt x="44" y="10"/>
                    </a:cubicBezTo>
                    <a:cubicBezTo>
                      <a:pt x="43" y="10"/>
                      <a:pt x="43" y="10"/>
                      <a:pt x="43" y="10"/>
                    </a:cubicBezTo>
                    <a:cubicBezTo>
                      <a:pt x="42" y="10"/>
                      <a:pt x="42" y="10"/>
                      <a:pt x="42" y="10"/>
                    </a:cubicBezTo>
                    <a:cubicBezTo>
                      <a:pt x="42" y="10"/>
                      <a:pt x="41" y="10"/>
                      <a:pt x="41" y="9"/>
                    </a:cubicBezTo>
                    <a:cubicBezTo>
                      <a:pt x="41" y="9"/>
                      <a:pt x="41" y="9"/>
                      <a:pt x="41" y="9"/>
                    </a:cubicBezTo>
                    <a:cubicBezTo>
                      <a:pt x="41" y="8"/>
                      <a:pt x="40" y="8"/>
                      <a:pt x="40" y="8"/>
                    </a:cubicBezTo>
                    <a:cubicBezTo>
                      <a:pt x="40" y="8"/>
                      <a:pt x="40" y="7"/>
                      <a:pt x="40" y="7"/>
                    </a:cubicBezTo>
                    <a:cubicBezTo>
                      <a:pt x="40" y="7"/>
                      <a:pt x="41" y="7"/>
                      <a:pt x="41" y="6"/>
                    </a:cubicBezTo>
                    <a:cubicBezTo>
                      <a:pt x="41" y="6"/>
                      <a:pt x="41" y="6"/>
                      <a:pt x="41" y="6"/>
                    </a:cubicBezTo>
                    <a:cubicBezTo>
                      <a:pt x="41" y="5"/>
                      <a:pt x="41" y="5"/>
                      <a:pt x="41" y="5"/>
                    </a:cubicBezTo>
                    <a:cubicBezTo>
                      <a:pt x="42" y="5"/>
                      <a:pt x="42" y="5"/>
                      <a:pt x="42" y="5"/>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0" y="4"/>
                    </a:cubicBezTo>
                    <a:cubicBezTo>
                      <a:pt x="40" y="4"/>
                      <a:pt x="40" y="4"/>
                      <a:pt x="40" y="5"/>
                    </a:cubicBezTo>
                    <a:cubicBezTo>
                      <a:pt x="39" y="5"/>
                      <a:pt x="39" y="5"/>
                      <a:pt x="39" y="5"/>
                    </a:cubicBezTo>
                    <a:cubicBezTo>
                      <a:pt x="38" y="5"/>
                      <a:pt x="38" y="5"/>
                      <a:pt x="38" y="5"/>
                    </a:cubicBezTo>
                    <a:cubicBezTo>
                      <a:pt x="38" y="5"/>
                      <a:pt x="38" y="5"/>
                      <a:pt x="38" y="5"/>
                    </a:cubicBezTo>
                    <a:cubicBezTo>
                      <a:pt x="37" y="5"/>
                      <a:pt x="37" y="5"/>
                      <a:pt x="37" y="5"/>
                    </a:cubicBezTo>
                    <a:cubicBezTo>
                      <a:pt x="37" y="5"/>
                      <a:pt x="37" y="5"/>
                      <a:pt x="36" y="5"/>
                    </a:cubicBezTo>
                    <a:cubicBezTo>
                      <a:pt x="36" y="5"/>
                      <a:pt x="36" y="5"/>
                      <a:pt x="35" y="5"/>
                    </a:cubicBezTo>
                    <a:cubicBezTo>
                      <a:pt x="35" y="5"/>
                      <a:pt x="35" y="5"/>
                      <a:pt x="34" y="5"/>
                    </a:cubicBezTo>
                    <a:cubicBezTo>
                      <a:pt x="34" y="5"/>
                      <a:pt x="34" y="5"/>
                      <a:pt x="33" y="4"/>
                    </a:cubicBezTo>
                    <a:cubicBezTo>
                      <a:pt x="33" y="4"/>
                      <a:pt x="33" y="4"/>
                      <a:pt x="33" y="4"/>
                    </a:cubicBezTo>
                    <a:cubicBezTo>
                      <a:pt x="32" y="4"/>
                      <a:pt x="32" y="4"/>
                      <a:pt x="32" y="3"/>
                    </a:cubicBezTo>
                    <a:cubicBezTo>
                      <a:pt x="32" y="3"/>
                      <a:pt x="32" y="3"/>
                      <a:pt x="32" y="3"/>
                    </a:cubicBezTo>
                    <a:cubicBezTo>
                      <a:pt x="32" y="3"/>
                      <a:pt x="32" y="2"/>
                      <a:pt x="32" y="2"/>
                    </a:cubicBezTo>
                    <a:cubicBezTo>
                      <a:pt x="32" y="2"/>
                      <a:pt x="32" y="2"/>
                      <a:pt x="32" y="1"/>
                    </a:cubicBezTo>
                    <a:cubicBezTo>
                      <a:pt x="32" y="1"/>
                      <a:pt x="32" y="1"/>
                      <a:pt x="32" y="1"/>
                    </a:cubicBezTo>
                    <a:cubicBezTo>
                      <a:pt x="32" y="1"/>
                      <a:pt x="32" y="1"/>
                      <a:pt x="32" y="1"/>
                    </a:cubicBezTo>
                    <a:cubicBezTo>
                      <a:pt x="32" y="1"/>
                      <a:pt x="32" y="1"/>
                      <a:pt x="32" y="1"/>
                    </a:cubicBezTo>
                    <a:cubicBezTo>
                      <a:pt x="32" y="0"/>
                      <a:pt x="32" y="0"/>
                      <a:pt x="32" y="0"/>
                    </a:cubicBezTo>
                    <a:cubicBezTo>
                      <a:pt x="32" y="0"/>
                      <a:pt x="31" y="0"/>
                      <a:pt x="31" y="0"/>
                    </a:cubicBezTo>
                    <a:cubicBezTo>
                      <a:pt x="31" y="0"/>
                      <a:pt x="31" y="0"/>
                      <a:pt x="31" y="0"/>
                    </a:cubicBezTo>
                    <a:cubicBezTo>
                      <a:pt x="31" y="0"/>
                      <a:pt x="31" y="0"/>
                      <a:pt x="31" y="0"/>
                    </a:cubicBezTo>
                    <a:cubicBezTo>
                      <a:pt x="31" y="0"/>
                      <a:pt x="31" y="0"/>
                      <a:pt x="31" y="0"/>
                    </a:cubicBezTo>
                    <a:cubicBezTo>
                      <a:pt x="31" y="0"/>
                      <a:pt x="31" y="0"/>
                      <a:pt x="30" y="0"/>
                    </a:cubicBezTo>
                    <a:cubicBezTo>
                      <a:pt x="30" y="0"/>
                      <a:pt x="30" y="0"/>
                      <a:pt x="30" y="0"/>
                    </a:cubicBezTo>
                    <a:cubicBezTo>
                      <a:pt x="30" y="0"/>
                      <a:pt x="30" y="0"/>
                      <a:pt x="30" y="0"/>
                    </a:cubicBezTo>
                    <a:cubicBezTo>
                      <a:pt x="30" y="0"/>
                      <a:pt x="30" y="0"/>
                      <a:pt x="30" y="0"/>
                    </a:cubicBezTo>
                    <a:cubicBezTo>
                      <a:pt x="30"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6" y="0"/>
                      <a:pt x="26" y="0"/>
                    </a:cubicBezTo>
                    <a:cubicBezTo>
                      <a:pt x="25" y="0"/>
                      <a:pt x="25" y="0"/>
                      <a:pt x="24"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8" name="Freeform 172">
                <a:extLst>
                  <a:ext uri="{FF2B5EF4-FFF2-40B4-BE49-F238E27FC236}">
                    <a16:creationId xmlns:a16="http://schemas.microsoft.com/office/drawing/2014/main" id="{34F1F6D2-8890-0D44-82CD-30D8833AE3FC}"/>
                  </a:ext>
                </a:extLst>
              </p:cNvPr>
              <p:cNvSpPr>
                <a:spLocks noEditPoints="1"/>
              </p:cNvSpPr>
              <p:nvPr/>
            </p:nvSpPr>
            <p:spPr bwMode="auto">
              <a:xfrm>
                <a:off x="3778" y="692"/>
                <a:ext cx="80" cy="90"/>
              </a:xfrm>
              <a:custGeom>
                <a:avLst/>
                <a:gdLst>
                  <a:gd name="T0" fmla="*/ 5 w 75"/>
                  <a:gd name="T1" fmla="*/ 61 h 84"/>
                  <a:gd name="T2" fmla="*/ 31 w 75"/>
                  <a:gd name="T3" fmla="*/ 2 h 84"/>
                  <a:gd name="T4" fmla="*/ 33 w 75"/>
                  <a:gd name="T5" fmla="*/ 2 h 84"/>
                  <a:gd name="T6" fmla="*/ 40 w 75"/>
                  <a:gd name="T7" fmla="*/ 7 h 84"/>
                  <a:gd name="T8" fmla="*/ 44 w 75"/>
                  <a:gd name="T9" fmla="*/ 12 h 84"/>
                  <a:gd name="T10" fmla="*/ 56 w 75"/>
                  <a:gd name="T11" fmla="*/ 6 h 84"/>
                  <a:gd name="T12" fmla="*/ 62 w 75"/>
                  <a:gd name="T13" fmla="*/ 7 h 84"/>
                  <a:gd name="T14" fmla="*/ 68 w 75"/>
                  <a:gd name="T15" fmla="*/ 13 h 84"/>
                  <a:gd name="T16" fmla="*/ 69 w 75"/>
                  <a:gd name="T17" fmla="*/ 26 h 84"/>
                  <a:gd name="T18" fmla="*/ 74 w 75"/>
                  <a:gd name="T19" fmla="*/ 41 h 84"/>
                  <a:gd name="T20" fmla="*/ 69 w 75"/>
                  <a:gd name="T21" fmla="*/ 44 h 84"/>
                  <a:gd name="T22" fmla="*/ 52 w 75"/>
                  <a:gd name="T23" fmla="*/ 51 h 84"/>
                  <a:gd name="T24" fmla="*/ 57 w 75"/>
                  <a:gd name="T25" fmla="*/ 63 h 84"/>
                  <a:gd name="T26" fmla="*/ 60 w 75"/>
                  <a:gd name="T27" fmla="*/ 73 h 84"/>
                  <a:gd name="T28" fmla="*/ 56 w 75"/>
                  <a:gd name="T29" fmla="*/ 80 h 84"/>
                  <a:gd name="T30" fmla="*/ 42 w 75"/>
                  <a:gd name="T31" fmla="*/ 82 h 84"/>
                  <a:gd name="T32" fmla="*/ 33 w 75"/>
                  <a:gd name="T33" fmla="*/ 82 h 84"/>
                  <a:gd name="T34" fmla="*/ 23 w 75"/>
                  <a:gd name="T35" fmla="*/ 79 h 84"/>
                  <a:gd name="T36" fmla="*/ 14 w 75"/>
                  <a:gd name="T37" fmla="*/ 78 h 84"/>
                  <a:gd name="T38" fmla="*/ 23 w 75"/>
                  <a:gd name="T39" fmla="*/ 80 h 84"/>
                  <a:gd name="T40" fmla="*/ 31 w 75"/>
                  <a:gd name="T41" fmla="*/ 82 h 84"/>
                  <a:gd name="T42" fmla="*/ 36 w 75"/>
                  <a:gd name="T43" fmla="*/ 83 h 84"/>
                  <a:gd name="T44" fmla="*/ 45 w 75"/>
                  <a:gd name="T45" fmla="*/ 83 h 84"/>
                  <a:gd name="T46" fmla="*/ 58 w 75"/>
                  <a:gd name="T47" fmla="*/ 81 h 84"/>
                  <a:gd name="T48" fmla="*/ 59 w 75"/>
                  <a:gd name="T49" fmla="*/ 75 h 84"/>
                  <a:gd name="T50" fmla="*/ 66 w 75"/>
                  <a:gd name="T51" fmla="*/ 70 h 84"/>
                  <a:gd name="T52" fmla="*/ 55 w 75"/>
                  <a:gd name="T53" fmla="*/ 57 h 84"/>
                  <a:gd name="T54" fmla="*/ 59 w 75"/>
                  <a:gd name="T55" fmla="*/ 50 h 84"/>
                  <a:gd name="T56" fmla="*/ 71 w 75"/>
                  <a:gd name="T57" fmla="*/ 45 h 84"/>
                  <a:gd name="T58" fmla="*/ 75 w 75"/>
                  <a:gd name="T59" fmla="*/ 44 h 84"/>
                  <a:gd name="T60" fmla="*/ 75 w 75"/>
                  <a:gd name="T61" fmla="*/ 41 h 84"/>
                  <a:gd name="T62" fmla="*/ 75 w 75"/>
                  <a:gd name="T63" fmla="*/ 40 h 84"/>
                  <a:gd name="T64" fmla="*/ 74 w 75"/>
                  <a:gd name="T65" fmla="*/ 40 h 84"/>
                  <a:gd name="T66" fmla="*/ 71 w 75"/>
                  <a:gd name="T67" fmla="*/ 30 h 84"/>
                  <a:gd name="T68" fmla="*/ 68 w 75"/>
                  <a:gd name="T69" fmla="*/ 23 h 84"/>
                  <a:gd name="T70" fmla="*/ 68 w 75"/>
                  <a:gd name="T71" fmla="*/ 10 h 84"/>
                  <a:gd name="T72" fmla="*/ 64 w 75"/>
                  <a:gd name="T73" fmla="*/ 3 h 84"/>
                  <a:gd name="T74" fmla="*/ 56 w 75"/>
                  <a:gd name="T75" fmla="*/ 5 h 84"/>
                  <a:gd name="T76" fmla="*/ 44 w 75"/>
                  <a:gd name="T77" fmla="*/ 11 h 84"/>
                  <a:gd name="T78" fmla="*/ 42 w 75"/>
                  <a:gd name="T79" fmla="*/ 5 h 84"/>
                  <a:gd name="T80" fmla="*/ 34 w 75"/>
                  <a:gd name="T81" fmla="*/ 3 h 84"/>
                  <a:gd name="T82" fmla="*/ 23 w 75"/>
                  <a:gd name="T83" fmla="*/ 5 h 84"/>
                  <a:gd name="T84" fmla="*/ 24 w 75"/>
                  <a:gd name="T85" fmla="*/ 14 h 84"/>
                  <a:gd name="T86" fmla="*/ 14 w 75"/>
                  <a:gd name="T87" fmla="*/ 13 h 84"/>
                  <a:gd name="T88" fmla="*/ 9 w 75"/>
                  <a:gd name="T89" fmla="*/ 18 h 84"/>
                  <a:gd name="T90" fmla="*/ 10 w 75"/>
                  <a:gd name="T91" fmla="*/ 21 h 84"/>
                  <a:gd name="T92" fmla="*/ 10 w 75"/>
                  <a:gd name="T93" fmla="*/ 22 h 84"/>
                  <a:gd name="T94" fmla="*/ 9 w 75"/>
                  <a:gd name="T95" fmla="*/ 23 h 84"/>
                  <a:gd name="T96" fmla="*/ 8 w 75"/>
                  <a:gd name="T97" fmla="*/ 30 h 84"/>
                  <a:gd name="T98" fmla="*/ 1 w 75"/>
                  <a:gd name="T99" fmla="*/ 35 h 84"/>
                  <a:gd name="T100" fmla="*/ 1 w 75"/>
                  <a:gd name="T101" fmla="*/ 39 h 84"/>
                  <a:gd name="T102" fmla="*/ 0 w 75"/>
                  <a:gd name="T103" fmla="*/ 46 h 84"/>
                  <a:gd name="T104" fmla="*/ 2 w 75"/>
                  <a:gd name="T105" fmla="*/ 52 h 84"/>
                  <a:gd name="T106" fmla="*/ 2 w 75"/>
                  <a:gd name="T107" fmla="*/ 57 h 84"/>
                  <a:gd name="T108" fmla="*/ 2 w 75"/>
                  <a:gd name="T109" fmla="*/ 53 h 84"/>
                  <a:gd name="T110" fmla="*/ 1 w 75"/>
                  <a:gd name="T111" fmla="*/ 43 h 84"/>
                  <a:gd name="T112" fmla="*/ 8 w 75"/>
                  <a:gd name="T113" fmla="*/ 32 h 84"/>
                  <a:gd name="T114" fmla="*/ 11 w 75"/>
                  <a:gd name="T115" fmla="*/ 21 h 84"/>
                  <a:gd name="T116" fmla="*/ 18 w 75"/>
                  <a:gd name="T117" fmla="*/ 16 h 84"/>
                  <a:gd name="T118" fmla="*/ 27 w 75"/>
                  <a:gd name="T119" fmla="*/ 13 h 84"/>
                  <a:gd name="T120" fmla="*/ 27 w 75"/>
                  <a:gd name="T12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84">
                    <a:moveTo>
                      <a:pt x="5" y="61"/>
                    </a:moveTo>
                    <a:cubicBezTo>
                      <a:pt x="5" y="61"/>
                      <a:pt x="5" y="61"/>
                      <a:pt x="5" y="61"/>
                    </a:cubicBezTo>
                    <a:cubicBezTo>
                      <a:pt x="5" y="61"/>
                      <a:pt x="5" y="61"/>
                      <a:pt x="5" y="61"/>
                    </a:cubicBezTo>
                    <a:cubicBezTo>
                      <a:pt x="5" y="61"/>
                      <a:pt x="5" y="62"/>
                      <a:pt x="6" y="62"/>
                    </a:cubicBezTo>
                    <a:cubicBezTo>
                      <a:pt x="6" y="62"/>
                      <a:pt x="6" y="62"/>
                      <a:pt x="6" y="62"/>
                    </a:cubicBezTo>
                    <a:cubicBezTo>
                      <a:pt x="6" y="62"/>
                      <a:pt x="6" y="62"/>
                      <a:pt x="7" y="63"/>
                    </a:cubicBezTo>
                    <a:cubicBezTo>
                      <a:pt x="7" y="63"/>
                      <a:pt x="7" y="63"/>
                      <a:pt x="8" y="63"/>
                    </a:cubicBezTo>
                    <a:cubicBezTo>
                      <a:pt x="8" y="64"/>
                      <a:pt x="8" y="64"/>
                      <a:pt x="9" y="64"/>
                    </a:cubicBezTo>
                    <a:cubicBezTo>
                      <a:pt x="9" y="64"/>
                      <a:pt x="10" y="64"/>
                      <a:pt x="10" y="64"/>
                    </a:cubicBezTo>
                    <a:cubicBezTo>
                      <a:pt x="10" y="64"/>
                      <a:pt x="9" y="64"/>
                      <a:pt x="9" y="64"/>
                    </a:cubicBezTo>
                    <a:cubicBezTo>
                      <a:pt x="8" y="64"/>
                      <a:pt x="8" y="64"/>
                      <a:pt x="8" y="63"/>
                    </a:cubicBezTo>
                    <a:cubicBezTo>
                      <a:pt x="7" y="63"/>
                      <a:pt x="7" y="63"/>
                      <a:pt x="7" y="63"/>
                    </a:cubicBezTo>
                    <a:cubicBezTo>
                      <a:pt x="6" y="62"/>
                      <a:pt x="6" y="62"/>
                      <a:pt x="6" y="62"/>
                    </a:cubicBezTo>
                    <a:cubicBezTo>
                      <a:pt x="6" y="62"/>
                      <a:pt x="6" y="62"/>
                      <a:pt x="6" y="62"/>
                    </a:cubicBezTo>
                    <a:cubicBezTo>
                      <a:pt x="5" y="62"/>
                      <a:pt x="5" y="61"/>
                      <a:pt x="5" y="61"/>
                    </a:cubicBezTo>
                    <a:cubicBezTo>
                      <a:pt x="5" y="61"/>
                      <a:pt x="5" y="61"/>
                      <a:pt x="5" y="61"/>
                    </a:cubicBezTo>
                    <a:cubicBezTo>
                      <a:pt x="5" y="61"/>
                      <a:pt x="5" y="61"/>
                      <a:pt x="5" y="61"/>
                    </a:cubicBezTo>
                    <a:moveTo>
                      <a:pt x="29" y="2"/>
                    </a:moveTo>
                    <a:cubicBezTo>
                      <a:pt x="29" y="2"/>
                      <a:pt x="29" y="2"/>
                      <a:pt x="29" y="2"/>
                    </a:cubicBezTo>
                    <a:cubicBezTo>
                      <a:pt x="29" y="2"/>
                      <a:pt x="29"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1" y="2"/>
                      <a:pt x="31" y="2"/>
                    </a:cubicBezTo>
                    <a:cubicBezTo>
                      <a:pt x="31" y="2"/>
                      <a:pt x="31" y="2"/>
                      <a:pt x="31" y="2"/>
                    </a:cubicBezTo>
                    <a:cubicBezTo>
                      <a:pt x="31" y="2"/>
                      <a:pt x="31" y="2"/>
                      <a:pt x="31" y="2"/>
                    </a:cubicBezTo>
                    <a:cubicBezTo>
                      <a:pt x="31" y="2"/>
                      <a:pt x="31" y="2"/>
                      <a:pt x="31" y="2"/>
                    </a:cubicBezTo>
                    <a:cubicBezTo>
                      <a:pt x="32" y="2"/>
                      <a:pt x="32" y="2"/>
                      <a:pt x="32" y="2"/>
                    </a:cubicBezTo>
                    <a:cubicBezTo>
                      <a:pt x="32" y="2"/>
                      <a:pt x="32" y="2"/>
                      <a:pt x="31" y="2"/>
                    </a:cubicBezTo>
                    <a:cubicBezTo>
                      <a:pt x="31" y="2"/>
                      <a:pt x="31" y="2"/>
                      <a:pt x="31" y="2"/>
                    </a:cubicBezTo>
                    <a:cubicBezTo>
                      <a:pt x="31" y="2"/>
                      <a:pt x="31" y="2"/>
                      <a:pt x="31" y="2"/>
                    </a:cubicBezTo>
                    <a:cubicBezTo>
                      <a:pt x="31" y="2"/>
                      <a:pt x="31" y="2"/>
                      <a:pt x="31" y="2"/>
                    </a:cubicBezTo>
                    <a:cubicBezTo>
                      <a:pt x="31" y="2"/>
                      <a:pt x="31"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moveTo>
                      <a:pt x="34" y="2"/>
                    </a:move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5"/>
                      <a:pt x="33" y="5"/>
                    </a:cubicBezTo>
                    <a:cubicBezTo>
                      <a:pt x="33" y="5"/>
                      <a:pt x="33" y="5"/>
                      <a:pt x="33" y="5"/>
                    </a:cubicBezTo>
                    <a:cubicBezTo>
                      <a:pt x="33" y="6"/>
                      <a:pt x="33" y="6"/>
                      <a:pt x="34" y="6"/>
                    </a:cubicBezTo>
                    <a:cubicBezTo>
                      <a:pt x="34" y="6"/>
                      <a:pt x="34" y="6"/>
                      <a:pt x="34" y="6"/>
                    </a:cubicBezTo>
                    <a:cubicBezTo>
                      <a:pt x="35" y="7"/>
                      <a:pt x="35" y="7"/>
                      <a:pt x="35" y="7"/>
                    </a:cubicBezTo>
                    <a:cubicBezTo>
                      <a:pt x="36" y="7"/>
                      <a:pt x="36" y="7"/>
                      <a:pt x="36" y="7"/>
                    </a:cubicBezTo>
                    <a:cubicBezTo>
                      <a:pt x="37" y="7"/>
                      <a:pt x="37" y="7"/>
                      <a:pt x="37" y="7"/>
                    </a:cubicBezTo>
                    <a:cubicBezTo>
                      <a:pt x="38" y="7"/>
                      <a:pt x="38" y="7"/>
                      <a:pt x="38" y="7"/>
                    </a:cubicBezTo>
                    <a:cubicBezTo>
                      <a:pt x="38" y="7"/>
                      <a:pt x="38" y="7"/>
                      <a:pt x="39" y="7"/>
                    </a:cubicBezTo>
                    <a:cubicBezTo>
                      <a:pt x="39" y="7"/>
                      <a:pt x="39" y="7"/>
                      <a:pt x="39" y="7"/>
                    </a:cubicBezTo>
                    <a:cubicBezTo>
                      <a:pt x="39" y="7"/>
                      <a:pt x="39" y="7"/>
                      <a:pt x="40" y="7"/>
                    </a:cubicBezTo>
                    <a:cubicBezTo>
                      <a:pt x="40" y="7"/>
                      <a:pt x="40" y="7"/>
                      <a:pt x="41" y="7"/>
                    </a:cubicBezTo>
                    <a:cubicBezTo>
                      <a:pt x="41" y="6"/>
                      <a:pt x="41" y="6"/>
                      <a:pt x="41" y="6"/>
                    </a:cubicBezTo>
                    <a:cubicBezTo>
                      <a:pt x="42" y="6"/>
                      <a:pt x="42" y="6"/>
                      <a:pt x="42" y="6"/>
                    </a:cubicBezTo>
                    <a:cubicBezTo>
                      <a:pt x="42" y="6"/>
                      <a:pt x="42" y="6"/>
                      <a:pt x="42" y="6"/>
                    </a:cubicBezTo>
                    <a:cubicBezTo>
                      <a:pt x="43" y="6"/>
                      <a:pt x="43" y="6"/>
                      <a:pt x="43" y="6"/>
                    </a:cubicBezTo>
                    <a:cubicBezTo>
                      <a:pt x="43" y="6"/>
                      <a:pt x="43" y="6"/>
                      <a:pt x="43" y="6"/>
                    </a:cubicBezTo>
                    <a:cubicBezTo>
                      <a:pt x="43" y="6"/>
                      <a:pt x="43" y="6"/>
                      <a:pt x="43" y="7"/>
                    </a:cubicBezTo>
                    <a:cubicBezTo>
                      <a:pt x="43" y="7"/>
                      <a:pt x="43" y="7"/>
                      <a:pt x="42" y="7"/>
                    </a:cubicBezTo>
                    <a:cubicBezTo>
                      <a:pt x="42" y="7"/>
                      <a:pt x="42" y="7"/>
                      <a:pt x="42" y="8"/>
                    </a:cubicBezTo>
                    <a:cubicBezTo>
                      <a:pt x="42" y="8"/>
                      <a:pt x="42" y="8"/>
                      <a:pt x="42" y="8"/>
                    </a:cubicBezTo>
                    <a:cubicBezTo>
                      <a:pt x="42" y="9"/>
                      <a:pt x="41" y="9"/>
                      <a:pt x="41" y="9"/>
                    </a:cubicBezTo>
                    <a:cubicBezTo>
                      <a:pt x="41" y="9"/>
                      <a:pt x="41" y="10"/>
                      <a:pt x="41" y="10"/>
                    </a:cubicBezTo>
                    <a:cubicBezTo>
                      <a:pt x="41" y="10"/>
                      <a:pt x="42" y="10"/>
                      <a:pt x="42" y="11"/>
                    </a:cubicBezTo>
                    <a:cubicBezTo>
                      <a:pt x="42" y="11"/>
                      <a:pt x="42" y="11"/>
                      <a:pt x="42" y="11"/>
                    </a:cubicBezTo>
                    <a:cubicBezTo>
                      <a:pt x="42" y="12"/>
                      <a:pt x="43" y="12"/>
                      <a:pt x="43" y="12"/>
                    </a:cubicBezTo>
                    <a:cubicBezTo>
                      <a:pt x="43" y="12"/>
                      <a:pt x="43" y="12"/>
                      <a:pt x="44" y="12"/>
                    </a:cubicBezTo>
                    <a:cubicBezTo>
                      <a:pt x="44" y="12"/>
                      <a:pt x="44" y="12"/>
                      <a:pt x="45" y="12"/>
                    </a:cubicBezTo>
                    <a:cubicBezTo>
                      <a:pt x="45" y="12"/>
                      <a:pt x="45" y="12"/>
                      <a:pt x="45" y="12"/>
                    </a:cubicBezTo>
                    <a:cubicBezTo>
                      <a:pt x="46" y="12"/>
                      <a:pt x="46" y="12"/>
                      <a:pt x="46" y="12"/>
                    </a:cubicBezTo>
                    <a:cubicBezTo>
                      <a:pt x="46" y="12"/>
                      <a:pt x="46" y="12"/>
                      <a:pt x="47" y="12"/>
                    </a:cubicBezTo>
                    <a:cubicBezTo>
                      <a:pt x="47" y="12"/>
                      <a:pt x="47" y="12"/>
                      <a:pt x="47" y="11"/>
                    </a:cubicBezTo>
                    <a:cubicBezTo>
                      <a:pt x="47" y="11"/>
                      <a:pt x="47" y="11"/>
                      <a:pt x="48" y="11"/>
                    </a:cubicBezTo>
                    <a:cubicBezTo>
                      <a:pt x="48" y="11"/>
                      <a:pt x="48" y="11"/>
                      <a:pt x="48" y="11"/>
                    </a:cubicBezTo>
                    <a:cubicBezTo>
                      <a:pt x="48" y="11"/>
                      <a:pt x="48" y="10"/>
                      <a:pt x="49" y="10"/>
                    </a:cubicBezTo>
                    <a:cubicBezTo>
                      <a:pt x="49" y="10"/>
                      <a:pt x="49" y="10"/>
                      <a:pt x="49" y="10"/>
                    </a:cubicBezTo>
                    <a:cubicBezTo>
                      <a:pt x="50" y="9"/>
                      <a:pt x="50" y="9"/>
                      <a:pt x="51" y="9"/>
                    </a:cubicBezTo>
                    <a:cubicBezTo>
                      <a:pt x="51" y="8"/>
                      <a:pt x="52" y="8"/>
                      <a:pt x="52" y="7"/>
                    </a:cubicBezTo>
                    <a:cubicBezTo>
                      <a:pt x="53" y="7"/>
                      <a:pt x="53" y="7"/>
                      <a:pt x="54" y="6"/>
                    </a:cubicBezTo>
                    <a:cubicBezTo>
                      <a:pt x="54" y="6"/>
                      <a:pt x="55" y="6"/>
                      <a:pt x="55" y="6"/>
                    </a:cubicBezTo>
                    <a:cubicBezTo>
                      <a:pt x="56" y="6"/>
                      <a:pt x="56" y="6"/>
                      <a:pt x="56" y="6"/>
                    </a:cubicBezTo>
                    <a:cubicBezTo>
                      <a:pt x="56" y="6"/>
                      <a:pt x="56" y="6"/>
                      <a:pt x="56" y="6"/>
                    </a:cubicBezTo>
                    <a:cubicBezTo>
                      <a:pt x="56" y="6"/>
                      <a:pt x="56" y="6"/>
                      <a:pt x="56" y="6"/>
                    </a:cubicBezTo>
                    <a:cubicBezTo>
                      <a:pt x="57" y="6"/>
                      <a:pt x="57" y="6"/>
                      <a:pt x="57" y="6"/>
                    </a:cubicBezTo>
                    <a:cubicBezTo>
                      <a:pt x="57" y="6"/>
                      <a:pt x="57" y="6"/>
                      <a:pt x="57" y="6"/>
                    </a:cubicBezTo>
                    <a:cubicBezTo>
                      <a:pt x="57" y="6"/>
                      <a:pt x="58" y="6"/>
                      <a:pt x="58" y="6"/>
                    </a:cubicBezTo>
                    <a:cubicBezTo>
                      <a:pt x="58" y="6"/>
                      <a:pt x="59" y="6"/>
                      <a:pt x="59" y="6"/>
                    </a:cubicBezTo>
                    <a:cubicBezTo>
                      <a:pt x="59" y="6"/>
                      <a:pt x="60" y="6"/>
                      <a:pt x="60" y="5"/>
                    </a:cubicBezTo>
                    <a:cubicBezTo>
                      <a:pt x="60" y="5"/>
                      <a:pt x="61" y="5"/>
                      <a:pt x="61" y="5"/>
                    </a:cubicBezTo>
                    <a:cubicBezTo>
                      <a:pt x="61" y="5"/>
                      <a:pt x="61" y="5"/>
                      <a:pt x="61" y="5"/>
                    </a:cubicBezTo>
                    <a:cubicBezTo>
                      <a:pt x="62" y="4"/>
                      <a:pt x="62" y="4"/>
                      <a:pt x="62" y="4"/>
                    </a:cubicBezTo>
                    <a:cubicBezTo>
                      <a:pt x="62" y="4"/>
                      <a:pt x="62" y="4"/>
                      <a:pt x="62" y="4"/>
                    </a:cubicBezTo>
                    <a:cubicBezTo>
                      <a:pt x="63" y="4"/>
                      <a:pt x="63" y="4"/>
                      <a:pt x="63" y="4"/>
                    </a:cubicBezTo>
                    <a:cubicBezTo>
                      <a:pt x="63" y="4"/>
                      <a:pt x="63" y="4"/>
                      <a:pt x="63" y="4"/>
                    </a:cubicBezTo>
                    <a:cubicBezTo>
                      <a:pt x="63" y="4"/>
                      <a:pt x="63" y="4"/>
                      <a:pt x="63" y="5"/>
                    </a:cubicBezTo>
                    <a:cubicBezTo>
                      <a:pt x="63" y="5"/>
                      <a:pt x="63" y="5"/>
                      <a:pt x="63" y="5"/>
                    </a:cubicBezTo>
                    <a:cubicBezTo>
                      <a:pt x="63" y="5"/>
                      <a:pt x="63" y="5"/>
                      <a:pt x="63" y="6"/>
                    </a:cubicBezTo>
                    <a:cubicBezTo>
                      <a:pt x="62" y="6"/>
                      <a:pt x="62" y="6"/>
                      <a:pt x="62" y="6"/>
                    </a:cubicBezTo>
                    <a:cubicBezTo>
                      <a:pt x="62" y="6"/>
                      <a:pt x="62" y="7"/>
                      <a:pt x="62" y="7"/>
                    </a:cubicBezTo>
                    <a:cubicBezTo>
                      <a:pt x="62" y="7"/>
                      <a:pt x="61" y="7"/>
                      <a:pt x="61" y="7"/>
                    </a:cubicBezTo>
                    <a:cubicBezTo>
                      <a:pt x="61" y="8"/>
                      <a:pt x="61" y="8"/>
                      <a:pt x="61" y="8"/>
                    </a:cubicBezTo>
                    <a:cubicBezTo>
                      <a:pt x="61" y="8"/>
                      <a:pt x="61" y="8"/>
                      <a:pt x="61" y="8"/>
                    </a:cubicBezTo>
                    <a:cubicBezTo>
                      <a:pt x="61" y="9"/>
                      <a:pt x="61" y="9"/>
                      <a:pt x="62" y="9"/>
                    </a:cubicBezTo>
                    <a:cubicBezTo>
                      <a:pt x="62" y="9"/>
                      <a:pt x="62" y="9"/>
                      <a:pt x="62" y="9"/>
                    </a:cubicBezTo>
                    <a:cubicBezTo>
                      <a:pt x="62" y="9"/>
                      <a:pt x="62" y="9"/>
                      <a:pt x="62" y="9"/>
                    </a:cubicBezTo>
                    <a:cubicBezTo>
                      <a:pt x="63" y="9"/>
                      <a:pt x="63" y="9"/>
                      <a:pt x="63" y="9"/>
                    </a:cubicBezTo>
                    <a:cubicBezTo>
                      <a:pt x="64" y="9"/>
                      <a:pt x="64" y="9"/>
                      <a:pt x="65" y="9"/>
                    </a:cubicBezTo>
                    <a:cubicBezTo>
                      <a:pt x="65" y="9"/>
                      <a:pt x="66" y="9"/>
                      <a:pt x="66" y="10"/>
                    </a:cubicBezTo>
                    <a:cubicBezTo>
                      <a:pt x="67" y="10"/>
                      <a:pt x="67" y="10"/>
                      <a:pt x="67" y="10"/>
                    </a:cubicBezTo>
                    <a:cubicBezTo>
                      <a:pt x="67" y="11"/>
                      <a:pt x="67" y="11"/>
                      <a:pt x="67" y="11"/>
                    </a:cubicBezTo>
                    <a:cubicBezTo>
                      <a:pt x="67" y="11"/>
                      <a:pt x="67" y="12"/>
                      <a:pt x="67" y="12"/>
                    </a:cubicBezTo>
                    <a:cubicBezTo>
                      <a:pt x="67" y="12"/>
                      <a:pt x="67" y="12"/>
                      <a:pt x="68" y="12"/>
                    </a:cubicBezTo>
                    <a:cubicBezTo>
                      <a:pt x="68" y="12"/>
                      <a:pt x="68" y="12"/>
                      <a:pt x="68" y="12"/>
                    </a:cubicBezTo>
                    <a:cubicBezTo>
                      <a:pt x="68" y="12"/>
                      <a:pt x="68" y="12"/>
                      <a:pt x="68" y="12"/>
                    </a:cubicBezTo>
                    <a:cubicBezTo>
                      <a:pt x="68" y="13"/>
                      <a:pt x="68" y="13"/>
                      <a:pt x="68" y="13"/>
                    </a:cubicBezTo>
                    <a:cubicBezTo>
                      <a:pt x="68" y="13"/>
                      <a:pt x="68" y="13"/>
                      <a:pt x="68" y="13"/>
                    </a:cubicBezTo>
                    <a:cubicBezTo>
                      <a:pt x="68" y="13"/>
                      <a:pt x="68" y="13"/>
                      <a:pt x="68" y="13"/>
                    </a:cubicBezTo>
                    <a:cubicBezTo>
                      <a:pt x="68" y="13"/>
                      <a:pt x="68" y="13"/>
                      <a:pt x="68" y="13"/>
                    </a:cubicBezTo>
                    <a:cubicBezTo>
                      <a:pt x="68" y="14"/>
                      <a:pt x="68" y="14"/>
                      <a:pt x="68" y="15"/>
                    </a:cubicBezTo>
                    <a:cubicBezTo>
                      <a:pt x="68" y="16"/>
                      <a:pt x="69" y="16"/>
                      <a:pt x="69" y="17"/>
                    </a:cubicBezTo>
                    <a:cubicBezTo>
                      <a:pt x="69" y="18"/>
                      <a:pt x="69" y="19"/>
                      <a:pt x="68" y="20"/>
                    </a:cubicBezTo>
                    <a:cubicBezTo>
                      <a:pt x="68" y="20"/>
                      <a:pt x="68" y="21"/>
                      <a:pt x="68" y="21"/>
                    </a:cubicBezTo>
                    <a:cubicBezTo>
                      <a:pt x="68" y="22"/>
                      <a:pt x="68" y="22"/>
                      <a:pt x="67" y="22"/>
                    </a:cubicBezTo>
                    <a:cubicBezTo>
                      <a:pt x="67" y="22"/>
                      <a:pt x="67" y="23"/>
                      <a:pt x="67" y="23"/>
                    </a:cubicBezTo>
                    <a:cubicBezTo>
                      <a:pt x="67" y="23"/>
                      <a:pt x="67" y="23"/>
                      <a:pt x="67" y="23"/>
                    </a:cubicBezTo>
                    <a:cubicBezTo>
                      <a:pt x="67" y="24"/>
                      <a:pt x="67" y="24"/>
                      <a:pt x="67" y="24"/>
                    </a:cubicBezTo>
                    <a:cubicBezTo>
                      <a:pt x="67" y="24"/>
                      <a:pt x="67" y="24"/>
                      <a:pt x="67" y="24"/>
                    </a:cubicBezTo>
                    <a:cubicBezTo>
                      <a:pt x="67" y="25"/>
                      <a:pt x="68" y="25"/>
                      <a:pt x="68" y="25"/>
                    </a:cubicBezTo>
                    <a:cubicBezTo>
                      <a:pt x="68" y="25"/>
                      <a:pt x="68" y="25"/>
                      <a:pt x="68" y="25"/>
                    </a:cubicBezTo>
                    <a:cubicBezTo>
                      <a:pt x="68" y="25"/>
                      <a:pt x="68" y="25"/>
                      <a:pt x="69" y="25"/>
                    </a:cubicBezTo>
                    <a:cubicBezTo>
                      <a:pt x="69" y="26"/>
                      <a:pt x="69" y="26"/>
                      <a:pt x="69" y="26"/>
                    </a:cubicBezTo>
                    <a:cubicBezTo>
                      <a:pt x="70" y="26"/>
                      <a:pt x="70" y="27"/>
                      <a:pt x="70" y="27"/>
                    </a:cubicBezTo>
                    <a:cubicBezTo>
                      <a:pt x="70" y="27"/>
                      <a:pt x="70" y="28"/>
                      <a:pt x="70" y="28"/>
                    </a:cubicBezTo>
                    <a:cubicBezTo>
                      <a:pt x="70" y="28"/>
                      <a:pt x="70" y="29"/>
                      <a:pt x="70" y="29"/>
                    </a:cubicBezTo>
                    <a:cubicBezTo>
                      <a:pt x="70" y="29"/>
                      <a:pt x="70" y="29"/>
                      <a:pt x="70" y="29"/>
                    </a:cubicBezTo>
                    <a:cubicBezTo>
                      <a:pt x="70" y="30"/>
                      <a:pt x="70" y="30"/>
                      <a:pt x="70" y="30"/>
                    </a:cubicBezTo>
                    <a:cubicBezTo>
                      <a:pt x="70" y="30"/>
                      <a:pt x="70" y="30"/>
                      <a:pt x="70" y="30"/>
                    </a:cubicBezTo>
                    <a:cubicBezTo>
                      <a:pt x="71" y="30"/>
                      <a:pt x="71" y="30"/>
                      <a:pt x="71" y="31"/>
                    </a:cubicBezTo>
                    <a:cubicBezTo>
                      <a:pt x="71" y="31"/>
                      <a:pt x="71" y="31"/>
                      <a:pt x="71" y="31"/>
                    </a:cubicBezTo>
                    <a:cubicBezTo>
                      <a:pt x="71" y="31"/>
                      <a:pt x="71" y="31"/>
                      <a:pt x="71" y="32"/>
                    </a:cubicBezTo>
                    <a:cubicBezTo>
                      <a:pt x="71" y="32"/>
                      <a:pt x="71" y="32"/>
                      <a:pt x="71" y="32"/>
                    </a:cubicBezTo>
                    <a:cubicBezTo>
                      <a:pt x="71" y="33"/>
                      <a:pt x="71" y="33"/>
                      <a:pt x="71" y="33"/>
                    </a:cubicBezTo>
                    <a:cubicBezTo>
                      <a:pt x="71" y="34"/>
                      <a:pt x="71" y="35"/>
                      <a:pt x="72" y="36"/>
                    </a:cubicBezTo>
                    <a:cubicBezTo>
                      <a:pt x="72" y="36"/>
                      <a:pt x="72" y="37"/>
                      <a:pt x="72" y="37"/>
                    </a:cubicBezTo>
                    <a:cubicBezTo>
                      <a:pt x="72" y="38"/>
                      <a:pt x="72" y="39"/>
                      <a:pt x="73" y="39"/>
                    </a:cubicBezTo>
                    <a:cubicBezTo>
                      <a:pt x="73" y="39"/>
                      <a:pt x="73" y="40"/>
                      <a:pt x="73" y="40"/>
                    </a:cubicBezTo>
                    <a:cubicBezTo>
                      <a:pt x="74" y="41"/>
                      <a:pt x="74" y="41"/>
                      <a:pt x="74" y="41"/>
                    </a:cubicBezTo>
                    <a:cubicBezTo>
                      <a:pt x="74" y="42"/>
                      <a:pt x="74" y="42"/>
                      <a:pt x="74" y="42"/>
                    </a:cubicBezTo>
                    <a:cubicBezTo>
                      <a:pt x="74" y="43"/>
                      <a:pt x="74" y="43"/>
                      <a:pt x="74" y="43"/>
                    </a:cubicBezTo>
                    <a:cubicBezTo>
                      <a:pt x="74" y="44"/>
                      <a:pt x="73" y="44"/>
                      <a:pt x="73" y="44"/>
                    </a:cubicBezTo>
                    <a:cubicBezTo>
                      <a:pt x="73" y="44"/>
                      <a:pt x="73" y="44"/>
                      <a:pt x="73" y="44"/>
                    </a:cubicBezTo>
                    <a:cubicBezTo>
                      <a:pt x="73" y="44"/>
                      <a:pt x="73" y="44"/>
                      <a:pt x="73" y="44"/>
                    </a:cubicBezTo>
                    <a:cubicBezTo>
                      <a:pt x="73" y="44"/>
                      <a:pt x="72" y="44"/>
                      <a:pt x="72" y="44"/>
                    </a:cubicBezTo>
                    <a:cubicBezTo>
                      <a:pt x="72" y="44"/>
                      <a:pt x="72" y="44"/>
                      <a:pt x="72" y="44"/>
                    </a:cubicBezTo>
                    <a:cubicBezTo>
                      <a:pt x="72" y="44"/>
                      <a:pt x="72" y="44"/>
                      <a:pt x="72" y="44"/>
                    </a:cubicBezTo>
                    <a:cubicBezTo>
                      <a:pt x="72" y="44"/>
                      <a:pt x="72" y="44"/>
                      <a:pt x="71" y="44"/>
                    </a:cubicBezTo>
                    <a:cubicBezTo>
                      <a:pt x="71" y="44"/>
                      <a:pt x="71" y="44"/>
                      <a:pt x="71" y="44"/>
                    </a:cubicBezTo>
                    <a:cubicBezTo>
                      <a:pt x="71" y="44"/>
                      <a:pt x="71" y="44"/>
                      <a:pt x="71" y="44"/>
                    </a:cubicBezTo>
                    <a:cubicBezTo>
                      <a:pt x="70" y="44"/>
                      <a:pt x="70" y="44"/>
                      <a:pt x="70" y="44"/>
                    </a:cubicBezTo>
                    <a:cubicBezTo>
                      <a:pt x="70" y="44"/>
                      <a:pt x="70" y="44"/>
                      <a:pt x="70" y="44"/>
                    </a:cubicBezTo>
                    <a:cubicBezTo>
                      <a:pt x="70" y="44"/>
                      <a:pt x="70" y="44"/>
                      <a:pt x="69" y="44"/>
                    </a:cubicBezTo>
                    <a:cubicBezTo>
                      <a:pt x="69" y="44"/>
                      <a:pt x="69" y="44"/>
                      <a:pt x="69" y="44"/>
                    </a:cubicBezTo>
                    <a:cubicBezTo>
                      <a:pt x="69" y="44"/>
                      <a:pt x="69" y="44"/>
                      <a:pt x="69" y="44"/>
                    </a:cubicBezTo>
                    <a:cubicBezTo>
                      <a:pt x="69" y="44"/>
                      <a:pt x="69" y="45"/>
                      <a:pt x="68" y="45"/>
                    </a:cubicBezTo>
                    <a:cubicBezTo>
                      <a:pt x="68" y="45"/>
                      <a:pt x="68" y="45"/>
                      <a:pt x="68" y="45"/>
                    </a:cubicBezTo>
                    <a:cubicBezTo>
                      <a:pt x="68" y="45"/>
                      <a:pt x="67" y="45"/>
                      <a:pt x="67" y="45"/>
                    </a:cubicBezTo>
                    <a:cubicBezTo>
                      <a:pt x="67" y="45"/>
                      <a:pt x="67" y="45"/>
                      <a:pt x="66" y="45"/>
                    </a:cubicBezTo>
                    <a:cubicBezTo>
                      <a:pt x="66" y="45"/>
                      <a:pt x="66" y="46"/>
                      <a:pt x="65" y="46"/>
                    </a:cubicBezTo>
                    <a:cubicBezTo>
                      <a:pt x="65" y="46"/>
                      <a:pt x="65" y="46"/>
                      <a:pt x="64" y="46"/>
                    </a:cubicBezTo>
                    <a:cubicBezTo>
                      <a:pt x="64" y="46"/>
                      <a:pt x="63" y="46"/>
                      <a:pt x="63" y="47"/>
                    </a:cubicBezTo>
                    <a:cubicBezTo>
                      <a:pt x="63" y="47"/>
                      <a:pt x="62" y="47"/>
                      <a:pt x="62" y="47"/>
                    </a:cubicBezTo>
                    <a:cubicBezTo>
                      <a:pt x="62" y="48"/>
                      <a:pt x="61" y="48"/>
                      <a:pt x="60" y="49"/>
                    </a:cubicBezTo>
                    <a:cubicBezTo>
                      <a:pt x="60" y="49"/>
                      <a:pt x="59" y="49"/>
                      <a:pt x="58" y="49"/>
                    </a:cubicBezTo>
                    <a:cubicBezTo>
                      <a:pt x="57" y="50"/>
                      <a:pt x="57" y="50"/>
                      <a:pt x="56" y="50"/>
                    </a:cubicBezTo>
                    <a:cubicBezTo>
                      <a:pt x="55" y="50"/>
                      <a:pt x="54" y="50"/>
                      <a:pt x="54" y="50"/>
                    </a:cubicBezTo>
                    <a:cubicBezTo>
                      <a:pt x="54" y="51"/>
                      <a:pt x="54" y="51"/>
                      <a:pt x="54" y="51"/>
                    </a:cubicBezTo>
                    <a:cubicBezTo>
                      <a:pt x="53" y="51"/>
                      <a:pt x="53" y="51"/>
                      <a:pt x="53" y="51"/>
                    </a:cubicBezTo>
                    <a:cubicBezTo>
                      <a:pt x="53" y="51"/>
                      <a:pt x="53" y="51"/>
                      <a:pt x="53" y="51"/>
                    </a:cubicBezTo>
                    <a:cubicBezTo>
                      <a:pt x="53" y="51"/>
                      <a:pt x="52" y="51"/>
                      <a:pt x="52" y="51"/>
                    </a:cubicBezTo>
                    <a:cubicBezTo>
                      <a:pt x="52" y="51"/>
                      <a:pt x="52" y="51"/>
                      <a:pt x="52" y="52"/>
                    </a:cubicBezTo>
                    <a:cubicBezTo>
                      <a:pt x="52" y="52"/>
                      <a:pt x="52" y="52"/>
                      <a:pt x="52" y="52"/>
                    </a:cubicBezTo>
                    <a:cubicBezTo>
                      <a:pt x="52" y="53"/>
                      <a:pt x="52" y="53"/>
                      <a:pt x="52" y="53"/>
                    </a:cubicBezTo>
                    <a:cubicBezTo>
                      <a:pt x="52" y="53"/>
                      <a:pt x="53" y="54"/>
                      <a:pt x="53" y="54"/>
                    </a:cubicBezTo>
                    <a:cubicBezTo>
                      <a:pt x="53" y="54"/>
                      <a:pt x="53" y="54"/>
                      <a:pt x="53" y="55"/>
                    </a:cubicBezTo>
                    <a:cubicBezTo>
                      <a:pt x="54" y="56"/>
                      <a:pt x="54" y="56"/>
                      <a:pt x="54" y="56"/>
                    </a:cubicBezTo>
                    <a:cubicBezTo>
                      <a:pt x="54" y="56"/>
                      <a:pt x="54" y="56"/>
                      <a:pt x="54" y="56"/>
                    </a:cubicBezTo>
                    <a:cubicBezTo>
                      <a:pt x="54" y="56"/>
                      <a:pt x="54" y="57"/>
                      <a:pt x="54" y="57"/>
                    </a:cubicBezTo>
                    <a:cubicBezTo>
                      <a:pt x="54" y="57"/>
                      <a:pt x="54" y="57"/>
                      <a:pt x="54" y="57"/>
                    </a:cubicBezTo>
                    <a:cubicBezTo>
                      <a:pt x="54" y="58"/>
                      <a:pt x="55" y="58"/>
                      <a:pt x="55" y="58"/>
                    </a:cubicBezTo>
                    <a:cubicBezTo>
                      <a:pt x="55" y="59"/>
                      <a:pt x="55" y="59"/>
                      <a:pt x="55" y="59"/>
                    </a:cubicBezTo>
                    <a:cubicBezTo>
                      <a:pt x="55" y="60"/>
                      <a:pt x="55" y="60"/>
                      <a:pt x="55" y="61"/>
                    </a:cubicBezTo>
                    <a:cubicBezTo>
                      <a:pt x="55" y="61"/>
                      <a:pt x="56" y="62"/>
                      <a:pt x="56" y="62"/>
                    </a:cubicBezTo>
                    <a:cubicBezTo>
                      <a:pt x="56" y="62"/>
                      <a:pt x="56" y="63"/>
                      <a:pt x="57" y="63"/>
                    </a:cubicBezTo>
                    <a:cubicBezTo>
                      <a:pt x="57" y="63"/>
                      <a:pt x="57" y="63"/>
                      <a:pt x="57" y="63"/>
                    </a:cubicBezTo>
                    <a:cubicBezTo>
                      <a:pt x="57" y="63"/>
                      <a:pt x="57" y="63"/>
                      <a:pt x="57" y="63"/>
                    </a:cubicBezTo>
                    <a:cubicBezTo>
                      <a:pt x="58" y="63"/>
                      <a:pt x="58" y="63"/>
                      <a:pt x="58" y="63"/>
                    </a:cubicBezTo>
                    <a:cubicBezTo>
                      <a:pt x="58" y="64"/>
                      <a:pt x="58" y="64"/>
                      <a:pt x="58" y="64"/>
                    </a:cubicBezTo>
                    <a:cubicBezTo>
                      <a:pt x="59" y="64"/>
                      <a:pt x="60" y="65"/>
                      <a:pt x="60" y="65"/>
                    </a:cubicBezTo>
                    <a:cubicBezTo>
                      <a:pt x="61" y="66"/>
                      <a:pt x="62" y="66"/>
                      <a:pt x="62" y="67"/>
                    </a:cubicBezTo>
                    <a:cubicBezTo>
                      <a:pt x="63" y="67"/>
                      <a:pt x="64" y="68"/>
                      <a:pt x="64" y="68"/>
                    </a:cubicBezTo>
                    <a:cubicBezTo>
                      <a:pt x="65" y="68"/>
                      <a:pt x="65" y="69"/>
                      <a:pt x="65" y="69"/>
                    </a:cubicBezTo>
                    <a:cubicBezTo>
                      <a:pt x="65" y="69"/>
                      <a:pt x="65" y="69"/>
                      <a:pt x="65" y="69"/>
                    </a:cubicBezTo>
                    <a:cubicBezTo>
                      <a:pt x="65" y="69"/>
                      <a:pt x="65" y="69"/>
                      <a:pt x="65" y="70"/>
                    </a:cubicBezTo>
                    <a:cubicBezTo>
                      <a:pt x="64" y="70"/>
                      <a:pt x="64" y="70"/>
                      <a:pt x="64" y="70"/>
                    </a:cubicBezTo>
                    <a:cubicBezTo>
                      <a:pt x="64" y="70"/>
                      <a:pt x="64" y="70"/>
                      <a:pt x="64" y="70"/>
                    </a:cubicBezTo>
                    <a:cubicBezTo>
                      <a:pt x="63" y="70"/>
                      <a:pt x="63" y="70"/>
                      <a:pt x="63" y="70"/>
                    </a:cubicBezTo>
                    <a:cubicBezTo>
                      <a:pt x="62" y="71"/>
                      <a:pt x="62" y="71"/>
                      <a:pt x="62" y="71"/>
                    </a:cubicBezTo>
                    <a:cubicBezTo>
                      <a:pt x="61" y="71"/>
                      <a:pt x="61" y="71"/>
                      <a:pt x="61" y="72"/>
                    </a:cubicBezTo>
                    <a:cubicBezTo>
                      <a:pt x="61" y="72"/>
                      <a:pt x="61" y="72"/>
                      <a:pt x="61" y="72"/>
                    </a:cubicBezTo>
                    <a:cubicBezTo>
                      <a:pt x="61" y="72"/>
                      <a:pt x="61" y="72"/>
                      <a:pt x="60" y="72"/>
                    </a:cubicBezTo>
                    <a:cubicBezTo>
                      <a:pt x="60" y="73"/>
                      <a:pt x="60" y="73"/>
                      <a:pt x="60" y="73"/>
                    </a:cubicBezTo>
                    <a:cubicBezTo>
                      <a:pt x="60" y="73"/>
                      <a:pt x="60" y="73"/>
                      <a:pt x="60" y="73"/>
                    </a:cubicBezTo>
                    <a:cubicBezTo>
                      <a:pt x="60" y="73"/>
                      <a:pt x="60" y="73"/>
                      <a:pt x="59" y="73"/>
                    </a:cubicBezTo>
                    <a:cubicBezTo>
                      <a:pt x="59" y="73"/>
                      <a:pt x="59" y="73"/>
                      <a:pt x="58" y="74"/>
                    </a:cubicBezTo>
                    <a:cubicBezTo>
                      <a:pt x="58" y="74"/>
                      <a:pt x="58" y="74"/>
                      <a:pt x="58" y="74"/>
                    </a:cubicBezTo>
                    <a:cubicBezTo>
                      <a:pt x="57" y="75"/>
                      <a:pt x="57" y="75"/>
                      <a:pt x="57" y="76"/>
                    </a:cubicBezTo>
                    <a:cubicBezTo>
                      <a:pt x="57" y="76"/>
                      <a:pt x="57" y="77"/>
                      <a:pt x="57" y="78"/>
                    </a:cubicBezTo>
                    <a:cubicBezTo>
                      <a:pt x="57" y="78"/>
                      <a:pt x="57" y="78"/>
                      <a:pt x="58" y="79"/>
                    </a:cubicBezTo>
                    <a:cubicBezTo>
                      <a:pt x="58" y="79"/>
                      <a:pt x="58" y="79"/>
                      <a:pt x="58" y="79"/>
                    </a:cubicBezTo>
                    <a:cubicBezTo>
                      <a:pt x="58" y="79"/>
                      <a:pt x="58" y="80"/>
                      <a:pt x="58"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6" y="80"/>
                      <a:pt x="56" y="80"/>
                    </a:cubicBezTo>
                    <a:cubicBezTo>
                      <a:pt x="56" y="80"/>
                      <a:pt x="56" y="80"/>
                      <a:pt x="56" y="80"/>
                    </a:cubicBezTo>
                    <a:cubicBezTo>
                      <a:pt x="56" y="80"/>
                      <a:pt x="55" y="80"/>
                      <a:pt x="55" y="80"/>
                    </a:cubicBezTo>
                    <a:cubicBezTo>
                      <a:pt x="55" y="80"/>
                      <a:pt x="55" y="79"/>
                      <a:pt x="55" y="79"/>
                    </a:cubicBezTo>
                    <a:cubicBezTo>
                      <a:pt x="55" y="79"/>
                      <a:pt x="54" y="79"/>
                      <a:pt x="54" y="79"/>
                    </a:cubicBezTo>
                    <a:cubicBezTo>
                      <a:pt x="54" y="79"/>
                      <a:pt x="54" y="79"/>
                      <a:pt x="54" y="79"/>
                    </a:cubicBezTo>
                    <a:cubicBezTo>
                      <a:pt x="54" y="79"/>
                      <a:pt x="54" y="79"/>
                      <a:pt x="54" y="79"/>
                    </a:cubicBezTo>
                    <a:cubicBezTo>
                      <a:pt x="53" y="79"/>
                      <a:pt x="53" y="79"/>
                      <a:pt x="53" y="79"/>
                    </a:cubicBezTo>
                    <a:cubicBezTo>
                      <a:pt x="52" y="79"/>
                      <a:pt x="52" y="79"/>
                      <a:pt x="51" y="79"/>
                    </a:cubicBezTo>
                    <a:cubicBezTo>
                      <a:pt x="50" y="79"/>
                      <a:pt x="50" y="80"/>
                      <a:pt x="49" y="80"/>
                    </a:cubicBezTo>
                    <a:cubicBezTo>
                      <a:pt x="48" y="80"/>
                      <a:pt x="48" y="80"/>
                      <a:pt x="47" y="80"/>
                    </a:cubicBezTo>
                    <a:cubicBezTo>
                      <a:pt x="46" y="81"/>
                      <a:pt x="46" y="81"/>
                      <a:pt x="46" y="81"/>
                    </a:cubicBezTo>
                    <a:cubicBezTo>
                      <a:pt x="45" y="81"/>
                      <a:pt x="45" y="81"/>
                      <a:pt x="45" y="82"/>
                    </a:cubicBezTo>
                    <a:cubicBezTo>
                      <a:pt x="45" y="82"/>
                      <a:pt x="45" y="82"/>
                      <a:pt x="45" y="82"/>
                    </a:cubicBezTo>
                    <a:cubicBezTo>
                      <a:pt x="44" y="82"/>
                      <a:pt x="44" y="82"/>
                      <a:pt x="44" y="82"/>
                    </a:cubicBezTo>
                    <a:cubicBezTo>
                      <a:pt x="44" y="82"/>
                      <a:pt x="44" y="82"/>
                      <a:pt x="43" y="82"/>
                    </a:cubicBezTo>
                    <a:cubicBezTo>
                      <a:pt x="43" y="82"/>
                      <a:pt x="43" y="82"/>
                      <a:pt x="43" y="82"/>
                    </a:cubicBezTo>
                    <a:cubicBezTo>
                      <a:pt x="43" y="82"/>
                      <a:pt x="43" y="82"/>
                      <a:pt x="42" y="82"/>
                    </a:cubicBezTo>
                    <a:cubicBezTo>
                      <a:pt x="42" y="82"/>
                      <a:pt x="42" y="82"/>
                      <a:pt x="42" y="82"/>
                    </a:cubicBezTo>
                    <a:cubicBezTo>
                      <a:pt x="42" y="82"/>
                      <a:pt x="42" y="82"/>
                      <a:pt x="41" y="81"/>
                    </a:cubicBezTo>
                    <a:cubicBezTo>
                      <a:pt x="41" y="81"/>
                      <a:pt x="41" y="81"/>
                      <a:pt x="41" y="81"/>
                    </a:cubicBezTo>
                    <a:cubicBezTo>
                      <a:pt x="41" y="81"/>
                      <a:pt x="40" y="81"/>
                      <a:pt x="40" y="81"/>
                    </a:cubicBezTo>
                    <a:cubicBezTo>
                      <a:pt x="40" y="81"/>
                      <a:pt x="40" y="81"/>
                      <a:pt x="39" y="81"/>
                    </a:cubicBezTo>
                    <a:cubicBezTo>
                      <a:pt x="39" y="81"/>
                      <a:pt x="39" y="81"/>
                      <a:pt x="39" y="81"/>
                    </a:cubicBezTo>
                    <a:cubicBezTo>
                      <a:pt x="38" y="81"/>
                      <a:pt x="38" y="81"/>
                      <a:pt x="38" y="81"/>
                    </a:cubicBezTo>
                    <a:cubicBezTo>
                      <a:pt x="37" y="81"/>
                      <a:pt x="37" y="81"/>
                      <a:pt x="37" y="81"/>
                    </a:cubicBezTo>
                    <a:cubicBezTo>
                      <a:pt x="37" y="81"/>
                      <a:pt x="36" y="81"/>
                      <a:pt x="36" y="82"/>
                    </a:cubicBezTo>
                    <a:cubicBezTo>
                      <a:pt x="36" y="82"/>
                      <a:pt x="36" y="82"/>
                      <a:pt x="36" y="82"/>
                    </a:cubicBezTo>
                    <a:cubicBezTo>
                      <a:pt x="35" y="83"/>
                      <a:pt x="35" y="83"/>
                      <a:pt x="35" y="83"/>
                    </a:cubicBezTo>
                    <a:cubicBezTo>
                      <a:pt x="35" y="83"/>
                      <a:pt x="35" y="83"/>
                      <a:pt x="35" y="83"/>
                    </a:cubicBezTo>
                    <a:cubicBezTo>
                      <a:pt x="35" y="83"/>
                      <a:pt x="35" y="82"/>
                      <a:pt x="35" y="82"/>
                    </a:cubicBezTo>
                    <a:cubicBezTo>
                      <a:pt x="34" y="82"/>
                      <a:pt x="34" y="82"/>
                      <a:pt x="34" y="82"/>
                    </a:cubicBezTo>
                    <a:cubicBezTo>
                      <a:pt x="34" y="82"/>
                      <a:pt x="34" y="82"/>
                      <a:pt x="34" y="82"/>
                    </a:cubicBezTo>
                    <a:cubicBezTo>
                      <a:pt x="34" y="82"/>
                      <a:pt x="33" y="82"/>
                      <a:pt x="33" y="82"/>
                    </a:cubicBezTo>
                    <a:cubicBezTo>
                      <a:pt x="33" y="81"/>
                      <a:pt x="33" y="81"/>
                      <a:pt x="33" y="81"/>
                    </a:cubicBezTo>
                    <a:cubicBezTo>
                      <a:pt x="32" y="81"/>
                      <a:pt x="32" y="81"/>
                      <a:pt x="32" y="81"/>
                    </a:cubicBezTo>
                    <a:cubicBezTo>
                      <a:pt x="32" y="81"/>
                      <a:pt x="32" y="81"/>
                      <a:pt x="31" y="81"/>
                    </a:cubicBezTo>
                    <a:cubicBezTo>
                      <a:pt x="31" y="81"/>
                      <a:pt x="31" y="81"/>
                      <a:pt x="31" y="81"/>
                    </a:cubicBezTo>
                    <a:cubicBezTo>
                      <a:pt x="31" y="81"/>
                      <a:pt x="31" y="81"/>
                      <a:pt x="31" y="81"/>
                    </a:cubicBezTo>
                    <a:cubicBezTo>
                      <a:pt x="31" y="81"/>
                      <a:pt x="31" y="81"/>
                      <a:pt x="31" y="81"/>
                    </a:cubicBezTo>
                    <a:cubicBezTo>
                      <a:pt x="30" y="81"/>
                      <a:pt x="30" y="81"/>
                      <a:pt x="30" y="81"/>
                    </a:cubicBezTo>
                    <a:cubicBezTo>
                      <a:pt x="30" y="81"/>
                      <a:pt x="30" y="81"/>
                      <a:pt x="30" y="82"/>
                    </a:cubicBezTo>
                    <a:cubicBezTo>
                      <a:pt x="30" y="81"/>
                      <a:pt x="29" y="81"/>
                      <a:pt x="29" y="81"/>
                    </a:cubicBezTo>
                    <a:cubicBezTo>
                      <a:pt x="28" y="81"/>
                      <a:pt x="28" y="81"/>
                      <a:pt x="28" y="80"/>
                    </a:cubicBezTo>
                    <a:cubicBezTo>
                      <a:pt x="27" y="80"/>
                      <a:pt x="27" y="80"/>
                      <a:pt x="27" y="80"/>
                    </a:cubicBezTo>
                    <a:cubicBezTo>
                      <a:pt x="26" y="80"/>
                      <a:pt x="26" y="80"/>
                      <a:pt x="26" y="80"/>
                    </a:cubicBezTo>
                    <a:cubicBezTo>
                      <a:pt x="25" y="80"/>
                      <a:pt x="25" y="80"/>
                      <a:pt x="25" y="79"/>
                    </a:cubicBezTo>
                    <a:cubicBezTo>
                      <a:pt x="25" y="79"/>
                      <a:pt x="24" y="79"/>
                      <a:pt x="24" y="79"/>
                    </a:cubicBezTo>
                    <a:cubicBezTo>
                      <a:pt x="24" y="79"/>
                      <a:pt x="24" y="79"/>
                      <a:pt x="23" y="79"/>
                    </a:cubicBezTo>
                    <a:cubicBezTo>
                      <a:pt x="23" y="79"/>
                      <a:pt x="23" y="79"/>
                      <a:pt x="23" y="79"/>
                    </a:cubicBezTo>
                    <a:cubicBezTo>
                      <a:pt x="22" y="79"/>
                      <a:pt x="22" y="79"/>
                      <a:pt x="22" y="79"/>
                    </a:cubicBezTo>
                    <a:cubicBezTo>
                      <a:pt x="22" y="79"/>
                      <a:pt x="21" y="79"/>
                      <a:pt x="21" y="79"/>
                    </a:cubicBezTo>
                    <a:cubicBezTo>
                      <a:pt x="21" y="79"/>
                      <a:pt x="21" y="80"/>
                      <a:pt x="20" y="80"/>
                    </a:cubicBezTo>
                    <a:cubicBezTo>
                      <a:pt x="20" y="80"/>
                      <a:pt x="20" y="80"/>
                      <a:pt x="20" y="80"/>
                    </a:cubicBezTo>
                    <a:cubicBezTo>
                      <a:pt x="20" y="80"/>
                      <a:pt x="19" y="80"/>
                      <a:pt x="19" y="80"/>
                    </a:cubicBezTo>
                    <a:cubicBezTo>
                      <a:pt x="19" y="80"/>
                      <a:pt x="19" y="80"/>
                      <a:pt x="19" y="80"/>
                    </a:cubicBezTo>
                    <a:cubicBezTo>
                      <a:pt x="18" y="80"/>
                      <a:pt x="18" y="80"/>
                      <a:pt x="18" y="80"/>
                    </a:cubicBezTo>
                    <a:cubicBezTo>
                      <a:pt x="17" y="80"/>
                      <a:pt x="17" y="80"/>
                      <a:pt x="17" y="80"/>
                    </a:cubicBezTo>
                    <a:cubicBezTo>
                      <a:pt x="16" y="80"/>
                      <a:pt x="16" y="80"/>
                      <a:pt x="16" y="80"/>
                    </a:cubicBezTo>
                    <a:cubicBezTo>
                      <a:pt x="16" y="80"/>
                      <a:pt x="15" y="80"/>
                      <a:pt x="15" y="80"/>
                    </a:cubicBezTo>
                    <a:cubicBezTo>
                      <a:pt x="15" y="80"/>
                      <a:pt x="15" y="80"/>
                      <a:pt x="14" y="80"/>
                    </a:cubicBezTo>
                    <a:cubicBezTo>
                      <a:pt x="14" y="80"/>
                      <a:pt x="14" y="80"/>
                      <a:pt x="13" y="80"/>
                    </a:cubicBezTo>
                    <a:cubicBezTo>
                      <a:pt x="13" y="80"/>
                      <a:pt x="13" y="80"/>
                      <a:pt x="13" y="80"/>
                    </a:cubicBezTo>
                    <a:cubicBezTo>
                      <a:pt x="13" y="80"/>
                      <a:pt x="14" y="79"/>
                      <a:pt x="14" y="79"/>
                    </a:cubicBezTo>
                    <a:cubicBezTo>
                      <a:pt x="14" y="79"/>
                      <a:pt x="14" y="79"/>
                      <a:pt x="14" y="79"/>
                    </a:cubicBezTo>
                    <a:cubicBezTo>
                      <a:pt x="14" y="79"/>
                      <a:pt x="14" y="78"/>
                      <a:pt x="14" y="78"/>
                    </a:cubicBezTo>
                    <a:cubicBezTo>
                      <a:pt x="14" y="78"/>
                      <a:pt x="14" y="79"/>
                      <a:pt x="14" y="79"/>
                    </a:cubicBezTo>
                    <a:cubicBezTo>
                      <a:pt x="14" y="79"/>
                      <a:pt x="13" y="80"/>
                      <a:pt x="13" y="80"/>
                    </a:cubicBezTo>
                    <a:cubicBezTo>
                      <a:pt x="13" y="80"/>
                      <a:pt x="13" y="80"/>
                      <a:pt x="13" y="81"/>
                    </a:cubicBezTo>
                    <a:cubicBezTo>
                      <a:pt x="13" y="81"/>
                      <a:pt x="13" y="81"/>
                      <a:pt x="13" y="81"/>
                    </a:cubicBezTo>
                    <a:cubicBezTo>
                      <a:pt x="13" y="81"/>
                      <a:pt x="14" y="81"/>
                      <a:pt x="14" y="81"/>
                    </a:cubicBezTo>
                    <a:cubicBezTo>
                      <a:pt x="14" y="81"/>
                      <a:pt x="15" y="81"/>
                      <a:pt x="15" y="81"/>
                    </a:cubicBezTo>
                    <a:cubicBezTo>
                      <a:pt x="15" y="81"/>
                      <a:pt x="15" y="81"/>
                      <a:pt x="16" y="81"/>
                    </a:cubicBezTo>
                    <a:cubicBezTo>
                      <a:pt x="16" y="81"/>
                      <a:pt x="16" y="81"/>
                      <a:pt x="16" y="81"/>
                    </a:cubicBezTo>
                    <a:cubicBezTo>
                      <a:pt x="17" y="81"/>
                      <a:pt x="17" y="81"/>
                      <a:pt x="18" y="81"/>
                    </a:cubicBezTo>
                    <a:cubicBezTo>
                      <a:pt x="18" y="81"/>
                      <a:pt x="18" y="81"/>
                      <a:pt x="19" y="81"/>
                    </a:cubicBezTo>
                    <a:cubicBezTo>
                      <a:pt x="19" y="81"/>
                      <a:pt x="19" y="81"/>
                      <a:pt x="19" y="81"/>
                    </a:cubicBezTo>
                    <a:cubicBezTo>
                      <a:pt x="20" y="81"/>
                      <a:pt x="20" y="81"/>
                      <a:pt x="20" y="81"/>
                    </a:cubicBezTo>
                    <a:cubicBezTo>
                      <a:pt x="20" y="81"/>
                      <a:pt x="21" y="81"/>
                      <a:pt x="21" y="81"/>
                    </a:cubicBezTo>
                    <a:cubicBezTo>
                      <a:pt x="21" y="80"/>
                      <a:pt x="21" y="80"/>
                      <a:pt x="21" y="80"/>
                    </a:cubicBezTo>
                    <a:cubicBezTo>
                      <a:pt x="22" y="80"/>
                      <a:pt x="22" y="80"/>
                      <a:pt x="22" y="80"/>
                    </a:cubicBezTo>
                    <a:cubicBezTo>
                      <a:pt x="22" y="80"/>
                      <a:pt x="22" y="80"/>
                      <a:pt x="23" y="80"/>
                    </a:cubicBezTo>
                    <a:cubicBezTo>
                      <a:pt x="23" y="80"/>
                      <a:pt x="23" y="80"/>
                      <a:pt x="23" y="80"/>
                    </a:cubicBezTo>
                    <a:cubicBezTo>
                      <a:pt x="23" y="80"/>
                      <a:pt x="24" y="80"/>
                      <a:pt x="24" y="80"/>
                    </a:cubicBezTo>
                    <a:cubicBezTo>
                      <a:pt x="24" y="80"/>
                      <a:pt x="24" y="80"/>
                      <a:pt x="25" y="80"/>
                    </a:cubicBezTo>
                    <a:cubicBezTo>
                      <a:pt x="25" y="80"/>
                      <a:pt x="25" y="81"/>
                      <a:pt x="25" y="81"/>
                    </a:cubicBezTo>
                    <a:cubicBezTo>
                      <a:pt x="26" y="81"/>
                      <a:pt x="26" y="81"/>
                      <a:pt x="26" y="81"/>
                    </a:cubicBezTo>
                    <a:cubicBezTo>
                      <a:pt x="26" y="81"/>
                      <a:pt x="26" y="81"/>
                      <a:pt x="26" y="81"/>
                    </a:cubicBezTo>
                    <a:cubicBezTo>
                      <a:pt x="26" y="81"/>
                      <a:pt x="26" y="81"/>
                      <a:pt x="27" y="81"/>
                    </a:cubicBezTo>
                    <a:cubicBezTo>
                      <a:pt x="27" y="81"/>
                      <a:pt x="27" y="81"/>
                      <a:pt x="27" y="81"/>
                    </a:cubicBezTo>
                    <a:cubicBezTo>
                      <a:pt x="27" y="81"/>
                      <a:pt x="28" y="81"/>
                      <a:pt x="28" y="82"/>
                    </a:cubicBezTo>
                    <a:cubicBezTo>
                      <a:pt x="28" y="82"/>
                      <a:pt x="28" y="82"/>
                      <a:pt x="28" y="82"/>
                    </a:cubicBezTo>
                    <a:cubicBezTo>
                      <a:pt x="29" y="82"/>
                      <a:pt x="29" y="82"/>
                      <a:pt x="29" y="82"/>
                    </a:cubicBezTo>
                    <a:cubicBezTo>
                      <a:pt x="30" y="82"/>
                      <a:pt x="30" y="83"/>
                      <a:pt x="30" y="83"/>
                    </a:cubicBezTo>
                    <a:cubicBezTo>
                      <a:pt x="31" y="83"/>
                      <a:pt x="31" y="83"/>
                      <a:pt x="31" y="83"/>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2"/>
                      <a:pt x="32" y="82"/>
                      <a:pt x="32" y="82"/>
                    </a:cubicBezTo>
                    <a:cubicBezTo>
                      <a:pt x="32" y="82"/>
                      <a:pt x="32" y="82"/>
                      <a:pt x="32" y="82"/>
                    </a:cubicBezTo>
                    <a:cubicBezTo>
                      <a:pt x="32" y="82"/>
                      <a:pt x="33" y="82"/>
                      <a:pt x="33" y="82"/>
                    </a:cubicBezTo>
                    <a:cubicBezTo>
                      <a:pt x="33" y="82"/>
                      <a:pt x="33" y="83"/>
                      <a:pt x="33" y="83"/>
                    </a:cubicBezTo>
                    <a:cubicBezTo>
                      <a:pt x="33" y="83"/>
                      <a:pt x="34" y="83"/>
                      <a:pt x="34" y="83"/>
                    </a:cubicBezTo>
                    <a:cubicBezTo>
                      <a:pt x="34" y="83"/>
                      <a:pt x="34" y="83"/>
                      <a:pt x="34" y="83"/>
                    </a:cubicBezTo>
                    <a:cubicBezTo>
                      <a:pt x="34" y="83"/>
                      <a:pt x="35" y="84"/>
                      <a:pt x="35" y="84"/>
                    </a:cubicBezTo>
                    <a:cubicBezTo>
                      <a:pt x="35" y="84"/>
                      <a:pt x="35" y="84"/>
                      <a:pt x="35" y="84"/>
                    </a:cubicBezTo>
                    <a:cubicBezTo>
                      <a:pt x="35" y="84"/>
                      <a:pt x="35" y="84"/>
                      <a:pt x="36" y="84"/>
                    </a:cubicBezTo>
                    <a:cubicBezTo>
                      <a:pt x="36" y="84"/>
                      <a:pt x="36" y="84"/>
                      <a:pt x="36" y="83"/>
                    </a:cubicBezTo>
                    <a:cubicBezTo>
                      <a:pt x="36" y="83"/>
                      <a:pt x="36" y="83"/>
                      <a:pt x="36" y="83"/>
                    </a:cubicBezTo>
                    <a:cubicBezTo>
                      <a:pt x="36" y="83"/>
                      <a:pt x="36" y="83"/>
                      <a:pt x="37" y="83"/>
                    </a:cubicBezTo>
                    <a:cubicBezTo>
                      <a:pt x="37" y="83"/>
                      <a:pt x="37" y="82"/>
                      <a:pt x="37" y="82"/>
                    </a:cubicBezTo>
                    <a:cubicBezTo>
                      <a:pt x="37" y="82"/>
                      <a:pt x="37" y="82"/>
                      <a:pt x="38" y="82"/>
                    </a:cubicBezTo>
                    <a:cubicBezTo>
                      <a:pt x="38" y="82"/>
                      <a:pt x="38" y="82"/>
                      <a:pt x="38" y="82"/>
                    </a:cubicBezTo>
                    <a:cubicBezTo>
                      <a:pt x="38" y="82"/>
                      <a:pt x="39" y="82"/>
                      <a:pt x="39" y="82"/>
                    </a:cubicBezTo>
                    <a:cubicBezTo>
                      <a:pt x="39" y="82"/>
                      <a:pt x="39" y="82"/>
                      <a:pt x="39" y="82"/>
                    </a:cubicBezTo>
                    <a:cubicBezTo>
                      <a:pt x="39" y="82"/>
                      <a:pt x="40" y="82"/>
                      <a:pt x="40" y="82"/>
                    </a:cubicBezTo>
                    <a:cubicBezTo>
                      <a:pt x="40" y="82"/>
                      <a:pt x="40" y="82"/>
                      <a:pt x="40" y="82"/>
                    </a:cubicBezTo>
                    <a:cubicBezTo>
                      <a:pt x="41" y="82"/>
                      <a:pt x="41" y="82"/>
                      <a:pt x="41" y="82"/>
                    </a:cubicBezTo>
                    <a:cubicBezTo>
                      <a:pt x="41" y="82"/>
                      <a:pt x="41" y="83"/>
                      <a:pt x="41" y="83"/>
                    </a:cubicBezTo>
                    <a:cubicBezTo>
                      <a:pt x="42" y="83"/>
                      <a:pt x="42" y="83"/>
                      <a:pt x="42" y="83"/>
                    </a:cubicBezTo>
                    <a:cubicBezTo>
                      <a:pt x="42" y="83"/>
                      <a:pt x="43" y="83"/>
                      <a:pt x="43" y="83"/>
                    </a:cubicBezTo>
                    <a:cubicBezTo>
                      <a:pt x="43" y="83"/>
                      <a:pt x="43" y="83"/>
                      <a:pt x="43" y="83"/>
                    </a:cubicBezTo>
                    <a:cubicBezTo>
                      <a:pt x="44" y="83"/>
                      <a:pt x="44" y="83"/>
                      <a:pt x="44" y="83"/>
                    </a:cubicBezTo>
                    <a:cubicBezTo>
                      <a:pt x="44" y="83"/>
                      <a:pt x="45" y="83"/>
                      <a:pt x="45" y="83"/>
                    </a:cubicBezTo>
                    <a:cubicBezTo>
                      <a:pt x="45" y="83"/>
                      <a:pt x="45" y="82"/>
                      <a:pt x="46" y="82"/>
                    </a:cubicBezTo>
                    <a:cubicBezTo>
                      <a:pt x="46" y="82"/>
                      <a:pt x="46" y="82"/>
                      <a:pt x="46" y="82"/>
                    </a:cubicBezTo>
                    <a:cubicBezTo>
                      <a:pt x="47" y="82"/>
                      <a:pt x="47" y="81"/>
                      <a:pt x="47" y="81"/>
                    </a:cubicBezTo>
                    <a:cubicBezTo>
                      <a:pt x="48" y="81"/>
                      <a:pt x="48" y="81"/>
                      <a:pt x="49" y="81"/>
                    </a:cubicBezTo>
                    <a:cubicBezTo>
                      <a:pt x="50" y="81"/>
                      <a:pt x="50" y="80"/>
                      <a:pt x="51" y="80"/>
                    </a:cubicBezTo>
                    <a:cubicBezTo>
                      <a:pt x="52" y="80"/>
                      <a:pt x="52" y="80"/>
                      <a:pt x="53" y="80"/>
                    </a:cubicBezTo>
                    <a:cubicBezTo>
                      <a:pt x="53" y="80"/>
                      <a:pt x="53" y="80"/>
                      <a:pt x="54" y="80"/>
                    </a:cubicBezTo>
                    <a:cubicBezTo>
                      <a:pt x="54" y="80"/>
                      <a:pt x="54" y="80"/>
                      <a:pt x="54" y="80"/>
                    </a:cubicBezTo>
                    <a:cubicBezTo>
                      <a:pt x="54" y="80"/>
                      <a:pt x="54" y="80"/>
                      <a:pt x="54" y="80"/>
                    </a:cubicBezTo>
                    <a:cubicBezTo>
                      <a:pt x="54" y="80"/>
                      <a:pt x="54" y="80"/>
                      <a:pt x="54" y="80"/>
                    </a:cubicBezTo>
                    <a:cubicBezTo>
                      <a:pt x="54" y="80"/>
                      <a:pt x="55" y="80"/>
                      <a:pt x="55" y="81"/>
                    </a:cubicBezTo>
                    <a:cubicBezTo>
                      <a:pt x="55" y="81"/>
                      <a:pt x="55" y="81"/>
                      <a:pt x="55" y="81"/>
                    </a:cubicBezTo>
                    <a:cubicBezTo>
                      <a:pt x="56" y="81"/>
                      <a:pt x="56" y="81"/>
                      <a:pt x="56" y="81"/>
                    </a:cubicBezTo>
                    <a:cubicBezTo>
                      <a:pt x="56" y="81"/>
                      <a:pt x="57" y="81"/>
                      <a:pt x="57" y="81"/>
                    </a:cubicBezTo>
                    <a:cubicBezTo>
                      <a:pt x="57" y="81"/>
                      <a:pt x="57" y="81"/>
                      <a:pt x="57" y="81"/>
                    </a:cubicBezTo>
                    <a:cubicBezTo>
                      <a:pt x="57" y="81"/>
                      <a:pt x="58" y="81"/>
                      <a:pt x="58" y="81"/>
                    </a:cubicBezTo>
                    <a:cubicBezTo>
                      <a:pt x="58" y="81"/>
                      <a:pt x="58" y="81"/>
                      <a:pt x="58" y="81"/>
                    </a:cubicBezTo>
                    <a:cubicBezTo>
                      <a:pt x="58" y="81"/>
                      <a:pt x="58" y="80"/>
                      <a:pt x="58" y="80"/>
                    </a:cubicBezTo>
                    <a:cubicBezTo>
                      <a:pt x="58" y="80"/>
                      <a:pt x="58" y="80"/>
                      <a:pt x="58" y="80"/>
                    </a:cubicBezTo>
                    <a:cubicBezTo>
                      <a:pt x="58" y="80"/>
                      <a:pt x="58" y="80"/>
                      <a:pt x="58" y="80"/>
                    </a:cubicBezTo>
                    <a:cubicBezTo>
                      <a:pt x="59" y="80"/>
                      <a:pt x="59" y="80"/>
                      <a:pt x="59" y="80"/>
                    </a:cubicBezTo>
                    <a:cubicBezTo>
                      <a:pt x="59" y="79"/>
                      <a:pt x="59" y="79"/>
                      <a:pt x="59" y="79"/>
                    </a:cubicBezTo>
                    <a:cubicBezTo>
                      <a:pt x="59" y="79"/>
                      <a:pt x="59" y="79"/>
                      <a:pt x="59" y="79"/>
                    </a:cubicBezTo>
                    <a:cubicBezTo>
                      <a:pt x="59" y="79"/>
                      <a:pt x="59" y="79"/>
                      <a:pt x="59" y="78"/>
                    </a:cubicBezTo>
                    <a:cubicBezTo>
                      <a:pt x="58" y="78"/>
                      <a:pt x="58" y="78"/>
                      <a:pt x="58" y="78"/>
                    </a:cubicBezTo>
                    <a:cubicBezTo>
                      <a:pt x="58" y="78"/>
                      <a:pt x="58" y="78"/>
                      <a:pt x="58" y="77"/>
                    </a:cubicBezTo>
                    <a:cubicBezTo>
                      <a:pt x="58" y="77"/>
                      <a:pt x="58" y="77"/>
                      <a:pt x="58" y="77"/>
                    </a:cubicBezTo>
                    <a:cubicBezTo>
                      <a:pt x="58" y="77"/>
                      <a:pt x="58" y="77"/>
                      <a:pt x="58" y="77"/>
                    </a:cubicBezTo>
                    <a:cubicBezTo>
                      <a:pt x="58" y="77"/>
                      <a:pt x="58" y="76"/>
                      <a:pt x="58" y="76"/>
                    </a:cubicBezTo>
                    <a:cubicBezTo>
                      <a:pt x="58" y="76"/>
                      <a:pt x="58" y="76"/>
                      <a:pt x="58" y="76"/>
                    </a:cubicBezTo>
                    <a:cubicBezTo>
                      <a:pt x="58" y="76"/>
                      <a:pt x="58" y="75"/>
                      <a:pt x="58" y="75"/>
                    </a:cubicBezTo>
                    <a:cubicBezTo>
                      <a:pt x="58" y="75"/>
                      <a:pt x="58" y="75"/>
                      <a:pt x="59" y="75"/>
                    </a:cubicBezTo>
                    <a:cubicBezTo>
                      <a:pt x="59" y="74"/>
                      <a:pt x="59" y="74"/>
                      <a:pt x="59" y="74"/>
                    </a:cubicBezTo>
                    <a:cubicBezTo>
                      <a:pt x="59" y="74"/>
                      <a:pt x="60" y="74"/>
                      <a:pt x="60" y="74"/>
                    </a:cubicBezTo>
                    <a:cubicBezTo>
                      <a:pt x="60" y="74"/>
                      <a:pt x="60" y="74"/>
                      <a:pt x="60" y="74"/>
                    </a:cubicBezTo>
                    <a:cubicBezTo>
                      <a:pt x="61" y="74"/>
                      <a:pt x="61" y="74"/>
                      <a:pt x="61" y="73"/>
                    </a:cubicBezTo>
                    <a:cubicBezTo>
                      <a:pt x="61" y="73"/>
                      <a:pt x="61" y="73"/>
                      <a:pt x="61" y="73"/>
                    </a:cubicBezTo>
                    <a:cubicBezTo>
                      <a:pt x="61" y="73"/>
                      <a:pt x="62" y="73"/>
                      <a:pt x="62" y="73"/>
                    </a:cubicBezTo>
                    <a:cubicBezTo>
                      <a:pt x="62" y="72"/>
                      <a:pt x="62" y="72"/>
                      <a:pt x="62" y="72"/>
                    </a:cubicBezTo>
                    <a:cubicBezTo>
                      <a:pt x="62" y="72"/>
                      <a:pt x="62" y="72"/>
                      <a:pt x="63" y="72"/>
                    </a:cubicBezTo>
                    <a:cubicBezTo>
                      <a:pt x="63" y="72"/>
                      <a:pt x="63" y="71"/>
                      <a:pt x="63" y="71"/>
                    </a:cubicBezTo>
                    <a:cubicBezTo>
                      <a:pt x="63" y="71"/>
                      <a:pt x="64" y="71"/>
                      <a:pt x="64" y="71"/>
                    </a:cubicBezTo>
                    <a:cubicBezTo>
                      <a:pt x="64" y="71"/>
                      <a:pt x="64" y="71"/>
                      <a:pt x="65" y="71"/>
                    </a:cubicBezTo>
                    <a:cubicBezTo>
                      <a:pt x="65" y="71"/>
                      <a:pt x="65" y="71"/>
                      <a:pt x="65" y="70"/>
                    </a:cubicBezTo>
                    <a:cubicBezTo>
                      <a:pt x="65" y="70"/>
                      <a:pt x="65" y="70"/>
                      <a:pt x="65" y="70"/>
                    </a:cubicBezTo>
                    <a:cubicBezTo>
                      <a:pt x="66" y="70"/>
                      <a:pt x="66" y="70"/>
                      <a:pt x="66" y="70"/>
                    </a:cubicBezTo>
                    <a:cubicBezTo>
                      <a:pt x="66" y="70"/>
                      <a:pt x="66" y="70"/>
                      <a:pt x="66" y="70"/>
                    </a:cubicBezTo>
                    <a:cubicBezTo>
                      <a:pt x="66" y="70"/>
                      <a:pt x="66" y="70"/>
                      <a:pt x="66" y="70"/>
                    </a:cubicBezTo>
                    <a:cubicBezTo>
                      <a:pt x="66" y="70"/>
                      <a:pt x="66" y="70"/>
                      <a:pt x="66" y="69"/>
                    </a:cubicBezTo>
                    <a:cubicBezTo>
                      <a:pt x="66" y="69"/>
                      <a:pt x="66" y="69"/>
                      <a:pt x="66" y="69"/>
                    </a:cubicBezTo>
                    <a:cubicBezTo>
                      <a:pt x="66" y="68"/>
                      <a:pt x="66" y="68"/>
                      <a:pt x="66" y="68"/>
                    </a:cubicBezTo>
                    <a:cubicBezTo>
                      <a:pt x="66" y="68"/>
                      <a:pt x="66" y="68"/>
                      <a:pt x="65" y="68"/>
                    </a:cubicBezTo>
                    <a:cubicBezTo>
                      <a:pt x="65" y="67"/>
                      <a:pt x="64" y="67"/>
                      <a:pt x="64" y="66"/>
                    </a:cubicBezTo>
                    <a:cubicBezTo>
                      <a:pt x="63" y="66"/>
                      <a:pt x="62" y="65"/>
                      <a:pt x="61" y="65"/>
                    </a:cubicBezTo>
                    <a:cubicBezTo>
                      <a:pt x="61" y="64"/>
                      <a:pt x="60" y="64"/>
                      <a:pt x="59" y="63"/>
                    </a:cubicBezTo>
                    <a:cubicBezTo>
                      <a:pt x="59" y="63"/>
                      <a:pt x="59" y="63"/>
                      <a:pt x="58" y="63"/>
                    </a:cubicBezTo>
                    <a:cubicBezTo>
                      <a:pt x="58" y="63"/>
                      <a:pt x="58" y="63"/>
                      <a:pt x="58" y="62"/>
                    </a:cubicBezTo>
                    <a:cubicBezTo>
                      <a:pt x="58" y="62"/>
                      <a:pt x="58" y="62"/>
                      <a:pt x="58" y="62"/>
                    </a:cubicBezTo>
                    <a:cubicBezTo>
                      <a:pt x="58" y="62"/>
                      <a:pt x="57" y="62"/>
                      <a:pt x="57" y="62"/>
                    </a:cubicBezTo>
                    <a:cubicBezTo>
                      <a:pt x="57" y="62"/>
                      <a:pt x="57" y="62"/>
                      <a:pt x="57" y="61"/>
                    </a:cubicBezTo>
                    <a:cubicBezTo>
                      <a:pt x="56" y="61"/>
                      <a:pt x="56" y="61"/>
                      <a:pt x="56" y="60"/>
                    </a:cubicBezTo>
                    <a:cubicBezTo>
                      <a:pt x="56" y="60"/>
                      <a:pt x="56" y="59"/>
                      <a:pt x="56" y="59"/>
                    </a:cubicBezTo>
                    <a:cubicBezTo>
                      <a:pt x="56" y="59"/>
                      <a:pt x="56" y="58"/>
                      <a:pt x="56" y="58"/>
                    </a:cubicBezTo>
                    <a:cubicBezTo>
                      <a:pt x="55" y="58"/>
                      <a:pt x="55" y="57"/>
                      <a:pt x="55" y="57"/>
                    </a:cubicBezTo>
                    <a:cubicBezTo>
                      <a:pt x="55" y="57"/>
                      <a:pt x="55" y="57"/>
                      <a:pt x="55" y="56"/>
                    </a:cubicBezTo>
                    <a:cubicBezTo>
                      <a:pt x="55" y="56"/>
                      <a:pt x="55" y="56"/>
                      <a:pt x="55" y="56"/>
                    </a:cubicBezTo>
                    <a:cubicBezTo>
                      <a:pt x="55" y="56"/>
                      <a:pt x="55" y="55"/>
                      <a:pt x="55" y="55"/>
                    </a:cubicBezTo>
                    <a:cubicBezTo>
                      <a:pt x="54" y="54"/>
                      <a:pt x="54" y="54"/>
                      <a:pt x="54" y="54"/>
                    </a:cubicBezTo>
                    <a:cubicBezTo>
                      <a:pt x="54" y="54"/>
                      <a:pt x="54" y="54"/>
                      <a:pt x="54" y="54"/>
                    </a:cubicBezTo>
                    <a:cubicBezTo>
                      <a:pt x="54" y="53"/>
                      <a:pt x="54" y="53"/>
                      <a:pt x="53" y="53"/>
                    </a:cubicBezTo>
                    <a:cubicBezTo>
                      <a:pt x="53" y="53"/>
                      <a:pt x="53" y="53"/>
                      <a:pt x="53" y="53"/>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4" y="52"/>
                      <a:pt x="54" y="52"/>
                      <a:pt x="54" y="52"/>
                    </a:cubicBezTo>
                    <a:cubicBezTo>
                      <a:pt x="54" y="51"/>
                      <a:pt x="54" y="51"/>
                      <a:pt x="54" y="51"/>
                    </a:cubicBezTo>
                    <a:cubicBezTo>
                      <a:pt x="55" y="51"/>
                      <a:pt x="55" y="51"/>
                      <a:pt x="56" y="51"/>
                    </a:cubicBezTo>
                    <a:cubicBezTo>
                      <a:pt x="57" y="51"/>
                      <a:pt x="58" y="51"/>
                      <a:pt x="59" y="50"/>
                    </a:cubicBezTo>
                    <a:cubicBezTo>
                      <a:pt x="59" y="50"/>
                      <a:pt x="60" y="50"/>
                      <a:pt x="61" y="49"/>
                    </a:cubicBezTo>
                    <a:cubicBezTo>
                      <a:pt x="62" y="49"/>
                      <a:pt x="62" y="49"/>
                      <a:pt x="63" y="48"/>
                    </a:cubicBezTo>
                    <a:cubicBezTo>
                      <a:pt x="63" y="48"/>
                      <a:pt x="63" y="48"/>
                      <a:pt x="64" y="47"/>
                    </a:cubicBezTo>
                    <a:cubicBezTo>
                      <a:pt x="64" y="47"/>
                      <a:pt x="64" y="47"/>
                      <a:pt x="65" y="47"/>
                    </a:cubicBezTo>
                    <a:cubicBezTo>
                      <a:pt x="65" y="47"/>
                      <a:pt x="65" y="47"/>
                      <a:pt x="66" y="47"/>
                    </a:cubicBezTo>
                    <a:cubicBezTo>
                      <a:pt x="66" y="46"/>
                      <a:pt x="66" y="46"/>
                      <a:pt x="67" y="46"/>
                    </a:cubicBezTo>
                    <a:cubicBezTo>
                      <a:pt x="67" y="46"/>
                      <a:pt x="67" y="46"/>
                      <a:pt x="68" y="46"/>
                    </a:cubicBezTo>
                    <a:cubicBezTo>
                      <a:pt x="68" y="46"/>
                      <a:pt x="68" y="46"/>
                      <a:pt x="68" y="46"/>
                    </a:cubicBezTo>
                    <a:cubicBezTo>
                      <a:pt x="69" y="46"/>
                      <a:pt x="69" y="45"/>
                      <a:pt x="69" y="45"/>
                    </a:cubicBezTo>
                    <a:cubicBezTo>
                      <a:pt x="69" y="45"/>
                      <a:pt x="69"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1" y="45"/>
                    </a:cubicBezTo>
                    <a:cubicBezTo>
                      <a:pt x="71" y="45"/>
                      <a:pt x="71" y="45"/>
                      <a:pt x="71" y="45"/>
                    </a:cubicBezTo>
                    <a:cubicBezTo>
                      <a:pt x="71" y="45"/>
                      <a:pt x="71" y="45"/>
                      <a:pt x="71" y="45"/>
                    </a:cubicBezTo>
                    <a:cubicBezTo>
                      <a:pt x="71" y="45"/>
                      <a:pt x="71" y="45"/>
                      <a:pt x="72" y="45"/>
                    </a:cubicBezTo>
                    <a:cubicBezTo>
                      <a:pt x="72" y="45"/>
                      <a:pt x="72" y="45"/>
                      <a:pt x="72" y="45"/>
                    </a:cubicBezTo>
                    <a:cubicBezTo>
                      <a:pt x="72" y="45"/>
                      <a:pt x="72" y="45"/>
                      <a:pt x="72" y="45"/>
                    </a:cubicBezTo>
                    <a:cubicBezTo>
                      <a:pt x="72" y="45"/>
                      <a:pt x="72" y="45"/>
                      <a:pt x="73" y="45"/>
                    </a:cubicBezTo>
                    <a:cubicBezTo>
                      <a:pt x="73" y="45"/>
                      <a:pt x="73" y="45"/>
                      <a:pt x="73" y="45"/>
                    </a:cubicBezTo>
                    <a:cubicBezTo>
                      <a:pt x="73" y="45"/>
                      <a:pt x="73" y="45"/>
                      <a:pt x="73" y="45"/>
                    </a:cubicBezTo>
                    <a:cubicBezTo>
                      <a:pt x="73" y="45"/>
                      <a:pt x="73" y="45"/>
                      <a:pt x="74" y="45"/>
                    </a:cubicBezTo>
                    <a:cubicBezTo>
                      <a:pt x="74" y="45"/>
                      <a:pt x="74" y="45"/>
                      <a:pt x="74" y="45"/>
                    </a:cubicBezTo>
                    <a:cubicBezTo>
                      <a:pt x="74" y="45"/>
                      <a:pt x="74" y="45"/>
                      <a:pt x="74" y="45"/>
                    </a:cubicBezTo>
                    <a:cubicBezTo>
                      <a:pt x="74" y="45"/>
                      <a:pt x="74" y="45"/>
                      <a:pt x="74" y="45"/>
                    </a:cubicBezTo>
                    <a:cubicBezTo>
                      <a:pt x="74" y="45"/>
                      <a:pt x="74" y="45"/>
                      <a:pt x="74" y="45"/>
                    </a:cubicBezTo>
                    <a:cubicBezTo>
                      <a:pt x="74" y="45"/>
                      <a:pt x="74" y="45"/>
                      <a:pt x="74" y="44"/>
                    </a:cubicBezTo>
                    <a:cubicBezTo>
                      <a:pt x="74" y="44"/>
                      <a:pt x="74" y="44"/>
                      <a:pt x="74" y="44"/>
                    </a:cubicBezTo>
                    <a:cubicBezTo>
                      <a:pt x="74" y="44"/>
                      <a:pt x="74" y="44"/>
                      <a:pt x="74" y="44"/>
                    </a:cubicBezTo>
                    <a:cubicBezTo>
                      <a:pt x="74" y="44"/>
                      <a:pt x="75" y="44"/>
                      <a:pt x="75" y="44"/>
                    </a:cubicBezTo>
                    <a:cubicBezTo>
                      <a:pt x="75" y="44"/>
                      <a:pt x="75" y="44"/>
                      <a:pt x="75" y="44"/>
                    </a:cubicBezTo>
                    <a:cubicBezTo>
                      <a:pt x="75" y="44"/>
                      <a:pt x="75" y="44"/>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1"/>
                      <a:pt x="75" y="41"/>
                      <a:pt x="75" y="41"/>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5" y="40"/>
                      <a:pt x="75" y="40"/>
                      <a:pt x="75"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39"/>
                      <a:pt x="74" y="39"/>
                      <a:pt x="74" y="38"/>
                    </a:cubicBezTo>
                    <a:cubicBezTo>
                      <a:pt x="73" y="38"/>
                      <a:pt x="73" y="38"/>
                      <a:pt x="73" y="37"/>
                    </a:cubicBezTo>
                    <a:cubicBezTo>
                      <a:pt x="73" y="37"/>
                      <a:pt x="73" y="36"/>
                      <a:pt x="73" y="35"/>
                    </a:cubicBezTo>
                    <a:cubicBezTo>
                      <a:pt x="72" y="35"/>
                      <a:pt x="72" y="34"/>
                      <a:pt x="72" y="33"/>
                    </a:cubicBezTo>
                    <a:cubicBezTo>
                      <a:pt x="72" y="33"/>
                      <a:pt x="72" y="32"/>
                      <a:pt x="72" y="32"/>
                    </a:cubicBezTo>
                    <a:cubicBezTo>
                      <a:pt x="72" y="32"/>
                      <a:pt x="72" y="31"/>
                      <a:pt x="72" y="31"/>
                    </a:cubicBezTo>
                    <a:cubicBezTo>
                      <a:pt x="72" y="31"/>
                      <a:pt x="72" y="31"/>
                      <a:pt x="72" y="31"/>
                    </a:cubicBezTo>
                    <a:cubicBezTo>
                      <a:pt x="72" y="30"/>
                      <a:pt x="72" y="30"/>
                      <a:pt x="72" y="30"/>
                    </a:cubicBezTo>
                    <a:cubicBezTo>
                      <a:pt x="71" y="30"/>
                      <a:pt x="71" y="30"/>
                      <a:pt x="71" y="30"/>
                    </a:cubicBezTo>
                    <a:cubicBezTo>
                      <a:pt x="71" y="30"/>
                      <a:pt x="71" y="30"/>
                      <a:pt x="71" y="30"/>
                    </a:cubicBezTo>
                    <a:cubicBezTo>
                      <a:pt x="71" y="30"/>
                      <a:pt x="71" y="29"/>
                      <a:pt x="71" y="29"/>
                    </a:cubicBezTo>
                    <a:cubicBezTo>
                      <a:pt x="71" y="29"/>
                      <a:pt x="71" y="29"/>
                      <a:pt x="71" y="29"/>
                    </a:cubicBezTo>
                    <a:cubicBezTo>
                      <a:pt x="71" y="29"/>
                      <a:pt x="71" y="28"/>
                      <a:pt x="71" y="28"/>
                    </a:cubicBezTo>
                    <a:cubicBezTo>
                      <a:pt x="71" y="27"/>
                      <a:pt x="71" y="27"/>
                      <a:pt x="71" y="27"/>
                    </a:cubicBezTo>
                    <a:cubicBezTo>
                      <a:pt x="71" y="26"/>
                      <a:pt x="70" y="26"/>
                      <a:pt x="70" y="25"/>
                    </a:cubicBezTo>
                    <a:cubicBezTo>
                      <a:pt x="70" y="25"/>
                      <a:pt x="69" y="25"/>
                      <a:pt x="69" y="25"/>
                    </a:cubicBezTo>
                    <a:cubicBezTo>
                      <a:pt x="69" y="24"/>
                      <a:pt x="69" y="24"/>
                      <a:pt x="69" y="24"/>
                    </a:cubicBezTo>
                    <a:cubicBezTo>
                      <a:pt x="69" y="24"/>
                      <a:pt x="68" y="24"/>
                      <a:pt x="68" y="24"/>
                    </a:cubicBezTo>
                    <a:cubicBezTo>
                      <a:pt x="68" y="24"/>
                      <a:pt x="68" y="24"/>
                      <a:pt x="68" y="24"/>
                    </a:cubicBezTo>
                    <a:cubicBezTo>
                      <a:pt x="68" y="24"/>
                      <a:pt x="68" y="24"/>
                      <a:pt x="68" y="24"/>
                    </a:cubicBezTo>
                    <a:cubicBezTo>
                      <a:pt x="68" y="24"/>
                      <a:pt x="68" y="24"/>
                      <a:pt x="68" y="24"/>
                    </a:cubicBezTo>
                    <a:cubicBezTo>
                      <a:pt x="68" y="24"/>
                      <a:pt x="68" y="24"/>
                      <a:pt x="68" y="24"/>
                    </a:cubicBezTo>
                    <a:cubicBezTo>
                      <a:pt x="68" y="24"/>
                      <a:pt x="68" y="24"/>
                      <a:pt x="68" y="24"/>
                    </a:cubicBezTo>
                    <a:cubicBezTo>
                      <a:pt x="68" y="24"/>
                      <a:pt x="68" y="24"/>
                      <a:pt x="68" y="24"/>
                    </a:cubicBezTo>
                    <a:cubicBezTo>
                      <a:pt x="68" y="23"/>
                      <a:pt x="68" y="23"/>
                      <a:pt x="68" y="23"/>
                    </a:cubicBezTo>
                    <a:cubicBezTo>
                      <a:pt x="68" y="23"/>
                      <a:pt x="68" y="23"/>
                      <a:pt x="68" y="23"/>
                    </a:cubicBezTo>
                    <a:cubicBezTo>
                      <a:pt x="68" y="23"/>
                      <a:pt x="68" y="23"/>
                      <a:pt x="68" y="22"/>
                    </a:cubicBezTo>
                    <a:cubicBezTo>
                      <a:pt x="69" y="22"/>
                      <a:pt x="69" y="22"/>
                      <a:pt x="69" y="22"/>
                    </a:cubicBezTo>
                    <a:cubicBezTo>
                      <a:pt x="69" y="22"/>
                      <a:pt x="69" y="21"/>
                      <a:pt x="69" y="21"/>
                    </a:cubicBezTo>
                    <a:cubicBezTo>
                      <a:pt x="69" y="21"/>
                      <a:pt x="69" y="20"/>
                      <a:pt x="69" y="20"/>
                    </a:cubicBezTo>
                    <a:cubicBezTo>
                      <a:pt x="69" y="20"/>
                      <a:pt x="70" y="19"/>
                      <a:pt x="70" y="19"/>
                    </a:cubicBezTo>
                    <a:cubicBezTo>
                      <a:pt x="70" y="18"/>
                      <a:pt x="70" y="18"/>
                      <a:pt x="70" y="18"/>
                    </a:cubicBezTo>
                    <a:cubicBezTo>
                      <a:pt x="70" y="17"/>
                      <a:pt x="70" y="17"/>
                      <a:pt x="70" y="16"/>
                    </a:cubicBezTo>
                    <a:cubicBezTo>
                      <a:pt x="69" y="16"/>
                      <a:pt x="69" y="15"/>
                      <a:pt x="69" y="15"/>
                    </a:cubicBezTo>
                    <a:cubicBezTo>
                      <a:pt x="69" y="15"/>
                      <a:pt x="69" y="14"/>
                      <a:pt x="69" y="14"/>
                    </a:cubicBezTo>
                    <a:cubicBezTo>
                      <a:pt x="69" y="13"/>
                      <a:pt x="69" y="13"/>
                      <a:pt x="69" y="13"/>
                    </a:cubicBezTo>
                    <a:cubicBezTo>
                      <a:pt x="69" y="13"/>
                      <a:pt x="69" y="13"/>
                      <a:pt x="69" y="13"/>
                    </a:cubicBezTo>
                    <a:cubicBezTo>
                      <a:pt x="69" y="12"/>
                      <a:pt x="69" y="12"/>
                      <a:pt x="69" y="12"/>
                    </a:cubicBezTo>
                    <a:cubicBezTo>
                      <a:pt x="69" y="12"/>
                      <a:pt x="69" y="12"/>
                      <a:pt x="69" y="12"/>
                    </a:cubicBezTo>
                    <a:cubicBezTo>
                      <a:pt x="69" y="12"/>
                      <a:pt x="69" y="12"/>
                      <a:pt x="69" y="12"/>
                    </a:cubicBezTo>
                    <a:cubicBezTo>
                      <a:pt x="68" y="11"/>
                      <a:pt x="68" y="11"/>
                      <a:pt x="68" y="11"/>
                    </a:cubicBezTo>
                    <a:cubicBezTo>
                      <a:pt x="68" y="10"/>
                      <a:pt x="68" y="10"/>
                      <a:pt x="68" y="10"/>
                    </a:cubicBezTo>
                    <a:cubicBezTo>
                      <a:pt x="67" y="9"/>
                      <a:pt x="67" y="9"/>
                      <a:pt x="66" y="9"/>
                    </a:cubicBezTo>
                    <a:cubicBezTo>
                      <a:pt x="66" y="8"/>
                      <a:pt x="65" y="8"/>
                      <a:pt x="65" y="8"/>
                    </a:cubicBezTo>
                    <a:cubicBezTo>
                      <a:pt x="64" y="8"/>
                      <a:pt x="64" y="8"/>
                      <a:pt x="63" y="8"/>
                    </a:cubicBezTo>
                    <a:cubicBezTo>
                      <a:pt x="63" y="8"/>
                      <a:pt x="63" y="8"/>
                      <a:pt x="63" y="8"/>
                    </a:cubicBezTo>
                    <a:cubicBezTo>
                      <a:pt x="63" y="8"/>
                      <a:pt x="62" y="8"/>
                      <a:pt x="62" y="8"/>
                    </a:cubicBezTo>
                    <a:cubicBezTo>
                      <a:pt x="62" y="8"/>
                      <a:pt x="62" y="8"/>
                      <a:pt x="62" y="8"/>
                    </a:cubicBezTo>
                    <a:cubicBezTo>
                      <a:pt x="62" y="8"/>
                      <a:pt x="62" y="8"/>
                      <a:pt x="62" y="8"/>
                    </a:cubicBezTo>
                    <a:cubicBezTo>
                      <a:pt x="62" y="8"/>
                      <a:pt x="62" y="8"/>
                      <a:pt x="62" y="8"/>
                    </a:cubicBezTo>
                    <a:cubicBezTo>
                      <a:pt x="62" y="8"/>
                      <a:pt x="62" y="8"/>
                      <a:pt x="63" y="7"/>
                    </a:cubicBezTo>
                    <a:cubicBezTo>
                      <a:pt x="63" y="7"/>
                      <a:pt x="63" y="7"/>
                      <a:pt x="63" y="7"/>
                    </a:cubicBezTo>
                    <a:cubicBezTo>
                      <a:pt x="63" y="7"/>
                      <a:pt x="63" y="7"/>
                      <a:pt x="63" y="7"/>
                    </a:cubicBezTo>
                    <a:cubicBezTo>
                      <a:pt x="63" y="7"/>
                      <a:pt x="63" y="6"/>
                      <a:pt x="64" y="6"/>
                    </a:cubicBezTo>
                    <a:cubicBezTo>
                      <a:pt x="64" y="6"/>
                      <a:pt x="64" y="5"/>
                      <a:pt x="64" y="5"/>
                    </a:cubicBezTo>
                    <a:cubicBezTo>
                      <a:pt x="64" y="5"/>
                      <a:pt x="64" y="5"/>
                      <a:pt x="64" y="4"/>
                    </a:cubicBezTo>
                    <a:cubicBezTo>
                      <a:pt x="64" y="4"/>
                      <a:pt x="64" y="4"/>
                      <a:pt x="64" y="4"/>
                    </a:cubicBezTo>
                    <a:cubicBezTo>
                      <a:pt x="64" y="3"/>
                      <a:pt x="64" y="3"/>
                      <a:pt x="64" y="3"/>
                    </a:cubicBezTo>
                    <a:cubicBezTo>
                      <a:pt x="64" y="3"/>
                      <a:pt x="64" y="3"/>
                      <a:pt x="63" y="3"/>
                    </a:cubicBezTo>
                    <a:cubicBezTo>
                      <a:pt x="63" y="3"/>
                      <a:pt x="63" y="3"/>
                      <a:pt x="63" y="3"/>
                    </a:cubicBezTo>
                    <a:cubicBezTo>
                      <a:pt x="63" y="3"/>
                      <a:pt x="63" y="3"/>
                      <a:pt x="63" y="3"/>
                    </a:cubicBezTo>
                    <a:cubicBezTo>
                      <a:pt x="63" y="3"/>
                      <a:pt x="62" y="3"/>
                      <a:pt x="62" y="3"/>
                    </a:cubicBezTo>
                    <a:cubicBezTo>
                      <a:pt x="62" y="3"/>
                      <a:pt x="62" y="3"/>
                      <a:pt x="62" y="3"/>
                    </a:cubicBezTo>
                    <a:cubicBezTo>
                      <a:pt x="62" y="3"/>
                      <a:pt x="61" y="3"/>
                      <a:pt x="61" y="4"/>
                    </a:cubicBezTo>
                    <a:cubicBezTo>
                      <a:pt x="61" y="4"/>
                      <a:pt x="61" y="4"/>
                      <a:pt x="60" y="4"/>
                    </a:cubicBezTo>
                    <a:cubicBezTo>
                      <a:pt x="60" y="4"/>
                      <a:pt x="60" y="4"/>
                      <a:pt x="60" y="5"/>
                    </a:cubicBezTo>
                    <a:cubicBezTo>
                      <a:pt x="59" y="5"/>
                      <a:pt x="59" y="5"/>
                      <a:pt x="59" y="5"/>
                    </a:cubicBezTo>
                    <a:cubicBezTo>
                      <a:pt x="58" y="5"/>
                      <a:pt x="58" y="5"/>
                      <a:pt x="58" y="5"/>
                    </a:cubicBezTo>
                    <a:cubicBezTo>
                      <a:pt x="58" y="5"/>
                      <a:pt x="57" y="5"/>
                      <a:pt x="57" y="5"/>
                    </a:cubicBezTo>
                    <a:cubicBezTo>
                      <a:pt x="57" y="5"/>
                      <a:pt x="57" y="5"/>
                      <a:pt x="57" y="5"/>
                    </a:cubicBezTo>
                    <a:cubicBezTo>
                      <a:pt x="57" y="5"/>
                      <a:pt x="57" y="5"/>
                      <a:pt x="57" y="5"/>
                    </a:cubicBezTo>
                    <a:cubicBezTo>
                      <a:pt x="57" y="5"/>
                      <a:pt x="57"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4" y="5"/>
                      <a:pt x="54" y="5"/>
                    </a:cubicBezTo>
                    <a:cubicBezTo>
                      <a:pt x="53" y="6"/>
                      <a:pt x="52" y="6"/>
                      <a:pt x="52" y="6"/>
                    </a:cubicBezTo>
                    <a:cubicBezTo>
                      <a:pt x="51" y="7"/>
                      <a:pt x="51" y="7"/>
                      <a:pt x="50" y="8"/>
                    </a:cubicBezTo>
                    <a:cubicBezTo>
                      <a:pt x="49" y="8"/>
                      <a:pt x="49" y="9"/>
                      <a:pt x="48" y="9"/>
                    </a:cubicBezTo>
                    <a:cubicBezTo>
                      <a:pt x="48" y="9"/>
                      <a:pt x="48" y="9"/>
                      <a:pt x="48" y="10"/>
                    </a:cubicBezTo>
                    <a:cubicBezTo>
                      <a:pt x="48" y="10"/>
                      <a:pt x="48" y="10"/>
                      <a:pt x="47" y="10"/>
                    </a:cubicBezTo>
                    <a:cubicBezTo>
                      <a:pt x="47" y="10"/>
                      <a:pt x="47" y="10"/>
                      <a:pt x="47" y="10"/>
                    </a:cubicBezTo>
                    <a:cubicBezTo>
                      <a:pt x="47" y="10"/>
                      <a:pt x="47" y="11"/>
                      <a:pt x="46" y="11"/>
                    </a:cubicBezTo>
                    <a:cubicBezTo>
                      <a:pt x="46" y="11"/>
                      <a:pt x="46" y="11"/>
                      <a:pt x="46" y="11"/>
                    </a:cubicBezTo>
                    <a:cubicBezTo>
                      <a:pt x="46" y="11"/>
                      <a:pt x="46" y="11"/>
                      <a:pt x="46" y="11"/>
                    </a:cubicBezTo>
                    <a:cubicBezTo>
                      <a:pt x="45" y="11"/>
                      <a:pt x="45" y="11"/>
                      <a:pt x="45" y="11"/>
                    </a:cubicBezTo>
                    <a:cubicBezTo>
                      <a:pt x="45" y="11"/>
                      <a:pt x="45" y="11"/>
                      <a:pt x="45" y="11"/>
                    </a:cubicBezTo>
                    <a:cubicBezTo>
                      <a:pt x="44" y="11"/>
                      <a:pt x="44" y="11"/>
                      <a:pt x="44" y="11"/>
                    </a:cubicBezTo>
                    <a:cubicBezTo>
                      <a:pt x="44" y="11"/>
                      <a:pt x="44" y="11"/>
                      <a:pt x="43" y="11"/>
                    </a:cubicBezTo>
                    <a:cubicBezTo>
                      <a:pt x="43" y="11"/>
                      <a:pt x="43" y="11"/>
                      <a:pt x="43" y="11"/>
                    </a:cubicBezTo>
                    <a:cubicBezTo>
                      <a:pt x="43" y="11"/>
                      <a:pt x="43" y="10"/>
                      <a:pt x="43" y="10"/>
                    </a:cubicBezTo>
                    <a:cubicBezTo>
                      <a:pt x="43" y="10"/>
                      <a:pt x="42" y="10"/>
                      <a:pt x="42" y="10"/>
                    </a:cubicBezTo>
                    <a:cubicBezTo>
                      <a:pt x="42" y="10"/>
                      <a:pt x="42" y="9"/>
                      <a:pt x="42" y="9"/>
                    </a:cubicBezTo>
                    <a:cubicBezTo>
                      <a:pt x="42" y="9"/>
                      <a:pt x="43" y="9"/>
                      <a:pt x="43" y="9"/>
                    </a:cubicBezTo>
                    <a:cubicBezTo>
                      <a:pt x="43" y="9"/>
                      <a:pt x="43" y="8"/>
                      <a:pt x="43" y="8"/>
                    </a:cubicBezTo>
                    <a:cubicBezTo>
                      <a:pt x="43" y="8"/>
                      <a:pt x="43" y="8"/>
                      <a:pt x="43" y="7"/>
                    </a:cubicBezTo>
                    <a:cubicBezTo>
                      <a:pt x="44" y="7"/>
                      <a:pt x="44" y="7"/>
                      <a:pt x="44" y="7"/>
                    </a:cubicBezTo>
                    <a:cubicBezTo>
                      <a:pt x="44" y="7"/>
                      <a:pt x="44" y="6"/>
                      <a:pt x="44" y="6"/>
                    </a:cubicBezTo>
                    <a:cubicBezTo>
                      <a:pt x="44" y="6"/>
                      <a:pt x="44" y="6"/>
                      <a:pt x="44" y="6"/>
                    </a:cubicBezTo>
                    <a:cubicBezTo>
                      <a:pt x="44" y="6"/>
                      <a:pt x="44" y="6"/>
                      <a:pt x="44" y="6"/>
                    </a:cubicBezTo>
                    <a:cubicBezTo>
                      <a:pt x="43" y="6"/>
                      <a:pt x="43" y="5"/>
                      <a:pt x="43" y="5"/>
                    </a:cubicBezTo>
                    <a:cubicBezTo>
                      <a:pt x="43" y="5"/>
                      <a:pt x="43" y="5"/>
                      <a:pt x="43" y="5"/>
                    </a:cubicBezTo>
                    <a:cubicBezTo>
                      <a:pt x="43" y="5"/>
                      <a:pt x="43" y="5"/>
                      <a:pt x="42" y="5"/>
                    </a:cubicBezTo>
                    <a:cubicBezTo>
                      <a:pt x="42" y="5"/>
                      <a:pt x="42" y="5"/>
                      <a:pt x="42" y="5"/>
                    </a:cubicBezTo>
                    <a:cubicBezTo>
                      <a:pt x="42" y="5"/>
                      <a:pt x="41" y="5"/>
                      <a:pt x="41" y="5"/>
                    </a:cubicBezTo>
                    <a:cubicBezTo>
                      <a:pt x="41" y="5"/>
                      <a:pt x="41" y="6"/>
                      <a:pt x="40" y="6"/>
                    </a:cubicBezTo>
                    <a:cubicBezTo>
                      <a:pt x="40" y="6"/>
                      <a:pt x="40" y="6"/>
                      <a:pt x="39" y="6"/>
                    </a:cubicBezTo>
                    <a:cubicBezTo>
                      <a:pt x="39" y="6"/>
                      <a:pt x="39" y="6"/>
                      <a:pt x="39" y="6"/>
                    </a:cubicBezTo>
                    <a:cubicBezTo>
                      <a:pt x="39" y="6"/>
                      <a:pt x="39" y="6"/>
                      <a:pt x="38" y="6"/>
                    </a:cubicBezTo>
                    <a:cubicBezTo>
                      <a:pt x="38" y="6"/>
                      <a:pt x="38" y="6"/>
                      <a:pt x="38" y="6"/>
                    </a:cubicBezTo>
                    <a:cubicBezTo>
                      <a:pt x="38" y="6"/>
                      <a:pt x="38" y="6"/>
                      <a:pt x="37" y="6"/>
                    </a:cubicBezTo>
                    <a:cubicBezTo>
                      <a:pt x="37" y="6"/>
                      <a:pt x="37" y="6"/>
                      <a:pt x="36" y="6"/>
                    </a:cubicBezTo>
                    <a:cubicBezTo>
                      <a:pt x="36" y="6"/>
                      <a:pt x="36" y="6"/>
                      <a:pt x="36" y="6"/>
                    </a:cubicBezTo>
                    <a:cubicBezTo>
                      <a:pt x="35" y="6"/>
                      <a:pt x="35" y="6"/>
                      <a:pt x="35" y="6"/>
                    </a:cubicBezTo>
                    <a:cubicBezTo>
                      <a:pt x="35" y="6"/>
                      <a:pt x="34" y="5"/>
                      <a:pt x="34" y="5"/>
                    </a:cubicBezTo>
                    <a:cubicBezTo>
                      <a:pt x="34" y="5"/>
                      <a:pt x="34" y="5"/>
                      <a:pt x="34" y="5"/>
                    </a:cubicBezTo>
                    <a:cubicBezTo>
                      <a:pt x="34" y="5"/>
                      <a:pt x="34" y="5"/>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2"/>
                    </a:cubicBezTo>
                    <a:cubicBezTo>
                      <a:pt x="34" y="2"/>
                      <a:pt x="34" y="2"/>
                      <a:pt x="34" y="2"/>
                    </a:cubicBezTo>
                    <a:moveTo>
                      <a:pt x="33" y="1"/>
                    </a:move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moveTo>
                      <a:pt x="21" y="0"/>
                    </a:moveTo>
                    <a:cubicBezTo>
                      <a:pt x="22" y="2"/>
                      <a:pt x="22" y="2"/>
                      <a:pt x="22" y="2"/>
                    </a:cubicBezTo>
                    <a:cubicBezTo>
                      <a:pt x="22" y="2"/>
                      <a:pt x="22" y="2"/>
                      <a:pt x="23" y="2"/>
                    </a:cubicBezTo>
                    <a:cubicBezTo>
                      <a:pt x="23" y="3"/>
                      <a:pt x="23" y="3"/>
                      <a:pt x="23" y="3"/>
                    </a:cubicBezTo>
                    <a:cubicBezTo>
                      <a:pt x="23" y="4"/>
                      <a:pt x="23" y="4"/>
                      <a:pt x="23" y="4"/>
                    </a:cubicBezTo>
                    <a:cubicBezTo>
                      <a:pt x="23" y="4"/>
                      <a:pt x="23" y="4"/>
                      <a:pt x="23" y="5"/>
                    </a:cubicBezTo>
                    <a:cubicBezTo>
                      <a:pt x="23" y="5"/>
                      <a:pt x="23" y="6"/>
                      <a:pt x="23" y="6"/>
                    </a:cubicBezTo>
                    <a:cubicBezTo>
                      <a:pt x="23" y="6"/>
                      <a:pt x="23" y="7"/>
                      <a:pt x="23" y="7"/>
                    </a:cubicBezTo>
                    <a:cubicBezTo>
                      <a:pt x="23" y="8"/>
                      <a:pt x="23" y="8"/>
                      <a:pt x="24" y="9"/>
                    </a:cubicBezTo>
                    <a:cubicBezTo>
                      <a:pt x="24" y="9"/>
                      <a:pt x="24" y="10"/>
                      <a:pt x="24" y="10"/>
                    </a:cubicBezTo>
                    <a:cubicBezTo>
                      <a:pt x="24" y="11"/>
                      <a:pt x="25" y="11"/>
                      <a:pt x="25" y="11"/>
                    </a:cubicBezTo>
                    <a:cubicBezTo>
                      <a:pt x="25" y="11"/>
                      <a:pt x="25" y="11"/>
                      <a:pt x="25" y="11"/>
                    </a:cubicBezTo>
                    <a:cubicBezTo>
                      <a:pt x="25" y="11"/>
                      <a:pt x="25" y="12"/>
                      <a:pt x="25" y="12"/>
                    </a:cubicBezTo>
                    <a:cubicBezTo>
                      <a:pt x="25" y="12"/>
                      <a:pt x="25" y="12"/>
                      <a:pt x="25" y="12"/>
                    </a:cubicBezTo>
                    <a:cubicBezTo>
                      <a:pt x="25" y="12"/>
                      <a:pt x="25" y="12"/>
                      <a:pt x="26" y="12"/>
                    </a:cubicBezTo>
                    <a:cubicBezTo>
                      <a:pt x="26" y="13"/>
                      <a:pt x="26" y="13"/>
                      <a:pt x="26" y="13"/>
                    </a:cubicBezTo>
                    <a:cubicBezTo>
                      <a:pt x="26" y="13"/>
                      <a:pt x="26" y="13"/>
                      <a:pt x="26" y="13"/>
                    </a:cubicBezTo>
                    <a:cubicBezTo>
                      <a:pt x="26" y="13"/>
                      <a:pt x="26" y="13"/>
                      <a:pt x="26" y="13"/>
                    </a:cubicBezTo>
                    <a:cubicBezTo>
                      <a:pt x="26" y="13"/>
                      <a:pt x="26" y="13"/>
                      <a:pt x="25" y="13"/>
                    </a:cubicBezTo>
                    <a:cubicBezTo>
                      <a:pt x="25" y="13"/>
                      <a:pt x="25" y="13"/>
                      <a:pt x="25" y="13"/>
                    </a:cubicBezTo>
                    <a:cubicBezTo>
                      <a:pt x="25" y="13"/>
                      <a:pt x="25" y="13"/>
                      <a:pt x="25" y="13"/>
                    </a:cubicBezTo>
                    <a:cubicBezTo>
                      <a:pt x="24" y="14"/>
                      <a:pt x="24" y="14"/>
                      <a:pt x="24" y="14"/>
                    </a:cubicBezTo>
                    <a:cubicBezTo>
                      <a:pt x="24" y="14"/>
                      <a:pt x="24" y="14"/>
                      <a:pt x="23" y="14"/>
                    </a:cubicBezTo>
                    <a:cubicBezTo>
                      <a:pt x="23" y="14"/>
                      <a:pt x="23" y="14"/>
                      <a:pt x="23" y="14"/>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1" y="15"/>
                    </a:cubicBezTo>
                    <a:cubicBezTo>
                      <a:pt x="21" y="15"/>
                      <a:pt x="21" y="15"/>
                      <a:pt x="21" y="15"/>
                    </a:cubicBezTo>
                    <a:cubicBezTo>
                      <a:pt x="21" y="15"/>
                      <a:pt x="20" y="15"/>
                      <a:pt x="20" y="15"/>
                    </a:cubicBezTo>
                    <a:cubicBezTo>
                      <a:pt x="19" y="15"/>
                      <a:pt x="19" y="15"/>
                      <a:pt x="18" y="15"/>
                    </a:cubicBezTo>
                    <a:cubicBezTo>
                      <a:pt x="18" y="15"/>
                      <a:pt x="18" y="14"/>
                      <a:pt x="17" y="14"/>
                    </a:cubicBezTo>
                    <a:cubicBezTo>
                      <a:pt x="17" y="14"/>
                      <a:pt x="17" y="14"/>
                      <a:pt x="16" y="14"/>
                    </a:cubicBezTo>
                    <a:cubicBezTo>
                      <a:pt x="16" y="14"/>
                      <a:pt x="16" y="14"/>
                      <a:pt x="16" y="14"/>
                    </a:cubicBezTo>
                    <a:cubicBezTo>
                      <a:pt x="16" y="14"/>
                      <a:pt x="15" y="14"/>
                      <a:pt x="15" y="14"/>
                    </a:cubicBezTo>
                    <a:cubicBezTo>
                      <a:pt x="15" y="14"/>
                      <a:pt x="15" y="14"/>
                      <a:pt x="14" y="14"/>
                    </a:cubicBezTo>
                    <a:cubicBezTo>
                      <a:pt x="14" y="13"/>
                      <a:pt x="14" y="13"/>
                      <a:pt x="14" y="13"/>
                    </a:cubicBezTo>
                    <a:cubicBezTo>
                      <a:pt x="14" y="13"/>
                      <a:pt x="13" y="14"/>
                      <a:pt x="13" y="14"/>
                    </a:cubicBezTo>
                    <a:cubicBezTo>
                      <a:pt x="12" y="14"/>
                      <a:pt x="12" y="14"/>
                      <a:pt x="12" y="14"/>
                    </a:cubicBezTo>
                    <a:cubicBezTo>
                      <a:pt x="11" y="14"/>
                      <a:pt x="11" y="14"/>
                      <a:pt x="10" y="14"/>
                    </a:cubicBezTo>
                    <a:cubicBezTo>
                      <a:pt x="10" y="14"/>
                      <a:pt x="10" y="14"/>
                      <a:pt x="10" y="15"/>
                    </a:cubicBezTo>
                    <a:cubicBezTo>
                      <a:pt x="9" y="15"/>
                      <a:pt x="9" y="15"/>
                      <a:pt x="9" y="15"/>
                    </a:cubicBezTo>
                    <a:cubicBezTo>
                      <a:pt x="9" y="15"/>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8" y="24"/>
                      <a:pt x="8" y="24"/>
                      <a:pt x="8" y="24"/>
                    </a:cubicBezTo>
                    <a:cubicBezTo>
                      <a:pt x="7" y="24"/>
                      <a:pt x="7" y="25"/>
                      <a:pt x="7" y="25"/>
                    </a:cubicBezTo>
                    <a:cubicBezTo>
                      <a:pt x="7" y="25"/>
                      <a:pt x="6" y="25"/>
                      <a:pt x="6" y="25"/>
                    </a:cubicBezTo>
                    <a:cubicBezTo>
                      <a:pt x="6" y="25"/>
                      <a:pt x="6" y="25"/>
                      <a:pt x="6" y="25"/>
                    </a:cubicBezTo>
                    <a:cubicBezTo>
                      <a:pt x="6" y="25"/>
                      <a:pt x="6" y="26"/>
                      <a:pt x="5" y="26"/>
                    </a:cubicBezTo>
                    <a:cubicBezTo>
                      <a:pt x="5" y="26"/>
                      <a:pt x="5" y="26"/>
                      <a:pt x="5" y="26"/>
                    </a:cubicBezTo>
                    <a:cubicBezTo>
                      <a:pt x="5" y="26"/>
                      <a:pt x="5" y="26"/>
                      <a:pt x="5" y="26"/>
                    </a:cubicBezTo>
                    <a:cubicBezTo>
                      <a:pt x="5" y="27"/>
                      <a:pt x="5" y="27"/>
                      <a:pt x="5" y="27"/>
                    </a:cubicBezTo>
                    <a:cubicBezTo>
                      <a:pt x="5" y="27"/>
                      <a:pt x="5" y="27"/>
                      <a:pt x="5" y="27"/>
                    </a:cubicBezTo>
                    <a:cubicBezTo>
                      <a:pt x="5" y="27"/>
                      <a:pt x="5" y="27"/>
                      <a:pt x="5" y="27"/>
                    </a:cubicBezTo>
                    <a:cubicBezTo>
                      <a:pt x="6" y="27"/>
                      <a:pt x="6" y="27"/>
                      <a:pt x="6" y="27"/>
                    </a:cubicBezTo>
                    <a:cubicBezTo>
                      <a:pt x="6" y="27"/>
                      <a:pt x="6" y="28"/>
                      <a:pt x="6" y="28"/>
                    </a:cubicBezTo>
                    <a:cubicBezTo>
                      <a:pt x="6" y="28"/>
                      <a:pt x="6" y="28"/>
                      <a:pt x="7" y="28"/>
                    </a:cubicBezTo>
                    <a:cubicBezTo>
                      <a:pt x="7" y="28"/>
                      <a:pt x="7" y="29"/>
                      <a:pt x="7" y="29"/>
                    </a:cubicBezTo>
                    <a:cubicBezTo>
                      <a:pt x="7" y="29"/>
                      <a:pt x="8" y="29"/>
                      <a:pt x="8" y="30"/>
                    </a:cubicBezTo>
                    <a:cubicBezTo>
                      <a:pt x="8" y="30"/>
                      <a:pt x="8" y="30"/>
                      <a:pt x="8" y="30"/>
                    </a:cubicBezTo>
                    <a:cubicBezTo>
                      <a:pt x="8" y="30"/>
                      <a:pt x="8" y="30"/>
                      <a:pt x="8" y="30"/>
                    </a:cubicBezTo>
                    <a:cubicBezTo>
                      <a:pt x="8" y="30"/>
                      <a:pt x="8" y="30"/>
                      <a:pt x="8" y="30"/>
                    </a:cubicBezTo>
                    <a:cubicBezTo>
                      <a:pt x="8" y="30"/>
                      <a:pt x="8" y="31"/>
                      <a:pt x="8" y="31"/>
                    </a:cubicBezTo>
                    <a:cubicBezTo>
                      <a:pt x="8" y="31"/>
                      <a:pt x="8" y="31"/>
                      <a:pt x="8" y="31"/>
                    </a:cubicBezTo>
                    <a:cubicBezTo>
                      <a:pt x="7" y="31"/>
                      <a:pt x="7" y="31"/>
                      <a:pt x="7" y="31"/>
                    </a:cubicBezTo>
                    <a:cubicBezTo>
                      <a:pt x="7" y="31"/>
                      <a:pt x="7" y="31"/>
                      <a:pt x="7" y="32"/>
                    </a:cubicBezTo>
                    <a:cubicBezTo>
                      <a:pt x="7" y="32"/>
                      <a:pt x="6" y="32"/>
                      <a:pt x="6" y="32"/>
                    </a:cubicBezTo>
                    <a:cubicBezTo>
                      <a:pt x="6" y="32"/>
                      <a:pt x="6" y="32"/>
                      <a:pt x="6" y="33"/>
                    </a:cubicBezTo>
                    <a:cubicBezTo>
                      <a:pt x="6" y="33"/>
                      <a:pt x="6" y="33"/>
                      <a:pt x="6" y="33"/>
                    </a:cubicBezTo>
                    <a:cubicBezTo>
                      <a:pt x="6" y="34"/>
                      <a:pt x="6" y="34"/>
                      <a:pt x="6" y="34"/>
                    </a:cubicBezTo>
                    <a:cubicBezTo>
                      <a:pt x="5" y="35"/>
                      <a:pt x="5" y="35"/>
                      <a:pt x="4" y="35"/>
                    </a:cubicBezTo>
                    <a:cubicBezTo>
                      <a:pt x="4" y="35"/>
                      <a:pt x="3" y="35"/>
                      <a:pt x="3" y="35"/>
                    </a:cubicBezTo>
                    <a:cubicBezTo>
                      <a:pt x="3" y="35"/>
                      <a:pt x="2" y="35"/>
                      <a:pt x="2" y="35"/>
                    </a:cubicBezTo>
                    <a:cubicBezTo>
                      <a:pt x="2" y="35"/>
                      <a:pt x="2" y="35"/>
                      <a:pt x="2" y="35"/>
                    </a:cubicBezTo>
                    <a:cubicBezTo>
                      <a:pt x="2" y="35"/>
                      <a:pt x="1" y="35"/>
                      <a:pt x="1" y="35"/>
                    </a:cubicBezTo>
                    <a:cubicBezTo>
                      <a:pt x="1" y="35"/>
                      <a:pt x="1" y="35"/>
                      <a:pt x="1" y="35"/>
                    </a:cubicBezTo>
                    <a:cubicBezTo>
                      <a:pt x="1" y="35"/>
                      <a:pt x="1" y="35"/>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9"/>
                      <a:pt x="1" y="39"/>
                      <a:pt x="1" y="39"/>
                    </a:cubicBezTo>
                    <a:cubicBezTo>
                      <a:pt x="1" y="39"/>
                      <a:pt x="1" y="39"/>
                      <a:pt x="1" y="39"/>
                    </a:cubicBezTo>
                    <a:cubicBezTo>
                      <a:pt x="1" y="39"/>
                      <a:pt x="1" y="39"/>
                      <a:pt x="1" y="39"/>
                    </a:cubicBezTo>
                    <a:cubicBezTo>
                      <a:pt x="1" y="39"/>
                      <a:pt x="1" y="39"/>
                      <a:pt x="1" y="39"/>
                    </a:cubicBezTo>
                    <a:cubicBezTo>
                      <a:pt x="1" y="40"/>
                      <a:pt x="1" y="40"/>
                      <a:pt x="1" y="40"/>
                    </a:cubicBezTo>
                    <a:cubicBezTo>
                      <a:pt x="0" y="41"/>
                      <a:pt x="0" y="41"/>
                      <a:pt x="0" y="42"/>
                    </a:cubicBezTo>
                    <a:cubicBezTo>
                      <a:pt x="0" y="42"/>
                      <a:pt x="0" y="43"/>
                      <a:pt x="0" y="43"/>
                    </a:cubicBezTo>
                    <a:cubicBezTo>
                      <a:pt x="0" y="43"/>
                      <a:pt x="0" y="44"/>
                      <a:pt x="0" y="44"/>
                    </a:cubicBezTo>
                    <a:cubicBezTo>
                      <a:pt x="0" y="44"/>
                      <a:pt x="0" y="44"/>
                      <a:pt x="0" y="44"/>
                    </a:cubicBezTo>
                    <a:cubicBezTo>
                      <a:pt x="0" y="44"/>
                      <a:pt x="0" y="45"/>
                      <a:pt x="0" y="45"/>
                    </a:cubicBezTo>
                    <a:cubicBezTo>
                      <a:pt x="0" y="45"/>
                      <a:pt x="0" y="45"/>
                      <a:pt x="0" y="45"/>
                    </a:cubicBezTo>
                    <a:cubicBezTo>
                      <a:pt x="0" y="45"/>
                      <a:pt x="0" y="45"/>
                      <a:pt x="0" y="45"/>
                    </a:cubicBezTo>
                    <a:cubicBezTo>
                      <a:pt x="0"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8"/>
                    </a:cubicBezTo>
                    <a:cubicBezTo>
                      <a:pt x="0" y="48"/>
                      <a:pt x="0" y="48"/>
                      <a:pt x="1" y="48"/>
                    </a:cubicBezTo>
                    <a:cubicBezTo>
                      <a:pt x="1" y="49"/>
                      <a:pt x="1" y="49"/>
                      <a:pt x="1" y="49"/>
                    </a:cubicBezTo>
                    <a:cubicBezTo>
                      <a:pt x="1" y="49"/>
                      <a:pt x="1" y="49"/>
                      <a:pt x="1" y="50"/>
                    </a:cubicBezTo>
                    <a:cubicBezTo>
                      <a:pt x="2" y="50"/>
                      <a:pt x="2" y="50"/>
                      <a:pt x="2" y="50"/>
                    </a:cubicBezTo>
                    <a:cubicBezTo>
                      <a:pt x="2" y="50"/>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1" y="52"/>
                      <a:pt x="1" y="52"/>
                      <a:pt x="1" y="52"/>
                    </a:cubicBezTo>
                    <a:cubicBezTo>
                      <a:pt x="1" y="52"/>
                      <a:pt x="1" y="53"/>
                      <a:pt x="1" y="53"/>
                    </a:cubicBezTo>
                    <a:cubicBezTo>
                      <a:pt x="1" y="53"/>
                      <a:pt x="1" y="53"/>
                      <a:pt x="1" y="53"/>
                    </a:cubicBezTo>
                    <a:cubicBezTo>
                      <a:pt x="1" y="53"/>
                      <a:pt x="1" y="53"/>
                      <a:pt x="1" y="53"/>
                    </a:cubicBezTo>
                    <a:cubicBezTo>
                      <a:pt x="1" y="53"/>
                      <a:pt x="1" y="53"/>
                      <a:pt x="1" y="53"/>
                    </a:cubicBezTo>
                    <a:cubicBezTo>
                      <a:pt x="0" y="53"/>
                      <a:pt x="0" y="53"/>
                      <a:pt x="0" y="54"/>
                    </a:cubicBezTo>
                    <a:cubicBezTo>
                      <a:pt x="0" y="54"/>
                      <a:pt x="0" y="54"/>
                      <a:pt x="0" y="54"/>
                    </a:cubicBezTo>
                    <a:cubicBezTo>
                      <a:pt x="0" y="54"/>
                      <a:pt x="0" y="54"/>
                      <a:pt x="0" y="54"/>
                    </a:cubicBezTo>
                    <a:cubicBezTo>
                      <a:pt x="0" y="54"/>
                      <a:pt x="0" y="54"/>
                      <a:pt x="0" y="55"/>
                    </a:cubicBezTo>
                    <a:cubicBezTo>
                      <a:pt x="0" y="55"/>
                      <a:pt x="0" y="55"/>
                      <a:pt x="0" y="55"/>
                    </a:cubicBezTo>
                    <a:cubicBezTo>
                      <a:pt x="0" y="55"/>
                      <a:pt x="0" y="55"/>
                      <a:pt x="0" y="55"/>
                    </a:cubicBezTo>
                    <a:cubicBezTo>
                      <a:pt x="0" y="55"/>
                      <a:pt x="0" y="55"/>
                      <a:pt x="0" y="55"/>
                    </a:cubicBezTo>
                    <a:cubicBezTo>
                      <a:pt x="0" y="55"/>
                      <a:pt x="0" y="55"/>
                      <a:pt x="0" y="55"/>
                    </a:cubicBezTo>
                    <a:cubicBezTo>
                      <a:pt x="1" y="55"/>
                      <a:pt x="1" y="55"/>
                      <a:pt x="1" y="55"/>
                    </a:cubicBezTo>
                    <a:cubicBezTo>
                      <a:pt x="1" y="56"/>
                      <a:pt x="1" y="56"/>
                      <a:pt x="1" y="56"/>
                    </a:cubicBezTo>
                    <a:cubicBezTo>
                      <a:pt x="2" y="56"/>
                      <a:pt x="2" y="57"/>
                      <a:pt x="2" y="57"/>
                    </a:cubicBezTo>
                    <a:cubicBezTo>
                      <a:pt x="2" y="58"/>
                      <a:pt x="2" y="58"/>
                      <a:pt x="3" y="59"/>
                    </a:cubicBezTo>
                    <a:cubicBezTo>
                      <a:pt x="3" y="59"/>
                      <a:pt x="3" y="60"/>
                      <a:pt x="3" y="61"/>
                    </a:cubicBezTo>
                    <a:cubicBezTo>
                      <a:pt x="3" y="61"/>
                      <a:pt x="3" y="61"/>
                      <a:pt x="3" y="61"/>
                    </a:cubicBezTo>
                    <a:cubicBezTo>
                      <a:pt x="3" y="61"/>
                      <a:pt x="3" y="61"/>
                      <a:pt x="3" y="61"/>
                    </a:cubicBezTo>
                    <a:cubicBezTo>
                      <a:pt x="4" y="61"/>
                      <a:pt x="4" y="61"/>
                      <a:pt x="4" y="61"/>
                    </a:cubicBezTo>
                    <a:cubicBezTo>
                      <a:pt x="4" y="61"/>
                      <a:pt x="4" y="61"/>
                      <a:pt x="4" y="61"/>
                    </a:cubicBezTo>
                    <a:cubicBezTo>
                      <a:pt x="4" y="60"/>
                      <a:pt x="4" y="59"/>
                      <a:pt x="4" y="59"/>
                    </a:cubicBezTo>
                    <a:cubicBezTo>
                      <a:pt x="3" y="58"/>
                      <a:pt x="3" y="57"/>
                      <a:pt x="3" y="57"/>
                    </a:cubicBezTo>
                    <a:cubicBezTo>
                      <a:pt x="3" y="56"/>
                      <a:pt x="3" y="56"/>
                      <a:pt x="2" y="56"/>
                    </a:cubicBezTo>
                    <a:cubicBezTo>
                      <a:pt x="2" y="55"/>
                      <a:pt x="2" y="55"/>
                      <a:pt x="2" y="55"/>
                    </a:cubicBezTo>
                    <a:cubicBezTo>
                      <a:pt x="1" y="54"/>
                      <a:pt x="1" y="54"/>
                      <a:pt x="1" y="54"/>
                    </a:cubicBezTo>
                    <a:cubicBezTo>
                      <a:pt x="1" y="54"/>
                      <a:pt x="1" y="54"/>
                      <a:pt x="1" y="54"/>
                    </a:cubicBezTo>
                    <a:cubicBezTo>
                      <a:pt x="1" y="54"/>
                      <a:pt x="1" y="54"/>
                      <a:pt x="1" y="54"/>
                    </a:cubicBezTo>
                    <a:cubicBezTo>
                      <a:pt x="1" y="54"/>
                      <a:pt x="2" y="54"/>
                      <a:pt x="2" y="53"/>
                    </a:cubicBezTo>
                    <a:cubicBezTo>
                      <a:pt x="2" y="53"/>
                      <a:pt x="2" y="53"/>
                      <a:pt x="2" y="53"/>
                    </a:cubicBezTo>
                    <a:cubicBezTo>
                      <a:pt x="2" y="53"/>
                      <a:pt x="2" y="53"/>
                      <a:pt x="2" y="53"/>
                    </a:cubicBezTo>
                    <a:cubicBezTo>
                      <a:pt x="2" y="53"/>
                      <a:pt x="3" y="52"/>
                      <a:pt x="3" y="52"/>
                    </a:cubicBezTo>
                    <a:cubicBezTo>
                      <a:pt x="3" y="52"/>
                      <a:pt x="3" y="52"/>
                      <a:pt x="3" y="52"/>
                    </a:cubicBezTo>
                    <a:cubicBezTo>
                      <a:pt x="3" y="52"/>
                      <a:pt x="3" y="51"/>
                      <a:pt x="3" y="51"/>
                    </a:cubicBezTo>
                    <a:cubicBezTo>
                      <a:pt x="3" y="51"/>
                      <a:pt x="3" y="51"/>
                      <a:pt x="3" y="51"/>
                    </a:cubicBezTo>
                    <a:cubicBezTo>
                      <a:pt x="3" y="50"/>
                      <a:pt x="3" y="50"/>
                      <a:pt x="3" y="50"/>
                    </a:cubicBezTo>
                    <a:cubicBezTo>
                      <a:pt x="3" y="50"/>
                      <a:pt x="3" y="50"/>
                      <a:pt x="2" y="49"/>
                    </a:cubicBezTo>
                    <a:cubicBezTo>
                      <a:pt x="2" y="49"/>
                      <a:pt x="2" y="49"/>
                      <a:pt x="2" y="49"/>
                    </a:cubicBezTo>
                    <a:cubicBezTo>
                      <a:pt x="2" y="48"/>
                      <a:pt x="2" y="48"/>
                      <a:pt x="2" y="48"/>
                    </a:cubicBezTo>
                    <a:cubicBezTo>
                      <a:pt x="1" y="48"/>
                      <a:pt x="1" y="47"/>
                      <a:pt x="1" y="47"/>
                    </a:cubicBezTo>
                    <a:cubicBezTo>
                      <a:pt x="1" y="47"/>
                      <a:pt x="1" y="47"/>
                      <a:pt x="1" y="47"/>
                    </a:cubicBezTo>
                    <a:cubicBezTo>
                      <a:pt x="1" y="47"/>
                      <a:pt x="1" y="46"/>
                      <a:pt x="1" y="46"/>
                    </a:cubicBezTo>
                    <a:cubicBezTo>
                      <a:pt x="1" y="46"/>
                      <a:pt x="1" y="46"/>
                      <a:pt x="1" y="46"/>
                    </a:cubicBezTo>
                    <a:cubicBezTo>
                      <a:pt x="1" y="46"/>
                      <a:pt x="1" y="46"/>
                      <a:pt x="1" y="45"/>
                    </a:cubicBezTo>
                    <a:cubicBezTo>
                      <a:pt x="1" y="45"/>
                      <a:pt x="1" y="45"/>
                      <a:pt x="1" y="45"/>
                    </a:cubicBezTo>
                    <a:cubicBezTo>
                      <a:pt x="1" y="45"/>
                      <a:pt x="1" y="44"/>
                      <a:pt x="1" y="44"/>
                    </a:cubicBezTo>
                    <a:cubicBezTo>
                      <a:pt x="1" y="44"/>
                      <a:pt x="1" y="44"/>
                      <a:pt x="1" y="43"/>
                    </a:cubicBezTo>
                    <a:cubicBezTo>
                      <a:pt x="1" y="43"/>
                      <a:pt x="1" y="42"/>
                      <a:pt x="1" y="42"/>
                    </a:cubicBezTo>
                    <a:cubicBezTo>
                      <a:pt x="1" y="41"/>
                      <a:pt x="1" y="41"/>
                      <a:pt x="2" y="41"/>
                    </a:cubicBezTo>
                    <a:cubicBezTo>
                      <a:pt x="2" y="40"/>
                      <a:pt x="2" y="40"/>
                      <a:pt x="2" y="40"/>
                    </a:cubicBezTo>
                    <a:cubicBezTo>
                      <a:pt x="2" y="40"/>
                      <a:pt x="2" y="39"/>
                      <a:pt x="2" y="39"/>
                    </a:cubicBezTo>
                    <a:cubicBezTo>
                      <a:pt x="2" y="39"/>
                      <a:pt x="2" y="39"/>
                      <a:pt x="2" y="38"/>
                    </a:cubicBezTo>
                    <a:cubicBezTo>
                      <a:pt x="2" y="38"/>
                      <a:pt x="2" y="38"/>
                      <a:pt x="2" y="38"/>
                    </a:cubicBezTo>
                    <a:cubicBezTo>
                      <a:pt x="2" y="37"/>
                      <a:pt x="2" y="37"/>
                      <a:pt x="2" y="37"/>
                    </a:cubicBezTo>
                    <a:cubicBezTo>
                      <a:pt x="2" y="36"/>
                      <a:pt x="2" y="36"/>
                      <a:pt x="2" y="36"/>
                    </a:cubicBezTo>
                    <a:cubicBezTo>
                      <a:pt x="2" y="36"/>
                      <a:pt x="3" y="36"/>
                      <a:pt x="3" y="36"/>
                    </a:cubicBezTo>
                    <a:cubicBezTo>
                      <a:pt x="4" y="36"/>
                      <a:pt x="4" y="36"/>
                      <a:pt x="5" y="36"/>
                    </a:cubicBezTo>
                    <a:cubicBezTo>
                      <a:pt x="6" y="36"/>
                      <a:pt x="6" y="35"/>
                      <a:pt x="6" y="35"/>
                    </a:cubicBezTo>
                    <a:cubicBezTo>
                      <a:pt x="7" y="35"/>
                      <a:pt x="7" y="34"/>
                      <a:pt x="7" y="33"/>
                    </a:cubicBezTo>
                    <a:cubicBezTo>
                      <a:pt x="7" y="33"/>
                      <a:pt x="7" y="33"/>
                      <a:pt x="7" y="33"/>
                    </a:cubicBezTo>
                    <a:cubicBezTo>
                      <a:pt x="7" y="33"/>
                      <a:pt x="7" y="33"/>
                      <a:pt x="7" y="32"/>
                    </a:cubicBezTo>
                    <a:cubicBezTo>
                      <a:pt x="7" y="32"/>
                      <a:pt x="7" y="32"/>
                      <a:pt x="7" y="32"/>
                    </a:cubicBezTo>
                    <a:cubicBezTo>
                      <a:pt x="7" y="32"/>
                      <a:pt x="8" y="32"/>
                      <a:pt x="8" y="32"/>
                    </a:cubicBezTo>
                    <a:cubicBezTo>
                      <a:pt x="8" y="32"/>
                      <a:pt x="8" y="32"/>
                      <a:pt x="8" y="32"/>
                    </a:cubicBezTo>
                    <a:cubicBezTo>
                      <a:pt x="8" y="32"/>
                      <a:pt x="8" y="32"/>
                      <a:pt x="8" y="32"/>
                    </a:cubicBezTo>
                    <a:cubicBezTo>
                      <a:pt x="8" y="32"/>
                      <a:pt x="8" y="32"/>
                      <a:pt x="8" y="31"/>
                    </a:cubicBezTo>
                    <a:cubicBezTo>
                      <a:pt x="9" y="31"/>
                      <a:pt x="9" y="31"/>
                      <a:pt x="9" y="31"/>
                    </a:cubicBezTo>
                    <a:cubicBezTo>
                      <a:pt x="9" y="31"/>
                      <a:pt x="9" y="30"/>
                      <a:pt x="9" y="30"/>
                    </a:cubicBezTo>
                    <a:cubicBezTo>
                      <a:pt x="9" y="30"/>
                      <a:pt x="9" y="29"/>
                      <a:pt x="8" y="29"/>
                    </a:cubicBezTo>
                    <a:cubicBezTo>
                      <a:pt x="8" y="29"/>
                      <a:pt x="8" y="28"/>
                      <a:pt x="8" y="28"/>
                    </a:cubicBezTo>
                    <a:cubicBezTo>
                      <a:pt x="7" y="28"/>
                      <a:pt x="7" y="27"/>
                      <a:pt x="7" y="27"/>
                    </a:cubicBezTo>
                    <a:cubicBezTo>
                      <a:pt x="6" y="26"/>
                      <a:pt x="6" y="26"/>
                      <a:pt x="6" y="26"/>
                    </a:cubicBezTo>
                    <a:cubicBezTo>
                      <a:pt x="7" y="26"/>
                      <a:pt x="7" y="26"/>
                      <a:pt x="7" y="26"/>
                    </a:cubicBezTo>
                    <a:cubicBezTo>
                      <a:pt x="7" y="26"/>
                      <a:pt x="7" y="26"/>
                      <a:pt x="7" y="25"/>
                    </a:cubicBezTo>
                    <a:cubicBezTo>
                      <a:pt x="8" y="25"/>
                      <a:pt x="8" y="25"/>
                      <a:pt x="8" y="25"/>
                    </a:cubicBezTo>
                    <a:cubicBezTo>
                      <a:pt x="9" y="25"/>
                      <a:pt x="9" y="24"/>
                      <a:pt x="9" y="24"/>
                    </a:cubicBezTo>
                    <a:cubicBezTo>
                      <a:pt x="10" y="24"/>
                      <a:pt x="10" y="23"/>
                      <a:pt x="10" y="23"/>
                    </a:cubicBezTo>
                    <a:cubicBezTo>
                      <a:pt x="10" y="23"/>
                      <a:pt x="11" y="22"/>
                      <a:pt x="11" y="22"/>
                    </a:cubicBezTo>
                    <a:cubicBezTo>
                      <a:pt x="11" y="22"/>
                      <a:pt x="11" y="21"/>
                      <a:pt x="11" y="21"/>
                    </a:cubicBezTo>
                    <a:cubicBezTo>
                      <a:pt x="11" y="20"/>
                      <a:pt x="11" y="20"/>
                      <a:pt x="11" y="19"/>
                    </a:cubicBezTo>
                    <a:cubicBezTo>
                      <a:pt x="10" y="18"/>
                      <a:pt x="10" y="18"/>
                      <a:pt x="10" y="17"/>
                    </a:cubicBezTo>
                    <a:cubicBezTo>
                      <a:pt x="10" y="17"/>
                      <a:pt x="10" y="17"/>
                      <a:pt x="10" y="17"/>
                    </a:cubicBezTo>
                    <a:cubicBezTo>
                      <a:pt x="10" y="16"/>
                      <a:pt x="10" y="16"/>
                      <a:pt x="10" y="16"/>
                    </a:cubicBezTo>
                    <a:cubicBezTo>
                      <a:pt x="10" y="16"/>
                      <a:pt x="10" y="16"/>
                      <a:pt x="10" y="16"/>
                    </a:cubicBezTo>
                    <a:cubicBezTo>
                      <a:pt x="10" y="16"/>
                      <a:pt x="10" y="15"/>
                      <a:pt x="10" y="15"/>
                    </a:cubicBezTo>
                    <a:cubicBezTo>
                      <a:pt x="10" y="15"/>
                      <a:pt x="10" y="15"/>
                      <a:pt x="11" y="15"/>
                    </a:cubicBezTo>
                    <a:cubicBezTo>
                      <a:pt x="11" y="15"/>
                      <a:pt x="11" y="15"/>
                      <a:pt x="11" y="15"/>
                    </a:cubicBezTo>
                    <a:cubicBezTo>
                      <a:pt x="12" y="15"/>
                      <a:pt x="12" y="15"/>
                      <a:pt x="12" y="15"/>
                    </a:cubicBezTo>
                    <a:cubicBezTo>
                      <a:pt x="13" y="15"/>
                      <a:pt x="13" y="14"/>
                      <a:pt x="14" y="14"/>
                    </a:cubicBezTo>
                    <a:cubicBezTo>
                      <a:pt x="14" y="14"/>
                      <a:pt x="14" y="14"/>
                      <a:pt x="15" y="14"/>
                    </a:cubicBezTo>
                    <a:cubicBezTo>
                      <a:pt x="15" y="15"/>
                      <a:pt x="15" y="15"/>
                      <a:pt x="15" y="15"/>
                    </a:cubicBezTo>
                    <a:cubicBezTo>
                      <a:pt x="15" y="15"/>
                      <a:pt x="15" y="15"/>
                      <a:pt x="16" y="15"/>
                    </a:cubicBezTo>
                    <a:cubicBezTo>
                      <a:pt x="16" y="15"/>
                      <a:pt x="16" y="15"/>
                      <a:pt x="16" y="15"/>
                    </a:cubicBezTo>
                    <a:cubicBezTo>
                      <a:pt x="16" y="15"/>
                      <a:pt x="16" y="15"/>
                      <a:pt x="17" y="15"/>
                    </a:cubicBezTo>
                    <a:cubicBezTo>
                      <a:pt x="17" y="15"/>
                      <a:pt x="18" y="16"/>
                      <a:pt x="18" y="16"/>
                    </a:cubicBezTo>
                    <a:cubicBezTo>
                      <a:pt x="19" y="16"/>
                      <a:pt x="19" y="16"/>
                      <a:pt x="20" y="16"/>
                    </a:cubicBezTo>
                    <a:cubicBezTo>
                      <a:pt x="20" y="16"/>
                      <a:pt x="21" y="16"/>
                      <a:pt x="21" y="16"/>
                    </a:cubicBezTo>
                    <a:cubicBezTo>
                      <a:pt x="21" y="16"/>
                      <a:pt x="22" y="16"/>
                      <a:pt x="22" y="16"/>
                    </a:cubicBezTo>
                    <a:cubicBezTo>
                      <a:pt x="22" y="16"/>
                      <a:pt x="22" y="16"/>
                      <a:pt x="22"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4" y="15"/>
                    </a:cubicBezTo>
                    <a:cubicBezTo>
                      <a:pt x="24" y="15"/>
                      <a:pt x="24" y="15"/>
                      <a:pt x="24" y="15"/>
                    </a:cubicBezTo>
                    <a:cubicBezTo>
                      <a:pt x="25" y="14"/>
                      <a:pt x="25" y="14"/>
                      <a:pt x="25" y="14"/>
                    </a:cubicBezTo>
                    <a:cubicBezTo>
                      <a:pt x="25" y="14"/>
                      <a:pt x="25" y="14"/>
                      <a:pt x="26" y="14"/>
                    </a:cubicBezTo>
                    <a:cubicBezTo>
                      <a:pt x="26" y="14"/>
                      <a:pt x="26" y="14"/>
                      <a:pt x="26" y="14"/>
                    </a:cubicBezTo>
                    <a:cubicBezTo>
                      <a:pt x="26" y="14"/>
                      <a:pt x="26" y="14"/>
                      <a:pt x="27" y="13"/>
                    </a:cubicBezTo>
                    <a:cubicBezTo>
                      <a:pt x="27" y="13"/>
                      <a:pt x="27" y="13"/>
                      <a:pt x="27" y="13"/>
                    </a:cubicBezTo>
                    <a:cubicBezTo>
                      <a:pt x="27" y="13"/>
                      <a:pt x="27" y="13"/>
                      <a:pt x="27" y="13"/>
                    </a:cubicBezTo>
                    <a:cubicBezTo>
                      <a:pt x="27" y="13"/>
                      <a:pt x="27" y="12"/>
                      <a:pt x="26" y="12"/>
                    </a:cubicBezTo>
                    <a:cubicBezTo>
                      <a:pt x="26" y="12"/>
                      <a:pt x="26" y="12"/>
                      <a:pt x="26" y="12"/>
                    </a:cubicBezTo>
                    <a:cubicBezTo>
                      <a:pt x="26" y="12"/>
                      <a:pt x="26" y="11"/>
                      <a:pt x="26" y="11"/>
                    </a:cubicBezTo>
                    <a:cubicBezTo>
                      <a:pt x="26" y="11"/>
                      <a:pt x="26" y="11"/>
                      <a:pt x="26" y="11"/>
                    </a:cubicBezTo>
                    <a:cubicBezTo>
                      <a:pt x="26" y="11"/>
                      <a:pt x="26" y="10"/>
                      <a:pt x="26" y="10"/>
                    </a:cubicBezTo>
                    <a:cubicBezTo>
                      <a:pt x="25" y="10"/>
                      <a:pt x="25" y="10"/>
                      <a:pt x="25" y="10"/>
                    </a:cubicBezTo>
                    <a:cubicBezTo>
                      <a:pt x="25" y="9"/>
                      <a:pt x="25" y="9"/>
                      <a:pt x="24" y="8"/>
                    </a:cubicBezTo>
                    <a:cubicBezTo>
                      <a:pt x="24" y="8"/>
                      <a:pt x="24" y="8"/>
                      <a:pt x="24" y="7"/>
                    </a:cubicBezTo>
                    <a:cubicBezTo>
                      <a:pt x="24" y="7"/>
                      <a:pt x="24" y="7"/>
                      <a:pt x="24" y="6"/>
                    </a:cubicBezTo>
                    <a:cubicBezTo>
                      <a:pt x="24" y="6"/>
                      <a:pt x="24" y="5"/>
                      <a:pt x="24" y="5"/>
                    </a:cubicBezTo>
                    <a:cubicBezTo>
                      <a:pt x="24" y="5"/>
                      <a:pt x="24" y="5"/>
                      <a:pt x="24" y="4"/>
                    </a:cubicBezTo>
                    <a:cubicBezTo>
                      <a:pt x="24" y="4"/>
                      <a:pt x="24" y="4"/>
                      <a:pt x="24" y="3"/>
                    </a:cubicBezTo>
                    <a:cubicBezTo>
                      <a:pt x="24" y="3"/>
                      <a:pt x="24" y="3"/>
                      <a:pt x="24" y="2"/>
                    </a:cubicBezTo>
                    <a:cubicBezTo>
                      <a:pt x="24" y="2"/>
                      <a:pt x="23" y="2"/>
                      <a:pt x="23" y="2"/>
                    </a:cubicBezTo>
                    <a:cubicBezTo>
                      <a:pt x="24" y="2"/>
                      <a:pt x="25" y="2"/>
                      <a:pt x="25" y="2"/>
                    </a:cubicBezTo>
                    <a:cubicBezTo>
                      <a:pt x="26" y="2"/>
                      <a:pt x="26" y="2"/>
                      <a:pt x="27" y="2"/>
                    </a:cubicBezTo>
                    <a:cubicBezTo>
                      <a:pt x="27" y="2"/>
                      <a:pt x="28" y="2"/>
                      <a:pt x="28" y="2"/>
                    </a:cubicBezTo>
                    <a:cubicBezTo>
                      <a:pt x="29" y="2"/>
                      <a:pt x="29" y="2"/>
                      <a:pt x="29" y="2"/>
                    </a:cubicBezTo>
                    <a:cubicBezTo>
                      <a:pt x="29" y="2"/>
                      <a:pt x="29" y="2"/>
                      <a:pt x="28" y="2"/>
                    </a:cubicBezTo>
                    <a:cubicBezTo>
                      <a:pt x="28" y="2"/>
                      <a:pt x="27" y="2"/>
                      <a:pt x="27" y="2"/>
                    </a:cubicBezTo>
                    <a:cubicBezTo>
                      <a:pt x="26" y="2"/>
                      <a:pt x="25" y="2"/>
                      <a:pt x="25" y="2"/>
                    </a:cubicBezTo>
                    <a:cubicBezTo>
                      <a:pt x="24" y="2"/>
                      <a:pt x="23"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69" name="Freeform 173">
                <a:extLst>
                  <a:ext uri="{FF2B5EF4-FFF2-40B4-BE49-F238E27FC236}">
                    <a16:creationId xmlns:a16="http://schemas.microsoft.com/office/drawing/2014/main" id="{B39E726E-89B4-374A-A771-1EDEB1F14847}"/>
                  </a:ext>
                </a:extLst>
              </p:cNvPr>
              <p:cNvSpPr>
                <a:spLocks/>
              </p:cNvSpPr>
              <p:nvPr/>
            </p:nvSpPr>
            <p:spPr bwMode="auto">
              <a:xfrm>
                <a:off x="3908" y="485"/>
                <a:ext cx="91" cy="142"/>
              </a:xfrm>
              <a:custGeom>
                <a:avLst/>
                <a:gdLst>
                  <a:gd name="T0" fmla="*/ 48 w 86"/>
                  <a:gd name="T1" fmla="*/ 2 h 134"/>
                  <a:gd name="T2" fmla="*/ 40 w 86"/>
                  <a:gd name="T3" fmla="*/ 7 h 134"/>
                  <a:gd name="T4" fmla="*/ 40 w 86"/>
                  <a:gd name="T5" fmla="*/ 13 h 134"/>
                  <a:gd name="T6" fmla="*/ 38 w 86"/>
                  <a:gd name="T7" fmla="*/ 16 h 134"/>
                  <a:gd name="T8" fmla="*/ 35 w 86"/>
                  <a:gd name="T9" fmla="*/ 19 h 134"/>
                  <a:gd name="T10" fmla="*/ 31 w 86"/>
                  <a:gd name="T11" fmla="*/ 20 h 134"/>
                  <a:gd name="T12" fmla="*/ 29 w 86"/>
                  <a:gd name="T13" fmla="*/ 19 h 134"/>
                  <a:gd name="T14" fmla="*/ 24 w 86"/>
                  <a:gd name="T15" fmla="*/ 18 h 134"/>
                  <a:gd name="T16" fmla="*/ 24 w 86"/>
                  <a:gd name="T17" fmla="*/ 18 h 134"/>
                  <a:gd name="T18" fmla="*/ 24 w 86"/>
                  <a:gd name="T19" fmla="*/ 18 h 134"/>
                  <a:gd name="T20" fmla="*/ 23 w 86"/>
                  <a:gd name="T21" fmla="*/ 19 h 134"/>
                  <a:gd name="T22" fmla="*/ 16 w 86"/>
                  <a:gd name="T23" fmla="*/ 19 h 134"/>
                  <a:gd name="T24" fmla="*/ 6 w 86"/>
                  <a:gd name="T25" fmla="*/ 12 h 134"/>
                  <a:gd name="T26" fmla="*/ 1 w 86"/>
                  <a:gd name="T27" fmla="*/ 16 h 134"/>
                  <a:gd name="T28" fmla="*/ 7 w 86"/>
                  <a:gd name="T29" fmla="*/ 21 h 134"/>
                  <a:gd name="T30" fmla="*/ 21 w 86"/>
                  <a:gd name="T31" fmla="*/ 29 h 134"/>
                  <a:gd name="T32" fmla="*/ 20 w 86"/>
                  <a:gd name="T33" fmla="*/ 33 h 134"/>
                  <a:gd name="T34" fmla="*/ 22 w 86"/>
                  <a:gd name="T35" fmla="*/ 39 h 134"/>
                  <a:gd name="T36" fmla="*/ 23 w 86"/>
                  <a:gd name="T37" fmla="*/ 43 h 134"/>
                  <a:gd name="T38" fmla="*/ 24 w 86"/>
                  <a:gd name="T39" fmla="*/ 50 h 134"/>
                  <a:gd name="T40" fmla="*/ 23 w 86"/>
                  <a:gd name="T41" fmla="*/ 53 h 134"/>
                  <a:gd name="T42" fmla="*/ 26 w 86"/>
                  <a:gd name="T43" fmla="*/ 59 h 134"/>
                  <a:gd name="T44" fmla="*/ 35 w 86"/>
                  <a:gd name="T45" fmla="*/ 64 h 134"/>
                  <a:gd name="T46" fmla="*/ 35 w 86"/>
                  <a:gd name="T47" fmla="*/ 72 h 134"/>
                  <a:gd name="T48" fmla="*/ 32 w 86"/>
                  <a:gd name="T49" fmla="*/ 71 h 134"/>
                  <a:gd name="T50" fmla="*/ 19 w 86"/>
                  <a:gd name="T51" fmla="*/ 84 h 134"/>
                  <a:gd name="T52" fmla="*/ 12 w 86"/>
                  <a:gd name="T53" fmla="*/ 91 h 134"/>
                  <a:gd name="T54" fmla="*/ 4 w 86"/>
                  <a:gd name="T55" fmla="*/ 95 h 134"/>
                  <a:gd name="T56" fmla="*/ 1 w 86"/>
                  <a:gd name="T57" fmla="*/ 100 h 134"/>
                  <a:gd name="T58" fmla="*/ 3 w 86"/>
                  <a:gd name="T59" fmla="*/ 108 h 134"/>
                  <a:gd name="T60" fmla="*/ 5 w 86"/>
                  <a:gd name="T61" fmla="*/ 118 h 134"/>
                  <a:gd name="T62" fmla="*/ 7 w 86"/>
                  <a:gd name="T63" fmla="*/ 128 h 134"/>
                  <a:gd name="T64" fmla="*/ 10 w 86"/>
                  <a:gd name="T65" fmla="*/ 129 h 134"/>
                  <a:gd name="T66" fmla="*/ 14 w 86"/>
                  <a:gd name="T67" fmla="*/ 132 h 134"/>
                  <a:gd name="T68" fmla="*/ 20 w 86"/>
                  <a:gd name="T69" fmla="*/ 133 h 134"/>
                  <a:gd name="T70" fmla="*/ 38 w 86"/>
                  <a:gd name="T71" fmla="*/ 131 h 134"/>
                  <a:gd name="T72" fmla="*/ 58 w 86"/>
                  <a:gd name="T73" fmla="*/ 126 h 134"/>
                  <a:gd name="T74" fmla="*/ 61 w 86"/>
                  <a:gd name="T75" fmla="*/ 123 h 134"/>
                  <a:gd name="T76" fmla="*/ 71 w 86"/>
                  <a:gd name="T77" fmla="*/ 116 h 134"/>
                  <a:gd name="T78" fmla="*/ 86 w 86"/>
                  <a:gd name="T79" fmla="*/ 101 h 134"/>
                  <a:gd name="T80" fmla="*/ 81 w 86"/>
                  <a:gd name="T81" fmla="*/ 92 h 134"/>
                  <a:gd name="T82" fmla="*/ 73 w 86"/>
                  <a:gd name="T83" fmla="*/ 86 h 134"/>
                  <a:gd name="T84" fmla="*/ 78 w 86"/>
                  <a:gd name="T85" fmla="*/ 82 h 134"/>
                  <a:gd name="T86" fmla="*/ 74 w 86"/>
                  <a:gd name="T87" fmla="*/ 78 h 134"/>
                  <a:gd name="T88" fmla="*/ 75 w 86"/>
                  <a:gd name="T89" fmla="*/ 73 h 134"/>
                  <a:gd name="T90" fmla="*/ 70 w 86"/>
                  <a:gd name="T91" fmla="*/ 71 h 134"/>
                  <a:gd name="T92" fmla="*/ 73 w 86"/>
                  <a:gd name="T93" fmla="*/ 69 h 134"/>
                  <a:gd name="T94" fmla="*/ 71 w 86"/>
                  <a:gd name="T95" fmla="*/ 65 h 134"/>
                  <a:gd name="T96" fmla="*/ 74 w 86"/>
                  <a:gd name="T97" fmla="*/ 61 h 134"/>
                  <a:gd name="T98" fmla="*/ 74 w 86"/>
                  <a:gd name="T99" fmla="*/ 59 h 134"/>
                  <a:gd name="T100" fmla="*/ 66 w 86"/>
                  <a:gd name="T101" fmla="*/ 44 h 134"/>
                  <a:gd name="T102" fmla="*/ 72 w 86"/>
                  <a:gd name="T103" fmla="*/ 37 h 134"/>
                  <a:gd name="T104" fmla="*/ 66 w 86"/>
                  <a:gd name="T105" fmla="*/ 28 h 134"/>
                  <a:gd name="T106" fmla="*/ 61 w 86"/>
                  <a:gd name="T107" fmla="*/ 23 h 134"/>
                  <a:gd name="T108" fmla="*/ 62 w 86"/>
                  <a:gd name="T109" fmla="*/ 17 h 134"/>
                  <a:gd name="T110" fmla="*/ 66 w 86"/>
                  <a:gd name="T111" fmla="*/ 14 h 134"/>
                  <a:gd name="T112" fmla="*/ 67 w 86"/>
                  <a:gd name="T113" fmla="*/ 10 h 134"/>
                  <a:gd name="T114" fmla="*/ 66 w 86"/>
                  <a:gd name="T115" fmla="*/ 6 h 134"/>
                  <a:gd name="T116" fmla="*/ 56 w 86"/>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4">
                    <a:moveTo>
                      <a:pt x="56" y="0"/>
                    </a:moveTo>
                    <a:cubicBezTo>
                      <a:pt x="56" y="0"/>
                      <a:pt x="55" y="0"/>
                      <a:pt x="55" y="0"/>
                    </a:cubicBezTo>
                    <a:cubicBezTo>
                      <a:pt x="55" y="0"/>
                      <a:pt x="54" y="0"/>
                      <a:pt x="54" y="0"/>
                    </a:cubicBezTo>
                    <a:cubicBezTo>
                      <a:pt x="54" y="1"/>
                      <a:pt x="54" y="1"/>
                      <a:pt x="53" y="1"/>
                    </a:cubicBezTo>
                    <a:cubicBezTo>
                      <a:pt x="53" y="1"/>
                      <a:pt x="53" y="1"/>
                      <a:pt x="53" y="1"/>
                    </a:cubicBezTo>
                    <a:cubicBezTo>
                      <a:pt x="53" y="2"/>
                      <a:pt x="53" y="2"/>
                      <a:pt x="52" y="2"/>
                    </a:cubicBezTo>
                    <a:cubicBezTo>
                      <a:pt x="52" y="2"/>
                      <a:pt x="52" y="2"/>
                      <a:pt x="51" y="2"/>
                    </a:cubicBezTo>
                    <a:cubicBezTo>
                      <a:pt x="51" y="2"/>
                      <a:pt x="51" y="2"/>
                      <a:pt x="50" y="2"/>
                    </a:cubicBezTo>
                    <a:cubicBezTo>
                      <a:pt x="50" y="2"/>
                      <a:pt x="49" y="2"/>
                      <a:pt x="49" y="2"/>
                    </a:cubicBezTo>
                    <a:cubicBezTo>
                      <a:pt x="48" y="2"/>
                      <a:pt x="48" y="2"/>
                      <a:pt x="48" y="2"/>
                    </a:cubicBezTo>
                    <a:cubicBezTo>
                      <a:pt x="48" y="2"/>
                      <a:pt x="47" y="2"/>
                      <a:pt x="47" y="2"/>
                    </a:cubicBezTo>
                    <a:cubicBezTo>
                      <a:pt x="46" y="2"/>
                      <a:pt x="46" y="2"/>
                      <a:pt x="46" y="2"/>
                    </a:cubicBezTo>
                    <a:cubicBezTo>
                      <a:pt x="45" y="2"/>
                      <a:pt x="45" y="3"/>
                      <a:pt x="45" y="3"/>
                    </a:cubicBezTo>
                    <a:cubicBezTo>
                      <a:pt x="45" y="3"/>
                      <a:pt x="45" y="3"/>
                      <a:pt x="45" y="3"/>
                    </a:cubicBezTo>
                    <a:cubicBezTo>
                      <a:pt x="45" y="3"/>
                      <a:pt x="45" y="4"/>
                      <a:pt x="45" y="4"/>
                    </a:cubicBezTo>
                    <a:cubicBezTo>
                      <a:pt x="44" y="4"/>
                      <a:pt x="44" y="4"/>
                      <a:pt x="44" y="5"/>
                    </a:cubicBezTo>
                    <a:cubicBezTo>
                      <a:pt x="44" y="5"/>
                      <a:pt x="43" y="5"/>
                      <a:pt x="43" y="5"/>
                    </a:cubicBezTo>
                    <a:cubicBezTo>
                      <a:pt x="43" y="6"/>
                      <a:pt x="42" y="6"/>
                      <a:pt x="42" y="6"/>
                    </a:cubicBezTo>
                    <a:cubicBezTo>
                      <a:pt x="42" y="6"/>
                      <a:pt x="41" y="6"/>
                      <a:pt x="41" y="6"/>
                    </a:cubicBezTo>
                    <a:cubicBezTo>
                      <a:pt x="41" y="7"/>
                      <a:pt x="41" y="7"/>
                      <a:pt x="40" y="7"/>
                    </a:cubicBezTo>
                    <a:cubicBezTo>
                      <a:pt x="40" y="7"/>
                      <a:pt x="40" y="7"/>
                      <a:pt x="40" y="8"/>
                    </a:cubicBezTo>
                    <a:cubicBezTo>
                      <a:pt x="40" y="8"/>
                      <a:pt x="40" y="8"/>
                      <a:pt x="40" y="8"/>
                    </a:cubicBezTo>
                    <a:cubicBezTo>
                      <a:pt x="40" y="9"/>
                      <a:pt x="40" y="9"/>
                      <a:pt x="40" y="9"/>
                    </a:cubicBezTo>
                    <a:cubicBezTo>
                      <a:pt x="40" y="9"/>
                      <a:pt x="40" y="9"/>
                      <a:pt x="40" y="10"/>
                    </a:cubicBezTo>
                    <a:cubicBezTo>
                      <a:pt x="40" y="10"/>
                      <a:pt x="40" y="10"/>
                      <a:pt x="40" y="10"/>
                    </a:cubicBezTo>
                    <a:cubicBezTo>
                      <a:pt x="40" y="10"/>
                      <a:pt x="40" y="11"/>
                      <a:pt x="40" y="11"/>
                    </a:cubicBezTo>
                    <a:cubicBezTo>
                      <a:pt x="40" y="11"/>
                      <a:pt x="40" y="11"/>
                      <a:pt x="40" y="11"/>
                    </a:cubicBezTo>
                    <a:cubicBezTo>
                      <a:pt x="40" y="12"/>
                      <a:pt x="40" y="12"/>
                      <a:pt x="40" y="12"/>
                    </a:cubicBezTo>
                    <a:cubicBezTo>
                      <a:pt x="40" y="12"/>
                      <a:pt x="40" y="13"/>
                      <a:pt x="40" y="13"/>
                    </a:cubicBezTo>
                    <a:cubicBezTo>
                      <a:pt x="40" y="13"/>
                      <a:pt x="40" y="13"/>
                      <a:pt x="40" y="13"/>
                    </a:cubicBezTo>
                    <a:cubicBezTo>
                      <a:pt x="40" y="14"/>
                      <a:pt x="40" y="14"/>
                      <a:pt x="40" y="14"/>
                    </a:cubicBezTo>
                    <a:cubicBezTo>
                      <a:pt x="40" y="14"/>
                      <a:pt x="40" y="14"/>
                      <a:pt x="40" y="14"/>
                    </a:cubicBezTo>
                    <a:cubicBezTo>
                      <a:pt x="40" y="15"/>
                      <a:pt x="40" y="15"/>
                      <a:pt x="40" y="15"/>
                    </a:cubicBezTo>
                    <a:cubicBezTo>
                      <a:pt x="40" y="15"/>
                      <a:pt x="40" y="15"/>
                      <a:pt x="40" y="15"/>
                    </a:cubicBezTo>
                    <a:cubicBezTo>
                      <a:pt x="40" y="15"/>
                      <a:pt x="40" y="15"/>
                      <a:pt x="40" y="15"/>
                    </a:cubicBezTo>
                    <a:cubicBezTo>
                      <a:pt x="39" y="16"/>
                      <a:pt x="39" y="16"/>
                      <a:pt x="39" y="16"/>
                    </a:cubicBezTo>
                    <a:cubicBezTo>
                      <a:pt x="39" y="16"/>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6" y="16"/>
                      <a:pt x="36" y="16"/>
                      <a:pt x="36" y="16"/>
                    </a:cubicBezTo>
                    <a:cubicBezTo>
                      <a:pt x="36" y="16"/>
                      <a:pt x="36" y="16"/>
                      <a:pt x="36" y="16"/>
                    </a:cubicBezTo>
                    <a:cubicBezTo>
                      <a:pt x="36" y="16"/>
                      <a:pt x="36" y="16"/>
                      <a:pt x="36" y="16"/>
                    </a:cubicBezTo>
                    <a:cubicBezTo>
                      <a:pt x="36" y="16"/>
                      <a:pt x="36" y="17"/>
                      <a:pt x="36" y="17"/>
                    </a:cubicBezTo>
                    <a:cubicBezTo>
                      <a:pt x="36" y="17"/>
                      <a:pt x="36" y="17"/>
                      <a:pt x="36" y="17"/>
                    </a:cubicBezTo>
                    <a:cubicBezTo>
                      <a:pt x="36" y="18"/>
                      <a:pt x="36" y="18"/>
                      <a:pt x="35" y="18"/>
                    </a:cubicBezTo>
                    <a:cubicBezTo>
                      <a:pt x="35" y="19"/>
                      <a:pt x="35" y="19"/>
                      <a:pt x="35" y="19"/>
                    </a:cubicBezTo>
                    <a:cubicBezTo>
                      <a:pt x="35" y="20"/>
                      <a:pt x="35" y="20"/>
                      <a:pt x="34" y="20"/>
                    </a:cubicBezTo>
                    <a:cubicBezTo>
                      <a:pt x="34" y="20"/>
                      <a:pt x="34" y="21"/>
                      <a:pt x="34" y="21"/>
                    </a:cubicBezTo>
                    <a:cubicBezTo>
                      <a:pt x="34" y="21"/>
                      <a:pt x="34" y="21"/>
                      <a:pt x="34" y="21"/>
                    </a:cubicBezTo>
                    <a:cubicBezTo>
                      <a:pt x="33" y="21"/>
                      <a:pt x="33" y="21"/>
                      <a:pt x="33" y="21"/>
                    </a:cubicBezTo>
                    <a:cubicBezTo>
                      <a:pt x="33" y="21"/>
                      <a:pt x="33" y="21"/>
                      <a:pt x="33" y="21"/>
                    </a:cubicBezTo>
                    <a:cubicBezTo>
                      <a:pt x="33" y="21"/>
                      <a:pt x="32" y="21"/>
                      <a:pt x="32" y="21"/>
                    </a:cubicBezTo>
                    <a:cubicBezTo>
                      <a:pt x="32" y="21"/>
                      <a:pt x="32" y="21"/>
                      <a:pt x="32" y="21"/>
                    </a:cubicBezTo>
                    <a:cubicBezTo>
                      <a:pt x="32" y="21"/>
                      <a:pt x="32" y="21"/>
                      <a:pt x="31" y="21"/>
                    </a:cubicBezTo>
                    <a:cubicBezTo>
                      <a:pt x="31" y="21"/>
                      <a:pt x="31" y="20"/>
                      <a:pt x="31" y="20"/>
                    </a:cubicBezTo>
                    <a:cubicBezTo>
                      <a:pt x="31" y="20"/>
                      <a:pt x="31" y="20"/>
                      <a:pt x="31" y="20"/>
                    </a:cubicBezTo>
                    <a:cubicBezTo>
                      <a:pt x="31" y="20"/>
                      <a:pt x="31" y="20"/>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29" y="19"/>
                      <a:pt x="29" y="19"/>
                      <a:pt x="29" y="19"/>
                    </a:cubicBezTo>
                    <a:cubicBezTo>
                      <a:pt x="29" y="19"/>
                      <a:pt x="29" y="19"/>
                      <a:pt x="29" y="19"/>
                    </a:cubicBezTo>
                    <a:cubicBezTo>
                      <a:pt x="29" y="19"/>
                      <a:pt x="29" y="19"/>
                      <a:pt x="29" y="19"/>
                    </a:cubicBezTo>
                    <a:cubicBezTo>
                      <a:pt x="29" y="19"/>
                      <a:pt x="29" y="19"/>
                      <a:pt x="29" y="19"/>
                    </a:cubicBezTo>
                    <a:cubicBezTo>
                      <a:pt x="28" y="19"/>
                      <a:pt x="28" y="19"/>
                      <a:pt x="28" y="19"/>
                    </a:cubicBezTo>
                    <a:cubicBezTo>
                      <a:pt x="28" y="19"/>
                      <a:pt x="27" y="19"/>
                      <a:pt x="27" y="19"/>
                    </a:cubicBezTo>
                    <a:cubicBezTo>
                      <a:pt x="27" y="19"/>
                      <a:pt x="27" y="19"/>
                      <a:pt x="27" y="19"/>
                    </a:cubicBezTo>
                    <a:cubicBezTo>
                      <a:pt x="26" y="19"/>
                      <a:pt x="26" y="19"/>
                      <a:pt x="26" y="19"/>
                    </a:cubicBezTo>
                    <a:cubicBezTo>
                      <a:pt x="26" y="19"/>
                      <a:pt x="26" y="19"/>
                      <a:pt x="25" y="19"/>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3" y="19"/>
                    </a:cubicBezTo>
                    <a:cubicBezTo>
                      <a:pt x="23" y="19"/>
                      <a:pt x="23" y="19"/>
                      <a:pt x="23" y="19"/>
                    </a:cubicBezTo>
                    <a:cubicBezTo>
                      <a:pt x="23" y="19"/>
                      <a:pt x="23" y="19"/>
                      <a:pt x="23" y="19"/>
                    </a:cubicBezTo>
                    <a:cubicBezTo>
                      <a:pt x="23" y="19"/>
                      <a:pt x="23" y="19"/>
                      <a:pt x="22" y="20"/>
                    </a:cubicBezTo>
                    <a:cubicBezTo>
                      <a:pt x="22" y="20"/>
                      <a:pt x="22" y="20"/>
                      <a:pt x="22" y="20"/>
                    </a:cubicBezTo>
                    <a:cubicBezTo>
                      <a:pt x="21" y="20"/>
                      <a:pt x="21" y="20"/>
                      <a:pt x="21" y="20"/>
                    </a:cubicBezTo>
                    <a:cubicBezTo>
                      <a:pt x="21" y="20"/>
                      <a:pt x="20" y="20"/>
                      <a:pt x="20" y="20"/>
                    </a:cubicBezTo>
                    <a:cubicBezTo>
                      <a:pt x="20" y="20"/>
                      <a:pt x="19" y="20"/>
                      <a:pt x="19" y="20"/>
                    </a:cubicBezTo>
                    <a:cubicBezTo>
                      <a:pt x="18" y="19"/>
                      <a:pt x="18" y="19"/>
                      <a:pt x="18" y="19"/>
                    </a:cubicBezTo>
                    <a:cubicBezTo>
                      <a:pt x="17" y="19"/>
                      <a:pt x="17" y="19"/>
                      <a:pt x="16" y="19"/>
                    </a:cubicBezTo>
                    <a:cubicBezTo>
                      <a:pt x="16" y="19"/>
                      <a:pt x="16" y="19"/>
                      <a:pt x="16" y="19"/>
                    </a:cubicBezTo>
                    <a:cubicBezTo>
                      <a:pt x="16" y="19"/>
                      <a:pt x="15" y="19"/>
                      <a:pt x="15" y="19"/>
                    </a:cubicBezTo>
                    <a:cubicBezTo>
                      <a:pt x="15" y="19"/>
                      <a:pt x="15" y="19"/>
                      <a:pt x="15" y="19"/>
                    </a:cubicBezTo>
                    <a:cubicBezTo>
                      <a:pt x="14" y="19"/>
                      <a:pt x="14" y="19"/>
                      <a:pt x="14" y="18"/>
                    </a:cubicBezTo>
                    <a:cubicBezTo>
                      <a:pt x="13" y="18"/>
                      <a:pt x="13" y="18"/>
                      <a:pt x="12" y="18"/>
                    </a:cubicBezTo>
                    <a:cubicBezTo>
                      <a:pt x="12" y="18"/>
                      <a:pt x="11" y="17"/>
                      <a:pt x="11" y="17"/>
                    </a:cubicBezTo>
                    <a:cubicBezTo>
                      <a:pt x="11" y="17"/>
                      <a:pt x="10" y="16"/>
                      <a:pt x="10" y="16"/>
                    </a:cubicBezTo>
                    <a:cubicBezTo>
                      <a:pt x="9" y="16"/>
                      <a:pt x="9" y="15"/>
                      <a:pt x="9" y="15"/>
                    </a:cubicBezTo>
                    <a:cubicBezTo>
                      <a:pt x="8" y="14"/>
                      <a:pt x="8" y="14"/>
                      <a:pt x="8" y="14"/>
                    </a:cubicBezTo>
                    <a:cubicBezTo>
                      <a:pt x="7" y="13"/>
                      <a:pt x="7" y="13"/>
                      <a:pt x="7" y="13"/>
                    </a:cubicBezTo>
                    <a:cubicBezTo>
                      <a:pt x="6" y="13"/>
                      <a:pt x="6" y="12"/>
                      <a:pt x="6" y="12"/>
                    </a:cubicBezTo>
                    <a:cubicBezTo>
                      <a:pt x="6"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3" y="12"/>
                    </a:cubicBezTo>
                    <a:cubicBezTo>
                      <a:pt x="3" y="12"/>
                      <a:pt x="2" y="13"/>
                      <a:pt x="2" y="13"/>
                    </a:cubicBezTo>
                    <a:cubicBezTo>
                      <a:pt x="2" y="13"/>
                      <a:pt x="1" y="13"/>
                      <a:pt x="1" y="14"/>
                    </a:cubicBezTo>
                    <a:cubicBezTo>
                      <a:pt x="1" y="14"/>
                      <a:pt x="0" y="15"/>
                      <a:pt x="0" y="15"/>
                    </a:cubicBezTo>
                    <a:cubicBezTo>
                      <a:pt x="0" y="15"/>
                      <a:pt x="1" y="16"/>
                      <a:pt x="1" y="16"/>
                    </a:cubicBezTo>
                    <a:cubicBezTo>
                      <a:pt x="1" y="16"/>
                      <a:pt x="1" y="16"/>
                      <a:pt x="2" y="16"/>
                    </a:cubicBezTo>
                    <a:cubicBezTo>
                      <a:pt x="2" y="17"/>
                      <a:pt x="2" y="17"/>
                      <a:pt x="2" y="17"/>
                    </a:cubicBezTo>
                    <a:cubicBezTo>
                      <a:pt x="3" y="17"/>
                      <a:pt x="3" y="17"/>
                      <a:pt x="3" y="18"/>
                    </a:cubicBezTo>
                    <a:cubicBezTo>
                      <a:pt x="3" y="18"/>
                      <a:pt x="3" y="18"/>
                      <a:pt x="3" y="18"/>
                    </a:cubicBezTo>
                    <a:cubicBezTo>
                      <a:pt x="3" y="18"/>
                      <a:pt x="3" y="18"/>
                      <a:pt x="4" y="18"/>
                    </a:cubicBezTo>
                    <a:cubicBezTo>
                      <a:pt x="4" y="18"/>
                      <a:pt x="4" y="18"/>
                      <a:pt x="4" y="18"/>
                    </a:cubicBezTo>
                    <a:cubicBezTo>
                      <a:pt x="4" y="18"/>
                      <a:pt x="4" y="18"/>
                      <a:pt x="4" y="18"/>
                    </a:cubicBezTo>
                    <a:cubicBezTo>
                      <a:pt x="4" y="19"/>
                      <a:pt x="5" y="19"/>
                      <a:pt x="5" y="19"/>
                    </a:cubicBezTo>
                    <a:cubicBezTo>
                      <a:pt x="5" y="19"/>
                      <a:pt x="6" y="20"/>
                      <a:pt x="6" y="20"/>
                    </a:cubicBezTo>
                    <a:cubicBezTo>
                      <a:pt x="7" y="20"/>
                      <a:pt x="7" y="20"/>
                      <a:pt x="7" y="21"/>
                    </a:cubicBezTo>
                    <a:cubicBezTo>
                      <a:pt x="8" y="21"/>
                      <a:pt x="8" y="21"/>
                      <a:pt x="9" y="21"/>
                    </a:cubicBezTo>
                    <a:cubicBezTo>
                      <a:pt x="9" y="22"/>
                      <a:pt x="9" y="22"/>
                      <a:pt x="9" y="22"/>
                    </a:cubicBezTo>
                    <a:cubicBezTo>
                      <a:pt x="10" y="22"/>
                      <a:pt x="10" y="22"/>
                      <a:pt x="10" y="22"/>
                    </a:cubicBezTo>
                    <a:cubicBezTo>
                      <a:pt x="10" y="22"/>
                      <a:pt x="11" y="22"/>
                      <a:pt x="11" y="22"/>
                    </a:cubicBezTo>
                    <a:cubicBezTo>
                      <a:pt x="11" y="22"/>
                      <a:pt x="12" y="23"/>
                      <a:pt x="12" y="23"/>
                    </a:cubicBezTo>
                    <a:cubicBezTo>
                      <a:pt x="13" y="23"/>
                      <a:pt x="14" y="24"/>
                      <a:pt x="15" y="24"/>
                    </a:cubicBezTo>
                    <a:cubicBezTo>
                      <a:pt x="16" y="24"/>
                      <a:pt x="17" y="25"/>
                      <a:pt x="18" y="25"/>
                    </a:cubicBezTo>
                    <a:cubicBezTo>
                      <a:pt x="19" y="26"/>
                      <a:pt x="20" y="26"/>
                      <a:pt x="20" y="27"/>
                    </a:cubicBezTo>
                    <a:cubicBezTo>
                      <a:pt x="21" y="27"/>
                      <a:pt x="21" y="28"/>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30"/>
                    </a:cubicBezTo>
                    <a:cubicBezTo>
                      <a:pt x="21" y="30"/>
                      <a:pt x="21" y="30"/>
                      <a:pt x="21" y="30"/>
                    </a:cubicBezTo>
                    <a:cubicBezTo>
                      <a:pt x="21" y="30"/>
                      <a:pt x="21" y="30"/>
                      <a:pt x="21" y="30"/>
                    </a:cubicBezTo>
                    <a:cubicBezTo>
                      <a:pt x="20" y="31"/>
                      <a:pt x="20" y="31"/>
                      <a:pt x="20" y="31"/>
                    </a:cubicBezTo>
                    <a:cubicBezTo>
                      <a:pt x="20" y="32"/>
                      <a:pt x="20" y="32"/>
                      <a:pt x="20" y="32"/>
                    </a:cubicBezTo>
                    <a:cubicBezTo>
                      <a:pt x="20" y="32"/>
                      <a:pt x="20" y="33"/>
                      <a:pt x="20" y="33"/>
                    </a:cubicBezTo>
                    <a:cubicBezTo>
                      <a:pt x="20" y="33"/>
                      <a:pt x="20" y="34"/>
                      <a:pt x="20" y="34"/>
                    </a:cubicBezTo>
                    <a:cubicBezTo>
                      <a:pt x="20" y="34"/>
                      <a:pt x="20" y="34"/>
                      <a:pt x="20" y="35"/>
                    </a:cubicBezTo>
                    <a:cubicBezTo>
                      <a:pt x="20" y="35"/>
                      <a:pt x="20" y="35"/>
                      <a:pt x="20" y="35"/>
                    </a:cubicBezTo>
                    <a:cubicBezTo>
                      <a:pt x="20" y="35"/>
                      <a:pt x="20" y="36"/>
                      <a:pt x="21" y="36"/>
                    </a:cubicBezTo>
                    <a:cubicBezTo>
                      <a:pt x="21" y="36"/>
                      <a:pt x="21" y="36"/>
                      <a:pt x="21" y="36"/>
                    </a:cubicBezTo>
                    <a:cubicBezTo>
                      <a:pt x="21" y="36"/>
                      <a:pt x="21" y="36"/>
                      <a:pt x="22" y="37"/>
                    </a:cubicBezTo>
                    <a:cubicBezTo>
                      <a:pt x="22" y="37"/>
                      <a:pt x="22" y="37"/>
                      <a:pt x="22" y="37"/>
                    </a:cubicBezTo>
                    <a:cubicBezTo>
                      <a:pt x="22" y="38"/>
                      <a:pt x="22" y="38"/>
                      <a:pt x="22" y="38"/>
                    </a:cubicBezTo>
                    <a:cubicBezTo>
                      <a:pt x="22" y="38"/>
                      <a:pt x="22" y="39"/>
                      <a:pt x="22" y="39"/>
                    </a:cubicBezTo>
                    <a:cubicBezTo>
                      <a:pt x="22" y="39"/>
                      <a:pt x="22" y="39"/>
                      <a:pt x="22" y="39"/>
                    </a:cubicBezTo>
                    <a:cubicBezTo>
                      <a:pt x="22" y="39"/>
                      <a:pt x="22" y="39"/>
                      <a:pt x="22" y="40"/>
                    </a:cubicBezTo>
                    <a:cubicBezTo>
                      <a:pt x="22" y="40"/>
                      <a:pt x="22" y="40"/>
                      <a:pt x="22" y="40"/>
                    </a:cubicBezTo>
                    <a:cubicBezTo>
                      <a:pt x="22" y="40"/>
                      <a:pt x="22" y="40"/>
                      <a:pt x="22" y="40"/>
                    </a:cubicBezTo>
                    <a:cubicBezTo>
                      <a:pt x="22" y="40"/>
                      <a:pt x="22" y="40"/>
                      <a:pt x="22" y="40"/>
                    </a:cubicBezTo>
                    <a:cubicBezTo>
                      <a:pt x="22" y="40"/>
                      <a:pt x="22" y="40"/>
                      <a:pt x="22" y="41"/>
                    </a:cubicBezTo>
                    <a:cubicBezTo>
                      <a:pt x="22" y="41"/>
                      <a:pt x="22" y="41"/>
                      <a:pt x="22" y="41"/>
                    </a:cubicBezTo>
                    <a:cubicBezTo>
                      <a:pt x="22" y="41"/>
                      <a:pt x="22" y="41"/>
                      <a:pt x="22" y="41"/>
                    </a:cubicBezTo>
                    <a:cubicBezTo>
                      <a:pt x="22" y="41"/>
                      <a:pt x="22" y="42"/>
                      <a:pt x="22" y="42"/>
                    </a:cubicBezTo>
                    <a:cubicBezTo>
                      <a:pt x="22" y="42"/>
                      <a:pt x="22" y="42"/>
                      <a:pt x="22" y="42"/>
                    </a:cubicBezTo>
                    <a:cubicBezTo>
                      <a:pt x="22" y="43"/>
                      <a:pt x="22" y="43"/>
                      <a:pt x="23" y="43"/>
                    </a:cubicBezTo>
                    <a:cubicBezTo>
                      <a:pt x="23" y="43"/>
                      <a:pt x="23" y="43"/>
                      <a:pt x="23" y="43"/>
                    </a:cubicBezTo>
                    <a:cubicBezTo>
                      <a:pt x="23" y="44"/>
                      <a:pt x="24" y="44"/>
                      <a:pt x="24" y="44"/>
                    </a:cubicBezTo>
                    <a:cubicBezTo>
                      <a:pt x="24" y="44"/>
                      <a:pt x="24" y="45"/>
                      <a:pt x="24" y="45"/>
                    </a:cubicBezTo>
                    <a:cubicBezTo>
                      <a:pt x="24" y="45"/>
                      <a:pt x="25" y="46"/>
                      <a:pt x="25" y="46"/>
                    </a:cubicBezTo>
                    <a:cubicBezTo>
                      <a:pt x="25" y="46"/>
                      <a:pt x="25" y="47"/>
                      <a:pt x="25" y="47"/>
                    </a:cubicBezTo>
                    <a:cubicBezTo>
                      <a:pt x="25" y="47"/>
                      <a:pt x="25" y="47"/>
                      <a:pt x="25" y="48"/>
                    </a:cubicBezTo>
                    <a:cubicBezTo>
                      <a:pt x="25" y="48"/>
                      <a:pt x="25" y="48"/>
                      <a:pt x="25" y="48"/>
                    </a:cubicBezTo>
                    <a:cubicBezTo>
                      <a:pt x="25" y="48"/>
                      <a:pt x="25" y="48"/>
                      <a:pt x="25" y="48"/>
                    </a:cubicBezTo>
                    <a:cubicBezTo>
                      <a:pt x="25" y="48"/>
                      <a:pt x="25" y="49"/>
                      <a:pt x="25" y="49"/>
                    </a:cubicBezTo>
                    <a:cubicBezTo>
                      <a:pt x="24" y="49"/>
                      <a:pt x="24" y="49"/>
                      <a:pt x="24" y="50"/>
                    </a:cubicBezTo>
                    <a:cubicBezTo>
                      <a:pt x="24" y="50"/>
                      <a:pt x="24" y="50"/>
                      <a:pt x="24" y="51"/>
                    </a:cubicBezTo>
                    <a:cubicBezTo>
                      <a:pt x="23" y="51"/>
                      <a:pt x="23" y="51"/>
                      <a:pt x="23" y="51"/>
                    </a:cubicBezTo>
                    <a:cubicBezTo>
                      <a:pt x="23" y="51"/>
                      <a:pt x="23"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1"/>
                      <a:pt x="22" y="51"/>
                    </a:cubicBezTo>
                    <a:cubicBezTo>
                      <a:pt x="22" y="51"/>
                      <a:pt x="22" y="52"/>
                      <a:pt x="22" y="52"/>
                    </a:cubicBezTo>
                    <a:cubicBezTo>
                      <a:pt x="22" y="52"/>
                      <a:pt x="23" y="52"/>
                      <a:pt x="23" y="53"/>
                    </a:cubicBezTo>
                    <a:cubicBezTo>
                      <a:pt x="23" y="53"/>
                      <a:pt x="23" y="53"/>
                      <a:pt x="23" y="54"/>
                    </a:cubicBezTo>
                    <a:cubicBezTo>
                      <a:pt x="24" y="54"/>
                      <a:pt x="24" y="54"/>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5" y="55"/>
                      <a:pt x="25" y="55"/>
                      <a:pt x="25" y="56"/>
                    </a:cubicBezTo>
                    <a:cubicBezTo>
                      <a:pt x="25" y="56"/>
                      <a:pt x="25" y="56"/>
                      <a:pt x="25" y="57"/>
                    </a:cubicBezTo>
                    <a:cubicBezTo>
                      <a:pt x="25" y="57"/>
                      <a:pt x="25" y="57"/>
                      <a:pt x="25" y="58"/>
                    </a:cubicBezTo>
                    <a:cubicBezTo>
                      <a:pt x="26" y="58"/>
                      <a:pt x="26" y="58"/>
                      <a:pt x="26" y="59"/>
                    </a:cubicBezTo>
                    <a:cubicBezTo>
                      <a:pt x="26" y="59"/>
                      <a:pt x="26" y="59"/>
                      <a:pt x="27" y="59"/>
                    </a:cubicBezTo>
                    <a:cubicBezTo>
                      <a:pt x="27" y="59"/>
                      <a:pt x="28" y="59"/>
                      <a:pt x="28" y="59"/>
                    </a:cubicBezTo>
                    <a:cubicBezTo>
                      <a:pt x="28" y="60"/>
                      <a:pt x="29" y="60"/>
                      <a:pt x="29" y="60"/>
                    </a:cubicBezTo>
                    <a:cubicBezTo>
                      <a:pt x="30" y="60"/>
                      <a:pt x="30" y="60"/>
                      <a:pt x="30" y="60"/>
                    </a:cubicBezTo>
                    <a:cubicBezTo>
                      <a:pt x="31" y="61"/>
                      <a:pt x="31" y="61"/>
                      <a:pt x="31" y="61"/>
                    </a:cubicBezTo>
                    <a:cubicBezTo>
                      <a:pt x="31" y="61"/>
                      <a:pt x="31" y="61"/>
                      <a:pt x="31" y="61"/>
                    </a:cubicBezTo>
                    <a:cubicBezTo>
                      <a:pt x="31" y="61"/>
                      <a:pt x="32" y="61"/>
                      <a:pt x="32" y="61"/>
                    </a:cubicBezTo>
                    <a:cubicBezTo>
                      <a:pt x="32" y="61"/>
                      <a:pt x="32" y="61"/>
                      <a:pt x="32" y="61"/>
                    </a:cubicBezTo>
                    <a:cubicBezTo>
                      <a:pt x="33" y="62"/>
                      <a:pt x="33" y="62"/>
                      <a:pt x="34" y="62"/>
                    </a:cubicBezTo>
                    <a:cubicBezTo>
                      <a:pt x="34" y="63"/>
                      <a:pt x="35" y="63"/>
                      <a:pt x="35" y="64"/>
                    </a:cubicBezTo>
                    <a:cubicBezTo>
                      <a:pt x="35" y="64"/>
                      <a:pt x="35" y="65"/>
                      <a:pt x="35" y="65"/>
                    </a:cubicBezTo>
                    <a:cubicBezTo>
                      <a:pt x="35" y="66"/>
                      <a:pt x="35" y="66"/>
                      <a:pt x="35" y="67"/>
                    </a:cubicBezTo>
                    <a:cubicBezTo>
                      <a:pt x="35" y="68"/>
                      <a:pt x="35" y="68"/>
                      <a:pt x="35" y="68"/>
                    </a:cubicBezTo>
                    <a:cubicBezTo>
                      <a:pt x="35" y="68"/>
                      <a:pt x="35" y="68"/>
                      <a:pt x="35" y="68"/>
                    </a:cubicBezTo>
                    <a:cubicBezTo>
                      <a:pt x="35" y="69"/>
                      <a:pt x="35" y="69"/>
                      <a:pt x="35" y="69"/>
                    </a:cubicBezTo>
                    <a:cubicBezTo>
                      <a:pt x="35" y="70"/>
                      <a:pt x="35" y="70"/>
                      <a:pt x="35" y="70"/>
                    </a:cubicBezTo>
                    <a:cubicBezTo>
                      <a:pt x="35" y="70"/>
                      <a:pt x="35" y="71"/>
                      <a:pt x="35" y="71"/>
                    </a:cubicBezTo>
                    <a:cubicBezTo>
                      <a:pt x="35" y="71"/>
                      <a:pt x="35" y="71"/>
                      <a:pt x="35" y="71"/>
                    </a:cubicBezTo>
                    <a:cubicBezTo>
                      <a:pt x="35" y="71"/>
                      <a:pt x="35" y="71"/>
                      <a:pt x="35" y="71"/>
                    </a:cubicBezTo>
                    <a:cubicBezTo>
                      <a:pt x="35" y="71"/>
                      <a:pt x="35" y="71"/>
                      <a:pt x="35" y="72"/>
                    </a:cubicBezTo>
                    <a:cubicBezTo>
                      <a:pt x="35" y="72"/>
                      <a:pt x="35" y="72"/>
                      <a:pt x="34" y="72"/>
                    </a:cubicBezTo>
                    <a:cubicBezTo>
                      <a:pt x="34" y="72"/>
                      <a:pt x="34" y="72"/>
                      <a:pt x="34" y="72"/>
                    </a:cubicBezTo>
                    <a:cubicBezTo>
                      <a:pt x="34" y="72"/>
                      <a:pt x="34" y="72"/>
                      <a:pt x="34" y="72"/>
                    </a:cubicBezTo>
                    <a:cubicBezTo>
                      <a:pt x="34" y="72"/>
                      <a:pt x="34" y="72"/>
                      <a:pt x="34" y="71"/>
                    </a:cubicBezTo>
                    <a:cubicBezTo>
                      <a:pt x="34" y="71"/>
                      <a:pt x="34" y="71"/>
                      <a:pt x="33" y="71"/>
                    </a:cubicBezTo>
                    <a:cubicBezTo>
                      <a:pt x="33" y="71"/>
                      <a:pt x="33" y="71"/>
                      <a:pt x="33" y="71"/>
                    </a:cubicBezTo>
                    <a:cubicBezTo>
                      <a:pt x="33" y="71"/>
                      <a:pt x="33" y="71"/>
                      <a:pt x="33" y="71"/>
                    </a:cubicBezTo>
                    <a:cubicBezTo>
                      <a:pt x="33" y="71"/>
                      <a:pt x="33" y="71"/>
                      <a:pt x="33" y="71"/>
                    </a:cubicBezTo>
                    <a:cubicBezTo>
                      <a:pt x="32" y="71"/>
                      <a:pt x="32" y="71"/>
                      <a:pt x="32" y="71"/>
                    </a:cubicBezTo>
                    <a:cubicBezTo>
                      <a:pt x="32" y="71"/>
                      <a:pt x="32" y="71"/>
                      <a:pt x="32" y="71"/>
                    </a:cubicBezTo>
                    <a:cubicBezTo>
                      <a:pt x="32" y="71"/>
                      <a:pt x="32" y="71"/>
                      <a:pt x="31" y="71"/>
                    </a:cubicBezTo>
                    <a:cubicBezTo>
                      <a:pt x="31" y="71"/>
                      <a:pt x="31" y="71"/>
                      <a:pt x="30" y="72"/>
                    </a:cubicBezTo>
                    <a:cubicBezTo>
                      <a:pt x="30" y="72"/>
                      <a:pt x="30" y="72"/>
                      <a:pt x="30" y="73"/>
                    </a:cubicBezTo>
                    <a:cubicBezTo>
                      <a:pt x="30" y="73"/>
                      <a:pt x="29" y="74"/>
                      <a:pt x="29" y="74"/>
                    </a:cubicBezTo>
                    <a:cubicBezTo>
                      <a:pt x="29" y="75"/>
                      <a:pt x="29" y="76"/>
                      <a:pt x="28" y="77"/>
                    </a:cubicBezTo>
                    <a:cubicBezTo>
                      <a:pt x="27" y="78"/>
                      <a:pt x="27" y="79"/>
                      <a:pt x="26" y="80"/>
                    </a:cubicBezTo>
                    <a:cubicBezTo>
                      <a:pt x="25" y="81"/>
                      <a:pt x="24" y="82"/>
                      <a:pt x="23" y="82"/>
                    </a:cubicBezTo>
                    <a:cubicBezTo>
                      <a:pt x="22" y="83"/>
                      <a:pt x="21" y="83"/>
                      <a:pt x="20" y="83"/>
                    </a:cubicBezTo>
                    <a:cubicBezTo>
                      <a:pt x="20" y="83"/>
                      <a:pt x="20" y="83"/>
                      <a:pt x="20" y="83"/>
                    </a:cubicBezTo>
                    <a:cubicBezTo>
                      <a:pt x="19" y="83"/>
                      <a:pt x="19" y="83"/>
                      <a:pt x="19" y="84"/>
                    </a:cubicBezTo>
                    <a:cubicBezTo>
                      <a:pt x="19" y="84"/>
                      <a:pt x="19" y="84"/>
                      <a:pt x="18" y="84"/>
                    </a:cubicBezTo>
                    <a:cubicBezTo>
                      <a:pt x="18" y="84"/>
                      <a:pt x="18" y="85"/>
                      <a:pt x="18" y="85"/>
                    </a:cubicBezTo>
                    <a:cubicBezTo>
                      <a:pt x="18" y="85"/>
                      <a:pt x="18" y="85"/>
                      <a:pt x="18" y="85"/>
                    </a:cubicBezTo>
                    <a:cubicBezTo>
                      <a:pt x="17" y="86"/>
                      <a:pt x="17" y="86"/>
                      <a:pt x="17" y="86"/>
                    </a:cubicBezTo>
                    <a:cubicBezTo>
                      <a:pt x="17" y="86"/>
                      <a:pt x="17" y="86"/>
                      <a:pt x="16" y="86"/>
                    </a:cubicBezTo>
                    <a:cubicBezTo>
                      <a:pt x="16" y="87"/>
                      <a:pt x="16" y="87"/>
                      <a:pt x="16" y="87"/>
                    </a:cubicBezTo>
                    <a:cubicBezTo>
                      <a:pt x="15" y="87"/>
                      <a:pt x="15" y="87"/>
                      <a:pt x="14" y="87"/>
                    </a:cubicBezTo>
                    <a:cubicBezTo>
                      <a:pt x="14" y="87"/>
                      <a:pt x="13" y="88"/>
                      <a:pt x="13" y="88"/>
                    </a:cubicBezTo>
                    <a:cubicBezTo>
                      <a:pt x="12" y="88"/>
                      <a:pt x="12" y="89"/>
                      <a:pt x="12" y="89"/>
                    </a:cubicBezTo>
                    <a:cubicBezTo>
                      <a:pt x="12" y="90"/>
                      <a:pt x="12" y="90"/>
                      <a:pt x="12" y="91"/>
                    </a:cubicBezTo>
                    <a:cubicBezTo>
                      <a:pt x="12" y="91"/>
                      <a:pt x="12" y="91"/>
                      <a:pt x="12" y="91"/>
                    </a:cubicBezTo>
                    <a:cubicBezTo>
                      <a:pt x="12" y="91"/>
                      <a:pt x="11" y="92"/>
                      <a:pt x="11" y="92"/>
                    </a:cubicBezTo>
                    <a:cubicBezTo>
                      <a:pt x="11" y="92"/>
                      <a:pt x="11" y="92"/>
                      <a:pt x="11" y="92"/>
                    </a:cubicBezTo>
                    <a:cubicBezTo>
                      <a:pt x="11" y="92"/>
                      <a:pt x="11" y="92"/>
                      <a:pt x="11" y="93"/>
                    </a:cubicBezTo>
                    <a:cubicBezTo>
                      <a:pt x="11" y="93"/>
                      <a:pt x="10" y="93"/>
                      <a:pt x="10" y="93"/>
                    </a:cubicBezTo>
                    <a:cubicBezTo>
                      <a:pt x="9" y="93"/>
                      <a:pt x="9" y="94"/>
                      <a:pt x="8" y="94"/>
                    </a:cubicBezTo>
                    <a:cubicBezTo>
                      <a:pt x="8" y="94"/>
                      <a:pt x="7" y="94"/>
                      <a:pt x="7" y="94"/>
                    </a:cubicBezTo>
                    <a:cubicBezTo>
                      <a:pt x="6" y="94"/>
                      <a:pt x="6" y="94"/>
                      <a:pt x="5" y="94"/>
                    </a:cubicBezTo>
                    <a:cubicBezTo>
                      <a:pt x="5" y="94"/>
                      <a:pt x="5" y="94"/>
                      <a:pt x="5" y="94"/>
                    </a:cubicBezTo>
                    <a:cubicBezTo>
                      <a:pt x="5" y="94"/>
                      <a:pt x="4" y="94"/>
                      <a:pt x="4" y="95"/>
                    </a:cubicBezTo>
                    <a:cubicBezTo>
                      <a:pt x="4" y="95"/>
                      <a:pt x="4" y="95"/>
                      <a:pt x="4" y="95"/>
                    </a:cubicBezTo>
                    <a:cubicBezTo>
                      <a:pt x="4" y="96"/>
                      <a:pt x="4" y="96"/>
                      <a:pt x="4" y="96"/>
                    </a:cubicBezTo>
                    <a:cubicBezTo>
                      <a:pt x="4" y="96"/>
                      <a:pt x="3" y="97"/>
                      <a:pt x="3" y="97"/>
                    </a:cubicBezTo>
                    <a:cubicBezTo>
                      <a:pt x="3" y="97"/>
                      <a:pt x="3" y="98"/>
                      <a:pt x="3" y="98"/>
                    </a:cubicBezTo>
                    <a:cubicBezTo>
                      <a:pt x="3" y="98"/>
                      <a:pt x="3" y="98"/>
                      <a:pt x="3" y="99"/>
                    </a:cubicBezTo>
                    <a:cubicBezTo>
                      <a:pt x="2" y="99"/>
                      <a:pt x="2" y="99"/>
                      <a:pt x="2" y="99"/>
                    </a:cubicBezTo>
                    <a:cubicBezTo>
                      <a:pt x="2" y="99"/>
                      <a:pt x="2" y="99"/>
                      <a:pt x="2" y="99"/>
                    </a:cubicBezTo>
                    <a:cubicBezTo>
                      <a:pt x="1" y="99"/>
                      <a:pt x="1" y="99"/>
                      <a:pt x="1" y="100"/>
                    </a:cubicBezTo>
                    <a:cubicBezTo>
                      <a:pt x="1" y="100"/>
                      <a:pt x="1" y="100"/>
                      <a:pt x="1" y="100"/>
                    </a:cubicBezTo>
                    <a:cubicBezTo>
                      <a:pt x="1" y="100"/>
                      <a:pt x="1" y="100"/>
                      <a:pt x="1" y="100"/>
                    </a:cubicBezTo>
                    <a:cubicBezTo>
                      <a:pt x="1" y="100"/>
                      <a:pt x="1" y="100"/>
                      <a:pt x="1" y="101"/>
                    </a:cubicBezTo>
                    <a:cubicBezTo>
                      <a:pt x="1" y="101"/>
                      <a:pt x="1" y="101"/>
                      <a:pt x="1" y="101"/>
                    </a:cubicBezTo>
                    <a:cubicBezTo>
                      <a:pt x="1" y="102"/>
                      <a:pt x="1" y="102"/>
                      <a:pt x="2" y="102"/>
                    </a:cubicBezTo>
                    <a:cubicBezTo>
                      <a:pt x="2" y="102"/>
                      <a:pt x="2" y="103"/>
                      <a:pt x="2" y="103"/>
                    </a:cubicBezTo>
                    <a:cubicBezTo>
                      <a:pt x="3" y="103"/>
                      <a:pt x="3" y="104"/>
                      <a:pt x="3" y="104"/>
                    </a:cubicBezTo>
                    <a:cubicBezTo>
                      <a:pt x="3" y="104"/>
                      <a:pt x="3" y="105"/>
                      <a:pt x="3" y="105"/>
                    </a:cubicBezTo>
                    <a:cubicBezTo>
                      <a:pt x="3" y="106"/>
                      <a:pt x="3" y="106"/>
                      <a:pt x="3" y="106"/>
                    </a:cubicBezTo>
                    <a:cubicBezTo>
                      <a:pt x="3" y="106"/>
                      <a:pt x="3" y="107"/>
                      <a:pt x="3" y="107"/>
                    </a:cubicBezTo>
                    <a:cubicBezTo>
                      <a:pt x="3" y="107"/>
                      <a:pt x="3" y="107"/>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4" y="109"/>
                      <a:pt x="4" y="110"/>
                    </a:cubicBezTo>
                    <a:cubicBezTo>
                      <a:pt x="4" y="110"/>
                      <a:pt x="4" y="110"/>
                      <a:pt x="4" y="110"/>
                    </a:cubicBezTo>
                    <a:cubicBezTo>
                      <a:pt x="4" y="110"/>
                      <a:pt x="4" y="111"/>
                      <a:pt x="5" y="111"/>
                    </a:cubicBezTo>
                    <a:cubicBezTo>
                      <a:pt x="5" y="112"/>
                      <a:pt x="5" y="113"/>
                      <a:pt x="5" y="113"/>
                    </a:cubicBezTo>
                    <a:cubicBezTo>
                      <a:pt x="5" y="114"/>
                      <a:pt x="5" y="115"/>
                      <a:pt x="5" y="116"/>
                    </a:cubicBezTo>
                    <a:cubicBezTo>
                      <a:pt x="5" y="117"/>
                      <a:pt x="5" y="117"/>
                      <a:pt x="5" y="118"/>
                    </a:cubicBezTo>
                    <a:cubicBezTo>
                      <a:pt x="4" y="120"/>
                      <a:pt x="4" y="121"/>
                      <a:pt x="3" y="122"/>
                    </a:cubicBezTo>
                    <a:cubicBezTo>
                      <a:pt x="3" y="123"/>
                      <a:pt x="3" y="123"/>
                      <a:pt x="2" y="124"/>
                    </a:cubicBezTo>
                    <a:cubicBezTo>
                      <a:pt x="2" y="125"/>
                      <a:pt x="2" y="125"/>
                      <a:pt x="2" y="125"/>
                    </a:cubicBezTo>
                    <a:cubicBezTo>
                      <a:pt x="2" y="126"/>
                      <a:pt x="2" y="126"/>
                      <a:pt x="2" y="126"/>
                    </a:cubicBezTo>
                    <a:cubicBezTo>
                      <a:pt x="2" y="126"/>
                      <a:pt x="2" y="126"/>
                      <a:pt x="2" y="126"/>
                    </a:cubicBezTo>
                    <a:cubicBezTo>
                      <a:pt x="3" y="126"/>
                      <a:pt x="3" y="126"/>
                      <a:pt x="3" y="126"/>
                    </a:cubicBezTo>
                    <a:cubicBezTo>
                      <a:pt x="3" y="126"/>
                      <a:pt x="4" y="126"/>
                      <a:pt x="4" y="126"/>
                    </a:cubicBezTo>
                    <a:cubicBezTo>
                      <a:pt x="4" y="127"/>
                      <a:pt x="4" y="127"/>
                      <a:pt x="5" y="127"/>
                    </a:cubicBezTo>
                    <a:cubicBezTo>
                      <a:pt x="5" y="127"/>
                      <a:pt x="5" y="127"/>
                      <a:pt x="6" y="127"/>
                    </a:cubicBezTo>
                    <a:cubicBezTo>
                      <a:pt x="6" y="128"/>
                      <a:pt x="6" y="128"/>
                      <a:pt x="7" y="128"/>
                    </a:cubicBezTo>
                    <a:cubicBezTo>
                      <a:pt x="7" y="128"/>
                      <a:pt x="7" y="128"/>
                      <a:pt x="8" y="129"/>
                    </a:cubicBezTo>
                    <a:cubicBezTo>
                      <a:pt x="8" y="129"/>
                      <a:pt x="8" y="129"/>
                      <a:pt x="9" y="129"/>
                    </a:cubicBezTo>
                    <a:cubicBezTo>
                      <a:pt x="9" y="129"/>
                      <a:pt x="9" y="129"/>
                      <a:pt x="10" y="129"/>
                    </a:cubicBezTo>
                    <a:cubicBezTo>
                      <a:pt x="10" y="129"/>
                      <a:pt x="10" y="129"/>
                      <a:pt x="10" y="129"/>
                    </a:cubicBezTo>
                    <a:cubicBezTo>
                      <a:pt x="10" y="129"/>
                      <a:pt x="10" y="129"/>
                      <a:pt x="10" y="129"/>
                    </a:cubicBezTo>
                    <a:cubicBezTo>
                      <a:pt x="10" y="129"/>
                      <a:pt x="10" y="129"/>
                      <a:pt x="10" y="129"/>
                    </a:cubicBezTo>
                    <a:cubicBezTo>
                      <a:pt x="10" y="129"/>
                      <a:pt x="10" y="129"/>
                      <a:pt x="10" y="129"/>
                    </a:cubicBezTo>
                    <a:cubicBezTo>
                      <a:pt x="10" y="129"/>
                      <a:pt x="10" y="129"/>
                      <a:pt x="10" y="129"/>
                    </a:cubicBezTo>
                    <a:cubicBezTo>
                      <a:pt x="10" y="129"/>
                      <a:pt x="10" y="129"/>
                      <a:pt x="10" y="129"/>
                    </a:cubicBezTo>
                    <a:cubicBezTo>
                      <a:pt x="10" y="129"/>
                      <a:pt x="10" y="129"/>
                      <a:pt x="10" y="129"/>
                    </a:cubicBezTo>
                    <a:cubicBezTo>
                      <a:pt x="10" y="129"/>
                      <a:pt x="10" y="129"/>
                      <a:pt x="10" y="129"/>
                    </a:cubicBezTo>
                    <a:cubicBezTo>
                      <a:pt x="10" y="129"/>
                      <a:pt x="11" y="129"/>
                      <a:pt x="11" y="129"/>
                    </a:cubicBezTo>
                    <a:cubicBezTo>
                      <a:pt x="11" y="129"/>
                      <a:pt x="11" y="129"/>
                      <a:pt x="12" y="130"/>
                    </a:cubicBezTo>
                    <a:cubicBezTo>
                      <a:pt x="12" y="130"/>
                      <a:pt x="12" y="130"/>
                      <a:pt x="12" y="130"/>
                    </a:cubicBezTo>
                    <a:cubicBezTo>
                      <a:pt x="12" y="130"/>
                      <a:pt x="13" y="131"/>
                      <a:pt x="13" y="131"/>
                    </a:cubicBezTo>
                    <a:cubicBezTo>
                      <a:pt x="13" y="131"/>
                      <a:pt x="13" y="131"/>
                      <a:pt x="13" y="131"/>
                    </a:cubicBezTo>
                    <a:cubicBezTo>
                      <a:pt x="13" y="131"/>
                      <a:pt x="13" y="131"/>
                      <a:pt x="14" y="132"/>
                    </a:cubicBezTo>
                    <a:cubicBezTo>
                      <a:pt x="14" y="132"/>
                      <a:pt x="14" y="132"/>
                      <a:pt x="14" y="132"/>
                    </a:cubicBezTo>
                    <a:cubicBezTo>
                      <a:pt x="14" y="132"/>
                      <a:pt x="14" y="132"/>
                      <a:pt x="14" y="132"/>
                    </a:cubicBezTo>
                    <a:cubicBezTo>
                      <a:pt x="14" y="132"/>
                      <a:pt x="14" y="132"/>
                      <a:pt x="14" y="132"/>
                    </a:cubicBezTo>
                    <a:cubicBezTo>
                      <a:pt x="14" y="132"/>
                      <a:pt x="15" y="132"/>
                      <a:pt x="15" y="132"/>
                    </a:cubicBezTo>
                    <a:cubicBezTo>
                      <a:pt x="15" y="132"/>
                      <a:pt x="15" y="132"/>
                      <a:pt x="15" y="132"/>
                    </a:cubicBezTo>
                    <a:cubicBezTo>
                      <a:pt x="15" y="132"/>
                      <a:pt x="15" y="132"/>
                      <a:pt x="15" y="132"/>
                    </a:cubicBezTo>
                    <a:cubicBezTo>
                      <a:pt x="16" y="132"/>
                      <a:pt x="16" y="132"/>
                      <a:pt x="16" y="132"/>
                    </a:cubicBezTo>
                    <a:cubicBezTo>
                      <a:pt x="16" y="132"/>
                      <a:pt x="16" y="132"/>
                      <a:pt x="16" y="132"/>
                    </a:cubicBezTo>
                    <a:cubicBezTo>
                      <a:pt x="16" y="132"/>
                      <a:pt x="16" y="132"/>
                      <a:pt x="17" y="132"/>
                    </a:cubicBezTo>
                    <a:cubicBezTo>
                      <a:pt x="17" y="132"/>
                      <a:pt x="17" y="132"/>
                      <a:pt x="17" y="132"/>
                    </a:cubicBezTo>
                    <a:cubicBezTo>
                      <a:pt x="17" y="132"/>
                      <a:pt x="17" y="132"/>
                      <a:pt x="17" y="132"/>
                    </a:cubicBezTo>
                    <a:cubicBezTo>
                      <a:pt x="18" y="132"/>
                      <a:pt x="18" y="133"/>
                      <a:pt x="18" y="133"/>
                    </a:cubicBezTo>
                    <a:cubicBezTo>
                      <a:pt x="19" y="133"/>
                      <a:pt x="19" y="133"/>
                      <a:pt x="20" y="133"/>
                    </a:cubicBezTo>
                    <a:cubicBezTo>
                      <a:pt x="20" y="133"/>
                      <a:pt x="21" y="133"/>
                      <a:pt x="21" y="134"/>
                    </a:cubicBezTo>
                    <a:cubicBezTo>
                      <a:pt x="22" y="134"/>
                      <a:pt x="23" y="134"/>
                      <a:pt x="23" y="134"/>
                    </a:cubicBezTo>
                    <a:cubicBezTo>
                      <a:pt x="23" y="134"/>
                      <a:pt x="23" y="134"/>
                      <a:pt x="24" y="134"/>
                    </a:cubicBezTo>
                    <a:cubicBezTo>
                      <a:pt x="24" y="134"/>
                      <a:pt x="24" y="134"/>
                      <a:pt x="24" y="134"/>
                    </a:cubicBezTo>
                    <a:cubicBezTo>
                      <a:pt x="24" y="134"/>
                      <a:pt x="24" y="134"/>
                      <a:pt x="24" y="134"/>
                    </a:cubicBezTo>
                    <a:cubicBezTo>
                      <a:pt x="24" y="134"/>
                      <a:pt x="24" y="134"/>
                      <a:pt x="24" y="134"/>
                    </a:cubicBezTo>
                    <a:cubicBezTo>
                      <a:pt x="25" y="134"/>
                      <a:pt x="26" y="134"/>
                      <a:pt x="27" y="133"/>
                    </a:cubicBezTo>
                    <a:cubicBezTo>
                      <a:pt x="28" y="133"/>
                      <a:pt x="29" y="133"/>
                      <a:pt x="30" y="133"/>
                    </a:cubicBezTo>
                    <a:cubicBezTo>
                      <a:pt x="31" y="132"/>
                      <a:pt x="33" y="132"/>
                      <a:pt x="34" y="132"/>
                    </a:cubicBezTo>
                    <a:cubicBezTo>
                      <a:pt x="35" y="131"/>
                      <a:pt x="36" y="131"/>
                      <a:pt x="38" y="131"/>
                    </a:cubicBezTo>
                    <a:cubicBezTo>
                      <a:pt x="39" y="130"/>
                      <a:pt x="40" y="130"/>
                      <a:pt x="41" y="130"/>
                    </a:cubicBezTo>
                    <a:cubicBezTo>
                      <a:pt x="42" y="129"/>
                      <a:pt x="43" y="129"/>
                      <a:pt x="45" y="129"/>
                    </a:cubicBezTo>
                    <a:cubicBezTo>
                      <a:pt x="46" y="128"/>
                      <a:pt x="47" y="128"/>
                      <a:pt x="47" y="128"/>
                    </a:cubicBezTo>
                    <a:cubicBezTo>
                      <a:pt x="48" y="128"/>
                      <a:pt x="49" y="128"/>
                      <a:pt x="50" y="128"/>
                    </a:cubicBezTo>
                    <a:cubicBezTo>
                      <a:pt x="50" y="128"/>
                      <a:pt x="51" y="128"/>
                      <a:pt x="52" y="128"/>
                    </a:cubicBezTo>
                    <a:cubicBezTo>
                      <a:pt x="52" y="128"/>
                      <a:pt x="53" y="128"/>
                      <a:pt x="54" y="128"/>
                    </a:cubicBezTo>
                    <a:cubicBezTo>
                      <a:pt x="54" y="128"/>
                      <a:pt x="55" y="128"/>
                      <a:pt x="55" y="127"/>
                    </a:cubicBezTo>
                    <a:cubicBezTo>
                      <a:pt x="56" y="127"/>
                      <a:pt x="56" y="127"/>
                      <a:pt x="57" y="127"/>
                    </a:cubicBezTo>
                    <a:cubicBezTo>
                      <a:pt x="57" y="127"/>
                      <a:pt x="57" y="127"/>
                      <a:pt x="57" y="127"/>
                    </a:cubicBezTo>
                    <a:cubicBezTo>
                      <a:pt x="57" y="126"/>
                      <a:pt x="58" y="126"/>
                      <a:pt x="58" y="126"/>
                    </a:cubicBezTo>
                    <a:cubicBezTo>
                      <a:pt x="58" y="126"/>
                      <a:pt x="58" y="126"/>
                      <a:pt x="58" y="125"/>
                    </a:cubicBezTo>
                    <a:cubicBezTo>
                      <a:pt x="58" y="125"/>
                      <a:pt x="58" y="125"/>
                      <a:pt x="59" y="125"/>
                    </a:cubicBezTo>
                    <a:cubicBezTo>
                      <a:pt x="59" y="125"/>
                      <a:pt x="59" y="124"/>
                      <a:pt x="59" y="124"/>
                    </a:cubicBezTo>
                    <a:cubicBezTo>
                      <a:pt x="59" y="124"/>
                      <a:pt x="59" y="124"/>
                      <a:pt x="60" y="124"/>
                    </a:cubicBezTo>
                    <a:cubicBezTo>
                      <a:pt x="60" y="123"/>
                      <a:pt x="60" y="123"/>
                      <a:pt x="60" y="123"/>
                    </a:cubicBezTo>
                    <a:cubicBezTo>
                      <a:pt x="60" y="123"/>
                      <a:pt x="60" y="123"/>
                      <a:pt x="61" y="123"/>
                    </a:cubicBezTo>
                    <a:cubicBezTo>
                      <a:pt x="61" y="123"/>
                      <a:pt x="61" y="123"/>
                      <a:pt x="61" y="123"/>
                    </a:cubicBezTo>
                    <a:cubicBezTo>
                      <a:pt x="61" y="123"/>
                      <a:pt x="61" y="123"/>
                      <a:pt x="61" y="123"/>
                    </a:cubicBezTo>
                    <a:cubicBezTo>
                      <a:pt x="61" y="123"/>
                      <a:pt x="61" y="123"/>
                      <a:pt x="61" y="123"/>
                    </a:cubicBezTo>
                    <a:cubicBezTo>
                      <a:pt x="61" y="123"/>
                      <a:pt x="61" y="123"/>
                      <a:pt x="61" y="123"/>
                    </a:cubicBezTo>
                    <a:cubicBezTo>
                      <a:pt x="61" y="123"/>
                      <a:pt x="61" y="122"/>
                      <a:pt x="61" y="122"/>
                    </a:cubicBezTo>
                    <a:cubicBezTo>
                      <a:pt x="61" y="122"/>
                      <a:pt x="61" y="122"/>
                      <a:pt x="61" y="122"/>
                    </a:cubicBezTo>
                    <a:cubicBezTo>
                      <a:pt x="61" y="122"/>
                      <a:pt x="61" y="122"/>
                      <a:pt x="61" y="122"/>
                    </a:cubicBezTo>
                    <a:cubicBezTo>
                      <a:pt x="61" y="122"/>
                      <a:pt x="61" y="122"/>
                      <a:pt x="61" y="122"/>
                    </a:cubicBezTo>
                    <a:cubicBezTo>
                      <a:pt x="61" y="122"/>
                      <a:pt x="62" y="122"/>
                      <a:pt x="62" y="121"/>
                    </a:cubicBezTo>
                    <a:cubicBezTo>
                      <a:pt x="62" y="121"/>
                      <a:pt x="63" y="121"/>
                      <a:pt x="63" y="120"/>
                    </a:cubicBezTo>
                    <a:cubicBezTo>
                      <a:pt x="64" y="120"/>
                      <a:pt x="64" y="120"/>
                      <a:pt x="65" y="119"/>
                    </a:cubicBezTo>
                    <a:cubicBezTo>
                      <a:pt x="65" y="119"/>
                      <a:pt x="66" y="119"/>
                      <a:pt x="66" y="118"/>
                    </a:cubicBezTo>
                    <a:cubicBezTo>
                      <a:pt x="67" y="118"/>
                      <a:pt x="68" y="118"/>
                      <a:pt x="68" y="117"/>
                    </a:cubicBezTo>
                    <a:cubicBezTo>
                      <a:pt x="69" y="117"/>
                      <a:pt x="70" y="116"/>
                      <a:pt x="71" y="116"/>
                    </a:cubicBezTo>
                    <a:cubicBezTo>
                      <a:pt x="71" y="115"/>
                      <a:pt x="72" y="115"/>
                      <a:pt x="72" y="114"/>
                    </a:cubicBezTo>
                    <a:cubicBezTo>
                      <a:pt x="73" y="113"/>
                      <a:pt x="73" y="113"/>
                      <a:pt x="73" y="112"/>
                    </a:cubicBezTo>
                    <a:cubicBezTo>
                      <a:pt x="74" y="112"/>
                      <a:pt x="74" y="111"/>
                      <a:pt x="75" y="111"/>
                    </a:cubicBezTo>
                    <a:cubicBezTo>
                      <a:pt x="75" y="110"/>
                      <a:pt x="76" y="110"/>
                      <a:pt x="76" y="109"/>
                    </a:cubicBezTo>
                    <a:cubicBezTo>
                      <a:pt x="77" y="109"/>
                      <a:pt x="77" y="108"/>
                      <a:pt x="78" y="108"/>
                    </a:cubicBezTo>
                    <a:cubicBezTo>
                      <a:pt x="79" y="107"/>
                      <a:pt x="79" y="107"/>
                      <a:pt x="80" y="106"/>
                    </a:cubicBezTo>
                    <a:cubicBezTo>
                      <a:pt x="81" y="106"/>
                      <a:pt x="81" y="105"/>
                      <a:pt x="82" y="105"/>
                    </a:cubicBezTo>
                    <a:cubicBezTo>
                      <a:pt x="82" y="104"/>
                      <a:pt x="83" y="104"/>
                      <a:pt x="84" y="103"/>
                    </a:cubicBezTo>
                    <a:cubicBezTo>
                      <a:pt x="84" y="103"/>
                      <a:pt x="85" y="103"/>
                      <a:pt x="85" y="102"/>
                    </a:cubicBezTo>
                    <a:cubicBezTo>
                      <a:pt x="85" y="102"/>
                      <a:pt x="86" y="101"/>
                      <a:pt x="86" y="101"/>
                    </a:cubicBezTo>
                    <a:cubicBezTo>
                      <a:pt x="86" y="101"/>
                      <a:pt x="86" y="100"/>
                      <a:pt x="86" y="100"/>
                    </a:cubicBezTo>
                    <a:cubicBezTo>
                      <a:pt x="86" y="100"/>
                      <a:pt x="86" y="100"/>
                      <a:pt x="86" y="100"/>
                    </a:cubicBezTo>
                    <a:cubicBezTo>
                      <a:pt x="86" y="100"/>
                      <a:pt x="86" y="100"/>
                      <a:pt x="86" y="99"/>
                    </a:cubicBezTo>
                    <a:cubicBezTo>
                      <a:pt x="86" y="99"/>
                      <a:pt x="86" y="99"/>
                      <a:pt x="86" y="99"/>
                    </a:cubicBezTo>
                    <a:cubicBezTo>
                      <a:pt x="86" y="99"/>
                      <a:pt x="86" y="99"/>
                      <a:pt x="86" y="98"/>
                    </a:cubicBezTo>
                    <a:cubicBezTo>
                      <a:pt x="86" y="98"/>
                      <a:pt x="86" y="98"/>
                      <a:pt x="86" y="97"/>
                    </a:cubicBezTo>
                    <a:cubicBezTo>
                      <a:pt x="85" y="97"/>
                      <a:pt x="85" y="97"/>
                      <a:pt x="85" y="96"/>
                    </a:cubicBezTo>
                    <a:cubicBezTo>
                      <a:pt x="84" y="96"/>
                      <a:pt x="84" y="95"/>
                      <a:pt x="84" y="95"/>
                    </a:cubicBezTo>
                    <a:cubicBezTo>
                      <a:pt x="83" y="94"/>
                      <a:pt x="83" y="94"/>
                      <a:pt x="82" y="93"/>
                    </a:cubicBezTo>
                    <a:cubicBezTo>
                      <a:pt x="82" y="93"/>
                      <a:pt x="81" y="93"/>
                      <a:pt x="81" y="92"/>
                    </a:cubicBezTo>
                    <a:cubicBezTo>
                      <a:pt x="80" y="92"/>
                      <a:pt x="80" y="92"/>
                      <a:pt x="79" y="91"/>
                    </a:cubicBezTo>
                    <a:cubicBezTo>
                      <a:pt x="78" y="91"/>
                      <a:pt x="78" y="91"/>
                      <a:pt x="77" y="90"/>
                    </a:cubicBezTo>
                    <a:cubicBezTo>
                      <a:pt x="77" y="90"/>
                      <a:pt x="76" y="90"/>
                      <a:pt x="76" y="89"/>
                    </a:cubicBezTo>
                    <a:cubicBezTo>
                      <a:pt x="75" y="89"/>
                      <a:pt x="75" y="89"/>
                      <a:pt x="74" y="88"/>
                    </a:cubicBezTo>
                    <a:cubicBezTo>
                      <a:pt x="74" y="88"/>
                      <a:pt x="73" y="88"/>
                      <a:pt x="73" y="87"/>
                    </a:cubicBezTo>
                    <a:cubicBezTo>
                      <a:pt x="73" y="87"/>
                      <a:pt x="73" y="87"/>
                      <a:pt x="73" y="87"/>
                    </a:cubicBezTo>
                    <a:cubicBezTo>
                      <a:pt x="73" y="87"/>
                      <a:pt x="73" y="87"/>
                      <a:pt x="73" y="86"/>
                    </a:cubicBezTo>
                    <a:cubicBezTo>
                      <a:pt x="73" y="86"/>
                      <a:pt x="73" y="86"/>
                      <a:pt x="73" y="86"/>
                    </a:cubicBezTo>
                    <a:cubicBezTo>
                      <a:pt x="73" y="86"/>
                      <a:pt x="73" y="86"/>
                      <a:pt x="73" y="86"/>
                    </a:cubicBezTo>
                    <a:cubicBezTo>
                      <a:pt x="73" y="86"/>
                      <a:pt x="73" y="86"/>
                      <a:pt x="73" y="86"/>
                    </a:cubicBezTo>
                    <a:cubicBezTo>
                      <a:pt x="73" y="86"/>
                      <a:pt x="73" y="86"/>
                      <a:pt x="73" y="86"/>
                    </a:cubicBezTo>
                    <a:cubicBezTo>
                      <a:pt x="73" y="85"/>
                      <a:pt x="73" y="85"/>
                      <a:pt x="74" y="85"/>
                    </a:cubicBezTo>
                    <a:cubicBezTo>
                      <a:pt x="74" y="85"/>
                      <a:pt x="74" y="85"/>
                      <a:pt x="74" y="84"/>
                    </a:cubicBezTo>
                    <a:cubicBezTo>
                      <a:pt x="75" y="84"/>
                      <a:pt x="75" y="84"/>
                      <a:pt x="75" y="84"/>
                    </a:cubicBezTo>
                    <a:cubicBezTo>
                      <a:pt x="76" y="84"/>
                      <a:pt x="76" y="84"/>
                      <a:pt x="76" y="84"/>
                    </a:cubicBezTo>
                    <a:cubicBezTo>
                      <a:pt x="77" y="83"/>
                      <a:pt x="77" y="83"/>
                      <a:pt x="77" y="83"/>
                    </a:cubicBezTo>
                    <a:cubicBezTo>
                      <a:pt x="77" y="83"/>
                      <a:pt x="78" y="83"/>
                      <a:pt x="78" y="83"/>
                    </a:cubicBezTo>
                    <a:cubicBezTo>
                      <a:pt x="78" y="82"/>
                      <a:pt x="78" y="82"/>
                      <a:pt x="78" y="82"/>
                    </a:cubicBezTo>
                    <a:cubicBezTo>
                      <a:pt x="78" y="82"/>
                      <a:pt x="78" y="82"/>
                      <a:pt x="78" y="82"/>
                    </a:cubicBezTo>
                    <a:cubicBezTo>
                      <a:pt x="78" y="82"/>
                      <a:pt x="78" y="82"/>
                      <a:pt x="78" y="82"/>
                    </a:cubicBezTo>
                    <a:cubicBezTo>
                      <a:pt x="78" y="82"/>
                      <a:pt x="78" y="82"/>
                      <a:pt x="78" y="82"/>
                    </a:cubicBezTo>
                    <a:cubicBezTo>
                      <a:pt x="78" y="82"/>
                      <a:pt x="78" y="82"/>
                      <a:pt x="78" y="82"/>
                    </a:cubicBezTo>
                    <a:cubicBezTo>
                      <a:pt x="78" y="82"/>
                      <a:pt x="78" y="81"/>
                      <a:pt x="78" y="81"/>
                    </a:cubicBezTo>
                    <a:cubicBezTo>
                      <a:pt x="78" y="81"/>
                      <a:pt x="77" y="81"/>
                      <a:pt x="77" y="81"/>
                    </a:cubicBezTo>
                    <a:cubicBezTo>
                      <a:pt x="77" y="80"/>
                      <a:pt x="77" y="80"/>
                      <a:pt x="77" y="80"/>
                    </a:cubicBezTo>
                    <a:cubicBezTo>
                      <a:pt x="76" y="80"/>
                      <a:pt x="76" y="80"/>
                      <a:pt x="76" y="80"/>
                    </a:cubicBezTo>
                    <a:cubicBezTo>
                      <a:pt x="76" y="80"/>
                      <a:pt x="76" y="80"/>
                      <a:pt x="75" y="79"/>
                    </a:cubicBezTo>
                    <a:cubicBezTo>
                      <a:pt x="75" y="79"/>
                      <a:pt x="75" y="79"/>
                      <a:pt x="75" y="79"/>
                    </a:cubicBezTo>
                    <a:cubicBezTo>
                      <a:pt x="74" y="79"/>
                      <a:pt x="74" y="79"/>
                      <a:pt x="74" y="78"/>
                    </a:cubicBezTo>
                    <a:cubicBezTo>
                      <a:pt x="74" y="78"/>
                      <a:pt x="74" y="78"/>
                      <a:pt x="74" y="78"/>
                    </a:cubicBezTo>
                    <a:cubicBezTo>
                      <a:pt x="73" y="78"/>
                      <a:pt x="73" y="78"/>
                      <a:pt x="73" y="78"/>
                    </a:cubicBezTo>
                    <a:cubicBezTo>
                      <a:pt x="73" y="77"/>
                      <a:pt x="73" y="77"/>
                      <a:pt x="73" y="77"/>
                    </a:cubicBezTo>
                    <a:cubicBezTo>
                      <a:pt x="73" y="77"/>
                      <a:pt x="73" y="77"/>
                      <a:pt x="73" y="77"/>
                    </a:cubicBezTo>
                    <a:cubicBezTo>
                      <a:pt x="73" y="77"/>
                      <a:pt x="73" y="77"/>
                      <a:pt x="73" y="77"/>
                    </a:cubicBezTo>
                    <a:cubicBezTo>
                      <a:pt x="73" y="76"/>
                      <a:pt x="73" y="76"/>
                      <a:pt x="73" y="76"/>
                    </a:cubicBezTo>
                    <a:cubicBezTo>
                      <a:pt x="73" y="76"/>
                      <a:pt x="73" y="76"/>
                      <a:pt x="74" y="75"/>
                    </a:cubicBezTo>
                    <a:cubicBezTo>
                      <a:pt x="74" y="75"/>
                      <a:pt x="74" y="75"/>
                      <a:pt x="74" y="75"/>
                    </a:cubicBezTo>
                    <a:cubicBezTo>
                      <a:pt x="74" y="75"/>
                      <a:pt x="74" y="75"/>
                      <a:pt x="74" y="74"/>
                    </a:cubicBezTo>
                    <a:cubicBezTo>
                      <a:pt x="75" y="74"/>
                      <a:pt x="75" y="74"/>
                      <a:pt x="75" y="74"/>
                    </a:cubicBezTo>
                    <a:cubicBezTo>
                      <a:pt x="75" y="74"/>
                      <a:pt x="75" y="74"/>
                      <a:pt x="75" y="73"/>
                    </a:cubicBezTo>
                    <a:cubicBezTo>
                      <a:pt x="74" y="73"/>
                      <a:pt x="74" y="73"/>
                      <a:pt x="74" y="73"/>
                    </a:cubicBezTo>
                    <a:cubicBezTo>
                      <a:pt x="74" y="73"/>
                      <a:pt x="74" y="73"/>
                      <a:pt x="74" y="73"/>
                    </a:cubicBezTo>
                    <a:cubicBezTo>
                      <a:pt x="73" y="73"/>
                      <a:pt x="73" y="73"/>
                      <a:pt x="73" y="73"/>
                    </a:cubicBezTo>
                    <a:cubicBezTo>
                      <a:pt x="73" y="73"/>
                      <a:pt x="73" y="73"/>
                      <a:pt x="72" y="72"/>
                    </a:cubicBezTo>
                    <a:cubicBezTo>
                      <a:pt x="72" y="72"/>
                      <a:pt x="72" y="72"/>
                      <a:pt x="71" y="72"/>
                    </a:cubicBezTo>
                    <a:cubicBezTo>
                      <a:pt x="71" y="72"/>
                      <a:pt x="71" y="72"/>
                      <a:pt x="71" y="72"/>
                    </a:cubicBezTo>
                    <a:cubicBezTo>
                      <a:pt x="71" y="71"/>
                      <a:pt x="71" y="71"/>
                      <a:pt x="71" y="71"/>
                    </a:cubicBezTo>
                    <a:cubicBezTo>
                      <a:pt x="71" y="71"/>
                      <a:pt x="71" y="71"/>
                      <a:pt x="71" y="71"/>
                    </a:cubicBezTo>
                    <a:cubicBezTo>
                      <a:pt x="71" y="71"/>
                      <a:pt x="70" y="71"/>
                      <a:pt x="70" y="71"/>
                    </a:cubicBezTo>
                    <a:cubicBezTo>
                      <a:pt x="70" y="71"/>
                      <a:pt x="70" y="71"/>
                      <a:pt x="70" y="71"/>
                    </a:cubicBezTo>
                    <a:cubicBezTo>
                      <a:pt x="70" y="71"/>
                      <a:pt x="70" y="71"/>
                      <a:pt x="70" y="71"/>
                    </a:cubicBezTo>
                    <a:cubicBezTo>
                      <a:pt x="70" y="71"/>
                      <a:pt x="71" y="70"/>
                      <a:pt x="71" y="70"/>
                    </a:cubicBezTo>
                    <a:cubicBezTo>
                      <a:pt x="71" y="70"/>
                      <a:pt x="71" y="70"/>
                      <a:pt x="71" y="70"/>
                    </a:cubicBezTo>
                    <a:cubicBezTo>
                      <a:pt x="71" y="70"/>
                      <a:pt x="71" y="70"/>
                      <a:pt x="71" y="70"/>
                    </a:cubicBezTo>
                    <a:cubicBezTo>
                      <a:pt x="71" y="69"/>
                      <a:pt x="72" y="69"/>
                      <a:pt x="72" y="69"/>
                    </a:cubicBezTo>
                    <a:cubicBezTo>
                      <a:pt x="72" y="69"/>
                      <a:pt x="72" y="69"/>
                      <a:pt x="72" y="69"/>
                    </a:cubicBezTo>
                    <a:cubicBezTo>
                      <a:pt x="72" y="69"/>
                      <a:pt x="72" y="69"/>
                      <a:pt x="72" y="69"/>
                    </a:cubicBezTo>
                    <a:cubicBezTo>
                      <a:pt x="72" y="69"/>
                      <a:pt x="72" y="69"/>
                      <a:pt x="72" y="69"/>
                    </a:cubicBezTo>
                    <a:cubicBezTo>
                      <a:pt x="73" y="69"/>
                      <a:pt x="73" y="69"/>
                      <a:pt x="73" y="69"/>
                    </a:cubicBezTo>
                    <a:cubicBezTo>
                      <a:pt x="73" y="69"/>
                      <a:pt x="73" y="69"/>
                      <a:pt x="73" y="69"/>
                    </a:cubicBezTo>
                    <a:cubicBezTo>
                      <a:pt x="73" y="69"/>
                      <a:pt x="73" y="69"/>
                      <a:pt x="73" y="69"/>
                    </a:cubicBezTo>
                    <a:cubicBezTo>
                      <a:pt x="73" y="69"/>
                      <a:pt x="73" y="69"/>
                      <a:pt x="73" y="69"/>
                    </a:cubicBezTo>
                    <a:cubicBezTo>
                      <a:pt x="72" y="69"/>
                      <a:pt x="72" y="69"/>
                      <a:pt x="72" y="69"/>
                    </a:cubicBezTo>
                    <a:cubicBezTo>
                      <a:pt x="72" y="69"/>
                      <a:pt x="72" y="68"/>
                      <a:pt x="72" y="68"/>
                    </a:cubicBezTo>
                    <a:cubicBezTo>
                      <a:pt x="72" y="68"/>
                      <a:pt x="72" y="68"/>
                      <a:pt x="72" y="68"/>
                    </a:cubicBezTo>
                    <a:cubicBezTo>
                      <a:pt x="72" y="68"/>
                      <a:pt x="72" y="68"/>
                      <a:pt x="72" y="68"/>
                    </a:cubicBezTo>
                    <a:cubicBezTo>
                      <a:pt x="72" y="68"/>
                      <a:pt x="72" y="68"/>
                      <a:pt x="72" y="67"/>
                    </a:cubicBezTo>
                    <a:cubicBezTo>
                      <a:pt x="72" y="67"/>
                      <a:pt x="72" y="67"/>
                      <a:pt x="71" y="67"/>
                    </a:cubicBezTo>
                    <a:cubicBezTo>
                      <a:pt x="71" y="66"/>
                      <a:pt x="71" y="66"/>
                      <a:pt x="71" y="66"/>
                    </a:cubicBezTo>
                    <a:cubicBezTo>
                      <a:pt x="71" y="65"/>
                      <a:pt x="71" y="65"/>
                      <a:pt x="71" y="65"/>
                    </a:cubicBezTo>
                    <a:cubicBezTo>
                      <a:pt x="71" y="65"/>
                      <a:pt x="71" y="64"/>
                      <a:pt x="71" y="64"/>
                    </a:cubicBezTo>
                    <a:cubicBezTo>
                      <a:pt x="71" y="64"/>
                      <a:pt x="71" y="64"/>
                      <a:pt x="71" y="63"/>
                    </a:cubicBezTo>
                    <a:cubicBezTo>
                      <a:pt x="71" y="63"/>
                      <a:pt x="71" y="63"/>
                      <a:pt x="71" y="63"/>
                    </a:cubicBezTo>
                    <a:cubicBezTo>
                      <a:pt x="71" y="63"/>
                      <a:pt x="71" y="63"/>
                      <a:pt x="71" y="62"/>
                    </a:cubicBezTo>
                    <a:cubicBezTo>
                      <a:pt x="71" y="62"/>
                      <a:pt x="71" y="62"/>
                      <a:pt x="71" y="62"/>
                    </a:cubicBezTo>
                    <a:cubicBezTo>
                      <a:pt x="71" y="62"/>
                      <a:pt x="72" y="62"/>
                      <a:pt x="72" y="61"/>
                    </a:cubicBezTo>
                    <a:cubicBezTo>
                      <a:pt x="72" y="61"/>
                      <a:pt x="72" y="61"/>
                      <a:pt x="73" y="61"/>
                    </a:cubicBezTo>
                    <a:cubicBezTo>
                      <a:pt x="73" y="61"/>
                      <a:pt x="73" y="61"/>
                      <a:pt x="73" y="61"/>
                    </a:cubicBezTo>
                    <a:cubicBezTo>
                      <a:pt x="73" y="61"/>
                      <a:pt x="74" y="61"/>
                      <a:pt x="74" y="61"/>
                    </a:cubicBezTo>
                    <a:cubicBezTo>
                      <a:pt x="74" y="61"/>
                      <a:pt x="74" y="61"/>
                      <a:pt x="74" y="61"/>
                    </a:cubicBezTo>
                    <a:cubicBezTo>
                      <a:pt x="74" y="60"/>
                      <a:pt x="74" y="60"/>
                      <a:pt x="74"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59"/>
                      <a:pt x="75" y="59"/>
                    </a:cubicBezTo>
                    <a:cubicBezTo>
                      <a:pt x="75" y="59"/>
                      <a:pt x="75" y="59"/>
                      <a:pt x="74" y="59"/>
                    </a:cubicBezTo>
                    <a:cubicBezTo>
                      <a:pt x="74" y="58"/>
                      <a:pt x="74" y="58"/>
                      <a:pt x="74" y="58"/>
                    </a:cubicBezTo>
                    <a:cubicBezTo>
                      <a:pt x="73" y="57"/>
                      <a:pt x="73" y="55"/>
                      <a:pt x="72" y="54"/>
                    </a:cubicBezTo>
                    <a:cubicBezTo>
                      <a:pt x="71" y="53"/>
                      <a:pt x="71" y="52"/>
                      <a:pt x="70" y="51"/>
                    </a:cubicBezTo>
                    <a:cubicBezTo>
                      <a:pt x="69" y="50"/>
                      <a:pt x="68" y="49"/>
                      <a:pt x="68" y="48"/>
                    </a:cubicBezTo>
                    <a:cubicBezTo>
                      <a:pt x="67" y="47"/>
                      <a:pt x="67" y="47"/>
                      <a:pt x="66" y="46"/>
                    </a:cubicBezTo>
                    <a:cubicBezTo>
                      <a:pt x="66" y="45"/>
                      <a:pt x="66" y="45"/>
                      <a:pt x="66" y="45"/>
                    </a:cubicBezTo>
                    <a:cubicBezTo>
                      <a:pt x="66" y="45"/>
                      <a:pt x="66" y="45"/>
                      <a:pt x="66" y="45"/>
                    </a:cubicBezTo>
                    <a:cubicBezTo>
                      <a:pt x="66" y="45"/>
                      <a:pt x="66" y="45"/>
                      <a:pt x="66" y="45"/>
                    </a:cubicBezTo>
                    <a:cubicBezTo>
                      <a:pt x="66" y="45"/>
                      <a:pt x="66" y="45"/>
                      <a:pt x="66" y="45"/>
                    </a:cubicBezTo>
                    <a:cubicBezTo>
                      <a:pt x="66" y="44"/>
                      <a:pt x="66" y="44"/>
                      <a:pt x="66" y="44"/>
                    </a:cubicBezTo>
                    <a:cubicBezTo>
                      <a:pt x="66" y="44"/>
                      <a:pt x="66" y="44"/>
                      <a:pt x="66" y="44"/>
                    </a:cubicBezTo>
                    <a:cubicBezTo>
                      <a:pt x="66" y="44"/>
                      <a:pt x="66" y="44"/>
                      <a:pt x="66" y="44"/>
                    </a:cubicBezTo>
                    <a:cubicBezTo>
                      <a:pt x="66" y="44"/>
                      <a:pt x="66" y="44"/>
                      <a:pt x="66" y="44"/>
                    </a:cubicBezTo>
                    <a:cubicBezTo>
                      <a:pt x="66" y="44"/>
                      <a:pt x="66" y="44"/>
                      <a:pt x="66" y="44"/>
                    </a:cubicBezTo>
                    <a:cubicBezTo>
                      <a:pt x="66" y="43"/>
                      <a:pt x="66" y="43"/>
                      <a:pt x="66" y="43"/>
                    </a:cubicBezTo>
                    <a:cubicBezTo>
                      <a:pt x="66" y="42"/>
                      <a:pt x="67" y="42"/>
                      <a:pt x="67" y="42"/>
                    </a:cubicBezTo>
                    <a:cubicBezTo>
                      <a:pt x="67" y="41"/>
                      <a:pt x="67" y="41"/>
                      <a:pt x="68" y="41"/>
                    </a:cubicBezTo>
                    <a:cubicBezTo>
                      <a:pt x="68" y="40"/>
                      <a:pt x="68" y="40"/>
                      <a:pt x="69" y="40"/>
                    </a:cubicBezTo>
                    <a:cubicBezTo>
                      <a:pt x="69" y="40"/>
                      <a:pt x="70" y="39"/>
                      <a:pt x="70" y="39"/>
                    </a:cubicBezTo>
                    <a:cubicBezTo>
                      <a:pt x="71" y="38"/>
                      <a:pt x="71" y="38"/>
                      <a:pt x="72" y="37"/>
                    </a:cubicBezTo>
                    <a:cubicBezTo>
                      <a:pt x="72" y="37"/>
                      <a:pt x="73" y="36"/>
                      <a:pt x="73" y="36"/>
                    </a:cubicBezTo>
                    <a:cubicBezTo>
                      <a:pt x="73" y="35"/>
                      <a:pt x="74" y="35"/>
                      <a:pt x="74" y="34"/>
                    </a:cubicBezTo>
                    <a:cubicBezTo>
                      <a:pt x="74" y="34"/>
                      <a:pt x="73" y="34"/>
                      <a:pt x="73" y="33"/>
                    </a:cubicBezTo>
                    <a:cubicBezTo>
                      <a:pt x="72" y="33"/>
                      <a:pt x="72" y="32"/>
                      <a:pt x="71" y="32"/>
                    </a:cubicBezTo>
                    <a:cubicBezTo>
                      <a:pt x="71" y="31"/>
                      <a:pt x="70" y="30"/>
                      <a:pt x="69" y="30"/>
                    </a:cubicBezTo>
                    <a:cubicBezTo>
                      <a:pt x="69" y="29"/>
                      <a:pt x="68" y="29"/>
                      <a:pt x="68" y="29"/>
                    </a:cubicBezTo>
                    <a:cubicBezTo>
                      <a:pt x="68" y="29"/>
                      <a:pt x="68" y="29"/>
                      <a:pt x="68" y="29"/>
                    </a:cubicBezTo>
                    <a:cubicBezTo>
                      <a:pt x="67" y="29"/>
                      <a:pt x="67" y="29"/>
                      <a:pt x="67" y="29"/>
                    </a:cubicBezTo>
                    <a:cubicBezTo>
                      <a:pt x="67" y="29"/>
                      <a:pt x="67" y="29"/>
                      <a:pt x="67" y="29"/>
                    </a:cubicBezTo>
                    <a:cubicBezTo>
                      <a:pt x="67" y="28"/>
                      <a:pt x="67" y="28"/>
                      <a:pt x="66" y="28"/>
                    </a:cubicBezTo>
                    <a:cubicBezTo>
                      <a:pt x="66" y="28"/>
                      <a:pt x="66" y="28"/>
                      <a:pt x="65" y="28"/>
                    </a:cubicBezTo>
                    <a:cubicBezTo>
                      <a:pt x="65" y="28"/>
                      <a:pt x="65" y="28"/>
                      <a:pt x="64" y="28"/>
                    </a:cubicBezTo>
                    <a:cubicBezTo>
                      <a:pt x="64" y="27"/>
                      <a:pt x="64" y="27"/>
                      <a:pt x="63" y="27"/>
                    </a:cubicBezTo>
                    <a:cubicBezTo>
                      <a:pt x="63" y="27"/>
                      <a:pt x="63" y="26"/>
                      <a:pt x="62" y="26"/>
                    </a:cubicBezTo>
                    <a:cubicBezTo>
                      <a:pt x="62" y="26"/>
                      <a:pt x="62" y="25"/>
                      <a:pt x="62" y="25"/>
                    </a:cubicBezTo>
                    <a:cubicBezTo>
                      <a:pt x="62" y="25"/>
                      <a:pt x="62" y="25"/>
                      <a:pt x="62" y="25"/>
                    </a:cubicBezTo>
                    <a:cubicBezTo>
                      <a:pt x="62" y="25"/>
                      <a:pt x="62" y="25"/>
                      <a:pt x="62" y="25"/>
                    </a:cubicBezTo>
                    <a:cubicBezTo>
                      <a:pt x="62" y="24"/>
                      <a:pt x="62" y="24"/>
                      <a:pt x="62" y="24"/>
                    </a:cubicBezTo>
                    <a:cubicBezTo>
                      <a:pt x="61" y="24"/>
                      <a:pt x="61" y="24"/>
                      <a:pt x="61" y="24"/>
                    </a:cubicBezTo>
                    <a:cubicBezTo>
                      <a:pt x="61" y="24"/>
                      <a:pt x="61" y="23"/>
                      <a:pt x="61" y="23"/>
                    </a:cubicBezTo>
                    <a:cubicBezTo>
                      <a:pt x="61" y="23"/>
                      <a:pt x="61" y="23"/>
                      <a:pt x="61" y="23"/>
                    </a:cubicBezTo>
                    <a:cubicBezTo>
                      <a:pt x="61" y="23"/>
                      <a:pt x="61" y="22"/>
                      <a:pt x="61" y="22"/>
                    </a:cubicBezTo>
                    <a:cubicBezTo>
                      <a:pt x="61" y="22"/>
                      <a:pt x="61" y="22"/>
                      <a:pt x="61" y="22"/>
                    </a:cubicBezTo>
                    <a:cubicBezTo>
                      <a:pt x="61" y="22"/>
                      <a:pt x="61" y="22"/>
                      <a:pt x="61" y="21"/>
                    </a:cubicBezTo>
                    <a:cubicBezTo>
                      <a:pt x="61" y="21"/>
                      <a:pt x="61" y="21"/>
                      <a:pt x="61" y="21"/>
                    </a:cubicBezTo>
                    <a:cubicBezTo>
                      <a:pt x="61" y="21"/>
                      <a:pt x="61" y="21"/>
                      <a:pt x="61" y="21"/>
                    </a:cubicBezTo>
                    <a:cubicBezTo>
                      <a:pt x="62" y="20"/>
                      <a:pt x="62" y="20"/>
                      <a:pt x="62" y="20"/>
                    </a:cubicBezTo>
                    <a:cubicBezTo>
                      <a:pt x="62" y="19"/>
                      <a:pt x="62" y="19"/>
                      <a:pt x="62" y="19"/>
                    </a:cubicBezTo>
                    <a:cubicBezTo>
                      <a:pt x="62" y="18"/>
                      <a:pt x="62" y="18"/>
                      <a:pt x="62" y="18"/>
                    </a:cubicBezTo>
                    <a:cubicBezTo>
                      <a:pt x="62" y="17"/>
                      <a:pt x="62" y="17"/>
                      <a:pt x="62" y="17"/>
                    </a:cubicBezTo>
                    <a:cubicBezTo>
                      <a:pt x="62" y="16"/>
                      <a:pt x="62" y="16"/>
                      <a:pt x="63" y="16"/>
                    </a:cubicBezTo>
                    <a:cubicBezTo>
                      <a:pt x="63" y="16"/>
                      <a:pt x="63" y="16"/>
                      <a:pt x="63" y="16"/>
                    </a:cubicBezTo>
                    <a:cubicBezTo>
                      <a:pt x="63" y="16"/>
                      <a:pt x="63" y="16"/>
                      <a:pt x="63" y="15"/>
                    </a:cubicBezTo>
                    <a:cubicBezTo>
                      <a:pt x="64" y="15"/>
                      <a:pt x="64" y="15"/>
                      <a:pt x="64" y="15"/>
                    </a:cubicBezTo>
                    <a:cubicBezTo>
                      <a:pt x="64" y="15"/>
                      <a:pt x="64" y="15"/>
                      <a:pt x="65" y="15"/>
                    </a:cubicBezTo>
                    <a:cubicBezTo>
                      <a:pt x="65" y="15"/>
                      <a:pt x="65" y="15"/>
                      <a:pt x="65" y="15"/>
                    </a:cubicBezTo>
                    <a:cubicBezTo>
                      <a:pt x="65" y="15"/>
                      <a:pt x="65" y="15"/>
                      <a:pt x="65" y="15"/>
                    </a:cubicBezTo>
                    <a:cubicBezTo>
                      <a:pt x="65" y="15"/>
                      <a:pt x="66" y="14"/>
                      <a:pt x="66" y="14"/>
                    </a:cubicBezTo>
                    <a:cubicBezTo>
                      <a:pt x="66" y="14"/>
                      <a:pt x="66" y="14"/>
                      <a:pt x="66" y="14"/>
                    </a:cubicBezTo>
                    <a:cubicBezTo>
                      <a:pt x="66" y="14"/>
                      <a:pt x="66" y="14"/>
                      <a:pt x="66" y="14"/>
                    </a:cubicBezTo>
                    <a:cubicBezTo>
                      <a:pt x="66" y="14"/>
                      <a:pt x="66" y="14"/>
                      <a:pt x="66" y="14"/>
                    </a:cubicBezTo>
                    <a:cubicBezTo>
                      <a:pt x="66" y="14"/>
                      <a:pt x="66" y="14"/>
                      <a:pt x="66" y="14"/>
                    </a:cubicBezTo>
                    <a:cubicBezTo>
                      <a:pt x="66" y="14"/>
                      <a:pt x="66" y="14"/>
                      <a:pt x="66" y="13"/>
                    </a:cubicBezTo>
                    <a:cubicBezTo>
                      <a:pt x="66" y="13"/>
                      <a:pt x="66" y="13"/>
                      <a:pt x="66" y="13"/>
                    </a:cubicBezTo>
                    <a:cubicBezTo>
                      <a:pt x="66" y="12"/>
                      <a:pt x="67" y="12"/>
                      <a:pt x="67" y="12"/>
                    </a:cubicBezTo>
                    <a:cubicBezTo>
                      <a:pt x="67" y="12"/>
                      <a:pt x="67" y="11"/>
                      <a:pt x="67" y="11"/>
                    </a:cubicBezTo>
                    <a:cubicBezTo>
                      <a:pt x="67" y="11"/>
                      <a:pt x="67" y="11"/>
                      <a:pt x="67" y="11"/>
                    </a:cubicBezTo>
                    <a:cubicBezTo>
                      <a:pt x="67" y="11"/>
                      <a:pt x="67" y="11"/>
                      <a:pt x="67" y="10"/>
                    </a:cubicBezTo>
                    <a:cubicBezTo>
                      <a:pt x="67" y="10"/>
                      <a:pt x="67" y="10"/>
                      <a:pt x="67" y="10"/>
                    </a:cubicBezTo>
                    <a:cubicBezTo>
                      <a:pt x="67" y="10"/>
                      <a:pt x="67" y="10"/>
                      <a:pt x="67" y="10"/>
                    </a:cubicBezTo>
                    <a:cubicBezTo>
                      <a:pt x="67" y="10"/>
                      <a:pt x="67" y="9"/>
                      <a:pt x="67" y="9"/>
                    </a:cubicBezTo>
                    <a:cubicBezTo>
                      <a:pt x="67" y="9"/>
                      <a:pt x="67" y="9"/>
                      <a:pt x="67" y="9"/>
                    </a:cubicBezTo>
                    <a:cubicBezTo>
                      <a:pt x="67" y="9"/>
                      <a:pt x="67" y="9"/>
                      <a:pt x="67" y="9"/>
                    </a:cubicBezTo>
                    <a:cubicBezTo>
                      <a:pt x="67" y="8"/>
                      <a:pt x="67" y="8"/>
                      <a:pt x="67" y="8"/>
                    </a:cubicBezTo>
                    <a:cubicBezTo>
                      <a:pt x="67" y="8"/>
                      <a:pt x="67" y="8"/>
                      <a:pt x="67" y="8"/>
                    </a:cubicBezTo>
                    <a:cubicBezTo>
                      <a:pt x="67" y="8"/>
                      <a:pt x="67" y="8"/>
                      <a:pt x="67" y="8"/>
                    </a:cubicBezTo>
                    <a:cubicBezTo>
                      <a:pt x="67" y="7"/>
                      <a:pt x="67" y="7"/>
                      <a:pt x="67" y="7"/>
                    </a:cubicBezTo>
                    <a:cubicBezTo>
                      <a:pt x="67" y="7"/>
                      <a:pt x="67" y="7"/>
                      <a:pt x="67" y="7"/>
                    </a:cubicBezTo>
                    <a:cubicBezTo>
                      <a:pt x="67" y="7"/>
                      <a:pt x="67" y="7"/>
                      <a:pt x="67" y="6"/>
                    </a:cubicBezTo>
                    <a:cubicBezTo>
                      <a:pt x="67" y="6"/>
                      <a:pt x="66" y="6"/>
                      <a:pt x="66" y="6"/>
                    </a:cubicBezTo>
                    <a:cubicBezTo>
                      <a:pt x="66" y="5"/>
                      <a:pt x="65" y="5"/>
                      <a:pt x="65" y="5"/>
                    </a:cubicBezTo>
                    <a:cubicBezTo>
                      <a:pt x="65" y="5"/>
                      <a:pt x="64" y="5"/>
                      <a:pt x="64" y="5"/>
                    </a:cubicBezTo>
                    <a:cubicBezTo>
                      <a:pt x="63" y="4"/>
                      <a:pt x="63" y="4"/>
                      <a:pt x="62" y="4"/>
                    </a:cubicBezTo>
                    <a:cubicBezTo>
                      <a:pt x="62" y="4"/>
                      <a:pt x="61" y="3"/>
                      <a:pt x="61" y="3"/>
                    </a:cubicBezTo>
                    <a:cubicBezTo>
                      <a:pt x="60" y="3"/>
                      <a:pt x="60" y="3"/>
                      <a:pt x="60" y="2"/>
                    </a:cubicBezTo>
                    <a:cubicBezTo>
                      <a:pt x="59" y="2"/>
                      <a:pt x="59" y="2"/>
                      <a:pt x="59" y="1"/>
                    </a:cubicBezTo>
                    <a:cubicBezTo>
                      <a:pt x="59" y="1"/>
                      <a:pt x="58" y="1"/>
                      <a:pt x="58" y="1"/>
                    </a:cubicBezTo>
                    <a:cubicBezTo>
                      <a:pt x="58" y="0"/>
                      <a:pt x="58" y="0"/>
                      <a:pt x="58" y="0"/>
                    </a:cubicBezTo>
                    <a:cubicBezTo>
                      <a:pt x="57" y="0"/>
                      <a:pt x="57" y="0"/>
                      <a:pt x="57" y="0"/>
                    </a:cubicBezTo>
                    <a:cubicBezTo>
                      <a:pt x="57" y="0"/>
                      <a:pt x="56"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0" name="Freeform 174">
                <a:extLst>
                  <a:ext uri="{FF2B5EF4-FFF2-40B4-BE49-F238E27FC236}">
                    <a16:creationId xmlns:a16="http://schemas.microsoft.com/office/drawing/2014/main" id="{B638A5D8-4B34-AB43-9375-2AD1755A4AE4}"/>
                  </a:ext>
                </a:extLst>
              </p:cNvPr>
              <p:cNvSpPr>
                <a:spLocks noEditPoints="1"/>
              </p:cNvSpPr>
              <p:nvPr/>
            </p:nvSpPr>
            <p:spPr bwMode="auto">
              <a:xfrm>
                <a:off x="3908" y="495"/>
                <a:ext cx="71" cy="133"/>
              </a:xfrm>
              <a:custGeom>
                <a:avLst/>
                <a:gdLst>
                  <a:gd name="T0" fmla="*/ 61 w 67"/>
                  <a:gd name="T1" fmla="*/ 113 h 125"/>
                  <a:gd name="T2" fmla="*/ 61 w 67"/>
                  <a:gd name="T3" fmla="*/ 113 h 125"/>
                  <a:gd name="T4" fmla="*/ 26 w 67"/>
                  <a:gd name="T5" fmla="*/ 50 h 125"/>
                  <a:gd name="T6" fmla="*/ 33 w 67"/>
                  <a:gd name="T7" fmla="*/ 53 h 125"/>
                  <a:gd name="T8" fmla="*/ 34 w 67"/>
                  <a:gd name="T9" fmla="*/ 58 h 125"/>
                  <a:gd name="T10" fmla="*/ 34 w 67"/>
                  <a:gd name="T11" fmla="*/ 60 h 125"/>
                  <a:gd name="T12" fmla="*/ 28 w 67"/>
                  <a:gd name="T13" fmla="*/ 64 h 125"/>
                  <a:gd name="T14" fmla="*/ 17 w 67"/>
                  <a:gd name="T15" fmla="*/ 74 h 125"/>
                  <a:gd name="T16" fmla="*/ 11 w 67"/>
                  <a:gd name="T17" fmla="*/ 81 h 125"/>
                  <a:gd name="T18" fmla="*/ 5 w 67"/>
                  <a:gd name="T19" fmla="*/ 83 h 125"/>
                  <a:gd name="T20" fmla="*/ 1 w 67"/>
                  <a:gd name="T21" fmla="*/ 88 h 125"/>
                  <a:gd name="T22" fmla="*/ 2 w 67"/>
                  <a:gd name="T23" fmla="*/ 94 h 125"/>
                  <a:gd name="T24" fmla="*/ 2 w 67"/>
                  <a:gd name="T25" fmla="*/ 99 h 125"/>
                  <a:gd name="T26" fmla="*/ 4 w 67"/>
                  <a:gd name="T27" fmla="*/ 108 h 125"/>
                  <a:gd name="T28" fmla="*/ 2 w 67"/>
                  <a:gd name="T29" fmla="*/ 117 h 125"/>
                  <a:gd name="T30" fmla="*/ 2 w 67"/>
                  <a:gd name="T31" fmla="*/ 117 h 125"/>
                  <a:gd name="T32" fmla="*/ 10 w 67"/>
                  <a:gd name="T33" fmla="*/ 120 h 125"/>
                  <a:gd name="T34" fmla="*/ 10 w 67"/>
                  <a:gd name="T35" fmla="*/ 120 h 125"/>
                  <a:gd name="T36" fmla="*/ 14 w 67"/>
                  <a:gd name="T37" fmla="*/ 123 h 125"/>
                  <a:gd name="T38" fmla="*/ 17 w 67"/>
                  <a:gd name="T39" fmla="*/ 123 h 125"/>
                  <a:gd name="T40" fmla="*/ 30 w 67"/>
                  <a:gd name="T41" fmla="*/ 124 h 125"/>
                  <a:gd name="T42" fmla="*/ 53 w 67"/>
                  <a:gd name="T43" fmla="*/ 119 h 125"/>
                  <a:gd name="T44" fmla="*/ 58 w 67"/>
                  <a:gd name="T45" fmla="*/ 115 h 125"/>
                  <a:gd name="T46" fmla="*/ 47 w 67"/>
                  <a:gd name="T47" fmla="*/ 118 h 125"/>
                  <a:gd name="T48" fmla="*/ 24 w 67"/>
                  <a:gd name="T49" fmla="*/ 124 h 125"/>
                  <a:gd name="T50" fmla="*/ 17 w 67"/>
                  <a:gd name="T51" fmla="*/ 122 h 125"/>
                  <a:gd name="T52" fmla="*/ 14 w 67"/>
                  <a:gd name="T53" fmla="*/ 122 h 125"/>
                  <a:gd name="T54" fmla="*/ 10 w 67"/>
                  <a:gd name="T55" fmla="*/ 119 h 125"/>
                  <a:gd name="T56" fmla="*/ 10 w 67"/>
                  <a:gd name="T57" fmla="*/ 119 h 125"/>
                  <a:gd name="T58" fmla="*/ 2 w 67"/>
                  <a:gd name="T59" fmla="*/ 116 h 125"/>
                  <a:gd name="T60" fmla="*/ 5 w 67"/>
                  <a:gd name="T61" fmla="*/ 101 h 125"/>
                  <a:gd name="T62" fmla="*/ 3 w 67"/>
                  <a:gd name="T63" fmla="*/ 98 h 125"/>
                  <a:gd name="T64" fmla="*/ 1 w 67"/>
                  <a:gd name="T65" fmla="*/ 91 h 125"/>
                  <a:gd name="T66" fmla="*/ 3 w 67"/>
                  <a:gd name="T67" fmla="*/ 87 h 125"/>
                  <a:gd name="T68" fmla="*/ 10 w 67"/>
                  <a:gd name="T69" fmla="*/ 83 h 125"/>
                  <a:gd name="T70" fmla="*/ 14 w 67"/>
                  <a:gd name="T71" fmla="*/ 77 h 125"/>
                  <a:gd name="T72" fmla="*/ 20 w 67"/>
                  <a:gd name="T73" fmla="*/ 73 h 125"/>
                  <a:gd name="T74" fmla="*/ 31 w 67"/>
                  <a:gd name="T75" fmla="*/ 61 h 125"/>
                  <a:gd name="T76" fmla="*/ 34 w 67"/>
                  <a:gd name="T77" fmla="*/ 62 h 125"/>
                  <a:gd name="T78" fmla="*/ 35 w 67"/>
                  <a:gd name="T79" fmla="*/ 59 h 125"/>
                  <a:gd name="T80" fmla="*/ 32 w 67"/>
                  <a:gd name="T81" fmla="*/ 51 h 125"/>
                  <a:gd name="T82" fmla="*/ 25 w 67"/>
                  <a:gd name="T83" fmla="*/ 48 h 125"/>
                  <a:gd name="T84" fmla="*/ 24 w 67"/>
                  <a:gd name="T85" fmla="*/ 9 h 125"/>
                  <a:gd name="T86" fmla="*/ 24 w 67"/>
                  <a:gd name="T87" fmla="*/ 8 h 125"/>
                  <a:gd name="T88" fmla="*/ 6 w 67"/>
                  <a:gd name="T89" fmla="*/ 10 h 125"/>
                  <a:gd name="T90" fmla="*/ 24 w 67"/>
                  <a:gd name="T91" fmla="*/ 8 h 125"/>
                  <a:gd name="T92" fmla="*/ 66 w 67"/>
                  <a:gd name="T93" fmla="*/ 4 h 125"/>
                  <a:gd name="T94" fmla="*/ 66 w 67"/>
                  <a:gd name="T95" fmla="*/ 4 h 125"/>
                  <a:gd name="T96" fmla="*/ 39 w 67"/>
                  <a:gd name="T97" fmla="*/ 6 h 125"/>
                  <a:gd name="T98" fmla="*/ 36 w 67"/>
                  <a:gd name="T99" fmla="*/ 6 h 125"/>
                  <a:gd name="T100" fmla="*/ 34 w 67"/>
                  <a:gd name="T101" fmla="*/ 11 h 125"/>
                  <a:gd name="T102" fmla="*/ 30 w 67"/>
                  <a:gd name="T103" fmla="*/ 9 h 125"/>
                  <a:gd name="T104" fmla="*/ 29 w 67"/>
                  <a:gd name="T105" fmla="*/ 9 h 125"/>
                  <a:gd name="T106" fmla="*/ 25 w 67"/>
                  <a:gd name="T107" fmla="*/ 8 h 125"/>
                  <a:gd name="T108" fmla="*/ 24 w 67"/>
                  <a:gd name="T109" fmla="*/ 8 h 125"/>
                  <a:gd name="T110" fmla="*/ 27 w 67"/>
                  <a:gd name="T111" fmla="*/ 9 h 125"/>
                  <a:gd name="T112" fmla="*/ 30 w 67"/>
                  <a:gd name="T113" fmla="*/ 9 h 125"/>
                  <a:gd name="T114" fmla="*/ 32 w 67"/>
                  <a:gd name="T115" fmla="*/ 11 h 125"/>
                  <a:gd name="T116" fmla="*/ 35 w 67"/>
                  <a:gd name="T117" fmla="*/ 8 h 125"/>
                  <a:gd name="T118" fmla="*/ 38 w 67"/>
                  <a:gd name="T119" fmla="*/ 6 h 125"/>
                  <a:gd name="T120" fmla="*/ 40 w 67"/>
                  <a:gd name="T121" fmla="*/ 5 h 125"/>
                  <a:gd name="T122" fmla="*/ 67 w 67"/>
                  <a:gd name="T123" fmla="*/ 1 h 125"/>
                  <a:gd name="T124" fmla="*/ 67 w 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125">
                    <a:moveTo>
                      <a:pt x="58" y="118"/>
                    </a:moveTo>
                    <a:cubicBezTo>
                      <a:pt x="58" y="118"/>
                      <a:pt x="58" y="118"/>
                      <a:pt x="58" y="118"/>
                    </a:cubicBezTo>
                    <a:cubicBezTo>
                      <a:pt x="57" y="118"/>
                      <a:pt x="57" y="118"/>
                      <a:pt x="57" y="118"/>
                    </a:cubicBezTo>
                    <a:cubicBezTo>
                      <a:pt x="57" y="118"/>
                      <a:pt x="57" y="118"/>
                      <a:pt x="57" y="118"/>
                    </a:cubicBezTo>
                    <a:cubicBezTo>
                      <a:pt x="57" y="118"/>
                      <a:pt x="57" y="118"/>
                      <a:pt x="57" y="118"/>
                    </a:cubicBezTo>
                    <a:cubicBezTo>
                      <a:pt x="58" y="118"/>
                      <a:pt x="58" y="118"/>
                      <a:pt x="58" y="118"/>
                    </a:cubicBezTo>
                    <a:cubicBezTo>
                      <a:pt x="58" y="118"/>
                      <a:pt x="58" y="118"/>
                      <a:pt x="58" y="118"/>
                    </a:cubicBezTo>
                    <a:moveTo>
                      <a:pt x="61" y="113"/>
                    </a:moveTo>
                    <a:cubicBezTo>
                      <a:pt x="61" y="113"/>
                      <a:pt x="61" y="113"/>
                      <a:pt x="61" y="113"/>
                    </a:cubicBezTo>
                    <a:cubicBezTo>
                      <a:pt x="61" y="113"/>
                      <a:pt x="61" y="113"/>
                      <a:pt x="61" y="113"/>
                    </a:cubicBezTo>
                    <a:cubicBezTo>
                      <a:pt x="61" y="113"/>
                      <a:pt x="61" y="113"/>
                      <a:pt x="61" y="113"/>
                    </a:cubicBezTo>
                    <a:cubicBezTo>
                      <a:pt x="61" y="113"/>
                      <a:pt x="61" y="113"/>
                      <a:pt x="61" y="113"/>
                    </a:cubicBezTo>
                    <a:cubicBezTo>
                      <a:pt x="61" y="113"/>
                      <a:pt x="61" y="113"/>
                      <a:pt x="61" y="113"/>
                    </a:cubicBezTo>
                    <a:cubicBezTo>
                      <a:pt x="61" y="113"/>
                      <a:pt x="61" y="113"/>
                      <a:pt x="61" y="113"/>
                    </a:cubicBezTo>
                    <a:cubicBezTo>
                      <a:pt x="61" y="113"/>
                      <a:pt x="61" y="113"/>
                      <a:pt x="61" y="113"/>
                    </a:cubicBezTo>
                    <a:cubicBezTo>
                      <a:pt x="61" y="113"/>
                      <a:pt x="61" y="113"/>
                      <a:pt x="61" y="113"/>
                    </a:cubicBezTo>
                    <a:moveTo>
                      <a:pt x="24" y="45"/>
                    </a:moveTo>
                    <a:cubicBezTo>
                      <a:pt x="25" y="45"/>
                      <a:pt x="25" y="45"/>
                      <a:pt x="25" y="46"/>
                    </a:cubicBezTo>
                    <a:cubicBezTo>
                      <a:pt x="25" y="46"/>
                      <a:pt x="25" y="46"/>
                      <a:pt x="25" y="47"/>
                    </a:cubicBezTo>
                    <a:cubicBezTo>
                      <a:pt x="25" y="47"/>
                      <a:pt x="25" y="48"/>
                      <a:pt x="26" y="48"/>
                    </a:cubicBezTo>
                    <a:cubicBezTo>
                      <a:pt x="26" y="48"/>
                      <a:pt x="26" y="49"/>
                      <a:pt x="26" y="49"/>
                    </a:cubicBezTo>
                    <a:cubicBezTo>
                      <a:pt x="26" y="50"/>
                      <a:pt x="26" y="50"/>
                      <a:pt x="26" y="50"/>
                    </a:cubicBezTo>
                    <a:cubicBezTo>
                      <a:pt x="25" y="49"/>
                      <a:pt x="25" y="49"/>
                      <a:pt x="25" y="49"/>
                    </a:cubicBezTo>
                    <a:cubicBezTo>
                      <a:pt x="25" y="50"/>
                      <a:pt x="26" y="50"/>
                      <a:pt x="26" y="50"/>
                    </a:cubicBezTo>
                    <a:cubicBezTo>
                      <a:pt x="27" y="50"/>
                      <a:pt x="27" y="50"/>
                      <a:pt x="28" y="50"/>
                    </a:cubicBezTo>
                    <a:cubicBezTo>
                      <a:pt x="28" y="50"/>
                      <a:pt x="28" y="51"/>
                      <a:pt x="29" y="51"/>
                    </a:cubicBezTo>
                    <a:cubicBezTo>
                      <a:pt x="29" y="51"/>
                      <a:pt x="30" y="51"/>
                      <a:pt x="30" y="51"/>
                    </a:cubicBezTo>
                    <a:cubicBezTo>
                      <a:pt x="30" y="51"/>
                      <a:pt x="30" y="51"/>
                      <a:pt x="30" y="52"/>
                    </a:cubicBezTo>
                    <a:cubicBezTo>
                      <a:pt x="31" y="52"/>
                      <a:pt x="31" y="52"/>
                      <a:pt x="31" y="52"/>
                    </a:cubicBezTo>
                    <a:cubicBezTo>
                      <a:pt x="31" y="52"/>
                      <a:pt x="31" y="52"/>
                      <a:pt x="31" y="52"/>
                    </a:cubicBezTo>
                    <a:cubicBezTo>
                      <a:pt x="31" y="52"/>
                      <a:pt x="31" y="52"/>
                      <a:pt x="32" y="52"/>
                    </a:cubicBezTo>
                    <a:cubicBezTo>
                      <a:pt x="32" y="52"/>
                      <a:pt x="33" y="53"/>
                      <a:pt x="33" y="53"/>
                    </a:cubicBezTo>
                    <a:cubicBezTo>
                      <a:pt x="33" y="53"/>
                      <a:pt x="34" y="54"/>
                      <a:pt x="34" y="54"/>
                    </a:cubicBezTo>
                    <a:cubicBezTo>
                      <a:pt x="34" y="55"/>
                      <a:pt x="34" y="55"/>
                      <a:pt x="34" y="55"/>
                    </a:cubicBezTo>
                    <a:cubicBezTo>
                      <a:pt x="34" y="56"/>
                      <a:pt x="34" y="56"/>
                      <a:pt x="34" y="57"/>
                    </a:cubicBezTo>
                    <a:cubicBezTo>
                      <a:pt x="34" y="57"/>
                      <a:pt x="34" y="57"/>
                      <a:pt x="34" y="57"/>
                    </a:cubicBezTo>
                    <a:cubicBezTo>
                      <a:pt x="34" y="57"/>
                      <a:pt x="34" y="57"/>
                      <a:pt x="34" y="57"/>
                    </a:cubicBezTo>
                    <a:cubicBezTo>
                      <a:pt x="34" y="57"/>
                      <a:pt x="34" y="58"/>
                      <a:pt x="34" y="58"/>
                    </a:cubicBezTo>
                    <a:cubicBezTo>
                      <a:pt x="34" y="58"/>
                      <a:pt x="34" y="58"/>
                      <a:pt x="34" y="58"/>
                    </a:cubicBezTo>
                    <a:cubicBezTo>
                      <a:pt x="34" y="58"/>
                      <a:pt x="34" y="58"/>
                      <a:pt x="34" y="58"/>
                    </a:cubicBezTo>
                    <a:cubicBezTo>
                      <a:pt x="34" y="58"/>
                      <a:pt x="34" y="59"/>
                      <a:pt x="34" y="59"/>
                    </a:cubicBezTo>
                    <a:cubicBezTo>
                      <a:pt x="34" y="59"/>
                      <a:pt x="34" y="59"/>
                      <a:pt x="34" y="60"/>
                    </a:cubicBezTo>
                    <a:cubicBezTo>
                      <a:pt x="34" y="60"/>
                      <a:pt x="34" y="60"/>
                      <a:pt x="34" y="60"/>
                    </a:cubicBezTo>
                    <a:cubicBezTo>
                      <a:pt x="34" y="60"/>
                      <a:pt x="34" y="61"/>
                      <a:pt x="34" y="61"/>
                    </a:cubicBezTo>
                    <a:cubicBezTo>
                      <a:pt x="34" y="61"/>
                      <a:pt x="34" y="61"/>
                      <a:pt x="34" y="61"/>
                    </a:cubicBezTo>
                    <a:cubicBezTo>
                      <a:pt x="34" y="61"/>
                      <a:pt x="34" y="61"/>
                      <a:pt x="34" y="61"/>
                    </a:cubicBezTo>
                    <a:cubicBezTo>
                      <a:pt x="34" y="61"/>
                      <a:pt x="34" y="61"/>
                      <a:pt x="34" y="60"/>
                    </a:cubicBezTo>
                    <a:cubicBezTo>
                      <a:pt x="34" y="60"/>
                      <a:pt x="34" y="60"/>
                      <a:pt x="34" y="60"/>
                    </a:cubicBezTo>
                    <a:cubicBezTo>
                      <a:pt x="33" y="60"/>
                      <a:pt x="33" y="60"/>
                      <a:pt x="33" y="60"/>
                    </a:cubicBezTo>
                    <a:cubicBezTo>
                      <a:pt x="33" y="60"/>
                      <a:pt x="33" y="60"/>
                      <a:pt x="33" y="60"/>
                    </a:cubicBezTo>
                    <a:cubicBezTo>
                      <a:pt x="33" y="60"/>
                      <a:pt x="33" y="60"/>
                      <a:pt x="32" y="60"/>
                    </a:cubicBezTo>
                    <a:cubicBezTo>
                      <a:pt x="32" y="60"/>
                      <a:pt x="32" y="60"/>
                      <a:pt x="32" y="60"/>
                    </a:cubicBezTo>
                    <a:cubicBezTo>
                      <a:pt x="32" y="60"/>
                      <a:pt x="32" y="60"/>
                      <a:pt x="31" y="60"/>
                    </a:cubicBezTo>
                    <a:cubicBezTo>
                      <a:pt x="31" y="60"/>
                      <a:pt x="31" y="60"/>
                      <a:pt x="30" y="61"/>
                    </a:cubicBezTo>
                    <a:cubicBezTo>
                      <a:pt x="30" y="61"/>
                      <a:pt x="30" y="61"/>
                      <a:pt x="29" y="62"/>
                    </a:cubicBezTo>
                    <a:cubicBezTo>
                      <a:pt x="29" y="63"/>
                      <a:pt x="29" y="63"/>
                      <a:pt x="28" y="64"/>
                    </a:cubicBezTo>
                    <a:cubicBezTo>
                      <a:pt x="28" y="65"/>
                      <a:pt x="28" y="66"/>
                      <a:pt x="27" y="67"/>
                    </a:cubicBezTo>
                    <a:cubicBezTo>
                      <a:pt x="26" y="68"/>
                      <a:pt x="26" y="69"/>
                      <a:pt x="25" y="69"/>
                    </a:cubicBezTo>
                    <a:cubicBezTo>
                      <a:pt x="24" y="70"/>
                      <a:pt x="23" y="71"/>
                      <a:pt x="23" y="71"/>
                    </a:cubicBezTo>
                    <a:cubicBezTo>
                      <a:pt x="22" y="72"/>
                      <a:pt x="21" y="72"/>
                      <a:pt x="20" y="72"/>
                    </a:cubicBezTo>
                    <a:cubicBezTo>
                      <a:pt x="20" y="72"/>
                      <a:pt x="20" y="72"/>
                      <a:pt x="19" y="72"/>
                    </a:cubicBezTo>
                    <a:cubicBezTo>
                      <a:pt x="19" y="72"/>
                      <a:pt x="19" y="73"/>
                      <a:pt x="18" y="73"/>
                    </a:cubicBezTo>
                    <a:cubicBezTo>
                      <a:pt x="18" y="73"/>
                      <a:pt x="18" y="73"/>
                      <a:pt x="18" y="73"/>
                    </a:cubicBezTo>
                    <a:cubicBezTo>
                      <a:pt x="18" y="74"/>
                      <a:pt x="17" y="74"/>
                      <a:pt x="17" y="74"/>
                    </a:cubicBezTo>
                    <a:cubicBezTo>
                      <a:pt x="17" y="74"/>
                      <a:pt x="17" y="75"/>
                      <a:pt x="17" y="75"/>
                    </a:cubicBezTo>
                    <a:cubicBezTo>
                      <a:pt x="17" y="75"/>
                      <a:pt x="17" y="75"/>
                      <a:pt x="16" y="75"/>
                    </a:cubicBezTo>
                    <a:cubicBezTo>
                      <a:pt x="16" y="75"/>
                      <a:pt x="16" y="75"/>
                      <a:pt x="16" y="76"/>
                    </a:cubicBezTo>
                    <a:cubicBezTo>
                      <a:pt x="16" y="76"/>
                      <a:pt x="16" y="76"/>
                      <a:pt x="15" y="76"/>
                    </a:cubicBezTo>
                    <a:cubicBezTo>
                      <a:pt x="15" y="76"/>
                      <a:pt x="14" y="76"/>
                      <a:pt x="13" y="77"/>
                    </a:cubicBezTo>
                    <a:cubicBezTo>
                      <a:pt x="13" y="77"/>
                      <a:pt x="12" y="77"/>
                      <a:pt x="12" y="78"/>
                    </a:cubicBezTo>
                    <a:cubicBezTo>
                      <a:pt x="11" y="78"/>
                      <a:pt x="11" y="79"/>
                      <a:pt x="11" y="79"/>
                    </a:cubicBezTo>
                    <a:cubicBezTo>
                      <a:pt x="11" y="80"/>
                      <a:pt x="11" y="80"/>
                      <a:pt x="11" y="81"/>
                    </a:cubicBezTo>
                    <a:cubicBezTo>
                      <a:pt x="11" y="81"/>
                      <a:pt x="11" y="81"/>
                      <a:pt x="11" y="81"/>
                    </a:cubicBezTo>
                    <a:cubicBezTo>
                      <a:pt x="11" y="81"/>
                      <a:pt x="11" y="81"/>
                      <a:pt x="10" y="81"/>
                    </a:cubicBezTo>
                    <a:cubicBezTo>
                      <a:pt x="10" y="81"/>
                      <a:pt x="10" y="82"/>
                      <a:pt x="10" y="82"/>
                    </a:cubicBezTo>
                    <a:cubicBezTo>
                      <a:pt x="10" y="82"/>
                      <a:pt x="10" y="82"/>
                      <a:pt x="10" y="82"/>
                    </a:cubicBezTo>
                    <a:cubicBezTo>
                      <a:pt x="10" y="82"/>
                      <a:pt x="10" y="82"/>
                      <a:pt x="9" y="83"/>
                    </a:cubicBezTo>
                    <a:cubicBezTo>
                      <a:pt x="9" y="83"/>
                      <a:pt x="8" y="83"/>
                      <a:pt x="8" y="83"/>
                    </a:cubicBezTo>
                    <a:cubicBezTo>
                      <a:pt x="7" y="83"/>
                      <a:pt x="7" y="83"/>
                      <a:pt x="6" y="83"/>
                    </a:cubicBezTo>
                    <a:cubicBezTo>
                      <a:pt x="6" y="83"/>
                      <a:pt x="6" y="83"/>
                      <a:pt x="5" y="83"/>
                    </a:cubicBezTo>
                    <a:cubicBezTo>
                      <a:pt x="5" y="83"/>
                      <a:pt x="5" y="83"/>
                      <a:pt x="4" y="83"/>
                    </a:cubicBezTo>
                    <a:cubicBezTo>
                      <a:pt x="4" y="83"/>
                      <a:pt x="4" y="84"/>
                      <a:pt x="4" y="84"/>
                    </a:cubicBezTo>
                    <a:cubicBezTo>
                      <a:pt x="3" y="84"/>
                      <a:pt x="3" y="85"/>
                      <a:pt x="3" y="85"/>
                    </a:cubicBezTo>
                    <a:cubicBezTo>
                      <a:pt x="3" y="85"/>
                      <a:pt x="3" y="86"/>
                      <a:pt x="3" y="86"/>
                    </a:cubicBezTo>
                    <a:cubicBezTo>
                      <a:pt x="3" y="86"/>
                      <a:pt x="3" y="86"/>
                      <a:pt x="2" y="87"/>
                    </a:cubicBezTo>
                    <a:cubicBezTo>
                      <a:pt x="2" y="87"/>
                      <a:pt x="2" y="87"/>
                      <a:pt x="2" y="87"/>
                    </a:cubicBezTo>
                    <a:cubicBezTo>
                      <a:pt x="2" y="87"/>
                      <a:pt x="2" y="88"/>
                      <a:pt x="2" y="88"/>
                    </a:cubicBezTo>
                    <a:cubicBezTo>
                      <a:pt x="2" y="88"/>
                      <a:pt x="2" y="88"/>
                      <a:pt x="1" y="88"/>
                    </a:cubicBezTo>
                    <a:cubicBezTo>
                      <a:pt x="1" y="88"/>
                      <a:pt x="1" y="88"/>
                      <a:pt x="1" y="89"/>
                    </a:cubicBezTo>
                    <a:cubicBezTo>
                      <a:pt x="1" y="89"/>
                      <a:pt x="1" y="89"/>
                      <a:pt x="0" y="89"/>
                    </a:cubicBezTo>
                    <a:cubicBezTo>
                      <a:pt x="0" y="89"/>
                      <a:pt x="0" y="89"/>
                      <a:pt x="0" y="89"/>
                    </a:cubicBezTo>
                    <a:cubicBezTo>
                      <a:pt x="0" y="90"/>
                      <a:pt x="0" y="90"/>
                      <a:pt x="0" y="90"/>
                    </a:cubicBezTo>
                    <a:cubicBezTo>
                      <a:pt x="0" y="90"/>
                      <a:pt x="0" y="90"/>
                      <a:pt x="0" y="91"/>
                    </a:cubicBezTo>
                    <a:cubicBezTo>
                      <a:pt x="0" y="91"/>
                      <a:pt x="0" y="91"/>
                      <a:pt x="0" y="92"/>
                    </a:cubicBezTo>
                    <a:cubicBezTo>
                      <a:pt x="0" y="92"/>
                      <a:pt x="1" y="92"/>
                      <a:pt x="1" y="93"/>
                    </a:cubicBezTo>
                    <a:cubicBezTo>
                      <a:pt x="1" y="93"/>
                      <a:pt x="1" y="93"/>
                      <a:pt x="2" y="94"/>
                    </a:cubicBezTo>
                    <a:cubicBezTo>
                      <a:pt x="2" y="94"/>
                      <a:pt x="2" y="94"/>
                      <a:pt x="2" y="94"/>
                    </a:cubicBezTo>
                    <a:cubicBezTo>
                      <a:pt x="2" y="95"/>
                      <a:pt x="2" y="95"/>
                      <a:pt x="2" y="95"/>
                    </a:cubicBezTo>
                    <a:cubicBezTo>
                      <a:pt x="2" y="96"/>
                      <a:pt x="2" y="96"/>
                      <a:pt x="2" y="96"/>
                    </a:cubicBezTo>
                    <a:cubicBezTo>
                      <a:pt x="2" y="96"/>
                      <a:pt x="2" y="97"/>
                      <a:pt x="2" y="97"/>
                    </a:cubicBezTo>
                    <a:cubicBezTo>
                      <a:pt x="2" y="97"/>
                      <a:pt x="2" y="97"/>
                      <a:pt x="2" y="97"/>
                    </a:cubicBezTo>
                    <a:cubicBezTo>
                      <a:pt x="2" y="98"/>
                      <a:pt x="2" y="98"/>
                      <a:pt x="2" y="98"/>
                    </a:cubicBezTo>
                    <a:cubicBezTo>
                      <a:pt x="2" y="98"/>
                      <a:pt x="2" y="98"/>
                      <a:pt x="2" y="99"/>
                    </a:cubicBezTo>
                    <a:cubicBezTo>
                      <a:pt x="2" y="99"/>
                      <a:pt x="2" y="99"/>
                      <a:pt x="2" y="99"/>
                    </a:cubicBezTo>
                    <a:cubicBezTo>
                      <a:pt x="2" y="99"/>
                      <a:pt x="2" y="99"/>
                      <a:pt x="2" y="99"/>
                    </a:cubicBezTo>
                    <a:cubicBezTo>
                      <a:pt x="2" y="99"/>
                      <a:pt x="2" y="100"/>
                      <a:pt x="3" y="100"/>
                    </a:cubicBezTo>
                    <a:cubicBezTo>
                      <a:pt x="3" y="100"/>
                      <a:pt x="3" y="100"/>
                      <a:pt x="3" y="100"/>
                    </a:cubicBezTo>
                    <a:cubicBezTo>
                      <a:pt x="3" y="100"/>
                      <a:pt x="3" y="100"/>
                      <a:pt x="3" y="100"/>
                    </a:cubicBezTo>
                    <a:cubicBezTo>
                      <a:pt x="3" y="101"/>
                      <a:pt x="3" y="101"/>
                      <a:pt x="4" y="102"/>
                    </a:cubicBezTo>
                    <a:cubicBezTo>
                      <a:pt x="4" y="102"/>
                      <a:pt x="4" y="103"/>
                      <a:pt x="4" y="104"/>
                    </a:cubicBezTo>
                    <a:cubicBezTo>
                      <a:pt x="4" y="104"/>
                      <a:pt x="4" y="105"/>
                      <a:pt x="4" y="106"/>
                    </a:cubicBezTo>
                    <a:cubicBezTo>
                      <a:pt x="4" y="106"/>
                      <a:pt x="4" y="107"/>
                      <a:pt x="4" y="108"/>
                    </a:cubicBezTo>
                    <a:cubicBezTo>
                      <a:pt x="3" y="110"/>
                      <a:pt x="2" y="111"/>
                      <a:pt x="2" y="112"/>
                    </a:cubicBezTo>
                    <a:cubicBezTo>
                      <a:pt x="1" y="114"/>
                      <a:pt x="1" y="114"/>
                      <a:pt x="1" y="115"/>
                    </a:cubicBezTo>
                    <a:cubicBezTo>
                      <a:pt x="1" y="116"/>
                      <a:pt x="1" y="116"/>
                      <a:pt x="1" y="116"/>
                    </a:cubicBezTo>
                    <a:cubicBezTo>
                      <a:pt x="1" y="117"/>
                      <a:pt x="1" y="117"/>
                      <a:pt x="1" y="117"/>
                    </a:cubicBezTo>
                    <a:cubicBezTo>
                      <a:pt x="1" y="117"/>
                      <a:pt x="1" y="117"/>
                      <a:pt x="1" y="117"/>
                    </a:cubicBezTo>
                    <a:cubicBezTo>
                      <a:pt x="1" y="117"/>
                      <a:pt x="1" y="117"/>
                      <a:pt x="1"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2" y="117"/>
                      <a:pt x="2" y="117"/>
                      <a:pt x="2" y="117"/>
                    </a:cubicBezTo>
                    <a:cubicBezTo>
                      <a:pt x="3" y="117"/>
                      <a:pt x="3" y="117"/>
                      <a:pt x="3" y="117"/>
                    </a:cubicBezTo>
                    <a:cubicBezTo>
                      <a:pt x="3" y="117"/>
                      <a:pt x="3" y="117"/>
                      <a:pt x="4" y="117"/>
                    </a:cubicBezTo>
                    <a:cubicBezTo>
                      <a:pt x="4" y="118"/>
                      <a:pt x="4" y="118"/>
                      <a:pt x="4" y="118"/>
                    </a:cubicBezTo>
                    <a:cubicBezTo>
                      <a:pt x="5" y="118"/>
                      <a:pt x="5" y="118"/>
                      <a:pt x="5" y="118"/>
                    </a:cubicBezTo>
                    <a:cubicBezTo>
                      <a:pt x="6" y="119"/>
                      <a:pt x="6" y="119"/>
                      <a:pt x="6" y="119"/>
                    </a:cubicBezTo>
                    <a:cubicBezTo>
                      <a:pt x="7" y="119"/>
                      <a:pt x="7" y="119"/>
                      <a:pt x="7" y="120"/>
                    </a:cubicBezTo>
                    <a:cubicBezTo>
                      <a:pt x="8" y="120"/>
                      <a:pt x="8" y="120"/>
                      <a:pt x="9" y="120"/>
                    </a:cubicBezTo>
                    <a:cubicBezTo>
                      <a:pt x="9" y="120"/>
                      <a:pt x="9" y="120"/>
                      <a:pt x="10" y="120"/>
                    </a:cubicBezTo>
                    <a:cubicBezTo>
                      <a:pt x="10" y="120"/>
                      <a:pt x="10" y="120"/>
                      <a:pt x="10" y="120"/>
                    </a:cubicBezTo>
                    <a:cubicBezTo>
                      <a:pt x="10" y="120"/>
                      <a:pt x="10" y="120"/>
                      <a:pt x="10" y="120"/>
                    </a:cubicBezTo>
                    <a:cubicBezTo>
                      <a:pt x="10" y="120"/>
                      <a:pt x="10" y="120"/>
                      <a:pt x="10" y="120"/>
                    </a:cubicBezTo>
                    <a:cubicBezTo>
                      <a:pt x="10" y="120"/>
                      <a:pt x="10" y="120"/>
                      <a:pt x="10" y="120"/>
                    </a:cubicBezTo>
                    <a:cubicBezTo>
                      <a:pt x="10" y="120"/>
                      <a:pt x="10" y="120"/>
                      <a:pt x="10" y="120"/>
                    </a:cubicBezTo>
                    <a:cubicBezTo>
                      <a:pt x="10" y="120"/>
                      <a:pt x="10" y="120"/>
                      <a:pt x="10" y="120"/>
                    </a:cubicBezTo>
                    <a:cubicBezTo>
                      <a:pt x="10" y="120"/>
                      <a:pt x="10" y="120"/>
                      <a:pt x="10" y="120"/>
                    </a:cubicBezTo>
                    <a:cubicBezTo>
                      <a:pt x="10" y="120"/>
                      <a:pt x="10" y="120"/>
                      <a:pt x="10" y="120"/>
                    </a:cubicBezTo>
                    <a:cubicBezTo>
                      <a:pt x="10" y="120"/>
                      <a:pt x="11" y="120"/>
                      <a:pt x="11" y="120"/>
                    </a:cubicBezTo>
                    <a:cubicBezTo>
                      <a:pt x="11" y="120"/>
                      <a:pt x="11" y="120"/>
                      <a:pt x="11" y="120"/>
                    </a:cubicBezTo>
                    <a:cubicBezTo>
                      <a:pt x="11" y="121"/>
                      <a:pt x="11" y="121"/>
                      <a:pt x="12" y="121"/>
                    </a:cubicBezTo>
                    <a:cubicBezTo>
                      <a:pt x="12" y="121"/>
                      <a:pt x="12" y="121"/>
                      <a:pt x="12" y="121"/>
                    </a:cubicBezTo>
                    <a:cubicBezTo>
                      <a:pt x="12" y="121"/>
                      <a:pt x="12" y="122"/>
                      <a:pt x="12" y="122"/>
                    </a:cubicBezTo>
                    <a:cubicBezTo>
                      <a:pt x="13" y="122"/>
                      <a:pt x="13" y="122"/>
                      <a:pt x="13" y="122"/>
                    </a:cubicBezTo>
                    <a:cubicBezTo>
                      <a:pt x="13" y="122"/>
                      <a:pt x="13" y="123"/>
                      <a:pt x="14" y="123"/>
                    </a:cubicBezTo>
                    <a:cubicBezTo>
                      <a:pt x="14" y="123"/>
                      <a:pt x="14" y="123"/>
                      <a:pt x="14" y="123"/>
                    </a:cubicBezTo>
                    <a:cubicBezTo>
                      <a:pt x="15" y="123"/>
                      <a:pt x="15" y="123"/>
                      <a:pt x="15" y="123"/>
                    </a:cubicBezTo>
                    <a:cubicBezTo>
                      <a:pt x="15" y="123"/>
                      <a:pt x="15" y="123"/>
                      <a:pt x="15" y="123"/>
                    </a:cubicBezTo>
                    <a:cubicBezTo>
                      <a:pt x="15" y="123"/>
                      <a:pt x="15" y="123"/>
                      <a:pt x="15" y="123"/>
                    </a:cubicBezTo>
                    <a:cubicBezTo>
                      <a:pt x="15" y="123"/>
                      <a:pt x="15" y="123"/>
                      <a:pt x="15" y="123"/>
                    </a:cubicBezTo>
                    <a:cubicBezTo>
                      <a:pt x="15" y="123"/>
                      <a:pt x="16" y="123"/>
                      <a:pt x="16" y="123"/>
                    </a:cubicBezTo>
                    <a:cubicBezTo>
                      <a:pt x="16" y="123"/>
                      <a:pt x="16" y="123"/>
                      <a:pt x="16" y="123"/>
                    </a:cubicBezTo>
                    <a:cubicBezTo>
                      <a:pt x="16" y="123"/>
                      <a:pt x="16" y="123"/>
                      <a:pt x="16" y="123"/>
                    </a:cubicBezTo>
                    <a:cubicBezTo>
                      <a:pt x="16" y="123"/>
                      <a:pt x="16" y="123"/>
                      <a:pt x="17" y="123"/>
                    </a:cubicBezTo>
                    <a:cubicBezTo>
                      <a:pt x="17" y="123"/>
                      <a:pt x="17" y="123"/>
                      <a:pt x="17" y="123"/>
                    </a:cubicBezTo>
                    <a:cubicBezTo>
                      <a:pt x="17" y="123"/>
                      <a:pt x="18" y="123"/>
                      <a:pt x="18" y="124"/>
                    </a:cubicBezTo>
                    <a:cubicBezTo>
                      <a:pt x="18" y="124"/>
                      <a:pt x="19" y="124"/>
                      <a:pt x="19" y="124"/>
                    </a:cubicBezTo>
                    <a:cubicBezTo>
                      <a:pt x="20" y="124"/>
                      <a:pt x="20" y="124"/>
                      <a:pt x="21" y="125"/>
                    </a:cubicBezTo>
                    <a:cubicBezTo>
                      <a:pt x="22" y="125"/>
                      <a:pt x="22" y="125"/>
                      <a:pt x="23" y="125"/>
                    </a:cubicBezTo>
                    <a:cubicBezTo>
                      <a:pt x="24" y="125"/>
                      <a:pt x="24" y="125"/>
                      <a:pt x="24" y="125"/>
                    </a:cubicBezTo>
                    <a:cubicBezTo>
                      <a:pt x="25" y="125"/>
                      <a:pt x="26" y="124"/>
                      <a:pt x="27" y="124"/>
                    </a:cubicBezTo>
                    <a:cubicBezTo>
                      <a:pt x="28" y="124"/>
                      <a:pt x="29" y="124"/>
                      <a:pt x="30" y="124"/>
                    </a:cubicBezTo>
                    <a:cubicBezTo>
                      <a:pt x="32" y="123"/>
                      <a:pt x="33" y="123"/>
                      <a:pt x="34" y="123"/>
                    </a:cubicBezTo>
                    <a:cubicBezTo>
                      <a:pt x="35" y="122"/>
                      <a:pt x="37" y="122"/>
                      <a:pt x="38" y="122"/>
                    </a:cubicBezTo>
                    <a:cubicBezTo>
                      <a:pt x="39" y="121"/>
                      <a:pt x="40" y="121"/>
                      <a:pt x="41" y="121"/>
                    </a:cubicBezTo>
                    <a:cubicBezTo>
                      <a:pt x="43" y="120"/>
                      <a:pt x="44" y="120"/>
                      <a:pt x="45" y="120"/>
                    </a:cubicBezTo>
                    <a:cubicBezTo>
                      <a:pt x="46" y="119"/>
                      <a:pt x="47" y="119"/>
                      <a:pt x="48" y="119"/>
                    </a:cubicBezTo>
                    <a:cubicBezTo>
                      <a:pt x="48" y="119"/>
                      <a:pt x="49" y="119"/>
                      <a:pt x="50" y="119"/>
                    </a:cubicBezTo>
                    <a:cubicBezTo>
                      <a:pt x="50" y="119"/>
                      <a:pt x="51" y="119"/>
                      <a:pt x="51" y="119"/>
                    </a:cubicBezTo>
                    <a:cubicBezTo>
                      <a:pt x="52" y="119"/>
                      <a:pt x="53" y="119"/>
                      <a:pt x="53" y="119"/>
                    </a:cubicBezTo>
                    <a:cubicBezTo>
                      <a:pt x="54" y="119"/>
                      <a:pt x="54" y="119"/>
                      <a:pt x="55" y="119"/>
                    </a:cubicBezTo>
                    <a:cubicBezTo>
                      <a:pt x="55" y="118"/>
                      <a:pt x="56" y="118"/>
                      <a:pt x="56" y="118"/>
                    </a:cubicBezTo>
                    <a:cubicBezTo>
                      <a:pt x="57" y="117"/>
                      <a:pt x="57" y="117"/>
                      <a:pt x="57" y="117"/>
                    </a:cubicBezTo>
                    <a:cubicBezTo>
                      <a:pt x="57" y="117"/>
                      <a:pt x="57" y="117"/>
                      <a:pt x="57" y="117"/>
                    </a:cubicBezTo>
                    <a:cubicBezTo>
                      <a:pt x="57" y="116"/>
                      <a:pt x="58" y="116"/>
                      <a:pt x="58" y="116"/>
                    </a:cubicBezTo>
                    <a:cubicBezTo>
                      <a:pt x="58" y="116"/>
                      <a:pt x="58" y="116"/>
                      <a:pt x="58" y="115"/>
                    </a:cubicBezTo>
                    <a:cubicBezTo>
                      <a:pt x="58" y="115"/>
                      <a:pt x="58" y="115"/>
                      <a:pt x="59" y="115"/>
                    </a:cubicBezTo>
                    <a:cubicBezTo>
                      <a:pt x="58" y="115"/>
                      <a:pt x="58" y="115"/>
                      <a:pt x="58" y="115"/>
                    </a:cubicBezTo>
                    <a:cubicBezTo>
                      <a:pt x="58" y="116"/>
                      <a:pt x="58" y="116"/>
                      <a:pt x="58" y="116"/>
                    </a:cubicBezTo>
                    <a:cubicBezTo>
                      <a:pt x="58" y="116"/>
                      <a:pt x="57" y="116"/>
                      <a:pt x="57" y="117"/>
                    </a:cubicBezTo>
                    <a:cubicBezTo>
                      <a:pt x="57" y="117"/>
                      <a:pt x="57" y="117"/>
                      <a:pt x="57" y="117"/>
                    </a:cubicBezTo>
                    <a:cubicBezTo>
                      <a:pt x="56" y="117"/>
                      <a:pt x="56" y="117"/>
                      <a:pt x="55" y="117"/>
                    </a:cubicBezTo>
                    <a:cubicBezTo>
                      <a:pt x="55" y="118"/>
                      <a:pt x="54" y="118"/>
                      <a:pt x="54" y="118"/>
                    </a:cubicBezTo>
                    <a:cubicBezTo>
                      <a:pt x="53" y="118"/>
                      <a:pt x="52" y="118"/>
                      <a:pt x="52" y="118"/>
                    </a:cubicBezTo>
                    <a:cubicBezTo>
                      <a:pt x="51" y="118"/>
                      <a:pt x="50" y="118"/>
                      <a:pt x="50" y="118"/>
                    </a:cubicBezTo>
                    <a:cubicBezTo>
                      <a:pt x="49" y="118"/>
                      <a:pt x="48" y="118"/>
                      <a:pt x="47" y="118"/>
                    </a:cubicBezTo>
                    <a:cubicBezTo>
                      <a:pt x="47" y="118"/>
                      <a:pt x="46" y="118"/>
                      <a:pt x="45" y="119"/>
                    </a:cubicBezTo>
                    <a:cubicBezTo>
                      <a:pt x="43" y="119"/>
                      <a:pt x="42" y="119"/>
                      <a:pt x="41" y="120"/>
                    </a:cubicBezTo>
                    <a:cubicBezTo>
                      <a:pt x="40" y="120"/>
                      <a:pt x="39" y="120"/>
                      <a:pt x="38" y="121"/>
                    </a:cubicBezTo>
                    <a:cubicBezTo>
                      <a:pt x="36" y="121"/>
                      <a:pt x="35" y="121"/>
                      <a:pt x="34" y="122"/>
                    </a:cubicBezTo>
                    <a:cubicBezTo>
                      <a:pt x="33" y="122"/>
                      <a:pt x="31" y="122"/>
                      <a:pt x="30" y="123"/>
                    </a:cubicBezTo>
                    <a:cubicBezTo>
                      <a:pt x="29" y="123"/>
                      <a:pt x="28" y="123"/>
                      <a:pt x="27" y="123"/>
                    </a:cubicBezTo>
                    <a:cubicBezTo>
                      <a:pt x="26" y="124"/>
                      <a:pt x="25" y="124"/>
                      <a:pt x="24" y="124"/>
                    </a:cubicBezTo>
                    <a:cubicBezTo>
                      <a:pt x="24" y="124"/>
                      <a:pt x="24" y="124"/>
                      <a:pt x="24" y="124"/>
                    </a:cubicBezTo>
                    <a:cubicBezTo>
                      <a:pt x="24" y="124"/>
                      <a:pt x="24" y="124"/>
                      <a:pt x="24" y="124"/>
                    </a:cubicBezTo>
                    <a:cubicBezTo>
                      <a:pt x="24" y="124"/>
                      <a:pt x="24" y="124"/>
                      <a:pt x="24" y="124"/>
                    </a:cubicBezTo>
                    <a:cubicBezTo>
                      <a:pt x="23" y="124"/>
                      <a:pt x="23" y="124"/>
                      <a:pt x="23" y="124"/>
                    </a:cubicBezTo>
                    <a:cubicBezTo>
                      <a:pt x="23" y="124"/>
                      <a:pt x="22" y="124"/>
                      <a:pt x="21" y="124"/>
                    </a:cubicBezTo>
                    <a:cubicBezTo>
                      <a:pt x="21" y="123"/>
                      <a:pt x="20" y="123"/>
                      <a:pt x="20" y="123"/>
                    </a:cubicBezTo>
                    <a:cubicBezTo>
                      <a:pt x="19" y="123"/>
                      <a:pt x="19" y="123"/>
                      <a:pt x="18" y="123"/>
                    </a:cubicBezTo>
                    <a:cubicBezTo>
                      <a:pt x="18" y="123"/>
                      <a:pt x="18" y="122"/>
                      <a:pt x="17" y="122"/>
                    </a:cubicBezTo>
                    <a:cubicBezTo>
                      <a:pt x="17" y="122"/>
                      <a:pt x="17" y="122"/>
                      <a:pt x="17" y="122"/>
                    </a:cubicBezTo>
                    <a:cubicBezTo>
                      <a:pt x="17" y="122"/>
                      <a:pt x="17" y="122"/>
                      <a:pt x="17" y="122"/>
                    </a:cubicBezTo>
                    <a:cubicBezTo>
                      <a:pt x="16" y="122"/>
                      <a:pt x="16" y="122"/>
                      <a:pt x="16" y="122"/>
                    </a:cubicBezTo>
                    <a:cubicBezTo>
                      <a:pt x="16" y="122"/>
                      <a:pt x="16" y="122"/>
                      <a:pt x="16" y="122"/>
                    </a:cubicBezTo>
                    <a:cubicBezTo>
                      <a:pt x="15" y="122"/>
                      <a:pt x="15" y="122"/>
                      <a:pt x="15" y="122"/>
                    </a:cubicBezTo>
                    <a:cubicBezTo>
                      <a:pt x="15" y="122"/>
                      <a:pt x="15" y="122"/>
                      <a:pt x="15" y="122"/>
                    </a:cubicBezTo>
                    <a:cubicBezTo>
                      <a:pt x="15" y="122"/>
                      <a:pt x="15" y="122"/>
                      <a:pt x="15" y="122"/>
                    </a:cubicBezTo>
                    <a:cubicBezTo>
                      <a:pt x="15" y="122"/>
                      <a:pt x="14" y="122"/>
                      <a:pt x="14" y="122"/>
                    </a:cubicBezTo>
                    <a:cubicBezTo>
                      <a:pt x="14" y="122"/>
                      <a:pt x="14" y="122"/>
                      <a:pt x="14" y="122"/>
                    </a:cubicBezTo>
                    <a:cubicBezTo>
                      <a:pt x="14" y="122"/>
                      <a:pt x="14" y="122"/>
                      <a:pt x="14" y="122"/>
                    </a:cubicBezTo>
                    <a:cubicBezTo>
                      <a:pt x="14" y="122"/>
                      <a:pt x="14" y="122"/>
                      <a:pt x="14" y="122"/>
                    </a:cubicBezTo>
                    <a:cubicBezTo>
                      <a:pt x="13" y="121"/>
                      <a:pt x="13" y="121"/>
                      <a:pt x="13" y="121"/>
                    </a:cubicBezTo>
                    <a:cubicBezTo>
                      <a:pt x="13" y="121"/>
                      <a:pt x="13" y="121"/>
                      <a:pt x="13" y="121"/>
                    </a:cubicBezTo>
                    <a:cubicBezTo>
                      <a:pt x="13" y="121"/>
                      <a:pt x="12" y="120"/>
                      <a:pt x="12" y="120"/>
                    </a:cubicBezTo>
                    <a:cubicBezTo>
                      <a:pt x="12" y="120"/>
                      <a:pt x="12" y="120"/>
                      <a:pt x="12" y="120"/>
                    </a:cubicBezTo>
                    <a:cubicBezTo>
                      <a:pt x="11" y="119"/>
                      <a:pt x="11" y="119"/>
                      <a:pt x="11" y="119"/>
                    </a:cubicBezTo>
                    <a:cubicBezTo>
                      <a:pt x="11" y="119"/>
                      <a:pt x="10" y="119"/>
                      <a:pt x="10" y="119"/>
                    </a:cubicBezTo>
                    <a:cubicBezTo>
                      <a:pt x="10" y="119"/>
                      <a:pt x="10" y="119"/>
                      <a:pt x="10" y="119"/>
                    </a:cubicBezTo>
                    <a:cubicBezTo>
                      <a:pt x="10" y="119"/>
                      <a:pt x="10" y="119"/>
                      <a:pt x="10" y="119"/>
                    </a:cubicBezTo>
                    <a:cubicBezTo>
                      <a:pt x="10" y="119"/>
                      <a:pt x="10" y="119"/>
                      <a:pt x="10" y="119"/>
                    </a:cubicBezTo>
                    <a:cubicBezTo>
                      <a:pt x="10" y="119"/>
                      <a:pt x="10" y="119"/>
                      <a:pt x="10" y="119"/>
                    </a:cubicBezTo>
                    <a:cubicBezTo>
                      <a:pt x="10" y="119"/>
                      <a:pt x="10" y="119"/>
                      <a:pt x="10" y="119"/>
                    </a:cubicBezTo>
                    <a:cubicBezTo>
                      <a:pt x="10" y="119"/>
                      <a:pt x="10" y="119"/>
                      <a:pt x="10" y="119"/>
                    </a:cubicBezTo>
                    <a:cubicBezTo>
                      <a:pt x="10" y="119"/>
                      <a:pt x="10" y="119"/>
                      <a:pt x="10" y="119"/>
                    </a:cubicBezTo>
                    <a:cubicBezTo>
                      <a:pt x="10" y="119"/>
                      <a:pt x="10" y="119"/>
                      <a:pt x="10" y="119"/>
                    </a:cubicBezTo>
                    <a:cubicBezTo>
                      <a:pt x="9" y="119"/>
                      <a:pt x="9" y="119"/>
                      <a:pt x="9" y="119"/>
                    </a:cubicBezTo>
                    <a:cubicBezTo>
                      <a:pt x="8" y="119"/>
                      <a:pt x="8" y="119"/>
                      <a:pt x="8" y="119"/>
                    </a:cubicBezTo>
                    <a:cubicBezTo>
                      <a:pt x="7" y="118"/>
                      <a:pt x="7" y="118"/>
                      <a:pt x="7" y="118"/>
                    </a:cubicBezTo>
                    <a:cubicBezTo>
                      <a:pt x="6" y="118"/>
                      <a:pt x="6" y="118"/>
                      <a:pt x="6" y="117"/>
                    </a:cubicBezTo>
                    <a:cubicBezTo>
                      <a:pt x="5" y="117"/>
                      <a:pt x="5" y="117"/>
                      <a:pt x="5" y="117"/>
                    </a:cubicBezTo>
                    <a:cubicBezTo>
                      <a:pt x="4" y="117"/>
                      <a:pt x="4" y="117"/>
                      <a:pt x="4" y="116"/>
                    </a:cubicBezTo>
                    <a:cubicBezTo>
                      <a:pt x="4" y="116"/>
                      <a:pt x="3" y="116"/>
                      <a:pt x="3" y="116"/>
                    </a:cubicBezTo>
                    <a:cubicBezTo>
                      <a:pt x="3" y="116"/>
                      <a:pt x="3" y="116"/>
                      <a:pt x="2" y="116"/>
                    </a:cubicBezTo>
                    <a:cubicBezTo>
                      <a:pt x="2" y="116"/>
                      <a:pt x="2" y="116"/>
                      <a:pt x="2" y="116"/>
                    </a:cubicBezTo>
                    <a:cubicBezTo>
                      <a:pt x="2" y="116"/>
                      <a:pt x="2" y="116"/>
                      <a:pt x="2" y="115"/>
                    </a:cubicBezTo>
                    <a:cubicBezTo>
                      <a:pt x="2" y="115"/>
                      <a:pt x="2" y="115"/>
                      <a:pt x="2" y="114"/>
                    </a:cubicBezTo>
                    <a:cubicBezTo>
                      <a:pt x="3" y="113"/>
                      <a:pt x="3" y="113"/>
                      <a:pt x="3" y="112"/>
                    </a:cubicBezTo>
                    <a:cubicBezTo>
                      <a:pt x="4" y="111"/>
                      <a:pt x="4" y="110"/>
                      <a:pt x="5" y="108"/>
                    </a:cubicBezTo>
                    <a:cubicBezTo>
                      <a:pt x="5" y="107"/>
                      <a:pt x="5" y="107"/>
                      <a:pt x="5" y="106"/>
                    </a:cubicBezTo>
                    <a:cubicBezTo>
                      <a:pt x="5" y="105"/>
                      <a:pt x="5" y="104"/>
                      <a:pt x="5" y="103"/>
                    </a:cubicBezTo>
                    <a:cubicBezTo>
                      <a:pt x="5" y="103"/>
                      <a:pt x="5" y="102"/>
                      <a:pt x="5" y="101"/>
                    </a:cubicBezTo>
                    <a:cubicBezTo>
                      <a:pt x="4" y="101"/>
                      <a:pt x="4" y="100"/>
                      <a:pt x="4" y="100"/>
                    </a:cubicBezTo>
                    <a:cubicBezTo>
                      <a:pt x="4" y="100"/>
                      <a:pt x="4" y="100"/>
                      <a:pt x="4" y="100"/>
                    </a:cubicBezTo>
                    <a:cubicBezTo>
                      <a:pt x="4" y="99"/>
                      <a:pt x="3" y="99"/>
                      <a:pt x="3" y="99"/>
                    </a:cubicBezTo>
                    <a:cubicBezTo>
                      <a:pt x="3" y="99"/>
                      <a:pt x="3" y="99"/>
                      <a:pt x="3" y="99"/>
                    </a:cubicBezTo>
                    <a:cubicBezTo>
                      <a:pt x="3" y="99"/>
                      <a:pt x="3" y="99"/>
                      <a:pt x="3" y="99"/>
                    </a:cubicBezTo>
                    <a:cubicBezTo>
                      <a:pt x="3" y="99"/>
                      <a:pt x="3" y="99"/>
                      <a:pt x="3" y="98"/>
                    </a:cubicBezTo>
                    <a:cubicBezTo>
                      <a:pt x="3" y="98"/>
                      <a:pt x="3" y="98"/>
                      <a:pt x="3" y="98"/>
                    </a:cubicBezTo>
                    <a:cubicBezTo>
                      <a:pt x="3" y="98"/>
                      <a:pt x="3" y="98"/>
                      <a:pt x="3" y="98"/>
                    </a:cubicBezTo>
                    <a:cubicBezTo>
                      <a:pt x="3" y="97"/>
                      <a:pt x="3" y="97"/>
                      <a:pt x="3" y="97"/>
                    </a:cubicBezTo>
                    <a:cubicBezTo>
                      <a:pt x="3" y="97"/>
                      <a:pt x="3" y="96"/>
                      <a:pt x="3" y="96"/>
                    </a:cubicBezTo>
                    <a:cubicBezTo>
                      <a:pt x="3" y="96"/>
                      <a:pt x="3" y="96"/>
                      <a:pt x="3" y="95"/>
                    </a:cubicBezTo>
                    <a:cubicBezTo>
                      <a:pt x="3" y="95"/>
                      <a:pt x="3" y="94"/>
                      <a:pt x="3" y="94"/>
                    </a:cubicBezTo>
                    <a:cubicBezTo>
                      <a:pt x="3" y="94"/>
                      <a:pt x="3" y="93"/>
                      <a:pt x="2" y="93"/>
                    </a:cubicBezTo>
                    <a:cubicBezTo>
                      <a:pt x="2" y="93"/>
                      <a:pt x="2" y="92"/>
                      <a:pt x="2" y="92"/>
                    </a:cubicBezTo>
                    <a:cubicBezTo>
                      <a:pt x="1" y="92"/>
                      <a:pt x="1" y="92"/>
                      <a:pt x="1" y="91"/>
                    </a:cubicBezTo>
                    <a:cubicBezTo>
                      <a:pt x="1" y="91"/>
                      <a:pt x="1" y="91"/>
                      <a:pt x="1" y="91"/>
                    </a:cubicBezTo>
                    <a:cubicBezTo>
                      <a:pt x="1" y="90"/>
                      <a:pt x="1" y="90"/>
                      <a:pt x="1" y="90"/>
                    </a:cubicBezTo>
                    <a:cubicBezTo>
                      <a:pt x="1" y="90"/>
                      <a:pt x="1" y="90"/>
                      <a:pt x="1" y="90"/>
                    </a:cubicBezTo>
                    <a:cubicBezTo>
                      <a:pt x="1" y="90"/>
                      <a:pt x="1" y="90"/>
                      <a:pt x="1" y="90"/>
                    </a:cubicBezTo>
                    <a:cubicBezTo>
                      <a:pt x="1" y="89"/>
                      <a:pt x="1" y="89"/>
                      <a:pt x="2" y="89"/>
                    </a:cubicBezTo>
                    <a:cubicBezTo>
                      <a:pt x="2" y="89"/>
                      <a:pt x="2" y="89"/>
                      <a:pt x="2" y="89"/>
                    </a:cubicBezTo>
                    <a:cubicBezTo>
                      <a:pt x="2" y="89"/>
                      <a:pt x="2" y="89"/>
                      <a:pt x="3" y="89"/>
                    </a:cubicBezTo>
                    <a:cubicBezTo>
                      <a:pt x="3" y="88"/>
                      <a:pt x="3" y="88"/>
                      <a:pt x="3" y="88"/>
                    </a:cubicBezTo>
                    <a:cubicBezTo>
                      <a:pt x="3" y="88"/>
                      <a:pt x="3" y="87"/>
                      <a:pt x="3" y="87"/>
                    </a:cubicBezTo>
                    <a:cubicBezTo>
                      <a:pt x="3" y="87"/>
                      <a:pt x="4" y="86"/>
                      <a:pt x="4" y="86"/>
                    </a:cubicBezTo>
                    <a:cubicBezTo>
                      <a:pt x="4" y="86"/>
                      <a:pt x="4" y="86"/>
                      <a:pt x="4" y="85"/>
                    </a:cubicBezTo>
                    <a:cubicBezTo>
                      <a:pt x="4" y="85"/>
                      <a:pt x="4" y="85"/>
                      <a:pt x="4" y="85"/>
                    </a:cubicBezTo>
                    <a:cubicBezTo>
                      <a:pt x="4" y="84"/>
                      <a:pt x="5" y="84"/>
                      <a:pt x="5" y="84"/>
                    </a:cubicBezTo>
                    <a:cubicBezTo>
                      <a:pt x="5" y="84"/>
                      <a:pt x="5" y="84"/>
                      <a:pt x="5" y="84"/>
                    </a:cubicBezTo>
                    <a:cubicBezTo>
                      <a:pt x="6" y="84"/>
                      <a:pt x="6" y="84"/>
                      <a:pt x="7" y="84"/>
                    </a:cubicBezTo>
                    <a:cubicBezTo>
                      <a:pt x="7" y="84"/>
                      <a:pt x="8" y="84"/>
                      <a:pt x="8" y="84"/>
                    </a:cubicBezTo>
                    <a:cubicBezTo>
                      <a:pt x="9" y="84"/>
                      <a:pt x="9" y="83"/>
                      <a:pt x="10" y="83"/>
                    </a:cubicBezTo>
                    <a:cubicBezTo>
                      <a:pt x="10" y="83"/>
                      <a:pt x="11" y="83"/>
                      <a:pt x="11" y="83"/>
                    </a:cubicBezTo>
                    <a:cubicBezTo>
                      <a:pt x="11" y="82"/>
                      <a:pt x="11" y="82"/>
                      <a:pt x="11" y="82"/>
                    </a:cubicBezTo>
                    <a:cubicBezTo>
                      <a:pt x="11" y="82"/>
                      <a:pt x="11" y="82"/>
                      <a:pt x="11" y="82"/>
                    </a:cubicBezTo>
                    <a:cubicBezTo>
                      <a:pt x="11" y="82"/>
                      <a:pt x="12" y="81"/>
                      <a:pt x="12" y="81"/>
                    </a:cubicBezTo>
                    <a:cubicBezTo>
                      <a:pt x="12" y="81"/>
                      <a:pt x="12" y="81"/>
                      <a:pt x="12" y="81"/>
                    </a:cubicBezTo>
                    <a:cubicBezTo>
                      <a:pt x="12" y="80"/>
                      <a:pt x="12" y="80"/>
                      <a:pt x="12" y="79"/>
                    </a:cubicBezTo>
                    <a:cubicBezTo>
                      <a:pt x="12" y="79"/>
                      <a:pt x="12" y="78"/>
                      <a:pt x="13" y="78"/>
                    </a:cubicBezTo>
                    <a:cubicBezTo>
                      <a:pt x="13" y="78"/>
                      <a:pt x="14" y="77"/>
                      <a:pt x="14" y="77"/>
                    </a:cubicBezTo>
                    <a:cubicBezTo>
                      <a:pt x="15" y="77"/>
                      <a:pt x="15" y="77"/>
                      <a:pt x="16" y="77"/>
                    </a:cubicBezTo>
                    <a:cubicBezTo>
                      <a:pt x="16" y="77"/>
                      <a:pt x="16" y="77"/>
                      <a:pt x="16" y="76"/>
                    </a:cubicBezTo>
                    <a:cubicBezTo>
                      <a:pt x="17" y="76"/>
                      <a:pt x="17" y="76"/>
                      <a:pt x="17" y="76"/>
                    </a:cubicBezTo>
                    <a:cubicBezTo>
                      <a:pt x="17" y="76"/>
                      <a:pt x="17" y="76"/>
                      <a:pt x="18" y="75"/>
                    </a:cubicBezTo>
                    <a:cubicBezTo>
                      <a:pt x="18" y="75"/>
                      <a:pt x="18" y="75"/>
                      <a:pt x="18" y="75"/>
                    </a:cubicBezTo>
                    <a:cubicBezTo>
                      <a:pt x="18" y="75"/>
                      <a:pt x="18" y="74"/>
                      <a:pt x="18" y="74"/>
                    </a:cubicBezTo>
                    <a:cubicBezTo>
                      <a:pt x="19" y="74"/>
                      <a:pt x="19" y="74"/>
                      <a:pt x="19" y="74"/>
                    </a:cubicBezTo>
                    <a:cubicBezTo>
                      <a:pt x="19" y="73"/>
                      <a:pt x="19" y="73"/>
                      <a:pt x="20" y="73"/>
                    </a:cubicBezTo>
                    <a:cubicBezTo>
                      <a:pt x="20" y="73"/>
                      <a:pt x="20" y="73"/>
                      <a:pt x="20" y="73"/>
                    </a:cubicBezTo>
                    <a:cubicBezTo>
                      <a:pt x="21" y="73"/>
                      <a:pt x="22" y="73"/>
                      <a:pt x="23" y="72"/>
                    </a:cubicBezTo>
                    <a:cubicBezTo>
                      <a:pt x="24" y="72"/>
                      <a:pt x="25" y="71"/>
                      <a:pt x="26" y="70"/>
                    </a:cubicBezTo>
                    <a:cubicBezTo>
                      <a:pt x="27" y="69"/>
                      <a:pt x="27" y="68"/>
                      <a:pt x="28" y="67"/>
                    </a:cubicBezTo>
                    <a:cubicBezTo>
                      <a:pt x="29" y="66"/>
                      <a:pt x="29" y="65"/>
                      <a:pt x="29" y="64"/>
                    </a:cubicBezTo>
                    <a:cubicBezTo>
                      <a:pt x="29" y="64"/>
                      <a:pt x="30" y="63"/>
                      <a:pt x="30" y="63"/>
                    </a:cubicBezTo>
                    <a:cubicBezTo>
                      <a:pt x="30" y="62"/>
                      <a:pt x="30" y="62"/>
                      <a:pt x="30" y="62"/>
                    </a:cubicBezTo>
                    <a:cubicBezTo>
                      <a:pt x="31" y="61"/>
                      <a:pt x="31" y="61"/>
                      <a:pt x="31" y="61"/>
                    </a:cubicBezTo>
                    <a:cubicBezTo>
                      <a:pt x="32" y="61"/>
                      <a:pt x="32" y="61"/>
                      <a:pt x="32" y="61"/>
                    </a:cubicBezTo>
                    <a:cubicBezTo>
                      <a:pt x="32" y="61"/>
                      <a:pt x="32" y="61"/>
                      <a:pt x="32" y="61"/>
                    </a:cubicBezTo>
                    <a:cubicBezTo>
                      <a:pt x="32" y="61"/>
                      <a:pt x="32" y="61"/>
                      <a:pt x="33" y="61"/>
                    </a:cubicBezTo>
                    <a:cubicBezTo>
                      <a:pt x="33" y="61"/>
                      <a:pt x="33" y="61"/>
                      <a:pt x="33" y="61"/>
                    </a:cubicBezTo>
                    <a:cubicBezTo>
                      <a:pt x="33" y="61"/>
                      <a:pt x="33" y="61"/>
                      <a:pt x="33" y="61"/>
                    </a:cubicBezTo>
                    <a:cubicBezTo>
                      <a:pt x="33" y="61"/>
                      <a:pt x="33" y="61"/>
                      <a:pt x="33" y="61"/>
                    </a:cubicBezTo>
                    <a:cubicBezTo>
                      <a:pt x="34" y="61"/>
                      <a:pt x="34" y="61"/>
                      <a:pt x="34" y="61"/>
                    </a:cubicBezTo>
                    <a:cubicBezTo>
                      <a:pt x="34" y="62"/>
                      <a:pt x="34" y="62"/>
                      <a:pt x="34" y="62"/>
                    </a:cubicBezTo>
                    <a:cubicBezTo>
                      <a:pt x="34" y="62"/>
                      <a:pt x="34" y="62"/>
                      <a:pt x="34" y="62"/>
                    </a:cubicBezTo>
                    <a:cubicBezTo>
                      <a:pt x="34" y="62"/>
                      <a:pt x="34" y="62"/>
                      <a:pt x="34" y="62"/>
                    </a:cubicBezTo>
                    <a:cubicBezTo>
                      <a:pt x="35" y="62"/>
                      <a:pt x="35" y="62"/>
                      <a:pt x="35" y="62"/>
                    </a:cubicBezTo>
                    <a:cubicBezTo>
                      <a:pt x="35" y="61"/>
                      <a:pt x="35" y="61"/>
                      <a:pt x="35" y="61"/>
                    </a:cubicBezTo>
                    <a:cubicBezTo>
                      <a:pt x="35" y="61"/>
                      <a:pt x="35" y="61"/>
                      <a:pt x="35" y="61"/>
                    </a:cubicBezTo>
                    <a:cubicBezTo>
                      <a:pt x="35" y="61"/>
                      <a:pt x="35" y="61"/>
                      <a:pt x="35" y="61"/>
                    </a:cubicBezTo>
                    <a:cubicBezTo>
                      <a:pt x="35" y="61"/>
                      <a:pt x="35" y="60"/>
                      <a:pt x="35" y="60"/>
                    </a:cubicBezTo>
                    <a:cubicBezTo>
                      <a:pt x="35" y="60"/>
                      <a:pt x="35" y="60"/>
                      <a:pt x="35" y="59"/>
                    </a:cubicBezTo>
                    <a:cubicBezTo>
                      <a:pt x="35" y="59"/>
                      <a:pt x="35" y="59"/>
                      <a:pt x="35" y="58"/>
                    </a:cubicBezTo>
                    <a:cubicBezTo>
                      <a:pt x="35" y="58"/>
                      <a:pt x="35" y="58"/>
                      <a:pt x="35" y="58"/>
                    </a:cubicBezTo>
                    <a:cubicBezTo>
                      <a:pt x="35" y="57"/>
                      <a:pt x="35" y="57"/>
                      <a:pt x="35" y="57"/>
                    </a:cubicBezTo>
                    <a:cubicBezTo>
                      <a:pt x="35" y="56"/>
                      <a:pt x="35" y="56"/>
                      <a:pt x="35" y="55"/>
                    </a:cubicBezTo>
                    <a:cubicBezTo>
                      <a:pt x="35" y="55"/>
                      <a:pt x="35" y="54"/>
                      <a:pt x="35" y="54"/>
                    </a:cubicBezTo>
                    <a:cubicBezTo>
                      <a:pt x="35" y="53"/>
                      <a:pt x="34" y="53"/>
                      <a:pt x="34" y="52"/>
                    </a:cubicBezTo>
                    <a:cubicBezTo>
                      <a:pt x="33" y="52"/>
                      <a:pt x="33" y="52"/>
                      <a:pt x="32" y="51"/>
                    </a:cubicBezTo>
                    <a:cubicBezTo>
                      <a:pt x="32" y="51"/>
                      <a:pt x="32" y="51"/>
                      <a:pt x="32" y="51"/>
                    </a:cubicBezTo>
                    <a:cubicBezTo>
                      <a:pt x="32" y="51"/>
                      <a:pt x="31" y="51"/>
                      <a:pt x="31" y="51"/>
                    </a:cubicBezTo>
                    <a:cubicBezTo>
                      <a:pt x="31" y="51"/>
                      <a:pt x="31" y="51"/>
                      <a:pt x="31" y="51"/>
                    </a:cubicBezTo>
                    <a:cubicBezTo>
                      <a:pt x="31" y="51"/>
                      <a:pt x="31" y="51"/>
                      <a:pt x="30" y="50"/>
                    </a:cubicBezTo>
                    <a:cubicBezTo>
                      <a:pt x="30" y="50"/>
                      <a:pt x="30" y="50"/>
                      <a:pt x="29" y="50"/>
                    </a:cubicBezTo>
                    <a:cubicBezTo>
                      <a:pt x="29" y="50"/>
                      <a:pt x="28" y="50"/>
                      <a:pt x="28" y="49"/>
                    </a:cubicBezTo>
                    <a:cubicBezTo>
                      <a:pt x="28" y="49"/>
                      <a:pt x="27" y="49"/>
                      <a:pt x="27" y="49"/>
                    </a:cubicBezTo>
                    <a:cubicBezTo>
                      <a:pt x="26" y="49"/>
                      <a:pt x="26" y="49"/>
                      <a:pt x="26" y="49"/>
                    </a:cubicBezTo>
                    <a:cubicBezTo>
                      <a:pt x="26" y="48"/>
                      <a:pt x="26" y="48"/>
                      <a:pt x="25" y="48"/>
                    </a:cubicBezTo>
                    <a:cubicBezTo>
                      <a:pt x="25" y="47"/>
                      <a:pt x="25" y="47"/>
                      <a:pt x="25" y="47"/>
                    </a:cubicBezTo>
                    <a:cubicBezTo>
                      <a:pt x="25" y="46"/>
                      <a:pt x="25" y="46"/>
                      <a:pt x="25" y="46"/>
                    </a:cubicBezTo>
                    <a:cubicBezTo>
                      <a:pt x="25" y="45"/>
                      <a:pt x="25" y="45"/>
                      <a:pt x="24" y="45"/>
                    </a:cubicBezTo>
                    <a:moveTo>
                      <a:pt x="24" y="8"/>
                    </a:moveTo>
                    <a:cubicBezTo>
                      <a:pt x="24" y="8"/>
                      <a:pt x="24" y="8"/>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moveTo>
                      <a:pt x="24" y="8"/>
                    </a:move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moveTo>
                      <a:pt x="4" y="8"/>
                    </a:moveTo>
                    <a:cubicBezTo>
                      <a:pt x="4" y="9"/>
                      <a:pt x="5" y="9"/>
                      <a:pt x="5" y="9"/>
                    </a:cubicBezTo>
                    <a:cubicBezTo>
                      <a:pt x="5" y="9"/>
                      <a:pt x="6" y="10"/>
                      <a:pt x="6" y="10"/>
                    </a:cubicBezTo>
                    <a:cubicBezTo>
                      <a:pt x="7" y="10"/>
                      <a:pt x="7" y="11"/>
                      <a:pt x="7" y="11"/>
                    </a:cubicBezTo>
                    <a:cubicBezTo>
                      <a:pt x="8" y="11"/>
                      <a:pt x="8" y="11"/>
                      <a:pt x="9" y="11"/>
                    </a:cubicBezTo>
                    <a:cubicBezTo>
                      <a:pt x="8" y="11"/>
                      <a:pt x="8" y="11"/>
                      <a:pt x="7" y="11"/>
                    </a:cubicBezTo>
                    <a:cubicBezTo>
                      <a:pt x="7" y="10"/>
                      <a:pt x="7" y="10"/>
                      <a:pt x="6" y="10"/>
                    </a:cubicBezTo>
                    <a:cubicBezTo>
                      <a:pt x="6" y="10"/>
                      <a:pt x="5" y="9"/>
                      <a:pt x="5" y="9"/>
                    </a:cubicBezTo>
                    <a:cubicBezTo>
                      <a:pt x="5" y="9"/>
                      <a:pt x="4" y="9"/>
                      <a:pt x="4" y="8"/>
                    </a:cubicBezTo>
                    <a:moveTo>
                      <a:pt x="24" y="8"/>
                    </a:move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moveTo>
                      <a:pt x="66" y="4"/>
                    </a:move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moveTo>
                      <a:pt x="40" y="3"/>
                    </a:moveTo>
                    <a:cubicBezTo>
                      <a:pt x="40" y="4"/>
                      <a:pt x="40" y="4"/>
                      <a:pt x="40" y="4"/>
                    </a:cubicBezTo>
                    <a:cubicBezTo>
                      <a:pt x="40" y="4"/>
                      <a:pt x="40" y="4"/>
                      <a:pt x="40" y="4"/>
                    </a:cubicBezTo>
                    <a:cubicBezTo>
                      <a:pt x="40" y="5"/>
                      <a:pt x="40" y="5"/>
                      <a:pt x="40" y="5"/>
                    </a:cubicBezTo>
                    <a:cubicBezTo>
                      <a:pt x="40" y="5"/>
                      <a:pt x="40" y="5"/>
                      <a:pt x="40" y="5"/>
                    </a:cubicBezTo>
                    <a:cubicBezTo>
                      <a:pt x="40" y="5"/>
                      <a:pt x="40" y="5"/>
                      <a:pt x="40" y="5"/>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6"/>
                      <a:pt x="37" y="6"/>
                      <a:pt x="37" y="6"/>
                    </a:cubicBezTo>
                    <a:cubicBezTo>
                      <a:pt x="36" y="6"/>
                      <a:pt x="36" y="6"/>
                      <a:pt x="36" y="6"/>
                    </a:cubicBezTo>
                    <a:cubicBezTo>
                      <a:pt x="36" y="6"/>
                      <a:pt x="36" y="6"/>
                      <a:pt x="36" y="6"/>
                    </a:cubicBezTo>
                    <a:cubicBezTo>
                      <a:pt x="36" y="6"/>
                      <a:pt x="36" y="6"/>
                      <a:pt x="36" y="6"/>
                    </a:cubicBezTo>
                    <a:cubicBezTo>
                      <a:pt x="36" y="6"/>
                      <a:pt x="36" y="7"/>
                      <a:pt x="36" y="7"/>
                    </a:cubicBezTo>
                    <a:cubicBezTo>
                      <a:pt x="36" y="7"/>
                      <a:pt x="36" y="7"/>
                      <a:pt x="36" y="7"/>
                    </a:cubicBezTo>
                    <a:cubicBezTo>
                      <a:pt x="36" y="8"/>
                      <a:pt x="36" y="8"/>
                      <a:pt x="35" y="8"/>
                    </a:cubicBezTo>
                    <a:cubicBezTo>
                      <a:pt x="35" y="9"/>
                      <a:pt x="35" y="9"/>
                      <a:pt x="35" y="9"/>
                    </a:cubicBezTo>
                    <a:cubicBezTo>
                      <a:pt x="35" y="10"/>
                      <a:pt x="35" y="10"/>
                      <a:pt x="34" y="10"/>
                    </a:cubicBezTo>
                    <a:cubicBezTo>
                      <a:pt x="34" y="10"/>
                      <a:pt x="34" y="11"/>
                      <a:pt x="34" y="11"/>
                    </a:cubicBezTo>
                    <a:cubicBezTo>
                      <a:pt x="34" y="11"/>
                      <a:pt x="34" y="11"/>
                      <a:pt x="34" y="11"/>
                    </a:cubicBezTo>
                    <a:cubicBezTo>
                      <a:pt x="33" y="11"/>
                      <a:pt x="33" y="11"/>
                      <a:pt x="33" y="11"/>
                    </a:cubicBezTo>
                    <a:cubicBezTo>
                      <a:pt x="33" y="11"/>
                      <a:pt x="33" y="11"/>
                      <a:pt x="33" y="11"/>
                    </a:cubicBezTo>
                    <a:cubicBezTo>
                      <a:pt x="33" y="11"/>
                      <a:pt x="32" y="11"/>
                      <a:pt x="32" y="11"/>
                    </a:cubicBezTo>
                    <a:cubicBezTo>
                      <a:pt x="32" y="11"/>
                      <a:pt x="32" y="11"/>
                      <a:pt x="32" y="11"/>
                    </a:cubicBezTo>
                    <a:cubicBezTo>
                      <a:pt x="32" y="11"/>
                      <a:pt x="32" y="11"/>
                      <a:pt x="31" y="11"/>
                    </a:cubicBezTo>
                    <a:cubicBezTo>
                      <a:pt x="31" y="11"/>
                      <a:pt x="31" y="10"/>
                      <a:pt x="31" y="10"/>
                    </a:cubicBezTo>
                    <a:cubicBezTo>
                      <a:pt x="31" y="10"/>
                      <a:pt x="31" y="10"/>
                      <a:pt x="31" y="10"/>
                    </a:cubicBezTo>
                    <a:cubicBezTo>
                      <a:pt x="31" y="10"/>
                      <a:pt x="31" y="10"/>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7" y="9"/>
                      <a:pt x="27" y="9"/>
                    </a:cubicBezTo>
                    <a:cubicBezTo>
                      <a:pt x="27" y="9"/>
                      <a:pt x="27" y="9"/>
                      <a:pt x="27" y="9"/>
                    </a:cubicBezTo>
                    <a:cubicBezTo>
                      <a:pt x="26" y="9"/>
                      <a:pt x="26" y="9"/>
                      <a:pt x="26" y="9"/>
                    </a:cubicBezTo>
                    <a:cubicBezTo>
                      <a:pt x="26" y="9"/>
                      <a:pt x="26" y="9"/>
                      <a:pt x="25" y="9"/>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9"/>
                    </a:cubicBezTo>
                    <a:cubicBezTo>
                      <a:pt x="26" y="9"/>
                      <a:pt x="26" y="9"/>
                      <a:pt x="26" y="9"/>
                    </a:cubicBezTo>
                    <a:cubicBezTo>
                      <a:pt x="26" y="9"/>
                      <a:pt x="26" y="9"/>
                      <a:pt x="27" y="9"/>
                    </a:cubicBezTo>
                    <a:cubicBezTo>
                      <a:pt x="27" y="9"/>
                      <a:pt x="27" y="9"/>
                      <a:pt x="27" y="9"/>
                    </a:cubicBezTo>
                    <a:cubicBezTo>
                      <a:pt x="27" y="9"/>
                      <a:pt x="28" y="9"/>
                      <a:pt x="28" y="9"/>
                    </a:cubicBezTo>
                    <a:cubicBezTo>
                      <a:pt x="28" y="9"/>
                      <a:pt x="28" y="9"/>
                      <a:pt x="29" y="9"/>
                    </a:cubicBezTo>
                    <a:cubicBezTo>
                      <a:pt x="29" y="9"/>
                      <a:pt x="29" y="9"/>
                      <a:pt x="29" y="9"/>
                    </a:cubicBezTo>
                    <a:cubicBezTo>
                      <a:pt x="29" y="9"/>
                      <a:pt x="29" y="9"/>
                      <a:pt x="29" y="9"/>
                    </a:cubicBezTo>
                    <a:cubicBezTo>
                      <a:pt x="29" y="9"/>
                      <a:pt x="29" y="9"/>
                      <a:pt x="29" y="9"/>
                    </a:cubicBezTo>
                    <a:cubicBezTo>
                      <a:pt x="29" y="9"/>
                      <a:pt x="29"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1" y="10"/>
                      <a:pt x="31" y="10"/>
                      <a:pt x="31" y="10"/>
                    </a:cubicBezTo>
                    <a:cubicBezTo>
                      <a:pt x="31" y="10"/>
                      <a:pt x="31" y="10"/>
                      <a:pt x="31" y="10"/>
                    </a:cubicBezTo>
                    <a:cubicBezTo>
                      <a:pt x="31" y="10"/>
                      <a:pt x="31" y="11"/>
                      <a:pt x="31" y="11"/>
                    </a:cubicBezTo>
                    <a:cubicBezTo>
                      <a:pt x="32" y="11"/>
                      <a:pt x="32" y="11"/>
                      <a:pt x="32" y="11"/>
                    </a:cubicBezTo>
                    <a:cubicBezTo>
                      <a:pt x="32" y="11"/>
                      <a:pt x="32" y="11"/>
                      <a:pt x="32" y="11"/>
                    </a:cubicBezTo>
                    <a:cubicBezTo>
                      <a:pt x="32" y="11"/>
                      <a:pt x="33" y="11"/>
                      <a:pt x="33" y="11"/>
                    </a:cubicBezTo>
                    <a:cubicBezTo>
                      <a:pt x="33" y="11"/>
                      <a:pt x="33" y="11"/>
                      <a:pt x="33" y="11"/>
                    </a:cubicBezTo>
                    <a:cubicBezTo>
                      <a:pt x="33" y="11"/>
                      <a:pt x="33" y="11"/>
                      <a:pt x="34" y="11"/>
                    </a:cubicBezTo>
                    <a:cubicBezTo>
                      <a:pt x="34" y="11"/>
                      <a:pt x="34" y="11"/>
                      <a:pt x="34" y="11"/>
                    </a:cubicBezTo>
                    <a:cubicBezTo>
                      <a:pt x="34" y="11"/>
                      <a:pt x="34" y="10"/>
                      <a:pt x="34" y="10"/>
                    </a:cubicBezTo>
                    <a:cubicBezTo>
                      <a:pt x="35" y="10"/>
                      <a:pt x="35" y="10"/>
                      <a:pt x="35" y="9"/>
                    </a:cubicBezTo>
                    <a:cubicBezTo>
                      <a:pt x="35" y="9"/>
                      <a:pt x="35" y="9"/>
                      <a:pt x="35" y="8"/>
                    </a:cubicBezTo>
                    <a:cubicBezTo>
                      <a:pt x="36" y="8"/>
                      <a:pt x="36" y="8"/>
                      <a:pt x="36" y="7"/>
                    </a:cubicBezTo>
                    <a:cubicBezTo>
                      <a:pt x="36" y="7"/>
                      <a:pt x="36" y="7"/>
                      <a:pt x="36" y="7"/>
                    </a:cubicBezTo>
                    <a:cubicBezTo>
                      <a:pt x="36" y="7"/>
                      <a:pt x="36" y="6"/>
                      <a:pt x="36" y="6"/>
                    </a:cubicBezTo>
                    <a:cubicBezTo>
                      <a:pt x="36" y="6"/>
                      <a:pt x="36" y="6"/>
                      <a:pt x="36" y="6"/>
                    </a:cubicBezTo>
                    <a:cubicBezTo>
                      <a:pt x="36" y="6"/>
                      <a:pt x="36" y="6"/>
                      <a:pt x="36" y="6"/>
                    </a:cubicBezTo>
                    <a:cubicBezTo>
                      <a:pt x="36" y="6"/>
                      <a:pt x="36" y="6"/>
                      <a:pt x="37"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9" y="6"/>
                    </a:cubicBezTo>
                    <a:cubicBezTo>
                      <a:pt x="39" y="6"/>
                      <a:pt x="39" y="6"/>
                      <a:pt x="39" y="6"/>
                    </a:cubicBezTo>
                    <a:cubicBezTo>
                      <a:pt x="39" y="6"/>
                      <a:pt x="39" y="6"/>
                      <a:pt x="40" y="5"/>
                    </a:cubicBezTo>
                    <a:cubicBezTo>
                      <a:pt x="40" y="5"/>
                      <a:pt x="40" y="5"/>
                      <a:pt x="40" y="5"/>
                    </a:cubicBezTo>
                    <a:cubicBezTo>
                      <a:pt x="40" y="5"/>
                      <a:pt x="40" y="5"/>
                      <a:pt x="40" y="5"/>
                    </a:cubicBezTo>
                    <a:cubicBezTo>
                      <a:pt x="40" y="5"/>
                      <a:pt x="40" y="5"/>
                      <a:pt x="40" y="4"/>
                    </a:cubicBezTo>
                    <a:cubicBezTo>
                      <a:pt x="40" y="4"/>
                      <a:pt x="40" y="4"/>
                      <a:pt x="40" y="4"/>
                    </a:cubicBezTo>
                    <a:cubicBezTo>
                      <a:pt x="40" y="4"/>
                      <a:pt x="40" y="4"/>
                      <a:pt x="40" y="3"/>
                    </a:cubicBezTo>
                    <a:moveTo>
                      <a:pt x="67" y="0"/>
                    </a:moveTo>
                    <a:cubicBezTo>
                      <a:pt x="67" y="0"/>
                      <a:pt x="67" y="0"/>
                      <a:pt x="67" y="0"/>
                    </a:cubicBezTo>
                    <a:cubicBezTo>
                      <a:pt x="67" y="0"/>
                      <a:pt x="67" y="0"/>
                      <a:pt x="67" y="0"/>
                    </a:cubicBezTo>
                    <a:cubicBezTo>
                      <a:pt x="67" y="1"/>
                      <a:pt x="67" y="1"/>
                      <a:pt x="67" y="1"/>
                    </a:cubicBezTo>
                    <a:cubicBezTo>
                      <a:pt x="67" y="1"/>
                      <a:pt x="67" y="1"/>
                      <a:pt x="67" y="1"/>
                    </a:cubicBezTo>
                    <a:cubicBezTo>
                      <a:pt x="67" y="1"/>
                      <a:pt x="67" y="1"/>
                      <a:pt x="67" y="1"/>
                    </a:cubicBezTo>
                    <a:cubicBezTo>
                      <a:pt x="67" y="1"/>
                      <a:pt x="67" y="1"/>
                      <a:pt x="67" y="1"/>
                    </a:cubicBezTo>
                    <a:cubicBezTo>
                      <a:pt x="67" y="1"/>
                      <a:pt x="67" y="1"/>
                      <a:pt x="67" y="1"/>
                    </a:cubicBezTo>
                    <a:cubicBezTo>
                      <a:pt x="67" y="1"/>
                      <a:pt x="67" y="1"/>
                      <a:pt x="67" y="1"/>
                    </a:cubicBezTo>
                    <a:cubicBezTo>
                      <a:pt x="67" y="1"/>
                      <a:pt x="67" y="1"/>
                      <a:pt x="67" y="1"/>
                    </a:cubicBezTo>
                    <a:cubicBezTo>
                      <a:pt x="67" y="1"/>
                      <a:pt x="67" y="1"/>
                      <a:pt x="67" y="0"/>
                    </a:cubicBezTo>
                    <a:cubicBezTo>
                      <a:pt x="67" y="0"/>
                      <a:pt x="67" y="0"/>
                      <a:pt x="67" y="0"/>
                    </a:cubicBezTo>
                    <a:cubicBezTo>
                      <a:pt x="67" y="0"/>
                      <a:pt x="67"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1" name="Freeform 175">
                <a:extLst>
                  <a:ext uri="{FF2B5EF4-FFF2-40B4-BE49-F238E27FC236}">
                    <a16:creationId xmlns:a16="http://schemas.microsoft.com/office/drawing/2014/main" id="{BB6304E1-5A42-0044-93CF-881E3A91B799}"/>
                  </a:ext>
                </a:extLst>
              </p:cNvPr>
              <p:cNvSpPr>
                <a:spLocks/>
              </p:cNvSpPr>
              <p:nvPr/>
            </p:nvSpPr>
            <p:spPr bwMode="auto">
              <a:xfrm>
                <a:off x="4029" y="941"/>
                <a:ext cx="188" cy="149"/>
              </a:xfrm>
              <a:custGeom>
                <a:avLst/>
                <a:gdLst>
                  <a:gd name="T0" fmla="*/ 39 w 177"/>
                  <a:gd name="T1" fmla="*/ 0 h 140"/>
                  <a:gd name="T2" fmla="*/ 37 w 177"/>
                  <a:gd name="T3" fmla="*/ 0 h 140"/>
                  <a:gd name="T4" fmla="*/ 37 w 177"/>
                  <a:gd name="T5" fmla="*/ 0 h 140"/>
                  <a:gd name="T6" fmla="*/ 33 w 177"/>
                  <a:gd name="T7" fmla="*/ 2 h 140"/>
                  <a:gd name="T8" fmla="*/ 20 w 177"/>
                  <a:gd name="T9" fmla="*/ 6 h 140"/>
                  <a:gd name="T10" fmla="*/ 27 w 177"/>
                  <a:gd name="T11" fmla="*/ 14 h 140"/>
                  <a:gd name="T12" fmla="*/ 25 w 177"/>
                  <a:gd name="T13" fmla="*/ 16 h 140"/>
                  <a:gd name="T14" fmla="*/ 21 w 177"/>
                  <a:gd name="T15" fmla="*/ 19 h 140"/>
                  <a:gd name="T16" fmla="*/ 14 w 177"/>
                  <a:gd name="T17" fmla="*/ 25 h 140"/>
                  <a:gd name="T18" fmla="*/ 9 w 177"/>
                  <a:gd name="T19" fmla="*/ 26 h 140"/>
                  <a:gd name="T20" fmla="*/ 0 w 177"/>
                  <a:gd name="T21" fmla="*/ 27 h 140"/>
                  <a:gd name="T22" fmla="*/ 1 w 177"/>
                  <a:gd name="T23" fmla="*/ 34 h 140"/>
                  <a:gd name="T24" fmla="*/ 5 w 177"/>
                  <a:gd name="T25" fmla="*/ 39 h 140"/>
                  <a:gd name="T26" fmla="*/ 16 w 177"/>
                  <a:gd name="T27" fmla="*/ 54 h 140"/>
                  <a:gd name="T28" fmla="*/ 27 w 177"/>
                  <a:gd name="T29" fmla="*/ 72 h 140"/>
                  <a:gd name="T30" fmla="*/ 34 w 177"/>
                  <a:gd name="T31" fmla="*/ 80 h 140"/>
                  <a:gd name="T32" fmla="*/ 37 w 177"/>
                  <a:gd name="T33" fmla="*/ 89 h 140"/>
                  <a:gd name="T34" fmla="*/ 39 w 177"/>
                  <a:gd name="T35" fmla="*/ 99 h 140"/>
                  <a:gd name="T36" fmla="*/ 54 w 177"/>
                  <a:gd name="T37" fmla="*/ 116 h 140"/>
                  <a:gd name="T38" fmla="*/ 64 w 177"/>
                  <a:gd name="T39" fmla="*/ 131 h 140"/>
                  <a:gd name="T40" fmla="*/ 65 w 177"/>
                  <a:gd name="T41" fmla="*/ 136 h 140"/>
                  <a:gd name="T42" fmla="*/ 70 w 177"/>
                  <a:gd name="T43" fmla="*/ 139 h 140"/>
                  <a:gd name="T44" fmla="*/ 71 w 177"/>
                  <a:gd name="T45" fmla="*/ 138 h 140"/>
                  <a:gd name="T46" fmla="*/ 70 w 177"/>
                  <a:gd name="T47" fmla="*/ 136 h 140"/>
                  <a:gd name="T48" fmla="*/ 70 w 177"/>
                  <a:gd name="T49" fmla="*/ 134 h 140"/>
                  <a:gd name="T50" fmla="*/ 75 w 177"/>
                  <a:gd name="T51" fmla="*/ 130 h 140"/>
                  <a:gd name="T52" fmla="*/ 77 w 177"/>
                  <a:gd name="T53" fmla="*/ 131 h 140"/>
                  <a:gd name="T54" fmla="*/ 80 w 177"/>
                  <a:gd name="T55" fmla="*/ 131 h 140"/>
                  <a:gd name="T56" fmla="*/ 83 w 177"/>
                  <a:gd name="T57" fmla="*/ 131 h 140"/>
                  <a:gd name="T58" fmla="*/ 93 w 177"/>
                  <a:gd name="T59" fmla="*/ 133 h 140"/>
                  <a:gd name="T60" fmla="*/ 103 w 177"/>
                  <a:gd name="T61" fmla="*/ 134 h 140"/>
                  <a:gd name="T62" fmla="*/ 107 w 177"/>
                  <a:gd name="T63" fmla="*/ 134 h 140"/>
                  <a:gd name="T64" fmla="*/ 121 w 177"/>
                  <a:gd name="T65" fmla="*/ 121 h 140"/>
                  <a:gd name="T66" fmla="*/ 134 w 177"/>
                  <a:gd name="T67" fmla="*/ 120 h 140"/>
                  <a:gd name="T68" fmla="*/ 141 w 177"/>
                  <a:gd name="T69" fmla="*/ 119 h 140"/>
                  <a:gd name="T70" fmla="*/ 147 w 177"/>
                  <a:gd name="T71" fmla="*/ 117 h 140"/>
                  <a:gd name="T72" fmla="*/ 171 w 177"/>
                  <a:gd name="T73" fmla="*/ 109 h 140"/>
                  <a:gd name="T74" fmla="*/ 177 w 177"/>
                  <a:gd name="T75" fmla="*/ 92 h 140"/>
                  <a:gd name="T76" fmla="*/ 168 w 177"/>
                  <a:gd name="T77" fmla="*/ 86 h 140"/>
                  <a:gd name="T78" fmla="*/ 149 w 177"/>
                  <a:gd name="T79" fmla="*/ 82 h 140"/>
                  <a:gd name="T80" fmla="*/ 148 w 177"/>
                  <a:gd name="T81" fmla="*/ 80 h 140"/>
                  <a:gd name="T82" fmla="*/ 146 w 177"/>
                  <a:gd name="T83" fmla="*/ 77 h 140"/>
                  <a:gd name="T84" fmla="*/ 145 w 177"/>
                  <a:gd name="T85" fmla="*/ 76 h 140"/>
                  <a:gd name="T86" fmla="*/ 145 w 177"/>
                  <a:gd name="T87" fmla="*/ 75 h 140"/>
                  <a:gd name="T88" fmla="*/ 145 w 177"/>
                  <a:gd name="T89" fmla="*/ 75 h 140"/>
                  <a:gd name="T90" fmla="*/ 142 w 177"/>
                  <a:gd name="T91" fmla="*/ 71 h 140"/>
                  <a:gd name="T92" fmla="*/ 139 w 177"/>
                  <a:gd name="T93" fmla="*/ 70 h 140"/>
                  <a:gd name="T94" fmla="*/ 130 w 177"/>
                  <a:gd name="T95" fmla="*/ 59 h 140"/>
                  <a:gd name="T96" fmla="*/ 130 w 177"/>
                  <a:gd name="T97" fmla="*/ 53 h 140"/>
                  <a:gd name="T98" fmla="*/ 125 w 177"/>
                  <a:gd name="T99" fmla="*/ 46 h 140"/>
                  <a:gd name="T100" fmla="*/ 117 w 177"/>
                  <a:gd name="T101" fmla="*/ 36 h 140"/>
                  <a:gd name="T102" fmla="*/ 105 w 177"/>
                  <a:gd name="T103" fmla="*/ 29 h 140"/>
                  <a:gd name="T104" fmla="*/ 102 w 177"/>
                  <a:gd name="T105" fmla="*/ 29 h 140"/>
                  <a:gd name="T106" fmla="*/ 91 w 177"/>
                  <a:gd name="T107" fmla="*/ 28 h 140"/>
                  <a:gd name="T108" fmla="*/ 83 w 177"/>
                  <a:gd name="T109" fmla="*/ 26 h 140"/>
                  <a:gd name="T110" fmla="*/ 59 w 177"/>
                  <a:gd name="T111" fmla="*/ 9 h 140"/>
                  <a:gd name="T112" fmla="*/ 46 w 177"/>
                  <a:gd name="T113"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 h="140">
                    <a:moveTo>
                      <a:pt x="41" y="0"/>
                    </a:moveTo>
                    <a:cubicBezTo>
                      <a:pt x="41" y="0"/>
                      <a:pt x="41" y="0"/>
                      <a:pt x="41" y="0"/>
                    </a:cubicBezTo>
                    <a:cubicBezTo>
                      <a:pt x="41" y="0"/>
                      <a:pt x="41" y="0"/>
                      <a:pt x="40" y="0"/>
                    </a:cubicBezTo>
                    <a:cubicBezTo>
                      <a:pt x="40" y="0"/>
                      <a:pt x="40" y="0"/>
                      <a:pt x="40" y="0"/>
                    </a:cubicBezTo>
                    <a:cubicBezTo>
                      <a:pt x="40" y="0"/>
                      <a:pt x="40" y="0"/>
                      <a:pt x="40" y="0"/>
                    </a:cubicBezTo>
                    <a:cubicBezTo>
                      <a:pt x="40" y="0"/>
                      <a:pt x="39" y="0"/>
                      <a:pt x="39" y="0"/>
                    </a:cubicBezTo>
                    <a:cubicBezTo>
                      <a:pt x="39" y="0"/>
                      <a:pt x="39" y="0"/>
                      <a:pt x="39" y="0"/>
                    </a:cubicBezTo>
                    <a:cubicBezTo>
                      <a:pt x="39" y="0"/>
                      <a:pt x="38" y="0"/>
                      <a:pt x="38" y="0"/>
                    </a:cubicBez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5" y="0"/>
                      <a:pt x="35" y="0"/>
                      <a:pt x="35" y="0"/>
                    </a:cubicBezTo>
                    <a:cubicBezTo>
                      <a:pt x="35" y="1"/>
                      <a:pt x="35" y="1"/>
                      <a:pt x="35" y="1"/>
                    </a:cubicBezTo>
                    <a:cubicBezTo>
                      <a:pt x="34" y="1"/>
                      <a:pt x="34" y="1"/>
                      <a:pt x="34" y="1"/>
                    </a:cubicBezTo>
                    <a:cubicBezTo>
                      <a:pt x="34" y="1"/>
                      <a:pt x="34" y="1"/>
                      <a:pt x="33" y="2"/>
                    </a:cubicBezTo>
                    <a:cubicBezTo>
                      <a:pt x="33" y="2"/>
                      <a:pt x="33" y="2"/>
                      <a:pt x="32" y="2"/>
                    </a:cubicBezTo>
                    <a:cubicBezTo>
                      <a:pt x="32" y="2"/>
                      <a:pt x="31" y="2"/>
                      <a:pt x="31" y="3"/>
                    </a:cubicBezTo>
                    <a:cubicBezTo>
                      <a:pt x="30" y="3"/>
                      <a:pt x="29" y="3"/>
                      <a:pt x="28" y="3"/>
                    </a:cubicBezTo>
                    <a:cubicBezTo>
                      <a:pt x="27" y="3"/>
                      <a:pt x="26" y="3"/>
                      <a:pt x="25" y="3"/>
                    </a:cubicBezTo>
                    <a:cubicBezTo>
                      <a:pt x="24" y="4"/>
                      <a:pt x="23" y="4"/>
                      <a:pt x="22" y="5"/>
                    </a:cubicBezTo>
                    <a:cubicBezTo>
                      <a:pt x="21" y="5"/>
                      <a:pt x="21" y="5"/>
                      <a:pt x="20" y="6"/>
                    </a:cubicBezTo>
                    <a:cubicBezTo>
                      <a:pt x="20" y="6"/>
                      <a:pt x="20" y="7"/>
                      <a:pt x="20" y="7"/>
                    </a:cubicBezTo>
                    <a:cubicBezTo>
                      <a:pt x="20" y="7"/>
                      <a:pt x="20" y="7"/>
                      <a:pt x="20" y="7"/>
                    </a:cubicBezTo>
                    <a:cubicBezTo>
                      <a:pt x="20" y="7"/>
                      <a:pt x="21" y="8"/>
                      <a:pt x="22" y="8"/>
                    </a:cubicBezTo>
                    <a:cubicBezTo>
                      <a:pt x="23" y="9"/>
                      <a:pt x="23" y="9"/>
                      <a:pt x="24" y="10"/>
                    </a:cubicBezTo>
                    <a:cubicBezTo>
                      <a:pt x="25" y="11"/>
                      <a:pt x="26" y="11"/>
                      <a:pt x="26" y="12"/>
                    </a:cubicBezTo>
                    <a:cubicBezTo>
                      <a:pt x="27" y="13"/>
                      <a:pt x="27" y="14"/>
                      <a:pt x="27" y="14"/>
                    </a:cubicBezTo>
                    <a:cubicBezTo>
                      <a:pt x="27" y="14"/>
                      <a:pt x="27" y="14"/>
                      <a:pt x="27" y="14"/>
                    </a:cubicBezTo>
                    <a:cubicBezTo>
                      <a:pt x="27" y="15"/>
                      <a:pt x="27" y="15"/>
                      <a:pt x="27" y="15"/>
                    </a:cubicBezTo>
                    <a:cubicBezTo>
                      <a:pt x="27" y="15"/>
                      <a:pt x="27" y="15"/>
                      <a:pt x="27" y="15"/>
                    </a:cubicBezTo>
                    <a:cubicBezTo>
                      <a:pt x="27" y="15"/>
                      <a:pt x="26" y="15"/>
                      <a:pt x="26" y="15"/>
                    </a:cubicBezTo>
                    <a:cubicBezTo>
                      <a:pt x="26" y="15"/>
                      <a:pt x="26" y="15"/>
                      <a:pt x="26" y="16"/>
                    </a:cubicBezTo>
                    <a:cubicBezTo>
                      <a:pt x="26" y="16"/>
                      <a:pt x="26" y="16"/>
                      <a:pt x="25" y="16"/>
                    </a:cubicBezTo>
                    <a:cubicBezTo>
                      <a:pt x="25" y="16"/>
                      <a:pt x="25" y="16"/>
                      <a:pt x="25" y="16"/>
                    </a:cubicBezTo>
                    <a:cubicBezTo>
                      <a:pt x="25" y="17"/>
                      <a:pt x="25" y="17"/>
                      <a:pt x="25" y="17"/>
                    </a:cubicBezTo>
                    <a:cubicBezTo>
                      <a:pt x="25" y="17"/>
                      <a:pt x="24" y="17"/>
                      <a:pt x="24" y="18"/>
                    </a:cubicBezTo>
                    <a:cubicBezTo>
                      <a:pt x="24" y="18"/>
                      <a:pt x="24" y="18"/>
                      <a:pt x="23" y="18"/>
                    </a:cubicBezTo>
                    <a:cubicBezTo>
                      <a:pt x="23" y="19"/>
                      <a:pt x="23" y="19"/>
                      <a:pt x="22" y="19"/>
                    </a:cubicBezTo>
                    <a:cubicBezTo>
                      <a:pt x="22" y="19"/>
                      <a:pt x="22" y="19"/>
                      <a:pt x="21" y="19"/>
                    </a:cubicBezTo>
                    <a:cubicBezTo>
                      <a:pt x="20" y="19"/>
                      <a:pt x="20" y="19"/>
                      <a:pt x="19" y="19"/>
                    </a:cubicBezTo>
                    <a:cubicBezTo>
                      <a:pt x="18" y="19"/>
                      <a:pt x="18" y="20"/>
                      <a:pt x="18" y="20"/>
                    </a:cubicBezTo>
                    <a:cubicBezTo>
                      <a:pt x="17" y="20"/>
                      <a:pt x="17" y="20"/>
                      <a:pt x="17" y="20"/>
                    </a:cubicBezTo>
                    <a:cubicBezTo>
                      <a:pt x="16" y="20"/>
                      <a:pt x="16" y="21"/>
                      <a:pt x="16" y="21"/>
                    </a:cubicBezTo>
                    <a:cubicBezTo>
                      <a:pt x="16" y="22"/>
                      <a:pt x="16" y="22"/>
                      <a:pt x="16" y="23"/>
                    </a:cubicBezTo>
                    <a:cubicBezTo>
                      <a:pt x="15" y="23"/>
                      <a:pt x="15" y="24"/>
                      <a:pt x="14" y="25"/>
                    </a:cubicBezTo>
                    <a:cubicBezTo>
                      <a:pt x="14" y="25"/>
                      <a:pt x="13" y="26"/>
                      <a:pt x="12" y="26"/>
                    </a:cubicBezTo>
                    <a:cubicBezTo>
                      <a:pt x="11" y="26"/>
                      <a:pt x="11" y="26"/>
                      <a:pt x="10" y="26"/>
                    </a:cubicBezTo>
                    <a:cubicBezTo>
                      <a:pt x="10" y="26"/>
                      <a:pt x="10" y="26"/>
                      <a:pt x="10" y="26"/>
                    </a:cubicBezTo>
                    <a:cubicBezTo>
                      <a:pt x="10" y="26"/>
                      <a:pt x="10" y="26"/>
                      <a:pt x="9" y="26"/>
                    </a:cubicBezTo>
                    <a:cubicBezTo>
                      <a:pt x="9" y="26"/>
                      <a:pt x="9" y="26"/>
                      <a:pt x="9" y="26"/>
                    </a:cubicBezTo>
                    <a:cubicBezTo>
                      <a:pt x="9" y="26"/>
                      <a:pt x="9" y="26"/>
                      <a:pt x="9" y="26"/>
                    </a:cubicBezTo>
                    <a:cubicBezTo>
                      <a:pt x="9" y="26"/>
                      <a:pt x="8" y="26"/>
                      <a:pt x="8" y="26"/>
                    </a:cubicBezTo>
                    <a:cubicBezTo>
                      <a:pt x="7" y="26"/>
                      <a:pt x="7" y="26"/>
                      <a:pt x="6" y="25"/>
                    </a:cubicBezTo>
                    <a:cubicBezTo>
                      <a:pt x="6" y="25"/>
                      <a:pt x="5" y="25"/>
                      <a:pt x="4" y="24"/>
                    </a:cubicBezTo>
                    <a:cubicBezTo>
                      <a:pt x="3" y="24"/>
                      <a:pt x="2" y="24"/>
                      <a:pt x="1" y="23"/>
                    </a:cubicBezTo>
                    <a:cubicBezTo>
                      <a:pt x="1" y="25"/>
                      <a:pt x="1" y="25"/>
                      <a:pt x="1" y="25"/>
                    </a:cubicBezTo>
                    <a:cubicBezTo>
                      <a:pt x="0" y="27"/>
                      <a:pt x="0" y="27"/>
                      <a:pt x="0" y="27"/>
                    </a:cubicBezTo>
                    <a:cubicBezTo>
                      <a:pt x="0" y="27"/>
                      <a:pt x="0" y="27"/>
                      <a:pt x="0" y="28"/>
                    </a:cubicBezTo>
                    <a:cubicBezTo>
                      <a:pt x="0" y="28"/>
                      <a:pt x="0" y="28"/>
                      <a:pt x="0" y="28"/>
                    </a:cubicBezTo>
                    <a:cubicBezTo>
                      <a:pt x="0" y="29"/>
                      <a:pt x="1" y="29"/>
                      <a:pt x="1" y="29"/>
                    </a:cubicBezTo>
                    <a:cubicBezTo>
                      <a:pt x="1" y="30"/>
                      <a:pt x="1" y="30"/>
                      <a:pt x="1" y="30"/>
                    </a:cubicBezTo>
                    <a:cubicBezTo>
                      <a:pt x="1" y="31"/>
                      <a:pt x="1" y="31"/>
                      <a:pt x="1" y="32"/>
                    </a:cubicBezTo>
                    <a:cubicBezTo>
                      <a:pt x="1" y="33"/>
                      <a:pt x="1" y="33"/>
                      <a:pt x="1" y="34"/>
                    </a:cubicBezTo>
                    <a:cubicBezTo>
                      <a:pt x="1" y="34"/>
                      <a:pt x="1" y="35"/>
                      <a:pt x="1" y="35"/>
                    </a:cubicBezTo>
                    <a:cubicBezTo>
                      <a:pt x="1" y="36"/>
                      <a:pt x="1" y="36"/>
                      <a:pt x="1" y="36"/>
                    </a:cubicBezTo>
                    <a:cubicBezTo>
                      <a:pt x="2" y="36"/>
                      <a:pt x="2" y="36"/>
                      <a:pt x="2" y="36"/>
                    </a:cubicBezTo>
                    <a:cubicBezTo>
                      <a:pt x="2" y="37"/>
                      <a:pt x="3" y="37"/>
                      <a:pt x="3" y="37"/>
                    </a:cubicBezTo>
                    <a:cubicBezTo>
                      <a:pt x="3" y="37"/>
                      <a:pt x="3" y="38"/>
                      <a:pt x="4" y="38"/>
                    </a:cubicBezTo>
                    <a:cubicBezTo>
                      <a:pt x="4" y="38"/>
                      <a:pt x="4" y="39"/>
                      <a:pt x="5" y="39"/>
                    </a:cubicBezTo>
                    <a:cubicBezTo>
                      <a:pt x="5" y="40"/>
                      <a:pt x="5" y="40"/>
                      <a:pt x="5" y="40"/>
                    </a:cubicBezTo>
                    <a:cubicBezTo>
                      <a:pt x="6" y="41"/>
                      <a:pt x="6" y="41"/>
                      <a:pt x="6" y="42"/>
                    </a:cubicBezTo>
                    <a:cubicBezTo>
                      <a:pt x="6" y="42"/>
                      <a:pt x="7" y="42"/>
                      <a:pt x="7" y="43"/>
                    </a:cubicBezTo>
                    <a:cubicBezTo>
                      <a:pt x="8" y="43"/>
                      <a:pt x="8" y="44"/>
                      <a:pt x="9" y="44"/>
                    </a:cubicBezTo>
                    <a:cubicBezTo>
                      <a:pt x="9" y="45"/>
                      <a:pt x="11" y="47"/>
                      <a:pt x="12" y="49"/>
                    </a:cubicBezTo>
                    <a:cubicBezTo>
                      <a:pt x="13" y="50"/>
                      <a:pt x="15" y="52"/>
                      <a:pt x="16" y="54"/>
                    </a:cubicBezTo>
                    <a:cubicBezTo>
                      <a:pt x="17" y="56"/>
                      <a:pt x="19" y="58"/>
                      <a:pt x="19" y="60"/>
                    </a:cubicBezTo>
                    <a:cubicBezTo>
                      <a:pt x="20" y="61"/>
                      <a:pt x="21" y="63"/>
                      <a:pt x="21" y="63"/>
                    </a:cubicBezTo>
                    <a:cubicBezTo>
                      <a:pt x="21" y="64"/>
                      <a:pt x="21" y="65"/>
                      <a:pt x="21" y="65"/>
                    </a:cubicBezTo>
                    <a:cubicBezTo>
                      <a:pt x="21" y="66"/>
                      <a:pt x="22" y="67"/>
                      <a:pt x="22" y="67"/>
                    </a:cubicBezTo>
                    <a:cubicBezTo>
                      <a:pt x="23" y="68"/>
                      <a:pt x="23" y="69"/>
                      <a:pt x="24" y="70"/>
                    </a:cubicBezTo>
                    <a:cubicBezTo>
                      <a:pt x="25" y="71"/>
                      <a:pt x="26" y="71"/>
                      <a:pt x="27" y="72"/>
                    </a:cubicBezTo>
                    <a:cubicBezTo>
                      <a:pt x="28" y="73"/>
                      <a:pt x="29" y="73"/>
                      <a:pt x="29" y="74"/>
                    </a:cubicBezTo>
                    <a:cubicBezTo>
                      <a:pt x="30" y="74"/>
                      <a:pt x="30" y="75"/>
                      <a:pt x="31" y="76"/>
                    </a:cubicBezTo>
                    <a:cubicBezTo>
                      <a:pt x="31" y="76"/>
                      <a:pt x="31" y="77"/>
                      <a:pt x="32" y="77"/>
                    </a:cubicBezTo>
                    <a:cubicBezTo>
                      <a:pt x="32" y="78"/>
                      <a:pt x="32" y="78"/>
                      <a:pt x="33" y="79"/>
                    </a:cubicBezTo>
                    <a:cubicBezTo>
                      <a:pt x="33" y="79"/>
                      <a:pt x="33" y="79"/>
                      <a:pt x="33" y="80"/>
                    </a:cubicBezTo>
                    <a:cubicBezTo>
                      <a:pt x="33" y="80"/>
                      <a:pt x="34" y="80"/>
                      <a:pt x="34" y="80"/>
                    </a:cubicBezTo>
                    <a:cubicBezTo>
                      <a:pt x="34" y="81"/>
                      <a:pt x="34" y="81"/>
                      <a:pt x="34" y="81"/>
                    </a:cubicBezTo>
                    <a:cubicBezTo>
                      <a:pt x="34" y="81"/>
                      <a:pt x="35" y="82"/>
                      <a:pt x="35" y="82"/>
                    </a:cubicBezTo>
                    <a:cubicBezTo>
                      <a:pt x="36" y="82"/>
                      <a:pt x="36" y="83"/>
                      <a:pt x="36" y="83"/>
                    </a:cubicBezTo>
                    <a:cubicBezTo>
                      <a:pt x="37" y="84"/>
                      <a:pt x="37" y="84"/>
                      <a:pt x="37" y="85"/>
                    </a:cubicBezTo>
                    <a:cubicBezTo>
                      <a:pt x="37" y="85"/>
                      <a:pt x="37" y="86"/>
                      <a:pt x="37" y="87"/>
                    </a:cubicBezTo>
                    <a:cubicBezTo>
                      <a:pt x="37" y="87"/>
                      <a:pt x="37" y="88"/>
                      <a:pt x="37" y="89"/>
                    </a:cubicBezTo>
                    <a:cubicBezTo>
                      <a:pt x="37" y="89"/>
                      <a:pt x="37" y="89"/>
                      <a:pt x="37" y="89"/>
                    </a:cubicBezTo>
                    <a:cubicBezTo>
                      <a:pt x="37" y="90"/>
                      <a:pt x="37" y="90"/>
                      <a:pt x="37" y="90"/>
                    </a:cubicBezTo>
                    <a:cubicBezTo>
                      <a:pt x="37" y="90"/>
                      <a:pt x="37" y="91"/>
                      <a:pt x="37" y="91"/>
                    </a:cubicBezTo>
                    <a:cubicBezTo>
                      <a:pt x="37" y="91"/>
                      <a:pt x="37" y="91"/>
                      <a:pt x="37" y="91"/>
                    </a:cubicBezTo>
                    <a:cubicBezTo>
                      <a:pt x="37" y="93"/>
                      <a:pt x="38" y="94"/>
                      <a:pt x="38" y="95"/>
                    </a:cubicBezTo>
                    <a:cubicBezTo>
                      <a:pt x="38" y="96"/>
                      <a:pt x="39" y="98"/>
                      <a:pt x="39" y="99"/>
                    </a:cubicBezTo>
                    <a:cubicBezTo>
                      <a:pt x="40" y="100"/>
                      <a:pt x="40" y="101"/>
                      <a:pt x="41" y="103"/>
                    </a:cubicBezTo>
                    <a:cubicBezTo>
                      <a:pt x="42" y="104"/>
                      <a:pt x="43" y="104"/>
                      <a:pt x="44" y="105"/>
                    </a:cubicBezTo>
                    <a:cubicBezTo>
                      <a:pt x="45" y="106"/>
                      <a:pt x="47" y="107"/>
                      <a:pt x="48" y="108"/>
                    </a:cubicBezTo>
                    <a:cubicBezTo>
                      <a:pt x="49" y="108"/>
                      <a:pt x="49" y="109"/>
                      <a:pt x="50" y="110"/>
                    </a:cubicBezTo>
                    <a:cubicBezTo>
                      <a:pt x="51" y="111"/>
                      <a:pt x="52" y="112"/>
                      <a:pt x="52" y="113"/>
                    </a:cubicBezTo>
                    <a:cubicBezTo>
                      <a:pt x="53" y="114"/>
                      <a:pt x="54" y="115"/>
                      <a:pt x="54" y="116"/>
                    </a:cubicBezTo>
                    <a:cubicBezTo>
                      <a:pt x="55" y="118"/>
                      <a:pt x="55" y="119"/>
                      <a:pt x="56" y="120"/>
                    </a:cubicBezTo>
                    <a:cubicBezTo>
                      <a:pt x="56" y="121"/>
                      <a:pt x="57" y="123"/>
                      <a:pt x="58" y="124"/>
                    </a:cubicBezTo>
                    <a:cubicBezTo>
                      <a:pt x="58" y="125"/>
                      <a:pt x="59" y="126"/>
                      <a:pt x="60" y="127"/>
                    </a:cubicBezTo>
                    <a:cubicBezTo>
                      <a:pt x="60" y="128"/>
                      <a:pt x="61" y="128"/>
                      <a:pt x="62" y="129"/>
                    </a:cubicBezTo>
                    <a:cubicBezTo>
                      <a:pt x="62" y="129"/>
                      <a:pt x="63" y="130"/>
                      <a:pt x="63" y="130"/>
                    </a:cubicBezTo>
                    <a:cubicBezTo>
                      <a:pt x="63" y="131"/>
                      <a:pt x="63" y="131"/>
                      <a:pt x="64" y="131"/>
                    </a:cubicBezTo>
                    <a:cubicBezTo>
                      <a:pt x="64" y="132"/>
                      <a:pt x="64" y="132"/>
                      <a:pt x="64" y="132"/>
                    </a:cubicBezTo>
                    <a:cubicBezTo>
                      <a:pt x="64" y="133"/>
                      <a:pt x="64" y="133"/>
                      <a:pt x="64" y="133"/>
                    </a:cubicBezTo>
                    <a:cubicBezTo>
                      <a:pt x="64" y="133"/>
                      <a:pt x="64" y="134"/>
                      <a:pt x="64" y="134"/>
                    </a:cubicBezTo>
                    <a:cubicBezTo>
                      <a:pt x="64" y="134"/>
                      <a:pt x="64" y="134"/>
                      <a:pt x="64" y="134"/>
                    </a:cubicBezTo>
                    <a:cubicBezTo>
                      <a:pt x="64" y="135"/>
                      <a:pt x="64" y="135"/>
                      <a:pt x="64" y="135"/>
                    </a:cubicBezTo>
                    <a:cubicBezTo>
                      <a:pt x="65" y="135"/>
                      <a:pt x="65" y="135"/>
                      <a:pt x="65" y="136"/>
                    </a:cubicBezTo>
                    <a:cubicBezTo>
                      <a:pt x="65" y="136"/>
                      <a:pt x="65" y="136"/>
                      <a:pt x="65" y="136"/>
                    </a:cubicBezTo>
                    <a:cubicBezTo>
                      <a:pt x="66" y="137"/>
                      <a:pt x="66" y="137"/>
                      <a:pt x="66" y="137"/>
                    </a:cubicBezTo>
                    <a:cubicBezTo>
                      <a:pt x="66" y="138"/>
                      <a:pt x="67" y="138"/>
                      <a:pt x="67" y="139"/>
                    </a:cubicBezTo>
                    <a:cubicBezTo>
                      <a:pt x="67" y="139"/>
                      <a:pt x="67" y="140"/>
                      <a:pt x="67" y="140"/>
                    </a:cubicBezTo>
                    <a:cubicBezTo>
                      <a:pt x="68" y="140"/>
                      <a:pt x="69" y="139"/>
                      <a:pt x="69" y="139"/>
                    </a:cubicBezTo>
                    <a:cubicBezTo>
                      <a:pt x="70" y="139"/>
                      <a:pt x="70" y="139"/>
                      <a:pt x="70" y="139"/>
                    </a:cubicBezTo>
                    <a:cubicBezTo>
                      <a:pt x="70" y="139"/>
                      <a:pt x="70" y="138"/>
                      <a:pt x="71" y="138"/>
                    </a:cubicBezTo>
                    <a:cubicBezTo>
                      <a:pt x="71" y="138"/>
                      <a:pt x="71" y="138"/>
                      <a:pt x="71" y="138"/>
                    </a:cubicBezTo>
                    <a:cubicBezTo>
                      <a:pt x="71" y="138"/>
                      <a:pt x="71" y="138"/>
                      <a:pt x="71" y="138"/>
                    </a:cubicBezTo>
                    <a:cubicBezTo>
                      <a:pt x="71" y="138"/>
                      <a:pt x="71" y="138"/>
                      <a:pt x="71" y="138"/>
                    </a:cubicBezTo>
                    <a:cubicBezTo>
                      <a:pt x="71" y="138"/>
                      <a:pt x="71" y="138"/>
                      <a:pt x="71" y="138"/>
                    </a:cubicBezTo>
                    <a:cubicBezTo>
                      <a:pt x="71" y="138"/>
                      <a:pt x="71" y="138"/>
                      <a:pt x="71" y="138"/>
                    </a:cubicBezTo>
                    <a:cubicBezTo>
                      <a:pt x="71" y="138"/>
                      <a:pt x="71" y="138"/>
                      <a:pt x="71" y="138"/>
                    </a:cubicBezTo>
                    <a:cubicBezTo>
                      <a:pt x="71" y="138"/>
                      <a:pt x="71" y="138"/>
                      <a:pt x="71" y="137"/>
                    </a:cubicBezTo>
                    <a:cubicBezTo>
                      <a:pt x="71" y="137"/>
                      <a:pt x="71" y="137"/>
                      <a:pt x="71" y="137"/>
                    </a:cubicBezTo>
                    <a:cubicBezTo>
                      <a:pt x="71" y="137"/>
                      <a:pt x="70" y="137"/>
                      <a:pt x="70" y="137"/>
                    </a:cubicBezTo>
                    <a:cubicBezTo>
                      <a:pt x="70" y="136"/>
                      <a:pt x="70" y="136"/>
                      <a:pt x="70" y="136"/>
                    </a:cubicBezTo>
                    <a:cubicBezTo>
                      <a:pt x="70" y="136"/>
                      <a:pt x="70" y="136"/>
                      <a:pt x="70" y="136"/>
                    </a:cubicBezTo>
                    <a:cubicBezTo>
                      <a:pt x="70" y="136"/>
                      <a:pt x="70" y="135"/>
                      <a:pt x="70" y="135"/>
                    </a:cubicBezTo>
                    <a:cubicBezTo>
                      <a:pt x="70" y="135"/>
                      <a:pt x="70" y="135"/>
                      <a:pt x="70" y="135"/>
                    </a:cubicBezTo>
                    <a:cubicBezTo>
                      <a:pt x="70" y="135"/>
                      <a:pt x="70" y="135"/>
                      <a:pt x="70" y="135"/>
                    </a:cubicBezTo>
                    <a:cubicBezTo>
                      <a:pt x="70" y="134"/>
                      <a:pt x="70" y="134"/>
                      <a:pt x="70" y="134"/>
                    </a:cubicBezTo>
                    <a:cubicBezTo>
                      <a:pt x="70" y="134"/>
                      <a:pt x="70" y="134"/>
                      <a:pt x="70" y="134"/>
                    </a:cubicBezTo>
                    <a:cubicBezTo>
                      <a:pt x="70" y="134"/>
                      <a:pt x="70" y="134"/>
                      <a:pt x="70" y="134"/>
                    </a:cubicBezTo>
                    <a:cubicBezTo>
                      <a:pt x="71" y="133"/>
                      <a:pt x="71" y="133"/>
                      <a:pt x="71" y="133"/>
                    </a:cubicBezTo>
                    <a:cubicBezTo>
                      <a:pt x="71" y="133"/>
                      <a:pt x="72" y="132"/>
                      <a:pt x="72" y="132"/>
                    </a:cubicBezTo>
                    <a:cubicBezTo>
                      <a:pt x="72" y="132"/>
                      <a:pt x="73" y="131"/>
                      <a:pt x="73" y="131"/>
                    </a:cubicBezTo>
                    <a:cubicBezTo>
                      <a:pt x="73" y="131"/>
                      <a:pt x="74" y="131"/>
                      <a:pt x="74" y="130"/>
                    </a:cubicBezTo>
                    <a:cubicBezTo>
                      <a:pt x="74" y="130"/>
                      <a:pt x="74" y="130"/>
                      <a:pt x="74" y="130"/>
                    </a:cubicBezTo>
                    <a:cubicBezTo>
                      <a:pt x="74" y="130"/>
                      <a:pt x="75" y="130"/>
                      <a:pt x="75" y="130"/>
                    </a:cubicBezTo>
                    <a:cubicBezTo>
                      <a:pt x="75" y="130"/>
                      <a:pt x="75" y="130"/>
                      <a:pt x="75" y="130"/>
                    </a:cubicBezTo>
                    <a:cubicBezTo>
                      <a:pt x="75" y="130"/>
                      <a:pt x="75" y="130"/>
                      <a:pt x="75" y="130"/>
                    </a:cubicBezTo>
                    <a:cubicBezTo>
                      <a:pt x="75" y="130"/>
                      <a:pt x="75" y="130"/>
                      <a:pt x="75" y="130"/>
                    </a:cubicBezTo>
                    <a:cubicBezTo>
                      <a:pt x="75" y="130"/>
                      <a:pt x="76" y="130"/>
                      <a:pt x="76" y="130"/>
                    </a:cubicBezTo>
                    <a:cubicBezTo>
                      <a:pt x="76" y="130"/>
                      <a:pt x="76" y="131"/>
                      <a:pt x="76" y="131"/>
                    </a:cubicBezTo>
                    <a:cubicBezTo>
                      <a:pt x="76" y="131"/>
                      <a:pt x="77" y="131"/>
                      <a:pt x="77" y="131"/>
                    </a:cubicBezTo>
                    <a:cubicBezTo>
                      <a:pt x="77" y="131"/>
                      <a:pt x="77" y="131"/>
                      <a:pt x="77" y="131"/>
                    </a:cubicBezTo>
                    <a:cubicBezTo>
                      <a:pt x="78" y="131"/>
                      <a:pt x="78" y="131"/>
                      <a:pt x="78" y="131"/>
                    </a:cubicBezTo>
                    <a:cubicBezTo>
                      <a:pt x="78" y="131"/>
                      <a:pt x="79" y="131"/>
                      <a:pt x="79" y="131"/>
                    </a:cubicBezTo>
                    <a:cubicBezTo>
                      <a:pt x="79" y="131"/>
                      <a:pt x="79" y="131"/>
                      <a:pt x="80" y="131"/>
                    </a:cubicBezTo>
                    <a:cubicBezTo>
                      <a:pt x="80" y="131"/>
                      <a:pt x="80" y="131"/>
                      <a:pt x="80" y="131"/>
                    </a:cubicBezTo>
                    <a:cubicBezTo>
                      <a:pt x="80" y="131"/>
                      <a:pt x="80" y="131"/>
                      <a:pt x="80" y="131"/>
                    </a:cubicBezTo>
                    <a:cubicBezTo>
                      <a:pt x="80" y="131"/>
                      <a:pt x="80" y="131"/>
                      <a:pt x="80" y="131"/>
                    </a:cubicBezTo>
                    <a:cubicBezTo>
                      <a:pt x="80" y="131"/>
                      <a:pt x="81" y="131"/>
                      <a:pt x="81" y="131"/>
                    </a:cubicBezTo>
                    <a:cubicBezTo>
                      <a:pt x="81" y="131"/>
                      <a:pt x="81" y="131"/>
                      <a:pt x="81" y="131"/>
                    </a:cubicBezTo>
                    <a:cubicBezTo>
                      <a:pt x="81" y="131"/>
                      <a:pt x="82" y="131"/>
                      <a:pt x="82" y="131"/>
                    </a:cubicBezTo>
                    <a:cubicBezTo>
                      <a:pt x="82" y="131"/>
                      <a:pt x="82" y="131"/>
                      <a:pt x="82" y="131"/>
                    </a:cubicBezTo>
                    <a:cubicBezTo>
                      <a:pt x="83" y="131"/>
                      <a:pt x="83" y="131"/>
                      <a:pt x="83" y="131"/>
                    </a:cubicBezTo>
                    <a:cubicBezTo>
                      <a:pt x="84" y="131"/>
                      <a:pt x="85" y="131"/>
                      <a:pt x="86" y="131"/>
                    </a:cubicBezTo>
                    <a:cubicBezTo>
                      <a:pt x="86" y="131"/>
                      <a:pt x="87" y="131"/>
                      <a:pt x="88" y="132"/>
                    </a:cubicBezTo>
                    <a:cubicBezTo>
                      <a:pt x="89" y="132"/>
                      <a:pt x="90" y="132"/>
                      <a:pt x="90" y="132"/>
                    </a:cubicBezTo>
                    <a:cubicBezTo>
                      <a:pt x="91" y="132"/>
                      <a:pt x="91" y="132"/>
                      <a:pt x="91" y="132"/>
                    </a:cubicBezTo>
                    <a:cubicBezTo>
                      <a:pt x="91" y="132"/>
                      <a:pt x="92" y="133"/>
                      <a:pt x="92" y="133"/>
                    </a:cubicBezTo>
                    <a:cubicBezTo>
                      <a:pt x="92" y="133"/>
                      <a:pt x="92" y="133"/>
                      <a:pt x="93" y="133"/>
                    </a:cubicBezTo>
                    <a:cubicBezTo>
                      <a:pt x="93" y="133"/>
                      <a:pt x="93" y="133"/>
                      <a:pt x="94" y="133"/>
                    </a:cubicBezTo>
                    <a:cubicBezTo>
                      <a:pt x="94" y="133"/>
                      <a:pt x="95" y="133"/>
                      <a:pt x="95" y="133"/>
                    </a:cubicBezTo>
                    <a:cubicBezTo>
                      <a:pt x="96" y="133"/>
                      <a:pt x="97" y="133"/>
                      <a:pt x="97" y="133"/>
                    </a:cubicBezTo>
                    <a:cubicBezTo>
                      <a:pt x="98" y="133"/>
                      <a:pt x="99" y="133"/>
                      <a:pt x="100" y="133"/>
                    </a:cubicBezTo>
                    <a:cubicBezTo>
                      <a:pt x="100" y="133"/>
                      <a:pt x="101" y="133"/>
                      <a:pt x="102" y="134"/>
                    </a:cubicBezTo>
                    <a:cubicBezTo>
                      <a:pt x="102" y="134"/>
                      <a:pt x="103" y="134"/>
                      <a:pt x="103" y="134"/>
                    </a:cubicBezTo>
                    <a:cubicBezTo>
                      <a:pt x="103" y="134"/>
                      <a:pt x="104" y="135"/>
                      <a:pt x="104" y="135"/>
                    </a:cubicBezTo>
                    <a:cubicBezTo>
                      <a:pt x="104" y="135"/>
                      <a:pt x="104" y="135"/>
                      <a:pt x="104" y="135"/>
                    </a:cubicBezTo>
                    <a:cubicBezTo>
                      <a:pt x="104" y="135"/>
                      <a:pt x="105" y="135"/>
                      <a:pt x="105" y="135"/>
                    </a:cubicBezTo>
                    <a:cubicBezTo>
                      <a:pt x="105" y="135"/>
                      <a:pt x="105" y="135"/>
                      <a:pt x="105" y="135"/>
                    </a:cubicBezTo>
                    <a:cubicBezTo>
                      <a:pt x="106" y="135"/>
                      <a:pt x="106" y="135"/>
                      <a:pt x="106" y="135"/>
                    </a:cubicBezTo>
                    <a:cubicBezTo>
                      <a:pt x="107" y="135"/>
                      <a:pt x="107" y="135"/>
                      <a:pt x="107" y="134"/>
                    </a:cubicBezTo>
                    <a:cubicBezTo>
                      <a:pt x="107" y="134"/>
                      <a:pt x="108" y="134"/>
                      <a:pt x="108" y="133"/>
                    </a:cubicBezTo>
                    <a:cubicBezTo>
                      <a:pt x="108" y="133"/>
                      <a:pt x="108" y="133"/>
                      <a:pt x="108" y="132"/>
                    </a:cubicBezTo>
                    <a:cubicBezTo>
                      <a:pt x="109" y="131"/>
                      <a:pt x="110" y="130"/>
                      <a:pt x="111" y="129"/>
                    </a:cubicBezTo>
                    <a:cubicBezTo>
                      <a:pt x="112" y="128"/>
                      <a:pt x="113" y="127"/>
                      <a:pt x="115" y="125"/>
                    </a:cubicBezTo>
                    <a:cubicBezTo>
                      <a:pt x="116" y="124"/>
                      <a:pt x="118" y="123"/>
                      <a:pt x="119" y="122"/>
                    </a:cubicBezTo>
                    <a:cubicBezTo>
                      <a:pt x="120" y="122"/>
                      <a:pt x="121" y="121"/>
                      <a:pt x="121" y="121"/>
                    </a:cubicBezTo>
                    <a:cubicBezTo>
                      <a:pt x="122" y="121"/>
                      <a:pt x="122" y="121"/>
                      <a:pt x="122" y="121"/>
                    </a:cubicBezTo>
                    <a:cubicBezTo>
                      <a:pt x="123" y="121"/>
                      <a:pt x="123" y="121"/>
                      <a:pt x="124" y="120"/>
                    </a:cubicBezTo>
                    <a:cubicBezTo>
                      <a:pt x="124" y="120"/>
                      <a:pt x="125" y="120"/>
                      <a:pt x="126" y="120"/>
                    </a:cubicBezTo>
                    <a:cubicBezTo>
                      <a:pt x="126" y="120"/>
                      <a:pt x="127" y="120"/>
                      <a:pt x="128" y="120"/>
                    </a:cubicBezTo>
                    <a:cubicBezTo>
                      <a:pt x="129" y="120"/>
                      <a:pt x="130" y="120"/>
                      <a:pt x="131" y="120"/>
                    </a:cubicBezTo>
                    <a:cubicBezTo>
                      <a:pt x="132" y="120"/>
                      <a:pt x="133" y="120"/>
                      <a:pt x="134" y="120"/>
                    </a:cubicBezTo>
                    <a:cubicBezTo>
                      <a:pt x="134" y="120"/>
                      <a:pt x="135" y="120"/>
                      <a:pt x="136" y="120"/>
                    </a:cubicBezTo>
                    <a:cubicBezTo>
                      <a:pt x="137" y="120"/>
                      <a:pt x="138" y="120"/>
                      <a:pt x="138" y="120"/>
                    </a:cubicBezTo>
                    <a:cubicBezTo>
                      <a:pt x="138" y="120"/>
                      <a:pt x="138" y="120"/>
                      <a:pt x="139" y="120"/>
                    </a:cubicBezTo>
                    <a:cubicBezTo>
                      <a:pt x="139" y="120"/>
                      <a:pt x="139" y="120"/>
                      <a:pt x="139" y="120"/>
                    </a:cubicBezTo>
                    <a:cubicBezTo>
                      <a:pt x="140" y="119"/>
                      <a:pt x="140" y="119"/>
                      <a:pt x="140" y="119"/>
                    </a:cubicBezTo>
                    <a:cubicBezTo>
                      <a:pt x="141" y="119"/>
                      <a:pt x="141" y="119"/>
                      <a:pt x="141" y="119"/>
                    </a:cubicBezTo>
                    <a:cubicBezTo>
                      <a:pt x="142" y="119"/>
                      <a:pt x="142" y="119"/>
                      <a:pt x="142" y="119"/>
                    </a:cubicBezTo>
                    <a:cubicBezTo>
                      <a:pt x="143" y="119"/>
                      <a:pt x="143" y="118"/>
                      <a:pt x="144" y="118"/>
                    </a:cubicBezTo>
                    <a:cubicBezTo>
                      <a:pt x="144" y="118"/>
                      <a:pt x="145" y="118"/>
                      <a:pt x="145" y="118"/>
                    </a:cubicBezTo>
                    <a:cubicBezTo>
                      <a:pt x="145" y="118"/>
                      <a:pt x="146" y="118"/>
                      <a:pt x="146" y="117"/>
                    </a:cubicBezTo>
                    <a:cubicBezTo>
                      <a:pt x="147" y="117"/>
                      <a:pt x="147" y="117"/>
                      <a:pt x="147" y="117"/>
                    </a:cubicBezTo>
                    <a:cubicBezTo>
                      <a:pt x="147" y="117"/>
                      <a:pt x="147" y="117"/>
                      <a:pt x="147" y="117"/>
                    </a:cubicBezTo>
                    <a:cubicBezTo>
                      <a:pt x="149" y="117"/>
                      <a:pt x="151" y="116"/>
                      <a:pt x="153" y="115"/>
                    </a:cubicBezTo>
                    <a:cubicBezTo>
                      <a:pt x="155" y="115"/>
                      <a:pt x="158" y="114"/>
                      <a:pt x="160" y="113"/>
                    </a:cubicBezTo>
                    <a:cubicBezTo>
                      <a:pt x="162" y="112"/>
                      <a:pt x="164" y="112"/>
                      <a:pt x="166" y="111"/>
                    </a:cubicBezTo>
                    <a:cubicBezTo>
                      <a:pt x="167" y="111"/>
                      <a:pt x="169" y="110"/>
                      <a:pt x="170" y="110"/>
                    </a:cubicBezTo>
                    <a:cubicBezTo>
                      <a:pt x="170" y="110"/>
                      <a:pt x="170" y="109"/>
                      <a:pt x="171" y="109"/>
                    </a:cubicBezTo>
                    <a:cubicBezTo>
                      <a:pt x="171" y="109"/>
                      <a:pt x="171" y="109"/>
                      <a:pt x="171" y="109"/>
                    </a:cubicBezTo>
                    <a:cubicBezTo>
                      <a:pt x="171" y="109"/>
                      <a:pt x="171" y="109"/>
                      <a:pt x="172" y="109"/>
                    </a:cubicBezTo>
                    <a:cubicBezTo>
                      <a:pt x="172" y="109"/>
                      <a:pt x="172" y="109"/>
                      <a:pt x="172" y="109"/>
                    </a:cubicBezTo>
                    <a:cubicBezTo>
                      <a:pt x="172" y="109"/>
                      <a:pt x="172" y="108"/>
                      <a:pt x="173" y="106"/>
                    </a:cubicBezTo>
                    <a:cubicBezTo>
                      <a:pt x="174" y="105"/>
                      <a:pt x="174" y="103"/>
                      <a:pt x="175" y="101"/>
                    </a:cubicBezTo>
                    <a:cubicBezTo>
                      <a:pt x="175" y="99"/>
                      <a:pt x="176" y="97"/>
                      <a:pt x="176" y="95"/>
                    </a:cubicBezTo>
                    <a:cubicBezTo>
                      <a:pt x="177" y="93"/>
                      <a:pt x="177" y="92"/>
                      <a:pt x="177" y="92"/>
                    </a:cubicBezTo>
                    <a:cubicBezTo>
                      <a:pt x="177" y="91"/>
                      <a:pt x="177" y="91"/>
                      <a:pt x="177" y="90"/>
                    </a:cubicBezTo>
                    <a:cubicBezTo>
                      <a:pt x="177" y="90"/>
                      <a:pt x="176" y="89"/>
                      <a:pt x="176" y="89"/>
                    </a:cubicBezTo>
                    <a:cubicBezTo>
                      <a:pt x="175" y="88"/>
                      <a:pt x="175" y="87"/>
                      <a:pt x="175" y="87"/>
                    </a:cubicBezTo>
                    <a:cubicBezTo>
                      <a:pt x="174" y="87"/>
                      <a:pt x="174" y="86"/>
                      <a:pt x="173" y="86"/>
                    </a:cubicBezTo>
                    <a:cubicBezTo>
                      <a:pt x="173" y="86"/>
                      <a:pt x="173" y="86"/>
                      <a:pt x="173" y="86"/>
                    </a:cubicBezTo>
                    <a:cubicBezTo>
                      <a:pt x="172" y="86"/>
                      <a:pt x="170" y="86"/>
                      <a:pt x="168" y="86"/>
                    </a:cubicBezTo>
                    <a:cubicBezTo>
                      <a:pt x="166" y="86"/>
                      <a:pt x="164" y="86"/>
                      <a:pt x="161" y="85"/>
                    </a:cubicBezTo>
                    <a:cubicBezTo>
                      <a:pt x="159" y="85"/>
                      <a:pt x="157" y="85"/>
                      <a:pt x="155" y="85"/>
                    </a:cubicBezTo>
                    <a:cubicBezTo>
                      <a:pt x="153" y="84"/>
                      <a:pt x="152" y="84"/>
                      <a:pt x="152" y="84"/>
                    </a:cubicBezTo>
                    <a:cubicBezTo>
                      <a:pt x="152" y="84"/>
                      <a:pt x="151" y="84"/>
                      <a:pt x="151" y="83"/>
                    </a:cubicBezTo>
                    <a:cubicBezTo>
                      <a:pt x="151" y="83"/>
                      <a:pt x="150" y="83"/>
                      <a:pt x="150" y="83"/>
                    </a:cubicBezTo>
                    <a:cubicBezTo>
                      <a:pt x="150" y="82"/>
                      <a:pt x="149" y="82"/>
                      <a:pt x="149" y="82"/>
                    </a:cubicBezTo>
                    <a:cubicBezTo>
                      <a:pt x="149" y="81"/>
                      <a:pt x="148" y="81"/>
                      <a:pt x="148" y="81"/>
                    </a:cubicBezTo>
                    <a:cubicBezTo>
                      <a:pt x="148" y="81"/>
                      <a:pt x="148" y="81"/>
                      <a:pt x="148" y="81"/>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8" y="80"/>
                      <a:pt x="147" y="80"/>
                      <a:pt x="147" y="79"/>
                    </a:cubicBezTo>
                    <a:cubicBezTo>
                      <a:pt x="147" y="79"/>
                      <a:pt x="147" y="79"/>
                      <a:pt x="146" y="78"/>
                    </a:cubicBezTo>
                    <a:cubicBezTo>
                      <a:pt x="146" y="78"/>
                      <a:pt x="146" y="78"/>
                      <a:pt x="146" y="77"/>
                    </a:cubicBezTo>
                    <a:cubicBezTo>
                      <a:pt x="146" y="77"/>
                      <a:pt x="145" y="76"/>
                      <a:pt x="145" y="76"/>
                    </a:cubicBezTo>
                    <a:cubicBezTo>
                      <a:pt x="145" y="76"/>
                      <a:pt x="145" y="76"/>
                      <a:pt x="145" y="76"/>
                    </a:cubicBezTo>
                    <a:cubicBezTo>
                      <a:pt x="145" y="76"/>
                      <a:pt x="145" y="76"/>
                      <a:pt x="145" y="76"/>
                    </a:cubicBezTo>
                    <a:cubicBezTo>
                      <a:pt x="145" y="76"/>
                      <a:pt x="145" y="76"/>
                      <a:pt x="145" y="76"/>
                    </a:cubicBezTo>
                    <a:cubicBezTo>
                      <a:pt x="145" y="76"/>
                      <a:pt x="145" y="76"/>
                      <a:pt x="145" y="76"/>
                    </a:cubicBezTo>
                    <a:cubicBezTo>
                      <a:pt x="145" y="76"/>
                      <a:pt x="145" y="76"/>
                      <a:pt x="145" y="76"/>
                    </a:cubicBezTo>
                    <a:cubicBezTo>
                      <a:pt x="145" y="76"/>
                      <a:pt x="145" y="76"/>
                      <a:pt x="145" y="76"/>
                    </a:cubicBezTo>
                    <a:cubicBezTo>
                      <a:pt x="145" y="76"/>
                      <a:pt x="145" y="76"/>
                      <a:pt x="145" y="76"/>
                    </a:cubicBezTo>
                    <a:cubicBezTo>
                      <a:pt x="145" y="76"/>
                      <a:pt x="145" y="76"/>
                      <a:pt x="145" y="76"/>
                    </a:cubicBezTo>
                    <a:cubicBezTo>
                      <a:pt x="145" y="76"/>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5" y="75"/>
                      <a:pt x="145" y="75"/>
                    </a:cubicBezTo>
                    <a:cubicBezTo>
                      <a:pt x="145" y="75"/>
                      <a:pt x="144" y="74"/>
                      <a:pt x="144" y="74"/>
                    </a:cubicBezTo>
                    <a:cubicBezTo>
                      <a:pt x="144" y="73"/>
                      <a:pt x="143" y="73"/>
                      <a:pt x="143" y="73"/>
                    </a:cubicBezTo>
                    <a:cubicBezTo>
                      <a:pt x="143" y="72"/>
                      <a:pt x="143" y="72"/>
                      <a:pt x="142" y="71"/>
                    </a:cubicBezTo>
                    <a:cubicBezTo>
                      <a:pt x="142" y="71"/>
                      <a:pt x="142" y="70"/>
                      <a:pt x="142" y="70"/>
                    </a:cubicBezTo>
                    <a:cubicBezTo>
                      <a:pt x="142" y="70"/>
                      <a:pt x="142" y="70"/>
                      <a:pt x="141" y="70"/>
                    </a:cubicBezTo>
                    <a:cubicBezTo>
                      <a:pt x="141" y="70"/>
                      <a:pt x="141" y="70"/>
                      <a:pt x="141" y="70"/>
                    </a:cubicBezTo>
                    <a:cubicBezTo>
                      <a:pt x="141" y="70"/>
                      <a:pt x="141" y="70"/>
                      <a:pt x="141" y="70"/>
                    </a:cubicBezTo>
                    <a:cubicBezTo>
                      <a:pt x="141" y="70"/>
                      <a:pt x="141" y="70"/>
                      <a:pt x="141" y="70"/>
                    </a:cubicBezTo>
                    <a:cubicBezTo>
                      <a:pt x="141" y="70"/>
                      <a:pt x="140" y="70"/>
                      <a:pt x="139" y="70"/>
                    </a:cubicBezTo>
                    <a:cubicBezTo>
                      <a:pt x="139" y="69"/>
                      <a:pt x="138" y="69"/>
                      <a:pt x="138" y="69"/>
                    </a:cubicBezTo>
                    <a:cubicBezTo>
                      <a:pt x="137" y="68"/>
                      <a:pt x="136" y="68"/>
                      <a:pt x="136" y="67"/>
                    </a:cubicBezTo>
                    <a:cubicBezTo>
                      <a:pt x="135" y="67"/>
                      <a:pt x="135" y="66"/>
                      <a:pt x="134" y="65"/>
                    </a:cubicBezTo>
                    <a:cubicBezTo>
                      <a:pt x="134" y="64"/>
                      <a:pt x="134" y="64"/>
                      <a:pt x="133" y="63"/>
                    </a:cubicBezTo>
                    <a:cubicBezTo>
                      <a:pt x="133" y="63"/>
                      <a:pt x="132" y="62"/>
                      <a:pt x="132" y="61"/>
                    </a:cubicBezTo>
                    <a:cubicBezTo>
                      <a:pt x="131" y="60"/>
                      <a:pt x="131" y="60"/>
                      <a:pt x="130" y="59"/>
                    </a:cubicBezTo>
                    <a:cubicBezTo>
                      <a:pt x="130" y="58"/>
                      <a:pt x="130" y="57"/>
                      <a:pt x="130" y="57"/>
                    </a:cubicBezTo>
                    <a:cubicBezTo>
                      <a:pt x="129" y="57"/>
                      <a:pt x="129" y="56"/>
                      <a:pt x="129" y="56"/>
                    </a:cubicBezTo>
                    <a:cubicBezTo>
                      <a:pt x="129" y="56"/>
                      <a:pt x="130" y="56"/>
                      <a:pt x="130" y="56"/>
                    </a:cubicBezTo>
                    <a:cubicBezTo>
                      <a:pt x="130" y="56"/>
                      <a:pt x="130" y="55"/>
                      <a:pt x="130" y="55"/>
                    </a:cubicBezTo>
                    <a:cubicBezTo>
                      <a:pt x="130" y="55"/>
                      <a:pt x="130" y="55"/>
                      <a:pt x="130" y="55"/>
                    </a:cubicBezTo>
                    <a:cubicBezTo>
                      <a:pt x="130" y="55"/>
                      <a:pt x="130" y="54"/>
                      <a:pt x="130" y="53"/>
                    </a:cubicBezTo>
                    <a:cubicBezTo>
                      <a:pt x="130" y="53"/>
                      <a:pt x="130" y="52"/>
                      <a:pt x="130" y="51"/>
                    </a:cubicBezTo>
                    <a:cubicBezTo>
                      <a:pt x="129" y="50"/>
                      <a:pt x="129" y="49"/>
                      <a:pt x="128" y="49"/>
                    </a:cubicBezTo>
                    <a:cubicBezTo>
                      <a:pt x="127" y="48"/>
                      <a:pt x="127" y="47"/>
                      <a:pt x="126" y="47"/>
                    </a:cubicBezTo>
                    <a:cubicBezTo>
                      <a:pt x="126" y="47"/>
                      <a:pt x="126" y="47"/>
                      <a:pt x="126" y="46"/>
                    </a:cubicBezTo>
                    <a:cubicBezTo>
                      <a:pt x="126" y="46"/>
                      <a:pt x="126" y="46"/>
                      <a:pt x="126" y="46"/>
                    </a:cubicBezTo>
                    <a:cubicBezTo>
                      <a:pt x="125" y="46"/>
                      <a:pt x="125" y="46"/>
                      <a:pt x="125" y="46"/>
                    </a:cubicBezTo>
                    <a:cubicBezTo>
                      <a:pt x="125" y="46"/>
                      <a:pt x="125" y="46"/>
                      <a:pt x="125" y="46"/>
                    </a:cubicBezTo>
                    <a:cubicBezTo>
                      <a:pt x="124" y="45"/>
                      <a:pt x="123" y="44"/>
                      <a:pt x="122" y="43"/>
                    </a:cubicBezTo>
                    <a:cubicBezTo>
                      <a:pt x="122" y="43"/>
                      <a:pt x="121" y="42"/>
                      <a:pt x="120" y="41"/>
                    </a:cubicBezTo>
                    <a:cubicBezTo>
                      <a:pt x="119" y="40"/>
                      <a:pt x="119" y="39"/>
                      <a:pt x="118" y="39"/>
                    </a:cubicBezTo>
                    <a:cubicBezTo>
                      <a:pt x="118" y="38"/>
                      <a:pt x="117" y="37"/>
                      <a:pt x="117" y="36"/>
                    </a:cubicBezTo>
                    <a:cubicBezTo>
                      <a:pt x="117" y="36"/>
                      <a:pt x="117" y="36"/>
                      <a:pt x="117" y="36"/>
                    </a:cubicBezTo>
                    <a:cubicBezTo>
                      <a:pt x="117" y="36"/>
                      <a:pt x="117" y="36"/>
                      <a:pt x="117" y="35"/>
                    </a:cubicBezTo>
                    <a:cubicBezTo>
                      <a:pt x="117" y="35"/>
                      <a:pt x="117" y="35"/>
                      <a:pt x="117" y="34"/>
                    </a:cubicBezTo>
                    <a:cubicBezTo>
                      <a:pt x="117" y="34"/>
                      <a:pt x="116" y="34"/>
                      <a:pt x="116" y="33"/>
                    </a:cubicBezTo>
                    <a:cubicBezTo>
                      <a:pt x="110" y="33"/>
                      <a:pt x="110" y="33"/>
                      <a:pt x="110" y="33"/>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9"/>
                      <a:pt x="104" y="29"/>
                      <a:pt x="104" y="29"/>
                    </a:cubicBezTo>
                    <a:cubicBezTo>
                      <a:pt x="104" y="29"/>
                      <a:pt x="103" y="29"/>
                      <a:pt x="103" y="29"/>
                    </a:cubicBezTo>
                    <a:cubicBezTo>
                      <a:pt x="103" y="29"/>
                      <a:pt x="102" y="29"/>
                      <a:pt x="102" y="29"/>
                    </a:cubicBezTo>
                    <a:cubicBezTo>
                      <a:pt x="101" y="29"/>
                      <a:pt x="101" y="29"/>
                      <a:pt x="100" y="29"/>
                    </a:cubicBezTo>
                    <a:cubicBezTo>
                      <a:pt x="99" y="29"/>
                      <a:pt x="98" y="29"/>
                      <a:pt x="97" y="28"/>
                    </a:cubicBezTo>
                    <a:cubicBezTo>
                      <a:pt x="96" y="28"/>
                      <a:pt x="95" y="28"/>
                      <a:pt x="94" y="28"/>
                    </a:cubicBezTo>
                    <a:cubicBezTo>
                      <a:pt x="94" y="28"/>
                      <a:pt x="93" y="28"/>
                      <a:pt x="92" y="28"/>
                    </a:cubicBezTo>
                    <a:cubicBezTo>
                      <a:pt x="92" y="28"/>
                      <a:pt x="91" y="28"/>
                      <a:pt x="91" y="28"/>
                    </a:cubicBezTo>
                    <a:cubicBezTo>
                      <a:pt x="91" y="28"/>
                      <a:pt x="91" y="28"/>
                      <a:pt x="91" y="28"/>
                    </a:cubicBezTo>
                    <a:cubicBezTo>
                      <a:pt x="91" y="28"/>
                      <a:pt x="91" y="28"/>
                      <a:pt x="91" y="28"/>
                    </a:cubicBezTo>
                    <a:cubicBezTo>
                      <a:pt x="91" y="28"/>
                      <a:pt x="91" y="28"/>
                      <a:pt x="91" y="28"/>
                    </a:cubicBezTo>
                    <a:cubicBezTo>
                      <a:pt x="91" y="28"/>
                      <a:pt x="91" y="28"/>
                      <a:pt x="91" y="28"/>
                    </a:cubicBezTo>
                    <a:cubicBezTo>
                      <a:pt x="90" y="28"/>
                      <a:pt x="89" y="28"/>
                      <a:pt x="89" y="28"/>
                    </a:cubicBezTo>
                    <a:cubicBezTo>
                      <a:pt x="88" y="28"/>
                      <a:pt x="87" y="27"/>
                      <a:pt x="86" y="27"/>
                    </a:cubicBezTo>
                    <a:cubicBezTo>
                      <a:pt x="85" y="27"/>
                      <a:pt x="84" y="26"/>
                      <a:pt x="83" y="26"/>
                    </a:cubicBezTo>
                    <a:cubicBezTo>
                      <a:pt x="82" y="26"/>
                      <a:pt x="81" y="25"/>
                      <a:pt x="80" y="24"/>
                    </a:cubicBezTo>
                    <a:cubicBezTo>
                      <a:pt x="80" y="24"/>
                      <a:pt x="78" y="23"/>
                      <a:pt x="76" y="21"/>
                    </a:cubicBezTo>
                    <a:cubicBezTo>
                      <a:pt x="74" y="20"/>
                      <a:pt x="72" y="18"/>
                      <a:pt x="70" y="17"/>
                    </a:cubicBezTo>
                    <a:cubicBezTo>
                      <a:pt x="68" y="15"/>
                      <a:pt x="66" y="13"/>
                      <a:pt x="64" y="12"/>
                    </a:cubicBezTo>
                    <a:cubicBezTo>
                      <a:pt x="62" y="11"/>
                      <a:pt x="61" y="10"/>
                      <a:pt x="60" y="10"/>
                    </a:cubicBezTo>
                    <a:cubicBezTo>
                      <a:pt x="60" y="10"/>
                      <a:pt x="60" y="9"/>
                      <a:pt x="59" y="9"/>
                    </a:cubicBezTo>
                    <a:cubicBezTo>
                      <a:pt x="59" y="9"/>
                      <a:pt x="58" y="9"/>
                      <a:pt x="58" y="8"/>
                    </a:cubicBezTo>
                    <a:cubicBezTo>
                      <a:pt x="58" y="8"/>
                      <a:pt x="57" y="8"/>
                      <a:pt x="57" y="8"/>
                    </a:cubicBezTo>
                    <a:cubicBezTo>
                      <a:pt x="56" y="7"/>
                      <a:pt x="56" y="7"/>
                      <a:pt x="55" y="7"/>
                    </a:cubicBezTo>
                    <a:cubicBezTo>
                      <a:pt x="54" y="6"/>
                      <a:pt x="53" y="5"/>
                      <a:pt x="52" y="5"/>
                    </a:cubicBezTo>
                    <a:cubicBezTo>
                      <a:pt x="51" y="4"/>
                      <a:pt x="50" y="3"/>
                      <a:pt x="49" y="2"/>
                    </a:cubicBezTo>
                    <a:cubicBezTo>
                      <a:pt x="47" y="2"/>
                      <a:pt x="46" y="1"/>
                      <a:pt x="46" y="1"/>
                    </a:cubicBezTo>
                    <a:cubicBezTo>
                      <a:pt x="45" y="0"/>
                      <a:pt x="44" y="0"/>
                      <a:pt x="44" y="0"/>
                    </a:cubicBezTo>
                    <a:cubicBezTo>
                      <a:pt x="43" y="0"/>
                      <a:pt x="43" y="0"/>
                      <a:pt x="43" y="0"/>
                    </a:cubicBezTo>
                    <a:cubicBezTo>
                      <a:pt x="43" y="0"/>
                      <a:pt x="42" y="0"/>
                      <a:pt x="42" y="0"/>
                    </a:cubicBezTo>
                    <a:cubicBezTo>
                      <a:pt x="42" y="0"/>
                      <a:pt x="42" y="0"/>
                      <a:pt x="42" y="0"/>
                    </a:cubicBezTo>
                    <a:cubicBezTo>
                      <a:pt x="42" y="0"/>
                      <a:pt x="41"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2" name="Freeform 176">
                <a:extLst>
                  <a:ext uri="{FF2B5EF4-FFF2-40B4-BE49-F238E27FC236}">
                    <a16:creationId xmlns:a16="http://schemas.microsoft.com/office/drawing/2014/main" id="{D710A128-92B3-9947-B06D-BE2BC81364B0}"/>
                  </a:ext>
                </a:extLst>
              </p:cNvPr>
              <p:cNvSpPr>
                <a:spLocks noEditPoints="1"/>
              </p:cNvSpPr>
              <p:nvPr/>
            </p:nvSpPr>
            <p:spPr bwMode="auto">
              <a:xfrm>
                <a:off x="4028" y="940"/>
                <a:ext cx="189" cy="151"/>
              </a:xfrm>
              <a:custGeom>
                <a:avLst/>
                <a:gdLst>
                  <a:gd name="T0" fmla="*/ 147 w 178"/>
                  <a:gd name="T1" fmla="*/ 119 h 142"/>
                  <a:gd name="T2" fmla="*/ 161 w 178"/>
                  <a:gd name="T3" fmla="*/ 114 h 142"/>
                  <a:gd name="T4" fmla="*/ 176 w 178"/>
                  <a:gd name="T5" fmla="*/ 88 h 142"/>
                  <a:gd name="T6" fmla="*/ 174 w 178"/>
                  <a:gd name="T7" fmla="*/ 87 h 142"/>
                  <a:gd name="T8" fmla="*/ 172 w 178"/>
                  <a:gd name="T9" fmla="*/ 87 h 142"/>
                  <a:gd name="T10" fmla="*/ 153 w 178"/>
                  <a:gd name="T11" fmla="*/ 85 h 142"/>
                  <a:gd name="T12" fmla="*/ 149 w 178"/>
                  <a:gd name="T13" fmla="*/ 81 h 142"/>
                  <a:gd name="T14" fmla="*/ 146 w 178"/>
                  <a:gd name="T15" fmla="*/ 77 h 142"/>
                  <a:gd name="T16" fmla="*/ 146 w 178"/>
                  <a:gd name="T17" fmla="*/ 77 h 142"/>
                  <a:gd name="T18" fmla="*/ 146 w 178"/>
                  <a:gd name="T19" fmla="*/ 76 h 142"/>
                  <a:gd name="T20" fmla="*/ 121 w 178"/>
                  <a:gd name="T21" fmla="*/ 42 h 142"/>
                  <a:gd name="T22" fmla="*/ 131 w 178"/>
                  <a:gd name="T23" fmla="*/ 54 h 142"/>
                  <a:gd name="T24" fmla="*/ 135 w 178"/>
                  <a:gd name="T25" fmla="*/ 66 h 142"/>
                  <a:gd name="T26" fmla="*/ 143 w 178"/>
                  <a:gd name="T27" fmla="*/ 72 h 142"/>
                  <a:gd name="T28" fmla="*/ 147 w 178"/>
                  <a:gd name="T29" fmla="*/ 75 h 142"/>
                  <a:gd name="T30" fmla="*/ 139 w 178"/>
                  <a:gd name="T31" fmla="*/ 70 h 142"/>
                  <a:gd name="T32" fmla="*/ 132 w 178"/>
                  <a:gd name="T33" fmla="*/ 57 h 142"/>
                  <a:gd name="T34" fmla="*/ 124 w 178"/>
                  <a:gd name="T35" fmla="*/ 44 h 142"/>
                  <a:gd name="T36" fmla="*/ 118 w 178"/>
                  <a:gd name="T37" fmla="*/ 34 h 142"/>
                  <a:gd name="T38" fmla="*/ 106 w 178"/>
                  <a:gd name="T39" fmla="*/ 30 h 142"/>
                  <a:gd name="T40" fmla="*/ 47 w 178"/>
                  <a:gd name="T41" fmla="*/ 2 h 142"/>
                  <a:gd name="T42" fmla="*/ 71 w 178"/>
                  <a:gd name="T43" fmla="*/ 18 h 142"/>
                  <a:gd name="T44" fmla="*/ 92 w 178"/>
                  <a:gd name="T45" fmla="*/ 29 h 142"/>
                  <a:gd name="T46" fmla="*/ 81 w 178"/>
                  <a:gd name="T47" fmla="*/ 25 h 142"/>
                  <a:gd name="T48" fmla="*/ 53 w 178"/>
                  <a:gd name="T49" fmla="*/ 6 h 142"/>
                  <a:gd name="T50" fmla="*/ 40 w 178"/>
                  <a:gd name="T51" fmla="*/ 1 h 142"/>
                  <a:gd name="T52" fmla="*/ 41 w 178"/>
                  <a:gd name="T53" fmla="*/ 1 h 142"/>
                  <a:gd name="T54" fmla="*/ 37 w 178"/>
                  <a:gd name="T55" fmla="*/ 0 h 142"/>
                  <a:gd name="T56" fmla="*/ 37 w 178"/>
                  <a:gd name="T57" fmla="*/ 0 h 142"/>
                  <a:gd name="T58" fmla="*/ 36 w 178"/>
                  <a:gd name="T59" fmla="*/ 0 h 142"/>
                  <a:gd name="T60" fmla="*/ 23 w 178"/>
                  <a:gd name="T61" fmla="*/ 5 h 142"/>
                  <a:gd name="T62" fmla="*/ 20 w 178"/>
                  <a:gd name="T63" fmla="*/ 9 h 142"/>
                  <a:gd name="T64" fmla="*/ 25 w 178"/>
                  <a:gd name="T65" fmla="*/ 17 h 142"/>
                  <a:gd name="T66" fmla="*/ 16 w 178"/>
                  <a:gd name="T67" fmla="*/ 22 h 142"/>
                  <a:gd name="T68" fmla="*/ 9 w 178"/>
                  <a:gd name="T69" fmla="*/ 26 h 142"/>
                  <a:gd name="T70" fmla="*/ 2 w 178"/>
                  <a:gd name="T71" fmla="*/ 23 h 142"/>
                  <a:gd name="T72" fmla="*/ 0 w 178"/>
                  <a:gd name="T73" fmla="*/ 28 h 142"/>
                  <a:gd name="T74" fmla="*/ 1 w 178"/>
                  <a:gd name="T75" fmla="*/ 34 h 142"/>
                  <a:gd name="T76" fmla="*/ 6 w 178"/>
                  <a:gd name="T77" fmla="*/ 43 h 142"/>
                  <a:gd name="T78" fmla="*/ 25 w 178"/>
                  <a:gd name="T79" fmla="*/ 72 h 142"/>
                  <a:gd name="T80" fmla="*/ 35 w 178"/>
                  <a:gd name="T81" fmla="*/ 84 h 142"/>
                  <a:gd name="T82" fmla="*/ 38 w 178"/>
                  <a:gd name="T83" fmla="*/ 96 h 142"/>
                  <a:gd name="T84" fmla="*/ 58 w 178"/>
                  <a:gd name="T85" fmla="*/ 125 h 142"/>
                  <a:gd name="T86" fmla="*/ 65 w 178"/>
                  <a:gd name="T87" fmla="*/ 136 h 142"/>
                  <a:gd name="T88" fmla="*/ 68 w 178"/>
                  <a:gd name="T89" fmla="*/ 142 h 142"/>
                  <a:gd name="T90" fmla="*/ 67 w 178"/>
                  <a:gd name="T91" fmla="*/ 138 h 142"/>
                  <a:gd name="T92" fmla="*/ 64 w 178"/>
                  <a:gd name="T93" fmla="*/ 131 h 142"/>
                  <a:gd name="T94" fmla="*/ 45 w 178"/>
                  <a:gd name="T95" fmla="*/ 106 h 142"/>
                  <a:gd name="T96" fmla="*/ 38 w 178"/>
                  <a:gd name="T97" fmla="*/ 88 h 142"/>
                  <a:gd name="T98" fmla="*/ 32 w 178"/>
                  <a:gd name="T99" fmla="*/ 77 h 142"/>
                  <a:gd name="T100" fmla="*/ 13 w 178"/>
                  <a:gd name="T101" fmla="*/ 50 h 142"/>
                  <a:gd name="T102" fmla="*/ 2 w 178"/>
                  <a:gd name="T103" fmla="*/ 37 h 142"/>
                  <a:gd name="T104" fmla="*/ 2 w 178"/>
                  <a:gd name="T105" fmla="*/ 26 h 142"/>
                  <a:gd name="T106" fmla="*/ 11 w 178"/>
                  <a:gd name="T107" fmla="*/ 27 h 142"/>
                  <a:gd name="T108" fmla="*/ 23 w 178"/>
                  <a:gd name="T109" fmla="*/ 20 h 142"/>
                  <a:gd name="T110" fmla="*/ 28 w 178"/>
                  <a:gd name="T111" fmla="*/ 16 h 142"/>
                  <a:gd name="T112" fmla="*/ 23 w 178"/>
                  <a:gd name="T113" fmla="*/ 6 h 142"/>
                  <a:gd name="T114" fmla="*/ 37 w 178"/>
                  <a:gd name="T115" fmla="*/ 1 h 142"/>
                  <a:gd name="T116" fmla="*/ 38 w 178"/>
                  <a:gd name="T1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142">
                    <a:moveTo>
                      <a:pt x="147" y="118"/>
                    </a:moveTo>
                    <a:cubicBezTo>
                      <a:pt x="147" y="119"/>
                      <a:pt x="146" y="119"/>
                      <a:pt x="146" y="119"/>
                    </a:cubicBezTo>
                    <a:cubicBezTo>
                      <a:pt x="146" y="119"/>
                      <a:pt x="145" y="119"/>
                      <a:pt x="145" y="119"/>
                    </a:cubicBezTo>
                    <a:cubicBezTo>
                      <a:pt x="144" y="119"/>
                      <a:pt x="144" y="120"/>
                      <a:pt x="143" y="120"/>
                    </a:cubicBezTo>
                    <a:cubicBezTo>
                      <a:pt x="143" y="120"/>
                      <a:pt x="143" y="120"/>
                      <a:pt x="142" y="120"/>
                    </a:cubicBezTo>
                    <a:cubicBezTo>
                      <a:pt x="143" y="120"/>
                      <a:pt x="143" y="120"/>
                      <a:pt x="143" y="120"/>
                    </a:cubicBezTo>
                    <a:cubicBezTo>
                      <a:pt x="144" y="120"/>
                      <a:pt x="144" y="119"/>
                      <a:pt x="145" y="119"/>
                    </a:cubicBezTo>
                    <a:cubicBezTo>
                      <a:pt x="145" y="119"/>
                      <a:pt x="145" y="119"/>
                      <a:pt x="146" y="119"/>
                    </a:cubicBezTo>
                    <a:cubicBezTo>
                      <a:pt x="146" y="119"/>
                      <a:pt x="147" y="119"/>
                      <a:pt x="147" y="119"/>
                    </a:cubicBezTo>
                    <a:cubicBezTo>
                      <a:pt x="147" y="118"/>
                      <a:pt x="147" y="118"/>
                      <a:pt x="147" y="118"/>
                    </a:cubicBezTo>
                    <a:moveTo>
                      <a:pt x="171" y="111"/>
                    </a:moveTo>
                    <a:cubicBezTo>
                      <a:pt x="170" y="111"/>
                      <a:pt x="168" y="112"/>
                      <a:pt x="167" y="112"/>
                    </a:cubicBezTo>
                    <a:cubicBezTo>
                      <a:pt x="165" y="113"/>
                      <a:pt x="163" y="113"/>
                      <a:pt x="161" y="114"/>
                    </a:cubicBezTo>
                    <a:cubicBezTo>
                      <a:pt x="159" y="115"/>
                      <a:pt x="156" y="116"/>
                      <a:pt x="154" y="116"/>
                    </a:cubicBezTo>
                    <a:cubicBezTo>
                      <a:pt x="152" y="117"/>
                      <a:pt x="150" y="118"/>
                      <a:pt x="148" y="118"/>
                    </a:cubicBezTo>
                    <a:cubicBezTo>
                      <a:pt x="148" y="118"/>
                      <a:pt x="148" y="118"/>
                      <a:pt x="148" y="118"/>
                    </a:cubicBezTo>
                    <a:cubicBezTo>
                      <a:pt x="150" y="118"/>
                      <a:pt x="152" y="117"/>
                      <a:pt x="154" y="116"/>
                    </a:cubicBezTo>
                    <a:cubicBezTo>
                      <a:pt x="157" y="116"/>
                      <a:pt x="159" y="115"/>
                      <a:pt x="161" y="114"/>
                    </a:cubicBezTo>
                    <a:cubicBezTo>
                      <a:pt x="163" y="113"/>
                      <a:pt x="165" y="113"/>
                      <a:pt x="167" y="112"/>
                    </a:cubicBezTo>
                    <a:cubicBezTo>
                      <a:pt x="169" y="112"/>
                      <a:pt x="170" y="111"/>
                      <a:pt x="171" y="111"/>
                    </a:cubicBezTo>
                    <a:moveTo>
                      <a:pt x="153" y="85"/>
                    </a:moveTo>
                    <a:cubicBezTo>
                      <a:pt x="153" y="85"/>
                      <a:pt x="154" y="85"/>
                      <a:pt x="156" y="86"/>
                    </a:cubicBezTo>
                    <a:cubicBezTo>
                      <a:pt x="158" y="86"/>
                      <a:pt x="160" y="86"/>
                      <a:pt x="162" y="86"/>
                    </a:cubicBezTo>
                    <a:cubicBezTo>
                      <a:pt x="165" y="87"/>
                      <a:pt x="167" y="87"/>
                      <a:pt x="169" y="87"/>
                    </a:cubicBezTo>
                    <a:cubicBezTo>
                      <a:pt x="171" y="87"/>
                      <a:pt x="173" y="87"/>
                      <a:pt x="174" y="87"/>
                    </a:cubicBezTo>
                    <a:cubicBezTo>
                      <a:pt x="174" y="87"/>
                      <a:pt x="174" y="87"/>
                      <a:pt x="174" y="87"/>
                    </a:cubicBezTo>
                    <a:cubicBezTo>
                      <a:pt x="175" y="87"/>
                      <a:pt x="175" y="88"/>
                      <a:pt x="176" y="88"/>
                    </a:cubicBezTo>
                    <a:cubicBezTo>
                      <a:pt x="176" y="88"/>
                      <a:pt x="176" y="89"/>
                      <a:pt x="177" y="90"/>
                    </a:cubicBezTo>
                    <a:cubicBezTo>
                      <a:pt x="177" y="90"/>
                      <a:pt x="178" y="91"/>
                      <a:pt x="178" y="91"/>
                    </a:cubicBezTo>
                    <a:cubicBezTo>
                      <a:pt x="178" y="92"/>
                      <a:pt x="178" y="92"/>
                      <a:pt x="178" y="93"/>
                    </a:cubicBezTo>
                    <a:cubicBezTo>
                      <a:pt x="178" y="92"/>
                      <a:pt x="178" y="92"/>
                      <a:pt x="178" y="91"/>
                    </a:cubicBezTo>
                    <a:cubicBezTo>
                      <a:pt x="178" y="91"/>
                      <a:pt x="177" y="90"/>
                      <a:pt x="177" y="90"/>
                    </a:cubicBezTo>
                    <a:cubicBezTo>
                      <a:pt x="176" y="89"/>
                      <a:pt x="176" y="88"/>
                      <a:pt x="176" y="88"/>
                    </a:cubicBezTo>
                    <a:cubicBezTo>
                      <a:pt x="175" y="88"/>
                      <a:pt x="175" y="87"/>
                      <a:pt x="174" y="87"/>
                    </a:cubicBezTo>
                    <a:cubicBezTo>
                      <a:pt x="174" y="87"/>
                      <a:pt x="174" y="87"/>
                      <a:pt x="174" y="87"/>
                    </a:cubicBezTo>
                    <a:cubicBezTo>
                      <a:pt x="174" y="87"/>
                      <a:pt x="174" y="87"/>
                      <a:pt x="174" y="87"/>
                    </a:cubicBezTo>
                    <a:cubicBezTo>
                      <a:pt x="174" y="87"/>
                      <a:pt x="174" y="87"/>
                      <a:pt x="174" y="87"/>
                    </a:cubicBezTo>
                    <a:cubicBezTo>
                      <a:pt x="174" y="87"/>
                      <a:pt x="174" y="87"/>
                      <a:pt x="174" y="87"/>
                    </a:cubicBezTo>
                    <a:cubicBezTo>
                      <a:pt x="174" y="87"/>
                      <a:pt x="174" y="87"/>
                      <a:pt x="173" y="87"/>
                    </a:cubicBezTo>
                    <a:cubicBezTo>
                      <a:pt x="173" y="87"/>
                      <a:pt x="173" y="87"/>
                      <a:pt x="173" y="87"/>
                    </a:cubicBezTo>
                    <a:cubicBezTo>
                      <a:pt x="173" y="87"/>
                      <a:pt x="173" y="87"/>
                      <a:pt x="173" y="87"/>
                    </a:cubicBezTo>
                    <a:cubicBezTo>
                      <a:pt x="173" y="87"/>
                      <a:pt x="173" y="87"/>
                      <a:pt x="173" y="87"/>
                    </a:cubicBezTo>
                    <a:cubicBezTo>
                      <a:pt x="173" y="87"/>
                      <a:pt x="173" y="87"/>
                      <a:pt x="173" y="87"/>
                    </a:cubicBezTo>
                    <a:cubicBezTo>
                      <a:pt x="172" y="87"/>
                      <a:pt x="172" y="87"/>
                      <a:pt x="172" y="87"/>
                    </a:cubicBezTo>
                    <a:cubicBezTo>
                      <a:pt x="172" y="87"/>
                      <a:pt x="172" y="87"/>
                      <a:pt x="172" y="87"/>
                    </a:cubicBezTo>
                    <a:cubicBezTo>
                      <a:pt x="172" y="87"/>
                      <a:pt x="172" y="87"/>
                      <a:pt x="172" y="87"/>
                    </a:cubicBezTo>
                    <a:cubicBezTo>
                      <a:pt x="172" y="87"/>
                      <a:pt x="172" y="87"/>
                      <a:pt x="172" y="87"/>
                    </a:cubicBezTo>
                    <a:cubicBezTo>
                      <a:pt x="172" y="87"/>
                      <a:pt x="172" y="87"/>
                      <a:pt x="172" y="87"/>
                    </a:cubicBezTo>
                    <a:cubicBezTo>
                      <a:pt x="172" y="87"/>
                      <a:pt x="172" y="87"/>
                      <a:pt x="172" y="87"/>
                    </a:cubicBezTo>
                    <a:cubicBezTo>
                      <a:pt x="172" y="87"/>
                      <a:pt x="172" y="87"/>
                      <a:pt x="172" y="87"/>
                    </a:cubicBezTo>
                    <a:cubicBezTo>
                      <a:pt x="170" y="87"/>
                      <a:pt x="169" y="87"/>
                      <a:pt x="167" y="87"/>
                    </a:cubicBezTo>
                    <a:cubicBezTo>
                      <a:pt x="165" y="87"/>
                      <a:pt x="163" y="86"/>
                      <a:pt x="161" y="86"/>
                    </a:cubicBezTo>
                    <a:cubicBezTo>
                      <a:pt x="159" y="86"/>
                      <a:pt x="157" y="86"/>
                      <a:pt x="155" y="86"/>
                    </a:cubicBezTo>
                    <a:cubicBezTo>
                      <a:pt x="154" y="85"/>
                      <a:pt x="153" y="85"/>
                      <a:pt x="153" y="85"/>
                    </a:cubicBezTo>
                    <a:moveTo>
                      <a:pt x="149" y="81"/>
                    </a:moveTo>
                    <a:cubicBezTo>
                      <a:pt x="149" y="81"/>
                      <a:pt x="149" y="81"/>
                      <a:pt x="149" y="81"/>
                    </a:cubicBezTo>
                    <a:cubicBezTo>
                      <a:pt x="149" y="81"/>
                      <a:pt x="149" y="81"/>
                      <a:pt x="149" y="81"/>
                    </a:cubicBezTo>
                    <a:cubicBezTo>
                      <a:pt x="149" y="81"/>
                      <a:pt x="149" y="81"/>
                      <a:pt x="149" y="82"/>
                    </a:cubicBezTo>
                    <a:cubicBezTo>
                      <a:pt x="149" y="82"/>
                      <a:pt x="149" y="82"/>
                      <a:pt x="149" y="82"/>
                    </a:cubicBezTo>
                    <a:cubicBezTo>
                      <a:pt x="149" y="82"/>
                      <a:pt x="149" y="82"/>
                      <a:pt x="149" y="82"/>
                    </a:cubicBezTo>
                    <a:cubicBezTo>
                      <a:pt x="149" y="81"/>
                      <a:pt x="149" y="81"/>
                      <a:pt x="149" y="81"/>
                    </a:cubicBezTo>
                    <a:cubicBezTo>
                      <a:pt x="149" y="81"/>
                      <a:pt x="149" y="81"/>
                      <a:pt x="149" y="81"/>
                    </a:cubicBezTo>
                    <a:cubicBezTo>
                      <a:pt x="149" y="81"/>
                      <a:pt x="149" y="81"/>
                      <a:pt x="149" y="81"/>
                    </a:cubicBezTo>
                    <a:moveTo>
                      <a:pt x="146" y="77"/>
                    </a:moveTo>
                    <a:cubicBezTo>
                      <a:pt x="146" y="77"/>
                      <a:pt x="147" y="78"/>
                      <a:pt x="147" y="78"/>
                    </a:cubicBezTo>
                    <a:cubicBezTo>
                      <a:pt x="147" y="79"/>
                      <a:pt x="147" y="79"/>
                      <a:pt x="147" y="79"/>
                    </a:cubicBezTo>
                    <a:cubicBezTo>
                      <a:pt x="148" y="80"/>
                      <a:pt x="148" y="80"/>
                      <a:pt x="148" y="80"/>
                    </a:cubicBezTo>
                    <a:cubicBezTo>
                      <a:pt x="148" y="81"/>
                      <a:pt x="149" y="81"/>
                      <a:pt x="149" y="81"/>
                    </a:cubicBezTo>
                    <a:cubicBezTo>
                      <a:pt x="149" y="81"/>
                      <a:pt x="148" y="81"/>
                      <a:pt x="148" y="80"/>
                    </a:cubicBezTo>
                    <a:cubicBezTo>
                      <a:pt x="148" y="80"/>
                      <a:pt x="148" y="80"/>
                      <a:pt x="147" y="79"/>
                    </a:cubicBezTo>
                    <a:cubicBezTo>
                      <a:pt x="147" y="79"/>
                      <a:pt x="147" y="79"/>
                      <a:pt x="147" y="78"/>
                    </a:cubicBezTo>
                    <a:cubicBezTo>
                      <a:pt x="147" y="78"/>
                      <a:pt x="146" y="77"/>
                      <a:pt x="146" y="77"/>
                    </a:cubicBezTo>
                    <a:moveTo>
                      <a:pt x="146" y="77"/>
                    </a:move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moveTo>
                      <a:pt x="146" y="76"/>
                    </a:moveTo>
                    <a:cubicBezTo>
                      <a:pt x="146" y="76"/>
                      <a:pt x="146" y="76"/>
                      <a:pt x="146" y="76"/>
                    </a:cubicBezTo>
                    <a:cubicBezTo>
                      <a:pt x="146" y="76"/>
                      <a:pt x="146" y="76"/>
                      <a:pt x="146" y="76"/>
                    </a:cubicBezTo>
                    <a:cubicBezTo>
                      <a:pt x="146" y="76"/>
                      <a:pt x="146" y="76"/>
                      <a:pt x="146" y="76"/>
                    </a:cubicBezTo>
                    <a:cubicBezTo>
                      <a:pt x="146" y="76"/>
                      <a:pt x="146" y="76"/>
                      <a:pt x="146" y="76"/>
                    </a:cubicBezTo>
                    <a:cubicBezTo>
                      <a:pt x="146" y="76"/>
                      <a:pt x="146" y="76"/>
                      <a:pt x="146" y="76"/>
                    </a:cubicBezTo>
                    <a:cubicBezTo>
                      <a:pt x="146" y="76"/>
                      <a:pt x="146" y="76"/>
                      <a:pt x="146" y="76"/>
                    </a:cubicBezTo>
                    <a:cubicBezTo>
                      <a:pt x="146" y="76"/>
                      <a:pt x="146" y="76"/>
                      <a:pt x="146" y="76"/>
                    </a:cubicBezTo>
                    <a:cubicBezTo>
                      <a:pt x="146" y="76"/>
                      <a:pt x="146" y="76"/>
                      <a:pt x="146" y="76"/>
                    </a:cubicBezTo>
                    <a:moveTo>
                      <a:pt x="118" y="34"/>
                    </a:moveTo>
                    <a:cubicBezTo>
                      <a:pt x="118" y="34"/>
                      <a:pt x="118" y="34"/>
                      <a:pt x="118" y="34"/>
                    </a:cubicBezTo>
                    <a:cubicBezTo>
                      <a:pt x="117" y="34"/>
                      <a:pt x="117" y="34"/>
                      <a:pt x="117" y="34"/>
                    </a:cubicBezTo>
                    <a:cubicBezTo>
                      <a:pt x="117" y="35"/>
                      <a:pt x="118" y="35"/>
                      <a:pt x="118" y="35"/>
                    </a:cubicBezTo>
                    <a:cubicBezTo>
                      <a:pt x="118" y="36"/>
                      <a:pt x="118" y="36"/>
                      <a:pt x="118" y="36"/>
                    </a:cubicBezTo>
                    <a:cubicBezTo>
                      <a:pt x="118" y="37"/>
                      <a:pt x="118" y="37"/>
                      <a:pt x="118" y="37"/>
                    </a:cubicBezTo>
                    <a:cubicBezTo>
                      <a:pt x="118" y="37"/>
                      <a:pt x="118" y="37"/>
                      <a:pt x="118" y="37"/>
                    </a:cubicBezTo>
                    <a:cubicBezTo>
                      <a:pt x="118" y="38"/>
                      <a:pt x="119" y="39"/>
                      <a:pt x="119" y="40"/>
                    </a:cubicBezTo>
                    <a:cubicBezTo>
                      <a:pt x="120" y="40"/>
                      <a:pt x="120" y="41"/>
                      <a:pt x="121" y="42"/>
                    </a:cubicBezTo>
                    <a:cubicBezTo>
                      <a:pt x="122" y="43"/>
                      <a:pt x="123" y="44"/>
                      <a:pt x="123" y="44"/>
                    </a:cubicBezTo>
                    <a:cubicBezTo>
                      <a:pt x="124" y="45"/>
                      <a:pt x="125" y="46"/>
                      <a:pt x="126" y="47"/>
                    </a:cubicBezTo>
                    <a:cubicBezTo>
                      <a:pt x="126" y="47"/>
                      <a:pt x="126" y="47"/>
                      <a:pt x="126" y="47"/>
                    </a:cubicBezTo>
                    <a:cubicBezTo>
                      <a:pt x="126" y="47"/>
                      <a:pt x="126" y="47"/>
                      <a:pt x="127" y="47"/>
                    </a:cubicBezTo>
                    <a:cubicBezTo>
                      <a:pt x="127" y="47"/>
                      <a:pt x="127" y="47"/>
                      <a:pt x="127" y="47"/>
                    </a:cubicBezTo>
                    <a:cubicBezTo>
                      <a:pt x="127" y="48"/>
                      <a:pt x="127" y="48"/>
                      <a:pt x="127" y="48"/>
                    </a:cubicBezTo>
                    <a:cubicBezTo>
                      <a:pt x="128" y="48"/>
                      <a:pt x="128" y="49"/>
                      <a:pt x="129" y="50"/>
                    </a:cubicBezTo>
                    <a:cubicBezTo>
                      <a:pt x="130" y="50"/>
                      <a:pt x="130" y="51"/>
                      <a:pt x="131" y="52"/>
                    </a:cubicBezTo>
                    <a:cubicBezTo>
                      <a:pt x="131" y="53"/>
                      <a:pt x="131" y="54"/>
                      <a:pt x="131" y="54"/>
                    </a:cubicBezTo>
                    <a:cubicBezTo>
                      <a:pt x="131" y="55"/>
                      <a:pt x="131" y="56"/>
                      <a:pt x="131" y="56"/>
                    </a:cubicBezTo>
                    <a:cubicBezTo>
                      <a:pt x="131" y="56"/>
                      <a:pt x="131" y="56"/>
                      <a:pt x="131" y="56"/>
                    </a:cubicBezTo>
                    <a:cubicBezTo>
                      <a:pt x="131" y="56"/>
                      <a:pt x="131" y="57"/>
                      <a:pt x="131" y="57"/>
                    </a:cubicBezTo>
                    <a:cubicBezTo>
                      <a:pt x="131" y="57"/>
                      <a:pt x="130" y="57"/>
                      <a:pt x="130" y="57"/>
                    </a:cubicBezTo>
                    <a:cubicBezTo>
                      <a:pt x="130" y="57"/>
                      <a:pt x="130" y="58"/>
                      <a:pt x="131" y="58"/>
                    </a:cubicBezTo>
                    <a:cubicBezTo>
                      <a:pt x="131" y="58"/>
                      <a:pt x="131" y="59"/>
                      <a:pt x="131" y="60"/>
                    </a:cubicBezTo>
                    <a:cubicBezTo>
                      <a:pt x="132" y="61"/>
                      <a:pt x="132" y="61"/>
                      <a:pt x="133" y="62"/>
                    </a:cubicBezTo>
                    <a:cubicBezTo>
                      <a:pt x="133" y="63"/>
                      <a:pt x="134" y="64"/>
                      <a:pt x="134" y="64"/>
                    </a:cubicBezTo>
                    <a:cubicBezTo>
                      <a:pt x="135" y="65"/>
                      <a:pt x="135" y="65"/>
                      <a:pt x="135" y="66"/>
                    </a:cubicBezTo>
                    <a:cubicBezTo>
                      <a:pt x="136" y="67"/>
                      <a:pt x="136" y="68"/>
                      <a:pt x="137" y="68"/>
                    </a:cubicBezTo>
                    <a:cubicBezTo>
                      <a:pt x="137" y="69"/>
                      <a:pt x="138" y="69"/>
                      <a:pt x="139" y="70"/>
                    </a:cubicBezTo>
                    <a:cubicBezTo>
                      <a:pt x="139" y="70"/>
                      <a:pt x="140" y="70"/>
                      <a:pt x="140" y="71"/>
                    </a:cubicBezTo>
                    <a:cubicBezTo>
                      <a:pt x="141" y="71"/>
                      <a:pt x="142" y="71"/>
                      <a:pt x="142" y="71"/>
                    </a:cubicBezTo>
                    <a:cubicBezTo>
                      <a:pt x="142" y="71"/>
                      <a:pt x="142" y="71"/>
                      <a:pt x="142" y="71"/>
                    </a:cubicBezTo>
                    <a:cubicBezTo>
                      <a:pt x="142" y="71"/>
                      <a:pt x="142" y="71"/>
                      <a:pt x="142" y="71"/>
                    </a:cubicBezTo>
                    <a:cubicBezTo>
                      <a:pt x="142" y="71"/>
                      <a:pt x="142" y="71"/>
                      <a:pt x="142" y="71"/>
                    </a:cubicBezTo>
                    <a:cubicBezTo>
                      <a:pt x="143" y="71"/>
                      <a:pt x="143" y="71"/>
                      <a:pt x="143" y="71"/>
                    </a:cubicBezTo>
                    <a:cubicBezTo>
                      <a:pt x="143" y="71"/>
                      <a:pt x="143" y="72"/>
                      <a:pt x="143" y="72"/>
                    </a:cubicBezTo>
                    <a:cubicBezTo>
                      <a:pt x="144" y="73"/>
                      <a:pt x="144" y="73"/>
                      <a:pt x="144" y="74"/>
                    </a:cubicBezTo>
                    <a:cubicBezTo>
                      <a:pt x="144" y="74"/>
                      <a:pt x="145" y="74"/>
                      <a:pt x="145" y="75"/>
                    </a:cubicBezTo>
                    <a:cubicBezTo>
                      <a:pt x="145" y="75"/>
                      <a:pt x="146" y="76"/>
                      <a:pt x="146" y="76"/>
                    </a:cubicBezTo>
                    <a:cubicBezTo>
                      <a:pt x="146" y="76"/>
                      <a:pt x="146" y="76"/>
                      <a:pt x="146" y="76"/>
                    </a:cubicBezTo>
                    <a:cubicBezTo>
                      <a:pt x="146" y="76"/>
                      <a:pt x="146" y="76"/>
                      <a:pt x="146" y="76"/>
                    </a:cubicBezTo>
                    <a:cubicBezTo>
                      <a:pt x="146" y="76"/>
                      <a:pt x="146" y="76"/>
                      <a:pt x="146" y="76"/>
                    </a:cubicBezTo>
                    <a:cubicBezTo>
                      <a:pt x="146" y="76"/>
                      <a:pt x="146" y="76"/>
                      <a:pt x="146" y="76"/>
                    </a:cubicBezTo>
                    <a:cubicBezTo>
                      <a:pt x="146" y="74"/>
                      <a:pt x="146" y="74"/>
                      <a:pt x="146" y="74"/>
                    </a:cubicBezTo>
                    <a:cubicBezTo>
                      <a:pt x="147" y="75"/>
                      <a:pt x="147" y="75"/>
                      <a:pt x="147" y="75"/>
                    </a:cubicBezTo>
                    <a:cubicBezTo>
                      <a:pt x="146" y="75"/>
                      <a:pt x="146" y="75"/>
                      <a:pt x="146" y="74"/>
                    </a:cubicBezTo>
                    <a:cubicBezTo>
                      <a:pt x="145" y="74"/>
                      <a:pt x="145" y="73"/>
                      <a:pt x="145" y="73"/>
                    </a:cubicBezTo>
                    <a:cubicBezTo>
                      <a:pt x="145" y="72"/>
                      <a:pt x="144" y="72"/>
                      <a:pt x="144" y="71"/>
                    </a:cubicBezTo>
                    <a:cubicBezTo>
                      <a:pt x="144" y="71"/>
                      <a:pt x="144" y="71"/>
                      <a:pt x="143" y="70"/>
                    </a:cubicBezTo>
                    <a:cubicBezTo>
                      <a:pt x="144" y="71"/>
                      <a:pt x="144" y="71"/>
                      <a:pt x="144" y="71"/>
                    </a:cubicBezTo>
                    <a:cubicBezTo>
                      <a:pt x="143" y="71"/>
                      <a:pt x="143" y="71"/>
                      <a:pt x="143" y="71"/>
                    </a:cubicBezTo>
                    <a:cubicBezTo>
                      <a:pt x="142" y="71"/>
                      <a:pt x="142" y="71"/>
                      <a:pt x="142" y="71"/>
                    </a:cubicBezTo>
                    <a:cubicBezTo>
                      <a:pt x="142" y="71"/>
                      <a:pt x="141" y="71"/>
                      <a:pt x="140" y="70"/>
                    </a:cubicBezTo>
                    <a:cubicBezTo>
                      <a:pt x="140" y="70"/>
                      <a:pt x="139" y="70"/>
                      <a:pt x="139" y="70"/>
                    </a:cubicBezTo>
                    <a:cubicBezTo>
                      <a:pt x="138" y="69"/>
                      <a:pt x="137" y="69"/>
                      <a:pt x="137" y="68"/>
                    </a:cubicBezTo>
                    <a:cubicBezTo>
                      <a:pt x="136" y="67"/>
                      <a:pt x="136" y="67"/>
                      <a:pt x="135" y="66"/>
                    </a:cubicBezTo>
                    <a:cubicBezTo>
                      <a:pt x="135" y="64"/>
                      <a:pt x="135" y="64"/>
                      <a:pt x="135" y="64"/>
                    </a:cubicBezTo>
                    <a:cubicBezTo>
                      <a:pt x="136" y="65"/>
                      <a:pt x="136" y="65"/>
                      <a:pt x="136" y="65"/>
                    </a:cubicBezTo>
                    <a:cubicBezTo>
                      <a:pt x="136" y="65"/>
                      <a:pt x="135" y="64"/>
                      <a:pt x="135" y="64"/>
                    </a:cubicBezTo>
                    <a:cubicBezTo>
                      <a:pt x="134" y="63"/>
                      <a:pt x="134" y="62"/>
                      <a:pt x="133" y="62"/>
                    </a:cubicBezTo>
                    <a:cubicBezTo>
                      <a:pt x="133" y="61"/>
                      <a:pt x="132" y="60"/>
                      <a:pt x="132" y="60"/>
                    </a:cubicBezTo>
                    <a:cubicBezTo>
                      <a:pt x="132" y="59"/>
                      <a:pt x="132" y="58"/>
                      <a:pt x="131" y="58"/>
                    </a:cubicBezTo>
                    <a:cubicBezTo>
                      <a:pt x="132" y="57"/>
                      <a:pt x="132" y="57"/>
                      <a:pt x="132" y="57"/>
                    </a:cubicBezTo>
                    <a:cubicBezTo>
                      <a:pt x="132" y="56"/>
                      <a:pt x="132" y="55"/>
                      <a:pt x="132" y="54"/>
                    </a:cubicBezTo>
                    <a:cubicBezTo>
                      <a:pt x="132" y="54"/>
                      <a:pt x="132" y="53"/>
                      <a:pt x="132" y="52"/>
                    </a:cubicBezTo>
                    <a:cubicBezTo>
                      <a:pt x="131" y="51"/>
                      <a:pt x="131" y="50"/>
                      <a:pt x="130" y="49"/>
                    </a:cubicBezTo>
                    <a:cubicBezTo>
                      <a:pt x="129" y="48"/>
                      <a:pt x="129" y="48"/>
                      <a:pt x="128" y="47"/>
                    </a:cubicBezTo>
                    <a:cubicBezTo>
                      <a:pt x="128" y="47"/>
                      <a:pt x="128" y="47"/>
                      <a:pt x="128" y="47"/>
                    </a:cubicBezTo>
                    <a:cubicBezTo>
                      <a:pt x="127" y="47"/>
                      <a:pt x="127" y="47"/>
                      <a:pt x="127" y="46"/>
                    </a:cubicBezTo>
                    <a:cubicBezTo>
                      <a:pt x="127" y="46"/>
                      <a:pt x="127" y="46"/>
                      <a:pt x="127" y="46"/>
                    </a:cubicBezTo>
                    <a:cubicBezTo>
                      <a:pt x="127" y="46"/>
                      <a:pt x="127" y="46"/>
                      <a:pt x="127" y="46"/>
                    </a:cubicBezTo>
                    <a:cubicBezTo>
                      <a:pt x="126" y="45"/>
                      <a:pt x="125" y="45"/>
                      <a:pt x="124" y="44"/>
                    </a:cubicBezTo>
                    <a:cubicBezTo>
                      <a:pt x="124" y="43"/>
                      <a:pt x="123" y="42"/>
                      <a:pt x="122" y="42"/>
                    </a:cubicBezTo>
                    <a:cubicBezTo>
                      <a:pt x="121" y="41"/>
                      <a:pt x="121" y="40"/>
                      <a:pt x="120" y="39"/>
                    </a:cubicBezTo>
                    <a:cubicBezTo>
                      <a:pt x="120" y="39"/>
                      <a:pt x="119" y="38"/>
                      <a:pt x="119" y="37"/>
                    </a:cubicBezTo>
                    <a:cubicBezTo>
                      <a:pt x="119" y="37"/>
                      <a:pt x="119" y="37"/>
                      <a:pt x="119" y="37"/>
                    </a:cubicBezTo>
                    <a:cubicBezTo>
                      <a:pt x="119" y="37"/>
                      <a:pt x="119" y="36"/>
                      <a:pt x="119" y="36"/>
                    </a:cubicBezTo>
                    <a:cubicBezTo>
                      <a:pt x="119" y="36"/>
                      <a:pt x="119" y="35"/>
                      <a:pt x="119" y="35"/>
                    </a:cubicBezTo>
                    <a:cubicBezTo>
                      <a:pt x="118" y="35"/>
                      <a:pt x="118" y="34"/>
                      <a:pt x="118" y="34"/>
                    </a:cubicBezTo>
                    <a:moveTo>
                      <a:pt x="118" y="33"/>
                    </a:moveTo>
                    <a:cubicBezTo>
                      <a:pt x="118" y="33"/>
                      <a:pt x="118" y="33"/>
                      <a:pt x="118" y="34"/>
                    </a:cubicBezTo>
                    <a:cubicBezTo>
                      <a:pt x="118" y="34"/>
                      <a:pt x="118" y="34"/>
                      <a:pt x="118" y="34"/>
                    </a:cubicBezTo>
                    <a:cubicBezTo>
                      <a:pt x="118" y="34"/>
                      <a:pt x="118" y="34"/>
                      <a:pt x="118" y="34"/>
                    </a:cubicBezTo>
                    <a:cubicBezTo>
                      <a:pt x="118" y="34"/>
                      <a:pt x="118" y="34"/>
                      <a:pt x="118" y="34"/>
                    </a:cubicBezTo>
                    <a:cubicBezTo>
                      <a:pt x="118" y="33"/>
                      <a:pt x="118" y="33"/>
                      <a:pt x="118" y="33"/>
                    </a:cubicBezTo>
                    <a:cubicBezTo>
                      <a:pt x="118" y="33"/>
                      <a:pt x="118" y="33"/>
                      <a:pt x="118" y="33"/>
                    </a:cubicBezTo>
                    <a:moveTo>
                      <a:pt x="106" y="30"/>
                    </a:moveTo>
                    <a:cubicBezTo>
                      <a:pt x="106" y="30"/>
                      <a:pt x="106" y="30"/>
                      <a:pt x="106" y="30"/>
                    </a:cubicBezTo>
                    <a:cubicBezTo>
                      <a:pt x="106" y="30"/>
                      <a:pt x="106" y="30"/>
                      <a:pt x="106" y="30"/>
                    </a:cubicBezTo>
                    <a:cubicBezTo>
                      <a:pt x="106" y="30"/>
                      <a:pt x="106" y="30"/>
                      <a:pt x="106" y="30"/>
                    </a:cubicBezTo>
                    <a:cubicBezTo>
                      <a:pt x="106" y="30"/>
                      <a:pt x="106" y="30"/>
                      <a:pt x="106" y="30"/>
                    </a:cubicBezTo>
                    <a:cubicBezTo>
                      <a:pt x="111" y="34"/>
                      <a:pt x="111" y="34"/>
                      <a:pt x="111" y="34"/>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moveTo>
                      <a:pt x="45" y="1"/>
                    </a:moveTo>
                    <a:cubicBezTo>
                      <a:pt x="45" y="1"/>
                      <a:pt x="46" y="1"/>
                      <a:pt x="47" y="2"/>
                    </a:cubicBezTo>
                    <a:cubicBezTo>
                      <a:pt x="47" y="2"/>
                      <a:pt x="48" y="3"/>
                      <a:pt x="50" y="3"/>
                    </a:cubicBezTo>
                    <a:cubicBezTo>
                      <a:pt x="51" y="4"/>
                      <a:pt x="52" y="5"/>
                      <a:pt x="53" y="6"/>
                    </a:cubicBezTo>
                    <a:cubicBezTo>
                      <a:pt x="54" y="6"/>
                      <a:pt x="55" y="7"/>
                      <a:pt x="56" y="8"/>
                    </a:cubicBezTo>
                    <a:cubicBezTo>
                      <a:pt x="57" y="8"/>
                      <a:pt x="57" y="8"/>
                      <a:pt x="58" y="9"/>
                    </a:cubicBezTo>
                    <a:cubicBezTo>
                      <a:pt x="58" y="9"/>
                      <a:pt x="59" y="9"/>
                      <a:pt x="59" y="9"/>
                    </a:cubicBezTo>
                    <a:cubicBezTo>
                      <a:pt x="59" y="10"/>
                      <a:pt x="60" y="10"/>
                      <a:pt x="60" y="10"/>
                    </a:cubicBezTo>
                    <a:cubicBezTo>
                      <a:pt x="61" y="10"/>
                      <a:pt x="61" y="11"/>
                      <a:pt x="61" y="11"/>
                    </a:cubicBezTo>
                    <a:cubicBezTo>
                      <a:pt x="62" y="11"/>
                      <a:pt x="63" y="12"/>
                      <a:pt x="65" y="13"/>
                    </a:cubicBezTo>
                    <a:cubicBezTo>
                      <a:pt x="67" y="14"/>
                      <a:pt x="69" y="16"/>
                      <a:pt x="71" y="18"/>
                    </a:cubicBezTo>
                    <a:cubicBezTo>
                      <a:pt x="73" y="19"/>
                      <a:pt x="75" y="21"/>
                      <a:pt x="77" y="22"/>
                    </a:cubicBezTo>
                    <a:cubicBezTo>
                      <a:pt x="79" y="24"/>
                      <a:pt x="81" y="25"/>
                      <a:pt x="81" y="25"/>
                    </a:cubicBezTo>
                    <a:cubicBezTo>
                      <a:pt x="82" y="26"/>
                      <a:pt x="83" y="27"/>
                      <a:pt x="84" y="27"/>
                    </a:cubicBezTo>
                    <a:cubicBezTo>
                      <a:pt x="85" y="27"/>
                      <a:pt x="86" y="28"/>
                      <a:pt x="87" y="28"/>
                    </a:cubicBezTo>
                    <a:cubicBezTo>
                      <a:pt x="88" y="28"/>
                      <a:pt x="89" y="29"/>
                      <a:pt x="90" y="29"/>
                    </a:cubicBezTo>
                    <a:cubicBezTo>
                      <a:pt x="90" y="29"/>
                      <a:pt x="91" y="29"/>
                      <a:pt x="92" y="29"/>
                    </a:cubicBezTo>
                    <a:cubicBezTo>
                      <a:pt x="92" y="29"/>
                      <a:pt x="92" y="29"/>
                      <a:pt x="92" y="29"/>
                    </a:cubicBezTo>
                    <a:cubicBezTo>
                      <a:pt x="92" y="29"/>
                      <a:pt x="92" y="29"/>
                      <a:pt x="92" y="29"/>
                    </a:cubicBezTo>
                    <a:cubicBezTo>
                      <a:pt x="92" y="29"/>
                      <a:pt x="92" y="29"/>
                      <a:pt x="92" y="29"/>
                    </a:cubicBezTo>
                    <a:cubicBezTo>
                      <a:pt x="92" y="29"/>
                      <a:pt x="92" y="29"/>
                      <a:pt x="92" y="29"/>
                    </a:cubicBezTo>
                    <a:cubicBezTo>
                      <a:pt x="92" y="29"/>
                      <a:pt x="92" y="29"/>
                      <a:pt x="92" y="29"/>
                    </a:cubicBezTo>
                    <a:cubicBezTo>
                      <a:pt x="92" y="29"/>
                      <a:pt x="92" y="29"/>
                      <a:pt x="92" y="29"/>
                    </a:cubicBezTo>
                    <a:cubicBezTo>
                      <a:pt x="92" y="29"/>
                      <a:pt x="92" y="29"/>
                      <a:pt x="92" y="29"/>
                    </a:cubicBezTo>
                    <a:cubicBezTo>
                      <a:pt x="92" y="29"/>
                      <a:pt x="92" y="29"/>
                      <a:pt x="92" y="29"/>
                    </a:cubicBezTo>
                    <a:cubicBezTo>
                      <a:pt x="91" y="29"/>
                      <a:pt x="90" y="29"/>
                      <a:pt x="90" y="29"/>
                    </a:cubicBezTo>
                    <a:cubicBezTo>
                      <a:pt x="89" y="29"/>
                      <a:pt x="88" y="28"/>
                      <a:pt x="87" y="28"/>
                    </a:cubicBezTo>
                    <a:cubicBezTo>
                      <a:pt x="86" y="28"/>
                      <a:pt x="85" y="27"/>
                      <a:pt x="84" y="27"/>
                    </a:cubicBezTo>
                    <a:cubicBezTo>
                      <a:pt x="83" y="27"/>
                      <a:pt x="82" y="26"/>
                      <a:pt x="81" y="25"/>
                    </a:cubicBezTo>
                    <a:cubicBezTo>
                      <a:pt x="81" y="25"/>
                      <a:pt x="79" y="24"/>
                      <a:pt x="77" y="22"/>
                    </a:cubicBezTo>
                    <a:cubicBezTo>
                      <a:pt x="75" y="21"/>
                      <a:pt x="73" y="19"/>
                      <a:pt x="71" y="18"/>
                    </a:cubicBezTo>
                    <a:cubicBezTo>
                      <a:pt x="69" y="16"/>
                      <a:pt x="67" y="14"/>
                      <a:pt x="65" y="13"/>
                    </a:cubicBezTo>
                    <a:cubicBezTo>
                      <a:pt x="63" y="12"/>
                      <a:pt x="62" y="11"/>
                      <a:pt x="61" y="11"/>
                    </a:cubicBezTo>
                    <a:cubicBezTo>
                      <a:pt x="61" y="11"/>
                      <a:pt x="61" y="10"/>
                      <a:pt x="60" y="10"/>
                    </a:cubicBezTo>
                    <a:cubicBezTo>
                      <a:pt x="60" y="10"/>
                      <a:pt x="59" y="10"/>
                      <a:pt x="59" y="9"/>
                    </a:cubicBezTo>
                    <a:cubicBezTo>
                      <a:pt x="59" y="9"/>
                      <a:pt x="58" y="9"/>
                      <a:pt x="58" y="9"/>
                    </a:cubicBezTo>
                    <a:cubicBezTo>
                      <a:pt x="57" y="8"/>
                      <a:pt x="57" y="8"/>
                      <a:pt x="56" y="8"/>
                    </a:cubicBezTo>
                    <a:cubicBezTo>
                      <a:pt x="55" y="7"/>
                      <a:pt x="54" y="6"/>
                      <a:pt x="53" y="6"/>
                    </a:cubicBezTo>
                    <a:cubicBezTo>
                      <a:pt x="52" y="5"/>
                      <a:pt x="51" y="4"/>
                      <a:pt x="50" y="3"/>
                    </a:cubicBezTo>
                    <a:cubicBezTo>
                      <a:pt x="48" y="3"/>
                      <a:pt x="47" y="2"/>
                      <a:pt x="47" y="2"/>
                    </a:cubicBezTo>
                    <a:cubicBezTo>
                      <a:pt x="46" y="1"/>
                      <a:pt x="45" y="1"/>
                      <a:pt x="45" y="1"/>
                    </a:cubicBezTo>
                    <a:moveTo>
                      <a:pt x="42" y="1"/>
                    </a:moveTo>
                    <a:cubicBezTo>
                      <a:pt x="42" y="1"/>
                      <a:pt x="42" y="1"/>
                      <a:pt x="42" y="1"/>
                    </a:cubicBezTo>
                    <a:cubicBezTo>
                      <a:pt x="42" y="1"/>
                      <a:pt x="42" y="1"/>
                      <a:pt x="41" y="1"/>
                    </a:cubicBezTo>
                    <a:cubicBezTo>
                      <a:pt x="41" y="1"/>
                      <a:pt x="41"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8" y="1"/>
                    </a:cubicBezTo>
                    <a:cubicBezTo>
                      <a:pt x="39" y="1"/>
                      <a:pt x="39" y="1"/>
                      <a:pt x="39" y="1"/>
                    </a:cubicBezTo>
                    <a:cubicBezTo>
                      <a:pt x="39" y="1"/>
                      <a:pt x="40" y="1"/>
                      <a:pt x="40" y="1"/>
                    </a:cubicBezTo>
                    <a:cubicBezTo>
                      <a:pt x="40" y="1"/>
                      <a:pt x="40" y="1"/>
                      <a:pt x="40" y="1"/>
                    </a:cubicBezTo>
                    <a:cubicBezTo>
                      <a:pt x="40" y="1"/>
                      <a:pt x="41" y="1"/>
                      <a:pt x="41" y="1"/>
                    </a:cubicBezTo>
                    <a:cubicBezTo>
                      <a:pt x="41" y="1"/>
                      <a:pt x="41" y="1"/>
                      <a:pt x="41" y="1"/>
                    </a:cubicBezTo>
                    <a:cubicBezTo>
                      <a:pt x="41" y="1"/>
                      <a:pt x="41" y="1"/>
                      <a:pt x="41"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moveTo>
                      <a:pt x="37" y="0"/>
                    </a:move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6" y="0"/>
                      <a:pt x="36" y="0"/>
                    </a:cubicBezTo>
                    <a:cubicBezTo>
                      <a:pt x="36" y="0"/>
                      <a:pt x="36" y="1"/>
                      <a:pt x="35" y="1"/>
                    </a:cubicBezTo>
                    <a:cubicBezTo>
                      <a:pt x="35" y="1"/>
                      <a:pt x="35" y="1"/>
                      <a:pt x="35" y="1"/>
                    </a:cubicBezTo>
                    <a:cubicBezTo>
                      <a:pt x="35" y="1"/>
                      <a:pt x="35" y="1"/>
                      <a:pt x="34" y="1"/>
                    </a:cubicBezTo>
                    <a:cubicBezTo>
                      <a:pt x="34" y="1"/>
                      <a:pt x="34" y="2"/>
                      <a:pt x="34" y="2"/>
                    </a:cubicBezTo>
                    <a:cubicBezTo>
                      <a:pt x="34" y="2"/>
                      <a:pt x="33" y="2"/>
                      <a:pt x="33" y="2"/>
                    </a:cubicBezTo>
                    <a:cubicBezTo>
                      <a:pt x="32" y="2"/>
                      <a:pt x="32" y="2"/>
                      <a:pt x="31" y="3"/>
                    </a:cubicBezTo>
                    <a:cubicBezTo>
                      <a:pt x="31" y="3"/>
                      <a:pt x="30" y="3"/>
                      <a:pt x="29" y="3"/>
                    </a:cubicBezTo>
                    <a:cubicBezTo>
                      <a:pt x="28" y="3"/>
                      <a:pt x="26" y="3"/>
                      <a:pt x="25" y="3"/>
                    </a:cubicBezTo>
                    <a:cubicBezTo>
                      <a:pt x="24" y="4"/>
                      <a:pt x="23" y="4"/>
                      <a:pt x="23" y="5"/>
                    </a:cubicBezTo>
                    <a:cubicBezTo>
                      <a:pt x="22" y="5"/>
                      <a:pt x="21" y="6"/>
                      <a:pt x="21" y="6"/>
                    </a:cubicBezTo>
                    <a:cubicBezTo>
                      <a:pt x="20" y="7"/>
                      <a:pt x="20" y="7"/>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9"/>
                      <a:pt x="20" y="9"/>
                    </a:cubicBezTo>
                    <a:cubicBezTo>
                      <a:pt x="20" y="9"/>
                      <a:pt x="20" y="9"/>
                      <a:pt x="20" y="9"/>
                    </a:cubicBezTo>
                    <a:cubicBezTo>
                      <a:pt x="20" y="9"/>
                      <a:pt x="21" y="9"/>
                      <a:pt x="21" y="9"/>
                    </a:cubicBezTo>
                    <a:cubicBezTo>
                      <a:pt x="21" y="9"/>
                      <a:pt x="22" y="10"/>
                      <a:pt x="22" y="10"/>
                    </a:cubicBezTo>
                    <a:cubicBezTo>
                      <a:pt x="23" y="10"/>
                      <a:pt x="24" y="11"/>
                      <a:pt x="24" y="12"/>
                    </a:cubicBezTo>
                    <a:cubicBezTo>
                      <a:pt x="25" y="12"/>
                      <a:pt x="26" y="13"/>
                      <a:pt x="26" y="14"/>
                    </a:cubicBezTo>
                    <a:cubicBezTo>
                      <a:pt x="27" y="14"/>
                      <a:pt x="27" y="15"/>
                      <a:pt x="27" y="15"/>
                    </a:cubicBezTo>
                    <a:cubicBezTo>
                      <a:pt x="27" y="15"/>
                      <a:pt x="27" y="15"/>
                      <a:pt x="27" y="15"/>
                    </a:cubicBezTo>
                    <a:cubicBezTo>
                      <a:pt x="27" y="15"/>
                      <a:pt x="27" y="16"/>
                      <a:pt x="26" y="16"/>
                    </a:cubicBezTo>
                    <a:cubicBezTo>
                      <a:pt x="26" y="16"/>
                      <a:pt x="26" y="16"/>
                      <a:pt x="26" y="16"/>
                    </a:cubicBezTo>
                    <a:cubicBezTo>
                      <a:pt x="26" y="16"/>
                      <a:pt x="25" y="17"/>
                      <a:pt x="25" y="17"/>
                    </a:cubicBezTo>
                    <a:cubicBezTo>
                      <a:pt x="25" y="17"/>
                      <a:pt x="25" y="17"/>
                      <a:pt x="25" y="17"/>
                    </a:cubicBezTo>
                    <a:cubicBezTo>
                      <a:pt x="25" y="18"/>
                      <a:pt x="25" y="18"/>
                      <a:pt x="24" y="18"/>
                    </a:cubicBezTo>
                    <a:cubicBezTo>
                      <a:pt x="24" y="18"/>
                      <a:pt x="24" y="19"/>
                      <a:pt x="24" y="19"/>
                    </a:cubicBezTo>
                    <a:cubicBezTo>
                      <a:pt x="24" y="19"/>
                      <a:pt x="23" y="19"/>
                      <a:pt x="23" y="19"/>
                    </a:cubicBezTo>
                    <a:cubicBezTo>
                      <a:pt x="23" y="19"/>
                      <a:pt x="23" y="19"/>
                      <a:pt x="22" y="19"/>
                    </a:cubicBezTo>
                    <a:cubicBezTo>
                      <a:pt x="22" y="19"/>
                      <a:pt x="21" y="19"/>
                      <a:pt x="21" y="19"/>
                    </a:cubicBezTo>
                    <a:cubicBezTo>
                      <a:pt x="20" y="19"/>
                      <a:pt x="19" y="19"/>
                      <a:pt x="19" y="20"/>
                    </a:cubicBezTo>
                    <a:cubicBezTo>
                      <a:pt x="18" y="20"/>
                      <a:pt x="18" y="20"/>
                      <a:pt x="17" y="20"/>
                    </a:cubicBezTo>
                    <a:cubicBezTo>
                      <a:pt x="17" y="21"/>
                      <a:pt x="16" y="21"/>
                      <a:pt x="16" y="22"/>
                    </a:cubicBezTo>
                    <a:cubicBezTo>
                      <a:pt x="16" y="22"/>
                      <a:pt x="16" y="23"/>
                      <a:pt x="16" y="23"/>
                    </a:cubicBezTo>
                    <a:cubicBezTo>
                      <a:pt x="16" y="24"/>
                      <a:pt x="15" y="24"/>
                      <a:pt x="15" y="25"/>
                    </a:cubicBezTo>
                    <a:cubicBezTo>
                      <a:pt x="14" y="25"/>
                      <a:pt x="13" y="26"/>
                      <a:pt x="13" y="26"/>
                    </a:cubicBezTo>
                    <a:cubicBezTo>
                      <a:pt x="12" y="26"/>
                      <a:pt x="11" y="27"/>
                      <a:pt x="11"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9" y="26"/>
                    </a:cubicBezTo>
                    <a:cubicBezTo>
                      <a:pt x="9" y="26"/>
                      <a:pt x="9" y="26"/>
                      <a:pt x="8" y="26"/>
                    </a:cubicBezTo>
                    <a:cubicBezTo>
                      <a:pt x="8" y="26"/>
                      <a:pt x="8" y="26"/>
                      <a:pt x="7" y="25"/>
                    </a:cubicBezTo>
                    <a:cubicBezTo>
                      <a:pt x="7" y="25"/>
                      <a:pt x="6" y="25"/>
                      <a:pt x="5" y="25"/>
                    </a:cubicBezTo>
                    <a:cubicBezTo>
                      <a:pt x="5" y="24"/>
                      <a:pt x="4" y="24"/>
                      <a:pt x="3" y="24"/>
                    </a:cubicBezTo>
                    <a:cubicBezTo>
                      <a:pt x="3" y="23"/>
                      <a:pt x="3" y="23"/>
                      <a:pt x="3" y="23"/>
                    </a:cubicBezTo>
                    <a:cubicBezTo>
                      <a:pt x="3" y="23"/>
                      <a:pt x="3" y="23"/>
                      <a:pt x="3" y="23"/>
                    </a:cubicBezTo>
                    <a:cubicBezTo>
                      <a:pt x="3" y="23"/>
                      <a:pt x="3" y="23"/>
                      <a:pt x="3" y="23"/>
                    </a:cubicBezTo>
                    <a:cubicBezTo>
                      <a:pt x="3"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4"/>
                      <a:pt x="1" y="24"/>
                      <a:pt x="1" y="24"/>
                    </a:cubicBezTo>
                    <a:cubicBezTo>
                      <a:pt x="1" y="26"/>
                      <a:pt x="1" y="26"/>
                      <a:pt x="1" y="26"/>
                    </a:cubicBezTo>
                    <a:cubicBezTo>
                      <a:pt x="0" y="27"/>
                      <a:pt x="0" y="27"/>
                      <a:pt x="0" y="27"/>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9"/>
                    </a:cubicBezTo>
                    <a:cubicBezTo>
                      <a:pt x="0" y="29"/>
                      <a:pt x="0" y="29"/>
                      <a:pt x="0" y="29"/>
                    </a:cubicBezTo>
                    <a:cubicBezTo>
                      <a:pt x="0" y="29"/>
                      <a:pt x="0" y="29"/>
                      <a:pt x="0" y="29"/>
                    </a:cubicBezTo>
                    <a:cubicBezTo>
                      <a:pt x="0" y="30"/>
                      <a:pt x="0" y="30"/>
                      <a:pt x="0" y="30"/>
                    </a:cubicBezTo>
                    <a:cubicBezTo>
                      <a:pt x="1" y="30"/>
                      <a:pt x="1" y="30"/>
                      <a:pt x="1" y="31"/>
                    </a:cubicBezTo>
                    <a:cubicBezTo>
                      <a:pt x="1" y="31"/>
                      <a:pt x="1" y="31"/>
                      <a:pt x="1" y="31"/>
                    </a:cubicBezTo>
                    <a:cubicBezTo>
                      <a:pt x="1" y="32"/>
                      <a:pt x="1" y="33"/>
                      <a:pt x="1" y="34"/>
                    </a:cubicBezTo>
                    <a:cubicBezTo>
                      <a:pt x="1" y="35"/>
                      <a:pt x="1" y="35"/>
                      <a:pt x="1" y="36"/>
                    </a:cubicBezTo>
                    <a:cubicBezTo>
                      <a:pt x="1" y="36"/>
                      <a:pt x="1" y="37"/>
                      <a:pt x="1" y="37"/>
                    </a:cubicBezTo>
                    <a:cubicBezTo>
                      <a:pt x="1" y="38"/>
                      <a:pt x="2" y="38"/>
                      <a:pt x="2" y="38"/>
                    </a:cubicBezTo>
                    <a:cubicBezTo>
                      <a:pt x="2" y="38"/>
                      <a:pt x="2" y="38"/>
                      <a:pt x="3" y="38"/>
                    </a:cubicBezTo>
                    <a:cubicBezTo>
                      <a:pt x="3" y="38"/>
                      <a:pt x="3" y="39"/>
                      <a:pt x="3" y="39"/>
                    </a:cubicBezTo>
                    <a:cubicBezTo>
                      <a:pt x="4" y="39"/>
                      <a:pt x="4" y="39"/>
                      <a:pt x="4" y="40"/>
                    </a:cubicBezTo>
                    <a:cubicBezTo>
                      <a:pt x="4" y="40"/>
                      <a:pt x="4" y="40"/>
                      <a:pt x="5" y="41"/>
                    </a:cubicBezTo>
                    <a:cubicBezTo>
                      <a:pt x="5" y="41"/>
                      <a:pt x="5" y="42"/>
                      <a:pt x="5" y="42"/>
                    </a:cubicBezTo>
                    <a:cubicBezTo>
                      <a:pt x="6" y="42"/>
                      <a:pt x="6" y="43"/>
                      <a:pt x="6" y="43"/>
                    </a:cubicBezTo>
                    <a:cubicBezTo>
                      <a:pt x="7" y="44"/>
                      <a:pt x="7" y="44"/>
                      <a:pt x="7" y="45"/>
                    </a:cubicBezTo>
                    <a:cubicBezTo>
                      <a:pt x="8" y="45"/>
                      <a:pt x="8" y="46"/>
                      <a:pt x="9" y="46"/>
                    </a:cubicBezTo>
                    <a:cubicBezTo>
                      <a:pt x="10" y="47"/>
                      <a:pt x="11" y="49"/>
                      <a:pt x="12" y="50"/>
                    </a:cubicBezTo>
                    <a:cubicBezTo>
                      <a:pt x="14" y="52"/>
                      <a:pt x="15" y="54"/>
                      <a:pt x="16" y="56"/>
                    </a:cubicBezTo>
                    <a:cubicBezTo>
                      <a:pt x="18" y="58"/>
                      <a:pt x="19" y="60"/>
                      <a:pt x="20" y="61"/>
                    </a:cubicBezTo>
                    <a:cubicBezTo>
                      <a:pt x="20" y="63"/>
                      <a:pt x="21" y="64"/>
                      <a:pt x="21" y="65"/>
                    </a:cubicBezTo>
                    <a:cubicBezTo>
                      <a:pt x="21" y="65"/>
                      <a:pt x="21" y="66"/>
                      <a:pt x="21" y="67"/>
                    </a:cubicBezTo>
                    <a:cubicBezTo>
                      <a:pt x="22" y="68"/>
                      <a:pt x="22" y="69"/>
                      <a:pt x="23" y="70"/>
                    </a:cubicBezTo>
                    <a:cubicBezTo>
                      <a:pt x="23" y="70"/>
                      <a:pt x="24" y="71"/>
                      <a:pt x="25" y="72"/>
                    </a:cubicBezTo>
                    <a:cubicBezTo>
                      <a:pt x="26" y="73"/>
                      <a:pt x="27" y="73"/>
                      <a:pt x="28" y="74"/>
                    </a:cubicBezTo>
                    <a:cubicBezTo>
                      <a:pt x="28" y="75"/>
                      <a:pt x="29" y="75"/>
                      <a:pt x="30" y="76"/>
                    </a:cubicBezTo>
                    <a:cubicBezTo>
                      <a:pt x="30" y="76"/>
                      <a:pt x="31" y="77"/>
                      <a:pt x="31" y="77"/>
                    </a:cubicBezTo>
                    <a:cubicBezTo>
                      <a:pt x="31" y="78"/>
                      <a:pt x="32" y="78"/>
                      <a:pt x="32" y="79"/>
                    </a:cubicBezTo>
                    <a:cubicBezTo>
                      <a:pt x="32" y="79"/>
                      <a:pt x="33" y="80"/>
                      <a:pt x="33" y="80"/>
                    </a:cubicBezTo>
                    <a:cubicBezTo>
                      <a:pt x="33" y="80"/>
                      <a:pt x="33" y="81"/>
                      <a:pt x="33" y="81"/>
                    </a:cubicBezTo>
                    <a:cubicBezTo>
                      <a:pt x="34" y="81"/>
                      <a:pt x="34" y="82"/>
                      <a:pt x="34" y="82"/>
                    </a:cubicBezTo>
                    <a:cubicBezTo>
                      <a:pt x="34" y="82"/>
                      <a:pt x="34" y="83"/>
                      <a:pt x="35" y="83"/>
                    </a:cubicBezTo>
                    <a:cubicBezTo>
                      <a:pt x="35" y="83"/>
                      <a:pt x="35" y="83"/>
                      <a:pt x="35" y="84"/>
                    </a:cubicBezTo>
                    <a:cubicBezTo>
                      <a:pt x="36" y="84"/>
                      <a:pt x="36" y="84"/>
                      <a:pt x="36" y="85"/>
                    </a:cubicBezTo>
                    <a:cubicBezTo>
                      <a:pt x="37" y="85"/>
                      <a:pt x="37" y="86"/>
                      <a:pt x="37" y="86"/>
                    </a:cubicBezTo>
                    <a:cubicBezTo>
                      <a:pt x="37" y="87"/>
                      <a:pt x="37" y="87"/>
                      <a:pt x="37" y="88"/>
                    </a:cubicBezTo>
                    <a:cubicBezTo>
                      <a:pt x="37" y="88"/>
                      <a:pt x="37" y="89"/>
                      <a:pt x="37" y="90"/>
                    </a:cubicBezTo>
                    <a:cubicBezTo>
                      <a:pt x="37" y="90"/>
                      <a:pt x="37" y="90"/>
                      <a:pt x="37" y="90"/>
                    </a:cubicBezTo>
                    <a:cubicBezTo>
                      <a:pt x="37" y="91"/>
                      <a:pt x="37" y="91"/>
                      <a:pt x="37" y="91"/>
                    </a:cubicBezTo>
                    <a:cubicBezTo>
                      <a:pt x="37" y="91"/>
                      <a:pt x="37" y="92"/>
                      <a:pt x="37" y="92"/>
                    </a:cubicBezTo>
                    <a:cubicBezTo>
                      <a:pt x="37" y="92"/>
                      <a:pt x="37" y="92"/>
                      <a:pt x="37" y="92"/>
                    </a:cubicBezTo>
                    <a:cubicBezTo>
                      <a:pt x="37" y="94"/>
                      <a:pt x="38" y="95"/>
                      <a:pt x="38" y="96"/>
                    </a:cubicBezTo>
                    <a:cubicBezTo>
                      <a:pt x="38" y="98"/>
                      <a:pt x="39" y="99"/>
                      <a:pt x="39" y="101"/>
                    </a:cubicBezTo>
                    <a:cubicBezTo>
                      <a:pt x="40" y="102"/>
                      <a:pt x="41" y="103"/>
                      <a:pt x="41" y="104"/>
                    </a:cubicBezTo>
                    <a:cubicBezTo>
                      <a:pt x="42" y="105"/>
                      <a:pt x="43" y="106"/>
                      <a:pt x="45" y="107"/>
                    </a:cubicBezTo>
                    <a:cubicBezTo>
                      <a:pt x="46" y="108"/>
                      <a:pt x="47" y="108"/>
                      <a:pt x="48" y="109"/>
                    </a:cubicBezTo>
                    <a:cubicBezTo>
                      <a:pt x="48" y="110"/>
                      <a:pt x="49" y="110"/>
                      <a:pt x="50" y="111"/>
                    </a:cubicBezTo>
                    <a:cubicBezTo>
                      <a:pt x="51" y="112"/>
                      <a:pt x="52" y="113"/>
                      <a:pt x="52" y="114"/>
                    </a:cubicBezTo>
                    <a:cubicBezTo>
                      <a:pt x="53" y="115"/>
                      <a:pt x="54" y="116"/>
                      <a:pt x="54" y="118"/>
                    </a:cubicBezTo>
                    <a:cubicBezTo>
                      <a:pt x="55" y="119"/>
                      <a:pt x="55" y="120"/>
                      <a:pt x="56" y="122"/>
                    </a:cubicBezTo>
                    <a:cubicBezTo>
                      <a:pt x="57" y="123"/>
                      <a:pt x="57" y="124"/>
                      <a:pt x="58" y="125"/>
                    </a:cubicBezTo>
                    <a:cubicBezTo>
                      <a:pt x="59" y="126"/>
                      <a:pt x="59" y="127"/>
                      <a:pt x="60" y="128"/>
                    </a:cubicBezTo>
                    <a:cubicBezTo>
                      <a:pt x="61" y="129"/>
                      <a:pt x="61" y="130"/>
                      <a:pt x="62" y="131"/>
                    </a:cubicBezTo>
                    <a:cubicBezTo>
                      <a:pt x="63" y="131"/>
                      <a:pt x="63" y="131"/>
                      <a:pt x="63" y="132"/>
                    </a:cubicBezTo>
                    <a:cubicBezTo>
                      <a:pt x="63" y="132"/>
                      <a:pt x="63" y="132"/>
                      <a:pt x="64" y="133"/>
                    </a:cubicBezTo>
                    <a:cubicBezTo>
                      <a:pt x="64" y="133"/>
                      <a:pt x="64" y="133"/>
                      <a:pt x="64" y="134"/>
                    </a:cubicBezTo>
                    <a:cubicBezTo>
                      <a:pt x="64" y="134"/>
                      <a:pt x="64" y="134"/>
                      <a:pt x="64" y="134"/>
                    </a:cubicBezTo>
                    <a:cubicBezTo>
                      <a:pt x="64" y="135"/>
                      <a:pt x="64" y="135"/>
                      <a:pt x="64" y="135"/>
                    </a:cubicBezTo>
                    <a:cubicBezTo>
                      <a:pt x="64" y="135"/>
                      <a:pt x="64" y="135"/>
                      <a:pt x="64" y="136"/>
                    </a:cubicBezTo>
                    <a:cubicBezTo>
                      <a:pt x="64" y="136"/>
                      <a:pt x="64" y="136"/>
                      <a:pt x="65" y="136"/>
                    </a:cubicBezTo>
                    <a:cubicBezTo>
                      <a:pt x="65" y="137"/>
                      <a:pt x="65" y="137"/>
                      <a:pt x="65" y="137"/>
                    </a:cubicBezTo>
                    <a:cubicBezTo>
                      <a:pt x="65" y="137"/>
                      <a:pt x="65" y="138"/>
                      <a:pt x="66" y="138"/>
                    </a:cubicBezTo>
                    <a:cubicBezTo>
                      <a:pt x="66" y="138"/>
                      <a:pt x="66" y="139"/>
                      <a:pt x="66" y="139"/>
                    </a:cubicBezTo>
                    <a:cubicBezTo>
                      <a:pt x="67" y="140"/>
                      <a:pt x="67" y="140"/>
                      <a:pt x="67" y="140"/>
                    </a:cubicBezTo>
                    <a:cubicBezTo>
                      <a:pt x="67" y="141"/>
                      <a:pt x="68" y="141"/>
                      <a:pt x="68" y="142"/>
                    </a:cubicBezTo>
                    <a:cubicBezTo>
                      <a:pt x="68" y="142"/>
                      <a:pt x="68" y="142"/>
                      <a:pt x="68" y="142"/>
                    </a:cubicBezTo>
                    <a:cubicBezTo>
                      <a:pt x="68" y="142"/>
                      <a:pt x="68" y="142"/>
                      <a:pt x="68" y="142"/>
                    </a:cubicBezTo>
                    <a:cubicBezTo>
                      <a:pt x="68" y="142"/>
                      <a:pt x="68" y="142"/>
                      <a:pt x="68" y="142"/>
                    </a:cubicBezTo>
                    <a:cubicBezTo>
                      <a:pt x="68" y="142"/>
                      <a:pt x="68" y="142"/>
                      <a:pt x="68" y="142"/>
                    </a:cubicBezTo>
                    <a:cubicBezTo>
                      <a:pt x="68" y="142"/>
                      <a:pt x="68" y="142"/>
                      <a:pt x="68" y="142"/>
                    </a:cubicBezTo>
                    <a:cubicBezTo>
                      <a:pt x="68" y="141"/>
                      <a:pt x="68" y="141"/>
                      <a:pt x="68" y="141"/>
                    </a:cubicBezTo>
                    <a:cubicBezTo>
                      <a:pt x="68" y="141"/>
                      <a:pt x="68" y="141"/>
                      <a:pt x="68" y="141"/>
                    </a:cubicBezTo>
                    <a:cubicBezTo>
                      <a:pt x="68" y="141"/>
                      <a:pt x="68" y="141"/>
                      <a:pt x="68" y="141"/>
                    </a:cubicBezTo>
                    <a:cubicBezTo>
                      <a:pt x="68" y="141"/>
                      <a:pt x="68" y="141"/>
                      <a:pt x="68" y="141"/>
                    </a:cubicBezTo>
                    <a:cubicBezTo>
                      <a:pt x="68" y="141"/>
                      <a:pt x="68" y="141"/>
                      <a:pt x="68" y="141"/>
                    </a:cubicBezTo>
                    <a:cubicBezTo>
                      <a:pt x="68" y="141"/>
                      <a:pt x="68" y="141"/>
                      <a:pt x="68" y="141"/>
                    </a:cubicBezTo>
                    <a:cubicBezTo>
                      <a:pt x="68" y="141"/>
                      <a:pt x="68" y="140"/>
                      <a:pt x="68" y="140"/>
                    </a:cubicBezTo>
                    <a:cubicBezTo>
                      <a:pt x="68" y="139"/>
                      <a:pt x="67" y="139"/>
                      <a:pt x="67" y="138"/>
                    </a:cubicBezTo>
                    <a:cubicBezTo>
                      <a:pt x="67" y="138"/>
                      <a:pt x="67" y="138"/>
                      <a:pt x="66" y="137"/>
                    </a:cubicBezTo>
                    <a:cubicBezTo>
                      <a:pt x="66" y="137"/>
                      <a:pt x="66" y="137"/>
                      <a:pt x="66" y="137"/>
                    </a:cubicBezTo>
                    <a:cubicBezTo>
                      <a:pt x="66" y="136"/>
                      <a:pt x="66" y="136"/>
                      <a:pt x="65" y="136"/>
                    </a:cubicBezTo>
                    <a:cubicBezTo>
                      <a:pt x="65" y="136"/>
                      <a:pt x="65" y="136"/>
                      <a:pt x="65" y="135"/>
                    </a:cubicBezTo>
                    <a:cubicBezTo>
                      <a:pt x="65" y="135"/>
                      <a:pt x="65" y="135"/>
                      <a:pt x="65" y="135"/>
                    </a:cubicBezTo>
                    <a:cubicBezTo>
                      <a:pt x="65" y="135"/>
                      <a:pt x="65" y="134"/>
                      <a:pt x="65" y="134"/>
                    </a:cubicBezTo>
                    <a:cubicBezTo>
                      <a:pt x="65" y="134"/>
                      <a:pt x="65" y="134"/>
                      <a:pt x="65" y="133"/>
                    </a:cubicBezTo>
                    <a:cubicBezTo>
                      <a:pt x="65" y="133"/>
                      <a:pt x="65" y="133"/>
                      <a:pt x="65" y="132"/>
                    </a:cubicBezTo>
                    <a:cubicBezTo>
                      <a:pt x="64" y="132"/>
                      <a:pt x="64" y="132"/>
                      <a:pt x="64" y="131"/>
                    </a:cubicBezTo>
                    <a:cubicBezTo>
                      <a:pt x="64" y="131"/>
                      <a:pt x="63" y="130"/>
                      <a:pt x="63" y="130"/>
                    </a:cubicBezTo>
                    <a:cubicBezTo>
                      <a:pt x="62" y="129"/>
                      <a:pt x="61" y="129"/>
                      <a:pt x="61" y="128"/>
                    </a:cubicBezTo>
                    <a:cubicBezTo>
                      <a:pt x="60" y="127"/>
                      <a:pt x="59" y="126"/>
                      <a:pt x="59" y="125"/>
                    </a:cubicBezTo>
                    <a:cubicBezTo>
                      <a:pt x="58" y="124"/>
                      <a:pt x="57" y="122"/>
                      <a:pt x="57" y="121"/>
                    </a:cubicBezTo>
                    <a:cubicBezTo>
                      <a:pt x="56" y="120"/>
                      <a:pt x="56" y="119"/>
                      <a:pt x="55" y="117"/>
                    </a:cubicBezTo>
                    <a:cubicBezTo>
                      <a:pt x="55" y="116"/>
                      <a:pt x="54" y="115"/>
                      <a:pt x="53" y="114"/>
                    </a:cubicBezTo>
                    <a:cubicBezTo>
                      <a:pt x="53" y="113"/>
                      <a:pt x="52" y="112"/>
                      <a:pt x="51" y="111"/>
                    </a:cubicBezTo>
                    <a:cubicBezTo>
                      <a:pt x="50" y="110"/>
                      <a:pt x="50" y="109"/>
                      <a:pt x="49" y="109"/>
                    </a:cubicBezTo>
                    <a:cubicBezTo>
                      <a:pt x="48" y="108"/>
                      <a:pt x="46" y="107"/>
                      <a:pt x="45" y="106"/>
                    </a:cubicBezTo>
                    <a:cubicBezTo>
                      <a:pt x="44" y="105"/>
                      <a:pt x="43" y="105"/>
                      <a:pt x="42" y="104"/>
                    </a:cubicBezTo>
                    <a:cubicBezTo>
                      <a:pt x="41" y="102"/>
                      <a:pt x="41" y="101"/>
                      <a:pt x="40" y="100"/>
                    </a:cubicBezTo>
                    <a:cubicBezTo>
                      <a:pt x="40" y="99"/>
                      <a:pt x="39" y="97"/>
                      <a:pt x="39" y="96"/>
                    </a:cubicBezTo>
                    <a:cubicBezTo>
                      <a:pt x="39" y="95"/>
                      <a:pt x="38" y="94"/>
                      <a:pt x="38" y="92"/>
                    </a:cubicBezTo>
                    <a:cubicBezTo>
                      <a:pt x="38" y="92"/>
                      <a:pt x="38" y="92"/>
                      <a:pt x="38" y="92"/>
                    </a:cubicBezTo>
                    <a:cubicBezTo>
                      <a:pt x="38" y="92"/>
                      <a:pt x="38" y="91"/>
                      <a:pt x="38" y="91"/>
                    </a:cubicBezTo>
                    <a:cubicBezTo>
                      <a:pt x="38" y="91"/>
                      <a:pt x="38" y="91"/>
                      <a:pt x="38" y="90"/>
                    </a:cubicBezTo>
                    <a:cubicBezTo>
                      <a:pt x="38" y="90"/>
                      <a:pt x="38" y="90"/>
                      <a:pt x="38" y="90"/>
                    </a:cubicBezTo>
                    <a:cubicBezTo>
                      <a:pt x="38" y="89"/>
                      <a:pt x="38" y="88"/>
                      <a:pt x="38" y="88"/>
                    </a:cubicBezTo>
                    <a:cubicBezTo>
                      <a:pt x="38" y="87"/>
                      <a:pt x="38" y="86"/>
                      <a:pt x="38" y="86"/>
                    </a:cubicBezTo>
                    <a:cubicBezTo>
                      <a:pt x="38" y="85"/>
                      <a:pt x="38" y="85"/>
                      <a:pt x="37" y="84"/>
                    </a:cubicBezTo>
                    <a:cubicBezTo>
                      <a:pt x="37" y="84"/>
                      <a:pt x="37" y="83"/>
                      <a:pt x="36" y="83"/>
                    </a:cubicBezTo>
                    <a:cubicBezTo>
                      <a:pt x="36" y="83"/>
                      <a:pt x="35" y="82"/>
                      <a:pt x="35" y="82"/>
                    </a:cubicBezTo>
                    <a:cubicBezTo>
                      <a:pt x="35" y="82"/>
                      <a:pt x="35" y="82"/>
                      <a:pt x="35" y="81"/>
                    </a:cubicBezTo>
                    <a:cubicBezTo>
                      <a:pt x="35" y="81"/>
                      <a:pt x="34" y="81"/>
                      <a:pt x="34" y="81"/>
                    </a:cubicBezTo>
                    <a:cubicBezTo>
                      <a:pt x="34" y="80"/>
                      <a:pt x="34" y="80"/>
                      <a:pt x="34" y="80"/>
                    </a:cubicBezTo>
                    <a:cubicBezTo>
                      <a:pt x="33" y="79"/>
                      <a:pt x="33" y="79"/>
                      <a:pt x="33" y="78"/>
                    </a:cubicBezTo>
                    <a:cubicBezTo>
                      <a:pt x="32" y="78"/>
                      <a:pt x="32" y="77"/>
                      <a:pt x="32" y="77"/>
                    </a:cubicBezTo>
                    <a:cubicBezTo>
                      <a:pt x="31" y="76"/>
                      <a:pt x="31" y="75"/>
                      <a:pt x="30" y="75"/>
                    </a:cubicBezTo>
                    <a:cubicBezTo>
                      <a:pt x="30" y="74"/>
                      <a:pt x="29" y="74"/>
                      <a:pt x="28" y="73"/>
                    </a:cubicBezTo>
                    <a:cubicBezTo>
                      <a:pt x="27" y="72"/>
                      <a:pt x="26" y="72"/>
                      <a:pt x="25" y="71"/>
                    </a:cubicBezTo>
                    <a:cubicBezTo>
                      <a:pt x="24" y="70"/>
                      <a:pt x="24" y="69"/>
                      <a:pt x="23" y="68"/>
                    </a:cubicBezTo>
                    <a:cubicBezTo>
                      <a:pt x="23" y="68"/>
                      <a:pt x="22" y="67"/>
                      <a:pt x="22" y="66"/>
                    </a:cubicBezTo>
                    <a:cubicBezTo>
                      <a:pt x="22" y="66"/>
                      <a:pt x="22" y="65"/>
                      <a:pt x="22" y="64"/>
                    </a:cubicBezTo>
                    <a:cubicBezTo>
                      <a:pt x="22" y="64"/>
                      <a:pt x="21" y="62"/>
                      <a:pt x="20" y="61"/>
                    </a:cubicBezTo>
                    <a:cubicBezTo>
                      <a:pt x="20" y="59"/>
                      <a:pt x="18" y="57"/>
                      <a:pt x="17" y="55"/>
                    </a:cubicBezTo>
                    <a:cubicBezTo>
                      <a:pt x="16" y="53"/>
                      <a:pt x="14" y="51"/>
                      <a:pt x="13" y="50"/>
                    </a:cubicBezTo>
                    <a:cubicBezTo>
                      <a:pt x="12" y="48"/>
                      <a:pt x="10" y="46"/>
                      <a:pt x="10" y="45"/>
                    </a:cubicBezTo>
                    <a:cubicBezTo>
                      <a:pt x="9" y="45"/>
                      <a:pt x="9" y="44"/>
                      <a:pt x="8" y="44"/>
                    </a:cubicBezTo>
                    <a:cubicBezTo>
                      <a:pt x="8" y="43"/>
                      <a:pt x="7" y="43"/>
                      <a:pt x="7" y="43"/>
                    </a:cubicBezTo>
                    <a:cubicBezTo>
                      <a:pt x="7" y="42"/>
                      <a:pt x="7" y="42"/>
                      <a:pt x="6" y="41"/>
                    </a:cubicBezTo>
                    <a:cubicBezTo>
                      <a:pt x="6" y="41"/>
                      <a:pt x="6" y="41"/>
                      <a:pt x="6" y="40"/>
                    </a:cubicBezTo>
                    <a:cubicBezTo>
                      <a:pt x="5" y="40"/>
                      <a:pt x="5" y="39"/>
                      <a:pt x="5" y="39"/>
                    </a:cubicBezTo>
                    <a:cubicBezTo>
                      <a:pt x="4" y="39"/>
                      <a:pt x="4" y="38"/>
                      <a:pt x="4" y="38"/>
                    </a:cubicBezTo>
                    <a:cubicBezTo>
                      <a:pt x="4" y="38"/>
                      <a:pt x="3" y="38"/>
                      <a:pt x="3" y="37"/>
                    </a:cubicBezTo>
                    <a:cubicBezTo>
                      <a:pt x="3" y="37"/>
                      <a:pt x="3" y="37"/>
                      <a:pt x="2" y="37"/>
                    </a:cubicBezTo>
                    <a:cubicBezTo>
                      <a:pt x="2" y="37"/>
                      <a:pt x="2" y="37"/>
                      <a:pt x="2" y="36"/>
                    </a:cubicBezTo>
                    <a:cubicBezTo>
                      <a:pt x="2" y="36"/>
                      <a:pt x="2" y="35"/>
                      <a:pt x="2" y="35"/>
                    </a:cubicBezTo>
                    <a:cubicBezTo>
                      <a:pt x="2" y="34"/>
                      <a:pt x="2" y="34"/>
                      <a:pt x="2" y="33"/>
                    </a:cubicBezTo>
                    <a:cubicBezTo>
                      <a:pt x="2" y="32"/>
                      <a:pt x="2" y="32"/>
                      <a:pt x="2" y="31"/>
                    </a:cubicBezTo>
                    <a:cubicBezTo>
                      <a:pt x="2" y="31"/>
                      <a:pt x="2" y="31"/>
                      <a:pt x="2" y="30"/>
                    </a:cubicBezTo>
                    <a:cubicBezTo>
                      <a:pt x="2" y="30"/>
                      <a:pt x="1" y="30"/>
                      <a:pt x="1" y="29"/>
                    </a:cubicBezTo>
                    <a:cubicBezTo>
                      <a:pt x="1" y="29"/>
                      <a:pt x="1" y="29"/>
                      <a:pt x="1" y="29"/>
                    </a:cubicBezTo>
                    <a:cubicBezTo>
                      <a:pt x="1" y="28"/>
                      <a:pt x="1" y="28"/>
                      <a:pt x="1" y="28"/>
                    </a:cubicBezTo>
                    <a:cubicBezTo>
                      <a:pt x="2" y="26"/>
                      <a:pt x="2" y="26"/>
                      <a:pt x="2" y="26"/>
                    </a:cubicBezTo>
                    <a:cubicBezTo>
                      <a:pt x="2" y="24"/>
                      <a:pt x="2" y="24"/>
                      <a:pt x="2" y="24"/>
                    </a:cubicBezTo>
                    <a:cubicBezTo>
                      <a:pt x="3" y="25"/>
                      <a:pt x="4" y="25"/>
                      <a:pt x="5" y="25"/>
                    </a:cubicBezTo>
                    <a:cubicBezTo>
                      <a:pt x="6" y="26"/>
                      <a:pt x="7" y="26"/>
                      <a:pt x="7" y="26"/>
                    </a:cubicBezTo>
                    <a:cubicBezTo>
                      <a:pt x="8" y="27"/>
                      <a:pt x="8" y="27"/>
                      <a:pt x="9" y="27"/>
                    </a:cubicBezTo>
                    <a:cubicBezTo>
                      <a:pt x="9" y="27"/>
                      <a:pt x="10" y="27"/>
                      <a:pt x="10" y="27"/>
                    </a:cubicBezTo>
                    <a:cubicBezTo>
                      <a:pt x="10" y="27"/>
                      <a:pt x="10" y="27"/>
                      <a:pt x="10" y="27"/>
                    </a:cubicBezTo>
                    <a:cubicBezTo>
                      <a:pt x="10" y="27"/>
                      <a:pt x="10" y="27"/>
                      <a:pt x="10" y="27"/>
                    </a:cubicBezTo>
                    <a:cubicBezTo>
                      <a:pt x="11" y="27"/>
                      <a:pt x="11" y="27"/>
                      <a:pt x="11" y="27"/>
                    </a:cubicBezTo>
                    <a:cubicBezTo>
                      <a:pt x="11" y="27"/>
                      <a:pt x="11" y="27"/>
                      <a:pt x="11" y="27"/>
                    </a:cubicBezTo>
                    <a:cubicBezTo>
                      <a:pt x="12" y="27"/>
                      <a:pt x="12" y="27"/>
                      <a:pt x="13" y="27"/>
                    </a:cubicBezTo>
                    <a:cubicBezTo>
                      <a:pt x="14" y="27"/>
                      <a:pt x="15" y="26"/>
                      <a:pt x="15" y="26"/>
                    </a:cubicBezTo>
                    <a:cubicBezTo>
                      <a:pt x="16" y="25"/>
                      <a:pt x="16" y="24"/>
                      <a:pt x="17" y="24"/>
                    </a:cubicBezTo>
                    <a:cubicBezTo>
                      <a:pt x="17" y="23"/>
                      <a:pt x="17" y="23"/>
                      <a:pt x="17" y="22"/>
                    </a:cubicBezTo>
                    <a:cubicBezTo>
                      <a:pt x="17" y="22"/>
                      <a:pt x="17" y="21"/>
                      <a:pt x="18" y="21"/>
                    </a:cubicBezTo>
                    <a:cubicBezTo>
                      <a:pt x="18" y="21"/>
                      <a:pt x="18" y="21"/>
                      <a:pt x="19" y="21"/>
                    </a:cubicBezTo>
                    <a:cubicBezTo>
                      <a:pt x="19" y="21"/>
                      <a:pt x="19" y="20"/>
                      <a:pt x="20" y="20"/>
                    </a:cubicBezTo>
                    <a:cubicBezTo>
                      <a:pt x="21" y="20"/>
                      <a:pt x="21" y="20"/>
                      <a:pt x="22" y="20"/>
                    </a:cubicBezTo>
                    <a:cubicBezTo>
                      <a:pt x="23" y="20"/>
                      <a:pt x="23" y="20"/>
                      <a:pt x="23" y="20"/>
                    </a:cubicBezTo>
                    <a:cubicBezTo>
                      <a:pt x="24" y="20"/>
                      <a:pt x="24" y="20"/>
                      <a:pt x="24" y="19"/>
                    </a:cubicBezTo>
                    <a:cubicBezTo>
                      <a:pt x="25" y="19"/>
                      <a:pt x="25" y="19"/>
                      <a:pt x="25" y="19"/>
                    </a:cubicBezTo>
                    <a:cubicBezTo>
                      <a:pt x="25" y="18"/>
                      <a:pt x="26" y="18"/>
                      <a:pt x="26" y="18"/>
                    </a:cubicBezTo>
                    <a:cubicBezTo>
                      <a:pt x="26" y="18"/>
                      <a:pt x="26" y="18"/>
                      <a:pt x="26" y="17"/>
                    </a:cubicBezTo>
                    <a:cubicBezTo>
                      <a:pt x="26" y="17"/>
                      <a:pt x="26" y="17"/>
                      <a:pt x="26" y="17"/>
                    </a:cubicBezTo>
                    <a:cubicBezTo>
                      <a:pt x="27" y="17"/>
                      <a:pt x="27" y="17"/>
                      <a:pt x="27" y="17"/>
                    </a:cubicBezTo>
                    <a:cubicBezTo>
                      <a:pt x="27" y="16"/>
                      <a:pt x="27" y="16"/>
                      <a:pt x="27" y="16"/>
                    </a:cubicBezTo>
                    <a:cubicBezTo>
                      <a:pt x="27" y="16"/>
                      <a:pt x="28" y="16"/>
                      <a:pt x="28" y="16"/>
                    </a:cubicBezTo>
                    <a:cubicBezTo>
                      <a:pt x="28" y="16"/>
                      <a:pt x="28" y="16"/>
                      <a:pt x="28" y="16"/>
                    </a:cubicBezTo>
                    <a:cubicBezTo>
                      <a:pt x="28" y="16"/>
                      <a:pt x="28" y="16"/>
                      <a:pt x="28" y="15"/>
                    </a:cubicBezTo>
                    <a:cubicBezTo>
                      <a:pt x="28" y="15"/>
                      <a:pt x="28" y="15"/>
                      <a:pt x="28" y="15"/>
                    </a:cubicBezTo>
                    <a:cubicBezTo>
                      <a:pt x="28" y="15"/>
                      <a:pt x="28" y="14"/>
                      <a:pt x="27" y="13"/>
                    </a:cubicBezTo>
                    <a:cubicBezTo>
                      <a:pt x="27" y="12"/>
                      <a:pt x="26" y="12"/>
                      <a:pt x="25" y="11"/>
                    </a:cubicBezTo>
                    <a:cubicBezTo>
                      <a:pt x="24" y="10"/>
                      <a:pt x="24" y="10"/>
                      <a:pt x="23" y="9"/>
                    </a:cubicBezTo>
                    <a:cubicBezTo>
                      <a:pt x="22" y="9"/>
                      <a:pt x="21" y="8"/>
                      <a:pt x="21" y="8"/>
                    </a:cubicBezTo>
                    <a:cubicBezTo>
                      <a:pt x="21" y="8"/>
                      <a:pt x="21" y="8"/>
                      <a:pt x="21" y="8"/>
                    </a:cubicBezTo>
                    <a:cubicBezTo>
                      <a:pt x="21" y="8"/>
                      <a:pt x="21" y="7"/>
                      <a:pt x="21" y="7"/>
                    </a:cubicBezTo>
                    <a:cubicBezTo>
                      <a:pt x="22" y="6"/>
                      <a:pt x="22" y="6"/>
                      <a:pt x="23" y="6"/>
                    </a:cubicBezTo>
                    <a:cubicBezTo>
                      <a:pt x="24" y="5"/>
                      <a:pt x="25" y="5"/>
                      <a:pt x="26" y="4"/>
                    </a:cubicBezTo>
                    <a:cubicBezTo>
                      <a:pt x="27" y="4"/>
                      <a:pt x="28" y="4"/>
                      <a:pt x="29" y="4"/>
                    </a:cubicBezTo>
                    <a:cubicBezTo>
                      <a:pt x="30" y="4"/>
                      <a:pt x="31" y="4"/>
                      <a:pt x="32" y="4"/>
                    </a:cubicBezTo>
                    <a:cubicBezTo>
                      <a:pt x="32" y="3"/>
                      <a:pt x="33" y="3"/>
                      <a:pt x="33" y="3"/>
                    </a:cubicBezTo>
                    <a:cubicBezTo>
                      <a:pt x="34" y="3"/>
                      <a:pt x="34" y="3"/>
                      <a:pt x="34" y="3"/>
                    </a:cubicBezTo>
                    <a:cubicBezTo>
                      <a:pt x="35" y="2"/>
                      <a:pt x="35" y="2"/>
                      <a:pt x="35" y="2"/>
                    </a:cubicBezTo>
                    <a:cubicBezTo>
                      <a:pt x="35" y="2"/>
                      <a:pt x="35" y="2"/>
                      <a:pt x="36" y="2"/>
                    </a:cubicBezTo>
                    <a:cubicBezTo>
                      <a:pt x="36" y="2"/>
                      <a:pt x="36" y="2"/>
                      <a:pt x="36" y="1"/>
                    </a:cubicBezTo>
                    <a:cubicBezTo>
                      <a:pt x="36" y="1"/>
                      <a:pt x="36" y="1"/>
                      <a:pt x="37" y="1"/>
                    </a:cubicBezTo>
                    <a:cubicBezTo>
                      <a:pt x="37" y="1"/>
                      <a:pt x="37"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3" name="Freeform 177">
                <a:extLst>
                  <a:ext uri="{FF2B5EF4-FFF2-40B4-BE49-F238E27FC236}">
                    <a16:creationId xmlns:a16="http://schemas.microsoft.com/office/drawing/2014/main" id="{2AB42762-FB4F-D74C-AD2B-CB5FE89999B3}"/>
                  </a:ext>
                </a:extLst>
              </p:cNvPr>
              <p:cNvSpPr>
                <a:spLocks/>
              </p:cNvSpPr>
              <p:nvPr/>
            </p:nvSpPr>
            <p:spPr bwMode="auto">
              <a:xfrm>
                <a:off x="4185" y="1010"/>
                <a:ext cx="70" cy="79"/>
              </a:xfrm>
              <a:custGeom>
                <a:avLst/>
                <a:gdLst>
                  <a:gd name="T0" fmla="*/ 36 w 66"/>
                  <a:gd name="T1" fmla="*/ 1 h 74"/>
                  <a:gd name="T2" fmla="*/ 33 w 66"/>
                  <a:gd name="T3" fmla="*/ 7 h 74"/>
                  <a:gd name="T4" fmla="*/ 25 w 66"/>
                  <a:gd name="T5" fmla="*/ 20 h 74"/>
                  <a:gd name="T6" fmla="*/ 26 w 66"/>
                  <a:gd name="T7" fmla="*/ 20 h 74"/>
                  <a:gd name="T8" fmla="*/ 26 w 66"/>
                  <a:gd name="T9" fmla="*/ 20 h 74"/>
                  <a:gd name="T10" fmla="*/ 28 w 66"/>
                  <a:gd name="T11" fmla="*/ 21 h 74"/>
                  <a:gd name="T12" fmla="*/ 31 w 66"/>
                  <a:gd name="T13" fmla="*/ 25 h 74"/>
                  <a:gd name="T14" fmla="*/ 30 w 66"/>
                  <a:gd name="T15" fmla="*/ 30 h 74"/>
                  <a:gd name="T16" fmla="*/ 27 w 66"/>
                  <a:gd name="T17" fmla="*/ 42 h 74"/>
                  <a:gd name="T18" fmla="*/ 22 w 66"/>
                  <a:gd name="T19" fmla="*/ 46 h 74"/>
                  <a:gd name="T20" fmla="*/ 7 w 66"/>
                  <a:gd name="T21" fmla="*/ 51 h 74"/>
                  <a:gd name="T22" fmla="*/ 1 w 66"/>
                  <a:gd name="T23" fmla="*/ 56 h 74"/>
                  <a:gd name="T24" fmla="*/ 5 w 66"/>
                  <a:gd name="T25" fmla="*/ 62 h 74"/>
                  <a:gd name="T26" fmla="*/ 7 w 66"/>
                  <a:gd name="T27" fmla="*/ 68 h 74"/>
                  <a:gd name="T28" fmla="*/ 9 w 66"/>
                  <a:gd name="T29" fmla="*/ 72 h 74"/>
                  <a:gd name="T30" fmla="*/ 11 w 66"/>
                  <a:gd name="T31" fmla="*/ 73 h 74"/>
                  <a:gd name="T32" fmla="*/ 11 w 66"/>
                  <a:gd name="T33" fmla="*/ 73 h 74"/>
                  <a:gd name="T34" fmla="*/ 14 w 66"/>
                  <a:gd name="T35" fmla="*/ 72 h 74"/>
                  <a:gd name="T36" fmla="*/ 19 w 66"/>
                  <a:gd name="T37" fmla="*/ 71 h 74"/>
                  <a:gd name="T38" fmla="*/ 22 w 66"/>
                  <a:gd name="T39" fmla="*/ 71 h 74"/>
                  <a:gd name="T40" fmla="*/ 25 w 66"/>
                  <a:gd name="T41" fmla="*/ 71 h 74"/>
                  <a:gd name="T42" fmla="*/ 26 w 66"/>
                  <a:gd name="T43" fmla="*/ 70 h 74"/>
                  <a:gd name="T44" fmla="*/ 27 w 66"/>
                  <a:gd name="T45" fmla="*/ 69 h 74"/>
                  <a:gd name="T46" fmla="*/ 27 w 66"/>
                  <a:gd name="T47" fmla="*/ 67 h 74"/>
                  <a:gd name="T48" fmla="*/ 28 w 66"/>
                  <a:gd name="T49" fmla="*/ 65 h 74"/>
                  <a:gd name="T50" fmla="*/ 30 w 66"/>
                  <a:gd name="T51" fmla="*/ 63 h 74"/>
                  <a:gd name="T52" fmla="*/ 32 w 66"/>
                  <a:gd name="T53" fmla="*/ 62 h 74"/>
                  <a:gd name="T54" fmla="*/ 34 w 66"/>
                  <a:gd name="T55" fmla="*/ 62 h 74"/>
                  <a:gd name="T56" fmla="*/ 35 w 66"/>
                  <a:gd name="T57" fmla="*/ 62 h 74"/>
                  <a:gd name="T58" fmla="*/ 36 w 66"/>
                  <a:gd name="T59" fmla="*/ 62 h 74"/>
                  <a:gd name="T60" fmla="*/ 36 w 66"/>
                  <a:gd name="T61" fmla="*/ 62 h 74"/>
                  <a:gd name="T62" fmla="*/ 37 w 66"/>
                  <a:gd name="T63" fmla="*/ 62 h 74"/>
                  <a:gd name="T64" fmla="*/ 38 w 66"/>
                  <a:gd name="T65" fmla="*/ 62 h 74"/>
                  <a:gd name="T66" fmla="*/ 38 w 66"/>
                  <a:gd name="T67" fmla="*/ 62 h 74"/>
                  <a:gd name="T68" fmla="*/ 39 w 66"/>
                  <a:gd name="T69" fmla="*/ 60 h 74"/>
                  <a:gd name="T70" fmla="*/ 40 w 66"/>
                  <a:gd name="T71" fmla="*/ 58 h 74"/>
                  <a:gd name="T72" fmla="*/ 42 w 66"/>
                  <a:gd name="T73" fmla="*/ 55 h 74"/>
                  <a:gd name="T74" fmla="*/ 44 w 66"/>
                  <a:gd name="T75" fmla="*/ 54 h 74"/>
                  <a:gd name="T76" fmla="*/ 45 w 66"/>
                  <a:gd name="T77" fmla="*/ 54 h 74"/>
                  <a:gd name="T78" fmla="*/ 47 w 66"/>
                  <a:gd name="T79" fmla="*/ 54 h 74"/>
                  <a:gd name="T80" fmla="*/ 48 w 66"/>
                  <a:gd name="T81" fmla="*/ 53 h 74"/>
                  <a:gd name="T82" fmla="*/ 48 w 66"/>
                  <a:gd name="T83" fmla="*/ 50 h 74"/>
                  <a:gd name="T84" fmla="*/ 50 w 66"/>
                  <a:gd name="T85" fmla="*/ 42 h 74"/>
                  <a:gd name="T86" fmla="*/ 54 w 66"/>
                  <a:gd name="T87" fmla="*/ 40 h 74"/>
                  <a:gd name="T88" fmla="*/ 57 w 66"/>
                  <a:gd name="T89" fmla="*/ 37 h 74"/>
                  <a:gd name="T90" fmla="*/ 58 w 66"/>
                  <a:gd name="T91" fmla="*/ 35 h 74"/>
                  <a:gd name="T92" fmla="*/ 60 w 66"/>
                  <a:gd name="T93" fmla="*/ 33 h 74"/>
                  <a:gd name="T94" fmla="*/ 62 w 66"/>
                  <a:gd name="T95" fmla="*/ 29 h 74"/>
                  <a:gd name="T96" fmla="*/ 64 w 66"/>
                  <a:gd name="T97" fmla="*/ 27 h 74"/>
                  <a:gd name="T98" fmla="*/ 65 w 66"/>
                  <a:gd name="T99" fmla="*/ 25 h 74"/>
                  <a:gd name="T100" fmla="*/ 66 w 66"/>
                  <a:gd name="T101" fmla="*/ 24 h 74"/>
                  <a:gd name="T102" fmla="*/ 66 w 66"/>
                  <a:gd name="T103" fmla="*/ 23 h 74"/>
                  <a:gd name="T104" fmla="*/ 65 w 66"/>
                  <a:gd name="T105" fmla="*/ 23 h 74"/>
                  <a:gd name="T106" fmla="*/ 62 w 66"/>
                  <a:gd name="T107" fmla="*/ 21 h 74"/>
                  <a:gd name="T108" fmla="*/ 58 w 66"/>
                  <a:gd name="T109" fmla="*/ 16 h 74"/>
                  <a:gd name="T110" fmla="*/ 56 w 66"/>
                  <a:gd name="T111" fmla="*/ 13 h 74"/>
                  <a:gd name="T112" fmla="*/ 55 w 66"/>
                  <a:gd name="T113" fmla="*/ 13 h 74"/>
                  <a:gd name="T114" fmla="*/ 51 w 66"/>
                  <a:gd name="T115" fmla="*/ 12 h 74"/>
                  <a:gd name="T116" fmla="*/ 46 w 66"/>
                  <a:gd name="T117" fmla="*/ 10 h 74"/>
                  <a:gd name="T118" fmla="*/ 41 w 66"/>
                  <a:gd name="T119" fmla="*/ 7 h 74"/>
                  <a:gd name="T120" fmla="*/ 39 w 66"/>
                  <a:gd name="T1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4">
                    <a:moveTo>
                      <a:pt x="38" y="0"/>
                    </a:moveTo>
                    <a:cubicBezTo>
                      <a:pt x="36" y="1"/>
                      <a:pt x="36" y="1"/>
                      <a:pt x="36" y="1"/>
                    </a:cubicBezTo>
                    <a:cubicBezTo>
                      <a:pt x="33" y="1"/>
                      <a:pt x="33" y="1"/>
                      <a:pt x="33" y="1"/>
                    </a:cubicBezTo>
                    <a:cubicBezTo>
                      <a:pt x="33" y="7"/>
                      <a:pt x="33" y="7"/>
                      <a:pt x="33" y="7"/>
                    </a:cubicBezTo>
                    <a:cubicBezTo>
                      <a:pt x="28" y="14"/>
                      <a:pt x="28" y="14"/>
                      <a:pt x="28" y="14"/>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8" y="21"/>
                      <a:pt x="28" y="21"/>
                    </a:cubicBezTo>
                    <a:cubicBezTo>
                      <a:pt x="29" y="22"/>
                      <a:pt x="29" y="22"/>
                      <a:pt x="30" y="23"/>
                    </a:cubicBezTo>
                    <a:cubicBezTo>
                      <a:pt x="30" y="24"/>
                      <a:pt x="30" y="24"/>
                      <a:pt x="31" y="25"/>
                    </a:cubicBezTo>
                    <a:cubicBezTo>
                      <a:pt x="31" y="26"/>
                      <a:pt x="31" y="26"/>
                      <a:pt x="31" y="27"/>
                    </a:cubicBezTo>
                    <a:cubicBezTo>
                      <a:pt x="31" y="27"/>
                      <a:pt x="31" y="29"/>
                      <a:pt x="30" y="30"/>
                    </a:cubicBezTo>
                    <a:cubicBezTo>
                      <a:pt x="30" y="32"/>
                      <a:pt x="29" y="34"/>
                      <a:pt x="29" y="36"/>
                    </a:cubicBezTo>
                    <a:cubicBezTo>
                      <a:pt x="28" y="38"/>
                      <a:pt x="27" y="40"/>
                      <a:pt x="27" y="42"/>
                    </a:cubicBezTo>
                    <a:cubicBezTo>
                      <a:pt x="26" y="43"/>
                      <a:pt x="26" y="44"/>
                      <a:pt x="25" y="45"/>
                    </a:cubicBezTo>
                    <a:cubicBezTo>
                      <a:pt x="25" y="45"/>
                      <a:pt x="24" y="45"/>
                      <a:pt x="22" y="46"/>
                    </a:cubicBezTo>
                    <a:cubicBezTo>
                      <a:pt x="20" y="47"/>
                      <a:pt x="18" y="47"/>
                      <a:pt x="16" y="48"/>
                    </a:cubicBezTo>
                    <a:cubicBezTo>
                      <a:pt x="13" y="49"/>
                      <a:pt x="10" y="50"/>
                      <a:pt x="7" y="51"/>
                    </a:cubicBezTo>
                    <a:cubicBezTo>
                      <a:pt x="5" y="52"/>
                      <a:pt x="2" y="53"/>
                      <a:pt x="0" y="53"/>
                    </a:cubicBezTo>
                    <a:cubicBezTo>
                      <a:pt x="0" y="54"/>
                      <a:pt x="1" y="55"/>
                      <a:pt x="1" y="56"/>
                    </a:cubicBezTo>
                    <a:cubicBezTo>
                      <a:pt x="2" y="57"/>
                      <a:pt x="2" y="58"/>
                      <a:pt x="3" y="59"/>
                    </a:cubicBezTo>
                    <a:cubicBezTo>
                      <a:pt x="3" y="60"/>
                      <a:pt x="4" y="61"/>
                      <a:pt x="5" y="62"/>
                    </a:cubicBezTo>
                    <a:cubicBezTo>
                      <a:pt x="5" y="64"/>
                      <a:pt x="6" y="65"/>
                      <a:pt x="6" y="66"/>
                    </a:cubicBezTo>
                    <a:cubicBezTo>
                      <a:pt x="7" y="67"/>
                      <a:pt x="7" y="67"/>
                      <a:pt x="7" y="68"/>
                    </a:cubicBezTo>
                    <a:cubicBezTo>
                      <a:pt x="8" y="69"/>
                      <a:pt x="8" y="69"/>
                      <a:pt x="8" y="70"/>
                    </a:cubicBezTo>
                    <a:cubicBezTo>
                      <a:pt x="9" y="70"/>
                      <a:pt x="9" y="71"/>
                      <a:pt x="9" y="72"/>
                    </a:cubicBezTo>
                    <a:cubicBezTo>
                      <a:pt x="10" y="72"/>
                      <a:pt x="10" y="73"/>
                      <a:pt x="10" y="74"/>
                    </a:cubicBezTo>
                    <a:cubicBezTo>
                      <a:pt x="10" y="73"/>
                      <a:pt x="10" y="73"/>
                      <a:pt x="11" y="73"/>
                    </a:cubicBezTo>
                    <a:cubicBezTo>
                      <a:pt x="11" y="73"/>
                      <a:pt x="11" y="73"/>
                      <a:pt x="11" y="73"/>
                    </a:cubicBezTo>
                    <a:cubicBezTo>
                      <a:pt x="11" y="73"/>
                      <a:pt x="11" y="73"/>
                      <a:pt x="11" y="73"/>
                    </a:cubicBezTo>
                    <a:cubicBezTo>
                      <a:pt x="11" y="73"/>
                      <a:pt x="12" y="73"/>
                      <a:pt x="12" y="73"/>
                    </a:cubicBezTo>
                    <a:cubicBezTo>
                      <a:pt x="13" y="72"/>
                      <a:pt x="13" y="72"/>
                      <a:pt x="14" y="72"/>
                    </a:cubicBezTo>
                    <a:cubicBezTo>
                      <a:pt x="15" y="71"/>
                      <a:pt x="16" y="71"/>
                      <a:pt x="16" y="71"/>
                    </a:cubicBezTo>
                    <a:cubicBezTo>
                      <a:pt x="17" y="71"/>
                      <a:pt x="18" y="71"/>
                      <a:pt x="19" y="71"/>
                    </a:cubicBezTo>
                    <a:cubicBezTo>
                      <a:pt x="20" y="71"/>
                      <a:pt x="20" y="71"/>
                      <a:pt x="21" y="71"/>
                    </a:cubicBezTo>
                    <a:cubicBezTo>
                      <a:pt x="22" y="71"/>
                      <a:pt x="22" y="71"/>
                      <a:pt x="22" y="71"/>
                    </a:cubicBezTo>
                    <a:cubicBezTo>
                      <a:pt x="23" y="71"/>
                      <a:pt x="23" y="71"/>
                      <a:pt x="23" y="71"/>
                    </a:cubicBezTo>
                    <a:cubicBezTo>
                      <a:pt x="24" y="71"/>
                      <a:pt x="24" y="71"/>
                      <a:pt x="25" y="71"/>
                    </a:cubicBezTo>
                    <a:cubicBezTo>
                      <a:pt x="25" y="70"/>
                      <a:pt x="25" y="70"/>
                      <a:pt x="26" y="70"/>
                    </a:cubicBezTo>
                    <a:cubicBezTo>
                      <a:pt x="26" y="70"/>
                      <a:pt x="26" y="70"/>
                      <a:pt x="26" y="70"/>
                    </a:cubicBezTo>
                    <a:cubicBezTo>
                      <a:pt x="27" y="70"/>
                      <a:pt x="27" y="70"/>
                      <a:pt x="27" y="69"/>
                    </a:cubicBezTo>
                    <a:cubicBezTo>
                      <a:pt x="27" y="69"/>
                      <a:pt x="27" y="69"/>
                      <a:pt x="27" y="69"/>
                    </a:cubicBezTo>
                    <a:cubicBezTo>
                      <a:pt x="27" y="69"/>
                      <a:pt x="27" y="68"/>
                      <a:pt x="27" y="68"/>
                    </a:cubicBezTo>
                    <a:cubicBezTo>
                      <a:pt x="27" y="68"/>
                      <a:pt x="27" y="67"/>
                      <a:pt x="27" y="67"/>
                    </a:cubicBezTo>
                    <a:cubicBezTo>
                      <a:pt x="27" y="67"/>
                      <a:pt x="27" y="66"/>
                      <a:pt x="27" y="66"/>
                    </a:cubicBezTo>
                    <a:cubicBezTo>
                      <a:pt x="27" y="66"/>
                      <a:pt x="27" y="65"/>
                      <a:pt x="28" y="65"/>
                    </a:cubicBezTo>
                    <a:cubicBezTo>
                      <a:pt x="28" y="65"/>
                      <a:pt x="28" y="64"/>
                      <a:pt x="29" y="64"/>
                    </a:cubicBezTo>
                    <a:cubicBezTo>
                      <a:pt x="29" y="64"/>
                      <a:pt x="29" y="63"/>
                      <a:pt x="30" y="63"/>
                    </a:cubicBezTo>
                    <a:cubicBezTo>
                      <a:pt x="30" y="63"/>
                      <a:pt x="31" y="63"/>
                      <a:pt x="31" y="63"/>
                    </a:cubicBezTo>
                    <a:cubicBezTo>
                      <a:pt x="32" y="62"/>
                      <a:pt x="32" y="62"/>
                      <a:pt x="32" y="62"/>
                    </a:cubicBezTo>
                    <a:cubicBezTo>
                      <a:pt x="33" y="62"/>
                      <a:pt x="33" y="62"/>
                      <a:pt x="33" y="62"/>
                    </a:cubicBezTo>
                    <a:cubicBezTo>
                      <a:pt x="34" y="62"/>
                      <a:pt x="34" y="62"/>
                      <a:pt x="34" y="62"/>
                    </a:cubicBezTo>
                    <a:cubicBezTo>
                      <a:pt x="34" y="62"/>
                      <a:pt x="34" y="62"/>
                      <a:pt x="34" y="62"/>
                    </a:cubicBezTo>
                    <a:cubicBezTo>
                      <a:pt x="35" y="62"/>
                      <a:pt x="35" y="62"/>
                      <a:pt x="35" y="62"/>
                    </a:cubicBezTo>
                    <a:cubicBezTo>
                      <a:pt x="35" y="62"/>
                      <a:pt x="35" y="62"/>
                      <a:pt x="35" y="62"/>
                    </a:cubicBezTo>
                    <a:cubicBezTo>
                      <a:pt x="35" y="62"/>
                      <a:pt x="36" y="62"/>
                      <a:pt x="36" y="62"/>
                    </a:cubicBezTo>
                    <a:cubicBezTo>
                      <a:pt x="36" y="62"/>
                      <a:pt x="36" y="62"/>
                      <a:pt x="36" y="62"/>
                    </a:cubicBezTo>
                    <a:cubicBezTo>
                      <a:pt x="36" y="62"/>
                      <a:pt x="36" y="62"/>
                      <a:pt x="36" y="62"/>
                    </a:cubicBezTo>
                    <a:cubicBezTo>
                      <a:pt x="36" y="62"/>
                      <a:pt x="37" y="62"/>
                      <a:pt x="37" y="62"/>
                    </a:cubicBezTo>
                    <a:cubicBezTo>
                      <a:pt x="37" y="62"/>
                      <a:pt x="37" y="62"/>
                      <a:pt x="37" y="62"/>
                    </a:cubicBezTo>
                    <a:cubicBezTo>
                      <a:pt x="37" y="62"/>
                      <a:pt x="37" y="62"/>
                      <a:pt x="37" y="62"/>
                    </a:cubicBezTo>
                    <a:cubicBezTo>
                      <a:pt x="37" y="62"/>
                      <a:pt x="38" y="62"/>
                      <a:pt x="38" y="62"/>
                    </a:cubicBezTo>
                    <a:cubicBezTo>
                      <a:pt x="38" y="62"/>
                      <a:pt x="38" y="62"/>
                      <a:pt x="38" y="62"/>
                    </a:cubicBezTo>
                    <a:cubicBezTo>
                      <a:pt x="38" y="62"/>
                      <a:pt x="38" y="62"/>
                      <a:pt x="38" y="62"/>
                    </a:cubicBezTo>
                    <a:cubicBezTo>
                      <a:pt x="38" y="62"/>
                      <a:pt x="39" y="62"/>
                      <a:pt x="39" y="61"/>
                    </a:cubicBezTo>
                    <a:cubicBezTo>
                      <a:pt x="39" y="61"/>
                      <a:pt x="39" y="61"/>
                      <a:pt x="39" y="60"/>
                    </a:cubicBezTo>
                    <a:cubicBezTo>
                      <a:pt x="39" y="60"/>
                      <a:pt x="39" y="60"/>
                      <a:pt x="40" y="60"/>
                    </a:cubicBezTo>
                    <a:cubicBezTo>
                      <a:pt x="40" y="59"/>
                      <a:pt x="40" y="59"/>
                      <a:pt x="40" y="58"/>
                    </a:cubicBezTo>
                    <a:cubicBezTo>
                      <a:pt x="41" y="58"/>
                      <a:pt x="41" y="57"/>
                      <a:pt x="41" y="57"/>
                    </a:cubicBezTo>
                    <a:cubicBezTo>
                      <a:pt x="41" y="56"/>
                      <a:pt x="42" y="56"/>
                      <a:pt x="42" y="55"/>
                    </a:cubicBezTo>
                    <a:cubicBezTo>
                      <a:pt x="42" y="55"/>
                      <a:pt x="43" y="55"/>
                      <a:pt x="43" y="55"/>
                    </a:cubicBezTo>
                    <a:cubicBezTo>
                      <a:pt x="44" y="54"/>
                      <a:pt x="44" y="54"/>
                      <a:pt x="44" y="54"/>
                    </a:cubicBezTo>
                    <a:cubicBezTo>
                      <a:pt x="44" y="54"/>
                      <a:pt x="45" y="54"/>
                      <a:pt x="45" y="54"/>
                    </a:cubicBezTo>
                    <a:cubicBezTo>
                      <a:pt x="45" y="54"/>
                      <a:pt x="45" y="54"/>
                      <a:pt x="45" y="54"/>
                    </a:cubicBezTo>
                    <a:cubicBezTo>
                      <a:pt x="46" y="54"/>
                      <a:pt x="46" y="54"/>
                      <a:pt x="46" y="54"/>
                    </a:cubicBezTo>
                    <a:cubicBezTo>
                      <a:pt x="47" y="54"/>
                      <a:pt x="47" y="54"/>
                      <a:pt x="47" y="54"/>
                    </a:cubicBezTo>
                    <a:cubicBezTo>
                      <a:pt x="48" y="54"/>
                      <a:pt x="48" y="53"/>
                      <a:pt x="48" y="53"/>
                    </a:cubicBezTo>
                    <a:cubicBezTo>
                      <a:pt x="48" y="53"/>
                      <a:pt x="48" y="53"/>
                      <a:pt x="48" y="53"/>
                    </a:cubicBezTo>
                    <a:cubicBezTo>
                      <a:pt x="48" y="53"/>
                      <a:pt x="48" y="53"/>
                      <a:pt x="48" y="52"/>
                    </a:cubicBezTo>
                    <a:cubicBezTo>
                      <a:pt x="48" y="52"/>
                      <a:pt x="48" y="51"/>
                      <a:pt x="48" y="50"/>
                    </a:cubicBezTo>
                    <a:cubicBezTo>
                      <a:pt x="48" y="49"/>
                      <a:pt x="48" y="47"/>
                      <a:pt x="49" y="46"/>
                    </a:cubicBezTo>
                    <a:cubicBezTo>
                      <a:pt x="49" y="45"/>
                      <a:pt x="49" y="43"/>
                      <a:pt x="50" y="42"/>
                    </a:cubicBezTo>
                    <a:cubicBezTo>
                      <a:pt x="50" y="41"/>
                      <a:pt x="51" y="41"/>
                      <a:pt x="51" y="41"/>
                    </a:cubicBezTo>
                    <a:cubicBezTo>
                      <a:pt x="52" y="40"/>
                      <a:pt x="53" y="40"/>
                      <a:pt x="54" y="40"/>
                    </a:cubicBezTo>
                    <a:cubicBezTo>
                      <a:pt x="54" y="40"/>
                      <a:pt x="55" y="39"/>
                      <a:pt x="56" y="39"/>
                    </a:cubicBezTo>
                    <a:cubicBezTo>
                      <a:pt x="56" y="38"/>
                      <a:pt x="57" y="38"/>
                      <a:pt x="57" y="37"/>
                    </a:cubicBezTo>
                    <a:cubicBezTo>
                      <a:pt x="58" y="37"/>
                      <a:pt x="58" y="37"/>
                      <a:pt x="58" y="36"/>
                    </a:cubicBezTo>
                    <a:cubicBezTo>
                      <a:pt x="58" y="36"/>
                      <a:pt x="58" y="36"/>
                      <a:pt x="58" y="35"/>
                    </a:cubicBezTo>
                    <a:cubicBezTo>
                      <a:pt x="58" y="35"/>
                      <a:pt x="59" y="35"/>
                      <a:pt x="59" y="34"/>
                    </a:cubicBezTo>
                    <a:cubicBezTo>
                      <a:pt x="59" y="34"/>
                      <a:pt x="60" y="33"/>
                      <a:pt x="60" y="33"/>
                    </a:cubicBezTo>
                    <a:cubicBezTo>
                      <a:pt x="60" y="32"/>
                      <a:pt x="61" y="31"/>
                      <a:pt x="62" y="31"/>
                    </a:cubicBezTo>
                    <a:cubicBezTo>
                      <a:pt x="62" y="30"/>
                      <a:pt x="62" y="30"/>
                      <a:pt x="62" y="29"/>
                    </a:cubicBezTo>
                    <a:cubicBezTo>
                      <a:pt x="63" y="29"/>
                      <a:pt x="63" y="29"/>
                      <a:pt x="63" y="28"/>
                    </a:cubicBezTo>
                    <a:cubicBezTo>
                      <a:pt x="64" y="28"/>
                      <a:pt x="64" y="28"/>
                      <a:pt x="64" y="27"/>
                    </a:cubicBezTo>
                    <a:cubicBezTo>
                      <a:pt x="64" y="27"/>
                      <a:pt x="65" y="27"/>
                      <a:pt x="65" y="26"/>
                    </a:cubicBezTo>
                    <a:cubicBezTo>
                      <a:pt x="65" y="26"/>
                      <a:pt x="65" y="26"/>
                      <a:pt x="65" y="25"/>
                    </a:cubicBezTo>
                    <a:cubicBezTo>
                      <a:pt x="65" y="25"/>
                      <a:pt x="66" y="25"/>
                      <a:pt x="66" y="24"/>
                    </a:cubicBezTo>
                    <a:cubicBezTo>
                      <a:pt x="66" y="24"/>
                      <a:pt x="66" y="24"/>
                      <a:pt x="66" y="24"/>
                    </a:cubicBezTo>
                    <a:cubicBezTo>
                      <a:pt x="66" y="23"/>
                      <a:pt x="66" y="23"/>
                      <a:pt x="66" y="23"/>
                    </a:cubicBezTo>
                    <a:cubicBezTo>
                      <a:pt x="66" y="23"/>
                      <a:pt x="66" y="23"/>
                      <a:pt x="66" y="23"/>
                    </a:cubicBezTo>
                    <a:cubicBezTo>
                      <a:pt x="65" y="23"/>
                      <a:pt x="65" y="23"/>
                      <a:pt x="65" y="23"/>
                    </a:cubicBezTo>
                    <a:cubicBezTo>
                      <a:pt x="65" y="23"/>
                      <a:pt x="65" y="23"/>
                      <a:pt x="65" y="23"/>
                    </a:cubicBezTo>
                    <a:cubicBezTo>
                      <a:pt x="65" y="23"/>
                      <a:pt x="65" y="22"/>
                      <a:pt x="64" y="22"/>
                    </a:cubicBezTo>
                    <a:cubicBezTo>
                      <a:pt x="64" y="22"/>
                      <a:pt x="63" y="22"/>
                      <a:pt x="62" y="21"/>
                    </a:cubicBezTo>
                    <a:cubicBezTo>
                      <a:pt x="62" y="20"/>
                      <a:pt x="61" y="20"/>
                      <a:pt x="60" y="19"/>
                    </a:cubicBezTo>
                    <a:cubicBezTo>
                      <a:pt x="59" y="18"/>
                      <a:pt x="59" y="17"/>
                      <a:pt x="58" y="16"/>
                    </a:cubicBezTo>
                    <a:cubicBezTo>
                      <a:pt x="58" y="15"/>
                      <a:pt x="57" y="14"/>
                      <a:pt x="57" y="13"/>
                    </a:cubicBezTo>
                    <a:cubicBezTo>
                      <a:pt x="57" y="13"/>
                      <a:pt x="57" y="13"/>
                      <a:pt x="56" y="13"/>
                    </a:cubicBezTo>
                    <a:cubicBezTo>
                      <a:pt x="56" y="13"/>
                      <a:pt x="56" y="13"/>
                      <a:pt x="56" y="13"/>
                    </a:cubicBezTo>
                    <a:cubicBezTo>
                      <a:pt x="55" y="13"/>
                      <a:pt x="55" y="13"/>
                      <a:pt x="55" y="13"/>
                    </a:cubicBezTo>
                    <a:cubicBezTo>
                      <a:pt x="54" y="12"/>
                      <a:pt x="54" y="12"/>
                      <a:pt x="53" y="12"/>
                    </a:cubicBezTo>
                    <a:cubicBezTo>
                      <a:pt x="53" y="12"/>
                      <a:pt x="52" y="12"/>
                      <a:pt x="51" y="12"/>
                    </a:cubicBezTo>
                    <a:cubicBezTo>
                      <a:pt x="50" y="12"/>
                      <a:pt x="49" y="12"/>
                      <a:pt x="48" y="11"/>
                    </a:cubicBezTo>
                    <a:cubicBezTo>
                      <a:pt x="47" y="11"/>
                      <a:pt x="46" y="11"/>
                      <a:pt x="46" y="10"/>
                    </a:cubicBezTo>
                    <a:cubicBezTo>
                      <a:pt x="45" y="10"/>
                      <a:pt x="44" y="9"/>
                      <a:pt x="43" y="8"/>
                    </a:cubicBezTo>
                    <a:cubicBezTo>
                      <a:pt x="42" y="8"/>
                      <a:pt x="42" y="8"/>
                      <a:pt x="41" y="7"/>
                    </a:cubicBezTo>
                    <a:cubicBezTo>
                      <a:pt x="41" y="6"/>
                      <a:pt x="41" y="6"/>
                      <a:pt x="40" y="5"/>
                    </a:cubicBezTo>
                    <a:cubicBezTo>
                      <a:pt x="40" y="4"/>
                      <a:pt x="39" y="4"/>
                      <a:pt x="39" y="3"/>
                    </a:cubicBezTo>
                    <a:cubicBezTo>
                      <a:pt x="39" y="2"/>
                      <a:pt x="38" y="1"/>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4" name="Freeform 178">
                <a:extLst>
                  <a:ext uri="{FF2B5EF4-FFF2-40B4-BE49-F238E27FC236}">
                    <a16:creationId xmlns:a16="http://schemas.microsoft.com/office/drawing/2014/main" id="{F581886A-5B6E-BD45-B51D-47BC9F3C6C90}"/>
                  </a:ext>
                </a:extLst>
              </p:cNvPr>
              <p:cNvSpPr>
                <a:spLocks noEditPoints="1"/>
              </p:cNvSpPr>
              <p:nvPr/>
            </p:nvSpPr>
            <p:spPr bwMode="auto">
              <a:xfrm>
                <a:off x="4185" y="1008"/>
                <a:ext cx="71" cy="82"/>
              </a:xfrm>
              <a:custGeom>
                <a:avLst/>
                <a:gdLst>
                  <a:gd name="T0" fmla="*/ 24 w 67"/>
                  <a:gd name="T1" fmla="*/ 23 h 77"/>
                  <a:gd name="T2" fmla="*/ 25 w 67"/>
                  <a:gd name="T3" fmla="*/ 23 h 77"/>
                  <a:gd name="T4" fmla="*/ 26 w 67"/>
                  <a:gd name="T5" fmla="*/ 23 h 77"/>
                  <a:gd name="T6" fmla="*/ 29 w 67"/>
                  <a:gd name="T7" fmla="*/ 26 h 77"/>
                  <a:gd name="T8" fmla="*/ 26 w 67"/>
                  <a:gd name="T9" fmla="*/ 43 h 77"/>
                  <a:gd name="T10" fmla="*/ 23 w 67"/>
                  <a:gd name="T11" fmla="*/ 47 h 77"/>
                  <a:gd name="T12" fmla="*/ 0 w 67"/>
                  <a:gd name="T13" fmla="*/ 55 h 77"/>
                  <a:gd name="T14" fmla="*/ 5 w 67"/>
                  <a:gd name="T15" fmla="*/ 64 h 77"/>
                  <a:gd name="T16" fmla="*/ 16 w 67"/>
                  <a:gd name="T17" fmla="*/ 50 h 77"/>
                  <a:gd name="T18" fmla="*/ 30 w 67"/>
                  <a:gd name="T19" fmla="*/ 32 h 77"/>
                  <a:gd name="T20" fmla="*/ 26 w 67"/>
                  <a:gd name="T21" fmla="*/ 22 h 77"/>
                  <a:gd name="T22" fmla="*/ 25 w 67"/>
                  <a:gd name="T23" fmla="*/ 22 h 77"/>
                  <a:gd name="T24" fmla="*/ 39 w 67"/>
                  <a:gd name="T25" fmla="*/ 5 h 77"/>
                  <a:gd name="T26" fmla="*/ 48 w 67"/>
                  <a:gd name="T27" fmla="*/ 13 h 77"/>
                  <a:gd name="T28" fmla="*/ 56 w 67"/>
                  <a:gd name="T29" fmla="*/ 15 h 77"/>
                  <a:gd name="T30" fmla="*/ 64 w 67"/>
                  <a:gd name="T31" fmla="*/ 24 h 77"/>
                  <a:gd name="T32" fmla="*/ 66 w 67"/>
                  <a:gd name="T33" fmla="*/ 26 h 77"/>
                  <a:gd name="T34" fmla="*/ 63 w 67"/>
                  <a:gd name="T35" fmla="*/ 30 h 77"/>
                  <a:gd name="T36" fmla="*/ 58 w 67"/>
                  <a:gd name="T37" fmla="*/ 37 h 77"/>
                  <a:gd name="T38" fmla="*/ 51 w 67"/>
                  <a:gd name="T39" fmla="*/ 43 h 77"/>
                  <a:gd name="T40" fmla="*/ 48 w 67"/>
                  <a:gd name="T41" fmla="*/ 55 h 77"/>
                  <a:gd name="T42" fmla="*/ 45 w 67"/>
                  <a:gd name="T43" fmla="*/ 56 h 77"/>
                  <a:gd name="T44" fmla="*/ 40 w 67"/>
                  <a:gd name="T45" fmla="*/ 60 h 77"/>
                  <a:gd name="T46" fmla="*/ 38 w 67"/>
                  <a:gd name="T47" fmla="*/ 64 h 77"/>
                  <a:gd name="T48" fmla="*/ 36 w 67"/>
                  <a:gd name="T49" fmla="*/ 64 h 77"/>
                  <a:gd name="T50" fmla="*/ 34 w 67"/>
                  <a:gd name="T51" fmla="*/ 64 h 77"/>
                  <a:gd name="T52" fmla="*/ 30 w 67"/>
                  <a:gd name="T53" fmla="*/ 65 h 77"/>
                  <a:gd name="T54" fmla="*/ 27 w 67"/>
                  <a:gd name="T55" fmla="*/ 70 h 77"/>
                  <a:gd name="T56" fmla="*/ 25 w 67"/>
                  <a:gd name="T57" fmla="*/ 73 h 77"/>
                  <a:gd name="T58" fmla="*/ 16 w 67"/>
                  <a:gd name="T59" fmla="*/ 73 h 77"/>
                  <a:gd name="T60" fmla="*/ 11 w 67"/>
                  <a:gd name="T61" fmla="*/ 75 h 77"/>
                  <a:gd name="T62" fmla="*/ 10 w 67"/>
                  <a:gd name="T63" fmla="*/ 76 h 77"/>
                  <a:gd name="T64" fmla="*/ 12 w 67"/>
                  <a:gd name="T65" fmla="*/ 76 h 77"/>
                  <a:gd name="T66" fmla="*/ 21 w 67"/>
                  <a:gd name="T67" fmla="*/ 74 h 77"/>
                  <a:gd name="T68" fmla="*/ 27 w 67"/>
                  <a:gd name="T69" fmla="*/ 73 h 77"/>
                  <a:gd name="T70" fmla="*/ 28 w 67"/>
                  <a:gd name="T71" fmla="*/ 68 h 77"/>
                  <a:gd name="T72" fmla="*/ 32 w 67"/>
                  <a:gd name="T73" fmla="*/ 65 h 77"/>
                  <a:gd name="T74" fmla="*/ 35 w 67"/>
                  <a:gd name="T75" fmla="*/ 65 h 77"/>
                  <a:gd name="T76" fmla="*/ 37 w 67"/>
                  <a:gd name="T77" fmla="*/ 65 h 77"/>
                  <a:gd name="T78" fmla="*/ 39 w 67"/>
                  <a:gd name="T79" fmla="*/ 64 h 77"/>
                  <a:gd name="T80" fmla="*/ 43 w 67"/>
                  <a:gd name="T81" fmla="*/ 58 h 77"/>
                  <a:gd name="T82" fmla="*/ 46 w 67"/>
                  <a:gd name="T83" fmla="*/ 57 h 77"/>
                  <a:gd name="T84" fmla="*/ 49 w 67"/>
                  <a:gd name="T85" fmla="*/ 52 h 77"/>
                  <a:gd name="T86" fmla="*/ 56 w 67"/>
                  <a:gd name="T87" fmla="*/ 41 h 77"/>
                  <a:gd name="T88" fmla="*/ 61 w 67"/>
                  <a:gd name="T89" fmla="*/ 35 h 77"/>
                  <a:gd name="T90" fmla="*/ 66 w 67"/>
                  <a:gd name="T91" fmla="*/ 29 h 77"/>
                  <a:gd name="T92" fmla="*/ 66 w 67"/>
                  <a:gd name="T93" fmla="*/ 24 h 77"/>
                  <a:gd name="T94" fmla="*/ 61 w 67"/>
                  <a:gd name="T95" fmla="*/ 21 h 77"/>
                  <a:gd name="T96" fmla="*/ 55 w 67"/>
                  <a:gd name="T97" fmla="*/ 14 h 77"/>
                  <a:gd name="T98" fmla="*/ 43 w 67"/>
                  <a:gd name="T99" fmla="*/ 10 h 77"/>
                  <a:gd name="T100" fmla="*/ 39 w 67"/>
                  <a:gd name="T101" fmla="*/ 0 h 77"/>
                  <a:gd name="T102" fmla="*/ 39 w 67"/>
                  <a:gd name="T103"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77">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moveTo>
                      <a:pt x="33" y="9"/>
                    </a:moveTo>
                    <a:cubicBezTo>
                      <a:pt x="28" y="16"/>
                      <a:pt x="28" y="16"/>
                      <a:pt x="28" y="16"/>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4"/>
                      <a:pt x="28" y="24"/>
                    </a:cubicBezTo>
                    <a:cubicBezTo>
                      <a:pt x="28" y="24"/>
                      <a:pt x="28" y="25"/>
                      <a:pt x="29" y="26"/>
                    </a:cubicBezTo>
                    <a:cubicBezTo>
                      <a:pt x="29" y="26"/>
                      <a:pt x="30" y="27"/>
                      <a:pt x="30" y="27"/>
                    </a:cubicBezTo>
                    <a:cubicBezTo>
                      <a:pt x="30" y="28"/>
                      <a:pt x="30" y="28"/>
                      <a:pt x="30" y="29"/>
                    </a:cubicBezTo>
                    <a:cubicBezTo>
                      <a:pt x="30" y="29"/>
                      <a:pt x="30" y="30"/>
                      <a:pt x="29" y="32"/>
                    </a:cubicBezTo>
                    <a:cubicBezTo>
                      <a:pt x="29" y="34"/>
                      <a:pt x="28" y="36"/>
                      <a:pt x="28" y="38"/>
                    </a:cubicBezTo>
                    <a:cubicBezTo>
                      <a:pt x="27" y="40"/>
                      <a:pt x="27" y="42"/>
                      <a:pt x="26" y="43"/>
                    </a:cubicBezTo>
                    <a:cubicBezTo>
                      <a:pt x="25" y="45"/>
                      <a:pt x="25" y="46"/>
                      <a:pt x="25" y="46"/>
                    </a:cubicBezTo>
                    <a:cubicBezTo>
                      <a:pt x="25" y="46"/>
                      <a:pt x="25" y="46"/>
                      <a:pt x="25" y="46"/>
                    </a:cubicBezTo>
                    <a:cubicBezTo>
                      <a:pt x="24" y="46"/>
                      <a:pt x="24" y="46"/>
                      <a:pt x="24" y="46"/>
                    </a:cubicBezTo>
                    <a:cubicBezTo>
                      <a:pt x="24" y="46"/>
                      <a:pt x="24" y="46"/>
                      <a:pt x="24" y="46"/>
                    </a:cubicBezTo>
                    <a:cubicBezTo>
                      <a:pt x="23" y="46"/>
                      <a:pt x="23" y="47"/>
                      <a:pt x="23" y="47"/>
                    </a:cubicBezTo>
                    <a:cubicBezTo>
                      <a:pt x="22" y="47"/>
                      <a:pt x="21" y="48"/>
                      <a:pt x="19" y="48"/>
                    </a:cubicBezTo>
                    <a:cubicBezTo>
                      <a:pt x="17" y="49"/>
                      <a:pt x="15" y="49"/>
                      <a:pt x="13" y="50"/>
                    </a:cubicBezTo>
                    <a:cubicBezTo>
                      <a:pt x="11" y="51"/>
                      <a:pt x="9" y="52"/>
                      <a:pt x="6" y="52"/>
                    </a:cubicBezTo>
                    <a:cubicBezTo>
                      <a:pt x="4" y="53"/>
                      <a:pt x="2" y="54"/>
                      <a:pt x="0" y="54"/>
                    </a:cubicBezTo>
                    <a:cubicBezTo>
                      <a:pt x="0" y="55"/>
                      <a:pt x="0" y="55"/>
                      <a:pt x="0" y="55"/>
                    </a:cubicBezTo>
                    <a:cubicBezTo>
                      <a:pt x="0" y="56"/>
                      <a:pt x="1" y="56"/>
                      <a:pt x="1" y="57"/>
                    </a:cubicBezTo>
                    <a:cubicBezTo>
                      <a:pt x="2" y="58"/>
                      <a:pt x="2" y="59"/>
                      <a:pt x="3" y="61"/>
                    </a:cubicBezTo>
                    <a:cubicBezTo>
                      <a:pt x="3" y="62"/>
                      <a:pt x="4" y="63"/>
                      <a:pt x="4" y="64"/>
                    </a:cubicBezTo>
                    <a:cubicBezTo>
                      <a:pt x="5" y="65"/>
                      <a:pt x="6" y="67"/>
                      <a:pt x="6" y="68"/>
                    </a:cubicBezTo>
                    <a:cubicBezTo>
                      <a:pt x="6" y="67"/>
                      <a:pt x="5" y="66"/>
                      <a:pt x="5" y="64"/>
                    </a:cubicBezTo>
                    <a:cubicBezTo>
                      <a:pt x="4" y="63"/>
                      <a:pt x="3" y="62"/>
                      <a:pt x="3" y="61"/>
                    </a:cubicBezTo>
                    <a:cubicBezTo>
                      <a:pt x="2" y="60"/>
                      <a:pt x="2" y="59"/>
                      <a:pt x="1" y="58"/>
                    </a:cubicBezTo>
                    <a:cubicBezTo>
                      <a:pt x="1" y="57"/>
                      <a:pt x="0" y="56"/>
                      <a:pt x="0" y="55"/>
                    </a:cubicBezTo>
                    <a:cubicBezTo>
                      <a:pt x="2" y="55"/>
                      <a:pt x="5" y="54"/>
                      <a:pt x="7" y="53"/>
                    </a:cubicBezTo>
                    <a:cubicBezTo>
                      <a:pt x="10" y="52"/>
                      <a:pt x="13" y="51"/>
                      <a:pt x="16" y="50"/>
                    </a:cubicBezTo>
                    <a:cubicBezTo>
                      <a:pt x="18" y="49"/>
                      <a:pt x="20" y="49"/>
                      <a:pt x="22" y="48"/>
                    </a:cubicBezTo>
                    <a:cubicBezTo>
                      <a:pt x="24" y="47"/>
                      <a:pt x="25" y="47"/>
                      <a:pt x="25" y="47"/>
                    </a:cubicBezTo>
                    <a:cubicBezTo>
                      <a:pt x="26" y="46"/>
                      <a:pt x="26" y="45"/>
                      <a:pt x="27" y="44"/>
                    </a:cubicBezTo>
                    <a:cubicBezTo>
                      <a:pt x="27" y="42"/>
                      <a:pt x="28" y="40"/>
                      <a:pt x="29" y="38"/>
                    </a:cubicBezTo>
                    <a:cubicBezTo>
                      <a:pt x="29" y="36"/>
                      <a:pt x="30" y="34"/>
                      <a:pt x="30" y="32"/>
                    </a:cubicBezTo>
                    <a:cubicBezTo>
                      <a:pt x="31" y="31"/>
                      <a:pt x="31" y="29"/>
                      <a:pt x="31" y="29"/>
                    </a:cubicBezTo>
                    <a:cubicBezTo>
                      <a:pt x="31" y="28"/>
                      <a:pt x="31" y="28"/>
                      <a:pt x="31" y="27"/>
                    </a:cubicBezTo>
                    <a:cubicBezTo>
                      <a:pt x="30" y="26"/>
                      <a:pt x="30" y="26"/>
                      <a:pt x="30" y="25"/>
                    </a:cubicBezTo>
                    <a:cubicBezTo>
                      <a:pt x="29" y="24"/>
                      <a:pt x="29" y="24"/>
                      <a:pt x="28" y="23"/>
                    </a:cubicBezTo>
                    <a:cubicBezTo>
                      <a:pt x="28" y="23"/>
                      <a:pt x="27" y="22"/>
                      <a:pt x="26" y="22"/>
                    </a:cubicBezTo>
                    <a:cubicBezTo>
                      <a:pt x="26" y="22"/>
                      <a:pt x="26" y="22"/>
                      <a:pt x="26" y="22"/>
                    </a:cubicBezTo>
                    <a:cubicBezTo>
                      <a:pt x="26" y="22"/>
                      <a:pt x="26" y="22"/>
                      <a:pt x="26" y="22"/>
                    </a:cubicBezTo>
                    <a:cubicBezTo>
                      <a:pt x="26" y="22"/>
                      <a:pt x="26" y="22"/>
                      <a:pt x="26" y="22"/>
                    </a:cubicBezTo>
                    <a:cubicBezTo>
                      <a:pt x="26" y="22"/>
                      <a:pt x="26" y="22"/>
                      <a:pt x="25" y="22"/>
                    </a:cubicBezTo>
                    <a:cubicBezTo>
                      <a:pt x="25" y="22"/>
                      <a:pt x="25" y="22"/>
                      <a:pt x="25" y="22"/>
                    </a:cubicBezTo>
                    <a:cubicBezTo>
                      <a:pt x="28" y="16"/>
                      <a:pt x="28" y="16"/>
                      <a:pt x="28" y="16"/>
                    </a:cubicBezTo>
                    <a:cubicBezTo>
                      <a:pt x="33" y="9"/>
                      <a:pt x="33" y="9"/>
                      <a:pt x="33" y="9"/>
                    </a:cubicBezTo>
                    <a:moveTo>
                      <a:pt x="39" y="1"/>
                    </a:moveTo>
                    <a:cubicBezTo>
                      <a:pt x="38" y="2"/>
                      <a:pt x="38" y="2"/>
                      <a:pt x="38" y="2"/>
                    </a:cubicBezTo>
                    <a:cubicBezTo>
                      <a:pt x="38" y="3"/>
                      <a:pt x="39" y="4"/>
                      <a:pt x="39" y="5"/>
                    </a:cubicBezTo>
                    <a:cubicBezTo>
                      <a:pt x="39" y="6"/>
                      <a:pt x="40" y="6"/>
                      <a:pt x="40" y="7"/>
                    </a:cubicBezTo>
                    <a:cubicBezTo>
                      <a:pt x="41" y="8"/>
                      <a:pt x="41" y="8"/>
                      <a:pt x="41" y="9"/>
                    </a:cubicBezTo>
                    <a:cubicBezTo>
                      <a:pt x="42" y="10"/>
                      <a:pt x="42" y="10"/>
                      <a:pt x="43" y="10"/>
                    </a:cubicBezTo>
                    <a:cubicBezTo>
                      <a:pt x="44" y="11"/>
                      <a:pt x="45" y="12"/>
                      <a:pt x="46" y="12"/>
                    </a:cubicBezTo>
                    <a:cubicBezTo>
                      <a:pt x="46" y="13"/>
                      <a:pt x="47" y="13"/>
                      <a:pt x="48" y="13"/>
                    </a:cubicBezTo>
                    <a:cubicBezTo>
                      <a:pt x="49" y="14"/>
                      <a:pt x="50" y="14"/>
                      <a:pt x="51" y="14"/>
                    </a:cubicBezTo>
                    <a:cubicBezTo>
                      <a:pt x="52" y="14"/>
                      <a:pt x="53" y="14"/>
                      <a:pt x="53" y="14"/>
                    </a:cubicBezTo>
                    <a:cubicBezTo>
                      <a:pt x="54" y="14"/>
                      <a:pt x="54" y="14"/>
                      <a:pt x="55" y="15"/>
                    </a:cubicBezTo>
                    <a:cubicBezTo>
                      <a:pt x="55" y="15"/>
                      <a:pt x="55" y="15"/>
                      <a:pt x="56" y="15"/>
                    </a:cubicBezTo>
                    <a:cubicBezTo>
                      <a:pt x="56" y="15"/>
                      <a:pt x="56" y="15"/>
                      <a:pt x="56" y="15"/>
                    </a:cubicBezTo>
                    <a:cubicBezTo>
                      <a:pt x="57" y="15"/>
                      <a:pt x="57" y="15"/>
                      <a:pt x="57" y="15"/>
                    </a:cubicBezTo>
                    <a:cubicBezTo>
                      <a:pt x="57" y="16"/>
                      <a:pt x="58" y="17"/>
                      <a:pt x="58" y="18"/>
                    </a:cubicBezTo>
                    <a:cubicBezTo>
                      <a:pt x="59" y="19"/>
                      <a:pt x="59" y="20"/>
                      <a:pt x="60" y="21"/>
                    </a:cubicBezTo>
                    <a:cubicBezTo>
                      <a:pt x="61" y="22"/>
                      <a:pt x="62" y="22"/>
                      <a:pt x="62" y="23"/>
                    </a:cubicBezTo>
                    <a:cubicBezTo>
                      <a:pt x="63" y="24"/>
                      <a:pt x="64" y="24"/>
                      <a:pt x="64" y="24"/>
                    </a:cubicBezTo>
                    <a:cubicBezTo>
                      <a:pt x="65" y="24"/>
                      <a:pt x="65" y="25"/>
                      <a:pt x="65" y="25"/>
                    </a:cubicBezTo>
                    <a:cubicBezTo>
                      <a:pt x="65" y="25"/>
                      <a:pt x="65" y="25"/>
                      <a:pt x="65" y="25"/>
                    </a:cubicBezTo>
                    <a:cubicBezTo>
                      <a:pt x="65" y="25"/>
                      <a:pt x="65" y="25"/>
                      <a:pt x="66" y="25"/>
                    </a:cubicBezTo>
                    <a:cubicBezTo>
                      <a:pt x="66" y="25"/>
                      <a:pt x="66" y="25"/>
                      <a:pt x="66" y="25"/>
                    </a:cubicBezTo>
                    <a:cubicBezTo>
                      <a:pt x="66" y="25"/>
                      <a:pt x="66" y="25"/>
                      <a:pt x="66" y="26"/>
                    </a:cubicBezTo>
                    <a:cubicBezTo>
                      <a:pt x="66" y="26"/>
                      <a:pt x="66" y="26"/>
                      <a:pt x="66" y="26"/>
                    </a:cubicBezTo>
                    <a:cubicBezTo>
                      <a:pt x="66" y="27"/>
                      <a:pt x="65" y="27"/>
                      <a:pt x="65" y="27"/>
                    </a:cubicBezTo>
                    <a:cubicBezTo>
                      <a:pt x="65" y="28"/>
                      <a:pt x="65" y="28"/>
                      <a:pt x="65" y="28"/>
                    </a:cubicBezTo>
                    <a:cubicBezTo>
                      <a:pt x="65" y="29"/>
                      <a:pt x="64" y="29"/>
                      <a:pt x="64" y="29"/>
                    </a:cubicBezTo>
                    <a:cubicBezTo>
                      <a:pt x="64" y="30"/>
                      <a:pt x="64" y="30"/>
                      <a:pt x="63" y="30"/>
                    </a:cubicBezTo>
                    <a:cubicBezTo>
                      <a:pt x="63" y="31"/>
                      <a:pt x="63" y="31"/>
                      <a:pt x="62" y="31"/>
                    </a:cubicBezTo>
                    <a:cubicBezTo>
                      <a:pt x="62" y="32"/>
                      <a:pt x="62" y="32"/>
                      <a:pt x="62" y="33"/>
                    </a:cubicBezTo>
                    <a:cubicBezTo>
                      <a:pt x="61" y="33"/>
                      <a:pt x="60" y="34"/>
                      <a:pt x="60" y="35"/>
                    </a:cubicBezTo>
                    <a:cubicBezTo>
                      <a:pt x="60" y="35"/>
                      <a:pt x="59" y="36"/>
                      <a:pt x="59" y="36"/>
                    </a:cubicBezTo>
                    <a:cubicBezTo>
                      <a:pt x="59" y="37"/>
                      <a:pt x="58" y="37"/>
                      <a:pt x="58" y="37"/>
                    </a:cubicBezTo>
                    <a:cubicBezTo>
                      <a:pt x="58" y="38"/>
                      <a:pt x="58" y="38"/>
                      <a:pt x="58" y="38"/>
                    </a:cubicBezTo>
                    <a:cubicBezTo>
                      <a:pt x="58" y="39"/>
                      <a:pt x="58" y="39"/>
                      <a:pt x="57" y="39"/>
                    </a:cubicBezTo>
                    <a:cubicBezTo>
                      <a:pt x="57" y="40"/>
                      <a:pt x="56" y="40"/>
                      <a:pt x="56" y="41"/>
                    </a:cubicBezTo>
                    <a:cubicBezTo>
                      <a:pt x="55" y="41"/>
                      <a:pt x="54" y="42"/>
                      <a:pt x="54" y="42"/>
                    </a:cubicBezTo>
                    <a:cubicBezTo>
                      <a:pt x="53" y="42"/>
                      <a:pt x="52" y="42"/>
                      <a:pt x="51" y="43"/>
                    </a:cubicBezTo>
                    <a:cubicBezTo>
                      <a:pt x="51" y="43"/>
                      <a:pt x="50" y="43"/>
                      <a:pt x="50" y="44"/>
                    </a:cubicBezTo>
                    <a:cubicBezTo>
                      <a:pt x="49" y="45"/>
                      <a:pt x="49" y="47"/>
                      <a:pt x="49" y="48"/>
                    </a:cubicBezTo>
                    <a:cubicBezTo>
                      <a:pt x="48" y="49"/>
                      <a:pt x="48" y="51"/>
                      <a:pt x="48" y="52"/>
                    </a:cubicBezTo>
                    <a:cubicBezTo>
                      <a:pt x="48" y="53"/>
                      <a:pt x="48" y="54"/>
                      <a:pt x="48" y="54"/>
                    </a:cubicBezTo>
                    <a:cubicBezTo>
                      <a:pt x="48" y="55"/>
                      <a:pt x="48" y="55"/>
                      <a:pt x="48" y="55"/>
                    </a:cubicBezTo>
                    <a:cubicBezTo>
                      <a:pt x="48" y="55"/>
                      <a:pt x="48" y="55"/>
                      <a:pt x="48" y="55"/>
                    </a:cubicBezTo>
                    <a:cubicBezTo>
                      <a:pt x="48" y="55"/>
                      <a:pt x="48" y="56"/>
                      <a:pt x="47" y="56"/>
                    </a:cubicBezTo>
                    <a:cubicBezTo>
                      <a:pt x="47" y="56"/>
                      <a:pt x="47" y="56"/>
                      <a:pt x="46" y="56"/>
                    </a:cubicBezTo>
                    <a:cubicBezTo>
                      <a:pt x="46" y="56"/>
                      <a:pt x="46" y="56"/>
                      <a:pt x="45" y="56"/>
                    </a:cubicBezTo>
                    <a:cubicBezTo>
                      <a:pt x="45" y="56"/>
                      <a:pt x="45" y="56"/>
                      <a:pt x="45" y="56"/>
                    </a:cubicBezTo>
                    <a:cubicBezTo>
                      <a:pt x="45" y="56"/>
                      <a:pt x="44" y="56"/>
                      <a:pt x="44" y="56"/>
                    </a:cubicBezTo>
                    <a:cubicBezTo>
                      <a:pt x="44" y="56"/>
                      <a:pt x="44" y="56"/>
                      <a:pt x="43" y="57"/>
                    </a:cubicBezTo>
                    <a:cubicBezTo>
                      <a:pt x="43" y="57"/>
                      <a:pt x="42" y="57"/>
                      <a:pt x="42" y="57"/>
                    </a:cubicBezTo>
                    <a:cubicBezTo>
                      <a:pt x="42" y="58"/>
                      <a:pt x="41" y="58"/>
                      <a:pt x="41" y="59"/>
                    </a:cubicBezTo>
                    <a:cubicBezTo>
                      <a:pt x="41" y="59"/>
                      <a:pt x="41" y="60"/>
                      <a:pt x="40" y="60"/>
                    </a:cubicBezTo>
                    <a:cubicBezTo>
                      <a:pt x="40" y="61"/>
                      <a:pt x="40" y="61"/>
                      <a:pt x="40" y="62"/>
                    </a:cubicBezTo>
                    <a:cubicBezTo>
                      <a:pt x="39" y="62"/>
                      <a:pt x="39" y="62"/>
                      <a:pt x="39" y="62"/>
                    </a:cubicBezTo>
                    <a:cubicBezTo>
                      <a:pt x="39" y="63"/>
                      <a:pt x="39" y="63"/>
                      <a:pt x="39" y="63"/>
                    </a:cubicBezTo>
                    <a:cubicBezTo>
                      <a:pt x="39" y="64"/>
                      <a:pt x="38" y="64"/>
                      <a:pt x="38" y="64"/>
                    </a:cubicBezTo>
                    <a:cubicBezTo>
                      <a:pt x="38" y="64"/>
                      <a:pt x="38" y="64"/>
                      <a:pt x="38" y="64"/>
                    </a:cubicBezTo>
                    <a:cubicBezTo>
                      <a:pt x="38" y="64"/>
                      <a:pt x="38" y="64"/>
                      <a:pt x="38" y="64"/>
                    </a:cubicBezTo>
                    <a:cubicBezTo>
                      <a:pt x="38" y="64"/>
                      <a:pt x="37" y="64"/>
                      <a:pt x="37" y="64"/>
                    </a:cubicBezTo>
                    <a:cubicBezTo>
                      <a:pt x="37" y="64"/>
                      <a:pt x="37" y="64"/>
                      <a:pt x="37" y="64"/>
                    </a:cubicBezTo>
                    <a:cubicBezTo>
                      <a:pt x="37" y="64"/>
                      <a:pt x="37" y="64"/>
                      <a:pt x="37" y="64"/>
                    </a:cubicBezTo>
                    <a:cubicBezTo>
                      <a:pt x="37" y="64"/>
                      <a:pt x="36" y="64"/>
                      <a:pt x="36" y="64"/>
                    </a:cubicBezTo>
                    <a:cubicBezTo>
                      <a:pt x="36" y="64"/>
                      <a:pt x="36" y="64"/>
                      <a:pt x="36" y="64"/>
                    </a:cubicBezTo>
                    <a:cubicBezTo>
                      <a:pt x="36" y="64"/>
                      <a:pt x="36" y="64"/>
                      <a:pt x="36" y="64"/>
                    </a:cubicBezTo>
                    <a:cubicBezTo>
                      <a:pt x="36" y="64"/>
                      <a:pt x="35" y="64"/>
                      <a:pt x="35" y="64"/>
                    </a:cubicBezTo>
                    <a:cubicBezTo>
                      <a:pt x="35" y="64"/>
                      <a:pt x="35" y="64"/>
                      <a:pt x="35" y="64"/>
                    </a:cubicBezTo>
                    <a:cubicBezTo>
                      <a:pt x="35" y="64"/>
                      <a:pt x="35" y="64"/>
                      <a:pt x="34" y="64"/>
                    </a:cubicBezTo>
                    <a:cubicBezTo>
                      <a:pt x="34" y="64"/>
                      <a:pt x="34" y="64"/>
                      <a:pt x="34" y="64"/>
                    </a:cubicBezTo>
                    <a:cubicBezTo>
                      <a:pt x="34" y="64"/>
                      <a:pt x="34" y="64"/>
                      <a:pt x="33" y="64"/>
                    </a:cubicBezTo>
                    <a:cubicBezTo>
                      <a:pt x="33" y="64"/>
                      <a:pt x="33" y="64"/>
                      <a:pt x="32" y="64"/>
                    </a:cubicBezTo>
                    <a:cubicBezTo>
                      <a:pt x="32" y="64"/>
                      <a:pt x="32" y="64"/>
                      <a:pt x="31" y="65"/>
                    </a:cubicBezTo>
                    <a:cubicBezTo>
                      <a:pt x="31" y="65"/>
                      <a:pt x="30" y="65"/>
                      <a:pt x="30" y="65"/>
                    </a:cubicBezTo>
                    <a:cubicBezTo>
                      <a:pt x="29" y="65"/>
                      <a:pt x="29" y="66"/>
                      <a:pt x="29" y="66"/>
                    </a:cubicBezTo>
                    <a:cubicBezTo>
                      <a:pt x="28" y="66"/>
                      <a:pt x="28" y="67"/>
                      <a:pt x="28" y="67"/>
                    </a:cubicBezTo>
                    <a:cubicBezTo>
                      <a:pt x="27" y="67"/>
                      <a:pt x="27" y="68"/>
                      <a:pt x="27" y="68"/>
                    </a:cubicBezTo>
                    <a:cubicBezTo>
                      <a:pt x="27" y="68"/>
                      <a:pt x="27" y="69"/>
                      <a:pt x="27" y="69"/>
                    </a:cubicBezTo>
                    <a:cubicBezTo>
                      <a:pt x="27" y="69"/>
                      <a:pt x="27" y="70"/>
                      <a:pt x="27" y="70"/>
                    </a:cubicBezTo>
                    <a:cubicBezTo>
                      <a:pt x="27" y="70"/>
                      <a:pt x="27" y="71"/>
                      <a:pt x="27" y="71"/>
                    </a:cubicBezTo>
                    <a:cubicBezTo>
                      <a:pt x="27" y="71"/>
                      <a:pt x="27" y="71"/>
                      <a:pt x="27" y="71"/>
                    </a:cubicBezTo>
                    <a:cubicBezTo>
                      <a:pt x="27" y="72"/>
                      <a:pt x="27" y="72"/>
                      <a:pt x="26" y="72"/>
                    </a:cubicBezTo>
                    <a:cubicBezTo>
                      <a:pt x="26" y="72"/>
                      <a:pt x="26" y="72"/>
                      <a:pt x="26" y="72"/>
                    </a:cubicBezTo>
                    <a:cubicBezTo>
                      <a:pt x="25" y="72"/>
                      <a:pt x="25" y="72"/>
                      <a:pt x="25" y="73"/>
                    </a:cubicBezTo>
                    <a:cubicBezTo>
                      <a:pt x="24" y="73"/>
                      <a:pt x="24" y="73"/>
                      <a:pt x="23" y="73"/>
                    </a:cubicBezTo>
                    <a:cubicBezTo>
                      <a:pt x="23" y="73"/>
                      <a:pt x="23" y="73"/>
                      <a:pt x="22" y="73"/>
                    </a:cubicBezTo>
                    <a:cubicBezTo>
                      <a:pt x="22" y="73"/>
                      <a:pt x="22" y="73"/>
                      <a:pt x="21" y="73"/>
                    </a:cubicBezTo>
                    <a:cubicBezTo>
                      <a:pt x="20" y="73"/>
                      <a:pt x="20" y="73"/>
                      <a:pt x="19" y="73"/>
                    </a:cubicBezTo>
                    <a:cubicBezTo>
                      <a:pt x="18" y="73"/>
                      <a:pt x="17" y="73"/>
                      <a:pt x="16" y="73"/>
                    </a:cubicBezTo>
                    <a:cubicBezTo>
                      <a:pt x="16" y="73"/>
                      <a:pt x="15" y="73"/>
                      <a:pt x="14" y="74"/>
                    </a:cubicBezTo>
                    <a:cubicBezTo>
                      <a:pt x="13" y="74"/>
                      <a:pt x="13" y="74"/>
                      <a:pt x="12" y="75"/>
                    </a:cubicBezTo>
                    <a:cubicBezTo>
                      <a:pt x="12" y="75"/>
                      <a:pt x="11" y="75"/>
                      <a:pt x="11" y="75"/>
                    </a:cubicBezTo>
                    <a:cubicBezTo>
                      <a:pt x="11" y="75"/>
                      <a:pt x="11" y="75"/>
                      <a:pt x="11" y="75"/>
                    </a:cubicBezTo>
                    <a:cubicBezTo>
                      <a:pt x="11" y="75"/>
                      <a:pt x="11" y="75"/>
                      <a:pt x="11" y="75"/>
                    </a:cubicBezTo>
                    <a:cubicBezTo>
                      <a:pt x="10" y="75"/>
                      <a:pt x="10" y="75"/>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1" y="76"/>
                      <a:pt x="11" y="76"/>
                      <a:pt x="11" y="76"/>
                    </a:cubicBezTo>
                    <a:cubicBezTo>
                      <a:pt x="10" y="77"/>
                      <a:pt x="10" y="77"/>
                      <a:pt x="10" y="77"/>
                    </a:cubicBezTo>
                    <a:cubicBezTo>
                      <a:pt x="10" y="77"/>
                      <a:pt x="10" y="77"/>
                      <a:pt x="11" y="76"/>
                    </a:cubicBezTo>
                    <a:cubicBezTo>
                      <a:pt x="11" y="76"/>
                      <a:pt x="11" y="76"/>
                      <a:pt x="11" y="76"/>
                    </a:cubicBezTo>
                    <a:cubicBezTo>
                      <a:pt x="11" y="76"/>
                      <a:pt x="12" y="76"/>
                      <a:pt x="12" y="76"/>
                    </a:cubicBezTo>
                    <a:cubicBezTo>
                      <a:pt x="12" y="76"/>
                      <a:pt x="12" y="76"/>
                      <a:pt x="12" y="76"/>
                    </a:cubicBezTo>
                    <a:cubicBezTo>
                      <a:pt x="13" y="75"/>
                      <a:pt x="14" y="75"/>
                      <a:pt x="14" y="75"/>
                    </a:cubicBezTo>
                    <a:cubicBezTo>
                      <a:pt x="15" y="74"/>
                      <a:pt x="16" y="74"/>
                      <a:pt x="17" y="74"/>
                    </a:cubicBezTo>
                    <a:cubicBezTo>
                      <a:pt x="17" y="74"/>
                      <a:pt x="18" y="74"/>
                      <a:pt x="19" y="74"/>
                    </a:cubicBezTo>
                    <a:cubicBezTo>
                      <a:pt x="20" y="74"/>
                      <a:pt x="20" y="74"/>
                      <a:pt x="21" y="74"/>
                    </a:cubicBezTo>
                    <a:cubicBezTo>
                      <a:pt x="22" y="74"/>
                      <a:pt x="22" y="74"/>
                      <a:pt x="22" y="74"/>
                    </a:cubicBezTo>
                    <a:cubicBezTo>
                      <a:pt x="23" y="74"/>
                      <a:pt x="23" y="74"/>
                      <a:pt x="24" y="74"/>
                    </a:cubicBezTo>
                    <a:cubicBezTo>
                      <a:pt x="24" y="74"/>
                      <a:pt x="24" y="74"/>
                      <a:pt x="25" y="74"/>
                    </a:cubicBezTo>
                    <a:cubicBezTo>
                      <a:pt x="25" y="73"/>
                      <a:pt x="26" y="73"/>
                      <a:pt x="26" y="73"/>
                    </a:cubicBezTo>
                    <a:cubicBezTo>
                      <a:pt x="26" y="73"/>
                      <a:pt x="27" y="73"/>
                      <a:pt x="27" y="73"/>
                    </a:cubicBezTo>
                    <a:cubicBezTo>
                      <a:pt x="27" y="72"/>
                      <a:pt x="28" y="72"/>
                      <a:pt x="28" y="72"/>
                    </a:cubicBezTo>
                    <a:cubicBezTo>
                      <a:pt x="28" y="72"/>
                      <a:pt x="28" y="71"/>
                      <a:pt x="28" y="71"/>
                    </a:cubicBezTo>
                    <a:cubicBezTo>
                      <a:pt x="28" y="71"/>
                      <a:pt x="28" y="70"/>
                      <a:pt x="28" y="70"/>
                    </a:cubicBezTo>
                    <a:cubicBezTo>
                      <a:pt x="28" y="70"/>
                      <a:pt x="28" y="69"/>
                      <a:pt x="28" y="69"/>
                    </a:cubicBezTo>
                    <a:cubicBezTo>
                      <a:pt x="28" y="69"/>
                      <a:pt x="28" y="69"/>
                      <a:pt x="28" y="68"/>
                    </a:cubicBezTo>
                    <a:cubicBezTo>
                      <a:pt x="28" y="68"/>
                      <a:pt x="28" y="68"/>
                      <a:pt x="28" y="67"/>
                    </a:cubicBezTo>
                    <a:cubicBezTo>
                      <a:pt x="29" y="67"/>
                      <a:pt x="29" y="67"/>
                      <a:pt x="29" y="67"/>
                    </a:cubicBezTo>
                    <a:cubicBezTo>
                      <a:pt x="30" y="66"/>
                      <a:pt x="30" y="66"/>
                      <a:pt x="30" y="66"/>
                    </a:cubicBezTo>
                    <a:cubicBezTo>
                      <a:pt x="31" y="66"/>
                      <a:pt x="31" y="66"/>
                      <a:pt x="31" y="66"/>
                    </a:cubicBezTo>
                    <a:cubicBezTo>
                      <a:pt x="32" y="65"/>
                      <a:pt x="32" y="65"/>
                      <a:pt x="32" y="65"/>
                    </a:cubicBezTo>
                    <a:cubicBezTo>
                      <a:pt x="33" y="65"/>
                      <a:pt x="33" y="65"/>
                      <a:pt x="33" y="65"/>
                    </a:cubicBezTo>
                    <a:cubicBezTo>
                      <a:pt x="34" y="65"/>
                      <a:pt x="34" y="65"/>
                      <a:pt x="34" y="65"/>
                    </a:cubicBezTo>
                    <a:cubicBezTo>
                      <a:pt x="34" y="65"/>
                      <a:pt x="34" y="65"/>
                      <a:pt x="34" y="65"/>
                    </a:cubicBezTo>
                    <a:cubicBezTo>
                      <a:pt x="35" y="65"/>
                      <a:pt x="35" y="65"/>
                      <a:pt x="35" y="65"/>
                    </a:cubicBezTo>
                    <a:cubicBezTo>
                      <a:pt x="35" y="65"/>
                      <a:pt x="35" y="65"/>
                      <a:pt x="35" y="65"/>
                    </a:cubicBezTo>
                    <a:cubicBezTo>
                      <a:pt x="35" y="65"/>
                      <a:pt x="36" y="65"/>
                      <a:pt x="36" y="65"/>
                    </a:cubicBezTo>
                    <a:cubicBezTo>
                      <a:pt x="36" y="65"/>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5"/>
                      <a:pt x="38" y="65"/>
                    </a:cubicBezTo>
                    <a:cubicBezTo>
                      <a:pt x="39" y="65"/>
                      <a:pt x="39" y="65"/>
                      <a:pt x="39" y="65"/>
                    </a:cubicBezTo>
                    <a:cubicBezTo>
                      <a:pt x="39" y="65"/>
                      <a:pt x="39" y="64"/>
                      <a:pt x="39" y="64"/>
                    </a:cubicBezTo>
                    <a:cubicBezTo>
                      <a:pt x="40" y="64"/>
                      <a:pt x="40" y="63"/>
                      <a:pt x="40" y="63"/>
                    </a:cubicBezTo>
                    <a:cubicBezTo>
                      <a:pt x="40" y="63"/>
                      <a:pt x="40" y="62"/>
                      <a:pt x="40" y="62"/>
                    </a:cubicBezTo>
                    <a:cubicBezTo>
                      <a:pt x="41" y="61"/>
                      <a:pt x="41" y="61"/>
                      <a:pt x="41" y="61"/>
                    </a:cubicBezTo>
                    <a:cubicBezTo>
                      <a:pt x="41" y="60"/>
                      <a:pt x="42" y="60"/>
                      <a:pt x="42" y="59"/>
                    </a:cubicBezTo>
                    <a:cubicBezTo>
                      <a:pt x="42" y="59"/>
                      <a:pt x="42" y="58"/>
                      <a:pt x="43" y="58"/>
                    </a:cubicBezTo>
                    <a:cubicBezTo>
                      <a:pt x="43" y="58"/>
                      <a:pt x="43" y="58"/>
                      <a:pt x="44" y="58"/>
                    </a:cubicBezTo>
                    <a:cubicBezTo>
                      <a:pt x="44" y="57"/>
                      <a:pt x="44" y="57"/>
                      <a:pt x="44" y="57"/>
                    </a:cubicBezTo>
                    <a:cubicBezTo>
                      <a:pt x="45" y="57"/>
                      <a:pt x="45" y="57"/>
                      <a:pt x="45" y="57"/>
                    </a:cubicBezTo>
                    <a:cubicBezTo>
                      <a:pt x="45" y="57"/>
                      <a:pt x="45" y="57"/>
                      <a:pt x="46" y="57"/>
                    </a:cubicBezTo>
                    <a:cubicBezTo>
                      <a:pt x="46" y="57"/>
                      <a:pt x="46" y="57"/>
                      <a:pt x="46" y="57"/>
                    </a:cubicBezTo>
                    <a:cubicBezTo>
                      <a:pt x="47" y="57"/>
                      <a:pt x="47" y="57"/>
                      <a:pt x="48" y="57"/>
                    </a:cubicBezTo>
                    <a:cubicBezTo>
                      <a:pt x="48" y="57"/>
                      <a:pt x="48" y="56"/>
                      <a:pt x="49" y="56"/>
                    </a:cubicBezTo>
                    <a:cubicBezTo>
                      <a:pt x="49" y="56"/>
                      <a:pt x="49" y="56"/>
                      <a:pt x="49" y="55"/>
                    </a:cubicBezTo>
                    <a:cubicBezTo>
                      <a:pt x="49" y="55"/>
                      <a:pt x="49" y="55"/>
                      <a:pt x="49" y="54"/>
                    </a:cubicBezTo>
                    <a:cubicBezTo>
                      <a:pt x="49" y="54"/>
                      <a:pt x="49" y="53"/>
                      <a:pt x="49" y="52"/>
                    </a:cubicBezTo>
                    <a:cubicBezTo>
                      <a:pt x="49" y="50"/>
                      <a:pt x="49" y="49"/>
                      <a:pt x="50" y="48"/>
                    </a:cubicBezTo>
                    <a:cubicBezTo>
                      <a:pt x="50" y="47"/>
                      <a:pt x="50" y="46"/>
                      <a:pt x="50" y="45"/>
                    </a:cubicBezTo>
                    <a:cubicBezTo>
                      <a:pt x="51" y="44"/>
                      <a:pt x="51" y="44"/>
                      <a:pt x="52" y="44"/>
                    </a:cubicBezTo>
                    <a:cubicBezTo>
                      <a:pt x="52" y="43"/>
                      <a:pt x="53" y="43"/>
                      <a:pt x="54" y="43"/>
                    </a:cubicBezTo>
                    <a:cubicBezTo>
                      <a:pt x="55" y="42"/>
                      <a:pt x="55" y="42"/>
                      <a:pt x="56" y="41"/>
                    </a:cubicBezTo>
                    <a:cubicBezTo>
                      <a:pt x="57" y="41"/>
                      <a:pt x="58" y="40"/>
                      <a:pt x="58" y="40"/>
                    </a:cubicBezTo>
                    <a:cubicBezTo>
                      <a:pt x="58" y="39"/>
                      <a:pt x="59" y="39"/>
                      <a:pt x="59" y="38"/>
                    </a:cubicBezTo>
                    <a:cubicBezTo>
                      <a:pt x="59" y="38"/>
                      <a:pt x="59" y="38"/>
                      <a:pt x="59" y="38"/>
                    </a:cubicBezTo>
                    <a:cubicBezTo>
                      <a:pt x="59" y="37"/>
                      <a:pt x="60" y="37"/>
                      <a:pt x="60" y="36"/>
                    </a:cubicBezTo>
                    <a:cubicBezTo>
                      <a:pt x="60" y="36"/>
                      <a:pt x="61" y="35"/>
                      <a:pt x="61" y="35"/>
                    </a:cubicBezTo>
                    <a:cubicBezTo>
                      <a:pt x="62" y="34"/>
                      <a:pt x="62" y="34"/>
                      <a:pt x="62" y="33"/>
                    </a:cubicBezTo>
                    <a:cubicBezTo>
                      <a:pt x="63" y="33"/>
                      <a:pt x="63" y="32"/>
                      <a:pt x="63" y="32"/>
                    </a:cubicBezTo>
                    <a:cubicBezTo>
                      <a:pt x="64" y="32"/>
                      <a:pt x="64" y="31"/>
                      <a:pt x="64" y="31"/>
                    </a:cubicBezTo>
                    <a:cubicBezTo>
                      <a:pt x="64" y="30"/>
                      <a:pt x="65" y="30"/>
                      <a:pt x="65" y="30"/>
                    </a:cubicBezTo>
                    <a:cubicBezTo>
                      <a:pt x="65" y="29"/>
                      <a:pt x="65" y="29"/>
                      <a:pt x="66" y="29"/>
                    </a:cubicBezTo>
                    <a:cubicBezTo>
                      <a:pt x="66" y="28"/>
                      <a:pt x="66" y="28"/>
                      <a:pt x="66" y="27"/>
                    </a:cubicBezTo>
                    <a:cubicBezTo>
                      <a:pt x="67" y="27"/>
                      <a:pt x="67" y="27"/>
                      <a:pt x="67" y="26"/>
                    </a:cubicBezTo>
                    <a:cubicBezTo>
                      <a:pt x="67" y="26"/>
                      <a:pt x="67" y="26"/>
                      <a:pt x="67" y="25"/>
                    </a:cubicBezTo>
                    <a:cubicBezTo>
                      <a:pt x="67" y="25"/>
                      <a:pt x="67" y="25"/>
                      <a:pt x="67" y="25"/>
                    </a:cubicBezTo>
                    <a:cubicBezTo>
                      <a:pt x="67" y="25"/>
                      <a:pt x="66" y="24"/>
                      <a:pt x="66" y="24"/>
                    </a:cubicBezTo>
                    <a:cubicBezTo>
                      <a:pt x="66" y="24"/>
                      <a:pt x="66" y="24"/>
                      <a:pt x="66" y="24"/>
                    </a:cubicBezTo>
                    <a:cubicBezTo>
                      <a:pt x="66" y="24"/>
                      <a:pt x="66" y="24"/>
                      <a:pt x="65" y="24"/>
                    </a:cubicBezTo>
                    <a:cubicBezTo>
                      <a:pt x="65" y="24"/>
                      <a:pt x="65" y="24"/>
                      <a:pt x="65" y="24"/>
                    </a:cubicBezTo>
                    <a:cubicBezTo>
                      <a:pt x="64" y="23"/>
                      <a:pt x="64" y="23"/>
                      <a:pt x="63" y="23"/>
                    </a:cubicBezTo>
                    <a:cubicBezTo>
                      <a:pt x="63" y="22"/>
                      <a:pt x="62" y="21"/>
                      <a:pt x="61" y="21"/>
                    </a:cubicBezTo>
                    <a:cubicBezTo>
                      <a:pt x="61" y="20"/>
                      <a:pt x="60" y="19"/>
                      <a:pt x="59" y="18"/>
                    </a:cubicBezTo>
                    <a:cubicBezTo>
                      <a:pt x="59" y="17"/>
                      <a:pt x="58" y="16"/>
                      <a:pt x="58" y="15"/>
                    </a:cubicBezTo>
                    <a:cubicBezTo>
                      <a:pt x="58" y="15"/>
                      <a:pt x="57" y="15"/>
                      <a:pt x="57" y="14"/>
                    </a:cubicBezTo>
                    <a:cubicBezTo>
                      <a:pt x="57" y="14"/>
                      <a:pt x="57" y="14"/>
                      <a:pt x="56" y="14"/>
                    </a:cubicBezTo>
                    <a:cubicBezTo>
                      <a:pt x="56" y="14"/>
                      <a:pt x="55" y="14"/>
                      <a:pt x="55" y="14"/>
                    </a:cubicBezTo>
                    <a:cubicBezTo>
                      <a:pt x="55" y="14"/>
                      <a:pt x="54" y="13"/>
                      <a:pt x="54" y="13"/>
                    </a:cubicBezTo>
                    <a:cubicBezTo>
                      <a:pt x="53" y="13"/>
                      <a:pt x="52" y="13"/>
                      <a:pt x="51" y="13"/>
                    </a:cubicBezTo>
                    <a:cubicBezTo>
                      <a:pt x="50" y="13"/>
                      <a:pt x="50" y="13"/>
                      <a:pt x="49" y="12"/>
                    </a:cubicBezTo>
                    <a:cubicBezTo>
                      <a:pt x="48" y="12"/>
                      <a:pt x="47" y="12"/>
                      <a:pt x="46" y="11"/>
                    </a:cubicBezTo>
                    <a:cubicBezTo>
                      <a:pt x="45" y="11"/>
                      <a:pt x="44" y="10"/>
                      <a:pt x="43" y="10"/>
                    </a:cubicBezTo>
                    <a:cubicBezTo>
                      <a:pt x="43" y="9"/>
                      <a:pt x="43" y="9"/>
                      <a:pt x="42" y="8"/>
                    </a:cubicBezTo>
                    <a:cubicBezTo>
                      <a:pt x="42" y="8"/>
                      <a:pt x="41" y="7"/>
                      <a:pt x="41" y="6"/>
                    </a:cubicBezTo>
                    <a:cubicBezTo>
                      <a:pt x="41" y="6"/>
                      <a:pt x="40" y="5"/>
                      <a:pt x="40" y="4"/>
                    </a:cubicBezTo>
                    <a:cubicBezTo>
                      <a:pt x="40" y="3"/>
                      <a:pt x="39" y="2"/>
                      <a:pt x="39" y="1"/>
                    </a:cubicBezTo>
                    <a:moveTo>
                      <a:pt x="39" y="0"/>
                    </a:moveTo>
                    <a:cubicBezTo>
                      <a:pt x="39" y="0"/>
                      <a:pt x="39" y="0"/>
                      <a:pt x="39" y="0"/>
                    </a:cubicBezTo>
                    <a:cubicBezTo>
                      <a:pt x="39" y="0"/>
                      <a:pt x="39" y="0"/>
                      <a:pt x="39" y="1"/>
                    </a:cubicBezTo>
                    <a:cubicBezTo>
                      <a:pt x="39" y="1"/>
                      <a:pt x="39" y="1"/>
                      <a:pt x="39" y="1"/>
                    </a:cubicBezTo>
                    <a:cubicBezTo>
                      <a:pt x="39" y="1"/>
                      <a:pt x="39" y="1"/>
                      <a:pt x="39" y="1"/>
                    </a:cubicBezTo>
                    <a:cubicBezTo>
                      <a:pt x="39" y="1"/>
                      <a:pt x="39" y="1"/>
                      <a:pt x="39" y="1"/>
                    </a:cubicBezTo>
                    <a:cubicBezTo>
                      <a:pt x="39" y="0"/>
                      <a:pt x="39"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5" name="Freeform 179">
                <a:extLst>
                  <a:ext uri="{FF2B5EF4-FFF2-40B4-BE49-F238E27FC236}">
                    <a16:creationId xmlns:a16="http://schemas.microsoft.com/office/drawing/2014/main" id="{EDEBCF4D-36CF-D14D-914F-B3B72240BA8B}"/>
                  </a:ext>
                </a:extLst>
              </p:cNvPr>
              <p:cNvSpPr>
                <a:spLocks/>
              </p:cNvSpPr>
              <p:nvPr/>
            </p:nvSpPr>
            <p:spPr bwMode="auto">
              <a:xfrm>
                <a:off x="4173" y="1001"/>
                <a:ext cx="8" cy="14"/>
              </a:xfrm>
              <a:custGeom>
                <a:avLst/>
                <a:gdLst>
                  <a:gd name="T0" fmla="*/ 4 w 7"/>
                  <a:gd name="T1" fmla="*/ 0 h 13"/>
                  <a:gd name="T2" fmla="*/ 3 w 7"/>
                  <a:gd name="T3" fmla="*/ 1 h 13"/>
                  <a:gd name="T4" fmla="*/ 1 w 7"/>
                  <a:gd name="T5" fmla="*/ 4 h 13"/>
                  <a:gd name="T6" fmla="*/ 0 w 7"/>
                  <a:gd name="T7" fmla="*/ 6 h 13"/>
                  <a:gd name="T8" fmla="*/ 0 w 7"/>
                  <a:gd name="T9" fmla="*/ 8 h 13"/>
                  <a:gd name="T10" fmla="*/ 0 w 7"/>
                  <a:gd name="T11" fmla="*/ 9 h 13"/>
                  <a:gd name="T12" fmla="*/ 1 w 7"/>
                  <a:gd name="T13" fmla="*/ 11 h 13"/>
                  <a:gd name="T14" fmla="*/ 2 w 7"/>
                  <a:gd name="T15" fmla="*/ 12 h 13"/>
                  <a:gd name="T16" fmla="*/ 4 w 7"/>
                  <a:gd name="T17" fmla="*/ 13 h 13"/>
                  <a:gd name="T18" fmla="*/ 5 w 7"/>
                  <a:gd name="T19" fmla="*/ 13 h 13"/>
                  <a:gd name="T20" fmla="*/ 5 w 7"/>
                  <a:gd name="T21" fmla="*/ 13 h 13"/>
                  <a:gd name="T22" fmla="*/ 5 w 7"/>
                  <a:gd name="T23" fmla="*/ 13 h 13"/>
                  <a:gd name="T24" fmla="*/ 5 w 7"/>
                  <a:gd name="T25" fmla="*/ 13 h 13"/>
                  <a:gd name="T26" fmla="*/ 5 w 7"/>
                  <a:gd name="T27" fmla="*/ 13 h 13"/>
                  <a:gd name="T28" fmla="*/ 5 w 7"/>
                  <a:gd name="T29" fmla="*/ 12 h 13"/>
                  <a:gd name="T30" fmla="*/ 5 w 7"/>
                  <a:gd name="T31" fmla="*/ 12 h 13"/>
                  <a:gd name="T32" fmla="*/ 5 w 7"/>
                  <a:gd name="T33" fmla="*/ 11 h 13"/>
                  <a:gd name="T34" fmla="*/ 6 w 7"/>
                  <a:gd name="T35" fmla="*/ 11 h 13"/>
                  <a:gd name="T36" fmla="*/ 6 w 7"/>
                  <a:gd name="T37" fmla="*/ 9 h 13"/>
                  <a:gd name="T38" fmla="*/ 7 w 7"/>
                  <a:gd name="T39" fmla="*/ 7 h 13"/>
                  <a:gd name="T40" fmla="*/ 7 w 7"/>
                  <a:gd name="T41" fmla="*/ 4 h 13"/>
                  <a:gd name="T42" fmla="*/ 7 w 7"/>
                  <a:gd name="T43" fmla="*/ 2 h 13"/>
                  <a:gd name="T44" fmla="*/ 6 w 7"/>
                  <a:gd name="T45" fmla="*/ 2 h 13"/>
                  <a:gd name="T46" fmla="*/ 6 w 7"/>
                  <a:gd name="T47" fmla="*/ 1 h 13"/>
                  <a:gd name="T48" fmla="*/ 5 w 7"/>
                  <a:gd name="T49" fmla="*/ 1 h 13"/>
                  <a:gd name="T50" fmla="*/ 5 w 7"/>
                  <a:gd name="T51" fmla="*/ 1 h 13"/>
                  <a:gd name="T52" fmla="*/ 4 w 7"/>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3">
                    <a:moveTo>
                      <a:pt x="4" y="0"/>
                    </a:moveTo>
                    <a:cubicBezTo>
                      <a:pt x="4" y="0"/>
                      <a:pt x="3" y="1"/>
                      <a:pt x="3" y="1"/>
                    </a:cubicBezTo>
                    <a:cubicBezTo>
                      <a:pt x="2" y="2"/>
                      <a:pt x="2" y="3"/>
                      <a:pt x="1" y="4"/>
                    </a:cubicBezTo>
                    <a:cubicBezTo>
                      <a:pt x="1" y="4"/>
                      <a:pt x="0" y="5"/>
                      <a:pt x="0" y="6"/>
                    </a:cubicBezTo>
                    <a:cubicBezTo>
                      <a:pt x="0" y="7"/>
                      <a:pt x="0" y="8"/>
                      <a:pt x="0" y="8"/>
                    </a:cubicBezTo>
                    <a:cubicBezTo>
                      <a:pt x="0" y="9"/>
                      <a:pt x="0" y="9"/>
                      <a:pt x="0" y="9"/>
                    </a:cubicBezTo>
                    <a:cubicBezTo>
                      <a:pt x="0" y="10"/>
                      <a:pt x="0" y="10"/>
                      <a:pt x="1" y="11"/>
                    </a:cubicBezTo>
                    <a:cubicBezTo>
                      <a:pt x="1" y="11"/>
                      <a:pt x="2" y="12"/>
                      <a:pt x="2" y="12"/>
                    </a:cubicBezTo>
                    <a:cubicBezTo>
                      <a:pt x="3" y="12"/>
                      <a:pt x="3" y="12"/>
                      <a:pt x="4"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1"/>
                      <a:pt x="5" y="11"/>
                      <a:pt x="5" y="11"/>
                    </a:cubicBezTo>
                    <a:cubicBezTo>
                      <a:pt x="6" y="11"/>
                      <a:pt x="6" y="11"/>
                      <a:pt x="6" y="11"/>
                    </a:cubicBezTo>
                    <a:cubicBezTo>
                      <a:pt x="6" y="10"/>
                      <a:pt x="6" y="10"/>
                      <a:pt x="6" y="9"/>
                    </a:cubicBezTo>
                    <a:cubicBezTo>
                      <a:pt x="7" y="8"/>
                      <a:pt x="7" y="7"/>
                      <a:pt x="7" y="7"/>
                    </a:cubicBezTo>
                    <a:cubicBezTo>
                      <a:pt x="7" y="6"/>
                      <a:pt x="7" y="5"/>
                      <a:pt x="7" y="4"/>
                    </a:cubicBezTo>
                    <a:cubicBezTo>
                      <a:pt x="7" y="3"/>
                      <a:pt x="7" y="3"/>
                      <a:pt x="7" y="2"/>
                    </a:cubicBezTo>
                    <a:cubicBezTo>
                      <a:pt x="6" y="2"/>
                      <a:pt x="6" y="2"/>
                      <a:pt x="6" y="2"/>
                    </a:cubicBezTo>
                    <a:cubicBezTo>
                      <a:pt x="6" y="1"/>
                      <a:pt x="6" y="1"/>
                      <a:pt x="6" y="1"/>
                    </a:cubicBezTo>
                    <a:cubicBezTo>
                      <a:pt x="6" y="1"/>
                      <a:pt x="6" y="1"/>
                      <a:pt x="5"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6" name="Freeform 180">
                <a:extLst>
                  <a:ext uri="{FF2B5EF4-FFF2-40B4-BE49-F238E27FC236}">
                    <a16:creationId xmlns:a16="http://schemas.microsoft.com/office/drawing/2014/main" id="{23CFABAE-3F72-C04B-9510-7C37E62332BC}"/>
                  </a:ext>
                </a:extLst>
              </p:cNvPr>
              <p:cNvSpPr>
                <a:spLocks noEditPoints="1"/>
              </p:cNvSpPr>
              <p:nvPr/>
            </p:nvSpPr>
            <p:spPr bwMode="auto">
              <a:xfrm>
                <a:off x="4171" y="1000"/>
                <a:ext cx="11" cy="16"/>
              </a:xfrm>
              <a:custGeom>
                <a:avLst/>
                <a:gdLst>
                  <a:gd name="T0" fmla="*/ 7 w 10"/>
                  <a:gd name="T1" fmla="*/ 14 h 15"/>
                  <a:gd name="T2" fmla="*/ 6 w 10"/>
                  <a:gd name="T3" fmla="*/ 14 h 15"/>
                  <a:gd name="T4" fmla="*/ 4 w 10"/>
                  <a:gd name="T5" fmla="*/ 13 h 15"/>
                  <a:gd name="T6" fmla="*/ 3 w 10"/>
                  <a:gd name="T7" fmla="*/ 12 h 15"/>
                  <a:gd name="T8" fmla="*/ 2 w 10"/>
                  <a:gd name="T9" fmla="*/ 10 h 15"/>
                  <a:gd name="T10" fmla="*/ 2 w 10"/>
                  <a:gd name="T11" fmla="*/ 9 h 15"/>
                  <a:gd name="T12" fmla="*/ 2 w 10"/>
                  <a:gd name="T13" fmla="*/ 7 h 15"/>
                  <a:gd name="T14" fmla="*/ 3 w 10"/>
                  <a:gd name="T15" fmla="*/ 5 h 15"/>
                  <a:gd name="T16" fmla="*/ 5 w 10"/>
                  <a:gd name="T17" fmla="*/ 2 h 15"/>
                  <a:gd name="T18" fmla="*/ 6 w 10"/>
                  <a:gd name="T19" fmla="*/ 1 h 15"/>
                  <a:gd name="T20" fmla="*/ 7 w 10"/>
                  <a:gd name="T21" fmla="*/ 2 h 15"/>
                  <a:gd name="T22" fmla="*/ 7 w 10"/>
                  <a:gd name="T23" fmla="*/ 2 h 15"/>
                  <a:gd name="T24" fmla="*/ 8 w 10"/>
                  <a:gd name="T25" fmla="*/ 2 h 15"/>
                  <a:gd name="T26" fmla="*/ 8 w 10"/>
                  <a:gd name="T27" fmla="*/ 3 h 15"/>
                  <a:gd name="T28" fmla="*/ 9 w 10"/>
                  <a:gd name="T29" fmla="*/ 3 h 15"/>
                  <a:gd name="T30" fmla="*/ 9 w 10"/>
                  <a:gd name="T31" fmla="*/ 5 h 15"/>
                  <a:gd name="T32" fmla="*/ 9 w 10"/>
                  <a:gd name="T33" fmla="*/ 8 h 15"/>
                  <a:gd name="T34" fmla="*/ 8 w 10"/>
                  <a:gd name="T35" fmla="*/ 10 h 15"/>
                  <a:gd name="T36" fmla="*/ 8 w 10"/>
                  <a:gd name="T37" fmla="*/ 12 h 15"/>
                  <a:gd name="T38" fmla="*/ 7 w 10"/>
                  <a:gd name="T39" fmla="*/ 12 h 15"/>
                  <a:gd name="T40" fmla="*/ 7 w 10"/>
                  <a:gd name="T41" fmla="*/ 13 h 15"/>
                  <a:gd name="T42" fmla="*/ 7 w 10"/>
                  <a:gd name="T43" fmla="*/ 13 h 15"/>
                  <a:gd name="T44" fmla="*/ 7 w 10"/>
                  <a:gd name="T45" fmla="*/ 14 h 15"/>
                  <a:gd name="T46" fmla="*/ 7 w 10"/>
                  <a:gd name="T47" fmla="*/ 14 h 15"/>
                  <a:gd name="T48" fmla="*/ 7 w 10"/>
                  <a:gd name="T49" fmla="*/ 14 h 15"/>
                  <a:gd name="T50" fmla="*/ 7 w 10"/>
                  <a:gd name="T51" fmla="*/ 14 h 15"/>
                  <a:gd name="T52" fmla="*/ 7 w 10"/>
                  <a:gd name="T53" fmla="*/ 14 h 15"/>
                  <a:gd name="T54" fmla="*/ 6 w 10"/>
                  <a:gd name="T55" fmla="*/ 0 h 15"/>
                  <a:gd name="T56" fmla="*/ 4 w 10"/>
                  <a:gd name="T57" fmla="*/ 1 h 15"/>
                  <a:gd name="T58" fmla="*/ 2 w 10"/>
                  <a:gd name="T59" fmla="*/ 4 h 15"/>
                  <a:gd name="T60" fmla="*/ 1 w 10"/>
                  <a:gd name="T61" fmla="*/ 7 h 15"/>
                  <a:gd name="T62" fmla="*/ 1 w 10"/>
                  <a:gd name="T63" fmla="*/ 9 h 15"/>
                  <a:gd name="T64" fmla="*/ 0 w 10"/>
                  <a:gd name="T65" fmla="*/ 8 h 15"/>
                  <a:gd name="T66" fmla="*/ 0 w 10"/>
                  <a:gd name="T67" fmla="*/ 10 h 15"/>
                  <a:gd name="T68" fmla="*/ 2 w 10"/>
                  <a:gd name="T69" fmla="*/ 12 h 15"/>
                  <a:gd name="T70" fmla="*/ 4 w 10"/>
                  <a:gd name="T71" fmla="*/ 14 h 15"/>
                  <a:gd name="T72" fmla="*/ 5 w 10"/>
                  <a:gd name="T73" fmla="*/ 14 h 15"/>
                  <a:gd name="T74" fmla="*/ 7 w 10"/>
                  <a:gd name="T75" fmla="*/ 15 h 15"/>
                  <a:gd name="T76" fmla="*/ 8 w 10"/>
                  <a:gd name="T77" fmla="*/ 15 h 15"/>
                  <a:gd name="T78" fmla="*/ 9 w 10"/>
                  <a:gd name="T79" fmla="*/ 15 h 15"/>
                  <a:gd name="T80" fmla="*/ 8 w 10"/>
                  <a:gd name="T81" fmla="*/ 14 h 15"/>
                  <a:gd name="T82" fmla="*/ 8 w 10"/>
                  <a:gd name="T83" fmla="*/ 13 h 15"/>
                  <a:gd name="T84" fmla="*/ 8 w 10"/>
                  <a:gd name="T85" fmla="*/ 13 h 15"/>
                  <a:gd name="T86" fmla="*/ 8 w 10"/>
                  <a:gd name="T87" fmla="*/ 12 h 15"/>
                  <a:gd name="T88" fmla="*/ 9 w 10"/>
                  <a:gd name="T89" fmla="*/ 12 h 15"/>
                  <a:gd name="T90" fmla="*/ 9 w 10"/>
                  <a:gd name="T91" fmla="*/ 10 h 15"/>
                  <a:gd name="T92" fmla="*/ 10 w 10"/>
                  <a:gd name="T93" fmla="*/ 8 h 15"/>
                  <a:gd name="T94" fmla="*/ 10 w 10"/>
                  <a:gd name="T95" fmla="*/ 5 h 15"/>
                  <a:gd name="T96" fmla="*/ 9 w 10"/>
                  <a:gd name="T97" fmla="*/ 3 h 15"/>
                  <a:gd name="T98" fmla="*/ 9 w 10"/>
                  <a:gd name="T99" fmla="*/ 2 h 15"/>
                  <a:gd name="T100" fmla="*/ 9 w 10"/>
                  <a:gd name="T101" fmla="*/ 1 h 15"/>
                  <a:gd name="T102" fmla="*/ 8 w 10"/>
                  <a:gd name="T103" fmla="*/ 1 h 15"/>
                  <a:gd name="T104" fmla="*/ 7 w 10"/>
                  <a:gd name="T105" fmla="*/ 1 h 15"/>
                  <a:gd name="T106" fmla="*/ 6 w 10"/>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5">
                    <a:moveTo>
                      <a:pt x="7" y="14"/>
                    </a:moveTo>
                    <a:cubicBezTo>
                      <a:pt x="7" y="14"/>
                      <a:pt x="6" y="14"/>
                      <a:pt x="6" y="14"/>
                    </a:cubicBezTo>
                    <a:cubicBezTo>
                      <a:pt x="5" y="13"/>
                      <a:pt x="5" y="13"/>
                      <a:pt x="4" y="13"/>
                    </a:cubicBezTo>
                    <a:cubicBezTo>
                      <a:pt x="4" y="13"/>
                      <a:pt x="3" y="12"/>
                      <a:pt x="3" y="12"/>
                    </a:cubicBezTo>
                    <a:cubicBezTo>
                      <a:pt x="2" y="11"/>
                      <a:pt x="2" y="11"/>
                      <a:pt x="2" y="10"/>
                    </a:cubicBezTo>
                    <a:cubicBezTo>
                      <a:pt x="2" y="9"/>
                      <a:pt x="2" y="9"/>
                      <a:pt x="2" y="9"/>
                    </a:cubicBezTo>
                    <a:cubicBezTo>
                      <a:pt x="2" y="9"/>
                      <a:pt x="2" y="8"/>
                      <a:pt x="2" y="7"/>
                    </a:cubicBezTo>
                    <a:cubicBezTo>
                      <a:pt x="2" y="6"/>
                      <a:pt x="3" y="5"/>
                      <a:pt x="3" y="5"/>
                    </a:cubicBezTo>
                    <a:cubicBezTo>
                      <a:pt x="4" y="4"/>
                      <a:pt x="4" y="3"/>
                      <a:pt x="5" y="2"/>
                    </a:cubicBezTo>
                    <a:cubicBezTo>
                      <a:pt x="5" y="2"/>
                      <a:pt x="6" y="1"/>
                      <a:pt x="6" y="1"/>
                    </a:cubicBezTo>
                    <a:cubicBezTo>
                      <a:pt x="7" y="2"/>
                      <a:pt x="7" y="2"/>
                      <a:pt x="7" y="2"/>
                    </a:cubicBezTo>
                    <a:cubicBezTo>
                      <a:pt x="7" y="2"/>
                      <a:pt x="7" y="2"/>
                      <a:pt x="7" y="2"/>
                    </a:cubicBezTo>
                    <a:cubicBezTo>
                      <a:pt x="8" y="2"/>
                      <a:pt x="8" y="2"/>
                      <a:pt x="8" y="2"/>
                    </a:cubicBezTo>
                    <a:cubicBezTo>
                      <a:pt x="8" y="2"/>
                      <a:pt x="8" y="2"/>
                      <a:pt x="8" y="3"/>
                    </a:cubicBezTo>
                    <a:cubicBezTo>
                      <a:pt x="8" y="3"/>
                      <a:pt x="8" y="3"/>
                      <a:pt x="9" y="3"/>
                    </a:cubicBezTo>
                    <a:cubicBezTo>
                      <a:pt x="9" y="4"/>
                      <a:pt x="9" y="4"/>
                      <a:pt x="9" y="5"/>
                    </a:cubicBezTo>
                    <a:cubicBezTo>
                      <a:pt x="9" y="6"/>
                      <a:pt x="9" y="7"/>
                      <a:pt x="9" y="8"/>
                    </a:cubicBezTo>
                    <a:cubicBezTo>
                      <a:pt x="9" y="8"/>
                      <a:pt x="9" y="9"/>
                      <a:pt x="8" y="10"/>
                    </a:cubicBezTo>
                    <a:cubicBezTo>
                      <a:pt x="8" y="11"/>
                      <a:pt x="8" y="11"/>
                      <a:pt x="8" y="12"/>
                    </a:cubicBezTo>
                    <a:cubicBezTo>
                      <a:pt x="8" y="12"/>
                      <a:pt x="8" y="12"/>
                      <a:pt x="7" y="12"/>
                    </a:cubicBezTo>
                    <a:cubicBezTo>
                      <a:pt x="7" y="12"/>
                      <a:pt x="7" y="12"/>
                      <a:pt x="7" y="13"/>
                    </a:cubicBezTo>
                    <a:cubicBezTo>
                      <a:pt x="7" y="13"/>
                      <a:pt x="7" y="13"/>
                      <a:pt x="7" y="13"/>
                    </a:cubicBezTo>
                    <a:cubicBezTo>
                      <a:pt x="7" y="13"/>
                      <a:pt x="7" y="13"/>
                      <a:pt x="7" y="14"/>
                    </a:cubicBezTo>
                    <a:cubicBezTo>
                      <a:pt x="7" y="14"/>
                      <a:pt x="7" y="14"/>
                      <a:pt x="7" y="14"/>
                    </a:cubicBezTo>
                    <a:cubicBezTo>
                      <a:pt x="7" y="14"/>
                      <a:pt x="7" y="14"/>
                      <a:pt x="7" y="14"/>
                    </a:cubicBezTo>
                    <a:cubicBezTo>
                      <a:pt x="7" y="14"/>
                      <a:pt x="7" y="14"/>
                      <a:pt x="7" y="14"/>
                    </a:cubicBezTo>
                    <a:cubicBezTo>
                      <a:pt x="7" y="14"/>
                      <a:pt x="7" y="14"/>
                      <a:pt x="7" y="14"/>
                    </a:cubicBezTo>
                    <a:moveTo>
                      <a:pt x="6" y="0"/>
                    </a:moveTo>
                    <a:cubicBezTo>
                      <a:pt x="5" y="0"/>
                      <a:pt x="5" y="1"/>
                      <a:pt x="4" y="1"/>
                    </a:cubicBezTo>
                    <a:cubicBezTo>
                      <a:pt x="3" y="2"/>
                      <a:pt x="3" y="3"/>
                      <a:pt x="2" y="4"/>
                    </a:cubicBezTo>
                    <a:cubicBezTo>
                      <a:pt x="2" y="5"/>
                      <a:pt x="2" y="6"/>
                      <a:pt x="1" y="7"/>
                    </a:cubicBezTo>
                    <a:cubicBezTo>
                      <a:pt x="1" y="7"/>
                      <a:pt x="1" y="8"/>
                      <a:pt x="1" y="9"/>
                    </a:cubicBezTo>
                    <a:cubicBezTo>
                      <a:pt x="0" y="8"/>
                      <a:pt x="0" y="8"/>
                      <a:pt x="0" y="8"/>
                    </a:cubicBezTo>
                    <a:cubicBezTo>
                      <a:pt x="0" y="10"/>
                      <a:pt x="0" y="10"/>
                      <a:pt x="0" y="10"/>
                    </a:cubicBezTo>
                    <a:cubicBezTo>
                      <a:pt x="1" y="11"/>
                      <a:pt x="1" y="11"/>
                      <a:pt x="2" y="12"/>
                    </a:cubicBezTo>
                    <a:cubicBezTo>
                      <a:pt x="2" y="13"/>
                      <a:pt x="3" y="13"/>
                      <a:pt x="4" y="14"/>
                    </a:cubicBezTo>
                    <a:cubicBezTo>
                      <a:pt x="4" y="14"/>
                      <a:pt x="5" y="14"/>
                      <a:pt x="5" y="14"/>
                    </a:cubicBezTo>
                    <a:cubicBezTo>
                      <a:pt x="6" y="15"/>
                      <a:pt x="7" y="15"/>
                      <a:pt x="7" y="15"/>
                    </a:cubicBezTo>
                    <a:cubicBezTo>
                      <a:pt x="8" y="15"/>
                      <a:pt x="8" y="15"/>
                      <a:pt x="8" y="15"/>
                    </a:cubicBezTo>
                    <a:cubicBezTo>
                      <a:pt x="9" y="15"/>
                      <a:pt x="9" y="15"/>
                      <a:pt x="9" y="15"/>
                    </a:cubicBezTo>
                    <a:cubicBezTo>
                      <a:pt x="8" y="14"/>
                      <a:pt x="8" y="14"/>
                      <a:pt x="8" y="14"/>
                    </a:cubicBezTo>
                    <a:cubicBezTo>
                      <a:pt x="8" y="14"/>
                      <a:pt x="8" y="14"/>
                      <a:pt x="8" y="13"/>
                    </a:cubicBezTo>
                    <a:cubicBezTo>
                      <a:pt x="8" y="13"/>
                      <a:pt x="8" y="13"/>
                      <a:pt x="8" y="13"/>
                    </a:cubicBezTo>
                    <a:cubicBezTo>
                      <a:pt x="8" y="13"/>
                      <a:pt x="8" y="13"/>
                      <a:pt x="8" y="12"/>
                    </a:cubicBezTo>
                    <a:cubicBezTo>
                      <a:pt x="8" y="12"/>
                      <a:pt x="8" y="12"/>
                      <a:pt x="9" y="12"/>
                    </a:cubicBezTo>
                    <a:cubicBezTo>
                      <a:pt x="9" y="12"/>
                      <a:pt x="9" y="11"/>
                      <a:pt x="9" y="10"/>
                    </a:cubicBezTo>
                    <a:cubicBezTo>
                      <a:pt x="10" y="9"/>
                      <a:pt x="10" y="9"/>
                      <a:pt x="10" y="8"/>
                    </a:cubicBezTo>
                    <a:cubicBezTo>
                      <a:pt x="10" y="7"/>
                      <a:pt x="10" y="6"/>
                      <a:pt x="10" y="5"/>
                    </a:cubicBezTo>
                    <a:cubicBezTo>
                      <a:pt x="10" y="4"/>
                      <a:pt x="10" y="3"/>
                      <a:pt x="9" y="3"/>
                    </a:cubicBezTo>
                    <a:cubicBezTo>
                      <a:pt x="9" y="3"/>
                      <a:pt x="9" y="2"/>
                      <a:pt x="9" y="2"/>
                    </a:cubicBezTo>
                    <a:cubicBezTo>
                      <a:pt x="9" y="2"/>
                      <a:pt x="9" y="2"/>
                      <a:pt x="9" y="1"/>
                    </a:cubicBezTo>
                    <a:cubicBezTo>
                      <a:pt x="8" y="1"/>
                      <a:pt x="8" y="1"/>
                      <a:pt x="8" y="1"/>
                    </a:cubicBezTo>
                    <a:cubicBezTo>
                      <a:pt x="8" y="1"/>
                      <a:pt x="7" y="1"/>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7" name="Freeform 181">
                <a:extLst>
                  <a:ext uri="{FF2B5EF4-FFF2-40B4-BE49-F238E27FC236}">
                    <a16:creationId xmlns:a16="http://schemas.microsoft.com/office/drawing/2014/main" id="{EB29DB14-4E59-564B-924D-C574E4536DAC}"/>
                  </a:ext>
                </a:extLst>
              </p:cNvPr>
              <p:cNvSpPr>
                <a:spLocks/>
              </p:cNvSpPr>
              <p:nvPr/>
            </p:nvSpPr>
            <p:spPr bwMode="auto">
              <a:xfrm>
                <a:off x="4184" y="999"/>
                <a:ext cx="42" cy="33"/>
              </a:xfrm>
              <a:custGeom>
                <a:avLst/>
                <a:gdLst>
                  <a:gd name="T0" fmla="*/ 37 w 39"/>
                  <a:gd name="T1" fmla="*/ 0 h 31"/>
                  <a:gd name="T2" fmla="*/ 35 w 39"/>
                  <a:gd name="T3" fmla="*/ 1 h 31"/>
                  <a:gd name="T4" fmla="*/ 33 w 39"/>
                  <a:gd name="T5" fmla="*/ 4 h 31"/>
                  <a:gd name="T6" fmla="*/ 30 w 39"/>
                  <a:gd name="T7" fmla="*/ 7 h 31"/>
                  <a:gd name="T8" fmla="*/ 28 w 39"/>
                  <a:gd name="T9" fmla="*/ 11 h 31"/>
                  <a:gd name="T10" fmla="*/ 25 w 39"/>
                  <a:gd name="T11" fmla="*/ 14 h 31"/>
                  <a:gd name="T12" fmla="*/ 22 w 39"/>
                  <a:gd name="T13" fmla="*/ 17 h 31"/>
                  <a:gd name="T14" fmla="*/ 18 w 39"/>
                  <a:gd name="T15" fmla="*/ 18 h 31"/>
                  <a:gd name="T16" fmla="*/ 14 w 39"/>
                  <a:gd name="T17" fmla="*/ 19 h 31"/>
                  <a:gd name="T18" fmla="*/ 13 w 39"/>
                  <a:gd name="T19" fmla="*/ 19 h 31"/>
                  <a:gd name="T20" fmla="*/ 12 w 39"/>
                  <a:gd name="T21" fmla="*/ 19 h 31"/>
                  <a:gd name="T22" fmla="*/ 12 w 39"/>
                  <a:gd name="T23" fmla="*/ 19 h 31"/>
                  <a:gd name="T24" fmla="*/ 11 w 39"/>
                  <a:gd name="T25" fmla="*/ 19 h 31"/>
                  <a:gd name="T26" fmla="*/ 10 w 39"/>
                  <a:gd name="T27" fmla="*/ 19 h 31"/>
                  <a:gd name="T28" fmla="*/ 10 w 39"/>
                  <a:gd name="T29" fmla="*/ 19 h 31"/>
                  <a:gd name="T30" fmla="*/ 9 w 39"/>
                  <a:gd name="T31" fmla="*/ 19 h 31"/>
                  <a:gd name="T32" fmla="*/ 8 w 39"/>
                  <a:gd name="T33" fmla="*/ 19 h 31"/>
                  <a:gd name="T34" fmla="*/ 6 w 39"/>
                  <a:gd name="T35" fmla="*/ 19 h 31"/>
                  <a:gd name="T36" fmla="*/ 5 w 39"/>
                  <a:gd name="T37" fmla="*/ 19 h 31"/>
                  <a:gd name="T38" fmla="*/ 3 w 39"/>
                  <a:gd name="T39" fmla="*/ 20 h 31"/>
                  <a:gd name="T40" fmla="*/ 2 w 39"/>
                  <a:gd name="T41" fmla="*/ 21 h 31"/>
                  <a:gd name="T42" fmla="*/ 2 w 39"/>
                  <a:gd name="T43" fmla="*/ 21 h 31"/>
                  <a:gd name="T44" fmla="*/ 1 w 39"/>
                  <a:gd name="T45" fmla="*/ 21 h 31"/>
                  <a:gd name="T46" fmla="*/ 1 w 39"/>
                  <a:gd name="T47" fmla="*/ 22 h 31"/>
                  <a:gd name="T48" fmla="*/ 1 w 39"/>
                  <a:gd name="T49" fmla="*/ 22 h 31"/>
                  <a:gd name="T50" fmla="*/ 1 w 39"/>
                  <a:gd name="T51" fmla="*/ 22 h 31"/>
                  <a:gd name="T52" fmla="*/ 1 w 39"/>
                  <a:gd name="T53" fmla="*/ 22 h 31"/>
                  <a:gd name="T54" fmla="*/ 1 w 39"/>
                  <a:gd name="T55" fmla="*/ 22 h 31"/>
                  <a:gd name="T56" fmla="*/ 0 w 39"/>
                  <a:gd name="T57" fmla="*/ 22 h 31"/>
                  <a:gd name="T58" fmla="*/ 0 w 39"/>
                  <a:gd name="T59" fmla="*/ 21 h 31"/>
                  <a:gd name="T60" fmla="*/ 1 w 39"/>
                  <a:gd name="T61" fmla="*/ 24 h 31"/>
                  <a:gd name="T62" fmla="*/ 3 w 39"/>
                  <a:gd name="T63" fmla="*/ 27 h 31"/>
                  <a:gd name="T64" fmla="*/ 5 w 39"/>
                  <a:gd name="T65" fmla="*/ 28 h 31"/>
                  <a:gd name="T66" fmla="*/ 6 w 39"/>
                  <a:gd name="T67" fmla="*/ 29 h 31"/>
                  <a:gd name="T68" fmla="*/ 9 w 39"/>
                  <a:gd name="T69" fmla="*/ 30 h 31"/>
                  <a:gd name="T70" fmla="*/ 14 w 39"/>
                  <a:gd name="T71" fmla="*/ 30 h 31"/>
                  <a:gd name="T72" fmla="*/ 20 w 39"/>
                  <a:gd name="T73" fmla="*/ 31 h 31"/>
                  <a:gd name="T74" fmla="*/ 25 w 39"/>
                  <a:gd name="T75" fmla="*/ 31 h 31"/>
                  <a:gd name="T76" fmla="*/ 28 w 39"/>
                  <a:gd name="T77" fmla="*/ 24 h 31"/>
                  <a:gd name="T78" fmla="*/ 33 w 39"/>
                  <a:gd name="T79" fmla="*/ 18 h 31"/>
                  <a:gd name="T80" fmla="*/ 33 w 39"/>
                  <a:gd name="T81" fmla="*/ 11 h 31"/>
                  <a:gd name="T82" fmla="*/ 36 w 39"/>
                  <a:gd name="T83" fmla="*/ 11 h 31"/>
                  <a:gd name="T84" fmla="*/ 39 w 39"/>
                  <a:gd name="T85" fmla="*/ 10 h 31"/>
                  <a:gd name="T86" fmla="*/ 39 w 39"/>
                  <a:gd name="T87" fmla="*/ 8 h 31"/>
                  <a:gd name="T88" fmla="*/ 38 w 39"/>
                  <a:gd name="T89" fmla="*/ 7 h 31"/>
                  <a:gd name="T90" fmla="*/ 38 w 39"/>
                  <a:gd name="T91" fmla="*/ 5 h 31"/>
                  <a:gd name="T92" fmla="*/ 38 w 39"/>
                  <a:gd name="T93" fmla="*/ 4 h 31"/>
                  <a:gd name="T94" fmla="*/ 38 w 39"/>
                  <a:gd name="T95" fmla="*/ 3 h 31"/>
                  <a:gd name="T96" fmla="*/ 37 w 39"/>
                  <a:gd name="T97" fmla="*/ 2 h 31"/>
                  <a:gd name="T98" fmla="*/ 37 w 39"/>
                  <a:gd name="T99" fmla="*/ 1 h 31"/>
                  <a:gd name="T100" fmla="*/ 37 w 39"/>
                  <a:gd name="T10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31">
                    <a:moveTo>
                      <a:pt x="37" y="0"/>
                    </a:moveTo>
                    <a:cubicBezTo>
                      <a:pt x="37" y="0"/>
                      <a:pt x="36" y="1"/>
                      <a:pt x="35" y="1"/>
                    </a:cubicBezTo>
                    <a:cubicBezTo>
                      <a:pt x="34" y="2"/>
                      <a:pt x="34" y="3"/>
                      <a:pt x="33" y="4"/>
                    </a:cubicBezTo>
                    <a:cubicBezTo>
                      <a:pt x="32" y="5"/>
                      <a:pt x="31" y="6"/>
                      <a:pt x="30" y="7"/>
                    </a:cubicBezTo>
                    <a:cubicBezTo>
                      <a:pt x="29" y="9"/>
                      <a:pt x="28" y="10"/>
                      <a:pt x="28" y="11"/>
                    </a:cubicBezTo>
                    <a:cubicBezTo>
                      <a:pt x="27" y="12"/>
                      <a:pt x="26" y="13"/>
                      <a:pt x="25" y="14"/>
                    </a:cubicBezTo>
                    <a:cubicBezTo>
                      <a:pt x="24" y="15"/>
                      <a:pt x="23" y="16"/>
                      <a:pt x="22" y="17"/>
                    </a:cubicBezTo>
                    <a:cubicBezTo>
                      <a:pt x="21" y="18"/>
                      <a:pt x="19" y="18"/>
                      <a:pt x="18" y="18"/>
                    </a:cubicBezTo>
                    <a:cubicBezTo>
                      <a:pt x="16" y="19"/>
                      <a:pt x="15" y="19"/>
                      <a:pt x="14" y="19"/>
                    </a:cubicBezTo>
                    <a:cubicBezTo>
                      <a:pt x="13" y="19"/>
                      <a:pt x="13" y="19"/>
                      <a:pt x="13" y="19"/>
                    </a:cubicBezTo>
                    <a:cubicBezTo>
                      <a:pt x="13" y="19"/>
                      <a:pt x="13" y="19"/>
                      <a:pt x="12" y="19"/>
                    </a:cubicBezTo>
                    <a:cubicBezTo>
                      <a:pt x="12" y="19"/>
                      <a:pt x="12" y="19"/>
                      <a:pt x="12" y="19"/>
                    </a:cubicBezTo>
                    <a:cubicBezTo>
                      <a:pt x="12" y="19"/>
                      <a:pt x="11" y="19"/>
                      <a:pt x="11" y="19"/>
                    </a:cubicBezTo>
                    <a:cubicBezTo>
                      <a:pt x="11" y="19"/>
                      <a:pt x="11" y="19"/>
                      <a:pt x="10" y="19"/>
                    </a:cubicBezTo>
                    <a:cubicBezTo>
                      <a:pt x="10" y="19"/>
                      <a:pt x="10" y="19"/>
                      <a:pt x="10" y="19"/>
                    </a:cubicBezTo>
                    <a:cubicBezTo>
                      <a:pt x="10" y="19"/>
                      <a:pt x="9" y="19"/>
                      <a:pt x="9" y="19"/>
                    </a:cubicBezTo>
                    <a:cubicBezTo>
                      <a:pt x="9" y="19"/>
                      <a:pt x="9" y="19"/>
                      <a:pt x="8" y="19"/>
                    </a:cubicBezTo>
                    <a:cubicBezTo>
                      <a:pt x="8" y="19"/>
                      <a:pt x="7" y="19"/>
                      <a:pt x="6" y="19"/>
                    </a:cubicBezTo>
                    <a:cubicBezTo>
                      <a:pt x="6" y="19"/>
                      <a:pt x="5" y="19"/>
                      <a:pt x="5" y="19"/>
                    </a:cubicBezTo>
                    <a:cubicBezTo>
                      <a:pt x="4" y="20"/>
                      <a:pt x="4" y="20"/>
                      <a:pt x="3" y="20"/>
                    </a:cubicBezTo>
                    <a:cubicBezTo>
                      <a:pt x="3" y="20"/>
                      <a:pt x="3" y="21"/>
                      <a:pt x="2" y="21"/>
                    </a:cubicBezTo>
                    <a:cubicBezTo>
                      <a:pt x="2" y="21"/>
                      <a:pt x="2" y="21"/>
                      <a:pt x="2" y="21"/>
                    </a:cubicBezTo>
                    <a:cubicBezTo>
                      <a:pt x="2" y="21"/>
                      <a:pt x="1" y="21"/>
                      <a:pt x="1" y="21"/>
                    </a:cubicBezTo>
                    <a:cubicBezTo>
                      <a:pt x="1" y="21"/>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0" y="22"/>
                      <a:pt x="0" y="22"/>
                    </a:cubicBezTo>
                    <a:cubicBezTo>
                      <a:pt x="0" y="21"/>
                      <a:pt x="0" y="21"/>
                      <a:pt x="0" y="21"/>
                    </a:cubicBezTo>
                    <a:cubicBezTo>
                      <a:pt x="1" y="22"/>
                      <a:pt x="1" y="23"/>
                      <a:pt x="1" y="24"/>
                    </a:cubicBezTo>
                    <a:cubicBezTo>
                      <a:pt x="2" y="25"/>
                      <a:pt x="3" y="26"/>
                      <a:pt x="3" y="27"/>
                    </a:cubicBezTo>
                    <a:cubicBezTo>
                      <a:pt x="4" y="27"/>
                      <a:pt x="4" y="28"/>
                      <a:pt x="5" y="28"/>
                    </a:cubicBezTo>
                    <a:cubicBezTo>
                      <a:pt x="6" y="29"/>
                      <a:pt x="6" y="29"/>
                      <a:pt x="6" y="29"/>
                    </a:cubicBezTo>
                    <a:cubicBezTo>
                      <a:pt x="6" y="29"/>
                      <a:pt x="7" y="29"/>
                      <a:pt x="9" y="30"/>
                    </a:cubicBezTo>
                    <a:cubicBezTo>
                      <a:pt x="10" y="30"/>
                      <a:pt x="12" y="30"/>
                      <a:pt x="14" y="30"/>
                    </a:cubicBezTo>
                    <a:cubicBezTo>
                      <a:pt x="16" y="30"/>
                      <a:pt x="18" y="31"/>
                      <a:pt x="20" y="31"/>
                    </a:cubicBezTo>
                    <a:cubicBezTo>
                      <a:pt x="22" y="31"/>
                      <a:pt x="24" y="31"/>
                      <a:pt x="25" y="31"/>
                    </a:cubicBezTo>
                    <a:cubicBezTo>
                      <a:pt x="28" y="24"/>
                      <a:pt x="28" y="24"/>
                      <a:pt x="28" y="24"/>
                    </a:cubicBezTo>
                    <a:cubicBezTo>
                      <a:pt x="33" y="18"/>
                      <a:pt x="33" y="18"/>
                      <a:pt x="33" y="18"/>
                    </a:cubicBezTo>
                    <a:cubicBezTo>
                      <a:pt x="33" y="11"/>
                      <a:pt x="33" y="11"/>
                      <a:pt x="33" y="11"/>
                    </a:cubicBezTo>
                    <a:cubicBezTo>
                      <a:pt x="36" y="11"/>
                      <a:pt x="36" y="11"/>
                      <a:pt x="36" y="11"/>
                    </a:cubicBezTo>
                    <a:cubicBezTo>
                      <a:pt x="39" y="10"/>
                      <a:pt x="39" y="10"/>
                      <a:pt x="39" y="10"/>
                    </a:cubicBezTo>
                    <a:cubicBezTo>
                      <a:pt x="39" y="9"/>
                      <a:pt x="39" y="9"/>
                      <a:pt x="39" y="8"/>
                    </a:cubicBezTo>
                    <a:cubicBezTo>
                      <a:pt x="38" y="8"/>
                      <a:pt x="38" y="7"/>
                      <a:pt x="38" y="7"/>
                    </a:cubicBezTo>
                    <a:cubicBezTo>
                      <a:pt x="38" y="6"/>
                      <a:pt x="38" y="6"/>
                      <a:pt x="38" y="5"/>
                    </a:cubicBezTo>
                    <a:cubicBezTo>
                      <a:pt x="38" y="5"/>
                      <a:pt x="38" y="5"/>
                      <a:pt x="38" y="4"/>
                    </a:cubicBezTo>
                    <a:cubicBezTo>
                      <a:pt x="38" y="4"/>
                      <a:pt x="38" y="3"/>
                      <a:pt x="38" y="3"/>
                    </a:cubicBezTo>
                    <a:cubicBezTo>
                      <a:pt x="37" y="2"/>
                      <a:pt x="37" y="2"/>
                      <a:pt x="37" y="2"/>
                    </a:cubicBezTo>
                    <a:cubicBezTo>
                      <a:pt x="37" y="1"/>
                      <a:pt x="37" y="1"/>
                      <a:pt x="37" y="1"/>
                    </a:cubicBezTo>
                    <a:cubicBezTo>
                      <a:pt x="37" y="1"/>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8" name="Freeform 182">
                <a:extLst>
                  <a:ext uri="{FF2B5EF4-FFF2-40B4-BE49-F238E27FC236}">
                    <a16:creationId xmlns:a16="http://schemas.microsoft.com/office/drawing/2014/main" id="{7134B193-98F4-4449-890C-489D39BED85F}"/>
                  </a:ext>
                </a:extLst>
              </p:cNvPr>
              <p:cNvSpPr>
                <a:spLocks noEditPoints="1"/>
              </p:cNvSpPr>
              <p:nvPr/>
            </p:nvSpPr>
            <p:spPr bwMode="auto">
              <a:xfrm>
                <a:off x="4183" y="998"/>
                <a:ext cx="44" cy="35"/>
              </a:xfrm>
              <a:custGeom>
                <a:avLst/>
                <a:gdLst>
                  <a:gd name="T0" fmla="*/ 23 w 41"/>
                  <a:gd name="T1" fmla="*/ 18 h 33"/>
                  <a:gd name="T2" fmla="*/ 31 w 41"/>
                  <a:gd name="T3" fmla="*/ 8 h 33"/>
                  <a:gd name="T4" fmla="*/ 38 w 41"/>
                  <a:gd name="T5" fmla="*/ 1 h 33"/>
                  <a:gd name="T6" fmla="*/ 39 w 41"/>
                  <a:gd name="T7" fmla="*/ 4 h 33"/>
                  <a:gd name="T8" fmla="*/ 39 w 41"/>
                  <a:gd name="T9" fmla="*/ 8 h 33"/>
                  <a:gd name="T10" fmla="*/ 37 w 41"/>
                  <a:gd name="T11" fmla="*/ 12 h 33"/>
                  <a:gd name="T12" fmla="*/ 29 w 41"/>
                  <a:gd name="T13" fmla="*/ 25 h 33"/>
                  <a:gd name="T14" fmla="*/ 15 w 41"/>
                  <a:gd name="T15" fmla="*/ 31 h 33"/>
                  <a:gd name="T16" fmla="*/ 6 w 41"/>
                  <a:gd name="T17" fmla="*/ 29 h 33"/>
                  <a:gd name="T18" fmla="*/ 1 w 41"/>
                  <a:gd name="T19" fmla="*/ 22 h 33"/>
                  <a:gd name="T20" fmla="*/ 2 w 41"/>
                  <a:gd name="T21" fmla="*/ 23 h 33"/>
                  <a:gd name="T22" fmla="*/ 2 w 41"/>
                  <a:gd name="T23" fmla="*/ 23 h 33"/>
                  <a:gd name="T24" fmla="*/ 3 w 41"/>
                  <a:gd name="T25" fmla="*/ 22 h 33"/>
                  <a:gd name="T26" fmla="*/ 7 w 41"/>
                  <a:gd name="T27" fmla="*/ 20 h 33"/>
                  <a:gd name="T28" fmla="*/ 11 w 41"/>
                  <a:gd name="T29" fmla="*/ 20 h 33"/>
                  <a:gd name="T30" fmla="*/ 13 w 41"/>
                  <a:gd name="T31" fmla="*/ 20 h 33"/>
                  <a:gd name="T32" fmla="*/ 15 w 41"/>
                  <a:gd name="T33" fmla="*/ 20 h 33"/>
                  <a:gd name="T34" fmla="*/ 33 w 41"/>
                  <a:gd name="T35" fmla="*/ 4 h 33"/>
                  <a:gd name="T36" fmla="*/ 25 w 41"/>
                  <a:gd name="T37" fmla="*/ 15 h 33"/>
                  <a:gd name="T38" fmla="*/ 15 w 41"/>
                  <a:gd name="T39" fmla="*/ 19 h 33"/>
                  <a:gd name="T40" fmla="*/ 13 w 41"/>
                  <a:gd name="T41" fmla="*/ 19 h 33"/>
                  <a:gd name="T42" fmla="*/ 11 w 41"/>
                  <a:gd name="T43" fmla="*/ 19 h 33"/>
                  <a:gd name="T44" fmla="*/ 7 w 41"/>
                  <a:gd name="T45" fmla="*/ 19 h 33"/>
                  <a:gd name="T46" fmla="*/ 3 w 41"/>
                  <a:gd name="T47" fmla="*/ 21 h 33"/>
                  <a:gd name="T48" fmla="*/ 2 w 41"/>
                  <a:gd name="T49" fmla="*/ 22 h 33"/>
                  <a:gd name="T50" fmla="*/ 1 w 41"/>
                  <a:gd name="T51" fmla="*/ 21 h 33"/>
                  <a:gd name="T52" fmla="*/ 0 w 41"/>
                  <a:gd name="T53" fmla="*/ 22 h 33"/>
                  <a:gd name="T54" fmla="*/ 0 w 41"/>
                  <a:gd name="T55" fmla="*/ 22 h 33"/>
                  <a:gd name="T56" fmla="*/ 0 w 41"/>
                  <a:gd name="T57" fmla="*/ 22 h 33"/>
                  <a:gd name="T58" fmla="*/ 0 w 41"/>
                  <a:gd name="T59" fmla="*/ 22 h 33"/>
                  <a:gd name="T60" fmla="*/ 0 w 41"/>
                  <a:gd name="T61" fmla="*/ 22 h 33"/>
                  <a:gd name="T62" fmla="*/ 0 w 41"/>
                  <a:gd name="T63" fmla="*/ 23 h 33"/>
                  <a:gd name="T64" fmla="*/ 0 w 41"/>
                  <a:gd name="T65" fmla="*/ 23 h 33"/>
                  <a:gd name="T66" fmla="*/ 0 w 41"/>
                  <a:gd name="T67" fmla="*/ 23 h 33"/>
                  <a:gd name="T68" fmla="*/ 1 w 41"/>
                  <a:gd name="T69" fmla="*/ 24 h 33"/>
                  <a:gd name="T70" fmla="*/ 3 w 41"/>
                  <a:gd name="T71" fmla="*/ 27 h 33"/>
                  <a:gd name="T72" fmla="*/ 3 w 41"/>
                  <a:gd name="T73" fmla="*/ 27 h 33"/>
                  <a:gd name="T74" fmla="*/ 3 w 41"/>
                  <a:gd name="T75" fmla="*/ 27 h 33"/>
                  <a:gd name="T76" fmla="*/ 4 w 41"/>
                  <a:gd name="T77" fmla="*/ 29 h 33"/>
                  <a:gd name="T78" fmla="*/ 7 w 41"/>
                  <a:gd name="T79" fmla="*/ 31 h 33"/>
                  <a:gd name="T80" fmla="*/ 21 w 41"/>
                  <a:gd name="T81" fmla="*/ 33 h 33"/>
                  <a:gd name="T82" fmla="*/ 26 w 41"/>
                  <a:gd name="T83" fmla="*/ 33 h 33"/>
                  <a:gd name="T84" fmla="*/ 26 w 41"/>
                  <a:gd name="T85" fmla="*/ 33 h 33"/>
                  <a:gd name="T86" fmla="*/ 26 w 41"/>
                  <a:gd name="T87" fmla="*/ 33 h 33"/>
                  <a:gd name="T88" fmla="*/ 30 w 41"/>
                  <a:gd name="T89" fmla="*/ 26 h 33"/>
                  <a:gd name="T90" fmla="*/ 38 w 41"/>
                  <a:gd name="T91" fmla="*/ 13 h 33"/>
                  <a:gd name="T92" fmla="*/ 41 w 41"/>
                  <a:gd name="T93" fmla="*/ 11 h 33"/>
                  <a:gd name="T94" fmla="*/ 41 w 41"/>
                  <a:gd name="T95" fmla="*/ 11 h 33"/>
                  <a:gd name="T96" fmla="*/ 40 w 41"/>
                  <a:gd name="T97" fmla="*/ 9 h 33"/>
                  <a:gd name="T98" fmla="*/ 40 w 41"/>
                  <a:gd name="T99" fmla="*/ 5 h 33"/>
                  <a:gd name="T100" fmla="*/ 39 w 41"/>
                  <a:gd name="T10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3">
                    <a:moveTo>
                      <a:pt x="15" y="20"/>
                    </a:moveTo>
                    <a:cubicBezTo>
                      <a:pt x="16" y="20"/>
                      <a:pt x="17" y="20"/>
                      <a:pt x="19" y="19"/>
                    </a:cubicBezTo>
                    <a:cubicBezTo>
                      <a:pt x="20" y="19"/>
                      <a:pt x="22" y="19"/>
                      <a:pt x="23" y="18"/>
                    </a:cubicBezTo>
                    <a:cubicBezTo>
                      <a:pt x="24" y="17"/>
                      <a:pt x="25" y="16"/>
                      <a:pt x="26" y="15"/>
                    </a:cubicBezTo>
                    <a:cubicBezTo>
                      <a:pt x="27" y="14"/>
                      <a:pt x="28" y="13"/>
                      <a:pt x="29" y="12"/>
                    </a:cubicBezTo>
                    <a:cubicBezTo>
                      <a:pt x="29" y="11"/>
                      <a:pt x="30" y="10"/>
                      <a:pt x="31" y="8"/>
                    </a:cubicBezTo>
                    <a:cubicBezTo>
                      <a:pt x="32" y="7"/>
                      <a:pt x="33" y="6"/>
                      <a:pt x="34" y="5"/>
                    </a:cubicBezTo>
                    <a:cubicBezTo>
                      <a:pt x="35" y="4"/>
                      <a:pt x="35" y="3"/>
                      <a:pt x="36" y="2"/>
                    </a:cubicBezTo>
                    <a:cubicBezTo>
                      <a:pt x="37" y="2"/>
                      <a:pt x="38" y="1"/>
                      <a:pt x="38" y="1"/>
                    </a:cubicBezTo>
                    <a:cubicBezTo>
                      <a:pt x="38" y="1"/>
                      <a:pt x="38" y="2"/>
                      <a:pt x="38" y="2"/>
                    </a:cubicBezTo>
                    <a:cubicBezTo>
                      <a:pt x="38" y="2"/>
                      <a:pt x="38" y="2"/>
                      <a:pt x="38" y="3"/>
                    </a:cubicBezTo>
                    <a:cubicBezTo>
                      <a:pt x="38" y="3"/>
                      <a:pt x="38" y="3"/>
                      <a:pt x="39" y="4"/>
                    </a:cubicBezTo>
                    <a:cubicBezTo>
                      <a:pt x="39" y="4"/>
                      <a:pt x="39" y="5"/>
                      <a:pt x="39" y="5"/>
                    </a:cubicBezTo>
                    <a:cubicBezTo>
                      <a:pt x="39" y="6"/>
                      <a:pt x="39" y="6"/>
                      <a:pt x="39" y="6"/>
                    </a:cubicBezTo>
                    <a:cubicBezTo>
                      <a:pt x="39" y="7"/>
                      <a:pt x="39" y="7"/>
                      <a:pt x="39" y="8"/>
                    </a:cubicBezTo>
                    <a:cubicBezTo>
                      <a:pt x="39" y="8"/>
                      <a:pt x="39" y="9"/>
                      <a:pt x="40" y="9"/>
                    </a:cubicBezTo>
                    <a:cubicBezTo>
                      <a:pt x="40" y="10"/>
                      <a:pt x="40" y="10"/>
                      <a:pt x="40" y="11"/>
                    </a:cubicBezTo>
                    <a:cubicBezTo>
                      <a:pt x="37" y="12"/>
                      <a:pt x="37" y="12"/>
                      <a:pt x="37" y="12"/>
                    </a:cubicBezTo>
                    <a:cubicBezTo>
                      <a:pt x="34" y="12"/>
                      <a:pt x="34" y="12"/>
                      <a:pt x="34" y="12"/>
                    </a:cubicBezTo>
                    <a:cubicBezTo>
                      <a:pt x="34" y="19"/>
                      <a:pt x="34" y="19"/>
                      <a:pt x="34" y="19"/>
                    </a:cubicBezTo>
                    <a:cubicBezTo>
                      <a:pt x="29" y="25"/>
                      <a:pt x="29" y="25"/>
                      <a:pt x="29" y="25"/>
                    </a:cubicBezTo>
                    <a:cubicBezTo>
                      <a:pt x="26" y="32"/>
                      <a:pt x="26" y="32"/>
                      <a:pt x="26" y="32"/>
                    </a:cubicBezTo>
                    <a:cubicBezTo>
                      <a:pt x="25" y="32"/>
                      <a:pt x="23" y="32"/>
                      <a:pt x="21" y="32"/>
                    </a:cubicBezTo>
                    <a:cubicBezTo>
                      <a:pt x="19" y="32"/>
                      <a:pt x="17" y="31"/>
                      <a:pt x="15" y="31"/>
                    </a:cubicBezTo>
                    <a:cubicBezTo>
                      <a:pt x="13" y="31"/>
                      <a:pt x="11" y="31"/>
                      <a:pt x="10" y="31"/>
                    </a:cubicBezTo>
                    <a:cubicBezTo>
                      <a:pt x="8" y="30"/>
                      <a:pt x="7" y="30"/>
                      <a:pt x="7" y="30"/>
                    </a:cubicBezTo>
                    <a:cubicBezTo>
                      <a:pt x="7" y="30"/>
                      <a:pt x="7" y="30"/>
                      <a:pt x="6" y="29"/>
                    </a:cubicBezTo>
                    <a:cubicBezTo>
                      <a:pt x="5" y="29"/>
                      <a:pt x="5" y="28"/>
                      <a:pt x="4" y="28"/>
                    </a:cubicBezTo>
                    <a:cubicBezTo>
                      <a:pt x="4" y="27"/>
                      <a:pt x="3" y="26"/>
                      <a:pt x="2" y="25"/>
                    </a:cubicBezTo>
                    <a:cubicBezTo>
                      <a:pt x="2" y="24"/>
                      <a:pt x="2" y="23"/>
                      <a:pt x="1" y="22"/>
                    </a:cubicBezTo>
                    <a:cubicBezTo>
                      <a:pt x="1" y="22"/>
                      <a:pt x="1" y="22"/>
                      <a:pt x="1" y="23"/>
                    </a:cubicBezTo>
                    <a:cubicBezTo>
                      <a:pt x="1"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2"/>
                      <a:pt x="2" y="22"/>
                    </a:cubicBezTo>
                    <a:cubicBezTo>
                      <a:pt x="2" y="22"/>
                      <a:pt x="3" y="22"/>
                      <a:pt x="3" y="22"/>
                    </a:cubicBezTo>
                    <a:cubicBezTo>
                      <a:pt x="3" y="22"/>
                      <a:pt x="3" y="22"/>
                      <a:pt x="3" y="22"/>
                    </a:cubicBezTo>
                    <a:cubicBezTo>
                      <a:pt x="4" y="22"/>
                      <a:pt x="4" y="21"/>
                      <a:pt x="4" y="21"/>
                    </a:cubicBezTo>
                    <a:cubicBezTo>
                      <a:pt x="5" y="21"/>
                      <a:pt x="5" y="21"/>
                      <a:pt x="6" y="20"/>
                    </a:cubicBezTo>
                    <a:cubicBezTo>
                      <a:pt x="6" y="20"/>
                      <a:pt x="7" y="20"/>
                      <a:pt x="7" y="20"/>
                    </a:cubicBezTo>
                    <a:cubicBezTo>
                      <a:pt x="8" y="20"/>
                      <a:pt x="9" y="20"/>
                      <a:pt x="9" y="20"/>
                    </a:cubicBezTo>
                    <a:cubicBezTo>
                      <a:pt x="10" y="20"/>
                      <a:pt x="10" y="20"/>
                      <a:pt x="10" y="20"/>
                    </a:cubicBezTo>
                    <a:cubicBezTo>
                      <a:pt x="10" y="20"/>
                      <a:pt x="11" y="20"/>
                      <a:pt x="11" y="20"/>
                    </a:cubicBezTo>
                    <a:cubicBezTo>
                      <a:pt x="11" y="20"/>
                      <a:pt x="11" y="20"/>
                      <a:pt x="11" y="20"/>
                    </a:cubicBezTo>
                    <a:cubicBezTo>
                      <a:pt x="12" y="20"/>
                      <a:pt x="12" y="20"/>
                      <a:pt x="12" y="20"/>
                    </a:cubicBezTo>
                    <a:cubicBezTo>
                      <a:pt x="12" y="20"/>
                      <a:pt x="13" y="20"/>
                      <a:pt x="13" y="20"/>
                    </a:cubicBezTo>
                    <a:cubicBezTo>
                      <a:pt x="13" y="20"/>
                      <a:pt x="13" y="20"/>
                      <a:pt x="13" y="20"/>
                    </a:cubicBezTo>
                    <a:cubicBezTo>
                      <a:pt x="14" y="20"/>
                      <a:pt x="14" y="20"/>
                      <a:pt x="14" y="20"/>
                    </a:cubicBezTo>
                    <a:cubicBezTo>
                      <a:pt x="14" y="20"/>
                      <a:pt x="14" y="20"/>
                      <a:pt x="15" y="20"/>
                    </a:cubicBezTo>
                    <a:moveTo>
                      <a:pt x="38" y="0"/>
                    </a:moveTo>
                    <a:cubicBezTo>
                      <a:pt x="37" y="0"/>
                      <a:pt x="37" y="1"/>
                      <a:pt x="36" y="1"/>
                    </a:cubicBezTo>
                    <a:cubicBezTo>
                      <a:pt x="35" y="2"/>
                      <a:pt x="34" y="3"/>
                      <a:pt x="33" y="4"/>
                    </a:cubicBezTo>
                    <a:cubicBezTo>
                      <a:pt x="32" y="6"/>
                      <a:pt x="31" y="7"/>
                      <a:pt x="30" y="8"/>
                    </a:cubicBezTo>
                    <a:cubicBezTo>
                      <a:pt x="29" y="9"/>
                      <a:pt x="28" y="11"/>
                      <a:pt x="28" y="12"/>
                    </a:cubicBezTo>
                    <a:cubicBezTo>
                      <a:pt x="27" y="13"/>
                      <a:pt x="26" y="14"/>
                      <a:pt x="25" y="15"/>
                    </a:cubicBezTo>
                    <a:cubicBezTo>
                      <a:pt x="25" y="16"/>
                      <a:pt x="23" y="16"/>
                      <a:pt x="22" y="17"/>
                    </a:cubicBezTo>
                    <a:cubicBezTo>
                      <a:pt x="21" y="18"/>
                      <a:pt x="20" y="18"/>
                      <a:pt x="19" y="19"/>
                    </a:cubicBezTo>
                    <a:cubicBezTo>
                      <a:pt x="17" y="19"/>
                      <a:pt x="16" y="19"/>
                      <a:pt x="15" y="19"/>
                    </a:cubicBezTo>
                    <a:cubicBezTo>
                      <a:pt x="14" y="19"/>
                      <a:pt x="14" y="19"/>
                      <a:pt x="14" y="19"/>
                    </a:cubicBezTo>
                    <a:cubicBezTo>
                      <a:pt x="14" y="19"/>
                      <a:pt x="14" y="19"/>
                      <a:pt x="13" y="19"/>
                    </a:cubicBezTo>
                    <a:cubicBezTo>
                      <a:pt x="13" y="19"/>
                      <a:pt x="13" y="19"/>
                      <a:pt x="13" y="19"/>
                    </a:cubicBezTo>
                    <a:cubicBezTo>
                      <a:pt x="13" y="19"/>
                      <a:pt x="12" y="19"/>
                      <a:pt x="12" y="19"/>
                    </a:cubicBezTo>
                    <a:cubicBezTo>
                      <a:pt x="12" y="19"/>
                      <a:pt x="12" y="19"/>
                      <a:pt x="12" y="19"/>
                    </a:cubicBezTo>
                    <a:cubicBezTo>
                      <a:pt x="11" y="19"/>
                      <a:pt x="11" y="19"/>
                      <a:pt x="11" y="19"/>
                    </a:cubicBezTo>
                    <a:cubicBezTo>
                      <a:pt x="11" y="19"/>
                      <a:pt x="10" y="19"/>
                      <a:pt x="10" y="19"/>
                    </a:cubicBezTo>
                    <a:cubicBezTo>
                      <a:pt x="10" y="19"/>
                      <a:pt x="10" y="19"/>
                      <a:pt x="9" y="19"/>
                    </a:cubicBezTo>
                    <a:cubicBezTo>
                      <a:pt x="8" y="19"/>
                      <a:pt x="8" y="19"/>
                      <a:pt x="7" y="19"/>
                    </a:cubicBezTo>
                    <a:cubicBezTo>
                      <a:pt x="6" y="19"/>
                      <a:pt x="6" y="19"/>
                      <a:pt x="5" y="19"/>
                    </a:cubicBezTo>
                    <a:cubicBezTo>
                      <a:pt x="5" y="20"/>
                      <a:pt x="4" y="20"/>
                      <a:pt x="4" y="20"/>
                    </a:cubicBezTo>
                    <a:cubicBezTo>
                      <a:pt x="3" y="21"/>
                      <a:pt x="3" y="21"/>
                      <a:pt x="3" y="21"/>
                    </a:cubicBezTo>
                    <a:cubicBezTo>
                      <a:pt x="2" y="22"/>
                      <a:pt x="2" y="22"/>
                      <a:pt x="2" y="22"/>
                    </a:cubicBezTo>
                    <a:cubicBezTo>
                      <a:pt x="2" y="22"/>
                      <a:pt x="2" y="22"/>
                      <a:pt x="2" y="22"/>
                    </a:cubicBezTo>
                    <a:cubicBezTo>
                      <a:pt x="2" y="22"/>
                      <a:pt x="2" y="22"/>
                      <a:pt x="2" y="22"/>
                    </a:cubicBezTo>
                    <a:cubicBezTo>
                      <a:pt x="2" y="22"/>
                      <a:pt x="2" y="22"/>
                      <a:pt x="2" y="22"/>
                    </a:cubicBezTo>
                    <a:cubicBezTo>
                      <a:pt x="1" y="21"/>
                      <a:pt x="1" y="21"/>
                      <a:pt x="1" y="21"/>
                    </a:cubicBezTo>
                    <a:cubicBezTo>
                      <a:pt x="1" y="21"/>
                      <a:pt x="1" y="21"/>
                      <a:pt x="1" y="21"/>
                    </a:cubicBezTo>
                    <a:cubicBezTo>
                      <a:pt x="0" y="20"/>
                      <a:pt x="0" y="20"/>
                      <a:pt x="0" y="20"/>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1" y="24"/>
                      <a:pt x="1" y="24"/>
                    </a:cubicBezTo>
                    <a:cubicBezTo>
                      <a:pt x="1" y="25"/>
                      <a:pt x="1" y="25"/>
                      <a:pt x="1" y="25"/>
                    </a:cubicBezTo>
                    <a:cubicBezTo>
                      <a:pt x="2" y="26"/>
                      <a:pt x="2" y="26"/>
                      <a:pt x="2" y="26"/>
                    </a:cubicBezTo>
                    <a:cubicBezTo>
                      <a:pt x="2"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8"/>
                    </a:cubicBezTo>
                    <a:cubicBezTo>
                      <a:pt x="3" y="28"/>
                      <a:pt x="3" y="28"/>
                      <a:pt x="3" y="28"/>
                    </a:cubicBezTo>
                    <a:cubicBezTo>
                      <a:pt x="3" y="28"/>
                      <a:pt x="4" y="28"/>
                      <a:pt x="4" y="29"/>
                    </a:cubicBezTo>
                    <a:cubicBezTo>
                      <a:pt x="4" y="29"/>
                      <a:pt x="5" y="29"/>
                      <a:pt x="5" y="30"/>
                    </a:cubicBezTo>
                    <a:cubicBezTo>
                      <a:pt x="5" y="30"/>
                      <a:pt x="6" y="30"/>
                      <a:pt x="6" y="30"/>
                    </a:cubicBezTo>
                    <a:cubicBezTo>
                      <a:pt x="6" y="31"/>
                      <a:pt x="7" y="31"/>
                      <a:pt x="7" y="31"/>
                    </a:cubicBezTo>
                    <a:cubicBezTo>
                      <a:pt x="7" y="31"/>
                      <a:pt x="8" y="31"/>
                      <a:pt x="9" y="32"/>
                    </a:cubicBezTo>
                    <a:cubicBezTo>
                      <a:pt x="11" y="32"/>
                      <a:pt x="13" y="32"/>
                      <a:pt x="15" y="32"/>
                    </a:cubicBezTo>
                    <a:cubicBezTo>
                      <a:pt x="17" y="32"/>
                      <a:pt x="19" y="33"/>
                      <a:pt x="21" y="33"/>
                    </a:cubicBezTo>
                    <a:cubicBezTo>
                      <a:pt x="23" y="33"/>
                      <a:pt x="24"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30" y="26"/>
                      <a:pt x="30" y="26"/>
                      <a:pt x="30" y="26"/>
                    </a:cubicBezTo>
                    <a:cubicBezTo>
                      <a:pt x="35" y="19"/>
                      <a:pt x="35" y="19"/>
                      <a:pt x="35" y="19"/>
                    </a:cubicBezTo>
                    <a:cubicBezTo>
                      <a:pt x="35" y="13"/>
                      <a:pt x="35" y="13"/>
                      <a:pt x="35" y="13"/>
                    </a:cubicBezTo>
                    <a:cubicBezTo>
                      <a:pt x="38" y="13"/>
                      <a:pt x="38" y="13"/>
                      <a:pt x="38" y="13"/>
                    </a:cubicBezTo>
                    <a:cubicBezTo>
                      <a:pt x="40" y="12"/>
                      <a:pt x="40" y="12"/>
                      <a:pt x="40" y="12"/>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9"/>
                      <a:pt x="40" y="9"/>
                    </a:cubicBezTo>
                    <a:cubicBezTo>
                      <a:pt x="40" y="8"/>
                      <a:pt x="40" y="8"/>
                      <a:pt x="40" y="8"/>
                    </a:cubicBezTo>
                    <a:cubicBezTo>
                      <a:pt x="40" y="7"/>
                      <a:pt x="40" y="7"/>
                      <a:pt x="40" y="6"/>
                    </a:cubicBezTo>
                    <a:cubicBezTo>
                      <a:pt x="40" y="6"/>
                      <a:pt x="40" y="5"/>
                      <a:pt x="40" y="5"/>
                    </a:cubicBezTo>
                    <a:cubicBezTo>
                      <a:pt x="40" y="4"/>
                      <a:pt x="40" y="4"/>
                      <a:pt x="39" y="3"/>
                    </a:cubicBezTo>
                    <a:cubicBezTo>
                      <a:pt x="39" y="2"/>
                      <a:pt x="39" y="2"/>
                      <a:pt x="39" y="1"/>
                    </a:cubicBezTo>
                    <a:cubicBezTo>
                      <a:pt x="39" y="1"/>
                      <a:pt x="39" y="1"/>
                      <a:pt x="39" y="1"/>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79" name="Freeform 183">
                <a:extLst>
                  <a:ext uri="{FF2B5EF4-FFF2-40B4-BE49-F238E27FC236}">
                    <a16:creationId xmlns:a16="http://schemas.microsoft.com/office/drawing/2014/main" id="{A91083DE-80EE-3444-83FF-C6F55FDBD45E}"/>
                  </a:ext>
                </a:extLst>
              </p:cNvPr>
              <p:cNvSpPr>
                <a:spLocks noEditPoints="1"/>
              </p:cNvSpPr>
              <p:nvPr/>
            </p:nvSpPr>
            <p:spPr bwMode="auto">
              <a:xfrm>
                <a:off x="4611" y="1182"/>
                <a:ext cx="174" cy="52"/>
              </a:xfrm>
              <a:custGeom>
                <a:avLst/>
                <a:gdLst>
                  <a:gd name="T0" fmla="*/ 5 w 163"/>
                  <a:gd name="T1" fmla="*/ 19 h 49"/>
                  <a:gd name="T2" fmla="*/ 12 w 163"/>
                  <a:gd name="T3" fmla="*/ 31 h 49"/>
                  <a:gd name="T4" fmla="*/ 20 w 163"/>
                  <a:gd name="T5" fmla="*/ 37 h 49"/>
                  <a:gd name="T6" fmla="*/ 35 w 163"/>
                  <a:gd name="T7" fmla="*/ 43 h 49"/>
                  <a:gd name="T8" fmla="*/ 29 w 163"/>
                  <a:gd name="T9" fmla="*/ 23 h 49"/>
                  <a:gd name="T10" fmla="*/ 27 w 163"/>
                  <a:gd name="T11" fmla="*/ 13 h 49"/>
                  <a:gd name="T12" fmla="*/ 21 w 163"/>
                  <a:gd name="T13" fmla="*/ 7 h 49"/>
                  <a:gd name="T14" fmla="*/ 18 w 163"/>
                  <a:gd name="T15" fmla="*/ 4 h 49"/>
                  <a:gd name="T16" fmla="*/ 16 w 163"/>
                  <a:gd name="T17" fmla="*/ 7 h 49"/>
                  <a:gd name="T18" fmla="*/ 11 w 163"/>
                  <a:gd name="T19" fmla="*/ 8 h 49"/>
                  <a:gd name="T20" fmla="*/ 8 w 163"/>
                  <a:gd name="T21" fmla="*/ 5 h 49"/>
                  <a:gd name="T22" fmla="*/ 0 w 163"/>
                  <a:gd name="T23" fmla="*/ 1 h 49"/>
                  <a:gd name="T24" fmla="*/ 135 w 163"/>
                  <a:gd name="T25" fmla="*/ 10 h 49"/>
                  <a:gd name="T26" fmla="*/ 131 w 163"/>
                  <a:gd name="T27" fmla="*/ 15 h 49"/>
                  <a:gd name="T28" fmla="*/ 130 w 163"/>
                  <a:gd name="T29" fmla="*/ 20 h 49"/>
                  <a:gd name="T30" fmla="*/ 130 w 163"/>
                  <a:gd name="T31" fmla="*/ 20 h 49"/>
                  <a:gd name="T32" fmla="*/ 131 w 163"/>
                  <a:gd name="T33" fmla="*/ 20 h 49"/>
                  <a:gd name="T34" fmla="*/ 131 w 163"/>
                  <a:gd name="T35" fmla="*/ 20 h 49"/>
                  <a:gd name="T36" fmla="*/ 131 w 163"/>
                  <a:gd name="T37" fmla="*/ 20 h 49"/>
                  <a:gd name="T38" fmla="*/ 130 w 163"/>
                  <a:gd name="T39" fmla="*/ 21 h 49"/>
                  <a:gd name="T40" fmla="*/ 129 w 163"/>
                  <a:gd name="T41" fmla="*/ 21 h 49"/>
                  <a:gd name="T42" fmla="*/ 127 w 163"/>
                  <a:gd name="T43" fmla="*/ 23 h 49"/>
                  <a:gd name="T44" fmla="*/ 119 w 163"/>
                  <a:gd name="T45" fmla="*/ 17 h 49"/>
                  <a:gd name="T46" fmla="*/ 107 w 163"/>
                  <a:gd name="T47" fmla="*/ 33 h 49"/>
                  <a:gd name="T48" fmla="*/ 96 w 163"/>
                  <a:gd name="T49" fmla="*/ 35 h 49"/>
                  <a:gd name="T50" fmla="*/ 95 w 163"/>
                  <a:gd name="T51" fmla="*/ 44 h 49"/>
                  <a:gd name="T52" fmla="*/ 86 w 163"/>
                  <a:gd name="T53" fmla="*/ 42 h 49"/>
                  <a:gd name="T54" fmla="*/ 84 w 163"/>
                  <a:gd name="T55" fmla="*/ 45 h 49"/>
                  <a:gd name="T56" fmla="*/ 89 w 163"/>
                  <a:gd name="T57" fmla="*/ 48 h 49"/>
                  <a:gd name="T58" fmla="*/ 92 w 163"/>
                  <a:gd name="T59" fmla="*/ 48 h 49"/>
                  <a:gd name="T60" fmla="*/ 97 w 163"/>
                  <a:gd name="T61" fmla="*/ 48 h 49"/>
                  <a:gd name="T62" fmla="*/ 102 w 163"/>
                  <a:gd name="T63" fmla="*/ 48 h 49"/>
                  <a:gd name="T64" fmla="*/ 107 w 163"/>
                  <a:gd name="T65" fmla="*/ 45 h 49"/>
                  <a:gd name="T66" fmla="*/ 116 w 163"/>
                  <a:gd name="T67" fmla="*/ 46 h 49"/>
                  <a:gd name="T68" fmla="*/ 119 w 163"/>
                  <a:gd name="T69" fmla="*/ 46 h 49"/>
                  <a:gd name="T70" fmla="*/ 126 w 163"/>
                  <a:gd name="T71" fmla="*/ 43 h 49"/>
                  <a:gd name="T72" fmla="*/ 126 w 163"/>
                  <a:gd name="T73" fmla="*/ 41 h 49"/>
                  <a:gd name="T74" fmla="*/ 128 w 163"/>
                  <a:gd name="T75" fmla="*/ 36 h 49"/>
                  <a:gd name="T76" fmla="*/ 128 w 163"/>
                  <a:gd name="T77" fmla="*/ 33 h 49"/>
                  <a:gd name="T78" fmla="*/ 130 w 163"/>
                  <a:gd name="T79" fmla="*/ 30 h 49"/>
                  <a:gd name="T80" fmla="*/ 133 w 163"/>
                  <a:gd name="T81" fmla="*/ 26 h 49"/>
                  <a:gd name="T82" fmla="*/ 133 w 163"/>
                  <a:gd name="T83" fmla="*/ 24 h 49"/>
                  <a:gd name="T84" fmla="*/ 142 w 163"/>
                  <a:gd name="T85" fmla="*/ 19 h 49"/>
                  <a:gd name="T86" fmla="*/ 146 w 163"/>
                  <a:gd name="T87" fmla="*/ 19 h 49"/>
                  <a:gd name="T88" fmla="*/ 147 w 163"/>
                  <a:gd name="T89" fmla="*/ 19 h 49"/>
                  <a:gd name="T90" fmla="*/ 147 w 163"/>
                  <a:gd name="T91" fmla="*/ 19 h 49"/>
                  <a:gd name="T92" fmla="*/ 147 w 163"/>
                  <a:gd name="T93" fmla="*/ 20 h 49"/>
                  <a:gd name="T94" fmla="*/ 147 w 163"/>
                  <a:gd name="T95" fmla="*/ 20 h 49"/>
                  <a:gd name="T96" fmla="*/ 147 w 163"/>
                  <a:gd name="T97" fmla="*/ 20 h 49"/>
                  <a:gd name="T98" fmla="*/ 147 w 163"/>
                  <a:gd name="T99" fmla="*/ 20 h 49"/>
                  <a:gd name="T100" fmla="*/ 148 w 163"/>
                  <a:gd name="T101" fmla="*/ 20 h 49"/>
                  <a:gd name="T102" fmla="*/ 148 w 163"/>
                  <a:gd name="T103" fmla="*/ 20 h 49"/>
                  <a:gd name="T104" fmla="*/ 148 w 163"/>
                  <a:gd name="T105" fmla="*/ 20 h 49"/>
                  <a:gd name="T106" fmla="*/ 148 w 163"/>
                  <a:gd name="T107" fmla="*/ 20 h 49"/>
                  <a:gd name="T108" fmla="*/ 149 w 163"/>
                  <a:gd name="T109" fmla="*/ 20 h 49"/>
                  <a:gd name="T110" fmla="*/ 150 w 163"/>
                  <a:gd name="T111" fmla="*/ 21 h 49"/>
                  <a:gd name="T112" fmla="*/ 155 w 163"/>
                  <a:gd name="T113" fmla="*/ 17 h 49"/>
                  <a:gd name="T114" fmla="*/ 156 w 163"/>
                  <a:gd name="T115" fmla="*/ 15 h 49"/>
                  <a:gd name="T116" fmla="*/ 163 w 163"/>
                  <a:gd name="T117" fmla="*/ 12 h 49"/>
                  <a:gd name="T118" fmla="*/ 158 w 163"/>
                  <a:gd name="T119" fmla="*/ 8 h 49"/>
                  <a:gd name="T120" fmla="*/ 155 w 163"/>
                  <a:gd name="T121" fmla="*/ 9 h 49"/>
                  <a:gd name="T122" fmla="*/ 149 w 163"/>
                  <a:gd name="T123"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49">
                    <a:moveTo>
                      <a:pt x="0" y="1"/>
                    </a:moveTo>
                    <a:cubicBezTo>
                      <a:pt x="1" y="2"/>
                      <a:pt x="1" y="3"/>
                      <a:pt x="1" y="4"/>
                    </a:cubicBezTo>
                    <a:cubicBezTo>
                      <a:pt x="2" y="5"/>
                      <a:pt x="2" y="6"/>
                      <a:pt x="2" y="8"/>
                    </a:cubicBezTo>
                    <a:cubicBezTo>
                      <a:pt x="2" y="9"/>
                      <a:pt x="2" y="10"/>
                      <a:pt x="2" y="11"/>
                    </a:cubicBezTo>
                    <a:cubicBezTo>
                      <a:pt x="2" y="12"/>
                      <a:pt x="2" y="13"/>
                      <a:pt x="3" y="14"/>
                    </a:cubicBezTo>
                    <a:cubicBezTo>
                      <a:pt x="3" y="14"/>
                      <a:pt x="3" y="15"/>
                      <a:pt x="3" y="16"/>
                    </a:cubicBezTo>
                    <a:cubicBezTo>
                      <a:pt x="4" y="17"/>
                      <a:pt x="4" y="18"/>
                      <a:pt x="5" y="19"/>
                    </a:cubicBezTo>
                    <a:cubicBezTo>
                      <a:pt x="5" y="20"/>
                      <a:pt x="6" y="21"/>
                      <a:pt x="6" y="22"/>
                    </a:cubicBezTo>
                    <a:cubicBezTo>
                      <a:pt x="7" y="23"/>
                      <a:pt x="8" y="24"/>
                      <a:pt x="8" y="24"/>
                    </a:cubicBezTo>
                    <a:cubicBezTo>
                      <a:pt x="9" y="25"/>
                      <a:pt x="9" y="25"/>
                      <a:pt x="9" y="26"/>
                    </a:cubicBezTo>
                    <a:cubicBezTo>
                      <a:pt x="10" y="26"/>
                      <a:pt x="10" y="27"/>
                      <a:pt x="10" y="27"/>
                    </a:cubicBezTo>
                    <a:cubicBezTo>
                      <a:pt x="11" y="28"/>
                      <a:pt x="11" y="28"/>
                      <a:pt x="11" y="29"/>
                    </a:cubicBezTo>
                    <a:cubicBezTo>
                      <a:pt x="11" y="29"/>
                      <a:pt x="11" y="29"/>
                      <a:pt x="12" y="30"/>
                    </a:cubicBezTo>
                    <a:cubicBezTo>
                      <a:pt x="12" y="30"/>
                      <a:pt x="12" y="31"/>
                      <a:pt x="12" y="31"/>
                    </a:cubicBezTo>
                    <a:cubicBezTo>
                      <a:pt x="13" y="32"/>
                      <a:pt x="13" y="32"/>
                      <a:pt x="14" y="33"/>
                    </a:cubicBezTo>
                    <a:cubicBezTo>
                      <a:pt x="14" y="33"/>
                      <a:pt x="15" y="34"/>
                      <a:pt x="15" y="34"/>
                    </a:cubicBezTo>
                    <a:cubicBezTo>
                      <a:pt x="16" y="35"/>
                      <a:pt x="17" y="35"/>
                      <a:pt x="18" y="36"/>
                    </a:cubicBezTo>
                    <a:cubicBezTo>
                      <a:pt x="18" y="36"/>
                      <a:pt x="18" y="36"/>
                      <a:pt x="18" y="36"/>
                    </a:cubicBezTo>
                    <a:cubicBezTo>
                      <a:pt x="18" y="36"/>
                      <a:pt x="18" y="36"/>
                      <a:pt x="19" y="36"/>
                    </a:cubicBezTo>
                    <a:cubicBezTo>
                      <a:pt x="19" y="37"/>
                      <a:pt x="19" y="37"/>
                      <a:pt x="19" y="37"/>
                    </a:cubicBezTo>
                    <a:cubicBezTo>
                      <a:pt x="19" y="37"/>
                      <a:pt x="20" y="37"/>
                      <a:pt x="20" y="37"/>
                    </a:cubicBezTo>
                    <a:cubicBezTo>
                      <a:pt x="21" y="38"/>
                      <a:pt x="22" y="39"/>
                      <a:pt x="24" y="40"/>
                    </a:cubicBezTo>
                    <a:cubicBezTo>
                      <a:pt x="25" y="41"/>
                      <a:pt x="27" y="42"/>
                      <a:pt x="29" y="43"/>
                    </a:cubicBezTo>
                    <a:cubicBezTo>
                      <a:pt x="30" y="43"/>
                      <a:pt x="31" y="44"/>
                      <a:pt x="33" y="45"/>
                    </a:cubicBezTo>
                    <a:cubicBezTo>
                      <a:pt x="34" y="45"/>
                      <a:pt x="35" y="45"/>
                      <a:pt x="35" y="45"/>
                    </a:cubicBezTo>
                    <a:cubicBezTo>
                      <a:pt x="36" y="45"/>
                      <a:pt x="36" y="45"/>
                      <a:pt x="36" y="45"/>
                    </a:cubicBezTo>
                    <a:cubicBezTo>
                      <a:pt x="36" y="45"/>
                      <a:pt x="36" y="45"/>
                      <a:pt x="36" y="45"/>
                    </a:cubicBezTo>
                    <a:cubicBezTo>
                      <a:pt x="36" y="45"/>
                      <a:pt x="36" y="44"/>
                      <a:pt x="35" y="43"/>
                    </a:cubicBezTo>
                    <a:cubicBezTo>
                      <a:pt x="35" y="42"/>
                      <a:pt x="34" y="41"/>
                      <a:pt x="34" y="40"/>
                    </a:cubicBezTo>
                    <a:cubicBezTo>
                      <a:pt x="33" y="39"/>
                      <a:pt x="32" y="38"/>
                      <a:pt x="32" y="37"/>
                    </a:cubicBezTo>
                    <a:cubicBezTo>
                      <a:pt x="31" y="36"/>
                      <a:pt x="30" y="35"/>
                      <a:pt x="30" y="34"/>
                    </a:cubicBezTo>
                    <a:cubicBezTo>
                      <a:pt x="29" y="34"/>
                      <a:pt x="29" y="33"/>
                      <a:pt x="29" y="32"/>
                    </a:cubicBezTo>
                    <a:cubicBezTo>
                      <a:pt x="28" y="31"/>
                      <a:pt x="28" y="31"/>
                      <a:pt x="28" y="30"/>
                    </a:cubicBezTo>
                    <a:cubicBezTo>
                      <a:pt x="28" y="29"/>
                      <a:pt x="28" y="28"/>
                      <a:pt x="28" y="27"/>
                    </a:cubicBezTo>
                    <a:cubicBezTo>
                      <a:pt x="28" y="25"/>
                      <a:pt x="28" y="24"/>
                      <a:pt x="29" y="23"/>
                    </a:cubicBezTo>
                    <a:cubicBezTo>
                      <a:pt x="29" y="23"/>
                      <a:pt x="29" y="22"/>
                      <a:pt x="29" y="22"/>
                    </a:cubicBezTo>
                    <a:cubicBezTo>
                      <a:pt x="29" y="21"/>
                      <a:pt x="29" y="21"/>
                      <a:pt x="29" y="20"/>
                    </a:cubicBezTo>
                    <a:cubicBezTo>
                      <a:pt x="29" y="20"/>
                      <a:pt x="29" y="19"/>
                      <a:pt x="29" y="19"/>
                    </a:cubicBezTo>
                    <a:cubicBezTo>
                      <a:pt x="29" y="18"/>
                      <a:pt x="29" y="18"/>
                      <a:pt x="29" y="18"/>
                    </a:cubicBezTo>
                    <a:cubicBezTo>
                      <a:pt x="29" y="17"/>
                      <a:pt x="29" y="16"/>
                      <a:pt x="29" y="16"/>
                    </a:cubicBezTo>
                    <a:cubicBezTo>
                      <a:pt x="28" y="15"/>
                      <a:pt x="28" y="15"/>
                      <a:pt x="28" y="14"/>
                    </a:cubicBezTo>
                    <a:cubicBezTo>
                      <a:pt x="28" y="14"/>
                      <a:pt x="27" y="14"/>
                      <a:pt x="27" y="13"/>
                    </a:cubicBezTo>
                    <a:cubicBezTo>
                      <a:pt x="26" y="13"/>
                      <a:pt x="26" y="13"/>
                      <a:pt x="26" y="12"/>
                    </a:cubicBezTo>
                    <a:cubicBezTo>
                      <a:pt x="25" y="12"/>
                      <a:pt x="25" y="12"/>
                      <a:pt x="25" y="12"/>
                    </a:cubicBezTo>
                    <a:cubicBezTo>
                      <a:pt x="24" y="12"/>
                      <a:pt x="24" y="11"/>
                      <a:pt x="24" y="11"/>
                    </a:cubicBezTo>
                    <a:cubicBezTo>
                      <a:pt x="23" y="11"/>
                      <a:pt x="23" y="10"/>
                      <a:pt x="23" y="10"/>
                    </a:cubicBezTo>
                    <a:cubicBezTo>
                      <a:pt x="23" y="10"/>
                      <a:pt x="22" y="9"/>
                      <a:pt x="22" y="9"/>
                    </a:cubicBezTo>
                    <a:cubicBezTo>
                      <a:pt x="22" y="8"/>
                      <a:pt x="22" y="8"/>
                      <a:pt x="22" y="8"/>
                    </a:cubicBezTo>
                    <a:cubicBezTo>
                      <a:pt x="22" y="7"/>
                      <a:pt x="21" y="7"/>
                      <a:pt x="21" y="7"/>
                    </a:cubicBezTo>
                    <a:cubicBezTo>
                      <a:pt x="21" y="7"/>
                      <a:pt x="21" y="7"/>
                      <a:pt x="21" y="7"/>
                    </a:cubicBezTo>
                    <a:cubicBezTo>
                      <a:pt x="20" y="7"/>
                      <a:pt x="20" y="7"/>
                      <a:pt x="20" y="7"/>
                    </a:cubicBezTo>
                    <a:cubicBezTo>
                      <a:pt x="20" y="6"/>
                      <a:pt x="20" y="6"/>
                      <a:pt x="19" y="6"/>
                    </a:cubicBezTo>
                    <a:cubicBezTo>
                      <a:pt x="19" y="6"/>
                      <a:pt x="19" y="6"/>
                      <a:pt x="19" y="6"/>
                    </a:cubicBezTo>
                    <a:cubicBezTo>
                      <a:pt x="19" y="6"/>
                      <a:pt x="19" y="6"/>
                      <a:pt x="18" y="6"/>
                    </a:cubicBezTo>
                    <a:cubicBezTo>
                      <a:pt x="18" y="5"/>
                      <a:pt x="18" y="5"/>
                      <a:pt x="18" y="5"/>
                    </a:cubicBezTo>
                    <a:cubicBezTo>
                      <a:pt x="18" y="4"/>
                      <a:pt x="18" y="4"/>
                      <a:pt x="18" y="4"/>
                    </a:cubicBezTo>
                    <a:cubicBezTo>
                      <a:pt x="17" y="4"/>
                      <a:pt x="17" y="4"/>
                      <a:pt x="17" y="4"/>
                    </a:cubicBezTo>
                    <a:cubicBezTo>
                      <a:pt x="17" y="5"/>
                      <a:pt x="17" y="5"/>
                      <a:pt x="16" y="5"/>
                    </a:cubicBezTo>
                    <a:cubicBezTo>
                      <a:pt x="16" y="5"/>
                      <a:pt x="16"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5" y="7"/>
                    </a:cubicBezTo>
                    <a:cubicBezTo>
                      <a:pt x="15" y="7"/>
                      <a:pt x="15" y="7"/>
                      <a:pt x="15" y="7"/>
                    </a:cubicBezTo>
                    <a:cubicBezTo>
                      <a:pt x="15" y="7"/>
                      <a:pt x="14" y="7"/>
                      <a:pt x="14" y="7"/>
                    </a:cubicBezTo>
                    <a:cubicBezTo>
                      <a:pt x="14" y="8"/>
                      <a:pt x="13" y="8"/>
                      <a:pt x="13" y="8"/>
                    </a:cubicBezTo>
                    <a:cubicBezTo>
                      <a:pt x="13" y="8"/>
                      <a:pt x="12" y="8"/>
                      <a:pt x="12" y="8"/>
                    </a:cubicBezTo>
                    <a:cubicBezTo>
                      <a:pt x="12" y="8"/>
                      <a:pt x="11" y="8"/>
                      <a:pt x="11" y="8"/>
                    </a:cubicBezTo>
                    <a:cubicBezTo>
                      <a:pt x="11" y="8"/>
                      <a:pt x="11" y="8"/>
                      <a:pt x="11" y="8"/>
                    </a:cubicBezTo>
                    <a:cubicBezTo>
                      <a:pt x="10" y="8"/>
                      <a:pt x="10" y="7"/>
                      <a:pt x="10" y="7"/>
                    </a:cubicBezTo>
                    <a:cubicBezTo>
                      <a:pt x="10" y="7"/>
                      <a:pt x="10" y="7"/>
                      <a:pt x="9" y="7"/>
                    </a:cubicBezTo>
                    <a:cubicBezTo>
                      <a:pt x="9" y="7"/>
                      <a:pt x="9" y="7"/>
                      <a:pt x="9" y="7"/>
                    </a:cubicBezTo>
                    <a:cubicBezTo>
                      <a:pt x="9" y="7"/>
                      <a:pt x="8" y="7"/>
                      <a:pt x="8" y="7"/>
                    </a:cubicBezTo>
                    <a:cubicBezTo>
                      <a:pt x="8" y="7"/>
                      <a:pt x="8" y="6"/>
                      <a:pt x="8" y="6"/>
                    </a:cubicBezTo>
                    <a:cubicBezTo>
                      <a:pt x="8" y="6"/>
                      <a:pt x="8" y="6"/>
                      <a:pt x="8" y="6"/>
                    </a:cubicBezTo>
                    <a:cubicBezTo>
                      <a:pt x="8" y="6"/>
                      <a:pt x="8" y="5"/>
                      <a:pt x="8" y="5"/>
                    </a:cubicBezTo>
                    <a:cubicBezTo>
                      <a:pt x="8" y="5"/>
                      <a:pt x="8" y="4"/>
                      <a:pt x="7" y="4"/>
                    </a:cubicBezTo>
                    <a:cubicBezTo>
                      <a:pt x="7" y="3"/>
                      <a:pt x="7" y="3"/>
                      <a:pt x="6" y="2"/>
                    </a:cubicBezTo>
                    <a:cubicBezTo>
                      <a:pt x="6" y="2"/>
                      <a:pt x="5" y="2"/>
                      <a:pt x="4" y="1"/>
                    </a:cubicBezTo>
                    <a:cubicBezTo>
                      <a:pt x="4" y="1"/>
                      <a:pt x="4" y="1"/>
                      <a:pt x="3" y="1"/>
                    </a:cubicBezTo>
                    <a:cubicBezTo>
                      <a:pt x="3" y="1"/>
                      <a:pt x="3" y="1"/>
                      <a:pt x="2" y="1"/>
                    </a:cubicBezTo>
                    <a:cubicBezTo>
                      <a:pt x="2" y="1"/>
                      <a:pt x="1" y="1"/>
                      <a:pt x="1" y="1"/>
                    </a:cubicBezTo>
                    <a:cubicBezTo>
                      <a:pt x="1" y="1"/>
                      <a:pt x="0" y="1"/>
                      <a:pt x="0" y="1"/>
                    </a:cubicBezTo>
                    <a:moveTo>
                      <a:pt x="142" y="0"/>
                    </a:moveTo>
                    <a:cubicBezTo>
                      <a:pt x="141" y="0"/>
                      <a:pt x="140" y="0"/>
                      <a:pt x="140" y="1"/>
                    </a:cubicBezTo>
                    <a:cubicBezTo>
                      <a:pt x="139" y="1"/>
                      <a:pt x="138" y="2"/>
                      <a:pt x="138" y="3"/>
                    </a:cubicBezTo>
                    <a:cubicBezTo>
                      <a:pt x="137" y="4"/>
                      <a:pt x="137" y="5"/>
                      <a:pt x="136" y="6"/>
                    </a:cubicBezTo>
                    <a:cubicBezTo>
                      <a:pt x="136" y="7"/>
                      <a:pt x="136" y="7"/>
                      <a:pt x="136" y="8"/>
                    </a:cubicBezTo>
                    <a:cubicBezTo>
                      <a:pt x="136" y="8"/>
                      <a:pt x="136" y="9"/>
                      <a:pt x="136" y="9"/>
                    </a:cubicBezTo>
                    <a:cubicBezTo>
                      <a:pt x="135" y="9"/>
                      <a:pt x="135" y="9"/>
                      <a:pt x="135" y="10"/>
                    </a:cubicBezTo>
                    <a:cubicBezTo>
                      <a:pt x="135" y="10"/>
                      <a:pt x="135" y="10"/>
                      <a:pt x="134" y="10"/>
                    </a:cubicBezTo>
                    <a:cubicBezTo>
                      <a:pt x="134" y="10"/>
                      <a:pt x="134" y="11"/>
                      <a:pt x="133" y="11"/>
                    </a:cubicBezTo>
                    <a:cubicBezTo>
                      <a:pt x="133" y="11"/>
                      <a:pt x="133" y="11"/>
                      <a:pt x="133" y="11"/>
                    </a:cubicBezTo>
                    <a:cubicBezTo>
                      <a:pt x="132" y="11"/>
                      <a:pt x="132" y="12"/>
                      <a:pt x="132" y="12"/>
                    </a:cubicBezTo>
                    <a:cubicBezTo>
                      <a:pt x="132" y="12"/>
                      <a:pt x="132" y="12"/>
                      <a:pt x="131" y="13"/>
                    </a:cubicBezTo>
                    <a:cubicBezTo>
                      <a:pt x="131" y="13"/>
                      <a:pt x="131" y="13"/>
                      <a:pt x="131" y="14"/>
                    </a:cubicBezTo>
                    <a:cubicBezTo>
                      <a:pt x="131" y="14"/>
                      <a:pt x="131" y="14"/>
                      <a:pt x="131" y="15"/>
                    </a:cubicBezTo>
                    <a:cubicBezTo>
                      <a:pt x="131" y="15"/>
                      <a:pt x="131" y="15"/>
                      <a:pt x="131" y="16"/>
                    </a:cubicBezTo>
                    <a:cubicBezTo>
                      <a:pt x="131" y="16"/>
                      <a:pt x="131" y="16"/>
                      <a:pt x="130" y="16"/>
                    </a:cubicBezTo>
                    <a:cubicBezTo>
                      <a:pt x="130" y="16"/>
                      <a:pt x="130" y="16"/>
                      <a:pt x="130" y="16"/>
                    </a:cubicBezTo>
                    <a:cubicBezTo>
                      <a:pt x="130" y="17"/>
                      <a:pt x="130" y="17"/>
                      <a:pt x="130" y="17"/>
                    </a:cubicBezTo>
                    <a:cubicBezTo>
                      <a:pt x="130" y="18"/>
                      <a:pt x="130" y="18"/>
                      <a:pt x="130" y="18"/>
                    </a:cubicBezTo>
                    <a:cubicBezTo>
                      <a:pt x="130" y="18"/>
                      <a:pt x="130" y="19"/>
                      <a:pt x="130" y="19"/>
                    </a:cubicBezTo>
                    <a:cubicBezTo>
                      <a:pt x="130" y="19"/>
                      <a:pt x="130" y="19"/>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1" y="20"/>
                    </a:cubicBezTo>
                    <a:cubicBezTo>
                      <a:pt x="131" y="20"/>
                      <a:pt x="131" y="20"/>
                      <a:pt x="130" y="21"/>
                    </a:cubicBezTo>
                    <a:cubicBezTo>
                      <a:pt x="130" y="21"/>
                      <a:pt x="130" y="21"/>
                      <a:pt x="130" y="21"/>
                    </a:cubicBezTo>
                    <a:cubicBezTo>
                      <a:pt x="130" y="21"/>
                      <a:pt x="130" y="21"/>
                      <a:pt x="130" y="21"/>
                    </a:cubicBezTo>
                    <a:cubicBezTo>
                      <a:pt x="130" y="21"/>
                      <a:pt x="130" y="21"/>
                      <a:pt x="130" y="21"/>
                    </a:cubicBezTo>
                    <a:cubicBezTo>
                      <a:pt x="130" y="21"/>
                      <a:pt x="130" y="21"/>
                      <a:pt x="130" y="21"/>
                    </a:cubicBezTo>
                    <a:cubicBezTo>
                      <a:pt x="130" y="21"/>
                      <a:pt x="130" y="21"/>
                      <a:pt x="130" y="21"/>
                    </a:cubicBezTo>
                    <a:cubicBezTo>
                      <a:pt x="130" y="21"/>
                      <a:pt x="130" y="21"/>
                      <a:pt x="130" y="21"/>
                    </a:cubicBezTo>
                    <a:cubicBezTo>
                      <a:pt x="130" y="21"/>
                      <a:pt x="130" y="22"/>
                      <a:pt x="130" y="22"/>
                    </a:cubicBezTo>
                    <a:cubicBezTo>
                      <a:pt x="130" y="22"/>
                      <a:pt x="130" y="22"/>
                      <a:pt x="130" y="22"/>
                    </a:cubicBezTo>
                    <a:cubicBezTo>
                      <a:pt x="129" y="21"/>
                      <a:pt x="129" y="21"/>
                      <a:pt x="129" y="21"/>
                    </a:cubicBezTo>
                    <a:cubicBezTo>
                      <a:pt x="129" y="21"/>
                      <a:pt x="129" y="21"/>
                      <a:pt x="129" y="21"/>
                    </a:cubicBezTo>
                    <a:cubicBezTo>
                      <a:pt x="129" y="21"/>
                      <a:pt x="129" y="21"/>
                      <a:pt x="129" y="21"/>
                    </a:cubicBezTo>
                    <a:cubicBezTo>
                      <a:pt x="129" y="21"/>
                      <a:pt x="129" y="21"/>
                      <a:pt x="129" y="21"/>
                    </a:cubicBezTo>
                    <a:cubicBezTo>
                      <a:pt x="129" y="21"/>
                      <a:pt x="129" y="21"/>
                      <a:pt x="129" y="21"/>
                    </a:cubicBezTo>
                    <a:cubicBezTo>
                      <a:pt x="129" y="21"/>
                      <a:pt x="129" y="21"/>
                      <a:pt x="129" y="21"/>
                    </a:cubicBezTo>
                    <a:cubicBezTo>
                      <a:pt x="129" y="21"/>
                      <a:pt x="129" y="21"/>
                      <a:pt x="129" y="21"/>
                    </a:cubicBezTo>
                    <a:cubicBezTo>
                      <a:pt x="129" y="21"/>
                      <a:pt x="129" y="21"/>
                      <a:pt x="129" y="21"/>
                    </a:cubicBezTo>
                    <a:cubicBezTo>
                      <a:pt x="128" y="21"/>
                      <a:pt x="128" y="22"/>
                      <a:pt x="128" y="22"/>
                    </a:cubicBezTo>
                    <a:cubicBezTo>
                      <a:pt x="128" y="22"/>
                      <a:pt x="128" y="22"/>
                      <a:pt x="128" y="22"/>
                    </a:cubicBezTo>
                    <a:cubicBezTo>
                      <a:pt x="128" y="22"/>
                      <a:pt x="128" y="22"/>
                      <a:pt x="127" y="22"/>
                    </a:cubicBezTo>
                    <a:cubicBezTo>
                      <a:pt x="127" y="22"/>
                      <a:pt x="127" y="22"/>
                      <a:pt x="127" y="23"/>
                    </a:cubicBezTo>
                    <a:cubicBezTo>
                      <a:pt x="127" y="23"/>
                      <a:pt x="126" y="23"/>
                      <a:pt x="126" y="23"/>
                    </a:cubicBezTo>
                    <a:cubicBezTo>
                      <a:pt x="126" y="23"/>
                      <a:pt x="125" y="23"/>
                      <a:pt x="125" y="23"/>
                    </a:cubicBezTo>
                    <a:cubicBezTo>
                      <a:pt x="125" y="23"/>
                      <a:pt x="124" y="23"/>
                      <a:pt x="124" y="23"/>
                    </a:cubicBezTo>
                    <a:cubicBezTo>
                      <a:pt x="124" y="23"/>
                      <a:pt x="123" y="23"/>
                      <a:pt x="123" y="23"/>
                    </a:cubicBezTo>
                    <a:cubicBezTo>
                      <a:pt x="123" y="23"/>
                      <a:pt x="123" y="23"/>
                      <a:pt x="122" y="22"/>
                    </a:cubicBezTo>
                    <a:cubicBezTo>
                      <a:pt x="122" y="22"/>
                      <a:pt x="121" y="21"/>
                      <a:pt x="121" y="21"/>
                    </a:cubicBezTo>
                    <a:cubicBezTo>
                      <a:pt x="120" y="20"/>
                      <a:pt x="120" y="19"/>
                      <a:pt x="119" y="17"/>
                    </a:cubicBezTo>
                    <a:cubicBezTo>
                      <a:pt x="118" y="18"/>
                      <a:pt x="118" y="18"/>
                      <a:pt x="117" y="19"/>
                    </a:cubicBezTo>
                    <a:cubicBezTo>
                      <a:pt x="117" y="19"/>
                      <a:pt x="116" y="20"/>
                      <a:pt x="115" y="21"/>
                    </a:cubicBezTo>
                    <a:cubicBezTo>
                      <a:pt x="115" y="23"/>
                      <a:pt x="114" y="24"/>
                      <a:pt x="113" y="25"/>
                    </a:cubicBezTo>
                    <a:cubicBezTo>
                      <a:pt x="113" y="26"/>
                      <a:pt x="113" y="28"/>
                      <a:pt x="112" y="29"/>
                    </a:cubicBezTo>
                    <a:cubicBezTo>
                      <a:pt x="112" y="30"/>
                      <a:pt x="112" y="31"/>
                      <a:pt x="111" y="31"/>
                    </a:cubicBezTo>
                    <a:cubicBezTo>
                      <a:pt x="111" y="32"/>
                      <a:pt x="110" y="32"/>
                      <a:pt x="110" y="32"/>
                    </a:cubicBezTo>
                    <a:cubicBezTo>
                      <a:pt x="109" y="33"/>
                      <a:pt x="108" y="33"/>
                      <a:pt x="107" y="33"/>
                    </a:cubicBezTo>
                    <a:cubicBezTo>
                      <a:pt x="106" y="33"/>
                      <a:pt x="105" y="33"/>
                      <a:pt x="104" y="33"/>
                    </a:cubicBezTo>
                    <a:cubicBezTo>
                      <a:pt x="104" y="33"/>
                      <a:pt x="103" y="33"/>
                      <a:pt x="103" y="33"/>
                    </a:cubicBezTo>
                    <a:cubicBezTo>
                      <a:pt x="103" y="33"/>
                      <a:pt x="102" y="33"/>
                      <a:pt x="102" y="33"/>
                    </a:cubicBezTo>
                    <a:cubicBezTo>
                      <a:pt x="102" y="33"/>
                      <a:pt x="101" y="33"/>
                      <a:pt x="101" y="33"/>
                    </a:cubicBezTo>
                    <a:cubicBezTo>
                      <a:pt x="100" y="33"/>
                      <a:pt x="100" y="33"/>
                      <a:pt x="100" y="33"/>
                    </a:cubicBezTo>
                    <a:cubicBezTo>
                      <a:pt x="99" y="33"/>
                      <a:pt x="98" y="33"/>
                      <a:pt x="97" y="34"/>
                    </a:cubicBezTo>
                    <a:cubicBezTo>
                      <a:pt x="97" y="34"/>
                      <a:pt x="96" y="35"/>
                      <a:pt x="96" y="35"/>
                    </a:cubicBezTo>
                    <a:cubicBezTo>
                      <a:pt x="96" y="36"/>
                      <a:pt x="96" y="36"/>
                      <a:pt x="95" y="37"/>
                    </a:cubicBezTo>
                    <a:cubicBezTo>
                      <a:pt x="95" y="38"/>
                      <a:pt x="95" y="39"/>
                      <a:pt x="95" y="39"/>
                    </a:cubicBezTo>
                    <a:cubicBezTo>
                      <a:pt x="95" y="40"/>
                      <a:pt x="95" y="40"/>
                      <a:pt x="95" y="41"/>
                    </a:cubicBezTo>
                    <a:cubicBezTo>
                      <a:pt x="95" y="41"/>
                      <a:pt x="95" y="41"/>
                      <a:pt x="95" y="42"/>
                    </a:cubicBezTo>
                    <a:cubicBezTo>
                      <a:pt x="95" y="42"/>
                      <a:pt x="95" y="42"/>
                      <a:pt x="95" y="43"/>
                    </a:cubicBezTo>
                    <a:cubicBezTo>
                      <a:pt x="95" y="43"/>
                      <a:pt x="95" y="43"/>
                      <a:pt x="95" y="43"/>
                    </a:cubicBezTo>
                    <a:cubicBezTo>
                      <a:pt x="95" y="44"/>
                      <a:pt x="95" y="44"/>
                      <a:pt x="95" y="44"/>
                    </a:cubicBezTo>
                    <a:cubicBezTo>
                      <a:pt x="95" y="44"/>
                      <a:pt x="94" y="44"/>
                      <a:pt x="94" y="44"/>
                    </a:cubicBezTo>
                    <a:cubicBezTo>
                      <a:pt x="94" y="44"/>
                      <a:pt x="94" y="44"/>
                      <a:pt x="94" y="45"/>
                    </a:cubicBezTo>
                    <a:cubicBezTo>
                      <a:pt x="93" y="45"/>
                      <a:pt x="93" y="45"/>
                      <a:pt x="93" y="45"/>
                    </a:cubicBezTo>
                    <a:cubicBezTo>
                      <a:pt x="92" y="45"/>
                      <a:pt x="92" y="45"/>
                      <a:pt x="91" y="44"/>
                    </a:cubicBezTo>
                    <a:cubicBezTo>
                      <a:pt x="91" y="44"/>
                      <a:pt x="90" y="44"/>
                      <a:pt x="90" y="44"/>
                    </a:cubicBezTo>
                    <a:cubicBezTo>
                      <a:pt x="89" y="44"/>
                      <a:pt x="89" y="44"/>
                      <a:pt x="88" y="43"/>
                    </a:cubicBezTo>
                    <a:cubicBezTo>
                      <a:pt x="88" y="43"/>
                      <a:pt x="87" y="43"/>
                      <a:pt x="86" y="42"/>
                    </a:cubicBezTo>
                    <a:cubicBezTo>
                      <a:pt x="86" y="42"/>
                      <a:pt x="86" y="42"/>
                      <a:pt x="85" y="42"/>
                    </a:cubicBezTo>
                    <a:cubicBezTo>
                      <a:pt x="85" y="42"/>
                      <a:pt x="85" y="42"/>
                      <a:pt x="84" y="42"/>
                    </a:cubicBezTo>
                    <a:cubicBezTo>
                      <a:pt x="84" y="41"/>
                      <a:pt x="84" y="41"/>
                      <a:pt x="83" y="41"/>
                    </a:cubicBezTo>
                    <a:cubicBezTo>
                      <a:pt x="83" y="41"/>
                      <a:pt x="83" y="41"/>
                      <a:pt x="82" y="41"/>
                    </a:cubicBezTo>
                    <a:cubicBezTo>
                      <a:pt x="83" y="42"/>
                      <a:pt x="83" y="43"/>
                      <a:pt x="83" y="43"/>
                    </a:cubicBezTo>
                    <a:cubicBezTo>
                      <a:pt x="84" y="44"/>
                      <a:pt x="84" y="44"/>
                      <a:pt x="84" y="44"/>
                    </a:cubicBezTo>
                    <a:cubicBezTo>
                      <a:pt x="84" y="45"/>
                      <a:pt x="84" y="45"/>
                      <a:pt x="84" y="45"/>
                    </a:cubicBezTo>
                    <a:cubicBezTo>
                      <a:pt x="84" y="45"/>
                      <a:pt x="84" y="45"/>
                      <a:pt x="84" y="45"/>
                    </a:cubicBezTo>
                    <a:cubicBezTo>
                      <a:pt x="85" y="45"/>
                      <a:pt x="85" y="45"/>
                      <a:pt x="85" y="45"/>
                    </a:cubicBezTo>
                    <a:cubicBezTo>
                      <a:pt x="85" y="45"/>
                      <a:pt x="86" y="45"/>
                      <a:pt x="86" y="46"/>
                    </a:cubicBezTo>
                    <a:cubicBezTo>
                      <a:pt x="86" y="46"/>
                      <a:pt x="87" y="46"/>
                      <a:pt x="87" y="46"/>
                    </a:cubicBezTo>
                    <a:cubicBezTo>
                      <a:pt x="87" y="46"/>
                      <a:pt x="87" y="47"/>
                      <a:pt x="88" y="47"/>
                    </a:cubicBezTo>
                    <a:cubicBezTo>
                      <a:pt x="88" y="47"/>
                      <a:pt x="88" y="47"/>
                      <a:pt x="89" y="48"/>
                    </a:cubicBezTo>
                    <a:cubicBezTo>
                      <a:pt x="89" y="48"/>
                      <a:pt x="89" y="48"/>
                      <a:pt x="89" y="48"/>
                    </a:cubicBezTo>
                    <a:cubicBezTo>
                      <a:pt x="90" y="48"/>
                      <a:pt x="90" y="49"/>
                      <a:pt x="90" y="49"/>
                    </a:cubicBezTo>
                    <a:cubicBezTo>
                      <a:pt x="90" y="49"/>
                      <a:pt x="91" y="49"/>
                      <a:pt x="91" y="49"/>
                    </a:cubicBezTo>
                    <a:cubicBezTo>
                      <a:pt x="91" y="49"/>
                      <a:pt x="91" y="49"/>
                      <a:pt x="91" y="49"/>
                    </a:cubicBezTo>
                    <a:cubicBezTo>
                      <a:pt x="91" y="49"/>
                      <a:pt x="91" y="49"/>
                      <a:pt x="91" y="49"/>
                    </a:cubicBezTo>
                    <a:cubicBezTo>
                      <a:pt x="91" y="49"/>
                      <a:pt x="91" y="49"/>
                      <a:pt x="91" y="49"/>
                    </a:cubicBezTo>
                    <a:cubicBezTo>
                      <a:pt x="91" y="49"/>
                      <a:pt x="91" y="49"/>
                      <a:pt x="91" y="49"/>
                    </a:cubicBezTo>
                    <a:cubicBezTo>
                      <a:pt x="91" y="48"/>
                      <a:pt x="92" y="48"/>
                      <a:pt x="92" y="48"/>
                    </a:cubicBezTo>
                    <a:cubicBezTo>
                      <a:pt x="92" y="48"/>
                      <a:pt x="93" y="48"/>
                      <a:pt x="93" y="48"/>
                    </a:cubicBezTo>
                    <a:cubicBezTo>
                      <a:pt x="93" y="48"/>
                      <a:pt x="94" y="48"/>
                      <a:pt x="94" y="48"/>
                    </a:cubicBezTo>
                    <a:cubicBezTo>
                      <a:pt x="95" y="48"/>
                      <a:pt x="95" y="48"/>
                      <a:pt x="95" y="48"/>
                    </a:cubicBezTo>
                    <a:cubicBezTo>
                      <a:pt x="95" y="48"/>
                      <a:pt x="96" y="48"/>
                      <a:pt x="96" y="48"/>
                    </a:cubicBezTo>
                    <a:cubicBezTo>
                      <a:pt x="96" y="48"/>
                      <a:pt x="96" y="48"/>
                      <a:pt x="96" y="48"/>
                    </a:cubicBezTo>
                    <a:cubicBezTo>
                      <a:pt x="96" y="48"/>
                      <a:pt x="97" y="48"/>
                      <a:pt x="97" y="48"/>
                    </a:cubicBezTo>
                    <a:cubicBezTo>
                      <a:pt x="97" y="48"/>
                      <a:pt x="97" y="48"/>
                      <a:pt x="97" y="48"/>
                    </a:cubicBezTo>
                    <a:cubicBezTo>
                      <a:pt x="97" y="48"/>
                      <a:pt x="98" y="48"/>
                      <a:pt x="98" y="48"/>
                    </a:cubicBezTo>
                    <a:cubicBezTo>
                      <a:pt x="98" y="48"/>
                      <a:pt x="98" y="48"/>
                      <a:pt x="98" y="48"/>
                    </a:cubicBezTo>
                    <a:cubicBezTo>
                      <a:pt x="98" y="48"/>
                      <a:pt x="99" y="48"/>
                      <a:pt x="99" y="48"/>
                    </a:cubicBezTo>
                    <a:cubicBezTo>
                      <a:pt x="99" y="48"/>
                      <a:pt x="99" y="48"/>
                      <a:pt x="99" y="48"/>
                    </a:cubicBezTo>
                    <a:cubicBezTo>
                      <a:pt x="99" y="48"/>
                      <a:pt x="100" y="48"/>
                      <a:pt x="100" y="48"/>
                    </a:cubicBezTo>
                    <a:cubicBezTo>
                      <a:pt x="100" y="48"/>
                      <a:pt x="101" y="48"/>
                      <a:pt x="101" y="48"/>
                    </a:cubicBezTo>
                    <a:cubicBezTo>
                      <a:pt x="101" y="48"/>
                      <a:pt x="101" y="48"/>
                      <a:pt x="102" y="48"/>
                    </a:cubicBezTo>
                    <a:cubicBezTo>
                      <a:pt x="102" y="48"/>
                      <a:pt x="102" y="48"/>
                      <a:pt x="102" y="48"/>
                    </a:cubicBezTo>
                    <a:cubicBezTo>
                      <a:pt x="103" y="47"/>
                      <a:pt x="103" y="47"/>
                      <a:pt x="103" y="47"/>
                    </a:cubicBezTo>
                    <a:cubicBezTo>
                      <a:pt x="103" y="47"/>
                      <a:pt x="104" y="47"/>
                      <a:pt x="104" y="47"/>
                    </a:cubicBezTo>
                    <a:cubicBezTo>
                      <a:pt x="104" y="47"/>
                      <a:pt x="104" y="47"/>
                      <a:pt x="104" y="47"/>
                    </a:cubicBezTo>
                    <a:cubicBezTo>
                      <a:pt x="104" y="46"/>
                      <a:pt x="105" y="46"/>
                      <a:pt x="105" y="46"/>
                    </a:cubicBezTo>
                    <a:cubicBezTo>
                      <a:pt x="105" y="46"/>
                      <a:pt x="106" y="46"/>
                      <a:pt x="106" y="45"/>
                    </a:cubicBezTo>
                    <a:cubicBezTo>
                      <a:pt x="106" y="45"/>
                      <a:pt x="107" y="45"/>
                      <a:pt x="107" y="45"/>
                    </a:cubicBezTo>
                    <a:cubicBezTo>
                      <a:pt x="108" y="44"/>
                      <a:pt x="108" y="44"/>
                      <a:pt x="109" y="44"/>
                    </a:cubicBezTo>
                    <a:cubicBezTo>
                      <a:pt x="109" y="44"/>
                      <a:pt x="110" y="44"/>
                      <a:pt x="111" y="44"/>
                    </a:cubicBezTo>
                    <a:cubicBezTo>
                      <a:pt x="112" y="44"/>
                      <a:pt x="112" y="44"/>
                      <a:pt x="113" y="44"/>
                    </a:cubicBezTo>
                    <a:cubicBezTo>
                      <a:pt x="113" y="44"/>
                      <a:pt x="113" y="44"/>
                      <a:pt x="114" y="45"/>
                    </a:cubicBezTo>
                    <a:cubicBezTo>
                      <a:pt x="114" y="45"/>
                      <a:pt x="114" y="45"/>
                      <a:pt x="115" y="45"/>
                    </a:cubicBezTo>
                    <a:cubicBezTo>
                      <a:pt x="115" y="45"/>
                      <a:pt x="115" y="45"/>
                      <a:pt x="115" y="46"/>
                    </a:cubicBezTo>
                    <a:cubicBezTo>
                      <a:pt x="115" y="46"/>
                      <a:pt x="115" y="46"/>
                      <a:pt x="116" y="46"/>
                    </a:cubicBezTo>
                    <a:cubicBezTo>
                      <a:pt x="116" y="46"/>
                      <a:pt x="116" y="46"/>
                      <a:pt x="116" y="46"/>
                    </a:cubicBezTo>
                    <a:cubicBezTo>
                      <a:pt x="116" y="46"/>
                      <a:pt x="116" y="46"/>
                      <a:pt x="116" y="46"/>
                    </a:cubicBezTo>
                    <a:cubicBezTo>
                      <a:pt x="116" y="46"/>
                      <a:pt x="116" y="46"/>
                      <a:pt x="117" y="46"/>
                    </a:cubicBezTo>
                    <a:cubicBezTo>
                      <a:pt x="117" y="46"/>
                      <a:pt x="117" y="46"/>
                      <a:pt x="117" y="46"/>
                    </a:cubicBezTo>
                    <a:cubicBezTo>
                      <a:pt x="117" y="46"/>
                      <a:pt x="117" y="46"/>
                      <a:pt x="117" y="46"/>
                    </a:cubicBezTo>
                    <a:cubicBezTo>
                      <a:pt x="118" y="46"/>
                      <a:pt x="118" y="46"/>
                      <a:pt x="118" y="46"/>
                    </a:cubicBezTo>
                    <a:cubicBezTo>
                      <a:pt x="118" y="46"/>
                      <a:pt x="119" y="46"/>
                      <a:pt x="119" y="46"/>
                    </a:cubicBezTo>
                    <a:cubicBezTo>
                      <a:pt x="119" y="45"/>
                      <a:pt x="120" y="45"/>
                      <a:pt x="120" y="45"/>
                    </a:cubicBezTo>
                    <a:cubicBezTo>
                      <a:pt x="121" y="45"/>
                      <a:pt x="121" y="45"/>
                      <a:pt x="121" y="45"/>
                    </a:cubicBezTo>
                    <a:cubicBezTo>
                      <a:pt x="122" y="44"/>
                      <a:pt x="122" y="44"/>
                      <a:pt x="123" y="44"/>
                    </a:cubicBezTo>
                    <a:cubicBezTo>
                      <a:pt x="123" y="44"/>
                      <a:pt x="123" y="44"/>
                      <a:pt x="124" y="44"/>
                    </a:cubicBezTo>
                    <a:cubicBezTo>
                      <a:pt x="124" y="44"/>
                      <a:pt x="124" y="44"/>
                      <a:pt x="125" y="44"/>
                    </a:cubicBezTo>
                    <a:cubicBezTo>
                      <a:pt x="125" y="44"/>
                      <a:pt x="125" y="44"/>
                      <a:pt x="125" y="43"/>
                    </a:cubicBezTo>
                    <a:cubicBezTo>
                      <a:pt x="126" y="43"/>
                      <a:pt x="126" y="43"/>
                      <a:pt x="126" y="43"/>
                    </a:cubicBezTo>
                    <a:cubicBezTo>
                      <a:pt x="126" y="43"/>
                      <a:pt x="126" y="42"/>
                      <a:pt x="126" y="42"/>
                    </a:cubicBezTo>
                    <a:cubicBezTo>
                      <a:pt x="126" y="42"/>
                      <a:pt x="126" y="42"/>
                      <a:pt x="126" y="42"/>
                    </a:cubicBezTo>
                    <a:cubicBezTo>
                      <a:pt x="126" y="42"/>
                      <a:pt x="126" y="42"/>
                      <a:pt x="126" y="42"/>
                    </a:cubicBezTo>
                    <a:cubicBezTo>
                      <a:pt x="126" y="42"/>
                      <a:pt x="126" y="41"/>
                      <a:pt x="126" y="41"/>
                    </a:cubicBezTo>
                    <a:cubicBezTo>
                      <a:pt x="126" y="41"/>
                      <a:pt x="126" y="41"/>
                      <a:pt x="126" y="41"/>
                    </a:cubicBezTo>
                    <a:cubicBezTo>
                      <a:pt x="126" y="41"/>
                      <a:pt x="126" y="41"/>
                      <a:pt x="126" y="41"/>
                    </a:cubicBezTo>
                    <a:cubicBezTo>
                      <a:pt x="126" y="41"/>
                      <a:pt x="126" y="41"/>
                      <a:pt x="126" y="41"/>
                    </a:cubicBezTo>
                    <a:cubicBezTo>
                      <a:pt x="126" y="41"/>
                      <a:pt x="126" y="40"/>
                      <a:pt x="126" y="40"/>
                    </a:cubicBezTo>
                    <a:cubicBezTo>
                      <a:pt x="126" y="40"/>
                      <a:pt x="126" y="40"/>
                      <a:pt x="126" y="40"/>
                    </a:cubicBezTo>
                    <a:cubicBezTo>
                      <a:pt x="126" y="40"/>
                      <a:pt x="126" y="39"/>
                      <a:pt x="126" y="39"/>
                    </a:cubicBezTo>
                    <a:cubicBezTo>
                      <a:pt x="126" y="38"/>
                      <a:pt x="126" y="38"/>
                      <a:pt x="126" y="38"/>
                    </a:cubicBezTo>
                    <a:cubicBezTo>
                      <a:pt x="126" y="37"/>
                      <a:pt x="127" y="37"/>
                      <a:pt x="127" y="37"/>
                    </a:cubicBezTo>
                    <a:cubicBezTo>
                      <a:pt x="127" y="37"/>
                      <a:pt x="127" y="36"/>
                      <a:pt x="127" y="36"/>
                    </a:cubicBezTo>
                    <a:cubicBezTo>
                      <a:pt x="127" y="36"/>
                      <a:pt x="128" y="36"/>
                      <a:pt x="128" y="36"/>
                    </a:cubicBezTo>
                    <a:cubicBezTo>
                      <a:pt x="128" y="35"/>
                      <a:pt x="128" y="35"/>
                      <a:pt x="128" y="35"/>
                    </a:cubicBezTo>
                    <a:cubicBezTo>
                      <a:pt x="128" y="35"/>
                      <a:pt x="128" y="35"/>
                      <a:pt x="128" y="34"/>
                    </a:cubicBezTo>
                    <a:cubicBezTo>
                      <a:pt x="128" y="34"/>
                      <a:pt x="128" y="34"/>
                      <a:pt x="128" y="34"/>
                    </a:cubicBezTo>
                    <a:cubicBezTo>
                      <a:pt x="128" y="34"/>
                      <a:pt x="128" y="33"/>
                      <a:pt x="128" y="33"/>
                    </a:cubicBezTo>
                    <a:cubicBezTo>
                      <a:pt x="128" y="33"/>
                      <a:pt x="128" y="33"/>
                      <a:pt x="128" y="33"/>
                    </a:cubicBezTo>
                    <a:cubicBezTo>
                      <a:pt x="128" y="33"/>
                      <a:pt x="128" y="33"/>
                      <a:pt x="128" y="33"/>
                    </a:cubicBezTo>
                    <a:cubicBezTo>
                      <a:pt x="128" y="33"/>
                      <a:pt x="128" y="33"/>
                      <a:pt x="128" y="33"/>
                    </a:cubicBezTo>
                    <a:cubicBezTo>
                      <a:pt x="128" y="33"/>
                      <a:pt x="128" y="33"/>
                      <a:pt x="128" y="33"/>
                    </a:cubicBezTo>
                    <a:cubicBezTo>
                      <a:pt x="128" y="33"/>
                      <a:pt x="128" y="33"/>
                      <a:pt x="128" y="33"/>
                    </a:cubicBezTo>
                    <a:cubicBezTo>
                      <a:pt x="128" y="33"/>
                      <a:pt x="128" y="33"/>
                      <a:pt x="128" y="33"/>
                    </a:cubicBezTo>
                    <a:cubicBezTo>
                      <a:pt x="128" y="33"/>
                      <a:pt x="128" y="33"/>
                      <a:pt x="128" y="33"/>
                    </a:cubicBezTo>
                    <a:cubicBezTo>
                      <a:pt x="128" y="32"/>
                      <a:pt x="128" y="32"/>
                      <a:pt x="128" y="32"/>
                    </a:cubicBezTo>
                    <a:cubicBezTo>
                      <a:pt x="128" y="31"/>
                      <a:pt x="129" y="31"/>
                      <a:pt x="129" y="31"/>
                    </a:cubicBezTo>
                    <a:cubicBezTo>
                      <a:pt x="129" y="31"/>
                      <a:pt x="129" y="31"/>
                      <a:pt x="130" y="30"/>
                    </a:cubicBezTo>
                    <a:cubicBezTo>
                      <a:pt x="130" y="30"/>
                      <a:pt x="130" y="30"/>
                      <a:pt x="130" y="30"/>
                    </a:cubicBezTo>
                    <a:cubicBezTo>
                      <a:pt x="131" y="30"/>
                      <a:pt x="131" y="30"/>
                      <a:pt x="131" y="30"/>
                    </a:cubicBezTo>
                    <a:cubicBezTo>
                      <a:pt x="132" y="29"/>
                      <a:pt x="132" y="29"/>
                      <a:pt x="132" y="29"/>
                    </a:cubicBezTo>
                    <a:cubicBezTo>
                      <a:pt x="133" y="29"/>
                      <a:pt x="133" y="28"/>
                      <a:pt x="133" y="28"/>
                    </a:cubicBezTo>
                    <a:cubicBezTo>
                      <a:pt x="133" y="27"/>
                      <a:pt x="133" y="27"/>
                      <a:pt x="133" y="26"/>
                    </a:cubicBezTo>
                    <a:cubicBezTo>
                      <a:pt x="133" y="26"/>
                      <a:pt x="133" y="26"/>
                      <a:pt x="133" y="26"/>
                    </a:cubicBezTo>
                    <a:cubicBezTo>
                      <a:pt x="133" y="26"/>
                      <a:pt x="133" y="26"/>
                      <a:pt x="133" y="26"/>
                    </a:cubicBezTo>
                    <a:cubicBezTo>
                      <a:pt x="133" y="26"/>
                      <a:pt x="133" y="26"/>
                      <a:pt x="133" y="26"/>
                    </a:cubicBezTo>
                    <a:cubicBezTo>
                      <a:pt x="133" y="26"/>
                      <a:pt x="133" y="26"/>
                      <a:pt x="133" y="25"/>
                    </a:cubicBezTo>
                    <a:cubicBezTo>
                      <a:pt x="133" y="25"/>
                      <a:pt x="133" y="25"/>
                      <a:pt x="133" y="25"/>
                    </a:cubicBezTo>
                    <a:cubicBezTo>
                      <a:pt x="133" y="25"/>
                      <a:pt x="133" y="25"/>
                      <a:pt x="133" y="25"/>
                    </a:cubicBezTo>
                    <a:cubicBezTo>
                      <a:pt x="133" y="25"/>
                      <a:pt x="133" y="25"/>
                      <a:pt x="133" y="25"/>
                    </a:cubicBezTo>
                    <a:cubicBezTo>
                      <a:pt x="133" y="25"/>
                      <a:pt x="133" y="25"/>
                      <a:pt x="133" y="25"/>
                    </a:cubicBezTo>
                    <a:cubicBezTo>
                      <a:pt x="133" y="25"/>
                      <a:pt x="133" y="24"/>
                      <a:pt x="133" y="24"/>
                    </a:cubicBezTo>
                    <a:cubicBezTo>
                      <a:pt x="133" y="24"/>
                      <a:pt x="133" y="23"/>
                      <a:pt x="133" y="23"/>
                    </a:cubicBezTo>
                    <a:cubicBezTo>
                      <a:pt x="133" y="23"/>
                      <a:pt x="133" y="23"/>
                      <a:pt x="134" y="22"/>
                    </a:cubicBezTo>
                    <a:cubicBezTo>
                      <a:pt x="134" y="22"/>
                      <a:pt x="134" y="22"/>
                      <a:pt x="134" y="22"/>
                    </a:cubicBezTo>
                    <a:cubicBezTo>
                      <a:pt x="135" y="21"/>
                      <a:pt x="135" y="21"/>
                      <a:pt x="136" y="21"/>
                    </a:cubicBezTo>
                    <a:cubicBezTo>
                      <a:pt x="136" y="20"/>
                      <a:pt x="137" y="20"/>
                      <a:pt x="138" y="20"/>
                    </a:cubicBezTo>
                    <a:cubicBezTo>
                      <a:pt x="139" y="20"/>
                      <a:pt x="139" y="20"/>
                      <a:pt x="140" y="19"/>
                    </a:cubicBezTo>
                    <a:cubicBezTo>
                      <a:pt x="141" y="19"/>
                      <a:pt x="142" y="19"/>
                      <a:pt x="142" y="19"/>
                    </a:cubicBezTo>
                    <a:cubicBezTo>
                      <a:pt x="143" y="19"/>
                      <a:pt x="143" y="19"/>
                      <a:pt x="143" y="19"/>
                    </a:cubicBezTo>
                    <a:cubicBezTo>
                      <a:pt x="143" y="19"/>
                      <a:pt x="144" y="19"/>
                      <a:pt x="144" y="19"/>
                    </a:cubicBezTo>
                    <a:cubicBezTo>
                      <a:pt x="144" y="19"/>
                      <a:pt x="144" y="19"/>
                      <a:pt x="144" y="19"/>
                    </a:cubicBezTo>
                    <a:cubicBezTo>
                      <a:pt x="145" y="19"/>
                      <a:pt x="145" y="19"/>
                      <a:pt x="145" y="19"/>
                    </a:cubicBezTo>
                    <a:cubicBezTo>
                      <a:pt x="145" y="19"/>
                      <a:pt x="145" y="19"/>
                      <a:pt x="145" y="19"/>
                    </a:cubicBezTo>
                    <a:cubicBezTo>
                      <a:pt x="145" y="19"/>
                      <a:pt x="146" y="19"/>
                      <a:pt x="146" y="19"/>
                    </a:cubicBezTo>
                    <a:cubicBezTo>
                      <a:pt x="146" y="19"/>
                      <a:pt x="146" y="19"/>
                      <a:pt x="146" y="19"/>
                    </a:cubicBezTo>
                    <a:cubicBezTo>
                      <a:pt x="146" y="19"/>
                      <a:pt x="146" y="19"/>
                      <a:pt x="146" y="19"/>
                    </a:cubicBezTo>
                    <a:cubicBezTo>
                      <a:pt x="146" y="19"/>
                      <a:pt x="146" y="19"/>
                      <a:pt x="146" y="19"/>
                    </a:cubicBezTo>
                    <a:cubicBezTo>
                      <a:pt x="146" y="19"/>
                      <a:pt x="146" y="19"/>
                      <a:pt x="146" y="19"/>
                    </a:cubicBezTo>
                    <a:cubicBezTo>
                      <a:pt x="146" y="19"/>
                      <a:pt x="146" y="19"/>
                      <a:pt x="146" y="19"/>
                    </a:cubicBezTo>
                    <a:cubicBezTo>
                      <a:pt x="146"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19"/>
                      <a:pt x="147" y="19"/>
                      <a:pt x="147" y="19"/>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7" y="20"/>
                      <a:pt x="147" y="20"/>
                      <a:pt x="147"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9" y="20"/>
                      <a:pt x="149" y="20"/>
                    </a:cubicBezTo>
                    <a:cubicBezTo>
                      <a:pt x="149" y="20"/>
                      <a:pt x="149" y="20"/>
                      <a:pt x="149" y="20"/>
                    </a:cubicBezTo>
                    <a:cubicBezTo>
                      <a:pt x="149" y="20"/>
                      <a:pt x="149" y="20"/>
                      <a:pt x="149" y="20"/>
                    </a:cubicBezTo>
                    <a:cubicBezTo>
                      <a:pt x="149" y="20"/>
                      <a:pt x="149" y="20"/>
                      <a:pt x="149" y="20"/>
                    </a:cubicBezTo>
                    <a:cubicBezTo>
                      <a:pt x="149" y="20"/>
                      <a:pt x="149" y="20"/>
                      <a:pt x="149" y="20"/>
                    </a:cubicBezTo>
                    <a:cubicBezTo>
                      <a:pt x="149" y="20"/>
                      <a:pt x="149" y="20"/>
                      <a:pt x="149" y="20"/>
                    </a:cubicBezTo>
                    <a:cubicBezTo>
                      <a:pt x="149" y="20"/>
                      <a:pt x="149" y="20"/>
                      <a:pt x="149" y="20"/>
                    </a:cubicBezTo>
                    <a:cubicBezTo>
                      <a:pt x="149" y="20"/>
                      <a:pt x="149" y="20"/>
                      <a:pt x="149" y="20"/>
                    </a:cubicBezTo>
                    <a:cubicBezTo>
                      <a:pt x="149" y="20"/>
                      <a:pt x="149" y="20"/>
                      <a:pt x="149" y="20"/>
                    </a:cubicBezTo>
                    <a:cubicBezTo>
                      <a:pt x="150" y="20"/>
                      <a:pt x="150" y="20"/>
                      <a:pt x="150" y="21"/>
                    </a:cubicBezTo>
                    <a:cubicBezTo>
                      <a:pt x="150" y="21"/>
                      <a:pt x="150" y="21"/>
                      <a:pt x="150" y="21"/>
                    </a:cubicBezTo>
                    <a:cubicBezTo>
                      <a:pt x="151" y="21"/>
                      <a:pt x="151" y="21"/>
                      <a:pt x="151" y="21"/>
                    </a:cubicBezTo>
                    <a:cubicBezTo>
                      <a:pt x="151" y="20"/>
                      <a:pt x="152" y="20"/>
                      <a:pt x="152" y="20"/>
                    </a:cubicBezTo>
                    <a:cubicBezTo>
                      <a:pt x="153" y="20"/>
                      <a:pt x="153" y="19"/>
                      <a:pt x="154" y="19"/>
                    </a:cubicBezTo>
                    <a:cubicBezTo>
                      <a:pt x="154" y="19"/>
                      <a:pt x="155" y="18"/>
                      <a:pt x="155" y="18"/>
                    </a:cubicBezTo>
                    <a:cubicBezTo>
                      <a:pt x="155" y="18"/>
                      <a:pt x="156" y="17"/>
                      <a:pt x="156" y="17"/>
                    </a:cubicBezTo>
                    <a:cubicBezTo>
                      <a:pt x="155" y="17"/>
                      <a:pt x="155" y="17"/>
                      <a:pt x="155" y="17"/>
                    </a:cubicBezTo>
                    <a:cubicBezTo>
                      <a:pt x="155" y="17"/>
                      <a:pt x="155" y="17"/>
                      <a:pt x="155" y="16"/>
                    </a:cubicBezTo>
                    <a:cubicBezTo>
                      <a:pt x="155" y="16"/>
                      <a:pt x="155" y="16"/>
                      <a:pt x="155" y="16"/>
                    </a:cubicBezTo>
                    <a:cubicBezTo>
                      <a:pt x="155" y="16"/>
                      <a:pt x="155" y="16"/>
                      <a:pt x="155" y="16"/>
                    </a:cubicBezTo>
                    <a:cubicBezTo>
                      <a:pt x="155" y="16"/>
                      <a:pt x="155" y="16"/>
                      <a:pt x="155" y="15"/>
                    </a:cubicBezTo>
                    <a:cubicBezTo>
                      <a:pt x="155" y="15"/>
                      <a:pt x="155" y="15"/>
                      <a:pt x="155" y="15"/>
                    </a:cubicBezTo>
                    <a:cubicBezTo>
                      <a:pt x="155" y="15"/>
                      <a:pt x="155" y="15"/>
                      <a:pt x="156" y="15"/>
                    </a:cubicBezTo>
                    <a:cubicBezTo>
                      <a:pt x="156" y="15"/>
                      <a:pt x="156" y="15"/>
                      <a:pt x="156" y="15"/>
                    </a:cubicBezTo>
                    <a:cubicBezTo>
                      <a:pt x="157" y="15"/>
                      <a:pt x="157" y="15"/>
                      <a:pt x="158" y="15"/>
                    </a:cubicBezTo>
                    <a:cubicBezTo>
                      <a:pt x="158" y="14"/>
                      <a:pt x="159" y="14"/>
                      <a:pt x="159" y="14"/>
                    </a:cubicBezTo>
                    <a:cubicBezTo>
                      <a:pt x="160" y="14"/>
                      <a:pt x="160" y="14"/>
                      <a:pt x="161" y="14"/>
                    </a:cubicBezTo>
                    <a:cubicBezTo>
                      <a:pt x="161" y="14"/>
                      <a:pt x="162" y="14"/>
                      <a:pt x="162" y="14"/>
                    </a:cubicBezTo>
                    <a:cubicBezTo>
                      <a:pt x="162" y="13"/>
                      <a:pt x="163" y="13"/>
                      <a:pt x="163" y="13"/>
                    </a:cubicBezTo>
                    <a:cubicBezTo>
                      <a:pt x="163" y="13"/>
                      <a:pt x="163" y="12"/>
                      <a:pt x="163" y="12"/>
                    </a:cubicBezTo>
                    <a:cubicBezTo>
                      <a:pt x="163" y="12"/>
                      <a:pt x="163" y="12"/>
                      <a:pt x="163" y="12"/>
                    </a:cubicBezTo>
                    <a:cubicBezTo>
                      <a:pt x="163" y="12"/>
                      <a:pt x="163" y="11"/>
                      <a:pt x="163" y="11"/>
                    </a:cubicBezTo>
                    <a:cubicBezTo>
                      <a:pt x="162" y="11"/>
                      <a:pt x="162" y="11"/>
                      <a:pt x="162" y="11"/>
                    </a:cubicBezTo>
                    <a:cubicBezTo>
                      <a:pt x="162" y="10"/>
                      <a:pt x="162" y="10"/>
                      <a:pt x="161" y="10"/>
                    </a:cubicBezTo>
                    <a:cubicBezTo>
                      <a:pt x="161" y="9"/>
                      <a:pt x="161" y="9"/>
                      <a:pt x="160" y="9"/>
                    </a:cubicBezTo>
                    <a:cubicBezTo>
                      <a:pt x="160" y="9"/>
                      <a:pt x="159" y="9"/>
                      <a:pt x="159" y="9"/>
                    </a:cubicBezTo>
                    <a:cubicBezTo>
                      <a:pt x="159" y="8"/>
                      <a:pt x="158" y="8"/>
                      <a:pt x="158" y="8"/>
                    </a:cubicBezTo>
                    <a:cubicBezTo>
                      <a:pt x="158" y="8"/>
                      <a:pt x="158" y="8"/>
                      <a:pt x="158" y="8"/>
                    </a:cubicBezTo>
                    <a:cubicBezTo>
                      <a:pt x="158" y="8"/>
                      <a:pt x="158" y="8"/>
                      <a:pt x="158" y="8"/>
                    </a:cubicBezTo>
                    <a:cubicBezTo>
                      <a:pt x="158" y="8"/>
                      <a:pt x="158" y="8"/>
                      <a:pt x="158" y="8"/>
                    </a:cubicBezTo>
                    <a:cubicBezTo>
                      <a:pt x="157" y="8"/>
                      <a:pt x="157" y="8"/>
                      <a:pt x="157" y="8"/>
                    </a:cubicBezTo>
                    <a:cubicBezTo>
                      <a:pt x="157" y="9"/>
                      <a:pt x="157" y="9"/>
                      <a:pt x="157" y="9"/>
                    </a:cubicBezTo>
                    <a:cubicBezTo>
                      <a:pt x="157" y="9"/>
                      <a:pt x="156" y="9"/>
                      <a:pt x="156" y="9"/>
                    </a:cubicBezTo>
                    <a:cubicBezTo>
                      <a:pt x="156" y="9"/>
                      <a:pt x="156" y="9"/>
                      <a:pt x="156" y="9"/>
                    </a:cubicBezTo>
                    <a:cubicBezTo>
                      <a:pt x="155" y="9"/>
                      <a:pt x="155" y="9"/>
                      <a:pt x="155" y="9"/>
                    </a:cubicBezTo>
                    <a:cubicBezTo>
                      <a:pt x="155" y="9"/>
                      <a:pt x="154" y="9"/>
                      <a:pt x="154" y="9"/>
                    </a:cubicBezTo>
                    <a:cubicBezTo>
                      <a:pt x="154" y="9"/>
                      <a:pt x="153" y="9"/>
                      <a:pt x="153" y="9"/>
                    </a:cubicBezTo>
                    <a:cubicBezTo>
                      <a:pt x="153" y="9"/>
                      <a:pt x="152" y="8"/>
                      <a:pt x="152" y="8"/>
                    </a:cubicBezTo>
                    <a:cubicBezTo>
                      <a:pt x="152" y="8"/>
                      <a:pt x="152" y="8"/>
                      <a:pt x="151" y="8"/>
                    </a:cubicBezTo>
                    <a:cubicBezTo>
                      <a:pt x="151" y="8"/>
                      <a:pt x="151" y="8"/>
                      <a:pt x="150" y="8"/>
                    </a:cubicBezTo>
                    <a:cubicBezTo>
                      <a:pt x="150" y="7"/>
                      <a:pt x="150" y="7"/>
                      <a:pt x="150" y="7"/>
                    </a:cubicBezTo>
                    <a:cubicBezTo>
                      <a:pt x="149" y="7"/>
                      <a:pt x="149" y="7"/>
                      <a:pt x="149" y="7"/>
                    </a:cubicBezTo>
                    <a:cubicBezTo>
                      <a:pt x="149" y="6"/>
                      <a:pt x="149" y="6"/>
                      <a:pt x="149" y="6"/>
                    </a:cubicBezTo>
                    <a:cubicBezTo>
                      <a:pt x="149" y="5"/>
                      <a:pt x="149" y="5"/>
                      <a:pt x="148" y="4"/>
                    </a:cubicBezTo>
                    <a:cubicBezTo>
                      <a:pt x="148" y="4"/>
                      <a:pt x="147" y="3"/>
                      <a:pt x="146" y="2"/>
                    </a:cubicBezTo>
                    <a:cubicBezTo>
                      <a:pt x="146" y="2"/>
                      <a:pt x="145" y="1"/>
                      <a:pt x="144" y="1"/>
                    </a:cubicBezTo>
                    <a:cubicBezTo>
                      <a:pt x="143" y="0"/>
                      <a:pt x="142" y="0"/>
                      <a:pt x="1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0" name="Freeform 184">
                <a:extLst>
                  <a:ext uri="{FF2B5EF4-FFF2-40B4-BE49-F238E27FC236}">
                    <a16:creationId xmlns:a16="http://schemas.microsoft.com/office/drawing/2014/main" id="{66EEEDBA-656B-A845-85EB-944B1D9DB88E}"/>
                  </a:ext>
                </a:extLst>
              </p:cNvPr>
              <p:cNvSpPr>
                <a:spLocks noEditPoints="1"/>
              </p:cNvSpPr>
              <p:nvPr/>
            </p:nvSpPr>
            <p:spPr bwMode="auto">
              <a:xfrm>
                <a:off x="4610" y="1181"/>
                <a:ext cx="176" cy="51"/>
              </a:xfrm>
              <a:custGeom>
                <a:avLst/>
                <a:gdLst>
                  <a:gd name="T0" fmla="*/ 132 w 165"/>
                  <a:gd name="T1" fmla="*/ 21 h 48"/>
                  <a:gd name="T2" fmla="*/ 132 w 165"/>
                  <a:gd name="T3" fmla="*/ 21 h 48"/>
                  <a:gd name="T4" fmla="*/ 150 w 165"/>
                  <a:gd name="T5" fmla="*/ 21 h 48"/>
                  <a:gd name="T6" fmla="*/ 149 w 165"/>
                  <a:gd name="T7" fmla="*/ 21 h 48"/>
                  <a:gd name="T8" fmla="*/ 132 w 165"/>
                  <a:gd name="T9" fmla="*/ 21 h 48"/>
                  <a:gd name="T10" fmla="*/ 149 w 165"/>
                  <a:gd name="T11" fmla="*/ 21 h 48"/>
                  <a:gd name="T12" fmla="*/ 149 w 165"/>
                  <a:gd name="T13" fmla="*/ 21 h 48"/>
                  <a:gd name="T14" fmla="*/ 149 w 165"/>
                  <a:gd name="T15" fmla="*/ 21 h 48"/>
                  <a:gd name="T16" fmla="*/ 148 w 165"/>
                  <a:gd name="T17" fmla="*/ 21 h 48"/>
                  <a:gd name="T18" fmla="*/ 148 w 165"/>
                  <a:gd name="T19" fmla="*/ 21 h 48"/>
                  <a:gd name="T20" fmla="*/ 131 w 165"/>
                  <a:gd name="T21" fmla="*/ 21 h 48"/>
                  <a:gd name="T22" fmla="*/ 148 w 165"/>
                  <a:gd name="T23" fmla="*/ 21 h 48"/>
                  <a:gd name="T24" fmla="*/ 148 w 165"/>
                  <a:gd name="T25" fmla="*/ 20 h 48"/>
                  <a:gd name="T26" fmla="*/ 148 w 165"/>
                  <a:gd name="T27" fmla="*/ 20 h 48"/>
                  <a:gd name="T28" fmla="*/ 112 w 165"/>
                  <a:gd name="T29" fmla="*/ 30 h 48"/>
                  <a:gd name="T30" fmla="*/ 98 w 165"/>
                  <a:gd name="T31" fmla="*/ 34 h 48"/>
                  <a:gd name="T32" fmla="*/ 95 w 165"/>
                  <a:gd name="T33" fmla="*/ 44 h 48"/>
                  <a:gd name="T34" fmla="*/ 84 w 165"/>
                  <a:gd name="T35" fmla="*/ 41 h 48"/>
                  <a:gd name="T36" fmla="*/ 84 w 165"/>
                  <a:gd name="T37" fmla="*/ 44 h 48"/>
                  <a:gd name="T38" fmla="*/ 94 w 165"/>
                  <a:gd name="T39" fmla="*/ 46 h 48"/>
                  <a:gd name="T40" fmla="*/ 96 w 165"/>
                  <a:gd name="T41" fmla="*/ 38 h 48"/>
                  <a:gd name="T42" fmla="*/ 111 w 165"/>
                  <a:gd name="T43" fmla="*/ 33 h 48"/>
                  <a:gd name="T44" fmla="*/ 120 w 165"/>
                  <a:gd name="T45" fmla="*/ 18 h 48"/>
                  <a:gd name="T46" fmla="*/ 120 w 165"/>
                  <a:gd name="T47" fmla="*/ 17 h 48"/>
                  <a:gd name="T48" fmla="*/ 34 w 165"/>
                  <a:gd name="T49" fmla="*/ 46 h 48"/>
                  <a:gd name="T50" fmla="*/ 15 w 165"/>
                  <a:gd name="T51" fmla="*/ 34 h 48"/>
                  <a:gd name="T52" fmla="*/ 4 w 165"/>
                  <a:gd name="T53" fmla="*/ 17 h 48"/>
                  <a:gd name="T54" fmla="*/ 5 w 165"/>
                  <a:gd name="T55" fmla="*/ 2 h 48"/>
                  <a:gd name="T56" fmla="*/ 11 w 165"/>
                  <a:gd name="T57" fmla="*/ 8 h 48"/>
                  <a:gd name="T58" fmla="*/ 17 w 165"/>
                  <a:gd name="T59" fmla="*/ 8 h 48"/>
                  <a:gd name="T60" fmla="*/ 20 w 165"/>
                  <a:gd name="T61" fmla="*/ 7 h 48"/>
                  <a:gd name="T62" fmla="*/ 26 w 165"/>
                  <a:gd name="T63" fmla="*/ 13 h 48"/>
                  <a:gd name="T64" fmla="*/ 30 w 165"/>
                  <a:gd name="T65" fmla="*/ 24 h 48"/>
                  <a:gd name="T66" fmla="*/ 37 w 165"/>
                  <a:gd name="T67" fmla="*/ 46 h 48"/>
                  <a:gd name="T68" fmla="*/ 0 w 165"/>
                  <a:gd name="T69" fmla="*/ 2 h 48"/>
                  <a:gd name="T70" fmla="*/ 10 w 165"/>
                  <a:gd name="T71" fmla="*/ 28 h 48"/>
                  <a:gd name="T72" fmla="*/ 19 w 165"/>
                  <a:gd name="T73" fmla="*/ 38 h 48"/>
                  <a:gd name="T74" fmla="*/ 38 w 165"/>
                  <a:gd name="T75" fmla="*/ 47 h 48"/>
                  <a:gd name="T76" fmla="*/ 30 w 165"/>
                  <a:gd name="T77" fmla="*/ 27 h 48"/>
                  <a:gd name="T78" fmla="*/ 27 w 165"/>
                  <a:gd name="T79" fmla="*/ 13 h 48"/>
                  <a:gd name="T80" fmla="*/ 21 w 165"/>
                  <a:gd name="T81" fmla="*/ 6 h 48"/>
                  <a:gd name="T82" fmla="*/ 19 w 165"/>
                  <a:gd name="T83" fmla="*/ 4 h 48"/>
                  <a:gd name="T84" fmla="*/ 18 w 165"/>
                  <a:gd name="T85" fmla="*/ 4 h 48"/>
                  <a:gd name="T86" fmla="*/ 17 w 165"/>
                  <a:gd name="T87" fmla="*/ 5 h 48"/>
                  <a:gd name="T88" fmla="*/ 13 w 165"/>
                  <a:gd name="T89" fmla="*/ 8 h 48"/>
                  <a:gd name="T90" fmla="*/ 12 w 165"/>
                  <a:gd name="T91" fmla="*/ 8 h 48"/>
                  <a:gd name="T92" fmla="*/ 9 w 165"/>
                  <a:gd name="T93" fmla="*/ 4 h 48"/>
                  <a:gd name="T94" fmla="*/ 2 w 165"/>
                  <a:gd name="T95" fmla="*/ 1 h 48"/>
                  <a:gd name="T96" fmla="*/ 135 w 165"/>
                  <a:gd name="T97" fmla="*/ 10 h 48"/>
                  <a:gd name="T98" fmla="*/ 130 w 165"/>
                  <a:gd name="T99" fmla="*/ 17 h 48"/>
                  <a:gd name="T100" fmla="*/ 132 w 165"/>
                  <a:gd name="T101" fmla="*/ 16 h 48"/>
                  <a:gd name="T102" fmla="*/ 137 w 165"/>
                  <a:gd name="T103" fmla="*/ 9 h 48"/>
                  <a:gd name="T104" fmla="*/ 150 w 165"/>
                  <a:gd name="T105" fmla="*/ 8 h 48"/>
                  <a:gd name="T106" fmla="*/ 157 w 165"/>
                  <a:gd name="T107" fmla="*/ 10 h 48"/>
                  <a:gd name="T108" fmla="*/ 162 w 165"/>
                  <a:gd name="T109" fmla="*/ 11 h 48"/>
                  <a:gd name="T110" fmla="*/ 159 w 165"/>
                  <a:gd name="T111" fmla="*/ 16 h 48"/>
                  <a:gd name="T112" fmla="*/ 157 w 165"/>
                  <a:gd name="T113" fmla="*/ 18 h 48"/>
                  <a:gd name="T114" fmla="*/ 150 w 165"/>
                  <a:gd name="T115" fmla="*/ 21 h 48"/>
                  <a:gd name="T116" fmla="*/ 158 w 165"/>
                  <a:gd name="T117" fmla="*/ 18 h 48"/>
                  <a:gd name="T118" fmla="*/ 159 w 165"/>
                  <a:gd name="T119" fmla="*/ 17 h 48"/>
                  <a:gd name="T120" fmla="*/ 163 w 165"/>
                  <a:gd name="T121" fmla="*/ 10 h 48"/>
                  <a:gd name="T122" fmla="*/ 155 w 165"/>
                  <a:gd name="T123" fmla="*/ 9 h 48"/>
                  <a:gd name="T124" fmla="*/ 148 w 165"/>
                  <a:gd name="T12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48">
                    <a:moveTo>
                      <a:pt x="82" y="40"/>
                    </a:moveTo>
                    <a:cubicBezTo>
                      <a:pt x="82" y="41"/>
                      <a:pt x="82" y="41"/>
                      <a:pt x="82" y="41"/>
                    </a:cubicBezTo>
                    <a:cubicBezTo>
                      <a:pt x="83" y="41"/>
                      <a:pt x="83" y="41"/>
                      <a:pt x="83" y="41"/>
                    </a:cubicBezTo>
                    <a:cubicBezTo>
                      <a:pt x="82" y="40"/>
                      <a:pt x="82" y="40"/>
                      <a:pt x="82" y="40"/>
                    </a:cubicBezTo>
                    <a:moveTo>
                      <a:pt x="132" y="21"/>
                    </a:move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moveTo>
                      <a:pt x="132" y="21"/>
                    </a:move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moveTo>
                      <a:pt x="149" y="21"/>
                    </a:moveTo>
                    <a:cubicBezTo>
                      <a:pt x="149" y="21"/>
                      <a:pt x="149" y="21"/>
                      <a:pt x="149" y="21"/>
                    </a:cubicBezTo>
                    <a:cubicBezTo>
                      <a:pt x="149" y="21"/>
                      <a:pt x="150" y="21"/>
                      <a:pt x="150" y="21"/>
                    </a:cubicBezTo>
                    <a:cubicBezTo>
                      <a:pt x="150" y="21"/>
                      <a:pt x="150" y="21"/>
                      <a:pt x="150" y="21"/>
                    </a:cubicBezTo>
                    <a:cubicBezTo>
                      <a:pt x="150" y="21"/>
                      <a:pt x="150" y="21"/>
                      <a:pt x="150" y="21"/>
                    </a:cubicBezTo>
                    <a:cubicBezTo>
                      <a:pt x="150" y="21"/>
                      <a:pt x="150" y="21"/>
                      <a:pt x="150" y="21"/>
                    </a:cubicBezTo>
                    <a:cubicBezTo>
                      <a:pt x="150" y="21"/>
                      <a:pt x="150" y="21"/>
                      <a:pt x="150" y="21"/>
                    </a:cubicBezTo>
                    <a:cubicBezTo>
                      <a:pt x="150" y="21"/>
                      <a:pt x="149" y="21"/>
                      <a:pt x="149" y="21"/>
                    </a:cubicBezTo>
                    <a:cubicBezTo>
                      <a:pt x="149" y="21"/>
                      <a:pt x="149" y="21"/>
                      <a:pt x="149" y="21"/>
                    </a:cubicBezTo>
                    <a:moveTo>
                      <a:pt x="149" y="21"/>
                    </a:move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moveTo>
                      <a:pt x="132" y="21"/>
                    </a:move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cubicBezTo>
                      <a:pt x="132" y="21"/>
                      <a:pt x="132" y="21"/>
                      <a:pt x="132" y="21"/>
                    </a:cubicBezTo>
                    <a:moveTo>
                      <a:pt x="149" y="21"/>
                    </a:move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moveTo>
                      <a:pt x="149" y="21"/>
                    </a:move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moveTo>
                      <a:pt x="148" y="21"/>
                    </a:moveTo>
                    <a:cubicBezTo>
                      <a:pt x="148" y="21"/>
                      <a:pt x="148" y="21"/>
                      <a:pt x="148" y="21"/>
                    </a:cubicBezTo>
                    <a:cubicBezTo>
                      <a:pt x="148" y="21"/>
                      <a:pt x="148" y="21"/>
                      <a:pt x="148" y="21"/>
                    </a:cubicBezTo>
                    <a:cubicBezTo>
                      <a:pt x="149" y="21"/>
                      <a:pt x="149" y="21"/>
                      <a:pt x="149" y="21"/>
                    </a:cubicBezTo>
                    <a:cubicBezTo>
                      <a:pt x="149" y="21"/>
                      <a:pt x="149" y="21"/>
                      <a:pt x="149" y="21"/>
                    </a:cubicBezTo>
                    <a:cubicBezTo>
                      <a:pt x="149" y="21"/>
                      <a:pt x="149" y="21"/>
                      <a:pt x="149" y="21"/>
                    </a:cubicBezTo>
                    <a:cubicBezTo>
                      <a:pt x="149" y="21"/>
                      <a:pt x="149" y="21"/>
                      <a:pt x="148" y="21"/>
                    </a:cubicBezTo>
                    <a:cubicBezTo>
                      <a:pt x="148" y="21"/>
                      <a:pt x="148" y="21"/>
                      <a:pt x="148" y="21"/>
                    </a:cubicBezTo>
                    <a:cubicBezTo>
                      <a:pt x="148" y="21"/>
                      <a:pt x="148" y="21"/>
                      <a:pt x="148" y="21"/>
                    </a:cubicBezTo>
                    <a:moveTo>
                      <a:pt x="148" y="21"/>
                    </a:move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moveTo>
                      <a:pt x="148" y="21"/>
                    </a:move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cubicBezTo>
                      <a:pt x="148" y="21"/>
                      <a:pt x="148" y="21"/>
                      <a:pt x="148" y="21"/>
                    </a:cubicBezTo>
                    <a:moveTo>
                      <a:pt x="131" y="21"/>
                    </a:move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1" y="21"/>
                      <a:pt x="131" y="21"/>
                    </a:cubicBezTo>
                    <a:moveTo>
                      <a:pt x="148" y="20"/>
                    </a:moveTo>
                    <a:cubicBezTo>
                      <a:pt x="148" y="20"/>
                      <a:pt x="148" y="20"/>
                      <a:pt x="148" y="20"/>
                    </a:cubicBezTo>
                    <a:cubicBezTo>
                      <a:pt x="148" y="20"/>
                      <a:pt x="148" y="20"/>
                      <a:pt x="148" y="20"/>
                    </a:cubicBezTo>
                    <a:cubicBezTo>
                      <a:pt x="148" y="20"/>
                      <a:pt x="148" y="20"/>
                      <a:pt x="148" y="20"/>
                    </a:cubicBezTo>
                    <a:cubicBezTo>
                      <a:pt x="148" y="21"/>
                      <a:pt x="148" y="21"/>
                      <a:pt x="148" y="21"/>
                    </a:cubicBezTo>
                    <a:cubicBezTo>
                      <a:pt x="148" y="21"/>
                      <a:pt x="148" y="21"/>
                      <a:pt x="148" y="20"/>
                    </a:cubicBezTo>
                    <a:cubicBezTo>
                      <a:pt x="148" y="20"/>
                      <a:pt x="148" y="20"/>
                      <a:pt x="148" y="20"/>
                    </a:cubicBezTo>
                    <a:cubicBezTo>
                      <a:pt x="148" y="20"/>
                      <a:pt x="148" y="20"/>
                      <a:pt x="148" y="20"/>
                    </a:cubicBezTo>
                    <a:cubicBezTo>
                      <a:pt x="148" y="20"/>
                      <a:pt x="148" y="20"/>
                      <a:pt x="148" y="20"/>
                    </a:cubicBezTo>
                    <a:moveTo>
                      <a:pt x="148" y="20"/>
                    </a:move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cubicBezTo>
                      <a:pt x="148" y="20"/>
                      <a:pt x="148" y="20"/>
                      <a:pt x="148" y="20"/>
                    </a:cubicBezTo>
                    <a:moveTo>
                      <a:pt x="147" y="20"/>
                    </a:moveTo>
                    <a:cubicBezTo>
                      <a:pt x="147" y="20"/>
                      <a:pt x="147" y="20"/>
                      <a:pt x="147" y="20"/>
                    </a:cubicBezTo>
                    <a:cubicBezTo>
                      <a:pt x="147" y="20"/>
                      <a:pt x="147" y="20"/>
                      <a:pt x="147" y="20"/>
                    </a:cubicBezTo>
                    <a:cubicBezTo>
                      <a:pt x="147" y="20"/>
                      <a:pt x="147" y="20"/>
                      <a:pt x="147" y="20"/>
                    </a:cubicBezTo>
                    <a:cubicBezTo>
                      <a:pt x="147" y="20"/>
                      <a:pt x="148" y="20"/>
                      <a:pt x="148" y="20"/>
                    </a:cubicBezTo>
                    <a:cubicBezTo>
                      <a:pt x="148" y="20"/>
                      <a:pt x="147" y="20"/>
                      <a:pt x="147" y="20"/>
                    </a:cubicBezTo>
                    <a:cubicBezTo>
                      <a:pt x="147" y="20"/>
                      <a:pt x="147" y="20"/>
                      <a:pt x="147" y="20"/>
                    </a:cubicBezTo>
                    <a:cubicBezTo>
                      <a:pt x="147" y="20"/>
                      <a:pt x="147" y="20"/>
                      <a:pt x="147" y="20"/>
                    </a:cubicBezTo>
                    <a:cubicBezTo>
                      <a:pt x="147" y="20"/>
                      <a:pt x="147" y="20"/>
                      <a:pt x="147" y="20"/>
                    </a:cubicBezTo>
                    <a:moveTo>
                      <a:pt x="119" y="18"/>
                    </a:moveTo>
                    <a:cubicBezTo>
                      <a:pt x="119" y="18"/>
                      <a:pt x="118" y="18"/>
                      <a:pt x="117" y="19"/>
                    </a:cubicBezTo>
                    <a:cubicBezTo>
                      <a:pt x="117" y="20"/>
                      <a:pt x="116" y="21"/>
                      <a:pt x="115" y="22"/>
                    </a:cubicBezTo>
                    <a:cubicBezTo>
                      <a:pt x="115" y="24"/>
                      <a:pt x="114" y="25"/>
                      <a:pt x="113" y="26"/>
                    </a:cubicBezTo>
                    <a:cubicBezTo>
                      <a:pt x="113" y="27"/>
                      <a:pt x="113" y="29"/>
                      <a:pt x="112" y="30"/>
                    </a:cubicBezTo>
                    <a:cubicBezTo>
                      <a:pt x="112" y="30"/>
                      <a:pt x="112" y="31"/>
                      <a:pt x="112" y="31"/>
                    </a:cubicBezTo>
                    <a:cubicBezTo>
                      <a:pt x="111" y="32"/>
                      <a:pt x="111" y="32"/>
                      <a:pt x="110" y="32"/>
                    </a:cubicBezTo>
                    <a:cubicBezTo>
                      <a:pt x="110" y="33"/>
                      <a:pt x="109" y="33"/>
                      <a:pt x="108" y="33"/>
                    </a:cubicBezTo>
                    <a:cubicBezTo>
                      <a:pt x="107" y="33"/>
                      <a:pt x="106" y="33"/>
                      <a:pt x="105" y="33"/>
                    </a:cubicBezTo>
                    <a:cubicBezTo>
                      <a:pt x="105" y="33"/>
                      <a:pt x="104" y="33"/>
                      <a:pt x="104" y="33"/>
                    </a:cubicBezTo>
                    <a:cubicBezTo>
                      <a:pt x="104" y="33"/>
                      <a:pt x="103" y="33"/>
                      <a:pt x="103" y="33"/>
                    </a:cubicBezTo>
                    <a:cubicBezTo>
                      <a:pt x="103" y="33"/>
                      <a:pt x="102" y="33"/>
                      <a:pt x="102" y="33"/>
                    </a:cubicBezTo>
                    <a:cubicBezTo>
                      <a:pt x="101" y="33"/>
                      <a:pt x="101" y="33"/>
                      <a:pt x="101" y="33"/>
                    </a:cubicBezTo>
                    <a:cubicBezTo>
                      <a:pt x="99" y="33"/>
                      <a:pt x="98" y="33"/>
                      <a:pt x="98" y="34"/>
                    </a:cubicBezTo>
                    <a:cubicBezTo>
                      <a:pt x="97" y="34"/>
                      <a:pt x="96" y="35"/>
                      <a:pt x="96" y="36"/>
                    </a:cubicBezTo>
                    <a:cubicBezTo>
                      <a:pt x="96" y="36"/>
                      <a:pt x="96" y="37"/>
                      <a:pt x="95" y="38"/>
                    </a:cubicBezTo>
                    <a:cubicBezTo>
                      <a:pt x="95" y="39"/>
                      <a:pt x="95" y="40"/>
                      <a:pt x="95" y="40"/>
                    </a:cubicBezTo>
                    <a:cubicBezTo>
                      <a:pt x="95" y="41"/>
                      <a:pt x="95" y="41"/>
                      <a:pt x="95" y="41"/>
                    </a:cubicBezTo>
                    <a:cubicBezTo>
                      <a:pt x="95" y="42"/>
                      <a:pt x="95" y="42"/>
                      <a:pt x="95" y="42"/>
                    </a:cubicBezTo>
                    <a:cubicBezTo>
                      <a:pt x="95" y="43"/>
                      <a:pt x="95" y="43"/>
                      <a:pt x="95" y="43"/>
                    </a:cubicBezTo>
                    <a:cubicBezTo>
                      <a:pt x="95" y="44"/>
                      <a:pt x="95" y="44"/>
                      <a:pt x="95" y="44"/>
                    </a:cubicBezTo>
                    <a:cubicBezTo>
                      <a:pt x="95" y="44"/>
                      <a:pt x="95" y="44"/>
                      <a:pt x="95" y="44"/>
                    </a:cubicBezTo>
                    <a:cubicBezTo>
                      <a:pt x="95" y="44"/>
                      <a:pt x="95" y="44"/>
                      <a:pt x="95" y="44"/>
                    </a:cubicBezTo>
                    <a:cubicBezTo>
                      <a:pt x="95" y="44"/>
                      <a:pt x="94" y="45"/>
                      <a:pt x="94" y="45"/>
                    </a:cubicBezTo>
                    <a:cubicBezTo>
                      <a:pt x="94" y="45"/>
                      <a:pt x="94" y="45"/>
                      <a:pt x="94" y="45"/>
                    </a:cubicBezTo>
                    <a:cubicBezTo>
                      <a:pt x="93" y="45"/>
                      <a:pt x="93" y="45"/>
                      <a:pt x="93" y="44"/>
                    </a:cubicBezTo>
                    <a:cubicBezTo>
                      <a:pt x="92" y="44"/>
                      <a:pt x="92" y="44"/>
                      <a:pt x="91" y="44"/>
                    </a:cubicBezTo>
                    <a:cubicBezTo>
                      <a:pt x="91" y="44"/>
                      <a:pt x="90" y="44"/>
                      <a:pt x="89" y="43"/>
                    </a:cubicBezTo>
                    <a:cubicBezTo>
                      <a:pt x="89" y="43"/>
                      <a:pt x="88" y="43"/>
                      <a:pt x="88" y="43"/>
                    </a:cubicBezTo>
                    <a:cubicBezTo>
                      <a:pt x="87" y="42"/>
                      <a:pt x="87" y="42"/>
                      <a:pt x="87" y="42"/>
                    </a:cubicBezTo>
                    <a:cubicBezTo>
                      <a:pt x="86" y="42"/>
                      <a:pt x="86" y="42"/>
                      <a:pt x="85" y="41"/>
                    </a:cubicBezTo>
                    <a:cubicBezTo>
                      <a:pt x="85" y="41"/>
                      <a:pt x="85" y="41"/>
                      <a:pt x="84" y="41"/>
                    </a:cubicBezTo>
                    <a:cubicBezTo>
                      <a:pt x="84" y="41"/>
                      <a:pt x="84" y="41"/>
                      <a:pt x="83" y="41"/>
                    </a:cubicBezTo>
                    <a:cubicBezTo>
                      <a:pt x="83" y="41"/>
                      <a:pt x="83" y="41"/>
                      <a:pt x="83" y="41"/>
                    </a:cubicBezTo>
                    <a:cubicBezTo>
                      <a:pt x="84" y="42"/>
                      <a:pt x="84" y="43"/>
                      <a:pt x="84" y="44"/>
                    </a:cubicBezTo>
                    <a:cubicBezTo>
                      <a:pt x="84" y="45"/>
                      <a:pt x="85" y="45"/>
                      <a:pt x="85" y="45"/>
                    </a:cubicBezTo>
                    <a:cubicBezTo>
                      <a:pt x="85" y="46"/>
                      <a:pt x="85" y="46"/>
                      <a:pt x="85" y="46"/>
                    </a:cubicBezTo>
                    <a:cubicBezTo>
                      <a:pt x="85" y="46"/>
                      <a:pt x="85" y="46"/>
                      <a:pt x="85" y="46"/>
                    </a:cubicBezTo>
                    <a:cubicBezTo>
                      <a:pt x="85" y="46"/>
                      <a:pt x="85" y="46"/>
                      <a:pt x="85" y="46"/>
                    </a:cubicBezTo>
                    <a:cubicBezTo>
                      <a:pt x="85" y="46"/>
                      <a:pt x="85" y="46"/>
                      <a:pt x="85" y="45"/>
                    </a:cubicBezTo>
                    <a:cubicBezTo>
                      <a:pt x="85" y="45"/>
                      <a:pt x="85" y="45"/>
                      <a:pt x="84" y="44"/>
                    </a:cubicBezTo>
                    <a:cubicBezTo>
                      <a:pt x="84" y="44"/>
                      <a:pt x="84" y="43"/>
                      <a:pt x="83" y="42"/>
                    </a:cubicBezTo>
                    <a:cubicBezTo>
                      <a:pt x="84" y="42"/>
                      <a:pt x="84" y="42"/>
                      <a:pt x="84" y="42"/>
                    </a:cubicBezTo>
                    <a:cubicBezTo>
                      <a:pt x="85" y="42"/>
                      <a:pt x="85" y="42"/>
                      <a:pt x="85" y="43"/>
                    </a:cubicBezTo>
                    <a:cubicBezTo>
                      <a:pt x="86" y="43"/>
                      <a:pt x="86" y="43"/>
                      <a:pt x="86" y="43"/>
                    </a:cubicBezTo>
                    <a:cubicBezTo>
                      <a:pt x="87" y="43"/>
                      <a:pt x="87" y="43"/>
                      <a:pt x="87" y="43"/>
                    </a:cubicBezTo>
                    <a:cubicBezTo>
                      <a:pt x="88" y="44"/>
                      <a:pt x="89" y="44"/>
                      <a:pt x="89" y="44"/>
                    </a:cubicBezTo>
                    <a:cubicBezTo>
                      <a:pt x="90" y="45"/>
                      <a:pt x="90" y="45"/>
                      <a:pt x="91" y="45"/>
                    </a:cubicBezTo>
                    <a:cubicBezTo>
                      <a:pt x="91" y="45"/>
                      <a:pt x="92" y="45"/>
                      <a:pt x="92" y="45"/>
                    </a:cubicBezTo>
                    <a:cubicBezTo>
                      <a:pt x="93" y="46"/>
                      <a:pt x="93" y="46"/>
                      <a:pt x="94" y="46"/>
                    </a:cubicBezTo>
                    <a:cubicBezTo>
                      <a:pt x="94" y="46"/>
                      <a:pt x="94" y="46"/>
                      <a:pt x="95" y="46"/>
                    </a:cubicBezTo>
                    <a:cubicBezTo>
                      <a:pt x="95" y="45"/>
                      <a:pt x="95" y="45"/>
                      <a:pt x="95" y="45"/>
                    </a:cubicBezTo>
                    <a:cubicBezTo>
                      <a:pt x="95" y="45"/>
                      <a:pt x="96" y="45"/>
                      <a:pt x="96" y="45"/>
                    </a:cubicBezTo>
                    <a:cubicBezTo>
                      <a:pt x="96" y="45"/>
                      <a:pt x="96" y="45"/>
                      <a:pt x="96" y="44"/>
                    </a:cubicBezTo>
                    <a:cubicBezTo>
                      <a:pt x="96" y="44"/>
                      <a:pt x="96" y="44"/>
                      <a:pt x="96" y="44"/>
                    </a:cubicBezTo>
                    <a:cubicBezTo>
                      <a:pt x="96" y="43"/>
                      <a:pt x="96" y="43"/>
                      <a:pt x="96" y="43"/>
                    </a:cubicBezTo>
                    <a:cubicBezTo>
                      <a:pt x="96" y="42"/>
                      <a:pt x="96" y="42"/>
                      <a:pt x="96" y="42"/>
                    </a:cubicBezTo>
                    <a:cubicBezTo>
                      <a:pt x="96" y="41"/>
                      <a:pt x="96" y="41"/>
                      <a:pt x="96" y="40"/>
                    </a:cubicBezTo>
                    <a:cubicBezTo>
                      <a:pt x="96" y="40"/>
                      <a:pt x="96" y="39"/>
                      <a:pt x="96" y="38"/>
                    </a:cubicBezTo>
                    <a:cubicBezTo>
                      <a:pt x="97" y="37"/>
                      <a:pt x="97" y="37"/>
                      <a:pt x="97" y="36"/>
                    </a:cubicBezTo>
                    <a:cubicBezTo>
                      <a:pt x="97" y="36"/>
                      <a:pt x="98" y="35"/>
                      <a:pt x="98" y="35"/>
                    </a:cubicBezTo>
                    <a:cubicBezTo>
                      <a:pt x="99" y="34"/>
                      <a:pt x="100" y="34"/>
                      <a:pt x="101" y="34"/>
                    </a:cubicBezTo>
                    <a:cubicBezTo>
                      <a:pt x="101" y="34"/>
                      <a:pt x="101" y="34"/>
                      <a:pt x="102" y="34"/>
                    </a:cubicBezTo>
                    <a:cubicBezTo>
                      <a:pt x="102" y="34"/>
                      <a:pt x="103" y="34"/>
                      <a:pt x="103" y="34"/>
                    </a:cubicBezTo>
                    <a:cubicBezTo>
                      <a:pt x="103" y="34"/>
                      <a:pt x="104" y="34"/>
                      <a:pt x="104" y="34"/>
                    </a:cubicBezTo>
                    <a:cubicBezTo>
                      <a:pt x="104" y="34"/>
                      <a:pt x="105" y="34"/>
                      <a:pt x="105" y="34"/>
                    </a:cubicBezTo>
                    <a:cubicBezTo>
                      <a:pt x="106" y="34"/>
                      <a:pt x="107" y="34"/>
                      <a:pt x="108" y="34"/>
                    </a:cubicBezTo>
                    <a:cubicBezTo>
                      <a:pt x="109" y="34"/>
                      <a:pt x="110" y="34"/>
                      <a:pt x="111" y="33"/>
                    </a:cubicBezTo>
                    <a:cubicBezTo>
                      <a:pt x="111" y="33"/>
                      <a:pt x="112" y="33"/>
                      <a:pt x="112" y="32"/>
                    </a:cubicBezTo>
                    <a:cubicBezTo>
                      <a:pt x="113" y="32"/>
                      <a:pt x="113" y="31"/>
                      <a:pt x="113" y="30"/>
                    </a:cubicBezTo>
                    <a:cubicBezTo>
                      <a:pt x="114" y="29"/>
                      <a:pt x="114" y="27"/>
                      <a:pt x="114" y="26"/>
                    </a:cubicBezTo>
                    <a:cubicBezTo>
                      <a:pt x="115" y="25"/>
                      <a:pt x="116" y="24"/>
                      <a:pt x="116" y="22"/>
                    </a:cubicBezTo>
                    <a:cubicBezTo>
                      <a:pt x="117" y="21"/>
                      <a:pt x="118" y="20"/>
                      <a:pt x="118" y="20"/>
                    </a:cubicBezTo>
                    <a:cubicBezTo>
                      <a:pt x="119" y="19"/>
                      <a:pt x="119" y="19"/>
                      <a:pt x="120" y="18"/>
                    </a:cubicBezTo>
                    <a:cubicBezTo>
                      <a:pt x="120" y="18"/>
                      <a:pt x="120" y="18"/>
                      <a:pt x="120" y="18"/>
                    </a:cubicBezTo>
                    <a:cubicBezTo>
                      <a:pt x="120" y="18"/>
                      <a:pt x="120" y="18"/>
                      <a:pt x="120" y="18"/>
                    </a:cubicBezTo>
                    <a:cubicBezTo>
                      <a:pt x="120" y="18"/>
                      <a:pt x="120" y="18"/>
                      <a:pt x="120" y="18"/>
                    </a:cubicBezTo>
                    <a:cubicBezTo>
                      <a:pt x="120" y="18"/>
                      <a:pt x="120" y="18"/>
                      <a:pt x="120" y="18"/>
                    </a:cubicBezTo>
                    <a:cubicBezTo>
                      <a:pt x="119" y="18"/>
                      <a:pt x="119" y="18"/>
                      <a:pt x="119" y="18"/>
                    </a:cubicBezTo>
                    <a:moveTo>
                      <a:pt x="120" y="17"/>
                    </a:moveTo>
                    <a:cubicBezTo>
                      <a:pt x="120" y="17"/>
                      <a:pt x="120" y="17"/>
                      <a:pt x="120" y="17"/>
                    </a:cubicBezTo>
                    <a:cubicBezTo>
                      <a:pt x="120" y="17"/>
                      <a:pt x="120" y="17"/>
                      <a:pt x="120" y="17"/>
                    </a:cubicBezTo>
                    <a:cubicBezTo>
                      <a:pt x="120" y="17"/>
                      <a:pt x="120" y="17"/>
                      <a:pt x="120" y="17"/>
                    </a:cubicBezTo>
                    <a:cubicBezTo>
                      <a:pt x="120" y="17"/>
                      <a:pt x="120" y="17"/>
                      <a:pt x="120" y="17"/>
                    </a:cubicBezTo>
                    <a:cubicBezTo>
                      <a:pt x="120" y="17"/>
                      <a:pt x="120" y="17"/>
                      <a:pt x="120" y="17"/>
                    </a:cubicBezTo>
                    <a:cubicBezTo>
                      <a:pt x="120" y="17"/>
                      <a:pt x="120" y="17"/>
                      <a:pt x="120" y="17"/>
                    </a:cubicBezTo>
                    <a:moveTo>
                      <a:pt x="130" y="17"/>
                    </a:moveTo>
                    <a:cubicBezTo>
                      <a:pt x="130" y="17"/>
                      <a:pt x="130" y="17"/>
                      <a:pt x="130" y="17"/>
                    </a:cubicBezTo>
                    <a:cubicBezTo>
                      <a:pt x="130" y="17"/>
                      <a:pt x="130" y="17"/>
                      <a:pt x="130" y="17"/>
                    </a:cubicBezTo>
                    <a:cubicBezTo>
                      <a:pt x="130" y="17"/>
                      <a:pt x="130" y="17"/>
                      <a:pt x="130" y="17"/>
                    </a:cubicBezTo>
                    <a:cubicBezTo>
                      <a:pt x="130" y="17"/>
                      <a:pt x="130" y="17"/>
                      <a:pt x="130" y="17"/>
                    </a:cubicBezTo>
                    <a:cubicBezTo>
                      <a:pt x="130" y="17"/>
                      <a:pt x="130" y="17"/>
                      <a:pt x="130" y="17"/>
                    </a:cubicBezTo>
                    <a:cubicBezTo>
                      <a:pt x="130" y="17"/>
                      <a:pt x="130" y="17"/>
                      <a:pt x="130" y="17"/>
                    </a:cubicBezTo>
                    <a:moveTo>
                      <a:pt x="36" y="46"/>
                    </a:moveTo>
                    <a:cubicBezTo>
                      <a:pt x="36" y="46"/>
                      <a:pt x="35" y="46"/>
                      <a:pt x="34" y="46"/>
                    </a:cubicBezTo>
                    <a:cubicBezTo>
                      <a:pt x="32" y="45"/>
                      <a:pt x="31" y="44"/>
                      <a:pt x="30" y="44"/>
                    </a:cubicBezTo>
                    <a:cubicBezTo>
                      <a:pt x="28" y="43"/>
                      <a:pt x="26" y="42"/>
                      <a:pt x="25" y="41"/>
                    </a:cubicBezTo>
                    <a:cubicBezTo>
                      <a:pt x="23" y="40"/>
                      <a:pt x="22" y="39"/>
                      <a:pt x="21" y="38"/>
                    </a:cubicBezTo>
                    <a:cubicBezTo>
                      <a:pt x="21" y="38"/>
                      <a:pt x="20" y="38"/>
                      <a:pt x="20" y="38"/>
                    </a:cubicBezTo>
                    <a:cubicBezTo>
                      <a:pt x="20" y="38"/>
                      <a:pt x="20" y="38"/>
                      <a:pt x="20" y="37"/>
                    </a:cubicBezTo>
                    <a:cubicBezTo>
                      <a:pt x="19" y="37"/>
                      <a:pt x="19" y="37"/>
                      <a:pt x="19" y="37"/>
                    </a:cubicBezTo>
                    <a:cubicBezTo>
                      <a:pt x="19" y="37"/>
                      <a:pt x="19" y="37"/>
                      <a:pt x="19" y="37"/>
                    </a:cubicBezTo>
                    <a:cubicBezTo>
                      <a:pt x="18" y="36"/>
                      <a:pt x="17" y="36"/>
                      <a:pt x="16" y="35"/>
                    </a:cubicBezTo>
                    <a:cubicBezTo>
                      <a:pt x="16" y="35"/>
                      <a:pt x="15" y="34"/>
                      <a:pt x="15" y="34"/>
                    </a:cubicBezTo>
                    <a:cubicBezTo>
                      <a:pt x="14" y="33"/>
                      <a:pt x="14" y="33"/>
                      <a:pt x="13" y="32"/>
                    </a:cubicBezTo>
                    <a:cubicBezTo>
                      <a:pt x="13" y="32"/>
                      <a:pt x="13" y="31"/>
                      <a:pt x="13" y="31"/>
                    </a:cubicBezTo>
                    <a:cubicBezTo>
                      <a:pt x="12" y="30"/>
                      <a:pt x="12" y="30"/>
                      <a:pt x="12" y="30"/>
                    </a:cubicBezTo>
                    <a:cubicBezTo>
                      <a:pt x="12" y="29"/>
                      <a:pt x="12" y="29"/>
                      <a:pt x="11" y="28"/>
                    </a:cubicBezTo>
                    <a:cubicBezTo>
                      <a:pt x="11" y="28"/>
                      <a:pt x="11" y="27"/>
                      <a:pt x="10" y="27"/>
                    </a:cubicBezTo>
                    <a:cubicBezTo>
                      <a:pt x="10" y="26"/>
                      <a:pt x="10" y="26"/>
                      <a:pt x="9" y="25"/>
                    </a:cubicBezTo>
                    <a:cubicBezTo>
                      <a:pt x="9" y="25"/>
                      <a:pt x="8" y="24"/>
                      <a:pt x="7" y="23"/>
                    </a:cubicBezTo>
                    <a:cubicBezTo>
                      <a:pt x="7" y="22"/>
                      <a:pt x="6" y="21"/>
                      <a:pt x="6" y="20"/>
                    </a:cubicBezTo>
                    <a:cubicBezTo>
                      <a:pt x="5" y="19"/>
                      <a:pt x="5" y="18"/>
                      <a:pt x="4" y="17"/>
                    </a:cubicBezTo>
                    <a:cubicBezTo>
                      <a:pt x="4" y="16"/>
                      <a:pt x="4" y="15"/>
                      <a:pt x="4" y="15"/>
                    </a:cubicBezTo>
                    <a:cubicBezTo>
                      <a:pt x="3" y="14"/>
                      <a:pt x="3" y="13"/>
                      <a:pt x="3" y="12"/>
                    </a:cubicBezTo>
                    <a:cubicBezTo>
                      <a:pt x="3" y="11"/>
                      <a:pt x="3" y="10"/>
                      <a:pt x="3" y="9"/>
                    </a:cubicBezTo>
                    <a:cubicBezTo>
                      <a:pt x="3" y="7"/>
                      <a:pt x="3" y="6"/>
                      <a:pt x="2" y="5"/>
                    </a:cubicBezTo>
                    <a:cubicBezTo>
                      <a:pt x="2" y="4"/>
                      <a:pt x="2" y="3"/>
                      <a:pt x="1" y="2"/>
                    </a:cubicBezTo>
                    <a:cubicBezTo>
                      <a:pt x="1" y="2"/>
                      <a:pt x="2" y="2"/>
                      <a:pt x="2" y="2"/>
                    </a:cubicBezTo>
                    <a:cubicBezTo>
                      <a:pt x="2" y="2"/>
                      <a:pt x="3" y="2"/>
                      <a:pt x="3" y="2"/>
                    </a:cubicBezTo>
                    <a:cubicBezTo>
                      <a:pt x="4" y="2"/>
                      <a:pt x="4" y="2"/>
                      <a:pt x="4" y="2"/>
                    </a:cubicBezTo>
                    <a:cubicBezTo>
                      <a:pt x="5" y="2"/>
                      <a:pt x="5" y="2"/>
                      <a:pt x="5" y="2"/>
                    </a:cubicBezTo>
                    <a:cubicBezTo>
                      <a:pt x="6" y="3"/>
                      <a:pt x="7" y="3"/>
                      <a:pt x="7" y="3"/>
                    </a:cubicBezTo>
                    <a:cubicBezTo>
                      <a:pt x="8" y="4"/>
                      <a:pt x="8" y="4"/>
                      <a:pt x="8" y="5"/>
                    </a:cubicBezTo>
                    <a:cubicBezTo>
                      <a:pt x="9" y="5"/>
                      <a:pt x="9" y="6"/>
                      <a:pt x="9" y="6"/>
                    </a:cubicBezTo>
                    <a:cubicBezTo>
                      <a:pt x="9" y="6"/>
                      <a:pt x="9" y="7"/>
                      <a:pt x="9" y="7"/>
                    </a:cubicBezTo>
                    <a:cubicBezTo>
                      <a:pt x="9" y="7"/>
                      <a:pt x="9" y="7"/>
                      <a:pt x="9" y="7"/>
                    </a:cubicBezTo>
                    <a:cubicBezTo>
                      <a:pt x="9" y="7"/>
                      <a:pt x="9" y="8"/>
                      <a:pt x="9" y="8"/>
                    </a:cubicBezTo>
                    <a:cubicBezTo>
                      <a:pt x="9" y="8"/>
                      <a:pt x="10" y="8"/>
                      <a:pt x="10" y="8"/>
                    </a:cubicBezTo>
                    <a:cubicBezTo>
                      <a:pt x="10" y="8"/>
                      <a:pt x="10" y="8"/>
                      <a:pt x="10" y="8"/>
                    </a:cubicBezTo>
                    <a:cubicBezTo>
                      <a:pt x="11" y="8"/>
                      <a:pt x="11" y="8"/>
                      <a:pt x="11" y="8"/>
                    </a:cubicBezTo>
                    <a:cubicBezTo>
                      <a:pt x="11" y="8"/>
                      <a:pt x="11" y="9"/>
                      <a:pt x="12" y="9"/>
                    </a:cubicBezTo>
                    <a:cubicBezTo>
                      <a:pt x="12" y="9"/>
                      <a:pt x="12" y="9"/>
                      <a:pt x="12" y="9"/>
                    </a:cubicBezTo>
                    <a:cubicBezTo>
                      <a:pt x="12" y="9"/>
                      <a:pt x="13" y="9"/>
                      <a:pt x="13" y="9"/>
                    </a:cubicBezTo>
                    <a:cubicBezTo>
                      <a:pt x="13" y="9"/>
                      <a:pt x="14" y="9"/>
                      <a:pt x="14" y="9"/>
                    </a:cubicBezTo>
                    <a:cubicBezTo>
                      <a:pt x="14" y="9"/>
                      <a:pt x="15" y="9"/>
                      <a:pt x="15" y="8"/>
                    </a:cubicBezTo>
                    <a:cubicBezTo>
                      <a:pt x="15" y="8"/>
                      <a:pt x="16" y="8"/>
                      <a:pt x="16" y="8"/>
                    </a:cubicBezTo>
                    <a:cubicBezTo>
                      <a:pt x="16" y="8"/>
                      <a:pt x="16" y="8"/>
                      <a:pt x="16" y="8"/>
                    </a:cubicBezTo>
                    <a:cubicBezTo>
                      <a:pt x="17" y="8"/>
                      <a:pt x="17" y="8"/>
                      <a:pt x="17" y="8"/>
                    </a:cubicBezTo>
                    <a:cubicBezTo>
                      <a:pt x="17" y="8"/>
                      <a:pt x="17" y="8"/>
                      <a:pt x="17" y="8"/>
                    </a:cubicBezTo>
                    <a:cubicBezTo>
                      <a:pt x="17" y="8"/>
                      <a:pt x="17" y="8"/>
                      <a:pt x="17" y="7"/>
                    </a:cubicBezTo>
                    <a:cubicBezTo>
                      <a:pt x="17" y="7"/>
                      <a:pt x="17" y="7"/>
                      <a:pt x="17" y="7"/>
                    </a:cubicBezTo>
                    <a:cubicBezTo>
                      <a:pt x="17" y="7"/>
                      <a:pt x="17" y="7"/>
                      <a:pt x="17" y="7"/>
                    </a:cubicBezTo>
                    <a:cubicBezTo>
                      <a:pt x="17" y="6"/>
                      <a:pt x="17" y="6"/>
                      <a:pt x="17" y="6"/>
                    </a:cubicBezTo>
                    <a:cubicBezTo>
                      <a:pt x="18" y="6"/>
                      <a:pt x="18" y="6"/>
                      <a:pt x="18" y="5"/>
                    </a:cubicBezTo>
                    <a:cubicBezTo>
                      <a:pt x="18" y="5"/>
                      <a:pt x="18" y="5"/>
                      <a:pt x="19" y="5"/>
                    </a:cubicBezTo>
                    <a:cubicBezTo>
                      <a:pt x="19" y="6"/>
                      <a:pt x="19" y="6"/>
                      <a:pt x="19" y="6"/>
                    </a:cubicBezTo>
                    <a:cubicBezTo>
                      <a:pt x="19" y="6"/>
                      <a:pt x="19" y="6"/>
                      <a:pt x="19" y="7"/>
                    </a:cubicBezTo>
                    <a:cubicBezTo>
                      <a:pt x="20" y="7"/>
                      <a:pt x="20" y="7"/>
                      <a:pt x="20" y="7"/>
                    </a:cubicBezTo>
                    <a:cubicBezTo>
                      <a:pt x="20" y="7"/>
                      <a:pt x="20" y="7"/>
                      <a:pt x="20" y="7"/>
                    </a:cubicBezTo>
                    <a:cubicBezTo>
                      <a:pt x="21" y="7"/>
                      <a:pt x="21" y="7"/>
                      <a:pt x="21" y="8"/>
                    </a:cubicBezTo>
                    <a:cubicBezTo>
                      <a:pt x="21" y="8"/>
                      <a:pt x="21" y="8"/>
                      <a:pt x="22" y="8"/>
                    </a:cubicBezTo>
                    <a:cubicBezTo>
                      <a:pt x="22" y="8"/>
                      <a:pt x="22" y="8"/>
                      <a:pt x="22" y="8"/>
                    </a:cubicBezTo>
                    <a:cubicBezTo>
                      <a:pt x="22" y="8"/>
                      <a:pt x="23" y="8"/>
                      <a:pt x="23" y="9"/>
                    </a:cubicBezTo>
                    <a:cubicBezTo>
                      <a:pt x="23" y="9"/>
                      <a:pt x="23" y="9"/>
                      <a:pt x="23" y="10"/>
                    </a:cubicBezTo>
                    <a:cubicBezTo>
                      <a:pt x="23" y="10"/>
                      <a:pt x="24" y="11"/>
                      <a:pt x="24" y="11"/>
                    </a:cubicBezTo>
                    <a:cubicBezTo>
                      <a:pt x="24" y="11"/>
                      <a:pt x="24" y="12"/>
                      <a:pt x="25" y="12"/>
                    </a:cubicBezTo>
                    <a:cubicBezTo>
                      <a:pt x="25" y="12"/>
                      <a:pt x="25" y="13"/>
                      <a:pt x="26" y="13"/>
                    </a:cubicBezTo>
                    <a:cubicBezTo>
                      <a:pt x="26" y="13"/>
                      <a:pt x="26" y="13"/>
                      <a:pt x="27" y="13"/>
                    </a:cubicBezTo>
                    <a:cubicBezTo>
                      <a:pt x="27" y="14"/>
                      <a:pt x="27" y="14"/>
                      <a:pt x="28" y="14"/>
                    </a:cubicBezTo>
                    <a:cubicBezTo>
                      <a:pt x="28" y="15"/>
                      <a:pt x="29" y="15"/>
                      <a:pt x="29" y="15"/>
                    </a:cubicBezTo>
                    <a:cubicBezTo>
                      <a:pt x="29" y="16"/>
                      <a:pt x="29" y="16"/>
                      <a:pt x="30" y="17"/>
                    </a:cubicBezTo>
                    <a:cubicBezTo>
                      <a:pt x="30" y="17"/>
                      <a:pt x="30" y="18"/>
                      <a:pt x="30" y="19"/>
                    </a:cubicBezTo>
                    <a:cubicBezTo>
                      <a:pt x="30" y="19"/>
                      <a:pt x="30" y="19"/>
                      <a:pt x="30" y="20"/>
                    </a:cubicBezTo>
                    <a:cubicBezTo>
                      <a:pt x="30" y="20"/>
                      <a:pt x="30" y="21"/>
                      <a:pt x="30" y="21"/>
                    </a:cubicBezTo>
                    <a:cubicBezTo>
                      <a:pt x="30" y="22"/>
                      <a:pt x="30" y="22"/>
                      <a:pt x="30" y="23"/>
                    </a:cubicBezTo>
                    <a:cubicBezTo>
                      <a:pt x="30" y="23"/>
                      <a:pt x="30" y="24"/>
                      <a:pt x="30" y="24"/>
                    </a:cubicBezTo>
                    <a:cubicBezTo>
                      <a:pt x="29" y="25"/>
                      <a:pt x="29" y="26"/>
                      <a:pt x="29" y="28"/>
                    </a:cubicBezTo>
                    <a:cubicBezTo>
                      <a:pt x="29" y="29"/>
                      <a:pt x="29" y="30"/>
                      <a:pt x="29" y="31"/>
                    </a:cubicBezTo>
                    <a:cubicBezTo>
                      <a:pt x="29" y="32"/>
                      <a:pt x="29" y="32"/>
                      <a:pt x="30" y="33"/>
                    </a:cubicBezTo>
                    <a:cubicBezTo>
                      <a:pt x="30" y="34"/>
                      <a:pt x="30" y="35"/>
                      <a:pt x="31" y="35"/>
                    </a:cubicBezTo>
                    <a:cubicBezTo>
                      <a:pt x="31" y="36"/>
                      <a:pt x="32" y="37"/>
                      <a:pt x="33" y="38"/>
                    </a:cubicBezTo>
                    <a:cubicBezTo>
                      <a:pt x="33" y="39"/>
                      <a:pt x="34" y="40"/>
                      <a:pt x="35" y="41"/>
                    </a:cubicBezTo>
                    <a:cubicBezTo>
                      <a:pt x="35" y="42"/>
                      <a:pt x="36" y="43"/>
                      <a:pt x="36" y="44"/>
                    </a:cubicBezTo>
                    <a:cubicBezTo>
                      <a:pt x="37" y="45"/>
                      <a:pt x="37" y="46"/>
                      <a:pt x="37" y="46"/>
                    </a:cubicBezTo>
                    <a:cubicBezTo>
                      <a:pt x="37" y="46"/>
                      <a:pt x="37" y="46"/>
                      <a:pt x="37" y="46"/>
                    </a:cubicBezTo>
                    <a:cubicBezTo>
                      <a:pt x="36" y="46"/>
                      <a:pt x="36" y="46"/>
                      <a:pt x="36" y="46"/>
                    </a:cubicBezTo>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2"/>
                      <a:pt x="0" y="2"/>
                      <a:pt x="0" y="2"/>
                    </a:cubicBezTo>
                    <a:cubicBezTo>
                      <a:pt x="0" y="2"/>
                      <a:pt x="0" y="2"/>
                      <a:pt x="0" y="2"/>
                    </a:cubicBezTo>
                    <a:cubicBezTo>
                      <a:pt x="0" y="3"/>
                      <a:pt x="1" y="4"/>
                      <a:pt x="1" y="5"/>
                    </a:cubicBezTo>
                    <a:cubicBezTo>
                      <a:pt x="2" y="6"/>
                      <a:pt x="2" y="7"/>
                      <a:pt x="2" y="8"/>
                    </a:cubicBezTo>
                    <a:cubicBezTo>
                      <a:pt x="2" y="9"/>
                      <a:pt x="2" y="11"/>
                      <a:pt x="2" y="12"/>
                    </a:cubicBezTo>
                    <a:cubicBezTo>
                      <a:pt x="2" y="13"/>
                      <a:pt x="3" y="14"/>
                      <a:pt x="3" y="15"/>
                    </a:cubicBezTo>
                    <a:cubicBezTo>
                      <a:pt x="3" y="15"/>
                      <a:pt x="3" y="16"/>
                      <a:pt x="3" y="17"/>
                    </a:cubicBezTo>
                    <a:cubicBezTo>
                      <a:pt x="4" y="18"/>
                      <a:pt x="4" y="19"/>
                      <a:pt x="5" y="20"/>
                    </a:cubicBezTo>
                    <a:cubicBezTo>
                      <a:pt x="5" y="21"/>
                      <a:pt x="6" y="22"/>
                      <a:pt x="6" y="23"/>
                    </a:cubicBezTo>
                    <a:cubicBezTo>
                      <a:pt x="7" y="24"/>
                      <a:pt x="8" y="25"/>
                      <a:pt x="8" y="26"/>
                    </a:cubicBezTo>
                    <a:cubicBezTo>
                      <a:pt x="9" y="27"/>
                      <a:pt x="9" y="27"/>
                      <a:pt x="10" y="28"/>
                    </a:cubicBezTo>
                    <a:cubicBezTo>
                      <a:pt x="10" y="28"/>
                      <a:pt x="10" y="28"/>
                      <a:pt x="10" y="29"/>
                    </a:cubicBezTo>
                    <a:cubicBezTo>
                      <a:pt x="11" y="29"/>
                      <a:pt x="11" y="30"/>
                      <a:pt x="11" y="30"/>
                    </a:cubicBezTo>
                    <a:cubicBezTo>
                      <a:pt x="11" y="30"/>
                      <a:pt x="12" y="31"/>
                      <a:pt x="12" y="31"/>
                    </a:cubicBezTo>
                    <a:cubicBezTo>
                      <a:pt x="12" y="32"/>
                      <a:pt x="12" y="32"/>
                      <a:pt x="13" y="33"/>
                    </a:cubicBezTo>
                    <a:cubicBezTo>
                      <a:pt x="13" y="33"/>
                      <a:pt x="13" y="34"/>
                      <a:pt x="14" y="34"/>
                    </a:cubicBezTo>
                    <a:cubicBezTo>
                      <a:pt x="14" y="35"/>
                      <a:pt x="15" y="35"/>
                      <a:pt x="16" y="36"/>
                    </a:cubicBezTo>
                    <a:cubicBezTo>
                      <a:pt x="16" y="36"/>
                      <a:pt x="17" y="37"/>
                      <a:pt x="18" y="38"/>
                    </a:cubicBezTo>
                    <a:cubicBezTo>
                      <a:pt x="18" y="38"/>
                      <a:pt x="18" y="38"/>
                      <a:pt x="18" y="38"/>
                    </a:cubicBezTo>
                    <a:cubicBezTo>
                      <a:pt x="19" y="38"/>
                      <a:pt x="19" y="38"/>
                      <a:pt x="19" y="38"/>
                    </a:cubicBezTo>
                    <a:cubicBezTo>
                      <a:pt x="19" y="38"/>
                      <a:pt x="19" y="38"/>
                      <a:pt x="20" y="39"/>
                    </a:cubicBezTo>
                    <a:cubicBezTo>
                      <a:pt x="20" y="39"/>
                      <a:pt x="20" y="39"/>
                      <a:pt x="20" y="39"/>
                    </a:cubicBezTo>
                    <a:cubicBezTo>
                      <a:pt x="21" y="40"/>
                      <a:pt x="23" y="41"/>
                      <a:pt x="24" y="42"/>
                    </a:cubicBezTo>
                    <a:cubicBezTo>
                      <a:pt x="26" y="43"/>
                      <a:pt x="27" y="43"/>
                      <a:pt x="29" y="44"/>
                    </a:cubicBezTo>
                    <a:cubicBezTo>
                      <a:pt x="30" y="45"/>
                      <a:pt x="32" y="46"/>
                      <a:pt x="33" y="47"/>
                    </a:cubicBezTo>
                    <a:cubicBezTo>
                      <a:pt x="35" y="47"/>
                      <a:pt x="36" y="48"/>
                      <a:pt x="36" y="48"/>
                    </a:cubicBezTo>
                    <a:cubicBezTo>
                      <a:pt x="37" y="47"/>
                      <a:pt x="37" y="47"/>
                      <a:pt x="37" y="47"/>
                    </a:cubicBezTo>
                    <a:cubicBezTo>
                      <a:pt x="37" y="47"/>
                      <a:pt x="37" y="47"/>
                      <a:pt x="37" y="47"/>
                    </a:cubicBezTo>
                    <a:cubicBezTo>
                      <a:pt x="37" y="47"/>
                      <a:pt x="37" y="47"/>
                      <a:pt x="38" y="47"/>
                    </a:cubicBezTo>
                    <a:cubicBezTo>
                      <a:pt x="38" y="47"/>
                      <a:pt x="38" y="47"/>
                      <a:pt x="38" y="47"/>
                    </a:cubicBezTo>
                    <a:cubicBezTo>
                      <a:pt x="38" y="47"/>
                      <a:pt x="38" y="47"/>
                      <a:pt x="38" y="46"/>
                    </a:cubicBezTo>
                    <a:cubicBezTo>
                      <a:pt x="38" y="46"/>
                      <a:pt x="38" y="45"/>
                      <a:pt x="37" y="44"/>
                    </a:cubicBezTo>
                    <a:cubicBezTo>
                      <a:pt x="37" y="43"/>
                      <a:pt x="36" y="42"/>
                      <a:pt x="36" y="40"/>
                    </a:cubicBezTo>
                    <a:cubicBezTo>
                      <a:pt x="35" y="39"/>
                      <a:pt x="34" y="38"/>
                      <a:pt x="33" y="37"/>
                    </a:cubicBezTo>
                    <a:cubicBezTo>
                      <a:pt x="33" y="36"/>
                      <a:pt x="32" y="35"/>
                      <a:pt x="31" y="35"/>
                    </a:cubicBezTo>
                    <a:cubicBezTo>
                      <a:pt x="31" y="34"/>
                      <a:pt x="31" y="33"/>
                      <a:pt x="30" y="33"/>
                    </a:cubicBezTo>
                    <a:cubicBezTo>
                      <a:pt x="30" y="32"/>
                      <a:pt x="30" y="31"/>
                      <a:pt x="30" y="30"/>
                    </a:cubicBezTo>
                    <a:cubicBezTo>
                      <a:pt x="30" y="29"/>
                      <a:pt x="30" y="28"/>
                      <a:pt x="30" y="27"/>
                    </a:cubicBezTo>
                    <a:cubicBezTo>
                      <a:pt x="30" y="26"/>
                      <a:pt x="30" y="25"/>
                      <a:pt x="31" y="24"/>
                    </a:cubicBezTo>
                    <a:cubicBezTo>
                      <a:pt x="31" y="24"/>
                      <a:pt x="31" y="23"/>
                      <a:pt x="31" y="23"/>
                    </a:cubicBezTo>
                    <a:cubicBezTo>
                      <a:pt x="31" y="22"/>
                      <a:pt x="31" y="22"/>
                      <a:pt x="31" y="21"/>
                    </a:cubicBezTo>
                    <a:cubicBezTo>
                      <a:pt x="31" y="21"/>
                      <a:pt x="31" y="20"/>
                      <a:pt x="31" y="20"/>
                    </a:cubicBezTo>
                    <a:cubicBezTo>
                      <a:pt x="31" y="20"/>
                      <a:pt x="31" y="19"/>
                      <a:pt x="31" y="19"/>
                    </a:cubicBezTo>
                    <a:cubicBezTo>
                      <a:pt x="31" y="18"/>
                      <a:pt x="31" y="17"/>
                      <a:pt x="31" y="16"/>
                    </a:cubicBezTo>
                    <a:cubicBezTo>
                      <a:pt x="30" y="16"/>
                      <a:pt x="30" y="15"/>
                      <a:pt x="30" y="15"/>
                    </a:cubicBezTo>
                    <a:cubicBezTo>
                      <a:pt x="29" y="14"/>
                      <a:pt x="29" y="14"/>
                      <a:pt x="28" y="14"/>
                    </a:cubicBezTo>
                    <a:cubicBezTo>
                      <a:pt x="28" y="13"/>
                      <a:pt x="28" y="13"/>
                      <a:pt x="27" y="13"/>
                    </a:cubicBezTo>
                    <a:cubicBezTo>
                      <a:pt x="27" y="12"/>
                      <a:pt x="27" y="12"/>
                      <a:pt x="26" y="12"/>
                    </a:cubicBezTo>
                    <a:cubicBezTo>
                      <a:pt x="26" y="12"/>
                      <a:pt x="26" y="12"/>
                      <a:pt x="25" y="11"/>
                    </a:cubicBezTo>
                    <a:cubicBezTo>
                      <a:pt x="25" y="11"/>
                      <a:pt x="25" y="11"/>
                      <a:pt x="25" y="11"/>
                    </a:cubicBezTo>
                    <a:cubicBezTo>
                      <a:pt x="24" y="10"/>
                      <a:pt x="24" y="10"/>
                      <a:pt x="24" y="10"/>
                    </a:cubicBezTo>
                    <a:cubicBezTo>
                      <a:pt x="24" y="9"/>
                      <a:pt x="24" y="8"/>
                      <a:pt x="23" y="8"/>
                    </a:cubicBezTo>
                    <a:cubicBezTo>
                      <a:pt x="23" y="8"/>
                      <a:pt x="23" y="7"/>
                      <a:pt x="23" y="7"/>
                    </a:cubicBezTo>
                    <a:cubicBezTo>
                      <a:pt x="22" y="7"/>
                      <a:pt x="22" y="7"/>
                      <a:pt x="22" y="7"/>
                    </a:cubicBezTo>
                    <a:cubicBezTo>
                      <a:pt x="22" y="7"/>
                      <a:pt x="21" y="7"/>
                      <a:pt x="21" y="7"/>
                    </a:cubicBezTo>
                    <a:cubicBezTo>
                      <a:pt x="21" y="7"/>
                      <a:pt x="21" y="6"/>
                      <a:pt x="21" y="6"/>
                    </a:cubicBezTo>
                    <a:cubicBezTo>
                      <a:pt x="21" y="6"/>
                      <a:pt x="21"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5"/>
                      <a:pt x="17" y="5"/>
                      <a:pt x="17" y="5"/>
                    </a:cubicBezTo>
                    <a:cubicBezTo>
                      <a:pt x="17" y="5"/>
                      <a:pt x="17" y="5"/>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1" y="8"/>
                      <a:pt x="11" y="8"/>
                    </a:cubicBezTo>
                    <a:cubicBezTo>
                      <a:pt x="11" y="7"/>
                      <a:pt x="11" y="7"/>
                      <a:pt x="11" y="7"/>
                    </a:cubicBezTo>
                    <a:cubicBezTo>
                      <a:pt x="11" y="7"/>
                      <a:pt x="11" y="7"/>
                      <a:pt x="11" y="7"/>
                    </a:cubicBezTo>
                    <a:cubicBezTo>
                      <a:pt x="10" y="7"/>
                      <a:pt x="10" y="7"/>
                      <a:pt x="10" y="7"/>
                    </a:cubicBezTo>
                    <a:cubicBezTo>
                      <a:pt x="10" y="6"/>
                      <a:pt x="10" y="6"/>
                      <a:pt x="10" y="5"/>
                    </a:cubicBezTo>
                    <a:cubicBezTo>
                      <a:pt x="10" y="5"/>
                      <a:pt x="9" y="4"/>
                      <a:pt x="9" y="4"/>
                    </a:cubicBezTo>
                    <a:cubicBezTo>
                      <a:pt x="9" y="3"/>
                      <a:pt x="8" y="3"/>
                      <a:pt x="8" y="2"/>
                    </a:cubicBezTo>
                    <a:cubicBezTo>
                      <a:pt x="7" y="2"/>
                      <a:pt x="6" y="2"/>
                      <a:pt x="5" y="1"/>
                    </a:cubicBezTo>
                    <a:cubicBezTo>
                      <a:pt x="5" y="1"/>
                      <a:pt x="5" y="1"/>
                      <a:pt x="5" y="1"/>
                    </a:cubicBezTo>
                    <a:cubicBezTo>
                      <a:pt x="5" y="1"/>
                      <a:pt x="5" y="1"/>
                      <a:pt x="5" y="1"/>
                    </a:cubicBezTo>
                    <a:cubicBezTo>
                      <a:pt x="5" y="1"/>
                      <a:pt x="5" y="1"/>
                      <a:pt x="5" y="1"/>
                    </a:cubicBezTo>
                    <a:cubicBezTo>
                      <a:pt x="4" y="1"/>
                      <a:pt x="4" y="1"/>
                      <a:pt x="4" y="1"/>
                    </a:cubicBezTo>
                    <a:cubicBezTo>
                      <a:pt x="4" y="1"/>
                      <a:pt x="4" y="1"/>
                      <a:pt x="3" y="1"/>
                    </a:cubicBezTo>
                    <a:cubicBezTo>
                      <a:pt x="3" y="1"/>
                      <a:pt x="3" y="1"/>
                      <a:pt x="3" y="1"/>
                    </a:cubicBezTo>
                    <a:cubicBezTo>
                      <a:pt x="3" y="1"/>
                      <a:pt x="2" y="1"/>
                      <a:pt x="2" y="1"/>
                    </a:cubicBezTo>
                    <a:cubicBezTo>
                      <a:pt x="2" y="1"/>
                      <a:pt x="2" y="1"/>
                      <a:pt x="1" y="1"/>
                    </a:cubicBezTo>
                    <a:moveTo>
                      <a:pt x="143" y="0"/>
                    </a:moveTo>
                    <a:cubicBezTo>
                      <a:pt x="142" y="0"/>
                      <a:pt x="141" y="0"/>
                      <a:pt x="140" y="1"/>
                    </a:cubicBezTo>
                    <a:cubicBezTo>
                      <a:pt x="139" y="2"/>
                      <a:pt x="139" y="2"/>
                      <a:pt x="138" y="3"/>
                    </a:cubicBezTo>
                    <a:cubicBezTo>
                      <a:pt x="137" y="4"/>
                      <a:pt x="137" y="5"/>
                      <a:pt x="136" y="6"/>
                    </a:cubicBezTo>
                    <a:cubicBezTo>
                      <a:pt x="136" y="7"/>
                      <a:pt x="136" y="8"/>
                      <a:pt x="136" y="9"/>
                    </a:cubicBezTo>
                    <a:cubicBezTo>
                      <a:pt x="136" y="9"/>
                      <a:pt x="136" y="9"/>
                      <a:pt x="136" y="9"/>
                    </a:cubicBezTo>
                    <a:cubicBezTo>
                      <a:pt x="135" y="10"/>
                      <a:pt x="135" y="10"/>
                      <a:pt x="135" y="10"/>
                    </a:cubicBezTo>
                    <a:cubicBezTo>
                      <a:pt x="135" y="10"/>
                      <a:pt x="135" y="10"/>
                      <a:pt x="135" y="10"/>
                    </a:cubicBezTo>
                    <a:cubicBezTo>
                      <a:pt x="134" y="11"/>
                      <a:pt x="134" y="11"/>
                      <a:pt x="134" y="11"/>
                    </a:cubicBezTo>
                    <a:cubicBezTo>
                      <a:pt x="134" y="11"/>
                      <a:pt x="133" y="11"/>
                      <a:pt x="133" y="11"/>
                    </a:cubicBezTo>
                    <a:cubicBezTo>
                      <a:pt x="133" y="12"/>
                      <a:pt x="132" y="12"/>
                      <a:pt x="132" y="12"/>
                    </a:cubicBezTo>
                    <a:cubicBezTo>
                      <a:pt x="132" y="13"/>
                      <a:pt x="132" y="13"/>
                      <a:pt x="131" y="13"/>
                    </a:cubicBezTo>
                    <a:cubicBezTo>
                      <a:pt x="131" y="14"/>
                      <a:pt x="131" y="14"/>
                      <a:pt x="131" y="15"/>
                    </a:cubicBezTo>
                    <a:cubicBezTo>
                      <a:pt x="131" y="15"/>
                      <a:pt x="131" y="15"/>
                      <a:pt x="131" y="15"/>
                    </a:cubicBezTo>
                    <a:cubicBezTo>
                      <a:pt x="131" y="16"/>
                      <a:pt x="131" y="16"/>
                      <a:pt x="131" y="16"/>
                    </a:cubicBezTo>
                    <a:cubicBezTo>
                      <a:pt x="131" y="16"/>
                      <a:pt x="131" y="16"/>
                      <a:pt x="131" y="16"/>
                    </a:cubicBezTo>
                    <a:cubicBezTo>
                      <a:pt x="131" y="16"/>
                      <a:pt x="130" y="16"/>
                      <a:pt x="130" y="17"/>
                    </a:cubicBezTo>
                    <a:cubicBezTo>
                      <a:pt x="130" y="16"/>
                      <a:pt x="130" y="16"/>
                      <a:pt x="130" y="16"/>
                    </a:cubicBezTo>
                    <a:cubicBezTo>
                      <a:pt x="131" y="17"/>
                      <a:pt x="131" y="17"/>
                      <a:pt x="131" y="17"/>
                    </a:cubicBezTo>
                    <a:cubicBezTo>
                      <a:pt x="131" y="17"/>
                      <a:pt x="131" y="17"/>
                      <a:pt x="131" y="17"/>
                    </a:cubicBezTo>
                    <a:cubicBezTo>
                      <a:pt x="131" y="17"/>
                      <a:pt x="131" y="17"/>
                      <a:pt x="131" y="17"/>
                    </a:cubicBezTo>
                    <a:cubicBezTo>
                      <a:pt x="131" y="17"/>
                      <a:pt x="131" y="17"/>
                      <a:pt x="131" y="17"/>
                    </a:cubicBezTo>
                    <a:cubicBezTo>
                      <a:pt x="131" y="17"/>
                      <a:pt x="131" y="17"/>
                      <a:pt x="131" y="17"/>
                    </a:cubicBezTo>
                    <a:cubicBezTo>
                      <a:pt x="131" y="17"/>
                      <a:pt x="131" y="17"/>
                      <a:pt x="131" y="17"/>
                    </a:cubicBezTo>
                    <a:cubicBezTo>
                      <a:pt x="132" y="17"/>
                      <a:pt x="132" y="17"/>
                      <a:pt x="132" y="17"/>
                    </a:cubicBezTo>
                    <a:cubicBezTo>
                      <a:pt x="132" y="16"/>
                      <a:pt x="132" y="16"/>
                      <a:pt x="132" y="16"/>
                    </a:cubicBezTo>
                    <a:cubicBezTo>
                      <a:pt x="132" y="15"/>
                      <a:pt x="132" y="15"/>
                      <a:pt x="132" y="15"/>
                    </a:cubicBezTo>
                    <a:cubicBezTo>
                      <a:pt x="132" y="14"/>
                      <a:pt x="132" y="14"/>
                      <a:pt x="132" y="14"/>
                    </a:cubicBezTo>
                    <a:cubicBezTo>
                      <a:pt x="133" y="13"/>
                      <a:pt x="133" y="13"/>
                      <a:pt x="133" y="13"/>
                    </a:cubicBezTo>
                    <a:cubicBezTo>
                      <a:pt x="133" y="13"/>
                      <a:pt x="133" y="12"/>
                      <a:pt x="134" y="12"/>
                    </a:cubicBezTo>
                    <a:cubicBezTo>
                      <a:pt x="134" y="12"/>
                      <a:pt x="134" y="12"/>
                      <a:pt x="134" y="12"/>
                    </a:cubicBezTo>
                    <a:cubicBezTo>
                      <a:pt x="135" y="12"/>
                      <a:pt x="135" y="11"/>
                      <a:pt x="135" y="11"/>
                    </a:cubicBezTo>
                    <a:cubicBezTo>
                      <a:pt x="136" y="11"/>
                      <a:pt x="136" y="11"/>
                      <a:pt x="136" y="11"/>
                    </a:cubicBezTo>
                    <a:cubicBezTo>
                      <a:pt x="136" y="10"/>
                      <a:pt x="136" y="10"/>
                      <a:pt x="137" y="10"/>
                    </a:cubicBezTo>
                    <a:cubicBezTo>
                      <a:pt x="137" y="10"/>
                      <a:pt x="137" y="9"/>
                      <a:pt x="137" y="9"/>
                    </a:cubicBezTo>
                    <a:cubicBezTo>
                      <a:pt x="137" y="8"/>
                      <a:pt x="137" y="8"/>
                      <a:pt x="137" y="7"/>
                    </a:cubicBezTo>
                    <a:cubicBezTo>
                      <a:pt x="138" y="6"/>
                      <a:pt x="138" y="5"/>
                      <a:pt x="139" y="4"/>
                    </a:cubicBezTo>
                    <a:cubicBezTo>
                      <a:pt x="139" y="3"/>
                      <a:pt x="140" y="2"/>
                      <a:pt x="141" y="2"/>
                    </a:cubicBezTo>
                    <a:cubicBezTo>
                      <a:pt x="141" y="1"/>
                      <a:pt x="142" y="1"/>
                      <a:pt x="143" y="1"/>
                    </a:cubicBezTo>
                    <a:cubicBezTo>
                      <a:pt x="143" y="1"/>
                      <a:pt x="144" y="1"/>
                      <a:pt x="145" y="2"/>
                    </a:cubicBezTo>
                    <a:cubicBezTo>
                      <a:pt x="146" y="2"/>
                      <a:pt x="147" y="3"/>
                      <a:pt x="147" y="3"/>
                    </a:cubicBezTo>
                    <a:cubicBezTo>
                      <a:pt x="148" y="4"/>
                      <a:pt x="149" y="5"/>
                      <a:pt x="149" y="5"/>
                    </a:cubicBezTo>
                    <a:cubicBezTo>
                      <a:pt x="150" y="6"/>
                      <a:pt x="150" y="6"/>
                      <a:pt x="150" y="7"/>
                    </a:cubicBezTo>
                    <a:cubicBezTo>
                      <a:pt x="150" y="7"/>
                      <a:pt x="150" y="7"/>
                      <a:pt x="150" y="8"/>
                    </a:cubicBezTo>
                    <a:cubicBezTo>
                      <a:pt x="150" y="8"/>
                      <a:pt x="150" y="8"/>
                      <a:pt x="151" y="8"/>
                    </a:cubicBezTo>
                    <a:cubicBezTo>
                      <a:pt x="151" y="8"/>
                      <a:pt x="151" y="8"/>
                      <a:pt x="151" y="9"/>
                    </a:cubicBezTo>
                    <a:cubicBezTo>
                      <a:pt x="152" y="9"/>
                      <a:pt x="152" y="9"/>
                      <a:pt x="152" y="9"/>
                    </a:cubicBezTo>
                    <a:cubicBezTo>
                      <a:pt x="153" y="9"/>
                      <a:pt x="153" y="9"/>
                      <a:pt x="153" y="9"/>
                    </a:cubicBezTo>
                    <a:cubicBezTo>
                      <a:pt x="153" y="9"/>
                      <a:pt x="154" y="10"/>
                      <a:pt x="154" y="10"/>
                    </a:cubicBezTo>
                    <a:cubicBezTo>
                      <a:pt x="154" y="10"/>
                      <a:pt x="155" y="10"/>
                      <a:pt x="155" y="10"/>
                    </a:cubicBezTo>
                    <a:cubicBezTo>
                      <a:pt x="155" y="10"/>
                      <a:pt x="156" y="10"/>
                      <a:pt x="156" y="10"/>
                    </a:cubicBezTo>
                    <a:cubicBezTo>
                      <a:pt x="156" y="10"/>
                      <a:pt x="156" y="10"/>
                      <a:pt x="157" y="10"/>
                    </a:cubicBezTo>
                    <a:cubicBezTo>
                      <a:pt x="157" y="10"/>
                      <a:pt x="157" y="10"/>
                      <a:pt x="157" y="10"/>
                    </a:cubicBezTo>
                    <a:cubicBezTo>
                      <a:pt x="157" y="10"/>
                      <a:pt x="158" y="10"/>
                      <a:pt x="158" y="10"/>
                    </a:cubicBezTo>
                    <a:cubicBezTo>
                      <a:pt x="158" y="10"/>
                      <a:pt x="158" y="10"/>
                      <a:pt x="158" y="9"/>
                    </a:cubicBezTo>
                    <a:cubicBezTo>
                      <a:pt x="158" y="9"/>
                      <a:pt x="158" y="9"/>
                      <a:pt x="159" y="9"/>
                    </a:cubicBezTo>
                    <a:cubicBezTo>
                      <a:pt x="159" y="9"/>
                      <a:pt x="159" y="9"/>
                      <a:pt x="159" y="9"/>
                    </a:cubicBezTo>
                    <a:cubicBezTo>
                      <a:pt x="159" y="9"/>
                      <a:pt x="159" y="9"/>
                      <a:pt x="159" y="9"/>
                    </a:cubicBezTo>
                    <a:cubicBezTo>
                      <a:pt x="159" y="9"/>
                      <a:pt x="159" y="9"/>
                      <a:pt x="159" y="9"/>
                    </a:cubicBezTo>
                    <a:cubicBezTo>
                      <a:pt x="159" y="9"/>
                      <a:pt x="160" y="9"/>
                      <a:pt x="160" y="10"/>
                    </a:cubicBezTo>
                    <a:cubicBezTo>
                      <a:pt x="160" y="10"/>
                      <a:pt x="161" y="10"/>
                      <a:pt x="161" y="10"/>
                    </a:cubicBezTo>
                    <a:cubicBezTo>
                      <a:pt x="162" y="10"/>
                      <a:pt x="162" y="10"/>
                      <a:pt x="162" y="11"/>
                    </a:cubicBezTo>
                    <a:cubicBezTo>
                      <a:pt x="163" y="11"/>
                      <a:pt x="163" y="11"/>
                      <a:pt x="163" y="12"/>
                    </a:cubicBezTo>
                    <a:cubicBezTo>
                      <a:pt x="163" y="12"/>
                      <a:pt x="163" y="12"/>
                      <a:pt x="164" y="12"/>
                    </a:cubicBezTo>
                    <a:cubicBezTo>
                      <a:pt x="164" y="12"/>
                      <a:pt x="164" y="13"/>
                      <a:pt x="164" y="13"/>
                    </a:cubicBezTo>
                    <a:cubicBezTo>
                      <a:pt x="164" y="13"/>
                      <a:pt x="164" y="13"/>
                      <a:pt x="164" y="13"/>
                    </a:cubicBezTo>
                    <a:cubicBezTo>
                      <a:pt x="164" y="13"/>
                      <a:pt x="164" y="14"/>
                      <a:pt x="164" y="14"/>
                    </a:cubicBezTo>
                    <a:cubicBezTo>
                      <a:pt x="164" y="14"/>
                      <a:pt x="163" y="14"/>
                      <a:pt x="163" y="15"/>
                    </a:cubicBezTo>
                    <a:cubicBezTo>
                      <a:pt x="163" y="15"/>
                      <a:pt x="162" y="15"/>
                      <a:pt x="162" y="15"/>
                    </a:cubicBezTo>
                    <a:cubicBezTo>
                      <a:pt x="161" y="15"/>
                      <a:pt x="161" y="15"/>
                      <a:pt x="160" y="15"/>
                    </a:cubicBezTo>
                    <a:cubicBezTo>
                      <a:pt x="160" y="15"/>
                      <a:pt x="159" y="15"/>
                      <a:pt x="159" y="16"/>
                    </a:cubicBezTo>
                    <a:cubicBezTo>
                      <a:pt x="158" y="16"/>
                      <a:pt x="158" y="16"/>
                      <a:pt x="157" y="16"/>
                    </a:cubicBezTo>
                    <a:cubicBezTo>
                      <a:pt x="157" y="16"/>
                      <a:pt x="157" y="16"/>
                      <a:pt x="157" y="16"/>
                    </a:cubicBezTo>
                    <a:cubicBezTo>
                      <a:pt x="156" y="16"/>
                      <a:pt x="156" y="16"/>
                      <a:pt x="156" y="16"/>
                    </a:cubicBezTo>
                    <a:cubicBezTo>
                      <a:pt x="156" y="16"/>
                      <a:pt x="156" y="16"/>
                      <a:pt x="156" y="16"/>
                    </a:cubicBezTo>
                    <a:cubicBezTo>
                      <a:pt x="156" y="17"/>
                      <a:pt x="156" y="17"/>
                      <a:pt x="156" y="17"/>
                    </a:cubicBezTo>
                    <a:cubicBezTo>
                      <a:pt x="156" y="17"/>
                      <a:pt x="156" y="17"/>
                      <a:pt x="156" y="17"/>
                    </a:cubicBezTo>
                    <a:cubicBezTo>
                      <a:pt x="156" y="17"/>
                      <a:pt x="156" y="17"/>
                      <a:pt x="156" y="17"/>
                    </a:cubicBezTo>
                    <a:cubicBezTo>
                      <a:pt x="156" y="18"/>
                      <a:pt x="156" y="18"/>
                      <a:pt x="156" y="18"/>
                    </a:cubicBezTo>
                    <a:cubicBezTo>
                      <a:pt x="157" y="18"/>
                      <a:pt x="157" y="18"/>
                      <a:pt x="157" y="18"/>
                    </a:cubicBezTo>
                    <a:cubicBezTo>
                      <a:pt x="157" y="18"/>
                      <a:pt x="156" y="19"/>
                      <a:pt x="156" y="19"/>
                    </a:cubicBezTo>
                    <a:cubicBezTo>
                      <a:pt x="156" y="19"/>
                      <a:pt x="155" y="20"/>
                      <a:pt x="155" y="20"/>
                    </a:cubicBezTo>
                    <a:cubicBezTo>
                      <a:pt x="154" y="20"/>
                      <a:pt x="154" y="21"/>
                      <a:pt x="153" y="21"/>
                    </a:cubicBezTo>
                    <a:cubicBezTo>
                      <a:pt x="153" y="21"/>
                      <a:pt x="152" y="21"/>
                      <a:pt x="152" y="22"/>
                    </a:cubicBezTo>
                    <a:cubicBezTo>
                      <a:pt x="151" y="22"/>
                      <a:pt x="151" y="22"/>
                      <a:pt x="151" y="22"/>
                    </a:cubicBezTo>
                    <a:cubicBezTo>
                      <a:pt x="151" y="22"/>
                      <a:pt x="151" y="22"/>
                      <a:pt x="151" y="22"/>
                    </a:cubicBezTo>
                    <a:cubicBezTo>
                      <a:pt x="151" y="21"/>
                      <a:pt x="151" y="21"/>
                      <a:pt x="150" y="21"/>
                    </a:cubicBezTo>
                    <a:cubicBezTo>
                      <a:pt x="150" y="21"/>
                      <a:pt x="150" y="21"/>
                      <a:pt x="150" y="21"/>
                    </a:cubicBezTo>
                    <a:cubicBezTo>
                      <a:pt x="150" y="21"/>
                      <a:pt x="150" y="21"/>
                      <a:pt x="150" y="21"/>
                    </a:cubicBezTo>
                    <a:cubicBezTo>
                      <a:pt x="150" y="21"/>
                      <a:pt x="150" y="21"/>
                      <a:pt x="150" y="21"/>
                    </a:cubicBezTo>
                    <a:cubicBezTo>
                      <a:pt x="150" y="21"/>
                      <a:pt x="150" y="21"/>
                      <a:pt x="151" y="21"/>
                    </a:cubicBezTo>
                    <a:cubicBezTo>
                      <a:pt x="151" y="21"/>
                      <a:pt x="151" y="22"/>
                      <a:pt x="151" y="22"/>
                    </a:cubicBezTo>
                    <a:cubicBezTo>
                      <a:pt x="151" y="22"/>
                      <a:pt x="151" y="22"/>
                      <a:pt x="152" y="22"/>
                    </a:cubicBezTo>
                    <a:cubicBezTo>
                      <a:pt x="153" y="22"/>
                      <a:pt x="153" y="22"/>
                      <a:pt x="153" y="22"/>
                    </a:cubicBezTo>
                    <a:cubicBezTo>
                      <a:pt x="153" y="22"/>
                      <a:pt x="154" y="22"/>
                      <a:pt x="154" y="21"/>
                    </a:cubicBezTo>
                    <a:cubicBezTo>
                      <a:pt x="155" y="21"/>
                      <a:pt x="155" y="21"/>
                      <a:pt x="156" y="20"/>
                    </a:cubicBezTo>
                    <a:cubicBezTo>
                      <a:pt x="156" y="20"/>
                      <a:pt x="157" y="20"/>
                      <a:pt x="157" y="19"/>
                    </a:cubicBezTo>
                    <a:cubicBezTo>
                      <a:pt x="157" y="19"/>
                      <a:pt x="157" y="19"/>
                      <a:pt x="158" y="18"/>
                    </a:cubicBezTo>
                    <a:cubicBezTo>
                      <a:pt x="158" y="18"/>
                      <a:pt x="158" y="18"/>
                      <a:pt x="158" y="18"/>
                    </a:cubicBezTo>
                    <a:cubicBezTo>
                      <a:pt x="158" y="18"/>
                      <a:pt x="158" y="18"/>
                      <a:pt x="157" y="18"/>
                    </a:cubicBezTo>
                    <a:cubicBezTo>
                      <a:pt x="157" y="18"/>
                      <a:pt x="157" y="17"/>
                      <a:pt x="157" y="17"/>
                    </a:cubicBezTo>
                    <a:cubicBezTo>
                      <a:pt x="157" y="17"/>
                      <a:pt x="157" y="17"/>
                      <a:pt x="157" y="17"/>
                    </a:cubicBezTo>
                    <a:cubicBezTo>
                      <a:pt x="157" y="17"/>
                      <a:pt x="157" y="17"/>
                      <a:pt x="157" y="17"/>
                    </a:cubicBezTo>
                    <a:cubicBezTo>
                      <a:pt x="157" y="17"/>
                      <a:pt x="157" y="17"/>
                      <a:pt x="157" y="17"/>
                    </a:cubicBezTo>
                    <a:cubicBezTo>
                      <a:pt x="157" y="17"/>
                      <a:pt x="157" y="17"/>
                      <a:pt x="158" y="17"/>
                    </a:cubicBezTo>
                    <a:cubicBezTo>
                      <a:pt x="158" y="17"/>
                      <a:pt x="158" y="17"/>
                      <a:pt x="158" y="17"/>
                    </a:cubicBezTo>
                    <a:cubicBezTo>
                      <a:pt x="158" y="17"/>
                      <a:pt x="159" y="17"/>
                      <a:pt x="159" y="17"/>
                    </a:cubicBezTo>
                    <a:cubicBezTo>
                      <a:pt x="159" y="16"/>
                      <a:pt x="160" y="16"/>
                      <a:pt x="161" y="16"/>
                    </a:cubicBezTo>
                    <a:cubicBezTo>
                      <a:pt x="161" y="16"/>
                      <a:pt x="162" y="16"/>
                      <a:pt x="162" y="16"/>
                    </a:cubicBezTo>
                    <a:cubicBezTo>
                      <a:pt x="163" y="16"/>
                      <a:pt x="163" y="16"/>
                      <a:pt x="164" y="15"/>
                    </a:cubicBezTo>
                    <a:cubicBezTo>
                      <a:pt x="164" y="15"/>
                      <a:pt x="165" y="15"/>
                      <a:pt x="165" y="14"/>
                    </a:cubicBezTo>
                    <a:cubicBezTo>
                      <a:pt x="165" y="14"/>
                      <a:pt x="165" y="14"/>
                      <a:pt x="165" y="13"/>
                    </a:cubicBezTo>
                    <a:cubicBezTo>
                      <a:pt x="165" y="13"/>
                      <a:pt x="165" y="13"/>
                      <a:pt x="165" y="13"/>
                    </a:cubicBezTo>
                    <a:cubicBezTo>
                      <a:pt x="165" y="12"/>
                      <a:pt x="165" y="12"/>
                      <a:pt x="164" y="12"/>
                    </a:cubicBezTo>
                    <a:cubicBezTo>
                      <a:pt x="164" y="12"/>
                      <a:pt x="164" y="11"/>
                      <a:pt x="164" y="11"/>
                    </a:cubicBezTo>
                    <a:cubicBezTo>
                      <a:pt x="164" y="11"/>
                      <a:pt x="163" y="10"/>
                      <a:pt x="163" y="10"/>
                    </a:cubicBezTo>
                    <a:cubicBezTo>
                      <a:pt x="163" y="10"/>
                      <a:pt x="162" y="9"/>
                      <a:pt x="162" y="9"/>
                    </a:cubicBezTo>
                    <a:cubicBezTo>
                      <a:pt x="161" y="9"/>
                      <a:pt x="161" y="9"/>
                      <a:pt x="160" y="9"/>
                    </a:cubicBezTo>
                    <a:cubicBezTo>
                      <a:pt x="160" y="8"/>
                      <a:pt x="159" y="8"/>
                      <a:pt x="159" y="8"/>
                    </a:cubicBezTo>
                    <a:cubicBezTo>
                      <a:pt x="158" y="8"/>
                      <a:pt x="158" y="8"/>
                      <a:pt x="158" y="8"/>
                    </a:cubicBezTo>
                    <a:cubicBezTo>
                      <a:pt x="158" y="9"/>
                      <a:pt x="158" y="9"/>
                      <a:pt x="158" y="9"/>
                    </a:cubicBezTo>
                    <a:cubicBezTo>
                      <a:pt x="158" y="9"/>
                      <a:pt x="157" y="9"/>
                      <a:pt x="157" y="9"/>
                    </a:cubicBezTo>
                    <a:cubicBezTo>
                      <a:pt x="157" y="9"/>
                      <a:pt x="157" y="9"/>
                      <a:pt x="157" y="9"/>
                    </a:cubicBezTo>
                    <a:cubicBezTo>
                      <a:pt x="156" y="9"/>
                      <a:pt x="156" y="9"/>
                      <a:pt x="156" y="9"/>
                    </a:cubicBezTo>
                    <a:cubicBezTo>
                      <a:pt x="156" y="9"/>
                      <a:pt x="155" y="9"/>
                      <a:pt x="155" y="9"/>
                    </a:cubicBezTo>
                    <a:cubicBezTo>
                      <a:pt x="155" y="9"/>
                      <a:pt x="154" y="9"/>
                      <a:pt x="154" y="9"/>
                    </a:cubicBezTo>
                    <a:cubicBezTo>
                      <a:pt x="154" y="9"/>
                      <a:pt x="154" y="8"/>
                      <a:pt x="153" y="8"/>
                    </a:cubicBezTo>
                    <a:cubicBezTo>
                      <a:pt x="153" y="8"/>
                      <a:pt x="153" y="8"/>
                      <a:pt x="153" y="8"/>
                    </a:cubicBezTo>
                    <a:cubicBezTo>
                      <a:pt x="152" y="8"/>
                      <a:pt x="152" y="8"/>
                      <a:pt x="152" y="8"/>
                    </a:cubicBezTo>
                    <a:cubicBezTo>
                      <a:pt x="152" y="8"/>
                      <a:pt x="152" y="8"/>
                      <a:pt x="152" y="8"/>
                    </a:cubicBezTo>
                    <a:cubicBezTo>
                      <a:pt x="151" y="8"/>
                      <a:pt x="151" y="7"/>
                      <a:pt x="151" y="7"/>
                    </a:cubicBezTo>
                    <a:cubicBezTo>
                      <a:pt x="151" y="7"/>
                      <a:pt x="151" y="7"/>
                      <a:pt x="151" y="7"/>
                    </a:cubicBezTo>
                    <a:cubicBezTo>
                      <a:pt x="151" y="6"/>
                      <a:pt x="151" y="6"/>
                      <a:pt x="150" y="5"/>
                    </a:cubicBezTo>
                    <a:cubicBezTo>
                      <a:pt x="150" y="4"/>
                      <a:pt x="149" y="3"/>
                      <a:pt x="148" y="2"/>
                    </a:cubicBezTo>
                    <a:cubicBezTo>
                      <a:pt x="147" y="2"/>
                      <a:pt x="146" y="1"/>
                      <a:pt x="145" y="1"/>
                    </a:cubicBezTo>
                    <a:cubicBezTo>
                      <a:pt x="144" y="0"/>
                      <a:pt x="144" y="0"/>
                      <a:pt x="1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1" name="Freeform 185">
                <a:extLst>
                  <a:ext uri="{FF2B5EF4-FFF2-40B4-BE49-F238E27FC236}">
                    <a16:creationId xmlns:a16="http://schemas.microsoft.com/office/drawing/2014/main" id="{65A24E64-E3E5-F741-ADE4-2B761612073D}"/>
                  </a:ext>
                </a:extLst>
              </p:cNvPr>
              <p:cNvSpPr>
                <a:spLocks/>
              </p:cNvSpPr>
              <p:nvPr/>
            </p:nvSpPr>
            <p:spPr bwMode="auto">
              <a:xfrm>
                <a:off x="4739" y="1200"/>
                <a:ext cx="11" cy="5"/>
              </a:xfrm>
              <a:custGeom>
                <a:avLst/>
                <a:gdLst>
                  <a:gd name="T0" fmla="*/ 9 w 10"/>
                  <a:gd name="T1" fmla="*/ 0 h 5"/>
                  <a:gd name="T2" fmla="*/ 8 w 10"/>
                  <a:gd name="T3" fmla="*/ 0 h 5"/>
                  <a:gd name="T4" fmla="*/ 7 w 10"/>
                  <a:gd name="T5" fmla="*/ 0 h 5"/>
                  <a:gd name="T6" fmla="*/ 6 w 10"/>
                  <a:gd name="T7" fmla="*/ 0 h 5"/>
                  <a:gd name="T8" fmla="*/ 6 w 10"/>
                  <a:gd name="T9" fmla="*/ 1 h 5"/>
                  <a:gd name="T10" fmla="*/ 6 w 10"/>
                  <a:gd name="T11" fmla="*/ 1 h 5"/>
                  <a:gd name="T12" fmla="*/ 5 w 10"/>
                  <a:gd name="T13" fmla="*/ 2 h 5"/>
                  <a:gd name="T14" fmla="*/ 5 w 10"/>
                  <a:gd name="T15" fmla="*/ 2 h 5"/>
                  <a:gd name="T16" fmla="*/ 5 w 10"/>
                  <a:gd name="T17" fmla="*/ 2 h 5"/>
                  <a:gd name="T18" fmla="*/ 4 w 10"/>
                  <a:gd name="T19" fmla="*/ 2 h 5"/>
                  <a:gd name="T20" fmla="*/ 4 w 10"/>
                  <a:gd name="T21" fmla="*/ 2 h 5"/>
                  <a:gd name="T22" fmla="*/ 3 w 10"/>
                  <a:gd name="T23" fmla="*/ 2 h 5"/>
                  <a:gd name="T24" fmla="*/ 2 w 10"/>
                  <a:gd name="T25" fmla="*/ 2 h 5"/>
                  <a:gd name="T26" fmla="*/ 2 w 10"/>
                  <a:gd name="T27" fmla="*/ 1 h 5"/>
                  <a:gd name="T28" fmla="*/ 1 w 10"/>
                  <a:gd name="T29" fmla="*/ 1 h 5"/>
                  <a:gd name="T30" fmla="*/ 1 w 10"/>
                  <a:gd name="T31" fmla="*/ 1 h 5"/>
                  <a:gd name="T32" fmla="*/ 1 w 10"/>
                  <a:gd name="T33" fmla="*/ 1 h 5"/>
                  <a:gd name="T34" fmla="*/ 0 w 10"/>
                  <a:gd name="T35" fmla="*/ 1 h 5"/>
                  <a:gd name="T36" fmla="*/ 2 w 10"/>
                  <a:gd name="T37" fmla="*/ 3 h 5"/>
                  <a:gd name="T38" fmla="*/ 3 w 10"/>
                  <a:gd name="T39" fmla="*/ 5 h 5"/>
                  <a:gd name="T40" fmla="*/ 4 w 10"/>
                  <a:gd name="T41" fmla="*/ 5 h 5"/>
                  <a:gd name="T42" fmla="*/ 4 w 10"/>
                  <a:gd name="T43" fmla="*/ 5 h 5"/>
                  <a:gd name="T44" fmla="*/ 5 w 10"/>
                  <a:gd name="T45" fmla="*/ 5 h 5"/>
                  <a:gd name="T46" fmla="*/ 6 w 10"/>
                  <a:gd name="T47" fmla="*/ 5 h 5"/>
                  <a:gd name="T48" fmla="*/ 6 w 10"/>
                  <a:gd name="T49" fmla="*/ 5 h 5"/>
                  <a:gd name="T50" fmla="*/ 7 w 10"/>
                  <a:gd name="T51" fmla="*/ 4 h 5"/>
                  <a:gd name="T52" fmla="*/ 7 w 10"/>
                  <a:gd name="T53" fmla="*/ 4 h 5"/>
                  <a:gd name="T54" fmla="*/ 8 w 10"/>
                  <a:gd name="T55" fmla="*/ 4 h 5"/>
                  <a:gd name="T56" fmla="*/ 8 w 10"/>
                  <a:gd name="T57" fmla="*/ 4 h 5"/>
                  <a:gd name="T58" fmla="*/ 9 w 10"/>
                  <a:gd name="T59" fmla="*/ 3 h 5"/>
                  <a:gd name="T60" fmla="*/ 9 w 10"/>
                  <a:gd name="T61" fmla="*/ 3 h 5"/>
                  <a:gd name="T62" fmla="*/ 9 w 10"/>
                  <a:gd name="T63" fmla="*/ 3 h 5"/>
                  <a:gd name="T64" fmla="*/ 9 w 10"/>
                  <a:gd name="T65" fmla="*/ 3 h 5"/>
                  <a:gd name="T66" fmla="*/ 9 w 10"/>
                  <a:gd name="T67" fmla="*/ 4 h 5"/>
                  <a:gd name="T68" fmla="*/ 10 w 10"/>
                  <a:gd name="T69" fmla="*/ 3 h 5"/>
                  <a:gd name="T70" fmla="*/ 9 w 10"/>
                  <a:gd name="T71" fmla="*/ 2 h 5"/>
                  <a:gd name="T72" fmla="*/ 9 w 10"/>
                  <a:gd name="T73" fmla="*/ 1 h 5"/>
                  <a:gd name="T74" fmla="*/ 9 w 10"/>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5">
                    <a:moveTo>
                      <a:pt x="9" y="0"/>
                    </a:moveTo>
                    <a:cubicBezTo>
                      <a:pt x="8" y="0"/>
                      <a:pt x="8" y="0"/>
                      <a:pt x="8" y="0"/>
                    </a:cubicBezTo>
                    <a:cubicBezTo>
                      <a:pt x="7" y="0"/>
                      <a:pt x="7" y="0"/>
                      <a:pt x="7" y="0"/>
                    </a:cubicBezTo>
                    <a:cubicBezTo>
                      <a:pt x="7" y="0"/>
                      <a:pt x="6" y="0"/>
                      <a:pt x="6" y="0"/>
                    </a:cubicBezTo>
                    <a:cubicBezTo>
                      <a:pt x="6" y="0"/>
                      <a:pt x="6" y="1"/>
                      <a:pt x="6" y="1"/>
                    </a:cubicBezTo>
                    <a:cubicBezTo>
                      <a:pt x="6" y="1"/>
                      <a:pt x="6" y="1"/>
                      <a:pt x="6" y="1"/>
                    </a:cubicBezTo>
                    <a:cubicBezTo>
                      <a:pt x="6" y="1"/>
                      <a:pt x="5" y="1"/>
                      <a:pt x="5" y="2"/>
                    </a:cubicBezTo>
                    <a:cubicBezTo>
                      <a:pt x="5" y="2"/>
                      <a:pt x="5" y="2"/>
                      <a:pt x="5" y="2"/>
                    </a:cubicBezTo>
                    <a:cubicBezTo>
                      <a:pt x="5" y="2"/>
                      <a:pt x="5" y="2"/>
                      <a:pt x="5" y="2"/>
                    </a:cubicBezTo>
                    <a:cubicBezTo>
                      <a:pt x="5" y="2"/>
                      <a:pt x="5" y="2"/>
                      <a:pt x="4" y="2"/>
                    </a:cubicBezTo>
                    <a:cubicBezTo>
                      <a:pt x="4" y="2"/>
                      <a:pt x="4" y="2"/>
                      <a:pt x="4" y="2"/>
                    </a:cubicBezTo>
                    <a:cubicBezTo>
                      <a:pt x="4" y="2"/>
                      <a:pt x="3" y="2"/>
                      <a:pt x="3" y="2"/>
                    </a:cubicBezTo>
                    <a:cubicBezTo>
                      <a:pt x="3" y="2"/>
                      <a:pt x="3" y="2"/>
                      <a:pt x="2" y="2"/>
                    </a:cubicBezTo>
                    <a:cubicBezTo>
                      <a:pt x="2" y="2"/>
                      <a:pt x="2" y="2"/>
                      <a:pt x="2" y="1"/>
                    </a:cubicBezTo>
                    <a:cubicBezTo>
                      <a:pt x="2" y="1"/>
                      <a:pt x="1" y="1"/>
                      <a:pt x="1" y="1"/>
                    </a:cubicBezTo>
                    <a:cubicBezTo>
                      <a:pt x="1" y="1"/>
                      <a:pt x="1" y="1"/>
                      <a:pt x="1" y="1"/>
                    </a:cubicBezTo>
                    <a:cubicBezTo>
                      <a:pt x="1" y="1"/>
                      <a:pt x="1" y="1"/>
                      <a:pt x="1" y="1"/>
                    </a:cubicBezTo>
                    <a:cubicBezTo>
                      <a:pt x="0" y="1"/>
                      <a:pt x="0" y="1"/>
                      <a:pt x="0" y="1"/>
                    </a:cubicBezTo>
                    <a:cubicBezTo>
                      <a:pt x="1" y="2"/>
                      <a:pt x="1" y="3"/>
                      <a:pt x="2" y="3"/>
                    </a:cubicBezTo>
                    <a:cubicBezTo>
                      <a:pt x="2" y="4"/>
                      <a:pt x="3" y="4"/>
                      <a:pt x="3" y="5"/>
                    </a:cubicBezTo>
                    <a:cubicBezTo>
                      <a:pt x="3" y="5"/>
                      <a:pt x="3" y="5"/>
                      <a:pt x="4" y="5"/>
                    </a:cubicBezTo>
                    <a:cubicBezTo>
                      <a:pt x="4" y="5"/>
                      <a:pt x="4" y="5"/>
                      <a:pt x="4" y="5"/>
                    </a:cubicBezTo>
                    <a:cubicBezTo>
                      <a:pt x="4" y="5"/>
                      <a:pt x="5" y="5"/>
                      <a:pt x="5" y="5"/>
                    </a:cubicBezTo>
                    <a:cubicBezTo>
                      <a:pt x="5" y="5"/>
                      <a:pt x="5" y="5"/>
                      <a:pt x="6" y="5"/>
                    </a:cubicBezTo>
                    <a:cubicBezTo>
                      <a:pt x="6" y="5"/>
                      <a:pt x="6" y="5"/>
                      <a:pt x="6" y="5"/>
                    </a:cubicBezTo>
                    <a:cubicBezTo>
                      <a:pt x="6" y="5"/>
                      <a:pt x="7" y="4"/>
                      <a:pt x="7" y="4"/>
                    </a:cubicBezTo>
                    <a:cubicBezTo>
                      <a:pt x="7" y="4"/>
                      <a:pt x="7" y="4"/>
                      <a:pt x="7" y="4"/>
                    </a:cubicBezTo>
                    <a:cubicBezTo>
                      <a:pt x="7" y="4"/>
                      <a:pt x="8" y="4"/>
                      <a:pt x="8" y="4"/>
                    </a:cubicBezTo>
                    <a:cubicBezTo>
                      <a:pt x="8" y="4"/>
                      <a:pt x="8" y="4"/>
                      <a:pt x="8" y="4"/>
                    </a:cubicBezTo>
                    <a:cubicBezTo>
                      <a:pt x="8" y="3"/>
                      <a:pt x="9" y="3"/>
                      <a:pt x="9" y="3"/>
                    </a:cubicBezTo>
                    <a:cubicBezTo>
                      <a:pt x="9" y="3"/>
                      <a:pt x="9" y="3"/>
                      <a:pt x="9" y="3"/>
                    </a:cubicBezTo>
                    <a:cubicBezTo>
                      <a:pt x="9" y="3"/>
                      <a:pt x="9" y="3"/>
                      <a:pt x="9" y="3"/>
                    </a:cubicBezTo>
                    <a:cubicBezTo>
                      <a:pt x="9" y="3"/>
                      <a:pt x="9" y="3"/>
                      <a:pt x="9" y="3"/>
                    </a:cubicBezTo>
                    <a:cubicBezTo>
                      <a:pt x="9" y="3"/>
                      <a:pt x="9" y="3"/>
                      <a:pt x="9" y="4"/>
                    </a:cubicBezTo>
                    <a:cubicBezTo>
                      <a:pt x="10" y="3"/>
                      <a:pt x="10" y="3"/>
                      <a:pt x="10" y="3"/>
                    </a:cubicBezTo>
                    <a:cubicBezTo>
                      <a:pt x="9" y="3"/>
                      <a:pt x="9" y="2"/>
                      <a:pt x="9" y="2"/>
                    </a:cubicBezTo>
                    <a:cubicBezTo>
                      <a:pt x="9" y="2"/>
                      <a:pt x="9" y="1"/>
                      <a:pt x="9" y="1"/>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2" name="Freeform 186">
                <a:extLst>
                  <a:ext uri="{FF2B5EF4-FFF2-40B4-BE49-F238E27FC236}">
                    <a16:creationId xmlns:a16="http://schemas.microsoft.com/office/drawing/2014/main" id="{4FBD0C4C-5D5C-6F48-80B1-E7DFAB1E3CA1}"/>
                  </a:ext>
                </a:extLst>
              </p:cNvPr>
              <p:cNvSpPr>
                <a:spLocks noEditPoints="1"/>
              </p:cNvSpPr>
              <p:nvPr/>
            </p:nvSpPr>
            <p:spPr bwMode="auto">
              <a:xfrm>
                <a:off x="4737" y="1198"/>
                <a:ext cx="14" cy="8"/>
              </a:xfrm>
              <a:custGeom>
                <a:avLst/>
                <a:gdLst>
                  <a:gd name="T0" fmla="*/ 7 w 13"/>
                  <a:gd name="T1" fmla="*/ 4 h 8"/>
                  <a:gd name="T2" fmla="*/ 8 w 13"/>
                  <a:gd name="T3" fmla="*/ 3 h 8"/>
                  <a:gd name="T4" fmla="*/ 10 w 13"/>
                  <a:gd name="T5" fmla="*/ 2 h 8"/>
                  <a:gd name="T6" fmla="*/ 11 w 13"/>
                  <a:gd name="T7" fmla="*/ 4 h 8"/>
                  <a:gd name="T8" fmla="*/ 11 w 13"/>
                  <a:gd name="T9" fmla="*/ 5 h 8"/>
                  <a:gd name="T10" fmla="*/ 11 w 13"/>
                  <a:gd name="T11" fmla="*/ 5 h 8"/>
                  <a:gd name="T12" fmla="*/ 9 w 13"/>
                  <a:gd name="T13" fmla="*/ 6 h 8"/>
                  <a:gd name="T14" fmla="*/ 8 w 13"/>
                  <a:gd name="T15" fmla="*/ 7 h 8"/>
                  <a:gd name="T16" fmla="*/ 6 w 13"/>
                  <a:gd name="T17" fmla="*/ 7 h 8"/>
                  <a:gd name="T18" fmla="*/ 2 w 13"/>
                  <a:gd name="T19" fmla="*/ 3 h 8"/>
                  <a:gd name="T20" fmla="*/ 3 w 13"/>
                  <a:gd name="T21" fmla="*/ 3 h 8"/>
                  <a:gd name="T22" fmla="*/ 5 w 13"/>
                  <a:gd name="T23" fmla="*/ 4 h 8"/>
                  <a:gd name="T24" fmla="*/ 11 w 13"/>
                  <a:gd name="T25" fmla="*/ 0 h 8"/>
                  <a:gd name="T26" fmla="*/ 11 w 13"/>
                  <a:gd name="T27" fmla="*/ 1 h 8"/>
                  <a:gd name="T28" fmla="*/ 11 w 13"/>
                  <a:gd name="T29" fmla="*/ 1 h 8"/>
                  <a:gd name="T30" fmla="*/ 10 w 13"/>
                  <a:gd name="T31" fmla="*/ 1 h 8"/>
                  <a:gd name="T32" fmla="*/ 7 w 13"/>
                  <a:gd name="T33" fmla="*/ 2 h 8"/>
                  <a:gd name="T34" fmla="*/ 6 w 13"/>
                  <a:gd name="T35" fmla="*/ 3 h 8"/>
                  <a:gd name="T36" fmla="*/ 5 w 13"/>
                  <a:gd name="T37" fmla="*/ 3 h 8"/>
                  <a:gd name="T38" fmla="*/ 3 w 13"/>
                  <a:gd name="T39" fmla="*/ 2 h 8"/>
                  <a:gd name="T40" fmla="*/ 1 w 13"/>
                  <a:gd name="T41" fmla="*/ 1 h 8"/>
                  <a:gd name="T42" fmla="*/ 0 w 13"/>
                  <a:gd name="T43" fmla="*/ 2 h 8"/>
                  <a:gd name="T44" fmla="*/ 1 w 13"/>
                  <a:gd name="T45" fmla="*/ 2 h 8"/>
                  <a:gd name="T46" fmla="*/ 3 w 13"/>
                  <a:gd name="T47" fmla="*/ 6 h 8"/>
                  <a:gd name="T48" fmla="*/ 6 w 13"/>
                  <a:gd name="T49" fmla="*/ 8 h 8"/>
                  <a:gd name="T50" fmla="*/ 9 w 13"/>
                  <a:gd name="T51" fmla="*/ 8 h 8"/>
                  <a:gd name="T52" fmla="*/ 10 w 13"/>
                  <a:gd name="T53" fmla="*/ 7 h 8"/>
                  <a:gd name="T54" fmla="*/ 11 w 13"/>
                  <a:gd name="T55" fmla="*/ 6 h 8"/>
                  <a:gd name="T56" fmla="*/ 11 w 13"/>
                  <a:gd name="T57" fmla="*/ 6 h 8"/>
                  <a:gd name="T58" fmla="*/ 12 w 13"/>
                  <a:gd name="T59" fmla="*/ 7 h 8"/>
                  <a:gd name="T60" fmla="*/ 12 w 13"/>
                  <a:gd name="T61" fmla="*/ 6 h 8"/>
                  <a:gd name="T62" fmla="*/ 12 w 13"/>
                  <a:gd name="T63" fmla="*/ 6 h 8"/>
                  <a:gd name="T64" fmla="*/ 13 w 13"/>
                  <a:gd name="T65" fmla="*/ 5 h 8"/>
                  <a:gd name="T66" fmla="*/ 13 w 13"/>
                  <a:gd name="T67" fmla="*/ 5 h 8"/>
                  <a:gd name="T68" fmla="*/ 13 w 13"/>
                  <a:gd name="T69" fmla="*/ 5 h 8"/>
                  <a:gd name="T70" fmla="*/ 13 w 13"/>
                  <a:gd name="T71" fmla="*/ 5 h 8"/>
                  <a:gd name="T72" fmla="*/ 13 w 13"/>
                  <a:gd name="T73" fmla="*/ 5 h 8"/>
                  <a:gd name="T74" fmla="*/ 13 w 13"/>
                  <a:gd name="T75" fmla="*/ 5 h 8"/>
                  <a:gd name="T76" fmla="*/ 13 w 13"/>
                  <a:gd name="T77" fmla="*/ 5 h 8"/>
                  <a:gd name="T78" fmla="*/ 12 w 13"/>
                  <a:gd name="T79" fmla="*/ 5 h 8"/>
                  <a:gd name="T80" fmla="*/ 12 w 13"/>
                  <a:gd name="T81" fmla="*/ 5 h 8"/>
                  <a:gd name="T82" fmla="*/ 12 w 13"/>
                  <a:gd name="T83" fmla="*/ 5 h 8"/>
                  <a:gd name="T84" fmla="*/ 12 w 13"/>
                  <a:gd name="T85" fmla="*/ 3 h 8"/>
                  <a:gd name="T86" fmla="*/ 12 w 13"/>
                  <a:gd name="T87" fmla="*/ 1 h 8"/>
                  <a:gd name="T88" fmla="*/ 12 w 13"/>
                  <a:gd name="T8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8">
                    <a:moveTo>
                      <a:pt x="6" y="4"/>
                    </a:moveTo>
                    <a:cubicBezTo>
                      <a:pt x="7" y="4"/>
                      <a:pt x="7" y="4"/>
                      <a:pt x="7" y="4"/>
                    </a:cubicBezTo>
                    <a:cubicBezTo>
                      <a:pt x="7" y="4"/>
                      <a:pt x="7" y="4"/>
                      <a:pt x="7" y="4"/>
                    </a:cubicBezTo>
                    <a:cubicBezTo>
                      <a:pt x="7" y="4"/>
                      <a:pt x="7" y="4"/>
                      <a:pt x="7" y="4"/>
                    </a:cubicBezTo>
                    <a:cubicBezTo>
                      <a:pt x="7" y="3"/>
                      <a:pt x="8" y="3"/>
                      <a:pt x="8" y="3"/>
                    </a:cubicBezTo>
                    <a:cubicBezTo>
                      <a:pt x="8" y="3"/>
                      <a:pt x="8" y="3"/>
                      <a:pt x="8" y="3"/>
                    </a:cubicBezTo>
                    <a:cubicBezTo>
                      <a:pt x="8" y="3"/>
                      <a:pt x="8" y="2"/>
                      <a:pt x="8" y="2"/>
                    </a:cubicBezTo>
                    <a:cubicBezTo>
                      <a:pt x="8" y="2"/>
                      <a:pt x="9" y="2"/>
                      <a:pt x="9" y="2"/>
                    </a:cubicBezTo>
                    <a:cubicBezTo>
                      <a:pt x="9" y="2"/>
                      <a:pt x="9" y="2"/>
                      <a:pt x="10" y="2"/>
                    </a:cubicBezTo>
                    <a:cubicBezTo>
                      <a:pt x="11" y="2"/>
                      <a:pt x="11" y="2"/>
                      <a:pt x="11" y="2"/>
                    </a:cubicBezTo>
                    <a:cubicBezTo>
                      <a:pt x="11" y="2"/>
                      <a:pt x="11" y="2"/>
                      <a:pt x="11" y="3"/>
                    </a:cubicBezTo>
                    <a:cubicBezTo>
                      <a:pt x="11" y="3"/>
                      <a:pt x="11" y="4"/>
                      <a:pt x="11" y="4"/>
                    </a:cubicBezTo>
                    <a:cubicBezTo>
                      <a:pt x="11" y="4"/>
                      <a:pt x="11" y="5"/>
                      <a:pt x="12" y="5"/>
                    </a:cubicBezTo>
                    <a:cubicBezTo>
                      <a:pt x="12" y="5"/>
                      <a:pt x="12" y="5"/>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6"/>
                    </a:cubicBezTo>
                    <a:cubicBezTo>
                      <a:pt x="10" y="6"/>
                      <a:pt x="10" y="6"/>
                      <a:pt x="10" y="6"/>
                    </a:cubicBezTo>
                    <a:cubicBezTo>
                      <a:pt x="10" y="6"/>
                      <a:pt x="9" y="6"/>
                      <a:pt x="9" y="6"/>
                    </a:cubicBezTo>
                    <a:cubicBezTo>
                      <a:pt x="9" y="6"/>
                      <a:pt x="9" y="6"/>
                      <a:pt x="9" y="6"/>
                    </a:cubicBezTo>
                    <a:cubicBezTo>
                      <a:pt x="9" y="6"/>
                      <a:pt x="8" y="7"/>
                      <a:pt x="8" y="7"/>
                    </a:cubicBezTo>
                    <a:cubicBezTo>
                      <a:pt x="8" y="7"/>
                      <a:pt x="8" y="7"/>
                      <a:pt x="8" y="7"/>
                    </a:cubicBezTo>
                    <a:cubicBezTo>
                      <a:pt x="7" y="7"/>
                      <a:pt x="7" y="7"/>
                      <a:pt x="7" y="7"/>
                    </a:cubicBezTo>
                    <a:cubicBezTo>
                      <a:pt x="7" y="7"/>
                      <a:pt x="6" y="7"/>
                      <a:pt x="6" y="7"/>
                    </a:cubicBezTo>
                    <a:cubicBezTo>
                      <a:pt x="6" y="7"/>
                      <a:pt x="6" y="7"/>
                      <a:pt x="6" y="7"/>
                    </a:cubicBezTo>
                    <a:cubicBezTo>
                      <a:pt x="5" y="7"/>
                      <a:pt x="5" y="7"/>
                      <a:pt x="5" y="7"/>
                    </a:cubicBezTo>
                    <a:cubicBezTo>
                      <a:pt x="5" y="6"/>
                      <a:pt x="4" y="6"/>
                      <a:pt x="4" y="5"/>
                    </a:cubicBezTo>
                    <a:cubicBezTo>
                      <a:pt x="3" y="5"/>
                      <a:pt x="3" y="4"/>
                      <a:pt x="2" y="3"/>
                    </a:cubicBezTo>
                    <a:cubicBezTo>
                      <a:pt x="2" y="3"/>
                      <a:pt x="2" y="3"/>
                      <a:pt x="3" y="3"/>
                    </a:cubicBezTo>
                    <a:cubicBezTo>
                      <a:pt x="3" y="3"/>
                      <a:pt x="3" y="3"/>
                      <a:pt x="3" y="3"/>
                    </a:cubicBezTo>
                    <a:cubicBezTo>
                      <a:pt x="3" y="3"/>
                      <a:pt x="3" y="3"/>
                      <a:pt x="3" y="3"/>
                    </a:cubicBezTo>
                    <a:cubicBezTo>
                      <a:pt x="3" y="3"/>
                      <a:pt x="4" y="3"/>
                      <a:pt x="4" y="3"/>
                    </a:cubicBezTo>
                    <a:cubicBezTo>
                      <a:pt x="4" y="4"/>
                      <a:pt x="4" y="4"/>
                      <a:pt x="4" y="4"/>
                    </a:cubicBezTo>
                    <a:cubicBezTo>
                      <a:pt x="5" y="4"/>
                      <a:pt x="5" y="4"/>
                      <a:pt x="5" y="4"/>
                    </a:cubicBezTo>
                    <a:cubicBezTo>
                      <a:pt x="5" y="4"/>
                      <a:pt x="6" y="4"/>
                      <a:pt x="6" y="4"/>
                    </a:cubicBezTo>
                    <a:cubicBezTo>
                      <a:pt x="6" y="4"/>
                      <a:pt x="6" y="4"/>
                      <a:pt x="6" y="4"/>
                    </a:cubicBezTo>
                    <a:moveTo>
                      <a:pt x="11" y="0"/>
                    </a:move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8" y="1"/>
                    </a:cubicBezTo>
                    <a:cubicBezTo>
                      <a:pt x="8" y="1"/>
                      <a:pt x="8" y="1"/>
                      <a:pt x="7" y="2"/>
                    </a:cubicBezTo>
                    <a:cubicBezTo>
                      <a:pt x="7" y="2"/>
                      <a:pt x="7" y="2"/>
                      <a:pt x="7" y="2"/>
                    </a:cubicBezTo>
                    <a:cubicBezTo>
                      <a:pt x="7" y="2"/>
                      <a:pt x="7" y="3"/>
                      <a:pt x="7" y="3"/>
                    </a:cubicBezTo>
                    <a:cubicBezTo>
                      <a:pt x="6" y="3"/>
                      <a:pt x="6" y="3"/>
                      <a:pt x="6" y="3"/>
                    </a:cubicBezTo>
                    <a:cubicBezTo>
                      <a:pt x="6" y="3"/>
                      <a:pt x="6" y="3"/>
                      <a:pt x="6" y="3"/>
                    </a:cubicBezTo>
                    <a:cubicBezTo>
                      <a:pt x="6" y="3"/>
                      <a:pt x="6" y="3"/>
                      <a:pt x="5" y="3"/>
                    </a:cubicBezTo>
                    <a:cubicBezTo>
                      <a:pt x="5" y="3"/>
                      <a:pt x="5" y="3"/>
                      <a:pt x="5" y="3"/>
                    </a:cubicBezTo>
                    <a:cubicBezTo>
                      <a:pt x="5" y="3"/>
                      <a:pt x="4" y="3"/>
                      <a:pt x="4" y="3"/>
                    </a:cubicBezTo>
                    <a:cubicBezTo>
                      <a:pt x="4" y="2"/>
                      <a:pt x="4" y="2"/>
                      <a:pt x="3" y="2"/>
                    </a:cubicBezTo>
                    <a:cubicBezTo>
                      <a:pt x="3" y="2"/>
                      <a:pt x="3" y="2"/>
                      <a:pt x="3" y="2"/>
                    </a:cubicBezTo>
                    <a:cubicBezTo>
                      <a:pt x="2" y="2"/>
                      <a:pt x="2" y="2"/>
                      <a:pt x="2" y="2"/>
                    </a:cubicBezTo>
                    <a:cubicBezTo>
                      <a:pt x="2" y="2"/>
                      <a:pt x="1" y="2"/>
                      <a:pt x="1" y="1"/>
                    </a:cubicBezTo>
                    <a:cubicBezTo>
                      <a:pt x="1" y="1"/>
                      <a:pt x="1" y="1"/>
                      <a:pt x="1" y="1"/>
                    </a:cubicBezTo>
                    <a:cubicBezTo>
                      <a:pt x="1" y="1"/>
                      <a:pt x="1" y="1"/>
                      <a:pt x="1"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4"/>
                      <a:pt x="2" y="5"/>
                      <a:pt x="3" y="6"/>
                    </a:cubicBezTo>
                    <a:cubicBezTo>
                      <a:pt x="3" y="6"/>
                      <a:pt x="4" y="7"/>
                      <a:pt x="4" y="7"/>
                    </a:cubicBezTo>
                    <a:cubicBezTo>
                      <a:pt x="5" y="8"/>
                      <a:pt x="5" y="8"/>
                      <a:pt x="5" y="8"/>
                    </a:cubicBezTo>
                    <a:cubicBezTo>
                      <a:pt x="5" y="8"/>
                      <a:pt x="6" y="8"/>
                      <a:pt x="6" y="8"/>
                    </a:cubicBezTo>
                    <a:cubicBezTo>
                      <a:pt x="6" y="8"/>
                      <a:pt x="7" y="8"/>
                      <a:pt x="7" y="8"/>
                    </a:cubicBezTo>
                    <a:cubicBezTo>
                      <a:pt x="7" y="8"/>
                      <a:pt x="8" y="8"/>
                      <a:pt x="8" y="8"/>
                    </a:cubicBezTo>
                    <a:cubicBezTo>
                      <a:pt x="8" y="8"/>
                      <a:pt x="9" y="8"/>
                      <a:pt x="9" y="8"/>
                    </a:cubicBezTo>
                    <a:cubicBezTo>
                      <a:pt x="9" y="7"/>
                      <a:pt x="9" y="7"/>
                      <a:pt x="9" y="7"/>
                    </a:cubicBezTo>
                    <a:cubicBezTo>
                      <a:pt x="10" y="7"/>
                      <a:pt x="10" y="7"/>
                      <a:pt x="10" y="7"/>
                    </a:cubicBezTo>
                    <a:cubicBezTo>
                      <a:pt x="10" y="7"/>
                      <a:pt x="10" y="7"/>
                      <a:pt x="10" y="7"/>
                    </a:cubicBezTo>
                    <a:cubicBezTo>
                      <a:pt x="10" y="7"/>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3"/>
                      <a:pt x="12" y="3"/>
                    </a:cubicBezTo>
                    <a:cubicBezTo>
                      <a:pt x="12" y="3"/>
                      <a:pt x="12" y="3"/>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3" name="Freeform 187">
                <a:extLst>
                  <a:ext uri="{FF2B5EF4-FFF2-40B4-BE49-F238E27FC236}">
                    <a16:creationId xmlns:a16="http://schemas.microsoft.com/office/drawing/2014/main" id="{190C6AED-603C-084E-B29F-900016378B00}"/>
                  </a:ext>
                </a:extLst>
              </p:cNvPr>
              <p:cNvSpPr>
                <a:spLocks/>
              </p:cNvSpPr>
              <p:nvPr/>
            </p:nvSpPr>
            <p:spPr bwMode="auto">
              <a:xfrm>
                <a:off x="4066" y="888"/>
                <a:ext cx="86" cy="83"/>
              </a:xfrm>
              <a:custGeom>
                <a:avLst/>
                <a:gdLst>
                  <a:gd name="T0" fmla="*/ 33 w 81"/>
                  <a:gd name="T1" fmla="*/ 0 h 78"/>
                  <a:gd name="T2" fmla="*/ 31 w 81"/>
                  <a:gd name="T3" fmla="*/ 1 h 78"/>
                  <a:gd name="T4" fmla="*/ 25 w 81"/>
                  <a:gd name="T5" fmla="*/ 6 h 78"/>
                  <a:gd name="T6" fmla="*/ 20 w 81"/>
                  <a:gd name="T7" fmla="*/ 10 h 78"/>
                  <a:gd name="T8" fmla="*/ 20 w 81"/>
                  <a:gd name="T9" fmla="*/ 13 h 78"/>
                  <a:gd name="T10" fmla="*/ 20 w 81"/>
                  <a:gd name="T11" fmla="*/ 17 h 78"/>
                  <a:gd name="T12" fmla="*/ 20 w 81"/>
                  <a:gd name="T13" fmla="*/ 23 h 78"/>
                  <a:gd name="T14" fmla="*/ 18 w 81"/>
                  <a:gd name="T15" fmla="*/ 28 h 78"/>
                  <a:gd name="T16" fmla="*/ 12 w 81"/>
                  <a:gd name="T17" fmla="*/ 32 h 78"/>
                  <a:gd name="T18" fmla="*/ 0 w 81"/>
                  <a:gd name="T19" fmla="*/ 40 h 78"/>
                  <a:gd name="T20" fmla="*/ 2 w 81"/>
                  <a:gd name="T21" fmla="*/ 45 h 78"/>
                  <a:gd name="T22" fmla="*/ 4 w 81"/>
                  <a:gd name="T23" fmla="*/ 49 h 78"/>
                  <a:gd name="T24" fmla="*/ 5 w 81"/>
                  <a:gd name="T25" fmla="*/ 49 h 78"/>
                  <a:gd name="T26" fmla="*/ 7 w 81"/>
                  <a:gd name="T27" fmla="*/ 49 h 78"/>
                  <a:gd name="T28" fmla="*/ 14 w 81"/>
                  <a:gd name="T29" fmla="*/ 52 h 78"/>
                  <a:gd name="T30" fmla="*/ 24 w 81"/>
                  <a:gd name="T31" fmla="*/ 58 h 78"/>
                  <a:gd name="T32" fmla="*/ 36 w 81"/>
                  <a:gd name="T33" fmla="*/ 66 h 78"/>
                  <a:gd name="T34" fmla="*/ 51 w 81"/>
                  <a:gd name="T35" fmla="*/ 76 h 78"/>
                  <a:gd name="T36" fmla="*/ 60 w 81"/>
                  <a:gd name="T37" fmla="*/ 77 h 78"/>
                  <a:gd name="T38" fmla="*/ 67 w 81"/>
                  <a:gd name="T39" fmla="*/ 73 h 78"/>
                  <a:gd name="T40" fmla="*/ 70 w 81"/>
                  <a:gd name="T41" fmla="*/ 69 h 78"/>
                  <a:gd name="T42" fmla="*/ 73 w 81"/>
                  <a:gd name="T43" fmla="*/ 67 h 78"/>
                  <a:gd name="T44" fmla="*/ 74 w 81"/>
                  <a:gd name="T45" fmla="*/ 68 h 78"/>
                  <a:gd name="T46" fmla="*/ 78 w 81"/>
                  <a:gd name="T47" fmla="*/ 70 h 78"/>
                  <a:gd name="T48" fmla="*/ 81 w 81"/>
                  <a:gd name="T49" fmla="*/ 69 h 78"/>
                  <a:gd name="T50" fmla="*/ 77 w 81"/>
                  <a:gd name="T51" fmla="*/ 62 h 78"/>
                  <a:gd name="T52" fmla="*/ 77 w 81"/>
                  <a:gd name="T53" fmla="*/ 62 h 78"/>
                  <a:gd name="T54" fmla="*/ 75 w 81"/>
                  <a:gd name="T55" fmla="*/ 59 h 78"/>
                  <a:gd name="T56" fmla="*/ 74 w 81"/>
                  <a:gd name="T57" fmla="*/ 57 h 78"/>
                  <a:gd name="T58" fmla="*/ 74 w 81"/>
                  <a:gd name="T59" fmla="*/ 57 h 78"/>
                  <a:gd name="T60" fmla="*/ 74 w 81"/>
                  <a:gd name="T61" fmla="*/ 54 h 78"/>
                  <a:gd name="T62" fmla="*/ 75 w 81"/>
                  <a:gd name="T63" fmla="*/ 52 h 78"/>
                  <a:gd name="T64" fmla="*/ 74 w 81"/>
                  <a:gd name="T65" fmla="*/ 52 h 78"/>
                  <a:gd name="T66" fmla="*/ 73 w 81"/>
                  <a:gd name="T67" fmla="*/ 50 h 78"/>
                  <a:gd name="T68" fmla="*/ 71 w 81"/>
                  <a:gd name="T69" fmla="*/ 47 h 78"/>
                  <a:gd name="T70" fmla="*/ 65 w 81"/>
                  <a:gd name="T71" fmla="*/ 44 h 78"/>
                  <a:gd name="T72" fmla="*/ 61 w 81"/>
                  <a:gd name="T73" fmla="*/ 40 h 78"/>
                  <a:gd name="T74" fmla="*/ 61 w 81"/>
                  <a:gd name="T75" fmla="*/ 40 h 78"/>
                  <a:gd name="T76" fmla="*/ 61 w 81"/>
                  <a:gd name="T77" fmla="*/ 40 h 78"/>
                  <a:gd name="T78" fmla="*/ 57 w 81"/>
                  <a:gd name="T79" fmla="*/ 36 h 78"/>
                  <a:gd name="T80" fmla="*/ 55 w 81"/>
                  <a:gd name="T81" fmla="*/ 31 h 78"/>
                  <a:gd name="T82" fmla="*/ 55 w 81"/>
                  <a:gd name="T83" fmla="*/ 30 h 78"/>
                  <a:gd name="T84" fmla="*/ 56 w 81"/>
                  <a:gd name="T85" fmla="*/ 28 h 78"/>
                  <a:gd name="T86" fmla="*/ 57 w 81"/>
                  <a:gd name="T87" fmla="*/ 25 h 78"/>
                  <a:gd name="T88" fmla="*/ 59 w 81"/>
                  <a:gd name="T89" fmla="*/ 21 h 78"/>
                  <a:gd name="T90" fmla="*/ 60 w 81"/>
                  <a:gd name="T91" fmla="*/ 20 h 78"/>
                  <a:gd name="T92" fmla="*/ 60 w 81"/>
                  <a:gd name="T93" fmla="*/ 19 h 78"/>
                  <a:gd name="T94" fmla="*/ 60 w 81"/>
                  <a:gd name="T95" fmla="*/ 18 h 78"/>
                  <a:gd name="T96" fmla="*/ 60 w 81"/>
                  <a:gd name="T97" fmla="*/ 17 h 78"/>
                  <a:gd name="T98" fmla="*/ 60 w 81"/>
                  <a:gd name="T99" fmla="*/ 16 h 78"/>
                  <a:gd name="T100" fmla="*/ 60 w 81"/>
                  <a:gd name="T101" fmla="*/ 15 h 78"/>
                  <a:gd name="T102" fmla="*/ 58 w 81"/>
                  <a:gd name="T103" fmla="*/ 14 h 78"/>
                  <a:gd name="T104" fmla="*/ 52 w 81"/>
                  <a:gd name="T105" fmla="*/ 11 h 78"/>
                  <a:gd name="T106" fmla="*/ 51 w 81"/>
                  <a:gd name="T107" fmla="*/ 6 h 78"/>
                  <a:gd name="T108" fmla="*/ 50 w 81"/>
                  <a:gd name="T109" fmla="*/ 4 h 78"/>
                  <a:gd name="T110" fmla="*/ 49 w 81"/>
                  <a:gd name="T111" fmla="*/ 4 h 78"/>
                  <a:gd name="T112" fmla="*/ 48 w 81"/>
                  <a:gd name="T113" fmla="*/ 4 h 78"/>
                  <a:gd name="T114" fmla="*/ 45 w 81"/>
                  <a:gd name="T115" fmla="*/ 3 h 78"/>
                  <a:gd name="T116" fmla="*/ 42 w 81"/>
                  <a:gd name="T117" fmla="*/ 1 h 78"/>
                  <a:gd name="T118" fmla="*/ 40 w 81"/>
                  <a:gd name="T119" fmla="*/ 1 h 78"/>
                  <a:gd name="T120" fmla="*/ 39 w 81"/>
                  <a:gd name="T121" fmla="*/ 1 h 78"/>
                  <a:gd name="T122" fmla="*/ 36 w 81"/>
                  <a:gd name="T1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78">
                    <a:moveTo>
                      <a:pt x="34" y="0"/>
                    </a:moveTo>
                    <a:cubicBezTo>
                      <a:pt x="34" y="0"/>
                      <a:pt x="34" y="0"/>
                      <a:pt x="34" y="0"/>
                    </a:cubicBezTo>
                    <a:cubicBezTo>
                      <a:pt x="34" y="0"/>
                      <a:pt x="33" y="0"/>
                      <a:pt x="33" y="0"/>
                    </a:cubicBezTo>
                    <a:cubicBezTo>
                      <a:pt x="33" y="0"/>
                      <a:pt x="33" y="0"/>
                      <a:pt x="33" y="0"/>
                    </a:cubicBezTo>
                    <a:cubicBezTo>
                      <a:pt x="33" y="0"/>
                      <a:pt x="33" y="0"/>
                      <a:pt x="33" y="0"/>
                    </a:cubicBezTo>
                    <a:cubicBezTo>
                      <a:pt x="33" y="0"/>
                      <a:pt x="32" y="0"/>
                      <a:pt x="32" y="0"/>
                    </a:cubicBezTo>
                    <a:cubicBezTo>
                      <a:pt x="32" y="0"/>
                      <a:pt x="32" y="0"/>
                      <a:pt x="31" y="0"/>
                    </a:cubicBezTo>
                    <a:cubicBezTo>
                      <a:pt x="31" y="0"/>
                      <a:pt x="31" y="1"/>
                      <a:pt x="31" y="1"/>
                    </a:cubicBezTo>
                    <a:cubicBezTo>
                      <a:pt x="31" y="1"/>
                      <a:pt x="31" y="1"/>
                      <a:pt x="31" y="1"/>
                    </a:cubicBezTo>
                    <a:cubicBezTo>
                      <a:pt x="30" y="2"/>
                      <a:pt x="30" y="2"/>
                      <a:pt x="30" y="2"/>
                    </a:cubicBezTo>
                    <a:cubicBezTo>
                      <a:pt x="31" y="2"/>
                      <a:pt x="31" y="2"/>
                      <a:pt x="31" y="2"/>
                    </a:cubicBezTo>
                    <a:cubicBezTo>
                      <a:pt x="25" y="6"/>
                      <a:pt x="25" y="6"/>
                      <a:pt x="25" y="6"/>
                    </a:cubicBezTo>
                    <a:cubicBezTo>
                      <a:pt x="25" y="6"/>
                      <a:pt x="24" y="6"/>
                      <a:pt x="24" y="6"/>
                    </a:cubicBezTo>
                    <a:cubicBezTo>
                      <a:pt x="24" y="7"/>
                      <a:pt x="23" y="7"/>
                      <a:pt x="22" y="7"/>
                    </a:cubicBezTo>
                    <a:cubicBezTo>
                      <a:pt x="22" y="7"/>
                      <a:pt x="21" y="8"/>
                      <a:pt x="21" y="8"/>
                    </a:cubicBezTo>
                    <a:cubicBezTo>
                      <a:pt x="20" y="9"/>
                      <a:pt x="20" y="9"/>
                      <a:pt x="20" y="10"/>
                    </a:cubicBezTo>
                    <a:cubicBezTo>
                      <a:pt x="20" y="10"/>
                      <a:pt x="20" y="10"/>
                      <a:pt x="20" y="11"/>
                    </a:cubicBezTo>
                    <a:cubicBezTo>
                      <a:pt x="20" y="11"/>
                      <a:pt x="20" y="11"/>
                      <a:pt x="20" y="12"/>
                    </a:cubicBezTo>
                    <a:cubicBezTo>
                      <a:pt x="20" y="12"/>
                      <a:pt x="20" y="12"/>
                      <a:pt x="20" y="12"/>
                    </a:cubicBezTo>
                    <a:cubicBezTo>
                      <a:pt x="20" y="13"/>
                      <a:pt x="20" y="13"/>
                      <a:pt x="20" y="13"/>
                    </a:cubicBezTo>
                    <a:cubicBezTo>
                      <a:pt x="20" y="14"/>
                      <a:pt x="20" y="14"/>
                      <a:pt x="21" y="14"/>
                    </a:cubicBezTo>
                    <a:cubicBezTo>
                      <a:pt x="21" y="15"/>
                      <a:pt x="21" y="15"/>
                      <a:pt x="21" y="15"/>
                    </a:cubicBezTo>
                    <a:cubicBezTo>
                      <a:pt x="21" y="15"/>
                      <a:pt x="21" y="16"/>
                      <a:pt x="21" y="16"/>
                    </a:cubicBezTo>
                    <a:cubicBezTo>
                      <a:pt x="21" y="16"/>
                      <a:pt x="21" y="17"/>
                      <a:pt x="20" y="17"/>
                    </a:cubicBezTo>
                    <a:cubicBezTo>
                      <a:pt x="20" y="17"/>
                      <a:pt x="20" y="18"/>
                      <a:pt x="20" y="18"/>
                    </a:cubicBezTo>
                    <a:cubicBezTo>
                      <a:pt x="20" y="19"/>
                      <a:pt x="20" y="19"/>
                      <a:pt x="20" y="20"/>
                    </a:cubicBezTo>
                    <a:cubicBezTo>
                      <a:pt x="20" y="20"/>
                      <a:pt x="20" y="21"/>
                      <a:pt x="20" y="22"/>
                    </a:cubicBezTo>
                    <a:cubicBezTo>
                      <a:pt x="20" y="22"/>
                      <a:pt x="20" y="23"/>
                      <a:pt x="20" y="23"/>
                    </a:cubicBezTo>
                    <a:cubicBezTo>
                      <a:pt x="20" y="23"/>
                      <a:pt x="20" y="24"/>
                      <a:pt x="20" y="24"/>
                    </a:cubicBezTo>
                    <a:cubicBezTo>
                      <a:pt x="20" y="25"/>
                      <a:pt x="19" y="25"/>
                      <a:pt x="19" y="26"/>
                    </a:cubicBezTo>
                    <a:cubicBezTo>
                      <a:pt x="19" y="26"/>
                      <a:pt x="19" y="27"/>
                      <a:pt x="18" y="27"/>
                    </a:cubicBezTo>
                    <a:cubicBezTo>
                      <a:pt x="18" y="28"/>
                      <a:pt x="18" y="28"/>
                      <a:pt x="18" y="28"/>
                    </a:cubicBezTo>
                    <a:cubicBezTo>
                      <a:pt x="18" y="28"/>
                      <a:pt x="18" y="28"/>
                      <a:pt x="18" y="28"/>
                    </a:cubicBezTo>
                    <a:cubicBezTo>
                      <a:pt x="18" y="28"/>
                      <a:pt x="18" y="28"/>
                      <a:pt x="18" y="28"/>
                    </a:cubicBezTo>
                    <a:cubicBezTo>
                      <a:pt x="18" y="28"/>
                      <a:pt x="17" y="29"/>
                      <a:pt x="16" y="29"/>
                    </a:cubicBezTo>
                    <a:cubicBezTo>
                      <a:pt x="15" y="30"/>
                      <a:pt x="13" y="31"/>
                      <a:pt x="12" y="32"/>
                    </a:cubicBezTo>
                    <a:cubicBezTo>
                      <a:pt x="10" y="32"/>
                      <a:pt x="8" y="33"/>
                      <a:pt x="6" y="35"/>
                    </a:cubicBezTo>
                    <a:cubicBezTo>
                      <a:pt x="4" y="36"/>
                      <a:pt x="2" y="37"/>
                      <a:pt x="0" y="38"/>
                    </a:cubicBezTo>
                    <a:cubicBezTo>
                      <a:pt x="0" y="38"/>
                      <a:pt x="0" y="38"/>
                      <a:pt x="0" y="39"/>
                    </a:cubicBezTo>
                    <a:cubicBezTo>
                      <a:pt x="0" y="39"/>
                      <a:pt x="0" y="40"/>
                      <a:pt x="0" y="40"/>
                    </a:cubicBezTo>
                    <a:cubicBezTo>
                      <a:pt x="0" y="40"/>
                      <a:pt x="0" y="40"/>
                      <a:pt x="0" y="41"/>
                    </a:cubicBezTo>
                    <a:cubicBezTo>
                      <a:pt x="0" y="41"/>
                      <a:pt x="1" y="41"/>
                      <a:pt x="1" y="41"/>
                    </a:cubicBezTo>
                    <a:cubicBezTo>
                      <a:pt x="1" y="42"/>
                      <a:pt x="1" y="42"/>
                      <a:pt x="1" y="43"/>
                    </a:cubicBezTo>
                    <a:cubicBezTo>
                      <a:pt x="1" y="44"/>
                      <a:pt x="1" y="44"/>
                      <a:pt x="2" y="45"/>
                    </a:cubicBezTo>
                    <a:cubicBezTo>
                      <a:pt x="2" y="46"/>
                      <a:pt x="2" y="46"/>
                      <a:pt x="2" y="47"/>
                    </a:cubicBezTo>
                    <a:cubicBezTo>
                      <a:pt x="2" y="48"/>
                      <a:pt x="2" y="49"/>
                      <a:pt x="3" y="49"/>
                    </a:cubicBezTo>
                    <a:cubicBezTo>
                      <a:pt x="3" y="49"/>
                      <a:pt x="3" y="49"/>
                      <a:pt x="3" y="49"/>
                    </a:cubicBezTo>
                    <a:cubicBezTo>
                      <a:pt x="3" y="49"/>
                      <a:pt x="4" y="49"/>
                      <a:pt x="4" y="49"/>
                    </a:cubicBezTo>
                    <a:cubicBezTo>
                      <a:pt x="4" y="49"/>
                      <a:pt x="4" y="49"/>
                      <a:pt x="4" y="49"/>
                    </a:cubicBezTo>
                    <a:cubicBezTo>
                      <a:pt x="4"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7" y="49"/>
                      <a:pt x="7" y="49"/>
                    </a:cubicBezTo>
                    <a:cubicBezTo>
                      <a:pt x="7" y="49"/>
                      <a:pt x="7" y="49"/>
                      <a:pt x="7" y="49"/>
                    </a:cubicBezTo>
                    <a:cubicBezTo>
                      <a:pt x="8" y="49"/>
                      <a:pt x="8" y="49"/>
                      <a:pt x="8" y="49"/>
                    </a:cubicBezTo>
                    <a:cubicBezTo>
                      <a:pt x="8" y="49"/>
                      <a:pt x="8" y="49"/>
                      <a:pt x="9" y="49"/>
                    </a:cubicBezTo>
                    <a:cubicBezTo>
                      <a:pt x="9" y="49"/>
                      <a:pt x="10" y="50"/>
                      <a:pt x="11" y="50"/>
                    </a:cubicBezTo>
                    <a:cubicBezTo>
                      <a:pt x="12" y="50"/>
                      <a:pt x="13" y="51"/>
                      <a:pt x="14" y="52"/>
                    </a:cubicBezTo>
                    <a:cubicBezTo>
                      <a:pt x="15" y="52"/>
                      <a:pt x="16" y="53"/>
                      <a:pt x="17" y="54"/>
                    </a:cubicBezTo>
                    <a:cubicBezTo>
                      <a:pt x="18" y="54"/>
                      <a:pt x="20" y="55"/>
                      <a:pt x="21" y="56"/>
                    </a:cubicBezTo>
                    <a:cubicBezTo>
                      <a:pt x="21" y="56"/>
                      <a:pt x="22" y="56"/>
                      <a:pt x="22" y="57"/>
                    </a:cubicBezTo>
                    <a:cubicBezTo>
                      <a:pt x="23" y="57"/>
                      <a:pt x="23" y="57"/>
                      <a:pt x="24" y="58"/>
                    </a:cubicBezTo>
                    <a:cubicBezTo>
                      <a:pt x="24" y="58"/>
                      <a:pt x="24" y="58"/>
                      <a:pt x="25" y="58"/>
                    </a:cubicBezTo>
                    <a:cubicBezTo>
                      <a:pt x="25" y="59"/>
                      <a:pt x="25" y="59"/>
                      <a:pt x="26" y="59"/>
                    </a:cubicBezTo>
                    <a:cubicBezTo>
                      <a:pt x="26" y="59"/>
                      <a:pt x="28" y="60"/>
                      <a:pt x="29" y="61"/>
                    </a:cubicBezTo>
                    <a:cubicBezTo>
                      <a:pt x="31" y="63"/>
                      <a:pt x="33" y="64"/>
                      <a:pt x="36" y="66"/>
                    </a:cubicBezTo>
                    <a:cubicBezTo>
                      <a:pt x="38" y="67"/>
                      <a:pt x="40" y="69"/>
                      <a:pt x="42" y="70"/>
                    </a:cubicBezTo>
                    <a:cubicBezTo>
                      <a:pt x="44" y="72"/>
                      <a:pt x="45" y="73"/>
                      <a:pt x="46" y="74"/>
                    </a:cubicBezTo>
                    <a:cubicBezTo>
                      <a:pt x="47" y="74"/>
                      <a:pt x="48" y="75"/>
                      <a:pt x="49" y="75"/>
                    </a:cubicBezTo>
                    <a:cubicBezTo>
                      <a:pt x="49" y="76"/>
                      <a:pt x="50" y="76"/>
                      <a:pt x="51" y="76"/>
                    </a:cubicBezTo>
                    <a:cubicBezTo>
                      <a:pt x="52" y="76"/>
                      <a:pt x="53" y="77"/>
                      <a:pt x="54" y="77"/>
                    </a:cubicBezTo>
                    <a:cubicBezTo>
                      <a:pt x="55" y="77"/>
                      <a:pt x="55" y="77"/>
                      <a:pt x="56" y="77"/>
                    </a:cubicBezTo>
                    <a:cubicBezTo>
                      <a:pt x="56" y="77"/>
                      <a:pt x="57" y="77"/>
                      <a:pt x="57" y="77"/>
                    </a:cubicBezTo>
                    <a:cubicBezTo>
                      <a:pt x="58" y="77"/>
                      <a:pt x="59" y="77"/>
                      <a:pt x="60" y="77"/>
                    </a:cubicBezTo>
                    <a:cubicBezTo>
                      <a:pt x="61" y="77"/>
                      <a:pt x="62" y="77"/>
                      <a:pt x="62" y="77"/>
                    </a:cubicBezTo>
                    <a:cubicBezTo>
                      <a:pt x="63" y="78"/>
                      <a:pt x="64" y="78"/>
                      <a:pt x="65" y="78"/>
                    </a:cubicBezTo>
                    <a:cubicBezTo>
                      <a:pt x="66" y="77"/>
                      <a:pt x="66" y="76"/>
                      <a:pt x="66" y="75"/>
                    </a:cubicBezTo>
                    <a:cubicBezTo>
                      <a:pt x="67" y="74"/>
                      <a:pt x="67" y="73"/>
                      <a:pt x="67" y="73"/>
                    </a:cubicBezTo>
                    <a:cubicBezTo>
                      <a:pt x="67" y="72"/>
                      <a:pt x="68" y="72"/>
                      <a:pt x="68" y="71"/>
                    </a:cubicBezTo>
                    <a:cubicBezTo>
                      <a:pt x="68" y="71"/>
                      <a:pt x="68" y="71"/>
                      <a:pt x="68" y="71"/>
                    </a:cubicBezTo>
                    <a:cubicBezTo>
                      <a:pt x="69" y="70"/>
                      <a:pt x="69" y="70"/>
                      <a:pt x="69" y="70"/>
                    </a:cubicBezTo>
                    <a:cubicBezTo>
                      <a:pt x="69" y="69"/>
                      <a:pt x="69" y="69"/>
                      <a:pt x="70" y="69"/>
                    </a:cubicBezTo>
                    <a:cubicBezTo>
                      <a:pt x="70" y="69"/>
                      <a:pt x="70" y="69"/>
                      <a:pt x="70" y="68"/>
                    </a:cubicBezTo>
                    <a:cubicBezTo>
                      <a:pt x="71" y="68"/>
                      <a:pt x="71" y="68"/>
                      <a:pt x="71" y="68"/>
                    </a:cubicBezTo>
                    <a:cubicBezTo>
                      <a:pt x="72" y="68"/>
                      <a:pt x="72" y="67"/>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4" y="67"/>
                      <a:pt x="74" y="67"/>
                      <a:pt x="74" y="68"/>
                    </a:cubicBezTo>
                    <a:cubicBezTo>
                      <a:pt x="75" y="68"/>
                      <a:pt x="75" y="68"/>
                      <a:pt x="76" y="68"/>
                    </a:cubicBezTo>
                    <a:cubicBezTo>
                      <a:pt x="76" y="68"/>
                      <a:pt x="76" y="69"/>
                      <a:pt x="77" y="69"/>
                    </a:cubicBezTo>
                    <a:cubicBezTo>
                      <a:pt x="77" y="69"/>
                      <a:pt x="78" y="70"/>
                      <a:pt x="78" y="70"/>
                    </a:cubicBezTo>
                    <a:cubicBezTo>
                      <a:pt x="78" y="70"/>
                      <a:pt x="78" y="70"/>
                      <a:pt x="78" y="70"/>
                    </a:cubicBezTo>
                    <a:cubicBezTo>
                      <a:pt x="78" y="70"/>
                      <a:pt x="79" y="70"/>
                      <a:pt x="79" y="70"/>
                    </a:cubicBezTo>
                    <a:cubicBezTo>
                      <a:pt x="79" y="70"/>
                      <a:pt x="79" y="70"/>
                      <a:pt x="80" y="70"/>
                    </a:cubicBezTo>
                    <a:cubicBezTo>
                      <a:pt x="80" y="69"/>
                      <a:pt x="80" y="69"/>
                      <a:pt x="80" y="69"/>
                    </a:cubicBezTo>
                    <a:cubicBezTo>
                      <a:pt x="80" y="69"/>
                      <a:pt x="81" y="69"/>
                      <a:pt x="81" y="69"/>
                    </a:cubicBezTo>
                    <a:cubicBezTo>
                      <a:pt x="80" y="68"/>
                      <a:pt x="80" y="68"/>
                      <a:pt x="79" y="67"/>
                    </a:cubicBezTo>
                    <a:cubicBezTo>
                      <a:pt x="79" y="67"/>
                      <a:pt x="78" y="66"/>
                      <a:pt x="78" y="65"/>
                    </a:cubicBezTo>
                    <a:cubicBezTo>
                      <a:pt x="77" y="65"/>
                      <a:pt x="77" y="64"/>
                      <a:pt x="77" y="64"/>
                    </a:cubicBezTo>
                    <a:cubicBezTo>
                      <a:pt x="77" y="63"/>
                      <a:pt x="77" y="63"/>
                      <a:pt x="77" y="62"/>
                    </a:cubicBezTo>
                    <a:cubicBezTo>
                      <a:pt x="77" y="62"/>
                      <a:pt x="77" y="62"/>
                      <a:pt x="77" y="62"/>
                    </a:cubicBezTo>
                    <a:cubicBezTo>
                      <a:pt x="77" y="62"/>
                      <a:pt x="77" y="62"/>
                      <a:pt x="77" y="62"/>
                    </a:cubicBezTo>
                    <a:cubicBezTo>
                      <a:pt x="77" y="62"/>
                      <a:pt x="77" y="62"/>
                      <a:pt x="77" y="62"/>
                    </a:cubicBezTo>
                    <a:cubicBezTo>
                      <a:pt x="77" y="62"/>
                      <a:pt x="77" y="62"/>
                      <a:pt x="77" y="62"/>
                    </a:cubicBezTo>
                    <a:cubicBezTo>
                      <a:pt x="77" y="62"/>
                      <a:pt x="77" y="62"/>
                      <a:pt x="76" y="61"/>
                    </a:cubicBezTo>
                    <a:cubicBezTo>
                      <a:pt x="76" y="61"/>
                      <a:pt x="76" y="61"/>
                      <a:pt x="76" y="61"/>
                    </a:cubicBezTo>
                    <a:cubicBezTo>
                      <a:pt x="76" y="60"/>
                      <a:pt x="76" y="60"/>
                      <a:pt x="76" y="60"/>
                    </a:cubicBezTo>
                    <a:cubicBezTo>
                      <a:pt x="75" y="60"/>
                      <a:pt x="75" y="59"/>
                      <a:pt x="75" y="59"/>
                    </a:cubicBezTo>
                    <a:cubicBezTo>
                      <a:pt x="75" y="59"/>
                      <a:pt x="75" y="59"/>
                      <a:pt x="74" y="59"/>
                    </a:cubicBezTo>
                    <a:cubicBezTo>
                      <a:pt x="74" y="58"/>
                      <a:pt x="74" y="58"/>
                      <a:pt x="74" y="58"/>
                    </a:cubicBezTo>
                    <a:cubicBezTo>
                      <a:pt x="74" y="58"/>
                      <a:pt x="74" y="58"/>
                      <a:pt x="74" y="58"/>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6"/>
                      <a:pt x="74" y="56"/>
                      <a:pt x="74" y="56"/>
                    </a:cubicBezTo>
                    <a:cubicBezTo>
                      <a:pt x="74" y="56"/>
                      <a:pt x="74" y="56"/>
                      <a:pt x="74" y="55"/>
                    </a:cubicBezTo>
                    <a:cubicBezTo>
                      <a:pt x="74" y="55"/>
                      <a:pt x="74" y="55"/>
                      <a:pt x="74" y="55"/>
                    </a:cubicBezTo>
                    <a:cubicBezTo>
                      <a:pt x="74" y="55"/>
                      <a:pt x="74" y="55"/>
                      <a:pt x="74" y="54"/>
                    </a:cubicBezTo>
                    <a:cubicBezTo>
                      <a:pt x="74" y="54"/>
                      <a:pt x="74" y="54"/>
                      <a:pt x="74" y="54"/>
                    </a:cubicBezTo>
                    <a:cubicBezTo>
                      <a:pt x="74" y="54"/>
                      <a:pt x="74" y="53"/>
                      <a:pt x="74" y="53"/>
                    </a:cubicBezTo>
                    <a:cubicBezTo>
                      <a:pt x="74" y="53"/>
                      <a:pt x="75" y="53"/>
                      <a:pt x="75" y="53"/>
                    </a:cubicBezTo>
                    <a:cubicBezTo>
                      <a:pt x="75" y="53"/>
                      <a:pt x="75" y="53"/>
                      <a:pt x="75" y="52"/>
                    </a:cubicBezTo>
                    <a:cubicBezTo>
                      <a:pt x="75" y="52"/>
                      <a:pt x="75" y="52"/>
                      <a:pt x="75" y="52"/>
                    </a:cubicBezTo>
                    <a:cubicBezTo>
                      <a:pt x="75" y="52"/>
                      <a:pt x="75" y="52"/>
                      <a:pt x="75" y="52"/>
                    </a:cubicBezTo>
                    <a:cubicBezTo>
                      <a:pt x="74" y="52"/>
                      <a:pt x="74" y="52"/>
                      <a:pt x="74" y="52"/>
                    </a:cubicBezTo>
                    <a:cubicBezTo>
                      <a:pt x="74" y="52"/>
                      <a:pt x="74" y="52"/>
                      <a:pt x="74" y="52"/>
                    </a:cubicBezTo>
                    <a:cubicBezTo>
                      <a:pt x="74" y="52"/>
                      <a:pt x="74" y="51"/>
                      <a:pt x="74" y="51"/>
                    </a:cubicBezTo>
                    <a:cubicBezTo>
                      <a:pt x="74" y="51"/>
                      <a:pt x="74" y="51"/>
                      <a:pt x="74" y="51"/>
                    </a:cubicBezTo>
                    <a:cubicBezTo>
                      <a:pt x="73" y="51"/>
                      <a:pt x="73" y="50"/>
                      <a:pt x="73" y="50"/>
                    </a:cubicBezTo>
                    <a:cubicBezTo>
                      <a:pt x="73" y="50"/>
                      <a:pt x="73" y="50"/>
                      <a:pt x="73" y="50"/>
                    </a:cubicBezTo>
                    <a:cubicBezTo>
                      <a:pt x="73" y="49"/>
                      <a:pt x="73" y="49"/>
                      <a:pt x="73" y="49"/>
                    </a:cubicBezTo>
                    <a:cubicBezTo>
                      <a:pt x="72" y="48"/>
                      <a:pt x="72" y="48"/>
                      <a:pt x="72" y="48"/>
                    </a:cubicBezTo>
                    <a:cubicBezTo>
                      <a:pt x="72" y="48"/>
                      <a:pt x="72" y="47"/>
                      <a:pt x="71" y="47"/>
                    </a:cubicBezTo>
                    <a:cubicBezTo>
                      <a:pt x="71" y="47"/>
                      <a:pt x="71" y="47"/>
                      <a:pt x="71" y="47"/>
                    </a:cubicBezTo>
                    <a:cubicBezTo>
                      <a:pt x="70" y="47"/>
                      <a:pt x="70" y="47"/>
                      <a:pt x="69" y="47"/>
                    </a:cubicBezTo>
                    <a:cubicBezTo>
                      <a:pt x="69" y="46"/>
                      <a:pt x="68" y="46"/>
                      <a:pt x="68" y="46"/>
                    </a:cubicBezTo>
                    <a:cubicBezTo>
                      <a:pt x="67" y="46"/>
                      <a:pt x="67" y="46"/>
                      <a:pt x="66" y="45"/>
                    </a:cubicBezTo>
                    <a:cubicBezTo>
                      <a:pt x="66" y="45"/>
                      <a:pt x="65" y="45"/>
                      <a:pt x="65" y="44"/>
                    </a:cubicBezTo>
                    <a:cubicBezTo>
                      <a:pt x="64" y="44"/>
                      <a:pt x="64" y="44"/>
                      <a:pt x="63" y="44"/>
                    </a:cubicBezTo>
                    <a:cubicBezTo>
                      <a:pt x="63" y="43"/>
                      <a:pt x="62" y="43"/>
                      <a:pt x="62" y="43"/>
                    </a:cubicBezTo>
                    <a:cubicBezTo>
                      <a:pt x="62" y="42"/>
                      <a:pt x="61" y="42"/>
                      <a:pt x="61" y="41"/>
                    </a:cubicBezTo>
                    <a:cubicBezTo>
                      <a:pt x="61" y="41"/>
                      <a:pt x="61" y="41"/>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39"/>
                      <a:pt x="61" y="39"/>
                      <a:pt x="60" y="39"/>
                    </a:cubicBezTo>
                    <a:cubicBezTo>
                      <a:pt x="60" y="38"/>
                      <a:pt x="60" y="38"/>
                      <a:pt x="60" y="38"/>
                    </a:cubicBezTo>
                    <a:cubicBezTo>
                      <a:pt x="59" y="37"/>
                      <a:pt x="59" y="37"/>
                      <a:pt x="58" y="37"/>
                    </a:cubicBezTo>
                    <a:cubicBezTo>
                      <a:pt x="58" y="36"/>
                      <a:pt x="57" y="36"/>
                      <a:pt x="57" y="36"/>
                    </a:cubicBezTo>
                    <a:cubicBezTo>
                      <a:pt x="57" y="36"/>
                      <a:pt x="56" y="36"/>
                      <a:pt x="56" y="35"/>
                    </a:cubicBezTo>
                    <a:cubicBezTo>
                      <a:pt x="56" y="35"/>
                      <a:pt x="56" y="34"/>
                      <a:pt x="56" y="34"/>
                    </a:cubicBezTo>
                    <a:cubicBezTo>
                      <a:pt x="55" y="33"/>
                      <a:pt x="55" y="33"/>
                      <a:pt x="55" y="32"/>
                    </a:cubicBezTo>
                    <a:cubicBezTo>
                      <a:pt x="55" y="32"/>
                      <a:pt x="55" y="31"/>
                      <a:pt x="55" y="31"/>
                    </a:cubicBezTo>
                    <a:cubicBezTo>
                      <a:pt x="55" y="31"/>
                      <a:pt x="55" y="31"/>
                      <a:pt x="55" y="30"/>
                    </a:cubicBezTo>
                    <a:cubicBezTo>
                      <a:pt x="55" y="30"/>
                      <a:pt x="55" y="30"/>
                      <a:pt x="55" y="30"/>
                    </a:cubicBezTo>
                    <a:cubicBezTo>
                      <a:pt x="55" y="30"/>
                      <a:pt x="55" y="30"/>
                      <a:pt x="55" y="30"/>
                    </a:cubicBezTo>
                    <a:cubicBezTo>
                      <a:pt x="55" y="30"/>
                      <a:pt x="55" y="30"/>
                      <a:pt x="55" y="30"/>
                    </a:cubicBezTo>
                    <a:cubicBezTo>
                      <a:pt x="55" y="30"/>
                      <a:pt x="55" y="30"/>
                      <a:pt x="55" y="29"/>
                    </a:cubicBezTo>
                    <a:cubicBezTo>
                      <a:pt x="55" y="29"/>
                      <a:pt x="55" y="29"/>
                      <a:pt x="55" y="29"/>
                    </a:cubicBezTo>
                    <a:cubicBezTo>
                      <a:pt x="55" y="28"/>
                      <a:pt x="55" y="28"/>
                      <a:pt x="55" y="28"/>
                    </a:cubicBezTo>
                    <a:cubicBezTo>
                      <a:pt x="56" y="28"/>
                      <a:pt x="56" y="28"/>
                      <a:pt x="56" y="28"/>
                    </a:cubicBezTo>
                    <a:cubicBezTo>
                      <a:pt x="56" y="27"/>
                      <a:pt x="56" y="27"/>
                      <a:pt x="56" y="27"/>
                    </a:cubicBezTo>
                    <a:cubicBezTo>
                      <a:pt x="56" y="27"/>
                      <a:pt x="57" y="27"/>
                      <a:pt x="57" y="26"/>
                    </a:cubicBezTo>
                    <a:cubicBezTo>
                      <a:pt x="57" y="26"/>
                      <a:pt x="57" y="26"/>
                      <a:pt x="57" y="26"/>
                    </a:cubicBezTo>
                    <a:cubicBezTo>
                      <a:pt x="57" y="25"/>
                      <a:pt x="57" y="25"/>
                      <a:pt x="57" y="25"/>
                    </a:cubicBezTo>
                    <a:cubicBezTo>
                      <a:pt x="57" y="24"/>
                      <a:pt x="57" y="24"/>
                      <a:pt x="57" y="23"/>
                    </a:cubicBezTo>
                    <a:cubicBezTo>
                      <a:pt x="58" y="23"/>
                      <a:pt x="58" y="22"/>
                      <a:pt x="58" y="22"/>
                    </a:cubicBezTo>
                    <a:cubicBezTo>
                      <a:pt x="58" y="22"/>
                      <a:pt x="58" y="21"/>
                      <a:pt x="58"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0"/>
                    </a:cubicBezTo>
                    <a:cubicBezTo>
                      <a:pt x="60" y="20"/>
                      <a:pt x="60" y="20"/>
                      <a:pt x="60" y="20"/>
                    </a:cubicBezTo>
                    <a:cubicBezTo>
                      <a:pt x="60" y="20"/>
                      <a:pt x="60" y="20"/>
                      <a:pt x="60" y="20"/>
                    </a:cubicBezTo>
                    <a:cubicBezTo>
                      <a:pt x="60" y="20"/>
                      <a:pt x="60" y="20"/>
                      <a:pt x="60" y="20"/>
                    </a:cubicBezTo>
                    <a:cubicBezTo>
                      <a:pt x="60" y="20"/>
                      <a:pt x="60" y="20"/>
                      <a:pt x="60" y="19"/>
                    </a:cubicBezTo>
                    <a:cubicBezTo>
                      <a:pt x="60" y="19"/>
                      <a:pt x="60" y="19"/>
                      <a:pt x="60" y="19"/>
                    </a:cubicBezTo>
                    <a:cubicBezTo>
                      <a:pt x="60" y="19"/>
                      <a:pt x="60" y="19"/>
                      <a:pt x="60" y="19"/>
                    </a:cubicBezTo>
                    <a:cubicBezTo>
                      <a:pt x="60" y="19"/>
                      <a:pt x="60" y="19"/>
                      <a:pt x="60" y="18"/>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7"/>
                      <a:pt x="60" y="17"/>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5"/>
                      <a:pt x="60" y="15"/>
                      <a:pt x="60" y="15"/>
                    </a:cubicBezTo>
                    <a:cubicBezTo>
                      <a:pt x="60" y="15"/>
                      <a:pt x="60" y="15"/>
                      <a:pt x="60" y="15"/>
                    </a:cubicBezTo>
                    <a:cubicBezTo>
                      <a:pt x="60" y="15"/>
                      <a:pt x="59" y="15"/>
                      <a:pt x="59" y="15"/>
                    </a:cubicBezTo>
                    <a:cubicBezTo>
                      <a:pt x="59" y="15"/>
                      <a:pt x="59" y="14"/>
                      <a:pt x="59" y="14"/>
                    </a:cubicBezTo>
                    <a:cubicBezTo>
                      <a:pt x="58" y="14"/>
                      <a:pt x="58" y="14"/>
                      <a:pt x="58" y="14"/>
                    </a:cubicBezTo>
                    <a:cubicBezTo>
                      <a:pt x="58" y="14"/>
                      <a:pt x="57" y="14"/>
                      <a:pt x="57" y="14"/>
                    </a:cubicBezTo>
                    <a:cubicBezTo>
                      <a:pt x="57" y="14"/>
                      <a:pt x="56" y="14"/>
                      <a:pt x="55" y="14"/>
                    </a:cubicBezTo>
                    <a:cubicBezTo>
                      <a:pt x="55" y="13"/>
                      <a:pt x="54" y="13"/>
                      <a:pt x="54" y="12"/>
                    </a:cubicBezTo>
                    <a:cubicBezTo>
                      <a:pt x="53" y="12"/>
                      <a:pt x="53" y="11"/>
                      <a:pt x="52" y="11"/>
                    </a:cubicBezTo>
                    <a:cubicBezTo>
                      <a:pt x="52" y="10"/>
                      <a:pt x="52" y="9"/>
                      <a:pt x="52" y="9"/>
                    </a:cubicBezTo>
                    <a:cubicBezTo>
                      <a:pt x="52" y="8"/>
                      <a:pt x="52" y="8"/>
                      <a:pt x="52" y="8"/>
                    </a:cubicBezTo>
                    <a:cubicBezTo>
                      <a:pt x="52" y="7"/>
                      <a:pt x="51" y="7"/>
                      <a:pt x="51" y="7"/>
                    </a:cubicBezTo>
                    <a:cubicBezTo>
                      <a:pt x="51" y="6"/>
                      <a:pt x="51" y="6"/>
                      <a:pt x="51" y="6"/>
                    </a:cubicBezTo>
                    <a:cubicBezTo>
                      <a:pt x="50" y="5"/>
                      <a:pt x="50" y="5"/>
                      <a:pt x="50" y="5"/>
                    </a:cubicBezTo>
                    <a:cubicBezTo>
                      <a:pt x="50" y="5"/>
                      <a:pt x="50" y="5"/>
                      <a:pt x="50" y="5"/>
                    </a:cubicBezTo>
                    <a:cubicBezTo>
                      <a:pt x="50" y="5"/>
                      <a:pt x="50" y="5"/>
                      <a:pt x="50" y="4"/>
                    </a:cubicBezTo>
                    <a:cubicBezTo>
                      <a:pt x="50" y="4"/>
                      <a:pt x="50" y="4"/>
                      <a:pt x="50" y="4"/>
                    </a:cubicBezTo>
                    <a:cubicBezTo>
                      <a:pt x="50" y="4"/>
                      <a:pt x="50" y="4"/>
                      <a:pt x="50" y="4"/>
                    </a:cubicBezTo>
                    <a:cubicBezTo>
                      <a:pt x="50" y="4"/>
                      <a:pt x="50" y="4"/>
                      <a:pt x="50" y="4"/>
                    </a:cubicBezTo>
                    <a:cubicBezTo>
                      <a:pt x="50"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8" y="4"/>
                      <a:pt x="48" y="4"/>
                    </a:cubicBezTo>
                    <a:cubicBezTo>
                      <a:pt x="48" y="4"/>
                      <a:pt x="48" y="4"/>
                      <a:pt x="48" y="4"/>
                    </a:cubicBezTo>
                    <a:cubicBezTo>
                      <a:pt x="48" y="4"/>
                      <a:pt x="47" y="4"/>
                      <a:pt x="47" y="4"/>
                    </a:cubicBezTo>
                    <a:cubicBezTo>
                      <a:pt x="47" y="4"/>
                      <a:pt x="46" y="4"/>
                      <a:pt x="46" y="4"/>
                    </a:cubicBezTo>
                    <a:cubicBezTo>
                      <a:pt x="46" y="3"/>
                      <a:pt x="45" y="3"/>
                      <a:pt x="45" y="3"/>
                    </a:cubicBezTo>
                    <a:cubicBezTo>
                      <a:pt x="45" y="3"/>
                      <a:pt x="44" y="3"/>
                      <a:pt x="44" y="2"/>
                    </a:cubicBezTo>
                    <a:cubicBezTo>
                      <a:pt x="44" y="2"/>
                      <a:pt x="43" y="2"/>
                      <a:pt x="43" y="2"/>
                    </a:cubicBezTo>
                    <a:cubicBezTo>
                      <a:pt x="43" y="2"/>
                      <a:pt x="43" y="2"/>
                      <a:pt x="42" y="2"/>
                    </a:cubicBezTo>
                    <a:cubicBezTo>
                      <a:pt x="42" y="1"/>
                      <a:pt x="42" y="1"/>
                      <a:pt x="42" y="1"/>
                    </a:cubicBezTo>
                    <a:cubicBezTo>
                      <a:pt x="41" y="1"/>
                      <a:pt x="41" y="1"/>
                      <a:pt x="41" y="1"/>
                    </a:cubicBezTo>
                    <a:cubicBezTo>
                      <a:pt x="41" y="1"/>
                      <a:pt x="41" y="1"/>
                      <a:pt x="41" y="1"/>
                    </a:cubicBezTo>
                    <a:cubicBezTo>
                      <a:pt x="41" y="1"/>
                      <a:pt x="40" y="1"/>
                      <a:pt x="40" y="1"/>
                    </a:cubicBezTo>
                    <a:cubicBezTo>
                      <a:pt x="40" y="1"/>
                      <a:pt x="40" y="1"/>
                      <a:pt x="40" y="1"/>
                    </a:cubicBezTo>
                    <a:cubicBezTo>
                      <a:pt x="40" y="1"/>
                      <a:pt x="40" y="1"/>
                      <a:pt x="40" y="1"/>
                    </a:cubicBezTo>
                    <a:cubicBezTo>
                      <a:pt x="40" y="1"/>
                      <a:pt x="40" y="1"/>
                      <a:pt x="40" y="1"/>
                    </a:cubicBezTo>
                    <a:cubicBezTo>
                      <a:pt x="39" y="1"/>
                      <a:pt x="39" y="1"/>
                      <a:pt x="39" y="1"/>
                    </a:cubicBezTo>
                    <a:cubicBezTo>
                      <a:pt x="39" y="1"/>
                      <a:pt x="39" y="1"/>
                      <a:pt x="39" y="1"/>
                    </a:cubicBezTo>
                    <a:cubicBezTo>
                      <a:pt x="38" y="1"/>
                      <a:pt x="38" y="1"/>
                      <a:pt x="38" y="1"/>
                    </a:cubicBezTo>
                    <a:cubicBezTo>
                      <a:pt x="38" y="1"/>
                      <a:pt x="38" y="1"/>
                      <a:pt x="37" y="1"/>
                    </a:cubicBezTo>
                    <a:cubicBezTo>
                      <a:pt x="37" y="1"/>
                      <a:pt x="37" y="0"/>
                      <a:pt x="37" y="0"/>
                    </a:cubicBezTo>
                    <a:cubicBezTo>
                      <a:pt x="36" y="0"/>
                      <a:pt x="36" y="0"/>
                      <a:pt x="36" y="0"/>
                    </a:cubicBezTo>
                    <a:cubicBezTo>
                      <a:pt x="36" y="0"/>
                      <a:pt x="35" y="0"/>
                      <a:pt x="35" y="0"/>
                    </a:cubicBezTo>
                    <a:cubicBezTo>
                      <a:pt x="35"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4" name="Freeform 188">
                <a:extLst>
                  <a:ext uri="{FF2B5EF4-FFF2-40B4-BE49-F238E27FC236}">
                    <a16:creationId xmlns:a16="http://schemas.microsoft.com/office/drawing/2014/main" id="{95634F88-4FE6-FD41-B7CF-0B559E725395}"/>
                  </a:ext>
                </a:extLst>
              </p:cNvPr>
              <p:cNvSpPr>
                <a:spLocks noEditPoints="1"/>
              </p:cNvSpPr>
              <p:nvPr/>
            </p:nvSpPr>
            <p:spPr bwMode="auto">
              <a:xfrm>
                <a:off x="4065" y="887"/>
                <a:ext cx="88" cy="85"/>
              </a:xfrm>
              <a:custGeom>
                <a:avLst/>
                <a:gdLst>
                  <a:gd name="T0" fmla="*/ 83 w 83"/>
                  <a:gd name="T1" fmla="*/ 71 h 80"/>
                  <a:gd name="T2" fmla="*/ 80 w 83"/>
                  <a:gd name="T3" fmla="*/ 68 h 80"/>
                  <a:gd name="T4" fmla="*/ 79 w 83"/>
                  <a:gd name="T5" fmla="*/ 71 h 80"/>
                  <a:gd name="T6" fmla="*/ 82 w 83"/>
                  <a:gd name="T7" fmla="*/ 71 h 80"/>
                  <a:gd name="T8" fmla="*/ 78 w 83"/>
                  <a:gd name="T9" fmla="*/ 65 h 80"/>
                  <a:gd name="T10" fmla="*/ 34 w 83"/>
                  <a:gd name="T11" fmla="*/ 0 h 80"/>
                  <a:gd name="T12" fmla="*/ 31 w 83"/>
                  <a:gd name="T13" fmla="*/ 2 h 80"/>
                  <a:gd name="T14" fmla="*/ 29 w 83"/>
                  <a:gd name="T15" fmla="*/ 3 h 80"/>
                  <a:gd name="T16" fmla="*/ 20 w 83"/>
                  <a:gd name="T17" fmla="*/ 10 h 80"/>
                  <a:gd name="T18" fmla="*/ 20 w 83"/>
                  <a:gd name="T19" fmla="*/ 13 h 80"/>
                  <a:gd name="T20" fmla="*/ 21 w 83"/>
                  <a:gd name="T21" fmla="*/ 16 h 80"/>
                  <a:gd name="T22" fmla="*/ 21 w 83"/>
                  <a:gd name="T23" fmla="*/ 17 h 80"/>
                  <a:gd name="T24" fmla="*/ 20 w 83"/>
                  <a:gd name="T25" fmla="*/ 21 h 80"/>
                  <a:gd name="T26" fmla="*/ 20 w 83"/>
                  <a:gd name="T27" fmla="*/ 24 h 80"/>
                  <a:gd name="T28" fmla="*/ 19 w 83"/>
                  <a:gd name="T29" fmla="*/ 26 h 80"/>
                  <a:gd name="T30" fmla="*/ 6 w 83"/>
                  <a:gd name="T31" fmla="*/ 35 h 80"/>
                  <a:gd name="T32" fmla="*/ 0 w 83"/>
                  <a:gd name="T33" fmla="*/ 40 h 80"/>
                  <a:gd name="T34" fmla="*/ 1 w 83"/>
                  <a:gd name="T35" fmla="*/ 43 h 80"/>
                  <a:gd name="T36" fmla="*/ 2 w 83"/>
                  <a:gd name="T37" fmla="*/ 48 h 80"/>
                  <a:gd name="T38" fmla="*/ 3 w 83"/>
                  <a:gd name="T39" fmla="*/ 50 h 80"/>
                  <a:gd name="T40" fmla="*/ 3 w 83"/>
                  <a:gd name="T41" fmla="*/ 51 h 80"/>
                  <a:gd name="T42" fmla="*/ 3 w 83"/>
                  <a:gd name="T43" fmla="*/ 51 h 80"/>
                  <a:gd name="T44" fmla="*/ 6 w 83"/>
                  <a:gd name="T45" fmla="*/ 51 h 80"/>
                  <a:gd name="T46" fmla="*/ 7 w 83"/>
                  <a:gd name="T47" fmla="*/ 51 h 80"/>
                  <a:gd name="T48" fmla="*/ 9 w 83"/>
                  <a:gd name="T49" fmla="*/ 51 h 80"/>
                  <a:gd name="T50" fmla="*/ 21 w 83"/>
                  <a:gd name="T51" fmla="*/ 58 h 80"/>
                  <a:gd name="T52" fmla="*/ 30 w 83"/>
                  <a:gd name="T53" fmla="*/ 63 h 80"/>
                  <a:gd name="T54" fmla="*/ 52 w 83"/>
                  <a:gd name="T55" fmla="*/ 78 h 80"/>
                  <a:gd name="T56" fmla="*/ 57 w 83"/>
                  <a:gd name="T57" fmla="*/ 79 h 80"/>
                  <a:gd name="T58" fmla="*/ 66 w 83"/>
                  <a:gd name="T59" fmla="*/ 80 h 80"/>
                  <a:gd name="T60" fmla="*/ 69 w 83"/>
                  <a:gd name="T61" fmla="*/ 72 h 80"/>
                  <a:gd name="T62" fmla="*/ 66 w 83"/>
                  <a:gd name="T63" fmla="*/ 79 h 80"/>
                  <a:gd name="T64" fmla="*/ 55 w 83"/>
                  <a:gd name="T65" fmla="*/ 78 h 80"/>
                  <a:gd name="T66" fmla="*/ 37 w 83"/>
                  <a:gd name="T67" fmla="*/ 67 h 80"/>
                  <a:gd name="T68" fmla="*/ 23 w 83"/>
                  <a:gd name="T69" fmla="*/ 58 h 80"/>
                  <a:gd name="T70" fmla="*/ 10 w 83"/>
                  <a:gd name="T71" fmla="*/ 50 h 80"/>
                  <a:gd name="T72" fmla="*/ 7 w 83"/>
                  <a:gd name="T73" fmla="*/ 50 h 80"/>
                  <a:gd name="T74" fmla="*/ 5 w 83"/>
                  <a:gd name="T75" fmla="*/ 50 h 80"/>
                  <a:gd name="T76" fmla="*/ 2 w 83"/>
                  <a:gd name="T77" fmla="*/ 44 h 80"/>
                  <a:gd name="T78" fmla="*/ 1 w 83"/>
                  <a:gd name="T79" fmla="*/ 39 h 80"/>
                  <a:gd name="T80" fmla="*/ 19 w 83"/>
                  <a:gd name="T81" fmla="*/ 29 h 80"/>
                  <a:gd name="T82" fmla="*/ 21 w 83"/>
                  <a:gd name="T83" fmla="*/ 24 h 80"/>
                  <a:gd name="T84" fmla="*/ 22 w 83"/>
                  <a:gd name="T85" fmla="*/ 17 h 80"/>
                  <a:gd name="T86" fmla="*/ 21 w 83"/>
                  <a:gd name="T87" fmla="*/ 13 h 80"/>
                  <a:gd name="T88" fmla="*/ 25 w 83"/>
                  <a:gd name="T89" fmla="*/ 7 h 80"/>
                  <a:gd name="T90" fmla="*/ 32 w 83"/>
                  <a:gd name="T91" fmla="*/ 2 h 80"/>
                  <a:gd name="T92" fmla="*/ 34 w 83"/>
                  <a:gd name="T93" fmla="*/ 1 h 80"/>
                  <a:gd name="T94" fmla="*/ 38 w 83"/>
                  <a:gd name="T95" fmla="*/ 1 h 80"/>
                  <a:gd name="T96" fmla="*/ 41 w 83"/>
                  <a:gd name="T97" fmla="*/ 2 h 80"/>
                  <a:gd name="T98" fmla="*/ 42 w 83"/>
                  <a:gd name="T99" fmla="*/ 2 h 80"/>
                  <a:gd name="T100" fmla="*/ 46 w 83"/>
                  <a:gd name="T101" fmla="*/ 4 h 80"/>
                  <a:gd name="T102" fmla="*/ 50 w 83"/>
                  <a:gd name="T103" fmla="*/ 5 h 80"/>
                  <a:gd name="T104" fmla="*/ 51 w 83"/>
                  <a:gd name="T105" fmla="*/ 5 h 80"/>
                  <a:gd name="T106" fmla="*/ 50 w 83"/>
                  <a:gd name="T107" fmla="*/ 3 h 80"/>
                  <a:gd name="T108" fmla="*/ 49 w 83"/>
                  <a:gd name="T109" fmla="*/ 4 h 80"/>
                  <a:gd name="T110" fmla="*/ 49 w 83"/>
                  <a:gd name="T111" fmla="*/ 4 h 80"/>
                  <a:gd name="T112" fmla="*/ 49 w 83"/>
                  <a:gd name="T113" fmla="*/ 4 h 80"/>
                  <a:gd name="T114" fmla="*/ 49 w 83"/>
                  <a:gd name="T115" fmla="*/ 4 h 80"/>
                  <a:gd name="T116" fmla="*/ 44 w 83"/>
                  <a:gd name="T117" fmla="*/ 2 h 80"/>
                  <a:gd name="T118" fmla="*/ 42 w 83"/>
                  <a:gd name="T119" fmla="*/ 1 h 80"/>
                  <a:gd name="T120" fmla="*/ 41 w 83"/>
                  <a:gd name="T121" fmla="*/ 1 h 80"/>
                  <a:gd name="T122" fmla="*/ 39 w 83"/>
                  <a:gd name="T123"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80">
                    <a:moveTo>
                      <a:pt x="83" y="70"/>
                    </a:moveTo>
                    <a:cubicBezTo>
                      <a:pt x="83" y="70"/>
                      <a:pt x="83" y="70"/>
                      <a:pt x="83" y="70"/>
                    </a:cubicBezTo>
                    <a:cubicBezTo>
                      <a:pt x="83" y="70"/>
                      <a:pt x="83" y="70"/>
                      <a:pt x="83" y="70"/>
                    </a:cubicBezTo>
                    <a:cubicBezTo>
                      <a:pt x="83" y="70"/>
                      <a:pt x="83" y="70"/>
                      <a:pt x="83" y="70"/>
                    </a:cubicBezTo>
                    <a:cubicBezTo>
                      <a:pt x="83" y="71"/>
                      <a:pt x="83" y="71"/>
                      <a:pt x="83" y="71"/>
                    </a:cubicBezTo>
                    <a:cubicBezTo>
                      <a:pt x="83" y="70"/>
                      <a:pt x="83" y="70"/>
                      <a:pt x="83" y="70"/>
                    </a:cubicBezTo>
                    <a:moveTo>
                      <a:pt x="78" y="63"/>
                    </a:moveTo>
                    <a:cubicBezTo>
                      <a:pt x="78" y="64"/>
                      <a:pt x="78" y="64"/>
                      <a:pt x="78" y="65"/>
                    </a:cubicBezTo>
                    <a:cubicBezTo>
                      <a:pt x="78" y="65"/>
                      <a:pt x="78" y="66"/>
                      <a:pt x="79" y="66"/>
                    </a:cubicBezTo>
                    <a:cubicBezTo>
                      <a:pt x="79" y="67"/>
                      <a:pt x="80" y="68"/>
                      <a:pt x="80" y="68"/>
                    </a:cubicBezTo>
                    <a:cubicBezTo>
                      <a:pt x="81" y="69"/>
                      <a:pt x="81" y="69"/>
                      <a:pt x="82" y="70"/>
                    </a:cubicBezTo>
                    <a:cubicBezTo>
                      <a:pt x="82" y="70"/>
                      <a:pt x="81" y="70"/>
                      <a:pt x="81" y="70"/>
                    </a:cubicBezTo>
                    <a:cubicBezTo>
                      <a:pt x="81" y="70"/>
                      <a:pt x="81" y="70"/>
                      <a:pt x="81" y="71"/>
                    </a:cubicBezTo>
                    <a:cubicBezTo>
                      <a:pt x="80" y="71"/>
                      <a:pt x="80" y="71"/>
                      <a:pt x="80" y="71"/>
                    </a:cubicBezTo>
                    <a:cubicBezTo>
                      <a:pt x="80" y="71"/>
                      <a:pt x="79" y="71"/>
                      <a:pt x="79" y="71"/>
                    </a:cubicBezTo>
                    <a:cubicBezTo>
                      <a:pt x="80" y="72"/>
                      <a:pt x="80" y="72"/>
                      <a:pt x="80" y="72"/>
                    </a:cubicBezTo>
                    <a:cubicBezTo>
                      <a:pt x="80" y="72"/>
                      <a:pt x="80" y="72"/>
                      <a:pt x="80" y="72"/>
                    </a:cubicBezTo>
                    <a:cubicBezTo>
                      <a:pt x="80" y="72"/>
                      <a:pt x="80" y="72"/>
                      <a:pt x="80" y="72"/>
                    </a:cubicBezTo>
                    <a:cubicBezTo>
                      <a:pt x="80" y="72"/>
                      <a:pt x="81" y="72"/>
                      <a:pt x="81" y="71"/>
                    </a:cubicBezTo>
                    <a:cubicBezTo>
                      <a:pt x="81" y="71"/>
                      <a:pt x="82" y="71"/>
                      <a:pt x="82" y="71"/>
                    </a:cubicBezTo>
                    <a:cubicBezTo>
                      <a:pt x="82" y="71"/>
                      <a:pt x="82" y="71"/>
                      <a:pt x="83" y="71"/>
                    </a:cubicBezTo>
                    <a:cubicBezTo>
                      <a:pt x="82" y="70"/>
                      <a:pt x="82" y="70"/>
                      <a:pt x="82" y="70"/>
                    </a:cubicBezTo>
                    <a:cubicBezTo>
                      <a:pt x="82" y="69"/>
                      <a:pt x="81" y="69"/>
                      <a:pt x="80" y="68"/>
                    </a:cubicBezTo>
                    <a:cubicBezTo>
                      <a:pt x="80" y="68"/>
                      <a:pt x="79" y="67"/>
                      <a:pt x="79" y="66"/>
                    </a:cubicBezTo>
                    <a:cubicBezTo>
                      <a:pt x="79" y="66"/>
                      <a:pt x="78" y="65"/>
                      <a:pt x="78" y="65"/>
                    </a:cubicBezTo>
                    <a:cubicBezTo>
                      <a:pt x="78" y="64"/>
                      <a:pt x="78" y="64"/>
                      <a:pt x="78" y="63"/>
                    </a:cubicBezTo>
                    <a:moveTo>
                      <a:pt x="35" y="0"/>
                    </a:moveTo>
                    <a:cubicBezTo>
                      <a:pt x="35" y="0"/>
                      <a:pt x="35" y="0"/>
                      <a:pt x="35" y="0"/>
                    </a:cubicBezTo>
                    <a:cubicBezTo>
                      <a:pt x="35" y="0"/>
                      <a:pt x="34" y="0"/>
                      <a:pt x="34" y="0"/>
                    </a:cubicBezTo>
                    <a:cubicBezTo>
                      <a:pt x="34" y="0"/>
                      <a:pt x="34" y="0"/>
                      <a:pt x="34" y="0"/>
                    </a:cubicBezTo>
                    <a:cubicBezTo>
                      <a:pt x="34" y="0"/>
                      <a:pt x="34" y="0"/>
                      <a:pt x="34" y="0"/>
                    </a:cubicBezTo>
                    <a:cubicBezTo>
                      <a:pt x="33" y="0"/>
                      <a:pt x="33" y="0"/>
                      <a:pt x="33" y="0"/>
                    </a:cubicBezTo>
                    <a:cubicBezTo>
                      <a:pt x="32" y="0"/>
                      <a:pt x="32" y="0"/>
                      <a:pt x="32" y="1"/>
                    </a:cubicBezTo>
                    <a:cubicBezTo>
                      <a:pt x="32" y="1"/>
                      <a:pt x="31" y="1"/>
                      <a:pt x="31" y="1"/>
                    </a:cubicBezTo>
                    <a:cubicBezTo>
                      <a:pt x="31" y="1"/>
                      <a:pt x="31" y="2"/>
                      <a:pt x="31" y="2"/>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5" y="6"/>
                      <a:pt x="25" y="6"/>
                      <a:pt x="25" y="6"/>
                    </a:cubicBezTo>
                    <a:cubicBezTo>
                      <a:pt x="25" y="6"/>
                      <a:pt x="25" y="6"/>
                      <a:pt x="24" y="7"/>
                    </a:cubicBezTo>
                    <a:cubicBezTo>
                      <a:pt x="24" y="7"/>
                      <a:pt x="23" y="7"/>
                      <a:pt x="23" y="7"/>
                    </a:cubicBezTo>
                    <a:cubicBezTo>
                      <a:pt x="22" y="8"/>
                      <a:pt x="21" y="8"/>
                      <a:pt x="21" y="9"/>
                    </a:cubicBezTo>
                    <a:cubicBezTo>
                      <a:pt x="20" y="9"/>
                      <a:pt x="20" y="10"/>
                      <a:pt x="20" y="10"/>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3"/>
                    </a:cubicBezTo>
                    <a:cubicBezTo>
                      <a:pt x="20" y="13"/>
                      <a:pt x="20" y="13"/>
                      <a:pt x="20" y="13"/>
                    </a:cubicBezTo>
                    <a:cubicBezTo>
                      <a:pt x="20" y="14"/>
                      <a:pt x="20" y="14"/>
                      <a:pt x="20" y="14"/>
                    </a:cubicBezTo>
                    <a:cubicBezTo>
                      <a:pt x="20" y="14"/>
                      <a:pt x="20" y="14"/>
                      <a:pt x="20" y="15"/>
                    </a:cubicBezTo>
                    <a:cubicBezTo>
                      <a:pt x="20" y="15"/>
                      <a:pt x="20" y="15"/>
                      <a:pt x="20" y="15"/>
                    </a:cubicBezTo>
                    <a:cubicBezTo>
                      <a:pt x="21" y="15"/>
                      <a:pt x="21" y="16"/>
                      <a:pt x="21" y="16"/>
                    </a:cubicBezTo>
                    <a:cubicBezTo>
                      <a:pt x="21" y="16"/>
                      <a:pt x="21" y="16"/>
                      <a:pt x="21"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8"/>
                      <a:pt x="20" y="18"/>
                    </a:cubicBezTo>
                    <a:cubicBezTo>
                      <a:pt x="20" y="18"/>
                      <a:pt x="20" y="19"/>
                      <a:pt x="20" y="19"/>
                    </a:cubicBezTo>
                    <a:cubicBezTo>
                      <a:pt x="20" y="19"/>
                      <a:pt x="20" y="20"/>
                      <a:pt x="20" y="20"/>
                    </a:cubicBezTo>
                    <a:cubicBezTo>
                      <a:pt x="20" y="21"/>
                      <a:pt x="20" y="21"/>
                      <a:pt x="20" y="21"/>
                    </a:cubicBezTo>
                    <a:cubicBezTo>
                      <a:pt x="20" y="22"/>
                      <a:pt x="20" y="22"/>
                      <a:pt x="20" y="22"/>
                    </a:cubicBezTo>
                    <a:cubicBezTo>
                      <a:pt x="20" y="22"/>
                      <a:pt x="20" y="23"/>
                      <a:pt x="20" y="23"/>
                    </a:cubicBezTo>
                    <a:cubicBezTo>
                      <a:pt x="20" y="23"/>
                      <a:pt x="20" y="23"/>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6"/>
                      <a:pt x="19" y="26"/>
                      <a:pt x="19" y="26"/>
                    </a:cubicBezTo>
                    <a:cubicBezTo>
                      <a:pt x="19" y="27"/>
                      <a:pt x="19" y="27"/>
                      <a:pt x="19" y="28"/>
                    </a:cubicBezTo>
                    <a:cubicBezTo>
                      <a:pt x="18" y="28"/>
                      <a:pt x="18" y="28"/>
                      <a:pt x="18" y="29"/>
                    </a:cubicBezTo>
                    <a:cubicBezTo>
                      <a:pt x="18" y="29"/>
                      <a:pt x="17" y="29"/>
                      <a:pt x="16" y="30"/>
                    </a:cubicBezTo>
                    <a:cubicBezTo>
                      <a:pt x="15" y="30"/>
                      <a:pt x="13" y="31"/>
                      <a:pt x="12" y="32"/>
                    </a:cubicBezTo>
                    <a:cubicBezTo>
                      <a:pt x="10" y="33"/>
                      <a:pt x="8" y="34"/>
                      <a:pt x="6" y="35"/>
                    </a:cubicBezTo>
                    <a:cubicBezTo>
                      <a:pt x="4" y="36"/>
                      <a:pt x="2" y="37"/>
                      <a:pt x="0" y="38"/>
                    </a:cubicBezTo>
                    <a:cubicBezTo>
                      <a:pt x="0" y="38"/>
                      <a:pt x="0" y="38"/>
                      <a:pt x="0" y="38"/>
                    </a:cubicBezTo>
                    <a:cubicBezTo>
                      <a:pt x="0" y="38"/>
                      <a:pt x="0" y="38"/>
                      <a:pt x="0" y="38"/>
                    </a:cubicBezTo>
                    <a:cubicBezTo>
                      <a:pt x="0" y="38"/>
                      <a:pt x="0" y="38"/>
                      <a:pt x="0" y="38"/>
                    </a:cubicBezTo>
                    <a:cubicBezTo>
                      <a:pt x="0" y="39"/>
                      <a:pt x="0" y="39"/>
                      <a:pt x="0" y="40"/>
                    </a:cubicBezTo>
                    <a:cubicBezTo>
                      <a:pt x="0" y="40"/>
                      <a:pt x="0" y="40"/>
                      <a:pt x="0" y="41"/>
                    </a:cubicBezTo>
                    <a:cubicBezTo>
                      <a:pt x="0" y="41"/>
                      <a:pt x="0" y="41"/>
                      <a:pt x="0" y="42"/>
                    </a:cubicBezTo>
                    <a:cubicBezTo>
                      <a:pt x="0" y="42"/>
                      <a:pt x="0" y="42"/>
                      <a:pt x="1" y="42"/>
                    </a:cubicBezTo>
                    <a:cubicBezTo>
                      <a:pt x="1" y="42"/>
                      <a:pt x="1" y="42"/>
                      <a:pt x="1" y="43"/>
                    </a:cubicBezTo>
                    <a:cubicBezTo>
                      <a:pt x="1" y="43"/>
                      <a:pt x="1" y="43"/>
                      <a:pt x="1" y="43"/>
                    </a:cubicBezTo>
                    <a:cubicBezTo>
                      <a:pt x="1" y="43"/>
                      <a:pt x="1" y="43"/>
                      <a:pt x="1" y="43"/>
                    </a:cubicBezTo>
                    <a:cubicBezTo>
                      <a:pt x="1" y="43"/>
                      <a:pt x="1" y="43"/>
                      <a:pt x="1" y="43"/>
                    </a:cubicBezTo>
                    <a:cubicBezTo>
                      <a:pt x="1" y="43"/>
                      <a:pt x="1" y="44"/>
                      <a:pt x="1" y="44"/>
                    </a:cubicBezTo>
                    <a:cubicBezTo>
                      <a:pt x="1" y="45"/>
                      <a:pt x="1" y="46"/>
                      <a:pt x="2" y="46"/>
                    </a:cubicBezTo>
                    <a:cubicBezTo>
                      <a:pt x="2" y="47"/>
                      <a:pt x="2" y="48"/>
                      <a:pt x="2" y="48"/>
                    </a:cubicBezTo>
                    <a:cubicBezTo>
                      <a:pt x="2" y="49"/>
                      <a:pt x="2" y="50"/>
                      <a:pt x="2" y="50"/>
                    </a:cubicBezTo>
                    <a:cubicBezTo>
                      <a:pt x="2" y="50"/>
                      <a:pt x="2" y="50"/>
                      <a:pt x="2" y="50"/>
                    </a:cubicBezTo>
                    <a:cubicBezTo>
                      <a:pt x="2" y="50"/>
                      <a:pt x="2" y="50"/>
                      <a:pt x="2" y="50"/>
                    </a:cubicBezTo>
                    <a:cubicBezTo>
                      <a:pt x="2" y="50"/>
                      <a:pt x="2" y="50"/>
                      <a:pt x="2" y="50"/>
                    </a:cubicBezTo>
                    <a:cubicBezTo>
                      <a:pt x="2" y="50"/>
                      <a:pt x="3" y="50"/>
                      <a:pt x="3" y="50"/>
                    </a:cubicBezTo>
                    <a:cubicBezTo>
                      <a:pt x="3" y="50"/>
                      <a:pt x="3" y="50"/>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4" y="51"/>
                      <a:pt x="4" y="51"/>
                      <a:pt x="4" y="51"/>
                    </a:cubicBezTo>
                    <a:cubicBezTo>
                      <a:pt x="4" y="51"/>
                      <a:pt x="5" y="51"/>
                      <a:pt x="5" y="51"/>
                    </a:cubicBezTo>
                    <a:cubicBezTo>
                      <a:pt x="5" y="51"/>
                      <a:pt x="5" y="51"/>
                      <a:pt x="5" y="51"/>
                    </a:cubicBezTo>
                    <a:cubicBezTo>
                      <a:pt x="5" y="51"/>
                      <a:pt x="6" y="51"/>
                      <a:pt x="6" y="51"/>
                    </a:cubicBezTo>
                    <a:cubicBezTo>
                      <a:pt x="6" y="51"/>
                      <a:pt x="6" y="51"/>
                      <a:pt x="6" y="51"/>
                    </a:cubicBezTo>
                    <a:cubicBezTo>
                      <a:pt x="6" y="51"/>
                      <a:pt x="6" y="51"/>
                      <a:pt x="6"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8" y="51"/>
                      <a:pt x="8" y="51"/>
                    </a:cubicBezTo>
                    <a:cubicBezTo>
                      <a:pt x="8" y="51"/>
                      <a:pt x="8" y="51"/>
                      <a:pt x="8" y="51"/>
                    </a:cubicBezTo>
                    <a:cubicBezTo>
                      <a:pt x="8" y="51"/>
                      <a:pt x="9" y="51"/>
                      <a:pt x="9" y="51"/>
                    </a:cubicBezTo>
                    <a:cubicBezTo>
                      <a:pt x="9" y="51"/>
                      <a:pt x="9" y="51"/>
                      <a:pt x="10" y="51"/>
                    </a:cubicBezTo>
                    <a:cubicBezTo>
                      <a:pt x="10" y="51"/>
                      <a:pt x="11" y="51"/>
                      <a:pt x="12" y="52"/>
                    </a:cubicBezTo>
                    <a:cubicBezTo>
                      <a:pt x="12" y="52"/>
                      <a:pt x="13" y="53"/>
                      <a:pt x="15" y="53"/>
                    </a:cubicBezTo>
                    <a:cubicBezTo>
                      <a:pt x="16" y="54"/>
                      <a:pt x="17" y="55"/>
                      <a:pt x="18" y="56"/>
                    </a:cubicBezTo>
                    <a:cubicBezTo>
                      <a:pt x="19" y="56"/>
                      <a:pt x="20" y="57"/>
                      <a:pt x="21" y="58"/>
                    </a:cubicBezTo>
                    <a:cubicBezTo>
                      <a:pt x="22" y="58"/>
                      <a:pt x="22" y="58"/>
                      <a:pt x="23" y="59"/>
                    </a:cubicBezTo>
                    <a:cubicBezTo>
                      <a:pt x="23" y="59"/>
                      <a:pt x="24" y="59"/>
                      <a:pt x="24" y="59"/>
                    </a:cubicBezTo>
                    <a:cubicBezTo>
                      <a:pt x="24" y="60"/>
                      <a:pt x="25" y="60"/>
                      <a:pt x="25" y="60"/>
                    </a:cubicBezTo>
                    <a:cubicBezTo>
                      <a:pt x="26" y="60"/>
                      <a:pt x="26" y="61"/>
                      <a:pt x="26" y="61"/>
                    </a:cubicBezTo>
                    <a:cubicBezTo>
                      <a:pt x="27" y="61"/>
                      <a:pt x="28" y="62"/>
                      <a:pt x="30" y="63"/>
                    </a:cubicBezTo>
                    <a:cubicBezTo>
                      <a:pt x="32" y="64"/>
                      <a:pt x="34" y="66"/>
                      <a:pt x="36" y="68"/>
                    </a:cubicBezTo>
                    <a:cubicBezTo>
                      <a:pt x="38" y="69"/>
                      <a:pt x="40" y="71"/>
                      <a:pt x="42" y="72"/>
                    </a:cubicBezTo>
                    <a:cubicBezTo>
                      <a:pt x="44" y="74"/>
                      <a:pt x="46" y="75"/>
                      <a:pt x="46" y="75"/>
                    </a:cubicBezTo>
                    <a:cubicBezTo>
                      <a:pt x="47" y="76"/>
                      <a:pt x="48" y="77"/>
                      <a:pt x="49" y="77"/>
                    </a:cubicBezTo>
                    <a:cubicBezTo>
                      <a:pt x="50" y="77"/>
                      <a:pt x="51" y="78"/>
                      <a:pt x="52" y="78"/>
                    </a:cubicBezTo>
                    <a:cubicBezTo>
                      <a:pt x="53" y="78"/>
                      <a:pt x="54" y="79"/>
                      <a:pt x="55" y="79"/>
                    </a:cubicBezTo>
                    <a:cubicBezTo>
                      <a:pt x="55" y="79"/>
                      <a:pt x="56" y="79"/>
                      <a:pt x="57" y="79"/>
                    </a:cubicBezTo>
                    <a:cubicBezTo>
                      <a:pt x="57" y="79"/>
                      <a:pt x="57" y="79"/>
                      <a:pt x="57" y="79"/>
                    </a:cubicBezTo>
                    <a:cubicBezTo>
                      <a:pt x="57" y="79"/>
                      <a:pt x="57" y="79"/>
                      <a:pt x="57" y="79"/>
                    </a:cubicBezTo>
                    <a:cubicBezTo>
                      <a:pt x="57" y="79"/>
                      <a:pt x="57" y="79"/>
                      <a:pt x="57" y="79"/>
                    </a:cubicBezTo>
                    <a:cubicBezTo>
                      <a:pt x="57" y="79"/>
                      <a:pt x="57" y="79"/>
                      <a:pt x="57" y="79"/>
                    </a:cubicBezTo>
                    <a:cubicBezTo>
                      <a:pt x="57" y="79"/>
                      <a:pt x="58" y="79"/>
                      <a:pt x="58" y="79"/>
                    </a:cubicBezTo>
                    <a:cubicBezTo>
                      <a:pt x="59" y="79"/>
                      <a:pt x="60" y="79"/>
                      <a:pt x="60" y="79"/>
                    </a:cubicBezTo>
                    <a:cubicBezTo>
                      <a:pt x="61" y="79"/>
                      <a:pt x="62" y="79"/>
                      <a:pt x="63" y="79"/>
                    </a:cubicBezTo>
                    <a:cubicBezTo>
                      <a:pt x="64" y="80"/>
                      <a:pt x="65" y="80"/>
                      <a:pt x="66" y="80"/>
                    </a:cubicBezTo>
                    <a:cubicBezTo>
                      <a:pt x="66" y="80"/>
                      <a:pt x="66" y="80"/>
                      <a:pt x="66" y="80"/>
                    </a:cubicBezTo>
                    <a:cubicBezTo>
                      <a:pt x="66" y="79"/>
                      <a:pt x="66" y="79"/>
                      <a:pt x="66" y="79"/>
                    </a:cubicBezTo>
                    <a:cubicBezTo>
                      <a:pt x="66" y="78"/>
                      <a:pt x="67" y="77"/>
                      <a:pt x="67" y="76"/>
                    </a:cubicBezTo>
                    <a:cubicBezTo>
                      <a:pt x="68" y="75"/>
                      <a:pt x="68" y="75"/>
                      <a:pt x="68" y="74"/>
                    </a:cubicBezTo>
                    <a:cubicBezTo>
                      <a:pt x="68" y="73"/>
                      <a:pt x="69" y="73"/>
                      <a:pt x="69" y="72"/>
                    </a:cubicBezTo>
                    <a:cubicBezTo>
                      <a:pt x="69" y="72"/>
                      <a:pt x="69" y="72"/>
                      <a:pt x="69" y="72"/>
                    </a:cubicBezTo>
                    <a:cubicBezTo>
                      <a:pt x="69" y="72"/>
                      <a:pt x="69" y="72"/>
                      <a:pt x="69" y="72"/>
                    </a:cubicBezTo>
                    <a:cubicBezTo>
                      <a:pt x="69" y="73"/>
                      <a:pt x="68" y="73"/>
                      <a:pt x="68" y="74"/>
                    </a:cubicBezTo>
                    <a:cubicBezTo>
                      <a:pt x="68" y="74"/>
                      <a:pt x="68" y="75"/>
                      <a:pt x="67" y="76"/>
                    </a:cubicBezTo>
                    <a:cubicBezTo>
                      <a:pt x="67" y="77"/>
                      <a:pt x="67" y="78"/>
                      <a:pt x="66" y="79"/>
                    </a:cubicBezTo>
                    <a:cubicBezTo>
                      <a:pt x="65" y="79"/>
                      <a:pt x="64" y="79"/>
                      <a:pt x="63" y="78"/>
                    </a:cubicBezTo>
                    <a:cubicBezTo>
                      <a:pt x="63" y="78"/>
                      <a:pt x="62" y="78"/>
                      <a:pt x="61" y="78"/>
                    </a:cubicBezTo>
                    <a:cubicBezTo>
                      <a:pt x="60" y="78"/>
                      <a:pt x="59" y="78"/>
                      <a:pt x="58" y="78"/>
                    </a:cubicBezTo>
                    <a:cubicBezTo>
                      <a:pt x="58" y="78"/>
                      <a:pt x="57" y="78"/>
                      <a:pt x="57" y="78"/>
                    </a:cubicBezTo>
                    <a:cubicBezTo>
                      <a:pt x="56" y="78"/>
                      <a:pt x="56" y="78"/>
                      <a:pt x="55" y="78"/>
                    </a:cubicBezTo>
                    <a:cubicBezTo>
                      <a:pt x="54" y="78"/>
                      <a:pt x="53" y="77"/>
                      <a:pt x="52" y="77"/>
                    </a:cubicBezTo>
                    <a:cubicBezTo>
                      <a:pt x="51" y="77"/>
                      <a:pt x="50" y="77"/>
                      <a:pt x="50" y="76"/>
                    </a:cubicBezTo>
                    <a:cubicBezTo>
                      <a:pt x="49" y="76"/>
                      <a:pt x="48" y="75"/>
                      <a:pt x="47" y="75"/>
                    </a:cubicBezTo>
                    <a:cubicBezTo>
                      <a:pt x="46" y="74"/>
                      <a:pt x="45" y="73"/>
                      <a:pt x="43" y="71"/>
                    </a:cubicBezTo>
                    <a:cubicBezTo>
                      <a:pt x="41" y="70"/>
                      <a:pt x="39" y="68"/>
                      <a:pt x="37" y="67"/>
                    </a:cubicBezTo>
                    <a:cubicBezTo>
                      <a:pt x="34" y="65"/>
                      <a:pt x="32" y="64"/>
                      <a:pt x="30" y="62"/>
                    </a:cubicBezTo>
                    <a:cubicBezTo>
                      <a:pt x="29" y="61"/>
                      <a:pt x="27" y="60"/>
                      <a:pt x="27" y="60"/>
                    </a:cubicBezTo>
                    <a:cubicBezTo>
                      <a:pt x="26" y="60"/>
                      <a:pt x="26" y="60"/>
                      <a:pt x="26" y="59"/>
                    </a:cubicBezTo>
                    <a:cubicBezTo>
                      <a:pt x="25" y="59"/>
                      <a:pt x="25" y="59"/>
                      <a:pt x="25" y="59"/>
                    </a:cubicBezTo>
                    <a:cubicBezTo>
                      <a:pt x="24" y="58"/>
                      <a:pt x="24" y="58"/>
                      <a:pt x="23" y="58"/>
                    </a:cubicBezTo>
                    <a:cubicBezTo>
                      <a:pt x="23" y="57"/>
                      <a:pt x="22" y="57"/>
                      <a:pt x="22" y="57"/>
                    </a:cubicBezTo>
                    <a:cubicBezTo>
                      <a:pt x="21" y="56"/>
                      <a:pt x="19" y="55"/>
                      <a:pt x="18" y="55"/>
                    </a:cubicBezTo>
                    <a:cubicBezTo>
                      <a:pt x="17" y="54"/>
                      <a:pt x="16" y="53"/>
                      <a:pt x="15" y="53"/>
                    </a:cubicBezTo>
                    <a:cubicBezTo>
                      <a:pt x="14" y="52"/>
                      <a:pt x="13" y="51"/>
                      <a:pt x="12" y="51"/>
                    </a:cubicBezTo>
                    <a:cubicBezTo>
                      <a:pt x="11" y="51"/>
                      <a:pt x="10" y="50"/>
                      <a:pt x="10" y="50"/>
                    </a:cubicBezTo>
                    <a:cubicBezTo>
                      <a:pt x="9" y="50"/>
                      <a:pt x="9" y="50"/>
                      <a:pt x="9" y="50"/>
                    </a:cubicBezTo>
                    <a:cubicBezTo>
                      <a:pt x="9" y="50"/>
                      <a:pt x="9" y="50"/>
                      <a:pt x="8" y="50"/>
                    </a:cubicBezTo>
                    <a:cubicBezTo>
                      <a:pt x="8" y="50"/>
                      <a:pt x="8" y="50"/>
                      <a:pt x="8" y="50"/>
                    </a:cubicBezTo>
                    <a:cubicBezTo>
                      <a:pt x="8" y="50"/>
                      <a:pt x="7" y="50"/>
                      <a:pt x="7" y="50"/>
                    </a:cubicBezTo>
                    <a:cubicBezTo>
                      <a:pt x="7" y="50"/>
                      <a:pt x="7" y="50"/>
                      <a:pt x="7" y="50"/>
                    </a:cubicBezTo>
                    <a:cubicBezTo>
                      <a:pt x="7" y="50"/>
                      <a:pt x="7" y="50"/>
                      <a:pt x="6" y="50"/>
                    </a:cubicBezTo>
                    <a:cubicBezTo>
                      <a:pt x="6" y="50"/>
                      <a:pt x="6" y="50"/>
                      <a:pt x="6" y="50"/>
                    </a:cubicBezTo>
                    <a:cubicBezTo>
                      <a:pt x="6" y="50"/>
                      <a:pt x="6" y="50"/>
                      <a:pt x="6" y="50"/>
                    </a:cubicBezTo>
                    <a:cubicBezTo>
                      <a:pt x="6" y="50"/>
                      <a:pt x="5" y="50"/>
                      <a:pt x="5" y="50"/>
                    </a:cubicBezTo>
                    <a:cubicBezTo>
                      <a:pt x="5" y="50"/>
                      <a:pt x="5" y="50"/>
                      <a:pt x="5" y="50"/>
                    </a:cubicBezTo>
                    <a:cubicBezTo>
                      <a:pt x="5" y="50"/>
                      <a:pt x="4" y="50"/>
                      <a:pt x="4" y="50"/>
                    </a:cubicBezTo>
                    <a:cubicBezTo>
                      <a:pt x="4" y="50"/>
                      <a:pt x="4" y="50"/>
                      <a:pt x="4" y="50"/>
                    </a:cubicBezTo>
                    <a:cubicBezTo>
                      <a:pt x="3" y="50"/>
                      <a:pt x="3" y="49"/>
                      <a:pt x="3" y="48"/>
                    </a:cubicBezTo>
                    <a:cubicBezTo>
                      <a:pt x="3" y="47"/>
                      <a:pt x="3" y="47"/>
                      <a:pt x="3" y="46"/>
                    </a:cubicBezTo>
                    <a:cubicBezTo>
                      <a:pt x="2" y="45"/>
                      <a:pt x="2" y="45"/>
                      <a:pt x="2" y="44"/>
                    </a:cubicBezTo>
                    <a:cubicBezTo>
                      <a:pt x="2" y="43"/>
                      <a:pt x="2" y="43"/>
                      <a:pt x="2" y="42"/>
                    </a:cubicBezTo>
                    <a:cubicBezTo>
                      <a:pt x="2" y="42"/>
                      <a:pt x="1" y="42"/>
                      <a:pt x="1" y="42"/>
                    </a:cubicBezTo>
                    <a:cubicBezTo>
                      <a:pt x="1" y="41"/>
                      <a:pt x="1" y="41"/>
                      <a:pt x="1" y="41"/>
                    </a:cubicBezTo>
                    <a:cubicBezTo>
                      <a:pt x="1" y="41"/>
                      <a:pt x="1" y="40"/>
                      <a:pt x="1" y="40"/>
                    </a:cubicBezTo>
                    <a:cubicBezTo>
                      <a:pt x="1" y="39"/>
                      <a:pt x="1" y="39"/>
                      <a:pt x="1" y="39"/>
                    </a:cubicBezTo>
                    <a:cubicBezTo>
                      <a:pt x="3" y="38"/>
                      <a:pt x="5" y="37"/>
                      <a:pt x="7" y="36"/>
                    </a:cubicBezTo>
                    <a:cubicBezTo>
                      <a:pt x="9" y="34"/>
                      <a:pt x="11" y="33"/>
                      <a:pt x="13" y="33"/>
                    </a:cubicBezTo>
                    <a:cubicBezTo>
                      <a:pt x="14" y="32"/>
                      <a:pt x="16" y="31"/>
                      <a:pt x="17" y="30"/>
                    </a:cubicBezTo>
                    <a:cubicBezTo>
                      <a:pt x="18" y="30"/>
                      <a:pt x="19" y="29"/>
                      <a:pt x="19" y="29"/>
                    </a:cubicBezTo>
                    <a:cubicBezTo>
                      <a:pt x="19" y="29"/>
                      <a:pt x="19" y="29"/>
                      <a:pt x="19" y="29"/>
                    </a:cubicBezTo>
                    <a:cubicBezTo>
                      <a:pt x="19" y="29"/>
                      <a:pt x="19" y="29"/>
                      <a:pt x="19" y="29"/>
                    </a:cubicBezTo>
                    <a:cubicBezTo>
                      <a:pt x="19" y="29"/>
                      <a:pt x="19" y="29"/>
                      <a:pt x="19" y="28"/>
                    </a:cubicBezTo>
                    <a:cubicBezTo>
                      <a:pt x="20" y="28"/>
                      <a:pt x="20" y="27"/>
                      <a:pt x="20" y="27"/>
                    </a:cubicBezTo>
                    <a:cubicBezTo>
                      <a:pt x="20" y="26"/>
                      <a:pt x="21" y="26"/>
                      <a:pt x="21" y="25"/>
                    </a:cubicBezTo>
                    <a:cubicBezTo>
                      <a:pt x="21" y="25"/>
                      <a:pt x="21" y="24"/>
                      <a:pt x="21" y="24"/>
                    </a:cubicBezTo>
                    <a:cubicBezTo>
                      <a:pt x="21" y="24"/>
                      <a:pt x="21" y="23"/>
                      <a:pt x="21" y="23"/>
                    </a:cubicBezTo>
                    <a:cubicBezTo>
                      <a:pt x="21" y="22"/>
                      <a:pt x="21" y="21"/>
                      <a:pt x="21" y="21"/>
                    </a:cubicBezTo>
                    <a:cubicBezTo>
                      <a:pt x="21" y="20"/>
                      <a:pt x="21" y="20"/>
                      <a:pt x="21" y="19"/>
                    </a:cubicBezTo>
                    <a:cubicBezTo>
                      <a:pt x="21" y="19"/>
                      <a:pt x="21" y="18"/>
                      <a:pt x="21" y="18"/>
                    </a:cubicBezTo>
                    <a:cubicBezTo>
                      <a:pt x="22" y="18"/>
                      <a:pt x="22" y="17"/>
                      <a:pt x="22" y="17"/>
                    </a:cubicBezTo>
                    <a:cubicBezTo>
                      <a:pt x="22" y="17"/>
                      <a:pt x="22" y="16"/>
                      <a:pt x="22" y="16"/>
                    </a:cubicBezTo>
                    <a:cubicBezTo>
                      <a:pt x="22" y="16"/>
                      <a:pt x="22" y="16"/>
                      <a:pt x="22" y="15"/>
                    </a:cubicBezTo>
                    <a:cubicBezTo>
                      <a:pt x="21" y="15"/>
                      <a:pt x="21" y="15"/>
                      <a:pt x="21" y="14"/>
                    </a:cubicBezTo>
                    <a:cubicBezTo>
                      <a:pt x="21" y="14"/>
                      <a:pt x="21" y="14"/>
                      <a:pt x="21" y="13"/>
                    </a:cubicBezTo>
                    <a:cubicBezTo>
                      <a:pt x="21" y="13"/>
                      <a:pt x="21" y="13"/>
                      <a:pt x="21" y="13"/>
                    </a:cubicBezTo>
                    <a:cubicBezTo>
                      <a:pt x="21" y="12"/>
                      <a:pt x="21" y="12"/>
                      <a:pt x="21" y="12"/>
                    </a:cubicBezTo>
                    <a:cubicBezTo>
                      <a:pt x="21" y="11"/>
                      <a:pt x="21" y="11"/>
                      <a:pt x="21" y="11"/>
                    </a:cubicBezTo>
                    <a:cubicBezTo>
                      <a:pt x="21" y="10"/>
                      <a:pt x="21" y="10"/>
                      <a:pt x="22" y="9"/>
                    </a:cubicBezTo>
                    <a:cubicBezTo>
                      <a:pt x="22" y="9"/>
                      <a:pt x="23" y="8"/>
                      <a:pt x="23" y="8"/>
                    </a:cubicBezTo>
                    <a:cubicBezTo>
                      <a:pt x="24" y="8"/>
                      <a:pt x="25" y="8"/>
                      <a:pt x="25" y="7"/>
                    </a:cubicBezTo>
                    <a:cubicBezTo>
                      <a:pt x="25" y="7"/>
                      <a:pt x="26" y="7"/>
                      <a:pt x="26" y="7"/>
                    </a:cubicBezTo>
                    <a:cubicBezTo>
                      <a:pt x="32" y="3"/>
                      <a:pt x="32" y="3"/>
                      <a:pt x="32" y="3"/>
                    </a:cubicBezTo>
                    <a:cubicBezTo>
                      <a:pt x="31" y="3"/>
                      <a:pt x="31" y="3"/>
                      <a:pt x="31" y="3"/>
                    </a:cubicBezTo>
                    <a:cubicBezTo>
                      <a:pt x="32" y="2"/>
                      <a:pt x="32" y="2"/>
                      <a:pt x="32" y="2"/>
                    </a:cubicBezTo>
                    <a:cubicBezTo>
                      <a:pt x="32" y="2"/>
                      <a:pt x="32" y="2"/>
                      <a:pt x="32" y="2"/>
                    </a:cubicBezTo>
                    <a:cubicBezTo>
                      <a:pt x="32" y="2"/>
                      <a:pt x="32" y="1"/>
                      <a:pt x="32" y="1"/>
                    </a:cubicBezTo>
                    <a:cubicBezTo>
                      <a:pt x="33" y="1"/>
                      <a:pt x="33" y="1"/>
                      <a:pt x="33" y="1"/>
                    </a:cubicBezTo>
                    <a:cubicBezTo>
                      <a:pt x="33" y="1"/>
                      <a:pt x="34" y="1"/>
                      <a:pt x="34" y="1"/>
                    </a:cubicBezTo>
                    <a:cubicBezTo>
                      <a:pt x="34" y="1"/>
                      <a:pt x="34" y="1"/>
                      <a:pt x="34" y="1"/>
                    </a:cubicBezTo>
                    <a:cubicBezTo>
                      <a:pt x="34" y="1"/>
                      <a:pt x="34" y="1"/>
                      <a:pt x="34" y="1"/>
                    </a:cubicBezTo>
                    <a:cubicBezTo>
                      <a:pt x="34" y="1"/>
                      <a:pt x="35" y="1"/>
                      <a:pt x="35" y="1"/>
                    </a:cubicBezTo>
                    <a:cubicBezTo>
                      <a:pt x="35" y="1"/>
                      <a:pt x="35" y="1"/>
                      <a:pt x="35" y="1"/>
                    </a:cubicBezTo>
                    <a:cubicBezTo>
                      <a:pt x="35" y="1"/>
                      <a:pt x="36" y="1"/>
                      <a:pt x="36" y="1"/>
                    </a:cubicBezTo>
                    <a:cubicBezTo>
                      <a:pt x="36" y="1"/>
                      <a:pt x="37" y="1"/>
                      <a:pt x="37" y="1"/>
                    </a:cubicBezTo>
                    <a:cubicBezTo>
                      <a:pt x="37" y="1"/>
                      <a:pt x="37" y="1"/>
                      <a:pt x="38" y="1"/>
                    </a:cubicBezTo>
                    <a:cubicBezTo>
                      <a:pt x="38" y="1"/>
                      <a:pt x="38" y="2"/>
                      <a:pt x="38" y="2"/>
                    </a:cubicBezTo>
                    <a:cubicBezTo>
                      <a:pt x="39" y="2"/>
                      <a:pt x="39" y="2"/>
                      <a:pt x="39" y="2"/>
                    </a:cubicBezTo>
                    <a:cubicBezTo>
                      <a:pt x="39" y="2"/>
                      <a:pt x="39" y="2"/>
                      <a:pt x="40" y="2"/>
                    </a:cubicBezTo>
                    <a:cubicBezTo>
                      <a:pt x="40" y="2"/>
                      <a:pt x="40" y="2"/>
                      <a:pt x="40" y="2"/>
                    </a:cubicBezTo>
                    <a:cubicBezTo>
                      <a:pt x="40" y="2"/>
                      <a:pt x="40" y="2"/>
                      <a:pt x="41" y="2"/>
                    </a:cubicBezTo>
                    <a:cubicBezTo>
                      <a:pt x="41" y="2"/>
                      <a:pt x="41" y="2"/>
                      <a:pt x="41" y="2"/>
                    </a:cubicBezTo>
                    <a:cubicBezTo>
                      <a:pt x="41" y="2"/>
                      <a:pt x="41" y="2"/>
                      <a:pt x="41" y="2"/>
                    </a:cubicBezTo>
                    <a:cubicBezTo>
                      <a:pt x="41" y="2"/>
                      <a:pt x="41" y="2"/>
                      <a:pt x="41" y="2"/>
                    </a:cubicBezTo>
                    <a:cubicBezTo>
                      <a:pt x="41" y="2"/>
                      <a:pt x="42" y="2"/>
                      <a:pt x="42" y="2"/>
                    </a:cubicBezTo>
                    <a:cubicBezTo>
                      <a:pt x="42" y="2"/>
                      <a:pt x="42" y="2"/>
                      <a:pt x="42" y="2"/>
                    </a:cubicBezTo>
                    <a:cubicBezTo>
                      <a:pt x="42" y="2"/>
                      <a:pt x="42" y="2"/>
                      <a:pt x="43" y="2"/>
                    </a:cubicBezTo>
                    <a:cubicBezTo>
                      <a:pt x="43" y="2"/>
                      <a:pt x="43" y="2"/>
                      <a:pt x="43" y="3"/>
                    </a:cubicBezTo>
                    <a:cubicBezTo>
                      <a:pt x="44" y="3"/>
                      <a:pt x="44" y="3"/>
                      <a:pt x="44" y="3"/>
                    </a:cubicBezTo>
                    <a:cubicBezTo>
                      <a:pt x="44" y="3"/>
                      <a:pt x="45" y="3"/>
                      <a:pt x="45" y="3"/>
                    </a:cubicBezTo>
                    <a:cubicBezTo>
                      <a:pt x="45" y="4"/>
                      <a:pt x="46" y="4"/>
                      <a:pt x="46" y="4"/>
                    </a:cubicBezTo>
                    <a:cubicBezTo>
                      <a:pt x="46" y="4"/>
                      <a:pt x="47" y="4"/>
                      <a:pt x="47" y="5"/>
                    </a:cubicBezTo>
                    <a:cubicBezTo>
                      <a:pt x="47" y="5"/>
                      <a:pt x="48" y="5"/>
                      <a:pt x="48" y="5"/>
                    </a:cubicBezTo>
                    <a:cubicBezTo>
                      <a:pt x="48" y="5"/>
                      <a:pt x="49" y="5"/>
                      <a:pt x="49" y="5"/>
                    </a:cubicBezTo>
                    <a:cubicBezTo>
                      <a:pt x="49" y="5"/>
                      <a:pt x="49" y="5"/>
                      <a:pt x="49" y="5"/>
                    </a:cubicBezTo>
                    <a:cubicBezTo>
                      <a:pt x="49"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1" y="5"/>
                      <a:pt x="51" y="5"/>
                    </a:cubicBezTo>
                    <a:cubicBezTo>
                      <a:pt x="51" y="5"/>
                      <a:pt x="51" y="5"/>
                      <a:pt x="51" y="5"/>
                    </a:cubicBezTo>
                    <a:cubicBezTo>
                      <a:pt x="51" y="5"/>
                      <a:pt x="50" y="5"/>
                      <a:pt x="50" y="5"/>
                    </a:cubicBezTo>
                    <a:cubicBezTo>
                      <a:pt x="50" y="4"/>
                      <a:pt x="50" y="4"/>
                      <a:pt x="50" y="4"/>
                    </a:cubicBezTo>
                    <a:cubicBezTo>
                      <a:pt x="50" y="4"/>
                      <a:pt x="50" y="4"/>
                      <a:pt x="50" y="4"/>
                    </a:cubicBezTo>
                    <a:cubicBezTo>
                      <a:pt x="50" y="4"/>
                      <a:pt x="50" y="3"/>
                      <a:pt x="50" y="3"/>
                    </a:cubicBezTo>
                    <a:cubicBezTo>
                      <a:pt x="50" y="3"/>
                      <a:pt x="50" y="3"/>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8" y="4"/>
                    </a:cubicBezTo>
                    <a:cubicBezTo>
                      <a:pt x="48" y="4"/>
                      <a:pt x="48" y="4"/>
                      <a:pt x="47" y="4"/>
                    </a:cubicBezTo>
                    <a:cubicBezTo>
                      <a:pt x="47" y="3"/>
                      <a:pt x="47" y="3"/>
                      <a:pt x="46" y="3"/>
                    </a:cubicBezTo>
                    <a:cubicBezTo>
                      <a:pt x="46" y="3"/>
                      <a:pt x="46" y="3"/>
                      <a:pt x="46" y="3"/>
                    </a:cubicBezTo>
                    <a:cubicBezTo>
                      <a:pt x="45" y="2"/>
                      <a:pt x="45" y="2"/>
                      <a:pt x="44" y="2"/>
                    </a:cubicBezTo>
                    <a:cubicBezTo>
                      <a:pt x="44" y="2"/>
                      <a:pt x="44" y="2"/>
                      <a:pt x="44" y="2"/>
                    </a:cubicBezTo>
                    <a:cubicBezTo>
                      <a:pt x="43" y="1"/>
                      <a:pt x="43" y="1"/>
                      <a:pt x="43"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39" y="1"/>
                      <a:pt x="39" y="1"/>
                    </a:cubicBezTo>
                    <a:cubicBezTo>
                      <a:pt x="39" y="1"/>
                      <a:pt x="39" y="1"/>
                      <a:pt x="39" y="1"/>
                    </a:cubicBezTo>
                    <a:cubicBezTo>
                      <a:pt x="39" y="1"/>
                      <a:pt x="38" y="1"/>
                      <a:pt x="38" y="0"/>
                    </a:cubicBezTo>
                    <a:cubicBezTo>
                      <a:pt x="38" y="0"/>
                      <a:pt x="37" y="0"/>
                      <a:pt x="37" y="0"/>
                    </a:cubicBezTo>
                    <a:cubicBezTo>
                      <a:pt x="37"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5" name="Freeform 189">
                <a:extLst>
                  <a:ext uri="{FF2B5EF4-FFF2-40B4-BE49-F238E27FC236}">
                    <a16:creationId xmlns:a16="http://schemas.microsoft.com/office/drawing/2014/main" id="{FC5D9CF8-D1B8-F444-B186-72C54A87104D}"/>
                  </a:ext>
                </a:extLst>
              </p:cNvPr>
              <p:cNvSpPr>
                <a:spLocks/>
              </p:cNvSpPr>
              <p:nvPr/>
            </p:nvSpPr>
            <p:spPr bwMode="auto">
              <a:xfrm>
                <a:off x="4136" y="960"/>
                <a:ext cx="16" cy="15"/>
              </a:xfrm>
              <a:custGeom>
                <a:avLst/>
                <a:gdLst>
                  <a:gd name="T0" fmla="*/ 7 w 15"/>
                  <a:gd name="T1" fmla="*/ 0 h 14"/>
                  <a:gd name="T2" fmla="*/ 7 w 15"/>
                  <a:gd name="T3" fmla="*/ 0 h 14"/>
                  <a:gd name="T4" fmla="*/ 7 w 15"/>
                  <a:gd name="T5" fmla="*/ 0 h 14"/>
                  <a:gd name="T6" fmla="*/ 7 w 15"/>
                  <a:gd name="T7" fmla="*/ 0 h 14"/>
                  <a:gd name="T8" fmla="*/ 7 w 15"/>
                  <a:gd name="T9" fmla="*/ 0 h 14"/>
                  <a:gd name="T10" fmla="*/ 6 w 15"/>
                  <a:gd name="T11" fmla="*/ 1 h 14"/>
                  <a:gd name="T12" fmla="*/ 5 w 15"/>
                  <a:gd name="T13" fmla="*/ 1 h 14"/>
                  <a:gd name="T14" fmla="*/ 4 w 15"/>
                  <a:gd name="T15" fmla="*/ 2 h 14"/>
                  <a:gd name="T16" fmla="*/ 4 w 15"/>
                  <a:gd name="T17" fmla="*/ 2 h 14"/>
                  <a:gd name="T18" fmla="*/ 3 w 15"/>
                  <a:gd name="T19" fmla="*/ 3 h 14"/>
                  <a:gd name="T20" fmla="*/ 3 w 15"/>
                  <a:gd name="T21" fmla="*/ 4 h 14"/>
                  <a:gd name="T22" fmla="*/ 2 w 15"/>
                  <a:gd name="T23" fmla="*/ 5 h 14"/>
                  <a:gd name="T24" fmla="*/ 1 w 15"/>
                  <a:gd name="T25" fmla="*/ 7 h 14"/>
                  <a:gd name="T26" fmla="*/ 0 w 15"/>
                  <a:gd name="T27" fmla="*/ 10 h 14"/>
                  <a:gd name="T28" fmla="*/ 2 w 15"/>
                  <a:gd name="T29" fmla="*/ 10 h 14"/>
                  <a:gd name="T30" fmla="*/ 3 w 15"/>
                  <a:gd name="T31" fmla="*/ 10 h 14"/>
                  <a:gd name="T32" fmla="*/ 4 w 15"/>
                  <a:gd name="T33" fmla="*/ 10 h 14"/>
                  <a:gd name="T34" fmla="*/ 5 w 15"/>
                  <a:gd name="T35" fmla="*/ 10 h 14"/>
                  <a:gd name="T36" fmla="*/ 5 w 15"/>
                  <a:gd name="T37" fmla="*/ 10 h 14"/>
                  <a:gd name="T38" fmla="*/ 9 w 15"/>
                  <a:gd name="T39" fmla="*/ 14 h 14"/>
                  <a:gd name="T40" fmla="*/ 15 w 15"/>
                  <a:gd name="T41" fmla="*/ 14 h 14"/>
                  <a:gd name="T42" fmla="*/ 15 w 15"/>
                  <a:gd name="T43" fmla="*/ 14 h 14"/>
                  <a:gd name="T44" fmla="*/ 14 w 15"/>
                  <a:gd name="T45" fmla="*/ 13 h 14"/>
                  <a:gd name="T46" fmla="*/ 14 w 15"/>
                  <a:gd name="T47" fmla="*/ 12 h 14"/>
                  <a:gd name="T48" fmla="*/ 13 w 15"/>
                  <a:gd name="T49" fmla="*/ 11 h 14"/>
                  <a:gd name="T50" fmla="*/ 12 w 15"/>
                  <a:gd name="T51" fmla="*/ 9 h 14"/>
                  <a:gd name="T52" fmla="*/ 12 w 15"/>
                  <a:gd name="T53" fmla="*/ 7 h 14"/>
                  <a:gd name="T54" fmla="*/ 11 w 15"/>
                  <a:gd name="T55" fmla="*/ 5 h 14"/>
                  <a:gd name="T56" fmla="*/ 11 w 15"/>
                  <a:gd name="T57" fmla="*/ 4 h 14"/>
                  <a:gd name="T58" fmla="*/ 11 w 15"/>
                  <a:gd name="T59" fmla="*/ 4 h 14"/>
                  <a:gd name="T60" fmla="*/ 11 w 15"/>
                  <a:gd name="T61" fmla="*/ 4 h 14"/>
                  <a:gd name="T62" fmla="*/ 11 w 15"/>
                  <a:gd name="T63" fmla="*/ 3 h 14"/>
                  <a:gd name="T64" fmla="*/ 12 w 15"/>
                  <a:gd name="T65" fmla="*/ 3 h 14"/>
                  <a:gd name="T66" fmla="*/ 12 w 15"/>
                  <a:gd name="T67" fmla="*/ 3 h 14"/>
                  <a:gd name="T68" fmla="*/ 10 w 15"/>
                  <a:gd name="T69" fmla="*/ 2 h 14"/>
                  <a:gd name="T70" fmla="*/ 9 w 15"/>
                  <a:gd name="T71" fmla="*/ 1 h 14"/>
                  <a:gd name="T72" fmla="*/ 8 w 15"/>
                  <a:gd name="T73" fmla="*/ 1 h 14"/>
                  <a:gd name="T74" fmla="*/ 7 w 1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14">
                    <a:moveTo>
                      <a:pt x="7" y="0"/>
                    </a:moveTo>
                    <a:cubicBezTo>
                      <a:pt x="7" y="0"/>
                      <a:pt x="7" y="0"/>
                      <a:pt x="7" y="0"/>
                    </a:cubicBezTo>
                    <a:cubicBezTo>
                      <a:pt x="7" y="0"/>
                      <a:pt x="7" y="0"/>
                      <a:pt x="7" y="0"/>
                    </a:cubicBezTo>
                    <a:cubicBezTo>
                      <a:pt x="7" y="0"/>
                      <a:pt x="7" y="0"/>
                      <a:pt x="7" y="0"/>
                    </a:cubicBezTo>
                    <a:cubicBezTo>
                      <a:pt x="7" y="0"/>
                      <a:pt x="7" y="0"/>
                      <a:pt x="7" y="0"/>
                    </a:cubicBezTo>
                    <a:cubicBezTo>
                      <a:pt x="6" y="0"/>
                      <a:pt x="6" y="1"/>
                      <a:pt x="6" y="1"/>
                    </a:cubicBezTo>
                    <a:cubicBezTo>
                      <a:pt x="5" y="1"/>
                      <a:pt x="5" y="1"/>
                      <a:pt x="5" y="1"/>
                    </a:cubicBezTo>
                    <a:cubicBezTo>
                      <a:pt x="5" y="1"/>
                      <a:pt x="5" y="1"/>
                      <a:pt x="4" y="2"/>
                    </a:cubicBezTo>
                    <a:cubicBezTo>
                      <a:pt x="4" y="2"/>
                      <a:pt x="4" y="2"/>
                      <a:pt x="4" y="2"/>
                    </a:cubicBezTo>
                    <a:cubicBezTo>
                      <a:pt x="3" y="3"/>
                      <a:pt x="3" y="3"/>
                      <a:pt x="3" y="3"/>
                    </a:cubicBezTo>
                    <a:cubicBezTo>
                      <a:pt x="3" y="3"/>
                      <a:pt x="3" y="3"/>
                      <a:pt x="3" y="4"/>
                    </a:cubicBezTo>
                    <a:cubicBezTo>
                      <a:pt x="3" y="4"/>
                      <a:pt x="3" y="4"/>
                      <a:pt x="2" y="5"/>
                    </a:cubicBezTo>
                    <a:cubicBezTo>
                      <a:pt x="2" y="5"/>
                      <a:pt x="2" y="6"/>
                      <a:pt x="1" y="7"/>
                    </a:cubicBezTo>
                    <a:cubicBezTo>
                      <a:pt x="1" y="8"/>
                      <a:pt x="1" y="9"/>
                      <a:pt x="0" y="10"/>
                    </a:cubicBezTo>
                    <a:cubicBezTo>
                      <a:pt x="1" y="10"/>
                      <a:pt x="1" y="10"/>
                      <a:pt x="2" y="10"/>
                    </a:cubicBezTo>
                    <a:cubicBezTo>
                      <a:pt x="2" y="10"/>
                      <a:pt x="3" y="10"/>
                      <a:pt x="3" y="10"/>
                    </a:cubicBezTo>
                    <a:cubicBezTo>
                      <a:pt x="4" y="10"/>
                      <a:pt x="4" y="10"/>
                      <a:pt x="4" y="10"/>
                    </a:cubicBezTo>
                    <a:cubicBezTo>
                      <a:pt x="5" y="10"/>
                      <a:pt x="5" y="10"/>
                      <a:pt x="5" y="10"/>
                    </a:cubicBezTo>
                    <a:cubicBezTo>
                      <a:pt x="5" y="10"/>
                      <a:pt x="5" y="10"/>
                      <a:pt x="5" y="10"/>
                    </a:cubicBezTo>
                    <a:cubicBezTo>
                      <a:pt x="9" y="14"/>
                      <a:pt x="9" y="14"/>
                      <a:pt x="9" y="14"/>
                    </a:cubicBezTo>
                    <a:cubicBezTo>
                      <a:pt x="15" y="14"/>
                      <a:pt x="15" y="14"/>
                      <a:pt x="15" y="14"/>
                    </a:cubicBezTo>
                    <a:cubicBezTo>
                      <a:pt x="15" y="14"/>
                      <a:pt x="15" y="14"/>
                      <a:pt x="15" y="14"/>
                    </a:cubicBezTo>
                    <a:cubicBezTo>
                      <a:pt x="14" y="13"/>
                      <a:pt x="14" y="13"/>
                      <a:pt x="14" y="13"/>
                    </a:cubicBezTo>
                    <a:cubicBezTo>
                      <a:pt x="14" y="12"/>
                      <a:pt x="14" y="12"/>
                      <a:pt x="14" y="12"/>
                    </a:cubicBezTo>
                    <a:cubicBezTo>
                      <a:pt x="14" y="11"/>
                      <a:pt x="14" y="11"/>
                      <a:pt x="13" y="11"/>
                    </a:cubicBezTo>
                    <a:cubicBezTo>
                      <a:pt x="13" y="10"/>
                      <a:pt x="13" y="9"/>
                      <a:pt x="12" y="9"/>
                    </a:cubicBezTo>
                    <a:cubicBezTo>
                      <a:pt x="12" y="8"/>
                      <a:pt x="12" y="7"/>
                      <a:pt x="12" y="7"/>
                    </a:cubicBezTo>
                    <a:cubicBezTo>
                      <a:pt x="11" y="6"/>
                      <a:pt x="11" y="6"/>
                      <a:pt x="11" y="5"/>
                    </a:cubicBezTo>
                    <a:cubicBezTo>
                      <a:pt x="11" y="5"/>
                      <a:pt x="11" y="5"/>
                      <a:pt x="11" y="4"/>
                    </a:cubicBezTo>
                    <a:cubicBezTo>
                      <a:pt x="11" y="4"/>
                      <a:pt x="11" y="4"/>
                      <a:pt x="11" y="4"/>
                    </a:cubicBezTo>
                    <a:cubicBezTo>
                      <a:pt x="11" y="4"/>
                      <a:pt x="11" y="4"/>
                      <a:pt x="11" y="4"/>
                    </a:cubicBezTo>
                    <a:cubicBezTo>
                      <a:pt x="11" y="4"/>
                      <a:pt x="11" y="3"/>
                      <a:pt x="11" y="3"/>
                    </a:cubicBezTo>
                    <a:cubicBezTo>
                      <a:pt x="11" y="3"/>
                      <a:pt x="11" y="3"/>
                      <a:pt x="12" y="3"/>
                    </a:cubicBezTo>
                    <a:cubicBezTo>
                      <a:pt x="12" y="3"/>
                      <a:pt x="12" y="3"/>
                      <a:pt x="12" y="3"/>
                    </a:cubicBezTo>
                    <a:cubicBezTo>
                      <a:pt x="11" y="3"/>
                      <a:pt x="11" y="2"/>
                      <a:pt x="10" y="2"/>
                    </a:cubicBezTo>
                    <a:cubicBezTo>
                      <a:pt x="10" y="2"/>
                      <a:pt x="10" y="1"/>
                      <a:pt x="9" y="1"/>
                    </a:cubicBezTo>
                    <a:cubicBezTo>
                      <a:pt x="9" y="1"/>
                      <a:pt x="9" y="1"/>
                      <a:pt x="8" y="1"/>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6" name="Freeform 190">
                <a:extLst>
                  <a:ext uri="{FF2B5EF4-FFF2-40B4-BE49-F238E27FC236}">
                    <a16:creationId xmlns:a16="http://schemas.microsoft.com/office/drawing/2014/main" id="{433A6EF4-D587-AA4D-B81B-14E789A4F932}"/>
                  </a:ext>
                </a:extLst>
              </p:cNvPr>
              <p:cNvSpPr>
                <a:spLocks noEditPoints="1"/>
              </p:cNvSpPr>
              <p:nvPr/>
            </p:nvSpPr>
            <p:spPr bwMode="auto">
              <a:xfrm>
                <a:off x="4135" y="959"/>
                <a:ext cx="18" cy="17"/>
              </a:xfrm>
              <a:custGeom>
                <a:avLst/>
                <a:gdLst>
                  <a:gd name="T0" fmla="*/ 5 w 17"/>
                  <a:gd name="T1" fmla="*/ 11 h 16"/>
                  <a:gd name="T2" fmla="*/ 3 w 17"/>
                  <a:gd name="T3" fmla="*/ 11 h 16"/>
                  <a:gd name="T4" fmla="*/ 2 w 17"/>
                  <a:gd name="T5" fmla="*/ 8 h 16"/>
                  <a:gd name="T6" fmla="*/ 4 w 17"/>
                  <a:gd name="T7" fmla="*/ 5 h 16"/>
                  <a:gd name="T8" fmla="*/ 5 w 17"/>
                  <a:gd name="T9" fmla="*/ 3 h 16"/>
                  <a:gd name="T10" fmla="*/ 6 w 17"/>
                  <a:gd name="T11" fmla="*/ 2 h 16"/>
                  <a:gd name="T12" fmla="*/ 8 w 17"/>
                  <a:gd name="T13" fmla="*/ 1 h 16"/>
                  <a:gd name="T14" fmla="*/ 8 w 17"/>
                  <a:gd name="T15" fmla="*/ 1 h 16"/>
                  <a:gd name="T16" fmla="*/ 8 w 17"/>
                  <a:gd name="T17" fmla="*/ 1 h 16"/>
                  <a:gd name="T18" fmla="*/ 10 w 17"/>
                  <a:gd name="T19" fmla="*/ 2 h 16"/>
                  <a:gd name="T20" fmla="*/ 13 w 17"/>
                  <a:gd name="T21" fmla="*/ 4 h 16"/>
                  <a:gd name="T22" fmla="*/ 12 w 17"/>
                  <a:gd name="T23" fmla="*/ 4 h 16"/>
                  <a:gd name="T24" fmla="*/ 12 w 17"/>
                  <a:gd name="T25" fmla="*/ 5 h 16"/>
                  <a:gd name="T26" fmla="*/ 12 w 17"/>
                  <a:gd name="T27" fmla="*/ 6 h 16"/>
                  <a:gd name="T28" fmla="*/ 13 w 17"/>
                  <a:gd name="T29" fmla="*/ 10 h 16"/>
                  <a:gd name="T30" fmla="*/ 15 w 17"/>
                  <a:gd name="T31" fmla="*/ 13 h 16"/>
                  <a:gd name="T32" fmla="*/ 16 w 17"/>
                  <a:gd name="T33" fmla="*/ 15 h 16"/>
                  <a:gd name="T34" fmla="*/ 10 w 17"/>
                  <a:gd name="T35" fmla="*/ 15 h 16"/>
                  <a:gd name="T36" fmla="*/ 6 w 17"/>
                  <a:gd name="T37" fmla="*/ 11 h 16"/>
                  <a:gd name="T38" fmla="*/ 8 w 17"/>
                  <a:gd name="T39" fmla="*/ 0 h 16"/>
                  <a:gd name="T40" fmla="*/ 8 w 17"/>
                  <a:gd name="T41" fmla="*/ 0 h 16"/>
                  <a:gd name="T42" fmla="*/ 6 w 17"/>
                  <a:gd name="T43" fmla="*/ 1 h 16"/>
                  <a:gd name="T44" fmla="*/ 5 w 17"/>
                  <a:gd name="T45" fmla="*/ 2 h 16"/>
                  <a:gd name="T46" fmla="*/ 3 w 17"/>
                  <a:gd name="T47" fmla="*/ 4 h 16"/>
                  <a:gd name="T48" fmla="*/ 2 w 17"/>
                  <a:gd name="T49" fmla="*/ 6 h 16"/>
                  <a:gd name="T50" fmla="*/ 0 w 17"/>
                  <a:gd name="T51" fmla="*/ 11 h 16"/>
                  <a:gd name="T52" fmla="*/ 0 w 17"/>
                  <a:gd name="T53" fmla="*/ 12 h 16"/>
                  <a:gd name="T54" fmla="*/ 3 w 17"/>
                  <a:gd name="T55" fmla="*/ 12 h 16"/>
                  <a:gd name="T56" fmla="*/ 5 w 17"/>
                  <a:gd name="T57" fmla="*/ 12 h 16"/>
                  <a:gd name="T58" fmla="*/ 5 w 17"/>
                  <a:gd name="T59" fmla="*/ 12 h 16"/>
                  <a:gd name="T60" fmla="*/ 5 w 17"/>
                  <a:gd name="T61" fmla="*/ 12 h 16"/>
                  <a:gd name="T62" fmla="*/ 16 w 17"/>
                  <a:gd name="T63" fmla="*/ 16 h 16"/>
                  <a:gd name="T64" fmla="*/ 17 w 17"/>
                  <a:gd name="T65" fmla="*/ 16 h 16"/>
                  <a:gd name="T66" fmla="*/ 17 w 17"/>
                  <a:gd name="T67" fmla="*/ 16 h 16"/>
                  <a:gd name="T68" fmla="*/ 17 w 17"/>
                  <a:gd name="T69" fmla="*/ 15 h 16"/>
                  <a:gd name="T70" fmla="*/ 16 w 17"/>
                  <a:gd name="T71" fmla="*/ 13 h 16"/>
                  <a:gd name="T72" fmla="*/ 15 w 17"/>
                  <a:gd name="T73" fmla="*/ 11 h 16"/>
                  <a:gd name="T74" fmla="*/ 14 w 17"/>
                  <a:gd name="T75" fmla="*/ 8 h 16"/>
                  <a:gd name="T76" fmla="*/ 13 w 17"/>
                  <a:gd name="T77" fmla="*/ 5 h 16"/>
                  <a:gd name="T78" fmla="*/ 13 w 17"/>
                  <a:gd name="T79" fmla="*/ 5 h 16"/>
                  <a:gd name="T80" fmla="*/ 14 w 17"/>
                  <a:gd name="T81" fmla="*/ 4 h 16"/>
                  <a:gd name="T82" fmla="*/ 13 w 17"/>
                  <a:gd name="T83" fmla="*/ 3 h 16"/>
                  <a:gd name="T84" fmla="*/ 12 w 17"/>
                  <a:gd name="T85" fmla="*/ 2 h 16"/>
                  <a:gd name="T86" fmla="*/ 9 w 17"/>
                  <a:gd name="T8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6">
                    <a:moveTo>
                      <a:pt x="6" y="11"/>
                    </a:moveTo>
                    <a:cubicBezTo>
                      <a:pt x="6" y="11"/>
                      <a:pt x="6" y="11"/>
                      <a:pt x="5" y="11"/>
                    </a:cubicBezTo>
                    <a:cubicBezTo>
                      <a:pt x="5" y="11"/>
                      <a:pt x="5" y="11"/>
                      <a:pt x="4" y="11"/>
                    </a:cubicBezTo>
                    <a:cubicBezTo>
                      <a:pt x="4" y="11"/>
                      <a:pt x="3" y="11"/>
                      <a:pt x="3" y="11"/>
                    </a:cubicBezTo>
                    <a:cubicBezTo>
                      <a:pt x="2" y="11"/>
                      <a:pt x="2" y="11"/>
                      <a:pt x="1" y="11"/>
                    </a:cubicBezTo>
                    <a:cubicBezTo>
                      <a:pt x="2" y="10"/>
                      <a:pt x="2" y="9"/>
                      <a:pt x="2" y="8"/>
                    </a:cubicBezTo>
                    <a:cubicBezTo>
                      <a:pt x="3" y="7"/>
                      <a:pt x="3" y="6"/>
                      <a:pt x="3" y="6"/>
                    </a:cubicBezTo>
                    <a:cubicBezTo>
                      <a:pt x="4" y="5"/>
                      <a:pt x="4" y="5"/>
                      <a:pt x="4" y="5"/>
                    </a:cubicBezTo>
                    <a:cubicBezTo>
                      <a:pt x="4" y="4"/>
                      <a:pt x="4" y="4"/>
                      <a:pt x="4" y="4"/>
                    </a:cubicBezTo>
                    <a:cubicBezTo>
                      <a:pt x="5" y="3"/>
                      <a:pt x="5" y="3"/>
                      <a:pt x="5" y="3"/>
                    </a:cubicBezTo>
                    <a:cubicBezTo>
                      <a:pt x="5" y="3"/>
                      <a:pt x="5" y="3"/>
                      <a:pt x="5" y="3"/>
                    </a:cubicBezTo>
                    <a:cubicBezTo>
                      <a:pt x="6" y="2"/>
                      <a:pt x="6" y="2"/>
                      <a:pt x="6" y="2"/>
                    </a:cubicBezTo>
                    <a:cubicBezTo>
                      <a:pt x="6" y="2"/>
                      <a:pt x="6" y="2"/>
                      <a:pt x="7" y="2"/>
                    </a:cubicBezTo>
                    <a:cubicBezTo>
                      <a:pt x="7" y="2"/>
                      <a:pt x="7"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2"/>
                    </a:cubicBezTo>
                    <a:cubicBezTo>
                      <a:pt x="10" y="2"/>
                      <a:pt x="10" y="2"/>
                      <a:pt x="10" y="2"/>
                    </a:cubicBezTo>
                    <a:cubicBezTo>
                      <a:pt x="11" y="2"/>
                      <a:pt x="11" y="3"/>
                      <a:pt x="11" y="3"/>
                    </a:cubicBezTo>
                    <a:cubicBezTo>
                      <a:pt x="12" y="3"/>
                      <a:pt x="12" y="4"/>
                      <a:pt x="13" y="4"/>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6"/>
                      <a:pt x="12" y="6"/>
                      <a:pt x="12" y="6"/>
                    </a:cubicBezTo>
                    <a:cubicBezTo>
                      <a:pt x="12" y="7"/>
                      <a:pt x="12" y="7"/>
                      <a:pt x="13" y="8"/>
                    </a:cubicBezTo>
                    <a:cubicBezTo>
                      <a:pt x="13" y="8"/>
                      <a:pt x="13" y="9"/>
                      <a:pt x="13" y="10"/>
                    </a:cubicBezTo>
                    <a:cubicBezTo>
                      <a:pt x="14" y="10"/>
                      <a:pt x="14" y="11"/>
                      <a:pt x="14" y="12"/>
                    </a:cubicBezTo>
                    <a:cubicBezTo>
                      <a:pt x="15" y="12"/>
                      <a:pt x="15" y="12"/>
                      <a:pt x="15" y="13"/>
                    </a:cubicBezTo>
                    <a:cubicBezTo>
                      <a:pt x="15" y="13"/>
                      <a:pt x="15" y="13"/>
                      <a:pt x="15" y="14"/>
                    </a:cubicBezTo>
                    <a:cubicBezTo>
                      <a:pt x="15" y="14"/>
                      <a:pt x="15" y="14"/>
                      <a:pt x="16" y="15"/>
                    </a:cubicBezTo>
                    <a:cubicBezTo>
                      <a:pt x="16" y="15"/>
                      <a:pt x="16" y="15"/>
                      <a:pt x="16" y="15"/>
                    </a:cubicBezTo>
                    <a:cubicBezTo>
                      <a:pt x="10" y="15"/>
                      <a:pt x="10" y="15"/>
                      <a:pt x="10" y="15"/>
                    </a:cubicBezTo>
                    <a:cubicBezTo>
                      <a:pt x="6" y="11"/>
                      <a:pt x="6" y="11"/>
                      <a:pt x="6" y="11"/>
                    </a:cubicBezTo>
                    <a:cubicBezTo>
                      <a:pt x="6" y="11"/>
                      <a:pt x="6" y="11"/>
                      <a:pt x="6" y="11"/>
                    </a:cubicBezTo>
                    <a:moveTo>
                      <a:pt x="8" y="0"/>
                    </a:moveTo>
                    <a:cubicBezTo>
                      <a:pt x="8" y="0"/>
                      <a:pt x="8" y="0"/>
                      <a:pt x="8" y="0"/>
                    </a:cubicBezTo>
                    <a:cubicBezTo>
                      <a:pt x="8" y="0"/>
                      <a:pt x="8" y="0"/>
                      <a:pt x="8" y="0"/>
                    </a:cubicBezTo>
                    <a:cubicBezTo>
                      <a:pt x="8" y="0"/>
                      <a:pt x="8" y="0"/>
                      <a:pt x="8" y="0"/>
                    </a:cubicBezTo>
                    <a:cubicBezTo>
                      <a:pt x="8" y="0"/>
                      <a:pt x="8" y="0"/>
                      <a:pt x="8" y="0"/>
                    </a:cubicBezTo>
                    <a:cubicBezTo>
                      <a:pt x="7" y="0"/>
                      <a:pt x="7" y="1"/>
                      <a:pt x="6" y="1"/>
                    </a:cubicBezTo>
                    <a:cubicBezTo>
                      <a:pt x="6" y="1"/>
                      <a:pt x="6" y="1"/>
                      <a:pt x="5" y="1"/>
                    </a:cubicBezTo>
                    <a:cubicBezTo>
                      <a:pt x="5" y="2"/>
                      <a:pt x="5" y="2"/>
                      <a:pt x="5" y="2"/>
                    </a:cubicBezTo>
                    <a:cubicBezTo>
                      <a:pt x="4" y="2"/>
                      <a:pt x="4" y="2"/>
                      <a:pt x="4" y="3"/>
                    </a:cubicBezTo>
                    <a:cubicBezTo>
                      <a:pt x="3" y="4"/>
                      <a:pt x="3" y="4"/>
                      <a:pt x="3" y="4"/>
                    </a:cubicBezTo>
                    <a:cubicBezTo>
                      <a:pt x="3" y="4"/>
                      <a:pt x="3" y="4"/>
                      <a:pt x="3" y="4"/>
                    </a:cubicBezTo>
                    <a:cubicBezTo>
                      <a:pt x="3" y="5"/>
                      <a:pt x="2" y="5"/>
                      <a:pt x="2" y="6"/>
                    </a:cubicBezTo>
                    <a:cubicBezTo>
                      <a:pt x="2" y="7"/>
                      <a:pt x="2" y="7"/>
                      <a:pt x="1" y="8"/>
                    </a:cubicBezTo>
                    <a:cubicBezTo>
                      <a:pt x="1" y="9"/>
                      <a:pt x="0" y="10"/>
                      <a:pt x="0" y="11"/>
                    </a:cubicBezTo>
                    <a:cubicBezTo>
                      <a:pt x="0" y="12"/>
                      <a:pt x="0" y="12"/>
                      <a:pt x="0" y="12"/>
                    </a:cubicBezTo>
                    <a:cubicBezTo>
                      <a:pt x="0" y="12"/>
                      <a:pt x="0" y="12"/>
                      <a:pt x="0" y="12"/>
                    </a:cubicBezTo>
                    <a:cubicBezTo>
                      <a:pt x="1" y="12"/>
                      <a:pt x="1" y="12"/>
                      <a:pt x="2" y="12"/>
                    </a:cubicBezTo>
                    <a:cubicBezTo>
                      <a:pt x="2" y="12"/>
                      <a:pt x="3" y="12"/>
                      <a:pt x="3" y="12"/>
                    </a:cubicBezTo>
                    <a:cubicBezTo>
                      <a:pt x="3" y="12"/>
                      <a:pt x="4" y="12"/>
                      <a:pt x="4" y="12"/>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10" y="16"/>
                      <a:pt x="10" y="16"/>
                      <a:pt x="10"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5"/>
                      <a:pt x="17" y="15"/>
                      <a:pt x="17" y="15"/>
                    </a:cubicBezTo>
                    <a:cubicBezTo>
                      <a:pt x="17" y="15"/>
                      <a:pt x="17" y="15"/>
                      <a:pt x="17" y="14"/>
                    </a:cubicBezTo>
                    <a:cubicBezTo>
                      <a:pt x="16" y="14"/>
                      <a:pt x="16" y="14"/>
                      <a:pt x="16" y="13"/>
                    </a:cubicBezTo>
                    <a:cubicBezTo>
                      <a:pt x="16" y="13"/>
                      <a:pt x="16" y="13"/>
                      <a:pt x="16" y="12"/>
                    </a:cubicBezTo>
                    <a:cubicBezTo>
                      <a:pt x="16" y="12"/>
                      <a:pt x="15" y="12"/>
                      <a:pt x="15" y="11"/>
                    </a:cubicBezTo>
                    <a:cubicBezTo>
                      <a:pt x="15" y="11"/>
                      <a:pt x="15" y="10"/>
                      <a:pt x="15" y="10"/>
                    </a:cubicBezTo>
                    <a:cubicBezTo>
                      <a:pt x="14" y="9"/>
                      <a:pt x="14" y="8"/>
                      <a:pt x="14" y="8"/>
                    </a:cubicBezTo>
                    <a:cubicBezTo>
                      <a:pt x="14" y="7"/>
                      <a:pt x="13" y="7"/>
                      <a:pt x="13" y="6"/>
                    </a:cubicBezTo>
                    <a:cubicBezTo>
                      <a:pt x="13" y="6"/>
                      <a:pt x="13" y="6"/>
                      <a:pt x="13" y="5"/>
                    </a:cubicBezTo>
                    <a:cubicBezTo>
                      <a:pt x="13" y="5"/>
                      <a:pt x="13" y="5"/>
                      <a:pt x="13" y="5"/>
                    </a:cubicBezTo>
                    <a:cubicBezTo>
                      <a:pt x="13" y="5"/>
                      <a:pt x="13" y="5"/>
                      <a:pt x="13" y="5"/>
                    </a:cubicBezTo>
                    <a:cubicBezTo>
                      <a:pt x="13" y="5"/>
                      <a:pt x="13" y="5"/>
                      <a:pt x="13" y="5"/>
                    </a:cubicBezTo>
                    <a:cubicBezTo>
                      <a:pt x="13" y="5"/>
                      <a:pt x="14" y="4"/>
                      <a:pt x="14" y="4"/>
                    </a:cubicBezTo>
                    <a:cubicBezTo>
                      <a:pt x="14" y="4"/>
                      <a:pt x="14" y="4"/>
                      <a:pt x="14" y="4"/>
                    </a:cubicBezTo>
                    <a:cubicBezTo>
                      <a:pt x="13" y="3"/>
                      <a:pt x="13" y="3"/>
                      <a:pt x="13" y="3"/>
                    </a:cubicBezTo>
                    <a:cubicBezTo>
                      <a:pt x="13" y="3"/>
                      <a:pt x="13" y="3"/>
                      <a:pt x="13" y="3"/>
                    </a:cubicBezTo>
                    <a:cubicBezTo>
                      <a:pt x="13" y="3"/>
                      <a:pt x="12" y="2"/>
                      <a:pt x="12" y="2"/>
                    </a:cubicBezTo>
                    <a:cubicBezTo>
                      <a:pt x="11" y="2"/>
                      <a:pt x="11" y="1"/>
                      <a:pt x="11" y="1"/>
                    </a:cubicBezTo>
                    <a:cubicBezTo>
                      <a:pt x="10" y="1"/>
                      <a:pt x="10" y="1"/>
                      <a:pt x="9" y="1"/>
                    </a:cubicBezTo>
                    <a:cubicBezTo>
                      <a:pt x="9"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7" name="Freeform 191">
                <a:extLst>
                  <a:ext uri="{FF2B5EF4-FFF2-40B4-BE49-F238E27FC236}">
                    <a16:creationId xmlns:a16="http://schemas.microsoft.com/office/drawing/2014/main" id="{A8B04C2B-13BE-BA44-8668-E031E77FFB58}"/>
                  </a:ext>
                </a:extLst>
              </p:cNvPr>
              <p:cNvSpPr>
                <a:spLocks noEditPoints="1"/>
              </p:cNvSpPr>
              <p:nvPr/>
            </p:nvSpPr>
            <p:spPr bwMode="auto">
              <a:xfrm>
                <a:off x="3681" y="739"/>
                <a:ext cx="128" cy="105"/>
              </a:xfrm>
              <a:custGeom>
                <a:avLst/>
                <a:gdLst>
                  <a:gd name="T0" fmla="*/ 116 w 120"/>
                  <a:gd name="T1" fmla="*/ 88 h 99"/>
                  <a:gd name="T2" fmla="*/ 116 w 120"/>
                  <a:gd name="T3" fmla="*/ 99 h 99"/>
                  <a:gd name="T4" fmla="*/ 119 w 120"/>
                  <a:gd name="T5" fmla="*/ 98 h 99"/>
                  <a:gd name="T6" fmla="*/ 61 w 120"/>
                  <a:gd name="T7" fmla="*/ 0 h 99"/>
                  <a:gd name="T8" fmla="*/ 58 w 120"/>
                  <a:gd name="T9" fmla="*/ 0 h 99"/>
                  <a:gd name="T10" fmla="*/ 55 w 120"/>
                  <a:gd name="T11" fmla="*/ 8 h 99"/>
                  <a:gd name="T12" fmla="*/ 44 w 120"/>
                  <a:gd name="T13" fmla="*/ 13 h 99"/>
                  <a:gd name="T14" fmla="*/ 40 w 120"/>
                  <a:gd name="T15" fmla="*/ 19 h 99"/>
                  <a:gd name="T16" fmla="*/ 29 w 120"/>
                  <a:gd name="T17" fmla="*/ 14 h 99"/>
                  <a:gd name="T18" fmla="*/ 25 w 120"/>
                  <a:gd name="T19" fmla="*/ 16 h 99"/>
                  <a:gd name="T20" fmla="*/ 28 w 120"/>
                  <a:gd name="T21" fmla="*/ 25 h 99"/>
                  <a:gd name="T22" fmla="*/ 25 w 120"/>
                  <a:gd name="T23" fmla="*/ 27 h 99"/>
                  <a:gd name="T24" fmla="*/ 20 w 120"/>
                  <a:gd name="T25" fmla="*/ 26 h 99"/>
                  <a:gd name="T26" fmla="*/ 17 w 120"/>
                  <a:gd name="T27" fmla="*/ 27 h 99"/>
                  <a:gd name="T28" fmla="*/ 13 w 120"/>
                  <a:gd name="T29" fmla="*/ 24 h 99"/>
                  <a:gd name="T30" fmla="*/ 10 w 120"/>
                  <a:gd name="T31" fmla="*/ 25 h 99"/>
                  <a:gd name="T32" fmla="*/ 5 w 120"/>
                  <a:gd name="T33" fmla="*/ 25 h 99"/>
                  <a:gd name="T34" fmla="*/ 0 w 120"/>
                  <a:gd name="T35" fmla="*/ 27 h 99"/>
                  <a:gd name="T36" fmla="*/ 1 w 120"/>
                  <a:gd name="T37" fmla="*/ 32 h 99"/>
                  <a:gd name="T38" fmla="*/ 8 w 120"/>
                  <a:gd name="T39" fmla="*/ 35 h 99"/>
                  <a:gd name="T40" fmla="*/ 18 w 120"/>
                  <a:gd name="T41" fmla="*/ 38 h 99"/>
                  <a:gd name="T42" fmla="*/ 22 w 120"/>
                  <a:gd name="T43" fmla="*/ 40 h 99"/>
                  <a:gd name="T44" fmla="*/ 31 w 120"/>
                  <a:gd name="T45" fmla="*/ 50 h 99"/>
                  <a:gd name="T46" fmla="*/ 32 w 120"/>
                  <a:gd name="T47" fmla="*/ 57 h 99"/>
                  <a:gd name="T48" fmla="*/ 30 w 120"/>
                  <a:gd name="T49" fmla="*/ 69 h 99"/>
                  <a:gd name="T50" fmla="*/ 28 w 120"/>
                  <a:gd name="T51" fmla="*/ 82 h 99"/>
                  <a:gd name="T52" fmla="*/ 35 w 120"/>
                  <a:gd name="T53" fmla="*/ 85 h 99"/>
                  <a:gd name="T54" fmla="*/ 43 w 120"/>
                  <a:gd name="T55" fmla="*/ 88 h 99"/>
                  <a:gd name="T56" fmla="*/ 47 w 120"/>
                  <a:gd name="T57" fmla="*/ 86 h 99"/>
                  <a:gd name="T58" fmla="*/ 57 w 120"/>
                  <a:gd name="T59" fmla="*/ 89 h 99"/>
                  <a:gd name="T60" fmla="*/ 63 w 120"/>
                  <a:gd name="T61" fmla="*/ 90 h 99"/>
                  <a:gd name="T62" fmla="*/ 67 w 120"/>
                  <a:gd name="T63" fmla="*/ 89 h 99"/>
                  <a:gd name="T64" fmla="*/ 68 w 120"/>
                  <a:gd name="T65" fmla="*/ 82 h 99"/>
                  <a:gd name="T66" fmla="*/ 79 w 120"/>
                  <a:gd name="T67" fmla="*/ 80 h 99"/>
                  <a:gd name="T68" fmla="*/ 93 w 120"/>
                  <a:gd name="T69" fmla="*/ 83 h 99"/>
                  <a:gd name="T70" fmla="*/ 104 w 120"/>
                  <a:gd name="T71" fmla="*/ 76 h 99"/>
                  <a:gd name="T72" fmla="*/ 105 w 120"/>
                  <a:gd name="T73" fmla="*/ 74 h 99"/>
                  <a:gd name="T74" fmla="*/ 101 w 120"/>
                  <a:gd name="T75" fmla="*/ 73 h 99"/>
                  <a:gd name="T76" fmla="*/ 98 w 120"/>
                  <a:gd name="T77" fmla="*/ 70 h 99"/>
                  <a:gd name="T78" fmla="*/ 99 w 120"/>
                  <a:gd name="T79" fmla="*/ 68 h 99"/>
                  <a:gd name="T80" fmla="*/ 97 w 120"/>
                  <a:gd name="T81" fmla="*/ 65 h 99"/>
                  <a:gd name="T82" fmla="*/ 96 w 120"/>
                  <a:gd name="T83" fmla="*/ 63 h 99"/>
                  <a:gd name="T84" fmla="*/ 99 w 120"/>
                  <a:gd name="T85" fmla="*/ 61 h 99"/>
                  <a:gd name="T86" fmla="*/ 99 w 120"/>
                  <a:gd name="T87" fmla="*/ 54 h 99"/>
                  <a:gd name="T88" fmla="*/ 97 w 120"/>
                  <a:gd name="T89" fmla="*/ 51 h 99"/>
                  <a:gd name="T90" fmla="*/ 94 w 120"/>
                  <a:gd name="T91" fmla="*/ 51 h 99"/>
                  <a:gd name="T92" fmla="*/ 93 w 120"/>
                  <a:gd name="T93" fmla="*/ 48 h 99"/>
                  <a:gd name="T94" fmla="*/ 98 w 120"/>
                  <a:gd name="T95" fmla="*/ 41 h 99"/>
                  <a:gd name="T96" fmla="*/ 104 w 120"/>
                  <a:gd name="T97" fmla="*/ 34 h 99"/>
                  <a:gd name="T98" fmla="*/ 106 w 120"/>
                  <a:gd name="T99" fmla="*/ 26 h 99"/>
                  <a:gd name="T100" fmla="*/ 107 w 120"/>
                  <a:gd name="T101" fmla="*/ 23 h 99"/>
                  <a:gd name="T102" fmla="*/ 106 w 120"/>
                  <a:gd name="T103" fmla="*/ 23 h 99"/>
                  <a:gd name="T104" fmla="*/ 103 w 120"/>
                  <a:gd name="T105" fmla="*/ 21 h 99"/>
                  <a:gd name="T106" fmla="*/ 92 w 120"/>
                  <a:gd name="T107" fmla="*/ 17 h 99"/>
                  <a:gd name="T108" fmla="*/ 87 w 120"/>
                  <a:gd name="T109" fmla="*/ 17 h 99"/>
                  <a:gd name="T110" fmla="*/ 84 w 120"/>
                  <a:gd name="T111" fmla="*/ 15 h 99"/>
                  <a:gd name="T112" fmla="*/ 82 w 120"/>
                  <a:gd name="T113" fmla="*/ 14 h 99"/>
                  <a:gd name="T114" fmla="*/ 79 w 120"/>
                  <a:gd name="T115" fmla="*/ 11 h 99"/>
                  <a:gd name="T116" fmla="*/ 74 w 120"/>
                  <a:gd name="T117" fmla="*/ 9 h 99"/>
                  <a:gd name="T118" fmla="*/ 69 w 120"/>
                  <a:gd name="T119" fmla="*/ 7 h 99"/>
                  <a:gd name="T120" fmla="*/ 66 w 120"/>
                  <a:gd name="T121" fmla="*/ 4 h 99"/>
                  <a:gd name="T122" fmla="*/ 62 w 120"/>
                  <a:gd name="T12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99">
                    <a:moveTo>
                      <a:pt x="119" y="85"/>
                    </a:moveTo>
                    <a:cubicBezTo>
                      <a:pt x="119" y="85"/>
                      <a:pt x="119" y="85"/>
                      <a:pt x="119" y="85"/>
                    </a:cubicBezTo>
                    <a:cubicBezTo>
                      <a:pt x="119" y="85"/>
                      <a:pt x="119" y="85"/>
                      <a:pt x="119" y="85"/>
                    </a:cubicBezTo>
                    <a:cubicBezTo>
                      <a:pt x="119" y="85"/>
                      <a:pt x="119" y="85"/>
                      <a:pt x="118" y="85"/>
                    </a:cubicBezTo>
                    <a:cubicBezTo>
                      <a:pt x="118" y="85"/>
                      <a:pt x="118" y="86"/>
                      <a:pt x="118" y="86"/>
                    </a:cubicBezTo>
                    <a:cubicBezTo>
                      <a:pt x="118" y="86"/>
                      <a:pt x="118" y="86"/>
                      <a:pt x="117" y="87"/>
                    </a:cubicBezTo>
                    <a:cubicBezTo>
                      <a:pt x="117" y="87"/>
                      <a:pt x="117" y="87"/>
                      <a:pt x="117" y="87"/>
                    </a:cubicBezTo>
                    <a:cubicBezTo>
                      <a:pt x="116" y="88"/>
                      <a:pt x="116" y="88"/>
                      <a:pt x="116" y="88"/>
                    </a:cubicBezTo>
                    <a:cubicBezTo>
                      <a:pt x="115" y="88"/>
                      <a:pt x="115" y="89"/>
                      <a:pt x="114" y="89"/>
                    </a:cubicBezTo>
                    <a:cubicBezTo>
                      <a:pt x="114" y="89"/>
                      <a:pt x="114" y="90"/>
                      <a:pt x="114" y="90"/>
                    </a:cubicBezTo>
                    <a:cubicBezTo>
                      <a:pt x="113" y="90"/>
                      <a:pt x="113" y="91"/>
                      <a:pt x="113" y="91"/>
                    </a:cubicBezTo>
                    <a:cubicBezTo>
                      <a:pt x="113" y="92"/>
                      <a:pt x="113" y="92"/>
                      <a:pt x="113" y="93"/>
                    </a:cubicBezTo>
                    <a:cubicBezTo>
                      <a:pt x="113" y="93"/>
                      <a:pt x="113" y="94"/>
                      <a:pt x="114" y="94"/>
                    </a:cubicBezTo>
                    <a:cubicBezTo>
                      <a:pt x="114" y="95"/>
                      <a:pt x="114" y="96"/>
                      <a:pt x="114" y="96"/>
                    </a:cubicBezTo>
                    <a:cubicBezTo>
                      <a:pt x="115" y="97"/>
                      <a:pt x="115" y="97"/>
                      <a:pt x="115" y="98"/>
                    </a:cubicBezTo>
                    <a:cubicBezTo>
                      <a:pt x="116" y="98"/>
                      <a:pt x="116" y="99"/>
                      <a:pt x="116" y="99"/>
                    </a:cubicBezTo>
                    <a:cubicBezTo>
                      <a:pt x="117" y="99"/>
                      <a:pt x="117" y="99"/>
                      <a:pt x="117" y="99"/>
                    </a:cubicBezTo>
                    <a:cubicBezTo>
                      <a:pt x="117" y="99"/>
                      <a:pt x="117" y="99"/>
                      <a:pt x="117" y="99"/>
                    </a:cubicBezTo>
                    <a:cubicBezTo>
                      <a:pt x="117" y="99"/>
                      <a:pt x="117" y="99"/>
                      <a:pt x="117" y="99"/>
                    </a:cubicBezTo>
                    <a:cubicBezTo>
                      <a:pt x="117" y="99"/>
                      <a:pt x="117" y="99"/>
                      <a:pt x="117" y="99"/>
                    </a:cubicBezTo>
                    <a:cubicBezTo>
                      <a:pt x="118" y="99"/>
                      <a:pt x="118" y="99"/>
                      <a:pt x="118" y="99"/>
                    </a:cubicBezTo>
                    <a:cubicBezTo>
                      <a:pt x="118" y="99"/>
                      <a:pt x="118" y="99"/>
                      <a:pt x="118" y="99"/>
                    </a:cubicBezTo>
                    <a:cubicBezTo>
                      <a:pt x="118" y="99"/>
                      <a:pt x="118" y="99"/>
                      <a:pt x="118" y="98"/>
                    </a:cubicBezTo>
                    <a:cubicBezTo>
                      <a:pt x="119" y="98"/>
                      <a:pt x="119" y="98"/>
                      <a:pt x="119" y="98"/>
                    </a:cubicBezTo>
                    <a:cubicBezTo>
                      <a:pt x="119" y="98"/>
                      <a:pt x="119" y="97"/>
                      <a:pt x="119" y="97"/>
                    </a:cubicBezTo>
                    <a:cubicBezTo>
                      <a:pt x="119" y="96"/>
                      <a:pt x="120" y="95"/>
                      <a:pt x="120" y="94"/>
                    </a:cubicBezTo>
                    <a:cubicBezTo>
                      <a:pt x="120" y="92"/>
                      <a:pt x="120" y="91"/>
                      <a:pt x="120" y="90"/>
                    </a:cubicBezTo>
                    <a:cubicBezTo>
                      <a:pt x="120" y="89"/>
                      <a:pt x="120" y="87"/>
                      <a:pt x="120" y="87"/>
                    </a:cubicBezTo>
                    <a:cubicBezTo>
                      <a:pt x="120" y="86"/>
                      <a:pt x="119" y="85"/>
                      <a:pt x="119" y="85"/>
                    </a:cubicBezTo>
                    <a:moveTo>
                      <a:pt x="61" y="0"/>
                    </a:moveTo>
                    <a:cubicBezTo>
                      <a:pt x="61" y="0"/>
                      <a:pt x="61" y="0"/>
                      <a:pt x="61" y="0"/>
                    </a:cubicBezTo>
                    <a:cubicBezTo>
                      <a:pt x="61" y="0"/>
                      <a:pt x="61" y="0"/>
                      <a:pt x="61"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59" y="0"/>
                      <a:pt x="59" y="0"/>
                      <a:pt x="59" y="0"/>
                    </a:cubicBezTo>
                    <a:cubicBezTo>
                      <a:pt x="59" y="0"/>
                      <a:pt x="59" y="0"/>
                      <a:pt x="58" y="0"/>
                    </a:cubicBezTo>
                    <a:cubicBezTo>
                      <a:pt x="58" y="0"/>
                      <a:pt x="58" y="0"/>
                      <a:pt x="58" y="0"/>
                    </a:cubicBezTo>
                    <a:cubicBezTo>
                      <a:pt x="57" y="0"/>
                      <a:pt x="57" y="1"/>
                      <a:pt x="57" y="1"/>
                    </a:cubicBezTo>
                    <a:cubicBezTo>
                      <a:pt x="57" y="1"/>
                      <a:pt x="56" y="1"/>
                      <a:pt x="56" y="1"/>
                    </a:cubicBezTo>
                    <a:cubicBezTo>
                      <a:pt x="56" y="2"/>
                      <a:pt x="56" y="2"/>
                      <a:pt x="56" y="2"/>
                    </a:cubicBezTo>
                    <a:cubicBezTo>
                      <a:pt x="55" y="3"/>
                      <a:pt x="55" y="3"/>
                      <a:pt x="55" y="4"/>
                    </a:cubicBezTo>
                    <a:cubicBezTo>
                      <a:pt x="55" y="4"/>
                      <a:pt x="55" y="4"/>
                      <a:pt x="55" y="5"/>
                    </a:cubicBezTo>
                    <a:cubicBezTo>
                      <a:pt x="55" y="5"/>
                      <a:pt x="55" y="6"/>
                      <a:pt x="55" y="7"/>
                    </a:cubicBezTo>
                    <a:cubicBezTo>
                      <a:pt x="55" y="7"/>
                      <a:pt x="55" y="7"/>
                      <a:pt x="55" y="8"/>
                    </a:cubicBezTo>
                    <a:cubicBezTo>
                      <a:pt x="55" y="8"/>
                      <a:pt x="55" y="8"/>
                      <a:pt x="55" y="9"/>
                    </a:cubicBezTo>
                    <a:cubicBezTo>
                      <a:pt x="55" y="9"/>
                      <a:pt x="55" y="9"/>
                      <a:pt x="54" y="10"/>
                    </a:cubicBezTo>
                    <a:cubicBezTo>
                      <a:pt x="54" y="10"/>
                      <a:pt x="54" y="10"/>
                      <a:pt x="54" y="10"/>
                    </a:cubicBezTo>
                    <a:cubicBezTo>
                      <a:pt x="54" y="11"/>
                      <a:pt x="53" y="11"/>
                      <a:pt x="53" y="12"/>
                    </a:cubicBezTo>
                    <a:cubicBezTo>
                      <a:pt x="52" y="12"/>
                      <a:pt x="51" y="12"/>
                      <a:pt x="51" y="12"/>
                    </a:cubicBezTo>
                    <a:cubicBezTo>
                      <a:pt x="50" y="12"/>
                      <a:pt x="49" y="12"/>
                      <a:pt x="48" y="13"/>
                    </a:cubicBezTo>
                    <a:cubicBezTo>
                      <a:pt x="48" y="13"/>
                      <a:pt x="47" y="13"/>
                      <a:pt x="46" y="13"/>
                    </a:cubicBezTo>
                    <a:cubicBezTo>
                      <a:pt x="45" y="13"/>
                      <a:pt x="45" y="13"/>
                      <a:pt x="44" y="13"/>
                    </a:cubicBezTo>
                    <a:cubicBezTo>
                      <a:pt x="44" y="13"/>
                      <a:pt x="43" y="14"/>
                      <a:pt x="43" y="14"/>
                    </a:cubicBezTo>
                    <a:cubicBezTo>
                      <a:pt x="43" y="14"/>
                      <a:pt x="43" y="14"/>
                      <a:pt x="42" y="15"/>
                    </a:cubicBezTo>
                    <a:cubicBezTo>
                      <a:pt x="42" y="15"/>
                      <a:pt x="42" y="16"/>
                      <a:pt x="42" y="16"/>
                    </a:cubicBezTo>
                    <a:cubicBezTo>
                      <a:pt x="42" y="16"/>
                      <a:pt x="42" y="16"/>
                      <a:pt x="42" y="17"/>
                    </a:cubicBezTo>
                    <a:cubicBezTo>
                      <a:pt x="42" y="17"/>
                      <a:pt x="42" y="17"/>
                      <a:pt x="42" y="17"/>
                    </a:cubicBezTo>
                    <a:cubicBezTo>
                      <a:pt x="42" y="18"/>
                      <a:pt x="41" y="18"/>
                      <a:pt x="41" y="18"/>
                    </a:cubicBezTo>
                    <a:cubicBezTo>
                      <a:pt x="41" y="18"/>
                      <a:pt x="41" y="18"/>
                      <a:pt x="41" y="19"/>
                    </a:cubicBezTo>
                    <a:cubicBezTo>
                      <a:pt x="41" y="19"/>
                      <a:pt x="40" y="19"/>
                      <a:pt x="40" y="19"/>
                    </a:cubicBezTo>
                    <a:cubicBezTo>
                      <a:pt x="40" y="19"/>
                      <a:pt x="40" y="19"/>
                      <a:pt x="40" y="19"/>
                    </a:cubicBezTo>
                    <a:cubicBezTo>
                      <a:pt x="39" y="19"/>
                      <a:pt x="39" y="19"/>
                      <a:pt x="39" y="19"/>
                    </a:cubicBezTo>
                    <a:cubicBezTo>
                      <a:pt x="39" y="19"/>
                      <a:pt x="39" y="19"/>
                      <a:pt x="38" y="19"/>
                    </a:cubicBezTo>
                    <a:cubicBezTo>
                      <a:pt x="38" y="19"/>
                      <a:pt x="37" y="19"/>
                      <a:pt x="36" y="19"/>
                    </a:cubicBezTo>
                    <a:cubicBezTo>
                      <a:pt x="35" y="19"/>
                      <a:pt x="34" y="18"/>
                      <a:pt x="33" y="18"/>
                    </a:cubicBezTo>
                    <a:cubicBezTo>
                      <a:pt x="32" y="17"/>
                      <a:pt x="31" y="17"/>
                      <a:pt x="31" y="16"/>
                    </a:cubicBezTo>
                    <a:cubicBezTo>
                      <a:pt x="30" y="16"/>
                      <a:pt x="30" y="15"/>
                      <a:pt x="29" y="15"/>
                    </a:cubicBezTo>
                    <a:cubicBezTo>
                      <a:pt x="29" y="15"/>
                      <a:pt x="29" y="15"/>
                      <a:pt x="29" y="14"/>
                    </a:cubicBezTo>
                    <a:cubicBezTo>
                      <a:pt x="29" y="14"/>
                      <a:pt x="29" y="14"/>
                      <a:pt x="29" y="14"/>
                    </a:cubicBezTo>
                    <a:cubicBezTo>
                      <a:pt x="29" y="14"/>
                      <a:pt x="28" y="14"/>
                      <a:pt x="28" y="14"/>
                    </a:cubicBezTo>
                    <a:cubicBezTo>
                      <a:pt x="28" y="14"/>
                      <a:pt x="28" y="14"/>
                      <a:pt x="28" y="14"/>
                    </a:cubicBezTo>
                    <a:cubicBezTo>
                      <a:pt x="28" y="14"/>
                      <a:pt x="27" y="14"/>
                      <a:pt x="27" y="14"/>
                    </a:cubicBezTo>
                    <a:cubicBezTo>
                      <a:pt x="27" y="14"/>
                      <a:pt x="26" y="14"/>
                      <a:pt x="26" y="15"/>
                    </a:cubicBezTo>
                    <a:cubicBezTo>
                      <a:pt x="26" y="15"/>
                      <a:pt x="26" y="15"/>
                      <a:pt x="25" y="15"/>
                    </a:cubicBezTo>
                    <a:cubicBezTo>
                      <a:pt x="25" y="15"/>
                      <a:pt x="25" y="15"/>
                      <a:pt x="25" y="16"/>
                    </a:cubicBezTo>
                    <a:cubicBezTo>
                      <a:pt x="25" y="16"/>
                      <a:pt x="25" y="16"/>
                      <a:pt x="25" y="16"/>
                    </a:cubicBezTo>
                    <a:cubicBezTo>
                      <a:pt x="25" y="16"/>
                      <a:pt x="25" y="16"/>
                      <a:pt x="25" y="17"/>
                    </a:cubicBezTo>
                    <a:cubicBezTo>
                      <a:pt x="25" y="17"/>
                      <a:pt x="25" y="17"/>
                      <a:pt x="25" y="17"/>
                    </a:cubicBezTo>
                    <a:cubicBezTo>
                      <a:pt x="25" y="17"/>
                      <a:pt x="25" y="17"/>
                      <a:pt x="25" y="17"/>
                    </a:cubicBezTo>
                    <a:cubicBezTo>
                      <a:pt x="26" y="18"/>
                      <a:pt x="26" y="19"/>
                      <a:pt x="27" y="19"/>
                    </a:cubicBezTo>
                    <a:cubicBezTo>
                      <a:pt x="27" y="20"/>
                      <a:pt x="27" y="20"/>
                      <a:pt x="27" y="21"/>
                    </a:cubicBezTo>
                    <a:cubicBezTo>
                      <a:pt x="28" y="22"/>
                      <a:pt x="28" y="22"/>
                      <a:pt x="28" y="23"/>
                    </a:cubicBezTo>
                    <a:cubicBezTo>
                      <a:pt x="28" y="23"/>
                      <a:pt x="28" y="24"/>
                      <a:pt x="28" y="24"/>
                    </a:cubicBezTo>
                    <a:cubicBezTo>
                      <a:pt x="28" y="24"/>
                      <a:pt x="28" y="25"/>
                      <a:pt x="28" y="25"/>
                    </a:cubicBezTo>
                    <a:cubicBezTo>
                      <a:pt x="27" y="25"/>
                      <a:pt x="27" y="26"/>
                      <a:pt x="27" y="26"/>
                    </a:cubicBezTo>
                    <a:cubicBezTo>
                      <a:pt x="27" y="26"/>
                      <a:pt x="27" y="26"/>
                      <a:pt x="27" y="26"/>
                    </a:cubicBezTo>
                    <a:cubicBezTo>
                      <a:pt x="27" y="27"/>
                      <a:pt x="27"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4" y="27"/>
                      <a:pt x="24" y="27"/>
                      <a:pt x="24" y="27"/>
                    </a:cubicBezTo>
                    <a:cubicBezTo>
                      <a:pt x="24" y="27"/>
                      <a:pt x="24" y="27"/>
                      <a:pt x="23" y="27"/>
                    </a:cubicBezTo>
                    <a:cubicBezTo>
                      <a:pt x="23" y="27"/>
                      <a:pt x="23" y="27"/>
                      <a:pt x="23" y="27"/>
                    </a:cubicBezTo>
                    <a:cubicBezTo>
                      <a:pt x="23" y="27"/>
                      <a:pt x="22" y="27"/>
                      <a:pt x="22" y="27"/>
                    </a:cubicBezTo>
                    <a:cubicBezTo>
                      <a:pt x="22" y="27"/>
                      <a:pt x="22" y="26"/>
                      <a:pt x="22" y="26"/>
                    </a:cubicBezTo>
                    <a:cubicBezTo>
                      <a:pt x="21" y="26"/>
                      <a:pt x="21" y="26"/>
                      <a:pt x="21" y="26"/>
                    </a:cubicBezTo>
                    <a:cubicBezTo>
                      <a:pt x="21" y="26"/>
                      <a:pt x="21" y="26"/>
                      <a:pt x="20" y="26"/>
                    </a:cubicBezTo>
                    <a:cubicBezTo>
                      <a:pt x="20" y="26"/>
                      <a:pt x="20" y="26"/>
                      <a:pt x="20" y="26"/>
                    </a:cubicBezTo>
                    <a:cubicBezTo>
                      <a:pt x="20" y="26"/>
                      <a:pt x="20" y="26"/>
                      <a:pt x="20" y="26"/>
                    </a:cubicBezTo>
                    <a:cubicBezTo>
                      <a:pt x="20" y="26"/>
                      <a:pt x="19" y="26"/>
                      <a:pt x="19" y="26"/>
                    </a:cubicBezTo>
                    <a:cubicBezTo>
                      <a:pt x="19" y="26"/>
                      <a:pt x="19" y="27"/>
                      <a:pt x="19" y="27"/>
                    </a:cubicBezTo>
                    <a:cubicBezTo>
                      <a:pt x="19" y="27"/>
                      <a:pt x="19" y="27"/>
                      <a:pt x="19" y="27"/>
                    </a:cubicBezTo>
                    <a:cubicBezTo>
                      <a:pt x="19" y="27"/>
                      <a:pt x="18" y="27"/>
                      <a:pt x="18" y="27"/>
                    </a:cubicBezTo>
                    <a:cubicBezTo>
                      <a:pt x="18" y="27"/>
                      <a:pt x="18" y="27"/>
                      <a:pt x="18" y="27"/>
                    </a:cubicBezTo>
                    <a:cubicBezTo>
                      <a:pt x="18" y="27"/>
                      <a:pt x="18" y="27"/>
                      <a:pt x="18" y="27"/>
                    </a:cubicBezTo>
                    <a:cubicBezTo>
                      <a:pt x="17" y="27"/>
                      <a:pt x="17" y="27"/>
                      <a:pt x="17" y="27"/>
                    </a:cubicBezTo>
                    <a:cubicBezTo>
                      <a:pt x="17" y="27"/>
                      <a:pt x="17" y="27"/>
                      <a:pt x="17" y="27"/>
                    </a:cubicBezTo>
                    <a:cubicBezTo>
                      <a:pt x="16" y="27"/>
                      <a:pt x="16" y="26"/>
                      <a:pt x="16" y="26"/>
                    </a:cubicBezTo>
                    <a:cubicBezTo>
                      <a:pt x="16" y="26"/>
                      <a:pt x="16" y="26"/>
                      <a:pt x="16" y="26"/>
                    </a:cubicBezTo>
                    <a:cubicBezTo>
                      <a:pt x="16" y="26"/>
                      <a:pt x="16" y="26"/>
                      <a:pt x="15" y="25"/>
                    </a:cubicBezTo>
                    <a:cubicBezTo>
                      <a:pt x="15" y="25"/>
                      <a:pt x="15" y="25"/>
                      <a:pt x="15" y="25"/>
                    </a:cubicBezTo>
                    <a:cubicBezTo>
                      <a:pt x="15" y="25"/>
                      <a:pt x="15" y="25"/>
                      <a:pt x="14" y="25"/>
                    </a:cubicBezTo>
                    <a:cubicBezTo>
                      <a:pt x="14" y="24"/>
                      <a:pt x="14" y="24"/>
                      <a:pt x="14" y="24"/>
                    </a:cubicBezTo>
                    <a:cubicBezTo>
                      <a:pt x="14" y="24"/>
                      <a:pt x="13" y="24"/>
                      <a:pt x="13" y="24"/>
                    </a:cubicBezTo>
                    <a:cubicBezTo>
                      <a:pt x="13" y="24"/>
                      <a:pt x="13" y="24"/>
                      <a:pt x="13" y="24"/>
                    </a:cubicBezTo>
                    <a:cubicBezTo>
                      <a:pt x="13" y="24"/>
                      <a:pt x="13" y="24"/>
                      <a:pt x="13" y="24"/>
                    </a:cubicBezTo>
                    <a:cubicBezTo>
                      <a:pt x="13" y="24"/>
                      <a:pt x="13" y="24"/>
                      <a:pt x="12" y="24"/>
                    </a:cubicBezTo>
                    <a:cubicBezTo>
                      <a:pt x="12" y="24"/>
                      <a:pt x="12" y="24"/>
                      <a:pt x="12" y="24"/>
                    </a:cubicBezTo>
                    <a:cubicBezTo>
                      <a:pt x="12" y="24"/>
                      <a:pt x="12" y="24"/>
                      <a:pt x="11" y="24"/>
                    </a:cubicBezTo>
                    <a:cubicBezTo>
                      <a:pt x="11" y="24"/>
                      <a:pt x="11" y="24"/>
                      <a:pt x="11" y="24"/>
                    </a:cubicBezTo>
                    <a:cubicBezTo>
                      <a:pt x="11" y="24"/>
                      <a:pt x="11" y="24"/>
                      <a:pt x="10" y="24"/>
                    </a:cubicBezTo>
                    <a:cubicBezTo>
                      <a:pt x="10" y="25"/>
                      <a:pt x="10" y="25"/>
                      <a:pt x="10" y="25"/>
                    </a:cubicBezTo>
                    <a:cubicBezTo>
                      <a:pt x="9" y="25"/>
                      <a:pt x="9" y="25"/>
                      <a:pt x="9" y="25"/>
                    </a:cubicBezTo>
                    <a:cubicBezTo>
                      <a:pt x="8" y="25"/>
                      <a:pt x="8" y="25"/>
                      <a:pt x="8" y="25"/>
                    </a:cubicBezTo>
                    <a:cubicBezTo>
                      <a:pt x="7" y="25"/>
                      <a:pt x="7" y="25"/>
                      <a:pt x="7" y="25"/>
                    </a:cubicBezTo>
                    <a:cubicBezTo>
                      <a:pt x="6" y="25"/>
                      <a:pt x="6" y="25"/>
                      <a:pt x="6" y="25"/>
                    </a:cubicBezTo>
                    <a:cubicBezTo>
                      <a:pt x="6" y="25"/>
                      <a:pt x="6" y="25"/>
                      <a:pt x="6" y="25"/>
                    </a:cubicBezTo>
                    <a:cubicBezTo>
                      <a:pt x="6" y="25"/>
                      <a:pt x="6" y="25"/>
                      <a:pt x="6" y="25"/>
                    </a:cubicBezTo>
                    <a:cubicBezTo>
                      <a:pt x="6" y="25"/>
                      <a:pt x="6" y="25"/>
                      <a:pt x="6" y="25"/>
                    </a:cubicBezTo>
                    <a:cubicBezTo>
                      <a:pt x="6" y="25"/>
                      <a:pt x="5" y="25"/>
                      <a:pt x="5" y="25"/>
                    </a:cubicBezTo>
                    <a:cubicBezTo>
                      <a:pt x="5" y="25"/>
                      <a:pt x="5" y="25"/>
                      <a:pt x="5" y="25"/>
                    </a:cubicBezTo>
                    <a:cubicBezTo>
                      <a:pt x="5" y="25"/>
                      <a:pt x="5" y="25"/>
                      <a:pt x="5" y="25"/>
                    </a:cubicBezTo>
                    <a:cubicBezTo>
                      <a:pt x="5" y="25"/>
                      <a:pt x="5" y="25"/>
                      <a:pt x="5" y="25"/>
                    </a:cubicBezTo>
                    <a:cubicBezTo>
                      <a:pt x="4" y="25"/>
                      <a:pt x="4" y="25"/>
                      <a:pt x="3" y="25"/>
                    </a:cubicBezTo>
                    <a:cubicBezTo>
                      <a:pt x="3" y="25"/>
                      <a:pt x="2" y="25"/>
                      <a:pt x="2" y="26"/>
                    </a:cubicBezTo>
                    <a:cubicBezTo>
                      <a:pt x="2" y="26"/>
                      <a:pt x="1" y="26"/>
                      <a:pt x="1" y="26"/>
                    </a:cubicBezTo>
                    <a:cubicBezTo>
                      <a:pt x="1" y="26"/>
                      <a:pt x="1" y="27"/>
                      <a:pt x="1" y="27"/>
                    </a:cubicBezTo>
                    <a:cubicBezTo>
                      <a:pt x="1" y="27"/>
                      <a:pt x="0" y="27"/>
                      <a:pt x="0" y="27"/>
                    </a:cubicBezTo>
                    <a:cubicBezTo>
                      <a:pt x="0" y="27"/>
                      <a:pt x="0" y="27"/>
                      <a:pt x="0" y="28"/>
                    </a:cubicBezTo>
                    <a:cubicBezTo>
                      <a:pt x="0" y="28"/>
                      <a:pt x="1" y="28"/>
                      <a:pt x="1" y="28"/>
                    </a:cubicBezTo>
                    <a:cubicBezTo>
                      <a:pt x="1" y="28"/>
                      <a:pt x="1" y="28"/>
                      <a:pt x="1" y="28"/>
                    </a:cubicBezTo>
                    <a:cubicBezTo>
                      <a:pt x="1" y="28"/>
                      <a:pt x="1" y="29"/>
                      <a:pt x="1" y="29"/>
                    </a:cubicBezTo>
                    <a:cubicBezTo>
                      <a:pt x="1" y="29"/>
                      <a:pt x="2" y="30"/>
                      <a:pt x="2" y="30"/>
                    </a:cubicBezTo>
                    <a:cubicBezTo>
                      <a:pt x="2" y="30"/>
                      <a:pt x="2" y="30"/>
                      <a:pt x="2" y="31"/>
                    </a:cubicBezTo>
                    <a:cubicBezTo>
                      <a:pt x="2" y="31"/>
                      <a:pt x="2" y="31"/>
                      <a:pt x="2" y="31"/>
                    </a:cubicBezTo>
                    <a:cubicBezTo>
                      <a:pt x="1" y="32"/>
                      <a:pt x="1" y="32"/>
                      <a:pt x="1" y="32"/>
                    </a:cubicBezTo>
                    <a:cubicBezTo>
                      <a:pt x="1" y="32"/>
                      <a:pt x="1" y="32"/>
                      <a:pt x="1" y="32"/>
                    </a:cubicBezTo>
                    <a:cubicBezTo>
                      <a:pt x="1" y="33"/>
                      <a:pt x="1" y="33"/>
                      <a:pt x="2" y="33"/>
                    </a:cubicBezTo>
                    <a:cubicBezTo>
                      <a:pt x="2" y="33"/>
                      <a:pt x="2" y="33"/>
                      <a:pt x="2" y="33"/>
                    </a:cubicBezTo>
                    <a:cubicBezTo>
                      <a:pt x="2" y="33"/>
                      <a:pt x="2" y="34"/>
                      <a:pt x="2" y="34"/>
                    </a:cubicBezTo>
                    <a:cubicBezTo>
                      <a:pt x="3" y="34"/>
                      <a:pt x="3" y="34"/>
                      <a:pt x="3" y="34"/>
                    </a:cubicBezTo>
                    <a:cubicBezTo>
                      <a:pt x="4" y="34"/>
                      <a:pt x="4" y="34"/>
                      <a:pt x="5" y="34"/>
                    </a:cubicBezTo>
                    <a:cubicBezTo>
                      <a:pt x="5" y="34"/>
                      <a:pt x="5" y="35"/>
                      <a:pt x="6" y="35"/>
                    </a:cubicBezTo>
                    <a:cubicBezTo>
                      <a:pt x="6" y="35"/>
                      <a:pt x="7" y="35"/>
                      <a:pt x="8" y="35"/>
                    </a:cubicBezTo>
                    <a:cubicBezTo>
                      <a:pt x="8" y="35"/>
                      <a:pt x="9" y="35"/>
                      <a:pt x="9" y="35"/>
                    </a:cubicBezTo>
                    <a:cubicBezTo>
                      <a:pt x="10" y="36"/>
                      <a:pt x="10" y="36"/>
                      <a:pt x="11" y="36"/>
                    </a:cubicBezTo>
                    <a:cubicBezTo>
                      <a:pt x="12" y="36"/>
                      <a:pt x="12" y="36"/>
                      <a:pt x="13" y="37"/>
                    </a:cubicBezTo>
                    <a:cubicBezTo>
                      <a:pt x="13" y="37"/>
                      <a:pt x="14" y="37"/>
                      <a:pt x="14" y="37"/>
                    </a:cubicBezTo>
                    <a:cubicBezTo>
                      <a:pt x="15" y="38"/>
                      <a:pt x="15" y="38"/>
                      <a:pt x="15" y="38"/>
                    </a:cubicBezTo>
                    <a:cubicBezTo>
                      <a:pt x="16" y="38"/>
                      <a:pt x="16" y="38"/>
                      <a:pt x="16" y="38"/>
                    </a:cubicBezTo>
                    <a:cubicBezTo>
                      <a:pt x="17" y="38"/>
                      <a:pt x="17" y="38"/>
                      <a:pt x="17" y="38"/>
                    </a:cubicBezTo>
                    <a:cubicBezTo>
                      <a:pt x="17" y="38"/>
                      <a:pt x="18" y="38"/>
                      <a:pt x="18" y="38"/>
                    </a:cubicBezTo>
                    <a:cubicBezTo>
                      <a:pt x="18" y="38"/>
                      <a:pt x="18" y="38"/>
                      <a:pt x="19" y="38"/>
                    </a:cubicBezTo>
                    <a:cubicBezTo>
                      <a:pt x="19" y="38"/>
                      <a:pt x="19" y="38"/>
                      <a:pt x="19" y="38"/>
                    </a:cubicBezTo>
                    <a:cubicBezTo>
                      <a:pt x="20" y="38"/>
                      <a:pt x="20" y="38"/>
                      <a:pt x="20" y="39"/>
                    </a:cubicBezTo>
                    <a:cubicBezTo>
                      <a:pt x="20" y="39"/>
                      <a:pt x="20" y="39"/>
                      <a:pt x="20" y="39"/>
                    </a:cubicBezTo>
                    <a:cubicBezTo>
                      <a:pt x="21" y="39"/>
                      <a:pt x="21" y="39"/>
                      <a:pt x="21" y="39"/>
                    </a:cubicBezTo>
                    <a:cubicBezTo>
                      <a:pt x="21" y="39"/>
                      <a:pt x="21" y="39"/>
                      <a:pt x="21" y="39"/>
                    </a:cubicBezTo>
                    <a:cubicBezTo>
                      <a:pt x="21" y="39"/>
                      <a:pt x="21" y="40"/>
                      <a:pt x="21" y="40"/>
                    </a:cubicBezTo>
                    <a:cubicBezTo>
                      <a:pt x="22" y="40"/>
                      <a:pt x="22" y="40"/>
                      <a:pt x="22" y="40"/>
                    </a:cubicBezTo>
                    <a:cubicBezTo>
                      <a:pt x="22" y="40"/>
                      <a:pt x="23" y="40"/>
                      <a:pt x="23" y="41"/>
                    </a:cubicBezTo>
                    <a:cubicBezTo>
                      <a:pt x="23" y="41"/>
                      <a:pt x="23" y="41"/>
                      <a:pt x="23" y="41"/>
                    </a:cubicBezTo>
                    <a:cubicBezTo>
                      <a:pt x="23" y="42"/>
                      <a:pt x="23" y="42"/>
                      <a:pt x="23" y="43"/>
                    </a:cubicBezTo>
                    <a:cubicBezTo>
                      <a:pt x="23" y="43"/>
                      <a:pt x="23" y="44"/>
                      <a:pt x="23" y="45"/>
                    </a:cubicBezTo>
                    <a:cubicBezTo>
                      <a:pt x="24" y="46"/>
                      <a:pt x="24" y="46"/>
                      <a:pt x="25" y="47"/>
                    </a:cubicBezTo>
                    <a:cubicBezTo>
                      <a:pt x="25" y="47"/>
                      <a:pt x="26" y="48"/>
                      <a:pt x="27" y="48"/>
                    </a:cubicBezTo>
                    <a:cubicBezTo>
                      <a:pt x="27" y="49"/>
                      <a:pt x="28" y="49"/>
                      <a:pt x="29" y="49"/>
                    </a:cubicBezTo>
                    <a:cubicBezTo>
                      <a:pt x="30" y="50"/>
                      <a:pt x="30" y="50"/>
                      <a:pt x="31" y="50"/>
                    </a:cubicBezTo>
                    <a:cubicBezTo>
                      <a:pt x="31" y="50"/>
                      <a:pt x="31" y="51"/>
                      <a:pt x="32" y="51"/>
                    </a:cubicBezTo>
                    <a:cubicBezTo>
                      <a:pt x="32" y="51"/>
                      <a:pt x="32" y="52"/>
                      <a:pt x="32" y="52"/>
                    </a:cubicBezTo>
                    <a:cubicBezTo>
                      <a:pt x="32" y="53"/>
                      <a:pt x="32" y="53"/>
                      <a:pt x="32" y="53"/>
                    </a:cubicBezTo>
                    <a:cubicBezTo>
                      <a:pt x="32" y="54"/>
                      <a:pt x="31" y="54"/>
                      <a:pt x="31" y="54"/>
                    </a:cubicBezTo>
                    <a:cubicBezTo>
                      <a:pt x="31" y="54"/>
                      <a:pt x="31" y="54"/>
                      <a:pt x="31" y="55"/>
                    </a:cubicBezTo>
                    <a:cubicBezTo>
                      <a:pt x="31" y="55"/>
                      <a:pt x="31" y="55"/>
                      <a:pt x="31" y="55"/>
                    </a:cubicBezTo>
                    <a:cubicBezTo>
                      <a:pt x="32" y="56"/>
                      <a:pt x="32" y="56"/>
                      <a:pt x="32" y="56"/>
                    </a:cubicBezTo>
                    <a:cubicBezTo>
                      <a:pt x="32" y="56"/>
                      <a:pt x="32" y="57"/>
                      <a:pt x="32" y="57"/>
                    </a:cubicBezTo>
                    <a:cubicBezTo>
                      <a:pt x="32" y="58"/>
                      <a:pt x="32" y="58"/>
                      <a:pt x="32" y="59"/>
                    </a:cubicBezTo>
                    <a:cubicBezTo>
                      <a:pt x="32" y="59"/>
                      <a:pt x="32" y="60"/>
                      <a:pt x="32" y="60"/>
                    </a:cubicBezTo>
                    <a:cubicBezTo>
                      <a:pt x="32" y="60"/>
                      <a:pt x="31" y="61"/>
                      <a:pt x="31" y="61"/>
                    </a:cubicBezTo>
                    <a:cubicBezTo>
                      <a:pt x="31" y="62"/>
                      <a:pt x="31" y="62"/>
                      <a:pt x="31" y="63"/>
                    </a:cubicBezTo>
                    <a:cubicBezTo>
                      <a:pt x="31" y="63"/>
                      <a:pt x="31" y="63"/>
                      <a:pt x="31" y="64"/>
                    </a:cubicBezTo>
                    <a:cubicBezTo>
                      <a:pt x="30" y="64"/>
                      <a:pt x="30" y="65"/>
                      <a:pt x="30" y="65"/>
                    </a:cubicBezTo>
                    <a:cubicBezTo>
                      <a:pt x="30" y="65"/>
                      <a:pt x="30" y="66"/>
                      <a:pt x="30" y="66"/>
                    </a:cubicBezTo>
                    <a:cubicBezTo>
                      <a:pt x="31" y="67"/>
                      <a:pt x="31" y="68"/>
                      <a:pt x="30" y="69"/>
                    </a:cubicBezTo>
                    <a:cubicBezTo>
                      <a:pt x="30" y="71"/>
                      <a:pt x="30" y="72"/>
                      <a:pt x="30" y="74"/>
                    </a:cubicBezTo>
                    <a:cubicBezTo>
                      <a:pt x="29" y="75"/>
                      <a:pt x="29" y="77"/>
                      <a:pt x="28" y="78"/>
                    </a:cubicBezTo>
                    <a:cubicBezTo>
                      <a:pt x="28" y="80"/>
                      <a:pt x="27" y="81"/>
                      <a:pt x="27" y="81"/>
                    </a:cubicBezTo>
                    <a:cubicBezTo>
                      <a:pt x="27" y="81"/>
                      <a:pt x="27" y="81"/>
                      <a:pt x="27" y="81"/>
                    </a:cubicBezTo>
                    <a:cubicBezTo>
                      <a:pt x="27" y="81"/>
                      <a:pt x="27" y="81"/>
                      <a:pt x="27" y="81"/>
                    </a:cubicBezTo>
                    <a:cubicBezTo>
                      <a:pt x="27" y="81"/>
                      <a:pt x="27" y="81"/>
                      <a:pt x="27" y="82"/>
                    </a:cubicBezTo>
                    <a:cubicBezTo>
                      <a:pt x="27" y="82"/>
                      <a:pt x="28" y="82"/>
                      <a:pt x="28" y="82"/>
                    </a:cubicBezTo>
                    <a:cubicBezTo>
                      <a:pt x="28" y="82"/>
                      <a:pt x="28" y="82"/>
                      <a:pt x="28" y="82"/>
                    </a:cubicBezTo>
                    <a:cubicBezTo>
                      <a:pt x="29" y="82"/>
                      <a:pt x="29" y="82"/>
                      <a:pt x="29" y="82"/>
                    </a:cubicBezTo>
                    <a:cubicBezTo>
                      <a:pt x="29" y="83"/>
                      <a:pt x="30" y="83"/>
                      <a:pt x="30" y="83"/>
                    </a:cubicBezTo>
                    <a:cubicBezTo>
                      <a:pt x="30" y="83"/>
                      <a:pt x="30" y="83"/>
                      <a:pt x="30" y="83"/>
                    </a:cubicBezTo>
                    <a:cubicBezTo>
                      <a:pt x="31" y="83"/>
                      <a:pt x="31" y="83"/>
                      <a:pt x="31" y="83"/>
                    </a:cubicBezTo>
                    <a:cubicBezTo>
                      <a:pt x="31" y="84"/>
                      <a:pt x="32" y="84"/>
                      <a:pt x="32" y="84"/>
                    </a:cubicBezTo>
                    <a:cubicBezTo>
                      <a:pt x="32" y="84"/>
                      <a:pt x="33" y="84"/>
                      <a:pt x="33" y="84"/>
                    </a:cubicBezTo>
                    <a:cubicBezTo>
                      <a:pt x="33" y="84"/>
                      <a:pt x="34" y="85"/>
                      <a:pt x="34" y="85"/>
                    </a:cubicBezTo>
                    <a:cubicBezTo>
                      <a:pt x="35" y="85"/>
                      <a:pt x="35" y="85"/>
                      <a:pt x="35" y="85"/>
                    </a:cubicBezTo>
                    <a:cubicBezTo>
                      <a:pt x="36" y="85"/>
                      <a:pt x="36" y="86"/>
                      <a:pt x="36" y="86"/>
                    </a:cubicBezTo>
                    <a:cubicBezTo>
                      <a:pt x="37" y="86"/>
                      <a:pt x="37" y="86"/>
                      <a:pt x="38" y="86"/>
                    </a:cubicBezTo>
                    <a:cubicBezTo>
                      <a:pt x="38" y="87"/>
                      <a:pt x="38" y="87"/>
                      <a:pt x="39" y="87"/>
                    </a:cubicBezTo>
                    <a:cubicBezTo>
                      <a:pt x="39" y="87"/>
                      <a:pt x="39" y="87"/>
                      <a:pt x="39" y="87"/>
                    </a:cubicBezTo>
                    <a:cubicBezTo>
                      <a:pt x="40" y="87"/>
                      <a:pt x="40" y="87"/>
                      <a:pt x="40" y="88"/>
                    </a:cubicBezTo>
                    <a:cubicBezTo>
                      <a:pt x="40" y="88"/>
                      <a:pt x="41" y="88"/>
                      <a:pt x="41" y="88"/>
                    </a:cubicBezTo>
                    <a:cubicBezTo>
                      <a:pt x="41" y="88"/>
                      <a:pt x="42" y="88"/>
                      <a:pt x="42" y="88"/>
                    </a:cubicBezTo>
                    <a:cubicBezTo>
                      <a:pt x="42" y="88"/>
                      <a:pt x="43" y="88"/>
                      <a:pt x="43" y="88"/>
                    </a:cubicBezTo>
                    <a:cubicBezTo>
                      <a:pt x="43" y="88"/>
                      <a:pt x="44" y="88"/>
                      <a:pt x="44" y="87"/>
                    </a:cubicBezTo>
                    <a:cubicBezTo>
                      <a:pt x="44" y="87"/>
                      <a:pt x="44" y="87"/>
                      <a:pt x="44" y="87"/>
                    </a:cubicBezTo>
                    <a:cubicBezTo>
                      <a:pt x="44" y="87"/>
                      <a:pt x="44" y="87"/>
                      <a:pt x="44" y="87"/>
                    </a:cubicBezTo>
                    <a:cubicBezTo>
                      <a:pt x="44" y="86"/>
                      <a:pt x="44" y="86"/>
                      <a:pt x="45" y="86"/>
                    </a:cubicBezTo>
                    <a:cubicBezTo>
                      <a:pt x="45" y="86"/>
                      <a:pt x="45" y="86"/>
                      <a:pt x="45" y="86"/>
                    </a:cubicBezTo>
                    <a:cubicBezTo>
                      <a:pt x="45" y="86"/>
                      <a:pt x="45" y="85"/>
                      <a:pt x="45" y="85"/>
                    </a:cubicBezTo>
                    <a:cubicBezTo>
                      <a:pt x="45" y="85"/>
                      <a:pt x="46" y="85"/>
                      <a:pt x="46" y="85"/>
                    </a:cubicBezTo>
                    <a:cubicBezTo>
                      <a:pt x="46" y="85"/>
                      <a:pt x="46" y="85"/>
                      <a:pt x="47" y="86"/>
                    </a:cubicBezTo>
                    <a:cubicBezTo>
                      <a:pt x="47" y="86"/>
                      <a:pt x="47" y="86"/>
                      <a:pt x="47" y="86"/>
                    </a:cubicBezTo>
                    <a:cubicBezTo>
                      <a:pt x="48" y="86"/>
                      <a:pt x="48" y="86"/>
                      <a:pt x="48" y="87"/>
                    </a:cubicBezTo>
                    <a:cubicBezTo>
                      <a:pt x="49" y="87"/>
                      <a:pt x="49" y="87"/>
                      <a:pt x="49" y="87"/>
                    </a:cubicBezTo>
                    <a:cubicBezTo>
                      <a:pt x="49" y="88"/>
                      <a:pt x="50" y="88"/>
                      <a:pt x="50" y="88"/>
                    </a:cubicBezTo>
                    <a:cubicBezTo>
                      <a:pt x="51" y="88"/>
                      <a:pt x="51" y="88"/>
                      <a:pt x="52" y="88"/>
                    </a:cubicBezTo>
                    <a:cubicBezTo>
                      <a:pt x="53" y="89"/>
                      <a:pt x="53" y="89"/>
                      <a:pt x="54" y="89"/>
                    </a:cubicBezTo>
                    <a:cubicBezTo>
                      <a:pt x="55" y="89"/>
                      <a:pt x="55" y="89"/>
                      <a:pt x="56" y="89"/>
                    </a:cubicBezTo>
                    <a:cubicBezTo>
                      <a:pt x="56" y="89"/>
                      <a:pt x="56" y="89"/>
                      <a:pt x="57" y="89"/>
                    </a:cubicBezTo>
                    <a:cubicBezTo>
                      <a:pt x="57" y="89"/>
                      <a:pt x="57" y="89"/>
                      <a:pt x="58" y="89"/>
                    </a:cubicBezTo>
                    <a:cubicBezTo>
                      <a:pt x="58" y="89"/>
                      <a:pt x="58" y="89"/>
                      <a:pt x="58" y="89"/>
                    </a:cubicBezTo>
                    <a:cubicBezTo>
                      <a:pt x="58" y="89"/>
                      <a:pt x="59" y="89"/>
                      <a:pt x="59" y="90"/>
                    </a:cubicBezTo>
                    <a:cubicBezTo>
                      <a:pt x="59" y="90"/>
                      <a:pt x="59" y="90"/>
                      <a:pt x="60" y="90"/>
                    </a:cubicBezTo>
                    <a:cubicBezTo>
                      <a:pt x="60" y="90"/>
                      <a:pt x="60" y="90"/>
                      <a:pt x="61" y="90"/>
                    </a:cubicBezTo>
                    <a:cubicBezTo>
                      <a:pt x="61" y="90"/>
                      <a:pt x="61" y="90"/>
                      <a:pt x="62" y="90"/>
                    </a:cubicBezTo>
                    <a:cubicBezTo>
                      <a:pt x="62" y="90"/>
                      <a:pt x="62" y="90"/>
                      <a:pt x="62" y="90"/>
                    </a:cubicBezTo>
                    <a:cubicBezTo>
                      <a:pt x="63" y="90"/>
                      <a:pt x="63" y="90"/>
                      <a:pt x="63" y="90"/>
                    </a:cubicBezTo>
                    <a:cubicBezTo>
                      <a:pt x="63" y="90"/>
                      <a:pt x="63" y="90"/>
                      <a:pt x="63" y="90"/>
                    </a:cubicBezTo>
                    <a:cubicBezTo>
                      <a:pt x="64" y="90"/>
                      <a:pt x="64" y="90"/>
                      <a:pt x="64" y="90"/>
                    </a:cubicBezTo>
                    <a:cubicBezTo>
                      <a:pt x="64" y="90"/>
                      <a:pt x="64" y="90"/>
                      <a:pt x="64" y="90"/>
                    </a:cubicBezTo>
                    <a:cubicBezTo>
                      <a:pt x="65" y="90"/>
                      <a:pt x="65" y="90"/>
                      <a:pt x="65" y="90"/>
                    </a:cubicBezTo>
                    <a:cubicBezTo>
                      <a:pt x="65" y="90"/>
                      <a:pt x="65" y="90"/>
                      <a:pt x="66" y="90"/>
                    </a:cubicBezTo>
                    <a:cubicBezTo>
                      <a:pt x="66" y="90"/>
                      <a:pt x="66" y="90"/>
                      <a:pt x="66" y="90"/>
                    </a:cubicBezTo>
                    <a:cubicBezTo>
                      <a:pt x="66" y="90"/>
                      <a:pt x="67" y="90"/>
                      <a:pt x="67" y="90"/>
                    </a:cubicBezTo>
                    <a:cubicBezTo>
                      <a:pt x="67" y="90"/>
                      <a:pt x="67" y="89"/>
                      <a:pt x="67" y="89"/>
                    </a:cubicBezTo>
                    <a:cubicBezTo>
                      <a:pt x="67" y="89"/>
                      <a:pt x="67" y="89"/>
                      <a:pt x="67" y="89"/>
                    </a:cubicBezTo>
                    <a:cubicBezTo>
                      <a:pt x="67" y="89"/>
                      <a:pt x="67" y="89"/>
                      <a:pt x="67" y="89"/>
                    </a:cubicBezTo>
                    <a:cubicBezTo>
                      <a:pt x="66" y="89"/>
                      <a:pt x="66" y="88"/>
                      <a:pt x="66" y="88"/>
                    </a:cubicBezTo>
                    <a:cubicBezTo>
                      <a:pt x="66" y="88"/>
                      <a:pt x="66" y="87"/>
                      <a:pt x="66" y="87"/>
                    </a:cubicBezTo>
                    <a:cubicBezTo>
                      <a:pt x="66" y="86"/>
                      <a:pt x="66" y="86"/>
                      <a:pt x="66" y="86"/>
                    </a:cubicBezTo>
                    <a:cubicBezTo>
                      <a:pt x="66" y="85"/>
                      <a:pt x="66" y="85"/>
                      <a:pt x="66" y="84"/>
                    </a:cubicBezTo>
                    <a:cubicBezTo>
                      <a:pt x="67" y="84"/>
                      <a:pt x="67" y="84"/>
                      <a:pt x="67" y="83"/>
                    </a:cubicBezTo>
                    <a:cubicBezTo>
                      <a:pt x="67" y="83"/>
                      <a:pt x="68" y="82"/>
                      <a:pt x="68" y="82"/>
                    </a:cubicBezTo>
                    <a:cubicBezTo>
                      <a:pt x="69" y="82"/>
                      <a:pt x="69" y="81"/>
                      <a:pt x="70" y="81"/>
                    </a:cubicBezTo>
                    <a:cubicBezTo>
                      <a:pt x="70" y="80"/>
                      <a:pt x="71" y="80"/>
                      <a:pt x="72" y="80"/>
                    </a:cubicBezTo>
                    <a:cubicBezTo>
                      <a:pt x="72" y="80"/>
                      <a:pt x="73" y="80"/>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6" y="79"/>
                      <a:pt x="78" y="79"/>
                      <a:pt x="79" y="80"/>
                    </a:cubicBezTo>
                    <a:cubicBezTo>
                      <a:pt x="81" y="80"/>
                      <a:pt x="82" y="80"/>
                      <a:pt x="83" y="81"/>
                    </a:cubicBezTo>
                    <a:cubicBezTo>
                      <a:pt x="85" y="81"/>
                      <a:pt x="86" y="81"/>
                      <a:pt x="87" y="82"/>
                    </a:cubicBezTo>
                    <a:cubicBezTo>
                      <a:pt x="88" y="82"/>
                      <a:pt x="89" y="82"/>
                      <a:pt x="89" y="83"/>
                    </a:cubicBezTo>
                    <a:cubicBezTo>
                      <a:pt x="90" y="83"/>
                      <a:pt x="90" y="83"/>
                      <a:pt x="90" y="83"/>
                    </a:cubicBezTo>
                    <a:cubicBezTo>
                      <a:pt x="90" y="83"/>
                      <a:pt x="90" y="83"/>
                      <a:pt x="91" y="83"/>
                    </a:cubicBezTo>
                    <a:cubicBezTo>
                      <a:pt x="91" y="83"/>
                      <a:pt x="91" y="83"/>
                      <a:pt x="91" y="83"/>
                    </a:cubicBezTo>
                    <a:cubicBezTo>
                      <a:pt x="91" y="84"/>
                      <a:pt x="92" y="84"/>
                      <a:pt x="92" y="84"/>
                    </a:cubicBezTo>
                    <a:cubicBezTo>
                      <a:pt x="92" y="84"/>
                      <a:pt x="93" y="83"/>
                      <a:pt x="93" y="83"/>
                    </a:cubicBezTo>
                    <a:cubicBezTo>
                      <a:pt x="94" y="83"/>
                      <a:pt x="94" y="83"/>
                      <a:pt x="95" y="83"/>
                    </a:cubicBezTo>
                    <a:cubicBezTo>
                      <a:pt x="96" y="82"/>
                      <a:pt x="96" y="82"/>
                      <a:pt x="97" y="81"/>
                    </a:cubicBezTo>
                    <a:cubicBezTo>
                      <a:pt x="97" y="81"/>
                      <a:pt x="98" y="80"/>
                      <a:pt x="98" y="80"/>
                    </a:cubicBezTo>
                    <a:cubicBezTo>
                      <a:pt x="99" y="79"/>
                      <a:pt x="99" y="79"/>
                      <a:pt x="100" y="78"/>
                    </a:cubicBezTo>
                    <a:cubicBezTo>
                      <a:pt x="100" y="78"/>
                      <a:pt x="101" y="78"/>
                      <a:pt x="101" y="77"/>
                    </a:cubicBezTo>
                    <a:cubicBezTo>
                      <a:pt x="102" y="77"/>
                      <a:pt x="102" y="77"/>
                      <a:pt x="103" y="77"/>
                    </a:cubicBezTo>
                    <a:cubicBezTo>
                      <a:pt x="103" y="77"/>
                      <a:pt x="103" y="76"/>
                      <a:pt x="104" y="76"/>
                    </a:cubicBezTo>
                    <a:cubicBezTo>
                      <a:pt x="104" y="76"/>
                      <a:pt x="104" y="76"/>
                      <a:pt x="104" y="76"/>
                    </a:cubicBezTo>
                    <a:cubicBezTo>
                      <a:pt x="104" y="76"/>
                      <a:pt x="104" y="76"/>
                      <a:pt x="104" y="76"/>
                    </a:cubicBezTo>
                    <a:cubicBezTo>
                      <a:pt x="104" y="75"/>
                      <a:pt x="104" y="75"/>
                      <a:pt x="104" y="75"/>
                    </a:cubicBezTo>
                    <a:cubicBezTo>
                      <a:pt x="104" y="75"/>
                      <a:pt x="104" y="75"/>
                      <a:pt x="104" y="75"/>
                    </a:cubicBezTo>
                    <a:cubicBezTo>
                      <a:pt x="104" y="75"/>
                      <a:pt x="104" y="75"/>
                      <a:pt x="104" y="75"/>
                    </a:cubicBezTo>
                    <a:cubicBezTo>
                      <a:pt x="104" y="75"/>
                      <a:pt x="104" y="75"/>
                      <a:pt x="104" y="75"/>
                    </a:cubicBezTo>
                    <a:cubicBezTo>
                      <a:pt x="104" y="75"/>
                      <a:pt x="104" y="75"/>
                      <a:pt x="104" y="74"/>
                    </a:cubicBezTo>
                    <a:cubicBezTo>
                      <a:pt x="104" y="74"/>
                      <a:pt x="104" y="74"/>
                      <a:pt x="104" y="74"/>
                    </a:cubicBezTo>
                    <a:cubicBezTo>
                      <a:pt x="105" y="74"/>
                      <a:pt x="105" y="74"/>
                      <a:pt x="105" y="74"/>
                    </a:cubicBezTo>
                    <a:cubicBezTo>
                      <a:pt x="105" y="73"/>
                      <a:pt x="105" y="73"/>
                      <a:pt x="105" y="73"/>
                    </a:cubicBezTo>
                    <a:cubicBezTo>
                      <a:pt x="105" y="73"/>
                      <a:pt x="104" y="73"/>
                      <a:pt x="104" y="73"/>
                    </a:cubicBezTo>
                    <a:cubicBezTo>
                      <a:pt x="104" y="73"/>
                      <a:pt x="104" y="73"/>
                      <a:pt x="104" y="73"/>
                    </a:cubicBezTo>
                    <a:cubicBezTo>
                      <a:pt x="104" y="73"/>
                      <a:pt x="103" y="73"/>
                      <a:pt x="103" y="73"/>
                    </a:cubicBezTo>
                    <a:cubicBezTo>
                      <a:pt x="103" y="73"/>
                      <a:pt x="103" y="73"/>
                      <a:pt x="102" y="73"/>
                    </a:cubicBezTo>
                    <a:cubicBezTo>
                      <a:pt x="102" y="73"/>
                      <a:pt x="102" y="73"/>
                      <a:pt x="102" y="73"/>
                    </a:cubicBezTo>
                    <a:cubicBezTo>
                      <a:pt x="102" y="73"/>
                      <a:pt x="102" y="73"/>
                      <a:pt x="102" y="73"/>
                    </a:cubicBezTo>
                    <a:cubicBezTo>
                      <a:pt x="102" y="73"/>
                      <a:pt x="102" y="73"/>
                      <a:pt x="101" y="73"/>
                    </a:cubicBezTo>
                    <a:cubicBezTo>
                      <a:pt x="101" y="73"/>
                      <a:pt x="101" y="73"/>
                      <a:pt x="101" y="73"/>
                    </a:cubicBezTo>
                    <a:cubicBezTo>
                      <a:pt x="101" y="73"/>
                      <a:pt x="101" y="73"/>
                      <a:pt x="100" y="73"/>
                    </a:cubicBezTo>
                    <a:cubicBezTo>
                      <a:pt x="100" y="73"/>
                      <a:pt x="100" y="73"/>
                      <a:pt x="100" y="73"/>
                    </a:cubicBezTo>
                    <a:cubicBezTo>
                      <a:pt x="99" y="72"/>
                      <a:pt x="99" y="72"/>
                      <a:pt x="99" y="72"/>
                    </a:cubicBezTo>
                    <a:cubicBezTo>
                      <a:pt x="99" y="72"/>
                      <a:pt x="99" y="72"/>
                      <a:pt x="99" y="71"/>
                    </a:cubicBezTo>
                    <a:cubicBezTo>
                      <a:pt x="98" y="71"/>
                      <a:pt x="98" y="71"/>
                      <a:pt x="98" y="71"/>
                    </a:cubicBezTo>
                    <a:cubicBezTo>
                      <a:pt x="98" y="71"/>
                      <a:pt x="98" y="71"/>
                      <a:pt x="98" y="71"/>
                    </a:cubicBezTo>
                    <a:cubicBezTo>
                      <a:pt x="98" y="71"/>
                      <a:pt x="98" y="71"/>
                      <a:pt x="98" y="70"/>
                    </a:cubicBezTo>
                    <a:cubicBezTo>
                      <a:pt x="98" y="70"/>
                      <a:pt x="98" y="70"/>
                      <a:pt x="98" y="70"/>
                    </a:cubicBezTo>
                    <a:cubicBezTo>
                      <a:pt x="98" y="70"/>
                      <a:pt x="98" y="70"/>
                      <a:pt x="98" y="70"/>
                    </a:cubicBezTo>
                    <a:cubicBezTo>
                      <a:pt x="98" y="70"/>
                      <a:pt x="98" y="69"/>
                      <a:pt x="98" y="69"/>
                    </a:cubicBezTo>
                    <a:cubicBezTo>
                      <a:pt x="98" y="69"/>
                      <a:pt x="99" y="69"/>
                      <a:pt x="99" y="69"/>
                    </a:cubicBezTo>
                    <a:cubicBezTo>
                      <a:pt x="99" y="69"/>
                      <a:pt x="99" y="68"/>
                      <a:pt x="99" y="68"/>
                    </a:cubicBezTo>
                    <a:cubicBezTo>
                      <a:pt x="99" y="68"/>
                      <a:pt x="99" y="68"/>
                      <a:pt x="99" y="68"/>
                    </a:cubicBezTo>
                    <a:cubicBezTo>
                      <a:pt x="99" y="68"/>
                      <a:pt x="99" y="68"/>
                      <a:pt x="99" y="68"/>
                    </a:cubicBezTo>
                    <a:cubicBezTo>
                      <a:pt x="99" y="68"/>
                      <a:pt x="99" y="68"/>
                      <a:pt x="99" y="68"/>
                    </a:cubicBezTo>
                    <a:cubicBezTo>
                      <a:pt x="99" y="68"/>
                      <a:pt x="99" y="68"/>
                      <a:pt x="99" y="68"/>
                    </a:cubicBezTo>
                    <a:cubicBezTo>
                      <a:pt x="99" y="67"/>
                      <a:pt x="99" y="67"/>
                      <a:pt x="99" y="67"/>
                    </a:cubicBezTo>
                    <a:cubicBezTo>
                      <a:pt x="99" y="67"/>
                      <a:pt x="99" y="67"/>
                      <a:pt x="99" y="67"/>
                    </a:cubicBezTo>
                    <a:cubicBezTo>
                      <a:pt x="99" y="67"/>
                      <a:pt x="99" y="67"/>
                      <a:pt x="99" y="67"/>
                    </a:cubicBezTo>
                    <a:cubicBezTo>
                      <a:pt x="98" y="67"/>
                      <a:pt x="98" y="67"/>
                      <a:pt x="98" y="66"/>
                    </a:cubicBezTo>
                    <a:cubicBezTo>
                      <a:pt x="98" y="66"/>
                      <a:pt x="98" y="66"/>
                      <a:pt x="98" y="66"/>
                    </a:cubicBezTo>
                    <a:cubicBezTo>
                      <a:pt x="98" y="66"/>
                      <a:pt x="97" y="66"/>
                      <a:pt x="97" y="66"/>
                    </a:cubicBezTo>
                    <a:cubicBezTo>
                      <a:pt x="97" y="66"/>
                      <a:pt x="97" y="65"/>
                      <a:pt x="97" y="65"/>
                    </a:cubicBezTo>
                    <a:cubicBezTo>
                      <a:pt x="97" y="65"/>
                      <a:pt x="97" y="65"/>
                      <a:pt x="96" y="65"/>
                    </a:cubicBezTo>
                    <a:cubicBezTo>
                      <a:pt x="96" y="65"/>
                      <a:pt x="96" y="64"/>
                      <a:pt x="96" y="64"/>
                    </a:cubicBezTo>
                    <a:cubicBezTo>
                      <a:pt x="96" y="64"/>
                      <a:pt x="96" y="64"/>
                      <a:pt x="96" y="64"/>
                    </a:cubicBezTo>
                    <a:cubicBezTo>
                      <a:pt x="96" y="64"/>
                      <a:pt x="96" y="64"/>
                      <a:pt x="96" y="64"/>
                    </a:cubicBezTo>
                    <a:cubicBezTo>
                      <a:pt x="96" y="64"/>
                      <a:pt x="96" y="63"/>
                      <a:pt x="96" y="63"/>
                    </a:cubicBezTo>
                    <a:cubicBezTo>
                      <a:pt x="96" y="63"/>
                      <a:pt x="96" y="63"/>
                      <a:pt x="96" y="63"/>
                    </a:cubicBezTo>
                    <a:cubicBezTo>
                      <a:pt x="96" y="63"/>
                      <a:pt x="96" y="63"/>
                      <a:pt x="96" y="63"/>
                    </a:cubicBezTo>
                    <a:cubicBezTo>
                      <a:pt x="96" y="63"/>
                      <a:pt x="96" y="63"/>
                      <a:pt x="96" y="63"/>
                    </a:cubicBezTo>
                    <a:cubicBezTo>
                      <a:pt x="96" y="63"/>
                      <a:pt x="96" y="63"/>
                      <a:pt x="96" y="63"/>
                    </a:cubicBezTo>
                    <a:cubicBezTo>
                      <a:pt x="96" y="63"/>
                      <a:pt x="96" y="63"/>
                      <a:pt x="96" y="63"/>
                    </a:cubicBezTo>
                    <a:cubicBezTo>
                      <a:pt x="96" y="63"/>
                      <a:pt x="96" y="62"/>
                      <a:pt x="97" y="62"/>
                    </a:cubicBezTo>
                    <a:cubicBezTo>
                      <a:pt x="97" y="62"/>
                      <a:pt x="97" y="62"/>
                      <a:pt x="97" y="62"/>
                    </a:cubicBezTo>
                    <a:cubicBezTo>
                      <a:pt x="97" y="62"/>
                      <a:pt x="97" y="62"/>
                      <a:pt x="97" y="62"/>
                    </a:cubicBezTo>
                    <a:cubicBezTo>
                      <a:pt x="98" y="62"/>
                      <a:pt x="98" y="62"/>
                      <a:pt x="98" y="62"/>
                    </a:cubicBezTo>
                    <a:cubicBezTo>
                      <a:pt x="98" y="62"/>
                      <a:pt x="99" y="62"/>
                      <a:pt x="99" y="62"/>
                    </a:cubicBezTo>
                    <a:cubicBezTo>
                      <a:pt x="99" y="61"/>
                      <a:pt x="99" y="61"/>
                      <a:pt x="99" y="61"/>
                    </a:cubicBezTo>
                    <a:cubicBezTo>
                      <a:pt x="100" y="61"/>
                      <a:pt x="100" y="60"/>
                      <a:pt x="100" y="60"/>
                    </a:cubicBezTo>
                    <a:cubicBezTo>
                      <a:pt x="100" y="60"/>
                      <a:pt x="100" y="60"/>
                      <a:pt x="100" y="60"/>
                    </a:cubicBezTo>
                    <a:cubicBezTo>
                      <a:pt x="100" y="59"/>
                      <a:pt x="100" y="59"/>
                      <a:pt x="100" y="59"/>
                    </a:cubicBezTo>
                    <a:cubicBezTo>
                      <a:pt x="100" y="59"/>
                      <a:pt x="100" y="59"/>
                      <a:pt x="99" y="59"/>
                    </a:cubicBezTo>
                    <a:cubicBezTo>
                      <a:pt x="99" y="59"/>
                      <a:pt x="99" y="59"/>
                      <a:pt x="99" y="58"/>
                    </a:cubicBezTo>
                    <a:cubicBezTo>
                      <a:pt x="99" y="58"/>
                      <a:pt x="98" y="57"/>
                      <a:pt x="98" y="57"/>
                    </a:cubicBezTo>
                    <a:cubicBezTo>
                      <a:pt x="98" y="56"/>
                      <a:pt x="99" y="56"/>
                      <a:pt x="99" y="55"/>
                    </a:cubicBezTo>
                    <a:cubicBezTo>
                      <a:pt x="99" y="55"/>
                      <a:pt x="99" y="54"/>
                      <a:pt x="99" y="54"/>
                    </a:cubicBezTo>
                    <a:cubicBezTo>
                      <a:pt x="99" y="54"/>
                      <a:pt x="99" y="54"/>
                      <a:pt x="99" y="54"/>
                    </a:cubicBezTo>
                    <a:cubicBezTo>
                      <a:pt x="99" y="54"/>
                      <a:pt x="99" y="53"/>
                      <a:pt x="99" y="53"/>
                    </a:cubicBezTo>
                    <a:cubicBezTo>
                      <a:pt x="98" y="53"/>
                      <a:pt x="98" y="53"/>
                      <a:pt x="98" y="53"/>
                    </a:cubicBezTo>
                    <a:cubicBezTo>
                      <a:pt x="98" y="53"/>
                      <a:pt x="98" y="53"/>
                      <a:pt x="98" y="53"/>
                    </a:cubicBezTo>
                    <a:cubicBezTo>
                      <a:pt x="98" y="52"/>
                      <a:pt x="98" y="52"/>
                      <a:pt x="98" y="52"/>
                    </a:cubicBezTo>
                    <a:cubicBezTo>
                      <a:pt x="98" y="52"/>
                      <a:pt x="97" y="52"/>
                      <a:pt x="97" y="52"/>
                    </a:cubicBezTo>
                    <a:cubicBezTo>
                      <a:pt x="97" y="51"/>
                      <a:pt x="97" y="51"/>
                      <a:pt x="97" y="51"/>
                    </a:cubicBezTo>
                    <a:cubicBezTo>
                      <a:pt x="97" y="51"/>
                      <a:pt x="97" y="51"/>
                      <a:pt x="97" y="51"/>
                    </a:cubicBezTo>
                    <a:cubicBezTo>
                      <a:pt x="97" y="50"/>
                      <a:pt x="97" y="50"/>
                      <a:pt x="97" y="50"/>
                    </a:cubicBezTo>
                    <a:cubicBezTo>
                      <a:pt x="97" y="50"/>
                      <a:pt x="97" y="50"/>
                      <a:pt x="97" y="50"/>
                    </a:cubicBezTo>
                    <a:cubicBezTo>
                      <a:pt x="97" y="50"/>
                      <a:pt x="96" y="50"/>
                      <a:pt x="96" y="50"/>
                    </a:cubicBezTo>
                    <a:cubicBezTo>
                      <a:pt x="96" y="50"/>
                      <a:pt x="96" y="50"/>
                      <a:pt x="96" y="50"/>
                    </a:cubicBezTo>
                    <a:cubicBezTo>
                      <a:pt x="96" y="50"/>
                      <a:pt x="96" y="50"/>
                      <a:pt x="96" y="50"/>
                    </a:cubicBezTo>
                    <a:cubicBezTo>
                      <a:pt x="95" y="50"/>
                      <a:pt x="95" y="50"/>
                      <a:pt x="95" y="50"/>
                    </a:cubicBezTo>
                    <a:cubicBezTo>
                      <a:pt x="95" y="51"/>
                      <a:pt x="95" y="51"/>
                      <a:pt x="94" y="51"/>
                    </a:cubicBezTo>
                    <a:cubicBezTo>
                      <a:pt x="94" y="51"/>
                      <a:pt x="94" y="51"/>
                      <a:pt x="94" y="51"/>
                    </a:cubicBezTo>
                    <a:cubicBezTo>
                      <a:pt x="94" y="52"/>
                      <a:pt x="94" y="52"/>
                      <a:pt x="94" y="52"/>
                    </a:cubicBezTo>
                    <a:cubicBezTo>
                      <a:pt x="93" y="52"/>
                      <a:pt x="93" y="52"/>
                      <a:pt x="93" y="52"/>
                    </a:cubicBezTo>
                    <a:cubicBezTo>
                      <a:pt x="93" y="52"/>
                      <a:pt x="93" y="52"/>
                      <a:pt x="93" y="52"/>
                    </a:cubicBezTo>
                    <a:cubicBezTo>
                      <a:pt x="92" y="52"/>
                      <a:pt x="92" y="52"/>
                      <a:pt x="92" y="52"/>
                    </a:cubicBezTo>
                    <a:cubicBezTo>
                      <a:pt x="92" y="52"/>
                      <a:pt x="92" y="51"/>
                      <a:pt x="92" y="51"/>
                    </a:cubicBezTo>
                    <a:cubicBezTo>
                      <a:pt x="92" y="51"/>
                      <a:pt x="92" y="50"/>
                      <a:pt x="92" y="50"/>
                    </a:cubicBezTo>
                    <a:cubicBezTo>
                      <a:pt x="92" y="50"/>
                      <a:pt x="92" y="49"/>
                      <a:pt x="92" y="49"/>
                    </a:cubicBezTo>
                    <a:cubicBezTo>
                      <a:pt x="92" y="48"/>
                      <a:pt x="92" y="48"/>
                      <a:pt x="93" y="48"/>
                    </a:cubicBezTo>
                    <a:cubicBezTo>
                      <a:pt x="93" y="47"/>
                      <a:pt x="93" y="47"/>
                      <a:pt x="93" y="46"/>
                    </a:cubicBezTo>
                    <a:cubicBezTo>
                      <a:pt x="93" y="46"/>
                      <a:pt x="94" y="46"/>
                      <a:pt x="94" y="45"/>
                    </a:cubicBezTo>
                    <a:cubicBezTo>
                      <a:pt x="94" y="45"/>
                      <a:pt x="95" y="45"/>
                      <a:pt x="95" y="44"/>
                    </a:cubicBezTo>
                    <a:cubicBezTo>
                      <a:pt x="95" y="44"/>
                      <a:pt x="96" y="44"/>
                      <a:pt x="96" y="43"/>
                    </a:cubicBezTo>
                    <a:cubicBezTo>
                      <a:pt x="96" y="43"/>
                      <a:pt x="96" y="43"/>
                      <a:pt x="97" y="43"/>
                    </a:cubicBezTo>
                    <a:cubicBezTo>
                      <a:pt x="97" y="43"/>
                      <a:pt x="97" y="42"/>
                      <a:pt x="97" y="42"/>
                    </a:cubicBezTo>
                    <a:cubicBezTo>
                      <a:pt x="97" y="42"/>
                      <a:pt x="98" y="42"/>
                      <a:pt x="98" y="42"/>
                    </a:cubicBezTo>
                    <a:cubicBezTo>
                      <a:pt x="98" y="42"/>
                      <a:pt x="98" y="41"/>
                      <a:pt x="98" y="41"/>
                    </a:cubicBezTo>
                    <a:cubicBezTo>
                      <a:pt x="98" y="41"/>
                      <a:pt x="98" y="40"/>
                      <a:pt x="99" y="40"/>
                    </a:cubicBezTo>
                    <a:cubicBezTo>
                      <a:pt x="99" y="39"/>
                      <a:pt x="99" y="39"/>
                      <a:pt x="100" y="39"/>
                    </a:cubicBezTo>
                    <a:cubicBezTo>
                      <a:pt x="100" y="38"/>
                      <a:pt x="101" y="38"/>
                      <a:pt x="101" y="38"/>
                    </a:cubicBezTo>
                    <a:cubicBezTo>
                      <a:pt x="102" y="38"/>
                      <a:pt x="102" y="37"/>
                      <a:pt x="103" y="37"/>
                    </a:cubicBezTo>
                    <a:cubicBezTo>
                      <a:pt x="103" y="37"/>
                      <a:pt x="103" y="37"/>
                      <a:pt x="103" y="37"/>
                    </a:cubicBezTo>
                    <a:cubicBezTo>
                      <a:pt x="103" y="37"/>
                      <a:pt x="103" y="37"/>
                      <a:pt x="103" y="36"/>
                    </a:cubicBezTo>
                    <a:cubicBezTo>
                      <a:pt x="103" y="36"/>
                      <a:pt x="103" y="36"/>
                      <a:pt x="104" y="35"/>
                    </a:cubicBezTo>
                    <a:cubicBezTo>
                      <a:pt x="104" y="35"/>
                      <a:pt x="104" y="34"/>
                      <a:pt x="104" y="34"/>
                    </a:cubicBezTo>
                    <a:cubicBezTo>
                      <a:pt x="104" y="34"/>
                      <a:pt x="104" y="34"/>
                      <a:pt x="104" y="33"/>
                    </a:cubicBezTo>
                    <a:cubicBezTo>
                      <a:pt x="104" y="33"/>
                      <a:pt x="104" y="33"/>
                      <a:pt x="104" y="33"/>
                    </a:cubicBezTo>
                    <a:cubicBezTo>
                      <a:pt x="104" y="33"/>
                      <a:pt x="104" y="32"/>
                      <a:pt x="104" y="32"/>
                    </a:cubicBezTo>
                    <a:cubicBezTo>
                      <a:pt x="104" y="32"/>
                      <a:pt x="104" y="32"/>
                      <a:pt x="104" y="32"/>
                    </a:cubicBezTo>
                    <a:cubicBezTo>
                      <a:pt x="104" y="31"/>
                      <a:pt x="104" y="31"/>
                      <a:pt x="104" y="31"/>
                    </a:cubicBezTo>
                    <a:cubicBezTo>
                      <a:pt x="104" y="30"/>
                      <a:pt x="104" y="30"/>
                      <a:pt x="105" y="29"/>
                    </a:cubicBezTo>
                    <a:cubicBezTo>
                      <a:pt x="105" y="29"/>
                      <a:pt x="105" y="28"/>
                      <a:pt x="105" y="28"/>
                    </a:cubicBezTo>
                    <a:cubicBezTo>
                      <a:pt x="105" y="27"/>
                      <a:pt x="106" y="27"/>
                      <a:pt x="106" y="26"/>
                    </a:cubicBezTo>
                    <a:cubicBezTo>
                      <a:pt x="106" y="26"/>
                      <a:pt x="107" y="25"/>
                      <a:pt x="108" y="25"/>
                    </a:cubicBezTo>
                    <a:cubicBezTo>
                      <a:pt x="108" y="24"/>
                      <a:pt x="108" y="24"/>
                      <a:pt x="108" y="24"/>
                    </a:cubicBezTo>
                    <a:cubicBezTo>
                      <a:pt x="108" y="24"/>
                      <a:pt x="108" y="24"/>
                      <a:pt x="108" y="24"/>
                    </a:cubicBezTo>
                    <a:cubicBezTo>
                      <a:pt x="108" y="24"/>
                      <a:pt x="108" y="24"/>
                      <a:pt x="108" y="24"/>
                    </a:cubicBezTo>
                    <a:cubicBezTo>
                      <a:pt x="108" y="24"/>
                      <a:pt x="108" y="23"/>
                      <a:pt x="108" y="23"/>
                    </a:cubicBezTo>
                    <a:cubicBezTo>
                      <a:pt x="108" y="23"/>
                      <a:pt x="108" y="23"/>
                      <a:pt x="108" y="23"/>
                    </a:cubicBezTo>
                    <a:cubicBezTo>
                      <a:pt x="108" y="23"/>
                      <a:pt x="108" y="23"/>
                      <a:pt x="108" y="23"/>
                    </a:cubicBezTo>
                    <a:cubicBezTo>
                      <a:pt x="107" y="23"/>
                      <a:pt x="107" y="23"/>
                      <a:pt x="107" y="23"/>
                    </a:cubicBezTo>
                    <a:cubicBezTo>
                      <a:pt x="107" y="23"/>
                      <a:pt x="107"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6" y="23"/>
                      <a:pt x="106" y="23"/>
                      <a:pt x="106" y="23"/>
                    </a:cubicBezTo>
                    <a:cubicBezTo>
                      <a:pt x="105" y="23"/>
                      <a:pt x="105" y="23"/>
                      <a:pt x="105" y="22"/>
                    </a:cubicBezTo>
                    <a:cubicBezTo>
                      <a:pt x="105" y="22"/>
                      <a:pt x="105" y="22"/>
                      <a:pt x="105" y="22"/>
                    </a:cubicBezTo>
                    <a:cubicBezTo>
                      <a:pt x="105" y="22"/>
                      <a:pt x="105" y="22"/>
                      <a:pt x="104" y="22"/>
                    </a:cubicBezTo>
                    <a:cubicBezTo>
                      <a:pt x="104" y="22"/>
                      <a:pt x="104" y="22"/>
                      <a:pt x="104" y="22"/>
                    </a:cubicBezTo>
                    <a:cubicBezTo>
                      <a:pt x="104" y="22"/>
                      <a:pt x="103" y="22"/>
                      <a:pt x="103" y="21"/>
                    </a:cubicBezTo>
                    <a:cubicBezTo>
                      <a:pt x="103" y="21"/>
                      <a:pt x="103" y="21"/>
                      <a:pt x="103" y="21"/>
                    </a:cubicBezTo>
                    <a:cubicBezTo>
                      <a:pt x="102" y="21"/>
                      <a:pt x="102" y="21"/>
                      <a:pt x="102" y="21"/>
                    </a:cubicBezTo>
                    <a:cubicBezTo>
                      <a:pt x="101" y="21"/>
                      <a:pt x="101" y="21"/>
                      <a:pt x="100" y="21"/>
                    </a:cubicBezTo>
                    <a:cubicBezTo>
                      <a:pt x="99" y="21"/>
                      <a:pt x="99" y="21"/>
                      <a:pt x="98" y="20"/>
                    </a:cubicBezTo>
                    <a:cubicBezTo>
                      <a:pt x="98" y="20"/>
                      <a:pt x="98" y="20"/>
                      <a:pt x="97" y="20"/>
                    </a:cubicBezTo>
                    <a:cubicBezTo>
                      <a:pt x="97" y="19"/>
                      <a:pt x="96" y="19"/>
                      <a:pt x="96" y="18"/>
                    </a:cubicBezTo>
                    <a:cubicBezTo>
                      <a:pt x="96" y="18"/>
                      <a:pt x="95" y="18"/>
                      <a:pt x="95" y="18"/>
                    </a:cubicBezTo>
                    <a:cubicBezTo>
                      <a:pt x="95" y="18"/>
                      <a:pt x="94" y="18"/>
                      <a:pt x="93" y="17"/>
                    </a:cubicBezTo>
                    <a:cubicBezTo>
                      <a:pt x="93" y="17"/>
                      <a:pt x="92" y="17"/>
                      <a:pt x="92" y="17"/>
                    </a:cubicBezTo>
                    <a:cubicBezTo>
                      <a:pt x="91" y="17"/>
                      <a:pt x="90" y="17"/>
                      <a:pt x="89" y="17"/>
                    </a:cubicBezTo>
                    <a:cubicBezTo>
                      <a:pt x="89" y="17"/>
                      <a:pt x="89" y="17"/>
                      <a:pt x="89" y="17"/>
                    </a:cubicBezTo>
                    <a:cubicBezTo>
                      <a:pt x="89" y="17"/>
                      <a:pt x="89" y="17"/>
                      <a:pt x="89"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7" y="17"/>
                      <a:pt x="87" y="17"/>
                    </a:cubicBezTo>
                    <a:cubicBezTo>
                      <a:pt x="87" y="17"/>
                      <a:pt x="87" y="17"/>
                      <a:pt x="87" y="17"/>
                    </a:cubicBezTo>
                    <a:cubicBezTo>
                      <a:pt x="87" y="17"/>
                      <a:pt x="87" y="17"/>
                      <a:pt x="87" y="17"/>
                    </a:cubicBezTo>
                    <a:cubicBezTo>
                      <a:pt x="86" y="17"/>
                      <a:pt x="86" y="17"/>
                      <a:pt x="86" y="17"/>
                    </a:cubicBezTo>
                    <a:cubicBezTo>
                      <a:pt x="86" y="17"/>
                      <a:pt x="86" y="16"/>
                      <a:pt x="86" y="16"/>
                    </a:cubicBezTo>
                    <a:cubicBezTo>
                      <a:pt x="85" y="16"/>
                      <a:pt x="85" y="16"/>
                      <a:pt x="85" y="16"/>
                    </a:cubicBezTo>
                    <a:cubicBezTo>
                      <a:pt x="85" y="15"/>
                      <a:pt x="85" y="15"/>
                      <a:pt x="85" y="15"/>
                    </a:cubicBezTo>
                    <a:cubicBezTo>
                      <a:pt x="85" y="15"/>
                      <a:pt x="85" y="15"/>
                      <a:pt x="84" y="15"/>
                    </a:cubicBezTo>
                    <a:cubicBezTo>
                      <a:pt x="84" y="15"/>
                      <a:pt x="84" y="15"/>
                      <a:pt x="84" y="15"/>
                    </a:cubicBezTo>
                    <a:cubicBezTo>
                      <a:pt x="84" y="14"/>
                      <a:pt x="84" y="14"/>
                      <a:pt x="84" y="14"/>
                    </a:cubicBezTo>
                    <a:cubicBezTo>
                      <a:pt x="84" y="14"/>
                      <a:pt x="84" y="14"/>
                      <a:pt x="84" y="14"/>
                    </a:cubicBezTo>
                    <a:cubicBezTo>
                      <a:pt x="84" y="14"/>
                      <a:pt x="84" y="14"/>
                      <a:pt x="84" y="14"/>
                    </a:cubicBezTo>
                    <a:cubicBezTo>
                      <a:pt x="84" y="14"/>
                      <a:pt x="84" y="14"/>
                      <a:pt x="84" y="14"/>
                    </a:cubicBezTo>
                    <a:cubicBezTo>
                      <a:pt x="84" y="14"/>
                      <a:pt x="84" y="14"/>
                      <a:pt x="83" y="14"/>
                    </a:cubicBezTo>
                    <a:cubicBezTo>
                      <a:pt x="83" y="14"/>
                      <a:pt x="83" y="14"/>
                      <a:pt x="83" y="14"/>
                    </a:cubicBezTo>
                    <a:cubicBezTo>
                      <a:pt x="83" y="14"/>
                      <a:pt x="83" y="14"/>
                      <a:pt x="83" y="14"/>
                    </a:cubicBezTo>
                    <a:cubicBezTo>
                      <a:pt x="82" y="14"/>
                      <a:pt x="82" y="14"/>
                      <a:pt x="82" y="14"/>
                    </a:cubicBezTo>
                    <a:cubicBezTo>
                      <a:pt x="82" y="14"/>
                      <a:pt x="82" y="14"/>
                      <a:pt x="81" y="14"/>
                    </a:cubicBezTo>
                    <a:cubicBezTo>
                      <a:pt x="81" y="13"/>
                      <a:pt x="81" y="13"/>
                      <a:pt x="81" y="13"/>
                    </a:cubicBezTo>
                    <a:cubicBezTo>
                      <a:pt x="81" y="13"/>
                      <a:pt x="81" y="12"/>
                      <a:pt x="81" y="12"/>
                    </a:cubicBezTo>
                    <a:cubicBezTo>
                      <a:pt x="81" y="12"/>
                      <a:pt x="81" y="12"/>
                      <a:pt x="81" y="11"/>
                    </a:cubicBezTo>
                    <a:cubicBezTo>
                      <a:pt x="81" y="11"/>
                      <a:pt x="81" y="11"/>
                      <a:pt x="81" y="11"/>
                    </a:cubicBezTo>
                    <a:cubicBezTo>
                      <a:pt x="81" y="11"/>
                      <a:pt x="81" y="10"/>
                      <a:pt x="81" y="10"/>
                    </a:cubicBezTo>
                    <a:cubicBezTo>
                      <a:pt x="80" y="11"/>
                      <a:pt x="80" y="11"/>
                      <a:pt x="80" y="11"/>
                    </a:cubicBezTo>
                    <a:cubicBezTo>
                      <a:pt x="79" y="11"/>
                      <a:pt x="79" y="11"/>
                      <a:pt x="79" y="11"/>
                    </a:cubicBezTo>
                    <a:cubicBezTo>
                      <a:pt x="79" y="12"/>
                      <a:pt x="79" y="12"/>
                      <a:pt x="79" y="12"/>
                    </a:cubicBezTo>
                    <a:cubicBezTo>
                      <a:pt x="78" y="12"/>
                      <a:pt x="78" y="12"/>
                      <a:pt x="78" y="12"/>
                    </a:cubicBezTo>
                    <a:cubicBezTo>
                      <a:pt x="78" y="12"/>
                      <a:pt x="78" y="12"/>
                      <a:pt x="77" y="12"/>
                    </a:cubicBezTo>
                    <a:cubicBezTo>
                      <a:pt x="77" y="13"/>
                      <a:pt x="77" y="13"/>
                      <a:pt x="77" y="13"/>
                    </a:cubicBezTo>
                    <a:cubicBezTo>
                      <a:pt x="77" y="13"/>
                      <a:pt x="76" y="13"/>
                      <a:pt x="76" y="12"/>
                    </a:cubicBezTo>
                    <a:cubicBezTo>
                      <a:pt x="76" y="12"/>
                      <a:pt x="76" y="12"/>
                      <a:pt x="75" y="12"/>
                    </a:cubicBezTo>
                    <a:cubicBezTo>
                      <a:pt x="75" y="12"/>
                      <a:pt x="75" y="11"/>
                      <a:pt x="75" y="11"/>
                    </a:cubicBezTo>
                    <a:cubicBezTo>
                      <a:pt x="75" y="11"/>
                      <a:pt x="75" y="10"/>
                      <a:pt x="74" y="9"/>
                    </a:cubicBezTo>
                    <a:cubicBezTo>
                      <a:pt x="74" y="9"/>
                      <a:pt x="74" y="9"/>
                      <a:pt x="74" y="9"/>
                    </a:cubicBezTo>
                    <a:cubicBezTo>
                      <a:pt x="74" y="9"/>
                      <a:pt x="74" y="9"/>
                      <a:pt x="73" y="8"/>
                    </a:cubicBezTo>
                    <a:cubicBezTo>
                      <a:pt x="73" y="8"/>
                      <a:pt x="73" y="8"/>
                      <a:pt x="72" y="8"/>
                    </a:cubicBezTo>
                    <a:cubicBezTo>
                      <a:pt x="72" y="8"/>
                      <a:pt x="72" y="8"/>
                      <a:pt x="71" y="7"/>
                    </a:cubicBezTo>
                    <a:cubicBezTo>
                      <a:pt x="71" y="7"/>
                      <a:pt x="71" y="7"/>
                      <a:pt x="71" y="7"/>
                    </a:cubicBezTo>
                    <a:cubicBezTo>
                      <a:pt x="71" y="7"/>
                      <a:pt x="70" y="7"/>
                      <a:pt x="70" y="7"/>
                    </a:cubicBezTo>
                    <a:cubicBezTo>
                      <a:pt x="70" y="7"/>
                      <a:pt x="70" y="7"/>
                      <a:pt x="70" y="7"/>
                    </a:cubicBezTo>
                    <a:cubicBezTo>
                      <a:pt x="70" y="7"/>
                      <a:pt x="70" y="7"/>
                      <a:pt x="69" y="7"/>
                    </a:cubicBezTo>
                    <a:cubicBezTo>
                      <a:pt x="69" y="6"/>
                      <a:pt x="69" y="6"/>
                      <a:pt x="69" y="6"/>
                    </a:cubicBezTo>
                    <a:cubicBezTo>
                      <a:pt x="69" y="6"/>
                      <a:pt x="69" y="6"/>
                      <a:pt x="68" y="6"/>
                    </a:cubicBezTo>
                    <a:cubicBezTo>
                      <a:pt x="68" y="6"/>
                      <a:pt x="68" y="6"/>
                      <a:pt x="68" y="5"/>
                    </a:cubicBezTo>
                    <a:cubicBezTo>
                      <a:pt x="68" y="5"/>
                      <a:pt x="68" y="5"/>
                      <a:pt x="68" y="5"/>
                    </a:cubicBezTo>
                    <a:cubicBezTo>
                      <a:pt x="67" y="5"/>
                      <a:pt x="67" y="5"/>
                      <a:pt x="67" y="5"/>
                    </a:cubicBezTo>
                    <a:cubicBezTo>
                      <a:pt x="67" y="4"/>
                      <a:pt x="67" y="4"/>
                      <a:pt x="67" y="4"/>
                    </a:cubicBezTo>
                    <a:cubicBezTo>
                      <a:pt x="67" y="4"/>
                      <a:pt x="66" y="4"/>
                      <a:pt x="66" y="4"/>
                    </a:cubicBezTo>
                    <a:cubicBezTo>
                      <a:pt x="66" y="4"/>
                      <a:pt x="66" y="4"/>
                      <a:pt x="66" y="4"/>
                    </a:cubicBezTo>
                    <a:cubicBezTo>
                      <a:pt x="66" y="4"/>
                      <a:pt x="66" y="4"/>
                      <a:pt x="66" y="4"/>
                    </a:cubicBezTo>
                    <a:cubicBezTo>
                      <a:pt x="66" y="4"/>
                      <a:pt x="66" y="4"/>
                      <a:pt x="65" y="4"/>
                    </a:cubicBezTo>
                    <a:cubicBezTo>
                      <a:pt x="65" y="4"/>
                      <a:pt x="65" y="4"/>
                      <a:pt x="65" y="4"/>
                    </a:cubicBezTo>
                    <a:cubicBezTo>
                      <a:pt x="65" y="4"/>
                      <a:pt x="65" y="4"/>
                      <a:pt x="65" y="4"/>
                    </a:cubicBezTo>
                    <a:cubicBezTo>
                      <a:pt x="65" y="4"/>
                      <a:pt x="64" y="4"/>
                      <a:pt x="64" y="4"/>
                    </a:cubicBezTo>
                    <a:cubicBezTo>
                      <a:pt x="64" y="4"/>
                      <a:pt x="63" y="3"/>
                      <a:pt x="63" y="3"/>
                    </a:cubicBezTo>
                    <a:cubicBezTo>
                      <a:pt x="63" y="2"/>
                      <a:pt x="63" y="2"/>
                      <a:pt x="62" y="2"/>
                    </a:cubicBezTo>
                    <a:cubicBezTo>
                      <a:pt x="62" y="1"/>
                      <a:pt x="62" y="1"/>
                      <a:pt x="62" y="1"/>
                    </a:cubicBezTo>
                    <a:cubicBezTo>
                      <a:pt x="62" y="0"/>
                      <a:pt x="62" y="0"/>
                      <a:pt x="62" y="0"/>
                    </a:cubicBezTo>
                    <a:cubicBezTo>
                      <a:pt x="61" y="0"/>
                      <a:pt x="61"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8" name="Freeform 192">
                <a:extLst>
                  <a:ext uri="{FF2B5EF4-FFF2-40B4-BE49-F238E27FC236}">
                    <a16:creationId xmlns:a16="http://schemas.microsoft.com/office/drawing/2014/main" id="{86C77254-1955-A64E-ABA6-1ABDDC9FD906}"/>
                  </a:ext>
                </a:extLst>
              </p:cNvPr>
              <p:cNvSpPr>
                <a:spLocks noEditPoints="1"/>
              </p:cNvSpPr>
              <p:nvPr/>
            </p:nvSpPr>
            <p:spPr bwMode="auto">
              <a:xfrm>
                <a:off x="3680" y="738"/>
                <a:ext cx="130" cy="107"/>
              </a:xfrm>
              <a:custGeom>
                <a:avLst/>
                <a:gdLst>
                  <a:gd name="T0" fmla="*/ 114 w 122"/>
                  <a:gd name="T1" fmla="*/ 92 h 101"/>
                  <a:gd name="T2" fmla="*/ 120 w 122"/>
                  <a:gd name="T3" fmla="*/ 98 h 101"/>
                  <a:gd name="T4" fmla="*/ 118 w 122"/>
                  <a:gd name="T5" fmla="*/ 87 h 101"/>
                  <a:gd name="T6" fmla="*/ 121 w 122"/>
                  <a:gd name="T7" fmla="*/ 96 h 101"/>
                  <a:gd name="T8" fmla="*/ 102 w 122"/>
                  <a:gd name="T9" fmla="*/ 78 h 101"/>
                  <a:gd name="T10" fmla="*/ 76 w 122"/>
                  <a:gd name="T11" fmla="*/ 80 h 101"/>
                  <a:gd name="T12" fmla="*/ 68 w 122"/>
                  <a:gd name="T13" fmla="*/ 90 h 101"/>
                  <a:gd name="T14" fmla="*/ 69 w 122"/>
                  <a:gd name="T15" fmla="*/ 90 h 101"/>
                  <a:gd name="T16" fmla="*/ 76 w 122"/>
                  <a:gd name="T17" fmla="*/ 81 h 101"/>
                  <a:gd name="T18" fmla="*/ 103 w 122"/>
                  <a:gd name="T19" fmla="*/ 79 h 101"/>
                  <a:gd name="T20" fmla="*/ 61 w 122"/>
                  <a:gd name="T21" fmla="*/ 0 h 101"/>
                  <a:gd name="T22" fmla="*/ 55 w 122"/>
                  <a:gd name="T23" fmla="*/ 9 h 101"/>
                  <a:gd name="T24" fmla="*/ 41 w 122"/>
                  <a:gd name="T25" fmla="*/ 18 h 101"/>
                  <a:gd name="T26" fmla="*/ 28 w 122"/>
                  <a:gd name="T27" fmla="*/ 14 h 101"/>
                  <a:gd name="T28" fmla="*/ 27 w 122"/>
                  <a:gd name="T29" fmla="*/ 27 h 101"/>
                  <a:gd name="T30" fmla="*/ 21 w 122"/>
                  <a:gd name="T31" fmla="*/ 26 h 101"/>
                  <a:gd name="T32" fmla="*/ 16 w 122"/>
                  <a:gd name="T33" fmla="*/ 25 h 101"/>
                  <a:gd name="T34" fmla="*/ 7 w 122"/>
                  <a:gd name="T35" fmla="*/ 25 h 101"/>
                  <a:gd name="T36" fmla="*/ 1 w 122"/>
                  <a:gd name="T37" fmla="*/ 29 h 101"/>
                  <a:gd name="T38" fmla="*/ 8 w 122"/>
                  <a:gd name="T39" fmla="*/ 37 h 101"/>
                  <a:gd name="T40" fmla="*/ 22 w 122"/>
                  <a:gd name="T41" fmla="*/ 41 h 101"/>
                  <a:gd name="T42" fmla="*/ 31 w 122"/>
                  <a:gd name="T43" fmla="*/ 55 h 101"/>
                  <a:gd name="T44" fmla="*/ 28 w 122"/>
                  <a:gd name="T45" fmla="*/ 79 h 101"/>
                  <a:gd name="T46" fmla="*/ 32 w 122"/>
                  <a:gd name="T47" fmla="*/ 65 h 101"/>
                  <a:gd name="T48" fmla="*/ 30 w 122"/>
                  <a:gd name="T49" fmla="*/ 50 h 101"/>
                  <a:gd name="T50" fmla="*/ 20 w 122"/>
                  <a:gd name="T51" fmla="*/ 39 h 101"/>
                  <a:gd name="T52" fmla="*/ 3 w 122"/>
                  <a:gd name="T53" fmla="*/ 34 h 101"/>
                  <a:gd name="T54" fmla="*/ 3 w 122"/>
                  <a:gd name="T55" fmla="*/ 27 h 101"/>
                  <a:gd name="T56" fmla="*/ 11 w 122"/>
                  <a:gd name="T57" fmla="*/ 25 h 101"/>
                  <a:gd name="T58" fmla="*/ 18 w 122"/>
                  <a:gd name="T59" fmla="*/ 28 h 101"/>
                  <a:gd name="T60" fmla="*/ 24 w 122"/>
                  <a:gd name="T61" fmla="*/ 28 h 101"/>
                  <a:gd name="T62" fmla="*/ 28 w 122"/>
                  <a:gd name="T63" fmla="*/ 22 h 101"/>
                  <a:gd name="T64" fmla="*/ 30 w 122"/>
                  <a:gd name="T65" fmla="*/ 16 h 101"/>
                  <a:gd name="T66" fmla="*/ 44 w 122"/>
                  <a:gd name="T67" fmla="*/ 15 h 101"/>
                  <a:gd name="T68" fmla="*/ 57 w 122"/>
                  <a:gd name="T69" fmla="*/ 2 h 101"/>
                  <a:gd name="T70" fmla="*/ 63 w 122"/>
                  <a:gd name="T71" fmla="*/ 1 h 101"/>
                  <a:gd name="T72" fmla="*/ 69 w 122"/>
                  <a:gd name="T73" fmla="*/ 6 h 101"/>
                  <a:gd name="T74" fmla="*/ 77 w 122"/>
                  <a:gd name="T75" fmla="*/ 13 h 101"/>
                  <a:gd name="T76" fmla="*/ 84 w 122"/>
                  <a:gd name="T77" fmla="*/ 15 h 101"/>
                  <a:gd name="T78" fmla="*/ 88 w 122"/>
                  <a:gd name="T79" fmla="*/ 18 h 101"/>
                  <a:gd name="T80" fmla="*/ 99 w 122"/>
                  <a:gd name="T81" fmla="*/ 21 h 101"/>
                  <a:gd name="T82" fmla="*/ 107 w 122"/>
                  <a:gd name="T83" fmla="*/ 24 h 101"/>
                  <a:gd name="T84" fmla="*/ 106 w 122"/>
                  <a:gd name="T85" fmla="*/ 29 h 101"/>
                  <a:gd name="T86" fmla="*/ 100 w 122"/>
                  <a:gd name="T87" fmla="*/ 41 h 101"/>
                  <a:gd name="T88" fmla="*/ 94 w 122"/>
                  <a:gd name="T89" fmla="*/ 53 h 101"/>
                  <a:gd name="T90" fmla="*/ 99 w 122"/>
                  <a:gd name="T91" fmla="*/ 53 h 101"/>
                  <a:gd name="T92" fmla="*/ 100 w 122"/>
                  <a:gd name="T93" fmla="*/ 59 h 101"/>
                  <a:gd name="T94" fmla="*/ 100 w 122"/>
                  <a:gd name="T95" fmla="*/ 54 h 101"/>
                  <a:gd name="T96" fmla="*/ 99 w 122"/>
                  <a:gd name="T97" fmla="*/ 52 h 101"/>
                  <a:gd name="T98" fmla="*/ 94 w 122"/>
                  <a:gd name="T99" fmla="*/ 52 h 101"/>
                  <a:gd name="T100" fmla="*/ 100 w 122"/>
                  <a:gd name="T101" fmla="*/ 42 h 101"/>
                  <a:gd name="T102" fmla="*/ 105 w 122"/>
                  <a:gd name="T103" fmla="*/ 38 h 101"/>
                  <a:gd name="T104" fmla="*/ 110 w 122"/>
                  <a:gd name="T105" fmla="*/ 25 h 101"/>
                  <a:gd name="T106" fmla="*/ 106 w 122"/>
                  <a:gd name="T107" fmla="*/ 22 h 101"/>
                  <a:gd name="T108" fmla="*/ 98 w 122"/>
                  <a:gd name="T109" fmla="*/ 19 h 101"/>
                  <a:gd name="T110" fmla="*/ 91 w 122"/>
                  <a:gd name="T111" fmla="*/ 17 h 101"/>
                  <a:gd name="T112" fmla="*/ 89 w 122"/>
                  <a:gd name="T113" fmla="*/ 17 h 101"/>
                  <a:gd name="T114" fmla="*/ 85 w 122"/>
                  <a:gd name="T115" fmla="*/ 14 h 101"/>
                  <a:gd name="T116" fmla="*/ 83 w 122"/>
                  <a:gd name="T117" fmla="*/ 13 h 101"/>
                  <a:gd name="T118" fmla="*/ 83 w 122"/>
                  <a:gd name="T119" fmla="*/ 11 h 101"/>
                  <a:gd name="T120" fmla="*/ 78 w 122"/>
                  <a:gd name="T121" fmla="*/ 13 h 101"/>
                  <a:gd name="T122" fmla="*/ 70 w 122"/>
                  <a:gd name="T123" fmla="*/ 6 h 101"/>
                  <a:gd name="T124" fmla="*/ 64 w 122"/>
                  <a:gd name="T125"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01">
                    <a:moveTo>
                      <a:pt x="69" y="91"/>
                    </a:moveTo>
                    <a:cubicBezTo>
                      <a:pt x="69" y="91"/>
                      <a:pt x="69" y="91"/>
                      <a:pt x="69" y="91"/>
                    </a:cubicBezTo>
                    <a:cubicBezTo>
                      <a:pt x="69" y="91"/>
                      <a:pt x="69" y="91"/>
                      <a:pt x="69" y="91"/>
                    </a:cubicBezTo>
                    <a:cubicBezTo>
                      <a:pt x="69" y="91"/>
                      <a:pt x="69" y="92"/>
                      <a:pt x="69" y="92"/>
                    </a:cubicBezTo>
                    <a:cubicBezTo>
                      <a:pt x="69" y="92"/>
                      <a:pt x="69" y="92"/>
                      <a:pt x="69" y="92"/>
                    </a:cubicBezTo>
                    <a:cubicBezTo>
                      <a:pt x="69" y="92"/>
                      <a:pt x="69" y="92"/>
                      <a:pt x="69" y="92"/>
                    </a:cubicBezTo>
                    <a:cubicBezTo>
                      <a:pt x="69" y="91"/>
                      <a:pt x="69" y="91"/>
                      <a:pt x="69" y="91"/>
                    </a:cubicBezTo>
                    <a:moveTo>
                      <a:pt x="118" y="100"/>
                    </a:moveTo>
                    <a:cubicBezTo>
                      <a:pt x="118" y="100"/>
                      <a:pt x="118" y="100"/>
                      <a:pt x="117" y="100"/>
                    </a:cubicBezTo>
                    <a:cubicBezTo>
                      <a:pt x="117" y="100"/>
                      <a:pt x="117" y="99"/>
                      <a:pt x="116" y="99"/>
                    </a:cubicBezTo>
                    <a:cubicBezTo>
                      <a:pt x="116" y="98"/>
                      <a:pt x="116" y="98"/>
                      <a:pt x="115" y="97"/>
                    </a:cubicBezTo>
                    <a:cubicBezTo>
                      <a:pt x="115" y="97"/>
                      <a:pt x="115" y="96"/>
                      <a:pt x="115" y="95"/>
                    </a:cubicBezTo>
                    <a:cubicBezTo>
                      <a:pt x="114" y="95"/>
                      <a:pt x="114" y="94"/>
                      <a:pt x="114" y="94"/>
                    </a:cubicBezTo>
                    <a:cubicBezTo>
                      <a:pt x="114" y="93"/>
                      <a:pt x="114" y="93"/>
                      <a:pt x="114" y="92"/>
                    </a:cubicBezTo>
                    <a:cubicBezTo>
                      <a:pt x="114" y="92"/>
                      <a:pt x="114" y="91"/>
                      <a:pt x="115" y="91"/>
                    </a:cubicBezTo>
                    <a:cubicBezTo>
                      <a:pt x="115" y="91"/>
                      <a:pt x="115" y="90"/>
                      <a:pt x="115" y="90"/>
                    </a:cubicBezTo>
                    <a:cubicBezTo>
                      <a:pt x="116" y="90"/>
                      <a:pt x="116" y="89"/>
                      <a:pt x="117" y="89"/>
                    </a:cubicBezTo>
                    <a:cubicBezTo>
                      <a:pt x="117" y="89"/>
                      <a:pt x="117" y="89"/>
                      <a:pt x="118" y="88"/>
                    </a:cubicBezTo>
                    <a:cubicBezTo>
                      <a:pt x="118" y="88"/>
                      <a:pt x="118" y="88"/>
                      <a:pt x="118" y="88"/>
                    </a:cubicBezTo>
                    <a:cubicBezTo>
                      <a:pt x="119" y="87"/>
                      <a:pt x="119" y="87"/>
                      <a:pt x="119" y="87"/>
                    </a:cubicBezTo>
                    <a:cubicBezTo>
                      <a:pt x="119" y="87"/>
                      <a:pt x="119" y="86"/>
                      <a:pt x="119" y="86"/>
                    </a:cubicBezTo>
                    <a:cubicBezTo>
                      <a:pt x="120" y="86"/>
                      <a:pt x="120" y="86"/>
                      <a:pt x="120" y="86"/>
                    </a:cubicBezTo>
                    <a:cubicBezTo>
                      <a:pt x="120" y="86"/>
                      <a:pt x="120" y="86"/>
                      <a:pt x="120" y="86"/>
                    </a:cubicBezTo>
                    <a:cubicBezTo>
                      <a:pt x="120" y="86"/>
                      <a:pt x="120" y="86"/>
                      <a:pt x="120" y="86"/>
                    </a:cubicBezTo>
                    <a:cubicBezTo>
                      <a:pt x="120" y="86"/>
                      <a:pt x="121" y="87"/>
                      <a:pt x="121" y="88"/>
                    </a:cubicBezTo>
                    <a:cubicBezTo>
                      <a:pt x="121" y="88"/>
                      <a:pt x="121" y="90"/>
                      <a:pt x="121" y="91"/>
                    </a:cubicBezTo>
                    <a:cubicBezTo>
                      <a:pt x="121" y="92"/>
                      <a:pt x="121" y="93"/>
                      <a:pt x="121" y="95"/>
                    </a:cubicBezTo>
                    <a:cubicBezTo>
                      <a:pt x="121" y="96"/>
                      <a:pt x="120" y="97"/>
                      <a:pt x="120" y="98"/>
                    </a:cubicBezTo>
                    <a:cubicBezTo>
                      <a:pt x="120" y="98"/>
                      <a:pt x="120" y="99"/>
                      <a:pt x="120" y="99"/>
                    </a:cubicBezTo>
                    <a:cubicBezTo>
                      <a:pt x="120" y="99"/>
                      <a:pt x="120" y="99"/>
                      <a:pt x="119" y="99"/>
                    </a:cubicBezTo>
                    <a:cubicBezTo>
                      <a:pt x="119" y="100"/>
                      <a:pt x="119" y="100"/>
                      <a:pt x="119" y="100"/>
                    </a:cubicBezTo>
                    <a:cubicBezTo>
                      <a:pt x="119" y="100"/>
                      <a:pt x="119" y="100"/>
                      <a:pt x="119" y="100"/>
                    </a:cubicBezTo>
                    <a:cubicBezTo>
                      <a:pt x="119" y="100"/>
                      <a:pt x="119" y="100"/>
                      <a:pt x="118" y="100"/>
                    </a:cubicBezTo>
                    <a:cubicBezTo>
                      <a:pt x="118" y="100"/>
                      <a:pt x="118" y="100"/>
                      <a:pt x="118" y="100"/>
                    </a:cubicBezTo>
                    <a:cubicBezTo>
                      <a:pt x="118" y="100"/>
                      <a:pt x="118" y="100"/>
                      <a:pt x="118" y="100"/>
                    </a:cubicBezTo>
                    <a:cubicBezTo>
                      <a:pt x="118" y="100"/>
                      <a:pt x="118" y="100"/>
                      <a:pt x="118" y="100"/>
                    </a:cubicBezTo>
                    <a:moveTo>
                      <a:pt x="120" y="85"/>
                    </a:moveTo>
                    <a:cubicBezTo>
                      <a:pt x="120" y="85"/>
                      <a:pt x="120" y="85"/>
                      <a:pt x="120" y="85"/>
                    </a:cubicBezTo>
                    <a:cubicBezTo>
                      <a:pt x="120" y="85"/>
                      <a:pt x="119" y="85"/>
                      <a:pt x="119" y="85"/>
                    </a:cubicBezTo>
                    <a:cubicBezTo>
                      <a:pt x="119" y="85"/>
                      <a:pt x="119" y="85"/>
                      <a:pt x="119" y="86"/>
                    </a:cubicBezTo>
                    <a:cubicBezTo>
                      <a:pt x="119" y="86"/>
                      <a:pt x="118" y="86"/>
                      <a:pt x="118" y="86"/>
                    </a:cubicBezTo>
                    <a:cubicBezTo>
                      <a:pt x="118" y="86"/>
                      <a:pt x="118" y="87"/>
                      <a:pt x="118" y="87"/>
                    </a:cubicBezTo>
                    <a:cubicBezTo>
                      <a:pt x="117" y="87"/>
                      <a:pt x="117" y="87"/>
                      <a:pt x="117" y="88"/>
                    </a:cubicBezTo>
                    <a:cubicBezTo>
                      <a:pt x="117" y="88"/>
                      <a:pt x="116" y="88"/>
                      <a:pt x="116" y="88"/>
                    </a:cubicBezTo>
                    <a:cubicBezTo>
                      <a:pt x="116" y="89"/>
                      <a:pt x="115" y="89"/>
                      <a:pt x="115" y="89"/>
                    </a:cubicBezTo>
                    <a:cubicBezTo>
                      <a:pt x="114" y="89"/>
                      <a:pt x="114" y="90"/>
                      <a:pt x="114" y="90"/>
                    </a:cubicBezTo>
                    <a:cubicBezTo>
                      <a:pt x="114" y="91"/>
                      <a:pt x="113" y="91"/>
                      <a:pt x="113" y="92"/>
                    </a:cubicBezTo>
                    <a:cubicBezTo>
                      <a:pt x="113" y="93"/>
                      <a:pt x="113" y="93"/>
                      <a:pt x="113" y="94"/>
                    </a:cubicBezTo>
                    <a:cubicBezTo>
                      <a:pt x="113" y="94"/>
                      <a:pt x="113" y="95"/>
                      <a:pt x="114" y="96"/>
                    </a:cubicBezTo>
                    <a:cubicBezTo>
                      <a:pt x="114" y="96"/>
                      <a:pt x="114" y="97"/>
                      <a:pt x="114" y="98"/>
                    </a:cubicBezTo>
                    <a:cubicBezTo>
                      <a:pt x="115" y="98"/>
                      <a:pt x="115" y="99"/>
                      <a:pt x="115" y="99"/>
                    </a:cubicBezTo>
                    <a:cubicBezTo>
                      <a:pt x="116" y="100"/>
                      <a:pt x="116" y="100"/>
                      <a:pt x="117" y="101"/>
                    </a:cubicBezTo>
                    <a:cubicBezTo>
                      <a:pt x="117" y="101"/>
                      <a:pt x="118" y="101"/>
                      <a:pt x="118" y="101"/>
                    </a:cubicBezTo>
                    <a:cubicBezTo>
                      <a:pt x="119" y="101"/>
                      <a:pt x="119" y="101"/>
                      <a:pt x="119" y="101"/>
                    </a:cubicBezTo>
                    <a:cubicBezTo>
                      <a:pt x="120" y="101"/>
                      <a:pt x="120" y="100"/>
                      <a:pt x="121" y="99"/>
                    </a:cubicBezTo>
                    <a:cubicBezTo>
                      <a:pt x="121" y="99"/>
                      <a:pt x="121" y="97"/>
                      <a:pt x="121" y="96"/>
                    </a:cubicBezTo>
                    <a:cubicBezTo>
                      <a:pt x="122" y="95"/>
                      <a:pt x="122" y="94"/>
                      <a:pt x="122" y="93"/>
                    </a:cubicBezTo>
                    <a:cubicBezTo>
                      <a:pt x="122" y="92"/>
                      <a:pt x="122" y="91"/>
                      <a:pt x="122" y="90"/>
                    </a:cubicBezTo>
                    <a:cubicBezTo>
                      <a:pt x="122" y="90"/>
                      <a:pt x="122" y="89"/>
                      <a:pt x="122" y="88"/>
                    </a:cubicBezTo>
                    <a:cubicBezTo>
                      <a:pt x="122" y="87"/>
                      <a:pt x="122" y="87"/>
                      <a:pt x="121" y="86"/>
                    </a:cubicBezTo>
                    <a:cubicBezTo>
                      <a:pt x="121" y="86"/>
                      <a:pt x="121" y="85"/>
                      <a:pt x="121" y="85"/>
                    </a:cubicBezTo>
                    <a:cubicBezTo>
                      <a:pt x="121" y="85"/>
                      <a:pt x="121" y="85"/>
                      <a:pt x="120" y="85"/>
                    </a:cubicBezTo>
                    <a:cubicBezTo>
                      <a:pt x="120" y="85"/>
                      <a:pt x="120" y="85"/>
                      <a:pt x="120" y="85"/>
                    </a:cubicBezTo>
                    <a:moveTo>
                      <a:pt x="105" y="76"/>
                    </a:moveTo>
                    <a:cubicBezTo>
                      <a:pt x="105" y="76"/>
                      <a:pt x="105" y="76"/>
                      <a:pt x="105" y="76"/>
                    </a:cubicBezTo>
                    <a:cubicBezTo>
                      <a:pt x="105" y="76"/>
                      <a:pt x="105" y="76"/>
                      <a:pt x="105" y="77"/>
                    </a:cubicBezTo>
                    <a:cubicBezTo>
                      <a:pt x="105" y="77"/>
                      <a:pt x="105" y="77"/>
                      <a:pt x="105" y="77"/>
                    </a:cubicBezTo>
                    <a:cubicBezTo>
                      <a:pt x="105" y="77"/>
                      <a:pt x="105" y="77"/>
                      <a:pt x="105" y="77"/>
                    </a:cubicBezTo>
                    <a:cubicBezTo>
                      <a:pt x="104" y="77"/>
                      <a:pt x="104" y="78"/>
                      <a:pt x="104" y="78"/>
                    </a:cubicBezTo>
                    <a:cubicBezTo>
                      <a:pt x="103" y="78"/>
                      <a:pt x="103" y="78"/>
                      <a:pt x="102" y="78"/>
                    </a:cubicBezTo>
                    <a:cubicBezTo>
                      <a:pt x="102" y="79"/>
                      <a:pt x="101" y="79"/>
                      <a:pt x="101" y="79"/>
                    </a:cubicBezTo>
                    <a:cubicBezTo>
                      <a:pt x="100" y="80"/>
                      <a:pt x="100" y="80"/>
                      <a:pt x="99" y="81"/>
                    </a:cubicBezTo>
                    <a:cubicBezTo>
                      <a:pt x="99" y="81"/>
                      <a:pt x="98" y="82"/>
                      <a:pt x="98" y="82"/>
                    </a:cubicBezTo>
                    <a:cubicBezTo>
                      <a:pt x="97" y="83"/>
                      <a:pt x="97" y="83"/>
                      <a:pt x="96" y="84"/>
                    </a:cubicBezTo>
                    <a:cubicBezTo>
                      <a:pt x="95" y="84"/>
                      <a:pt x="95" y="84"/>
                      <a:pt x="94" y="84"/>
                    </a:cubicBezTo>
                    <a:cubicBezTo>
                      <a:pt x="94" y="84"/>
                      <a:pt x="93" y="85"/>
                      <a:pt x="93" y="85"/>
                    </a:cubicBezTo>
                    <a:cubicBezTo>
                      <a:pt x="93" y="85"/>
                      <a:pt x="92" y="85"/>
                      <a:pt x="92" y="84"/>
                    </a:cubicBezTo>
                    <a:cubicBezTo>
                      <a:pt x="92" y="84"/>
                      <a:pt x="92" y="84"/>
                      <a:pt x="92" y="84"/>
                    </a:cubicBezTo>
                    <a:cubicBezTo>
                      <a:pt x="91" y="84"/>
                      <a:pt x="91" y="84"/>
                      <a:pt x="91" y="84"/>
                    </a:cubicBezTo>
                    <a:cubicBezTo>
                      <a:pt x="91" y="84"/>
                      <a:pt x="91" y="84"/>
                      <a:pt x="90" y="84"/>
                    </a:cubicBezTo>
                    <a:cubicBezTo>
                      <a:pt x="90" y="83"/>
                      <a:pt x="89" y="83"/>
                      <a:pt x="88" y="83"/>
                    </a:cubicBezTo>
                    <a:cubicBezTo>
                      <a:pt x="87" y="82"/>
                      <a:pt x="86" y="82"/>
                      <a:pt x="84" y="82"/>
                    </a:cubicBezTo>
                    <a:cubicBezTo>
                      <a:pt x="83" y="81"/>
                      <a:pt x="82" y="81"/>
                      <a:pt x="80" y="81"/>
                    </a:cubicBezTo>
                    <a:cubicBezTo>
                      <a:pt x="79" y="80"/>
                      <a:pt x="77" y="80"/>
                      <a:pt x="76" y="80"/>
                    </a:cubicBezTo>
                    <a:cubicBezTo>
                      <a:pt x="76" y="80"/>
                      <a:pt x="76" y="80"/>
                      <a:pt x="76" y="80"/>
                    </a:cubicBezTo>
                    <a:cubicBezTo>
                      <a:pt x="76" y="80"/>
                      <a:pt x="76" y="80"/>
                      <a:pt x="75" y="80"/>
                    </a:cubicBezTo>
                    <a:cubicBezTo>
                      <a:pt x="75" y="80"/>
                      <a:pt x="75" y="80"/>
                      <a:pt x="75" y="80"/>
                    </a:cubicBezTo>
                    <a:cubicBezTo>
                      <a:pt x="75" y="80"/>
                      <a:pt x="75" y="80"/>
                      <a:pt x="75" y="80"/>
                    </a:cubicBezTo>
                    <a:cubicBezTo>
                      <a:pt x="74" y="81"/>
                      <a:pt x="73" y="81"/>
                      <a:pt x="73" y="81"/>
                    </a:cubicBezTo>
                    <a:cubicBezTo>
                      <a:pt x="72" y="81"/>
                      <a:pt x="71" y="81"/>
                      <a:pt x="71" y="82"/>
                    </a:cubicBezTo>
                    <a:cubicBezTo>
                      <a:pt x="70" y="82"/>
                      <a:pt x="70" y="83"/>
                      <a:pt x="69" y="83"/>
                    </a:cubicBezTo>
                    <a:cubicBezTo>
                      <a:pt x="69" y="83"/>
                      <a:pt x="68" y="84"/>
                      <a:pt x="68" y="84"/>
                    </a:cubicBezTo>
                    <a:cubicBezTo>
                      <a:pt x="68" y="85"/>
                      <a:pt x="68" y="85"/>
                      <a:pt x="67" y="85"/>
                    </a:cubicBezTo>
                    <a:cubicBezTo>
                      <a:pt x="67" y="86"/>
                      <a:pt x="67" y="86"/>
                      <a:pt x="67" y="87"/>
                    </a:cubicBezTo>
                    <a:cubicBezTo>
                      <a:pt x="67" y="87"/>
                      <a:pt x="67" y="87"/>
                      <a:pt x="67" y="88"/>
                    </a:cubicBezTo>
                    <a:cubicBezTo>
                      <a:pt x="67" y="88"/>
                      <a:pt x="67" y="89"/>
                      <a:pt x="67" y="89"/>
                    </a:cubicBezTo>
                    <a:cubicBezTo>
                      <a:pt x="67" y="89"/>
                      <a:pt x="67" y="90"/>
                      <a:pt x="68" y="90"/>
                    </a:cubicBezTo>
                    <a:cubicBezTo>
                      <a:pt x="68" y="90"/>
                      <a:pt x="68" y="90"/>
                      <a:pt x="68" y="90"/>
                    </a:cubicBezTo>
                    <a:cubicBezTo>
                      <a:pt x="68" y="90"/>
                      <a:pt x="68" y="90"/>
                      <a:pt x="68" y="90"/>
                    </a:cubicBezTo>
                    <a:cubicBezTo>
                      <a:pt x="68" y="90"/>
                      <a:pt x="68" y="91"/>
                      <a:pt x="68" y="91"/>
                    </a:cubicBezTo>
                    <a:cubicBezTo>
                      <a:pt x="68" y="91"/>
                      <a:pt x="67" y="91"/>
                      <a:pt x="67" y="91"/>
                    </a:cubicBezTo>
                    <a:cubicBezTo>
                      <a:pt x="67" y="91"/>
                      <a:pt x="67" y="91"/>
                      <a:pt x="67" y="91"/>
                    </a:cubicBezTo>
                    <a:cubicBezTo>
                      <a:pt x="66" y="91"/>
                      <a:pt x="66" y="91"/>
                      <a:pt x="66" y="91"/>
                    </a:cubicBezTo>
                    <a:cubicBezTo>
                      <a:pt x="66" y="91"/>
                      <a:pt x="66" y="91"/>
                      <a:pt x="65" y="91"/>
                    </a:cubicBezTo>
                    <a:cubicBezTo>
                      <a:pt x="66" y="91"/>
                      <a:pt x="66" y="91"/>
                      <a:pt x="66" y="91"/>
                    </a:cubicBezTo>
                    <a:cubicBezTo>
                      <a:pt x="66" y="91"/>
                      <a:pt x="67" y="91"/>
                      <a:pt x="67" y="91"/>
                    </a:cubicBezTo>
                    <a:cubicBezTo>
                      <a:pt x="67" y="91"/>
                      <a:pt x="67" y="91"/>
                      <a:pt x="68" y="91"/>
                    </a:cubicBezTo>
                    <a:cubicBezTo>
                      <a:pt x="68" y="91"/>
                      <a:pt x="68" y="91"/>
                      <a:pt x="68" y="91"/>
                    </a:cubicBezTo>
                    <a:cubicBezTo>
                      <a:pt x="69" y="91"/>
                      <a:pt x="69" y="91"/>
                      <a:pt x="69" y="91"/>
                    </a:cubicBezTo>
                    <a:cubicBezTo>
                      <a:pt x="69" y="91"/>
                      <a:pt x="69" y="91"/>
                      <a:pt x="69" y="91"/>
                    </a:cubicBezTo>
                    <a:cubicBezTo>
                      <a:pt x="69" y="91"/>
                      <a:pt x="69" y="91"/>
                      <a:pt x="69" y="91"/>
                    </a:cubicBezTo>
                    <a:cubicBezTo>
                      <a:pt x="69" y="90"/>
                      <a:pt x="69" y="90"/>
                      <a:pt x="69" y="90"/>
                    </a:cubicBezTo>
                    <a:cubicBezTo>
                      <a:pt x="69" y="90"/>
                      <a:pt x="69" y="90"/>
                      <a:pt x="69" y="90"/>
                    </a:cubicBezTo>
                    <a:cubicBezTo>
                      <a:pt x="68" y="89"/>
                      <a:pt x="68" y="89"/>
                      <a:pt x="68" y="89"/>
                    </a:cubicBezTo>
                    <a:cubicBezTo>
                      <a:pt x="68" y="89"/>
                      <a:pt x="68" y="88"/>
                      <a:pt x="68" y="88"/>
                    </a:cubicBezTo>
                    <a:cubicBezTo>
                      <a:pt x="68" y="87"/>
                      <a:pt x="68" y="87"/>
                      <a:pt x="68" y="87"/>
                    </a:cubicBezTo>
                    <a:cubicBezTo>
                      <a:pt x="68" y="86"/>
                      <a:pt x="68" y="86"/>
                      <a:pt x="68" y="86"/>
                    </a:cubicBezTo>
                    <a:cubicBezTo>
                      <a:pt x="68" y="85"/>
                      <a:pt x="69" y="85"/>
                      <a:pt x="69" y="85"/>
                    </a:cubicBezTo>
                    <a:cubicBezTo>
                      <a:pt x="69" y="84"/>
                      <a:pt x="69" y="84"/>
                      <a:pt x="70" y="84"/>
                    </a:cubicBezTo>
                    <a:cubicBezTo>
                      <a:pt x="70" y="83"/>
                      <a:pt x="71" y="83"/>
                      <a:pt x="71" y="83"/>
                    </a:cubicBezTo>
                    <a:cubicBezTo>
                      <a:pt x="72" y="82"/>
                      <a:pt x="72" y="82"/>
                      <a:pt x="73" y="82"/>
                    </a:cubicBezTo>
                    <a:cubicBezTo>
                      <a:pt x="74" y="82"/>
                      <a:pt x="74" y="82"/>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7" y="81"/>
                      <a:pt x="79" y="81"/>
                      <a:pt x="80" y="82"/>
                    </a:cubicBezTo>
                    <a:cubicBezTo>
                      <a:pt x="81" y="82"/>
                      <a:pt x="83" y="82"/>
                      <a:pt x="84" y="83"/>
                    </a:cubicBezTo>
                    <a:cubicBezTo>
                      <a:pt x="85" y="83"/>
                      <a:pt x="87" y="83"/>
                      <a:pt x="88" y="84"/>
                    </a:cubicBezTo>
                    <a:cubicBezTo>
                      <a:pt x="89" y="84"/>
                      <a:pt x="89" y="84"/>
                      <a:pt x="90" y="85"/>
                    </a:cubicBezTo>
                    <a:cubicBezTo>
                      <a:pt x="90" y="85"/>
                      <a:pt x="90" y="85"/>
                      <a:pt x="91" y="85"/>
                    </a:cubicBezTo>
                    <a:cubicBezTo>
                      <a:pt x="91" y="85"/>
                      <a:pt x="91" y="85"/>
                      <a:pt x="91" y="85"/>
                    </a:cubicBezTo>
                    <a:cubicBezTo>
                      <a:pt x="92" y="85"/>
                      <a:pt x="92" y="85"/>
                      <a:pt x="92" y="85"/>
                    </a:cubicBezTo>
                    <a:cubicBezTo>
                      <a:pt x="92" y="85"/>
                      <a:pt x="93" y="85"/>
                      <a:pt x="93" y="85"/>
                    </a:cubicBezTo>
                    <a:cubicBezTo>
                      <a:pt x="93" y="85"/>
                      <a:pt x="94" y="85"/>
                      <a:pt x="95" y="85"/>
                    </a:cubicBezTo>
                    <a:cubicBezTo>
                      <a:pt x="95" y="85"/>
                      <a:pt x="96" y="85"/>
                      <a:pt x="96" y="84"/>
                    </a:cubicBezTo>
                    <a:cubicBezTo>
                      <a:pt x="97" y="84"/>
                      <a:pt x="98" y="84"/>
                      <a:pt x="98" y="83"/>
                    </a:cubicBezTo>
                    <a:cubicBezTo>
                      <a:pt x="99" y="83"/>
                      <a:pt x="100" y="82"/>
                      <a:pt x="100" y="81"/>
                    </a:cubicBezTo>
                    <a:cubicBezTo>
                      <a:pt x="101" y="81"/>
                      <a:pt x="101" y="81"/>
                      <a:pt x="102" y="80"/>
                    </a:cubicBezTo>
                    <a:cubicBezTo>
                      <a:pt x="102" y="80"/>
                      <a:pt x="102" y="80"/>
                      <a:pt x="103" y="79"/>
                    </a:cubicBezTo>
                    <a:cubicBezTo>
                      <a:pt x="103" y="79"/>
                      <a:pt x="103" y="79"/>
                      <a:pt x="104" y="79"/>
                    </a:cubicBezTo>
                    <a:cubicBezTo>
                      <a:pt x="104" y="79"/>
                      <a:pt x="104" y="78"/>
                      <a:pt x="105" y="78"/>
                    </a:cubicBezTo>
                    <a:cubicBezTo>
                      <a:pt x="105" y="78"/>
                      <a:pt x="105" y="78"/>
                      <a:pt x="105" y="78"/>
                    </a:cubicBezTo>
                    <a:cubicBezTo>
                      <a:pt x="105" y="78"/>
                      <a:pt x="105" y="78"/>
                      <a:pt x="105" y="78"/>
                    </a:cubicBezTo>
                    <a:cubicBezTo>
                      <a:pt x="105" y="77"/>
                      <a:pt x="105" y="77"/>
                      <a:pt x="105" y="77"/>
                    </a:cubicBezTo>
                    <a:cubicBezTo>
                      <a:pt x="105" y="77"/>
                      <a:pt x="105" y="77"/>
                      <a:pt x="105" y="77"/>
                    </a:cubicBezTo>
                    <a:cubicBezTo>
                      <a:pt x="105" y="77"/>
                      <a:pt x="105" y="76"/>
                      <a:pt x="105" y="76"/>
                    </a:cubicBezTo>
                    <a:cubicBezTo>
                      <a:pt x="105" y="76"/>
                      <a:pt x="105" y="76"/>
                      <a:pt x="105" y="76"/>
                    </a:cubicBezTo>
                    <a:moveTo>
                      <a:pt x="63" y="0"/>
                    </a:moveTo>
                    <a:cubicBezTo>
                      <a:pt x="62" y="0"/>
                      <a:pt x="62" y="0"/>
                      <a:pt x="62" y="0"/>
                    </a:cubicBezTo>
                    <a:cubicBezTo>
                      <a:pt x="62" y="0"/>
                      <a:pt x="62" y="0"/>
                      <a:pt x="62" y="0"/>
                    </a:cubicBezTo>
                    <a:cubicBezTo>
                      <a:pt x="62" y="0"/>
                      <a:pt x="62" y="0"/>
                      <a:pt x="62"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0" y="0"/>
                      <a:pt x="60" y="0"/>
                      <a:pt x="60" y="0"/>
                    </a:cubicBezTo>
                    <a:cubicBezTo>
                      <a:pt x="60" y="0"/>
                      <a:pt x="60" y="0"/>
                      <a:pt x="59" y="0"/>
                    </a:cubicBezTo>
                    <a:cubicBezTo>
                      <a:pt x="59" y="0"/>
                      <a:pt x="59" y="0"/>
                      <a:pt x="58" y="0"/>
                    </a:cubicBezTo>
                    <a:cubicBezTo>
                      <a:pt x="58" y="1"/>
                      <a:pt x="58" y="1"/>
                      <a:pt x="57" y="1"/>
                    </a:cubicBezTo>
                    <a:cubicBezTo>
                      <a:pt x="57" y="1"/>
                      <a:pt x="57" y="1"/>
                      <a:pt x="57" y="2"/>
                    </a:cubicBezTo>
                    <a:cubicBezTo>
                      <a:pt x="56" y="2"/>
                      <a:pt x="56" y="2"/>
                      <a:pt x="56" y="3"/>
                    </a:cubicBezTo>
                    <a:cubicBezTo>
                      <a:pt x="56" y="3"/>
                      <a:pt x="55" y="3"/>
                      <a:pt x="55" y="4"/>
                    </a:cubicBezTo>
                    <a:cubicBezTo>
                      <a:pt x="55" y="4"/>
                      <a:pt x="55" y="5"/>
                      <a:pt x="55" y="6"/>
                    </a:cubicBezTo>
                    <a:cubicBezTo>
                      <a:pt x="55" y="6"/>
                      <a:pt x="55" y="7"/>
                      <a:pt x="55" y="8"/>
                    </a:cubicBezTo>
                    <a:cubicBezTo>
                      <a:pt x="55" y="8"/>
                      <a:pt x="55" y="8"/>
                      <a:pt x="55" y="9"/>
                    </a:cubicBezTo>
                    <a:cubicBezTo>
                      <a:pt x="55" y="9"/>
                      <a:pt x="55" y="9"/>
                      <a:pt x="55" y="9"/>
                    </a:cubicBezTo>
                    <a:cubicBezTo>
                      <a:pt x="55" y="10"/>
                      <a:pt x="55" y="10"/>
                      <a:pt x="55" y="10"/>
                    </a:cubicBezTo>
                    <a:cubicBezTo>
                      <a:pt x="55" y="10"/>
                      <a:pt x="54" y="11"/>
                      <a:pt x="54" y="11"/>
                    </a:cubicBezTo>
                    <a:cubicBezTo>
                      <a:pt x="54" y="11"/>
                      <a:pt x="54" y="11"/>
                      <a:pt x="53" y="12"/>
                    </a:cubicBezTo>
                    <a:cubicBezTo>
                      <a:pt x="53" y="12"/>
                      <a:pt x="52" y="12"/>
                      <a:pt x="51" y="12"/>
                    </a:cubicBezTo>
                    <a:cubicBezTo>
                      <a:pt x="51" y="12"/>
                      <a:pt x="50" y="13"/>
                      <a:pt x="49" y="13"/>
                    </a:cubicBezTo>
                    <a:cubicBezTo>
                      <a:pt x="48" y="13"/>
                      <a:pt x="48" y="13"/>
                      <a:pt x="47" y="13"/>
                    </a:cubicBezTo>
                    <a:cubicBezTo>
                      <a:pt x="46" y="13"/>
                      <a:pt x="45" y="13"/>
                      <a:pt x="45" y="13"/>
                    </a:cubicBezTo>
                    <a:cubicBezTo>
                      <a:pt x="44" y="14"/>
                      <a:pt x="44" y="14"/>
                      <a:pt x="43" y="14"/>
                    </a:cubicBezTo>
                    <a:cubicBezTo>
                      <a:pt x="43" y="15"/>
                      <a:pt x="43" y="15"/>
                      <a:pt x="43" y="15"/>
                    </a:cubicBezTo>
                    <a:cubicBezTo>
                      <a:pt x="42" y="16"/>
                      <a:pt x="42" y="16"/>
                      <a:pt x="42" y="17"/>
                    </a:cubicBezTo>
                    <a:cubicBezTo>
                      <a:pt x="42" y="17"/>
                      <a:pt x="42" y="17"/>
                      <a:pt x="42" y="17"/>
                    </a:cubicBezTo>
                    <a:cubicBezTo>
                      <a:pt x="42" y="17"/>
                      <a:pt x="42" y="18"/>
                      <a:pt x="42" y="18"/>
                    </a:cubicBezTo>
                    <a:cubicBezTo>
                      <a:pt x="42" y="18"/>
                      <a:pt x="42" y="18"/>
                      <a:pt x="41" y="18"/>
                    </a:cubicBezTo>
                    <a:cubicBezTo>
                      <a:pt x="41" y="19"/>
                      <a:pt x="41" y="19"/>
                      <a:pt x="41" y="19"/>
                    </a:cubicBezTo>
                    <a:cubicBezTo>
                      <a:pt x="41" y="19"/>
                      <a:pt x="41" y="19"/>
                      <a:pt x="41" y="19"/>
                    </a:cubicBezTo>
                    <a:cubicBezTo>
                      <a:pt x="41" y="19"/>
                      <a:pt x="40" y="19"/>
                      <a:pt x="40" y="19"/>
                    </a:cubicBezTo>
                    <a:cubicBezTo>
                      <a:pt x="40" y="19"/>
                      <a:pt x="40" y="19"/>
                      <a:pt x="40" y="19"/>
                    </a:cubicBezTo>
                    <a:cubicBezTo>
                      <a:pt x="40" y="19"/>
                      <a:pt x="40" y="19"/>
                      <a:pt x="39" y="19"/>
                    </a:cubicBezTo>
                    <a:cubicBezTo>
                      <a:pt x="39" y="19"/>
                      <a:pt x="38" y="19"/>
                      <a:pt x="37" y="19"/>
                    </a:cubicBezTo>
                    <a:cubicBezTo>
                      <a:pt x="36" y="19"/>
                      <a:pt x="35" y="18"/>
                      <a:pt x="35" y="18"/>
                    </a:cubicBezTo>
                    <a:cubicBezTo>
                      <a:pt x="34" y="18"/>
                      <a:pt x="33" y="17"/>
                      <a:pt x="32" y="17"/>
                    </a:cubicBezTo>
                    <a:cubicBezTo>
                      <a:pt x="32" y="16"/>
                      <a:pt x="32" y="16"/>
                      <a:pt x="31" y="15"/>
                    </a:cubicBezTo>
                    <a:cubicBezTo>
                      <a:pt x="31" y="15"/>
                      <a:pt x="31" y="15"/>
                      <a:pt x="31" y="15"/>
                    </a:cubicBezTo>
                    <a:cubicBezTo>
                      <a:pt x="31" y="15"/>
                      <a:pt x="31" y="15"/>
                      <a:pt x="30" y="14"/>
                    </a:cubicBezTo>
                    <a:cubicBezTo>
                      <a:pt x="30" y="14"/>
                      <a:pt x="30" y="14"/>
                      <a:pt x="30" y="14"/>
                    </a:cubicBezTo>
                    <a:cubicBezTo>
                      <a:pt x="30" y="14"/>
                      <a:pt x="29" y="14"/>
                      <a:pt x="29" y="14"/>
                    </a:cubicBezTo>
                    <a:cubicBezTo>
                      <a:pt x="29" y="14"/>
                      <a:pt x="28" y="14"/>
                      <a:pt x="28" y="14"/>
                    </a:cubicBezTo>
                    <a:cubicBezTo>
                      <a:pt x="27" y="14"/>
                      <a:pt x="27" y="14"/>
                      <a:pt x="27" y="15"/>
                    </a:cubicBezTo>
                    <a:cubicBezTo>
                      <a:pt x="26" y="15"/>
                      <a:pt x="26" y="15"/>
                      <a:pt x="26" y="15"/>
                    </a:cubicBezTo>
                    <a:cubicBezTo>
                      <a:pt x="25" y="16"/>
                      <a:pt x="25" y="16"/>
                      <a:pt x="25" y="16"/>
                    </a:cubicBezTo>
                    <a:cubicBezTo>
                      <a:pt x="25" y="16"/>
                      <a:pt x="25" y="17"/>
                      <a:pt x="25" y="17"/>
                    </a:cubicBezTo>
                    <a:cubicBezTo>
                      <a:pt x="25" y="17"/>
                      <a:pt x="25" y="17"/>
                      <a:pt x="25" y="18"/>
                    </a:cubicBezTo>
                    <a:cubicBezTo>
                      <a:pt x="25" y="18"/>
                      <a:pt x="25" y="18"/>
                      <a:pt x="25" y="18"/>
                    </a:cubicBezTo>
                    <a:cubicBezTo>
                      <a:pt x="25" y="19"/>
                      <a:pt x="25" y="19"/>
                      <a:pt x="26" y="19"/>
                    </a:cubicBezTo>
                    <a:cubicBezTo>
                      <a:pt x="26" y="20"/>
                      <a:pt x="26" y="20"/>
                      <a:pt x="27" y="21"/>
                    </a:cubicBezTo>
                    <a:cubicBezTo>
                      <a:pt x="27" y="21"/>
                      <a:pt x="27" y="22"/>
                      <a:pt x="27" y="22"/>
                    </a:cubicBezTo>
                    <a:cubicBezTo>
                      <a:pt x="28" y="23"/>
                      <a:pt x="28" y="23"/>
                      <a:pt x="28" y="24"/>
                    </a:cubicBezTo>
                    <a:cubicBezTo>
                      <a:pt x="28" y="24"/>
                      <a:pt x="28" y="25"/>
                      <a:pt x="28" y="25"/>
                    </a:cubicBezTo>
                    <a:cubicBezTo>
                      <a:pt x="28" y="25"/>
                      <a:pt x="28" y="26"/>
                      <a:pt x="28" y="26"/>
                    </a:cubicBezTo>
                    <a:cubicBezTo>
                      <a:pt x="28" y="26"/>
                      <a:pt x="28" y="26"/>
                      <a:pt x="27" y="26"/>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4" y="27"/>
                      <a:pt x="24" y="27"/>
                    </a:cubicBezTo>
                    <a:cubicBezTo>
                      <a:pt x="24" y="27"/>
                      <a:pt x="24" y="27"/>
                      <a:pt x="23" y="27"/>
                    </a:cubicBezTo>
                    <a:cubicBezTo>
                      <a:pt x="23" y="27"/>
                      <a:pt x="23" y="27"/>
                      <a:pt x="23" y="26"/>
                    </a:cubicBezTo>
                    <a:cubicBezTo>
                      <a:pt x="23" y="26"/>
                      <a:pt x="22" y="26"/>
                      <a:pt x="22" y="26"/>
                    </a:cubicBezTo>
                    <a:cubicBezTo>
                      <a:pt x="22" y="26"/>
                      <a:pt x="22" y="26"/>
                      <a:pt x="21" y="26"/>
                    </a:cubicBezTo>
                    <a:cubicBezTo>
                      <a:pt x="21" y="26"/>
                      <a:pt x="21" y="26"/>
                      <a:pt x="21" y="26"/>
                    </a:cubicBezTo>
                    <a:cubicBezTo>
                      <a:pt x="21" y="26"/>
                      <a:pt x="21" y="26"/>
                      <a:pt x="20" y="26"/>
                    </a:cubicBezTo>
                    <a:cubicBezTo>
                      <a:pt x="20" y="26"/>
                      <a:pt x="20" y="26"/>
                      <a:pt x="20" y="27"/>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8" y="27"/>
                    </a:cubicBezTo>
                    <a:cubicBezTo>
                      <a:pt x="18" y="27"/>
                      <a:pt x="18" y="27"/>
                      <a:pt x="18" y="27"/>
                    </a:cubicBezTo>
                    <a:cubicBezTo>
                      <a:pt x="18" y="27"/>
                      <a:pt x="18" y="27"/>
                      <a:pt x="18" y="27"/>
                    </a:cubicBezTo>
                    <a:cubicBezTo>
                      <a:pt x="18" y="27"/>
                      <a:pt x="18" y="26"/>
                      <a:pt x="18" y="26"/>
                    </a:cubicBezTo>
                    <a:cubicBezTo>
                      <a:pt x="17" y="26"/>
                      <a:pt x="17" y="26"/>
                      <a:pt x="17" y="26"/>
                    </a:cubicBezTo>
                    <a:cubicBezTo>
                      <a:pt x="17" y="26"/>
                      <a:pt x="17" y="25"/>
                      <a:pt x="16" y="25"/>
                    </a:cubicBezTo>
                    <a:cubicBezTo>
                      <a:pt x="16" y="25"/>
                      <a:pt x="16" y="25"/>
                      <a:pt x="16" y="25"/>
                    </a:cubicBezTo>
                    <a:cubicBezTo>
                      <a:pt x="16" y="25"/>
                      <a:pt x="15" y="24"/>
                      <a:pt x="15" y="24"/>
                    </a:cubicBezTo>
                    <a:cubicBezTo>
                      <a:pt x="15" y="24"/>
                      <a:pt x="15" y="24"/>
                      <a:pt x="15" y="24"/>
                    </a:cubicBezTo>
                    <a:cubicBezTo>
                      <a:pt x="14" y="24"/>
                      <a:pt x="14" y="24"/>
                      <a:pt x="14" y="24"/>
                    </a:cubicBezTo>
                    <a:cubicBezTo>
                      <a:pt x="14" y="24"/>
                      <a:pt x="14" y="24"/>
                      <a:pt x="14" y="24"/>
                    </a:cubicBezTo>
                    <a:cubicBezTo>
                      <a:pt x="14" y="24"/>
                      <a:pt x="14" y="24"/>
                      <a:pt x="13" y="24"/>
                    </a:cubicBezTo>
                    <a:cubicBezTo>
                      <a:pt x="13" y="24"/>
                      <a:pt x="13" y="24"/>
                      <a:pt x="13" y="24"/>
                    </a:cubicBezTo>
                    <a:cubicBezTo>
                      <a:pt x="13" y="24"/>
                      <a:pt x="12" y="24"/>
                      <a:pt x="12" y="24"/>
                    </a:cubicBezTo>
                    <a:cubicBezTo>
                      <a:pt x="12" y="24"/>
                      <a:pt x="12" y="24"/>
                      <a:pt x="12" y="24"/>
                    </a:cubicBezTo>
                    <a:cubicBezTo>
                      <a:pt x="11" y="24"/>
                      <a:pt x="11" y="24"/>
                      <a:pt x="11" y="24"/>
                    </a:cubicBezTo>
                    <a:cubicBezTo>
                      <a:pt x="11" y="25"/>
                      <a:pt x="11" y="25"/>
                      <a:pt x="10" y="25"/>
                    </a:cubicBezTo>
                    <a:cubicBezTo>
                      <a:pt x="10" y="25"/>
                      <a:pt x="10" y="25"/>
                      <a:pt x="10" y="25"/>
                    </a:cubicBezTo>
                    <a:cubicBezTo>
                      <a:pt x="9" y="25"/>
                      <a:pt x="9" y="25"/>
                      <a:pt x="9" y="25"/>
                    </a:cubicBezTo>
                    <a:cubicBezTo>
                      <a:pt x="8" y="25"/>
                      <a:pt x="8" y="25"/>
                      <a:pt x="8" y="25"/>
                    </a:cubicBezTo>
                    <a:cubicBezTo>
                      <a:pt x="8" y="25"/>
                      <a:pt x="7" y="25"/>
                      <a:pt x="7" y="25"/>
                    </a:cubicBezTo>
                    <a:cubicBezTo>
                      <a:pt x="7" y="25"/>
                      <a:pt x="7" y="25"/>
                      <a:pt x="7" y="25"/>
                    </a:cubicBezTo>
                    <a:cubicBezTo>
                      <a:pt x="7" y="25"/>
                      <a:pt x="7" y="25"/>
                      <a:pt x="7" y="25"/>
                    </a:cubicBezTo>
                    <a:cubicBezTo>
                      <a:pt x="7" y="25"/>
                      <a:pt x="7" y="25"/>
                      <a:pt x="7" y="25"/>
                    </a:cubicBezTo>
                    <a:cubicBezTo>
                      <a:pt x="7" y="25"/>
                      <a:pt x="7" y="25"/>
                      <a:pt x="6" y="25"/>
                    </a:cubicBezTo>
                    <a:cubicBezTo>
                      <a:pt x="6" y="25"/>
                      <a:pt x="6" y="25"/>
                      <a:pt x="6" y="25"/>
                    </a:cubicBezTo>
                    <a:cubicBezTo>
                      <a:pt x="6" y="25"/>
                      <a:pt x="6" y="25"/>
                      <a:pt x="6" y="25"/>
                    </a:cubicBezTo>
                    <a:cubicBezTo>
                      <a:pt x="6" y="25"/>
                      <a:pt x="6" y="25"/>
                      <a:pt x="6" y="25"/>
                    </a:cubicBezTo>
                    <a:cubicBezTo>
                      <a:pt x="5" y="25"/>
                      <a:pt x="5" y="25"/>
                      <a:pt x="4" y="25"/>
                    </a:cubicBezTo>
                    <a:cubicBezTo>
                      <a:pt x="3" y="25"/>
                      <a:pt x="3" y="26"/>
                      <a:pt x="3" y="26"/>
                    </a:cubicBezTo>
                    <a:cubicBezTo>
                      <a:pt x="2" y="26"/>
                      <a:pt x="2" y="26"/>
                      <a:pt x="1" y="26"/>
                    </a:cubicBezTo>
                    <a:cubicBezTo>
                      <a:pt x="1" y="27"/>
                      <a:pt x="1" y="27"/>
                      <a:pt x="1" y="27"/>
                    </a:cubicBezTo>
                    <a:cubicBezTo>
                      <a:pt x="1" y="28"/>
                      <a:pt x="1" y="28"/>
                      <a:pt x="0" y="28"/>
                    </a:cubicBezTo>
                    <a:cubicBezTo>
                      <a:pt x="0" y="28"/>
                      <a:pt x="0" y="28"/>
                      <a:pt x="0" y="29"/>
                    </a:cubicBezTo>
                    <a:cubicBezTo>
                      <a:pt x="1" y="29"/>
                      <a:pt x="1" y="29"/>
                      <a:pt x="1" y="29"/>
                    </a:cubicBezTo>
                    <a:cubicBezTo>
                      <a:pt x="1" y="29"/>
                      <a:pt x="1" y="30"/>
                      <a:pt x="1" y="30"/>
                    </a:cubicBezTo>
                    <a:cubicBezTo>
                      <a:pt x="1" y="30"/>
                      <a:pt x="1" y="30"/>
                      <a:pt x="1" y="30"/>
                    </a:cubicBezTo>
                    <a:cubicBezTo>
                      <a:pt x="2" y="31"/>
                      <a:pt x="2" y="31"/>
                      <a:pt x="2" y="31"/>
                    </a:cubicBezTo>
                    <a:cubicBezTo>
                      <a:pt x="2" y="31"/>
                      <a:pt x="2" y="31"/>
                      <a:pt x="2" y="32"/>
                    </a:cubicBezTo>
                    <a:cubicBezTo>
                      <a:pt x="2" y="32"/>
                      <a:pt x="2" y="32"/>
                      <a:pt x="2" y="32"/>
                    </a:cubicBezTo>
                    <a:cubicBezTo>
                      <a:pt x="2" y="32"/>
                      <a:pt x="1" y="33"/>
                      <a:pt x="1" y="33"/>
                    </a:cubicBezTo>
                    <a:cubicBezTo>
                      <a:pt x="1" y="33"/>
                      <a:pt x="1" y="33"/>
                      <a:pt x="1" y="34"/>
                    </a:cubicBezTo>
                    <a:cubicBezTo>
                      <a:pt x="1" y="34"/>
                      <a:pt x="2" y="34"/>
                      <a:pt x="2" y="34"/>
                    </a:cubicBezTo>
                    <a:cubicBezTo>
                      <a:pt x="2" y="34"/>
                      <a:pt x="2" y="35"/>
                      <a:pt x="2" y="35"/>
                    </a:cubicBezTo>
                    <a:cubicBezTo>
                      <a:pt x="2" y="35"/>
                      <a:pt x="2" y="35"/>
                      <a:pt x="3" y="36"/>
                    </a:cubicBezTo>
                    <a:cubicBezTo>
                      <a:pt x="3" y="36"/>
                      <a:pt x="3" y="36"/>
                      <a:pt x="4" y="36"/>
                    </a:cubicBezTo>
                    <a:cubicBezTo>
                      <a:pt x="4" y="36"/>
                      <a:pt x="5" y="36"/>
                      <a:pt x="5" y="36"/>
                    </a:cubicBezTo>
                    <a:cubicBezTo>
                      <a:pt x="6" y="36"/>
                      <a:pt x="6" y="37"/>
                      <a:pt x="7" y="37"/>
                    </a:cubicBezTo>
                    <a:cubicBezTo>
                      <a:pt x="7" y="37"/>
                      <a:pt x="8" y="37"/>
                      <a:pt x="8" y="37"/>
                    </a:cubicBezTo>
                    <a:cubicBezTo>
                      <a:pt x="9" y="37"/>
                      <a:pt x="9" y="37"/>
                      <a:pt x="10" y="37"/>
                    </a:cubicBezTo>
                    <a:cubicBezTo>
                      <a:pt x="11" y="38"/>
                      <a:pt x="11" y="38"/>
                      <a:pt x="12" y="38"/>
                    </a:cubicBezTo>
                    <a:cubicBezTo>
                      <a:pt x="12" y="38"/>
                      <a:pt x="13" y="38"/>
                      <a:pt x="13" y="39"/>
                    </a:cubicBezTo>
                    <a:cubicBezTo>
                      <a:pt x="14" y="39"/>
                      <a:pt x="14" y="39"/>
                      <a:pt x="15" y="39"/>
                    </a:cubicBezTo>
                    <a:cubicBezTo>
                      <a:pt x="15" y="39"/>
                      <a:pt x="16" y="40"/>
                      <a:pt x="16" y="40"/>
                    </a:cubicBezTo>
                    <a:cubicBezTo>
                      <a:pt x="17" y="40"/>
                      <a:pt x="17" y="40"/>
                      <a:pt x="17" y="40"/>
                    </a:cubicBezTo>
                    <a:cubicBezTo>
                      <a:pt x="18" y="40"/>
                      <a:pt x="18" y="40"/>
                      <a:pt x="18" y="40"/>
                    </a:cubicBezTo>
                    <a:cubicBezTo>
                      <a:pt x="18" y="40"/>
                      <a:pt x="19" y="40"/>
                      <a:pt x="19" y="40"/>
                    </a:cubicBezTo>
                    <a:cubicBezTo>
                      <a:pt x="19" y="40"/>
                      <a:pt x="19" y="40"/>
                      <a:pt x="19" y="40"/>
                    </a:cubicBezTo>
                    <a:cubicBezTo>
                      <a:pt x="20" y="40"/>
                      <a:pt x="20" y="40"/>
                      <a:pt x="20" y="40"/>
                    </a:cubicBezTo>
                    <a:cubicBezTo>
                      <a:pt x="20" y="40"/>
                      <a:pt x="20" y="40"/>
                      <a:pt x="20" y="40"/>
                    </a:cubicBezTo>
                    <a:cubicBezTo>
                      <a:pt x="21" y="41"/>
                      <a:pt x="21" y="41"/>
                      <a:pt x="21" y="41"/>
                    </a:cubicBezTo>
                    <a:cubicBezTo>
                      <a:pt x="21" y="41"/>
                      <a:pt x="21" y="41"/>
                      <a:pt x="21" y="41"/>
                    </a:cubicBezTo>
                    <a:cubicBezTo>
                      <a:pt x="21" y="41"/>
                      <a:pt x="22" y="41"/>
                      <a:pt x="22" y="41"/>
                    </a:cubicBezTo>
                    <a:cubicBezTo>
                      <a:pt x="22" y="41"/>
                      <a:pt x="22" y="41"/>
                      <a:pt x="22" y="41"/>
                    </a:cubicBezTo>
                    <a:cubicBezTo>
                      <a:pt x="22" y="42"/>
                      <a:pt x="22" y="42"/>
                      <a:pt x="22" y="42"/>
                    </a:cubicBezTo>
                    <a:cubicBezTo>
                      <a:pt x="23" y="42"/>
                      <a:pt x="23" y="42"/>
                      <a:pt x="23" y="42"/>
                    </a:cubicBezTo>
                    <a:cubicBezTo>
                      <a:pt x="23" y="42"/>
                      <a:pt x="23" y="42"/>
                      <a:pt x="23" y="43"/>
                    </a:cubicBezTo>
                    <a:cubicBezTo>
                      <a:pt x="23" y="43"/>
                      <a:pt x="23" y="43"/>
                      <a:pt x="23" y="44"/>
                    </a:cubicBezTo>
                    <a:cubicBezTo>
                      <a:pt x="23" y="45"/>
                      <a:pt x="23" y="45"/>
                      <a:pt x="24" y="46"/>
                    </a:cubicBezTo>
                    <a:cubicBezTo>
                      <a:pt x="24" y="47"/>
                      <a:pt x="24" y="48"/>
                      <a:pt x="25" y="48"/>
                    </a:cubicBezTo>
                    <a:cubicBezTo>
                      <a:pt x="26" y="49"/>
                      <a:pt x="26" y="50"/>
                      <a:pt x="27" y="50"/>
                    </a:cubicBezTo>
                    <a:cubicBezTo>
                      <a:pt x="28" y="51"/>
                      <a:pt x="29" y="51"/>
                      <a:pt x="30" y="51"/>
                    </a:cubicBezTo>
                    <a:cubicBezTo>
                      <a:pt x="30" y="51"/>
                      <a:pt x="31" y="52"/>
                      <a:pt x="31" y="52"/>
                    </a:cubicBezTo>
                    <a:cubicBezTo>
                      <a:pt x="31" y="52"/>
                      <a:pt x="32" y="52"/>
                      <a:pt x="32" y="52"/>
                    </a:cubicBezTo>
                    <a:cubicBezTo>
                      <a:pt x="32" y="53"/>
                      <a:pt x="32" y="53"/>
                      <a:pt x="32" y="53"/>
                    </a:cubicBezTo>
                    <a:cubicBezTo>
                      <a:pt x="32" y="53"/>
                      <a:pt x="32" y="54"/>
                      <a:pt x="32" y="54"/>
                    </a:cubicBezTo>
                    <a:cubicBezTo>
                      <a:pt x="32" y="54"/>
                      <a:pt x="31" y="55"/>
                      <a:pt x="31" y="55"/>
                    </a:cubicBezTo>
                    <a:cubicBezTo>
                      <a:pt x="31" y="55"/>
                      <a:pt x="31" y="55"/>
                      <a:pt x="31" y="56"/>
                    </a:cubicBezTo>
                    <a:cubicBezTo>
                      <a:pt x="31" y="56"/>
                      <a:pt x="31" y="56"/>
                      <a:pt x="31" y="57"/>
                    </a:cubicBezTo>
                    <a:cubicBezTo>
                      <a:pt x="32" y="57"/>
                      <a:pt x="32" y="57"/>
                      <a:pt x="32" y="57"/>
                    </a:cubicBezTo>
                    <a:cubicBezTo>
                      <a:pt x="32" y="58"/>
                      <a:pt x="32" y="58"/>
                      <a:pt x="32" y="58"/>
                    </a:cubicBezTo>
                    <a:cubicBezTo>
                      <a:pt x="32" y="59"/>
                      <a:pt x="32" y="59"/>
                      <a:pt x="32" y="60"/>
                    </a:cubicBezTo>
                    <a:cubicBezTo>
                      <a:pt x="32" y="60"/>
                      <a:pt x="32" y="60"/>
                      <a:pt x="32" y="61"/>
                    </a:cubicBezTo>
                    <a:cubicBezTo>
                      <a:pt x="32" y="61"/>
                      <a:pt x="31" y="62"/>
                      <a:pt x="31" y="62"/>
                    </a:cubicBezTo>
                    <a:cubicBezTo>
                      <a:pt x="31" y="63"/>
                      <a:pt x="31" y="63"/>
                      <a:pt x="31" y="63"/>
                    </a:cubicBezTo>
                    <a:cubicBezTo>
                      <a:pt x="31" y="64"/>
                      <a:pt x="31" y="64"/>
                      <a:pt x="31" y="65"/>
                    </a:cubicBezTo>
                    <a:cubicBezTo>
                      <a:pt x="30" y="65"/>
                      <a:pt x="30" y="66"/>
                      <a:pt x="30" y="66"/>
                    </a:cubicBezTo>
                    <a:cubicBezTo>
                      <a:pt x="30" y="66"/>
                      <a:pt x="30" y="67"/>
                      <a:pt x="30" y="67"/>
                    </a:cubicBezTo>
                    <a:cubicBezTo>
                      <a:pt x="31" y="68"/>
                      <a:pt x="31" y="69"/>
                      <a:pt x="30" y="71"/>
                    </a:cubicBezTo>
                    <a:cubicBezTo>
                      <a:pt x="30" y="72"/>
                      <a:pt x="30" y="74"/>
                      <a:pt x="29" y="75"/>
                    </a:cubicBezTo>
                    <a:cubicBezTo>
                      <a:pt x="29" y="77"/>
                      <a:pt x="29" y="78"/>
                      <a:pt x="28" y="79"/>
                    </a:cubicBezTo>
                    <a:cubicBezTo>
                      <a:pt x="28" y="81"/>
                      <a:pt x="27" y="81"/>
                      <a:pt x="27" y="82"/>
                    </a:cubicBezTo>
                    <a:cubicBezTo>
                      <a:pt x="27" y="82"/>
                      <a:pt x="27" y="82"/>
                      <a:pt x="27" y="82"/>
                    </a:cubicBezTo>
                    <a:cubicBezTo>
                      <a:pt x="27" y="82"/>
                      <a:pt x="27" y="82"/>
                      <a:pt x="27" y="82"/>
                    </a:cubicBezTo>
                    <a:cubicBezTo>
                      <a:pt x="27" y="82"/>
                      <a:pt x="27" y="82"/>
                      <a:pt x="27" y="82"/>
                    </a:cubicBezTo>
                    <a:cubicBezTo>
                      <a:pt x="27" y="82"/>
                      <a:pt x="27" y="82"/>
                      <a:pt x="27" y="82"/>
                    </a:cubicBezTo>
                    <a:cubicBezTo>
                      <a:pt x="27" y="82"/>
                      <a:pt x="27" y="82"/>
                      <a:pt x="27" y="82"/>
                    </a:cubicBezTo>
                    <a:cubicBezTo>
                      <a:pt x="27" y="82"/>
                      <a:pt x="27" y="82"/>
                      <a:pt x="27" y="82"/>
                    </a:cubicBezTo>
                    <a:cubicBezTo>
                      <a:pt x="27" y="82"/>
                      <a:pt x="28" y="82"/>
                      <a:pt x="28" y="82"/>
                    </a:cubicBezTo>
                    <a:cubicBezTo>
                      <a:pt x="28" y="82"/>
                      <a:pt x="29" y="81"/>
                      <a:pt x="29" y="79"/>
                    </a:cubicBezTo>
                    <a:cubicBezTo>
                      <a:pt x="30" y="78"/>
                      <a:pt x="30" y="76"/>
                      <a:pt x="31" y="75"/>
                    </a:cubicBezTo>
                    <a:cubicBezTo>
                      <a:pt x="31" y="73"/>
                      <a:pt x="31" y="72"/>
                      <a:pt x="31" y="70"/>
                    </a:cubicBezTo>
                    <a:cubicBezTo>
                      <a:pt x="32" y="69"/>
                      <a:pt x="32" y="68"/>
                      <a:pt x="31" y="67"/>
                    </a:cubicBezTo>
                    <a:cubicBezTo>
                      <a:pt x="31" y="67"/>
                      <a:pt x="31" y="66"/>
                      <a:pt x="31" y="66"/>
                    </a:cubicBezTo>
                    <a:cubicBezTo>
                      <a:pt x="31" y="66"/>
                      <a:pt x="31" y="65"/>
                      <a:pt x="32" y="65"/>
                    </a:cubicBezTo>
                    <a:cubicBezTo>
                      <a:pt x="32" y="64"/>
                      <a:pt x="32" y="64"/>
                      <a:pt x="32" y="64"/>
                    </a:cubicBezTo>
                    <a:cubicBezTo>
                      <a:pt x="32" y="63"/>
                      <a:pt x="32" y="63"/>
                      <a:pt x="32" y="62"/>
                    </a:cubicBezTo>
                    <a:cubicBezTo>
                      <a:pt x="32" y="62"/>
                      <a:pt x="33" y="61"/>
                      <a:pt x="33" y="61"/>
                    </a:cubicBezTo>
                    <a:cubicBezTo>
                      <a:pt x="33" y="61"/>
                      <a:pt x="33" y="60"/>
                      <a:pt x="33" y="60"/>
                    </a:cubicBezTo>
                    <a:cubicBezTo>
                      <a:pt x="33" y="59"/>
                      <a:pt x="33" y="59"/>
                      <a:pt x="33" y="58"/>
                    </a:cubicBezTo>
                    <a:cubicBezTo>
                      <a:pt x="33" y="58"/>
                      <a:pt x="33" y="57"/>
                      <a:pt x="33" y="57"/>
                    </a:cubicBezTo>
                    <a:cubicBezTo>
                      <a:pt x="33" y="57"/>
                      <a:pt x="33" y="57"/>
                      <a:pt x="32" y="56"/>
                    </a:cubicBezTo>
                    <a:cubicBezTo>
                      <a:pt x="32" y="56"/>
                      <a:pt x="32" y="56"/>
                      <a:pt x="32" y="56"/>
                    </a:cubicBezTo>
                    <a:cubicBezTo>
                      <a:pt x="32" y="55"/>
                      <a:pt x="32" y="55"/>
                      <a:pt x="32" y="55"/>
                    </a:cubicBezTo>
                    <a:cubicBezTo>
                      <a:pt x="32" y="55"/>
                      <a:pt x="33" y="55"/>
                      <a:pt x="33" y="54"/>
                    </a:cubicBezTo>
                    <a:cubicBezTo>
                      <a:pt x="33" y="54"/>
                      <a:pt x="33" y="54"/>
                      <a:pt x="33" y="53"/>
                    </a:cubicBezTo>
                    <a:cubicBezTo>
                      <a:pt x="33" y="53"/>
                      <a:pt x="33" y="52"/>
                      <a:pt x="33" y="52"/>
                    </a:cubicBezTo>
                    <a:cubicBezTo>
                      <a:pt x="32" y="52"/>
                      <a:pt x="32" y="51"/>
                      <a:pt x="32" y="51"/>
                    </a:cubicBezTo>
                    <a:cubicBezTo>
                      <a:pt x="31" y="51"/>
                      <a:pt x="31" y="51"/>
                      <a:pt x="30" y="50"/>
                    </a:cubicBezTo>
                    <a:cubicBezTo>
                      <a:pt x="29" y="50"/>
                      <a:pt x="28" y="50"/>
                      <a:pt x="28" y="49"/>
                    </a:cubicBezTo>
                    <a:cubicBezTo>
                      <a:pt x="27" y="49"/>
                      <a:pt x="26" y="48"/>
                      <a:pt x="26" y="48"/>
                    </a:cubicBezTo>
                    <a:cubicBezTo>
                      <a:pt x="25" y="47"/>
                      <a:pt x="25" y="47"/>
                      <a:pt x="24" y="46"/>
                    </a:cubicBezTo>
                    <a:cubicBezTo>
                      <a:pt x="24" y="45"/>
                      <a:pt x="24" y="44"/>
                      <a:pt x="24" y="44"/>
                    </a:cubicBezTo>
                    <a:cubicBezTo>
                      <a:pt x="24" y="43"/>
                      <a:pt x="24" y="43"/>
                      <a:pt x="24" y="42"/>
                    </a:cubicBezTo>
                    <a:cubicBezTo>
                      <a:pt x="24" y="42"/>
                      <a:pt x="24" y="42"/>
                      <a:pt x="24" y="42"/>
                    </a:cubicBezTo>
                    <a:cubicBezTo>
                      <a:pt x="24" y="41"/>
                      <a:pt x="23" y="41"/>
                      <a:pt x="23" y="41"/>
                    </a:cubicBezTo>
                    <a:cubicBezTo>
                      <a:pt x="23" y="41"/>
                      <a:pt x="23" y="41"/>
                      <a:pt x="22" y="41"/>
                    </a:cubicBezTo>
                    <a:cubicBezTo>
                      <a:pt x="22" y="41"/>
                      <a:pt x="22" y="40"/>
                      <a:pt x="22" y="40"/>
                    </a:cubicBezTo>
                    <a:cubicBezTo>
                      <a:pt x="22" y="40"/>
                      <a:pt x="22" y="40"/>
                      <a:pt x="22" y="40"/>
                    </a:cubicBezTo>
                    <a:cubicBezTo>
                      <a:pt x="22" y="40"/>
                      <a:pt x="22" y="40"/>
                      <a:pt x="21" y="40"/>
                    </a:cubicBezTo>
                    <a:cubicBezTo>
                      <a:pt x="21" y="40"/>
                      <a:pt x="21" y="40"/>
                      <a:pt x="21" y="40"/>
                    </a:cubicBezTo>
                    <a:cubicBezTo>
                      <a:pt x="21" y="39"/>
                      <a:pt x="21" y="39"/>
                      <a:pt x="20" y="39"/>
                    </a:cubicBezTo>
                    <a:cubicBezTo>
                      <a:pt x="20" y="39"/>
                      <a:pt x="20" y="39"/>
                      <a:pt x="20" y="39"/>
                    </a:cubicBezTo>
                    <a:cubicBezTo>
                      <a:pt x="19" y="39"/>
                      <a:pt x="19" y="39"/>
                      <a:pt x="19" y="39"/>
                    </a:cubicBezTo>
                    <a:cubicBezTo>
                      <a:pt x="19" y="39"/>
                      <a:pt x="18" y="39"/>
                      <a:pt x="18" y="39"/>
                    </a:cubicBezTo>
                    <a:cubicBezTo>
                      <a:pt x="18" y="39"/>
                      <a:pt x="18" y="39"/>
                      <a:pt x="17" y="39"/>
                    </a:cubicBezTo>
                    <a:cubicBezTo>
                      <a:pt x="17" y="39"/>
                      <a:pt x="17" y="39"/>
                      <a:pt x="16" y="39"/>
                    </a:cubicBezTo>
                    <a:cubicBezTo>
                      <a:pt x="16" y="39"/>
                      <a:pt x="16" y="39"/>
                      <a:pt x="15" y="38"/>
                    </a:cubicBezTo>
                    <a:cubicBezTo>
                      <a:pt x="15" y="38"/>
                      <a:pt x="14" y="38"/>
                      <a:pt x="14" y="38"/>
                    </a:cubicBezTo>
                    <a:cubicBezTo>
                      <a:pt x="13" y="37"/>
                      <a:pt x="13" y="37"/>
                      <a:pt x="12" y="37"/>
                    </a:cubicBezTo>
                    <a:cubicBezTo>
                      <a:pt x="11" y="37"/>
                      <a:pt x="11" y="37"/>
                      <a:pt x="10" y="36"/>
                    </a:cubicBezTo>
                    <a:cubicBezTo>
                      <a:pt x="10" y="36"/>
                      <a:pt x="9" y="36"/>
                      <a:pt x="9" y="36"/>
                    </a:cubicBezTo>
                    <a:cubicBezTo>
                      <a:pt x="8" y="36"/>
                      <a:pt x="7" y="36"/>
                      <a:pt x="7" y="36"/>
                    </a:cubicBezTo>
                    <a:cubicBezTo>
                      <a:pt x="6" y="36"/>
                      <a:pt x="6" y="35"/>
                      <a:pt x="6" y="35"/>
                    </a:cubicBezTo>
                    <a:cubicBezTo>
                      <a:pt x="5" y="35"/>
                      <a:pt x="5" y="35"/>
                      <a:pt x="4" y="35"/>
                    </a:cubicBezTo>
                    <a:cubicBezTo>
                      <a:pt x="4" y="35"/>
                      <a:pt x="4" y="35"/>
                      <a:pt x="3" y="35"/>
                    </a:cubicBezTo>
                    <a:cubicBezTo>
                      <a:pt x="3" y="35"/>
                      <a:pt x="3" y="34"/>
                      <a:pt x="3" y="34"/>
                    </a:cubicBezTo>
                    <a:cubicBezTo>
                      <a:pt x="3" y="34"/>
                      <a:pt x="3" y="34"/>
                      <a:pt x="3" y="34"/>
                    </a:cubicBezTo>
                    <a:cubicBezTo>
                      <a:pt x="2" y="34"/>
                      <a:pt x="2" y="34"/>
                      <a:pt x="2" y="33"/>
                    </a:cubicBezTo>
                    <a:cubicBezTo>
                      <a:pt x="2" y="33"/>
                      <a:pt x="2" y="33"/>
                      <a:pt x="2" y="33"/>
                    </a:cubicBezTo>
                    <a:cubicBezTo>
                      <a:pt x="2" y="33"/>
                      <a:pt x="2" y="33"/>
                      <a:pt x="3" y="32"/>
                    </a:cubicBezTo>
                    <a:cubicBezTo>
                      <a:pt x="3" y="32"/>
                      <a:pt x="3" y="32"/>
                      <a:pt x="3" y="32"/>
                    </a:cubicBezTo>
                    <a:cubicBezTo>
                      <a:pt x="3" y="31"/>
                      <a:pt x="3" y="31"/>
                      <a:pt x="3" y="31"/>
                    </a:cubicBezTo>
                    <a:cubicBezTo>
                      <a:pt x="3" y="31"/>
                      <a:pt x="2" y="30"/>
                      <a:pt x="2" y="30"/>
                    </a:cubicBezTo>
                    <a:cubicBezTo>
                      <a:pt x="2" y="30"/>
                      <a:pt x="2" y="29"/>
                      <a:pt x="2" y="29"/>
                    </a:cubicBezTo>
                    <a:cubicBezTo>
                      <a:pt x="2" y="29"/>
                      <a:pt x="2" y="29"/>
                      <a:pt x="2" y="29"/>
                    </a:cubicBezTo>
                    <a:cubicBezTo>
                      <a:pt x="2" y="29"/>
                      <a:pt x="1" y="29"/>
                      <a:pt x="1" y="29"/>
                    </a:cubicBezTo>
                    <a:cubicBezTo>
                      <a:pt x="1" y="28"/>
                      <a:pt x="1" y="28"/>
                      <a:pt x="1" y="28"/>
                    </a:cubicBezTo>
                    <a:cubicBezTo>
                      <a:pt x="1" y="28"/>
                      <a:pt x="2" y="28"/>
                      <a:pt x="2" y="28"/>
                    </a:cubicBezTo>
                    <a:cubicBezTo>
                      <a:pt x="2" y="28"/>
                      <a:pt x="2" y="27"/>
                      <a:pt x="2" y="27"/>
                    </a:cubicBezTo>
                    <a:cubicBezTo>
                      <a:pt x="2" y="27"/>
                      <a:pt x="3" y="27"/>
                      <a:pt x="3" y="27"/>
                    </a:cubicBezTo>
                    <a:cubicBezTo>
                      <a:pt x="3" y="26"/>
                      <a:pt x="4" y="26"/>
                      <a:pt x="4" y="26"/>
                    </a:cubicBezTo>
                    <a:cubicBezTo>
                      <a:pt x="5" y="26"/>
                      <a:pt x="5" y="26"/>
                      <a:pt x="6" y="26"/>
                    </a:cubicBezTo>
                    <a:cubicBezTo>
                      <a:pt x="6" y="26"/>
                      <a:pt x="6" y="26"/>
                      <a:pt x="6" y="26"/>
                    </a:cubicBezTo>
                    <a:cubicBezTo>
                      <a:pt x="6" y="26"/>
                      <a:pt x="6" y="26"/>
                      <a:pt x="6" y="26"/>
                    </a:cubicBezTo>
                    <a:cubicBezTo>
                      <a:pt x="6" y="26"/>
                      <a:pt x="6" y="26"/>
                      <a:pt x="6" y="26"/>
                    </a:cubicBezTo>
                    <a:cubicBezTo>
                      <a:pt x="6" y="26"/>
                      <a:pt x="7" y="26"/>
                      <a:pt x="7" y="26"/>
                    </a:cubicBezTo>
                    <a:cubicBezTo>
                      <a:pt x="7" y="26"/>
                      <a:pt x="7" y="26"/>
                      <a:pt x="7" y="26"/>
                    </a:cubicBezTo>
                    <a:cubicBezTo>
                      <a:pt x="7" y="26"/>
                      <a:pt x="7" y="26"/>
                      <a:pt x="7" y="26"/>
                    </a:cubicBezTo>
                    <a:cubicBezTo>
                      <a:pt x="7" y="26"/>
                      <a:pt x="7" y="26"/>
                      <a:pt x="7" y="26"/>
                    </a:cubicBezTo>
                    <a:cubicBezTo>
                      <a:pt x="7" y="26"/>
                      <a:pt x="7" y="26"/>
                      <a:pt x="8" y="26"/>
                    </a:cubicBezTo>
                    <a:cubicBezTo>
                      <a:pt x="8" y="26"/>
                      <a:pt x="8" y="26"/>
                      <a:pt x="9" y="26"/>
                    </a:cubicBezTo>
                    <a:cubicBezTo>
                      <a:pt x="9" y="26"/>
                      <a:pt x="9" y="26"/>
                      <a:pt x="10" y="26"/>
                    </a:cubicBezTo>
                    <a:cubicBezTo>
                      <a:pt x="10" y="26"/>
                      <a:pt x="10" y="26"/>
                      <a:pt x="11" y="26"/>
                    </a:cubicBezTo>
                    <a:cubicBezTo>
                      <a:pt x="11" y="26"/>
                      <a:pt x="11" y="26"/>
                      <a:pt x="11" y="25"/>
                    </a:cubicBezTo>
                    <a:cubicBezTo>
                      <a:pt x="12" y="25"/>
                      <a:pt x="12" y="25"/>
                      <a:pt x="12" y="25"/>
                    </a:cubicBezTo>
                    <a:cubicBezTo>
                      <a:pt x="12" y="25"/>
                      <a:pt x="12" y="25"/>
                      <a:pt x="12"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5" y="25"/>
                      <a:pt x="15" y="25"/>
                    </a:cubicBezTo>
                    <a:cubicBezTo>
                      <a:pt x="15" y="25"/>
                      <a:pt x="15" y="25"/>
                      <a:pt x="15" y="26"/>
                    </a:cubicBezTo>
                    <a:cubicBezTo>
                      <a:pt x="16" y="26"/>
                      <a:pt x="16" y="26"/>
                      <a:pt x="16" y="26"/>
                    </a:cubicBezTo>
                    <a:cubicBezTo>
                      <a:pt x="16" y="26"/>
                      <a:pt x="16" y="26"/>
                      <a:pt x="16" y="26"/>
                    </a:cubicBezTo>
                    <a:cubicBezTo>
                      <a:pt x="17" y="27"/>
                      <a:pt x="17" y="27"/>
                      <a:pt x="17" y="27"/>
                    </a:cubicBezTo>
                    <a:cubicBezTo>
                      <a:pt x="17" y="27"/>
                      <a:pt x="17" y="27"/>
                      <a:pt x="17" y="27"/>
                    </a:cubicBezTo>
                    <a:cubicBezTo>
                      <a:pt x="17" y="27"/>
                      <a:pt x="17" y="28"/>
                      <a:pt x="18" y="28"/>
                    </a:cubicBezTo>
                    <a:cubicBezTo>
                      <a:pt x="18" y="28"/>
                      <a:pt x="18" y="28"/>
                      <a:pt x="18" y="28"/>
                    </a:cubicBezTo>
                    <a:cubicBezTo>
                      <a:pt x="18" y="28"/>
                      <a:pt x="18" y="28"/>
                      <a:pt x="19" y="28"/>
                    </a:cubicBezTo>
                    <a:cubicBezTo>
                      <a:pt x="19" y="28"/>
                      <a:pt x="19" y="28"/>
                      <a:pt x="19" y="28"/>
                    </a:cubicBezTo>
                    <a:cubicBezTo>
                      <a:pt x="19" y="28"/>
                      <a:pt x="19" y="28"/>
                      <a:pt x="19" y="28"/>
                    </a:cubicBezTo>
                    <a:cubicBezTo>
                      <a:pt x="19" y="28"/>
                      <a:pt x="20" y="28"/>
                      <a:pt x="20" y="28"/>
                    </a:cubicBezTo>
                    <a:cubicBezTo>
                      <a:pt x="20" y="28"/>
                      <a:pt x="20" y="28"/>
                      <a:pt x="20" y="28"/>
                    </a:cubicBezTo>
                    <a:cubicBezTo>
                      <a:pt x="20" y="28"/>
                      <a:pt x="20" y="27"/>
                      <a:pt x="20" y="27"/>
                    </a:cubicBezTo>
                    <a:cubicBezTo>
                      <a:pt x="20" y="27"/>
                      <a:pt x="21" y="27"/>
                      <a:pt x="21" y="27"/>
                    </a:cubicBezTo>
                    <a:cubicBezTo>
                      <a:pt x="21" y="27"/>
                      <a:pt x="21" y="27"/>
                      <a:pt x="21" y="27"/>
                    </a:cubicBezTo>
                    <a:cubicBezTo>
                      <a:pt x="21" y="27"/>
                      <a:pt x="21" y="27"/>
                      <a:pt x="21" y="27"/>
                    </a:cubicBezTo>
                    <a:cubicBezTo>
                      <a:pt x="22" y="27"/>
                      <a:pt x="22" y="27"/>
                      <a:pt x="22" y="27"/>
                    </a:cubicBezTo>
                    <a:cubicBezTo>
                      <a:pt x="22" y="27"/>
                      <a:pt x="22" y="27"/>
                      <a:pt x="23" y="27"/>
                    </a:cubicBezTo>
                    <a:cubicBezTo>
                      <a:pt x="23" y="27"/>
                      <a:pt x="23" y="28"/>
                      <a:pt x="23" y="28"/>
                    </a:cubicBezTo>
                    <a:cubicBezTo>
                      <a:pt x="23" y="28"/>
                      <a:pt x="24" y="28"/>
                      <a:pt x="24" y="28"/>
                    </a:cubicBezTo>
                    <a:cubicBezTo>
                      <a:pt x="24" y="28"/>
                      <a:pt x="24" y="28"/>
                      <a:pt x="24" y="28"/>
                    </a:cubicBezTo>
                    <a:cubicBezTo>
                      <a:pt x="25" y="28"/>
                      <a:pt x="25" y="28"/>
                      <a:pt x="25" y="28"/>
                    </a:cubicBezTo>
                    <a:cubicBezTo>
                      <a:pt x="25" y="28"/>
                      <a:pt x="25" y="28"/>
                      <a:pt x="26" y="28"/>
                    </a:cubicBezTo>
                    <a:cubicBezTo>
                      <a:pt x="26" y="28"/>
                      <a:pt x="26" y="28"/>
                      <a:pt x="26" y="28"/>
                    </a:cubicBezTo>
                    <a:cubicBezTo>
                      <a:pt x="26" y="28"/>
                      <a:pt x="26" y="28"/>
                      <a:pt x="27" y="28"/>
                    </a:cubicBezTo>
                    <a:cubicBezTo>
                      <a:pt x="27" y="28"/>
                      <a:pt x="27" y="28"/>
                      <a:pt x="27" y="28"/>
                    </a:cubicBezTo>
                    <a:cubicBezTo>
                      <a:pt x="27" y="28"/>
                      <a:pt x="27" y="28"/>
                      <a:pt x="27" y="28"/>
                    </a:cubicBezTo>
                    <a:cubicBezTo>
                      <a:pt x="27" y="28"/>
                      <a:pt x="27" y="28"/>
                      <a:pt x="27" y="28"/>
                    </a:cubicBezTo>
                    <a:cubicBezTo>
                      <a:pt x="28" y="28"/>
                      <a:pt x="28" y="28"/>
                      <a:pt x="28" y="27"/>
                    </a:cubicBezTo>
                    <a:cubicBezTo>
                      <a:pt x="28" y="27"/>
                      <a:pt x="28" y="27"/>
                      <a:pt x="28" y="27"/>
                    </a:cubicBezTo>
                    <a:cubicBezTo>
                      <a:pt x="28" y="27"/>
                      <a:pt x="28" y="26"/>
                      <a:pt x="29" y="26"/>
                    </a:cubicBezTo>
                    <a:cubicBezTo>
                      <a:pt x="29" y="26"/>
                      <a:pt x="29" y="25"/>
                      <a:pt x="29" y="25"/>
                    </a:cubicBezTo>
                    <a:cubicBezTo>
                      <a:pt x="29" y="25"/>
                      <a:pt x="29" y="24"/>
                      <a:pt x="29" y="24"/>
                    </a:cubicBezTo>
                    <a:cubicBezTo>
                      <a:pt x="29" y="23"/>
                      <a:pt x="29" y="23"/>
                      <a:pt x="28" y="22"/>
                    </a:cubicBezTo>
                    <a:cubicBezTo>
                      <a:pt x="28" y="21"/>
                      <a:pt x="28" y="21"/>
                      <a:pt x="28" y="20"/>
                    </a:cubicBezTo>
                    <a:cubicBezTo>
                      <a:pt x="27" y="20"/>
                      <a:pt x="27" y="19"/>
                      <a:pt x="26" y="18"/>
                    </a:cubicBezTo>
                    <a:cubicBezTo>
                      <a:pt x="26" y="18"/>
                      <a:pt x="26" y="18"/>
                      <a:pt x="26" y="18"/>
                    </a:cubicBezTo>
                    <a:cubicBezTo>
                      <a:pt x="26" y="18"/>
                      <a:pt x="26" y="18"/>
                      <a:pt x="26" y="18"/>
                    </a:cubicBezTo>
                    <a:cubicBezTo>
                      <a:pt x="26" y="17"/>
                      <a:pt x="26" y="17"/>
                      <a:pt x="26" y="17"/>
                    </a:cubicBezTo>
                    <a:cubicBezTo>
                      <a:pt x="26" y="17"/>
                      <a:pt x="26" y="17"/>
                      <a:pt x="26" y="17"/>
                    </a:cubicBezTo>
                    <a:cubicBezTo>
                      <a:pt x="26" y="16"/>
                      <a:pt x="26" y="16"/>
                      <a:pt x="26" y="16"/>
                    </a:cubicBezTo>
                    <a:cubicBezTo>
                      <a:pt x="27" y="16"/>
                      <a:pt x="27" y="16"/>
                      <a:pt x="27" y="16"/>
                    </a:cubicBezTo>
                    <a:cubicBezTo>
                      <a:pt x="27" y="15"/>
                      <a:pt x="28" y="15"/>
                      <a:pt x="28" y="15"/>
                    </a:cubicBezTo>
                    <a:cubicBezTo>
                      <a:pt x="28" y="15"/>
                      <a:pt x="29" y="15"/>
                      <a:pt x="29" y="15"/>
                    </a:cubicBezTo>
                    <a:cubicBezTo>
                      <a:pt x="29" y="15"/>
                      <a:pt x="29" y="15"/>
                      <a:pt x="29" y="15"/>
                    </a:cubicBezTo>
                    <a:cubicBezTo>
                      <a:pt x="29" y="15"/>
                      <a:pt x="30" y="15"/>
                      <a:pt x="30" y="15"/>
                    </a:cubicBezTo>
                    <a:cubicBezTo>
                      <a:pt x="30" y="15"/>
                      <a:pt x="30" y="15"/>
                      <a:pt x="30" y="15"/>
                    </a:cubicBezTo>
                    <a:cubicBezTo>
                      <a:pt x="30" y="16"/>
                      <a:pt x="30" y="16"/>
                      <a:pt x="30" y="16"/>
                    </a:cubicBezTo>
                    <a:cubicBezTo>
                      <a:pt x="31" y="16"/>
                      <a:pt x="31" y="17"/>
                      <a:pt x="32" y="17"/>
                    </a:cubicBezTo>
                    <a:cubicBezTo>
                      <a:pt x="32" y="18"/>
                      <a:pt x="33" y="18"/>
                      <a:pt x="34" y="19"/>
                    </a:cubicBezTo>
                    <a:cubicBezTo>
                      <a:pt x="35" y="19"/>
                      <a:pt x="36" y="20"/>
                      <a:pt x="37" y="20"/>
                    </a:cubicBezTo>
                    <a:cubicBezTo>
                      <a:pt x="38" y="20"/>
                      <a:pt x="39" y="20"/>
                      <a:pt x="39" y="20"/>
                    </a:cubicBezTo>
                    <a:cubicBezTo>
                      <a:pt x="40" y="20"/>
                      <a:pt x="40" y="20"/>
                      <a:pt x="40" y="20"/>
                    </a:cubicBezTo>
                    <a:cubicBezTo>
                      <a:pt x="40" y="20"/>
                      <a:pt x="40" y="20"/>
                      <a:pt x="41" y="20"/>
                    </a:cubicBezTo>
                    <a:cubicBezTo>
                      <a:pt x="41" y="20"/>
                      <a:pt x="41" y="20"/>
                      <a:pt x="41" y="20"/>
                    </a:cubicBezTo>
                    <a:cubicBezTo>
                      <a:pt x="41" y="20"/>
                      <a:pt x="42" y="20"/>
                      <a:pt x="42" y="20"/>
                    </a:cubicBezTo>
                    <a:cubicBezTo>
                      <a:pt x="42" y="19"/>
                      <a:pt x="42" y="19"/>
                      <a:pt x="42" y="19"/>
                    </a:cubicBezTo>
                    <a:cubicBezTo>
                      <a:pt x="42" y="19"/>
                      <a:pt x="43" y="19"/>
                      <a:pt x="43" y="18"/>
                    </a:cubicBezTo>
                    <a:cubicBezTo>
                      <a:pt x="43" y="18"/>
                      <a:pt x="43" y="18"/>
                      <a:pt x="43" y="18"/>
                    </a:cubicBezTo>
                    <a:cubicBezTo>
                      <a:pt x="43" y="17"/>
                      <a:pt x="43" y="17"/>
                      <a:pt x="43" y="17"/>
                    </a:cubicBezTo>
                    <a:cubicBezTo>
                      <a:pt x="43" y="17"/>
                      <a:pt x="43" y="16"/>
                      <a:pt x="43" y="16"/>
                    </a:cubicBezTo>
                    <a:cubicBezTo>
                      <a:pt x="44" y="15"/>
                      <a:pt x="44" y="15"/>
                      <a:pt x="44" y="15"/>
                    </a:cubicBezTo>
                    <a:cubicBezTo>
                      <a:pt x="44" y="15"/>
                      <a:pt x="45" y="14"/>
                      <a:pt x="45" y="14"/>
                    </a:cubicBezTo>
                    <a:cubicBezTo>
                      <a:pt x="46" y="14"/>
                      <a:pt x="46" y="14"/>
                      <a:pt x="47" y="14"/>
                    </a:cubicBezTo>
                    <a:cubicBezTo>
                      <a:pt x="48" y="14"/>
                      <a:pt x="49" y="14"/>
                      <a:pt x="49" y="14"/>
                    </a:cubicBezTo>
                    <a:cubicBezTo>
                      <a:pt x="50" y="13"/>
                      <a:pt x="51" y="13"/>
                      <a:pt x="52" y="13"/>
                    </a:cubicBezTo>
                    <a:cubicBezTo>
                      <a:pt x="52" y="13"/>
                      <a:pt x="53" y="13"/>
                      <a:pt x="54" y="13"/>
                    </a:cubicBezTo>
                    <a:cubicBezTo>
                      <a:pt x="54" y="12"/>
                      <a:pt x="55" y="12"/>
                      <a:pt x="55" y="11"/>
                    </a:cubicBezTo>
                    <a:cubicBezTo>
                      <a:pt x="55" y="11"/>
                      <a:pt x="55" y="11"/>
                      <a:pt x="55" y="11"/>
                    </a:cubicBezTo>
                    <a:cubicBezTo>
                      <a:pt x="56" y="10"/>
                      <a:pt x="56" y="10"/>
                      <a:pt x="56" y="10"/>
                    </a:cubicBezTo>
                    <a:cubicBezTo>
                      <a:pt x="56" y="9"/>
                      <a:pt x="56" y="9"/>
                      <a:pt x="56" y="9"/>
                    </a:cubicBezTo>
                    <a:cubicBezTo>
                      <a:pt x="56" y="8"/>
                      <a:pt x="56" y="8"/>
                      <a:pt x="56" y="8"/>
                    </a:cubicBezTo>
                    <a:cubicBezTo>
                      <a:pt x="56" y="7"/>
                      <a:pt x="56" y="6"/>
                      <a:pt x="56" y="6"/>
                    </a:cubicBezTo>
                    <a:cubicBezTo>
                      <a:pt x="56" y="5"/>
                      <a:pt x="56" y="5"/>
                      <a:pt x="56" y="5"/>
                    </a:cubicBezTo>
                    <a:cubicBezTo>
                      <a:pt x="56" y="4"/>
                      <a:pt x="56" y="4"/>
                      <a:pt x="57" y="3"/>
                    </a:cubicBezTo>
                    <a:cubicBezTo>
                      <a:pt x="57" y="3"/>
                      <a:pt x="57" y="3"/>
                      <a:pt x="57" y="2"/>
                    </a:cubicBezTo>
                    <a:cubicBezTo>
                      <a:pt x="57" y="2"/>
                      <a:pt x="58" y="2"/>
                      <a:pt x="58" y="2"/>
                    </a:cubicBezTo>
                    <a:cubicBezTo>
                      <a:pt x="58" y="2"/>
                      <a:pt x="58" y="1"/>
                      <a:pt x="59" y="1"/>
                    </a:cubicBezTo>
                    <a:cubicBezTo>
                      <a:pt x="59" y="1"/>
                      <a:pt x="59" y="1"/>
                      <a:pt x="59" y="1"/>
                    </a:cubicBezTo>
                    <a:cubicBezTo>
                      <a:pt x="60" y="1"/>
                      <a:pt x="60" y="1"/>
                      <a:pt x="60"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2" y="1"/>
                    </a:cubicBezTo>
                    <a:cubicBezTo>
                      <a:pt x="62" y="1"/>
                      <a:pt x="62" y="1"/>
                      <a:pt x="62" y="1"/>
                    </a:cubicBezTo>
                    <a:cubicBezTo>
                      <a:pt x="62" y="1"/>
                      <a:pt x="62" y="1"/>
                      <a:pt x="62" y="1"/>
                    </a:cubicBezTo>
                    <a:cubicBezTo>
                      <a:pt x="63" y="1"/>
                      <a:pt x="63" y="1"/>
                      <a:pt x="63" y="1"/>
                    </a:cubicBezTo>
                    <a:cubicBezTo>
                      <a:pt x="63" y="2"/>
                      <a:pt x="63" y="2"/>
                      <a:pt x="63" y="2"/>
                    </a:cubicBezTo>
                    <a:cubicBezTo>
                      <a:pt x="63" y="2"/>
                      <a:pt x="63" y="2"/>
                      <a:pt x="63" y="3"/>
                    </a:cubicBezTo>
                    <a:cubicBezTo>
                      <a:pt x="64" y="3"/>
                      <a:pt x="64" y="3"/>
                      <a:pt x="64" y="4"/>
                    </a:cubicBezTo>
                    <a:cubicBezTo>
                      <a:pt x="64" y="4"/>
                      <a:pt x="65" y="5"/>
                      <a:pt x="65" y="5"/>
                    </a:cubicBezTo>
                    <a:cubicBezTo>
                      <a:pt x="65" y="5"/>
                      <a:pt x="66" y="5"/>
                      <a:pt x="66" y="5"/>
                    </a:cubicBezTo>
                    <a:cubicBezTo>
                      <a:pt x="66" y="5"/>
                      <a:pt x="66"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8" y="5"/>
                      <a:pt x="68" y="5"/>
                    </a:cubicBezTo>
                    <a:cubicBezTo>
                      <a:pt x="68" y="5"/>
                      <a:pt x="68" y="5"/>
                      <a:pt x="68" y="6"/>
                    </a:cubicBezTo>
                    <a:cubicBezTo>
                      <a:pt x="68" y="6"/>
                      <a:pt x="68" y="6"/>
                      <a:pt x="69" y="6"/>
                    </a:cubicBezTo>
                    <a:cubicBezTo>
                      <a:pt x="69" y="6"/>
                      <a:pt x="69" y="6"/>
                      <a:pt x="69" y="6"/>
                    </a:cubicBezTo>
                    <a:cubicBezTo>
                      <a:pt x="69" y="7"/>
                      <a:pt x="69" y="7"/>
                      <a:pt x="69" y="7"/>
                    </a:cubicBezTo>
                    <a:cubicBezTo>
                      <a:pt x="70" y="7"/>
                      <a:pt x="70" y="7"/>
                      <a:pt x="70" y="7"/>
                    </a:cubicBezTo>
                    <a:cubicBezTo>
                      <a:pt x="70" y="7"/>
                      <a:pt x="70" y="7"/>
                      <a:pt x="70" y="8"/>
                    </a:cubicBezTo>
                    <a:cubicBezTo>
                      <a:pt x="71" y="8"/>
                      <a:pt x="71" y="8"/>
                      <a:pt x="71" y="8"/>
                    </a:cubicBezTo>
                    <a:cubicBezTo>
                      <a:pt x="71" y="8"/>
                      <a:pt x="71" y="8"/>
                      <a:pt x="71" y="8"/>
                    </a:cubicBezTo>
                    <a:cubicBezTo>
                      <a:pt x="71" y="8"/>
                      <a:pt x="72" y="8"/>
                      <a:pt x="72" y="8"/>
                    </a:cubicBezTo>
                    <a:cubicBezTo>
                      <a:pt x="72" y="8"/>
                      <a:pt x="72" y="8"/>
                      <a:pt x="72" y="8"/>
                    </a:cubicBezTo>
                    <a:cubicBezTo>
                      <a:pt x="73" y="9"/>
                      <a:pt x="73" y="9"/>
                      <a:pt x="73" y="9"/>
                    </a:cubicBezTo>
                    <a:cubicBezTo>
                      <a:pt x="74" y="9"/>
                      <a:pt x="74" y="9"/>
                      <a:pt x="74" y="9"/>
                    </a:cubicBezTo>
                    <a:cubicBezTo>
                      <a:pt x="75" y="10"/>
                      <a:pt x="75" y="10"/>
                      <a:pt x="75" y="10"/>
                    </a:cubicBezTo>
                    <a:cubicBezTo>
                      <a:pt x="75" y="10"/>
                      <a:pt x="75" y="10"/>
                      <a:pt x="75" y="10"/>
                    </a:cubicBezTo>
                    <a:cubicBezTo>
                      <a:pt x="76" y="11"/>
                      <a:pt x="76" y="12"/>
                      <a:pt x="76" y="12"/>
                    </a:cubicBezTo>
                    <a:cubicBezTo>
                      <a:pt x="76" y="12"/>
                      <a:pt x="76" y="13"/>
                      <a:pt x="76" y="13"/>
                    </a:cubicBezTo>
                    <a:cubicBezTo>
                      <a:pt x="77" y="13"/>
                      <a:pt x="77" y="13"/>
                      <a:pt x="77" y="13"/>
                    </a:cubicBezTo>
                    <a:cubicBezTo>
                      <a:pt x="77" y="14"/>
                      <a:pt x="78" y="14"/>
                      <a:pt x="78" y="14"/>
                    </a:cubicBezTo>
                    <a:cubicBezTo>
                      <a:pt x="78" y="13"/>
                      <a:pt x="78" y="13"/>
                      <a:pt x="78" y="13"/>
                    </a:cubicBezTo>
                    <a:cubicBezTo>
                      <a:pt x="79" y="13"/>
                      <a:pt x="79" y="13"/>
                      <a:pt x="79" y="13"/>
                    </a:cubicBezTo>
                    <a:cubicBezTo>
                      <a:pt x="79" y="13"/>
                      <a:pt x="79" y="13"/>
                      <a:pt x="80" y="13"/>
                    </a:cubicBezTo>
                    <a:cubicBezTo>
                      <a:pt x="80" y="13"/>
                      <a:pt x="80" y="13"/>
                      <a:pt x="80" y="12"/>
                    </a:cubicBezTo>
                    <a:cubicBezTo>
                      <a:pt x="80" y="12"/>
                      <a:pt x="80" y="12"/>
                      <a:pt x="81" y="12"/>
                    </a:cubicBezTo>
                    <a:cubicBezTo>
                      <a:pt x="82" y="11"/>
                      <a:pt x="82" y="11"/>
                      <a:pt x="82" y="11"/>
                    </a:cubicBezTo>
                    <a:cubicBezTo>
                      <a:pt x="82" y="11"/>
                      <a:pt x="82" y="12"/>
                      <a:pt x="82" y="12"/>
                    </a:cubicBezTo>
                    <a:cubicBezTo>
                      <a:pt x="82" y="12"/>
                      <a:pt x="82" y="12"/>
                      <a:pt x="82" y="12"/>
                    </a:cubicBezTo>
                    <a:cubicBezTo>
                      <a:pt x="82" y="13"/>
                      <a:pt x="82" y="13"/>
                      <a:pt x="82" y="13"/>
                    </a:cubicBezTo>
                    <a:cubicBezTo>
                      <a:pt x="82" y="13"/>
                      <a:pt x="82" y="14"/>
                      <a:pt x="82" y="14"/>
                    </a:cubicBezTo>
                    <a:cubicBezTo>
                      <a:pt x="82" y="14"/>
                      <a:pt x="82" y="14"/>
                      <a:pt x="82" y="15"/>
                    </a:cubicBezTo>
                    <a:cubicBezTo>
                      <a:pt x="83" y="15"/>
                      <a:pt x="83" y="15"/>
                      <a:pt x="83" y="15"/>
                    </a:cubicBezTo>
                    <a:cubicBezTo>
                      <a:pt x="83" y="15"/>
                      <a:pt x="83" y="15"/>
                      <a:pt x="84" y="15"/>
                    </a:cubicBezTo>
                    <a:cubicBezTo>
                      <a:pt x="84" y="15"/>
                      <a:pt x="84" y="15"/>
                      <a:pt x="84" y="15"/>
                    </a:cubicBezTo>
                    <a:cubicBezTo>
                      <a:pt x="84" y="15"/>
                      <a:pt x="84" y="15"/>
                      <a:pt x="84" y="15"/>
                    </a:cubicBezTo>
                    <a:cubicBezTo>
                      <a:pt x="85" y="15"/>
                      <a:pt x="85" y="15"/>
                      <a:pt x="85" y="15"/>
                    </a:cubicBezTo>
                    <a:cubicBezTo>
                      <a:pt x="85" y="15"/>
                      <a:pt x="85" y="15"/>
                      <a:pt x="85" y="15"/>
                    </a:cubicBezTo>
                    <a:cubicBezTo>
                      <a:pt x="85" y="15"/>
                      <a:pt x="85" y="15"/>
                      <a:pt x="85" y="15"/>
                    </a:cubicBezTo>
                    <a:cubicBezTo>
                      <a:pt x="85" y="15"/>
                      <a:pt x="85" y="15"/>
                      <a:pt x="85" y="15"/>
                    </a:cubicBezTo>
                    <a:cubicBezTo>
                      <a:pt x="85" y="15"/>
                      <a:pt x="85" y="15"/>
                      <a:pt x="85" y="16"/>
                    </a:cubicBezTo>
                    <a:cubicBezTo>
                      <a:pt x="85" y="16"/>
                      <a:pt x="85" y="16"/>
                      <a:pt x="85" y="16"/>
                    </a:cubicBezTo>
                    <a:cubicBezTo>
                      <a:pt x="86" y="16"/>
                      <a:pt x="86" y="16"/>
                      <a:pt x="86" y="16"/>
                    </a:cubicBezTo>
                    <a:cubicBezTo>
                      <a:pt x="86" y="16"/>
                      <a:pt x="86" y="16"/>
                      <a:pt x="86" y="17"/>
                    </a:cubicBezTo>
                    <a:cubicBezTo>
                      <a:pt x="86" y="17"/>
                      <a:pt x="86" y="17"/>
                      <a:pt x="87" y="17"/>
                    </a:cubicBezTo>
                    <a:cubicBezTo>
                      <a:pt x="87" y="17"/>
                      <a:pt x="87" y="18"/>
                      <a:pt x="87" y="18"/>
                    </a:cubicBezTo>
                    <a:cubicBezTo>
                      <a:pt x="87" y="18"/>
                      <a:pt x="87" y="18"/>
                      <a:pt x="88" y="18"/>
                    </a:cubicBezTo>
                    <a:cubicBezTo>
                      <a:pt x="88" y="18"/>
                      <a:pt x="88" y="18"/>
                      <a:pt x="88" y="18"/>
                    </a:cubicBezTo>
                    <a:cubicBezTo>
                      <a:pt x="88" y="18"/>
                      <a:pt x="88" y="18"/>
                      <a:pt x="88" y="18"/>
                    </a:cubicBezTo>
                    <a:cubicBezTo>
                      <a:pt x="88" y="18"/>
                      <a:pt x="89" y="18"/>
                      <a:pt x="89" y="18"/>
                    </a:cubicBezTo>
                    <a:cubicBezTo>
                      <a:pt x="89" y="18"/>
                      <a:pt x="89" y="18"/>
                      <a:pt x="89" y="18"/>
                    </a:cubicBezTo>
                    <a:cubicBezTo>
                      <a:pt x="89" y="18"/>
                      <a:pt x="89" y="18"/>
                      <a:pt x="89" y="18"/>
                    </a:cubicBezTo>
                    <a:cubicBezTo>
                      <a:pt x="89" y="18"/>
                      <a:pt x="89" y="18"/>
                      <a:pt x="89" y="18"/>
                    </a:cubicBezTo>
                    <a:cubicBezTo>
                      <a:pt x="89" y="18"/>
                      <a:pt x="89" y="18"/>
                      <a:pt x="90" y="18"/>
                    </a:cubicBezTo>
                    <a:cubicBezTo>
                      <a:pt x="90" y="18"/>
                      <a:pt x="90" y="18"/>
                      <a:pt x="90" y="18"/>
                    </a:cubicBezTo>
                    <a:cubicBezTo>
                      <a:pt x="90" y="18"/>
                      <a:pt x="90" y="18"/>
                      <a:pt x="90" y="18"/>
                    </a:cubicBezTo>
                    <a:cubicBezTo>
                      <a:pt x="91" y="18"/>
                      <a:pt x="92" y="18"/>
                      <a:pt x="93" y="18"/>
                    </a:cubicBezTo>
                    <a:cubicBezTo>
                      <a:pt x="93" y="18"/>
                      <a:pt x="94" y="18"/>
                      <a:pt x="94" y="18"/>
                    </a:cubicBezTo>
                    <a:cubicBezTo>
                      <a:pt x="95" y="19"/>
                      <a:pt x="96" y="19"/>
                      <a:pt x="96" y="19"/>
                    </a:cubicBezTo>
                    <a:cubicBezTo>
                      <a:pt x="96" y="19"/>
                      <a:pt x="97" y="19"/>
                      <a:pt x="97" y="19"/>
                    </a:cubicBezTo>
                    <a:cubicBezTo>
                      <a:pt x="97" y="20"/>
                      <a:pt x="98" y="20"/>
                      <a:pt x="98" y="21"/>
                    </a:cubicBezTo>
                    <a:cubicBezTo>
                      <a:pt x="99" y="21"/>
                      <a:pt x="99" y="21"/>
                      <a:pt x="99" y="21"/>
                    </a:cubicBezTo>
                    <a:cubicBezTo>
                      <a:pt x="100" y="22"/>
                      <a:pt x="100" y="22"/>
                      <a:pt x="101" y="22"/>
                    </a:cubicBezTo>
                    <a:cubicBezTo>
                      <a:pt x="102" y="22"/>
                      <a:pt x="102" y="22"/>
                      <a:pt x="103" y="22"/>
                    </a:cubicBezTo>
                    <a:cubicBezTo>
                      <a:pt x="103" y="22"/>
                      <a:pt x="103" y="22"/>
                      <a:pt x="104" y="22"/>
                    </a:cubicBezTo>
                    <a:cubicBezTo>
                      <a:pt x="104" y="22"/>
                      <a:pt x="104" y="22"/>
                      <a:pt x="104" y="22"/>
                    </a:cubicBezTo>
                    <a:cubicBezTo>
                      <a:pt x="104" y="23"/>
                      <a:pt x="105" y="23"/>
                      <a:pt x="105" y="23"/>
                    </a:cubicBezTo>
                    <a:cubicBezTo>
                      <a:pt x="105" y="23"/>
                      <a:pt x="105" y="23"/>
                      <a:pt x="105" y="23"/>
                    </a:cubicBezTo>
                    <a:cubicBezTo>
                      <a:pt x="106" y="23"/>
                      <a:pt x="106" y="23"/>
                      <a:pt x="106" y="23"/>
                    </a:cubicBezTo>
                    <a:cubicBezTo>
                      <a:pt x="106" y="23"/>
                      <a:pt x="106" y="23"/>
                      <a:pt x="106" y="23"/>
                    </a:cubicBezTo>
                    <a:cubicBezTo>
                      <a:pt x="106" y="24"/>
                      <a:pt x="106"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7" y="24"/>
                      <a:pt x="107" y="24"/>
                      <a:pt x="107" y="24"/>
                    </a:cubicBezTo>
                    <a:cubicBezTo>
                      <a:pt x="108" y="24"/>
                      <a:pt x="108" y="24"/>
                      <a:pt x="108" y="24"/>
                    </a:cubicBezTo>
                    <a:cubicBezTo>
                      <a:pt x="108" y="24"/>
                      <a:pt x="108" y="24"/>
                      <a:pt x="109" y="24"/>
                    </a:cubicBezTo>
                    <a:cubicBezTo>
                      <a:pt x="109" y="24"/>
                      <a:pt x="109" y="24"/>
                      <a:pt x="109" y="24"/>
                    </a:cubicBezTo>
                    <a:cubicBezTo>
                      <a:pt x="109" y="24"/>
                      <a:pt x="109" y="24"/>
                      <a:pt x="109" y="24"/>
                    </a:cubicBezTo>
                    <a:cubicBezTo>
                      <a:pt x="109" y="24"/>
                      <a:pt x="109" y="25"/>
                      <a:pt x="109" y="25"/>
                    </a:cubicBezTo>
                    <a:cubicBezTo>
                      <a:pt x="109" y="25"/>
                      <a:pt x="109" y="25"/>
                      <a:pt x="109" y="25"/>
                    </a:cubicBezTo>
                    <a:cubicBezTo>
                      <a:pt x="109" y="25"/>
                      <a:pt x="109" y="25"/>
                      <a:pt x="109" y="25"/>
                    </a:cubicBezTo>
                    <a:cubicBezTo>
                      <a:pt x="109" y="25"/>
                      <a:pt x="109" y="25"/>
                      <a:pt x="109" y="26"/>
                    </a:cubicBezTo>
                    <a:cubicBezTo>
                      <a:pt x="108" y="26"/>
                      <a:pt x="107" y="27"/>
                      <a:pt x="107" y="27"/>
                    </a:cubicBezTo>
                    <a:cubicBezTo>
                      <a:pt x="107" y="28"/>
                      <a:pt x="106" y="28"/>
                      <a:pt x="106" y="29"/>
                    </a:cubicBezTo>
                    <a:cubicBezTo>
                      <a:pt x="106" y="29"/>
                      <a:pt x="106" y="30"/>
                      <a:pt x="106" y="30"/>
                    </a:cubicBezTo>
                    <a:cubicBezTo>
                      <a:pt x="105" y="31"/>
                      <a:pt x="105" y="31"/>
                      <a:pt x="105" y="32"/>
                    </a:cubicBezTo>
                    <a:cubicBezTo>
                      <a:pt x="105" y="33"/>
                      <a:pt x="105" y="33"/>
                      <a:pt x="105" y="33"/>
                    </a:cubicBezTo>
                    <a:cubicBezTo>
                      <a:pt x="105" y="33"/>
                      <a:pt x="105" y="33"/>
                      <a:pt x="105" y="33"/>
                    </a:cubicBezTo>
                    <a:cubicBezTo>
                      <a:pt x="105" y="33"/>
                      <a:pt x="105" y="34"/>
                      <a:pt x="105" y="34"/>
                    </a:cubicBezTo>
                    <a:cubicBezTo>
                      <a:pt x="105" y="34"/>
                      <a:pt x="105" y="34"/>
                      <a:pt x="105" y="34"/>
                    </a:cubicBezTo>
                    <a:cubicBezTo>
                      <a:pt x="105" y="35"/>
                      <a:pt x="105" y="35"/>
                      <a:pt x="105" y="35"/>
                    </a:cubicBezTo>
                    <a:cubicBezTo>
                      <a:pt x="105" y="35"/>
                      <a:pt x="105" y="36"/>
                      <a:pt x="105" y="36"/>
                    </a:cubicBezTo>
                    <a:cubicBezTo>
                      <a:pt x="104" y="37"/>
                      <a:pt x="104" y="37"/>
                      <a:pt x="104" y="37"/>
                    </a:cubicBezTo>
                    <a:cubicBezTo>
                      <a:pt x="104" y="38"/>
                      <a:pt x="104" y="38"/>
                      <a:pt x="104" y="38"/>
                    </a:cubicBezTo>
                    <a:cubicBezTo>
                      <a:pt x="104" y="38"/>
                      <a:pt x="104" y="38"/>
                      <a:pt x="104" y="38"/>
                    </a:cubicBezTo>
                    <a:cubicBezTo>
                      <a:pt x="103" y="38"/>
                      <a:pt x="103" y="39"/>
                      <a:pt x="102" y="39"/>
                    </a:cubicBezTo>
                    <a:cubicBezTo>
                      <a:pt x="102" y="39"/>
                      <a:pt x="101" y="39"/>
                      <a:pt x="101" y="40"/>
                    </a:cubicBezTo>
                    <a:cubicBezTo>
                      <a:pt x="100" y="40"/>
                      <a:pt x="100" y="40"/>
                      <a:pt x="100" y="41"/>
                    </a:cubicBezTo>
                    <a:cubicBezTo>
                      <a:pt x="99" y="41"/>
                      <a:pt x="99" y="42"/>
                      <a:pt x="99" y="42"/>
                    </a:cubicBezTo>
                    <a:cubicBezTo>
                      <a:pt x="99" y="42"/>
                      <a:pt x="99" y="43"/>
                      <a:pt x="99" y="43"/>
                    </a:cubicBezTo>
                    <a:cubicBezTo>
                      <a:pt x="99" y="43"/>
                      <a:pt x="98" y="43"/>
                      <a:pt x="98" y="43"/>
                    </a:cubicBezTo>
                    <a:cubicBezTo>
                      <a:pt x="98" y="43"/>
                      <a:pt x="98" y="44"/>
                      <a:pt x="98" y="44"/>
                    </a:cubicBezTo>
                    <a:cubicBezTo>
                      <a:pt x="97" y="44"/>
                      <a:pt x="97" y="44"/>
                      <a:pt x="97" y="44"/>
                    </a:cubicBezTo>
                    <a:cubicBezTo>
                      <a:pt x="97" y="45"/>
                      <a:pt x="96" y="45"/>
                      <a:pt x="96" y="45"/>
                    </a:cubicBezTo>
                    <a:cubicBezTo>
                      <a:pt x="96" y="46"/>
                      <a:pt x="95" y="46"/>
                      <a:pt x="95" y="46"/>
                    </a:cubicBezTo>
                    <a:cubicBezTo>
                      <a:pt x="95" y="47"/>
                      <a:pt x="94" y="47"/>
                      <a:pt x="94" y="47"/>
                    </a:cubicBezTo>
                    <a:cubicBezTo>
                      <a:pt x="94" y="48"/>
                      <a:pt x="94" y="48"/>
                      <a:pt x="94" y="49"/>
                    </a:cubicBezTo>
                    <a:cubicBezTo>
                      <a:pt x="93" y="49"/>
                      <a:pt x="93" y="49"/>
                      <a:pt x="93" y="50"/>
                    </a:cubicBezTo>
                    <a:cubicBezTo>
                      <a:pt x="93" y="50"/>
                      <a:pt x="93" y="51"/>
                      <a:pt x="93" y="51"/>
                    </a:cubicBezTo>
                    <a:cubicBezTo>
                      <a:pt x="93" y="51"/>
                      <a:pt x="93" y="52"/>
                      <a:pt x="93" y="52"/>
                    </a:cubicBezTo>
                    <a:cubicBezTo>
                      <a:pt x="93" y="52"/>
                      <a:pt x="93" y="53"/>
                      <a:pt x="93" y="53"/>
                    </a:cubicBezTo>
                    <a:cubicBezTo>
                      <a:pt x="94" y="53"/>
                      <a:pt x="94" y="53"/>
                      <a:pt x="94" y="53"/>
                    </a:cubicBezTo>
                    <a:cubicBezTo>
                      <a:pt x="94" y="53"/>
                      <a:pt x="94" y="53"/>
                      <a:pt x="94" y="53"/>
                    </a:cubicBezTo>
                    <a:cubicBezTo>
                      <a:pt x="94" y="53"/>
                      <a:pt x="94" y="53"/>
                      <a:pt x="95" y="53"/>
                    </a:cubicBezTo>
                    <a:cubicBezTo>
                      <a:pt x="95" y="53"/>
                      <a:pt x="95" y="53"/>
                      <a:pt x="95" y="52"/>
                    </a:cubicBezTo>
                    <a:cubicBezTo>
                      <a:pt x="95" y="52"/>
                      <a:pt x="95" y="52"/>
                      <a:pt x="95" y="52"/>
                    </a:cubicBezTo>
                    <a:cubicBezTo>
                      <a:pt x="96" y="52"/>
                      <a:pt x="96" y="52"/>
                      <a:pt x="96" y="51"/>
                    </a:cubicBezTo>
                    <a:cubicBezTo>
                      <a:pt x="96" y="51"/>
                      <a:pt x="96" y="51"/>
                      <a:pt x="97" y="51"/>
                    </a:cubicBezTo>
                    <a:cubicBezTo>
                      <a:pt x="97" y="51"/>
                      <a:pt x="97" y="51"/>
                      <a:pt x="97" y="51"/>
                    </a:cubicBezTo>
                    <a:cubicBezTo>
                      <a:pt x="97" y="51"/>
                      <a:pt x="97" y="51"/>
                      <a:pt x="97" y="51"/>
                    </a:cubicBezTo>
                    <a:cubicBezTo>
                      <a:pt x="97" y="51"/>
                      <a:pt x="98" y="51"/>
                      <a:pt x="98" y="51"/>
                    </a:cubicBezTo>
                    <a:cubicBezTo>
                      <a:pt x="98" y="51"/>
                      <a:pt x="98" y="51"/>
                      <a:pt x="98" y="51"/>
                    </a:cubicBezTo>
                    <a:cubicBezTo>
                      <a:pt x="98" y="51"/>
                      <a:pt x="98" y="51"/>
                      <a:pt x="98" y="52"/>
                    </a:cubicBezTo>
                    <a:cubicBezTo>
                      <a:pt x="98" y="52"/>
                      <a:pt x="98" y="52"/>
                      <a:pt x="98" y="52"/>
                    </a:cubicBezTo>
                    <a:cubicBezTo>
                      <a:pt x="98" y="52"/>
                      <a:pt x="98" y="52"/>
                      <a:pt x="98" y="53"/>
                    </a:cubicBezTo>
                    <a:cubicBezTo>
                      <a:pt x="98" y="53"/>
                      <a:pt x="99" y="53"/>
                      <a:pt x="99" y="53"/>
                    </a:cubicBezTo>
                    <a:cubicBezTo>
                      <a:pt x="99" y="53"/>
                      <a:pt x="99" y="53"/>
                      <a:pt x="99" y="54"/>
                    </a:cubicBezTo>
                    <a:cubicBezTo>
                      <a:pt x="99" y="54"/>
                      <a:pt x="99" y="54"/>
                      <a:pt x="99" y="54"/>
                    </a:cubicBezTo>
                    <a:cubicBezTo>
                      <a:pt x="99" y="54"/>
                      <a:pt x="99" y="54"/>
                      <a:pt x="100" y="54"/>
                    </a:cubicBezTo>
                    <a:cubicBezTo>
                      <a:pt x="100" y="54"/>
                      <a:pt x="100" y="55"/>
                      <a:pt x="100" y="55"/>
                    </a:cubicBezTo>
                    <a:cubicBezTo>
                      <a:pt x="100" y="55"/>
                      <a:pt x="100" y="55"/>
                      <a:pt x="100" y="55"/>
                    </a:cubicBezTo>
                    <a:cubicBezTo>
                      <a:pt x="100" y="55"/>
                      <a:pt x="100" y="56"/>
                      <a:pt x="100" y="56"/>
                    </a:cubicBezTo>
                    <a:cubicBezTo>
                      <a:pt x="100" y="57"/>
                      <a:pt x="99" y="57"/>
                      <a:pt x="99" y="58"/>
                    </a:cubicBezTo>
                    <a:cubicBezTo>
                      <a:pt x="99" y="58"/>
                      <a:pt x="100" y="59"/>
                      <a:pt x="100" y="59"/>
                    </a:cubicBezTo>
                    <a:cubicBezTo>
                      <a:pt x="100" y="60"/>
                      <a:pt x="100" y="60"/>
                      <a:pt x="100" y="60"/>
                    </a:cubicBezTo>
                    <a:cubicBezTo>
                      <a:pt x="101" y="60"/>
                      <a:pt x="101" y="60"/>
                      <a:pt x="101" y="60"/>
                    </a:cubicBezTo>
                    <a:cubicBezTo>
                      <a:pt x="101" y="61"/>
                      <a:pt x="101" y="61"/>
                      <a:pt x="101" y="61"/>
                    </a:cubicBezTo>
                    <a:cubicBezTo>
                      <a:pt x="101" y="60"/>
                      <a:pt x="101" y="60"/>
                      <a:pt x="101" y="60"/>
                    </a:cubicBezTo>
                    <a:cubicBezTo>
                      <a:pt x="101" y="60"/>
                      <a:pt x="101" y="60"/>
                      <a:pt x="100" y="60"/>
                    </a:cubicBezTo>
                    <a:cubicBezTo>
                      <a:pt x="100" y="60"/>
                      <a:pt x="100" y="60"/>
                      <a:pt x="100" y="59"/>
                    </a:cubicBezTo>
                    <a:cubicBezTo>
                      <a:pt x="100" y="59"/>
                      <a:pt x="100" y="58"/>
                      <a:pt x="100" y="58"/>
                    </a:cubicBezTo>
                    <a:cubicBezTo>
                      <a:pt x="99" y="57"/>
                      <a:pt x="100" y="57"/>
                      <a:pt x="100" y="56"/>
                    </a:cubicBezTo>
                    <a:cubicBezTo>
                      <a:pt x="100" y="56"/>
                      <a:pt x="100" y="56"/>
                      <a:pt x="100" y="56"/>
                    </a:cubicBezTo>
                    <a:cubicBezTo>
                      <a:pt x="100" y="56"/>
                      <a:pt x="100" y="56"/>
                      <a:pt x="100" y="56"/>
                    </a:cubicBezTo>
                    <a:cubicBezTo>
                      <a:pt x="100" y="56"/>
                      <a:pt x="100" y="56"/>
                      <a:pt x="100" y="56"/>
                    </a:cubicBezTo>
                    <a:cubicBezTo>
                      <a:pt x="100" y="56"/>
                      <a:pt x="101" y="56"/>
                      <a:pt x="101" y="56"/>
                    </a:cubicBezTo>
                    <a:cubicBezTo>
                      <a:pt x="101" y="56"/>
                      <a:pt x="101" y="56"/>
                      <a:pt x="101" y="56"/>
                    </a:cubicBezTo>
                    <a:cubicBezTo>
                      <a:pt x="101" y="56"/>
                      <a:pt x="101" y="56"/>
                      <a:pt x="101" y="56"/>
                    </a:cubicBezTo>
                    <a:cubicBezTo>
                      <a:pt x="101" y="55"/>
                      <a:pt x="101" y="55"/>
                      <a:pt x="101" y="55"/>
                    </a:cubicBezTo>
                    <a:cubicBezTo>
                      <a:pt x="101" y="55"/>
                      <a:pt x="101" y="55"/>
                      <a:pt x="101" y="55"/>
                    </a:cubicBezTo>
                    <a:cubicBezTo>
                      <a:pt x="101" y="54"/>
                      <a:pt x="101" y="54"/>
                      <a:pt x="101" y="54"/>
                    </a:cubicBezTo>
                    <a:cubicBezTo>
                      <a:pt x="101" y="54"/>
                      <a:pt x="101"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2"/>
                      <a:pt x="99" y="52"/>
                    </a:cubicBezTo>
                    <a:cubicBezTo>
                      <a:pt x="99" y="52"/>
                      <a:pt x="99" y="52"/>
                      <a:pt x="99" y="52"/>
                    </a:cubicBezTo>
                    <a:cubicBezTo>
                      <a:pt x="99" y="52"/>
                      <a:pt x="99" y="51"/>
                      <a:pt x="99" y="51"/>
                    </a:cubicBezTo>
                    <a:cubicBezTo>
                      <a:pt x="99" y="51"/>
                      <a:pt x="99" y="51"/>
                      <a:pt x="99" y="51"/>
                    </a:cubicBezTo>
                    <a:cubicBezTo>
                      <a:pt x="99" y="50"/>
                      <a:pt x="98" y="50"/>
                      <a:pt x="98" y="50"/>
                    </a:cubicBezTo>
                    <a:cubicBezTo>
                      <a:pt x="98" y="50"/>
                      <a:pt x="98" y="50"/>
                      <a:pt x="97" y="50"/>
                    </a:cubicBezTo>
                    <a:cubicBezTo>
                      <a:pt x="97" y="50"/>
                      <a:pt x="97" y="50"/>
                      <a:pt x="97" y="50"/>
                    </a:cubicBezTo>
                    <a:cubicBezTo>
                      <a:pt x="96" y="50"/>
                      <a:pt x="96" y="50"/>
                      <a:pt x="96" y="50"/>
                    </a:cubicBezTo>
                    <a:cubicBezTo>
                      <a:pt x="96" y="50"/>
                      <a:pt x="95" y="51"/>
                      <a:pt x="95" y="51"/>
                    </a:cubicBezTo>
                    <a:cubicBezTo>
                      <a:pt x="95" y="51"/>
                      <a:pt x="95" y="51"/>
                      <a:pt x="95" y="51"/>
                    </a:cubicBezTo>
                    <a:cubicBezTo>
                      <a:pt x="95" y="52"/>
                      <a:pt x="94" y="52"/>
                      <a:pt x="94" y="52"/>
                    </a:cubicBezTo>
                    <a:cubicBezTo>
                      <a:pt x="94" y="52"/>
                      <a:pt x="94" y="52"/>
                      <a:pt x="94" y="52"/>
                    </a:cubicBezTo>
                    <a:cubicBezTo>
                      <a:pt x="94" y="52"/>
                      <a:pt x="94" y="52"/>
                      <a:pt x="94" y="52"/>
                    </a:cubicBezTo>
                    <a:cubicBezTo>
                      <a:pt x="94" y="52"/>
                      <a:pt x="94" y="52"/>
                      <a:pt x="94" y="52"/>
                    </a:cubicBezTo>
                    <a:cubicBezTo>
                      <a:pt x="94" y="52"/>
                      <a:pt x="94" y="52"/>
                      <a:pt x="94" y="52"/>
                    </a:cubicBezTo>
                    <a:cubicBezTo>
                      <a:pt x="94" y="52"/>
                      <a:pt x="94" y="52"/>
                      <a:pt x="94" y="52"/>
                    </a:cubicBezTo>
                    <a:cubicBezTo>
                      <a:pt x="94" y="52"/>
                      <a:pt x="94" y="52"/>
                      <a:pt x="94" y="52"/>
                    </a:cubicBezTo>
                    <a:cubicBezTo>
                      <a:pt x="94" y="52"/>
                      <a:pt x="94" y="52"/>
                      <a:pt x="94" y="52"/>
                    </a:cubicBezTo>
                    <a:cubicBezTo>
                      <a:pt x="94" y="52"/>
                      <a:pt x="94" y="51"/>
                      <a:pt x="94" y="51"/>
                    </a:cubicBezTo>
                    <a:cubicBezTo>
                      <a:pt x="94" y="51"/>
                      <a:pt x="94" y="51"/>
                      <a:pt x="94" y="51"/>
                    </a:cubicBezTo>
                    <a:cubicBezTo>
                      <a:pt x="94" y="50"/>
                      <a:pt x="94" y="50"/>
                      <a:pt x="94" y="50"/>
                    </a:cubicBezTo>
                    <a:cubicBezTo>
                      <a:pt x="94" y="50"/>
                      <a:pt x="94" y="49"/>
                      <a:pt x="94" y="49"/>
                    </a:cubicBezTo>
                    <a:cubicBezTo>
                      <a:pt x="95" y="49"/>
                      <a:pt x="95" y="48"/>
                      <a:pt x="95" y="48"/>
                    </a:cubicBezTo>
                    <a:cubicBezTo>
                      <a:pt x="95" y="48"/>
                      <a:pt x="96" y="47"/>
                      <a:pt x="96" y="47"/>
                    </a:cubicBezTo>
                    <a:cubicBezTo>
                      <a:pt x="96" y="47"/>
                      <a:pt x="96" y="46"/>
                      <a:pt x="97" y="46"/>
                    </a:cubicBezTo>
                    <a:cubicBezTo>
                      <a:pt x="97" y="46"/>
                      <a:pt x="97" y="45"/>
                      <a:pt x="98" y="45"/>
                    </a:cubicBezTo>
                    <a:cubicBezTo>
                      <a:pt x="98" y="45"/>
                      <a:pt x="98" y="45"/>
                      <a:pt x="98" y="44"/>
                    </a:cubicBezTo>
                    <a:cubicBezTo>
                      <a:pt x="99" y="44"/>
                      <a:pt x="99" y="44"/>
                      <a:pt x="99" y="44"/>
                    </a:cubicBezTo>
                    <a:cubicBezTo>
                      <a:pt x="99" y="44"/>
                      <a:pt x="99" y="43"/>
                      <a:pt x="100" y="43"/>
                    </a:cubicBezTo>
                    <a:cubicBezTo>
                      <a:pt x="100" y="43"/>
                      <a:pt x="100" y="43"/>
                      <a:pt x="100" y="42"/>
                    </a:cubicBezTo>
                    <a:cubicBezTo>
                      <a:pt x="100" y="42"/>
                      <a:pt x="100" y="42"/>
                      <a:pt x="100" y="41"/>
                    </a:cubicBezTo>
                    <a:cubicBezTo>
                      <a:pt x="101" y="41"/>
                      <a:pt x="101" y="41"/>
                      <a:pt x="101" y="40"/>
                    </a:cubicBezTo>
                    <a:cubicBezTo>
                      <a:pt x="102" y="40"/>
                      <a:pt x="102" y="40"/>
                      <a:pt x="103" y="40"/>
                    </a:cubicBezTo>
                    <a:cubicBezTo>
                      <a:pt x="103" y="39"/>
                      <a:pt x="103" y="39"/>
                      <a:pt x="104" y="39"/>
                    </a:cubicBezTo>
                    <a:cubicBezTo>
                      <a:pt x="104" y="39"/>
                      <a:pt x="104" y="39"/>
                      <a:pt x="104" y="39"/>
                    </a:cubicBezTo>
                    <a:cubicBezTo>
                      <a:pt x="104" y="39"/>
                      <a:pt x="104" y="39"/>
                      <a:pt x="104" y="39"/>
                    </a:cubicBezTo>
                    <a:cubicBezTo>
                      <a:pt x="104" y="39"/>
                      <a:pt x="104" y="39"/>
                      <a:pt x="104" y="39"/>
                    </a:cubicBezTo>
                    <a:cubicBezTo>
                      <a:pt x="104" y="39"/>
                      <a:pt x="104" y="39"/>
                      <a:pt x="104" y="39"/>
                    </a:cubicBezTo>
                    <a:cubicBezTo>
                      <a:pt x="104" y="39"/>
                      <a:pt x="104" y="39"/>
                      <a:pt x="104" y="39"/>
                    </a:cubicBezTo>
                    <a:cubicBezTo>
                      <a:pt x="104" y="39"/>
                      <a:pt x="104" y="39"/>
                      <a:pt x="105" y="39"/>
                    </a:cubicBezTo>
                    <a:cubicBezTo>
                      <a:pt x="105" y="39"/>
                      <a:pt x="105" y="39"/>
                      <a:pt x="105" y="39"/>
                    </a:cubicBezTo>
                    <a:cubicBezTo>
                      <a:pt x="105" y="39"/>
                      <a:pt x="105" y="38"/>
                      <a:pt x="105" y="38"/>
                    </a:cubicBezTo>
                    <a:cubicBezTo>
                      <a:pt x="105" y="38"/>
                      <a:pt x="105" y="38"/>
                      <a:pt x="105" y="38"/>
                    </a:cubicBezTo>
                    <a:cubicBezTo>
                      <a:pt x="105" y="38"/>
                      <a:pt x="105" y="38"/>
                      <a:pt x="105" y="38"/>
                    </a:cubicBezTo>
                    <a:cubicBezTo>
                      <a:pt x="105" y="37"/>
                      <a:pt x="105" y="37"/>
                      <a:pt x="105" y="37"/>
                    </a:cubicBezTo>
                    <a:cubicBezTo>
                      <a:pt x="105" y="37"/>
                      <a:pt x="106" y="36"/>
                      <a:pt x="106" y="36"/>
                    </a:cubicBezTo>
                    <a:cubicBezTo>
                      <a:pt x="106" y="36"/>
                      <a:pt x="106" y="35"/>
                      <a:pt x="106" y="35"/>
                    </a:cubicBezTo>
                    <a:cubicBezTo>
                      <a:pt x="106" y="35"/>
                      <a:pt x="106" y="35"/>
                      <a:pt x="106" y="35"/>
                    </a:cubicBezTo>
                    <a:cubicBezTo>
                      <a:pt x="106" y="34"/>
                      <a:pt x="106" y="34"/>
                      <a:pt x="106" y="34"/>
                    </a:cubicBezTo>
                    <a:cubicBezTo>
                      <a:pt x="106" y="34"/>
                      <a:pt x="106" y="34"/>
                      <a:pt x="106" y="33"/>
                    </a:cubicBezTo>
                    <a:cubicBezTo>
                      <a:pt x="106" y="33"/>
                      <a:pt x="106" y="33"/>
                      <a:pt x="106" y="33"/>
                    </a:cubicBezTo>
                    <a:cubicBezTo>
                      <a:pt x="106" y="32"/>
                      <a:pt x="106" y="32"/>
                      <a:pt x="106" y="32"/>
                    </a:cubicBezTo>
                    <a:cubicBezTo>
                      <a:pt x="106" y="32"/>
                      <a:pt x="106" y="31"/>
                      <a:pt x="107" y="31"/>
                    </a:cubicBezTo>
                    <a:cubicBezTo>
                      <a:pt x="107" y="30"/>
                      <a:pt x="107" y="30"/>
                      <a:pt x="107" y="29"/>
                    </a:cubicBezTo>
                    <a:cubicBezTo>
                      <a:pt x="107" y="29"/>
                      <a:pt x="108" y="28"/>
                      <a:pt x="108" y="28"/>
                    </a:cubicBezTo>
                    <a:cubicBezTo>
                      <a:pt x="108" y="27"/>
                      <a:pt x="109" y="27"/>
                      <a:pt x="109" y="26"/>
                    </a:cubicBezTo>
                    <a:cubicBezTo>
                      <a:pt x="109" y="26"/>
                      <a:pt x="110" y="26"/>
                      <a:pt x="110" y="26"/>
                    </a:cubicBezTo>
                    <a:cubicBezTo>
                      <a:pt x="110" y="26"/>
                      <a:pt x="110" y="25"/>
                      <a:pt x="110" y="25"/>
                    </a:cubicBezTo>
                    <a:cubicBezTo>
                      <a:pt x="110" y="25"/>
                      <a:pt x="110" y="25"/>
                      <a:pt x="110" y="25"/>
                    </a:cubicBezTo>
                    <a:cubicBezTo>
                      <a:pt x="110" y="25"/>
                      <a:pt x="110" y="25"/>
                      <a:pt x="110" y="24"/>
                    </a:cubicBezTo>
                    <a:cubicBezTo>
                      <a:pt x="110" y="24"/>
                      <a:pt x="110" y="24"/>
                      <a:pt x="110" y="24"/>
                    </a:cubicBezTo>
                    <a:cubicBezTo>
                      <a:pt x="110" y="24"/>
                      <a:pt x="110" y="24"/>
                      <a:pt x="110" y="24"/>
                    </a:cubicBezTo>
                    <a:cubicBezTo>
                      <a:pt x="110" y="24"/>
                      <a:pt x="110" y="24"/>
                      <a:pt x="110" y="24"/>
                    </a:cubicBezTo>
                    <a:cubicBezTo>
                      <a:pt x="110" y="24"/>
                      <a:pt x="110" y="24"/>
                      <a:pt x="110" y="24"/>
                    </a:cubicBezTo>
                    <a:cubicBezTo>
                      <a:pt x="110" y="24"/>
                      <a:pt x="110" y="24"/>
                      <a:pt x="110" y="23"/>
                    </a:cubicBezTo>
                    <a:cubicBezTo>
                      <a:pt x="110" y="23"/>
                      <a:pt x="109" y="23"/>
                      <a:pt x="109" y="23"/>
                    </a:cubicBezTo>
                    <a:cubicBezTo>
                      <a:pt x="109" y="23"/>
                      <a:pt x="108" y="23"/>
                      <a:pt x="108" y="23"/>
                    </a:cubicBezTo>
                    <a:cubicBezTo>
                      <a:pt x="108" y="23"/>
                      <a:pt x="108" y="23"/>
                      <a:pt x="107" y="23"/>
                    </a:cubicBezTo>
                    <a:cubicBezTo>
                      <a:pt x="107" y="23"/>
                      <a:pt x="107" y="23"/>
                      <a:pt x="107" y="23"/>
                    </a:cubicBezTo>
                    <a:cubicBezTo>
                      <a:pt x="107" y="23"/>
                      <a:pt x="107" y="23"/>
                      <a:pt x="107" y="23"/>
                    </a:cubicBezTo>
                    <a:cubicBezTo>
                      <a:pt x="107" y="23"/>
                      <a:pt x="107" y="23"/>
                      <a:pt x="107" y="23"/>
                    </a:cubicBezTo>
                    <a:cubicBezTo>
                      <a:pt x="106" y="23"/>
                      <a:pt x="106" y="22"/>
                      <a:pt x="106" y="22"/>
                    </a:cubicBezTo>
                    <a:cubicBezTo>
                      <a:pt x="106" y="22"/>
                      <a:pt x="106" y="22"/>
                      <a:pt x="106" y="22"/>
                    </a:cubicBezTo>
                    <a:cubicBezTo>
                      <a:pt x="106" y="22"/>
                      <a:pt x="106" y="22"/>
                      <a:pt x="105" y="22"/>
                    </a:cubicBezTo>
                    <a:cubicBezTo>
                      <a:pt x="105" y="22"/>
                      <a:pt x="105" y="22"/>
                      <a:pt x="105" y="22"/>
                    </a:cubicBezTo>
                    <a:cubicBezTo>
                      <a:pt x="104" y="21"/>
                      <a:pt x="104" y="21"/>
                      <a:pt x="104" y="21"/>
                    </a:cubicBezTo>
                    <a:cubicBezTo>
                      <a:pt x="103" y="21"/>
                      <a:pt x="103" y="21"/>
                      <a:pt x="103" y="21"/>
                    </a:cubicBezTo>
                    <a:cubicBezTo>
                      <a:pt x="103" y="21"/>
                      <a:pt x="103" y="21"/>
                      <a:pt x="103" y="21"/>
                    </a:cubicBezTo>
                    <a:cubicBezTo>
                      <a:pt x="102" y="21"/>
                      <a:pt x="102" y="21"/>
                      <a:pt x="102" y="21"/>
                    </a:cubicBezTo>
                    <a:cubicBezTo>
                      <a:pt x="102" y="21"/>
                      <a:pt x="102" y="21"/>
                      <a:pt x="102" y="21"/>
                    </a:cubicBezTo>
                    <a:cubicBezTo>
                      <a:pt x="102" y="21"/>
                      <a:pt x="102" y="21"/>
                      <a:pt x="102" y="21"/>
                    </a:cubicBezTo>
                    <a:cubicBezTo>
                      <a:pt x="102" y="21"/>
                      <a:pt x="101" y="21"/>
                      <a:pt x="101" y="21"/>
                    </a:cubicBezTo>
                    <a:cubicBezTo>
                      <a:pt x="100" y="21"/>
                      <a:pt x="100" y="21"/>
                      <a:pt x="100" y="20"/>
                    </a:cubicBezTo>
                    <a:cubicBezTo>
                      <a:pt x="99" y="20"/>
                      <a:pt x="99" y="20"/>
                      <a:pt x="99" y="20"/>
                    </a:cubicBezTo>
                    <a:cubicBezTo>
                      <a:pt x="98" y="19"/>
                      <a:pt x="98" y="19"/>
                      <a:pt x="98" y="19"/>
                    </a:cubicBezTo>
                    <a:cubicBezTo>
                      <a:pt x="98" y="19"/>
                      <a:pt x="98" y="19"/>
                      <a:pt x="98" y="19"/>
                    </a:cubicBezTo>
                    <a:cubicBezTo>
                      <a:pt x="97" y="19"/>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6" y="18"/>
                      <a:pt x="96" y="18"/>
                      <a:pt x="96" y="18"/>
                    </a:cubicBezTo>
                    <a:cubicBezTo>
                      <a:pt x="96" y="18"/>
                      <a:pt x="96" y="18"/>
                      <a:pt x="96" y="18"/>
                    </a:cubicBezTo>
                    <a:cubicBezTo>
                      <a:pt x="96" y="18"/>
                      <a:pt x="96" y="18"/>
                      <a:pt x="95" y="18"/>
                    </a:cubicBezTo>
                    <a:cubicBezTo>
                      <a:pt x="95" y="18"/>
                      <a:pt x="95" y="18"/>
                      <a:pt x="95" y="18"/>
                    </a:cubicBezTo>
                    <a:cubicBezTo>
                      <a:pt x="95" y="18"/>
                      <a:pt x="95" y="18"/>
                      <a:pt x="95" y="18"/>
                    </a:cubicBezTo>
                    <a:cubicBezTo>
                      <a:pt x="95" y="17"/>
                      <a:pt x="94" y="17"/>
                      <a:pt x="94" y="17"/>
                    </a:cubicBezTo>
                    <a:cubicBezTo>
                      <a:pt x="93" y="17"/>
                      <a:pt x="93" y="17"/>
                      <a:pt x="93" y="17"/>
                    </a:cubicBezTo>
                    <a:cubicBezTo>
                      <a:pt x="92" y="17"/>
                      <a:pt x="92" y="17"/>
                      <a:pt x="91" y="17"/>
                    </a:cubicBezTo>
                    <a:cubicBezTo>
                      <a:pt x="91" y="17"/>
                      <a:pt x="91" y="17"/>
                      <a:pt x="90" y="17"/>
                    </a:cubicBezTo>
                    <a:cubicBezTo>
                      <a:pt x="90" y="17"/>
                      <a:pt x="90" y="17"/>
                      <a:pt x="90" y="17"/>
                    </a:cubicBezTo>
                    <a:cubicBezTo>
                      <a:pt x="90" y="17"/>
                      <a:pt x="90" y="17"/>
                      <a:pt x="90" y="17"/>
                    </a:cubicBezTo>
                    <a:cubicBezTo>
                      <a:pt x="90" y="17"/>
                      <a:pt x="90" y="17"/>
                      <a:pt x="90" y="17"/>
                    </a:cubicBezTo>
                    <a:cubicBezTo>
                      <a:pt x="90" y="17"/>
                      <a:pt x="90" y="17"/>
                      <a:pt x="90" y="17"/>
                    </a:cubicBezTo>
                    <a:cubicBezTo>
                      <a:pt x="90" y="17"/>
                      <a:pt x="90" y="17"/>
                      <a:pt x="90" y="17"/>
                    </a:cubicBezTo>
                    <a:cubicBezTo>
                      <a:pt x="90" y="17"/>
                      <a:pt x="90" y="17"/>
                      <a:pt x="90" y="17"/>
                    </a:cubicBezTo>
                    <a:cubicBezTo>
                      <a:pt x="90" y="17"/>
                      <a:pt x="90" y="17"/>
                      <a:pt x="90" y="17"/>
                    </a:cubicBezTo>
                    <a:cubicBezTo>
                      <a:pt x="90" y="17"/>
                      <a:pt x="90" y="17"/>
                      <a:pt x="89" y="17"/>
                    </a:cubicBezTo>
                    <a:cubicBezTo>
                      <a:pt x="89" y="17"/>
                      <a:pt x="89" y="17"/>
                      <a:pt x="89" y="17"/>
                    </a:cubicBezTo>
                    <a:cubicBezTo>
                      <a:pt x="89" y="17"/>
                      <a:pt x="89" y="17"/>
                      <a:pt x="89" y="17"/>
                    </a:cubicBezTo>
                    <a:cubicBezTo>
                      <a:pt x="89" y="17"/>
                      <a:pt x="89" y="17"/>
                      <a:pt x="89" y="17"/>
                    </a:cubicBezTo>
                    <a:cubicBezTo>
                      <a:pt x="89" y="17"/>
                      <a:pt x="89" y="17"/>
                      <a:pt x="89" y="17"/>
                    </a:cubicBezTo>
                    <a:cubicBezTo>
                      <a:pt x="89" y="17"/>
                      <a:pt x="89" y="17"/>
                      <a:pt x="89" y="17"/>
                    </a:cubicBezTo>
                    <a:cubicBezTo>
                      <a:pt x="89"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7" y="17"/>
                      <a:pt x="87" y="16"/>
                    </a:cubicBezTo>
                    <a:cubicBezTo>
                      <a:pt x="87" y="16"/>
                      <a:pt x="87" y="16"/>
                      <a:pt x="87" y="16"/>
                    </a:cubicBezTo>
                    <a:cubicBezTo>
                      <a:pt x="87" y="16"/>
                      <a:pt x="87" y="16"/>
                      <a:pt x="86" y="15"/>
                    </a:cubicBezTo>
                    <a:cubicBezTo>
                      <a:pt x="86" y="15"/>
                      <a:pt x="86" y="15"/>
                      <a:pt x="86" y="15"/>
                    </a:cubicBezTo>
                    <a:cubicBezTo>
                      <a:pt x="86" y="15"/>
                      <a:pt x="86" y="15"/>
                      <a:pt x="85" y="15"/>
                    </a:cubicBezTo>
                    <a:cubicBezTo>
                      <a:pt x="85" y="14"/>
                      <a:pt x="85" y="14"/>
                      <a:pt x="85" y="14"/>
                    </a:cubicBezTo>
                    <a:cubicBezTo>
                      <a:pt x="85" y="14"/>
                      <a:pt x="85" y="14"/>
                      <a:pt x="85" y="14"/>
                    </a:cubicBezTo>
                    <a:cubicBezTo>
                      <a:pt x="85" y="14"/>
                      <a:pt x="85" y="14"/>
                      <a:pt x="85" y="14"/>
                    </a:cubicBezTo>
                    <a:cubicBezTo>
                      <a:pt x="85" y="14"/>
                      <a:pt x="85" y="14"/>
                      <a:pt x="85" y="14"/>
                    </a:cubicBezTo>
                    <a:cubicBezTo>
                      <a:pt x="85" y="14"/>
                      <a:pt x="85" y="14"/>
                      <a:pt x="85" y="14"/>
                    </a:cubicBezTo>
                    <a:cubicBezTo>
                      <a:pt x="85" y="14"/>
                      <a:pt x="85" y="14"/>
                      <a:pt x="85" y="14"/>
                    </a:cubicBezTo>
                    <a:cubicBezTo>
                      <a:pt x="85" y="14"/>
                      <a:pt x="84" y="14"/>
                      <a:pt x="84" y="14"/>
                    </a:cubicBezTo>
                    <a:cubicBezTo>
                      <a:pt x="84" y="14"/>
                      <a:pt x="84" y="14"/>
                      <a:pt x="84" y="14"/>
                    </a:cubicBezTo>
                    <a:cubicBezTo>
                      <a:pt x="84" y="14"/>
                      <a:pt x="84" y="14"/>
                      <a:pt x="84" y="14"/>
                    </a:cubicBezTo>
                    <a:cubicBezTo>
                      <a:pt x="84" y="14"/>
                      <a:pt x="84" y="14"/>
                      <a:pt x="84" y="14"/>
                    </a:cubicBezTo>
                    <a:cubicBezTo>
                      <a:pt x="84" y="14"/>
                      <a:pt x="84" y="14"/>
                      <a:pt x="84" y="14"/>
                    </a:cubicBezTo>
                    <a:cubicBezTo>
                      <a:pt x="84" y="14"/>
                      <a:pt x="84" y="15"/>
                      <a:pt x="84" y="15"/>
                    </a:cubicBezTo>
                    <a:cubicBezTo>
                      <a:pt x="84" y="15"/>
                      <a:pt x="84" y="15"/>
                      <a:pt x="84" y="15"/>
                    </a:cubicBezTo>
                    <a:cubicBezTo>
                      <a:pt x="84" y="15"/>
                      <a:pt x="84" y="14"/>
                      <a:pt x="84" y="14"/>
                    </a:cubicBezTo>
                    <a:cubicBezTo>
                      <a:pt x="84" y="14"/>
                      <a:pt x="83" y="14"/>
                      <a:pt x="83" y="14"/>
                    </a:cubicBezTo>
                    <a:cubicBezTo>
                      <a:pt x="83" y="14"/>
                      <a:pt x="83" y="14"/>
                      <a:pt x="83" y="14"/>
                    </a:cubicBezTo>
                    <a:cubicBezTo>
                      <a:pt x="83" y="14"/>
                      <a:pt x="83" y="14"/>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3"/>
                      <a:pt x="83" y="13"/>
                    </a:cubicBezTo>
                    <a:cubicBezTo>
                      <a:pt x="83" y="13"/>
                      <a:pt x="83" y="12"/>
                      <a:pt x="83" y="12"/>
                    </a:cubicBezTo>
                    <a:cubicBezTo>
                      <a:pt x="83" y="12"/>
                      <a:pt x="83" y="12"/>
                      <a:pt x="83" y="12"/>
                    </a:cubicBezTo>
                    <a:cubicBezTo>
                      <a:pt x="83" y="12"/>
                      <a:pt x="83" y="12"/>
                      <a:pt x="83" y="11"/>
                    </a:cubicBezTo>
                    <a:cubicBezTo>
                      <a:pt x="83" y="11"/>
                      <a:pt x="83" y="11"/>
                      <a:pt x="83" y="11"/>
                    </a:cubicBezTo>
                    <a:cubicBezTo>
                      <a:pt x="83" y="11"/>
                      <a:pt x="82" y="11"/>
                      <a:pt x="82" y="11"/>
                    </a:cubicBezTo>
                    <a:cubicBezTo>
                      <a:pt x="82" y="10"/>
                      <a:pt x="82" y="10"/>
                      <a:pt x="82" y="10"/>
                    </a:cubicBezTo>
                    <a:cubicBezTo>
                      <a:pt x="82" y="10"/>
                      <a:pt x="82" y="10"/>
                      <a:pt x="82" y="10"/>
                    </a:cubicBezTo>
                    <a:cubicBezTo>
                      <a:pt x="82" y="10"/>
                      <a:pt x="82" y="10"/>
                      <a:pt x="82" y="10"/>
                    </a:cubicBezTo>
                    <a:cubicBezTo>
                      <a:pt x="82" y="10"/>
                      <a:pt x="82" y="10"/>
                      <a:pt x="81" y="10"/>
                    </a:cubicBezTo>
                    <a:cubicBezTo>
                      <a:pt x="81" y="10"/>
                      <a:pt x="81" y="10"/>
                      <a:pt x="81" y="10"/>
                    </a:cubicBezTo>
                    <a:cubicBezTo>
                      <a:pt x="81" y="11"/>
                      <a:pt x="81" y="11"/>
                      <a:pt x="81" y="11"/>
                    </a:cubicBezTo>
                    <a:cubicBezTo>
                      <a:pt x="80" y="11"/>
                      <a:pt x="80" y="11"/>
                      <a:pt x="80" y="11"/>
                    </a:cubicBezTo>
                    <a:cubicBezTo>
                      <a:pt x="80" y="11"/>
                      <a:pt x="80" y="11"/>
                      <a:pt x="79" y="12"/>
                    </a:cubicBezTo>
                    <a:cubicBezTo>
                      <a:pt x="79" y="12"/>
                      <a:pt x="79" y="12"/>
                      <a:pt x="79" y="12"/>
                    </a:cubicBezTo>
                    <a:cubicBezTo>
                      <a:pt x="79" y="12"/>
                      <a:pt x="79" y="12"/>
                      <a:pt x="79" y="12"/>
                    </a:cubicBezTo>
                    <a:cubicBezTo>
                      <a:pt x="78" y="12"/>
                      <a:pt x="78" y="12"/>
                      <a:pt x="78" y="13"/>
                    </a:cubicBezTo>
                    <a:cubicBezTo>
                      <a:pt x="78" y="13"/>
                      <a:pt x="78" y="13"/>
                      <a:pt x="78" y="13"/>
                    </a:cubicBezTo>
                    <a:cubicBezTo>
                      <a:pt x="78" y="13"/>
                      <a:pt x="77" y="13"/>
                      <a:pt x="77" y="12"/>
                    </a:cubicBezTo>
                    <a:cubicBezTo>
                      <a:pt x="77" y="12"/>
                      <a:pt x="77" y="12"/>
                      <a:pt x="77" y="12"/>
                    </a:cubicBezTo>
                    <a:cubicBezTo>
                      <a:pt x="77" y="12"/>
                      <a:pt x="77" y="11"/>
                      <a:pt x="77" y="11"/>
                    </a:cubicBezTo>
                    <a:cubicBezTo>
                      <a:pt x="77" y="11"/>
                      <a:pt x="76" y="11"/>
                      <a:pt x="76" y="10"/>
                    </a:cubicBezTo>
                    <a:cubicBezTo>
                      <a:pt x="76" y="10"/>
                      <a:pt x="76" y="10"/>
                      <a:pt x="76" y="9"/>
                    </a:cubicBezTo>
                    <a:cubicBezTo>
                      <a:pt x="76" y="9"/>
                      <a:pt x="76" y="9"/>
                      <a:pt x="75" y="9"/>
                    </a:cubicBezTo>
                    <a:cubicBezTo>
                      <a:pt x="75" y="9"/>
                      <a:pt x="75" y="8"/>
                      <a:pt x="74" y="8"/>
                    </a:cubicBezTo>
                    <a:cubicBezTo>
                      <a:pt x="74" y="8"/>
                      <a:pt x="73" y="8"/>
                      <a:pt x="73" y="8"/>
                    </a:cubicBezTo>
                    <a:cubicBezTo>
                      <a:pt x="72" y="7"/>
                      <a:pt x="72" y="7"/>
                      <a:pt x="72" y="7"/>
                    </a:cubicBezTo>
                    <a:cubicBezTo>
                      <a:pt x="72" y="7"/>
                      <a:pt x="72" y="7"/>
                      <a:pt x="72" y="7"/>
                    </a:cubicBezTo>
                    <a:cubicBezTo>
                      <a:pt x="72" y="7"/>
                      <a:pt x="71" y="7"/>
                      <a:pt x="71" y="7"/>
                    </a:cubicBezTo>
                    <a:cubicBezTo>
                      <a:pt x="71" y="7"/>
                      <a:pt x="71" y="7"/>
                      <a:pt x="71" y="7"/>
                    </a:cubicBezTo>
                    <a:cubicBezTo>
                      <a:pt x="71" y="7"/>
                      <a:pt x="71" y="7"/>
                      <a:pt x="71" y="6"/>
                    </a:cubicBezTo>
                    <a:cubicBezTo>
                      <a:pt x="70" y="6"/>
                      <a:pt x="70" y="6"/>
                      <a:pt x="70" y="6"/>
                    </a:cubicBezTo>
                    <a:cubicBezTo>
                      <a:pt x="70" y="6"/>
                      <a:pt x="70" y="6"/>
                      <a:pt x="70" y="6"/>
                    </a:cubicBezTo>
                    <a:cubicBezTo>
                      <a:pt x="69" y="6"/>
                      <a:pt x="69" y="5"/>
                      <a:pt x="69" y="5"/>
                    </a:cubicBezTo>
                    <a:cubicBezTo>
                      <a:pt x="69" y="5"/>
                      <a:pt x="69" y="5"/>
                      <a:pt x="69" y="5"/>
                    </a:cubicBezTo>
                    <a:cubicBezTo>
                      <a:pt x="68" y="5"/>
                      <a:pt x="68" y="4"/>
                      <a:pt x="68" y="4"/>
                    </a:cubicBezTo>
                    <a:cubicBezTo>
                      <a:pt x="68" y="4"/>
                      <a:pt x="68" y="4"/>
                      <a:pt x="67" y="4"/>
                    </a:cubicBezTo>
                    <a:cubicBezTo>
                      <a:pt x="67" y="4"/>
                      <a:pt x="67" y="4"/>
                      <a:pt x="67" y="4"/>
                    </a:cubicBezTo>
                    <a:cubicBezTo>
                      <a:pt x="67" y="4"/>
                      <a:pt x="67" y="4"/>
                      <a:pt x="67" y="4"/>
                    </a:cubicBezTo>
                    <a:cubicBezTo>
                      <a:pt x="67" y="4"/>
                      <a:pt x="67" y="4"/>
                      <a:pt x="67" y="4"/>
                    </a:cubicBezTo>
                    <a:cubicBezTo>
                      <a:pt x="66" y="4"/>
                      <a:pt x="66" y="4"/>
                      <a:pt x="66" y="4"/>
                    </a:cubicBezTo>
                    <a:cubicBezTo>
                      <a:pt x="66" y="4"/>
                      <a:pt x="66" y="4"/>
                      <a:pt x="66" y="4"/>
                    </a:cubicBezTo>
                    <a:cubicBezTo>
                      <a:pt x="66" y="4"/>
                      <a:pt x="66" y="4"/>
                      <a:pt x="65" y="4"/>
                    </a:cubicBezTo>
                    <a:cubicBezTo>
                      <a:pt x="65" y="4"/>
                      <a:pt x="65" y="4"/>
                      <a:pt x="65" y="3"/>
                    </a:cubicBezTo>
                    <a:cubicBezTo>
                      <a:pt x="65" y="3"/>
                      <a:pt x="64" y="3"/>
                      <a:pt x="64" y="2"/>
                    </a:cubicBezTo>
                    <a:cubicBezTo>
                      <a:pt x="64" y="2"/>
                      <a:pt x="64" y="2"/>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89" name="Freeform 193">
                <a:extLst>
                  <a:ext uri="{FF2B5EF4-FFF2-40B4-BE49-F238E27FC236}">
                    <a16:creationId xmlns:a16="http://schemas.microsoft.com/office/drawing/2014/main" id="{1D5E178F-5854-D243-96A6-57CFB7044B37}"/>
                  </a:ext>
                </a:extLst>
              </p:cNvPr>
              <p:cNvSpPr>
                <a:spLocks/>
              </p:cNvSpPr>
              <p:nvPr/>
            </p:nvSpPr>
            <p:spPr bwMode="auto">
              <a:xfrm>
                <a:off x="2907" y="1110"/>
                <a:ext cx="20" cy="10"/>
              </a:xfrm>
              <a:custGeom>
                <a:avLst/>
                <a:gdLst>
                  <a:gd name="T0" fmla="*/ 6 w 19"/>
                  <a:gd name="T1" fmla="*/ 0 h 9"/>
                  <a:gd name="T2" fmla="*/ 6 w 19"/>
                  <a:gd name="T3" fmla="*/ 0 h 9"/>
                  <a:gd name="T4" fmla="*/ 6 w 19"/>
                  <a:gd name="T5" fmla="*/ 0 h 9"/>
                  <a:gd name="T6" fmla="*/ 6 w 19"/>
                  <a:gd name="T7" fmla="*/ 0 h 9"/>
                  <a:gd name="T8" fmla="*/ 6 w 19"/>
                  <a:gd name="T9" fmla="*/ 0 h 9"/>
                  <a:gd name="T10" fmla="*/ 6 w 19"/>
                  <a:gd name="T11" fmla="*/ 0 h 9"/>
                  <a:gd name="T12" fmla="*/ 5 w 19"/>
                  <a:gd name="T13" fmla="*/ 0 h 9"/>
                  <a:gd name="T14" fmla="*/ 4 w 19"/>
                  <a:gd name="T15" fmla="*/ 1 h 9"/>
                  <a:gd name="T16" fmla="*/ 3 w 19"/>
                  <a:gd name="T17" fmla="*/ 2 h 9"/>
                  <a:gd name="T18" fmla="*/ 2 w 19"/>
                  <a:gd name="T19" fmla="*/ 3 h 9"/>
                  <a:gd name="T20" fmla="*/ 2 w 19"/>
                  <a:gd name="T21" fmla="*/ 3 h 9"/>
                  <a:gd name="T22" fmla="*/ 1 w 19"/>
                  <a:gd name="T23" fmla="*/ 4 h 9"/>
                  <a:gd name="T24" fmla="*/ 0 w 19"/>
                  <a:gd name="T25" fmla="*/ 4 h 9"/>
                  <a:gd name="T26" fmla="*/ 4 w 19"/>
                  <a:gd name="T27" fmla="*/ 6 h 9"/>
                  <a:gd name="T28" fmla="*/ 8 w 19"/>
                  <a:gd name="T29" fmla="*/ 8 h 9"/>
                  <a:gd name="T30" fmla="*/ 13 w 19"/>
                  <a:gd name="T31" fmla="*/ 9 h 9"/>
                  <a:gd name="T32" fmla="*/ 16 w 19"/>
                  <a:gd name="T33" fmla="*/ 9 h 9"/>
                  <a:gd name="T34" fmla="*/ 17 w 19"/>
                  <a:gd name="T35" fmla="*/ 9 h 9"/>
                  <a:gd name="T36" fmla="*/ 17 w 19"/>
                  <a:gd name="T37" fmla="*/ 9 h 9"/>
                  <a:gd name="T38" fmla="*/ 18 w 19"/>
                  <a:gd name="T39" fmla="*/ 9 h 9"/>
                  <a:gd name="T40" fmla="*/ 18 w 19"/>
                  <a:gd name="T41" fmla="*/ 9 h 9"/>
                  <a:gd name="T42" fmla="*/ 19 w 19"/>
                  <a:gd name="T43" fmla="*/ 6 h 9"/>
                  <a:gd name="T44" fmla="*/ 19 w 19"/>
                  <a:gd name="T45" fmla="*/ 5 h 9"/>
                  <a:gd name="T46" fmla="*/ 19 w 19"/>
                  <a:gd name="T47" fmla="*/ 4 h 9"/>
                  <a:gd name="T48" fmla="*/ 19 w 19"/>
                  <a:gd name="T49" fmla="*/ 4 h 9"/>
                  <a:gd name="T50" fmla="*/ 19 w 19"/>
                  <a:gd name="T51" fmla="*/ 4 h 9"/>
                  <a:gd name="T52" fmla="*/ 19 w 19"/>
                  <a:gd name="T53" fmla="*/ 4 h 9"/>
                  <a:gd name="T54" fmla="*/ 19 w 19"/>
                  <a:gd name="T55" fmla="*/ 4 h 9"/>
                  <a:gd name="T56" fmla="*/ 19 w 19"/>
                  <a:gd name="T57" fmla="*/ 4 h 9"/>
                  <a:gd name="T58" fmla="*/ 18 w 19"/>
                  <a:gd name="T59" fmla="*/ 3 h 9"/>
                  <a:gd name="T60" fmla="*/ 18 w 19"/>
                  <a:gd name="T61" fmla="*/ 3 h 9"/>
                  <a:gd name="T62" fmla="*/ 17 w 19"/>
                  <a:gd name="T63" fmla="*/ 3 h 9"/>
                  <a:gd name="T64" fmla="*/ 16 w 19"/>
                  <a:gd name="T65" fmla="*/ 3 h 9"/>
                  <a:gd name="T66" fmla="*/ 15 w 19"/>
                  <a:gd name="T67" fmla="*/ 3 h 9"/>
                  <a:gd name="T68" fmla="*/ 14 w 19"/>
                  <a:gd name="T69" fmla="*/ 3 h 9"/>
                  <a:gd name="T70" fmla="*/ 12 w 19"/>
                  <a:gd name="T71" fmla="*/ 3 h 9"/>
                  <a:gd name="T72" fmla="*/ 11 w 19"/>
                  <a:gd name="T73" fmla="*/ 2 h 9"/>
                  <a:gd name="T74" fmla="*/ 9 w 19"/>
                  <a:gd name="T75" fmla="*/ 1 h 9"/>
                  <a:gd name="T76" fmla="*/ 9 w 19"/>
                  <a:gd name="T77" fmla="*/ 1 h 9"/>
                  <a:gd name="T78" fmla="*/ 8 w 19"/>
                  <a:gd name="T79" fmla="*/ 1 h 9"/>
                  <a:gd name="T80" fmla="*/ 7 w 19"/>
                  <a:gd name="T81" fmla="*/ 0 h 9"/>
                  <a:gd name="T82" fmla="*/ 6 w 19"/>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9">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1"/>
                      <a:pt x="5" y="1"/>
                      <a:pt x="4" y="1"/>
                    </a:cubicBezTo>
                    <a:cubicBezTo>
                      <a:pt x="4" y="1"/>
                      <a:pt x="3" y="2"/>
                      <a:pt x="3" y="2"/>
                    </a:cubicBezTo>
                    <a:cubicBezTo>
                      <a:pt x="3" y="2"/>
                      <a:pt x="3" y="2"/>
                      <a:pt x="2" y="3"/>
                    </a:cubicBezTo>
                    <a:cubicBezTo>
                      <a:pt x="2" y="3"/>
                      <a:pt x="2" y="3"/>
                      <a:pt x="2" y="3"/>
                    </a:cubicBezTo>
                    <a:cubicBezTo>
                      <a:pt x="2" y="3"/>
                      <a:pt x="1" y="3"/>
                      <a:pt x="1" y="4"/>
                    </a:cubicBezTo>
                    <a:cubicBezTo>
                      <a:pt x="1" y="4"/>
                      <a:pt x="1" y="4"/>
                      <a:pt x="0" y="4"/>
                    </a:cubicBezTo>
                    <a:cubicBezTo>
                      <a:pt x="1" y="5"/>
                      <a:pt x="3" y="5"/>
                      <a:pt x="4" y="6"/>
                    </a:cubicBezTo>
                    <a:cubicBezTo>
                      <a:pt x="5" y="7"/>
                      <a:pt x="7" y="7"/>
                      <a:pt x="8" y="8"/>
                    </a:cubicBezTo>
                    <a:cubicBezTo>
                      <a:pt x="10" y="8"/>
                      <a:pt x="12" y="9"/>
                      <a:pt x="13" y="9"/>
                    </a:cubicBezTo>
                    <a:cubicBezTo>
                      <a:pt x="14" y="9"/>
                      <a:pt x="15" y="9"/>
                      <a:pt x="16" y="9"/>
                    </a:cubicBezTo>
                    <a:cubicBezTo>
                      <a:pt x="16" y="9"/>
                      <a:pt x="16" y="9"/>
                      <a:pt x="17" y="9"/>
                    </a:cubicBezTo>
                    <a:cubicBezTo>
                      <a:pt x="17" y="9"/>
                      <a:pt x="17" y="9"/>
                      <a:pt x="17" y="9"/>
                    </a:cubicBezTo>
                    <a:cubicBezTo>
                      <a:pt x="17" y="9"/>
                      <a:pt x="18" y="9"/>
                      <a:pt x="18" y="9"/>
                    </a:cubicBezTo>
                    <a:cubicBezTo>
                      <a:pt x="18" y="9"/>
                      <a:pt x="18" y="9"/>
                      <a:pt x="18" y="9"/>
                    </a:cubicBezTo>
                    <a:cubicBezTo>
                      <a:pt x="18" y="8"/>
                      <a:pt x="19" y="7"/>
                      <a:pt x="19" y="6"/>
                    </a:cubicBezTo>
                    <a:cubicBezTo>
                      <a:pt x="19" y="6"/>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3"/>
                      <a:pt x="18" y="3"/>
                      <a:pt x="18" y="3"/>
                    </a:cubicBezTo>
                    <a:cubicBezTo>
                      <a:pt x="18" y="3"/>
                      <a:pt x="18" y="3"/>
                      <a:pt x="18" y="3"/>
                    </a:cubicBezTo>
                    <a:cubicBezTo>
                      <a:pt x="17" y="3"/>
                      <a:pt x="17" y="3"/>
                      <a:pt x="17" y="3"/>
                    </a:cubicBezTo>
                    <a:cubicBezTo>
                      <a:pt x="17" y="3"/>
                      <a:pt x="16" y="3"/>
                      <a:pt x="16" y="3"/>
                    </a:cubicBezTo>
                    <a:cubicBezTo>
                      <a:pt x="15" y="3"/>
                      <a:pt x="15" y="3"/>
                      <a:pt x="15" y="3"/>
                    </a:cubicBezTo>
                    <a:cubicBezTo>
                      <a:pt x="15" y="3"/>
                      <a:pt x="14" y="3"/>
                      <a:pt x="14" y="3"/>
                    </a:cubicBezTo>
                    <a:cubicBezTo>
                      <a:pt x="13" y="3"/>
                      <a:pt x="13" y="3"/>
                      <a:pt x="12" y="3"/>
                    </a:cubicBezTo>
                    <a:cubicBezTo>
                      <a:pt x="12" y="3"/>
                      <a:pt x="12" y="2"/>
                      <a:pt x="11" y="2"/>
                    </a:cubicBezTo>
                    <a:cubicBezTo>
                      <a:pt x="10" y="2"/>
                      <a:pt x="10" y="2"/>
                      <a:pt x="9" y="1"/>
                    </a:cubicBezTo>
                    <a:cubicBezTo>
                      <a:pt x="9" y="1"/>
                      <a:pt x="9" y="1"/>
                      <a:pt x="9" y="1"/>
                    </a:cubicBezTo>
                    <a:cubicBezTo>
                      <a:pt x="9" y="1"/>
                      <a:pt x="8" y="1"/>
                      <a:pt x="8" y="1"/>
                    </a:cubicBezTo>
                    <a:cubicBezTo>
                      <a:pt x="8"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0" name="Freeform 194">
                <a:extLst>
                  <a:ext uri="{FF2B5EF4-FFF2-40B4-BE49-F238E27FC236}">
                    <a16:creationId xmlns:a16="http://schemas.microsoft.com/office/drawing/2014/main" id="{1FB1257D-2EF8-6440-90DB-1C7D8E8F4254}"/>
                  </a:ext>
                </a:extLst>
              </p:cNvPr>
              <p:cNvSpPr>
                <a:spLocks noEditPoints="1"/>
              </p:cNvSpPr>
              <p:nvPr/>
            </p:nvSpPr>
            <p:spPr bwMode="auto">
              <a:xfrm>
                <a:off x="2906" y="1110"/>
                <a:ext cx="21" cy="11"/>
              </a:xfrm>
              <a:custGeom>
                <a:avLst/>
                <a:gdLst>
                  <a:gd name="T0" fmla="*/ 0 w 20"/>
                  <a:gd name="T1" fmla="*/ 4 h 10"/>
                  <a:gd name="T2" fmla="*/ 0 w 20"/>
                  <a:gd name="T3" fmla="*/ 4 h 10"/>
                  <a:gd name="T4" fmla="*/ 0 w 20"/>
                  <a:gd name="T5" fmla="*/ 4 h 10"/>
                  <a:gd name="T6" fmla="*/ 4 w 20"/>
                  <a:gd name="T7" fmla="*/ 2 h 10"/>
                  <a:gd name="T8" fmla="*/ 3 w 20"/>
                  <a:gd name="T9" fmla="*/ 3 h 10"/>
                  <a:gd name="T10" fmla="*/ 1 w 20"/>
                  <a:gd name="T11" fmla="*/ 5 h 10"/>
                  <a:gd name="T12" fmla="*/ 0 w 20"/>
                  <a:gd name="T13" fmla="*/ 5 h 10"/>
                  <a:gd name="T14" fmla="*/ 0 w 20"/>
                  <a:gd name="T15" fmla="*/ 5 h 10"/>
                  <a:gd name="T16" fmla="*/ 0 w 20"/>
                  <a:gd name="T17" fmla="*/ 5 h 10"/>
                  <a:gd name="T18" fmla="*/ 9 w 20"/>
                  <a:gd name="T19" fmla="*/ 8 h 10"/>
                  <a:gd name="T20" fmla="*/ 17 w 20"/>
                  <a:gd name="T21" fmla="*/ 10 h 10"/>
                  <a:gd name="T22" fmla="*/ 18 w 20"/>
                  <a:gd name="T23" fmla="*/ 10 h 10"/>
                  <a:gd name="T24" fmla="*/ 19 w 20"/>
                  <a:gd name="T25" fmla="*/ 10 h 10"/>
                  <a:gd name="T26" fmla="*/ 19 w 20"/>
                  <a:gd name="T27" fmla="*/ 9 h 10"/>
                  <a:gd name="T28" fmla="*/ 19 w 20"/>
                  <a:gd name="T29" fmla="*/ 9 h 10"/>
                  <a:gd name="T30" fmla="*/ 19 w 20"/>
                  <a:gd name="T31" fmla="*/ 9 h 10"/>
                  <a:gd name="T32" fmla="*/ 18 w 20"/>
                  <a:gd name="T33" fmla="*/ 9 h 10"/>
                  <a:gd name="T34" fmla="*/ 14 w 20"/>
                  <a:gd name="T35" fmla="*/ 9 h 10"/>
                  <a:gd name="T36" fmla="*/ 5 w 20"/>
                  <a:gd name="T37" fmla="*/ 6 h 10"/>
                  <a:gd name="T38" fmla="*/ 2 w 20"/>
                  <a:gd name="T39" fmla="*/ 4 h 10"/>
                  <a:gd name="T40" fmla="*/ 3 w 20"/>
                  <a:gd name="T41" fmla="*/ 3 h 10"/>
                  <a:gd name="T42" fmla="*/ 7 w 20"/>
                  <a:gd name="T43" fmla="*/ 0 h 10"/>
                  <a:gd name="T44" fmla="*/ 7 w 20"/>
                  <a:gd name="T45" fmla="*/ 0 h 10"/>
                  <a:gd name="T46" fmla="*/ 7 w 20"/>
                  <a:gd name="T47" fmla="*/ 0 h 10"/>
                  <a:gd name="T48" fmla="*/ 9 w 20"/>
                  <a:gd name="T49" fmla="*/ 1 h 10"/>
                  <a:gd name="T50" fmla="*/ 10 w 20"/>
                  <a:gd name="T51" fmla="*/ 1 h 10"/>
                  <a:gd name="T52" fmla="*/ 13 w 20"/>
                  <a:gd name="T53" fmla="*/ 3 h 10"/>
                  <a:gd name="T54" fmla="*/ 16 w 20"/>
                  <a:gd name="T55" fmla="*/ 3 h 10"/>
                  <a:gd name="T56" fmla="*/ 18 w 20"/>
                  <a:gd name="T57" fmla="*/ 3 h 10"/>
                  <a:gd name="T58" fmla="*/ 19 w 20"/>
                  <a:gd name="T59" fmla="*/ 3 h 10"/>
                  <a:gd name="T60" fmla="*/ 20 w 20"/>
                  <a:gd name="T61" fmla="*/ 4 h 10"/>
                  <a:gd name="T62" fmla="*/ 20 w 20"/>
                  <a:gd name="T63" fmla="*/ 4 h 10"/>
                  <a:gd name="T64" fmla="*/ 20 w 20"/>
                  <a:gd name="T65" fmla="*/ 4 h 10"/>
                  <a:gd name="T66" fmla="*/ 20 w 20"/>
                  <a:gd name="T67" fmla="*/ 4 h 10"/>
                  <a:gd name="T68" fmla="*/ 19 w 20"/>
                  <a:gd name="T69" fmla="*/ 3 h 10"/>
                  <a:gd name="T70" fmla="*/ 18 w 20"/>
                  <a:gd name="T71" fmla="*/ 3 h 10"/>
                  <a:gd name="T72" fmla="*/ 16 w 20"/>
                  <a:gd name="T73" fmla="*/ 3 h 10"/>
                  <a:gd name="T74" fmla="*/ 13 w 20"/>
                  <a:gd name="T75" fmla="*/ 3 h 10"/>
                  <a:gd name="T76" fmla="*/ 10 w 20"/>
                  <a:gd name="T77" fmla="*/ 1 h 10"/>
                  <a:gd name="T78" fmla="*/ 9 w 20"/>
                  <a:gd name="T79" fmla="*/ 1 h 10"/>
                  <a:gd name="T80" fmla="*/ 7 w 20"/>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0" y="4"/>
                    </a:move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moveTo>
                      <a:pt x="4" y="2"/>
                    </a:moveTo>
                    <a:cubicBezTo>
                      <a:pt x="4" y="2"/>
                      <a:pt x="3" y="3"/>
                      <a:pt x="3" y="3"/>
                    </a:cubicBezTo>
                    <a:cubicBezTo>
                      <a:pt x="3" y="3"/>
                      <a:pt x="3" y="3"/>
                      <a:pt x="3" y="3"/>
                    </a:cubicBezTo>
                    <a:cubicBezTo>
                      <a:pt x="2" y="3"/>
                      <a:pt x="2" y="4"/>
                      <a:pt x="2" y="4"/>
                    </a:cubicBezTo>
                    <a:cubicBezTo>
                      <a:pt x="2" y="4"/>
                      <a:pt x="1" y="4"/>
                      <a:pt x="1" y="5"/>
                    </a:cubicBezTo>
                    <a:cubicBezTo>
                      <a:pt x="1" y="5"/>
                      <a:pt x="1" y="5"/>
                      <a:pt x="1" y="5"/>
                    </a:cubicBezTo>
                    <a:cubicBezTo>
                      <a:pt x="0" y="5"/>
                      <a:pt x="0" y="5"/>
                      <a:pt x="0" y="5"/>
                    </a:cubicBezTo>
                    <a:cubicBezTo>
                      <a:pt x="1" y="4"/>
                      <a:pt x="1" y="4"/>
                      <a:pt x="1" y="4"/>
                    </a:cubicBezTo>
                    <a:cubicBezTo>
                      <a:pt x="0" y="5"/>
                      <a:pt x="0" y="5"/>
                      <a:pt x="0" y="5"/>
                    </a:cubicBezTo>
                    <a:cubicBezTo>
                      <a:pt x="0" y="5"/>
                      <a:pt x="0" y="5"/>
                      <a:pt x="0" y="5"/>
                    </a:cubicBezTo>
                    <a:cubicBezTo>
                      <a:pt x="0" y="5"/>
                      <a:pt x="0" y="5"/>
                      <a:pt x="0" y="5"/>
                    </a:cubicBezTo>
                    <a:cubicBezTo>
                      <a:pt x="1" y="5"/>
                      <a:pt x="2" y="6"/>
                      <a:pt x="4" y="7"/>
                    </a:cubicBezTo>
                    <a:cubicBezTo>
                      <a:pt x="5" y="7"/>
                      <a:pt x="7" y="8"/>
                      <a:pt x="9" y="8"/>
                    </a:cubicBezTo>
                    <a:cubicBezTo>
                      <a:pt x="10" y="9"/>
                      <a:pt x="12" y="10"/>
                      <a:pt x="14" y="10"/>
                    </a:cubicBezTo>
                    <a:cubicBezTo>
                      <a:pt x="15" y="10"/>
                      <a:pt x="16" y="10"/>
                      <a:pt x="17" y="10"/>
                    </a:cubicBezTo>
                    <a:cubicBezTo>
                      <a:pt x="17" y="10"/>
                      <a:pt x="17" y="10"/>
                      <a:pt x="18" y="10"/>
                    </a:cubicBezTo>
                    <a:cubicBezTo>
                      <a:pt x="18" y="10"/>
                      <a:pt x="18" y="10"/>
                      <a:pt x="18" y="10"/>
                    </a:cubicBezTo>
                    <a:cubicBezTo>
                      <a:pt x="18" y="10"/>
                      <a:pt x="18"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7" y="9"/>
                      <a:pt x="17" y="9"/>
                    </a:cubicBezTo>
                    <a:cubicBezTo>
                      <a:pt x="16" y="9"/>
                      <a:pt x="15" y="9"/>
                      <a:pt x="14" y="9"/>
                    </a:cubicBezTo>
                    <a:cubicBezTo>
                      <a:pt x="13" y="9"/>
                      <a:pt x="11" y="8"/>
                      <a:pt x="9" y="8"/>
                    </a:cubicBezTo>
                    <a:cubicBezTo>
                      <a:pt x="8" y="7"/>
                      <a:pt x="6" y="7"/>
                      <a:pt x="5" y="6"/>
                    </a:cubicBezTo>
                    <a:cubicBezTo>
                      <a:pt x="4" y="5"/>
                      <a:pt x="2" y="5"/>
                      <a:pt x="1" y="4"/>
                    </a:cubicBezTo>
                    <a:cubicBezTo>
                      <a:pt x="2" y="4"/>
                      <a:pt x="2" y="4"/>
                      <a:pt x="2" y="4"/>
                    </a:cubicBezTo>
                    <a:cubicBezTo>
                      <a:pt x="2" y="3"/>
                      <a:pt x="3" y="3"/>
                      <a:pt x="3" y="3"/>
                    </a:cubicBezTo>
                    <a:cubicBezTo>
                      <a:pt x="3" y="3"/>
                      <a:pt x="3" y="3"/>
                      <a:pt x="3" y="3"/>
                    </a:cubicBezTo>
                    <a:cubicBezTo>
                      <a:pt x="4" y="2"/>
                      <a:pt x="4" y="2"/>
                      <a:pt x="4" y="2"/>
                    </a:cubicBezTo>
                    <a:moveTo>
                      <a:pt x="7" y="0"/>
                    </a:moveTo>
                    <a:cubicBezTo>
                      <a:pt x="7" y="0"/>
                      <a:pt x="7" y="0"/>
                      <a:pt x="7" y="0"/>
                    </a:cubicBezTo>
                    <a:cubicBezTo>
                      <a:pt x="7" y="0"/>
                      <a:pt x="7" y="0"/>
                      <a:pt x="7" y="0"/>
                    </a:cubicBezTo>
                    <a:cubicBezTo>
                      <a:pt x="7" y="0"/>
                      <a:pt x="7" y="0"/>
                      <a:pt x="7" y="0"/>
                    </a:cubicBezTo>
                    <a:cubicBezTo>
                      <a:pt x="7" y="0"/>
                      <a:pt x="7" y="0"/>
                      <a:pt x="7" y="0"/>
                    </a:cubicBezTo>
                    <a:cubicBezTo>
                      <a:pt x="8" y="0"/>
                      <a:pt x="8" y="0"/>
                      <a:pt x="8" y="0"/>
                    </a:cubicBezTo>
                    <a:cubicBezTo>
                      <a:pt x="8" y="0"/>
                      <a:pt x="9" y="0"/>
                      <a:pt x="9" y="1"/>
                    </a:cubicBezTo>
                    <a:cubicBezTo>
                      <a:pt x="9" y="1"/>
                      <a:pt x="10" y="1"/>
                      <a:pt x="10" y="1"/>
                    </a:cubicBezTo>
                    <a:cubicBezTo>
                      <a:pt x="10" y="1"/>
                      <a:pt x="10" y="1"/>
                      <a:pt x="10" y="1"/>
                    </a:cubicBezTo>
                    <a:cubicBezTo>
                      <a:pt x="11" y="2"/>
                      <a:pt x="11" y="2"/>
                      <a:pt x="12" y="2"/>
                    </a:cubicBezTo>
                    <a:cubicBezTo>
                      <a:pt x="13" y="2"/>
                      <a:pt x="13" y="3"/>
                      <a:pt x="13" y="3"/>
                    </a:cubicBezTo>
                    <a:cubicBezTo>
                      <a:pt x="14" y="3"/>
                      <a:pt x="14" y="3"/>
                      <a:pt x="15" y="3"/>
                    </a:cubicBezTo>
                    <a:cubicBezTo>
                      <a:pt x="15" y="3"/>
                      <a:pt x="16" y="3"/>
                      <a:pt x="16" y="3"/>
                    </a:cubicBezTo>
                    <a:cubicBezTo>
                      <a:pt x="17" y="3"/>
                      <a:pt x="17" y="3"/>
                      <a:pt x="17" y="3"/>
                    </a:cubicBezTo>
                    <a:cubicBezTo>
                      <a:pt x="17" y="3"/>
                      <a:pt x="18" y="3"/>
                      <a:pt x="18" y="3"/>
                    </a:cubicBezTo>
                    <a:cubicBezTo>
                      <a:pt x="18" y="3"/>
                      <a:pt x="18" y="3"/>
                      <a:pt x="19" y="3"/>
                    </a:cubicBezTo>
                    <a:cubicBezTo>
                      <a:pt x="19" y="3"/>
                      <a:pt x="19" y="3"/>
                      <a:pt x="19" y="3"/>
                    </a:cubicBezTo>
                    <a:cubicBezTo>
                      <a:pt x="19" y="3"/>
                      <a:pt x="19" y="3"/>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3"/>
                      <a:pt x="19" y="3"/>
                      <a:pt x="19" y="3"/>
                    </a:cubicBezTo>
                    <a:cubicBezTo>
                      <a:pt x="19" y="3"/>
                      <a:pt x="19" y="3"/>
                      <a:pt x="19" y="3"/>
                    </a:cubicBezTo>
                    <a:cubicBezTo>
                      <a:pt x="18" y="3"/>
                      <a:pt x="18" y="3"/>
                      <a:pt x="18" y="3"/>
                    </a:cubicBezTo>
                    <a:cubicBezTo>
                      <a:pt x="18" y="3"/>
                      <a:pt x="17" y="3"/>
                      <a:pt x="17" y="3"/>
                    </a:cubicBezTo>
                    <a:cubicBezTo>
                      <a:pt x="16" y="3"/>
                      <a:pt x="16" y="3"/>
                      <a:pt x="16" y="3"/>
                    </a:cubicBezTo>
                    <a:cubicBezTo>
                      <a:pt x="16" y="3"/>
                      <a:pt x="15" y="3"/>
                      <a:pt x="15" y="3"/>
                    </a:cubicBezTo>
                    <a:cubicBezTo>
                      <a:pt x="14" y="3"/>
                      <a:pt x="14" y="3"/>
                      <a:pt x="13" y="3"/>
                    </a:cubicBezTo>
                    <a:cubicBezTo>
                      <a:pt x="13" y="3"/>
                      <a:pt x="13" y="2"/>
                      <a:pt x="12" y="2"/>
                    </a:cubicBezTo>
                    <a:cubicBezTo>
                      <a:pt x="11" y="2"/>
                      <a:pt x="11" y="2"/>
                      <a:pt x="10" y="1"/>
                    </a:cubicBezTo>
                    <a:cubicBezTo>
                      <a:pt x="10" y="1"/>
                      <a:pt x="10" y="1"/>
                      <a:pt x="10" y="1"/>
                    </a:cubicBezTo>
                    <a:cubicBezTo>
                      <a:pt x="10" y="1"/>
                      <a:pt x="9" y="1"/>
                      <a:pt x="9" y="1"/>
                    </a:cubicBezTo>
                    <a:cubicBezTo>
                      <a:pt x="9" y="0"/>
                      <a:pt x="9" y="0"/>
                      <a:pt x="8" y="0"/>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1" name="Freeform 195">
                <a:extLst>
                  <a:ext uri="{FF2B5EF4-FFF2-40B4-BE49-F238E27FC236}">
                    <a16:creationId xmlns:a16="http://schemas.microsoft.com/office/drawing/2014/main" id="{922464C8-8D4B-654B-9D75-B9DDACF968A4}"/>
                  </a:ext>
                </a:extLst>
              </p:cNvPr>
              <p:cNvSpPr>
                <a:spLocks/>
              </p:cNvSpPr>
              <p:nvPr/>
            </p:nvSpPr>
            <p:spPr bwMode="auto">
              <a:xfrm>
                <a:off x="2915" y="1094"/>
                <a:ext cx="53" cy="28"/>
              </a:xfrm>
              <a:custGeom>
                <a:avLst/>
                <a:gdLst>
                  <a:gd name="T0" fmla="*/ 28 w 50"/>
                  <a:gd name="T1" fmla="*/ 1 h 26"/>
                  <a:gd name="T2" fmla="*/ 23 w 50"/>
                  <a:gd name="T3" fmla="*/ 3 h 26"/>
                  <a:gd name="T4" fmla="*/ 21 w 50"/>
                  <a:gd name="T5" fmla="*/ 3 h 26"/>
                  <a:gd name="T6" fmla="*/ 18 w 50"/>
                  <a:gd name="T7" fmla="*/ 3 h 26"/>
                  <a:gd name="T8" fmla="*/ 15 w 50"/>
                  <a:gd name="T9" fmla="*/ 2 h 26"/>
                  <a:gd name="T10" fmla="*/ 12 w 50"/>
                  <a:gd name="T11" fmla="*/ 2 h 26"/>
                  <a:gd name="T12" fmla="*/ 8 w 50"/>
                  <a:gd name="T13" fmla="*/ 3 h 26"/>
                  <a:gd name="T14" fmla="*/ 6 w 50"/>
                  <a:gd name="T15" fmla="*/ 6 h 26"/>
                  <a:gd name="T16" fmla="*/ 3 w 50"/>
                  <a:gd name="T17" fmla="*/ 8 h 26"/>
                  <a:gd name="T18" fmla="*/ 3 w 50"/>
                  <a:gd name="T19" fmla="*/ 8 h 26"/>
                  <a:gd name="T20" fmla="*/ 1 w 50"/>
                  <a:gd name="T21" fmla="*/ 12 h 26"/>
                  <a:gd name="T22" fmla="*/ 0 w 50"/>
                  <a:gd name="T23" fmla="*/ 13 h 26"/>
                  <a:gd name="T24" fmla="*/ 1 w 50"/>
                  <a:gd name="T25" fmla="*/ 14 h 26"/>
                  <a:gd name="T26" fmla="*/ 3 w 50"/>
                  <a:gd name="T27" fmla="*/ 16 h 26"/>
                  <a:gd name="T28" fmla="*/ 7 w 50"/>
                  <a:gd name="T29" fmla="*/ 17 h 26"/>
                  <a:gd name="T30" fmla="*/ 10 w 50"/>
                  <a:gd name="T31" fmla="*/ 17 h 26"/>
                  <a:gd name="T32" fmla="*/ 12 w 50"/>
                  <a:gd name="T33" fmla="*/ 18 h 26"/>
                  <a:gd name="T34" fmla="*/ 13 w 50"/>
                  <a:gd name="T35" fmla="*/ 21 h 26"/>
                  <a:gd name="T36" fmla="*/ 13 w 50"/>
                  <a:gd name="T37" fmla="*/ 23 h 26"/>
                  <a:gd name="T38" fmla="*/ 15 w 50"/>
                  <a:gd name="T39" fmla="*/ 23 h 26"/>
                  <a:gd name="T40" fmla="*/ 16 w 50"/>
                  <a:gd name="T41" fmla="*/ 26 h 26"/>
                  <a:gd name="T42" fmla="*/ 19 w 50"/>
                  <a:gd name="T43" fmla="*/ 25 h 26"/>
                  <a:gd name="T44" fmla="*/ 20 w 50"/>
                  <a:gd name="T45" fmla="*/ 24 h 26"/>
                  <a:gd name="T46" fmla="*/ 20 w 50"/>
                  <a:gd name="T47" fmla="*/ 22 h 26"/>
                  <a:gd name="T48" fmla="*/ 20 w 50"/>
                  <a:gd name="T49" fmla="*/ 21 h 26"/>
                  <a:gd name="T50" fmla="*/ 20 w 50"/>
                  <a:gd name="T51" fmla="*/ 19 h 26"/>
                  <a:gd name="T52" fmla="*/ 22 w 50"/>
                  <a:gd name="T53" fmla="*/ 18 h 26"/>
                  <a:gd name="T54" fmla="*/ 29 w 50"/>
                  <a:gd name="T55" fmla="*/ 17 h 26"/>
                  <a:gd name="T56" fmla="*/ 33 w 50"/>
                  <a:gd name="T57" fmla="*/ 13 h 26"/>
                  <a:gd name="T58" fmla="*/ 37 w 50"/>
                  <a:gd name="T59" fmla="*/ 12 h 26"/>
                  <a:gd name="T60" fmla="*/ 39 w 50"/>
                  <a:gd name="T61" fmla="*/ 12 h 26"/>
                  <a:gd name="T62" fmla="*/ 40 w 50"/>
                  <a:gd name="T63" fmla="*/ 12 h 26"/>
                  <a:gd name="T64" fmla="*/ 41 w 50"/>
                  <a:gd name="T65" fmla="*/ 12 h 26"/>
                  <a:gd name="T66" fmla="*/ 41 w 50"/>
                  <a:gd name="T67" fmla="*/ 12 h 26"/>
                  <a:gd name="T68" fmla="*/ 42 w 50"/>
                  <a:gd name="T69" fmla="*/ 12 h 26"/>
                  <a:gd name="T70" fmla="*/ 45 w 50"/>
                  <a:gd name="T71" fmla="*/ 10 h 26"/>
                  <a:gd name="T72" fmla="*/ 47 w 50"/>
                  <a:gd name="T73" fmla="*/ 9 h 26"/>
                  <a:gd name="T74" fmla="*/ 47 w 50"/>
                  <a:gd name="T75" fmla="*/ 9 h 26"/>
                  <a:gd name="T76" fmla="*/ 48 w 50"/>
                  <a:gd name="T77" fmla="*/ 9 h 26"/>
                  <a:gd name="T78" fmla="*/ 48 w 50"/>
                  <a:gd name="T79" fmla="*/ 9 h 26"/>
                  <a:gd name="T80" fmla="*/ 48 w 50"/>
                  <a:gd name="T81" fmla="*/ 9 h 26"/>
                  <a:gd name="T82" fmla="*/ 48 w 50"/>
                  <a:gd name="T83" fmla="*/ 9 h 26"/>
                  <a:gd name="T84" fmla="*/ 49 w 50"/>
                  <a:gd name="T85" fmla="*/ 9 h 26"/>
                  <a:gd name="T86" fmla="*/ 49 w 50"/>
                  <a:gd name="T87" fmla="*/ 9 h 26"/>
                  <a:gd name="T88" fmla="*/ 49 w 50"/>
                  <a:gd name="T89" fmla="*/ 9 h 26"/>
                  <a:gd name="T90" fmla="*/ 49 w 50"/>
                  <a:gd name="T91" fmla="*/ 9 h 26"/>
                  <a:gd name="T92" fmla="*/ 49 w 50"/>
                  <a:gd name="T93" fmla="*/ 9 h 26"/>
                  <a:gd name="T94" fmla="*/ 50 w 50"/>
                  <a:gd name="T95" fmla="*/ 9 h 26"/>
                  <a:gd name="T96" fmla="*/ 50 w 50"/>
                  <a:gd name="T97" fmla="*/ 8 h 26"/>
                  <a:gd name="T98" fmla="*/ 47 w 50"/>
                  <a:gd name="T99" fmla="*/ 6 h 26"/>
                  <a:gd name="T100" fmla="*/ 43 w 50"/>
                  <a:gd name="T101" fmla="*/ 4 h 26"/>
                  <a:gd name="T102" fmla="*/ 39 w 50"/>
                  <a:gd name="T10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6">
                    <a:moveTo>
                      <a:pt x="34" y="0"/>
                    </a:moveTo>
                    <a:cubicBezTo>
                      <a:pt x="33" y="0"/>
                      <a:pt x="32" y="1"/>
                      <a:pt x="31" y="1"/>
                    </a:cubicBezTo>
                    <a:cubicBezTo>
                      <a:pt x="30" y="1"/>
                      <a:pt x="29" y="1"/>
                      <a:pt x="28" y="1"/>
                    </a:cubicBezTo>
                    <a:cubicBezTo>
                      <a:pt x="27" y="1"/>
                      <a:pt x="26" y="2"/>
                      <a:pt x="26" y="2"/>
                    </a:cubicBezTo>
                    <a:cubicBezTo>
                      <a:pt x="25" y="2"/>
                      <a:pt x="24" y="2"/>
                      <a:pt x="24" y="2"/>
                    </a:cubicBezTo>
                    <a:cubicBezTo>
                      <a:pt x="24" y="3"/>
                      <a:pt x="23" y="3"/>
                      <a:pt x="23" y="3"/>
                    </a:cubicBezTo>
                    <a:cubicBezTo>
                      <a:pt x="23" y="3"/>
                      <a:pt x="23" y="3"/>
                      <a:pt x="22" y="3"/>
                    </a:cubicBezTo>
                    <a:cubicBezTo>
                      <a:pt x="22" y="3"/>
                      <a:pt x="22" y="3"/>
                      <a:pt x="22" y="3"/>
                    </a:cubicBezTo>
                    <a:cubicBezTo>
                      <a:pt x="21" y="3"/>
                      <a:pt x="21" y="3"/>
                      <a:pt x="21" y="3"/>
                    </a:cubicBezTo>
                    <a:cubicBezTo>
                      <a:pt x="20" y="3"/>
                      <a:pt x="20" y="3"/>
                      <a:pt x="20" y="3"/>
                    </a:cubicBezTo>
                    <a:cubicBezTo>
                      <a:pt x="19" y="3"/>
                      <a:pt x="19" y="3"/>
                      <a:pt x="19" y="3"/>
                    </a:cubicBezTo>
                    <a:cubicBezTo>
                      <a:pt x="18" y="3"/>
                      <a:pt x="18" y="3"/>
                      <a:pt x="18" y="3"/>
                    </a:cubicBezTo>
                    <a:cubicBezTo>
                      <a:pt x="17" y="3"/>
                      <a:pt x="17" y="3"/>
                      <a:pt x="17" y="3"/>
                    </a:cubicBezTo>
                    <a:cubicBezTo>
                      <a:pt x="16" y="3"/>
                      <a:pt x="16" y="3"/>
                      <a:pt x="16" y="3"/>
                    </a:cubicBezTo>
                    <a:cubicBezTo>
                      <a:pt x="15" y="2"/>
                      <a:pt x="15" y="2"/>
                      <a:pt x="15" y="2"/>
                    </a:cubicBezTo>
                    <a:cubicBezTo>
                      <a:pt x="14" y="2"/>
                      <a:pt x="14" y="2"/>
                      <a:pt x="14" y="2"/>
                    </a:cubicBezTo>
                    <a:cubicBezTo>
                      <a:pt x="13" y="2"/>
                      <a:pt x="13" y="2"/>
                      <a:pt x="13" y="2"/>
                    </a:cubicBezTo>
                    <a:cubicBezTo>
                      <a:pt x="12" y="2"/>
                      <a:pt x="12" y="2"/>
                      <a:pt x="12" y="2"/>
                    </a:cubicBezTo>
                    <a:cubicBezTo>
                      <a:pt x="11" y="2"/>
                      <a:pt x="11" y="2"/>
                      <a:pt x="10" y="3"/>
                    </a:cubicBezTo>
                    <a:cubicBezTo>
                      <a:pt x="10" y="3"/>
                      <a:pt x="10" y="3"/>
                      <a:pt x="9" y="3"/>
                    </a:cubicBezTo>
                    <a:cubicBezTo>
                      <a:pt x="9" y="3"/>
                      <a:pt x="9" y="3"/>
                      <a:pt x="8" y="3"/>
                    </a:cubicBezTo>
                    <a:cubicBezTo>
                      <a:pt x="8" y="3"/>
                      <a:pt x="8" y="3"/>
                      <a:pt x="8" y="3"/>
                    </a:cubicBezTo>
                    <a:cubicBezTo>
                      <a:pt x="8" y="4"/>
                      <a:pt x="7" y="4"/>
                      <a:pt x="7" y="5"/>
                    </a:cubicBezTo>
                    <a:cubicBezTo>
                      <a:pt x="7" y="5"/>
                      <a:pt x="6" y="6"/>
                      <a:pt x="6" y="6"/>
                    </a:cubicBezTo>
                    <a:cubicBezTo>
                      <a:pt x="5" y="6"/>
                      <a:pt x="5" y="7"/>
                      <a:pt x="5" y="7"/>
                    </a:cubicBezTo>
                    <a:cubicBezTo>
                      <a:pt x="4" y="7"/>
                      <a:pt x="4" y="8"/>
                      <a:pt x="4" y="8"/>
                    </a:cubicBezTo>
                    <a:cubicBezTo>
                      <a:pt x="3" y="8"/>
                      <a:pt x="3" y="8"/>
                      <a:pt x="3" y="8"/>
                    </a:cubicBezTo>
                    <a:cubicBezTo>
                      <a:pt x="3" y="8"/>
                      <a:pt x="3" y="8"/>
                      <a:pt x="3" y="8"/>
                    </a:cubicBezTo>
                    <a:cubicBezTo>
                      <a:pt x="3" y="8"/>
                      <a:pt x="3" y="8"/>
                      <a:pt x="3" y="8"/>
                    </a:cubicBezTo>
                    <a:cubicBezTo>
                      <a:pt x="3" y="8"/>
                      <a:pt x="3" y="8"/>
                      <a:pt x="3" y="8"/>
                    </a:cubicBezTo>
                    <a:cubicBezTo>
                      <a:pt x="3" y="9"/>
                      <a:pt x="2" y="9"/>
                      <a:pt x="2" y="9"/>
                    </a:cubicBezTo>
                    <a:cubicBezTo>
                      <a:pt x="2" y="10"/>
                      <a:pt x="2" y="10"/>
                      <a:pt x="1" y="11"/>
                    </a:cubicBezTo>
                    <a:cubicBezTo>
                      <a:pt x="1" y="11"/>
                      <a:pt x="1" y="11"/>
                      <a:pt x="1" y="12"/>
                    </a:cubicBezTo>
                    <a:cubicBezTo>
                      <a:pt x="1" y="12"/>
                      <a:pt x="1" y="12"/>
                      <a:pt x="1" y="13"/>
                    </a:cubicBezTo>
                    <a:cubicBezTo>
                      <a:pt x="1" y="13"/>
                      <a:pt x="0" y="13"/>
                      <a:pt x="0" y="13"/>
                    </a:cubicBezTo>
                    <a:cubicBezTo>
                      <a:pt x="0" y="13"/>
                      <a:pt x="0" y="13"/>
                      <a:pt x="0" y="13"/>
                    </a:cubicBezTo>
                    <a:cubicBezTo>
                      <a:pt x="0" y="13"/>
                      <a:pt x="0" y="14"/>
                      <a:pt x="0" y="14"/>
                    </a:cubicBezTo>
                    <a:cubicBezTo>
                      <a:pt x="0" y="14"/>
                      <a:pt x="0" y="14"/>
                      <a:pt x="0" y="14"/>
                    </a:cubicBezTo>
                    <a:cubicBezTo>
                      <a:pt x="0" y="14"/>
                      <a:pt x="1" y="14"/>
                      <a:pt x="1" y="14"/>
                    </a:cubicBezTo>
                    <a:cubicBezTo>
                      <a:pt x="1" y="15"/>
                      <a:pt x="1" y="15"/>
                      <a:pt x="2" y="15"/>
                    </a:cubicBezTo>
                    <a:cubicBezTo>
                      <a:pt x="2" y="15"/>
                      <a:pt x="2" y="15"/>
                      <a:pt x="2" y="15"/>
                    </a:cubicBezTo>
                    <a:cubicBezTo>
                      <a:pt x="3" y="15"/>
                      <a:pt x="3" y="15"/>
                      <a:pt x="3" y="16"/>
                    </a:cubicBezTo>
                    <a:cubicBezTo>
                      <a:pt x="4" y="16"/>
                      <a:pt x="4" y="16"/>
                      <a:pt x="4" y="16"/>
                    </a:cubicBezTo>
                    <a:cubicBezTo>
                      <a:pt x="5" y="17"/>
                      <a:pt x="5" y="17"/>
                      <a:pt x="6" y="17"/>
                    </a:cubicBezTo>
                    <a:cubicBezTo>
                      <a:pt x="6" y="17"/>
                      <a:pt x="7" y="17"/>
                      <a:pt x="7" y="17"/>
                    </a:cubicBezTo>
                    <a:cubicBezTo>
                      <a:pt x="7" y="17"/>
                      <a:pt x="8" y="17"/>
                      <a:pt x="8" y="17"/>
                    </a:cubicBezTo>
                    <a:cubicBezTo>
                      <a:pt x="9" y="17"/>
                      <a:pt x="9" y="17"/>
                      <a:pt x="9" y="17"/>
                    </a:cubicBezTo>
                    <a:cubicBezTo>
                      <a:pt x="9" y="17"/>
                      <a:pt x="10" y="17"/>
                      <a:pt x="10" y="17"/>
                    </a:cubicBezTo>
                    <a:cubicBezTo>
                      <a:pt x="10" y="17"/>
                      <a:pt x="11" y="17"/>
                      <a:pt x="11" y="17"/>
                    </a:cubicBezTo>
                    <a:cubicBezTo>
                      <a:pt x="11" y="17"/>
                      <a:pt x="11" y="17"/>
                      <a:pt x="12" y="17"/>
                    </a:cubicBezTo>
                    <a:cubicBezTo>
                      <a:pt x="12" y="18"/>
                      <a:pt x="12" y="18"/>
                      <a:pt x="12" y="18"/>
                    </a:cubicBezTo>
                    <a:cubicBezTo>
                      <a:pt x="12" y="18"/>
                      <a:pt x="13" y="18"/>
                      <a:pt x="13" y="18"/>
                    </a:cubicBezTo>
                    <a:cubicBezTo>
                      <a:pt x="13" y="19"/>
                      <a:pt x="13" y="19"/>
                      <a:pt x="13" y="19"/>
                    </a:cubicBezTo>
                    <a:cubicBezTo>
                      <a:pt x="13" y="20"/>
                      <a:pt x="13" y="20"/>
                      <a:pt x="13" y="21"/>
                    </a:cubicBezTo>
                    <a:cubicBezTo>
                      <a:pt x="13" y="21"/>
                      <a:pt x="13" y="22"/>
                      <a:pt x="12" y="23"/>
                    </a:cubicBezTo>
                    <a:cubicBezTo>
                      <a:pt x="13" y="23"/>
                      <a:pt x="13" y="23"/>
                      <a:pt x="13" y="23"/>
                    </a:cubicBezTo>
                    <a:cubicBezTo>
                      <a:pt x="13" y="23"/>
                      <a:pt x="13" y="23"/>
                      <a:pt x="13" y="23"/>
                    </a:cubicBezTo>
                    <a:cubicBezTo>
                      <a:pt x="13" y="23"/>
                      <a:pt x="14" y="23"/>
                      <a:pt x="14" y="23"/>
                    </a:cubicBezTo>
                    <a:cubicBezTo>
                      <a:pt x="14" y="23"/>
                      <a:pt x="14" y="23"/>
                      <a:pt x="14" y="23"/>
                    </a:cubicBezTo>
                    <a:cubicBezTo>
                      <a:pt x="14" y="23"/>
                      <a:pt x="14" y="23"/>
                      <a:pt x="15" y="23"/>
                    </a:cubicBezTo>
                    <a:cubicBezTo>
                      <a:pt x="15" y="24"/>
                      <a:pt x="15" y="24"/>
                      <a:pt x="15" y="24"/>
                    </a:cubicBezTo>
                    <a:cubicBezTo>
                      <a:pt x="15" y="24"/>
                      <a:pt x="15" y="25"/>
                      <a:pt x="15" y="25"/>
                    </a:cubicBezTo>
                    <a:cubicBezTo>
                      <a:pt x="16" y="25"/>
                      <a:pt x="16" y="25"/>
                      <a:pt x="16" y="26"/>
                    </a:cubicBezTo>
                    <a:cubicBezTo>
                      <a:pt x="16" y="26"/>
                      <a:pt x="16" y="26"/>
                      <a:pt x="15" y="26"/>
                    </a:cubicBezTo>
                    <a:cubicBezTo>
                      <a:pt x="18" y="26"/>
                      <a:pt x="18" y="26"/>
                      <a:pt x="18" y="26"/>
                    </a:cubicBezTo>
                    <a:cubicBezTo>
                      <a:pt x="18" y="26"/>
                      <a:pt x="18" y="25"/>
                      <a:pt x="19" y="25"/>
                    </a:cubicBezTo>
                    <a:cubicBezTo>
                      <a:pt x="19" y="25"/>
                      <a:pt x="19" y="25"/>
                      <a:pt x="19" y="25"/>
                    </a:cubicBezTo>
                    <a:cubicBezTo>
                      <a:pt x="19" y="24"/>
                      <a:pt x="20" y="24"/>
                      <a:pt x="20" y="24"/>
                    </a:cubicBezTo>
                    <a:cubicBezTo>
                      <a:pt x="20" y="24"/>
                      <a:pt x="20" y="24"/>
                      <a:pt x="20" y="24"/>
                    </a:cubicBezTo>
                    <a:cubicBezTo>
                      <a:pt x="20" y="23"/>
                      <a:pt x="20" y="23"/>
                      <a:pt x="20" y="23"/>
                    </a:cubicBezTo>
                    <a:cubicBezTo>
                      <a:pt x="20" y="23"/>
                      <a:pt x="20" y="23"/>
                      <a:pt x="20" y="23"/>
                    </a:cubicBezTo>
                    <a:cubicBezTo>
                      <a:pt x="20" y="22"/>
                      <a:pt x="20" y="22"/>
                      <a:pt x="20" y="22"/>
                    </a:cubicBezTo>
                    <a:cubicBezTo>
                      <a:pt x="20" y="22"/>
                      <a:pt x="20" y="22"/>
                      <a:pt x="20" y="22"/>
                    </a:cubicBezTo>
                    <a:cubicBezTo>
                      <a:pt x="20" y="22"/>
                      <a:pt x="20" y="21"/>
                      <a:pt x="20" y="21"/>
                    </a:cubicBezTo>
                    <a:cubicBezTo>
                      <a:pt x="20" y="21"/>
                      <a:pt x="20" y="21"/>
                      <a:pt x="20" y="21"/>
                    </a:cubicBezTo>
                    <a:cubicBezTo>
                      <a:pt x="20" y="21"/>
                      <a:pt x="20" y="21"/>
                      <a:pt x="20" y="20"/>
                    </a:cubicBezTo>
                    <a:cubicBezTo>
                      <a:pt x="20" y="20"/>
                      <a:pt x="20" y="20"/>
                      <a:pt x="20" y="20"/>
                    </a:cubicBezTo>
                    <a:cubicBezTo>
                      <a:pt x="20" y="20"/>
                      <a:pt x="20" y="20"/>
                      <a:pt x="20" y="19"/>
                    </a:cubicBezTo>
                    <a:cubicBezTo>
                      <a:pt x="21" y="19"/>
                      <a:pt x="21" y="19"/>
                      <a:pt x="21" y="19"/>
                    </a:cubicBezTo>
                    <a:cubicBezTo>
                      <a:pt x="21" y="19"/>
                      <a:pt x="21" y="19"/>
                      <a:pt x="22" y="19"/>
                    </a:cubicBezTo>
                    <a:cubicBezTo>
                      <a:pt x="22" y="18"/>
                      <a:pt x="22" y="18"/>
                      <a:pt x="22" y="18"/>
                    </a:cubicBezTo>
                    <a:cubicBezTo>
                      <a:pt x="23" y="18"/>
                      <a:pt x="23" y="18"/>
                      <a:pt x="23" y="18"/>
                    </a:cubicBezTo>
                    <a:cubicBezTo>
                      <a:pt x="25" y="18"/>
                      <a:pt x="26" y="18"/>
                      <a:pt x="27" y="18"/>
                    </a:cubicBezTo>
                    <a:cubicBezTo>
                      <a:pt x="28" y="18"/>
                      <a:pt x="29" y="18"/>
                      <a:pt x="29" y="17"/>
                    </a:cubicBezTo>
                    <a:cubicBezTo>
                      <a:pt x="30" y="17"/>
                      <a:pt x="31" y="17"/>
                      <a:pt x="31" y="16"/>
                    </a:cubicBezTo>
                    <a:cubicBezTo>
                      <a:pt x="32" y="16"/>
                      <a:pt x="32" y="15"/>
                      <a:pt x="32" y="15"/>
                    </a:cubicBezTo>
                    <a:cubicBezTo>
                      <a:pt x="33" y="14"/>
                      <a:pt x="33" y="14"/>
                      <a:pt x="33" y="13"/>
                    </a:cubicBezTo>
                    <a:cubicBezTo>
                      <a:pt x="34" y="13"/>
                      <a:pt x="34" y="13"/>
                      <a:pt x="35" y="13"/>
                    </a:cubicBezTo>
                    <a:cubicBezTo>
                      <a:pt x="35" y="12"/>
                      <a:pt x="35" y="12"/>
                      <a:pt x="36" y="12"/>
                    </a:cubicBezTo>
                    <a:cubicBezTo>
                      <a:pt x="36" y="12"/>
                      <a:pt x="37" y="12"/>
                      <a:pt x="37" y="12"/>
                    </a:cubicBezTo>
                    <a:cubicBezTo>
                      <a:pt x="37" y="12"/>
                      <a:pt x="37" y="12"/>
                      <a:pt x="38" y="12"/>
                    </a:cubicBezTo>
                    <a:cubicBezTo>
                      <a:pt x="38" y="12"/>
                      <a:pt x="38" y="12"/>
                      <a:pt x="38" y="12"/>
                    </a:cubicBezTo>
                    <a:cubicBezTo>
                      <a:pt x="38" y="12"/>
                      <a:pt x="39" y="12"/>
                      <a:pt x="39" y="12"/>
                    </a:cubicBezTo>
                    <a:cubicBezTo>
                      <a:pt x="39" y="12"/>
                      <a:pt x="39" y="12"/>
                      <a:pt x="39" y="12"/>
                    </a:cubicBezTo>
                    <a:cubicBezTo>
                      <a:pt x="39" y="12"/>
                      <a:pt x="40" y="12"/>
                      <a:pt x="40" y="12"/>
                    </a:cubicBezTo>
                    <a:cubicBezTo>
                      <a:pt x="40" y="12"/>
                      <a:pt x="40" y="12"/>
                      <a:pt x="40" y="12"/>
                    </a:cubicBezTo>
                    <a:cubicBezTo>
                      <a:pt x="40" y="12"/>
                      <a:pt x="40" y="12"/>
                      <a:pt x="40" y="12"/>
                    </a:cubicBezTo>
                    <a:cubicBezTo>
                      <a:pt x="40"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2" y="12"/>
                      <a:pt x="42" y="12"/>
                    </a:cubicBezTo>
                    <a:cubicBezTo>
                      <a:pt x="42" y="12"/>
                      <a:pt x="42" y="12"/>
                      <a:pt x="42" y="12"/>
                    </a:cubicBezTo>
                    <a:cubicBezTo>
                      <a:pt x="43" y="12"/>
                      <a:pt x="43" y="12"/>
                      <a:pt x="43" y="11"/>
                    </a:cubicBezTo>
                    <a:cubicBezTo>
                      <a:pt x="43" y="11"/>
                      <a:pt x="44" y="11"/>
                      <a:pt x="44" y="11"/>
                    </a:cubicBezTo>
                    <a:cubicBezTo>
                      <a:pt x="44" y="11"/>
                      <a:pt x="45" y="10"/>
                      <a:pt x="45" y="10"/>
                    </a:cubicBezTo>
                    <a:cubicBezTo>
                      <a:pt x="45" y="10"/>
                      <a:pt x="46" y="10"/>
                      <a:pt x="46"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8"/>
                      <a:pt x="50" y="8"/>
                    </a:cubicBezTo>
                    <a:cubicBezTo>
                      <a:pt x="50" y="8"/>
                      <a:pt x="50" y="8"/>
                      <a:pt x="50" y="8"/>
                    </a:cubicBezTo>
                    <a:cubicBezTo>
                      <a:pt x="50" y="7"/>
                      <a:pt x="50" y="7"/>
                      <a:pt x="49" y="7"/>
                    </a:cubicBezTo>
                    <a:cubicBezTo>
                      <a:pt x="49" y="7"/>
                      <a:pt x="49" y="7"/>
                      <a:pt x="48" y="6"/>
                    </a:cubicBezTo>
                    <a:cubicBezTo>
                      <a:pt x="48" y="6"/>
                      <a:pt x="48" y="6"/>
                      <a:pt x="47" y="6"/>
                    </a:cubicBezTo>
                    <a:cubicBezTo>
                      <a:pt x="47" y="6"/>
                      <a:pt x="46" y="6"/>
                      <a:pt x="46" y="5"/>
                    </a:cubicBezTo>
                    <a:cubicBezTo>
                      <a:pt x="45" y="5"/>
                      <a:pt x="45" y="5"/>
                      <a:pt x="44" y="5"/>
                    </a:cubicBezTo>
                    <a:cubicBezTo>
                      <a:pt x="44" y="4"/>
                      <a:pt x="43" y="4"/>
                      <a:pt x="43" y="4"/>
                    </a:cubicBezTo>
                    <a:cubicBezTo>
                      <a:pt x="42" y="4"/>
                      <a:pt x="42" y="3"/>
                      <a:pt x="41" y="3"/>
                    </a:cubicBezTo>
                    <a:cubicBezTo>
                      <a:pt x="41" y="2"/>
                      <a:pt x="41" y="2"/>
                      <a:pt x="40" y="2"/>
                    </a:cubicBezTo>
                    <a:cubicBezTo>
                      <a:pt x="40" y="1"/>
                      <a:pt x="39" y="1"/>
                      <a:pt x="39" y="1"/>
                    </a:cubicBezTo>
                    <a:cubicBezTo>
                      <a:pt x="38" y="1"/>
                      <a:pt x="37" y="1"/>
                      <a:pt x="37" y="1"/>
                    </a:cubicBezTo>
                    <a:cubicBezTo>
                      <a:pt x="36" y="0"/>
                      <a:pt x="35"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2" name="Freeform 196">
                <a:extLst>
                  <a:ext uri="{FF2B5EF4-FFF2-40B4-BE49-F238E27FC236}">
                    <a16:creationId xmlns:a16="http://schemas.microsoft.com/office/drawing/2014/main" id="{7E2B9193-CEBD-A74D-878E-34E9BC0FF271}"/>
                  </a:ext>
                </a:extLst>
              </p:cNvPr>
              <p:cNvSpPr>
                <a:spLocks noEditPoints="1"/>
              </p:cNvSpPr>
              <p:nvPr/>
            </p:nvSpPr>
            <p:spPr bwMode="auto">
              <a:xfrm>
                <a:off x="2914" y="1093"/>
                <a:ext cx="55" cy="31"/>
              </a:xfrm>
              <a:custGeom>
                <a:avLst/>
                <a:gdLst>
                  <a:gd name="T0" fmla="*/ 15 w 52"/>
                  <a:gd name="T1" fmla="*/ 29 h 29"/>
                  <a:gd name="T2" fmla="*/ 1 w 52"/>
                  <a:gd name="T3" fmla="*/ 15 h 29"/>
                  <a:gd name="T4" fmla="*/ 0 w 52"/>
                  <a:gd name="T5" fmla="*/ 16 h 29"/>
                  <a:gd name="T6" fmla="*/ 3 w 52"/>
                  <a:gd name="T7" fmla="*/ 17 h 29"/>
                  <a:gd name="T8" fmla="*/ 9 w 52"/>
                  <a:gd name="T9" fmla="*/ 19 h 29"/>
                  <a:gd name="T10" fmla="*/ 12 w 52"/>
                  <a:gd name="T11" fmla="*/ 19 h 29"/>
                  <a:gd name="T12" fmla="*/ 13 w 52"/>
                  <a:gd name="T13" fmla="*/ 20 h 29"/>
                  <a:gd name="T14" fmla="*/ 13 w 52"/>
                  <a:gd name="T15" fmla="*/ 22 h 29"/>
                  <a:gd name="T16" fmla="*/ 12 w 52"/>
                  <a:gd name="T17" fmla="*/ 25 h 29"/>
                  <a:gd name="T18" fmla="*/ 13 w 52"/>
                  <a:gd name="T19" fmla="*/ 25 h 29"/>
                  <a:gd name="T20" fmla="*/ 14 w 52"/>
                  <a:gd name="T21" fmla="*/ 25 h 29"/>
                  <a:gd name="T22" fmla="*/ 15 w 52"/>
                  <a:gd name="T23" fmla="*/ 25 h 29"/>
                  <a:gd name="T24" fmla="*/ 15 w 52"/>
                  <a:gd name="T25" fmla="*/ 28 h 29"/>
                  <a:gd name="T26" fmla="*/ 16 w 52"/>
                  <a:gd name="T27" fmla="*/ 26 h 29"/>
                  <a:gd name="T28" fmla="*/ 15 w 52"/>
                  <a:gd name="T29" fmla="*/ 24 h 29"/>
                  <a:gd name="T30" fmla="*/ 14 w 52"/>
                  <a:gd name="T31" fmla="*/ 22 h 29"/>
                  <a:gd name="T32" fmla="*/ 13 w 52"/>
                  <a:gd name="T33" fmla="*/ 18 h 29"/>
                  <a:gd name="T34" fmla="*/ 9 w 52"/>
                  <a:gd name="T35" fmla="*/ 18 h 29"/>
                  <a:gd name="T36" fmla="*/ 4 w 52"/>
                  <a:gd name="T37" fmla="*/ 17 h 29"/>
                  <a:gd name="T38" fmla="*/ 1 w 52"/>
                  <a:gd name="T39" fmla="*/ 15 h 29"/>
                  <a:gd name="T40" fmla="*/ 48 w 52"/>
                  <a:gd name="T41" fmla="*/ 10 h 29"/>
                  <a:gd name="T42" fmla="*/ 48 w 52"/>
                  <a:gd name="T43" fmla="*/ 10 h 29"/>
                  <a:gd name="T44" fmla="*/ 49 w 52"/>
                  <a:gd name="T45" fmla="*/ 10 h 29"/>
                  <a:gd name="T46" fmla="*/ 49 w 52"/>
                  <a:gd name="T47" fmla="*/ 10 h 29"/>
                  <a:gd name="T48" fmla="*/ 50 w 52"/>
                  <a:gd name="T49" fmla="*/ 10 h 29"/>
                  <a:gd name="T50" fmla="*/ 49 w 52"/>
                  <a:gd name="T51" fmla="*/ 10 h 29"/>
                  <a:gd name="T52" fmla="*/ 50 w 52"/>
                  <a:gd name="T53" fmla="*/ 10 h 29"/>
                  <a:gd name="T54" fmla="*/ 50 w 52"/>
                  <a:gd name="T55" fmla="*/ 10 h 29"/>
                  <a:gd name="T56" fmla="*/ 50 w 52"/>
                  <a:gd name="T57" fmla="*/ 10 h 29"/>
                  <a:gd name="T58" fmla="*/ 26 w 52"/>
                  <a:gd name="T59" fmla="*/ 2 h 29"/>
                  <a:gd name="T60" fmla="*/ 22 w 52"/>
                  <a:gd name="T61" fmla="*/ 3 h 29"/>
                  <a:gd name="T62" fmla="*/ 19 w 52"/>
                  <a:gd name="T63" fmla="*/ 3 h 29"/>
                  <a:gd name="T64" fmla="*/ 15 w 52"/>
                  <a:gd name="T65" fmla="*/ 2 h 29"/>
                  <a:gd name="T66" fmla="*/ 11 w 52"/>
                  <a:gd name="T67" fmla="*/ 3 h 29"/>
                  <a:gd name="T68" fmla="*/ 7 w 52"/>
                  <a:gd name="T69" fmla="*/ 7 h 29"/>
                  <a:gd name="T70" fmla="*/ 4 w 52"/>
                  <a:gd name="T71" fmla="*/ 9 h 29"/>
                  <a:gd name="T72" fmla="*/ 4 w 52"/>
                  <a:gd name="T73" fmla="*/ 9 h 29"/>
                  <a:gd name="T74" fmla="*/ 7 w 52"/>
                  <a:gd name="T75" fmla="*/ 7 h 29"/>
                  <a:gd name="T76" fmla="*/ 10 w 52"/>
                  <a:gd name="T77" fmla="*/ 4 h 29"/>
                  <a:gd name="T78" fmla="*/ 15 w 52"/>
                  <a:gd name="T79" fmla="*/ 3 h 29"/>
                  <a:gd name="T80" fmla="*/ 19 w 52"/>
                  <a:gd name="T81" fmla="*/ 4 h 29"/>
                  <a:gd name="T82" fmla="*/ 23 w 52"/>
                  <a:gd name="T83" fmla="*/ 4 h 29"/>
                  <a:gd name="T84" fmla="*/ 27 w 52"/>
                  <a:gd name="T85" fmla="*/ 3 h 29"/>
                  <a:gd name="T86" fmla="*/ 38 w 52"/>
                  <a:gd name="T87" fmla="*/ 2 h 29"/>
                  <a:gd name="T88" fmla="*/ 44 w 52"/>
                  <a:gd name="T89" fmla="*/ 5 h 29"/>
                  <a:gd name="T90" fmla="*/ 49 w 52"/>
                  <a:gd name="T91" fmla="*/ 7 h 29"/>
                  <a:gd name="T92" fmla="*/ 51 w 52"/>
                  <a:gd name="T93" fmla="*/ 10 h 29"/>
                  <a:gd name="T94" fmla="*/ 51 w 52"/>
                  <a:gd name="T95" fmla="*/ 10 h 29"/>
                  <a:gd name="T96" fmla="*/ 52 w 52"/>
                  <a:gd name="T97" fmla="*/ 9 h 29"/>
                  <a:gd name="T98" fmla="*/ 48 w 52"/>
                  <a:gd name="T99" fmla="*/ 6 h 29"/>
                  <a:gd name="T100" fmla="*/ 43 w 52"/>
                  <a:gd name="T101" fmla="*/ 3 h 29"/>
                  <a:gd name="T102" fmla="*/ 35 w 52"/>
                  <a:gd name="T10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29">
                    <a:moveTo>
                      <a:pt x="15" y="28"/>
                    </a:move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8"/>
                      <a:pt x="15" y="28"/>
                    </a:cubicBezTo>
                    <a:moveTo>
                      <a:pt x="1" y="15"/>
                    </a:moveTo>
                    <a:cubicBezTo>
                      <a:pt x="1" y="15"/>
                      <a:pt x="1" y="15"/>
                      <a:pt x="1" y="15"/>
                    </a:cubicBezTo>
                    <a:cubicBezTo>
                      <a:pt x="1" y="15"/>
                      <a:pt x="1" y="15"/>
                      <a:pt x="1" y="15"/>
                    </a:cubicBezTo>
                    <a:cubicBezTo>
                      <a:pt x="1" y="16"/>
                      <a:pt x="1" y="16"/>
                      <a:pt x="0" y="16"/>
                    </a:cubicBezTo>
                    <a:cubicBezTo>
                      <a:pt x="0" y="16"/>
                      <a:pt x="0" y="16"/>
                      <a:pt x="0" y="16"/>
                    </a:cubicBezTo>
                    <a:cubicBezTo>
                      <a:pt x="1" y="16"/>
                      <a:pt x="1" y="16"/>
                      <a:pt x="1" y="16"/>
                    </a:cubicBezTo>
                    <a:cubicBezTo>
                      <a:pt x="2" y="16"/>
                      <a:pt x="2" y="16"/>
                      <a:pt x="2" y="17"/>
                    </a:cubicBezTo>
                    <a:cubicBezTo>
                      <a:pt x="2" y="17"/>
                      <a:pt x="3" y="17"/>
                      <a:pt x="3" y="17"/>
                    </a:cubicBezTo>
                    <a:cubicBezTo>
                      <a:pt x="3" y="17"/>
                      <a:pt x="3" y="17"/>
                      <a:pt x="3" y="17"/>
                    </a:cubicBezTo>
                    <a:cubicBezTo>
                      <a:pt x="4" y="18"/>
                      <a:pt x="4" y="18"/>
                      <a:pt x="5" y="18"/>
                    </a:cubicBezTo>
                    <a:cubicBezTo>
                      <a:pt x="6" y="18"/>
                      <a:pt x="6" y="19"/>
                      <a:pt x="6" y="19"/>
                    </a:cubicBezTo>
                    <a:cubicBezTo>
                      <a:pt x="7" y="19"/>
                      <a:pt x="7" y="19"/>
                      <a:pt x="8" y="19"/>
                    </a:cubicBezTo>
                    <a:cubicBezTo>
                      <a:pt x="8" y="19"/>
                      <a:pt x="9" y="19"/>
                      <a:pt x="9" y="19"/>
                    </a:cubicBezTo>
                    <a:cubicBezTo>
                      <a:pt x="10" y="19"/>
                      <a:pt x="10" y="19"/>
                      <a:pt x="10" y="19"/>
                    </a:cubicBezTo>
                    <a:cubicBezTo>
                      <a:pt x="10" y="19"/>
                      <a:pt x="11" y="19"/>
                      <a:pt x="11" y="19"/>
                    </a:cubicBezTo>
                    <a:cubicBezTo>
                      <a:pt x="11" y="19"/>
                      <a:pt x="11" y="19"/>
                      <a:pt x="12" y="19"/>
                    </a:cubicBezTo>
                    <a:cubicBezTo>
                      <a:pt x="12" y="19"/>
                      <a:pt x="12" y="19"/>
                      <a:pt x="12" y="19"/>
                    </a:cubicBezTo>
                    <a:cubicBezTo>
                      <a:pt x="12" y="19"/>
                      <a:pt x="12" y="19"/>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1"/>
                    </a:cubicBezTo>
                    <a:cubicBezTo>
                      <a:pt x="13" y="21"/>
                      <a:pt x="13" y="22"/>
                      <a:pt x="13" y="22"/>
                    </a:cubicBezTo>
                    <a:cubicBezTo>
                      <a:pt x="13" y="23"/>
                      <a:pt x="12" y="24"/>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3" y="25"/>
                      <a:pt x="13" y="25"/>
                      <a:pt x="13" y="25"/>
                    </a:cubicBezTo>
                    <a:cubicBezTo>
                      <a:pt x="13" y="25"/>
                      <a:pt x="13" y="25"/>
                      <a:pt x="13" y="25"/>
                    </a:cubicBezTo>
                    <a:cubicBezTo>
                      <a:pt x="13" y="25"/>
                      <a:pt x="13"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5" y="25"/>
                      <a:pt x="15" y="25"/>
                    </a:cubicBezTo>
                    <a:cubicBezTo>
                      <a:pt x="15" y="25"/>
                      <a:pt x="15" y="25"/>
                      <a:pt x="15" y="25"/>
                    </a:cubicBezTo>
                    <a:cubicBezTo>
                      <a:pt x="15" y="25"/>
                      <a:pt x="15" y="26"/>
                      <a:pt x="15" y="26"/>
                    </a:cubicBezTo>
                    <a:cubicBezTo>
                      <a:pt x="15" y="26"/>
                      <a:pt x="15" y="26"/>
                      <a:pt x="16" y="26"/>
                    </a:cubicBezTo>
                    <a:cubicBezTo>
                      <a:pt x="16" y="26"/>
                      <a:pt x="16" y="27"/>
                      <a:pt x="16" y="27"/>
                    </a:cubicBezTo>
                    <a:cubicBezTo>
                      <a:pt x="16" y="27"/>
                      <a:pt x="15" y="27"/>
                      <a:pt x="15" y="28"/>
                    </a:cubicBezTo>
                    <a:cubicBezTo>
                      <a:pt x="19" y="27"/>
                      <a:pt x="19" y="27"/>
                      <a:pt x="19" y="27"/>
                    </a:cubicBezTo>
                    <a:cubicBezTo>
                      <a:pt x="16" y="27"/>
                      <a:pt x="16" y="27"/>
                      <a:pt x="16" y="27"/>
                    </a:cubicBezTo>
                    <a:cubicBezTo>
                      <a:pt x="17" y="27"/>
                      <a:pt x="17" y="27"/>
                      <a:pt x="17" y="27"/>
                    </a:cubicBezTo>
                    <a:cubicBezTo>
                      <a:pt x="17" y="26"/>
                      <a:pt x="17" y="26"/>
                      <a:pt x="16" y="26"/>
                    </a:cubicBezTo>
                    <a:cubicBezTo>
                      <a:pt x="16" y="26"/>
                      <a:pt x="16" y="25"/>
                      <a:pt x="16" y="25"/>
                    </a:cubicBezTo>
                    <a:cubicBezTo>
                      <a:pt x="16" y="25"/>
                      <a:pt x="16" y="25"/>
                      <a:pt x="16" y="24"/>
                    </a:cubicBezTo>
                    <a:cubicBezTo>
                      <a:pt x="15" y="24"/>
                      <a:pt x="15" y="24"/>
                      <a:pt x="15" y="24"/>
                    </a:cubicBezTo>
                    <a:cubicBezTo>
                      <a:pt x="15" y="24"/>
                      <a:pt x="15" y="24"/>
                      <a:pt x="15" y="24"/>
                    </a:cubicBezTo>
                    <a:cubicBezTo>
                      <a:pt x="15" y="24"/>
                      <a:pt x="14" y="24"/>
                      <a:pt x="14" y="24"/>
                    </a:cubicBezTo>
                    <a:cubicBezTo>
                      <a:pt x="14" y="24"/>
                      <a:pt x="14" y="24"/>
                      <a:pt x="14" y="24"/>
                    </a:cubicBezTo>
                    <a:cubicBezTo>
                      <a:pt x="13" y="24"/>
                      <a:pt x="13" y="24"/>
                      <a:pt x="13" y="24"/>
                    </a:cubicBezTo>
                    <a:cubicBezTo>
                      <a:pt x="14" y="23"/>
                      <a:pt x="14" y="22"/>
                      <a:pt x="14" y="22"/>
                    </a:cubicBezTo>
                    <a:cubicBezTo>
                      <a:pt x="14" y="21"/>
                      <a:pt x="14" y="21"/>
                      <a:pt x="14" y="20"/>
                    </a:cubicBezTo>
                    <a:cubicBezTo>
                      <a:pt x="14" y="20"/>
                      <a:pt x="14" y="20"/>
                      <a:pt x="14" y="19"/>
                    </a:cubicBezTo>
                    <a:cubicBezTo>
                      <a:pt x="14" y="19"/>
                      <a:pt x="13" y="19"/>
                      <a:pt x="13" y="19"/>
                    </a:cubicBezTo>
                    <a:cubicBezTo>
                      <a:pt x="13" y="19"/>
                      <a:pt x="13" y="19"/>
                      <a:pt x="13" y="18"/>
                    </a:cubicBezTo>
                    <a:cubicBezTo>
                      <a:pt x="12" y="18"/>
                      <a:pt x="12" y="18"/>
                      <a:pt x="12" y="18"/>
                    </a:cubicBezTo>
                    <a:cubicBezTo>
                      <a:pt x="12" y="18"/>
                      <a:pt x="11" y="18"/>
                      <a:pt x="11" y="18"/>
                    </a:cubicBezTo>
                    <a:cubicBezTo>
                      <a:pt x="11" y="18"/>
                      <a:pt x="10" y="18"/>
                      <a:pt x="10" y="18"/>
                    </a:cubicBezTo>
                    <a:cubicBezTo>
                      <a:pt x="9" y="18"/>
                      <a:pt x="9" y="18"/>
                      <a:pt x="9" y="18"/>
                    </a:cubicBezTo>
                    <a:cubicBezTo>
                      <a:pt x="9" y="18"/>
                      <a:pt x="8" y="18"/>
                      <a:pt x="8" y="18"/>
                    </a:cubicBezTo>
                    <a:cubicBezTo>
                      <a:pt x="8" y="18"/>
                      <a:pt x="7" y="18"/>
                      <a:pt x="7" y="18"/>
                    </a:cubicBezTo>
                    <a:cubicBezTo>
                      <a:pt x="6" y="18"/>
                      <a:pt x="6" y="18"/>
                      <a:pt x="5" y="17"/>
                    </a:cubicBezTo>
                    <a:cubicBezTo>
                      <a:pt x="5" y="17"/>
                      <a:pt x="5" y="17"/>
                      <a:pt x="4" y="17"/>
                    </a:cubicBezTo>
                    <a:cubicBezTo>
                      <a:pt x="4" y="16"/>
                      <a:pt x="4" y="16"/>
                      <a:pt x="3" y="16"/>
                    </a:cubicBezTo>
                    <a:cubicBezTo>
                      <a:pt x="3" y="16"/>
                      <a:pt x="3" y="16"/>
                      <a:pt x="3" y="16"/>
                    </a:cubicBezTo>
                    <a:cubicBezTo>
                      <a:pt x="2" y="16"/>
                      <a:pt x="2" y="16"/>
                      <a:pt x="2" y="15"/>
                    </a:cubicBezTo>
                    <a:cubicBezTo>
                      <a:pt x="2" y="15"/>
                      <a:pt x="1" y="15"/>
                      <a:pt x="1" y="15"/>
                    </a:cubicBezTo>
                    <a:moveTo>
                      <a:pt x="48" y="10"/>
                    </a:move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moveTo>
                      <a:pt x="49" y="10"/>
                    </a:move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moveTo>
                      <a:pt x="50" y="10"/>
                    </a:move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50" y="10"/>
                    </a:cubicBezTo>
                    <a:cubicBezTo>
                      <a:pt x="50" y="10"/>
                      <a:pt x="50" y="10"/>
                      <a:pt x="50" y="10"/>
                    </a:cubicBezTo>
                    <a:moveTo>
                      <a:pt x="50" y="10"/>
                    </a:move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moveTo>
                      <a:pt x="35" y="0"/>
                    </a:moveTo>
                    <a:cubicBezTo>
                      <a:pt x="34" y="0"/>
                      <a:pt x="33" y="1"/>
                      <a:pt x="32" y="1"/>
                    </a:cubicBezTo>
                    <a:cubicBezTo>
                      <a:pt x="31" y="1"/>
                      <a:pt x="30" y="1"/>
                      <a:pt x="29" y="1"/>
                    </a:cubicBezTo>
                    <a:cubicBezTo>
                      <a:pt x="28" y="2"/>
                      <a:pt x="27" y="2"/>
                      <a:pt x="26" y="2"/>
                    </a:cubicBezTo>
                    <a:cubicBezTo>
                      <a:pt x="26" y="2"/>
                      <a:pt x="25" y="2"/>
                      <a:pt x="25" y="3"/>
                    </a:cubicBezTo>
                    <a:cubicBezTo>
                      <a:pt x="24" y="3"/>
                      <a:pt x="24" y="3"/>
                      <a:pt x="24" y="3"/>
                    </a:cubicBezTo>
                    <a:cubicBezTo>
                      <a:pt x="24" y="3"/>
                      <a:pt x="23" y="3"/>
                      <a:pt x="23" y="3"/>
                    </a:cubicBezTo>
                    <a:cubicBezTo>
                      <a:pt x="23" y="3"/>
                      <a:pt x="23" y="3"/>
                      <a:pt x="22" y="3"/>
                    </a:cubicBezTo>
                    <a:cubicBezTo>
                      <a:pt x="22" y="3"/>
                      <a:pt x="22" y="3"/>
                      <a:pt x="22" y="3"/>
                    </a:cubicBezTo>
                    <a:cubicBezTo>
                      <a:pt x="21" y="3"/>
                      <a:pt x="21" y="3"/>
                      <a:pt x="21" y="3"/>
                    </a:cubicBezTo>
                    <a:cubicBezTo>
                      <a:pt x="20" y="3"/>
                      <a:pt x="20" y="3"/>
                      <a:pt x="20" y="3"/>
                    </a:cubicBezTo>
                    <a:cubicBezTo>
                      <a:pt x="20" y="3"/>
                      <a:pt x="19" y="3"/>
                      <a:pt x="19" y="3"/>
                    </a:cubicBezTo>
                    <a:cubicBezTo>
                      <a:pt x="19" y="3"/>
                      <a:pt x="18" y="3"/>
                      <a:pt x="18" y="3"/>
                    </a:cubicBezTo>
                    <a:cubicBezTo>
                      <a:pt x="18" y="3"/>
                      <a:pt x="17" y="3"/>
                      <a:pt x="17" y="3"/>
                    </a:cubicBezTo>
                    <a:cubicBezTo>
                      <a:pt x="17" y="2"/>
                      <a:pt x="16" y="2"/>
                      <a:pt x="16" y="2"/>
                    </a:cubicBezTo>
                    <a:cubicBezTo>
                      <a:pt x="16" y="2"/>
                      <a:pt x="15" y="2"/>
                      <a:pt x="15" y="2"/>
                    </a:cubicBezTo>
                    <a:cubicBezTo>
                      <a:pt x="15" y="2"/>
                      <a:pt x="14" y="2"/>
                      <a:pt x="14" y="2"/>
                    </a:cubicBezTo>
                    <a:cubicBezTo>
                      <a:pt x="14" y="2"/>
                      <a:pt x="13" y="2"/>
                      <a:pt x="13" y="2"/>
                    </a:cubicBezTo>
                    <a:cubicBezTo>
                      <a:pt x="13" y="2"/>
                      <a:pt x="12" y="2"/>
                      <a:pt x="12" y="2"/>
                    </a:cubicBezTo>
                    <a:cubicBezTo>
                      <a:pt x="12" y="2"/>
                      <a:pt x="12" y="2"/>
                      <a:pt x="11" y="3"/>
                    </a:cubicBezTo>
                    <a:cubicBezTo>
                      <a:pt x="11" y="3"/>
                      <a:pt x="11" y="3"/>
                      <a:pt x="11" y="3"/>
                    </a:cubicBezTo>
                    <a:cubicBezTo>
                      <a:pt x="9" y="4"/>
                      <a:pt x="9" y="4"/>
                      <a:pt x="9" y="4"/>
                    </a:cubicBezTo>
                    <a:cubicBezTo>
                      <a:pt x="9" y="5"/>
                      <a:pt x="8" y="5"/>
                      <a:pt x="8" y="6"/>
                    </a:cubicBezTo>
                    <a:cubicBezTo>
                      <a:pt x="8" y="6"/>
                      <a:pt x="7" y="7"/>
                      <a:pt x="7" y="7"/>
                    </a:cubicBezTo>
                    <a:cubicBezTo>
                      <a:pt x="6" y="7"/>
                      <a:pt x="6" y="8"/>
                      <a:pt x="6" y="8"/>
                    </a:cubicBezTo>
                    <a:cubicBezTo>
                      <a:pt x="5" y="8"/>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8"/>
                      <a:pt x="6" y="8"/>
                    </a:cubicBezTo>
                    <a:cubicBezTo>
                      <a:pt x="6" y="8"/>
                      <a:pt x="6" y="7"/>
                      <a:pt x="7" y="7"/>
                    </a:cubicBezTo>
                    <a:cubicBezTo>
                      <a:pt x="7" y="7"/>
                      <a:pt x="8" y="6"/>
                      <a:pt x="8" y="6"/>
                    </a:cubicBezTo>
                    <a:cubicBezTo>
                      <a:pt x="8" y="5"/>
                      <a:pt x="9" y="5"/>
                      <a:pt x="9" y="4"/>
                    </a:cubicBezTo>
                    <a:cubicBezTo>
                      <a:pt x="9" y="4"/>
                      <a:pt x="9" y="4"/>
                      <a:pt x="9" y="4"/>
                    </a:cubicBezTo>
                    <a:cubicBezTo>
                      <a:pt x="10" y="4"/>
                      <a:pt x="10" y="4"/>
                      <a:pt x="10" y="4"/>
                    </a:cubicBezTo>
                    <a:cubicBezTo>
                      <a:pt x="11" y="4"/>
                      <a:pt x="11" y="4"/>
                      <a:pt x="11" y="4"/>
                    </a:cubicBezTo>
                    <a:cubicBezTo>
                      <a:pt x="12" y="3"/>
                      <a:pt x="12" y="3"/>
                      <a:pt x="13" y="3"/>
                    </a:cubicBezTo>
                    <a:cubicBezTo>
                      <a:pt x="13" y="3"/>
                      <a:pt x="13" y="3"/>
                      <a:pt x="14" y="3"/>
                    </a:cubicBezTo>
                    <a:cubicBezTo>
                      <a:pt x="14" y="3"/>
                      <a:pt x="14" y="3"/>
                      <a:pt x="15" y="3"/>
                    </a:cubicBezTo>
                    <a:cubicBezTo>
                      <a:pt x="15" y="3"/>
                      <a:pt x="15" y="3"/>
                      <a:pt x="16" y="3"/>
                    </a:cubicBezTo>
                    <a:cubicBezTo>
                      <a:pt x="16" y="3"/>
                      <a:pt x="16" y="3"/>
                      <a:pt x="17" y="4"/>
                    </a:cubicBezTo>
                    <a:cubicBezTo>
                      <a:pt x="17" y="4"/>
                      <a:pt x="17" y="4"/>
                      <a:pt x="18" y="4"/>
                    </a:cubicBezTo>
                    <a:cubicBezTo>
                      <a:pt x="18" y="4"/>
                      <a:pt x="18" y="4"/>
                      <a:pt x="19" y="4"/>
                    </a:cubicBezTo>
                    <a:cubicBezTo>
                      <a:pt x="19" y="4"/>
                      <a:pt x="19" y="4"/>
                      <a:pt x="20" y="4"/>
                    </a:cubicBezTo>
                    <a:cubicBezTo>
                      <a:pt x="20" y="4"/>
                      <a:pt x="20" y="4"/>
                      <a:pt x="21" y="4"/>
                    </a:cubicBezTo>
                    <a:cubicBezTo>
                      <a:pt x="21" y="4"/>
                      <a:pt x="21" y="4"/>
                      <a:pt x="22" y="4"/>
                    </a:cubicBezTo>
                    <a:cubicBezTo>
                      <a:pt x="22" y="4"/>
                      <a:pt x="22" y="4"/>
                      <a:pt x="23" y="4"/>
                    </a:cubicBezTo>
                    <a:cubicBezTo>
                      <a:pt x="23" y="4"/>
                      <a:pt x="23" y="4"/>
                      <a:pt x="23" y="4"/>
                    </a:cubicBezTo>
                    <a:cubicBezTo>
                      <a:pt x="24" y="4"/>
                      <a:pt x="24" y="4"/>
                      <a:pt x="24" y="4"/>
                    </a:cubicBezTo>
                    <a:cubicBezTo>
                      <a:pt x="24" y="4"/>
                      <a:pt x="25" y="4"/>
                      <a:pt x="25" y="3"/>
                    </a:cubicBezTo>
                    <a:cubicBezTo>
                      <a:pt x="25" y="3"/>
                      <a:pt x="26" y="3"/>
                      <a:pt x="27" y="3"/>
                    </a:cubicBezTo>
                    <a:cubicBezTo>
                      <a:pt x="27" y="3"/>
                      <a:pt x="28" y="2"/>
                      <a:pt x="29" y="2"/>
                    </a:cubicBezTo>
                    <a:cubicBezTo>
                      <a:pt x="30" y="2"/>
                      <a:pt x="31" y="2"/>
                      <a:pt x="32" y="2"/>
                    </a:cubicBezTo>
                    <a:cubicBezTo>
                      <a:pt x="33" y="2"/>
                      <a:pt x="34" y="1"/>
                      <a:pt x="35" y="1"/>
                    </a:cubicBezTo>
                    <a:cubicBezTo>
                      <a:pt x="36" y="1"/>
                      <a:pt x="37" y="1"/>
                      <a:pt x="38" y="2"/>
                    </a:cubicBezTo>
                    <a:cubicBezTo>
                      <a:pt x="38" y="2"/>
                      <a:pt x="39" y="2"/>
                      <a:pt x="40" y="2"/>
                    </a:cubicBezTo>
                    <a:cubicBezTo>
                      <a:pt x="40" y="2"/>
                      <a:pt x="41" y="2"/>
                      <a:pt x="41" y="3"/>
                    </a:cubicBezTo>
                    <a:cubicBezTo>
                      <a:pt x="42" y="3"/>
                      <a:pt x="42" y="3"/>
                      <a:pt x="42" y="4"/>
                    </a:cubicBezTo>
                    <a:cubicBezTo>
                      <a:pt x="43" y="4"/>
                      <a:pt x="43" y="5"/>
                      <a:pt x="44" y="5"/>
                    </a:cubicBezTo>
                    <a:cubicBezTo>
                      <a:pt x="44" y="5"/>
                      <a:pt x="45" y="5"/>
                      <a:pt x="45" y="6"/>
                    </a:cubicBezTo>
                    <a:cubicBezTo>
                      <a:pt x="46" y="6"/>
                      <a:pt x="46" y="6"/>
                      <a:pt x="47" y="6"/>
                    </a:cubicBezTo>
                    <a:cubicBezTo>
                      <a:pt x="47" y="7"/>
                      <a:pt x="48" y="7"/>
                      <a:pt x="48" y="7"/>
                    </a:cubicBezTo>
                    <a:cubicBezTo>
                      <a:pt x="49" y="7"/>
                      <a:pt x="49" y="7"/>
                      <a:pt x="49" y="7"/>
                    </a:cubicBezTo>
                    <a:cubicBezTo>
                      <a:pt x="50" y="8"/>
                      <a:pt x="50" y="8"/>
                      <a:pt x="50" y="8"/>
                    </a:cubicBezTo>
                    <a:cubicBezTo>
                      <a:pt x="51" y="8"/>
                      <a:pt x="51" y="8"/>
                      <a:pt x="51" y="9"/>
                    </a:cubicBezTo>
                    <a:cubicBezTo>
                      <a:pt x="51" y="9"/>
                      <a:pt x="51" y="9"/>
                      <a:pt x="51" y="9"/>
                    </a:cubicBezTo>
                    <a:cubicBezTo>
                      <a:pt x="51" y="9"/>
                      <a:pt x="51" y="10"/>
                      <a:pt x="51" y="10"/>
                    </a:cubicBezTo>
                    <a:cubicBezTo>
                      <a:pt x="51" y="10"/>
                      <a:pt x="51" y="10"/>
                      <a:pt x="51" y="10"/>
                    </a:cubicBezTo>
                    <a:cubicBezTo>
                      <a:pt x="51" y="10"/>
                      <a:pt x="51" y="10"/>
                      <a:pt x="50" y="10"/>
                    </a:cubicBezTo>
                    <a:cubicBezTo>
                      <a:pt x="50" y="10"/>
                      <a:pt x="50" y="10"/>
                      <a:pt x="50" y="10"/>
                    </a:cubicBezTo>
                    <a:cubicBezTo>
                      <a:pt x="50" y="10"/>
                      <a:pt x="50" y="10"/>
                      <a:pt x="51" y="10"/>
                    </a:cubicBezTo>
                    <a:cubicBezTo>
                      <a:pt x="51" y="10"/>
                      <a:pt x="51" y="10"/>
                      <a:pt x="51" y="10"/>
                    </a:cubicBezTo>
                    <a:cubicBezTo>
                      <a:pt x="51" y="10"/>
                      <a:pt x="51" y="10"/>
                      <a:pt x="51" y="10"/>
                    </a:cubicBezTo>
                    <a:cubicBezTo>
                      <a:pt x="51" y="9"/>
                      <a:pt x="52" y="9"/>
                      <a:pt x="52" y="9"/>
                    </a:cubicBezTo>
                    <a:cubicBezTo>
                      <a:pt x="52" y="9"/>
                      <a:pt x="52" y="9"/>
                      <a:pt x="52" y="9"/>
                    </a:cubicBezTo>
                    <a:cubicBezTo>
                      <a:pt x="52" y="9"/>
                      <a:pt x="52" y="8"/>
                      <a:pt x="52" y="8"/>
                    </a:cubicBezTo>
                    <a:cubicBezTo>
                      <a:pt x="52" y="8"/>
                      <a:pt x="52" y="7"/>
                      <a:pt x="51" y="7"/>
                    </a:cubicBezTo>
                    <a:cubicBezTo>
                      <a:pt x="51" y="7"/>
                      <a:pt x="50" y="7"/>
                      <a:pt x="50" y="6"/>
                    </a:cubicBezTo>
                    <a:cubicBezTo>
                      <a:pt x="49" y="6"/>
                      <a:pt x="49" y="6"/>
                      <a:pt x="48" y="6"/>
                    </a:cubicBezTo>
                    <a:cubicBezTo>
                      <a:pt x="48" y="6"/>
                      <a:pt x="47" y="6"/>
                      <a:pt x="47" y="5"/>
                    </a:cubicBezTo>
                    <a:cubicBezTo>
                      <a:pt x="47" y="5"/>
                      <a:pt x="46" y="5"/>
                      <a:pt x="46" y="5"/>
                    </a:cubicBezTo>
                    <a:cubicBezTo>
                      <a:pt x="45" y="5"/>
                      <a:pt x="45" y="4"/>
                      <a:pt x="44" y="4"/>
                    </a:cubicBezTo>
                    <a:cubicBezTo>
                      <a:pt x="44" y="4"/>
                      <a:pt x="44" y="3"/>
                      <a:pt x="43" y="3"/>
                    </a:cubicBezTo>
                    <a:cubicBezTo>
                      <a:pt x="43" y="3"/>
                      <a:pt x="42" y="2"/>
                      <a:pt x="42" y="2"/>
                    </a:cubicBezTo>
                    <a:cubicBezTo>
                      <a:pt x="41" y="2"/>
                      <a:pt x="41" y="1"/>
                      <a:pt x="40" y="1"/>
                    </a:cubicBezTo>
                    <a:cubicBezTo>
                      <a:pt x="39" y="1"/>
                      <a:pt x="39" y="1"/>
                      <a:pt x="38" y="1"/>
                    </a:cubicBezTo>
                    <a:cubicBezTo>
                      <a:pt x="37" y="0"/>
                      <a:pt x="36"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3" name="Freeform 197">
                <a:extLst>
                  <a:ext uri="{FF2B5EF4-FFF2-40B4-BE49-F238E27FC236}">
                    <a16:creationId xmlns:a16="http://schemas.microsoft.com/office/drawing/2014/main" id="{08997A88-BA4B-A341-9845-6140054E050E}"/>
                  </a:ext>
                </a:extLst>
              </p:cNvPr>
              <p:cNvSpPr>
                <a:spLocks/>
              </p:cNvSpPr>
              <p:nvPr/>
            </p:nvSpPr>
            <p:spPr bwMode="auto">
              <a:xfrm>
                <a:off x="2671" y="936"/>
                <a:ext cx="267" cy="167"/>
              </a:xfrm>
              <a:custGeom>
                <a:avLst/>
                <a:gdLst>
                  <a:gd name="T0" fmla="*/ 11 w 251"/>
                  <a:gd name="T1" fmla="*/ 27 h 157"/>
                  <a:gd name="T2" fmla="*/ 24 w 251"/>
                  <a:gd name="T3" fmla="*/ 45 h 157"/>
                  <a:gd name="T4" fmla="*/ 19 w 251"/>
                  <a:gd name="T5" fmla="*/ 45 h 157"/>
                  <a:gd name="T6" fmla="*/ 27 w 251"/>
                  <a:gd name="T7" fmla="*/ 53 h 157"/>
                  <a:gd name="T8" fmla="*/ 36 w 251"/>
                  <a:gd name="T9" fmla="*/ 58 h 157"/>
                  <a:gd name="T10" fmla="*/ 39 w 251"/>
                  <a:gd name="T11" fmla="*/ 71 h 157"/>
                  <a:gd name="T12" fmla="*/ 57 w 251"/>
                  <a:gd name="T13" fmla="*/ 88 h 157"/>
                  <a:gd name="T14" fmla="*/ 60 w 251"/>
                  <a:gd name="T15" fmla="*/ 83 h 157"/>
                  <a:gd name="T16" fmla="*/ 52 w 251"/>
                  <a:gd name="T17" fmla="*/ 77 h 157"/>
                  <a:gd name="T18" fmla="*/ 48 w 251"/>
                  <a:gd name="T19" fmla="*/ 67 h 157"/>
                  <a:gd name="T20" fmla="*/ 36 w 251"/>
                  <a:gd name="T21" fmla="*/ 45 h 157"/>
                  <a:gd name="T22" fmla="*/ 30 w 251"/>
                  <a:gd name="T23" fmla="*/ 32 h 157"/>
                  <a:gd name="T24" fmla="*/ 22 w 251"/>
                  <a:gd name="T25" fmla="*/ 27 h 157"/>
                  <a:gd name="T26" fmla="*/ 17 w 251"/>
                  <a:gd name="T27" fmla="*/ 8 h 157"/>
                  <a:gd name="T28" fmla="*/ 22 w 251"/>
                  <a:gd name="T29" fmla="*/ 9 h 157"/>
                  <a:gd name="T30" fmla="*/ 26 w 251"/>
                  <a:gd name="T31" fmla="*/ 9 h 157"/>
                  <a:gd name="T32" fmla="*/ 31 w 251"/>
                  <a:gd name="T33" fmla="*/ 12 h 157"/>
                  <a:gd name="T34" fmla="*/ 34 w 251"/>
                  <a:gd name="T35" fmla="*/ 14 h 157"/>
                  <a:gd name="T36" fmla="*/ 37 w 251"/>
                  <a:gd name="T37" fmla="*/ 31 h 157"/>
                  <a:gd name="T38" fmla="*/ 40 w 251"/>
                  <a:gd name="T39" fmla="*/ 34 h 157"/>
                  <a:gd name="T40" fmla="*/ 53 w 251"/>
                  <a:gd name="T41" fmla="*/ 44 h 157"/>
                  <a:gd name="T42" fmla="*/ 61 w 251"/>
                  <a:gd name="T43" fmla="*/ 54 h 157"/>
                  <a:gd name="T44" fmla="*/ 63 w 251"/>
                  <a:gd name="T45" fmla="*/ 60 h 157"/>
                  <a:gd name="T46" fmla="*/ 72 w 251"/>
                  <a:gd name="T47" fmla="*/ 69 h 157"/>
                  <a:gd name="T48" fmla="*/ 95 w 251"/>
                  <a:gd name="T49" fmla="*/ 98 h 157"/>
                  <a:gd name="T50" fmla="*/ 95 w 251"/>
                  <a:gd name="T51" fmla="*/ 106 h 157"/>
                  <a:gd name="T52" fmla="*/ 94 w 251"/>
                  <a:gd name="T53" fmla="*/ 110 h 157"/>
                  <a:gd name="T54" fmla="*/ 109 w 251"/>
                  <a:gd name="T55" fmla="*/ 127 h 157"/>
                  <a:gd name="T56" fmla="*/ 123 w 251"/>
                  <a:gd name="T57" fmla="*/ 132 h 157"/>
                  <a:gd name="T58" fmla="*/ 151 w 251"/>
                  <a:gd name="T59" fmla="*/ 145 h 157"/>
                  <a:gd name="T60" fmla="*/ 178 w 251"/>
                  <a:gd name="T61" fmla="*/ 148 h 157"/>
                  <a:gd name="T62" fmla="*/ 192 w 251"/>
                  <a:gd name="T63" fmla="*/ 151 h 157"/>
                  <a:gd name="T64" fmla="*/ 208 w 251"/>
                  <a:gd name="T65" fmla="*/ 149 h 157"/>
                  <a:gd name="T66" fmla="*/ 218 w 251"/>
                  <a:gd name="T67" fmla="*/ 148 h 157"/>
                  <a:gd name="T68" fmla="*/ 214 w 251"/>
                  <a:gd name="T69" fmla="*/ 142 h 157"/>
                  <a:gd name="T70" fmla="*/ 215 w 251"/>
                  <a:gd name="T71" fmla="*/ 133 h 157"/>
                  <a:gd name="T72" fmla="*/ 223 w 251"/>
                  <a:gd name="T73" fmla="*/ 133 h 157"/>
                  <a:gd name="T74" fmla="*/ 231 w 251"/>
                  <a:gd name="T75" fmla="*/ 133 h 157"/>
                  <a:gd name="T76" fmla="*/ 237 w 251"/>
                  <a:gd name="T77" fmla="*/ 128 h 157"/>
                  <a:gd name="T78" fmla="*/ 237 w 251"/>
                  <a:gd name="T79" fmla="*/ 128 h 157"/>
                  <a:gd name="T80" fmla="*/ 238 w 251"/>
                  <a:gd name="T81" fmla="*/ 128 h 157"/>
                  <a:gd name="T82" fmla="*/ 238 w 251"/>
                  <a:gd name="T83" fmla="*/ 128 h 157"/>
                  <a:gd name="T84" fmla="*/ 238 w 251"/>
                  <a:gd name="T85" fmla="*/ 128 h 157"/>
                  <a:gd name="T86" fmla="*/ 239 w 251"/>
                  <a:gd name="T87" fmla="*/ 129 h 157"/>
                  <a:gd name="T88" fmla="*/ 245 w 251"/>
                  <a:gd name="T89" fmla="*/ 115 h 157"/>
                  <a:gd name="T90" fmla="*/ 251 w 251"/>
                  <a:gd name="T91" fmla="*/ 105 h 157"/>
                  <a:gd name="T92" fmla="*/ 247 w 251"/>
                  <a:gd name="T93" fmla="*/ 102 h 157"/>
                  <a:gd name="T94" fmla="*/ 240 w 251"/>
                  <a:gd name="T95" fmla="*/ 101 h 157"/>
                  <a:gd name="T96" fmla="*/ 220 w 251"/>
                  <a:gd name="T97" fmla="*/ 111 h 157"/>
                  <a:gd name="T98" fmla="*/ 215 w 251"/>
                  <a:gd name="T99" fmla="*/ 123 h 157"/>
                  <a:gd name="T100" fmla="*/ 211 w 251"/>
                  <a:gd name="T101" fmla="*/ 128 h 157"/>
                  <a:gd name="T102" fmla="*/ 190 w 251"/>
                  <a:gd name="T103" fmla="*/ 129 h 157"/>
                  <a:gd name="T104" fmla="*/ 182 w 251"/>
                  <a:gd name="T105" fmla="*/ 129 h 157"/>
                  <a:gd name="T106" fmla="*/ 170 w 251"/>
                  <a:gd name="T107" fmla="*/ 115 h 157"/>
                  <a:gd name="T108" fmla="*/ 159 w 251"/>
                  <a:gd name="T109" fmla="*/ 90 h 157"/>
                  <a:gd name="T110" fmla="*/ 162 w 251"/>
                  <a:gd name="T111" fmla="*/ 62 h 157"/>
                  <a:gd name="T112" fmla="*/ 161 w 251"/>
                  <a:gd name="T113" fmla="*/ 62 h 157"/>
                  <a:gd name="T114" fmla="*/ 148 w 251"/>
                  <a:gd name="T115" fmla="*/ 56 h 157"/>
                  <a:gd name="T116" fmla="*/ 145 w 251"/>
                  <a:gd name="T117" fmla="*/ 47 h 157"/>
                  <a:gd name="T118" fmla="*/ 121 w 251"/>
                  <a:gd name="T119" fmla="*/ 27 h 157"/>
                  <a:gd name="T120" fmla="*/ 111 w 251"/>
                  <a:gd name="T121" fmla="*/ 32 h 157"/>
                  <a:gd name="T122" fmla="*/ 101 w 251"/>
                  <a:gd name="T123" fmla="*/ 20 h 157"/>
                  <a:gd name="T124" fmla="*/ 46 w 251"/>
                  <a:gd name="T125"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157">
                    <a:moveTo>
                      <a:pt x="18" y="0"/>
                    </a:moveTo>
                    <a:cubicBezTo>
                      <a:pt x="0" y="3"/>
                      <a:pt x="0" y="3"/>
                      <a:pt x="0" y="3"/>
                    </a:cubicBezTo>
                    <a:cubicBezTo>
                      <a:pt x="0" y="3"/>
                      <a:pt x="0" y="4"/>
                      <a:pt x="1" y="4"/>
                    </a:cubicBezTo>
                    <a:cubicBezTo>
                      <a:pt x="1" y="5"/>
                      <a:pt x="1" y="5"/>
                      <a:pt x="2" y="6"/>
                    </a:cubicBezTo>
                    <a:cubicBezTo>
                      <a:pt x="2" y="6"/>
                      <a:pt x="2" y="7"/>
                      <a:pt x="3" y="7"/>
                    </a:cubicBezTo>
                    <a:cubicBezTo>
                      <a:pt x="3" y="8"/>
                      <a:pt x="3" y="8"/>
                      <a:pt x="4" y="9"/>
                    </a:cubicBezTo>
                    <a:cubicBezTo>
                      <a:pt x="5" y="10"/>
                      <a:pt x="6" y="12"/>
                      <a:pt x="6" y="13"/>
                    </a:cubicBezTo>
                    <a:cubicBezTo>
                      <a:pt x="7" y="15"/>
                      <a:pt x="8" y="16"/>
                      <a:pt x="8" y="18"/>
                    </a:cubicBezTo>
                    <a:cubicBezTo>
                      <a:pt x="9" y="19"/>
                      <a:pt x="9" y="21"/>
                      <a:pt x="10" y="22"/>
                    </a:cubicBezTo>
                    <a:cubicBezTo>
                      <a:pt x="10" y="24"/>
                      <a:pt x="10" y="25"/>
                      <a:pt x="10" y="25"/>
                    </a:cubicBezTo>
                    <a:cubicBezTo>
                      <a:pt x="10" y="26"/>
                      <a:pt x="11" y="27"/>
                      <a:pt x="11" y="27"/>
                    </a:cubicBezTo>
                    <a:cubicBezTo>
                      <a:pt x="11" y="28"/>
                      <a:pt x="12" y="28"/>
                      <a:pt x="13" y="29"/>
                    </a:cubicBezTo>
                    <a:cubicBezTo>
                      <a:pt x="13" y="29"/>
                      <a:pt x="14" y="30"/>
                      <a:pt x="15" y="30"/>
                    </a:cubicBezTo>
                    <a:cubicBezTo>
                      <a:pt x="16" y="31"/>
                      <a:pt x="16" y="31"/>
                      <a:pt x="17" y="32"/>
                    </a:cubicBezTo>
                    <a:cubicBezTo>
                      <a:pt x="17" y="32"/>
                      <a:pt x="18" y="32"/>
                      <a:pt x="18" y="32"/>
                    </a:cubicBezTo>
                    <a:cubicBezTo>
                      <a:pt x="18" y="32"/>
                      <a:pt x="18" y="32"/>
                      <a:pt x="19" y="33"/>
                    </a:cubicBezTo>
                    <a:cubicBezTo>
                      <a:pt x="19" y="33"/>
                      <a:pt x="19" y="33"/>
                      <a:pt x="20" y="33"/>
                    </a:cubicBezTo>
                    <a:cubicBezTo>
                      <a:pt x="20" y="33"/>
                      <a:pt x="20" y="33"/>
                      <a:pt x="20" y="33"/>
                    </a:cubicBezTo>
                    <a:cubicBezTo>
                      <a:pt x="22" y="34"/>
                      <a:pt x="22" y="35"/>
                      <a:pt x="23" y="36"/>
                    </a:cubicBezTo>
                    <a:cubicBezTo>
                      <a:pt x="24" y="38"/>
                      <a:pt x="24" y="39"/>
                      <a:pt x="24" y="40"/>
                    </a:cubicBezTo>
                    <a:cubicBezTo>
                      <a:pt x="25" y="41"/>
                      <a:pt x="25" y="42"/>
                      <a:pt x="25" y="43"/>
                    </a:cubicBezTo>
                    <a:cubicBezTo>
                      <a:pt x="24" y="44"/>
                      <a:pt x="24" y="45"/>
                      <a:pt x="24" y="45"/>
                    </a:cubicBezTo>
                    <a:cubicBezTo>
                      <a:pt x="24" y="45"/>
                      <a:pt x="24" y="45"/>
                      <a:pt x="24" y="46"/>
                    </a:cubicBezTo>
                    <a:cubicBezTo>
                      <a:pt x="24" y="46"/>
                      <a:pt x="24" y="46"/>
                      <a:pt x="24" y="46"/>
                    </a:cubicBezTo>
                    <a:cubicBezTo>
                      <a:pt x="23" y="46"/>
                      <a:pt x="23" y="46"/>
                      <a:pt x="23" y="46"/>
                    </a:cubicBezTo>
                    <a:cubicBezTo>
                      <a:pt x="23" y="46"/>
                      <a:pt x="23" y="46"/>
                      <a:pt x="22" y="46"/>
                    </a:cubicBezTo>
                    <a:cubicBezTo>
                      <a:pt x="22" y="46"/>
                      <a:pt x="22" y="46"/>
                      <a:pt x="22" y="46"/>
                    </a:cubicBezTo>
                    <a:cubicBezTo>
                      <a:pt x="22" y="46"/>
                      <a:pt x="22" y="46"/>
                      <a:pt x="21" y="46"/>
                    </a:cubicBezTo>
                    <a:cubicBezTo>
                      <a:pt x="21" y="46"/>
                      <a:pt x="21" y="46"/>
                      <a:pt x="21" y="46"/>
                    </a:cubicBezTo>
                    <a:cubicBezTo>
                      <a:pt x="21" y="46"/>
                      <a:pt x="20" y="46"/>
                      <a:pt x="20" y="46"/>
                    </a:cubicBezTo>
                    <a:cubicBezTo>
                      <a:pt x="20" y="46"/>
                      <a:pt x="20" y="46"/>
                      <a:pt x="20" y="46"/>
                    </a:cubicBezTo>
                    <a:cubicBezTo>
                      <a:pt x="19" y="46"/>
                      <a:pt x="19" y="46"/>
                      <a:pt x="19" y="46"/>
                    </a:cubicBezTo>
                    <a:cubicBezTo>
                      <a:pt x="19" y="46"/>
                      <a:pt x="19" y="46"/>
                      <a:pt x="19" y="45"/>
                    </a:cubicBezTo>
                    <a:cubicBezTo>
                      <a:pt x="18" y="45"/>
                      <a:pt x="18" y="45"/>
                      <a:pt x="18" y="45"/>
                    </a:cubicBezTo>
                    <a:cubicBezTo>
                      <a:pt x="17" y="46"/>
                      <a:pt x="17" y="46"/>
                      <a:pt x="17" y="46"/>
                    </a:cubicBezTo>
                    <a:cubicBezTo>
                      <a:pt x="17" y="46"/>
                      <a:pt x="17" y="46"/>
                      <a:pt x="17" y="46"/>
                    </a:cubicBezTo>
                    <a:cubicBezTo>
                      <a:pt x="17" y="46"/>
                      <a:pt x="17" y="46"/>
                      <a:pt x="18" y="46"/>
                    </a:cubicBezTo>
                    <a:cubicBezTo>
                      <a:pt x="18" y="46"/>
                      <a:pt x="18" y="46"/>
                      <a:pt x="18" y="46"/>
                    </a:cubicBezTo>
                    <a:cubicBezTo>
                      <a:pt x="18" y="47"/>
                      <a:pt x="18" y="47"/>
                      <a:pt x="18" y="47"/>
                    </a:cubicBezTo>
                    <a:cubicBezTo>
                      <a:pt x="19" y="48"/>
                      <a:pt x="19" y="48"/>
                      <a:pt x="20" y="49"/>
                    </a:cubicBezTo>
                    <a:cubicBezTo>
                      <a:pt x="21" y="50"/>
                      <a:pt x="22" y="50"/>
                      <a:pt x="22" y="51"/>
                    </a:cubicBezTo>
                    <a:cubicBezTo>
                      <a:pt x="23" y="51"/>
                      <a:pt x="24" y="52"/>
                      <a:pt x="25" y="52"/>
                    </a:cubicBezTo>
                    <a:cubicBezTo>
                      <a:pt x="26" y="53"/>
                      <a:pt x="26" y="53"/>
                      <a:pt x="27" y="53"/>
                    </a:cubicBezTo>
                    <a:cubicBezTo>
                      <a:pt x="27" y="53"/>
                      <a:pt x="27" y="53"/>
                      <a:pt x="27" y="53"/>
                    </a:cubicBezTo>
                    <a:cubicBezTo>
                      <a:pt x="27" y="53"/>
                      <a:pt x="27" y="53"/>
                      <a:pt x="27" y="53"/>
                    </a:cubicBezTo>
                    <a:cubicBezTo>
                      <a:pt x="27" y="53"/>
                      <a:pt x="27" y="53"/>
                      <a:pt x="28" y="53"/>
                    </a:cubicBezTo>
                    <a:cubicBezTo>
                      <a:pt x="28" y="53"/>
                      <a:pt x="28" y="53"/>
                      <a:pt x="28" y="53"/>
                    </a:cubicBezTo>
                    <a:cubicBezTo>
                      <a:pt x="28" y="53"/>
                      <a:pt x="28" y="53"/>
                      <a:pt x="28" y="53"/>
                    </a:cubicBezTo>
                    <a:cubicBezTo>
                      <a:pt x="28" y="53"/>
                      <a:pt x="29" y="53"/>
                      <a:pt x="29" y="53"/>
                    </a:cubicBezTo>
                    <a:cubicBezTo>
                      <a:pt x="30" y="53"/>
                      <a:pt x="30" y="53"/>
                      <a:pt x="31" y="54"/>
                    </a:cubicBezTo>
                    <a:cubicBezTo>
                      <a:pt x="32" y="54"/>
                      <a:pt x="32" y="55"/>
                      <a:pt x="33" y="55"/>
                    </a:cubicBezTo>
                    <a:cubicBezTo>
                      <a:pt x="33" y="56"/>
                      <a:pt x="34" y="56"/>
                      <a:pt x="35" y="57"/>
                    </a:cubicBezTo>
                    <a:cubicBezTo>
                      <a:pt x="35" y="57"/>
                      <a:pt x="35" y="57"/>
                      <a:pt x="35" y="57"/>
                    </a:cubicBezTo>
                    <a:cubicBezTo>
                      <a:pt x="35" y="57"/>
                      <a:pt x="35" y="57"/>
                      <a:pt x="35" y="58"/>
                    </a:cubicBezTo>
                    <a:cubicBezTo>
                      <a:pt x="36" y="58"/>
                      <a:pt x="36" y="58"/>
                      <a:pt x="36" y="58"/>
                    </a:cubicBezTo>
                    <a:cubicBezTo>
                      <a:pt x="36" y="58"/>
                      <a:pt x="36" y="58"/>
                      <a:pt x="36" y="58"/>
                    </a:cubicBezTo>
                    <a:cubicBezTo>
                      <a:pt x="37" y="59"/>
                      <a:pt x="38" y="60"/>
                      <a:pt x="38" y="60"/>
                    </a:cubicBezTo>
                    <a:cubicBezTo>
                      <a:pt x="39" y="61"/>
                      <a:pt x="39" y="61"/>
                      <a:pt x="39" y="62"/>
                    </a:cubicBezTo>
                    <a:cubicBezTo>
                      <a:pt x="40" y="63"/>
                      <a:pt x="40" y="63"/>
                      <a:pt x="40" y="64"/>
                    </a:cubicBezTo>
                    <a:cubicBezTo>
                      <a:pt x="40" y="65"/>
                      <a:pt x="40" y="65"/>
                      <a:pt x="40" y="66"/>
                    </a:cubicBezTo>
                    <a:cubicBezTo>
                      <a:pt x="40" y="66"/>
                      <a:pt x="40" y="67"/>
                      <a:pt x="40" y="67"/>
                    </a:cubicBezTo>
                    <a:cubicBezTo>
                      <a:pt x="40" y="68"/>
                      <a:pt x="40" y="68"/>
                      <a:pt x="40" y="68"/>
                    </a:cubicBezTo>
                    <a:cubicBezTo>
                      <a:pt x="39" y="68"/>
                      <a:pt x="39" y="69"/>
                      <a:pt x="39" y="69"/>
                    </a:cubicBezTo>
                    <a:cubicBezTo>
                      <a:pt x="39" y="69"/>
                      <a:pt x="39" y="69"/>
                      <a:pt x="38" y="70"/>
                    </a:cubicBezTo>
                    <a:cubicBezTo>
                      <a:pt x="38" y="70"/>
                      <a:pt x="38" y="70"/>
                      <a:pt x="38" y="70"/>
                    </a:cubicBezTo>
                    <a:cubicBezTo>
                      <a:pt x="38" y="70"/>
                      <a:pt x="38" y="71"/>
                      <a:pt x="39" y="71"/>
                    </a:cubicBezTo>
                    <a:cubicBezTo>
                      <a:pt x="39" y="71"/>
                      <a:pt x="40" y="72"/>
                      <a:pt x="41" y="72"/>
                    </a:cubicBezTo>
                    <a:cubicBezTo>
                      <a:pt x="41" y="73"/>
                      <a:pt x="42" y="73"/>
                      <a:pt x="43" y="74"/>
                    </a:cubicBezTo>
                    <a:cubicBezTo>
                      <a:pt x="44" y="75"/>
                      <a:pt x="45" y="75"/>
                      <a:pt x="45" y="76"/>
                    </a:cubicBezTo>
                    <a:cubicBezTo>
                      <a:pt x="46" y="76"/>
                      <a:pt x="46" y="76"/>
                      <a:pt x="46" y="76"/>
                    </a:cubicBezTo>
                    <a:cubicBezTo>
                      <a:pt x="46" y="76"/>
                      <a:pt x="46" y="76"/>
                      <a:pt x="47" y="77"/>
                    </a:cubicBezTo>
                    <a:cubicBezTo>
                      <a:pt x="47" y="77"/>
                      <a:pt x="47" y="77"/>
                      <a:pt x="47" y="77"/>
                    </a:cubicBezTo>
                    <a:cubicBezTo>
                      <a:pt x="47" y="77"/>
                      <a:pt x="48" y="77"/>
                      <a:pt x="48" y="77"/>
                    </a:cubicBezTo>
                    <a:cubicBezTo>
                      <a:pt x="49" y="78"/>
                      <a:pt x="51" y="79"/>
                      <a:pt x="52" y="80"/>
                    </a:cubicBezTo>
                    <a:cubicBezTo>
                      <a:pt x="53" y="81"/>
                      <a:pt x="53" y="82"/>
                      <a:pt x="54" y="83"/>
                    </a:cubicBezTo>
                    <a:cubicBezTo>
                      <a:pt x="55" y="84"/>
                      <a:pt x="55" y="85"/>
                      <a:pt x="56" y="86"/>
                    </a:cubicBezTo>
                    <a:cubicBezTo>
                      <a:pt x="56" y="87"/>
                      <a:pt x="56" y="88"/>
                      <a:pt x="57" y="88"/>
                    </a:cubicBezTo>
                    <a:cubicBezTo>
                      <a:pt x="57" y="89"/>
                      <a:pt x="57" y="89"/>
                      <a:pt x="57" y="89"/>
                    </a:cubicBezTo>
                    <a:cubicBezTo>
                      <a:pt x="57" y="89"/>
                      <a:pt x="57" y="89"/>
                      <a:pt x="57" y="89"/>
                    </a:cubicBezTo>
                    <a:cubicBezTo>
                      <a:pt x="57" y="89"/>
                      <a:pt x="57" y="89"/>
                      <a:pt x="57" y="89"/>
                    </a:cubicBezTo>
                    <a:cubicBezTo>
                      <a:pt x="57" y="89"/>
                      <a:pt x="57" y="89"/>
                      <a:pt x="57" y="89"/>
                    </a:cubicBezTo>
                    <a:cubicBezTo>
                      <a:pt x="57" y="89"/>
                      <a:pt x="57" y="89"/>
                      <a:pt x="58" y="89"/>
                    </a:cubicBezTo>
                    <a:cubicBezTo>
                      <a:pt x="58" y="89"/>
                      <a:pt x="58" y="88"/>
                      <a:pt x="58" y="88"/>
                    </a:cubicBezTo>
                    <a:cubicBezTo>
                      <a:pt x="59" y="88"/>
                      <a:pt x="59" y="87"/>
                      <a:pt x="59" y="87"/>
                    </a:cubicBezTo>
                    <a:cubicBezTo>
                      <a:pt x="59" y="87"/>
                      <a:pt x="60" y="86"/>
                      <a:pt x="60" y="86"/>
                    </a:cubicBezTo>
                    <a:cubicBezTo>
                      <a:pt x="60" y="85"/>
                      <a:pt x="60" y="85"/>
                      <a:pt x="60" y="85"/>
                    </a:cubicBezTo>
                    <a:cubicBezTo>
                      <a:pt x="60" y="85"/>
                      <a:pt x="60" y="84"/>
                      <a:pt x="60" y="84"/>
                    </a:cubicBezTo>
                    <a:cubicBezTo>
                      <a:pt x="60" y="84"/>
                      <a:pt x="60" y="84"/>
                      <a:pt x="60" y="83"/>
                    </a:cubicBezTo>
                    <a:cubicBezTo>
                      <a:pt x="60" y="83"/>
                      <a:pt x="59" y="83"/>
                      <a:pt x="59" y="83"/>
                    </a:cubicBezTo>
                    <a:cubicBezTo>
                      <a:pt x="59" y="83"/>
                      <a:pt x="59" y="82"/>
                      <a:pt x="59" y="82"/>
                    </a:cubicBezTo>
                    <a:cubicBezTo>
                      <a:pt x="59" y="82"/>
                      <a:pt x="59" y="82"/>
                      <a:pt x="59" y="81"/>
                    </a:cubicBezTo>
                    <a:cubicBezTo>
                      <a:pt x="58" y="81"/>
                      <a:pt x="58" y="81"/>
                      <a:pt x="58" y="80"/>
                    </a:cubicBezTo>
                    <a:cubicBezTo>
                      <a:pt x="58" y="80"/>
                      <a:pt x="58" y="80"/>
                      <a:pt x="58" y="79"/>
                    </a:cubicBezTo>
                    <a:cubicBezTo>
                      <a:pt x="58" y="79"/>
                      <a:pt x="58" y="78"/>
                      <a:pt x="58" y="78"/>
                    </a:cubicBezTo>
                    <a:cubicBezTo>
                      <a:pt x="58" y="78"/>
                      <a:pt x="57" y="78"/>
                      <a:pt x="57" y="77"/>
                    </a:cubicBezTo>
                    <a:cubicBezTo>
                      <a:pt x="56" y="77"/>
                      <a:pt x="56" y="77"/>
                      <a:pt x="55" y="77"/>
                    </a:cubicBezTo>
                    <a:cubicBezTo>
                      <a:pt x="55" y="77"/>
                      <a:pt x="54"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1" y="77"/>
                      <a:pt x="51" y="77"/>
                      <a:pt x="51" y="76"/>
                    </a:cubicBezTo>
                    <a:cubicBezTo>
                      <a:pt x="51" y="76"/>
                      <a:pt x="50" y="76"/>
                      <a:pt x="50" y="76"/>
                    </a:cubicBezTo>
                    <a:cubicBezTo>
                      <a:pt x="50" y="75"/>
                      <a:pt x="50" y="75"/>
                      <a:pt x="50" y="74"/>
                    </a:cubicBezTo>
                    <a:cubicBezTo>
                      <a:pt x="50" y="74"/>
                      <a:pt x="50" y="74"/>
                      <a:pt x="50" y="73"/>
                    </a:cubicBezTo>
                    <a:cubicBezTo>
                      <a:pt x="50" y="73"/>
                      <a:pt x="50" y="73"/>
                      <a:pt x="50" y="72"/>
                    </a:cubicBezTo>
                    <a:cubicBezTo>
                      <a:pt x="50" y="72"/>
                      <a:pt x="50" y="71"/>
                      <a:pt x="50" y="71"/>
                    </a:cubicBezTo>
                    <a:cubicBezTo>
                      <a:pt x="50" y="71"/>
                      <a:pt x="50" y="70"/>
                      <a:pt x="50" y="70"/>
                    </a:cubicBezTo>
                    <a:cubicBezTo>
                      <a:pt x="50" y="70"/>
                      <a:pt x="50" y="69"/>
                      <a:pt x="50" y="69"/>
                    </a:cubicBezTo>
                    <a:cubicBezTo>
                      <a:pt x="49" y="69"/>
                      <a:pt x="48" y="68"/>
                      <a:pt x="48" y="67"/>
                    </a:cubicBezTo>
                    <a:cubicBezTo>
                      <a:pt x="47" y="66"/>
                      <a:pt x="47" y="65"/>
                      <a:pt x="47" y="64"/>
                    </a:cubicBezTo>
                    <a:cubicBezTo>
                      <a:pt x="46" y="63"/>
                      <a:pt x="46" y="62"/>
                      <a:pt x="45" y="61"/>
                    </a:cubicBezTo>
                    <a:cubicBezTo>
                      <a:pt x="45" y="59"/>
                      <a:pt x="45" y="58"/>
                      <a:pt x="44" y="57"/>
                    </a:cubicBezTo>
                    <a:cubicBezTo>
                      <a:pt x="44" y="57"/>
                      <a:pt x="44" y="56"/>
                      <a:pt x="44" y="55"/>
                    </a:cubicBezTo>
                    <a:cubicBezTo>
                      <a:pt x="44" y="55"/>
                      <a:pt x="43" y="54"/>
                      <a:pt x="43" y="54"/>
                    </a:cubicBezTo>
                    <a:cubicBezTo>
                      <a:pt x="42" y="53"/>
                      <a:pt x="42" y="53"/>
                      <a:pt x="41" y="52"/>
                    </a:cubicBezTo>
                    <a:cubicBezTo>
                      <a:pt x="41" y="52"/>
                      <a:pt x="40" y="51"/>
                      <a:pt x="40" y="50"/>
                    </a:cubicBezTo>
                    <a:cubicBezTo>
                      <a:pt x="40" y="50"/>
                      <a:pt x="39" y="50"/>
                      <a:pt x="39" y="49"/>
                    </a:cubicBezTo>
                    <a:cubicBezTo>
                      <a:pt x="38" y="49"/>
                      <a:pt x="38" y="48"/>
                      <a:pt x="38" y="48"/>
                    </a:cubicBezTo>
                    <a:cubicBezTo>
                      <a:pt x="37" y="47"/>
                      <a:pt x="37" y="47"/>
                      <a:pt x="36" y="46"/>
                    </a:cubicBezTo>
                    <a:cubicBezTo>
                      <a:pt x="36" y="46"/>
                      <a:pt x="36" y="45"/>
                      <a:pt x="36" y="45"/>
                    </a:cubicBezTo>
                    <a:cubicBezTo>
                      <a:pt x="35" y="44"/>
                      <a:pt x="34" y="43"/>
                      <a:pt x="34" y="42"/>
                    </a:cubicBezTo>
                    <a:cubicBezTo>
                      <a:pt x="33" y="41"/>
                      <a:pt x="33" y="40"/>
                      <a:pt x="32" y="39"/>
                    </a:cubicBezTo>
                    <a:cubicBezTo>
                      <a:pt x="32" y="38"/>
                      <a:pt x="31" y="38"/>
                      <a:pt x="31" y="37"/>
                    </a:cubicBezTo>
                    <a:cubicBezTo>
                      <a:pt x="30" y="36"/>
                      <a:pt x="30" y="36"/>
                      <a:pt x="29" y="36"/>
                    </a:cubicBezTo>
                    <a:cubicBezTo>
                      <a:pt x="29" y="35"/>
                      <a:pt x="29" y="35"/>
                      <a:pt x="29" y="35"/>
                    </a:cubicBezTo>
                    <a:cubicBezTo>
                      <a:pt x="29" y="35"/>
                      <a:pt x="29" y="35"/>
                      <a:pt x="29" y="34"/>
                    </a:cubicBezTo>
                    <a:cubicBezTo>
                      <a:pt x="29" y="34"/>
                      <a:pt x="29" y="34"/>
                      <a:pt x="29" y="34"/>
                    </a:cubicBezTo>
                    <a:cubicBezTo>
                      <a:pt x="29" y="34"/>
                      <a:pt x="29" y="34"/>
                      <a:pt x="29" y="34"/>
                    </a:cubicBezTo>
                    <a:cubicBezTo>
                      <a:pt x="29" y="33"/>
                      <a:pt x="30" y="33"/>
                      <a:pt x="30" y="33"/>
                    </a:cubicBezTo>
                    <a:cubicBezTo>
                      <a:pt x="30" y="33"/>
                      <a:pt x="30" y="33"/>
                      <a:pt x="30" y="32"/>
                    </a:cubicBezTo>
                    <a:cubicBezTo>
                      <a:pt x="30" y="32"/>
                      <a:pt x="30" y="32"/>
                      <a:pt x="30" y="32"/>
                    </a:cubicBezTo>
                    <a:cubicBezTo>
                      <a:pt x="31" y="32"/>
                      <a:pt x="31" y="32"/>
                      <a:pt x="31" y="32"/>
                    </a:cubicBezTo>
                    <a:cubicBezTo>
                      <a:pt x="31" y="31"/>
                      <a:pt x="30" y="31"/>
                      <a:pt x="30" y="31"/>
                    </a:cubicBezTo>
                    <a:cubicBezTo>
                      <a:pt x="30" y="31"/>
                      <a:pt x="30" y="31"/>
                      <a:pt x="30" y="31"/>
                    </a:cubicBezTo>
                    <a:cubicBezTo>
                      <a:pt x="29" y="31"/>
                      <a:pt x="29" y="30"/>
                      <a:pt x="29" y="30"/>
                    </a:cubicBezTo>
                    <a:cubicBezTo>
                      <a:pt x="29" y="30"/>
                      <a:pt x="28" y="30"/>
                      <a:pt x="28" y="30"/>
                    </a:cubicBezTo>
                    <a:cubicBezTo>
                      <a:pt x="28" y="30"/>
                      <a:pt x="27" y="30"/>
                      <a:pt x="27" y="30"/>
                    </a:cubicBezTo>
                    <a:cubicBezTo>
                      <a:pt x="27" y="30"/>
                      <a:pt x="27" y="30"/>
                      <a:pt x="26" y="29"/>
                    </a:cubicBezTo>
                    <a:cubicBezTo>
                      <a:pt x="26" y="29"/>
                      <a:pt x="26" y="29"/>
                      <a:pt x="26" y="29"/>
                    </a:cubicBezTo>
                    <a:cubicBezTo>
                      <a:pt x="25" y="29"/>
                      <a:pt x="25" y="29"/>
                      <a:pt x="25" y="29"/>
                    </a:cubicBezTo>
                    <a:cubicBezTo>
                      <a:pt x="25" y="29"/>
                      <a:pt x="24" y="29"/>
                      <a:pt x="24" y="29"/>
                    </a:cubicBezTo>
                    <a:cubicBezTo>
                      <a:pt x="23" y="28"/>
                      <a:pt x="23" y="28"/>
                      <a:pt x="22" y="27"/>
                    </a:cubicBezTo>
                    <a:cubicBezTo>
                      <a:pt x="21" y="27"/>
                      <a:pt x="21" y="26"/>
                      <a:pt x="21" y="26"/>
                    </a:cubicBezTo>
                    <a:cubicBezTo>
                      <a:pt x="20" y="25"/>
                      <a:pt x="20" y="24"/>
                      <a:pt x="20" y="24"/>
                    </a:cubicBezTo>
                    <a:cubicBezTo>
                      <a:pt x="19" y="23"/>
                      <a:pt x="19" y="22"/>
                      <a:pt x="19" y="22"/>
                    </a:cubicBezTo>
                    <a:cubicBezTo>
                      <a:pt x="19" y="21"/>
                      <a:pt x="19" y="20"/>
                      <a:pt x="19" y="19"/>
                    </a:cubicBezTo>
                    <a:cubicBezTo>
                      <a:pt x="19" y="18"/>
                      <a:pt x="19" y="17"/>
                      <a:pt x="19" y="15"/>
                    </a:cubicBezTo>
                    <a:cubicBezTo>
                      <a:pt x="18" y="14"/>
                      <a:pt x="18" y="13"/>
                      <a:pt x="18" y="12"/>
                    </a:cubicBezTo>
                    <a:cubicBezTo>
                      <a:pt x="18" y="11"/>
                      <a:pt x="17" y="10"/>
                      <a:pt x="17" y="9"/>
                    </a:cubicBezTo>
                    <a:cubicBezTo>
                      <a:pt x="17" y="9"/>
                      <a:pt x="17" y="9"/>
                      <a:pt x="17" y="9"/>
                    </a:cubicBezTo>
                    <a:cubicBezTo>
                      <a:pt x="17" y="9"/>
                      <a:pt x="17" y="9"/>
                      <a:pt x="17" y="8"/>
                    </a:cubicBezTo>
                    <a:cubicBezTo>
                      <a:pt x="17" y="8"/>
                      <a:pt x="17" y="8"/>
                      <a:pt x="17" y="8"/>
                    </a:cubicBezTo>
                    <a:cubicBezTo>
                      <a:pt x="17" y="8"/>
                      <a:pt x="17" y="8"/>
                      <a:pt x="17" y="8"/>
                    </a:cubicBezTo>
                    <a:cubicBezTo>
                      <a:pt x="17" y="8"/>
                      <a:pt x="17" y="7"/>
                      <a:pt x="17" y="7"/>
                    </a:cubicBezTo>
                    <a:cubicBezTo>
                      <a:pt x="18" y="7"/>
                      <a:pt x="18" y="7"/>
                      <a:pt x="18" y="7"/>
                    </a:cubicBezTo>
                    <a:cubicBezTo>
                      <a:pt x="18" y="7"/>
                      <a:pt x="18" y="7"/>
                      <a:pt x="18" y="7"/>
                    </a:cubicBezTo>
                    <a:cubicBezTo>
                      <a:pt x="18" y="7"/>
                      <a:pt x="18" y="7"/>
                      <a:pt x="19" y="7"/>
                    </a:cubicBezTo>
                    <a:cubicBezTo>
                      <a:pt x="19" y="7"/>
                      <a:pt x="19" y="7"/>
                      <a:pt x="19" y="7"/>
                    </a:cubicBezTo>
                    <a:cubicBezTo>
                      <a:pt x="19" y="7"/>
                      <a:pt x="20" y="7"/>
                      <a:pt x="20" y="7"/>
                    </a:cubicBezTo>
                    <a:cubicBezTo>
                      <a:pt x="20" y="7"/>
                      <a:pt x="20" y="8"/>
                      <a:pt x="20" y="8"/>
                    </a:cubicBezTo>
                    <a:cubicBezTo>
                      <a:pt x="21" y="8"/>
                      <a:pt x="21" y="8"/>
                      <a:pt x="21" y="8"/>
                    </a:cubicBezTo>
                    <a:cubicBezTo>
                      <a:pt x="21" y="8"/>
                      <a:pt x="21" y="8"/>
                      <a:pt x="21" y="8"/>
                    </a:cubicBezTo>
                    <a:cubicBezTo>
                      <a:pt x="21" y="9"/>
                      <a:pt x="21" y="9"/>
                      <a:pt x="22" y="9"/>
                    </a:cubicBezTo>
                    <a:cubicBezTo>
                      <a:pt x="22" y="9"/>
                      <a:pt x="22" y="9"/>
                      <a:pt x="22" y="9"/>
                    </a:cubicBezTo>
                    <a:cubicBezTo>
                      <a:pt x="22" y="9"/>
                      <a:pt x="22" y="9"/>
                      <a:pt x="22" y="9"/>
                    </a:cubicBezTo>
                    <a:cubicBezTo>
                      <a:pt x="22" y="10"/>
                      <a:pt x="23" y="10"/>
                      <a:pt x="23" y="10"/>
                    </a:cubicBezTo>
                    <a:cubicBezTo>
                      <a:pt x="23" y="10"/>
                      <a:pt x="23" y="10"/>
                      <a:pt x="23" y="10"/>
                    </a:cubicBezTo>
                    <a:cubicBezTo>
                      <a:pt x="23" y="10"/>
                      <a:pt x="23" y="10"/>
                      <a:pt x="23" y="10"/>
                    </a:cubicBezTo>
                    <a:cubicBezTo>
                      <a:pt x="23" y="10"/>
                      <a:pt x="23" y="10"/>
                      <a:pt x="23" y="9"/>
                    </a:cubicBezTo>
                    <a:cubicBezTo>
                      <a:pt x="23" y="9"/>
                      <a:pt x="23" y="9"/>
                      <a:pt x="23" y="9"/>
                    </a:cubicBezTo>
                    <a:cubicBezTo>
                      <a:pt x="23" y="9"/>
                      <a:pt x="23" y="9"/>
                      <a:pt x="24" y="9"/>
                    </a:cubicBezTo>
                    <a:cubicBezTo>
                      <a:pt x="24" y="9"/>
                      <a:pt x="24" y="9"/>
                      <a:pt x="24" y="9"/>
                    </a:cubicBezTo>
                    <a:cubicBezTo>
                      <a:pt x="24" y="9"/>
                      <a:pt x="24" y="9"/>
                      <a:pt x="24" y="9"/>
                    </a:cubicBezTo>
                    <a:cubicBezTo>
                      <a:pt x="24" y="9"/>
                      <a:pt x="25" y="9"/>
                      <a:pt x="25" y="9"/>
                    </a:cubicBezTo>
                    <a:cubicBezTo>
                      <a:pt x="25" y="9"/>
                      <a:pt x="26" y="9"/>
                      <a:pt x="26" y="9"/>
                    </a:cubicBezTo>
                    <a:cubicBezTo>
                      <a:pt x="26" y="9"/>
                      <a:pt x="27" y="10"/>
                      <a:pt x="27" y="10"/>
                    </a:cubicBezTo>
                    <a:cubicBezTo>
                      <a:pt x="27" y="10"/>
                      <a:pt x="27" y="10"/>
                      <a:pt x="28" y="10"/>
                    </a:cubicBezTo>
                    <a:cubicBezTo>
                      <a:pt x="28" y="11"/>
                      <a:pt x="28" y="11"/>
                      <a:pt x="28" y="11"/>
                    </a:cubicBezTo>
                    <a:cubicBezTo>
                      <a:pt x="28" y="12"/>
                      <a:pt x="28" y="12"/>
                      <a:pt x="29" y="12"/>
                    </a:cubicBezTo>
                    <a:cubicBezTo>
                      <a:pt x="29" y="12"/>
                      <a:pt x="29" y="12"/>
                      <a:pt x="29" y="12"/>
                    </a:cubicBezTo>
                    <a:cubicBezTo>
                      <a:pt x="29" y="12"/>
                      <a:pt x="29" y="12"/>
                      <a:pt x="29" y="12"/>
                    </a:cubicBezTo>
                    <a:cubicBezTo>
                      <a:pt x="29" y="12"/>
                      <a:pt x="30" y="12"/>
                      <a:pt x="30" y="12"/>
                    </a:cubicBezTo>
                    <a:cubicBezTo>
                      <a:pt x="30" y="12"/>
                      <a:pt x="30" y="12"/>
                      <a:pt x="30" y="12"/>
                    </a:cubicBezTo>
                    <a:cubicBezTo>
                      <a:pt x="30" y="12"/>
                      <a:pt x="30" y="12"/>
                      <a:pt x="30" y="12"/>
                    </a:cubicBezTo>
                    <a:cubicBezTo>
                      <a:pt x="30" y="12"/>
                      <a:pt x="31" y="12"/>
                      <a:pt x="31" y="12"/>
                    </a:cubicBezTo>
                    <a:cubicBezTo>
                      <a:pt x="31" y="12"/>
                      <a:pt x="31" y="12"/>
                      <a:pt x="31" y="12"/>
                    </a:cubicBezTo>
                    <a:cubicBezTo>
                      <a:pt x="31" y="12"/>
                      <a:pt x="31" y="12"/>
                      <a:pt x="31" y="12"/>
                    </a:cubicBezTo>
                    <a:cubicBezTo>
                      <a:pt x="31" y="12"/>
                      <a:pt x="31" y="12"/>
                      <a:pt x="32" y="12"/>
                    </a:cubicBezTo>
                    <a:cubicBezTo>
                      <a:pt x="32" y="12"/>
                      <a:pt x="32" y="12"/>
                      <a:pt x="32" y="12"/>
                    </a:cubicBezTo>
                    <a:cubicBezTo>
                      <a:pt x="32" y="12"/>
                      <a:pt x="32" y="12"/>
                      <a:pt x="32" y="12"/>
                    </a:cubicBezTo>
                    <a:cubicBezTo>
                      <a:pt x="32" y="12"/>
                      <a:pt x="32" y="12"/>
                      <a:pt x="33" y="12"/>
                    </a:cubicBezTo>
                    <a:cubicBezTo>
                      <a:pt x="33" y="12"/>
                      <a:pt x="33" y="12"/>
                      <a:pt x="33" y="12"/>
                    </a:cubicBezTo>
                    <a:cubicBezTo>
                      <a:pt x="33" y="12"/>
                      <a:pt x="33" y="12"/>
                      <a:pt x="33" y="12"/>
                    </a:cubicBezTo>
                    <a:cubicBezTo>
                      <a:pt x="34" y="12"/>
                      <a:pt x="34" y="12"/>
                      <a:pt x="34" y="12"/>
                    </a:cubicBezTo>
                    <a:cubicBezTo>
                      <a:pt x="34" y="13"/>
                      <a:pt x="34" y="13"/>
                      <a:pt x="34" y="13"/>
                    </a:cubicBezTo>
                    <a:cubicBezTo>
                      <a:pt x="34" y="13"/>
                      <a:pt x="34" y="13"/>
                      <a:pt x="34" y="13"/>
                    </a:cubicBezTo>
                    <a:cubicBezTo>
                      <a:pt x="34" y="13"/>
                      <a:pt x="34" y="14"/>
                      <a:pt x="34" y="14"/>
                    </a:cubicBezTo>
                    <a:cubicBezTo>
                      <a:pt x="34" y="14"/>
                      <a:pt x="34" y="14"/>
                      <a:pt x="34" y="14"/>
                    </a:cubicBezTo>
                    <a:cubicBezTo>
                      <a:pt x="34" y="14"/>
                      <a:pt x="33" y="15"/>
                      <a:pt x="33" y="15"/>
                    </a:cubicBezTo>
                    <a:cubicBezTo>
                      <a:pt x="33" y="16"/>
                      <a:pt x="33" y="16"/>
                      <a:pt x="33" y="17"/>
                    </a:cubicBezTo>
                    <a:cubicBezTo>
                      <a:pt x="33" y="18"/>
                      <a:pt x="33" y="19"/>
                      <a:pt x="33" y="20"/>
                    </a:cubicBezTo>
                    <a:cubicBezTo>
                      <a:pt x="34" y="21"/>
                      <a:pt x="34" y="22"/>
                      <a:pt x="35" y="23"/>
                    </a:cubicBezTo>
                    <a:cubicBezTo>
                      <a:pt x="36" y="24"/>
                      <a:pt x="36" y="25"/>
                      <a:pt x="37" y="26"/>
                    </a:cubicBezTo>
                    <a:cubicBezTo>
                      <a:pt x="37" y="27"/>
                      <a:pt x="37" y="28"/>
                      <a:pt x="37" y="28"/>
                    </a:cubicBezTo>
                    <a:cubicBezTo>
                      <a:pt x="37" y="28"/>
                      <a:pt x="38" y="29"/>
                      <a:pt x="37" y="29"/>
                    </a:cubicBezTo>
                    <a:cubicBezTo>
                      <a:pt x="37" y="29"/>
                      <a:pt x="37" y="30"/>
                      <a:pt x="37" y="30"/>
                    </a:cubicBezTo>
                    <a:cubicBezTo>
                      <a:pt x="37" y="30"/>
                      <a:pt x="37" y="30"/>
                      <a:pt x="37" y="30"/>
                    </a:cubicBezTo>
                    <a:cubicBezTo>
                      <a:pt x="37" y="30"/>
                      <a:pt x="37" y="30"/>
                      <a:pt x="37" y="31"/>
                    </a:cubicBezTo>
                    <a:cubicBezTo>
                      <a:pt x="36" y="31"/>
                      <a:pt x="36" y="31"/>
                      <a:pt x="36" y="31"/>
                    </a:cubicBezTo>
                    <a:cubicBezTo>
                      <a:pt x="36" y="32"/>
                      <a:pt x="36" y="32"/>
                      <a:pt x="36" y="33"/>
                    </a:cubicBezTo>
                    <a:cubicBezTo>
                      <a:pt x="36" y="33"/>
                      <a:pt x="36" y="34"/>
                      <a:pt x="36" y="34"/>
                    </a:cubicBezTo>
                    <a:cubicBezTo>
                      <a:pt x="36" y="34"/>
                      <a:pt x="36" y="35"/>
                      <a:pt x="36" y="35"/>
                    </a:cubicBezTo>
                    <a:cubicBezTo>
                      <a:pt x="36" y="35"/>
                      <a:pt x="37" y="36"/>
                      <a:pt x="37" y="36"/>
                    </a:cubicBezTo>
                    <a:cubicBezTo>
                      <a:pt x="37" y="36"/>
                      <a:pt x="37" y="36"/>
                      <a:pt x="37" y="36"/>
                    </a:cubicBezTo>
                    <a:cubicBezTo>
                      <a:pt x="37" y="36"/>
                      <a:pt x="37" y="36"/>
                      <a:pt x="38" y="36"/>
                    </a:cubicBezTo>
                    <a:cubicBezTo>
                      <a:pt x="38" y="36"/>
                      <a:pt x="38" y="36"/>
                      <a:pt x="38" y="36"/>
                    </a:cubicBezTo>
                    <a:cubicBezTo>
                      <a:pt x="38" y="35"/>
                      <a:pt x="38" y="35"/>
                      <a:pt x="39" y="35"/>
                    </a:cubicBezTo>
                    <a:cubicBezTo>
                      <a:pt x="39" y="35"/>
                      <a:pt x="39" y="35"/>
                      <a:pt x="39" y="35"/>
                    </a:cubicBezTo>
                    <a:cubicBezTo>
                      <a:pt x="40" y="34"/>
                      <a:pt x="40" y="34"/>
                      <a:pt x="40" y="34"/>
                    </a:cubicBezTo>
                    <a:cubicBezTo>
                      <a:pt x="40" y="34"/>
                      <a:pt x="41" y="34"/>
                      <a:pt x="41" y="35"/>
                    </a:cubicBezTo>
                    <a:cubicBezTo>
                      <a:pt x="41" y="35"/>
                      <a:pt x="42" y="35"/>
                      <a:pt x="42" y="36"/>
                    </a:cubicBezTo>
                    <a:cubicBezTo>
                      <a:pt x="43" y="36"/>
                      <a:pt x="43" y="36"/>
                      <a:pt x="44" y="37"/>
                    </a:cubicBezTo>
                    <a:cubicBezTo>
                      <a:pt x="44" y="38"/>
                      <a:pt x="45" y="39"/>
                      <a:pt x="46" y="39"/>
                    </a:cubicBezTo>
                    <a:cubicBezTo>
                      <a:pt x="46" y="40"/>
                      <a:pt x="46" y="40"/>
                      <a:pt x="47" y="40"/>
                    </a:cubicBezTo>
                    <a:cubicBezTo>
                      <a:pt x="47" y="41"/>
                      <a:pt x="47" y="41"/>
                      <a:pt x="48" y="41"/>
                    </a:cubicBezTo>
                    <a:cubicBezTo>
                      <a:pt x="48" y="41"/>
                      <a:pt x="49" y="42"/>
                      <a:pt x="49" y="42"/>
                    </a:cubicBezTo>
                    <a:cubicBezTo>
                      <a:pt x="49" y="42"/>
                      <a:pt x="50" y="42"/>
                      <a:pt x="50" y="42"/>
                    </a:cubicBezTo>
                    <a:cubicBezTo>
                      <a:pt x="50" y="42"/>
                      <a:pt x="51" y="43"/>
                      <a:pt x="51" y="43"/>
                    </a:cubicBezTo>
                    <a:cubicBezTo>
                      <a:pt x="51" y="43"/>
                      <a:pt x="52" y="43"/>
                      <a:pt x="52" y="43"/>
                    </a:cubicBezTo>
                    <a:cubicBezTo>
                      <a:pt x="52" y="43"/>
                      <a:pt x="52" y="44"/>
                      <a:pt x="53" y="44"/>
                    </a:cubicBezTo>
                    <a:cubicBezTo>
                      <a:pt x="53" y="44"/>
                      <a:pt x="53" y="44"/>
                      <a:pt x="53" y="45"/>
                    </a:cubicBezTo>
                    <a:cubicBezTo>
                      <a:pt x="53" y="45"/>
                      <a:pt x="53" y="45"/>
                      <a:pt x="53" y="46"/>
                    </a:cubicBezTo>
                    <a:cubicBezTo>
                      <a:pt x="53" y="46"/>
                      <a:pt x="53" y="47"/>
                      <a:pt x="53" y="47"/>
                    </a:cubicBezTo>
                    <a:cubicBezTo>
                      <a:pt x="54" y="48"/>
                      <a:pt x="54" y="48"/>
                      <a:pt x="54" y="49"/>
                    </a:cubicBezTo>
                    <a:cubicBezTo>
                      <a:pt x="55" y="49"/>
                      <a:pt x="56" y="50"/>
                      <a:pt x="56" y="50"/>
                    </a:cubicBezTo>
                    <a:cubicBezTo>
                      <a:pt x="57" y="50"/>
                      <a:pt x="57" y="50"/>
                      <a:pt x="58" y="50"/>
                    </a:cubicBezTo>
                    <a:cubicBezTo>
                      <a:pt x="58" y="50"/>
                      <a:pt x="58" y="51"/>
                      <a:pt x="59" y="51"/>
                    </a:cubicBezTo>
                    <a:cubicBezTo>
                      <a:pt x="59" y="51"/>
                      <a:pt x="59" y="51"/>
                      <a:pt x="59" y="52"/>
                    </a:cubicBezTo>
                    <a:cubicBezTo>
                      <a:pt x="60" y="52"/>
                      <a:pt x="60" y="52"/>
                      <a:pt x="60" y="52"/>
                    </a:cubicBezTo>
                    <a:cubicBezTo>
                      <a:pt x="60" y="53"/>
                      <a:pt x="60" y="53"/>
                      <a:pt x="60" y="53"/>
                    </a:cubicBezTo>
                    <a:cubicBezTo>
                      <a:pt x="61" y="53"/>
                      <a:pt x="61" y="53"/>
                      <a:pt x="61" y="54"/>
                    </a:cubicBezTo>
                    <a:cubicBezTo>
                      <a:pt x="61" y="54"/>
                      <a:pt x="61" y="54"/>
                      <a:pt x="61" y="54"/>
                    </a:cubicBezTo>
                    <a:cubicBezTo>
                      <a:pt x="62" y="54"/>
                      <a:pt x="62" y="54"/>
                      <a:pt x="62" y="54"/>
                    </a:cubicBezTo>
                    <a:cubicBezTo>
                      <a:pt x="62" y="54"/>
                      <a:pt x="62" y="54"/>
                      <a:pt x="63" y="54"/>
                    </a:cubicBezTo>
                    <a:cubicBezTo>
                      <a:pt x="63" y="54"/>
                      <a:pt x="63" y="54"/>
                      <a:pt x="63" y="55"/>
                    </a:cubicBezTo>
                    <a:cubicBezTo>
                      <a:pt x="63" y="55"/>
                      <a:pt x="63" y="55"/>
                      <a:pt x="64" y="55"/>
                    </a:cubicBezTo>
                    <a:cubicBezTo>
                      <a:pt x="64" y="55"/>
                      <a:pt x="64" y="55"/>
                      <a:pt x="64" y="56"/>
                    </a:cubicBezTo>
                    <a:cubicBezTo>
                      <a:pt x="64" y="56"/>
                      <a:pt x="64" y="56"/>
                      <a:pt x="64" y="56"/>
                    </a:cubicBezTo>
                    <a:cubicBezTo>
                      <a:pt x="64" y="57"/>
                      <a:pt x="64" y="57"/>
                      <a:pt x="64" y="57"/>
                    </a:cubicBezTo>
                    <a:cubicBezTo>
                      <a:pt x="64" y="58"/>
                      <a:pt x="64" y="58"/>
                      <a:pt x="64" y="59"/>
                    </a:cubicBezTo>
                    <a:cubicBezTo>
                      <a:pt x="64" y="59"/>
                      <a:pt x="64" y="59"/>
                      <a:pt x="63" y="60"/>
                    </a:cubicBezTo>
                    <a:cubicBezTo>
                      <a:pt x="63" y="60"/>
                      <a:pt x="63" y="60"/>
                      <a:pt x="63" y="60"/>
                    </a:cubicBezTo>
                    <a:cubicBezTo>
                      <a:pt x="63" y="61"/>
                      <a:pt x="63" y="61"/>
                      <a:pt x="63" y="61"/>
                    </a:cubicBezTo>
                    <a:cubicBezTo>
                      <a:pt x="63" y="61"/>
                      <a:pt x="63" y="61"/>
                      <a:pt x="63" y="62"/>
                    </a:cubicBezTo>
                    <a:cubicBezTo>
                      <a:pt x="63" y="62"/>
                      <a:pt x="63" y="62"/>
                      <a:pt x="63" y="62"/>
                    </a:cubicBezTo>
                    <a:cubicBezTo>
                      <a:pt x="63" y="62"/>
                      <a:pt x="63" y="63"/>
                      <a:pt x="64" y="63"/>
                    </a:cubicBezTo>
                    <a:cubicBezTo>
                      <a:pt x="64" y="63"/>
                      <a:pt x="64" y="64"/>
                      <a:pt x="65" y="64"/>
                    </a:cubicBezTo>
                    <a:cubicBezTo>
                      <a:pt x="65" y="64"/>
                      <a:pt x="66" y="64"/>
                      <a:pt x="66" y="65"/>
                    </a:cubicBezTo>
                    <a:cubicBezTo>
                      <a:pt x="67" y="65"/>
                      <a:pt x="67" y="65"/>
                      <a:pt x="68" y="66"/>
                    </a:cubicBezTo>
                    <a:cubicBezTo>
                      <a:pt x="69" y="66"/>
                      <a:pt x="70" y="66"/>
                      <a:pt x="70" y="66"/>
                    </a:cubicBezTo>
                    <a:cubicBezTo>
                      <a:pt x="71" y="67"/>
                      <a:pt x="71" y="67"/>
                      <a:pt x="71" y="67"/>
                    </a:cubicBezTo>
                    <a:cubicBezTo>
                      <a:pt x="72" y="67"/>
                      <a:pt x="72" y="68"/>
                      <a:pt x="72" y="68"/>
                    </a:cubicBezTo>
                    <a:cubicBezTo>
                      <a:pt x="72" y="68"/>
                      <a:pt x="72" y="69"/>
                      <a:pt x="72" y="69"/>
                    </a:cubicBezTo>
                    <a:cubicBezTo>
                      <a:pt x="73" y="69"/>
                      <a:pt x="73" y="69"/>
                      <a:pt x="73" y="69"/>
                    </a:cubicBezTo>
                    <a:cubicBezTo>
                      <a:pt x="73" y="70"/>
                      <a:pt x="73" y="70"/>
                      <a:pt x="73" y="70"/>
                    </a:cubicBezTo>
                    <a:cubicBezTo>
                      <a:pt x="74" y="70"/>
                      <a:pt x="74" y="71"/>
                      <a:pt x="74" y="71"/>
                    </a:cubicBezTo>
                    <a:cubicBezTo>
                      <a:pt x="74" y="71"/>
                      <a:pt x="75" y="72"/>
                      <a:pt x="75" y="72"/>
                    </a:cubicBezTo>
                    <a:cubicBezTo>
                      <a:pt x="76" y="73"/>
                      <a:pt x="77" y="74"/>
                      <a:pt x="79" y="76"/>
                    </a:cubicBezTo>
                    <a:cubicBezTo>
                      <a:pt x="81" y="78"/>
                      <a:pt x="83" y="80"/>
                      <a:pt x="84" y="82"/>
                    </a:cubicBezTo>
                    <a:cubicBezTo>
                      <a:pt x="86" y="84"/>
                      <a:pt x="88" y="86"/>
                      <a:pt x="89" y="88"/>
                    </a:cubicBezTo>
                    <a:cubicBezTo>
                      <a:pt x="91" y="90"/>
                      <a:pt x="92" y="91"/>
                      <a:pt x="92" y="92"/>
                    </a:cubicBezTo>
                    <a:cubicBezTo>
                      <a:pt x="93" y="93"/>
                      <a:pt x="93" y="94"/>
                      <a:pt x="94" y="94"/>
                    </a:cubicBezTo>
                    <a:cubicBezTo>
                      <a:pt x="94" y="95"/>
                      <a:pt x="94" y="96"/>
                      <a:pt x="95" y="96"/>
                    </a:cubicBezTo>
                    <a:cubicBezTo>
                      <a:pt x="95" y="97"/>
                      <a:pt x="95" y="98"/>
                      <a:pt x="95" y="98"/>
                    </a:cubicBezTo>
                    <a:cubicBezTo>
                      <a:pt x="96" y="99"/>
                      <a:pt x="96" y="99"/>
                      <a:pt x="96" y="100"/>
                    </a:cubicBezTo>
                    <a:cubicBezTo>
                      <a:pt x="96" y="100"/>
                      <a:pt x="96" y="100"/>
                      <a:pt x="96" y="100"/>
                    </a:cubicBezTo>
                    <a:cubicBezTo>
                      <a:pt x="96" y="100"/>
                      <a:pt x="96" y="101"/>
                      <a:pt x="96" y="101"/>
                    </a:cubicBezTo>
                    <a:cubicBezTo>
                      <a:pt x="96" y="101"/>
                      <a:pt x="96" y="101"/>
                      <a:pt x="96" y="101"/>
                    </a:cubicBezTo>
                    <a:cubicBezTo>
                      <a:pt x="96" y="101"/>
                      <a:pt x="96" y="101"/>
                      <a:pt x="96" y="101"/>
                    </a:cubicBezTo>
                    <a:cubicBezTo>
                      <a:pt x="96" y="102"/>
                      <a:pt x="97" y="102"/>
                      <a:pt x="97" y="102"/>
                    </a:cubicBezTo>
                    <a:cubicBezTo>
                      <a:pt x="97" y="103"/>
                      <a:pt x="97" y="103"/>
                      <a:pt x="96" y="103"/>
                    </a:cubicBezTo>
                    <a:cubicBezTo>
                      <a:pt x="96" y="104"/>
                      <a:pt x="96" y="104"/>
                      <a:pt x="96" y="104"/>
                    </a:cubicBezTo>
                    <a:cubicBezTo>
                      <a:pt x="96" y="104"/>
                      <a:pt x="96" y="105"/>
                      <a:pt x="96" y="105"/>
                    </a:cubicBezTo>
                    <a:cubicBezTo>
                      <a:pt x="96" y="105"/>
                      <a:pt x="96" y="105"/>
                      <a:pt x="96" y="105"/>
                    </a:cubicBezTo>
                    <a:cubicBezTo>
                      <a:pt x="96" y="106"/>
                      <a:pt x="95" y="106"/>
                      <a:pt x="95" y="106"/>
                    </a:cubicBezTo>
                    <a:cubicBezTo>
                      <a:pt x="95" y="106"/>
                      <a:pt x="95" y="106"/>
                      <a:pt x="95" y="107"/>
                    </a:cubicBezTo>
                    <a:cubicBezTo>
                      <a:pt x="95" y="107"/>
                      <a:pt x="96" y="107"/>
                      <a:pt x="96" y="107"/>
                    </a:cubicBezTo>
                    <a:cubicBezTo>
                      <a:pt x="96" y="108"/>
                      <a:pt x="96" y="108"/>
                      <a:pt x="96" y="108"/>
                    </a:cubicBezTo>
                    <a:cubicBezTo>
                      <a:pt x="96" y="108"/>
                      <a:pt x="96" y="108"/>
                      <a:pt x="96" y="108"/>
                    </a:cubicBezTo>
                    <a:cubicBezTo>
                      <a:pt x="96" y="108"/>
                      <a:pt x="96" y="108"/>
                      <a:pt x="96" y="109"/>
                    </a:cubicBezTo>
                    <a:cubicBezTo>
                      <a:pt x="96" y="109"/>
                      <a:pt x="96" y="109"/>
                      <a:pt x="96" y="109"/>
                    </a:cubicBezTo>
                    <a:cubicBezTo>
                      <a:pt x="96" y="109"/>
                      <a:pt x="96" y="109"/>
                      <a:pt x="96" y="109"/>
                    </a:cubicBezTo>
                    <a:cubicBezTo>
                      <a:pt x="96" y="109"/>
                      <a:pt x="95" y="109"/>
                      <a:pt x="95" y="110"/>
                    </a:cubicBezTo>
                    <a:cubicBezTo>
                      <a:pt x="95" y="110"/>
                      <a:pt x="95" y="110"/>
                      <a:pt x="95" y="110"/>
                    </a:cubicBezTo>
                    <a:cubicBezTo>
                      <a:pt x="95" y="110"/>
                      <a:pt x="94" y="110"/>
                      <a:pt x="94" y="110"/>
                    </a:cubicBezTo>
                    <a:cubicBezTo>
                      <a:pt x="94" y="110"/>
                      <a:pt x="94" y="110"/>
                      <a:pt x="94" y="110"/>
                    </a:cubicBezTo>
                    <a:cubicBezTo>
                      <a:pt x="94" y="110"/>
                      <a:pt x="93" y="110"/>
                      <a:pt x="93" y="110"/>
                    </a:cubicBezTo>
                    <a:cubicBezTo>
                      <a:pt x="93" y="110"/>
                      <a:pt x="93" y="110"/>
                      <a:pt x="93" y="110"/>
                    </a:cubicBezTo>
                    <a:cubicBezTo>
                      <a:pt x="93" y="110"/>
                      <a:pt x="93" y="110"/>
                      <a:pt x="93" y="111"/>
                    </a:cubicBezTo>
                    <a:cubicBezTo>
                      <a:pt x="93" y="111"/>
                      <a:pt x="93" y="112"/>
                      <a:pt x="94" y="113"/>
                    </a:cubicBezTo>
                    <a:cubicBezTo>
                      <a:pt x="94" y="114"/>
                      <a:pt x="94" y="115"/>
                      <a:pt x="95" y="116"/>
                    </a:cubicBezTo>
                    <a:cubicBezTo>
                      <a:pt x="95" y="117"/>
                      <a:pt x="96" y="118"/>
                      <a:pt x="97" y="119"/>
                    </a:cubicBezTo>
                    <a:cubicBezTo>
                      <a:pt x="97" y="120"/>
                      <a:pt x="98" y="120"/>
                      <a:pt x="99" y="121"/>
                    </a:cubicBezTo>
                    <a:cubicBezTo>
                      <a:pt x="100" y="121"/>
                      <a:pt x="101" y="121"/>
                      <a:pt x="102" y="121"/>
                    </a:cubicBezTo>
                    <a:cubicBezTo>
                      <a:pt x="102" y="122"/>
                      <a:pt x="103" y="122"/>
                      <a:pt x="104" y="123"/>
                    </a:cubicBezTo>
                    <a:cubicBezTo>
                      <a:pt x="105" y="123"/>
                      <a:pt x="106" y="124"/>
                      <a:pt x="107" y="125"/>
                    </a:cubicBezTo>
                    <a:cubicBezTo>
                      <a:pt x="108" y="125"/>
                      <a:pt x="108" y="126"/>
                      <a:pt x="109" y="127"/>
                    </a:cubicBezTo>
                    <a:cubicBezTo>
                      <a:pt x="109" y="127"/>
                      <a:pt x="109" y="127"/>
                      <a:pt x="110" y="127"/>
                    </a:cubicBezTo>
                    <a:cubicBezTo>
                      <a:pt x="110" y="128"/>
                      <a:pt x="110" y="128"/>
                      <a:pt x="110" y="128"/>
                    </a:cubicBezTo>
                    <a:cubicBezTo>
                      <a:pt x="110" y="128"/>
                      <a:pt x="111" y="128"/>
                      <a:pt x="111" y="128"/>
                    </a:cubicBezTo>
                    <a:cubicBezTo>
                      <a:pt x="111" y="129"/>
                      <a:pt x="111" y="129"/>
                      <a:pt x="111" y="129"/>
                    </a:cubicBezTo>
                    <a:cubicBezTo>
                      <a:pt x="112" y="129"/>
                      <a:pt x="112" y="130"/>
                      <a:pt x="113" y="130"/>
                    </a:cubicBezTo>
                    <a:cubicBezTo>
                      <a:pt x="113" y="130"/>
                      <a:pt x="114" y="130"/>
                      <a:pt x="114" y="131"/>
                    </a:cubicBezTo>
                    <a:cubicBezTo>
                      <a:pt x="115" y="131"/>
                      <a:pt x="116" y="131"/>
                      <a:pt x="116" y="131"/>
                    </a:cubicBezTo>
                    <a:cubicBezTo>
                      <a:pt x="117" y="131"/>
                      <a:pt x="118" y="131"/>
                      <a:pt x="118" y="131"/>
                    </a:cubicBezTo>
                    <a:cubicBezTo>
                      <a:pt x="119" y="131"/>
                      <a:pt x="119" y="132"/>
                      <a:pt x="120" y="132"/>
                    </a:cubicBezTo>
                    <a:cubicBezTo>
                      <a:pt x="120" y="132"/>
                      <a:pt x="121" y="132"/>
                      <a:pt x="121" y="132"/>
                    </a:cubicBezTo>
                    <a:cubicBezTo>
                      <a:pt x="122" y="132"/>
                      <a:pt x="122" y="132"/>
                      <a:pt x="123" y="132"/>
                    </a:cubicBezTo>
                    <a:cubicBezTo>
                      <a:pt x="123" y="132"/>
                      <a:pt x="124" y="133"/>
                      <a:pt x="124" y="133"/>
                    </a:cubicBezTo>
                    <a:cubicBezTo>
                      <a:pt x="125" y="133"/>
                      <a:pt x="125" y="133"/>
                      <a:pt x="126" y="134"/>
                    </a:cubicBezTo>
                    <a:cubicBezTo>
                      <a:pt x="126" y="134"/>
                      <a:pt x="127" y="134"/>
                      <a:pt x="128" y="134"/>
                    </a:cubicBezTo>
                    <a:cubicBezTo>
                      <a:pt x="128" y="135"/>
                      <a:pt x="129" y="135"/>
                      <a:pt x="129" y="135"/>
                    </a:cubicBezTo>
                    <a:cubicBezTo>
                      <a:pt x="130" y="136"/>
                      <a:pt x="130" y="136"/>
                      <a:pt x="131" y="136"/>
                    </a:cubicBezTo>
                    <a:cubicBezTo>
                      <a:pt x="131" y="137"/>
                      <a:pt x="132" y="137"/>
                      <a:pt x="133" y="138"/>
                    </a:cubicBezTo>
                    <a:cubicBezTo>
                      <a:pt x="134" y="138"/>
                      <a:pt x="134" y="139"/>
                      <a:pt x="135" y="139"/>
                    </a:cubicBezTo>
                    <a:cubicBezTo>
                      <a:pt x="136" y="139"/>
                      <a:pt x="137" y="140"/>
                      <a:pt x="138" y="140"/>
                    </a:cubicBezTo>
                    <a:cubicBezTo>
                      <a:pt x="139" y="141"/>
                      <a:pt x="140" y="141"/>
                      <a:pt x="141" y="141"/>
                    </a:cubicBezTo>
                    <a:cubicBezTo>
                      <a:pt x="142" y="142"/>
                      <a:pt x="144" y="142"/>
                      <a:pt x="146" y="143"/>
                    </a:cubicBezTo>
                    <a:cubicBezTo>
                      <a:pt x="148" y="144"/>
                      <a:pt x="149" y="144"/>
                      <a:pt x="151" y="145"/>
                    </a:cubicBezTo>
                    <a:cubicBezTo>
                      <a:pt x="153" y="146"/>
                      <a:pt x="154" y="146"/>
                      <a:pt x="156" y="147"/>
                    </a:cubicBezTo>
                    <a:cubicBezTo>
                      <a:pt x="157" y="148"/>
                      <a:pt x="158" y="149"/>
                      <a:pt x="160" y="149"/>
                    </a:cubicBezTo>
                    <a:cubicBezTo>
                      <a:pt x="160" y="150"/>
                      <a:pt x="161" y="150"/>
                      <a:pt x="161" y="150"/>
                    </a:cubicBezTo>
                    <a:cubicBezTo>
                      <a:pt x="161" y="150"/>
                      <a:pt x="162" y="151"/>
                      <a:pt x="162" y="151"/>
                    </a:cubicBezTo>
                    <a:cubicBezTo>
                      <a:pt x="163" y="151"/>
                      <a:pt x="163" y="151"/>
                      <a:pt x="164" y="151"/>
                    </a:cubicBezTo>
                    <a:cubicBezTo>
                      <a:pt x="164" y="151"/>
                      <a:pt x="165" y="151"/>
                      <a:pt x="166" y="151"/>
                    </a:cubicBezTo>
                    <a:cubicBezTo>
                      <a:pt x="166" y="151"/>
                      <a:pt x="167" y="151"/>
                      <a:pt x="168" y="151"/>
                    </a:cubicBezTo>
                    <a:cubicBezTo>
                      <a:pt x="169" y="151"/>
                      <a:pt x="169" y="151"/>
                      <a:pt x="170" y="150"/>
                    </a:cubicBezTo>
                    <a:cubicBezTo>
                      <a:pt x="171" y="150"/>
                      <a:pt x="172" y="150"/>
                      <a:pt x="173" y="150"/>
                    </a:cubicBezTo>
                    <a:cubicBezTo>
                      <a:pt x="174" y="149"/>
                      <a:pt x="175" y="149"/>
                      <a:pt x="176" y="148"/>
                    </a:cubicBezTo>
                    <a:cubicBezTo>
                      <a:pt x="177" y="148"/>
                      <a:pt x="177" y="148"/>
                      <a:pt x="178" y="148"/>
                    </a:cubicBezTo>
                    <a:cubicBezTo>
                      <a:pt x="178" y="148"/>
                      <a:pt x="178" y="148"/>
                      <a:pt x="179" y="148"/>
                    </a:cubicBezTo>
                    <a:cubicBezTo>
                      <a:pt x="179" y="148"/>
                      <a:pt x="180" y="148"/>
                      <a:pt x="180" y="148"/>
                    </a:cubicBezTo>
                    <a:cubicBezTo>
                      <a:pt x="181" y="147"/>
                      <a:pt x="181" y="147"/>
                      <a:pt x="181" y="147"/>
                    </a:cubicBezTo>
                    <a:cubicBezTo>
                      <a:pt x="182" y="147"/>
                      <a:pt x="183" y="148"/>
                      <a:pt x="184" y="148"/>
                    </a:cubicBezTo>
                    <a:cubicBezTo>
                      <a:pt x="185" y="148"/>
                      <a:pt x="185" y="148"/>
                      <a:pt x="186" y="148"/>
                    </a:cubicBezTo>
                    <a:cubicBezTo>
                      <a:pt x="187" y="149"/>
                      <a:pt x="188" y="149"/>
                      <a:pt x="188" y="149"/>
                    </a:cubicBezTo>
                    <a:cubicBezTo>
                      <a:pt x="189" y="149"/>
                      <a:pt x="190" y="150"/>
                      <a:pt x="190" y="150"/>
                    </a:cubicBezTo>
                    <a:cubicBezTo>
                      <a:pt x="190" y="150"/>
                      <a:pt x="190" y="150"/>
                      <a:pt x="191" y="150"/>
                    </a:cubicBezTo>
                    <a:cubicBezTo>
                      <a:pt x="191" y="150"/>
                      <a:pt x="191" y="150"/>
                      <a:pt x="191" y="150"/>
                    </a:cubicBezTo>
                    <a:cubicBezTo>
                      <a:pt x="191" y="150"/>
                      <a:pt x="191" y="150"/>
                      <a:pt x="192" y="151"/>
                    </a:cubicBezTo>
                    <a:cubicBezTo>
                      <a:pt x="192" y="151"/>
                      <a:pt x="192" y="151"/>
                      <a:pt x="192" y="151"/>
                    </a:cubicBezTo>
                    <a:cubicBezTo>
                      <a:pt x="192" y="151"/>
                      <a:pt x="193" y="151"/>
                      <a:pt x="194" y="152"/>
                    </a:cubicBezTo>
                    <a:cubicBezTo>
                      <a:pt x="194" y="152"/>
                      <a:pt x="195" y="153"/>
                      <a:pt x="196" y="153"/>
                    </a:cubicBezTo>
                    <a:cubicBezTo>
                      <a:pt x="196" y="154"/>
                      <a:pt x="197" y="154"/>
                      <a:pt x="198" y="155"/>
                    </a:cubicBezTo>
                    <a:cubicBezTo>
                      <a:pt x="199" y="156"/>
                      <a:pt x="200" y="157"/>
                      <a:pt x="201" y="157"/>
                    </a:cubicBezTo>
                    <a:cubicBezTo>
                      <a:pt x="202" y="155"/>
                      <a:pt x="203" y="154"/>
                      <a:pt x="204" y="152"/>
                    </a:cubicBezTo>
                    <a:cubicBezTo>
                      <a:pt x="205" y="151"/>
                      <a:pt x="206" y="150"/>
                      <a:pt x="206" y="150"/>
                    </a:cubicBezTo>
                    <a:cubicBezTo>
                      <a:pt x="207" y="149"/>
                      <a:pt x="207" y="149"/>
                      <a:pt x="207" y="149"/>
                    </a:cubicBezTo>
                    <a:cubicBezTo>
                      <a:pt x="208" y="149"/>
                      <a:pt x="208" y="149"/>
                      <a:pt x="208" y="149"/>
                    </a:cubicBezTo>
                    <a:cubicBezTo>
                      <a:pt x="208" y="149"/>
                      <a:pt x="208" y="149"/>
                      <a:pt x="208" y="149"/>
                    </a:cubicBezTo>
                    <a:cubicBezTo>
                      <a:pt x="208" y="149"/>
                      <a:pt x="208" y="149"/>
                      <a:pt x="208" y="149"/>
                    </a:cubicBezTo>
                    <a:cubicBezTo>
                      <a:pt x="208" y="149"/>
                      <a:pt x="208" y="149"/>
                      <a:pt x="208" y="149"/>
                    </a:cubicBezTo>
                    <a:cubicBezTo>
                      <a:pt x="208" y="149"/>
                      <a:pt x="208" y="149"/>
                      <a:pt x="208" y="149"/>
                    </a:cubicBezTo>
                    <a:cubicBezTo>
                      <a:pt x="208" y="149"/>
                      <a:pt x="208" y="149"/>
                      <a:pt x="209" y="149"/>
                    </a:cubicBezTo>
                    <a:cubicBezTo>
                      <a:pt x="209" y="149"/>
                      <a:pt x="209" y="149"/>
                      <a:pt x="209" y="149"/>
                    </a:cubicBezTo>
                    <a:cubicBezTo>
                      <a:pt x="209" y="149"/>
                      <a:pt x="209" y="149"/>
                      <a:pt x="209" y="149"/>
                    </a:cubicBezTo>
                    <a:cubicBezTo>
                      <a:pt x="209" y="149"/>
                      <a:pt x="210" y="149"/>
                      <a:pt x="210" y="149"/>
                    </a:cubicBezTo>
                    <a:cubicBezTo>
                      <a:pt x="210" y="149"/>
                      <a:pt x="210" y="149"/>
                      <a:pt x="211" y="149"/>
                    </a:cubicBezTo>
                    <a:cubicBezTo>
                      <a:pt x="211" y="149"/>
                      <a:pt x="211" y="149"/>
                      <a:pt x="211" y="149"/>
                    </a:cubicBezTo>
                    <a:cubicBezTo>
                      <a:pt x="212" y="149"/>
                      <a:pt x="212" y="149"/>
                      <a:pt x="212" y="149"/>
                    </a:cubicBezTo>
                    <a:cubicBezTo>
                      <a:pt x="213" y="149"/>
                      <a:pt x="213" y="149"/>
                      <a:pt x="213" y="149"/>
                    </a:cubicBezTo>
                    <a:cubicBezTo>
                      <a:pt x="215" y="149"/>
                      <a:pt x="215" y="149"/>
                      <a:pt x="216" y="149"/>
                    </a:cubicBezTo>
                    <a:cubicBezTo>
                      <a:pt x="217" y="149"/>
                      <a:pt x="217" y="149"/>
                      <a:pt x="218" y="148"/>
                    </a:cubicBezTo>
                    <a:cubicBezTo>
                      <a:pt x="218" y="148"/>
                      <a:pt x="218" y="148"/>
                      <a:pt x="218" y="148"/>
                    </a:cubicBezTo>
                    <a:cubicBezTo>
                      <a:pt x="219" y="148"/>
                      <a:pt x="219" y="148"/>
                      <a:pt x="219" y="148"/>
                    </a:cubicBezTo>
                    <a:cubicBezTo>
                      <a:pt x="219" y="148"/>
                      <a:pt x="219" y="148"/>
                      <a:pt x="219" y="148"/>
                    </a:cubicBezTo>
                    <a:cubicBezTo>
                      <a:pt x="219" y="148"/>
                      <a:pt x="219" y="148"/>
                      <a:pt x="219" y="148"/>
                    </a:cubicBezTo>
                    <a:cubicBezTo>
                      <a:pt x="219" y="148"/>
                      <a:pt x="219" y="148"/>
                      <a:pt x="219" y="148"/>
                    </a:cubicBezTo>
                    <a:cubicBezTo>
                      <a:pt x="219" y="148"/>
                      <a:pt x="219" y="148"/>
                      <a:pt x="219" y="147"/>
                    </a:cubicBezTo>
                    <a:cubicBezTo>
                      <a:pt x="219" y="147"/>
                      <a:pt x="219" y="147"/>
                      <a:pt x="218" y="146"/>
                    </a:cubicBezTo>
                    <a:cubicBezTo>
                      <a:pt x="218" y="146"/>
                      <a:pt x="218" y="146"/>
                      <a:pt x="217" y="145"/>
                    </a:cubicBezTo>
                    <a:cubicBezTo>
                      <a:pt x="217" y="145"/>
                      <a:pt x="216" y="144"/>
                      <a:pt x="216" y="144"/>
                    </a:cubicBezTo>
                    <a:cubicBezTo>
                      <a:pt x="216" y="143"/>
                      <a:pt x="215" y="143"/>
                      <a:pt x="215" y="143"/>
                    </a:cubicBezTo>
                    <a:cubicBezTo>
                      <a:pt x="214" y="142"/>
                      <a:pt x="214" y="142"/>
                      <a:pt x="214" y="142"/>
                    </a:cubicBezTo>
                    <a:cubicBezTo>
                      <a:pt x="213" y="141"/>
                      <a:pt x="213" y="141"/>
                      <a:pt x="213" y="141"/>
                    </a:cubicBezTo>
                    <a:cubicBezTo>
                      <a:pt x="213" y="141"/>
                      <a:pt x="213" y="140"/>
                      <a:pt x="213" y="140"/>
                    </a:cubicBezTo>
                    <a:cubicBezTo>
                      <a:pt x="213" y="140"/>
                      <a:pt x="213" y="140"/>
                      <a:pt x="213" y="140"/>
                    </a:cubicBezTo>
                    <a:cubicBezTo>
                      <a:pt x="213" y="139"/>
                      <a:pt x="213" y="139"/>
                      <a:pt x="213" y="139"/>
                    </a:cubicBezTo>
                    <a:cubicBezTo>
                      <a:pt x="213" y="139"/>
                      <a:pt x="213" y="139"/>
                      <a:pt x="213" y="139"/>
                    </a:cubicBezTo>
                    <a:cubicBezTo>
                      <a:pt x="213" y="139"/>
                      <a:pt x="213" y="139"/>
                      <a:pt x="213" y="138"/>
                    </a:cubicBezTo>
                    <a:cubicBezTo>
                      <a:pt x="213" y="138"/>
                      <a:pt x="213" y="138"/>
                      <a:pt x="214" y="138"/>
                    </a:cubicBezTo>
                    <a:cubicBezTo>
                      <a:pt x="214" y="137"/>
                      <a:pt x="214" y="137"/>
                      <a:pt x="214" y="137"/>
                    </a:cubicBezTo>
                    <a:cubicBezTo>
                      <a:pt x="214" y="137"/>
                      <a:pt x="214" y="136"/>
                      <a:pt x="214" y="136"/>
                    </a:cubicBezTo>
                    <a:cubicBezTo>
                      <a:pt x="214" y="135"/>
                      <a:pt x="214" y="135"/>
                      <a:pt x="215" y="134"/>
                    </a:cubicBezTo>
                    <a:cubicBezTo>
                      <a:pt x="215" y="134"/>
                      <a:pt x="215" y="134"/>
                      <a:pt x="215" y="133"/>
                    </a:cubicBezTo>
                    <a:cubicBezTo>
                      <a:pt x="215" y="133"/>
                      <a:pt x="216" y="133"/>
                      <a:pt x="216" y="133"/>
                    </a:cubicBezTo>
                    <a:cubicBezTo>
                      <a:pt x="216" y="133"/>
                      <a:pt x="216" y="133"/>
                      <a:pt x="216" y="133"/>
                    </a:cubicBezTo>
                    <a:cubicBezTo>
                      <a:pt x="217" y="133"/>
                      <a:pt x="217" y="133"/>
                      <a:pt x="217" y="133"/>
                    </a:cubicBezTo>
                    <a:cubicBezTo>
                      <a:pt x="217" y="133"/>
                      <a:pt x="217" y="133"/>
                      <a:pt x="218" y="133"/>
                    </a:cubicBezTo>
                    <a:cubicBezTo>
                      <a:pt x="218" y="133"/>
                      <a:pt x="218" y="133"/>
                      <a:pt x="218" y="133"/>
                    </a:cubicBezTo>
                    <a:cubicBezTo>
                      <a:pt x="218" y="133"/>
                      <a:pt x="218" y="133"/>
                      <a:pt x="218" y="133"/>
                    </a:cubicBezTo>
                    <a:cubicBezTo>
                      <a:pt x="218" y="133"/>
                      <a:pt x="218" y="133"/>
                      <a:pt x="219" y="133"/>
                    </a:cubicBezTo>
                    <a:cubicBezTo>
                      <a:pt x="219" y="133"/>
                      <a:pt x="219" y="133"/>
                      <a:pt x="219" y="133"/>
                    </a:cubicBezTo>
                    <a:cubicBezTo>
                      <a:pt x="219" y="133"/>
                      <a:pt x="219" y="133"/>
                      <a:pt x="219" y="133"/>
                    </a:cubicBezTo>
                    <a:cubicBezTo>
                      <a:pt x="219" y="133"/>
                      <a:pt x="220" y="133"/>
                      <a:pt x="221" y="133"/>
                    </a:cubicBezTo>
                    <a:cubicBezTo>
                      <a:pt x="221" y="133"/>
                      <a:pt x="222" y="133"/>
                      <a:pt x="223" y="133"/>
                    </a:cubicBezTo>
                    <a:cubicBezTo>
                      <a:pt x="223" y="133"/>
                      <a:pt x="224" y="133"/>
                      <a:pt x="225" y="133"/>
                    </a:cubicBezTo>
                    <a:cubicBezTo>
                      <a:pt x="226" y="133"/>
                      <a:pt x="226" y="133"/>
                      <a:pt x="227" y="133"/>
                    </a:cubicBezTo>
                    <a:cubicBezTo>
                      <a:pt x="227" y="133"/>
                      <a:pt x="228" y="133"/>
                      <a:pt x="228" y="133"/>
                    </a:cubicBezTo>
                    <a:cubicBezTo>
                      <a:pt x="228" y="133"/>
                      <a:pt x="229" y="133"/>
                      <a:pt x="229" y="133"/>
                    </a:cubicBezTo>
                    <a:cubicBezTo>
                      <a:pt x="229" y="133"/>
                      <a:pt x="229" y="133"/>
                      <a:pt x="230" y="133"/>
                    </a:cubicBezTo>
                    <a:cubicBezTo>
                      <a:pt x="230" y="133"/>
                      <a:pt x="230" y="133"/>
                      <a:pt x="230" y="133"/>
                    </a:cubicBezTo>
                    <a:cubicBezTo>
                      <a:pt x="230" y="133"/>
                      <a:pt x="230" y="133"/>
                      <a:pt x="230" y="133"/>
                    </a:cubicBezTo>
                    <a:cubicBezTo>
                      <a:pt x="230" y="133"/>
                      <a:pt x="231" y="133"/>
                      <a:pt x="231" y="133"/>
                    </a:cubicBezTo>
                    <a:cubicBezTo>
                      <a:pt x="231" y="133"/>
                      <a:pt x="231" y="133"/>
                      <a:pt x="231" y="133"/>
                    </a:cubicBezTo>
                    <a:cubicBezTo>
                      <a:pt x="231" y="133"/>
                      <a:pt x="231" y="133"/>
                      <a:pt x="231" y="133"/>
                    </a:cubicBezTo>
                    <a:cubicBezTo>
                      <a:pt x="231" y="133"/>
                      <a:pt x="231" y="133"/>
                      <a:pt x="231" y="133"/>
                    </a:cubicBezTo>
                    <a:cubicBezTo>
                      <a:pt x="231" y="133"/>
                      <a:pt x="231" y="133"/>
                      <a:pt x="231" y="133"/>
                    </a:cubicBezTo>
                    <a:cubicBezTo>
                      <a:pt x="231" y="133"/>
                      <a:pt x="232" y="133"/>
                      <a:pt x="232" y="133"/>
                    </a:cubicBezTo>
                    <a:cubicBezTo>
                      <a:pt x="232" y="132"/>
                      <a:pt x="232" y="132"/>
                      <a:pt x="232" y="132"/>
                    </a:cubicBezTo>
                    <a:cubicBezTo>
                      <a:pt x="232" y="132"/>
                      <a:pt x="232" y="132"/>
                      <a:pt x="232" y="132"/>
                    </a:cubicBezTo>
                    <a:cubicBezTo>
                      <a:pt x="233" y="131"/>
                      <a:pt x="233" y="131"/>
                      <a:pt x="233" y="131"/>
                    </a:cubicBezTo>
                    <a:cubicBezTo>
                      <a:pt x="234" y="130"/>
                      <a:pt x="234" y="130"/>
                      <a:pt x="234" y="129"/>
                    </a:cubicBezTo>
                    <a:cubicBezTo>
                      <a:pt x="235" y="129"/>
                      <a:pt x="235" y="129"/>
                      <a:pt x="236" y="128"/>
                    </a:cubicBezTo>
                    <a:cubicBezTo>
                      <a:pt x="236"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7" y="128"/>
                      <a:pt x="237" y="128"/>
                      <a:pt x="237"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8" y="128"/>
                      <a:pt x="238" y="128"/>
                      <a:pt x="238"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9"/>
                    </a:cubicBezTo>
                    <a:cubicBezTo>
                      <a:pt x="239" y="129"/>
                      <a:pt x="239" y="129"/>
                      <a:pt x="240" y="129"/>
                    </a:cubicBezTo>
                    <a:cubicBezTo>
                      <a:pt x="240" y="129"/>
                      <a:pt x="240" y="129"/>
                      <a:pt x="240" y="129"/>
                    </a:cubicBezTo>
                    <a:cubicBezTo>
                      <a:pt x="240" y="130"/>
                      <a:pt x="241" y="130"/>
                      <a:pt x="241" y="130"/>
                    </a:cubicBezTo>
                    <a:cubicBezTo>
                      <a:pt x="241" y="129"/>
                      <a:pt x="242" y="129"/>
                      <a:pt x="242" y="128"/>
                    </a:cubicBezTo>
                    <a:cubicBezTo>
                      <a:pt x="243" y="127"/>
                      <a:pt x="243" y="126"/>
                      <a:pt x="243" y="125"/>
                    </a:cubicBezTo>
                    <a:cubicBezTo>
                      <a:pt x="244" y="124"/>
                      <a:pt x="244" y="123"/>
                      <a:pt x="244" y="122"/>
                    </a:cubicBezTo>
                    <a:cubicBezTo>
                      <a:pt x="244" y="121"/>
                      <a:pt x="244" y="120"/>
                      <a:pt x="244" y="119"/>
                    </a:cubicBezTo>
                    <a:cubicBezTo>
                      <a:pt x="244" y="119"/>
                      <a:pt x="245" y="118"/>
                      <a:pt x="245" y="118"/>
                    </a:cubicBezTo>
                    <a:cubicBezTo>
                      <a:pt x="245" y="118"/>
                      <a:pt x="245" y="117"/>
                      <a:pt x="245" y="117"/>
                    </a:cubicBezTo>
                    <a:cubicBezTo>
                      <a:pt x="245" y="117"/>
                      <a:pt x="245" y="116"/>
                      <a:pt x="245" y="116"/>
                    </a:cubicBezTo>
                    <a:cubicBezTo>
                      <a:pt x="245" y="116"/>
                      <a:pt x="245" y="115"/>
                      <a:pt x="245" y="115"/>
                    </a:cubicBezTo>
                    <a:cubicBezTo>
                      <a:pt x="245" y="115"/>
                      <a:pt x="245" y="114"/>
                      <a:pt x="245" y="114"/>
                    </a:cubicBezTo>
                    <a:cubicBezTo>
                      <a:pt x="245" y="113"/>
                      <a:pt x="245" y="113"/>
                      <a:pt x="245" y="112"/>
                    </a:cubicBezTo>
                    <a:cubicBezTo>
                      <a:pt x="245" y="112"/>
                      <a:pt x="245" y="111"/>
                      <a:pt x="245" y="111"/>
                    </a:cubicBezTo>
                    <a:cubicBezTo>
                      <a:pt x="246" y="110"/>
                      <a:pt x="246" y="110"/>
                      <a:pt x="246" y="110"/>
                    </a:cubicBezTo>
                    <a:cubicBezTo>
                      <a:pt x="247" y="109"/>
                      <a:pt x="247" y="109"/>
                      <a:pt x="247" y="109"/>
                    </a:cubicBezTo>
                    <a:cubicBezTo>
                      <a:pt x="247" y="109"/>
                      <a:pt x="247" y="109"/>
                      <a:pt x="248" y="108"/>
                    </a:cubicBezTo>
                    <a:cubicBezTo>
                      <a:pt x="248" y="108"/>
                      <a:pt x="248" y="108"/>
                      <a:pt x="248" y="108"/>
                    </a:cubicBezTo>
                    <a:cubicBezTo>
                      <a:pt x="248" y="108"/>
                      <a:pt x="249" y="108"/>
                      <a:pt x="249" y="108"/>
                    </a:cubicBezTo>
                    <a:cubicBezTo>
                      <a:pt x="249" y="107"/>
                      <a:pt x="250" y="107"/>
                      <a:pt x="250" y="107"/>
                    </a:cubicBezTo>
                    <a:cubicBezTo>
                      <a:pt x="250" y="106"/>
                      <a:pt x="250" y="106"/>
                      <a:pt x="251" y="106"/>
                    </a:cubicBezTo>
                    <a:cubicBezTo>
                      <a:pt x="251" y="105"/>
                      <a:pt x="251" y="105"/>
                      <a:pt x="251" y="105"/>
                    </a:cubicBezTo>
                    <a:cubicBezTo>
                      <a:pt x="251" y="104"/>
                      <a:pt x="251" y="104"/>
                      <a:pt x="251" y="103"/>
                    </a:cubicBezTo>
                    <a:cubicBezTo>
                      <a:pt x="251" y="103"/>
                      <a:pt x="251" y="103"/>
                      <a:pt x="251" y="102"/>
                    </a:cubicBezTo>
                    <a:cubicBezTo>
                      <a:pt x="251" y="102"/>
                      <a:pt x="251" y="102"/>
                      <a:pt x="251" y="102"/>
                    </a:cubicBezTo>
                    <a:cubicBezTo>
                      <a:pt x="250" y="102"/>
                      <a:pt x="250" y="102"/>
                      <a:pt x="250" y="102"/>
                    </a:cubicBezTo>
                    <a:cubicBezTo>
                      <a:pt x="250" y="102"/>
                      <a:pt x="250" y="102"/>
                      <a:pt x="250" y="102"/>
                    </a:cubicBezTo>
                    <a:cubicBezTo>
                      <a:pt x="250" y="102"/>
                      <a:pt x="250" y="102"/>
                      <a:pt x="249" y="102"/>
                    </a:cubicBezTo>
                    <a:cubicBezTo>
                      <a:pt x="249" y="102"/>
                      <a:pt x="249" y="102"/>
                      <a:pt x="249" y="102"/>
                    </a:cubicBezTo>
                    <a:cubicBezTo>
                      <a:pt x="249" y="102"/>
                      <a:pt x="249" y="102"/>
                      <a:pt x="249" y="102"/>
                    </a:cubicBezTo>
                    <a:cubicBezTo>
                      <a:pt x="249" y="102"/>
                      <a:pt x="249" y="102"/>
                      <a:pt x="248" y="102"/>
                    </a:cubicBezTo>
                    <a:cubicBezTo>
                      <a:pt x="248" y="102"/>
                      <a:pt x="248" y="102"/>
                      <a:pt x="248" y="102"/>
                    </a:cubicBezTo>
                    <a:cubicBezTo>
                      <a:pt x="248" y="102"/>
                      <a:pt x="248" y="102"/>
                      <a:pt x="247" y="102"/>
                    </a:cubicBezTo>
                    <a:cubicBezTo>
                      <a:pt x="247" y="102"/>
                      <a:pt x="247" y="102"/>
                      <a:pt x="247" y="102"/>
                    </a:cubicBezTo>
                    <a:cubicBezTo>
                      <a:pt x="247" y="102"/>
                      <a:pt x="246" y="102"/>
                      <a:pt x="246" y="102"/>
                    </a:cubicBezTo>
                    <a:cubicBezTo>
                      <a:pt x="246" y="102"/>
                      <a:pt x="246" y="102"/>
                      <a:pt x="246" y="102"/>
                    </a:cubicBezTo>
                    <a:cubicBezTo>
                      <a:pt x="245" y="102"/>
                      <a:pt x="245" y="102"/>
                      <a:pt x="245" y="102"/>
                    </a:cubicBezTo>
                    <a:cubicBezTo>
                      <a:pt x="245" y="102"/>
                      <a:pt x="245" y="102"/>
                      <a:pt x="245" y="102"/>
                    </a:cubicBezTo>
                    <a:cubicBezTo>
                      <a:pt x="244" y="102"/>
                      <a:pt x="244" y="102"/>
                      <a:pt x="244" y="102"/>
                    </a:cubicBezTo>
                    <a:cubicBezTo>
                      <a:pt x="244" y="101"/>
                      <a:pt x="244" y="101"/>
                      <a:pt x="243" y="101"/>
                    </a:cubicBezTo>
                    <a:cubicBezTo>
                      <a:pt x="243" y="101"/>
                      <a:pt x="243" y="101"/>
                      <a:pt x="243" y="101"/>
                    </a:cubicBezTo>
                    <a:cubicBezTo>
                      <a:pt x="242" y="101"/>
                      <a:pt x="242" y="101"/>
                      <a:pt x="242" y="101"/>
                    </a:cubicBezTo>
                    <a:cubicBezTo>
                      <a:pt x="242" y="101"/>
                      <a:pt x="241" y="101"/>
                      <a:pt x="241" y="101"/>
                    </a:cubicBezTo>
                    <a:cubicBezTo>
                      <a:pt x="241" y="101"/>
                      <a:pt x="240" y="101"/>
                      <a:pt x="240" y="101"/>
                    </a:cubicBezTo>
                    <a:cubicBezTo>
                      <a:pt x="240" y="101"/>
                      <a:pt x="239" y="101"/>
                      <a:pt x="239" y="101"/>
                    </a:cubicBezTo>
                    <a:cubicBezTo>
                      <a:pt x="238" y="101"/>
                      <a:pt x="238" y="101"/>
                      <a:pt x="238" y="101"/>
                    </a:cubicBezTo>
                    <a:cubicBezTo>
                      <a:pt x="237" y="101"/>
                      <a:pt x="237" y="101"/>
                      <a:pt x="236" y="101"/>
                    </a:cubicBezTo>
                    <a:cubicBezTo>
                      <a:pt x="236" y="101"/>
                      <a:pt x="235" y="101"/>
                      <a:pt x="235" y="102"/>
                    </a:cubicBezTo>
                    <a:cubicBezTo>
                      <a:pt x="235" y="102"/>
                      <a:pt x="234" y="102"/>
                      <a:pt x="234" y="102"/>
                    </a:cubicBezTo>
                    <a:cubicBezTo>
                      <a:pt x="233" y="102"/>
                      <a:pt x="233" y="102"/>
                      <a:pt x="233" y="102"/>
                    </a:cubicBezTo>
                    <a:cubicBezTo>
                      <a:pt x="232" y="102"/>
                      <a:pt x="232" y="102"/>
                      <a:pt x="231" y="102"/>
                    </a:cubicBezTo>
                    <a:cubicBezTo>
                      <a:pt x="229" y="102"/>
                      <a:pt x="228" y="103"/>
                      <a:pt x="226" y="103"/>
                    </a:cubicBezTo>
                    <a:cubicBezTo>
                      <a:pt x="225" y="104"/>
                      <a:pt x="224" y="104"/>
                      <a:pt x="223" y="105"/>
                    </a:cubicBezTo>
                    <a:cubicBezTo>
                      <a:pt x="222" y="106"/>
                      <a:pt x="221" y="107"/>
                      <a:pt x="221" y="108"/>
                    </a:cubicBezTo>
                    <a:cubicBezTo>
                      <a:pt x="221" y="109"/>
                      <a:pt x="220" y="110"/>
                      <a:pt x="220" y="111"/>
                    </a:cubicBezTo>
                    <a:cubicBezTo>
                      <a:pt x="220" y="112"/>
                      <a:pt x="220" y="113"/>
                      <a:pt x="220" y="113"/>
                    </a:cubicBezTo>
                    <a:cubicBezTo>
                      <a:pt x="220" y="114"/>
                      <a:pt x="220" y="114"/>
                      <a:pt x="220" y="114"/>
                    </a:cubicBezTo>
                    <a:cubicBezTo>
                      <a:pt x="220" y="115"/>
                      <a:pt x="220" y="115"/>
                      <a:pt x="219" y="115"/>
                    </a:cubicBezTo>
                    <a:cubicBezTo>
                      <a:pt x="219" y="116"/>
                      <a:pt x="219" y="116"/>
                      <a:pt x="219" y="116"/>
                    </a:cubicBezTo>
                    <a:cubicBezTo>
                      <a:pt x="219" y="116"/>
                      <a:pt x="219" y="116"/>
                      <a:pt x="218" y="116"/>
                    </a:cubicBezTo>
                    <a:cubicBezTo>
                      <a:pt x="218" y="116"/>
                      <a:pt x="218" y="117"/>
                      <a:pt x="218" y="117"/>
                    </a:cubicBezTo>
                    <a:cubicBezTo>
                      <a:pt x="218" y="117"/>
                      <a:pt x="218" y="117"/>
                      <a:pt x="218" y="118"/>
                    </a:cubicBezTo>
                    <a:cubicBezTo>
                      <a:pt x="218" y="118"/>
                      <a:pt x="218" y="118"/>
                      <a:pt x="218" y="119"/>
                    </a:cubicBezTo>
                    <a:cubicBezTo>
                      <a:pt x="218" y="120"/>
                      <a:pt x="218" y="120"/>
                      <a:pt x="217" y="121"/>
                    </a:cubicBezTo>
                    <a:cubicBezTo>
                      <a:pt x="217" y="121"/>
                      <a:pt x="217" y="122"/>
                      <a:pt x="217" y="122"/>
                    </a:cubicBezTo>
                    <a:cubicBezTo>
                      <a:pt x="216" y="123"/>
                      <a:pt x="216" y="123"/>
                      <a:pt x="215" y="123"/>
                    </a:cubicBezTo>
                    <a:cubicBezTo>
                      <a:pt x="215" y="124"/>
                      <a:pt x="214" y="124"/>
                      <a:pt x="214" y="124"/>
                    </a:cubicBezTo>
                    <a:cubicBezTo>
                      <a:pt x="214" y="124"/>
                      <a:pt x="213" y="125"/>
                      <a:pt x="213" y="125"/>
                    </a:cubicBezTo>
                    <a:cubicBezTo>
                      <a:pt x="213" y="125"/>
                      <a:pt x="213" y="125"/>
                      <a:pt x="212" y="125"/>
                    </a:cubicBezTo>
                    <a:cubicBezTo>
                      <a:pt x="212" y="126"/>
                      <a:pt x="212" y="126"/>
                      <a:pt x="212" y="126"/>
                    </a:cubicBezTo>
                    <a:cubicBezTo>
                      <a:pt x="212" y="126"/>
                      <a:pt x="212" y="126"/>
                      <a:pt x="212" y="127"/>
                    </a:cubicBezTo>
                    <a:cubicBezTo>
                      <a:pt x="212" y="127"/>
                      <a:pt x="212" y="127"/>
                      <a:pt x="212" y="127"/>
                    </a:cubicBezTo>
                    <a:cubicBezTo>
                      <a:pt x="212" y="127"/>
                      <a:pt x="212" y="127"/>
                      <a:pt x="212" y="127"/>
                    </a:cubicBezTo>
                    <a:cubicBezTo>
                      <a:pt x="212" y="127"/>
                      <a:pt x="212" y="127"/>
                      <a:pt x="212" y="128"/>
                    </a:cubicBezTo>
                    <a:cubicBezTo>
                      <a:pt x="212" y="128"/>
                      <a:pt x="212" y="128"/>
                      <a:pt x="212" y="128"/>
                    </a:cubicBezTo>
                    <a:cubicBezTo>
                      <a:pt x="211" y="128"/>
                      <a:pt x="211" y="128"/>
                      <a:pt x="211" y="128"/>
                    </a:cubicBezTo>
                    <a:cubicBezTo>
                      <a:pt x="211" y="128"/>
                      <a:pt x="211" y="128"/>
                      <a:pt x="211" y="128"/>
                    </a:cubicBezTo>
                    <a:cubicBezTo>
                      <a:pt x="211" y="128"/>
                      <a:pt x="211" y="128"/>
                      <a:pt x="211" y="128"/>
                    </a:cubicBezTo>
                    <a:cubicBezTo>
                      <a:pt x="211" y="128"/>
                      <a:pt x="210" y="128"/>
                      <a:pt x="210" y="128"/>
                    </a:cubicBezTo>
                    <a:cubicBezTo>
                      <a:pt x="210" y="128"/>
                      <a:pt x="209" y="128"/>
                      <a:pt x="209" y="128"/>
                    </a:cubicBezTo>
                    <a:cubicBezTo>
                      <a:pt x="208" y="128"/>
                      <a:pt x="207" y="127"/>
                      <a:pt x="207" y="127"/>
                    </a:cubicBezTo>
                    <a:cubicBezTo>
                      <a:pt x="206" y="127"/>
                      <a:pt x="206" y="127"/>
                      <a:pt x="205" y="126"/>
                    </a:cubicBezTo>
                    <a:cubicBezTo>
                      <a:pt x="205" y="126"/>
                      <a:pt x="205" y="126"/>
                      <a:pt x="205" y="126"/>
                    </a:cubicBezTo>
                    <a:cubicBezTo>
                      <a:pt x="204" y="126"/>
                      <a:pt x="204" y="126"/>
                      <a:pt x="204" y="126"/>
                    </a:cubicBezTo>
                    <a:cubicBezTo>
                      <a:pt x="204" y="126"/>
                      <a:pt x="203" y="126"/>
                      <a:pt x="202" y="126"/>
                    </a:cubicBezTo>
                    <a:cubicBezTo>
                      <a:pt x="201" y="127"/>
                      <a:pt x="200" y="127"/>
                      <a:pt x="198" y="127"/>
                    </a:cubicBezTo>
                    <a:cubicBezTo>
                      <a:pt x="197" y="127"/>
                      <a:pt x="195" y="128"/>
                      <a:pt x="194" y="128"/>
                    </a:cubicBezTo>
                    <a:cubicBezTo>
                      <a:pt x="193" y="129"/>
                      <a:pt x="191" y="129"/>
                      <a:pt x="190" y="129"/>
                    </a:cubicBezTo>
                    <a:cubicBezTo>
                      <a:pt x="190" y="129"/>
                      <a:pt x="189" y="130"/>
                      <a:pt x="188" y="130"/>
                    </a:cubicBezTo>
                    <a:cubicBezTo>
                      <a:pt x="188" y="130"/>
                      <a:pt x="187" y="130"/>
                      <a:pt x="187" y="130"/>
                    </a:cubicBezTo>
                    <a:cubicBezTo>
                      <a:pt x="187" y="130"/>
                      <a:pt x="186" y="130"/>
                      <a:pt x="186" y="130"/>
                    </a:cubicBezTo>
                    <a:cubicBezTo>
                      <a:pt x="186" y="130"/>
                      <a:pt x="185" y="130"/>
                      <a:pt x="185" y="130"/>
                    </a:cubicBezTo>
                    <a:cubicBezTo>
                      <a:pt x="185" y="130"/>
                      <a:pt x="185" y="130"/>
                      <a:pt x="185" y="130"/>
                    </a:cubicBezTo>
                    <a:cubicBezTo>
                      <a:pt x="185" y="130"/>
                      <a:pt x="185" y="130"/>
                      <a:pt x="185" y="130"/>
                    </a:cubicBezTo>
                    <a:cubicBezTo>
                      <a:pt x="185" y="130"/>
                      <a:pt x="185" y="130"/>
                      <a:pt x="185" y="130"/>
                    </a:cubicBezTo>
                    <a:cubicBezTo>
                      <a:pt x="185" y="130"/>
                      <a:pt x="185" y="130"/>
                      <a:pt x="185" y="130"/>
                    </a:cubicBezTo>
                    <a:cubicBezTo>
                      <a:pt x="185" y="130"/>
                      <a:pt x="184" y="130"/>
                      <a:pt x="184" y="130"/>
                    </a:cubicBezTo>
                    <a:cubicBezTo>
                      <a:pt x="184" y="130"/>
                      <a:pt x="183" y="130"/>
                      <a:pt x="183" y="130"/>
                    </a:cubicBezTo>
                    <a:cubicBezTo>
                      <a:pt x="183" y="130"/>
                      <a:pt x="182" y="129"/>
                      <a:pt x="182" y="129"/>
                    </a:cubicBezTo>
                    <a:cubicBezTo>
                      <a:pt x="182" y="129"/>
                      <a:pt x="181" y="129"/>
                      <a:pt x="181" y="128"/>
                    </a:cubicBezTo>
                    <a:cubicBezTo>
                      <a:pt x="180" y="128"/>
                      <a:pt x="180" y="128"/>
                      <a:pt x="180" y="128"/>
                    </a:cubicBezTo>
                    <a:cubicBezTo>
                      <a:pt x="179" y="127"/>
                      <a:pt x="179" y="127"/>
                      <a:pt x="178" y="127"/>
                    </a:cubicBezTo>
                    <a:cubicBezTo>
                      <a:pt x="178" y="127"/>
                      <a:pt x="177" y="126"/>
                      <a:pt x="177" y="126"/>
                    </a:cubicBezTo>
                    <a:cubicBezTo>
                      <a:pt x="177" y="126"/>
                      <a:pt x="176" y="126"/>
                      <a:pt x="176" y="126"/>
                    </a:cubicBezTo>
                    <a:cubicBezTo>
                      <a:pt x="176" y="126"/>
                      <a:pt x="176" y="126"/>
                      <a:pt x="176" y="126"/>
                    </a:cubicBezTo>
                    <a:cubicBezTo>
                      <a:pt x="175" y="126"/>
                      <a:pt x="174" y="126"/>
                      <a:pt x="173" y="125"/>
                    </a:cubicBezTo>
                    <a:cubicBezTo>
                      <a:pt x="173" y="124"/>
                      <a:pt x="172" y="123"/>
                      <a:pt x="172" y="123"/>
                    </a:cubicBezTo>
                    <a:cubicBezTo>
                      <a:pt x="171" y="122"/>
                      <a:pt x="171" y="121"/>
                      <a:pt x="171" y="120"/>
                    </a:cubicBezTo>
                    <a:cubicBezTo>
                      <a:pt x="171" y="119"/>
                      <a:pt x="171" y="118"/>
                      <a:pt x="171" y="117"/>
                    </a:cubicBezTo>
                    <a:cubicBezTo>
                      <a:pt x="171" y="116"/>
                      <a:pt x="170" y="116"/>
                      <a:pt x="170" y="115"/>
                    </a:cubicBezTo>
                    <a:cubicBezTo>
                      <a:pt x="170" y="115"/>
                      <a:pt x="169" y="114"/>
                      <a:pt x="169" y="114"/>
                    </a:cubicBezTo>
                    <a:cubicBezTo>
                      <a:pt x="169" y="113"/>
                      <a:pt x="168" y="112"/>
                      <a:pt x="167" y="112"/>
                    </a:cubicBezTo>
                    <a:cubicBezTo>
                      <a:pt x="167" y="111"/>
                      <a:pt x="166" y="111"/>
                      <a:pt x="166" y="110"/>
                    </a:cubicBezTo>
                    <a:cubicBezTo>
                      <a:pt x="165" y="110"/>
                      <a:pt x="165" y="110"/>
                      <a:pt x="165" y="109"/>
                    </a:cubicBezTo>
                    <a:cubicBezTo>
                      <a:pt x="164" y="109"/>
                      <a:pt x="164" y="109"/>
                      <a:pt x="164" y="108"/>
                    </a:cubicBezTo>
                    <a:cubicBezTo>
                      <a:pt x="163" y="108"/>
                      <a:pt x="163" y="108"/>
                      <a:pt x="163" y="107"/>
                    </a:cubicBezTo>
                    <a:cubicBezTo>
                      <a:pt x="163" y="107"/>
                      <a:pt x="162" y="107"/>
                      <a:pt x="162" y="106"/>
                    </a:cubicBezTo>
                    <a:cubicBezTo>
                      <a:pt x="161" y="105"/>
                      <a:pt x="161" y="104"/>
                      <a:pt x="161" y="103"/>
                    </a:cubicBezTo>
                    <a:cubicBezTo>
                      <a:pt x="160" y="101"/>
                      <a:pt x="160" y="100"/>
                      <a:pt x="160" y="98"/>
                    </a:cubicBezTo>
                    <a:cubicBezTo>
                      <a:pt x="160" y="97"/>
                      <a:pt x="159" y="95"/>
                      <a:pt x="159" y="94"/>
                    </a:cubicBezTo>
                    <a:cubicBezTo>
                      <a:pt x="159" y="92"/>
                      <a:pt x="159" y="91"/>
                      <a:pt x="159" y="90"/>
                    </a:cubicBezTo>
                    <a:cubicBezTo>
                      <a:pt x="159" y="89"/>
                      <a:pt x="159" y="89"/>
                      <a:pt x="159" y="89"/>
                    </a:cubicBezTo>
                    <a:cubicBezTo>
                      <a:pt x="159" y="88"/>
                      <a:pt x="159" y="86"/>
                      <a:pt x="159" y="84"/>
                    </a:cubicBezTo>
                    <a:cubicBezTo>
                      <a:pt x="159" y="83"/>
                      <a:pt x="159" y="81"/>
                      <a:pt x="160" y="79"/>
                    </a:cubicBezTo>
                    <a:cubicBezTo>
                      <a:pt x="160" y="77"/>
                      <a:pt x="160" y="75"/>
                      <a:pt x="161" y="73"/>
                    </a:cubicBezTo>
                    <a:cubicBezTo>
                      <a:pt x="161" y="71"/>
                      <a:pt x="162" y="68"/>
                      <a:pt x="163" y="66"/>
                    </a:cubicBezTo>
                    <a:cubicBezTo>
                      <a:pt x="163" y="66"/>
                      <a:pt x="163" y="66"/>
                      <a:pt x="163" y="65"/>
                    </a:cubicBezTo>
                    <a:cubicBezTo>
                      <a:pt x="163" y="65"/>
                      <a:pt x="163" y="65"/>
                      <a:pt x="163" y="65"/>
                    </a:cubicBezTo>
                    <a:cubicBezTo>
                      <a:pt x="163" y="64"/>
                      <a:pt x="164" y="64"/>
                      <a:pt x="164" y="64"/>
                    </a:cubicBezTo>
                    <a:cubicBezTo>
                      <a:pt x="164" y="64"/>
                      <a:pt x="164" y="63"/>
                      <a:pt x="164" y="63"/>
                    </a:cubicBezTo>
                    <a:cubicBezTo>
                      <a:pt x="163" y="63"/>
                      <a:pt x="163" y="63"/>
                      <a:pt x="163" y="63"/>
                    </a:cubicBezTo>
                    <a:cubicBezTo>
                      <a:pt x="163" y="63"/>
                      <a:pt x="162" y="62"/>
                      <a:pt x="162" y="62"/>
                    </a:cubicBezTo>
                    <a:cubicBezTo>
                      <a:pt x="162" y="62"/>
                      <a:pt x="162" y="62"/>
                      <a:pt x="162"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0" y="62"/>
                      <a:pt x="159" y="62"/>
                      <a:pt x="159" y="62"/>
                    </a:cubicBezTo>
                    <a:cubicBezTo>
                      <a:pt x="158" y="62"/>
                      <a:pt x="157" y="61"/>
                      <a:pt x="157" y="61"/>
                    </a:cubicBezTo>
                    <a:cubicBezTo>
                      <a:pt x="156" y="61"/>
                      <a:pt x="155" y="60"/>
                      <a:pt x="155" y="60"/>
                    </a:cubicBezTo>
                    <a:cubicBezTo>
                      <a:pt x="154" y="60"/>
                      <a:pt x="153" y="59"/>
                      <a:pt x="152" y="59"/>
                    </a:cubicBezTo>
                    <a:cubicBezTo>
                      <a:pt x="152" y="59"/>
                      <a:pt x="152" y="59"/>
                      <a:pt x="151" y="59"/>
                    </a:cubicBezTo>
                    <a:cubicBezTo>
                      <a:pt x="151" y="59"/>
                      <a:pt x="151" y="58"/>
                      <a:pt x="150" y="58"/>
                    </a:cubicBezTo>
                    <a:cubicBezTo>
                      <a:pt x="150" y="58"/>
                      <a:pt x="150" y="58"/>
                      <a:pt x="150" y="58"/>
                    </a:cubicBezTo>
                    <a:cubicBezTo>
                      <a:pt x="149" y="58"/>
                      <a:pt x="149" y="58"/>
                      <a:pt x="149" y="58"/>
                    </a:cubicBezTo>
                    <a:cubicBezTo>
                      <a:pt x="149" y="58"/>
                      <a:pt x="149" y="58"/>
                      <a:pt x="148" y="58"/>
                    </a:cubicBezTo>
                    <a:cubicBezTo>
                      <a:pt x="148" y="57"/>
                      <a:pt x="148" y="57"/>
                      <a:pt x="148" y="57"/>
                    </a:cubicBezTo>
                    <a:cubicBezTo>
                      <a:pt x="148" y="57"/>
                      <a:pt x="148" y="56"/>
                      <a:pt x="148" y="56"/>
                    </a:cubicBezTo>
                    <a:cubicBezTo>
                      <a:pt x="147" y="56"/>
                      <a:pt x="147" y="55"/>
                      <a:pt x="147" y="55"/>
                    </a:cubicBezTo>
                    <a:cubicBezTo>
                      <a:pt x="147" y="55"/>
                      <a:pt x="147" y="55"/>
                      <a:pt x="147" y="54"/>
                    </a:cubicBezTo>
                    <a:cubicBezTo>
                      <a:pt x="147" y="54"/>
                      <a:pt x="147" y="54"/>
                      <a:pt x="147" y="54"/>
                    </a:cubicBezTo>
                    <a:cubicBezTo>
                      <a:pt x="147" y="53"/>
                      <a:pt x="147" y="53"/>
                      <a:pt x="147" y="53"/>
                    </a:cubicBezTo>
                    <a:cubicBezTo>
                      <a:pt x="147" y="53"/>
                      <a:pt x="147" y="53"/>
                      <a:pt x="146" y="52"/>
                    </a:cubicBezTo>
                    <a:cubicBezTo>
                      <a:pt x="146" y="52"/>
                      <a:pt x="146" y="52"/>
                      <a:pt x="146" y="52"/>
                    </a:cubicBezTo>
                    <a:cubicBezTo>
                      <a:pt x="146" y="51"/>
                      <a:pt x="146" y="51"/>
                      <a:pt x="146" y="51"/>
                    </a:cubicBezTo>
                    <a:cubicBezTo>
                      <a:pt x="146" y="51"/>
                      <a:pt x="146" y="50"/>
                      <a:pt x="146" y="50"/>
                    </a:cubicBezTo>
                    <a:cubicBezTo>
                      <a:pt x="146" y="50"/>
                      <a:pt x="146" y="49"/>
                      <a:pt x="146" y="49"/>
                    </a:cubicBezTo>
                    <a:cubicBezTo>
                      <a:pt x="146" y="49"/>
                      <a:pt x="146" y="49"/>
                      <a:pt x="146" y="48"/>
                    </a:cubicBezTo>
                    <a:cubicBezTo>
                      <a:pt x="146" y="48"/>
                      <a:pt x="145" y="48"/>
                      <a:pt x="145" y="47"/>
                    </a:cubicBezTo>
                    <a:cubicBezTo>
                      <a:pt x="145" y="47"/>
                      <a:pt x="145" y="47"/>
                      <a:pt x="145" y="47"/>
                    </a:cubicBezTo>
                    <a:cubicBezTo>
                      <a:pt x="145" y="47"/>
                      <a:pt x="145" y="46"/>
                      <a:pt x="145" y="46"/>
                    </a:cubicBezTo>
                    <a:cubicBezTo>
                      <a:pt x="144" y="46"/>
                      <a:pt x="144" y="45"/>
                      <a:pt x="143" y="45"/>
                    </a:cubicBezTo>
                    <a:cubicBezTo>
                      <a:pt x="142" y="44"/>
                      <a:pt x="142" y="43"/>
                      <a:pt x="141" y="42"/>
                    </a:cubicBezTo>
                    <a:cubicBezTo>
                      <a:pt x="140" y="41"/>
                      <a:pt x="139" y="40"/>
                      <a:pt x="139" y="39"/>
                    </a:cubicBezTo>
                    <a:cubicBezTo>
                      <a:pt x="138" y="37"/>
                      <a:pt x="137" y="36"/>
                      <a:pt x="137" y="35"/>
                    </a:cubicBezTo>
                    <a:cubicBezTo>
                      <a:pt x="137" y="33"/>
                      <a:pt x="136" y="32"/>
                      <a:pt x="135" y="31"/>
                    </a:cubicBezTo>
                    <a:cubicBezTo>
                      <a:pt x="134" y="30"/>
                      <a:pt x="132" y="29"/>
                      <a:pt x="131" y="29"/>
                    </a:cubicBezTo>
                    <a:cubicBezTo>
                      <a:pt x="129" y="28"/>
                      <a:pt x="128" y="28"/>
                      <a:pt x="126" y="27"/>
                    </a:cubicBezTo>
                    <a:cubicBezTo>
                      <a:pt x="125" y="27"/>
                      <a:pt x="124" y="27"/>
                      <a:pt x="123" y="27"/>
                    </a:cubicBezTo>
                    <a:cubicBezTo>
                      <a:pt x="122" y="27"/>
                      <a:pt x="122" y="27"/>
                      <a:pt x="121" y="27"/>
                    </a:cubicBezTo>
                    <a:cubicBezTo>
                      <a:pt x="121" y="27"/>
                      <a:pt x="120" y="28"/>
                      <a:pt x="120" y="28"/>
                    </a:cubicBezTo>
                    <a:cubicBezTo>
                      <a:pt x="119" y="29"/>
                      <a:pt x="119" y="30"/>
                      <a:pt x="119" y="30"/>
                    </a:cubicBezTo>
                    <a:cubicBezTo>
                      <a:pt x="118" y="31"/>
                      <a:pt x="118" y="31"/>
                      <a:pt x="118" y="32"/>
                    </a:cubicBezTo>
                    <a:cubicBezTo>
                      <a:pt x="118" y="32"/>
                      <a:pt x="117" y="33"/>
                      <a:pt x="117" y="33"/>
                    </a:cubicBezTo>
                    <a:cubicBezTo>
                      <a:pt x="117" y="33"/>
                      <a:pt x="117" y="33"/>
                      <a:pt x="117" y="34"/>
                    </a:cubicBezTo>
                    <a:cubicBezTo>
                      <a:pt x="117" y="34"/>
                      <a:pt x="117" y="34"/>
                      <a:pt x="116" y="34"/>
                    </a:cubicBezTo>
                    <a:cubicBezTo>
                      <a:pt x="116" y="34"/>
                      <a:pt x="116" y="34"/>
                      <a:pt x="116" y="34"/>
                    </a:cubicBezTo>
                    <a:cubicBezTo>
                      <a:pt x="116" y="34"/>
                      <a:pt x="116" y="34"/>
                      <a:pt x="116" y="34"/>
                    </a:cubicBezTo>
                    <a:cubicBezTo>
                      <a:pt x="116" y="34"/>
                      <a:pt x="115" y="34"/>
                      <a:pt x="115" y="34"/>
                    </a:cubicBezTo>
                    <a:cubicBezTo>
                      <a:pt x="114" y="34"/>
                      <a:pt x="114" y="34"/>
                      <a:pt x="113" y="33"/>
                    </a:cubicBezTo>
                    <a:cubicBezTo>
                      <a:pt x="113" y="33"/>
                      <a:pt x="112" y="33"/>
                      <a:pt x="111" y="32"/>
                    </a:cubicBezTo>
                    <a:cubicBezTo>
                      <a:pt x="110" y="32"/>
                      <a:pt x="110" y="31"/>
                      <a:pt x="109" y="31"/>
                    </a:cubicBezTo>
                    <a:cubicBezTo>
                      <a:pt x="108" y="31"/>
                      <a:pt x="108" y="30"/>
                      <a:pt x="108" y="30"/>
                    </a:cubicBezTo>
                    <a:cubicBezTo>
                      <a:pt x="108" y="30"/>
                      <a:pt x="107" y="30"/>
                      <a:pt x="107" y="30"/>
                    </a:cubicBezTo>
                    <a:cubicBezTo>
                      <a:pt x="107" y="30"/>
                      <a:pt x="107" y="30"/>
                      <a:pt x="107" y="30"/>
                    </a:cubicBezTo>
                    <a:cubicBezTo>
                      <a:pt x="106" y="29"/>
                      <a:pt x="106" y="29"/>
                      <a:pt x="106" y="29"/>
                    </a:cubicBezTo>
                    <a:cubicBezTo>
                      <a:pt x="106" y="29"/>
                      <a:pt x="105" y="29"/>
                      <a:pt x="105" y="28"/>
                    </a:cubicBezTo>
                    <a:cubicBezTo>
                      <a:pt x="104" y="28"/>
                      <a:pt x="104" y="28"/>
                      <a:pt x="104" y="27"/>
                    </a:cubicBezTo>
                    <a:cubicBezTo>
                      <a:pt x="104" y="27"/>
                      <a:pt x="103" y="26"/>
                      <a:pt x="103" y="25"/>
                    </a:cubicBezTo>
                    <a:cubicBezTo>
                      <a:pt x="103" y="25"/>
                      <a:pt x="103" y="24"/>
                      <a:pt x="103" y="24"/>
                    </a:cubicBezTo>
                    <a:cubicBezTo>
                      <a:pt x="103" y="23"/>
                      <a:pt x="103" y="22"/>
                      <a:pt x="102" y="22"/>
                    </a:cubicBezTo>
                    <a:cubicBezTo>
                      <a:pt x="102" y="21"/>
                      <a:pt x="102" y="20"/>
                      <a:pt x="101" y="20"/>
                    </a:cubicBezTo>
                    <a:cubicBezTo>
                      <a:pt x="101" y="19"/>
                      <a:pt x="100" y="19"/>
                      <a:pt x="99" y="18"/>
                    </a:cubicBezTo>
                    <a:cubicBezTo>
                      <a:pt x="99" y="18"/>
                      <a:pt x="98" y="18"/>
                      <a:pt x="98" y="18"/>
                    </a:cubicBezTo>
                    <a:cubicBezTo>
                      <a:pt x="98" y="17"/>
                      <a:pt x="97" y="17"/>
                      <a:pt x="97" y="16"/>
                    </a:cubicBezTo>
                    <a:cubicBezTo>
                      <a:pt x="96" y="16"/>
                      <a:pt x="95" y="15"/>
                      <a:pt x="94" y="14"/>
                    </a:cubicBezTo>
                    <a:cubicBezTo>
                      <a:pt x="93" y="13"/>
                      <a:pt x="92" y="12"/>
                      <a:pt x="91" y="11"/>
                    </a:cubicBezTo>
                    <a:cubicBezTo>
                      <a:pt x="90" y="10"/>
                      <a:pt x="89" y="9"/>
                      <a:pt x="89" y="9"/>
                    </a:cubicBezTo>
                    <a:cubicBezTo>
                      <a:pt x="76" y="9"/>
                      <a:pt x="76" y="9"/>
                      <a:pt x="76" y="9"/>
                    </a:cubicBezTo>
                    <a:cubicBezTo>
                      <a:pt x="73" y="13"/>
                      <a:pt x="73" y="13"/>
                      <a:pt x="73" y="13"/>
                    </a:cubicBezTo>
                    <a:cubicBezTo>
                      <a:pt x="49" y="13"/>
                      <a:pt x="49" y="13"/>
                      <a:pt x="49" y="13"/>
                    </a:cubicBezTo>
                    <a:cubicBezTo>
                      <a:pt x="49" y="13"/>
                      <a:pt x="49" y="13"/>
                      <a:pt x="49" y="13"/>
                    </a:cubicBezTo>
                    <a:cubicBezTo>
                      <a:pt x="49" y="13"/>
                      <a:pt x="48" y="12"/>
                      <a:pt x="46" y="12"/>
                    </a:cubicBezTo>
                    <a:cubicBezTo>
                      <a:pt x="44" y="11"/>
                      <a:pt x="42" y="10"/>
                      <a:pt x="39" y="9"/>
                    </a:cubicBezTo>
                    <a:cubicBezTo>
                      <a:pt x="37" y="8"/>
                      <a:pt x="34" y="7"/>
                      <a:pt x="32" y="7"/>
                    </a:cubicBezTo>
                    <a:cubicBezTo>
                      <a:pt x="30" y="6"/>
                      <a:pt x="28" y="5"/>
                      <a:pt x="28" y="5"/>
                    </a:cubicBezTo>
                    <a:cubicBezTo>
                      <a:pt x="27" y="5"/>
                      <a:pt x="26" y="5"/>
                      <a:pt x="25" y="4"/>
                    </a:cubicBezTo>
                    <a:cubicBezTo>
                      <a:pt x="24" y="4"/>
                      <a:pt x="23" y="3"/>
                      <a:pt x="22" y="3"/>
                    </a:cubicBezTo>
                    <a:cubicBezTo>
                      <a:pt x="21" y="2"/>
                      <a:pt x="20" y="2"/>
                      <a:pt x="20" y="1"/>
                    </a:cubicBezTo>
                    <a:cubicBezTo>
                      <a:pt x="19" y="1"/>
                      <a:pt x="19" y="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4" name="Freeform 198">
                <a:extLst>
                  <a:ext uri="{FF2B5EF4-FFF2-40B4-BE49-F238E27FC236}">
                    <a16:creationId xmlns:a16="http://schemas.microsoft.com/office/drawing/2014/main" id="{F62F61EB-43ED-7A44-8638-9E292AF931A6}"/>
                  </a:ext>
                </a:extLst>
              </p:cNvPr>
              <p:cNvSpPr>
                <a:spLocks noEditPoints="1"/>
              </p:cNvSpPr>
              <p:nvPr/>
            </p:nvSpPr>
            <p:spPr bwMode="auto">
              <a:xfrm>
                <a:off x="2669" y="936"/>
                <a:ext cx="270" cy="169"/>
              </a:xfrm>
              <a:custGeom>
                <a:avLst/>
                <a:gdLst>
                  <a:gd name="T0" fmla="*/ 243 w 254"/>
                  <a:gd name="T1" fmla="*/ 131 h 159"/>
                  <a:gd name="T2" fmla="*/ 240 w 254"/>
                  <a:gd name="T3" fmla="*/ 128 h 159"/>
                  <a:gd name="T4" fmla="*/ 240 w 254"/>
                  <a:gd name="T5" fmla="*/ 128 h 159"/>
                  <a:gd name="T6" fmla="*/ 239 w 254"/>
                  <a:gd name="T7" fmla="*/ 128 h 159"/>
                  <a:gd name="T8" fmla="*/ 161 w 254"/>
                  <a:gd name="T9" fmla="*/ 89 h 159"/>
                  <a:gd name="T10" fmla="*/ 180 w 254"/>
                  <a:gd name="T11" fmla="*/ 127 h 159"/>
                  <a:gd name="T12" fmla="*/ 207 w 254"/>
                  <a:gd name="T13" fmla="*/ 126 h 159"/>
                  <a:gd name="T14" fmla="*/ 220 w 254"/>
                  <a:gd name="T15" fmla="*/ 118 h 159"/>
                  <a:gd name="T16" fmla="*/ 244 w 254"/>
                  <a:gd name="T17" fmla="*/ 101 h 159"/>
                  <a:gd name="T18" fmla="*/ 253 w 254"/>
                  <a:gd name="T19" fmla="*/ 105 h 159"/>
                  <a:gd name="T20" fmla="*/ 242 w 254"/>
                  <a:gd name="T21" fmla="*/ 129 h 159"/>
                  <a:gd name="T22" fmla="*/ 249 w 254"/>
                  <a:gd name="T23" fmla="*/ 110 h 159"/>
                  <a:gd name="T24" fmla="*/ 248 w 254"/>
                  <a:gd name="T25" fmla="*/ 101 h 159"/>
                  <a:gd name="T26" fmla="*/ 221 w 254"/>
                  <a:gd name="T27" fmla="*/ 111 h 159"/>
                  <a:gd name="T28" fmla="*/ 210 w 254"/>
                  <a:gd name="T29" fmla="*/ 127 h 159"/>
                  <a:gd name="T30" fmla="*/ 185 w 254"/>
                  <a:gd name="T31" fmla="*/ 129 h 159"/>
                  <a:gd name="T32" fmla="*/ 163 w 254"/>
                  <a:gd name="T33" fmla="*/ 102 h 159"/>
                  <a:gd name="T34" fmla="*/ 2 w 254"/>
                  <a:gd name="T35" fmla="*/ 5 h 159"/>
                  <a:gd name="T36" fmla="*/ 24 w 254"/>
                  <a:gd name="T37" fmla="*/ 45 h 159"/>
                  <a:gd name="T38" fmla="*/ 29 w 254"/>
                  <a:gd name="T39" fmla="*/ 54 h 159"/>
                  <a:gd name="T40" fmla="*/ 40 w 254"/>
                  <a:gd name="T41" fmla="*/ 68 h 159"/>
                  <a:gd name="T42" fmla="*/ 59 w 254"/>
                  <a:gd name="T43" fmla="*/ 90 h 159"/>
                  <a:gd name="T44" fmla="*/ 54 w 254"/>
                  <a:gd name="T45" fmla="*/ 76 h 159"/>
                  <a:gd name="T46" fmla="*/ 39 w 254"/>
                  <a:gd name="T47" fmla="*/ 46 h 159"/>
                  <a:gd name="T48" fmla="*/ 25 w 254"/>
                  <a:gd name="T49" fmla="*/ 27 h 159"/>
                  <a:gd name="T50" fmla="*/ 24 w 254"/>
                  <a:gd name="T51" fmla="*/ 10 h 159"/>
                  <a:gd name="T52" fmla="*/ 34 w 254"/>
                  <a:gd name="T53" fmla="*/ 13 h 159"/>
                  <a:gd name="T54" fmla="*/ 37 w 254"/>
                  <a:gd name="T55" fmla="*/ 35 h 159"/>
                  <a:gd name="T56" fmla="*/ 54 w 254"/>
                  <a:gd name="T57" fmla="*/ 46 h 159"/>
                  <a:gd name="T58" fmla="*/ 64 w 254"/>
                  <a:gd name="T59" fmla="*/ 60 h 159"/>
                  <a:gd name="T60" fmla="*/ 95 w 254"/>
                  <a:gd name="T61" fmla="*/ 95 h 159"/>
                  <a:gd name="T62" fmla="*/ 97 w 254"/>
                  <a:gd name="T63" fmla="*/ 109 h 159"/>
                  <a:gd name="T64" fmla="*/ 114 w 254"/>
                  <a:gd name="T65" fmla="*/ 131 h 159"/>
                  <a:gd name="T66" fmla="*/ 163 w 254"/>
                  <a:gd name="T67" fmla="*/ 151 h 159"/>
                  <a:gd name="T68" fmla="*/ 195 w 254"/>
                  <a:gd name="T69" fmla="*/ 153 h 159"/>
                  <a:gd name="T70" fmla="*/ 190 w 254"/>
                  <a:gd name="T71" fmla="*/ 149 h 159"/>
                  <a:gd name="T72" fmla="*/ 140 w 254"/>
                  <a:gd name="T73" fmla="*/ 140 h 159"/>
                  <a:gd name="T74" fmla="*/ 109 w 254"/>
                  <a:gd name="T75" fmla="*/ 125 h 159"/>
                  <a:gd name="T76" fmla="*/ 97 w 254"/>
                  <a:gd name="T77" fmla="*/ 107 h 159"/>
                  <a:gd name="T78" fmla="*/ 76 w 254"/>
                  <a:gd name="T79" fmla="*/ 71 h 159"/>
                  <a:gd name="T80" fmla="*/ 66 w 254"/>
                  <a:gd name="T81" fmla="*/ 55 h 159"/>
                  <a:gd name="T82" fmla="*/ 51 w 254"/>
                  <a:gd name="T83" fmla="*/ 42 h 159"/>
                  <a:gd name="T84" fmla="*/ 39 w 254"/>
                  <a:gd name="T85" fmla="*/ 30 h 159"/>
                  <a:gd name="T86" fmla="*/ 33 w 254"/>
                  <a:gd name="T87" fmla="*/ 12 h 159"/>
                  <a:gd name="T88" fmla="*/ 25 w 254"/>
                  <a:gd name="T89" fmla="*/ 10 h 159"/>
                  <a:gd name="T90" fmla="*/ 21 w 254"/>
                  <a:gd name="T91" fmla="*/ 19 h 159"/>
                  <a:gd name="T92" fmla="*/ 31 w 254"/>
                  <a:gd name="T93" fmla="*/ 34 h 159"/>
                  <a:gd name="T94" fmla="*/ 52 w 254"/>
                  <a:gd name="T95" fmla="*/ 71 h 159"/>
                  <a:gd name="T96" fmla="*/ 62 w 254"/>
                  <a:gd name="T97" fmla="*/ 84 h 159"/>
                  <a:gd name="T98" fmla="*/ 43 w 254"/>
                  <a:gd name="T99" fmla="*/ 72 h 159"/>
                  <a:gd name="T100" fmla="*/ 30 w 254"/>
                  <a:gd name="T101" fmla="*/ 53 h 159"/>
                  <a:gd name="T102" fmla="*/ 24 w 254"/>
                  <a:gd name="T103" fmla="*/ 46 h 159"/>
                  <a:gd name="T104" fmla="*/ 8 w 254"/>
                  <a:gd name="T105" fmla="*/ 13 h 159"/>
                  <a:gd name="T106" fmla="*/ 48 w 254"/>
                  <a:gd name="T107" fmla="*/ 12 h 159"/>
                  <a:gd name="T108" fmla="*/ 110 w 254"/>
                  <a:gd name="T109" fmla="*/ 30 h 159"/>
                  <a:gd name="T110" fmla="*/ 143 w 254"/>
                  <a:gd name="T111" fmla="*/ 42 h 159"/>
                  <a:gd name="T112" fmla="*/ 152 w 254"/>
                  <a:gd name="T113" fmla="*/ 58 h 159"/>
                  <a:gd name="T114" fmla="*/ 154 w 254"/>
                  <a:gd name="T115" fmla="*/ 59 h 159"/>
                  <a:gd name="T116" fmla="*/ 147 w 254"/>
                  <a:gd name="T117" fmla="*/ 46 h 159"/>
                  <a:gd name="T118" fmla="*/ 113 w 254"/>
                  <a:gd name="T119" fmla="*/ 32 h 159"/>
                  <a:gd name="T120" fmla="*/ 51 w 254"/>
                  <a:gd name="T121" fmla="*/ 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4" h="159">
                    <a:moveTo>
                      <a:pt x="218" y="133"/>
                    </a:moveTo>
                    <a:cubicBezTo>
                      <a:pt x="218" y="133"/>
                      <a:pt x="218" y="133"/>
                      <a:pt x="218" y="133"/>
                    </a:cubicBezTo>
                    <a:cubicBezTo>
                      <a:pt x="219" y="133"/>
                      <a:pt x="219" y="133"/>
                      <a:pt x="219" y="133"/>
                    </a:cubicBezTo>
                    <a:cubicBezTo>
                      <a:pt x="219" y="133"/>
                      <a:pt x="219" y="133"/>
                      <a:pt x="220" y="133"/>
                    </a:cubicBezTo>
                    <a:cubicBezTo>
                      <a:pt x="220" y="133"/>
                      <a:pt x="220" y="133"/>
                      <a:pt x="220" y="133"/>
                    </a:cubicBezTo>
                    <a:cubicBezTo>
                      <a:pt x="220" y="133"/>
                      <a:pt x="220" y="133"/>
                      <a:pt x="220" y="133"/>
                    </a:cubicBezTo>
                    <a:cubicBezTo>
                      <a:pt x="220" y="133"/>
                      <a:pt x="220" y="133"/>
                      <a:pt x="220" y="133"/>
                    </a:cubicBezTo>
                    <a:cubicBezTo>
                      <a:pt x="220" y="133"/>
                      <a:pt x="221" y="133"/>
                      <a:pt x="221" y="133"/>
                    </a:cubicBezTo>
                    <a:cubicBezTo>
                      <a:pt x="221" y="133"/>
                      <a:pt x="221" y="133"/>
                      <a:pt x="221" y="133"/>
                    </a:cubicBezTo>
                    <a:cubicBezTo>
                      <a:pt x="221" y="133"/>
                      <a:pt x="221" y="133"/>
                      <a:pt x="221" y="133"/>
                    </a:cubicBezTo>
                    <a:cubicBezTo>
                      <a:pt x="221" y="133"/>
                      <a:pt x="221" y="133"/>
                      <a:pt x="221" y="133"/>
                    </a:cubicBezTo>
                    <a:cubicBezTo>
                      <a:pt x="220" y="133"/>
                      <a:pt x="220" y="133"/>
                      <a:pt x="220" y="133"/>
                    </a:cubicBezTo>
                    <a:cubicBezTo>
                      <a:pt x="220" y="133"/>
                      <a:pt x="220" y="133"/>
                      <a:pt x="220" y="133"/>
                    </a:cubicBezTo>
                    <a:cubicBezTo>
                      <a:pt x="220" y="133"/>
                      <a:pt x="220" y="133"/>
                      <a:pt x="220" y="133"/>
                    </a:cubicBezTo>
                    <a:cubicBezTo>
                      <a:pt x="219" y="133"/>
                      <a:pt x="219" y="133"/>
                      <a:pt x="219" y="133"/>
                    </a:cubicBezTo>
                    <a:cubicBezTo>
                      <a:pt x="219" y="133"/>
                      <a:pt x="219" y="133"/>
                      <a:pt x="218" y="133"/>
                    </a:cubicBezTo>
                    <a:cubicBezTo>
                      <a:pt x="218" y="133"/>
                      <a:pt x="218" y="133"/>
                      <a:pt x="218" y="133"/>
                    </a:cubicBezTo>
                    <a:moveTo>
                      <a:pt x="243" y="131"/>
                    </a:moveTo>
                    <a:cubicBezTo>
                      <a:pt x="243" y="131"/>
                      <a:pt x="243" y="131"/>
                      <a:pt x="243" y="131"/>
                    </a:cubicBezTo>
                    <a:cubicBezTo>
                      <a:pt x="243" y="131"/>
                      <a:pt x="243" y="131"/>
                      <a:pt x="243" y="131"/>
                    </a:cubicBezTo>
                    <a:cubicBezTo>
                      <a:pt x="243" y="131"/>
                      <a:pt x="243" y="131"/>
                      <a:pt x="243" y="131"/>
                    </a:cubicBezTo>
                    <a:cubicBezTo>
                      <a:pt x="243" y="131"/>
                      <a:pt x="243" y="131"/>
                      <a:pt x="243" y="131"/>
                    </a:cubicBezTo>
                    <a:cubicBezTo>
                      <a:pt x="243" y="131"/>
                      <a:pt x="243" y="131"/>
                      <a:pt x="243" y="131"/>
                    </a:cubicBezTo>
                    <a:cubicBezTo>
                      <a:pt x="243" y="131"/>
                      <a:pt x="243" y="131"/>
                      <a:pt x="243" y="131"/>
                    </a:cubicBezTo>
                    <a:moveTo>
                      <a:pt x="240" y="128"/>
                    </a:moveTo>
                    <a:cubicBezTo>
                      <a:pt x="240" y="128"/>
                      <a:pt x="240" y="128"/>
                      <a:pt x="240" y="128"/>
                    </a:cubicBezTo>
                    <a:cubicBezTo>
                      <a:pt x="240" y="128"/>
                      <a:pt x="240" y="128"/>
                      <a:pt x="240" y="128"/>
                    </a:cubicBezTo>
                    <a:cubicBezTo>
                      <a:pt x="241" y="128"/>
                      <a:pt x="241" y="128"/>
                      <a:pt x="241" y="128"/>
                    </a:cubicBezTo>
                    <a:cubicBezTo>
                      <a:pt x="241" y="128"/>
                      <a:pt x="241" y="128"/>
                      <a:pt x="241" y="128"/>
                    </a:cubicBezTo>
                    <a:cubicBezTo>
                      <a:pt x="241" y="128"/>
                      <a:pt x="241" y="128"/>
                      <a:pt x="241" y="128"/>
                    </a:cubicBezTo>
                    <a:cubicBezTo>
                      <a:pt x="241" y="128"/>
                      <a:pt x="241" y="128"/>
                      <a:pt x="240" y="128"/>
                    </a:cubicBezTo>
                    <a:cubicBezTo>
                      <a:pt x="240" y="128"/>
                      <a:pt x="240" y="128"/>
                      <a:pt x="240" y="128"/>
                    </a:cubicBezTo>
                    <a:cubicBezTo>
                      <a:pt x="240" y="128"/>
                      <a:pt x="240" y="128"/>
                      <a:pt x="240" y="128"/>
                    </a:cubicBezTo>
                    <a:moveTo>
                      <a:pt x="240" y="128"/>
                    </a:move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moveTo>
                      <a:pt x="240" y="128"/>
                    </a:move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moveTo>
                      <a:pt x="240" y="128"/>
                    </a:move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moveTo>
                      <a:pt x="240" y="128"/>
                    </a:move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cubicBezTo>
                      <a:pt x="240" y="128"/>
                      <a:pt x="240" y="128"/>
                      <a:pt x="240" y="128"/>
                    </a:cubicBezTo>
                    <a:moveTo>
                      <a:pt x="239" y="128"/>
                    </a:move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moveTo>
                      <a:pt x="239" y="128"/>
                    </a:move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cubicBezTo>
                      <a:pt x="239" y="128"/>
                      <a:pt x="239" y="128"/>
                      <a:pt x="239" y="128"/>
                    </a:cubicBezTo>
                    <a:moveTo>
                      <a:pt x="163" y="62"/>
                    </a:moveTo>
                    <a:cubicBezTo>
                      <a:pt x="163" y="62"/>
                      <a:pt x="163" y="62"/>
                      <a:pt x="164" y="62"/>
                    </a:cubicBezTo>
                    <a:cubicBezTo>
                      <a:pt x="164" y="62"/>
                      <a:pt x="164" y="62"/>
                      <a:pt x="164" y="62"/>
                    </a:cubicBezTo>
                    <a:cubicBezTo>
                      <a:pt x="164" y="62"/>
                      <a:pt x="165" y="63"/>
                      <a:pt x="165" y="63"/>
                    </a:cubicBezTo>
                    <a:cubicBezTo>
                      <a:pt x="165" y="63"/>
                      <a:pt x="165" y="63"/>
                      <a:pt x="166" y="63"/>
                    </a:cubicBezTo>
                    <a:cubicBezTo>
                      <a:pt x="166" y="63"/>
                      <a:pt x="166" y="64"/>
                      <a:pt x="166" y="64"/>
                    </a:cubicBezTo>
                    <a:cubicBezTo>
                      <a:pt x="166" y="64"/>
                      <a:pt x="165" y="64"/>
                      <a:pt x="165" y="65"/>
                    </a:cubicBezTo>
                    <a:cubicBezTo>
                      <a:pt x="165" y="65"/>
                      <a:pt x="165" y="65"/>
                      <a:pt x="165" y="65"/>
                    </a:cubicBezTo>
                    <a:cubicBezTo>
                      <a:pt x="165" y="66"/>
                      <a:pt x="165" y="66"/>
                      <a:pt x="165" y="66"/>
                    </a:cubicBezTo>
                    <a:cubicBezTo>
                      <a:pt x="164" y="68"/>
                      <a:pt x="163" y="71"/>
                      <a:pt x="163" y="73"/>
                    </a:cubicBezTo>
                    <a:cubicBezTo>
                      <a:pt x="162" y="75"/>
                      <a:pt x="162" y="77"/>
                      <a:pt x="162" y="79"/>
                    </a:cubicBezTo>
                    <a:cubicBezTo>
                      <a:pt x="161" y="81"/>
                      <a:pt x="161" y="83"/>
                      <a:pt x="161" y="84"/>
                    </a:cubicBezTo>
                    <a:cubicBezTo>
                      <a:pt x="161" y="86"/>
                      <a:pt x="161" y="88"/>
                      <a:pt x="161" y="89"/>
                    </a:cubicBezTo>
                    <a:cubicBezTo>
                      <a:pt x="161" y="90"/>
                      <a:pt x="161" y="90"/>
                      <a:pt x="161" y="90"/>
                    </a:cubicBezTo>
                    <a:cubicBezTo>
                      <a:pt x="161" y="91"/>
                      <a:pt x="161" y="92"/>
                      <a:pt x="161" y="94"/>
                    </a:cubicBezTo>
                    <a:cubicBezTo>
                      <a:pt x="161" y="95"/>
                      <a:pt x="162" y="97"/>
                      <a:pt x="162" y="98"/>
                    </a:cubicBezTo>
                    <a:cubicBezTo>
                      <a:pt x="162" y="100"/>
                      <a:pt x="162" y="101"/>
                      <a:pt x="163" y="103"/>
                    </a:cubicBezTo>
                    <a:cubicBezTo>
                      <a:pt x="163" y="104"/>
                      <a:pt x="163" y="105"/>
                      <a:pt x="164" y="106"/>
                    </a:cubicBezTo>
                    <a:cubicBezTo>
                      <a:pt x="164" y="107"/>
                      <a:pt x="165" y="107"/>
                      <a:pt x="165" y="107"/>
                    </a:cubicBezTo>
                    <a:cubicBezTo>
                      <a:pt x="165" y="108"/>
                      <a:pt x="165" y="108"/>
                      <a:pt x="166" y="108"/>
                    </a:cubicBezTo>
                    <a:cubicBezTo>
                      <a:pt x="166" y="109"/>
                      <a:pt x="166" y="109"/>
                      <a:pt x="167" y="109"/>
                    </a:cubicBezTo>
                    <a:cubicBezTo>
                      <a:pt x="167" y="110"/>
                      <a:pt x="167" y="110"/>
                      <a:pt x="168" y="110"/>
                    </a:cubicBezTo>
                    <a:cubicBezTo>
                      <a:pt x="168" y="111"/>
                      <a:pt x="169" y="111"/>
                      <a:pt x="169" y="112"/>
                    </a:cubicBezTo>
                    <a:cubicBezTo>
                      <a:pt x="170" y="112"/>
                      <a:pt x="171" y="113"/>
                      <a:pt x="171" y="114"/>
                    </a:cubicBezTo>
                    <a:cubicBezTo>
                      <a:pt x="171" y="114"/>
                      <a:pt x="172" y="115"/>
                      <a:pt x="172" y="115"/>
                    </a:cubicBezTo>
                    <a:cubicBezTo>
                      <a:pt x="172" y="116"/>
                      <a:pt x="173" y="116"/>
                      <a:pt x="173" y="117"/>
                    </a:cubicBezTo>
                    <a:cubicBezTo>
                      <a:pt x="173" y="118"/>
                      <a:pt x="173" y="119"/>
                      <a:pt x="173" y="120"/>
                    </a:cubicBezTo>
                    <a:cubicBezTo>
                      <a:pt x="173" y="121"/>
                      <a:pt x="173" y="122"/>
                      <a:pt x="174" y="123"/>
                    </a:cubicBezTo>
                    <a:cubicBezTo>
                      <a:pt x="174" y="123"/>
                      <a:pt x="175" y="124"/>
                      <a:pt x="175" y="125"/>
                    </a:cubicBezTo>
                    <a:cubicBezTo>
                      <a:pt x="176" y="126"/>
                      <a:pt x="177" y="126"/>
                      <a:pt x="178" y="126"/>
                    </a:cubicBezTo>
                    <a:cubicBezTo>
                      <a:pt x="178" y="126"/>
                      <a:pt x="178" y="126"/>
                      <a:pt x="178" y="126"/>
                    </a:cubicBezTo>
                    <a:cubicBezTo>
                      <a:pt x="178" y="126"/>
                      <a:pt x="179" y="126"/>
                      <a:pt x="179" y="126"/>
                    </a:cubicBezTo>
                    <a:cubicBezTo>
                      <a:pt x="179" y="126"/>
                      <a:pt x="180" y="127"/>
                      <a:pt x="180" y="127"/>
                    </a:cubicBezTo>
                    <a:cubicBezTo>
                      <a:pt x="181" y="127"/>
                      <a:pt x="181" y="127"/>
                      <a:pt x="182" y="128"/>
                    </a:cubicBezTo>
                    <a:cubicBezTo>
                      <a:pt x="182" y="128"/>
                      <a:pt x="182" y="128"/>
                      <a:pt x="183" y="128"/>
                    </a:cubicBezTo>
                    <a:cubicBezTo>
                      <a:pt x="183" y="129"/>
                      <a:pt x="184" y="129"/>
                      <a:pt x="184" y="129"/>
                    </a:cubicBezTo>
                    <a:cubicBezTo>
                      <a:pt x="184" y="129"/>
                      <a:pt x="185" y="130"/>
                      <a:pt x="185" y="130"/>
                    </a:cubicBezTo>
                    <a:cubicBezTo>
                      <a:pt x="185" y="130"/>
                      <a:pt x="186" y="130"/>
                      <a:pt x="186" y="130"/>
                    </a:cubicBezTo>
                    <a:cubicBezTo>
                      <a:pt x="186" y="130"/>
                      <a:pt x="187" y="130"/>
                      <a:pt x="187" y="130"/>
                    </a:cubicBezTo>
                    <a:cubicBezTo>
                      <a:pt x="187" y="130"/>
                      <a:pt x="187" y="130"/>
                      <a:pt x="187" y="130"/>
                    </a:cubicBezTo>
                    <a:cubicBezTo>
                      <a:pt x="187" y="130"/>
                      <a:pt x="187" y="130"/>
                      <a:pt x="187" y="130"/>
                    </a:cubicBezTo>
                    <a:cubicBezTo>
                      <a:pt x="187" y="130"/>
                      <a:pt x="187" y="130"/>
                      <a:pt x="187" y="130"/>
                    </a:cubicBezTo>
                    <a:cubicBezTo>
                      <a:pt x="187" y="130"/>
                      <a:pt x="187" y="130"/>
                      <a:pt x="187" y="130"/>
                    </a:cubicBezTo>
                    <a:cubicBezTo>
                      <a:pt x="187" y="130"/>
                      <a:pt x="188" y="130"/>
                      <a:pt x="188" y="130"/>
                    </a:cubicBezTo>
                    <a:cubicBezTo>
                      <a:pt x="188" y="130"/>
                      <a:pt x="189" y="130"/>
                      <a:pt x="189" y="130"/>
                    </a:cubicBezTo>
                    <a:cubicBezTo>
                      <a:pt x="189" y="130"/>
                      <a:pt x="190" y="130"/>
                      <a:pt x="190" y="130"/>
                    </a:cubicBezTo>
                    <a:cubicBezTo>
                      <a:pt x="191" y="130"/>
                      <a:pt x="192" y="129"/>
                      <a:pt x="192" y="129"/>
                    </a:cubicBezTo>
                    <a:cubicBezTo>
                      <a:pt x="193" y="129"/>
                      <a:pt x="195" y="129"/>
                      <a:pt x="196" y="128"/>
                    </a:cubicBezTo>
                    <a:cubicBezTo>
                      <a:pt x="197" y="128"/>
                      <a:pt x="199" y="127"/>
                      <a:pt x="200" y="127"/>
                    </a:cubicBezTo>
                    <a:cubicBezTo>
                      <a:pt x="202" y="127"/>
                      <a:pt x="203" y="127"/>
                      <a:pt x="204" y="126"/>
                    </a:cubicBezTo>
                    <a:cubicBezTo>
                      <a:pt x="205" y="126"/>
                      <a:pt x="206" y="126"/>
                      <a:pt x="206" y="126"/>
                    </a:cubicBezTo>
                    <a:cubicBezTo>
                      <a:pt x="207" y="126"/>
                      <a:pt x="207" y="126"/>
                      <a:pt x="207" y="126"/>
                    </a:cubicBezTo>
                    <a:cubicBezTo>
                      <a:pt x="207" y="126"/>
                      <a:pt x="207" y="126"/>
                      <a:pt x="207" y="126"/>
                    </a:cubicBezTo>
                    <a:cubicBezTo>
                      <a:pt x="208" y="127"/>
                      <a:pt x="208" y="127"/>
                      <a:pt x="209" y="127"/>
                    </a:cubicBezTo>
                    <a:cubicBezTo>
                      <a:pt x="209" y="127"/>
                      <a:pt x="210" y="128"/>
                      <a:pt x="211" y="128"/>
                    </a:cubicBezTo>
                    <a:cubicBezTo>
                      <a:pt x="211" y="128"/>
                      <a:pt x="212" y="128"/>
                      <a:pt x="212" y="128"/>
                    </a:cubicBezTo>
                    <a:cubicBezTo>
                      <a:pt x="212" y="128"/>
                      <a:pt x="213" y="128"/>
                      <a:pt x="213" y="128"/>
                    </a:cubicBezTo>
                    <a:cubicBezTo>
                      <a:pt x="213" y="128"/>
                      <a:pt x="213" y="128"/>
                      <a:pt x="213" y="128"/>
                    </a:cubicBezTo>
                    <a:cubicBezTo>
                      <a:pt x="213" y="128"/>
                      <a:pt x="213" y="128"/>
                      <a:pt x="213" y="128"/>
                    </a:cubicBezTo>
                    <a:cubicBezTo>
                      <a:pt x="213" y="128"/>
                      <a:pt x="213" y="128"/>
                      <a:pt x="214" y="128"/>
                    </a:cubicBezTo>
                    <a:cubicBezTo>
                      <a:pt x="214" y="128"/>
                      <a:pt x="214" y="128"/>
                      <a:pt x="214" y="128"/>
                    </a:cubicBezTo>
                    <a:cubicBezTo>
                      <a:pt x="214" y="127"/>
                      <a:pt x="214" y="127"/>
                      <a:pt x="214" y="127"/>
                    </a:cubicBezTo>
                    <a:cubicBezTo>
                      <a:pt x="214" y="127"/>
                      <a:pt x="214" y="127"/>
                      <a:pt x="214" y="127"/>
                    </a:cubicBezTo>
                    <a:cubicBezTo>
                      <a:pt x="214" y="127"/>
                      <a:pt x="214" y="127"/>
                      <a:pt x="214" y="127"/>
                    </a:cubicBezTo>
                    <a:cubicBezTo>
                      <a:pt x="214" y="126"/>
                      <a:pt x="214" y="126"/>
                      <a:pt x="214" y="126"/>
                    </a:cubicBezTo>
                    <a:cubicBezTo>
                      <a:pt x="214" y="126"/>
                      <a:pt x="214" y="126"/>
                      <a:pt x="214" y="125"/>
                    </a:cubicBezTo>
                    <a:cubicBezTo>
                      <a:pt x="215" y="125"/>
                      <a:pt x="215" y="125"/>
                      <a:pt x="215" y="125"/>
                    </a:cubicBezTo>
                    <a:cubicBezTo>
                      <a:pt x="215" y="125"/>
                      <a:pt x="216" y="124"/>
                      <a:pt x="216" y="124"/>
                    </a:cubicBezTo>
                    <a:cubicBezTo>
                      <a:pt x="216" y="124"/>
                      <a:pt x="217" y="124"/>
                      <a:pt x="217" y="123"/>
                    </a:cubicBezTo>
                    <a:cubicBezTo>
                      <a:pt x="218" y="123"/>
                      <a:pt x="218" y="123"/>
                      <a:pt x="219" y="122"/>
                    </a:cubicBezTo>
                    <a:cubicBezTo>
                      <a:pt x="219" y="122"/>
                      <a:pt x="219" y="121"/>
                      <a:pt x="219" y="121"/>
                    </a:cubicBezTo>
                    <a:cubicBezTo>
                      <a:pt x="220" y="120"/>
                      <a:pt x="220" y="120"/>
                      <a:pt x="220" y="119"/>
                    </a:cubicBezTo>
                    <a:cubicBezTo>
                      <a:pt x="220" y="118"/>
                      <a:pt x="220" y="118"/>
                      <a:pt x="220" y="118"/>
                    </a:cubicBezTo>
                    <a:cubicBezTo>
                      <a:pt x="220" y="117"/>
                      <a:pt x="220" y="117"/>
                      <a:pt x="220" y="117"/>
                    </a:cubicBezTo>
                    <a:cubicBezTo>
                      <a:pt x="220" y="117"/>
                      <a:pt x="220" y="116"/>
                      <a:pt x="220" y="116"/>
                    </a:cubicBezTo>
                    <a:cubicBezTo>
                      <a:pt x="221" y="116"/>
                      <a:pt x="221" y="116"/>
                      <a:pt x="221" y="116"/>
                    </a:cubicBezTo>
                    <a:cubicBezTo>
                      <a:pt x="221" y="116"/>
                      <a:pt x="221" y="116"/>
                      <a:pt x="221" y="115"/>
                    </a:cubicBezTo>
                    <a:cubicBezTo>
                      <a:pt x="222" y="115"/>
                      <a:pt x="222" y="115"/>
                      <a:pt x="222" y="114"/>
                    </a:cubicBezTo>
                    <a:cubicBezTo>
                      <a:pt x="222" y="114"/>
                      <a:pt x="222" y="114"/>
                      <a:pt x="222" y="113"/>
                    </a:cubicBezTo>
                    <a:cubicBezTo>
                      <a:pt x="222" y="113"/>
                      <a:pt x="222" y="112"/>
                      <a:pt x="222" y="111"/>
                    </a:cubicBezTo>
                    <a:cubicBezTo>
                      <a:pt x="222" y="110"/>
                      <a:pt x="223" y="109"/>
                      <a:pt x="223" y="108"/>
                    </a:cubicBezTo>
                    <a:cubicBezTo>
                      <a:pt x="223" y="107"/>
                      <a:pt x="224" y="106"/>
                      <a:pt x="225" y="105"/>
                    </a:cubicBezTo>
                    <a:cubicBezTo>
                      <a:pt x="226" y="104"/>
                      <a:pt x="227" y="104"/>
                      <a:pt x="228" y="103"/>
                    </a:cubicBezTo>
                    <a:cubicBezTo>
                      <a:pt x="230" y="103"/>
                      <a:pt x="231" y="102"/>
                      <a:pt x="233" y="102"/>
                    </a:cubicBezTo>
                    <a:cubicBezTo>
                      <a:pt x="234" y="102"/>
                      <a:pt x="234" y="102"/>
                      <a:pt x="235" y="102"/>
                    </a:cubicBezTo>
                    <a:cubicBezTo>
                      <a:pt x="235" y="102"/>
                      <a:pt x="235" y="102"/>
                      <a:pt x="236" y="102"/>
                    </a:cubicBezTo>
                    <a:cubicBezTo>
                      <a:pt x="236" y="102"/>
                      <a:pt x="237" y="102"/>
                      <a:pt x="237" y="102"/>
                    </a:cubicBezTo>
                    <a:cubicBezTo>
                      <a:pt x="237" y="101"/>
                      <a:pt x="238" y="101"/>
                      <a:pt x="238" y="101"/>
                    </a:cubicBezTo>
                    <a:cubicBezTo>
                      <a:pt x="239" y="101"/>
                      <a:pt x="239" y="101"/>
                      <a:pt x="240" y="101"/>
                    </a:cubicBezTo>
                    <a:cubicBezTo>
                      <a:pt x="240" y="101"/>
                      <a:pt x="240" y="101"/>
                      <a:pt x="241" y="101"/>
                    </a:cubicBezTo>
                    <a:cubicBezTo>
                      <a:pt x="241" y="101"/>
                      <a:pt x="242" y="101"/>
                      <a:pt x="242" y="101"/>
                    </a:cubicBezTo>
                    <a:cubicBezTo>
                      <a:pt x="242" y="101"/>
                      <a:pt x="243" y="101"/>
                      <a:pt x="243" y="101"/>
                    </a:cubicBezTo>
                    <a:cubicBezTo>
                      <a:pt x="243" y="101"/>
                      <a:pt x="244" y="101"/>
                      <a:pt x="244" y="101"/>
                    </a:cubicBezTo>
                    <a:cubicBezTo>
                      <a:pt x="244" y="101"/>
                      <a:pt x="244" y="101"/>
                      <a:pt x="245" y="101"/>
                    </a:cubicBezTo>
                    <a:cubicBezTo>
                      <a:pt x="245" y="101"/>
                      <a:pt x="245" y="101"/>
                      <a:pt x="245" y="101"/>
                    </a:cubicBezTo>
                    <a:cubicBezTo>
                      <a:pt x="246" y="101"/>
                      <a:pt x="246" y="101"/>
                      <a:pt x="246" y="102"/>
                    </a:cubicBezTo>
                    <a:cubicBezTo>
                      <a:pt x="246" y="102"/>
                      <a:pt x="246" y="102"/>
                      <a:pt x="247" y="102"/>
                    </a:cubicBezTo>
                    <a:cubicBezTo>
                      <a:pt x="247" y="102"/>
                      <a:pt x="247" y="102"/>
                      <a:pt x="247" y="102"/>
                    </a:cubicBezTo>
                    <a:cubicBezTo>
                      <a:pt x="247" y="102"/>
                      <a:pt x="247" y="102"/>
                      <a:pt x="248" y="102"/>
                    </a:cubicBezTo>
                    <a:cubicBezTo>
                      <a:pt x="248" y="102"/>
                      <a:pt x="248" y="102"/>
                      <a:pt x="248" y="102"/>
                    </a:cubicBezTo>
                    <a:cubicBezTo>
                      <a:pt x="248" y="102"/>
                      <a:pt x="249" y="102"/>
                      <a:pt x="249" y="102"/>
                    </a:cubicBezTo>
                    <a:cubicBezTo>
                      <a:pt x="249" y="102"/>
                      <a:pt x="249" y="102"/>
                      <a:pt x="249" y="102"/>
                    </a:cubicBezTo>
                    <a:cubicBezTo>
                      <a:pt x="250" y="102"/>
                      <a:pt x="250" y="102"/>
                      <a:pt x="250" y="102"/>
                    </a:cubicBezTo>
                    <a:cubicBezTo>
                      <a:pt x="250" y="102"/>
                      <a:pt x="250" y="102"/>
                      <a:pt x="250" y="102"/>
                    </a:cubicBezTo>
                    <a:cubicBezTo>
                      <a:pt x="251" y="102"/>
                      <a:pt x="251" y="102"/>
                      <a:pt x="251" y="102"/>
                    </a:cubicBezTo>
                    <a:cubicBezTo>
                      <a:pt x="251" y="102"/>
                      <a:pt x="251" y="102"/>
                      <a:pt x="251" y="102"/>
                    </a:cubicBezTo>
                    <a:cubicBezTo>
                      <a:pt x="251" y="102"/>
                      <a:pt x="251" y="102"/>
                      <a:pt x="251" y="102"/>
                    </a:cubicBezTo>
                    <a:cubicBezTo>
                      <a:pt x="252" y="102"/>
                      <a:pt x="252" y="102"/>
                      <a:pt x="252" y="102"/>
                    </a:cubicBezTo>
                    <a:cubicBezTo>
                      <a:pt x="252" y="102"/>
                      <a:pt x="252" y="102"/>
                      <a:pt x="252" y="102"/>
                    </a:cubicBezTo>
                    <a:cubicBezTo>
                      <a:pt x="252" y="102"/>
                      <a:pt x="252" y="102"/>
                      <a:pt x="253" y="102"/>
                    </a:cubicBezTo>
                    <a:cubicBezTo>
                      <a:pt x="253" y="102"/>
                      <a:pt x="253" y="102"/>
                      <a:pt x="253" y="102"/>
                    </a:cubicBezTo>
                    <a:cubicBezTo>
                      <a:pt x="253" y="103"/>
                      <a:pt x="253" y="103"/>
                      <a:pt x="253" y="103"/>
                    </a:cubicBezTo>
                    <a:cubicBezTo>
                      <a:pt x="253" y="104"/>
                      <a:pt x="253" y="104"/>
                      <a:pt x="253" y="105"/>
                    </a:cubicBezTo>
                    <a:cubicBezTo>
                      <a:pt x="253" y="105"/>
                      <a:pt x="253" y="105"/>
                      <a:pt x="253" y="106"/>
                    </a:cubicBezTo>
                    <a:cubicBezTo>
                      <a:pt x="252" y="106"/>
                      <a:pt x="252" y="106"/>
                      <a:pt x="252" y="107"/>
                    </a:cubicBezTo>
                    <a:cubicBezTo>
                      <a:pt x="252" y="107"/>
                      <a:pt x="251" y="107"/>
                      <a:pt x="251" y="108"/>
                    </a:cubicBezTo>
                    <a:cubicBezTo>
                      <a:pt x="251" y="108"/>
                      <a:pt x="250" y="108"/>
                      <a:pt x="250" y="108"/>
                    </a:cubicBezTo>
                    <a:cubicBezTo>
                      <a:pt x="250" y="108"/>
                      <a:pt x="250" y="108"/>
                      <a:pt x="250" y="108"/>
                    </a:cubicBezTo>
                    <a:cubicBezTo>
                      <a:pt x="249" y="109"/>
                      <a:pt x="249" y="109"/>
                      <a:pt x="249" y="109"/>
                    </a:cubicBezTo>
                    <a:cubicBezTo>
                      <a:pt x="249" y="109"/>
                      <a:pt x="249" y="109"/>
                      <a:pt x="248" y="110"/>
                    </a:cubicBezTo>
                    <a:cubicBezTo>
                      <a:pt x="248" y="110"/>
                      <a:pt x="248" y="110"/>
                      <a:pt x="247" y="111"/>
                    </a:cubicBezTo>
                    <a:cubicBezTo>
                      <a:pt x="247" y="111"/>
                      <a:pt x="247" y="112"/>
                      <a:pt x="247" y="112"/>
                    </a:cubicBezTo>
                    <a:cubicBezTo>
                      <a:pt x="247" y="113"/>
                      <a:pt x="247" y="113"/>
                      <a:pt x="247" y="114"/>
                    </a:cubicBezTo>
                    <a:cubicBezTo>
                      <a:pt x="247" y="114"/>
                      <a:pt x="247" y="115"/>
                      <a:pt x="247" y="115"/>
                    </a:cubicBezTo>
                    <a:cubicBezTo>
                      <a:pt x="247" y="115"/>
                      <a:pt x="247" y="116"/>
                      <a:pt x="247" y="116"/>
                    </a:cubicBezTo>
                    <a:cubicBezTo>
                      <a:pt x="247" y="116"/>
                      <a:pt x="247" y="117"/>
                      <a:pt x="247" y="117"/>
                    </a:cubicBezTo>
                    <a:cubicBezTo>
                      <a:pt x="247" y="117"/>
                      <a:pt x="247" y="118"/>
                      <a:pt x="247" y="118"/>
                    </a:cubicBezTo>
                    <a:cubicBezTo>
                      <a:pt x="247" y="118"/>
                      <a:pt x="246" y="119"/>
                      <a:pt x="246" y="119"/>
                    </a:cubicBezTo>
                    <a:cubicBezTo>
                      <a:pt x="246" y="120"/>
                      <a:pt x="246" y="121"/>
                      <a:pt x="246" y="122"/>
                    </a:cubicBezTo>
                    <a:cubicBezTo>
                      <a:pt x="246" y="123"/>
                      <a:pt x="246" y="124"/>
                      <a:pt x="245" y="125"/>
                    </a:cubicBezTo>
                    <a:cubicBezTo>
                      <a:pt x="245" y="126"/>
                      <a:pt x="245" y="127"/>
                      <a:pt x="244" y="128"/>
                    </a:cubicBezTo>
                    <a:cubicBezTo>
                      <a:pt x="244" y="129"/>
                      <a:pt x="243" y="129"/>
                      <a:pt x="243" y="130"/>
                    </a:cubicBezTo>
                    <a:cubicBezTo>
                      <a:pt x="243" y="130"/>
                      <a:pt x="242" y="130"/>
                      <a:pt x="242" y="129"/>
                    </a:cubicBezTo>
                    <a:cubicBezTo>
                      <a:pt x="242" y="129"/>
                      <a:pt x="242" y="129"/>
                      <a:pt x="242" y="129"/>
                    </a:cubicBezTo>
                    <a:cubicBezTo>
                      <a:pt x="241" y="129"/>
                      <a:pt x="241" y="129"/>
                      <a:pt x="241" y="129"/>
                    </a:cubicBezTo>
                    <a:cubicBezTo>
                      <a:pt x="241" y="128"/>
                      <a:pt x="241" y="128"/>
                      <a:pt x="241" y="128"/>
                    </a:cubicBezTo>
                    <a:cubicBezTo>
                      <a:pt x="241" y="128"/>
                      <a:pt x="241" y="129"/>
                      <a:pt x="241" y="129"/>
                    </a:cubicBezTo>
                    <a:cubicBezTo>
                      <a:pt x="241" y="129"/>
                      <a:pt x="242" y="129"/>
                      <a:pt x="242" y="129"/>
                    </a:cubicBezTo>
                    <a:cubicBezTo>
                      <a:pt x="242" y="129"/>
                      <a:pt x="242" y="129"/>
                      <a:pt x="242" y="130"/>
                    </a:cubicBezTo>
                    <a:cubicBezTo>
                      <a:pt x="243" y="130"/>
                      <a:pt x="243" y="130"/>
                      <a:pt x="243" y="130"/>
                    </a:cubicBezTo>
                    <a:cubicBezTo>
                      <a:pt x="244" y="131"/>
                      <a:pt x="244" y="131"/>
                      <a:pt x="244" y="131"/>
                    </a:cubicBezTo>
                    <a:cubicBezTo>
                      <a:pt x="244" y="130"/>
                      <a:pt x="245" y="129"/>
                      <a:pt x="245" y="128"/>
                    </a:cubicBezTo>
                    <a:cubicBezTo>
                      <a:pt x="246" y="128"/>
                      <a:pt x="246" y="127"/>
                      <a:pt x="246" y="126"/>
                    </a:cubicBezTo>
                    <a:cubicBezTo>
                      <a:pt x="246" y="125"/>
                      <a:pt x="247" y="124"/>
                      <a:pt x="247" y="123"/>
                    </a:cubicBezTo>
                    <a:cubicBezTo>
                      <a:pt x="247" y="121"/>
                      <a:pt x="247" y="120"/>
                      <a:pt x="247" y="119"/>
                    </a:cubicBezTo>
                    <a:cubicBezTo>
                      <a:pt x="247" y="119"/>
                      <a:pt x="248" y="119"/>
                      <a:pt x="248" y="118"/>
                    </a:cubicBezTo>
                    <a:cubicBezTo>
                      <a:pt x="248" y="118"/>
                      <a:pt x="248" y="117"/>
                      <a:pt x="248" y="117"/>
                    </a:cubicBezTo>
                    <a:cubicBezTo>
                      <a:pt x="248" y="117"/>
                      <a:pt x="248" y="116"/>
                      <a:pt x="248" y="116"/>
                    </a:cubicBezTo>
                    <a:cubicBezTo>
                      <a:pt x="248" y="116"/>
                      <a:pt x="248" y="115"/>
                      <a:pt x="248" y="115"/>
                    </a:cubicBezTo>
                    <a:cubicBezTo>
                      <a:pt x="248" y="114"/>
                      <a:pt x="248" y="114"/>
                      <a:pt x="248" y="114"/>
                    </a:cubicBezTo>
                    <a:cubicBezTo>
                      <a:pt x="248" y="113"/>
                      <a:pt x="248" y="113"/>
                      <a:pt x="248" y="112"/>
                    </a:cubicBezTo>
                    <a:cubicBezTo>
                      <a:pt x="248" y="112"/>
                      <a:pt x="248" y="112"/>
                      <a:pt x="248" y="111"/>
                    </a:cubicBezTo>
                    <a:cubicBezTo>
                      <a:pt x="248" y="111"/>
                      <a:pt x="249" y="111"/>
                      <a:pt x="249" y="110"/>
                    </a:cubicBezTo>
                    <a:cubicBezTo>
                      <a:pt x="249" y="110"/>
                      <a:pt x="249" y="110"/>
                      <a:pt x="250" y="110"/>
                    </a:cubicBezTo>
                    <a:cubicBezTo>
                      <a:pt x="250" y="109"/>
                      <a:pt x="250" y="109"/>
                      <a:pt x="250" y="109"/>
                    </a:cubicBezTo>
                    <a:cubicBezTo>
                      <a:pt x="250" y="109"/>
                      <a:pt x="251" y="109"/>
                      <a:pt x="251" y="109"/>
                    </a:cubicBezTo>
                    <a:cubicBezTo>
                      <a:pt x="251" y="109"/>
                      <a:pt x="251" y="108"/>
                      <a:pt x="251" y="108"/>
                    </a:cubicBezTo>
                    <a:cubicBezTo>
                      <a:pt x="252" y="108"/>
                      <a:pt x="252" y="108"/>
                      <a:pt x="253" y="107"/>
                    </a:cubicBezTo>
                    <a:cubicBezTo>
                      <a:pt x="253" y="107"/>
                      <a:pt x="253" y="107"/>
                      <a:pt x="254" y="106"/>
                    </a:cubicBezTo>
                    <a:cubicBezTo>
                      <a:pt x="254" y="106"/>
                      <a:pt x="254" y="105"/>
                      <a:pt x="254" y="105"/>
                    </a:cubicBezTo>
                    <a:cubicBezTo>
                      <a:pt x="254" y="104"/>
                      <a:pt x="254" y="104"/>
                      <a:pt x="254" y="103"/>
                    </a:cubicBezTo>
                    <a:cubicBezTo>
                      <a:pt x="254" y="103"/>
                      <a:pt x="254" y="102"/>
                      <a:pt x="254" y="102"/>
                    </a:cubicBezTo>
                    <a:cubicBezTo>
                      <a:pt x="254" y="102"/>
                      <a:pt x="253" y="101"/>
                      <a:pt x="253" y="101"/>
                    </a:cubicBezTo>
                    <a:cubicBezTo>
                      <a:pt x="253" y="101"/>
                      <a:pt x="253" y="101"/>
                      <a:pt x="253" y="101"/>
                    </a:cubicBezTo>
                    <a:cubicBezTo>
                      <a:pt x="252" y="101"/>
                      <a:pt x="252" y="101"/>
                      <a:pt x="252" y="101"/>
                    </a:cubicBezTo>
                    <a:cubicBezTo>
                      <a:pt x="252" y="101"/>
                      <a:pt x="252" y="101"/>
                      <a:pt x="251" y="101"/>
                    </a:cubicBezTo>
                    <a:cubicBezTo>
                      <a:pt x="251" y="101"/>
                      <a:pt x="251" y="101"/>
                      <a:pt x="251" y="101"/>
                    </a:cubicBezTo>
                    <a:cubicBezTo>
                      <a:pt x="251" y="101"/>
                      <a:pt x="251" y="101"/>
                      <a:pt x="251" y="101"/>
                    </a:cubicBezTo>
                    <a:cubicBezTo>
                      <a:pt x="250" y="101"/>
                      <a:pt x="250" y="101"/>
                      <a:pt x="250" y="101"/>
                    </a:cubicBezTo>
                    <a:cubicBezTo>
                      <a:pt x="250" y="101"/>
                      <a:pt x="250" y="101"/>
                      <a:pt x="250" y="101"/>
                    </a:cubicBezTo>
                    <a:cubicBezTo>
                      <a:pt x="250" y="101"/>
                      <a:pt x="249" y="101"/>
                      <a:pt x="249" y="101"/>
                    </a:cubicBezTo>
                    <a:cubicBezTo>
                      <a:pt x="249" y="101"/>
                      <a:pt x="249" y="101"/>
                      <a:pt x="249" y="101"/>
                    </a:cubicBezTo>
                    <a:cubicBezTo>
                      <a:pt x="249" y="101"/>
                      <a:pt x="248" y="101"/>
                      <a:pt x="248" y="101"/>
                    </a:cubicBezTo>
                    <a:cubicBezTo>
                      <a:pt x="248" y="101"/>
                      <a:pt x="248" y="101"/>
                      <a:pt x="248" y="101"/>
                    </a:cubicBezTo>
                    <a:cubicBezTo>
                      <a:pt x="248" y="101"/>
                      <a:pt x="248" y="101"/>
                      <a:pt x="247" y="101"/>
                    </a:cubicBezTo>
                    <a:cubicBezTo>
                      <a:pt x="247" y="101"/>
                      <a:pt x="247" y="101"/>
                      <a:pt x="247" y="101"/>
                    </a:cubicBezTo>
                    <a:cubicBezTo>
                      <a:pt x="247" y="101"/>
                      <a:pt x="247" y="101"/>
                      <a:pt x="247" y="101"/>
                    </a:cubicBezTo>
                    <a:cubicBezTo>
                      <a:pt x="246" y="101"/>
                      <a:pt x="246" y="100"/>
                      <a:pt x="246" y="100"/>
                    </a:cubicBezTo>
                    <a:cubicBezTo>
                      <a:pt x="245" y="100"/>
                      <a:pt x="245" y="100"/>
                      <a:pt x="245" y="100"/>
                    </a:cubicBezTo>
                    <a:cubicBezTo>
                      <a:pt x="245" y="100"/>
                      <a:pt x="244" y="100"/>
                      <a:pt x="244" y="100"/>
                    </a:cubicBezTo>
                    <a:cubicBezTo>
                      <a:pt x="244" y="100"/>
                      <a:pt x="243" y="100"/>
                      <a:pt x="243" y="100"/>
                    </a:cubicBezTo>
                    <a:cubicBezTo>
                      <a:pt x="243" y="100"/>
                      <a:pt x="242" y="100"/>
                      <a:pt x="242" y="100"/>
                    </a:cubicBezTo>
                    <a:cubicBezTo>
                      <a:pt x="242" y="100"/>
                      <a:pt x="241" y="100"/>
                      <a:pt x="241" y="100"/>
                    </a:cubicBezTo>
                    <a:cubicBezTo>
                      <a:pt x="240" y="100"/>
                      <a:pt x="240" y="100"/>
                      <a:pt x="239" y="100"/>
                    </a:cubicBezTo>
                    <a:cubicBezTo>
                      <a:pt x="239" y="100"/>
                      <a:pt x="238" y="100"/>
                      <a:pt x="238" y="100"/>
                    </a:cubicBezTo>
                    <a:cubicBezTo>
                      <a:pt x="238" y="100"/>
                      <a:pt x="237" y="101"/>
                      <a:pt x="237" y="101"/>
                    </a:cubicBezTo>
                    <a:cubicBezTo>
                      <a:pt x="236" y="101"/>
                      <a:pt x="236" y="101"/>
                      <a:pt x="236" y="101"/>
                    </a:cubicBezTo>
                    <a:cubicBezTo>
                      <a:pt x="235" y="101"/>
                      <a:pt x="235" y="101"/>
                      <a:pt x="234" y="101"/>
                    </a:cubicBezTo>
                    <a:cubicBezTo>
                      <a:pt x="234" y="101"/>
                      <a:pt x="233" y="101"/>
                      <a:pt x="233" y="101"/>
                    </a:cubicBezTo>
                    <a:cubicBezTo>
                      <a:pt x="231" y="101"/>
                      <a:pt x="229" y="102"/>
                      <a:pt x="228" y="102"/>
                    </a:cubicBezTo>
                    <a:cubicBezTo>
                      <a:pt x="226" y="103"/>
                      <a:pt x="225" y="104"/>
                      <a:pt x="224" y="105"/>
                    </a:cubicBezTo>
                    <a:cubicBezTo>
                      <a:pt x="223" y="105"/>
                      <a:pt x="222" y="106"/>
                      <a:pt x="222" y="108"/>
                    </a:cubicBezTo>
                    <a:cubicBezTo>
                      <a:pt x="222" y="109"/>
                      <a:pt x="221" y="110"/>
                      <a:pt x="221" y="111"/>
                    </a:cubicBezTo>
                    <a:cubicBezTo>
                      <a:pt x="221" y="112"/>
                      <a:pt x="221" y="113"/>
                      <a:pt x="221" y="113"/>
                    </a:cubicBezTo>
                    <a:cubicBezTo>
                      <a:pt x="221" y="113"/>
                      <a:pt x="221" y="114"/>
                      <a:pt x="221" y="114"/>
                    </a:cubicBezTo>
                    <a:cubicBezTo>
                      <a:pt x="221" y="114"/>
                      <a:pt x="221" y="115"/>
                      <a:pt x="221" y="115"/>
                    </a:cubicBezTo>
                    <a:cubicBezTo>
                      <a:pt x="221" y="115"/>
                      <a:pt x="220" y="115"/>
                      <a:pt x="220" y="115"/>
                    </a:cubicBezTo>
                    <a:cubicBezTo>
                      <a:pt x="220" y="115"/>
                      <a:pt x="220" y="116"/>
                      <a:pt x="220" y="116"/>
                    </a:cubicBezTo>
                    <a:cubicBezTo>
                      <a:pt x="220" y="116"/>
                      <a:pt x="219" y="116"/>
                      <a:pt x="219" y="116"/>
                    </a:cubicBezTo>
                    <a:cubicBezTo>
                      <a:pt x="219" y="117"/>
                      <a:pt x="219" y="117"/>
                      <a:pt x="219" y="117"/>
                    </a:cubicBezTo>
                    <a:cubicBezTo>
                      <a:pt x="219" y="118"/>
                      <a:pt x="219" y="118"/>
                      <a:pt x="219" y="119"/>
                    </a:cubicBezTo>
                    <a:cubicBezTo>
                      <a:pt x="219" y="120"/>
                      <a:pt x="219" y="120"/>
                      <a:pt x="218" y="121"/>
                    </a:cubicBezTo>
                    <a:cubicBezTo>
                      <a:pt x="218" y="121"/>
                      <a:pt x="218" y="121"/>
                      <a:pt x="218" y="122"/>
                    </a:cubicBezTo>
                    <a:cubicBezTo>
                      <a:pt x="217" y="122"/>
                      <a:pt x="217" y="122"/>
                      <a:pt x="217" y="123"/>
                    </a:cubicBezTo>
                    <a:cubicBezTo>
                      <a:pt x="216" y="123"/>
                      <a:pt x="216" y="123"/>
                      <a:pt x="215" y="123"/>
                    </a:cubicBezTo>
                    <a:cubicBezTo>
                      <a:pt x="215" y="124"/>
                      <a:pt x="215" y="124"/>
                      <a:pt x="214" y="124"/>
                    </a:cubicBezTo>
                    <a:cubicBezTo>
                      <a:pt x="214" y="124"/>
                      <a:pt x="214" y="125"/>
                      <a:pt x="214" y="125"/>
                    </a:cubicBezTo>
                    <a:cubicBezTo>
                      <a:pt x="213" y="125"/>
                      <a:pt x="213" y="125"/>
                      <a:pt x="213" y="126"/>
                    </a:cubicBezTo>
                    <a:cubicBezTo>
                      <a:pt x="213" y="126"/>
                      <a:pt x="213" y="126"/>
                      <a:pt x="213" y="127"/>
                    </a:cubicBezTo>
                    <a:cubicBezTo>
                      <a:pt x="213" y="127"/>
                      <a:pt x="213" y="127"/>
                      <a:pt x="213" y="127"/>
                    </a:cubicBezTo>
                    <a:cubicBezTo>
                      <a:pt x="212" y="127"/>
                      <a:pt x="212" y="127"/>
                      <a:pt x="212" y="127"/>
                    </a:cubicBezTo>
                    <a:cubicBezTo>
                      <a:pt x="212" y="127"/>
                      <a:pt x="212" y="127"/>
                      <a:pt x="211" y="127"/>
                    </a:cubicBezTo>
                    <a:cubicBezTo>
                      <a:pt x="211" y="127"/>
                      <a:pt x="210" y="127"/>
                      <a:pt x="210" y="127"/>
                    </a:cubicBezTo>
                    <a:cubicBezTo>
                      <a:pt x="209" y="126"/>
                      <a:pt x="209" y="126"/>
                      <a:pt x="208" y="126"/>
                    </a:cubicBezTo>
                    <a:cubicBezTo>
                      <a:pt x="208" y="126"/>
                      <a:pt x="208" y="125"/>
                      <a:pt x="207" y="125"/>
                    </a:cubicBezTo>
                    <a:cubicBezTo>
                      <a:pt x="207" y="125"/>
                      <a:pt x="207" y="125"/>
                      <a:pt x="207" y="125"/>
                    </a:cubicBezTo>
                    <a:cubicBezTo>
                      <a:pt x="207" y="125"/>
                      <a:pt x="207" y="125"/>
                      <a:pt x="207" y="125"/>
                    </a:cubicBezTo>
                    <a:cubicBezTo>
                      <a:pt x="207" y="125"/>
                      <a:pt x="207" y="125"/>
                      <a:pt x="207" y="125"/>
                    </a:cubicBezTo>
                    <a:cubicBezTo>
                      <a:pt x="207" y="125"/>
                      <a:pt x="206" y="125"/>
                      <a:pt x="206" y="125"/>
                    </a:cubicBezTo>
                    <a:cubicBezTo>
                      <a:pt x="206" y="125"/>
                      <a:pt x="205" y="125"/>
                      <a:pt x="204" y="125"/>
                    </a:cubicBezTo>
                    <a:cubicBezTo>
                      <a:pt x="203" y="126"/>
                      <a:pt x="201" y="126"/>
                      <a:pt x="200" y="126"/>
                    </a:cubicBezTo>
                    <a:cubicBezTo>
                      <a:pt x="199" y="126"/>
                      <a:pt x="197" y="127"/>
                      <a:pt x="196" y="127"/>
                    </a:cubicBezTo>
                    <a:cubicBezTo>
                      <a:pt x="195" y="128"/>
                      <a:pt x="193" y="128"/>
                      <a:pt x="192" y="128"/>
                    </a:cubicBezTo>
                    <a:cubicBezTo>
                      <a:pt x="191" y="128"/>
                      <a:pt x="191" y="129"/>
                      <a:pt x="190" y="129"/>
                    </a:cubicBezTo>
                    <a:cubicBezTo>
                      <a:pt x="190" y="129"/>
                      <a:pt x="189" y="129"/>
                      <a:pt x="189" y="129"/>
                    </a:cubicBezTo>
                    <a:cubicBezTo>
                      <a:pt x="188" y="129"/>
                      <a:pt x="188" y="129"/>
                      <a:pt x="188" y="129"/>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7" y="129"/>
                      <a:pt x="186" y="129"/>
                      <a:pt x="186" y="129"/>
                    </a:cubicBezTo>
                    <a:cubicBezTo>
                      <a:pt x="186" y="129"/>
                      <a:pt x="186" y="129"/>
                      <a:pt x="185" y="129"/>
                    </a:cubicBezTo>
                    <a:cubicBezTo>
                      <a:pt x="185" y="129"/>
                      <a:pt x="185" y="128"/>
                      <a:pt x="184" y="128"/>
                    </a:cubicBezTo>
                    <a:cubicBezTo>
                      <a:pt x="184" y="128"/>
                      <a:pt x="184" y="128"/>
                      <a:pt x="183" y="128"/>
                    </a:cubicBezTo>
                    <a:cubicBezTo>
                      <a:pt x="183" y="127"/>
                      <a:pt x="182" y="127"/>
                      <a:pt x="182" y="127"/>
                    </a:cubicBezTo>
                    <a:cubicBezTo>
                      <a:pt x="182" y="126"/>
                      <a:pt x="181" y="126"/>
                      <a:pt x="181" y="126"/>
                    </a:cubicBezTo>
                    <a:cubicBezTo>
                      <a:pt x="180" y="126"/>
                      <a:pt x="180" y="125"/>
                      <a:pt x="179" y="125"/>
                    </a:cubicBezTo>
                    <a:cubicBezTo>
                      <a:pt x="179" y="125"/>
                      <a:pt x="178" y="125"/>
                      <a:pt x="178" y="125"/>
                    </a:cubicBezTo>
                    <a:cubicBezTo>
                      <a:pt x="178" y="125"/>
                      <a:pt x="178" y="125"/>
                      <a:pt x="178" y="125"/>
                    </a:cubicBezTo>
                    <a:cubicBezTo>
                      <a:pt x="177" y="125"/>
                      <a:pt x="176" y="125"/>
                      <a:pt x="176" y="124"/>
                    </a:cubicBezTo>
                    <a:cubicBezTo>
                      <a:pt x="175" y="123"/>
                      <a:pt x="175" y="123"/>
                      <a:pt x="174" y="122"/>
                    </a:cubicBezTo>
                    <a:cubicBezTo>
                      <a:pt x="174" y="121"/>
                      <a:pt x="174" y="120"/>
                      <a:pt x="174" y="119"/>
                    </a:cubicBezTo>
                    <a:cubicBezTo>
                      <a:pt x="174" y="118"/>
                      <a:pt x="174" y="117"/>
                      <a:pt x="174" y="117"/>
                    </a:cubicBezTo>
                    <a:cubicBezTo>
                      <a:pt x="174" y="116"/>
                      <a:pt x="173" y="116"/>
                      <a:pt x="173" y="115"/>
                    </a:cubicBezTo>
                    <a:cubicBezTo>
                      <a:pt x="173" y="114"/>
                      <a:pt x="172" y="114"/>
                      <a:pt x="172" y="113"/>
                    </a:cubicBezTo>
                    <a:cubicBezTo>
                      <a:pt x="171" y="112"/>
                      <a:pt x="171" y="112"/>
                      <a:pt x="170" y="111"/>
                    </a:cubicBezTo>
                    <a:cubicBezTo>
                      <a:pt x="170" y="111"/>
                      <a:pt x="169" y="110"/>
                      <a:pt x="168" y="109"/>
                    </a:cubicBezTo>
                    <a:cubicBezTo>
                      <a:pt x="168" y="109"/>
                      <a:pt x="168" y="109"/>
                      <a:pt x="167" y="108"/>
                    </a:cubicBezTo>
                    <a:cubicBezTo>
                      <a:pt x="167" y="108"/>
                      <a:pt x="167" y="108"/>
                      <a:pt x="166" y="108"/>
                    </a:cubicBezTo>
                    <a:cubicBezTo>
                      <a:pt x="166" y="107"/>
                      <a:pt x="166" y="107"/>
                      <a:pt x="166" y="107"/>
                    </a:cubicBezTo>
                    <a:cubicBezTo>
                      <a:pt x="165" y="106"/>
                      <a:pt x="165" y="106"/>
                      <a:pt x="165" y="106"/>
                    </a:cubicBezTo>
                    <a:cubicBezTo>
                      <a:pt x="164" y="105"/>
                      <a:pt x="164" y="104"/>
                      <a:pt x="163" y="102"/>
                    </a:cubicBezTo>
                    <a:cubicBezTo>
                      <a:pt x="163" y="101"/>
                      <a:pt x="163" y="99"/>
                      <a:pt x="163" y="98"/>
                    </a:cubicBezTo>
                    <a:cubicBezTo>
                      <a:pt x="163" y="96"/>
                      <a:pt x="162" y="95"/>
                      <a:pt x="162" y="93"/>
                    </a:cubicBezTo>
                    <a:cubicBezTo>
                      <a:pt x="162" y="92"/>
                      <a:pt x="162" y="91"/>
                      <a:pt x="162" y="90"/>
                    </a:cubicBezTo>
                    <a:cubicBezTo>
                      <a:pt x="162" y="89"/>
                      <a:pt x="162" y="89"/>
                      <a:pt x="162" y="89"/>
                    </a:cubicBezTo>
                    <a:cubicBezTo>
                      <a:pt x="162" y="88"/>
                      <a:pt x="162" y="86"/>
                      <a:pt x="162" y="85"/>
                    </a:cubicBezTo>
                    <a:cubicBezTo>
                      <a:pt x="162" y="83"/>
                      <a:pt x="162" y="81"/>
                      <a:pt x="163" y="79"/>
                    </a:cubicBezTo>
                    <a:cubicBezTo>
                      <a:pt x="163" y="77"/>
                      <a:pt x="163" y="75"/>
                      <a:pt x="164" y="73"/>
                    </a:cubicBezTo>
                    <a:cubicBezTo>
                      <a:pt x="164" y="71"/>
                      <a:pt x="165" y="69"/>
                      <a:pt x="166" y="66"/>
                    </a:cubicBezTo>
                    <a:cubicBezTo>
                      <a:pt x="166" y="66"/>
                      <a:pt x="166" y="66"/>
                      <a:pt x="166" y="66"/>
                    </a:cubicBezTo>
                    <a:cubicBezTo>
                      <a:pt x="166" y="65"/>
                      <a:pt x="166" y="65"/>
                      <a:pt x="166" y="65"/>
                    </a:cubicBezTo>
                    <a:cubicBezTo>
                      <a:pt x="166" y="65"/>
                      <a:pt x="166" y="65"/>
                      <a:pt x="166" y="64"/>
                    </a:cubicBezTo>
                    <a:cubicBezTo>
                      <a:pt x="167" y="64"/>
                      <a:pt x="167" y="64"/>
                      <a:pt x="167" y="64"/>
                    </a:cubicBezTo>
                    <a:cubicBezTo>
                      <a:pt x="166" y="63"/>
                      <a:pt x="166" y="63"/>
                      <a:pt x="166" y="63"/>
                    </a:cubicBezTo>
                    <a:cubicBezTo>
                      <a:pt x="166" y="63"/>
                      <a:pt x="165" y="63"/>
                      <a:pt x="165" y="63"/>
                    </a:cubicBezTo>
                    <a:cubicBezTo>
                      <a:pt x="165" y="63"/>
                      <a:pt x="165" y="62"/>
                      <a:pt x="164" y="62"/>
                    </a:cubicBezTo>
                    <a:cubicBezTo>
                      <a:pt x="164" y="62"/>
                      <a:pt x="164" y="62"/>
                      <a:pt x="164" y="62"/>
                    </a:cubicBezTo>
                    <a:cubicBezTo>
                      <a:pt x="163" y="62"/>
                      <a:pt x="163" y="62"/>
                      <a:pt x="163" y="62"/>
                    </a:cubicBezTo>
                    <a:moveTo>
                      <a:pt x="2" y="3"/>
                    </a:moveTo>
                    <a:cubicBezTo>
                      <a:pt x="1" y="3"/>
                      <a:pt x="1" y="3"/>
                      <a:pt x="1" y="3"/>
                    </a:cubicBezTo>
                    <a:cubicBezTo>
                      <a:pt x="1" y="3"/>
                      <a:pt x="1" y="4"/>
                      <a:pt x="2" y="5"/>
                    </a:cubicBezTo>
                    <a:cubicBezTo>
                      <a:pt x="2" y="5"/>
                      <a:pt x="2" y="6"/>
                      <a:pt x="3" y="6"/>
                    </a:cubicBezTo>
                    <a:cubicBezTo>
                      <a:pt x="3" y="7"/>
                      <a:pt x="3" y="7"/>
                      <a:pt x="4" y="8"/>
                    </a:cubicBezTo>
                    <a:cubicBezTo>
                      <a:pt x="4" y="8"/>
                      <a:pt x="5" y="9"/>
                      <a:pt x="5" y="10"/>
                    </a:cubicBezTo>
                    <a:cubicBezTo>
                      <a:pt x="6" y="11"/>
                      <a:pt x="7" y="12"/>
                      <a:pt x="7" y="14"/>
                    </a:cubicBezTo>
                    <a:cubicBezTo>
                      <a:pt x="8" y="15"/>
                      <a:pt x="9" y="17"/>
                      <a:pt x="9" y="18"/>
                    </a:cubicBezTo>
                    <a:cubicBezTo>
                      <a:pt x="10" y="20"/>
                      <a:pt x="10" y="21"/>
                      <a:pt x="11" y="23"/>
                    </a:cubicBezTo>
                    <a:cubicBezTo>
                      <a:pt x="11" y="24"/>
                      <a:pt x="11" y="25"/>
                      <a:pt x="11" y="26"/>
                    </a:cubicBezTo>
                    <a:cubicBezTo>
                      <a:pt x="11" y="26"/>
                      <a:pt x="12" y="27"/>
                      <a:pt x="12" y="27"/>
                    </a:cubicBezTo>
                    <a:cubicBezTo>
                      <a:pt x="12" y="28"/>
                      <a:pt x="13" y="29"/>
                      <a:pt x="14" y="29"/>
                    </a:cubicBezTo>
                    <a:cubicBezTo>
                      <a:pt x="14" y="30"/>
                      <a:pt x="15" y="30"/>
                      <a:pt x="16" y="31"/>
                    </a:cubicBezTo>
                    <a:cubicBezTo>
                      <a:pt x="17" y="31"/>
                      <a:pt x="18" y="32"/>
                      <a:pt x="19" y="32"/>
                    </a:cubicBezTo>
                    <a:cubicBezTo>
                      <a:pt x="19" y="33"/>
                      <a:pt x="19" y="33"/>
                      <a:pt x="19" y="33"/>
                    </a:cubicBezTo>
                    <a:cubicBezTo>
                      <a:pt x="20" y="33"/>
                      <a:pt x="20" y="33"/>
                      <a:pt x="20" y="33"/>
                    </a:cubicBezTo>
                    <a:cubicBezTo>
                      <a:pt x="20" y="33"/>
                      <a:pt x="21" y="34"/>
                      <a:pt x="21" y="34"/>
                    </a:cubicBezTo>
                    <a:cubicBezTo>
                      <a:pt x="21" y="34"/>
                      <a:pt x="21" y="34"/>
                      <a:pt x="22" y="34"/>
                    </a:cubicBezTo>
                    <a:cubicBezTo>
                      <a:pt x="23" y="35"/>
                      <a:pt x="24" y="36"/>
                      <a:pt x="24" y="37"/>
                    </a:cubicBezTo>
                    <a:cubicBezTo>
                      <a:pt x="25" y="38"/>
                      <a:pt x="25" y="39"/>
                      <a:pt x="25" y="40"/>
                    </a:cubicBezTo>
                    <a:cubicBezTo>
                      <a:pt x="26" y="41"/>
                      <a:pt x="26" y="42"/>
                      <a:pt x="26" y="43"/>
                    </a:cubicBezTo>
                    <a:cubicBezTo>
                      <a:pt x="25" y="44"/>
                      <a:pt x="25" y="44"/>
                      <a:pt x="25" y="45"/>
                    </a:cubicBezTo>
                    <a:cubicBezTo>
                      <a:pt x="24" y="45"/>
                      <a:pt x="24" y="45"/>
                      <a:pt x="24" y="45"/>
                    </a:cubicBezTo>
                    <a:cubicBezTo>
                      <a:pt x="24" y="45"/>
                      <a:pt x="24" y="45"/>
                      <a:pt x="24" y="45"/>
                    </a:cubicBezTo>
                    <a:cubicBezTo>
                      <a:pt x="24" y="45"/>
                      <a:pt x="24" y="45"/>
                      <a:pt x="23" y="45"/>
                    </a:cubicBezTo>
                    <a:cubicBezTo>
                      <a:pt x="23" y="45"/>
                      <a:pt x="23" y="45"/>
                      <a:pt x="23" y="45"/>
                    </a:cubicBezTo>
                    <a:cubicBezTo>
                      <a:pt x="23" y="45"/>
                      <a:pt x="23" y="45"/>
                      <a:pt x="22" y="45"/>
                    </a:cubicBezTo>
                    <a:cubicBezTo>
                      <a:pt x="22" y="45"/>
                      <a:pt x="22" y="45"/>
                      <a:pt x="22" y="45"/>
                    </a:cubicBezTo>
                    <a:cubicBezTo>
                      <a:pt x="22" y="45"/>
                      <a:pt x="21" y="45"/>
                      <a:pt x="21" y="45"/>
                    </a:cubicBezTo>
                    <a:cubicBezTo>
                      <a:pt x="21" y="45"/>
                      <a:pt x="21" y="45"/>
                      <a:pt x="21" y="45"/>
                    </a:cubicBezTo>
                    <a:cubicBezTo>
                      <a:pt x="20" y="44"/>
                      <a:pt x="20" y="44"/>
                      <a:pt x="20" y="44"/>
                    </a:cubicBezTo>
                    <a:cubicBezTo>
                      <a:pt x="20" y="44"/>
                      <a:pt x="20" y="45"/>
                      <a:pt x="19" y="45"/>
                    </a:cubicBezTo>
                    <a:cubicBezTo>
                      <a:pt x="19" y="45"/>
                      <a:pt x="19" y="45"/>
                      <a:pt x="19" y="45"/>
                    </a:cubicBezTo>
                    <a:cubicBezTo>
                      <a:pt x="19" y="45"/>
                      <a:pt x="19" y="45"/>
                      <a:pt x="19" y="45"/>
                    </a:cubicBezTo>
                    <a:cubicBezTo>
                      <a:pt x="19" y="45"/>
                      <a:pt x="19" y="45"/>
                      <a:pt x="18" y="45"/>
                    </a:cubicBezTo>
                    <a:cubicBezTo>
                      <a:pt x="18" y="46"/>
                      <a:pt x="18" y="46"/>
                      <a:pt x="18" y="46"/>
                    </a:cubicBezTo>
                    <a:cubicBezTo>
                      <a:pt x="18" y="46"/>
                      <a:pt x="19" y="46"/>
                      <a:pt x="19" y="46"/>
                    </a:cubicBezTo>
                    <a:cubicBezTo>
                      <a:pt x="19" y="46"/>
                      <a:pt x="19" y="47"/>
                      <a:pt x="19" y="47"/>
                    </a:cubicBezTo>
                    <a:cubicBezTo>
                      <a:pt x="19" y="47"/>
                      <a:pt x="19" y="47"/>
                      <a:pt x="19" y="48"/>
                    </a:cubicBezTo>
                    <a:cubicBezTo>
                      <a:pt x="20" y="48"/>
                      <a:pt x="20" y="49"/>
                      <a:pt x="21" y="50"/>
                    </a:cubicBezTo>
                    <a:cubicBezTo>
                      <a:pt x="22" y="50"/>
                      <a:pt x="23" y="51"/>
                      <a:pt x="24" y="52"/>
                    </a:cubicBezTo>
                    <a:cubicBezTo>
                      <a:pt x="25" y="52"/>
                      <a:pt x="26" y="53"/>
                      <a:pt x="27" y="53"/>
                    </a:cubicBezTo>
                    <a:cubicBezTo>
                      <a:pt x="27" y="54"/>
                      <a:pt x="28" y="54"/>
                      <a:pt x="29" y="54"/>
                    </a:cubicBezTo>
                    <a:cubicBezTo>
                      <a:pt x="29" y="54"/>
                      <a:pt x="29" y="54"/>
                      <a:pt x="29" y="54"/>
                    </a:cubicBezTo>
                    <a:cubicBezTo>
                      <a:pt x="29" y="54"/>
                      <a:pt x="29" y="54"/>
                      <a:pt x="29" y="54"/>
                    </a:cubicBezTo>
                    <a:cubicBezTo>
                      <a:pt x="29" y="54"/>
                      <a:pt x="29" y="54"/>
                      <a:pt x="29" y="54"/>
                    </a:cubicBezTo>
                    <a:cubicBezTo>
                      <a:pt x="30" y="54"/>
                      <a:pt x="30" y="54"/>
                      <a:pt x="30" y="54"/>
                    </a:cubicBezTo>
                    <a:cubicBezTo>
                      <a:pt x="30" y="54"/>
                      <a:pt x="30" y="54"/>
                      <a:pt x="30" y="54"/>
                    </a:cubicBezTo>
                    <a:cubicBezTo>
                      <a:pt x="30" y="54"/>
                      <a:pt x="31" y="54"/>
                      <a:pt x="31" y="54"/>
                    </a:cubicBezTo>
                    <a:cubicBezTo>
                      <a:pt x="32" y="54"/>
                      <a:pt x="32" y="54"/>
                      <a:pt x="33" y="55"/>
                    </a:cubicBezTo>
                    <a:cubicBezTo>
                      <a:pt x="33" y="55"/>
                      <a:pt x="34" y="55"/>
                      <a:pt x="34" y="56"/>
                    </a:cubicBezTo>
                    <a:cubicBezTo>
                      <a:pt x="35" y="56"/>
                      <a:pt x="35" y="57"/>
                      <a:pt x="36" y="58"/>
                    </a:cubicBezTo>
                    <a:cubicBezTo>
                      <a:pt x="36" y="58"/>
                      <a:pt x="36" y="58"/>
                      <a:pt x="36" y="58"/>
                    </a:cubicBezTo>
                    <a:cubicBezTo>
                      <a:pt x="36" y="58"/>
                      <a:pt x="37" y="58"/>
                      <a:pt x="37" y="58"/>
                    </a:cubicBezTo>
                    <a:cubicBezTo>
                      <a:pt x="37" y="58"/>
                      <a:pt x="37" y="59"/>
                      <a:pt x="37" y="59"/>
                    </a:cubicBezTo>
                    <a:cubicBezTo>
                      <a:pt x="37" y="59"/>
                      <a:pt x="38" y="59"/>
                      <a:pt x="38" y="59"/>
                    </a:cubicBezTo>
                    <a:cubicBezTo>
                      <a:pt x="38" y="60"/>
                      <a:pt x="39" y="60"/>
                      <a:pt x="39" y="61"/>
                    </a:cubicBezTo>
                    <a:cubicBezTo>
                      <a:pt x="40" y="61"/>
                      <a:pt x="40" y="62"/>
                      <a:pt x="40" y="63"/>
                    </a:cubicBezTo>
                    <a:cubicBezTo>
                      <a:pt x="41" y="63"/>
                      <a:pt x="41" y="64"/>
                      <a:pt x="41" y="64"/>
                    </a:cubicBezTo>
                    <a:cubicBezTo>
                      <a:pt x="41" y="65"/>
                      <a:pt x="41" y="65"/>
                      <a:pt x="41" y="66"/>
                    </a:cubicBezTo>
                    <a:cubicBezTo>
                      <a:pt x="41" y="66"/>
                      <a:pt x="41" y="67"/>
                      <a:pt x="41" y="67"/>
                    </a:cubicBezTo>
                    <a:cubicBezTo>
                      <a:pt x="41" y="67"/>
                      <a:pt x="41" y="67"/>
                      <a:pt x="41" y="68"/>
                    </a:cubicBezTo>
                    <a:cubicBezTo>
                      <a:pt x="41" y="68"/>
                      <a:pt x="40" y="68"/>
                      <a:pt x="40" y="68"/>
                    </a:cubicBezTo>
                    <a:cubicBezTo>
                      <a:pt x="40" y="69"/>
                      <a:pt x="40" y="69"/>
                      <a:pt x="40" y="69"/>
                    </a:cubicBezTo>
                    <a:cubicBezTo>
                      <a:pt x="40" y="69"/>
                      <a:pt x="40" y="69"/>
                      <a:pt x="40" y="69"/>
                    </a:cubicBezTo>
                    <a:cubicBezTo>
                      <a:pt x="39" y="69"/>
                      <a:pt x="39" y="69"/>
                      <a:pt x="39" y="69"/>
                    </a:cubicBezTo>
                    <a:cubicBezTo>
                      <a:pt x="39" y="70"/>
                      <a:pt x="39" y="70"/>
                      <a:pt x="39" y="70"/>
                    </a:cubicBezTo>
                    <a:cubicBezTo>
                      <a:pt x="39" y="70"/>
                      <a:pt x="39" y="70"/>
                      <a:pt x="39" y="70"/>
                    </a:cubicBezTo>
                    <a:cubicBezTo>
                      <a:pt x="39" y="70"/>
                      <a:pt x="39" y="71"/>
                      <a:pt x="40" y="71"/>
                    </a:cubicBezTo>
                    <a:cubicBezTo>
                      <a:pt x="40" y="72"/>
                      <a:pt x="41" y="72"/>
                      <a:pt x="41" y="73"/>
                    </a:cubicBezTo>
                    <a:cubicBezTo>
                      <a:pt x="42" y="73"/>
                      <a:pt x="43" y="74"/>
                      <a:pt x="44" y="74"/>
                    </a:cubicBezTo>
                    <a:cubicBezTo>
                      <a:pt x="45" y="75"/>
                      <a:pt x="46" y="76"/>
                      <a:pt x="47" y="77"/>
                    </a:cubicBezTo>
                    <a:cubicBezTo>
                      <a:pt x="47" y="77"/>
                      <a:pt x="47" y="77"/>
                      <a:pt x="47" y="77"/>
                    </a:cubicBezTo>
                    <a:cubicBezTo>
                      <a:pt x="48" y="77"/>
                      <a:pt x="48" y="77"/>
                      <a:pt x="48" y="77"/>
                    </a:cubicBezTo>
                    <a:cubicBezTo>
                      <a:pt x="48" y="77"/>
                      <a:pt x="48" y="78"/>
                      <a:pt x="49" y="78"/>
                    </a:cubicBezTo>
                    <a:cubicBezTo>
                      <a:pt x="49" y="78"/>
                      <a:pt x="49" y="78"/>
                      <a:pt x="49" y="78"/>
                    </a:cubicBezTo>
                    <a:cubicBezTo>
                      <a:pt x="51" y="79"/>
                      <a:pt x="52" y="80"/>
                      <a:pt x="53" y="81"/>
                    </a:cubicBezTo>
                    <a:cubicBezTo>
                      <a:pt x="54" y="82"/>
                      <a:pt x="55" y="83"/>
                      <a:pt x="55" y="84"/>
                    </a:cubicBezTo>
                    <a:cubicBezTo>
                      <a:pt x="56" y="85"/>
                      <a:pt x="57" y="86"/>
                      <a:pt x="57" y="87"/>
                    </a:cubicBezTo>
                    <a:cubicBezTo>
                      <a:pt x="57" y="87"/>
                      <a:pt x="58" y="88"/>
                      <a:pt x="58" y="89"/>
                    </a:cubicBezTo>
                    <a:cubicBezTo>
                      <a:pt x="58" y="89"/>
                      <a:pt x="58" y="89"/>
                      <a:pt x="58" y="89"/>
                    </a:cubicBezTo>
                    <a:cubicBezTo>
                      <a:pt x="58" y="89"/>
                      <a:pt x="58" y="89"/>
                      <a:pt x="58" y="90"/>
                    </a:cubicBezTo>
                    <a:cubicBezTo>
                      <a:pt x="58" y="90"/>
                      <a:pt x="58" y="90"/>
                      <a:pt x="59" y="90"/>
                    </a:cubicBezTo>
                    <a:cubicBezTo>
                      <a:pt x="59" y="90"/>
                      <a:pt x="59" y="90"/>
                      <a:pt x="59" y="90"/>
                    </a:cubicBezTo>
                    <a:cubicBezTo>
                      <a:pt x="59" y="90"/>
                      <a:pt x="60" y="90"/>
                      <a:pt x="60" y="90"/>
                    </a:cubicBezTo>
                    <a:cubicBezTo>
                      <a:pt x="60" y="89"/>
                      <a:pt x="61" y="89"/>
                      <a:pt x="61" y="89"/>
                    </a:cubicBezTo>
                    <a:cubicBezTo>
                      <a:pt x="61" y="88"/>
                      <a:pt x="62" y="88"/>
                      <a:pt x="62" y="88"/>
                    </a:cubicBezTo>
                    <a:cubicBezTo>
                      <a:pt x="62" y="87"/>
                      <a:pt x="63" y="87"/>
                      <a:pt x="63" y="86"/>
                    </a:cubicBezTo>
                    <a:cubicBezTo>
                      <a:pt x="63" y="86"/>
                      <a:pt x="63" y="85"/>
                      <a:pt x="63" y="85"/>
                    </a:cubicBezTo>
                    <a:cubicBezTo>
                      <a:pt x="63" y="85"/>
                      <a:pt x="63" y="84"/>
                      <a:pt x="63" y="84"/>
                    </a:cubicBezTo>
                    <a:cubicBezTo>
                      <a:pt x="63" y="84"/>
                      <a:pt x="63" y="83"/>
                      <a:pt x="63" y="83"/>
                    </a:cubicBezTo>
                    <a:cubicBezTo>
                      <a:pt x="62" y="83"/>
                      <a:pt x="62" y="82"/>
                      <a:pt x="62" y="82"/>
                    </a:cubicBezTo>
                    <a:cubicBezTo>
                      <a:pt x="62" y="82"/>
                      <a:pt x="62" y="82"/>
                      <a:pt x="62" y="82"/>
                    </a:cubicBezTo>
                    <a:cubicBezTo>
                      <a:pt x="62" y="81"/>
                      <a:pt x="62" y="81"/>
                      <a:pt x="61" y="81"/>
                    </a:cubicBezTo>
                    <a:cubicBezTo>
                      <a:pt x="61" y="81"/>
                      <a:pt x="61" y="80"/>
                      <a:pt x="61" y="80"/>
                    </a:cubicBezTo>
                    <a:cubicBezTo>
                      <a:pt x="61" y="80"/>
                      <a:pt x="61" y="80"/>
                      <a:pt x="61" y="79"/>
                    </a:cubicBezTo>
                    <a:cubicBezTo>
                      <a:pt x="61" y="78"/>
                      <a:pt x="61" y="78"/>
                      <a:pt x="61" y="78"/>
                    </a:cubicBezTo>
                    <a:cubicBezTo>
                      <a:pt x="60" y="77"/>
                      <a:pt x="60" y="77"/>
                      <a:pt x="59" y="77"/>
                    </a:cubicBezTo>
                    <a:cubicBezTo>
                      <a:pt x="59" y="76"/>
                      <a:pt x="58" y="76"/>
                      <a:pt x="57" y="76"/>
                    </a:cubicBezTo>
                    <a:cubicBezTo>
                      <a:pt x="57" y="76"/>
                      <a:pt x="56" y="76"/>
                      <a:pt x="55" y="76"/>
                    </a:cubicBezTo>
                    <a:cubicBezTo>
                      <a:pt x="55" y="76"/>
                      <a:pt x="55" y="76"/>
                      <a:pt x="55" y="76"/>
                    </a:cubicBezTo>
                    <a:cubicBezTo>
                      <a:pt x="55" y="76"/>
                      <a:pt x="55" y="76"/>
                      <a:pt x="55" y="76"/>
                    </a:cubicBezTo>
                    <a:cubicBezTo>
                      <a:pt x="54" y="76"/>
                      <a:pt x="54" y="76"/>
                      <a:pt x="54" y="76"/>
                    </a:cubicBezTo>
                    <a:cubicBezTo>
                      <a:pt x="54" y="76"/>
                      <a:pt x="54" y="76"/>
                      <a:pt x="54" y="76"/>
                    </a:cubicBezTo>
                    <a:cubicBezTo>
                      <a:pt x="54" y="76"/>
                      <a:pt x="54" y="76"/>
                      <a:pt x="53" y="76"/>
                    </a:cubicBezTo>
                    <a:cubicBezTo>
                      <a:pt x="53" y="75"/>
                      <a:pt x="53" y="75"/>
                      <a:pt x="53" y="75"/>
                    </a:cubicBezTo>
                    <a:cubicBezTo>
                      <a:pt x="53" y="75"/>
                      <a:pt x="53" y="75"/>
                      <a:pt x="53" y="74"/>
                    </a:cubicBezTo>
                    <a:cubicBezTo>
                      <a:pt x="53" y="74"/>
                      <a:pt x="53" y="74"/>
                      <a:pt x="53" y="73"/>
                    </a:cubicBezTo>
                    <a:cubicBezTo>
                      <a:pt x="53" y="73"/>
                      <a:pt x="53" y="72"/>
                      <a:pt x="53" y="72"/>
                    </a:cubicBezTo>
                    <a:cubicBezTo>
                      <a:pt x="53" y="72"/>
                      <a:pt x="53" y="71"/>
                      <a:pt x="53" y="71"/>
                    </a:cubicBezTo>
                    <a:cubicBezTo>
                      <a:pt x="53" y="70"/>
                      <a:pt x="53" y="70"/>
                      <a:pt x="53" y="70"/>
                    </a:cubicBezTo>
                    <a:cubicBezTo>
                      <a:pt x="53" y="69"/>
                      <a:pt x="53" y="69"/>
                      <a:pt x="52" y="69"/>
                    </a:cubicBezTo>
                    <a:cubicBezTo>
                      <a:pt x="52" y="68"/>
                      <a:pt x="51" y="67"/>
                      <a:pt x="51" y="66"/>
                    </a:cubicBezTo>
                    <a:cubicBezTo>
                      <a:pt x="50" y="66"/>
                      <a:pt x="50" y="65"/>
                      <a:pt x="49" y="63"/>
                    </a:cubicBezTo>
                    <a:cubicBezTo>
                      <a:pt x="49" y="62"/>
                      <a:pt x="49" y="61"/>
                      <a:pt x="48" y="60"/>
                    </a:cubicBezTo>
                    <a:cubicBezTo>
                      <a:pt x="48" y="59"/>
                      <a:pt x="48" y="58"/>
                      <a:pt x="47" y="57"/>
                    </a:cubicBezTo>
                    <a:cubicBezTo>
                      <a:pt x="47" y="56"/>
                      <a:pt x="47" y="56"/>
                      <a:pt x="47" y="55"/>
                    </a:cubicBezTo>
                    <a:cubicBezTo>
                      <a:pt x="46" y="55"/>
                      <a:pt x="46" y="54"/>
                      <a:pt x="46" y="53"/>
                    </a:cubicBezTo>
                    <a:cubicBezTo>
                      <a:pt x="45" y="53"/>
                      <a:pt x="45" y="52"/>
                      <a:pt x="44" y="52"/>
                    </a:cubicBezTo>
                    <a:cubicBezTo>
                      <a:pt x="44" y="51"/>
                      <a:pt x="43" y="50"/>
                      <a:pt x="43" y="50"/>
                    </a:cubicBezTo>
                    <a:cubicBezTo>
                      <a:pt x="42" y="49"/>
                      <a:pt x="42" y="49"/>
                      <a:pt x="42" y="48"/>
                    </a:cubicBezTo>
                    <a:cubicBezTo>
                      <a:pt x="41" y="48"/>
                      <a:pt x="41" y="47"/>
                      <a:pt x="40" y="47"/>
                    </a:cubicBezTo>
                    <a:cubicBezTo>
                      <a:pt x="40" y="47"/>
                      <a:pt x="40" y="46"/>
                      <a:pt x="39" y="46"/>
                    </a:cubicBezTo>
                    <a:cubicBezTo>
                      <a:pt x="39" y="45"/>
                      <a:pt x="39" y="45"/>
                      <a:pt x="38" y="44"/>
                    </a:cubicBezTo>
                    <a:cubicBezTo>
                      <a:pt x="38" y="43"/>
                      <a:pt x="37" y="42"/>
                      <a:pt x="37" y="41"/>
                    </a:cubicBezTo>
                    <a:cubicBezTo>
                      <a:pt x="36" y="40"/>
                      <a:pt x="36" y="39"/>
                      <a:pt x="35" y="38"/>
                    </a:cubicBezTo>
                    <a:cubicBezTo>
                      <a:pt x="34" y="38"/>
                      <a:pt x="34" y="37"/>
                      <a:pt x="33" y="36"/>
                    </a:cubicBezTo>
                    <a:cubicBezTo>
                      <a:pt x="33" y="36"/>
                      <a:pt x="32" y="35"/>
                      <a:pt x="32" y="35"/>
                    </a:cubicBezTo>
                    <a:cubicBezTo>
                      <a:pt x="32" y="35"/>
                      <a:pt x="32" y="35"/>
                      <a:pt x="32" y="35"/>
                    </a:cubicBezTo>
                    <a:cubicBezTo>
                      <a:pt x="32" y="34"/>
                      <a:pt x="32" y="34"/>
                      <a:pt x="32" y="34"/>
                    </a:cubicBezTo>
                    <a:cubicBezTo>
                      <a:pt x="33" y="34"/>
                      <a:pt x="33" y="33"/>
                      <a:pt x="33" y="33"/>
                    </a:cubicBezTo>
                    <a:cubicBezTo>
                      <a:pt x="33" y="33"/>
                      <a:pt x="33" y="33"/>
                      <a:pt x="33" y="32"/>
                    </a:cubicBezTo>
                    <a:cubicBezTo>
                      <a:pt x="34" y="32"/>
                      <a:pt x="34" y="32"/>
                      <a:pt x="34" y="31"/>
                    </a:cubicBezTo>
                    <a:cubicBezTo>
                      <a:pt x="34" y="31"/>
                      <a:pt x="33" y="31"/>
                      <a:pt x="33" y="31"/>
                    </a:cubicBezTo>
                    <a:cubicBezTo>
                      <a:pt x="33" y="30"/>
                      <a:pt x="33" y="30"/>
                      <a:pt x="32" y="30"/>
                    </a:cubicBezTo>
                    <a:cubicBezTo>
                      <a:pt x="32" y="30"/>
                      <a:pt x="32" y="30"/>
                      <a:pt x="31" y="29"/>
                    </a:cubicBezTo>
                    <a:cubicBezTo>
                      <a:pt x="31" y="29"/>
                      <a:pt x="31" y="29"/>
                      <a:pt x="30" y="29"/>
                    </a:cubicBezTo>
                    <a:cubicBezTo>
                      <a:pt x="30" y="29"/>
                      <a:pt x="30" y="29"/>
                      <a:pt x="29" y="29"/>
                    </a:cubicBezTo>
                    <a:cubicBezTo>
                      <a:pt x="29" y="29"/>
                      <a:pt x="29" y="29"/>
                      <a:pt x="29" y="29"/>
                    </a:cubicBezTo>
                    <a:cubicBezTo>
                      <a:pt x="29" y="28"/>
                      <a:pt x="28" y="28"/>
                      <a:pt x="28" y="28"/>
                    </a:cubicBezTo>
                    <a:cubicBezTo>
                      <a:pt x="28" y="28"/>
                      <a:pt x="28" y="28"/>
                      <a:pt x="27" y="28"/>
                    </a:cubicBezTo>
                    <a:cubicBezTo>
                      <a:pt x="27" y="28"/>
                      <a:pt x="27" y="28"/>
                      <a:pt x="27" y="28"/>
                    </a:cubicBezTo>
                    <a:cubicBezTo>
                      <a:pt x="26" y="27"/>
                      <a:pt x="25" y="27"/>
                      <a:pt x="25" y="27"/>
                    </a:cubicBezTo>
                    <a:cubicBezTo>
                      <a:pt x="24" y="26"/>
                      <a:pt x="24" y="26"/>
                      <a:pt x="23" y="25"/>
                    </a:cubicBezTo>
                    <a:cubicBezTo>
                      <a:pt x="23" y="25"/>
                      <a:pt x="23" y="24"/>
                      <a:pt x="23" y="24"/>
                    </a:cubicBezTo>
                    <a:cubicBezTo>
                      <a:pt x="22" y="23"/>
                      <a:pt x="22" y="22"/>
                      <a:pt x="22" y="22"/>
                    </a:cubicBezTo>
                    <a:cubicBezTo>
                      <a:pt x="22" y="21"/>
                      <a:pt x="22" y="20"/>
                      <a:pt x="22" y="19"/>
                    </a:cubicBezTo>
                    <a:cubicBezTo>
                      <a:pt x="22" y="18"/>
                      <a:pt x="22" y="16"/>
                      <a:pt x="22" y="15"/>
                    </a:cubicBezTo>
                    <a:cubicBezTo>
                      <a:pt x="21" y="14"/>
                      <a:pt x="21" y="13"/>
                      <a:pt x="21" y="12"/>
                    </a:cubicBezTo>
                    <a:cubicBezTo>
                      <a:pt x="20" y="11"/>
                      <a:pt x="20" y="10"/>
                      <a:pt x="20" y="9"/>
                    </a:cubicBezTo>
                    <a:cubicBezTo>
                      <a:pt x="20" y="9"/>
                      <a:pt x="20" y="9"/>
                      <a:pt x="20" y="9"/>
                    </a:cubicBezTo>
                    <a:cubicBezTo>
                      <a:pt x="20" y="9"/>
                      <a:pt x="20" y="9"/>
                      <a:pt x="20" y="9"/>
                    </a:cubicBezTo>
                    <a:cubicBezTo>
                      <a:pt x="20" y="9"/>
                      <a:pt x="20" y="8"/>
                      <a:pt x="20" y="8"/>
                    </a:cubicBezTo>
                    <a:cubicBezTo>
                      <a:pt x="20" y="8"/>
                      <a:pt x="20" y="8"/>
                      <a:pt x="20" y="8"/>
                    </a:cubicBezTo>
                    <a:cubicBezTo>
                      <a:pt x="21" y="8"/>
                      <a:pt x="21" y="8"/>
                      <a:pt x="21" y="8"/>
                    </a:cubicBezTo>
                    <a:cubicBezTo>
                      <a:pt x="21" y="8"/>
                      <a:pt x="21" y="8"/>
                      <a:pt x="21" y="8"/>
                    </a:cubicBezTo>
                    <a:cubicBezTo>
                      <a:pt x="21" y="8"/>
                      <a:pt x="21" y="8"/>
                      <a:pt x="21" y="8"/>
                    </a:cubicBezTo>
                    <a:cubicBezTo>
                      <a:pt x="22" y="8"/>
                      <a:pt x="22" y="8"/>
                      <a:pt x="22" y="8"/>
                    </a:cubicBezTo>
                    <a:cubicBezTo>
                      <a:pt x="22" y="9"/>
                      <a:pt x="22" y="9"/>
                      <a:pt x="22" y="9"/>
                    </a:cubicBezTo>
                    <a:cubicBezTo>
                      <a:pt x="22" y="9"/>
                      <a:pt x="22" y="9"/>
                      <a:pt x="22" y="9"/>
                    </a:cubicBezTo>
                    <a:cubicBezTo>
                      <a:pt x="23" y="9"/>
                      <a:pt x="23" y="9"/>
                      <a:pt x="23" y="10"/>
                    </a:cubicBezTo>
                    <a:cubicBezTo>
                      <a:pt x="23" y="10"/>
                      <a:pt x="23" y="10"/>
                      <a:pt x="23" y="10"/>
                    </a:cubicBezTo>
                    <a:cubicBezTo>
                      <a:pt x="24" y="10"/>
                      <a:pt x="24" y="10"/>
                      <a:pt x="24" y="10"/>
                    </a:cubicBezTo>
                    <a:cubicBezTo>
                      <a:pt x="24" y="11"/>
                      <a:pt x="24" y="11"/>
                      <a:pt x="25" y="11"/>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8" y="10"/>
                      <a:pt x="28" y="10"/>
                      <a:pt x="28" y="10"/>
                    </a:cubicBezTo>
                    <a:cubicBezTo>
                      <a:pt x="28" y="11"/>
                      <a:pt x="29" y="11"/>
                      <a:pt x="29" y="11"/>
                    </a:cubicBezTo>
                    <a:cubicBezTo>
                      <a:pt x="29" y="11"/>
                      <a:pt x="29" y="12"/>
                      <a:pt x="29" y="12"/>
                    </a:cubicBezTo>
                    <a:cubicBezTo>
                      <a:pt x="30" y="12"/>
                      <a:pt x="30" y="12"/>
                      <a:pt x="30" y="13"/>
                    </a:cubicBezTo>
                    <a:cubicBezTo>
                      <a:pt x="30" y="13"/>
                      <a:pt x="30" y="13"/>
                      <a:pt x="31" y="13"/>
                    </a:cubicBezTo>
                    <a:cubicBezTo>
                      <a:pt x="31" y="13"/>
                      <a:pt x="31" y="13"/>
                      <a:pt x="31" y="13"/>
                    </a:cubicBezTo>
                    <a:cubicBezTo>
                      <a:pt x="31" y="13"/>
                      <a:pt x="32" y="13"/>
                      <a:pt x="32" y="13"/>
                    </a:cubicBezTo>
                    <a:cubicBezTo>
                      <a:pt x="32" y="13"/>
                      <a:pt x="32" y="13"/>
                      <a:pt x="32" y="13"/>
                    </a:cubicBezTo>
                    <a:cubicBezTo>
                      <a:pt x="32" y="13"/>
                      <a:pt x="32" y="13"/>
                      <a:pt x="32" y="13"/>
                    </a:cubicBezTo>
                    <a:cubicBezTo>
                      <a:pt x="32" y="13"/>
                      <a:pt x="33" y="13"/>
                      <a:pt x="33" y="13"/>
                    </a:cubicBezTo>
                    <a:cubicBezTo>
                      <a:pt x="33" y="13"/>
                      <a:pt x="33" y="13"/>
                      <a:pt x="33" y="13"/>
                    </a:cubicBezTo>
                    <a:cubicBezTo>
                      <a:pt x="33" y="13"/>
                      <a:pt x="33" y="13"/>
                      <a:pt x="33" y="13"/>
                    </a:cubicBezTo>
                    <a:cubicBezTo>
                      <a:pt x="33" y="13"/>
                      <a:pt x="34" y="13"/>
                      <a:pt x="34" y="13"/>
                    </a:cubicBezTo>
                    <a:cubicBezTo>
                      <a:pt x="34" y="13"/>
                      <a:pt x="34" y="13"/>
                      <a:pt x="34" y="13"/>
                    </a:cubicBezTo>
                    <a:cubicBezTo>
                      <a:pt x="34" y="13"/>
                      <a:pt x="34" y="13"/>
                      <a:pt x="34" y="13"/>
                    </a:cubicBezTo>
                    <a:cubicBezTo>
                      <a:pt x="34" y="13"/>
                      <a:pt x="34" y="13"/>
                      <a:pt x="34" y="13"/>
                    </a:cubicBezTo>
                    <a:cubicBezTo>
                      <a:pt x="35" y="13"/>
                      <a:pt x="35" y="13"/>
                      <a:pt x="35" y="13"/>
                    </a:cubicBezTo>
                    <a:cubicBezTo>
                      <a:pt x="35" y="13"/>
                      <a:pt x="35" y="13"/>
                      <a:pt x="35" y="13"/>
                    </a:cubicBezTo>
                    <a:cubicBezTo>
                      <a:pt x="35" y="13"/>
                      <a:pt x="35" y="13"/>
                      <a:pt x="35" y="13"/>
                    </a:cubicBezTo>
                    <a:cubicBezTo>
                      <a:pt x="35" y="14"/>
                      <a:pt x="35" y="14"/>
                      <a:pt x="35" y="14"/>
                    </a:cubicBezTo>
                    <a:cubicBezTo>
                      <a:pt x="35" y="14"/>
                      <a:pt x="35" y="14"/>
                      <a:pt x="34" y="15"/>
                    </a:cubicBezTo>
                    <a:cubicBezTo>
                      <a:pt x="34" y="15"/>
                      <a:pt x="34" y="16"/>
                      <a:pt x="34" y="17"/>
                    </a:cubicBezTo>
                    <a:cubicBezTo>
                      <a:pt x="34" y="18"/>
                      <a:pt x="34" y="19"/>
                      <a:pt x="34" y="20"/>
                    </a:cubicBezTo>
                    <a:cubicBezTo>
                      <a:pt x="35" y="21"/>
                      <a:pt x="35" y="22"/>
                      <a:pt x="36" y="24"/>
                    </a:cubicBezTo>
                    <a:cubicBezTo>
                      <a:pt x="37" y="25"/>
                      <a:pt x="37" y="26"/>
                      <a:pt x="38" y="26"/>
                    </a:cubicBezTo>
                    <a:cubicBezTo>
                      <a:pt x="38" y="27"/>
                      <a:pt x="38" y="28"/>
                      <a:pt x="38" y="28"/>
                    </a:cubicBezTo>
                    <a:cubicBezTo>
                      <a:pt x="38" y="28"/>
                      <a:pt x="38" y="29"/>
                      <a:pt x="38" y="29"/>
                    </a:cubicBezTo>
                    <a:cubicBezTo>
                      <a:pt x="38" y="29"/>
                      <a:pt x="38" y="29"/>
                      <a:pt x="38" y="29"/>
                    </a:cubicBezTo>
                    <a:cubicBezTo>
                      <a:pt x="38" y="29"/>
                      <a:pt x="38" y="29"/>
                      <a:pt x="38" y="30"/>
                    </a:cubicBezTo>
                    <a:cubicBezTo>
                      <a:pt x="38" y="30"/>
                      <a:pt x="38" y="30"/>
                      <a:pt x="38" y="30"/>
                    </a:cubicBezTo>
                    <a:cubicBezTo>
                      <a:pt x="38" y="31"/>
                      <a:pt x="37" y="31"/>
                      <a:pt x="37" y="31"/>
                    </a:cubicBezTo>
                    <a:cubicBezTo>
                      <a:pt x="37" y="32"/>
                      <a:pt x="37" y="32"/>
                      <a:pt x="37" y="33"/>
                    </a:cubicBezTo>
                    <a:cubicBezTo>
                      <a:pt x="37" y="33"/>
                      <a:pt x="37" y="34"/>
                      <a:pt x="37" y="35"/>
                    </a:cubicBezTo>
                    <a:cubicBezTo>
                      <a:pt x="37" y="35"/>
                      <a:pt x="37" y="35"/>
                      <a:pt x="38" y="36"/>
                    </a:cubicBezTo>
                    <a:cubicBezTo>
                      <a:pt x="38" y="36"/>
                      <a:pt x="38" y="36"/>
                      <a:pt x="38" y="37"/>
                    </a:cubicBezTo>
                    <a:cubicBezTo>
                      <a:pt x="38" y="37"/>
                      <a:pt x="39" y="37"/>
                      <a:pt x="39" y="37"/>
                    </a:cubicBezTo>
                    <a:cubicBezTo>
                      <a:pt x="39" y="37"/>
                      <a:pt x="40" y="37"/>
                      <a:pt x="40" y="37"/>
                    </a:cubicBezTo>
                    <a:cubicBezTo>
                      <a:pt x="40" y="37"/>
                      <a:pt x="40" y="36"/>
                      <a:pt x="41" y="36"/>
                    </a:cubicBezTo>
                    <a:cubicBezTo>
                      <a:pt x="41" y="36"/>
                      <a:pt x="41" y="36"/>
                      <a:pt x="41" y="36"/>
                    </a:cubicBezTo>
                    <a:cubicBezTo>
                      <a:pt x="42" y="36"/>
                      <a:pt x="42" y="35"/>
                      <a:pt x="42" y="35"/>
                    </a:cubicBezTo>
                    <a:cubicBezTo>
                      <a:pt x="42" y="35"/>
                      <a:pt x="42" y="35"/>
                      <a:pt x="42" y="35"/>
                    </a:cubicBezTo>
                    <a:cubicBezTo>
                      <a:pt x="43" y="36"/>
                      <a:pt x="43" y="36"/>
                      <a:pt x="43" y="36"/>
                    </a:cubicBezTo>
                    <a:cubicBezTo>
                      <a:pt x="44" y="36"/>
                      <a:pt x="44" y="37"/>
                      <a:pt x="45" y="38"/>
                    </a:cubicBezTo>
                    <a:cubicBezTo>
                      <a:pt x="45" y="38"/>
                      <a:pt x="46" y="39"/>
                      <a:pt x="47" y="40"/>
                    </a:cubicBezTo>
                    <a:cubicBezTo>
                      <a:pt x="47" y="41"/>
                      <a:pt x="48" y="41"/>
                      <a:pt x="48" y="41"/>
                    </a:cubicBezTo>
                    <a:cubicBezTo>
                      <a:pt x="48" y="41"/>
                      <a:pt x="49" y="42"/>
                      <a:pt x="49" y="42"/>
                    </a:cubicBezTo>
                    <a:cubicBezTo>
                      <a:pt x="50" y="42"/>
                      <a:pt x="50" y="42"/>
                      <a:pt x="50" y="43"/>
                    </a:cubicBezTo>
                    <a:cubicBezTo>
                      <a:pt x="51" y="43"/>
                      <a:pt x="51" y="43"/>
                      <a:pt x="52" y="43"/>
                    </a:cubicBezTo>
                    <a:cubicBezTo>
                      <a:pt x="52" y="43"/>
                      <a:pt x="52" y="43"/>
                      <a:pt x="52" y="44"/>
                    </a:cubicBezTo>
                    <a:cubicBezTo>
                      <a:pt x="53" y="44"/>
                      <a:pt x="53" y="44"/>
                      <a:pt x="53" y="44"/>
                    </a:cubicBezTo>
                    <a:cubicBezTo>
                      <a:pt x="53" y="44"/>
                      <a:pt x="53" y="44"/>
                      <a:pt x="54" y="44"/>
                    </a:cubicBezTo>
                    <a:cubicBezTo>
                      <a:pt x="54" y="44"/>
                      <a:pt x="54" y="44"/>
                      <a:pt x="54" y="45"/>
                    </a:cubicBezTo>
                    <a:cubicBezTo>
                      <a:pt x="54" y="45"/>
                      <a:pt x="54" y="46"/>
                      <a:pt x="54" y="46"/>
                    </a:cubicBezTo>
                    <a:cubicBezTo>
                      <a:pt x="54" y="47"/>
                      <a:pt x="54" y="48"/>
                      <a:pt x="55" y="48"/>
                    </a:cubicBezTo>
                    <a:cubicBezTo>
                      <a:pt x="55" y="49"/>
                      <a:pt x="55" y="49"/>
                      <a:pt x="56" y="50"/>
                    </a:cubicBezTo>
                    <a:cubicBezTo>
                      <a:pt x="57" y="50"/>
                      <a:pt x="57" y="51"/>
                      <a:pt x="58" y="51"/>
                    </a:cubicBezTo>
                    <a:cubicBezTo>
                      <a:pt x="58" y="51"/>
                      <a:pt x="59" y="51"/>
                      <a:pt x="59" y="51"/>
                    </a:cubicBezTo>
                    <a:cubicBezTo>
                      <a:pt x="59" y="51"/>
                      <a:pt x="60" y="51"/>
                      <a:pt x="60" y="52"/>
                    </a:cubicBezTo>
                    <a:cubicBezTo>
                      <a:pt x="60" y="52"/>
                      <a:pt x="60" y="52"/>
                      <a:pt x="61" y="52"/>
                    </a:cubicBezTo>
                    <a:cubicBezTo>
                      <a:pt x="61" y="53"/>
                      <a:pt x="61" y="53"/>
                      <a:pt x="61" y="53"/>
                    </a:cubicBezTo>
                    <a:cubicBezTo>
                      <a:pt x="61" y="53"/>
                      <a:pt x="62" y="54"/>
                      <a:pt x="62" y="54"/>
                    </a:cubicBezTo>
                    <a:cubicBezTo>
                      <a:pt x="62" y="54"/>
                      <a:pt x="62" y="54"/>
                      <a:pt x="62" y="54"/>
                    </a:cubicBezTo>
                    <a:cubicBezTo>
                      <a:pt x="63" y="55"/>
                      <a:pt x="63" y="55"/>
                      <a:pt x="63" y="55"/>
                    </a:cubicBezTo>
                    <a:cubicBezTo>
                      <a:pt x="63" y="55"/>
                      <a:pt x="63" y="55"/>
                      <a:pt x="64" y="55"/>
                    </a:cubicBezTo>
                    <a:cubicBezTo>
                      <a:pt x="64" y="55"/>
                      <a:pt x="64" y="55"/>
                      <a:pt x="64" y="55"/>
                    </a:cubicBezTo>
                    <a:cubicBezTo>
                      <a:pt x="64" y="55"/>
                      <a:pt x="64" y="55"/>
                      <a:pt x="64" y="55"/>
                    </a:cubicBezTo>
                    <a:cubicBezTo>
                      <a:pt x="65" y="55"/>
                      <a:pt x="65" y="56"/>
                      <a:pt x="65" y="56"/>
                    </a:cubicBezTo>
                    <a:cubicBezTo>
                      <a:pt x="65" y="56"/>
                      <a:pt x="65" y="56"/>
                      <a:pt x="65" y="56"/>
                    </a:cubicBezTo>
                    <a:cubicBezTo>
                      <a:pt x="65" y="56"/>
                      <a:pt x="65" y="56"/>
                      <a:pt x="65" y="57"/>
                    </a:cubicBezTo>
                    <a:cubicBezTo>
                      <a:pt x="65" y="57"/>
                      <a:pt x="65" y="57"/>
                      <a:pt x="65" y="57"/>
                    </a:cubicBezTo>
                    <a:cubicBezTo>
                      <a:pt x="65" y="58"/>
                      <a:pt x="65" y="58"/>
                      <a:pt x="65" y="58"/>
                    </a:cubicBezTo>
                    <a:cubicBezTo>
                      <a:pt x="65" y="59"/>
                      <a:pt x="65" y="59"/>
                      <a:pt x="64" y="59"/>
                    </a:cubicBezTo>
                    <a:cubicBezTo>
                      <a:pt x="64" y="60"/>
                      <a:pt x="64" y="60"/>
                      <a:pt x="64" y="60"/>
                    </a:cubicBezTo>
                    <a:cubicBezTo>
                      <a:pt x="64" y="60"/>
                      <a:pt x="64" y="61"/>
                      <a:pt x="64" y="61"/>
                    </a:cubicBezTo>
                    <a:cubicBezTo>
                      <a:pt x="64" y="61"/>
                      <a:pt x="64" y="61"/>
                      <a:pt x="64" y="62"/>
                    </a:cubicBezTo>
                    <a:cubicBezTo>
                      <a:pt x="64" y="62"/>
                      <a:pt x="64" y="62"/>
                      <a:pt x="64" y="62"/>
                    </a:cubicBezTo>
                    <a:cubicBezTo>
                      <a:pt x="64" y="63"/>
                      <a:pt x="65" y="63"/>
                      <a:pt x="65" y="64"/>
                    </a:cubicBezTo>
                    <a:cubicBezTo>
                      <a:pt x="65" y="64"/>
                      <a:pt x="66" y="64"/>
                      <a:pt x="66" y="65"/>
                    </a:cubicBezTo>
                    <a:cubicBezTo>
                      <a:pt x="66" y="65"/>
                      <a:pt x="67" y="65"/>
                      <a:pt x="68" y="66"/>
                    </a:cubicBezTo>
                    <a:cubicBezTo>
                      <a:pt x="68" y="66"/>
                      <a:pt x="69" y="66"/>
                      <a:pt x="70" y="67"/>
                    </a:cubicBezTo>
                    <a:cubicBezTo>
                      <a:pt x="70" y="67"/>
                      <a:pt x="71" y="67"/>
                      <a:pt x="72" y="67"/>
                    </a:cubicBezTo>
                    <a:cubicBezTo>
                      <a:pt x="72" y="68"/>
                      <a:pt x="72" y="68"/>
                      <a:pt x="73" y="68"/>
                    </a:cubicBezTo>
                    <a:cubicBezTo>
                      <a:pt x="73" y="68"/>
                      <a:pt x="73" y="68"/>
                      <a:pt x="73" y="69"/>
                    </a:cubicBezTo>
                    <a:cubicBezTo>
                      <a:pt x="73" y="69"/>
                      <a:pt x="73" y="69"/>
                      <a:pt x="74" y="69"/>
                    </a:cubicBezTo>
                    <a:cubicBezTo>
                      <a:pt x="74" y="70"/>
                      <a:pt x="74" y="70"/>
                      <a:pt x="74" y="70"/>
                    </a:cubicBezTo>
                    <a:cubicBezTo>
                      <a:pt x="74" y="70"/>
                      <a:pt x="74" y="70"/>
                      <a:pt x="74" y="71"/>
                    </a:cubicBezTo>
                    <a:cubicBezTo>
                      <a:pt x="75" y="71"/>
                      <a:pt x="75" y="71"/>
                      <a:pt x="75" y="72"/>
                    </a:cubicBezTo>
                    <a:cubicBezTo>
                      <a:pt x="76" y="72"/>
                      <a:pt x="76" y="72"/>
                      <a:pt x="76" y="73"/>
                    </a:cubicBezTo>
                    <a:cubicBezTo>
                      <a:pt x="77" y="74"/>
                      <a:pt x="79" y="75"/>
                      <a:pt x="80" y="77"/>
                    </a:cubicBezTo>
                    <a:cubicBezTo>
                      <a:pt x="82" y="79"/>
                      <a:pt x="84" y="81"/>
                      <a:pt x="86" y="83"/>
                    </a:cubicBezTo>
                    <a:cubicBezTo>
                      <a:pt x="87" y="85"/>
                      <a:pt x="89" y="87"/>
                      <a:pt x="90" y="89"/>
                    </a:cubicBezTo>
                    <a:cubicBezTo>
                      <a:pt x="92" y="90"/>
                      <a:pt x="93" y="92"/>
                      <a:pt x="94" y="93"/>
                    </a:cubicBezTo>
                    <a:cubicBezTo>
                      <a:pt x="94" y="93"/>
                      <a:pt x="95" y="94"/>
                      <a:pt x="95" y="95"/>
                    </a:cubicBezTo>
                    <a:cubicBezTo>
                      <a:pt x="95" y="95"/>
                      <a:pt x="96" y="96"/>
                      <a:pt x="96" y="97"/>
                    </a:cubicBezTo>
                    <a:cubicBezTo>
                      <a:pt x="96" y="97"/>
                      <a:pt x="96" y="98"/>
                      <a:pt x="96" y="99"/>
                    </a:cubicBezTo>
                    <a:cubicBezTo>
                      <a:pt x="97" y="99"/>
                      <a:pt x="97" y="100"/>
                      <a:pt x="97" y="100"/>
                    </a:cubicBezTo>
                    <a:cubicBezTo>
                      <a:pt x="97" y="100"/>
                      <a:pt x="97" y="101"/>
                      <a:pt x="97" y="101"/>
                    </a:cubicBezTo>
                    <a:cubicBezTo>
                      <a:pt x="97" y="101"/>
                      <a:pt x="97" y="101"/>
                      <a:pt x="97" y="101"/>
                    </a:cubicBezTo>
                    <a:cubicBezTo>
                      <a:pt x="97" y="101"/>
                      <a:pt x="97" y="101"/>
                      <a:pt x="97" y="101"/>
                    </a:cubicBezTo>
                    <a:cubicBezTo>
                      <a:pt x="97" y="101"/>
                      <a:pt x="97" y="102"/>
                      <a:pt x="97" y="102"/>
                    </a:cubicBezTo>
                    <a:cubicBezTo>
                      <a:pt x="97" y="102"/>
                      <a:pt x="98" y="102"/>
                      <a:pt x="98" y="102"/>
                    </a:cubicBezTo>
                    <a:cubicBezTo>
                      <a:pt x="98" y="103"/>
                      <a:pt x="98" y="103"/>
                      <a:pt x="97" y="103"/>
                    </a:cubicBezTo>
                    <a:cubicBezTo>
                      <a:pt x="97" y="103"/>
                      <a:pt x="97" y="104"/>
                      <a:pt x="97" y="104"/>
                    </a:cubicBezTo>
                    <a:cubicBezTo>
                      <a:pt x="97" y="104"/>
                      <a:pt x="97" y="104"/>
                      <a:pt x="97" y="104"/>
                    </a:cubicBezTo>
                    <a:cubicBezTo>
                      <a:pt x="97" y="105"/>
                      <a:pt x="97" y="105"/>
                      <a:pt x="97" y="105"/>
                    </a:cubicBezTo>
                    <a:cubicBezTo>
                      <a:pt x="97" y="105"/>
                      <a:pt x="96" y="106"/>
                      <a:pt x="96" y="106"/>
                    </a:cubicBezTo>
                    <a:cubicBezTo>
                      <a:pt x="96" y="106"/>
                      <a:pt x="96" y="107"/>
                      <a:pt x="96" y="107"/>
                    </a:cubicBezTo>
                    <a:cubicBezTo>
                      <a:pt x="97" y="107"/>
                      <a:pt x="97" y="108"/>
                      <a:pt x="97" y="108"/>
                    </a:cubicBezTo>
                    <a:cubicBezTo>
                      <a:pt x="97" y="108"/>
                      <a:pt x="97" y="108"/>
                      <a:pt x="97"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7" y="109"/>
                      <a:pt x="97" y="109"/>
                      <a:pt x="97" y="109"/>
                    </a:cubicBezTo>
                    <a:cubicBezTo>
                      <a:pt x="97" y="109"/>
                      <a:pt x="96" y="109"/>
                      <a:pt x="96" y="109"/>
                    </a:cubicBezTo>
                    <a:cubicBezTo>
                      <a:pt x="96" y="109"/>
                      <a:pt x="96" y="109"/>
                      <a:pt x="96" y="109"/>
                    </a:cubicBezTo>
                    <a:cubicBezTo>
                      <a:pt x="96" y="109"/>
                      <a:pt x="96" y="109"/>
                      <a:pt x="95" y="109"/>
                    </a:cubicBezTo>
                    <a:cubicBezTo>
                      <a:pt x="95" y="109"/>
                      <a:pt x="95" y="109"/>
                      <a:pt x="95" y="109"/>
                    </a:cubicBezTo>
                    <a:cubicBezTo>
                      <a:pt x="95" y="110"/>
                      <a:pt x="94" y="110"/>
                      <a:pt x="94" y="110"/>
                    </a:cubicBezTo>
                    <a:cubicBezTo>
                      <a:pt x="94" y="110"/>
                      <a:pt x="94" y="110"/>
                      <a:pt x="94" y="111"/>
                    </a:cubicBezTo>
                    <a:cubicBezTo>
                      <a:pt x="94" y="111"/>
                      <a:pt x="94" y="112"/>
                      <a:pt x="95" y="113"/>
                    </a:cubicBezTo>
                    <a:cubicBezTo>
                      <a:pt x="95" y="114"/>
                      <a:pt x="95" y="115"/>
                      <a:pt x="96" y="117"/>
                    </a:cubicBezTo>
                    <a:cubicBezTo>
                      <a:pt x="96" y="118"/>
                      <a:pt x="97" y="119"/>
                      <a:pt x="98" y="120"/>
                    </a:cubicBezTo>
                    <a:cubicBezTo>
                      <a:pt x="99" y="121"/>
                      <a:pt x="100" y="121"/>
                      <a:pt x="101" y="122"/>
                    </a:cubicBezTo>
                    <a:cubicBezTo>
                      <a:pt x="102" y="122"/>
                      <a:pt x="102" y="122"/>
                      <a:pt x="103" y="122"/>
                    </a:cubicBezTo>
                    <a:cubicBezTo>
                      <a:pt x="104" y="123"/>
                      <a:pt x="105" y="123"/>
                      <a:pt x="106" y="124"/>
                    </a:cubicBezTo>
                    <a:cubicBezTo>
                      <a:pt x="107" y="124"/>
                      <a:pt x="107" y="125"/>
                      <a:pt x="108" y="126"/>
                    </a:cubicBezTo>
                    <a:cubicBezTo>
                      <a:pt x="109" y="126"/>
                      <a:pt x="110" y="127"/>
                      <a:pt x="110" y="128"/>
                    </a:cubicBezTo>
                    <a:cubicBezTo>
                      <a:pt x="111" y="128"/>
                      <a:pt x="111" y="128"/>
                      <a:pt x="111" y="128"/>
                    </a:cubicBezTo>
                    <a:cubicBezTo>
                      <a:pt x="111" y="128"/>
                      <a:pt x="111" y="129"/>
                      <a:pt x="111" y="129"/>
                    </a:cubicBezTo>
                    <a:cubicBezTo>
                      <a:pt x="112" y="129"/>
                      <a:pt x="112" y="129"/>
                      <a:pt x="112" y="129"/>
                    </a:cubicBezTo>
                    <a:cubicBezTo>
                      <a:pt x="112" y="129"/>
                      <a:pt x="112" y="129"/>
                      <a:pt x="113" y="130"/>
                    </a:cubicBezTo>
                    <a:cubicBezTo>
                      <a:pt x="113" y="130"/>
                      <a:pt x="114" y="130"/>
                      <a:pt x="114" y="131"/>
                    </a:cubicBezTo>
                    <a:cubicBezTo>
                      <a:pt x="115" y="131"/>
                      <a:pt x="115" y="131"/>
                      <a:pt x="116" y="131"/>
                    </a:cubicBezTo>
                    <a:cubicBezTo>
                      <a:pt x="117" y="132"/>
                      <a:pt x="117" y="132"/>
                      <a:pt x="118" y="132"/>
                    </a:cubicBezTo>
                    <a:cubicBezTo>
                      <a:pt x="119" y="132"/>
                      <a:pt x="119" y="132"/>
                      <a:pt x="120" y="132"/>
                    </a:cubicBezTo>
                    <a:cubicBezTo>
                      <a:pt x="121" y="132"/>
                      <a:pt x="121" y="133"/>
                      <a:pt x="122" y="133"/>
                    </a:cubicBezTo>
                    <a:cubicBezTo>
                      <a:pt x="122" y="133"/>
                      <a:pt x="123" y="133"/>
                      <a:pt x="123" y="133"/>
                    </a:cubicBezTo>
                    <a:cubicBezTo>
                      <a:pt x="124" y="133"/>
                      <a:pt x="124" y="133"/>
                      <a:pt x="125" y="133"/>
                    </a:cubicBezTo>
                    <a:cubicBezTo>
                      <a:pt x="125" y="133"/>
                      <a:pt x="126" y="134"/>
                      <a:pt x="126" y="134"/>
                    </a:cubicBezTo>
                    <a:cubicBezTo>
                      <a:pt x="127" y="134"/>
                      <a:pt x="127" y="134"/>
                      <a:pt x="128" y="134"/>
                    </a:cubicBezTo>
                    <a:cubicBezTo>
                      <a:pt x="128" y="135"/>
                      <a:pt x="129" y="135"/>
                      <a:pt x="129" y="135"/>
                    </a:cubicBezTo>
                    <a:cubicBezTo>
                      <a:pt x="130" y="135"/>
                      <a:pt x="130" y="136"/>
                      <a:pt x="131" y="136"/>
                    </a:cubicBezTo>
                    <a:cubicBezTo>
                      <a:pt x="131" y="136"/>
                      <a:pt x="132" y="137"/>
                      <a:pt x="132" y="137"/>
                    </a:cubicBezTo>
                    <a:cubicBezTo>
                      <a:pt x="133" y="138"/>
                      <a:pt x="133" y="138"/>
                      <a:pt x="134" y="138"/>
                    </a:cubicBezTo>
                    <a:cubicBezTo>
                      <a:pt x="135" y="139"/>
                      <a:pt x="136" y="139"/>
                      <a:pt x="137" y="140"/>
                    </a:cubicBezTo>
                    <a:cubicBezTo>
                      <a:pt x="138" y="140"/>
                      <a:pt x="138" y="141"/>
                      <a:pt x="139" y="141"/>
                    </a:cubicBezTo>
                    <a:cubicBezTo>
                      <a:pt x="140" y="142"/>
                      <a:pt x="141" y="142"/>
                      <a:pt x="142" y="142"/>
                    </a:cubicBezTo>
                    <a:cubicBezTo>
                      <a:pt x="144" y="143"/>
                      <a:pt x="146" y="143"/>
                      <a:pt x="148" y="144"/>
                    </a:cubicBezTo>
                    <a:cubicBezTo>
                      <a:pt x="149" y="144"/>
                      <a:pt x="151" y="145"/>
                      <a:pt x="153" y="146"/>
                    </a:cubicBezTo>
                    <a:cubicBezTo>
                      <a:pt x="154" y="146"/>
                      <a:pt x="156" y="147"/>
                      <a:pt x="157" y="148"/>
                    </a:cubicBezTo>
                    <a:cubicBezTo>
                      <a:pt x="159" y="149"/>
                      <a:pt x="160" y="150"/>
                      <a:pt x="161" y="150"/>
                    </a:cubicBezTo>
                    <a:cubicBezTo>
                      <a:pt x="162" y="151"/>
                      <a:pt x="162" y="151"/>
                      <a:pt x="163" y="151"/>
                    </a:cubicBezTo>
                    <a:cubicBezTo>
                      <a:pt x="163" y="151"/>
                      <a:pt x="164" y="152"/>
                      <a:pt x="164" y="152"/>
                    </a:cubicBezTo>
                    <a:cubicBezTo>
                      <a:pt x="165" y="152"/>
                      <a:pt x="165" y="152"/>
                      <a:pt x="166" y="152"/>
                    </a:cubicBezTo>
                    <a:cubicBezTo>
                      <a:pt x="166" y="152"/>
                      <a:pt x="167" y="152"/>
                      <a:pt x="168" y="152"/>
                    </a:cubicBezTo>
                    <a:cubicBezTo>
                      <a:pt x="168" y="152"/>
                      <a:pt x="169" y="152"/>
                      <a:pt x="170" y="152"/>
                    </a:cubicBezTo>
                    <a:cubicBezTo>
                      <a:pt x="171" y="152"/>
                      <a:pt x="172" y="152"/>
                      <a:pt x="172" y="151"/>
                    </a:cubicBezTo>
                    <a:cubicBezTo>
                      <a:pt x="173" y="151"/>
                      <a:pt x="174" y="151"/>
                      <a:pt x="175" y="151"/>
                    </a:cubicBezTo>
                    <a:cubicBezTo>
                      <a:pt x="176" y="150"/>
                      <a:pt x="177" y="150"/>
                      <a:pt x="179" y="149"/>
                    </a:cubicBezTo>
                    <a:cubicBezTo>
                      <a:pt x="179" y="149"/>
                      <a:pt x="179" y="149"/>
                      <a:pt x="180" y="149"/>
                    </a:cubicBezTo>
                    <a:cubicBezTo>
                      <a:pt x="180" y="149"/>
                      <a:pt x="181" y="149"/>
                      <a:pt x="181" y="149"/>
                    </a:cubicBezTo>
                    <a:cubicBezTo>
                      <a:pt x="181" y="149"/>
                      <a:pt x="182" y="149"/>
                      <a:pt x="182" y="149"/>
                    </a:cubicBezTo>
                    <a:cubicBezTo>
                      <a:pt x="183" y="148"/>
                      <a:pt x="183" y="148"/>
                      <a:pt x="183" y="148"/>
                    </a:cubicBezTo>
                    <a:cubicBezTo>
                      <a:pt x="184" y="148"/>
                      <a:pt x="185" y="149"/>
                      <a:pt x="186" y="149"/>
                    </a:cubicBezTo>
                    <a:cubicBezTo>
                      <a:pt x="186" y="149"/>
                      <a:pt x="187" y="149"/>
                      <a:pt x="188" y="149"/>
                    </a:cubicBezTo>
                    <a:cubicBezTo>
                      <a:pt x="189" y="149"/>
                      <a:pt x="189" y="150"/>
                      <a:pt x="190" y="150"/>
                    </a:cubicBezTo>
                    <a:cubicBezTo>
                      <a:pt x="190" y="150"/>
                      <a:pt x="191" y="151"/>
                      <a:pt x="192" y="151"/>
                    </a:cubicBezTo>
                    <a:cubicBezTo>
                      <a:pt x="192" y="151"/>
                      <a:pt x="192" y="151"/>
                      <a:pt x="192" y="151"/>
                    </a:cubicBezTo>
                    <a:cubicBezTo>
                      <a:pt x="192" y="151"/>
                      <a:pt x="192" y="151"/>
                      <a:pt x="193" y="151"/>
                    </a:cubicBezTo>
                    <a:cubicBezTo>
                      <a:pt x="193" y="151"/>
                      <a:pt x="193" y="151"/>
                      <a:pt x="193" y="151"/>
                    </a:cubicBezTo>
                    <a:cubicBezTo>
                      <a:pt x="193" y="152"/>
                      <a:pt x="193" y="152"/>
                      <a:pt x="194" y="152"/>
                    </a:cubicBezTo>
                    <a:cubicBezTo>
                      <a:pt x="194" y="152"/>
                      <a:pt x="195" y="152"/>
                      <a:pt x="195" y="153"/>
                    </a:cubicBezTo>
                    <a:cubicBezTo>
                      <a:pt x="196" y="153"/>
                      <a:pt x="197" y="154"/>
                      <a:pt x="197" y="154"/>
                    </a:cubicBezTo>
                    <a:cubicBezTo>
                      <a:pt x="198" y="155"/>
                      <a:pt x="199" y="156"/>
                      <a:pt x="200" y="156"/>
                    </a:cubicBezTo>
                    <a:cubicBezTo>
                      <a:pt x="201" y="157"/>
                      <a:pt x="201" y="158"/>
                      <a:pt x="202" y="159"/>
                    </a:cubicBezTo>
                    <a:cubicBezTo>
                      <a:pt x="203" y="159"/>
                      <a:pt x="203" y="159"/>
                      <a:pt x="203" y="159"/>
                    </a:cubicBezTo>
                    <a:cubicBezTo>
                      <a:pt x="203" y="159"/>
                      <a:pt x="203" y="159"/>
                      <a:pt x="203" y="159"/>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3" y="158"/>
                      <a:pt x="203" y="158"/>
                      <a:pt x="203" y="157"/>
                    </a:cubicBezTo>
                    <a:cubicBezTo>
                      <a:pt x="202" y="157"/>
                      <a:pt x="201" y="156"/>
                      <a:pt x="200" y="155"/>
                    </a:cubicBezTo>
                    <a:cubicBezTo>
                      <a:pt x="199" y="154"/>
                      <a:pt x="198" y="154"/>
                      <a:pt x="198" y="153"/>
                    </a:cubicBezTo>
                    <a:cubicBezTo>
                      <a:pt x="197" y="153"/>
                      <a:pt x="196" y="152"/>
                      <a:pt x="196" y="152"/>
                    </a:cubicBezTo>
                    <a:cubicBezTo>
                      <a:pt x="195" y="151"/>
                      <a:pt x="194" y="151"/>
                      <a:pt x="194" y="151"/>
                    </a:cubicBezTo>
                    <a:cubicBezTo>
                      <a:pt x="194" y="151"/>
                      <a:pt x="194" y="151"/>
                      <a:pt x="194" y="151"/>
                    </a:cubicBezTo>
                    <a:cubicBezTo>
                      <a:pt x="193" y="150"/>
                      <a:pt x="193" y="150"/>
                      <a:pt x="193" y="150"/>
                    </a:cubicBezTo>
                    <a:cubicBezTo>
                      <a:pt x="193" y="150"/>
                      <a:pt x="193" y="150"/>
                      <a:pt x="193" y="150"/>
                    </a:cubicBezTo>
                    <a:cubicBezTo>
                      <a:pt x="192" y="150"/>
                      <a:pt x="192" y="150"/>
                      <a:pt x="192" y="150"/>
                    </a:cubicBezTo>
                    <a:cubicBezTo>
                      <a:pt x="192" y="150"/>
                      <a:pt x="191" y="149"/>
                      <a:pt x="190" y="149"/>
                    </a:cubicBezTo>
                    <a:cubicBezTo>
                      <a:pt x="190" y="149"/>
                      <a:pt x="189" y="149"/>
                      <a:pt x="188" y="148"/>
                    </a:cubicBezTo>
                    <a:cubicBezTo>
                      <a:pt x="187" y="148"/>
                      <a:pt x="187" y="148"/>
                      <a:pt x="186" y="148"/>
                    </a:cubicBezTo>
                    <a:cubicBezTo>
                      <a:pt x="185" y="148"/>
                      <a:pt x="184" y="147"/>
                      <a:pt x="183" y="147"/>
                    </a:cubicBezTo>
                    <a:cubicBezTo>
                      <a:pt x="183" y="147"/>
                      <a:pt x="183" y="147"/>
                      <a:pt x="182" y="148"/>
                    </a:cubicBezTo>
                    <a:cubicBezTo>
                      <a:pt x="182" y="148"/>
                      <a:pt x="181" y="148"/>
                      <a:pt x="181" y="148"/>
                    </a:cubicBezTo>
                    <a:cubicBezTo>
                      <a:pt x="180" y="148"/>
                      <a:pt x="180" y="148"/>
                      <a:pt x="180" y="148"/>
                    </a:cubicBezTo>
                    <a:cubicBezTo>
                      <a:pt x="179" y="148"/>
                      <a:pt x="179" y="148"/>
                      <a:pt x="178" y="148"/>
                    </a:cubicBezTo>
                    <a:cubicBezTo>
                      <a:pt x="177" y="149"/>
                      <a:pt x="176" y="149"/>
                      <a:pt x="175" y="150"/>
                    </a:cubicBezTo>
                    <a:cubicBezTo>
                      <a:pt x="174" y="150"/>
                      <a:pt x="173" y="150"/>
                      <a:pt x="172" y="150"/>
                    </a:cubicBezTo>
                    <a:cubicBezTo>
                      <a:pt x="171" y="151"/>
                      <a:pt x="171" y="151"/>
                      <a:pt x="170" y="151"/>
                    </a:cubicBezTo>
                    <a:cubicBezTo>
                      <a:pt x="169" y="151"/>
                      <a:pt x="168" y="151"/>
                      <a:pt x="168" y="151"/>
                    </a:cubicBezTo>
                    <a:cubicBezTo>
                      <a:pt x="167" y="151"/>
                      <a:pt x="166" y="151"/>
                      <a:pt x="166" y="151"/>
                    </a:cubicBezTo>
                    <a:cubicBezTo>
                      <a:pt x="165" y="151"/>
                      <a:pt x="165" y="151"/>
                      <a:pt x="164" y="151"/>
                    </a:cubicBezTo>
                    <a:cubicBezTo>
                      <a:pt x="164" y="151"/>
                      <a:pt x="163" y="150"/>
                      <a:pt x="163" y="150"/>
                    </a:cubicBezTo>
                    <a:cubicBezTo>
                      <a:pt x="163" y="150"/>
                      <a:pt x="162" y="150"/>
                      <a:pt x="162" y="149"/>
                    </a:cubicBezTo>
                    <a:cubicBezTo>
                      <a:pt x="160" y="149"/>
                      <a:pt x="159" y="148"/>
                      <a:pt x="158" y="147"/>
                    </a:cubicBezTo>
                    <a:cubicBezTo>
                      <a:pt x="156" y="146"/>
                      <a:pt x="155" y="146"/>
                      <a:pt x="153" y="145"/>
                    </a:cubicBezTo>
                    <a:cubicBezTo>
                      <a:pt x="151" y="144"/>
                      <a:pt x="150" y="144"/>
                      <a:pt x="148" y="143"/>
                    </a:cubicBezTo>
                    <a:cubicBezTo>
                      <a:pt x="146" y="142"/>
                      <a:pt x="144" y="142"/>
                      <a:pt x="143" y="141"/>
                    </a:cubicBezTo>
                    <a:cubicBezTo>
                      <a:pt x="142" y="141"/>
                      <a:pt x="141" y="141"/>
                      <a:pt x="140" y="140"/>
                    </a:cubicBezTo>
                    <a:cubicBezTo>
                      <a:pt x="139" y="140"/>
                      <a:pt x="138" y="139"/>
                      <a:pt x="137" y="139"/>
                    </a:cubicBezTo>
                    <a:cubicBezTo>
                      <a:pt x="136" y="139"/>
                      <a:pt x="136" y="138"/>
                      <a:pt x="135" y="138"/>
                    </a:cubicBezTo>
                    <a:cubicBezTo>
                      <a:pt x="134" y="137"/>
                      <a:pt x="133" y="137"/>
                      <a:pt x="133" y="136"/>
                    </a:cubicBezTo>
                    <a:cubicBezTo>
                      <a:pt x="132" y="136"/>
                      <a:pt x="132" y="136"/>
                      <a:pt x="131" y="135"/>
                    </a:cubicBezTo>
                    <a:cubicBezTo>
                      <a:pt x="131" y="135"/>
                      <a:pt x="130" y="135"/>
                      <a:pt x="130" y="134"/>
                    </a:cubicBezTo>
                    <a:cubicBezTo>
                      <a:pt x="129" y="134"/>
                      <a:pt x="128" y="134"/>
                      <a:pt x="128" y="134"/>
                    </a:cubicBezTo>
                    <a:cubicBezTo>
                      <a:pt x="127" y="133"/>
                      <a:pt x="127" y="133"/>
                      <a:pt x="126" y="133"/>
                    </a:cubicBezTo>
                    <a:cubicBezTo>
                      <a:pt x="126" y="133"/>
                      <a:pt x="125" y="132"/>
                      <a:pt x="125" y="132"/>
                    </a:cubicBezTo>
                    <a:cubicBezTo>
                      <a:pt x="124" y="132"/>
                      <a:pt x="124" y="132"/>
                      <a:pt x="123" y="132"/>
                    </a:cubicBezTo>
                    <a:cubicBezTo>
                      <a:pt x="123" y="132"/>
                      <a:pt x="122" y="132"/>
                      <a:pt x="122" y="132"/>
                    </a:cubicBezTo>
                    <a:cubicBezTo>
                      <a:pt x="121" y="132"/>
                      <a:pt x="121" y="131"/>
                      <a:pt x="120" y="131"/>
                    </a:cubicBezTo>
                    <a:cubicBezTo>
                      <a:pt x="120" y="131"/>
                      <a:pt x="119" y="131"/>
                      <a:pt x="118" y="131"/>
                    </a:cubicBezTo>
                    <a:cubicBezTo>
                      <a:pt x="118" y="131"/>
                      <a:pt x="117" y="131"/>
                      <a:pt x="116" y="131"/>
                    </a:cubicBezTo>
                    <a:cubicBezTo>
                      <a:pt x="116" y="130"/>
                      <a:pt x="115" y="130"/>
                      <a:pt x="115" y="130"/>
                    </a:cubicBezTo>
                    <a:cubicBezTo>
                      <a:pt x="114" y="130"/>
                      <a:pt x="114" y="129"/>
                      <a:pt x="113" y="129"/>
                    </a:cubicBezTo>
                    <a:cubicBezTo>
                      <a:pt x="113" y="129"/>
                      <a:pt x="113" y="129"/>
                      <a:pt x="113" y="128"/>
                    </a:cubicBezTo>
                    <a:cubicBezTo>
                      <a:pt x="113" y="128"/>
                      <a:pt x="112" y="128"/>
                      <a:pt x="112" y="128"/>
                    </a:cubicBezTo>
                    <a:cubicBezTo>
                      <a:pt x="112" y="128"/>
                      <a:pt x="112" y="128"/>
                      <a:pt x="112" y="127"/>
                    </a:cubicBezTo>
                    <a:cubicBezTo>
                      <a:pt x="111" y="127"/>
                      <a:pt x="111" y="127"/>
                      <a:pt x="111" y="127"/>
                    </a:cubicBezTo>
                    <a:cubicBezTo>
                      <a:pt x="110" y="126"/>
                      <a:pt x="110" y="125"/>
                      <a:pt x="109" y="125"/>
                    </a:cubicBezTo>
                    <a:cubicBezTo>
                      <a:pt x="108" y="124"/>
                      <a:pt x="107" y="123"/>
                      <a:pt x="106" y="123"/>
                    </a:cubicBezTo>
                    <a:cubicBezTo>
                      <a:pt x="105" y="122"/>
                      <a:pt x="104" y="122"/>
                      <a:pt x="104" y="121"/>
                    </a:cubicBezTo>
                    <a:cubicBezTo>
                      <a:pt x="103" y="121"/>
                      <a:pt x="102" y="121"/>
                      <a:pt x="101" y="121"/>
                    </a:cubicBezTo>
                    <a:cubicBezTo>
                      <a:pt x="100" y="120"/>
                      <a:pt x="99" y="120"/>
                      <a:pt x="99" y="119"/>
                    </a:cubicBezTo>
                    <a:cubicBezTo>
                      <a:pt x="98" y="118"/>
                      <a:pt x="97" y="117"/>
                      <a:pt x="97" y="116"/>
                    </a:cubicBezTo>
                    <a:cubicBezTo>
                      <a:pt x="96" y="115"/>
                      <a:pt x="96" y="114"/>
                      <a:pt x="96" y="113"/>
                    </a:cubicBezTo>
                    <a:cubicBezTo>
                      <a:pt x="95" y="112"/>
                      <a:pt x="95" y="111"/>
                      <a:pt x="95" y="111"/>
                    </a:cubicBezTo>
                    <a:cubicBezTo>
                      <a:pt x="95" y="110"/>
                      <a:pt x="95" y="110"/>
                      <a:pt x="95" y="110"/>
                    </a:cubicBezTo>
                    <a:cubicBezTo>
                      <a:pt x="95" y="110"/>
                      <a:pt x="95" y="110"/>
                      <a:pt x="95" y="110"/>
                    </a:cubicBezTo>
                    <a:cubicBezTo>
                      <a:pt x="95" y="110"/>
                      <a:pt x="96" y="110"/>
                      <a:pt x="96" y="110"/>
                    </a:cubicBezTo>
                    <a:cubicBezTo>
                      <a:pt x="96" y="110"/>
                      <a:pt x="96" y="110"/>
                      <a:pt x="96" y="110"/>
                    </a:cubicBezTo>
                    <a:cubicBezTo>
                      <a:pt x="96" y="110"/>
                      <a:pt x="97" y="110"/>
                      <a:pt x="97" y="110"/>
                    </a:cubicBezTo>
                    <a:cubicBezTo>
                      <a:pt x="97" y="110"/>
                      <a:pt x="97" y="110"/>
                      <a:pt x="97" y="110"/>
                    </a:cubicBezTo>
                    <a:cubicBezTo>
                      <a:pt x="97" y="109"/>
                      <a:pt x="98" y="109"/>
                      <a:pt x="98" y="109"/>
                    </a:cubicBezTo>
                    <a:cubicBezTo>
                      <a:pt x="98" y="109"/>
                      <a:pt x="98" y="109"/>
                      <a:pt x="98" y="109"/>
                    </a:cubicBezTo>
                    <a:cubicBezTo>
                      <a:pt x="98" y="109"/>
                      <a:pt x="98" y="109"/>
                      <a:pt x="98" y="109"/>
                    </a:cubicBezTo>
                    <a:cubicBezTo>
                      <a:pt x="98" y="108"/>
                      <a:pt x="98" y="108"/>
                      <a:pt x="98" y="108"/>
                    </a:cubicBezTo>
                    <a:cubicBezTo>
                      <a:pt x="98" y="108"/>
                      <a:pt x="98" y="108"/>
                      <a:pt x="98" y="108"/>
                    </a:cubicBezTo>
                    <a:cubicBezTo>
                      <a:pt x="98" y="108"/>
                      <a:pt x="98" y="108"/>
                      <a:pt x="98" y="107"/>
                    </a:cubicBezTo>
                    <a:cubicBezTo>
                      <a:pt x="98" y="107"/>
                      <a:pt x="97" y="107"/>
                      <a:pt x="97" y="107"/>
                    </a:cubicBezTo>
                    <a:cubicBezTo>
                      <a:pt x="97" y="106"/>
                      <a:pt x="97" y="106"/>
                      <a:pt x="97" y="106"/>
                    </a:cubicBezTo>
                    <a:cubicBezTo>
                      <a:pt x="97" y="106"/>
                      <a:pt x="98" y="106"/>
                      <a:pt x="98" y="105"/>
                    </a:cubicBezTo>
                    <a:cubicBezTo>
                      <a:pt x="98" y="105"/>
                      <a:pt x="98" y="105"/>
                      <a:pt x="98" y="105"/>
                    </a:cubicBezTo>
                    <a:cubicBezTo>
                      <a:pt x="98" y="105"/>
                      <a:pt x="98" y="104"/>
                      <a:pt x="98" y="104"/>
                    </a:cubicBezTo>
                    <a:cubicBezTo>
                      <a:pt x="98" y="104"/>
                      <a:pt x="98" y="104"/>
                      <a:pt x="98" y="103"/>
                    </a:cubicBezTo>
                    <a:cubicBezTo>
                      <a:pt x="99" y="103"/>
                      <a:pt x="99" y="103"/>
                      <a:pt x="99" y="102"/>
                    </a:cubicBezTo>
                    <a:cubicBezTo>
                      <a:pt x="99" y="102"/>
                      <a:pt x="98" y="102"/>
                      <a:pt x="98" y="101"/>
                    </a:cubicBezTo>
                    <a:cubicBezTo>
                      <a:pt x="98" y="101"/>
                      <a:pt x="98" y="101"/>
                      <a:pt x="98" y="101"/>
                    </a:cubicBezTo>
                    <a:cubicBezTo>
                      <a:pt x="98" y="101"/>
                      <a:pt x="98" y="101"/>
                      <a:pt x="98" y="101"/>
                    </a:cubicBezTo>
                    <a:cubicBezTo>
                      <a:pt x="98" y="101"/>
                      <a:pt x="98" y="100"/>
                      <a:pt x="98" y="100"/>
                    </a:cubicBezTo>
                    <a:cubicBezTo>
                      <a:pt x="98" y="100"/>
                      <a:pt x="98" y="100"/>
                      <a:pt x="98" y="100"/>
                    </a:cubicBezTo>
                    <a:cubicBezTo>
                      <a:pt x="98" y="99"/>
                      <a:pt x="98" y="99"/>
                      <a:pt x="97" y="98"/>
                    </a:cubicBezTo>
                    <a:cubicBezTo>
                      <a:pt x="97" y="98"/>
                      <a:pt x="97" y="97"/>
                      <a:pt x="97" y="96"/>
                    </a:cubicBezTo>
                    <a:cubicBezTo>
                      <a:pt x="96" y="96"/>
                      <a:pt x="96" y="95"/>
                      <a:pt x="96" y="94"/>
                    </a:cubicBezTo>
                    <a:cubicBezTo>
                      <a:pt x="95" y="94"/>
                      <a:pt x="95" y="93"/>
                      <a:pt x="94" y="92"/>
                    </a:cubicBezTo>
                    <a:cubicBezTo>
                      <a:pt x="94" y="91"/>
                      <a:pt x="93" y="90"/>
                      <a:pt x="91" y="88"/>
                    </a:cubicBezTo>
                    <a:cubicBezTo>
                      <a:pt x="90" y="86"/>
                      <a:pt x="88" y="84"/>
                      <a:pt x="86" y="82"/>
                    </a:cubicBezTo>
                    <a:cubicBezTo>
                      <a:pt x="85" y="80"/>
                      <a:pt x="83" y="78"/>
                      <a:pt x="81" y="76"/>
                    </a:cubicBezTo>
                    <a:cubicBezTo>
                      <a:pt x="79" y="74"/>
                      <a:pt x="78" y="73"/>
                      <a:pt x="77" y="72"/>
                    </a:cubicBezTo>
                    <a:cubicBezTo>
                      <a:pt x="77" y="72"/>
                      <a:pt x="76" y="71"/>
                      <a:pt x="76" y="71"/>
                    </a:cubicBezTo>
                    <a:cubicBezTo>
                      <a:pt x="76" y="71"/>
                      <a:pt x="76" y="70"/>
                      <a:pt x="75" y="70"/>
                    </a:cubicBezTo>
                    <a:cubicBezTo>
                      <a:pt x="75" y="70"/>
                      <a:pt x="75" y="70"/>
                      <a:pt x="75" y="69"/>
                    </a:cubicBezTo>
                    <a:cubicBezTo>
                      <a:pt x="75" y="69"/>
                      <a:pt x="75" y="69"/>
                      <a:pt x="74" y="69"/>
                    </a:cubicBezTo>
                    <a:cubicBezTo>
                      <a:pt x="74" y="69"/>
                      <a:pt x="74" y="68"/>
                      <a:pt x="74" y="68"/>
                    </a:cubicBezTo>
                    <a:cubicBezTo>
                      <a:pt x="74" y="68"/>
                      <a:pt x="74" y="67"/>
                      <a:pt x="73" y="67"/>
                    </a:cubicBezTo>
                    <a:cubicBezTo>
                      <a:pt x="73" y="67"/>
                      <a:pt x="73" y="67"/>
                      <a:pt x="72" y="66"/>
                    </a:cubicBezTo>
                    <a:cubicBezTo>
                      <a:pt x="72" y="66"/>
                      <a:pt x="71" y="66"/>
                      <a:pt x="70" y="66"/>
                    </a:cubicBezTo>
                    <a:cubicBezTo>
                      <a:pt x="69" y="65"/>
                      <a:pt x="69" y="65"/>
                      <a:pt x="68" y="65"/>
                    </a:cubicBezTo>
                    <a:cubicBezTo>
                      <a:pt x="68" y="64"/>
                      <a:pt x="67" y="64"/>
                      <a:pt x="67" y="64"/>
                    </a:cubicBezTo>
                    <a:cubicBezTo>
                      <a:pt x="66" y="64"/>
                      <a:pt x="66" y="63"/>
                      <a:pt x="66" y="63"/>
                    </a:cubicBezTo>
                    <a:cubicBezTo>
                      <a:pt x="65" y="63"/>
                      <a:pt x="65" y="62"/>
                      <a:pt x="65" y="62"/>
                    </a:cubicBezTo>
                    <a:cubicBezTo>
                      <a:pt x="65" y="62"/>
                      <a:pt x="65" y="62"/>
                      <a:pt x="65" y="62"/>
                    </a:cubicBezTo>
                    <a:cubicBezTo>
                      <a:pt x="65" y="61"/>
                      <a:pt x="65" y="61"/>
                      <a:pt x="65" y="61"/>
                    </a:cubicBezTo>
                    <a:cubicBezTo>
                      <a:pt x="65" y="61"/>
                      <a:pt x="65" y="61"/>
                      <a:pt x="65" y="60"/>
                    </a:cubicBezTo>
                    <a:cubicBezTo>
                      <a:pt x="65" y="60"/>
                      <a:pt x="65" y="60"/>
                      <a:pt x="65" y="60"/>
                    </a:cubicBezTo>
                    <a:cubicBezTo>
                      <a:pt x="66" y="59"/>
                      <a:pt x="66" y="59"/>
                      <a:pt x="66" y="59"/>
                    </a:cubicBezTo>
                    <a:cubicBezTo>
                      <a:pt x="66" y="58"/>
                      <a:pt x="66" y="58"/>
                      <a:pt x="66" y="57"/>
                    </a:cubicBezTo>
                    <a:cubicBezTo>
                      <a:pt x="66" y="57"/>
                      <a:pt x="66" y="57"/>
                      <a:pt x="66" y="56"/>
                    </a:cubicBezTo>
                    <a:cubicBezTo>
                      <a:pt x="66" y="56"/>
                      <a:pt x="66" y="56"/>
                      <a:pt x="66" y="56"/>
                    </a:cubicBezTo>
                    <a:cubicBezTo>
                      <a:pt x="66" y="55"/>
                      <a:pt x="66" y="55"/>
                      <a:pt x="66" y="55"/>
                    </a:cubicBezTo>
                    <a:cubicBezTo>
                      <a:pt x="65" y="55"/>
                      <a:pt x="65" y="55"/>
                      <a:pt x="65" y="55"/>
                    </a:cubicBezTo>
                    <a:cubicBezTo>
                      <a:pt x="65" y="54"/>
                      <a:pt x="65" y="54"/>
                      <a:pt x="65" y="54"/>
                    </a:cubicBezTo>
                    <a:cubicBezTo>
                      <a:pt x="64" y="54"/>
                      <a:pt x="64" y="54"/>
                      <a:pt x="64" y="54"/>
                    </a:cubicBezTo>
                    <a:cubicBezTo>
                      <a:pt x="64" y="54"/>
                      <a:pt x="64" y="54"/>
                      <a:pt x="63" y="54"/>
                    </a:cubicBezTo>
                    <a:cubicBezTo>
                      <a:pt x="63" y="54"/>
                      <a:pt x="63" y="54"/>
                      <a:pt x="63" y="54"/>
                    </a:cubicBezTo>
                    <a:cubicBezTo>
                      <a:pt x="63" y="53"/>
                      <a:pt x="63" y="53"/>
                      <a:pt x="62" y="53"/>
                    </a:cubicBezTo>
                    <a:cubicBezTo>
                      <a:pt x="62" y="53"/>
                      <a:pt x="62" y="53"/>
                      <a:pt x="62" y="52"/>
                    </a:cubicBezTo>
                    <a:cubicBezTo>
                      <a:pt x="62" y="52"/>
                      <a:pt x="62" y="52"/>
                      <a:pt x="61" y="52"/>
                    </a:cubicBezTo>
                    <a:cubicBezTo>
                      <a:pt x="61" y="51"/>
                      <a:pt x="61" y="51"/>
                      <a:pt x="61" y="51"/>
                    </a:cubicBezTo>
                    <a:cubicBezTo>
                      <a:pt x="60" y="51"/>
                      <a:pt x="60" y="50"/>
                      <a:pt x="60" y="50"/>
                    </a:cubicBezTo>
                    <a:cubicBezTo>
                      <a:pt x="59" y="50"/>
                      <a:pt x="59" y="50"/>
                      <a:pt x="58" y="50"/>
                    </a:cubicBezTo>
                    <a:cubicBezTo>
                      <a:pt x="58" y="50"/>
                      <a:pt x="57" y="49"/>
                      <a:pt x="56" y="49"/>
                    </a:cubicBezTo>
                    <a:cubicBezTo>
                      <a:pt x="56" y="48"/>
                      <a:pt x="56" y="48"/>
                      <a:pt x="55" y="47"/>
                    </a:cubicBezTo>
                    <a:cubicBezTo>
                      <a:pt x="55" y="47"/>
                      <a:pt x="55" y="46"/>
                      <a:pt x="55" y="46"/>
                    </a:cubicBezTo>
                    <a:cubicBezTo>
                      <a:pt x="55" y="45"/>
                      <a:pt x="55" y="45"/>
                      <a:pt x="55" y="45"/>
                    </a:cubicBezTo>
                    <a:cubicBezTo>
                      <a:pt x="55" y="44"/>
                      <a:pt x="55" y="44"/>
                      <a:pt x="55" y="44"/>
                    </a:cubicBezTo>
                    <a:cubicBezTo>
                      <a:pt x="54" y="44"/>
                      <a:pt x="54" y="43"/>
                      <a:pt x="54" y="43"/>
                    </a:cubicBezTo>
                    <a:cubicBezTo>
                      <a:pt x="54" y="43"/>
                      <a:pt x="53" y="43"/>
                      <a:pt x="53" y="43"/>
                    </a:cubicBezTo>
                    <a:cubicBezTo>
                      <a:pt x="53" y="43"/>
                      <a:pt x="52" y="42"/>
                      <a:pt x="52" y="42"/>
                    </a:cubicBezTo>
                    <a:cubicBezTo>
                      <a:pt x="52" y="42"/>
                      <a:pt x="51" y="42"/>
                      <a:pt x="51" y="42"/>
                    </a:cubicBezTo>
                    <a:cubicBezTo>
                      <a:pt x="51" y="42"/>
                      <a:pt x="50" y="41"/>
                      <a:pt x="50" y="41"/>
                    </a:cubicBezTo>
                    <a:cubicBezTo>
                      <a:pt x="49" y="41"/>
                      <a:pt x="49" y="41"/>
                      <a:pt x="49" y="40"/>
                    </a:cubicBezTo>
                    <a:cubicBezTo>
                      <a:pt x="48" y="40"/>
                      <a:pt x="48" y="40"/>
                      <a:pt x="48" y="39"/>
                    </a:cubicBezTo>
                    <a:cubicBezTo>
                      <a:pt x="47" y="39"/>
                      <a:pt x="46" y="38"/>
                      <a:pt x="46" y="37"/>
                    </a:cubicBezTo>
                    <a:cubicBezTo>
                      <a:pt x="45" y="36"/>
                      <a:pt x="45" y="36"/>
                      <a:pt x="44" y="36"/>
                    </a:cubicBezTo>
                    <a:cubicBezTo>
                      <a:pt x="44" y="35"/>
                      <a:pt x="43" y="35"/>
                      <a:pt x="43" y="35"/>
                    </a:cubicBezTo>
                    <a:cubicBezTo>
                      <a:pt x="43" y="34"/>
                      <a:pt x="42" y="34"/>
                      <a:pt x="42" y="34"/>
                    </a:cubicBezTo>
                    <a:cubicBezTo>
                      <a:pt x="41" y="35"/>
                      <a:pt x="41" y="35"/>
                      <a:pt x="41" y="35"/>
                    </a:cubicBezTo>
                    <a:cubicBezTo>
                      <a:pt x="41" y="35"/>
                      <a:pt x="41" y="35"/>
                      <a:pt x="41" y="35"/>
                    </a:cubicBezTo>
                    <a:cubicBezTo>
                      <a:pt x="40" y="35"/>
                      <a:pt x="40" y="35"/>
                      <a:pt x="40" y="36"/>
                    </a:cubicBezTo>
                    <a:cubicBezTo>
                      <a:pt x="40" y="36"/>
                      <a:pt x="40" y="36"/>
                      <a:pt x="40" y="36"/>
                    </a:cubicBezTo>
                    <a:cubicBezTo>
                      <a:pt x="39" y="36"/>
                      <a:pt x="39" y="36"/>
                      <a:pt x="39" y="36"/>
                    </a:cubicBezTo>
                    <a:cubicBezTo>
                      <a:pt x="39" y="36"/>
                      <a:pt x="39" y="36"/>
                      <a:pt x="39" y="36"/>
                    </a:cubicBezTo>
                    <a:cubicBezTo>
                      <a:pt x="39" y="36"/>
                      <a:pt x="38" y="35"/>
                      <a:pt x="38" y="35"/>
                    </a:cubicBezTo>
                    <a:cubicBezTo>
                      <a:pt x="38" y="35"/>
                      <a:pt x="38" y="34"/>
                      <a:pt x="38" y="34"/>
                    </a:cubicBezTo>
                    <a:cubicBezTo>
                      <a:pt x="38" y="34"/>
                      <a:pt x="38" y="33"/>
                      <a:pt x="38" y="33"/>
                    </a:cubicBezTo>
                    <a:cubicBezTo>
                      <a:pt x="38" y="32"/>
                      <a:pt x="38" y="32"/>
                      <a:pt x="38" y="31"/>
                    </a:cubicBezTo>
                    <a:cubicBezTo>
                      <a:pt x="38" y="31"/>
                      <a:pt x="38" y="31"/>
                      <a:pt x="39" y="31"/>
                    </a:cubicBezTo>
                    <a:cubicBezTo>
                      <a:pt x="39" y="30"/>
                      <a:pt x="39" y="30"/>
                      <a:pt x="39" y="30"/>
                    </a:cubicBezTo>
                    <a:cubicBezTo>
                      <a:pt x="39" y="30"/>
                      <a:pt x="39" y="30"/>
                      <a:pt x="39" y="30"/>
                    </a:cubicBezTo>
                    <a:cubicBezTo>
                      <a:pt x="39" y="30"/>
                      <a:pt x="39" y="29"/>
                      <a:pt x="39" y="29"/>
                    </a:cubicBezTo>
                    <a:cubicBezTo>
                      <a:pt x="40" y="29"/>
                      <a:pt x="39" y="28"/>
                      <a:pt x="39" y="28"/>
                    </a:cubicBezTo>
                    <a:cubicBezTo>
                      <a:pt x="39" y="28"/>
                      <a:pt x="39" y="27"/>
                      <a:pt x="39" y="26"/>
                    </a:cubicBezTo>
                    <a:cubicBezTo>
                      <a:pt x="38" y="25"/>
                      <a:pt x="38" y="24"/>
                      <a:pt x="37" y="23"/>
                    </a:cubicBezTo>
                    <a:cubicBezTo>
                      <a:pt x="36" y="22"/>
                      <a:pt x="36" y="21"/>
                      <a:pt x="35" y="20"/>
                    </a:cubicBezTo>
                    <a:cubicBezTo>
                      <a:pt x="35" y="19"/>
                      <a:pt x="35" y="18"/>
                      <a:pt x="35" y="17"/>
                    </a:cubicBezTo>
                    <a:cubicBezTo>
                      <a:pt x="35" y="16"/>
                      <a:pt x="35" y="16"/>
                      <a:pt x="35" y="15"/>
                    </a:cubicBezTo>
                    <a:cubicBezTo>
                      <a:pt x="35" y="15"/>
                      <a:pt x="36" y="14"/>
                      <a:pt x="36" y="14"/>
                    </a:cubicBezTo>
                    <a:cubicBezTo>
                      <a:pt x="36" y="14"/>
                      <a:pt x="36" y="14"/>
                      <a:pt x="36" y="14"/>
                    </a:cubicBezTo>
                    <a:cubicBezTo>
                      <a:pt x="36" y="14"/>
                      <a:pt x="36" y="13"/>
                      <a:pt x="36" y="13"/>
                    </a:cubicBezTo>
                    <a:cubicBezTo>
                      <a:pt x="36" y="13"/>
                      <a:pt x="36" y="13"/>
                      <a:pt x="36" y="13"/>
                    </a:cubicBezTo>
                    <a:cubicBezTo>
                      <a:pt x="36" y="13"/>
                      <a:pt x="36" y="13"/>
                      <a:pt x="36" y="12"/>
                    </a:cubicBezTo>
                    <a:cubicBezTo>
                      <a:pt x="36" y="12"/>
                      <a:pt x="36"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2" y="12"/>
                      <a:pt x="32" y="12"/>
                    </a:cubicBezTo>
                    <a:cubicBezTo>
                      <a:pt x="32" y="12"/>
                      <a:pt x="32" y="12"/>
                      <a:pt x="32" y="12"/>
                    </a:cubicBezTo>
                    <a:cubicBezTo>
                      <a:pt x="32" y="12"/>
                      <a:pt x="32" y="12"/>
                      <a:pt x="32" y="12"/>
                    </a:cubicBezTo>
                    <a:cubicBezTo>
                      <a:pt x="32" y="12"/>
                      <a:pt x="31" y="12"/>
                      <a:pt x="31" y="12"/>
                    </a:cubicBezTo>
                    <a:cubicBezTo>
                      <a:pt x="31" y="12"/>
                      <a:pt x="31" y="12"/>
                      <a:pt x="31" y="12"/>
                    </a:cubicBezTo>
                    <a:cubicBezTo>
                      <a:pt x="31" y="12"/>
                      <a:pt x="31" y="12"/>
                      <a:pt x="31" y="12"/>
                    </a:cubicBezTo>
                    <a:cubicBezTo>
                      <a:pt x="30" y="12"/>
                      <a:pt x="30" y="12"/>
                      <a:pt x="30" y="11"/>
                    </a:cubicBezTo>
                    <a:cubicBezTo>
                      <a:pt x="30" y="11"/>
                      <a:pt x="30" y="11"/>
                      <a:pt x="30" y="10"/>
                    </a:cubicBezTo>
                    <a:cubicBezTo>
                      <a:pt x="29" y="10"/>
                      <a:pt x="29" y="10"/>
                      <a:pt x="29" y="10"/>
                    </a:cubicBezTo>
                    <a:cubicBezTo>
                      <a:pt x="29" y="10"/>
                      <a:pt x="28" y="9"/>
                      <a:pt x="28" y="9"/>
                    </a:cubicBezTo>
                    <a:cubicBezTo>
                      <a:pt x="28" y="9"/>
                      <a:pt x="27" y="9"/>
                      <a:pt x="27" y="9"/>
                    </a:cubicBezTo>
                    <a:cubicBezTo>
                      <a:pt x="27"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10"/>
                      <a:pt x="25" y="10"/>
                      <a:pt x="25" y="10"/>
                    </a:cubicBezTo>
                    <a:cubicBezTo>
                      <a:pt x="25" y="10"/>
                      <a:pt x="25" y="10"/>
                      <a:pt x="25" y="10"/>
                    </a:cubicBezTo>
                    <a:cubicBezTo>
                      <a:pt x="25" y="10"/>
                      <a:pt x="25" y="10"/>
                      <a:pt x="25" y="10"/>
                    </a:cubicBezTo>
                    <a:cubicBezTo>
                      <a:pt x="25" y="10"/>
                      <a:pt x="24" y="10"/>
                      <a:pt x="24" y="9"/>
                    </a:cubicBezTo>
                    <a:cubicBezTo>
                      <a:pt x="24" y="9"/>
                      <a:pt x="24" y="9"/>
                      <a:pt x="24" y="9"/>
                    </a:cubicBezTo>
                    <a:cubicBezTo>
                      <a:pt x="24" y="9"/>
                      <a:pt x="24" y="9"/>
                      <a:pt x="24" y="9"/>
                    </a:cubicBezTo>
                    <a:cubicBezTo>
                      <a:pt x="23" y="9"/>
                      <a:pt x="23" y="9"/>
                      <a:pt x="23" y="8"/>
                    </a:cubicBezTo>
                    <a:cubicBezTo>
                      <a:pt x="23" y="8"/>
                      <a:pt x="23" y="8"/>
                      <a:pt x="23" y="8"/>
                    </a:cubicBezTo>
                    <a:cubicBezTo>
                      <a:pt x="23" y="8"/>
                      <a:pt x="23" y="8"/>
                      <a:pt x="22" y="8"/>
                    </a:cubicBezTo>
                    <a:cubicBezTo>
                      <a:pt x="22" y="8"/>
                      <a:pt x="22" y="7"/>
                      <a:pt x="22" y="7"/>
                    </a:cubicBezTo>
                    <a:cubicBezTo>
                      <a:pt x="22" y="7"/>
                      <a:pt x="21" y="7"/>
                      <a:pt x="21" y="7"/>
                    </a:cubicBezTo>
                    <a:cubicBezTo>
                      <a:pt x="21" y="7"/>
                      <a:pt x="21" y="7"/>
                      <a:pt x="21" y="7"/>
                    </a:cubicBezTo>
                    <a:cubicBezTo>
                      <a:pt x="20" y="7"/>
                      <a:pt x="20" y="7"/>
                      <a:pt x="20" y="7"/>
                    </a:cubicBezTo>
                    <a:cubicBezTo>
                      <a:pt x="20" y="7"/>
                      <a:pt x="20" y="7"/>
                      <a:pt x="20" y="7"/>
                    </a:cubicBezTo>
                    <a:cubicBezTo>
                      <a:pt x="20" y="7"/>
                      <a:pt x="20" y="7"/>
                      <a:pt x="19" y="7"/>
                    </a:cubicBezTo>
                    <a:cubicBezTo>
                      <a:pt x="19" y="7"/>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10"/>
                      <a:pt x="20" y="11"/>
                      <a:pt x="20" y="12"/>
                    </a:cubicBezTo>
                    <a:cubicBezTo>
                      <a:pt x="20" y="13"/>
                      <a:pt x="20" y="14"/>
                      <a:pt x="21" y="15"/>
                    </a:cubicBezTo>
                    <a:cubicBezTo>
                      <a:pt x="21" y="17"/>
                      <a:pt x="21" y="18"/>
                      <a:pt x="21" y="19"/>
                    </a:cubicBezTo>
                    <a:cubicBezTo>
                      <a:pt x="21" y="20"/>
                      <a:pt x="21" y="21"/>
                      <a:pt x="21" y="22"/>
                    </a:cubicBezTo>
                    <a:cubicBezTo>
                      <a:pt x="21" y="22"/>
                      <a:pt x="21" y="23"/>
                      <a:pt x="22" y="24"/>
                    </a:cubicBezTo>
                    <a:cubicBezTo>
                      <a:pt x="22" y="24"/>
                      <a:pt x="22" y="25"/>
                      <a:pt x="23" y="26"/>
                    </a:cubicBezTo>
                    <a:cubicBezTo>
                      <a:pt x="23" y="26"/>
                      <a:pt x="23" y="27"/>
                      <a:pt x="24" y="27"/>
                    </a:cubicBezTo>
                    <a:cubicBezTo>
                      <a:pt x="25" y="28"/>
                      <a:pt x="25" y="28"/>
                      <a:pt x="26" y="29"/>
                    </a:cubicBezTo>
                    <a:cubicBezTo>
                      <a:pt x="26" y="29"/>
                      <a:pt x="27" y="29"/>
                      <a:pt x="27" y="29"/>
                    </a:cubicBezTo>
                    <a:cubicBezTo>
                      <a:pt x="27" y="29"/>
                      <a:pt x="27" y="29"/>
                      <a:pt x="28" y="29"/>
                    </a:cubicBezTo>
                    <a:cubicBezTo>
                      <a:pt x="28" y="29"/>
                      <a:pt x="28" y="29"/>
                      <a:pt x="28" y="29"/>
                    </a:cubicBezTo>
                    <a:cubicBezTo>
                      <a:pt x="29" y="30"/>
                      <a:pt x="29" y="30"/>
                      <a:pt x="29" y="30"/>
                    </a:cubicBezTo>
                    <a:cubicBezTo>
                      <a:pt x="29" y="30"/>
                      <a:pt x="30" y="30"/>
                      <a:pt x="30" y="30"/>
                    </a:cubicBezTo>
                    <a:cubicBezTo>
                      <a:pt x="30" y="30"/>
                      <a:pt x="31" y="30"/>
                      <a:pt x="31" y="30"/>
                    </a:cubicBezTo>
                    <a:cubicBezTo>
                      <a:pt x="31" y="30"/>
                      <a:pt x="31" y="31"/>
                      <a:pt x="32" y="31"/>
                    </a:cubicBezTo>
                    <a:cubicBezTo>
                      <a:pt x="32" y="31"/>
                      <a:pt x="32" y="31"/>
                      <a:pt x="32" y="31"/>
                    </a:cubicBezTo>
                    <a:cubicBezTo>
                      <a:pt x="32" y="31"/>
                      <a:pt x="33" y="31"/>
                      <a:pt x="33" y="32"/>
                    </a:cubicBezTo>
                    <a:cubicBezTo>
                      <a:pt x="33" y="32"/>
                      <a:pt x="33" y="32"/>
                      <a:pt x="32" y="32"/>
                    </a:cubicBezTo>
                    <a:cubicBezTo>
                      <a:pt x="32" y="32"/>
                      <a:pt x="32" y="32"/>
                      <a:pt x="32" y="32"/>
                    </a:cubicBezTo>
                    <a:cubicBezTo>
                      <a:pt x="32" y="33"/>
                      <a:pt x="32" y="33"/>
                      <a:pt x="32" y="33"/>
                    </a:cubicBezTo>
                    <a:cubicBezTo>
                      <a:pt x="32" y="33"/>
                      <a:pt x="31" y="33"/>
                      <a:pt x="31" y="34"/>
                    </a:cubicBezTo>
                    <a:cubicBezTo>
                      <a:pt x="31" y="34"/>
                      <a:pt x="31" y="34"/>
                      <a:pt x="31" y="34"/>
                    </a:cubicBezTo>
                    <a:cubicBezTo>
                      <a:pt x="31" y="34"/>
                      <a:pt x="31" y="34"/>
                      <a:pt x="31" y="34"/>
                    </a:cubicBezTo>
                    <a:cubicBezTo>
                      <a:pt x="31" y="35"/>
                      <a:pt x="31" y="35"/>
                      <a:pt x="31" y="35"/>
                    </a:cubicBezTo>
                    <a:cubicBezTo>
                      <a:pt x="31" y="36"/>
                      <a:pt x="31" y="36"/>
                      <a:pt x="31" y="36"/>
                    </a:cubicBezTo>
                    <a:cubicBezTo>
                      <a:pt x="32" y="36"/>
                      <a:pt x="32" y="36"/>
                      <a:pt x="33" y="37"/>
                    </a:cubicBezTo>
                    <a:cubicBezTo>
                      <a:pt x="33" y="38"/>
                      <a:pt x="34" y="38"/>
                      <a:pt x="34" y="39"/>
                    </a:cubicBezTo>
                    <a:cubicBezTo>
                      <a:pt x="35" y="40"/>
                      <a:pt x="35" y="41"/>
                      <a:pt x="36" y="42"/>
                    </a:cubicBezTo>
                    <a:cubicBezTo>
                      <a:pt x="36" y="43"/>
                      <a:pt x="37" y="44"/>
                      <a:pt x="38" y="45"/>
                    </a:cubicBezTo>
                    <a:cubicBezTo>
                      <a:pt x="38" y="45"/>
                      <a:pt x="38" y="46"/>
                      <a:pt x="38" y="46"/>
                    </a:cubicBezTo>
                    <a:cubicBezTo>
                      <a:pt x="39" y="47"/>
                      <a:pt x="39" y="47"/>
                      <a:pt x="40" y="48"/>
                    </a:cubicBezTo>
                    <a:cubicBezTo>
                      <a:pt x="40" y="48"/>
                      <a:pt x="40" y="49"/>
                      <a:pt x="41" y="49"/>
                    </a:cubicBezTo>
                    <a:cubicBezTo>
                      <a:pt x="41" y="50"/>
                      <a:pt x="42" y="50"/>
                      <a:pt x="42" y="50"/>
                    </a:cubicBezTo>
                    <a:cubicBezTo>
                      <a:pt x="42" y="51"/>
                      <a:pt x="43" y="52"/>
                      <a:pt x="43" y="52"/>
                    </a:cubicBezTo>
                    <a:cubicBezTo>
                      <a:pt x="44" y="53"/>
                      <a:pt x="44" y="53"/>
                      <a:pt x="45" y="54"/>
                    </a:cubicBezTo>
                    <a:cubicBezTo>
                      <a:pt x="45" y="54"/>
                      <a:pt x="46" y="55"/>
                      <a:pt x="46" y="55"/>
                    </a:cubicBezTo>
                    <a:cubicBezTo>
                      <a:pt x="46" y="56"/>
                      <a:pt x="46" y="57"/>
                      <a:pt x="46" y="57"/>
                    </a:cubicBezTo>
                    <a:cubicBezTo>
                      <a:pt x="47" y="58"/>
                      <a:pt x="47" y="59"/>
                      <a:pt x="47" y="61"/>
                    </a:cubicBezTo>
                    <a:cubicBezTo>
                      <a:pt x="48" y="62"/>
                      <a:pt x="48" y="63"/>
                      <a:pt x="49" y="64"/>
                    </a:cubicBezTo>
                    <a:cubicBezTo>
                      <a:pt x="49" y="65"/>
                      <a:pt x="49" y="66"/>
                      <a:pt x="50" y="67"/>
                    </a:cubicBezTo>
                    <a:cubicBezTo>
                      <a:pt x="50" y="68"/>
                      <a:pt x="51" y="69"/>
                      <a:pt x="52" y="69"/>
                    </a:cubicBezTo>
                    <a:cubicBezTo>
                      <a:pt x="52" y="69"/>
                      <a:pt x="52" y="70"/>
                      <a:pt x="52" y="70"/>
                    </a:cubicBezTo>
                    <a:cubicBezTo>
                      <a:pt x="52" y="70"/>
                      <a:pt x="52" y="71"/>
                      <a:pt x="52" y="71"/>
                    </a:cubicBezTo>
                    <a:cubicBezTo>
                      <a:pt x="52" y="71"/>
                      <a:pt x="52" y="72"/>
                      <a:pt x="52" y="72"/>
                    </a:cubicBezTo>
                    <a:cubicBezTo>
                      <a:pt x="52" y="73"/>
                      <a:pt x="52" y="73"/>
                      <a:pt x="52" y="73"/>
                    </a:cubicBezTo>
                    <a:cubicBezTo>
                      <a:pt x="52" y="74"/>
                      <a:pt x="52" y="74"/>
                      <a:pt x="52" y="74"/>
                    </a:cubicBezTo>
                    <a:cubicBezTo>
                      <a:pt x="52" y="75"/>
                      <a:pt x="52" y="75"/>
                      <a:pt x="52" y="76"/>
                    </a:cubicBezTo>
                    <a:cubicBezTo>
                      <a:pt x="52" y="76"/>
                      <a:pt x="53" y="76"/>
                      <a:pt x="53" y="76"/>
                    </a:cubicBezTo>
                    <a:cubicBezTo>
                      <a:pt x="53" y="77"/>
                      <a:pt x="53"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6" y="77"/>
                      <a:pt x="57" y="77"/>
                      <a:pt x="57" y="77"/>
                    </a:cubicBezTo>
                    <a:cubicBezTo>
                      <a:pt x="58" y="77"/>
                      <a:pt x="58" y="77"/>
                      <a:pt x="59" y="77"/>
                    </a:cubicBezTo>
                    <a:cubicBezTo>
                      <a:pt x="59" y="78"/>
                      <a:pt x="60" y="78"/>
                      <a:pt x="60" y="78"/>
                    </a:cubicBezTo>
                    <a:cubicBezTo>
                      <a:pt x="60" y="78"/>
                      <a:pt x="60" y="79"/>
                      <a:pt x="60" y="79"/>
                    </a:cubicBezTo>
                    <a:cubicBezTo>
                      <a:pt x="60" y="80"/>
                      <a:pt x="60" y="80"/>
                      <a:pt x="60" y="80"/>
                    </a:cubicBezTo>
                    <a:cubicBezTo>
                      <a:pt x="60" y="81"/>
                      <a:pt x="60" y="81"/>
                      <a:pt x="61" y="81"/>
                    </a:cubicBezTo>
                    <a:cubicBezTo>
                      <a:pt x="61" y="82"/>
                      <a:pt x="61" y="82"/>
                      <a:pt x="61" y="82"/>
                    </a:cubicBezTo>
                    <a:cubicBezTo>
                      <a:pt x="61" y="82"/>
                      <a:pt x="61" y="83"/>
                      <a:pt x="61" y="83"/>
                    </a:cubicBezTo>
                    <a:cubicBezTo>
                      <a:pt x="61" y="83"/>
                      <a:pt x="62" y="83"/>
                      <a:pt x="62" y="83"/>
                    </a:cubicBezTo>
                    <a:cubicBezTo>
                      <a:pt x="62" y="84"/>
                      <a:pt x="62" y="84"/>
                      <a:pt x="62" y="84"/>
                    </a:cubicBezTo>
                    <a:cubicBezTo>
                      <a:pt x="62" y="84"/>
                      <a:pt x="62" y="85"/>
                      <a:pt x="62" y="85"/>
                    </a:cubicBezTo>
                    <a:cubicBezTo>
                      <a:pt x="62" y="85"/>
                      <a:pt x="62" y="85"/>
                      <a:pt x="62" y="86"/>
                    </a:cubicBezTo>
                    <a:cubicBezTo>
                      <a:pt x="62" y="86"/>
                      <a:pt x="61" y="87"/>
                      <a:pt x="61" y="87"/>
                    </a:cubicBezTo>
                    <a:cubicBezTo>
                      <a:pt x="61" y="87"/>
                      <a:pt x="61" y="88"/>
                      <a:pt x="60" y="88"/>
                    </a:cubicBezTo>
                    <a:cubicBezTo>
                      <a:pt x="60" y="88"/>
                      <a:pt x="60" y="89"/>
                      <a:pt x="60" y="89"/>
                    </a:cubicBezTo>
                    <a:cubicBezTo>
                      <a:pt x="59" y="89"/>
                      <a:pt x="59" y="89"/>
                      <a:pt x="59" y="89"/>
                    </a:cubicBezTo>
                    <a:cubicBezTo>
                      <a:pt x="59" y="89"/>
                      <a:pt x="59" y="89"/>
                      <a:pt x="59" y="89"/>
                    </a:cubicBezTo>
                    <a:cubicBezTo>
                      <a:pt x="59" y="89"/>
                      <a:pt x="59" y="89"/>
                      <a:pt x="59" y="89"/>
                    </a:cubicBezTo>
                    <a:cubicBezTo>
                      <a:pt x="59" y="89"/>
                      <a:pt x="59" y="89"/>
                      <a:pt x="59" y="89"/>
                    </a:cubicBezTo>
                    <a:cubicBezTo>
                      <a:pt x="59" y="89"/>
                      <a:pt x="59" y="89"/>
                      <a:pt x="59" y="88"/>
                    </a:cubicBezTo>
                    <a:cubicBezTo>
                      <a:pt x="58" y="88"/>
                      <a:pt x="58" y="87"/>
                      <a:pt x="58" y="86"/>
                    </a:cubicBezTo>
                    <a:cubicBezTo>
                      <a:pt x="57" y="85"/>
                      <a:pt x="57" y="84"/>
                      <a:pt x="56" y="83"/>
                    </a:cubicBezTo>
                    <a:cubicBezTo>
                      <a:pt x="55" y="82"/>
                      <a:pt x="55" y="81"/>
                      <a:pt x="54" y="80"/>
                    </a:cubicBezTo>
                    <a:cubicBezTo>
                      <a:pt x="53" y="79"/>
                      <a:pt x="51" y="78"/>
                      <a:pt x="50" y="77"/>
                    </a:cubicBezTo>
                    <a:cubicBezTo>
                      <a:pt x="50" y="77"/>
                      <a:pt x="49" y="77"/>
                      <a:pt x="49" y="77"/>
                    </a:cubicBezTo>
                    <a:cubicBezTo>
                      <a:pt x="49" y="77"/>
                      <a:pt x="49" y="77"/>
                      <a:pt x="49" y="77"/>
                    </a:cubicBezTo>
                    <a:cubicBezTo>
                      <a:pt x="48" y="76"/>
                      <a:pt x="48" y="76"/>
                      <a:pt x="48" y="76"/>
                    </a:cubicBezTo>
                    <a:cubicBezTo>
                      <a:pt x="48" y="76"/>
                      <a:pt x="48" y="76"/>
                      <a:pt x="47" y="76"/>
                    </a:cubicBezTo>
                    <a:cubicBezTo>
                      <a:pt x="47" y="75"/>
                      <a:pt x="46" y="75"/>
                      <a:pt x="45" y="74"/>
                    </a:cubicBezTo>
                    <a:cubicBezTo>
                      <a:pt x="44" y="73"/>
                      <a:pt x="43" y="73"/>
                      <a:pt x="43" y="72"/>
                    </a:cubicBezTo>
                    <a:cubicBezTo>
                      <a:pt x="42" y="72"/>
                      <a:pt x="41" y="71"/>
                      <a:pt x="41" y="71"/>
                    </a:cubicBezTo>
                    <a:cubicBezTo>
                      <a:pt x="40" y="71"/>
                      <a:pt x="40" y="70"/>
                      <a:pt x="40" y="70"/>
                    </a:cubicBezTo>
                    <a:cubicBezTo>
                      <a:pt x="40" y="70"/>
                      <a:pt x="40" y="70"/>
                      <a:pt x="40" y="70"/>
                    </a:cubicBezTo>
                    <a:cubicBezTo>
                      <a:pt x="41" y="69"/>
                      <a:pt x="41" y="69"/>
                      <a:pt x="41" y="69"/>
                    </a:cubicBezTo>
                    <a:cubicBezTo>
                      <a:pt x="41" y="69"/>
                      <a:pt x="41" y="68"/>
                      <a:pt x="42" y="68"/>
                    </a:cubicBezTo>
                    <a:cubicBezTo>
                      <a:pt x="42" y="68"/>
                      <a:pt x="42" y="68"/>
                      <a:pt x="42" y="67"/>
                    </a:cubicBezTo>
                    <a:cubicBezTo>
                      <a:pt x="42" y="67"/>
                      <a:pt x="42" y="66"/>
                      <a:pt x="42" y="66"/>
                    </a:cubicBezTo>
                    <a:cubicBezTo>
                      <a:pt x="42" y="65"/>
                      <a:pt x="42" y="65"/>
                      <a:pt x="42" y="64"/>
                    </a:cubicBezTo>
                    <a:cubicBezTo>
                      <a:pt x="42" y="63"/>
                      <a:pt x="42" y="63"/>
                      <a:pt x="41" y="62"/>
                    </a:cubicBezTo>
                    <a:cubicBezTo>
                      <a:pt x="41" y="61"/>
                      <a:pt x="41" y="61"/>
                      <a:pt x="40" y="60"/>
                    </a:cubicBezTo>
                    <a:cubicBezTo>
                      <a:pt x="40" y="60"/>
                      <a:pt x="39" y="59"/>
                      <a:pt x="38" y="58"/>
                    </a:cubicBezTo>
                    <a:cubicBezTo>
                      <a:pt x="38" y="58"/>
                      <a:pt x="38" y="58"/>
                      <a:pt x="38" y="58"/>
                    </a:cubicBezTo>
                    <a:cubicBezTo>
                      <a:pt x="38" y="58"/>
                      <a:pt x="38" y="58"/>
                      <a:pt x="37" y="58"/>
                    </a:cubicBezTo>
                    <a:cubicBezTo>
                      <a:pt x="37" y="57"/>
                      <a:pt x="37" y="57"/>
                      <a:pt x="37" y="57"/>
                    </a:cubicBezTo>
                    <a:cubicBezTo>
                      <a:pt x="37" y="57"/>
                      <a:pt x="37" y="57"/>
                      <a:pt x="37" y="57"/>
                    </a:cubicBezTo>
                    <a:cubicBezTo>
                      <a:pt x="36" y="56"/>
                      <a:pt x="35" y="56"/>
                      <a:pt x="35" y="55"/>
                    </a:cubicBezTo>
                    <a:cubicBezTo>
                      <a:pt x="34" y="55"/>
                      <a:pt x="34" y="54"/>
                      <a:pt x="33" y="54"/>
                    </a:cubicBezTo>
                    <a:cubicBezTo>
                      <a:pt x="32" y="53"/>
                      <a:pt x="32" y="53"/>
                      <a:pt x="31" y="53"/>
                    </a:cubicBezTo>
                    <a:cubicBezTo>
                      <a:pt x="31" y="53"/>
                      <a:pt x="30" y="53"/>
                      <a:pt x="30" y="53"/>
                    </a:cubicBezTo>
                    <a:cubicBezTo>
                      <a:pt x="30" y="53"/>
                      <a:pt x="30" y="53"/>
                      <a:pt x="30" y="53"/>
                    </a:cubicBezTo>
                    <a:cubicBezTo>
                      <a:pt x="30" y="53"/>
                      <a:pt x="30" y="53"/>
                      <a:pt x="30" y="53"/>
                    </a:cubicBezTo>
                    <a:cubicBezTo>
                      <a:pt x="29" y="53"/>
                      <a:pt x="29" y="53"/>
                      <a:pt x="29" y="53"/>
                    </a:cubicBezTo>
                    <a:cubicBezTo>
                      <a:pt x="29" y="53"/>
                      <a:pt x="29" y="53"/>
                      <a:pt x="29" y="53"/>
                    </a:cubicBezTo>
                    <a:cubicBezTo>
                      <a:pt x="29" y="53"/>
                      <a:pt x="29" y="53"/>
                      <a:pt x="29" y="53"/>
                    </a:cubicBezTo>
                    <a:cubicBezTo>
                      <a:pt x="28" y="53"/>
                      <a:pt x="28" y="53"/>
                      <a:pt x="27" y="52"/>
                    </a:cubicBezTo>
                    <a:cubicBezTo>
                      <a:pt x="26" y="52"/>
                      <a:pt x="25" y="51"/>
                      <a:pt x="24" y="51"/>
                    </a:cubicBezTo>
                    <a:cubicBezTo>
                      <a:pt x="24" y="50"/>
                      <a:pt x="23" y="50"/>
                      <a:pt x="22" y="49"/>
                    </a:cubicBezTo>
                    <a:cubicBezTo>
                      <a:pt x="21" y="48"/>
                      <a:pt x="21" y="48"/>
                      <a:pt x="20" y="47"/>
                    </a:cubicBezTo>
                    <a:cubicBezTo>
                      <a:pt x="20" y="47"/>
                      <a:pt x="20" y="47"/>
                      <a:pt x="20" y="46"/>
                    </a:cubicBezTo>
                    <a:cubicBezTo>
                      <a:pt x="20" y="46"/>
                      <a:pt x="20" y="46"/>
                      <a:pt x="20" y="46"/>
                    </a:cubicBezTo>
                    <a:cubicBezTo>
                      <a:pt x="19" y="46"/>
                      <a:pt x="19" y="46"/>
                      <a:pt x="19" y="46"/>
                    </a:cubicBezTo>
                    <a:cubicBezTo>
                      <a:pt x="19" y="46"/>
                      <a:pt x="19" y="46"/>
                      <a:pt x="19" y="46"/>
                    </a:cubicBezTo>
                    <a:cubicBezTo>
                      <a:pt x="20" y="45"/>
                      <a:pt x="20" y="45"/>
                      <a:pt x="20" y="45"/>
                    </a:cubicBezTo>
                    <a:cubicBezTo>
                      <a:pt x="20" y="45"/>
                      <a:pt x="20" y="45"/>
                      <a:pt x="21" y="45"/>
                    </a:cubicBezTo>
                    <a:cubicBezTo>
                      <a:pt x="21" y="46"/>
                      <a:pt x="21" y="46"/>
                      <a:pt x="21" y="46"/>
                    </a:cubicBezTo>
                    <a:cubicBezTo>
                      <a:pt x="21" y="46"/>
                      <a:pt x="21" y="46"/>
                      <a:pt x="22" y="46"/>
                    </a:cubicBezTo>
                    <a:cubicBezTo>
                      <a:pt x="22" y="46"/>
                      <a:pt x="22" y="46"/>
                      <a:pt x="22" y="46"/>
                    </a:cubicBezTo>
                    <a:cubicBezTo>
                      <a:pt x="22" y="46"/>
                      <a:pt x="23" y="46"/>
                      <a:pt x="23" y="46"/>
                    </a:cubicBezTo>
                    <a:cubicBezTo>
                      <a:pt x="23" y="46"/>
                      <a:pt x="23" y="46"/>
                      <a:pt x="23" y="46"/>
                    </a:cubicBezTo>
                    <a:cubicBezTo>
                      <a:pt x="24" y="46"/>
                      <a:pt x="24" y="46"/>
                      <a:pt x="24" y="46"/>
                    </a:cubicBezTo>
                    <a:cubicBezTo>
                      <a:pt x="24" y="46"/>
                      <a:pt x="24" y="46"/>
                      <a:pt x="24" y="46"/>
                    </a:cubicBezTo>
                    <a:cubicBezTo>
                      <a:pt x="25" y="46"/>
                      <a:pt x="25" y="46"/>
                      <a:pt x="25" y="46"/>
                    </a:cubicBezTo>
                    <a:cubicBezTo>
                      <a:pt x="25" y="46"/>
                      <a:pt x="25" y="46"/>
                      <a:pt x="26" y="46"/>
                    </a:cubicBezTo>
                    <a:cubicBezTo>
                      <a:pt x="26" y="46"/>
                      <a:pt x="26" y="46"/>
                      <a:pt x="26" y="46"/>
                    </a:cubicBezTo>
                    <a:cubicBezTo>
                      <a:pt x="26" y="45"/>
                      <a:pt x="26" y="45"/>
                      <a:pt x="26" y="45"/>
                    </a:cubicBezTo>
                    <a:cubicBezTo>
                      <a:pt x="26" y="45"/>
                      <a:pt x="26" y="44"/>
                      <a:pt x="27" y="43"/>
                    </a:cubicBezTo>
                    <a:cubicBezTo>
                      <a:pt x="27" y="42"/>
                      <a:pt x="27" y="41"/>
                      <a:pt x="26" y="40"/>
                    </a:cubicBezTo>
                    <a:cubicBezTo>
                      <a:pt x="26" y="39"/>
                      <a:pt x="26" y="38"/>
                      <a:pt x="25" y="36"/>
                    </a:cubicBezTo>
                    <a:cubicBezTo>
                      <a:pt x="24" y="35"/>
                      <a:pt x="24" y="34"/>
                      <a:pt x="22" y="33"/>
                    </a:cubicBezTo>
                    <a:cubicBezTo>
                      <a:pt x="22" y="33"/>
                      <a:pt x="22" y="33"/>
                      <a:pt x="22" y="33"/>
                    </a:cubicBezTo>
                    <a:cubicBezTo>
                      <a:pt x="21" y="33"/>
                      <a:pt x="21" y="33"/>
                      <a:pt x="21" y="33"/>
                    </a:cubicBezTo>
                    <a:cubicBezTo>
                      <a:pt x="20" y="32"/>
                      <a:pt x="20" y="32"/>
                      <a:pt x="20" y="32"/>
                    </a:cubicBezTo>
                    <a:cubicBezTo>
                      <a:pt x="20" y="32"/>
                      <a:pt x="19" y="32"/>
                      <a:pt x="19" y="32"/>
                    </a:cubicBezTo>
                    <a:cubicBezTo>
                      <a:pt x="18" y="31"/>
                      <a:pt x="18" y="31"/>
                      <a:pt x="17" y="30"/>
                    </a:cubicBezTo>
                    <a:cubicBezTo>
                      <a:pt x="16" y="30"/>
                      <a:pt x="15" y="29"/>
                      <a:pt x="15" y="29"/>
                    </a:cubicBezTo>
                    <a:cubicBezTo>
                      <a:pt x="14" y="28"/>
                      <a:pt x="13" y="28"/>
                      <a:pt x="13" y="27"/>
                    </a:cubicBezTo>
                    <a:cubicBezTo>
                      <a:pt x="13" y="27"/>
                      <a:pt x="12" y="26"/>
                      <a:pt x="12" y="25"/>
                    </a:cubicBezTo>
                    <a:cubicBezTo>
                      <a:pt x="12" y="25"/>
                      <a:pt x="12" y="24"/>
                      <a:pt x="12" y="22"/>
                    </a:cubicBezTo>
                    <a:cubicBezTo>
                      <a:pt x="11" y="21"/>
                      <a:pt x="11" y="19"/>
                      <a:pt x="10" y="18"/>
                    </a:cubicBezTo>
                    <a:cubicBezTo>
                      <a:pt x="10" y="16"/>
                      <a:pt x="9" y="15"/>
                      <a:pt x="8" y="13"/>
                    </a:cubicBezTo>
                    <a:cubicBezTo>
                      <a:pt x="8" y="12"/>
                      <a:pt x="7" y="10"/>
                      <a:pt x="6" y="9"/>
                    </a:cubicBezTo>
                    <a:cubicBezTo>
                      <a:pt x="5" y="8"/>
                      <a:pt x="5" y="8"/>
                      <a:pt x="5" y="7"/>
                    </a:cubicBezTo>
                    <a:cubicBezTo>
                      <a:pt x="4" y="7"/>
                      <a:pt x="4" y="6"/>
                      <a:pt x="4" y="6"/>
                    </a:cubicBezTo>
                    <a:cubicBezTo>
                      <a:pt x="3" y="5"/>
                      <a:pt x="3" y="5"/>
                      <a:pt x="3" y="4"/>
                    </a:cubicBezTo>
                    <a:cubicBezTo>
                      <a:pt x="2" y="4"/>
                      <a:pt x="2" y="3"/>
                      <a:pt x="2" y="3"/>
                    </a:cubicBezTo>
                    <a:moveTo>
                      <a:pt x="0" y="2"/>
                    </a:moveTo>
                    <a:cubicBezTo>
                      <a:pt x="0" y="2"/>
                      <a:pt x="0" y="2"/>
                      <a:pt x="0" y="2"/>
                    </a:cubicBezTo>
                    <a:cubicBezTo>
                      <a:pt x="1" y="3"/>
                      <a:pt x="1" y="3"/>
                      <a:pt x="1" y="3"/>
                    </a:cubicBezTo>
                    <a:cubicBezTo>
                      <a:pt x="1" y="3"/>
                      <a:pt x="1" y="2"/>
                      <a:pt x="1" y="2"/>
                    </a:cubicBezTo>
                    <a:cubicBezTo>
                      <a:pt x="1" y="2"/>
                      <a:pt x="1" y="2"/>
                      <a:pt x="1" y="2"/>
                    </a:cubicBezTo>
                    <a:cubicBezTo>
                      <a:pt x="1" y="2"/>
                      <a:pt x="1" y="2"/>
                      <a:pt x="1" y="2"/>
                    </a:cubicBezTo>
                    <a:cubicBezTo>
                      <a:pt x="1" y="2"/>
                      <a:pt x="0" y="2"/>
                      <a:pt x="0" y="2"/>
                    </a:cubicBezTo>
                    <a:moveTo>
                      <a:pt x="20" y="0"/>
                    </a:moveTo>
                    <a:cubicBezTo>
                      <a:pt x="21" y="1"/>
                      <a:pt x="21" y="1"/>
                      <a:pt x="22" y="1"/>
                    </a:cubicBezTo>
                    <a:cubicBezTo>
                      <a:pt x="22" y="2"/>
                      <a:pt x="23" y="2"/>
                      <a:pt x="24" y="3"/>
                    </a:cubicBezTo>
                    <a:cubicBezTo>
                      <a:pt x="25" y="3"/>
                      <a:pt x="26" y="4"/>
                      <a:pt x="27" y="4"/>
                    </a:cubicBezTo>
                    <a:cubicBezTo>
                      <a:pt x="28" y="5"/>
                      <a:pt x="29" y="5"/>
                      <a:pt x="30" y="5"/>
                    </a:cubicBezTo>
                    <a:cubicBezTo>
                      <a:pt x="30" y="5"/>
                      <a:pt x="32" y="6"/>
                      <a:pt x="34" y="7"/>
                    </a:cubicBezTo>
                    <a:cubicBezTo>
                      <a:pt x="36" y="7"/>
                      <a:pt x="39" y="8"/>
                      <a:pt x="41" y="9"/>
                    </a:cubicBezTo>
                    <a:cubicBezTo>
                      <a:pt x="44" y="10"/>
                      <a:pt x="46" y="11"/>
                      <a:pt x="48" y="12"/>
                    </a:cubicBezTo>
                    <a:cubicBezTo>
                      <a:pt x="50" y="12"/>
                      <a:pt x="51" y="13"/>
                      <a:pt x="51" y="13"/>
                    </a:cubicBezTo>
                    <a:cubicBezTo>
                      <a:pt x="51" y="13"/>
                      <a:pt x="51" y="13"/>
                      <a:pt x="51" y="13"/>
                    </a:cubicBezTo>
                    <a:cubicBezTo>
                      <a:pt x="75" y="13"/>
                      <a:pt x="75" y="13"/>
                      <a:pt x="75" y="13"/>
                    </a:cubicBezTo>
                    <a:cubicBezTo>
                      <a:pt x="78" y="9"/>
                      <a:pt x="78" y="9"/>
                      <a:pt x="78" y="9"/>
                    </a:cubicBezTo>
                    <a:cubicBezTo>
                      <a:pt x="91" y="9"/>
                      <a:pt x="91" y="9"/>
                      <a:pt x="91" y="9"/>
                    </a:cubicBezTo>
                    <a:cubicBezTo>
                      <a:pt x="91" y="9"/>
                      <a:pt x="92" y="10"/>
                      <a:pt x="93" y="11"/>
                    </a:cubicBezTo>
                    <a:cubicBezTo>
                      <a:pt x="94" y="12"/>
                      <a:pt x="95" y="13"/>
                      <a:pt x="96" y="14"/>
                    </a:cubicBezTo>
                    <a:cubicBezTo>
                      <a:pt x="97" y="15"/>
                      <a:pt x="98" y="16"/>
                      <a:pt x="99" y="16"/>
                    </a:cubicBezTo>
                    <a:cubicBezTo>
                      <a:pt x="99" y="17"/>
                      <a:pt x="100" y="17"/>
                      <a:pt x="100" y="18"/>
                    </a:cubicBezTo>
                    <a:cubicBezTo>
                      <a:pt x="100" y="18"/>
                      <a:pt x="101" y="18"/>
                      <a:pt x="101" y="18"/>
                    </a:cubicBezTo>
                    <a:cubicBezTo>
                      <a:pt x="102" y="19"/>
                      <a:pt x="103" y="19"/>
                      <a:pt x="103" y="20"/>
                    </a:cubicBezTo>
                    <a:cubicBezTo>
                      <a:pt x="104" y="20"/>
                      <a:pt x="104" y="21"/>
                      <a:pt x="104" y="22"/>
                    </a:cubicBezTo>
                    <a:cubicBezTo>
                      <a:pt x="105" y="22"/>
                      <a:pt x="105" y="23"/>
                      <a:pt x="105" y="24"/>
                    </a:cubicBezTo>
                    <a:cubicBezTo>
                      <a:pt x="105" y="24"/>
                      <a:pt x="105" y="25"/>
                      <a:pt x="105" y="25"/>
                    </a:cubicBezTo>
                    <a:cubicBezTo>
                      <a:pt x="105" y="26"/>
                      <a:pt x="106" y="27"/>
                      <a:pt x="106" y="27"/>
                    </a:cubicBezTo>
                    <a:cubicBezTo>
                      <a:pt x="106" y="28"/>
                      <a:pt x="106" y="28"/>
                      <a:pt x="107" y="28"/>
                    </a:cubicBezTo>
                    <a:cubicBezTo>
                      <a:pt x="107" y="29"/>
                      <a:pt x="108" y="29"/>
                      <a:pt x="108" y="29"/>
                    </a:cubicBezTo>
                    <a:cubicBezTo>
                      <a:pt x="108" y="29"/>
                      <a:pt x="108" y="29"/>
                      <a:pt x="109" y="30"/>
                    </a:cubicBezTo>
                    <a:cubicBezTo>
                      <a:pt x="109" y="30"/>
                      <a:pt x="109" y="30"/>
                      <a:pt x="109" y="30"/>
                    </a:cubicBezTo>
                    <a:cubicBezTo>
                      <a:pt x="109" y="30"/>
                      <a:pt x="110" y="30"/>
                      <a:pt x="110" y="30"/>
                    </a:cubicBezTo>
                    <a:cubicBezTo>
                      <a:pt x="110" y="30"/>
                      <a:pt x="110" y="31"/>
                      <a:pt x="111" y="31"/>
                    </a:cubicBezTo>
                    <a:cubicBezTo>
                      <a:pt x="112" y="31"/>
                      <a:pt x="112" y="32"/>
                      <a:pt x="113" y="32"/>
                    </a:cubicBezTo>
                    <a:cubicBezTo>
                      <a:pt x="114" y="33"/>
                      <a:pt x="115" y="33"/>
                      <a:pt x="115" y="33"/>
                    </a:cubicBezTo>
                    <a:cubicBezTo>
                      <a:pt x="116" y="34"/>
                      <a:pt x="116" y="34"/>
                      <a:pt x="117" y="34"/>
                    </a:cubicBezTo>
                    <a:cubicBezTo>
                      <a:pt x="117" y="34"/>
                      <a:pt x="118" y="34"/>
                      <a:pt x="118" y="34"/>
                    </a:cubicBezTo>
                    <a:cubicBezTo>
                      <a:pt x="118" y="34"/>
                      <a:pt x="118" y="34"/>
                      <a:pt x="118" y="34"/>
                    </a:cubicBezTo>
                    <a:cubicBezTo>
                      <a:pt x="118" y="34"/>
                      <a:pt x="118" y="34"/>
                      <a:pt x="118" y="34"/>
                    </a:cubicBezTo>
                    <a:cubicBezTo>
                      <a:pt x="119" y="34"/>
                      <a:pt x="119" y="34"/>
                      <a:pt x="119" y="34"/>
                    </a:cubicBezTo>
                    <a:cubicBezTo>
                      <a:pt x="119" y="33"/>
                      <a:pt x="119" y="33"/>
                      <a:pt x="119" y="33"/>
                    </a:cubicBezTo>
                    <a:cubicBezTo>
                      <a:pt x="119" y="33"/>
                      <a:pt x="120" y="32"/>
                      <a:pt x="120" y="32"/>
                    </a:cubicBezTo>
                    <a:cubicBezTo>
                      <a:pt x="120" y="31"/>
                      <a:pt x="120" y="31"/>
                      <a:pt x="121" y="30"/>
                    </a:cubicBezTo>
                    <a:cubicBezTo>
                      <a:pt x="121" y="30"/>
                      <a:pt x="121" y="29"/>
                      <a:pt x="122" y="28"/>
                    </a:cubicBezTo>
                    <a:cubicBezTo>
                      <a:pt x="122" y="28"/>
                      <a:pt x="123" y="27"/>
                      <a:pt x="123" y="27"/>
                    </a:cubicBezTo>
                    <a:cubicBezTo>
                      <a:pt x="124" y="27"/>
                      <a:pt x="124" y="27"/>
                      <a:pt x="125" y="27"/>
                    </a:cubicBezTo>
                    <a:cubicBezTo>
                      <a:pt x="126" y="27"/>
                      <a:pt x="127" y="27"/>
                      <a:pt x="128" y="27"/>
                    </a:cubicBezTo>
                    <a:cubicBezTo>
                      <a:pt x="130" y="28"/>
                      <a:pt x="131" y="28"/>
                      <a:pt x="133" y="29"/>
                    </a:cubicBezTo>
                    <a:cubicBezTo>
                      <a:pt x="134" y="29"/>
                      <a:pt x="136" y="30"/>
                      <a:pt x="137" y="31"/>
                    </a:cubicBezTo>
                    <a:cubicBezTo>
                      <a:pt x="138" y="32"/>
                      <a:pt x="139" y="33"/>
                      <a:pt x="139" y="35"/>
                    </a:cubicBezTo>
                    <a:cubicBezTo>
                      <a:pt x="139" y="36"/>
                      <a:pt x="140" y="37"/>
                      <a:pt x="141" y="39"/>
                    </a:cubicBezTo>
                    <a:cubicBezTo>
                      <a:pt x="141" y="40"/>
                      <a:pt x="142" y="41"/>
                      <a:pt x="143" y="42"/>
                    </a:cubicBezTo>
                    <a:cubicBezTo>
                      <a:pt x="144" y="43"/>
                      <a:pt x="144" y="44"/>
                      <a:pt x="145" y="45"/>
                    </a:cubicBezTo>
                    <a:cubicBezTo>
                      <a:pt x="146" y="45"/>
                      <a:pt x="146" y="46"/>
                      <a:pt x="147" y="46"/>
                    </a:cubicBezTo>
                    <a:cubicBezTo>
                      <a:pt x="147" y="46"/>
                      <a:pt x="147" y="47"/>
                      <a:pt x="147" y="47"/>
                    </a:cubicBezTo>
                    <a:cubicBezTo>
                      <a:pt x="147" y="47"/>
                      <a:pt x="147" y="47"/>
                      <a:pt x="147" y="47"/>
                    </a:cubicBezTo>
                    <a:cubicBezTo>
                      <a:pt x="147" y="48"/>
                      <a:pt x="148" y="48"/>
                      <a:pt x="148" y="48"/>
                    </a:cubicBezTo>
                    <a:cubicBezTo>
                      <a:pt x="148" y="49"/>
                      <a:pt x="148" y="49"/>
                      <a:pt x="148" y="49"/>
                    </a:cubicBezTo>
                    <a:cubicBezTo>
                      <a:pt x="148" y="49"/>
                      <a:pt x="148" y="50"/>
                      <a:pt x="148" y="50"/>
                    </a:cubicBezTo>
                    <a:cubicBezTo>
                      <a:pt x="148" y="50"/>
                      <a:pt x="148" y="51"/>
                      <a:pt x="148" y="51"/>
                    </a:cubicBezTo>
                    <a:cubicBezTo>
                      <a:pt x="148" y="51"/>
                      <a:pt x="148" y="51"/>
                      <a:pt x="148" y="52"/>
                    </a:cubicBezTo>
                    <a:cubicBezTo>
                      <a:pt x="148" y="52"/>
                      <a:pt x="148" y="52"/>
                      <a:pt x="148" y="52"/>
                    </a:cubicBezTo>
                    <a:cubicBezTo>
                      <a:pt x="149" y="53"/>
                      <a:pt x="149" y="53"/>
                      <a:pt x="149" y="53"/>
                    </a:cubicBezTo>
                    <a:cubicBezTo>
                      <a:pt x="149" y="53"/>
                      <a:pt x="149" y="53"/>
                      <a:pt x="149" y="54"/>
                    </a:cubicBezTo>
                    <a:cubicBezTo>
                      <a:pt x="149" y="54"/>
                      <a:pt x="149" y="54"/>
                      <a:pt x="149" y="54"/>
                    </a:cubicBezTo>
                    <a:cubicBezTo>
                      <a:pt x="149" y="55"/>
                      <a:pt x="149" y="55"/>
                      <a:pt x="149" y="55"/>
                    </a:cubicBezTo>
                    <a:cubicBezTo>
                      <a:pt x="149" y="55"/>
                      <a:pt x="149" y="56"/>
                      <a:pt x="150" y="56"/>
                    </a:cubicBezTo>
                    <a:cubicBezTo>
                      <a:pt x="150" y="56"/>
                      <a:pt x="150" y="57"/>
                      <a:pt x="150" y="57"/>
                    </a:cubicBezTo>
                    <a:cubicBezTo>
                      <a:pt x="150" y="57"/>
                      <a:pt x="150" y="57"/>
                      <a:pt x="150" y="58"/>
                    </a:cubicBezTo>
                    <a:cubicBezTo>
                      <a:pt x="151" y="58"/>
                      <a:pt x="151" y="58"/>
                      <a:pt x="151" y="58"/>
                    </a:cubicBezTo>
                    <a:cubicBezTo>
                      <a:pt x="151" y="58"/>
                      <a:pt x="151" y="58"/>
                      <a:pt x="152" y="58"/>
                    </a:cubicBezTo>
                    <a:cubicBezTo>
                      <a:pt x="152" y="58"/>
                      <a:pt x="152" y="58"/>
                      <a:pt x="152" y="58"/>
                    </a:cubicBezTo>
                    <a:cubicBezTo>
                      <a:pt x="153" y="58"/>
                      <a:pt x="153" y="59"/>
                      <a:pt x="153" y="59"/>
                    </a:cubicBezTo>
                    <a:cubicBezTo>
                      <a:pt x="154" y="59"/>
                      <a:pt x="154" y="59"/>
                      <a:pt x="154" y="59"/>
                    </a:cubicBezTo>
                    <a:cubicBezTo>
                      <a:pt x="155" y="59"/>
                      <a:pt x="156" y="60"/>
                      <a:pt x="157" y="60"/>
                    </a:cubicBezTo>
                    <a:cubicBezTo>
                      <a:pt x="157" y="60"/>
                      <a:pt x="158" y="61"/>
                      <a:pt x="159" y="61"/>
                    </a:cubicBezTo>
                    <a:cubicBezTo>
                      <a:pt x="159" y="61"/>
                      <a:pt x="160" y="62"/>
                      <a:pt x="161" y="62"/>
                    </a:cubicBezTo>
                    <a:cubicBezTo>
                      <a:pt x="161" y="62"/>
                      <a:pt x="162"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2" y="62"/>
                      <a:pt x="161" y="62"/>
                      <a:pt x="161" y="62"/>
                    </a:cubicBezTo>
                    <a:cubicBezTo>
                      <a:pt x="160" y="62"/>
                      <a:pt x="159" y="61"/>
                      <a:pt x="159" y="61"/>
                    </a:cubicBezTo>
                    <a:cubicBezTo>
                      <a:pt x="158" y="61"/>
                      <a:pt x="157" y="60"/>
                      <a:pt x="157" y="60"/>
                    </a:cubicBezTo>
                    <a:cubicBezTo>
                      <a:pt x="156" y="60"/>
                      <a:pt x="155" y="59"/>
                      <a:pt x="154" y="59"/>
                    </a:cubicBezTo>
                    <a:cubicBezTo>
                      <a:pt x="154" y="59"/>
                      <a:pt x="154" y="59"/>
                      <a:pt x="153" y="59"/>
                    </a:cubicBezTo>
                    <a:cubicBezTo>
                      <a:pt x="153" y="59"/>
                      <a:pt x="153" y="58"/>
                      <a:pt x="152" y="58"/>
                    </a:cubicBezTo>
                    <a:cubicBezTo>
                      <a:pt x="152" y="58"/>
                      <a:pt x="152" y="58"/>
                      <a:pt x="152" y="58"/>
                    </a:cubicBezTo>
                    <a:cubicBezTo>
                      <a:pt x="151" y="58"/>
                      <a:pt x="151" y="58"/>
                      <a:pt x="151" y="58"/>
                    </a:cubicBezTo>
                    <a:cubicBezTo>
                      <a:pt x="151" y="58"/>
                      <a:pt x="151" y="58"/>
                      <a:pt x="150" y="58"/>
                    </a:cubicBezTo>
                    <a:cubicBezTo>
                      <a:pt x="150" y="57"/>
                      <a:pt x="150" y="57"/>
                      <a:pt x="150" y="57"/>
                    </a:cubicBezTo>
                    <a:cubicBezTo>
                      <a:pt x="150" y="57"/>
                      <a:pt x="150" y="56"/>
                      <a:pt x="150" y="56"/>
                    </a:cubicBezTo>
                    <a:cubicBezTo>
                      <a:pt x="149" y="56"/>
                      <a:pt x="149" y="55"/>
                      <a:pt x="149" y="55"/>
                    </a:cubicBezTo>
                    <a:cubicBezTo>
                      <a:pt x="149" y="55"/>
                      <a:pt x="149" y="55"/>
                      <a:pt x="149" y="54"/>
                    </a:cubicBezTo>
                    <a:cubicBezTo>
                      <a:pt x="149" y="54"/>
                      <a:pt x="149" y="54"/>
                      <a:pt x="149" y="54"/>
                    </a:cubicBezTo>
                    <a:cubicBezTo>
                      <a:pt x="149" y="53"/>
                      <a:pt x="149" y="53"/>
                      <a:pt x="149" y="53"/>
                    </a:cubicBezTo>
                    <a:cubicBezTo>
                      <a:pt x="149" y="53"/>
                      <a:pt x="149" y="53"/>
                      <a:pt x="148" y="52"/>
                    </a:cubicBezTo>
                    <a:cubicBezTo>
                      <a:pt x="148" y="52"/>
                      <a:pt x="148" y="52"/>
                      <a:pt x="148" y="52"/>
                    </a:cubicBezTo>
                    <a:cubicBezTo>
                      <a:pt x="148" y="51"/>
                      <a:pt x="148" y="51"/>
                      <a:pt x="148" y="51"/>
                    </a:cubicBezTo>
                    <a:cubicBezTo>
                      <a:pt x="148" y="51"/>
                      <a:pt x="148" y="50"/>
                      <a:pt x="148" y="50"/>
                    </a:cubicBezTo>
                    <a:cubicBezTo>
                      <a:pt x="148" y="50"/>
                      <a:pt x="148" y="49"/>
                      <a:pt x="148" y="49"/>
                    </a:cubicBezTo>
                    <a:cubicBezTo>
                      <a:pt x="148" y="49"/>
                      <a:pt x="148" y="49"/>
                      <a:pt x="148" y="48"/>
                    </a:cubicBezTo>
                    <a:cubicBezTo>
                      <a:pt x="148" y="48"/>
                      <a:pt x="147" y="48"/>
                      <a:pt x="147" y="47"/>
                    </a:cubicBezTo>
                    <a:cubicBezTo>
                      <a:pt x="147" y="47"/>
                      <a:pt x="147" y="47"/>
                      <a:pt x="147" y="47"/>
                    </a:cubicBezTo>
                    <a:cubicBezTo>
                      <a:pt x="147" y="47"/>
                      <a:pt x="147" y="46"/>
                      <a:pt x="147" y="46"/>
                    </a:cubicBezTo>
                    <a:cubicBezTo>
                      <a:pt x="146" y="46"/>
                      <a:pt x="146" y="45"/>
                      <a:pt x="145" y="45"/>
                    </a:cubicBezTo>
                    <a:cubicBezTo>
                      <a:pt x="144" y="44"/>
                      <a:pt x="144" y="43"/>
                      <a:pt x="143" y="42"/>
                    </a:cubicBezTo>
                    <a:cubicBezTo>
                      <a:pt x="142" y="41"/>
                      <a:pt x="141" y="40"/>
                      <a:pt x="141" y="39"/>
                    </a:cubicBezTo>
                    <a:cubicBezTo>
                      <a:pt x="140" y="37"/>
                      <a:pt x="139" y="36"/>
                      <a:pt x="139" y="35"/>
                    </a:cubicBezTo>
                    <a:cubicBezTo>
                      <a:pt x="139" y="33"/>
                      <a:pt x="138" y="32"/>
                      <a:pt x="137" y="31"/>
                    </a:cubicBezTo>
                    <a:cubicBezTo>
                      <a:pt x="136" y="30"/>
                      <a:pt x="134" y="29"/>
                      <a:pt x="133" y="29"/>
                    </a:cubicBezTo>
                    <a:cubicBezTo>
                      <a:pt x="131" y="28"/>
                      <a:pt x="130" y="28"/>
                      <a:pt x="128" y="27"/>
                    </a:cubicBezTo>
                    <a:cubicBezTo>
                      <a:pt x="127" y="27"/>
                      <a:pt x="126" y="27"/>
                      <a:pt x="125" y="27"/>
                    </a:cubicBezTo>
                    <a:cubicBezTo>
                      <a:pt x="124" y="27"/>
                      <a:pt x="124" y="27"/>
                      <a:pt x="123" y="27"/>
                    </a:cubicBezTo>
                    <a:cubicBezTo>
                      <a:pt x="123" y="27"/>
                      <a:pt x="122" y="28"/>
                      <a:pt x="122" y="28"/>
                    </a:cubicBezTo>
                    <a:cubicBezTo>
                      <a:pt x="121" y="29"/>
                      <a:pt x="121" y="30"/>
                      <a:pt x="121" y="30"/>
                    </a:cubicBezTo>
                    <a:cubicBezTo>
                      <a:pt x="120" y="31"/>
                      <a:pt x="120" y="31"/>
                      <a:pt x="120" y="32"/>
                    </a:cubicBezTo>
                    <a:cubicBezTo>
                      <a:pt x="120" y="32"/>
                      <a:pt x="119" y="33"/>
                      <a:pt x="119" y="33"/>
                    </a:cubicBezTo>
                    <a:cubicBezTo>
                      <a:pt x="119" y="33"/>
                      <a:pt x="119" y="33"/>
                      <a:pt x="119" y="34"/>
                    </a:cubicBezTo>
                    <a:cubicBezTo>
                      <a:pt x="119" y="34"/>
                      <a:pt x="119" y="34"/>
                      <a:pt x="118" y="34"/>
                    </a:cubicBezTo>
                    <a:cubicBezTo>
                      <a:pt x="118" y="34"/>
                      <a:pt x="118" y="34"/>
                      <a:pt x="118" y="34"/>
                    </a:cubicBezTo>
                    <a:cubicBezTo>
                      <a:pt x="118" y="34"/>
                      <a:pt x="118" y="34"/>
                      <a:pt x="118" y="34"/>
                    </a:cubicBezTo>
                    <a:cubicBezTo>
                      <a:pt x="118" y="34"/>
                      <a:pt x="117" y="34"/>
                      <a:pt x="117" y="34"/>
                    </a:cubicBezTo>
                    <a:cubicBezTo>
                      <a:pt x="116" y="34"/>
                      <a:pt x="116" y="34"/>
                      <a:pt x="115" y="33"/>
                    </a:cubicBezTo>
                    <a:cubicBezTo>
                      <a:pt x="115" y="33"/>
                      <a:pt x="114" y="33"/>
                      <a:pt x="113" y="32"/>
                    </a:cubicBezTo>
                    <a:cubicBezTo>
                      <a:pt x="112" y="32"/>
                      <a:pt x="112" y="31"/>
                      <a:pt x="111" y="31"/>
                    </a:cubicBezTo>
                    <a:cubicBezTo>
                      <a:pt x="110" y="31"/>
                      <a:pt x="110" y="30"/>
                      <a:pt x="110" y="30"/>
                    </a:cubicBezTo>
                    <a:cubicBezTo>
                      <a:pt x="110" y="30"/>
                      <a:pt x="109" y="30"/>
                      <a:pt x="109" y="30"/>
                    </a:cubicBezTo>
                    <a:cubicBezTo>
                      <a:pt x="109" y="30"/>
                      <a:pt x="109" y="30"/>
                      <a:pt x="109" y="30"/>
                    </a:cubicBezTo>
                    <a:cubicBezTo>
                      <a:pt x="108" y="29"/>
                      <a:pt x="108" y="29"/>
                      <a:pt x="108" y="29"/>
                    </a:cubicBezTo>
                    <a:cubicBezTo>
                      <a:pt x="108" y="29"/>
                      <a:pt x="107" y="29"/>
                      <a:pt x="107" y="28"/>
                    </a:cubicBezTo>
                    <a:cubicBezTo>
                      <a:pt x="106" y="28"/>
                      <a:pt x="106" y="28"/>
                      <a:pt x="106" y="27"/>
                    </a:cubicBezTo>
                    <a:cubicBezTo>
                      <a:pt x="106" y="27"/>
                      <a:pt x="105" y="26"/>
                      <a:pt x="105" y="25"/>
                    </a:cubicBezTo>
                    <a:cubicBezTo>
                      <a:pt x="105" y="25"/>
                      <a:pt x="105" y="24"/>
                      <a:pt x="105" y="24"/>
                    </a:cubicBezTo>
                    <a:cubicBezTo>
                      <a:pt x="105" y="23"/>
                      <a:pt x="105" y="22"/>
                      <a:pt x="104" y="22"/>
                    </a:cubicBezTo>
                    <a:cubicBezTo>
                      <a:pt x="104" y="21"/>
                      <a:pt x="104" y="20"/>
                      <a:pt x="103" y="20"/>
                    </a:cubicBezTo>
                    <a:cubicBezTo>
                      <a:pt x="103" y="19"/>
                      <a:pt x="102" y="19"/>
                      <a:pt x="101" y="18"/>
                    </a:cubicBezTo>
                    <a:cubicBezTo>
                      <a:pt x="101" y="18"/>
                      <a:pt x="100" y="18"/>
                      <a:pt x="100" y="18"/>
                    </a:cubicBezTo>
                    <a:cubicBezTo>
                      <a:pt x="100" y="17"/>
                      <a:pt x="99" y="17"/>
                      <a:pt x="99" y="16"/>
                    </a:cubicBezTo>
                    <a:cubicBezTo>
                      <a:pt x="98" y="16"/>
                      <a:pt x="97" y="15"/>
                      <a:pt x="96" y="14"/>
                    </a:cubicBezTo>
                    <a:cubicBezTo>
                      <a:pt x="95" y="13"/>
                      <a:pt x="94" y="12"/>
                      <a:pt x="93" y="11"/>
                    </a:cubicBezTo>
                    <a:cubicBezTo>
                      <a:pt x="92" y="10"/>
                      <a:pt x="91" y="9"/>
                      <a:pt x="91" y="9"/>
                    </a:cubicBezTo>
                    <a:cubicBezTo>
                      <a:pt x="78" y="9"/>
                      <a:pt x="78" y="9"/>
                      <a:pt x="78" y="9"/>
                    </a:cubicBezTo>
                    <a:cubicBezTo>
                      <a:pt x="75" y="13"/>
                      <a:pt x="75" y="13"/>
                      <a:pt x="75" y="13"/>
                    </a:cubicBezTo>
                    <a:cubicBezTo>
                      <a:pt x="51" y="13"/>
                      <a:pt x="51" y="13"/>
                      <a:pt x="51" y="13"/>
                    </a:cubicBezTo>
                    <a:cubicBezTo>
                      <a:pt x="51" y="13"/>
                      <a:pt x="51" y="13"/>
                      <a:pt x="51" y="13"/>
                    </a:cubicBezTo>
                    <a:cubicBezTo>
                      <a:pt x="51" y="13"/>
                      <a:pt x="50" y="12"/>
                      <a:pt x="48" y="12"/>
                    </a:cubicBezTo>
                    <a:cubicBezTo>
                      <a:pt x="46" y="11"/>
                      <a:pt x="44" y="10"/>
                      <a:pt x="41" y="9"/>
                    </a:cubicBezTo>
                    <a:cubicBezTo>
                      <a:pt x="39" y="8"/>
                      <a:pt x="36" y="7"/>
                      <a:pt x="34" y="7"/>
                    </a:cubicBezTo>
                    <a:cubicBezTo>
                      <a:pt x="32" y="6"/>
                      <a:pt x="30" y="5"/>
                      <a:pt x="30" y="5"/>
                    </a:cubicBezTo>
                    <a:cubicBezTo>
                      <a:pt x="29" y="5"/>
                      <a:pt x="28" y="5"/>
                      <a:pt x="27" y="4"/>
                    </a:cubicBezTo>
                    <a:cubicBezTo>
                      <a:pt x="26" y="4"/>
                      <a:pt x="25" y="3"/>
                      <a:pt x="24" y="3"/>
                    </a:cubicBezTo>
                    <a:cubicBezTo>
                      <a:pt x="23" y="2"/>
                      <a:pt x="22" y="2"/>
                      <a:pt x="22" y="1"/>
                    </a:cubicBezTo>
                    <a:cubicBezTo>
                      <a:pt x="21" y="1"/>
                      <a:pt x="21" y="1"/>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5" name="Freeform 199">
                <a:extLst>
                  <a:ext uri="{FF2B5EF4-FFF2-40B4-BE49-F238E27FC236}">
                    <a16:creationId xmlns:a16="http://schemas.microsoft.com/office/drawing/2014/main" id="{56946E2A-06CE-0946-A785-FC1C36D92041}"/>
                  </a:ext>
                </a:extLst>
              </p:cNvPr>
              <p:cNvSpPr>
                <a:spLocks/>
              </p:cNvSpPr>
              <p:nvPr/>
            </p:nvSpPr>
            <p:spPr bwMode="auto">
              <a:xfrm>
                <a:off x="2885" y="1078"/>
                <a:ext cx="36" cy="37"/>
              </a:xfrm>
              <a:custGeom>
                <a:avLst/>
                <a:gdLst>
                  <a:gd name="T0" fmla="*/ 15 w 34"/>
                  <a:gd name="T1" fmla="*/ 0 h 34"/>
                  <a:gd name="T2" fmla="*/ 14 w 34"/>
                  <a:gd name="T3" fmla="*/ 2 h 34"/>
                  <a:gd name="T4" fmla="*/ 13 w 34"/>
                  <a:gd name="T5" fmla="*/ 4 h 34"/>
                  <a:gd name="T6" fmla="*/ 13 w 34"/>
                  <a:gd name="T7" fmla="*/ 6 h 34"/>
                  <a:gd name="T8" fmla="*/ 13 w 34"/>
                  <a:gd name="T9" fmla="*/ 6 h 34"/>
                  <a:gd name="T10" fmla="*/ 14 w 34"/>
                  <a:gd name="T11" fmla="*/ 7 h 34"/>
                  <a:gd name="T12" fmla="*/ 16 w 34"/>
                  <a:gd name="T13" fmla="*/ 9 h 34"/>
                  <a:gd name="T14" fmla="*/ 19 w 34"/>
                  <a:gd name="T15" fmla="*/ 13 h 34"/>
                  <a:gd name="T16" fmla="*/ 18 w 34"/>
                  <a:gd name="T17" fmla="*/ 15 h 34"/>
                  <a:gd name="T18" fmla="*/ 15 w 34"/>
                  <a:gd name="T19" fmla="*/ 16 h 34"/>
                  <a:gd name="T20" fmla="*/ 11 w 34"/>
                  <a:gd name="T21" fmla="*/ 16 h 34"/>
                  <a:gd name="T22" fmla="*/ 9 w 34"/>
                  <a:gd name="T23" fmla="*/ 16 h 34"/>
                  <a:gd name="T24" fmla="*/ 8 w 34"/>
                  <a:gd name="T25" fmla="*/ 16 h 34"/>
                  <a:gd name="T26" fmla="*/ 7 w 34"/>
                  <a:gd name="T27" fmla="*/ 16 h 34"/>
                  <a:gd name="T28" fmla="*/ 7 w 34"/>
                  <a:gd name="T29" fmla="*/ 16 h 34"/>
                  <a:gd name="T30" fmla="*/ 7 w 34"/>
                  <a:gd name="T31" fmla="*/ 16 h 34"/>
                  <a:gd name="T32" fmla="*/ 6 w 34"/>
                  <a:gd name="T33" fmla="*/ 16 h 34"/>
                  <a:gd name="T34" fmla="*/ 3 w 34"/>
                  <a:gd name="T35" fmla="*/ 21 h 34"/>
                  <a:gd name="T36" fmla="*/ 2 w 34"/>
                  <a:gd name="T37" fmla="*/ 26 h 34"/>
                  <a:gd name="T38" fmla="*/ 6 w 34"/>
                  <a:gd name="T39" fmla="*/ 29 h 34"/>
                  <a:gd name="T40" fmla="*/ 9 w 34"/>
                  <a:gd name="T41" fmla="*/ 32 h 34"/>
                  <a:gd name="T42" fmla="*/ 11 w 34"/>
                  <a:gd name="T43" fmla="*/ 32 h 34"/>
                  <a:gd name="T44" fmla="*/ 14 w 34"/>
                  <a:gd name="T45" fmla="*/ 33 h 34"/>
                  <a:gd name="T46" fmla="*/ 14 w 34"/>
                  <a:gd name="T47" fmla="*/ 33 h 34"/>
                  <a:gd name="T48" fmla="*/ 15 w 34"/>
                  <a:gd name="T49" fmla="*/ 33 h 34"/>
                  <a:gd name="T50" fmla="*/ 16 w 34"/>
                  <a:gd name="T51" fmla="*/ 33 h 34"/>
                  <a:gd name="T52" fmla="*/ 16 w 34"/>
                  <a:gd name="T53" fmla="*/ 33 h 34"/>
                  <a:gd name="T54" fmla="*/ 19 w 34"/>
                  <a:gd name="T55" fmla="*/ 33 h 34"/>
                  <a:gd name="T56" fmla="*/ 21 w 34"/>
                  <a:gd name="T57" fmla="*/ 34 h 34"/>
                  <a:gd name="T58" fmla="*/ 25 w 34"/>
                  <a:gd name="T59" fmla="*/ 30 h 34"/>
                  <a:gd name="T60" fmla="*/ 27 w 34"/>
                  <a:gd name="T61" fmla="*/ 29 h 34"/>
                  <a:gd name="T62" fmla="*/ 27 w 34"/>
                  <a:gd name="T63" fmla="*/ 28 h 34"/>
                  <a:gd name="T64" fmla="*/ 28 w 34"/>
                  <a:gd name="T65" fmla="*/ 27 h 34"/>
                  <a:gd name="T66" fmla="*/ 29 w 34"/>
                  <a:gd name="T67" fmla="*/ 25 h 34"/>
                  <a:gd name="T68" fmla="*/ 31 w 34"/>
                  <a:gd name="T69" fmla="*/ 22 h 34"/>
                  <a:gd name="T70" fmla="*/ 33 w 34"/>
                  <a:gd name="T71" fmla="*/ 21 h 34"/>
                  <a:gd name="T72" fmla="*/ 34 w 34"/>
                  <a:gd name="T73" fmla="*/ 19 h 34"/>
                  <a:gd name="T74" fmla="*/ 34 w 34"/>
                  <a:gd name="T75" fmla="*/ 19 h 34"/>
                  <a:gd name="T76" fmla="*/ 34 w 34"/>
                  <a:gd name="T77" fmla="*/ 19 h 34"/>
                  <a:gd name="T78" fmla="*/ 33 w 34"/>
                  <a:gd name="T79" fmla="*/ 19 h 34"/>
                  <a:gd name="T80" fmla="*/ 32 w 34"/>
                  <a:gd name="T81" fmla="*/ 19 h 34"/>
                  <a:gd name="T82" fmla="*/ 32 w 34"/>
                  <a:gd name="T83" fmla="*/ 18 h 34"/>
                  <a:gd name="T84" fmla="*/ 32 w 34"/>
                  <a:gd name="T85" fmla="*/ 17 h 34"/>
                  <a:gd name="T86" fmla="*/ 29 w 34"/>
                  <a:gd name="T87" fmla="*/ 0 h 34"/>
                  <a:gd name="T88" fmla="*/ 28 w 34"/>
                  <a:gd name="T89" fmla="*/ 0 h 34"/>
                  <a:gd name="T90" fmla="*/ 26 w 34"/>
                  <a:gd name="T91" fmla="*/ 0 h 34"/>
                  <a:gd name="T92" fmla="*/ 22 w 34"/>
                  <a:gd name="T93" fmla="*/ 0 h 34"/>
                  <a:gd name="T94" fmla="*/ 17 w 34"/>
                  <a:gd name="T95" fmla="*/ 0 h 34"/>
                  <a:gd name="T96" fmla="*/ 16 w 34"/>
                  <a:gd name="T97" fmla="*/ 0 h 34"/>
                  <a:gd name="T98" fmla="*/ 15 w 34"/>
                  <a:gd name="T9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4">
                    <a:moveTo>
                      <a:pt x="15" y="0"/>
                    </a:moveTo>
                    <a:cubicBezTo>
                      <a:pt x="15" y="0"/>
                      <a:pt x="15" y="0"/>
                      <a:pt x="15" y="0"/>
                    </a:cubicBezTo>
                    <a:cubicBezTo>
                      <a:pt x="15" y="1"/>
                      <a:pt x="14" y="1"/>
                      <a:pt x="14" y="1"/>
                    </a:cubicBezTo>
                    <a:cubicBezTo>
                      <a:pt x="14" y="2"/>
                      <a:pt x="14" y="2"/>
                      <a:pt x="14" y="2"/>
                    </a:cubicBezTo>
                    <a:cubicBezTo>
                      <a:pt x="14" y="3"/>
                      <a:pt x="14" y="3"/>
                      <a:pt x="14" y="3"/>
                    </a:cubicBezTo>
                    <a:cubicBezTo>
                      <a:pt x="14" y="4"/>
                      <a:pt x="14" y="4"/>
                      <a:pt x="13" y="4"/>
                    </a:cubicBezTo>
                    <a:cubicBezTo>
                      <a:pt x="13" y="5"/>
                      <a:pt x="13" y="5"/>
                      <a:pt x="13" y="5"/>
                    </a:cubicBezTo>
                    <a:cubicBezTo>
                      <a:pt x="13" y="5"/>
                      <a:pt x="13" y="5"/>
                      <a:pt x="13" y="6"/>
                    </a:cubicBezTo>
                    <a:cubicBezTo>
                      <a:pt x="13" y="6"/>
                      <a:pt x="13" y="6"/>
                      <a:pt x="13" y="6"/>
                    </a:cubicBezTo>
                    <a:cubicBezTo>
                      <a:pt x="13" y="6"/>
                      <a:pt x="13" y="6"/>
                      <a:pt x="13" y="6"/>
                    </a:cubicBezTo>
                    <a:cubicBezTo>
                      <a:pt x="13" y="7"/>
                      <a:pt x="13" y="7"/>
                      <a:pt x="13" y="7"/>
                    </a:cubicBezTo>
                    <a:cubicBezTo>
                      <a:pt x="14" y="7"/>
                      <a:pt x="14" y="7"/>
                      <a:pt x="14" y="7"/>
                    </a:cubicBezTo>
                    <a:cubicBezTo>
                      <a:pt x="14" y="7"/>
                      <a:pt x="14" y="8"/>
                      <a:pt x="14" y="8"/>
                    </a:cubicBezTo>
                    <a:cubicBezTo>
                      <a:pt x="15" y="8"/>
                      <a:pt x="16" y="9"/>
                      <a:pt x="16" y="9"/>
                    </a:cubicBezTo>
                    <a:cubicBezTo>
                      <a:pt x="17" y="10"/>
                      <a:pt x="17" y="11"/>
                      <a:pt x="18" y="11"/>
                    </a:cubicBezTo>
                    <a:cubicBezTo>
                      <a:pt x="18" y="12"/>
                      <a:pt x="18" y="12"/>
                      <a:pt x="19" y="13"/>
                    </a:cubicBezTo>
                    <a:cubicBezTo>
                      <a:pt x="19" y="13"/>
                      <a:pt x="19" y="14"/>
                      <a:pt x="19" y="14"/>
                    </a:cubicBezTo>
                    <a:cubicBezTo>
                      <a:pt x="18" y="14"/>
                      <a:pt x="18" y="15"/>
                      <a:pt x="18" y="15"/>
                    </a:cubicBezTo>
                    <a:cubicBezTo>
                      <a:pt x="18" y="15"/>
                      <a:pt x="17" y="15"/>
                      <a:pt x="17" y="15"/>
                    </a:cubicBezTo>
                    <a:cubicBezTo>
                      <a:pt x="16" y="16"/>
                      <a:pt x="16" y="16"/>
                      <a:pt x="15" y="16"/>
                    </a:cubicBezTo>
                    <a:cubicBezTo>
                      <a:pt x="14" y="16"/>
                      <a:pt x="13" y="16"/>
                      <a:pt x="12" y="16"/>
                    </a:cubicBezTo>
                    <a:cubicBezTo>
                      <a:pt x="12" y="16"/>
                      <a:pt x="12" y="16"/>
                      <a:pt x="11" y="16"/>
                    </a:cubicBezTo>
                    <a:cubicBezTo>
                      <a:pt x="11" y="16"/>
                      <a:pt x="11" y="16"/>
                      <a:pt x="10" y="16"/>
                    </a:cubicBezTo>
                    <a:cubicBezTo>
                      <a:pt x="10" y="16"/>
                      <a:pt x="10" y="16"/>
                      <a:pt x="9" y="16"/>
                    </a:cubicBezTo>
                    <a:cubicBezTo>
                      <a:pt x="9" y="16"/>
                      <a:pt x="9" y="16"/>
                      <a:pt x="9"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6" y="16"/>
                    </a:cubicBezTo>
                    <a:cubicBezTo>
                      <a:pt x="6" y="17"/>
                      <a:pt x="5" y="17"/>
                      <a:pt x="5" y="18"/>
                    </a:cubicBezTo>
                    <a:cubicBezTo>
                      <a:pt x="4" y="19"/>
                      <a:pt x="4" y="20"/>
                      <a:pt x="3" y="21"/>
                    </a:cubicBezTo>
                    <a:cubicBezTo>
                      <a:pt x="2" y="22"/>
                      <a:pt x="1" y="23"/>
                      <a:pt x="0" y="24"/>
                    </a:cubicBezTo>
                    <a:cubicBezTo>
                      <a:pt x="2" y="26"/>
                      <a:pt x="2" y="26"/>
                      <a:pt x="2" y="26"/>
                    </a:cubicBezTo>
                    <a:cubicBezTo>
                      <a:pt x="3" y="26"/>
                      <a:pt x="4" y="27"/>
                      <a:pt x="4" y="28"/>
                    </a:cubicBezTo>
                    <a:cubicBezTo>
                      <a:pt x="5" y="28"/>
                      <a:pt x="5" y="29"/>
                      <a:pt x="6" y="29"/>
                    </a:cubicBezTo>
                    <a:cubicBezTo>
                      <a:pt x="7" y="30"/>
                      <a:pt x="7" y="30"/>
                      <a:pt x="8" y="31"/>
                    </a:cubicBezTo>
                    <a:cubicBezTo>
                      <a:pt x="8" y="31"/>
                      <a:pt x="9" y="31"/>
                      <a:pt x="9" y="32"/>
                    </a:cubicBezTo>
                    <a:cubicBezTo>
                      <a:pt x="9" y="32"/>
                      <a:pt x="10" y="32"/>
                      <a:pt x="10" y="32"/>
                    </a:cubicBezTo>
                    <a:cubicBezTo>
                      <a:pt x="10" y="32"/>
                      <a:pt x="11" y="32"/>
                      <a:pt x="11" y="32"/>
                    </a:cubicBezTo>
                    <a:cubicBezTo>
                      <a:pt x="11" y="33"/>
                      <a:pt x="12" y="33"/>
                      <a:pt x="12" y="33"/>
                    </a:cubicBezTo>
                    <a:cubicBezTo>
                      <a:pt x="13" y="33"/>
                      <a:pt x="13" y="33"/>
                      <a:pt x="14" y="33"/>
                    </a:cubicBezTo>
                    <a:cubicBezTo>
                      <a:pt x="14" y="33"/>
                      <a:pt x="14" y="33"/>
                      <a:pt x="14" y="33"/>
                    </a:cubicBezTo>
                    <a:cubicBezTo>
                      <a:pt x="14" y="33"/>
                      <a:pt x="14" y="33"/>
                      <a:pt x="14" y="33"/>
                    </a:cubicBezTo>
                    <a:cubicBezTo>
                      <a:pt x="14" y="33"/>
                      <a:pt x="15" y="33"/>
                      <a:pt x="15" y="33"/>
                    </a:cubicBezTo>
                    <a:cubicBezTo>
                      <a:pt x="15" y="33"/>
                      <a:pt x="15" y="33"/>
                      <a:pt x="15" y="33"/>
                    </a:cubicBezTo>
                    <a:cubicBezTo>
                      <a:pt x="15" y="33"/>
                      <a:pt x="15" y="33"/>
                      <a:pt x="15" y="33"/>
                    </a:cubicBezTo>
                    <a:cubicBezTo>
                      <a:pt x="15" y="33"/>
                      <a:pt x="16" y="33"/>
                      <a:pt x="16" y="33"/>
                    </a:cubicBezTo>
                    <a:cubicBezTo>
                      <a:pt x="16" y="33"/>
                      <a:pt x="16" y="33"/>
                      <a:pt x="16" y="33"/>
                    </a:cubicBezTo>
                    <a:cubicBezTo>
                      <a:pt x="16" y="33"/>
                      <a:pt x="16" y="33"/>
                      <a:pt x="16" y="33"/>
                    </a:cubicBezTo>
                    <a:cubicBezTo>
                      <a:pt x="17" y="33"/>
                      <a:pt x="17" y="33"/>
                      <a:pt x="18" y="33"/>
                    </a:cubicBezTo>
                    <a:cubicBezTo>
                      <a:pt x="18" y="33"/>
                      <a:pt x="18" y="33"/>
                      <a:pt x="19" y="33"/>
                    </a:cubicBezTo>
                    <a:cubicBezTo>
                      <a:pt x="19" y="33"/>
                      <a:pt x="19" y="33"/>
                      <a:pt x="20" y="33"/>
                    </a:cubicBezTo>
                    <a:cubicBezTo>
                      <a:pt x="20" y="33"/>
                      <a:pt x="20" y="33"/>
                      <a:pt x="21" y="34"/>
                    </a:cubicBezTo>
                    <a:cubicBezTo>
                      <a:pt x="22" y="33"/>
                      <a:pt x="23" y="32"/>
                      <a:pt x="23" y="31"/>
                    </a:cubicBezTo>
                    <a:cubicBezTo>
                      <a:pt x="24" y="31"/>
                      <a:pt x="25" y="30"/>
                      <a:pt x="25" y="30"/>
                    </a:cubicBezTo>
                    <a:cubicBezTo>
                      <a:pt x="26" y="30"/>
                      <a:pt x="26" y="29"/>
                      <a:pt x="26" y="29"/>
                    </a:cubicBezTo>
                    <a:cubicBezTo>
                      <a:pt x="26" y="29"/>
                      <a:pt x="27" y="29"/>
                      <a:pt x="27" y="29"/>
                    </a:cubicBezTo>
                    <a:cubicBezTo>
                      <a:pt x="27" y="29"/>
                      <a:pt x="27" y="29"/>
                      <a:pt x="27" y="29"/>
                    </a:cubicBezTo>
                    <a:cubicBezTo>
                      <a:pt x="27" y="29"/>
                      <a:pt x="27" y="29"/>
                      <a:pt x="27" y="28"/>
                    </a:cubicBezTo>
                    <a:cubicBezTo>
                      <a:pt x="27" y="28"/>
                      <a:pt x="27" y="28"/>
                      <a:pt x="27" y="28"/>
                    </a:cubicBezTo>
                    <a:cubicBezTo>
                      <a:pt x="27" y="28"/>
                      <a:pt x="28" y="28"/>
                      <a:pt x="28" y="27"/>
                    </a:cubicBezTo>
                    <a:cubicBezTo>
                      <a:pt x="28" y="27"/>
                      <a:pt x="28" y="27"/>
                      <a:pt x="28" y="26"/>
                    </a:cubicBezTo>
                    <a:cubicBezTo>
                      <a:pt x="28" y="26"/>
                      <a:pt x="28" y="25"/>
                      <a:pt x="29" y="25"/>
                    </a:cubicBezTo>
                    <a:cubicBezTo>
                      <a:pt x="29" y="25"/>
                      <a:pt x="29" y="24"/>
                      <a:pt x="29" y="24"/>
                    </a:cubicBezTo>
                    <a:cubicBezTo>
                      <a:pt x="30" y="23"/>
                      <a:pt x="30" y="23"/>
                      <a:pt x="31" y="22"/>
                    </a:cubicBezTo>
                    <a:cubicBezTo>
                      <a:pt x="31" y="22"/>
                      <a:pt x="31" y="22"/>
                      <a:pt x="32" y="22"/>
                    </a:cubicBezTo>
                    <a:cubicBezTo>
                      <a:pt x="32" y="21"/>
                      <a:pt x="32" y="21"/>
                      <a:pt x="33" y="21"/>
                    </a:cubicBezTo>
                    <a:cubicBezTo>
                      <a:pt x="33" y="21"/>
                      <a:pt x="33" y="20"/>
                      <a:pt x="33" y="20"/>
                    </a:cubicBezTo>
                    <a:cubicBezTo>
                      <a:pt x="34" y="20"/>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2" y="19"/>
                      <a:pt x="32" y="19"/>
                      <a:pt x="32" y="19"/>
                    </a:cubicBezTo>
                    <a:cubicBezTo>
                      <a:pt x="32" y="18"/>
                      <a:pt x="32" y="18"/>
                      <a:pt x="32" y="18"/>
                    </a:cubicBezTo>
                    <a:cubicBezTo>
                      <a:pt x="32" y="18"/>
                      <a:pt x="32" y="18"/>
                      <a:pt x="32" y="18"/>
                    </a:cubicBezTo>
                    <a:cubicBezTo>
                      <a:pt x="32" y="18"/>
                      <a:pt x="32" y="17"/>
                      <a:pt x="32" y="17"/>
                    </a:cubicBezTo>
                    <a:cubicBezTo>
                      <a:pt x="32" y="17"/>
                      <a:pt x="32" y="17"/>
                      <a:pt x="32" y="17"/>
                    </a:cubicBezTo>
                    <a:cubicBezTo>
                      <a:pt x="28" y="17"/>
                      <a:pt x="28" y="17"/>
                      <a:pt x="28" y="17"/>
                    </a:cubicBezTo>
                    <a:cubicBezTo>
                      <a:pt x="29" y="0"/>
                      <a:pt x="29" y="0"/>
                      <a:pt x="29" y="0"/>
                    </a:cubicBezTo>
                    <a:cubicBezTo>
                      <a:pt x="29" y="0"/>
                      <a:pt x="28" y="0"/>
                      <a:pt x="28" y="0"/>
                    </a:cubicBezTo>
                    <a:cubicBezTo>
                      <a:pt x="28" y="0"/>
                      <a:pt x="28" y="0"/>
                      <a:pt x="28" y="0"/>
                    </a:cubicBezTo>
                    <a:cubicBezTo>
                      <a:pt x="27" y="0"/>
                      <a:pt x="27" y="0"/>
                      <a:pt x="27" y="0"/>
                    </a:cubicBezTo>
                    <a:cubicBezTo>
                      <a:pt x="27" y="0"/>
                      <a:pt x="27" y="0"/>
                      <a:pt x="26" y="0"/>
                    </a:cubicBezTo>
                    <a:cubicBezTo>
                      <a:pt x="26" y="0"/>
                      <a:pt x="25" y="0"/>
                      <a:pt x="24" y="0"/>
                    </a:cubicBezTo>
                    <a:cubicBezTo>
                      <a:pt x="23" y="0"/>
                      <a:pt x="23" y="0"/>
                      <a:pt x="22" y="0"/>
                    </a:cubicBezTo>
                    <a:cubicBezTo>
                      <a:pt x="21" y="0"/>
                      <a:pt x="20" y="0"/>
                      <a:pt x="19" y="0"/>
                    </a:cubicBezTo>
                    <a:cubicBezTo>
                      <a:pt x="19" y="0"/>
                      <a:pt x="18" y="0"/>
                      <a:pt x="17" y="0"/>
                    </a:cubicBezTo>
                    <a:cubicBezTo>
                      <a:pt x="17" y="0"/>
                      <a:pt x="17" y="0"/>
                      <a:pt x="17" y="0"/>
                    </a:cubicBezTo>
                    <a:cubicBezTo>
                      <a:pt x="16" y="0"/>
                      <a:pt x="16" y="0"/>
                      <a:pt x="16" y="0"/>
                    </a:cubicBezTo>
                    <a:cubicBezTo>
                      <a:pt x="16"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6" name="Freeform 200">
                <a:extLst>
                  <a:ext uri="{FF2B5EF4-FFF2-40B4-BE49-F238E27FC236}">
                    <a16:creationId xmlns:a16="http://schemas.microsoft.com/office/drawing/2014/main" id="{F3A8D40D-4B79-2844-8A18-016BA65FF6CD}"/>
                  </a:ext>
                </a:extLst>
              </p:cNvPr>
              <p:cNvSpPr>
                <a:spLocks/>
              </p:cNvSpPr>
              <p:nvPr/>
            </p:nvSpPr>
            <p:spPr bwMode="auto">
              <a:xfrm>
                <a:off x="2884" y="1077"/>
                <a:ext cx="41" cy="39"/>
              </a:xfrm>
              <a:custGeom>
                <a:avLst/>
                <a:gdLst>
                  <a:gd name="T0" fmla="*/ 14 w 39"/>
                  <a:gd name="T1" fmla="*/ 3 h 36"/>
                  <a:gd name="T2" fmla="*/ 13 w 39"/>
                  <a:gd name="T3" fmla="*/ 6 h 36"/>
                  <a:gd name="T4" fmla="*/ 13 w 39"/>
                  <a:gd name="T5" fmla="*/ 8 h 36"/>
                  <a:gd name="T6" fmla="*/ 17 w 39"/>
                  <a:gd name="T7" fmla="*/ 12 h 36"/>
                  <a:gd name="T8" fmla="*/ 19 w 39"/>
                  <a:gd name="T9" fmla="*/ 15 h 36"/>
                  <a:gd name="T10" fmla="*/ 18 w 39"/>
                  <a:gd name="T11" fmla="*/ 15 h 36"/>
                  <a:gd name="T12" fmla="*/ 11 w 39"/>
                  <a:gd name="T13" fmla="*/ 16 h 36"/>
                  <a:gd name="T14" fmla="*/ 9 w 39"/>
                  <a:gd name="T15" fmla="*/ 16 h 36"/>
                  <a:gd name="T16" fmla="*/ 8 w 39"/>
                  <a:gd name="T17" fmla="*/ 16 h 36"/>
                  <a:gd name="T18" fmla="*/ 6 w 39"/>
                  <a:gd name="T19" fmla="*/ 17 h 36"/>
                  <a:gd name="T20" fmla="*/ 0 w 39"/>
                  <a:gd name="T21" fmla="*/ 25 h 36"/>
                  <a:gd name="T22" fmla="*/ 1 w 39"/>
                  <a:gd name="T23" fmla="*/ 26 h 36"/>
                  <a:gd name="T24" fmla="*/ 8 w 39"/>
                  <a:gd name="T25" fmla="*/ 33 h 36"/>
                  <a:gd name="T26" fmla="*/ 13 w 39"/>
                  <a:gd name="T27" fmla="*/ 35 h 36"/>
                  <a:gd name="T28" fmla="*/ 16 w 39"/>
                  <a:gd name="T29" fmla="*/ 35 h 36"/>
                  <a:gd name="T30" fmla="*/ 17 w 39"/>
                  <a:gd name="T31" fmla="*/ 35 h 36"/>
                  <a:gd name="T32" fmla="*/ 20 w 39"/>
                  <a:gd name="T33" fmla="*/ 35 h 36"/>
                  <a:gd name="T34" fmla="*/ 21 w 39"/>
                  <a:gd name="T35" fmla="*/ 35 h 36"/>
                  <a:gd name="T36" fmla="*/ 21 w 39"/>
                  <a:gd name="T37" fmla="*/ 36 h 36"/>
                  <a:gd name="T38" fmla="*/ 22 w 39"/>
                  <a:gd name="T39" fmla="*/ 35 h 36"/>
                  <a:gd name="T40" fmla="*/ 23 w 39"/>
                  <a:gd name="T41" fmla="*/ 35 h 36"/>
                  <a:gd name="T42" fmla="*/ 26 w 39"/>
                  <a:gd name="T43" fmla="*/ 32 h 36"/>
                  <a:gd name="T44" fmla="*/ 28 w 39"/>
                  <a:gd name="T45" fmla="*/ 31 h 36"/>
                  <a:gd name="T46" fmla="*/ 28 w 39"/>
                  <a:gd name="T47" fmla="*/ 31 h 36"/>
                  <a:gd name="T48" fmla="*/ 28 w 39"/>
                  <a:gd name="T49" fmla="*/ 31 h 36"/>
                  <a:gd name="T50" fmla="*/ 29 w 39"/>
                  <a:gd name="T51" fmla="*/ 30 h 36"/>
                  <a:gd name="T52" fmla="*/ 30 w 39"/>
                  <a:gd name="T53" fmla="*/ 28 h 36"/>
                  <a:gd name="T54" fmla="*/ 32 w 39"/>
                  <a:gd name="T55" fmla="*/ 24 h 36"/>
                  <a:gd name="T56" fmla="*/ 34 w 39"/>
                  <a:gd name="T57" fmla="*/ 23 h 36"/>
                  <a:gd name="T58" fmla="*/ 39 w 39"/>
                  <a:gd name="T59" fmla="*/ 18 h 36"/>
                  <a:gd name="T60" fmla="*/ 36 w 39"/>
                  <a:gd name="T61" fmla="*/ 19 h 36"/>
                  <a:gd name="T62" fmla="*/ 34 w 39"/>
                  <a:gd name="T63" fmla="*/ 19 h 36"/>
                  <a:gd name="T64" fmla="*/ 34 w 39"/>
                  <a:gd name="T65" fmla="*/ 18 h 36"/>
                  <a:gd name="T66" fmla="*/ 33 w 39"/>
                  <a:gd name="T67" fmla="*/ 18 h 36"/>
                  <a:gd name="T68" fmla="*/ 33 w 39"/>
                  <a:gd name="T69" fmla="*/ 20 h 36"/>
                  <a:gd name="T70" fmla="*/ 35 w 39"/>
                  <a:gd name="T71" fmla="*/ 20 h 36"/>
                  <a:gd name="T72" fmla="*/ 35 w 39"/>
                  <a:gd name="T73" fmla="*/ 20 h 36"/>
                  <a:gd name="T74" fmla="*/ 32 w 39"/>
                  <a:gd name="T75" fmla="*/ 23 h 36"/>
                  <a:gd name="T76" fmla="*/ 29 w 39"/>
                  <a:gd name="T77" fmla="*/ 28 h 36"/>
                  <a:gd name="T78" fmla="*/ 28 w 39"/>
                  <a:gd name="T79" fmla="*/ 30 h 36"/>
                  <a:gd name="T80" fmla="*/ 22 w 39"/>
                  <a:gd name="T81" fmla="*/ 35 h 36"/>
                  <a:gd name="T82" fmla="*/ 17 w 39"/>
                  <a:gd name="T83" fmla="*/ 34 h 36"/>
                  <a:gd name="T84" fmla="*/ 16 w 39"/>
                  <a:gd name="T85" fmla="*/ 34 h 36"/>
                  <a:gd name="T86" fmla="*/ 15 w 39"/>
                  <a:gd name="T87" fmla="*/ 34 h 36"/>
                  <a:gd name="T88" fmla="*/ 10 w 39"/>
                  <a:gd name="T89" fmla="*/ 33 h 36"/>
                  <a:gd name="T90" fmla="*/ 3 w 39"/>
                  <a:gd name="T91" fmla="*/ 27 h 36"/>
                  <a:gd name="T92" fmla="*/ 7 w 39"/>
                  <a:gd name="T93" fmla="*/ 17 h 36"/>
                  <a:gd name="T94" fmla="*/ 8 w 39"/>
                  <a:gd name="T95" fmla="*/ 17 h 36"/>
                  <a:gd name="T96" fmla="*/ 9 w 39"/>
                  <a:gd name="T97" fmla="*/ 17 h 36"/>
                  <a:gd name="T98" fmla="*/ 12 w 39"/>
                  <a:gd name="T99" fmla="*/ 17 h 36"/>
                  <a:gd name="T100" fmla="*/ 19 w 39"/>
                  <a:gd name="T101" fmla="*/ 16 h 36"/>
                  <a:gd name="T102" fmla="*/ 17 w 39"/>
                  <a:gd name="T103" fmla="*/ 10 h 36"/>
                  <a:gd name="T104" fmla="*/ 14 w 39"/>
                  <a:gd name="T105" fmla="*/ 7 h 36"/>
                  <a:gd name="T106" fmla="*/ 14 w 39"/>
                  <a:gd name="T107" fmla="*/ 5 h 36"/>
                  <a:gd name="T108" fmla="*/ 16 w 39"/>
                  <a:gd name="T109" fmla="*/ 1 h 36"/>
                  <a:gd name="T110" fmla="*/ 18 w 39"/>
                  <a:gd name="T111" fmla="*/ 1 h 36"/>
                  <a:gd name="T112" fmla="*/ 25 w 39"/>
                  <a:gd name="T113" fmla="*/ 1 h 36"/>
                  <a:gd name="T114" fmla="*/ 29 w 39"/>
                  <a:gd name="T115" fmla="*/ 1 h 36"/>
                  <a:gd name="T116" fmla="*/ 30 w 39"/>
                  <a:gd name="T117" fmla="*/ 0 h 36"/>
                  <a:gd name="T118" fmla="*/ 27 w 39"/>
                  <a:gd name="T119" fmla="*/ 0 h 36"/>
                  <a:gd name="T120" fmla="*/ 19 w 39"/>
                  <a:gd name="T121" fmla="*/ 0 h 36"/>
                  <a:gd name="T122" fmla="*/ 18 w 39"/>
                  <a:gd name="T123" fmla="*/ 0 h 36"/>
                  <a:gd name="T124" fmla="*/ 16 w 39"/>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36">
                    <a:moveTo>
                      <a:pt x="16" y="0"/>
                    </a:moveTo>
                    <a:cubicBezTo>
                      <a:pt x="16" y="0"/>
                      <a:pt x="15" y="0"/>
                      <a:pt x="15" y="0"/>
                    </a:cubicBezTo>
                    <a:cubicBezTo>
                      <a:pt x="15" y="1"/>
                      <a:pt x="15" y="1"/>
                      <a:pt x="15" y="1"/>
                    </a:cubicBezTo>
                    <a:cubicBezTo>
                      <a:pt x="14" y="2"/>
                      <a:pt x="14" y="2"/>
                      <a:pt x="14" y="3"/>
                    </a:cubicBezTo>
                    <a:cubicBezTo>
                      <a:pt x="14" y="3"/>
                      <a:pt x="14" y="4"/>
                      <a:pt x="14" y="4"/>
                    </a:cubicBezTo>
                    <a:cubicBezTo>
                      <a:pt x="14" y="4"/>
                      <a:pt x="14" y="4"/>
                      <a:pt x="14" y="5"/>
                    </a:cubicBezTo>
                    <a:cubicBezTo>
                      <a:pt x="13" y="5"/>
                      <a:pt x="13" y="5"/>
                      <a:pt x="13" y="5"/>
                    </a:cubicBezTo>
                    <a:cubicBezTo>
                      <a:pt x="13" y="6"/>
                      <a:pt x="13" y="6"/>
                      <a:pt x="13" y="6"/>
                    </a:cubicBezTo>
                    <a:cubicBezTo>
                      <a:pt x="13" y="6"/>
                      <a:pt x="13" y="6"/>
                      <a:pt x="13" y="6"/>
                    </a:cubicBezTo>
                    <a:cubicBezTo>
                      <a:pt x="13" y="7"/>
                      <a:pt x="13" y="7"/>
                      <a:pt x="13" y="7"/>
                    </a:cubicBezTo>
                    <a:cubicBezTo>
                      <a:pt x="13" y="7"/>
                      <a:pt x="13" y="7"/>
                      <a:pt x="13" y="7"/>
                    </a:cubicBezTo>
                    <a:cubicBezTo>
                      <a:pt x="13" y="7"/>
                      <a:pt x="13" y="8"/>
                      <a:pt x="13" y="8"/>
                    </a:cubicBezTo>
                    <a:cubicBezTo>
                      <a:pt x="13" y="8"/>
                      <a:pt x="13" y="8"/>
                      <a:pt x="14" y="9"/>
                    </a:cubicBezTo>
                    <a:cubicBezTo>
                      <a:pt x="14" y="9"/>
                      <a:pt x="14" y="9"/>
                      <a:pt x="15" y="10"/>
                    </a:cubicBezTo>
                    <a:cubicBezTo>
                      <a:pt x="15" y="10"/>
                      <a:pt x="16" y="10"/>
                      <a:pt x="16" y="11"/>
                    </a:cubicBezTo>
                    <a:cubicBezTo>
                      <a:pt x="16" y="11"/>
                      <a:pt x="17" y="12"/>
                      <a:pt x="17" y="12"/>
                    </a:cubicBezTo>
                    <a:cubicBezTo>
                      <a:pt x="18" y="13"/>
                      <a:pt x="18" y="13"/>
                      <a:pt x="18" y="13"/>
                    </a:cubicBezTo>
                    <a:cubicBezTo>
                      <a:pt x="19" y="14"/>
                      <a:pt x="19" y="14"/>
                      <a:pt x="19" y="14"/>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8" y="15"/>
                    </a:cubicBezTo>
                    <a:cubicBezTo>
                      <a:pt x="18" y="15"/>
                      <a:pt x="18" y="15"/>
                      <a:pt x="18" y="15"/>
                    </a:cubicBezTo>
                    <a:cubicBezTo>
                      <a:pt x="17" y="16"/>
                      <a:pt x="17" y="16"/>
                      <a:pt x="16" y="16"/>
                    </a:cubicBezTo>
                    <a:cubicBezTo>
                      <a:pt x="15" y="16"/>
                      <a:pt x="15" y="16"/>
                      <a:pt x="13" y="16"/>
                    </a:cubicBezTo>
                    <a:cubicBezTo>
                      <a:pt x="13" y="16"/>
                      <a:pt x="13" y="16"/>
                      <a:pt x="12" y="16"/>
                    </a:cubicBezTo>
                    <a:cubicBezTo>
                      <a:pt x="12" y="16"/>
                      <a:pt x="12" y="16"/>
                      <a:pt x="11" y="16"/>
                    </a:cubicBezTo>
                    <a:cubicBezTo>
                      <a:pt x="11" y="16"/>
                      <a:pt x="11" y="16"/>
                      <a:pt x="11" y="16"/>
                    </a:cubicBezTo>
                    <a:cubicBezTo>
                      <a:pt x="10" y="16"/>
                      <a:pt x="10" y="16"/>
                      <a:pt x="10" y="16"/>
                    </a:cubicBezTo>
                    <a:cubicBezTo>
                      <a:pt x="10" y="16"/>
                      <a:pt x="9" y="16"/>
                      <a:pt x="9" y="16"/>
                    </a:cubicBezTo>
                    <a:cubicBezTo>
                      <a:pt x="9" y="16"/>
                      <a:pt x="9" y="16"/>
                      <a:pt x="9" y="16"/>
                    </a:cubicBezTo>
                    <a:cubicBezTo>
                      <a:pt x="9" y="16"/>
                      <a:pt x="9" y="16"/>
                      <a:pt x="9"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7" y="16"/>
                    </a:cubicBezTo>
                    <a:cubicBezTo>
                      <a:pt x="7" y="16"/>
                      <a:pt x="7" y="16"/>
                      <a:pt x="6" y="17"/>
                    </a:cubicBezTo>
                    <a:cubicBezTo>
                      <a:pt x="6" y="17"/>
                      <a:pt x="5" y="18"/>
                      <a:pt x="4" y="19"/>
                    </a:cubicBezTo>
                    <a:cubicBezTo>
                      <a:pt x="3" y="21"/>
                      <a:pt x="2" y="22"/>
                      <a:pt x="1" y="24"/>
                    </a:cubicBezTo>
                    <a:cubicBezTo>
                      <a:pt x="1" y="25"/>
                      <a:pt x="1" y="25"/>
                      <a:pt x="0" y="25"/>
                    </a:cubicBezTo>
                    <a:cubicBezTo>
                      <a:pt x="0" y="25"/>
                      <a:pt x="0" y="25"/>
                      <a:pt x="0" y="25"/>
                    </a:cubicBezTo>
                    <a:cubicBezTo>
                      <a:pt x="0" y="25"/>
                      <a:pt x="0" y="25"/>
                      <a:pt x="0" y="25"/>
                    </a:cubicBezTo>
                    <a:cubicBezTo>
                      <a:pt x="0" y="25"/>
                      <a:pt x="0" y="25"/>
                      <a:pt x="0" y="25"/>
                    </a:cubicBezTo>
                    <a:cubicBezTo>
                      <a:pt x="0" y="25"/>
                      <a:pt x="0" y="25"/>
                      <a:pt x="0" y="25"/>
                    </a:cubicBezTo>
                    <a:cubicBezTo>
                      <a:pt x="1" y="26"/>
                      <a:pt x="1" y="26"/>
                      <a:pt x="1" y="26"/>
                    </a:cubicBezTo>
                    <a:cubicBezTo>
                      <a:pt x="2" y="28"/>
                      <a:pt x="2" y="28"/>
                      <a:pt x="2" y="28"/>
                    </a:cubicBezTo>
                    <a:cubicBezTo>
                      <a:pt x="3" y="28"/>
                      <a:pt x="4" y="29"/>
                      <a:pt x="5" y="29"/>
                    </a:cubicBezTo>
                    <a:cubicBezTo>
                      <a:pt x="5" y="30"/>
                      <a:pt x="6" y="31"/>
                      <a:pt x="6" y="31"/>
                    </a:cubicBezTo>
                    <a:cubicBezTo>
                      <a:pt x="7" y="32"/>
                      <a:pt x="8" y="32"/>
                      <a:pt x="8" y="33"/>
                    </a:cubicBezTo>
                    <a:cubicBezTo>
                      <a:pt x="9" y="33"/>
                      <a:pt x="9" y="33"/>
                      <a:pt x="9" y="34"/>
                    </a:cubicBezTo>
                    <a:cubicBezTo>
                      <a:pt x="10" y="34"/>
                      <a:pt x="10" y="34"/>
                      <a:pt x="11" y="34"/>
                    </a:cubicBezTo>
                    <a:cubicBezTo>
                      <a:pt x="11" y="34"/>
                      <a:pt x="11" y="34"/>
                      <a:pt x="12" y="34"/>
                    </a:cubicBezTo>
                    <a:cubicBezTo>
                      <a:pt x="12" y="35"/>
                      <a:pt x="13" y="35"/>
                      <a:pt x="13" y="35"/>
                    </a:cubicBezTo>
                    <a:cubicBezTo>
                      <a:pt x="14" y="35"/>
                      <a:pt x="14" y="35"/>
                      <a:pt x="15" y="35"/>
                    </a:cubicBezTo>
                    <a:cubicBezTo>
                      <a:pt x="15" y="35"/>
                      <a:pt x="15" y="35"/>
                      <a:pt x="15" y="35"/>
                    </a:cubicBezTo>
                    <a:cubicBezTo>
                      <a:pt x="15" y="35"/>
                      <a:pt x="15" y="35"/>
                      <a:pt x="15" y="35"/>
                    </a:cubicBezTo>
                    <a:cubicBezTo>
                      <a:pt x="15" y="35"/>
                      <a:pt x="16" y="35"/>
                      <a:pt x="16" y="35"/>
                    </a:cubicBezTo>
                    <a:cubicBezTo>
                      <a:pt x="16" y="35"/>
                      <a:pt x="16" y="35"/>
                      <a:pt x="16" y="35"/>
                    </a:cubicBezTo>
                    <a:cubicBezTo>
                      <a:pt x="16" y="35"/>
                      <a:pt x="16" y="35"/>
                      <a:pt x="16" y="35"/>
                    </a:cubicBezTo>
                    <a:cubicBezTo>
                      <a:pt x="16" y="35"/>
                      <a:pt x="17" y="35"/>
                      <a:pt x="17" y="35"/>
                    </a:cubicBezTo>
                    <a:cubicBezTo>
                      <a:pt x="17" y="35"/>
                      <a:pt x="17" y="35"/>
                      <a:pt x="17" y="35"/>
                    </a:cubicBezTo>
                    <a:cubicBezTo>
                      <a:pt x="17" y="35"/>
                      <a:pt x="17" y="35"/>
                      <a:pt x="17" y="35"/>
                    </a:cubicBezTo>
                    <a:cubicBezTo>
                      <a:pt x="18" y="35"/>
                      <a:pt x="18" y="35"/>
                      <a:pt x="18" y="35"/>
                    </a:cubicBezTo>
                    <a:cubicBezTo>
                      <a:pt x="19" y="35"/>
                      <a:pt x="19" y="35"/>
                      <a:pt x="19" y="35"/>
                    </a:cubicBezTo>
                    <a:cubicBezTo>
                      <a:pt x="20" y="35"/>
                      <a:pt x="20" y="35"/>
                      <a:pt x="20" y="35"/>
                    </a:cubicBezTo>
                    <a:cubicBezTo>
                      <a:pt x="20"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5"/>
                      <a:pt x="22" y="35"/>
                      <a:pt x="22" y="35"/>
                    </a:cubicBezTo>
                    <a:cubicBezTo>
                      <a:pt x="21" y="36"/>
                      <a:pt x="21" y="36"/>
                      <a:pt x="21" y="36"/>
                    </a:cubicBezTo>
                    <a:cubicBezTo>
                      <a:pt x="22" y="36"/>
                      <a:pt x="22" y="36"/>
                      <a:pt x="22" y="36"/>
                    </a:cubicBezTo>
                    <a:cubicBezTo>
                      <a:pt x="22" y="36"/>
                      <a:pt x="22" y="36"/>
                      <a:pt x="22" y="36"/>
                    </a:cubicBezTo>
                    <a:cubicBezTo>
                      <a:pt x="22" y="35"/>
                      <a:pt x="23" y="35"/>
                      <a:pt x="23" y="35"/>
                    </a:cubicBezTo>
                    <a:cubicBezTo>
                      <a:pt x="23" y="35"/>
                      <a:pt x="23" y="34"/>
                      <a:pt x="24" y="34"/>
                    </a:cubicBezTo>
                    <a:cubicBezTo>
                      <a:pt x="24" y="34"/>
                      <a:pt x="24" y="34"/>
                      <a:pt x="24" y="34"/>
                    </a:cubicBezTo>
                    <a:cubicBezTo>
                      <a:pt x="24" y="34"/>
                      <a:pt x="25" y="33"/>
                      <a:pt x="25" y="33"/>
                    </a:cubicBezTo>
                    <a:cubicBezTo>
                      <a:pt x="25" y="33"/>
                      <a:pt x="26" y="32"/>
                      <a:pt x="26" y="32"/>
                    </a:cubicBezTo>
                    <a:cubicBezTo>
                      <a:pt x="27" y="32"/>
                      <a:pt x="27" y="32"/>
                      <a:pt x="27" y="31"/>
                    </a:cubicBezTo>
                    <a:cubicBezTo>
                      <a:pt x="27"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9" y="31"/>
                      <a:pt x="29" y="31"/>
                      <a:pt x="29" y="30"/>
                    </a:cubicBezTo>
                    <a:cubicBezTo>
                      <a:pt x="29" y="30"/>
                      <a:pt x="29" y="30"/>
                      <a:pt x="29" y="30"/>
                    </a:cubicBezTo>
                    <a:cubicBezTo>
                      <a:pt x="29" y="30"/>
                      <a:pt x="29" y="30"/>
                      <a:pt x="29" y="30"/>
                    </a:cubicBezTo>
                    <a:cubicBezTo>
                      <a:pt x="29" y="30"/>
                      <a:pt x="29" y="30"/>
                      <a:pt x="29" y="30"/>
                    </a:cubicBezTo>
                    <a:cubicBezTo>
                      <a:pt x="29" y="30"/>
                      <a:pt x="29" y="29"/>
                      <a:pt x="29" y="29"/>
                    </a:cubicBezTo>
                    <a:cubicBezTo>
                      <a:pt x="29" y="29"/>
                      <a:pt x="29" y="29"/>
                      <a:pt x="29" y="29"/>
                    </a:cubicBezTo>
                    <a:cubicBezTo>
                      <a:pt x="29" y="29"/>
                      <a:pt x="30" y="29"/>
                      <a:pt x="30" y="29"/>
                    </a:cubicBezTo>
                    <a:cubicBezTo>
                      <a:pt x="30" y="28"/>
                      <a:pt x="30" y="28"/>
                      <a:pt x="30" y="28"/>
                    </a:cubicBezTo>
                    <a:cubicBezTo>
                      <a:pt x="30" y="27"/>
                      <a:pt x="30" y="27"/>
                      <a:pt x="30" y="27"/>
                    </a:cubicBezTo>
                    <a:cubicBezTo>
                      <a:pt x="31" y="26"/>
                      <a:pt x="31" y="26"/>
                      <a:pt x="31" y="25"/>
                    </a:cubicBezTo>
                    <a:cubicBezTo>
                      <a:pt x="31" y="25"/>
                      <a:pt x="32" y="25"/>
                      <a:pt x="32" y="24"/>
                    </a:cubicBezTo>
                    <a:cubicBezTo>
                      <a:pt x="32" y="24"/>
                      <a:pt x="32" y="24"/>
                      <a:pt x="32" y="24"/>
                    </a:cubicBezTo>
                    <a:cubicBezTo>
                      <a:pt x="32" y="24"/>
                      <a:pt x="32" y="24"/>
                      <a:pt x="32" y="24"/>
                    </a:cubicBezTo>
                    <a:cubicBezTo>
                      <a:pt x="32" y="24"/>
                      <a:pt x="32" y="24"/>
                      <a:pt x="32" y="24"/>
                    </a:cubicBezTo>
                    <a:cubicBezTo>
                      <a:pt x="32" y="24"/>
                      <a:pt x="32" y="24"/>
                      <a:pt x="33" y="24"/>
                    </a:cubicBezTo>
                    <a:cubicBezTo>
                      <a:pt x="33" y="24"/>
                      <a:pt x="33" y="23"/>
                      <a:pt x="34" y="23"/>
                    </a:cubicBezTo>
                    <a:cubicBezTo>
                      <a:pt x="34" y="23"/>
                      <a:pt x="34" y="22"/>
                      <a:pt x="35" y="22"/>
                    </a:cubicBezTo>
                    <a:cubicBezTo>
                      <a:pt x="35" y="22"/>
                      <a:pt x="36" y="21"/>
                      <a:pt x="36" y="21"/>
                    </a:cubicBezTo>
                    <a:cubicBezTo>
                      <a:pt x="36" y="20"/>
                      <a:pt x="37" y="20"/>
                      <a:pt x="37" y="19"/>
                    </a:cubicBezTo>
                    <a:cubicBezTo>
                      <a:pt x="39" y="18"/>
                      <a:pt x="39" y="18"/>
                      <a:pt x="39" y="18"/>
                    </a:cubicBezTo>
                    <a:cubicBezTo>
                      <a:pt x="39" y="17"/>
                      <a:pt x="39" y="17"/>
                      <a:pt x="39" y="17"/>
                    </a:cubicBezTo>
                    <a:cubicBezTo>
                      <a:pt x="37" y="19"/>
                      <a:pt x="37" y="19"/>
                      <a:pt x="37" y="19"/>
                    </a:cubicBezTo>
                    <a:cubicBezTo>
                      <a:pt x="36" y="19"/>
                      <a:pt x="36" y="19"/>
                      <a:pt x="36" y="19"/>
                    </a:cubicBezTo>
                    <a:cubicBezTo>
                      <a:pt x="36" y="19"/>
                      <a:pt x="36" y="19"/>
                      <a:pt x="36" y="19"/>
                    </a:cubicBezTo>
                    <a:cubicBezTo>
                      <a:pt x="36" y="19"/>
                      <a:pt x="35" y="19"/>
                      <a:pt x="35" y="19"/>
                    </a:cubicBezTo>
                    <a:cubicBezTo>
                      <a:pt x="35" y="19"/>
                      <a:pt x="35" y="19"/>
                      <a:pt x="35" y="19"/>
                    </a:cubicBezTo>
                    <a:cubicBezTo>
                      <a:pt x="35" y="19"/>
                      <a:pt x="35" y="19"/>
                      <a:pt x="35" y="19"/>
                    </a:cubicBezTo>
                    <a:cubicBezTo>
                      <a:pt x="35" y="19"/>
                      <a:pt x="34" y="19"/>
                      <a:pt x="34" y="19"/>
                    </a:cubicBezTo>
                    <a:cubicBezTo>
                      <a:pt x="34" y="19"/>
                      <a:pt x="34" y="19"/>
                      <a:pt x="34" y="19"/>
                    </a:cubicBezTo>
                    <a:cubicBezTo>
                      <a:pt x="34" y="19"/>
                      <a:pt x="34" y="19"/>
                      <a:pt x="34" y="19"/>
                    </a:cubicBezTo>
                    <a:cubicBezTo>
                      <a:pt x="34" y="19"/>
                      <a:pt x="34" y="19"/>
                      <a:pt x="34" y="19"/>
                    </a:cubicBezTo>
                    <a:cubicBezTo>
                      <a:pt x="34" y="18"/>
                      <a:pt x="34" y="18"/>
                      <a:pt x="34" y="18"/>
                    </a:cubicBezTo>
                    <a:cubicBezTo>
                      <a:pt x="34" y="18"/>
                      <a:pt x="34" y="18"/>
                      <a:pt x="34" y="18"/>
                    </a:cubicBezTo>
                    <a:cubicBezTo>
                      <a:pt x="34" y="18"/>
                      <a:pt x="34" y="17"/>
                      <a:pt x="34" y="17"/>
                    </a:cubicBezTo>
                    <a:cubicBezTo>
                      <a:pt x="34" y="17"/>
                      <a:pt x="34" y="17"/>
                      <a:pt x="34" y="17"/>
                    </a:cubicBezTo>
                    <a:cubicBezTo>
                      <a:pt x="33" y="18"/>
                      <a:pt x="33" y="18"/>
                      <a:pt x="33" y="18"/>
                    </a:cubicBezTo>
                    <a:cubicBezTo>
                      <a:pt x="33" y="18"/>
                      <a:pt x="33" y="18"/>
                      <a:pt x="33" y="18"/>
                    </a:cubicBezTo>
                    <a:cubicBezTo>
                      <a:pt x="33" y="18"/>
                      <a:pt x="33" y="19"/>
                      <a:pt x="33" y="19"/>
                    </a:cubicBezTo>
                    <a:cubicBezTo>
                      <a:pt x="33" y="19"/>
                      <a:pt x="33" y="19"/>
                      <a:pt x="33" y="19"/>
                    </a:cubicBezTo>
                    <a:cubicBezTo>
                      <a:pt x="33" y="19"/>
                      <a:pt x="33" y="19"/>
                      <a:pt x="33" y="20"/>
                    </a:cubicBezTo>
                    <a:cubicBezTo>
                      <a:pt x="33" y="20"/>
                      <a:pt x="33" y="20"/>
                      <a:pt x="34" y="20"/>
                    </a:cubicBezTo>
                    <a:cubicBezTo>
                      <a:pt x="34" y="20"/>
                      <a:pt x="34" y="20"/>
                      <a:pt x="34" y="20"/>
                    </a:cubicBezTo>
                    <a:cubicBezTo>
                      <a:pt x="34" y="20"/>
                      <a:pt x="34" y="20"/>
                      <a:pt x="34" y="20"/>
                    </a:cubicBezTo>
                    <a:cubicBezTo>
                      <a:pt x="34"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1"/>
                      <a:pt x="34" y="21"/>
                    </a:cubicBezTo>
                    <a:cubicBezTo>
                      <a:pt x="34" y="21"/>
                      <a:pt x="34" y="22"/>
                      <a:pt x="34" y="22"/>
                    </a:cubicBezTo>
                    <a:cubicBezTo>
                      <a:pt x="33" y="22"/>
                      <a:pt x="33" y="22"/>
                      <a:pt x="33" y="23"/>
                    </a:cubicBezTo>
                    <a:cubicBezTo>
                      <a:pt x="32" y="23"/>
                      <a:pt x="32" y="23"/>
                      <a:pt x="32" y="23"/>
                    </a:cubicBezTo>
                    <a:cubicBezTo>
                      <a:pt x="31" y="24"/>
                      <a:pt x="31" y="24"/>
                      <a:pt x="30" y="25"/>
                    </a:cubicBezTo>
                    <a:cubicBezTo>
                      <a:pt x="30" y="25"/>
                      <a:pt x="30" y="26"/>
                      <a:pt x="30" y="26"/>
                    </a:cubicBezTo>
                    <a:cubicBezTo>
                      <a:pt x="29" y="26"/>
                      <a:pt x="29" y="27"/>
                      <a:pt x="29" y="27"/>
                    </a:cubicBezTo>
                    <a:cubicBezTo>
                      <a:pt x="29" y="28"/>
                      <a:pt x="29" y="28"/>
                      <a:pt x="29" y="28"/>
                    </a:cubicBezTo>
                    <a:cubicBezTo>
                      <a:pt x="29" y="29"/>
                      <a:pt x="28" y="29"/>
                      <a:pt x="28" y="29"/>
                    </a:cubicBezTo>
                    <a:cubicBezTo>
                      <a:pt x="28" y="29"/>
                      <a:pt x="28" y="29"/>
                      <a:pt x="28" y="29"/>
                    </a:cubicBezTo>
                    <a:cubicBezTo>
                      <a:pt x="28" y="30"/>
                      <a:pt x="28" y="30"/>
                      <a:pt x="28" y="30"/>
                    </a:cubicBezTo>
                    <a:cubicBezTo>
                      <a:pt x="28" y="30"/>
                      <a:pt x="28" y="30"/>
                      <a:pt x="28" y="30"/>
                    </a:cubicBezTo>
                    <a:cubicBezTo>
                      <a:pt x="28" y="30"/>
                      <a:pt x="27" y="30"/>
                      <a:pt x="27" y="30"/>
                    </a:cubicBezTo>
                    <a:cubicBezTo>
                      <a:pt x="27" y="30"/>
                      <a:pt x="27" y="31"/>
                      <a:pt x="26" y="31"/>
                    </a:cubicBezTo>
                    <a:cubicBezTo>
                      <a:pt x="26" y="31"/>
                      <a:pt x="25" y="32"/>
                      <a:pt x="24" y="32"/>
                    </a:cubicBezTo>
                    <a:cubicBezTo>
                      <a:pt x="24" y="33"/>
                      <a:pt x="23" y="34"/>
                      <a:pt x="22" y="35"/>
                    </a:cubicBezTo>
                    <a:cubicBezTo>
                      <a:pt x="21" y="34"/>
                      <a:pt x="21" y="34"/>
                      <a:pt x="21" y="34"/>
                    </a:cubicBezTo>
                    <a:cubicBezTo>
                      <a:pt x="20" y="34"/>
                      <a:pt x="20" y="34"/>
                      <a:pt x="20" y="34"/>
                    </a:cubicBezTo>
                    <a:cubicBezTo>
                      <a:pt x="19" y="34"/>
                      <a:pt x="19" y="34"/>
                      <a:pt x="19" y="34"/>
                    </a:cubicBezTo>
                    <a:cubicBezTo>
                      <a:pt x="18" y="34"/>
                      <a:pt x="18" y="34"/>
                      <a:pt x="17" y="34"/>
                    </a:cubicBezTo>
                    <a:cubicBezTo>
                      <a:pt x="17" y="34"/>
                      <a:pt x="17" y="34"/>
                      <a:pt x="17" y="34"/>
                    </a:cubicBezTo>
                    <a:cubicBezTo>
                      <a:pt x="17" y="34"/>
                      <a:pt x="17" y="34"/>
                      <a:pt x="17" y="34"/>
                    </a:cubicBezTo>
                    <a:cubicBezTo>
                      <a:pt x="17" y="34"/>
                      <a:pt x="16" y="34"/>
                      <a:pt x="16" y="34"/>
                    </a:cubicBezTo>
                    <a:cubicBezTo>
                      <a:pt x="16" y="34"/>
                      <a:pt x="16" y="34"/>
                      <a:pt x="16" y="34"/>
                    </a:cubicBezTo>
                    <a:cubicBezTo>
                      <a:pt x="16" y="34"/>
                      <a:pt x="16" y="34"/>
                      <a:pt x="16" y="34"/>
                    </a:cubicBezTo>
                    <a:cubicBezTo>
                      <a:pt x="16" y="34"/>
                      <a:pt x="15" y="34"/>
                      <a:pt x="15" y="34"/>
                    </a:cubicBezTo>
                    <a:cubicBezTo>
                      <a:pt x="15" y="34"/>
                      <a:pt x="15" y="34"/>
                      <a:pt x="15" y="34"/>
                    </a:cubicBezTo>
                    <a:cubicBezTo>
                      <a:pt x="15" y="34"/>
                      <a:pt x="15" y="34"/>
                      <a:pt x="15" y="34"/>
                    </a:cubicBezTo>
                    <a:cubicBezTo>
                      <a:pt x="14" y="34"/>
                      <a:pt x="14" y="34"/>
                      <a:pt x="13" y="34"/>
                    </a:cubicBezTo>
                    <a:cubicBezTo>
                      <a:pt x="13" y="34"/>
                      <a:pt x="12" y="34"/>
                      <a:pt x="12" y="33"/>
                    </a:cubicBezTo>
                    <a:cubicBezTo>
                      <a:pt x="12" y="33"/>
                      <a:pt x="11" y="33"/>
                      <a:pt x="11" y="33"/>
                    </a:cubicBezTo>
                    <a:cubicBezTo>
                      <a:pt x="11" y="33"/>
                      <a:pt x="10" y="33"/>
                      <a:pt x="10" y="33"/>
                    </a:cubicBezTo>
                    <a:cubicBezTo>
                      <a:pt x="10" y="32"/>
                      <a:pt x="9" y="32"/>
                      <a:pt x="9" y="32"/>
                    </a:cubicBezTo>
                    <a:cubicBezTo>
                      <a:pt x="8" y="31"/>
                      <a:pt x="8" y="31"/>
                      <a:pt x="7" y="30"/>
                    </a:cubicBezTo>
                    <a:cubicBezTo>
                      <a:pt x="6" y="30"/>
                      <a:pt x="6" y="29"/>
                      <a:pt x="5" y="29"/>
                    </a:cubicBezTo>
                    <a:cubicBezTo>
                      <a:pt x="5" y="28"/>
                      <a:pt x="4" y="27"/>
                      <a:pt x="3" y="27"/>
                    </a:cubicBezTo>
                    <a:cubicBezTo>
                      <a:pt x="1" y="25"/>
                      <a:pt x="1" y="25"/>
                      <a:pt x="1" y="25"/>
                    </a:cubicBezTo>
                    <a:cubicBezTo>
                      <a:pt x="2" y="24"/>
                      <a:pt x="3" y="23"/>
                      <a:pt x="4" y="22"/>
                    </a:cubicBezTo>
                    <a:cubicBezTo>
                      <a:pt x="5" y="21"/>
                      <a:pt x="5" y="20"/>
                      <a:pt x="6" y="19"/>
                    </a:cubicBezTo>
                    <a:cubicBezTo>
                      <a:pt x="6" y="18"/>
                      <a:pt x="7" y="18"/>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9" y="17"/>
                      <a:pt x="9" y="17"/>
                    </a:cubicBezTo>
                    <a:cubicBezTo>
                      <a:pt x="9" y="17"/>
                      <a:pt x="9" y="17"/>
                      <a:pt x="9" y="17"/>
                    </a:cubicBezTo>
                    <a:cubicBezTo>
                      <a:pt x="9" y="17"/>
                      <a:pt x="9" y="17"/>
                      <a:pt x="10" y="17"/>
                    </a:cubicBezTo>
                    <a:cubicBezTo>
                      <a:pt x="10" y="17"/>
                      <a:pt x="10" y="17"/>
                      <a:pt x="10" y="17"/>
                    </a:cubicBezTo>
                    <a:cubicBezTo>
                      <a:pt x="11" y="17"/>
                      <a:pt x="11" y="17"/>
                      <a:pt x="11" y="17"/>
                    </a:cubicBezTo>
                    <a:cubicBezTo>
                      <a:pt x="12" y="17"/>
                      <a:pt x="12" y="17"/>
                      <a:pt x="12" y="17"/>
                    </a:cubicBezTo>
                    <a:cubicBezTo>
                      <a:pt x="13" y="17"/>
                      <a:pt x="13" y="17"/>
                      <a:pt x="13" y="17"/>
                    </a:cubicBezTo>
                    <a:cubicBezTo>
                      <a:pt x="14" y="17"/>
                      <a:pt x="15" y="17"/>
                      <a:pt x="16" y="17"/>
                    </a:cubicBezTo>
                    <a:cubicBezTo>
                      <a:pt x="17" y="17"/>
                      <a:pt x="17" y="17"/>
                      <a:pt x="18" y="16"/>
                    </a:cubicBezTo>
                    <a:cubicBezTo>
                      <a:pt x="18" y="16"/>
                      <a:pt x="19" y="16"/>
                      <a:pt x="19" y="16"/>
                    </a:cubicBezTo>
                    <a:cubicBezTo>
                      <a:pt x="19" y="16"/>
                      <a:pt x="19" y="15"/>
                      <a:pt x="20" y="15"/>
                    </a:cubicBezTo>
                    <a:cubicBezTo>
                      <a:pt x="20" y="15"/>
                      <a:pt x="20" y="14"/>
                      <a:pt x="20" y="14"/>
                    </a:cubicBezTo>
                    <a:cubicBezTo>
                      <a:pt x="19" y="13"/>
                      <a:pt x="19" y="13"/>
                      <a:pt x="19" y="12"/>
                    </a:cubicBezTo>
                    <a:cubicBezTo>
                      <a:pt x="18" y="12"/>
                      <a:pt x="18" y="11"/>
                      <a:pt x="17" y="10"/>
                    </a:cubicBezTo>
                    <a:cubicBezTo>
                      <a:pt x="17" y="10"/>
                      <a:pt x="16" y="9"/>
                      <a:pt x="15" y="9"/>
                    </a:cubicBezTo>
                    <a:cubicBezTo>
                      <a:pt x="15" y="9"/>
                      <a:pt x="15" y="8"/>
                      <a:pt x="15" y="8"/>
                    </a:cubicBezTo>
                    <a:cubicBezTo>
                      <a:pt x="15" y="8"/>
                      <a:pt x="15" y="8"/>
                      <a:pt x="14" y="8"/>
                    </a:cubicBezTo>
                    <a:cubicBezTo>
                      <a:pt x="14" y="8"/>
                      <a:pt x="14" y="8"/>
                      <a:pt x="14" y="7"/>
                    </a:cubicBezTo>
                    <a:cubicBezTo>
                      <a:pt x="14" y="7"/>
                      <a:pt x="14" y="7"/>
                      <a:pt x="14" y="7"/>
                    </a:cubicBezTo>
                    <a:cubicBezTo>
                      <a:pt x="14" y="7"/>
                      <a:pt x="14" y="7"/>
                      <a:pt x="14" y="7"/>
                    </a:cubicBezTo>
                    <a:cubicBezTo>
                      <a:pt x="14" y="6"/>
                      <a:pt x="14" y="6"/>
                      <a:pt x="14" y="6"/>
                    </a:cubicBezTo>
                    <a:cubicBezTo>
                      <a:pt x="14" y="6"/>
                      <a:pt x="14" y="6"/>
                      <a:pt x="14" y="5"/>
                    </a:cubicBezTo>
                    <a:cubicBezTo>
                      <a:pt x="15" y="5"/>
                      <a:pt x="15" y="5"/>
                      <a:pt x="15" y="4"/>
                    </a:cubicBezTo>
                    <a:cubicBezTo>
                      <a:pt x="15" y="4"/>
                      <a:pt x="15" y="4"/>
                      <a:pt x="15" y="3"/>
                    </a:cubicBezTo>
                    <a:cubicBezTo>
                      <a:pt x="15" y="3"/>
                      <a:pt x="15" y="3"/>
                      <a:pt x="15" y="2"/>
                    </a:cubicBezTo>
                    <a:cubicBezTo>
                      <a:pt x="15" y="2"/>
                      <a:pt x="16" y="2"/>
                      <a:pt x="16" y="1"/>
                    </a:cubicBezTo>
                    <a:cubicBezTo>
                      <a:pt x="16" y="1"/>
                      <a:pt x="16" y="1"/>
                      <a:pt x="16" y="1"/>
                    </a:cubicBezTo>
                    <a:cubicBezTo>
                      <a:pt x="16" y="1"/>
                      <a:pt x="16" y="1"/>
                      <a:pt x="16" y="1"/>
                    </a:cubicBezTo>
                    <a:cubicBezTo>
                      <a:pt x="17" y="1"/>
                      <a:pt x="17" y="1"/>
                      <a:pt x="17" y="1"/>
                    </a:cubicBezTo>
                    <a:cubicBezTo>
                      <a:pt x="17" y="1"/>
                      <a:pt x="17" y="1"/>
                      <a:pt x="18" y="1"/>
                    </a:cubicBezTo>
                    <a:cubicBezTo>
                      <a:pt x="18" y="1"/>
                      <a:pt x="18" y="1"/>
                      <a:pt x="18" y="1"/>
                    </a:cubicBezTo>
                    <a:cubicBezTo>
                      <a:pt x="19" y="1"/>
                      <a:pt x="20" y="1"/>
                      <a:pt x="20" y="1"/>
                    </a:cubicBezTo>
                    <a:cubicBezTo>
                      <a:pt x="21" y="1"/>
                      <a:pt x="22" y="1"/>
                      <a:pt x="23" y="1"/>
                    </a:cubicBezTo>
                    <a:cubicBezTo>
                      <a:pt x="24" y="1"/>
                      <a:pt x="24" y="1"/>
                      <a:pt x="25" y="1"/>
                    </a:cubicBezTo>
                    <a:cubicBezTo>
                      <a:pt x="26" y="1"/>
                      <a:pt x="27" y="1"/>
                      <a:pt x="27" y="1"/>
                    </a:cubicBezTo>
                    <a:cubicBezTo>
                      <a:pt x="28" y="1"/>
                      <a:pt x="28" y="1"/>
                      <a:pt x="28" y="1"/>
                    </a:cubicBezTo>
                    <a:cubicBezTo>
                      <a:pt x="28" y="1"/>
                      <a:pt x="28" y="1"/>
                      <a:pt x="29" y="1"/>
                    </a:cubicBezTo>
                    <a:cubicBezTo>
                      <a:pt x="29" y="1"/>
                      <a:pt x="29" y="1"/>
                      <a:pt x="29" y="1"/>
                    </a:cubicBezTo>
                    <a:cubicBezTo>
                      <a:pt x="29"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8" y="0"/>
                      <a:pt x="28" y="0"/>
                    </a:cubicBezTo>
                    <a:cubicBezTo>
                      <a:pt x="28" y="0"/>
                      <a:pt x="27" y="0"/>
                      <a:pt x="27" y="0"/>
                    </a:cubicBezTo>
                    <a:cubicBezTo>
                      <a:pt x="26" y="0"/>
                      <a:pt x="26" y="0"/>
                      <a:pt x="25" y="0"/>
                    </a:cubicBezTo>
                    <a:cubicBezTo>
                      <a:pt x="24" y="0"/>
                      <a:pt x="23" y="0"/>
                      <a:pt x="23" y="0"/>
                    </a:cubicBezTo>
                    <a:cubicBezTo>
                      <a:pt x="22" y="0"/>
                      <a:pt x="21" y="0"/>
                      <a:pt x="21" y="0"/>
                    </a:cubicBezTo>
                    <a:cubicBezTo>
                      <a:pt x="20" y="0"/>
                      <a:pt x="19" y="0"/>
                      <a:pt x="19" y="0"/>
                    </a:cubicBezTo>
                    <a:cubicBezTo>
                      <a:pt x="19" y="0"/>
                      <a:pt x="19" y="0"/>
                      <a:pt x="19" y="0"/>
                    </a:cubicBezTo>
                    <a:cubicBezTo>
                      <a:pt x="19"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7" name="Freeform 201">
                <a:extLst>
                  <a:ext uri="{FF2B5EF4-FFF2-40B4-BE49-F238E27FC236}">
                    <a16:creationId xmlns:a16="http://schemas.microsoft.com/office/drawing/2014/main" id="{27C69F0E-ACE8-734A-898C-25F5B993858D}"/>
                  </a:ext>
                </a:extLst>
              </p:cNvPr>
              <p:cNvSpPr>
                <a:spLocks/>
              </p:cNvSpPr>
              <p:nvPr/>
            </p:nvSpPr>
            <p:spPr bwMode="auto">
              <a:xfrm>
                <a:off x="2916" y="1073"/>
                <a:ext cx="10" cy="22"/>
              </a:xfrm>
              <a:custGeom>
                <a:avLst/>
                <a:gdLst>
                  <a:gd name="T0" fmla="*/ 7 w 10"/>
                  <a:gd name="T1" fmla="*/ 0 h 21"/>
                  <a:gd name="T2" fmla="*/ 6 w 10"/>
                  <a:gd name="T3" fmla="*/ 0 h 21"/>
                  <a:gd name="T4" fmla="*/ 5 w 10"/>
                  <a:gd name="T5" fmla="*/ 1 h 21"/>
                  <a:gd name="T6" fmla="*/ 4 w 10"/>
                  <a:gd name="T7" fmla="*/ 2 h 21"/>
                  <a:gd name="T8" fmla="*/ 3 w 10"/>
                  <a:gd name="T9" fmla="*/ 3 h 21"/>
                  <a:gd name="T10" fmla="*/ 3 w 10"/>
                  <a:gd name="T11" fmla="*/ 4 h 21"/>
                  <a:gd name="T12" fmla="*/ 2 w 10"/>
                  <a:gd name="T13" fmla="*/ 4 h 21"/>
                  <a:gd name="T14" fmla="*/ 2 w 10"/>
                  <a:gd name="T15" fmla="*/ 5 h 21"/>
                  <a:gd name="T16" fmla="*/ 2 w 10"/>
                  <a:gd name="T17" fmla="*/ 5 h 21"/>
                  <a:gd name="T18" fmla="*/ 2 w 10"/>
                  <a:gd name="T19" fmla="*/ 5 h 21"/>
                  <a:gd name="T20" fmla="*/ 1 w 10"/>
                  <a:gd name="T21" fmla="*/ 5 h 21"/>
                  <a:gd name="T22" fmla="*/ 1 w 10"/>
                  <a:gd name="T23" fmla="*/ 5 h 21"/>
                  <a:gd name="T24" fmla="*/ 1 w 10"/>
                  <a:gd name="T25" fmla="*/ 5 h 21"/>
                  <a:gd name="T26" fmla="*/ 0 w 10"/>
                  <a:gd name="T27" fmla="*/ 21 h 21"/>
                  <a:gd name="T28" fmla="*/ 3 w 10"/>
                  <a:gd name="T29" fmla="*/ 21 h 21"/>
                  <a:gd name="T30" fmla="*/ 4 w 10"/>
                  <a:gd name="T31" fmla="*/ 19 h 21"/>
                  <a:gd name="T32" fmla="*/ 4 w 10"/>
                  <a:gd name="T33" fmla="*/ 18 h 21"/>
                  <a:gd name="T34" fmla="*/ 5 w 10"/>
                  <a:gd name="T35" fmla="*/ 17 h 21"/>
                  <a:gd name="T36" fmla="*/ 6 w 10"/>
                  <a:gd name="T37" fmla="*/ 16 h 21"/>
                  <a:gd name="T38" fmla="*/ 7 w 10"/>
                  <a:gd name="T39" fmla="*/ 15 h 21"/>
                  <a:gd name="T40" fmla="*/ 7 w 10"/>
                  <a:gd name="T41" fmla="*/ 14 h 21"/>
                  <a:gd name="T42" fmla="*/ 7 w 10"/>
                  <a:gd name="T43" fmla="*/ 12 h 21"/>
                  <a:gd name="T44" fmla="*/ 7 w 10"/>
                  <a:gd name="T45" fmla="*/ 9 h 21"/>
                  <a:gd name="T46" fmla="*/ 7 w 10"/>
                  <a:gd name="T47" fmla="*/ 7 h 21"/>
                  <a:gd name="T48" fmla="*/ 7 w 10"/>
                  <a:gd name="T49" fmla="*/ 5 h 21"/>
                  <a:gd name="T50" fmla="*/ 7 w 10"/>
                  <a:gd name="T51" fmla="*/ 3 h 21"/>
                  <a:gd name="T52" fmla="*/ 9 w 10"/>
                  <a:gd name="T53" fmla="*/ 2 h 21"/>
                  <a:gd name="T54" fmla="*/ 9 w 10"/>
                  <a:gd name="T55" fmla="*/ 2 h 21"/>
                  <a:gd name="T56" fmla="*/ 9 w 10"/>
                  <a:gd name="T57" fmla="*/ 2 h 21"/>
                  <a:gd name="T58" fmla="*/ 10 w 10"/>
                  <a:gd name="T59" fmla="*/ 2 h 21"/>
                  <a:gd name="T60" fmla="*/ 10 w 10"/>
                  <a:gd name="T61" fmla="*/ 2 h 21"/>
                  <a:gd name="T62" fmla="*/ 9 w 10"/>
                  <a:gd name="T63" fmla="*/ 1 h 21"/>
                  <a:gd name="T64" fmla="*/ 8 w 10"/>
                  <a:gd name="T65" fmla="*/ 0 h 21"/>
                  <a:gd name="T66" fmla="*/ 7 w 10"/>
                  <a:gd name="T67" fmla="*/ 0 h 21"/>
                  <a:gd name="T68" fmla="*/ 7 w 10"/>
                  <a:gd name="T6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21">
                    <a:moveTo>
                      <a:pt x="7" y="0"/>
                    </a:moveTo>
                    <a:cubicBezTo>
                      <a:pt x="7" y="0"/>
                      <a:pt x="6" y="0"/>
                      <a:pt x="6" y="0"/>
                    </a:cubicBezTo>
                    <a:cubicBezTo>
                      <a:pt x="6" y="0"/>
                      <a:pt x="5" y="1"/>
                      <a:pt x="5" y="1"/>
                    </a:cubicBezTo>
                    <a:cubicBezTo>
                      <a:pt x="5" y="2"/>
                      <a:pt x="4" y="2"/>
                      <a:pt x="4" y="2"/>
                    </a:cubicBezTo>
                    <a:cubicBezTo>
                      <a:pt x="4" y="3"/>
                      <a:pt x="3" y="3"/>
                      <a:pt x="3" y="3"/>
                    </a:cubicBezTo>
                    <a:cubicBezTo>
                      <a:pt x="3" y="4"/>
                      <a:pt x="3" y="4"/>
                      <a:pt x="3" y="4"/>
                    </a:cubicBezTo>
                    <a:cubicBezTo>
                      <a:pt x="2" y="4"/>
                      <a:pt x="2" y="4"/>
                      <a:pt x="2" y="4"/>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1" y="5"/>
                      <a:pt x="1" y="5"/>
                      <a:pt x="1" y="5"/>
                    </a:cubicBezTo>
                    <a:cubicBezTo>
                      <a:pt x="0" y="21"/>
                      <a:pt x="0" y="21"/>
                      <a:pt x="0" y="21"/>
                    </a:cubicBezTo>
                    <a:cubicBezTo>
                      <a:pt x="3" y="21"/>
                      <a:pt x="3" y="21"/>
                      <a:pt x="3" y="21"/>
                    </a:cubicBezTo>
                    <a:cubicBezTo>
                      <a:pt x="3" y="20"/>
                      <a:pt x="3" y="20"/>
                      <a:pt x="4" y="19"/>
                    </a:cubicBezTo>
                    <a:cubicBezTo>
                      <a:pt x="4" y="19"/>
                      <a:pt x="4" y="19"/>
                      <a:pt x="4" y="18"/>
                    </a:cubicBezTo>
                    <a:cubicBezTo>
                      <a:pt x="5" y="18"/>
                      <a:pt x="5" y="18"/>
                      <a:pt x="5" y="17"/>
                    </a:cubicBezTo>
                    <a:cubicBezTo>
                      <a:pt x="5" y="17"/>
                      <a:pt x="6" y="17"/>
                      <a:pt x="6" y="16"/>
                    </a:cubicBezTo>
                    <a:cubicBezTo>
                      <a:pt x="6" y="16"/>
                      <a:pt x="7" y="16"/>
                      <a:pt x="7" y="15"/>
                    </a:cubicBezTo>
                    <a:cubicBezTo>
                      <a:pt x="7" y="15"/>
                      <a:pt x="7" y="14"/>
                      <a:pt x="7" y="14"/>
                    </a:cubicBezTo>
                    <a:cubicBezTo>
                      <a:pt x="7" y="13"/>
                      <a:pt x="7" y="12"/>
                      <a:pt x="7" y="12"/>
                    </a:cubicBezTo>
                    <a:cubicBezTo>
                      <a:pt x="7" y="11"/>
                      <a:pt x="7" y="10"/>
                      <a:pt x="7" y="9"/>
                    </a:cubicBezTo>
                    <a:cubicBezTo>
                      <a:pt x="7" y="9"/>
                      <a:pt x="7" y="8"/>
                      <a:pt x="7" y="7"/>
                    </a:cubicBezTo>
                    <a:cubicBezTo>
                      <a:pt x="7" y="6"/>
                      <a:pt x="7" y="6"/>
                      <a:pt x="7" y="5"/>
                    </a:cubicBezTo>
                    <a:cubicBezTo>
                      <a:pt x="7" y="4"/>
                      <a:pt x="7" y="4"/>
                      <a:pt x="7" y="3"/>
                    </a:cubicBezTo>
                    <a:cubicBezTo>
                      <a:pt x="8" y="3"/>
                      <a:pt x="8" y="2"/>
                      <a:pt x="9" y="2"/>
                    </a:cubicBezTo>
                    <a:cubicBezTo>
                      <a:pt x="9" y="2"/>
                      <a:pt x="9" y="2"/>
                      <a:pt x="9" y="2"/>
                    </a:cubicBezTo>
                    <a:cubicBezTo>
                      <a:pt x="9" y="2"/>
                      <a:pt x="9" y="2"/>
                      <a:pt x="9" y="2"/>
                    </a:cubicBezTo>
                    <a:cubicBezTo>
                      <a:pt x="10" y="2"/>
                      <a:pt x="10" y="2"/>
                      <a:pt x="10" y="2"/>
                    </a:cubicBezTo>
                    <a:cubicBezTo>
                      <a:pt x="10" y="2"/>
                      <a:pt x="10" y="2"/>
                      <a:pt x="10" y="2"/>
                    </a:cubicBezTo>
                    <a:cubicBezTo>
                      <a:pt x="10" y="1"/>
                      <a:pt x="9" y="1"/>
                      <a:pt x="9" y="1"/>
                    </a:cubicBezTo>
                    <a:cubicBezTo>
                      <a:pt x="9" y="0"/>
                      <a:pt x="8" y="0"/>
                      <a:pt x="8" y="0"/>
                    </a:cubicBezTo>
                    <a:cubicBezTo>
                      <a:pt x="8" y="0"/>
                      <a:pt x="8"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8" name="Freeform 202">
                <a:extLst>
                  <a:ext uri="{FF2B5EF4-FFF2-40B4-BE49-F238E27FC236}">
                    <a16:creationId xmlns:a16="http://schemas.microsoft.com/office/drawing/2014/main" id="{D7C72189-B3D3-6842-A27A-33CFC8AA6989}"/>
                  </a:ext>
                </a:extLst>
              </p:cNvPr>
              <p:cNvSpPr>
                <a:spLocks noEditPoints="1"/>
              </p:cNvSpPr>
              <p:nvPr/>
            </p:nvSpPr>
            <p:spPr bwMode="auto">
              <a:xfrm>
                <a:off x="2915" y="1072"/>
                <a:ext cx="13" cy="25"/>
              </a:xfrm>
              <a:custGeom>
                <a:avLst/>
                <a:gdLst>
                  <a:gd name="T0" fmla="*/ 2 w 13"/>
                  <a:gd name="T1" fmla="*/ 6 h 23"/>
                  <a:gd name="T2" fmla="*/ 3 w 13"/>
                  <a:gd name="T3" fmla="*/ 6 h 23"/>
                  <a:gd name="T4" fmla="*/ 4 w 13"/>
                  <a:gd name="T5" fmla="*/ 5 h 23"/>
                  <a:gd name="T6" fmla="*/ 6 w 13"/>
                  <a:gd name="T7" fmla="*/ 2 h 23"/>
                  <a:gd name="T8" fmla="*/ 8 w 13"/>
                  <a:gd name="T9" fmla="*/ 1 h 23"/>
                  <a:gd name="T10" fmla="*/ 11 w 13"/>
                  <a:gd name="T11" fmla="*/ 3 h 23"/>
                  <a:gd name="T12" fmla="*/ 10 w 13"/>
                  <a:gd name="T13" fmla="*/ 3 h 23"/>
                  <a:gd name="T14" fmla="*/ 8 w 13"/>
                  <a:gd name="T15" fmla="*/ 6 h 23"/>
                  <a:gd name="T16" fmla="*/ 8 w 13"/>
                  <a:gd name="T17" fmla="*/ 13 h 23"/>
                  <a:gd name="T18" fmla="*/ 7 w 13"/>
                  <a:gd name="T19" fmla="*/ 17 h 23"/>
                  <a:gd name="T20" fmla="*/ 5 w 13"/>
                  <a:gd name="T21" fmla="*/ 20 h 23"/>
                  <a:gd name="T22" fmla="*/ 8 w 13"/>
                  <a:gd name="T23" fmla="*/ 0 h 23"/>
                  <a:gd name="T24" fmla="*/ 5 w 13"/>
                  <a:gd name="T25" fmla="*/ 1 h 23"/>
                  <a:gd name="T26" fmla="*/ 3 w 13"/>
                  <a:gd name="T27" fmla="*/ 4 h 23"/>
                  <a:gd name="T28" fmla="*/ 2 w 13"/>
                  <a:gd name="T29" fmla="*/ 5 h 23"/>
                  <a:gd name="T30" fmla="*/ 2 w 13"/>
                  <a:gd name="T31" fmla="*/ 5 h 23"/>
                  <a:gd name="T32" fmla="*/ 1 w 13"/>
                  <a:gd name="T33" fmla="*/ 6 h 23"/>
                  <a:gd name="T34" fmla="*/ 5 w 13"/>
                  <a:gd name="T35" fmla="*/ 22 h 23"/>
                  <a:gd name="T36" fmla="*/ 6 w 13"/>
                  <a:gd name="T37" fmla="*/ 20 h 23"/>
                  <a:gd name="T38" fmla="*/ 9 w 13"/>
                  <a:gd name="T39" fmla="*/ 17 h 23"/>
                  <a:gd name="T40" fmla="*/ 9 w 13"/>
                  <a:gd name="T41" fmla="*/ 10 h 23"/>
                  <a:gd name="T42" fmla="*/ 9 w 13"/>
                  <a:gd name="T43" fmla="*/ 5 h 23"/>
                  <a:gd name="T44" fmla="*/ 11 w 13"/>
                  <a:gd name="T45" fmla="*/ 4 h 23"/>
                  <a:gd name="T46" fmla="*/ 12 w 13"/>
                  <a:gd name="T47" fmla="*/ 3 h 23"/>
                  <a:gd name="T48" fmla="*/ 12 w 13"/>
                  <a:gd name="T49" fmla="*/ 3 h 23"/>
                  <a:gd name="T50" fmla="*/ 12 w 13"/>
                  <a:gd name="T51" fmla="*/ 2 h 23"/>
                  <a:gd name="T52" fmla="*/ 10 w 13"/>
                  <a:gd name="T53" fmla="*/ 1 h 23"/>
                  <a:gd name="T54" fmla="*/ 10 w 13"/>
                  <a:gd name="T55" fmla="*/ 0 h 23"/>
                  <a:gd name="T56" fmla="*/ 10 w 13"/>
                  <a:gd name="T57" fmla="*/ 0 h 23"/>
                  <a:gd name="T58" fmla="*/ 9 w 13"/>
                  <a:gd name="T59" fmla="*/ 0 h 23"/>
                  <a:gd name="T60" fmla="*/ 9 w 13"/>
                  <a:gd name="T61" fmla="*/ 0 h 23"/>
                  <a:gd name="T62" fmla="*/ 9 w 13"/>
                  <a:gd name="T63" fmla="*/ 0 h 23"/>
                  <a:gd name="T64" fmla="*/ 9 w 13"/>
                  <a:gd name="T65" fmla="*/ 0 h 23"/>
                  <a:gd name="T66" fmla="*/ 9 w 13"/>
                  <a:gd name="T67" fmla="*/ 0 h 23"/>
                  <a:gd name="T68" fmla="*/ 9 w 13"/>
                  <a:gd name="T69" fmla="*/ 0 h 23"/>
                  <a:gd name="T70" fmla="*/ 9 w 13"/>
                  <a:gd name="T71" fmla="*/ 0 h 23"/>
                  <a:gd name="T72" fmla="*/ 9 w 13"/>
                  <a:gd name="T73" fmla="*/ 0 h 23"/>
                  <a:gd name="T74" fmla="*/ 9 w 13"/>
                  <a:gd name="T75" fmla="*/ 0 h 23"/>
                  <a:gd name="T76" fmla="*/ 9 w 13"/>
                  <a:gd name="T77" fmla="*/ 0 h 23"/>
                  <a:gd name="T78" fmla="*/ 9 w 13"/>
                  <a:gd name="T79" fmla="*/ 0 h 23"/>
                  <a:gd name="T80" fmla="*/ 9 w 13"/>
                  <a:gd name="T81" fmla="*/ 0 h 23"/>
                  <a:gd name="T82" fmla="*/ 8 w 13"/>
                  <a:gd name="T83" fmla="*/ 0 h 23"/>
                  <a:gd name="T84" fmla="*/ 8 w 13"/>
                  <a:gd name="T85" fmla="*/ 0 h 23"/>
                  <a:gd name="T86" fmla="*/ 8 w 13"/>
                  <a:gd name="T87" fmla="*/ 0 h 23"/>
                  <a:gd name="T88" fmla="*/ 8 w 13"/>
                  <a:gd name="T89" fmla="*/ 0 h 23"/>
                  <a:gd name="T90" fmla="*/ 8 w 13"/>
                  <a:gd name="T9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23">
                    <a:moveTo>
                      <a:pt x="1" y="22"/>
                    </a:move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5"/>
                    </a:cubicBezTo>
                    <a:cubicBezTo>
                      <a:pt x="3" y="5"/>
                      <a:pt x="3" y="5"/>
                      <a:pt x="4" y="5"/>
                    </a:cubicBezTo>
                    <a:cubicBezTo>
                      <a:pt x="4" y="5"/>
                      <a:pt x="4" y="5"/>
                      <a:pt x="4" y="4"/>
                    </a:cubicBezTo>
                    <a:cubicBezTo>
                      <a:pt x="4" y="4"/>
                      <a:pt x="5" y="4"/>
                      <a:pt x="5" y="3"/>
                    </a:cubicBezTo>
                    <a:cubicBezTo>
                      <a:pt x="5" y="3"/>
                      <a:pt x="6" y="3"/>
                      <a:pt x="6" y="2"/>
                    </a:cubicBezTo>
                    <a:cubicBezTo>
                      <a:pt x="6" y="2"/>
                      <a:pt x="7" y="1"/>
                      <a:pt x="7" y="1"/>
                    </a:cubicBezTo>
                    <a:cubicBezTo>
                      <a:pt x="7" y="1"/>
                      <a:pt x="8" y="1"/>
                      <a:pt x="8" y="1"/>
                    </a:cubicBezTo>
                    <a:cubicBezTo>
                      <a:pt x="8" y="1"/>
                      <a:pt x="8" y="1"/>
                      <a:pt x="8" y="1"/>
                    </a:cubicBezTo>
                    <a:cubicBezTo>
                      <a:pt x="9" y="1"/>
                      <a:pt x="9" y="1"/>
                      <a:pt x="9" y="1"/>
                    </a:cubicBezTo>
                    <a:cubicBezTo>
                      <a:pt x="9" y="1"/>
                      <a:pt x="10" y="1"/>
                      <a:pt x="10" y="2"/>
                    </a:cubicBezTo>
                    <a:cubicBezTo>
                      <a:pt x="10" y="2"/>
                      <a:pt x="11" y="2"/>
                      <a:pt x="11" y="3"/>
                    </a:cubicBezTo>
                    <a:cubicBezTo>
                      <a:pt x="11" y="3"/>
                      <a:pt x="11" y="3"/>
                      <a:pt x="11" y="3"/>
                    </a:cubicBezTo>
                    <a:cubicBezTo>
                      <a:pt x="11" y="3"/>
                      <a:pt x="11" y="3"/>
                      <a:pt x="10" y="3"/>
                    </a:cubicBezTo>
                    <a:cubicBezTo>
                      <a:pt x="10" y="3"/>
                      <a:pt x="10" y="3"/>
                      <a:pt x="10" y="3"/>
                    </a:cubicBezTo>
                    <a:cubicBezTo>
                      <a:pt x="10" y="3"/>
                      <a:pt x="10" y="3"/>
                      <a:pt x="10" y="3"/>
                    </a:cubicBezTo>
                    <a:cubicBezTo>
                      <a:pt x="9" y="3"/>
                      <a:pt x="9" y="4"/>
                      <a:pt x="8" y="4"/>
                    </a:cubicBezTo>
                    <a:cubicBezTo>
                      <a:pt x="8" y="5"/>
                      <a:pt x="8" y="5"/>
                      <a:pt x="8" y="6"/>
                    </a:cubicBezTo>
                    <a:cubicBezTo>
                      <a:pt x="8" y="7"/>
                      <a:pt x="8" y="7"/>
                      <a:pt x="8" y="8"/>
                    </a:cubicBezTo>
                    <a:cubicBezTo>
                      <a:pt x="8" y="9"/>
                      <a:pt x="8" y="10"/>
                      <a:pt x="8" y="10"/>
                    </a:cubicBezTo>
                    <a:cubicBezTo>
                      <a:pt x="8" y="11"/>
                      <a:pt x="8" y="12"/>
                      <a:pt x="8" y="13"/>
                    </a:cubicBezTo>
                    <a:cubicBezTo>
                      <a:pt x="8" y="13"/>
                      <a:pt x="8" y="14"/>
                      <a:pt x="8" y="15"/>
                    </a:cubicBezTo>
                    <a:cubicBezTo>
                      <a:pt x="8" y="15"/>
                      <a:pt x="8" y="16"/>
                      <a:pt x="8" y="16"/>
                    </a:cubicBezTo>
                    <a:cubicBezTo>
                      <a:pt x="8" y="17"/>
                      <a:pt x="7" y="17"/>
                      <a:pt x="7" y="17"/>
                    </a:cubicBezTo>
                    <a:cubicBezTo>
                      <a:pt x="7" y="18"/>
                      <a:pt x="6" y="18"/>
                      <a:pt x="6" y="18"/>
                    </a:cubicBezTo>
                    <a:cubicBezTo>
                      <a:pt x="6" y="19"/>
                      <a:pt x="6" y="19"/>
                      <a:pt x="5" y="19"/>
                    </a:cubicBezTo>
                    <a:cubicBezTo>
                      <a:pt x="5" y="20"/>
                      <a:pt x="5" y="20"/>
                      <a:pt x="5" y="20"/>
                    </a:cubicBezTo>
                    <a:cubicBezTo>
                      <a:pt x="4" y="21"/>
                      <a:pt x="4" y="21"/>
                      <a:pt x="4" y="22"/>
                    </a:cubicBezTo>
                    <a:cubicBezTo>
                      <a:pt x="1" y="22"/>
                      <a:pt x="1" y="22"/>
                      <a:pt x="1" y="22"/>
                    </a:cubicBezTo>
                    <a:moveTo>
                      <a:pt x="8" y="0"/>
                    </a:moveTo>
                    <a:cubicBezTo>
                      <a:pt x="8" y="0"/>
                      <a:pt x="8" y="0"/>
                      <a:pt x="8" y="0"/>
                    </a:cubicBezTo>
                    <a:cubicBezTo>
                      <a:pt x="8" y="0"/>
                      <a:pt x="7" y="0"/>
                      <a:pt x="7" y="0"/>
                    </a:cubicBezTo>
                    <a:cubicBezTo>
                      <a:pt x="6" y="1"/>
                      <a:pt x="6" y="1"/>
                      <a:pt x="5" y="1"/>
                    </a:cubicBezTo>
                    <a:cubicBezTo>
                      <a:pt x="5" y="2"/>
                      <a:pt x="5" y="2"/>
                      <a:pt x="4" y="3"/>
                    </a:cubicBezTo>
                    <a:cubicBezTo>
                      <a:pt x="4" y="3"/>
                      <a:pt x="4" y="3"/>
                      <a:pt x="3" y="4"/>
                    </a:cubicBezTo>
                    <a:cubicBezTo>
                      <a:pt x="3" y="4"/>
                      <a:pt x="3" y="4"/>
                      <a:pt x="3" y="4"/>
                    </a:cubicBezTo>
                    <a:cubicBezTo>
                      <a:pt x="3" y="4"/>
                      <a:pt x="3" y="4"/>
                      <a:pt x="3" y="5"/>
                    </a:cubicBezTo>
                    <a:cubicBezTo>
                      <a:pt x="3" y="5"/>
                      <a:pt x="2" y="5"/>
                      <a:pt x="2" y="5"/>
                    </a:cubicBezTo>
                    <a:cubicBezTo>
                      <a:pt x="2" y="5"/>
                      <a:pt x="2" y="5"/>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1" y="6"/>
                      <a:pt x="1" y="6"/>
                      <a:pt x="1" y="6"/>
                    </a:cubicBezTo>
                    <a:cubicBezTo>
                      <a:pt x="0" y="23"/>
                      <a:pt x="0" y="23"/>
                      <a:pt x="0" y="23"/>
                    </a:cubicBezTo>
                    <a:cubicBezTo>
                      <a:pt x="4" y="23"/>
                      <a:pt x="4" y="23"/>
                      <a:pt x="4" y="23"/>
                    </a:cubicBezTo>
                    <a:cubicBezTo>
                      <a:pt x="5" y="22"/>
                      <a:pt x="5" y="22"/>
                      <a:pt x="5" y="22"/>
                    </a:cubicBezTo>
                    <a:cubicBezTo>
                      <a:pt x="5" y="22"/>
                      <a:pt x="5" y="22"/>
                      <a:pt x="5" y="22"/>
                    </a:cubicBezTo>
                    <a:cubicBezTo>
                      <a:pt x="5" y="22"/>
                      <a:pt x="5" y="21"/>
                      <a:pt x="5" y="21"/>
                    </a:cubicBezTo>
                    <a:cubicBezTo>
                      <a:pt x="6" y="21"/>
                      <a:pt x="6" y="20"/>
                      <a:pt x="6" y="20"/>
                    </a:cubicBezTo>
                    <a:cubicBezTo>
                      <a:pt x="6" y="20"/>
                      <a:pt x="6" y="19"/>
                      <a:pt x="7" y="19"/>
                    </a:cubicBezTo>
                    <a:cubicBezTo>
                      <a:pt x="7" y="19"/>
                      <a:pt x="7" y="18"/>
                      <a:pt x="8" y="18"/>
                    </a:cubicBezTo>
                    <a:cubicBezTo>
                      <a:pt x="8" y="18"/>
                      <a:pt x="8" y="17"/>
                      <a:pt x="9" y="17"/>
                    </a:cubicBezTo>
                    <a:cubicBezTo>
                      <a:pt x="9" y="16"/>
                      <a:pt x="9" y="16"/>
                      <a:pt x="9" y="15"/>
                    </a:cubicBezTo>
                    <a:cubicBezTo>
                      <a:pt x="9" y="14"/>
                      <a:pt x="9" y="13"/>
                      <a:pt x="9" y="13"/>
                    </a:cubicBezTo>
                    <a:cubicBezTo>
                      <a:pt x="9" y="12"/>
                      <a:pt x="9" y="11"/>
                      <a:pt x="9" y="10"/>
                    </a:cubicBezTo>
                    <a:cubicBezTo>
                      <a:pt x="9" y="10"/>
                      <a:pt x="9" y="9"/>
                      <a:pt x="9" y="8"/>
                    </a:cubicBezTo>
                    <a:cubicBezTo>
                      <a:pt x="9" y="8"/>
                      <a:pt x="9" y="7"/>
                      <a:pt x="9" y="6"/>
                    </a:cubicBezTo>
                    <a:cubicBezTo>
                      <a:pt x="9" y="6"/>
                      <a:pt x="9" y="5"/>
                      <a:pt x="9" y="5"/>
                    </a:cubicBezTo>
                    <a:cubicBezTo>
                      <a:pt x="9" y="5"/>
                      <a:pt x="10" y="4"/>
                      <a:pt x="10" y="4"/>
                    </a:cubicBezTo>
                    <a:cubicBezTo>
                      <a:pt x="10" y="4"/>
                      <a:pt x="10" y="4"/>
                      <a:pt x="11" y="4"/>
                    </a:cubicBezTo>
                    <a:cubicBezTo>
                      <a:pt x="11" y="4"/>
                      <a:pt x="11" y="4"/>
                      <a:pt x="11" y="4"/>
                    </a:cubicBezTo>
                    <a:cubicBezTo>
                      <a:pt x="11" y="4"/>
                      <a:pt x="11" y="4"/>
                      <a:pt x="11" y="4"/>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2" y="2"/>
                      <a:pt x="12" y="2"/>
                      <a:pt x="12" y="2"/>
                    </a:cubicBezTo>
                    <a:cubicBezTo>
                      <a:pt x="12" y="2"/>
                      <a:pt x="12" y="2"/>
                      <a:pt x="11" y="2"/>
                    </a:cubicBezTo>
                    <a:cubicBezTo>
                      <a:pt x="11" y="1"/>
                      <a:pt x="11" y="1"/>
                      <a:pt x="11" y="1"/>
                    </a:cubicBezTo>
                    <a:cubicBezTo>
                      <a:pt x="11" y="1"/>
                      <a:pt x="10" y="1"/>
                      <a:pt x="10" y="1"/>
                    </a:cubicBezTo>
                    <a:cubicBezTo>
                      <a:pt x="10" y="1"/>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399" name="Freeform 203">
                <a:extLst>
                  <a:ext uri="{FF2B5EF4-FFF2-40B4-BE49-F238E27FC236}">
                    <a16:creationId xmlns:a16="http://schemas.microsoft.com/office/drawing/2014/main" id="{9E81CFB3-F1A1-AD44-9404-4C1391F1BBD6}"/>
                  </a:ext>
                </a:extLst>
              </p:cNvPr>
              <p:cNvSpPr>
                <a:spLocks/>
              </p:cNvSpPr>
              <p:nvPr/>
            </p:nvSpPr>
            <p:spPr bwMode="auto">
              <a:xfrm>
                <a:off x="3049" y="1057"/>
                <a:ext cx="25" cy="19"/>
              </a:xfrm>
              <a:custGeom>
                <a:avLst/>
                <a:gdLst>
                  <a:gd name="T0" fmla="*/ 13 w 24"/>
                  <a:gd name="T1" fmla="*/ 0 h 18"/>
                  <a:gd name="T2" fmla="*/ 13 w 24"/>
                  <a:gd name="T3" fmla="*/ 0 h 18"/>
                  <a:gd name="T4" fmla="*/ 12 w 24"/>
                  <a:gd name="T5" fmla="*/ 0 h 18"/>
                  <a:gd name="T6" fmla="*/ 12 w 24"/>
                  <a:gd name="T7" fmla="*/ 0 h 18"/>
                  <a:gd name="T8" fmla="*/ 11 w 24"/>
                  <a:gd name="T9" fmla="*/ 1 h 18"/>
                  <a:gd name="T10" fmla="*/ 11 w 24"/>
                  <a:gd name="T11" fmla="*/ 1 h 18"/>
                  <a:gd name="T12" fmla="*/ 11 w 24"/>
                  <a:gd name="T13" fmla="*/ 1 h 18"/>
                  <a:gd name="T14" fmla="*/ 11 w 24"/>
                  <a:gd name="T15" fmla="*/ 1 h 18"/>
                  <a:gd name="T16" fmla="*/ 10 w 24"/>
                  <a:gd name="T17" fmla="*/ 2 h 18"/>
                  <a:gd name="T18" fmla="*/ 11 w 24"/>
                  <a:gd name="T19" fmla="*/ 3 h 18"/>
                  <a:gd name="T20" fmla="*/ 11 w 24"/>
                  <a:gd name="T21" fmla="*/ 4 h 18"/>
                  <a:gd name="T22" fmla="*/ 12 w 24"/>
                  <a:gd name="T23" fmla="*/ 5 h 18"/>
                  <a:gd name="T24" fmla="*/ 14 w 24"/>
                  <a:gd name="T25" fmla="*/ 6 h 18"/>
                  <a:gd name="T26" fmla="*/ 15 w 24"/>
                  <a:gd name="T27" fmla="*/ 8 h 18"/>
                  <a:gd name="T28" fmla="*/ 16 w 24"/>
                  <a:gd name="T29" fmla="*/ 9 h 18"/>
                  <a:gd name="T30" fmla="*/ 16 w 24"/>
                  <a:gd name="T31" fmla="*/ 10 h 18"/>
                  <a:gd name="T32" fmla="*/ 17 w 24"/>
                  <a:gd name="T33" fmla="*/ 12 h 18"/>
                  <a:gd name="T34" fmla="*/ 16 w 24"/>
                  <a:gd name="T35" fmla="*/ 13 h 18"/>
                  <a:gd name="T36" fmla="*/ 15 w 24"/>
                  <a:gd name="T37" fmla="*/ 13 h 18"/>
                  <a:gd name="T38" fmla="*/ 14 w 24"/>
                  <a:gd name="T39" fmla="*/ 14 h 18"/>
                  <a:gd name="T40" fmla="*/ 12 w 24"/>
                  <a:gd name="T41" fmla="*/ 14 h 18"/>
                  <a:gd name="T42" fmla="*/ 11 w 24"/>
                  <a:gd name="T43" fmla="*/ 14 h 18"/>
                  <a:gd name="T44" fmla="*/ 10 w 24"/>
                  <a:gd name="T45" fmla="*/ 14 h 18"/>
                  <a:gd name="T46" fmla="*/ 9 w 24"/>
                  <a:gd name="T47" fmla="*/ 14 h 18"/>
                  <a:gd name="T48" fmla="*/ 9 w 24"/>
                  <a:gd name="T49" fmla="*/ 14 h 18"/>
                  <a:gd name="T50" fmla="*/ 8 w 24"/>
                  <a:gd name="T51" fmla="*/ 14 h 18"/>
                  <a:gd name="T52" fmla="*/ 7 w 24"/>
                  <a:gd name="T53" fmla="*/ 14 h 18"/>
                  <a:gd name="T54" fmla="*/ 6 w 24"/>
                  <a:gd name="T55" fmla="*/ 14 h 18"/>
                  <a:gd name="T56" fmla="*/ 6 w 24"/>
                  <a:gd name="T57" fmla="*/ 14 h 18"/>
                  <a:gd name="T58" fmla="*/ 4 w 24"/>
                  <a:gd name="T59" fmla="*/ 14 h 18"/>
                  <a:gd name="T60" fmla="*/ 2 w 24"/>
                  <a:gd name="T61" fmla="*/ 14 h 18"/>
                  <a:gd name="T62" fmla="*/ 1 w 24"/>
                  <a:gd name="T63" fmla="*/ 14 h 18"/>
                  <a:gd name="T64" fmla="*/ 0 w 24"/>
                  <a:gd name="T65" fmla="*/ 15 h 18"/>
                  <a:gd name="T66" fmla="*/ 0 w 24"/>
                  <a:gd name="T67" fmla="*/ 15 h 18"/>
                  <a:gd name="T68" fmla="*/ 1 w 24"/>
                  <a:gd name="T69" fmla="*/ 16 h 18"/>
                  <a:gd name="T70" fmla="*/ 2 w 24"/>
                  <a:gd name="T71" fmla="*/ 17 h 18"/>
                  <a:gd name="T72" fmla="*/ 4 w 24"/>
                  <a:gd name="T73" fmla="*/ 17 h 18"/>
                  <a:gd name="T74" fmla="*/ 6 w 24"/>
                  <a:gd name="T75" fmla="*/ 17 h 18"/>
                  <a:gd name="T76" fmla="*/ 7 w 24"/>
                  <a:gd name="T77" fmla="*/ 17 h 18"/>
                  <a:gd name="T78" fmla="*/ 8 w 24"/>
                  <a:gd name="T79" fmla="*/ 17 h 18"/>
                  <a:gd name="T80" fmla="*/ 9 w 24"/>
                  <a:gd name="T81" fmla="*/ 17 h 18"/>
                  <a:gd name="T82" fmla="*/ 10 w 24"/>
                  <a:gd name="T83" fmla="*/ 17 h 18"/>
                  <a:gd name="T84" fmla="*/ 11 w 24"/>
                  <a:gd name="T85" fmla="*/ 16 h 18"/>
                  <a:gd name="T86" fmla="*/ 13 w 24"/>
                  <a:gd name="T87" fmla="*/ 16 h 18"/>
                  <a:gd name="T88" fmla="*/ 14 w 24"/>
                  <a:gd name="T89" fmla="*/ 16 h 18"/>
                  <a:gd name="T90" fmla="*/ 15 w 24"/>
                  <a:gd name="T91" fmla="*/ 16 h 18"/>
                  <a:gd name="T92" fmla="*/ 17 w 24"/>
                  <a:gd name="T93" fmla="*/ 16 h 18"/>
                  <a:gd name="T94" fmla="*/ 19 w 24"/>
                  <a:gd name="T95" fmla="*/ 17 h 18"/>
                  <a:gd name="T96" fmla="*/ 20 w 24"/>
                  <a:gd name="T97" fmla="*/ 17 h 18"/>
                  <a:gd name="T98" fmla="*/ 22 w 24"/>
                  <a:gd name="T99" fmla="*/ 18 h 18"/>
                  <a:gd name="T100" fmla="*/ 22 w 24"/>
                  <a:gd name="T101" fmla="*/ 14 h 18"/>
                  <a:gd name="T102" fmla="*/ 23 w 24"/>
                  <a:gd name="T103" fmla="*/ 10 h 18"/>
                  <a:gd name="T104" fmla="*/ 23 w 24"/>
                  <a:gd name="T105" fmla="*/ 6 h 18"/>
                  <a:gd name="T106" fmla="*/ 24 w 24"/>
                  <a:gd name="T107" fmla="*/ 3 h 18"/>
                  <a:gd name="T108" fmla="*/ 23 w 24"/>
                  <a:gd name="T109" fmla="*/ 3 h 18"/>
                  <a:gd name="T110" fmla="*/ 22 w 24"/>
                  <a:gd name="T111" fmla="*/ 2 h 18"/>
                  <a:gd name="T112" fmla="*/ 21 w 24"/>
                  <a:gd name="T113" fmla="*/ 2 h 18"/>
                  <a:gd name="T114" fmla="*/ 20 w 24"/>
                  <a:gd name="T115" fmla="*/ 2 h 18"/>
                  <a:gd name="T116" fmla="*/ 18 w 24"/>
                  <a:gd name="T117" fmla="*/ 1 h 18"/>
                  <a:gd name="T118" fmla="*/ 16 w 24"/>
                  <a:gd name="T119" fmla="*/ 1 h 18"/>
                  <a:gd name="T120" fmla="*/ 15 w 24"/>
                  <a:gd name="T121" fmla="*/ 0 h 18"/>
                  <a:gd name="T122" fmla="*/ 13 w 2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18">
                    <a:moveTo>
                      <a:pt x="13" y="0"/>
                    </a:moveTo>
                    <a:cubicBezTo>
                      <a:pt x="13" y="0"/>
                      <a:pt x="13" y="0"/>
                      <a:pt x="13" y="0"/>
                    </a:cubicBezTo>
                    <a:cubicBezTo>
                      <a:pt x="12" y="0"/>
                      <a:pt x="12" y="0"/>
                      <a:pt x="12" y="0"/>
                    </a:cubicBezTo>
                    <a:cubicBezTo>
                      <a:pt x="12" y="0"/>
                      <a:pt x="12" y="0"/>
                      <a:pt x="12" y="0"/>
                    </a:cubicBezTo>
                    <a:cubicBezTo>
                      <a:pt x="11" y="0"/>
                      <a:pt x="11" y="0"/>
                      <a:pt x="11" y="1"/>
                    </a:cubicBezTo>
                    <a:cubicBezTo>
                      <a:pt x="11" y="1"/>
                      <a:pt x="11" y="1"/>
                      <a:pt x="11" y="1"/>
                    </a:cubicBezTo>
                    <a:cubicBezTo>
                      <a:pt x="11" y="1"/>
                      <a:pt x="11" y="1"/>
                      <a:pt x="11" y="1"/>
                    </a:cubicBezTo>
                    <a:cubicBezTo>
                      <a:pt x="11" y="1"/>
                      <a:pt x="11" y="1"/>
                      <a:pt x="11" y="1"/>
                    </a:cubicBezTo>
                    <a:cubicBezTo>
                      <a:pt x="11" y="1"/>
                      <a:pt x="10" y="1"/>
                      <a:pt x="10" y="2"/>
                    </a:cubicBezTo>
                    <a:cubicBezTo>
                      <a:pt x="10" y="2"/>
                      <a:pt x="10" y="2"/>
                      <a:pt x="11" y="3"/>
                    </a:cubicBezTo>
                    <a:cubicBezTo>
                      <a:pt x="11" y="3"/>
                      <a:pt x="11" y="3"/>
                      <a:pt x="11" y="4"/>
                    </a:cubicBezTo>
                    <a:cubicBezTo>
                      <a:pt x="12" y="4"/>
                      <a:pt x="12" y="5"/>
                      <a:pt x="12" y="5"/>
                    </a:cubicBezTo>
                    <a:cubicBezTo>
                      <a:pt x="13" y="6"/>
                      <a:pt x="13" y="6"/>
                      <a:pt x="14" y="6"/>
                    </a:cubicBezTo>
                    <a:cubicBezTo>
                      <a:pt x="14" y="7"/>
                      <a:pt x="14" y="7"/>
                      <a:pt x="15" y="8"/>
                    </a:cubicBezTo>
                    <a:cubicBezTo>
                      <a:pt x="15" y="8"/>
                      <a:pt x="15" y="9"/>
                      <a:pt x="16" y="9"/>
                    </a:cubicBezTo>
                    <a:cubicBezTo>
                      <a:pt x="16" y="10"/>
                      <a:pt x="16" y="10"/>
                      <a:pt x="16" y="10"/>
                    </a:cubicBezTo>
                    <a:cubicBezTo>
                      <a:pt x="17" y="11"/>
                      <a:pt x="17" y="11"/>
                      <a:pt x="17" y="12"/>
                    </a:cubicBezTo>
                    <a:cubicBezTo>
                      <a:pt x="17" y="12"/>
                      <a:pt x="17" y="12"/>
                      <a:pt x="16" y="13"/>
                    </a:cubicBezTo>
                    <a:cubicBezTo>
                      <a:pt x="16" y="13"/>
                      <a:pt x="16" y="13"/>
                      <a:pt x="15" y="13"/>
                    </a:cubicBezTo>
                    <a:cubicBezTo>
                      <a:pt x="15" y="13"/>
                      <a:pt x="14" y="14"/>
                      <a:pt x="14" y="14"/>
                    </a:cubicBezTo>
                    <a:cubicBezTo>
                      <a:pt x="13" y="14"/>
                      <a:pt x="12" y="14"/>
                      <a:pt x="12" y="14"/>
                    </a:cubicBezTo>
                    <a:cubicBezTo>
                      <a:pt x="11" y="14"/>
                      <a:pt x="11" y="14"/>
                      <a:pt x="11" y="14"/>
                    </a:cubicBezTo>
                    <a:cubicBezTo>
                      <a:pt x="11" y="14"/>
                      <a:pt x="10" y="14"/>
                      <a:pt x="10" y="14"/>
                    </a:cubicBezTo>
                    <a:cubicBezTo>
                      <a:pt x="10" y="14"/>
                      <a:pt x="10" y="14"/>
                      <a:pt x="9" y="14"/>
                    </a:cubicBezTo>
                    <a:cubicBezTo>
                      <a:pt x="9" y="14"/>
                      <a:pt x="9" y="14"/>
                      <a:pt x="9" y="14"/>
                    </a:cubicBezTo>
                    <a:cubicBezTo>
                      <a:pt x="8" y="14"/>
                      <a:pt x="8" y="14"/>
                      <a:pt x="8" y="14"/>
                    </a:cubicBezTo>
                    <a:cubicBezTo>
                      <a:pt x="8" y="14"/>
                      <a:pt x="7" y="14"/>
                      <a:pt x="7" y="14"/>
                    </a:cubicBezTo>
                    <a:cubicBezTo>
                      <a:pt x="7" y="14"/>
                      <a:pt x="7" y="14"/>
                      <a:pt x="6" y="14"/>
                    </a:cubicBezTo>
                    <a:cubicBezTo>
                      <a:pt x="6" y="14"/>
                      <a:pt x="6" y="14"/>
                      <a:pt x="6" y="14"/>
                    </a:cubicBezTo>
                    <a:cubicBezTo>
                      <a:pt x="5" y="14"/>
                      <a:pt x="5" y="14"/>
                      <a:pt x="4" y="14"/>
                    </a:cubicBezTo>
                    <a:cubicBezTo>
                      <a:pt x="3" y="14"/>
                      <a:pt x="3" y="14"/>
                      <a:pt x="2" y="14"/>
                    </a:cubicBezTo>
                    <a:cubicBezTo>
                      <a:pt x="2" y="14"/>
                      <a:pt x="1" y="14"/>
                      <a:pt x="1" y="14"/>
                    </a:cubicBezTo>
                    <a:cubicBezTo>
                      <a:pt x="1" y="14"/>
                      <a:pt x="0" y="15"/>
                      <a:pt x="0" y="15"/>
                    </a:cubicBezTo>
                    <a:cubicBezTo>
                      <a:pt x="0" y="15"/>
                      <a:pt x="0" y="15"/>
                      <a:pt x="0" y="15"/>
                    </a:cubicBezTo>
                    <a:cubicBezTo>
                      <a:pt x="0" y="16"/>
                      <a:pt x="1" y="16"/>
                      <a:pt x="1" y="16"/>
                    </a:cubicBezTo>
                    <a:cubicBezTo>
                      <a:pt x="1" y="16"/>
                      <a:pt x="2" y="17"/>
                      <a:pt x="2" y="17"/>
                    </a:cubicBezTo>
                    <a:cubicBezTo>
                      <a:pt x="3" y="17"/>
                      <a:pt x="4" y="17"/>
                      <a:pt x="4" y="17"/>
                    </a:cubicBezTo>
                    <a:cubicBezTo>
                      <a:pt x="5" y="17"/>
                      <a:pt x="6" y="17"/>
                      <a:pt x="6" y="17"/>
                    </a:cubicBezTo>
                    <a:cubicBezTo>
                      <a:pt x="7" y="17"/>
                      <a:pt x="7" y="17"/>
                      <a:pt x="7" y="17"/>
                    </a:cubicBezTo>
                    <a:cubicBezTo>
                      <a:pt x="8" y="17"/>
                      <a:pt x="8" y="17"/>
                      <a:pt x="8" y="17"/>
                    </a:cubicBezTo>
                    <a:cubicBezTo>
                      <a:pt x="9" y="17"/>
                      <a:pt x="9" y="17"/>
                      <a:pt x="9" y="17"/>
                    </a:cubicBezTo>
                    <a:cubicBezTo>
                      <a:pt x="10" y="17"/>
                      <a:pt x="10" y="17"/>
                      <a:pt x="10" y="17"/>
                    </a:cubicBezTo>
                    <a:cubicBezTo>
                      <a:pt x="11" y="17"/>
                      <a:pt x="11" y="17"/>
                      <a:pt x="11" y="16"/>
                    </a:cubicBezTo>
                    <a:cubicBezTo>
                      <a:pt x="12" y="16"/>
                      <a:pt x="12" y="16"/>
                      <a:pt x="13" y="16"/>
                    </a:cubicBezTo>
                    <a:cubicBezTo>
                      <a:pt x="13" y="16"/>
                      <a:pt x="13" y="16"/>
                      <a:pt x="14" y="16"/>
                    </a:cubicBezTo>
                    <a:cubicBezTo>
                      <a:pt x="14" y="16"/>
                      <a:pt x="14" y="16"/>
                      <a:pt x="15" y="16"/>
                    </a:cubicBezTo>
                    <a:cubicBezTo>
                      <a:pt x="15" y="16"/>
                      <a:pt x="16" y="16"/>
                      <a:pt x="17" y="16"/>
                    </a:cubicBezTo>
                    <a:cubicBezTo>
                      <a:pt x="17" y="16"/>
                      <a:pt x="18" y="16"/>
                      <a:pt x="19" y="17"/>
                    </a:cubicBezTo>
                    <a:cubicBezTo>
                      <a:pt x="19" y="17"/>
                      <a:pt x="20" y="17"/>
                      <a:pt x="20" y="17"/>
                    </a:cubicBezTo>
                    <a:cubicBezTo>
                      <a:pt x="21" y="18"/>
                      <a:pt x="21" y="18"/>
                      <a:pt x="22" y="18"/>
                    </a:cubicBezTo>
                    <a:cubicBezTo>
                      <a:pt x="22" y="17"/>
                      <a:pt x="22" y="15"/>
                      <a:pt x="22" y="14"/>
                    </a:cubicBezTo>
                    <a:cubicBezTo>
                      <a:pt x="22" y="13"/>
                      <a:pt x="22" y="11"/>
                      <a:pt x="23" y="10"/>
                    </a:cubicBezTo>
                    <a:cubicBezTo>
                      <a:pt x="23" y="9"/>
                      <a:pt x="23" y="7"/>
                      <a:pt x="23" y="6"/>
                    </a:cubicBezTo>
                    <a:cubicBezTo>
                      <a:pt x="23" y="5"/>
                      <a:pt x="23" y="4"/>
                      <a:pt x="24" y="3"/>
                    </a:cubicBezTo>
                    <a:cubicBezTo>
                      <a:pt x="23" y="3"/>
                      <a:pt x="23" y="3"/>
                      <a:pt x="23" y="3"/>
                    </a:cubicBezTo>
                    <a:cubicBezTo>
                      <a:pt x="22" y="3"/>
                      <a:pt x="22" y="2"/>
                      <a:pt x="22" y="2"/>
                    </a:cubicBezTo>
                    <a:cubicBezTo>
                      <a:pt x="22" y="2"/>
                      <a:pt x="21" y="2"/>
                      <a:pt x="21" y="2"/>
                    </a:cubicBezTo>
                    <a:cubicBezTo>
                      <a:pt x="21" y="2"/>
                      <a:pt x="20" y="2"/>
                      <a:pt x="20" y="2"/>
                    </a:cubicBezTo>
                    <a:cubicBezTo>
                      <a:pt x="19" y="2"/>
                      <a:pt x="19" y="1"/>
                      <a:pt x="18" y="1"/>
                    </a:cubicBezTo>
                    <a:cubicBezTo>
                      <a:pt x="18" y="1"/>
                      <a:pt x="17" y="1"/>
                      <a:pt x="16" y="1"/>
                    </a:cubicBezTo>
                    <a:cubicBezTo>
                      <a:pt x="16" y="0"/>
                      <a:pt x="15" y="0"/>
                      <a:pt x="15" y="0"/>
                    </a:cubicBezTo>
                    <a:cubicBezTo>
                      <a:pt x="14"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400" name="Freeform 204">
                <a:extLst>
                  <a:ext uri="{FF2B5EF4-FFF2-40B4-BE49-F238E27FC236}">
                    <a16:creationId xmlns:a16="http://schemas.microsoft.com/office/drawing/2014/main" id="{C86BAB56-F907-5C41-8C9B-2A672D05B19D}"/>
                  </a:ext>
                </a:extLst>
              </p:cNvPr>
              <p:cNvSpPr>
                <a:spLocks/>
              </p:cNvSpPr>
              <p:nvPr/>
            </p:nvSpPr>
            <p:spPr bwMode="auto">
              <a:xfrm>
                <a:off x="3048" y="1056"/>
                <a:ext cx="26" cy="21"/>
              </a:xfrm>
              <a:custGeom>
                <a:avLst/>
                <a:gdLst>
                  <a:gd name="T0" fmla="*/ 13 w 25"/>
                  <a:gd name="T1" fmla="*/ 0 h 20"/>
                  <a:gd name="T2" fmla="*/ 11 w 25"/>
                  <a:gd name="T3" fmla="*/ 1 h 20"/>
                  <a:gd name="T4" fmla="*/ 10 w 25"/>
                  <a:gd name="T5" fmla="*/ 2 h 20"/>
                  <a:gd name="T6" fmla="*/ 12 w 25"/>
                  <a:gd name="T7" fmla="*/ 7 h 20"/>
                  <a:gd name="T8" fmla="*/ 16 w 25"/>
                  <a:gd name="T9" fmla="*/ 11 h 20"/>
                  <a:gd name="T10" fmla="*/ 16 w 25"/>
                  <a:gd name="T11" fmla="*/ 13 h 20"/>
                  <a:gd name="T12" fmla="*/ 13 w 25"/>
                  <a:gd name="T13" fmla="*/ 14 h 20"/>
                  <a:gd name="T14" fmla="*/ 11 w 25"/>
                  <a:gd name="T15" fmla="*/ 14 h 20"/>
                  <a:gd name="T16" fmla="*/ 8 w 25"/>
                  <a:gd name="T17" fmla="*/ 14 h 20"/>
                  <a:gd name="T18" fmla="*/ 5 w 25"/>
                  <a:gd name="T19" fmla="*/ 14 h 20"/>
                  <a:gd name="T20" fmla="*/ 0 w 25"/>
                  <a:gd name="T21" fmla="*/ 15 h 20"/>
                  <a:gd name="T22" fmla="*/ 0 w 25"/>
                  <a:gd name="T23" fmla="*/ 16 h 20"/>
                  <a:gd name="T24" fmla="*/ 3 w 25"/>
                  <a:gd name="T25" fmla="*/ 19 h 20"/>
                  <a:gd name="T26" fmla="*/ 8 w 25"/>
                  <a:gd name="T27" fmla="*/ 19 h 20"/>
                  <a:gd name="T28" fmla="*/ 12 w 25"/>
                  <a:gd name="T29" fmla="*/ 19 h 20"/>
                  <a:gd name="T30" fmla="*/ 15 w 25"/>
                  <a:gd name="T31" fmla="*/ 18 h 20"/>
                  <a:gd name="T32" fmla="*/ 20 w 25"/>
                  <a:gd name="T33" fmla="*/ 19 h 20"/>
                  <a:gd name="T34" fmla="*/ 23 w 25"/>
                  <a:gd name="T35" fmla="*/ 20 h 20"/>
                  <a:gd name="T36" fmla="*/ 23 w 25"/>
                  <a:gd name="T37" fmla="*/ 20 h 20"/>
                  <a:gd name="T38" fmla="*/ 23 w 25"/>
                  <a:gd name="T39" fmla="*/ 19 h 20"/>
                  <a:gd name="T40" fmla="*/ 20 w 25"/>
                  <a:gd name="T41" fmla="*/ 18 h 20"/>
                  <a:gd name="T42" fmla="*/ 15 w 25"/>
                  <a:gd name="T43" fmla="*/ 17 h 20"/>
                  <a:gd name="T44" fmla="*/ 11 w 25"/>
                  <a:gd name="T45" fmla="*/ 18 h 20"/>
                  <a:gd name="T46" fmla="*/ 8 w 25"/>
                  <a:gd name="T47" fmla="*/ 18 h 20"/>
                  <a:gd name="T48" fmla="*/ 3 w 25"/>
                  <a:gd name="T49" fmla="*/ 18 h 20"/>
                  <a:gd name="T50" fmla="*/ 1 w 25"/>
                  <a:gd name="T51" fmla="*/ 16 h 20"/>
                  <a:gd name="T52" fmla="*/ 5 w 25"/>
                  <a:gd name="T53" fmla="*/ 15 h 20"/>
                  <a:gd name="T54" fmla="*/ 8 w 25"/>
                  <a:gd name="T55" fmla="*/ 15 h 20"/>
                  <a:gd name="T56" fmla="*/ 10 w 25"/>
                  <a:gd name="T57" fmla="*/ 15 h 20"/>
                  <a:gd name="T58" fmla="*/ 13 w 25"/>
                  <a:gd name="T59" fmla="*/ 15 h 20"/>
                  <a:gd name="T60" fmla="*/ 17 w 25"/>
                  <a:gd name="T61" fmla="*/ 14 h 20"/>
                  <a:gd name="T62" fmla="*/ 17 w 25"/>
                  <a:gd name="T63" fmla="*/ 10 h 20"/>
                  <a:gd name="T64" fmla="*/ 13 w 25"/>
                  <a:gd name="T65" fmla="*/ 6 h 20"/>
                  <a:gd name="T66" fmla="*/ 11 w 25"/>
                  <a:gd name="T67" fmla="*/ 3 h 20"/>
                  <a:gd name="T68" fmla="*/ 12 w 25"/>
                  <a:gd name="T69" fmla="*/ 2 h 20"/>
                  <a:gd name="T70" fmla="*/ 13 w 25"/>
                  <a:gd name="T71" fmla="*/ 1 h 20"/>
                  <a:gd name="T72" fmla="*/ 16 w 25"/>
                  <a:gd name="T73" fmla="*/ 1 h 20"/>
                  <a:gd name="T74" fmla="*/ 21 w 25"/>
                  <a:gd name="T75" fmla="*/ 3 h 20"/>
                  <a:gd name="T76" fmla="*/ 24 w 25"/>
                  <a:gd name="T77" fmla="*/ 4 h 20"/>
                  <a:gd name="T78" fmla="*/ 25 w 25"/>
                  <a:gd name="T79" fmla="*/ 4 h 20"/>
                  <a:gd name="T80" fmla="*/ 25 w 25"/>
                  <a:gd name="T81" fmla="*/ 3 h 20"/>
                  <a:gd name="T82" fmla="*/ 23 w 25"/>
                  <a:gd name="T83" fmla="*/ 2 h 20"/>
                  <a:gd name="T84" fmla="*/ 19 w 25"/>
                  <a:gd name="T85" fmla="*/ 1 h 20"/>
                  <a:gd name="T86" fmla="*/ 14 w 25"/>
                  <a:gd name="T8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0">
                    <a:moveTo>
                      <a:pt x="14" y="0"/>
                    </a:moveTo>
                    <a:cubicBezTo>
                      <a:pt x="14" y="0"/>
                      <a:pt x="14" y="0"/>
                      <a:pt x="13" y="0"/>
                    </a:cubicBezTo>
                    <a:cubicBezTo>
                      <a:pt x="13" y="0"/>
                      <a:pt x="13" y="0"/>
                      <a:pt x="13" y="0"/>
                    </a:cubicBezTo>
                    <a:cubicBezTo>
                      <a:pt x="13" y="0"/>
                      <a:pt x="12" y="0"/>
                      <a:pt x="12" y="0"/>
                    </a:cubicBezTo>
                    <a:cubicBezTo>
                      <a:pt x="12" y="1"/>
                      <a:pt x="12" y="1"/>
                      <a:pt x="12" y="1"/>
                    </a:cubicBezTo>
                    <a:cubicBezTo>
                      <a:pt x="11" y="1"/>
                      <a:pt x="11" y="1"/>
                      <a:pt x="11" y="1"/>
                    </a:cubicBezTo>
                    <a:cubicBezTo>
                      <a:pt x="11" y="1"/>
                      <a:pt x="11" y="1"/>
                      <a:pt x="11" y="1"/>
                    </a:cubicBezTo>
                    <a:cubicBezTo>
                      <a:pt x="11" y="2"/>
                      <a:pt x="11" y="2"/>
                      <a:pt x="11" y="2"/>
                    </a:cubicBezTo>
                    <a:cubicBezTo>
                      <a:pt x="11" y="2"/>
                      <a:pt x="11" y="2"/>
                      <a:pt x="10" y="2"/>
                    </a:cubicBezTo>
                    <a:cubicBezTo>
                      <a:pt x="10" y="3"/>
                      <a:pt x="10" y="3"/>
                      <a:pt x="11" y="4"/>
                    </a:cubicBezTo>
                    <a:cubicBezTo>
                      <a:pt x="11" y="4"/>
                      <a:pt x="11" y="5"/>
                      <a:pt x="11" y="5"/>
                    </a:cubicBezTo>
                    <a:cubicBezTo>
                      <a:pt x="12" y="6"/>
                      <a:pt x="12" y="6"/>
                      <a:pt x="12" y="7"/>
                    </a:cubicBezTo>
                    <a:cubicBezTo>
                      <a:pt x="13" y="7"/>
                      <a:pt x="13" y="8"/>
                      <a:pt x="14" y="8"/>
                    </a:cubicBezTo>
                    <a:cubicBezTo>
                      <a:pt x="14" y="9"/>
                      <a:pt x="14" y="9"/>
                      <a:pt x="15" y="9"/>
                    </a:cubicBezTo>
                    <a:cubicBezTo>
                      <a:pt x="15" y="10"/>
                      <a:pt x="15" y="10"/>
                      <a:pt x="16" y="11"/>
                    </a:cubicBezTo>
                    <a:cubicBezTo>
                      <a:pt x="16" y="11"/>
                      <a:pt x="16" y="11"/>
                      <a:pt x="16" y="12"/>
                    </a:cubicBezTo>
                    <a:cubicBezTo>
                      <a:pt x="17" y="12"/>
                      <a:pt x="17" y="12"/>
                      <a:pt x="17" y="13"/>
                    </a:cubicBezTo>
                    <a:cubicBezTo>
                      <a:pt x="17" y="13"/>
                      <a:pt x="17" y="13"/>
                      <a:pt x="16" y="13"/>
                    </a:cubicBezTo>
                    <a:cubicBezTo>
                      <a:pt x="16" y="13"/>
                      <a:pt x="16" y="13"/>
                      <a:pt x="16" y="13"/>
                    </a:cubicBezTo>
                    <a:cubicBezTo>
                      <a:pt x="15" y="13"/>
                      <a:pt x="15" y="14"/>
                      <a:pt x="14" y="14"/>
                    </a:cubicBezTo>
                    <a:cubicBezTo>
                      <a:pt x="14" y="14"/>
                      <a:pt x="13" y="14"/>
                      <a:pt x="13" y="14"/>
                    </a:cubicBezTo>
                    <a:cubicBezTo>
                      <a:pt x="12" y="14"/>
                      <a:pt x="12" y="14"/>
                      <a:pt x="12" y="14"/>
                    </a:cubicBezTo>
                    <a:cubicBezTo>
                      <a:pt x="12" y="14"/>
                      <a:pt x="11" y="14"/>
                      <a:pt x="11" y="14"/>
                    </a:cubicBezTo>
                    <a:cubicBezTo>
                      <a:pt x="11" y="14"/>
                      <a:pt x="11" y="14"/>
                      <a:pt x="11" y="14"/>
                    </a:cubicBezTo>
                    <a:cubicBezTo>
                      <a:pt x="10" y="14"/>
                      <a:pt x="10" y="14"/>
                      <a:pt x="10" y="14"/>
                    </a:cubicBezTo>
                    <a:cubicBezTo>
                      <a:pt x="10" y="14"/>
                      <a:pt x="9" y="14"/>
                      <a:pt x="9" y="14"/>
                    </a:cubicBezTo>
                    <a:cubicBezTo>
                      <a:pt x="9" y="14"/>
                      <a:pt x="8" y="14"/>
                      <a:pt x="8" y="14"/>
                    </a:cubicBezTo>
                    <a:cubicBezTo>
                      <a:pt x="8" y="14"/>
                      <a:pt x="8" y="14"/>
                      <a:pt x="7" y="14"/>
                    </a:cubicBezTo>
                    <a:cubicBezTo>
                      <a:pt x="7" y="14"/>
                      <a:pt x="7" y="14"/>
                      <a:pt x="7" y="14"/>
                    </a:cubicBezTo>
                    <a:cubicBezTo>
                      <a:pt x="6" y="14"/>
                      <a:pt x="5" y="14"/>
                      <a:pt x="5" y="14"/>
                    </a:cubicBezTo>
                    <a:cubicBezTo>
                      <a:pt x="4" y="14"/>
                      <a:pt x="3" y="14"/>
                      <a:pt x="3" y="14"/>
                    </a:cubicBezTo>
                    <a:cubicBezTo>
                      <a:pt x="2" y="14"/>
                      <a:pt x="2" y="14"/>
                      <a:pt x="1" y="14"/>
                    </a:cubicBezTo>
                    <a:cubicBezTo>
                      <a:pt x="1" y="15"/>
                      <a:pt x="0" y="15"/>
                      <a:pt x="0" y="15"/>
                    </a:cubicBezTo>
                    <a:cubicBezTo>
                      <a:pt x="0" y="16"/>
                      <a:pt x="0" y="16"/>
                      <a:pt x="0" y="16"/>
                    </a:cubicBezTo>
                    <a:cubicBezTo>
                      <a:pt x="0" y="16"/>
                      <a:pt x="0" y="16"/>
                      <a:pt x="0" y="16"/>
                    </a:cubicBezTo>
                    <a:cubicBezTo>
                      <a:pt x="0" y="16"/>
                      <a:pt x="0" y="16"/>
                      <a:pt x="0" y="16"/>
                    </a:cubicBezTo>
                    <a:cubicBezTo>
                      <a:pt x="0" y="17"/>
                      <a:pt x="0" y="17"/>
                      <a:pt x="0" y="17"/>
                    </a:cubicBezTo>
                    <a:cubicBezTo>
                      <a:pt x="1" y="17"/>
                      <a:pt x="1" y="18"/>
                      <a:pt x="1" y="18"/>
                    </a:cubicBezTo>
                    <a:cubicBezTo>
                      <a:pt x="2" y="18"/>
                      <a:pt x="2" y="18"/>
                      <a:pt x="3" y="19"/>
                    </a:cubicBezTo>
                    <a:cubicBezTo>
                      <a:pt x="4" y="19"/>
                      <a:pt x="4" y="19"/>
                      <a:pt x="5" y="19"/>
                    </a:cubicBezTo>
                    <a:cubicBezTo>
                      <a:pt x="6" y="19"/>
                      <a:pt x="7" y="19"/>
                      <a:pt x="7" y="19"/>
                    </a:cubicBezTo>
                    <a:cubicBezTo>
                      <a:pt x="8" y="19"/>
                      <a:pt x="8" y="19"/>
                      <a:pt x="8" y="19"/>
                    </a:cubicBezTo>
                    <a:cubicBezTo>
                      <a:pt x="9" y="19"/>
                      <a:pt x="9" y="19"/>
                      <a:pt x="10" y="19"/>
                    </a:cubicBezTo>
                    <a:cubicBezTo>
                      <a:pt x="10" y="19"/>
                      <a:pt x="10" y="19"/>
                      <a:pt x="11" y="19"/>
                    </a:cubicBezTo>
                    <a:cubicBezTo>
                      <a:pt x="11" y="19"/>
                      <a:pt x="11" y="19"/>
                      <a:pt x="12" y="19"/>
                    </a:cubicBezTo>
                    <a:cubicBezTo>
                      <a:pt x="12" y="19"/>
                      <a:pt x="12" y="19"/>
                      <a:pt x="13" y="18"/>
                    </a:cubicBezTo>
                    <a:cubicBezTo>
                      <a:pt x="13" y="18"/>
                      <a:pt x="13" y="18"/>
                      <a:pt x="14" y="18"/>
                    </a:cubicBezTo>
                    <a:cubicBezTo>
                      <a:pt x="14" y="18"/>
                      <a:pt x="14" y="18"/>
                      <a:pt x="15" y="18"/>
                    </a:cubicBezTo>
                    <a:cubicBezTo>
                      <a:pt x="15" y="18"/>
                      <a:pt x="15" y="18"/>
                      <a:pt x="16" y="18"/>
                    </a:cubicBezTo>
                    <a:cubicBezTo>
                      <a:pt x="16" y="18"/>
                      <a:pt x="17" y="18"/>
                      <a:pt x="18" y="18"/>
                    </a:cubicBezTo>
                    <a:cubicBezTo>
                      <a:pt x="18" y="18"/>
                      <a:pt x="19" y="19"/>
                      <a:pt x="20" y="19"/>
                    </a:cubicBezTo>
                    <a:cubicBezTo>
                      <a:pt x="20" y="19"/>
                      <a:pt x="21" y="19"/>
                      <a:pt x="21" y="19"/>
                    </a:cubicBezTo>
                    <a:cubicBezTo>
                      <a:pt x="22" y="20"/>
                      <a:pt x="22"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2" y="19"/>
                      <a:pt x="22" y="19"/>
                      <a:pt x="21" y="18"/>
                    </a:cubicBezTo>
                    <a:cubicBezTo>
                      <a:pt x="21" y="18"/>
                      <a:pt x="20" y="18"/>
                      <a:pt x="20" y="18"/>
                    </a:cubicBezTo>
                    <a:cubicBezTo>
                      <a:pt x="19" y="17"/>
                      <a:pt x="18" y="17"/>
                      <a:pt x="18" y="17"/>
                    </a:cubicBezTo>
                    <a:cubicBezTo>
                      <a:pt x="17" y="17"/>
                      <a:pt x="16" y="17"/>
                      <a:pt x="16" y="17"/>
                    </a:cubicBezTo>
                    <a:cubicBezTo>
                      <a:pt x="15" y="17"/>
                      <a:pt x="15" y="17"/>
                      <a:pt x="15" y="17"/>
                    </a:cubicBezTo>
                    <a:cubicBezTo>
                      <a:pt x="14" y="17"/>
                      <a:pt x="14" y="17"/>
                      <a:pt x="14" y="17"/>
                    </a:cubicBezTo>
                    <a:cubicBezTo>
                      <a:pt x="13" y="17"/>
                      <a:pt x="13" y="17"/>
                      <a:pt x="12" y="17"/>
                    </a:cubicBezTo>
                    <a:cubicBezTo>
                      <a:pt x="12" y="18"/>
                      <a:pt x="12" y="18"/>
                      <a:pt x="11" y="18"/>
                    </a:cubicBezTo>
                    <a:cubicBezTo>
                      <a:pt x="11" y="18"/>
                      <a:pt x="11" y="18"/>
                      <a:pt x="10" y="18"/>
                    </a:cubicBezTo>
                    <a:cubicBezTo>
                      <a:pt x="10" y="18"/>
                      <a:pt x="10" y="18"/>
                      <a:pt x="9" y="18"/>
                    </a:cubicBezTo>
                    <a:cubicBezTo>
                      <a:pt x="9" y="18"/>
                      <a:pt x="9" y="18"/>
                      <a:pt x="8" y="18"/>
                    </a:cubicBezTo>
                    <a:cubicBezTo>
                      <a:pt x="8" y="18"/>
                      <a:pt x="8" y="18"/>
                      <a:pt x="7" y="18"/>
                    </a:cubicBezTo>
                    <a:cubicBezTo>
                      <a:pt x="7" y="18"/>
                      <a:pt x="6" y="18"/>
                      <a:pt x="5" y="18"/>
                    </a:cubicBezTo>
                    <a:cubicBezTo>
                      <a:pt x="5" y="18"/>
                      <a:pt x="4" y="18"/>
                      <a:pt x="3" y="18"/>
                    </a:cubicBezTo>
                    <a:cubicBezTo>
                      <a:pt x="3" y="18"/>
                      <a:pt x="2" y="17"/>
                      <a:pt x="2" y="17"/>
                    </a:cubicBezTo>
                    <a:cubicBezTo>
                      <a:pt x="2" y="17"/>
                      <a:pt x="1" y="17"/>
                      <a:pt x="1" y="16"/>
                    </a:cubicBezTo>
                    <a:cubicBezTo>
                      <a:pt x="1" y="16"/>
                      <a:pt x="1" y="16"/>
                      <a:pt x="1" y="16"/>
                    </a:cubicBezTo>
                    <a:cubicBezTo>
                      <a:pt x="1" y="16"/>
                      <a:pt x="2" y="15"/>
                      <a:pt x="2" y="15"/>
                    </a:cubicBezTo>
                    <a:cubicBezTo>
                      <a:pt x="2" y="15"/>
                      <a:pt x="3" y="15"/>
                      <a:pt x="3" y="15"/>
                    </a:cubicBezTo>
                    <a:cubicBezTo>
                      <a:pt x="4" y="15"/>
                      <a:pt x="4" y="15"/>
                      <a:pt x="5" y="15"/>
                    </a:cubicBezTo>
                    <a:cubicBezTo>
                      <a:pt x="6" y="15"/>
                      <a:pt x="6" y="15"/>
                      <a:pt x="7" y="15"/>
                    </a:cubicBezTo>
                    <a:cubicBezTo>
                      <a:pt x="7" y="15"/>
                      <a:pt x="7" y="15"/>
                      <a:pt x="7" y="15"/>
                    </a:cubicBezTo>
                    <a:cubicBezTo>
                      <a:pt x="8" y="15"/>
                      <a:pt x="8" y="15"/>
                      <a:pt x="8" y="15"/>
                    </a:cubicBezTo>
                    <a:cubicBezTo>
                      <a:pt x="8" y="15"/>
                      <a:pt x="9" y="15"/>
                      <a:pt x="9" y="15"/>
                    </a:cubicBezTo>
                    <a:cubicBezTo>
                      <a:pt x="9" y="15"/>
                      <a:pt x="9" y="15"/>
                      <a:pt x="10" y="15"/>
                    </a:cubicBezTo>
                    <a:cubicBezTo>
                      <a:pt x="10" y="15"/>
                      <a:pt x="10" y="15"/>
                      <a:pt x="10" y="15"/>
                    </a:cubicBezTo>
                    <a:cubicBezTo>
                      <a:pt x="11" y="15"/>
                      <a:pt x="11" y="15"/>
                      <a:pt x="11" y="15"/>
                    </a:cubicBezTo>
                    <a:cubicBezTo>
                      <a:pt x="11" y="15"/>
                      <a:pt x="12" y="15"/>
                      <a:pt x="12" y="15"/>
                    </a:cubicBezTo>
                    <a:cubicBezTo>
                      <a:pt x="12" y="15"/>
                      <a:pt x="12" y="15"/>
                      <a:pt x="13" y="15"/>
                    </a:cubicBezTo>
                    <a:cubicBezTo>
                      <a:pt x="13" y="15"/>
                      <a:pt x="14" y="15"/>
                      <a:pt x="15" y="15"/>
                    </a:cubicBezTo>
                    <a:cubicBezTo>
                      <a:pt x="15" y="15"/>
                      <a:pt x="16" y="14"/>
                      <a:pt x="16" y="14"/>
                    </a:cubicBezTo>
                    <a:cubicBezTo>
                      <a:pt x="17" y="14"/>
                      <a:pt x="17" y="14"/>
                      <a:pt x="17" y="14"/>
                    </a:cubicBezTo>
                    <a:cubicBezTo>
                      <a:pt x="18" y="13"/>
                      <a:pt x="18" y="13"/>
                      <a:pt x="18" y="13"/>
                    </a:cubicBezTo>
                    <a:cubicBezTo>
                      <a:pt x="18" y="12"/>
                      <a:pt x="18" y="12"/>
                      <a:pt x="17" y="11"/>
                    </a:cubicBezTo>
                    <a:cubicBezTo>
                      <a:pt x="17" y="11"/>
                      <a:pt x="17" y="11"/>
                      <a:pt x="17" y="10"/>
                    </a:cubicBezTo>
                    <a:cubicBezTo>
                      <a:pt x="16" y="10"/>
                      <a:pt x="16" y="9"/>
                      <a:pt x="16" y="9"/>
                    </a:cubicBezTo>
                    <a:cubicBezTo>
                      <a:pt x="15" y="8"/>
                      <a:pt x="15" y="8"/>
                      <a:pt x="15" y="7"/>
                    </a:cubicBezTo>
                    <a:cubicBezTo>
                      <a:pt x="14" y="7"/>
                      <a:pt x="14" y="7"/>
                      <a:pt x="13" y="6"/>
                    </a:cubicBezTo>
                    <a:cubicBezTo>
                      <a:pt x="13" y="6"/>
                      <a:pt x="13" y="5"/>
                      <a:pt x="12" y="5"/>
                    </a:cubicBezTo>
                    <a:cubicBezTo>
                      <a:pt x="12" y="4"/>
                      <a:pt x="12" y="4"/>
                      <a:pt x="12" y="4"/>
                    </a:cubicBezTo>
                    <a:cubicBezTo>
                      <a:pt x="11" y="3"/>
                      <a:pt x="11" y="3"/>
                      <a:pt x="11" y="3"/>
                    </a:cubicBezTo>
                    <a:cubicBezTo>
                      <a:pt x="11" y="2"/>
                      <a:pt x="12" y="2"/>
                      <a:pt x="12" y="2"/>
                    </a:cubicBezTo>
                    <a:cubicBezTo>
                      <a:pt x="12" y="2"/>
                      <a:pt x="12" y="2"/>
                      <a:pt x="12" y="2"/>
                    </a:cubicBezTo>
                    <a:cubicBezTo>
                      <a:pt x="12" y="2"/>
                      <a:pt x="12" y="2"/>
                      <a:pt x="12" y="2"/>
                    </a:cubicBezTo>
                    <a:cubicBezTo>
                      <a:pt x="12" y="2"/>
                      <a:pt x="12" y="2"/>
                      <a:pt x="12" y="2"/>
                    </a:cubicBezTo>
                    <a:cubicBezTo>
                      <a:pt x="12" y="1"/>
                      <a:pt x="12" y="1"/>
                      <a:pt x="13" y="1"/>
                    </a:cubicBezTo>
                    <a:cubicBezTo>
                      <a:pt x="13" y="1"/>
                      <a:pt x="13" y="1"/>
                      <a:pt x="13" y="1"/>
                    </a:cubicBezTo>
                    <a:cubicBezTo>
                      <a:pt x="13" y="1"/>
                      <a:pt x="13" y="1"/>
                      <a:pt x="14" y="1"/>
                    </a:cubicBezTo>
                    <a:cubicBezTo>
                      <a:pt x="14" y="1"/>
                      <a:pt x="14" y="1"/>
                      <a:pt x="14" y="1"/>
                    </a:cubicBezTo>
                    <a:cubicBezTo>
                      <a:pt x="15" y="1"/>
                      <a:pt x="15" y="1"/>
                      <a:pt x="16" y="1"/>
                    </a:cubicBezTo>
                    <a:cubicBezTo>
                      <a:pt x="16" y="1"/>
                      <a:pt x="17" y="1"/>
                      <a:pt x="17" y="2"/>
                    </a:cubicBezTo>
                    <a:cubicBezTo>
                      <a:pt x="18" y="2"/>
                      <a:pt x="19" y="2"/>
                      <a:pt x="19" y="2"/>
                    </a:cubicBezTo>
                    <a:cubicBezTo>
                      <a:pt x="20" y="2"/>
                      <a:pt x="20" y="3"/>
                      <a:pt x="21" y="3"/>
                    </a:cubicBezTo>
                    <a:cubicBezTo>
                      <a:pt x="21" y="3"/>
                      <a:pt x="22" y="3"/>
                      <a:pt x="22" y="3"/>
                    </a:cubicBezTo>
                    <a:cubicBezTo>
                      <a:pt x="22" y="3"/>
                      <a:pt x="23" y="3"/>
                      <a:pt x="23" y="3"/>
                    </a:cubicBezTo>
                    <a:cubicBezTo>
                      <a:pt x="23" y="3"/>
                      <a:pt x="23" y="4"/>
                      <a:pt x="24" y="4"/>
                    </a:cubicBezTo>
                    <a:cubicBezTo>
                      <a:pt x="24" y="4"/>
                      <a:pt x="24"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4" y="3"/>
                    </a:cubicBezTo>
                    <a:cubicBezTo>
                      <a:pt x="24" y="3"/>
                      <a:pt x="24" y="3"/>
                      <a:pt x="23" y="2"/>
                    </a:cubicBezTo>
                    <a:cubicBezTo>
                      <a:pt x="23" y="2"/>
                      <a:pt x="23" y="2"/>
                      <a:pt x="22" y="2"/>
                    </a:cubicBezTo>
                    <a:cubicBezTo>
                      <a:pt x="22" y="2"/>
                      <a:pt x="22" y="2"/>
                      <a:pt x="21" y="2"/>
                    </a:cubicBezTo>
                    <a:cubicBezTo>
                      <a:pt x="21" y="2"/>
                      <a:pt x="20" y="1"/>
                      <a:pt x="19" y="1"/>
                    </a:cubicBezTo>
                    <a:cubicBezTo>
                      <a:pt x="19" y="1"/>
                      <a:pt x="18" y="1"/>
                      <a:pt x="18" y="1"/>
                    </a:cubicBezTo>
                    <a:cubicBezTo>
                      <a:pt x="17"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grpSp>
        <p:sp>
          <p:nvSpPr>
            <p:cNvPr id="47" name="Freeform 206">
              <a:extLst>
                <a:ext uri="{FF2B5EF4-FFF2-40B4-BE49-F238E27FC236}">
                  <a16:creationId xmlns:a16="http://schemas.microsoft.com/office/drawing/2014/main" id="{7D4EA565-2D7D-BC4F-BC09-8FD224C16C28}"/>
                </a:ext>
              </a:extLst>
            </p:cNvPr>
            <p:cNvSpPr>
              <a:spLocks/>
            </p:cNvSpPr>
            <p:nvPr/>
          </p:nvSpPr>
          <p:spPr bwMode="auto">
            <a:xfrm>
              <a:off x="4878388" y="1682750"/>
              <a:ext cx="47625" cy="26987"/>
            </a:xfrm>
            <a:custGeom>
              <a:avLst/>
              <a:gdLst>
                <a:gd name="T0" fmla="*/ 8 w 28"/>
                <a:gd name="T1" fmla="*/ 0 h 16"/>
                <a:gd name="T2" fmla="*/ 7 w 28"/>
                <a:gd name="T3" fmla="*/ 0 h 16"/>
                <a:gd name="T4" fmla="*/ 7 w 28"/>
                <a:gd name="T5" fmla="*/ 0 h 16"/>
                <a:gd name="T6" fmla="*/ 6 w 28"/>
                <a:gd name="T7" fmla="*/ 0 h 16"/>
                <a:gd name="T8" fmla="*/ 6 w 28"/>
                <a:gd name="T9" fmla="*/ 0 h 16"/>
                <a:gd name="T10" fmla="*/ 6 w 28"/>
                <a:gd name="T11" fmla="*/ 0 h 16"/>
                <a:gd name="T12" fmla="*/ 5 w 28"/>
                <a:gd name="T13" fmla="*/ 0 h 16"/>
                <a:gd name="T14" fmla="*/ 5 w 28"/>
                <a:gd name="T15" fmla="*/ 0 h 16"/>
                <a:gd name="T16" fmla="*/ 4 w 28"/>
                <a:gd name="T17" fmla="*/ 0 h 16"/>
                <a:gd name="T18" fmla="*/ 4 w 28"/>
                <a:gd name="T19" fmla="*/ 0 h 16"/>
                <a:gd name="T20" fmla="*/ 3 w 28"/>
                <a:gd name="T21" fmla="*/ 0 h 16"/>
                <a:gd name="T22" fmla="*/ 2 w 28"/>
                <a:gd name="T23" fmla="*/ 0 h 16"/>
                <a:gd name="T24" fmla="*/ 2 w 28"/>
                <a:gd name="T25" fmla="*/ 0 h 16"/>
                <a:gd name="T26" fmla="*/ 1 w 28"/>
                <a:gd name="T27" fmla="*/ 4 h 16"/>
                <a:gd name="T28" fmla="*/ 1 w 28"/>
                <a:gd name="T29" fmla="*/ 7 h 16"/>
                <a:gd name="T30" fmla="*/ 0 w 28"/>
                <a:gd name="T31" fmla="*/ 11 h 16"/>
                <a:gd name="T32" fmla="*/ 0 w 28"/>
                <a:gd name="T33" fmla="*/ 15 h 16"/>
                <a:gd name="T34" fmla="*/ 0 w 28"/>
                <a:gd name="T35" fmla="*/ 16 h 16"/>
                <a:gd name="T36" fmla="*/ 0 w 28"/>
                <a:gd name="T37" fmla="*/ 16 h 16"/>
                <a:gd name="T38" fmla="*/ 1 w 28"/>
                <a:gd name="T39" fmla="*/ 16 h 16"/>
                <a:gd name="T40" fmla="*/ 1 w 28"/>
                <a:gd name="T41" fmla="*/ 16 h 16"/>
                <a:gd name="T42" fmla="*/ 1 w 28"/>
                <a:gd name="T43" fmla="*/ 16 h 16"/>
                <a:gd name="T44" fmla="*/ 2 w 28"/>
                <a:gd name="T45" fmla="*/ 16 h 16"/>
                <a:gd name="T46" fmla="*/ 2 w 28"/>
                <a:gd name="T47" fmla="*/ 16 h 16"/>
                <a:gd name="T48" fmla="*/ 3 w 28"/>
                <a:gd name="T49" fmla="*/ 15 h 16"/>
                <a:gd name="T50" fmla="*/ 4 w 28"/>
                <a:gd name="T51" fmla="*/ 15 h 16"/>
                <a:gd name="T52" fmla="*/ 5 w 28"/>
                <a:gd name="T53" fmla="*/ 14 h 16"/>
                <a:gd name="T54" fmla="*/ 6 w 28"/>
                <a:gd name="T55" fmla="*/ 13 h 16"/>
                <a:gd name="T56" fmla="*/ 8 w 28"/>
                <a:gd name="T57" fmla="*/ 13 h 16"/>
                <a:gd name="T58" fmla="*/ 10 w 28"/>
                <a:gd name="T59" fmla="*/ 12 h 16"/>
                <a:gd name="T60" fmla="*/ 11 w 28"/>
                <a:gd name="T61" fmla="*/ 12 h 16"/>
                <a:gd name="T62" fmla="*/ 13 w 28"/>
                <a:gd name="T63" fmla="*/ 11 h 16"/>
                <a:gd name="T64" fmla="*/ 14 w 28"/>
                <a:gd name="T65" fmla="*/ 11 h 16"/>
                <a:gd name="T66" fmla="*/ 16 w 28"/>
                <a:gd name="T67" fmla="*/ 11 h 16"/>
                <a:gd name="T68" fmla="*/ 17 w 28"/>
                <a:gd name="T69" fmla="*/ 11 h 16"/>
                <a:gd name="T70" fmla="*/ 18 w 28"/>
                <a:gd name="T71" fmla="*/ 11 h 16"/>
                <a:gd name="T72" fmla="*/ 19 w 28"/>
                <a:gd name="T73" fmla="*/ 11 h 16"/>
                <a:gd name="T74" fmla="*/ 20 w 28"/>
                <a:gd name="T75" fmla="*/ 11 h 16"/>
                <a:gd name="T76" fmla="*/ 20 w 28"/>
                <a:gd name="T77" fmla="*/ 11 h 16"/>
                <a:gd name="T78" fmla="*/ 21 w 28"/>
                <a:gd name="T79" fmla="*/ 11 h 16"/>
                <a:gd name="T80" fmla="*/ 22 w 28"/>
                <a:gd name="T81" fmla="*/ 11 h 16"/>
                <a:gd name="T82" fmla="*/ 23 w 28"/>
                <a:gd name="T83" fmla="*/ 11 h 16"/>
                <a:gd name="T84" fmla="*/ 25 w 28"/>
                <a:gd name="T85" fmla="*/ 11 h 16"/>
                <a:gd name="T86" fmla="*/ 26 w 28"/>
                <a:gd name="T87" fmla="*/ 11 h 16"/>
                <a:gd name="T88" fmla="*/ 27 w 28"/>
                <a:gd name="T89" fmla="*/ 10 h 16"/>
                <a:gd name="T90" fmla="*/ 27 w 28"/>
                <a:gd name="T91" fmla="*/ 9 h 16"/>
                <a:gd name="T92" fmla="*/ 25 w 28"/>
                <a:gd name="T93" fmla="*/ 6 h 16"/>
                <a:gd name="T94" fmla="*/ 20 w 28"/>
                <a:gd name="T95" fmla="*/ 3 h 16"/>
                <a:gd name="T96" fmla="*/ 14 w 28"/>
                <a:gd name="T97" fmla="*/ 1 h 16"/>
                <a:gd name="T98" fmla="*/ 8 w 2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16">
                  <a:moveTo>
                    <a:pt x="8" y="0"/>
                  </a:moveTo>
                  <a:cubicBezTo>
                    <a:pt x="8" y="0"/>
                    <a:pt x="7" y="0"/>
                    <a:pt x="7" y="0"/>
                  </a:cubicBezTo>
                  <a:cubicBezTo>
                    <a:pt x="7" y="0"/>
                    <a:pt x="7" y="0"/>
                    <a:pt x="7" y="0"/>
                  </a:cubicBezTo>
                  <a:cubicBezTo>
                    <a:pt x="7" y="0"/>
                    <a:pt x="6" y="0"/>
                    <a:pt x="6" y="0"/>
                  </a:cubicBezTo>
                  <a:cubicBezTo>
                    <a:pt x="6" y="0"/>
                    <a:pt x="6" y="0"/>
                    <a:pt x="6" y="0"/>
                  </a:cubicBezTo>
                  <a:cubicBezTo>
                    <a:pt x="6" y="0"/>
                    <a:pt x="6" y="0"/>
                    <a:pt x="6" y="0"/>
                  </a:cubicBezTo>
                  <a:cubicBezTo>
                    <a:pt x="5" y="0"/>
                    <a:pt x="5" y="0"/>
                    <a:pt x="5" y="0"/>
                  </a:cubicBezTo>
                  <a:cubicBezTo>
                    <a:pt x="5" y="0"/>
                    <a:pt x="5" y="0"/>
                    <a:pt x="5" y="0"/>
                  </a:cubicBezTo>
                  <a:cubicBezTo>
                    <a:pt x="5" y="0"/>
                    <a:pt x="4" y="0"/>
                    <a:pt x="4" y="0"/>
                  </a:cubicBezTo>
                  <a:cubicBezTo>
                    <a:pt x="4" y="0"/>
                    <a:pt x="4" y="0"/>
                    <a:pt x="4" y="0"/>
                  </a:cubicBezTo>
                  <a:cubicBezTo>
                    <a:pt x="3" y="0"/>
                    <a:pt x="3" y="0"/>
                    <a:pt x="3" y="0"/>
                  </a:cubicBezTo>
                  <a:cubicBezTo>
                    <a:pt x="3" y="0"/>
                    <a:pt x="3" y="0"/>
                    <a:pt x="2" y="0"/>
                  </a:cubicBezTo>
                  <a:cubicBezTo>
                    <a:pt x="2" y="0"/>
                    <a:pt x="2" y="0"/>
                    <a:pt x="2" y="0"/>
                  </a:cubicBezTo>
                  <a:cubicBezTo>
                    <a:pt x="1" y="1"/>
                    <a:pt x="1" y="2"/>
                    <a:pt x="1" y="4"/>
                  </a:cubicBezTo>
                  <a:cubicBezTo>
                    <a:pt x="1" y="5"/>
                    <a:pt x="1" y="6"/>
                    <a:pt x="1" y="7"/>
                  </a:cubicBezTo>
                  <a:cubicBezTo>
                    <a:pt x="0" y="9"/>
                    <a:pt x="0" y="10"/>
                    <a:pt x="0" y="11"/>
                  </a:cubicBezTo>
                  <a:cubicBezTo>
                    <a:pt x="0" y="13"/>
                    <a:pt x="0" y="14"/>
                    <a:pt x="0" y="15"/>
                  </a:cubicBezTo>
                  <a:cubicBezTo>
                    <a:pt x="0" y="16"/>
                    <a:pt x="0" y="16"/>
                    <a:pt x="0" y="16"/>
                  </a:cubicBezTo>
                  <a:cubicBezTo>
                    <a:pt x="0" y="16"/>
                    <a:pt x="0" y="16"/>
                    <a:pt x="0" y="16"/>
                  </a:cubicBezTo>
                  <a:cubicBezTo>
                    <a:pt x="0" y="16"/>
                    <a:pt x="1" y="16"/>
                    <a:pt x="1" y="16"/>
                  </a:cubicBezTo>
                  <a:cubicBezTo>
                    <a:pt x="1" y="16"/>
                    <a:pt x="1" y="16"/>
                    <a:pt x="1" y="16"/>
                  </a:cubicBezTo>
                  <a:cubicBezTo>
                    <a:pt x="1" y="16"/>
                    <a:pt x="1" y="16"/>
                    <a:pt x="1" y="16"/>
                  </a:cubicBezTo>
                  <a:cubicBezTo>
                    <a:pt x="1" y="16"/>
                    <a:pt x="2" y="16"/>
                    <a:pt x="2" y="16"/>
                  </a:cubicBezTo>
                  <a:cubicBezTo>
                    <a:pt x="2" y="16"/>
                    <a:pt x="2" y="16"/>
                    <a:pt x="2" y="16"/>
                  </a:cubicBezTo>
                  <a:cubicBezTo>
                    <a:pt x="3" y="16"/>
                    <a:pt x="3" y="15"/>
                    <a:pt x="3" y="15"/>
                  </a:cubicBezTo>
                  <a:cubicBezTo>
                    <a:pt x="3" y="15"/>
                    <a:pt x="4" y="15"/>
                    <a:pt x="4" y="15"/>
                  </a:cubicBezTo>
                  <a:cubicBezTo>
                    <a:pt x="4" y="15"/>
                    <a:pt x="5" y="14"/>
                    <a:pt x="5" y="14"/>
                  </a:cubicBezTo>
                  <a:cubicBezTo>
                    <a:pt x="6" y="14"/>
                    <a:pt x="6" y="14"/>
                    <a:pt x="6" y="13"/>
                  </a:cubicBezTo>
                  <a:cubicBezTo>
                    <a:pt x="7" y="13"/>
                    <a:pt x="8" y="13"/>
                    <a:pt x="8" y="13"/>
                  </a:cubicBezTo>
                  <a:cubicBezTo>
                    <a:pt x="9" y="12"/>
                    <a:pt x="9" y="12"/>
                    <a:pt x="10" y="12"/>
                  </a:cubicBezTo>
                  <a:cubicBezTo>
                    <a:pt x="11" y="12"/>
                    <a:pt x="11" y="12"/>
                    <a:pt x="11" y="12"/>
                  </a:cubicBezTo>
                  <a:cubicBezTo>
                    <a:pt x="12" y="11"/>
                    <a:pt x="12" y="11"/>
                    <a:pt x="13" y="11"/>
                  </a:cubicBezTo>
                  <a:cubicBezTo>
                    <a:pt x="13" y="11"/>
                    <a:pt x="14" y="11"/>
                    <a:pt x="14" y="11"/>
                  </a:cubicBezTo>
                  <a:cubicBezTo>
                    <a:pt x="15" y="11"/>
                    <a:pt x="16" y="11"/>
                    <a:pt x="16" y="11"/>
                  </a:cubicBezTo>
                  <a:cubicBezTo>
                    <a:pt x="16" y="11"/>
                    <a:pt x="17" y="11"/>
                    <a:pt x="17" y="11"/>
                  </a:cubicBezTo>
                  <a:cubicBezTo>
                    <a:pt x="17" y="11"/>
                    <a:pt x="18" y="11"/>
                    <a:pt x="18" y="11"/>
                  </a:cubicBezTo>
                  <a:cubicBezTo>
                    <a:pt x="18" y="11"/>
                    <a:pt x="19" y="11"/>
                    <a:pt x="19" y="11"/>
                  </a:cubicBezTo>
                  <a:cubicBezTo>
                    <a:pt x="19" y="11"/>
                    <a:pt x="19" y="11"/>
                    <a:pt x="20" y="11"/>
                  </a:cubicBezTo>
                  <a:cubicBezTo>
                    <a:pt x="20" y="11"/>
                    <a:pt x="20" y="11"/>
                    <a:pt x="20" y="11"/>
                  </a:cubicBezTo>
                  <a:cubicBezTo>
                    <a:pt x="21" y="11"/>
                    <a:pt x="21" y="11"/>
                    <a:pt x="21" y="11"/>
                  </a:cubicBezTo>
                  <a:cubicBezTo>
                    <a:pt x="22" y="11"/>
                    <a:pt x="22" y="11"/>
                    <a:pt x="22" y="11"/>
                  </a:cubicBezTo>
                  <a:cubicBezTo>
                    <a:pt x="22" y="11"/>
                    <a:pt x="22" y="11"/>
                    <a:pt x="23" y="11"/>
                  </a:cubicBezTo>
                  <a:cubicBezTo>
                    <a:pt x="24" y="11"/>
                    <a:pt x="24" y="11"/>
                    <a:pt x="25" y="11"/>
                  </a:cubicBezTo>
                  <a:cubicBezTo>
                    <a:pt x="26" y="11"/>
                    <a:pt x="26" y="11"/>
                    <a:pt x="26" y="11"/>
                  </a:cubicBezTo>
                  <a:cubicBezTo>
                    <a:pt x="27" y="11"/>
                    <a:pt x="27" y="10"/>
                    <a:pt x="27" y="10"/>
                  </a:cubicBezTo>
                  <a:cubicBezTo>
                    <a:pt x="27" y="10"/>
                    <a:pt x="27" y="9"/>
                    <a:pt x="27" y="9"/>
                  </a:cubicBezTo>
                  <a:cubicBezTo>
                    <a:pt x="28" y="8"/>
                    <a:pt x="27" y="7"/>
                    <a:pt x="25" y="6"/>
                  </a:cubicBezTo>
                  <a:cubicBezTo>
                    <a:pt x="24" y="5"/>
                    <a:pt x="22" y="4"/>
                    <a:pt x="20" y="3"/>
                  </a:cubicBezTo>
                  <a:cubicBezTo>
                    <a:pt x="18" y="2"/>
                    <a:pt x="16" y="1"/>
                    <a:pt x="14"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48" name="Freeform 207">
              <a:extLst>
                <a:ext uri="{FF2B5EF4-FFF2-40B4-BE49-F238E27FC236}">
                  <a16:creationId xmlns:a16="http://schemas.microsoft.com/office/drawing/2014/main" id="{DAEDBA18-8B03-7743-BBE5-79ADC3B3C7AA}"/>
                </a:ext>
              </a:extLst>
            </p:cNvPr>
            <p:cNvSpPr>
              <a:spLocks noEditPoints="1"/>
            </p:cNvSpPr>
            <p:nvPr/>
          </p:nvSpPr>
          <p:spPr bwMode="auto">
            <a:xfrm>
              <a:off x="4876800" y="1681163"/>
              <a:ext cx="50800" cy="30162"/>
            </a:xfrm>
            <a:custGeom>
              <a:avLst/>
              <a:gdLst>
                <a:gd name="T0" fmla="*/ 6 w 30"/>
                <a:gd name="T1" fmla="*/ 1 h 18"/>
                <a:gd name="T2" fmla="*/ 7 w 30"/>
                <a:gd name="T3" fmla="*/ 1 h 18"/>
                <a:gd name="T4" fmla="*/ 7 w 30"/>
                <a:gd name="T5" fmla="*/ 1 h 18"/>
                <a:gd name="T6" fmla="*/ 8 w 30"/>
                <a:gd name="T7" fmla="*/ 1 h 18"/>
                <a:gd name="T8" fmla="*/ 15 w 30"/>
                <a:gd name="T9" fmla="*/ 2 h 18"/>
                <a:gd name="T10" fmla="*/ 26 w 30"/>
                <a:gd name="T11" fmla="*/ 7 h 18"/>
                <a:gd name="T12" fmla="*/ 28 w 30"/>
                <a:gd name="T13" fmla="*/ 11 h 18"/>
                <a:gd name="T14" fmla="*/ 26 w 30"/>
                <a:gd name="T15" fmla="*/ 12 h 18"/>
                <a:gd name="T16" fmla="*/ 23 w 30"/>
                <a:gd name="T17" fmla="*/ 12 h 18"/>
                <a:gd name="T18" fmla="*/ 21 w 30"/>
                <a:gd name="T19" fmla="*/ 12 h 18"/>
                <a:gd name="T20" fmla="*/ 20 w 30"/>
                <a:gd name="T21" fmla="*/ 12 h 18"/>
                <a:gd name="T22" fmla="*/ 18 w 30"/>
                <a:gd name="T23" fmla="*/ 12 h 18"/>
                <a:gd name="T24" fmla="*/ 15 w 30"/>
                <a:gd name="T25" fmla="*/ 12 h 18"/>
                <a:gd name="T26" fmla="*/ 12 w 30"/>
                <a:gd name="T27" fmla="*/ 13 h 18"/>
                <a:gd name="T28" fmla="*/ 9 w 30"/>
                <a:gd name="T29" fmla="*/ 14 h 18"/>
                <a:gd name="T30" fmla="*/ 6 w 30"/>
                <a:gd name="T31" fmla="*/ 15 h 18"/>
                <a:gd name="T32" fmla="*/ 4 w 30"/>
                <a:gd name="T33" fmla="*/ 16 h 18"/>
                <a:gd name="T34" fmla="*/ 3 w 30"/>
                <a:gd name="T35" fmla="*/ 17 h 18"/>
                <a:gd name="T36" fmla="*/ 2 w 30"/>
                <a:gd name="T37" fmla="*/ 17 h 18"/>
                <a:gd name="T38" fmla="*/ 1 w 30"/>
                <a:gd name="T39" fmla="*/ 17 h 18"/>
                <a:gd name="T40" fmla="*/ 1 w 30"/>
                <a:gd name="T41" fmla="*/ 16 h 18"/>
                <a:gd name="T42" fmla="*/ 2 w 30"/>
                <a:gd name="T43" fmla="*/ 8 h 18"/>
                <a:gd name="T44" fmla="*/ 3 w 30"/>
                <a:gd name="T45" fmla="*/ 1 h 18"/>
                <a:gd name="T46" fmla="*/ 4 w 30"/>
                <a:gd name="T47" fmla="*/ 1 h 18"/>
                <a:gd name="T48" fmla="*/ 5 w 30"/>
                <a:gd name="T49" fmla="*/ 1 h 18"/>
                <a:gd name="T50" fmla="*/ 2 w 30"/>
                <a:gd name="T51" fmla="*/ 0 h 18"/>
                <a:gd name="T52" fmla="*/ 2 w 30"/>
                <a:gd name="T53" fmla="*/ 1 h 18"/>
                <a:gd name="T54" fmla="*/ 2 w 30"/>
                <a:gd name="T55" fmla="*/ 1 h 18"/>
                <a:gd name="T56" fmla="*/ 1 w 30"/>
                <a:gd name="T57" fmla="*/ 8 h 18"/>
                <a:gd name="T58" fmla="*/ 0 w 30"/>
                <a:gd name="T59" fmla="*/ 16 h 18"/>
                <a:gd name="T60" fmla="*/ 0 w 30"/>
                <a:gd name="T61" fmla="*/ 16 h 18"/>
                <a:gd name="T62" fmla="*/ 0 w 30"/>
                <a:gd name="T63" fmla="*/ 17 h 18"/>
                <a:gd name="T64" fmla="*/ 0 w 30"/>
                <a:gd name="T65" fmla="*/ 17 h 18"/>
                <a:gd name="T66" fmla="*/ 1 w 30"/>
                <a:gd name="T67" fmla="*/ 18 h 18"/>
                <a:gd name="T68" fmla="*/ 1 w 30"/>
                <a:gd name="T69" fmla="*/ 18 h 18"/>
                <a:gd name="T70" fmla="*/ 2 w 30"/>
                <a:gd name="T71" fmla="*/ 18 h 18"/>
                <a:gd name="T72" fmla="*/ 4 w 30"/>
                <a:gd name="T73" fmla="*/ 18 h 18"/>
                <a:gd name="T74" fmla="*/ 5 w 30"/>
                <a:gd name="T75" fmla="*/ 17 h 18"/>
                <a:gd name="T76" fmla="*/ 8 w 30"/>
                <a:gd name="T77" fmla="*/ 15 h 18"/>
                <a:gd name="T78" fmla="*/ 11 w 30"/>
                <a:gd name="T79" fmla="*/ 14 h 18"/>
                <a:gd name="T80" fmla="*/ 14 w 30"/>
                <a:gd name="T81" fmla="*/ 13 h 18"/>
                <a:gd name="T82" fmla="*/ 17 w 30"/>
                <a:gd name="T83" fmla="*/ 13 h 18"/>
                <a:gd name="T84" fmla="*/ 19 w 30"/>
                <a:gd name="T85" fmla="*/ 13 h 18"/>
                <a:gd name="T86" fmla="*/ 21 w 30"/>
                <a:gd name="T87" fmla="*/ 13 h 18"/>
                <a:gd name="T88" fmla="*/ 22 w 30"/>
                <a:gd name="T89" fmla="*/ 13 h 18"/>
                <a:gd name="T90" fmla="*/ 24 w 30"/>
                <a:gd name="T91" fmla="*/ 13 h 18"/>
                <a:gd name="T92" fmla="*/ 27 w 30"/>
                <a:gd name="T93" fmla="*/ 13 h 18"/>
                <a:gd name="T94" fmla="*/ 29 w 30"/>
                <a:gd name="T95" fmla="*/ 10 h 18"/>
                <a:gd name="T96" fmla="*/ 27 w 30"/>
                <a:gd name="T97" fmla="*/ 6 h 18"/>
                <a:gd name="T98" fmla="*/ 21 w 30"/>
                <a:gd name="T99" fmla="*/ 3 h 18"/>
                <a:gd name="T100" fmla="*/ 15 w 30"/>
                <a:gd name="T101" fmla="*/ 1 h 18"/>
                <a:gd name="T102" fmla="*/ 9 w 30"/>
                <a:gd name="T103" fmla="*/ 0 h 18"/>
                <a:gd name="T104" fmla="*/ 8 w 30"/>
                <a:gd name="T105" fmla="*/ 0 h 18"/>
                <a:gd name="T106" fmla="*/ 7 w 30"/>
                <a:gd name="T107" fmla="*/ 0 h 18"/>
                <a:gd name="T108" fmla="*/ 6 w 30"/>
                <a:gd name="T109" fmla="*/ 0 h 18"/>
                <a:gd name="T110" fmla="*/ 5 w 30"/>
                <a:gd name="T111" fmla="*/ 0 h 18"/>
                <a:gd name="T112" fmla="*/ 4 w 30"/>
                <a:gd name="T113" fmla="*/ 0 h 18"/>
                <a:gd name="T114" fmla="*/ 2 w 30"/>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18">
                  <a:moveTo>
                    <a:pt x="5" y="1"/>
                  </a:moveTo>
                  <a:cubicBezTo>
                    <a:pt x="5" y="1"/>
                    <a:pt x="6" y="1"/>
                    <a:pt x="6" y="1"/>
                  </a:cubicBezTo>
                  <a:cubicBezTo>
                    <a:pt x="6" y="1"/>
                    <a:pt x="6" y="1"/>
                    <a:pt x="6" y="1"/>
                  </a:cubicBezTo>
                  <a:cubicBezTo>
                    <a:pt x="6" y="1"/>
                    <a:pt x="6" y="1"/>
                    <a:pt x="7" y="1"/>
                  </a:cubicBezTo>
                  <a:cubicBezTo>
                    <a:pt x="7" y="1"/>
                    <a:pt x="7" y="1"/>
                    <a:pt x="7" y="1"/>
                  </a:cubicBezTo>
                  <a:cubicBezTo>
                    <a:pt x="7" y="1"/>
                    <a:pt x="7" y="1"/>
                    <a:pt x="7" y="1"/>
                  </a:cubicBezTo>
                  <a:cubicBezTo>
                    <a:pt x="7" y="1"/>
                    <a:pt x="8" y="1"/>
                    <a:pt x="8" y="1"/>
                  </a:cubicBezTo>
                  <a:cubicBezTo>
                    <a:pt x="8" y="1"/>
                    <a:pt x="8" y="1"/>
                    <a:pt x="8" y="1"/>
                  </a:cubicBezTo>
                  <a:cubicBezTo>
                    <a:pt x="8" y="1"/>
                    <a:pt x="9" y="1"/>
                    <a:pt x="9" y="1"/>
                  </a:cubicBezTo>
                  <a:cubicBezTo>
                    <a:pt x="10" y="1"/>
                    <a:pt x="12" y="1"/>
                    <a:pt x="15" y="2"/>
                  </a:cubicBezTo>
                  <a:cubicBezTo>
                    <a:pt x="17" y="2"/>
                    <a:pt x="19" y="3"/>
                    <a:pt x="21" y="4"/>
                  </a:cubicBezTo>
                  <a:cubicBezTo>
                    <a:pt x="23" y="5"/>
                    <a:pt x="25" y="6"/>
                    <a:pt x="26" y="7"/>
                  </a:cubicBezTo>
                  <a:cubicBezTo>
                    <a:pt x="28" y="8"/>
                    <a:pt x="29" y="9"/>
                    <a:pt x="28" y="10"/>
                  </a:cubicBezTo>
                  <a:cubicBezTo>
                    <a:pt x="28" y="10"/>
                    <a:pt x="28" y="11"/>
                    <a:pt x="28" y="11"/>
                  </a:cubicBezTo>
                  <a:cubicBezTo>
                    <a:pt x="28" y="11"/>
                    <a:pt x="28" y="12"/>
                    <a:pt x="27" y="12"/>
                  </a:cubicBezTo>
                  <a:cubicBezTo>
                    <a:pt x="27" y="12"/>
                    <a:pt x="27" y="12"/>
                    <a:pt x="26" y="12"/>
                  </a:cubicBezTo>
                  <a:cubicBezTo>
                    <a:pt x="25" y="12"/>
                    <a:pt x="25" y="12"/>
                    <a:pt x="24" y="12"/>
                  </a:cubicBezTo>
                  <a:cubicBezTo>
                    <a:pt x="23" y="12"/>
                    <a:pt x="23" y="12"/>
                    <a:pt x="23" y="12"/>
                  </a:cubicBezTo>
                  <a:cubicBezTo>
                    <a:pt x="23" y="12"/>
                    <a:pt x="23" y="12"/>
                    <a:pt x="22" y="12"/>
                  </a:cubicBezTo>
                  <a:cubicBezTo>
                    <a:pt x="22" y="12"/>
                    <a:pt x="22" y="12"/>
                    <a:pt x="21" y="12"/>
                  </a:cubicBezTo>
                  <a:cubicBezTo>
                    <a:pt x="21" y="12"/>
                    <a:pt x="21" y="12"/>
                    <a:pt x="21" y="12"/>
                  </a:cubicBezTo>
                  <a:cubicBezTo>
                    <a:pt x="20" y="12"/>
                    <a:pt x="20" y="12"/>
                    <a:pt x="20" y="12"/>
                  </a:cubicBezTo>
                  <a:cubicBezTo>
                    <a:pt x="20" y="12"/>
                    <a:pt x="19" y="12"/>
                    <a:pt x="19" y="12"/>
                  </a:cubicBezTo>
                  <a:cubicBezTo>
                    <a:pt x="19" y="12"/>
                    <a:pt x="18" y="12"/>
                    <a:pt x="18" y="12"/>
                  </a:cubicBezTo>
                  <a:cubicBezTo>
                    <a:pt x="18" y="12"/>
                    <a:pt x="17" y="12"/>
                    <a:pt x="17" y="12"/>
                  </a:cubicBezTo>
                  <a:cubicBezTo>
                    <a:pt x="17" y="12"/>
                    <a:pt x="16" y="12"/>
                    <a:pt x="15" y="12"/>
                  </a:cubicBezTo>
                  <a:cubicBezTo>
                    <a:pt x="15" y="12"/>
                    <a:pt x="14" y="12"/>
                    <a:pt x="14" y="12"/>
                  </a:cubicBezTo>
                  <a:cubicBezTo>
                    <a:pt x="13" y="12"/>
                    <a:pt x="13" y="12"/>
                    <a:pt x="12" y="13"/>
                  </a:cubicBezTo>
                  <a:cubicBezTo>
                    <a:pt x="12" y="13"/>
                    <a:pt x="12" y="13"/>
                    <a:pt x="11" y="13"/>
                  </a:cubicBezTo>
                  <a:cubicBezTo>
                    <a:pt x="10" y="13"/>
                    <a:pt x="10" y="13"/>
                    <a:pt x="9" y="14"/>
                  </a:cubicBezTo>
                  <a:cubicBezTo>
                    <a:pt x="9" y="14"/>
                    <a:pt x="8" y="14"/>
                    <a:pt x="7" y="14"/>
                  </a:cubicBezTo>
                  <a:cubicBezTo>
                    <a:pt x="7" y="15"/>
                    <a:pt x="7" y="15"/>
                    <a:pt x="6" y="15"/>
                  </a:cubicBezTo>
                  <a:cubicBezTo>
                    <a:pt x="6" y="15"/>
                    <a:pt x="5" y="16"/>
                    <a:pt x="5" y="16"/>
                  </a:cubicBezTo>
                  <a:cubicBezTo>
                    <a:pt x="5" y="16"/>
                    <a:pt x="4" y="16"/>
                    <a:pt x="4" y="16"/>
                  </a:cubicBezTo>
                  <a:cubicBezTo>
                    <a:pt x="4" y="16"/>
                    <a:pt x="4" y="17"/>
                    <a:pt x="3" y="17"/>
                  </a:cubicBezTo>
                  <a:cubicBezTo>
                    <a:pt x="3" y="17"/>
                    <a:pt x="3" y="17"/>
                    <a:pt x="3" y="17"/>
                  </a:cubicBezTo>
                  <a:cubicBezTo>
                    <a:pt x="3" y="17"/>
                    <a:pt x="2" y="17"/>
                    <a:pt x="2" y="17"/>
                  </a:cubicBezTo>
                  <a:cubicBezTo>
                    <a:pt x="2" y="17"/>
                    <a:pt x="2" y="17"/>
                    <a:pt x="2" y="17"/>
                  </a:cubicBezTo>
                  <a:cubicBezTo>
                    <a:pt x="2" y="17"/>
                    <a:pt x="2" y="17"/>
                    <a:pt x="2" y="17"/>
                  </a:cubicBezTo>
                  <a:cubicBezTo>
                    <a:pt x="2" y="17"/>
                    <a:pt x="1" y="17"/>
                    <a:pt x="1" y="17"/>
                  </a:cubicBezTo>
                  <a:cubicBezTo>
                    <a:pt x="1" y="17"/>
                    <a:pt x="1" y="17"/>
                    <a:pt x="1" y="17"/>
                  </a:cubicBezTo>
                  <a:cubicBezTo>
                    <a:pt x="1" y="16"/>
                    <a:pt x="1" y="16"/>
                    <a:pt x="1" y="16"/>
                  </a:cubicBezTo>
                  <a:cubicBezTo>
                    <a:pt x="1" y="15"/>
                    <a:pt x="1" y="14"/>
                    <a:pt x="1" y="12"/>
                  </a:cubicBezTo>
                  <a:cubicBezTo>
                    <a:pt x="1" y="11"/>
                    <a:pt x="1" y="10"/>
                    <a:pt x="2" y="8"/>
                  </a:cubicBezTo>
                  <a:cubicBezTo>
                    <a:pt x="2" y="7"/>
                    <a:pt x="2" y="6"/>
                    <a:pt x="2" y="5"/>
                  </a:cubicBezTo>
                  <a:cubicBezTo>
                    <a:pt x="2" y="3"/>
                    <a:pt x="2" y="2"/>
                    <a:pt x="3" y="1"/>
                  </a:cubicBezTo>
                  <a:cubicBezTo>
                    <a:pt x="3" y="1"/>
                    <a:pt x="3" y="1"/>
                    <a:pt x="3" y="1"/>
                  </a:cubicBezTo>
                  <a:cubicBezTo>
                    <a:pt x="4" y="1"/>
                    <a:pt x="4" y="1"/>
                    <a:pt x="4" y="1"/>
                  </a:cubicBezTo>
                  <a:cubicBezTo>
                    <a:pt x="4" y="1"/>
                    <a:pt x="4" y="1"/>
                    <a:pt x="5" y="1"/>
                  </a:cubicBezTo>
                  <a:cubicBezTo>
                    <a:pt x="5" y="1"/>
                    <a:pt x="5" y="1"/>
                    <a:pt x="5" y="1"/>
                  </a:cubicBezTo>
                  <a:moveTo>
                    <a:pt x="2" y="0"/>
                  </a:moveTo>
                  <a:cubicBezTo>
                    <a:pt x="2" y="0"/>
                    <a:pt x="2" y="0"/>
                    <a:pt x="2" y="0"/>
                  </a:cubicBezTo>
                  <a:cubicBezTo>
                    <a:pt x="2" y="0"/>
                    <a:pt x="2" y="0"/>
                    <a:pt x="2" y="1"/>
                  </a:cubicBezTo>
                  <a:cubicBezTo>
                    <a:pt x="2" y="1"/>
                    <a:pt x="2" y="1"/>
                    <a:pt x="2" y="1"/>
                  </a:cubicBezTo>
                  <a:cubicBezTo>
                    <a:pt x="2" y="1"/>
                    <a:pt x="2" y="1"/>
                    <a:pt x="2" y="1"/>
                  </a:cubicBezTo>
                  <a:cubicBezTo>
                    <a:pt x="2" y="1"/>
                    <a:pt x="2" y="1"/>
                    <a:pt x="2" y="1"/>
                  </a:cubicBezTo>
                  <a:cubicBezTo>
                    <a:pt x="1" y="2"/>
                    <a:pt x="1" y="3"/>
                    <a:pt x="1" y="4"/>
                  </a:cubicBezTo>
                  <a:cubicBezTo>
                    <a:pt x="1" y="5"/>
                    <a:pt x="1" y="7"/>
                    <a:pt x="1" y="8"/>
                  </a:cubicBezTo>
                  <a:cubicBezTo>
                    <a:pt x="0" y="9"/>
                    <a:pt x="0" y="11"/>
                    <a:pt x="0" y="12"/>
                  </a:cubicBezTo>
                  <a:cubicBezTo>
                    <a:pt x="0" y="13"/>
                    <a:pt x="0" y="15"/>
                    <a:pt x="0" y="16"/>
                  </a:cubicBezTo>
                  <a:cubicBezTo>
                    <a:pt x="0" y="16"/>
                    <a:pt x="0" y="16"/>
                    <a:pt x="0" y="16"/>
                  </a:cubicBezTo>
                  <a:cubicBezTo>
                    <a:pt x="0" y="16"/>
                    <a:pt x="0" y="16"/>
                    <a:pt x="0" y="16"/>
                  </a:cubicBezTo>
                  <a:cubicBezTo>
                    <a:pt x="0" y="16"/>
                    <a:pt x="0" y="16"/>
                    <a:pt x="0"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3" y="18"/>
                    <a:pt x="3" y="18"/>
                    <a:pt x="3" y="18"/>
                  </a:cubicBezTo>
                  <a:cubicBezTo>
                    <a:pt x="3" y="18"/>
                    <a:pt x="4" y="18"/>
                    <a:pt x="4" y="18"/>
                  </a:cubicBezTo>
                  <a:cubicBezTo>
                    <a:pt x="4" y="18"/>
                    <a:pt x="4" y="17"/>
                    <a:pt x="5" y="17"/>
                  </a:cubicBezTo>
                  <a:cubicBezTo>
                    <a:pt x="5" y="17"/>
                    <a:pt x="5" y="17"/>
                    <a:pt x="5" y="17"/>
                  </a:cubicBezTo>
                  <a:cubicBezTo>
                    <a:pt x="6" y="17"/>
                    <a:pt x="6" y="16"/>
                    <a:pt x="7" y="16"/>
                  </a:cubicBezTo>
                  <a:cubicBezTo>
                    <a:pt x="7" y="16"/>
                    <a:pt x="7" y="16"/>
                    <a:pt x="8" y="15"/>
                  </a:cubicBezTo>
                  <a:cubicBezTo>
                    <a:pt x="8" y="15"/>
                    <a:pt x="9" y="15"/>
                    <a:pt x="10" y="15"/>
                  </a:cubicBezTo>
                  <a:cubicBezTo>
                    <a:pt x="10" y="14"/>
                    <a:pt x="11" y="14"/>
                    <a:pt x="11" y="14"/>
                  </a:cubicBezTo>
                  <a:cubicBezTo>
                    <a:pt x="12" y="14"/>
                    <a:pt x="12" y="14"/>
                    <a:pt x="13" y="14"/>
                  </a:cubicBezTo>
                  <a:cubicBezTo>
                    <a:pt x="13" y="13"/>
                    <a:pt x="13" y="13"/>
                    <a:pt x="14" y="13"/>
                  </a:cubicBezTo>
                  <a:cubicBezTo>
                    <a:pt x="14" y="13"/>
                    <a:pt x="15" y="13"/>
                    <a:pt x="15" y="13"/>
                  </a:cubicBezTo>
                  <a:cubicBezTo>
                    <a:pt x="16" y="13"/>
                    <a:pt x="17" y="13"/>
                    <a:pt x="17" y="13"/>
                  </a:cubicBezTo>
                  <a:cubicBezTo>
                    <a:pt x="17" y="13"/>
                    <a:pt x="18" y="13"/>
                    <a:pt x="18" y="13"/>
                  </a:cubicBezTo>
                  <a:cubicBezTo>
                    <a:pt x="18" y="13"/>
                    <a:pt x="19" y="13"/>
                    <a:pt x="19" y="13"/>
                  </a:cubicBezTo>
                  <a:cubicBezTo>
                    <a:pt x="19" y="13"/>
                    <a:pt x="20" y="13"/>
                    <a:pt x="20" y="13"/>
                  </a:cubicBezTo>
                  <a:cubicBezTo>
                    <a:pt x="20" y="13"/>
                    <a:pt x="20" y="13"/>
                    <a:pt x="21" y="13"/>
                  </a:cubicBezTo>
                  <a:cubicBezTo>
                    <a:pt x="21" y="13"/>
                    <a:pt x="21" y="13"/>
                    <a:pt x="21" y="13"/>
                  </a:cubicBezTo>
                  <a:cubicBezTo>
                    <a:pt x="22" y="13"/>
                    <a:pt x="22" y="13"/>
                    <a:pt x="22" y="13"/>
                  </a:cubicBezTo>
                  <a:cubicBezTo>
                    <a:pt x="22" y="13"/>
                    <a:pt x="23" y="13"/>
                    <a:pt x="23" y="13"/>
                  </a:cubicBezTo>
                  <a:cubicBezTo>
                    <a:pt x="23" y="13"/>
                    <a:pt x="23" y="13"/>
                    <a:pt x="24" y="13"/>
                  </a:cubicBezTo>
                  <a:cubicBezTo>
                    <a:pt x="24" y="13"/>
                    <a:pt x="25" y="13"/>
                    <a:pt x="25" y="13"/>
                  </a:cubicBezTo>
                  <a:cubicBezTo>
                    <a:pt x="26" y="13"/>
                    <a:pt x="27" y="13"/>
                    <a:pt x="27" y="13"/>
                  </a:cubicBezTo>
                  <a:cubicBezTo>
                    <a:pt x="28" y="13"/>
                    <a:pt x="28" y="12"/>
                    <a:pt x="29" y="12"/>
                  </a:cubicBezTo>
                  <a:cubicBezTo>
                    <a:pt x="29" y="11"/>
                    <a:pt x="29" y="11"/>
                    <a:pt x="29" y="10"/>
                  </a:cubicBezTo>
                  <a:cubicBezTo>
                    <a:pt x="30" y="9"/>
                    <a:pt x="29" y="9"/>
                    <a:pt x="29" y="8"/>
                  </a:cubicBezTo>
                  <a:cubicBezTo>
                    <a:pt x="28" y="7"/>
                    <a:pt x="27" y="6"/>
                    <a:pt x="27" y="6"/>
                  </a:cubicBezTo>
                  <a:cubicBezTo>
                    <a:pt x="26" y="5"/>
                    <a:pt x="25" y="5"/>
                    <a:pt x="24" y="4"/>
                  </a:cubicBezTo>
                  <a:cubicBezTo>
                    <a:pt x="23" y="4"/>
                    <a:pt x="22" y="3"/>
                    <a:pt x="21" y="3"/>
                  </a:cubicBezTo>
                  <a:cubicBezTo>
                    <a:pt x="20" y="3"/>
                    <a:pt x="19" y="2"/>
                    <a:pt x="18" y="2"/>
                  </a:cubicBezTo>
                  <a:cubicBezTo>
                    <a:pt x="17" y="1"/>
                    <a:pt x="16" y="1"/>
                    <a:pt x="15" y="1"/>
                  </a:cubicBezTo>
                  <a:cubicBezTo>
                    <a:pt x="14" y="1"/>
                    <a:pt x="12" y="0"/>
                    <a:pt x="11" y="0"/>
                  </a:cubicBezTo>
                  <a:cubicBezTo>
                    <a:pt x="10" y="0"/>
                    <a:pt x="10" y="0"/>
                    <a:pt x="9" y="0"/>
                  </a:cubicBezTo>
                  <a:cubicBezTo>
                    <a:pt x="9" y="0"/>
                    <a:pt x="8" y="0"/>
                    <a:pt x="8" y="0"/>
                  </a:cubicBezTo>
                  <a:cubicBezTo>
                    <a:pt x="8" y="0"/>
                    <a:pt x="8" y="0"/>
                    <a:pt x="8" y="0"/>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49" name="Freeform 208">
              <a:extLst>
                <a:ext uri="{FF2B5EF4-FFF2-40B4-BE49-F238E27FC236}">
                  <a16:creationId xmlns:a16="http://schemas.microsoft.com/office/drawing/2014/main" id="{B0E7D47F-C06C-0342-BF14-83BF9783AE01}"/>
                </a:ext>
              </a:extLst>
            </p:cNvPr>
            <p:cNvSpPr>
              <a:spLocks/>
            </p:cNvSpPr>
            <p:nvPr/>
          </p:nvSpPr>
          <p:spPr bwMode="auto">
            <a:xfrm>
              <a:off x="4652963" y="1752600"/>
              <a:ext cx="58737" cy="60325"/>
            </a:xfrm>
            <a:custGeom>
              <a:avLst/>
              <a:gdLst>
                <a:gd name="T0" fmla="*/ 34 w 35"/>
                <a:gd name="T1" fmla="*/ 1 h 36"/>
                <a:gd name="T2" fmla="*/ 30 w 35"/>
                <a:gd name="T3" fmla="*/ 2 h 36"/>
                <a:gd name="T4" fmla="*/ 28 w 35"/>
                <a:gd name="T5" fmla="*/ 4 h 36"/>
                <a:gd name="T6" fmla="*/ 27 w 35"/>
                <a:gd name="T7" fmla="*/ 4 h 36"/>
                <a:gd name="T8" fmla="*/ 26 w 35"/>
                <a:gd name="T9" fmla="*/ 4 h 36"/>
                <a:gd name="T10" fmla="*/ 26 w 35"/>
                <a:gd name="T11" fmla="*/ 4 h 36"/>
                <a:gd name="T12" fmla="*/ 25 w 35"/>
                <a:gd name="T13" fmla="*/ 4 h 36"/>
                <a:gd name="T14" fmla="*/ 25 w 35"/>
                <a:gd name="T15" fmla="*/ 4 h 36"/>
                <a:gd name="T16" fmla="*/ 24 w 35"/>
                <a:gd name="T17" fmla="*/ 4 h 36"/>
                <a:gd name="T18" fmla="*/ 23 w 35"/>
                <a:gd name="T19" fmla="*/ 4 h 36"/>
                <a:gd name="T20" fmla="*/ 20 w 35"/>
                <a:gd name="T21" fmla="*/ 4 h 36"/>
                <a:gd name="T22" fmla="*/ 19 w 35"/>
                <a:gd name="T23" fmla="*/ 5 h 36"/>
                <a:gd name="T24" fmla="*/ 17 w 35"/>
                <a:gd name="T25" fmla="*/ 8 h 36"/>
                <a:gd name="T26" fmla="*/ 12 w 35"/>
                <a:gd name="T27" fmla="*/ 10 h 36"/>
                <a:gd name="T28" fmla="*/ 8 w 35"/>
                <a:gd name="T29" fmla="*/ 10 h 36"/>
                <a:gd name="T30" fmla="*/ 7 w 35"/>
                <a:gd name="T31" fmla="*/ 11 h 36"/>
                <a:gd name="T32" fmla="*/ 6 w 35"/>
                <a:gd name="T33" fmla="*/ 12 h 36"/>
                <a:gd name="T34" fmla="*/ 6 w 35"/>
                <a:gd name="T35" fmla="*/ 13 h 36"/>
                <a:gd name="T36" fmla="*/ 6 w 35"/>
                <a:gd name="T37" fmla="*/ 14 h 36"/>
                <a:gd name="T38" fmla="*/ 6 w 35"/>
                <a:gd name="T39" fmla="*/ 15 h 36"/>
                <a:gd name="T40" fmla="*/ 6 w 35"/>
                <a:gd name="T41" fmla="*/ 16 h 36"/>
                <a:gd name="T42" fmla="*/ 4 w 35"/>
                <a:gd name="T43" fmla="*/ 17 h 36"/>
                <a:gd name="T44" fmla="*/ 3 w 35"/>
                <a:gd name="T45" fmla="*/ 18 h 36"/>
                <a:gd name="T46" fmla="*/ 0 w 35"/>
                <a:gd name="T47" fmla="*/ 19 h 36"/>
                <a:gd name="T48" fmla="*/ 1 w 35"/>
                <a:gd name="T49" fmla="*/ 20 h 36"/>
                <a:gd name="T50" fmla="*/ 3 w 35"/>
                <a:gd name="T51" fmla="*/ 22 h 36"/>
                <a:gd name="T52" fmla="*/ 5 w 35"/>
                <a:gd name="T53" fmla="*/ 24 h 36"/>
                <a:gd name="T54" fmla="*/ 8 w 35"/>
                <a:gd name="T55" fmla="*/ 27 h 36"/>
                <a:gd name="T56" fmla="*/ 10 w 35"/>
                <a:gd name="T57" fmla="*/ 30 h 36"/>
                <a:gd name="T58" fmla="*/ 12 w 35"/>
                <a:gd name="T59" fmla="*/ 31 h 36"/>
                <a:gd name="T60" fmla="*/ 14 w 35"/>
                <a:gd name="T61" fmla="*/ 33 h 36"/>
                <a:gd name="T62" fmla="*/ 14 w 35"/>
                <a:gd name="T63" fmla="*/ 34 h 36"/>
                <a:gd name="T64" fmla="*/ 15 w 35"/>
                <a:gd name="T65" fmla="*/ 34 h 36"/>
                <a:gd name="T66" fmla="*/ 15 w 35"/>
                <a:gd name="T67" fmla="*/ 34 h 36"/>
                <a:gd name="T68" fmla="*/ 16 w 35"/>
                <a:gd name="T69" fmla="*/ 34 h 36"/>
                <a:gd name="T70" fmla="*/ 17 w 35"/>
                <a:gd name="T71" fmla="*/ 34 h 36"/>
                <a:gd name="T72" fmla="*/ 18 w 35"/>
                <a:gd name="T73" fmla="*/ 34 h 36"/>
                <a:gd name="T74" fmla="*/ 19 w 35"/>
                <a:gd name="T75" fmla="*/ 35 h 36"/>
                <a:gd name="T76" fmla="*/ 21 w 35"/>
                <a:gd name="T77" fmla="*/ 35 h 36"/>
                <a:gd name="T78" fmla="*/ 24 w 35"/>
                <a:gd name="T79" fmla="*/ 35 h 36"/>
                <a:gd name="T80" fmla="*/ 26 w 35"/>
                <a:gd name="T81" fmla="*/ 35 h 36"/>
                <a:gd name="T82" fmla="*/ 28 w 35"/>
                <a:gd name="T83" fmla="*/ 36 h 36"/>
                <a:gd name="T84" fmla="*/ 29 w 35"/>
                <a:gd name="T85" fmla="*/ 36 h 36"/>
                <a:gd name="T86" fmla="*/ 29 w 35"/>
                <a:gd name="T87" fmla="*/ 36 h 36"/>
                <a:gd name="T88" fmla="*/ 30 w 35"/>
                <a:gd name="T89" fmla="*/ 36 h 36"/>
                <a:gd name="T90" fmla="*/ 30 w 35"/>
                <a:gd name="T91" fmla="*/ 36 h 36"/>
                <a:gd name="T92" fmla="*/ 30 w 35"/>
                <a:gd name="T93" fmla="*/ 35 h 36"/>
                <a:gd name="T94" fmla="*/ 29 w 35"/>
                <a:gd name="T95" fmla="*/ 33 h 36"/>
                <a:gd name="T96" fmla="*/ 30 w 35"/>
                <a:gd name="T97" fmla="*/ 28 h 36"/>
                <a:gd name="T98" fmla="*/ 31 w 35"/>
                <a:gd name="T99" fmla="*/ 25 h 36"/>
                <a:gd name="T100" fmla="*/ 32 w 35"/>
                <a:gd name="T101" fmla="*/ 24 h 36"/>
                <a:gd name="T102" fmla="*/ 32 w 35"/>
                <a:gd name="T103" fmla="*/ 23 h 36"/>
                <a:gd name="T104" fmla="*/ 32 w 35"/>
                <a:gd name="T105" fmla="*/ 19 h 36"/>
                <a:gd name="T106" fmla="*/ 32 w 35"/>
                <a:gd name="T107" fmla="*/ 15 h 36"/>
                <a:gd name="T108" fmla="*/ 33 w 35"/>
                <a:gd name="T109" fmla="*/ 11 h 36"/>
                <a:gd name="T110" fmla="*/ 34 w 35"/>
                <a:gd name="T111" fmla="*/ 8 h 36"/>
                <a:gd name="T112" fmla="*/ 35 w 35"/>
                <a:gd name="T113" fmla="*/ 6 h 36"/>
                <a:gd name="T114" fmla="*/ 35 w 35"/>
                <a:gd name="T115" fmla="*/ 4 h 36"/>
                <a:gd name="T116" fmla="*/ 35 w 35"/>
                <a:gd name="T117" fmla="*/ 2 h 36"/>
                <a:gd name="T118" fmla="*/ 35 w 35"/>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6">
                  <a:moveTo>
                    <a:pt x="35" y="0"/>
                  </a:moveTo>
                  <a:cubicBezTo>
                    <a:pt x="35" y="0"/>
                    <a:pt x="34" y="1"/>
                    <a:pt x="34" y="1"/>
                  </a:cubicBezTo>
                  <a:cubicBezTo>
                    <a:pt x="33" y="1"/>
                    <a:pt x="32" y="1"/>
                    <a:pt x="32" y="1"/>
                  </a:cubicBezTo>
                  <a:cubicBezTo>
                    <a:pt x="31" y="2"/>
                    <a:pt x="31" y="2"/>
                    <a:pt x="30" y="2"/>
                  </a:cubicBezTo>
                  <a:cubicBezTo>
                    <a:pt x="29" y="3"/>
                    <a:pt x="29" y="3"/>
                    <a:pt x="29" y="3"/>
                  </a:cubicBezTo>
                  <a:cubicBezTo>
                    <a:pt x="28" y="3"/>
                    <a:pt x="28"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3" y="4"/>
                    <a:pt x="23" y="4"/>
                    <a:pt x="23" y="4"/>
                  </a:cubicBezTo>
                  <a:cubicBezTo>
                    <a:pt x="23" y="4"/>
                    <a:pt x="23" y="4"/>
                    <a:pt x="23" y="4"/>
                  </a:cubicBezTo>
                  <a:cubicBezTo>
                    <a:pt x="22" y="4"/>
                    <a:pt x="22" y="4"/>
                    <a:pt x="22" y="4"/>
                  </a:cubicBezTo>
                  <a:cubicBezTo>
                    <a:pt x="21" y="4"/>
                    <a:pt x="21" y="4"/>
                    <a:pt x="20" y="4"/>
                  </a:cubicBezTo>
                  <a:cubicBezTo>
                    <a:pt x="20" y="4"/>
                    <a:pt x="20" y="4"/>
                    <a:pt x="19" y="5"/>
                  </a:cubicBezTo>
                  <a:cubicBezTo>
                    <a:pt x="19" y="5"/>
                    <a:pt x="19" y="5"/>
                    <a:pt x="19" y="5"/>
                  </a:cubicBezTo>
                  <a:cubicBezTo>
                    <a:pt x="19" y="5"/>
                    <a:pt x="18" y="6"/>
                    <a:pt x="18" y="6"/>
                  </a:cubicBezTo>
                  <a:cubicBezTo>
                    <a:pt x="18" y="7"/>
                    <a:pt x="18" y="7"/>
                    <a:pt x="17" y="8"/>
                  </a:cubicBezTo>
                  <a:cubicBezTo>
                    <a:pt x="17" y="8"/>
                    <a:pt x="16" y="9"/>
                    <a:pt x="15" y="9"/>
                  </a:cubicBezTo>
                  <a:cubicBezTo>
                    <a:pt x="14" y="9"/>
                    <a:pt x="13" y="10"/>
                    <a:pt x="12" y="10"/>
                  </a:cubicBezTo>
                  <a:cubicBezTo>
                    <a:pt x="11" y="10"/>
                    <a:pt x="10" y="10"/>
                    <a:pt x="9" y="10"/>
                  </a:cubicBezTo>
                  <a:cubicBezTo>
                    <a:pt x="8" y="10"/>
                    <a:pt x="8" y="10"/>
                    <a:pt x="8" y="10"/>
                  </a:cubicBezTo>
                  <a:cubicBezTo>
                    <a:pt x="8" y="10"/>
                    <a:pt x="7" y="10"/>
                    <a:pt x="7" y="10"/>
                  </a:cubicBezTo>
                  <a:cubicBezTo>
                    <a:pt x="7" y="11"/>
                    <a:pt x="7" y="11"/>
                    <a:pt x="7" y="11"/>
                  </a:cubicBezTo>
                  <a:cubicBezTo>
                    <a:pt x="6" y="11"/>
                    <a:pt x="6" y="11"/>
                    <a:pt x="6" y="11"/>
                  </a:cubicBezTo>
                  <a:cubicBezTo>
                    <a:pt x="6" y="11"/>
                    <a:pt x="6" y="11"/>
                    <a:pt x="6" y="12"/>
                  </a:cubicBezTo>
                  <a:cubicBezTo>
                    <a:pt x="6" y="12"/>
                    <a:pt x="6" y="12"/>
                    <a:pt x="6" y="12"/>
                  </a:cubicBezTo>
                  <a:cubicBezTo>
                    <a:pt x="6" y="13"/>
                    <a:pt x="6" y="13"/>
                    <a:pt x="6" y="13"/>
                  </a:cubicBezTo>
                  <a:cubicBezTo>
                    <a:pt x="6" y="13"/>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6"/>
                    <a:pt x="6" y="16"/>
                  </a:cubicBezTo>
                  <a:cubicBezTo>
                    <a:pt x="5" y="16"/>
                    <a:pt x="5" y="16"/>
                    <a:pt x="5" y="17"/>
                  </a:cubicBezTo>
                  <a:cubicBezTo>
                    <a:pt x="4" y="17"/>
                    <a:pt x="4" y="17"/>
                    <a:pt x="4" y="17"/>
                  </a:cubicBezTo>
                  <a:cubicBezTo>
                    <a:pt x="4" y="17"/>
                    <a:pt x="3" y="18"/>
                    <a:pt x="3" y="18"/>
                  </a:cubicBezTo>
                  <a:cubicBezTo>
                    <a:pt x="3" y="18"/>
                    <a:pt x="3" y="18"/>
                    <a:pt x="3" y="18"/>
                  </a:cubicBezTo>
                  <a:cubicBezTo>
                    <a:pt x="0" y="18"/>
                    <a:pt x="0" y="18"/>
                    <a:pt x="0" y="18"/>
                  </a:cubicBezTo>
                  <a:cubicBezTo>
                    <a:pt x="0" y="19"/>
                    <a:pt x="0" y="19"/>
                    <a:pt x="0" y="19"/>
                  </a:cubicBezTo>
                  <a:cubicBezTo>
                    <a:pt x="0" y="19"/>
                    <a:pt x="0" y="20"/>
                    <a:pt x="0" y="20"/>
                  </a:cubicBezTo>
                  <a:cubicBezTo>
                    <a:pt x="0" y="20"/>
                    <a:pt x="1" y="20"/>
                    <a:pt x="1" y="20"/>
                  </a:cubicBezTo>
                  <a:cubicBezTo>
                    <a:pt x="1" y="20"/>
                    <a:pt x="1" y="21"/>
                    <a:pt x="1" y="21"/>
                  </a:cubicBezTo>
                  <a:cubicBezTo>
                    <a:pt x="2" y="21"/>
                    <a:pt x="2" y="21"/>
                    <a:pt x="3" y="22"/>
                  </a:cubicBezTo>
                  <a:cubicBezTo>
                    <a:pt x="3" y="22"/>
                    <a:pt x="3" y="22"/>
                    <a:pt x="4" y="23"/>
                  </a:cubicBezTo>
                  <a:cubicBezTo>
                    <a:pt x="4" y="23"/>
                    <a:pt x="5" y="24"/>
                    <a:pt x="5" y="24"/>
                  </a:cubicBezTo>
                  <a:cubicBezTo>
                    <a:pt x="5" y="25"/>
                    <a:pt x="6" y="25"/>
                    <a:pt x="6" y="26"/>
                  </a:cubicBezTo>
                  <a:cubicBezTo>
                    <a:pt x="7" y="26"/>
                    <a:pt x="7" y="27"/>
                    <a:pt x="8" y="27"/>
                  </a:cubicBezTo>
                  <a:cubicBezTo>
                    <a:pt x="8" y="28"/>
                    <a:pt x="8" y="28"/>
                    <a:pt x="9" y="29"/>
                  </a:cubicBezTo>
                  <a:cubicBezTo>
                    <a:pt x="9" y="29"/>
                    <a:pt x="10" y="29"/>
                    <a:pt x="10" y="30"/>
                  </a:cubicBezTo>
                  <a:cubicBezTo>
                    <a:pt x="11" y="30"/>
                    <a:pt x="11" y="30"/>
                    <a:pt x="11" y="31"/>
                  </a:cubicBezTo>
                  <a:cubicBezTo>
                    <a:pt x="12" y="31"/>
                    <a:pt x="12" y="31"/>
                    <a:pt x="12" y="31"/>
                  </a:cubicBezTo>
                  <a:cubicBezTo>
                    <a:pt x="13" y="31"/>
                    <a:pt x="13" y="32"/>
                    <a:pt x="13" y="32"/>
                  </a:cubicBezTo>
                  <a:cubicBezTo>
                    <a:pt x="13" y="32"/>
                    <a:pt x="14" y="33"/>
                    <a:pt x="14" y="33"/>
                  </a:cubicBezTo>
                  <a:cubicBezTo>
                    <a:pt x="14" y="33"/>
                    <a:pt x="14" y="34"/>
                    <a:pt x="14" y="34"/>
                  </a:cubicBezTo>
                  <a:cubicBezTo>
                    <a:pt x="14" y="34"/>
                    <a:pt x="14" y="34"/>
                    <a:pt x="14" y="34"/>
                  </a:cubicBezTo>
                  <a:cubicBezTo>
                    <a:pt x="14" y="34"/>
                    <a:pt x="14" y="34"/>
                    <a:pt x="14"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7" y="34"/>
                    <a:pt x="17" y="34"/>
                  </a:cubicBezTo>
                  <a:cubicBezTo>
                    <a:pt x="17" y="34"/>
                    <a:pt x="18" y="34"/>
                    <a:pt x="18" y="34"/>
                  </a:cubicBezTo>
                  <a:cubicBezTo>
                    <a:pt x="18" y="34"/>
                    <a:pt x="18" y="34"/>
                    <a:pt x="18" y="34"/>
                  </a:cubicBezTo>
                  <a:cubicBezTo>
                    <a:pt x="19" y="34"/>
                    <a:pt x="19" y="34"/>
                    <a:pt x="19" y="34"/>
                  </a:cubicBezTo>
                  <a:cubicBezTo>
                    <a:pt x="19" y="34"/>
                    <a:pt x="19" y="34"/>
                    <a:pt x="19" y="35"/>
                  </a:cubicBezTo>
                  <a:cubicBezTo>
                    <a:pt x="20" y="35"/>
                    <a:pt x="20" y="35"/>
                    <a:pt x="20" y="35"/>
                  </a:cubicBezTo>
                  <a:cubicBezTo>
                    <a:pt x="21" y="35"/>
                    <a:pt x="21" y="35"/>
                    <a:pt x="21" y="35"/>
                  </a:cubicBezTo>
                  <a:cubicBezTo>
                    <a:pt x="22" y="35"/>
                    <a:pt x="22" y="35"/>
                    <a:pt x="22" y="35"/>
                  </a:cubicBezTo>
                  <a:cubicBezTo>
                    <a:pt x="23" y="35"/>
                    <a:pt x="23" y="35"/>
                    <a:pt x="24" y="35"/>
                  </a:cubicBezTo>
                  <a:cubicBezTo>
                    <a:pt x="24" y="35"/>
                    <a:pt x="25" y="35"/>
                    <a:pt x="25" y="35"/>
                  </a:cubicBezTo>
                  <a:cubicBezTo>
                    <a:pt x="25" y="35"/>
                    <a:pt x="26" y="35"/>
                    <a:pt x="26" y="35"/>
                  </a:cubicBezTo>
                  <a:cubicBezTo>
                    <a:pt x="27" y="35"/>
                    <a:pt x="27" y="36"/>
                    <a:pt x="27" y="36"/>
                  </a:cubicBezTo>
                  <a:cubicBezTo>
                    <a:pt x="27" y="36"/>
                    <a:pt x="27" y="36"/>
                    <a:pt x="28" y="36"/>
                  </a:cubicBezTo>
                  <a:cubicBezTo>
                    <a:pt x="28" y="36"/>
                    <a:pt x="28" y="36"/>
                    <a:pt x="28" y="36"/>
                  </a:cubicBezTo>
                  <a:cubicBezTo>
                    <a:pt x="28" y="36"/>
                    <a:pt x="28"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29" y="34"/>
                    <a:pt x="29" y="34"/>
                    <a:pt x="29" y="33"/>
                  </a:cubicBezTo>
                  <a:cubicBezTo>
                    <a:pt x="29" y="32"/>
                    <a:pt x="29" y="32"/>
                    <a:pt x="29" y="31"/>
                  </a:cubicBezTo>
                  <a:cubicBezTo>
                    <a:pt x="30" y="30"/>
                    <a:pt x="30" y="29"/>
                    <a:pt x="30" y="28"/>
                  </a:cubicBezTo>
                  <a:cubicBezTo>
                    <a:pt x="30" y="28"/>
                    <a:pt x="31" y="27"/>
                    <a:pt x="31" y="26"/>
                  </a:cubicBezTo>
                  <a:cubicBezTo>
                    <a:pt x="31" y="26"/>
                    <a:pt x="31" y="26"/>
                    <a:pt x="31" y="25"/>
                  </a:cubicBezTo>
                  <a:cubicBezTo>
                    <a:pt x="31" y="25"/>
                    <a:pt x="31" y="25"/>
                    <a:pt x="31" y="25"/>
                  </a:cubicBezTo>
                  <a:cubicBezTo>
                    <a:pt x="32" y="25"/>
                    <a:pt x="32" y="25"/>
                    <a:pt x="32" y="24"/>
                  </a:cubicBezTo>
                  <a:cubicBezTo>
                    <a:pt x="32" y="24"/>
                    <a:pt x="32" y="24"/>
                    <a:pt x="32" y="24"/>
                  </a:cubicBezTo>
                  <a:cubicBezTo>
                    <a:pt x="32" y="23"/>
                    <a:pt x="32" y="23"/>
                    <a:pt x="32" y="23"/>
                  </a:cubicBezTo>
                  <a:cubicBezTo>
                    <a:pt x="32" y="22"/>
                    <a:pt x="32" y="22"/>
                    <a:pt x="32" y="21"/>
                  </a:cubicBezTo>
                  <a:cubicBezTo>
                    <a:pt x="32" y="20"/>
                    <a:pt x="32" y="20"/>
                    <a:pt x="32" y="19"/>
                  </a:cubicBezTo>
                  <a:cubicBezTo>
                    <a:pt x="32" y="19"/>
                    <a:pt x="32" y="18"/>
                    <a:pt x="32" y="17"/>
                  </a:cubicBezTo>
                  <a:cubicBezTo>
                    <a:pt x="32" y="17"/>
                    <a:pt x="32" y="16"/>
                    <a:pt x="32" y="15"/>
                  </a:cubicBezTo>
                  <a:cubicBezTo>
                    <a:pt x="32" y="14"/>
                    <a:pt x="32" y="13"/>
                    <a:pt x="32" y="13"/>
                  </a:cubicBezTo>
                  <a:cubicBezTo>
                    <a:pt x="32" y="12"/>
                    <a:pt x="33" y="11"/>
                    <a:pt x="33" y="11"/>
                  </a:cubicBezTo>
                  <a:cubicBezTo>
                    <a:pt x="33" y="10"/>
                    <a:pt x="33" y="10"/>
                    <a:pt x="33" y="9"/>
                  </a:cubicBezTo>
                  <a:cubicBezTo>
                    <a:pt x="34" y="9"/>
                    <a:pt x="34" y="9"/>
                    <a:pt x="34" y="8"/>
                  </a:cubicBezTo>
                  <a:cubicBezTo>
                    <a:pt x="34" y="8"/>
                    <a:pt x="34" y="8"/>
                    <a:pt x="35" y="7"/>
                  </a:cubicBezTo>
                  <a:cubicBezTo>
                    <a:pt x="35" y="7"/>
                    <a:pt x="35" y="7"/>
                    <a:pt x="35" y="6"/>
                  </a:cubicBezTo>
                  <a:cubicBezTo>
                    <a:pt x="35" y="6"/>
                    <a:pt x="35" y="6"/>
                    <a:pt x="35" y="5"/>
                  </a:cubicBezTo>
                  <a:cubicBezTo>
                    <a:pt x="35" y="5"/>
                    <a:pt x="35" y="5"/>
                    <a:pt x="35" y="4"/>
                  </a:cubicBezTo>
                  <a:cubicBezTo>
                    <a:pt x="35" y="4"/>
                    <a:pt x="35" y="4"/>
                    <a:pt x="35" y="3"/>
                  </a:cubicBezTo>
                  <a:cubicBezTo>
                    <a:pt x="35" y="3"/>
                    <a:pt x="35" y="3"/>
                    <a:pt x="35" y="2"/>
                  </a:cubicBezTo>
                  <a:cubicBezTo>
                    <a:pt x="35" y="2"/>
                    <a:pt x="35" y="1"/>
                    <a:pt x="35" y="1"/>
                  </a:cubicBezTo>
                  <a:cubicBezTo>
                    <a:pt x="35" y="0"/>
                    <a:pt x="35"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0" name="Freeform 209">
              <a:extLst>
                <a:ext uri="{FF2B5EF4-FFF2-40B4-BE49-F238E27FC236}">
                  <a16:creationId xmlns:a16="http://schemas.microsoft.com/office/drawing/2014/main" id="{C14FD7E0-B99B-A742-A5C0-1D5BB0493313}"/>
                </a:ext>
              </a:extLst>
            </p:cNvPr>
            <p:cNvSpPr>
              <a:spLocks/>
            </p:cNvSpPr>
            <p:nvPr/>
          </p:nvSpPr>
          <p:spPr bwMode="auto">
            <a:xfrm>
              <a:off x="4651375" y="1751013"/>
              <a:ext cx="63500" cy="61912"/>
            </a:xfrm>
            <a:custGeom>
              <a:avLst/>
              <a:gdLst>
                <a:gd name="T0" fmla="*/ 36 w 38"/>
                <a:gd name="T1" fmla="*/ 1 h 37"/>
                <a:gd name="T2" fmla="*/ 35 w 38"/>
                <a:gd name="T3" fmla="*/ 1 h 37"/>
                <a:gd name="T4" fmla="*/ 35 w 38"/>
                <a:gd name="T5" fmla="*/ 1 h 37"/>
                <a:gd name="T6" fmla="*/ 35 w 38"/>
                <a:gd name="T7" fmla="*/ 1 h 37"/>
                <a:gd name="T8" fmla="*/ 35 w 38"/>
                <a:gd name="T9" fmla="*/ 1 h 37"/>
                <a:gd name="T10" fmla="*/ 34 w 38"/>
                <a:gd name="T11" fmla="*/ 1 h 37"/>
                <a:gd name="T12" fmla="*/ 34 w 38"/>
                <a:gd name="T13" fmla="*/ 1 h 37"/>
                <a:gd name="T14" fmla="*/ 34 w 38"/>
                <a:gd name="T15" fmla="*/ 1 h 37"/>
                <a:gd name="T16" fmla="*/ 33 w 38"/>
                <a:gd name="T17" fmla="*/ 1 h 37"/>
                <a:gd name="T18" fmla="*/ 32 w 38"/>
                <a:gd name="T19" fmla="*/ 2 h 37"/>
                <a:gd name="T20" fmla="*/ 28 w 38"/>
                <a:gd name="T21" fmla="*/ 4 h 37"/>
                <a:gd name="T22" fmla="*/ 27 w 38"/>
                <a:gd name="T23" fmla="*/ 4 h 37"/>
                <a:gd name="T24" fmla="*/ 26 w 38"/>
                <a:gd name="T25" fmla="*/ 4 h 37"/>
                <a:gd name="T26" fmla="*/ 25 w 38"/>
                <a:gd name="T27" fmla="*/ 4 h 37"/>
                <a:gd name="T28" fmla="*/ 22 w 38"/>
                <a:gd name="T29" fmla="*/ 4 h 37"/>
                <a:gd name="T30" fmla="*/ 17 w 38"/>
                <a:gd name="T31" fmla="*/ 8 h 37"/>
                <a:gd name="T32" fmla="*/ 8 w 38"/>
                <a:gd name="T33" fmla="*/ 10 h 37"/>
                <a:gd name="T34" fmla="*/ 6 w 38"/>
                <a:gd name="T35" fmla="*/ 12 h 37"/>
                <a:gd name="T36" fmla="*/ 6 w 38"/>
                <a:gd name="T37" fmla="*/ 14 h 37"/>
                <a:gd name="T38" fmla="*/ 6 w 38"/>
                <a:gd name="T39" fmla="*/ 16 h 37"/>
                <a:gd name="T40" fmla="*/ 4 w 38"/>
                <a:gd name="T41" fmla="*/ 18 h 37"/>
                <a:gd name="T42" fmla="*/ 0 w 38"/>
                <a:gd name="T43" fmla="*/ 19 h 37"/>
                <a:gd name="T44" fmla="*/ 0 w 38"/>
                <a:gd name="T45" fmla="*/ 20 h 37"/>
                <a:gd name="T46" fmla="*/ 0 w 38"/>
                <a:gd name="T47" fmla="*/ 20 h 37"/>
                <a:gd name="T48" fmla="*/ 3 w 38"/>
                <a:gd name="T49" fmla="*/ 23 h 37"/>
                <a:gd name="T50" fmla="*/ 8 w 38"/>
                <a:gd name="T51" fmla="*/ 29 h 37"/>
                <a:gd name="T52" fmla="*/ 13 w 38"/>
                <a:gd name="T53" fmla="*/ 33 h 37"/>
                <a:gd name="T54" fmla="*/ 15 w 38"/>
                <a:gd name="T55" fmla="*/ 36 h 37"/>
                <a:gd name="T56" fmla="*/ 14 w 38"/>
                <a:gd name="T57" fmla="*/ 36 h 37"/>
                <a:gd name="T58" fmla="*/ 15 w 38"/>
                <a:gd name="T59" fmla="*/ 35 h 37"/>
                <a:gd name="T60" fmla="*/ 15 w 38"/>
                <a:gd name="T61" fmla="*/ 35 h 37"/>
                <a:gd name="T62" fmla="*/ 14 w 38"/>
                <a:gd name="T63" fmla="*/ 33 h 37"/>
                <a:gd name="T64" fmla="*/ 10 w 38"/>
                <a:gd name="T65" fmla="*/ 30 h 37"/>
                <a:gd name="T66" fmla="*/ 5 w 38"/>
                <a:gd name="T67" fmla="*/ 24 h 37"/>
                <a:gd name="T68" fmla="*/ 1 w 38"/>
                <a:gd name="T69" fmla="*/ 21 h 37"/>
                <a:gd name="T70" fmla="*/ 4 w 38"/>
                <a:gd name="T71" fmla="*/ 19 h 37"/>
                <a:gd name="T72" fmla="*/ 7 w 38"/>
                <a:gd name="T73" fmla="*/ 16 h 37"/>
                <a:gd name="T74" fmla="*/ 7 w 38"/>
                <a:gd name="T75" fmla="*/ 15 h 37"/>
                <a:gd name="T76" fmla="*/ 7 w 38"/>
                <a:gd name="T77" fmla="*/ 12 h 37"/>
                <a:gd name="T78" fmla="*/ 10 w 38"/>
                <a:gd name="T79" fmla="*/ 11 h 37"/>
                <a:gd name="T80" fmla="*/ 19 w 38"/>
                <a:gd name="T81" fmla="*/ 7 h 37"/>
                <a:gd name="T82" fmla="*/ 23 w 38"/>
                <a:gd name="T83" fmla="*/ 5 h 37"/>
                <a:gd name="T84" fmla="*/ 25 w 38"/>
                <a:gd name="T85" fmla="*/ 5 h 37"/>
                <a:gd name="T86" fmla="*/ 27 w 38"/>
                <a:gd name="T87" fmla="*/ 5 h 37"/>
                <a:gd name="T88" fmla="*/ 27 w 38"/>
                <a:gd name="T89" fmla="*/ 5 h 37"/>
                <a:gd name="T90" fmla="*/ 30 w 38"/>
                <a:gd name="T91" fmla="*/ 4 h 37"/>
                <a:gd name="T92" fmla="*/ 36 w 38"/>
                <a:gd name="T93" fmla="*/ 1 h 37"/>
                <a:gd name="T94" fmla="*/ 36 w 38"/>
                <a:gd name="T95" fmla="*/ 5 h 37"/>
                <a:gd name="T96" fmla="*/ 35 w 38"/>
                <a:gd name="T97" fmla="*/ 9 h 37"/>
                <a:gd name="T98" fmla="*/ 33 w 38"/>
                <a:gd name="T99" fmla="*/ 16 h 37"/>
                <a:gd name="T100" fmla="*/ 33 w 38"/>
                <a:gd name="T101" fmla="*/ 24 h 37"/>
                <a:gd name="T102" fmla="*/ 32 w 38"/>
                <a:gd name="T103" fmla="*/ 26 h 37"/>
                <a:gd name="T104" fmla="*/ 30 w 38"/>
                <a:gd name="T105" fmla="*/ 34 h 37"/>
                <a:gd name="T106" fmla="*/ 31 w 38"/>
                <a:gd name="T107" fmla="*/ 37 h 37"/>
                <a:gd name="T108" fmla="*/ 32 w 38"/>
                <a:gd name="T109" fmla="*/ 37 h 37"/>
                <a:gd name="T110" fmla="*/ 32 w 38"/>
                <a:gd name="T111" fmla="*/ 36 h 37"/>
                <a:gd name="T112" fmla="*/ 31 w 38"/>
                <a:gd name="T113" fmla="*/ 32 h 37"/>
                <a:gd name="T114" fmla="*/ 33 w 38"/>
                <a:gd name="T115" fmla="*/ 26 h 37"/>
                <a:gd name="T116" fmla="*/ 34 w 38"/>
                <a:gd name="T117" fmla="*/ 22 h 37"/>
                <a:gd name="T118" fmla="*/ 34 w 38"/>
                <a:gd name="T119" fmla="*/ 14 h 37"/>
                <a:gd name="T120" fmla="*/ 37 w 38"/>
                <a:gd name="T121" fmla="*/ 9 h 37"/>
                <a:gd name="T122" fmla="*/ 37 w 38"/>
                <a:gd name="T123" fmla="*/ 4 h 37"/>
                <a:gd name="T124" fmla="*/ 38 w 38"/>
                <a:gd name="T12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37">
                  <a:moveTo>
                    <a:pt x="38" y="0"/>
                  </a:moveTo>
                  <a:cubicBezTo>
                    <a:pt x="37" y="0"/>
                    <a:pt x="37" y="0"/>
                    <a:pt x="37" y="0"/>
                  </a:cubicBezTo>
                  <a:cubicBezTo>
                    <a:pt x="37" y="0"/>
                    <a:pt x="37" y="0"/>
                    <a:pt x="37" y="0"/>
                  </a:cubicBezTo>
                  <a:cubicBezTo>
                    <a:pt x="37" y="0"/>
                    <a:pt x="36" y="0"/>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2" y="2"/>
                  </a:cubicBezTo>
                  <a:cubicBezTo>
                    <a:pt x="32" y="2"/>
                    <a:pt x="31" y="2"/>
                    <a:pt x="31" y="2"/>
                  </a:cubicBezTo>
                  <a:cubicBezTo>
                    <a:pt x="31" y="2"/>
                    <a:pt x="30" y="3"/>
                    <a:pt x="30" y="3"/>
                  </a:cubicBezTo>
                  <a:cubicBezTo>
                    <a:pt x="30" y="3"/>
                    <a:pt x="29" y="3"/>
                    <a:pt x="29" y="3"/>
                  </a:cubicBezTo>
                  <a:cubicBezTo>
                    <a:pt x="29" y="4"/>
                    <a:pt x="29" y="4"/>
                    <a:pt x="28" y="4"/>
                  </a:cubicBezTo>
                  <a:cubicBezTo>
                    <a:pt x="28"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4" y="4"/>
                    <a:pt x="24" y="4"/>
                  </a:cubicBezTo>
                  <a:cubicBezTo>
                    <a:pt x="24" y="4"/>
                    <a:pt x="24" y="4"/>
                    <a:pt x="24" y="4"/>
                  </a:cubicBezTo>
                  <a:cubicBezTo>
                    <a:pt x="23" y="4"/>
                    <a:pt x="23" y="4"/>
                    <a:pt x="23" y="4"/>
                  </a:cubicBezTo>
                  <a:cubicBezTo>
                    <a:pt x="23" y="4"/>
                    <a:pt x="22" y="4"/>
                    <a:pt x="22" y="4"/>
                  </a:cubicBezTo>
                  <a:cubicBezTo>
                    <a:pt x="21" y="4"/>
                    <a:pt x="21" y="4"/>
                    <a:pt x="21" y="5"/>
                  </a:cubicBezTo>
                  <a:cubicBezTo>
                    <a:pt x="20" y="5"/>
                    <a:pt x="20" y="5"/>
                    <a:pt x="19" y="5"/>
                  </a:cubicBezTo>
                  <a:cubicBezTo>
                    <a:pt x="19" y="6"/>
                    <a:pt x="19" y="6"/>
                    <a:pt x="18" y="7"/>
                  </a:cubicBezTo>
                  <a:cubicBezTo>
                    <a:pt x="18" y="7"/>
                    <a:pt x="18" y="8"/>
                    <a:pt x="17" y="8"/>
                  </a:cubicBezTo>
                  <a:cubicBezTo>
                    <a:pt x="17" y="9"/>
                    <a:pt x="16" y="9"/>
                    <a:pt x="15" y="9"/>
                  </a:cubicBezTo>
                  <a:cubicBezTo>
                    <a:pt x="15" y="10"/>
                    <a:pt x="14" y="10"/>
                    <a:pt x="13" y="10"/>
                  </a:cubicBezTo>
                  <a:cubicBezTo>
                    <a:pt x="12" y="10"/>
                    <a:pt x="11" y="10"/>
                    <a:pt x="9" y="10"/>
                  </a:cubicBezTo>
                  <a:cubicBezTo>
                    <a:pt x="9" y="10"/>
                    <a:pt x="9" y="10"/>
                    <a:pt x="8" y="10"/>
                  </a:cubicBezTo>
                  <a:cubicBezTo>
                    <a:pt x="8" y="10"/>
                    <a:pt x="8" y="10"/>
                    <a:pt x="8" y="11"/>
                  </a:cubicBezTo>
                  <a:cubicBezTo>
                    <a:pt x="7" y="11"/>
                    <a:pt x="7" y="11"/>
                    <a:pt x="7" y="11"/>
                  </a:cubicBezTo>
                  <a:cubicBezTo>
                    <a:pt x="7" y="11"/>
                    <a:pt x="7" y="11"/>
                    <a:pt x="6" y="11"/>
                  </a:cubicBezTo>
                  <a:cubicBezTo>
                    <a:pt x="6" y="12"/>
                    <a:pt x="6" y="12"/>
                    <a:pt x="6" y="12"/>
                  </a:cubicBezTo>
                  <a:cubicBezTo>
                    <a:pt x="6" y="12"/>
                    <a:pt x="6" y="12"/>
                    <a:pt x="6" y="12"/>
                  </a:cubicBezTo>
                  <a:cubicBezTo>
                    <a:pt x="6" y="13"/>
                    <a:pt x="6" y="13"/>
                    <a:pt x="6" y="13"/>
                  </a:cubicBezTo>
                  <a:cubicBezTo>
                    <a:pt x="6" y="13"/>
                    <a:pt x="6" y="13"/>
                    <a:pt x="6" y="13"/>
                  </a:cubicBezTo>
                  <a:cubicBezTo>
                    <a:pt x="6" y="13"/>
                    <a:pt x="6" y="14"/>
                    <a:pt x="6" y="14"/>
                  </a:cubicBezTo>
                  <a:cubicBezTo>
                    <a:pt x="6" y="14"/>
                    <a:pt x="6" y="14"/>
                    <a:pt x="6" y="14"/>
                  </a:cubicBezTo>
                  <a:cubicBezTo>
                    <a:pt x="6" y="14"/>
                    <a:pt x="6" y="14"/>
                    <a:pt x="6" y="15"/>
                  </a:cubicBezTo>
                  <a:cubicBezTo>
                    <a:pt x="6" y="15"/>
                    <a:pt x="6" y="15"/>
                    <a:pt x="6" y="15"/>
                  </a:cubicBezTo>
                  <a:cubicBezTo>
                    <a:pt x="6" y="16"/>
                    <a:pt x="6" y="16"/>
                    <a:pt x="6" y="16"/>
                  </a:cubicBezTo>
                  <a:cubicBezTo>
                    <a:pt x="6" y="16"/>
                    <a:pt x="6" y="16"/>
                    <a:pt x="6" y="16"/>
                  </a:cubicBezTo>
                  <a:cubicBezTo>
                    <a:pt x="6" y="16"/>
                    <a:pt x="5" y="16"/>
                    <a:pt x="5" y="17"/>
                  </a:cubicBezTo>
                  <a:cubicBezTo>
                    <a:pt x="5" y="17"/>
                    <a:pt x="5" y="17"/>
                    <a:pt x="5" y="17"/>
                  </a:cubicBezTo>
                  <a:cubicBezTo>
                    <a:pt x="4" y="17"/>
                    <a:pt x="4" y="18"/>
                    <a:pt x="4"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1" y="21"/>
                    <a:pt x="1" y="22"/>
                    <a:pt x="1" y="22"/>
                  </a:cubicBezTo>
                  <a:cubicBezTo>
                    <a:pt x="1" y="22"/>
                    <a:pt x="1" y="22"/>
                    <a:pt x="2" y="23"/>
                  </a:cubicBezTo>
                  <a:cubicBezTo>
                    <a:pt x="2" y="23"/>
                    <a:pt x="3" y="23"/>
                    <a:pt x="3" y="23"/>
                  </a:cubicBezTo>
                  <a:cubicBezTo>
                    <a:pt x="3" y="24"/>
                    <a:pt x="4" y="24"/>
                    <a:pt x="4" y="25"/>
                  </a:cubicBezTo>
                  <a:cubicBezTo>
                    <a:pt x="4" y="25"/>
                    <a:pt x="5" y="25"/>
                    <a:pt x="5" y="26"/>
                  </a:cubicBezTo>
                  <a:cubicBezTo>
                    <a:pt x="6" y="26"/>
                    <a:pt x="6" y="27"/>
                    <a:pt x="7" y="27"/>
                  </a:cubicBezTo>
                  <a:cubicBezTo>
                    <a:pt x="7" y="28"/>
                    <a:pt x="7" y="28"/>
                    <a:pt x="8" y="29"/>
                  </a:cubicBezTo>
                  <a:cubicBezTo>
                    <a:pt x="8" y="29"/>
                    <a:pt x="9" y="30"/>
                    <a:pt x="9" y="30"/>
                  </a:cubicBezTo>
                  <a:cubicBezTo>
                    <a:pt x="10" y="31"/>
                    <a:pt x="10" y="31"/>
                    <a:pt x="11" y="32"/>
                  </a:cubicBezTo>
                  <a:cubicBezTo>
                    <a:pt x="11" y="32"/>
                    <a:pt x="11" y="32"/>
                    <a:pt x="12" y="33"/>
                  </a:cubicBezTo>
                  <a:cubicBezTo>
                    <a:pt x="12" y="33"/>
                    <a:pt x="12" y="33"/>
                    <a:pt x="13" y="33"/>
                  </a:cubicBezTo>
                  <a:cubicBezTo>
                    <a:pt x="13" y="33"/>
                    <a:pt x="13" y="34"/>
                    <a:pt x="13" y="34"/>
                  </a:cubicBezTo>
                  <a:cubicBezTo>
                    <a:pt x="14" y="34"/>
                    <a:pt x="14" y="34"/>
                    <a:pt x="14" y="35"/>
                  </a:cubicBezTo>
                  <a:cubicBezTo>
                    <a:pt x="14" y="35"/>
                    <a:pt x="14" y="35"/>
                    <a:pt x="14" y="36"/>
                  </a:cubicBezTo>
                  <a:cubicBezTo>
                    <a:pt x="15" y="36"/>
                    <a:pt x="15" y="36"/>
                    <a:pt x="15" y="36"/>
                  </a:cubicBezTo>
                  <a:cubicBezTo>
                    <a:pt x="15" y="36"/>
                    <a:pt x="15" y="36"/>
                    <a:pt x="15" y="36"/>
                  </a:cubicBezTo>
                  <a:cubicBezTo>
                    <a:pt x="15" y="36"/>
                    <a:pt x="15" y="36"/>
                    <a:pt x="14" y="36"/>
                  </a:cubicBezTo>
                  <a:cubicBezTo>
                    <a:pt x="14" y="36"/>
                    <a:pt x="14" y="36"/>
                    <a:pt x="14" y="36"/>
                  </a:cubicBezTo>
                  <a:cubicBezTo>
                    <a:pt x="14" y="36"/>
                    <a:pt x="14" y="36"/>
                    <a:pt x="14" y="36"/>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6" y="35"/>
                  </a:cubicBezTo>
                  <a:cubicBezTo>
                    <a:pt x="16" y="35"/>
                    <a:pt x="16" y="35"/>
                    <a:pt x="16" y="35"/>
                  </a:cubicBezTo>
                  <a:cubicBezTo>
                    <a:pt x="16" y="35"/>
                    <a:pt x="16" y="35"/>
                    <a:pt x="16" y="35"/>
                  </a:cubicBezTo>
                  <a:cubicBezTo>
                    <a:pt x="16" y="35"/>
                    <a:pt x="16" y="35"/>
                    <a:pt x="15" y="35"/>
                  </a:cubicBezTo>
                  <a:cubicBezTo>
                    <a:pt x="15" y="35"/>
                    <a:pt x="15" y="35"/>
                    <a:pt x="15" y="35"/>
                  </a:cubicBezTo>
                  <a:cubicBezTo>
                    <a:pt x="15" y="35"/>
                    <a:pt x="15" y="35"/>
                    <a:pt x="15" y="35"/>
                  </a:cubicBezTo>
                  <a:cubicBezTo>
                    <a:pt x="15" y="35"/>
                    <a:pt x="15" y="34"/>
                    <a:pt x="15" y="34"/>
                  </a:cubicBezTo>
                  <a:cubicBezTo>
                    <a:pt x="15" y="34"/>
                    <a:pt x="14" y="33"/>
                    <a:pt x="14" y="33"/>
                  </a:cubicBezTo>
                  <a:cubicBezTo>
                    <a:pt x="14" y="33"/>
                    <a:pt x="14" y="32"/>
                    <a:pt x="13" y="32"/>
                  </a:cubicBezTo>
                  <a:cubicBezTo>
                    <a:pt x="13" y="32"/>
                    <a:pt x="13" y="32"/>
                    <a:pt x="12" y="32"/>
                  </a:cubicBezTo>
                  <a:cubicBezTo>
                    <a:pt x="12" y="31"/>
                    <a:pt x="12" y="31"/>
                    <a:pt x="11" y="31"/>
                  </a:cubicBezTo>
                  <a:cubicBezTo>
                    <a:pt x="11" y="30"/>
                    <a:pt x="10" y="30"/>
                    <a:pt x="10" y="30"/>
                  </a:cubicBezTo>
                  <a:cubicBezTo>
                    <a:pt x="9" y="29"/>
                    <a:pt x="9" y="29"/>
                    <a:pt x="9" y="28"/>
                  </a:cubicBezTo>
                  <a:cubicBezTo>
                    <a:pt x="8" y="28"/>
                    <a:pt x="8" y="27"/>
                    <a:pt x="7" y="27"/>
                  </a:cubicBezTo>
                  <a:cubicBezTo>
                    <a:pt x="7" y="26"/>
                    <a:pt x="6" y="26"/>
                    <a:pt x="6" y="25"/>
                  </a:cubicBezTo>
                  <a:cubicBezTo>
                    <a:pt x="6" y="25"/>
                    <a:pt x="5" y="24"/>
                    <a:pt x="5" y="24"/>
                  </a:cubicBezTo>
                  <a:cubicBezTo>
                    <a:pt x="4" y="23"/>
                    <a:pt x="4" y="23"/>
                    <a:pt x="4" y="23"/>
                  </a:cubicBezTo>
                  <a:cubicBezTo>
                    <a:pt x="3" y="22"/>
                    <a:pt x="3" y="22"/>
                    <a:pt x="2" y="22"/>
                  </a:cubicBezTo>
                  <a:cubicBezTo>
                    <a:pt x="2" y="22"/>
                    <a:pt x="2" y="21"/>
                    <a:pt x="2" y="21"/>
                  </a:cubicBezTo>
                  <a:cubicBezTo>
                    <a:pt x="2" y="21"/>
                    <a:pt x="1" y="21"/>
                    <a:pt x="1" y="21"/>
                  </a:cubicBezTo>
                  <a:cubicBezTo>
                    <a:pt x="1" y="21"/>
                    <a:pt x="1" y="20"/>
                    <a:pt x="1" y="20"/>
                  </a:cubicBezTo>
                  <a:cubicBezTo>
                    <a:pt x="1" y="20"/>
                    <a:pt x="1" y="20"/>
                    <a:pt x="1" y="19"/>
                  </a:cubicBezTo>
                  <a:cubicBezTo>
                    <a:pt x="4" y="19"/>
                    <a:pt x="4" y="19"/>
                    <a:pt x="4" y="19"/>
                  </a:cubicBezTo>
                  <a:cubicBezTo>
                    <a:pt x="4" y="19"/>
                    <a:pt x="4" y="19"/>
                    <a:pt x="4" y="19"/>
                  </a:cubicBezTo>
                  <a:cubicBezTo>
                    <a:pt x="4" y="19"/>
                    <a:pt x="5" y="18"/>
                    <a:pt x="5" y="18"/>
                  </a:cubicBezTo>
                  <a:cubicBezTo>
                    <a:pt x="5" y="18"/>
                    <a:pt x="5" y="18"/>
                    <a:pt x="6" y="18"/>
                  </a:cubicBezTo>
                  <a:cubicBezTo>
                    <a:pt x="6" y="17"/>
                    <a:pt x="6" y="17"/>
                    <a:pt x="7" y="17"/>
                  </a:cubicBezTo>
                  <a:cubicBezTo>
                    <a:pt x="7" y="17"/>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4"/>
                    <a:pt x="7" y="14"/>
                  </a:cubicBezTo>
                  <a:cubicBezTo>
                    <a:pt x="7" y="14"/>
                    <a:pt x="7" y="14"/>
                    <a:pt x="7" y="13"/>
                  </a:cubicBezTo>
                  <a:cubicBezTo>
                    <a:pt x="7" y="13"/>
                    <a:pt x="7" y="13"/>
                    <a:pt x="7" y="13"/>
                  </a:cubicBezTo>
                  <a:cubicBezTo>
                    <a:pt x="7" y="12"/>
                    <a:pt x="7" y="12"/>
                    <a:pt x="7" y="12"/>
                  </a:cubicBezTo>
                  <a:cubicBezTo>
                    <a:pt x="7" y="12"/>
                    <a:pt x="7" y="12"/>
                    <a:pt x="8" y="12"/>
                  </a:cubicBezTo>
                  <a:cubicBezTo>
                    <a:pt x="8" y="12"/>
                    <a:pt x="8" y="12"/>
                    <a:pt x="8" y="11"/>
                  </a:cubicBezTo>
                  <a:cubicBezTo>
                    <a:pt x="8" y="11"/>
                    <a:pt x="9" y="11"/>
                    <a:pt x="9" y="11"/>
                  </a:cubicBezTo>
                  <a:cubicBezTo>
                    <a:pt x="9" y="11"/>
                    <a:pt x="9" y="11"/>
                    <a:pt x="10" y="11"/>
                  </a:cubicBezTo>
                  <a:cubicBezTo>
                    <a:pt x="11" y="11"/>
                    <a:pt x="12" y="11"/>
                    <a:pt x="13" y="11"/>
                  </a:cubicBezTo>
                  <a:cubicBezTo>
                    <a:pt x="14" y="11"/>
                    <a:pt x="15" y="10"/>
                    <a:pt x="16" y="10"/>
                  </a:cubicBezTo>
                  <a:cubicBezTo>
                    <a:pt x="17" y="10"/>
                    <a:pt x="18" y="9"/>
                    <a:pt x="18" y="9"/>
                  </a:cubicBezTo>
                  <a:cubicBezTo>
                    <a:pt x="19" y="8"/>
                    <a:pt x="19" y="8"/>
                    <a:pt x="19" y="7"/>
                  </a:cubicBezTo>
                  <a:cubicBezTo>
                    <a:pt x="19" y="7"/>
                    <a:pt x="20" y="6"/>
                    <a:pt x="20" y="6"/>
                  </a:cubicBezTo>
                  <a:cubicBezTo>
                    <a:pt x="20" y="6"/>
                    <a:pt x="20" y="6"/>
                    <a:pt x="20" y="6"/>
                  </a:cubicBezTo>
                  <a:cubicBezTo>
                    <a:pt x="21" y="5"/>
                    <a:pt x="21" y="5"/>
                    <a:pt x="21" y="5"/>
                  </a:cubicBezTo>
                  <a:cubicBezTo>
                    <a:pt x="22" y="5"/>
                    <a:pt x="22" y="5"/>
                    <a:pt x="23" y="5"/>
                  </a:cubicBezTo>
                  <a:cubicBezTo>
                    <a:pt x="23" y="5"/>
                    <a:pt x="23" y="5"/>
                    <a:pt x="24" y="5"/>
                  </a:cubicBezTo>
                  <a:cubicBezTo>
                    <a:pt x="24" y="5"/>
                    <a:pt x="24" y="5"/>
                    <a:pt x="24" y="5"/>
                  </a:cubicBezTo>
                  <a:cubicBezTo>
                    <a:pt x="24" y="5"/>
                    <a:pt x="24" y="5"/>
                    <a:pt x="25" y="5"/>
                  </a:cubicBezTo>
                  <a:cubicBezTo>
                    <a:pt x="25" y="5"/>
                    <a:pt x="25" y="5"/>
                    <a:pt x="25" y="5"/>
                  </a:cubicBezTo>
                  <a:cubicBezTo>
                    <a:pt x="25" y="5"/>
                    <a:pt x="25" y="5"/>
                    <a:pt x="26" y="5"/>
                  </a:cubicBezTo>
                  <a:cubicBezTo>
                    <a:pt x="26" y="5"/>
                    <a:pt x="26" y="5"/>
                    <a:pt x="26" y="5"/>
                  </a:cubicBezTo>
                  <a:cubicBezTo>
                    <a:pt x="26" y="5"/>
                    <a:pt x="26" y="5"/>
                    <a:pt x="26" y="5"/>
                  </a:cubicBezTo>
                  <a:cubicBezTo>
                    <a:pt x="26"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8" y="5"/>
                  </a:cubicBezTo>
                  <a:cubicBezTo>
                    <a:pt x="28" y="5"/>
                    <a:pt x="28" y="5"/>
                    <a:pt x="28" y="5"/>
                  </a:cubicBezTo>
                  <a:cubicBezTo>
                    <a:pt x="28" y="5"/>
                    <a:pt x="29" y="5"/>
                    <a:pt x="29" y="5"/>
                  </a:cubicBezTo>
                  <a:cubicBezTo>
                    <a:pt x="29" y="5"/>
                    <a:pt x="29" y="4"/>
                    <a:pt x="30" y="4"/>
                  </a:cubicBezTo>
                  <a:cubicBezTo>
                    <a:pt x="30" y="4"/>
                    <a:pt x="30" y="4"/>
                    <a:pt x="31" y="3"/>
                  </a:cubicBezTo>
                  <a:cubicBezTo>
                    <a:pt x="32" y="3"/>
                    <a:pt x="32" y="3"/>
                    <a:pt x="33" y="2"/>
                  </a:cubicBezTo>
                  <a:cubicBezTo>
                    <a:pt x="33" y="2"/>
                    <a:pt x="34" y="2"/>
                    <a:pt x="35" y="2"/>
                  </a:cubicBezTo>
                  <a:cubicBezTo>
                    <a:pt x="35" y="2"/>
                    <a:pt x="36" y="1"/>
                    <a:pt x="36" y="1"/>
                  </a:cubicBezTo>
                  <a:cubicBezTo>
                    <a:pt x="36" y="2"/>
                    <a:pt x="36" y="2"/>
                    <a:pt x="36" y="2"/>
                  </a:cubicBezTo>
                  <a:cubicBezTo>
                    <a:pt x="36" y="2"/>
                    <a:pt x="36" y="3"/>
                    <a:pt x="36" y="3"/>
                  </a:cubicBezTo>
                  <a:cubicBezTo>
                    <a:pt x="36" y="4"/>
                    <a:pt x="36" y="4"/>
                    <a:pt x="36" y="4"/>
                  </a:cubicBezTo>
                  <a:cubicBezTo>
                    <a:pt x="36" y="5"/>
                    <a:pt x="36" y="5"/>
                    <a:pt x="36" y="5"/>
                  </a:cubicBezTo>
                  <a:cubicBezTo>
                    <a:pt x="36" y="6"/>
                    <a:pt x="36" y="6"/>
                    <a:pt x="36" y="6"/>
                  </a:cubicBezTo>
                  <a:cubicBezTo>
                    <a:pt x="36" y="7"/>
                    <a:pt x="36" y="7"/>
                    <a:pt x="36" y="7"/>
                  </a:cubicBezTo>
                  <a:cubicBezTo>
                    <a:pt x="36" y="8"/>
                    <a:pt x="36" y="8"/>
                    <a:pt x="36" y="8"/>
                  </a:cubicBezTo>
                  <a:cubicBezTo>
                    <a:pt x="35" y="9"/>
                    <a:pt x="35" y="9"/>
                    <a:pt x="35" y="9"/>
                  </a:cubicBezTo>
                  <a:cubicBezTo>
                    <a:pt x="35" y="10"/>
                    <a:pt x="35" y="10"/>
                    <a:pt x="34" y="10"/>
                  </a:cubicBezTo>
                  <a:cubicBezTo>
                    <a:pt x="34" y="11"/>
                    <a:pt x="34" y="11"/>
                    <a:pt x="34" y="12"/>
                  </a:cubicBezTo>
                  <a:cubicBezTo>
                    <a:pt x="34" y="12"/>
                    <a:pt x="33" y="13"/>
                    <a:pt x="33" y="14"/>
                  </a:cubicBezTo>
                  <a:cubicBezTo>
                    <a:pt x="33" y="14"/>
                    <a:pt x="33" y="15"/>
                    <a:pt x="33" y="16"/>
                  </a:cubicBezTo>
                  <a:cubicBezTo>
                    <a:pt x="33" y="17"/>
                    <a:pt x="33" y="18"/>
                    <a:pt x="33" y="18"/>
                  </a:cubicBezTo>
                  <a:cubicBezTo>
                    <a:pt x="33" y="19"/>
                    <a:pt x="33" y="20"/>
                    <a:pt x="33" y="20"/>
                  </a:cubicBezTo>
                  <a:cubicBezTo>
                    <a:pt x="33" y="21"/>
                    <a:pt x="33" y="21"/>
                    <a:pt x="33" y="22"/>
                  </a:cubicBezTo>
                  <a:cubicBezTo>
                    <a:pt x="33" y="23"/>
                    <a:pt x="33" y="23"/>
                    <a:pt x="33" y="24"/>
                  </a:cubicBezTo>
                  <a:cubicBezTo>
                    <a:pt x="33" y="24"/>
                    <a:pt x="33" y="24"/>
                    <a:pt x="33" y="25"/>
                  </a:cubicBezTo>
                  <a:cubicBezTo>
                    <a:pt x="33" y="25"/>
                    <a:pt x="33" y="25"/>
                    <a:pt x="33" y="25"/>
                  </a:cubicBezTo>
                  <a:cubicBezTo>
                    <a:pt x="33" y="26"/>
                    <a:pt x="33" y="26"/>
                    <a:pt x="32" y="26"/>
                  </a:cubicBezTo>
                  <a:cubicBezTo>
                    <a:pt x="32" y="26"/>
                    <a:pt x="32" y="26"/>
                    <a:pt x="32" y="26"/>
                  </a:cubicBezTo>
                  <a:cubicBezTo>
                    <a:pt x="32" y="27"/>
                    <a:pt x="32" y="27"/>
                    <a:pt x="32" y="27"/>
                  </a:cubicBezTo>
                  <a:cubicBezTo>
                    <a:pt x="32" y="28"/>
                    <a:pt x="31" y="29"/>
                    <a:pt x="31" y="29"/>
                  </a:cubicBezTo>
                  <a:cubicBezTo>
                    <a:pt x="31" y="30"/>
                    <a:pt x="31" y="31"/>
                    <a:pt x="30" y="32"/>
                  </a:cubicBezTo>
                  <a:cubicBezTo>
                    <a:pt x="30" y="33"/>
                    <a:pt x="30" y="33"/>
                    <a:pt x="30" y="34"/>
                  </a:cubicBezTo>
                  <a:cubicBezTo>
                    <a:pt x="30" y="35"/>
                    <a:pt x="30" y="35"/>
                    <a:pt x="31" y="36"/>
                  </a:cubicBezTo>
                  <a:cubicBezTo>
                    <a:pt x="31" y="36"/>
                    <a:pt x="31" y="36"/>
                    <a:pt x="31" y="36"/>
                  </a:cubicBezTo>
                  <a:cubicBezTo>
                    <a:pt x="31" y="36"/>
                    <a:pt x="31" y="36"/>
                    <a:pt x="31" y="37"/>
                  </a:cubicBezTo>
                  <a:cubicBezTo>
                    <a:pt x="31" y="37"/>
                    <a:pt x="31" y="37"/>
                    <a:pt x="31" y="37"/>
                  </a:cubicBezTo>
                  <a:cubicBezTo>
                    <a:pt x="31" y="37"/>
                    <a:pt x="31" y="37"/>
                    <a:pt x="31" y="37"/>
                  </a:cubicBezTo>
                  <a:cubicBezTo>
                    <a:pt x="31" y="37"/>
                    <a:pt x="31" y="37"/>
                    <a:pt x="31" y="37"/>
                  </a:cubicBezTo>
                  <a:cubicBezTo>
                    <a:pt x="31"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1" y="36"/>
                    <a:pt x="31" y="36"/>
                  </a:cubicBezTo>
                  <a:cubicBezTo>
                    <a:pt x="31" y="35"/>
                    <a:pt x="31" y="35"/>
                    <a:pt x="31" y="34"/>
                  </a:cubicBezTo>
                  <a:cubicBezTo>
                    <a:pt x="31" y="33"/>
                    <a:pt x="31" y="33"/>
                    <a:pt x="31" y="32"/>
                  </a:cubicBezTo>
                  <a:cubicBezTo>
                    <a:pt x="32" y="31"/>
                    <a:pt x="32" y="30"/>
                    <a:pt x="32" y="30"/>
                  </a:cubicBezTo>
                  <a:cubicBezTo>
                    <a:pt x="32" y="29"/>
                    <a:pt x="33" y="28"/>
                    <a:pt x="33" y="27"/>
                  </a:cubicBezTo>
                  <a:cubicBezTo>
                    <a:pt x="33" y="27"/>
                    <a:pt x="33" y="27"/>
                    <a:pt x="33" y="27"/>
                  </a:cubicBezTo>
                  <a:cubicBezTo>
                    <a:pt x="33" y="27"/>
                    <a:pt x="33" y="26"/>
                    <a:pt x="33" y="26"/>
                  </a:cubicBezTo>
                  <a:cubicBezTo>
                    <a:pt x="33" y="26"/>
                    <a:pt x="34" y="26"/>
                    <a:pt x="34" y="26"/>
                  </a:cubicBezTo>
                  <a:cubicBezTo>
                    <a:pt x="34" y="25"/>
                    <a:pt x="34" y="25"/>
                    <a:pt x="34" y="25"/>
                  </a:cubicBezTo>
                  <a:cubicBezTo>
                    <a:pt x="34" y="25"/>
                    <a:pt x="34" y="24"/>
                    <a:pt x="34" y="24"/>
                  </a:cubicBezTo>
                  <a:cubicBezTo>
                    <a:pt x="34" y="23"/>
                    <a:pt x="34" y="23"/>
                    <a:pt x="34" y="22"/>
                  </a:cubicBezTo>
                  <a:cubicBezTo>
                    <a:pt x="34" y="22"/>
                    <a:pt x="34" y="21"/>
                    <a:pt x="34" y="20"/>
                  </a:cubicBezTo>
                  <a:cubicBezTo>
                    <a:pt x="34" y="20"/>
                    <a:pt x="34" y="19"/>
                    <a:pt x="34" y="18"/>
                  </a:cubicBezTo>
                  <a:cubicBezTo>
                    <a:pt x="34" y="18"/>
                    <a:pt x="34" y="17"/>
                    <a:pt x="34" y="16"/>
                  </a:cubicBezTo>
                  <a:cubicBezTo>
                    <a:pt x="34" y="15"/>
                    <a:pt x="34" y="15"/>
                    <a:pt x="34" y="14"/>
                  </a:cubicBezTo>
                  <a:cubicBezTo>
                    <a:pt x="34" y="13"/>
                    <a:pt x="34" y="13"/>
                    <a:pt x="35" y="12"/>
                  </a:cubicBezTo>
                  <a:cubicBezTo>
                    <a:pt x="35" y="12"/>
                    <a:pt x="35" y="11"/>
                    <a:pt x="35" y="11"/>
                  </a:cubicBezTo>
                  <a:cubicBezTo>
                    <a:pt x="36" y="11"/>
                    <a:pt x="36" y="10"/>
                    <a:pt x="36" y="10"/>
                  </a:cubicBezTo>
                  <a:cubicBezTo>
                    <a:pt x="36" y="9"/>
                    <a:pt x="36" y="9"/>
                    <a:pt x="37" y="9"/>
                  </a:cubicBezTo>
                  <a:cubicBezTo>
                    <a:pt x="37" y="8"/>
                    <a:pt x="37" y="8"/>
                    <a:pt x="37" y="8"/>
                  </a:cubicBezTo>
                  <a:cubicBezTo>
                    <a:pt x="37" y="7"/>
                    <a:pt x="37" y="7"/>
                    <a:pt x="37" y="6"/>
                  </a:cubicBezTo>
                  <a:cubicBezTo>
                    <a:pt x="37" y="6"/>
                    <a:pt x="37" y="6"/>
                    <a:pt x="37" y="5"/>
                  </a:cubicBezTo>
                  <a:cubicBezTo>
                    <a:pt x="37" y="5"/>
                    <a:pt x="37" y="5"/>
                    <a:pt x="37" y="4"/>
                  </a:cubicBezTo>
                  <a:cubicBezTo>
                    <a:pt x="37" y="4"/>
                    <a:pt x="37" y="4"/>
                    <a:pt x="37" y="3"/>
                  </a:cubicBezTo>
                  <a:cubicBezTo>
                    <a:pt x="37" y="3"/>
                    <a:pt x="37" y="2"/>
                    <a:pt x="37" y="2"/>
                  </a:cubicBezTo>
                  <a:cubicBezTo>
                    <a:pt x="38" y="1"/>
                    <a:pt x="38" y="1"/>
                    <a:pt x="38" y="1"/>
                  </a:cubicBezTo>
                  <a:cubicBezTo>
                    <a:pt x="38" y="1"/>
                    <a:pt x="38" y="1"/>
                    <a:pt x="38" y="1"/>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1" name="Freeform 210">
              <a:extLst>
                <a:ext uri="{FF2B5EF4-FFF2-40B4-BE49-F238E27FC236}">
                  <a16:creationId xmlns:a16="http://schemas.microsoft.com/office/drawing/2014/main" id="{F427FE0B-6E1C-B64B-98CC-90C9782B4374}"/>
                </a:ext>
              </a:extLst>
            </p:cNvPr>
            <p:cNvSpPr>
              <a:spLocks/>
            </p:cNvSpPr>
            <p:nvPr/>
          </p:nvSpPr>
          <p:spPr bwMode="auto">
            <a:xfrm>
              <a:off x="4840288" y="1895475"/>
              <a:ext cx="565150" cy="587375"/>
            </a:xfrm>
            <a:custGeom>
              <a:avLst/>
              <a:gdLst>
                <a:gd name="T0" fmla="*/ 104 w 335"/>
                <a:gd name="T1" fmla="*/ 9 h 347"/>
                <a:gd name="T2" fmla="*/ 91 w 335"/>
                <a:gd name="T3" fmla="*/ 11 h 347"/>
                <a:gd name="T4" fmla="*/ 85 w 335"/>
                <a:gd name="T5" fmla="*/ 18 h 347"/>
                <a:gd name="T6" fmla="*/ 88 w 335"/>
                <a:gd name="T7" fmla="*/ 23 h 347"/>
                <a:gd name="T8" fmla="*/ 86 w 335"/>
                <a:gd name="T9" fmla="*/ 29 h 347"/>
                <a:gd name="T10" fmla="*/ 71 w 335"/>
                <a:gd name="T11" fmla="*/ 37 h 347"/>
                <a:gd name="T12" fmla="*/ 58 w 335"/>
                <a:gd name="T13" fmla="*/ 29 h 347"/>
                <a:gd name="T14" fmla="*/ 37 w 335"/>
                <a:gd name="T15" fmla="*/ 31 h 347"/>
                <a:gd name="T16" fmla="*/ 39 w 335"/>
                <a:gd name="T17" fmla="*/ 39 h 347"/>
                <a:gd name="T18" fmla="*/ 38 w 335"/>
                <a:gd name="T19" fmla="*/ 68 h 347"/>
                <a:gd name="T20" fmla="*/ 30 w 335"/>
                <a:gd name="T21" fmla="*/ 80 h 347"/>
                <a:gd name="T22" fmla="*/ 8 w 335"/>
                <a:gd name="T23" fmla="*/ 91 h 347"/>
                <a:gd name="T24" fmla="*/ 1 w 335"/>
                <a:gd name="T25" fmla="*/ 103 h 347"/>
                <a:gd name="T26" fmla="*/ 2 w 335"/>
                <a:gd name="T27" fmla="*/ 114 h 347"/>
                <a:gd name="T28" fmla="*/ 7 w 335"/>
                <a:gd name="T29" fmla="*/ 125 h 347"/>
                <a:gd name="T30" fmla="*/ 18 w 335"/>
                <a:gd name="T31" fmla="*/ 130 h 347"/>
                <a:gd name="T32" fmla="*/ 27 w 335"/>
                <a:gd name="T33" fmla="*/ 133 h 347"/>
                <a:gd name="T34" fmla="*/ 36 w 335"/>
                <a:gd name="T35" fmla="*/ 138 h 347"/>
                <a:gd name="T36" fmla="*/ 53 w 335"/>
                <a:gd name="T37" fmla="*/ 134 h 347"/>
                <a:gd name="T38" fmla="*/ 73 w 335"/>
                <a:gd name="T39" fmla="*/ 129 h 347"/>
                <a:gd name="T40" fmla="*/ 85 w 335"/>
                <a:gd name="T41" fmla="*/ 152 h 347"/>
                <a:gd name="T42" fmla="*/ 94 w 335"/>
                <a:gd name="T43" fmla="*/ 156 h 347"/>
                <a:gd name="T44" fmla="*/ 102 w 335"/>
                <a:gd name="T45" fmla="*/ 160 h 347"/>
                <a:gd name="T46" fmla="*/ 107 w 335"/>
                <a:gd name="T47" fmla="*/ 161 h 347"/>
                <a:gd name="T48" fmla="*/ 115 w 335"/>
                <a:gd name="T49" fmla="*/ 171 h 347"/>
                <a:gd name="T50" fmla="*/ 116 w 335"/>
                <a:gd name="T51" fmla="*/ 180 h 347"/>
                <a:gd name="T52" fmla="*/ 136 w 335"/>
                <a:gd name="T53" fmla="*/ 195 h 347"/>
                <a:gd name="T54" fmla="*/ 136 w 335"/>
                <a:gd name="T55" fmla="*/ 210 h 347"/>
                <a:gd name="T56" fmla="*/ 134 w 335"/>
                <a:gd name="T57" fmla="*/ 220 h 347"/>
                <a:gd name="T58" fmla="*/ 134 w 335"/>
                <a:gd name="T59" fmla="*/ 236 h 347"/>
                <a:gd name="T60" fmla="*/ 152 w 335"/>
                <a:gd name="T61" fmla="*/ 246 h 347"/>
                <a:gd name="T62" fmla="*/ 164 w 335"/>
                <a:gd name="T63" fmla="*/ 262 h 347"/>
                <a:gd name="T64" fmla="*/ 170 w 335"/>
                <a:gd name="T65" fmla="*/ 281 h 347"/>
                <a:gd name="T66" fmla="*/ 138 w 335"/>
                <a:gd name="T67" fmla="*/ 312 h 347"/>
                <a:gd name="T68" fmla="*/ 146 w 335"/>
                <a:gd name="T69" fmla="*/ 315 h 347"/>
                <a:gd name="T70" fmla="*/ 163 w 335"/>
                <a:gd name="T71" fmla="*/ 326 h 347"/>
                <a:gd name="T72" fmla="*/ 171 w 335"/>
                <a:gd name="T73" fmla="*/ 346 h 347"/>
                <a:gd name="T74" fmla="*/ 187 w 335"/>
                <a:gd name="T75" fmla="*/ 318 h 347"/>
                <a:gd name="T76" fmla="*/ 189 w 335"/>
                <a:gd name="T77" fmla="*/ 324 h 347"/>
                <a:gd name="T78" fmla="*/ 212 w 335"/>
                <a:gd name="T79" fmla="*/ 277 h 347"/>
                <a:gd name="T80" fmla="*/ 241 w 335"/>
                <a:gd name="T81" fmla="*/ 251 h 347"/>
                <a:gd name="T82" fmla="*/ 264 w 335"/>
                <a:gd name="T83" fmla="*/ 245 h 347"/>
                <a:gd name="T84" fmla="*/ 286 w 335"/>
                <a:gd name="T85" fmla="*/ 223 h 347"/>
                <a:gd name="T86" fmla="*/ 292 w 335"/>
                <a:gd name="T87" fmla="*/ 201 h 347"/>
                <a:gd name="T88" fmla="*/ 298 w 335"/>
                <a:gd name="T89" fmla="*/ 171 h 347"/>
                <a:gd name="T90" fmla="*/ 301 w 335"/>
                <a:gd name="T91" fmla="*/ 152 h 347"/>
                <a:gd name="T92" fmla="*/ 320 w 335"/>
                <a:gd name="T93" fmla="*/ 134 h 347"/>
                <a:gd name="T94" fmla="*/ 327 w 335"/>
                <a:gd name="T95" fmla="*/ 88 h 347"/>
                <a:gd name="T96" fmla="*/ 272 w 335"/>
                <a:gd name="T97" fmla="*/ 69 h 347"/>
                <a:gd name="T98" fmla="*/ 251 w 335"/>
                <a:gd name="T99" fmla="*/ 71 h 347"/>
                <a:gd name="T100" fmla="*/ 222 w 335"/>
                <a:gd name="T101" fmla="*/ 54 h 347"/>
                <a:gd name="T102" fmla="*/ 210 w 335"/>
                <a:gd name="T103" fmla="*/ 61 h 347"/>
                <a:gd name="T104" fmla="*/ 200 w 335"/>
                <a:gd name="T105" fmla="*/ 47 h 347"/>
                <a:gd name="T106" fmla="*/ 201 w 335"/>
                <a:gd name="T107" fmla="*/ 43 h 347"/>
                <a:gd name="T108" fmla="*/ 195 w 335"/>
                <a:gd name="T109" fmla="*/ 9 h 347"/>
                <a:gd name="T110" fmla="*/ 178 w 335"/>
                <a:gd name="T111" fmla="*/ 26 h 347"/>
                <a:gd name="T112" fmla="*/ 167 w 335"/>
                <a:gd name="T113" fmla="*/ 24 h 347"/>
                <a:gd name="T114" fmla="*/ 157 w 335"/>
                <a:gd name="T115" fmla="*/ 23 h 347"/>
                <a:gd name="T116" fmla="*/ 152 w 335"/>
                <a:gd name="T117" fmla="*/ 29 h 347"/>
                <a:gd name="T118" fmla="*/ 142 w 335"/>
                <a:gd name="T119" fmla="*/ 30 h 347"/>
                <a:gd name="T120" fmla="*/ 132 w 335"/>
                <a:gd name="T121" fmla="*/ 33 h 347"/>
                <a:gd name="T122" fmla="*/ 124 w 335"/>
                <a:gd name="T123" fmla="*/ 1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 h="347">
                  <a:moveTo>
                    <a:pt x="119" y="0"/>
                  </a:moveTo>
                  <a:cubicBezTo>
                    <a:pt x="119" y="0"/>
                    <a:pt x="118" y="0"/>
                    <a:pt x="118" y="0"/>
                  </a:cubicBezTo>
                  <a:cubicBezTo>
                    <a:pt x="118" y="0"/>
                    <a:pt x="118" y="0"/>
                    <a:pt x="118" y="0"/>
                  </a:cubicBezTo>
                  <a:cubicBezTo>
                    <a:pt x="118" y="0"/>
                    <a:pt x="118" y="0"/>
                    <a:pt x="118" y="1"/>
                  </a:cubicBezTo>
                  <a:cubicBezTo>
                    <a:pt x="117" y="1"/>
                    <a:pt x="117" y="1"/>
                    <a:pt x="117" y="1"/>
                  </a:cubicBezTo>
                  <a:cubicBezTo>
                    <a:pt x="117" y="1"/>
                    <a:pt x="117" y="1"/>
                    <a:pt x="117" y="1"/>
                  </a:cubicBezTo>
                  <a:cubicBezTo>
                    <a:pt x="117" y="1"/>
                    <a:pt x="117" y="1"/>
                    <a:pt x="117" y="1"/>
                  </a:cubicBezTo>
                  <a:cubicBezTo>
                    <a:pt x="117" y="1"/>
                    <a:pt x="117" y="1"/>
                    <a:pt x="117" y="1"/>
                  </a:cubicBezTo>
                  <a:cubicBezTo>
                    <a:pt x="117" y="1"/>
                    <a:pt x="117" y="1"/>
                    <a:pt x="117" y="1"/>
                  </a:cubicBezTo>
                  <a:cubicBezTo>
                    <a:pt x="117" y="2"/>
                    <a:pt x="117" y="2"/>
                    <a:pt x="117" y="2"/>
                  </a:cubicBezTo>
                  <a:cubicBezTo>
                    <a:pt x="116" y="2"/>
                    <a:pt x="116" y="2"/>
                    <a:pt x="116" y="2"/>
                  </a:cubicBezTo>
                  <a:cubicBezTo>
                    <a:pt x="116" y="3"/>
                    <a:pt x="116" y="3"/>
                    <a:pt x="116" y="3"/>
                  </a:cubicBezTo>
                  <a:cubicBezTo>
                    <a:pt x="116" y="4"/>
                    <a:pt x="116" y="4"/>
                    <a:pt x="115" y="4"/>
                  </a:cubicBezTo>
                  <a:cubicBezTo>
                    <a:pt x="115" y="4"/>
                    <a:pt x="115" y="4"/>
                    <a:pt x="115" y="5"/>
                  </a:cubicBezTo>
                  <a:cubicBezTo>
                    <a:pt x="115" y="5"/>
                    <a:pt x="114" y="5"/>
                    <a:pt x="114" y="5"/>
                  </a:cubicBezTo>
                  <a:cubicBezTo>
                    <a:pt x="114" y="5"/>
                    <a:pt x="114" y="5"/>
                    <a:pt x="113" y="5"/>
                  </a:cubicBezTo>
                  <a:cubicBezTo>
                    <a:pt x="113" y="5"/>
                    <a:pt x="113" y="5"/>
                    <a:pt x="113" y="6"/>
                  </a:cubicBezTo>
                  <a:cubicBezTo>
                    <a:pt x="112" y="6"/>
                    <a:pt x="112" y="6"/>
                    <a:pt x="112" y="6"/>
                  </a:cubicBezTo>
                  <a:cubicBezTo>
                    <a:pt x="112" y="6"/>
                    <a:pt x="111" y="6"/>
                    <a:pt x="111" y="6"/>
                  </a:cubicBezTo>
                  <a:cubicBezTo>
                    <a:pt x="110" y="7"/>
                    <a:pt x="110" y="7"/>
                    <a:pt x="109" y="7"/>
                  </a:cubicBezTo>
                  <a:cubicBezTo>
                    <a:pt x="108" y="8"/>
                    <a:pt x="108" y="8"/>
                    <a:pt x="107" y="8"/>
                  </a:cubicBezTo>
                  <a:cubicBezTo>
                    <a:pt x="107" y="9"/>
                    <a:pt x="106" y="9"/>
                    <a:pt x="105" y="9"/>
                  </a:cubicBezTo>
                  <a:cubicBezTo>
                    <a:pt x="105" y="9"/>
                    <a:pt x="104" y="9"/>
                    <a:pt x="104" y="9"/>
                  </a:cubicBezTo>
                  <a:cubicBezTo>
                    <a:pt x="104" y="9"/>
                    <a:pt x="104" y="9"/>
                    <a:pt x="104" y="9"/>
                  </a:cubicBezTo>
                  <a:cubicBezTo>
                    <a:pt x="104" y="9"/>
                    <a:pt x="104" y="9"/>
                    <a:pt x="104" y="9"/>
                  </a:cubicBezTo>
                  <a:cubicBezTo>
                    <a:pt x="104" y="9"/>
                    <a:pt x="103" y="9"/>
                    <a:pt x="103" y="9"/>
                  </a:cubicBezTo>
                  <a:cubicBezTo>
                    <a:pt x="103" y="9"/>
                    <a:pt x="103" y="9"/>
                    <a:pt x="103" y="9"/>
                  </a:cubicBezTo>
                  <a:cubicBezTo>
                    <a:pt x="103" y="9"/>
                    <a:pt x="103" y="9"/>
                    <a:pt x="103" y="9"/>
                  </a:cubicBezTo>
                  <a:cubicBezTo>
                    <a:pt x="103" y="9"/>
                    <a:pt x="103" y="9"/>
                    <a:pt x="103" y="9"/>
                  </a:cubicBezTo>
                  <a:cubicBezTo>
                    <a:pt x="103" y="9"/>
                    <a:pt x="102" y="9"/>
                    <a:pt x="102" y="9"/>
                  </a:cubicBezTo>
                  <a:cubicBezTo>
                    <a:pt x="102" y="9"/>
                    <a:pt x="102" y="9"/>
                    <a:pt x="102" y="9"/>
                  </a:cubicBezTo>
                  <a:cubicBezTo>
                    <a:pt x="102" y="9"/>
                    <a:pt x="101" y="9"/>
                    <a:pt x="101" y="9"/>
                  </a:cubicBezTo>
                  <a:cubicBezTo>
                    <a:pt x="100" y="9"/>
                    <a:pt x="100" y="9"/>
                    <a:pt x="99" y="10"/>
                  </a:cubicBezTo>
                  <a:cubicBezTo>
                    <a:pt x="99" y="10"/>
                    <a:pt x="99" y="10"/>
                    <a:pt x="98" y="11"/>
                  </a:cubicBezTo>
                  <a:cubicBezTo>
                    <a:pt x="98" y="11"/>
                    <a:pt x="98" y="11"/>
                    <a:pt x="98" y="12"/>
                  </a:cubicBezTo>
                  <a:cubicBezTo>
                    <a:pt x="98" y="12"/>
                    <a:pt x="98" y="13"/>
                    <a:pt x="98" y="13"/>
                  </a:cubicBezTo>
                  <a:cubicBezTo>
                    <a:pt x="98" y="13"/>
                    <a:pt x="98" y="13"/>
                    <a:pt x="97" y="14"/>
                  </a:cubicBezTo>
                  <a:cubicBezTo>
                    <a:pt x="97" y="14"/>
                    <a:pt x="97" y="14"/>
                    <a:pt x="97" y="14"/>
                  </a:cubicBezTo>
                  <a:cubicBezTo>
                    <a:pt x="97" y="14"/>
                    <a:pt x="96" y="14"/>
                    <a:pt x="96" y="14"/>
                  </a:cubicBezTo>
                  <a:cubicBezTo>
                    <a:pt x="96" y="14"/>
                    <a:pt x="96" y="14"/>
                    <a:pt x="95" y="14"/>
                  </a:cubicBezTo>
                  <a:cubicBezTo>
                    <a:pt x="95" y="14"/>
                    <a:pt x="95" y="14"/>
                    <a:pt x="95" y="13"/>
                  </a:cubicBezTo>
                  <a:cubicBezTo>
                    <a:pt x="94" y="13"/>
                    <a:pt x="94" y="13"/>
                    <a:pt x="94" y="13"/>
                  </a:cubicBezTo>
                  <a:cubicBezTo>
                    <a:pt x="94" y="12"/>
                    <a:pt x="94" y="12"/>
                    <a:pt x="94" y="12"/>
                  </a:cubicBezTo>
                  <a:cubicBezTo>
                    <a:pt x="94" y="11"/>
                    <a:pt x="93" y="11"/>
                    <a:pt x="93" y="11"/>
                  </a:cubicBezTo>
                  <a:cubicBezTo>
                    <a:pt x="93" y="11"/>
                    <a:pt x="93" y="11"/>
                    <a:pt x="92" y="11"/>
                  </a:cubicBezTo>
                  <a:cubicBezTo>
                    <a:pt x="92" y="11"/>
                    <a:pt x="92" y="11"/>
                    <a:pt x="91" y="11"/>
                  </a:cubicBezTo>
                  <a:cubicBezTo>
                    <a:pt x="91" y="11"/>
                    <a:pt x="91" y="11"/>
                    <a:pt x="90" y="11"/>
                  </a:cubicBezTo>
                  <a:cubicBezTo>
                    <a:pt x="90" y="10"/>
                    <a:pt x="89" y="10"/>
                    <a:pt x="89" y="10"/>
                  </a:cubicBezTo>
                  <a:cubicBezTo>
                    <a:pt x="89" y="10"/>
                    <a:pt x="88" y="10"/>
                    <a:pt x="88" y="10"/>
                  </a:cubicBezTo>
                  <a:cubicBezTo>
                    <a:pt x="88" y="10"/>
                    <a:pt x="87" y="10"/>
                    <a:pt x="87" y="10"/>
                  </a:cubicBezTo>
                  <a:cubicBezTo>
                    <a:pt x="87" y="10"/>
                    <a:pt x="87" y="10"/>
                    <a:pt x="86" y="9"/>
                  </a:cubicBezTo>
                  <a:cubicBezTo>
                    <a:pt x="86" y="9"/>
                    <a:pt x="86" y="9"/>
                    <a:pt x="86" y="9"/>
                  </a:cubicBezTo>
                  <a:cubicBezTo>
                    <a:pt x="86" y="9"/>
                    <a:pt x="86" y="9"/>
                    <a:pt x="85" y="9"/>
                  </a:cubicBezTo>
                  <a:cubicBezTo>
                    <a:pt x="85" y="9"/>
                    <a:pt x="85" y="9"/>
                    <a:pt x="85" y="9"/>
                  </a:cubicBezTo>
                  <a:cubicBezTo>
                    <a:pt x="84" y="9"/>
                    <a:pt x="84" y="9"/>
                    <a:pt x="84" y="9"/>
                  </a:cubicBezTo>
                  <a:cubicBezTo>
                    <a:pt x="83" y="9"/>
                    <a:pt x="83" y="9"/>
                    <a:pt x="83" y="9"/>
                  </a:cubicBezTo>
                  <a:cubicBezTo>
                    <a:pt x="82" y="9"/>
                    <a:pt x="82" y="9"/>
                    <a:pt x="82" y="9"/>
                  </a:cubicBezTo>
                  <a:cubicBezTo>
                    <a:pt x="82" y="9"/>
                    <a:pt x="81" y="9"/>
                    <a:pt x="81" y="9"/>
                  </a:cubicBezTo>
                  <a:cubicBezTo>
                    <a:pt x="81" y="9"/>
                    <a:pt x="81" y="9"/>
                    <a:pt x="81" y="9"/>
                  </a:cubicBezTo>
                  <a:cubicBezTo>
                    <a:pt x="81" y="9"/>
                    <a:pt x="81" y="9"/>
                    <a:pt x="81" y="9"/>
                  </a:cubicBezTo>
                  <a:cubicBezTo>
                    <a:pt x="81" y="9"/>
                    <a:pt x="81" y="9"/>
                    <a:pt x="81" y="9"/>
                  </a:cubicBezTo>
                  <a:cubicBezTo>
                    <a:pt x="81" y="9"/>
                    <a:pt x="81" y="9"/>
                    <a:pt x="81" y="10"/>
                  </a:cubicBezTo>
                  <a:cubicBezTo>
                    <a:pt x="81" y="10"/>
                    <a:pt x="81" y="10"/>
                    <a:pt x="81" y="10"/>
                  </a:cubicBezTo>
                  <a:cubicBezTo>
                    <a:pt x="82" y="10"/>
                    <a:pt x="83" y="11"/>
                    <a:pt x="83" y="11"/>
                  </a:cubicBezTo>
                  <a:cubicBezTo>
                    <a:pt x="84" y="12"/>
                    <a:pt x="84" y="12"/>
                    <a:pt x="84" y="13"/>
                  </a:cubicBezTo>
                  <a:cubicBezTo>
                    <a:pt x="85" y="13"/>
                    <a:pt x="85" y="14"/>
                    <a:pt x="85" y="14"/>
                  </a:cubicBezTo>
                  <a:cubicBezTo>
                    <a:pt x="85" y="15"/>
                    <a:pt x="85" y="16"/>
                    <a:pt x="85" y="16"/>
                  </a:cubicBezTo>
                  <a:cubicBezTo>
                    <a:pt x="85" y="17"/>
                    <a:pt x="85" y="17"/>
                    <a:pt x="85" y="17"/>
                  </a:cubicBezTo>
                  <a:cubicBezTo>
                    <a:pt x="85" y="17"/>
                    <a:pt x="85" y="18"/>
                    <a:pt x="85" y="18"/>
                  </a:cubicBezTo>
                  <a:cubicBezTo>
                    <a:pt x="85" y="18"/>
                    <a:pt x="85" y="18"/>
                    <a:pt x="85" y="18"/>
                  </a:cubicBezTo>
                  <a:cubicBezTo>
                    <a:pt x="86" y="18"/>
                    <a:pt x="86" y="18"/>
                    <a:pt x="86" y="18"/>
                  </a:cubicBezTo>
                  <a:cubicBezTo>
                    <a:pt x="86" y="19"/>
                    <a:pt x="86" y="19"/>
                    <a:pt x="86" y="19"/>
                  </a:cubicBezTo>
                  <a:cubicBezTo>
                    <a:pt x="86" y="19"/>
                    <a:pt x="87" y="19"/>
                    <a:pt x="87" y="20"/>
                  </a:cubicBezTo>
                  <a:cubicBezTo>
                    <a:pt x="87" y="20"/>
                    <a:pt x="87" y="20"/>
                    <a:pt x="87" y="21"/>
                  </a:cubicBezTo>
                  <a:cubicBezTo>
                    <a:pt x="87" y="21"/>
                    <a:pt x="87" y="21"/>
                    <a:pt x="87" y="22"/>
                  </a:cubicBezTo>
                  <a:cubicBezTo>
                    <a:pt x="87" y="22"/>
                    <a:pt x="87" y="22"/>
                    <a:pt x="87" y="22"/>
                  </a:cubicBezTo>
                  <a:cubicBezTo>
                    <a:pt x="87" y="22"/>
                    <a:pt x="87" y="22"/>
                    <a:pt x="87" y="22"/>
                  </a:cubicBezTo>
                  <a:cubicBezTo>
                    <a:pt x="87" y="22"/>
                    <a:pt x="87" y="22"/>
                    <a:pt x="87" y="22"/>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7" y="23"/>
                    <a:pt x="87" y="23"/>
                    <a:pt x="87" y="23"/>
                  </a:cubicBezTo>
                  <a:cubicBezTo>
                    <a:pt x="88" y="23"/>
                    <a:pt x="88" y="23"/>
                    <a:pt x="88" y="23"/>
                  </a:cubicBezTo>
                  <a:cubicBezTo>
                    <a:pt x="88" y="23"/>
                    <a:pt x="88" y="23"/>
                    <a:pt x="88" y="23"/>
                  </a:cubicBezTo>
                  <a:cubicBezTo>
                    <a:pt x="88" y="23"/>
                    <a:pt x="88" y="23"/>
                    <a:pt x="88" y="23"/>
                  </a:cubicBezTo>
                  <a:cubicBezTo>
                    <a:pt x="88" y="23"/>
                    <a:pt x="89" y="23"/>
                    <a:pt x="89" y="23"/>
                  </a:cubicBezTo>
                  <a:cubicBezTo>
                    <a:pt x="89" y="23"/>
                    <a:pt x="89" y="23"/>
                    <a:pt x="89" y="23"/>
                  </a:cubicBezTo>
                  <a:cubicBezTo>
                    <a:pt x="89" y="23"/>
                    <a:pt x="89" y="23"/>
                    <a:pt x="89" y="23"/>
                  </a:cubicBezTo>
                  <a:cubicBezTo>
                    <a:pt x="90" y="23"/>
                    <a:pt x="90" y="22"/>
                    <a:pt x="90" y="22"/>
                  </a:cubicBezTo>
                  <a:cubicBezTo>
                    <a:pt x="90" y="22"/>
                    <a:pt x="90" y="22"/>
                    <a:pt x="90" y="22"/>
                  </a:cubicBezTo>
                  <a:cubicBezTo>
                    <a:pt x="91" y="22"/>
                    <a:pt x="91" y="22"/>
                    <a:pt x="91" y="22"/>
                  </a:cubicBezTo>
                  <a:cubicBezTo>
                    <a:pt x="91" y="22"/>
                    <a:pt x="91" y="22"/>
                    <a:pt x="92" y="22"/>
                  </a:cubicBezTo>
                  <a:cubicBezTo>
                    <a:pt x="92" y="22"/>
                    <a:pt x="92" y="23"/>
                    <a:pt x="92" y="23"/>
                  </a:cubicBezTo>
                  <a:cubicBezTo>
                    <a:pt x="92" y="23"/>
                    <a:pt x="92" y="23"/>
                    <a:pt x="92" y="23"/>
                  </a:cubicBezTo>
                  <a:cubicBezTo>
                    <a:pt x="93" y="23"/>
                    <a:pt x="93" y="24"/>
                    <a:pt x="93" y="24"/>
                  </a:cubicBezTo>
                  <a:cubicBezTo>
                    <a:pt x="93" y="24"/>
                    <a:pt x="93" y="24"/>
                    <a:pt x="93" y="24"/>
                  </a:cubicBezTo>
                  <a:cubicBezTo>
                    <a:pt x="93" y="24"/>
                    <a:pt x="93" y="24"/>
                    <a:pt x="93" y="24"/>
                  </a:cubicBezTo>
                  <a:cubicBezTo>
                    <a:pt x="93" y="24"/>
                    <a:pt x="93" y="24"/>
                    <a:pt x="93" y="24"/>
                  </a:cubicBezTo>
                  <a:cubicBezTo>
                    <a:pt x="93" y="24"/>
                    <a:pt x="93" y="24"/>
                    <a:pt x="93" y="24"/>
                  </a:cubicBezTo>
                  <a:cubicBezTo>
                    <a:pt x="93" y="24"/>
                    <a:pt x="93" y="25"/>
                    <a:pt x="92" y="25"/>
                  </a:cubicBezTo>
                  <a:cubicBezTo>
                    <a:pt x="92" y="25"/>
                    <a:pt x="92" y="26"/>
                    <a:pt x="92" y="26"/>
                  </a:cubicBezTo>
                  <a:cubicBezTo>
                    <a:pt x="92" y="26"/>
                    <a:pt x="91" y="26"/>
                    <a:pt x="91" y="26"/>
                  </a:cubicBezTo>
                  <a:cubicBezTo>
                    <a:pt x="91" y="27"/>
                    <a:pt x="90" y="27"/>
                    <a:pt x="90" y="27"/>
                  </a:cubicBezTo>
                  <a:cubicBezTo>
                    <a:pt x="89" y="27"/>
                    <a:pt x="89" y="27"/>
                    <a:pt x="88" y="27"/>
                  </a:cubicBezTo>
                  <a:cubicBezTo>
                    <a:pt x="88" y="28"/>
                    <a:pt x="87" y="28"/>
                    <a:pt x="87" y="28"/>
                  </a:cubicBezTo>
                  <a:cubicBezTo>
                    <a:pt x="87" y="29"/>
                    <a:pt x="86" y="29"/>
                    <a:pt x="86" y="29"/>
                  </a:cubicBezTo>
                  <a:cubicBezTo>
                    <a:pt x="86" y="30"/>
                    <a:pt x="86" y="30"/>
                    <a:pt x="85" y="31"/>
                  </a:cubicBezTo>
                  <a:cubicBezTo>
                    <a:pt x="85" y="32"/>
                    <a:pt x="85" y="32"/>
                    <a:pt x="85" y="32"/>
                  </a:cubicBezTo>
                  <a:cubicBezTo>
                    <a:pt x="85" y="32"/>
                    <a:pt x="84" y="33"/>
                    <a:pt x="84" y="33"/>
                  </a:cubicBezTo>
                  <a:cubicBezTo>
                    <a:pt x="84" y="33"/>
                    <a:pt x="84" y="33"/>
                    <a:pt x="83" y="33"/>
                  </a:cubicBezTo>
                  <a:cubicBezTo>
                    <a:pt x="83" y="33"/>
                    <a:pt x="83" y="33"/>
                    <a:pt x="82" y="33"/>
                  </a:cubicBezTo>
                  <a:cubicBezTo>
                    <a:pt x="82" y="33"/>
                    <a:pt x="82" y="33"/>
                    <a:pt x="82" y="33"/>
                  </a:cubicBezTo>
                  <a:cubicBezTo>
                    <a:pt x="81" y="33"/>
                    <a:pt x="81" y="33"/>
                    <a:pt x="81" y="33"/>
                  </a:cubicBezTo>
                  <a:cubicBezTo>
                    <a:pt x="81" y="33"/>
                    <a:pt x="80" y="33"/>
                    <a:pt x="80" y="34"/>
                  </a:cubicBezTo>
                  <a:cubicBezTo>
                    <a:pt x="80" y="34"/>
                    <a:pt x="80" y="34"/>
                    <a:pt x="80" y="34"/>
                  </a:cubicBezTo>
                  <a:cubicBezTo>
                    <a:pt x="79" y="35"/>
                    <a:pt x="79" y="35"/>
                    <a:pt x="79" y="35"/>
                  </a:cubicBezTo>
                  <a:cubicBezTo>
                    <a:pt x="79" y="35"/>
                    <a:pt x="78" y="35"/>
                    <a:pt x="78" y="36"/>
                  </a:cubicBezTo>
                  <a:cubicBezTo>
                    <a:pt x="77" y="36"/>
                    <a:pt x="77" y="36"/>
                    <a:pt x="76" y="37"/>
                  </a:cubicBezTo>
                  <a:cubicBezTo>
                    <a:pt x="76" y="37"/>
                    <a:pt x="76" y="37"/>
                    <a:pt x="75" y="37"/>
                  </a:cubicBezTo>
                  <a:cubicBezTo>
                    <a:pt x="75" y="37"/>
                    <a:pt x="75" y="38"/>
                    <a:pt x="74" y="38"/>
                  </a:cubicBezTo>
                  <a:cubicBezTo>
                    <a:pt x="74" y="38"/>
                    <a:pt x="74" y="38"/>
                    <a:pt x="74" y="38"/>
                  </a:cubicBezTo>
                  <a:cubicBezTo>
                    <a:pt x="74" y="38"/>
                    <a:pt x="74" y="38"/>
                    <a:pt x="74" y="37"/>
                  </a:cubicBezTo>
                  <a:cubicBezTo>
                    <a:pt x="73" y="37"/>
                    <a:pt x="73" y="37"/>
                    <a:pt x="73" y="37"/>
                  </a:cubicBezTo>
                  <a:cubicBezTo>
                    <a:pt x="73" y="37"/>
                    <a:pt x="73" y="37"/>
                    <a:pt x="73" y="37"/>
                  </a:cubicBezTo>
                  <a:cubicBezTo>
                    <a:pt x="73" y="37"/>
                    <a:pt x="73" y="37"/>
                    <a:pt x="73" y="37"/>
                  </a:cubicBezTo>
                  <a:cubicBezTo>
                    <a:pt x="73" y="37"/>
                    <a:pt x="72" y="37"/>
                    <a:pt x="72" y="37"/>
                  </a:cubicBezTo>
                  <a:cubicBezTo>
                    <a:pt x="72" y="37"/>
                    <a:pt x="72" y="37"/>
                    <a:pt x="72" y="37"/>
                  </a:cubicBezTo>
                  <a:cubicBezTo>
                    <a:pt x="72" y="37"/>
                    <a:pt x="72" y="37"/>
                    <a:pt x="72" y="37"/>
                  </a:cubicBezTo>
                  <a:cubicBezTo>
                    <a:pt x="72" y="37"/>
                    <a:pt x="71" y="37"/>
                    <a:pt x="71" y="37"/>
                  </a:cubicBezTo>
                  <a:cubicBezTo>
                    <a:pt x="71" y="37"/>
                    <a:pt x="71" y="37"/>
                    <a:pt x="71" y="37"/>
                  </a:cubicBezTo>
                  <a:cubicBezTo>
                    <a:pt x="70" y="37"/>
                    <a:pt x="70" y="37"/>
                    <a:pt x="70" y="38"/>
                  </a:cubicBezTo>
                  <a:cubicBezTo>
                    <a:pt x="70" y="38"/>
                    <a:pt x="69" y="38"/>
                    <a:pt x="69" y="38"/>
                  </a:cubicBezTo>
                  <a:cubicBezTo>
                    <a:pt x="69" y="38"/>
                    <a:pt x="69" y="38"/>
                    <a:pt x="69" y="38"/>
                  </a:cubicBezTo>
                  <a:cubicBezTo>
                    <a:pt x="68" y="38"/>
                    <a:pt x="68" y="38"/>
                    <a:pt x="68" y="38"/>
                  </a:cubicBezTo>
                  <a:cubicBezTo>
                    <a:pt x="68" y="38"/>
                    <a:pt x="68" y="38"/>
                    <a:pt x="68" y="38"/>
                  </a:cubicBezTo>
                  <a:cubicBezTo>
                    <a:pt x="68" y="38"/>
                    <a:pt x="68" y="38"/>
                    <a:pt x="67" y="38"/>
                  </a:cubicBezTo>
                  <a:cubicBezTo>
                    <a:pt x="67" y="38"/>
                    <a:pt x="67" y="38"/>
                    <a:pt x="67" y="38"/>
                  </a:cubicBezTo>
                  <a:cubicBezTo>
                    <a:pt x="67" y="38"/>
                    <a:pt x="67" y="38"/>
                    <a:pt x="67" y="38"/>
                  </a:cubicBezTo>
                  <a:cubicBezTo>
                    <a:pt x="67" y="38"/>
                    <a:pt x="67" y="38"/>
                    <a:pt x="67" y="38"/>
                  </a:cubicBezTo>
                  <a:cubicBezTo>
                    <a:pt x="66" y="38"/>
                    <a:pt x="66" y="38"/>
                    <a:pt x="66" y="38"/>
                  </a:cubicBezTo>
                  <a:cubicBezTo>
                    <a:pt x="66" y="38"/>
                    <a:pt x="66" y="38"/>
                    <a:pt x="66" y="38"/>
                  </a:cubicBezTo>
                  <a:cubicBezTo>
                    <a:pt x="66" y="38"/>
                    <a:pt x="65" y="38"/>
                    <a:pt x="65" y="38"/>
                  </a:cubicBezTo>
                  <a:cubicBezTo>
                    <a:pt x="65" y="37"/>
                    <a:pt x="65" y="37"/>
                    <a:pt x="65" y="37"/>
                  </a:cubicBezTo>
                  <a:cubicBezTo>
                    <a:pt x="65" y="37"/>
                    <a:pt x="64" y="37"/>
                    <a:pt x="64" y="37"/>
                  </a:cubicBezTo>
                  <a:cubicBezTo>
                    <a:pt x="63" y="36"/>
                    <a:pt x="63" y="36"/>
                    <a:pt x="63" y="36"/>
                  </a:cubicBezTo>
                  <a:cubicBezTo>
                    <a:pt x="63" y="36"/>
                    <a:pt x="63" y="36"/>
                    <a:pt x="63" y="35"/>
                  </a:cubicBezTo>
                  <a:cubicBezTo>
                    <a:pt x="62" y="35"/>
                    <a:pt x="62" y="35"/>
                    <a:pt x="62" y="34"/>
                  </a:cubicBezTo>
                  <a:cubicBezTo>
                    <a:pt x="62" y="34"/>
                    <a:pt x="62" y="34"/>
                    <a:pt x="61" y="34"/>
                  </a:cubicBezTo>
                  <a:cubicBezTo>
                    <a:pt x="61" y="33"/>
                    <a:pt x="61" y="33"/>
                    <a:pt x="61" y="33"/>
                  </a:cubicBezTo>
                  <a:cubicBezTo>
                    <a:pt x="61" y="32"/>
                    <a:pt x="60" y="32"/>
                    <a:pt x="60" y="31"/>
                  </a:cubicBezTo>
                  <a:cubicBezTo>
                    <a:pt x="60" y="31"/>
                    <a:pt x="60" y="31"/>
                    <a:pt x="59" y="30"/>
                  </a:cubicBezTo>
                  <a:cubicBezTo>
                    <a:pt x="59" y="30"/>
                    <a:pt x="59" y="29"/>
                    <a:pt x="58" y="29"/>
                  </a:cubicBezTo>
                  <a:cubicBezTo>
                    <a:pt x="58" y="28"/>
                    <a:pt x="58" y="28"/>
                    <a:pt x="57" y="28"/>
                  </a:cubicBezTo>
                  <a:cubicBezTo>
                    <a:pt x="57" y="28"/>
                    <a:pt x="56" y="28"/>
                    <a:pt x="55" y="28"/>
                  </a:cubicBezTo>
                  <a:cubicBezTo>
                    <a:pt x="55" y="29"/>
                    <a:pt x="54" y="29"/>
                    <a:pt x="53" y="29"/>
                  </a:cubicBezTo>
                  <a:cubicBezTo>
                    <a:pt x="52" y="29"/>
                    <a:pt x="52" y="30"/>
                    <a:pt x="51" y="30"/>
                  </a:cubicBezTo>
                  <a:cubicBezTo>
                    <a:pt x="50" y="30"/>
                    <a:pt x="50"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7" y="30"/>
                  </a:cubicBezTo>
                  <a:cubicBezTo>
                    <a:pt x="47" y="30"/>
                    <a:pt x="47" y="30"/>
                    <a:pt x="47" y="30"/>
                  </a:cubicBezTo>
                  <a:cubicBezTo>
                    <a:pt x="46" y="30"/>
                    <a:pt x="46" y="30"/>
                    <a:pt x="46" y="30"/>
                  </a:cubicBezTo>
                  <a:cubicBezTo>
                    <a:pt x="45" y="30"/>
                    <a:pt x="45" y="30"/>
                    <a:pt x="45" y="30"/>
                  </a:cubicBezTo>
                  <a:cubicBezTo>
                    <a:pt x="44" y="30"/>
                    <a:pt x="44" y="30"/>
                    <a:pt x="44" y="30"/>
                  </a:cubicBezTo>
                  <a:cubicBezTo>
                    <a:pt x="43" y="30"/>
                    <a:pt x="43" y="30"/>
                    <a:pt x="42" y="30"/>
                  </a:cubicBezTo>
                  <a:cubicBezTo>
                    <a:pt x="41" y="30"/>
                    <a:pt x="40" y="30"/>
                    <a:pt x="39" y="30"/>
                  </a:cubicBezTo>
                  <a:cubicBezTo>
                    <a:pt x="38" y="30"/>
                    <a:pt x="38" y="30"/>
                    <a:pt x="38" y="30"/>
                  </a:cubicBezTo>
                  <a:cubicBezTo>
                    <a:pt x="37" y="30"/>
                    <a:pt x="37" y="30"/>
                    <a:pt x="37" y="30"/>
                  </a:cubicBezTo>
                  <a:cubicBezTo>
                    <a:pt x="37" y="30"/>
                    <a:pt x="37" y="30"/>
                    <a:pt x="37" y="30"/>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2"/>
                    <a:pt x="37" y="32"/>
                  </a:cubicBezTo>
                  <a:cubicBezTo>
                    <a:pt x="37" y="32"/>
                    <a:pt x="37" y="32"/>
                    <a:pt x="37" y="32"/>
                  </a:cubicBezTo>
                  <a:cubicBezTo>
                    <a:pt x="37" y="32"/>
                    <a:pt x="37" y="33"/>
                    <a:pt x="37" y="33"/>
                  </a:cubicBezTo>
                  <a:cubicBezTo>
                    <a:pt x="37" y="33"/>
                    <a:pt x="37" y="33"/>
                    <a:pt x="37" y="33"/>
                  </a:cubicBezTo>
                  <a:cubicBezTo>
                    <a:pt x="37" y="33"/>
                    <a:pt x="37" y="34"/>
                    <a:pt x="37" y="34"/>
                  </a:cubicBezTo>
                  <a:cubicBezTo>
                    <a:pt x="37" y="34"/>
                    <a:pt x="38" y="34"/>
                    <a:pt x="38" y="34"/>
                  </a:cubicBezTo>
                  <a:cubicBezTo>
                    <a:pt x="38" y="34"/>
                    <a:pt x="38" y="34"/>
                    <a:pt x="38" y="34"/>
                  </a:cubicBezTo>
                  <a:cubicBezTo>
                    <a:pt x="38" y="34"/>
                    <a:pt x="38" y="34"/>
                    <a:pt x="38" y="35"/>
                  </a:cubicBezTo>
                  <a:cubicBezTo>
                    <a:pt x="39" y="35"/>
                    <a:pt x="39" y="35"/>
                    <a:pt x="39" y="35"/>
                  </a:cubicBezTo>
                  <a:cubicBezTo>
                    <a:pt x="40" y="35"/>
                    <a:pt x="40" y="35"/>
                    <a:pt x="40" y="35"/>
                  </a:cubicBezTo>
                  <a:cubicBezTo>
                    <a:pt x="41" y="35"/>
                    <a:pt x="41" y="36"/>
                    <a:pt x="41" y="36"/>
                  </a:cubicBezTo>
                  <a:cubicBezTo>
                    <a:pt x="41" y="36"/>
                    <a:pt x="42" y="36"/>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1" y="37"/>
                    <a:pt x="41" y="38"/>
                    <a:pt x="41" y="38"/>
                  </a:cubicBezTo>
                  <a:cubicBezTo>
                    <a:pt x="41" y="38"/>
                    <a:pt x="41" y="38"/>
                    <a:pt x="41" y="38"/>
                  </a:cubicBezTo>
                  <a:cubicBezTo>
                    <a:pt x="41" y="39"/>
                    <a:pt x="40" y="39"/>
                    <a:pt x="40" y="39"/>
                  </a:cubicBezTo>
                  <a:cubicBezTo>
                    <a:pt x="40" y="39"/>
                    <a:pt x="40" y="39"/>
                    <a:pt x="39" y="39"/>
                  </a:cubicBezTo>
                  <a:cubicBezTo>
                    <a:pt x="39" y="40"/>
                    <a:pt x="39" y="40"/>
                    <a:pt x="38" y="40"/>
                  </a:cubicBezTo>
                  <a:cubicBezTo>
                    <a:pt x="38" y="40"/>
                    <a:pt x="38" y="40"/>
                    <a:pt x="37" y="40"/>
                  </a:cubicBezTo>
                  <a:cubicBezTo>
                    <a:pt x="37" y="40"/>
                    <a:pt x="37" y="40"/>
                    <a:pt x="37" y="40"/>
                  </a:cubicBezTo>
                  <a:cubicBezTo>
                    <a:pt x="36" y="40"/>
                    <a:pt x="36" y="40"/>
                    <a:pt x="36" y="40"/>
                  </a:cubicBezTo>
                  <a:cubicBezTo>
                    <a:pt x="35" y="40"/>
                    <a:pt x="35" y="40"/>
                    <a:pt x="35" y="40"/>
                  </a:cubicBezTo>
                  <a:cubicBezTo>
                    <a:pt x="35" y="41"/>
                    <a:pt x="35" y="41"/>
                    <a:pt x="35" y="41"/>
                  </a:cubicBezTo>
                  <a:cubicBezTo>
                    <a:pt x="35" y="42"/>
                    <a:pt x="35" y="42"/>
                    <a:pt x="35" y="43"/>
                  </a:cubicBezTo>
                  <a:cubicBezTo>
                    <a:pt x="34" y="44"/>
                    <a:pt x="35" y="44"/>
                    <a:pt x="35" y="45"/>
                  </a:cubicBezTo>
                  <a:cubicBezTo>
                    <a:pt x="35" y="45"/>
                    <a:pt x="35" y="46"/>
                    <a:pt x="35" y="46"/>
                  </a:cubicBezTo>
                  <a:cubicBezTo>
                    <a:pt x="36" y="47"/>
                    <a:pt x="36" y="47"/>
                    <a:pt x="36" y="48"/>
                  </a:cubicBezTo>
                  <a:cubicBezTo>
                    <a:pt x="37" y="48"/>
                    <a:pt x="37" y="49"/>
                    <a:pt x="37" y="49"/>
                  </a:cubicBezTo>
                  <a:cubicBezTo>
                    <a:pt x="38" y="50"/>
                    <a:pt x="38" y="50"/>
                    <a:pt x="38" y="51"/>
                  </a:cubicBezTo>
                  <a:cubicBezTo>
                    <a:pt x="38" y="51"/>
                    <a:pt x="39" y="52"/>
                    <a:pt x="39" y="52"/>
                  </a:cubicBezTo>
                  <a:cubicBezTo>
                    <a:pt x="39" y="53"/>
                    <a:pt x="39" y="53"/>
                    <a:pt x="40" y="54"/>
                  </a:cubicBezTo>
                  <a:cubicBezTo>
                    <a:pt x="40" y="54"/>
                    <a:pt x="40" y="55"/>
                    <a:pt x="40" y="55"/>
                  </a:cubicBezTo>
                  <a:cubicBezTo>
                    <a:pt x="40" y="56"/>
                    <a:pt x="40" y="56"/>
                    <a:pt x="40" y="56"/>
                  </a:cubicBezTo>
                  <a:cubicBezTo>
                    <a:pt x="40" y="56"/>
                    <a:pt x="40" y="56"/>
                    <a:pt x="40" y="56"/>
                  </a:cubicBezTo>
                  <a:cubicBezTo>
                    <a:pt x="40" y="56"/>
                    <a:pt x="40" y="56"/>
                    <a:pt x="40" y="57"/>
                  </a:cubicBezTo>
                  <a:cubicBezTo>
                    <a:pt x="40" y="57"/>
                    <a:pt x="40" y="57"/>
                    <a:pt x="40" y="57"/>
                  </a:cubicBezTo>
                  <a:cubicBezTo>
                    <a:pt x="39" y="58"/>
                    <a:pt x="39" y="58"/>
                    <a:pt x="39" y="59"/>
                  </a:cubicBezTo>
                  <a:cubicBezTo>
                    <a:pt x="39" y="60"/>
                    <a:pt x="39" y="62"/>
                    <a:pt x="38" y="63"/>
                  </a:cubicBezTo>
                  <a:cubicBezTo>
                    <a:pt x="38" y="64"/>
                    <a:pt x="38" y="65"/>
                    <a:pt x="38" y="66"/>
                  </a:cubicBezTo>
                  <a:cubicBezTo>
                    <a:pt x="38" y="67"/>
                    <a:pt x="38" y="68"/>
                    <a:pt x="38" y="68"/>
                  </a:cubicBezTo>
                  <a:cubicBezTo>
                    <a:pt x="38" y="69"/>
                    <a:pt x="38" y="70"/>
                    <a:pt x="37" y="71"/>
                  </a:cubicBezTo>
                  <a:cubicBezTo>
                    <a:pt x="37" y="72"/>
                    <a:pt x="37" y="73"/>
                    <a:pt x="37" y="74"/>
                  </a:cubicBezTo>
                  <a:cubicBezTo>
                    <a:pt x="37" y="76"/>
                    <a:pt x="36" y="77"/>
                    <a:pt x="36" y="78"/>
                  </a:cubicBezTo>
                  <a:cubicBezTo>
                    <a:pt x="35" y="79"/>
                    <a:pt x="35" y="80"/>
                    <a:pt x="34" y="80"/>
                  </a:cubicBezTo>
                  <a:cubicBezTo>
                    <a:pt x="34" y="80"/>
                    <a:pt x="34" y="80"/>
                    <a:pt x="34"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0"/>
                    <a:pt x="33" y="80"/>
                    <a:pt x="33" y="80"/>
                  </a:cubicBezTo>
                  <a:cubicBezTo>
                    <a:pt x="33" y="81"/>
                    <a:pt x="33" y="81"/>
                    <a:pt x="33" y="81"/>
                  </a:cubicBezTo>
                  <a:cubicBezTo>
                    <a:pt x="33" y="81"/>
                    <a:pt x="33" y="80"/>
                    <a:pt x="32" y="80"/>
                  </a:cubicBezTo>
                  <a:cubicBezTo>
                    <a:pt x="32" y="80"/>
                    <a:pt x="32" y="80"/>
                    <a:pt x="32" y="80"/>
                  </a:cubicBezTo>
                  <a:cubicBezTo>
                    <a:pt x="32" y="80"/>
                    <a:pt x="32" y="80"/>
                    <a:pt x="31" y="80"/>
                  </a:cubicBezTo>
                  <a:cubicBezTo>
                    <a:pt x="31" y="80"/>
                    <a:pt x="31" y="80"/>
                    <a:pt x="31" y="80"/>
                  </a:cubicBezTo>
                  <a:cubicBezTo>
                    <a:pt x="31" y="80"/>
                    <a:pt x="31" y="80"/>
                    <a:pt x="31" y="80"/>
                  </a:cubicBezTo>
                  <a:cubicBezTo>
                    <a:pt x="30" y="80"/>
                    <a:pt x="30" y="80"/>
                    <a:pt x="30" y="80"/>
                  </a:cubicBezTo>
                  <a:cubicBezTo>
                    <a:pt x="30" y="80"/>
                    <a:pt x="30" y="80"/>
                    <a:pt x="30" y="80"/>
                  </a:cubicBezTo>
                  <a:cubicBezTo>
                    <a:pt x="29" y="80"/>
                    <a:pt x="29" y="80"/>
                    <a:pt x="29" y="80"/>
                  </a:cubicBezTo>
                  <a:cubicBezTo>
                    <a:pt x="29" y="80"/>
                    <a:pt x="29" y="80"/>
                    <a:pt x="28" y="80"/>
                  </a:cubicBezTo>
                  <a:cubicBezTo>
                    <a:pt x="28" y="80"/>
                    <a:pt x="28" y="80"/>
                    <a:pt x="28" y="80"/>
                  </a:cubicBezTo>
                  <a:cubicBezTo>
                    <a:pt x="28" y="80"/>
                    <a:pt x="27" y="80"/>
                    <a:pt x="27" y="80"/>
                  </a:cubicBezTo>
                  <a:cubicBezTo>
                    <a:pt x="27" y="81"/>
                    <a:pt x="27" y="81"/>
                    <a:pt x="27" y="81"/>
                  </a:cubicBezTo>
                  <a:cubicBezTo>
                    <a:pt x="26" y="81"/>
                    <a:pt x="26" y="81"/>
                    <a:pt x="25" y="82"/>
                  </a:cubicBezTo>
                  <a:cubicBezTo>
                    <a:pt x="25" y="82"/>
                    <a:pt x="24" y="82"/>
                    <a:pt x="24" y="82"/>
                  </a:cubicBezTo>
                  <a:cubicBezTo>
                    <a:pt x="24" y="82"/>
                    <a:pt x="23" y="82"/>
                    <a:pt x="23" y="82"/>
                  </a:cubicBezTo>
                  <a:cubicBezTo>
                    <a:pt x="22" y="83"/>
                    <a:pt x="22" y="83"/>
                    <a:pt x="21" y="83"/>
                  </a:cubicBezTo>
                  <a:cubicBezTo>
                    <a:pt x="21" y="83"/>
                    <a:pt x="21" y="83"/>
                    <a:pt x="20" y="83"/>
                  </a:cubicBezTo>
                  <a:cubicBezTo>
                    <a:pt x="20" y="83"/>
                    <a:pt x="19" y="83"/>
                    <a:pt x="19" y="83"/>
                  </a:cubicBezTo>
                  <a:cubicBezTo>
                    <a:pt x="18" y="83"/>
                    <a:pt x="18" y="84"/>
                    <a:pt x="17" y="84"/>
                  </a:cubicBezTo>
                  <a:cubicBezTo>
                    <a:pt x="17" y="84"/>
                    <a:pt x="17" y="84"/>
                    <a:pt x="16" y="85"/>
                  </a:cubicBezTo>
                  <a:cubicBezTo>
                    <a:pt x="16" y="85"/>
                    <a:pt x="15" y="85"/>
                    <a:pt x="15" y="85"/>
                  </a:cubicBezTo>
                  <a:cubicBezTo>
                    <a:pt x="15" y="86"/>
                    <a:pt x="14" y="86"/>
                    <a:pt x="14" y="86"/>
                  </a:cubicBezTo>
                  <a:cubicBezTo>
                    <a:pt x="13" y="86"/>
                    <a:pt x="13" y="86"/>
                    <a:pt x="13" y="86"/>
                  </a:cubicBezTo>
                  <a:cubicBezTo>
                    <a:pt x="12" y="87"/>
                    <a:pt x="12" y="87"/>
                    <a:pt x="12" y="87"/>
                  </a:cubicBezTo>
                  <a:cubicBezTo>
                    <a:pt x="11" y="87"/>
                    <a:pt x="11" y="87"/>
                    <a:pt x="10" y="87"/>
                  </a:cubicBezTo>
                  <a:cubicBezTo>
                    <a:pt x="10" y="87"/>
                    <a:pt x="10" y="88"/>
                    <a:pt x="10" y="88"/>
                  </a:cubicBezTo>
                  <a:cubicBezTo>
                    <a:pt x="9" y="88"/>
                    <a:pt x="9" y="88"/>
                    <a:pt x="9" y="88"/>
                  </a:cubicBezTo>
                  <a:cubicBezTo>
                    <a:pt x="9" y="89"/>
                    <a:pt x="9" y="89"/>
                    <a:pt x="9" y="89"/>
                  </a:cubicBezTo>
                  <a:cubicBezTo>
                    <a:pt x="9" y="90"/>
                    <a:pt x="9" y="90"/>
                    <a:pt x="8" y="90"/>
                  </a:cubicBezTo>
                  <a:cubicBezTo>
                    <a:pt x="8" y="91"/>
                    <a:pt x="8" y="91"/>
                    <a:pt x="8" y="91"/>
                  </a:cubicBezTo>
                  <a:cubicBezTo>
                    <a:pt x="8" y="92"/>
                    <a:pt x="8" y="92"/>
                    <a:pt x="8" y="92"/>
                  </a:cubicBezTo>
                  <a:cubicBezTo>
                    <a:pt x="7" y="93"/>
                    <a:pt x="7" y="93"/>
                    <a:pt x="7" y="93"/>
                  </a:cubicBezTo>
                  <a:cubicBezTo>
                    <a:pt x="7" y="94"/>
                    <a:pt x="7" y="94"/>
                    <a:pt x="7" y="94"/>
                  </a:cubicBezTo>
                  <a:cubicBezTo>
                    <a:pt x="6" y="94"/>
                    <a:pt x="6" y="95"/>
                    <a:pt x="6" y="95"/>
                  </a:cubicBezTo>
                  <a:cubicBezTo>
                    <a:pt x="6" y="95"/>
                    <a:pt x="6" y="95"/>
                    <a:pt x="6" y="96"/>
                  </a:cubicBezTo>
                  <a:cubicBezTo>
                    <a:pt x="6" y="96"/>
                    <a:pt x="6" y="96"/>
                    <a:pt x="6" y="96"/>
                  </a:cubicBezTo>
                  <a:cubicBezTo>
                    <a:pt x="6" y="96"/>
                    <a:pt x="6" y="97"/>
                    <a:pt x="6" y="97"/>
                  </a:cubicBezTo>
                  <a:cubicBezTo>
                    <a:pt x="6" y="97"/>
                    <a:pt x="6" y="97"/>
                    <a:pt x="6" y="97"/>
                  </a:cubicBezTo>
                  <a:cubicBezTo>
                    <a:pt x="6" y="97"/>
                    <a:pt x="6" y="97"/>
                    <a:pt x="6" y="97"/>
                  </a:cubicBezTo>
                  <a:cubicBezTo>
                    <a:pt x="6" y="97"/>
                    <a:pt x="6" y="97"/>
                    <a:pt x="6" y="97"/>
                  </a:cubicBezTo>
                  <a:cubicBezTo>
                    <a:pt x="6" y="97"/>
                    <a:pt x="6" y="97"/>
                    <a:pt x="6" y="97"/>
                  </a:cubicBezTo>
                  <a:cubicBezTo>
                    <a:pt x="6" y="98"/>
                    <a:pt x="6" y="98"/>
                    <a:pt x="6" y="98"/>
                  </a:cubicBezTo>
                  <a:cubicBezTo>
                    <a:pt x="6" y="98"/>
                    <a:pt x="6" y="98"/>
                    <a:pt x="6" y="98"/>
                  </a:cubicBezTo>
                  <a:cubicBezTo>
                    <a:pt x="6" y="98"/>
                    <a:pt x="6" y="98"/>
                    <a:pt x="6" y="98"/>
                  </a:cubicBezTo>
                  <a:cubicBezTo>
                    <a:pt x="6" y="99"/>
                    <a:pt x="6" y="99"/>
                    <a:pt x="6" y="99"/>
                  </a:cubicBezTo>
                  <a:cubicBezTo>
                    <a:pt x="6" y="99"/>
                    <a:pt x="5" y="100"/>
                    <a:pt x="5" y="100"/>
                  </a:cubicBezTo>
                  <a:cubicBezTo>
                    <a:pt x="5" y="100"/>
                    <a:pt x="5" y="100"/>
                    <a:pt x="5" y="100"/>
                  </a:cubicBezTo>
                  <a:cubicBezTo>
                    <a:pt x="4" y="100"/>
                    <a:pt x="4" y="101"/>
                    <a:pt x="4" y="101"/>
                  </a:cubicBezTo>
                  <a:cubicBezTo>
                    <a:pt x="4" y="101"/>
                    <a:pt x="4" y="101"/>
                    <a:pt x="3" y="101"/>
                  </a:cubicBezTo>
                  <a:cubicBezTo>
                    <a:pt x="3" y="101"/>
                    <a:pt x="3" y="101"/>
                    <a:pt x="3" y="101"/>
                  </a:cubicBezTo>
                  <a:cubicBezTo>
                    <a:pt x="3" y="101"/>
                    <a:pt x="3" y="102"/>
                    <a:pt x="2" y="102"/>
                  </a:cubicBezTo>
                  <a:cubicBezTo>
                    <a:pt x="2" y="102"/>
                    <a:pt x="2" y="102"/>
                    <a:pt x="2" y="102"/>
                  </a:cubicBezTo>
                  <a:cubicBezTo>
                    <a:pt x="2" y="102"/>
                    <a:pt x="1" y="102"/>
                    <a:pt x="1" y="103"/>
                  </a:cubicBezTo>
                  <a:cubicBezTo>
                    <a:pt x="1" y="103"/>
                    <a:pt x="1" y="103"/>
                    <a:pt x="1" y="103"/>
                  </a:cubicBezTo>
                  <a:cubicBezTo>
                    <a:pt x="1" y="103"/>
                    <a:pt x="1" y="103"/>
                    <a:pt x="1" y="104"/>
                  </a:cubicBezTo>
                  <a:cubicBezTo>
                    <a:pt x="1" y="104"/>
                    <a:pt x="1" y="104"/>
                    <a:pt x="1" y="104"/>
                  </a:cubicBezTo>
                  <a:cubicBezTo>
                    <a:pt x="1" y="104"/>
                    <a:pt x="1" y="104"/>
                    <a:pt x="1" y="104"/>
                  </a:cubicBezTo>
                  <a:cubicBezTo>
                    <a:pt x="1" y="104"/>
                    <a:pt x="1" y="104"/>
                    <a:pt x="1" y="104"/>
                  </a:cubicBezTo>
                  <a:cubicBezTo>
                    <a:pt x="1" y="105"/>
                    <a:pt x="1" y="105"/>
                    <a:pt x="1" y="105"/>
                  </a:cubicBezTo>
                  <a:cubicBezTo>
                    <a:pt x="1" y="105"/>
                    <a:pt x="1" y="105"/>
                    <a:pt x="1" y="105"/>
                  </a:cubicBezTo>
                  <a:cubicBezTo>
                    <a:pt x="1" y="105"/>
                    <a:pt x="1" y="105"/>
                    <a:pt x="1" y="105"/>
                  </a:cubicBezTo>
                  <a:cubicBezTo>
                    <a:pt x="1" y="105"/>
                    <a:pt x="1" y="105"/>
                    <a:pt x="1" y="105"/>
                  </a:cubicBezTo>
                  <a:cubicBezTo>
                    <a:pt x="1" y="106"/>
                    <a:pt x="1" y="106"/>
                    <a:pt x="1" y="106"/>
                  </a:cubicBezTo>
                  <a:cubicBezTo>
                    <a:pt x="1" y="106"/>
                    <a:pt x="1" y="106"/>
                    <a:pt x="1" y="106"/>
                  </a:cubicBezTo>
                  <a:cubicBezTo>
                    <a:pt x="1" y="106"/>
                    <a:pt x="1" y="106"/>
                    <a:pt x="1" y="106"/>
                  </a:cubicBezTo>
                  <a:cubicBezTo>
                    <a:pt x="1" y="107"/>
                    <a:pt x="1" y="107"/>
                    <a:pt x="1" y="107"/>
                  </a:cubicBezTo>
                  <a:cubicBezTo>
                    <a:pt x="1" y="107"/>
                    <a:pt x="1" y="107"/>
                    <a:pt x="1" y="107"/>
                  </a:cubicBezTo>
                  <a:cubicBezTo>
                    <a:pt x="1" y="107"/>
                    <a:pt x="0" y="108"/>
                    <a:pt x="0" y="108"/>
                  </a:cubicBezTo>
                  <a:cubicBezTo>
                    <a:pt x="0" y="108"/>
                    <a:pt x="0" y="108"/>
                    <a:pt x="0" y="108"/>
                  </a:cubicBezTo>
                  <a:cubicBezTo>
                    <a:pt x="0" y="108"/>
                    <a:pt x="0" y="108"/>
                    <a:pt x="0" y="108"/>
                  </a:cubicBezTo>
                  <a:cubicBezTo>
                    <a:pt x="0" y="108"/>
                    <a:pt x="0" y="108"/>
                    <a:pt x="0" y="109"/>
                  </a:cubicBezTo>
                  <a:cubicBezTo>
                    <a:pt x="0" y="109"/>
                    <a:pt x="0" y="109"/>
                    <a:pt x="0" y="109"/>
                  </a:cubicBezTo>
                  <a:cubicBezTo>
                    <a:pt x="0" y="109"/>
                    <a:pt x="0" y="110"/>
                    <a:pt x="0" y="110"/>
                  </a:cubicBezTo>
                  <a:cubicBezTo>
                    <a:pt x="0" y="110"/>
                    <a:pt x="0" y="111"/>
                    <a:pt x="1" y="111"/>
                  </a:cubicBezTo>
                  <a:cubicBezTo>
                    <a:pt x="1" y="112"/>
                    <a:pt x="1" y="112"/>
                    <a:pt x="1" y="112"/>
                  </a:cubicBezTo>
                  <a:cubicBezTo>
                    <a:pt x="2" y="113"/>
                    <a:pt x="2" y="113"/>
                    <a:pt x="2" y="114"/>
                  </a:cubicBezTo>
                  <a:cubicBezTo>
                    <a:pt x="3" y="114"/>
                    <a:pt x="3" y="114"/>
                    <a:pt x="3" y="114"/>
                  </a:cubicBezTo>
                  <a:cubicBezTo>
                    <a:pt x="3" y="115"/>
                    <a:pt x="3" y="115"/>
                    <a:pt x="3" y="115"/>
                  </a:cubicBezTo>
                  <a:cubicBezTo>
                    <a:pt x="3" y="115"/>
                    <a:pt x="3" y="115"/>
                    <a:pt x="3" y="115"/>
                  </a:cubicBezTo>
                  <a:cubicBezTo>
                    <a:pt x="3" y="115"/>
                    <a:pt x="3" y="116"/>
                    <a:pt x="3" y="116"/>
                  </a:cubicBezTo>
                  <a:cubicBezTo>
                    <a:pt x="3" y="116"/>
                    <a:pt x="4" y="116"/>
                    <a:pt x="4" y="116"/>
                  </a:cubicBezTo>
                  <a:cubicBezTo>
                    <a:pt x="4" y="117"/>
                    <a:pt x="4" y="117"/>
                    <a:pt x="5" y="118"/>
                  </a:cubicBezTo>
                  <a:cubicBezTo>
                    <a:pt x="5" y="118"/>
                    <a:pt x="5" y="118"/>
                    <a:pt x="5" y="119"/>
                  </a:cubicBezTo>
                  <a:cubicBezTo>
                    <a:pt x="6" y="119"/>
                    <a:pt x="6" y="120"/>
                    <a:pt x="6" y="120"/>
                  </a:cubicBezTo>
                  <a:cubicBezTo>
                    <a:pt x="6" y="121"/>
                    <a:pt x="6" y="121"/>
                    <a:pt x="6" y="122"/>
                  </a:cubicBezTo>
                  <a:cubicBezTo>
                    <a:pt x="6" y="122"/>
                    <a:pt x="6" y="122"/>
                    <a:pt x="6" y="122"/>
                  </a:cubicBezTo>
                  <a:cubicBezTo>
                    <a:pt x="6" y="122"/>
                    <a:pt x="6" y="122"/>
                    <a:pt x="6" y="122"/>
                  </a:cubicBezTo>
                  <a:cubicBezTo>
                    <a:pt x="6" y="122"/>
                    <a:pt x="6" y="122"/>
                    <a:pt x="6" y="122"/>
                  </a:cubicBezTo>
                  <a:cubicBezTo>
                    <a:pt x="6" y="122"/>
                    <a:pt x="6" y="122"/>
                    <a:pt x="6" y="122"/>
                  </a:cubicBezTo>
                  <a:cubicBezTo>
                    <a:pt x="6" y="122"/>
                    <a:pt x="6" y="122"/>
                    <a:pt x="6" y="122"/>
                  </a:cubicBezTo>
                  <a:cubicBezTo>
                    <a:pt x="6" y="122"/>
                    <a:pt x="6" y="122"/>
                    <a:pt x="6" y="122"/>
                  </a:cubicBezTo>
                  <a:cubicBezTo>
                    <a:pt x="6" y="122"/>
                    <a:pt x="6" y="122"/>
                    <a:pt x="6" y="122"/>
                  </a:cubicBezTo>
                  <a:cubicBezTo>
                    <a:pt x="6" y="122"/>
                    <a:pt x="6" y="122"/>
                    <a:pt x="6" y="122"/>
                  </a:cubicBezTo>
                  <a:cubicBezTo>
                    <a:pt x="6" y="122"/>
                    <a:pt x="6" y="123"/>
                    <a:pt x="6" y="123"/>
                  </a:cubicBezTo>
                  <a:cubicBezTo>
                    <a:pt x="6" y="123"/>
                    <a:pt x="6" y="123"/>
                    <a:pt x="6" y="123"/>
                  </a:cubicBezTo>
                  <a:cubicBezTo>
                    <a:pt x="6" y="123"/>
                    <a:pt x="6" y="123"/>
                    <a:pt x="6" y="124"/>
                  </a:cubicBezTo>
                  <a:cubicBezTo>
                    <a:pt x="6" y="124"/>
                    <a:pt x="6" y="124"/>
                    <a:pt x="6" y="124"/>
                  </a:cubicBezTo>
                  <a:cubicBezTo>
                    <a:pt x="7" y="124"/>
                    <a:pt x="7" y="124"/>
                    <a:pt x="7" y="124"/>
                  </a:cubicBezTo>
                  <a:cubicBezTo>
                    <a:pt x="7" y="124"/>
                    <a:pt x="7" y="124"/>
                    <a:pt x="7" y="125"/>
                  </a:cubicBezTo>
                  <a:cubicBezTo>
                    <a:pt x="8" y="125"/>
                    <a:pt x="8" y="125"/>
                    <a:pt x="8" y="125"/>
                  </a:cubicBezTo>
                  <a:cubicBezTo>
                    <a:pt x="8" y="125"/>
                    <a:pt x="9" y="125"/>
                    <a:pt x="9" y="125"/>
                  </a:cubicBezTo>
                  <a:cubicBezTo>
                    <a:pt x="9" y="125"/>
                    <a:pt x="9" y="125"/>
                    <a:pt x="9" y="125"/>
                  </a:cubicBezTo>
                  <a:cubicBezTo>
                    <a:pt x="9" y="125"/>
                    <a:pt x="9" y="125"/>
                    <a:pt x="9" y="125"/>
                  </a:cubicBezTo>
                  <a:cubicBezTo>
                    <a:pt x="9" y="125"/>
                    <a:pt x="9" y="125"/>
                    <a:pt x="9" y="125"/>
                  </a:cubicBezTo>
                  <a:cubicBezTo>
                    <a:pt x="9" y="125"/>
                    <a:pt x="10" y="125"/>
                    <a:pt x="10" y="125"/>
                  </a:cubicBezTo>
                  <a:cubicBezTo>
                    <a:pt x="10" y="125"/>
                    <a:pt x="10" y="125"/>
                    <a:pt x="10" y="125"/>
                  </a:cubicBezTo>
                  <a:cubicBezTo>
                    <a:pt x="10" y="125"/>
                    <a:pt x="10" y="125"/>
                    <a:pt x="10" y="125"/>
                  </a:cubicBezTo>
                  <a:cubicBezTo>
                    <a:pt x="10" y="125"/>
                    <a:pt x="10" y="125"/>
                    <a:pt x="10" y="125"/>
                  </a:cubicBezTo>
                  <a:cubicBezTo>
                    <a:pt x="10" y="125"/>
                    <a:pt x="10" y="125"/>
                    <a:pt x="10" y="125"/>
                  </a:cubicBezTo>
                  <a:cubicBezTo>
                    <a:pt x="10" y="125"/>
                    <a:pt x="10" y="125"/>
                    <a:pt x="11" y="125"/>
                  </a:cubicBezTo>
                  <a:cubicBezTo>
                    <a:pt x="11" y="125"/>
                    <a:pt x="11" y="125"/>
                    <a:pt x="11" y="126"/>
                  </a:cubicBezTo>
                  <a:cubicBezTo>
                    <a:pt x="11" y="126"/>
                    <a:pt x="11" y="126"/>
                    <a:pt x="11" y="126"/>
                  </a:cubicBezTo>
                  <a:cubicBezTo>
                    <a:pt x="12" y="126"/>
                    <a:pt x="12" y="127"/>
                    <a:pt x="12" y="127"/>
                  </a:cubicBezTo>
                  <a:cubicBezTo>
                    <a:pt x="12" y="127"/>
                    <a:pt x="12" y="128"/>
                    <a:pt x="12" y="128"/>
                  </a:cubicBezTo>
                  <a:cubicBezTo>
                    <a:pt x="12" y="128"/>
                    <a:pt x="12" y="129"/>
                    <a:pt x="12" y="129"/>
                  </a:cubicBezTo>
                  <a:cubicBezTo>
                    <a:pt x="12" y="129"/>
                    <a:pt x="13" y="129"/>
                    <a:pt x="13" y="129"/>
                  </a:cubicBezTo>
                  <a:cubicBezTo>
                    <a:pt x="13" y="129"/>
                    <a:pt x="14" y="130"/>
                    <a:pt x="14" y="130"/>
                  </a:cubicBezTo>
                  <a:cubicBezTo>
                    <a:pt x="14" y="130"/>
                    <a:pt x="15" y="130"/>
                    <a:pt x="15" y="130"/>
                  </a:cubicBezTo>
                  <a:cubicBezTo>
                    <a:pt x="15" y="130"/>
                    <a:pt x="15" y="130"/>
                    <a:pt x="16" y="130"/>
                  </a:cubicBezTo>
                  <a:cubicBezTo>
                    <a:pt x="16" y="130"/>
                    <a:pt x="16" y="130"/>
                    <a:pt x="16" y="130"/>
                  </a:cubicBezTo>
                  <a:cubicBezTo>
                    <a:pt x="17" y="130"/>
                    <a:pt x="17" y="130"/>
                    <a:pt x="17" y="130"/>
                  </a:cubicBezTo>
                  <a:cubicBezTo>
                    <a:pt x="17" y="130"/>
                    <a:pt x="17" y="130"/>
                    <a:pt x="18" y="130"/>
                  </a:cubicBezTo>
                  <a:cubicBezTo>
                    <a:pt x="18" y="130"/>
                    <a:pt x="18" y="130"/>
                    <a:pt x="18" y="130"/>
                  </a:cubicBezTo>
                  <a:cubicBezTo>
                    <a:pt x="18" y="130"/>
                    <a:pt x="19" y="130"/>
                    <a:pt x="19" y="130"/>
                  </a:cubicBezTo>
                  <a:cubicBezTo>
                    <a:pt x="19" y="130"/>
                    <a:pt x="19" y="130"/>
                    <a:pt x="19" y="130"/>
                  </a:cubicBezTo>
                  <a:cubicBezTo>
                    <a:pt x="20" y="130"/>
                    <a:pt x="20" y="130"/>
                    <a:pt x="21" y="130"/>
                  </a:cubicBezTo>
                  <a:cubicBezTo>
                    <a:pt x="21" y="130"/>
                    <a:pt x="21" y="130"/>
                    <a:pt x="22" y="129"/>
                  </a:cubicBezTo>
                  <a:cubicBezTo>
                    <a:pt x="22" y="129"/>
                    <a:pt x="22" y="129"/>
                    <a:pt x="22" y="129"/>
                  </a:cubicBezTo>
                  <a:cubicBezTo>
                    <a:pt x="22" y="129"/>
                    <a:pt x="23" y="129"/>
                    <a:pt x="23" y="129"/>
                  </a:cubicBezTo>
                  <a:cubicBezTo>
                    <a:pt x="23" y="128"/>
                    <a:pt x="23" y="128"/>
                    <a:pt x="23" y="128"/>
                  </a:cubicBezTo>
                  <a:cubicBezTo>
                    <a:pt x="24" y="127"/>
                    <a:pt x="24" y="127"/>
                    <a:pt x="24" y="127"/>
                  </a:cubicBezTo>
                  <a:cubicBezTo>
                    <a:pt x="24" y="126"/>
                    <a:pt x="25" y="126"/>
                    <a:pt x="25" y="126"/>
                  </a:cubicBezTo>
                  <a:cubicBezTo>
                    <a:pt x="25" y="126"/>
                    <a:pt x="26" y="126"/>
                    <a:pt x="26" y="126"/>
                  </a:cubicBezTo>
                  <a:cubicBezTo>
                    <a:pt x="26" y="126"/>
                    <a:pt x="26" y="126"/>
                    <a:pt x="26" y="126"/>
                  </a:cubicBezTo>
                  <a:cubicBezTo>
                    <a:pt x="27" y="126"/>
                    <a:pt x="27" y="126"/>
                    <a:pt x="27" y="126"/>
                  </a:cubicBezTo>
                  <a:cubicBezTo>
                    <a:pt x="27" y="126"/>
                    <a:pt x="27" y="126"/>
                    <a:pt x="27" y="127"/>
                  </a:cubicBezTo>
                  <a:cubicBezTo>
                    <a:pt x="27" y="127"/>
                    <a:pt x="27" y="128"/>
                    <a:pt x="27" y="128"/>
                  </a:cubicBezTo>
                  <a:cubicBezTo>
                    <a:pt x="27" y="128"/>
                    <a:pt x="27" y="128"/>
                    <a:pt x="27" y="128"/>
                  </a:cubicBezTo>
                  <a:cubicBezTo>
                    <a:pt x="27" y="129"/>
                    <a:pt x="27" y="129"/>
                    <a:pt x="27" y="129"/>
                  </a:cubicBezTo>
                  <a:cubicBezTo>
                    <a:pt x="27" y="129"/>
                    <a:pt x="27" y="129"/>
                    <a:pt x="27" y="129"/>
                  </a:cubicBezTo>
                  <a:cubicBezTo>
                    <a:pt x="27" y="130"/>
                    <a:pt x="27" y="130"/>
                    <a:pt x="27" y="130"/>
                  </a:cubicBezTo>
                  <a:cubicBezTo>
                    <a:pt x="27" y="130"/>
                    <a:pt x="27" y="130"/>
                    <a:pt x="27" y="131"/>
                  </a:cubicBezTo>
                  <a:cubicBezTo>
                    <a:pt x="27" y="131"/>
                    <a:pt x="27" y="131"/>
                    <a:pt x="27" y="131"/>
                  </a:cubicBezTo>
                  <a:cubicBezTo>
                    <a:pt x="27" y="132"/>
                    <a:pt x="27" y="132"/>
                    <a:pt x="27" y="132"/>
                  </a:cubicBezTo>
                  <a:cubicBezTo>
                    <a:pt x="27" y="132"/>
                    <a:pt x="27" y="133"/>
                    <a:pt x="27" y="133"/>
                  </a:cubicBezTo>
                  <a:cubicBezTo>
                    <a:pt x="27" y="134"/>
                    <a:pt x="27" y="134"/>
                    <a:pt x="27" y="135"/>
                  </a:cubicBezTo>
                  <a:cubicBezTo>
                    <a:pt x="27" y="135"/>
                    <a:pt x="27" y="136"/>
                    <a:pt x="27" y="136"/>
                  </a:cubicBezTo>
                  <a:cubicBezTo>
                    <a:pt x="27" y="137"/>
                    <a:pt x="27" y="137"/>
                    <a:pt x="28" y="138"/>
                  </a:cubicBezTo>
                  <a:cubicBezTo>
                    <a:pt x="28" y="138"/>
                    <a:pt x="28" y="138"/>
                    <a:pt x="28" y="139"/>
                  </a:cubicBezTo>
                  <a:cubicBezTo>
                    <a:pt x="28" y="139"/>
                    <a:pt x="28" y="139"/>
                    <a:pt x="28" y="139"/>
                  </a:cubicBezTo>
                  <a:cubicBezTo>
                    <a:pt x="29" y="139"/>
                    <a:pt x="29" y="138"/>
                    <a:pt x="29" y="138"/>
                  </a:cubicBezTo>
                  <a:cubicBezTo>
                    <a:pt x="30" y="138"/>
                    <a:pt x="30" y="138"/>
                    <a:pt x="31" y="138"/>
                  </a:cubicBezTo>
                  <a:cubicBezTo>
                    <a:pt x="31" y="138"/>
                    <a:pt x="32" y="138"/>
                    <a:pt x="32" y="138"/>
                  </a:cubicBezTo>
                  <a:cubicBezTo>
                    <a:pt x="32"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4" y="138"/>
                    <a:pt x="34" y="138"/>
                    <a:pt x="34" y="138"/>
                  </a:cubicBezTo>
                  <a:cubicBezTo>
                    <a:pt x="34" y="138"/>
                    <a:pt x="35" y="138"/>
                    <a:pt x="35" y="138"/>
                  </a:cubicBezTo>
                  <a:cubicBezTo>
                    <a:pt x="35" y="138"/>
                    <a:pt x="35" y="138"/>
                    <a:pt x="35" y="138"/>
                  </a:cubicBezTo>
                  <a:cubicBezTo>
                    <a:pt x="36" y="138"/>
                    <a:pt x="36" y="138"/>
                    <a:pt x="36" y="138"/>
                  </a:cubicBezTo>
                  <a:cubicBezTo>
                    <a:pt x="36" y="138"/>
                    <a:pt x="36" y="138"/>
                    <a:pt x="36" y="138"/>
                  </a:cubicBezTo>
                  <a:cubicBezTo>
                    <a:pt x="36" y="138"/>
                    <a:pt x="36" y="138"/>
                    <a:pt x="36" y="138"/>
                  </a:cubicBezTo>
                  <a:cubicBezTo>
                    <a:pt x="37" y="138"/>
                    <a:pt x="37" y="138"/>
                    <a:pt x="37" y="138"/>
                  </a:cubicBezTo>
                  <a:cubicBezTo>
                    <a:pt x="37" y="138"/>
                    <a:pt x="38" y="138"/>
                    <a:pt x="38" y="138"/>
                  </a:cubicBezTo>
                  <a:cubicBezTo>
                    <a:pt x="38" y="138"/>
                    <a:pt x="38" y="138"/>
                    <a:pt x="39" y="139"/>
                  </a:cubicBezTo>
                  <a:cubicBezTo>
                    <a:pt x="39" y="139"/>
                    <a:pt x="39" y="139"/>
                    <a:pt x="39" y="139"/>
                  </a:cubicBezTo>
                  <a:cubicBezTo>
                    <a:pt x="39" y="139"/>
                    <a:pt x="39" y="139"/>
                    <a:pt x="39" y="139"/>
                  </a:cubicBezTo>
                  <a:cubicBezTo>
                    <a:pt x="39" y="139"/>
                    <a:pt x="39" y="139"/>
                    <a:pt x="40" y="139"/>
                  </a:cubicBezTo>
                  <a:cubicBezTo>
                    <a:pt x="40" y="139"/>
                    <a:pt x="40" y="139"/>
                    <a:pt x="40" y="139"/>
                  </a:cubicBezTo>
                  <a:cubicBezTo>
                    <a:pt x="40" y="139"/>
                    <a:pt x="40" y="139"/>
                    <a:pt x="40" y="139"/>
                  </a:cubicBezTo>
                  <a:cubicBezTo>
                    <a:pt x="40" y="139"/>
                    <a:pt x="40" y="139"/>
                    <a:pt x="40" y="139"/>
                  </a:cubicBezTo>
                  <a:cubicBezTo>
                    <a:pt x="41" y="139"/>
                    <a:pt x="41" y="139"/>
                    <a:pt x="41" y="139"/>
                  </a:cubicBezTo>
                  <a:cubicBezTo>
                    <a:pt x="41" y="139"/>
                    <a:pt x="41" y="139"/>
                    <a:pt x="41" y="139"/>
                  </a:cubicBezTo>
                  <a:cubicBezTo>
                    <a:pt x="42" y="139"/>
                    <a:pt x="42" y="139"/>
                    <a:pt x="42" y="139"/>
                  </a:cubicBezTo>
                  <a:cubicBezTo>
                    <a:pt x="42" y="139"/>
                    <a:pt x="43" y="139"/>
                    <a:pt x="43" y="139"/>
                  </a:cubicBezTo>
                  <a:cubicBezTo>
                    <a:pt x="44" y="139"/>
                    <a:pt x="44" y="139"/>
                    <a:pt x="44" y="139"/>
                  </a:cubicBezTo>
                  <a:cubicBezTo>
                    <a:pt x="45" y="139"/>
                    <a:pt x="45" y="138"/>
                    <a:pt x="46" y="138"/>
                  </a:cubicBezTo>
                  <a:cubicBezTo>
                    <a:pt x="46" y="138"/>
                    <a:pt x="46" y="138"/>
                    <a:pt x="47" y="137"/>
                  </a:cubicBezTo>
                  <a:cubicBezTo>
                    <a:pt x="47" y="137"/>
                    <a:pt x="47" y="137"/>
                    <a:pt x="48" y="137"/>
                  </a:cubicBezTo>
                  <a:cubicBezTo>
                    <a:pt x="48" y="136"/>
                    <a:pt x="48" y="136"/>
                    <a:pt x="48" y="136"/>
                  </a:cubicBezTo>
                  <a:cubicBezTo>
                    <a:pt x="49" y="136"/>
                    <a:pt x="49" y="136"/>
                    <a:pt x="49" y="136"/>
                  </a:cubicBezTo>
                  <a:cubicBezTo>
                    <a:pt x="50" y="135"/>
                    <a:pt x="50" y="135"/>
                    <a:pt x="50" y="135"/>
                  </a:cubicBezTo>
                  <a:cubicBezTo>
                    <a:pt x="51" y="135"/>
                    <a:pt x="51" y="135"/>
                    <a:pt x="51" y="135"/>
                  </a:cubicBezTo>
                  <a:cubicBezTo>
                    <a:pt x="52" y="135"/>
                    <a:pt x="52" y="135"/>
                    <a:pt x="52" y="134"/>
                  </a:cubicBezTo>
                  <a:cubicBezTo>
                    <a:pt x="52" y="134"/>
                    <a:pt x="53" y="134"/>
                    <a:pt x="53" y="134"/>
                  </a:cubicBezTo>
                  <a:cubicBezTo>
                    <a:pt x="53" y="134"/>
                    <a:pt x="54" y="134"/>
                    <a:pt x="54" y="133"/>
                  </a:cubicBezTo>
                  <a:cubicBezTo>
                    <a:pt x="54" y="133"/>
                    <a:pt x="55" y="133"/>
                    <a:pt x="55" y="133"/>
                  </a:cubicBezTo>
                  <a:cubicBezTo>
                    <a:pt x="55" y="133"/>
                    <a:pt x="55" y="133"/>
                    <a:pt x="55" y="133"/>
                  </a:cubicBezTo>
                  <a:cubicBezTo>
                    <a:pt x="55" y="133"/>
                    <a:pt x="56" y="133"/>
                    <a:pt x="56" y="132"/>
                  </a:cubicBezTo>
                  <a:cubicBezTo>
                    <a:pt x="56" y="132"/>
                    <a:pt x="56" y="132"/>
                    <a:pt x="56" y="132"/>
                  </a:cubicBezTo>
                  <a:cubicBezTo>
                    <a:pt x="57" y="132"/>
                    <a:pt x="58" y="131"/>
                    <a:pt x="58" y="131"/>
                  </a:cubicBezTo>
                  <a:cubicBezTo>
                    <a:pt x="59" y="130"/>
                    <a:pt x="60" y="130"/>
                    <a:pt x="61" y="130"/>
                  </a:cubicBezTo>
                  <a:cubicBezTo>
                    <a:pt x="61" y="130"/>
                    <a:pt x="62" y="129"/>
                    <a:pt x="63" y="129"/>
                  </a:cubicBezTo>
                  <a:cubicBezTo>
                    <a:pt x="63" y="129"/>
                    <a:pt x="64" y="129"/>
                    <a:pt x="65" y="129"/>
                  </a:cubicBezTo>
                  <a:cubicBezTo>
                    <a:pt x="65" y="129"/>
                    <a:pt x="65" y="129"/>
                    <a:pt x="65" y="129"/>
                  </a:cubicBezTo>
                  <a:cubicBezTo>
                    <a:pt x="66" y="129"/>
                    <a:pt x="66" y="129"/>
                    <a:pt x="66" y="129"/>
                  </a:cubicBezTo>
                  <a:cubicBezTo>
                    <a:pt x="67" y="129"/>
                    <a:pt x="67" y="129"/>
                    <a:pt x="67" y="129"/>
                  </a:cubicBezTo>
                  <a:cubicBezTo>
                    <a:pt x="67" y="128"/>
                    <a:pt x="68" y="128"/>
                    <a:pt x="68" y="128"/>
                  </a:cubicBezTo>
                  <a:cubicBezTo>
                    <a:pt x="68" y="128"/>
                    <a:pt x="69" y="128"/>
                    <a:pt x="69" y="128"/>
                  </a:cubicBezTo>
                  <a:cubicBezTo>
                    <a:pt x="69" y="128"/>
                    <a:pt x="70" y="128"/>
                    <a:pt x="70" y="128"/>
                  </a:cubicBezTo>
                  <a:cubicBezTo>
                    <a:pt x="70" y="128"/>
                    <a:pt x="70" y="128"/>
                    <a:pt x="71" y="128"/>
                  </a:cubicBezTo>
                  <a:cubicBezTo>
                    <a:pt x="71" y="128"/>
                    <a:pt x="71" y="128"/>
                    <a:pt x="71" y="128"/>
                  </a:cubicBezTo>
                  <a:cubicBezTo>
                    <a:pt x="71" y="128"/>
                    <a:pt x="72" y="128"/>
                    <a:pt x="72" y="128"/>
                  </a:cubicBezTo>
                  <a:cubicBezTo>
                    <a:pt x="72" y="128"/>
                    <a:pt x="72" y="128"/>
                    <a:pt x="72" y="128"/>
                  </a:cubicBezTo>
                  <a:cubicBezTo>
                    <a:pt x="72" y="128"/>
                    <a:pt x="73" y="128"/>
                    <a:pt x="73" y="128"/>
                  </a:cubicBezTo>
                  <a:cubicBezTo>
                    <a:pt x="73" y="128"/>
                    <a:pt x="73" y="128"/>
                    <a:pt x="73" y="129"/>
                  </a:cubicBezTo>
                  <a:cubicBezTo>
                    <a:pt x="73" y="129"/>
                    <a:pt x="73" y="129"/>
                    <a:pt x="73" y="129"/>
                  </a:cubicBezTo>
                  <a:cubicBezTo>
                    <a:pt x="73" y="129"/>
                    <a:pt x="73" y="129"/>
                    <a:pt x="73" y="129"/>
                  </a:cubicBezTo>
                  <a:cubicBezTo>
                    <a:pt x="73" y="129"/>
                    <a:pt x="73" y="129"/>
                    <a:pt x="73" y="129"/>
                  </a:cubicBezTo>
                  <a:cubicBezTo>
                    <a:pt x="73" y="129"/>
                    <a:pt x="73" y="129"/>
                    <a:pt x="73" y="129"/>
                  </a:cubicBezTo>
                  <a:cubicBezTo>
                    <a:pt x="73" y="129"/>
                    <a:pt x="73" y="129"/>
                    <a:pt x="73" y="130"/>
                  </a:cubicBezTo>
                  <a:cubicBezTo>
                    <a:pt x="73" y="130"/>
                    <a:pt x="73" y="130"/>
                    <a:pt x="73" y="130"/>
                  </a:cubicBezTo>
                  <a:cubicBezTo>
                    <a:pt x="73" y="130"/>
                    <a:pt x="73" y="130"/>
                    <a:pt x="73" y="130"/>
                  </a:cubicBezTo>
                  <a:cubicBezTo>
                    <a:pt x="73" y="130"/>
                    <a:pt x="73" y="130"/>
                    <a:pt x="73" y="130"/>
                  </a:cubicBezTo>
                  <a:cubicBezTo>
                    <a:pt x="73" y="130"/>
                    <a:pt x="73" y="130"/>
                    <a:pt x="73" y="131"/>
                  </a:cubicBezTo>
                  <a:cubicBezTo>
                    <a:pt x="73" y="131"/>
                    <a:pt x="73" y="132"/>
                    <a:pt x="73" y="132"/>
                  </a:cubicBezTo>
                  <a:cubicBezTo>
                    <a:pt x="73" y="132"/>
                    <a:pt x="73" y="133"/>
                    <a:pt x="73" y="133"/>
                  </a:cubicBezTo>
                  <a:cubicBezTo>
                    <a:pt x="73" y="134"/>
                    <a:pt x="73" y="134"/>
                    <a:pt x="73" y="135"/>
                  </a:cubicBezTo>
                  <a:cubicBezTo>
                    <a:pt x="72" y="136"/>
                    <a:pt x="73" y="137"/>
                    <a:pt x="73" y="138"/>
                  </a:cubicBezTo>
                  <a:cubicBezTo>
                    <a:pt x="73" y="139"/>
                    <a:pt x="73" y="140"/>
                    <a:pt x="73" y="141"/>
                  </a:cubicBezTo>
                  <a:cubicBezTo>
                    <a:pt x="73" y="142"/>
                    <a:pt x="74" y="143"/>
                    <a:pt x="74" y="144"/>
                  </a:cubicBezTo>
                  <a:cubicBezTo>
                    <a:pt x="74" y="145"/>
                    <a:pt x="75" y="145"/>
                    <a:pt x="75" y="146"/>
                  </a:cubicBezTo>
                  <a:cubicBezTo>
                    <a:pt x="76" y="147"/>
                    <a:pt x="77" y="148"/>
                    <a:pt x="78" y="149"/>
                  </a:cubicBezTo>
                  <a:cubicBezTo>
                    <a:pt x="78" y="150"/>
                    <a:pt x="79" y="150"/>
                    <a:pt x="80" y="151"/>
                  </a:cubicBezTo>
                  <a:cubicBezTo>
                    <a:pt x="80" y="151"/>
                    <a:pt x="81" y="151"/>
                    <a:pt x="82" y="152"/>
                  </a:cubicBezTo>
                  <a:cubicBezTo>
                    <a:pt x="82" y="152"/>
                    <a:pt x="83" y="152"/>
                    <a:pt x="84" y="152"/>
                  </a:cubicBezTo>
                  <a:cubicBezTo>
                    <a:pt x="84" y="152"/>
                    <a:pt x="84" y="152"/>
                    <a:pt x="84" y="152"/>
                  </a:cubicBezTo>
                  <a:cubicBezTo>
                    <a:pt x="84" y="152"/>
                    <a:pt x="84" y="152"/>
                    <a:pt x="84" y="152"/>
                  </a:cubicBezTo>
                  <a:cubicBezTo>
                    <a:pt x="84" y="152"/>
                    <a:pt x="85" y="152"/>
                    <a:pt x="85" y="152"/>
                  </a:cubicBezTo>
                  <a:cubicBezTo>
                    <a:pt x="85" y="152"/>
                    <a:pt x="85" y="152"/>
                    <a:pt x="85" y="152"/>
                  </a:cubicBezTo>
                  <a:cubicBezTo>
                    <a:pt x="85" y="152"/>
                    <a:pt x="85" y="152"/>
                    <a:pt x="85" y="152"/>
                  </a:cubicBezTo>
                  <a:cubicBezTo>
                    <a:pt x="85" y="152"/>
                    <a:pt x="85" y="152"/>
                    <a:pt x="86" y="152"/>
                  </a:cubicBezTo>
                  <a:cubicBezTo>
                    <a:pt x="86" y="152"/>
                    <a:pt x="86" y="152"/>
                    <a:pt x="86" y="152"/>
                  </a:cubicBezTo>
                  <a:cubicBezTo>
                    <a:pt x="86" y="152"/>
                    <a:pt x="86" y="152"/>
                    <a:pt x="86" y="152"/>
                  </a:cubicBezTo>
                  <a:cubicBezTo>
                    <a:pt x="86" y="152"/>
                    <a:pt x="87" y="152"/>
                    <a:pt x="87" y="152"/>
                  </a:cubicBezTo>
                  <a:cubicBezTo>
                    <a:pt x="87" y="152"/>
                    <a:pt x="88" y="152"/>
                    <a:pt x="88" y="152"/>
                  </a:cubicBezTo>
                  <a:cubicBezTo>
                    <a:pt x="88" y="152"/>
                    <a:pt x="88" y="152"/>
                    <a:pt x="88" y="152"/>
                  </a:cubicBezTo>
                  <a:cubicBezTo>
                    <a:pt x="89" y="153"/>
                    <a:pt x="89" y="153"/>
                    <a:pt x="89" y="153"/>
                  </a:cubicBezTo>
                  <a:cubicBezTo>
                    <a:pt x="89" y="153"/>
                    <a:pt x="89" y="153"/>
                    <a:pt x="89" y="153"/>
                  </a:cubicBezTo>
                  <a:cubicBezTo>
                    <a:pt x="89" y="153"/>
                    <a:pt x="89" y="153"/>
                    <a:pt x="90" y="153"/>
                  </a:cubicBezTo>
                  <a:cubicBezTo>
                    <a:pt x="90" y="153"/>
                    <a:pt x="90" y="153"/>
                    <a:pt x="90" y="153"/>
                  </a:cubicBezTo>
                  <a:cubicBezTo>
                    <a:pt x="90" y="153"/>
                    <a:pt x="90" y="153"/>
                    <a:pt x="91" y="153"/>
                  </a:cubicBezTo>
                  <a:cubicBezTo>
                    <a:pt x="91" y="153"/>
                    <a:pt x="91" y="153"/>
                    <a:pt x="91" y="153"/>
                  </a:cubicBezTo>
                  <a:cubicBezTo>
                    <a:pt x="91" y="153"/>
                    <a:pt x="91" y="153"/>
                    <a:pt x="91" y="153"/>
                  </a:cubicBezTo>
                  <a:cubicBezTo>
                    <a:pt x="91" y="153"/>
                    <a:pt x="91" y="153"/>
                    <a:pt x="91" y="153"/>
                  </a:cubicBezTo>
                  <a:cubicBezTo>
                    <a:pt x="91" y="153"/>
                    <a:pt x="91" y="153"/>
                    <a:pt x="91" y="153"/>
                  </a:cubicBezTo>
                  <a:cubicBezTo>
                    <a:pt x="91" y="153"/>
                    <a:pt x="91" y="153"/>
                    <a:pt x="91" y="153"/>
                  </a:cubicBezTo>
                  <a:cubicBezTo>
                    <a:pt x="92" y="153"/>
                    <a:pt x="92" y="153"/>
                    <a:pt x="92" y="153"/>
                  </a:cubicBezTo>
                  <a:cubicBezTo>
                    <a:pt x="92" y="154"/>
                    <a:pt x="93" y="154"/>
                    <a:pt x="93" y="154"/>
                  </a:cubicBezTo>
                  <a:cubicBezTo>
                    <a:pt x="93" y="154"/>
                    <a:pt x="93" y="154"/>
                    <a:pt x="93" y="155"/>
                  </a:cubicBezTo>
                  <a:cubicBezTo>
                    <a:pt x="93" y="155"/>
                    <a:pt x="93" y="155"/>
                    <a:pt x="93" y="155"/>
                  </a:cubicBezTo>
                  <a:cubicBezTo>
                    <a:pt x="93" y="155"/>
                    <a:pt x="93" y="156"/>
                    <a:pt x="93" y="156"/>
                  </a:cubicBezTo>
                  <a:cubicBezTo>
                    <a:pt x="94" y="156"/>
                    <a:pt x="94" y="156"/>
                    <a:pt x="94" y="156"/>
                  </a:cubicBezTo>
                  <a:cubicBezTo>
                    <a:pt x="94" y="156"/>
                    <a:pt x="94" y="156"/>
                    <a:pt x="94" y="156"/>
                  </a:cubicBezTo>
                  <a:cubicBezTo>
                    <a:pt x="94" y="156"/>
                    <a:pt x="94" y="156"/>
                    <a:pt x="94" y="156"/>
                  </a:cubicBezTo>
                  <a:cubicBezTo>
                    <a:pt x="95" y="156"/>
                    <a:pt x="96" y="156"/>
                    <a:pt x="96" y="156"/>
                  </a:cubicBezTo>
                  <a:cubicBezTo>
                    <a:pt x="97" y="156"/>
                    <a:pt x="98" y="157"/>
                    <a:pt x="99" y="157"/>
                  </a:cubicBezTo>
                  <a:cubicBezTo>
                    <a:pt x="100" y="157"/>
                    <a:pt x="100" y="157"/>
                    <a:pt x="101" y="158"/>
                  </a:cubicBezTo>
                  <a:cubicBezTo>
                    <a:pt x="102" y="159"/>
                    <a:pt x="102" y="159"/>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0"/>
                    <a:pt x="102" y="160"/>
                  </a:cubicBezTo>
                  <a:cubicBezTo>
                    <a:pt x="102" y="160"/>
                    <a:pt x="102" y="161"/>
                    <a:pt x="102" y="161"/>
                  </a:cubicBezTo>
                  <a:cubicBezTo>
                    <a:pt x="102" y="161"/>
                    <a:pt x="103" y="161"/>
                    <a:pt x="103" y="161"/>
                  </a:cubicBezTo>
                  <a:cubicBezTo>
                    <a:pt x="103" y="161"/>
                    <a:pt x="103" y="161"/>
                    <a:pt x="104" y="161"/>
                  </a:cubicBezTo>
                  <a:cubicBezTo>
                    <a:pt x="104" y="161"/>
                    <a:pt x="104" y="161"/>
                    <a:pt x="105" y="161"/>
                  </a:cubicBezTo>
                  <a:cubicBezTo>
                    <a:pt x="105" y="161"/>
                    <a:pt x="105" y="161"/>
                    <a:pt x="105" y="161"/>
                  </a:cubicBezTo>
                  <a:cubicBezTo>
                    <a:pt x="105" y="161"/>
                    <a:pt x="105" y="161"/>
                    <a:pt x="105" y="161"/>
                  </a:cubicBezTo>
                  <a:cubicBezTo>
                    <a:pt x="105" y="161"/>
                    <a:pt x="105" y="161"/>
                    <a:pt x="105" y="161"/>
                  </a:cubicBezTo>
                  <a:cubicBezTo>
                    <a:pt x="105" y="161"/>
                    <a:pt x="105" y="161"/>
                    <a:pt x="105" y="161"/>
                  </a:cubicBezTo>
                  <a:cubicBezTo>
                    <a:pt x="105" y="161"/>
                    <a:pt x="105" y="161"/>
                    <a:pt x="105" y="161"/>
                  </a:cubicBezTo>
                  <a:cubicBezTo>
                    <a:pt x="105" y="161"/>
                    <a:pt x="105" y="161"/>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8" y="161"/>
                    <a:pt x="108" y="161"/>
                    <a:pt x="108" y="161"/>
                  </a:cubicBezTo>
                  <a:cubicBezTo>
                    <a:pt x="108" y="161"/>
                    <a:pt x="108" y="161"/>
                    <a:pt x="109" y="161"/>
                  </a:cubicBezTo>
                  <a:cubicBezTo>
                    <a:pt x="109" y="161"/>
                    <a:pt x="109" y="161"/>
                    <a:pt x="110" y="161"/>
                  </a:cubicBezTo>
                  <a:cubicBezTo>
                    <a:pt x="110" y="161"/>
                    <a:pt x="110" y="161"/>
                    <a:pt x="110" y="161"/>
                  </a:cubicBezTo>
                  <a:cubicBezTo>
                    <a:pt x="111" y="161"/>
                    <a:pt x="111" y="162"/>
                    <a:pt x="111" y="162"/>
                  </a:cubicBezTo>
                  <a:cubicBezTo>
                    <a:pt x="112" y="162"/>
                    <a:pt x="112" y="162"/>
                    <a:pt x="112" y="162"/>
                  </a:cubicBezTo>
                  <a:cubicBezTo>
                    <a:pt x="112" y="162"/>
                    <a:pt x="112" y="163"/>
                    <a:pt x="113" y="163"/>
                  </a:cubicBezTo>
                  <a:cubicBezTo>
                    <a:pt x="113" y="163"/>
                    <a:pt x="113" y="164"/>
                    <a:pt x="114" y="164"/>
                  </a:cubicBezTo>
                  <a:cubicBezTo>
                    <a:pt x="114" y="165"/>
                    <a:pt x="114" y="165"/>
                    <a:pt x="114" y="165"/>
                  </a:cubicBezTo>
                  <a:cubicBezTo>
                    <a:pt x="114" y="166"/>
                    <a:pt x="114" y="166"/>
                    <a:pt x="114" y="167"/>
                  </a:cubicBezTo>
                  <a:cubicBezTo>
                    <a:pt x="114" y="167"/>
                    <a:pt x="114" y="167"/>
                    <a:pt x="114" y="167"/>
                  </a:cubicBezTo>
                  <a:cubicBezTo>
                    <a:pt x="114" y="167"/>
                    <a:pt x="114" y="167"/>
                    <a:pt x="114" y="167"/>
                  </a:cubicBezTo>
                  <a:cubicBezTo>
                    <a:pt x="114" y="168"/>
                    <a:pt x="114" y="168"/>
                    <a:pt x="114" y="168"/>
                  </a:cubicBezTo>
                  <a:cubicBezTo>
                    <a:pt x="114" y="168"/>
                    <a:pt x="114" y="168"/>
                    <a:pt x="114" y="168"/>
                  </a:cubicBezTo>
                  <a:cubicBezTo>
                    <a:pt x="114" y="168"/>
                    <a:pt x="114" y="168"/>
                    <a:pt x="114" y="168"/>
                  </a:cubicBezTo>
                  <a:cubicBezTo>
                    <a:pt x="114" y="168"/>
                    <a:pt x="114" y="168"/>
                    <a:pt x="114" y="168"/>
                  </a:cubicBezTo>
                  <a:cubicBezTo>
                    <a:pt x="114" y="168"/>
                    <a:pt x="114" y="168"/>
                    <a:pt x="114" y="168"/>
                  </a:cubicBezTo>
                  <a:cubicBezTo>
                    <a:pt x="114" y="168"/>
                    <a:pt x="114" y="168"/>
                    <a:pt x="114" y="168"/>
                  </a:cubicBezTo>
                  <a:cubicBezTo>
                    <a:pt x="114" y="169"/>
                    <a:pt x="114" y="169"/>
                    <a:pt x="114" y="169"/>
                  </a:cubicBezTo>
                  <a:cubicBezTo>
                    <a:pt x="114" y="169"/>
                    <a:pt x="115" y="170"/>
                    <a:pt x="115" y="170"/>
                  </a:cubicBezTo>
                  <a:cubicBezTo>
                    <a:pt x="115" y="170"/>
                    <a:pt x="115" y="170"/>
                    <a:pt x="115" y="171"/>
                  </a:cubicBezTo>
                  <a:cubicBezTo>
                    <a:pt x="115" y="171"/>
                    <a:pt x="115" y="171"/>
                    <a:pt x="115" y="171"/>
                  </a:cubicBezTo>
                  <a:cubicBezTo>
                    <a:pt x="116" y="172"/>
                    <a:pt x="116" y="172"/>
                    <a:pt x="116" y="172"/>
                  </a:cubicBezTo>
                  <a:cubicBezTo>
                    <a:pt x="116" y="172"/>
                    <a:pt x="116" y="172"/>
                    <a:pt x="116" y="172"/>
                  </a:cubicBezTo>
                  <a:cubicBezTo>
                    <a:pt x="116" y="173"/>
                    <a:pt x="116" y="173"/>
                    <a:pt x="116" y="173"/>
                  </a:cubicBezTo>
                  <a:cubicBezTo>
                    <a:pt x="116" y="173"/>
                    <a:pt x="116" y="173"/>
                    <a:pt x="116" y="173"/>
                  </a:cubicBezTo>
                  <a:cubicBezTo>
                    <a:pt x="116" y="173"/>
                    <a:pt x="116" y="173"/>
                    <a:pt x="116" y="174"/>
                  </a:cubicBezTo>
                  <a:cubicBezTo>
                    <a:pt x="116" y="174"/>
                    <a:pt x="116" y="174"/>
                    <a:pt x="116" y="174"/>
                  </a:cubicBezTo>
                  <a:cubicBezTo>
                    <a:pt x="116" y="174"/>
                    <a:pt x="116" y="174"/>
                    <a:pt x="116" y="174"/>
                  </a:cubicBezTo>
                  <a:cubicBezTo>
                    <a:pt x="116" y="174"/>
                    <a:pt x="116" y="174"/>
                    <a:pt x="116" y="174"/>
                  </a:cubicBezTo>
                  <a:cubicBezTo>
                    <a:pt x="116" y="174"/>
                    <a:pt x="116" y="174"/>
                    <a:pt x="116" y="174"/>
                  </a:cubicBezTo>
                  <a:cubicBezTo>
                    <a:pt x="116" y="174"/>
                    <a:pt x="116" y="174"/>
                    <a:pt x="116" y="174"/>
                  </a:cubicBezTo>
                  <a:cubicBezTo>
                    <a:pt x="116" y="175"/>
                    <a:pt x="116" y="175"/>
                    <a:pt x="116" y="175"/>
                  </a:cubicBezTo>
                  <a:cubicBezTo>
                    <a:pt x="115" y="175"/>
                    <a:pt x="115" y="175"/>
                    <a:pt x="115" y="175"/>
                  </a:cubicBezTo>
                  <a:cubicBezTo>
                    <a:pt x="115" y="175"/>
                    <a:pt x="115" y="175"/>
                    <a:pt x="115" y="175"/>
                  </a:cubicBezTo>
                  <a:cubicBezTo>
                    <a:pt x="115" y="175"/>
                    <a:pt x="115" y="175"/>
                    <a:pt x="115" y="175"/>
                  </a:cubicBezTo>
                  <a:cubicBezTo>
                    <a:pt x="115" y="175"/>
                    <a:pt x="115" y="176"/>
                    <a:pt x="115" y="176"/>
                  </a:cubicBezTo>
                  <a:cubicBezTo>
                    <a:pt x="115" y="176"/>
                    <a:pt x="115" y="176"/>
                    <a:pt x="115" y="176"/>
                  </a:cubicBezTo>
                  <a:cubicBezTo>
                    <a:pt x="115" y="176"/>
                    <a:pt x="115" y="176"/>
                    <a:pt x="115" y="176"/>
                  </a:cubicBezTo>
                  <a:cubicBezTo>
                    <a:pt x="115" y="176"/>
                    <a:pt x="115" y="177"/>
                    <a:pt x="115" y="177"/>
                  </a:cubicBezTo>
                  <a:cubicBezTo>
                    <a:pt x="115" y="177"/>
                    <a:pt x="115" y="177"/>
                    <a:pt x="115" y="177"/>
                  </a:cubicBezTo>
                  <a:cubicBezTo>
                    <a:pt x="115" y="177"/>
                    <a:pt x="115" y="178"/>
                    <a:pt x="115" y="178"/>
                  </a:cubicBezTo>
                  <a:cubicBezTo>
                    <a:pt x="115" y="178"/>
                    <a:pt x="115" y="178"/>
                    <a:pt x="116" y="179"/>
                  </a:cubicBezTo>
                  <a:cubicBezTo>
                    <a:pt x="116" y="179"/>
                    <a:pt x="116" y="179"/>
                    <a:pt x="116" y="180"/>
                  </a:cubicBezTo>
                  <a:cubicBezTo>
                    <a:pt x="116" y="180"/>
                    <a:pt x="116" y="180"/>
                    <a:pt x="116" y="181"/>
                  </a:cubicBezTo>
                  <a:cubicBezTo>
                    <a:pt x="116" y="181"/>
                    <a:pt x="116" y="181"/>
                    <a:pt x="116" y="182"/>
                  </a:cubicBezTo>
                  <a:cubicBezTo>
                    <a:pt x="116" y="182"/>
                    <a:pt x="117" y="183"/>
                    <a:pt x="117" y="183"/>
                  </a:cubicBezTo>
                  <a:cubicBezTo>
                    <a:pt x="117" y="184"/>
                    <a:pt x="118" y="184"/>
                    <a:pt x="118" y="184"/>
                  </a:cubicBezTo>
                  <a:cubicBezTo>
                    <a:pt x="119" y="185"/>
                    <a:pt x="120" y="185"/>
                    <a:pt x="121" y="185"/>
                  </a:cubicBezTo>
                  <a:cubicBezTo>
                    <a:pt x="122" y="185"/>
                    <a:pt x="123" y="185"/>
                    <a:pt x="124" y="185"/>
                  </a:cubicBezTo>
                  <a:cubicBezTo>
                    <a:pt x="124" y="185"/>
                    <a:pt x="124" y="185"/>
                    <a:pt x="124" y="185"/>
                  </a:cubicBezTo>
                  <a:cubicBezTo>
                    <a:pt x="124" y="185"/>
                    <a:pt x="124" y="185"/>
                    <a:pt x="124" y="185"/>
                  </a:cubicBezTo>
                  <a:cubicBezTo>
                    <a:pt x="125" y="185"/>
                    <a:pt x="125" y="185"/>
                    <a:pt x="125" y="185"/>
                  </a:cubicBezTo>
                  <a:cubicBezTo>
                    <a:pt x="125" y="185"/>
                    <a:pt x="125" y="185"/>
                    <a:pt x="125" y="185"/>
                  </a:cubicBezTo>
                  <a:cubicBezTo>
                    <a:pt x="125" y="185"/>
                    <a:pt x="125" y="185"/>
                    <a:pt x="126" y="185"/>
                  </a:cubicBezTo>
                  <a:cubicBezTo>
                    <a:pt x="126" y="185"/>
                    <a:pt x="126" y="185"/>
                    <a:pt x="126" y="185"/>
                  </a:cubicBezTo>
                  <a:cubicBezTo>
                    <a:pt x="126" y="185"/>
                    <a:pt x="126" y="185"/>
                    <a:pt x="127" y="185"/>
                  </a:cubicBezTo>
                  <a:cubicBezTo>
                    <a:pt x="127" y="185"/>
                    <a:pt x="127" y="185"/>
                    <a:pt x="127" y="185"/>
                  </a:cubicBezTo>
                  <a:cubicBezTo>
                    <a:pt x="128" y="185"/>
                    <a:pt x="129" y="185"/>
                    <a:pt x="130" y="186"/>
                  </a:cubicBezTo>
                  <a:cubicBezTo>
                    <a:pt x="130" y="186"/>
                    <a:pt x="131" y="186"/>
                    <a:pt x="131" y="186"/>
                  </a:cubicBezTo>
                  <a:cubicBezTo>
                    <a:pt x="132" y="187"/>
                    <a:pt x="132" y="187"/>
                    <a:pt x="132" y="188"/>
                  </a:cubicBezTo>
                  <a:cubicBezTo>
                    <a:pt x="133" y="188"/>
                    <a:pt x="133" y="189"/>
                    <a:pt x="133" y="190"/>
                  </a:cubicBezTo>
                  <a:cubicBezTo>
                    <a:pt x="133" y="191"/>
                    <a:pt x="133" y="191"/>
                    <a:pt x="133" y="192"/>
                  </a:cubicBezTo>
                  <a:cubicBezTo>
                    <a:pt x="133" y="192"/>
                    <a:pt x="133" y="192"/>
                    <a:pt x="133" y="193"/>
                  </a:cubicBezTo>
                  <a:cubicBezTo>
                    <a:pt x="133" y="193"/>
                    <a:pt x="134" y="193"/>
                    <a:pt x="134" y="194"/>
                  </a:cubicBezTo>
                  <a:cubicBezTo>
                    <a:pt x="134" y="194"/>
                    <a:pt x="134" y="194"/>
                    <a:pt x="135" y="194"/>
                  </a:cubicBezTo>
                  <a:cubicBezTo>
                    <a:pt x="135" y="195"/>
                    <a:pt x="135" y="195"/>
                    <a:pt x="136" y="195"/>
                  </a:cubicBezTo>
                  <a:cubicBezTo>
                    <a:pt x="136" y="196"/>
                    <a:pt x="136" y="196"/>
                    <a:pt x="136" y="196"/>
                  </a:cubicBezTo>
                  <a:cubicBezTo>
                    <a:pt x="136" y="196"/>
                    <a:pt x="137" y="197"/>
                    <a:pt x="137" y="197"/>
                  </a:cubicBezTo>
                  <a:cubicBezTo>
                    <a:pt x="137" y="198"/>
                    <a:pt x="137" y="198"/>
                    <a:pt x="137" y="198"/>
                  </a:cubicBezTo>
                  <a:cubicBezTo>
                    <a:pt x="137" y="199"/>
                    <a:pt x="138" y="199"/>
                    <a:pt x="138" y="199"/>
                  </a:cubicBezTo>
                  <a:cubicBezTo>
                    <a:pt x="138" y="199"/>
                    <a:pt x="138" y="199"/>
                    <a:pt x="138" y="199"/>
                  </a:cubicBezTo>
                  <a:cubicBezTo>
                    <a:pt x="138" y="200"/>
                    <a:pt x="138" y="200"/>
                    <a:pt x="138" y="200"/>
                  </a:cubicBezTo>
                  <a:cubicBezTo>
                    <a:pt x="138" y="200"/>
                    <a:pt x="138" y="200"/>
                    <a:pt x="138" y="201"/>
                  </a:cubicBezTo>
                  <a:cubicBezTo>
                    <a:pt x="138" y="201"/>
                    <a:pt x="138" y="201"/>
                    <a:pt x="138" y="202"/>
                  </a:cubicBezTo>
                  <a:cubicBezTo>
                    <a:pt x="138" y="202"/>
                    <a:pt x="138" y="203"/>
                    <a:pt x="137" y="203"/>
                  </a:cubicBezTo>
                  <a:cubicBezTo>
                    <a:pt x="137" y="203"/>
                    <a:pt x="137" y="204"/>
                    <a:pt x="137" y="204"/>
                  </a:cubicBezTo>
                  <a:cubicBezTo>
                    <a:pt x="137" y="205"/>
                    <a:pt x="137" y="205"/>
                    <a:pt x="137" y="205"/>
                  </a:cubicBezTo>
                  <a:cubicBezTo>
                    <a:pt x="137" y="206"/>
                    <a:pt x="137" y="206"/>
                    <a:pt x="137" y="206"/>
                  </a:cubicBezTo>
                  <a:cubicBezTo>
                    <a:pt x="137" y="207"/>
                    <a:pt x="136" y="207"/>
                    <a:pt x="136" y="207"/>
                  </a:cubicBezTo>
                  <a:cubicBezTo>
                    <a:pt x="136" y="208"/>
                    <a:pt x="136" y="208"/>
                    <a:pt x="136" y="208"/>
                  </a:cubicBezTo>
                  <a:cubicBezTo>
                    <a:pt x="136" y="208"/>
                    <a:pt x="136" y="209"/>
                    <a:pt x="136" y="209"/>
                  </a:cubicBezTo>
                  <a:cubicBezTo>
                    <a:pt x="136" y="209"/>
                    <a:pt x="136" y="209"/>
                    <a:pt x="136" y="209"/>
                  </a:cubicBezTo>
                  <a:cubicBezTo>
                    <a:pt x="136" y="209"/>
                    <a:pt x="136" y="209"/>
                    <a:pt x="136" y="209"/>
                  </a:cubicBezTo>
                  <a:cubicBezTo>
                    <a:pt x="136" y="209"/>
                    <a:pt x="136" y="209"/>
                    <a:pt x="136" y="209"/>
                  </a:cubicBezTo>
                  <a:cubicBezTo>
                    <a:pt x="136" y="209"/>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0"/>
                    <a:pt x="136" y="210"/>
                    <a:pt x="136" y="210"/>
                  </a:cubicBezTo>
                  <a:cubicBezTo>
                    <a:pt x="136" y="211"/>
                    <a:pt x="136" y="211"/>
                    <a:pt x="136" y="212"/>
                  </a:cubicBezTo>
                  <a:cubicBezTo>
                    <a:pt x="136" y="212"/>
                    <a:pt x="136" y="212"/>
                    <a:pt x="136" y="213"/>
                  </a:cubicBezTo>
                  <a:cubicBezTo>
                    <a:pt x="136" y="213"/>
                    <a:pt x="135" y="214"/>
                    <a:pt x="135" y="214"/>
                  </a:cubicBezTo>
                  <a:cubicBezTo>
                    <a:pt x="135" y="214"/>
                    <a:pt x="135" y="215"/>
                    <a:pt x="135" y="215"/>
                  </a:cubicBezTo>
                  <a:cubicBezTo>
                    <a:pt x="134" y="215"/>
                    <a:pt x="134" y="215"/>
                    <a:pt x="134" y="215"/>
                  </a:cubicBezTo>
                  <a:cubicBezTo>
                    <a:pt x="134" y="215"/>
                    <a:pt x="134" y="215"/>
                    <a:pt x="134" y="215"/>
                  </a:cubicBezTo>
                  <a:cubicBezTo>
                    <a:pt x="134" y="215"/>
                    <a:pt x="134" y="215"/>
                    <a:pt x="134" y="215"/>
                  </a:cubicBezTo>
                  <a:cubicBezTo>
                    <a:pt x="134" y="216"/>
                    <a:pt x="134" y="216"/>
                    <a:pt x="134" y="216"/>
                  </a:cubicBezTo>
                  <a:cubicBezTo>
                    <a:pt x="134" y="216"/>
                    <a:pt x="134" y="216"/>
                    <a:pt x="134" y="217"/>
                  </a:cubicBezTo>
                  <a:cubicBezTo>
                    <a:pt x="135" y="217"/>
                    <a:pt x="135" y="217"/>
                    <a:pt x="135" y="217"/>
                  </a:cubicBezTo>
                  <a:cubicBezTo>
                    <a:pt x="135" y="218"/>
                    <a:pt x="135" y="218"/>
                    <a:pt x="135" y="218"/>
                  </a:cubicBezTo>
                  <a:cubicBezTo>
                    <a:pt x="135" y="218"/>
                    <a:pt x="135" y="219"/>
                    <a:pt x="135" y="219"/>
                  </a:cubicBezTo>
                  <a:cubicBezTo>
                    <a:pt x="135" y="219"/>
                    <a:pt x="135" y="219"/>
                    <a:pt x="135" y="219"/>
                  </a:cubicBezTo>
                  <a:cubicBezTo>
                    <a:pt x="135" y="220"/>
                    <a:pt x="135" y="220"/>
                    <a:pt x="135" y="220"/>
                  </a:cubicBezTo>
                  <a:cubicBezTo>
                    <a:pt x="134" y="220"/>
                    <a:pt x="134" y="220"/>
                    <a:pt x="134" y="220"/>
                  </a:cubicBezTo>
                  <a:cubicBezTo>
                    <a:pt x="134" y="220"/>
                    <a:pt x="134" y="220"/>
                    <a:pt x="133" y="221"/>
                  </a:cubicBezTo>
                  <a:cubicBezTo>
                    <a:pt x="133" y="221"/>
                    <a:pt x="133" y="221"/>
                    <a:pt x="133" y="221"/>
                  </a:cubicBezTo>
                  <a:cubicBezTo>
                    <a:pt x="133" y="221"/>
                    <a:pt x="133" y="221"/>
                    <a:pt x="133" y="221"/>
                  </a:cubicBezTo>
                  <a:cubicBezTo>
                    <a:pt x="133" y="221"/>
                    <a:pt x="133" y="221"/>
                    <a:pt x="133" y="221"/>
                  </a:cubicBezTo>
                  <a:cubicBezTo>
                    <a:pt x="133" y="221"/>
                    <a:pt x="133" y="221"/>
                    <a:pt x="133" y="221"/>
                  </a:cubicBezTo>
                  <a:cubicBezTo>
                    <a:pt x="133" y="221"/>
                    <a:pt x="133" y="221"/>
                    <a:pt x="133" y="221"/>
                  </a:cubicBezTo>
                  <a:cubicBezTo>
                    <a:pt x="133" y="222"/>
                    <a:pt x="133" y="222"/>
                    <a:pt x="133" y="222"/>
                  </a:cubicBezTo>
                  <a:cubicBezTo>
                    <a:pt x="133" y="222"/>
                    <a:pt x="133" y="222"/>
                    <a:pt x="134" y="222"/>
                  </a:cubicBezTo>
                  <a:cubicBezTo>
                    <a:pt x="134" y="223"/>
                    <a:pt x="134" y="223"/>
                    <a:pt x="134" y="223"/>
                  </a:cubicBezTo>
                  <a:cubicBezTo>
                    <a:pt x="134" y="224"/>
                    <a:pt x="134" y="224"/>
                    <a:pt x="134" y="224"/>
                  </a:cubicBezTo>
                  <a:cubicBezTo>
                    <a:pt x="135" y="225"/>
                    <a:pt x="135" y="225"/>
                    <a:pt x="135" y="226"/>
                  </a:cubicBezTo>
                  <a:cubicBezTo>
                    <a:pt x="135" y="226"/>
                    <a:pt x="135" y="227"/>
                    <a:pt x="135" y="227"/>
                  </a:cubicBezTo>
                  <a:cubicBezTo>
                    <a:pt x="135" y="228"/>
                    <a:pt x="135" y="228"/>
                    <a:pt x="135" y="229"/>
                  </a:cubicBezTo>
                  <a:cubicBezTo>
                    <a:pt x="135" y="229"/>
                    <a:pt x="135" y="229"/>
                    <a:pt x="135" y="229"/>
                  </a:cubicBezTo>
                  <a:cubicBezTo>
                    <a:pt x="135" y="229"/>
                    <a:pt x="135" y="230"/>
                    <a:pt x="135" y="230"/>
                  </a:cubicBezTo>
                  <a:cubicBezTo>
                    <a:pt x="135" y="230"/>
                    <a:pt x="135" y="230"/>
                    <a:pt x="135" y="230"/>
                  </a:cubicBezTo>
                  <a:cubicBezTo>
                    <a:pt x="135" y="230"/>
                    <a:pt x="135" y="231"/>
                    <a:pt x="135" y="231"/>
                  </a:cubicBezTo>
                  <a:cubicBezTo>
                    <a:pt x="135" y="231"/>
                    <a:pt x="135" y="232"/>
                    <a:pt x="135" y="232"/>
                  </a:cubicBezTo>
                  <a:cubicBezTo>
                    <a:pt x="135" y="232"/>
                    <a:pt x="135" y="233"/>
                    <a:pt x="135" y="233"/>
                  </a:cubicBezTo>
                  <a:cubicBezTo>
                    <a:pt x="134" y="233"/>
                    <a:pt x="134" y="234"/>
                    <a:pt x="134" y="234"/>
                  </a:cubicBezTo>
                  <a:cubicBezTo>
                    <a:pt x="134" y="234"/>
                    <a:pt x="134" y="235"/>
                    <a:pt x="134" y="235"/>
                  </a:cubicBezTo>
                  <a:cubicBezTo>
                    <a:pt x="134" y="235"/>
                    <a:pt x="134" y="235"/>
                    <a:pt x="134" y="235"/>
                  </a:cubicBezTo>
                  <a:cubicBezTo>
                    <a:pt x="134" y="235"/>
                    <a:pt x="134" y="236"/>
                    <a:pt x="134" y="236"/>
                  </a:cubicBezTo>
                  <a:cubicBezTo>
                    <a:pt x="134" y="236"/>
                    <a:pt x="134" y="236"/>
                    <a:pt x="134" y="236"/>
                  </a:cubicBezTo>
                  <a:cubicBezTo>
                    <a:pt x="134" y="236"/>
                    <a:pt x="134" y="236"/>
                    <a:pt x="135" y="236"/>
                  </a:cubicBezTo>
                  <a:cubicBezTo>
                    <a:pt x="135" y="236"/>
                    <a:pt x="135" y="236"/>
                    <a:pt x="135" y="237"/>
                  </a:cubicBezTo>
                  <a:cubicBezTo>
                    <a:pt x="135" y="237"/>
                    <a:pt x="136" y="237"/>
                    <a:pt x="136" y="237"/>
                  </a:cubicBezTo>
                  <a:cubicBezTo>
                    <a:pt x="136" y="237"/>
                    <a:pt x="137" y="237"/>
                    <a:pt x="137" y="237"/>
                  </a:cubicBezTo>
                  <a:cubicBezTo>
                    <a:pt x="138" y="237"/>
                    <a:pt x="138" y="237"/>
                    <a:pt x="139" y="237"/>
                  </a:cubicBezTo>
                  <a:cubicBezTo>
                    <a:pt x="140" y="237"/>
                    <a:pt x="140" y="237"/>
                    <a:pt x="141" y="237"/>
                  </a:cubicBezTo>
                  <a:cubicBezTo>
                    <a:pt x="141" y="237"/>
                    <a:pt x="142" y="237"/>
                    <a:pt x="142" y="238"/>
                  </a:cubicBezTo>
                  <a:cubicBezTo>
                    <a:pt x="143" y="238"/>
                    <a:pt x="143" y="238"/>
                    <a:pt x="143" y="238"/>
                  </a:cubicBezTo>
                  <a:cubicBezTo>
                    <a:pt x="144" y="238"/>
                    <a:pt x="144" y="238"/>
                    <a:pt x="144" y="238"/>
                  </a:cubicBezTo>
                  <a:cubicBezTo>
                    <a:pt x="144" y="238"/>
                    <a:pt x="144" y="238"/>
                    <a:pt x="144" y="238"/>
                  </a:cubicBezTo>
                  <a:cubicBezTo>
                    <a:pt x="144" y="238"/>
                    <a:pt x="145" y="238"/>
                    <a:pt x="145" y="238"/>
                  </a:cubicBezTo>
                  <a:cubicBezTo>
                    <a:pt x="145" y="238"/>
                    <a:pt x="145" y="238"/>
                    <a:pt x="145" y="238"/>
                  </a:cubicBezTo>
                  <a:cubicBezTo>
                    <a:pt x="145" y="238"/>
                    <a:pt x="145" y="238"/>
                    <a:pt x="145" y="238"/>
                  </a:cubicBezTo>
                  <a:cubicBezTo>
                    <a:pt x="145" y="238"/>
                    <a:pt x="145" y="238"/>
                    <a:pt x="145" y="238"/>
                  </a:cubicBezTo>
                  <a:cubicBezTo>
                    <a:pt x="145" y="238"/>
                    <a:pt x="145" y="238"/>
                    <a:pt x="145" y="238"/>
                  </a:cubicBezTo>
                  <a:cubicBezTo>
                    <a:pt x="145" y="238"/>
                    <a:pt x="146" y="238"/>
                    <a:pt x="146" y="238"/>
                  </a:cubicBezTo>
                  <a:cubicBezTo>
                    <a:pt x="146" y="238"/>
                    <a:pt x="146" y="238"/>
                    <a:pt x="146" y="238"/>
                  </a:cubicBezTo>
                  <a:cubicBezTo>
                    <a:pt x="147" y="238"/>
                    <a:pt x="147" y="238"/>
                    <a:pt x="147" y="238"/>
                  </a:cubicBezTo>
                  <a:cubicBezTo>
                    <a:pt x="148" y="238"/>
                    <a:pt x="148" y="238"/>
                    <a:pt x="149" y="239"/>
                  </a:cubicBezTo>
                  <a:cubicBezTo>
                    <a:pt x="149" y="239"/>
                    <a:pt x="150" y="240"/>
                    <a:pt x="150" y="241"/>
                  </a:cubicBezTo>
                  <a:cubicBezTo>
                    <a:pt x="151" y="242"/>
                    <a:pt x="151" y="243"/>
                    <a:pt x="152" y="243"/>
                  </a:cubicBezTo>
                  <a:cubicBezTo>
                    <a:pt x="152" y="244"/>
                    <a:pt x="152" y="245"/>
                    <a:pt x="152" y="246"/>
                  </a:cubicBezTo>
                  <a:cubicBezTo>
                    <a:pt x="153" y="246"/>
                    <a:pt x="153" y="247"/>
                    <a:pt x="153" y="248"/>
                  </a:cubicBezTo>
                  <a:cubicBezTo>
                    <a:pt x="154" y="249"/>
                    <a:pt x="154" y="250"/>
                    <a:pt x="154" y="251"/>
                  </a:cubicBezTo>
                  <a:cubicBezTo>
                    <a:pt x="155" y="252"/>
                    <a:pt x="155" y="253"/>
                    <a:pt x="155" y="254"/>
                  </a:cubicBezTo>
                  <a:cubicBezTo>
                    <a:pt x="156" y="254"/>
                    <a:pt x="156" y="255"/>
                    <a:pt x="156" y="255"/>
                  </a:cubicBezTo>
                  <a:cubicBezTo>
                    <a:pt x="156" y="255"/>
                    <a:pt x="156" y="255"/>
                    <a:pt x="156" y="255"/>
                  </a:cubicBezTo>
                  <a:cubicBezTo>
                    <a:pt x="156" y="255"/>
                    <a:pt x="156" y="255"/>
                    <a:pt x="156" y="255"/>
                  </a:cubicBezTo>
                  <a:cubicBezTo>
                    <a:pt x="157" y="254"/>
                    <a:pt x="157" y="254"/>
                    <a:pt x="157" y="254"/>
                  </a:cubicBezTo>
                  <a:cubicBezTo>
                    <a:pt x="157" y="254"/>
                    <a:pt x="157" y="254"/>
                    <a:pt x="157" y="254"/>
                  </a:cubicBezTo>
                  <a:cubicBezTo>
                    <a:pt x="157" y="254"/>
                    <a:pt x="158" y="254"/>
                    <a:pt x="158" y="254"/>
                  </a:cubicBezTo>
                  <a:cubicBezTo>
                    <a:pt x="158" y="253"/>
                    <a:pt x="159" y="253"/>
                    <a:pt x="159" y="253"/>
                  </a:cubicBezTo>
                  <a:cubicBezTo>
                    <a:pt x="159" y="253"/>
                    <a:pt x="160" y="253"/>
                    <a:pt x="160" y="253"/>
                  </a:cubicBezTo>
                  <a:cubicBezTo>
                    <a:pt x="160" y="253"/>
                    <a:pt x="161" y="253"/>
                    <a:pt x="161" y="253"/>
                  </a:cubicBezTo>
                  <a:cubicBezTo>
                    <a:pt x="161" y="253"/>
                    <a:pt x="162" y="253"/>
                    <a:pt x="162" y="253"/>
                  </a:cubicBezTo>
                  <a:cubicBezTo>
                    <a:pt x="162" y="253"/>
                    <a:pt x="162" y="253"/>
                    <a:pt x="162" y="253"/>
                  </a:cubicBezTo>
                  <a:cubicBezTo>
                    <a:pt x="163" y="253"/>
                    <a:pt x="163" y="253"/>
                    <a:pt x="163" y="253"/>
                  </a:cubicBezTo>
                  <a:cubicBezTo>
                    <a:pt x="163" y="253"/>
                    <a:pt x="163" y="253"/>
                    <a:pt x="163" y="253"/>
                  </a:cubicBezTo>
                  <a:cubicBezTo>
                    <a:pt x="164" y="253"/>
                    <a:pt x="164" y="254"/>
                    <a:pt x="164" y="254"/>
                  </a:cubicBezTo>
                  <a:cubicBezTo>
                    <a:pt x="164" y="254"/>
                    <a:pt x="164" y="254"/>
                    <a:pt x="164" y="255"/>
                  </a:cubicBezTo>
                  <a:cubicBezTo>
                    <a:pt x="165" y="255"/>
                    <a:pt x="165" y="255"/>
                    <a:pt x="165" y="256"/>
                  </a:cubicBezTo>
                  <a:cubicBezTo>
                    <a:pt x="165" y="256"/>
                    <a:pt x="165" y="256"/>
                    <a:pt x="165" y="257"/>
                  </a:cubicBezTo>
                  <a:cubicBezTo>
                    <a:pt x="165" y="257"/>
                    <a:pt x="165" y="258"/>
                    <a:pt x="165" y="258"/>
                  </a:cubicBezTo>
                  <a:cubicBezTo>
                    <a:pt x="164" y="259"/>
                    <a:pt x="164" y="259"/>
                    <a:pt x="164" y="260"/>
                  </a:cubicBezTo>
                  <a:cubicBezTo>
                    <a:pt x="164" y="261"/>
                    <a:pt x="164" y="261"/>
                    <a:pt x="164" y="262"/>
                  </a:cubicBezTo>
                  <a:cubicBezTo>
                    <a:pt x="164" y="262"/>
                    <a:pt x="164" y="263"/>
                    <a:pt x="164" y="264"/>
                  </a:cubicBezTo>
                  <a:cubicBezTo>
                    <a:pt x="163" y="264"/>
                    <a:pt x="163" y="264"/>
                    <a:pt x="163" y="265"/>
                  </a:cubicBezTo>
                  <a:cubicBezTo>
                    <a:pt x="163" y="265"/>
                    <a:pt x="163" y="266"/>
                    <a:pt x="163" y="266"/>
                  </a:cubicBezTo>
                  <a:cubicBezTo>
                    <a:pt x="163" y="266"/>
                    <a:pt x="163" y="267"/>
                    <a:pt x="163" y="267"/>
                  </a:cubicBezTo>
                  <a:cubicBezTo>
                    <a:pt x="163" y="267"/>
                    <a:pt x="163" y="268"/>
                    <a:pt x="163" y="268"/>
                  </a:cubicBezTo>
                  <a:cubicBezTo>
                    <a:pt x="163" y="268"/>
                    <a:pt x="163" y="268"/>
                    <a:pt x="163" y="268"/>
                  </a:cubicBezTo>
                  <a:cubicBezTo>
                    <a:pt x="163" y="268"/>
                    <a:pt x="163" y="268"/>
                    <a:pt x="163" y="268"/>
                  </a:cubicBezTo>
                  <a:cubicBezTo>
                    <a:pt x="163" y="268"/>
                    <a:pt x="163" y="268"/>
                    <a:pt x="163" y="268"/>
                  </a:cubicBezTo>
                  <a:cubicBezTo>
                    <a:pt x="163" y="268"/>
                    <a:pt x="163" y="268"/>
                    <a:pt x="163" y="269"/>
                  </a:cubicBezTo>
                  <a:cubicBezTo>
                    <a:pt x="163" y="269"/>
                    <a:pt x="163" y="269"/>
                    <a:pt x="163" y="269"/>
                  </a:cubicBezTo>
                  <a:cubicBezTo>
                    <a:pt x="163" y="269"/>
                    <a:pt x="163" y="269"/>
                    <a:pt x="163" y="269"/>
                  </a:cubicBezTo>
                  <a:cubicBezTo>
                    <a:pt x="163" y="269"/>
                    <a:pt x="163" y="269"/>
                    <a:pt x="164" y="269"/>
                  </a:cubicBezTo>
                  <a:cubicBezTo>
                    <a:pt x="164" y="269"/>
                    <a:pt x="164" y="269"/>
                    <a:pt x="164" y="269"/>
                  </a:cubicBezTo>
                  <a:cubicBezTo>
                    <a:pt x="164" y="269"/>
                    <a:pt x="165" y="269"/>
                    <a:pt x="165" y="269"/>
                  </a:cubicBezTo>
                  <a:cubicBezTo>
                    <a:pt x="166" y="269"/>
                    <a:pt x="166" y="269"/>
                    <a:pt x="166" y="269"/>
                  </a:cubicBezTo>
                  <a:cubicBezTo>
                    <a:pt x="167" y="269"/>
                    <a:pt x="167" y="269"/>
                    <a:pt x="167" y="269"/>
                  </a:cubicBezTo>
                  <a:cubicBezTo>
                    <a:pt x="168" y="269"/>
                    <a:pt x="168" y="269"/>
                    <a:pt x="168" y="269"/>
                  </a:cubicBezTo>
                  <a:cubicBezTo>
                    <a:pt x="168" y="269"/>
                    <a:pt x="169" y="270"/>
                    <a:pt x="169" y="270"/>
                  </a:cubicBezTo>
                  <a:cubicBezTo>
                    <a:pt x="169" y="271"/>
                    <a:pt x="169" y="272"/>
                    <a:pt x="169" y="273"/>
                  </a:cubicBezTo>
                  <a:cubicBezTo>
                    <a:pt x="170" y="274"/>
                    <a:pt x="170" y="275"/>
                    <a:pt x="170" y="276"/>
                  </a:cubicBezTo>
                  <a:cubicBezTo>
                    <a:pt x="170" y="277"/>
                    <a:pt x="170" y="278"/>
                    <a:pt x="170" y="279"/>
                  </a:cubicBezTo>
                  <a:cubicBezTo>
                    <a:pt x="170" y="280"/>
                    <a:pt x="170" y="280"/>
                    <a:pt x="170" y="281"/>
                  </a:cubicBezTo>
                  <a:cubicBezTo>
                    <a:pt x="170" y="281"/>
                    <a:pt x="170" y="281"/>
                    <a:pt x="170" y="281"/>
                  </a:cubicBezTo>
                  <a:cubicBezTo>
                    <a:pt x="170" y="282"/>
                    <a:pt x="170" y="282"/>
                    <a:pt x="170" y="282"/>
                  </a:cubicBezTo>
                  <a:cubicBezTo>
                    <a:pt x="170" y="282"/>
                    <a:pt x="169" y="283"/>
                    <a:pt x="169" y="283"/>
                  </a:cubicBezTo>
                  <a:cubicBezTo>
                    <a:pt x="169" y="283"/>
                    <a:pt x="169" y="283"/>
                    <a:pt x="169" y="284"/>
                  </a:cubicBezTo>
                  <a:cubicBezTo>
                    <a:pt x="168" y="284"/>
                    <a:pt x="168" y="284"/>
                    <a:pt x="167" y="285"/>
                  </a:cubicBezTo>
                  <a:cubicBezTo>
                    <a:pt x="167" y="285"/>
                    <a:pt x="166" y="285"/>
                    <a:pt x="166" y="286"/>
                  </a:cubicBezTo>
                  <a:cubicBezTo>
                    <a:pt x="165" y="286"/>
                    <a:pt x="164" y="286"/>
                    <a:pt x="163" y="286"/>
                  </a:cubicBezTo>
                  <a:cubicBezTo>
                    <a:pt x="163" y="287"/>
                    <a:pt x="163" y="287"/>
                    <a:pt x="162" y="287"/>
                  </a:cubicBezTo>
                  <a:cubicBezTo>
                    <a:pt x="162" y="287"/>
                    <a:pt x="161" y="287"/>
                    <a:pt x="161" y="288"/>
                  </a:cubicBezTo>
                  <a:cubicBezTo>
                    <a:pt x="161" y="288"/>
                    <a:pt x="160" y="288"/>
                    <a:pt x="160" y="288"/>
                  </a:cubicBezTo>
                  <a:cubicBezTo>
                    <a:pt x="159" y="288"/>
                    <a:pt x="159" y="289"/>
                    <a:pt x="159" y="289"/>
                  </a:cubicBezTo>
                  <a:cubicBezTo>
                    <a:pt x="158" y="289"/>
                    <a:pt x="157" y="290"/>
                    <a:pt x="156" y="291"/>
                  </a:cubicBezTo>
                  <a:cubicBezTo>
                    <a:pt x="154" y="292"/>
                    <a:pt x="153" y="294"/>
                    <a:pt x="152" y="295"/>
                  </a:cubicBezTo>
                  <a:cubicBezTo>
                    <a:pt x="150" y="296"/>
                    <a:pt x="149" y="298"/>
                    <a:pt x="147" y="300"/>
                  </a:cubicBezTo>
                  <a:cubicBezTo>
                    <a:pt x="146" y="301"/>
                    <a:pt x="145" y="303"/>
                    <a:pt x="144" y="304"/>
                  </a:cubicBezTo>
                  <a:cubicBezTo>
                    <a:pt x="144" y="305"/>
                    <a:pt x="143" y="305"/>
                    <a:pt x="143" y="306"/>
                  </a:cubicBezTo>
                  <a:cubicBezTo>
                    <a:pt x="143" y="306"/>
                    <a:pt x="142" y="306"/>
                    <a:pt x="142" y="307"/>
                  </a:cubicBezTo>
                  <a:cubicBezTo>
                    <a:pt x="142" y="307"/>
                    <a:pt x="141" y="308"/>
                    <a:pt x="141" y="308"/>
                  </a:cubicBezTo>
                  <a:cubicBezTo>
                    <a:pt x="141" y="308"/>
                    <a:pt x="141" y="309"/>
                    <a:pt x="140" y="309"/>
                  </a:cubicBezTo>
                  <a:cubicBezTo>
                    <a:pt x="140" y="309"/>
                    <a:pt x="140" y="309"/>
                    <a:pt x="140" y="310"/>
                  </a:cubicBezTo>
                  <a:cubicBezTo>
                    <a:pt x="139" y="310"/>
                    <a:pt x="139" y="310"/>
                    <a:pt x="139" y="310"/>
                  </a:cubicBezTo>
                  <a:cubicBezTo>
                    <a:pt x="139" y="310"/>
                    <a:pt x="139" y="311"/>
                    <a:pt x="139" y="311"/>
                  </a:cubicBezTo>
                  <a:cubicBezTo>
                    <a:pt x="138" y="311"/>
                    <a:pt x="138" y="311"/>
                    <a:pt x="138" y="311"/>
                  </a:cubicBezTo>
                  <a:cubicBezTo>
                    <a:pt x="138" y="311"/>
                    <a:pt x="138" y="312"/>
                    <a:pt x="138" y="312"/>
                  </a:cubicBezTo>
                  <a:cubicBezTo>
                    <a:pt x="138" y="312"/>
                    <a:pt x="137" y="312"/>
                    <a:pt x="137" y="312"/>
                  </a:cubicBezTo>
                  <a:cubicBezTo>
                    <a:pt x="137" y="312"/>
                    <a:pt x="137" y="312"/>
                    <a:pt x="137" y="312"/>
                  </a:cubicBezTo>
                  <a:cubicBezTo>
                    <a:pt x="137" y="312"/>
                    <a:pt x="137" y="313"/>
                    <a:pt x="137" y="313"/>
                  </a:cubicBezTo>
                  <a:cubicBezTo>
                    <a:pt x="137" y="313"/>
                    <a:pt x="137" y="313"/>
                    <a:pt x="137" y="313"/>
                  </a:cubicBezTo>
                  <a:cubicBezTo>
                    <a:pt x="137" y="313"/>
                    <a:pt x="137" y="313"/>
                    <a:pt x="137" y="313"/>
                  </a:cubicBezTo>
                  <a:cubicBezTo>
                    <a:pt x="137" y="313"/>
                    <a:pt x="137" y="313"/>
                    <a:pt x="137" y="313"/>
                  </a:cubicBezTo>
                  <a:cubicBezTo>
                    <a:pt x="137" y="313"/>
                    <a:pt x="137" y="313"/>
                    <a:pt x="137" y="313"/>
                  </a:cubicBezTo>
                  <a:cubicBezTo>
                    <a:pt x="137" y="313"/>
                    <a:pt x="137" y="313"/>
                    <a:pt x="137" y="313"/>
                  </a:cubicBezTo>
                  <a:cubicBezTo>
                    <a:pt x="137" y="313"/>
                    <a:pt x="137" y="313"/>
                    <a:pt x="137" y="313"/>
                  </a:cubicBezTo>
                  <a:cubicBezTo>
                    <a:pt x="137" y="313"/>
                    <a:pt x="137" y="313"/>
                    <a:pt x="138" y="313"/>
                  </a:cubicBezTo>
                  <a:cubicBezTo>
                    <a:pt x="138" y="313"/>
                    <a:pt x="138" y="313"/>
                    <a:pt x="138" y="313"/>
                  </a:cubicBezTo>
                  <a:cubicBezTo>
                    <a:pt x="138" y="313"/>
                    <a:pt x="138" y="313"/>
                    <a:pt x="138" y="313"/>
                  </a:cubicBezTo>
                  <a:cubicBezTo>
                    <a:pt x="138" y="313"/>
                    <a:pt x="138" y="313"/>
                    <a:pt x="138" y="313"/>
                  </a:cubicBezTo>
                  <a:cubicBezTo>
                    <a:pt x="138" y="313"/>
                    <a:pt x="138" y="313"/>
                    <a:pt x="138" y="313"/>
                  </a:cubicBezTo>
                  <a:cubicBezTo>
                    <a:pt x="138" y="313"/>
                    <a:pt x="138" y="313"/>
                    <a:pt x="138" y="313"/>
                  </a:cubicBezTo>
                  <a:cubicBezTo>
                    <a:pt x="138" y="312"/>
                    <a:pt x="138" y="312"/>
                    <a:pt x="139" y="312"/>
                  </a:cubicBezTo>
                  <a:cubicBezTo>
                    <a:pt x="139" y="312"/>
                    <a:pt x="139" y="312"/>
                    <a:pt x="139" y="312"/>
                  </a:cubicBezTo>
                  <a:cubicBezTo>
                    <a:pt x="139" y="312"/>
                    <a:pt x="139" y="312"/>
                    <a:pt x="140" y="312"/>
                  </a:cubicBezTo>
                  <a:cubicBezTo>
                    <a:pt x="140" y="312"/>
                    <a:pt x="140" y="312"/>
                    <a:pt x="140" y="312"/>
                  </a:cubicBezTo>
                  <a:cubicBezTo>
                    <a:pt x="141" y="312"/>
                    <a:pt x="141" y="312"/>
                    <a:pt x="142" y="312"/>
                  </a:cubicBezTo>
                  <a:cubicBezTo>
                    <a:pt x="142" y="312"/>
                    <a:pt x="143" y="313"/>
                    <a:pt x="143" y="313"/>
                  </a:cubicBezTo>
                  <a:cubicBezTo>
                    <a:pt x="144" y="313"/>
                    <a:pt x="144" y="314"/>
                    <a:pt x="144" y="314"/>
                  </a:cubicBezTo>
                  <a:cubicBezTo>
                    <a:pt x="145" y="314"/>
                    <a:pt x="145" y="315"/>
                    <a:pt x="146" y="315"/>
                  </a:cubicBezTo>
                  <a:cubicBezTo>
                    <a:pt x="146" y="316"/>
                    <a:pt x="147" y="316"/>
                    <a:pt x="147" y="317"/>
                  </a:cubicBezTo>
                  <a:cubicBezTo>
                    <a:pt x="147" y="317"/>
                    <a:pt x="147" y="318"/>
                    <a:pt x="148" y="318"/>
                  </a:cubicBezTo>
                  <a:cubicBezTo>
                    <a:pt x="148" y="318"/>
                    <a:pt x="148" y="319"/>
                    <a:pt x="148" y="319"/>
                  </a:cubicBezTo>
                  <a:cubicBezTo>
                    <a:pt x="148" y="319"/>
                    <a:pt x="148" y="320"/>
                    <a:pt x="148" y="320"/>
                  </a:cubicBezTo>
                  <a:cubicBezTo>
                    <a:pt x="148" y="320"/>
                    <a:pt x="149" y="320"/>
                    <a:pt x="149" y="320"/>
                  </a:cubicBezTo>
                  <a:cubicBezTo>
                    <a:pt x="149" y="321"/>
                    <a:pt x="149" y="321"/>
                    <a:pt x="149" y="321"/>
                  </a:cubicBezTo>
                  <a:cubicBezTo>
                    <a:pt x="149" y="321"/>
                    <a:pt x="149" y="321"/>
                    <a:pt x="149" y="321"/>
                  </a:cubicBezTo>
                  <a:cubicBezTo>
                    <a:pt x="149" y="321"/>
                    <a:pt x="149" y="321"/>
                    <a:pt x="149" y="321"/>
                  </a:cubicBezTo>
                  <a:cubicBezTo>
                    <a:pt x="150" y="320"/>
                    <a:pt x="150" y="320"/>
                    <a:pt x="150" y="320"/>
                  </a:cubicBezTo>
                  <a:cubicBezTo>
                    <a:pt x="150" y="320"/>
                    <a:pt x="150" y="320"/>
                    <a:pt x="150" y="320"/>
                  </a:cubicBezTo>
                  <a:cubicBezTo>
                    <a:pt x="151" y="320"/>
                    <a:pt x="151" y="319"/>
                    <a:pt x="151" y="319"/>
                  </a:cubicBezTo>
                  <a:cubicBezTo>
                    <a:pt x="151" y="319"/>
                    <a:pt x="151" y="319"/>
                    <a:pt x="152" y="319"/>
                  </a:cubicBezTo>
                  <a:cubicBezTo>
                    <a:pt x="152" y="319"/>
                    <a:pt x="152" y="319"/>
                    <a:pt x="152" y="319"/>
                  </a:cubicBezTo>
                  <a:cubicBezTo>
                    <a:pt x="153" y="319"/>
                    <a:pt x="153" y="319"/>
                    <a:pt x="153" y="319"/>
                  </a:cubicBezTo>
                  <a:cubicBezTo>
                    <a:pt x="153" y="319"/>
                    <a:pt x="153" y="319"/>
                    <a:pt x="153" y="319"/>
                  </a:cubicBezTo>
                  <a:cubicBezTo>
                    <a:pt x="154" y="319"/>
                    <a:pt x="154" y="319"/>
                    <a:pt x="154" y="319"/>
                  </a:cubicBezTo>
                  <a:cubicBezTo>
                    <a:pt x="154" y="320"/>
                    <a:pt x="154" y="320"/>
                    <a:pt x="154" y="320"/>
                  </a:cubicBezTo>
                  <a:cubicBezTo>
                    <a:pt x="155" y="321"/>
                    <a:pt x="155" y="321"/>
                    <a:pt x="156" y="322"/>
                  </a:cubicBezTo>
                  <a:cubicBezTo>
                    <a:pt x="156" y="322"/>
                    <a:pt x="157" y="322"/>
                    <a:pt x="157" y="323"/>
                  </a:cubicBezTo>
                  <a:cubicBezTo>
                    <a:pt x="158" y="323"/>
                    <a:pt x="158" y="324"/>
                    <a:pt x="159" y="324"/>
                  </a:cubicBezTo>
                  <a:cubicBezTo>
                    <a:pt x="160" y="324"/>
                    <a:pt x="160" y="325"/>
                    <a:pt x="161" y="325"/>
                  </a:cubicBezTo>
                  <a:cubicBezTo>
                    <a:pt x="161" y="325"/>
                    <a:pt x="161" y="326"/>
                    <a:pt x="162" y="326"/>
                  </a:cubicBezTo>
                  <a:cubicBezTo>
                    <a:pt x="162" y="326"/>
                    <a:pt x="162" y="326"/>
                    <a:pt x="163" y="326"/>
                  </a:cubicBezTo>
                  <a:cubicBezTo>
                    <a:pt x="163" y="327"/>
                    <a:pt x="163" y="327"/>
                    <a:pt x="163" y="327"/>
                  </a:cubicBezTo>
                  <a:cubicBezTo>
                    <a:pt x="164" y="327"/>
                    <a:pt x="164" y="327"/>
                    <a:pt x="164" y="327"/>
                  </a:cubicBezTo>
                  <a:cubicBezTo>
                    <a:pt x="164" y="328"/>
                    <a:pt x="164" y="328"/>
                    <a:pt x="164" y="328"/>
                  </a:cubicBezTo>
                  <a:cubicBezTo>
                    <a:pt x="164" y="328"/>
                    <a:pt x="164" y="328"/>
                    <a:pt x="165" y="328"/>
                  </a:cubicBezTo>
                  <a:cubicBezTo>
                    <a:pt x="165" y="328"/>
                    <a:pt x="165" y="328"/>
                    <a:pt x="165" y="328"/>
                  </a:cubicBezTo>
                  <a:cubicBezTo>
                    <a:pt x="165" y="328"/>
                    <a:pt x="165" y="329"/>
                    <a:pt x="166" y="329"/>
                  </a:cubicBezTo>
                  <a:cubicBezTo>
                    <a:pt x="166" y="329"/>
                    <a:pt x="166" y="329"/>
                    <a:pt x="167" y="330"/>
                  </a:cubicBezTo>
                  <a:cubicBezTo>
                    <a:pt x="167" y="330"/>
                    <a:pt x="168" y="330"/>
                    <a:pt x="168" y="331"/>
                  </a:cubicBezTo>
                  <a:cubicBezTo>
                    <a:pt x="169" y="331"/>
                    <a:pt x="169" y="332"/>
                    <a:pt x="169" y="332"/>
                  </a:cubicBezTo>
                  <a:cubicBezTo>
                    <a:pt x="169" y="333"/>
                    <a:pt x="170" y="334"/>
                    <a:pt x="170" y="335"/>
                  </a:cubicBezTo>
                  <a:cubicBezTo>
                    <a:pt x="170" y="335"/>
                    <a:pt x="170" y="335"/>
                    <a:pt x="170" y="335"/>
                  </a:cubicBezTo>
                  <a:cubicBezTo>
                    <a:pt x="170" y="335"/>
                    <a:pt x="170" y="336"/>
                    <a:pt x="170" y="336"/>
                  </a:cubicBezTo>
                  <a:cubicBezTo>
                    <a:pt x="170" y="336"/>
                    <a:pt x="170" y="336"/>
                    <a:pt x="169" y="336"/>
                  </a:cubicBezTo>
                  <a:cubicBezTo>
                    <a:pt x="169" y="337"/>
                    <a:pt x="169" y="337"/>
                    <a:pt x="169" y="337"/>
                  </a:cubicBezTo>
                  <a:cubicBezTo>
                    <a:pt x="169" y="338"/>
                    <a:pt x="169" y="338"/>
                    <a:pt x="169" y="339"/>
                  </a:cubicBezTo>
                  <a:cubicBezTo>
                    <a:pt x="169" y="340"/>
                    <a:pt x="169" y="340"/>
                    <a:pt x="169" y="341"/>
                  </a:cubicBezTo>
                  <a:cubicBezTo>
                    <a:pt x="169" y="342"/>
                    <a:pt x="169" y="343"/>
                    <a:pt x="169" y="343"/>
                  </a:cubicBezTo>
                  <a:cubicBezTo>
                    <a:pt x="169" y="344"/>
                    <a:pt x="169" y="345"/>
                    <a:pt x="170" y="346"/>
                  </a:cubicBezTo>
                  <a:cubicBezTo>
                    <a:pt x="170" y="346"/>
                    <a:pt x="170" y="346"/>
                    <a:pt x="170" y="346"/>
                  </a:cubicBezTo>
                  <a:cubicBezTo>
                    <a:pt x="170" y="346"/>
                    <a:pt x="170" y="346"/>
                    <a:pt x="170" y="346"/>
                  </a:cubicBezTo>
                  <a:cubicBezTo>
                    <a:pt x="170" y="346"/>
                    <a:pt x="170" y="346"/>
                    <a:pt x="170" y="346"/>
                  </a:cubicBezTo>
                  <a:cubicBezTo>
                    <a:pt x="170" y="347"/>
                    <a:pt x="170" y="347"/>
                    <a:pt x="170" y="347"/>
                  </a:cubicBezTo>
                  <a:cubicBezTo>
                    <a:pt x="170" y="346"/>
                    <a:pt x="171" y="346"/>
                    <a:pt x="171" y="346"/>
                  </a:cubicBezTo>
                  <a:cubicBezTo>
                    <a:pt x="171" y="345"/>
                    <a:pt x="171" y="345"/>
                    <a:pt x="172" y="345"/>
                  </a:cubicBezTo>
                  <a:cubicBezTo>
                    <a:pt x="172" y="345"/>
                    <a:pt x="172" y="344"/>
                    <a:pt x="173" y="344"/>
                  </a:cubicBezTo>
                  <a:cubicBezTo>
                    <a:pt x="173" y="344"/>
                    <a:pt x="173" y="344"/>
                    <a:pt x="174" y="343"/>
                  </a:cubicBezTo>
                  <a:cubicBezTo>
                    <a:pt x="174" y="343"/>
                    <a:pt x="175" y="342"/>
                    <a:pt x="176" y="342"/>
                  </a:cubicBezTo>
                  <a:cubicBezTo>
                    <a:pt x="176" y="341"/>
                    <a:pt x="177" y="340"/>
                    <a:pt x="177" y="340"/>
                  </a:cubicBezTo>
                  <a:cubicBezTo>
                    <a:pt x="177" y="339"/>
                    <a:pt x="178" y="339"/>
                    <a:pt x="178" y="338"/>
                  </a:cubicBezTo>
                  <a:cubicBezTo>
                    <a:pt x="178" y="338"/>
                    <a:pt x="178" y="337"/>
                    <a:pt x="178" y="337"/>
                  </a:cubicBezTo>
                  <a:cubicBezTo>
                    <a:pt x="178" y="336"/>
                    <a:pt x="179" y="336"/>
                    <a:pt x="179" y="336"/>
                  </a:cubicBezTo>
                  <a:cubicBezTo>
                    <a:pt x="179" y="336"/>
                    <a:pt x="179" y="335"/>
                    <a:pt x="179" y="335"/>
                  </a:cubicBezTo>
                  <a:cubicBezTo>
                    <a:pt x="179" y="335"/>
                    <a:pt x="179" y="334"/>
                    <a:pt x="179" y="334"/>
                  </a:cubicBezTo>
                  <a:cubicBezTo>
                    <a:pt x="180" y="333"/>
                    <a:pt x="180" y="333"/>
                    <a:pt x="180" y="333"/>
                  </a:cubicBezTo>
                  <a:cubicBezTo>
                    <a:pt x="180" y="332"/>
                    <a:pt x="181" y="332"/>
                    <a:pt x="181" y="331"/>
                  </a:cubicBezTo>
                  <a:cubicBezTo>
                    <a:pt x="181" y="331"/>
                    <a:pt x="181" y="331"/>
                    <a:pt x="181" y="330"/>
                  </a:cubicBezTo>
                  <a:cubicBezTo>
                    <a:pt x="181" y="330"/>
                    <a:pt x="181" y="330"/>
                    <a:pt x="181" y="329"/>
                  </a:cubicBezTo>
                  <a:cubicBezTo>
                    <a:pt x="181" y="329"/>
                    <a:pt x="181" y="329"/>
                    <a:pt x="182" y="328"/>
                  </a:cubicBezTo>
                  <a:cubicBezTo>
                    <a:pt x="182" y="328"/>
                    <a:pt x="182" y="327"/>
                    <a:pt x="182" y="327"/>
                  </a:cubicBezTo>
                  <a:cubicBezTo>
                    <a:pt x="182" y="326"/>
                    <a:pt x="182" y="326"/>
                    <a:pt x="182" y="325"/>
                  </a:cubicBezTo>
                  <a:cubicBezTo>
                    <a:pt x="183" y="325"/>
                    <a:pt x="183" y="324"/>
                    <a:pt x="183" y="324"/>
                  </a:cubicBezTo>
                  <a:cubicBezTo>
                    <a:pt x="184" y="323"/>
                    <a:pt x="184" y="323"/>
                    <a:pt x="185" y="322"/>
                  </a:cubicBezTo>
                  <a:cubicBezTo>
                    <a:pt x="185" y="322"/>
                    <a:pt x="186" y="321"/>
                    <a:pt x="186" y="321"/>
                  </a:cubicBezTo>
                  <a:cubicBezTo>
                    <a:pt x="186" y="320"/>
                    <a:pt x="186" y="320"/>
                    <a:pt x="186" y="320"/>
                  </a:cubicBezTo>
                  <a:cubicBezTo>
                    <a:pt x="187" y="319"/>
                    <a:pt x="187" y="319"/>
                    <a:pt x="187" y="319"/>
                  </a:cubicBezTo>
                  <a:cubicBezTo>
                    <a:pt x="187" y="318"/>
                    <a:pt x="187" y="318"/>
                    <a:pt x="187" y="318"/>
                  </a:cubicBezTo>
                  <a:cubicBezTo>
                    <a:pt x="187" y="317"/>
                    <a:pt x="187" y="317"/>
                    <a:pt x="187" y="316"/>
                  </a:cubicBezTo>
                  <a:cubicBezTo>
                    <a:pt x="187" y="316"/>
                    <a:pt x="187" y="315"/>
                    <a:pt x="187" y="315"/>
                  </a:cubicBezTo>
                  <a:cubicBezTo>
                    <a:pt x="187" y="315"/>
                    <a:pt x="188" y="314"/>
                    <a:pt x="188" y="314"/>
                  </a:cubicBezTo>
                  <a:cubicBezTo>
                    <a:pt x="188" y="313"/>
                    <a:pt x="189" y="313"/>
                    <a:pt x="190" y="313"/>
                  </a:cubicBezTo>
                  <a:cubicBezTo>
                    <a:pt x="190" y="313"/>
                    <a:pt x="190" y="313"/>
                    <a:pt x="190" y="312"/>
                  </a:cubicBezTo>
                  <a:cubicBezTo>
                    <a:pt x="191" y="312"/>
                    <a:pt x="191" y="312"/>
                    <a:pt x="191" y="312"/>
                  </a:cubicBezTo>
                  <a:cubicBezTo>
                    <a:pt x="191" y="312"/>
                    <a:pt x="192" y="312"/>
                    <a:pt x="192" y="312"/>
                  </a:cubicBezTo>
                  <a:cubicBezTo>
                    <a:pt x="192" y="312"/>
                    <a:pt x="192" y="312"/>
                    <a:pt x="192" y="312"/>
                  </a:cubicBezTo>
                  <a:cubicBezTo>
                    <a:pt x="193" y="312"/>
                    <a:pt x="193" y="312"/>
                    <a:pt x="193" y="312"/>
                  </a:cubicBezTo>
                  <a:cubicBezTo>
                    <a:pt x="193" y="312"/>
                    <a:pt x="193" y="312"/>
                    <a:pt x="193" y="312"/>
                  </a:cubicBezTo>
                  <a:cubicBezTo>
                    <a:pt x="194" y="312"/>
                    <a:pt x="194" y="313"/>
                    <a:pt x="194" y="313"/>
                  </a:cubicBezTo>
                  <a:cubicBezTo>
                    <a:pt x="194" y="313"/>
                    <a:pt x="194" y="313"/>
                    <a:pt x="194" y="313"/>
                  </a:cubicBezTo>
                  <a:cubicBezTo>
                    <a:pt x="194" y="313"/>
                    <a:pt x="194" y="314"/>
                    <a:pt x="194" y="315"/>
                  </a:cubicBezTo>
                  <a:cubicBezTo>
                    <a:pt x="194" y="315"/>
                    <a:pt x="194" y="316"/>
                    <a:pt x="193" y="317"/>
                  </a:cubicBezTo>
                  <a:cubicBezTo>
                    <a:pt x="193" y="318"/>
                    <a:pt x="193" y="318"/>
                    <a:pt x="192" y="319"/>
                  </a:cubicBezTo>
                  <a:cubicBezTo>
                    <a:pt x="192" y="320"/>
                    <a:pt x="191" y="321"/>
                    <a:pt x="190" y="321"/>
                  </a:cubicBezTo>
                  <a:cubicBezTo>
                    <a:pt x="190" y="322"/>
                    <a:pt x="190" y="322"/>
                    <a:pt x="190" y="322"/>
                  </a:cubicBezTo>
                  <a:cubicBezTo>
                    <a:pt x="189" y="323"/>
                    <a:pt x="189" y="323"/>
                    <a:pt x="189" y="323"/>
                  </a:cubicBezTo>
                  <a:cubicBezTo>
                    <a:pt x="189" y="324"/>
                    <a:pt x="188" y="324"/>
                    <a:pt x="188" y="325"/>
                  </a:cubicBezTo>
                  <a:cubicBezTo>
                    <a:pt x="188" y="325"/>
                    <a:pt x="187" y="325"/>
                    <a:pt x="187" y="326"/>
                  </a:cubicBezTo>
                  <a:cubicBezTo>
                    <a:pt x="187" y="325"/>
                    <a:pt x="188" y="325"/>
                    <a:pt x="188" y="325"/>
                  </a:cubicBezTo>
                  <a:cubicBezTo>
                    <a:pt x="188" y="325"/>
                    <a:pt x="188" y="325"/>
                    <a:pt x="188" y="325"/>
                  </a:cubicBezTo>
                  <a:cubicBezTo>
                    <a:pt x="189" y="325"/>
                    <a:pt x="189" y="324"/>
                    <a:pt x="189" y="324"/>
                  </a:cubicBezTo>
                  <a:cubicBezTo>
                    <a:pt x="190" y="324"/>
                    <a:pt x="190" y="324"/>
                    <a:pt x="190" y="324"/>
                  </a:cubicBezTo>
                  <a:cubicBezTo>
                    <a:pt x="191" y="323"/>
                    <a:pt x="192" y="322"/>
                    <a:pt x="193" y="321"/>
                  </a:cubicBezTo>
                  <a:cubicBezTo>
                    <a:pt x="194" y="320"/>
                    <a:pt x="195" y="319"/>
                    <a:pt x="196" y="317"/>
                  </a:cubicBezTo>
                  <a:cubicBezTo>
                    <a:pt x="197" y="316"/>
                    <a:pt x="197" y="315"/>
                    <a:pt x="198" y="314"/>
                  </a:cubicBezTo>
                  <a:cubicBezTo>
                    <a:pt x="199" y="313"/>
                    <a:pt x="199" y="311"/>
                    <a:pt x="200" y="310"/>
                  </a:cubicBezTo>
                  <a:cubicBezTo>
                    <a:pt x="200" y="310"/>
                    <a:pt x="200" y="309"/>
                    <a:pt x="200" y="309"/>
                  </a:cubicBezTo>
                  <a:cubicBezTo>
                    <a:pt x="200" y="309"/>
                    <a:pt x="201" y="309"/>
                    <a:pt x="201" y="308"/>
                  </a:cubicBezTo>
                  <a:cubicBezTo>
                    <a:pt x="201" y="308"/>
                    <a:pt x="201" y="308"/>
                    <a:pt x="201" y="308"/>
                  </a:cubicBezTo>
                  <a:cubicBezTo>
                    <a:pt x="201" y="307"/>
                    <a:pt x="201" y="307"/>
                    <a:pt x="201" y="307"/>
                  </a:cubicBezTo>
                  <a:cubicBezTo>
                    <a:pt x="202" y="305"/>
                    <a:pt x="203" y="304"/>
                    <a:pt x="204" y="303"/>
                  </a:cubicBezTo>
                  <a:cubicBezTo>
                    <a:pt x="204" y="302"/>
                    <a:pt x="205" y="301"/>
                    <a:pt x="206" y="300"/>
                  </a:cubicBezTo>
                  <a:cubicBezTo>
                    <a:pt x="207" y="299"/>
                    <a:pt x="207" y="299"/>
                    <a:pt x="208" y="298"/>
                  </a:cubicBezTo>
                  <a:cubicBezTo>
                    <a:pt x="209" y="298"/>
                    <a:pt x="210" y="298"/>
                    <a:pt x="210" y="297"/>
                  </a:cubicBezTo>
                  <a:cubicBezTo>
                    <a:pt x="211" y="297"/>
                    <a:pt x="211" y="297"/>
                    <a:pt x="212" y="296"/>
                  </a:cubicBezTo>
                  <a:cubicBezTo>
                    <a:pt x="212" y="296"/>
                    <a:pt x="212" y="295"/>
                    <a:pt x="212" y="294"/>
                  </a:cubicBezTo>
                  <a:cubicBezTo>
                    <a:pt x="213" y="293"/>
                    <a:pt x="213" y="292"/>
                    <a:pt x="213" y="290"/>
                  </a:cubicBezTo>
                  <a:cubicBezTo>
                    <a:pt x="213" y="289"/>
                    <a:pt x="213" y="287"/>
                    <a:pt x="213" y="286"/>
                  </a:cubicBezTo>
                  <a:cubicBezTo>
                    <a:pt x="213" y="285"/>
                    <a:pt x="213" y="285"/>
                    <a:pt x="213" y="285"/>
                  </a:cubicBezTo>
                  <a:cubicBezTo>
                    <a:pt x="213" y="284"/>
                    <a:pt x="213" y="284"/>
                    <a:pt x="213" y="284"/>
                  </a:cubicBezTo>
                  <a:cubicBezTo>
                    <a:pt x="213" y="283"/>
                    <a:pt x="212" y="283"/>
                    <a:pt x="212" y="283"/>
                  </a:cubicBezTo>
                  <a:cubicBezTo>
                    <a:pt x="212" y="282"/>
                    <a:pt x="212" y="282"/>
                    <a:pt x="212" y="282"/>
                  </a:cubicBezTo>
                  <a:cubicBezTo>
                    <a:pt x="212" y="281"/>
                    <a:pt x="212" y="280"/>
                    <a:pt x="212" y="279"/>
                  </a:cubicBezTo>
                  <a:cubicBezTo>
                    <a:pt x="212" y="278"/>
                    <a:pt x="212" y="278"/>
                    <a:pt x="212" y="277"/>
                  </a:cubicBezTo>
                  <a:cubicBezTo>
                    <a:pt x="212" y="276"/>
                    <a:pt x="212" y="275"/>
                    <a:pt x="212" y="274"/>
                  </a:cubicBezTo>
                  <a:cubicBezTo>
                    <a:pt x="212" y="274"/>
                    <a:pt x="213" y="273"/>
                    <a:pt x="213" y="272"/>
                  </a:cubicBezTo>
                  <a:cubicBezTo>
                    <a:pt x="213" y="272"/>
                    <a:pt x="214" y="272"/>
                    <a:pt x="214" y="271"/>
                  </a:cubicBezTo>
                  <a:cubicBezTo>
                    <a:pt x="214" y="271"/>
                    <a:pt x="214" y="271"/>
                    <a:pt x="214" y="270"/>
                  </a:cubicBezTo>
                  <a:cubicBezTo>
                    <a:pt x="214" y="270"/>
                    <a:pt x="214" y="270"/>
                    <a:pt x="214" y="269"/>
                  </a:cubicBezTo>
                  <a:cubicBezTo>
                    <a:pt x="214" y="269"/>
                    <a:pt x="214" y="269"/>
                    <a:pt x="214" y="269"/>
                  </a:cubicBezTo>
                  <a:cubicBezTo>
                    <a:pt x="214" y="268"/>
                    <a:pt x="214" y="268"/>
                    <a:pt x="214" y="268"/>
                  </a:cubicBezTo>
                  <a:cubicBezTo>
                    <a:pt x="214" y="267"/>
                    <a:pt x="215" y="267"/>
                    <a:pt x="215" y="267"/>
                  </a:cubicBezTo>
                  <a:cubicBezTo>
                    <a:pt x="215" y="266"/>
                    <a:pt x="215" y="266"/>
                    <a:pt x="215" y="266"/>
                  </a:cubicBezTo>
                  <a:cubicBezTo>
                    <a:pt x="216" y="266"/>
                    <a:pt x="216" y="266"/>
                    <a:pt x="216" y="266"/>
                  </a:cubicBezTo>
                  <a:cubicBezTo>
                    <a:pt x="217" y="266"/>
                    <a:pt x="218" y="266"/>
                    <a:pt x="219" y="265"/>
                  </a:cubicBezTo>
                  <a:cubicBezTo>
                    <a:pt x="219" y="265"/>
                    <a:pt x="220" y="264"/>
                    <a:pt x="221" y="263"/>
                  </a:cubicBezTo>
                  <a:cubicBezTo>
                    <a:pt x="222" y="263"/>
                    <a:pt x="223" y="262"/>
                    <a:pt x="224" y="261"/>
                  </a:cubicBezTo>
                  <a:cubicBezTo>
                    <a:pt x="225" y="260"/>
                    <a:pt x="226" y="259"/>
                    <a:pt x="227" y="258"/>
                  </a:cubicBezTo>
                  <a:cubicBezTo>
                    <a:pt x="228" y="257"/>
                    <a:pt x="229" y="256"/>
                    <a:pt x="230" y="255"/>
                  </a:cubicBezTo>
                  <a:cubicBezTo>
                    <a:pt x="231" y="255"/>
                    <a:pt x="232" y="254"/>
                    <a:pt x="233" y="254"/>
                  </a:cubicBezTo>
                  <a:cubicBezTo>
                    <a:pt x="234" y="253"/>
                    <a:pt x="234" y="253"/>
                    <a:pt x="235" y="253"/>
                  </a:cubicBezTo>
                  <a:cubicBezTo>
                    <a:pt x="236" y="253"/>
                    <a:pt x="237" y="253"/>
                    <a:pt x="239" y="253"/>
                  </a:cubicBezTo>
                  <a:cubicBezTo>
                    <a:pt x="239" y="253"/>
                    <a:pt x="240" y="253"/>
                    <a:pt x="240" y="253"/>
                  </a:cubicBezTo>
                  <a:cubicBezTo>
                    <a:pt x="240" y="252"/>
                    <a:pt x="240" y="252"/>
                    <a:pt x="241" y="252"/>
                  </a:cubicBezTo>
                  <a:cubicBezTo>
                    <a:pt x="241" y="252"/>
                    <a:pt x="241" y="252"/>
                    <a:pt x="241" y="252"/>
                  </a:cubicBezTo>
                  <a:cubicBezTo>
                    <a:pt x="241" y="252"/>
                    <a:pt x="241" y="252"/>
                    <a:pt x="241" y="252"/>
                  </a:cubicBezTo>
                  <a:cubicBezTo>
                    <a:pt x="241" y="251"/>
                    <a:pt x="241" y="251"/>
                    <a:pt x="241" y="251"/>
                  </a:cubicBezTo>
                  <a:cubicBezTo>
                    <a:pt x="242" y="251"/>
                    <a:pt x="242" y="251"/>
                    <a:pt x="242" y="251"/>
                  </a:cubicBezTo>
                  <a:cubicBezTo>
                    <a:pt x="242" y="251"/>
                    <a:pt x="242" y="250"/>
                    <a:pt x="242" y="250"/>
                  </a:cubicBezTo>
                  <a:cubicBezTo>
                    <a:pt x="243" y="250"/>
                    <a:pt x="243" y="250"/>
                    <a:pt x="243" y="250"/>
                  </a:cubicBezTo>
                  <a:cubicBezTo>
                    <a:pt x="244" y="250"/>
                    <a:pt x="244" y="250"/>
                    <a:pt x="245" y="249"/>
                  </a:cubicBezTo>
                  <a:cubicBezTo>
                    <a:pt x="245" y="249"/>
                    <a:pt x="246" y="249"/>
                    <a:pt x="246" y="249"/>
                  </a:cubicBezTo>
                  <a:cubicBezTo>
                    <a:pt x="246" y="248"/>
                    <a:pt x="247" y="248"/>
                    <a:pt x="247" y="248"/>
                  </a:cubicBezTo>
                  <a:cubicBezTo>
                    <a:pt x="248" y="247"/>
                    <a:pt x="248" y="247"/>
                    <a:pt x="248" y="246"/>
                  </a:cubicBezTo>
                  <a:cubicBezTo>
                    <a:pt x="248" y="246"/>
                    <a:pt x="249" y="246"/>
                    <a:pt x="249" y="246"/>
                  </a:cubicBezTo>
                  <a:cubicBezTo>
                    <a:pt x="249" y="246"/>
                    <a:pt x="249" y="246"/>
                    <a:pt x="249" y="246"/>
                  </a:cubicBezTo>
                  <a:cubicBezTo>
                    <a:pt x="249" y="246"/>
                    <a:pt x="249" y="245"/>
                    <a:pt x="249" y="245"/>
                  </a:cubicBezTo>
                  <a:cubicBezTo>
                    <a:pt x="250" y="245"/>
                    <a:pt x="250" y="245"/>
                    <a:pt x="250" y="245"/>
                  </a:cubicBezTo>
                  <a:cubicBezTo>
                    <a:pt x="250" y="245"/>
                    <a:pt x="250" y="245"/>
                    <a:pt x="250" y="245"/>
                  </a:cubicBezTo>
                  <a:cubicBezTo>
                    <a:pt x="251" y="245"/>
                    <a:pt x="251" y="244"/>
                    <a:pt x="251" y="244"/>
                  </a:cubicBezTo>
                  <a:cubicBezTo>
                    <a:pt x="251" y="244"/>
                    <a:pt x="252" y="244"/>
                    <a:pt x="252" y="244"/>
                  </a:cubicBezTo>
                  <a:cubicBezTo>
                    <a:pt x="252" y="244"/>
                    <a:pt x="253" y="244"/>
                    <a:pt x="253" y="244"/>
                  </a:cubicBezTo>
                  <a:cubicBezTo>
                    <a:pt x="254" y="244"/>
                    <a:pt x="254" y="244"/>
                    <a:pt x="255" y="244"/>
                  </a:cubicBezTo>
                  <a:cubicBezTo>
                    <a:pt x="255" y="244"/>
                    <a:pt x="256" y="244"/>
                    <a:pt x="256" y="244"/>
                  </a:cubicBezTo>
                  <a:cubicBezTo>
                    <a:pt x="256" y="244"/>
                    <a:pt x="257" y="244"/>
                    <a:pt x="257" y="244"/>
                  </a:cubicBezTo>
                  <a:cubicBezTo>
                    <a:pt x="258" y="244"/>
                    <a:pt x="258" y="245"/>
                    <a:pt x="259" y="245"/>
                  </a:cubicBezTo>
                  <a:cubicBezTo>
                    <a:pt x="259" y="245"/>
                    <a:pt x="260" y="245"/>
                    <a:pt x="260" y="245"/>
                  </a:cubicBezTo>
                  <a:cubicBezTo>
                    <a:pt x="261" y="245"/>
                    <a:pt x="261" y="245"/>
                    <a:pt x="262" y="245"/>
                  </a:cubicBezTo>
                  <a:cubicBezTo>
                    <a:pt x="262" y="245"/>
                    <a:pt x="263" y="245"/>
                    <a:pt x="263" y="245"/>
                  </a:cubicBezTo>
                  <a:cubicBezTo>
                    <a:pt x="263" y="245"/>
                    <a:pt x="264" y="245"/>
                    <a:pt x="264" y="245"/>
                  </a:cubicBezTo>
                  <a:cubicBezTo>
                    <a:pt x="264" y="245"/>
                    <a:pt x="265" y="245"/>
                    <a:pt x="265" y="245"/>
                  </a:cubicBezTo>
                  <a:cubicBezTo>
                    <a:pt x="265" y="245"/>
                    <a:pt x="265" y="245"/>
                    <a:pt x="265" y="245"/>
                  </a:cubicBezTo>
                  <a:cubicBezTo>
                    <a:pt x="265" y="245"/>
                    <a:pt x="265" y="245"/>
                    <a:pt x="265" y="245"/>
                  </a:cubicBezTo>
                  <a:cubicBezTo>
                    <a:pt x="265" y="245"/>
                    <a:pt x="266" y="245"/>
                    <a:pt x="266" y="245"/>
                  </a:cubicBezTo>
                  <a:cubicBezTo>
                    <a:pt x="267" y="245"/>
                    <a:pt x="267" y="245"/>
                    <a:pt x="267" y="245"/>
                  </a:cubicBezTo>
                  <a:cubicBezTo>
                    <a:pt x="268" y="245"/>
                    <a:pt x="269" y="245"/>
                    <a:pt x="269" y="245"/>
                  </a:cubicBezTo>
                  <a:cubicBezTo>
                    <a:pt x="270" y="245"/>
                    <a:pt x="270" y="245"/>
                    <a:pt x="270" y="245"/>
                  </a:cubicBezTo>
                  <a:cubicBezTo>
                    <a:pt x="271" y="245"/>
                    <a:pt x="271" y="244"/>
                    <a:pt x="271" y="244"/>
                  </a:cubicBezTo>
                  <a:cubicBezTo>
                    <a:pt x="271" y="244"/>
                    <a:pt x="271" y="243"/>
                    <a:pt x="271" y="243"/>
                  </a:cubicBezTo>
                  <a:cubicBezTo>
                    <a:pt x="271" y="242"/>
                    <a:pt x="272" y="242"/>
                    <a:pt x="272" y="241"/>
                  </a:cubicBezTo>
                  <a:cubicBezTo>
                    <a:pt x="272" y="240"/>
                    <a:pt x="272" y="240"/>
                    <a:pt x="273" y="239"/>
                  </a:cubicBezTo>
                  <a:cubicBezTo>
                    <a:pt x="273" y="239"/>
                    <a:pt x="274" y="238"/>
                    <a:pt x="275" y="238"/>
                  </a:cubicBezTo>
                  <a:cubicBezTo>
                    <a:pt x="275" y="238"/>
                    <a:pt x="276" y="237"/>
                    <a:pt x="277" y="237"/>
                  </a:cubicBezTo>
                  <a:cubicBezTo>
                    <a:pt x="277" y="237"/>
                    <a:pt x="278" y="237"/>
                    <a:pt x="278" y="237"/>
                  </a:cubicBezTo>
                  <a:cubicBezTo>
                    <a:pt x="279" y="237"/>
                    <a:pt x="279" y="237"/>
                    <a:pt x="279" y="237"/>
                  </a:cubicBezTo>
                  <a:cubicBezTo>
                    <a:pt x="279" y="236"/>
                    <a:pt x="280" y="236"/>
                    <a:pt x="280" y="236"/>
                  </a:cubicBezTo>
                  <a:cubicBezTo>
                    <a:pt x="280" y="235"/>
                    <a:pt x="280" y="234"/>
                    <a:pt x="280" y="233"/>
                  </a:cubicBezTo>
                  <a:cubicBezTo>
                    <a:pt x="280" y="232"/>
                    <a:pt x="280" y="232"/>
                    <a:pt x="280" y="231"/>
                  </a:cubicBezTo>
                  <a:cubicBezTo>
                    <a:pt x="280" y="230"/>
                    <a:pt x="281" y="229"/>
                    <a:pt x="281" y="229"/>
                  </a:cubicBezTo>
                  <a:cubicBezTo>
                    <a:pt x="281" y="228"/>
                    <a:pt x="282" y="227"/>
                    <a:pt x="282" y="227"/>
                  </a:cubicBezTo>
                  <a:cubicBezTo>
                    <a:pt x="283" y="226"/>
                    <a:pt x="283" y="226"/>
                    <a:pt x="284" y="225"/>
                  </a:cubicBezTo>
                  <a:cubicBezTo>
                    <a:pt x="284" y="225"/>
                    <a:pt x="285" y="224"/>
                    <a:pt x="285" y="224"/>
                  </a:cubicBezTo>
                  <a:cubicBezTo>
                    <a:pt x="285" y="224"/>
                    <a:pt x="285" y="223"/>
                    <a:pt x="286" y="223"/>
                  </a:cubicBezTo>
                  <a:cubicBezTo>
                    <a:pt x="286" y="222"/>
                    <a:pt x="286" y="222"/>
                    <a:pt x="286" y="221"/>
                  </a:cubicBezTo>
                  <a:cubicBezTo>
                    <a:pt x="286" y="220"/>
                    <a:pt x="286" y="220"/>
                    <a:pt x="287" y="219"/>
                  </a:cubicBezTo>
                  <a:cubicBezTo>
                    <a:pt x="287" y="219"/>
                    <a:pt x="287" y="219"/>
                    <a:pt x="287" y="219"/>
                  </a:cubicBezTo>
                  <a:cubicBezTo>
                    <a:pt x="287" y="219"/>
                    <a:pt x="287" y="218"/>
                    <a:pt x="287" y="218"/>
                  </a:cubicBezTo>
                  <a:cubicBezTo>
                    <a:pt x="287" y="218"/>
                    <a:pt x="287" y="218"/>
                    <a:pt x="287" y="218"/>
                  </a:cubicBezTo>
                  <a:cubicBezTo>
                    <a:pt x="287" y="218"/>
                    <a:pt x="287" y="218"/>
                    <a:pt x="287" y="217"/>
                  </a:cubicBezTo>
                  <a:cubicBezTo>
                    <a:pt x="287" y="217"/>
                    <a:pt x="287" y="217"/>
                    <a:pt x="287" y="217"/>
                  </a:cubicBezTo>
                  <a:cubicBezTo>
                    <a:pt x="288" y="216"/>
                    <a:pt x="288" y="216"/>
                    <a:pt x="288" y="216"/>
                  </a:cubicBezTo>
                  <a:cubicBezTo>
                    <a:pt x="288" y="216"/>
                    <a:pt x="288" y="216"/>
                    <a:pt x="289" y="216"/>
                  </a:cubicBezTo>
                  <a:cubicBezTo>
                    <a:pt x="289" y="216"/>
                    <a:pt x="289" y="215"/>
                    <a:pt x="289" y="215"/>
                  </a:cubicBezTo>
                  <a:cubicBezTo>
                    <a:pt x="289" y="215"/>
                    <a:pt x="289" y="215"/>
                    <a:pt x="290" y="215"/>
                  </a:cubicBezTo>
                  <a:cubicBezTo>
                    <a:pt x="290" y="215"/>
                    <a:pt x="290" y="215"/>
                    <a:pt x="290" y="215"/>
                  </a:cubicBezTo>
                  <a:cubicBezTo>
                    <a:pt x="290" y="215"/>
                    <a:pt x="290" y="214"/>
                    <a:pt x="290" y="214"/>
                  </a:cubicBezTo>
                  <a:cubicBezTo>
                    <a:pt x="290" y="214"/>
                    <a:pt x="290" y="213"/>
                    <a:pt x="290" y="213"/>
                  </a:cubicBezTo>
                  <a:cubicBezTo>
                    <a:pt x="290" y="213"/>
                    <a:pt x="290" y="212"/>
                    <a:pt x="290" y="212"/>
                  </a:cubicBezTo>
                  <a:cubicBezTo>
                    <a:pt x="291" y="211"/>
                    <a:pt x="291" y="211"/>
                    <a:pt x="291" y="210"/>
                  </a:cubicBezTo>
                  <a:cubicBezTo>
                    <a:pt x="291" y="210"/>
                    <a:pt x="291" y="209"/>
                    <a:pt x="291" y="209"/>
                  </a:cubicBezTo>
                  <a:cubicBezTo>
                    <a:pt x="291" y="208"/>
                    <a:pt x="291" y="208"/>
                    <a:pt x="291" y="207"/>
                  </a:cubicBezTo>
                  <a:cubicBezTo>
                    <a:pt x="291" y="207"/>
                    <a:pt x="291" y="206"/>
                    <a:pt x="291" y="206"/>
                  </a:cubicBezTo>
                  <a:cubicBezTo>
                    <a:pt x="292" y="205"/>
                    <a:pt x="292" y="205"/>
                    <a:pt x="292" y="205"/>
                  </a:cubicBezTo>
                  <a:cubicBezTo>
                    <a:pt x="292" y="204"/>
                    <a:pt x="292" y="204"/>
                    <a:pt x="292" y="204"/>
                  </a:cubicBezTo>
                  <a:cubicBezTo>
                    <a:pt x="292" y="203"/>
                    <a:pt x="292" y="203"/>
                    <a:pt x="292" y="203"/>
                  </a:cubicBezTo>
                  <a:cubicBezTo>
                    <a:pt x="292" y="202"/>
                    <a:pt x="292" y="202"/>
                    <a:pt x="292" y="201"/>
                  </a:cubicBezTo>
                  <a:cubicBezTo>
                    <a:pt x="292" y="201"/>
                    <a:pt x="292" y="201"/>
                    <a:pt x="293" y="200"/>
                  </a:cubicBezTo>
                  <a:cubicBezTo>
                    <a:pt x="293" y="200"/>
                    <a:pt x="293" y="200"/>
                    <a:pt x="293" y="200"/>
                  </a:cubicBezTo>
                  <a:cubicBezTo>
                    <a:pt x="294" y="200"/>
                    <a:pt x="294" y="199"/>
                    <a:pt x="294" y="199"/>
                  </a:cubicBezTo>
                  <a:cubicBezTo>
                    <a:pt x="295" y="199"/>
                    <a:pt x="295" y="199"/>
                    <a:pt x="295" y="199"/>
                  </a:cubicBezTo>
                  <a:cubicBezTo>
                    <a:pt x="295" y="199"/>
                    <a:pt x="295" y="199"/>
                    <a:pt x="295" y="199"/>
                  </a:cubicBezTo>
                  <a:cubicBezTo>
                    <a:pt x="296" y="198"/>
                    <a:pt x="296" y="198"/>
                    <a:pt x="296" y="198"/>
                  </a:cubicBezTo>
                  <a:cubicBezTo>
                    <a:pt x="296" y="198"/>
                    <a:pt x="296" y="198"/>
                    <a:pt x="296" y="198"/>
                  </a:cubicBezTo>
                  <a:cubicBezTo>
                    <a:pt x="296" y="198"/>
                    <a:pt x="297" y="197"/>
                    <a:pt x="297" y="197"/>
                  </a:cubicBezTo>
                  <a:cubicBezTo>
                    <a:pt x="297" y="197"/>
                    <a:pt x="297" y="197"/>
                    <a:pt x="297" y="196"/>
                  </a:cubicBezTo>
                  <a:cubicBezTo>
                    <a:pt x="297" y="196"/>
                    <a:pt x="297" y="196"/>
                    <a:pt x="297" y="196"/>
                  </a:cubicBezTo>
                  <a:cubicBezTo>
                    <a:pt x="297" y="195"/>
                    <a:pt x="297" y="195"/>
                    <a:pt x="297" y="195"/>
                  </a:cubicBezTo>
                  <a:cubicBezTo>
                    <a:pt x="297" y="194"/>
                    <a:pt x="296" y="194"/>
                    <a:pt x="296" y="193"/>
                  </a:cubicBezTo>
                  <a:cubicBezTo>
                    <a:pt x="296" y="193"/>
                    <a:pt x="296" y="192"/>
                    <a:pt x="296" y="192"/>
                  </a:cubicBezTo>
                  <a:cubicBezTo>
                    <a:pt x="296" y="191"/>
                    <a:pt x="297" y="190"/>
                    <a:pt x="297" y="190"/>
                  </a:cubicBezTo>
                  <a:cubicBezTo>
                    <a:pt x="297" y="189"/>
                    <a:pt x="297" y="188"/>
                    <a:pt x="297" y="187"/>
                  </a:cubicBezTo>
                  <a:cubicBezTo>
                    <a:pt x="298" y="186"/>
                    <a:pt x="298" y="185"/>
                    <a:pt x="298" y="184"/>
                  </a:cubicBezTo>
                  <a:cubicBezTo>
                    <a:pt x="298" y="183"/>
                    <a:pt x="298" y="182"/>
                    <a:pt x="298" y="182"/>
                  </a:cubicBezTo>
                  <a:cubicBezTo>
                    <a:pt x="298" y="181"/>
                    <a:pt x="298" y="180"/>
                    <a:pt x="298" y="179"/>
                  </a:cubicBezTo>
                  <a:cubicBezTo>
                    <a:pt x="298" y="178"/>
                    <a:pt x="298" y="177"/>
                    <a:pt x="298" y="176"/>
                  </a:cubicBezTo>
                  <a:cubicBezTo>
                    <a:pt x="298" y="176"/>
                    <a:pt x="298" y="175"/>
                    <a:pt x="298" y="175"/>
                  </a:cubicBezTo>
                  <a:cubicBezTo>
                    <a:pt x="298" y="174"/>
                    <a:pt x="298" y="174"/>
                    <a:pt x="298" y="173"/>
                  </a:cubicBezTo>
                  <a:cubicBezTo>
                    <a:pt x="298" y="173"/>
                    <a:pt x="298" y="172"/>
                    <a:pt x="298" y="172"/>
                  </a:cubicBezTo>
                  <a:cubicBezTo>
                    <a:pt x="298" y="172"/>
                    <a:pt x="298" y="171"/>
                    <a:pt x="298" y="171"/>
                  </a:cubicBezTo>
                  <a:cubicBezTo>
                    <a:pt x="298" y="169"/>
                    <a:pt x="298" y="168"/>
                    <a:pt x="298" y="167"/>
                  </a:cubicBezTo>
                  <a:cubicBezTo>
                    <a:pt x="298" y="165"/>
                    <a:pt x="298" y="164"/>
                    <a:pt x="298" y="163"/>
                  </a:cubicBezTo>
                  <a:cubicBezTo>
                    <a:pt x="298" y="162"/>
                    <a:pt x="298" y="161"/>
                    <a:pt x="299" y="160"/>
                  </a:cubicBezTo>
                  <a:cubicBezTo>
                    <a:pt x="299" y="159"/>
                    <a:pt x="299" y="158"/>
                    <a:pt x="300" y="158"/>
                  </a:cubicBezTo>
                  <a:cubicBezTo>
                    <a:pt x="300" y="158"/>
                    <a:pt x="300" y="157"/>
                    <a:pt x="300" y="157"/>
                  </a:cubicBezTo>
                  <a:cubicBezTo>
                    <a:pt x="300" y="157"/>
                    <a:pt x="300" y="157"/>
                    <a:pt x="301" y="157"/>
                  </a:cubicBezTo>
                  <a:cubicBezTo>
                    <a:pt x="301" y="157"/>
                    <a:pt x="301" y="157"/>
                    <a:pt x="301" y="157"/>
                  </a:cubicBezTo>
                  <a:cubicBezTo>
                    <a:pt x="301" y="157"/>
                    <a:pt x="301" y="156"/>
                    <a:pt x="301" y="156"/>
                  </a:cubicBezTo>
                  <a:cubicBezTo>
                    <a:pt x="301" y="156"/>
                    <a:pt x="301" y="156"/>
                    <a:pt x="301" y="156"/>
                  </a:cubicBezTo>
                  <a:cubicBezTo>
                    <a:pt x="301" y="156"/>
                    <a:pt x="300" y="156"/>
                    <a:pt x="300" y="156"/>
                  </a:cubicBezTo>
                  <a:cubicBezTo>
                    <a:pt x="300" y="156"/>
                    <a:pt x="300" y="156"/>
                    <a:pt x="300" y="155"/>
                  </a:cubicBezTo>
                  <a:cubicBezTo>
                    <a:pt x="300" y="155"/>
                    <a:pt x="300" y="155"/>
                    <a:pt x="299" y="155"/>
                  </a:cubicBezTo>
                  <a:cubicBezTo>
                    <a:pt x="299" y="155"/>
                    <a:pt x="299" y="155"/>
                    <a:pt x="299" y="155"/>
                  </a:cubicBezTo>
                  <a:cubicBezTo>
                    <a:pt x="299" y="155"/>
                    <a:pt x="299" y="155"/>
                    <a:pt x="299" y="154"/>
                  </a:cubicBezTo>
                  <a:cubicBezTo>
                    <a:pt x="299" y="154"/>
                    <a:pt x="299" y="154"/>
                    <a:pt x="299" y="154"/>
                  </a:cubicBezTo>
                  <a:cubicBezTo>
                    <a:pt x="299" y="154"/>
                    <a:pt x="299" y="154"/>
                    <a:pt x="299" y="154"/>
                  </a:cubicBezTo>
                  <a:cubicBezTo>
                    <a:pt x="299" y="153"/>
                    <a:pt x="299" y="153"/>
                    <a:pt x="299" y="153"/>
                  </a:cubicBezTo>
                  <a:cubicBezTo>
                    <a:pt x="299" y="153"/>
                    <a:pt x="299" y="152"/>
                    <a:pt x="299" y="152"/>
                  </a:cubicBezTo>
                  <a:cubicBezTo>
                    <a:pt x="300" y="152"/>
                    <a:pt x="300" y="152"/>
                    <a:pt x="300" y="152"/>
                  </a:cubicBezTo>
                  <a:cubicBezTo>
                    <a:pt x="300"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2" y="152"/>
                    <a:pt x="302" y="152"/>
                  </a:cubicBezTo>
                  <a:cubicBezTo>
                    <a:pt x="302" y="152"/>
                    <a:pt x="302" y="152"/>
                    <a:pt x="302" y="152"/>
                  </a:cubicBezTo>
                  <a:cubicBezTo>
                    <a:pt x="302" y="152"/>
                    <a:pt x="302" y="152"/>
                    <a:pt x="302" y="152"/>
                  </a:cubicBezTo>
                  <a:cubicBezTo>
                    <a:pt x="303" y="153"/>
                    <a:pt x="303" y="153"/>
                    <a:pt x="303" y="153"/>
                  </a:cubicBezTo>
                  <a:cubicBezTo>
                    <a:pt x="303" y="153"/>
                    <a:pt x="303" y="153"/>
                    <a:pt x="303" y="153"/>
                  </a:cubicBezTo>
                  <a:cubicBezTo>
                    <a:pt x="304" y="153"/>
                    <a:pt x="304" y="153"/>
                    <a:pt x="304" y="154"/>
                  </a:cubicBezTo>
                  <a:cubicBezTo>
                    <a:pt x="304" y="154"/>
                    <a:pt x="304" y="154"/>
                    <a:pt x="304" y="154"/>
                  </a:cubicBezTo>
                  <a:cubicBezTo>
                    <a:pt x="305" y="154"/>
                    <a:pt x="305" y="154"/>
                    <a:pt x="305" y="154"/>
                  </a:cubicBezTo>
                  <a:cubicBezTo>
                    <a:pt x="305" y="154"/>
                    <a:pt x="305" y="154"/>
                    <a:pt x="305" y="154"/>
                  </a:cubicBezTo>
                  <a:cubicBezTo>
                    <a:pt x="305" y="154"/>
                    <a:pt x="306" y="154"/>
                    <a:pt x="306" y="154"/>
                  </a:cubicBezTo>
                  <a:cubicBezTo>
                    <a:pt x="306" y="154"/>
                    <a:pt x="306" y="154"/>
                    <a:pt x="306" y="154"/>
                  </a:cubicBezTo>
                  <a:cubicBezTo>
                    <a:pt x="306" y="154"/>
                    <a:pt x="306" y="154"/>
                    <a:pt x="306" y="154"/>
                  </a:cubicBezTo>
                  <a:cubicBezTo>
                    <a:pt x="307" y="153"/>
                    <a:pt x="307" y="153"/>
                    <a:pt x="308" y="152"/>
                  </a:cubicBezTo>
                  <a:cubicBezTo>
                    <a:pt x="308" y="151"/>
                    <a:pt x="309" y="150"/>
                    <a:pt x="309" y="149"/>
                  </a:cubicBezTo>
                  <a:cubicBezTo>
                    <a:pt x="310" y="148"/>
                    <a:pt x="310" y="147"/>
                    <a:pt x="311" y="146"/>
                  </a:cubicBezTo>
                  <a:cubicBezTo>
                    <a:pt x="311" y="145"/>
                    <a:pt x="312" y="143"/>
                    <a:pt x="312" y="142"/>
                  </a:cubicBezTo>
                  <a:cubicBezTo>
                    <a:pt x="313" y="141"/>
                    <a:pt x="313" y="141"/>
                    <a:pt x="313" y="141"/>
                  </a:cubicBezTo>
                  <a:cubicBezTo>
                    <a:pt x="313" y="139"/>
                    <a:pt x="314" y="139"/>
                    <a:pt x="314" y="138"/>
                  </a:cubicBezTo>
                  <a:cubicBezTo>
                    <a:pt x="315" y="137"/>
                    <a:pt x="316" y="137"/>
                    <a:pt x="316" y="136"/>
                  </a:cubicBezTo>
                  <a:cubicBezTo>
                    <a:pt x="317" y="136"/>
                    <a:pt x="317" y="135"/>
                    <a:pt x="318" y="135"/>
                  </a:cubicBezTo>
                  <a:cubicBezTo>
                    <a:pt x="319" y="135"/>
                    <a:pt x="319" y="135"/>
                    <a:pt x="320" y="135"/>
                  </a:cubicBezTo>
                  <a:cubicBezTo>
                    <a:pt x="320" y="135"/>
                    <a:pt x="320" y="134"/>
                    <a:pt x="320" y="134"/>
                  </a:cubicBezTo>
                  <a:cubicBezTo>
                    <a:pt x="320" y="134"/>
                    <a:pt x="320" y="134"/>
                    <a:pt x="321" y="134"/>
                  </a:cubicBezTo>
                  <a:cubicBezTo>
                    <a:pt x="321" y="134"/>
                    <a:pt x="321" y="134"/>
                    <a:pt x="321" y="134"/>
                  </a:cubicBezTo>
                  <a:cubicBezTo>
                    <a:pt x="321" y="134"/>
                    <a:pt x="321" y="134"/>
                    <a:pt x="321" y="134"/>
                  </a:cubicBezTo>
                  <a:cubicBezTo>
                    <a:pt x="322" y="134"/>
                    <a:pt x="323" y="133"/>
                    <a:pt x="324" y="132"/>
                  </a:cubicBezTo>
                  <a:cubicBezTo>
                    <a:pt x="325" y="131"/>
                    <a:pt x="326" y="130"/>
                    <a:pt x="327" y="129"/>
                  </a:cubicBezTo>
                  <a:cubicBezTo>
                    <a:pt x="328" y="127"/>
                    <a:pt x="329" y="126"/>
                    <a:pt x="330" y="124"/>
                  </a:cubicBezTo>
                  <a:cubicBezTo>
                    <a:pt x="331" y="122"/>
                    <a:pt x="332" y="120"/>
                    <a:pt x="333" y="117"/>
                  </a:cubicBezTo>
                  <a:cubicBezTo>
                    <a:pt x="334" y="116"/>
                    <a:pt x="334" y="114"/>
                    <a:pt x="335" y="112"/>
                  </a:cubicBezTo>
                  <a:cubicBezTo>
                    <a:pt x="335" y="110"/>
                    <a:pt x="335" y="108"/>
                    <a:pt x="335" y="106"/>
                  </a:cubicBezTo>
                  <a:cubicBezTo>
                    <a:pt x="335" y="105"/>
                    <a:pt x="334" y="103"/>
                    <a:pt x="334" y="101"/>
                  </a:cubicBezTo>
                  <a:cubicBezTo>
                    <a:pt x="334" y="100"/>
                    <a:pt x="333" y="98"/>
                    <a:pt x="333" y="97"/>
                  </a:cubicBezTo>
                  <a:cubicBezTo>
                    <a:pt x="333" y="96"/>
                    <a:pt x="333" y="96"/>
                    <a:pt x="333" y="96"/>
                  </a:cubicBezTo>
                  <a:cubicBezTo>
                    <a:pt x="332" y="95"/>
                    <a:pt x="332" y="95"/>
                    <a:pt x="332" y="95"/>
                  </a:cubicBezTo>
                  <a:cubicBezTo>
                    <a:pt x="332" y="94"/>
                    <a:pt x="332" y="94"/>
                    <a:pt x="332" y="94"/>
                  </a:cubicBezTo>
                  <a:cubicBezTo>
                    <a:pt x="332" y="94"/>
                    <a:pt x="332" y="93"/>
                    <a:pt x="332" y="93"/>
                  </a:cubicBezTo>
                  <a:cubicBezTo>
                    <a:pt x="332" y="92"/>
                    <a:pt x="331" y="91"/>
                    <a:pt x="331" y="90"/>
                  </a:cubicBezTo>
                  <a:cubicBezTo>
                    <a:pt x="331" y="90"/>
                    <a:pt x="331" y="89"/>
                    <a:pt x="330" y="89"/>
                  </a:cubicBezTo>
                  <a:cubicBezTo>
                    <a:pt x="330" y="89"/>
                    <a:pt x="330" y="88"/>
                    <a:pt x="329" y="88"/>
                  </a:cubicBezTo>
                  <a:cubicBezTo>
                    <a:pt x="329" y="88"/>
                    <a:pt x="329" y="88"/>
                    <a:pt x="328" y="88"/>
                  </a:cubicBezTo>
                  <a:cubicBezTo>
                    <a:pt x="328" y="88"/>
                    <a:pt x="328" y="88"/>
                    <a:pt x="328" y="88"/>
                  </a:cubicBezTo>
                  <a:cubicBezTo>
                    <a:pt x="328" y="88"/>
                    <a:pt x="328" y="88"/>
                    <a:pt x="328" y="88"/>
                  </a:cubicBezTo>
                  <a:cubicBezTo>
                    <a:pt x="327" y="88"/>
                    <a:pt x="327" y="88"/>
                    <a:pt x="327" y="88"/>
                  </a:cubicBezTo>
                  <a:cubicBezTo>
                    <a:pt x="327" y="88"/>
                    <a:pt x="327" y="88"/>
                    <a:pt x="327" y="88"/>
                  </a:cubicBezTo>
                  <a:cubicBezTo>
                    <a:pt x="327" y="88"/>
                    <a:pt x="326" y="88"/>
                    <a:pt x="326" y="88"/>
                  </a:cubicBezTo>
                  <a:cubicBezTo>
                    <a:pt x="326" y="88"/>
                    <a:pt x="326" y="88"/>
                    <a:pt x="326" y="88"/>
                  </a:cubicBezTo>
                  <a:cubicBezTo>
                    <a:pt x="326" y="88"/>
                    <a:pt x="326" y="88"/>
                    <a:pt x="326" y="88"/>
                  </a:cubicBezTo>
                  <a:cubicBezTo>
                    <a:pt x="325" y="88"/>
                    <a:pt x="325" y="88"/>
                    <a:pt x="325" y="88"/>
                  </a:cubicBezTo>
                  <a:cubicBezTo>
                    <a:pt x="324" y="89"/>
                    <a:pt x="324" y="89"/>
                    <a:pt x="324" y="89"/>
                  </a:cubicBezTo>
                  <a:cubicBezTo>
                    <a:pt x="323" y="89"/>
                    <a:pt x="321" y="88"/>
                    <a:pt x="319" y="88"/>
                  </a:cubicBezTo>
                  <a:cubicBezTo>
                    <a:pt x="318" y="87"/>
                    <a:pt x="316" y="87"/>
                    <a:pt x="315" y="86"/>
                  </a:cubicBezTo>
                  <a:cubicBezTo>
                    <a:pt x="313" y="85"/>
                    <a:pt x="311" y="84"/>
                    <a:pt x="310" y="82"/>
                  </a:cubicBezTo>
                  <a:cubicBezTo>
                    <a:pt x="308" y="81"/>
                    <a:pt x="306" y="79"/>
                    <a:pt x="305" y="77"/>
                  </a:cubicBezTo>
                  <a:cubicBezTo>
                    <a:pt x="303" y="76"/>
                    <a:pt x="302" y="75"/>
                    <a:pt x="301" y="74"/>
                  </a:cubicBezTo>
                  <a:cubicBezTo>
                    <a:pt x="299" y="73"/>
                    <a:pt x="298" y="72"/>
                    <a:pt x="296" y="71"/>
                  </a:cubicBezTo>
                  <a:cubicBezTo>
                    <a:pt x="295" y="70"/>
                    <a:pt x="293" y="70"/>
                    <a:pt x="292" y="69"/>
                  </a:cubicBezTo>
                  <a:cubicBezTo>
                    <a:pt x="290" y="69"/>
                    <a:pt x="289" y="69"/>
                    <a:pt x="287" y="69"/>
                  </a:cubicBezTo>
                  <a:cubicBezTo>
                    <a:pt x="287" y="69"/>
                    <a:pt x="286" y="69"/>
                    <a:pt x="286" y="69"/>
                  </a:cubicBezTo>
                  <a:cubicBezTo>
                    <a:pt x="285" y="69"/>
                    <a:pt x="284" y="69"/>
                    <a:pt x="284" y="69"/>
                  </a:cubicBezTo>
                  <a:cubicBezTo>
                    <a:pt x="283" y="69"/>
                    <a:pt x="283" y="69"/>
                    <a:pt x="282" y="69"/>
                  </a:cubicBezTo>
                  <a:cubicBezTo>
                    <a:pt x="282" y="69"/>
                    <a:pt x="281" y="70"/>
                    <a:pt x="280" y="70"/>
                  </a:cubicBezTo>
                  <a:cubicBezTo>
                    <a:pt x="280" y="70"/>
                    <a:pt x="280" y="70"/>
                    <a:pt x="280" y="70"/>
                  </a:cubicBezTo>
                  <a:cubicBezTo>
                    <a:pt x="279" y="70"/>
                    <a:pt x="279" y="70"/>
                    <a:pt x="279" y="70"/>
                  </a:cubicBezTo>
                  <a:cubicBezTo>
                    <a:pt x="279" y="70"/>
                    <a:pt x="278" y="70"/>
                    <a:pt x="278" y="70"/>
                  </a:cubicBezTo>
                  <a:cubicBezTo>
                    <a:pt x="278" y="70"/>
                    <a:pt x="278" y="70"/>
                    <a:pt x="277" y="70"/>
                  </a:cubicBezTo>
                  <a:cubicBezTo>
                    <a:pt x="276" y="70"/>
                    <a:pt x="276" y="70"/>
                    <a:pt x="275" y="70"/>
                  </a:cubicBezTo>
                  <a:cubicBezTo>
                    <a:pt x="274" y="70"/>
                    <a:pt x="273" y="70"/>
                    <a:pt x="272" y="69"/>
                  </a:cubicBezTo>
                  <a:cubicBezTo>
                    <a:pt x="271" y="69"/>
                    <a:pt x="271" y="69"/>
                    <a:pt x="270" y="68"/>
                  </a:cubicBezTo>
                  <a:cubicBezTo>
                    <a:pt x="269" y="68"/>
                    <a:pt x="268" y="68"/>
                    <a:pt x="268" y="67"/>
                  </a:cubicBezTo>
                  <a:cubicBezTo>
                    <a:pt x="267" y="67"/>
                    <a:pt x="267" y="67"/>
                    <a:pt x="266" y="67"/>
                  </a:cubicBezTo>
                  <a:cubicBezTo>
                    <a:pt x="266" y="67"/>
                    <a:pt x="266" y="67"/>
                    <a:pt x="265" y="67"/>
                  </a:cubicBezTo>
                  <a:cubicBezTo>
                    <a:pt x="265" y="66"/>
                    <a:pt x="265" y="66"/>
                    <a:pt x="264" y="66"/>
                  </a:cubicBezTo>
                  <a:cubicBezTo>
                    <a:pt x="264" y="66"/>
                    <a:pt x="264" y="66"/>
                    <a:pt x="263" y="66"/>
                  </a:cubicBezTo>
                  <a:cubicBezTo>
                    <a:pt x="263" y="66"/>
                    <a:pt x="263" y="66"/>
                    <a:pt x="263" y="66"/>
                  </a:cubicBezTo>
                  <a:cubicBezTo>
                    <a:pt x="263" y="66"/>
                    <a:pt x="263" y="66"/>
                    <a:pt x="263" y="66"/>
                  </a:cubicBezTo>
                  <a:cubicBezTo>
                    <a:pt x="263" y="66"/>
                    <a:pt x="263" y="66"/>
                    <a:pt x="263" y="66"/>
                  </a:cubicBezTo>
                  <a:cubicBezTo>
                    <a:pt x="263" y="66"/>
                    <a:pt x="263" y="66"/>
                    <a:pt x="262" y="66"/>
                  </a:cubicBezTo>
                  <a:cubicBezTo>
                    <a:pt x="262" y="66"/>
                    <a:pt x="261" y="66"/>
                    <a:pt x="261" y="66"/>
                  </a:cubicBezTo>
                  <a:cubicBezTo>
                    <a:pt x="260" y="66"/>
                    <a:pt x="260" y="67"/>
                    <a:pt x="259" y="67"/>
                  </a:cubicBezTo>
                  <a:cubicBezTo>
                    <a:pt x="259" y="67"/>
                    <a:pt x="258" y="67"/>
                    <a:pt x="258" y="68"/>
                  </a:cubicBezTo>
                  <a:cubicBezTo>
                    <a:pt x="257" y="68"/>
                    <a:pt x="257" y="69"/>
                    <a:pt x="256" y="69"/>
                  </a:cubicBezTo>
                  <a:cubicBezTo>
                    <a:pt x="256" y="69"/>
                    <a:pt x="255" y="69"/>
                    <a:pt x="255" y="70"/>
                  </a:cubicBezTo>
                  <a:cubicBezTo>
                    <a:pt x="255" y="70"/>
                    <a:pt x="255" y="70"/>
                    <a:pt x="254" y="70"/>
                  </a:cubicBezTo>
                  <a:cubicBezTo>
                    <a:pt x="254" y="71"/>
                    <a:pt x="254" y="71"/>
                    <a:pt x="253" y="71"/>
                  </a:cubicBezTo>
                  <a:cubicBezTo>
                    <a:pt x="253" y="71"/>
                    <a:pt x="253" y="71"/>
                    <a:pt x="252" y="71"/>
                  </a:cubicBezTo>
                  <a:cubicBezTo>
                    <a:pt x="252" y="71"/>
                    <a:pt x="252" y="71"/>
                    <a:pt x="252" y="71"/>
                  </a:cubicBezTo>
                  <a:cubicBezTo>
                    <a:pt x="252" y="71"/>
                    <a:pt x="252" y="71"/>
                    <a:pt x="252" y="71"/>
                  </a:cubicBezTo>
                  <a:cubicBezTo>
                    <a:pt x="252" y="71"/>
                    <a:pt x="252" y="71"/>
                    <a:pt x="252" y="71"/>
                  </a:cubicBezTo>
                  <a:cubicBezTo>
                    <a:pt x="252" y="71"/>
                    <a:pt x="252" y="71"/>
                    <a:pt x="252" y="71"/>
                  </a:cubicBezTo>
                  <a:cubicBezTo>
                    <a:pt x="252" y="71"/>
                    <a:pt x="251" y="71"/>
                    <a:pt x="251" y="71"/>
                  </a:cubicBezTo>
                  <a:cubicBezTo>
                    <a:pt x="251" y="71"/>
                    <a:pt x="251" y="71"/>
                    <a:pt x="251" y="71"/>
                  </a:cubicBezTo>
                  <a:cubicBezTo>
                    <a:pt x="251" y="71"/>
                    <a:pt x="251" y="71"/>
                    <a:pt x="251" y="71"/>
                  </a:cubicBezTo>
                  <a:cubicBezTo>
                    <a:pt x="251" y="71"/>
                    <a:pt x="251" y="71"/>
                    <a:pt x="251" y="71"/>
                  </a:cubicBezTo>
                  <a:cubicBezTo>
                    <a:pt x="251" y="71"/>
                    <a:pt x="251" y="71"/>
                    <a:pt x="251" y="71"/>
                  </a:cubicBezTo>
                  <a:cubicBezTo>
                    <a:pt x="251" y="70"/>
                    <a:pt x="251" y="70"/>
                    <a:pt x="251" y="70"/>
                  </a:cubicBezTo>
                  <a:cubicBezTo>
                    <a:pt x="251" y="70"/>
                    <a:pt x="251" y="69"/>
                    <a:pt x="251" y="69"/>
                  </a:cubicBezTo>
                  <a:cubicBezTo>
                    <a:pt x="251" y="69"/>
                    <a:pt x="252" y="68"/>
                    <a:pt x="252" y="68"/>
                  </a:cubicBezTo>
                  <a:cubicBezTo>
                    <a:pt x="252" y="67"/>
                    <a:pt x="252" y="67"/>
                    <a:pt x="252" y="66"/>
                  </a:cubicBezTo>
                  <a:cubicBezTo>
                    <a:pt x="253" y="66"/>
                    <a:pt x="253" y="66"/>
                    <a:pt x="253" y="65"/>
                  </a:cubicBezTo>
                  <a:cubicBezTo>
                    <a:pt x="253" y="65"/>
                    <a:pt x="253" y="64"/>
                    <a:pt x="253" y="64"/>
                  </a:cubicBezTo>
                  <a:cubicBezTo>
                    <a:pt x="254" y="63"/>
                    <a:pt x="254" y="63"/>
                    <a:pt x="254" y="63"/>
                  </a:cubicBezTo>
                  <a:cubicBezTo>
                    <a:pt x="254" y="62"/>
                    <a:pt x="254" y="62"/>
                    <a:pt x="253" y="61"/>
                  </a:cubicBezTo>
                  <a:cubicBezTo>
                    <a:pt x="253" y="61"/>
                    <a:pt x="252" y="60"/>
                    <a:pt x="250" y="59"/>
                  </a:cubicBezTo>
                  <a:cubicBezTo>
                    <a:pt x="249" y="58"/>
                    <a:pt x="247" y="57"/>
                    <a:pt x="244" y="56"/>
                  </a:cubicBezTo>
                  <a:cubicBezTo>
                    <a:pt x="242" y="54"/>
                    <a:pt x="238" y="53"/>
                    <a:pt x="234" y="51"/>
                  </a:cubicBezTo>
                  <a:cubicBezTo>
                    <a:pt x="233" y="51"/>
                    <a:pt x="233" y="51"/>
                    <a:pt x="232" y="50"/>
                  </a:cubicBezTo>
                  <a:cubicBezTo>
                    <a:pt x="231" y="50"/>
                    <a:pt x="231" y="50"/>
                    <a:pt x="230" y="50"/>
                  </a:cubicBezTo>
                  <a:cubicBezTo>
                    <a:pt x="230" y="50"/>
                    <a:pt x="229" y="50"/>
                    <a:pt x="229" y="50"/>
                  </a:cubicBezTo>
                  <a:cubicBezTo>
                    <a:pt x="228" y="49"/>
                    <a:pt x="228" y="49"/>
                    <a:pt x="227" y="49"/>
                  </a:cubicBezTo>
                  <a:cubicBezTo>
                    <a:pt x="226" y="49"/>
                    <a:pt x="226" y="50"/>
                    <a:pt x="225" y="50"/>
                  </a:cubicBezTo>
                  <a:cubicBezTo>
                    <a:pt x="224" y="50"/>
                    <a:pt x="224" y="50"/>
                    <a:pt x="224" y="51"/>
                  </a:cubicBezTo>
                  <a:cubicBezTo>
                    <a:pt x="223" y="51"/>
                    <a:pt x="223" y="52"/>
                    <a:pt x="223" y="52"/>
                  </a:cubicBezTo>
                  <a:cubicBezTo>
                    <a:pt x="222" y="53"/>
                    <a:pt x="222" y="54"/>
                    <a:pt x="222" y="54"/>
                  </a:cubicBezTo>
                  <a:cubicBezTo>
                    <a:pt x="222" y="55"/>
                    <a:pt x="222" y="55"/>
                    <a:pt x="222" y="55"/>
                  </a:cubicBezTo>
                  <a:cubicBezTo>
                    <a:pt x="222" y="56"/>
                    <a:pt x="222" y="56"/>
                    <a:pt x="222" y="56"/>
                  </a:cubicBezTo>
                  <a:cubicBezTo>
                    <a:pt x="222" y="56"/>
                    <a:pt x="222" y="57"/>
                    <a:pt x="222" y="57"/>
                  </a:cubicBezTo>
                  <a:cubicBezTo>
                    <a:pt x="222" y="57"/>
                    <a:pt x="221" y="57"/>
                    <a:pt x="221" y="57"/>
                  </a:cubicBezTo>
                  <a:cubicBezTo>
                    <a:pt x="221" y="57"/>
                    <a:pt x="221" y="57"/>
                    <a:pt x="221" y="57"/>
                  </a:cubicBezTo>
                  <a:cubicBezTo>
                    <a:pt x="221" y="57"/>
                    <a:pt x="220" y="57"/>
                    <a:pt x="220" y="57"/>
                  </a:cubicBezTo>
                  <a:cubicBezTo>
                    <a:pt x="220" y="57"/>
                    <a:pt x="220" y="57"/>
                    <a:pt x="220" y="57"/>
                  </a:cubicBezTo>
                  <a:cubicBezTo>
                    <a:pt x="220" y="57"/>
                    <a:pt x="220" y="57"/>
                    <a:pt x="220" y="57"/>
                  </a:cubicBezTo>
                  <a:cubicBezTo>
                    <a:pt x="220" y="57"/>
                    <a:pt x="220" y="57"/>
                    <a:pt x="220" y="57"/>
                  </a:cubicBezTo>
                  <a:cubicBezTo>
                    <a:pt x="219" y="57"/>
                    <a:pt x="219" y="57"/>
                    <a:pt x="219" y="57"/>
                  </a:cubicBezTo>
                  <a:cubicBezTo>
                    <a:pt x="219" y="57"/>
                    <a:pt x="219" y="57"/>
                    <a:pt x="219" y="57"/>
                  </a:cubicBezTo>
                  <a:cubicBezTo>
                    <a:pt x="219" y="57"/>
                    <a:pt x="219" y="57"/>
                    <a:pt x="219" y="57"/>
                  </a:cubicBezTo>
                  <a:cubicBezTo>
                    <a:pt x="218" y="57"/>
                    <a:pt x="218" y="57"/>
                    <a:pt x="218" y="57"/>
                  </a:cubicBezTo>
                  <a:cubicBezTo>
                    <a:pt x="218" y="57"/>
                    <a:pt x="218" y="57"/>
                    <a:pt x="218" y="57"/>
                  </a:cubicBezTo>
                  <a:cubicBezTo>
                    <a:pt x="217" y="57"/>
                    <a:pt x="217" y="57"/>
                    <a:pt x="217" y="58"/>
                  </a:cubicBezTo>
                  <a:cubicBezTo>
                    <a:pt x="217" y="58"/>
                    <a:pt x="216" y="58"/>
                    <a:pt x="216" y="59"/>
                  </a:cubicBezTo>
                  <a:cubicBezTo>
                    <a:pt x="216" y="60"/>
                    <a:pt x="215" y="60"/>
                    <a:pt x="215" y="61"/>
                  </a:cubicBezTo>
                  <a:cubicBezTo>
                    <a:pt x="215" y="61"/>
                    <a:pt x="214" y="61"/>
                    <a:pt x="214" y="62"/>
                  </a:cubicBezTo>
                  <a:cubicBezTo>
                    <a:pt x="214" y="62"/>
                    <a:pt x="213" y="62"/>
                    <a:pt x="213" y="62"/>
                  </a:cubicBezTo>
                  <a:cubicBezTo>
                    <a:pt x="213" y="62"/>
                    <a:pt x="212" y="62"/>
                    <a:pt x="212" y="62"/>
                  </a:cubicBezTo>
                  <a:cubicBezTo>
                    <a:pt x="212" y="62"/>
                    <a:pt x="212" y="62"/>
                    <a:pt x="211" y="62"/>
                  </a:cubicBezTo>
                  <a:cubicBezTo>
                    <a:pt x="211" y="62"/>
                    <a:pt x="211" y="62"/>
                    <a:pt x="211" y="62"/>
                  </a:cubicBezTo>
                  <a:cubicBezTo>
                    <a:pt x="211" y="62"/>
                    <a:pt x="210" y="61"/>
                    <a:pt x="210" y="61"/>
                  </a:cubicBezTo>
                  <a:cubicBezTo>
                    <a:pt x="210" y="61"/>
                    <a:pt x="210" y="61"/>
                    <a:pt x="210" y="61"/>
                  </a:cubicBezTo>
                  <a:cubicBezTo>
                    <a:pt x="210" y="60"/>
                    <a:pt x="210" y="60"/>
                    <a:pt x="210" y="60"/>
                  </a:cubicBezTo>
                  <a:cubicBezTo>
                    <a:pt x="210" y="60"/>
                    <a:pt x="210" y="60"/>
                    <a:pt x="210" y="59"/>
                  </a:cubicBezTo>
                  <a:cubicBezTo>
                    <a:pt x="210" y="59"/>
                    <a:pt x="210" y="59"/>
                    <a:pt x="211" y="59"/>
                  </a:cubicBezTo>
                  <a:cubicBezTo>
                    <a:pt x="211" y="59"/>
                    <a:pt x="211" y="59"/>
                    <a:pt x="211" y="58"/>
                  </a:cubicBezTo>
                  <a:cubicBezTo>
                    <a:pt x="212" y="58"/>
                    <a:pt x="213" y="57"/>
                    <a:pt x="213" y="57"/>
                  </a:cubicBezTo>
                  <a:cubicBezTo>
                    <a:pt x="214" y="56"/>
                    <a:pt x="215" y="55"/>
                    <a:pt x="215" y="54"/>
                  </a:cubicBezTo>
                  <a:cubicBezTo>
                    <a:pt x="216" y="54"/>
                    <a:pt x="217" y="53"/>
                    <a:pt x="217" y="52"/>
                  </a:cubicBezTo>
                  <a:cubicBezTo>
                    <a:pt x="218" y="51"/>
                    <a:pt x="218" y="50"/>
                    <a:pt x="218" y="49"/>
                  </a:cubicBezTo>
                  <a:cubicBezTo>
                    <a:pt x="219" y="49"/>
                    <a:pt x="219" y="49"/>
                    <a:pt x="219" y="49"/>
                  </a:cubicBezTo>
                  <a:cubicBezTo>
                    <a:pt x="219" y="49"/>
                    <a:pt x="219" y="49"/>
                    <a:pt x="219" y="48"/>
                  </a:cubicBezTo>
                  <a:cubicBezTo>
                    <a:pt x="219" y="48"/>
                    <a:pt x="218" y="48"/>
                    <a:pt x="218" y="48"/>
                  </a:cubicBezTo>
                  <a:cubicBezTo>
                    <a:pt x="218" y="48"/>
                    <a:pt x="218" y="48"/>
                    <a:pt x="218" y="48"/>
                  </a:cubicBezTo>
                  <a:cubicBezTo>
                    <a:pt x="218" y="47"/>
                    <a:pt x="217" y="47"/>
                    <a:pt x="217" y="47"/>
                  </a:cubicBezTo>
                  <a:cubicBezTo>
                    <a:pt x="216" y="46"/>
                    <a:pt x="215" y="46"/>
                    <a:pt x="214" y="45"/>
                  </a:cubicBezTo>
                  <a:cubicBezTo>
                    <a:pt x="212" y="45"/>
                    <a:pt x="211" y="45"/>
                    <a:pt x="210" y="45"/>
                  </a:cubicBezTo>
                  <a:cubicBezTo>
                    <a:pt x="209" y="45"/>
                    <a:pt x="207" y="44"/>
                    <a:pt x="206" y="44"/>
                  </a:cubicBezTo>
                  <a:cubicBezTo>
                    <a:pt x="206" y="44"/>
                    <a:pt x="205" y="44"/>
                    <a:pt x="205" y="44"/>
                  </a:cubicBezTo>
                  <a:cubicBezTo>
                    <a:pt x="205" y="44"/>
                    <a:pt x="204" y="44"/>
                    <a:pt x="204" y="45"/>
                  </a:cubicBezTo>
                  <a:cubicBezTo>
                    <a:pt x="203" y="45"/>
                    <a:pt x="203" y="45"/>
                    <a:pt x="203" y="45"/>
                  </a:cubicBezTo>
                  <a:cubicBezTo>
                    <a:pt x="203" y="45"/>
                    <a:pt x="202" y="45"/>
                    <a:pt x="202" y="45"/>
                  </a:cubicBezTo>
                  <a:cubicBezTo>
                    <a:pt x="202" y="45"/>
                    <a:pt x="201" y="45"/>
                    <a:pt x="201" y="46"/>
                  </a:cubicBezTo>
                  <a:cubicBezTo>
                    <a:pt x="200" y="46"/>
                    <a:pt x="200" y="46"/>
                    <a:pt x="200" y="47"/>
                  </a:cubicBezTo>
                  <a:cubicBezTo>
                    <a:pt x="200" y="47"/>
                    <a:pt x="200" y="48"/>
                    <a:pt x="200" y="48"/>
                  </a:cubicBezTo>
                  <a:cubicBezTo>
                    <a:pt x="199" y="49"/>
                    <a:pt x="199" y="49"/>
                    <a:pt x="199" y="49"/>
                  </a:cubicBezTo>
                  <a:cubicBezTo>
                    <a:pt x="199" y="50"/>
                    <a:pt x="199" y="50"/>
                    <a:pt x="199" y="50"/>
                  </a:cubicBezTo>
                  <a:cubicBezTo>
                    <a:pt x="199" y="51"/>
                    <a:pt x="199" y="51"/>
                    <a:pt x="199" y="51"/>
                  </a:cubicBezTo>
                  <a:cubicBezTo>
                    <a:pt x="199" y="51"/>
                    <a:pt x="198" y="52"/>
                    <a:pt x="198" y="52"/>
                  </a:cubicBezTo>
                  <a:cubicBezTo>
                    <a:pt x="198" y="52"/>
                    <a:pt x="198" y="52"/>
                    <a:pt x="197" y="52"/>
                  </a:cubicBezTo>
                  <a:cubicBezTo>
                    <a:pt x="197" y="52"/>
                    <a:pt x="197" y="52"/>
                    <a:pt x="197" y="52"/>
                  </a:cubicBezTo>
                  <a:cubicBezTo>
                    <a:pt x="197" y="52"/>
                    <a:pt x="197" y="52"/>
                    <a:pt x="197" y="52"/>
                  </a:cubicBezTo>
                  <a:cubicBezTo>
                    <a:pt x="197" y="52"/>
                    <a:pt x="197" y="52"/>
                    <a:pt x="196" y="52"/>
                  </a:cubicBezTo>
                  <a:cubicBezTo>
                    <a:pt x="196" y="52"/>
                    <a:pt x="196" y="52"/>
                    <a:pt x="196" y="52"/>
                  </a:cubicBezTo>
                  <a:cubicBezTo>
                    <a:pt x="196" y="51"/>
                    <a:pt x="195" y="51"/>
                    <a:pt x="195" y="51"/>
                  </a:cubicBezTo>
                  <a:cubicBezTo>
                    <a:pt x="195" y="50"/>
                    <a:pt x="195" y="50"/>
                    <a:pt x="194" y="50"/>
                  </a:cubicBezTo>
                  <a:cubicBezTo>
                    <a:pt x="194" y="49"/>
                    <a:pt x="194" y="49"/>
                    <a:pt x="194" y="49"/>
                  </a:cubicBezTo>
                  <a:cubicBezTo>
                    <a:pt x="194" y="48"/>
                    <a:pt x="194" y="48"/>
                    <a:pt x="194" y="47"/>
                  </a:cubicBezTo>
                  <a:cubicBezTo>
                    <a:pt x="194" y="47"/>
                    <a:pt x="195" y="46"/>
                    <a:pt x="195" y="46"/>
                  </a:cubicBezTo>
                  <a:cubicBezTo>
                    <a:pt x="195" y="45"/>
                    <a:pt x="196" y="45"/>
                    <a:pt x="196" y="45"/>
                  </a:cubicBezTo>
                  <a:cubicBezTo>
                    <a:pt x="196" y="44"/>
                    <a:pt x="197" y="44"/>
                    <a:pt x="197" y="44"/>
                  </a:cubicBezTo>
                  <a:cubicBezTo>
                    <a:pt x="198" y="44"/>
                    <a:pt x="198" y="44"/>
                    <a:pt x="199" y="44"/>
                  </a:cubicBezTo>
                  <a:cubicBezTo>
                    <a:pt x="199" y="44"/>
                    <a:pt x="199" y="44"/>
                    <a:pt x="199" y="44"/>
                  </a:cubicBezTo>
                  <a:cubicBezTo>
                    <a:pt x="199" y="44"/>
                    <a:pt x="199" y="44"/>
                    <a:pt x="199" y="44"/>
                  </a:cubicBezTo>
                  <a:cubicBezTo>
                    <a:pt x="199" y="44"/>
                    <a:pt x="199" y="44"/>
                    <a:pt x="199" y="44"/>
                  </a:cubicBezTo>
                  <a:cubicBezTo>
                    <a:pt x="199" y="44"/>
                    <a:pt x="199" y="44"/>
                    <a:pt x="199" y="44"/>
                  </a:cubicBezTo>
                  <a:cubicBezTo>
                    <a:pt x="199" y="44"/>
                    <a:pt x="200" y="43"/>
                    <a:pt x="201" y="43"/>
                  </a:cubicBezTo>
                  <a:cubicBezTo>
                    <a:pt x="201" y="42"/>
                    <a:pt x="202" y="42"/>
                    <a:pt x="202" y="41"/>
                  </a:cubicBezTo>
                  <a:cubicBezTo>
                    <a:pt x="203" y="40"/>
                    <a:pt x="204" y="39"/>
                    <a:pt x="205" y="38"/>
                  </a:cubicBezTo>
                  <a:cubicBezTo>
                    <a:pt x="205" y="36"/>
                    <a:pt x="206" y="35"/>
                    <a:pt x="207" y="33"/>
                  </a:cubicBezTo>
                  <a:cubicBezTo>
                    <a:pt x="207" y="33"/>
                    <a:pt x="207" y="32"/>
                    <a:pt x="207" y="32"/>
                  </a:cubicBezTo>
                  <a:cubicBezTo>
                    <a:pt x="207" y="31"/>
                    <a:pt x="207" y="31"/>
                    <a:pt x="207" y="30"/>
                  </a:cubicBezTo>
                  <a:cubicBezTo>
                    <a:pt x="207" y="30"/>
                    <a:pt x="206" y="30"/>
                    <a:pt x="206" y="29"/>
                  </a:cubicBezTo>
                  <a:cubicBezTo>
                    <a:pt x="205" y="29"/>
                    <a:pt x="205" y="28"/>
                    <a:pt x="204" y="28"/>
                  </a:cubicBezTo>
                  <a:cubicBezTo>
                    <a:pt x="204" y="28"/>
                    <a:pt x="203" y="28"/>
                    <a:pt x="203" y="27"/>
                  </a:cubicBezTo>
                  <a:cubicBezTo>
                    <a:pt x="203" y="27"/>
                    <a:pt x="202" y="27"/>
                    <a:pt x="202" y="27"/>
                  </a:cubicBezTo>
                  <a:cubicBezTo>
                    <a:pt x="202" y="26"/>
                    <a:pt x="201" y="26"/>
                    <a:pt x="201" y="26"/>
                  </a:cubicBezTo>
                  <a:cubicBezTo>
                    <a:pt x="201" y="26"/>
                    <a:pt x="200" y="25"/>
                    <a:pt x="200" y="25"/>
                  </a:cubicBezTo>
                  <a:cubicBezTo>
                    <a:pt x="200" y="24"/>
                    <a:pt x="199" y="24"/>
                    <a:pt x="199" y="23"/>
                  </a:cubicBezTo>
                  <a:cubicBezTo>
                    <a:pt x="199" y="23"/>
                    <a:pt x="199" y="22"/>
                    <a:pt x="198" y="21"/>
                  </a:cubicBezTo>
                  <a:cubicBezTo>
                    <a:pt x="198" y="20"/>
                    <a:pt x="198" y="20"/>
                    <a:pt x="198" y="19"/>
                  </a:cubicBezTo>
                  <a:cubicBezTo>
                    <a:pt x="198" y="18"/>
                    <a:pt x="197" y="17"/>
                    <a:pt x="197" y="16"/>
                  </a:cubicBezTo>
                  <a:cubicBezTo>
                    <a:pt x="197" y="15"/>
                    <a:pt x="197" y="15"/>
                    <a:pt x="197" y="14"/>
                  </a:cubicBezTo>
                  <a:cubicBezTo>
                    <a:pt x="197" y="13"/>
                    <a:pt x="197" y="12"/>
                    <a:pt x="196" y="12"/>
                  </a:cubicBezTo>
                  <a:cubicBezTo>
                    <a:pt x="196" y="11"/>
                    <a:pt x="196" y="11"/>
                    <a:pt x="196" y="10"/>
                  </a:cubicBezTo>
                  <a:cubicBezTo>
                    <a:pt x="195" y="10"/>
                    <a:pt x="195" y="9"/>
                    <a:pt x="195" y="9"/>
                  </a:cubicBezTo>
                  <a:cubicBezTo>
                    <a:pt x="195" y="9"/>
                    <a:pt x="195" y="9"/>
                    <a:pt x="195" y="9"/>
                  </a:cubicBezTo>
                  <a:cubicBezTo>
                    <a:pt x="195" y="9"/>
                    <a:pt x="195" y="9"/>
                    <a:pt x="195" y="9"/>
                  </a:cubicBezTo>
                  <a:cubicBezTo>
                    <a:pt x="195" y="9"/>
                    <a:pt x="195" y="9"/>
                    <a:pt x="195" y="9"/>
                  </a:cubicBezTo>
                  <a:cubicBezTo>
                    <a:pt x="195" y="9"/>
                    <a:pt x="195" y="9"/>
                    <a:pt x="195" y="9"/>
                  </a:cubicBezTo>
                  <a:cubicBezTo>
                    <a:pt x="195" y="9"/>
                    <a:pt x="195" y="9"/>
                    <a:pt x="195" y="9"/>
                  </a:cubicBezTo>
                  <a:cubicBezTo>
                    <a:pt x="195" y="9"/>
                    <a:pt x="195" y="9"/>
                    <a:pt x="194" y="9"/>
                  </a:cubicBezTo>
                  <a:cubicBezTo>
                    <a:pt x="194" y="9"/>
                    <a:pt x="194" y="9"/>
                    <a:pt x="194" y="9"/>
                  </a:cubicBezTo>
                  <a:cubicBezTo>
                    <a:pt x="194" y="9"/>
                    <a:pt x="194" y="9"/>
                    <a:pt x="194" y="9"/>
                  </a:cubicBezTo>
                  <a:cubicBezTo>
                    <a:pt x="194" y="9"/>
                    <a:pt x="194" y="9"/>
                    <a:pt x="194" y="9"/>
                  </a:cubicBezTo>
                  <a:cubicBezTo>
                    <a:pt x="194" y="9"/>
                    <a:pt x="194" y="9"/>
                    <a:pt x="194" y="9"/>
                  </a:cubicBezTo>
                  <a:cubicBezTo>
                    <a:pt x="194" y="9"/>
                    <a:pt x="194" y="9"/>
                    <a:pt x="194" y="9"/>
                  </a:cubicBezTo>
                  <a:cubicBezTo>
                    <a:pt x="194" y="9"/>
                    <a:pt x="194" y="9"/>
                    <a:pt x="194" y="9"/>
                  </a:cubicBezTo>
                  <a:cubicBezTo>
                    <a:pt x="193" y="10"/>
                    <a:pt x="192" y="11"/>
                    <a:pt x="191" y="13"/>
                  </a:cubicBezTo>
                  <a:cubicBezTo>
                    <a:pt x="190" y="14"/>
                    <a:pt x="190" y="15"/>
                    <a:pt x="189" y="16"/>
                  </a:cubicBezTo>
                  <a:cubicBezTo>
                    <a:pt x="188" y="17"/>
                    <a:pt x="187" y="18"/>
                    <a:pt x="186" y="19"/>
                  </a:cubicBezTo>
                  <a:cubicBezTo>
                    <a:pt x="186" y="20"/>
                    <a:pt x="185" y="21"/>
                    <a:pt x="185" y="22"/>
                  </a:cubicBezTo>
                  <a:cubicBezTo>
                    <a:pt x="185" y="23"/>
                    <a:pt x="184" y="23"/>
                    <a:pt x="184" y="24"/>
                  </a:cubicBezTo>
                  <a:cubicBezTo>
                    <a:pt x="184" y="24"/>
                    <a:pt x="183" y="25"/>
                    <a:pt x="183" y="25"/>
                  </a:cubicBezTo>
                  <a:cubicBezTo>
                    <a:pt x="183" y="25"/>
                    <a:pt x="182" y="25"/>
                    <a:pt x="182" y="26"/>
                  </a:cubicBezTo>
                  <a:cubicBezTo>
                    <a:pt x="181" y="26"/>
                    <a:pt x="181" y="26"/>
                    <a:pt x="180" y="26"/>
                  </a:cubicBezTo>
                  <a:cubicBezTo>
                    <a:pt x="180" y="26"/>
                    <a:pt x="180" y="26"/>
                    <a:pt x="180" y="26"/>
                  </a:cubicBezTo>
                  <a:cubicBezTo>
                    <a:pt x="180" y="26"/>
                    <a:pt x="180" y="26"/>
                    <a:pt x="180" y="26"/>
                  </a:cubicBezTo>
                  <a:cubicBezTo>
                    <a:pt x="180" y="26"/>
                    <a:pt x="180" y="26"/>
                    <a:pt x="180" y="26"/>
                  </a:cubicBezTo>
                  <a:cubicBezTo>
                    <a:pt x="180" y="26"/>
                    <a:pt x="180" y="26"/>
                    <a:pt x="180" y="26"/>
                  </a:cubicBezTo>
                  <a:cubicBezTo>
                    <a:pt x="179" y="26"/>
                    <a:pt x="179" y="26"/>
                    <a:pt x="179" y="26"/>
                  </a:cubicBezTo>
                  <a:cubicBezTo>
                    <a:pt x="179" y="26"/>
                    <a:pt x="179" y="26"/>
                    <a:pt x="178" y="26"/>
                  </a:cubicBezTo>
                  <a:cubicBezTo>
                    <a:pt x="178" y="26"/>
                    <a:pt x="178" y="26"/>
                    <a:pt x="178" y="26"/>
                  </a:cubicBezTo>
                  <a:cubicBezTo>
                    <a:pt x="177" y="26"/>
                    <a:pt x="177" y="26"/>
                    <a:pt x="177" y="26"/>
                  </a:cubicBezTo>
                  <a:cubicBezTo>
                    <a:pt x="176" y="26"/>
                    <a:pt x="176" y="26"/>
                    <a:pt x="176" y="26"/>
                  </a:cubicBezTo>
                  <a:cubicBezTo>
                    <a:pt x="176" y="26"/>
                    <a:pt x="176" y="26"/>
                    <a:pt x="176" y="26"/>
                  </a:cubicBezTo>
                  <a:cubicBezTo>
                    <a:pt x="176" y="26"/>
                    <a:pt x="176" y="26"/>
                    <a:pt x="175" y="26"/>
                  </a:cubicBezTo>
                  <a:cubicBezTo>
                    <a:pt x="175" y="26"/>
                    <a:pt x="175" y="26"/>
                    <a:pt x="175" y="26"/>
                  </a:cubicBezTo>
                  <a:cubicBezTo>
                    <a:pt x="175" y="26"/>
                    <a:pt x="175" y="26"/>
                    <a:pt x="175" y="26"/>
                  </a:cubicBezTo>
                  <a:cubicBezTo>
                    <a:pt x="175" y="26"/>
                    <a:pt x="175" y="26"/>
                    <a:pt x="175" y="26"/>
                  </a:cubicBezTo>
                  <a:cubicBezTo>
                    <a:pt x="174" y="26"/>
                    <a:pt x="174" y="27"/>
                    <a:pt x="174" y="27"/>
                  </a:cubicBezTo>
                  <a:cubicBezTo>
                    <a:pt x="174" y="27"/>
                    <a:pt x="173" y="27"/>
                    <a:pt x="173" y="27"/>
                  </a:cubicBezTo>
                  <a:cubicBezTo>
                    <a:pt x="173" y="27"/>
                    <a:pt x="173" y="27"/>
                    <a:pt x="172" y="27"/>
                  </a:cubicBezTo>
                  <a:cubicBezTo>
                    <a:pt x="172" y="27"/>
                    <a:pt x="172" y="27"/>
                    <a:pt x="171" y="27"/>
                  </a:cubicBezTo>
                  <a:cubicBezTo>
                    <a:pt x="171" y="26"/>
                    <a:pt x="170" y="26"/>
                    <a:pt x="170" y="26"/>
                  </a:cubicBezTo>
                  <a:cubicBezTo>
                    <a:pt x="170" y="26"/>
                    <a:pt x="169" y="26"/>
                    <a:pt x="169" y="26"/>
                  </a:cubicBezTo>
                  <a:cubicBezTo>
                    <a:pt x="169" y="25"/>
                    <a:pt x="168" y="25"/>
                    <a:pt x="168" y="25"/>
                  </a:cubicBezTo>
                  <a:cubicBezTo>
                    <a:pt x="168" y="25"/>
                    <a:pt x="168" y="25"/>
                    <a:pt x="168" y="25"/>
                  </a:cubicBezTo>
                  <a:cubicBezTo>
                    <a:pt x="168" y="25"/>
                    <a:pt x="168" y="25"/>
                    <a:pt x="168" y="25"/>
                  </a:cubicBezTo>
                  <a:cubicBezTo>
                    <a:pt x="168" y="25"/>
                    <a:pt x="168" y="25"/>
                    <a:pt x="168" y="25"/>
                  </a:cubicBezTo>
                  <a:cubicBezTo>
                    <a:pt x="168" y="25"/>
                    <a:pt x="168" y="25"/>
                    <a:pt x="168" y="25"/>
                  </a:cubicBezTo>
                  <a:cubicBezTo>
                    <a:pt x="168" y="25"/>
                    <a:pt x="168" y="25"/>
                    <a:pt x="168" y="24"/>
                  </a:cubicBezTo>
                  <a:cubicBezTo>
                    <a:pt x="168" y="24"/>
                    <a:pt x="168" y="24"/>
                    <a:pt x="167" y="24"/>
                  </a:cubicBezTo>
                  <a:cubicBezTo>
                    <a:pt x="167" y="24"/>
                    <a:pt x="167" y="24"/>
                    <a:pt x="167" y="24"/>
                  </a:cubicBezTo>
                  <a:cubicBezTo>
                    <a:pt x="167" y="24"/>
                    <a:pt x="167" y="24"/>
                    <a:pt x="167" y="24"/>
                  </a:cubicBezTo>
                  <a:cubicBezTo>
                    <a:pt x="167" y="24"/>
                    <a:pt x="167" y="24"/>
                    <a:pt x="167" y="24"/>
                  </a:cubicBezTo>
                  <a:cubicBezTo>
                    <a:pt x="167" y="24"/>
                    <a:pt x="167" y="24"/>
                    <a:pt x="167" y="24"/>
                  </a:cubicBezTo>
                  <a:cubicBezTo>
                    <a:pt x="167" y="24"/>
                    <a:pt x="167" y="24"/>
                    <a:pt x="167" y="24"/>
                  </a:cubicBezTo>
                  <a:cubicBezTo>
                    <a:pt x="167" y="23"/>
                    <a:pt x="167" y="23"/>
                    <a:pt x="167" y="23"/>
                  </a:cubicBezTo>
                  <a:cubicBezTo>
                    <a:pt x="167" y="23"/>
                    <a:pt x="167" y="23"/>
                    <a:pt x="166" y="23"/>
                  </a:cubicBezTo>
                  <a:cubicBezTo>
                    <a:pt x="166" y="23"/>
                    <a:pt x="166" y="23"/>
                    <a:pt x="166" y="23"/>
                  </a:cubicBezTo>
                  <a:cubicBezTo>
                    <a:pt x="166" y="23"/>
                    <a:pt x="166" y="23"/>
                    <a:pt x="166" y="23"/>
                  </a:cubicBezTo>
                  <a:cubicBezTo>
                    <a:pt x="165" y="23"/>
                    <a:pt x="165" y="23"/>
                    <a:pt x="165" y="23"/>
                  </a:cubicBezTo>
                  <a:cubicBezTo>
                    <a:pt x="165" y="23"/>
                    <a:pt x="164" y="23"/>
                    <a:pt x="164" y="23"/>
                  </a:cubicBezTo>
                  <a:cubicBezTo>
                    <a:pt x="164" y="23"/>
                    <a:pt x="164" y="23"/>
                    <a:pt x="163" y="23"/>
                  </a:cubicBezTo>
                  <a:cubicBezTo>
                    <a:pt x="163" y="23"/>
                    <a:pt x="163" y="23"/>
                    <a:pt x="163" y="23"/>
                  </a:cubicBezTo>
                  <a:cubicBezTo>
                    <a:pt x="162" y="23"/>
                    <a:pt x="162" y="23"/>
                    <a:pt x="162" y="23"/>
                  </a:cubicBezTo>
                  <a:cubicBezTo>
                    <a:pt x="162" y="23"/>
                    <a:pt x="161" y="23"/>
                    <a:pt x="161" y="23"/>
                  </a:cubicBezTo>
                  <a:cubicBezTo>
                    <a:pt x="161" y="23"/>
                    <a:pt x="160" y="23"/>
                    <a:pt x="160" y="23"/>
                  </a:cubicBezTo>
                  <a:cubicBezTo>
                    <a:pt x="160" y="23"/>
                    <a:pt x="160" y="23"/>
                    <a:pt x="159" y="23"/>
                  </a:cubicBezTo>
                  <a:cubicBezTo>
                    <a:pt x="159" y="23"/>
                    <a:pt x="159" y="23"/>
                    <a:pt x="158" y="23"/>
                  </a:cubicBezTo>
                  <a:cubicBezTo>
                    <a:pt x="158" y="23"/>
                    <a:pt x="158" y="23"/>
                    <a:pt x="158" y="23"/>
                  </a:cubicBezTo>
                  <a:cubicBezTo>
                    <a:pt x="158" y="23"/>
                    <a:pt x="158" y="23"/>
                    <a:pt x="158" y="23"/>
                  </a:cubicBezTo>
                  <a:cubicBezTo>
                    <a:pt x="158" y="23"/>
                    <a:pt x="158" y="23"/>
                    <a:pt x="158" y="23"/>
                  </a:cubicBezTo>
                  <a:cubicBezTo>
                    <a:pt x="158" y="23"/>
                    <a:pt x="158" y="23"/>
                    <a:pt x="158" y="23"/>
                  </a:cubicBezTo>
                  <a:cubicBezTo>
                    <a:pt x="158" y="23"/>
                    <a:pt x="158" y="23"/>
                    <a:pt x="158" y="23"/>
                  </a:cubicBezTo>
                  <a:cubicBezTo>
                    <a:pt x="158" y="23"/>
                    <a:pt x="158" y="23"/>
                    <a:pt x="158" y="23"/>
                  </a:cubicBezTo>
                  <a:cubicBezTo>
                    <a:pt x="158" y="23"/>
                    <a:pt x="158" y="23"/>
                    <a:pt x="158" y="23"/>
                  </a:cubicBezTo>
                  <a:cubicBezTo>
                    <a:pt x="158" y="23"/>
                    <a:pt x="157" y="23"/>
                    <a:pt x="157" y="23"/>
                  </a:cubicBezTo>
                  <a:cubicBezTo>
                    <a:pt x="157" y="23"/>
                    <a:pt x="157" y="23"/>
                    <a:pt x="157" y="23"/>
                  </a:cubicBezTo>
                  <a:cubicBezTo>
                    <a:pt x="157" y="23"/>
                    <a:pt x="157" y="24"/>
                    <a:pt x="157" y="24"/>
                  </a:cubicBezTo>
                  <a:cubicBezTo>
                    <a:pt x="156" y="24"/>
                    <a:pt x="156" y="24"/>
                    <a:pt x="156" y="24"/>
                  </a:cubicBezTo>
                  <a:cubicBezTo>
                    <a:pt x="156" y="24"/>
                    <a:pt x="156" y="25"/>
                    <a:pt x="156" y="25"/>
                  </a:cubicBezTo>
                  <a:cubicBezTo>
                    <a:pt x="156" y="25"/>
                    <a:pt x="156" y="25"/>
                    <a:pt x="156" y="25"/>
                  </a:cubicBezTo>
                  <a:cubicBezTo>
                    <a:pt x="156" y="25"/>
                    <a:pt x="156" y="25"/>
                    <a:pt x="156" y="25"/>
                  </a:cubicBezTo>
                  <a:cubicBezTo>
                    <a:pt x="156" y="25"/>
                    <a:pt x="156" y="25"/>
                    <a:pt x="156" y="25"/>
                  </a:cubicBezTo>
                  <a:cubicBezTo>
                    <a:pt x="156" y="25"/>
                    <a:pt x="156" y="25"/>
                    <a:pt x="156" y="25"/>
                  </a:cubicBezTo>
                  <a:cubicBezTo>
                    <a:pt x="156" y="25"/>
                    <a:pt x="156" y="25"/>
                    <a:pt x="156" y="25"/>
                  </a:cubicBezTo>
                  <a:cubicBezTo>
                    <a:pt x="156" y="25"/>
                    <a:pt x="156" y="25"/>
                    <a:pt x="156" y="25"/>
                  </a:cubicBezTo>
                  <a:cubicBezTo>
                    <a:pt x="156" y="25"/>
                    <a:pt x="156" y="25"/>
                    <a:pt x="156" y="25"/>
                  </a:cubicBezTo>
                  <a:cubicBezTo>
                    <a:pt x="156" y="25"/>
                    <a:pt x="156" y="25"/>
                    <a:pt x="156" y="25"/>
                  </a:cubicBezTo>
                  <a:cubicBezTo>
                    <a:pt x="156" y="26"/>
                    <a:pt x="156" y="26"/>
                    <a:pt x="156" y="26"/>
                  </a:cubicBezTo>
                  <a:cubicBezTo>
                    <a:pt x="156" y="27"/>
                    <a:pt x="156" y="27"/>
                    <a:pt x="156" y="27"/>
                  </a:cubicBezTo>
                  <a:cubicBezTo>
                    <a:pt x="155" y="27"/>
                    <a:pt x="155" y="28"/>
                    <a:pt x="155" y="28"/>
                  </a:cubicBezTo>
                  <a:cubicBezTo>
                    <a:pt x="155" y="28"/>
                    <a:pt x="155" y="28"/>
                    <a:pt x="154" y="29"/>
                  </a:cubicBezTo>
                  <a:cubicBezTo>
                    <a:pt x="154" y="29"/>
                    <a:pt x="154" y="29"/>
                    <a:pt x="154" y="29"/>
                  </a:cubicBezTo>
                  <a:cubicBezTo>
                    <a:pt x="154" y="29"/>
                    <a:pt x="154" y="29"/>
                    <a:pt x="154" y="29"/>
                  </a:cubicBezTo>
                  <a:cubicBezTo>
                    <a:pt x="154" y="29"/>
                    <a:pt x="153" y="29"/>
                    <a:pt x="153" y="29"/>
                  </a:cubicBezTo>
                  <a:cubicBezTo>
                    <a:pt x="153" y="29"/>
                    <a:pt x="153" y="29"/>
                    <a:pt x="153" y="29"/>
                  </a:cubicBezTo>
                  <a:cubicBezTo>
                    <a:pt x="153" y="29"/>
                    <a:pt x="153" y="29"/>
                    <a:pt x="152" y="29"/>
                  </a:cubicBezTo>
                  <a:cubicBezTo>
                    <a:pt x="152" y="29"/>
                    <a:pt x="152" y="29"/>
                    <a:pt x="152" y="29"/>
                  </a:cubicBezTo>
                  <a:cubicBezTo>
                    <a:pt x="152" y="29"/>
                    <a:pt x="152" y="29"/>
                    <a:pt x="152"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29"/>
                    <a:pt x="150" y="29"/>
                    <a:pt x="150" y="29"/>
                  </a:cubicBezTo>
                  <a:cubicBezTo>
                    <a:pt x="150" y="29"/>
                    <a:pt x="150" y="29"/>
                    <a:pt x="150" y="29"/>
                  </a:cubicBezTo>
                  <a:cubicBezTo>
                    <a:pt x="150" y="28"/>
                    <a:pt x="150" y="28"/>
                    <a:pt x="150" y="28"/>
                  </a:cubicBezTo>
                  <a:cubicBezTo>
                    <a:pt x="150" y="28"/>
                    <a:pt x="150" y="28"/>
                    <a:pt x="150" y="28"/>
                  </a:cubicBezTo>
                  <a:cubicBezTo>
                    <a:pt x="150" y="28"/>
                    <a:pt x="150" y="28"/>
                    <a:pt x="149" y="28"/>
                  </a:cubicBezTo>
                  <a:cubicBezTo>
                    <a:pt x="149" y="28"/>
                    <a:pt x="149" y="28"/>
                    <a:pt x="149" y="28"/>
                  </a:cubicBezTo>
                  <a:cubicBezTo>
                    <a:pt x="148" y="28"/>
                    <a:pt x="148" y="28"/>
                    <a:pt x="148" y="28"/>
                  </a:cubicBezTo>
                  <a:cubicBezTo>
                    <a:pt x="147" y="28"/>
                    <a:pt x="147" y="28"/>
                    <a:pt x="147" y="28"/>
                  </a:cubicBezTo>
                  <a:cubicBezTo>
                    <a:pt x="147" y="28"/>
                    <a:pt x="146" y="28"/>
                    <a:pt x="146" y="28"/>
                  </a:cubicBezTo>
                  <a:cubicBezTo>
                    <a:pt x="146" y="28"/>
                    <a:pt x="146" y="28"/>
                    <a:pt x="145" y="28"/>
                  </a:cubicBezTo>
                  <a:cubicBezTo>
                    <a:pt x="145" y="28"/>
                    <a:pt x="145" y="28"/>
                    <a:pt x="145" y="28"/>
                  </a:cubicBezTo>
                  <a:cubicBezTo>
                    <a:pt x="145" y="28"/>
                    <a:pt x="145" y="28"/>
                    <a:pt x="145" y="28"/>
                  </a:cubicBezTo>
                  <a:cubicBezTo>
                    <a:pt x="145" y="28"/>
                    <a:pt x="144" y="28"/>
                    <a:pt x="144" y="28"/>
                  </a:cubicBezTo>
                  <a:cubicBezTo>
                    <a:pt x="144" y="29"/>
                    <a:pt x="144" y="29"/>
                    <a:pt x="144" y="29"/>
                  </a:cubicBezTo>
                  <a:cubicBezTo>
                    <a:pt x="143" y="29"/>
                    <a:pt x="143" y="29"/>
                    <a:pt x="143" y="29"/>
                  </a:cubicBezTo>
                  <a:cubicBezTo>
                    <a:pt x="143" y="29"/>
                    <a:pt x="142" y="29"/>
                    <a:pt x="142" y="29"/>
                  </a:cubicBezTo>
                  <a:cubicBezTo>
                    <a:pt x="142" y="30"/>
                    <a:pt x="142" y="30"/>
                    <a:pt x="142" y="30"/>
                  </a:cubicBezTo>
                  <a:cubicBezTo>
                    <a:pt x="142" y="30"/>
                    <a:pt x="142" y="30"/>
                    <a:pt x="142" y="30"/>
                  </a:cubicBezTo>
                  <a:cubicBezTo>
                    <a:pt x="142" y="30"/>
                    <a:pt x="142" y="30"/>
                    <a:pt x="141" y="30"/>
                  </a:cubicBezTo>
                  <a:cubicBezTo>
                    <a:pt x="141" y="30"/>
                    <a:pt x="141" y="30"/>
                    <a:pt x="141" y="30"/>
                  </a:cubicBezTo>
                  <a:cubicBezTo>
                    <a:pt x="141" y="30"/>
                    <a:pt x="141" y="30"/>
                    <a:pt x="141" y="30"/>
                  </a:cubicBezTo>
                  <a:cubicBezTo>
                    <a:pt x="141" y="30"/>
                    <a:pt x="141" y="30"/>
                    <a:pt x="141" y="30"/>
                  </a:cubicBezTo>
                  <a:cubicBezTo>
                    <a:pt x="141" y="30"/>
                    <a:pt x="141" y="29"/>
                    <a:pt x="141" y="29"/>
                  </a:cubicBezTo>
                  <a:cubicBezTo>
                    <a:pt x="141" y="29"/>
                    <a:pt x="141" y="29"/>
                    <a:pt x="141" y="29"/>
                  </a:cubicBezTo>
                  <a:cubicBezTo>
                    <a:pt x="141" y="29"/>
                    <a:pt x="141" y="29"/>
                    <a:pt x="141" y="29"/>
                  </a:cubicBezTo>
                  <a:cubicBezTo>
                    <a:pt x="141" y="29"/>
                    <a:pt x="141" y="29"/>
                    <a:pt x="141" y="30"/>
                  </a:cubicBezTo>
                  <a:cubicBezTo>
                    <a:pt x="141" y="30"/>
                    <a:pt x="141" y="30"/>
                    <a:pt x="141" y="30"/>
                  </a:cubicBezTo>
                  <a:cubicBezTo>
                    <a:pt x="140" y="30"/>
                    <a:pt x="140" y="30"/>
                    <a:pt x="140" y="30"/>
                  </a:cubicBezTo>
                  <a:cubicBezTo>
                    <a:pt x="140" y="30"/>
                    <a:pt x="140" y="30"/>
                    <a:pt x="140" y="30"/>
                  </a:cubicBezTo>
                  <a:cubicBezTo>
                    <a:pt x="140" y="31"/>
                    <a:pt x="140" y="31"/>
                    <a:pt x="139" y="31"/>
                  </a:cubicBezTo>
                  <a:cubicBezTo>
                    <a:pt x="139" y="31"/>
                    <a:pt x="139" y="31"/>
                    <a:pt x="138" y="31"/>
                  </a:cubicBezTo>
                  <a:cubicBezTo>
                    <a:pt x="138" y="32"/>
                    <a:pt x="138" y="32"/>
                    <a:pt x="137" y="32"/>
                  </a:cubicBezTo>
                  <a:cubicBezTo>
                    <a:pt x="137" y="32"/>
                    <a:pt x="137" y="32"/>
                    <a:pt x="136" y="32"/>
                  </a:cubicBezTo>
                  <a:cubicBezTo>
                    <a:pt x="136" y="32"/>
                    <a:pt x="136" y="32"/>
                    <a:pt x="136" y="32"/>
                  </a:cubicBezTo>
                  <a:cubicBezTo>
                    <a:pt x="136" y="32"/>
                    <a:pt x="135" y="32"/>
                    <a:pt x="135" y="32"/>
                  </a:cubicBezTo>
                  <a:cubicBezTo>
                    <a:pt x="135" y="32"/>
                    <a:pt x="135" y="32"/>
                    <a:pt x="135" y="32"/>
                  </a:cubicBezTo>
                  <a:cubicBezTo>
                    <a:pt x="135" y="32"/>
                    <a:pt x="134" y="32"/>
                    <a:pt x="134" y="32"/>
                  </a:cubicBezTo>
                  <a:cubicBezTo>
                    <a:pt x="134" y="32"/>
                    <a:pt x="134" y="33"/>
                    <a:pt x="134" y="33"/>
                  </a:cubicBezTo>
                  <a:cubicBezTo>
                    <a:pt x="134" y="33"/>
                    <a:pt x="133" y="33"/>
                    <a:pt x="133" y="33"/>
                  </a:cubicBezTo>
                  <a:cubicBezTo>
                    <a:pt x="133" y="33"/>
                    <a:pt x="133" y="33"/>
                    <a:pt x="132" y="33"/>
                  </a:cubicBezTo>
                  <a:cubicBezTo>
                    <a:pt x="132" y="33"/>
                    <a:pt x="132" y="33"/>
                    <a:pt x="132" y="33"/>
                  </a:cubicBezTo>
                  <a:cubicBezTo>
                    <a:pt x="131" y="33"/>
                    <a:pt x="131" y="33"/>
                    <a:pt x="130" y="33"/>
                  </a:cubicBezTo>
                  <a:cubicBezTo>
                    <a:pt x="130" y="33"/>
                    <a:pt x="129" y="33"/>
                    <a:pt x="129" y="33"/>
                  </a:cubicBezTo>
                  <a:cubicBezTo>
                    <a:pt x="128" y="32"/>
                    <a:pt x="127" y="32"/>
                    <a:pt x="127" y="31"/>
                  </a:cubicBezTo>
                  <a:cubicBezTo>
                    <a:pt x="126" y="31"/>
                    <a:pt x="125" y="30"/>
                    <a:pt x="124" y="29"/>
                  </a:cubicBezTo>
                  <a:cubicBezTo>
                    <a:pt x="124" y="29"/>
                    <a:pt x="123" y="28"/>
                    <a:pt x="123" y="27"/>
                  </a:cubicBezTo>
                  <a:cubicBezTo>
                    <a:pt x="122" y="26"/>
                    <a:pt x="122" y="25"/>
                    <a:pt x="122" y="24"/>
                  </a:cubicBezTo>
                  <a:cubicBezTo>
                    <a:pt x="122" y="24"/>
                    <a:pt x="121" y="23"/>
                    <a:pt x="121" y="22"/>
                  </a:cubicBezTo>
                  <a:cubicBezTo>
                    <a:pt x="121" y="21"/>
                    <a:pt x="121" y="20"/>
                    <a:pt x="121" y="20"/>
                  </a:cubicBezTo>
                  <a:cubicBezTo>
                    <a:pt x="121" y="19"/>
                    <a:pt x="121" y="19"/>
                    <a:pt x="121" y="19"/>
                  </a:cubicBezTo>
                  <a:cubicBezTo>
                    <a:pt x="121" y="19"/>
                    <a:pt x="121" y="19"/>
                    <a:pt x="121" y="19"/>
                  </a:cubicBezTo>
                  <a:cubicBezTo>
                    <a:pt x="121" y="19"/>
                    <a:pt x="121" y="18"/>
                    <a:pt x="121" y="18"/>
                  </a:cubicBezTo>
                  <a:cubicBezTo>
                    <a:pt x="121" y="18"/>
                    <a:pt x="121" y="18"/>
                    <a:pt x="121" y="18"/>
                  </a:cubicBezTo>
                  <a:cubicBezTo>
                    <a:pt x="121" y="17"/>
                    <a:pt x="121" y="17"/>
                    <a:pt x="122" y="16"/>
                  </a:cubicBezTo>
                  <a:cubicBezTo>
                    <a:pt x="122" y="16"/>
                    <a:pt x="122" y="16"/>
                    <a:pt x="122" y="15"/>
                  </a:cubicBezTo>
                  <a:cubicBezTo>
                    <a:pt x="122" y="15"/>
                    <a:pt x="122" y="14"/>
                    <a:pt x="122" y="14"/>
                  </a:cubicBezTo>
                  <a:cubicBezTo>
                    <a:pt x="123" y="14"/>
                    <a:pt x="123" y="14"/>
                    <a:pt x="123" y="13"/>
                  </a:cubicBezTo>
                  <a:cubicBezTo>
                    <a:pt x="123" y="13"/>
                    <a:pt x="123" y="13"/>
                    <a:pt x="124" y="13"/>
                  </a:cubicBezTo>
                  <a:cubicBezTo>
                    <a:pt x="124" y="13"/>
                    <a:pt x="124" y="13"/>
                    <a:pt x="124" y="12"/>
                  </a:cubicBezTo>
                  <a:cubicBezTo>
                    <a:pt x="124" y="12"/>
                    <a:pt x="124" y="12"/>
                    <a:pt x="124" y="12"/>
                  </a:cubicBezTo>
                  <a:cubicBezTo>
                    <a:pt x="124" y="11"/>
                    <a:pt x="124" y="11"/>
                    <a:pt x="124" y="11"/>
                  </a:cubicBezTo>
                  <a:cubicBezTo>
                    <a:pt x="124" y="11"/>
                    <a:pt x="124" y="11"/>
                    <a:pt x="124" y="10"/>
                  </a:cubicBezTo>
                  <a:cubicBezTo>
                    <a:pt x="124" y="10"/>
                    <a:pt x="124" y="10"/>
                    <a:pt x="124" y="10"/>
                  </a:cubicBezTo>
                  <a:cubicBezTo>
                    <a:pt x="124" y="10"/>
                    <a:pt x="124" y="10"/>
                    <a:pt x="124" y="10"/>
                  </a:cubicBezTo>
                  <a:cubicBezTo>
                    <a:pt x="124" y="10"/>
                    <a:pt x="124" y="10"/>
                    <a:pt x="124" y="10"/>
                  </a:cubicBezTo>
                  <a:cubicBezTo>
                    <a:pt x="124" y="10"/>
                    <a:pt x="124" y="9"/>
                    <a:pt x="124" y="9"/>
                  </a:cubicBezTo>
                  <a:cubicBezTo>
                    <a:pt x="124" y="9"/>
                    <a:pt x="124" y="9"/>
                    <a:pt x="124" y="8"/>
                  </a:cubicBezTo>
                  <a:cubicBezTo>
                    <a:pt x="124" y="8"/>
                    <a:pt x="123" y="8"/>
                    <a:pt x="123" y="8"/>
                  </a:cubicBezTo>
                  <a:cubicBezTo>
                    <a:pt x="123" y="8"/>
                    <a:pt x="123" y="7"/>
                    <a:pt x="123" y="7"/>
                  </a:cubicBezTo>
                  <a:cubicBezTo>
                    <a:pt x="122" y="7"/>
                    <a:pt x="122" y="7"/>
                    <a:pt x="122" y="7"/>
                  </a:cubicBezTo>
                  <a:cubicBezTo>
                    <a:pt x="121" y="6"/>
                    <a:pt x="121" y="6"/>
                    <a:pt x="121" y="6"/>
                  </a:cubicBezTo>
                  <a:cubicBezTo>
                    <a:pt x="121" y="5"/>
                    <a:pt x="121" y="5"/>
                    <a:pt x="121" y="4"/>
                  </a:cubicBezTo>
                  <a:cubicBezTo>
                    <a:pt x="121" y="4"/>
                    <a:pt x="121" y="4"/>
                    <a:pt x="121" y="3"/>
                  </a:cubicBezTo>
                  <a:cubicBezTo>
                    <a:pt x="121" y="3"/>
                    <a:pt x="121" y="2"/>
                    <a:pt x="121" y="2"/>
                  </a:cubicBezTo>
                  <a:cubicBezTo>
                    <a:pt x="121" y="2"/>
                    <a:pt x="121" y="1"/>
                    <a:pt x="121" y="1"/>
                  </a:cubicBezTo>
                  <a:cubicBezTo>
                    <a:pt x="120" y="1"/>
                    <a:pt x="120" y="1"/>
                    <a:pt x="120" y="1"/>
                  </a:cubicBezTo>
                  <a:cubicBezTo>
                    <a:pt x="120" y="0"/>
                    <a:pt x="120"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2" name="Freeform 211">
              <a:extLst>
                <a:ext uri="{FF2B5EF4-FFF2-40B4-BE49-F238E27FC236}">
                  <a16:creationId xmlns:a16="http://schemas.microsoft.com/office/drawing/2014/main" id="{2532FA21-375A-FB42-AE5D-2EC0D5A62497}"/>
                </a:ext>
              </a:extLst>
            </p:cNvPr>
            <p:cNvSpPr>
              <a:spLocks noEditPoints="1"/>
            </p:cNvSpPr>
            <p:nvPr/>
          </p:nvSpPr>
          <p:spPr bwMode="auto">
            <a:xfrm>
              <a:off x="4849813" y="1895475"/>
              <a:ext cx="557212" cy="588962"/>
            </a:xfrm>
            <a:custGeom>
              <a:avLst/>
              <a:gdLst>
                <a:gd name="T0" fmla="*/ 132 w 330"/>
                <a:gd name="T1" fmla="*/ 313 h 348"/>
                <a:gd name="T2" fmla="*/ 157 w 330"/>
                <a:gd name="T3" fmla="*/ 268 h 348"/>
                <a:gd name="T4" fmla="*/ 129 w 330"/>
                <a:gd name="T5" fmla="*/ 220 h 348"/>
                <a:gd name="T6" fmla="*/ 130 w 330"/>
                <a:gd name="T7" fmla="*/ 210 h 348"/>
                <a:gd name="T8" fmla="*/ 96 w 330"/>
                <a:gd name="T9" fmla="*/ 160 h 348"/>
                <a:gd name="T10" fmla="*/ 96 w 330"/>
                <a:gd name="T11" fmla="*/ 160 h 348"/>
                <a:gd name="T12" fmla="*/ 29 w 330"/>
                <a:gd name="T13" fmla="*/ 138 h 348"/>
                <a:gd name="T14" fmla="*/ 22 w 330"/>
                <a:gd name="T15" fmla="*/ 80 h 348"/>
                <a:gd name="T16" fmla="*/ 0 w 330"/>
                <a:gd name="T17" fmla="*/ 96 h 348"/>
                <a:gd name="T18" fmla="*/ 21 w 330"/>
                <a:gd name="T19" fmla="*/ 81 h 348"/>
                <a:gd name="T20" fmla="*/ 25 w 330"/>
                <a:gd name="T21" fmla="*/ 80 h 348"/>
                <a:gd name="T22" fmla="*/ 51 w 330"/>
                <a:gd name="T23" fmla="*/ 28 h 348"/>
                <a:gd name="T24" fmla="*/ 166 w 330"/>
                <a:gd name="T25" fmla="*/ 27 h 348"/>
                <a:gd name="T26" fmla="*/ 79 w 330"/>
                <a:gd name="T27" fmla="*/ 32 h 348"/>
                <a:gd name="T28" fmla="*/ 63 w 330"/>
                <a:gd name="T29" fmla="*/ 38 h 348"/>
                <a:gd name="T30" fmla="*/ 68 w 330"/>
                <a:gd name="T31" fmla="*/ 37 h 348"/>
                <a:gd name="T32" fmla="*/ 81 w 330"/>
                <a:gd name="T33" fmla="*/ 23 h 348"/>
                <a:gd name="T34" fmla="*/ 153 w 330"/>
                <a:gd name="T35" fmla="*/ 23 h 348"/>
                <a:gd name="T36" fmla="*/ 81 w 330"/>
                <a:gd name="T37" fmla="*/ 22 h 348"/>
                <a:gd name="T38" fmla="*/ 130 w 330"/>
                <a:gd name="T39" fmla="*/ 32 h 348"/>
                <a:gd name="T40" fmla="*/ 141 w 330"/>
                <a:gd name="T41" fmla="*/ 28 h 348"/>
                <a:gd name="T42" fmla="*/ 136 w 330"/>
                <a:gd name="T43" fmla="*/ 29 h 348"/>
                <a:gd name="T44" fmla="*/ 126 w 330"/>
                <a:gd name="T45" fmla="*/ 33 h 348"/>
                <a:gd name="T46" fmla="*/ 189 w 330"/>
                <a:gd name="T47" fmla="*/ 9 h 348"/>
                <a:gd name="T48" fmla="*/ 193 w 330"/>
                <a:gd name="T49" fmla="*/ 44 h 348"/>
                <a:gd name="T50" fmla="*/ 199 w 330"/>
                <a:gd name="T51" fmla="*/ 44 h 348"/>
                <a:gd name="T52" fmla="*/ 210 w 330"/>
                <a:gd name="T53" fmla="*/ 59 h 348"/>
                <a:gd name="T54" fmla="*/ 238 w 330"/>
                <a:gd name="T55" fmla="*/ 56 h 348"/>
                <a:gd name="T56" fmla="*/ 253 w 330"/>
                <a:gd name="T57" fmla="*/ 67 h 348"/>
                <a:gd name="T58" fmla="*/ 295 w 330"/>
                <a:gd name="T59" fmla="*/ 74 h 348"/>
                <a:gd name="T60" fmla="*/ 329 w 330"/>
                <a:gd name="T61" fmla="*/ 112 h 348"/>
                <a:gd name="T62" fmla="*/ 297 w 330"/>
                <a:gd name="T63" fmla="*/ 153 h 348"/>
                <a:gd name="T64" fmla="*/ 294 w 330"/>
                <a:gd name="T65" fmla="*/ 158 h 348"/>
                <a:gd name="T66" fmla="*/ 287 w 330"/>
                <a:gd name="T67" fmla="*/ 200 h 348"/>
                <a:gd name="T68" fmla="*/ 280 w 330"/>
                <a:gd name="T69" fmla="*/ 223 h 348"/>
                <a:gd name="T70" fmla="*/ 256 w 330"/>
                <a:gd name="T71" fmla="*/ 245 h 348"/>
                <a:gd name="T72" fmla="*/ 234 w 330"/>
                <a:gd name="T73" fmla="*/ 253 h 348"/>
                <a:gd name="T74" fmla="*/ 207 w 330"/>
                <a:gd name="T75" fmla="*/ 286 h 348"/>
                <a:gd name="T76" fmla="*/ 186 w 330"/>
                <a:gd name="T77" fmla="*/ 319 h 348"/>
                <a:gd name="T78" fmla="*/ 175 w 330"/>
                <a:gd name="T79" fmla="*/ 330 h 348"/>
                <a:gd name="T80" fmla="*/ 170 w 330"/>
                <a:gd name="T81" fmla="*/ 342 h 348"/>
                <a:gd name="T82" fmla="*/ 185 w 330"/>
                <a:gd name="T83" fmla="*/ 313 h 348"/>
                <a:gd name="T84" fmla="*/ 196 w 330"/>
                <a:gd name="T85" fmla="*/ 309 h 348"/>
                <a:gd name="T86" fmla="*/ 210 w 330"/>
                <a:gd name="T87" fmla="*/ 267 h 348"/>
                <a:gd name="T88" fmla="*/ 244 w 330"/>
                <a:gd name="T89" fmla="*/ 246 h 348"/>
                <a:gd name="T90" fmla="*/ 271 w 330"/>
                <a:gd name="T91" fmla="*/ 238 h 348"/>
                <a:gd name="T92" fmla="*/ 285 w 330"/>
                <a:gd name="T93" fmla="*/ 212 h 348"/>
                <a:gd name="T94" fmla="*/ 293 w 330"/>
                <a:gd name="T95" fmla="*/ 182 h 348"/>
                <a:gd name="T96" fmla="*/ 295 w 330"/>
                <a:gd name="T97" fmla="*/ 153 h 348"/>
                <a:gd name="T98" fmla="*/ 315 w 330"/>
                <a:gd name="T99" fmla="*/ 135 h 348"/>
                <a:gd name="T100" fmla="*/ 319 w 330"/>
                <a:gd name="T101" fmla="*/ 87 h 348"/>
                <a:gd name="T102" fmla="*/ 259 w 330"/>
                <a:gd name="T103" fmla="*/ 65 h 348"/>
                <a:gd name="T104" fmla="*/ 238 w 330"/>
                <a:gd name="T105" fmla="*/ 54 h 348"/>
                <a:gd name="T106" fmla="*/ 207 w 330"/>
                <a:gd name="T107" fmla="*/ 61 h 348"/>
                <a:gd name="T108" fmla="*/ 196 w 330"/>
                <a:gd name="T109" fmla="*/ 44 h 348"/>
                <a:gd name="T110" fmla="*/ 202 w 330"/>
                <a:gd name="T111" fmla="*/ 34 h 348"/>
                <a:gd name="T112" fmla="*/ 105 w 330"/>
                <a:gd name="T113" fmla="*/ 6 h 348"/>
                <a:gd name="T114" fmla="*/ 87 w 330"/>
                <a:gd name="T115" fmla="*/ 11 h 348"/>
                <a:gd name="T116" fmla="*/ 82 w 330"/>
                <a:gd name="T117" fmla="*/ 10 h 348"/>
                <a:gd name="T118" fmla="*/ 98 w 330"/>
                <a:gd name="T119" fmla="*/ 9 h 348"/>
                <a:gd name="T120" fmla="*/ 113 w 330"/>
                <a:gd name="T121" fmla="*/ 0 h 348"/>
                <a:gd name="T122" fmla="*/ 117 w 330"/>
                <a:gd name="T12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0" h="348">
                  <a:moveTo>
                    <a:pt x="164" y="335"/>
                  </a:moveTo>
                  <a:cubicBezTo>
                    <a:pt x="164" y="335"/>
                    <a:pt x="164" y="335"/>
                    <a:pt x="164" y="335"/>
                  </a:cubicBezTo>
                  <a:cubicBezTo>
                    <a:pt x="164" y="335"/>
                    <a:pt x="164" y="336"/>
                    <a:pt x="164" y="336"/>
                  </a:cubicBezTo>
                  <a:cubicBezTo>
                    <a:pt x="164" y="336"/>
                    <a:pt x="164" y="336"/>
                    <a:pt x="163" y="336"/>
                  </a:cubicBezTo>
                  <a:cubicBezTo>
                    <a:pt x="163" y="337"/>
                    <a:pt x="163" y="337"/>
                    <a:pt x="163" y="337"/>
                  </a:cubicBezTo>
                  <a:cubicBezTo>
                    <a:pt x="163" y="338"/>
                    <a:pt x="163" y="338"/>
                    <a:pt x="163" y="339"/>
                  </a:cubicBezTo>
                  <a:cubicBezTo>
                    <a:pt x="163" y="340"/>
                    <a:pt x="163" y="340"/>
                    <a:pt x="163" y="341"/>
                  </a:cubicBezTo>
                  <a:cubicBezTo>
                    <a:pt x="163" y="342"/>
                    <a:pt x="163" y="343"/>
                    <a:pt x="163" y="343"/>
                  </a:cubicBezTo>
                  <a:cubicBezTo>
                    <a:pt x="163" y="344"/>
                    <a:pt x="163" y="345"/>
                    <a:pt x="164" y="346"/>
                  </a:cubicBezTo>
                  <a:cubicBezTo>
                    <a:pt x="163" y="345"/>
                    <a:pt x="163" y="344"/>
                    <a:pt x="163" y="343"/>
                  </a:cubicBezTo>
                  <a:cubicBezTo>
                    <a:pt x="163" y="343"/>
                    <a:pt x="163" y="342"/>
                    <a:pt x="163" y="341"/>
                  </a:cubicBezTo>
                  <a:cubicBezTo>
                    <a:pt x="163" y="340"/>
                    <a:pt x="163" y="340"/>
                    <a:pt x="163" y="339"/>
                  </a:cubicBezTo>
                  <a:cubicBezTo>
                    <a:pt x="163" y="338"/>
                    <a:pt x="163" y="338"/>
                    <a:pt x="163" y="337"/>
                  </a:cubicBezTo>
                  <a:cubicBezTo>
                    <a:pt x="163" y="337"/>
                    <a:pt x="163" y="337"/>
                    <a:pt x="163" y="336"/>
                  </a:cubicBezTo>
                  <a:cubicBezTo>
                    <a:pt x="164" y="336"/>
                    <a:pt x="164" y="336"/>
                    <a:pt x="164" y="336"/>
                  </a:cubicBezTo>
                  <a:cubicBezTo>
                    <a:pt x="164" y="336"/>
                    <a:pt x="164" y="335"/>
                    <a:pt x="164" y="335"/>
                  </a:cubicBezTo>
                  <a:cubicBezTo>
                    <a:pt x="164" y="335"/>
                    <a:pt x="164" y="335"/>
                    <a:pt x="164" y="335"/>
                  </a:cubicBezTo>
                  <a:moveTo>
                    <a:pt x="132" y="313"/>
                  </a:moveTo>
                  <a:cubicBezTo>
                    <a:pt x="132" y="313"/>
                    <a:pt x="132" y="313"/>
                    <a:pt x="132" y="313"/>
                  </a:cubicBezTo>
                  <a:cubicBezTo>
                    <a:pt x="132" y="313"/>
                    <a:pt x="132" y="313"/>
                    <a:pt x="132" y="313"/>
                  </a:cubicBezTo>
                  <a:cubicBezTo>
                    <a:pt x="132" y="313"/>
                    <a:pt x="132" y="313"/>
                    <a:pt x="132" y="313"/>
                  </a:cubicBezTo>
                  <a:cubicBezTo>
                    <a:pt x="132" y="313"/>
                    <a:pt x="132" y="313"/>
                    <a:pt x="132" y="313"/>
                  </a:cubicBezTo>
                  <a:cubicBezTo>
                    <a:pt x="132" y="313"/>
                    <a:pt x="132" y="313"/>
                    <a:pt x="132" y="313"/>
                  </a:cubicBezTo>
                  <a:cubicBezTo>
                    <a:pt x="132" y="313"/>
                    <a:pt x="132" y="313"/>
                    <a:pt x="132" y="313"/>
                  </a:cubicBezTo>
                  <a:cubicBezTo>
                    <a:pt x="132" y="313"/>
                    <a:pt x="132" y="313"/>
                    <a:pt x="132" y="313"/>
                  </a:cubicBezTo>
                  <a:cubicBezTo>
                    <a:pt x="132" y="313"/>
                    <a:pt x="132" y="313"/>
                    <a:pt x="132" y="313"/>
                  </a:cubicBezTo>
                  <a:moveTo>
                    <a:pt x="134" y="309"/>
                  </a:moveTo>
                  <a:cubicBezTo>
                    <a:pt x="134" y="309"/>
                    <a:pt x="134" y="309"/>
                    <a:pt x="134" y="310"/>
                  </a:cubicBezTo>
                  <a:cubicBezTo>
                    <a:pt x="133" y="310"/>
                    <a:pt x="133" y="310"/>
                    <a:pt x="133" y="310"/>
                  </a:cubicBezTo>
                  <a:cubicBezTo>
                    <a:pt x="133" y="310"/>
                    <a:pt x="133" y="311"/>
                    <a:pt x="133" y="311"/>
                  </a:cubicBezTo>
                  <a:cubicBezTo>
                    <a:pt x="132" y="311"/>
                    <a:pt x="132" y="311"/>
                    <a:pt x="132" y="311"/>
                  </a:cubicBezTo>
                  <a:cubicBezTo>
                    <a:pt x="132" y="311"/>
                    <a:pt x="132" y="312"/>
                    <a:pt x="132" y="312"/>
                  </a:cubicBezTo>
                  <a:cubicBezTo>
                    <a:pt x="132" y="312"/>
                    <a:pt x="131" y="312"/>
                    <a:pt x="131" y="312"/>
                  </a:cubicBezTo>
                  <a:cubicBezTo>
                    <a:pt x="131" y="312"/>
                    <a:pt x="131" y="312"/>
                    <a:pt x="131" y="312"/>
                  </a:cubicBezTo>
                  <a:cubicBezTo>
                    <a:pt x="131" y="312"/>
                    <a:pt x="131" y="313"/>
                    <a:pt x="131" y="313"/>
                  </a:cubicBezTo>
                  <a:cubicBezTo>
                    <a:pt x="131" y="313"/>
                    <a:pt x="131" y="313"/>
                    <a:pt x="131" y="313"/>
                  </a:cubicBezTo>
                  <a:cubicBezTo>
                    <a:pt x="131" y="313"/>
                    <a:pt x="131" y="313"/>
                    <a:pt x="131" y="313"/>
                  </a:cubicBezTo>
                  <a:cubicBezTo>
                    <a:pt x="131" y="313"/>
                    <a:pt x="131" y="313"/>
                    <a:pt x="131" y="313"/>
                  </a:cubicBezTo>
                  <a:cubicBezTo>
                    <a:pt x="131" y="313"/>
                    <a:pt x="131" y="313"/>
                    <a:pt x="131" y="313"/>
                  </a:cubicBezTo>
                  <a:cubicBezTo>
                    <a:pt x="131" y="313"/>
                    <a:pt x="131" y="312"/>
                    <a:pt x="131" y="312"/>
                  </a:cubicBezTo>
                  <a:cubicBezTo>
                    <a:pt x="131" y="312"/>
                    <a:pt x="131" y="312"/>
                    <a:pt x="131" y="312"/>
                  </a:cubicBezTo>
                  <a:cubicBezTo>
                    <a:pt x="131" y="312"/>
                    <a:pt x="132" y="312"/>
                    <a:pt x="132" y="312"/>
                  </a:cubicBezTo>
                  <a:cubicBezTo>
                    <a:pt x="132" y="312"/>
                    <a:pt x="132" y="311"/>
                    <a:pt x="132" y="311"/>
                  </a:cubicBezTo>
                  <a:cubicBezTo>
                    <a:pt x="132" y="311"/>
                    <a:pt x="132" y="311"/>
                    <a:pt x="133" y="311"/>
                  </a:cubicBezTo>
                  <a:cubicBezTo>
                    <a:pt x="133" y="311"/>
                    <a:pt x="133" y="310"/>
                    <a:pt x="133" y="310"/>
                  </a:cubicBezTo>
                  <a:cubicBezTo>
                    <a:pt x="133" y="310"/>
                    <a:pt x="133" y="310"/>
                    <a:pt x="134" y="310"/>
                  </a:cubicBezTo>
                  <a:cubicBezTo>
                    <a:pt x="134" y="309"/>
                    <a:pt x="134" y="309"/>
                    <a:pt x="134" y="309"/>
                  </a:cubicBezTo>
                  <a:moveTo>
                    <a:pt x="157" y="268"/>
                  </a:moveTo>
                  <a:cubicBezTo>
                    <a:pt x="157" y="268"/>
                    <a:pt x="157" y="268"/>
                    <a:pt x="157" y="268"/>
                  </a:cubicBezTo>
                  <a:cubicBezTo>
                    <a:pt x="157" y="268"/>
                    <a:pt x="157" y="268"/>
                    <a:pt x="157" y="268"/>
                  </a:cubicBezTo>
                  <a:cubicBezTo>
                    <a:pt x="157" y="268"/>
                    <a:pt x="157" y="268"/>
                    <a:pt x="157" y="268"/>
                  </a:cubicBezTo>
                  <a:cubicBezTo>
                    <a:pt x="157" y="268"/>
                    <a:pt x="157" y="268"/>
                    <a:pt x="157" y="269"/>
                  </a:cubicBezTo>
                  <a:cubicBezTo>
                    <a:pt x="157" y="269"/>
                    <a:pt x="157" y="269"/>
                    <a:pt x="157" y="269"/>
                  </a:cubicBezTo>
                  <a:cubicBezTo>
                    <a:pt x="157" y="269"/>
                    <a:pt x="157" y="269"/>
                    <a:pt x="157" y="269"/>
                  </a:cubicBezTo>
                  <a:cubicBezTo>
                    <a:pt x="157" y="269"/>
                    <a:pt x="157" y="269"/>
                    <a:pt x="158" y="269"/>
                  </a:cubicBezTo>
                  <a:cubicBezTo>
                    <a:pt x="158" y="269"/>
                    <a:pt x="158" y="269"/>
                    <a:pt x="158" y="269"/>
                  </a:cubicBezTo>
                  <a:cubicBezTo>
                    <a:pt x="158" y="269"/>
                    <a:pt x="158" y="269"/>
                    <a:pt x="158" y="269"/>
                  </a:cubicBezTo>
                  <a:cubicBezTo>
                    <a:pt x="157" y="269"/>
                    <a:pt x="157" y="269"/>
                    <a:pt x="157" y="269"/>
                  </a:cubicBezTo>
                  <a:cubicBezTo>
                    <a:pt x="157" y="269"/>
                    <a:pt x="157" y="269"/>
                    <a:pt x="157" y="269"/>
                  </a:cubicBezTo>
                  <a:cubicBezTo>
                    <a:pt x="157" y="269"/>
                    <a:pt x="157" y="269"/>
                    <a:pt x="157" y="269"/>
                  </a:cubicBezTo>
                  <a:cubicBezTo>
                    <a:pt x="157" y="268"/>
                    <a:pt x="157" y="268"/>
                    <a:pt x="157" y="268"/>
                  </a:cubicBezTo>
                  <a:cubicBezTo>
                    <a:pt x="157" y="268"/>
                    <a:pt x="157" y="268"/>
                    <a:pt x="157" y="268"/>
                  </a:cubicBezTo>
                  <a:cubicBezTo>
                    <a:pt x="157" y="268"/>
                    <a:pt x="157" y="268"/>
                    <a:pt x="157" y="268"/>
                  </a:cubicBezTo>
                  <a:cubicBezTo>
                    <a:pt x="157" y="268"/>
                    <a:pt x="157" y="268"/>
                    <a:pt x="157" y="268"/>
                  </a:cubicBezTo>
                  <a:moveTo>
                    <a:pt x="128" y="216"/>
                  </a:moveTo>
                  <a:cubicBezTo>
                    <a:pt x="128" y="216"/>
                    <a:pt x="128" y="216"/>
                    <a:pt x="128" y="216"/>
                  </a:cubicBezTo>
                  <a:cubicBezTo>
                    <a:pt x="128" y="216"/>
                    <a:pt x="128" y="216"/>
                    <a:pt x="128" y="216"/>
                  </a:cubicBezTo>
                  <a:cubicBezTo>
                    <a:pt x="128" y="216"/>
                    <a:pt x="128" y="216"/>
                    <a:pt x="128" y="216"/>
                  </a:cubicBezTo>
                  <a:cubicBezTo>
                    <a:pt x="128" y="216"/>
                    <a:pt x="128" y="216"/>
                    <a:pt x="128" y="216"/>
                  </a:cubicBezTo>
                  <a:cubicBezTo>
                    <a:pt x="128" y="216"/>
                    <a:pt x="128" y="216"/>
                    <a:pt x="128" y="217"/>
                  </a:cubicBezTo>
                  <a:cubicBezTo>
                    <a:pt x="129" y="217"/>
                    <a:pt x="129" y="217"/>
                    <a:pt x="129" y="217"/>
                  </a:cubicBezTo>
                  <a:cubicBezTo>
                    <a:pt x="129" y="218"/>
                    <a:pt x="129" y="218"/>
                    <a:pt x="129" y="218"/>
                  </a:cubicBezTo>
                  <a:cubicBezTo>
                    <a:pt x="129" y="218"/>
                    <a:pt x="129" y="219"/>
                    <a:pt x="129" y="219"/>
                  </a:cubicBezTo>
                  <a:cubicBezTo>
                    <a:pt x="129" y="219"/>
                    <a:pt x="129" y="219"/>
                    <a:pt x="129" y="219"/>
                  </a:cubicBezTo>
                  <a:cubicBezTo>
                    <a:pt x="129" y="220"/>
                    <a:pt x="129" y="220"/>
                    <a:pt x="129" y="220"/>
                  </a:cubicBezTo>
                  <a:cubicBezTo>
                    <a:pt x="128" y="220"/>
                    <a:pt x="128" y="220"/>
                    <a:pt x="128" y="220"/>
                  </a:cubicBezTo>
                  <a:cubicBezTo>
                    <a:pt x="128" y="220"/>
                    <a:pt x="128" y="220"/>
                    <a:pt x="127" y="221"/>
                  </a:cubicBezTo>
                  <a:cubicBezTo>
                    <a:pt x="127" y="221"/>
                    <a:pt x="127" y="221"/>
                    <a:pt x="127" y="221"/>
                  </a:cubicBezTo>
                  <a:cubicBezTo>
                    <a:pt x="127" y="221"/>
                    <a:pt x="127" y="221"/>
                    <a:pt x="127" y="221"/>
                  </a:cubicBezTo>
                  <a:cubicBezTo>
                    <a:pt x="127" y="221"/>
                    <a:pt x="127" y="221"/>
                    <a:pt x="127" y="221"/>
                  </a:cubicBezTo>
                  <a:cubicBezTo>
                    <a:pt x="127" y="221"/>
                    <a:pt x="127" y="221"/>
                    <a:pt x="127" y="221"/>
                  </a:cubicBezTo>
                  <a:cubicBezTo>
                    <a:pt x="127" y="221"/>
                    <a:pt x="127" y="221"/>
                    <a:pt x="127" y="221"/>
                  </a:cubicBezTo>
                  <a:cubicBezTo>
                    <a:pt x="127" y="221"/>
                    <a:pt x="127" y="221"/>
                    <a:pt x="127" y="221"/>
                  </a:cubicBezTo>
                  <a:cubicBezTo>
                    <a:pt x="127" y="221"/>
                    <a:pt x="127" y="221"/>
                    <a:pt x="127" y="221"/>
                  </a:cubicBezTo>
                  <a:cubicBezTo>
                    <a:pt x="127" y="221"/>
                    <a:pt x="127" y="221"/>
                    <a:pt x="127" y="221"/>
                  </a:cubicBezTo>
                  <a:cubicBezTo>
                    <a:pt x="128" y="220"/>
                    <a:pt x="128" y="220"/>
                    <a:pt x="128" y="220"/>
                  </a:cubicBezTo>
                  <a:cubicBezTo>
                    <a:pt x="128" y="220"/>
                    <a:pt x="128" y="220"/>
                    <a:pt x="129" y="220"/>
                  </a:cubicBezTo>
                  <a:cubicBezTo>
                    <a:pt x="129" y="220"/>
                    <a:pt x="129" y="220"/>
                    <a:pt x="129" y="219"/>
                  </a:cubicBezTo>
                  <a:cubicBezTo>
                    <a:pt x="129" y="219"/>
                    <a:pt x="129" y="219"/>
                    <a:pt x="129" y="219"/>
                  </a:cubicBezTo>
                  <a:cubicBezTo>
                    <a:pt x="129" y="219"/>
                    <a:pt x="129" y="218"/>
                    <a:pt x="129" y="218"/>
                  </a:cubicBezTo>
                  <a:cubicBezTo>
                    <a:pt x="129" y="218"/>
                    <a:pt x="129" y="218"/>
                    <a:pt x="129" y="217"/>
                  </a:cubicBezTo>
                  <a:cubicBezTo>
                    <a:pt x="129" y="217"/>
                    <a:pt x="129" y="217"/>
                    <a:pt x="128" y="217"/>
                  </a:cubicBezTo>
                  <a:cubicBezTo>
                    <a:pt x="128" y="216"/>
                    <a:pt x="128" y="216"/>
                    <a:pt x="128" y="216"/>
                  </a:cubicBezTo>
                  <a:moveTo>
                    <a:pt x="130" y="210"/>
                  </a:move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moveTo>
                    <a:pt x="130" y="210"/>
                  </a:move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cubicBezTo>
                    <a:pt x="130" y="210"/>
                    <a:pt x="130" y="210"/>
                    <a:pt x="130" y="210"/>
                  </a:cubicBezTo>
                  <a:moveTo>
                    <a:pt x="96" y="160"/>
                  </a:moveTo>
                  <a:cubicBezTo>
                    <a:pt x="96" y="160"/>
                    <a:pt x="96" y="160"/>
                    <a:pt x="96" y="161"/>
                  </a:cubicBezTo>
                  <a:cubicBezTo>
                    <a:pt x="96" y="161"/>
                    <a:pt x="96" y="161"/>
                    <a:pt x="96" y="161"/>
                  </a:cubicBezTo>
                  <a:cubicBezTo>
                    <a:pt x="96" y="161"/>
                    <a:pt x="96" y="161"/>
                    <a:pt x="96" y="161"/>
                  </a:cubicBezTo>
                  <a:cubicBezTo>
                    <a:pt x="96" y="161"/>
                    <a:pt x="97" y="161"/>
                    <a:pt x="97" y="161"/>
                  </a:cubicBezTo>
                  <a:cubicBezTo>
                    <a:pt x="97" y="161"/>
                    <a:pt x="97" y="161"/>
                    <a:pt x="97" y="161"/>
                  </a:cubicBezTo>
                  <a:cubicBezTo>
                    <a:pt x="97" y="161"/>
                    <a:pt x="97" y="161"/>
                    <a:pt x="98" y="161"/>
                  </a:cubicBezTo>
                  <a:cubicBezTo>
                    <a:pt x="98" y="161"/>
                    <a:pt x="98" y="161"/>
                    <a:pt x="98" y="161"/>
                  </a:cubicBezTo>
                  <a:cubicBezTo>
                    <a:pt x="98" y="161"/>
                    <a:pt x="99" y="161"/>
                    <a:pt x="99" y="161"/>
                  </a:cubicBezTo>
                  <a:cubicBezTo>
                    <a:pt x="98" y="161"/>
                    <a:pt x="98" y="161"/>
                    <a:pt x="98" y="161"/>
                  </a:cubicBezTo>
                  <a:cubicBezTo>
                    <a:pt x="97" y="161"/>
                    <a:pt x="97" y="161"/>
                    <a:pt x="97" y="161"/>
                  </a:cubicBezTo>
                  <a:cubicBezTo>
                    <a:pt x="97" y="161"/>
                    <a:pt x="96" y="161"/>
                    <a:pt x="96" y="161"/>
                  </a:cubicBezTo>
                  <a:cubicBezTo>
                    <a:pt x="96" y="161"/>
                    <a:pt x="96" y="160"/>
                    <a:pt x="96" y="160"/>
                  </a:cubicBezTo>
                  <a:moveTo>
                    <a:pt x="96" y="160"/>
                  </a:move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moveTo>
                    <a:pt x="96" y="160"/>
                  </a:move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moveTo>
                    <a:pt x="96" y="160"/>
                  </a:move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cubicBezTo>
                    <a:pt x="96" y="160"/>
                    <a:pt x="96" y="160"/>
                    <a:pt x="96" y="160"/>
                  </a:cubicBezTo>
                  <a:moveTo>
                    <a:pt x="30" y="138"/>
                  </a:moveTo>
                  <a:cubicBezTo>
                    <a:pt x="31" y="138"/>
                    <a:pt x="31" y="138"/>
                    <a:pt x="31" y="138"/>
                  </a:cubicBezTo>
                  <a:cubicBezTo>
                    <a:pt x="31" y="138"/>
                    <a:pt x="31" y="138"/>
                    <a:pt x="31" y="138"/>
                  </a:cubicBezTo>
                  <a:cubicBezTo>
                    <a:pt x="31" y="138"/>
                    <a:pt x="31" y="138"/>
                    <a:pt x="31" y="138"/>
                  </a:cubicBezTo>
                  <a:cubicBezTo>
                    <a:pt x="31" y="138"/>
                    <a:pt x="32" y="138"/>
                    <a:pt x="32" y="138"/>
                  </a:cubicBezTo>
                  <a:cubicBezTo>
                    <a:pt x="32" y="138"/>
                    <a:pt x="32" y="138"/>
                    <a:pt x="32" y="138"/>
                  </a:cubicBezTo>
                  <a:cubicBezTo>
                    <a:pt x="32" y="138"/>
                    <a:pt x="33" y="139"/>
                    <a:pt x="33" y="139"/>
                  </a:cubicBezTo>
                  <a:cubicBezTo>
                    <a:pt x="33" y="139"/>
                    <a:pt x="33" y="139"/>
                    <a:pt x="33" y="139"/>
                  </a:cubicBezTo>
                  <a:cubicBezTo>
                    <a:pt x="33" y="139"/>
                    <a:pt x="33" y="139"/>
                    <a:pt x="33" y="139"/>
                  </a:cubicBezTo>
                  <a:cubicBezTo>
                    <a:pt x="32" y="138"/>
                    <a:pt x="32" y="138"/>
                    <a:pt x="32" y="138"/>
                  </a:cubicBezTo>
                  <a:cubicBezTo>
                    <a:pt x="32" y="138"/>
                    <a:pt x="31" y="138"/>
                    <a:pt x="31" y="138"/>
                  </a:cubicBezTo>
                  <a:cubicBezTo>
                    <a:pt x="31" y="138"/>
                    <a:pt x="31" y="138"/>
                    <a:pt x="30" y="138"/>
                  </a:cubicBezTo>
                  <a:moveTo>
                    <a:pt x="27" y="138"/>
                  </a:moveTo>
                  <a:cubicBezTo>
                    <a:pt x="27" y="138"/>
                    <a:pt x="27" y="138"/>
                    <a:pt x="27" y="138"/>
                  </a:cubicBezTo>
                  <a:cubicBezTo>
                    <a:pt x="27" y="138"/>
                    <a:pt x="27" y="138"/>
                    <a:pt x="27" y="138"/>
                  </a:cubicBezTo>
                  <a:cubicBezTo>
                    <a:pt x="27" y="138"/>
                    <a:pt x="27" y="138"/>
                    <a:pt x="27" y="138"/>
                  </a:cubicBezTo>
                  <a:cubicBezTo>
                    <a:pt x="27" y="138"/>
                    <a:pt x="27" y="138"/>
                    <a:pt x="27" y="138"/>
                  </a:cubicBezTo>
                  <a:cubicBezTo>
                    <a:pt x="28" y="138"/>
                    <a:pt x="28" y="138"/>
                    <a:pt x="28" y="138"/>
                  </a:cubicBezTo>
                  <a:cubicBezTo>
                    <a:pt x="28" y="138"/>
                    <a:pt x="29" y="138"/>
                    <a:pt x="29" y="138"/>
                  </a:cubicBezTo>
                  <a:cubicBezTo>
                    <a:pt x="29" y="138"/>
                    <a:pt x="29" y="138"/>
                    <a:pt x="29" y="138"/>
                  </a:cubicBezTo>
                  <a:cubicBezTo>
                    <a:pt x="30" y="138"/>
                    <a:pt x="30" y="138"/>
                    <a:pt x="30" y="138"/>
                  </a:cubicBezTo>
                  <a:cubicBezTo>
                    <a:pt x="30" y="138"/>
                    <a:pt x="30" y="138"/>
                    <a:pt x="30" y="138"/>
                  </a:cubicBezTo>
                  <a:cubicBezTo>
                    <a:pt x="30" y="138"/>
                    <a:pt x="30" y="138"/>
                    <a:pt x="29" y="138"/>
                  </a:cubicBezTo>
                  <a:cubicBezTo>
                    <a:pt x="29" y="138"/>
                    <a:pt x="29" y="138"/>
                    <a:pt x="29" y="138"/>
                  </a:cubicBezTo>
                  <a:cubicBezTo>
                    <a:pt x="29" y="138"/>
                    <a:pt x="28" y="138"/>
                    <a:pt x="28" y="138"/>
                  </a:cubicBezTo>
                  <a:cubicBezTo>
                    <a:pt x="28" y="138"/>
                    <a:pt x="28" y="138"/>
                    <a:pt x="27" y="138"/>
                  </a:cubicBezTo>
                  <a:moveTo>
                    <a:pt x="41" y="137"/>
                  </a:moveTo>
                  <a:cubicBezTo>
                    <a:pt x="40" y="138"/>
                    <a:pt x="40" y="138"/>
                    <a:pt x="40" y="138"/>
                  </a:cubicBezTo>
                  <a:cubicBezTo>
                    <a:pt x="39" y="138"/>
                    <a:pt x="39" y="139"/>
                    <a:pt x="38" y="139"/>
                  </a:cubicBezTo>
                  <a:cubicBezTo>
                    <a:pt x="38" y="139"/>
                    <a:pt x="38" y="139"/>
                    <a:pt x="37" y="139"/>
                  </a:cubicBezTo>
                  <a:cubicBezTo>
                    <a:pt x="37" y="139"/>
                    <a:pt x="36" y="139"/>
                    <a:pt x="36" y="139"/>
                  </a:cubicBezTo>
                  <a:cubicBezTo>
                    <a:pt x="36" y="139"/>
                    <a:pt x="36" y="139"/>
                    <a:pt x="36" y="139"/>
                  </a:cubicBezTo>
                  <a:cubicBezTo>
                    <a:pt x="36" y="139"/>
                    <a:pt x="36" y="139"/>
                    <a:pt x="36" y="139"/>
                  </a:cubicBezTo>
                  <a:cubicBezTo>
                    <a:pt x="36" y="139"/>
                    <a:pt x="36" y="139"/>
                    <a:pt x="36" y="139"/>
                  </a:cubicBezTo>
                  <a:cubicBezTo>
                    <a:pt x="36" y="139"/>
                    <a:pt x="36" y="139"/>
                    <a:pt x="36" y="139"/>
                  </a:cubicBezTo>
                  <a:cubicBezTo>
                    <a:pt x="36" y="139"/>
                    <a:pt x="37" y="139"/>
                    <a:pt x="37" y="139"/>
                  </a:cubicBezTo>
                  <a:cubicBezTo>
                    <a:pt x="38" y="139"/>
                    <a:pt x="38" y="139"/>
                    <a:pt x="38" y="139"/>
                  </a:cubicBezTo>
                  <a:cubicBezTo>
                    <a:pt x="39" y="139"/>
                    <a:pt x="39" y="138"/>
                    <a:pt x="40" y="138"/>
                  </a:cubicBezTo>
                  <a:cubicBezTo>
                    <a:pt x="40" y="138"/>
                    <a:pt x="40" y="138"/>
                    <a:pt x="41" y="137"/>
                  </a:cubicBezTo>
                  <a:moveTo>
                    <a:pt x="27" y="80"/>
                  </a:move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moveTo>
                    <a:pt x="23" y="80"/>
                  </a:moveTo>
                  <a:cubicBezTo>
                    <a:pt x="23" y="80"/>
                    <a:pt x="23" y="80"/>
                    <a:pt x="22" y="80"/>
                  </a:cubicBezTo>
                  <a:cubicBezTo>
                    <a:pt x="22" y="80"/>
                    <a:pt x="22" y="80"/>
                    <a:pt x="22" y="80"/>
                  </a:cubicBezTo>
                  <a:cubicBezTo>
                    <a:pt x="22" y="80"/>
                    <a:pt x="21" y="80"/>
                    <a:pt x="21" y="80"/>
                  </a:cubicBezTo>
                  <a:cubicBezTo>
                    <a:pt x="21" y="81"/>
                    <a:pt x="21" y="81"/>
                    <a:pt x="21" y="81"/>
                  </a:cubicBezTo>
                  <a:cubicBezTo>
                    <a:pt x="20" y="81"/>
                    <a:pt x="20" y="81"/>
                    <a:pt x="19" y="82"/>
                  </a:cubicBezTo>
                  <a:cubicBezTo>
                    <a:pt x="19" y="82"/>
                    <a:pt x="18" y="82"/>
                    <a:pt x="18" y="82"/>
                  </a:cubicBezTo>
                  <a:cubicBezTo>
                    <a:pt x="18" y="82"/>
                    <a:pt x="17" y="82"/>
                    <a:pt x="17" y="82"/>
                  </a:cubicBezTo>
                  <a:cubicBezTo>
                    <a:pt x="16" y="83"/>
                    <a:pt x="16" y="83"/>
                    <a:pt x="15" y="83"/>
                  </a:cubicBezTo>
                  <a:cubicBezTo>
                    <a:pt x="15" y="83"/>
                    <a:pt x="15" y="83"/>
                    <a:pt x="14" y="83"/>
                  </a:cubicBezTo>
                  <a:cubicBezTo>
                    <a:pt x="14" y="83"/>
                    <a:pt x="13" y="83"/>
                    <a:pt x="13" y="83"/>
                  </a:cubicBezTo>
                  <a:cubicBezTo>
                    <a:pt x="12" y="83"/>
                    <a:pt x="12" y="84"/>
                    <a:pt x="11" y="84"/>
                  </a:cubicBezTo>
                  <a:cubicBezTo>
                    <a:pt x="11" y="84"/>
                    <a:pt x="11" y="84"/>
                    <a:pt x="10" y="85"/>
                  </a:cubicBezTo>
                  <a:cubicBezTo>
                    <a:pt x="10" y="85"/>
                    <a:pt x="9" y="85"/>
                    <a:pt x="9" y="85"/>
                  </a:cubicBezTo>
                  <a:cubicBezTo>
                    <a:pt x="9" y="86"/>
                    <a:pt x="8" y="86"/>
                    <a:pt x="8" y="86"/>
                  </a:cubicBezTo>
                  <a:cubicBezTo>
                    <a:pt x="7" y="86"/>
                    <a:pt x="7" y="86"/>
                    <a:pt x="7" y="86"/>
                  </a:cubicBezTo>
                  <a:cubicBezTo>
                    <a:pt x="6" y="87"/>
                    <a:pt x="6" y="87"/>
                    <a:pt x="6" y="87"/>
                  </a:cubicBezTo>
                  <a:cubicBezTo>
                    <a:pt x="5" y="87"/>
                    <a:pt x="5" y="87"/>
                    <a:pt x="4" y="87"/>
                  </a:cubicBezTo>
                  <a:cubicBezTo>
                    <a:pt x="4" y="87"/>
                    <a:pt x="4" y="88"/>
                    <a:pt x="4" y="88"/>
                  </a:cubicBezTo>
                  <a:cubicBezTo>
                    <a:pt x="3" y="88"/>
                    <a:pt x="3" y="88"/>
                    <a:pt x="3" y="88"/>
                  </a:cubicBezTo>
                  <a:cubicBezTo>
                    <a:pt x="3" y="89"/>
                    <a:pt x="3" y="89"/>
                    <a:pt x="3" y="89"/>
                  </a:cubicBezTo>
                  <a:cubicBezTo>
                    <a:pt x="3" y="90"/>
                    <a:pt x="3" y="90"/>
                    <a:pt x="2" y="90"/>
                  </a:cubicBezTo>
                  <a:cubicBezTo>
                    <a:pt x="2" y="91"/>
                    <a:pt x="2" y="91"/>
                    <a:pt x="2" y="91"/>
                  </a:cubicBezTo>
                  <a:cubicBezTo>
                    <a:pt x="2" y="92"/>
                    <a:pt x="2" y="92"/>
                    <a:pt x="2" y="92"/>
                  </a:cubicBezTo>
                  <a:cubicBezTo>
                    <a:pt x="1" y="93"/>
                    <a:pt x="1" y="93"/>
                    <a:pt x="1" y="93"/>
                  </a:cubicBezTo>
                  <a:cubicBezTo>
                    <a:pt x="1" y="94"/>
                    <a:pt x="1" y="94"/>
                    <a:pt x="1" y="94"/>
                  </a:cubicBezTo>
                  <a:cubicBezTo>
                    <a:pt x="0" y="94"/>
                    <a:pt x="0" y="95"/>
                    <a:pt x="0" y="95"/>
                  </a:cubicBezTo>
                  <a:cubicBezTo>
                    <a:pt x="0" y="95"/>
                    <a:pt x="0" y="95"/>
                    <a:pt x="0" y="96"/>
                  </a:cubicBezTo>
                  <a:cubicBezTo>
                    <a:pt x="0" y="96"/>
                    <a:pt x="0" y="96"/>
                    <a:pt x="0" y="96"/>
                  </a:cubicBezTo>
                  <a:cubicBezTo>
                    <a:pt x="0" y="96"/>
                    <a:pt x="0" y="96"/>
                    <a:pt x="0" y="96"/>
                  </a:cubicBezTo>
                  <a:cubicBezTo>
                    <a:pt x="0" y="95"/>
                    <a:pt x="0" y="95"/>
                    <a:pt x="0" y="95"/>
                  </a:cubicBezTo>
                  <a:cubicBezTo>
                    <a:pt x="0" y="95"/>
                    <a:pt x="0" y="94"/>
                    <a:pt x="1" y="94"/>
                  </a:cubicBezTo>
                  <a:cubicBezTo>
                    <a:pt x="1" y="94"/>
                    <a:pt x="1" y="94"/>
                    <a:pt x="1" y="93"/>
                  </a:cubicBezTo>
                  <a:cubicBezTo>
                    <a:pt x="1" y="93"/>
                    <a:pt x="1" y="93"/>
                    <a:pt x="2" y="92"/>
                  </a:cubicBezTo>
                  <a:cubicBezTo>
                    <a:pt x="2" y="92"/>
                    <a:pt x="2" y="92"/>
                    <a:pt x="2" y="91"/>
                  </a:cubicBezTo>
                  <a:cubicBezTo>
                    <a:pt x="2" y="91"/>
                    <a:pt x="2" y="91"/>
                    <a:pt x="2" y="90"/>
                  </a:cubicBezTo>
                  <a:cubicBezTo>
                    <a:pt x="3" y="90"/>
                    <a:pt x="3" y="90"/>
                    <a:pt x="3" y="89"/>
                  </a:cubicBezTo>
                  <a:cubicBezTo>
                    <a:pt x="3" y="89"/>
                    <a:pt x="3" y="89"/>
                    <a:pt x="3" y="88"/>
                  </a:cubicBezTo>
                  <a:cubicBezTo>
                    <a:pt x="3" y="88"/>
                    <a:pt x="3" y="88"/>
                    <a:pt x="4" y="88"/>
                  </a:cubicBezTo>
                  <a:cubicBezTo>
                    <a:pt x="4" y="88"/>
                    <a:pt x="4" y="87"/>
                    <a:pt x="4" y="87"/>
                  </a:cubicBezTo>
                  <a:cubicBezTo>
                    <a:pt x="5" y="87"/>
                    <a:pt x="5" y="87"/>
                    <a:pt x="6" y="87"/>
                  </a:cubicBezTo>
                  <a:cubicBezTo>
                    <a:pt x="6" y="87"/>
                    <a:pt x="6" y="87"/>
                    <a:pt x="7" y="86"/>
                  </a:cubicBezTo>
                  <a:cubicBezTo>
                    <a:pt x="7" y="86"/>
                    <a:pt x="7" y="86"/>
                    <a:pt x="8" y="86"/>
                  </a:cubicBezTo>
                  <a:cubicBezTo>
                    <a:pt x="8" y="86"/>
                    <a:pt x="9" y="86"/>
                    <a:pt x="9" y="85"/>
                  </a:cubicBezTo>
                  <a:cubicBezTo>
                    <a:pt x="9" y="85"/>
                    <a:pt x="10" y="85"/>
                    <a:pt x="10" y="85"/>
                  </a:cubicBezTo>
                  <a:cubicBezTo>
                    <a:pt x="11" y="84"/>
                    <a:pt x="11" y="84"/>
                    <a:pt x="11" y="84"/>
                  </a:cubicBezTo>
                  <a:cubicBezTo>
                    <a:pt x="12" y="84"/>
                    <a:pt x="12" y="83"/>
                    <a:pt x="13" y="83"/>
                  </a:cubicBezTo>
                  <a:cubicBezTo>
                    <a:pt x="13" y="83"/>
                    <a:pt x="14" y="83"/>
                    <a:pt x="14" y="83"/>
                  </a:cubicBezTo>
                  <a:cubicBezTo>
                    <a:pt x="15" y="83"/>
                    <a:pt x="15" y="83"/>
                    <a:pt x="15" y="83"/>
                  </a:cubicBezTo>
                  <a:cubicBezTo>
                    <a:pt x="16" y="83"/>
                    <a:pt x="16" y="83"/>
                    <a:pt x="17" y="82"/>
                  </a:cubicBezTo>
                  <a:cubicBezTo>
                    <a:pt x="17" y="82"/>
                    <a:pt x="18" y="82"/>
                    <a:pt x="18" y="82"/>
                  </a:cubicBezTo>
                  <a:cubicBezTo>
                    <a:pt x="18" y="82"/>
                    <a:pt x="19" y="82"/>
                    <a:pt x="19" y="82"/>
                  </a:cubicBezTo>
                  <a:cubicBezTo>
                    <a:pt x="20" y="81"/>
                    <a:pt x="20" y="81"/>
                    <a:pt x="21" y="81"/>
                  </a:cubicBezTo>
                  <a:cubicBezTo>
                    <a:pt x="21" y="81"/>
                    <a:pt x="21" y="81"/>
                    <a:pt x="21" y="80"/>
                  </a:cubicBezTo>
                  <a:cubicBezTo>
                    <a:pt x="21" y="80"/>
                    <a:pt x="22" y="80"/>
                    <a:pt x="22" y="80"/>
                  </a:cubicBezTo>
                  <a:cubicBezTo>
                    <a:pt x="22" y="80"/>
                    <a:pt x="22" y="80"/>
                    <a:pt x="22" y="80"/>
                  </a:cubicBezTo>
                  <a:cubicBezTo>
                    <a:pt x="23" y="80"/>
                    <a:pt x="23" y="80"/>
                    <a:pt x="23" y="80"/>
                  </a:cubicBezTo>
                  <a:cubicBezTo>
                    <a:pt x="23" y="80"/>
                    <a:pt x="23" y="80"/>
                    <a:pt x="24" y="80"/>
                  </a:cubicBezTo>
                  <a:cubicBezTo>
                    <a:pt x="24" y="80"/>
                    <a:pt x="24" y="80"/>
                    <a:pt x="24" y="80"/>
                  </a:cubicBezTo>
                  <a:cubicBezTo>
                    <a:pt x="24" y="80"/>
                    <a:pt x="24" y="80"/>
                    <a:pt x="25" y="80"/>
                  </a:cubicBezTo>
                  <a:cubicBezTo>
                    <a:pt x="25" y="80"/>
                    <a:pt x="25" y="80"/>
                    <a:pt x="25" y="80"/>
                  </a:cubicBezTo>
                  <a:cubicBezTo>
                    <a:pt x="25" y="80"/>
                    <a:pt x="25" y="80"/>
                    <a:pt x="25" y="80"/>
                  </a:cubicBezTo>
                  <a:cubicBezTo>
                    <a:pt x="26" y="80"/>
                    <a:pt x="26" y="80"/>
                    <a:pt x="26" y="80"/>
                  </a:cubicBezTo>
                  <a:cubicBezTo>
                    <a:pt x="26" y="80"/>
                    <a:pt x="26" y="80"/>
                    <a:pt x="26" y="80"/>
                  </a:cubicBezTo>
                  <a:cubicBezTo>
                    <a:pt x="27" y="80"/>
                    <a:pt x="27" y="81"/>
                    <a:pt x="27" y="81"/>
                  </a:cubicBezTo>
                  <a:cubicBezTo>
                    <a:pt x="27" y="81"/>
                    <a:pt x="27" y="81"/>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6" y="80"/>
                  </a:cubicBezTo>
                  <a:cubicBezTo>
                    <a:pt x="26" y="80"/>
                    <a:pt x="26" y="80"/>
                    <a:pt x="26" y="80"/>
                  </a:cubicBezTo>
                  <a:cubicBezTo>
                    <a:pt x="26" y="80"/>
                    <a:pt x="26" y="80"/>
                    <a:pt x="25" y="80"/>
                  </a:cubicBezTo>
                  <a:cubicBezTo>
                    <a:pt x="25" y="80"/>
                    <a:pt x="25" y="80"/>
                    <a:pt x="25" y="80"/>
                  </a:cubicBezTo>
                  <a:cubicBezTo>
                    <a:pt x="25" y="80"/>
                    <a:pt x="25" y="80"/>
                    <a:pt x="25" y="80"/>
                  </a:cubicBezTo>
                  <a:cubicBezTo>
                    <a:pt x="24" y="80"/>
                    <a:pt x="24" y="80"/>
                    <a:pt x="24" y="80"/>
                  </a:cubicBezTo>
                  <a:cubicBezTo>
                    <a:pt x="24" y="80"/>
                    <a:pt x="24" y="80"/>
                    <a:pt x="24" y="80"/>
                  </a:cubicBezTo>
                  <a:cubicBezTo>
                    <a:pt x="23" y="80"/>
                    <a:pt x="23" y="80"/>
                    <a:pt x="23" y="80"/>
                  </a:cubicBezTo>
                  <a:moveTo>
                    <a:pt x="145" y="29"/>
                  </a:moveTo>
                  <a:cubicBezTo>
                    <a:pt x="145" y="29"/>
                    <a:pt x="145" y="29"/>
                    <a:pt x="145" y="29"/>
                  </a:cubicBezTo>
                  <a:cubicBezTo>
                    <a:pt x="145" y="29"/>
                    <a:pt x="145" y="29"/>
                    <a:pt x="145" y="29"/>
                  </a:cubicBezTo>
                  <a:cubicBezTo>
                    <a:pt x="145" y="29"/>
                    <a:pt x="145" y="29"/>
                    <a:pt x="145" y="29"/>
                  </a:cubicBezTo>
                  <a:cubicBezTo>
                    <a:pt x="145" y="29"/>
                    <a:pt x="145" y="29"/>
                    <a:pt x="145" y="29"/>
                  </a:cubicBezTo>
                  <a:cubicBezTo>
                    <a:pt x="145" y="29"/>
                    <a:pt x="145" y="29"/>
                    <a:pt x="145" y="29"/>
                  </a:cubicBezTo>
                  <a:cubicBezTo>
                    <a:pt x="145" y="29"/>
                    <a:pt x="145" y="29"/>
                    <a:pt x="145" y="29"/>
                  </a:cubicBezTo>
                  <a:cubicBezTo>
                    <a:pt x="145" y="29"/>
                    <a:pt x="145" y="29"/>
                    <a:pt x="145" y="29"/>
                  </a:cubicBezTo>
                  <a:cubicBezTo>
                    <a:pt x="145" y="29"/>
                    <a:pt x="145" y="29"/>
                    <a:pt x="145" y="29"/>
                  </a:cubicBezTo>
                  <a:cubicBezTo>
                    <a:pt x="145" y="29"/>
                    <a:pt x="145" y="29"/>
                    <a:pt x="145" y="29"/>
                  </a:cubicBezTo>
                  <a:moveTo>
                    <a:pt x="51" y="28"/>
                  </a:moveTo>
                  <a:cubicBezTo>
                    <a:pt x="51" y="28"/>
                    <a:pt x="50" y="28"/>
                    <a:pt x="49" y="28"/>
                  </a:cubicBezTo>
                  <a:cubicBezTo>
                    <a:pt x="49" y="29"/>
                    <a:pt x="48" y="29"/>
                    <a:pt x="47" y="29"/>
                  </a:cubicBezTo>
                  <a:cubicBezTo>
                    <a:pt x="46" y="29"/>
                    <a:pt x="46" y="30"/>
                    <a:pt x="45" y="30"/>
                  </a:cubicBezTo>
                  <a:cubicBezTo>
                    <a:pt x="44" y="30"/>
                    <a:pt x="44" y="30"/>
                    <a:pt x="43" y="30"/>
                  </a:cubicBezTo>
                  <a:cubicBezTo>
                    <a:pt x="44" y="30"/>
                    <a:pt x="44" y="30"/>
                    <a:pt x="45" y="30"/>
                  </a:cubicBezTo>
                  <a:cubicBezTo>
                    <a:pt x="46" y="30"/>
                    <a:pt x="46" y="29"/>
                    <a:pt x="47" y="29"/>
                  </a:cubicBezTo>
                  <a:cubicBezTo>
                    <a:pt x="48" y="29"/>
                    <a:pt x="49" y="29"/>
                    <a:pt x="49" y="28"/>
                  </a:cubicBezTo>
                  <a:cubicBezTo>
                    <a:pt x="50" y="28"/>
                    <a:pt x="51" y="28"/>
                    <a:pt x="51" y="28"/>
                  </a:cubicBezTo>
                  <a:cubicBezTo>
                    <a:pt x="51" y="28"/>
                    <a:pt x="51" y="28"/>
                    <a:pt x="51" y="28"/>
                  </a:cubicBezTo>
                  <a:cubicBezTo>
                    <a:pt x="51" y="28"/>
                    <a:pt x="51" y="28"/>
                    <a:pt x="51" y="28"/>
                  </a:cubicBezTo>
                  <a:cubicBezTo>
                    <a:pt x="51" y="28"/>
                    <a:pt x="51" y="28"/>
                    <a:pt x="51" y="28"/>
                  </a:cubicBezTo>
                  <a:cubicBezTo>
                    <a:pt x="51" y="28"/>
                    <a:pt x="51" y="28"/>
                    <a:pt x="51" y="28"/>
                  </a:cubicBezTo>
                  <a:moveTo>
                    <a:pt x="150" y="25"/>
                  </a:moveTo>
                  <a:cubicBezTo>
                    <a:pt x="150" y="25"/>
                    <a:pt x="150" y="25"/>
                    <a:pt x="150" y="25"/>
                  </a:cubicBezTo>
                  <a:cubicBezTo>
                    <a:pt x="150" y="25"/>
                    <a:pt x="150" y="25"/>
                    <a:pt x="150" y="25"/>
                  </a:cubicBezTo>
                  <a:cubicBezTo>
                    <a:pt x="150" y="25"/>
                    <a:pt x="150" y="25"/>
                    <a:pt x="150" y="25"/>
                  </a:cubicBezTo>
                  <a:cubicBezTo>
                    <a:pt x="150" y="25"/>
                    <a:pt x="150" y="25"/>
                    <a:pt x="150" y="25"/>
                  </a:cubicBezTo>
                  <a:cubicBezTo>
                    <a:pt x="150" y="25"/>
                    <a:pt x="150" y="25"/>
                    <a:pt x="150" y="25"/>
                  </a:cubicBezTo>
                  <a:cubicBezTo>
                    <a:pt x="150" y="25"/>
                    <a:pt x="150" y="25"/>
                    <a:pt x="150" y="25"/>
                  </a:cubicBezTo>
                  <a:cubicBezTo>
                    <a:pt x="150" y="25"/>
                    <a:pt x="150" y="25"/>
                    <a:pt x="150" y="25"/>
                  </a:cubicBezTo>
                  <a:cubicBezTo>
                    <a:pt x="150" y="25"/>
                    <a:pt x="150" y="25"/>
                    <a:pt x="150" y="25"/>
                  </a:cubicBezTo>
                  <a:moveTo>
                    <a:pt x="162" y="25"/>
                  </a:moveTo>
                  <a:cubicBezTo>
                    <a:pt x="162" y="25"/>
                    <a:pt x="162" y="25"/>
                    <a:pt x="162" y="25"/>
                  </a:cubicBezTo>
                  <a:cubicBezTo>
                    <a:pt x="162" y="25"/>
                    <a:pt x="163" y="25"/>
                    <a:pt x="163" y="26"/>
                  </a:cubicBezTo>
                  <a:cubicBezTo>
                    <a:pt x="163" y="26"/>
                    <a:pt x="164" y="26"/>
                    <a:pt x="164" y="26"/>
                  </a:cubicBezTo>
                  <a:cubicBezTo>
                    <a:pt x="164" y="26"/>
                    <a:pt x="165" y="26"/>
                    <a:pt x="165" y="27"/>
                  </a:cubicBezTo>
                  <a:cubicBezTo>
                    <a:pt x="166" y="27"/>
                    <a:pt x="166" y="27"/>
                    <a:pt x="166" y="27"/>
                  </a:cubicBezTo>
                  <a:cubicBezTo>
                    <a:pt x="167" y="27"/>
                    <a:pt x="167" y="27"/>
                    <a:pt x="167" y="27"/>
                  </a:cubicBezTo>
                  <a:cubicBezTo>
                    <a:pt x="167" y="27"/>
                    <a:pt x="168" y="27"/>
                    <a:pt x="168" y="27"/>
                  </a:cubicBezTo>
                  <a:cubicBezTo>
                    <a:pt x="168" y="27"/>
                    <a:pt x="168" y="26"/>
                    <a:pt x="169" y="26"/>
                  </a:cubicBezTo>
                  <a:cubicBezTo>
                    <a:pt x="169" y="26"/>
                    <a:pt x="169" y="26"/>
                    <a:pt x="169" y="26"/>
                  </a:cubicBezTo>
                  <a:cubicBezTo>
                    <a:pt x="169" y="26"/>
                    <a:pt x="169" y="26"/>
                    <a:pt x="169" y="26"/>
                  </a:cubicBezTo>
                  <a:cubicBezTo>
                    <a:pt x="168" y="26"/>
                    <a:pt x="168" y="27"/>
                    <a:pt x="168" y="27"/>
                  </a:cubicBezTo>
                  <a:cubicBezTo>
                    <a:pt x="168" y="27"/>
                    <a:pt x="167" y="27"/>
                    <a:pt x="167" y="27"/>
                  </a:cubicBezTo>
                  <a:cubicBezTo>
                    <a:pt x="167" y="27"/>
                    <a:pt x="167" y="27"/>
                    <a:pt x="166" y="27"/>
                  </a:cubicBezTo>
                  <a:cubicBezTo>
                    <a:pt x="166" y="27"/>
                    <a:pt x="166" y="27"/>
                    <a:pt x="165" y="27"/>
                  </a:cubicBezTo>
                  <a:cubicBezTo>
                    <a:pt x="165" y="26"/>
                    <a:pt x="164" y="26"/>
                    <a:pt x="164" y="26"/>
                  </a:cubicBezTo>
                  <a:cubicBezTo>
                    <a:pt x="164" y="26"/>
                    <a:pt x="163" y="26"/>
                    <a:pt x="163" y="26"/>
                  </a:cubicBezTo>
                  <a:cubicBezTo>
                    <a:pt x="163" y="25"/>
                    <a:pt x="162" y="25"/>
                    <a:pt x="162" y="25"/>
                  </a:cubicBezTo>
                  <a:moveTo>
                    <a:pt x="161" y="24"/>
                  </a:moveTo>
                  <a:cubicBezTo>
                    <a:pt x="162" y="24"/>
                    <a:pt x="162" y="24"/>
                    <a:pt x="162" y="24"/>
                  </a:cubicBezTo>
                  <a:cubicBezTo>
                    <a:pt x="162" y="25"/>
                    <a:pt x="162" y="25"/>
                    <a:pt x="162" y="25"/>
                  </a:cubicBezTo>
                  <a:cubicBezTo>
                    <a:pt x="162" y="25"/>
                    <a:pt x="162" y="25"/>
                    <a:pt x="162" y="25"/>
                  </a:cubicBezTo>
                  <a:cubicBezTo>
                    <a:pt x="162" y="25"/>
                    <a:pt x="162" y="25"/>
                    <a:pt x="162" y="25"/>
                  </a:cubicBezTo>
                  <a:cubicBezTo>
                    <a:pt x="162" y="25"/>
                    <a:pt x="162" y="25"/>
                    <a:pt x="162" y="25"/>
                  </a:cubicBezTo>
                  <a:cubicBezTo>
                    <a:pt x="162" y="25"/>
                    <a:pt x="162" y="25"/>
                    <a:pt x="162" y="25"/>
                  </a:cubicBezTo>
                  <a:cubicBezTo>
                    <a:pt x="162" y="25"/>
                    <a:pt x="162" y="25"/>
                    <a:pt x="162" y="25"/>
                  </a:cubicBezTo>
                  <a:cubicBezTo>
                    <a:pt x="162" y="25"/>
                    <a:pt x="162" y="25"/>
                    <a:pt x="162" y="25"/>
                  </a:cubicBezTo>
                  <a:cubicBezTo>
                    <a:pt x="162" y="25"/>
                    <a:pt x="162" y="25"/>
                    <a:pt x="162" y="25"/>
                  </a:cubicBezTo>
                  <a:cubicBezTo>
                    <a:pt x="161" y="24"/>
                    <a:pt x="161" y="24"/>
                    <a:pt x="161" y="24"/>
                  </a:cubicBezTo>
                  <a:moveTo>
                    <a:pt x="87" y="24"/>
                  </a:moveTo>
                  <a:cubicBezTo>
                    <a:pt x="87" y="24"/>
                    <a:pt x="87" y="25"/>
                    <a:pt x="86" y="25"/>
                  </a:cubicBezTo>
                  <a:cubicBezTo>
                    <a:pt x="86" y="25"/>
                    <a:pt x="86" y="26"/>
                    <a:pt x="86" y="26"/>
                  </a:cubicBezTo>
                  <a:cubicBezTo>
                    <a:pt x="86" y="26"/>
                    <a:pt x="85" y="26"/>
                    <a:pt x="85" y="26"/>
                  </a:cubicBezTo>
                  <a:cubicBezTo>
                    <a:pt x="85" y="27"/>
                    <a:pt x="84" y="27"/>
                    <a:pt x="84" y="27"/>
                  </a:cubicBezTo>
                  <a:cubicBezTo>
                    <a:pt x="83" y="27"/>
                    <a:pt x="83" y="27"/>
                    <a:pt x="82" y="27"/>
                  </a:cubicBezTo>
                  <a:cubicBezTo>
                    <a:pt x="82" y="28"/>
                    <a:pt x="81" y="28"/>
                    <a:pt x="81" y="28"/>
                  </a:cubicBezTo>
                  <a:cubicBezTo>
                    <a:pt x="81" y="29"/>
                    <a:pt x="80" y="29"/>
                    <a:pt x="80" y="29"/>
                  </a:cubicBezTo>
                  <a:cubicBezTo>
                    <a:pt x="80" y="30"/>
                    <a:pt x="80" y="30"/>
                    <a:pt x="79" y="31"/>
                  </a:cubicBezTo>
                  <a:cubicBezTo>
                    <a:pt x="79" y="32"/>
                    <a:pt x="79" y="32"/>
                    <a:pt x="79" y="32"/>
                  </a:cubicBezTo>
                  <a:cubicBezTo>
                    <a:pt x="79" y="32"/>
                    <a:pt x="78" y="33"/>
                    <a:pt x="78" y="33"/>
                  </a:cubicBezTo>
                  <a:cubicBezTo>
                    <a:pt x="78" y="33"/>
                    <a:pt x="78" y="33"/>
                    <a:pt x="77" y="33"/>
                  </a:cubicBezTo>
                  <a:cubicBezTo>
                    <a:pt x="77" y="33"/>
                    <a:pt x="77" y="33"/>
                    <a:pt x="76" y="33"/>
                  </a:cubicBezTo>
                  <a:cubicBezTo>
                    <a:pt x="76" y="33"/>
                    <a:pt x="76" y="33"/>
                    <a:pt x="76" y="33"/>
                  </a:cubicBezTo>
                  <a:cubicBezTo>
                    <a:pt x="75" y="33"/>
                    <a:pt x="75" y="33"/>
                    <a:pt x="75" y="33"/>
                  </a:cubicBezTo>
                  <a:cubicBezTo>
                    <a:pt x="75" y="33"/>
                    <a:pt x="74" y="33"/>
                    <a:pt x="74" y="34"/>
                  </a:cubicBezTo>
                  <a:cubicBezTo>
                    <a:pt x="74" y="34"/>
                    <a:pt x="74" y="34"/>
                    <a:pt x="74" y="34"/>
                  </a:cubicBezTo>
                  <a:cubicBezTo>
                    <a:pt x="73" y="35"/>
                    <a:pt x="73" y="35"/>
                    <a:pt x="73" y="35"/>
                  </a:cubicBezTo>
                  <a:cubicBezTo>
                    <a:pt x="73" y="35"/>
                    <a:pt x="72" y="35"/>
                    <a:pt x="72" y="36"/>
                  </a:cubicBezTo>
                  <a:cubicBezTo>
                    <a:pt x="71" y="36"/>
                    <a:pt x="71" y="36"/>
                    <a:pt x="70" y="37"/>
                  </a:cubicBezTo>
                  <a:cubicBezTo>
                    <a:pt x="70" y="37"/>
                    <a:pt x="70" y="37"/>
                    <a:pt x="69" y="37"/>
                  </a:cubicBezTo>
                  <a:cubicBezTo>
                    <a:pt x="69" y="37"/>
                    <a:pt x="69" y="38"/>
                    <a:pt x="68" y="38"/>
                  </a:cubicBezTo>
                  <a:cubicBezTo>
                    <a:pt x="68" y="38"/>
                    <a:pt x="68" y="38"/>
                    <a:pt x="68" y="38"/>
                  </a:cubicBezTo>
                  <a:cubicBezTo>
                    <a:pt x="68" y="38"/>
                    <a:pt x="68" y="38"/>
                    <a:pt x="68" y="37"/>
                  </a:cubicBezTo>
                  <a:cubicBezTo>
                    <a:pt x="67" y="37"/>
                    <a:pt x="67" y="37"/>
                    <a:pt x="67" y="37"/>
                  </a:cubicBezTo>
                  <a:cubicBezTo>
                    <a:pt x="67" y="37"/>
                    <a:pt x="67" y="37"/>
                    <a:pt x="67" y="37"/>
                  </a:cubicBezTo>
                  <a:cubicBezTo>
                    <a:pt x="67" y="37"/>
                    <a:pt x="67" y="37"/>
                    <a:pt x="67" y="37"/>
                  </a:cubicBezTo>
                  <a:cubicBezTo>
                    <a:pt x="67" y="37"/>
                    <a:pt x="66" y="37"/>
                    <a:pt x="66" y="37"/>
                  </a:cubicBezTo>
                  <a:cubicBezTo>
                    <a:pt x="66" y="37"/>
                    <a:pt x="66" y="37"/>
                    <a:pt x="66" y="37"/>
                  </a:cubicBezTo>
                  <a:cubicBezTo>
                    <a:pt x="66" y="37"/>
                    <a:pt x="66" y="37"/>
                    <a:pt x="66" y="37"/>
                  </a:cubicBezTo>
                  <a:cubicBezTo>
                    <a:pt x="66" y="37"/>
                    <a:pt x="65" y="37"/>
                    <a:pt x="65" y="37"/>
                  </a:cubicBezTo>
                  <a:cubicBezTo>
                    <a:pt x="65" y="37"/>
                    <a:pt x="65" y="37"/>
                    <a:pt x="65" y="37"/>
                  </a:cubicBezTo>
                  <a:cubicBezTo>
                    <a:pt x="64" y="37"/>
                    <a:pt x="64" y="37"/>
                    <a:pt x="64" y="38"/>
                  </a:cubicBezTo>
                  <a:cubicBezTo>
                    <a:pt x="64" y="38"/>
                    <a:pt x="63" y="38"/>
                    <a:pt x="63" y="38"/>
                  </a:cubicBezTo>
                  <a:cubicBezTo>
                    <a:pt x="63" y="38"/>
                    <a:pt x="63" y="38"/>
                    <a:pt x="63" y="38"/>
                  </a:cubicBezTo>
                  <a:cubicBezTo>
                    <a:pt x="62" y="38"/>
                    <a:pt x="62" y="38"/>
                    <a:pt x="62" y="38"/>
                  </a:cubicBezTo>
                  <a:cubicBezTo>
                    <a:pt x="62" y="38"/>
                    <a:pt x="62" y="38"/>
                    <a:pt x="62" y="38"/>
                  </a:cubicBezTo>
                  <a:cubicBezTo>
                    <a:pt x="62" y="38"/>
                    <a:pt x="62" y="38"/>
                    <a:pt x="61" y="38"/>
                  </a:cubicBezTo>
                  <a:cubicBezTo>
                    <a:pt x="61" y="38"/>
                    <a:pt x="61" y="38"/>
                    <a:pt x="61" y="38"/>
                  </a:cubicBezTo>
                  <a:cubicBezTo>
                    <a:pt x="61" y="38"/>
                    <a:pt x="61" y="38"/>
                    <a:pt x="61" y="38"/>
                  </a:cubicBezTo>
                  <a:cubicBezTo>
                    <a:pt x="61" y="38"/>
                    <a:pt x="61" y="38"/>
                    <a:pt x="61" y="38"/>
                  </a:cubicBezTo>
                  <a:cubicBezTo>
                    <a:pt x="60" y="38"/>
                    <a:pt x="60" y="38"/>
                    <a:pt x="60" y="38"/>
                  </a:cubicBezTo>
                  <a:cubicBezTo>
                    <a:pt x="60" y="38"/>
                    <a:pt x="60" y="38"/>
                    <a:pt x="61" y="38"/>
                  </a:cubicBezTo>
                  <a:cubicBezTo>
                    <a:pt x="61" y="38"/>
                    <a:pt x="61" y="38"/>
                    <a:pt x="61" y="38"/>
                  </a:cubicBezTo>
                  <a:cubicBezTo>
                    <a:pt x="61" y="38"/>
                    <a:pt x="61" y="38"/>
                    <a:pt x="61" y="38"/>
                  </a:cubicBezTo>
                  <a:cubicBezTo>
                    <a:pt x="61" y="38"/>
                    <a:pt x="61" y="38"/>
                    <a:pt x="61" y="38"/>
                  </a:cubicBezTo>
                  <a:cubicBezTo>
                    <a:pt x="62" y="38"/>
                    <a:pt x="62" y="38"/>
                    <a:pt x="62" y="38"/>
                  </a:cubicBezTo>
                  <a:cubicBezTo>
                    <a:pt x="62" y="38"/>
                    <a:pt x="62" y="38"/>
                    <a:pt x="62" y="38"/>
                  </a:cubicBezTo>
                  <a:cubicBezTo>
                    <a:pt x="62" y="38"/>
                    <a:pt x="62" y="38"/>
                    <a:pt x="63" y="38"/>
                  </a:cubicBezTo>
                  <a:cubicBezTo>
                    <a:pt x="63" y="38"/>
                    <a:pt x="63" y="38"/>
                    <a:pt x="63" y="38"/>
                  </a:cubicBezTo>
                  <a:cubicBezTo>
                    <a:pt x="63" y="38"/>
                    <a:pt x="64" y="38"/>
                    <a:pt x="64" y="38"/>
                  </a:cubicBezTo>
                  <a:cubicBezTo>
                    <a:pt x="64" y="37"/>
                    <a:pt x="64" y="37"/>
                    <a:pt x="65" y="37"/>
                  </a:cubicBezTo>
                  <a:cubicBezTo>
                    <a:pt x="65" y="37"/>
                    <a:pt x="65" y="37"/>
                    <a:pt x="65" y="37"/>
                  </a:cubicBezTo>
                  <a:cubicBezTo>
                    <a:pt x="65" y="37"/>
                    <a:pt x="66" y="37"/>
                    <a:pt x="66" y="37"/>
                  </a:cubicBezTo>
                  <a:cubicBezTo>
                    <a:pt x="66" y="37"/>
                    <a:pt x="66" y="37"/>
                    <a:pt x="66" y="37"/>
                  </a:cubicBezTo>
                  <a:cubicBezTo>
                    <a:pt x="66" y="37"/>
                    <a:pt x="66" y="37"/>
                    <a:pt x="66" y="37"/>
                  </a:cubicBezTo>
                  <a:cubicBezTo>
                    <a:pt x="66" y="37"/>
                    <a:pt x="67" y="37"/>
                    <a:pt x="67" y="37"/>
                  </a:cubicBezTo>
                  <a:cubicBezTo>
                    <a:pt x="67" y="37"/>
                    <a:pt x="67" y="37"/>
                    <a:pt x="67" y="37"/>
                  </a:cubicBezTo>
                  <a:cubicBezTo>
                    <a:pt x="67" y="37"/>
                    <a:pt x="67" y="37"/>
                    <a:pt x="67" y="37"/>
                  </a:cubicBezTo>
                  <a:cubicBezTo>
                    <a:pt x="67" y="37"/>
                    <a:pt x="67" y="37"/>
                    <a:pt x="68" y="37"/>
                  </a:cubicBezTo>
                  <a:cubicBezTo>
                    <a:pt x="68" y="38"/>
                    <a:pt x="68" y="38"/>
                    <a:pt x="68" y="38"/>
                  </a:cubicBezTo>
                  <a:cubicBezTo>
                    <a:pt x="68" y="38"/>
                    <a:pt x="68" y="38"/>
                    <a:pt x="68" y="38"/>
                  </a:cubicBezTo>
                  <a:cubicBezTo>
                    <a:pt x="69" y="38"/>
                    <a:pt x="69" y="37"/>
                    <a:pt x="69" y="37"/>
                  </a:cubicBezTo>
                  <a:cubicBezTo>
                    <a:pt x="70" y="37"/>
                    <a:pt x="70" y="37"/>
                    <a:pt x="70" y="37"/>
                  </a:cubicBezTo>
                  <a:cubicBezTo>
                    <a:pt x="71" y="36"/>
                    <a:pt x="71" y="36"/>
                    <a:pt x="72" y="36"/>
                  </a:cubicBezTo>
                  <a:cubicBezTo>
                    <a:pt x="72" y="35"/>
                    <a:pt x="73" y="35"/>
                    <a:pt x="73" y="35"/>
                  </a:cubicBezTo>
                  <a:cubicBezTo>
                    <a:pt x="74" y="34"/>
                    <a:pt x="74" y="34"/>
                    <a:pt x="74" y="34"/>
                  </a:cubicBezTo>
                  <a:cubicBezTo>
                    <a:pt x="74" y="34"/>
                    <a:pt x="74" y="34"/>
                    <a:pt x="74" y="34"/>
                  </a:cubicBezTo>
                  <a:cubicBezTo>
                    <a:pt x="74" y="33"/>
                    <a:pt x="75" y="33"/>
                    <a:pt x="75" y="33"/>
                  </a:cubicBezTo>
                  <a:cubicBezTo>
                    <a:pt x="75" y="33"/>
                    <a:pt x="75" y="33"/>
                    <a:pt x="76" y="33"/>
                  </a:cubicBezTo>
                  <a:cubicBezTo>
                    <a:pt x="76" y="33"/>
                    <a:pt x="76" y="33"/>
                    <a:pt x="76" y="33"/>
                  </a:cubicBezTo>
                  <a:cubicBezTo>
                    <a:pt x="77" y="33"/>
                    <a:pt x="77" y="33"/>
                    <a:pt x="77" y="33"/>
                  </a:cubicBezTo>
                  <a:cubicBezTo>
                    <a:pt x="78" y="33"/>
                    <a:pt x="78" y="33"/>
                    <a:pt x="78" y="33"/>
                  </a:cubicBezTo>
                  <a:cubicBezTo>
                    <a:pt x="78" y="33"/>
                    <a:pt x="79" y="32"/>
                    <a:pt x="79" y="32"/>
                  </a:cubicBezTo>
                  <a:cubicBezTo>
                    <a:pt x="79" y="32"/>
                    <a:pt x="79" y="32"/>
                    <a:pt x="79" y="31"/>
                  </a:cubicBezTo>
                  <a:cubicBezTo>
                    <a:pt x="80" y="30"/>
                    <a:pt x="80" y="30"/>
                    <a:pt x="80" y="29"/>
                  </a:cubicBezTo>
                  <a:cubicBezTo>
                    <a:pt x="80" y="29"/>
                    <a:pt x="81" y="29"/>
                    <a:pt x="81" y="28"/>
                  </a:cubicBezTo>
                  <a:cubicBezTo>
                    <a:pt x="81" y="28"/>
                    <a:pt x="82" y="28"/>
                    <a:pt x="82" y="27"/>
                  </a:cubicBezTo>
                  <a:cubicBezTo>
                    <a:pt x="83" y="27"/>
                    <a:pt x="83" y="27"/>
                    <a:pt x="84" y="27"/>
                  </a:cubicBezTo>
                  <a:cubicBezTo>
                    <a:pt x="84" y="27"/>
                    <a:pt x="85" y="27"/>
                    <a:pt x="85" y="26"/>
                  </a:cubicBezTo>
                  <a:cubicBezTo>
                    <a:pt x="85" y="26"/>
                    <a:pt x="86" y="26"/>
                    <a:pt x="86" y="26"/>
                  </a:cubicBezTo>
                  <a:cubicBezTo>
                    <a:pt x="86" y="26"/>
                    <a:pt x="86" y="25"/>
                    <a:pt x="86" y="25"/>
                  </a:cubicBezTo>
                  <a:cubicBezTo>
                    <a:pt x="87" y="25"/>
                    <a:pt x="87" y="24"/>
                    <a:pt x="87" y="24"/>
                  </a:cubicBezTo>
                  <a:moveTo>
                    <a:pt x="81" y="23"/>
                  </a:moveTo>
                  <a:cubicBezTo>
                    <a:pt x="81" y="23"/>
                    <a:pt x="81" y="23"/>
                    <a:pt x="81" y="23"/>
                  </a:cubicBezTo>
                  <a:cubicBezTo>
                    <a:pt x="81" y="23"/>
                    <a:pt x="81" y="23"/>
                    <a:pt x="81" y="23"/>
                  </a:cubicBezTo>
                  <a:cubicBezTo>
                    <a:pt x="81" y="23"/>
                    <a:pt x="81" y="23"/>
                    <a:pt x="81" y="23"/>
                  </a:cubicBezTo>
                  <a:cubicBezTo>
                    <a:pt x="81" y="23"/>
                    <a:pt x="81" y="23"/>
                    <a:pt x="81" y="23"/>
                  </a:cubicBezTo>
                  <a:cubicBezTo>
                    <a:pt x="81" y="23"/>
                    <a:pt x="81" y="23"/>
                    <a:pt x="81" y="23"/>
                  </a:cubicBezTo>
                  <a:cubicBezTo>
                    <a:pt x="81" y="23"/>
                    <a:pt x="81" y="23"/>
                    <a:pt x="81" y="23"/>
                  </a:cubicBezTo>
                  <a:cubicBezTo>
                    <a:pt x="81" y="23"/>
                    <a:pt x="81" y="23"/>
                    <a:pt x="81" y="23"/>
                  </a:cubicBezTo>
                  <a:cubicBezTo>
                    <a:pt x="81" y="23"/>
                    <a:pt x="81" y="23"/>
                    <a:pt x="81" y="23"/>
                  </a:cubicBezTo>
                  <a:moveTo>
                    <a:pt x="159" y="23"/>
                  </a:moveTo>
                  <a:cubicBezTo>
                    <a:pt x="159" y="23"/>
                    <a:pt x="158" y="23"/>
                    <a:pt x="158" y="23"/>
                  </a:cubicBezTo>
                  <a:cubicBezTo>
                    <a:pt x="158" y="23"/>
                    <a:pt x="158" y="23"/>
                    <a:pt x="157" y="23"/>
                  </a:cubicBezTo>
                  <a:cubicBezTo>
                    <a:pt x="157" y="23"/>
                    <a:pt x="157" y="23"/>
                    <a:pt x="157" y="23"/>
                  </a:cubicBezTo>
                  <a:cubicBezTo>
                    <a:pt x="156" y="23"/>
                    <a:pt x="156" y="23"/>
                    <a:pt x="156" y="23"/>
                  </a:cubicBezTo>
                  <a:cubicBezTo>
                    <a:pt x="156" y="23"/>
                    <a:pt x="155" y="23"/>
                    <a:pt x="155" y="23"/>
                  </a:cubicBezTo>
                  <a:cubicBezTo>
                    <a:pt x="155" y="23"/>
                    <a:pt x="154" y="23"/>
                    <a:pt x="154" y="23"/>
                  </a:cubicBezTo>
                  <a:cubicBezTo>
                    <a:pt x="154" y="23"/>
                    <a:pt x="154" y="23"/>
                    <a:pt x="153" y="23"/>
                  </a:cubicBezTo>
                  <a:cubicBezTo>
                    <a:pt x="153" y="23"/>
                    <a:pt x="153" y="23"/>
                    <a:pt x="152" y="23"/>
                  </a:cubicBezTo>
                  <a:cubicBezTo>
                    <a:pt x="152" y="23"/>
                    <a:pt x="152" y="23"/>
                    <a:pt x="152" y="23"/>
                  </a:cubicBezTo>
                  <a:cubicBezTo>
                    <a:pt x="152" y="23"/>
                    <a:pt x="152" y="23"/>
                    <a:pt x="152" y="23"/>
                  </a:cubicBezTo>
                  <a:cubicBezTo>
                    <a:pt x="152" y="23"/>
                    <a:pt x="152" y="23"/>
                    <a:pt x="152" y="23"/>
                  </a:cubicBezTo>
                  <a:cubicBezTo>
                    <a:pt x="152" y="23"/>
                    <a:pt x="152" y="23"/>
                    <a:pt x="152" y="23"/>
                  </a:cubicBezTo>
                  <a:cubicBezTo>
                    <a:pt x="152" y="23"/>
                    <a:pt x="152" y="23"/>
                    <a:pt x="152" y="23"/>
                  </a:cubicBezTo>
                  <a:cubicBezTo>
                    <a:pt x="152" y="23"/>
                    <a:pt x="152" y="23"/>
                    <a:pt x="152" y="23"/>
                  </a:cubicBezTo>
                  <a:cubicBezTo>
                    <a:pt x="152" y="23"/>
                    <a:pt x="152" y="23"/>
                    <a:pt x="152" y="23"/>
                  </a:cubicBezTo>
                  <a:cubicBezTo>
                    <a:pt x="152" y="23"/>
                    <a:pt x="152" y="23"/>
                    <a:pt x="152" y="23"/>
                  </a:cubicBezTo>
                  <a:cubicBezTo>
                    <a:pt x="153" y="23"/>
                    <a:pt x="153" y="23"/>
                    <a:pt x="153" y="23"/>
                  </a:cubicBezTo>
                  <a:cubicBezTo>
                    <a:pt x="154" y="23"/>
                    <a:pt x="154" y="23"/>
                    <a:pt x="154" y="23"/>
                  </a:cubicBezTo>
                  <a:cubicBezTo>
                    <a:pt x="154" y="23"/>
                    <a:pt x="155" y="23"/>
                    <a:pt x="155" y="23"/>
                  </a:cubicBezTo>
                  <a:cubicBezTo>
                    <a:pt x="155" y="23"/>
                    <a:pt x="156" y="23"/>
                    <a:pt x="156" y="23"/>
                  </a:cubicBezTo>
                  <a:cubicBezTo>
                    <a:pt x="156" y="23"/>
                    <a:pt x="156" y="23"/>
                    <a:pt x="157" y="23"/>
                  </a:cubicBezTo>
                  <a:cubicBezTo>
                    <a:pt x="157" y="23"/>
                    <a:pt x="157" y="23"/>
                    <a:pt x="157" y="23"/>
                  </a:cubicBezTo>
                  <a:cubicBezTo>
                    <a:pt x="158" y="23"/>
                    <a:pt x="158" y="23"/>
                    <a:pt x="158" y="23"/>
                  </a:cubicBezTo>
                  <a:cubicBezTo>
                    <a:pt x="158" y="23"/>
                    <a:pt x="159" y="23"/>
                    <a:pt x="159" y="23"/>
                  </a:cubicBezTo>
                  <a:cubicBezTo>
                    <a:pt x="159" y="23"/>
                    <a:pt x="159" y="23"/>
                    <a:pt x="160" y="23"/>
                  </a:cubicBezTo>
                  <a:cubicBezTo>
                    <a:pt x="160" y="23"/>
                    <a:pt x="160" y="23"/>
                    <a:pt x="160" y="23"/>
                  </a:cubicBezTo>
                  <a:cubicBezTo>
                    <a:pt x="160" y="23"/>
                    <a:pt x="160" y="23"/>
                    <a:pt x="160" y="23"/>
                  </a:cubicBezTo>
                  <a:cubicBezTo>
                    <a:pt x="161" y="23"/>
                    <a:pt x="161" y="23"/>
                    <a:pt x="161" y="23"/>
                  </a:cubicBezTo>
                  <a:cubicBezTo>
                    <a:pt x="161" y="23"/>
                    <a:pt x="161" y="23"/>
                    <a:pt x="161" y="24"/>
                  </a:cubicBezTo>
                  <a:cubicBezTo>
                    <a:pt x="161" y="24"/>
                    <a:pt x="161" y="24"/>
                    <a:pt x="161" y="24"/>
                  </a:cubicBezTo>
                  <a:cubicBezTo>
                    <a:pt x="161" y="24"/>
                    <a:pt x="161" y="24"/>
                    <a:pt x="161" y="24"/>
                  </a:cubicBezTo>
                  <a:cubicBezTo>
                    <a:pt x="161" y="24"/>
                    <a:pt x="161" y="24"/>
                    <a:pt x="161" y="24"/>
                  </a:cubicBezTo>
                  <a:cubicBezTo>
                    <a:pt x="161" y="24"/>
                    <a:pt x="161" y="24"/>
                    <a:pt x="161" y="24"/>
                  </a:cubicBezTo>
                  <a:cubicBezTo>
                    <a:pt x="161" y="24"/>
                    <a:pt x="161" y="24"/>
                    <a:pt x="161" y="24"/>
                  </a:cubicBezTo>
                  <a:cubicBezTo>
                    <a:pt x="161" y="24"/>
                    <a:pt x="161" y="24"/>
                    <a:pt x="161" y="24"/>
                  </a:cubicBezTo>
                  <a:cubicBezTo>
                    <a:pt x="161" y="24"/>
                    <a:pt x="161" y="24"/>
                    <a:pt x="161" y="24"/>
                  </a:cubicBezTo>
                  <a:cubicBezTo>
                    <a:pt x="161" y="23"/>
                    <a:pt x="161" y="23"/>
                    <a:pt x="161" y="23"/>
                  </a:cubicBezTo>
                  <a:cubicBezTo>
                    <a:pt x="161" y="23"/>
                    <a:pt x="161" y="23"/>
                    <a:pt x="160" y="23"/>
                  </a:cubicBezTo>
                  <a:cubicBezTo>
                    <a:pt x="160" y="23"/>
                    <a:pt x="160" y="23"/>
                    <a:pt x="160" y="23"/>
                  </a:cubicBezTo>
                  <a:cubicBezTo>
                    <a:pt x="160" y="23"/>
                    <a:pt x="160" y="23"/>
                    <a:pt x="160" y="23"/>
                  </a:cubicBezTo>
                  <a:cubicBezTo>
                    <a:pt x="159" y="23"/>
                    <a:pt x="159" y="23"/>
                    <a:pt x="159" y="23"/>
                  </a:cubicBezTo>
                  <a:moveTo>
                    <a:pt x="81" y="22"/>
                  </a:moveTo>
                  <a:cubicBezTo>
                    <a:pt x="81" y="22"/>
                    <a:pt x="81" y="22"/>
                    <a:pt x="81" y="22"/>
                  </a:cubicBezTo>
                  <a:cubicBezTo>
                    <a:pt x="81" y="22"/>
                    <a:pt x="81" y="22"/>
                    <a:pt x="81" y="22"/>
                  </a:cubicBezTo>
                  <a:cubicBezTo>
                    <a:pt x="81" y="22"/>
                    <a:pt x="81" y="22"/>
                    <a:pt x="81" y="23"/>
                  </a:cubicBezTo>
                  <a:cubicBezTo>
                    <a:pt x="81" y="23"/>
                    <a:pt x="81" y="23"/>
                    <a:pt x="81" y="23"/>
                  </a:cubicBezTo>
                  <a:cubicBezTo>
                    <a:pt x="81" y="23"/>
                    <a:pt x="81" y="23"/>
                    <a:pt x="81" y="22"/>
                  </a:cubicBezTo>
                  <a:cubicBezTo>
                    <a:pt x="81" y="22"/>
                    <a:pt x="81" y="22"/>
                    <a:pt x="81" y="22"/>
                  </a:cubicBezTo>
                  <a:cubicBezTo>
                    <a:pt x="81" y="22"/>
                    <a:pt x="81" y="22"/>
                    <a:pt x="81" y="22"/>
                  </a:cubicBezTo>
                  <a:cubicBezTo>
                    <a:pt x="81" y="22"/>
                    <a:pt x="81" y="22"/>
                    <a:pt x="81" y="22"/>
                  </a:cubicBezTo>
                  <a:moveTo>
                    <a:pt x="115" y="20"/>
                  </a:moveTo>
                  <a:cubicBezTo>
                    <a:pt x="115" y="20"/>
                    <a:pt x="115" y="21"/>
                    <a:pt x="115" y="22"/>
                  </a:cubicBezTo>
                  <a:cubicBezTo>
                    <a:pt x="115" y="23"/>
                    <a:pt x="116" y="24"/>
                    <a:pt x="116" y="24"/>
                  </a:cubicBezTo>
                  <a:cubicBezTo>
                    <a:pt x="116" y="25"/>
                    <a:pt x="116" y="26"/>
                    <a:pt x="117" y="27"/>
                  </a:cubicBezTo>
                  <a:cubicBezTo>
                    <a:pt x="117" y="28"/>
                    <a:pt x="118" y="29"/>
                    <a:pt x="118" y="29"/>
                  </a:cubicBezTo>
                  <a:cubicBezTo>
                    <a:pt x="119" y="30"/>
                    <a:pt x="120" y="31"/>
                    <a:pt x="121" y="31"/>
                  </a:cubicBezTo>
                  <a:cubicBezTo>
                    <a:pt x="121" y="32"/>
                    <a:pt x="122" y="32"/>
                    <a:pt x="123" y="33"/>
                  </a:cubicBezTo>
                  <a:cubicBezTo>
                    <a:pt x="123" y="33"/>
                    <a:pt x="124" y="33"/>
                    <a:pt x="124" y="33"/>
                  </a:cubicBezTo>
                  <a:cubicBezTo>
                    <a:pt x="125" y="33"/>
                    <a:pt x="125" y="33"/>
                    <a:pt x="126" y="33"/>
                  </a:cubicBezTo>
                  <a:cubicBezTo>
                    <a:pt x="126" y="33"/>
                    <a:pt x="126" y="33"/>
                    <a:pt x="126" y="33"/>
                  </a:cubicBezTo>
                  <a:cubicBezTo>
                    <a:pt x="127" y="33"/>
                    <a:pt x="127" y="33"/>
                    <a:pt x="127" y="33"/>
                  </a:cubicBezTo>
                  <a:cubicBezTo>
                    <a:pt x="127" y="33"/>
                    <a:pt x="128" y="33"/>
                    <a:pt x="128" y="33"/>
                  </a:cubicBezTo>
                  <a:cubicBezTo>
                    <a:pt x="128" y="33"/>
                    <a:pt x="128" y="32"/>
                    <a:pt x="128" y="32"/>
                  </a:cubicBezTo>
                  <a:cubicBezTo>
                    <a:pt x="128" y="32"/>
                    <a:pt x="129" y="32"/>
                    <a:pt x="129" y="32"/>
                  </a:cubicBezTo>
                  <a:cubicBezTo>
                    <a:pt x="129" y="32"/>
                    <a:pt x="129" y="32"/>
                    <a:pt x="129" y="32"/>
                  </a:cubicBezTo>
                  <a:cubicBezTo>
                    <a:pt x="129" y="32"/>
                    <a:pt x="130" y="32"/>
                    <a:pt x="130" y="32"/>
                  </a:cubicBezTo>
                  <a:cubicBezTo>
                    <a:pt x="130" y="32"/>
                    <a:pt x="130" y="32"/>
                    <a:pt x="130" y="32"/>
                  </a:cubicBezTo>
                  <a:cubicBezTo>
                    <a:pt x="131" y="32"/>
                    <a:pt x="131" y="32"/>
                    <a:pt x="131" y="32"/>
                  </a:cubicBezTo>
                  <a:cubicBezTo>
                    <a:pt x="132" y="32"/>
                    <a:pt x="132" y="32"/>
                    <a:pt x="132" y="31"/>
                  </a:cubicBezTo>
                  <a:cubicBezTo>
                    <a:pt x="133" y="31"/>
                    <a:pt x="133" y="31"/>
                    <a:pt x="133" y="31"/>
                  </a:cubicBezTo>
                  <a:cubicBezTo>
                    <a:pt x="134" y="31"/>
                    <a:pt x="134" y="31"/>
                    <a:pt x="134" y="30"/>
                  </a:cubicBezTo>
                  <a:cubicBezTo>
                    <a:pt x="134" y="30"/>
                    <a:pt x="134" y="30"/>
                    <a:pt x="134" y="30"/>
                  </a:cubicBezTo>
                  <a:cubicBezTo>
                    <a:pt x="134" y="30"/>
                    <a:pt x="134" y="30"/>
                    <a:pt x="135" y="30"/>
                  </a:cubicBezTo>
                  <a:cubicBezTo>
                    <a:pt x="135" y="30"/>
                    <a:pt x="135" y="30"/>
                    <a:pt x="135" y="30"/>
                  </a:cubicBezTo>
                  <a:cubicBezTo>
                    <a:pt x="135" y="29"/>
                    <a:pt x="135" y="29"/>
                    <a:pt x="135" y="29"/>
                  </a:cubicBezTo>
                  <a:cubicBezTo>
                    <a:pt x="135" y="29"/>
                    <a:pt x="135" y="29"/>
                    <a:pt x="135" y="29"/>
                  </a:cubicBezTo>
                  <a:cubicBezTo>
                    <a:pt x="135" y="29"/>
                    <a:pt x="135" y="29"/>
                    <a:pt x="135" y="29"/>
                  </a:cubicBezTo>
                  <a:cubicBezTo>
                    <a:pt x="135" y="29"/>
                    <a:pt x="135" y="30"/>
                    <a:pt x="135" y="30"/>
                  </a:cubicBezTo>
                  <a:cubicBezTo>
                    <a:pt x="135" y="30"/>
                    <a:pt x="135" y="30"/>
                    <a:pt x="135" y="30"/>
                  </a:cubicBezTo>
                  <a:cubicBezTo>
                    <a:pt x="135" y="30"/>
                    <a:pt x="135" y="30"/>
                    <a:pt x="135" y="30"/>
                  </a:cubicBezTo>
                  <a:cubicBezTo>
                    <a:pt x="135" y="30"/>
                    <a:pt x="135" y="30"/>
                    <a:pt x="135" y="30"/>
                  </a:cubicBezTo>
                  <a:cubicBezTo>
                    <a:pt x="136" y="30"/>
                    <a:pt x="136" y="30"/>
                    <a:pt x="136" y="30"/>
                  </a:cubicBezTo>
                  <a:cubicBezTo>
                    <a:pt x="136" y="30"/>
                    <a:pt x="136" y="30"/>
                    <a:pt x="136" y="30"/>
                  </a:cubicBezTo>
                  <a:cubicBezTo>
                    <a:pt x="136" y="30"/>
                    <a:pt x="136" y="30"/>
                    <a:pt x="136" y="29"/>
                  </a:cubicBezTo>
                  <a:cubicBezTo>
                    <a:pt x="136" y="29"/>
                    <a:pt x="137" y="29"/>
                    <a:pt x="137" y="29"/>
                  </a:cubicBezTo>
                  <a:cubicBezTo>
                    <a:pt x="137" y="29"/>
                    <a:pt x="137" y="29"/>
                    <a:pt x="138" y="29"/>
                  </a:cubicBezTo>
                  <a:cubicBezTo>
                    <a:pt x="138" y="29"/>
                    <a:pt x="138" y="29"/>
                    <a:pt x="138" y="28"/>
                  </a:cubicBezTo>
                  <a:cubicBezTo>
                    <a:pt x="138" y="28"/>
                    <a:pt x="139" y="28"/>
                    <a:pt x="139" y="28"/>
                  </a:cubicBezTo>
                  <a:cubicBezTo>
                    <a:pt x="139" y="28"/>
                    <a:pt x="139" y="28"/>
                    <a:pt x="139" y="28"/>
                  </a:cubicBezTo>
                  <a:cubicBezTo>
                    <a:pt x="139" y="28"/>
                    <a:pt x="139" y="28"/>
                    <a:pt x="139" y="28"/>
                  </a:cubicBezTo>
                  <a:cubicBezTo>
                    <a:pt x="140" y="28"/>
                    <a:pt x="140" y="28"/>
                    <a:pt x="140" y="28"/>
                  </a:cubicBezTo>
                  <a:cubicBezTo>
                    <a:pt x="140" y="28"/>
                    <a:pt x="141" y="28"/>
                    <a:pt x="141" y="28"/>
                  </a:cubicBezTo>
                  <a:cubicBezTo>
                    <a:pt x="141" y="28"/>
                    <a:pt x="141" y="28"/>
                    <a:pt x="142" y="28"/>
                  </a:cubicBezTo>
                  <a:cubicBezTo>
                    <a:pt x="142" y="28"/>
                    <a:pt x="142" y="28"/>
                    <a:pt x="143" y="28"/>
                  </a:cubicBezTo>
                  <a:cubicBezTo>
                    <a:pt x="143" y="28"/>
                    <a:pt x="143" y="28"/>
                    <a:pt x="143" y="28"/>
                  </a:cubicBezTo>
                  <a:cubicBezTo>
                    <a:pt x="144" y="28"/>
                    <a:pt x="144" y="28"/>
                    <a:pt x="144" y="28"/>
                  </a:cubicBezTo>
                  <a:cubicBezTo>
                    <a:pt x="144" y="28"/>
                    <a:pt x="144" y="28"/>
                    <a:pt x="144" y="28"/>
                  </a:cubicBezTo>
                  <a:cubicBezTo>
                    <a:pt x="144" y="28"/>
                    <a:pt x="144" y="28"/>
                    <a:pt x="144" y="29"/>
                  </a:cubicBezTo>
                  <a:cubicBezTo>
                    <a:pt x="144" y="29"/>
                    <a:pt x="144" y="29"/>
                    <a:pt x="144" y="29"/>
                  </a:cubicBezTo>
                  <a:cubicBezTo>
                    <a:pt x="144" y="28"/>
                    <a:pt x="144" y="28"/>
                    <a:pt x="144" y="28"/>
                  </a:cubicBezTo>
                  <a:cubicBezTo>
                    <a:pt x="144" y="28"/>
                    <a:pt x="144" y="28"/>
                    <a:pt x="144" y="28"/>
                  </a:cubicBezTo>
                  <a:cubicBezTo>
                    <a:pt x="144" y="28"/>
                    <a:pt x="144" y="28"/>
                    <a:pt x="144" y="28"/>
                  </a:cubicBezTo>
                  <a:cubicBezTo>
                    <a:pt x="144" y="28"/>
                    <a:pt x="144" y="28"/>
                    <a:pt x="144" y="28"/>
                  </a:cubicBezTo>
                  <a:cubicBezTo>
                    <a:pt x="144" y="28"/>
                    <a:pt x="144" y="28"/>
                    <a:pt x="144" y="28"/>
                  </a:cubicBezTo>
                  <a:cubicBezTo>
                    <a:pt x="144" y="28"/>
                    <a:pt x="144" y="28"/>
                    <a:pt x="144" y="28"/>
                  </a:cubicBezTo>
                  <a:cubicBezTo>
                    <a:pt x="143" y="28"/>
                    <a:pt x="143" y="28"/>
                    <a:pt x="143" y="28"/>
                  </a:cubicBezTo>
                  <a:cubicBezTo>
                    <a:pt x="143" y="28"/>
                    <a:pt x="143" y="28"/>
                    <a:pt x="143" y="28"/>
                  </a:cubicBezTo>
                  <a:cubicBezTo>
                    <a:pt x="142" y="28"/>
                    <a:pt x="142" y="28"/>
                    <a:pt x="142" y="28"/>
                  </a:cubicBezTo>
                  <a:cubicBezTo>
                    <a:pt x="141" y="28"/>
                    <a:pt x="141" y="28"/>
                    <a:pt x="141" y="28"/>
                  </a:cubicBezTo>
                  <a:cubicBezTo>
                    <a:pt x="141" y="28"/>
                    <a:pt x="140" y="28"/>
                    <a:pt x="140" y="28"/>
                  </a:cubicBezTo>
                  <a:cubicBezTo>
                    <a:pt x="140" y="28"/>
                    <a:pt x="140" y="28"/>
                    <a:pt x="139" y="28"/>
                  </a:cubicBezTo>
                  <a:cubicBezTo>
                    <a:pt x="139" y="28"/>
                    <a:pt x="139" y="28"/>
                    <a:pt x="139" y="28"/>
                  </a:cubicBezTo>
                  <a:cubicBezTo>
                    <a:pt x="139" y="28"/>
                    <a:pt x="139" y="28"/>
                    <a:pt x="139" y="28"/>
                  </a:cubicBezTo>
                  <a:cubicBezTo>
                    <a:pt x="139" y="28"/>
                    <a:pt x="138" y="28"/>
                    <a:pt x="138" y="28"/>
                  </a:cubicBezTo>
                  <a:cubicBezTo>
                    <a:pt x="138" y="29"/>
                    <a:pt x="138" y="29"/>
                    <a:pt x="138" y="29"/>
                  </a:cubicBezTo>
                  <a:cubicBezTo>
                    <a:pt x="137" y="29"/>
                    <a:pt x="137" y="29"/>
                    <a:pt x="137" y="29"/>
                  </a:cubicBezTo>
                  <a:cubicBezTo>
                    <a:pt x="137" y="29"/>
                    <a:pt x="136" y="29"/>
                    <a:pt x="136" y="29"/>
                  </a:cubicBezTo>
                  <a:cubicBezTo>
                    <a:pt x="136" y="30"/>
                    <a:pt x="136" y="30"/>
                    <a:pt x="136" y="30"/>
                  </a:cubicBezTo>
                  <a:cubicBezTo>
                    <a:pt x="136" y="30"/>
                    <a:pt x="136" y="30"/>
                    <a:pt x="136" y="30"/>
                  </a:cubicBezTo>
                  <a:cubicBezTo>
                    <a:pt x="136" y="30"/>
                    <a:pt x="136" y="30"/>
                    <a:pt x="135" y="30"/>
                  </a:cubicBezTo>
                  <a:cubicBezTo>
                    <a:pt x="135" y="30"/>
                    <a:pt x="135" y="30"/>
                    <a:pt x="135" y="30"/>
                  </a:cubicBezTo>
                  <a:cubicBezTo>
                    <a:pt x="135" y="30"/>
                    <a:pt x="135" y="30"/>
                    <a:pt x="135" y="30"/>
                  </a:cubicBezTo>
                  <a:cubicBezTo>
                    <a:pt x="135" y="30"/>
                    <a:pt x="135" y="30"/>
                    <a:pt x="135" y="30"/>
                  </a:cubicBezTo>
                  <a:cubicBezTo>
                    <a:pt x="135" y="30"/>
                    <a:pt x="135" y="29"/>
                    <a:pt x="135" y="29"/>
                  </a:cubicBezTo>
                  <a:cubicBezTo>
                    <a:pt x="135" y="29"/>
                    <a:pt x="135" y="29"/>
                    <a:pt x="135" y="29"/>
                  </a:cubicBezTo>
                  <a:cubicBezTo>
                    <a:pt x="135" y="29"/>
                    <a:pt x="135" y="29"/>
                    <a:pt x="135" y="29"/>
                  </a:cubicBezTo>
                  <a:cubicBezTo>
                    <a:pt x="135" y="29"/>
                    <a:pt x="135" y="29"/>
                    <a:pt x="135" y="30"/>
                  </a:cubicBezTo>
                  <a:cubicBezTo>
                    <a:pt x="135" y="30"/>
                    <a:pt x="135" y="30"/>
                    <a:pt x="135" y="30"/>
                  </a:cubicBezTo>
                  <a:cubicBezTo>
                    <a:pt x="134" y="30"/>
                    <a:pt x="134" y="30"/>
                    <a:pt x="134" y="30"/>
                  </a:cubicBezTo>
                  <a:cubicBezTo>
                    <a:pt x="134" y="30"/>
                    <a:pt x="134" y="30"/>
                    <a:pt x="134" y="30"/>
                  </a:cubicBezTo>
                  <a:cubicBezTo>
                    <a:pt x="134" y="31"/>
                    <a:pt x="134" y="31"/>
                    <a:pt x="133" y="31"/>
                  </a:cubicBezTo>
                  <a:cubicBezTo>
                    <a:pt x="133" y="31"/>
                    <a:pt x="133" y="31"/>
                    <a:pt x="132" y="31"/>
                  </a:cubicBezTo>
                  <a:cubicBezTo>
                    <a:pt x="132" y="32"/>
                    <a:pt x="132" y="32"/>
                    <a:pt x="131" y="32"/>
                  </a:cubicBezTo>
                  <a:cubicBezTo>
                    <a:pt x="131" y="32"/>
                    <a:pt x="131" y="32"/>
                    <a:pt x="130" y="32"/>
                  </a:cubicBezTo>
                  <a:cubicBezTo>
                    <a:pt x="130" y="32"/>
                    <a:pt x="130" y="32"/>
                    <a:pt x="130" y="32"/>
                  </a:cubicBezTo>
                  <a:cubicBezTo>
                    <a:pt x="130" y="32"/>
                    <a:pt x="129" y="32"/>
                    <a:pt x="129" y="32"/>
                  </a:cubicBezTo>
                  <a:cubicBezTo>
                    <a:pt x="129" y="32"/>
                    <a:pt x="129" y="32"/>
                    <a:pt x="129" y="32"/>
                  </a:cubicBezTo>
                  <a:cubicBezTo>
                    <a:pt x="129" y="32"/>
                    <a:pt x="128" y="32"/>
                    <a:pt x="128" y="32"/>
                  </a:cubicBezTo>
                  <a:cubicBezTo>
                    <a:pt x="128" y="32"/>
                    <a:pt x="128" y="33"/>
                    <a:pt x="128" y="33"/>
                  </a:cubicBezTo>
                  <a:cubicBezTo>
                    <a:pt x="128" y="33"/>
                    <a:pt x="127" y="33"/>
                    <a:pt x="127" y="33"/>
                  </a:cubicBezTo>
                  <a:cubicBezTo>
                    <a:pt x="127" y="33"/>
                    <a:pt x="127" y="33"/>
                    <a:pt x="126" y="33"/>
                  </a:cubicBezTo>
                  <a:cubicBezTo>
                    <a:pt x="126" y="33"/>
                    <a:pt x="126" y="33"/>
                    <a:pt x="126" y="33"/>
                  </a:cubicBezTo>
                  <a:cubicBezTo>
                    <a:pt x="125" y="33"/>
                    <a:pt x="125" y="33"/>
                    <a:pt x="124" y="33"/>
                  </a:cubicBezTo>
                  <a:cubicBezTo>
                    <a:pt x="124" y="33"/>
                    <a:pt x="123" y="33"/>
                    <a:pt x="123" y="33"/>
                  </a:cubicBezTo>
                  <a:cubicBezTo>
                    <a:pt x="122" y="32"/>
                    <a:pt x="121" y="32"/>
                    <a:pt x="121" y="31"/>
                  </a:cubicBezTo>
                  <a:cubicBezTo>
                    <a:pt x="120" y="31"/>
                    <a:pt x="119" y="30"/>
                    <a:pt x="118" y="29"/>
                  </a:cubicBezTo>
                  <a:cubicBezTo>
                    <a:pt x="118" y="29"/>
                    <a:pt x="117" y="28"/>
                    <a:pt x="117" y="27"/>
                  </a:cubicBezTo>
                  <a:cubicBezTo>
                    <a:pt x="116" y="26"/>
                    <a:pt x="116" y="25"/>
                    <a:pt x="116" y="24"/>
                  </a:cubicBezTo>
                  <a:cubicBezTo>
                    <a:pt x="116" y="24"/>
                    <a:pt x="115" y="23"/>
                    <a:pt x="115" y="22"/>
                  </a:cubicBezTo>
                  <a:cubicBezTo>
                    <a:pt x="115" y="21"/>
                    <a:pt x="115" y="20"/>
                    <a:pt x="115" y="20"/>
                  </a:cubicBezTo>
                  <a:moveTo>
                    <a:pt x="188" y="9"/>
                  </a:moveTo>
                  <a:cubicBezTo>
                    <a:pt x="188" y="9"/>
                    <a:pt x="188" y="9"/>
                    <a:pt x="188" y="9"/>
                  </a:cubicBezTo>
                  <a:cubicBezTo>
                    <a:pt x="188" y="9"/>
                    <a:pt x="188" y="9"/>
                    <a:pt x="188" y="9"/>
                  </a:cubicBezTo>
                  <a:cubicBezTo>
                    <a:pt x="188" y="9"/>
                    <a:pt x="188" y="9"/>
                    <a:pt x="188" y="9"/>
                  </a:cubicBezTo>
                  <a:cubicBezTo>
                    <a:pt x="188" y="9"/>
                    <a:pt x="188" y="9"/>
                    <a:pt x="188" y="9"/>
                  </a:cubicBezTo>
                  <a:cubicBezTo>
                    <a:pt x="188" y="9"/>
                    <a:pt x="188" y="9"/>
                    <a:pt x="188" y="9"/>
                  </a:cubicBezTo>
                  <a:cubicBezTo>
                    <a:pt x="188" y="9"/>
                    <a:pt x="188" y="9"/>
                    <a:pt x="188" y="9"/>
                  </a:cubicBezTo>
                  <a:cubicBezTo>
                    <a:pt x="188" y="9"/>
                    <a:pt x="188" y="9"/>
                    <a:pt x="188" y="9"/>
                  </a:cubicBezTo>
                  <a:cubicBezTo>
                    <a:pt x="188" y="9"/>
                    <a:pt x="188" y="9"/>
                    <a:pt x="188" y="9"/>
                  </a:cubicBezTo>
                  <a:moveTo>
                    <a:pt x="189" y="8"/>
                  </a:moveTo>
                  <a:cubicBezTo>
                    <a:pt x="190" y="8"/>
                    <a:pt x="190" y="8"/>
                    <a:pt x="190" y="8"/>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10"/>
                    <a:pt x="190" y="10"/>
                  </a:cubicBezTo>
                  <a:cubicBezTo>
                    <a:pt x="190" y="11"/>
                    <a:pt x="190" y="11"/>
                    <a:pt x="190" y="12"/>
                  </a:cubicBezTo>
                  <a:cubicBezTo>
                    <a:pt x="191" y="12"/>
                    <a:pt x="191" y="13"/>
                    <a:pt x="191" y="14"/>
                  </a:cubicBezTo>
                  <a:cubicBezTo>
                    <a:pt x="191" y="15"/>
                    <a:pt x="191" y="15"/>
                    <a:pt x="191" y="16"/>
                  </a:cubicBezTo>
                  <a:cubicBezTo>
                    <a:pt x="191" y="17"/>
                    <a:pt x="192" y="18"/>
                    <a:pt x="192" y="19"/>
                  </a:cubicBezTo>
                  <a:cubicBezTo>
                    <a:pt x="192" y="20"/>
                    <a:pt x="192" y="20"/>
                    <a:pt x="192" y="21"/>
                  </a:cubicBezTo>
                  <a:cubicBezTo>
                    <a:pt x="193" y="22"/>
                    <a:pt x="193" y="23"/>
                    <a:pt x="193" y="23"/>
                  </a:cubicBezTo>
                  <a:cubicBezTo>
                    <a:pt x="193" y="24"/>
                    <a:pt x="194" y="24"/>
                    <a:pt x="194" y="25"/>
                  </a:cubicBezTo>
                  <a:cubicBezTo>
                    <a:pt x="194" y="25"/>
                    <a:pt x="195" y="26"/>
                    <a:pt x="195" y="26"/>
                  </a:cubicBezTo>
                  <a:cubicBezTo>
                    <a:pt x="195" y="26"/>
                    <a:pt x="196" y="26"/>
                    <a:pt x="196" y="27"/>
                  </a:cubicBezTo>
                  <a:cubicBezTo>
                    <a:pt x="196" y="27"/>
                    <a:pt x="197" y="27"/>
                    <a:pt x="197" y="27"/>
                  </a:cubicBezTo>
                  <a:cubicBezTo>
                    <a:pt x="197" y="28"/>
                    <a:pt x="198" y="28"/>
                    <a:pt x="198" y="28"/>
                  </a:cubicBezTo>
                  <a:cubicBezTo>
                    <a:pt x="199" y="28"/>
                    <a:pt x="199" y="29"/>
                    <a:pt x="200" y="29"/>
                  </a:cubicBezTo>
                  <a:cubicBezTo>
                    <a:pt x="200" y="30"/>
                    <a:pt x="201" y="30"/>
                    <a:pt x="201" y="30"/>
                  </a:cubicBezTo>
                  <a:cubicBezTo>
                    <a:pt x="201" y="31"/>
                    <a:pt x="201" y="31"/>
                    <a:pt x="201" y="32"/>
                  </a:cubicBezTo>
                  <a:cubicBezTo>
                    <a:pt x="201" y="32"/>
                    <a:pt x="201" y="33"/>
                    <a:pt x="201" y="33"/>
                  </a:cubicBezTo>
                  <a:cubicBezTo>
                    <a:pt x="200" y="35"/>
                    <a:pt x="199" y="36"/>
                    <a:pt x="199" y="38"/>
                  </a:cubicBezTo>
                  <a:cubicBezTo>
                    <a:pt x="198" y="39"/>
                    <a:pt x="197" y="40"/>
                    <a:pt x="196" y="41"/>
                  </a:cubicBezTo>
                  <a:cubicBezTo>
                    <a:pt x="196" y="42"/>
                    <a:pt x="195" y="42"/>
                    <a:pt x="195" y="43"/>
                  </a:cubicBezTo>
                  <a:cubicBezTo>
                    <a:pt x="194" y="43"/>
                    <a:pt x="193" y="44"/>
                    <a:pt x="193" y="44"/>
                  </a:cubicBezTo>
                  <a:cubicBezTo>
                    <a:pt x="193" y="44"/>
                    <a:pt x="193" y="44"/>
                    <a:pt x="193" y="44"/>
                  </a:cubicBezTo>
                  <a:cubicBezTo>
                    <a:pt x="193" y="44"/>
                    <a:pt x="193" y="44"/>
                    <a:pt x="193" y="44"/>
                  </a:cubicBezTo>
                  <a:cubicBezTo>
                    <a:pt x="193" y="44"/>
                    <a:pt x="193" y="44"/>
                    <a:pt x="193" y="44"/>
                  </a:cubicBezTo>
                  <a:cubicBezTo>
                    <a:pt x="193" y="44"/>
                    <a:pt x="193" y="44"/>
                    <a:pt x="193" y="44"/>
                  </a:cubicBezTo>
                  <a:cubicBezTo>
                    <a:pt x="192" y="44"/>
                    <a:pt x="192" y="44"/>
                    <a:pt x="191" y="44"/>
                  </a:cubicBezTo>
                  <a:cubicBezTo>
                    <a:pt x="191" y="44"/>
                    <a:pt x="190" y="44"/>
                    <a:pt x="190" y="45"/>
                  </a:cubicBezTo>
                  <a:cubicBezTo>
                    <a:pt x="190" y="45"/>
                    <a:pt x="189" y="45"/>
                    <a:pt x="189" y="46"/>
                  </a:cubicBezTo>
                  <a:cubicBezTo>
                    <a:pt x="189" y="46"/>
                    <a:pt x="188" y="47"/>
                    <a:pt x="188" y="47"/>
                  </a:cubicBezTo>
                  <a:cubicBezTo>
                    <a:pt x="188" y="48"/>
                    <a:pt x="188" y="48"/>
                    <a:pt x="188" y="49"/>
                  </a:cubicBezTo>
                  <a:cubicBezTo>
                    <a:pt x="188" y="49"/>
                    <a:pt x="188" y="49"/>
                    <a:pt x="188" y="50"/>
                  </a:cubicBezTo>
                  <a:cubicBezTo>
                    <a:pt x="189" y="50"/>
                    <a:pt x="189" y="50"/>
                    <a:pt x="189" y="51"/>
                  </a:cubicBezTo>
                  <a:cubicBezTo>
                    <a:pt x="189" y="51"/>
                    <a:pt x="190" y="51"/>
                    <a:pt x="190" y="52"/>
                  </a:cubicBezTo>
                  <a:cubicBezTo>
                    <a:pt x="190" y="52"/>
                    <a:pt x="190" y="52"/>
                    <a:pt x="190" y="52"/>
                  </a:cubicBezTo>
                  <a:cubicBezTo>
                    <a:pt x="191" y="52"/>
                    <a:pt x="191" y="52"/>
                    <a:pt x="191" y="52"/>
                  </a:cubicBezTo>
                  <a:cubicBezTo>
                    <a:pt x="191" y="52"/>
                    <a:pt x="191" y="52"/>
                    <a:pt x="191" y="52"/>
                  </a:cubicBezTo>
                  <a:cubicBezTo>
                    <a:pt x="191" y="52"/>
                    <a:pt x="191" y="52"/>
                    <a:pt x="191" y="52"/>
                  </a:cubicBezTo>
                  <a:cubicBezTo>
                    <a:pt x="192" y="52"/>
                    <a:pt x="192" y="52"/>
                    <a:pt x="192" y="52"/>
                  </a:cubicBezTo>
                  <a:cubicBezTo>
                    <a:pt x="192" y="52"/>
                    <a:pt x="193" y="51"/>
                    <a:pt x="193" y="51"/>
                  </a:cubicBezTo>
                  <a:cubicBezTo>
                    <a:pt x="193" y="51"/>
                    <a:pt x="193" y="51"/>
                    <a:pt x="193" y="50"/>
                  </a:cubicBezTo>
                  <a:cubicBezTo>
                    <a:pt x="193" y="50"/>
                    <a:pt x="193" y="50"/>
                    <a:pt x="193" y="49"/>
                  </a:cubicBezTo>
                  <a:cubicBezTo>
                    <a:pt x="193" y="49"/>
                    <a:pt x="193" y="49"/>
                    <a:pt x="194" y="48"/>
                  </a:cubicBezTo>
                  <a:cubicBezTo>
                    <a:pt x="194" y="48"/>
                    <a:pt x="194" y="47"/>
                    <a:pt x="194" y="47"/>
                  </a:cubicBezTo>
                  <a:cubicBezTo>
                    <a:pt x="194" y="46"/>
                    <a:pt x="194" y="46"/>
                    <a:pt x="195" y="46"/>
                  </a:cubicBezTo>
                  <a:cubicBezTo>
                    <a:pt x="195" y="45"/>
                    <a:pt x="196" y="45"/>
                    <a:pt x="196" y="45"/>
                  </a:cubicBezTo>
                  <a:cubicBezTo>
                    <a:pt x="196" y="45"/>
                    <a:pt x="197" y="45"/>
                    <a:pt x="197" y="45"/>
                  </a:cubicBezTo>
                  <a:cubicBezTo>
                    <a:pt x="197" y="45"/>
                    <a:pt x="197" y="45"/>
                    <a:pt x="198" y="45"/>
                  </a:cubicBezTo>
                  <a:cubicBezTo>
                    <a:pt x="198" y="44"/>
                    <a:pt x="199" y="44"/>
                    <a:pt x="199" y="44"/>
                  </a:cubicBezTo>
                  <a:cubicBezTo>
                    <a:pt x="199" y="44"/>
                    <a:pt x="200" y="44"/>
                    <a:pt x="200" y="44"/>
                  </a:cubicBezTo>
                  <a:cubicBezTo>
                    <a:pt x="201" y="44"/>
                    <a:pt x="203" y="45"/>
                    <a:pt x="204" y="45"/>
                  </a:cubicBezTo>
                  <a:cubicBezTo>
                    <a:pt x="205" y="45"/>
                    <a:pt x="206" y="45"/>
                    <a:pt x="208" y="45"/>
                  </a:cubicBezTo>
                  <a:cubicBezTo>
                    <a:pt x="209" y="46"/>
                    <a:pt x="210" y="46"/>
                    <a:pt x="211" y="47"/>
                  </a:cubicBezTo>
                  <a:cubicBezTo>
                    <a:pt x="211" y="47"/>
                    <a:pt x="212" y="47"/>
                    <a:pt x="212" y="48"/>
                  </a:cubicBezTo>
                  <a:cubicBezTo>
                    <a:pt x="212" y="48"/>
                    <a:pt x="212" y="48"/>
                    <a:pt x="212" y="48"/>
                  </a:cubicBezTo>
                  <a:cubicBezTo>
                    <a:pt x="212" y="48"/>
                    <a:pt x="213" y="48"/>
                    <a:pt x="213" y="48"/>
                  </a:cubicBezTo>
                  <a:cubicBezTo>
                    <a:pt x="213" y="49"/>
                    <a:pt x="213" y="49"/>
                    <a:pt x="213" y="49"/>
                  </a:cubicBezTo>
                  <a:cubicBezTo>
                    <a:pt x="213" y="49"/>
                    <a:pt x="213" y="49"/>
                    <a:pt x="212" y="49"/>
                  </a:cubicBezTo>
                  <a:cubicBezTo>
                    <a:pt x="212" y="50"/>
                    <a:pt x="212" y="51"/>
                    <a:pt x="211" y="52"/>
                  </a:cubicBezTo>
                  <a:cubicBezTo>
                    <a:pt x="211" y="53"/>
                    <a:pt x="210" y="54"/>
                    <a:pt x="209" y="54"/>
                  </a:cubicBezTo>
                  <a:cubicBezTo>
                    <a:pt x="209" y="55"/>
                    <a:pt x="208" y="56"/>
                    <a:pt x="207" y="57"/>
                  </a:cubicBezTo>
                  <a:cubicBezTo>
                    <a:pt x="207" y="57"/>
                    <a:pt x="206" y="58"/>
                    <a:pt x="205" y="58"/>
                  </a:cubicBezTo>
                  <a:cubicBezTo>
                    <a:pt x="205" y="59"/>
                    <a:pt x="205" y="59"/>
                    <a:pt x="205" y="59"/>
                  </a:cubicBezTo>
                  <a:cubicBezTo>
                    <a:pt x="204" y="59"/>
                    <a:pt x="204" y="59"/>
                    <a:pt x="204" y="59"/>
                  </a:cubicBezTo>
                  <a:cubicBezTo>
                    <a:pt x="204" y="60"/>
                    <a:pt x="204" y="60"/>
                    <a:pt x="204" y="60"/>
                  </a:cubicBezTo>
                  <a:cubicBezTo>
                    <a:pt x="204" y="60"/>
                    <a:pt x="204" y="60"/>
                    <a:pt x="204" y="61"/>
                  </a:cubicBezTo>
                  <a:cubicBezTo>
                    <a:pt x="204" y="61"/>
                    <a:pt x="204" y="61"/>
                    <a:pt x="204" y="61"/>
                  </a:cubicBezTo>
                  <a:cubicBezTo>
                    <a:pt x="204" y="61"/>
                    <a:pt x="205" y="62"/>
                    <a:pt x="205" y="62"/>
                  </a:cubicBezTo>
                  <a:cubicBezTo>
                    <a:pt x="205" y="62"/>
                    <a:pt x="205" y="62"/>
                    <a:pt x="205" y="62"/>
                  </a:cubicBezTo>
                  <a:cubicBezTo>
                    <a:pt x="206" y="62"/>
                    <a:pt x="206" y="62"/>
                    <a:pt x="206" y="62"/>
                  </a:cubicBezTo>
                  <a:cubicBezTo>
                    <a:pt x="206" y="62"/>
                    <a:pt x="207" y="62"/>
                    <a:pt x="207" y="62"/>
                  </a:cubicBezTo>
                  <a:cubicBezTo>
                    <a:pt x="207" y="62"/>
                    <a:pt x="208" y="62"/>
                    <a:pt x="208" y="62"/>
                  </a:cubicBezTo>
                  <a:cubicBezTo>
                    <a:pt x="208" y="61"/>
                    <a:pt x="209" y="61"/>
                    <a:pt x="209" y="61"/>
                  </a:cubicBezTo>
                  <a:cubicBezTo>
                    <a:pt x="209" y="60"/>
                    <a:pt x="210" y="60"/>
                    <a:pt x="210" y="59"/>
                  </a:cubicBezTo>
                  <a:cubicBezTo>
                    <a:pt x="210" y="58"/>
                    <a:pt x="211" y="58"/>
                    <a:pt x="211" y="58"/>
                  </a:cubicBezTo>
                  <a:cubicBezTo>
                    <a:pt x="211" y="57"/>
                    <a:pt x="211" y="57"/>
                    <a:pt x="212" y="57"/>
                  </a:cubicBezTo>
                  <a:cubicBezTo>
                    <a:pt x="212" y="57"/>
                    <a:pt x="212" y="57"/>
                    <a:pt x="212" y="57"/>
                  </a:cubicBezTo>
                  <a:cubicBezTo>
                    <a:pt x="212" y="57"/>
                    <a:pt x="212" y="57"/>
                    <a:pt x="213" y="57"/>
                  </a:cubicBezTo>
                  <a:cubicBezTo>
                    <a:pt x="213" y="57"/>
                    <a:pt x="213" y="57"/>
                    <a:pt x="213" y="57"/>
                  </a:cubicBezTo>
                  <a:cubicBezTo>
                    <a:pt x="213" y="57"/>
                    <a:pt x="213" y="57"/>
                    <a:pt x="213" y="57"/>
                  </a:cubicBezTo>
                  <a:cubicBezTo>
                    <a:pt x="213" y="57"/>
                    <a:pt x="213" y="57"/>
                    <a:pt x="214" y="57"/>
                  </a:cubicBezTo>
                  <a:cubicBezTo>
                    <a:pt x="214" y="57"/>
                    <a:pt x="214" y="57"/>
                    <a:pt x="214" y="57"/>
                  </a:cubicBezTo>
                  <a:cubicBezTo>
                    <a:pt x="214" y="57"/>
                    <a:pt x="214" y="57"/>
                    <a:pt x="214" y="57"/>
                  </a:cubicBezTo>
                  <a:cubicBezTo>
                    <a:pt x="214" y="57"/>
                    <a:pt x="214" y="57"/>
                    <a:pt x="214" y="57"/>
                  </a:cubicBezTo>
                  <a:cubicBezTo>
                    <a:pt x="214" y="57"/>
                    <a:pt x="215" y="57"/>
                    <a:pt x="215" y="57"/>
                  </a:cubicBezTo>
                  <a:cubicBezTo>
                    <a:pt x="215" y="57"/>
                    <a:pt x="215" y="57"/>
                    <a:pt x="215" y="57"/>
                  </a:cubicBezTo>
                  <a:cubicBezTo>
                    <a:pt x="215" y="57"/>
                    <a:pt x="216" y="57"/>
                    <a:pt x="216" y="57"/>
                  </a:cubicBezTo>
                  <a:cubicBezTo>
                    <a:pt x="216" y="57"/>
                    <a:pt x="216" y="56"/>
                    <a:pt x="216" y="56"/>
                  </a:cubicBezTo>
                  <a:cubicBezTo>
                    <a:pt x="216" y="56"/>
                    <a:pt x="216" y="56"/>
                    <a:pt x="216" y="55"/>
                  </a:cubicBezTo>
                  <a:cubicBezTo>
                    <a:pt x="216" y="55"/>
                    <a:pt x="216" y="55"/>
                    <a:pt x="216" y="54"/>
                  </a:cubicBezTo>
                  <a:cubicBezTo>
                    <a:pt x="216" y="54"/>
                    <a:pt x="216" y="53"/>
                    <a:pt x="217" y="52"/>
                  </a:cubicBezTo>
                  <a:cubicBezTo>
                    <a:pt x="217" y="52"/>
                    <a:pt x="217" y="51"/>
                    <a:pt x="218" y="51"/>
                  </a:cubicBezTo>
                  <a:cubicBezTo>
                    <a:pt x="218" y="50"/>
                    <a:pt x="218" y="50"/>
                    <a:pt x="219" y="50"/>
                  </a:cubicBezTo>
                  <a:cubicBezTo>
                    <a:pt x="220" y="50"/>
                    <a:pt x="220" y="49"/>
                    <a:pt x="221" y="49"/>
                  </a:cubicBezTo>
                  <a:cubicBezTo>
                    <a:pt x="222" y="49"/>
                    <a:pt x="222" y="49"/>
                    <a:pt x="223" y="50"/>
                  </a:cubicBezTo>
                  <a:cubicBezTo>
                    <a:pt x="223" y="50"/>
                    <a:pt x="224" y="50"/>
                    <a:pt x="224" y="50"/>
                  </a:cubicBezTo>
                  <a:cubicBezTo>
                    <a:pt x="225" y="50"/>
                    <a:pt x="225" y="50"/>
                    <a:pt x="226" y="50"/>
                  </a:cubicBezTo>
                  <a:cubicBezTo>
                    <a:pt x="227" y="51"/>
                    <a:pt x="227" y="51"/>
                    <a:pt x="228" y="51"/>
                  </a:cubicBezTo>
                  <a:cubicBezTo>
                    <a:pt x="232" y="53"/>
                    <a:pt x="236" y="54"/>
                    <a:pt x="238" y="56"/>
                  </a:cubicBezTo>
                  <a:cubicBezTo>
                    <a:pt x="241" y="57"/>
                    <a:pt x="243" y="58"/>
                    <a:pt x="244" y="59"/>
                  </a:cubicBezTo>
                  <a:cubicBezTo>
                    <a:pt x="246" y="60"/>
                    <a:pt x="247" y="61"/>
                    <a:pt x="247" y="61"/>
                  </a:cubicBezTo>
                  <a:cubicBezTo>
                    <a:pt x="248" y="62"/>
                    <a:pt x="248" y="62"/>
                    <a:pt x="248" y="63"/>
                  </a:cubicBezTo>
                  <a:cubicBezTo>
                    <a:pt x="248" y="63"/>
                    <a:pt x="248" y="63"/>
                    <a:pt x="247" y="64"/>
                  </a:cubicBezTo>
                  <a:cubicBezTo>
                    <a:pt x="247" y="64"/>
                    <a:pt x="247" y="65"/>
                    <a:pt x="247" y="65"/>
                  </a:cubicBezTo>
                  <a:cubicBezTo>
                    <a:pt x="247" y="66"/>
                    <a:pt x="247" y="66"/>
                    <a:pt x="246" y="66"/>
                  </a:cubicBezTo>
                  <a:cubicBezTo>
                    <a:pt x="246" y="67"/>
                    <a:pt x="246" y="67"/>
                    <a:pt x="246" y="68"/>
                  </a:cubicBezTo>
                  <a:cubicBezTo>
                    <a:pt x="246" y="68"/>
                    <a:pt x="245" y="69"/>
                    <a:pt x="245" y="69"/>
                  </a:cubicBezTo>
                  <a:cubicBezTo>
                    <a:pt x="245" y="69"/>
                    <a:pt x="245" y="70"/>
                    <a:pt x="245" y="70"/>
                  </a:cubicBezTo>
                  <a:cubicBezTo>
                    <a:pt x="245" y="70"/>
                    <a:pt x="245" y="70"/>
                    <a:pt x="245" y="71"/>
                  </a:cubicBezTo>
                  <a:cubicBezTo>
                    <a:pt x="245" y="71"/>
                    <a:pt x="245" y="71"/>
                    <a:pt x="245" y="71"/>
                  </a:cubicBezTo>
                  <a:cubicBezTo>
                    <a:pt x="245" y="71"/>
                    <a:pt x="245" y="71"/>
                    <a:pt x="245" y="71"/>
                  </a:cubicBezTo>
                  <a:cubicBezTo>
                    <a:pt x="245" y="71"/>
                    <a:pt x="245" y="71"/>
                    <a:pt x="245" y="71"/>
                  </a:cubicBezTo>
                  <a:cubicBezTo>
                    <a:pt x="245" y="71"/>
                    <a:pt x="245" y="71"/>
                    <a:pt x="245" y="71"/>
                  </a:cubicBezTo>
                  <a:cubicBezTo>
                    <a:pt x="245" y="71"/>
                    <a:pt x="246" y="71"/>
                    <a:pt x="246" y="71"/>
                  </a:cubicBezTo>
                  <a:cubicBezTo>
                    <a:pt x="246" y="71"/>
                    <a:pt x="246" y="71"/>
                    <a:pt x="246" y="71"/>
                  </a:cubicBezTo>
                  <a:cubicBezTo>
                    <a:pt x="246" y="71"/>
                    <a:pt x="246" y="71"/>
                    <a:pt x="246" y="71"/>
                  </a:cubicBezTo>
                  <a:cubicBezTo>
                    <a:pt x="246" y="71"/>
                    <a:pt x="246" y="71"/>
                    <a:pt x="246" y="71"/>
                  </a:cubicBezTo>
                  <a:cubicBezTo>
                    <a:pt x="246" y="71"/>
                    <a:pt x="246" y="71"/>
                    <a:pt x="246" y="71"/>
                  </a:cubicBezTo>
                  <a:cubicBezTo>
                    <a:pt x="247" y="71"/>
                    <a:pt x="247" y="71"/>
                    <a:pt x="247" y="71"/>
                  </a:cubicBezTo>
                  <a:cubicBezTo>
                    <a:pt x="248" y="71"/>
                    <a:pt x="248" y="71"/>
                    <a:pt x="248" y="70"/>
                  </a:cubicBezTo>
                  <a:cubicBezTo>
                    <a:pt x="249" y="70"/>
                    <a:pt x="249" y="70"/>
                    <a:pt x="249" y="70"/>
                  </a:cubicBezTo>
                  <a:cubicBezTo>
                    <a:pt x="249" y="69"/>
                    <a:pt x="250" y="69"/>
                    <a:pt x="250" y="69"/>
                  </a:cubicBezTo>
                  <a:cubicBezTo>
                    <a:pt x="251" y="69"/>
                    <a:pt x="251" y="68"/>
                    <a:pt x="252" y="68"/>
                  </a:cubicBezTo>
                  <a:cubicBezTo>
                    <a:pt x="252" y="67"/>
                    <a:pt x="253" y="67"/>
                    <a:pt x="253" y="67"/>
                  </a:cubicBezTo>
                  <a:cubicBezTo>
                    <a:pt x="254" y="67"/>
                    <a:pt x="254" y="66"/>
                    <a:pt x="255" y="66"/>
                  </a:cubicBezTo>
                  <a:cubicBezTo>
                    <a:pt x="255" y="66"/>
                    <a:pt x="256" y="66"/>
                    <a:pt x="256" y="66"/>
                  </a:cubicBezTo>
                  <a:cubicBezTo>
                    <a:pt x="257" y="66"/>
                    <a:pt x="257" y="66"/>
                    <a:pt x="257" y="66"/>
                  </a:cubicBezTo>
                  <a:cubicBezTo>
                    <a:pt x="257" y="66"/>
                    <a:pt x="257" y="66"/>
                    <a:pt x="257" y="66"/>
                  </a:cubicBezTo>
                  <a:cubicBezTo>
                    <a:pt x="257" y="66"/>
                    <a:pt x="257" y="66"/>
                    <a:pt x="257" y="66"/>
                  </a:cubicBezTo>
                  <a:cubicBezTo>
                    <a:pt x="257" y="66"/>
                    <a:pt x="257" y="66"/>
                    <a:pt x="257" y="66"/>
                  </a:cubicBezTo>
                  <a:cubicBezTo>
                    <a:pt x="258" y="66"/>
                    <a:pt x="258" y="66"/>
                    <a:pt x="258" y="66"/>
                  </a:cubicBezTo>
                  <a:cubicBezTo>
                    <a:pt x="259" y="66"/>
                    <a:pt x="259" y="66"/>
                    <a:pt x="259" y="67"/>
                  </a:cubicBezTo>
                  <a:cubicBezTo>
                    <a:pt x="260" y="67"/>
                    <a:pt x="260" y="67"/>
                    <a:pt x="260" y="67"/>
                  </a:cubicBezTo>
                  <a:cubicBezTo>
                    <a:pt x="261" y="67"/>
                    <a:pt x="261" y="67"/>
                    <a:pt x="262" y="67"/>
                  </a:cubicBezTo>
                  <a:cubicBezTo>
                    <a:pt x="262" y="68"/>
                    <a:pt x="263" y="68"/>
                    <a:pt x="264" y="68"/>
                  </a:cubicBezTo>
                  <a:cubicBezTo>
                    <a:pt x="265" y="69"/>
                    <a:pt x="265" y="69"/>
                    <a:pt x="266" y="69"/>
                  </a:cubicBezTo>
                  <a:cubicBezTo>
                    <a:pt x="267" y="70"/>
                    <a:pt x="268" y="70"/>
                    <a:pt x="269" y="70"/>
                  </a:cubicBezTo>
                  <a:cubicBezTo>
                    <a:pt x="270" y="70"/>
                    <a:pt x="270" y="70"/>
                    <a:pt x="271" y="70"/>
                  </a:cubicBezTo>
                  <a:cubicBezTo>
                    <a:pt x="272" y="70"/>
                    <a:pt x="272" y="70"/>
                    <a:pt x="272" y="70"/>
                  </a:cubicBezTo>
                  <a:cubicBezTo>
                    <a:pt x="272" y="70"/>
                    <a:pt x="273" y="70"/>
                    <a:pt x="273" y="70"/>
                  </a:cubicBezTo>
                  <a:cubicBezTo>
                    <a:pt x="273" y="70"/>
                    <a:pt x="273" y="70"/>
                    <a:pt x="274" y="70"/>
                  </a:cubicBezTo>
                  <a:cubicBezTo>
                    <a:pt x="274" y="70"/>
                    <a:pt x="274" y="70"/>
                    <a:pt x="274" y="70"/>
                  </a:cubicBezTo>
                  <a:cubicBezTo>
                    <a:pt x="275" y="70"/>
                    <a:pt x="276" y="69"/>
                    <a:pt x="276" y="69"/>
                  </a:cubicBezTo>
                  <a:cubicBezTo>
                    <a:pt x="277" y="69"/>
                    <a:pt x="277" y="69"/>
                    <a:pt x="278" y="69"/>
                  </a:cubicBezTo>
                  <a:cubicBezTo>
                    <a:pt x="278" y="69"/>
                    <a:pt x="279" y="69"/>
                    <a:pt x="280" y="69"/>
                  </a:cubicBezTo>
                  <a:cubicBezTo>
                    <a:pt x="280" y="69"/>
                    <a:pt x="281" y="69"/>
                    <a:pt x="281" y="69"/>
                  </a:cubicBezTo>
                  <a:cubicBezTo>
                    <a:pt x="283" y="69"/>
                    <a:pt x="284" y="69"/>
                    <a:pt x="286" y="69"/>
                  </a:cubicBezTo>
                  <a:cubicBezTo>
                    <a:pt x="287" y="70"/>
                    <a:pt x="289" y="70"/>
                    <a:pt x="290" y="71"/>
                  </a:cubicBezTo>
                  <a:cubicBezTo>
                    <a:pt x="292" y="72"/>
                    <a:pt x="293" y="73"/>
                    <a:pt x="295" y="74"/>
                  </a:cubicBezTo>
                  <a:cubicBezTo>
                    <a:pt x="296" y="75"/>
                    <a:pt x="297" y="76"/>
                    <a:pt x="299" y="77"/>
                  </a:cubicBezTo>
                  <a:cubicBezTo>
                    <a:pt x="300" y="79"/>
                    <a:pt x="302" y="81"/>
                    <a:pt x="304" y="82"/>
                  </a:cubicBezTo>
                  <a:cubicBezTo>
                    <a:pt x="305" y="84"/>
                    <a:pt x="307" y="85"/>
                    <a:pt x="309" y="86"/>
                  </a:cubicBezTo>
                  <a:cubicBezTo>
                    <a:pt x="310" y="87"/>
                    <a:pt x="312" y="87"/>
                    <a:pt x="313" y="88"/>
                  </a:cubicBezTo>
                  <a:cubicBezTo>
                    <a:pt x="315" y="88"/>
                    <a:pt x="317" y="89"/>
                    <a:pt x="318" y="89"/>
                  </a:cubicBezTo>
                  <a:cubicBezTo>
                    <a:pt x="319" y="88"/>
                    <a:pt x="319" y="88"/>
                    <a:pt x="319" y="88"/>
                  </a:cubicBezTo>
                  <a:cubicBezTo>
                    <a:pt x="319" y="88"/>
                    <a:pt x="319" y="88"/>
                    <a:pt x="320" y="88"/>
                  </a:cubicBezTo>
                  <a:cubicBezTo>
                    <a:pt x="320" y="88"/>
                    <a:pt x="320" y="88"/>
                    <a:pt x="320" y="88"/>
                  </a:cubicBezTo>
                  <a:cubicBezTo>
                    <a:pt x="320" y="88"/>
                    <a:pt x="320" y="88"/>
                    <a:pt x="320" y="88"/>
                  </a:cubicBezTo>
                  <a:cubicBezTo>
                    <a:pt x="320" y="88"/>
                    <a:pt x="321" y="88"/>
                    <a:pt x="321" y="88"/>
                  </a:cubicBezTo>
                  <a:cubicBezTo>
                    <a:pt x="321" y="88"/>
                    <a:pt x="321" y="88"/>
                    <a:pt x="321" y="88"/>
                  </a:cubicBezTo>
                  <a:cubicBezTo>
                    <a:pt x="321" y="88"/>
                    <a:pt x="321" y="88"/>
                    <a:pt x="322" y="88"/>
                  </a:cubicBezTo>
                  <a:cubicBezTo>
                    <a:pt x="322" y="88"/>
                    <a:pt x="322" y="88"/>
                    <a:pt x="322" y="88"/>
                  </a:cubicBezTo>
                  <a:cubicBezTo>
                    <a:pt x="322" y="88"/>
                    <a:pt x="322" y="88"/>
                    <a:pt x="322" y="88"/>
                  </a:cubicBezTo>
                  <a:cubicBezTo>
                    <a:pt x="323" y="88"/>
                    <a:pt x="323" y="88"/>
                    <a:pt x="323" y="88"/>
                  </a:cubicBezTo>
                  <a:cubicBezTo>
                    <a:pt x="324" y="88"/>
                    <a:pt x="324" y="89"/>
                    <a:pt x="324" y="89"/>
                  </a:cubicBezTo>
                  <a:cubicBezTo>
                    <a:pt x="325" y="89"/>
                    <a:pt x="325" y="90"/>
                    <a:pt x="325" y="90"/>
                  </a:cubicBezTo>
                  <a:cubicBezTo>
                    <a:pt x="325" y="91"/>
                    <a:pt x="326" y="92"/>
                    <a:pt x="326" y="93"/>
                  </a:cubicBezTo>
                  <a:cubicBezTo>
                    <a:pt x="326" y="93"/>
                    <a:pt x="326" y="94"/>
                    <a:pt x="326" y="94"/>
                  </a:cubicBezTo>
                  <a:cubicBezTo>
                    <a:pt x="326" y="94"/>
                    <a:pt x="326" y="94"/>
                    <a:pt x="326" y="95"/>
                  </a:cubicBezTo>
                  <a:cubicBezTo>
                    <a:pt x="326" y="95"/>
                    <a:pt x="326" y="95"/>
                    <a:pt x="327" y="96"/>
                  </a:cubicBezTo>
                  <a:cubicBezTo>
                    <a:pt x="327" y="96"/>
                    <a:pt x="327" y="96"/>
                    <a:pt x="327" y="97"/>
                  </a:cubicBezTo>
                  <a:cubicBezTo>
                    <a:pt x="327" y="98"/>
                    <a:pt x="328" y="100"/>
                    <a:pt x="328" y="101"/>
                  </a:cubicBezTo>
                  <a:cubicBezTo>
                    <a:pt x="328" y="103"/>
                    <a:pt x="329" y="105"/>
                    <a:pt x="329" y="106"/>
                  </a:cubicBezTo>
                  <a:cubicBezTo>
                    <a:pt x="329" y="108"/>
                    <a:pt x="329" y="110"/>
                    <a:pt x="329" y="112"/>
                  </a:cubicBezTo>
                  <a:cubicBezTo>
                    <a:pt x="328" y="114"/>
                    <a:pt x="328" y="116"/>
                    <a:pt x="327" y="117"/>
                  </a:cubicBezTo>
                  <a:cubicBezTo>
                    <a:pt x="326" y="120"/>
                    <a:pt x="325" y="122"/>
                    <a:pt x="324" y="124"/>
                  </a:cubicBezTo>
                  <a:cubicBezTo>
                    <a:pt x="323" y="126"/>
                    <a:pt x="322" y="127"/>
                    <a:pt x="321" y="129"/>
                  </a:cubicBezTo>
                  <a:cubicBezTo>
                    <a:pt x="320" y="130"/>
                    <a:pt x="319" y="131"/>
                    <a:pt x="318" y="132"/>
                  </a:cubicBezTo>
                  <a:cubicBezTo>
                    <a:pt x="317" y="133"/>
                    <a:pt x="316" y="134"/>
                    <a:pt x="315" y="134"/>
                  </a:cubicBezTo>
                  <a:cubicBezTo>
                    <a:pt x="315" y="134"/>
                    <a:pt x="315" y="134"/>
                    <a:pt x="315" y="134"/>
                  </a:cubicBezTo>
                  <a:cubicBezTo>
                    <a:pt x="315" y="134"/>
                    <a:pt x="315" y="134"/>
                    <a:pt x="315" y="134"/>
                  </a:cubicBezTo>
                  <a:cubicBezTo>
                    <a:pt x="314" y="134"/>
                    <a:pt x="314" y="134"/>
                    <a:pt x="314" y="134"/>
                  </a:cubicBezTo>
                  <a:cubicBezTo>
                    <a:pt x="314" y="134"/>
                    <a:pt x="314" y="135"/>
                    <a:pt x="314" y="135"/>
                  </a:cubicBezTo>
                  <a:cubicBezTo>
                    <a:pt x="313" y="135"/>
                    <a:pt x="313" y="135"/>
                    <a:pt x="312" y="135"/>
                  </a:cubicBezTo>
                  <a:cubicBezTo>
                    <a:pt x="311" y="135"/>
                    <a:pt x="311" y="136"/>
                    <a:pt x="310" y="136"/>
                  </a:cubicBezTo>
                  <a:cubicBezTo>
                    <a:pt x="310" y="137"/>
                    <a:pt x="309" y="137"/>
                    <a:pt x="308" y="138"/>
                  </a:cubicBezTo>
                  <a:cubicBezTo>
                    <a:pt x="308" y="139"/>
                    <a:pt x="307" y="139"/>
                    <a:pt x="307" y="141"/>
                  </a:cubicBezTo>
                  <a:cubicBezTo>
                    <a:pt x="306" y="142"/>
                    <a:pt x="306" y="142"/>
                    <a:pt x="306" y="142"/>
                  </a:cubicBezTo>
                  <a:cubicBezTo>
                    <a:pt x="306" y="143"/>
                    <a:pt x="305" y="145"/>
                    <a:pt x="305" y="146"/>
                  </a:cubicBezTo>
                  <a:cubicBezTo>
                    <a:pt x="304" y="147"/>
                    <a:pt x="304" y="148"/>
                    <a:pt x="303" y="149"/>
                  </a:cubicBezTo>
                  <a:cubicBezTo>
                    <a:pt x="303" y="150"/>
                    <a:pt x="302" y="151"/>
                    <a:pt x="302" y="152"/>
                  </a:cubicBezTo>
                  <a:cubicBezTo>
                    <a:pt x="301" y="153"/>
                    <a:pt x="301" y="153"/>
                    <a:pt x="300" y="154"/>
                  </a:cubicBezTo>
                  <a:cubicBezTo>
                    <a:pt x="300" y="154"/>
                    <a:pt x="300" y="154"/>
                    <a:pt x="300" y="154"/>
                  </a:cubicBezTo>
                  <a:cubicBezTo>
                    <a:pt x="300" y="154"/>
                    <a:pt x="300" y="154"/>
                    <a:pt x="300" y="154"/>
                  </a:cubicBezTo>
                  <a:cubicBezTo>
                    <a:pt x="300" y="154"/>
                    <a:pt x="299" y="154"/>
                    <a:pt x="299" y="154"/>
                  </a:cubicBezTo>
                  <a:cubicBezTo>
                    <a:pt x="299" y="154"/>
                    <a:pt x="299" y="154"/>
                    <a:pt x="299" y="154"/>
                  </a:cubicBezTo>
                  <a:cubicBezTo>
                    <a:pt x="299" y="154"/>
                    <a:pt x="299" y="154"/>
                    <a:pt x="298" y="154"/>
                  </a:cubicBezTo>
                  <a:cubicBezTo>
                    <a:pt x="298" y="154"/>
                    <a:pt x="298" y="154"/>
                    <a:pt x="298" y="154"/>
                  </a:cubicBezTo>
                  <a:cubicBezTo>
                    <a:pt x="298" y="153"/>
                    <a:pt x="298" y="153"/>
                    <a:pt x="297" y="153"/>
                  </a:cubicBezTo>
                  <a:cubicBezTo>
                    <a:pt x="297" y="153"/>
                    <a:pt x="297" y="153"/>
                    <a:pt x="297" y="153"/>
                  </a:cubicBezTo>
                  <a:cubicBezTo>
                    <a:pt x="297" y="153"/>
                    <a:pt x="297" y="153"/>
                    <a:pt x="296" y="152"/>
                  </a:cubicBezTo>
                  <a:cubicBezTo>
                    <a:pt x="296" y="152"/>
                    <a:pt x="296" y="152"/>
                    <a:pt x="296" y="152"/>
                  </a:cubicBezTo>
                  <a:cubicBezTo>
                    <a:pt x="296" y="152"/>
                    <a:pt x="296" y="152"/>
                    <a:pt x="296" y="152"/>
                  </a:cubicBezTo>
                  <a:cubicBezTo>
                    <a:pt x="296" y="152"/>
                    <a:pt x="295" y="152"/>
                    <a:pt x="295" y="152"/>
                  </a:cubicBezTo>
                  <a:cubicBezTo>
                    <a:pt x="295" y="152"/>
                    <a:pt x="295" y="152"/>
                    <a:pt x="295" y="152"/>
                  </a:cubicBezTo>
                  <a:cubicBezTo>
                    <a:pt x="295" y="152"/>
                    <a:pt x="295" y="152"/>
                    <a:pt x="295" y="152"/>
                  </a:cubicBezTo>
                  <a:cubicBezTo>
                    <a:pt x="295" y="152"/>
                    <a:pt x="295" y="152"/>
                    <a:pt x="295" y="152"/>
                  </a:cubicBezTo>
                  <a:cubicBezTo>
                    <a:pt x="295" y="152"/>
                    <a:pt x="295" y="152"/>
                    <a:pt x="295" y="152"/>
                  </a:cubicBezTo>
                  <a:cubicBezTo>
                    <a:pt x="295" y="152"/>
                    <a:pt x="294" y="152"/>
                    <a:pt x="294" y="152"/>
                  </a:cubicBezTo>
                  <a:cubicBezTo>
                    <a:pt x="294" y="152"/>
                    <a:pt x="294" y="152"/>
                    <a:pt x="293" y="152"/>
                  </a:cubicBezTo>
                  <a:cubicBezTo>
                    <a:pt x="293" y="152"/>
                    <a:pt x="293" y="153"/>
                    <a:pt x="293" y="153"/>
                  </a:cubicBezTo>
                  <a:cubicBezTo>
                    <a:pt x="293" y="153"/>
                    <a:pt x="293" y="153"/>
                    <a:pt x="293" y="154"/>
                  </a:cubicBezTo>
                  <a:cubicBezTo>
                    <a:pt x="293" y="154"/>
                    <a:pt x="293" y="154"/>
                    <a:pt x="293" y="154"/>
                  </a:cubicBezTo>
                  <a:cubicBezTo>
                    <a:pt x="293" y="154"/>
                    <a:pt x="293" y="154"/>
                    <a:pt x="293" y="154"/>
                  </a:cubicBezTo>
                  <a:cubicBezTo>
                    <a:pt x="293" y="155"/>
                    <a:pt x="293" y="155"/>
                    <a:pt x="293" y="155"/>
                  </a:cubicBezTo>
                  <a:cubicBezTo>
                    <a:pt x="293" y="155"/>
                    <a:pt x="293" y="155"/>
                    <a:pt x="293" y="155"/>
                  </a:cubicBezTo>
                  <a:cubicBezTo>
                    <a:pt x="294" y="155"/>
                    <a:pt x="294" y="155"/>
                    <a:pt x="294" y="155"/>
                  </a:cubicBezTo>
                  <a:cubicBezTo>
                    <a:pt x="294" y="156"/>
                    <a:pt x="294" y="156"/>
                    <a:pt x="294" y="156"/>
                  </a:cubicBezTo>
                  <a:cubicBezTo>
                    <a:pt x="294" y="156"/>
                    <a:pt x="295" y="156"/>
                    <a:pt x="295" y="156"/>
                  </a:cubicBezTo>
                  <a:cubicBezTo>
                    <a:pt x="295" y="156"/>
                    <a:pt x="295" y="156"/>
                    <a:pt x="295" y="156"/>
                  </a:cubicBezTo>
                  <a:cubicBezTo>
                    <a:pt x="295" y="156"/>
                    <a:pt x="295" y="157"/>
                    <a:pt x="295" y="157"/>
                  </a:cubicBezTo>
                  <a:cubicBezTo>
                    <a:pt x="295" y="157"/>
                    <a:pt x="295" y="157"/>
                    <a:pt x="295" y="157"/>
                  </a:cubicBezTo>
                  <a:cubicBezTo>
                    <a:pt x="294" y="157"/>
                    <a:pt x="294" y="157"/>
                    <a:pt x="294" y="157"/>
                  </a:cubicBezTo>
                  <a:cubicBezTo>
                    <a:pt x="294" y="157"/>
                    <a:pt x="294" y="158"/>
                    <a:pt x="294" y="158"/>
                  </a:cubicBezTo>
                  <a:cubicBezTo>
                    <a:pt x="293" y="158"/>
                    <a:pt x="293" y="159"/>
                    <a:pt x="293" y="160"/>
                  </a:cubicBezTo>
                  <a:cubicBezTo>
                    <a:pt x="292" y="161"/>
                    <a:pt x="292" y="162"/>
                    <a:pt x="292" y="163"/>
                  </a:cubicBezTo>
                  <a:cubicBezTo>
                    <a:pt x="292" y="164"/>
                    <a:pt x="292" y="165"/>
                    <a:pt x="292" y="167"/>
                  </a:cubicBezTo>
                  <a:cubicBezTo>
                    <a:pt x="292" y="168"/>
                    <a:pt x="292" y="169"/>
                    <a:pt x="292" y="171"/>
                  </a:cubicBezTo>
                  <a:cubicBezTo>
                    <a:pt x="292" y="171"/>
                    <a:pt x="292" y="172"/>
                    <a:pt x="292" y="172"/>
                  </a:cubicBezTo>
                  <a:cubicBezTo>
                    <a:pt x="292" y="172"/>
                    <a:pt x="292" y="173"/>
                    <a:pt x="292" y="173"/>
                  </a:cubicBezTo>
                  <a:cubicBezTo>
                    <a:pt x="292" y="174"/>
                    <a:pt x="292" y="174"/>
                    <a:pt x="292" y="175"/>
                  </a:cubicBezTo>
                  <a:cubicBezTo>
                    <a:pt x="292" y="175"/>
                    <a:pt x="292" y="176"/>
                    <a:pt x="292" y="176"/>
                  </a:cubicBezTo>
                  <a:cubicBezTo>
                    <a:pt x="292" y="177"/>
                    <a:pt x="292" y="178"/>
                    <a:pt x="292" y="179"/>
                  </a:cubicBezTo>
                  <a:cubicBezTo>
                    <a:pt x="292" y="180"/>
                    <a:pt x="292" y="181"/>
                    <a:pt x="292" y="182"/>
                  </a:cubicBezTo>
                  <a:cubicBezTo>
                    <a:pt x="292" y="182"/>
                    <a:pt x="292" y="183"/>
                    <a:pt x="292" y="184"/>
                  </a:cubicBezTo>
                  <a:cubicBezTo>
                    <a:pt x="292" y="185"/>
                    <a:pt x="292" y="186"/>
                    <a:pt x="291" y="187"/>
                  </a:cubicBezTo>
                  <a:cubicBezTo>
                    <a:pt x="291" y="188"/>
                    <a:pt x="291" y="189"/>
                    <a:pt x="291" y="190"/>
                  </a:cubicBezTo>
                  <a:cubicBezTo>
                    <a:pt x="291" y="190"/>
                    <a:pt x="290" y="191"/>
                    <a:pt x="290" y="192"/>
                  </a:cubicBezTo>
                  <a:cubicBezTo>
                    <a:pt x="290" y="192"/>
                    <a:pt x="290" y="193"/>
                    <a:pt x="290" y="193"/>
                  </a:cubicBezTo>
                  <a:cubicBezTo>
                    <a:pt x="290" y="194"/>
                    <a:pt x="291" y="194"/>
                    <a:pt x="291" y="195"/>
                  </a:cubicBezTo>
                  <a:cubicBezTo>
                    <a:pt x="291" y="195"/>
                    <a:pt x="291" y="195"/>
                    <a:pt x="291" y="196"/>
                  </a:cubicBezTo>
                  <a:cubicBezTo>
                    <a:pt x="291" y="196"/>
                    <a:pt x="291" y="196"/>
                    <a:pt x="291" y="196"/>
                  </a:cubicBezTo>
                  <a:cubicBezTo>
                    <a:pt x="291" y="197"/>
                    <a:pt x="291" y="197"/>
                    <a:pt x="291" y="197"/>
                  </a:cubicBezTo>
                  <a:cubicBezTo>
                    <a:pt x="291" y="197"/>
                    <a:pt x="290" y="198"/>
                    <a:pt x="290" y="198"/>
                  </a:cubicBezTo>
                  <a:cubicBezTo>
                    <a:pt x="290" y="198"/>
                    <a:pt x="290" y="198"/>
                    <a:pt x="290" y="198"/>
                  </a:cubicBezTo>
                  <a:cubicBezTo>
                    <a:pt x="290" y="198"/>
                    <a:pt x="290" y="198"/>
                    <a:pt x="289" y="199"/>
                  </a:cubicBezTo>
                  <a:cubicBezTo>
                    <a:pt x="289" y="199"/>
                    <a:pt x="289" y="199"/>
                    <a:pt x="289" y="199"/>
                  </a:cubicBezTo>
                  <a:cubicBezTo>
                    <a:pt x="289" y="199"/>
                    <a:pt x="289" y="199"/>
                    <a:pt x="288" y="199"/>
                  </a:cubicBezTo>
                  <a:cubicBezTo>
                    <a:pt x="288" y="199"/>
                    <a:pt x="288" y="200"/>
                    <a:pt x="287" y="200"/>
                  </a:cubicBezTo>
                  <a:cubicBezTo>
                    <a:pt x="287" y="200"/>
                    <a:pt x="287" y="200"/>
                    <a:pt x="287" y="200"/>
                  </a:cubicBezTo>
                  <a:cubicBezTo>
                    <a:pt x="286" y="201"/>
                    <a:pt x="286" y="201"/>
                    <a:pt x="286" y="201"/>
                  </a:cubicBezTo>
                  <a:cubicBezTo>
                    <a:pt x="286" y="202"/>
                    <a:pt x="286" y="202"/>
                    <a:pt x="286" y="203"/>
                  </a:cubicBezTo>
                  <a:cubicBezTo>
                    <a:pt x="286" y="203"/>
                    <a:pt x="286" y="203"/>
                    <a:pt x="286" y="204"/>
                  </a:cubicBezTo>
                  <a:cubicBezTo>
                    <a:pt x="286" y="204"/>
                    <a:pt x="286" y="204"/>
                    <a:pt x="286" y="205"/>
                  </a:cubicBezTo>
                  <a:cubicBezTo>
                    <a:pt x="286" y="205"/>
                    <a:pt x="286" y="205"/>
                    <a:pt x="285" y="206"/>
                  </a:cubicBezTo>
                  <a:cubicBezTo>
                    <a:pt x="285" y="206"/>
                    <a:pt x="285" y="207"/>
                    <a:pt x="285" y="207"/>
                  </a:cubicBezTo>
                  <a:cubicBezTo>
                    <a:pt x="285" y="208"/>
                    <a:pt x="285" y="208"/>
                    <a:pt x="285" y="209"/>
                  </a:cubicBezTo>
                  <a:cubicBezTo>
                    <a:pt x="285" y="209"/>
                    <a:pt x="285" y="210"/>
                    <a:pt x="285" y="210"/>
                  </a:cubicBezTo>
                  <a:cubicBezTo>
                    <a:pt x="285" y="211"/>
                    <a:pt x="285" y="211"/>
                    <a:pt x="284" y="212"/>
                  </a:cubicBezTo>
                  <a:cubicBezTo>
                    <a:pt x="284" y="212"/>
                    <a:pt x="284" y="213"/>
                    <a:pt x="284" y="213"/>
                  </a:cubicBezTo>
                  <a:cubicBezTo>
                    <a:pt x="284" y="213"/>
                    <a:pt x="284" y="214"/>
                    <a:pt x="284" y="214"/>
                  </a:cubicBezTo>
                  <a:cubicBezTo>
                    <a:pt x="284" y="214"/>
                    <a:pt x="284" y="215"/>
                    <a:pt x="284" y="215"/>
                  </a:cubicBezTo>
                  <a:cubicBezTo>
                    <a:pt x="284" y="215"/>
                    <a:pt x="284" y="215"/>
                    <a:pt x="284" y="215"/>
                  </a:cubicBezTo>
                  <a:cubicBezTo>
                    <a:pt x="283" y="215"/>
                    <a:pt x="283" y="215"/>
                    <a:pt x="283" y="215"/>
                  </a:cubicBezTo>
                  <a:cubicBezTo>
                    <a:pt x="283" y="215"/>
                    <a:pt x="283" y="216"/>
                    <a:pt x="283" y="216"/>
                  </a:cubicBezTo>
                  <a:cubicBezTo>
                    <a:pt x="282" y="216"/>
                    <a:pt x="282" y="216"/>
                    <a:pt x="282" y="216"/>
                  </a:cubicBezTo>
                  <a:cubicBezTo>
                    <a:pt x="282" y="216"/>
                    <a:pt x="282" y="216"/>
                    <a:pt x="281" y="217"/>
                  </a:cubicBezTo>
                  <a:cubicBezTo>
                    <a:pt x="281" y="217"/>
                    <a:pt x="281" y="217"/>
                    <a:pt x="281" y="217"/>
                  </a:cubicBezTo>
                  <a:cubicBezTo>
                    <a:pt x="281" y="218"/>
                    <a:pt x="281" y="218"/>
                    <a:pt x="281" y="218"/>
                  </a:cubicBezTo>
                  <a:cubicBezTo>
                    <a:pt x="281" y="218"/>
                    <a:pt x="281" y="218"/>
                    <a:pt x="281" y="218"/>
                  </a:cubicBezTo>
                  <a:cubicBezTo>
                    <a:pt x="281" y="218"/>
                    <a:pt x="281" y="219"/>
                    <a:pt x="281" y="219"/>
                  </a:cubicBezTo>
                  <a:cubicBezTo>
                    <a:pt x="281" y="219"/>
                    <a:pt x="281" y="219"/>
                    <a:pt x="281" y="219"/>
                  </a:cubicBezTo>
                  <a:cubicBezTo>
                    <a:pt x="280" y="220"/>
                    <a:pt x="280" y="220"/>
                    <a:pt x="280" y="221"/>
                  </a:cubicBezTo>
                  <a:cubicBezTo>
                    <a:pt x="280" y="222"/>
                    <a:pt x="280" y="222"/>
                    <a:pt x="280" y="223"/>
                  </a:cubicBezTo>
                  <a:cubicBezTo>
                    <a:pt x="279" y="223"/>
                    <a:pt x="279" y="224"/>
                    <a:pt x="279" y="224"/>
                  </a:cubicBezTo>
                  <a:cubicBezTo>
                    <a:pt x="279" y="224"/>
                    <a:pt x="278" y="225"/>
                    <a:pt x="278" y="225"/>
                  </a:cubicBezTo>
                  <a:cubicBezTo>
                    <a:pt x="277" y="226"/>
                    <a:pt x="277" y="226"/>
                    <a:pt x="276" y="227"/>
                  </a:cubicBezTo>
                  <a:cubicBezTo>
                    <a:pt x="276" y="227"/>
                    <a:pt x="275" y="228"/>
                    <a:pt x="275" y="229"/>
                  </a:cubicBezTo>
                  <a:cubicBezTo>
                    <a:pt x="275" y="229"/>
                    <a:pt x="274" y="230"/>
                    <a:pt x="274" y="231"/>
                  </a:cubicBezTo>
                  <a:cubicBezTo>
                    <a:pt x="274" y="232"/>
                    <a:pt x="274" y="232"/>
                    <a:pt x="274" y="233"/>
                  </a:cubicBezTo>
                  <a:cubicBezTo>
                    <a:pt x="274" y="234"/>
                    <a:pt x="274" y="235"/>
                    <a:pt x="274" y="236"/>
                  </a:cubicBezTo>
                  <a:cubicBezTo>
                    <a:pt x="274" y="236"/>
                    <a:pt x="273" y="236"/>
                    <a:pt x="273" y="237"/>
                  </a:cubicBezTo>
                  <a:cubicBezTo>
                    <a:pt x="273" y="237"/>
                    <a:pt x="273" y="237"/>
                    <a:pt x="272" y="237"/>
                  </a:cubicBezTo>
                  <a:cubicBezTo>
                    <a:pt x="272" y="237"/>
                    <a:pt x="271" y="237"/>
                    <a:pt x="271" y="237"/>
                  </a:cubicBezTo>
                  <a:cubicBezTo>
                    <a:pt x="270" y="237"/>
                    <a:pt x="269" y="238"/>
                    <a:pt x="269" y="238"/>
                  </a:cubicBezTo>
                  <a:cubicBezTo>
                    <a:pt x="268" y="238"/>
                    <a:pt x="267" y="239"/>
                    <a:pt x="267" y="239"/>
                  </a:cubicBezTo>
                  <a:cubicBezTo>
                    <a:pt x="266" y="240"/>
                    <a:pt x="266" y="240"/>
                    <a:pt x="266" y="241"/>
                  </a:cubicBezTo>
                  <a:cubicBezTo>
                    <a:pt x="266" y="242"/>
                    <a:pt x="265" y="242"/>
                    <a:pt x="265" y="243"/>
                  </a:cubicBezTo>
                  <a:cubicBezTo>
                    <a:pt x="265" y="243"/>
                    <a:pt x="265" y="244"/>
                    <a:pt x="265" y="244"/>
                  </a:cubicBezTo>
                  <a:cubicBezTo>
                    <a:pt x="265" y="244"/>
                    <a:pt x="265" y="245"/>
                    <a:pt x="264" y="245"/>
                  </a:cubicBezTo>
                  <a:cubicBezTo>
                    <a:pt x="264" y="245"/>
                    <a:pt x="264" y="245"/>
                    <a:pt x="263" y="245"/>
                  </a:cubicBezTo>
                  <a:cubicBezTo>
                    <a:pt x="263" y="245"/>
                    <a:pt x="262" y="245"/>
                    <a:pt x="261" y="245"/>
                  </a:cubicBezTo>
                  <a:cubicBezTo>
                    <a:pt x="260" y="245"/>
                    <a:pt x="260" y="245"/>
                    <a:pt x="260" y="245"/>
                  </a:cubicBezTo>
                  <a:cubicBezTo>
                    <a:pt x="260" y="245"/>
                    <a:pt x="259" y="245"/>
                    <a:pt x="259" y="245"/>
                  </a:cubicBezTo>
                  <a:cubicBezTo>
                    <a:pt x="259" y="245"/>
                    <a:pt x="259" y="245"/>
                    <a:pt x="259" y="245"/>
                  </a:cubicBezTo>
                  <a:cubicBezTo>
                    <a:pt x="259" y="245"/>
                    <a:pt x="259" y="245"/>
                    <a:pt x="259" y="245"/>
                  </a:cubicBezTo>
                  <a:cubicBezTo>
                    <a:pt x="259" y="245"/>
                    <a:pt x="258" y="245"/>
                    <a:pt x="258" y="245"/>
                  </a:cubicBezTo>
                  <a:cubicBezTo>
                    <a:pt x="258" y="245"/>
                    <a:pt x="257" y="245"/>
                    <a:pt x="257" y="245"/>
                  </a:cubicBezTo>
                  <a:cubicBezTo>
                    <a:pt x="257" y="245"/>
                    <a:pt x="256" y="245"/>
                    <a:pt x="256" y="245"/>
                  </a:cubicBezTo>
                  <a:cubicBezTo>
                    <a:pt x="255" y="245"/>
                    <a:pt x="255" y="245"/>
                    <a:pt x="254" y="245"/>
                  </a:cubicBezTo>
                  <a:cubicBezTo>
                    <a:pt x="254" y="245"/>
                    <a:pt x="253" y="245"/>
                    <a:pt x="253" y="245"/>
                  </a:cubicBezTo>
                  <a:cubicBezTo>
                    <a:pt x="252" y="245"/>
                    <a:pt x="252" y="244"/>
                    <a:pt x="251" y="244"/>
                  </a:cubicBezTo>
                  <a:cubicBezTo>
                    <a:pt x="251" y="244"/>
                    <a:pt x="250" y="244"/>
                    <a:pt x="250" y="244"/>
                  </a:cubicBezTo>
                  <a:cubicBezTo>
                    <a:pt x="250" y="244"/>
                    <a:pt x="249" y="244"/>
                    <a:pt x="249" y="244"/>
                  </a:cubicBezTo>
                  <a:cubicBezTo>
                    <a:pt x="248" y="244"/>
                    <a:pt x="248" y="244"/>
                    <a:pt x="247" y="244"/>
                  </a:cubicBezTo>
                  <a:cubicBezTo>
                    <a:pt x="247" y="244"/>
                    <a:pt x="246" y="244"/>
                    <a:pt x="246" y="244"/>
                  </a:cubicBezTo>
                  <a:cubicBezTo>
                    <a:pt x="246" y="244"/>
                    <a:pt x="245" y="244"/>
                    <a:pt x="245" y="244"/>
                  </a:cubicBezTo>
                  <a:cubicBezTo>
                    <a:pt x="245" y="244"/>
                    <a:pt x="245" y="245"/>
                    <a:pt x="244" y="245"/>
                  </a:cubicBezTo>
                  <a:cubicBezTo>
                    <a:pt x="244" y="245"/>
                    <a:pt x="244" y="245"/>
                    <a:pt x="244" y="245"/>
                  </a:cubicBezTo>
                  <a:cubicBezTo>
                    <a:pt x="244" y="245"/>
                    <a:pt x="244" y="245"/>
                    <a:pt x="243" y="245"/>
                  </a:cubicBezTo>
                  <a:cubicBezTo>
                    <a:pt x="243" y="245"/>
                    <a:pt x="243" y="246"/>
                    <a:pt x="243" y="246"/>
                  </a:cubicBezTo>
                  <a:cubicBezTo>
                    <a:pt x="243" y="246"/>
                    <a:pt x="243" y="246"/>
                    <a:pt x="243" y="246"/>
                  </a:cubicBezTo>
                  <a:cubicBezTo>
                    <a:pt x="243" y="246"/>
                    <a:pt x="242" y="246"/>
                    <a:pt x="242" y="246"/>
                  </a:cubicBezTo>
                  <a:cubicBezTo>
                    <a:pt x="242" y="247"/>
                    <a:pt x="242" y="247"/>
                    <a:pt x="241" y="248"/>
                  </a:cubicBezTo>
                  <a:cubicBezTo>
                    <a:pt x="241" y="248"/>
                    <a:pt x="240" y="248"/>
                    <a:pt x="240" y="249"/>
                  </a:cubicBezTo>
                  <a:cubicBezTo>
                    <a:pt x="240" y="249"/>
                    <a:pt x="239" y="249"/>
                    <a:pt x="239" y="249"/>
                  </a:cubicBezTo>
                  <a:cubicBezTo>
                    <a:pt x="238" y="250"/>
                    <a:pt x="238" y="250"/>
                    <a:pt x="237" y="250"/>
                  </a:cubicBezTo>
                  <a:cubicBezTo>
                    <a:pt x="237" y="250"/>
                    <a:pt x="237" y="250"/>
                    <a:pt x="236" y="250"/>
                  </a:cubicBezTo>
                  <a:cubicBezTo>
                    <a:pt x="236" y="250"/>
                    <a:pt x="236" y="251"/>
                    <a:pt x="236" y="251"/>
                  </a:cubicBezTo>
                  <a:cubicBezTo>
                    <a:pt x="236" y="251"/>
                    <a:pt x="236" y="251"/>
                    <a:pt x="235" y="251"/>
                  </a:cubicBezTo>
                  <a:cubicBezTo>
                    <a:pt x="235" y="251"/>
                    <a:pt x="235" y="251"/>
                    <a:pt x="235" y="252"/>
                  </a:cubicBezTo>
                  <a:cubicBezTo>
                    <a:pt x="235" y="252"/>
                    <a:pt x="235" y="252"/>
                    <a:pt x="235" y="252"/>
                  </a:cubicBezTo>
                  <a:cubicBezTo>
                    <a:pt x="235" y="252"/>
                    <a:pt x="235" y="252"/>
                    <a:pt x="235" y="252"/>
                  </a:cubicBezTo>
                  <a:cubicBezTo>
                    <a:pt x="234" y="252"/>
                    <a:pt x="234" y="252"/>
                    <a:pt x="234" y="253"/>
                  </a:cubicBezTo>
                  <a:cubicBezTo>
                    <a:pt x="234" y="253"/>
                    <a:pt x="233" y="253"/>
                    <a:pt x="233" y="253"/>
                  </a:cubicBezTo>
                  <a:cubicBezTo>
                    <a:pt x="231" y="253"/>
                    <a:pt x="230" y="253"/>
                    <a:pt x="229" y="253"/>
                  </a:cubicBezTo>
                  <a:cubicBezTo>
                    <a:pt x="228" y="253"/>
                    <a:pt x="228" y="253"/>
                    <a:pt x="227" y="254"/>
                  </a:cubicBezTo>
                  <a:cubicBezTo>
                    <a:pt x="226" y="254"/>
                    <a:pt x="225" y="255"/>
                    <a:pt x="224" y="255"/>
                  </a:cubicBezTo>
                  <a:cubicBezTo>
                    <a:pt x="223" y="256"/>
                    <a:pt x="222" y="257"/>
                    <a:pt x="221" y="258"/>
                  </a:cubicBezTo>
                  <a:cubicBezTo>
                    <a:pt x="220" y="259"/>
                    <a:pt x="219" y="260"/>
                    <a:pt x="218" y="261"/>
                  </a:cubicBezTo>
                  <a:cubicBezTo>
                    <a:pt x="217" y="262"/>
                    <a:pt x="216" y="263"/>
                    <a:pt x="215" y="263"/>
                  </a:cubicBezTo>
                  <a:cubicBezTo>
                    <a:pt x="214" y="264"/>
                    <a:pt x="213" y="265"/>
                    <a:pt x="213" y="265"/>
                  </a:cubicBezTo>
                  <a:cubicBezTo>
                    <a:pt x="212" y="266"/>
                    <a:pt x="211" y="266"/>
                    <a:pt x="210" y="266"/>
                  </a:cubicBezTo>
                  <a:cubicBezTo>
                    <a:pt x="210" y="266"/>
                    <a:pt x="210" y="266"/>
                    <a:pt x="209" y="266"/>
                  </a:cubicBezTo>
                  <a:cubicBezTo>
                    <a:pt x="209" y="266"/>
                    <a:pt x="209" y="266"/>
                    <a:pt x="209" y="267"/>
                  </a:cubicBezTo>
                  <a:cubicBezTo>
                    <a:pt x="209" y="267"/>
                    <a:pt x="208" y="267"/>
                    <a:pt x="208" y="268"/>
                  </a:cubicBezTo>
                  <a:cubicBezTo>
                    <a:pt x="208" y="268"/>
                    <a:pt x="208" y="268"/>
                    <a:pt x="208" y="269"/>
                  </a:cubicBezTo>
                  <a:cubicBezTo>
                    <a:pt x="208" y="269"/>
                    <a:pt x="208" y="269"/>
                    <a:pt x="208" y="269"/>
                  </a:cubicBezTo>
                  <a:cubicBezTo>
                    <a:pt x="208" y="270"/>
                    <a:pt x="208" y="270"/>
                    <a:pt x="208" y="270"/>
                  </a:cubicBezTo>
                  <a:cubicBezTo>
                    <a:pt x="208" y="271"/>
                    <a:pt x="208" y="271"/>
                    <a:pt x="208" y="271"/>
                  </a:cubicBezTo>
                  <a:cubicBezTo>
                    <a:pt x="208" y="272"/>
                    <a:pt x="207" y="272"/>
                    <a:pt x="207" y="272"/>
                  </a:cubicBezTo>
                  <a:cubicBezTo>
                    <a:pt x="207" y="273"/>
                    <a:pt x="206" y="274"/>
                    <a:pt x="206" y="274"/>
                  </a:cubicBezTo>
                  <a:cubicBezTo>
                    <a:pt x="206" y="275"/>
                    <a:pt x="206" y="276"/>
                    <a:pt x="206" y="277"/>
                  </a:cubicBezTo>
                  <a:cubicBezTo>
                    <a:pt x="206" y="278"/>
                    <a:pt x="206" y="278"/>
                    <a:pt x="206" y="279"/>
                  </a:cubicBezTo>
                  <a:cubicBezTo>
                    <a:pt x="206" y="280"/>
                    <a:pt x="206" y="281"/>
                    <a:pt x="206" y="282"/>
                  </a:cubicBezTo>
                  <a:cubicBezTo>
                    <a:pt x="206" y="282"/>
                    <a:pt x="206" y="282"/>
                    <a:pt x="206" y="283"/>
                  </a:cubicBezTo>
                  <a:cubicBezTo>
                    <a:pt x="206" y="283"/>
                    <a:pt x="207" y="283"/>
                    <a:pt x="207" y="284"/>
                  </a:cubicBezTo>
                  <a:cubicBezTo>
                    <a:pt x="207" y="284"/>
                    <a:pt x="207" y="284"/>
                    <a:pt x="207" y="285"/>
                  </a:cubicBezTo>
                  <a:cubicBezTo>
                    <a:pt x="207" y="285"/>
                    <a:pt x="207" y="285"/>
                    <a:pt x="207" y="286"/>
                  </a:cubicBezTo>
                  <a:cubicBezTo>
                    <a:pt x="207" y="287"/>
                    <a:pt x="207" y="289"/>
                    <a:pt x="207" y="290"/>
                  </a:cubicBezTo>
                  <a:cubicBezTo>
                    <a:pt x="207" y="292"/>
                    <a:pt x="207" y="293"/>
                    <a:pt x="206" y="294"/>
                  </a:cubicBezTo>
                  <a:cubicBezTo>
                    <a:pt x="206" y="295"/>
                    <a:pt x="206" y="296"/>
                    <a:pt x="206" y="296"/>
                  </a:cubicBezTo>
                  <a:cubicBezTo>
                    <a:pt x="205" y="297"/>
                    <a:pt x="205" y="297"/>
                    <a:pt x="204" y="297"/>
                  </a:cubicBezTo>
                  <a:cubicBezTo>
                    <a:pt x="204" y="298"/>
                    <a:pt x="203" y="298"/>
                    <a:pt x="202" y="298"/>
                  </a:cubicBezTo>
                  <a:cubicBezTo>
                    <a:pt x="201" y="299"/>
                    <a:pt x="201" y="299"/>
                    <a:pt x="200" y="300"/>
                  </a:cubicBezTo>
                  <a:cubicBezTo>
                    <a:pt x="199" y="301"/>
                    <a:pt x="198" y="302"/>
                    <a:pt x="198" y="303"/>
                  </a:cubicBezTo>
                  <a:cubicBezTo>
                    <a:pt x="197" y="304"/>
                    <a:pt x="196" y="305"/>
                    <a:pt x="195" y="307"/>
                  </a:cubicBezTo>
                  <a:cubicBezTo>
                    <a:pt x="195" y="307"/>
                    <a:pt x="195" y="307"/>
                    <a:pt x="195" y="308"/>
                  </a:cubicBezTo>
                  <a:cubicBezTo>
                    <a:pt x="195" y="308"/>
                    <a:pt x="195" y="308"/>
                    <a:pt x="195" y="308"/>
                  </a:cubicBezTo>
                  <a:cubicBezTo>
                    <a:pt x="195" y="309"/>
                    <a:pt x="194" y="309"/>
                    <a:pt x="194" y="309"/>
                  </a:cubicBezTo>
                  <a:cubicBezTo>
                    <a:pt x="194" y="309"/>
                    <a:pt x="194" y="310"/>
                    <a:pt x="194" y="310"/>
                  </a:cubicBezTo>
                  <a:cubicBezTo>
                    <a:pt x="193" y="311"/>
                    <a:pt x="193" y="313"/>
                    <a:pt x="192" y="314"/>
                  </a:cubicBezTo>
                  <a:cubicBezTo>
                    <a:pt x="191" y="315"/>
                    <a:pt x="191" y="316"/>
                    <a:pt x="190" y="317"/>
                  </a:cubicBezTo>
                  <a:cubicBezTo>
                    <a:pt x="189" y="319"/>
                    <a:pt x="188" y="320"/>
                    <a:pt x="187" y="321"/>
                  </a:cubicBezTo>
                  <a:cubicBezTo>
                    <a:pt x="186" y="322"/>
                    <a:pt x="185" y="323"/>
                    <a:pt x="184" y="324"/>
                  </a:cubicBezTo>
                  <a:cubicBezTo>
                    <a:pt x="184" y="324"/>
                    <a:pt x="184" y="324"/>
                    <a:pt x="183" y="324"/>
                  </a:cubicBezTo>
                  <a:cubicBezTo>
                    <a:pt x="183" y="324"/>
                    <a:pt x="183" y="325"/>
                    <a:pt x="182" y="325"/>
                  </a:cubicBezTo>
                  <a:cubicBezTo>
                    <a:pt x="182" y="325"/>
                    <a:pt x="182" y="325"/>
                    <a:pt x="182" y="325"/>
                  </a:cubicBezTo>
                  <a:cubicBezTo>
                    <a:pt x="182" y="325"/>
                    <a:pt x="181" y="325"/>
                    <a:pt x="181" y="326"/>
                  </a:cubicBezTo>
                  <a:cubicBezTo>
                    <a:pt x="181" y="325"/>
                    <a:pt x="182" y="325"/>
                    <a:pt x="182" y="325"/>
                  </a:cubicBezTo>
                  <a:cubicBezTo>
                    <a:pt x="182" y="324"/>
                    <a:pt x="183" y="324"/>
                    <a:pt x="183" y="323"/>
                  </a:cubicBezTo>
                  <a:cubicBezTo>
                    <a:pt x="183" y="323"/>
                    <a:pt x="183" y="323"/>
                    <a:pt x="184" y="322"/>
                  </a:cubicBezTo>
                  <a:cubicBezTo>
                    <a:pt x="184" y="322"/>
                    <a:pt x="184" y="322"/>
                    <a:pt x="184" y="321"/>
                  </a:cubicBezTo>
                  <a:cubicBezTo>
                    <a:pt x="185" y="321"/>
                    <a:pt x="186" y="320"/>
                    <a:pt x="186" y="319"/>
                  </a:cubicBezTo>
                  <a:cubicBezTo>
                    <a:pt x="187" y="318"/>
                    <a:pt x="187" y="318"/>
                    <a:pt x="187" y="317"/>
                  </a:cubicBezTo>
                  <a:cubicBezTo>
                    <a:pt x="188" y="316"/>
                    <a:pt x="188" y="315"/>
                    <a:pt x="188" y="315"/>
                  </a:cubicBezTo>
                  <a:cubicBezTo>
                    <a:pt x="188" y="314"/>
                    <a:pt x="188" y="313"/>
                    <a:pt x="188" y="313"/>
                  </a:cubicBezTo>
                  <a:cubicBezTo>
                    <a:pt x="188" y="313"/>
                    <a:pt x="188" y="313"/>
                    <a:pt x="188" y="313"/>
                  </a:cubicBezTo>
                  <a:cubicBezTo>
                    <a:pt x="188" y="313"/>
                    <a:pt x="188" y="312"/>
                    <a:pt x="187" y="312"/>
                  </a:cubicBezTo>
                  <a:cubicBezTo>
                    <a:pt x="187" y="312"/>
                    <a:pt x="187" y="312"/>
                    <a:pt x="187" y="312"/>
                  </a:cubicBezTo>
                  <a:cubicBezTo>
                    <a:pt x="187" y="312"/>
                    <a:pt x="187" y="312"/>
                    <a:pt x="186" y="312"/>
                  </a:cubicBezTo>
                  <a:cubicBezTo>
                    <a:pt x="186" y="312"/>
                    <a:pt x="186" y="312"/>
                    <a:pt x="186" y="312"/>
                  </a:cubicBezTo>
                  <a:cubicBezTo>
                    <a:pt x="186" y="312"/>
                    <a:pt x="185" y="312"/>
                    <a:pt x="185" y="312"/>
                  </a:cubicBezTo>
                  <a:cubicBezTo>
                    <a:pt x="185" y="312"/>
                    <a:pt x="185" y="312"/>
                    <a:pt x="184" y="312"/>
                  </a:cubicBezTo>
                  <a:cubicBezTo>
                    <a:pt x="184" y="313"/>
                    <a:pt x="184" y="313"/>
                    <a:pt x="184" y="313"/>
                  </a:cubicBezTo>
                  <a:cubicBezTo>
                    <a:pt x="183" y="313"/>
                    <a:pt x="182" y="313"/>
                    <a:pt x="182" y="314"/>
                  </a:cubicBezTo>
                  <a:cubicBezTo>
                    <a:pt x="182" y="314"/>
                    <a:pt x="181" y="315"/>
                    <a:pt x="181" y="315"/>
                  </a:cubicBezTo>
                  <a:cubicBezTo>
                    <a:pt x="181" y="315"/>
                    <a:pt x="181" y="316"/>
                    <a:pt x="181" y="316"/>
                  </a:cubicBezTo>
                  <a:cubicBezTo>
                    <a:pt x="181" y="317"/>
                    <a:pt x="181" y="317"/>
                    <a:pt x="181" y="318"/>
                  </a:cubicBezTo>
                  <a:cubicBezTo>
                    <a:pt x="181" y="318"/>
                    <a:pt x="181" y="318"/>
                    <a:pt x="181" y="319"/>
                  </a:cubicBezTo>
                  <a:cubicBezTo>
                    <a:pt x="181" y="319"/>
                    <a:pt x="181" y="319"/>
                    <a:pt x="180" y="320"/>
                  </a:cubicBezTo>
                  <a:cubicBezTo>
                    <a:pt x="180" y="320"/>
                    <a:pt x="180" y="320"/>
                    <a:pt x="180" y="321"/>
                  </a:cubicBezTo>
                  <a:cubicBezTo>
                    <a:pt x="180" y="321"/>
                    <a:pt x="179" y="322"/>
                    <a:pt x="179" y="322"/>
                  </a:cubicBezTo>
                  <a:cubicBezTo>
                    <a:pt x="178" y="323"/>
                    <a:pt x="178" y="323"/>
                    <a:pt x="177" y="324"/>
                  </a:cubicBezTo>
                  <a:cubicBezTo>
                    <a:pt x="177" y="324"/>
                    <a:pt x="177" y="325"/>
                    <a:pt x="176" y="325"/>
                  </a:cubicBezTo>
                  <a:cubicBezTo>
                    <a:pt x="176" y="326"/>
                    <a:pt x="176" y="326"/>
                    <a:pt x="176" y="327"/>
                  </a:cubicBezTo>
                  <a:cubicBezTo>
                    <a:pt x="176" y="327"/>
                    <a:pt x="176" y="328"/>
                    <a:pt x="176" y="328"/>
                  </a:cubicBezTo>
                  <a:cubicBezTo>
                    <a:pt x="175" y="329"/>
                    <a:pt x="175" y="329"/>
                    <a:pt x="175" y="329"/>
                  </a:cubicBezTo>
                  <a:cubicBezTo>
                    <a:pt x="175" y="330"/>
                    <a:pt x="175" y="330"/>
                    <a:pt x="175" y="330"/>
                  </a:cubicBezTo>
                  <a:cubicBezTo>
                    <a:pt x="175" y="331"/>
                    <a:pt x="175" y="331"/>
                    <a:pt x="175" y="331"/>
                  </a:cubicBezTo>
                  <a:cubicBezTo>
                    <a:pt x="175" y="332"/>
                    <a:pt x="174" y="332"/>
                    <a:pt x="174" y="333"/>
                  </a:cubicBezTo>
                  <a:cubicBezTo>
                    <a:pt x="174" y="333"/>
                    <a:pt x="174" y="333"/>
                    <a:pt x="173" y="334"/>
                  </a:cubicBezTo>
                  <a:cubicBezTo>
                    <a:pt x="173" y="334"/>
                    <a:pt x="173" y="335"/>
                    <a:pt x="173" y="335"/>
                  </a:cubicBezTo>
                  <a:cubicBezTo>
                    <a:pt x="173" y="335"/>
                    <a:pt x="173" y="336"/>
                    <a:pt x="173" y="336"/>
                  </a:cubicBezTo>
                  <a:cubicBezTo>
                    <a:pt x="173" y="336"/>
                    <a:pt x="172" y="336"/>
                    <a:pt x="172" y="337"/>
                  </a:cubicBezTo>
                  <a:cubicBezTo>
                    <a:pt x="172" y="337"/>
                    <a:pt x="172" y="338"/>
                    <a:pt x="172" y="338"/>
                  </a:cubicBezTo>
                  <a:cubicBezTo>
                    <a:pt x="172" y="339"/>
                    <a:pt x="171" y="339"/>
                    <a:pt x="171" y="340"/>
                  </a:cubicBezTo>
                  <a:cubicBezTo>
                    <a:pt x="171" y="340"/>
                    <a:pt x="170" y="341"/>
                    <a:pt x="170" y="342"/>
                  </a:cubicBezTo>
                  <a:cubicBezTo>
                    <a:pt x="169" y="342"/>
                    <a:pt x="168" y="343"/>
                    <a:pt x="168" y="343"/>
                  </a:cubicBezTo>
                  <a:cubicBezTo>
                    <a:pt x="167" y="344"/>
                    <a:pt x="167" y="344"/>
                    <a:pt x="167" y="344"/>
                  </a:cubicBezTo>
                  <a:cubicBezTo>
                    <a:pt x="166" y="344"/>
                    <a:pt x="166" y="345"/>
                    <a:pt x="166" y="345"/>
                  </a:cubicBezTo>
                  <a:cubicBezTo>
                    <a:pt x="165" y="345"/>
                    <a:pt x="165" y="345"/>
                    <a:pt x="165" y="346"/>
                  </a:cubicBezTo>
                  <a:cubicBezTo>
                    <a:pt x="165" y="346"/>
                    <a:pt x="164" y="346"/>
                    <a:pt x="164" y="347"/>
                  </a:cubicBezTo>
                  <a:cubicBezTo>
                    <a:pt x="164" y="347"/>
                    <a:pt x="164" y="347"/>
                    <a:pt x="164" y="347"/>
                  </a:cubicBezTo>
                  <a:cubicBezTo>
                    <a:pt x="164" y="347"/>
                    <a:pt x="164" y="347"/>
                    <a:pt x="164" y="347"/>
                  </a:cubicBezTo>
                  <a:cubicBezTo>
                    <a:pt x="164" y="347"/>
                    <a:pt x="164" y="347"/>
                    <a:pt x="164" y="347"/>
                  </a:cubicBezTo>
                  <a:cubicBezTo>
                    <a:pt x="164" y="347"/>
                    <a:pt x="164" y="347"/>
                    <a:pt x="164" y="347"/>
                  </a:cubicBezTo>
                  <a:cubicBezTo>
                    <a:pt x="164" y="348"/>
                    <a:pt x="164" y="348"/>
                    <a:pt x="164" y="348"/>
                  </a:cubicBezTo>
                  <a:cubicBezTo>
                    <a:pt x="164" y="348"/>
                    <a:pt x="164" y="348"/>
                    <a:pt x="164" y="348"/>
                  </a:cubicBezTo>
                  <a:cubicBezTo>
                    <a:pt x="165" y="348"/>
                    <a:pt x="165" y="347"/>
                    <a:pt x="165" y="347"/>
                  </a:cubicBezTo>
                  <a:cubicBezTo>
                    <a:pt x="165" y="346"/>
                    <a:pt x="166" y="346"/>
                    <a:pt x="166" y="346"/>
                  </a:cubicBezTo>
                  <a:cubicBezTo>
                    <a:pt x="166" y="345"/>
                    <a:pt x="167" y="345"/>
                    <a:pt x="167" y="345"/>
                  </a:cubicBezTo>
                  <a:cubicBezTo>
                    <a:pt x="167" y="345"/>
                    <a:pt x="168" y="344"/>
                    <a:pt x="168" y="344"/>
                  </a:cubicBezTo>
                  <a:cubicBezTo>
                    <a:pt x="169" y="343"/>
                    <a:pt x="170" y="343"/>
                    <a:pt x="170" y="342"/>
                  </a:cubicBezTo>
                  <a:cubicBezTo>
                    <a:pt x="171" y="342"/>
                    <a:pt x="171" y="341"/>
                    <a:pt x="172" y="340"/>
                  </a:cubicBezTo>
                  <a:cubicBezTo>
                    <a:pt x="172" y="340"/>
                    <a:pt x="172" y="339"/>
                    <a:pt x="173" y="339"/>
                  </a:cubicBezTo>
                  <a:cubicBezTo>
                    <a:pt x="173" y="338"/>
                    <a:pt x="173" y="338"/>
                    <a:pt x="173" y="337"/>
                  </a:cubicBezTo>
                  <a:cubicBezTo>
                    <a:pt x="173" y="337"/>
                    <a:pt x="174" y="336"/>
                    <a:pt x="174" y="336"/>
                  </a:cubicBezTo>
                  <a:cubicBezTo>
                    <a:pt x="174" y="336"/>
                    <a:pt x="174" y="336"/>
                    <a:pt x="174" y="335"/>
                  </a:cubicBezTo>
                  <a:cubicBezTo>
                    <a:pt x="174" y="335"/>
                    <a:pt x="174" y="335"/>
                    <a:pt x="174" y="334"/>
                  </a:cubicBezTo>
                  <a:cubicBezTo>
                    <a:pt x="175" y="334"/>
                    <a:pt x="175" y="334"/>
                    <a:pt x="175" y="333"/>
                  </a:cubicBezTo>
                  <a:cubicBezTo>
                    <a:pt x="175" y="333"/>
                    <a:pt x="175" y="332"/>
                    <a:pt x="176" y="332"/>
                  </a:cubicBezTo>
                  <a:cubicBezTo>
                    <a:pt x="176" y="331"/>
                    <a:pt x="176" y="331"/>
                    <a:pt x="176" y="331"/>
                  </a:cubicBezTo>
                  <a:cubicBezTo>
                    <a:pt x="176" y="330"/>
                    <a:pt x="176" y="330"/>
                    <a:pt x="176" y="329"/>
                  </a:cubicBezTo>
                  <a:cubicBezTo>
                    <a:pt x="176" y="329"/>
                    <a:pt x="176" y="329"/>
                    <a:pt x="177" y="328"/>
                  </a:cubicBezTo>
                  <a:cubicBezTo>
                    <a:pt x="177" y="328"/>
                    <a:pt x="177" y="327"/>
                    <a:pt x="177" y="327"/>
                  </a:cubicBezTo>
                  <a:cubicBezTo>
                    <a:pt x="177" y="327"/>
                    <a:pt x="177" y="326"/>
                    <a:pt x="177" y="326"/>
                  </a:cubicBezTo>
                  <a:cubicBezTo>
                    <a:pt x="178" y="325"/>
                    <a:pt x="178" y="325"/>
                    <a:pt x="178" y="324"/>
                  </a:cubicBezTo>
                  <a:cubicBezTo>
                    <a:pt x="179" y="324"/>
                    <a:pt x="179" y="323"/>
                    <a:pt x="180" y="323"/>
                  </a:cubicBezTo>
                  <a:cubicBezTo>
                    <a:pt x="180" y="322"/>
                    <a:pt x="181" y="322"/>
                    <a:pt x="181" y="321"/>
                  </a:cubicBezTo>
                  <a:cubicBezTo>
                    <a:pt x="181" y="321"/>
                    <a:pt x="181" y="320"/>
                    <a:pt x="181" y="320"/>
                  </a:cubicBezTo>
                  <a:cubicBezTo>
                    <a:pt x="182" y="319"/>
                    <a:pt x="182" y="319"/>
                    <a:pt x="182" y="319"/>
                  </a:cubicBezTo>
                  <a:cubicBezTo>
                    <a:pt x="182" y="318"/>
                    <a:pt x="182" y="318"/>
                    <a:pt x="182" y="317"/>
                  </a:cubicBezTo>
                  <a:cubicBezTo>
                    <a:pt x="182" y="317"/>
                    <a:pt x="182" y="317"/>
                    <a:pt x="182" y="316"/>
                  </a:cubicBezTo>
                  <a:cubicBezTo>
                    <a:pt x="182" y="316"/>
                    <a:pt x="182" y="316"/>
                    <a:pt x="182" y="315"/>
                  </a:cubicBezTo>
                  <a:cubicBezTo>
                    <a:pt x="182" y="315"/>
                    <a:pt x="182" y="315"/>
                    <a:pt x="183" y="315"/>
                  </a:cubicBezTo>
                  <a:cubicBezTo>
                    <a:pt x="183" y="314"/>
                    <a:pt x="184" y="314"/>
                    <a:pt x="184" y="314"/>
                  </a:cubicBezTo>
                  <a:cubicBezTo>
                    <a:pt x="184" y="314"/>
                    <a:pt x="185" y="313"/>
                    <a:pt x="185" y="313"/>
                  </a:cubicBezTo>
                  <a:cubicBezTo>
                    <a:pt x="185" y="313"/>
                    <a:pt x="185" y="313"/>
                    <a:pt x="185" y="313"/>
                  </a:cubicBezTo>
                  <a:cubicBezTo>
                    <a:pt x="186" y="313"/>
                    <a:pt x="186" y="313"/>
                    <a:pt x="186" y="313"/>
                  </a:cubicBezTo>
                  <a:cubicBezTo>
                    <a:pt x="186" y="313"/>
                    <a:pt x="186" y="313"/>
                    <a:pt x="186" y="313"/>
                  </a:cubicBezTo>
                  <a:cubicBezTo>
                    <a:pt x="186" y="313"/>
                    <a:pt x="187" y="313"/>
                    <a:pt x="187" y="313"/>
                  </a:cubicBezTo>
                  <a:cubicBezTo>
                    <a:pt x="187" y="313"/>
                    <a:pt x="187" y="313"/>
                    <a:pt x="187" y="313"/>
                  </a:cubicBezTo>
                  <a:cubicBezTo>
                    <a:pt x="187" y="313"/>
                    <a:pt x="187" y="313"/>
                    <a:pt x="187" y="313"/>
                  </a:cubicBezTo>
                  <a:cubicBezTo>
                    <a:pt x="187" y="313"/>
                    <a:pt x="187" y="313"/>
                    <a:pt x="187" y="313"/>
                  </a:cubicBezTo>
                  <a:cubicBezTo>
                    <a:pt x="187" y="314"/>
                    <a:pt x="187" y="314"/>
                    <a:pt x="187" y="314"/>
                  </a:cubicBezTo>
                  <a:cubicBezTo>
                    <a:pt x="187" y="315"/>
                    <a:pt x="187" y="315"/>
                    <a:pt x="187" y="316"/>
                  </a:cubicBezTo>
                  <a:cubicBezTo>
                    <a:pt x="186" y="317"/>
                    <a:pt x="186" y="317"/>
                    <a:pt x="185" y="318"/>
                  </a:cubicBezTo>
                  <a:cubicBezTo>
                    <a:pt x="185" y="319"/>
                    <a:pt x="184" y="320"/>
                    <a:pt x="184" y="321"/>
                  </a:cubicBezTo>
                  <a:cubicBezTo>
                    <a:pt x="183" y="322"/>
                    <a:pt x="182" y="323"/>
                    <a:pt x="182" y="323"/>
                  </a:cubicBezTo>
                  <a:cubicBezTo>
                    <a:pt x="181" y="324"/>
                    <a:pt x="181" y="325"/>
                    <a:pt x="180" y="325"/>
                  </a:cubicBezTo>
                  <a:cubicBezTo>
                    <a:pt x="180" y="326"/>
                    <a:pt x="180" y="326"/>
                    <a:pt x="180" y="326"/>
                  </a:cubicBezTo>
                  <a:cubicBezTo>
                    <a:pt x="180" y="326"/>
                    <a:pt x="180" y="326"/>
                    <a:pt x="180" y="326"/>
                  </a:cubicBezTo>
                  <a:cubicBezTo>
                    <a:pt x="181" y="327"/>
                    <a:pt x="181" y="327"/>
                    <a:pt x="181" y="327"/>
                  </a:cubicBezTo>
                  <a:cubicBezTo>
                    <a:pt x="181" y="327"/>
                    <a:pt x="181" y="327"/>
                    <a:pt x="181" y="327"/>
                  </a:cubicBezTo>
                  <a:cubicBezTo>
                    <a:pt x="181" y="327"/>
                    <a:pt x="181" y="327"/>
                    <a:pt x="182" y="326"/>
                  </a:cubicBezTo>
                  <a:cubicBezTo>
                    <a:pt x="182" y="326"/>
                    <a:pt x="182" y="326"/>
                    <a:pt x="183" y="326"/>
                  </a:cubicBezTo>
                  <a:cubicBezTo>
                    <a:pt x="183" y="325"/>
                    <a:pt x="184" y="325"/>
                    <a:pt x="185" y="324"/>
                  </a:cubicBezTo>
                  <a:cubicBezTo>
                    <a:pt x="186" y="323"/>
                    <a:pt x="187" y="322"/>
                    <a:pt x="188" y="321"/>
                  </a:cubicBezTo>
                  <a:cubicBezTo>
                    <a:pt x="189" y="320"/>
                    <a:pt x="190" y="319"/>
                    <a:pt x="191" y="318"/>
                  </a:cubicBezTo>
                  <a:cubicBezTo>
                    <a:pt x="191" y="317"/>
                    <a:pt x="192" y="316"/>
                    <a:pt x="193" y="314"/>
                  </a:cubicBezTo>
                  <a:cubicBezTo>
                    <a:pt x="194" y="313"/>
                    <a:pt x="194" y="312"/>
                    <a:pt x="195" y="310"/>
                  </a:cubicBezTo>
                  <a:cubicBezTo>
                    <a:pt x="195" y="310"/>
                    <a:pt x="195" y="310"/>
                    <a:pt x="195" y="310"/>
                  </a:cubicBezTo>
                  <a:cubicBezTo>
                    <a:pt x="195" y="309"/>
                    <a:pt x="195" y="309"/>
                    <a:pt x="196" y="309"/>
                  </a:cubicBezTo>
                  <a:cubicBezTo>
                    <a:pt x="196" y="309"/>
                    <a:pt x="196" y="308"/>
                    <a:pt x="196" y="308"/>
                  </a:cubicBezTo>
                  <a:cubicBezTo>
                    <a:pt x="196" y="308"/>
                    <a:pt x="196" y="308"/>
                    <a:pt x="196" y="307"/>
                  </a:cubicBezTo>
                  <a:cubicBezTo>
                    <a:pt x="197" y="305"/>
                    <a:pt x="198" y="304"/>
                    <a:pt x="199" y="303"/>
                  </a:cubicBezTo>
                  <a:cubicBezTo>
                    <a:pt x="200" y="302"/>
                    <a:pt x="200" y="301"/>
                    <a:pt x="201" y="300"/>
                  </a:cubicBezTo>
                  <a:cubicBezTo>
                    <a:pt x="202" y="300"/>
                    <a:pt x="202" y="299"/>
                    <a:pt x="203" y="299"/>
                  </a:cubicBezTo>
                  <a:cubicBezTo>
                    <a:pt x="203" y="299"/>
                    <a:pt x="204" y="298"/>
                    <a:pt x="205" y="298"/>
                  </a:cubicBezTo>
                  <a:cubicBezTo>
                    <a:pt x="205" y="298"/>
                    <a:pt x="206" y="298"/>
                    <a:pt x="206" y="297"/>
                  </a:cubicBezTo>
                  <a:cubicBezTo>
                    <a:pt x="207" y="297"/>
                    <a:pt x="207" y="296"/>
                    <a:pt x="207" y="295"/>
                  </a:cubicBezTo>
                  <a:cubicBezTo>
                    <a:pt x="208" y="294"/>
                    <a:pt x="208" y="292"/>
                    <a:pt x="208" y="291"/>
                  </a:cubicBezTo>
                  <a:cubicBezTo>
                    <a:pt x="208" y="289"/>
                    <a:pt x="208" y="287"/>
                    <a:pt x="208" y="285"/>
                  </a:cubicBezTo>
                  <a:cubicBezTo>
                    <a:pt x="208" y="285"/>
                    <a:pt x="208" y="285"/>
                    <a:pt x="208" y="284"/>
                  </a:cubicBezTo>
                  <a:cubicBezTo>
                    <a:pt x="208" y="284"/>
                    <a:pt x="208" y="284"/>
                    <a:pt x="208" y="284"/>
                  </a:cubicBezTo>
                  <a:cubicBezTo>
                    <a:pt x="208" y="283"/>
                    <a:pt x="207" y="283"/>
                    <a:pt x="207" y="283"/>
                  </a:cubicBezTo>
                  <a:cubicBezTo>
                    <a:pt x="207" y="282"/>
                    <a:pt x="207" y="282"/>
                    <a:pt x="207" y="282"/>
                  </a:cubicBezTo>
                  <a:cubicBezTo>
                    <a:pt x="207" y="281"/>
                    <a:pt x="207" y="280"/>
                    <a:pt x="207" y="279"/>
                  </a:cubicBezTo>
                  <a:cubicBezTo>
                    <a:pt x="207" y="278"/>
                    <a:pt x="207" y="278"/>
                    <a:pt x="207" y="277"/>
                  </a:cubicBezTo>
                  <a:cubicBezTo>
                    <a:pt x="207" y="276"/>
                    <a:pt x="207" y="275"/>
                    <a:pt x="207" y="275"/>
                  </a:cubicBezTo>
                  <a:cubicBezTo>
                    <a:pt x="207" y="274"/>
                    <a:pt x="208" y="273"/>
                    <a:pt x="208" y="273"/>
                  </a:cubicBezTo>
                  <a:cubicBezTo>
                    <a:pt x="208" y="273"/>
                    <a:pt x="209" y="272"/>
                    <a:pt x="209" y="272"/>
                  </a:cubicBezTo>
                  <a:cubicBezTo>
                    <a:pt x="209" y="271"/>
                    <a:pt x="209" y="271"/>
                    <a:pt x="209" y="271"/>
                  </a:cubicBezTo>
                  <a:cubicBezTo>
                    <a:pt x="209" y="270"/>
                    <a:pt x="209" y="270"/>
                    <a:pt x="209" y="270"/>
                  </a:cubicBezTo>
                  <a:cubicBezTo>
                    <a:pt x="209" y="269"/>
                    <a:pt x="209" y="269"/>
                    <a:pt x="209" y="269"/>
                  </a:cubicBezTo>
                  <a:cubicBezTo>
                    <a:pt x="209" y="268"/>
                    <a:pt x="209" y="268"/>
                    <a:pt x="209" y="268"/>
                  </a:cubicBezTo>
                  <a:cubicBezTo>
                    <a:pt x="209" y="267"/>
                    <a:pt x="209" y="267"/>
                    <a:pt x="210" y="267"/>
                  </a:cubicBezTo>
                  <a:cubicBezTo>
                    <a:pt x="210" y="267"/>
                    <a:pt x="210" y="267"/>
                    <a:pt x="210" y="267"/>
                  </a:cubicBezTo>
                  <a:cubicBezTo>
                    <a:pt x="210" y="267"/>
                    <a:pt x="210" y="267"/>
                    <a:pt x="210" y="267"/>
                  </a:cubicBezTo>
                  <a:cubicBezTo>
                    <a:pt x="211" y="267"/>
                    <a:pt x="212" y="267"/>
                    <a:pt x="213" y="266"/>
                  </a:cubicBezTo>
                  <a:cubicBezTo>
                    <a:pt x="214" y="266"/>
                    <a:pt x="215" y="265"/>
                    <a:pt x="215" y="264"/>
                  </a:cubicBezTo>
                  <a:cubicBezTo>
                    <a:pt x="216" y="264"/>
                    <a:pt x="217" y="263"/>
                    <a:pt x="218" y="262"/>
                  </a:cubicBezTo>
                  <a:cubicBezTo>
                    <a:pt x="220" y="261"/>
                    <a:pt x="221" y="260"/>
                    <a:pt x="222" y="259"/>
                  </a:cubicBezTo>
                  <a:cubicBezTo>
                    <a:pt x="223" y="258"/>
                    <a:pt x="224" y="257"/>
                    <a:pt x="225" y="256"/>
                  </a:cubicBezTo>
                  <a:cubicBezTo>
                    <a:pt x="225" y="256"/>
                    <a:pt x="226" y="255"/>
                    <a:pt x="227" y="255"/>
                  </a:cubicBezTo>
                  <a:cubicBezTo>
                    <a:pt x="228" y="254"/>
                    <a:pt x="229" y="254"/>
                    <a:pt x="230" y="254"/>
                  </a:cubicBezTo>
                  <a:cubicBezTo>
                    <a:pt x="231" y="254"/>
                    <a:pt x="232" y="254"/>
                    <a:pt x="233" y="254"/>
                  </a:cubicBezTo>
                  <a:cubicBezTo>
                    <a:pt x="233" y="254"/>
                    <a:pt x="234" y="254"/>
                    <a:pt x="234" y="253"/>
                  </a:cubicBezTo>
                  <a:cubicBezTo>
                    <a:pt x="235" y="253"/>
                    <a:pt x="235" y="253"/>
                    <a:pt x="235" y="253"/>
                  </a:cubicBezTo>
                  <a:cubicBezTo>
                    <a:pt x="235" y="253"/>
                    <a:pt x="236" y="253"/>
                    <a:pt x="236" y="253"/>
                  </a:cubicBezTo>
                  <a:cubicBezTo>
                    <a:pt x="236" y="252"/>
                    <a:pt x="236" y="252"/>
                    <a:pt x="236" y="252"/>
                  </a:cubicBezTo>
                  <a:cubicBezTo>
                    <a:pt x="236" y="252"/>
                    <a:pt x="236" y="252"/>
                    <a:pt x="236" y="252"/>
                  </a:cubicBezTo>
                  <a:cubicBezTo>
                    <a:pt x="236" y="252"/>
                    <a:pt x="236" y="252"/>
                    <a:pt x="236" y="251"/>
                  </a:cubicBezTo>
                  <a:cubicBezTo>
                    <a:pt x="237" y="251"/>
                    <a:pt x="237" y="251"/>
                    <a:pt x="237" y="251"/>
                  </a:cubicBezTo>
                  <a:cubicBezTo>
                    <a:pt x="237" y="251"/>
                    <a:pt x="237" y="251"/>
                    <a:pt x="237" y="251"/>
                  </a:cubicBezTo>
                  <a:cubicBezTo>
                    <a:pt x="238" y="251"/>
                    <a:pt x="239" y="251"/>
                    <a:pt x="239" y="250"/>
                  </a:cubicBezTo>
                  <a:cubicBezTo>
                    <a:pt x="240" y="250"/>
                    <a:pt x="240" y="250"/>
                    <a:pt x="241" y="249"/>
                  </a:cubicBezTo>
                  <a:cubicBezTo>
                    <a:pt x="241" y="249"/>
                    <a:pt x="241" y="249"/>
                    <a:pt x="242" y="248"/>
                  </a:cubicBezTo>
                  <a:cubicBezTo>
                    <a:pt x="242" y="248"/>
                    <a:pt x="243" y="248"/>
                    <a:pt x="243" y="247"/>
                  </a:cubicBezTo>
                  <a:cubicBezTo>
                    <a:pt x="243" y="247"/>
                    <a:pt x="243" y="247"/>
                    <a:pt x="243" y="247"/>
                  </a:cubicBezTo>
                  <a:cubicBezTo>
                    <a:pt x="243" y="247"/>
                    <a:pt x="244" y="247"/>
                    <a:pt x="244" y="246"/>
                  </a:cubicBezTo>
                  <a:cubicBezTo>
                    <a:pt x="244" y="246"/>
                    <a:pt x="244" y="246"/>
                    <a:pt x="244" y="246"/>
                  </a:cubicBezTo>
                  <a:cubicBezTo>
                    <a:pt x="244" y="246"/>
                    <a:pt x="244" y="246"/>
                    <a:pt x="244" y="246"/>
                  </a:cubicBezTo>
                  <a:cubicBezTo>
                    <a:pt x="245" y="246"/>
                    <a:pt x="245" y="246"/>
                    <a:pt x="245" y="245"/>
                  </a:cubicBezTo>
                  <a:cubicBezTo>
                    <a:pt x="245" y="245"/>
                    <a:pt x="245" y="245"/>
                    <a:pt x="245" y="245"/>
                  </a:cubicBezTo>
                  <a:cubicBezTo>
                    <a:pt x="246" y="245"/>
                    <a:pt x="246" y="245"/>
                    <a:pt x="246" y="245"/>
                  </a:cubicBezTo>
                  <a:cubicBezTo>
                    <a:pt x="247" y="245"/>
                    <a:pt x="247" y="245"/>
                    <a:pt x="247" y="245"/>
                  </a:cubicBezTo>
                  <a:cubicBezTo>
                    <a:pt x="248" y="245"/>
                    <a:pt x="248" y="245"/>
                    <a:pt x="249" y="245"/>
                  </a:cubicBezTo>
                  <a:cubicBezTo>
                    <a:pt x="249" y="245"/>
                    <a:pt x="249" y="245"/>
                    <a:pt x="250" y="245"/>
                  </a:cubicBezTo>
                  <a:cubicBezTo>
                    <a:pt x="250" y="245"/>
                    <a:pt x="251" y="245"/>
                    <a:pt x="251" y="245"/>
                  </a:cubicBezTo>
                  <a:cubicBezTo>
                    <a:pt x="252" y="246"/>
                    <a:pt x="252" y="246"/>
                    <a:pt x="253" y="246"/>
                  </a:cubicBezTo>
                  <a:cubicBezTo>
                    <a:pt x="253" y="246"/>
                    <a:pt x="254" y="246"/>
                    <a:pt x="254" y="246"/>
                  </a:cubicBezTo>
                  <a:cubicBezTo>
                    <a:pt x="255" y="246"/>
                    <a:pt x="255" y="246"/>
                    <a:pt x="256" y="246"/>
                  </a:cubicBezTo>
                  <a:cubicBezTo>
                    <a:pt x="256" y="246"/>
                    <a:pt x="257" y="246"/>
                    <a:pt x="257" y="246"/>
                  </a:cubicBezTo>
                  <a:cubicBezTo>
                    <a:pt x="257" y="246"/>
                    <a:pt x="258" y="246"/>
                    <a:pt x="258" y="246"/>
                  </a:cubicBezTo>
                  <a:cubicBezTo>
                    <a:pt x="258" y="246"/>
                    <a:pt x="259" y="246"/>
                    <a:pt x="259" y="246"/>
                  </a:cubicBezTo>
                  <a:cubicBezTo>
                    <a:pt x="259" y="246"/>
                    <a:pt x="259" y="246"/>
                    <a:pt x="259" y="246"/>
                  </a:cubicBezTo>
                  <a:cubicBezTo>
                    <a:pt x="259" y="246"/>
                    <a:pt x="259" y="246"/>
                    <a:pt x="259" y="246"/>
                  </a:cubicBezTo>
                  <a:cubicBezTo>
                    <a:pt x="259" y="246"/>
                    <a:pt x="260" y="246"/>
                    <a:pt x="260" y="246"/>
                  </a:cubicBezTo>
                  <a:cubicBezTo>
                    <a:pt x="261" y="246"/>
                    <a:pt x="261" y="246"/>
                    <a:pt x="261" y="246"/>
                  </a:cubicBezTo>
                  <a:cubicBezTo>
                    <a:pt x="262" y="246"/>
                    <a:pt x="262" y="246"/>
                    <a:pt x="263" y="246"/>
                  </a:cubicBezTo>
                  <a:cubicBezTo>
                    <a:pt x="263" y="246"/>
                    <a:pt x="264" y="246"/>
                    <a:pt x="265" y="246"/>
                  </a:cubicBezTo>
                  <a:cubicBezTo>
                    <a:pt x="265" y="246"/>
                    <a:pt x="266" y="245"/>
                    <a:pt x="266" y="245"/>
                  </a:cubicBezTo>
                  <a:cubicBezTo>
                    <a:pt x="266" y="244"/>
                    <a:pt x="266" y="244"/>
                    <a:pt x="266" y="243"/>
                  </a:cubicBezTo>
                  <a:cubicBezTo>
                    <a:pt x="266" y="242"/>
                    <a:pt x="267" y="242"/>
                    <a:pt x="267" y="241"/>
                  </a:cubicBezTo>
                  <a:cubicBezTo>
                    <a:pt x="267" y="241"/>
                    <a:pt x="267" y="240"/>
                    <a:pt x="268" y="240"/>
                  </a:cubicBezTo>
                  <a:cubicBezTo>
                    <a:pt x="268" y="239"/>
                    <a:pt x="269" y="239"/>
                    <a:pt x="269" y="239"/>
                  </a:cubicBezTo>
                  <a:cubicBezTo>
                    <a:pt x="270" y="239"/>
                    <a:pt x="270" y="238"/>
                    <a:pt x="271" y="238"/>
                  </a:cubicBezTo>
                  <a:cubicBezTo>
                    <a:pt x="272" y="238"/>
                    <a:pt x="272" y="238"/>
                    <a:pt x="273" y="238"/>
                  </a:cubicBezTo>
                  <a:cubicBezTo>
                    <a:pt x="273" y="238"/>
                    <a:pt x="274" y="238"/>
                    <a:pt x="274" y="237"/>
                  </a:cubicBezTo>
                  <a:cubicBezTo>
                    <a:pt x="274" y="237"/>
                    <a:pt x="275" y="236"/>
                    <a:pt x="275" y="236"/>
                  </a:cubicBezTo>
                  <a:cubicBezTo>
                    <a:pt x="275" y="235"/>
                    <a:pt x="275" y="234"/>
                    <a:pt x="275" y="233"/>
                  </a:cubicBezTo>
                  <a:cubicBezTo>
                    <a:pt x="275" y="232"/>
                    <a:pt x="275" y="232"/>
                    <a:pt x="275" y="231"/>
                  </a:cubicBezTo>
                  <a:cubicBezTo>
                    <a:pt x="275" y="230"/>
                    <a:pt x="276" y="230"/>
                    <a:pt x="276" y="229"/>
                  </a:cubicBezTo>
                  <a:cubicBezTo>
                    <a:pt x="276" y="228"/>
                    <a:pt x="276" y="228"/>
                    <a:pt x="277" y="227"/>
                  </a:cubicBezTo>
                  <a:cubicBezTo>
                    <a:pt x="277" y="227"/>
                    <a:pt x="278" y="226"/>
                    <a:pt x="278" y="226"/>
                  </a:cubicBezTo>
                  <a:cubicBezTo>
                    <a:pt x="279" y="226"/>
                    <a:pt x="279" y="225"/>
                    <a:pt x="280" y="225"/>
                  </a:cubicBezTo>
                  <a:cubicBezTo>
                    <a:pt x="280" y="224"/>
                    <a:pt x="280" y="224"/>
                    <a:pt x="280" y="223"/>
                  </a:cubicBezTo>
                  <a:cubicBezTo>
                    <a:pt x="281" y="223"/>
                    <a:pt x="281" y="222"/>
                    <a:pt x="281" y="221"/>
                  </a:cubicBezTo>
                  <a:cubicBezTo>
                    <a:pt x="281" y="221"/>
                    <a:pt x="281" y="220"/>
                    <a:pt x="282" y="220"/>
                  </a:cubicBezTo>
                  <a:cubicBezTo>
                    <a:pt x="282" y="219"/>
                    <a:pt x="282" y="219"/>
                    <a:pt x="282" y="219"/>
                  </a:cubicBezTo>
                  <a:cubicBezTo>
                    <a:pt x="282" y="219"/>
                    <a:pt x="282" y="219"/>
                    <a:pt x="282" y="219"/>
                  </a:cubicBezTo>
                  <a:cubicBezTo>
                    <a:pt x="282" y="218"/>
                    <a:pt x="282" y="218"/>
                    <a:pt x="282" y="218"/>
                  </a:cubicBezTo>
                  <a:cubicBezTo>
                    <a:pt x="282" y="218"/>
                    <a:pt x="282" y="218"/>
                    <a:pt x="282" y="218"/>
                  </a:cubicBezTo>
                  <a:cubicBezTo>
                    <a:pt x="282" y="218"/>
                    <a:pt x="282" y="217"/>
                    <a:pt x="282" y="217"/>
                  </a:cubicBezTo>
                  <a:cubicBezTo>
                    <a:pt x="282" y="217"/>
                    <a:pt x="283" y="217"/>
                    <a:pt x="283" y="217"/>
                  </a:cubicBezTo>
                  <a:cubicBezTo>
                    <a:pt x="283" y="217"/>
                    <a:pt x="283" y="217"/>
                    <a:pt x="283" y="217"/>
                  </a:cubicBezTo>
                  <a:cubicBezTo>
                    <a:pt x="283" y="216"/>
                    <a:pt x="283" y="216"/>
                    <a:pt x="283" y="216"/>
                  </a:cubicBezTo>
                  <a:cubicBezTo>
                    <a:pt x="284" y="216"/>
                    <a:pt x="284" y="216"/>
                    <a:pt x="284" y="216"/>
                  </a:cubicBezTo>
                  <a:cubicBezTo>
                    <a:pt x="284" y="216"/>
                    <a:pt x="285" y="216"/>
                    <a:pt x="285" y="215"/>
                  </a:cubicBezTo>
                  <a:cubicBezTo>
                    <a:pt x="285" y="215"/>
                    <a:pt x="285" y="215"/>
                    <a:pt x="285" y="214"/>
                  </a:cubicBezTo>
                  <a:cubicBezTo>
                    <a:pt x="285" y="214"/>
                    <a:pt x="285" y="214"/>
                    <a:pt x="285" y="213"/>
                  </a:cubicBezTo>
                  <a:cubicBezTo>
                    <a:pt x="285" y="213"/>
                    <a:pt x="285" y="212"/>
                    <a:pt x="285" y="212"/>
                  </a:cubicBezTo>
                  <a:cubicBezTo>
                    <a:pt x="286" y="211"/>
                    <a:pt x="286" y="211"/>
                    <a:pt x="286" y="210"/>
                  </a:cubicBezTo>
                  <a:cubicBezTo>
                    <a:pt x="286" y="210"/>
                    <a:pt x="286" y="209"/>
                    <a:pt x="286" y="209"/>
                  </a:cubicBezTo>
                  <a:cubicBezTo>
                    <a:pt x="286" y="208"/>
                    <a:pt x="286" y="208"/>
                    <a:pt x="286" y="207"/>
                  </a:cubicBezTo>
                  <a:cubicBezTo>
                    <a:pt x="286" y="207"/>
                    <a:pt x="286" y="206"/>
                    <a:pt x="286" y="206"/>
                  </a:cubicBezTo>
                  <a:cubicBezTo>
                    <a:pt x="287" y="206"/>
                    <a:pt x="287" y="205"/>
                    <a:pt x="287" y="205"/>
                  </a:cubicBezTo>
                  <a:cubicBezTo>
                    <a:pt x="287" y="204"/>
                    <a:pt x="287" y="204"/>
                    <a:pt x="287" y="204"/>
                  </a:cubicBezTo>
                  <a:cubicBezTo>
                    <a:pt x="287" y="203"/>
                    <a:pt x="287" y="203"/>
                    <a:pt x="287" y="203"/>
                  </a:cubicBezTo>
                  <a:cubicBezTo>
                    <a:pt x="287" y="202"/>
                    <a:pt x="287" y="202"/>
                    <a:pt x="287" y="202"/>
                  </a:cubicBezTo>
                  <a:cubicBezTo>
                    <a:pt x="287" y="201"/>
                    <a:pt x="287" y="201"/>
                    <a:pt x="287" y="201"/>
                  </a:cubicBezTo>
                  <a:cubicBezTo>
                    <a:pt x="288" y="201"/>
                    <a:pt x="288" y="201"/>
                    <a:pt x="288" y="201"/>
                  </a:cubicBezTo>
                  <a:cubicBezTo>
                    <a:pt x="288" y="200"/>
                    <a:pt x="289" y="200"/>
                    <a:pt x="289" y="200"/>
                  </a:cubicBezTo>
                  <a:cubicBezTo>
                    <a:pt x="289" y="200"/>
                    <a:pt x="289" y="200"/>
                    <a:pt x="289" y="200"/>
                  </a:cubicBezTo>
                  <a:cubicBezTo>
                    <a:pt x="290" y="200"/>
                    <a:pt x="290" y="200"/>
                    <a:pt x="290" y="199"/>
                  </a:cubicBezTo>
                  <a:cubicBezTo>
                    <a:pt x="290" y="199"/>
                    <a:pt x="290" y="199"/>
                    <a:pt x="291" y="199"/>
                  </a:cubicBezTo>
                  <a:cubicBezTo>
                    <a:pt x="291" y="199"/>
                    <a:pt x="291" y="198"/>
                    <a:pt x="291" y="198"/>
                  </a:cubicBezTo>
                  <a:cubicBezTo>
                    <a:pt x="291" y="198"/>
                    <a:pt x="291" y="198"/>
                    <a:pt x="292" y="197"/>
                  </a:cubicBezTo>
                  <a:cubicBezTo>
                    <a:pt x="292" y="197"/>
                    <a:pt x="292" y="197"/>
                    <a:pt x="292" y="197"/>
                  </a:cubicBezTo>
                  <a:cubicBezTo>
                    <a:pt x="292" y="196"/>
                    <a:pt x="292" y="196"/>
                    <a:pt x="292" y="196"/>
                  </a:cubicBezTo>
                  <a:cubicBezTo>
                    <a:pt x="292" y="195"/>
                    <a:pt x="292" y="195"/>
                    <a:pt x="292" y="195"/>
                  </a:cubicBezTo>
                  <a:cubicBezTo>
                    <a:pt x="292" y="194"/>
                    <a:pt x="292" y="194"/>
                    <a:pt x="291" y="193"/>
                  </a:cubicBezTo>
                  <a:cubicBezTo>
                    <a:pt x="291" y="193"/>
                    <a:pt x="291" y="192"/>
                    <a:pt x="291" y="192"/>
                  </a:cubicBezTo>
                  <a:cubicBezTo>
                    <a:pt x="291" y="191"/>
                    <a:pt x="292" y="190"/>
                    <a:pt x="292" y="190"/>
                  </a:cubicBezTo>
                  <a:cubicBezTo>
                    <a:pt x="292" y="189"/>
                    <a:pt x="292" y="188"/>
                    <a:pt x="292" y="188"/>
                  </a:cubicBezTo>
                  <a:cubicBezTo>
                    <a:pt x="293" y="187"/>
                    <a:pt x="293" y="186"/>
                    <a:pt x="293" y="185"/>
                  </a:cubicBezTo>
                  <a:cubicBezTo>
                    <a:pt x="293" y="184"/>
                    <a:pt x="293" y="183"/>
                    <a:pt x="293" y="182"/>
                  </a:cubicBezTo>
                  <a:cubicBezTo>
                    <a:pt x="293" y="181"/>
                    <a:pt x="293" y="180"/>
                    <a:pt x="293" y="179"/>
                  </a:cubicBezTo>
                  <a:cubicBezTo>
                    <a:pt x="293" y="178"/>
                    <a:pt x="293" y="177"/>
                    <a:pt x="293" y="176"/>
                  </a:cubicBezTo>
                  <a:cubicBezTo>
                    <a:pt x="293" y="175"/>
                    <a:pt x="293" y="175"/>
                    <a:pt x="293" y="175"/>
                  </a:cubicBezTo>
                  <a:cubicBezTo>
                    <a:pt x="293" y="174"/>
                    <a:pt x="293" y="174"/>
                    <a:pt x="293" y="173"/>
                  </a:cubicBezTo>
                  <a:cubicBezTo>
                    <a:pt x="293" y="173"/>
                    <a:pt x="293" y="172"/>
                    <a:pt x="293" y="172"/>
                  </a:cubicBezTo>
                  <a:cubicBezTo>
                    <a:pt x="293" y="172"/>
                    <a:pt x="293" y="171"/>
                    <a:pt x="293" y="171"/>
                  </a:cubicBezTo>
                  <a:cubicBezTo>
                    <a:pt x="293" y="169"/>
                    <a:pt x="293" y="168"/>
                    <a:pt x="293" y="167"/>
                  </a:cubicBezTo>
                  <a:cubicBezTo>
                    <a:pt x="293" y="166"/>
                    <a:pt x="293" y="164"/>
                    <a:pt x="293" y="163"/>
                  </a:cubicBezTo>
                  <a:cubicBezTo>
                    <a:pt x="293" y="162"/>
                    <a:pt x="293" y="161"/>
                    <a:pt x="293" y="160"/>
                  </a:cubicBezTo>
                  <a:cubicBezTo>
                    <a:pt x="294" y="160"/>
                    <a:pt x="294" y="159"/>
                    <a:pt x="295" y="159"/>
                  </a:cubicBezTo>
                  <a:cubicBezTo>
                    <a:pt x="295" y="158"/>
                    <a:pt x="295" y="158"/>
                    <a:pt x="295" y="158"/>
                  </a:cubicBezTo>
                  <a:cubicBezTo>
                    <a:pt x="295" y="158"/>
                    <a:pt x="295" y="158"/>
                    <a:pt x="296" y="157"/>
                  </a:cubicBezTo>
                  <a:cubicBezTo>
                    <a:pt x="296" y="157"/>
                    <a:pt x="296" y="157"/>
                    <a:pt x="296" y="157"/>
                  </a:cubicBezTo>
                  <a:cubicBezTo>
                    <a:pt x="296" y="157"/>
                    <a:pt x="296" y="156"/>
                    <a:pt x="296" y="156"/>
                  </a:cubicBezTo>
                  <a:cubicBezTo>
                    <a:pt x="296" y="156"/>
                    <a:pt x="296" y="156"/>
                    <a:pt x="296" y="156"/>
                  </a:cubicBezTo>
                  <a:cubicBezTo>
                    <a:pt x="295" y="155"/>
                    <a:pt x="295" y="155"/>
                    <a:pt x="295" y="155"/>
                  </a:cubicBezTo>
                  <a:cubicBezTo>
                    <a:pt x="295" y="155"/>
                    <a:pt x="295" y="155"/>
                    <a:pt x="295" y="155"/>
                  </a:cubicBezTo>
                  <a:cubicBezTo>
                    <a:pt x="294" y="154"/>
                    <a:pt x="294" y="154"/>
                    <a:pt x="294" y="154"/>
                  </a:cubicBezTo>
                  <a:cubicBezTo>
                    <a:pt x="294" y="154"/>
                    <a:pt x="294" y="154"/>
                    <a:pt x="294" y="154"/>
                  </a:cubicBezTo>
                  <a:cubicBezTo>
                    <a:pt x="294" y="154"/>
                    <a:pt x="294" y="153"/>
                    <a:pt x="294" y="153"/>
                  </a:cubicBezTo>
                  <a:cubicBezTo>
                    <a:pt x="294" y="153"/>
                    <a:pt x="294" y="153"/>
                    <a:pt x="294" y="153"/>
                  </a:cubicBezTo>
                  <a:cubicBezTo>
                    <a:pt x="294" y="153"/>
                    <a:pt x="294" y="153"/>
                    <a:pt x="294" y="153"/>
                  </a:cubicBezTo>
                  <a:cubicBezTo>
                    <a:pt x="295" y="153"/>
                    <a:pt x="295" y="153"/>
                    <a:pt x="295" y="153"/>
                  </a:cubicBezTo>
                  <a:cubicBezTo>
                    <a:pt x="295" y="153"/>
                    <a:pt x="295" y="153"/>
                    <a:pt x="295" y="153"/>
                  </a:cubicBezTo>
                  <a:cubicBezTo>
                    <a:pt x="295" y="153"/>
                    <a:pt x="295" y="153"/>
                    <a:pt x="295" y="153"/>
                  </a:cubicBezTo>
                  <a:cubicBezTo>
                    <a:pt x="295" y="153"/>
                    <a:pt x="295" y="153"/>
                    <a:pt x="295" y="153"/>
                  </a:cubicBezTo>
                  <a:cubicBezTo>
                    <a:pt x="295" y="153"/>
                    <a:pt x="295" y="153"/>
                    <a:pt x="295" y="153"/>
                  </a:cubicBezTo>
                  <a:cubicBezTo>
                    <a:pt x="295" y="153"/>
                    <a:pt x="295" y="153"/>
                    <a:pt x="295" y="153"/>
                  </a:cubicBezTo>
                  <a:cubicBezTo>
                    <a:pt x="295" y="153"/>
                    <a:pt x="295" y="153"/>
                    <a:pt x="296" y="153"/>
                  </a:cubicBezTo>
                  <a:cubicBezTo>
                    <a:pt x="296" y="153"/>
                    <a:pt x="296" y="153"/>
                    <a:pt x="296" y="153"/>
                  </a:cubicBezTo>
                  <a:cubicBezTo>
                    <a:pt x="296" y="153"/>
                    <a:pt x="296" y="153"/>
                    <a:pt x="296" y="154"/>
                  </a:cubicBezTo>
                  <a:cubicBezTo>
                    <a:pt x="296" y="154"/>
                    <a:pt x="297" y="154"/>
                    <a:pt x="297" y="154"/>
                  </a:cubicBezTo>
                  <a:cubicBezTo>
                    <a:pt x="297" y="154"/>
                    <a:pt x="297" y="154"/>
                    <a:pt x="297" y="154"/>
                  </a:cubicBezTo>
                  <a:cubicBezTo>
                    <a:pt x="298" y="155"/>
                    <a:pt x="298" y="155"/>
                    <a:pt x="298" y="155"/>
                  </a:cubicBezTo>
                  <a:cubicBezTo>
                    <a:pt x="298" y="155"/>
                    <a:pt x="299" y="155"/>
                    <a:pt x="299" y="155"/>
                  </a:cubicBezTo>
                  <a:cubicBezTo>
                    <a:pt x="299" y="155"/>
                    <a:pt x="299" y="155"/>
                    <a:pt x="299" y="155"/>
                  </a:cubicBezTo>
                  <a:cubicBezTo>
                    <a:pt x="300" y="155"/>
                    <a:pt x="300" y="155"/>
                    <a:pt x="300" y="155"/>
                  </a:cubicBezTo>
                  <a:cubicBezTo>
                    <a:pt x="300" y="155"/>
                    <a:pt x="300" y="155"/>
                    <a:pt x="300" y="155"/>
                  </a:cubicBezTo>
                  <a:cubicBezTo>
                    <a:pt x="300" y="155"/>
                    <a:pt x="301" y="154"/>
                    <a:pt x="301" y="154"/>
                  </a:cubicBezTo>
                  <a:cubicBezTo>
                    <a:pt x="301" y="154"/>
                    <a:pt x="302" y="153"/>
                    <a:pt x="302" y="153"/>
                  </a:cubicBezTo>
                  <a:cubicBezTo>
                    <a:pt x="303" y="152"/>
                    <a:pt x="304" y="151"/>
                    <a:pt x="304" y="150"/>
                  </a:cubicBezTo>
                  <a:cubicBezTo>
                    <a:pt x="305" y="149"/>
                    <a:pt x="305" y="148"/>
                    <a:pt x="306" y="146"/>
                  </a:cubicBezTo>
                  <a:cubicBezTo>
                    <a:pt x="306" y="145"/>
                    <a:pt x="307" y="144"/>
                    <a:pt x="307" y="143"/>
                  </a:cubicBezTo>
                  <a:cubicBezTo>
                    <a:pt x="308" y="141"/>
                    <a:pt x="308" y="141"/>
                    <a:pt x="308" y="141"/>
                  </a:cubicBezTo>
                  <a:cubicBezTo>
                    <a:pt x="308" y="140"/>
                    <a:pt x="309" y="139"/>
                    <a:pt x="309" y="138"/>
                  </a:cubicBezTo>
                  <a:cubicBezTo>
                    <a:pt x="310" y="138"/>
                    <a:pt x="310" y="137"/>
                    <a:pt x="311" y="137"/>
                  </a:cubicBezTo>
                  <a:cubicBezTo>
                    <a:pt x="311" y="137"/>
                    <a:pt x="312" y="136"/>
                    <a:pt x="312" y="136"/>
                  </a:cubicBezTo>
                  <a:cubicBezTo>
                    <a:pt x="313" y="136"/>
                    <a:pt x="314" y="136"/>
                    <a:pt x="314" y="136"/>
                  </a:cubicBezTo>
                  <a:cubicBezTo>
                    <a:pt x="314" y="136"/>
                    <a:pt x="314" y="135"/>
                    <a:pt x="315" y="135"/>
                  </a:cubicBezTo>
                  <a:cubicBezTo>
                    <a:pt x="315" y="135"/>
                    <a:pt x="315" y="135"/>
                    <a:pt x="315" y="135"/>
                  </a:cubicBezTo>
                  <a:cubicBezTo>
                    <a:pt x="315" y="135"/>
                    <a:pt x="315" y="135"/>
                    <a:pt x="315" y="135"/>
                  </a:cubicBezTo>
                  <a:cubicBezTo>
                    <a:pt x="316" y="135"/>
                    <a:pt x="316" y="135"/>
                    <a:pt x="316" y="135"/>
                  </a:cubicBezTo>
                  <a:cubicBezTo>
                    <a:pt x="317" y="135"/>
                    <a:pt x="317" y="134"/>
                    <a:pt x="318" y="133"/>
                  </a:cubicBezTo>
                  <a:cubicBezTo>
                    <a:pt x="319" y="132"/>
                    <a:pt x="321" y="131"/>
                    <a:pt x="322" y="129"/>
                  </a:cubicBezTo>
                  <a:cubicBezTo>
                    <a:pt x="323" y="128"/>
                    <a:pt x="324" y="126"/>
                    <a:pt x="325" y="124"/>
                  </a:cubicBezTo>
                  <a:cubicBezTo>
                    <a:pt x="326" y="122"/>
                    <a:pt x="327" y="120"/>
                    <a:pt x="328" y="118"/>
                  </a:cubicBezTo>
                  <a:cubicBezTo>
                    <a:pt x="329" y="116"/>
                    <a:pt x="329" y="114"/>
                    <a:pt x="330" y="112"/>
                  </a:cubicBezTo>
                  <a:cubicBezTo>
                    <a:pt x="330" y="110"/>
                    <a:pt x="330" y="108"/>
                    <a:pt x="330" y="106"/>
                  </a:cubicBezTo>
                  <a:cubicBezTo>
                    <a:pt x="330" y="105"/>
                    <a:pt x="329" y="103"/>
                    <a:pt x="329" y="101"/>
                  </a:cubicBezTo>
                  <a:cubicBezTo>
                    <a:pt x="329" y="99"/>
                    <a:pt x="328" y="98"/>
                    <a:pt x="328" y="96"/>
                  </a:cubicBezTo>
                  <a:cubicBezTo>
                    <a:pt x="328" y="96"/>
                    <a:pt x="328" y="96"/>
                    <a:pt x="328" y="95"/>
                  </a:cubicBezTo>
                  <a:cubicBezTo>
                    <a:pt x="327" y="95"/>
                    <a:pt x="327" y="95"/>
                    <a:pt x="327" y="94"/>
                  </a:cubicBezTo>
                  <a:cubicBezTo>
                    <a:pt x="327" y="94"/>
                    <a:pt x="327" y="94"/>
                    <a:pt x="327" y="94"/>
                  </a:cubicBezTo>
                  <a:cubicBezTo>
                    <a:pt x="327" y="93"/>
                    <a:pt x="327" y="93"/>
                    <a:pt x="327" y="93"/>
                  </a:cubicBezTo>
                  <a:cubicBezTo>
                    <a:pt x="327" y="92"/>
                    <a:pt x="326" y="91"/>
                    <a:pt x="326" y="90"/>
                  </a:cubicBezTo>
                  <a:cubicBezTo>
                    <a:pt x="326" y="89"/>
                    <a:pt x="326" y="89"/>
                    <a:pt x="325" y="88"/>
                  </a:cubicBezTo>
                  <a:cubicBezTo>
                    <a:pt x="325" y="88"/>
                    <a:pt x="324" y="88"/>
                    <a:pt x="324" y="88"/>
                  </a:cubicBezTo>
                  <a:cubicBezTo>
                    <a:pt x="323" y="87"/>
                    <a:pt x="323" y="87"/>
                    <a:pt x="322" y="87"/>
                  </a:cubicBezTo>
                  <a:cubicBezTo>
                    <a:pt x="322" y="87"/>
                    <a:pt x="322" y="87"/>
                    <a:pt x="322" y="87"/>
                  </a:cubicBezTo>
                  <a:cubicBezTo>
                    <a:pt x="322" y="87"/>
                    <a:pt x="322" y="87"/>
                    <a:pt x="321" y="87"/>
                  </a:cubicBezTo>
                  <a:cubicBezTo>
                    <a:pt x="321" y="87"/>
                    <a:pt x="321" y="87"/>
                    <a:pt x="321" y="87"/>
                  </a:cubicBezTo>
                  <a:cubicBezTo>
                    <a:pt x="321" y="87"/>
                    <a:pt x="321" y="87"/>
                    <a:pt x="321" y="87"/>
                  </a:cubicBezTo>
                  <a:cubicBezTo>
                    <a:pt x="320" y="87"/>
                    <a:pt x="320" y="87"/>
                    <a:pt x="320" y="87"/>
                  </a:cubicBezTo>
                  <a:cubicBezTo>
                    <a:pt x="320" y="87"/>
                    <a:pt x="320" y="87"/>
                    <a:pt x="320" y="87"/>
                  </a:cubicBezTo>
                  <a:cubicBezTo>
                    <a:pt x="320" y="87"/>
                    <a:pt x="320" y="87"/>
                    <a:pt x="319" y="87"/>
                  </a:cubicBezTo>
                  <a:cubicBezTo>
                    <a:pt x="319" y="87"/>
                    <a:pt x="319" y="87"/>
                    <a:pt x="319" y="87"/>
                  </a:cubicBezTo>
                  <a:cubicBezTo>
                    <a:pt x="318" y="88"/>
                    <a:pt x="318" y="88"/>
                    <a:pt x="318" y="88"/>
                  </a:cubicBezTo>
                  <a:cubicBezTo>
                    <a:pt x="317" y="88"/>
                    <a:pt x="315" y="87"/>
                    <a:pt x="314" y="87"/>
                  </a:cubicBezTo>
                  <a:cubicBezTo>
                    <a:pt x="312" y="86"/>
                    <a:pt x="311" y="86"/>
                    <a:pt x="309" y="85"/>
                  </a:cubicBezTo>
                  <a:cubicBezTo>
                    <a:pt x="307" y="84"/>
                    <a:pt x="306" y="83"/>
                    <a:pt x="304" y="81"/>
                  </a:cubicBezTo>
                  <a:cubicBezTo>
                    <a:pt x="303" y="80"/>
                    <a:pt x="301" y="78"/>
                    <a:pt x="299" y="77"/>
                  </a:cubicBezTo>
                  <a:cubicBezTo>
                    <a:pt x="298" y="75"/>
                    <a:pt x="297" y="74"/>
                    <a:pt x="295" y="73"/>
                  </a:cubicBezTo>
                  <a:cubicBezTo>
                    <a:pt x="294" y="72"/>
                    <a:pt x="292" y="71"/>
                    <a:pt x="291" y="70"/>
                  </a:cubicBezTo>
                  <a:cubicBezTo>
                    <a:pt x="289" y="69"/>
                    <a:pt x="288" y="69"/>
                    <a:pt x="286" y="68"/>
                  </a:cubicBezTo>
                  <a:cubicBezTo>
                    <a:pt x="284" y="68"/>
                    <a:pt x="283" y="68"/>
                    <a:pt x="281" y="68"/>
                  </a:cubicBezTo>
                  <a:cubicBezTo>
                    <a:pt x="281" y="68"/>
                    <a:pt x="280" y="68"/>
                    <a:pt x="279" y="68"/>
                  </a:cubicBezTo>
                  <a:cubicBezTo>
                    <a:pt x="279" y="68"/>
                    <a:pt x="278" y="68"/>
                    <a:pt x="278" y="68"/>
                  </a:cubicBezTo>
                  <a:cubicBezTo>
                    <a:pt x="277" y="68"/>
                    <a:pt x="277" y="68"/>
                    <a:pt x="276" y="68"/>
                  </a:cubicBezTo>
                  <a:cubicBezTo>
                    <a:pt x="275" y="69"/>
                    <a:pt x="275" y="69"/>
                    <a:pt x="274" y="69"/>
                  </a:cubicBezTo>
                  <a:cubicBezTo>
                    <a:pt x="274" y="69"/>
                    <a:pt x="274" y="69"/>
                    <a:pt x="273" y="69"/>
                  </a:cubicBezTo>
                  <a:cubicBezTo>
                    <a:pt x="273" y="69"/>
                    <a:pt x="273" y="69"/>
                    <a:pt x="273" y="69"/>
                  </a:cubicBezTo>
                  <a:cubicBezTo>
                    <a:pt x="273" y="69"/>
                    <a:pt x="272" y="69"/>
                    <a:pt x="272" y="69"/>
                  </a:cubicBezTo>
                  <a:cubicBezTo>
                    <a:pt x="272" y="69"/>
                    <a:pt x="272" y="69"/>
                    <a:pt x="271" y="69"/>
                  </a:cubicBezTo>
                  <a:cubicBezTo>
                    <a:pt x="271" y="69"/>
                    <a:pt x="270" y="69"/>
                    <a:pt x="269" y="69"/>
                  </a:cubicBezTo>
                  <a:cubicBezTo>
                    <a:pt x="268" y="69"/>
                    <a:pt x="267" y="69"/>
                    <a:pt x="267" y="68"/>
                  </a:cubicBezTo>
                  <a:cubicBezTo>
                    <a:pt x="266" y="68"/>
                    <a:pt x="265" y="68"/>
                    <a:pt x="264" y="67"/>
                  </a:cubicBezTo>
                  <a:cubicBezTo>
                    <a:pt x="263" y="67"/>
                    <a:pt x="263" y="67"/>
                    <a:pt x="262" y="67"/>
                  </a:cubicBezTo>
                  <a:cubicBezTo>
                    <a:pt x="262" y="66"/>
                    <a:pt x="261" y="66"/>
                    <a:pt x="261" y="66"/>
                  </a:cubicBezTo>
                  <a:cubicBezTo>
                    <a:pt x="260" y="66"/>
                    <a:pt x="260" y="66"/>
                    <a:pt x="260" y="66"/>
                  </a:cubicBezTo>
                  <a:cubicBezTo>
                    <a:pt x="259" y="65"/>
                    <a:pt x="259" y="65"/>
                    <a:pt x="259" y="65"/>
                  </a:cubicBezTo>
                  <a:cubicBezTo>
                    <a:pt x="258" y="65"/>
                    <a:pt x="258" y="65"/>
                    <a:pt x="258" y="65"/>
                  </a:cubicBezTo>
                  <a:cubicBezTo>
                    <a:pt x="258" y="65"/>
                    <a:pt x="257" y="65"/>
                    <a:pt x="257" y="65"/>
                  </a:cubicBezTo>
                  <a:cubicBezTo>
                    <a:pt x="257" y="65"/>
                    <a:pt x="257" y="65"/>
                    <a:pt x="257" y="65"/>
                  </a:cubicBezTo>
                  <a:cubicBezTo>
                    <a:pt x="257" y="65"/>
                    <a:pt x="257" y="65"/>
                    <a:pt x="257" y="65"/>
                  </a:cubicBezTo>
                  <a:cubicBezTo>
                    <a:pt x="257" y="65"/>
                    <a:pt x="257" y="65"/>
                    <a:pt x="256" y="65"/>
                  </a:cubicBezTo>
                  <a:cubicBezTo>
                    <a:pt x="256" y="65"/>
                    <a:pt x="255" y="65"/>
                    <a:pt x="255" y="65"/>
                  </a:cubicBezTo>
                  <a:cubicBezTo>
                    <a:pt x="254" y="65"/>
                    <a:pt x="253" y="66"/>
                    <a:pt x="253" y="66"/>
                  </a:cubicBezTo>
                  <a:cubicBezTo>
                    <a:pt x="252" y="66"/>
                    <a:pt x="252" y="67"/>
                    <a:pt x="251" y="67"/>
                  </a:cubicBezTo>
                  <a:cubicBezTo>
                    <a:pt x="251" y="67"/>
                    <a:pt x="250" y="68"/>
                    <a:pt x="250" y="68"/>
                  </a:cubicBezTo>
                  <a:cubicBezTo>
                    <a:pt x="249" y="68"/>
                    <a:pt x="249" y="69"/>
                    <a:pt x="249" y="69"/>
                  </a:cubicBezTo>
                  <a:cubicBezTo>
                    <a:pt x="248" y="69"/>
                    <a:pt x="248" y="69"/>
                    <a:pt x="248" y="69"/>
                  </a:cubicBezTo>
                  <a:cubicBezTo>
                    <a:pt x="247" y="70"/>
                    <a:pt x="247" y="70"/>
                    <a:pt x="247" y="70"/>
                  </a:cubicBezTo>
                  <a:cubicBezTo>
                    <a:pt x="247" y="70"/>
                    <a:pt x="246" y="70"/>
                    <a:pt x="246" y="70"/>
                  </a:cubicBezTo>
                  <a:cubicBezTo>
                    <a:pt x="246" y="70"/>
                    <a:pt x="246" y="70"/>
                    <a:pt x="246" y="70"/>
                  </a:cubicBezTo>
                  <a:cubicBezTo>
                    <a:pt x="246" y="70"/>
                    <a:pt x="246" y="70"/>
                    <a:pt x="246" y="70"/>
                  </a:cubicBezTo>
                  <a:cubicBezTo>
                    <a:pt x="246" y="70"/>
                    <a:pt x="246" y="70"/>
                    <a:pt x="246" y="69"/>
                  </a:cubicBezTo>
                  <a:cubicBezTo>
                    <a:pt x="246" y="69"/>
                    <a:pt x="246" y="69"/>
                    <a:pt x="246" y="69"/>
                  </a:cubicBezTo>
                  <a:cubicBezTo>
                    <a:pt x="247" y="68"/>
                    <a:pt x="247" y="68"/>
                    <a:pt x="247" y="68"/>
                  </a:cubicBezTo>
                  <a:cubicBezTo>
                    <a:pt x="247" y="68"/>
                    <a:pt x="247" y="67"/>
                    <a:pt x="247" y="67"/>
                  </a:cubicBezTo>
                  <a:cubicBezTo>
                    <a:pt x="248" y="66"/>
                    <a:pt x="248" y="66"/>
                    <a:pt x="248" y="65"/>
                  </a:cubicBezTo>
                  <a:cubicBezTo>
                    <a:pt x="248" y="65"/>
                    <a:pt x="248" y="64"/>
                    <a:pt x="248" y="64"/>
                  </a:cubicBezTo>
                  <a:cubicBezTo>
                    <a:pt x="249" y="64"/>
                    <a:pt x="249" y="63"/>
                    <a:pt x="249" y="63"/>
                  </a:cubicBezTo>
                  <a:cubicBezTo>
                    <a:pt x="249" y="62"/>
                    <a:pt x="248" y="61"/>
                    <a:pt x="247" y="60"/>
                  </a:cubicBezTo>
                  <a:cubicBezTo>
                    <a:pt x="247" y="59"/>
                    <a:pt x="245" y="58"/>
                    <a:pt x="244" y="57"/>
                  </a:cubicBezTo>
                  <a:cubicBezTo>
                    <a:pt x="242" y="56"/>
                    <a:pt x="240" y="55"/>
                    <a:pt x="238" y="54"/>
                  </a:cubicBezTo>
                  <a:cubicBezTo>
                    <a:pt x="235" y="53"/>
                    <a:pt x="232" y="52"/>
                    <a:pt x="229" y="50"/>
                  </a:cubicBezTo>
                  <a:cubicBezTo>
                    <a:pt x="228" y="50"/>
                    <a:pt x="227" y="50"/>
                    <a:pt x="226" y="49"/>
                  </a:cubicBezTo>
                  <a:cubicBezTo>
                    <a:pt x="226" y="49"/>
                    <a:pt x="225" y="49"/>
                    <a:pt x="224" y="49"/>
                  </a:cubicBezTo>
                  <a:cubicBezTo>
                    <a:pt x="224" y="49"/>
                    <a:pt x="223" y="49"/>
                    <a:pt x="223" y="49"/>
                  </a:cubicBezTo>
                  <a:cubicBezTo>
                    <a:pt x="222" y="49"/>
                    <a:pt x="222" y="48"/>
                    <a:pt x="221" y="48"/>
                  </a:cubicBezTo>
                  <a:cubicBezTo>
                    <a:pt x="220" y="48"/>
                    <a:pt x="219" y="49"/>
                    <a:pt x="219" y="49"/>
                  </a:cubicBezTo>
                  <a:cubicBezTo>
                    <a:pt x="218" y="49"/>
                    <a:pt x="217" y="49"/>
                    <a:pt x="217" y="50"/>
                  </a:cubicBezTo>
                  <a:cubicBezTo>
                    <a:pt x="216" y="50"/>
                    <a:pt x="216" y="51"/>
                    <a:pt x="216" y="52"/>
                  </a:cubicBezTo>
                  <a:cubicBezTo>
                    <a:pt x="216" y="53"/>
                    <a:pt x="215" y="53"/>
                    <a:pt x="215" y="54"/>
                  </a:cubicBezTo>
                  <a:cubicBezTo>
                    <a:pt x="215" y="55"/>
                    <a:pt x="215" y="55"/>
                    <a:pt x="215" y="55"/>
                  </a:cubicBezTo>
                  <a:cubicBezTo>
                    <a:pt x="215" y="55"/>
                    <a:pt x="215" y="55"/>
                    <a:pt x="215" y="56"/>
                  </a:cubicBezTo>
                  <a:cubicBezTo>
                    <a:pt x="215" y="56"/>
                    <a:pt x="215" y="56"/>
                    <a:pt x="215" y="56"/>
                  </a:cubicBezTo>
                  <a:cubicBezTo>
                    <a:pt x="215" y="56"/>
                    <a:pt x="215" y="56"/>
                    <a:pt x="215" y="56"/>
                  </a:cubicBezTo>
                  <a:cubicBezTo>
                    <a:pt x="214" y="56"/>
                    <a:pt x="214" y="56"/>
                    <a:pt x="214" y="56"/>
                  </a:cubicBezTo>
                  <a:cubicBezTo>
                    <a:pt x="214" y="56"/>
                    <a:pt x="214" y="56"/>
                    <a:pt x="214" y="56"/>
                  </a:cubicBezTo>
                  <a:cubicBezTo>
                    <a:pt x="214" y="56"/>
                    <a:pt x="214" y="56"/>
                    <a:pt x="213" y="56"/>
                  </a:cubicBezTo>
                  <a:cubicBezTo>
                    <a:pt x="213" y="56"/>
                    <a:pt x="213" y="56"/>
                    <a:pt x="213" y="56"/>
                  </a:cubicBezTo>
                  <a:cubicBezTo>
                    <a:pt x="213" y="56"/>
                    <a:pt x="213" y="56"/>
                    <a:pt x="213" y="56"/>
                  </a:cubicBezTo>
                  <a:cubicBezTo>
                    <a:pt x="212" y="56"/>
                    <a:pt x="212" y="56"/>
                    <a:pt x="212" y="56"/>
                  </a:cubicBezTo>
                  <a:cubicBezTo>
                    <a:pt x="211" y="56"/>
                    <a:pt x="211" y="56"/>
                    <a:pt x="211" y="56"/>
                  </a:cubicBezTo>
                  <a:cubicBezTo>
                    <a:pt x="211" y="57"/>
                    <a:pt x="210" y="57"/>
                    <a:pt x="210" y="57"/>
                  </a:cubicBezTo>
                  <a:cubicBezTo>
                    <a:pt x="210" y="58"/>
                    <a:pt x="210" y="58"/>
                    <a:pt x="209" y="58"/>
                  </a:cubicBezTo>
                  <a:cubicBezTo>
                    <a:pt x="209" y="59"/>
                    <a:pt x="209" y="60"/>
                    <a:pt x="208" y="60"/>
                  </a:cubicBezTo>
                  <a:cubicBezTo>
                    <a:pt x="208" y="60"/>
                    <a:pt x="208" y="61"/>
                    <a:pt x="208" y="61"/>
                  </a:cubicBezTo>
                  <a:cubicBezTo>
                    <a:pt x="207" y="61"/>
                    <a:pt x="207" y="61"/>
                    <a:pt x="207" y="61"/>
                  </a:cubicBezTo>
                  <a:cubicBezTo>
                    <a:pt x="207" y="61"/>
                    <a:pt x="206" y="61"/>
                    <a:pt x="206" y="61"/>
                  </a:cubicBezTo>
                  <a:cubicBezTo>
                    <a:pt x="206" y="61"/>
                    <a:pt x="206" y="61"/>
                    <a:pt x="206" y="61"/>
                  </a:cubicBezTo>
                  <a:cubicBezTo>
                    <a:pt x="206" y="61"/>
                    <a:pt x="205" y="61"/>
                    <a:pt x="205" y="61"/>
                  </a:cubicBezTo>
                  <a:cubicBezTo>
                    <a:pt x="205" y="61"/>
                    <a:pt x="205" y="61"/>
                    <a:pt x="205" y="61"/>
                  </a:cubicBezTo>
                  <a:cubicBezTo>
                    <a:pt x="205" y="61"/>
                    <a:pt x="205" y="61"/>
                    <a:pt x="205" y="60"/>
                  </a:cubicBezTo>
                  <a:cubicBezTo>
                    <a:pt x="205" y="60"/>
                    <a:pt x="205" y="60"/>
                    <a:pt x="205" y="60"/>
                  </a:cubicBezTo>
                  <a:cubicBezTo>
                    <a:pt x="205" y="60"/>
                    <a:pt x="205" y="60"/>
                    <a:pt x="205" y="60"/>
                  </a:cubicBezTo>
                  <a:cubicBezTo>
                    <a:pt x="205" y="60"/>
                    <a:pt x="205" y="60"/>
                    <a:pt x="205" y="59"/>
                  </a:cubicBezTo>
                  <a:cubicBezTo>
                    <a:pt x="205" y="59"/>
                    <a:pt x="206" y="59"/>
                    <a:pt x="206" y="59"/>
                  </a:cubicBezTo>
                  <a:cubicBezTo>
                    <a:pt x="207" y="59"/>
                    <a:pt x="207" y="58"/>
                    <a:pt x="208" y="57"/>
                  </a:cubicBezTo>
                  <a:cubicBezTo>
                    <a:pt x="209" y="56"/>
                    <a:pt x="210" y="56"/>
                    <a:pt x="210" y="55"/>
                  </a:cubicBezTo>
                  <a:cubicBezTo>
                    <a:pt x="211" y="54"/>
                    <a:pt x="212" y="53"/>
                    <a:pt x="212" y="52"/>
                  </a:cubicBezTo>
                  <a:cubicBezTo>
                    <a:pt x="213" y="51"/>
                    <a:pt x="213" y="50"/>
                    <a:pt x="213" y="49"/>
                  </a:cubicBezTo>
                  <a:cubicBezTo>
                    <a:pt x="214" y="49"/>
                    <a:pt x="214" y="49"/>
                    <a:pt x="214" y="49"/>
                  </a:cubicBezTo>
                  <a:cubicBezTo>
                    <a:pt x="214" y="49"/>
                    <a:pt x="214" y="48"/>
                    <a:pt x="214" y="48"/>
                  </a:cubicBezTo>
                  <a:cubicBezTo>
                    <a:pt x="213" y="48"/>
                    <a:pt x="213" y="48"/>
                    <a:pt x="213" y="48"/>
                  </a:cubicBezTo>
                  <a:cubicBezTo>
                    <a:pt x="213" y="48"/>
                    <a:pt x="213" y="47"/>
                    <a:pt x="213" y="47"/>
                  </a:cubicBezTo>
                  <a:cubicBezTo>
                    <a:pt x="213" y="47"/>
                    <a:pt x="212" y="46"/>
                    <a:pt x="211" y="46"/>
                  </a:cubicBezTo>
                  <a:cubicBezTo>
                    <a:pt x="210" y="45"/>
                    <a:pt x="209" y="45"/>
                    <a:pt x="208" y="44"/>
                  </a:cubicBezTo>
                  <a:cubicBezTo>
                    <a:pt x="207" y="44"/>
                    <a:pt x="205" y="44"/>
                    <a:pt x="204" y="44"/>
                  </a:cubicBezTo>
                  <a:cubicBezTo>
                    <a:pt x="203" y="43"/>
                    <a:pt x="201" y="43"/>
                    <a:pt x="200" y="43"/>
                  </a:cubicBezTo>
                  <a:cubicBezTo>
                    <a:pt x="200" y="43"/>
                    <a:pt x="199" y="43"/>
                    <a:pt x="199" y="43"/>
                  </a:cubicBezTo>
                  <a:cubicBezTo>
                    <a:pt x="198" y="43"/>
                    <a:pt x="198" y="43"/>
                    <a:pt x="198" y="44"/>
                  </a:cubicBezTo>
                  <a:cubicBezTo>
                    <a:pt x="197" y="44"/>
                    <a:pt x="197" y="44"/>
                    <a:pt x="197" y="44"/>
                  </a:cubicBezTo>
                  <a:cubicBezTo>
                    <a:pt x="196" y="44"/>
                    <a:pt x="196" y="44"/>
                    <a:pt x="196" y="44"/>
                  </a:cubicBezTo>
                  <a:cubicBezTo>
                    <a:pt x="195" y="44"/>
                    <a:pt x="195" y="45"/>
                    <a:pt x="194" y="45"/>
                  </a:cubicBezTo>
                  <a:cubicBezTo>
                    <a:pt x="194" y="45"/>
                    <a:pt x="193" y="46"/>
                    <a:pt x="193" y="46"/>
                  </a:cubicBezTo>
                  <a:cubicBezTo>
                    <a:pt x="193" y="47"/>
                    <a:pt x="193" y="47"/>
                    <a:pt x="193" y="48"/>
                  </a:cubicBezTo>
                  <a:cubicBezTo>
                    <a:pt x="192" y="48"/>
                    <a:pt x="192" y="49"/>
                    <a:pt x="192" y="49"/>
                  </a:cubicBezTo>
                  <a:cubicBezTo>
                    <a:pt x="192" y="50"/>
                    <a:pt x="192" y="50"/>
                    <a:pt x="192" y="50"/>
                  </a:cubicBezTo>
                  <a:cubicBezTo>
                    <a:pt x="192" y="50"/>
                    <a:pt x="192" y="50"/>
                    <a:pt x="192" y="51"/>
                  </a:cubicBezTo>
                  <a:cubicBezTo>
                    <a:pt x="192" y="51"/>
                    <a:pt x="192" y="51"/>
                    <a:pt x="192" y="51"/>
                  </a:cubicBezTo>
                  <a:cubicBezTo>
                    <a:pt x="192" y="51"/>
                    <a:pt x="192" y="51"/>
                    <a:pt x="192" y="51"/>
                  </a:cubicBezTo>
                  <a:cubicBezTo>
                    <a:pt x="191" y="51"/>
                    <a:pt x="191" y="51"/>
                    <a:pt x="191" y="51"/>
                  </a:cubicBezTo>
                  <a:cubicBezTo>
                    <a:pt x="191" y="51"/>
                    <a:pt x="191" y="51"/>
                    <a:pt x="191" y="51"/>
                  </a:cubicBezTo>
                  <a:cubicBezTo>
                    <a:pt x="191" y="51"/>
                    <a:pt x="191" y="51"/>
                    <a:pt x="191" y="51"/>
                  </a:cubicBezTo>
                  <a:cubicBezTo>
                    <a:pt x="191" y="51"/>
                    <a:pt x="191" y="51"/>
                    <a:pt x="191" y="51"/>
                  </a:cubicBezTo>
                  <a:cubicBezTo>
                    <a:pt x="190" y="50"/>
                    <a:pt x="190" y="50"/>
                    <a:pt x="190" y="50"/>
                  </a:cubicBezTo>
                  <a:cubicBezTo>
                    <a:pt x="189" y="50"/>
                    <a:pt x="189" y="49"/>
                    <a:pt x="189" y="49"/>
                  </a:cubicBezTo>
                  <a:cubicBezTo>
                    <a:pt x="189" y="49"/>
                    <a:pt x="189" y="48"/>
                    <a:pt x="189" y="48"/>
                  </a:cubicBezTo>
                  <a:cubicBezTo>
                    <a:pt x="189" y="48"/>
                    <a:pt x="189" y="48"/>
                    <a:pt x="189" y="48"/>
                  </a:cubicBezTo>
                  <a:cubicBezTo>
                    <a:pt x="189" y="47"/>
                    <a:pt x="190" y="47"/>
                    <a:pt x="190" y="46"/>
                  </a:cubicBezTo>
                  <a:cubicBezTo>
                    <a:pt x="190" y="46"/>
                    <a:pt x="190" y="46"/>
                    <a:pt x="191" y="45"/>
                  </a:cubicBezTo>
                  <a:cubicBezTo>
                    <a:pt x="191" y="45"/>
                    <a:pt x="191" y="45"/>
                    <a:pt x="192" y="45"/>
                  </a:cubicBezTo>
                  <a:cubicBezTo>
                    <a:pt x="192" y="45"/>
                    <a:pt x="192" y="45"/>
                    <a:pt x="193" y="45"/>
                  </a:cubicBezTo>
                  <a:cubicBezTo>
                    <a:pt x="193" y="45"/>
                    <a:pt x="193" y="45"/>
                    <a:pt x="193" y="45"/>
                  </a:cubicBezTo>
                  <a:cubicBezTo>
                    <a:pt x="193" y="45"/>
                    <a:pt x="194" y="44"/>
                    <a:pt x="195" y="44"/>
                  </a:cubicBezTo>
                  <a:cubicBezTo>
                    <a:pt x="196" y="43"/>
                    <a:pt x="196" y="43"/>
                    <a:pt x="197" y="42"/>
                  </a:cubicBezTo>
                  <a:cubicBezTo>
                    <a:pt x="198" y="41"/>
                    <a:pt x="199" y="40"/>
                    <a:pt x="199" y="38"/>
                  </a:cubicBezTo>
                  <a:cubicBezTo>
                    <a:pt x="200" y="37"/>
                    <a:pt x="201" y="36"/>
                    <a:pt x="202" y="34"/>
                  </a:cubicBezTo>
                  <a:cubicBezTo>
                    <a:pt x="202" y="33"/>
                    <a:pt x="202" y="32"/>
                    <a:pt x="202" y="32"/>
                  </a:cubicBezTo>
                  <a:cubicBezTo>
                    <a:pt x="202" y="31"/>
                    <a:pt x="202" y="30"/>
                    <a:pt x="202" y="30"/>
                  </a:cubicBezTo>
                  <a:cubicBezTo>
                    <a:pt x="201" y="29"/>
                    <a:pt x="201" y="29"/>
                    <a:pt x="200" y="28"/>
                  </a:cubicBezTo>
                  <a:cubicBezTo>
                    <a:pt x="200" y="28"/>
                    <a:pt x="199" y="28"/>
                    <a:pt x="199" y="27"/>
                  </a:cubicBezTo>
                  <a:cubicBezTo>
                    <a:pt x="198" y="27"/>
                    <a:pt x="198" y="27"/>
                    <a:pt x="198" y="27"/>
                  </a:cubicBezTo>
                  <a:cubicBezTo>
                    <a:pt x="197" y="26"/>
                    <a:pt x="197" y="26"/>
                    <a:pt x="197" y="26"/>
                  </a:cubicBezTo>
                  <a:cubicBezTo>
                    <a:pt x="196" y="26"/>
                    <a:pt x="196" y="25"/>
                    <a:pt x="196" y="25"/>
                  </a:cubicBezTo>
                  <a:cubicBezTo>
                    <a:pt x="196" y="25"/>
                    <a:pt x="195" y="25"/>
                    <a:pt x="195" y="24"/>
                  </a:cubicBezTo>
                  <a:cubicBezTo>
                    <a:pt x="195" y="24"/>
                    <a:pt x="194" y="23"/>
                    <a:pt x="194" y="23"/>
                  </a:cubicBezTo>
                  <a:cubicBezTo>
                    <a:pt x="194" y="22"/>
                    <a:pt x="193" y="21"/>
                    <a:pt x="193" y="21"/>
                  </a:cubicBezTo>
                  <a:cubicBezTo>
                    <a:pt x="193" y="20"/>
                    <a:pt x="193" y="19"/>
                    <a:pt x="193" y="18"/>
                  </a:cubicBezTo>
                  <a:cubicBezTo>
                    <a:pt x="193" y="18"/>
                    <a:pt x="192" y="17"/>
                    <a:pt x="192" y="16"/>
                  </a:cubicBezTo>
                  <a:cubicBezTo>
                    <a:pt x="192" y="15"/>
                    <a:pt x="192" y="14"/>
                    <a:pt x="192" y="13"/>
                  </a:cubicBezTo>
                  <a:cubicBezTo>
                    <a:pt x="192" y="13"/>
                    <a:pt x="191" y="12"/>
                    <a:pt x="191" y="11"/>
                  </a:cubicBezTo>
                  <a:cubicBezTo>
                    <a:pt x="191" y="10"/>
                    <a:pt x="191" y="10"/>
                    <a:pt x="190" y="9"/>
                  </a:cubicBezTo>
                  <a:cubicBezTo>
                    <a:pt x="190" y="9"/>
                    <a:pt x="190" y="8"/>
                    <a:pt x="189" y="8"/>
                  </a:cubicBezTo>
                  <a:moveTo>
                    <a:pt x="110" y="2"/>
                  </a:moveTo>
                  <a:cubicBezTo>
                    <a:pt x="110" y="3"/>
                    <a:pt x="110" y="3"/>
                    <a:pt x="110" y="3"/>
                  </a:cubicBezTo>
                  <a:cubicBezTo>
                    <a:pt x="110" y="4"/>
                    <a:pt x="110" y="4"/>
                    <a:pt x="109" y="4"/>
                  </a:cubicBezTo>
                  <a:cubicBezTo>
                    <a:pt x="109" y="4"/>
                    <a:pt x="109" y="4"/>
                    <a:pt x="109" y="5"/>
                  </a:cubicBezTo>
                  <a:cubicBezTo>
                    <a:pt x="109" y="5"/>
                    <a:pt x="108" y="5"/>
                    <a:pt x="108" y="5"/>
                  </a:cubicBezTo>
                  <a:cubicBezTo>
                    <a:pt x="108" y="5"/>
                    <a:pt x="108" y="5"/>
                    <a:pt x="107" y="5"/>
                  </a:cubicBezTo>
                  <a:cubicBezTo>
                    <a:pt x="107" y="5"/>
                    <a:pt x="107" y="5"/>
                    <a:pt x="107" y="6"/>
                  </a:cubicBezTo>
                  <a:cubicBezTo>
                    <a:pt x="106" y="6"/>
                    <a:pt x="106" y="6"/>
                    <a:pt x="106" y="6"/>
                  </a:cubicBezTo>
                  <a:cubicBezTo>
                    <a:pt x="106" y="6"/>
                    <a:pt x="105" y="6"/>
                    <a:pt x="105" y="6"/>
                  </a:cubicBezTo>
                  <a:cubicBezTo>
                    <a:pt x="104" y="7"/>
                    <a:pt x="104" y="7"/>
                    <a:pt x="103" y="7"/>
                  </a:cubicBezTo>
                  <a:cubicBezTo>
                    <a:pt x="102" y="8"/>
                    <a:pt x="102" y="8"/>
                    <a:pt x="101" y="8"/>
                  </a:cubicBezTo>
                  <a:cubicBezTo>
                    <a:pt x="101" y="9"/>
                    <a:pt x="100" y="9"/>
                    <a:pt x="99" y="9"/>
                  </a:cubicBezTo>
                  <a:cubicBezTo>
                    <a:pt x="99" y="9"/>
                    <a:pt x="98" y="9"/>
                    <a:pt x="98" y="9"/>
                  </a:cubicBezTo>
                  <a:cubicBezTo>
                    <a:pt x="98" y="9"/>
                    <a:pt x="98" y="9"/>
                    <a:pt x="98" y="9"/>
                  </a:cubicBezTo>
                  <a:cubicBezTo>
                    <a:pt x="98" y="9"/>
                    <a:pt x="98" y="9"/>
                    <a:pt x="98" y="9"/>
                  </a:cubicBezTo>
                  <a:cubicBezTo>
                    <a:pt x="98" y="9"/>
                    <a:pt x="97" y="9"/>
                    <a:pt x="97" y="9"/>
                  </a:cubicBezTo>
                  <a:cubicBezTo>
                    <a:pt x="97" y="9"/>
                    <a:pt x="97" y="9"/>
                    <a:pt x="97" y="9"/>
                  </a:cubicBezTo>
                  <a:cubicBezTo>
                    <a:pt x="97" y="9"/>
                    <a:pt x="97" y="9"/>
                    <a:pt x="97" y="9"/>
                  </a:cubicBezTo>
                  <a:cubicBezTo>
                    <a:pt x="97" y="9"/>
                    <a:pt x="97" y="9"/>
                    <a:pt x="97" y="9"/>
                  </a:cubicBezTo>
                  <a:cubicBezTo>
                    <a:pt x="97" y="9"/>
                    <a:pt x="96" y="9"/>
                    <a:pt x="96" y="9"/>
                  </a:cubicBezTo>
                  <a:cubicBezTo>
                    <a:pt x="96" y="9"/>
                    <a:pt x="96" y="9"/>
                    <a:pt x="96" y="9"/>
                  </a:cubicBezTo>
                  <a:cubicBezTo>
                    <a:pt x="96" y="9"/>
                    <a:pt x="95" y="9"/>
                    <a:pt x="95" y="9"/>
                  </a:cubicBezTo>
                  <a:cubicBezTo>
                    <a:pt x="94" y="9"/>
                    <a:pt x="94" y="9"/>
                    <a:pt x="93" y="10"/>
                  </a:cubicBezTo>
                  <a:cubicBezTo>
                    <a:pt x="93" y="10"/>
                    <a:pt x="93" y="10"/>
                    <a:pt x="92" y="11"/>
                  </a:cubicBezTo>
                  <a:cubicBezTo>
                    <a:pt x="92" y="11"/>
                    <a:pt x="92" y="11"/>
                    <a:pt x="92" y="12"/>
                  </a:cubicBezTo>
                  <a:cubicBezTo>
                    <a:pt x="92" y="12"/>
                    <a:pt x="92" y="13"/>
                    <a:pt x="92" y="13"/>
                  </a:cubicBezTo>
                  <a:cubicBezTo>
                    <a:pt x="92" y="13"/>
                    <a:pt x="92" y="13"/>
                    <a:pt x="91" y="14"/>
                  </a:cubicBezTo>
                  <a:cubicBezTo>
                    <a:pt x="91" y="14"/>
                    <a:pt x="91" y="14"/>
                    <a:pt x="91" y="14"/>
                  </a:cubicBezTo>
                  <a:cubicBezTo>
                    <a:pt x="91" y="14"/>
                    <a:pt x="90" y="14"/>
                    <a:pt x="90" y="14"/>
                  </a:cubicBezTo>
                  <a:cubicBezTo>
                    <a:pt x="90" y="14"/>
                    <a:pt x="90" y="14"/>
                    <a:pt x="89" y="14"/>
                  </a:cubicBezTo>
                  <a:cubicBezTo>
                    <a:pt x="89" y="14"/>
                    <a:pt x="89" y="14"/>
                    <a:pt x="89" y="13"/>
                  </a:cubicBezTo>
                  <a:cubicBezTo>
                    <a:pt x="88" y="13"/>
                    <a:pt x="88" y="13"/>
                    <a:pt x="88" y="13"/>
                  </a:cubicBezTo>
                  <a:cubicBezTo>
                    <a:pt x="88" y="12"/>
                    <a:pt x="88" y="12"/>
                    <a:pt x="88" y="12"/>
                  </a:cubicBezTo>
                  <a:cubicBezTo>
                    <a:pt x="88" y="11"/>
                    <a:pt x="87" y="11"/>
                    <a:pt x="87" y="11"/>
                  </a:cubicBezTo>
                  <a:cubicBezTo>
                    <a:pt x="87" y="11"/>
                    <a:pt x="87" y="11"/>
                    <a:pt x="86" y="11"/>
                  </a:cubicBezTo>
                  <a:cubicBezTo>
                    <a:pt x="86" y="11"/>
                    <a:pt x="86" y="11"/>
                    <a:pt x="85" y="11"/>
                  </a:cubicBezTo>
                  <a:cubicBezTo>
                    <a:pt x="85" y="11"/>
                    <a:pt x="85" y="11"/>
                    <a:pt x="84" y="11"/>
                  </a:cubicBezTo>
                  <a:cubicBezTo>
                    <a:pt x="84" y="10"/>
                    <a:pt x="83" y="10"/>
                    <a:pt x="83" y="10"/>
                  </a:cubicBezTo>
                  <a:cubicBezTo>
                    <a:pt x="83" y="10"/>
                    <a:pt x="82" y="10"/>
                    <a:pt x="82" y="10"/>
                  </a:cubicBezTo>
                  <a:cubicBezTo>
                    <a:pt x="82" y="10"/>
                    <a:pt x="81" y="10"/>
                    <a:pt x="81" y="10"/>
                  </a:cubicBezTo>
                  <a:cubicBezTo>
                    <a:pt x="81" y="10"/>
                    <a:pt x="81" y="10"/>
                    <a:pt x="80" y="9"/>
                  </a:cubicBezTo>
                  <a:cubicBezTo>
                    <a:pt x="80" y="9"/>
                    <a:pt x="80" y="9"/>
                    <a:pt x="80" y="9"/>
                  </a:cubicBezTo>
                  <a:cubicBezTo>
                    <a:pt x="80" y="9"/>
                    <a:pt x="80" y="9"/>
                    <a:pt x="79" y="9"/>
                  </a:cubicBezTo>
                  <a:cubicBezTo>
                    <a:pt x="79" y="9"/>
                    <a:pt x="79" y="9"/>
                    <a:pt x="79" y="9"/>
                  </a:cubicBezTo>
                  <a:cubicBezTo>
                    <a:pt x="78" y="9"/>
                    <a:pt x="78" y="9"/>
                    <a:pt x="78" y="9"/>
                  </a:cubicBezTo>
                  <a:cubicBezTo>
                    <a:pt x="77" y="9"/>
                    <a:pt x="77" y="9"/>
                    <a:pt x="77" y="9"/>
                  </a:cubicBezTo>
                  <a:cubicBezTo>
                    <a:pt x="76" y="9"/>
                    <a:pt x="76" y="9"/>
                    <a:pt x="76" y="9"/>
                  </a:cubicBezTo>
                  <a:cubicBezTo>
                    <a:pt x="76" y="9"/>
                    <a:pt x="75" y="9"/>
                    <a:pt x="75" y="9"/>
                  </a:cubicBezTo>
                  <a:cubicBezTo>
                    <a:pt x="75" y="9"/>
                    <a:pt x="75" y="9"/>
                    <a:pt x="75" y="9"/>
                  </a:cubicBezTo>
                  <a:cubicBezTo>
                    <a:pt x="75" y="9"/>
                    <a:pt x="75" y="9"/>
                    <a:pt x="75" y="9"/>
                  </a:cubicBezTo>
                  <a:cubicBezTo>
                    <a:pt x="75" y="9"/>
                    <a:pt x="76" y="9"/>
                    <a:pt x="76" y="9"/>
                  </a:cubicBezTo>
                  <a:cubicBezTo>
                    <a:pt x="76" y="9"/>
                    <a:pt x="76" y="9"/>
                    <a:pt x="77" y="9"/>
                  </a:cubicBezTo>
                  <a:cubicBezTo>
                    <a:pt x="77" y="9"/>
                    <a:pt x="77" y="9"/>
                    <a:pt x="78" y="9"/>
                  </a:cubicBezTo>
                  <a:cubicBezTo>
                    <a:pt x="78" y="9"/>
                    <a:pt x="78" y="9"/>
                    <a:pt x="79" y="9"/>
                  </a:cubicBezTo>
                  <a:cubicBezTo>
                    <a:pt x="79" y="9"/>
                    <a:pt x="79" y="9"/>
                    <a:pt x="79" y="9"/>
                  </a:cubicBezTo>
                  <a:cubicBezTo>
                    <a:pt x="80" y="9"/>
                    <a:pt x="80" y="9"/>
                    <a:pt x="80" y="9"/>
                  </a:cubicBezTo>
                  <a:cubicBezTo>
                    <a:pt x="80" y="9"/>
                    <a:pt x="80" y="9"/>
                    <a:pt x="80" y="9"/>
                  </a:cubicBezTo>
                  <a:cubicBezTo>
                    <a:pt x="81" y="10"/>
                    <a:pt x="81" y="10"/>
                    <a:pt x="81" y="10"/>
                  </a:cubicBezTo>
                  <a:cubicBezTo>
                    <a:pt x="81" y="10"/>
                    <a:pt x="82" y="10"/>
                    <a:pt x="82" y="10"/>
                  </a:cubicBezTo>
                  <a:cubicBezTo>
                    <a:pt x="82" y="10"/>
                    <a:pt x="83" y="10"/>
                    <a:pt x="83" y="10"/>
                  </a:cubicBezTo>
                  <a:cubicBezTo>
                    <a:pt x="83" y="10"/>
                    <a:pt x="84" y="10"/>
                    <a:pt x="84" y="11"/>
                  </a:cubicBezTo>
                  <a:cubicBezTo>
                    <a:pt x="85" y="11"/>
                    <a:pt x="85" y="11"/>
                    <a:pt x="85" y="11"/>
                  </a:cubicBezTo>
                  <a:cubicBezTo>
                    <a:pt x="86" y="11"/>
                    <a:pt x="86" y="11"/>
                    <a:pt x="86" y="11"/>
                  </a:cubicBezTo>
                  <a:cubicBezTo>
                    <a:pt x="87" y="11"/>
                    <a:pt x="87" y="11"/>
                    <a:pt x="87" y="11"/>
                  </a:cubicBezTo>
                  <a:cubicBezTo>
                    <a:pt x="87" y="11"/>
                    <a:pt x="88" y="11"/>
                    <a:pt x="88" y="12"/>
                  </a:cubicBezTo>
                  <a:cubicBezTo>
                    <a:pt x="88" y="12"/>
                    <a:pt x="88" y="12"/>
                    <a:pt x="88" y="13"/>
                  </a:cubicBezTo>
                  <a:cubicBezTo>
                    <a:pt x="88" y="13"/>
                    <a:pt x="88" y="13"/>
                    <a:pt x="89" y="13"/>
                  </a:cubicBezTo>
                  <a:cubicBezTo>
                    <a:pt x="89" y="14"/>
                    <a:pt x="89" y="14"/>
                    <a:pt x="89" y="14"/>
                  </a:cubicBezTo>
                  <a:cubicBezTo>
                    <a:pt x="90" y="14"/>
                    <a:pt x="90" y="14"/>
                    <a:pt x="90" y="14"/>
                  </a:cubicBezTo>
                  <a:cubicBezTo>
                    <a:pt x="90" y="14"/>
                    <a:pt x="91" y="14"/>
                    <a:pt x="91" y="14"/>
                  </a:cubicBezTo>
                  <a:cubicBezTo>
                    <a:pt x="91" y="14"/>
                    <a:pt x="91" y="14"/>
                    <a:pt x="91" y="14"/>
                  </a:cubicBezTo>
                  <a:cubicBezTo>
                    <a:pt x="92" y="13"/>
                    <a:pt x="92" y="13"/>
                    <a:pt x="92" y="13"/>
                  </a:cubicBezTo>
                  <a:cubicBezTo>
                    <a:pt x="92" y="13"/>
                    <a:pt x="92" y="12"/>
                    <a:pt x="92" y="12"/>
                  </a:cubicBezTo>
                  <a:cubicBezTo>
                    <a:pt x="92" y="11"/>
                    <a:pt x="92" y="11"/>
                    <a:pt x="92" y="11"/>
                  </a:cubicBezTo>
                  <a:cubicBezTo>
                    <a:pt x="93" y="10"/>
                    <a:pt x="93" y="10"/>
                    <a:pt x="93" y="10"/>
                  </a:cubicBezTo>
                  <a:cubicBezTo>
                    <a:pt x="94" y="9"/>
                    <a:pt x="94" y="9"/>
                    <a:pt x="95" y="9"/>
                  </a:cubicBezTo>
                  <a:cubicBezTo>
                    <a:pt x="95" y="9"/>
                    <a:pt x="96" y="9"/>
                    <a:pt x="96" y="9"/>
                  </a:cubicBezTo>
                  <a:cubicBezTo>
                    <a:pt x="96" y="9"/>
                    <a:pt x="96" y="9"/>
                    <a:pt x="96" y="9"/>
                  </a:cubicBezTo>
                  <a:cubicBezTo>
                    <a:pt x="96" y="9"/>
                    <a:pt x="97" y="9"/>
                    <a:pt x="97" y="9"/>
                  </a:cubicBezTo>
                  <a:cubicBezTo>
                    <a:pt x="97" y="9"/>
                    <a:pt x="97" y="9"/>
                    <a:pt x="97" y="9"/>
                  </a:cubicBezTo>
                  <a:cubicBezTo>
                    <a:pt x="97" y="9"/>
                    <a:pt x="97" y="9"/>
                    <a:pt x="97" y="9"/>
                  </a:cubicBezTo>
                  <a:cubicBezTo>
                    <a:pt x="97" y="9"/>
                    <a:pt x="97" y="9"/>
                    <a:pt x="97" y="9"/>
                  </a:cubicBezTo>
                  <a:cubicBezTo>
                    <a:pt x="97" y="9"/>
                    <a:pt x="98" y="9"/>
                    <a:pt x="98" y="9"/>
                  </a:cubicBezTo>
                  <a:cubicBezTo>
                    <a:pt x="98" y="9"/>
                    <a:pt x="98" y="9"/>
                    <a:pt x="98" y="9"/>
                  </a:cubicBezTo>
                  <a:cubicBezTo>
                    <a:pt x="98" y="9"/>
                    <a:pt x="98" y="9"/>
                    <a:pt x="98" y="9"/>
                  </a:cubicBezTo>
                  <a:cubicBezTo>
                    <a:pt x="98" y="9"/>
                    <a:pt x="99" y="9"/>
                    <a:pt x="99" y="9"/>
                  </a:cubicBezTo>
                  <a:cubicBezTo>
                    <a:pt x="100" y="9"/>
                    <a:pt x="101" y="9"/>
                    <a:pt x="101" y="8"/>
                  </a:cubicBezTo>
                  <a:cubicBezTo>
                    <a:pt x="102" y="8"/>
                    <a:pt x="102" y="8"/>
                    <a:pt x="103" y="7"/>
                  </a:cubicBezTo>
                  <a:cubicBezTo>
                    <a:pt x="104" y="7"/>
                    <a:pt x="104" y="7"/>
                    <a:pt x="105" y="6"/>
                  </a:cubicBezTo>
                  <a:cubicBezTo>
                    <a:pt x="105" y="6"/>
                    <a:pt x="106" y="6"/>
                    <a:pt x="106" y="6"/>
                  </a:cubicBezTo>
                  <a:cubicBezTo>
                    <a:pt x="106" y="6"/>
                    <a:pt x="106" y="6"/>
                    <a:pt x="107" y="6"/>
                  </a:cubicBezTo>
                  <a:cubicBezTo>
                    <a:pt x="107" y="5"/>
                    <a:pt x="107" y="5"/>
                    <a:pt x="107" y="5"/>
                  </a:cubicBezTo>
                  <a:cubicBezTo>
                    <a:pt x="108" y="5"/>
                    <a:pt x="108" y="5"/>
                    <a:pt x="108" y="5"/>
                  </a:cubicBezTo>
                  <a:cubicBezTo>
                    <a:pt x="108" y="5"/>
                    <a:pt x="109" y="5"/>
                    <a:pt x="109" y="5"/>
                  </a:cubicBezTo>
                  <a:cubicBezTo>
                    <a:pt x="109" y="4"/>
                    <a:pt x="109" y="4"/>
                    <a:pt x="109" y="4"/>
                  </a:cubicBezTo>
                  <a:cubicBezTo>
                    <a:pt x="110" y="4"/>
                    <a:pt x="110" y="4"/>
                    <a:pt x="110" y="3"/>
                  </a:cubicBezTo>
                  <a:cubicBezTo>
                    <a:pt x="110" y="3"/>
                    <a:pt x="110" y="3"/>
                    <a:pt x="110" y="2"/>
                  </a:cubicBezTo>
                  <a:moveTo>
                    <a:pt x="113" y="0"/>
                  </a:moveTo>
                  <a:cubicBezTo>
                    <a:pt x="113" y="0"/>
                    <a:pt x="112" y="0"/>
                    <a:pt x="112" y="0"/>
                  </a:cubicBezTo>
                  <a:cubicBezTo>
                    <a:pt x="112" y="0"/>
                    <a:pt x="112" y="0"/>
                    <a:pt x="112" y="0"/>
                  </a:cubicBezTo>
                  <a:cubicBezTo>
                    <a:pt x="112" y="0"/>
                    <a:pt x="112" y="0"/>
                    <a:pt x="112" y="1"/>
                  </a:cubicBezTo>
                  <a:cubicBezTo>
                    <a:pt x="111" y="1"/>
                    <a:pt x="111" y="1"/>
                    <a:pt x="111" y="1"/>
                  </a:cubicBezTo>
                  <a:cubicBezTo>
                    <a:pt x="111" y="1"/>
                    <a:pt x="111" y="1"/>
                    <a:pt x="112" y="1"/>
                  </a:cubicBezTo>
                  <a:cubicBezTo>
                    <a:pt x="112" y="0"/>
                    <a:pt x="112" y="0"/>
                    <a:pt x="112" y="0"/>
                  </a:cubicBezTo>
                  <a:cubicBezTo>
                    <a:pt x="112" y="0"/>
                    <a:pt x="112" y="0"/>
                    <a:pt x="112" y="0"/>
                  </a:cubicBezTo>
                  <a:cubicBezTo>
                    <a:pt x="112" y="0"/>
                    <a:pt x="113" y="0"/>
                    <a:pt x="113" y="0"/>
                  </a:cubicBezTo>
                  <a:cubicBezTo>
                    <a:pt x="113" y="0"/>
                    <a:pt x="113" y="0"/>
                    <a:pt x="113" y="0"/>
                  </a:cubicBezTo>
                  <a:cubicBezTo>
                    <a:pt x="113" y="0"/>
                    <a:pt x="113" y="0"/>
                    <a:pt x="113" y="0"/>
                  </a:cubicBezTo>
                  <a:cubicBezTo>
                    <a:pt x="113" y="0"/>
                    <a:pt x="113" y="0"/>
                    <a:pt x="113" y="0"/>
                  </a:cubicBezTo>
                  <a:cubicBezTo>
                    <a:pt x="113" y="0"/>
                    <a:pt x="113" y="0"/>
                    <a:pt x="113" y="0"/>
                  </a:cubicBezTo>
                  <a:cubicBezTo>
                    <a:pt x="114" y="0"/>
                    <a:pt x="114" y="0"/>
                    <a:pt x="114" y="1"/>
                  </a:cubicBezTo>
                  <a:cubicBezTo>
                    <a:pt x="114" y="1"/>
                    <a:pt x="114" y="1"/>
                    <a:pt x="115" y="1"/>
                  </a:cubicBezTo>
                  <a:cubicBezTo>
                    <a:pt x="115" y="1"/>
                    <a:pt x="115" y="2"/>
                    <a:pt x="115" y="2"/>
                  </a:cubicBezTo>
                  <a:cubicBezTo>
                    <a:pt x="115" y="2"/>
                    <a:pt x="115" y="3"/>
                    <a:pt x="115" y="3"/>
                  </a:cubicBezTo>
                  <a:cubicBezTo>
                    <a:pt x="115" y="4"/>
                    <a:pt x="115" y="4"/>
                    <a:pt x="115" y="4"/>
                  </a:cubicBezTo>
                  <a:cubicBezTo>
                    <a:pt x="115" y="5"/>
                    <a:pt x="115" y="5"/>
                    <a:pt x="115" y="6"/>
                  </a:cubicBezTo>
                  <a:cubicBezTo>
                    <a:pt x="115" y="6"/>
                    <a:pt x="115" y="6"/>
                    <a:pt x="116" y="7"/>
                  </a:cubicBezTo>
                  <a:cubicBezTo>
                    <a:pt x="116" y="7"/>
                    <a:pt x="116" y="7"/>
                    <a:pt x="117" y="7"/>
                  </a:cubicBezTo>
                  <a:cubicBezTo>
                    <a:pt x="117" y="7"/>
                    <a:pt x="117" y="8"/>
                    <a:pt x="117" y="8"/>
                  </a:cubicBezTo>
                  <a:cubicBezTo>
                    <a:pt x="117" y="8"/>
                    <a:pt x="118" y="8"/>
                    <a:pt x="118" y="8"/>
                  </a:cubicBezTo>
                  <a:cubicBezTo>
                    <a:pt x="118" y="9"/>
                    <a:pt x="118" y="9"/>
                    <a:pt x="118" y="9"/>
                  </a:cubicBezTo>
                  <a:cubicBezTo>
                    <a:pt x="118" y="9"/>
                    <a:pt x="118" y="10"/>
                    <a:pt x="118" y="10"/>
                  </a:cubicBezTo>
                  <a:cubicBezTo>
                    <a:pt x="118" y="10"/>
                    <a:pt x="118" y="10"/>
                    <a:pt x="118" y="10"/>
                  </a:cubicBezTo>
                  <a:cubicBezTo>
                    <a:pt x="118" y="10"/>
                    <a:pt x="118" y="10"/>
                    <a:pt x="118" y="10"/>
                  </a:cubicBezTo>
                  <a:cubicBezTo>
                    <a:pt x="118" y="10"/>
                    <a:pt x="118" y="10"/>
                    <a:pt x="118" y="10"/>
                  </a:cubicBezTo>
                  <a:cubicBezTo>
                    <a:pt x="118" y="11"/>
                    <a:pt x="118" y="11"/>
                    <a:pt x="118" y="11"/>
                  </a:cubicBezTo>
                  <a:cubicBezTo>
                    <a:pt x="118" y="11"/>
                    <a:pt x="118" y="11"/>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8"/>
                  </a:cubicBezTo>
                  <a:cubicBezTo>
                    <a:pt x="118" y="8"/>
                    <a:pt x="117" y="8"/>
                    <a:pt x="117" y="8"/>
                  </a:cubicBezTo>
                  <a:cubicBezTo>
                    <a:pt x="117" y="8"/>
                    <a:pt x="117" y="7"/>
                    <a:pt x="117" y="7"/>
                  </a:cubicBezTo>
                  <a:cubicBezTo>
                    <a:pt x="116" y="7"/>
                    <a:pt x="116" y="7"/>
                    <a:pt x="116" y="7"/>
                  </a:cubicBezTo>
                  <a:cubicBezTo>
                    <a:pt x="115" y="6"/>
                    <a:pt x="115" y="6"/>
                    <a:pt x="115" y="6"/>
                  </a:cubicBezTo>
                  <a:cubicBezTo>
                    <a:pt x="115" y="5"/>
                    <a:pt x="115" y="5"/>
                    <a:pt x="115" y="4"/>
                  </a:cubicBezTo>
                  <a:cubicBezTo>
                    <a:pt x="115" y="4"/>
                    <a:pt x="115" y="4"/>
                    <a:pt x="115" y="3"/>
                  </a:cubicBezTo>
                  <a:cubicBezTo>
                    <a:pt x="115" y="3"/>
                    <a:pt x="115" y="2"/>
                    <a:pt x="115" y="2"/>
                  </a:cubicBezTo>
                  <a:cubicBezTo>
                    <a:pt x="115" y="2"/>
                    <a:pt x="115" y="1"/>
                    <a:pt x="115" y="1"/>
                  </a:cubicBezTo>
                  <a:cubicBezTo>
                    <a:pt x="114" y="1"/>
                    <a:pt x="114" y="1"/>
                    <a:pt x="114" y="1"/>
                  </a:cubicBezTo>
                  <a:cubicBezTo>
                    <a:pt x="114" y="0"/>
                    <a:pt x="114" y="0"/>
                    <a:pt x="113" y="0"/>
                  </a:cubicBezTo>
                  <a:cubicBezTo>
                    <a:pt x="113" y="0"/>
                    <a:pt x="113" y="0"/>
                    <a:pt x="113" y="0"/>
                  </a:cubicBezTo>
                  <a:cubicBezTo>
                    <a:pt x="113" y="0"/>
                    <a:pt x="113" y="0"/>
                    <a:pt x="113" y="0"/>
                  </a:cubicBezTo>
                  <a:cubicBezTo>
                    <a:pt x="113" y="0"/>
                    <a:pt x="113" y="0"/>
                    <a:pt x="113" y="0"/>
                  </a:cubicBezTo>
                  <a:cubicBezTo>
                    <a:pt x="113" y="0"/>
                    <a:pt x="113" y="0"/>
                    <a:pt x="1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3" name="Freeform 212">
              <a:extLst>
                <a:ext uri="{FF2B5EF4-FFF2-40B4-BE49-F238E27FC236}">
                  <a16:creationId xmlns:a16="http://schemas.microsoft.com/office/drawing/2014/main" id="{7D52B72B-2DA3-FD4B-876C-3D4EFD19532F}"/>
                </a:ext>
              </a:extLst>
            </p:cNvPr>
            <p:cNvSpPr>
              <a:spLocks/>
            </p:cNvSpPr>
            <p:nvPr/>
          </p:nvSpPr>
          <p:spPr bwMode="auto">
            <a:xfrm>
              <a:off x="5056188" y="2424113"/>
              <a:ext cx="68262" cy="76200"/>
            </a:xfrm>
            <a:custGeom>
              <a:avLst/>
              <a:gdLst>
                <a:gd name="T0" fmla="*/ 11 w 41"/>
                <a:gd name="T1" fmla="*/ 0 h 45"/>
                <a:gd name="T2" fmla="*/ 10 w 41"/>
                <a:gd name="T3" fmla="*/ 1 h 45"/>
                <a:gd name="T4" fmla="*/ 9 w 41"/>
                <a:gd name="T5" fmla="*/ 1 h 45"/>
                <a:gd name="T6" fmla="*/ 8 w 41"/>
                <a:gd name="T7" fmla="*/ 1 h 45"/>
                <a:gd name="T8" fmla="*/ 6 w 41"/>
                <a:gd name="T9" fmla="*/ 3 h 45"/>
                <a:gd name="T10" fmla="*/ 5 w 41"/>
                <a:gd name="T11" fmla="*/ 5 h 45"/>
                <a:gd name="T12" fmla="*/ 5 w 41"/>
                <a:gd name="T13" fmla="*/ 5 h 45"/>
                <a:gd name="T14" fmla="*/ 5 w 41"/>
                <a:gd name="T15" fmla="*/ 5 h 45"/>
                <a:gd name="T16" fmla="*/ 5 w 41"/>
                <a:gd name="T17" fmla="*/ 8 h 45"/>
                <a:gd name="T18" fmla="*/ 4 w 41"/>
                <a:gd name="T19" fmla="*/ 12 h 45"/>
                <a:gd name="T20" fmla="*/ 2 w 41"/>
                <a:gd name="T21" fmla="*/ 20 h 45"/>
                <a:gd name="T22" fmla="*/ 1 w 41"/>
                <a:gd name="T23" fmla="*/ 25 h 45"/>
                <a:gd name="T24" fmla="*/ 0 w 41"/>
                <a:gd name="T25" fmla="*/ 28 h 45"/>
                <a:gd name="T26" fmla="*/ 0 w 41"/>
                <a:gd name="T27" fmla="*/ 31 h 45"/>
                <a:gd name="T28" fmla="*/ 0 w 41"/>
                <a:gd name="T29" fmla="*/ 32 h 45"/>
                <a:gd name="T30" fmla="*/ 1 w 41"/>
                <a:gd name="T31" fmla="*/ 35 h 45"/>
                <a:gd name="T32" fmla="*/ 2 w 41"/>
                <a:gd name="T33" fmla="*/ 36 h 45"/>
                <a:gd name="T34" fmla="*/ 2 w 41"/>
                <a:gd name="T35" fmla="*/ 37 h 45"/>
                <a:gd name="T36" fmla="*/ 2 w 41"/>
                <a:gd name="T37" fmla="*/ 38 h 45"/>
                <a:gd name="T38" fmla="*/ 2 w 41"/>
                <a:gd name="T39" fmla="*/ 39 h 45"/>
                <a:gd name="T40" fmla="*/ 2 w 41"/>
                <a:gd name="T41" fmla="*/ 40 h 45"/>
                <a:gd name="T42" fmla="*/ 3 w 41"/>
                <a:gd name="T43" fmla="*/ 41 h 45"/>
                <a:gd name="T44" fmla="*/ 4 w 41"/>
                <a:gd name="T45" fmla="*/ 41 h 45"/>
                <a:gd name="T46" fmla="*/ 4 w 41"/>
                <a:gd name="T47" fmla="*/ 41 h 45"/>
                <a:gd name="T48" fmla="*/ 5 w 41"/>
                <a:gd name="T49" fmla="*/ 41 h 45"/>
                <a:gd name="T50" fmla="*/ 13 w 41"/>
                <a:gd name="T51" fmla="*/ 43 h 45"/>
                <a:gd name="T52" fmla="*/ 17 w 41"/>
                <a:gd name="T53" fmla="*/ 45 h 45"/>
                <a:gd name="T54" fmla="*/ 19 w 41"/>
                <a:gd name="T55" fmla="*/ 44 h 45"/>
                <a:gd name="T56" fmla="*/ 20 w 41"/>
                <a:gd name="T57" fmla="*/ 44 h 45"/>
                <a:gd name="T58" fmla="*/ 21 w 41"/>
                <a:gd name="T59" fmla="*/ 44 h 45"/>
                <a:gd name="T60" fmla="*/ 23 w 41"/>
                <a:gd name="T61" fmla="*/ 44 h 45"/>
                <a:gd name="T62" fmla="*/ 27 w 41"/>
                <a:gd name="T63" fmla="*/ 44 h 45"/>
                <a:gd name="T64" fmla="*/ 33 w 41"/>
                <a:gd name="T65" fmla="*/ 43 h 45"/>
                <a:gd name="T66" fmla="*/ 37 w 41"/>
                <a:gd name="T67" fmla="*/ 40 h 45"/>
                <a:gd name="T68" fmla="*/ 40 w 41"/>
                <a:gd name="T69" fmla="*/ 36 h 45"/>
                <a:gd name="T70" fmla="*/ 41 w 41"/>
                <a:gd name="T71" fmla="*/ 35 h 45"/>
                <a:gd name="T72" fmla="*/ 40 w 41"/>
                <a:gd name="T73" fmla="*/ 26 h 45"/>
                <a:gd name="T74" fmla="*/ 41 w 41"/>
                <a:gd name="T75" fmla="*/ 23 h 45"/>
                <a:gd name="T76" fmla="*/ 40 w 41"/>
                <a:gd name="T77" fmla="*/ 20 h 45"/>
                <a:gd name="T78" fmla="*/ 37 w 41"/>
                <a:gd name="T79" fmla="*/ 17 h 45"/>
                <a:gd name="T80" fmla="*/ 35 w 41"/>
                <a:gd name="T81" fmla="*/ 15 h 45"/>
                <a:gd name="T82" fmla="*/ 34 w 41"/>
                <a:gd name="T83" fmla="*/ 14 h 45"/>
                <a:gd name="T84" fmla="*/ 30 w 41"/>
                <a:gd name="T85" fmla="*/ 12 h 45"/>
                <a:gd name="T86" fmla="*/ 26 w 41"/>
                <a:gd name="T87" fmla="*/ 8 h 45"/>
                <a:gd name="T88" fmla="*/ 25 w 41"/>
                <a:gd name="T89" fmla="*/ 7 h 45"/>
                <a:gd name="T90" fmla="*/ 24 w 41"/>
                <a:gd name="T91" fmla="*/ 7 h 45"/>
                <a:gd name="T92" fmla="*/ 22 w 41"/>
                <a:gd name="T93" fmla="*/ 8 h 45"/>
                <a:gd name="T94" fmla="*/ 21 w 41"/>
                <a:gd name="T95" fmla="*/ 9 h 45"/>
                <a:gd name="T96" fmla="*/ 20 w 41"/>
                <a:gd name="T97" fmla="*/ 9 h 45"/>
                <a:gd name="T98" fmla="*/ 19 w 41"/>
                <a:gd name="T99" fmla="*/ 7 h 45"/>
                <a:gd name="T100" fmla="*/ 17 w 41"/>
                <a:gd name="T101" fmla="*/ 3 h 45"/>
                <a:gd name="T102" fmla="*/ 13 w 41"/>
                <a:gd name="T10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45">
                  <a:moveTo>
                    <a:pt x="12" y="0"/>
                  </a:moveTo>
                  <a:cubicBezTo>
                    <a:pt x="12" y="0"/>
                    <a:pt x="12" y="0"/>
                    <a:pt x="12" y="0"/>
                  </a:cubicBezTo>
                  <a:cubicBezTo>
                    <a:pt x="11" y="0"/>
                    <a:pt x="11" y="0"/>
                    <a:pt x="11" y="0"/>
                  </a:cubicBezTo>
                  <a:cubicBezTo>
                    <a:pt x="11" y="0"/>
                    <a:pt x="11" y="0"/>
                    <a:pt x="11" y="0"/>
                  </a:cubicBezTo>
                  <a:cubicBezTo>
                    <a:pt x="11" y="0"/>
                    <a:pt x="10" y="0"/>
                    <a:pt x="10" y="0"/>
                  </a:cubicBezTo>
                  <a:cubicBezTo>
                    <a:pt x="10" y="1"/>
                    <a:pt x="10" y="1"/>
                    <a:pt x="10" y="1"/>
                  </a:cubicBezTo>
                  <a:cubicBezTo>
                    <a:pt x="10" y="1"/>
                    <a:pt x="10" y="1"/>
                    <a:pt x="10" y="1"/>
                  </a:cubicBezTo>
                  <a:cubicBezTo>
                    <a:pt x="10"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7" y="1"/>
                    <a:pt x="7" y="2"/>
                  </a:cubicBezTo>
                  <a:cubicBezTo>
                    <a:pt x="7" y="2"/>
                    <a:pt x="6" y="2"/>
                    <a:pt x="6" y="3"/>
                  </a:cubicBezTo>
                  <a:cubicBezTo>
                    <a:pt x="6" y="3"/>
                    <a:pt x="6" y="3"/>
                    <a:pt x="6" y="4"/>
                  </a:cubicBezTo>
                  <a:cubicBezTo>
                    <a:pt x="6" y="4"/>
                    <a:pt x="5" y="4"/>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7"/>
                    <a:pt x="5" y="7"/>
                    <a:pt x="5" y="8"/>
                  </a:cubicBezTo>
                  <a:cubicBezTo>
                    <a:pt x="5" y="8"/>
                    <a:pt x="5" y="9"/>
                    <a:pt x="5" y="9"/>
                  </a:cubicBezTo>
                  <a:cubicBezTo>
                    <a:pt x="4" y="9"/>
                    <a:pt x="4" y="10"/>
                    <a:pt x="4" y="10"/>
                  </a:cubicBezTo>
                  <a:cubicBezTo>
                    <a:pt x="4" y="11"/>
                    <a:pt x="4" y="12"/>
                    <a:pt x="4" y="12"/>
                  </a:cubicBezTo>
                  <a:cubicBezTo>
                    <a:pt x="3" y="13"/>
                    <a:pt x="3" y="14"/>
                    <a:pt x="3" y="15"/>
                  </a:cubicBezTo>
                  <a:cubicBezTo>
                    <a:pt x="3" y="15"/>
                    <a:pt x="3" y="16"/>
                    <a:pt x="2" y="17"/>
                  </a:cubicBezTo>
                  <a:cubicBezTo>
                    <a:pt x="2" y="18"/>
                    <a:pt x="2" y="19"/>
                    <a:pt x="2" y="20"/>
                  </a:cubicBezTo>
                  <a:cubicBezTo>
                    <a:pt x="2" y="21"/>
                    <a:pt x="2" y="22"/>
                    <a:pt x="2" y="22"/>
                  </a:cubicBezTo>
                  <a:cubicBezTo>
                    <a:pt x="2" y="23"/>
                    <a:pt x="2" y="24"/>
                    <a:pt x="2" y="24"/>
                  </a:cubicBezTo>
                  <a:cubicBezTo>
                    <a:pt x="2" y="25"/>
                    <a:pt x="1" y="25"/>
                    <a:pt x="1" y="25"/>
                  </a:cubicBezTo>
                  <a:cubicBezTo>
                    <a:pt x="1" y="26"/>
                    <a:pt x="1" y="26"/>
                    <a:pt x="1" y="26"/>
                  </a:cubicBezTo>
                  <a:cubicBezTo>
                    <a:pt x="1" y="27"/>
                    <a:pt x="1" y="27"/>
                    <a:pt x="0" y="27"/>
                  </a:cubicBezTo>
                  <a:cubicBezTo>
                    <a:pt x="0" y="28"/>
                    <a:pt x="0" y="28"/>
                    <a:pt x="0" y="28"/>
                  </a:cubicBezTo>
                  <a:cubicBezTo>
                    <a:pt x="0" y="29"/>
                    <a:pt x="0" y="29"/>
                    <a:pt x="0" y="29"/>
                  </a:cubicBezTo>
                  <a:cubicBezTo>
                    <a:pt x="0" y="30"/>
                    <a:pt x="0" y="30"/>
                    <a:pt x="0" y="31"/>
                  </a:cubicBezTo>
                  <a:cubicBezTo>
                    <a:pt x="0" y="31"/>
                    <a:pt x="0" y="31"/>
                    <a:pt x="0" y="31"/>
                  </a:cubicBezTo>
                  <a:cubicBezTo>
                    <a:pt x="0" y="31"/>
                    <a:pt x="0" y="31"/>
                    <a:pt x="0" y="31"/>
                  </a:cubicBezTo>
                  <a:cubicBezTo>
                    <a:pt x="0" y="31"/>
                    <a:pt x="0" y="32"/>
                    <a:pt x="0" y="32"/>
                  </a:cubicBezTo>
                  <a:cubicBezTo>
                    <a:pt x="0" y="32"/>
                    <a:pt x="0" y="32"/>
                    <a:pt x="0" y="32"/>
                  </a:cubicBezTo>
                  <a:cubicBezTo>
                    <a:pt x="0" y="33"/>
                    <a:pt x="0" y="33"/>
                    <a:pt x="0" y="34"/>
                  </a:cubicBezTo>
                  <a:cubicBezTo>
                    <a:pt x="0" y="34"/>
                    <a:pt x="0" y="34"/>
                    <a:pt x="0" y="35"/>
                  </a:cubicBezTo>
                  <a:cubicBezTo>
                    <a:pt x="0" y="35"/>
                    <a:pt x="0" y="35"/>
                    <a:pt x="1" y="35"/>
                  </a:cubicBezTo>
                  <a:cubicBezTo>
                    <a:pt x="1" y="35"/>
                    <a:pt x="1" y="35"/>
                    <a:pt x="1" y="35"/>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9"/>
                    <a:pt x="2" y="39"/>
                  </a:cubicBezTo>
                  <a:cubicBezTo>
                    <a:pt x="2" y="39"/>
                    <a:pt x="2" y="39"/>
                    <a:pt x="2" y="39"/>
                  </a:cubicBezTo>
                  <a:cubicBezTo>
                    <a:pt x="2" y="39"/>
                    <a:pt x="2" y="39"/>
                    <a:pt x="2" y="39"/>
                  </a:cubicBezTo>
                  <a:cubicBezTo>
                    <a:pt x="2" y="39"/>
                    <a:pt x="2" y="39"/>
                    <a:pt x="2" y="40"/>
                  </a:cubicBezTo>
                  <a:cubicBezTo>
                    <a:pt x="2" y="40"/>
                    <a:pt x="1" y="40"/>
                    <a:pt x="1" y="40"/>
                  </a:cubicBezTo>
                  <a:cubicBezTo>
                    <a:pt x="2" y="40"/>
                    <a:pt x="2" y="40"/>
                    <a:pt x="2" y="40"/>
                  </a:cubicBezTo>
                  <a:cubicBezTo>
                    <a:pt x="2" y="40"/>
                    <a:pt x="2" y="40"/>
                    <a:pt x="2" y="40"/>
                  </a:cubicBezTo>
                  <a:cubicBezTo>
                    <a:pt x="2" y="41"/>
                    <a:pt x="2" y="41"/>
                    <a:pt x="3" y="41"/>
                  </a:cubicBezTo>
                  <a:cubicBezTo>
                    <a:pt x="3" y="41"/>
                    <a:pt x="3" y="41"/>
                    <a:pt x="3" y="41"/>
                  </a:cubicBezTo>
                  <a:cubicBezTo>
                    <a:pt x="3"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1"/>
                    <a:pt x="5" y="41"/>
                    <a:pt x="5" y="41"/>
                  </a:cubicBezTo>
                  <a:cubicBezTo>
                    <a:pt x="6" y="41"/>
                    <a:pt x="7" y="41"/>
                    <a:pt x="8" y="41"/>
                  </a:cubicBezTo>
                  <a:cubicBezTo>
                    <a:pt x="9" y="41"/>
                    <a:pt x="9" y="42"/>
                    <a:pt x="10" y="42"/>
                  </a:cubicBezTo>
                  <a:cubicBezTo>
                    <a:pt x="11" y="42"/>
                    <a:pt x="12" y="43"/>
                    <a:pt x="13" y="43"/>
                  </a:cubicBezTo>
                  <a:cubicBezTo>
                    <a:pt x="14" y="43"/>
                    <a:pt x="15" y="44"/>
                    <a:pt x="15" y="44"/>
                  </a:cubicBezTo>
                  <a:cubicBezTo>
                    <a:pt x="16" y="44"/>
                    <a:pt x="16" y="44"/>
                    <a:pt x="16" y="44"/>
                  </a:cubicBezTo>
                  <a:cubicBezTo>
                    <a:pt x="16" y="44"/>
                    <a:pt x="17" y="45"/>
                    <a:pt x="17" y="45"/>
                  </a:cubicBezTo>
                  <a:cubicBezTo>
                    <a:pt x="17" y="45"/>
                    <a:pt x="17" y="45"/>
                    <a:pt x="17" y="45"/>
                  </a:cubicBezTo>
                  <a:cubicBezTo>
                    <a:pt x="17" y="45"/>
                    <a:pt x="18" y="45"/>
                    <a:pt x="18" y="45"/>
                  </a:cubicBezTo>
                  <a:cubicBezTo>
                    <a:pt x="19" y="44"/>
                    <a:pt x="19" y="44"/>
                    <a:pt x="19" y="44"/>
                  </a:cubicBezTo>
                  <a:cubicBezTo>
                    <a:pt x="19" y="44"/>
                    <a:pt x="19" y="44"/>
                    <a:pt x="19" y="44"/>
                  </a:cubicBezTo>
                  <a:cubicBezTo>
                    <a:pt x="19" y="44"/>
                    <a:pt x="19" y="44"/>
                    <a:pt x="19" y="44"/>
                  </a:cubicBezTo>
                  <a:cubicBezTo>
                    <a:pt x="20" y="44"/>
                    <a:pt x="20" y="44"/>
                    <a:pt x="20" y="44"/>
                  </a:cubicBezTo>
                  <a:cubicBezTo>
                    <a:pt x="20" y="44"/>
                    <a:pt x="20" y="44"/>
                    <a:pt x="21" y="44"/>
                  </a:cubicBezTo>
                  <a:cubicBezTo>
                    <a:pt x="21" y="44"/>
                    <a:pt x="21" y="44"/>
                    <a:pt x="21" y="44"/>
                  </a:cubicBezTo>
                  <a:cubicBezTo>
                    <a:pt x="21" y="44"/>
                    <a:pt x="21" y="44"/>
                    <a:pt x="21" y="44"/>
                  </a:cubicBezTo>
                  <a:cubicBezTo>
                    <a:pt x="21" y="44"/>
                    <a:pt x="21" y="44"/>
                    <a:pt x="22" y="44"/>
                  </a:cubicBezTo>
                  <a:cubicBezTo>
                    <a:pt x="22" y="44"/>
                    <a:pt x="22" y="44"/>
                    <a:pt x="22" y="44"/>
                  </a:cubicBezTo>
                  <a:cubicBezTo>
                    <a:pt x="22" y="44"/>
                    <a:pt x="23" y="44"/>
                    <a:pt x="23" y="44"/>
                  </a:cubicBezTo>
                  <a:cubicBezTo>
                    <a:pt x="23" y="44"/>
                    <a:pt x="24" y="44"/>
                    <a:pt x="24" y="44"/>
                  </a:cubicBezTo>
                  <a:cubicBezTo>
                    <a:pt x="25" y="44"/>
                    <a:pt x="25" y="44"/>
                    <a:pt x="25" y="44"/>
                  </a:cubicBezTo>
                  <a:cubicBezTo>
                    <a:pt x="26" y="44"/>
                    <a:pt x="26" y="44"/>
                    <a:pt x="27" y="44"/>
                  </a:cubicBezTo>
                  <a:cubicBezTo>
                    <a:pt x="27" y="44"/>
                    <a:pt x="28" y="44"/>
                    <a:pt x="29" y="44"/>
                  </a:cubicBezTo>
                  <a:cubicBezTo>
                    <a:pt x="30" y="44"/>
                    <a:pt x="30" y="44"/>
                    <a:pt x="31" y="44"/>
                  </a:cubicBezTo>
                  <a:cubicBezTo>
                    <a:pt x="32" y="44"/>
                    <a:pt x="32" y="44"/>
                    <a:pt x="33" y="43"/>
                  </a:cubicBezTo>
                  <a:cubicBezTo>
                    <a:pt x="33" y="43"/>
                    <a:pt x="34" y="43"/>
                    <a:pt x="35" y="42"/>
                  </a:cubicBezTo>
                  <a:cubicBezTo>
                    <a:pt x="35" y="42"/>
                    <a:pt x="36" y="42"/>
                    <a:pt x="36" y="41"/>
                  </a:cubicBezTo>
                  <a:cubicBezTo>
                    <a:pt x="36" y="41"/>
                    <a:pt x="37" y="40"/>
                    <a:pt x="37" y="40"/>
                  </a:cubicBezTo>
                  <a:cubicBezTo>
                    <a:pt x="38" y="39"/>
                    <a:pt x="38" y="39"/>
                    <a:pt x="38" y="38"/>
                  </a:cubicBezTo>
                  <a:cubicBezTo>
                    <a:pt x="39" y="38"/>
                    <a:pt x="39" y="37"/>
                    <a:pt x="39" y="37"/>
                  </a:cubicBezTo>
                  <a:cubicBezTo>
                    <a:pt x="40" y="37"/>
                    <a:pt x="40" y="37"/>
                    <a:pt x="40" y="36"/>
                  </a:cubicBezTo>
                  <a:cubicBezTo>
                    <a:pt x="40" y="36"/>
                    <a:pt x="40" y="36"/>
                    <a:pt x="40" y="36"/>
                  </a:cubicBezTo>
                  <a:cubicBezTo>
                    <a:pt x="40" y="36"/>
                    <a:pt x="41" y="35"/>
                    <a:pt x="41" y="35"/>
                  </a:cubicBezTo>
                  <a:cubicBezTo>
                    <a:pt x="41" y="35"/>
                    <a:pt x="41" y="35"/>
                    <a:pt x="41" y="35"/>
                  </a:cubicBezTo>
                  <a:cubicBezTo>
                    <a:pt x="41" y="34"/>
                    <a:pt x="41" y="33"/>
                    <a:pt x="40" y="32"/>
                  </a:cubicBezTo>
                  <a:cubicBezTo>
                    <a:pt x="40" y="31"/>
                    <a:pt x="40" y="30"/>
                    <a:pt x="40" y="29"/>
                  </a:cubicBezTo>
                  <a:cubicBezTo>
                    <a:pt x="40" y="28"/>
                    <a:pt x="40" y="27"/>
                    <a:pt x="40" y="26"/>
                  </a:cubicBezTo>
                  <a:cubicBezTo>
                    <a:pt x="40" y="26"/>
                    <a:pt x="40" y="25"/>
                    <a:pt x="40" y="24"/>
                  </a:cubicBezTo>
                  <a:cubicBezTo>
                    <a:pt x="40" y="24"/>
                    <a:pt x="40" y="24"/>
                    <a:pt x="40" y="23"/>
                  </a:cubicBezTo>
                  <a:cubicBezTo>
                    <a:pt x="40" y="23"/>
                    <a:pt x="41" y="23"/>
                    <a:pt x="41" y="23"/>
                  </a:cubicBezTo>
                  <a:cubicBezTo>
                    <a:pt x="41" y="22"/>
                    <a:pt x="41" y="22"/>
                    <a:pt x="41" y="22"/>
                  </a:cubicBezTo>
                  <a:cubicBezTo>
                    <a:pt x="41" y="22"/>
                    <a:pt x="41" y="22"/>
                    <a:pt x="41" y="22"/>
                  </a:cubicBezTo>
                  <a:cubicBezTo>
                    <a:pt x="41" y="21"/>
                    <a:pt x="40" y="20"/>
                    <a:pt x="40" y="20"/>
                  </a:cubicBezTo>
                  <a:cubicBezTo>
                    <a:pt x="40" y="19"/>
                    <a:pt x="40" y="19"/>
                    <a:pt x="39" y="18"/>
                  </a:cubicBezTo>
                  <a:cubicBezTo>
                    <a:pt x="39" y="18"/>
                    <a:pt x="39" y="18"/>
                    <a:pt x="38" y="17"/>
                  </a:cubicBezTo>
                  <a:cubicBezTo>
                    <a:pt x="38" y="17"/>
                    <a:pt x="37" y="17"/>
                    <a:pt x="37" y="17"/>
                  </a:cubicBezTo>
                  <a:cubicBezTo>
                    <a:pt x="37" y="16"/>
                    <a:pt x="37" y="16"/>
                    <a:pt x="36" y="16"/>
                  </a:cubicBezTo>
                  <a:cubicBezTo>
                    <a:pt x="36" y="16"/>
                    <a:pt x="36" y="16"/>
                    <a:pt x="36" y="16"/>
                  </a:cubicBezTo>
                  <a:cubicBezTo>
                    <a:pt x="36" y="16"/>
                    <a:pt x="36" y="16"/>
                    <a:pt x="35" y="15"/>
                  </a:cubicBezTo>
                  <a:cubicBezTo>
                    <a:pt x="35" y="15"/>
                    <a:pt x="35" y="15"/>
                    <a:pt x="35" y="15"/>
                  </a:cubicBezTo>
                  <a:cubicBezTo>
                    <a:pt x="35" y="15"/>
                    <a:pt x="35" y="15"/>
                    <a:pt x="35" y="15"/>
                  </a:cubicBezTo>
                  <a:cubicBezTo>
                    <a:pt x="34" y="15"/>
                    <a:pt x="34" y="14"/>
                    <a:pt x="34" y="14"/>
                  </a:cubicBezTo>
                  <a:cubicBezTo>
                    <a:pt x="34" y="14"/>
                    <a:pt x="33" y="14"/>
                    <a:pt x="33" y="14"/>
                  </a:cubicBezTo>
                  <a:cubicBezTo>
                    <a:pt x="33" y="13"/>
                    <a:pt x="32" y="13"/>
                    <a:pt x="32" y="13"/>
                  </a:cubicBezTo>
                  <a:cubicBezTo>
                    <a:pt x="32" y="13"/>
                    <a:pt x="31" y="12"/>
                    <a:pt x="30" y="12"/>
                  </a:cubicBezTo>
                  <a:cubicBezTo>
                    <a:pt x="30" y="11"/>
                    <a:pt x="29" y="11"/>
                    <a:pt x="29" y="11"/>
                  </a:cubicBezTo>
                  <a:cubicBezTo>
                    <a:pt x="28" y="10"/>
                    <a:pt x="27" y="10"/>
                    <a:pt x="27" y="9"/>
                  </a:cubicBezTo>
                  <a:cubicBezTo>
                    <a:pt x="26" y="9"/>
                    <a:pt x="26" y="8"/>
                    <a:pt x="26" y="8"/>
                  </a:cubicBezTo>
                  <a:cubicBezTo>
                    <a:pt x="26" y="8"/>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3" y="7"/>
                    <a:pt x="23" y="7"/>
                    <a:pt x="23" y="8"/>
                  </a:cubicBezTo>
                  <a:cubicBezTo>
                    <a:pt x="23" y="8"/>
                    <a:pt x="23" y="8"/>
                    <a:pt x="23" y="8"/>
                  </a:cubicBezTo>
                  <a:cubicBezTo>
                    <a:pt x="23" y="8"/>
                    <a:pt x="22" y="8"/>
                    <a:pt x="22" y="8"/>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9"/>
                  </a:cubicBezTo>
                  <a:cubicBezTo>
                    <a:pt x="20" y="9"/>
                    <a:pt x="20" y="9"/>
                    <a:pt x="20" y="9"/>
                  </a:cubicBezTo>
                  <a:cubicBezTo>
                    <a:pt x="20" y="9"/>
                    <a:pt x="20" y="8"/>
                    <a:pt x="20" y="8"/>
                  </a:cubicBezTo>
                  <a:cubicBezTo>
                    <a:pt x="20" y="8"/>
                    <a:pt x="20" y="8"/>
                    <a:pt x="19" y="7"/>
                  </a:cubicBezTo>
                  <a:cubicBezTo>
                    <a:pt x="19" y="7"/>
                    <a:pt x="19" y="7"/>
                    <a:pt x="19" y="7"/>
                  </a:cubicBezTo>
                  <a:cubicBezTo>
                    <a:pt x="19" y="6"/>
                    <a:pt x="19" y="6"/>
                    <a:pt x="19" y="5"/>
                  </a:cubicBezTo>
                  <a:cubicBezTo>
                    <a:pt x="18" y="5"/>
                    <a:pt x="18" y="5"/>
                    <a:pt x="18" y="4"/>
                  </a:cubicBezTo>
                  <a:cubicBezTo>
                    <a:pt x="18" y="4"/>
                    <a:pt x="17" y="3"/>
                    <a:pt x="17" y="3"/>
                  </a:cubicBezTo>
                  <a:cubicBezTo>
                    <a:pt x="17" y="3"/>
                    <a:pt x="16" y="2"/>
                    <a:pt x="16" y="2"/>
                  </a:cubicBezTo>
                  <a:cubicBezTo>
                    <a:pt x="15" y="1"/>
                    <a:pt x="15" y="1"/>
                    <a:pt x="15" y="1"/>
                  </a:cubicBezTo>
                  <a:cubicBezTo>
                    <a:pt x="14" y="1"/>
                    <a:pt x="14" y="0"/>
                    <a:pt x="13" y="0"/>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4" name="Freeform 213">
              <a:extLst>
                <a:ext uri="{FF2B5EF4-FFF2-40B4-BE49-F238E27FC236}">
                  <a16:creationId xmlns:a16="http://schemas.microsoft.com/office/drawing/2014/main" id="{54F354F0-7B54-DD40-A4B5-DBF21B33E742}"/>
                </a:ext>
              </a:extLst>
            </p:cNvPr>
            <p:cNvSpPr>
              <a:spLocks noEditPoints="1"/>
            </p:cNvSpPr>
            <p:nvPr/>
          </p:nvSpPr>
          <p:spPr bwMode="auto">
            <a:xfrm>
              <a:off x="5056188" y="2422525"/>
              <a:ext cx="69850" cy="79375"/>
            </a:xfrm>
            <a:custGeom>
              <a:avLst/>
              <a:gdLst>
                <a:gd name="T0" fmla="*/ 2 w 42"/>
                <a:gd name="T1" fmla="*/ 40 h 47"/>
                <a:gd name="T2" fmla="*/ 5 w 42"/>
                <a:gd name="T3" fmla="*/ 6 h 47"/>
                <a:gd name="T4" fmla="*/ 5 w 42"/>
                <a:gd name="T5" fmla="*/ 7 h 47"/>
                <a:gd name="T6" fmla="*/ 3 w 42"/>
                <a:gd name="T7" fmla="*/ 16 h 47"/>
                <a:gd name="T8" fmla="*/ 1 w 42"/>
                <a:gd name="T9" fmla="*/ 26 h 47"/>
                <a:gd name="T10" fmla="*/ 0 w 42"/>
                <a:gd name="T11" fmla="*/ 32 h 47"/>
                <a:gd name="T12" fmla="*/ 0 w 42"/>
                <a:gd name="T13" fmla="*/ 33 h 47"/>
                <a:gd name="T14" fmla="*/ 0 w 42"/>
                <a:gd name="T15" fmla="*/ 29 h 47"/>
                <a:gd name="T16" fmla="*/ 2 w 42"/>
                <a:gd name="T17" fmla="*/ 23 h 47"/>
                <a:gd name="T18" fmla="*/ 4 w 42"/>
                <a:gd name="T19" fmla="*/ 11 h 47"/>
                <a:gd name="T20" fmla="*/ 5 w 42"/>
                <a:gd name="T21" fmla="*/ 6 h 47"/>
                <a:gd name="T22" fmla="*/ 12 w 42"/>
                <a:gd name="T23" fmla="*/ 0 h 47"/>
                <a:gd name="T24" fmla="*/ 10 w 42"/>
                <a:gd name="T25" fmla="*/ 1 h 47"/>
                <a:gd name="T26" fmla="*/ 9 w 42"/>
                <a:gd name="T27" fmla="*/ 1 h 47"/>
                <a:gd name="T28" fmla="*/ 9 w 42"/>
                <a:gd name="T29" fmla="*/ 1 h 47"/>
                <a:gd name="T30" fmla="*/ 7 w 42"/>
                <a:gd name="T31" fmla="*/ 2 h 47"/>
                <a:gd name="T32" fmla="*/ 6 w 42"/>
                <a:gd name="T33" fmla="*/ 4 h 47"/>
                <a:gd name="T34" fmla="*/ 9 w 42"/>
                <a:gd name="T35" fmla="*/ 2 h 47"/>
                <a:gd name="T36" fmla="*/ 10 w 42"/>
                <a:gd name="T37" fmla="*/ 1 h 47"/>
                <a:gd name="T38" fmla="*/ 13 w 42"/>
                <a:gd name="T39" fmla="*/ 1 h 47"/>
                <a:gd name="T40" fmla="*/ 19 w 42"/>
                <a:gd name="T41" fmla="*/ 6 h 47"/>
                <a:gd name="T42" fmla="*/ 21 w 42"/>
                <a:gd name="T43" fmla="*/ 10 h 47"/>
                <a:gd name="T44" fmla="*/ 22 w 42"/>
                <a:gd name="T45" fmla="*/ 9 h 47"/>
                <a:gd name="T46" fmla="*/ 24 w 42"/>
                <a:gd name="T47" fmla="*/ 8 h 47"/>
                <a:gd name="T48" fmla="*/ 27 w 42"/>
                <a:gd name="T49" fmla="*/ 10 h 47"/>
                <a:gd name="T50" fmla="*/ 34 w 42"/>
                <a:gd name="T51" fmla="*/ 15 h 47"/>
                <a:gd name="T52" fmla="*/ 36 w 42"/>
                <a:gd name="T53" fmla="*/ 17 h 47"/>
                <a:gd name="T54" fmla="*/ 41 w 42"/>
                <a:gd name="T55" fmla="*/ 23 h 47"/>
                <a:gd name="T56" fmla="*/ 40 w 42"/>
                <a:gd name="T57" fmla="*/ 27 h 47"/>
                <a:gd name="T58" fmla="*/ 40 w 42"/>
                <a:gd name="T59" fmla="*/ 37 h 47"/>
                <a:gd name="T60" fmla="*/ 36 w 42"/>
                <a:gd name="T61" fmla="*/ 42 h 47"/>
                <a:gd name="T62" fmla="*/ 27 w 42"/>
                <a:gd name="T63" fmla="*/ 45 h 47"/>
                <a:gd name="T64" fmla="*/ 22 w 42"/>
                <a:gd name="T65" fmla="*/ 45 h 47"/>
                <a:gd name="T66" fmla="*/ 19 w 42"/>
                <a:gd name="T67" fmla="*/ 45 h 47"/>
                <a:gd name="T68" fmla="*/ 17 w 42"/>
                <a:gd name="T69" fmla="*/ 46 h 47"/>
                <a:gd name="T70" fmla="*/ 8 w 42"/>
                <a:gd name="T71" fmla="*/ 42 h 47"/>
                <a:gd name="T72" fmla="*/ 4 w 42"/>
                <a:gd name="T73" fmla="*/ 42 h 47"/>
                <a:gd name="T74" fmla="*/ 3 w 42"/>
                <a:gd name="T75" fmla="*/ 42 h 47"/>
                <a:gd name="T76" fmla="*/ 1 w 42"/>
                <a:gd name="T77" fmla="*/ 41 h 47"/>
                <a:gd name="T78" fmla="*/ 1 w 42"/>
                <a:gd name="T79" fmla="*/ 41 h 47"/>
                <a:gd name="T80" fmla="*/ 4 w 42"/>
                <a:gd name="T81" fmla="*/ 43 h 47"/>
                <a:gd name="T82" fmla="*/ 5 w 42"/>
                <a:gd name="T83" fmla="*/ 43 h 47"/>
                <a:gd name="T84" fmla="*/ 10 w 42"/>
                <a:gd name="T85" fmla="*/ 44 h 47"/>
                <a:gd name="T86" fmla="*/ 17 w 42"/>
                <a:gd name="T87" fmla="*/ 47 h 47"/>
                <a:gd name="T88" fmla="*/ 19 w 42"/>
                <a:gd name="T89" fmla="*/ 46 h 47"/>
                <a:gd name="T90" fmla="*/ 21 w 42"/>
                <a:gd name="T91" fmla="*/ 46 h 47"/>
                <a:gd name="T92" fmla="*/ 24 w 42"/>
                <a:gd name="T93" fmla="*/ 46 h 47"/>
                <a:gd name="T94" fmla="*/ 33 w 42"/>
                <a:gd name="T95" fmla="*/ 45 h 47"/>
                <a:gd name="T96" fmla="*/ 40 w 42"/>
                <a:gd name="T97" fmla="*/ 39 h 47"/>
                <a:gd name="T98" fmla="*/ 42 w 42"/>
                <a:gd name="T99" fmla="*/ 36 h 47"/>
                <a:gd name="T100" fmla="*/ 42 w 42"/>
                <a:gd name="T101" fmla="*/ 35 h 47"/>
                <a:gd name="T102" fmla="*/ 41 w 42"/>
                <a:gd name="T103" fmla="*/ 31 h 47"/>
                <a:gd name="T104" fmla="*/ 42 w 42"/>
                <a:gd name="T105" fmla="*/ 24 h 47"/>
                <a:gd name="T106" fmla="*/ 39 w 42"/>
                <a:gd name="T107" fmla="*/ 18 h 47"/>
                <a:gd name="T108" fmla="*/ 36 w 42"/>
                <a:gd name="T109" fmla="*/ 15 h 47"/>
                <a:gd name="T110" fmla="*/ 31 w 42"/>
                <a:gd name="T111" fmla="*/ 12 h 47"/>
                <a:gd name="T112" fmla="*/ 25 w 42"/>
                <a:gd name="T113" fmla="*/ 7 h 47"/>
                <a:gd name="T114" fmla="*/ 22 w 42"/>
                <a:gd name="T115" fmla="*/ 8 h 47"/>
                <a:gd name="T116" fmla="*/ 21 w 42"/>
                <a:gd name="T117" fmla="*/ 8 h 47"/>
                <a:gd name="T118" fmla="*/ 18 w 42"/>
                <a:gd name="T11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47">
                  <a:moveTo>
                    <a:pt x="2" y="38"/>
                  </a:moveTo>
                  <a:cubicBezTo>
                    <a:pt x="2" y="39"/>
                    <a:pt x="2" y="39"/>
                    <a:pt x="2" y="39"/>
                  </a:cubicBezTo>
                  <a:cubicBezTo>
                    <a:pt x="2" y="39"/>
                    <a:pt x="2" y="39"/>
                    <a:pt x="2" y="39"/>
                  </a:cubicBezTo>
                  <a:cubicBezTo>
                    <a:pt x="2" y="39"/>
                    <a:pt x="2" y="39"/>
                    <a:pt x="2" y="39"/>
                  </a:cubicBezTo>
                  <a:cubicBezTo>
                    <a:pt x="2" y="39"/>
                    <a:pt x="2" y="40"/>
                    <a:pt x="2" y="40"/>
                  </a:cubicBezTo>
                  <a:cubicBezTo>
                    <a:pt x="2" y="40"/>
                    <a:pt x="2" y="39"/>
                    <a:pt x="2" y="39"/>
                  </a:cubicBezTo>
                  <a:cubicBezTo>
                    <a:pt x="2" y="39"/>
                    <a:pt x="2" y="39"/>
                    <a:pt x="2" y="39"/>
                  </a:cubicBezTo>
                  <a:cubicBezTo>
                    <a:pt x="2" y="39"/>
                    <a:pt x="2" y="39"/>
                    <a:pt x="2" y="39"/>
                  </a:cubicBezTo>
                  <a:cubicBezTo>
                    <a:pt x="2" y="39"/>
                    <a:pt x="2" y="39"/>
                    <a:pt x="2" y="38"/>
                  </a:cubicBezTo>
                  <a:moveTo>
                    <a:pt x="5" y="6"/>
                  </a:move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8"/>
                    <a:pt x="5" y="8"/>
                    <a:pt x="5" y="9"/>
                  </a:cubicBezTo>
                  <a:cubicBezTo>
                    <a:pt x="5" y="9"/>
                    <a:pt x="5" y="10"/>
                    <a:pt x="5" y="10"/>
                  </a:cubicBezTo>
                  <a:cubicBezTo>
                    <a:pt x="4" y="10"/>
                    <a:pt x="4" y="11"/>
                    <a:pt x="4" y="11"/>
                  </a:cubicBezTo>
                  <a:cubicBezTo>
                    <a:pt x="4" y="12"/>
                    <a:pt x="4" y="13"/>
                    <a:pt x="4" y="13"/>
                  </a:cubicBezTo>
                  <a:cubicBezTo>
                    <a:pt x="3" y="14"/>
                    <a:pt x="3" y="15"/>
                    <a:pt x="3" y="16"/>
                  </a:cubicBezTo>
                  <a:cubicBezTo>
                    <a:pt x="3" y="16"/>
                    <a:pt x="3" y="17"/>
                    <a:pt x="2" y="18"/>
                  </a:cubicBezTo>
                  <a:cubicBezTo>
                    <a:pt x="2" y="19"/>
                    <a:pt x="2" y="20"/>
                    <a:pt x="2" y="21"/>
                  </a:cubicBezTo>
                  <a:cubicBezTo>
                    <a:pt x="2" y="22"/>
                    <a:pt x="2" y="23"/>
                    <a:pt x="2" y="23"/>
                  </a:cubicBezTo>
                  <a:cubicBezTo>
                    <a:pt x="2" y="24"/>
                    <a:pt x="2" y="25"/>
                    <a:pt x="2" y="25"/>
                  </a:cubicBezTo>
                  <a:cubicBezTo>
                    <a:pt x="2" y="26"/>
                    <a:pt x="1" y="26"/>
                    <a:pt x="1" y="26"/>
                  </a:cubicBezTo>
                  <a:cubicBezTo>
                    <a:pt x="1" y="27"/>
                    <a:pt x="1" y="27"/>
                    <a:pt x="1" y="27"/>
                  </a:cubicBezTo>
                  <a:cubicBezTo>
                    <a:pt x="1" y="28"/>
                    <a:pt x="1" y="28"/>
                    <a:pt x="0" y="28"/>
                  </a:cubicBezTo>
                  <a:cubicBezTo>
                    <a:pt x="0" y="29"/>
                    <a:pt x="0" y="29"/>
                    <a:pt x="0" y="29"/>
                  </a:cubicBezTo>
                  <a:cubicBezTo>
                    <a:pt x="0" y="30"/>
                    <a:pt x="0" y="30"/>
                    <a:pt x="0" y="30"/>
                  </a:cubicBezTo>
                  <a:cubicBezTo>
                    <a:pt x="0" y="31"/>
                    <a:pt x="0" y="31"/>
                    <a:pt x="0" y="32"/>
                  </a:cubicBezTo>
                  <a:cubicBezTo>
                    <a:pt x="0" y="32"/>
                    <a:pt x="0" y="32"/>
                    <a:pt x="0" y="32"/>
                  </a:cubicBezTo>
                  <a:cubicBezTo>
                    <a:pt x="0" y="32"/>
                    <a:pt x="0" y="32"/>
                    <a:pt x="0" y="32"/>
                  </a:cubicBezTo>
                  <a:cubicBezTo>
                    <a:pt x="0" y="32"/>
                    <a:pt x="0" y="33"/>
                    <a:pt x="0" y="33"/>
                  </a:cubicBezTo>
                  <a:cubicBezTo>
                    <a:pt x="0" y="33"/>
                    <a:pt x="0" y="33"/>
                    <a:pt x="0" y="33"/>
                  </a:cubicBezTo>
                  <a:cubicBezTo>
                    <a:pt x="0" y="33"/>
                    <a:pt x="0" y="33"/>
                    <a:pt x="0" y="33"/>
                  </a:cubicBezTo>
                  <a:cubicBezTo>
                    <a:pt x="0" y="33"/>
                    <a:pt x="0" y="32"/>
                    <a:pt x="0" y="32"/>
                  </a:cubicBezTo>
                  <a:cubicBezTo>
                    <a:pt x="0" y="32"/>
                    <a:pt x="0" y="32"/>
                    <a:pt x="0" y="32"/>
                  </a:cubicBezTo>
                  <a:cubicBezTo>
                    <a:pt x="0" y="32"/>
                    <a:pt x="0" y="32"/>
                    <a:pt x="0" y="32"/>
                  </a:cubicBezTo>
                  <a:cubicBezTo>
                    <a:pt x="0" y="31"/>
                    <a:pt x="0" y="31"/>
                    <a:pt x="0" y="30"/>
                  </a:cubicBezTo>
                  <a:cubicBezTo>
                    <a:pt x="0" y="30"/>
                    <a:pt x="0" y="30"/>
                    <a:pt x="0" y="29"/>
                  </a:cubicBezTo>
                  <a:cubicBezTo>
                    <a:pt x="0" y="29"/>
                    <a:pt x="0" y="29"/>
                    <a:pt x="0" y="28"/>
                  </a:cubicBezTo>
                  <a:cubicBezTo>
                    <a:pt x="1" y="28"/>
                    <a:pt x="1" y="28"/>
                    <a:pt x="1" y="27"/>
                  </a:cubicBezTo>
                  <a:cubicBezTo>
                    <a:pt x="1" y="27"/>
                    <a:pt x="1" y="27"/>
                    <a:pt x="1" y="26"/>
                  </a:cubicBezTo>
                  <a:cubicBezTo>
                    <a:pt x="1" y="26"/>
                    <a:pt x="2" y="26"/>
                    <a:pt x="2" y="25"/>
                  </a:cubicBezTo>
                  <a:cubicBezTo>
                    <a:pt x="2" y="25"/>
                    <a:pt x="2" y="24"/>
                    <a:pt x="2" y="23"/>
                  </a:cubicBezTo>
                  <a:cubicBezTo>
                    <a:pt x="2" y="23"/>
                    <a:pt x="2" y="22"/>
                    <a:pt x="2" y="21"/>
                  </a:cubicBezTo>
                  <a:cubicBezTo>
                    <a:pt x="2" y="20"/>
                    <a:pt x="2" y="19"/>
                    <a:pt x="2" y="18"/>
                  </a:cubicBezTo>
                  <a:cubicBezTo>
                    <a:pt x="3" y="17"/>
                    <a:pt x="3" y="16"/>
                    <a:pt x="3" y="16"/>
                  </a:cubicBezTo>
                  <a:cubicBezTo>
                    <a:pt x="3" y="15"/>
                    <a:pt x="3" y="14"/>
                    <a:pt x="4" y="13"/>
                  </a:cubicBezTo>
                  <a:cubicBezTo>
                    <a:pt x="4" y="13"/>
                    <a:pt x="4" y="12"/>
                    <a:pt x="4" y="11"/>
                  </a:cubicBezTo>
                  <a:cubicBezTo>
                    <a:pt x="4" y="11"/>
                    <a:pt x="4" y="10"/>
                    <a:pt x="5" y="10"/>
                  </a:cubicBezTo>
                  <a:cubicBezTo>
                    <a:pt x="5" y="10"/>
                    <a:pt x="5" y="9"/>
                    <a:pt x="5" y="9"/>
                  </a:cubicBezTo>
                  <a:cubicBezTo>
                    <a:pt x="5" y="8"/>
                    <a:pt x="5" y="8"/>
                    <a:pt x="5" y="7"/>
                  </a:cubicBezTo>
                  <a:cubicBezTo>
                    <a:pt x="5" y="7"/>
                    <a:pt x="5" y="6"/>
                    <a:pt x="5" y="6"/>
                  </a:cubicBezTo>
                  <a:cubicBezTo>
                    <a:pt x="5" y="6"/>
                    <a:pt x="5" y="6"/>
                    <a:pt x="5" y="6"/>
                  </a:cubicBezTo>
                  <a:cubicBezTo>
                    <a:pt x="5" y="6"/>
                    <a:pt x="5" y="6"/>
                    <a:pt x="5" y="6"/>
                  </a:cubicBezTo>
                  <a:cubicBezTo>
                    <a:pt x="5" y="6"/>
                    <a:pt x="5" y="6"/>
                    <a:pt x="5" y="6"/>
                  </a:cubicBezTo>
                  <a:cubicBezTo>
                    <a:pt x="5" y="6"/>
                    <a:pt x="5" y="6"/>
                    <a:pt x="5" y="6"/>
                  </a:cubicBezTo>
                  <a:moveTo>
                    <a:pt x="12" y="0"/>
                  </a:moveTo>
                  <a:cubicBezTo>
                    <a:pt x="12" y="0"/>
                    <a:pt x="12" y="0"/>
                    <a:pt x="12" y="0"/>
                  </a:cubicBezTo>
                  <a:cubicBezTo>
                    <a:pt x="11" y="0"/>
                    <a:pt x="11" y="0"/>
                    <a:pt x="11" y="0"/>
                  </a:cubicBezTo>
                  <a:cubicBezTo>
                    <a:pt x="11" y="0"/>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2"/>
                    <a:pt x="7" y="2"/>
                  </a:cubicBezTo>
                  <a:cubicBezTo>
                    <a:pt x="7" y="3"/>
                    <a:pt x="7" y="3"/>
                    <a:pt x="6" y="3"/>
                  </a:cubicBezTo>
                  <a:cubicBezTo>
                    <a:pt x="6" y="4"/>
                    <a:pt x="6" y="4"/>
                    <a:pt x="6" y="5"/>
                  </a:cubicBezTo>
                  <a:cubicBezTo>
                    <a:pt x="6" y="5"/>
                    <a:pt x="5" y="5"/>
                    <a:pt x="5" y="6"/>
                  </a:cubicBezTo>
                  <a:cubicBezTo>
                    <a:pt x="5" y="5"/>
                    <a:pt x="6" y="5"/>
                    <a:pt x="6" y="5"/>
                  </a:cubicBezTo>
                  <a:cubicBezTo>
                    <a:pt x="6" y="4"/>
                    <a:pt x="6" y="4"/>
                    <a:pt x="6" y="4"/>
                  </a:cubicBezTo>
                  <a:cubicBezTo>
                    <a:pt x="6" y="3"/>
                    <a:pt x="7" y="3"/>
                    <a:pt x="7" y="3"/>
                  </a:cubicBezTo>
                  <a:cubicBezTo>
                    <a:pt x="7" y="2"/>
                    <a:pt x="8" y="2"/>
                    <a:pt x="8" y="2"/>
                  </a:cubicBezTo>
                  <a:cubicBezTo>
                    <a:pt x="8" y="2"/>
                    <a:pt x="8" y="2"/>
                    <a:pt x="8" y="2"/>
                  </a:cubicBezTo>
                  <a:cubicBezTo>
                    <a:pt x="8" y="2"/>
                    <a:pt x="8" y="2"/>
                    <a:pt x="8" y="2"/>
                  </a:cubicBezTo>
                  <a:cubicBezTo>
                    <a:pt x="8" y="2"/>
                    <a:pt x="8" y="2"/>
                    <a:pt x="9" y="2"/>
                  </a:cubicBezTo>
                  <a:cubicBezTo>
                    <a:pt x="9" y="2"/>
                    <a:pt x="9" y="2"/>
                    <a:pt x="9" y="2"/>
                  </a:cubicBezTo>
                  <a:cubicBezTo>
                    <a:pt x="9" y="2"/>
                    <a:pt x="9" y="2"/>
                    <a:pt x="9" y="2"/>
                  </a:cubicBezTo>
                  <a:cubicBezTo>
                    <a:pt x="9" y="2"/>
                    <a:pt x="10" y="2"/>
                    <a:pt x="10" y="2"/>
                  </a:cubicBezTo>
                  <a:cubicBezTo>
                    <a:pt x="10" y="2"/>
                    <a:pt x="10" y="2"/>
                    <a:pt x="10" y="2"/>
                  </a:cubicBezTo>
                  <a:cubicBezTo>
                    <a:pt x="10" y="2"/>
                    <a:pt x="10" y="2"/>
                    <a:pt x="10" y="1"/>
                  </a:cubicBezTo>
                  <a:cubicBezTo>
                    <a:pt x="10" y="1"/>
                    <a:pt x="11" y="1"/>
                    <a:pt x="11" y="1"/>
                  </a:cubicBezTo>
                  <a:cubicBezTo>
                    <a:pt x="11" y="1"/>
                    <a:pt x="11" y="1"/>
                    <a:pt x="11" y="1"/>
                  </a:cubicBezTo>
                  <a:cubicBezTo>
                    <a:pt x="11" y="1"/>
                    <a:pt x="11" y="1"/>
                    <a:pt x="12" y="1"/>
                  </a:cubicBezTo>
                  <a:cubicBezTo>
                    <a:pt x="12" y="1"/>
                    <a:pt x="12" y="1"/>
                    <a:pt x="12" y="1"/>
                  </a:cubicBezTo>
                  <a:cubicBezTo>
                    <a:pt x="12" y="1"/>
                    <a:pt x="13" y="1"/>
                    <a:pt x="13" y="1"/>
                  </a:cubicBezTo>
                  <a:cubicBezTo>
                    <a:pt x="14" y="1"/>
                    <a:pt x="14" y="2"/>
                    <a:pt x="15" y="2"/>
                  </a:cubicBezTo>
                  <a:cubicBezTo>
                    <a:pt x="15" y="2"/>
                    <a:pt x="15" y="2"/>
                    <a:pt x="16" y="3"/>
                  </a:cubicBezTo>
                  <a:cubicBezTo>
                    <a:pt x="16" y="3"/>
                    <a:pt x="17" y="4"/>
                    <a:pt x="17" y="4"/>
                  </a:cubicBezTo>
                  <a:cubicBezTo>
                    <a:pt x="17" y="4"/>
                    <a:pt x="18" y="5"/>
                    <a:pt x="18" y="5"/>
                  </a:cubicBezTo>
                  <a:cubicBezTo>
                    <a:pt x="18" y="6"/>
                    <a:pt x="18" y="6"/>
                    <a:pt x="19" y="6"/>
                  </a:cubicBezTo>
                  <a:cubicBezTo>
                    <a:pt x="19" y="7"/>
                    <a:pt x="19" y="7"/>
                    <a:pt x="19" y="8"/>
                  </a:cubicBezTo>
                  <a:cubicBezTo>
                    <a:pt x="19" y="8"/>
                    <a:pt x="19" y="8"/>
                    <a:pt x="19" y="8"/>
                  </a:cubicBezTo>
                  <a:cubicBezTo>
                    <a:pt x="20" y="9"/>
                    <a:pt x="20" y="9"/>
                    <a:pt x="20" y="9"/>
                  </a:cubicBezTo>
                  <a:cubicBezTo>
                    <a:pt x="20" y="9"/>
                    <a:pt x="20" y="10"/>
                    <a:pt x="20" y="10"/>
                  </a:cubicBezTo>
                  <a:cubicBezTo>
                    <a:pt x="20" y="10"/>
                    <a:pt x="20" y="10"/>
                    <a:pt x="21" y="10"/>
                  </a:cubicBezTo>
                  <a:cubicBezTo>
                    <a:pt x="21" y="10"/>
                    <a:pt x="21" y="10"/>
                    <a:pt x="21" y="10"/>
                  </a:cubicBezTo>
                  <a:cubicBezTo>
                    <a:pt x="21" y="10"/>
                    <a:pt x="21" y="10"/>
                    <a:pt x="21" y="10"/>
                  </a:cubicBezTo>
                  <a:cubicBezTo>
                    <a:pt x="21" y="10"/>
                    <a:pt x="22" y="10"/>
                    <a:pt x="22" y="10"/>
                  </a:cubicBezTo>
                  <a:cubicBezTo>
                    <a:pt x="22" y="10"/>
                    <a:pt x="22" y="10"/>
                    <a:pt x="22" y="10"/>
                  </a:cubicBezTo>
                  <a:cubicBezTo>
                    <a:pt x="22" y="10"/>
                    <a:pt x="22" y="10"/>
                    <a:pt x="22" y="9"/>
                  </a:cubicBezTo>
                  <a:cubicBezTo>
                    <a:pt x="22" y="9"/>
                    <a:pt x="23" y="9"/>
                    <a:pt x="23" y="9"/>
                  </a:cubicBezTo>
                  <a:cubicBezTo>
                    <a:pt x="23" y="9"/>
                    <a:pt x="23" y="9"/>
                    <a:pt x="23" y="9"/>
                  </a:cubicBezTo>
                  <a:cubicBezTo>
                    <a:pt x="23" y="8"/>
                    <a:pt x="23" y="8"/>
                    <a:pt x="24" y="8"/>
                  </a:cubicBezTo>
                  <a:cubicBezTo>
                    <a:pt x="24" y="8"/>
                    <a:pt x="24" y="8"/>
                    <a:pt x="24" y="8"/>
                  </a:cubicBezTo>
                  <a:cubicBezTo>
                    <a:pt x="24" y="8"/>
                    <a:pt x="24" y="8"/>
                    <a:pt x="24" y="8"/>
                  </a:cubicBezTo>
                  <a:cubicBezTo>
                    <a:pt x="24" y="8"/>
                    <a:pt x="25" y="8"/>
                    <a:pt x="25" y="8"/>
                  </a:cubicBezTo>
                  <a:cubicBezTo>
                    <a:pt x="25" y="8"/>
                    <a:pt x="25" y="8"/>
                    <a:pt x="25" y="8"/>
                  </a:cubicBezTo>
                  <a:cubicBezTo>
                    <a:pt x="25" y="8"/>
                    <a:pt x="25" y="8"/>
                    <a:pt x="25" y="8"/>
                  </a:cubicBezTo>
                  <a:cubicBezTo>
                    <a:pt x="25" y="8"/>
                    <a:pt x="26" y="9"/>
                    <a:pt x="26" y="9"/>
                  </a:cubicBezTo>
                  <a:cubicBezTo>
                    <a:pt x="26" y="9"/>
                    <a:pt x="26" y="10"/>
                    <a:pt x="27" y="10"/>
                  </a:cubicBezTo>
                  <a:cubicBezTo>
                    <a:pt x="27" y="11"/>
                    <a:pt x="28" y="11"/>
                    <a:pt x="29" y="12"/>
                  </a:cubicBezTo>
                  <a:cubicBezTo>
                    <a:pt x="29" y="12"/>
                    <a:pt x="30" y="12"/>
                    <a:pt x="30" y="13"/>
                  </a:cubicBezTo>
                  <a:cubicBezTo>
                    <a:pt x="31" y="13"/>
                    <a:pt x="32" y="14"/>
                    <a:pt x="32" y="14"/>
                  </a:cubicBezTo>
                  <a:cubicBezTo>
                    <a:pt x="32" y="14"/>
                    <a:pt x="33" y="14"/>
                    <a:pt x="33" y="15"/>
                  </a:cubicBezTo>
                  <a:cubicBezTo>
                    <a:pt x="33" y="15"/>
                    <a:pt x="34" y="15"/>
                    <a:pt x="34" y="15"/>
                  </a:cubicBezTo>
                  <a:cubicBezTo>
                    <a:pt x="34" y="15"/>
                    <a:pt x="34" y="16"/>
                    <a:pt x="35" y="16"/>
                  </a:cubicBezTo>
                  <a:cubicBezTo>
                    <a:pt x="35" y="16"/>
                    <a:pt x="35" y="16"/>
                    <a:pt x="35" y="16"/>
                  </a:cubicBezTo>
                  <a:cubicBezTo>
                    <a:pt x="35" y="16"/>
                    <a:pt x="35" y="16"/>
                    <a:pt x="35" y="16"/>
                  </a:cubicBezTo>
                  <a:cubicBezTo>
                    <a:pt x="36" y="17"/>
                    <a:pt x="36" y="17"/>
                    <a:pt x="36" y="17"/>
                  </a:cubicBezTo>
                  <a:cubicBezTo>
                    <a:pt x="36" y="17"/>
                    <a:pt x="36" y="17"/>
                    <a:pt x="36" y="17"/>
                  </a:cubicBezTo>
                  <a:cubicBezTo>
                    <a:pt x="37" y="17"/>
                    <a:pt x="37" y="17"/>
                    <a:pt x="37" y="18"/>
                  </a:cubicBezTo>
                  <a:cubicBezTo>
                    <a:pt x="37" y="18"/>
                    <a:pt x="38" y="18"/>
                    <a:pt x="38" y="18"/>
                  </a:cubicBezTo>
                  <a:cubicBezTo>
                    <a:pt x="39" y="19"/>
                    <a:pt x="39" y="19"/>
                    <a:pt x="39" y="19"/>
                  </a:cubicBezTo>
                  <a:cubicBezTo>
                    <a:pt x="40" y="20"/>
                    <a:pt x="40" y="20"/>
                    <a:pt x="40" y="21"/>
                  </a:cubicBezTo>
                  <a:cubicBezTo>
                    <a:pt x="40" y="21"/>
                    <a:pt x="41" y="22"/>
                    <a:pt x="41" y="23"/>
                  </a:cubicBezTo>
                  <a:cubicBezTo>
                    <a:pt x="41" y="23"/>
                    <a:pt x="41" y="23"/>
                    <a:pt x="41" y="23"/>
                  </a:cubicBezTo>
                  <a:cubicBezTo>
                    <a:pt x="41" y="23"/>
                    <a:pt x="41" y="23"/>
                    <a:pt x="41" y="24"/>
                  </a:cubicBezTo>
                  <a:cubicBezTo>
                    <a:pt x="41" y="24"/>
                    <a:pt x="40" y="24"/>
                    <a:pt x="40" y="24"/>
                  </a:cubicBezTo>
                  <a:cubicBezTo>
                    <a:pt x="40" y="25"/>
                    <a:pt x="40" y="25"/>
                    <a:pt x="40" y="25"/>
                  </a:cubicBezTo>
                  <a:cubicBezTo>
                    <a:pt x="40" y="26"/>
                    <a:pt x="40" y="27"/>
                    <a:pt x="40" y="27"/>
                  </a:cubicBezTo>
                  <a:cubicBezTo>
                    <a:pt x="40" y="28"/>
                    <a:pt x="40" y="29"/>
                    <a:pt x="40" y="30"/>
                  </a:cubicBezTo>
                  <a:cubicBezTo>
                    <a:pt x="40" y="31"/>
                    <a:pt x="40" y="32"/>
                    <a:pt x="40" y="33"/>
                  </a:cubicBezTo>
                  <a:cubicBezTo>
                    <a:pt x="41" y="34"/>
                    <a:pt x="41" y="35"/>
                    <a:pt x="41" y="36"/>
                  </a:cubicBezTo>
                  <a:cubicBezTo>
                    <a:pt x="41" y="36"/>
                    <a:pt x="41" y="36"/>
                    <a:pt x="41" y="36"/>
                  </a:cubicBezTo>
                  <a:cubicBezTo>
                    <a:pt x="41" y="36"/>
                    <a:pt x="40" y="37"/>
                    <a:pt x="40" y="37"/>
                  </a:cubicBezTo>
                  <a:cubicBezTo>
                    <a:pt x="40" y="37"/>
                    <a:pt x="40" y="37"/>
                    <a:pt x="40" y="37"/>
                  </a:cubicBezTo>
                  <a:cubicBezTo>
                    <a:pt x="40" y="38"/>
                    <a:pt x="40" y="38"/>
                    <a:pt x="39" y="38"/>
                  </a:cubicBezTo>
                  <a:cubicBezTo>
                    <a:pt x="39" y="38"/>
                    <a:pt x="39" y="39"/>
                    <a:pt x="38" y="39"/>
                  </a:cubicBezTo>
                  <a:cubicBezTo>
                    <a:pt x="38" y="40"/>
                    <a:pt x="38" y="40"/>
                    <a:pt x="37" y="41"/>
                  </a:cubicBezTo>
                  <a:cubicBezTo>
                    <a:pt x="37" y="41"/>
                    <a:pt x="36" y="42"/>
                    <a:pt x="36" y="42"/>
                  </a:cubicBezTo>
                  <a:cubicBezTo>
                    <a:pt x="36" y="43"/>
                    <a:pt x="35" y="43"/>
                    <a:pt x="35" y="43"/>
                  </a:cubicBezTo>
                  <a:cubicBezTo>
                    <a:pt x="34" y="44"/>
                    <a:pt x="33" y="44"/>
                    <a:pt x="33" y="44"/>
                  </a:cubicBezTo>
                  <a:cubicBezTo>
                    <a:pt x="32" y="45"/>
                    <a:pt x="32" y="45"/>
                    <a:pt x="31" y="45"/>
                  </a:cubicBezTo>
                  <a:cubicBezTo>
                    <a:pt x="30" y="45"/>
                    <a:pt x="30" y="45"/>
                    <a:pt x="29" y="45"/>
                  </a:cubicBezTo>
                  <a:cubicBezTo>
                    <a:pt x="28" y="45"/>
                    <a:pt x="27" y="45"/>
                    <a:pt x="27" y="45"/>
                  </a:cubicBezTo>
                  <a:cubicBezTo>
                    <a:pt x="26" y="45"/>
                    <a:pt x="26" y="45"/>
                    <a:pt x="25" y="45"/>
                  </a:cubicBezTo>
                  <a:cubicBezTo>
                    <a:pt x="25" y="45"/>
                    <a:pt x="25" y="45"/>
                    <a:pt x="24" y="45"/>
                  </a:cubicBezTo>
                  <a:cubicBezTo>
                    <a:pt x="24" y="45"/>
                    <a:pt x="23" y="45"/>
                    <a:pt x="23" y="45"/>
                  </a:cubicBezTo>
                  <a:cubicBezTo>
                    <a:pt x="23" y="45"/>
                    <a:pt x="22" y="45"/>
                    <a:pt x="22" y="45"/>
                  </a:cubicBezTo>
                  <a:cubicBezTo>
                    <a:pt x="22" y="45"/>
                    <a:pt x="22" y="45"/>
                    <a:pt x="22" y="45"/>
                  </a:cubicBezTo>
                  <a:cubicBezTo>
                    <a:pt x="21" y="45"/>
                    <a:pt x="21" y="45"/>
                    <a:pt x="21" y="45"/>
                  </a:cubicBezTo>
                  <a:cubicBezTo>
                    <a:pt x="21" y="45"/>
                    <a:pt x="21" y="45"/>
                    <a:pt x="21" y="45"/>
                  </a:cubicBezTo>
                  <a:cubicBezTo>
                    <a:pt x="21" y="45"/>
                    <a:pt x="21" y="45"/>
                    <a:pt x="21" y="45"/>
                  </a:cubicBezTo>
                  <a:cubicBezTo>
                    <a:pt x="20" y="45"/>
                    <a:pt x="20" y="45"/>
                    <a:pt x="20" y="45"/>
                  </a:cubicBezTo>
                  <a:cubicBezTo>
                    <a:pt x="20" y="45"/>
                    <a:pt x="20" y="45"/>
                    <a:pt x="19" y="45"/>
                  </a:cubicBezTo>
                  <a:cubicBezTo>
                    <a:pt x="19" y="45"/>
                    <a:pt x="19" y="45"/>
                    <a:pt x="19" y="45"/>
                  </a:cubicBezTo>
                  <a:cubicBezTo>
                    <a:pt x="19" y="45"/>
                    <a:pt x="19" y="45"/>
                    <a:pt x="19" y="45"/>
                  </a:cubicBezTo>
                  <a:cubicBezTo>
                    <a:pt x="18" y="46"/>
                    <a:pt x="18" y="46"/>
                    <a:pt x="18" y="46"/>
                  </a:cubicBezTo>
                  <a:cubicBezTo>
                    <a:pt x="18" y="46"/>
                    <a:pt x="17" y="46"/>
                    <a:pt x="17" y="46"/>
                  </a:cubicBezTo>
                  <a:cubicBezTo>
                    <a:pt x="17" y="46"/>
                    <a:pt x="17" y="46"/>
                    <a:pt x="17" y="46"/>
                  </a:cubicBezTo>
                  <a:cubicBezTo>
                    <a:pt x="17" y="46"/>
                    <a:pt x="16" y="45"/>
                    <a:pt x="16" y="45"/>
                  </a:cubicBezTo>
                  <a:cubicBezTo>
                    <a:pt x="16" y="45"/>
                    <a:pt x="16" y="45"/>
                    <a:pt x="15" y="45"/>
                  </a:cubicBezTo>
                  <a:cubicBezTo>
                    <a:pt x="15" y="45"/>
                    <a:pt x="14" y="44"/>
                    <a:pt x="13" y="44"/>
                  </a:cubicBezTo>
                  <a:cubicBezTo>
                    <a:pt x="12" y="44"/>
                    <a:pt x="11" y="43"/>
                    <a:pt x="10" y="43"/>
                  </a:cubicBezTo>
                  <a:cubicBezTo>
                    <a:pt x="9" y="43"/>
                    <a:pt x="9" y="42"/>
                    <a:pt x="8" y="42"/>
                  </a:cubicBezTo>
                  <a:cubicBezTo>
                    <a:pt x="7" y="42"/>
                    <a:pt x="6" y="42"/>
                    <a:pt x="5" y="42"/>
                  </a:cubicBezTo>
                  <a:cubicBezTo>
                    <a:pt x="5" y="42"/>
                    <a:pt x="5" y="42"/>
                    <a:pt x="5" y="42"/>
                  </a:cubicBezTo>
                  <a:cubicBezTo>
                    <a:pt x="5" y="42"/>
                    <a:pt x="5" y="42"/>
                    <a:pt x="5"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3" y="42"/>
                    <a:pt x="3" y="42"/>
                  </a:cubicBezTo>
                  <a:cubicBezTo>
                    <a:pt x="3" y="42"/>
                    <a:pt x="3" y="42"/>
                    <a:pt x="3" y="42"/>
                  </a:cubicBezTo>
                  <a:cubicBezTo>
                    <a:pt x="2" y="42"/>
                    <a:pt x="2" y="42"/>
                    <a:pt x="2" y="41"/>
                  </a:cubicBezTo>
                  <a:cubicBezTo>
                    <a:pt x="2" y="41"/>
                    <a:pt x="2" y="41"/>
                    <a:pt x="2"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1"/>
                    <a:pt x="1" y="41"/>
                    <a:pt x="1" y="41"/>
                  </a:cubicBezTo>
                  <a:cubicBezTo>
                    <a:pt x="1" y="42"/>
                    <a:pt x="1" y="42"/>
                    <a:pt x="1" y="42"/>
                  </a:cubicBezTo>
                  <a:cubicBezTo>
                    <a:pt x="1" y="42"/>
                    <a:pt x="1" y="42"/>
                    <a:pt x="1" y="42"/>
                  </a:cubicBezTo>
                  <a:cubicBezTo>
                    <a:pt x="2" y="42"/>
                    <a:pt x="2" y="43"/>
                    <a:pt x="2" y="43"/>
                  </a:cubicBezTo>
                  <a:cubicBezTo>
                    <a:pt x="2" y="43"/>
                    <a:pt x="3" y="43"/>
                    <a:pt x="3" y="43"/>
                  </a:cubicBezTo>
                  <a:cubicBezTo>
                    <a:pt x="3" y="43"/>
                    <a:pt x="3"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6" y="43"/>
                    <a:pt x="7" y="43"/>
                    <a:pt x="8" y="43"/>
                  </a:cubicBezTo>
                  <a:cubicBezTo>
                    <a:pt x="8" y="43"/>
                    <a:pt x="9" y="44"/>
                    <a:pt x="10" y="44"/>
                  </a:cubicBezTo>
                  <a:cubicBezTo>
                    <a:pt x="11" y="44"/>
                    <a:pt x="12" y="45"/>
                    <a:pt x="12" y="45"/>
                  </a:cubicBezTo>
                  <a:cubicBezTo>
                    <a:pt x="13" y="45"/>
                    <a:pt x="14" y="46"/>
                    <a:pt x="15" y="46"/>
                  </a:cubicBezTo>
                  <a:cubicBezTo>
                    <a:pt x="15" y="46"/>
                    <a:pt x="16" y="46"/>
                    <a:pt x="16" y="46"/>
                  </a:cubicBezTo>
                  <a:cubicBezTo>
                    <a:pt x="16" y="46"/>
                    <a:pt x="16" y="46"/>
                    <a:pt x="16" y="47"/>
                  </a:cubicBezTo>
                  <a:cubicBezTo>
                    <a:pt x="17" y="47"/>
                    <a:pt x="17" y="47"/>
                    <a:pt x="17" y="47"/>
                  </a:cubicBezTo>
                  <a:cubicBezTo>
                    <a:pt x="17" y="47"/>
                    <a:pt x="17" y="47"/>
                    <a:pt x="18" y="47"/>
                  </a:cubicBezTo>
                  <a:cubicBezTo>
                    <a:pt x="18" y="47"/>
                    <a:pt x="18" y="47"/>
                    <a:pt x="18" y="47"/>
                  </a:cubicBezTo>
                  <a:cubicBezTo>
                    <a:pt x="18" y="47"/>
                    <a:pt x="18" y="47"/>
                    <a:pt x="18" y="47"/>
                  </a:cubicBezTo>
                  <a:cubicBezTo>
                    <a:pt x="19" y="47"/>
                    <a:pt x="19" y="47"/>
                    <a:pt x="19" y="47"/>
                  </a:cubicBezTo>
                  <a:cubicBezTo>
                    <a:pt x="19" y="46"/>
                    <a:pt x="19" y="46"/>
                    <a:pt x="19" y="46"/>
                  </a:cubicBezTo>
                  <a:cubicBezTo>
                    <a:pt x="19" y="46"/>
                    <a:pt x="19" y="46"/>
                    <a:pt x="19" y="46"/>
                  </a:cubicBezTo>
                  <a:cubicBezTo>
                    <a:pt x="19" y="46"/>
                    <a:pt x="20" y="46"/>
                    <a:pt x="20" y="46"/>
                  </a:cubicBezTo>
                  <a:cubicBezTo>
                    <a:pt x="20" y="46"/>
                    <a:pt x="20" y="46"/>
                    <a:pt x="20" y="46"/>
                  </a:cubicBezTo>
                  <a:cubicBezTo>
                    <a:pt x="20"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3" y="46"/>
                  </a:cubicBezTo>
                  <a:cubicBezTo>
                    <a:pt x="23" y="46"/>
                    <a:pt x="24" y="46"/>
                    <a:pt x="24" y="46"/>
                  </a:cubicBezTo>
                  <a:cubicBezTo>
                    <a:pt x="24" y="46"/>
                    <a:pt x="25" y="46"/>
                    <a:pt x="25" y="46"/>
                  </a:cubicBezTo>
                  <a:cubicBezTo>
                    <a:pt x="26" y="46"/>
                    <a:pt x="26" y="46"/>
                    <a:pt x="27" y="46"/>
                  </a:cubicBezTo>
                  <a:cubicBezTo>
                    <a:pt x="27" y="46"/>
                    <a:pt x="28" y="46"/>
                    <a:pt x="29" y="46"/>
                  </a:cubicBezTo>
                  <a:cubicBezTo>
                    <a:pt x="30" y="46"/>
                    <a:pt x="30" y="46"/>
                    <a:pt x="31" y="46"/>
                  </a:cubicBezTo>
                  <a:cubicBezTo>
                    <a:pt x="32" y="46"/>
                    <a:pt x="32" y="45"/>
                    <a:pt x="33" y="45"/>
                  </a:cubicBezTo>
                  <a:cubicBezTo>
                    <a:pt x="34" y="45"/>
                    <a:pt x="34" y="45"/>
                    <a:pt x="35" y="44"/>
                  </a:cubicBezTo>
                  <a:cubicBezTo>
                    <a:pt x="36" y="44"/>
                    <a:pt x="36" y="43"/>
                    <a:pt x="37" y="43"/>
                  </a:cubicBezTo>
                  <a:cubicBezTo>
                    <a:pt x="37" y="43"/>
                    <a:pt x="38" y="42"/>
                    <a:pt x="38" y="42"/>
                  </a:cubicBezTo>
                  <a:cubicBezTo>
                    <a:pt x="38" y="41"/>
                    <a:pt x="39" y="41"/>
                    <a:pt x="39" y="40"/>
                  </a:cubicBezTo>
                  <a:cubicBezTo>
                    <a:pt x="40" y="40"/>
                    <a:pt x="40" y="39"/>
                    <a:pt x="40" y="39"/>
                  </a:cubicBezTo>
                  <a:cubicBezTo>
                    <a:pt x="40" y="38"/>
                    <a:pt x="41" y="38"/>
                    <a:pt x="41" y="38"/>
                  </a:cubicBezTo>
                  <a:cubicBezTo>
                    <a:pt x="41" y="38"/>
                    <a:pt x="41" y="37"/>
                    <a:pt x="41" y="37"/>
                  </a:cubicBezTo>
                  <a:cubicBezTo>
                    <a:pt x="41" y="37"/>
                    <a:pt x="42" y="37"/>
                    <a:pt x="42" y="37"/>
                  </a:cubicBezTo>
                  <a:cubicBezTo>
                    <a:pt x="42" y="36"/>
                    <a:pt x="42" y="36"/>
                    <a:pt x="42" y="36"/>
                  </a:cubicBezTo>
                  <a:cubicBezTo>
                    <a:pt x="42" y="36"/>
                    <a:pt x="42" y="36"/>
                    <a:pt x="42" y="36"/>
                  </a:cubicBezTo>
                  <a:cubicBezTo>
                    <a:pt x="42" y="35"/>
                    <a:pt x="42"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5"/>
                    <a:pt x="42" y="35"/>
                    <a:pt x="42" y="34"/>
                  </a:cubicBezTo>
                  <a:cubicBezTo>
                    <a:pt x="42" y="34"/>
                    <a:pt x="42" y="34"/>
                    <a:pt x="42" y="34"/>
                  </a:cubicBezTo>
                  <a:cubicBezTo>
                    <a:pt x="42" y="34"/>
                    <a:pt x="42" y="34"/>
                    <a:pt x="42" y="34"/>
                  </a:cubicBezTo>
                  <a:cubicBezTo>
                    <a:pt x="42" y="34"/>
                    <a:pt x="42" y="34"/>
                    <a:pt x="42" y="34"/>
                  </a:cubicBezTo>
                  <a:cubicBezTo>
                    <a:pt x="41" y="33"/>
                    <a:pt x="41" y="32"/>
                    <a:pt x="41" y="31"/>
                  </a:cubicBezTo>
                  <a:cubicBezTo>
                    <a:pt x="41" y="31"/>
                    <a:pt x="41" y="30"/>
                    <a:pt x="41" y="29"/>
                  </a:cubicBezTo>
                  <a:cubicBezTo>
                    <a:pt x="41" y="28"/>
                    <a:pt x="41" y="28"/>
                    <a:pt x="41" y="27"/>
                  </a:cubicBezTo>
                  <a:cubicBezTo>
                    <a:pt x="41" y="26"/>
                    <a:pt x="41" y="26"/>
                    <a:pt x="41" y="25"/>
                  </a:cubicBezTo>
                  <a:cubicBezTo>
                    <a:pt x="41" y="25"/>
                    <a:pt x="41" y="25"/>
                    <a:pt x="41" y="24"/>
                  </a:cubicBezTo>
                  <a:cubicBezTo>
                    <a:pt x="42" y="24"/>
                    <a:pt x="42" y="24"/>
                    <a:pt x="42" y="24"/>
                  </a:cubicBezTo>
                  <a:cubicBezTo>
                    <a:pt x="42" y="24"/>
                    <a:pt x="42" y="23"/>
                    <a:pt x="42" y="23"/>
                  </a:cubicBezTo>
                  <a:cubicBezTo>
                    <a:pt x="42" y="23"/>
                    <a:pt x="42" y="23"/>
                    <a:pt x="42" y="23"/>
                  </a:cubicBezTo>
                  <a:cubicBezTo>
                    <a:pt x="42" y="22"/>
                    <a:pt x="41" y="21"/>
                    <a:pt x="41" y="20"/>
                  </a:cubicBezTo>
                  <a:cubicBezTo>
                    <a:pt x="41" y="20"/>
                    <a:pt x="41" y="19"/>
                    <a:pt x="40" y="19"/>
                  </a:cubicBezTo>
                  <a:cubicBezTo>
                    <a:pt x="40" y="18"/>
                    <a:pt x="39" y="18"/>
                    <a:pt x="39" y="18"/>
                  </a:cubicBezTo>
                  <a:cubicBezTo>
                    <a:pt x="38" y="17"/>
                    <a:pt x="38" y="17"/>
                    <a:pt x="38" y="17"/>
                  </a:cubicBezTo>
                  <a:cubicBezTo>
                    <a:pt x="37" y="17"/>
                    <a:pt x="37" y="16"/>
                    <a:pt x="37" y="16"/>
                  </a:cubicBezTo>
                  <a:cubicBezTo>
                    <a:pt x="37" y="16"/>
                    <a:pt x="37" y="16"/>
                    <a:pt x="37" y="16"/>
                  </a:cubicBezTo>
                  <a:cubicBezTo>
                    <a:pt x="36" y="16"/>
                    <a:pt x="36" y="16"/>
                    <a:pt x="36" y="16"/>
                  </a:cubicBezTo>
                  <a:cubicBezTo>
                    <a:pt x="36" y="16"/>
                    <a:pt x="36" y="16"/>
                    <a:pt x="36" y="15"/>
                  </a:cubicBezTo>
                  <a:cubicBezTo>
                    <a:pt x="36" y="15"/>
                    <a:pt x="36" y="15"/>
                    <a:pt x="35" y="15"/>
                  </a:cubicBezTo>
                  <a:cubicBezTo>
                    <a:pt x="35" y="15"/>
                    <a:pt x="35" y="15"/>
                    <a:pt x="35" y="14"/>
                  </a:cubicBezTo>
                  <a:cubicBezTo>
                    <a:pt x="34" y="14"/>
                    <a:pt x="34" y="14"/>
                    <a:pt x="34" y="14"/>
                  </a:cubicBezTo>
                  <a:cubicBezTo>
                    <a:pt x="33" y="14"/>
                    <a:pt x="33" y="13"/>
                    <a:pt x="33" y="13"/>
                  </a:cubicBezTo>
                  <a:cubicBezTo>
                    <a:pt x="32" y="13"/>
                    <a:pt x="32" y="12"/>
                    <a:pt x="31" y="12"/>
                  </a:cubicBezTo>
                  <a:cubicBezTo>
                    <a:pt x="30" y="12"/>
                    <a:pt x="30" y="11"/>
                    <a:pt x="29" y="11"/>
                  </a:cubicBezTo>
                  <a:cubicBezTo>
                    <a:pt x="29" y="10"/>
                    <a:pt x="28" y="10"/>
                    <a:pt x="28" y="10"/>
                  </a:cubicBezTo>
                  <a:cubicBezTo>
                    <a:pt x="27" y="9"/>
                    <a:pt x="27" y="9"/>
                    <a:pt x="26" y="8"/>
                  </a:cubicBezTo>
                  <a:cubicBezTo>
                    <a:pt x="26" y="8"/>
                    <a:pt x="26" y="8"/>
                    <a:pt x="26" y="7"/>
                  </a:cubicBezTo>
                  <a:cubicBezTo>
                    <a:pt x="26" y="7"/>
                    <a:pt x="26" y="7"/>
                    <a:pt x="25" y="7"/>
                  </a:cubicBezTo>
                  <a:cubicBezTo>
                    <a:pt x="25" y="7"/>
                    <a:pt x="25" y="7"/>
                    <a:pt x="25" y="7"/>
                  </a:cubicBezTo>
                  <a:cubicBezTo>
                    <a:pt x="25" y="7"/>
                    <a:pt x="25" y="7"/>
                    <a:pt x="24" y="7"/>
                  </a:cubicBezTo>
                  <a:cubicBezTo>
                    <a:pt x="24" y="7"/>
                    <a:pt x="24" y="7"/>
                    <a:pt x="24" y="7"/>
                  </a:cubicBezTo>
                  <a:cubicBezTo>
                    <a:pt x="23" y="7"/>
                    <a:pt x="23" y="7"/>
                    <a:pt x="23" y="7"/>
                  </a:cubicBezTo>
                  <a:cubicBezTo>
                    <a:pt x="23" y="7"/>
                    <a:pt x="23" y="8"/>
                    <a:pt x="22" y="8"/>
                  </a:cubicBezTo>
                  <a:cubicBezTo>
                    <a:pt x="22" y="8"/>
                    <a:pt x="22" y="8"/>
                    <a:pt x="22" y="8"/>
                  </a:cubicBezTo>
                  <a:cubicBezTo>
                    <a:pt x="21" y="9"/>
                    <a:pt x="21" y="9"/>
                    <a:pt x="21" y="9"/>
                  </a:cubicBezTo>
                  <a:cubicBezTo>
                    <a:pt x="21" y="9"/>
                    <a:pt x="21" y="9"/>
                    <a:pt x="21" y="9"/>
                  </a:cubicBezTo>
                  <a:cubicBezTo>
                    <a:pt x="21" y="9"/>
                    <a:pt x="21" y="9"/>
                    <a:pt x="21" y="9"/>
                  </a:cubicBezTo>
                  <a:cubicBezTo>
                    <a:pt x="21" y="9"/>
                    <a:pt x="21" y="9"/>
                    <a:pt x="21" y="8"/>
                  </a:cubicBezTo>
                  <a:cubicBezTo>
                    <a:pt x="21" y="8"/>
                    <a:pt x="20" y="8"/>
                    <a:pt x="20" y="8"/>
                  </a:cubicBezTo>
                  <a:cubicBezTo>
                    <a:pt x="20" y="8"/>
                    <a:pt x="20" y="7"/>
                    <a:pt x="20" y="7"/>
                  </a:cubicBezTo>
                  <a:cubicBezTo>
                    <a:pt x="20" y="7"/>
                    <a:pt x="20" y="6"/>
                    <a:pt x="20" y="6"/>
                  </a:cubicBezTo>
                  <a:cubicBezTo>
                    <a:pt x="19" y="6"/>
                    <a:pt x="19" y="5"/>
                    <a:pt x="19" y="5"/>
                  </a:cubicBezTo>
                  <a:cubicBezTo>
                    <a:pt x="19" y="4"/>
                    <a:pt x="18" y="4"/>
                    <a:pt x="18" y="3"/>
                  </a:cubicBezTo>
                  <a:cubicBezTo>
                    <a:pt x="17" y="3"/>
                    <a:pt x="17" y="2"/>
                    <a:pt x="16" y="2"/>
                  </a:cubicBezTo>
                  <a:cubicBezTo>
                    <a:pt x="16" y="2"/>
                    <a:pt x="16" y="1"/>
                    <a:pt x="15" y="1"/>
                  </a:cubicBezTo>
                  <a:cubicBezTo>
                    <a:pt x="15" y="1"/>
                    <a:pt x="14" y="0"/>
                    <a:pt x="14" y="0"/>
                  </a:cubicBezTo>
                  <a:cubicBezTo>
                    <a:pt x="13"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5" name="Freeform 214">
              <a:extLst>
                <a:ext uri="{FF2B5EF4-FFF2-40B4-BE49-F238E27FC236}">
                  <a16:creationId xmlns:a16="http://schemas.microsoft.com/office/drawing/2014/main" id="{823D0FFB-7546-3440-887E-C823F2DDED56}"/>
                </a:ext>
              </a:extLst>
            </p:cNvPr>
            <p:cNvSpPr>
              <a:spLocks noEditPoints="1"/>
            </p:cNvSpPr>
            <p:nvPr/>
          </p:nvSpPr>
          <p:spPr bwMode="auto">
            <a:xfrm>
              <a:off x="4826000" y="2295525"/>
              <a:ext cx="298450" cy="579437"/>
            </a:xfrm>
            <a:custGeom>
              <a:avLst/>
              <a:gdLst>
                <a:gd name="T0" fmla="*/ 46 w 177"/>
                <a:gd name="T1" fmla="*/ 342 h 344"/>
                <a:gd name="T2" fmla="*/ 58 w 177"/>
                <a:gd name="T3" fmla="*/ 343 h 344"/>
                <a:gd name="T4" fmla="*/ 52 w 177"/>
                <a:gd name="T5" fmla="*/ 332 h 344"/>
                <a:gd name="T6" fmla="*/ 42 w 177"/>
                <a:gd name="T7" fmla="*/ 323 h 344"/>
                <a:gd name="T8" fmla="*/ 42 w 177"/>
                <a:gd name="T9" fmla="*/ 315 h 344"/>
                <a:gd name="T10" fmla="*/ 59 w 177"/>
                <a:gd name="T11" fmla="*/ 18 h 344"/>
                <a:gd name="T12" fmla="*/ 50 w 177"/>
                <a:gd name="T13" fmla="*/ 29 h 344"/>
                <a:gd name="T14" fmla="*/ 50 w 177"/>
                <a:gd name="T15" fmla="*/ 40 h 344"/>
                <a:gd name="T16" fmla="*/ 49 w 177"/>
                <a:gd name="T17" fmla="*/ 47 h 344"/>
                <a:gd name="T18" fmla="*/ 36 w 177"/>
                <a:gd name="T19" fmla="*/ 68 h 344"/>
                <a:gd name="T20" fmla="*/ 36 w 177"/>
                <a:gd name="T21" fmla="*/ 79 h 344"/>
                <a:gd name="T22" fmla="*/ 33 w 177"/>
                <a:gd name="T23" fmla="*/ 97 h 344"/>
                <a:gd name="T24" fmla="*/ 35 w 177"/>
                <a:gd name="T25" fmla="*/ 114 h 344"/>
                <a:gd name="T26" fmla="*/ 30 w 177"/>
                <a:gd name="T27" fmla="*/ 129 h 344"/>
                <a:gd name="T28" fmla="*/ 24 w 177"/>
                <a:gd name="T29" fmla="*/ 147 h 344"/>
                <a:gd name="T30" fmla="*/ 25 w 177"/>
                <a:gd name="T31" fmla="*/ 157 h 344"/>
                <a:gd name="T32" fmla="*/ 21 w 177"/>
                <a:gd name="T33" fmla="*/ 164 h 344"/>
                <a:gd name="T34" fmla="*/ 17 w 177"/>
                <a:gd name="T35" fmla="*/ 179 h 344"/>
                <a:gd name="T36" fmla="*/ 17 w 177"/>
                <a:gd name="T37" fmla="*/ 189 h 344"/>
                <a:gd name="T38" fmla="*/ 14 w 177"/>
                <a:gd name="T39" fmla="*/ 204 h 344"/>
                <a:gd name="T40" fmla="*/ 16 w 177"/>
                <a:gd name="T41" fmla="*/ 213 h 344"/>
                <a:gd name="T42" fmla="*/ 17 w 177"/>
                <a:gd name="T43" fmla="*/ 221 h 344"/>
                <a:gd name="T44" fmla="*/ 19 w 177"/>
                <a:gd name="T45" fmla="*/ 225 h 344"/>
                <a:gd name="T46" fmla="*/ 18 w 177"/>
                <a:gd name="T47" fmla="*/ 233 h 344"/>
                <a:gd name="T48" fmla="*/ 16 w 177"/>
                <a:gd name="T49" fmla="*/ 240 h 344"/>
                <a:gd name="T50" fmla="*/ 15 w 177"/>
                <a:gd name="T51" fmla="*/ 247 h 344"/>
                <a:gd name="T52" fmla="*/ 11 w 177"/>
                <a:gd name="T53" fmla="*/ 256 h 344"/>
                <a:gd name="T54" fmla="*/ 10 w 177"/>
                <a:gd name="T55" fmla="*/ 265 h 344"/>
                <a:gd name="T56" fmla="*/ 0 w 177"/>
                <a:gd name="T57" fmla="*/ 281 h 344"/>
                <a:gd name="T58" fmla="*/ 2 w 177"/>
                <a:gd name="T59" fmla="*/ 290 h 344"/>
                <a:gd name="T60" fmla="*/ 10 w 177"/>
                <a:gd name="T61" fmla="*/ 294 h 344"/>
                <a:gd name="T62" fmla="*/ 21 w 177"/>
                <a:gd name="T63" fmla="*/ 306 h 344"/>
                <a:gd name="T64" fmla="*/ 33 w 177"/>
                <a:gd name="T65" fmla="*/ 308 h 344"/>
                <a:gd name="T66" fmla="*/ 39 w 177"/>
                <a:gd name="T67" fmla="*/ 309 h 344"/>
                <a:gd name="T68" fmla="*/ 37 w 177"/>
                <a:gd name="T69" fmla="*/ 297 h 344"/>
                <a:gd name="T70" fmla="*/ 44 w 177"/>
                <a:gd name="T71" fmla="*/ 283 h 344"/>
                <a:gd name="T72" fmla="*/ 59 w 177"/>
                <a:gd name="T73" fmla="*/ 265 h 344"/>
                <a:gd name="T74" fmla="*/ 61 w 177"/>
                <a:gd name="T75" fmla="*/ 249 h 344"/>
                <a:gd name="T76" fmla="*/ 69 w 177"/>
                <a:gd name="T77" fmla="*/ 224 h 344"/>
                <a:gd name="T78" fmla="*/ 78 w 177"/>
                <a:gd name="T79" fmla="*/ 205 h 344"/>
                <a:gd name="T80" fmla="*/ 83 w 177"/>
                <a:gd name="T81" fmla="*/ 204 h 344"/>
                <a:gd name="T82" fmla="*/ 82 w 177"/>
                <a:gd name="T83" fmla="*/ 199 h 344"/>
                <a:gd name="T84" fmla="*/ 75 w 177"/>
                <a:gd name="T85" fmla="*/ 195 h 344"/>
                <a:gd name="T86" fmla="*/ 81 w 177"/>
                <a:gd name="T87" fmla="*/ 183 h 344"/>
                <a:gd name="T88" fmla="*/ 98 w 177"/>
                <a:gd name="T89" fmla="*/ 173 h 344"/>
                <a:gd name="T90" fmla="*/ 100 w 177"/>
                <a:gd name="T91" fmla="*/ 162 h 344"/>
                <a:gd name="T92" fmla="*/ 141 w 177"/>
                <a:gd name="T93" fmla="*/ 152 h 344"/>
                <a:gd name="T94" fmla="*/ 143 w 177"/>
                <a:gd name="T95" fmla="*/ 134 h 344"/>
                <a:gd name="T96" fmla="*/ 133 w 177"/>
                <a:gd name="T97" fmla="*/ 118 h 344"/>
                <a:gd name="T98" fmla="*/ 136 w 177"/>
                <a:gd name="T99" fmla="*/ 103 h 344"/>
                <a:gd name="T100" fmla="*/ 150 w 177"/>
                <a:gd name="T101" fmla="*/ 70 h 344"/>
                <a:gd name="T102" fmla="*/ 174 w 177"/>
                <a:gd name="T103" fmla="*/ 34 h 344"/>
                <a:gd name="T104" fmla="*/ 167 w 177"/>
                <a:gd name="T105" fmla="*/ 47 h 344"/>
                <a:gd name="T106" fmla="*/ 159 w 177"/>
                <a:gd name="T107" fmla="*/ 50 h 344"/>
                <a:gd name="T108" fmla="*/ 150 w 177"/>
                <a:gd name="T109" fmla="*/ 52 h 344"/>
                <a:gd name="T110" fmla="*/ 137 w 177"/>
                <a:gd name="T111" fmla="*/ 50 h 344"/>
                <a:gd name="T112" fmla="*/ 145 w 177"/>
                <a:gd name="T113" fmla="*/ 32 h 344"/>
                <a:gd name="T114" fmla="*/ 115 w 177"/>
                <a:gd name="T115" fmla="*/ 17 h 344"/>
                <a:gd name="T116" fmla="*/ 99 w 177"/>
                <a:gd name="T117" fmla="*/ 2 h 344"/>
                <a:gd name="T118" fmla="*/ 86 w 177"/>
                <a:gd name="T119" fmla="*/ 7 h 344"/>
                <a:gd name="T120" fmla="*/ 71 w 177"/>
                <a:gd name="T1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344">
                  <a:moveTo>
                    <a:pt x="41" y="322"/>
                  </a:moveTo>
                  <a:cubicBezTo>
                    <a:pt x="41" y="325"/>
                    <a:pt x="41" y="328"/>
                    <a:pt x="40" y="330"/>
                  </a:cubicBezTo>
                  <a:cubicBezTo>
                    <a:pt x="40" y="332"/>
                    <a:pt x="40" y="334"/>
                    <a:pt x="40" y="336"/>
                  </a:cubicBezTo>
                  <a:cubicBezTo>
                    <a:pt x="40" y="338"/>
                    <a:pt x="40" y="339"/>
                    <a:pt x="40" y="340"/>
                  </a:cubicBezTo>
                  <a:cubicBezTo>
                    <a:pt x="40" y="341"/>
                    <a:pt x="40" y="342"/>
                    <a:pt x="41" y="342"/>
                  </a:cubicBezTo>
                  <a:cubicBezTo>
                    <a:pt x="41" y="342"/>
                    <a:pt x="41" y="342"/>
                    <a:pt x="41" y="342"/>
                  </a:cubicBezTo>
                  <a:cubicBezTo>
                    <a:pt x="41" y="342"/>
                    <a:pt x="41" y="342"/>
                    <a:pt x="41" y="342"/>
                  </a:cubicBezTo>
                  <a:cubicBezTo>
                    <a:pt x="41" y="342"/>
                    <a:pt x="41" y="342"/>
                    <a:pt x="41" y="342"/>
                  </a:cubicBezTo>
                  <a:cubicBezTo>
                    <a:pt x="41" y="342"/>
                    <a:pt x="41" y="342"/>
                    <a:pt x="41" y="342"/>
                  </a:cubicBezTo>
                  <a:cubicBezTo>
                    <a:pt x="41" y="342"/>
                    <a:pt x="41" y="342"/>
                    <a:pt x="41" y="342"/>
                  </a:cubicBezTo>
                  <a:cubicBezTo>
                    <a:pt x="41" y="342"/>
                    <a:pt x="41" y="342"/>
                    <a:pt x="41" y="342"/>
                  </a:cubicBezTo>
                  <a:cubicBezTo>
                    <a:pt x="41" y="342"/>
                    <a:pt x="42" y="342"/>
                    <a:pt x="42" y="342"/>
                  </a:cubicBezTo>
                  <a:cubicBezTo>
                    <a:pt x="42" y="342"/>
                    <a:pt x="42" y="342"/>
                    <a:pt x="42" y="342"/>
                  </a:cubicBezTo>
                  <a:cubicBezTo>
                    <a:pt x="42" y="342"/>
                    <a:pt x="42" y="342"/>
                    <a:pt x="42" y="342"/>
                  </a:cubicBezTo>
                  <a:cubicBezTo>
                    <a:pt x="42" y="342"/>
                    <a:pt x="42" y="342"/>
                    <a:pt x="42" y="342"/>
                  </a:cubicBezTo>
                  <a:cubicBezTo>
                    <a:pt x="43" y="342"/>
                    <a:pt x="43" y="342"/>
                    <a:pt x="43" y="342"/>
                  </a:cubicBezTo>
                  <a:cubicBezTo>
                    <a:pt x="43" y="342"/>
                    <a:pt x="43" y="342"/>
                    <a:pt x="43" y="342"/>
                  </a:cubicBezTo>
                  <a:cubicBezTo>
                    <a:pt x="44" y="342"/>
                    <a:pt x="44" y="342"/>
                    <a:pt x="44" y="342"/>
                  </a:cubicBezTo>
                  <a:cubicBezTo>
                    <a:pt x="45" y="342"/>
                    <a:pt x="45" y="342"/>
                    <a:pt x="46" y="342"/>
                  </a:cubicBezTo>
                  <a:cubicBezTo>
                    <a:pt x="46" y="342"/>
                    <a:pt x="47" y="342"/>
                    <a:pt x="47" y="342"/>
                  </a:cubicBezTo>
                  <a:cubicBezTo>
                    <a:pt x="48" y="342"/>
                    <a:pt x="48" y="342"/>
                    <a:pt x="48" y="342"/>
                  </a:cubicBezTo>
                  <a:cubicBezTo>
                    <a:pt x="49" y="342"/>
                    <a:pt x="50" y="342"/>
                    <a:pt x="50" y="342"/>
                  </a:cubicBezTo>
                  <a:cubicBezTo>
                    <a:pt x="51" y="342"/>
                    <a:pt x="52" y="342"/>
                    <a:pt x="52" y="342"/>
                  </a:cubicBezTo>
                  <a:cubicBezTo>
                    <a:pt x="53" y="342"/>
                    <a:pt x="53" y="342"/>
                    <a:pt x="53" y="342"/>
                  </a:cubicBezTo>
                  <a:cubicBezTo>
                    <a:pt x="54" y="343"/>
                    <a:pt x="54" y="343"/>
                    <a:pt x="54" y="343"/>
                  </a:cubicBezTo>
                  <a:cubicBezTo>
                    <a:pt x="55" y="343"/>
                    <a:pt x="55" y="343"/>
                    <a:pt x="55" y="343"/>
                  </a:cubicBezTo>
                  <a:cubicBezTo>
                    <a:pt x="55" y="343"/>
                    <a:pt x="55" y="343"/>
                    <a:pt x="55" y="343"/>
                  </a:cubicBezTo>
                  <a:cubicBezTo>
                    <a:pt x="55" y="343"/>
                    <a:pt x="55" y="343"/>
                    <a:pt x="55" y="343"/>
                  </a:cubicBezTo>
                  <a:cubicBezTo>
                    <a:pt x="55" y="343"/>
                    <a:pt x="55" y="343"/>
                    <a:pt x="55" y="343"/>
                  </a:cubicBezTo>
                  <a:cubicBezTo>
                    <a:pt x="56" y="343"/>
                    <a:pt x="56" y="343"/>
                    <a:pt x="56" y="343"/>
                  </a:cubicBezTo>
                  <a:cubicBezTo>
                    <a:pt x="56" y="343"/>
                    <a:pt x="56" y="343"/>
                    <a:pt x="56" y="344"/>
                  </a:cubicBezTo>
                  <a:cubicBezTo>
                    <a:pt x="56" y="344"/>
                    <a:pt x="56" y="344"/>
                    <a:pt x="56" y="344"/>
                  </a:cubicBezTo>
                  <a:cubicBezTo>
                    <a:pt x="57" y="344"/>
                    <a:pt x="57" y="344"/>
                    <a:pt x="57" y="344"/>
                  </a:cubicBezTo>
                  <a:cubicBezTo>
                    <a:pt x="57" y="344"/>
                    <a:pt x="57" y="344"/>
                    <a:pt x="57" y="344"/>
                  </a:cubicBezTo>
                  <a:cubicBezTo>
                    <a:pt x="57" y="344"/>
                    <a:pt x="57" y="344"/>
                    <a:pt x="58" y="344"/>
                  </a:cubicBezTo>
                  <a:cubicBezTo>
                    <a:pt x="58" y="344"/>
                    <a:pt x="58" y="344"/>
                    <a:pt x="58" y="344"/>
                  </a:cubicBezTo>
                  <a:cubicBezTo>
                    <a:pt x="58" y="344"/>
                    <a:pt x="58" y="344"/>
                    <a:pt x="58" y="344"/>
                  </a:cubicBezTo>
                  <a:cubicBezTo>
                    <a:pt x="58" y="343"/>
                    <a:pt x="58" y="343"/>
                    <a:pt x="58" y="343"/>
                  </a:cubicBezTo>
                  <a:cubicBezTo>
                    <a:pt x="59" y="343"/>
                    <a:pt x="59" y="343"/>
                    <a:pt x="59" y="343"/>
                  </a:cubicBezTo>
                  <a:cubicBezTo>
                    <a:pt x="60" y="342"/>
                    <a:pt x="60" y="342"/>
                    <a:pt x="61" y="342"/>
                  </a:cubicBezTo>
                  <a:cubicBezTo>
                    <a:pt x="61" y="342"/>
                    <a:pt x="62" y="342"/>
                    <a:pt x="62" y="342"/>
                  </a:cubicBezTo>
                  <a:cubicBezTo>
                    <a:pt x="63" y="342"/>
                    <a:pt x="63" y="342"/>
                    <a:pt x="64" y="342"/>
                  </a:cubicBezTo>
                  <a:cubicBezTo>
                    <a:pt x="64" y="341"/>
                    <a:pt x="65" y="341"/>
                    <a:pt x="65" y="341"/>
                  </a:cubicBezTo>
                  <a:cubicBezTo>
                    <a:pt x="66" y="341"/>
                    <a:pt x="66" y="341"/>
                    <a:pt x="67" y="341"/>
                  </a:cubicBezTo>
                  <a:cubicBezTo>
                    <a:pt x="67" y="341"/>
                    <a:pt x="68" y="341"/>
                    <a:pt x="68" y="341"/>
                  </a:cubicBezTo>
                  <a:cubicBezTo>
                    <a:pt x="69" y="341"/>
                    <a:pt x="69" y="340"/>
                    <a:pt x="69" y="340"/>
                  </a:cubicBezTo>
                  <a:cubicBezTo>
                    <a:pt x="69" y="340"/>
                    <a:pt x="70" y="340"/>
                    <a:pt x="70" y="340"/>
                  </a:cubicBezTo>
                  <a:cubicBezTo>
                    <a:pt x="70" y="340"/>
                    <a:pt x="70" y="340"/>
                    <a:pt x="70" y="340"/>
                  </a:cubicBezTo>
                  <a:cubicBezTo>
                    <a:pt x="70" y="340"/>
                    <a:pt x="70" y="340"/>
                    <a:pt x="70" y="340"/>
                  </a:cubicBezTo>
                  <a:cubicBezTo>
                    <a:pt x="70" y="340"/>
                    <a:pt x="70" y="339"/>
                    <a:pt x="70" y="339"/>
                  </a:cubicBezTo>
                  <a:cubicBezTo>
                    <a:pt x="70" y="339"/>
                    <a:pt x="70" y="339"/>
                    <a:pt x="70" y="339"/>
                  </a:cubicBezTo>
                  <a:cubicBezTo>
                    <a:pt x="70" y="339"/>
                    <a:pt x="70" y="339"/>
                    <a:pt x="69" y="339"/>
                  </a:cubicBezTo>
                  <a:cubicBezTo>
                    <a:pt x="69" y="339"/>
                    <a:pt x="68" y="339"/>
                    <a:pt x="67" y="339"/>
                  </a:cubicBezTo>
                  <a:cubicBezTo>
                    <a:pt x="66" y="339"/>
                    <a:pt x="65" y="339"/>
                    <a:pt x="64" y="338"/>
                  </a:cubicBezTo>
                  <a:cubicBezTo>
                    <a:pt x="63" y="338"/>
                    <a:pt x="62" y="338"/>
                    <a:pt x="60" y="337"/>
                  </a:cubicBezTo>
                  <a:cubicBezTo>
                    <a:pt x="59" y="337"/>
                    <a:pt x="58" y="336"/>
                    <a:pt x="56" y="335"/>
                  </a:cubicBezTo>
                  <a:cubicBezTo>
                    <a:pt x="55" y="334"/>
                    <a:pt x="53" y="333"/>
                    <a:pt x="52" y="332"/>
                  </a:cubicBezTo>
                  <a:cubicBezTo>
                    <a:pt x="51" y="331"/>
                    <a:pt x="50" y="329"/>
                    <a:pt x="49" y="329"/>
                  </a:cubicBezTo>
                  <a:cubicBezTo>
                    <a:pt x="48" y="328"/>
                    <a:pt x="48" y="328"/>
                    <a:pt x="48" y="328"/>
                  </a:cubicBezTo>
                  <a:cubicBezTo>
                    <a:pt x="48" y="328"/>
                    <a:pt x="48" y="328"/>
                    <a:pt x="48" y="328"/>
                  </a:cubicBezTo>
                  <a:cubicBezTo>
                    <a:pt x="47" y="327"/>
                    <a:pt x="47" y="327"/>
                    <a:pt x="47" y="327"/>
                  </a:cubicBezTo>
                  <a:cubicBezTo>
                    <a:pt x="47" y="327"/>
                    <a:pt x="47" y="327"/>
                    <a:pt x="47" y="327"/>
                  </a:cubicBezTo>
                  <a:cubicBezTo>
                    <a:pt x="46" y="327"/>
                    <a:pt x="46" y="326"/>
                    <a:pt x="46" y="326"/>
                  </a:cubicBezTo>
                  <a:cubicBezTo>
                    <a:pt x="46" y="326"/>
                    <a:pt x="46" y="325"/>
                    <a:pt x="45" y="325"/>
                  </a:cubicBezTo>
                  <a:cubicBezTo>
                    <a:pt x="45" y="325"/>
                    <a:pt x="45" y="325"/>
                    <a:pt x="45" y="324"/>
                  </a:cubicBezTo>
                  <a:cubicBezTo>
                    <a:pt x="45" y="324"/>
                    <a:pt x="45" y="324"/>
                    <a:pt x="45" y="324"/>
                  </a:cubicBezTo>
                  <a:cubicBezTo>
                    <a:pt x="45" y="324"/>
                    <a:pt x="45" y="323"/>
                    <a:pt x="45" y="323"/>
                  </a:cubicBezTo>
                  <a:cubicBezTo>
                    <a:pt x="45" y="323"/>
                    <a:pt x="45" y="323"/>
                    <a:pt x="45" y="323"/>
                  </a:cubicBezTo>
                  <a:cubicBezTo>
                    <a:pt x="45" y="323"/>
                    <a:pt x="44" y="323"/>
                    <a:pt x="44" y="323"/>
                  </a:cubicBezTo>
                  <a:cubicBezTo>
                    <a:pt x="44" y="323"/>
                    <a:pt x="44" y="323"/>
                    <a:pt x="44" y="323"/>
                  </a:cubicBezTo>
                  <a:cubicBezTo>
                    <a:pt x="43" y="323"/>
                    <a:pt x="43" y="323"/>
                    <a:pt x="43" y="323"/>
                  </a:cubicBezTo>
                  <a:cubicBezTo>
                    <a:pt x="43" y="323"/>
                    <a:pt x="43" y="323"/>
                    <a:pt x="43" y="323"/>
                  </a:cubicBezTo>
                  <a:cubicBezTo>
                    <a:pt x="43" y="323"/>
                    <a:pt x="43" y="323"/>
                    <a:pt x="43" y="323"/>
                  </a:cubicBezTo>
                  <a:cubicBezTo>
                    <a:pt x="43" y="323"/>
                    <a:pt x="42" y="323"/>
                    <a:pt x="42" y="323"/>
                  </a:cubicBezTo>
                  <a:cubicBezTo>
                    <a:pt x="42" y="323"/>
                    <a:pt x="42" y="323"/>
                    <a:pt x="42" y="323"/>
                  </a:cubicBezTo>
                  <a:cubicBezTo>
                    <a:pt x="42" y="323"/>
                    <a:pt x="42" y="323"/>
                    <a:pt x="42" y="323"/>
                  </a:cubicBezTo>
                  <a:cubicBezTo>
                    <a:pt x="42" y="323"/>
                    <a:pt x="41" y="323"/>
                    <a:pt x="41" y="323"/>
                  </a:cubicBezTo>
                  <a:cubicBezTo>
                    <a:pt x="41" y="323"/>
                    <a:pt x="41" y="323"/>
                    <a:pt x="41" y="323"/>
                  </a:cubicBezTo>
                  <a:cubicBezTo>
                    <a:pt x="41" y="323"/>
                    <a:pt x="41" y="322"/>
                    <a:pt x="41" y="322"/>
                  </a:cubicBezTo>
                  <a:moveTo>
                    <a:pt x="41" y="315"/>
                  </a:moveTo>
                  <a:cubicBezTo>
                    <a:pt x="41" y="315"/>
                    <a:pt x="41" y="316"/>
                    <a:pt x="41" y="316"/>
                  </a:cubicBezTo>
                  <a:cubicBezTo>
                    <a:pt x="41" y="317"/>
                    <a:pt x="41" y="317"/>
                    <a:pt x="41" y="318"/>
                  </a:cubicBezTo>
                  <a:cubicBezTo>
                    <a:pt x="41" y="318"/>
                    <a:pt x="41" y="319"/>
                    <a:pt x="41" y="319"/>
                  </a:cubicBezTo>
                  <a:cubicBezTo>
                    <a:pt x="41" y="320"/>
                    <a:pt x="41" y="320"/>
                    <a:pt x="41" y="321"/>
                  </a:cubicBezTo>
                  <a:cubicBezTo>
                    <a:pt x="41" y="321"/>
                    <a:pt x="41" y="320"/>
                    <a:pt x="41" y="320"/>
                  </a:cubicBezTo>
                  <a:cubicBezTo>
                    <a:pt x="42" y="320"/>
                    <a:pt x="42" y="320"/>
                    <a:pt x="42" y="319"/>
                  </a:cubicBezTo>
                  <a:cubicBezTo>
                    <a:pt x="42" y="319"/>
                    <a:pt x="43" y="319"/>
                    <a:pt x="43" y="319"/>
                  </a:cubicBezTo>
                  <a:cubicBezTo>
                    <a:pt x="43" y="319"/>
                    <a:pt x="43" y="318"/>
                    <a:pt x="44" y="318"/>
                  </a:cubicBezTo>
                  <a:cubicBezTo>
                    <a:pt x="44" y="318"/>
                    <a:pt x="44" y="318"/>
                    <a:pt x="44" y="318"/>
                  </a:cubicBezTo>
                  <a:cubicBezTo>
                    <a:pt x="44" y="318"/>
                    <a:pt x="44" y="318"/>
                    <a:pt x="44" y="318"/>
                  </a:cubicBezTo>
                  <a:cubicBezTo>
                    <a:pt x="44" y="318"/>
                    <a:pt x="44" y="318"/>
                    <a:pt x="44" y="318"/>
                  </a:cubicBezTo>
                  <a:cubicBezTo>
                    <a:pt x="44" y="318"/>
                    <a:pt x="44" y="318"/>
                    <a:pt x="44" y="318"/>
                  </a:cubicBezTo>
                  <a:cubicBezTo>
                    <a:pt x="44" y="317"/>
                    <a:pt x="44" y="317"/>
                    <a:pt x="44" y="317"/>
                  </a:cubicBezTo>
                  <a:cubicBezTo>
                    <a:pt x="44" y="317"/>
                    <a:pt x="43" y="316"/>
                    <a:pt x="43" y="316"/>
                  </a:cubicBezTo>
                  <a:cubicBezTo>
                    <a:pt x="43" y="316"/>
                    <a:pt x="43" y="315"/>
                    <a:pt x="42" y="315"/>
                  </a:cubicBezTo>
                  <a:cubicBezTo>
                    <a:pt x="42" y="315"/>
                    <a:pt x="42" y="315"/>
                    <a:pt x="41" y="315"/>
                  </a:cubicBezTo>
                  <a:moveTo>
                    <a:pt x="71" y="0"/>
                  </a:moveTo>
                  <a:cubicBezTo>
                    <a:pt x="71" y="0"/>
                    <a:pt x="71" y="0"/>
                    <a:pt x="71" y="0"/>
                  </a:cubicBezTo>
                  <a:cubicBezTo>
                    <a:pt x="70" y="0"/>
                    <a:pt x="70" y="1"/>
                    <a:pt x="70" y="1"/>
                  </a:cubicBezTo>
                  <a:cubicBezTo>
                    <a:pt x="70" y="1"/>
                    <a:pt x="69" y="1"/>
                    <a:pt x="69" y="1"/>
                  </a:cubicBezTo>
                  <a:cubicBezTo>
                    <a:pt x="69" y="2"/>
                    <a:pt x="69" y="2"/>
                    <a:pt x="68" y="2"/>
                  </a:cubicBezTo>
                  <a:cubicBezTo>
                    <a:pt x="68" y="3"/>
                    <a:pt x="68" y="3"/>
                    <a:pt x="67" y="3"/>
                  </a:cubicBezTo>
                  <a:cubicBezTo>
                    <a:pt x="67" y="4"/>
                    <a:pt x="67" y="4"/>
                    <a:pt x="66" y="4"/>
                  </a:cubicBezTo>
                  <a:cubicBezTo>
                    <a:pt x="66" y="4"/>
                    <a:pt x="66" y="5"/>
                    <a:pt x="65" y="5"/>
                  </a:cubicBezTo>
                  <a:cubicBezTo>
                    <a:pt x="65" y="5"/>
                    <a:pt x="64" y="6"/>
                    <a:pt x="64" y="6"/>
                  </a:cubicBezTo>
                  <a:cubicBezTo>
                    <a:pt x="64" y="6"/>
                    <a:pt x="64" y="6"/>
                    <a:pt x="64" y="6"/>
                  </a:cubicBezTo>
                  <a:cubicBezTo>
                    <a:pt x="63" y="6"/>
                    <a:pt x="63" y="7"/>
                    <a:pt x="63" y="7"/>
                  </a:cubicBezTo>
                  <a:cubicBezTo>
                    <a:pt x="63" y="7"/>
                    <a:pt x="63" y="7"/>
                    <a:pt x="63" y="7"/>
                  </a:cubicBezTo>
                  <a:cubicBezTo>
                    <a:pt x="62" y="7"/>
                    <a:pt x="62" y="7"/>
                    <a:pt x="62" y="7"/>
                  </a:cubicBezTo>
                  <a:cubicBezTo>
                    <a:pt x="62" y="8"/>
                    <a:pt x="62" y="9"/>
                    <a:pt x="62" y="10"/>
                  </a:cubicBezTo>
                  <a:cubicBezTo>
                    <a:pt x="62" y="11"/>
                    <a:pt x="61" y="12"/>
                    <a:pt x="61" y="13"/>
                  </a:cubicBezTo>
                  <a:cubicBezTo>
                    <a:pt x="61" y="14"/>
                    <a:pt x="61" y="15"/>
                    <a:pt x="61" y="16"/>
                  </a:cubicBezTo>
                  <a:cubicBezTo>
                    <a:pt x="60" y="16"/>
                    <a:pt x="60" y="17"/>
                    <a:pt x="60" y="17"/>
                  </a:cubicBezTo>
                  <a:cubicBezTo>
                    <a:pt x="60" y="18"/>
                    <a:pt x="60" y="18"/>
                    <a:pt x="59" y="18"/>
                  </a:cubicBezTo>
                  <a:cubicBezTo>
                    <a:pt x="59" y="18"/>
                    <a:pt x="59" y="19"/>
                    <a:pt x="58" y="19"/>
                  </a:cubicBezTo>
                  <a:cubicBezTo>
                    <a:pt x="58" y="19"/>
                    <a:pt x="57" y="20"/>
                    <a:pt x="57" y="20"/>
                  </a:cubicBezTo>
                  <a:cubicBezTo>
                    <a:pt x="57" y="20"/>
                    <a:pt x="56" y="20"/>
                    <a:pt x="55" y="21"/>
                  </a:cubicBezTo>
                  <a:cubicBezTo>
                    <a:pt x="55" y="21"/>
                    <a:pt x="54" y="22"/>
                    <a:pt x="54" y="22"/>
                  </a:cubicBezTo>
                  <a:cubicBezTo>
                    <a:pt x="53" y="22"/>
                    <a:pt x="53" y="23"/>
                    <a:pt x="52" y="23"/>
                  </a:cubicBezTo>
                  <a:cubicBezTo>
                    <a:pt x="52" y="23"/>
                    <a:pt x="51" y="24"/>
                    <a:pt x="51" y="24"/>
                  </a:cubicBezTo>
                  <a:cubicBezTo>
                    <a:pt x="50" y="24"/>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6"/>
                    <a:pt x="50" y="26"/>
                    <a:pt x="50" y="26"/>
                  </a:cubicBezTo>
                  <a:cubicBezTo>
                    <a:pt x="50" y="26"/>
                    <a:pt x="50" y="26"/>
                    <a:pt x="50" y="26"/>
                  </a:cubicBezTo>
                  <a:cubicBezTo>
                    <a:pt x="50" y="26"/>
                    <a:pt x="50" y="27"/>
                    <a:pt x="50" y="27"/>
                  </a:cubicBezTo>
                  <a:cubicBezTo>
                    <a:pt x="50" y="27"/>
                    <a:pt x="50" y="27"/>
                    <a:pt x="50" y="27"/>
                  </a:cubicBezTo>
                  <a:cubicBezTo>
                    <a:pt x="50" y="27"/>
                    <a:pt x="50" y="28"/>
                    <a:pt x="50" y="28"/>
                  </a:cubicBezTo>
                  <a:cubicBezTo>
                    <a:pt x="50" y="28"/>
                    <a:pt x="50" y="28"/>
                    <a:pt x="50" y="28"/>
                  </a:cubicBezTo>
                  <a:cubicBezTo>
                    <a:pt x="50" y="28"/>
                    <a:pt x="50" y="28"/>
                    <a:pt x="50" y="29"/>
                  </a:cubicBezTo>
                  <a:cubicBezTo>
                    <a:pt x="50" y="29"/>
                    <a:pt x="50" y="29"/>
                    <a:pt x="50" y="29"/>
                  </a:cubicBezTo>
                  <a:cubicBezTo>
                    <a:pt x="50" y="29"/>
                    <a:pt x="50" y="29"/>
                    <a:pt x="50" y="30"/>
                  </a:cubicBezTo>
                  <a:cubicBezTo>
                    <a:pt x="50" y="30"/>
                    <a:pt x="50" y="30"/>
                    <a:pt x="50" y="30"/>
                  </a:cubicBezTo>
                  <a:cubicBezTo>
                    <a:pt x="50" y="31"/>
                    <a:pt x="50" y="31"/>
                    <a:pt x="50" y="31"/>
                  </a:cubicBezTo>
                  <a:cubicBezTo>
                    <a:pt x="50" y="31"/>
                    <a:pt x="50" y="31"/>
                    <a:pt x="49" y="31"/>
                  </a:cubicBezTo>
                  <a:cubicBezTo>
                    <a:pt x="49" y="31"/>
                    <a:pt x="49" y="32"/>
                    <a:pt x="49" y="32"/>
                  </a:cubicBezTo>
                  <a:cubicBezTo>
                    <a:pt x="49" y="32"/>
                    <a:pt x="49" y="32"/>
                    <a:pt x="49" y="32"/>
                  </a:cubicBezTo>
                  <a:cubicBezTo>
                    <a:pt x="49" y="32"/>
                    <a:pt x="49" y="32"/>
                    <a:pt x="49" y="32"/>
                  </a:cubicBezTo>
                  <a:cubicBezTo>
                    <a:pt x="49" y="32"/>
                    <a:pt x="49" y="32"/>
                    <a:pt x="49" y="32"/>
                  </a:cubicBezTo>
                  <a:cubicBezTo>
                    <a:pt x="49" y="32"/>
                    <a:pt x="49" y="32"/>
                    <a:pt x="49" y="32"/>
                  </a:cubicBezTo>
                  <a:cubicBezTo>
                    <a:pt x="49" y="33"/>
                    <a:pt x="49" y="33"/>
                    <a:pt x="49" y="33"/>
                  </a:cubicBezTo>
                  <a:cubicBezTo>
                    <a:pt x="50" y="33"/>
                    <a:pt x="50" y="34"/>
                    <a:pt x="50" y="34"/>
                  </a:cubicBezTo>
                  <a:cubicBezTo>
                    <a:pt x="50" y="34"/>
                    <a:pt x="50" y="34"/>
                    <a:pt x="50" y="35"/>
                  </a:cubicBezTo>
                  <a:cubicBezTo>
                    <a:pt x="50" y="35"/>
                    <a:pt x="50" y="35"/>
                    <a:pt x="50" y="36"/>
                  </a:cubicBezTo>
                  <a:cubicBezTo>
                    <a:pt x="50" y="36"/>
                    <a:pt x="51" y="36"/>
                    <a:pt x="51" y="37"/>
                  </a:cubicBezTo>
                  <a:cubicBezTo>
                    <a:pt x="51" y="37"/>
                    <a:pt x="51" y="37"/>
                    <a:pt x="51" y="38"/>
                  </a:cubicBezTo>
                  <a:cubicBezTo>
                    <a:pt x="51" y="38"/>
                    <a:pt x="51" y="38"/>
                    <a:pt x="51" y="39"/>
                  </a:cubicBezTo>
                  <a:cubicBezTo>
                    <a:pt x="51" y="39"/>
                    <a:pt x="51" y="39"/>
                    <a:pt x="51" y="39"/>
                  </a:cubicBezTo>
                  <a:cubicBezTo>
                    <a:pt x="51" y="40"/>
                    <a:pt x="51" y="40"/>
                    <a:pt x="51" y="40"/>
                  </a:cubicBezTo>
                  <a:cubicBezTo>
                    <a:pt x="51" y="40"/>
                    <a:pt x="50" y="40"/>
                    <a:pt x="50" y="40"/>
                  </a:cubicBezTo>
                  <a:cubicBezTo>
                    <a:pt x="50" y="41"/>
                    <a:pt x="50" y="41"/>
                    <a:pt x="50" y="41"/>
                  </a:cubicBezTo>
                  <a:cubicBezTo>
                    <a:pt x="49" y="41"/>
                    <a:pt x="49" y="41"/>
                    <a:pt x="49" y="41"/>
                  </a:cubicBezTo>
                  <a:cubicBezTo>
                    <a:pt x="49" y="41"/>
                    <a:pt x="49" y="41"/>
                    <a:pt x="49" y="41"/>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3"/>
                    <a:pt x="50" y="43"/>
                    <a:pt x="50" y="43"/>
                  </a:cubicBezTo>
                  <a:cubicBezTo>
                    <a:pt x="50" y="43"/>
                    <a:pt x="50" y="43"/>
                    <a:pt x="50" y="43"/>
                  </a:cubicBezTo>
                  <a:cubicBezTo>
                    <a:pt x="50" y="43"/>
                    <a:pt x="50" y="44"/>
                    <a:pt x="50" y="44"/>
                  </a:cubicBezTo>
                  <a:cubicBezTo>
                    <a:pt x="50" y="44"/>
                    <a:pt x="50" y="44"/>
                    <a:pt x="50" y="44"/>
                  </a:cubicBezTo>
                  <a:cubicBezTo>
                    <a:pt x="50" y="44"/>
                    <a:pt x="51" y="45"/>
                    <a:pt x="51" y="45"/>
                  </a:cubicBezTo>
                  <a:cubicBezTo>
                    <a:pt x="51" y="45"/>
                    <a:pt x="51" y="45"/>
                    <a:pt x="51" y="45"/>
                  </a:cubicBezTo>
                  <a:cubicBezTo>
                    <a:pt x="51" y="45"/>
                    <a:pt x="51" y="45"/>
                    <a:pt x="51" y="46"/>
                  </a:cubicBezTo>
                  <a:cubicBezTo>
                    <a:pt x="51" y="46"/>
                    <a:pt x="51" y="46"/>
                    <a:pt x="50" y="46"/>
                  </a:cubicBezTo>
                  <a:cubicBezTo>
                    <a:pt x="50" y="46"/>
                    <a:pt x="50" y="46"/>
                    <a:pt x="50" y="46"/>
                  </a:cubicBezTo>
                  <a:cubicBezTo>
                    <a:pt x="50" y="46"/>
                    <a:pt x="50" y="46"/>
                    <a:pt x="50" y="46"/>
                  </a:cubicBezTo>
                  <a:cubicBezTo>
                    <a:pt x="50" y="47"/>
                    <a:pt x="50" y="47"/>
                    <a:pt x="49" y="47"/>
                  </a:cubicBezTo>
                  <a:cubicBezTo>
                    <a:pt x="49" y="47"/>
                    <a:pt x="49" y="47"/>
                    <a:pt x="49" y="47"/>
                  </a:cubicBezTo>
                  <a:cubicBezTo>
                    <a:pt x="49" y="47"/>
                    <a:pt x="48" y="48"/>
                    <a:pt x="48" y="48"/>
                  </a:cubicBezTo>
                  <a:cubicBezTo>
                    <a:pt x="48" y="48"/>
                    <a:pt x="48" y="48"/>
                    <a:pt x="48" y="48"/>
                  </a:cubicBezTo>
                  <a:cubicBezTo>
                    <a:pt x="47" y="48"/>
                    <a:pt x="47" y="48"/>
                    <a:pt x="47" y="49"/>
                  </a:cubicBezTo>
                  <a:cubicBezTo>
                    <a:pt x="46" y="49"/>
                    <a:pt x="46" y="49"/>
                    <a:pt x="46" y="49"/>
                  </a:cubicBezTo>
                  <a:cubicBezTo>
                    <a:pt x="46" y="49"/>
                    <a:pt x="45" y="49"/>
                    <a:pt x="45" y="50"/>
                  </a:cubicBezTo>
                  <a:cubicBezTo>
                    <a:pt x="45" y="50"/>
                    <a:pt x="45" y="50"/>
                    <a:pt x="45" y="50"/>
                  </a:cubicBezTo>
                  <a:cubicBezTo>
                    <a:pt x="45" y="51"/>
                    <a:pt x="45" y="51"/>
                    <a:pt x="45" y="52"/>
                  </a:cubicBezTo>
                  <a:cubicBezTo>
                    <a:pt x="45" y="53"/>
                    <a:pt x="45" y="54"/>
                    <a:pt x="44" y="54"/>
                  </a:cubicBezTo>
                  <a:cubicBezTo>
                    <a:pt x="44" y="55"/>
                    <a:pt x="44" y="56"/>
                    <a:pt x="44" y="57"/>
                  </a:cubicBezTo>
                  <a:cubicBezTo>
                    <a:pt x="43" y="57"/>
                    <a:pt x="43" y="58"/>
                    <a:pt x="42" y="58"/>
                  </a:cubicBezTo>
                  <a:cubicBezTo>
                    <a:pt x="41" y="58"/>
                    <a:pt x="41" y="59"/>
                    <a:pt x="40" y="59"/>
                  </a:cubicBezTo>
                  <a:cubicBezTo>
                    <a:pt x="40" y="60"/>
                    <a:pt x="40" y="60"/>
                    <a:pt x="39" y="61"/>
                  </a:cubicBezTo>
                  <a:cubicBezTo>
                    <a:pt x="39" y="62"/>
                    <a:pt x="39" y="62"/>
                    <a:pt x="39" y="63"/>
                  </a:cubicBezTo>
                  <a:cubicBezTo>
                    <a:pt x="38" y="64"/>
                    <a:pt x="38" y="65"/>
                    <a:pt x="38" y="65"/>
                  </a:cubicBezTo>
                  <a:cubicBezTo>
                    <a:pt x="38" y="66"/>
                    <a:pt x="38" y="66"/>
                    <a:pt x="38" y="66"/>
                  </a:cubicBezTo>
                  <a:cubicBezTo>
                    <a:pt x="38" y="67"/>
                    <a:pt x="38" y="67"/>
                    <a:pt x="38" y="67"/>
                  </a:cubicBezTo>
                  <a:cubicBezTo>
                    <a:pt x="37" y="67"/>
                    <a:pt x="37" y="67"/>
                    <a:pt x="37" y="67"/>
                  </a:cubicBezTo>
                  <a:cubicBezTo>
                    <a:pt x="37" y="67"/>
                    <a:pt x="37" y="68"/>
                    <a:pt x="36" y="68"/>
                  </a:cubicBezTo>
                  <a:cubicBezTo>
                    <a:pt x="36" y="68"/>
                    <a:pt x="36" y="68"/>
                    <a:pt x="36" y="68"/>
                  </a:cubicBezTo>
                  <a:cubicBezTo>
                    <a:pt x="36" y="68"/>
                    <a:pt x="36" y="68"/>
                    <a:pt x="36" y="68"/>
                  </a:cubicBezTo>
                  <a:cubicBezTo>
                    <a:pt x="36" y="68"/>
                    <a:pt x="36" y="68"/>
                    <a:pt x="36" y="68"/>
                  </a:cubicBezTo>
                  <a:cubicBezTo>
                    <a:pt x="36" y="68"/>
                    <a:pt x="36" y="68"/>
                    <a:pt x="36" y="69"/>
                  </a:cubicBezTo>
                  <a:cubicBezTo>
                    <a:pt x="36" y="69"/>
                    <a:pt x="36" y="69"/>
                    <a:pt x="36" y="69"/>
                  </a:cubicBezTo>
                  <a:cubicBezTo>
                    <a:pt x="36" y="69"/>
                    <a:pt x="36" y="69"/>
                    <a:pt x="36" y="69"/>
                  </a:cubicBezTo>
                  <a:cubicBezTo>
                    <a:pt x="36" y="69"/>
                    <a:pt x="36" y="69"/>
                    <a:pt x="36" y="69"/>
                  </a:cubicBezTo>
                  <a:cubicBezTo>
                    <a:pt x="36" y="69"/>
                    <a:pt x="36" y="70"/>
                    <a:pt x="36" y="70"/>
                  </a:cubicBezTo>
                  <a:cubicBezTo>
                    <a:pt x="36" y="70"/>
                    <a:pt x="36" y="71"/>
                    <a:pt x="36" y="71"/>
                  </a:cubicBezTo>
                  <a:cubicBezTo>
                    <a:pt x="36" y="72"/>
                    <a:pt x="37" y="73"/>
                    <a:pt x="37" y="73"/>
                  </a:cubicBezTo>
                  <a:cubicBezTo>
                    <a:pt x="37" y="74"/>
                    <a:pt x="37" y="74"/>
                    <a:pt x="37" y="75"/>
                  </a:cubicBezTo>
                  <a:cubicBezTo>
                    <a:pt x="37" y="75"/>
                    <a:pt x="37" y="76"/>
                    <a:pt x="37" y="76"/>
                  </a:cubicBezTo>
                  <a:cubicBezTo>
                    <a:pt x="37" y="76"/>
                    <a:pt x="37" y="77"/>
                    <a:pt x="37" y="77"/>
                  </a:cubicBezTo>
                  <a:cubicBezTo>
                    <a:pt x="37" y="77"/>
                    <a:pt x="37" y="77"/>
                    <a:pt x="37" y="77"/>
                  </a:cubicBezTo>
                  <a:cubicBezTo>
                    <a:pt x="37" y="77"/>
                    <a:pt x="37" y="77"/>
                    <a:pt x="37" y="78"/>
                  </a:cubicBezTo>
                  <a:cubicBezTo>
                    <a:pt x="37" y="78"/>
                    <a:pt x="37" y="78"/>
                    <a:pt x="37" y="78"/>
                  </a:cubicBezTo>
                  <a:cubicBezTo>
                    <a:pt x="37" y="78"/>
                    <a:pt x="37" y="78"/>
                    <a:pt x="37" y="78"/>
                  </a:cubicBezTo>
                  <a:cubicBezTo>
                    <a:pt x="36" y="79"/>
                    <a:pt x="36" y="79"/>
                    <a:pt x="36" y="79"/>
                  </a:cubicBezTo>
                  <a:cubicBezTo>
                    <a:pt x="36" y="79"/>
                    <a:pt x="36" y="79"/>
                    <a:pt x="36" y="79"/>
                  </a:cubicBezTo>
                  <a:cubicBezTo>
                    <a:pt x="36" y="79"/>
                    <a:pt x="35" y="79"/>
                    <a:pt x="35" y="79"/>
                  </a:cubicBezTo>
                  <a:cubicBezTo>
                    <a:pt x="35" y="79"/>
                    <a:pt x="35" y="79"/>
                    <a:pt x="34" y="80"/>
                  </a:cubicBezTo>
                  <a:cubicBezTo>
                    <a:pt x="34" y="80"/>
                    <a:pt x="34" y="80"/>
                    <a:pt x="34" y="81"/>
                  </a:cubicBezTo>
                  <a:cubicBezTo>
                    <a:pt x="34" y="81"/>
                    <a:pt x="33" y="81"/>
                    <a:pt x="33" y="82"/>
                  </a:cubicBezTo>
                  <a:cubicBezTo>
                    <a:pt x="33" y="82"/>
                    <a:pt x="33" y="83"/>
                    <a:pt x="33" y="83"/>
                  </a:cubicBezTo>
                  <a:cubicBezTo>
                    <a:pt x="33" y="84"/>
                    <a:pt x="33" y="84"/>
                    <a:pt x="33" y="84"/>
                  </a:cubicBezTo>
                  <a:cubicBezTo>
                    <a:pt x="33" y="85"/>
                    <a:pt x="33" y="85"/>
                    <a:pt x="32" y="85"/>
                  </a:cubicBezTo>
                  <a:cubicBezTo>
                    <a:pt x="32" y="85"/>
                    <a:pt x="32" y="86"/>
                    <a:pt x="32" y="86"/>
                  </a:cubicBezTo>
                  <a:cubicBezTo>
                    <a:pt x="32" y="86"/>
                    <a:pt x="32" y="86"/>
                    <a:pt x="31" y="86"/>
                  </a:cubicBezTo>
                  <a:cubicBezTo>
                    <a:pt x="31" y="86"/>
                    <a:pt x="31" y="86"/>
                    <a:pt x="31" y="86"/>
                  </a:cubicBezTo>
                  <a:cubicBezTo>
                    <a:pt x="31" y="87"/>
                    <a:pt x="31" y="87"/>
                    <a:pt x="31" y="87"/>
                  </a:cubicBezTo>
                  <a:cubicBezTo>
                    <a:pt x="31" y="87"/>
                    <a:pt x="31" y="87"/>
                    <a:pt x="30" y="88"/>
                  </a:cubicBezTo>
                  <a:cubicBezTo>
                    <a:pt x="30" y="88"/>
                    <a:pt x="30" y="88"/>
                    <a:pt x="30" y="89"/>
                  </a:cubicBezTo>
                  <a:cubicBezTo>
                    <a:pt x="30" y="89"/>
                    <a:pt x="30" y="89"/>
                    <a:pt x="30" y="89"/>
                  </a:cubicBezTo>
                  <a:cubicBezTo>
                    <a:pt x="30" y="90"/>
                    <a:pt x="30" y="90"/>
                    <a:pt x="30" y="91"/>
                  </a:cubicBezTo>
                  <a:cubicBezTo>
                    <a:pt x="30" y="91"/>
                    <a:pt x="30" y="92"/>
                    <a:pt x="31" y="92"/>
                  </a:cubicBezTo>
                  <a:cubicBezTo>
                    <a:pt x="31" y="93"/>
                    <a:pt x="31" y="93"/>
                    <a:pt x="31" y="93"/>
                  </a:cubicBezTo>
                  <a:cubicBezTo>
                    <a:pt x="31" y="94"/>
                    <a:pt x="31" y="94"/>
                    <a:pt x="32" y="94"/>
                  </a:cubicBezTo>
                  <a:cubicBezTo>
                    <a:pt x="32" y="95"/>
                    <a:pt x="33" y="96"/>
                    <a:pt x="33" y="97"/>
                  </a:cubicBezTo>
                  <a:cubicBezTo>
                    <a:pt x="33" y="98"/>
                    <a:pt x="34" y="99"/>
                    <a:pt x="34" y="99"/>
                  </a:cubicBezTo>
                  <a:cubicBezTo>
                    <a:pt x="34" y="100"/>
                    <a:pt x="34" y="101"/>
                    <a:pt x="34" y="101"/>
                  </a:cubicBezTo>
                  <a:cubicBezTo>
                    <a:pt x="34" y="102"/>
                    <a:pt x="34" y="103"/>
                    <a:pt x="34" y="103"/>
                  </a:cubicBezTo>
                  <a:cubicBezTo>
                    <a:pt x="34" y="104"/>
                    <a:pt x="34" y="104"/>
                    <a:pt x="34" y="104"/>
                  </a:cubicBezTo>
                  <a:cubicBezTo>
                    <a:pt x="34" y="104"/>
                    <a:pt x="34" y="105"/>
                    <a:pt x="35" y="105"/>
                  </a:cubicBezTo>
                  <a:cubicBezTo>
                    <a:pt x="35" y="105"/>
                    <a:pt x="35" y="105"/>
                    <a:pt x="35" y="106"/>
                  </a:cubicBezTo>
                  <a:cubicBezTo>
                    <a:pt x="35" y="106"/>
                    <a:pt x="35" y="106"/>
                    <a:pt x="35" y="106"/>
                  </a:cubicBezTo>
                  <a:cubicBezTo>
                    <a:pt x="35" y="107"/>
                    <a:pt x="36" y="107"/>
                    <a:pt x="36" y="107"/>
                  </a:cubicBezTo>
                  <a:cubicBezTo>
                    <a:pt x="36" y="107"/>
                    <a:pt x="36" y="108"/>
                    <a:pt x="36" y="108"/>
                  </a:cubicBezTo>
                  <a:cubicBezTo>
                    <a:pt x="36" y="108"/>
                    <a:pt x="36" y="108"/>
                    <a:pt x="36" y="109"/>
                  </a:cubicBezTo>
                  <a:cubicBezTo>
                    <a:pt x="36" y="109"/>
                    <a:pt x="36" y="109"/>
                    <a:pt x="36" y="110"/>
                  </a:cubicBezTo>
                  <a:cubicBezTo>
                    <a:pt x="36" y="110"/>
                    <a:pt x="36" y="110"/>
                    <a:pt x="36" y="110"/>
                  </a:cubicBezTo>
                  <a:cubicBezTo>
                    <a:pt x="36" y="110"/>
                    <a:pt x="36" y="110"/>
                    <a:pt x="36" y="110"/>
                  </a:cubicBezTo>
                  <a:cubicBezTo>
                    <a:pt x="36" y="110"/>
                    <a:pt x="36" y="111"/>
                    <a:pt x="36" y="111"/>
                  </a:cubicBezTo>
                  <a:cubicBezTo>
                    <a:pt x="36" y="111"/>
                    <a:pt x="36" y="111"/>
                    <a:pt x="36" y="111"/>
                  </a:cubicBezTo>
                  <a:cubicBezTo>
                    <a:pt x="36" y="111"/>
                    <a:pt x="36" y="112"/>
                    <a:pt x="36" y="112"/>
                  </a:cubicBezTo>
                  <a:cubicBezTo>
                    <a:pt x="36" y="112"/>
                    <a:pt x="36" y="112"/>
                    <a:pt x="36" y="113"/>
                  </a:cubicBezTo>
                  <a:cubicBezTo>
                    <a:pt x="36" y="113"/>
                    <a:pt x="35" y="113"/>
                    <a:pt x="35" y="113"/>
                  </a:cubicBezTo>
                  <a:cubicBezTo>
                    <a:pt x="35" y="114"/>
                    <a:pt x="35" y="114"/>
                    <a:pt x="35" y="114"/>
                  </a:cubicBezTo>
                  <a:cubicBezTo>
                    <a:pt x="35" y="115"/>
                    <a:pt x="35" y="115"/>
                    <a:pt x="35" y="116"/>
                  </a:cubicBezTo>
                  <a:cubicBezTo>
                    <a:pt x="35" y="116"/>
                    <a:pt x="35" y="116"/>
                    <a:pt x="35" y="117"/>
                  </a:cubicBezTo>
                  <a:cubicBezTo>
                    <a:pt x="35" y="117"/>
                    <a:pt x="34" y="117"/>
                    <a:pt x="34" y="118"/>
                  </a:cubicBezTo>
                  <a:cubicBezTo>
                    <a:pt x="34" y="118"/>
                    <a:pt x="34" y="118"/>
                    <a:pt x="33" y="119"/>
                  </a:cubicBezTo>
                  <a:cubicBezTo>
                    <a:pt x="33" y="119"/>
                    <a:pt x="33" y="119"/>
                    <a:pt x="33" y="119"/>
                  </a:cubicBezTo>
                  <a:cubicBezTo>
                    <a:pt x="33" y="119"/>
                    <a:pt x="33" y="119"/>
                    <a:pt x="33" y="120"/>
                  </a:cubicBezTo>
                  <a:cubicBezTo>
                    <a:pt x="33" y="120"/>
                    <a:pt x="33" y="120"/>
                    <a:pt x="33" y="120"/>
                  </a:cubicBezTo>
                  <a:cubicBezTo>
                    <a:pt x="33" y="121"/>
                    <a:pt x="33" y="121"/>
                    <a:pt x="32" y="121"/>
                  </a:cubicBezTo>
                  <a:cubicBezTo>
                    <a:pt x="32" y="122"/>
                    <a:pt x="32" y="122"/>
                    <a:pt x="32" y="122"/>
                  </a:cubicBezTo>
                  <a:cubicBezTo>
                    <a:pt x="32" y="123"/>
                    <a:pt x="32" y="123"/>
                    <a:pt x="32" y="123"/>
                  </a:cubicBezTo>
                  <a:cubicBezTo>
                    <a:pt x="32" y="124"/>
                    <a:pt x="32" y="124"/>
                    <a:pt x="32" y="124"/>
                  </a:cubicBezTo>
                  <a:cubicBezTo>
                    <a:pt x="31" y="124"/>
                    <a:pt x="31" y="125"/>
                    <a:pt x="31" y="125"/>
                  </a:cubicBezTo>
                  <a:cubicBezTo>
                    <a:pt x="31" y="125"/>
                    <a:pt x="30" y="125"/>
                    <a:pt x="30" y="125"/>
                  </a:cubicBezTo>
                  <a:cubicBezTo>
                    <a:pt x="30" y="125"/>
                    <a:pt x="30" y="125"/>
                    <a:pt x="30" y="125"/>
                  </a:cubicBezTo>
                  <a:cubicBezTo>
                    <a:pt x="30" y="125"/>
                    <a:pt x="30" y="126"/>
                    <a:pt x="30" y="126"/>
                  </a:cubicBezTo>
                  <a:cubicBezTo>
                    <a:pt x="30" y="126"/>
                    <a:pt x="30" y="126"/>
                    <a:pt x="30" y="126"/>
                  </a:cubicBezTo>
                  <a:cubicBezTo>
                    <a:pt x="30" y="126"/>
                    <a:pt x="30" y="127"/>
                    <a:pt x="30" y="127"/>
                  </a:cubicBezTo>
                  <a:cubicBezTo>
                    <a:pt x="30" y="127"/>
                    <a:pt x="30" y="128"/>
                    <a:pt x="30" y="128"/>
                  </a:cubicBezTo>
                  <a:cubicBezTo>
                    <a:pt x="30" y="128"/>
                    <a:pt x="30" y="129"/>
                    <a:pt x="30" y="129"/>
                  </a:cubicBezTo>
                  <a:cubicBezTo>
                    <a:pt x="31" y="129"/>
                    <a:pt x="31" y="130"/>
                    <a:pt x="31" y="130"/>
                  </a:cubicBezTo>
                  <a:cubicBezTo>
                    <a:pt x="31" y="130"/>
                    <a:pt x="31" y="131"/>
                    <a:pt x="31" y="131"/>
                  </a:cubicBezTo>
                  <a:cubicBezTo>
                    <a:pt x="31" y="131"/>
                    <a:pt x="31" y="132"/>
                    <a:pt x="31" y="132"/>
                  </a:cubicBezTo>
                  <a:cubicBezTo>
                    <a:pt x="31" y="132"/>
                    <a:pt x="31" y="133"/>
                    <a:pt x="31" y="133"/>
                  </a:cubicBezTo>
                  <a:cubicBezTo>
                    <a:pt x="31" y="133"/>
                    <a:pt x="31" y="133"/>
                    <a:pt x="31" y="134"/>
                  </a:cubicBezTo>
                  <a:cubicBezTo>
                    <a:pt x="31" y="134"/>
                    <a:pt x="31" y="134"/>
                    <a:pt x="31" y="134"/>
                  </a:cubicBezTo>
                  <a:cubicBezTo>
                    <a:pt x="31" y="135"/>
                    <a:pt x="31" y="135"/>
                    <a:pt x="31" y="135"/>
                  </a:cubicBezTo>
                  <a:cubicBezTo>
                    <a:pt x="31" y="135"/>
                    <a:pt x="31" y="135"/>
                    <a:pt x="31" y="135"/>
                  </a:cubicBezTo>
                  <a:cubicBezTo>
                    <a:pt x="31" y="135"/>
                    <a:pt x="31" y="136"/>
                    <a:pt x="30" y="136"/>
                  </a:cubicBezTo>
                  <a:cubicBezTo>
                    <a:pt x="30" y="136"/>
                    <a:pt x="30" y="136"/>
                    <a:pt x="30" y="136"/>
                  </a:cubicBezTo>
                  <a:cubicBezTo>
                    <a:pt x="30" y="136"/>
                    <a:pt x="30" y="136"/>
                    <a:pt x="30" y="136"/>
                  </a:cubicBezTo>
                  <a:cubicBezTo>
                    <a:pt x="30" y="136"/>
                    <a:pt x="29" y="136"/>
                    <a:pt x="29" y="137"/>
                  </a:cubicBezTo>
                  <a:cubicBezTo>
                    <a:pt x="29" y="137"/>
                    <a:pt x="29" y="137"/>
                    <a:pt x="29" y="137"/>
                  </a:cubicBezTo>
                  <a:cubicBezTo>
                    <a:pt x="28" y="137"/>
                    <a:pt x="28" y="137"/>
                    <a:pt x="27" y="138"/>
                  </a:cubicBezTo>
                  <a:cubicBezTo>
                    <a:pt x="27" y="138"/>
                    <a:pt x="26" y="139"/>
                    <a:pt x="26" y="139"/>
                  </a:cubicBezTo>
                  <a:cubicBezTo>
                    <a:pt x="25" y="140"/>
                    <a:pt x="25" y="140"/>
                    <a:pt x="25" y="141"/>
                  </a:cubicBezTo>
                  <a:cubicBezTo>
                    <a:pt x="24" y="142"/>
                    <a:pt x="24" y="143"/>
                    <a:pt x="24" y="144"/>
                  </a:cubicBezTo>
                  <a:cubicBezTo>
                    <a:pt x="24" y="145"/>
                    <a:pt x="24" y="145"/>
                    <a:pt x="24" y="146"/>
                  </a:cubicBezTo>
                  <a:cubicBezTo>
                    <a:pt x="24" y="146"/>
                    <a:pt x="24" y="147"/>
                    <a:pt x="24" y="147"/>
                  </a:cubicBezTo>
                  <a:cubicBezTo>
                    <a:pt x="24" y="148"/>
                    <a:pt x="24" y="148"/>
                    <a:pt x="24" y="149"/>
                  </a:cubicBezTo>
                  <a:cubicBezTo>
                    <a:pt x="24" y="149"/>
                    <a:pt x="24" y="150"/>
                    <a:pt x="24" y="150"/>
                  </a:cubicBezTo>
                  <a:cubicBezTo>
                    <a:pt x="24" y="150"/>
                    <a:pt x="24" y="151"/>
                    <a:pt x="24" y="151"/>
                  </a:cubicBezTo>
                  <a:cubicBezTo>
                    <a:pt x="24" y="151"/>
                    <a:pt x="24" y="151"/>
                    <a:pt x="24" y="152"/>
                  </a:cubicBezTo>
                  <a:cubicBezTo>
                    <a:pt x="24" y="152"/>
                    <a:pt x="24" y="152"/>
                    <a:pt x="24" y="152"/>
                  </a:cubicBezTo>
                  <a:cubicBezTo>
                    <a:pt x="24" y="153"/>
                    <a:pt x="24" y="153"/>
                    <a:pt x="24" y="153"/>
                  </a:cubicBezTo>
                  <a:cubicBezTo>
                    <a:pt x="24" y="153"/>
                    <a:pt x="24" y="154"/>
                    <a:pt x="24" y="154"/>
                  </a:cubicBezTo>
                  <a:cubicBezTo>
                    <a:pt x="24" y="154"/>
                    <a:pt x="24" y="154"/>
                    <a:pt x="24" y="154"/>
                  </a:cubicBezTo>
                  <a:cubicBezTo>
                    <a:pt x="24" y="155"/>
                    <a:pt x="24" y="155"/>
                    <a:pt x="24" y="155"/>
                  </a:cubicBezTo>
                  <a:cubicBezTo>
                    <a:pt x="24" y="155"/>
                    <a:pt x="24" y="155"/>
                    <a:pt x="24" y="156"/>
                  </a:cubicBezTo>
                  <a:cubicBezTo>
                    <a:pt x="24" y="156"/>
                    <a:pt x="24" y="156"/>
                    <a:pt x="24" y="156"/>
                  </a:cubicBezTo>
                  <a:cubicBezTo>
                    <a:pt x="24" y="156"/>
                    <a:pt x="24" y="156"/>
                    <a:pt x="24" y="156"/>
                  </a:cubicBezTo>
                  <a:cubicBezTo>
                    <a:pt x="24" y="156"/>
                    <a:pt x="24" y="156"/>
                    <a:pt x="24" y="156"/>
                  </a:cubicBezTo>
                  <a:cubicBezTo>
                    <a:pt x="24" y="156"/>
                    <a:pt x="24" y="156"/>
                    <a:pt x="24" y="156"/>
                  </a:cubicBezTo>
                  <a:cubicBezTo>
                    <a:pt x="24" y="156"/>
                    <a:pt x="24" y="156"/>
                    <a:pt x="24" y="156"/>
                  </a:cubicBezTo>
                  <a:cubicBezTo>
                    <a:pt x="24" y="156"/>
                    <a:pt x="24" y="156"/>
                    <a:pt x="24" y="156"/>
                  </a:cubicBezTo>
                  <a:cubicBezTo>
                    <a:pt x="24" y="156"/>
                    <a:pt x="24" y="156"/>
                    <a:pt x="24" y="157"/>
                  </a:cubicBezTo>
                  <a:cubicBezTo>
                    <a:pt x="24" y="157"/>
                    <a:pt x="24" y="157"/>
                    <a:pt x="25" y="157"/>
                  </a:cubicBezTo>
                  <a:cubicBezTo>
                    <a:pt x="25" y="157"/>
                    <a:pt x="25" y="157"/>
                    <a:pt x="25" y="157"/>
                  </a:cubicBezTo>
                  <a:cubicBezTo>
                    <a:pt x="25" y="157"/>
                    <a:pt x="25" y="158"/>
                    <a:pt x="26" y="158"/>
                  </a:cubicBezTo>
                  <a:cubicBezTo>
                    <a:pt x="26" y="158"/>
                    <a:pt x="26" y="158"/>
                    <a:pt x="26" y="159"/>
                  </a:cubicBezTo>
                  <a:cubicBezTo>
                    <a:pt x="26" y="159"/>
                    <a:pt x="26" y="159"/>
                    <a:pt x="26" y="160"/>
                  </a:cubicBezTo>
                  <a:cubicBezTo>
                    <a:pt x="26" y="160"/>
                    <a:pt x="26" y="160"/>
                    <a:pt x="26" y="160"/>
                  </a:cubicBezTo>
                  <a:cubicBezTo>
                    <a:pt x="26" y="160"/>
                    <a:pt x="26" y="160"/>
                    <a:pt x="26" y="160"/>
                  </a:cubicBezTo>
                  <a:cubicBezTo>
                    <a:pt x="26" y="160"/>
                    <a:pt x="26" y="160"/>
                    <a:pt x="26" y="160"/>
                  </a:cubicBezTo>
                  <a:cubicBezTo>
                    <a:pt x="26" y="160"/>
                    <a:pt x="26" y="160"/>
                    <a:pt x="26" y="160"/>
                  </a:cubicBezTo>
                  <a:cubicBezTo>
                    <a:pt x="26" y="161"/>
                    <a:pt x="26" y="161"/>
                    <a:pt x="25" y="162"/>
                  </a:cubicBezTo>
                  <a:cubicBezTo>
                    <a:pt x="25" y="162"/>
                    <a:pt x="25" y="162"/>
                    <a:pt x="25" y="163"/>
                  </a:cubicBezTo>
                  <a:cubicBezTo>
                    <a:pt x="24" y="163"/>
                    <a:pt x="24" y="163"/>
                    <a:pt x="24" y="163"/>
                  </a:cubicBezTo>
                  <a:cubicBezTo>
                    <a:pt x="23" y="163"/>
                    <a:pt x="23" y="163"/>
                    <a:pt x="23" y="163"/>
                  </a:cubicBezTo>
                  <a:cubicBezTo>
                    <a:pt x="22" y="163"/>
                    <a:pt x="22" y="163"/>
                    <a:pt x="22" y="163"/>
                  </a:cubicBezTo>
                  <a:cubicBezTo>
                    <a:pt x="22" y="163"/>
                    <a:pt x="21" y="163"/>
                    <a:pt x="21" y="163"/>
                  </a:cubicBezTo>
                  <a:cubicBezTo>
                    <a:pt x="21" y="163"/>
                    <a:pt x="21" y="163"/>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5"/>
                    <a:pt x="21" y="165"/>
                    <a:pt x="21" y="165"/>
                  </a:cubicBezTo>
                  <a:cubicBezTo>
                    <a:pt x="21" y="165"/>
                    <a:pt x="21" y="165"/>
                    <a:pt x="21" y="165"/>
                  </a:cubicBezTo>
                  <a:cubicBezTo>
                    <a:pt x="21" y="166"/>
                    <a:pt x="21" y="166"/>
                    <a:pt x="21" y="166"/>
                  </a:cubicBezTo>
                  <a:cubicBezTo>
                    <a:pt x="21" y="166"/>
                    <a:pt x="21" y="166"/>
                    <a:pt x="21" y="166"/>
                  </a:cubicBezTo>
                  <a:cubicBezTo>
                    <a:pt x="21" y="167"/>
                    <a:pt x="21" y="167"/>
                    <a:pt x="21" y="167"/>
                  </a:cubicBezTo>
                  <a:cubicBezTo>
                    <a:pt x="21" y="167"/>
                    <a:pt x="21" y="167"/>
                    <a:pt x="21" y="167"/>
                  </a:cubicBezTo>
                  <a:cubicBezTo>
                    <a:pt x="21" y="168"/>
                    <a:pt x="21" y="168"/>
                    <a:pt x="21" y="168"/>
                  </a:cubicBezTo>
                  <a:cubicBezTo>
                    <a:pt x="21" y="168"/>
                    <a:pt x="21" y="168"/>
                    <a:pt x="21" y="168"/>
                  </a:cubicBezTo>
                  <a:cubicBezTo>
                    <a:pt x="21" y="169"/>
                    <a:pt x="21" y="169"/>
                    <a:pt x="21" y="169"/>
                  </a:cubicBezTo>
                  <a:cubicBezTo>
                    <a:pt x="21" y="170"/>
                    <a:pt x="21" y="170"/>
                    <a:pt x="21" y="170"/>
                  </a:cubicBezTo>
                  <a:cubicBezTo>
                    <a:pt x="21" y="170"/>
                    <a:pt x="21" y="170"/>
                    <a:pt x="20" y="170"/>
                  </a:cubicBezTo>
                  <a:cubicBezTo>
                    <a:pt x="20" y="171"/>
                    <a:pt x="20" y="171"/>
                    <a:pt x="20" y="171"/>
                  </a:cubicBezTo>
                  <a:cubicBezTo>
                    <a:pt x="20" y="171"/>
                    <a:pt x="19" y="171"/>
                    <a:pt x="19" y="171"/>
                  </a:cubicBezTo>
                  <a:cubicBezTo>
                    <a:pt x="19" y="171"/>
                    <a:pt x="19" y="171"/>
                    <a:pt x="19" y="172"/>
                  </a:cubicBezTo>
                  <a:cubicBezTo>
                    <a:pt x="18" y="172"/>
                    <a:pt x="18" y="173"/>
                    <a:pt x="18" y="173"/>
                  </a:cubicBezTo>
                  <a:cubicBezTo>
                    <a:pt x="18" y="174"/>
                    <a:pt x="18" y="175"/>
                    <a:pt x="18" y="176"/>
                  </a:cubicBezTo>
                  <a:cubicBezTo>
                    <a:pt x="18" y="176"/>
                    <a:pt x="18" y="177"/>
                    <a:pt x="18" y="177"/>
                  </a:cubicBezTo>
                  <a:cubicBezTo>
                    <a:pt x="18" y="178"/>
                    <a:pt x="17" y="178"/>
                    <a:pt x="17" y="179"/>
                  </a:cubicBezTo>
                  <a:cubicBezTo>
                    <a:pt x="17" y="179"/>
                    <a:pt x="17" y="179"/>
                    <a:pt x="17" y="179"/>
                  </a:cubicBezTo>
                  <a:cubicBezTo>
                    <a:pt x="17" y="180"/>
                    <a:pt x="16" y="180"/>
                    <a:pt x="16" y="180"/>
                  </a:cubicBezTo>
                  <a:cubicBezTo>
                    <a:pt x="16" y="180"/>
                    <a:pt x="16" y="180"/>
                    <a:pt x="16" y="181"/>
                  </a:cubicBezTo>
                  <a:cubicBezTo>
                    <a:pt x="16" y="181"/>
                    <a:pt x="16" y="181"/>
                    <a:pt x="16" y="181"/>
                  </a:cubicBezTo>
                  <a:cubicBezTo>
                    <a:pt x="16" y="181"/>
                    <a:pt x="16" y="181"/>
                    <a:pt x="15" y="181"/>
                  </a:cubicBezTo>
                  <a:cubicBezTo>
                    <a:pt x="15" y="182"/>
                    <a:pt x="15" y="182"/>
                    <a:pt x="15" y="182"/>
                  </a:cubicBezTo>
                  <a:cubicBezTo>
                    <a:pt x="15" y="182"/>
                    <a:pt x="15" y="182"/>
                    <a:pt x="15" y="182"/>
                  </a:cubicBezTo>
                  <a:cubicBezTo>
                    <a:pt x="15" y="182"/>
                    <a:pt x="15" y="182"/>
                    <a:pt x="15" y="182"/>
                  </a:cubicBezTo>
                  <a:cubicBezTo>
                    <a:pt x="15" y="182"/>
                    <a:pt x="15" y="182"/>
                    <a:pt x="15" y="182"/>
                  </a:cubicBezTo>
                  <a:cubicBezTo>
                    <a:pt x="15" y="182"/>
                    <a:pt x="15" y="182"/>
                    <a:pt x="15" y="182"/>
                  </a:cubicBezTo>
                  <a:cubicBezTo>
                    <a:pt x="15" y="182"/>
                    <a:pt x="15" y="182"/>
                    <a:pt x="15" y="183"/>
                  </a:cubicBezTo>
                  <a:cubicBezTo>
                    <a:pt x="15" y="183"/>
                    <a:pt x="16" y="183"/>
                    <a:pt x="16" y="183"/>
                  </a:cubicBezTo>
                  <a:cubicBezTo>
                    <a:pt x="16" y="183"/>
                    <a:pt x="16" y="184"/>
                    <a:pt x="16" y="184"/>
                  </a:cubicBezTo>
                  <a:cubicBezTo>
                    <a:pt x="16" y="184"/>
                    <a:pt x="16" y="184"/>
                    <a:pt x="16" y="184"/>
                  </a:cubicBezTo>
                  <a:cubicBezTo>
                    <a:pt x="16" y="185"/>
                    <a:pt x="16" y="185"/>
                    <a:pt x="16" y="185"/>
                  </a:cubicBezTo>
                  <a:cubicBezTo>
                    <a:pt x="17" y="186"/>
                    <a:pt x="17" y="186"/>
                    <a:pt x="17" y="186"/>
                  </a:cubicBezTo>
                  <a:cubicBezTo>
                    <a:pt x="17" y="186"/>
                    <a:pt x="17" y="187"/>
                    <a:pt x="17" y="187"/>
                  </a:cubicBezTo>
                  <a:cubicBezTo>
                    <a:pt x="17" y="187"/>
                    <a:pt x="17" y="187"/>
                    <a:pt x="17" y="188"/>
                  </a:cubicBezTo>
                  <a:cubicBezTo>
                    <a:pt x="17" y="188"/>
                    <a:pt x="17" y="188"/>
                    <a:pt x="17" y="188"/>
                  </a:cubicBezTo>
                  <a:cubicBezTo>
                    <a:pt x="17" y="188"/>
                    <a:pt x="17" y="188"/>
                    <a:pt x="17" y="189"/>
                  </a:cubicBezTo>
                  <a:cubicBezTo>
                    <a:pt x="17" y="189"/>
                    <a:pt x="17" y="189"/>
                    <a:pt x="17" y="189"/>
                  </a:cubicBezTo>
                  <a:cubicBezTo>
                    <a:pt x="17" y="190"/>
                    <a:pt x="17" y="190"/>
                    <a:pt x="17" y="190"/>
                  </a:cubicBezTo>
                  <a:cubicBezTo>
                    <a:pt x="17" y="190"/>
                    <a:pt x="17" y="191"/>
                    <a:pt x="17" y="191"/>
                  </a:cubicBezTo>
                  <a:cubicBezTo>
                    <a:pt x="17" y="192"/>
                    <a:pt x="17" y="192"/>
                    <a:pt x="17" y="192"/>
                  </a:cubicBezTo>
                  <a:cubicBezTo>
                    <a:pt x="17" y="193"/>
                    <a:pt x="17" y="193"/>
                    <a:pt x="17" y="193"/>
                  </a:cubicBezTo>
                  <a:cubicBezTo>
                    <a:pt x="17" y="194"/>
                    <a:pt x="17" y="194"/>
                    <a:pt x="17" y="194"/>
                  </a:cubicBezTo>
                  <a:cubicBezTo>
                    <a:pt x="17" y="195"/>
                    <a:pt x="17" y="195"/>
                    <a:pt x="17" y="196"/>
                  </a:cubicBezTo>
                  <a:cubicBezTo>
                    <a:pt x="17" y="196"/>
                    <a:pt x="17" y="196"/>
                    <a:pt x="17" y="197"/>
                  </a:cubicBezTo>
                  <a:cubicBezTo>
                    <a:pt x="17" y="197"/>
                    <a:pt x="17" y="197"/>
                    <a:pt x="17" y="197"/>
                  </a:cubicBezTo>
                  <a:cubicBezTo>
                    <a:pt x="16" y="198"/>
                    <a:pt x="16" y="198"/>
                    <a:pt x="16" y="198"/>
                  </a:cubicBezTo>
                  <a:cubicBezTo>
                    <a:pt x="16" y="198"/>
                    <a:pt x="16" y="198"/>
                    <a:pt x="16" y="198"/>
                  </a:cubicBezTo>
                  <a:cubicBezTo>
                    <a:pt x="15" y="198"/>
                    <a:pt x="15" y="198"/>
                    <a:pt x="15" y="198"/>
                  </a:cubicBezTo>
                  <a:cubicBezTo>
                    <a:pt x="15" y="199"/>
                    <a:pt x="15" y="199"/>
                    <a:pt x="15" y="199"/>
                  </a:cubicBezTo>
                  <a:cubicBezTo>
                    <a:pt x="15" y="199"/>
                    <a:pt x="15" y="200"/>
                    <a:pt x="15" y="200"/>
                  </a:cubicBezTo>
                  <a:cubicBezTo>
                    <a:pt x="14" y="201"/>
                    <a:pt x="14" y="201"/>
                    <a:pt x="14" y="201"/>
                  </a:cubicBezTo>
                  <a:cubicBezTo>
                    <a:pt x="14" y="201"/>
                    <a:pt x="14" y="202"/>
                    <a:pt x="14" y="202"/>
                  </a:cubicBezTo>
                  <a:cubicBezTo>
                    <a:pt x="14" y="202"/>
                    <a:pt x="14" y="202"/>
                    <a:pt x="14" y="203"/>
                  </a:cubicBezTo>
                  <a:cubicBezTo>
                    <a:pt x="14" y="203"/>
                    <a:pt x="14" y="203"/>
                    <a:pt x="14" y="203"/>
                  </a:cubicBezTo>
                  <a:cubicBezTo>
                    <a:pt x="14" y="204"/>
                    <a:pt x="14" y="204"/>
                    <a:pt x="14" y="204"/>
                  </a:cubicBezTo>
                  <a:cubicBezTo>
                    <a:pt x="14" y="205"/>
                    <a:pt x="14" y="205"/>
                    <a:pt x="14" y="205"/>
                  </a:cubicBezTo>
                  <a:cubicBezTo>
                    <a:pt x="14" y="205"/>
                    <a:pt x="14" y="205"/>
                    <a:pt x="14" y="206"/>
                  </a:cubicBezTo>
                  <a:cubicBezTo>
                    <a:pt x="14" y="206"/>
                    <a:pt x="15" y="206"/>
                    <a:pt x="15" y="206"/>
                  </a:cubicBezTo>
                  <a:cubicBezTo>
                    <a:pt x="15" y="206"/>
                    <a:pt x="15" y="206"/>
                    <a:pt x="15" y="206"/>
                  </a:cubicBezTo>
                  <a:cubicBezTo>
                    <a:pt x="15" y="207"/>
                    <a:pt x="16" y="207"/>
                    <a:pt x="16" y="207"/>
                  </a:cubicBezTo>
                  <a:cubicBezTo>
                    <a:pt x="16" y="207"/>
                    <a:pt x="16" y="208"/>
                    <a:pt x="16" y="208"/>
                  </a:cubicBezTo>
                  <a:cubicBezTo>
                    <a:pt x="16" y="208"/>
                    <a:pt x="16" y="209"/>
                    <a:pt x="16" y="209"/>
                  </a:cubicBezTo>
                  <a:cubicBezTo>
                    <a:pt x="16" y="209"/>
                    <a:pt x="16" y="209"/>
                    <a:pt x="16" y="210"/>
                  </a:cubicBezTo>
                  <a:cubicBezTo>
                    <a:pt x="16" y="210"/>
                    <a:pt x="16" y="210"/>
                    <a:pt x="16" y="210"/>
                  </a:cubicBezTo>
                  <a:cubicBezTo>
                    <a:pt x="16" y="210"/>
                    <a:pt x="16" y="210"/>
                    <a:pt x="16" y="211"/>
                  </a:cubicBezTo>
                  <a:cubicBezTo>
                    <a:pt x="16" y="211"/>
                    <a:pt x="15" y="211"/>
                    <a:pt x="15" y="211"/>
                  </a:cubicBezTo>
                  <a:cubicBezTo>
                    <a:pt x="15" y="211"/>
                    <a:pt x="15" y="211"/>
                    <a:pt x="15" y="211"/>
                  </a:cubicBezTo>
                  <a:cubicBezTo>
                    <a:pt x="15" y="211"/>
                    <a:pt x="15" y="211"/>
                    <a:pt x="15" y="211"/>
                  </a:cubicBezTo>
                  <a:cubicBezTo>
                    <a:pt x="15" y="211"/>
                    <a:pt x="15" y="211"/>
                    <a:pt x="15" y="211"/>
                  </a:cubicBezTo>
                  <a:cubicBezTo>
                    <a:pt x="15" y="211"/>
                    <a:pt x="15" y="211"/>
                    <a:pt x="15" y="211"/>
                  </a:cubicBezTo>
                  <a:cubicBezTo>
                    <a:pt x="15" y="211"/>
                    <a:pt x="15" y="212"/>
                    <a:pt x="15" y="212"/>
                  </a:cubicBezTo>
                  <a:cubicBezTo>
                    <a:pt x="15" y="212"/>
                    <a:pt x="16" y="212"/>
                    <a:pt x="16" y="212"/>
                  </a:cubicBezTo>
                  <a:cubicBezTo>
                    <a:pt x="16" y="212"/>
                    <a:pt x="16" y="212"/>
                    <a:pt x="16" y="212"/>
                  </a:cubicBezTo>
                  <a:cubicBezTo>
                    <a:pt x="16" y="212"/>
                    <a:pt x="16" y="212"/>
                    <a:pt x="16" y="213"/>
                  </a:cubicBezTo>
                  <a:cubicBezTo>
                    <a:pt x="16" y="213"/>
                    <a:pt x="16" y="213"/>
                    <a:pt x="17" y="213"/>
                  </a:cubicBezTo>
                  <a:cubicBezTo>
                    <a:pt x="17" y="213"/>
                    <a:pt x="17" y="214"/>
                    <a:pt x="17" y="214"/>
                  </a:cubicBezTo>
                  <a:cubicBezTo>
                    <a:pt x="17" y="214"/>
                    <a:pt x="17" y="214"/>
                    <a:pt x="17" y="214"/>
                  </a:cubicBezTo>
                  <a:cubicBezTo>
                    <a:pt x="17" y="215"/>
                    <a:pt x="17" y="215"/>
                    <a:pt x="17" y="215"/>
                  </a:cubicBezTo>
                  <a:cubicBezTo>
                    <a:pt x="17" y="215"/>
                    <a:pt x="17" y="215"/>
                    <a:pt x="17" y="215"/>
                  </a:cubicBezTo>
                  <a:cubicBezTo>
                    <a:pt x="17" y="216"/>
                    <a:pt x="17" y="216"/>
                    <a:pt x="17" y="216"/>
                  </a:cubicBezTo>
                  <a:cubicBezTo>
                    <a:pt x="17" y="216"/>
                    <a:pt x="17" y="216"/>
                    <a:pt x="17" y="216"/>
                  </a:cubicBezTo>
                  <a:cubicBezTo>
                    <a:pt x="17" y="217"/>
                    <a:pt x="17" y="217"/>
                    <a:pt x="16" y="217"/>
                  </a:cubicBezTo>
                  <a:cubicBezTo>
                    <a:pt x="16" y="217"/>
                    <a:pt x="16" y="217"/>
                    <a:pt x="16" y="217"/>
                  </a:cubicBezTo>
                  <a:cubicBezTo>
                    <a:pt x="16" y="217"/>
                    <a:pt x="16" y="218"/>
                    <a:pt x="16" y="218"/>
                  </a:cubicBezTo>
                  <a:cubicBezTo>
                    <a:pt x="16" y="218"/>
                    <a:pt x="16" y="218"/>
                    <a:pt x="16" y="218"/>
                  </a:cubicBezTo>
                  <a:cubicBezTo>
                    <a:pt x="16" y="218"/>
                    <a:pt x="16" y="218"/>
                    <a:pt x="16" y="219"/>
                  </a:cubicBezTo>
                  <a:cubicBezTo>
                    <a:pt x="16" y="219"/>
                    <a:pt x="16" y="219"/>
                    <a:pt x="16" y="219"/>
                  </a:cubicBezTo>
                  <a:cubicBezTo>
                    <a:pt x="16" y="219"/>
                    <a:pt x="16" y="219"/>
                    <a:pt x="16" y="219"/>
                  </a:cubicBezTo>
                  <a:cubicBezTo>
                    <a:pt x="16" y="219"/>
                    <a:pt x="16" y="219"/>
                    <a:pt x="16" y="219"/>
                  </a:cubicBezTo>
                  <a:cubicBezTo>
                    <a:pt x="16" y="219"/>
                    <a:pt x="16" y="219"/>
                    <a:pt x="16" y="219"/>
                  </a:cubicBezTo>
                  <a:cubicBezTo>
                    <a:pt x="16" y="220"/>
                    <a:pt x="16" y="220"/>
                    <a:pt x="16" y="220"/>
                  </a:cubicBezTo>
                  <a:cubicBezTo>
                    <a:pt x="16" y="220"/>
                    <a:pt x="16" y="220"/>
                    <a:pt x="16" y="220"/>
                  </a:cubicBezTo>
                  <a:cubicBezTo>
                    <a:pt x="17" y="220"/>
                    <a:pt x="17" y="220"/>
                    <a:pt x="17" y="221"/>
                  </a:cubicBezTo>
                  <a:cubicBezTo>
                    <a:pt x="17" y="221"/>
                    <a:pt x="17" y="221"/>
                    <a:pt x="18" y="221"/>
                  </a:cubicBezTo>
                  <a:cubicBezTo>
                    <a:pt x="18" y="221"/>
                    <a:pt x="18" y="221"/>
                    <a:pt x="18" y="221"/>
                  </a:cubicBezTo>
                  <a:cubicBezTo>
                    <a:pt x="18" y="221"/>
                    <a:pt x="18" y="221"/>
                    <a:pt x="18" y="221"/>
                  </a:cubicBezTo>
                  <a:cubicBezTo>
                    <a:pt x="18" y="221"/>
                    <a:pt x="18" y="221"/>
                    <a:pt x="18" y="221"/>
                  </a:cubicBezTo>
                  <a:cubicBezTo>
                    <a:pt x="18" y="220"/>
                    <a:pt x="18" y="220"/>
                    <a:pt x="18" y="220"/>
                  </a:cubicBezTo>
                  <a:cubicBezTo>
                    <a:pt x="19" y="220"/>
                    <a:pt x="19" y="220"/>
                    <a:pt x="19" y="220"/>
                  </a:cubicBezTo>
                  <a:cubicBezTo>
                    <a:pt x="20" y="220"/>
                    <a:pt x="20" y="220"/>
                    <a:pt x="20" y="221"/>
                  </a:cubicBezTo>
                  <a:cubicBezTo>
                    <a:pt x="21" y="221"/>
                    <a:pt x="21" y="221"/>
                    <a:pt x="21" y="221"/>
                  </a:cubicBezTo>
                  <a:cubicBezTo>
                    <a:pt x="21" y="222"/>
                    <a:pt x="22" y="222"/>
                    <a:pt x="22" y="222"/>
                  </a:cubicBezTo>
                  <a:cubicBezTo>
                    <a:pt x="22" y="223"/>
                    <a:pt x="22" y="223"/>
                    <a:pt x="22" y="223"/>
                  </a:cubicBezTo>
                  <a:cubicBezTo>
                    <a:pt x="22" y="224"/>
                    <a:pt x="22" y="224"/>
                    <a:pt x="22" y="224"/>
                  </a:cubicBezTo>
                  <a:cubicBezTo>
                    <a:pt x="22" y="224"/>
                    <a:pt x="22" y="224"/>
                    <a:pt x="22" y="224"/>
                  </a:cubicBezTo>
                  <a:cubicBezTo>
                    <a:pt x="22" y="224"/>
                    <a:pt x="22" y="224"/>
                    <a:pt x="22" y="224"/>
                  </a:cubicBezTo>
                  <a:cubicBezTo>
                    <a:pt x="21" y="225"/>
                    <a:pt x="21" y="225"/>
                    <a:pt x="21" y="225"/>
                  </a:cubicBezTo>
                  <a:cubicBezTo>
                    <a:pt x="21" y="225"/>
                    <a:pt x="21" y="225"/>
                    <a:pt x="21" y="225"/>
                  </a:cubicBezTo>
                  <a:cubicBezTo>
                    <a:pt x="21" y="225"/>
                    <a:pt x="21" y="225"/>
                    <a:pt x="21" y="225"/>
                  </a:cubicBezTo>
                  <a:cubicBezTo>
                    <a:pt x="21" y="225"/>
                    <a:pt x="20" y="225"/>
                    <a:pt x="20" y="225"/>
                  </a:cubicBezTo>
                  <a:cubicBezTo>
                    <a:pt x="20" y="225"/>
                    <a:pt x="20" y="225"/>
                    <a:pt x="20" y="225"/>
                  </a:cubicBezTo>
                  <a:cubicBezTo>
                    <a:pt x="19" y="225"/>
                    <a:pt x="19" y="225"/>
                    <a:pt x="19" y="225"/>
                  </a:cubicBezTo>
                  <a:cubicBezTo>
                    <a:pt x="18" y="225"/>
                    <a:pt x="18" y="225"/>
                    <a:pt x="18" y="225"/>
                  </a:cubicBezTo>
                  <a:cubicBezTo>
                    <a:pt x="17" y="225"/>
                    <a:pt x="17" y="225"/>
                    <a:pt x="17" y="226"/>
                  </a:cubicBezTo>
                  <a:cubicBezTo>
                    <a:pt x="16" y="226"/>
                    <a:pt x="16" y="226"/>
                    <a:pt x="16" y="226"/>
                  </a:cubicBezTo>
                  <a:cubicBezTo>
                    <a:pt x="16" y="226"/>
                    <a:pt x="16" y="226"/>
                    <a:pt x="16" y="226"/>
                  </a:cubicBezTo>
                  <a:cubicBezTo>
                    <a:pt x="16" y="226"/>
                    <a:pt x="16" y="226"/>
                    <a:pt x="16" y="226"/>
                  </a:cubicBezTo>
                  <a:cubicBezTo>
                    <a:pt x="16" y="226"/>
                    <a:pt x="16" y="226"/>
                    <a:pt x="16" y="226"/>
                  </a:cubicBezTo>
                  <a:cubicBezTo>
                    <a:pt x="16" y="226"/>
                    <a:pt x="17" y="226"/>
                    <a:pt x="17" y="226"/>
                  </a:cubicBezTo>
                  <a:cubicBezTo>
                    <a:pt x="17" y="227"/>
                    <a:pt x="18" y="227"/>
                    <a:pt x="18" y="227"/>
                  </a:cubicBezTo>
                  <a:cubicBezTo>
                    <a:pt x="18" y="228"/>
                    <a:pt x="19" y="228"/>
                    <a:pt x="19" y="229"/>
                  </a:cubicBezTo>
                  <a:cubicBezTo>
                    <a:pt x="19" y="229"/>
                    <a:pt x="19" y="229"/>
                    <a:pt x="20" y="230"/>
                  </a:cubicBezTo>
                  <a:cubicBezTo>
                    <a:pt x="20" y="230"/>
                    <a:pt x="20" y="230"/>
                    <a:pt x="20" y="231"/>
                  </a:cubicBezTo>
                  <a:cubicBezTo>
                    <a:pt x="20" y="231"/>
                    <a:pt x="20" y="231"/>
                    <a:pt x="20" y="231"/>
                  </a:cubicBezTo>
                  <a:cubicBezTo>
                    <a:pt x="20" y="231"/>
                    <a:pt x="20" y="231"/>
                    <a:pt x="20" y="231"/>
                  </a:cubicBezTo>
                  <a:cubicBezTo>
                    <a:pt x="20" y="231"/>
                    <a:pt x="20" y="231"/>
                    <a:pt x="20" y="231"/>
                  </a:cubicBezTo>
                  <a:cubicBezTo>
                    <a:pt x="20" y="231"/>
                    <a:pt x="20" y="231"/>
                    <a:pt x="20" y="231"/>
                  </a:cubicBezTo>
                  <a:cubicBezTo>
                    <a:pt x="20" y="231"/>
                    <a:pt x="20" y="231"/>
                    <a:pt x="20" y="232"/>
                  </a:cubicBezTo>
                  <a:cubicBezTo>
                    <a:pt x="19" y="232"/>
                    <a:pt x="19" y="232"/>
                    <a:pt x="19" y="232"/>
                  </a:cubicBezTo>
                  <a:cubicBezTo>
                    <a:pt x="19" y="232"/>
                    <a:pt x="19" y="232"/>
                    <a:pt x="19" y="233"/>
                  </a:cubicBezTo>
                  <a:cubicBezTo>
                    <a:pt x="18" y="233"/>
                    <a:pt x="18" y="233"/>
                    <a:pt x="18" y="233"/>
                  </a:cubicBezTo>
                  <a:cubicBezTo>
                    <a:pt x="17" y="233"/>
                    <a:pt x="17" y="233"/>
                    <a:pt x="17" y="233"/>
                  </a:cubicBezTo>
                  <a:cubicBezTo>
                    <a:pt x="17" y="233"/>
                    <a:pt x="17" y="233"/>
                    <a:pt x="17" y="234"/>
                  </a:cubicBezTo>
                  <a:cubicBezTo>
                    <a:pt x="17" y="234"/>
                    <a:pt x="16" y="234"/>
                    <a:pt x="16" y="234"/>
                  </a:cubicBezTo>
                  <a:cubicBezTo>
                    <a:pt x="16" y="234"/>
                    <a:pt x="16" y="234"/>
                    <a:pt x="16" y="234"/>
                  </a:cubicBezTo>
                  <a:cubicBezTo>
                    <a:pt x="16" y="235"/>
                    <a:pt x="16" y="235"/>
                    <a:pt x="16" y="235"/>
                  </a:cubicBezTo>
                  <a:cubicBezTo>
                    <a:pt x="16" y="235"/>
                    <a:pt x="16" y="235"/>
                    <a:pt x="16" y="235"/>
                  </a:cubicBezTo>
                  <a:cubicBezTo>
                    <a:pt x="16" y="235"/>
                    <a:pt x="16" y="235"/>
                    <a:pt x="16" y="235"/>
                  </a:cubicBezTo>
                  <a:cubicBezTo>
                    <a:pt x="16" y="236"/>
                    <a:pt x="16" y="236"/>
                    <a:pt x="17" y="236"/>
                  </a:cubicBezTo>
                  <a:cubicBezTo>
                    <a:pt x="17" y="236"/>
                    <a:pt x="17" y="236"/>
                    <a:pt x="17" y="236"/>
                  </a:cubicBezTo>
                  <a:cubicBezTo>
                    <a:pt x="17" y="236"/>
                    <a:pt x="17" y="237"/>
                    <a:pt x="17" y="237"/>
                  </a:cubicBezTo>
                  <a:cubicBezTo>
                    <a:pt x="17" y="237"/>
                    <a:pt x="17" y="237"/>
                    <a:pt x="17" y="237"/>
                  </a:cubicBezTo>
                  <a:cubicBezTo>
                    <a:pt x="17" y="238"/>
                    <a:pt x="17" y="238"/>
                    <a:pt x="17" y="238"/>
                  </a:cubicBezTo>
                  <a:cubicBezTo>
                    <a:pt x="17" y="238"/>
                    <a:pt x="17" y="238"/>
                    <a:pt x="17" y="238"/>
                  </a:cubicBezTo>
                  <a:cubicBezTo>
                    <a:pt x="17" y="238"/>
                    <a:pt x="17" y="239"/>
                    <a:pt x="17" y="239"/>
                  </a:cubicBezTo>
                  <a:cubicBezTo>
                    <a:pt x="17" y="239"/>
                    <a:pt x="17" y="239"/>
                    <a:pt x="17" y="239"/>
                  </a:cubicBezTo>
                  <a:cubicBezTo>
                    <a:pt x="17" y="239"/>
                    <a:pt x="17" y="239"/>
                    <a:pt x="17" y="239"/>
                  </a:cubicBezTo>
                  <a:cubicBezTo>
                    <a:pt x="17" y="239"/>
                    <a:pt x="17" y="240"/>
                    <a:pt x="17" y="240"/>
                  </a:cubicBezTo>
                  <a:cubicBezTo>
                    <a:pt x="17" y="240"/>
                    <a:pt x="16" y="240"/>
                    <a:pt x="16" y="240"/>
                  </a:cubicBezTo>
                  <a:cubicBezTo>
                    <a:pt x="16" y="240"/>
                    <a:pt x="16" y="240"/>
                    <a:pt x="16" y="240"/>
                  </a:cubicBezTo>
                  <a:cubicBezTo>
                    <a:pt x="16" y="240"/>
                    <a:pt x="16" y="240"/>
                    <a:pt x="16" y="240"/>
                  </a:cubicBezTo>
                  <a:cubicBezTo>
                    <a:pt x="16" y="241"/>
                    <a:pt x="16" y="241"/>
                    <a:pt x="16" y="241"/>
                  </a:cubicBezTo>
                  <a:cubicBezTo>
                    <a:pt x="16" y="241"/>
                    <a:pt x="17" y="241"/>
                    <a:pt x="17" y="242"/>
                  </a:cubicBezTo>
                  <a:cubicBezTo>
                    <a:pt x="17" y="242"/>
                    <a:pt x="17" y="242"/>
                    <a:pt x="17" y="242"/>
                  </a:cubicBezTo>
                  <a:cubicBezTo>
                    <a:pt x="17" y="243"/>
                    <a:pt x="17" y="243"/>
                    <a:pt x="17" y="243"/>
                  </a:cubicBezTo>
                  <a:cubicBezTo>
                    <a:pt x="17" y="243"/>
                    <a:pt x="17" y="243"/>
                    <a:pt x="17" y="243"/>
                  </a:cubicBezTo>
                  <a:cubicBezTo>
                    <a:pt x="17" y="244"/>
                    <a:pt x="17" y="244"/>
                    <a:pt x="17" y="244"/>
                  </a:cubicBezTo>
                  <a:cubicBezTo>
                    <a:pt x="17" y="244"/>
                    <a:pt x="17" y="244"/>
                    <a:pt x="17" y="244"/>
                  </a:cubicBezTo>
                  <a:cubicBezTo>
                    <a:pt x="17" y="244"/>
                    <a:pt x="17" y="245"/>
                    <a:pt x="17" y="245"/>
                  </a:cubicBezTo>
                  <a:cubicBezTo>
                    <a:pt x="17" y="245"/>
                    <a:pt x="17" y="245"/>
                    <a:pt x="17" y="245"/>
                  </a:cubicBezTo>
                  <a:cubicBezTo>
                    <a:pt x="17" y="245"/>
                    <a:pt x="17" y="245"/>
                    <a:pt x="17" y="245"/>
                  </a:cubicBezTo>
                  <a:cubicBezTo>
                    <a:pt x="17" y="245"/>
                    <a:pt x="17" y="245"/>
                    <a:pt x="17" y="245"/>
                  </a:cubicBezTo>
                  <a:cubicBezTo>
                    <a:pt x="17" y="246"/>
                    <a:pt x="17" y="246"/>
                    <a:pt x="17" y="246"/>
                  </a:cubicBezTo>
                  <a:cubicBezTo>
                    <a:pt x="17" y="246"/>
                    <a:pt x="17" y="246"/>
                    <a:pt x="17" y="246"/>
                  </a:cubicBezTo>
                  <a:cubicBezTo>
                    <a:pt x="17" y="246"/>
                    <a:pt x="17" y="246"/>
                    <a:pt x="17" y="246"/>
                  </a:cubicBezTo>
                  <a:cubicBezTo>
                    <a:pt x="16" y="246"/>
                    <a:pt x="16" y="246"/>
                    <a:pt x="16" y="246"/>
                  </a:cubicBezTo>
                  <a:cubicBezTo>
                    <a:pt x="16" y="246"/>
                    <a:pt x="16" y="247"/>
                    <a:pt x="16" y="247"/>
                  </a:cubicBezTo>
                  <a:cubicBezTo>
                    <a:pt x="16" y="247"/>
                    <a:pt x="16" y="247"/>
                    <a:pt x="15" y="247"/>
                  </a:cubicBezTo>
                  <a:cubicBezTo>
                    <a:pt x="15" y="247"/>
                    <a:pt x="15" y="247"/>
                    <a:pt x="15" y="247"/>
                  </a:cubicBezTo>
                  <a:cubicBezTo>
                    <a:pt x="15" y="247"/>
                    <a:pt x="15" y="247"/>
                    <a:pt x="15" y="247"/>
                  </a:cubicBezTo>
                  <a:cubicBezTo>
                    <a:pt x="15" y="247"/>
                    <a:pt x="15" y="248"/>
                    <a:pt x="15" y="248"/>
                  </a:cubicBezTo>
                  <a:cubicBezTo>
                    <a:pt x="15" y="248"/>
                    <a:pt x="15" y="248"/>
                    <a:pt x="15" y="248"/>
                  </a:cubicBezTo>
                  <a:cubicBezTo>
                    <a:pt x="15" y="248"/>
                    <a:pt x="15" y="248"/>
                    <a:pt x="15" y="248"/>
                  </a:cubicBezTo>
                  <a:cubicBezTo>
                    <a:pt x="15" y="248"/>
                    <a:pt x="15" y="248"/>
                    <a:pt x="15" y="248"/>
                  </a:cubicBezTo>
                  <a:cubicBezTo>
                    <a:pt x="15" y="249"/>
                    <a:pt x="15" y="249"/>
                    <a:pt x="15" y="249"/>
                  </a:cubicBezTo>
                  <a:cubicBezTo>
                    <a:pt x="15" y="249"/>
                    <a:pt x="15" y="249"/>
                    <a:pt x="15" y="249"/>
                  </a:cubicBezTo>
                  <a:cubicBezTo>
                    <a:pt x="15" y="249"/>
                    <a:pt x="15" y="249"/>
                    <a:pt x="15" y="249"/>
                  </a:cubicBezTo>
                  <a:cubicBezTo>
                    <a:pt x="15" y="249"/>
                    <a:pt x="15" y="250"/>
                    <a:pt x="15" y="250"/>
                  </a:cubicBezTo>
                  <a:cubicBezTo>
                    <a:pt x="15" y="250"/>
                    <a:pt x="15" y="250"/>
                    <a:pt x="15" y="250"/>
                  </a:cubicBezTo>
                  <a:cubicBezTo>
                    <a:pt x="15" y="250"/>
                    <a:pt x="15" y="251"/>
                    <a:pt x="15" y="251"/>
                  </a:cubicBezTo>
                  <a:cubicBezTo>
                    <a:pt x="15" y="251"/>
                    <a:pt x="15" y="251"/>
                    <a:pt x="15" y="252"/>
                  </a:cubicBezTo>
                  <a:cubicBezTo>
                    <a:pt x="15" y="252"/>
                    <a:pt x="14" y="252"/>
                    <a:pt x="14" y="252"/>
                  </a:cubicBezTo>
                  <a:cubicBezTo>
                    <a:pt x="14" y="252"/>
                    <a:pt x="13" y="253"/>
                    <a:pt x="13" y="253"/>
                  </a:cubicBezTo>
                  <a:cubicBezTo>
                    <a:pt x="13" y="253"/>
                    <a:pt x="12" y="253"/>
                    <a:pt x="12" y="253"/>
                  </a:cubicBezTo>
                  <a:cubicBezTo>
                    <a:pt x="12" y="253"/>
                    <a:pt x="12" y="253"/>
                    <a:pt x="11" y="253"/>
                  </a:cubicBezTo>
                  <a:cubicBezTo>
                    <a:pt x="11" y="254"/>
                    <a:pt x="11" y="254"/>
                    <a:pt x="11" y="254"/>
                  </a:cubicBezTo>
                  <a:cubicBezTo>
                    <a:pt x="11" y="254"/>
                    <a:pt x="11" y="255"/>
                    <a:pt x="11" y="255"/>
                  </a:cubicBezTo>
                  <a:cubicBezTo>
                    <a:pt x="11" y="255"/>
                    <a:pt x="11" y="256"/>
                    <a:pt x="11" y="256"/>
                  </a:cubicBezTo>
                  <a:cubicBezTo>
                    <a:pt x="11" y="256"/>
                    <a:pt x="11" y="256"/>
                    <a:pt x="11" y="257"/>
                  </a:cubicBezTo>
                  <a:cubicBezTo>
                    <a:pt x="11" y="257"/>
                    <a:pt x="10" y="257"/>
                    <a:pt x="10" y="258"/>
                  </a:cubicBezTo>
                  <a:cubicBezTo>
                    <a:pt x="10" y="258"/>
                    <a:pt x="10" y="258"/>
                    <a:pt x="9" y="258"/>
                  </a:cubicBezTo>
                  <a:cubicBezTo>
                    <a:pt x="9" y="258"/>
                    <a:pt x="9" y="258"/>
                    <a:pt x="9" y="258"/>
                  </a:cubicBezTo>
                  <a:cubicBezTo>
                    <a:pt x="9" y="259"/>
                    <a:pt x="9" y="259"/>
                    <a:pt x="9" y="259"/>
                  </a:cubicBezTo>
                  <a:cubicBezTo>
                    <a:pt x="9" y="259"/>
                    <a:pt x="9" y="259"/>
                    <a:pt x="9" y="259"/>
                  </a:cubicBezTo>
                  <a:cubicBezTo>
                    <a:pt x="9" y="259"/>
                    <a:pt x="9" y="259"/>
                    <a:pt x="9" y="259"/>
                  </a:cubicBezTo>
                  <a:cubicBezTo>
                    <a:pt x="9" y="259"/>
                    <a:pt x="9" y="259"/>
                    <a:pt x="9" y="259"/>
                  </a:cubicBezTo>
                  <a:cubicBezTo>
                    <a:pt x="9" y="260"/>
                    <a:pt x="9" y="260"/>
                    <a:pt x="9" y="260"/>
                  </a:cubicBezTo>
                  <a:cubicBezTo>
                    <a:pt x="9" y="260"/>
                    <a:pt x="9" y="260"/>
                    <a:pt x="9" y="260"/>
                  </a:cubicBezTo>
                  <a:cubicBezTo>
                    <a:pt x="10" y="260"/>
                    <a:pt x="10" y="261"/>
                    <a:pt x="10" y="261"/>
                  </a:cubicBezTo>
                  <a:cubicBezTo>
                    <a:pt x="10" y="261"/>
                    <a:pt x="10" y="261"/>
                    <a:pt x="10" y="261"/>
                  </a:cubicBezTo>
                  <a:cubicBezTo>
                    <a:pt x="10" y="262"/>
                    <a:pt x="10" y="262"/>
                    <a:pt x="10" y="262"/>
                  </a:cubicBezTo>
                  <a:cubicBezTo>
                    <a:pt x="10" y="262"/>
                    <a:pt x="11" y="262"/>
                    <a:pt x="11" y="263"/>
                  </a:cubicBezTo>
                  <a:cubicBezTo>
                    <a:pt x="11" y="263"/>
                    <a:pt x="11" y="263"/>
                    <a:pt x="11" y="263"/>
                  </a:cubicBezTo>
                  <a:cubicBezTo>
                    <a:pt x="11" y="263"/>
                    <a:pt x="11" y="264"/>
                    <a:pt x="11" y="264"/>
                  </a:cubicBezTo>
                  <a:cubicBezTo>
                    <a:pt x="11" y="264"/>
                    <a:pt x="11" y="264"/>
                    <a:pt x="10" y="264"/>
                  </a:cubicBezTo>
                  <a:cubicBezTo>
                    <a:pt x="10" y="264"/>
                    <a:pt x="10" y="265"/>
                    <a:pt x="10" y="265"/>
                  </a:cubicBezTo>
                  <a:cubicBezTo>
                    <a:pt x="10" y="265"/>
                    <a:pt x="10" y="265"/>
                    <a:pt x="10" y="265"/>
                  </a:cubicBezTo>
                  <a:cubicBezTo>
                    <a:pt x="9" y="265"/>
                    <a:pt x="9" y="266"/>
                    <a:pt x="9" y="266"/>
                  </a:cubicBezTo>
                  <a:cubicBezTo>
                    <a:pt x="9" y="266"/>
                    <a:pt x="8" y="266"/>
                    <a:pt x="8" y="267"/>
                  </a:cubicBezTo>
                  <a:cubicBezTo>
                    <a:pt x="8" y="267"/>
                    <a:pt x="8" y="267"/>
                    <a:pt x="8" y="267"/>
                  </a:cubicBezTo>
                  <a:cubicBezTo>
                    <a:pt x="8" y="268"/>
                    <a:pt x="8" y="268"/>
                    <a:pt x="8" y="268"/>
                  </a:cubicBezTo>
                  <a:cubicBezTo>
                    <a:pt x="8" y="269"/>
                    <a:pt x="8" y="269"/>
                    <a:pt x="8" y="269"/>
                  </a:cubicBezTo>
                  <a:cubicBezTo>
                    <a:pt x="8" y="270"/>
                    <a:pt x="7" y="270"/>
                    <a:pt x="7" y="270"/>
                  </a:cubicBezTo>
                  <a:cubicBezTo>
                    <a:pt x="7" y="271"/>
                    <a:pt x="7" y="271"/>
                    <a:pt x="7" y="271"/>
                  </a:cubicBezTo>
                  <a:cubicBezTo>
                    <a:pt x="6" y="271"/>
                    <a:pt x="6" y="271"/>
                    <a:pt x="6" y="271"/>
                  </a:cubicBezTo>
                  <a:cubicBezTo>
                    <a:pt x="5" y="271"/>
                    <a:pt x="4" y="271"/>
                    <a:pt x="4" y="272"/>
                  </a:cubicBezTo>
                  <a:cubicBezTo>
                    <a:pt x="3" y="272"/>
                    <a:pt x="3" y="273"/>
                    <a:pt x="3" y="273"/>
                  </a:cubicBezTo>
                  <a:cubicBezTo>
                    <a:pt x="2" y="274"/>
                    <a:pt x="2" y="274"/>
                    <a:pt x="2" y="275"/>
                  </a:cubicBezTo>
                  <a:cubicBezTo>
                    <a:pt x="1" y="276"/>
                    <a:pt x="1" y="276"/>
                    <a:pt x="1" y="277"/>
                  </a:cubicBezTo>
                  <a:cubicBezTo>
                    <a:pt x="1" y="277"/>
                    <a:pt x="1" y="277"/>
                    <a:pt x="1" y="277"/>
                  </a:cubicBezTo>
                  <a:cubicBezTo>
                    <a:pt x="1" y="277"/>
                    <a:pt x="1" y="277"/>
                    <a:pt x="1" y="277"/>
                  </a:cubicBezTo>
                  <a:cubicBezTo>
                    <a:pt x="1" y="277"/>
                    <a:pt x="1" y="278"/>
                    <a:pt x="1" y="278"/>
                  </a:cubicBezTo>
                  <a:cubicBezTo>
                    <a:pt x="1" y="278"/>
                    <a:pt x="1" y="278"/>
                    <a:pt x="1" y="278"/>
                  </a:cubicBezTo>
                  <a:cubicBezTo>
                    <a:pt x="1" y="278"/>
                    <a:pt x="1" y="279"/>
                    <a:pt x="1" y="279"/>
                  </a:cubicBezTo>
                  <a:cubicBezTo>
                    <a:pt x="1" y="279"/>
                    <a:pt x="0" y="279"/>
                    <a:pt x="0" y="280"/>
                  </a:cubicBezTo>
                  <a:cubicBezTo>
                    <a:pt x="0" y="280"/>
                    <a:pt x="0" y="280"/>
                    <a:pt x="0" y="281"/>
                  </a:cubicBezTo>
                  <a:cubicBezTo>
                    <a:pt x="0" y="281"/>
                    <a:pt x="0" y="281"/>
                    <a:pt x="0" y="281"/>
                  </a:cubicBezTo>
                  <a:cubicBezTo>
                    <a:pt x="0" y="282"/>
                    <a:pt x="0" y="282"/>
                    <a:pt x="0" y="282"/>
                  </a:cubicBezTo>
                  <a:cubicBezTo>
                    <a:pt x="0" y="282"/>
                    <a:pt x="0" y="283"/>
                    <a:pt x="0" y="283"/>
                  </a:cubicBezTo>
                  <a:cubicBezTo>
                    <a:pt x="0" y="283"/>
                    <a:pt x="1" y="283"/>
                    <a:pt x="1" y="284"/>
                  </a:cubicBezTo>
                  <a:cubicBezTo>
                    <a:pt x="1" y="284"/>
                    <a:pt x="1" y="284"/>
                    <a:pt x="1" y="284"/>
                  </a:cubicBezTo>
                  <a:cubicBezTo>
                    <a:pt x="1" y="285"/>
                    <a:pt x="2" y="285"/>
                    <a:pt x="2" y="285"/>
                  </a:cubicBezTo>
                  <a:cubicBezTo>
                    <a:pt x="2" y="285"/>
                    <a:pt x="2" y="286"/>
                    <a:pt x="2" y="286"/>
                  </a:cubicBezTo>
                  <a:cubicBezTo>
                    <a:pt x="2" y="286"/>
                    <a:pt x="2" y="286"/>
                    <a:pt x="2" y="286"/>
                  </a:cubicBezTo>
                  <a:cubicBezTo>
                    <a:pt x="2" y="287"/>
                    <a:pt x="2" y="287"/>
                    <a:pt x="2" y="287"/>
                  </a:cubicBezTo>
                  <a:cubicBezTo>
                    <a:pt x="2" y="287"/>
                    <a:pt x="2" y="287"/>
                    <a:pt x="2" y="287"/>
                  </a:cubicBezTo>
                  <a:cubicBezTo>
                    <a:pt x="2" y="288"/>
                    <a:pt x="2" y="288"/>
                    <a:pt x="2" y="288"/>
                  </a:cubicBezTo>
                  <a:cubicBezTo>
                    <a:pt x="2" y="288"/>
                    <a:pt x="2" y="288"/>
                    <a:pt x="2" y="288"/>
                  </a:cubicBezTo>
                  <a:cubicBezTo>
                    <a:pt x="2" y="288"/>
                    <a:pt x="2" y="288"/>
                    <a:pt x="2" y="288"/>
                  </a:cubicBezTo>
                  <a:cubicBezTo>
                    <a:pt x="2" y="288"/>
                    <a:pt x="2" y="289"/>
                    <a:pt x="2" y="289"/>
                  </a:cubicBezTo>
                  <a:cubicBezTo>
                    <a:pt x="2" y="289"/>
                    <a:pt x="2" y="289"/>
                    <a:pt x="2" y="289"/>
                  </a:cubicBezTo>
                  <a:cubicBezTo>
                    <a:pt x="2" y="289"/>
                    <a:pt x="2" y="289"/>
                    <a:pt x="2" y="289"/>
                  </a:cubicBezTo>
                  <a:cubicBezTo>
                    <a:pt x="2" y="289"/>
                    <a:pt x="2" y="289"/>
                    <a:pt x="2" y="289"/>
                  </a:cubicBezTo>
                  <a:cubicBezTo>
                    <a:pt x="2" y="289"/>
                    <a:pt x="2" y="289"/>
                    <a:pt x="2" y="289"/>
                  </a:cubicBezTo>
                  <a:cubicBezTo>
                    <a:pt x="2" y="290"/>
                    <a:pt x="2" y="290"/>
                    <a:pt x="2" y="290"/>
                  </a:cubicBezTo>
                  <a:cubicBezTo>
                    <a:pt x="2" y="290"/>
                    <a:pt x="2" y="290"/>
                    <a:pt x="2" y="290"/>
                  </a:cubicBezTo>
                  <a:cubicBezTo>
                    <a:pt x="2" y="290"/>
                    <a:pt x="2" y="290"/>
                    <a:pt x="2" y="290"/>
                  </a:cubicBezTo>
                  <a:cubicBezTo>
                    <a:pt x="3" y="290"/>
                    <a:pt x="3" y="290"/>
                    <a:pt x="3" y="290"/>
                  </a:cubicBezTo>
                  <a:cubicBezTo>
                    <a:pt x="3" y="290"/>
                    <a:pt x="4" y="290"/>
                    <a:pt x="4" y="290"/>
                  </a:cubicBezTo>
                  <a:cubicBezTo>
                    <a:pt x="4" y="290"/>
                    <a:pt x="4" y="290"/>
                    <a:pt x="5" y="290"/>
                  </a:cubicBezTo>
                  <a:cubicBezTo>
                    <a:pt x="5" y="290"/>
                    <a:pt x="5" y="290"/>
                    <a:pt x="6" y="290"/>
                  </a:cubicBezTo>
                  <a:cubicBezTo>
                    <a:pt x="6" y="290"/>
                    <a:pt x="7" y="290"/>
                    <a:pt x="7" y="290"/>
                  </a:cubicBezTo>
                  <a:cubicBezTo>
                    <a:pt x="8" y="290"/>
                    <a:pt x="8" y="291"/>
                    <a:pt x="9" y="291"/>
                  </a:cubicBezTo>
                  <a:cubicBezTo>
                    <a:pt x="9" y="291"/>
                    <a:pt x="9" y="291"/>
                    <a:pt x="10" y="291"/>
                  </a:cubicBezTo>
                  <a:cubicBezTo>
                    <a:pt x="10" y="291"/>
                    <a:pt x="10" y="291"/>
                    <a:pt x="11" y="292"/>
                  </a:cubicBezTo>
                  <a:cubicBezTo>
                    <a:pt x="11" y="292"/>
                    <a:pt x="11" y="292"/>
                    <a:pt x="11" y="292"/>
                  </a:cubicBezTo>
                  <a:cubicBezTo>
                    <a:pt x="11" y="292"/>
                    <a:pt x="11" y="292"/>
                    <a:pt x="11" y="292"/>
                  </a:cubicBezTo>
                  <a:cubicBezTo>
                    <a:pt x="11" y="292"/>
                    <a:pt x="11" y="292"/>
                    <a:pt x="11" y="292"/>
                  </a:cubicBezTo>
                  <a:cubicBezTo>
                    <a:pt x="11" y="292"/>
                    <a:pt x="11" y="292"/>
                    <a:pt x="11" y="293"/>
                  </a:cubicBezTo>
                  <a:cubicBezTo>
                    <a:pt x="11" y="293"/>
                    <a:pt x="11" y="293"/>
                    <a:pt x="11" y="293"/>
                  </a:cubicBezTo>
                  <a:cubicBezTo>
                    <a:pt x="11" y="293"/>
                    <a:pt x="11" y="293"/>
                    <a:pt x="11" y="293"/>
                  </a:cubicBezTo>
                  <a:cubicBezTo>
                    <a:pt x="11" y="293"/>
                    <a:pt x="11" y="293"/>
                    <a:pt x="11" y="293"/>
                  </a:cubicBezTo>
                  <a:cubicBezTo>
                    <a:pt x="11" y="293"/>
                    <a:pt x="11" y="293"/>
                    <a:pt x="11" y="293"/>
                  </a:cubicBezTo>
                  <a:cubicBezTo>
                    <a:pt x="10" y="294"/>
                    <a:pt x="10" y="294"/>
                    <a:pt x="10" y="294"/>
                  </a:cubicBezTo>
                  <a:cubicBezTo>
                    <a:pt x="10" y="295"/>
                    <a:pt x="10" y="295"/>
                    <a:pt x="10" y="295"/>
                  </a:cubicBezTo>
                  <a:cubicBezTo>
                    <a:pt x="10" y="296"/>
                    <a:pt x="10" y="296"/>
                    <a:pt x="10" y="297"/>
                  </a:cubicBezTo>
                  <a:cubicBezTo>
                    <a:pt x="10" y="297"/>
                    <a:pt x="10" y="297"/>
                    <a:pt x="10" y="298"/>
                  </a:cubicBezTo>
                  <a:cubicBezTo>
                    <a:pt x="10" y="298"/>
                    <a:pt x="10" y="299"/>
                    <a:pt x="10" y="300"/>
                  </a:cubicBezTo>
                  <a:cubicBezTo>
                    <a:pt x="10" y="300"/>
                    <a:pt x="10" y="301"/>
                    <a:pt x="10" y="301"/>
                  </a:cubicBezTo>
                  <a:cubicBezTo>
                    <a:pt x="10" y="301"/>
                    <a:pt x="10" y="302"/>
                    <a:pt x="10" y="302"/>
                  </a:cubicBezTo>
                  <a:cubicBezTo>
                    <a:pt x="10" y="302"/>
                    <a:pt x="10" y="302"/>
                    <a:pt x="10" y="303"/>
                  </a:cubicBezTo>
                  <a:cubicBezTo>
                    <a:pt x="11" y="303"/>
                    <a:pt x="11" y="303"/>
                    <a:pt x="11" y="303"/>
                  </a:cubicBezTo>
                  <a:cubicBezTo>
                    <a:pt x="11" y="303"/>
                    <a:pt x="11" y="303"/>
                    <a:pt x="12" y="303"/>
                  </a:cubicBezTo>
                  <a:cubicBezTo>
                    <a:pt x="12" y="303"/>
                    <a:pt x="12" y="303"/>
                    <a:pt x="12" y="304"/>
                  </a:cubicBezTo>
                  <a:cubicBezTo>
                    <a:pt x="12" y="304"/>
                    <a:pt x="12" y="304"/>
                    <a:pt x="12" y="304"/>
                  </a:cubicBezTo>
                  <a:cubicBezTo>
                    <a:pt x="13" y="305"/>
                    <a:pt x="13" y="305"/>
                    <a:pt x="13" y="305"/>
                  </a:cubicBezTo>
                  <a:cubicBezTo>
                    <a:pt x="13" y="305"/>
                    <a:pt x="13" y="305"/>
                    <a:pt x="13" y="306"/>
                  </a:cubicBezTo>
                  <a:cubicBezTo>
                    <a:pt x="13" y="306"/>
                    <a:pt x="14" y="306"/>
                    <a:pt x="14" y="306"/>
                  </a:cubicBezTo>
                  <a:cubicBezTo>
                    <a:pt x="14" y="306"/>
                    <a:pt x="14" y="306"/>
                    <a:pt x="14" y="306"/>
                  </a:cubicBezTo>
                  <a:cubicBezTo>
                    <a:pt x="14" y="306"/>
                    <a:pt x="14" y="306"/>
                    <a:pt x="14" y="306"/>
                  </a:cubicBezTo>
                  <a:cubicBezTo>
                    <a:pt x="15" y="306"/>
                    <a:pt x="15" y="306"/>
                    <a:pt x="16" y="306"/>
                  </a:cubicBezTo>
                  <a:cubicBezTo>
                    <a:pt x="16" y="306"/>
                    <a:pt x="17" y="306"/>
                    <a:pt x="18" y="306"/>
                  </a:cubicBezTo>
                  <a:cubicBezTo>
                    <a:pt x="19" y="306"/>
                    <a:pt x="20" y="306"/>
                    <a:pt x="21" y="306"/>
                  </a:cubicBezTo>
                  <a:cubicBezTo>
                    <a:pt x="22" y="306"/>
                    <a:pt x="24" y="306"/>
                    <a:pt x="25" y="306"/>
                  </a:cubicBezTo>
                  <a:cubicBezTo>
                    <a:pt x="25" y="306"/>
                    <a:pt x="26" y="306"/>
                    <a:pt x="26" y="306"/>
                  </a:cubicBezTo>
                  <a:cubicBezTo>
                    <a:pt x="27" y="306"/>
                    <a:pt x="27" y="306"/>
                    <a:pt x="28" y="306"/>
                  </a:cubicBezTo>
                  <a:cubicBezTo>
                    <a:pt x="28" y="306"/>
                    <a:pt x="29" y="306"/>
                    <a:pt x="29" y="306"/>
                  </a:cubicBezTo>
                  <a:cubicBezTo>
                    <a:pt x="29" y="306"/>
                    <a:pt x="30" y="306"/>
                    <a:pt x="30" y="306"/>
                  </a:cubicBezTo>
                  <a:cubicBezTo>
                    <a:pt x="30" y="306"/>
                    <a:pt x="30" y="306"/>
                    <a:pt x="31" y="306"/>
                  </a:cubicBezTo>
                  <a:cubicBezTo>
                    <a:pt x="31" y="306"/>
                    <a:pt x="31" y="306"/>
                    <a:pt x="32" y="307"/>
                  </a:cubicBezTo>
                  <a:cubicBezTo>
                    <a:pt x="32" y="307"/>
                    <a:pt x="32" y="307"/>
                    <a:pt x="32" y="307"/>
                  </a:cubicBezTo>
                  <a:cubicBezTo>
                    <a:pt x="33" y="307"/>
                    <a:pt x="33" y="307"/>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3" y="308"/>
                    <a:pt x="33" y="308"/>
                  </a:cubicBezTo>
                  <a:cubicBezTo>
                    <a:pt x="33"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8"/>
                    <a:pt x="34" y="308"/>
                    <a:pt x="34" y="308"/>
                  </a:cubicBezTo>
                  <a:cubicBezTo>
                    <a:pt x="34" y="309"/>
                    <a:pt x="34" y="309"/>
                    <a:pt x="34" y="309"/>
                  </a:cubicBezTo>
                  <a:cubicBezTo>
                    <a:pt x="35" y="308"/>
                    <a:pt x="35" y="308"/>
                    <a:pt x="35" y="308"/>
                  </a:cubicBezTo>
                  <a:cubicBezTo>
                    <a:pt x="36" y="308"/>
                    <a:pt x="36" y="309"/>
                    <a:pt x="36" y="309"/>
                  </a:cubicBezTo>
                  <a:cubicBezTo>
                    <a:pt x="37" y="309"/>
                    <a:pt x="37" y="309"/>
                    <a:pt x="37" y="309"/>
                  </a:cubicBezTo>
                  <a:cubicBezTo>
                    <a:pt x="38" y="309"/>
                    <a:pt x="38" y="309"/>
                    <a:pt x="38" y="309"/>
                  </a:cubicBezTo>
                  <a:cubicBezTo>
                    <a:pt x="39" y="309"/>
                    <a:pt x="39" y="309"/>
                    <a:pt x="39" y="309"/>
                  </a:cubicBezTo>
                  <a:cubicBezTo>
                    <a:pt x="39" y="309"/>
                    <a:pt x="40" y="310"/>
                    <a:pt x="40" y="310"/>
                  </a:cubicBezTo>
                  <a:cubicBezTo>
                    <a:pt x="40" y="310"/>
                    <a:pt x="40" y="310"/>
                    <a:pt x="41" y="310"/>
                  </a:cubicBezTo>
                  <a:cubicBezTo>
                    <a:pt x="41" y="310"/>
                    <a:pt x="41" y="310"/>
                    <a:pt x="41" y="310"/>
                  </a:cubicBezTo>
                  <a:cubicBezTo>
                    <a:pt x="41" y="310"/>
                    <a:pt x="42" y="310"/>
                    <a:pt x="42" y="310"/>
                  </a:cubicBezTo>
                  <a:cubicBezTo>
                    <a:pt x="42" y="310"/>
                    <a:pt x="42" y="310"/>
                    <a:pt x="42" y="310"/>
                  </a:cubicBezTo>
                  <a:cubicBezTo>
                    <a:pt x="42" y="310"/>
                    <a:pt x="42" y="310"/>
                    <a:pt x="42" y="309"/>
                  </a:cubicBezTo>
                  <a:cubicBezTo>
                    <a:pt x="42" y="309"/>
                    <a:pt x="42" y="309"/>
                    <a:pt x="42" y="308"/>
                  </a:cubicBezTo>
                  <a:cubicBezTo>
                    <a:pt x="41" y="308"/>
                    <a:pt x="41" y="308"/>
                    <a:pt x="41" y="307"/>
                  </a:cubicBezTo>
                  <a:cubicBezTo>
                    <a:pt x="40" y="307"/>
                    <a:pt x="40" y="306"/>
                    <a:pt x="40" y="306"/>
                  </a:cubicBezTo>
                  <a:cubicBezTo>
                    <a:pt x="40" y="306"/>
                    <a:pt x="39" y="305"/>
                    <a:pt x="39" y="305"/>
                  </a:cubicBezTo>
                  <a:cubicBezTo>
                    <a:pt x="39" y="304"/>
                    <a:pt x="38" y="304"/>
                    <a:pt x="38" y="304"/>
                  </a:cubicBezTo>
                  <a:cubicBezTo>
                    <a:pt x="38" y="303"/>
                    <a:pt x="38" y="303"/>
                    <a:pt x="38" y="303"/>
                  </a:cubicBezTo>
                  <a:cubicBezTo>
                    <a:pt x="38" y="303"/>
                    <a:pt x="38" y="302"/>
                    <a:pt x="38" y="302"/>
                  </a:cubicBezTo>
                  <a:cubicBezTo>
                    <a:pt x="38" y="302"/>
                    <a:pt x="38" y="302"/>
                    <a:pt x="38" y="301"/>
                  </a:cubicBezTo>
                  <a:cubicBezTo>
                    <a:pt x="38" y="301"/>
                    <a:pt x="38" y="301"/>
                    <a:pt x="38" y="301"/>
                  </a:cubicBezTo>
                  <a:cubicBezTo>
                    <a:pt x="37" y="300"/>
                    <a:pt x="37" y="300"/>
                    <a:pt x="37" y="300"/>
                  </a:cubicBezTo>
                  <a:cubicBezTo>
                    <a:pt x="37" y="299"/>
                    <a:pt x="37" y="299"/>
                    <a:pt x="37" y="299"/>
                  </a:cubicBezTo>
                  <a:cubicBezTo>
                    <a:pt x="37" y="299"/>
                    <a:pt x="37" y="298"/>
                    <a:pt x="37" y="298"/>
                  </a:cubicBezTo>
                  <a:cubicBezTo>
                    <a:pt x="37" y="298"/>
                    <a:pt x="37" y="297"/>
                    <a:pt x="37" y="297"/>
                  </a:cubicBezTo>
                  <a:cubicBezTo>
                    <a:pt x="37" y="297"/>
                    <a:pt x="37" y="297"/>
                    <a:pt x="37" y="296"/>
                  </a:cubicBezTo>
                  <a:cubicBezTo>
                    <a:pt x="37" y="296"/>
                    <a:pt x="37" y="296"/>
                    <a:pt x="37" y="296"/>
                  </a:cubicBezTo>
                  <a:cubicBezTo>
                    <a:pt x="37" y="295"/>
                    <a:pt x="37" y="295"/>
                    <a:pt x="37" y="295"/>
                  </a:cubicBezTo>
                  <a:cubicBezTo>
                    <a:pt x="37" y="295"/>
                    <a:pt x="37" y="295"/>
                    <a:pt x="37" y="295"/>
                  </a:cubicBezTo>
                  <a:cubicBezTo>
                    <a:pt x="37" y="295"/>
                    <a:pt x="37" y="295"/>
                    <a:pt x="37" y="295"/>
                  </a:cubicBezTo>
                  <a:cubicBezTo>
                    <a:pt x="37" y="295"/>
                    <a:pt x="37" y="294"/>
                    <a:pt x="37" y="294"/>
                  </a:cubicBezTo>
                  <a:cubicBezTo>
                    <a:pt x="37" y="294"/>
                    <a:pt x="37" y="293"/>
                    <a:pt x="37" y="292"/>
                  </a:cubicBezTo>
                  <a:cubicBezTo>
                    <a:pt x="37" y="292"/>
                    <a:pt x="37" y="291"/>
                    <a:pt x="37" y="290"/>
                  </a:cubicBezTo>
                  <a:cubicBezTo>
                    <a:pt x="37" y="290"/>
                    <a:pt x="37" y="289"/>
                    <a:pt x="38" y="289"/>
                  </a:cubicBezTo>
                  <a:cubicBezTo>
                    <a:pt x="38" y="288"/>
                    <a:pt x="38" y="287"/>
                    <a:pt x="39" y="287"/>
                  </a:cubicBezTo>
                  <a:cubicBezTo>
                    <a:pt x="39" y="287"/>
                    <a:pt x="39" y="287"/>
                    <a:pt x="40" y="286"/>
                  </a:cubicBezTo>
                  <a:cubicBezTo>
                    <a:pt x="40" y="286"/>
                    <a:pt x="40" y="286"/>
                    <a:pt x="40" y="286"/>
                  </a:cubicBezTo>
                  <a:cubicBezTo>
                    <a:pt x="40" y="286"/>
                    <a:pt x="41" y="285"/>
                    <a:pt x="41" y="285"/>
                  </a:cubicBezTo>
                  <a:cubicBezTo>
                    <a:pt x="41" y="285"/>
                    <a:pt x="41" y="285"/>
                    <a:pt x="41" y="285"/>
                  </a:cubicBezTo>
                  <a:cubicBezTo>
                    <a:pt x="41" y="285"/>
                    <a:pt x="42" y="284"/>
                    <a:pt x="42" y="284"/>
                  </a:cubicBezTo>
                  <a:cubicBezTo>
                    <a:pt x="42" y="284"/>
                    <a:pt x="42" y="284"/>
                    <a:pt x="42" y="284"/>
                  </a:cubicBezTo>
                  <a:cubicBezTo>
                    <a:pt x="42" y="284"/>
                    <a:pt x="43" y="284"/>
                    <a:pt x="43" y="283"/>
                  </a:cubicBezTo>
                  <a:cubicBezTo>
                    <a:pt x="43" y="283"/>
                    <a:pt x="43" y="283"/>
                    <a:pt x="43" y="283"/>
                  </a:cubicBezTo>
                  <a:cubicBezTo>
                    <a:pt x="44" y="283"/>
                    <a:pt x="44" y="283"/>
                    <a:pt x="44" y="283"/>
                  </a:cubicBezTo>
                  <a:cubicBezTo>
                    <a:pt x="44" y="283"/>
                    <a:pt x="44" y="283"/>
                    <a:pt x="44" y="283"/>
                  </a:cubicBezTo>
                  <a:cubicBezTo>
                    <a:pt x="44" y="283"/>
                    <a:pt x="44" y="283"/>
                    <a:pt x="44" y="283"/>
                  </a:cubicBezTo>
                  <a:cubicBezTo>
                    <a:pt x="44" y="283"/>
                    <a:pt x="44" y="283"/>
                    <a:pt x="44" y="283"/>
                  </a:cubicBezTo>
                  <a:cubicBezTo>
                    <a:pt x="44" y="283"/>
                    <a:pt x="44" y="283"/>
                    <a:pt x="44" y="283"/>
                  </a:cubicBezTo>
                  <a:cubicBezTo>
                    <a:pt x="44" y="283"/>
                    <a:pt x="44" y="283"/>
                    <a:pt x="44" y="283"/>
                  </a:cubicBezTo>
                  <a:cubicBezTo>
                    <a:pt x="44" y="283"/>
                    <a:pt x="44" y="283"/>
                    <a:pt x="44" y="283"/>
                  </a:cubicBezTo>
                  <a:cubicBezTo>
                    <a:pt x="44" y="283"/>
                    <a:pt x="44" y="283"/>
                    <a:pt x="44" y="283"/>
                  </a:cubicBezTo>
                  <a:cubicBezTo>
                    <a:pt x="45" y="283"/>
                    <a:pt x="45" y="283"/>
                    <a:pt x="46" y="283"/>
                  </a:cubicBezTo>
                  <a:cubicBezTo>
                    <a:pt x="46" y="283"/>
                    <a:pt x="47" y="283"/>
                    <a:pt x="47" y="282"/>
                  </a:cubicBezTo>
                  <a:cubicBezTo>
                    <a:pt x="48" y="282"/>
                    <a:pt x="48" y="281"/>
                    <a:pt x="48" y="280"/>
                  </a:cubicBezTo>
                  <a:cubicBezTo>
                    <a:pt x="49" y="280"/>
                    <a:pt x="49" y="279"/>
                    <a:pt x="49" y="278"/>
                  </a:cubicBezTo>
                  <a:cubicBezTo>
                    <a:pt x="49" y="276"/>
                    <a:pt x="49" y="275"/>
                    <a:pt x="49" y="275"/>
                  </a:cubicBezTo>
                  <a:cubicBezTo>
                    <a:pt x="50" y="274"/>
                    <a:pt x="50" y="273"/>
                    <a:pt x="51" y="272"/>
                  </a:cubicBezTo>
                  <a:cubicBezTo>
                    <a:pt x="51" y="271"/>
                    <a:pt x="52" y="271"/>
                    <a:pt x="53" y="270"/>
                  </a:cubicBezTo>
                  <a:cubicBezTo>
                    <a:pt x="53" y="269"/>
                    <a:pt x="54" y="269"/>
                    <a:pt x="55" y="268"/>
                  </a:cubicBezTo>
                  <a:cubicBezTo>
                    <a:pt x="55" y="268"/>
                    <a:pt x="55" y="268"/>
                    <a:pt x="55" y="268"/>
                  </a:cubicBezTo>
                  <a:cubicBezTo>
                    <a:pt x="56" y="267"/>
                    <a:pt x="56" y="267"/>
                    <a:pt x="57" y="267"/>
                  </a:cubicBezTo>
                  <a:cubicBezTo>
                    <a:pt x="57" y="266"/>
                    <a:pt x="58" y="266"/>
                    <a:pt x="58" y="266"/>
                  </a:cubicBezTo>
                  <a:cubicBezTo>
                    <a:pt x="58" y="265"/>
                    <a:pt x="59" y="265"/>
                    <a:pt x="59" y="265"/>
                  </a:cubicBezTo>
                  <a:cubicBezTo>
                    <a:pt x="60" y="264"/>
                    <a:pt x="60" y="264"/>
                    <a:pt x="61" y="264"/>
                  </a:cubicBezTo>
                  <a:cubicBezTo>
                    <a:pt x="61" y="263"/>
                    <a:pt x="62" y="263"/>
                    <a:pt x="62" y="263"/>
                  </a:cubicBezTo>
                  <a:cubicBezTo>
                    <a:pt x="63" y="262"/>
                    <a:pt x="63" y="262"/>
                    <a:pt x="64" y="261"/>
                  </a:cubicBezTo>
                  <a:cubicBezTo>
                    <a:pt x="64" y="261"/>
                    <a:pt x="65" y="261"/>
                    <a:pt x="65" y="260"/>
                  </a:cubicBezTo>
                  <a:cubicBezTo>
                    <a:pt x="66" y="260"/>
                    <a:pt x="66" y="260"/>
                    <a:pt x="66" y="260"/>
                  </a:cubicBezTo>
                  <a:cubicBezTo>
                    <a:pt x="65" y="259"/>
                    <a:pt x="65" y="259"/>
                    <a:pt x="65" y="259"/>
                  </a:cubicBezTo>
                  <a:cubicBezTo>
                    <a:pt x="65" y="258"/>
                    <a:pt x="65" y="258"/>
                    <a:pt x="65" y="257"/>
                  </a:cubicBezTo>
                  <a:cubicBezTo>
                    <a:pt x="66" y="257"/>
                    <a:pt x="66" y="256"/>
                    <a:pt x="66" y="256"/>
                  </a:cubicBezTo>
                  <a:cubicBezTo>
                    <a:pt x="66" y="255"/>
                    <a:pt x="66" y="255"/>
                    <a:pt x="66" y="254"/>
                  </a:cubicBezTo>
                  <a:cubicBezTo>
                    <a:pt x="66" y="254"/>
                    <a:pt x="67" y="253"/>
                    <a:pt x="67" y="253"/>
                  </a:cubicBezTo>
                  <a:cubicBezTo>
                    <a:pt x="67" y="253"/>
                    <a:pt x="67" y="253"/>
                    <a:pt x="67" y="252"/>
                  </a:cubicBezTo>
                  <a:cubicBezTo>
                    <a:pt x="67" y="252"/>
                    <a:pt x="67" y="252"/>
                    <a:pt x="67" y="252"/>
                  </a:cubicBezTo>
                  <a:cubicBezTo>
                    <a:pt x="67" y="251"/>
                    <a:pt x="67" y="251"/>
                    <a:pt x="67" y="251"/>
                  </a:cubicBezTo>
                  <a:cubicBezTo>
                    <a:pt x="67" y="251"/>
                    <a:pt x="67" y="251"/>
                    <a:pt x="67" y="250"/>
                  </a:cubicBezTo>
                  <a:cubicBezTo>
                    <a:pt x="66" y="250"/>
                    <a:pt x="66" y="250"/>
                    <a:pt x="66" y="250"/>
                  </a:cubicBezTo>
                  <a:cubicBezTo>
                    <a:pt x="65" y="250"/>
                    <a:pt x="64" y="250"/>
                    <a:pt x="64" y="250"/>
                  </a:cubicBezTo>
                  <a:cubicBezTo>
                    <a:pt x="63" y="250"/>
                    <a:pt x="63" y="250"/>
                    <a:pt x="62" y="250"/>
                  </a:cubicBezTo>
                  <a:cubicBezTo>
                    <a:pt x="62" y="250"/>
                    <a:pt x="62" y="250"/>
                    <a:pt x="61" y="250"/>
                  </a:cubicBezTo>
                  <a:cubicBezTo>
                    <a:pt x="61" y="250"/>
                    <a:pt x="61" y="249"/>
                    <a:pt x="61" y="249"/>
                  </a:cubicBezTo>
                  <a:cubicBezTo>
                    <a:pt x="60" y="249"/>
                    <a:pt x="60" y="249"/>
                    <a:pt x="60" y="249"/>
                  </a:cubicBezTo>
                  <a:cubicBezTo>
                    <a:pt x="59" y="249"/>
                    <a:pt x="59" y="249"/>
                    <a:pt x="59" y="249"/>
                  </a:cubicBezTo>
                  <a:cubicBezTo>
                    <a:pt x="59" y="249"/>
                    <a:pt x="58" y="249"/>
                    <a:pt x="58" y="248"/>
                  </a:cubicBezTo>
                  <a:cubicBezTo>
                    <a:pt x="57" y="248"/>
                    <a:pt x="56" y="248"/>
                    <a:pt x="56" y="247"/>
                  </a:cubicBezTo>
                  <a:cubicBezTo>
                    <a:pt x="55" y="246"/>
                    <a:pt x="54" y="246"/>
                    <a:pt x="54" y="245"/>
                  </a:cubicBezTo>
                  <a:cubicBezTo>
                    <a:pt x="53" y="244"/>
                    <a:pt x="53" y="243"/>
                    <a:pt x="52" y="242"/>
                  </a:cubicBezTo>
                  <a:cubicBezTo>
                    <a:pt x="52" y="242"/>
                    <a:pt x="52" y="241"/>
                    <a:pt x="52" y="240"/>
                  </a:cubicBezTo>
                  <a:cubicBezTo>
                    <a:pt x="52" y="240"/>
                    <a:pt x="52" y="239"/>
                    <a:pt x="52" y="239"/>
                  </a:cubicBezTo>
                  <a:cubicBezTo>
                    <a:pt x="52" y="238"/>
                    <a:pt x="52" y="237"/>
                    <a:pt x="52" y="237"/>
                  </a:cubicBezTo>
                  <a:cubicBezTo>
                    <a:pt x="53" y="236"/>
                    <a:pt x="53" y="236"/>
                    <a:pt x="53" y="235"/>
                  </a:cubicBezTo>
                  <a:cubicBezTo>
                    <a:pt x="54" y="234"/>
                    <a:pt x="54" y="233"/>
                    <a:pt x="55" y="232"/>
                  </a:cubicBezTo>
                  <a:cubicBezTo>
                    <a:pt x="56" y="231"/>
                    <a:pt x="57" y="231"/>
                    <a:pt x="58" y="230"/>
                  </a:cubicBezTo>
                  <a:cubicBezTo>
                    <a:pt x="59" y="229"/>
                    <a:pt x="60" y="228"/>
                    <a:pt x="62" y="228"/>
                  </a:cubicBezTo>
                  <a:cubicBezTo>
                    <a:pt x="64" y="227"/>
                    <a:pt x="66" y="227"/>
                    <a:pt x="68" y="227"/>
                  </a:cubicBezTo>
                  <a:cubicBezTo>
                    <a:pt x="68" y="227"/>
                    <a:pt x="68" y="227"/>
                    <a:pt x="68" y="227"/>
                  </a:cubicBezTo>
                  <a:cubicBezTo>
                    <a:pt x="68" y="226"/>
                    <a:pt x="68" y="226"/>
                    <a:pt x="68" y="226"/>
                  </a:cubicBezTo>
                  <a:cubicBezTo>
                    <a:pt x="68" y="226"/>
                    <a:pt x="69" y="226"/>
                    <a:pt x="69" y="226"/>
                  </a:cubicBezTo>
                  <a:cubicBezTo>
                    <a:pt x="69" y="226"/>
                    <a:pt x="69" y="225"/>
                    <a:pt x="69" y="225"/>
                  </a:cubicBezTo>
                  <a:cubicBezTo>
                    <a:pt x="69" y="225"/>
                    <a:pt x="69" y="225"/>
                    <a:pt x="69" y="224"/>
                  </a:cubicBezTo>
                  <a:cubicBezTo>
                    <a:pt x="69" y="224"/>
                    <a:pt x="69" y="224"/>
                    <a:pt x="69" y="223"/>
                  </a:cubicBezTo>
                  <a:cubicBezTo>
                    <a:pt x="69" y="223"/>
                    <a:pt x="69" y="223"/>
                    <a:pt x="69" y="223"/>
                  </a:cubicBezTo>
                  <a:cubicBezTo>
                    <a:pt x="69" y="222"/>
                    <a:pt x="70" y="222"/>
                    <a:pt x="70" y="222"/>
                  </a:cubicBezTo>
                  <a:cubicBezTo>
                    <a:pt x="70" y="222"/>
                    <a:pt x="71" y="221"/>
                    <a:pt x="71" y="221"/>
                  </a:cubicBezTo>
                  <a:cubicBezTo>
                    <a:pt x="71" y="221"/>
                    <a:pt x="71" y="220"/>
                    <a:pt x="72" y="220"/>
                  </a:cubicBezTo>
                  <a:cubicBezTo>
                    <a:pt x="72" y="219"/>
                    <a:pt x="72" y="219"/>
                    <a:pt x="72" y="218"/>
                  </a:cubicBezTo>
                  <a:cubicBezTo>
                    <a:pt x="72" y="218"/>
                    <a:pt x="72" y="217"/>
                    <a:pt x="72" y="217"/>
                  </a:cubicBezTo>
                  <a:cubicBezTo>
                    <a:pt x="72" y="216"/>
                    <a:pt x="72" y="215"/>
                    <a:pt x="72" y="214"/>
                  </a:cubicBezTo>
                  <a:cubicBezTo>
                    <a:pt x="72" y="213"/>
                    <a:pt x="72" y="212"/>
                    <a:pt x="73" y="211"/>
                  </a:cubicBezTo>
                  <a:cubicBezTo>
                    <a:pt x="73" y="210"/>
                    <a:pt x="73" y="209"/>
                    <a:pt x="74" y="208"/>
                  </a:cubicBezTo>
                  <a:cubicBezTo>
                    <a:pt x="74" y="208"/>
                    <a:pt x="75" y="207"/>
                    <a:pt x="76" y="207"/>
                  </a:cubicBezTo>
                  <a:cubicBezTo>
                    <a:pt x="77" y="207"/>
                    <a:pt x="77" y="207"/>
                    <a:pt x="77" y="207"/>
                  </a:cubicBezTo>
                  <a:cubicBezTo>
                    <a:pt x="78" y="207"/>
                    <a:pt x="78" y="207"/>
                    <a:pt x="78" y="206"/>
                  </a:cubicBezTo>
                  <a:cubicBezTo>
                    <a:pt x="79" y="206"/>
                    <a:pt x="79" y="206"/>
                    <a:pt x="79" y="206"/>
                  </a:cubicBezTo>
                  <a:cubicBezTo>
                    <a:pt x="79" y="206"/>
                    <a:pt x="79" y="206"/>
                    <a:pt x="79" y="206"/>
                  </a:cubicBezTo>
                  <a:cubicBezTo>
                    <a:pt x="79" y="206"/>
                    <a:pt x="79" y="206"/>
                    <a:pt x="79" y="206"/>
                  </a:cubicBezTo>
                  <a:cubicBezTo>
                    <a:pt x="79" y="206"/>
                    <a:pt x="79" y="205"/>
                    <a:pt x="79" y="205"/>
                  </a:cubicBezTo>
                  <a:cubicBezTo>
                    <a:pt x="79" y="205"/>
                    <a:pt x="79" y="205"/>
                    <a:pt x="79" y="205"/>
                  </a:cubicBezTo>
                  <a:cubicBezTo>
                    <a:pt x="79" y="205"/>
                    <a:pt x="78" y="205"/>
                    <a:pt x="78" y="205"/>
                  </a:cubicBezTo>
                  <a:cubicBezTo>
                    <a:pt x="78" y="205"/>
                    <a:pt x="78" y="205"/>
                    <a:pt x="77" y="205"/>
                  </a:cubicBezTo>
                  <a:cubicBezTo>
                    <a:pt x="77" y="205"/>
                    <a:pt x="77" y="204"/>
                    <a:pt x="77" y="204"/>
                  </a:cubicBezTo>
                  <a:cubicBezTo>
                    <a:pt x="76" y="204"/>
                    <a:pt x="76" y="204"/>
                    <a:pt x="76" y="203"/>
                  </a:cubicBezTo>
                  <a:cubicBezTo>
                    <a:pt x="76" y="203"/>
                    <a:pt x="76" y="203"/>
                    <a:pt x="76" y="203"/>
                  </a:cubicBezTo>
                  <a:cubicBezTo>
                    <a:pt x="76" y="203"/>
                    <a:pt x="76" y="202"/>
                    <a:pt x="76" y="202"/>
                  </a:cubicBezTo>
                  <a:cubicBezTo>
                    <a:pt x="76" y="202"/>
                    <a:pt x="76" y="202"/>
                    <a:pt x="77" y="202"/>
                  </a:cubicBezTo>
                  <a:cubicBezTo>
                    <a:pt x="77" y="201"/>
                    <a:pt x="77" y="201"/>
                    <a:pt x="77" y="201"/>
                  </a:cubicBezTo>
                  <a:cubicBezTo>
                    <a:pt x="78" y="201"/>
                    <a:pt x="78" y="201"/>
                    <a:pt x="79" y="201"/>
                  </a:cubicBezTo>
                  <a:cubicBezTo>
                    <a:pt x="79" y="201"/>
                    <a:pt x="79" y="201"/>
                    <a:pt x="79" y="201"/>
                  </a:cubicBezTo>
                  <a:cubicBezTo>
                    <a:pt x="79" y="201"/>
                    <a:pt x="79" y="201"/>
                    <a:pt x="79" y="201"/>
                  </a:cubicBezTo>
                  <a:cubicBezTo>
                    <a:pt x="79" y="201"/>
                    <a:pt x="79" y="201"/>
                    <a:pt x="79" y="201"/>
                  </a:cubicBezTo>
                  <a:cubicBezTo>
                    <a:pt x="79" y="201"/>
                    <a:pt x="79" y="201"/>
                    <a:pt x="79" y="201"/>
                  </a:cubicBezTo>
                  <a:cubicBezTo>
                    <a:pt x="80" y="201"/>
                    <a:pt x="80" y="201"/>
                    <a:pt x="81" y="201"/>
                  </a:cubicBezTo>
                  <a:cubicBezTo>
                    <a:pt x="81" y="201"/>
                    <a:pt x="81" y="201"/>
                    <a:pt x="81" y="201"/>
                  </a:cubicBezTo>
                  <a:cubicBezTo>
                    <a:pt x="82" y="201"/>
                    <a:pt x="82" y="202"/>
                    <a:pt x="82" y="202"/>
                  </a:cubicBezTo>
                  <a:cubicBezTo>
                    <a:pt x="82" y="202"/>
                    <a:pt x="82" y="202"/>
                    <a:pt x="82" y="202"/>
                  </a:cubicBezTo>
                  <a:cubicBezTo>
                    <a:pt x="82" y="203"/>
                    <a:pt x="82" y="203"/>
                    <a:pt x="82" y="203"/>
                  </a:cubicBezTo>
                  <a:cubicBezTo>
                    <a:pt x="83" y="203"/>
                    <a:pt x="83" y="203"/>
                    <a:pt x="83" y="203"/>
                  </a:cubicBezTo>
                  <a:cubicBezTo>
                    <a:pt x="83" y="203"/>
                    <a:pt x="83" y="203"/>
                    <a:pt x="83" y="204"/>
                  </a:cubicBezTo>
                  <a:cubicBezTo>
                    <a:pt x="83" y="204"/>
                    <a:pt x="83" y="204"/>
                    <a:pt x="84" y="204"/>
                  </a:cubicBezTo>
                  <a:cubicBezTo>
                    <a:pt x="84" y="204"/>
                    <a:pt x="84" y="204"/>
                    <a:pt x="85" y="203"/>
                  </a:cubicBezTo>
                  <a:cubicBezTo>
                    <a:pt x="85" y="203"/>
                    <a:pt x="86" y="203"/>
                    <a:pt x="86" y="203"/>
                  </a:cubicBezTo>
                  <a:cubicBezTo>
                    <a:pt x="86" y="202"/>
                    <a:pt x="87" y="202"/>
                    <a:pt x="87" y="202"/>
                  </a:cubicBezTo>
                  <a:cubicBezTo>
                    <a:pt x="87" y="201"/>
                    <a:pt x="88" y="201"/>
                    <a:pt x="88" y="200"/>
                  </a:cubicBezTo>
                  <a:cubicBezTo>
                    <a:pt x="88" y="200"/>
                    <a:pt x="88" y="200"/>
                    <a:pt x="88" y="200"/>
                  </a:cubicBezTo>
                  <a:cubicBezTo>
                    <a:pt x="88" y="199"/>
                    <a:pt x="88" y="199"/>
                    <a:pt x="88" y="199"/>
                  </a:cubicBezTo>
                  <a:cubicBezTo>
                    <a:pt x="88" y="199"/>
                    <a:pt x="88" y="199"/>
                    <a:pt x="87" y="198"/>
                  </a:cubicBezTo>
                  <a:cubicBezTo>
                    <a:pt x="87" y="198"/>
                    <a:pt x="87" y="198"/>
                    <a:pt x="87" y="198"/>
                  </a:cubicBezTo>
                  <a:cubicBezTo>
                    <a:pt x="87" y="198"/>
                    <a:pt x="87" y="198"/>
                    <a:pt x="86" y="197"/>
                  </a:cubicBezTo>
                  <a:cubicBezTo>
                    <a:pt x="86" y="197"/>
                    <a:pt x="86" y="197"/>
                    <a:pt x="86" y="197"/>
                  </a:cubicBezTo>
                  <a:cubicBezTo>
                    <a:pt x="86" y="197"/>
                    <a:pt x="86" y="197"/>
                    <a:pt x="86" y="197"/>
                  </a:cubicBezTo>
                  <a:cubicBezTo>
                    <a:pt x="85" y="197"/>
                    <a:pt x="85" y="197"/>
                    <a:pt x="85" y="197"/>
                  </a:cubicBezTo>
                  <a:cubicBezTo>
                    <a:pt x="85" y="197"/>
                    <a:pt x="85" y="197"/>
                    <a:pt x="85" y="197"/>
                  </a:cubicBezTo>
                  <a:cubicBezTo>
                    <a:pt x="84" y="197"/>
                    <a:pt x="84" y="197"/>
                    <a:pt x="84" y="197"/>
                  </a:cubicBezTo>
                  <a:cubicBezTo>
                    <a:pt x="84" y="197"/>
                    <a:pt x="84" y="198"/>
                    <a:pt x="84" y="198"/>
                  </a:cubicBezTo>
                  <a:cubicBezTo>
                    <a:pt x="83" y="198"/>
                    <a:pt x="83" y="198"/>
                    <a:pt x="83" y="198"/>
                  </a:cubicBezTo>
                  <a:cubicBezTo>
                    <a:pt x="83" y="198"/>
                    <a:pt x="83" y="198"/>
                    <a:pt x="83" y="199"/>
                  </a:cubicBezTo>
                  <a:cubicBezTo>
                    <a:pt x="83" y="199"/>
                    <a:pt x="82" y="199"/>
                    <a:pt x="82" y="199"/>
                  </a:cubicBezTo>
                  <a:cubicBezTo>
                    <a:pt x="82" y="199"/>
                    <a:pt x="82" y="199"/>
                    <a:pt x="82" y="199"/>
                  </a:cubicBezTo>
                  <a:cubicBezTo>
                    <a:pt x="82" y="199"/>
                    <a:pt x="82" y="199"/>
                    <a:pt x="81" y="199"/>
                  </a:cubicBezTo>
                  <a:cubicBezTo>
                    <a:pt x="81" y="199"/>
                    <a:pt x="81" y="199"/>
                    <a:pt x="81" y="199"/>
                  </a:cubicBezTo>
                  <a:cubicBezTo>
                    <a:pt x="81" y="199"/>
                    <a:pt x="81" y="199"/>
                    <a:pt x="81" y="199"/>
                  </a:cubicBezTo>
                  <a:cubicBezTo>
                    <a:pt x="81" y="199"/>
                    <a:pt x="81" y="199"/>
                    <a:pt x="81" y="199"/>
                  </a:cubicBezTo>
                  <a:cubicBezTo>
                    <a:pt x="81" y="199"/>
                    <a:pt x="81" y="199"/>
                    <a:pt x="81" y="199"/>
                  </a:cubicBezTo>
                  <a:cubicBezTo>
                    <a:pt x="81" y="199"/>
                    <a:pt x="80" y="199"/>
                    <a:pt x="80" y="199"/>
                  </a:cubicBezTo>
                  <a:cubicBezTo>
                    <a:pt x="80" y="199"/>
                    <a:pt x="80" y="199"/>
                    <a:pt x="80" y="199"/>
                  </a:cubicBezTo>
                  <a:cubicBezTo>
                    <a:pt x="79" y="199"/>
                    <a:pt x="79" y="199"/>
                    <a:pt x="79" y="199"/>
                  </a:cubicBezTo>
                  <a:cubicBezTo>
                    <a:pt x="79" y="199"/>
                    <a:pt x="79" y="198"/>
                    <a:pt x="78" y="198"/>
                  </a:cubicBezTo>
                  <a:cubicBezTo>
                    <a:pt x="78" y="198"/>
                    <a:pt x="78" y="198"/>
                    <a:pt x="78" y="198"/>
                  </a:cubicBezTo>
                  <a:cubicBezTo>
                    <a:pt x="78" y="198"/>
                    <a:pt x="78" y="198"/>
                    <a:pt x="77" y="197"/>
                  </a:cubicBezTo>
                  <a:cubicBezTo>
                    <a:pt x="77" y="197"/>
                    <a:pt x="77" y="197"/>
                    <a:pt x="77" y="197"/>
                  </a:cubicBezTo>
                  <a:cubicBezTo>
                    <a:pt x="77" y="197"/>
                    <a:pt x="77" y="197"/>
                    <a:pt x="77" y="197"/>
                  </a:cubicBezTo>
                  <a:cubicBezTo>
                    <a:pt x="76" y="197"/>
                    <a:pt x="76" y="197"/>
                    <a:pt x="76" y="197"/>
                  </a:cubicBezTo>
                  <a:cubicBezTo>
                    <a:pt x="76" y="197"/>
                    <a:pt x="76" y="197"/>
                    <a:pt x="76" y="197"/>
                  </a:cubicBezTo>
                  <a:cubicBezTo>
                    <a:pt x="76" y="197"/>
                    <a:pt x="75" y="197"/>
                    <a:pt x="75" y="196"/>
                  </a:cubicBezTo>
                  <a:cubicBezTo>
                    <a:pt x="75" y="196"/>
                    <a:pt x="75" y="196"/>
                    <a:pt x="75" y="196"/>
                  </a:cubicBezTo>
                  <a:cubicBezTo>
                    <a:pt x="75" y="195"/>
                    <a:pt x="75" y="195"/>
                    <a:pt x="75" y="195"/>
                  </a:cubicBezTo>
                  <a:cubicBezTo>
                    <a:pt x="75" y="195"/>
                    <a:pt x="75" y="195"/>
                    <a:pt x="75" y="194"/>
                  </a:cubicBezTo>
                  <a:cubicBezTo>
                    <a:pt x="75" y="194"/>
                    <a:pt x="75" y="194"/>
                    <a:pt x="75" y="194"/>
                  </a:cubicBezTo>
                  <a:cubicBezTo>
                    <a:pt x="75" y="194"/>
                    <a:pt x="75" y="193"/>
                    <a:pt x="75" y="193"/>
                  </a:cubicBezTo>
                  <a:cubicBezTo>
                    <a:pt x="75" y="193"/>
                    <a:pt x="75" y="193"/>
                    <a:pt x="75" y="192"/>
                  </a:cubicBezTo>
                  <a:cubicBezTo>
                    <a:pt x="75" y="192"/>
                    <a:pt x="75" y="192"/>
                    <a:pt x="75" y="191"/>
                  </a:cubicBezTo>
                  <a:cubicBezTo>
                    <a:pt x="75" y="191"/>
                    <a:pt x="75" y="191"/>
                    <a:pt x="75" y="191"/>
                  </a:cubicBezTo>
                  <a:cubicBezTo>
                    <a:pt x="75" y="191"/>
                    <a:pt x="75" y="190"/>
                    <a:pt x="75" y="190"/>
                  </a:cubicBezTo>
                  <a:cubicBezTo>
                    <a:pt x="75" y="190"/>
                    <a:pt x="75" y="189"/>
                    <a:pt x="74" y="189"/>
                  </a:cubicBezTo>
                  <a:cubicBezTo>
                    <a:pt x="74" y="188"/>
                    <a:pt x="74" y="187"/>
                    <a:pt x="74" y="186"/>
                  </a:cubicBezTo>
                  <a:cubicBezTo>
                    <a:pt x="74" y="185"/>
                    <a:pt x="74" y="185"/>
                    <a:pt x="74" y="184"/>
                  </a:cubicBezTo>
                  <a:cubicBezTo>
                    <a:pt x="74" y="183"/>
                    <a:pt x="74" y="182"/>
                    <a:pt x="75" y="182"/>
                  </a:cubicBezTo>
                  <a:cubicBezTo>
                    <a:pt x="75" y="182"/>
                    <a:pt x="75" y="181"/>
                    <a:pt x="75" y="181"/>
                  </a:cubicBezTo>
                  <a:cubicBezTo>
                    <a:pt x="75" y="181"/>
                    <a:pt x="75" y="181"/>
                    <a:pt x="75" y="181"/>
                  </a:cubicBezTo>
                  <a:cubicBezTo>
                    <a:pt x="76" y="181"/>
                    <a:pt x="76" y="181"/>
                    <a:pt x="76" y="181"/>
                  </a:cubicBezTo>
                  <a:cubicBezTo>
                    <a:pt x="76" y="181"/>
                    <a:pt x="76" y="181"/>
                    <a:pt x="76" y="181"/>
                  </a:cubicBezTo>
                  <a:cubicBezTo>
                    <a:pt x="77" y="181"/>
                    <a:pt x="77" y="181"/>
                    <a:pt x="77" y="181"/>
                  </a:cubicBezTo>
                  <a:cubicBezTo>
                    <a:pt x="78" y="181"/>
                    <a:pt x="78" y="181"/>
                    <a:pt x="78" y="181"/>
                  </a:cubicBezTo>
                  <a:cubicBezTo>
                    <a:pt x="79" y="182"/>
                    <a:pt x="79" y="182"/>
                    <a:pt x="80" y="182"/>
                  </a:cubicBezTo>
                  <a:cubicBezTo>
                    <a:pt x="80" y="182"/>
                    <a:pt x="81" y="182"/>
                    <a:pt x="81" y="183"/>
                  </a:cubicBezTo>
                  <a:cubicBezTo>
                    <a:pt x="82" y="183"/>
                    <a:pt x="82" y="183"/>
                    <a:pt x="83" y="183"/>
                  </a:cubicBezTo>
                  <a:cubicBezTo>
                    <a:pt x="84" y="184"/>
                    <a:pt x="84" y="184"/>
                    <a:pt x="85" y="184"/>
                  </a:cubicBezTo>
                  <a:cubicBezTo>
                    <a:pt x="86" y="184"/>
                    <a:pt x="86" y="185"/>
                    <a:pt x="87" y="185"/>
                  </a:cubicBezTo>
                  <a:cubicBezTo>
                    <a:pt x="88" y="185"/>
                    <a:pt x="88" y="185"/>
                    <a:pt x="89" y="185"/>
                  </a:cubicBezTo>
                  <a:cubicBezTo>
                    <a:pt x="89" y="185"/>
                    <a:pt x="89" y="185"/>
                    <a:pt x="89" y="185"/>
                  </a:cubicBezTo>
                  <a:cubicBezTo>
                    <a:pt x="89" y="185"/>
                    <a:pt x="89" y="185"/>
                    <a:pt x="89" y="185"/>
                  </a:cubicBezTo>
                  <a:cubicBezTo>
                    <a:pt x="89" y="185"/>
                    <a:pt x="89" y="185"/>
                    <a:pt x="89" y="185"/>
                  </a:cubicBezTo>
                  <a:cubicBezTo>
                    <a:pt x="90" y="185"/>
                    <a:pt x="90" y="185"/>
                    <a:pt x="90" y="185"/>
                  </a:cubicBezTo>
                  <a:cubicBezTo>
                    <a:pt x="91" y="185"/>
                    <a:pt x="92" y="185"/>
                    <a:pt x="93" y="185"/>
                  </a:cubicBezTo>
                  <a:cubicBezTo>
                    <a:pt x="94" y="184"/>
                    <a:pt x="95" y="184"/>
                    <a:pt x="96" y="183"/>
                  </a:cubicBezTo>
                  <a:cubicBezTo>
                    <a:pt x="97" y="183"/>
                    <a:pt x="97" y="182"/>
                    <a:pt x="98" y="182"/>
                  </a:cubicBezTo>
                  <a:cubicBezTo>
                    <a:pt x="98" y="181"/>
                    <a:pt x="98" y="181"/>
                    <a:pt x="98" y="181"/>
                  </a:cubicBezTo>
                  <a:cubicBezTo>
                    <a:pt x="98" y="180"/>
                    <a:pt x="98" y="180"/>
                    <a:pt x="98" y="180"/>
                  </a:cubicBezTo>
                  <a:cubicBezTo>
                    <a:pt x="98" y="180"/>
                    <a:pt x="98" y="180"/>
                    <a:pt x="98" y="180"/>
                  </a:cubicBezTo>
                  <a:cubicBezTo>
                    <a:pt x="98" y="180"/>
                    <a:pt x="98" y="179"/>
                    <a:pt x="98" y="179"/>
                  </a:cubicBezTo>
                  <a:cubicBezTo>
                    <a:pt x="98" y="179"/>
                    <a:pt x="98" y="179"/>
                    <a:pt x="98" y="179"/>
                  </a:cubicBezTo>
                  <a:cubicBezTo>
                    <a:pt x="98" y="178"/>
                    <a:pt x="98" y="178"/>
                    <a:pt x="98" y="177"/>
                  </a:cubicBezTo>
                  <a:cubicBezTo>
                    <a:pt x="97" y="176"/>
                    <a:pt x="97" y="176"/>
                    <a:pt x="97" y="175"/>
                  </a:cubicBezTo>
                  <a:cubicBezTo>
                    <a:pt x="97" y="175"/>
                    <a:pt x="98" y="174"/>
                    <a:pt x="98" y="173"/>
                  </a:cubicBezTo>
                  <a:cubicBezTo>
                    <a:pt x="98" y="173"/>
                    <a:pt x="99" y="172"/>
                    <a:pt x="99" y="172"/>
                  </a:cubicBezTo>
                  <a:cubicBezTo>
                    <a:pt x="100" y="172"/>
                    <a:pt x="100" y="172"/>
                    <a:pt x="100" y="171"/>
                  </a:cubicBezTo>
                  <a:cubicBezTo>
                    <a:pt x="100" y="171"/>
                    <a:pt x="100" y="171"/>
                    <a:pt x="100" y="171"/>
                  </a:cubicBezTo>
                  <a:cubicBezTo>
                    <a:pt x="101" y="171"/>
                    <a:pt x="101" y="171"/>
                    <a:pt x="101" y="171"/>
                  </a:cubicBezTo>
                  <a:cubicBezTo>
                    <a:pt x="101" y="171"/>
                    <a:pt x="101" y="171"/>
                    <a:pt x="101" y="170"/>
                  </a:cubicBezTo>
                  <a:cubicBezTo>
                    <a:pt x="101" y="170"/>
                    <a:pt x="101" y="170"/>
                    <a:pt x="101" y="170"/>
                  </a:cubicBezTo>
                  <a:cubicBezTo>
                    <a:pt x="101" y="170"/>
                    <a:pt x="101" y="170"/>
                    <a:pt x="101" y="170"/>
                  </a:cubicBezTo>
                  <a:cubicBezTo>
                    <a:pt x="101" y="170"/>
                    <a:pt x="101" y="169"/>
                    <a:pt x="101" y="169"/>
                  </a:cubicBezTo>
                  <a:cubicBezTo>
                    <a:pt x="100" y="169"/>
                    <a:pt x="100" y="169"/>
                    <a:pt x="100" y="169"/>
                  </a:cubicBezTo>
                  <a:cubicBezTo>
                    <a:pt x="100" y="169"/>
                    <a:pt x="100" y="168"/>
                    <a:pt x="100" y="168"/>
                  </a:cubicBezTo>
                  <a:cubicBezTo>
                    <a:pt x="100" y="168"/>
                    <a:pt x="100" y="168"/>
                    <a:pt x="100" y="168"/>
                  </a:cubicBezTo>
                  <a:cubicBezTo>
                    <a:pt x="99" y="167"/>
                    <a:pt x="99" y="167"/>
                    <a:pt x="99" y="167"/>
                  </a:cubicBezTo>
                  <a:cubicBezTo>
                    <a:pt x="99" y="167"/>
                    <a:pt x="99" y="167"/>
                    <a:pt x="99" y="166"/>
                  </a:cubicBezTo>
                  <a:cubicBezTo>
                    <a:pt x="99" y="166"/>
                    <a:pt x="99" y="166"/>
                    <a:pt x="99" y="165"/>
                  </a:cubicBezTo>
                  <a:cubicBezTo>
                    <a:pt x="99" y="165"/>
                    <a:pt x="99" y="165"/>
                    <a:pt x="99" y="164"/>
                  </a:cubicBezTo>
                  <a:cubicBezTo>
                    <a:pt x="99" y="164"/>
                    <a:pt x="99" y="164"/>
                    <a:pt x="99" y="163"/>
                  </a:cubicBezTo>
                  <a:cubicBezTo>
                    <a:pt x="99" y="163"/>
                    <a:pt x="99" y="163"/>
                    <a:pt x="99" y="163"/>
                  </a:cubicBezTo>
                  <a:cubicBezTo>
                    <a:pt x="100" y="162"/>
                    <a:pt x="100" y="162"/>
                    <a:pt x="100" y="162"/>
                  </a:cubicBezTo>
                  <a:cubicBezTo>
                    <a:pt x="100" y="162"/>
                    <a:pt x="100" y="162"/>
                    <a:pt x="100" y="162"/>
                  </a:cubicBezTo>
                  <a:cubicBezTo>
                    <a:pt x="101" y="162"/>
                    <a:pt x="101" y="162"/>
                    <a:pt x="101" y="162"/>
                  </a:cubicBezTo>
                  <a:cubicBezTo>
                    <a:pt x="101" y="162"/>
                    <a:pt x="101" y="162"/>
                    <a:pt x="101" y="162"/>
                  </a:cubicBezTo>
                  <a:cubicBezTo>
                    <a:pt x="102" y="162"/>
                    <a:pt x="102" y="162"/>
                    <a:pt x="102" y="162"/>
                  </a:cubicBezTo>
                  <a:cubicBezTo>
                    <a:pt x="102" y="162"/>
                    <a:pt x="102" y="162"/>
                    <a:pt x="102" y="162"/>
                  </a:cubicBezTo>
                  <a:cubicBezTo>
                    <a:pt x="102" y="162"/>
                    <a:pt x="102" y="162"/>
                    <a:pt x="103" y="162"/>
                  </a:cubicBezTo>
                  <a:cubicBezTo>
                    <a:pt x="103" y="162"/>
                    <a:pt x="103" y="162"/>
                    <a:pt x="103" y="162"/>
                  </a:cubicBezTo>
                  <a:cubicBezTo>
                    <a:pt x="103" y="162"/>
                    <a:pt x="103" y="162"/>
                    <a:pt x="103" y="162"/>
                  </a:cubicBezTo>
                  <a:cubicBezTo>
                    <a:pt x="103" y="163"/>
                    <a:pt x="104" y="163"/>
                    <a:pt x="104" y="163"/>
                  </a:cubicBezTo>
                  <a:cubicBezTo>
                    <a:pt x="104" y="163"/>
                    <a:pt x="105" y="163"/>
                    <a:pt x="105" y="163"/>
                  </a:cubicBezTo>
                  <a:cubicBezTo>
                    <a:pt x="106" y="163"/>
                    <a:pt x="106" y="163"/>
                    <a:pt x="107" y="163"/>
                  </a:cubicBezTo>
                  <a:cubicBezTo>
                    <a:pt x="108" y="163"/>
                    <a:pt x="109" y="163"/>
                    <a:pt x="111" y="163"/>
                  </a:cubicBezTo>
                  <a:cubicBezTo>
                    <a:pt x="112" y="163"/>
                    <a:pt x="114" y="163"/>
                    <a:pt x="115" y="162"/>
                  </a:cubicBezTo>
                  <a:cubicBezTo>
                    <a:pt x="117" y="162"/>
                    <a:pt x="118" y="162"/>
                    <a:pt x="120" y="162"/>
                  </a:cubicBezTo>
                  <a:cubicBezTo>
                    <a:pt x="121" y="161"/>
                    <a:pt x="123" y="161"/>
                    <a:pt x="125" y="161"/>
                  </a:cubicBezTo>
                  <a:cubicBezTo>
                    <a:pt x="127" y="160"/>
                    <a:pt x="129" y="160"/>
                    <a:pt x="131" y="159"/>
                  </a:cubicBezTo>
                  <a:cubicBezTo>
                    <a:pt x="133" y="158"/>
                    <a:pt x="135" y="158"/>
                    <a:pt x="136" y="157"/>
                  </a:cubicBezTo>
                  <a:cubicBezTo>
                    <a:pt x="138" y="156"/>
                    <a:pt x="139" y="156"/>
                    <a:pt x="139" y="155"/>
                  </a:cubicBezTo>
                  <a:cubicBezTo>
                    <a:pt x="140" y="154"/>
                    <a:pt x="141" y="154"/>
                    <a:pt x="141" y="153"/>
                  </a:cubicBezTo>
                  <a:cubicBezTo>
                    <a:pt x="141" y="153"/>
                    <a:pt x="141" y="152"/>
                    <a:pt x="141" y="152"/>
                  </a:cubicBezTo>
                  <a:cubicBezTo>
                    <a:pt x="142" y="151"/>
                    <a:pt x="142" y="150"/>
                    <a:pt x="143" y="150"/>
                  </a:cubicBezTo>
                  <a:cubicBezTo>
                    <a:pt x="143" y="149"/>
                    <a:pt x="144" y="148"/>
                    <a:pt x="144" y="147"/>
                  </a:cubicBezTo>
                  <a:cubicBezTo>
                    <a:pt x="145" y="147"/>
                    <a:pt x="145" y="146"/>
                    <a:pt x="146" y="145"/>
                  </a:cubicBezTo>
                  <a:cubicBezTo>
                    <a:pt x="146" y="145"/>
                    <a:pt x="147" y="145"/>
                    <a:pt x="147" y="144"/>
                  </a:cubicBezTo>
                  <a:cubicBezTo>
                    <a:pt x="147" y="144"/>
                    <a:pt x="147" y="144"/>
                    <a:pt x="148" y="143"/>
                  </a:cubicBezTo>
                  <a:cubicBezTo>
                    <a:pt x="148" y="143"/>
                    <a:pt x="148" y="143"/>
                    <a:pt x="148" y="142"/>
                  </a:cubicBezTo>
                  <a:cubicBezTo>
                    <a:pt x="149" y="142"/>
                    <a:pt x="149" y="142"/>
                    <a:pt x="149" y="142"/>
                  </a:cubicBezTo>
                  <a:cubicBezTo>
                    <a:pt x="149" y="141"/>
                    <a:pt x="149" y="141"/>
                    <a:pt x="149" y="141"/>
                  </a:cubicBezTo>
                  <a:cubicBezTo>
                    <a:pt x="149" y="141"/>
                    <a:pt x="149" y="140"/>
                    <a:pt x="149" y="140"/>
                  </a:cubicBezTo>
                  <a:cubicBezTo>
                    <a:pt x="149" y="140"/>
                    <a:pt x="149" y="140"/>
                    <a:pt x="149" y="139"/>
                  </a:cubicBezTo>
                  <a:cubicBezTo>
                    <a:pt x="149" y="139"/>
                    <a:pt x="149" y="139"/>
                    <a:pt x="149" y="139"/>
                  </a:cubicBezTo>
                  <a:cubicBezTo>
                    <a:pt x="149" y="138"/>
                    <a:pt x="149" y="138"/>
                    <a:pt x="149" y="138"/>
                  </a:cubicBezTo>
                  <a:cubicBezTo>
                    <a:pt x="148" y="138"/>
                    <a:pt x="148" y="138"/>
                    <a:pt x="148" y="137"/>
                  </a:cubicBezTo>
                  <a:cubicBezTo>
                    <a:pt x="148" y="137"/>
                    <a:pt x="147" y="137"/>
                    <a:pt x="147" y="137"/>
                  </a:cubicBezTo>
                  <a:cubicBezTo>
                    <a:pt x="146" y="137"/>
                    <a:pt x="146" y="137"/>
                    <a:pt x="146" y="137"/>
                  </a:cubicBezTo>
                  <a:cubicBezTo>
                    <a:pt x="145" y="137"/>
                    <a:pt x="145" y="136"/>
                    <a:pt x="145" y="136"/>
                  </a:cubicBezTo>
                  <a:cubicBezTo>
                    <a:pt x="144" y="136"/>
                    <a:pt x="144" y="136"/>
                    <a:pt x="144" y="136"/>
                  </a:cubicBezTo>
                  <a:cubicBezTo>
                    <a:pt x="143" y="136"/>
                    <a:pt x="143" y="135"/>
                    <a:pt x="143" y="135"/>
                  </a:cubicBezTo>
                  <a:cubicBezTo>
                    <a:pt x="143" y="135"/>
                    <a:pt x="143" y="135"/>
                    <a:pt x="143" y="134"/>
                  </a:cubicBezTo>
                  <a:cubicBezTo>
                    <a:pt x="142" y="134"/>
                    <a:pt x="142" y="133"/>
                    <a:pt x="142" y="133"/>
                  </a:cubicBezTo>
                  <a:cubicBezTo>
                    <a:pt x="142" y="132"/>
                    <a:pt x="142" y="132"/>
                    <a:pt x="142" y="131"/>
                  </a:cubicBezTo>
                  <a:cubicBezTo>
                    <a:pt x="143" y="131"/>
                    <a:pt x="143" y="130"/>
                    <a:pt x="143" y="130"/>
                  </a:cubicBezTo>
                  <a:cubicBezTo>
                    <a:pt x="143" y="129"/>
                    <a:pt x="144" y="129"/>
                    <a:pt x="144" y="128"/>
                  </a:cubicBezTo>
                  <a:cubicBezTo>
                    <a:pt x="144" y="128"/>
                    <a:pt x="144" y="128"/>
                    <a:pt x="144" y="128"/>
                  </a:cubicBezTo>
                  <a:cubicBezTo>
                    <a:pt x="144" y="128"/>
                    <a:pt x="144" y="128"/>
                    <a:pt x="145" y="127"/>
                  </a:cubicBezTo>
                  <a:cubicBezTo>
                    <a:pt x="145" y="127"/>
                    <a:pt x="145" y="127"/>
                    <a:pt x="145" y="127"/>
                  </a:cubicBezTo>
                  <a:cubicBezTo>
                    <a:pt x="145" y="127"/>
                    <a:pt x="145" y="127"/>
                    <a:pt x="144" y="126"/>
                  </a:cubicBezTo>
                  <a:cubicBezTo>
                    <a:pt x="144" y="126"/>
                    <a:pt x="144" y="126"/>
                    <a:pt x="144" y="126"/>
                  </a:cubicBezTo>
                  <a:cubicBezTo>
                    <a:pt x="144" y="125"/>
                    <a:pt x="143" y="125"/>
                    <a:pt x="143" y="125"/>
                  </a:cubicBezTo>
                  <a:cubicBezTo>
                    <a:pt x="142" y="125"/>
                    <a:pt x="142" y="124"/>
                    <a:pt x="141" y="124"/>
                  </a:cubicBezTo>
                  <a:cubicBezTo>
                    <a:pt x="141" y="124"/>
                    <a:pt x="140" y="124"/>
                    <a:pt x="140" y="124"/>
                  </a:cubicBezTo>
                  <a:cubicBezTo>
                    <a:pt x="139" y="124"/>
                    <a:pt x="138" y="124"/>
                    <a:pt x="138" y="124"/>
                  </a:cubicBezTo>
                  <a:cubicBezTo>
                    <a:pt x="137" y="123"/>
                    <a:pt x="136" y="123"/>
                    <a:pt x="135" y="123"/>
                  </a:cubicBezTo>
                  <a:cubicBezTo>
                    <a:pt x="135" y="122"/>
                    <a:pt x="134" y="122"/>
                    <a:pt x="133" y="122"/>
                  </a:cubicBezTo>
                  <a:cubicBezTo>
                    <a:pt x="133" y="121"/>
                    <a:pt x="133" y="121"/>
                    <a:pt x="132" y="120"/>
                  </a:cubicBezTo>
                  <a:cubicBezTo>
                    <a:pt x="132" y="120"/>
                    <a:pt x="132" y="120"/>
                    <a:pt x="132" y="119"/>
                  </a:cubicBezTo>
                  <a:cubicBezTo>
                    <a:pt x="132" y="119"/>
                    <a:pt x="132" y="119"/>
                    <a:pt x="132" y="119"/>
                  </a:cubicBezTo>
                  <a:cubicBezTo>
                    <a:pt x="132" y="118"/>
                    <a:pt x="133" y="118"/>
                    <a:pt x="133" y="118"/>
                  </a:cubicBezTo>
                  <a:cubicBezTo>
                    <a:pt x="133" y="118"/>
                    <a:pt x="133" y="117"/>
                    <a:pt x="133" y="117"/>
                  </a:cubicBezTo>
                  <a:cubicBezTo>
                    <a:pt x="134" y="117"/>
                    <a:pt x="134" y="117"/>
                    <a:pt x="134" y="117"/>
                  </a:cubicBezTo>
                  <a:cubicBezTo>
                    <a:pt x="134" y="116"/>
                    <a:pt x="134" y="116"/>
                    <a:pt x="135" y="116"/>
                  </a:cubicBezTo>
                  <a:cubicBezTo>
                    <a:pt x="135" y="116"/>
                    <a:pt x="135" y="116"/>
                    <a:pt x="135" y="116"/>
                  </a:cubicBezTo>
                  <a:cubicBezTo>
                    <a:pt x="135" y="116"/>
                    <a:pt x="136" y="116"/>
                    <a:pt x="136" y="116"/>
                  </a:cubicBezTo>
                  <a:cubicBezTo>
                    <a:pt x="137" y="116"/>
                    <a:pt x="137" y="116"/>
                    <a:pt x="137" y="116"/>
                  </a:cubicBezTo>
                  <a:cubicBezTo>
                    <a:pt x="137" y="116"/>
                    <a:pt x="137" y="115"/>
                    <a:pt x="137" y="115"/>
                  </a:cubicBezTo>
                  <a:cubicBezTo>
                    <a:pt x="137" y="115"/>
                    <a:pt x="137" y="114"/>
                    <a:pt x="137" y="114"/>
                  </a:cubicBezTo>
                  <a:cubicBezTo>
                    <a:pt x="137" y="114"/>
                    <a:pt x="137" y="114"/>
                    <a:pt x="137" y="114"/>
                  </a:cubicBezTo>
                  <a:cubicBezTo>
                    <a:pt x="137" y="114"/>
                    <a:pt x="137" y="114"/>
                    <a:pt x="137" y="114"/>
                  </a:cubicBezTo>
                  <a:cubicBezTo>
                    <a:pt x="137" y="113"/>
                    <a:pt x="137" y="113"/>
                    <a:pt x="137" y="113"/>
                  </a:cubicBezTo>
                  <a:cubicBezTo>
                    <a:pt x="136" y="113"/>
                    <a:pt x="136" y="113"/>
                    <a:pt x="136" y="113"/>
                  </a:cubicBezTo>
                  <a:cubicBezTo>
                    <a:pt x="136" y="113"/>
                    <a:pt x="135" y="113"/>
                    <a:pt x="135" y="112"/>
                  </a:cubicBezTo>
                  <a:cubicBezTo>
                    <a:pt x="135" y="112"/>
                    <a:pt x="135" y="111"/>
                    <a:pt x="135" y="111"/>
                  </a:cubicBezTo>
                  <a:cubicBezTo>
                    <a:pt x="135" y="110"/>
                    <a:pt x="135" y="109"/>
                    <a:pt x="135" y="108"/>
                  </a:cubicBezTo>
                  <a:cubicBezTo>
                    <a:pt x="135" y="107"/>
                    <a:pt x="135" y="107"/>
                    <a:pt x="135" y="106"/>
                  </a:cubicBezTo>
                  <a:cubicBezTo>
                    <a:pt x="135" y="106"/>
                    <a:pt x="135" y="105"/>
                    <a:pt x="135" y="105"/>
                  </a:cubicBezTo>
                  <a:cubicBezTo>
                    <a:pt x="135" y="105"/>
                    <a:pt x="135" y="104"/>
                    <a:pt x="135" y="104"/>
                  </a:cubicBezTo>
                  <a:cubicBezTo>
                    <a:pt x="136" y="104"/>
                    <a:pt x="136" y="103"/>
                    <a:pt x="136" y="103"/>
                  </a:cubicBezTo>
                  <a:cubicBezTo>
                    <a:pt x="136" y="103"/>
                    <a:pt x="136" y="102"/>
                    <a:pt x="136" y="102"/>
                  </a:cubicBezTo>
                  <a:cubicBezTo>
                    <a:pt x="136" y="102"/>
                    <a:pt x="137" y="101"/>
                    <a:pt x="137" y="101"/>
                  </a:cubicBezTo>
                  <a:cubicBezTo>
                    <a:pt x="137" y="100"/>
                    <a:pt x="137" y="100"/>
                    <a:pt x="137" y="99"/>
                  </a:cubicBezTo>
                  <a:cubicBezTo>
                    <a:pt x="137" y="98"/>
                    <a:pt x="137" y="98"/>
                    <a:pt x="137" y="97"/>
                  </a:cubicBezTo>
                  <a:cubicBezTo>
                    <a:pt x="137" y="96"/>
                    <a:pt x="137" y="95"/>
                    <a:pt x="137" y="94"/>
                  </a:cubicBezTo>
                  <a:cubicBezTo>
                    <a:pt x="138" y="93"/>
                    <a:pt x="138" y="92"/>
                    <a:pt x="138" y="91"/>
                  </a:cubicBezTo>
                  <a:cubicBezTo>
                    <a:pt x="138" y="91"/>
                    <a:pt x="138" y="90"/>
                    <a:pt x="139" y="89"/>
                  </a:cubicBezTo>
                  <a:cubicBezTo>
                    <a:pt x="139" y="88"/>
                    <a:pt x="139" y="88"/>
                    <a:pt x="139" y="87"/>
                  </a:cubicBezTo>
                  <a:cubicBezTo>
                    <a:pt x="139" y="87"/>
                    <a:pt x="140" y="86"/>
                    <a:pt x="140" y="86"/>
                  </a:cubicBezTo>
                  <a:cubicBezTo>
                    <a:pt x="140" y="85"/>
                    <a:pt x="140" y="85"/>
                    <a:pt x="140" y="84"/>
                  </a:cubicBezTo>
                  <a:cubicBezTo>
                    <a:pt x="140" y="84"/>
                    <a:pt x="140" y="84"/>
                    <a:pt x="140" y="83"/>
                  </a:cubicBezTo>
                  <a:cubicBezTo>
                    <a:pt x="140" y="83"/>
                    <a:pt x="140" y="82"/>
                    <a:pt x="140" y="82"/>
                  </a:cubicBezTo>
                  <a:cubicBezTo>
                    <a:pt x="140" y="81"/>
                    <a:pt x="141" y="81"/>
                    <a:pt x="141" y="80"/>
                  </a:cubicBezTo>
                  <a:cubicBezTo>
                    <a:pt x="141" y="80"/>
                    <a:pt x="141" y="79"/>
                    <a:pt x="142" y="78"/>
                  </a:cubicBezTo>
                  <a:cubicBezTo>
                    <a:pt x="142" y="78"/>
                    <a:pt x="143" y="77"/>
                    <a:pt x="143" y="77"/>
                  </a:cubicBezTo>
                  <a:cubicBezTo>
                    <a:pt x="144" y="76"/>
                    <a:pt x="145" y="75"/>
                    <a:pt x="145" y="75"/>
                  </a:cubicBezTo>
                  <a:cubicBezTo>
                    <a:pt x="146" y="74"/>
                    <a:pt x="146" y="74"/>
                    <a:pt x="147" y="73"/>
                  </a:cubicBezTo>
                  <a:cubicBezTo>
                    <a:pt x="147" y="73"/>
                    <a:pt x="148" y="72"/>
                    <a:pt x="148" y="71"/>
                  </a:cubicBezTo>
                  <a:cubicBezTo>
                    <a:pt x="149" y="71"/>
                    <a:pt x="149" y="70"/>
                    <a:pt x="150" y="70"/>
                  </a:cubicBezTo>
                  <a:cubicBezTo>
                    <a:pt x="150" y="69"/>
                    <a:pt x="151" y="68"/>
                    <a:pt x="151" y="68"/>
                  </a:cubicBezTo>
                  <a:cubicBezTo>
                    <a:pt x="152" y="66"/>
                    <a:pt x="153" y="65"/>
                    <a:pt x="155" y="63"/>
                  </a:cubicBezTo>
                  <a:cubicBezTo>
                    <a:pt x="156" y="61"/>
                    <a:pt x="157" y="60"/>
                    <a:pt x="159" y="58"/>
                  </a:cubicBezTo>
                  <a:cubicBezTo>
                    <a:pt x="160" y="57"/>
                    <a:pt x="162" y="55"/>
                    <a:pt x="163" y="54"/>
                  </a:cubicBezTo>
                  <a:cubicBezTo>
                    <a:pt x="164" y="53"/>
                    <a:pt x="165" y="52"/>
                    <a:pt x="166" y="52"/>
                  </a:cubicBezTo>
                  <a:cubicBezTo>
                    <a:pt x="167" y="52"/>
                    <a:pt x="167" y="52"/>
                    <a:pt x="167" y="51"/>
                  </a:cubicBezTo>
                  <a:cubicBezTo>
                    <a:pt x="168" y="51"/>
                    <a:pt x="168" y="51"/>
                    <a:pt x="168" y="51"/>
                  </a:cubicBezTo>
                  <a:cubicBezTo>
                    <a:pt x="169" y="51"/>
                    <a:pt x="169" y="50"/>
                    <a:pt x="170" y="50"/>
                  </a:cubicBezTo>
                  <a:cubicBezTo>
                    <a:pt x="170" y="50"/>
                    <a:pt x="171" y="50"/>
                    <a:pt x="171" y="50"/>
                  </a:cubicBezTo>
                  <a:cubicBezTo>
                    <a:pt x="172" y="49"/>
                    <a:pt x="172" y="49"/>
                    <a:pt x="173" y="49"/>
                  </a:cubicBezTo>
                  <a:cubicBezTo>
                    <a:pt x="173" y="48"/>
                    <a:pt x="174" y="48"/>
                    <a:pt x="174" y="48"/>
                  </a:cubicBezTo>
                  <a:cubicBezTo>
                    <a:pt x="175" y="48"/>
                    <a:pt x="175" y="47"/>
                    <a:pt x="176" y="47"/>
                  </a:cubicBezTo>
                  <a:cubicBezTo>
                    <a:pt x="176" y="47"/>
                    <a:pt x="176" y="47"/>
                    <a:pt x="176" y="46"/>
                  </a:cubicBezTo>
                  <a:cubicBezTo>
                    <a:pt x="177" y="46"/>
                    <a:pt x="177" y="45"/>
                    <a:pt x="177" y="44"/>
                  </a:cubicBezTo>
                  <a:cubicBezTo>
                    <a:pt x="177" y="42"/>
                    <a:pt x="177" y="41"/>
                    <a:pt x="177" y="40"/>
                  </a:cubicBezTo>
                  <a:cubicBezTo>
                    <a:pt x="177" y="38"/>
                    <a:pt x="176" y="37"/>
                    <a:pt x="176" y="36"/>
                  </a:cubicBezTo>
                  <a:cubicBezTo>
                    <a:pt x="176" y="35"/>
                    <a:pt x="176" y="34"/>
                    <a:pt x="175" y="34"/>
                  </a:cubicBezTo>
                  <a:cubicBezTo>
                    <a:pt x="175" y="34"/>
                    <a:pt x="175" y="34"/>
                    <a:pt x="175" y="34"/>
                  </a:cubicBezTo>
                  <a:cubicBezTo>
                    <a:pt x="175" y="34"/>
                    <a:pt x="175" y="34"/>
                    <a:pt x="174" y="34"/>
                  </a:cubicBezTo>
                  <a:cubicBezTo>
                    <a:pt x="174" y="34"/>
                    <a:pt x="174" y="34"/>
                    <a:pt x="173" y="34"/>
                  </a:cubicBezTo>
                  <a:cubicBezTo>
                    <a:pt x="173" y="34"/>
                    <a:pt x="173" y="34"/>
                    <a:pt x="172" y="34"/>
                  </a:cubicBezTo>
                  <a:cubicBezTo>
                    <a:pt x="172" y="34"/>
                    <a:pt x="172" y="34"/>
                    <a:pt x="172"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4"/>
                    <a:pt x="171" y="34"/>
                    <a:pt x="171" y="34"/>
                  </a:cubicBezTo>
                  <a:cubicBezTo>
                    <a:pt x="171" y="35"/>
                    <a:pt x="171" y="35"/>
                    <a:pt x="171" y="35"/>
                  </a:cubicBezTo>
                  <a:cubicBezTo>
                    <a:pt x="171" y="35"/>
                    <a:pt x="171" y="35"/>
                    <a:pt x="171" y="35"/>
                  </a:cubicBezTo>
                  <a:cubicBezTo>
                    <a:pt x="171" y="36"/>
                    <a:pt x="170" y="37"/>
                    <a:pt x="170" y="38"/>
                  </a:cubicBezTo>
                  <a:cubicBezTo>
                    <a:pt x="170" y="39"/>
                    <a:pt x="170" y="40"/>
                    <a:pt x="170" y="41"/>
                  </a:cubicBezTo>
                  <a:cubicBezTo>
                    <a:pt x="169" y="42"/>
                    <a:pt x="169" y="43"/>
                    <a:pt x="168" y="44"/>
                  </a:cubicBezTo>
                  <a:cubicBezTo>
                    <a:pt x="168" y="45"/>
                    <a:pt x="168" y="46"/>
                    <a:pt x="167" y="46"/>
                  </a:cubicBezTo>
                  <a:cubicBezTo>
                    <a:pt x="167" y="46"/>
                    <a:pt x="167" y="46"/>
                    <a:pt x="167" y="47"/>
                  </a:cubicBezTo>
                  <a:cubicBezTo>
                    <a:pt x="167" y="47"/>
                    <a:pt x="167" y="47"/>
                    <a:pt x="166" y="47"/>
                  </a:cubicBezTo>
                  <a:cubicBezTo>
                    <a:pt x="166" y="47"/>
                    <a:pt x="166" y="47"/>
                    <a:pt x="166" y="47"/>
                  </a:cubicBezTo>
                  <a:cubicBezTo>
                    <a:pt x="166" y="47"/>
                    <a:pt x="166" y="47"/>
                    <a:pt x="166" y="47"/>
                  </a:cubicBezTo>
                  <a:cubicBezTo>
                    <a:pt x="165" y="47"/>
                    <a:pt x="165" y="47"/>
                    <a:pt x="165" y="47"/>
                  </a:cubicBezTo>
                  <a:cubicBezTo>
                    <a:pt x="165" y="47"/>
                    <a:pt x="165" y="47"/>
                    <a:pt x="165" y="47"/>
                  </a:cubicBezTo>
                  <a:cubicBezTo>
                    <a:pt x="165" y="47"/>
                    <a:pt x="165" y="47"/>
                    <a:pt x="165" y="47"/>
                  </a:cubicBezTo>
                  <a:cubicBezTo>
                    <a:pt x="165" y="47"/>
                    <a:pt x="165" y="47"/>
                    <a:pt x="165" y="47"/>
                  </a:cubicBezTo>
                  <a:cubicBezTo>
                    <a:pt x="165" y="47"/>
                    <a:pt x="165" y="47"/>
                    <a:pt x="165" y="47"/>
                  </a:cubicBezTo>
                  <a:cubicBezTo>
                    <a:pt x="165" y="47"/>
                    <a:pt x="165" y="47"/>
                    <a:pt x="164" y="47"/>
                  </a:cubicBezTo>
                  <a:cubicBezTo>
                    <a:pt x="164" y="47"/>
                    <a:pt x="164" y="47"/>
                    <a:pt x="164" y="48"/>
                  </a:cubicBezTo>
                  <a:cubicBezTo>
                    <a:pt x="163" y="48"/>
                    <a:pt x="163" y="48"/>
                    <a:pt x="163" y="48"/>
                  </a:cubicBezTo>
                  <a:cubicBezTo>
                    <a:pt x="163" y="48"/>
                    <a:pt x="162" y="49"/>
                    <a:pt x="162" y="49"/>
                  </a:cubicBezTo>
                  <a:cubicBezTo>
                    <a:pt x="162" y="49"/>
                    <a:pt x="162" y="49"/>
                    <a:pt x="161" y="49"/>
                  </a:cubicBezTo>
                  <a:cubicBezTo>
                    <a:pt x="161" y="50"/>
                    <a:pt x="161" y="50"/>
                    <a:pt x="161" y="50"/>
                  </a:cubicBezTo>
                  <a:cubicBezTo>
                    <a:pt x="160" y="50"/>
                    <a:pt x="160" y="50"/>
                    <a:pt x="160" y="50"/>
                  </a:cubicBezTo>
                  <a:cubicBezTo>
                    <a:pt x="160" y="50"/>
                    <a:pt x="159" y="51"/>
                    <a:pt x="159" y="51"/>
                  </a:cubicBezTo>
                  <a:cubicBezTo>
                    <a:pt x="159" y="51"/>
                    <a:pt x="159" y="50"/>
                    <a:pt x="159" y="50"/>
                  </a:cubicBezTo>
                  <a:cubicBezTo>
                    <a:pt x="159" y="50"/>
                    <a:pt x="159" y="50"/>
                    <a:pt x="159" y="50"/>
                  </a:cubicBezTo>
                  <a:cubicBezTo>
                    <a:pt x="159" y="50"/>
                    <a:pt x="159" y="50"/>
                    <a:pt x="159" y="50"/>
                  </a:cubicBezTo>
                  <a:cubicBezTo>
                    <a:pt x="159" y="50"/>
                    <a:pt x="159" y="50"/>
                    <a:pt x="159" y="50"/>
                  </a:cubicBezTo>
                  <a:cubicBezTo>
                    <a:pt x="159" y="50"/>
                    <a:pt x="159" y="50"/>
                    <a:pt x="159" y="50"/>
                  </a:cubicBezTo>
                  <a:cubicBezTo>
                    <a:pt x="158" y="50"/>
                    <a:pt x="158" y="50"/>
                    <a:pt x="158" y="50"/>
                  </a:cubicBezTo>
                  <a:cubicBezTo>
                    <a:pt x="158" y="50"/>
                    <a:pt x="158" y="50"/>
                    <a:pt x="158" y="50"/>
                  </a:cubicBezTo>
                  <a:cubicBezTo>
                    <a:pt x="158" y="50"/>
                    <a:pt x="158" y="50"/>
                    <a:pt x="158" y="50"/>
                  </a:cubicBezTo>
                  <a:cubicBezTo>
                    <a:pt x="158" y="50"/>
                    <a:pt x="158" y="50"/>
                    <a:pt x="158" y="50"/>
                  </a:cubicBezTo>
                  <a:cubicBezTo>
                    <a:pt x="158" y="51"/>
                    <a:pt x="157" y="51"/>
                    <a:pt x="157" y="51"/>
                  </a:cubicBezTo>
                  <a:cubicBezTo>
                    <a:pt x="157" y="51"/>
                    <a:pt x="157" y="51"/>
                    <a:pt x="157" y="51"/>
                  </a:cubicBezTo>
                  <a:cubicBezTo>
                    <a:pt x="156" y="51"/>
                    <a:pt x="156" y="51"/>
                    <a:pt x="156" y="51"/>
                  </a:cubicBezTo>
                  <a:cubicBezTo>
                    <a:pt x="156" y="51"/>
                    <a:pt x="155" y="52"/>
                    <a:pt x="155" y="52"/>
                  </a:cubicBezTo>
                  <a:cubicBezTo>
                    <a:pt x="155" y="52"/>
                    <a:pt x="155" y="52"/>
                    <a:pt x="154" y="52"/>
                  </a:cubicBezTo>
                  <a:cubicBezTo>
                    <a:pt x="154" y="52"/>
                    <a:pt x="154" y="52"/>
                    <a:pt x="153" y="52"/>
                  </a:cubicBezTo>
                  <a:cubicBezTo>
                    <a:pt x="153" y="52"/>
                    <a:pt x="153" y="52"/>
                    <a:pt x="153" y="52"/>
                  </a:cubicBezTo>
                  <a:cubicBezTo>
                    <a:pt x="152" y="52"/>
                    <a:pt x="152" y="52"/>
                    <a:pt x="152" y="52"/>
                  </a:cubicBezTo>
                  <a:cubicBezTo>
                    <a:pt x="152" y="52"/>
                    <a:pt x="152" y="52"/>
                    <a:pt x="152" y="52"/>
                  </a:cubicBezTo>
                  <a:cubicBezTo>
                    <a:pt x="152" y="52"/>
                    <a:pt x="151" y="52"/>
                    <a:pt x="151" y="52"/>
                  </a:cubicBezTo>
                  <a:cubicBezTo>
                    <a:pt x="151" y="52"/>
                    <a:pt x="151" y="52"/>
                    <a:pt x="151" y="52"/>
                  </a:cubicBezTo>
                  <a:cubicBezTo>
                    <a:pt x="151" y="52"/>
                    <a:pt x="151" y="52"/>
                    <a:pt x="150" y="52"/>
                  </a:cubicBezTo>
                  <a:cubicBezTo>
                    <a:pt x="150" y="52"/>
                    <a:pt x="150" y="52"/>
                    <a:pt x="150" y="52"/>
                  </a:cubicBezTo>
                  <a:cubicBezTo>
                    <a:pt x="150" y="52"/>
                    <a:pt x="150" y="51"/>
                    <a:pt x="149" y="51"/>
                  </a:cubicBezTo>
                  <a:cubicBezTo>
                    <a:pt x="149" y="51"/>
                    <a:pt x="149" y="51"/>
                    <a:pt x="149" y="51"/>
                  </a:cubicBezTo>
                  <a:cubicBezTo>
                    <a:pt x="149" y="51"/>
                    <a:pt x="148" y="51"/>
                    <a:pt x="148" y="51"/>
                  </a:cubicBezTo>
                  <a:cubicBezTo>
                    <a:pt x="148" y="51"/>
                    <a:pt x="148" y="51"/>
                    <a:pt x="148" y="51"/>
                  </a:cubicBezTo>
                  <a:cubicBezTo>
                    <a:pt x="148" y="51"/>
                    <a:pt x="147" y="51"/>
                    <a:pt x="147" y="52"/>
                  </a:cubicBezTo>
                  <a:cubicBezTo>
                    <a:pt x="147" y="52"/>
                    <a:pt x="147" y="52"/>
                    <a:pt x="147" y="52"/>
                  </a:cubicBezTo>
                  <a:cubicBezTo>
                    <a:pt x="147" y="52"/>
                    <a:pt x="146" y="52"/>
                    <a:pt x="146" y="52"/>
                  </a:cubicBezTo>
                  <a:cubicBezTo>
                    <a:pt x="146" y="52"/>
                    <a:pt x="146" y="52"/>
                    <a:pt x="146" y="52"/>
                  </a:cubicBezTo>
                  <a:cubicBezTo>
                    <a:pt x="146" y="52"/>
                    <a:pt x="146" y="52"/>
                    <a:pt x="145" y="52"/>
                  </a:cubicBezTo>
                  <a:cubicBezTo>
                    <a:pt x="145" y="52"/>
                    <a:pt x="145" y="52"/>
                    <a:pt x="145" y="52"/>
                  </a:cubicBezTo>
                  <a:cubicBezTo>
                    <a:pt x="145" y="52"/>
                    <a:pt x="144" y="52"/>
                    <a:pt x="144" y="52"/>
                  </a:cubicBezTo>
                  <a:cubicBezTo>
                    <a:pt x="144" y="52"/>
                    <a:pt x="144" y="52"/>
                    <a:pt x="144" y="52"/>
                  </a:cubicBezTo>
                  <a:cubicBezTo>
                    <a:pt x="144" y="52"/>
                    <a:pt x="143" y="51"/>
                    <a:pt x="143" y="51"/>
                  </a:cubicBezTo>
                  <a:cubicBezTo>
                    <a:pt x="143" y="51"/>
                    <a:pt x="143" y="51"/>
                    <a:pt x="143" y="51"/>
                  </a:cubicBezTo>
                  <a:cubicBezTo>
                    <a:pt x="143" y="51"/>
                    <a:pt x="142" y="51"/>
                    <a:pt x="142" y="51"/>
                  </a:cubicBezTo>
                  <a:cubicBezTo>
                    <a:pt x="142" y="51"/>
                    <a:pt x="141" y="51"/>
                    <a:pt x="141" y="51"/>
                  </a:cubicBezTo>
                  <a:cubicBezTo>
                    <a:pt x="141" y="51"/>
                    <a:pt x="140" y="51"/>
                    <a:pt x="140" y="51"/>
                  </a:cubicBezTo>
                  <a:cubicBezTo>
                    <a:pt x="139" y="50"/>
                    <a:pt x="139" y="50"/>
                    <a:pt x="139" y="50"/>
                  </a:cubicBezTo>
                  <a:cubicBezTo>
                    <a:pt x="138" y="50"/>
                    <a:pt x="138" y="50"/>
                    <a:pt x="137" y="50"/>
                  </a:cubicBezTo>
                  <a:cubicBezTo>
                    <a:pt x="137" y="50"/>
                    <a:pt x="136" y="50"/>
                    <a:pt x="136" y="50"/>
                  </a:cubicBezTo>
                  <a:cubicBezTo>
                    <a:pt x="135" y="50"/>
                    <a:pt x="135" y="50"/>
                    <a:pt x="135" y="50"/>
                  </a:cubicBezTo>
                  <a:cubicBezTo>
                    <a:pt x="135" y="50"/>
                    <a:pt x="135" y="49"/>
                    <a:pt x="135" y="49"/>
                  </a:cubicBezTo>
                  <a:cubicBezTo>
                    <a:pt x="135" y="49"/>
                    <a:pt x="135" y="49"/>
                    <a:pt x="135" y="48"/>
                  </a:cubicBezTo>
                  <a:cubicBezTo>
                    <a:pt x="135" y="48"/>
                    <a:pt x="135" y="48"/>
                    <a:pt x="135" y="48"/>
                  </a:cubicBezTo>
                  <a:cubicBezTo>
                    <a:pt x="135" y="48"/>
                    <a:pt x="135" y="48"/>
                    <a:pt x="135" y="48"/>
                  </a:cubicBezTo>
                  <a:cubicBezTo>
                    <a:pt x="135" y="47"/>
                    <a:pt x="136" y="47"/>
                    <a:pt x="136" y="47"/>
                  </a:cubicBezTo>
                  <a:cubicBezTo>
                    <a:pt x="136" y="47"/>
                    <a:pt x="136" y="47"/>
                    <a:pt x="136" y="47"/>
                  </a:cubicBezTo>
                  <a:cubicBezTo>
                    <a:pt x="137" y="47"/>
                    <a:pt x="137" y="46"/>
                    <a:pt x="137" y="46"/>
                  </a:cubicBezTo>
                  <a:cubicBezTo>
                    <a:pt x="137" y="46"/>
                    <a:pt x="137" y="45"/>
                    <a:pt x="137" y="45"/>
                  </a:cubicBezTo>
                  <a:cubicBezTo>
                    <a:pt x="137" y="44"/>
                    <a:pt x="138" y="44"/>
                    <a:pt x="138" y="43"/>
                  </a:cubicBezTo>
                  <a:cubicBezTo>
                    <a:pt x="138" y="43"/>
                    <a:pt x="138" y="42"/>
                    <a:pt x="138" y="41"/>
                  </a:cubicBezTo>
                  <a:cubicBezTo>
                    <a:pt x="138" y="40"/>
                    <a:pt x="139" y="40"/>
                    <a:pt x="139" y="39"/>
                  </a:cubicBezTo>
                  <a:cubicBezTo>
                    <a:pt x="140" y="38"/>
                    <a:pt x="140" y="38"/>
                    <a:pt x="141" y="37"/>
                  </a:cubicBezTo>
                  <a:cubicBezTo>
                    <a:pt x="141" y="37"/>
                    <a:pt x="142" y="36"/>
                    <a:pt x="142" y="35"/>
                  </a:cubicBezTo>
                  <a:cubicBezTo>
                    <a:pt x="142" y="35"/>
                    <a:pt x="143" y="35"/>
                    <a:pt x="143" y="34"/>
                  </a:cubicBezTo>
                  <a:cubicBezTo>
                    <a:pt x="143" y="34"/>
                    <a:pt x="143" y="34"/>
                    <a:pt x="144" y="33"/>
                  </a:cubicBezTo>
                  <a:cubicBezTo>
                    <a:pt x="144" y="33"/>
                    <a:pt x="144" y="33"/>
                    <a:pt x="144" y="33"/>
                  </a:cubicBezTo>
                  <a:cubicBezTo>
                    <a:pt x="144" y="32"/>
                    <a:pt x="145" y="32"/>
                    <a:pt x="145" y="32"/>
                  </a:cubicBezTo>
                  <a:cubicBezTo>
                    <a:pt x="145" y="32"/>
                    <a:pt x="145" y="32"/>
                    <a:pt x="145" y="32"/>
                  </a:cubicBezTo>
                  <a:cubicBezTo>
                    <a:pt x="145" y="32"/>
                    <a:pt x="145" y="32"/>
                    <a:pt x="145" y="32"/>
                  </a:cubicBezTo>
                  <a:cubicBezTo>
                    <a:pt x="145" y="32"/>
                    <a:pt x="145" y="32"/>
                    <a:pt x="145" y="32"/>
                  </a:cubicBezTo>
                  <a:cubicBezTo>
                    <a:pt x="145" y="32"/>
                    <a:pt x="145" y="32"/>
                    <a:pt x="145" y="32"/>
                  </a:cubicBezTo>
                  <a:cubicBezTo>
                    <a:pt x="144" y="32"/>
                    <a:pt x="144" y="31"/>
                    <a:pt x="144" y="31"/>
                  </a:cubicBezTo>
                  <a:cubicBezTo>
                    <a:pt x="143" y="31"/>
                    <a:pt x="143" y="31"/>
                    <a:pt x="142" y="30"/>
                  </a:cubicBezTo>
                  <a:cubicBezTo>
                    <a:pt x="141" y="30"/>
                    <a:pt x="141" y="30"/>
                    <a:pt x="140" y="29"/>
                  </a:cubicBezTo>
                  <a:cubicBezTo>
                    <a:pt x="139" y="29"/>
                    <a:pt x="138" y="29"/>
                    <a:pt x="137" y="28"/>
                  </a:cubicBezTo>
                  <a:cubicBezTo>
                    <a:pt x="137" y="28"/>
                    <a:pt x="136" y="28"/>
                    <a:pt x="135" y="27"/>
                  </a:cubicBezTo>
                  <a:cubicBezTo>
                    <a:pt x="134" y="27"/>
                    <a:pt x="133" y="26"/>
                    <a:pt x="132" y="26"/>
                  </a:cubicBezTo>
                  <a:cubicBezTo>
                    <a:pt x="131" y="26"/>
                    <a:pt x="131" y="25"/>
                    <a:pt x="130" y="25"/>
                  </a:cubicBezTo>
                  <a:cubicBezTo>
                    <a:pt x="129" y="25"/>
                    <a:pt x="129" y="24"/>
                    <a:pt x="129" y="24"/>
                  </a:cubicBezTo>
                  <a:cubicBezTo>
                    <a:pt x="128" y="23"/>
                    <a:pt x="128" y="23"/>
                    <a:pt x="128" y="22"/>
                  </a:cubicBezTo>
                  <a:cubicBezTo>
                    <a:pt x="127" y="22"/>
                    <a:pt x="126" y="21"/>
                    <a:pt x="126" y="21"/>
                  </a:cubicBezTo>
                  <a:cubicBezTo>
                    <a:pt x="125" y="21"/>
                    <a:pt x="124" y="20"/>
                    <a:pt x="123" y="20"/>
                  </a:cubicBezTo>
                  <a:cubicBezTo>
                    <a:pt x="122" y="20"/>
                    <a:pt x="121" y="19"/>
                    <a:pt x="120" y="19"/>
                  </a:cubicBezTo>
                  <a:cubicBezTo>
                    <a:pt x="119" y="19"/>
                    <a:pt x="118" y="19"/>
                    <a:pt x="118" y="19"/>
                  </a:cubicBezTo>
                  <a:cubicBezTo>
                    <a:pt x="117" y="19"/>
                    <a:pt x="117" y="18"/>
                    <a:pt x="116" y="18"/>
                  </a:cubicBezTo>
                  <a:cubicBezTo>
                    <a:pt x="116" y="18"/>
                    <a:pt x="115" y="18"/>
                    <a:pt x="115" y="17"/>
                  </a:cubicBezTo>
                  <a:cubicBezTo>
                    <a:pt x="114" y="17"/>
                    <a:pt x="114" y="17"/>
                    <a:pt x="114" y="16"/>
                  </a:cubicBezTo>
                  <a:cubicBezTo>
                    <a:pt x="114" y="16"/>
                    <a:pt x="113" y="16"/>
                    <a:pt x="113" y="15"/>
                  </a:cubicBezTo>
                  <a:cubicBezTo>
                    <a:pt x="113" y="15"/>
                    <a:pt x="113" y="15"/>
                    <a:pt x="112" y="15"/>
                  </a:cubicBezTo>
                  <a:cubicBezTo>
                    <a:pt x="112" y="14"/>
                    <a:pt x="112" y="14"/>
                    <a:pt x="111" y="14"/>
                  </a:cubicBezTo>
                  <a:cubicBezTo>
                    <a:pt x="111" y="14"/>
                    <a:pt x="111" y="13"/>
                    <a:pt x="110" y="13"/>
                  </a:cubicBezTo>
                  <a:cubicBezTo>
                    <a:pt x="109" y="13"/>
                    <a:pt x="108" y="12"/>
                    <a:pt x="107" y="11"/>
                  </a:cubicBezTo>
                  <a:cubicBezTo>
                    <a:pt x="106" y="10"/>
                    <a:pt x="105" y="9"/>
                    <a:pt x="104" y="8"/>
                  </a:cubicBezTo>
                  <a:cubicBezTo>
                    <a:pt x="104" y="7"/>
                    <a:pt x="103" y="6"/>
                    <a:pt x="102" y="5"/>
                  </a:cubicBezTo>
                  <a:cubicBezTo>
                    <a:pt x="101" y="4"/>
                    <a:pt x="100" y="3"/>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8" y="1"/>
                    <a:pt x="98" y="1"/>
                    <a:pt x="98" y="1"/>
                  </a:cubicBezTo>
                  <a:cubicBezTo>
                    <a:pt x="97" y="1"/>
                    <a:pt x="97" y="1"/>
                    <a:pt x="96" y="1"/>
                  </a:cubicBezTo>
                  <a:cubicBezTo>
                    <a:pt x="96" y="1"/>
                    <a:pt x="96" y="1"/>
                    <a:pt x="95" y="1"/>
                  </a:cubicBezTo>
                  <a:cubicBezTo>
                    <a:pt x="95" y="1"/>
                    <a:pt x="94" y="1"/>
                    <a:pt x="94" y="1"/>
                  </a:cubicBezTo>
                  <a:cubicBezTo>
                    <a:pt x="94" y="1"/>
                    <a:pt x="93" y="1"/>
                    <a:pt x="93" y="1"/>
                  </a:cubicBezTo>
                  <a:cubicBezTo>
                    <a:pt x="93" y="1"/>
                    <a:pt x="92" y="1"/>
                    <a:pt x="92" y="1"/>
                  </a:cubicBezTo>
                  <a:cubicBezTo>
                    <a:pt x="92" y="1"/>
                    <a:pt x="91" y="1"/>
                    <a:pt x="91" y="1"/>
                  </a:cubicBezTo>
                  <a:cubicBezTo>
                    <a:pt x="91" y="1"/>
                    <a:pt x="91" y="1"/>
                    <a:pt x="91" y="1"/>
                  </a:cubicBezTo>
                  <a:cubicBezTo>
                    <a:pt x="91" y="1"/>
                    <a:pt x="91" y="1"/>
                    <a:pt x="91" y="1"/>
                  </a:cubicBezTo>
                  <a:cubicBezTo>
                    <a:pt x="91" y="1"/>
                    <a:pt x="91" y="1"/>
                    <a:pt x="91" y="1"/>
                  </a:cubicBezTo>
                  <a:cubicBezTo>
                    <a:pt x="90" y="1"/>
                    <a:pt x="90" y="2"/>
                    <a:pt x="90" y="2"/>
                  </a:cubicBezTo>
                  <a:cubicBezTo>
                    <a:pt x="90" y="2"/>
                    <a:pt x="90" y="2"/>
                    <a:pt x="90" y="2"/>
                  </a:cubicBezTo>
                  <a:cubicBezTo>
                    <a:pt x="90" y="3"/>
                    <a:pt x="90" y="3"/>
                    <a:pt x="90" y="3"/>
                  </a:cubicBezTo>
                  <a:cubicBezTo>
                    <a:pt x="89" y="4"/>
                    <a:pt x="89" y="4"/>
                    <a:pt x="89" y="5"/>
                  </a:cubicBezTo>
                  <a:cubicBezTo>
                    <a:pt x="89" y="5"/>
                    <a:pt x="88" y="6"/>
                    <a:pt x="88" y="6"/>
                  </a:cubicBezTo>
                  <a:cubicBezTo>
                    <a:pt x="88" y="6"/>
                    <a:pt x="87" y="7"/>
                    <a:pt x="87" y="7"/>
                  </a:cubicBezTo>
                  <a:cubicBezTo>
                    <a:pt x="87" y="7"/>
                    <a:pt x="87" y="7"/>
                    <a:pt x="86" y="7"/>
                  </a:cubicBezTo>
                  <a:cubicBezTo>
                    <a:pt x="86" y="7"/>
                    <a:pt x="86" y="7"/>
                    <a:pt x="86" y="7"/>
                  </a:cubicBezTo>
                  <a:cubicBezTo>
                    <a:pt x="86" y="7"/>
                    <a:pt x="86" y="7"/>
                    <a:pt x="85" y="7"/>
                  </a:cubicBezTo>
                  <a:cubicBezTo>
                    <a:pt x="85" y="7"/>
                    <a:pt x="85" y="7"/>
                    <a:pt x="85" y="6"/>
                  </a:cubicBezTo>
                  <a:cubicBezTo>
                    <a:pt x="85" y="6"/>
                    <a:pt x="85" y="6"/>
                    <a:pt x="85" y="6"/>
                  </a:cubicBezTo>
                  <a:cubicBezTo>
                    <a:pt x="84" y="5"/>
                    <a:pt x="84" y="5"/>
                    <a:pt x="83" y="4"/>
                  </a:cubicBezTo>
                  <a:cubicBezTo>
                    <a:pt x="83" y="4"/>
                    <a:pt x="82" y="3"/>
                    <a:pt x="82" y="3"/>
                  </a:cubicBezTo>
                  <a:cubicBezTo>
                    <a:pt x="81" y="3"/>
                    <a:pt x="80" y="3"/>
                    <a:pt x="79" y="3"/>
                  </a:cubicBezTo>
                  <a:cubicBezTo>
                    <a:pt x="79" y="3"/>
                    <a:pt x="78" y="2"/>
                    <a:pt x="77" y="2"/>
                  </a:cubicBezTo>
                  <a:cubicBezTo>
                    <a:pt x="77" y="2"/>
                    <a:pt x="77" y="2"/>
                    <a:pt x="77" y="2"/>
                  </a:cubicBezTo>
                  <a:cubicBezTo>
                    <a:pt x="76" y="2"/>
                    <a:pt x="76" y="2"/>
                    <a:pt x="76" y="2"/>
                  </a:cubicBezTo>
                  <a:cubicBezTo>
                    <a:pt x="76" y="2"/>
                    <a:pt x="76" y="2"/>
                    <a:pt x="76" y="2"/>
                  </a:cubicBezTo>
                  <a:cubicBezTo>
                    <a:pt x="76" y="2"/>
                    <a:pt x="76" y="2"/>
                    <a:pt x="75" y="2"/>
                  </a:cubicBezTo>
                  <a:cubicBezTo>
                    <a:pt x="75" y="2"/>
                    <a:pt x="75" y="2"/>
                    <a:pt x="74" y="2"/>
                  </a:cubicBezTo>
                  <a:cubicBezTo>
                    <a:pt x="74" y="2"/>
                    <a:pt x="74" y="2"/>
                    <a:pt x="74" y="2"/>
                  </a:cubicBezTo>
                  <a:cubicBezTo>
                    <a:pt x="73" y="2"/>
                    <a:pt x="73" y="1"/>
                    <a:pt x="73" y="1"/>
                  </a:cubicBezTo>
                  <a:cubicBezTo>
                    <a:pt x="73" y="1"/>
                    <a:pt x="73" y="1"/>
                    <a:pt x="72" y="1"/>
                  </a:cubicBezTo>
                  <a:cubicBezTo>
                    <a:pt x="72" y="1"/>
                    <a:pt x="72" y="1"/>
                    <a:pt x="72" y="1"/>
                  </a:cubicBezTo>
                  <a:cubicBezTo>
                    <a:pt x="72" y="1"/>
                    <a:pt x="72" y="1"/>
                    <a:pt x="72" y="0"/>
                  </a:cubicBezTo>
                  <a:cubicBezTo>
                    <a:pt x="72" y="0"/>
                    <a:pt x="72" y="0"/>
                    <a:pt x="71" y="0"/>
                  </a:cubicBezTo>
                  <a:cubicBezTo>
                    <a:pt x="71" y="0"/>
                    <a:pt x="71" y="0"/>
                    <a:pt x="7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6" name="Freeform 215">
              <a:extLst>
                <a:ext uri="{FF2B5EF4-FFF2-40B4-BE49-F238E27FC236}">
                  <a16:creationId xmlns:a16="http://schemas.microsoft.com/office/drawing/2014/main" id="{D849D8ED-F64A-6444-92B6-76E1696F7390}"/>
                </a:ext>
              </a:extLst>
            </p:cNvPr>
            <p:cNvSpPr>
              <a:spLocks noEditPoints="1"/>
            </p:cNvSpPr>
            <p:nvPr/>
          </p:nvSpPr>
          <p:spPr bwMode="auto">
            <a:xfrm>
              <a:off x="4881563" y="2295525"/>
              <a:ext cx="244475" cy="582612"/>
            </a:xfrm>
            <a:custGeom>
              <a:avLst/>
              <a:gdLst>
                <a:gd name="T0" fmla="*/ 8 w 145"/>
                <a:gd name="T1" fmla="*/ 342 h 345"/>
                <a:gd name="T2" fmla="*/ 10 w 145"/>
                <a:gd name="T3" fmla="*/ 319 h 345"/>
                <a:gd name="T4" fmla="*/ 12 w 145"/>
                <a:gd name="T5" fmla="*/ 323 h 345"/>
                <a:gd name="T6" fmla="*/ 37 w 145"/>
                <a:gd name="T7" fmla="*/ 339 h 345"/>
                <a:gd name="T8" fmla="*/ 23 w 145"/>
                <a:gd name="T9" fmla="*/ 344 h 345"/>
                <a:gd name="T10" fmla="*/ 28 w 145"/>
                <a:gd name="T11" fmla="*/ 343 h 345"/>
                <a:gd name="T12" fmla="*/ 16 w 145"/>
                <a:gd name="T13" fmla="*/ 328 h 345"/>
                <a:gd name="T14" fmla="*/ 10 w 145"/>
                <a:gd name="T15" fmla="*/ 322 h 345"/>
                <a:gd name="T16" fmla="*/ 8 w 145"/>
                <a:gd name="T17" fmla="*/ 314 h 345"/>
                <a:gd name="T18" fmla="*/ 0 w 145"/>
                <a:gd name="T19" fmla="*/ 308 h 345"/>
                <a:gd name="T20" fmla="*/ 139 w 145"/>
                <a:gd name="T21" fmla="*/ 33 h 345"/>
                <a:gd name="T22" fmla="*/ 144 w 145"/>
                <a:gd name="T23" fmla="*/ 44 h 345"/>
                <a:gd name="T24" fmla="*/ 110 w 145"/>
                <a:gd name="T25" fmla="*/ 77 h 345"/>
                <a:gd name="T26" fmla="*/ 102 w 145"/>
                <a:gd name="T27" fmla="*/ 106 h 345"/>
                <a:gd name="T28" fmla="*/ 99 w 145"/>
                <a:gd name="T29" fmla="*/ 119 h 345"/>
                <a:gd name="T30" fmla="*/ 110 w 145"/>
                <a:gd name="T31" fmla="*/ 135 h 345"/>
                <a:gd name="T32" fmla="*/ 108 w 145"/>
                <a:gd name="T33" fmla="*/ 152 h 345"/>
                <a:gd name="T34" fmla="*/ 68 w 145"/>
                <a:gd name="T35" fmla="*/ 162 h 345"/>
                <a:gd name="T36" fmla="*/ 67 w 145"/>
                <a:gd name="T37" fmla="*/ 171 h 345"/>
                <a:gd name="T38" fmla="*/ 54 w 145"/>
                <a:gd name="T39" fmla="*/ 185 h 345"/>
                <a:gd name="T40" fmla="*/ 42 w 145"/>
                <a:gd name="T41" fmla="*/ 192 h 345"/>
                <a:gd name="T42" fmla="*/ 48 w 145"/>
                <a:gd name="T43" fmla="*/ 199 h 345"/>
                <a:gd name="T44" fmla="*/ 55 w 145"/>
                <a:gd name="T45" fmla="*/ 200 h 345"/>
                <a:gd name="T46" fmla="*/ 44 w 145"/>
                <a:gd name="T47" fmla="*/ 201 h 345"/>
                <a:gd name="T48" fmla="*/ 39 w 145"/>
                <a:gd name="T49" fmla="*/ 214 h 345"/>
                <a:gd name="T50" fmla="*/ 19 w 145"/>
                <a:gd name="T51" fmla="*/ 237 h 345"/>
                <a:gd name="T52" fmla="*/ 34 w 145"/>
                <a:gd name="T53" fmla="*/ 253 h 345"/>
                <a:gd name="T54" fmla="*/ 16 w 145"/>
                <a:gd name="T55" fmla="*/ 278 h 345"/>
                <a:gd name="T56" fmla="*/ 7 w 145"/>
                <a:gd name="T57" fmla="*/ 286 h 345"/>
                <a:gd name="T58" fmla="*/ 5 w 145"/>
                <a:gd name="T59" fmla="*/ 302 h 345"/>
                <a:gd name="T60" fmla="*/ 1 w 145"/>
                <a:gd name="T61" fmla="*/ 309 h 345"/>
                <a:gd name="T62" fmla="*/ 9 w 145"/>
                <a:gd name="T63" fmla="*/ 311 h 345"/>
                <a:gd name="T64" fmla="*/ 5 w 145"/>
                <a:gd name="T65" fmla="*/ 297 h 345"/>
                <a:gd name="T66" fmla="*/ 10 w 145"/>
                <a:gd name="T67" fmla="*/ 284 h 345"/>
                <a:gd name="T68" fmla="*/ 24 w 145"/>
                <a:gd name="T69" fmla="*/ 267 h 345"/>
                <a:gd name="T70" fmla="*/ 32 w 145"/>
                <a:gd name="T71" fmla="*/ 249 h 345"/>
                <a:gd name="T72" fmla="*/ 36 w 145"/>
                <a:gd name="T73" fmla="*/ 227 h 345"/>
                <a:gd name="T74" fmla="*/ 47 w 145"/>
                <a:gd name="T75" fmla="*/ 207 h 345"/>
                <a:gd name="T76" fmla="*/ 47 w 145"/>
                <a:gd name="T77" fmla="*/ 202 h 345"/>
                <a:gd name="T78" fmla="*/ 53 w 145"/>
                <a:gd name="T79" fmla="*/ 196 h 345"/>
                <a:gd name="T80" fmla="*/ 46 w 145"/>
                <a:gd name="T81" fmla="*/ 197 h 345"/>
                <a:gd name="T82" fmla="*/ 42 w 145"/>
                <a:gd name="T83" fmla="*/ 184 h 345"/>
                <a:gd name="T84" fmla="*/ 66 w 145"/>
                <a:gd name="T85" fmla="*/ 181 h 345"/>
                <a:gd name="T86" fmla="*/ 67 w 145"/>
                <a:gd name="T87" fmla="*/ 167 h 345"/>
                <a:gd name="T88" fmla="*/ 74 w 145"/>
                <a:gd name="T89" fmla="*/ 164 h 345"/>
                <a:gd name="T90" fmla="*/ 117 w 145"/>
                <a:gd name="T91" fmla="*/ 140 h 345"/>
                <a:gd name="T92" fmla="*/ 112 w 145"/>
                <a:gd name="T93" fmla="*/ 126 h 345"/>
                <a:gd name="T94" fmla="*/ 104 w 145"/>
                <a:gd name="T95" fmla="*/ 118 h 345"/>
                <a:gd name="T96" fmla="*/ 104 w 145"/>
                <a:gd name="T97" fmla="*/ 112 h 345"/>
                <a:gd name="T98" fmla="*/ 106 w 145"/>
                <a:gd name="T99" fmla="*/ 92 h 345"/>
                <a:gd name="T100" fmla="*/ 112 w 145"/>
                <a:gd name="T101" fmla="*/ 77 h 345"/>
                <a:gd name="T102" fmla="*/ 136 w 145"/>
                <a:gd name="T103" fmla="*/ 52 h 345"/>
                <a:gd name="T104" fmla="*/ 139 w 145"/>
                <a:gd name="T105" fmla="*/ 33 h 345"/>
                <a:gd name="T106" fmla="*/ 17 w 145"/>
                <a:gd name="T107" fmla="*/ 25 h 345"/>
                <a:gd name="T108" fmla="*/ 29 w 145"/>
                <a:gd name="T109" fmla="*/ 10 h 345"/>
                <a:gd name="T110" fmla="*/ 32 w 145"/>
                <a:gd name="T111" fmla="*/ 5 h 345"/>
                <a:gd name="T112" fmla="*/ 43 w 145"/>
                <a:gd name="T113" fmla="*/ 2 h 345"/>
                <a:gd name="T114" fmla="*/ 58 w 145"/>
                <a:gd name="T115" fmla="*/ 1 h 345"/>
                <a:gd name="T116" fmla="*/ 66 w 145"/>
                <a:gd name="T117" fmla="*/ 1 h 345"/>
                <a:gd name="T118" fmla="*/ 55 w 145"/>
                <a:gd name="T119" fmla="*/ 6 h 345"/>
                <a:gd name="T120" fmla="*/ 39 w 145"/>
                <a:gd name="T121"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345">
                  <a:moveTo>
                    <a:pt x="22" y="344"/>
                  </a:moveTo>
                  <a:cubicBezTo>
                    <a:pt x="22" y="344"/>
                    <a:pt x="22" y="344"/>
                    <a:pt x="22" y="344"/>
                  </a:cubicBezTo>
                  <a:cubicBezTo>
                    <a:pt x="22" y="344"/>
                    <a:pt x="22" y="344"/>
                    <a:pt x="23" y="344"/>
                  </a:cubicBezTo>
                  <a:cubicBezTo>
                    <a:pt x="23" y="344"/>
                    <a:pt x="23" y="345"/>
                    <a:pt x="23" y="345"/>
                  </a:cubicBezTo>
                  <a:cubicBezTo>
                    <a:pt x="23" y="345"/>
                    <a:pt x="23" y="345"/>
                    <a:pt x="23" y="345"/>
                  </a:cubicBezTo>
                  <a:cubicBezTo>
                    <a:pt x="23" y="345"/>
                    <a:pt x="23" y="345"/>
                    <a:pt x="24" y="345"/>
                  </a:cubicBezTo>
                  <a:cubicBezTo>
                    <a:pt x="22" y="344"/>
                    <a:pt x="22" y="344"/>
                    <a:pt x="22" y="344"/>
                  </a:cubicBezTo>
                  <a:moveTo>
                    <a:pt x="9" y="342"/>
                  </a:moveTo>
                  <a:cubicBezTo>
                    <a:pt x="9" y="342"/>
                    <a:pt x="9" y="342"/>
                    <a:pt x="9" y="342"/>
                  </a:cubicBezTo>
                  <a:cubicBezTo>
                    <a:pt x="9"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8" y="342"/>
                  </a:cubicBezTo>
                  <a:cubicBezTo>
                    <a:pt x="8" y="342"/>
                    <a:pt x="8" y="342"/>
                    <a:pt x="9" y="342"/>
                  </a:cubicBezTo>
                  <a:cubicBezTo>
                    <a:pt x="9" y="342"/>
                    <a:pt x="9" y="342"/>
                    <a:pt x="9" y="342"/>
                  </a:cubicBezTo>
                  <a:moveTo>
                    <a:pt x="8" y="314"/>
                  </a:moveTo>
                  <a:cubicBezTo>
                    <a:pt x="8" y="314"/>
                    <a:pt x="8" y="314"/>
                    <a:pt x="8" y="314"/>
                  </a:cubicBezTo>
                  <a:cubicBezTo>
                    <a:pt x="8" y="314"/>
                    <a:pt x="8" y="314"/>
                    <a:pt x="8" y="314"/>
                  </a:cubicBezTo>
                  <a:cubicBezTo>
                    <a:pt x="8" y="314"/>
                    <a:pt x="8" y="314"/>
                    <a:pt x="8" y="314"/>
                  </a:cubicBezTo>
                  <a:cubicBezTo>
                    <a:pt x="8" y="314"/>
                    <a:pt x="8" y="314"/>
                    <a:pt x="8" y="314"/>
                  </a:cubicBezTo>
                  <a:cubicBezTo>
                    <a:pt x="8" y="315"/>
                    <a:pt x="8" y="315"/>
                    <a:pt x="8" y="315"/>
                  </a:cubicBezTo>
                  <a:cubicBezTo>
                    <a:pt x="9" y="315"/>
                    <a:pt x="9" y="315"/>
                    <a:pt x="9" y="315"/>
                  </a:cubicBezTo>
                  <a:cubicBezTo>
                    <a:pt x="10" y="315"/>
                    <a:pt x="10" y="316"/>
                    <a:pt x="10" y="316"/>
                  </a:cubicBezTo>
                  <a:cubicBezTo>
                    <a:pt x="10" y="316"/>
                    <a:pt x="11" y="317"/>
                    <a:pt x="11" y="317"/>
                  </a:cubicBezTo>
                  <a:cubicBezTo>
                    <a:pt x="11" y="317"/>
                    <a:pt x="11" y="317"/>
                    <a:pt x="11" y="318"/>
                  </a:cubicBezTo>
                  <a:cubicBezTo>
                    <a:pt x="11" y="318"/>
                    <a:pt x="11" y="318"/>
                    <a:pt x="11" y="318"/>
                  </a:cubicBezTo>
                  <a:cubicBezTo>
                    <a:pt x="11" y="318"/>
                    <a:pt x="11" y="318"/>
                    <a:pt x="11" y="318"/>
                  </a:cubicBezTo>
                  <a:cubicBezTo>
                    <a:pt x="11" y="318"/>
                    <a:pt x="11" y="318"/>
                    <a:pt x="11" y="318"/>
                  </a:cubicBezTo>
                  <a:cubicBezTo>
                    <a:pt x="11" y="318"/>
                    <a:pt x="11" y="318"/>
                    <a:pt x="11" y="318"/>
                  </a:cubicBezTo>
                  <a:cubicBezTo>
                    <a:pt x="10" y="318"/>
                    <a:pt x="10" y="319"/>
                    <a:pt x="10" y="319"/>
                  </a:cubicBezTo>
                  <a:cubicBezTo>
                    <a:pt x="10" y="319"/>
                    <a:pt x="9" y="319"/>
                    <a:pt x="9" y="319"/>
                  </a:cubicBezTo>
                  <a:cubicBezTo>
                    <a:pt x="9" y="320"/>
                    <a:pt x="9" y="320"/>
                    <a:pt x="8" y="320"/>
                  </a:cubicBezTo>
                  <a:cubicBezTo>
                    <a:pt x="8" y="320"/>
                    <a:pt x="8" y="321"/>
                    <a:pt x="8" y="321"/>
                  </a:cubicBezTo>
                  <a:cubicBezTo>
                    <a:pt x="8" y="321"/>
                    <a:pt x="8" y="321"/>
                    <a:pt x="8" y="321"/>
                  </a:cubicBezTo>
                  <a:cubicBezTo>
                    <a:pt x="8" y="321"/>
                    <a:pt x="8" y="321"/>
                    <a:pt x="8" y="322"/>
                  </a:cubicBezTo>
                  <a:cubicBezTo>
                    <a:pt x="8" y="322"/>
                    <a:pt x="8" y="322"/>
                    <a:pt x="8" y="322"/>
                  </a:cubicBezTo>
                  <a:cubicBezTo>
                    <a:pt x="8" y="322"/>
                    <a:pt x="8" y="322"/>
                    <a:pt x="8" y="322"/>
                  </a:cubicBezTo>
                  <a:cubicBezTo>
                    <a:pt x="8" y="322"/>
                    <a:pt x="8" y="323"/>
                    <a:pt x="8" y="323"/>
                  </a:cubicBezTo>
                  <a:cubicBezTo>
                    <a:pt x="8" y="323"/>
                    <a:pt x="8" y="323"/>
                    <a:pt x="8" y="323"/>
                  </a:cubicBezTo>
                  <a:cubicBezTo>
                    <a:pt x="8" y="323"/>
                    <a:pt x="9" y="323"/>
                    <a:pt x="9" y="323"/>
                  </a:cubicBezTo>
                  <a:cubicBezTo>
                    <a:pt x="9" y="323"/>
                    <a:pt x="9" y="323"/>
                    <a:pt x="9" y="323"/>
                  </a:cubicBezTo>
                  <a:cubicBezTo>
                    <a:pt x="9" y="323"/>
                    <a:pt x="9" y="323"/>
                    <a:pt x="9" y="323"/>
                  </a:cubicBezTo>
                  <a:cubicBezTo>
                    <a:pt x="9" y="323"/>
                    <a:pt x="10" y="323"/>
                    <a:pt x="10" y="323"/>
                  </a:cubicBezTo>
                  <a:cubicBezTo>
                    <a:pt x="10" y="323"/>
                    <a:pt x="10" y="323"/>
                    <a:pt x="10" y="323"/>
                  </a:cubicBezTo>
                  <a:cubicBezTo>
                    <a:pt x="10" y="323"/>
                    <a:pt x="10" y="323"/>
                    <a:pt x="10" y="323"/>
                  </a:cubicBezTo>
                  <a:cubicBezTo>
                    <a:pt x="11" y="323"/>
                    <a:pt x="11" y="323"/>
                    <a:pt x="11" y="323"/>
                  </a:cubicBezTo>
                  <a:cubicBezTo>
                    <a:pt x="11" y="323"/>
                    <a:pt x="11" y="323"/>
                    <a:pt x="11" y="323"/>
                  </a:cubicBezTo>
                  <a:cubicBezTo>
                    <a:pt x="11" y="323"/>
                    <a:pt x="12" y="323"/>
                    <a:pt x="12" y="323"/>
                  </a:cubicBezTo>
                  <a:cubicBezTo>
                    <a:pt x="12" y="323"/>
                    <a:pt x="12" y="323"/>
                    <a:pt x="12" y="323"/>
                  </a:cubicBezTo>
                  <a:cubicBezTo>
                    <a:pt x="12" y="323"/>
                    <a:pt x="12" y="324"/>
                    <a:pt x="12" y="324"/>
                  </a:cubicBezTo>
                  <a:cubicBezTo>
                    <a:pt x="12" y="324"/>
                    <a:pt x="12" y="324"/>
                    <a:pt x="12" y="324"/>
                  </a:cubicBezTo>
                  <a:cubicBezTo>
                    <a:pt x="12" y="325"/>
                    <a:pt x="12" y="325"/>
                    <a:pt x="12" y="325"/>
                  </a:cubicBezTo>
                  <a:cubicBezTo>
                    <a:pt x="13" y="325"/>
                    <a:pt x="13" y="326"/>
                    <a:pt x="13" y="326"/>
                  </a:cubicBezTo>
                  <a:cubicBezTo>
                    <a:pt x="13" y="326"/>
                    <a:pt x="13" y="327"/>
                    <a:pt x="14" y="327"/>
                  </a:cubicBezTo>
                  <a:cubicBezTo>
                    <a:pt x="14" y="327"/>
                    <a:pt x="14" y="327"/>
                    <a:pt x="14" y="327"/>
                  </a:cubicBezTo>
                  <a:cubicBezTo>
                    <a:pt x="14" y="327"/>
                    <a:pt x="14" y="327"/>
                    <a:pt x="15" y="328"/>
                  </a:cubicBezTo>
                  <a:cubicBezTo>
                    <a:pt x="15" y="328"/>
                    <a:pt x="15" y="328"/>
                    <a:pt x="15" y="328"/>
                  </a:cubicBezTo>
                  <a:cubicBezTo>
                    <a:pt x="15" y="328"/>
                    <a:pt x="15" y="328"/>
                    <a:pt x="16" y="329"/>
                  </a:cubicBezTo>
                  <a:cubicBezTo>
                    <a:pt x="17" y="329"/>
                    <a:pt x="18" y="331"/>
                    <a:pt x="19" y="332"/>
                  </a:cubicBezTo>
                  <a:cubicBezTo>
                    <a:pt x="20" y="333"/>
                    <a:pt x="22" y="334"/>
                    <a:pt x="23" y="335"/>
                  </a:cubicBezTo>
                  <a:cubicBezTo>
                    <a:pt x="25" y="336"/>
                    <a:pt x="26" y="337"/>
                    <a:pt x="27" y="337"/>
                  </a:cubicBezTo>
                  <a:cubicBezTo>
                    <a:pt x="29" y="338"/>
                    <a:pt x="30" y="338"/>
                    <a:pt x="31" y="338"/>
                  </a:cubicBezTo>
                  <a:cubicBezTo>
                    <a:pt x="32" y="339"/>
                    <a:pt x="33" y="339"/>
                    <a:pt x="34" y="339"/>
                  </a:cubicBezTo>
                  <a:cubicBezTo>
                    <a:pt x="35" y="339"/>
                    <a:pt x="36" y="339"/>
                    <a:pt x="36" y="339"/>
                  </a:cubicBezTo>
                  <a:cubicBezTo>
                    <a:pt x="37" y="339"/>
                    <a:pt x="37" y="339"/>
                    <a:pt x="37" y="339"/>
                  </a:cubicBezTo>
                  <a:cubicBezTo>
                    <a:pt x="37" y="339"/>
                    <a:pt x="37" y="339"/>
                    <a:pt x="37" y="339"/>
                  </a:cubicBezTo>
                  <a:cubicBezTo>
                    <a:pt x="37" y="339"/>
                    <a:pt x="37" y="340"/>
                    <a:pt x="37" y="340"/>
                  </a:cubicBezTo>
                  <a:cubicBezTo>
                    <a:pt x="37" y="340"/>
                    <a:pt x="37" y="340"/>
                    <a:pt x="37" y="340"/>
                  </a:cubicBezTo>
                  <a:cubicBezTo>
                    <a:pt x="37" y="340"/>
                    <a:pt x="37" y="340"/>
                    <a:pt x="37" y="340"/>
                  </a:cubicBezTo>
                  <a:cubicBezTo>
                    <a:pt x="37" y="340"/>
                    <a:pt x="36" y="340"/>
                    <a:pt x="36" y="340"/>
                  </a:cubicBezTo>
                  <a:cubicBezTo>
                    <a:pt x="36" y="340"/>
                    <a:pt x="36" y="341"/>
                    <a:pt x="35" y="341"/>
                  </a:cubicBezTo>
                  <a:cubicBezTo>
                    <a:pt x="35" y="341"/>
                    <a:pt x="34" y="341"/>
                    <a:pt x="34" y="341"/>
                  </a:cubicBezTo>
                  <a:cubicBezTo>
                    <a:pt x="33" y="341"/>
                    <a:pt x="33" y="341"/>
                    <a:pt x="32" y="341"/>
                  </a:cubicBezTo>
                  <a:cubicBezTo>
                    <a:pt x="32" y="341"/>
                    <a:pt x="31" y="341"/>
                    <a:pt x="31" y="342"/>
                  </a:cubicBezTo>
                  <a:cubicBezTo>
                    <a:pt x="30" y="342"/>
                    <a:pt x="30" y="342"/>
                    <a:pt x="29" y="342"/>
                  </a:cubicBezTo>
                  <a:cubicBezTo>
                    <a:pt x="29" y="342"/>
                    <a:pt x="28" y="342"/>
                    <a:pt x="28" y="342"/>
                  </a:cubicBezTo>
                  <a:cubicBezTo>
                    <a:pt x="27" y="342"/>
                    <a:pt x="27" y="342"/>
                    <a:pt x="26" y="343"/>
                  </a:cubicBezTo>
                  <a:cubicBezTo>
                    <a:pt x="26" y="343"/>
                    <a:pt x="26" y="343"/>
                    <a:pt x="25" y="343"/>
                  </a:cubicBezTo>
                  <a:cubicBezTo>
                    <a:pt x="25" y="343"/>
                    <a:pt x="25" y="343"/>
                    <a:pt x="25" y="344"/>
                  </a:cubicBezTo>
                  <a:cubicBezTo>
                    <a:pt x="25" y="344"/>
                    <a:pt x="25" y="344"/>
                    <a:pt x="25" y="344"/>
                  </a:cubicBezTo>
                  <a:cubicBezTo>
                    <a:pt x="25" y="344"/>
                    <a:pt x="25" y="344"/>
                    <a:pt x="25" y="344"/>
                  </a:cubicBezTo>
                  <a:cubicBezTo>
                    <a:pt x="24" y="344"/>
                    <a:pt x="24" y="344"/>
                    <a:pt x="24" y="344"/>
                  </a:cubicBezTo>
                  <a:cubicBezTo>
                    <a:pt x="24" y="344"/>
                    <a:pt x="24" y="344"/>
                    <a:pt x="24" y="344"/>
                  </a:cubicBezTo>
                  <a:cubicBezTo>
                    <a:pt x="24" y="344"/>
                    <a:pt x="24" y="344"/>
                    <a:pt x="23" y="344"/>
                  </a:cubicBezTo>
                  <a:cubicBezTo>
                    <a:pt x="23" y="344"/>
                    <a:pt x="23" y="344"/>
                    <a:pt x="23" y="344"/>
                  </a:cubicBezTo>
                  <a:cubicBezTo>
                    <a:pt x="23" y="343"/>
                    <a:pt x="23" y="343"/>
                    <a:pt x="23" y="343"/>
                  </a:cubicBezTo>
                  <a:cubicBezTo>
                    <a:pt x="22" y="343"/>
                    <a:pt x="22" y="343"/>
                    <a:pt x="22" y="343"/>
                  </a:cubicBezTo>
                  <a:cubicBezTo>
                    <a:pt x="22" y="343"/>
                    <a:pt x="22" y="343"/>
                    <a:pt x="22" y="343"/>
                  </a:cubicBezTo>
                  <a:cubicBezTo>
                    <a:pt x="22" y="343"/>
                    <a:pt x="22" y="343"/>
                    <a:pt x="22" y="343"/>
                  </a:cubicBezTo>
                  <a:cubicBezTo>
                    <a:pt x="22" y="343"/>
                    <a:pt x="22" y="343"/>
                    <a:pt x="22" y="343"/>
                  </a:cubicBezTo>
                  <a:cubicBezTo>
                    <a:pt x="22" y="343"/>
                    <a:pt x="22" y="343"/>
                    <a:pt x="21" y="343"/>
                  </a:cubicBezTo>
                  <a:cubicBezTo>
                    <a:pt x="22" y="343"/>
                    <a:pt x="22" y="343"/>
                    <a:pt x="22" y="343"/>
                  </a:cubicBezTo>
                  <a:cubicBezTo>
                    <a:pt x="22" y="343"/>
                    <a:pt x="22" y="343"/>
                    <a:pt x="22" y="343"/>
                  </a:cubicBezTo>
                  <a:cubicBezTo>
                    <a:pt x="22" y="343"/>
                    <a:pt x="22" y="343"/>
                    <a:pt x="22" y="343"/>
                  </a:cubicBezTo>
                  <a:cubicBezTo>
                    <a:pt x="22" y="343"/>
                    <a:pt x="22" y="343"/>
                    <a:pt x="22" y="343"/>
                  </a:cubicBezTo>
                  <a:cubicBezTo>
                    <a:pt x="25" y="345"/>
                    <a:pt x="25" y="345"/>
                    <a:pt x="25" y="345"/>
                  </a:cubicBezTo>
                  <a:cubicBezTo>
                    <a:pt x="25" y="345"/>
                    <a:pt x="25" y="345"/>
                    <a:pt x="25" y="345"/>
                  </a:cubicBezTo>
                  <a:cubicBezTo>
                    <a:pt x="25" y="345"/>
                    <a:pt x="25" y="345"/>
                    <a:pt x="25" y="345"/>
                  </a:cubicBezTo>
                  <a:cubicBezTo>
                    <a:pt x="26" y="344"/>
                    <a:pt x="26" y="344"/>
                    <a:pt x="26" y="344"/>
                  </a:cubicBezTo>
                  <a:cubicBezTo>
                    <a:pt x="26" y="344"/>
                    <a:pt x="26" y="344"/>
                    <a:pt x="26" y="344"/>
                  </a:cubicBezTo>
                  <a:cubicBezTo>
                    <a:pt x="26" y="344"/>
                    <a:pt x="27" y="344"/>
                    <a:pt x="27" y="343"/>
                  </a:cubicBezTo>
                  <a:cubicBezTo>
                    <a:pt x="27" y="343"/>
                    <a:pt x="28" y="343"/>
                    <a:pt x="28" y="343"/>
                  </a:cubicBezTo>
                  <a:cubicBezTo>
                    <a:pt x="29" y="343"/>
                    <a:pt x="29" y="343"/>
                    <a:pt x="30" y="343"/>
                  </a:cubicBezTo>
                  <a:cubicBezTo>
                    <a:pt x="30" y="343"/>
                    <a:pt x="31" y="343"/>
                    <a:pt x="31" y="343"/>
                  </a:cubicBezTo>
                  <a:cubicBezTo>
                    <a:pt x="32" y="343"/>
                    <a:pt x="32" y="342"/>
                    <a:pt x="33" y="342"/>
                  </a:cubicBezTo>
                  <a:cubicBezTo>
                    <a:pt x="33" y="342"/>
                    <a:pt x="34" y="342"/>
                    <a:pt x="34" y="342"/>
                  </a:cubicBezTo>
                  <a:cubicBezTo>
                    <a:pt x="35" y="342"/>
                    <a:pt x="35" y="342"/>
                    <a:pt x="36" y="342"/>
                  </a:cubicBezTo>
                  <a:cubicBezTo>
                    <a:pt x="36" y="342"/>
                    <a:pt x="36" y="341"/>
                    <a:pt x="37" y="341"/>
                  </a:cubicBezTo>
                  <a:cubicBezTo>
                    <a:pt x="37" y="341"/>
                    <a:pt x="37" y="341"/>
                    <a:pt x="37" y="341"/>
                  </a:cubicBezTo>
                  <a:cubicBezTo>
                    <a:pt x="38" y="341"/>
                    <a:pt x="38" y="341"/>
                    <a:pt x="38" y="340"/>
                  </a:cubicBezTo>
                  <a:cubicBezTo>
                    <a:pt x="38" y="340"/>
                    <a:pt x="38" y="340"/>
                    <a:pt x="38" y="340"/>
                  </a:cubicBezTo>
                  <a:cubicBezTo>
                    <a:pt x="38" y="340"/>
                    <a:pt x="38" y="339"/>
                    <a:pt x="38" y="339"/>
                  </a:cubicBezTo>
                  <a:cubicBezTo>
                    <a:pt x="38" y="339"/>
                    <a:pt x="38" y="339"/>
                    <a:pt x="38" y="339"/>
                  </a:cubicBezTo>
                  <a:cubicBezTo>
                    <a:pt x="37" y="338"/>
                    <a:pt x="37" y="338"/>
                    <a:pt x="37" y="338"/>
                  </a:cubicBezTo>
                  <a:cubicBezTo>
                    <a:pt x="36" y="338"/>
                    <a:pt x="35" y="338"/>
                    <a:pt x="34" y="338"/>
                  </a:cubicBezTo>
                  <a:cubicBezTo>
                    <a:pt x="33" y="338"/>
                    <a:pt x="32" y="338"/>
                    <a:pt x="31" y="337"/>
                  </a:cubicBezTo>
                  <a:cubicBezTo>
                    <a:pt x="30" y="337"/>
                    <a:pt x="29" y="337"/>
                    <a:pt x="28" y="336"/>
                  </a:cubicBezTo>
                  <a:cubicBezTo>
                    <a:pt x="26" y="336"/>
                    <a:pt x="25" y="335"/>
                    <a:pt x="24" y="334"/>
                  </a:cubicBezTo>
                  <a:cubicBezTo>
                    <a:pt x="22" y="333"/>
                    <a:pt x="21" y="332"/>
                    <a:pt x="20" y="331"/>
                  </a:cubicBezTo>
                  <a:cubicBezTo>
                    <a:pt x="18" y="330"/>
                    <a:pt x="17" y="329"/>
                    <a:pt x="16" y="328"/>
                  </a:cubicBezTo>
                  <a:cubicBezTo>
                    <a:pt x="16" y="328"/>
                    <a:pt x="16" y="327"/>
                    <a:pt x="16" y="327"/>
                  </a:cubicBezTo>
                  <a:cubicBezTo>
                    <a:pt x="16" y="327"/>
                    <a:pt x="15" y="327"/>
                    <a:pt x="15" y="327"/>
                  </a:cubicBezTo>
                  <a:cubicBezTo>
                    <a:pt x="15" y="327"/>
                    <a:pt x="15" y="327"/>
                    <a:pt x="15" y="326"/>
                  </a:cubicBezTo>
                  <a:cubicBezTo>
                    <a:pt x="15" y="326"/>
                    <a:pt x="15" y="326"/>
                    <a:pt x="14" y="326"/>
                  </a:cubicBezTo>
                  <a:cubicBezTo>
                    <a:pt x="14" y="326"/>
                    <a:pt x="14" y="326"/>
                    <a:pt x="14" y="325"/>
                  </a:cubicBezTo>
                  <a:cubicBezTo>
                    <a:pt x="14" y="325"/>
                    <a:pt x="13" y="325"/>
                    <a:pt x="13" y="325"/>
                  </a:cubicBezTo>
                  <a:cubicBezTo>
                    <a:pt x="13" y="325"/>
                    <a:pt x="13" y="324"/>
                    <a:pt x="13" y="324"/>
                  </a:cubicBezTo>
                  <a:cubicBezTo>
                    <a:pt x="13" y="324"/>
                    <a:pt x="13" y="324"/>
                    <a:pt x="13" y="323"/>
                  </a:cubicBezTo>
                  <a:cubicBezTo>
                    <a:pt x="13" y="323"/>
                    <a:pt x="13" y="323"/>
                    <a:pt x="13" y="323"/>
                  </a:cubicBezTo>
                  <a:cubicBezTo>
                    <a:pt x="13" y="323"/>
                    <a:pt x="13" y="323"/>
                    <a:pt x="12" y="322"/>
                  </a:cubicBezTo>
                  <a:cubicBezTo>
                    <a:pt x="12" y="322"/>
                    <a:pt x="12" y="322"/>
                    <a:pt x="12" y="322"/>
                  </a:cubicBezTo>
                  <a:cubicBezTo>
                    <a:pt x="12" y="322"/>
                    <a:pt x="11" y="322"/>
                    <a:pt x="11" y="322"/>
                  </a:cubicBezTo>
                  <a:cubicBezTo>
                    <a:pt x="11" y="322"/>
                    <a:pt x="11" y="322"/>
                    <a:pt x="11" y="322"/>
                  </a:cubicBezTo>
                  <a:cubicBezTo>
                    <a:pt x="11" y="322"/>
                    <a:pt x="11" y="322"/>
                    <a:pt x="10" y="322"/>
                  </a:cubicBezTo>
                  <a:cubicBezTo>
                    <a:pt x="10" y="322"/>
                    <a:pt x="10" y="322"/>
                    <a:pt x="10" y="322"/>
                  </a:cubicBezTo>
                  <a:cubicBezTo>
                    <a:pt x="10" y="322"/>
                    <a:pt x="10" y="322"/>
                    <a:pt x="10" y="322"/>
                  </a:cubicBezTo>
                  <a:cubicBezTo>
                    <a:pt x="10" y="322"/>
                    <a:pt x="10" y="322"/>
                    <a:pt x="10" y="322"/>
                  </a:cubicBezTo>
                  <a:cubicBezTo>
                    <a:pt x="10" y="322"/>
                    <a:pt x="10" y="322"/>
                    <a:pt x="10" y="322"/>
                  </a:cubicBezTo>
                  <a:cubicBezTo>
                    <a:pt x="10" y="322"/>
                    <a:pt x="9" y="322"/>
                    <a:pt x="9" y="322"/>
                  </a:cubicBezTo>
                  <a:cubicBezTo>
                    <a:pt x="9" y="322"/>
                    <a:pt x="9" y="322"/>
                    <a:pt x="9" y="322"/>
                  </a:cubicBezTo>
                  <a:cubicBezTo>
                    <a:pt x="9" y="322"/>
                    <a:pt x="9" y="322"/>
                    <a:pt x="9" y="322"/>
                  </a:cubicBezTo>
                  <a:cubicBezTo>
                    <a:pt x="9" y="322"/>
                    <a:pt x="9" y="322"/>
                    <a:pt x="9" y="322"/>
                  </a:cubicBezTo>
                  <a:cubicBezTo>
                    <a:pt x="9" y="322"/>
                    <a:pt x="9" y="322"/>
                    <a:pt x="9" y="322"/>
                  </a:cubicBezTo>
                  <a:cubicBezTo>
                    <a:pt x="9" y="322"/>
                    <a:pt x="9" y="322"/>
                    <a:pt x="9" y="322"/>
                  </a:cubicBezTo>
                  <a:cubicBezTo>
                    <a:pt x="9" y="322"/>
                    <a:pt x="9" y="321"/>
                    <a:pt x="9" y="321"/>
                  </a:cubicBezTo>
                  <a:cubicBezTo>
                    <a:pt x="9" y="321"/>
                    <a:pt x="9" y="321"/>
                    <a:pt x="9" y="321"/>
                  </a:cubicBezTo>
                  <a:cubicBezTo>
                    <a:pt x="10" y="320"/>
                    <a:pt x="10" y="320"/>
                    <a:pt x="10" y="320"/>
                  </a:cubicBezTo>
                  <a:cubicBezTo>
                    <a:pt x="10" y="320"/>
                    <a:pt x="11" y="319"/>
                    <a:pt x="11" y="319"/>
                  </a:cubicBezTo>
                  <a:cubicBezTo>
                    <a:pt x="11" y="319"/>
                    <a:pt x="11" y="319"/>
                    <a:pt x="11" y="319"/>
                  </a:cubicBezTo>
                  <a:cubicBezTo>
                    <a:pt x="12" y="319"/>
                    <a:pt x="12" y="319"/>
                    <a:pt x="12" y="318"/>
                  </a:cubicBezTo>
                  <a:cubicBezTo>
                    <a:pt x="12" y="318"/>
                    <a:pt x="12" y="318"/>
                    <a:pt x="12" y="318"/>
                  </a:cubicBezTo>
                  <a:cubicBezTo>
                    <a:pt x="12" y="318"/>
                    <a:pt x="12" y="318"/>
                    <a:pt x="12" y="317"/>
                  </a:cubicBezTo>
                  <a:cubicBezTo>
                    <a:pt x="12" y="317"/>
                    <a:pt x="12" y="317"/>
                    <a:pt x="12" y="316"/>
                  </a:cubicBezTo>
                  <a:cubicBezTo>
                    <a:pt x="11" y="316"/>
                    <a:pt x="11" y="316"/>
                    <a:pt x="11" y="315"/>
                  </a:cubicBezTo>
                  <a:cubicBezTo>
                    <a:pt x="10" y="315"/>
                    <a:pt x="10" y="314"/>
                    <a:pt x="10" y="314"/>
                  </a:cubicBezTo>
                  <a:cubicBezTo>
                    <a:pt x="9" y="314"/>
                    <a:pt x="9" y="314"/>
                    <a:pt x="8" y="314"/>
                  </a:cubicBezTo>
                  <a:moveTo>
                    <a:pt x="7" y="313"/>
                  </a:moveTo>
                  <a:cubicBezTo>
                    <a:pt x="7" y="313"/>
                    <a:pt x="7" y="313"/>
                    <a:pt x="7" y="313"/>
                  </a:cubicBezTo>
                  <a:cubicBezTo>
                    <a:pt x="7" y="313"/>
                    <a:pt x="7" y="313"/>
                    <a:pt x="8" y="313"/>
                  </a:cubicBezTo>
                  <a:cubicBezTo>
                    <a:pt x="8" y="313"/>
                    <a:pt x="8" y="313"/>
                    <a:pt x="8" y="313"/>
                  </a:cubicBezTo>
                  <a:cubicBezTo>
                    <a:pt x="8" y="313"/>
                    <a:pt x="8" y="313"/>
                    <a:pt x="8" y="313"/>
                  </a:cubicBezTo>
                  <a:cubicBezTo>
                    <a:pt x="8" y="313"/>
                    <a:pt x="8" y="313"/>
                    <a:pt x="8" y="313"/>
                  </a:cubicBezTo>
                  <a:cubicBezTo>
                    <a:pt x="7" y="313"/>
                    <a:pt x="7" y="313"/>
                    <a:pt x="7" y="313"/>
                  </a:cubicBezTo>
                  <a:moveTo>
                    <a:pt x="1" y="308"/>
                  </a:moveTo>
                  <a:cubicBezTo>
                    <a:pt x="1" y="308"/>
                    <a:pt x="1" y="308"/>
                    <a:pt x="1" y="308"/>
                  </a:cubicBezTo>
                  <a:cubicBezTo>
                    <a:pt x="1" y="308"/>
                    <a:pt x="1" y="308"/>
                    <a:pt x="1" y="308"/>
                  </a:cubicBezTo>
                  <a:cubicBezTo>
                    <a:pt x="1" y="308"/>
                    <a:pt x="1" y="308"/>
                    <a:pt x="1" y="308"/>
                  </a:cubicBezTo>
                  <a:cubicBezTo>
                    <a:pt x="1" y="308"/>
                    <a:pt x="1" y="308"/>
                    <a:pt x="1" y="308"/>
                  </a:cubicBezTo>
                  <a:cubicBezTo>
                    <a:pt x="1" y="308"/>
                    <a:pt x="1" y="308"/>
                    <a:pt x="1" y="308"/>
                  </a:cubicBezTo>
                  <a:cubicBezTo>
                    <a:pt x="1" y="308"/>
                    <a:pt x="1" y="308"/>
                    <a:pt x="1" y="308"/>
                  </a:cubicBezTo>
                  <a:cubicBezTo>
                    <a:pt x="1" y="308"/>
                    <a:pt x="1" y="308"/>
                    <a:pt x="1" y="308"/>
                  </a:cubicBezTo>
                  <a:cubicBezTo>
                    <a:pt x="1" y="308"/>
                    <a:pt x="1" y="308"/>
                    <a:pt x="1" y="308"/>
                  </a:cubicBezTo>
                  <a:moveTo>
                    <a:pt x="0" y="308"/>
                  </a:move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moveTo>
                    <a:pt x="0" y="308"/>
                  </a:move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cubicBezTo>
                    <a:pt x="0" y="308"/>
                    <a:pt x="0" y="308"/>
                    <a:pt x="0" y="308"/>
                  </a:cubicBezTo>
                  <a:moveTo>
                    <a:pt x="139" y="33"/>
                  </a:moveTo>
                  <a:cubicBezTo>
                    <a:pt x="139" y="33"/>
                    <a:pt x="139" y="33"/>
                    <a:pt x="139" y="33"/>
                  </a:cubicBezTo>
                  <a:cubicBezTo>
                    <a:pt x="138" y="33"/>
                    <a:pt x="138" y="33"/>
                    <a:pt x="138" y="33"/>
                  </a:cubicBezTo>
                  <a:cubicBezTo>
                    <a:pt x="138" y="33"/>
                    <a:pt x="138" y="33"/>
                    <a:pt x="138" y="33"/>
                  </a:cubicBezTo>
                  <a:cubicBezTo>
                    <a:pt x="138" y="33"/>
                    <a:pt x="138" y="33"/>
                    <a:pt x="138" y="33"/>
                  </a:cubicBezTo>
                  <a:cubicBezTo>
                    <a:pt x="138" y="33"/>
                    <a:pt x="138" y="33"/>
                    <a:pt x="138" y="33"/>
                  </a:cubicBezTo>
                  <a:cubicBezTo>
                    <a:pt x="138" y="33"/>
                    <a:pt x="138" y="33"/>
                    <a:pt x="138" y="33"/>
                  </a:cubicBezTo>
                  <a:cubicBezTo>
                    <a:pt x="138" y="33"/>
                    <a:pt x="138" y="33"/>
                    <a:pt x="138" y="33"/>
                  </a:cubicBezTo>
                  <a:cubicBezTo>
                    <a:pt x="138" y="33"/>
                    <a:pt x="138" y="33"/>
                    <a:pt x="138" y="34"/>
                  </a:cubicBezTo>
                  <a:cubicBezTo>
                    <a:pt x="138" y="34"/>
                    <a:pt x="138" y="34"/>
                    <a:pt x="138" y="34"/>
                  </a:cubicBezTo>
                  <a:cubicBezTo>
                    <a:pt x="138" y="34"/>
                    <a:pt x="138" y="34"/>
                    <a:pt x="138" y="34"/>
                  </a:cubicBezTo>
                  <a:cubicBezTo>
                    <a:pt x="138" y="34"/>
                    <a:pt x="138" y="34"/>
                    <a:pt x="139" y="34"/>
                  </a:cubicBezTo>
                  <a:cubicBezTo>
                    <a:pt x="139" y="34"/>
                    <a:pt x="139" y="34"/>
                    <a:pt x="139" y="34"/>
                  </a:cubicBezTo>
                  <a:cubicBezTo>
                    <a:pt x="140" y="34"/>
                    <a:pt x="140" y="34"/>
                    <a:pt x="140" y="34"/>
                  </a:cubicBezTo>
                  <a:cubicBezTo>
                    <a:pt x="141" y="34"/>
                    <a:pt x="141" y="34"/>
                    <a:pt x="141" y="34"/>
                  </a:cubicBezTo>
                  <a:cubicBezTo>
                    <a:pt x="142" y="34"/>
                    <a:pt x="142" y="34"/>
                    <a:pt x="142" y="34"/>
                  </a:cubicBezTo>
                  <a:cubicBezTo>
                    <a:pt x="142" y="34"/>
                    <a:pt x="142" y="34"/>
                    <a:pt x="142" y="34"/>
                  </a:cubicBezTo>
                  <a:cubicBezTo>
                    <a:pt x="143" y="34"/>
                    <a:pt x="143" y="35"/>
                    <a:pt x="143" y="36"/>
                  </a:cubicBezTo>
                  <a:cubicBezTo>
                    <a:pt x="143" y="37"/>
                    <a:pt x="144" y="38"/>
                    <a:pt x="144" y="40"/>
                  </a:cubicBezTo>
                  <a:cubicBezTo>
                    <a:pt x="144" y="41"/>
                    <a:pt x="144" y="42"/>
                    <a:pt x="144" y="44"/>
                  </a:cubicBezTo>
                  <a:cubicBezTo>
                    <a:pt x="144" y="45"/>
                    <a:pt x="144" y="46"/>
                    <a:pt x="143" y="46"/>
                  </a:cubicBezTo>
                  <a:cubicBezTo>
                    <a:pt x="143" y="47"/>
                    <a:pt x="143" y="47"/>
                    <a:pt x="143" y="47"/>
                  </a:cubicBezTo>
                  <a:cubicBezTo>
                    <a:pt x="142" y="47"/>
                    <a:pt x="142" y="48"/>
                    <a:pt x="141" y="48"/>
                  </a:cubicBezTo>
                  <a:cubicBezTo>
                    <a:pt x="141" y="48"/>
                    <a:pt x="140" y="48"/>
                    <a:pt x="140" y="49"/>
                  </a:cubicBezTo>
                  <a:cubicBezTo>
                    <a:pt x="139" y="49"/>
                    <a:pt x="139" y="49"/>
                    <a:pt x="138" y="50"/>
                  </a:cubicBezTo>
                  <a:cubicBezTo>
                    <a:pt x="138" y="50"/>
                    <a:pt x="137" y="50"/>
                    <a:pt x="137" y="50"/>
                  </a:cubicBezTo>
                  <a:cubicBezTo>
                    <a:pt x="136" y="50"/>
                    <a:pt x="136" y="51"/>
                    <a:pt x="135" y="51"/>
                  </a:cubicBezTo>
                  <a:cubicBezTo>
                    <a:pt x="135" y="51"/>
                    <a:pt x="135" y="51"/>
                    <a:pt x="134" y="51"/>
                  </a:cubicBezTo>
                  <a:cubicBezTo>
                    <a:pt x="134" y="52"/>
                    <a:pt x="134" y="52"/>
                    <a:pt x="133" y="52"/>
                  </a:cubicBezTo>
                  <a:cubicBezTo>
                    <a:pt x="132" y="52"/>
                    <a:pt x="131" y="53"/>
                    <a:pt x="130" y="54"/>
                  </a:cubicBezTo>
                  <a:cubicBezTo>
                    <a:pt x="129" y="55"/>
                    <a:pt x="127" y="57"/>
                    <a:pt x="126" y="58"/>
                  </a:cubicBezTo>
                  <a:cubicBezTo>
                    <a:pt x="124" y="60"/>
                    <a:pt x="123" y="61"/>
                    <a:pt x="122" y="63"/>
                  </a:cubicBezTo>
                  <a:cubicBezTo>
                    <a:pt x="120" y="65"/>
                    <a:pt x="119" y="66"/>
                    <a:pt x="118" y="68"/>
                  </a:cubicBezTo>
                  <a:cubicBezTo>
                    <a:pt x="118" y="68"/>
                    <a:pt x="117" y="69"/>
                    <a:pt x="117" y="70"/>
                  </a:cubicBezTo>
                  <a:cubicBezTo>
                    <a:pt x="116" y="70"/>
                    <a:pt x="116" y="71"/>
                    <a:pt x="115" y="71"/>
                  </a:cubicBezTo>
                  <a:cubicBezTo>
                    <a:pt x="115" y="72"/>
                    <a:pt x="114" y="73"/>
                    <a:pt x="114" y="73"/>
                  </a:cubicBezTo>
                  <a:cubicBezTo>
                    <a:pt x="113" y="74"/>
                    <a:pt x="113" y="74"/>
                    <a:pt x="112" y="75"/>
                  </a:cubicBezTo>
                  <a:cubicBezTo>
                    <a:pt x="112" y="75"/>
                    <a:pt x="111" y="76"/>
                    <a:pt x="110" y="77"/>
                  </a:cubicBezTo>
                  <a:cubicBezTo>
                    <a:pt x="110" y="77"/>
                    <a:pt x="109" y="78"/>
                    <a:pt x="109" y="78"/>
                  </a:cubicBezTo>
                  <a:cubicBezTo>
                    <a:pt x="108" y="79"/>
                    <a:pt x="108" y="80"/>
                    <a:pt x="108" y="80"/>
                  </a:cubicBezTo>
                  <a:cubicBezTo>
                    <a:pt x="108" y="81"/>
                    <a:pt x="107" y="81"/>
                    <a:pt x="107" y="82"/>
                  </a:cubicBezTo>
                  <a:cubicBezTo>
                    <a:pt x="107" y="82"/>
                    <a:pt x="107" y="83"/>
                    <a:pt x="107" y="83"/>
                  </a:cubicBezTo>
                  <a:cubicBezTo>
                    <a:pt x="107" y="84"/>
                    <a:pt x="107" y="84"/>
                    <a:pt x="107" y="84"/>
                  </a:cubicBezTo>
                  <a:cubicBezTo>
                    <a:pt x="107" y="85"/>
                    <a:pt x="107" y="85"/>
                    <a:pt x="107" y="86"/>
                  </a:cubicBezTo>
                  <a:cubicBezTo>
                    <a:pt x="107" y="86"/>
                    <a:pt x="106" y="87"/>
                    <a:pt x="106" y="87"/>
                  </a:cubicBezTo>
                  <a:cubicBezTo>
                    <a:pt x="106" y="88"/>
                    <a:pt x="106" y="88"/>
                    <a:pt x="106" y="89"/>
                  </a:cubicBezTo>
                  <a:cubicBezTo>
                    <a:pt x="105" y="90"/>
                    <a:pt x="105" y="91"/>
                    <a:pt x="105" y="91"/>
                  </a:cubicBezTo>
                  <a:cubicBezTo>
                    <a:pt x="105" y="92"/>
                    <a:pt x="105" y="93"/>
                    <a:pt x="104" y="94"/>
                  </a:cubicBezTo>
                  <a:cubicBezTo>
                    <a:pt x="104" y="95"/>
                    <a:pt x="104" y="96"/>
                    <a:pt x="104" y="97"/>
                  </a:cubicBezTo>
                  <a:cubicBezTo>
                    <a:pt x="104" y="98"/>
                    <a:pt x="104" y="98"/>
                    <a:pt x="104" y="99"/>
                  </a:cubicBezTo>
                  <a:cubicBezTo>
                    <a:pt x="104" y="100"/>
                    <a:pt x="104" y="100"/>
                    <a:pt x="104" y="101"/>
                  </a:cubicBezTo>
                  <a:cubicBezTo>
                    <a:pt x="104" y="101"/>
                    <a:pt x="103" y="102"/>
                    <a:pt x="103" y="102"/>
                  </a:cubicBezTo>
                  <a:cubicBezTo>
                    <a:pt x="103" y="102"/>
                    <a:pt x="103" y="103"/>
                    <a:pt x="103" y="103"/>
                  </a:cubicBezTo>
                  <a:cubicBezTo>
                    <a:pt x="103" y="103"/>
                    <a:pt x="103" y="104"/>
                    <a:pt x="102" y="104"/>
                  </a:cubicBezTo>
                  <a:cubicBezTo>
                    <a:pt x="102" y="104"/>
                    <a:pt x="102" y="105"/>
                    <a:pt x="102" y="105"/>
                  </a:cubicBezTo>
                  <a:cubicBezTo>
                    <a:pt x="102" y="105"/>
                    <a:pt x="102" y="106"/>
                    <a:pt x="102" y="106"/>
                  </a:cubicBezTo>
                  <a:cubicBezTo>
                    <a:pt x="102" y="107"/>
                    <a:pt x="102" y="107"/>
                    <a:pt x="102" y="108"/>
                  </a:cubicBezTo>
                  <a:cubicBezTo>
                    <a:pt x="102" y="109"/>
                    <a:pt x="102" y="110"/>
                    <a:pt x="102" y="111"/>
                  </a:cubicBezTo>
                  <a:cubicBezTo>
                    <a:pt x="102" y="111"/>
                    <a:pt x="102" y="112"/>
                    <a:pt x="102" y="112"/>
                  </a:cubicBezTo>
                  <a:cubicBezTo>
                    <a:pt x="102" y="113"/>
                    <a:pt x="103" y="113"/>
                    <a:pt x="103" y="113"/>
                  </a:cubicBezTo>
                  <a:cubicBezTo>
                    <a:pt x="103" y="113"/>
                    <a:pt x="103" y="113"/>
                    <a:pt x="104" y="113"/>
                  </a:cubicBezTo>
                  <a:cubicBezTo>
                    <a:pt x="104" y="114"/>
                    <a:pt x="104" y="114"/>
                    <a:pt x="104" y="114"/>
                  </a:cubicBezTo>
                  <a:cubicBezTo>
                    <a:pt x="104" y="114"/>
                    <a:pt x="104" y="114"/>
                    <a:pt x="104" y="114"/>
                  </a:cubicBezTo>
                  <a:cubicBezTo>
                    <a:pt x="104" y="114"/>
                    <a:pt x="104" y="114"/>
                    <a:pt x="104" y="114"/>
                  </a:cubicBezTo>
                  <a:cubicBezTo>
                    <a:pt x="104" y="114"/>
                    <a:pt x="104" y="115"/>
                    <a:pt x="104" y="115"/>
                  </a:cubicBezTo>
                  <a:cubicBezTo>
                    <a:pt x="104" y="115"/>
                    <a:pt x="104" y="116"/>
                    <a:pt x="104" y="116"/>
                  </a:cubicBezTo>
                  <a:cubicBezTo>
                    <a:pt x="103" y="116"/>
                    <a:pt x="103" y="116"/>
                    <a:pt x="103" y="116"/>
                  </a:cubicBezTo>
                  <a:cubicBezTo>
                    <a:pt x="103" y="116"/>
                    <a:pt x="102" y="116"/>
                    <a:pt x="102" y="116"/>
                  </a:cubicBezTo>
                  <a:cubicBezTo>
                    <a:pt x="102" y="116"/>
                    <a:pt x="102" y="116"/>
                    <a:pt x="102" y="116"/>
                  </a:cubicBezTo>
                  <a:cubicBezTo>
                    <a:pt x="101" y="116"/>
                    <a:pt x="101" y="116"/>
                    <a:pt x="101" y="117"/>
                  </a:cubicBezTo>
                  <a:cubicBezTo>
                    <a:pt x="101" y="117"/>
                    <a:pt x="101" y="117"/>
                    <a:pt x="100" y="117"/>
                  </a:cubicBezTo>
                  <a:cubicBezTo>
                    <a:pt x="100" y="117"/>
                    <a:pt x="100" y="118"/>
                    <a:pt x="100" y="118"/>
                  </a:cubicBezTo>
                  <a:cubicBezTo>
                    <a:pt x="100" y="118"/>
                    <a:pt x="99" y="118"/>
                    <a:pt x="99" y="119"/>
                  </a:cubicBezTo>
                  <a:cubicBezTo>
                    <a:pt x="99" y="119"/>
                    <a:pt x="99" y="119"/>
                    <a:pt x="99" y="119"/>
                  </a:cubicBezTo>
                  <a:cubicBezTo>
                    <a:pt x="99" y="120"/>
                    <a:pt x="99" y="120"/>
                    <a:pt x="99" y="120"/>
                  </a:cubicBezTo>
                  <a:cubicBezTo>
                    <a:pt x="100" y="121"/>
                    <a:pt x="100" y="121"/>
                    <a:pt x="100" y="122"/>
                  </a:cubicBezTo>
                  <a:cubicBezTo>
                    <a:pt x="101" y="122"/>
                    <a:pt x="102" y="122"/>
                    <a:pt x="102" y="123"/>
                  </a:cubicBezTo>
                  <a:cubicBezTo>
                    <a:pt x="103" y="123"/>
                    <a:pt x="104" y="123"/>
                    <a:pt x="105" y="124"/>
                  </a:cubicBezTo>
                  <a:cubicBezTo>
                    <a:pt x="105" y="124"/>
                    <a:pt x="106" y="124"/>
                    <a:pt x="107" y="124"/>
                  </a:cubicBezTo>
                  <a:cubicBezTo>
                    <a:pt x="107" y="124"/>
                    <a:pt x="108" y="124"/>
                    <a:pt x="108" y="124"/>
                  </a:cubicBezTo>
                  <a:cubicBezTo>
                    <a:pt x="109" y="124"/>
                    <a:pt x="109" y="125"/>
                    <a:pt x="110" y="125"/>
                  </a:cubicBezTo>
                  <a:cubicBezTo>
                    <a:pt x="110" y="125"/>
                    <a:pt x="111" y="125"/>
                    <a:pt x="111" y="126"/>
                  </a:cubicBezTo>
                  <a:cubicBezTo>
                    <a:pt x="111" y="126"/>
                    <a:pt x="111" y="126"/>
                    <a:pt x="111" y="126"/>
                  </a:cubicBezTo>
                  <a:cubicBezTo>
                    <a:pt x="112" y="127"/>
                    <a:pt x="112" y="127"/>
                    <a:pt x="112" y="127"/>
                  </a:cubicBezTo>
                  <a:cubicBezTo>
                    <a:pt x="112" y="127"/>
                    <a:pt x="112" y="127"/>
                    <a:pt x="112" y="127"/>
                  </a:cubicBezTo>
                  <a:cubicBezTo>
                    <a:pt x="111" y="128"/>
                    <a:pt x="111" y="128"/>
                    <a:pt x="111" y="128"/>
                  </a:cubicBezTo>
                  <a:cubicBezTo>
                    <a:pt x="111" y="128"/>
                    <a:pt x="111" y="128"/>
                    <a:pt x="111" y="128"/>
                  </a:cubicBezTo>
                  <a:cubicBezTo>
                    <a:pt x="111" y="129"/>
                    <a:pt x="110" y="129"/>
                    <a:pt x="110" y="130"/>
                  </a:cubicBezTo>
                  <a:cubicBezTo>
                    <a:pt x="110" y="130"/>
                    <a:pt x="110" y="131"/>
                    <a:pt x="109" y="131"/>
                  </a:cubicBezTo>
                  <a:cubicBezTo>
                    <a:pt x="109" y="132"/>
                    <a:pt x="109" y="132"/>
                    <a:pt x="109" y="133"/>
                  </a:cubicBezTo>
                  <a:cubicBezTo>
                    <a:pt x="109" y="133"/>
                    <a:pt x="109" y="134"/>
                    <a:pt x="110" y="134"/>
                  </a:cubicBezTo>
                  <a:cubicBezTo>
                    <a:pt x="110" y="135"/>
                    <a:pt x="110" y="135"/>
                    <a:pt x="110" y="135"/>
                  </a:cubicBezTo>
                  <a:cubicBezTo>
                    <a:pt x="110" y="135"/>
                    <a:pt x="110" y="136"/>
                    <a:pt x="111" y="136"/>
                  </a:cubicBezTo>
                  <a:cubicBezTo>
                    <a:pt x="111" y="136"/>
                    <a:pt x="111" y="136"/>
                    <a:pt x="112" y="136"/>
                  </a:cubicBezTo>
                  <a:cubicBezTo>
                    <a:pt x="112" y="136"/>
                    <a:pt x="112" y="137"/>
                    <a:pt x="113" y="137"/>
                  </a:cubicBezTo>
                  <a:cubicBezTo>
                    <a:pt x="113" y="137"/>
                    <a:pt x="113" y="137"/>
                    <a:pt x="114" y="137"/>
                  </a:cubicBezTo>
                  <a:cubicBezTo>
                    <a:pt x="114" y="137"/>
                    <a:pt x="115" y="137"/>
                    <a:pt x="115" y="137"/>
                  </a:cubicBezTo>
                  <a:cubicBezTo>
                    <a:pt x="115" y="138"/>
                    <a:pt x="115" y="138"/>
                    <a:pt x="116" y="138"/>
                  </a:cubicBezTo>
                  <a:cubicBezTo>
                    <a:pt x="116" y="138"/>
                    <a:pt x="116" y="138"/>
                    <a:pt x="116" y="139"/>
                  </a:cubicBezTo>
                  <a:cubicBezTo>
                    <a:pt x="116" y="139"/>
                    <a:pt x="116" y="139"/>
                    <a:pt x="116" y="139"/>
                  </a:cubicBezTo>
                  <a:cubicBezTo>
                    <a:pt x="116" y="140"/>
                    <a:pt x="116" y="140"/>
                    <a:pt x="116" y="140"/>
                  </a:cubicBezTo>
                  <a:cubicBezTo>
                    <a:pt x="116" y="140"/>
                    <a:pt x="116" y="141"/>
                    <a:pt x="116" y="141"/>
                  </a:cubicBezTo>
                  <a:cubicBezTo>
                    <a:pt x="116" y="141"/>
                    <a:pt x="116" y="141"/>
                    <a:pt x="116" y="142"/>
                  </a:cubicBezTo>
                  <a:cubicBezTo>
                    <a:pt x="116" y="142"/>
                    <a:pt x="116" y="142"/>
                    <a:pt x="115" y="142"/>
                  </a:cubicBezTo>
                  <a:cubicBezTo>
                    <a:pt x="115" y="143"/>
                    <a:pt x="115" y="143"/>
                    <a:pt x="115" y="143"/>
                  </a:cubicBezTo>
                  <a:cubicBezTo>
                    <a:pt x="114" y="144"/>
                    <a:pt x="114" y="144"/>
                    <a:pt x="114" y="144"/>
                  </a:cubicBezTo>
                  <a:cubicBezTo>
                    <a:pt x="114" y="145"/>
                    <a:pt x="113" y="145"/>
                    <a:pt x="113" y="145"/>
                  </a:cubicBezTo>
                  <a:cubicBezTo>
                    <a:pt x="112" y="146"/>
                    <a:pt x="112" y="147"/>
                    <a:pt x="111" y="147"/>
                  </a:cubicBezTo>
                  <a:cubicBezTo>
                    <a:pt x="111" y="148"/>
                    <a:pt x="110" y="149"/>
                    <a:pt x="110" y="150"/>
                  </a:cubicBezTo>
                  <a:cubicBezTo>
                    <a:pt x="109" y="150"/>
                    <a:pt x="109" y="151"/>
                    <a:pt x="108" y="152"/>
                  </a:cubicBezTo>
                  <a:cubicBezTo>
                    <a:pt x="108" y="152"/>
                    <a:pt x="108" y="153"/>
                    <a:pt x="108" y="153"/>
                  </a:cubicBezTo>
                  <a:cubicBezTo>
                    <a:pt x="108" y="154"/>
                    <a:pt x="107" y="154"/>
                    <a:pt x="106" y="155"/>
                  </a:cubicBezTo>
                  <a:cubicBezTo>
                    <a:pt x="106" y="156"/>
                    <a:pt x="105" y="156"/>
                    <a:pt x="103" y="157"/>
                  </a:cubicBezTo>
                  <a:cubicBezTo>
                    <a:pt x="102" y="158"/>
                    <a:pt x="100" y="158"/>
                    <a:pt x="98" y="159"/>
                  </a:cubicBezTo>
                  <a:cubicBezTo>
                    <a:pt x="96" y="160"/>
                    <a:pt x="94" y="160"/>
                    <a:pt x="92" y="161"/>
                  </a:cubicBezTo>
                  <a:cubicBezTo>
                    <a:pt x="90" y="161"/>
                    <a:pt x="88" y="161"/>
                    <a:pt x="87" y="162"/>
                  </a:cubicBezTo>
                  <a:cubicBezTo>
                    <a:pt x="85" y="162"/>
                    <a:pt x="84" y="162"/>
                    <a:pt x="82" y="162"/>
                  </a:cubicBezTo>
                  <a:cubicBezTo>
                    <a:pt x="81" y="163"/>
                    <a:pt x="79" y="163"/>
                    <a:pt x="78" y="163"/>
                  </a:cubicBezTo>
                  <a:cubicBezTo>
                    <a:pt x="76" y="163"/>
                    <a:pt x="75" y="163"/>
                    <a:pt x="74" y="163"/>
                  </a:cubicBezTo>
                  <a:cubicBezTo>
                    <a:pt x="73" y="163"/>
                    <a:pt x="73" y="163"/>
                    <a:pt x="72" y="163"/>
                  </a:cubicBezTo>
                  <a:cubicBezTo>
                    <a:pt x="72" y="163"/>
                    <a:pt x="71" y="163"/>
                    <a:pt x="71" y="163"/>
                  </a:cubicBezTo>
                  <a:cubicBezTo>
                    <a:pt x="71" y="163"/>
                    <a:pt x="70" y="163"/>
                    <a:pt x="70" y="162"/>
                  </a:cubicBezTo>
                  <a:cubicBezTo>
                    <a:pt x="70" y="162"/>
                    <a:pt x="70" y="162"/>
                    <a:pt x="70" y="162"/>
                  </a:cubicBezTo>
                  <a:cubicBezTo>
                    <a:pt x="70" y="162"/>
                    <a:pt x="70" y="162"/>
                    <a:pt x="70" y="162"/>
                  </a:cubicBezTo>
                  <a:cubicBezTo>
                    <a:pt x="69" y="162"/>
                    <a:pt x="69" y="162"/>
                    <a:pt x="69" y="162"/>
                  </a:cubicBezTo>
                  <a:cubicBezTo>
                    <a:pt x="69" y="162"/>
                    <a:pt x="69" y="162"/>
                    <a:pt x="69" y="162"/>
                  </a:cubicBezTo>
                  <a:cubicBezTo>
                    <a:pt x="69" y="162"/>
                    <a:pt x="69" y="162"/>
                    <a:pt x="68" y="162"/>
                  </a:cubicBezTo>
                  <a:cubicBezTo>
                    <a:pt x="68" y="162"/>
                    <a:pt x="68" y="162"/>
                    <a:pt x="68" y="162"/>
                  </a:cubicBezTo>
                  <a:cubicBezTo>
                    <a:pt x="68" y="162"/>
                    <a:pt x="68" y="162"/>
                    <a:pt x="67" y="162"/>
                  </a:cubicBezTo>
                  <a:cubicBezTo>
                    <a:pt x="67" y="162"/>
                    <a:pt x="67" y="162"/>
                    <a:pt x="67" y="162"/>
                  </a:cubicBezTo>
                  <a:cubicBezTo>
                    <a:pt x="67" y="162"/>
                    <a:pt x="67" y="162"/>
                    <a:pt x="66" y="163"/>
                  </a:cubicBezTo>
                  <a:cubicBezTo>
                    <a:pt x="66" y="163"/>
                    <a:pt x="66" y="163"/>
                    <a:pt x="66" y="163"/>
                  </a:cubicBezTo>
                  <a:cubicBezTo>
                    <a:pt x="66" y="164"/>
                    <a:pt x="66" y="164"/>
                    <a:pt x="66" y="164"/>
                  </a:cubicBezTo>
                  <a:cubicBezTo>
                    <a:pt x="66" y="165"/>
                    <a:pt x="66" y="165"/>
                    <a:pt x="66" y="165"/>
                  </a:cubicBezTo>
                  <a:cubicBezTo>
                    <a:pt x="66" y="166"/>
                    <a:pt x="66" y="166"/>
                    <a:pt x="66" y="166"/>
                  </a:cubicBezTo>
                  <a:cubicBezTo>
                    <a:pt x="66" y="167"/>
                    <a:pt x="66" y="167"/>
                    <a:pt x="66" y="167"/>
                  </a:cubicBezTo>
                  <a:cubicBezTo>
                    <a:pt x="66" y="167"/>
                    <a:pt x="66" y="167"/>
                    <a:pt x="67" y="168"/>
                  </a:cubicBezTo>
                  <a:cubicBezTo>
                    <a:pt x="67" y="168"/>
                    <a:pt x="67" y="168"/>
                    <a:pt x="67" y="168"/>
                  </a:cubicBezTo>
                  <a:cubicBezTo>
                    <a:pt x="67" y="168"/>
                    <a:pt x="67" y="169"/>
                    <a:pt x="67" y="169"/>
                  </a:cubicBezTo>
                  <a:cubicBezTo>
                    <a:pt x="67" y="169"/>
                    <a:pt x="67" y="169"/>
                    <a:pt x="68" y="169"/>
                  </a:cubicBezTo>
                  <a:cubicBezTo>
                    <a:pt x="68" y="169"/>
                    <a:pt x="68" y="170"/>
                    <a:pt x="68" y="170"/>
                  </a:cubicBezTo>
                  <a:cubicBezTo>
                    <a:pt x="68" y="170"/>
                    <a:pt x="68" y="170"/>
                    <a:pt x="68" y="170"/>
                  </a:cubicBezTo>
                  <a:cubicBezTo>
                    <a:pt x="68" y="170"/>
                    <a:pt x="68" y="170"/>
                    <a:pt x="68" y="170"/>
                  </a:cubicBezTo>
                  <a:cubicBezTo>
                    <a:pt x="68" y="171"/>
                    <a:pt x="68" y="171"/>
                    <a:pt x="68" y="171"/>
                  </a:cubicBezTo>
                  <a:cubicBezTo>
                    <a:pt x="68" y="171"/>
                    <a:pt x="68" y="171"/>
                    <a:pt x="67" y="171"/>
                  </a:cubicBezTo>
                  <a:cubicBezTo>
                    <a:pt x="67" y="171"/>
                    <a:pt x="67" y="171"/>
                    <a:pt x="67" y="171"/>
                  </a:cubicBezTo>
                  <a:cubicBezTo>
                    <a:pt x="67" y="172"/>
                    <a:pt x="67" y="172"/>
                    <a:pt x="66" y="172"/>
                  </a:cubicBezTo>
                  <a:cubicBezTo>
                    <a:pt x="66" y="172"/>
                    <a:pt x="65" y="173"/>
                    <a:pt x="65" y="173"/>
                  </a:cubicBezTo>
                  <a:cubicBezTo>
                    <a:pt x="65" y="174"/>
                    <a:pt x="64" y="175"/>
                    <a:pt x="64" y="175"/>
                  </a:cubicBezTo>
                  <a:cubicBezTo>
                    <a:pt x="64" y="176"/>
                    <a:pt x="64" y="176"/>
                    <a:pt x="65" y="177"/>
                  </a:cubicBezTo>
                  <a:cubicBezTo>
                    <a:pt x="65" y="178"/>
                    <a:pt x="65" y="178"/>
                    <a:pt x="65" y="179"/>
                  </a:cubicBezTo>
                  <a:cubicBezTo>
                    <a:pt x="65" y="179"/>
                    <a:pt x="65" y="179"/>
                    <a:pt x="65" y="179"/>
                  </a:cubicBezTo>
                  <a:cubicBezTo>
                    <a:pt x="65" y="179"/>
                    <a:pt x="65" y="180"/>
                    <a:pt x="65" y="180"/>
                  </a:cubicBezTo>
                  <a:cubicBezTo>
                    <a:pt x="65" y="180"/>
                    <a:pt x="65" y="180"/>
                    <a:pt x="65" y="180"/>
                  </a:cubicBezTo>
                  <a:cubicBezTo>
                    <a:pt x="65" y="180"/>
                    <a:pt x="65" y="180"/>
                    <a:pt x="65" y="181"/>
                  </a:cubicBezTo>
                  <a:cubicBezTo>
                    <a:pt x="65" y="181"/>
                    <a:pt x="65" y="181"/>
                    <a:pt x="65" y="182"/>
                  </a:cubicBezTo>
                  <a:cubicBezTo>
                    <a:pt x="64" y="182"/>
                    <a:pt x="64" y="183"/>
                    <a:pt x="63" y="183"/>
                  </a:cubicBezTo>
                  <a:cubicBezTo>
                    <a:pt x="62" y="184"/>
                    <a:pt x="61" y="184"/>
                    <a:pt x="60" y="185"/>
                  </a:cubicBezTo>
                  <a:cubicBezTo>
                    <a:pt x="59" y="185"/>
                    <a:pt x="58" y="185"/>
                    <a:pt x="57" y="185"/>
                  </a:cubicBezTo>
                  <a:cubicBezTo>
                    <a:pt x="57" y="185"/>
                    <a:pt x="57" y="185"/>
                    <a:pt x="56" y="185"/>
                  </a:cubicBezTo>
                  <a:cubicBezTo>
                    <a:pt x="56" y="185"/>
                    <a:pt x="56" y="185"/>
                    <a:pt x="56" y="185"/>
                  </a:cubicBezTo>
                  <a:cubicBezTo>
                    <a:pt x="56" y="185"/>
                    <a:pt x="56" y="185"/>
                    <a:pt x="56" y="185"/>
                  </a:cubicBezTo>
                  <a:cubicBezTo>
                    <a:pt x="56" y="185"/>
                    <a:pt x="56" y="185"/>
                    <a:pt x="56" y="185"/>
                  </a:cubicBezTo>
                  <a:cubicBezTo>
                    <a:pt x="55" y="185"/>
                    <a:pt x="55" y="185"/>
                    <a:pt x="54" y="185"/>
                  </a:cubicBezTo>
                  <a:cubicBezTo>
                    <a:pt x="53" y="185"/>
                    <a:pt x="53" y="184"/>
                    <a:pt x="52" y="184"/>
                  </a:cubicBezTo>
                  <a:cubicBezTo>
                    <a:pt x="51" y="184"/>
                    <a:pt x="51" y="184"/>
                    <a:pt x="50" y="183"/>
                  </a:cubicBezTo>
                  <a:cubicBezTo>
                    <a:pt x="49" y="183"/>
                    <a:pt x="49" y="183"/>
                    <a:pt x="48" y="183"/>
                  </a:cubicBezTo>
                  <a:cubicBezTo>
                    <a:pt x="48" y="182"/>
                    <a:pt x="47" y="182"/>
                    <a:pt x="47" y="182"/>
                  </a:cubicBezTo>
                  <a:cubicBezTo>
                    <a:pt x="46" y="182"/>
                    <a:pt x="46" y="182"/>
                    <a:pt x="45" y="181"/>
                  </a:cubicBezTo>
                  <a:cubicBezTo>
                    <a:pt x="45" y="181"/>
                    <a:pt x="45" y="181"/>
                    <a:pt x="44" y="181"/>
                  </a:cubicBezTo>
                  <a:cubicBezTo>
                    <a:pt x="44" y="181"/>
                    <a:pt x="44" y="181"/>
                    <a:pt x="43" y="181"/>
                  </a:cubicBezTo>
                  <a:cubicBezTo>
                    <a:pt x="43" y="181"/>
                    <a:pt x="43" y="181"/>
                    <a:pt x="43" y="181"/>
                  </a:cubicBezTo>
                  <a:cubicBezTo>
                    <a:pt x="43" y="181"/>
                    <a:pt x="43" y="181"/>
                    <a:pt x="42" y="181"/>
                  </a:cubicBezTo>
                  <a:cubicBezTo>
                    <a:pt x="42" y="181"/>
                    <a:pt x="42" y="181"/>
                    <a:pt x="42" y="181"/>
                  </a:cubicBezTo>
                  <a:cubicBezTo>
                    <a:pt x="42" y="181"/>
                    <a:pt x="42" y="182"/>
                    <a:pt x="42" y="182"/>
                  </a:cubicBezTo>
                  <a:cubicBezTo>
                    <a:pt x="41" y="182"/>
                    <a:pt x="41" y="183"/>
                    <a:pt x="41" y="184"/>
                  </a:cubicBezTo>
                  <a:cubicBezTo>
                    <a:pt x="41" y="185"/>
                    <a:pt x="41" y="185"/>
                    <a:pt x="41" y="186"/>
                  </a:cubicBezTo>
                  <a:cubicBezTo>
                    <a:pt x="41" y="187"/>
                    <a:pt x="41" y="188"/>
                    <a:pt x="41" y="189"/>
                  </a:cubicBezTo>
                  <a:cubicBezTo>
                    <a:pt x="42" y="189"/>
                    <a:pt x="42" y="190"/>
                    <a:pt x="42" y="190"/>
                  </a:cubicBezTo>
                  <a:cubicBezTo>
                    <a:pt x="42" y="190"/>
                    <a:pt x="42" y="191"/>
                    <a:pt x="42" y="191"/>
                  </a:cubicBezTo>
                  <a:cubicBezTo>
                    <a:pt x="42" y="191"/>
                    <a:pt x="42" y="191"/>
                    <a:pt x="42" y="191"/>
                  </a:cubicBezTo>
                  <a:cubicBezTo>
                    <a:pt x="42" y="192"/>
                    <a:pt x="42" y="192"/>
                    <a:pt x="42" y="192"/>
                  </a:cubicBezTo>
                  <a:cubicBezTo>
                    <a:pt x="42" y="193"/>
                    <a:pt x="42" y="193"/>
                    <a:pt x="42" y="193"/>
                  </a:cubicBezTo>
                  <a:cubicBezTo>
                    <a:pt x="42" y="193"/>
                    <a:pt x="42" y="194"/>
                    <a:pt x="42" y="194"/>
                  </a:cubicBezTo>
                  <a:cubicBezTo>
                    <a:pt x="42" y="194"/>
                    <a:pt x="42" y="194"/>
                    <a:pt x="42" y="194"/>
                  </a:cubicBezTo>
                  <a:cubicBezTo>
                    <a:pt x="42" y="195"/>
                    <a:pt x="42" y="195"/>
                    <a:pt x="42" y="195"/>
                  </a:cubicBezTo>
                  <a:cubicBezTo>
                    <a:pt x="42" y="195"/>
                    <a:pt x="42" y="195"/>
                    <a:pt x="42" y="196"/>
                  </a:cubicBezTo>
                  <a:cubicBezTo>
                    <a:pt x="42" y="196"/>
                    <a:pt x="42" y="196"/>
                    <a:pt x="42" y="196"/>
                  </a:cubicBezTo>
                  <a:cubicBezTo>
                    <a:pt x="42" y="197"/>
                    <a:pt x="43" y="197"/>
                    <a:pt x="43" y="197"/>
                  </a:cubicBezTo>
                  <a:cubicBezTo>
                    <a:pt x="43" y="197"/>
                    <a:pt x="43" y="197"/>
                    <a:pt x="43" y="197"/>
                  </a:cubicBezTo>
                  <a:cubicBezTo>
                    <a:pt x="43" y="197"/>
                    <a:pt x="43" y="197"/>
                    <a:pt x="44" y="197"/>
                  </a:cubicBezTo>
                  <a:cubicBezTo>
                    <a:pt x="44" y="197"/>
                    <a:pt x="44" y="197"/>
                    <a:pt x="44" y="197"/>
                  </a:cubicBezTo>
                  <a:cubicBezTo>
                    <a:pt x="44" y="197"/>
                    <a:pt x="44" y="197"/>
                    <a:pt x="44" y="197"/>
                  </a:cubicBezTo>
                  <a:cubicBezTo>
                    <a:pt x="45" y="198"/>
                    <a:pt x="45" y="198"/>
                    <a:pt x="45" y="198"/>
                  </a:cubicBezTo>
                  <a:cubicBezTo>
                    <a:pt x="45" y="198"/>
                    <a:pt x="45" y="198"/>
                    <a:pt x="45" y="198"/>
                  </a:cubicBezTo>
                  <a:cubicBezTo>
                    <a:pt x="46" y="198"/>
                    <a:pt x="46" y="199"/>
                    <a:pt x="46" y="199"/>
                  </a:cubicBezTo>
                  <a:cubicBezTo>
                    <a:pt x="46" y="199"/>
                    <a:pt x="46"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9"/>
                  </a:cubicBezTo>
                  <a:cubicBezTo>
                    <a:pt x="49" y="199"/>
                    <a:pt x="49" y="199"/>
                    <a:pt x="49" y="199"/>
                  </a:cubicBezTo>
                  <a:cubicBezTo>
                    <a:pt x="49" y="199"/>
                    <a:pt x="49" y="199"/>
                    <a:pt x="49" y="199"/>
                  </a:cubicBezTo>
                  <a:cubicBezTo>
                    <a:pt x="49" y="199"/>
                    <a:pt x="50" y="199"/>
                    <a:pt x="50" y="199"/>
                  </a:cubicBezTo>
                  <a:cubicBezTo>
                    <a:pt x="50" y="198"/>
                    <a:pt x="50" y="198"/>
                    <a:pt x="50" y="198"/>
                  </a:cubicBezTo>
                  <a:cubicBezTo>
                    <a:pt x="50" y="198"/>
                    <a:pt x="50" y="198"/>
                    <a:pt x="51" y="198"/>
                  </a:cubicBezTo>
                  <a:cubicBezTo>
                    <a:pt x="51" y="198"/>
                    <a:pt x="51" y="197"/>
                    <a:pt x="51" y="197"/>
                  </a:cubicBezTo>
                  <a:cubicBezTo>
                    <a:pt x="51" y="197"/>
                    <a:pt x="51" y="197"/>
                    <a:pt x="52" y="197"/>
                  </a:cubicBezTo>
                  <a:cubicBezTo>
                    <a:pt x="52" y="197"/>
                    <a:pt x="52" y="197"/>
                    <a:pt x="52" y="197"/>
                  </a:cubicBezTo>
                  <a:cubicBezTo>
                    <a:pt x="52" y="197"/>
                    <a:pt x="52" y="197"/>
                    <a:pt x="53" y="197"/>
                  </a:cubicBezTo>
                  <a:cubicBezTo>
                    <a:pt x="53" y="197"/>
                    <a:pt x="53" y="197"/>
                    <a:pt x="53" y="197"/>
                  </a:cubicBezTo>
                  <a:cubicBezTo>
                    <a:pt x="53" y="197"/>
                    <a:pt x="53" y="197"/>
                    <a:pt x="53" y="197"/>
                  </a:cubicBezTo>
                  <a:cubicBezTo>
                    <a:pt x="54" y="198"/>
                    <a:pt x="54" y="198"/>
                    <a:pt x="54" y="198"/>
                  </a:cubicBezTo>
                  <a:cubicBezTo>
                    <a:pt x="54" y="198"/>
                    <a:pt x="54" y="198"/>
                    <a:pt x="54" y="198"/>
                  </a:cubicBezTo>
                  <a:cubicBezTo>
                    <a:pt x="55" y="199"/>
                    <a:pt x="55" y="199"/>
                    <a:pt x="55" y="199"/>
                  </a:cubicBezTo>
                  <a:cubicBezTo>
                    <a:pt x="55" y="199"/>
                    <a:pt x="55" y="199"/>
                    <a:pt x="55" y="200"/>
                  </a:cubicBezTo>
                  <a:cubicBezTo>
                    <a:pt x="55" y="200"/>
                    <a:pt x="55" y="200"/>
                    <a:pt x="55" y="200"/>
                  </a:cubicBezTo>
                  <a:cubicBezTo>
                    <a:pt x="55" y="201"/>
                    <a:pt x="54" y="201"/>
                    <a:pt x="54" y="202"/>
                  </a:cubicBezTo>
                  <a:cubicBezTo>
                    <a:pt x="54" y="202"/>
                    <a:pt x="53" y="202"/>
                    <a:pt x="53" y="203"/>
                  </a:cubicBezTo>
                  <a:cubicBezTo>
                    <a:pt x="53" y="203"/>
                    <a:pt x="52" y="203"/>
                    <a:pt x="52" y="203"/>
                  </a:cubicBezTo>
                  <a:cubicBezTo>
                    <a:pt x="51" y="204"/>
                    <a:pt x="51" y="204"/>
                    <a:pt x="51" y="204"/>
                  </a:cubicBezTo>
                  <a:cubicBezTo>
                    <a:pt x="50" y="204"/>
                    <a:pt x="50" y="204"/>
                    <a:pt x="50" y="204"/>
                  </a:cubicBezTo>
                  <a:cubicBezTo>
                    <a:pt x="50" y="203"/>
                    <a:pt x="50" y="203"/>
                    <a:pt x="50" y="203"/>
                  </a:cubicBezTo>
                  <a:cubicBezTo>
                    <a:pt x="50" y="203"/>
                    <a:pt x="50" y="203"/>
                    <a:pt x="49" y="203"/>
                  </a:cubicBezTo>
                  <a:cubicBezTo>
                    <a:pt x="49" y="203"/>
                    <a:pt x="49" y="203"/>
                    <a:pt x="49" y="202"/>
                  </a:cubicBezTo>
                  <a:cubicBezTo>
                    <a:pt x="49" y="202"/>
                    <a:pt x="49" y="202"/>
                    <a:pt x="49" y="202"/>
                  </a:cubicBezTo>
                  <a:cubicBezTo>
                    <a:pt x="49" y="202"/>
                    <a:pt x="49" y="201"/>
                    <a:pt x="48" y="201"/>
                  </a:cubicBezTo>
                  <a:cubicBezTo>
                    <a:pt x="48" y="201"/>
                    <a:pt x="48" y="201"/>
                    <a:pt x="48" y="201"/>
                  </a:cubicBezTo>
                  <a:cubicBezTo>
                    <a:pt x="47" y="201"/>
                    <a:pt x="47" y="201"/>
                    <a:pt x="46" y="201"/>
                  </a:cubicBezTo>
                  <a:cubicBezTo>
                    <a:pt x="46" y="201"/>
                    <a:pt x="46" y="201"/>
                    <a:pt x="46" y="201"/>
                  </a:cubicBezTo>
                  <a:cubicBezTo>
                    <a:pt x="46" y="201"/>
                    <a:pt x="46" y="201"/>
                    <a:pt x="46" y="201"/>
                  </a:cubicBezTo>
                  <a:cubicBezTo>
                    <a:pt x="46" y="201"/>
                    <a:pt x="46" y="201"/>
                    <a:pt x="46" y="201"/>
                  </a:cubicBezTo>
                  <a:cubicBezTo>
                    <a:pt x="46" y="201"/>
                    <a:pt x="46" y="201"/>
                    <a:pt x="46" y="201"/>
                  </a:cubicBezTo>
                  <a:cubicBezTo>
                    <a:pt x="45" y="201"/>
                    <a:pt x="45" y="201"/>
                    <a:pt x="44" y="201"/>
                  </a:cubicBezTo>
                  <a:cubicBezTo>
                    <a:pt x="44" y="201"/>
                    <a:pt x="44" y="201"/>
                    <a:pt x="44" y="202"/>
                  </a:cubicBezTo>
                  <a:cubicBezTo>
                    <a:pt x="43" y="202"/>
                    <a:pt x="43" y="202"/>
                    <a:pt x="43" y="202"/>
                  </a:cubicBezTo>
                  <a:cubicBezTo>
                    <a:pt x="43" y="202"/>
                    <a:pt x="43" y="203"/>
                    <a:pt x="43" y="203"/>
                  </a:cubicBezTo>
                  <a:cubicBezTo>
                    <a:pt x="43" y="203"/>
                    <a:pt x="43" y="203"/>
                    <a:pt x="43" y="203"/>
                  </a:cubicBezTo>
                  <a:cubicBezTo>
                    <a:pt x="43" y="204"/>
                    <a:pt x="43" y="204"/>
                    <a:pt x="44" y="204"/>
                  </a:cubicBezTo>
                  <a:cubicBezTo>
                    <a:pt x="44" y="204"/>
                    <a:pt x="44" y="205"/>
                    <a:pt x="44" y="205"/>
                  </a:cubicBezTo>
                  <a:cubicBezTo>
                    <a:pt x="45" y="205"/>
                    <a:pt x="45" y="205"/>
                    <a:pt x="45" y="205"/>
                  </a:cubicBezTo>
                  <a:cubicBezTo>
                    <a:pt x="45" y="205"/>
                    <a:pt x="46" y="205"/>
                    <a:pt x="46" y="205"/>
                  </a:cubicBezTo>
                  <a:cubicBezTo>
                    <a:pt x="46" y="205"/>
                    <a:pt x="46" y="205"/>
                    <a:pt x="46" y="205"/>
                  </a:cubicBezTo>
                  <a:cubicBezTo>
                    <a:pt x="46" y="205"/>
                    <a:pt x="46" y="206"/>
                    <a:pt x="46" y="206"/>
                  </a:cubicBezTo>
                  <a:cubicBezTo>
                    <a:pt x="46" y="206"/>
                    <a:pt x="46" y="206"/>
                    <a:pt x="46" y="206"/>
                  </a:cubicBezTo>
                  <a:cubicBezTo>
                    <a:pt x="46" y="206"/>
                    <a:pt x="46" y="206"/>
                    <a:pt x="46" y="206"/>
                  </a:cubicBezTo>
                  <a:cubicBezTo>
                    <a:pt x="46" y="206"/>
                    <a:pt x="46" y="206"/>
                    <a:pt x="45" y="206"/>
                  </a:cubicBezTo>
                  <a:cubicBezTo>
                    <a:pt x="45" y="207"/>
                    <a:pt x="45" y="207"/>
                    <a:pt x="44" y="207"/>
                  </a:cubicBezTo>
                  <a:cubicBezTo>
                    <a:pt x="44" y="207"/>
                    <a:pt x="44" y="207"/>
                    <a:pt x="43" y="207"/>
                  </a:cubicBezTo>
                  <a:cubicBezTo>
                    <a:pt x="42" y="207"/>
                    <a:pt x="41" y="208"/>
                    <a:pt x="41" y="208"/>
                  </a:cubicBezTo>
                  <a:cubicBezTo>
                    <a:pt x="40" y="209"/>
                    <a:pt x="40" y="210"/>
                    <a:pt x="40" y="211"/>
                  </a:cubicBezTo>
                  <a:cubicBezTo>
                    <a:pt x="39" y="212"/>
                    <a:pt x="39" y="213"/>
                    <a:pt x="39" y="214"/>
                  </a:cubicBezTo>
                  <a:cubicBezTo>
                    <a:pt x="39" y="215"/>
                    <a:pt x="39" y="216"/>
                    <a:pt x="39" y="217"/>
                  </a:cubicBezTo>
                  <a:cubicBezTo>
                    <a:pt x="39" y="217"/>
                    <a:pt x="39" y="218"/>
                    <a:pt x="39" y="218"/>
                  </a:cubicBezTo>
                  <a:cubicBezTo>
                    <a:pt x="39" y="219"/>
                    <a:pt x="39" y="219"/>
                    <a:pt x="39" y="220"/>
                  </a:cubicBezTo>
                  <a:cubicBezTo>
                    <a:pt x="38" y="220"/>
                    <a:pt x="38" y="221"/>
                    <a:pt x="38" y="221"/>
                  </a:cubicBezTo>
                  <a:cubicBezTo>
                    <a:pt x="38" y="221"/>
                    <a:pt x="37" y="222"/>
                    <a:pt x="37" y="222"/>
                  </a:cubicBezTo>
                  <a:cubicBezTo>
                    <a:pt x="37" y="222"/>
                    <a:pt x="36" y="222"/>
                    <a:pt x="36" y="223"/>
                  </a:cubicBezTo>
                  <a:cubicBezTo>
                    <a:pt x="36" y="223"/>
                    <a:pt x="36" y="223"/>
                    <a:pt x="36" y="223"/>
                  </a:cubicBezTo>
                  <a:cubicBezTo>
                    <a:pt x="36" y="224"/>
                    <a:pt x="36" y="224"/>
                    <a:pt x="36" y="224"/>
                  </a:cubicBezTo>
                  <a:cubicBezTo>
                    <a:pt x="36" y="225"/>
                    <a:pt x="36" y="225"/>
                    <a:pt x="36" y="225"/>
                  </a:cubicBezTo>
                  <a:cubicBezTo>
                    <a:pt x="36" y="225"/>
                    <a:pt x="36" y="226"/>
                    <a:pt x="36" y="226"/>
                  </a:cubicBezTo>
                  <a:cubicBezTo>
                    <a:pt x="36" y="226"/>
                    <a:pt x="35" y="226"/>
                    <a:pt x="35" y="226"/>
                  </a:cubicBezTo>
                  <a:cubicBezTo>
                    <a:pt x="35" y="226"/>
                    <a:pt x="35" y="226"/>
                    <a:pt x="35" y="227"/>
                  </a:cubicBezTo>
                  <a:cubicBezTo>
                    <a:pt x="35" y="227"/>
                    <a:pt x="35" y="227"/>
                    <a:pt x="35" y="227"/>
                  </a:cubicBezTo>
                  <a:cubicBezTo>
                    <a:pt x="33" y="227"/>
                    <a:pt x="31" y="227"/>
                    <a:pt x="29" y="228"/>
                  </a:cubicBezTo>
                  <a:cubicBezTo>
                    <a:pt x="27" y="228"/>
                    <a:pt x="26" y="229"/>
                    <a:pt x="25" y="230"/>
                  </a:cubicBezTo>
                  <a:cubicBezTo>
                    <a:pt x="24" y="231"/>
                    <a:pt x="23" y="231"/>
                    <a:pt x="22" y="232"/>
                  </a:cubicBezTo>
                  <a:cubicBezTo>
                    <a:pt x="21" y="233"/>
                    <a:pt x="21" y="234"/>
                    <a:pt x="20" y="235"/>
                  </a:cubicBezTo>
                  <a:cubicBezTo>
                    <a:pt x="20" y="236"/>
                    <a:pt x="20" y="236"/>
                    <a:pt x="19" y="237"/>
                  </a:cubicBezTo>
                  <a:cubicBezTo>
                    <a:pt x="19" y="237"/>
                    <a:pt x="19" y="238"/>
                    <a:pt x="19" y="239"/>
                  </a:cubicBezTo>
                  <a:cubicBezTo>
                    <a:pt x="19" y="239"/>
                    <a:pt x="19" y="240"/>
                    <a:pt x="19" y="240"/>
                  </a:cubicBezTo>
                  <a:cubicBezTo>
                    <a:pt x="19" y="241"/>
                    <a:pt x="19" y="242"/>
                    <a:pt x="19" y="242"/>
                  </a:cubicBezTo>
                  <a:cubicBezTo>
                    <a:pt x="20" y="243"/>
                    <a:pt x="20" y="244"/>
                    <a:pt x="21" y="245"/>
                  </a:cubicBezTo>
                  <a:cubicBezTo>
                    <a:pt x="21" y="246"/>
                    <a:pt x="22" y="246"/>
                    <a:pt x="23" y="247"/>
                  </a:cubicBezTo>
                  <a:cubicBezTo>
                    <a:pt x="23" y="248"/>
                    <a:pt x="24" y="248"/>
                    <a:pt x="25" y="248"/>
                  </a:cubicBezTo>
                  <a:cubicBezTo>
                    <a:pt x="25" y="249"/>
                    <a:pt x="26" y="249"/>
                    <a:pt x="26" y="249"/>
                  </a:cubicBezTo>
                  <a:cubicBezTo>
                    <a:pt x="26" y="249"/>
                    <a:pt x="26" y="249"/>
                    <a:pt x="27" y="249"/>
                  </a:cubicBezTo>
                  <a:cubicBezTo>
                    <a:pt x="27" y="249"/>
                    <a:pt x="27" y="249"/>
                    <a:pt x="28" y="249"/>
                  </a:cubicBezTo>
                  <a:cubicBezTo>
                    <a:pt x="28" y="249"/>
                    <a:pt x="28" y="250"/>
                    <a:pt x="28" y="250"/>
                  </a:cubicBezTo>
                  <a:cubicBezTo>
                    <a:pt x="29" y="250"/>
                    <a:pt x="29" y="250"/>
                    <a:pt x="29" y="250"/>
                  </a:cubicBezTo>
                  <a:cubicBezTo>
                    <a:pt x="30" y="250"/>
                    <a:pt x="30" y="250"/>
                    <a:pt x="31" y="250"/>
                  </a:cubicBezTo>
                  <a:cubicBezTo>
                    <a:pt x="31" y="250"/>
                    <a:pt x="32" y="250"/>
                    <a:pt x="33" y="250"/>
                  </a:cubicBezTo>
                  <a:cubicBezTo>
                    <a:pt x="33" y="250"/>
                    <a:pt x="33" y="250"/>
                    <a:pt x="34" y="250"/>
                  </a:cubicBezTo>
                  <a:cubicBezTo>
                    <a:pt x="34" y="251"/>
                    <a:pt x="34" y="251"/>
                    <a:pt x="34" y="251"/>
                  </a:cubicBezTo>
                  <a:cubicBezTo>
                    <a:pt x="34" y="251"/>
                    <a:pt x="34" y="251"/>
                    <a:pt x="34" y="252"/>
                  </a:cubicBezTo>
                  <a:cubicBezTo>
                    <a:pt x="34" y="252"/>
                    <a:pt x="34" y="252"/>
                    <a:pt x="34" y="252"/>
                  </a:cubicBezTo>
                  <a:cubicBezTo>
                    <a:pt x="34" y="253"/>
                    <a:pt x="34" y="253"/>
                    <a:pt x="34" y="253"/>
                  </a:cubicBezTo>
                  <a:cubicBezTo>
                    <a:pt x="34" y="253"/>
                    <a:pt x="33" y="254"/>
                    <a:pt x="33" y="254"/>
                  </a:cubicBezTo>
                  <a:cubicBezTo>
                    <a:pt x="33" y="255"/>
                    <a:pt x="33" y="255"/>
                    <a:pt x="33" y="256"/>
                  </a:cubicBezTo>
                  <a:cubicBezTo>
                    <a:pt x="33" y="256"/>
                    <a:pt x="33" y="257"/>
                    <a:pt x="32" y="257"/>
                  </a:cubicBezTo>
                  <a:cubicBezTo>
                    <a:pt x="32" y="258"/>
                    <a:pt x="32" y="258"/>
                    <a:pt x="32" y="259"/>
                  </a:cubicBezTo>
                  <a:cubicBezTo>
                    <a:pt x="32" y="259"/>
                    <a:pt x="32" y="259"/>
                    <a:pt x="33" y="260"/>
                  </a:cubicBezTo>
                  <a:cubicBezTo>
                    <a:pt x="33" y="260"/>
                    <a:pt x="33" y="260"/>
                    <a:pt x="32" y="260"/>
                  </a:cubicBezTo>
                  <a:cubicBezTo>
                    <a:pt x="32" y="261"/>
                    <a:pt x="31" y="261"/>
                    <a:pt x="31" y="261"/>
                  </a:cubicBezTo>
                  <a:cubicBezTo>
                    <a:pt x="30" y="262"/>
                    <a:pt x="30" y="262"/>
                    <a:pt x="29" y="263"/>
                  </a:cubicBezTo>
                  <a:cubicBezTo>
                    <a:pt x="29" y="263"/>
                    <a:pt x="28" y="263"/>
                    <a:pt x="28" y="264"/>
                  </a:cubicBezTo>
                  <a:cubicBezTo>
                    <a:pt x="27" y="264"/>
                    <a:pt x="27" y="264"/>
                    <a:pt x="26" y="265"/>
                  </a:cubicBezTo>
                  <a:cubicBezTo>
                    <a:pt x="26" y="265"/>
                    <a:pt x="25" y="265"/>
                    <a:pt x="25" y="266"/>
                  </a:cubicBezTo>
                  <a:cubicBezTo>
                    <a:pt x="25" y="266"/>
                    <a:pt x="24" y="266"/>
                    <a:pt x="24" y="267"/>
                  </a:cubicBezTo>
                  <a:cubicBezTo>
                    <a:pt x="23" y="267"/>
                    <a:pt x="23" y="267"/>
                    <a:pt x="22" y="268"/>
                  </a:cubicBezTo>
                  <a:cubicBezTo>
                    <a:pt x="22" y="268"/>
                    <a:pt x="22" y="268"/>
                    <a:pt x="22" y="268"/>
                  </a:cubicBezTo>
                  <a:cubicBezTo>
                    <a:pt x="21" y="269"/>
                    <a:pt x="20" y="269"/>
                    <a:pt x="20" y="270"/>
                  </a:cubicBezTo>
                  <a:cubicBezTo>
                    <a:pt x="19" y="271"/>
                    <a:pt x="18" y="271"/>
                    <a:pt x="18" y="272"/>
                  </a:cubicBezTo>
                  <a:cubicBezTo>
                    <a:pt x="17" y="273"/>
                    <a:pt x="17" y="274"/>
                    <a:pt x="16" y="275"/>
                  </a:cubicBezTo>
                  <a:cubicBezTo>
                    <a:pt x="16" y="275"/>
                    <a:pt x="16" y="276"/>
                    <a:pt x="16" y="278"/>
                  </a:cubicBezTo>
                  <a:cubicBezTo>
                    <a:pt x="16" y="279"/>
                    <a:pt x="16" y="280"/>
                    <a:pt x="15" y="280"/>
                  </a:cubicBezTo>
                  <a:cubicBezTo>
                    <a:pt x="15" y="281"/>
                    <a:pt x="15" y="282"/>
                    <a:pt x="14" y="282"/>
                  </a:cubicBezTo>
                  <a:cubicBezTo>
                    <a:pt x="14" y="283"/>
                    <a:pt x="13" y="283"/>
                    <a:pt x="13" y="283"/>
                  </a:cubicBezTo>
                  <a:cubicBezTo>
                    <a:pt x="12" y="283"/>
                    <a:pt x="12" y="283"/>
                    <a:pt x="11" y="283"/>
                  </a:cubicBezTo>
                  <a:cubicBezTo>
                    <a:pt x="11" y="283"/>
                    <a:pt x="11" y="283"/>
                    <a:pt x="11" y="283"/>
                  </a:cubicBezTo>
                  <a:cubicBezTo>
                    <a:pt x="11" y="283"/>
                    <a:pt x="11" y="283"/>
                    <a:pt x="11" y="283"/>
                  </a:cubicBezTo>
                  <a:cubicBezTo>
                    <a:pt x="11" y="283"/>
                    <a:pt x="11" y="283"/>
                    <a:pt x="11" y="283"/>
                  </a:cubicBezTo>
                  <a:cubicBezTo>
                    <a:pt x="11" y="283"/>
                    <a:pt x="11" y="283"/>
                    <a:pt x="11" y="283"/>
                  </a:cubicBezTo>
                  <a:cubicBezTo>
                    <a:pt x="11" y="283"/>
                    <a:pt x="11" y="283"/>
                    <a:pt x="11" y="283"/>
                  </a:cubicBezTo>
                  <a:cubicBezTo>
                    <a:pt x="11" y="283"/>
                    <a:pt x="11" y="283"/>
                    <a:pt x="11" y="283"/>
                  </a:cubicBezTo>
                  <a:cubicBezTo>
                    <a:pt x="11" y="283"/>
                    <a:pt x="11" y="283"/>
                    <a:pt x="11" y="283"/>
                  </a:cubicBezTo>
                  <a:cubicBezTo>
                    <a:pt x="11" y="283"/>
                    <a:pt x="11" y="283"/>
                    <a:pt x="10" y="283"/>
                  </a:cubicBezTo>
                  <a:cubicBezTo>
                    <a:pt x="10" y="283"/>
                    <a:pt x="10" y="283"/>
                    <a:pt x="10" y="283"/>
                  </a:cubicBezTo>
                  <a:cubicBezTo>
                    <a:pt x="10" y="284"/>
                    <a:pt x="9" y="284"/>
                    <a:pt x="9" y="284"/>
                  </a:cubicBezTo>
                  <a:cubicBezTo>
                    <a:pt x="9" y="284"/>
                    <a:pt x="9" y="284"/>
                    <a:pt x="9" y="284"/>
                  </a:cubicBezTo>
                  <a:cubicBezTo>
                    <a:pt x="9" y="284"/>
                    <a:pt x="8" y="285"/>
                    <a:pt x="8" y="285"/>
                  </a:cubicBezTo>
                  <a:cubicBezTo>
                    <a:pt x="8" y="285"/>
                    <a:pt x="8" y="285"/>
                    <a:pt x="8" y="285"/>
                  </a:cubicBezTo>
                  <a:cubicBezTo>
                    <a:pt x="8" y="285"/>
                    <a:pt x="7" y="286"/>
                    <a:pt x="7" y="286"/>
                  </a:cubicBezTo>
                  <a:cubicBezTo>
                    <a:pt x="7" y="286"/>
                    <a:pt x="7" y="286"/>
                    <a:pt x="7" y="286"/>
                  </a:cubicBezTo>
                  <a:cubicBezTo>
                    <a:pt x="6" y="287"/>
                    <a:pt x="6" y="287"/>
                    <a:pt x="6" y="287"/>
                  </a:cubicBezTo>
                  <a:cubicBezTo>
                    <a:pt x="5" y="287"/>
                    <a:pt x="5" y="288"/>
                    <a:pt x="5" y="289"/>
                  </a:cubicBezTo>
                  <a:cubicBezTo>
                    <a:pt x="4" y="289"/>
                    <a:pt x="4" y="290"/>
                    <a:pt x="4" y="290"/>
                  </a:cubicBezTo>
                  <a:cubicBezTo>
                    <a:pt x="4" y="291"/>
                    <a:pt x="4" y="292"/>
                    <a:pt x="4" y="292"/>
                  </a:cubicBezTo>
                  <a:cubicBezTo>
                    <a:pt x="4" y="293"/>
                    <a:pt x="4" y="294"/>
                    <a:pt x="4" y="294"/>
                  </a:cubicBezTo>
                  <a:cubicBezTo>
                    <a:pt x="4" y="294"/>
                    <a:pt x="4" y="295"/>
                    <a:pt x="4" y="295"/>
                  </a:cubicBezTo>
                  <a:cubicBezTo>
                    <a:pt x="4" y="295"/>
                    <a:pt x="4" y="295"/>
                    <a:pt x="4" y="295"/>
                  </a:cubicBezTo>
                  <a:cubicBezTo>
                    <a:pt x="4" y="295"/>
                    <a:pt x="4" y="295"/>
                    <a:pt x="4" y="295"/>
                  </a:cubicBezTo>
                  <a:cubicBezTo>
                    <a:pt x="4" y="295"/>
                    <a:pt x="4" y="295"/>
                    <a:pt x="4" y="296"/>
                  </a:cubicBezTo>
                  <a:cubicBezTo>
                    <a:pt x="4" y="296"/>
                    <a:pt x="4" y="296"/>
                    <a:pt x="4" y="296"/>
                  </a:cubicBezTo>
                  <a:cubicBezTo>
                    <a:pt x="4" y="297"/>
                    <a:pt x="4" y="297"/>
                    <a:pt x="4" y="297"/>
                  </a:cubicBezTo>
                  <a:cubicBezTo>
                    <a:pt x="4" y="297"/>
                    <a:pt x="4" y="298"/>
                    <a:pt x="4" y="298"/>
                  </a:cubicBezTo>
                  <a:cubicBezTo>
                    <a:pt x="4" y="298"/>
                    <a:pt x="4" y="299"/>
                    <a:pt x="4" y="299"/>
                  </a:cubicBezTo>
                  <a:cubicBezTo>
                    <a:pt x="4" y="299"/>
                    <a:pt x="4" y="299"/>
                    <a:pt x="4" y="300"/>
                  </a:cubicBezTo>
                  <a:cubicBezTo>
                    <a:pt x="4" y="300"/>
                    <a:pt x="4" y="300"/>
                    <a:pt x="5" y="301"/>
                  </a:cubicBezTo>
                  <a:cubicBezTo>
                    <a:pt x="5" y="301"/>
                    <a:pt x="5" y="301"/>
                    <a:pt x="5" y="301"/>
                  </a:cubicBezTo>
                  <a:cubicBezTo>
                    <a:pt x="5" y="302"/>
                    <a:pt x="5" y="302"/>
                    <a:pt x="5" y="302"/>
                  </a:cubicBezTo>
                  <a:cubicBezTo>
                    <a:pt x="5" y="302"/>
                    <a:pt x="5" y="303"/>
                    <a:pt x="5" y="303"/>
                  </a:cubicBezTo>
                  <a:cubicBezTo>
                    <a:pt x="5" y="303"/>
                    <a:pt x="5" y="303"/>
                    <a:pt x="5" y="304"/>
                  </a:cubicBezTo>
                  <a:cubicBezTo>
                    <a:pt x="5" y="304"/>
                    <a:pt x="6" y="304"/>
                    <a:pt x="6" y="305"/>
                  </a:cubicBezTo>
                  <a:cubicBezTo>
                    <a:pt x="6" y="305"/>
                    <a:pt x="7" y="306"/>
                    <a:pt x="7" y="306"/>
                  </a:cubicBezTo>
                  <a:cubicBezTo>
                    <a:pt x="7" y="306"/>
                    <a:pt x="7" y="307"/>
                    <a:pt x="8" y="307"/>
                  </a:cubicBezTo>
                  <a:cubicBezTo>
                    <a:pt x="8" y="308"/>
                    <a:pt x="8" y="308"/>
                    <a:pt x="9" y="308"/>
                  </a:cubicBezTo>
                  <a:cubicBezTo>
                    <a:pt x="9" y="309"/>
                    <a:pt x="9" y="309"/>
                    <a:pt x="9" y="309"/>
                  </a:cubicBezTo>
                  <a:cubicBezTo>
                    <a:pt x="9" y="310"/>
                    <a:pt x="9" y="310"/>
                    <a:pt x="9" y="310"/>
                  </a:cubicBezTo>
                  <a:cubicBezTo>
                    <a:pt x="9" y="310"/>
                    <a:pt x="9" y="310"/>
                    <a:pt x="9" y="310"/>
                  </a:cubicBezTo>
                  <a:cubicBezTo>
                    <a:pt x="9" y="310"/>
                    <a:pt x="8" y="310"/>
                    <a:pt x="8" y="310"/>
                  </a:cubicBezTo>
                  <a:cubicBezTo>
                    <a:pt x="8" y="310"/>
                    <a:pt x="8" y="310"/>
                    <a:pt x="8" y="310"/>
                  </a:cubicBezTo>
                  <a:cubicBezTo>
                    <a:pt x="7" y="310"/>
                    <a:pt x="7" y="310"/>
                    <a:pt x="7" y="310"/>
                  </a:cubicBezTo>
                  <a:cubicBezTo>
                    <a:pt x="7" y="310"/>
                    <a:pt x="6" y="309"/>
                    <a:pt x="6" y="309"/>
                  </a:cubicBezTo>
                  <a:cubicBezTo>
                    <a:pt x="6" y="309"/>
                    <a:pt x="6" y="309"/>
                    <a:pt x="5" y="309"/>
                  </a:cubicBezTo>
                  <a:cubicBezTo>
                    <a:pt x="5" y="309"/>
                    <a:pt x="5" y="309"/>
                    <a:pt x="4" y="309"/>
                  </a:cubicBezTo>
                  <a:cubicBezTo>
                    <a:pt x="4" y="309"/>
                    <a:pt x="4" y="309"/>
                    <a:pt x="3" y="309"/>
                  </a:cubicBezTo>
                  <a:cubicBezTo>
                    <a:pt x="3" y="309"/>
                    <a:pt x="3" y="308"/>
                    <a:pt x="2" y="308"/>
                  </a:cubicBezTo>
                  <a:cubicBezTo>
                    <a:pt x="1" y="309"/>
                    <a:pt x="1" y="309"/>
                    <a:pt x="1" y="309"/>
                  </a:cubicBezTo>
                  <a:cubicBezTo>
                    <a:pt x="1" y="309"/>
                    <a:pt x="2" y="309"/>
                    <a:pt x="2" y="309"/>
                  </a:cubicBezTo>
                  <a:cubicBezTo>
                    <a:pt x="2" y="309"/>
                    <a:pt x="2" y="309"/>
                    <a:pt x="2" y="309"/>
                  </a:cubicBezTo>
                  <a:cubicBezTo>
                    <a:pt x="2" y="309"/>
                    <a:pt x="2" y="309"/>
                    <a:pt x="2" y="309"/>
                  </a:cubicBezTo>
                  <a:cubicBezTo>
                    <a:pt x="2" y="309"/>
                    <a:pt x="2" y="309"/>
                    <a:pt x="2" y="309"/>
                  </a:cubicBezTo>
                  <a:cubicBezTo>
                    <a:pt x="2" y="309"/>
                    <a:pt x="2" y="309"/>
                    <a:pt x="2" y="309"/>
                  </a:cubicBezTo>
                  <a:cubicBezTo>
                    <a:pt x="2" y="310"/>
                    <a:pt x="2" y="310"/>
                    <a:pt x="2" y="310"/>
                  </a:cubicBezTo>
                  <a:cubicBezTo>
                    <a:pt x="2" y="310"/>
                    <a:pt x="2" y="310"/>
                    <a:pt x="2" y="310"/>
                  </a:cubicBezTo>
                  <a:cubicBezTo>
                    <a:pt x="2" y="310"/>
                    <a:pt x="2" y="310"/>
                    <a:pt x="2" y="310"/>
                  </a:cubicBezTo>
                  <a:cubicBezTo>
                    <a:pt x="2" y="310"/>
                    <a:pt x="2" y="310"/>
                    <a:pt x="2" y="310"/>
                  </a:cubicBezTo>
                  <a:cubicBezTo>
                    <a:pt x="2" y="310"/>
                    <a:pt x="2" y="310"/>
                    <a:pt x="2" y="310"/>
                  </a:cubicBezTo>
                  <a:cubicBezTo>
                    <a:pt x="3" y="310"/>
                    <a:pt x="3" y="310"/>
                    <a:pt x="3" y="310"/>
                  </a:cubicBezTo>
                  <a:cubicBezTo>
                    <a:pt x="3" y="310"/>
                    <a:pt x="4" y="310"/>
                    <a:pt x="4" y="310"/>
                  </a:cubicBezTo>
                  <a:cubicBezTo>
                    <a:pt x="4" y="310"/>
                    <a:pt x="5" y="310"/>
                    <a:pt x="5" y="310"/>
                  </a:cubicBezTo>
                  <a:cubicBezTo>
                    <a:pt x="5" y="310"/>
                    <a:pt x="6" y="310"/>
                    <a:pt x="6" y="310"/>
                  </a:cubicBezTo>
                  <a:cubicBezTo>
                    <a:pt x="6" y="310"/>
                    <a:pt x="6" y="311"/>
                    <a:pt x="7" y="311"/>
                  </a:cubicBezTo>
                  <a:cubicBezTo>
                    <a:pt x="7" y="311"/>
                    <a:pt x="7" y="311"/>
                    <a:pt x="7" y="311"/>
                  </a:cubicBezTo>
                  <a:cubicBezTo>
                    <a:pt x="8" y="311"/>
                    <a:pt x="8" y="311"/>
                    <a:pt x="8" y="311"/>
                  </a:cubicBezTo>
                  <a:cubicBezTo>
                    <a:pt x="8" y="311"/>
                    <a:pt x="9" y="311"/>
                    <a:pt x="9" y="311"/>
                  </a:cubicBezTo>
                  <a:cubicBezTo>
                    <a:pt x="9" y="311"/>
                    <a:pt x="9" y="311"/>
                    <a:pt x="9" y="311"/>
                  </a:cubicBezTo>
                  <a:cubicBezTo>
                    <a:pt x="9" y="311"/>
                    <a:pt x="9" y="311"/>
                    <a:pt x="9" y="311"/>
                  </a:cubicBezTo>
                  <a:cubicBezTo>
                    <a:pt x="9" y="311"/>
                    <a:pt x="10" y="311"/>
                    <a:pt x="10" y="311"/>
                  </a:cubicBezTo>
                  <a:cubicBezTo>
                    <a:pt x="10" y="311"/>
                    <a:pt x="10" y="311"/>
                    <a:pt x="10" y="311"/>
                  </a:cubicBezTo>
                  <a:cubicBezTo>
                    <a:pt x="10" y="310"/>
                    <a:pt x="10" y="310"/>
                    <a:pt x="10" y="310"/>
                  </a:cubicBezTo>
                  <a:cubicBezTo>
                    <a:pt x="10" y="309"/>
                    <a:pt x="10" y="309"/>
                    <a:pt x="10" y="309"/>
                  </a:cubicBezTo>
                  <a:cubicBezTo>
                    <a:pt x="10" y="308"/>
                    <a:pt x="9" y="308"/>
                    <a:pt x="9" y="307"/>
                  </a:cubicBezTo>
                  <a:cubicBezTo>
                    <a:pt x="9" y="307"/>
                    <a:pt x="8" y="306"/>
                    <a:pt x="8" y="306"/>
                  </a:cubicBezTo>
                  <a:cubicBezTo>
                    <a:pt x="7" y="305"/>
                    <a:pt x="7" y="305"/>
                    <a:pt x="7" y="305"/>
                  </a:cubicBezTo>
                  <a:cubicBezTo>
                    <a:pt x="7" y="304"/>
                    <a:pt x="6" y="304"/>
                    <a:pt x="6" y="304"/>
                  </a:cubicBezTo>
                  <a:cubicBezTo>
                    <a:pt x="6" y="303"/>
                    <a:pt x="6" y="303"/>
                    <a:pt x="6" y="303"/>
                  </a:cubicBezTo>
                  <a:cubicBezTo>
                    <a:pt x="6" y="303"/>
                    <a:pt x="6" y="302"/>
                    <a:pt x="6" y="302"/>
                  </a:cubicBezTo>
                  <a:cubicBezTo>
                    <a:pt x="6" y="302"/>
                    <a:pt x="6" y="302"/>
                    <a:pt x="6" y="301"/>
                  </a:cubicBezTo>
                  <a:cubicBezTo>
                    <a:pt x="6" y="301"/>
                    <a:pt x="6" y="301"/>
                    <a:pt x="6" y="300"/>
                  </a:cubicBezTo>
                  <a:cubicBezTo>
                    <a:pt x="6" y="300"/>
                    <a:pt x="5" y="300"/>
                    <a:pt x="5" y="300"/>
                  </a:cubicBezTo>
                  <a:cubicBezTo>
                    <a:pt x="5" y="299"/>
                    <a:pt x="5" y="299"/>
                    <a:pt x="5" y="299"/>
                  </a:cubicBezTo>
                  <a:cubicBezTo>
                    <a:pt x="5" y="298"/>
                    <a:pt x="5" y="298"/>
                    <a:pt x="5" y="298"/>
                  </a:cubicBezTo>
                  <a:cubicBezTo>
                    <a:pt x="5" y="297"/>
                    <a:pt x="5" y="297"/>
                    <a:pt x="5" y="297"/>
                  </a:cubicBezTo>
                  <a:cubicBezTo>
                    <a:pt x="5" y="297"/>
                    <a:pt x="5" y="296"/>
                    <a:pt x="5" y="296"/>
                  </a:cubicBezTo>
                  <a:cubicBezTo>
                    <a:pt x="5" y="296"/>
                    <a:pt x="5" y="296"/>
                    <a:pt x="5" y="296"/>
                  </a:cubicBezTo>
                  <a:cubicBezTo>
                    <a:pt x="5" y="295"/>
                    <a:pt x="5" y="295"/>
                    <a:pt x="5" y="295"/>
                  </a:cubicBezTo>
                  <a:cubicBezTo>
                    <a:pt x="5" y="295"/>
                    <a:pt x="5" y="295"/>
                    <a:pt x="5" y="295"/>
                  </a:cubicBezTo>
                  <a:cubicBezTo>
                    <a:pt x="5" y="295"/>
                    <a:pt x="5" y="295"/>
                    <a:pt x="5" y="295"/>
                  </a:cubicBezTo>
                  <a:cubicBezTo>
                    <a:pt x="5" y="294"/>
                    <a:pt x="5" y="294"/>
                    <a:pt x="5" y="294"/>
                  </a:cubicBezTo>
                  <a:cubicBezTo>
                    <a:pt x="5" y="294"/>
                    <a:pt x="5" y="293"/>
                    <a:pt x="5" y="293"/>
                  </a:cubicBezTo>
                  <a:cubicBezTo>
                    <a:pt x="5" y="292"/>
                    <a:pt x="5" y="291"/>
                    <a:pt x="5" y="291"/>
                  </a:cubicBezTo>
                  <a:cubicBezTo>
                    <a:pt x="5" y="290"/>
                    <a:pt x="5" y="290"/>
                    <a:pt x="5" y="289"/>
                  </a:cubicBezTo>
                  <a:cubicBezTo>
                    <a:pt x="6" y="289"/>
                    <a:pt x="6" y="288"/>
                    <a:pt x="6" y="288"/>
                  </a:cubicBezTo>
                  <a:cubicBezTo>
                    <a:pt x="7" y="288"/>
                    <a:pt x="7" y="287"/>
                    <a:pt x="7" y="287"/>
                  </a:cubicBezTo>
                  <a:cubicBezTo>
                    <a:pt x="8" y="287"/>
                    <a:pt x="8" y="287"/>
                    <a:pt x="8" y="287"/>
                  </a:cubicBezTo>
                  <a:cubicBezTo>
                    <a:pt x="8" y="286"/>
                    <a:pt x="8" y="286"/>
                    <a:pt x="9" y="286"/>
                  </a:cubicBezTo>
                  <a:cubicBezTo>
                    <a:pt x="9" y="286"/>
                    <a:pt x="9" y="286"/>
                    <a:pt x="9" y="285"/>
                  </a:cubicBezTo>
                  <a:cubicBezTo>
                    <a:pt x="9" y="285"/>
                    <a:pt x="9" y="285"/>
                    <a:pt x="9" y="285"/>
                  </a:cubicBezTo>
                  <a:cubicBezTo>
                    <a:pt x="10" y="285"/>
                    <a:pt x="10" y="285"/>
                    <a:pt x="10" y="285"/>
                  </a:cubicBezTo>
                  <a:cubicBezTo>
                    <a:pt x="10" y="285"/>
                    <a:pt x="10" y="284"/>
                    <a:pt x="10" y="284"/>
                  </a:cubicBezTo>
                  <a:cubicBezTo>
                    <a:pt x="10" y="284"/>
                    <a:pt x="10" y="284"/>
                    <a:pt x="10" y="284"/>
                  </a:cubicBezTo>
                  <a:cubicBezTo>
                    <a:pt x="10" y="284"/>
                    <a:pt x="11" y="284"/>
                    <a:pt x="11" y="284"/>
                  </a:cubicBezTo>
                  <a:cubicBezTo>
                    <a:pt x="11" y="284"/>
                    <a:pt x="11" y="284"/>
                    <a:pt x="11" y="284"/>
                  </a:cubicBezTo>
                  <a:cubicBezTo>
                    <a:pt x="11" y="284"/>
                    <a:pt x="11" y="284"/>
                    <a:pt x="11" y="284"/>
                  </a:cubicBezTo>
                  <a:cubicBezTo>
                    <a:pt x="11" y="284"/>
                    <a:pt x="11" y="284"/>
                    <a:pt x="11" y="284"/>
                  </a:cubicBezTo>
                  <a:cubicBezTo>
                    <a:pt x="11" y="284"/>
                    <a:pt x="11" y="284"/>
                    <a:pt x="11" y="284"/>
                  </a:cubicBezTo>
                  <a:cubicBezTo>
                    <a:pt x="11" y="284"/>
                    <a:pt x="11" y="284"/>
                    <a:pt x="11" y="284"/>
                  </a:cubicBezTo>
                  <a:cubicBezTo>
                    <a:pt x="11" y="284"/>
                    <a:pt x="11" y="284"/>
                    <a:pt x="11" y="284"/>
                  </a:cubicBezTo>
                  <a:cubicBezTo>
                    <a:pt x="11" y="284"/>
                    <a:pt x="11" y="284"/>
                    <a:pt x="11" y="284"/>
                  </a:cubicBezTo>
                  <a:cubicBezTo>
                    <a:pt x="12" y="284"/>
                    <a:pt x="12" y="284"/>
                    <a:pt x="13" y="284"/>
                  </a:cubicBezTo>
                  <a:cubicBezTo>
                    <a:pt x="14" y="284"/>
                    <a:pt x="14" y="283"/>
                    <a:pt x="15" y="283"/>
                  </a:cubicBezTo>
                  <a:cubicBezTo>
                    <a:pt x="15" y="282"/>
                    <a:pt x="16" y="282"/>
                    <a:pt x="16" y="281"/>
                  </a:cubicBezTo>
                  <a:cubicBezTo>
                    <a:pt x="17" y="280"/>
                    <a:pt x="17" y="279"/>
                    <a:pt x="17" y="278"/>
                  </a:cubicBezTo>
                  <a:cubicBezTo>
                    <a:pt x="17" y="277"/>
                    <a:pt x="17" y="276"/>
                    <a:pt x="17" y="275"/>
                  </a:cubicBezTo>
                  <a:cubicBezTo>
                    <a:pt x="18" y="274"/>
                    <a:pt x="18" y="273"/>
                    <a:pt x="19" y="273"/>
                  </a:cubicBezTo>
                  <a:cubicBezTo>
                    <a:pt x="19" y="272"/>
                    <a:pt x="20" y="271"/>
                    <a:pt x="20" y="271"/>
                  </a:cubicBezTo>
                  <a:cubicBezTo>
                    <a:pt x="21" y="270"/>
                    <a:pt x="22" y="269"/>
                    <a:pt x="23" y="269"/>
                  </a:cubicBezTo>
                  <a:cubicBezTo>
                    <a:pt x="23" y="268"/>
                    <a:pt x="23" y="268"/>
                    <a:pt x="23" y="268"/>
                  </a:cubicBezTo>
                  <a:cubicBezTo>
                    <a:pt x="23" y="268"/>
                    <a:pt x="24" y="268"/>
                    <a:pt x="24" y="267"/>
                  </a:cubicBezTo>
                  <a:cubicBezTo>
                    <a:pt x="25" y="267"/>
                    <a:pt x="25" y="267"/>
                    <a:pt x="26" y="266"/>
                  </a:cubicBezTo>
                  <a:cubicBezTo>
                    <a:pt x="26" y="266"/>
                    <a:pt x="26" y="266"/>
                    <a:pt x="27" y="265"/>
                  </a:cubicBezTo>
                  <a:cubicBezTo>
                    <a:pt x="27" y="265"/>
                    <a:pt x="28" y="265"/>
                    <a:pt x="28" y="265"/>
                  </a:cubicBezTo>
                  <a:cubicBezTo>
                    <a:pt x="29" y="264"/>
                    <a:pt x="30" y="263"/>
                    <a:pt x="31" y="263"/>
                  </a:cubicBezTo>
                  <a:cubicBezTo>
                    <a:pt x="31" y="262"/>
                    <a:pt x="32" y="262"/>
                    <a:pt x="33" y="262"/>
                  </a:cubicBezTo>
                  <a:cubicBezTo>
                    <a:pt x="33" y="261"/>
                    <a:pt x="33" y="261"/>
                    <a:pt x="33" y="260"/>
                  </a:cubicBezTo>
                  <a:cubicBezTo>
                    <a:pt x="34" y="260"/>
                    <a:pt x="34" y="260"/>
                    <a:pt x="33" y="259"/>
                  </a:cubicBezTo>
                  <a:cubicBezTo>
                    <a:pt x="33" y="259"/>
                    <a:pt x="33" y="259"/>
                    <a:pt x="33" y="258"/>
                  </a:cubicBezTo>
                  <a:cubicBezTo>
                    <a:pt x="33" y="258"/>
                    <a:pt x="33" y="258"/>
                    <a:pt x="34" y="257"/>
                  </a:cubicBezTo>
                  <a:cubicBezTo>
                    <a:pt x="34" y="257"/>
                    <a:pt x="34" y="256"/>
                    <a:pt x="34" y="256"/>
                  </a:cubicBezTo>
                  <a:cubicBezTo>
                    <a:pt x="34" y="255"/>
                    <a:pt x="34" y="255"/>
                    <a:pt x="34" y="254"/>
                  </a:cubicBezTo>
                  <a:cubicBezTo>
                    <a:pt x="34" y="254"/>
                    <a:pt x="35" y="254"/>
                    <a:pt x="35" y="253"/>
                  </a:cubicBezTo>
                  <a:cubicBezTo>
                    <a:pt x="35" y="253"/>
                    <a:pt x="35" y="253"/>
                    <a:pt x="35" y="252"/>
                  </a:cubicBezTo>
                  <a:cubicBezTo>
                    <a:pt x="35" y="252"/>
                    <a:pt x="35" y="252"/>
                    <a:pt x="35" y="252"/>
                  </a:cubicBezTo>
                  <a:cubicBezTo>
                    <a:pt x="35" y="251"/>
                    <a:pt x="35" y="251"/>
                    <a:pt x="35" y="251"/>
                  </a:cubicBezTo>
                  <a:cubicBezTo>
                    <a:pt x="35" y="251"/>
                    <a:pt x="35" y="250"/>
                    <a:pt x="35" y="250"/>
                  </a:cubicBezTo>
                  <a:cubicBezTo>
                    <a:pt x="34" y="250"/>
                    <a:pt x="34" y="249"/>
                    <a:pt x="34" y="249"/>
                  </a:cubicBezTo>
                  <a:cubicBezTo>
                    <a:pt x="33" y="249"/>
                    <a:pt x="32" y="249"/>
                    <a:pt x="32" y="249"/>
                  </a:cubicBezTo>
                  <a:cubicBezTo>
                    <a:pt x="31" y="249"/>
                    <a:pt x="30" y="249"/>
                    <a:pt x="30" y="249"/>
                  </a:cubicBezTo>
                  <a:cubicBezTo>
                    <a:pt x="29" y="249"/>
                    <a:pt x="29" y="249"/>
                    <a:pt x="29" y="249"/>
                  </a:cubicBezTo>
                  <a:cubicBezTo>
                    <a:pt x="28" y="248"/>
                    <a:pt x="28" y="248"/>
                    <a:pt x="28" y="248"/>
                  </a:cubicBezTo>
                  <a:cubicBezTo>
                    <a:pt x="27" y="248"/>
                    <a:pt x="27" y="248"/>
                    <a:pt x="27" y="248"/>
                  </a:cubicBezTo>
                  <a:cubicBezTo>
                    <a:pt x="27" y="248"/>
                    <a:pt x="27" y="248"/>
                    <a:pt x="26" y="248"/>
                  </a:cubicBezTo>
                  <a:cubicBezTo>
                    <a:pt x="26" y="248"/>
                    <a:pt x="26" y="248"/>
                    <a:pt x="25" y="247"/>
                  </a:cubicBezTo>
                  <a:cubicBezTo>
                    <a:pt x="25" y="247"/>
                    <a:pt x="24" y="247"/>
                    <a:pt x="23" y="246"/>
                  </a:cubicBezTo>
                  <a:cubicBezTo>
                    <a:pt x="23" y="246"/>
                    <a:pt x="22" y="245"/>
                    <a:pt x="22" y="244"/>
                  </a:cubicBezTo>
                  <a:cubicBezTo>
                    <a:pt x="21" y="243"/>
                    <a:pt x="21" y="243"/>
                    <a:pt x="20" y="242"/>
                  </a:cubicBezTo>
                  <a:cubicBezTo>
                    <a:pt x="20" y="241"/>
                    <a:pt x="20" y="241"/>
                    <a:pt x="20" y="240"/>
                  </a:cubicBezTo>
                  <a:cubicBezTo>
                    <a:pt x="20" y="240"/>
                    <a:pt x="20" y="239"/>
                    <a:pt x="20" y="239"/>
                  </a:cubicBezTo>
                  <a:cubicBezTo>
                    <a:pt x="20" y="238"/>
                    <a:pt x="20" y="238"/>
                    <a:pt x="20" y="237"/>
                  </a:cubicBezTo>
                  <a:cubicBezTo>
                    <a:pt x="20" y="237"/>
                    <a:pt x="21" y="236"/>
                    <a:pt x="21" y="235"/>
                  </a:cubicBezTo>
                  <a:cubicBezTo>
                    <a:pt x="21" y="235"/>
                    <a:pt x="22" y="234"/>
                    <a:pt x="23" y="233"/>
                  </a:cubicBezTo>
                  <a:cubicBezTo>
                    <a:pt x="24" y="232"/>
                    <a:pt x="24" y="231"/>
                    <a:pt x="26" y="231"/>
                  </a:cubicBezTo>
                  <a:cubicBezTo>
                    <a:pt x="27" y="230"/>
                    <a:pt x="28" y="229"/>
                    <a:pt x="30" y="229"/>
                  </a:cubicBezTo>
                  <a:cubicBezTo>
                    <a:pt x="31" y="228"/>
                    <a:pt x="33" y="228"/>
                    <a:pt x="35" y="228"/>
                  </a:cubicBezTo>
                  <a:cubicBezTo>
                    <a:pt x="35" y="228"/>
                    <a:pt x="36" y="227"/>
                    <a:pt x="36" y="227"/>
                  </a:cubicBezTo>
                  <a:cubicBezTo>
                    <a:pt x="36" y="227"/>
                    <a:pt x="36" y="227"/>
                    <a:pt x="36" y="227"/>
                  </a:cubicBezTo>
                  <a:cubicBezTo>
                    <a:pt x="36" y="226"/>
                    <a:pt x="37" y="226"/>
                    <a:pt x="37" y="226"/>
                  </a:cubicBezTo>
                  <a:cubicBezTo>
                    <a:pt x="37" y="226"/>
                    <a:pt x="37" y="225"/>
                    <a:pt x="37" y="225"/>
                  </a:cubicBezTo>
                  <a:cubicBezTo>
                    <a:pt x="37" y="225"/>
                    <a:pt x="37" y="225"/>
                    <a:pt x="37" y="224"/>
                  </a:cubicBezTo>
                  <a:cubicBezTo>
                    <a:pt x="37" y="224"/>
                    <a:pt x="37" y="224"/>
                    <a:pt x="37" y="224"/>
                  </a:cubicBezTo>
                  <a:cubicBezTo>
                    <a:pt x="37" y="224"/>
                    <a:pt x="37" y="223"/>
                    <a:pt x="37" y="223"/>
                  </a:cubicBezTo>
                  <a:cubicBezTo>
                    <a:pt x="37" y="223"/>
                    <a:pt x="37" y="223"/>
                    <a:pt x="37" y="223"/>
                  </a:cubicBezTo>
                  <a:cubicBezTo>
                    <a:pt x="38" y="223"/>
                    <a:pt x="38" y="222"/>
                    <a:pt x="39" y="222"/>
                  </a:cubicBezTo>
                  <a:cubicBezTo>
                    <a:pt x="39" y="221"/>
                    <a:pt x="39" y="221"/>
                    <a:pt x="39" y="220"/>
                  </a:cubicBezTo>
                  <a:cubicBezTo>
                    <a:pt x="40" y="220"/>
                    <a:pt x="40" y="219"/>
                    <a:pt x="40" y="219"/>
                  </a:cubicBezTo>
                  <a:cubicBezTo>
                    <a:pt x="40" y="218"/>
                    <a:pt x="40" y="217"/>
                    <a:pt x="40" y="217"/>
                  </a:cubicBezTo>
                  <a:cubicBezTo>
                    <a:pt x="40" y="216"/>
                    <a:pt x="40" y="215"/>
                    <a:pt x="40" y="214"/>
                  </a:cubicBezTo>
                  <a:cubicBezTo>
                    <a:pt x="40" y="213"/>
                    <a:pt x="40" y="212"/>
                    <a:pt x="40" y="211"/>
                  </a:cubicBezTo>
                  <a:cubicBezTo>
                    <a:pt x="41" y="210"/>
                    <a:pt x="41" y="210"/>
                    <a:pt x="41" y="209"/>
                  </a:cubicBezTo>
                  <a:cubicBezTo>
                    <a:pt x="42" y="209"/>
                    <a:pt x="42" y="208"/>
                    <a:pt x="43" y="208"/>
                  </a:cubicBezTo>
                  <a:cubicBezTo>
                    <a:pt x="44" y="208"/>
                    <a:pt x="44" y="208"/>
                    <a:pt x="45" y="208"/>
                  </a:cubicBezTo>
                  <a:cubicBezTo>
                    <a:pt x="45" y="208"/>
                    <a:pt x="46" y="207"/>
                    <a:pt x="46" y="207"/>
                  </a:cubicBezTo>
                  <a:cubicBezTo>
                    <a:pt x="46" y="207"/>
                    <a:pt x="47" y="207"/>
                    <a:pt x="47" y="207"/>
                  </a:cubicBezTo>
                  <a:cubicBezTo>
                    <a:pt x="47" y="206"/>
                    <a:pt x="47" y="206"/>
                    <a:pt x="47" y="206"/>
                  </a:cubicBezTo>
                  <a:cubicBezTo>
                    <a:pt x="47" y="206"/>
                    <a:pt x="47" y="206"/>
                    <a:pt x="47" y="205"/>
                  </a:cubicBezTo>
                  <a:cubicBezTo>
                    <a:pt x="47" y="205"/>
                    <a:pt x="47" y="205"/>
                    <a:pt x="47" y="205"/>
                  </a:cubicBezTo>
                  <a:cubicBezTo>
                    <a:pt x="47" y="205"/>
                    <a:pt x="47" y="205"/>
                    <a:pt x="46" y="205"/>
                  </a:cubicBezTo>
                  <a:cubicBezTo>
                    <a:pt x="46" y="204"/>
                    <a:pt x="46" y="204"/>
                    <a:pt x="46" y="204"/>
                  </a:cubicBezTo>
                  <a:cubicBezTo>
                    <a:pt x="45" y="204"/>
                    <a:pt x="45" y="204"/>
                    <a:pt x="45" y="204"/>
                  </a:cubicBezTo>
                  <a:cubicBezTo>
                    <a:pt x="45" y="204"/>
                    <a:pt x="45" y="204"/>
                    <a:pt x="44" y="204"/>
                  </a:cubicBezTo>
                  <a:cubicBezTo>
                    <a:pt x="44" y="203"/>
                    <a:pt x="44" y="203"/>
                    <a:pt x="44" y="203"/>
                  </a:cubicBezTo>
                  <a:cubicBezTo>
                    <a:pt x="44" y="203"/>
                    <a:pt x="44" y="203"/>
                    <a:pt x="44" y="203"/>
                  </a:cubicBezTo>
                  <a:cubicBezTo>
                    <a:pt x="44" y="203"/>
                    <a:pt x="44" y="202"/>
                    <a:pt x="44" y="202"/>
                  </a:cubicBezTo>
                  <a:cubicBezTo>
                    <a:pt x="44" y="202"/>
                    <a:pt x="44" y="202"/>
                    <a:pt x="45" y="202"/>
                  </a:cubicBezTo>
                  <a:cubicBezTo>
                    <a:pt x="45" y="202"/>
                    <a:pt x="45" y="202"/>
                    <a:pt x="45" y="202"/>
                  </a:cubicBezTo>
                  <a:cubicBezTo>
                    <a:pt x="45"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8" y="202"/>
                    <a:pt x="48" y="202"/>
                  </a:cubicBezTo>
                  <a:cubicBezTo>
                    <a:pt x="48" y="202"/>
                    <a:pt x="48" y="202"/>
                    <a:pt x="48" y="203"/>
                  </a:cubicBezTo>
                  <a:cubicBezTo>
                    <a:pt x="48" y="203"/>
                    <a:pt x="48" y="203"/>
                    <a:pt x="48" y="203"/>
                  </a:cubicBezTo>
                  <a:cubicBezTo>
                    <a:pt x="48" y="203"/>
                    <a:pt x="49" y="203"/>
                    <a:pt x="49" y="204"/>
                  </a:cubicBezTo>
                  <a:cubicBezTo>
                    <a:pt x="49" y="204"/>
                    <a:pt x="49" y="204"/>
                    <a:pt x="49" y="204"/>
                  </a:cubicBezTo>
                  <a:cubicBezTo>
                    <a:pt x="49" y="204"/>
                    <a:pt x="49" y="204"/>
                    <a:pt x="50" y="204"/>
                  </a:cubicBezTo>
                  <a:cubicBezTo>
                    <a:pt x="50" y="205"/>
                    <a:pt x="50" y="205"/>
                    <a:pt x="51" y="205"/>
                  </a:cubicBezTo>
                  <a:cubicBezTo>
                    <a:pt x="51" y="205"/>
                    <a:pt x="52" y="205"/>
                    <a:pt x="52" y="204"/>
                  </a:cubicBezTo>
                  <a:cubicBezTo>
                    <a:pt x="53" y="204"/>
                    <a:pt x="53" y="204"/>
                    <a:pt x="54" y="203"/>
                  </a:cubicBezTo>
                  <a:cubicBezTo>
                    <a:pt x="54" y="203"/>
                    <a:pt x="54" y="203"/>
                    <a:pt x="55" y="202"/>
                  </a:cubicBezTo>
                  <a:cubicBezTo>
                    <a:pt x="55" y="202"/>
                    <a:pt x="55" y="201"/>
                    <a:pt x="56" y="201"/>
                  </a:cubicBezTo>
                  <a:cubicBezTo>
                    <a:pt x="56" y="200"/>
                    <a:pt x="56" y="200"/>
                    <a:pt x="56" y="200"/>
                  </a:cubicBezTo>
                  <a:cubicBezTo>
                    <a:pt x="56" y="199"/>
                    <a:pt x="56" y="199"/>
                    <a:pt x="56" y="199"/>
                  </a:cubicBezTo>
                  <a:cubicBezTo>
                    <a:pt x="56" y="198"/>
                    <a:pt x="55" y="198"/>
                    <a:pt x="55" y="198"/>
                  </a:cubicBezTo>
                  <a:cubicBezTo>
                    <a:pt x="55" y="197"/>
                    <a:pt x="55" y="197"/>
                    <a:pt x="55" y="197"/>
                  </a:cubicBezTo>
                  <a:cubicBezTo>
                    <a:pt x="54" y="197"/>
                    <a:pt x="54" y="197"/>
                    <a:pt x="54" y="197"/>
                  </a:cubicBezTo>
                  <a:cubicBezTo>
                    <a:pt x="54" y="196"/>
                    <a:pt x="53" y="196"/>
                    <a:pt x="53" y="196"/>
                  </a:cubicBezTo>
                  <a:cubicBezTo>
                    <a:pt x="53" y="196"/>
                    <a:pt x="53" y="196"/>
                    <a:pt x="53" y="196"/>
                  </a:cubicBezTo>
                  <a:cubicBezTo>
                    <a:pt x="53" y="196"/>
                    <a:pt x="52" y="196"/>
                    <a:pt x="52" y="196"/>
                  </a:cubicBezTo>
                  <a:cubicBezTo>
                    <a:pt x="52" y="196"/>
                    <a:pt x="52" y="196"/>
                    <a:pt x="51" y="196"/>
                  </a:cubicBezTo>
                  <a:cubicBezTo>
                    <a:pt x="51" y="196"/>
                    <a:pt x="51" y="196"/>
                    <a:pt x="51" y="196"/>
                  </a:cubicBezTo>
                  <a:cubicBezTo>
                    <a:pt x="50" y="197"/>
                    <a:pt x="50" y="197"/>
                    <a:pt x="50" y="197"/>
                  </a:cubicBezTo>
                  <a:cubicBezTo>
                    <a:pt x="50" y="197"/>
                    <a:pt x="50" y="197"/>
                    <a:pt x="49" y="197"/>
                  </a:cubicBezTo>
                  <a:cubicBezTo>
                    <a:pt x="49" y="198"/>
                    <a:pt x="49" y="198"/>
                    <a:pt x="49" y="198"/>
                  </a:cubicBezTo>
                  <a:cubicBezTo>
                    <a:pt x="49" y="198"/>
                    <a:pt x="49" y="198"/>
                    <a:pt x="49" y="198"/>
                  </a:cubicBezTo>
                  <a:cubicBezTo>
                    <a:pt x="49" y="198"/>
                    <a:pt x="49" y="198"/>
                    <a:pt x="48" y="198"/>
                  </a:cubicBezTo>
                  <a:cubicBezTo>
                    <a:pt x="48" y="198"/>
                    <a:pt x="48" y="198"/>
                    <a:pt x="48" y="198"/>
                  </a:cubicBezTo>
                  <a:cubicBezTo>
                    <a:pt x="48" y="198"/>
                    <a:pt x="48" y="198"/>
                    <a:pt x="48" y="198"/>
                  </a:cubicBezTo>
                  <a:cubicBezTo>
                    <a:pt x="48" y="198"/>
                    <a:pt x="48" y="198"/>
                    <a:pt x="48" y="198"/>
                  </a:cubicBezTo>
                  <a:cubicBezTo>
                    <a:pt x="48" y="198"/>
                    <a:pt x="48" y="198"/>
                    <a:pt x="48" y="198"/>
                  </a:cubicBezTo>
                  <a:cubicBezTo>
                    <a:pt x="48" y="198"/>
                    <a:pt x="48" y="198"/>
                    <a:pt x="48" y="198"/>
                  </a:cubicBezTo>
                  <a:cubicBezTo>
                    <a:pt x="48" y="198"/>
                    <a:pt x="48" y="198"/>
                    <a:pt x="47" y="198"/>
                  </a:cubicBezTo>
                  <a:cubicBezTo>
                    <a:pt x="47" y="198"/>
                    <a:pt x="47" y="198"/>
                    <a:pt x="47" y="198"/>
                  </a:cubicBezTo>
                  <a:cubicBezTo>
                    <a:pt x="47" y="198"/>
                    <a:pt x="47" y="198"/>
                    <a:pt x="47" y="198"/>
                  </a:cubicBezTo>
                  <a:cubicBezTo>
                    <a:pt x="46" y="198"/>
                    <a:pt x="46" y="198"/>
                    <a:pt x="46" y="197"/>
                  </a:cubicBezTo>
                  <a:cubicBezTo>
                    <a:pt x="46" y="197"/>
                    <a:pt x="46" y="197"/>
                    <a:pt x="46" y="197"/>
                  </a:cubicBezTo>
                  <a:cubicBezTo>
                    <a:pt x="45" y="197"/>
                    <a:pt x="45" y="197"/>
                    <a:pt x="45" y="196"/>
                  </a:cubicBezTo>
                  <a:cubicBezTo>
                    <a:pt x="45" y="196"/>
                    <a:pt x="44" y="196"/>
                    <a:pt x="44" y="196"/>
                  </a:cubicBezTo>
                  <a:cubicBezTo>
                    <a:pt x="44" y="196"/>
                    <a:pt x="44" y="196"/>
                    <a:pt x="44" y="196"/>
                  </a:cubicBezTo>
                  <a:cubicBezTo>
                    <a:pt x="44" y="196"/>
                    <a:pt x="44" y="196"/>
                    <a:pt x="43" y="196"/>
                  </a:cubicBezTo>
                  <a:cubicBezTo>
                    <a:pt x="43" y="196"/>
                    <a:pt x="43" y="196"/>
                    <a:pt x="43" y="196"/>
                  </a:cubicBezTo>
                  <a:cubicBezTo>
                    <a:pt x="43" y="196"/>
                    <a:pt x="43" y="196"/>
                    <a:pt x="43" y="196"/>
                  </a:cubicBezTo>
                  <a:cubicBezTo>
                    <a:pt x="43" y="196"/>
                    <a:pt x="43" y="196"/>
                    <a:pt x="43" y="195"/>
                  </a:cubicBezTo>
                  <a:cubicBezTo>
                    <a:pt x="43" y="195"/>
                    <a:pt x="43" y="195"/>
                    <a:pt x="43" y="195"/>
                  </a:cubicBezTo>
                  <a:cubicBezTo>
                    <a:pt x="43" y="195"/>
                    <a:pt x="43" y="195"/>
                    <a:pt x="43" y="194"/>
                  </a:cubicBezTo>
                  <a:cubicBezTo>
                    <a:pt x="43" y="194"/>
                    <a:pt x="43" y="194"/>
                    <a:pt x="43" y="194"/>
                  </a:cubicBezTo>
                  <a:cubicBezTo>
                    <a:pt x="43" y="194"/>
                    <a:pt x="43" y="193"/>
                    <a:pt x="43" y="193"/>
                  </a:cubicBezTo>
                  <a:cubicBezTo>
                    <a:pt x="43" y="193"/>
                    <a:pt x="43" y="192"/>
                    <a:pt x="43" y="192"/>
                  </a:cubicBezTo>
                  <a:cubicBezTo>
                    <a:pt x="43" y="192"/>
                    <a:pt x="43" y="192"/>
                    <a:pt x="43" y="191"/>
                  </a:cubicBezTo>
                  <a:cubicBezTo>
                    <a:pt x="43" y="191"/>
                    <a:pt x="43" y="191"/>
                    <a:pt x="43" y="190"/>
                  </a:cubicBezTo>
                  <a:cubicBezTo>
                    <a:pt x="43" y="190"/>
                    <a:pt x="43" y="190"/>
                    <a:pt x="43" y="190"/>
                  </a:cubicBezTo>
                  <a:cubicBezTo>
                    <a:pt x="43" y="189"/>
                    <a:pt x="42" y="189"/>
                    <a:pt x="42" y="188"/>
                  </a:cubicBezTo>
                  <a:cubicBezTo>
                    <a:pt x="42" y="188"/>
                    <a:pt x="42" y="187"/>
                    <a:pt x="42" y="186"/>
                  </a:cubicBezTo>
                  <a:cubicBezTo>
                    <a:pt x="42" y="185"/>
                    <a:pt x="42" y="185"/>
                    <a:pt x="42" y="184"/>
                  </a:cubicBezTo>
                  <a:cubicBezTo>
                    <a:pt x="42" y="183"/>
                    <a:pt x="42" y="183"/>
                    <a:pt x="43" y="182"/>
                  </a:cubicBezTo>
                  <a:cubicBezTo>
                    <a:pt x="43" y="182"/>
                    <a:pt x="43" y="182"/>
                    <a:pt x="43" y="182"/>
                  </a:cubicBezTo>
                  <a:cubicBezTo>
                    <a:pt x="43" y="182"/>
                    <a:pt x="43" y="182"/>
                    <a:pt x="43" y="182"/>
                  </a:cubicBezTo>
                  <a:cubicBezTo>
                    <a:pt x="43" y="182"/>
                    <a:pt x="43" y="182"/>
                    <a:pt x="43" y="182"/>
                  </a:cubicBezTo>
                  <a:cubicBezTo>
                    <a:pt x="43" y="182"/>
                    <a:pt x="43" y="182"/>
                    <a:pt x="43" y="182"/>
                  </a:cubicBezTo>
                  <a:cubicBezTo>
                    <a:pt x="44" y="182"/>
                    <a:pt x="44" y="182"/>
                    <a:pt x="44" y="182"/>
                  </a:cubicBezTo>
                  <a:cubicBezTo>
                    <a:pt x="44" y="182"/>
                    <a:pt x="45" y="182"/>
                    <a:pt x="45" y="182"/>
                  </a:cubicBezTo>
                  <a:cubicBezTo>
                    <a:pt x="46" y="183"/>
                    <a:pt x="46" y="183"/>
                    <a:pt x="46" y="183"/>
                  </a:cubicBezTo>
                  <a:cubicBezTo>
                    <a:pt x="47" y="183"/>
                    <a:pt x="47" y="183"/>
                    <a:pt x="48" y="184"/>
                  </a:cubicBezTo>
                  <a:cubicBezTo>
                    <a:pt x="48" y="184"/>
                    <a:pt x="49" y="184"/>
                    <a:pt x="50" y="184"/>
                  </a:cubicBezTo>
                  <a:cubicBezTo>
                    <a:pt x="50" y="185"/>
                    <a:pt x="51" y="185"/>
                    <a:pt x="52" y="185"/>
                  </a:cubicBezTo>
                  <a:cubicBezTo>
                    <a:pt x="52" y="185"/>
                    <a:pt x="53" y="186"/>
                    <a:pt x="54" y="186"/>
                  </a:cubicBezTo>
                  <a:cubicBezTo>
                    <a:pt x="54" y="186"/>
                    <a:pt x="55" y="186"/>
                    <a:pt x="56" y="186"/>
                  </a:cubicBezTo>
                  <a:cubicBezTo>
                    <a:pt x="57" y="186"/>
                    <a:pt x="57" y="186"/>
                    <a:pt x="57" y="186"/>
                  </a:cubicBezTo>
                  <a:cubicBezTo>
                    <a:pt x="58" y="186"/>
                    <a:pt x="59" y="186"/>
                    <a:pt x="60" y="186"/>
                  </a:cubicBezTo>
                  <a:cubicBezTo>
                    <a:pt x="62" y="185"/>
                    <a:pt x="63" y="185"/>
                    <a:pt x="63" y="184"/>
                  </a:cubicBezTo>
                  <a:cubicBezTo>
                    <a:pt x="64" y="184"/>
                    <a:pt x="65" y="183"/>
                    <a:pt x="66" y="183"/>
                  </a:cubicBezTo>
                  <a:cubicBezTo>
                    <a:pt x="66" y="182"/>
                    <a:pt x="66" y="181"/>
                    <a:pt x="66" y="181"/>
                  </a:cubicBezTo>
                  <a:cubicBezTo>
                    <a:pt x="66" y="180"/>
                    <a:pt x="66" y="180"/>
                    <a:pt x="66" y="180"/>
                  </a:cubicBezTo>
                  <a:cubicBezTo>
                    <a:pt x="66" y="180"/>
                    <a:pt x="66" y="180"/>
                    <a:pt x="66" y="180"/>
                  </a:cubicBezTo>
                  <a:cubicBezTo>
                    <a:pt x="66" y="179"/>
                    <a:pt x="66" y="179"/>
                    <a:pt x="66" y="179"/>
                  </a:cubicBezTo>
                  <a:cubicBezTo>
                    <a:pt x="66" y="179"/>
                    <a:pt x="66" y="179"/>
                    <a:pt x="66" y="178"/>
                  </a:cubicBezTo>
                  <a:cubicBezTo>
                    <a:pt x="66" y="178"/>
                    <a:pt x="66" y="177"/>
                    <a:pt x="66" y="177"/>
                  </a:cubicBezTo>
                  <a:cubicBezTo>
                    <a:pt x="65" y="176"/>
                    <a:pt x="65" y="176"/>
                    <a:pt x="65" y="175"/>
                  </a:cubicBezTo>
                  <a:cubicBezTo>
                    <a:pt x="65" y="175"/>
                    <a:pt x="66" y="174"/>
                    <a:pt x="66" y="174"/>
                  </a:cubicBezTo>
                  <a:cubicBezTo>
                    <a:pt x="66" y="174"/>
                    <a:pt x="66" y="173"/>
                    <a:pt x="67" y="173"/>
                  </a:cubicBezTo>
                  <a:cubicBezTo>
                    <a:pt x="67" y="173"/>
                    <a:pt x="68" y="172"/>
                    <a:pt x="68" y="172"/>
                  </a:cubicBezTo>
                  <a:cubicBezTo>
                    <a:pt x="68" y="172"/>
                    <a:pt x="68" y="172"/>
                    <a:pt x="68" y="172"/>
                  </a:cubicBezTo>
                  <a:cubicBezTo>
                    <a:pt x="68" y="171"/>
                    <a:pt x="69" y="171"/>
                    <a:pt x="69" y="171"/>
                  </a:cubicBezTo>
                  <a:cubicBezTo>
                    <a:pt x="69" y="171"/>
                    <a:pt x="69" y="171"/>
                    <a:pt x="69" y="171"/>
                  </a:cubicBezTo>
                  <a:cubicBezTo>
                    <a:pt x="69" y="170"/>
                    <a:pt x="69" y="170"/>
                    <a:pt x="69" y="170"/>
                  </a:cubicBezTo>
                  <a:cubicBezTo>
                    <a:pt x="69" y="170"/>
                    <a:pt x="69" y="170"/>
                    <a:pt x="69" y="169"/>
                  </a:cubicBezTo>
                  <a:cubicBezTo>
                    <a:pt x="69" y="169"/>
                    <a:pt x="69" y="169"/>
                    <a:pt x="68" y="169"/>
                  </a:cubicBezTo>
                  <a:cubicBezTo>
                    <a:pt x="68" y="169"/>
                    <a:pt x="68" y="168"/>
                    <a:pt x="68" y="168"/>
                  </a:cubicBezTo>
                  <a:cubicBezTo>
                    <a:pt x="68" y="168"/>
                    <a:pt x="68" y="168"/>
                    <a:pt x="68" y="168"/>
                  </a:cubicBezTo>
                  <a:cubicBezTo>
                    <a:pt x="68" y="168"/>
                    <a:pt x="68" y="167"/>
                    <a:pt x="67" y="167"/>
                  </a:cubicBezTo>
                  <a:cubicBezTo>
                    <a:pt x="67" y="167"/>
                    <a:pt x="67" y="167"/>
                    <a:pt x="67" y="167"/>
                  </a:cubicBezTo>
                  <a:cubicBezTo>
                    <a:pt x="67" y="166"/>
                    <a:pt x="67" y="166"/>
                    <a:pt x="67" y="166"/>
                  </a:cubicBezTo>
                  <a:cubicBezTo>
                    <a:pt x="67" y="166"/>
                    <a:pt x="67" y="165"/>
                    <a:pt x="67" y="165"/>
                  </a:cubicBezTo>
                  <a:cubicBezTo>
                    <a:pt x="67" y="165"/>
                    <a:pt x="67" y="165"/>
                    <a:pt x="67" y="164"/>
                  </a:cubicBezTo>
                  <a:cubicBezTo>
                    <a:pt x="67" y="164"/>
                    <a:pt x="67" y="164"/>
                    <a:pt x="67" y="164"/>
                  </a:cubicBezTo>
                  <a:cubicBezTo>
                    <a:pt x="67" y="164"/>
                    <a:pt x="67" y="163"/>
                    <a:pt x="67" y="163"/>
                  </a:cubicBezTo>
                  <a:cubicBezTo>
                    <a:pt x="67" y="163"/>
                    <a:pt x="67" y="163"/>
                    <a:pt x="68" y="163"/>
                  </a:cubicBezTo>
                  <a:cubicBezTo>
                    <a:pt x="68" y="163"/>
                    <a:pt x="68" y="163"/>
                    <a:pt x="68" y="163"/>
                  </a:cubicBezTo>
                  <a:cubicBezTo>
                    <a:pt x="68" y="163"/>
                    <a:pt x="68" y="163"/>
                    <a:pt x="68" y="163"/>
                  </a:cubicBezTo>
                  <a:cubicBezTo>
                    <a:pt x="68" y="163"/>
                    <a:pt x="68" y="163"/>
                    <a:pt x="68" y="163"/>
                  </a:cubicBezTo>
                  <a:cubicBezTo>
                    <a:pt x="68" y="163"/>
                    <a:pt x="69" y="163"/>
                    <a:pt x="69" y="163"/>
                  </a:cubicBezTo>
                  <a:cubicBezTo>
                    <a:pt x="69" y="163"/>
                    <a:pt x="69" y="163"/>
                    <a:pt x="69" y="163"/>
                  </a:cubicBezTo>
                  <a:cubicBezTo>
                    <a:pt x="69" y="163"/>
                    <a:pt x="69" y="163"/>
                    <a:pt x="69" y="163"/>
                  </a:cubicBezTo>
                  <a:cubicBezTo>
                    <a:pt x="69" y="163"/>
                    <a:pt x="69" y="163"/>
                    <a:pt x="69" y="163"/>
                  </a:cubicBezTo>
                  <a:cubicBezTo>
                    <a:pt x="69" y="163"/>
                    <a:pt x="69" y="163"/>
                    <a:pt x="70" y="163"/>
                  </a:cubicBezTo>
                  <a:cubicBezTo>
                    <a:pt x="70" y="163"/>
                    <a:pt x="70" y="164"/>
                    <a:pt x="70" y="164"/>
                  </a:cubicBezTo>
                  <a:cubicBezTo>
                    <a:pt x="71" y="164"/>
                    <a:pt x="71" y="164"/>
                    <a:pt x="72" y="164"/>
                  </a:cubicBezTo>
                  <a:cubicBezTo>
                    <a:pt x="72" y="164"/>
                    <a:pt x="73" y="164"/>
                    <a:pt x="74" y="164"/>
                  </a:cubicBezTo>
                  <a:cubicBezTo>
                    <a:pt x="75" y="164"/>
                    <a:pt x="77" y="164"/>
                    <a:pt x="78" y="164"/>
                  </a:cubicBezTo>
                  <a:cubicBezTo>
                    <a:pt x="79" y="164"/>
                    <a:pt x="81" y="164"/>
                    <a:pt x="82" y="163"/>
                  </a:cubicBezTo>
                  <a:cubicBezTo>
                    <a:pt x="84" y="163"/>
                    <a:pt x="85" y="163"/>
                    <a:pt x="87" y="163"/>
                  </a:cubicBezTo>
                  <a:cubicBezTo>
                    <a:pt x="89" y="162"/>
                    <a:pt x="90" y="162"/>
                    <a:pt x="92" y="162"/>
                  </a:cubicBezTo>
                  <a:cubicBezTo>
                    <a:pt x="94" y="161"/>
                    <a:pt x="96" y="161"/>
                    <a:pt x="98" y="160"/>
                  </a:cubicBezTo>
                  <a:cubicBezTo>
                    <a:pt x="100" y="159"/>
                    <a:pt x="102" y="159"/>
                    <a:pt x="103" y="158"/>
                  </a:cubicBezTo>
                  <a:cubicBezTo>
                    <a:pt x="105" y="157"/>
                    <a:pt x="106" y="156"/>
                    <a:pt x="107" y="156"/>
                  </a:cubicBezTo>
                  <a:cubicBezTo>
                    <a:pt x="108" y="155"/>
                    <a:pt x="109" y="154"/>
                    <a:pt x="109" y="153"/>
                  </a:cubicBezTo>
                  <a:cubicBezTo>
                    <a:pt x="109" y="153"/>
                    <a:pt x="109" y="152"/>
                    <a:pt x="109" y="152"/>
                  </a:cubicBezTo>
                  <a:cubicBezTo>
                    <a:pt x="110" y="151"/>
                    <a:pt x="110" y="151"/>
                    <a:pt x="111" y="150"/>
                  </a:cubicBezTo>
                  <a:cubicBezTo>
                    <a:pt x="111" y="149"/>
                    <a:pt x="112" y="149"/>
                    <a:pt x="112" y="148"/>
                  </a:cubicBezTo>
                  <a:cubicBezTo>
                    <a:pt x="113" y="147"/>
                    <a:pt x="113" y="147"/>
                    <a:pt x="114" y="146"/>
                  </a:cubicBezTo>
                  <a:cubicBezTo>
                    <a:pt x="114" y="146"/>
                    <a:pt x="114" y="145"/>
                    <a:pt x="115" y="145"/>
                  </a:cubicBezTo>
                  <a:cubicBezTo>
                    <a:pt x="115" y="144"/>
                    <a:pt x="115" y="144"/>
                    <a:pt x="116" y="144"/>
                  </a:cubicBezTo>
                  <a:cubicBezTo>
                    <a:pt x="116" y="143"/>
                    <a:pt x="116" y="143"/>
                    <a:pt x="116" y="143"/>
                  </a:cubicBezTo>
                  <a:cubicBezTo>
                    <a:pt x="116" y="143"/>
                    <a:pt x="117" y="142"/>
                    <a:pt x="117" y="142"/>
                  </a:cubicBezTo>
                  <a:cubicBezTo>
                    <a:pt x="117" y="142"/>
                    <a:pt x="117" y="142"/>
                    <a:pt x="117" y="141"/>
                  </a:cubicBezTo>
                  <a:cubicBezTo>
                    <a:pt x="117" y="141"/>
                    <a:pt x="117" y="141"/>
                    <a:pt x="117" y="140"/>
                  </a:cubicBezTo>
                  <a:cubicBezTo>
                    <a:pt x="117" y="140"/>
                    <a:pt x="117" y="140"/>
                    <a:pt x="117" y="139"/>
                  </a:cubicBezTo>
                  <a:cubicBezTo>
                    <a:pt x="117" y="139"/>
                    <a:pt x="117" y="139"/>
                    <a:pt x="117" y="138"/>
                  </a:cubicBezTo>
                  <a:cubicBezTo>
                    <a:pt x="117" y="138"/>
                    <a:pt x="117" y="138"/>
                    <a:pt x="116" y="137"/>
                  </a:cubicBezTo>
                  <a:cubicBezTo>
                    <a:pt x="116" y="137"/>
                    <a:pt x="116" y="137"/>
                    <a:pt x="115" y="137"/>
                  </a:cubicBezTo>
                  <a:cubicBezTo>
                    <a:pt x="115" y="136"/>
                    <a:pt x="115" y="136"/>
                    <a:pt x="114" y="136"/>
                  </a:cubicBezTo>
                  <a:cubicBezTo>
                    <a:pt x="114" y="136"/>
                    <a:pt x="113" y="136"/>
                    <a:pt x="113" y="136"/>
                  </a:cubicBezTo>
                  <a:cubicBezTo>
                    <a:pt x="113" y="136"/>
                    <a:pt x="112" y="135"/>
                    <a:pt x="112" y="135"/>
                  </a:cubicBezTo>
                  <a:cubicBezTo>
                    <a:pt x="112" y="135"/>
                    <a:pt x="112" y="135"/>
                    <a:pt x="111" y="135"/>
                  </a:cubicBezTo>
                  <a:cubicBezTo>
                    <a:pt x="111" y="135"/>
                    <a:pt x="111" y="135"/>
                    <a:pt x="111" y="135"/>
                  </a:cubicBezTo>
                  <a:cubicBezTo>
                    <a:pt x="111" y="134"/>
                    <a:pt x="111" y="134"/>
                    <a:pt x="111" y="134"/>
                  </a:cubicBezTo>
                  <a:cubicBezTo>
                    <a:pt x="110" y="133"/>
                    <a:pt x="110" y="133"/>
                    <a:pt x="110" y="133"/>
                  </a:cubicBezTo>
                  <a:cubicBezTo>
                    <a:pt x="110" y="132"/>
                    <a:pt x="110" y="132"/>
                    <a:pt x="111" y="131"/>
                  </a:cubicBezTo>
                  <a:cubicBezTo>
                    <a:pt x="111" y="131"/>
                    <a:pt x="111" y="131"/>
                    <a:pt x="111" y="130"/>
                  </a:cubicBezTo>
                  <a:cubicBezTo>
                    <a:pt x="111" y="130"/>
                    <a:pt x="111" y="129"/>
                    <a:pt x="112" y="129"/>
                  </a:cubicBezTo>
                  <a:cubicBezTo>
                    <a:pt x="112" y="129"/>
                    <a:pt x="112" y="128"/>
                    <a:pt x="112" y="128"/>
                  </a:cubicBezTo>
                  <a:cubicBezTo>
                    <a:pt x="112" y="128"/>
                    <a:pt x="113" y="128"/>
                    <a:pt x="113" y="127"/>
                  </a:cubicBezTo>
                  <a:cubicBezTo>
                    <a:pt x="113" y="127"/>
                    <a:pt x="113" y="127"/>
                    <a:pt x="113" y="127"/>
                  </a:cubicBezTo>
                  <a:cubicBezTo>
                    <a:pt x="113" y="126"/>
                    <a:pt x="112" y="126"/>
                    <a:pt x="112" y="126"/>
                  </a:cubicBezTo>
                  <a:cubicBezTo>
                    <a:pt x="112" y="126"/>
                    <a:pt x="112" y="125"/>
                    <a:pt x="112" y="125"/>
                  </a:cubicBezTo>
                  <a:cubicBezTo>
                    <a:pt x="111" y="125"/>
                    <a:pt x="111" y="124"/>
                    <a:pt x="110" y="124"/>
                  </a:cubicBezTo>
                  <a:cubicBezTo>
                    <a:pt x="110" y="124"/>
                    <a:pt x="109" y="124"/>
                    <a:pt x="109" y="123"/>
                  </a:cubicBezTo>
                  <a:cubicBezTo>
                    <a:pt x="108" y="123"/>
                    <a:pt x="107" y="123"/>
                    <a:pt x="107" y="123"/>
                  </a:cubicBezTo>
                  <a:cubicBezTo>
                    <a:pt x="106" y="123"/>
                    <a:pt x="105" y="123"/>
                    <a:pt x="105" y="123"/>
                  </a:cubicBezTo>
                  <a:cubicBezTo>
                    <a:pt x="104" y="122"/>
                    <a:pt x="103" y="122"/>
                    <a:pt x="103" y="122"/>
                  </a:cubicBezTo>
                  <a:cubicBezTo>
                    <a:pt x="102" y="121"/>
                    <a:pt x="102" y="121"/>
                    <a:pt x="101" y="121"/>
                  </a:cubicBezTo>
                  <a:cubicBezTo>
                    <a:pt x="101" y="120"/>
                    <a:pt x="100" y="120"/>
                    <a:pt x="100" y="120"/>
                  </a:cubicBezTo>
                  <a:cubicBezTo>
                    <a:pt x="100" y="120"/>
                    <a:pt x="100" y="119"/>
                    <a:pt x="100" y="119"/>
                  </a:cubicBezTo>
                  <a:cubicBezTo>
                    <a:pt x="100" y="119"/>
                    <a:pt x="100" y="119"/>
                    <a:pt x="100" y="119"/>
                  </a:cubicBezTo>
                  <a:cubicBezTo>
                    <a:pt x="100" y="119"/>
                    <a:pt x="101" y="118"/>
                    <a:pt x="101" y="118"/>
                  </a:cubicBezTo>
                  <a:cubicBezTo>
                    <a:pt x="101" y="118"/>
                    <a:pt x="101" y="118"/>
                    <a:pt x="101" y="118"/>
                  </a:cubicBezTo>
                  <a:cubicBezTo>
                    <a:pt x="101" y="118"/>
                    <a:pt x="101" y="118"/>
                    <a:pt x="102" y="117"/>
                  </a:cubicBezTo>
                  <a:cubicBezTo>
                    <a:pt x="102" y="117"/>
                    <a:pt x="102" y="117"/>
                    <a:pt x="102" y="117"/>
                  </a:cubicBezTo>
                  <a:cubicBezTo>
                    <a:pt x="102" y="117"/>
                    <a:pt x="102" y="117"/>
                    <a:pt x="102" y="117"/>
                  </a:cubicBezTo>
                  <a:cubicBezTo>
                    <a:pt x="102" y="117"/>
                    <a:pt x="103" y="117"/>
                    <a:pt x="103" y="117"/>
                  </a:cubicBezTo>
                  <a:cubicBezTo>
                    <a:pt x="104" y="117"/>
                    <a:pt x="104" y="117"/>
                    <a:pt x="104" y="117"/>
                  </a:cubicBezTo>
                  <a:cubicBezTo>
                    <a:pt x="104" y="118"/>
                    <a:pt x="104" y="118"/>
                    <a:pt x="104" y="118"/>
                  </a:cubicBezTo>
                  <a:cubicBezTo>
                    <a:pt x="104" y="117"/>
                    <a:pt x="104" y="117"/>
                    <a:pt x="104" y="117"/>
                  </a:cubicBezTo>
                  <a:cubicBezTo>
                    <a:pt x="104" y="117"/>
                    <a:pt x="104" y="117"/>
                    <a:pt x="104" y="117"/>
                  </a:cubicBezTo>
                  <a:cubicBezTo>
                    <a:pt x="104" y="117"/>
                    <a:pt x="104" y="117"/>
                    <a:pt x="104" y="117"/>
                  </a:cubicBezTo>
                  <a:cubicBezTo>
                    <a:pt x="104" y="117"/>
                    <a:pt x="104" y="117"/>
                    <a:pt x="104" y="117"/>
                  </a:cubicBezTo>
                  <a:cubicBezTo>
                    <a:pt x="104" y="117"/>
                    <a:pt x="104" y="117"/>
                    <a:pt x="104" y="117"/>
                  </a:cubicBezTo>
                  <a:cubicBezTo>
                    <a:pt x="104" y="117"/>
                    <a:pt x="105" y="117"/>
                    <a:pt x="105" y="117"/>
                  </a:cubicBezTo>
                  <a:cubicBezTo>
                    <a:pt x="105" y="116"/>
                    <a:pt x="105" y="116"/>
                    <a:pt x="105" y="116"/>
                  </a:cubicBezTo>
                  <a:cubicBezTo>
                    <a:pt x="105" y="116"/>
                    <a:pt x="105" y="116"/>
                    <a:pt x="105" y="116"/>
                  </a:cubicBezTo>
                  <a:cubicBezTo>
                    <a:pt x="105" y="116"/>
                    <a:pt x="105" y="116"/>
                    <a:pt x="105" y="116"/>
                  </a:cubicBezTo>
                  <a:cubicBezTo>
                    <a:pt x="105" y="116"/>
                    <a:pt x="105" y="115"/>
                    <a:pt x="105" y="115"/>
                  </a:cubicBezTo>
                  <a:cubicBezTo>
                    <a:pt x="105" y="115"/>
                    <a:pt x="105" y="115"/>
                    <a:pt x="105" y="115"/>
                  </a:cubicBezTo>
                  <a:cubicBezTo>
                    <a:pt x="105" y="115"/>
                    <a:pt x="105" y="115"/>
                    <a:pt x="105" y="115"/>
                  </a:cubicBezTo>
                  <a:cubicBezTo>
                    <a:pt x="105" y="115"/>
                    <a:pt x="105" y="115"/>
                    <a:pt x="105" y="114"/>
                  </a:cubicBezTo>
                  <a:cubicBezTo>
                    <a:pt x="105" y="114"/>
                    <a:pt x="105" y="114"/>
                    <a:pt x="105" y="114"/>
                  </a:cubicBezTo>
                  <a:cubicBezTo>
                    <a:pt x="105" y="114"/>
                    <a:pt x="105" y="114"/>
                    <a:pt x="105" y="113"/>
                  </a:cubicBezTo>
                  <a:cubicBezTo>
                    <a:pt x="105" y="113"/>
                    <a:pt x="105" y="113"/>
                    <a:pt x="105" y="113"/>
                  </a:cubicBezTo>
                  <a:cubicBezTo>
                    <a:pt x="105" y="113"/>
                    <a:pt x="105" y="113"/>
                    <a:pt x="105" y="113"/>
                  </a:cubicBezTo>
                  <a:cubicBezTo>
                    <a:pt x="104" y="112"/>
                    <a:pt x="104" y="112"/>
                    <a:pt x="104" y="112"/>
                  </a:cubicBezTo>
                  <a:cubicBezTo>
                    <a:pt x="104" y="112"/>
                    <a:pt x="104" y="112"/>
                    <a:pt x="104" y="112"/>
                  </a:cubicBezTo>
                  <a:cubicBezTo>
                    <a:pt x="103" y="112"/>
                    <a:pt x="103" y="112"/>
                    <a:pt x="103" y="112"/>
                  </a:cubicBezTo>
                  <a:cubicBezTo>
                    <a:pt x="103" y="111"/>
                    <a:pt x="103" y="111"/>
                    <a:pt x="103" y="111"/>
                  </a:cubicBezTo>
                  <a:cubicBezTo>
                    <a:pt x="103" y="110"/>
                    <a:pt x="103" y="110"/>
                    <a:pt x="103" y="109"/>
                  </a:cubicBezTo>
                  <a:cubicBezTo>
                    <a:pt x="103" y="109"/>
                    <a:pt x="103" y="109"/>
                    <a:pt x="103" y="109"/>
                  </a:cubicBezTo>
                  <a:cubicBezTo>
                    <a:pt x="103" y="109"/>
                    <a:pt x="103" y="108"/>
                    <a:pt x="103" y="108"/>
                  </a:cubicBezTo>
                  <a:cubicBezTo>
                    <a:pt x="103" y="108"/>
                    <a:pt x="103" y="108"/>
                    <a:pt x="103" y="108"/>
                  </a:cubicBezTo>
                  <a:cubicBezTo>
                    <a:pt x="103" y="108"/>
                    <a:pt x="103" y="108"/>
                    <a:pt x="103" y="108"/>
                  </a:cubicBezTo>
                  <a:cubicBezTo>
                    <a:pt x="103" y="107"/>
                    <a:pt x="103" y="107"/>
                    <a:pt x="103" y="106"/>
                  </a:cubicBezTo>
                  <a:cubicBezTo>
                    <a:pt x="103" y="106"/>
                    <a:pt x="103" y="106"/>
                    <a:pt x="103" y="105"/>
                  </a:cubicBezTo>
                  <a:cubicBezTo>
                    <a:pt x="103" y="105"/>
                    <a:pt x="103" y="105"/>
                    <a:pt x="103" y="104"/>
                  </a:cubicBezTo>
                  <a:cubicBezTo>
                    <a:pt x="104" y="104"/>
                    <a:pt x="104" y="104"/>
                    <a:pt x="104" y="103"/>
                  </a:cubicBezTo>
                  <a:cubicBezTo>
                    <a:pt x="104" y="103"/>
                    <a:pt x="104" y="103"/>
                    <a:pt x="104" y="102"/>
                  </a:cubicBezTo>
                  <a:cubicBezTo>
                    <a:pt x="104" y="102"/>
                    <a:pt x="105" y="102"/>
                    <a:pt x="105" y="101"/>
                  </a:cubicBezTo>
                  <a:cubicBezTo>
                    <a:pt x="105" y="101"/>
                    <a:pt x="105" y="100"/>
                    <a:pt x="105" y="99"/>
                  </a:cubicBezTo>
                  <a:cubicBezTo>
                    <a:pt x="105" y="99"/>
                    <a:pt x="105" y="98"/>
                    <a:pt x="105" y="97"/>
                  </a:cubicBezTo>
                  <a:cubicBezTo>
                    <a:pt x="105" y="96"/>
                    <a:pt x="105" y="95"/>
                    <a:pt x="105" y="94"/>
                  </a:cubicBezTo>
                  <a:cubicBezTo>
                    <a:pt x="106" y="93"/>
                    <a:pt x="106" y="92"/>
                    <a:pt x="106" y="92"/>
                  </a:cubicBezTo>
                  <a:cubicBezTo>
                    <a:pt x="106" y="91"/>
                    <a:pt x="106" y="90"/>
                    <a:pt x="107" y="89"/>
                  </a:cubicBezTo>
                  <a:cubicBezTo>
                    <a:pt x="107" y="89"/>
                    <a:pt x="107" y="88"/>
                    <a:pt x="107" y="87"/>
                  </a:cubicBezTo>
                  <a:cubicBezTo>
                    <a:pt x="107" y="87"/>
                    <a:pt x="107" y="86"/>
                    <a:pt x="108" y="86"/>
                  </a:cubicBezTo>
                  <a:cubicBezTo>
                    <a:pt x="108" y="86"/>
                    <a:pt x="108" y="85"/>
                    <a:pt x="108" y="85"/>
                  </a:cubicBezTo>
                  <a:cubicBezTo>
                    <a:pt x="108" y="84"/>
                    <a:pt x="108" y="84"/>
                    <a:pt x="108" y="83"/>
                  </a:cubicBezTo>
                  <a:cubicBezTo>
                    <a:pt x="108" y="83"/>
                    <a:pt x="108" y="82"/>
                    <a:pt x="108" y="82"/>
                  </a:cubicBezTo>
                  <a:cubicBezTo>
                    <a:pt x="108" y="82"/>
                    <a:pt x="108" y="82"/>
                    <a:pt x="108" y="82"/>
                  </a:cubicBezTo>
                  <a:cubicBezTo>
                    <a:pt x="108" y="82"/>
                    <a:pt x="108" y="82"/>
                    <a:pt x="108" y="82"/>
                  </a:cubicBezTo>
                  <a:cubicBezTo>
                    <a:pt x="108" y="82"/>
                    <a:pt x="108" y="82"/>
                    <a:pt x="108" y="82"/>
                  </a:cubicBezTo>
                  <a:cubicBezTo>
                    <a:pt x="108" y="82"/>
                    <a:pt x="108" y="82"/>
                    <a:pt x="108" y="82"/>
                  </a:cubicBezTo>
                  <a:cubicBezTo>
                    <a:pt x="108" y="82"/>
                    <a:pt x="108" y="82"/>
                    <a:pt x="108" y="82"/>
                  </a:cubicBezTo>
                  <a:cubicBezTo>
                    <a:pt x="108" y="82"/>
                    <a:pt x="108" y="82"/>
                    <a:pt x="108" y="82"/>
                  </a:cubicBezTo>
                  <a:cubicBezTo>
                    <a:pt x="108" y="82"/>
                    <a:pt x="108" y="82"/>
                    <a:pt x="108" y="82"/>
                  </a:cubicBezTo>
                  <a:cubicBezTo>
                    <a:pt x="108" y="82"/>
                    <a:pt x="108" y="82"/>
                    <a:pt x="108" y="82"/>
                  </a:cubicBezTo>
                  <a:cubicBezTo>
                    <a:pt x="108" y="81"/>
                    <a:pt x="109" y="81"/>
                    <a:pt x="109" y="81"/>
                  </a:cubicBezTo>
                  <a:cubicBezTo>
                    <a:pt x="109" y="80"/>
                    <a:pt x="109" y="80"/>
                    <a:pt x="109" y="79"/>
                  </a:cubicBezTo>
                  <a:cubicBezTo>
                    <a:pt x="110" y="79"/>
                    <a:pt x="110" y="79"/>
                    <a:pt x="110" y="78"/>
                  </a:cubicBezTo>
                  <a:cubicBezTo>
                    <a:pt x="111" y="78"/>
                    <a:pt x="111" y="77"/>
                    <a:pt x="112" y="77"/>
                  </a:cubicBezTo>
                  <a:cubicBezTo>
                    <a:pt x="112" y="77"/>
                    <a:pt x="112" y="76"/>
                    <a:pt x="112" y="76"/>
                  </a:cubicBezTo>
                  <a:cubicBezTo>
                    <a:pt x="112" y="76"/>
                    <a:pt x="112" y="76"/>
                    <a:pt x="112" y="76"/>
                  </a:cubicBezTo>
                  <a:cubicBezTo>
                    <a:pt x="112" y="76"/>
                    <a:pt x="113" y="76"/>
                    <a:pt x="113" y="76"/>
                  </a:cubicBezTo>
                  <a:cubicBezTo>
                    <a:pt x="113" y="76"/>
                    <a:pt x="113" y="75"/>
                    <a:pt x="113" y="75"/>
                  </a:cubicBezTo>
                  <a:cubicBezTo>
                    <a:pt x="113" y="75"/>
                    <a:pt x="113" y="75"/>
                    <a:pt x="114" y="75"/>
                  </a:cubicBezTo>
                  <a:cubicBezTo>
                    <a:pt x="114" y="75"/>
                    <a:pt x="114" y="74"/>
                    <a:pt x="114" y="74"/>
                  </a:cubicBezTo>
                  <a:cubicBezTo>
                    <a:pt x="114" y="74"/>
                    <a:pt x="114" y="74"/>
                    <a:pt x="115" y="74"/>
                  </a:cubicBezTo>
                  <a:cubicBezTo>
                    <a:pt x="115" y="73"/>
                    <a:pt x="115" y="73"/>
                    <a:pt x="115" y="73"/>
                  </a:cubicBezTo>
                  <a:cubicBezTo>
                    <a:pt x="116" y="73"/>
                    <a:pt x="116" y="72"/>
                    <a:pt x="116" y="72"/>
                  </a:cubicBezTo>
                  <a:cubicBezTo>
                    <a:pt x="116" y="72"/>
                    <a:pt x="117" y="71"/>
                    <a:pt x="117" y="71"/>
                  </a:cubicBezTo>
                  <a:cubicBezTo>
                    <a:pt x="117" y="70"/>
                    <a:pt x="118" y="70"/>
                    <a:pt x="118" y="70"/>
                  </a:cubicBezTo>
                  <a:cubicBezTo>
                    <a:pt x="118" y="69"/>
                    <a:pt x="119" y="69"/>
                    <a:pt x="119" y="68"/>
                  </a:cubicBezTo>
                  <a:cubicBezTo>
                    <a:pt x="120" y="67"/>
                    <a:pt x="121" y="65"/>
                    <a:pt x="122" y="64"/>
                  </a:cubicBezTo>
                  <a:cubicBezTo>
                    <a:pt x="124" y="62"/>
                    <a:pt x="125" y="60"/>
                    <a:pt x="127" y="59"/>
                  </a:cubicBezTo>
                  <a:cubicBezTo>
                    <a:pt x="128" y="58"/>
                    <a:pt x="129" y="56"/>
                    <a:pt x="131" y="55"/>
                  </a:cubicBezTo>
                  <a:cubicBezTo>
                    <a:pt x="132" y="54"/>
                    <a:pt x="133" y="53"/>
                    <a:pt x="134" y="53"/>
                  </a:cubicBezTo>
                  <a:cubicBezTo>
                    <a:pt x="134" y="53"/>
                    <a:pt x="134" y="52"/>
                    <a:pt x="135" y="52"/>
                  </a:cubicBezTo>
                  <a:cubicBezTo>
                    <a:pt x="135" y="52"/>
                    <a:pt x="136" y="52"/>
                    <a:pt x="136" y="52"/>
                  </a:cubicBezTo>
                  <a:cubicBezTo>
                    <a:pt x="136" y="51"/>
                    <a:pt x="137" y="51"/>
                    <a:pt x="137" y="51"/>
                  </a:cubicBezTo>
                  <a:cubicBezTo>
                    <a:pt x="138" y="51"/>
                    <a:pt x="138" y="51"/>
                    <a:pt x="138" y="50"/>
                  </a:cubicBezTo>
                  <a:cubicBezTo>
                    <a:pt x="139" y="50"/>
                    <a:pt x="140" y="50"/>
                    <a:pt x="141" y="50"/>
                  </a:cubicBezTo>
                  <a:cubicBezTo>
                    <a:pt x="141" y="49"/>
                    <a:pt x="142" y="49"/>
                    <a:pt x="142" y="49"/>
                  </a:cubicBezTo>
                  <a:cubicBezTo>
                    <a:pt x="143" y="48"/>
                    <a:pt x="143" y="48"/>
                    <a:pt x="144" y="48"/>
                  </a:cubicBezTo>
                  <a:cubicBezTo>
                    <a:pt x="144" y="47"/>
                    <a:pt x="144" y="47"/>
                    <a:pt x="144" y="47"/>
                  </a:cubicBezTo>
                  <a:cubicBezTo>
                    <a:pt x="144" y="47"/>
                    <a:pt x="145" y="46"/>
                    <a:pt x="145" y="46"/>
                  </a:cubicBezTo>
                  <a:cubicBezTo>
                    <a:pt x="145" y="46"/>
                    <a:pt x="145" y="46"/>
                    <a:pt x="145" y="45"/>
                  </a:cubicBezTo>
                  <a:cubicBezTo>
                    <a:pt x="145" y="45"/>
                    <a:pt x="145" y="45"/>
                    <a:pt x="145" y="45"/>
                  </a:cubicBezTo>
                  <a:cubicBezTo>
                    <a:pt x="145" y="44"/>
                    <a:pt x="145" y="44"/>
                    <a:pt x="145" y="43"/>
                  </a:cubicBezTo>
                  <a:cubicBezTo>
                    <a:pt x="145" y="42"/>
                    <a:pt x="145" y="41"/>
                    <a:pt x="145" y="40"/>
                  </a:cubicBezTo>
                  <a:cubicBezTo>
                    <a:pt x="145" y="39"/>
                    <a:pt x="145" y="38"/>
                    <a:pt x="144" y="37"/>
                  </a:cubicBezTo>
                  <a:cubicBezTo>
                    <a:pt x="144" y="36"/>
                    <a:pt x="144" y="35"/>
                    <a:pt x="144" y="34"/>
                  </a:cubicBezTo>
                  <a:cubicBezTo>
                    <a:pt x="144" y="34"/>
                    <a:pt x="143" y="33"/>
                    <a:pt x="143" y="33"/>
                  </a:cubicBezTo>
                  <a:cubicBezTo>
                    <a:pt x="143" y="33"/>
                    <a:pt x="143" y="33"/>
                    <a:pt x="142" y="33"/>
                  </a:cubicBezTo>
                  <a:cubicBezTo>
                    <a:pt x="142" y="33"/>
                    <a:pt x="142" y="33"/>
                    <a:pt x="141" y="33"/>
                  </a:cubicBezTo>
                  <a:cubicBezTo>
                    <a:pt x="141" y="33"/>
                    <a:pt x="141" y="33"/>
                    <a:pt x="140" y="33"/>
                  </a:cubicBezTo>
                  <a:cubicBezTo>
                    <a:pt x="140" y="33"/>
                    <a:pt x="139" y="33"/>
                    <a:pt x="139" y="33"/>
                  </a:cubicBezTo>
                  <a:moveTo>
                    <a:pt x="29" y="7"/>
                  </a:moveTo>
                  <a:cubicBezTo>
                    <a:pt x="29" y="7"/>
                    <a:pt x="29" y="7"/>
                    <a:pt x="29" y="7"/>
                  </a:cubicBezTo>
                  <a:cubicBezTo>
                    <a:pt x="29" y="7"/>
                    <a:pt x="29" y="7"/>
                    <a:pt x="29" y="7"/>
                  </a:cubicBezTo>
                  <a:cubicBezTo>
                    <a:pt x="29" y="7"/>
                    <a:pt x="29" y="7"/>
                    <a:pt x="29" y="7"/>
                  </a:cubicBezTo>
                  <a:cubicBezTo>
                    <a:pt x="29" y="7"/>
                    <a:pt x="29" y="7"/>
                    <a:pt x="29" y="7"/>
                  </a:cubicBezTo>
                  <a:cubicBezTo>
                    <a:pt x="29" y="8"/>
                    <a:pt x="29" y="9"/>
                    <a:pt x="29" y="10"/>
                  </a:cubicBezTo>
                  <a:cubicBezTo>
                    <a:pt x="29" y="11"/>
                    <a:pt x="28" y="12"/>
                    <a:pt x="28" y="13"/>
                  </a:cubicBezTo>
                  <a:cubicBezTo>
                    <a:pt x="28" y="14"/>
                    <a:pt x="28" y="15"/>
                    <a:pt x="28" y="16"/>
                  </a:cubicBezTo>
                  <a:cubicBezTo>
                    <a:pt x="27" y="16"/>
                    <a:pt x="27" y="17"/>
                    <a:pt x="27" y="17"/>
                  </a:cubicBezTo>
                  <a:cubicBezTo>
                    <a:pt x="27" y="18"/>
                    <a:pt x="27" y="18"/>
                    <a:pt x="26" y="18"/>
                  </a:cubicBezTo>
                  <a:cubicBezTo>
                    <a:pt x="26" y="18"/>
                    <a:pt x="26" y="19"/>
                    <a:pt x="25" y="19"/>
                  </a:cubicBezTo>
                  <a:cubicBezTo>
                    <a:pt x="25" y="19"/>
                    <a:pt x="24" y="20"/>
                    <a:pt x="24" y="20"/>
                  </a:cubicBezTo>
                  <a:cubicBezTo>
                    <a:pt x="24" y="20"/>
                    <a:pt x="23" y="20"/>
                    <a:pt x="22" y="21"/>
                  </a:cubicBezTo>
                  <a:cubicBezTo>
                    <a:pt x="22" y="21"/>
                    <a:pt x="21" y="22"/>
                    <a:pt x="21" y="22"/>
                  </a:cubicBezTo>
                  <a:cubicBezTo>
                    <a:pt x="20" y="22"/>
                    <a:pt x="20" y="23"/>
                    <a:pt x="19" y="23"/>
                  </a:cubicBezTo>
                  <a:cubicBezTo>
                    <a:pt x="19" y="23"/>
                    <a:pt x="18" y="24"/>
                    <a:pt x="18" y="24"/>
                  </a:cubicBezTo>
                  <a:cubicBezTo>
                    <a:pt x="17" y="24"/>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4"/>
                    <a:pt x="18" y="24"/>
                  </a:cubicBezTo>
                  <a:cubicBezTo>
                    <a:pt x="18" y="24"/>
                    <a:pt x="19" y="23"/>
                    <a:pt x="19" y="23"/>
                  </a:cubicBezTo>
                  <a:cubicBezTo>
                    <a:pt x="20" y="23"/>
                    <a:pt x="20" y="22"/>
                    <a:pt x="21" y="22"/>
                  </a:cubicBezTo>
                  <a:cubicBezTo>
                    <a:pt x="21" y="22"/>
                    <a:pt x="22" y="21"/>
                    <a:pt x="22" y="21"/>
                  </a:cubicBezTo>
                  <a:cubicBezTo>
                    <a:pt x="23" y="20"/>
                    <a:pt x="24" y="20"/>
                    <a:pt x="24" y="20"/>
                  </a:cubicBezTo>
                  <a:cubicBezTo>
                    <a:pt x="24" y="20"/>
                    <a:pt x="25" y="19"/>
                    <a:pt x="25" y="19"/>
                  </a:cubicBezTo>
                  <a:cubicBezTo>
                    <a:pt x="26" y="19"/>
                    <a:pt x="26" y="18"/>
                    <a:pt x="26" y="18"/>
                  </a:cubicBezTo>
                  <a:cubicBezTo>
                    <a:pt x="27" y="18"/>
                    <a:pt x="27" y="18"/>
                    <a:pt x="27" y="17"/>
                  </a:cubicBezTo>
                  <a:cubicBezTo>
                    <a:pt x="27" y="17"/>
                    <a:pt x="27" y="16"/>
                    <a:pt x="28" y="16"/>
                  </a:cubicBezTo>
                  <a:cubicBezTo>
                    <a:pt x="28" y="15"/>
                    <a:pt x="28" y="14"/>
                    <a:pt x="28" y="13"/>
                  </a:cubicBezTo>
                  <a:cubicBezTo>
                    <a:pt x="28" y="12"/>
                    <a:pt x="29" y="11"/>
                    <a:pt x="29" y="10"/>
                  </a:cubicBezTo>
                  <a:cubicBezTo>
                    <a:pt x="29" y="9"/>
                    <a:pt x="29" y="8"/>
                    <a:pt x="29" y="7"/>
                  </a:cubicBezTo>
                  <a:moveTo>
                    <a:pt x="66" y="2"/>
                  </a:move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moveTo>
                    <a:pt x="38" y="0"/>
                  </a:moveTo>
                  <a:cubicBezTo>
                    <a:pt x="38" y="0"/>
                    <a:pt x="38" y="0"/>
                    <a:pt x="38" y="0"/>
                  </a:cubicBezTo>
                  <a:cubicBezTo>
                    <a:pt x="37" y="0"/>
                    <a:pt x="37" y="1"/>
                    <a:pt x="37" y="1"/>
                  </a:cubicBezTo>
                  <a:cubicBezTo>
                    <a:pt x="37" y="1"/>
                    <a:pt x="36" y="1"/>
                    <a:pt x="36" y="1"/>
                  </a:cubicBezTo>
                  <a:cubicBezTo>
                    <a:pt x="36" y="2"/>
                    <a:pt x="36" y="2"/>
                    <a:pt x="35" y="2"/>
                  </a:cubicBezTo>
                  <a:cubicBezTo>
                    <a:pt x="35" y="3"/>
                    <a:pt x="35" y="3"/>
                    <a:pt x="34" y="3"/>
                  </a:cubicBezTo>
                  <a:cubicBezTo>
                    <a:pt x="34" y="3"/>
                    <a:pt x="34" y="4"/>
                    <a:pt x="33" y="4"/>
                  </a:cubicBezTo>
                  <a:cubicBezTo>
                    <a:pt x="33" y="4"/>
                    <a:pt x="33" y="5"/>
                    <a:pt x="32" y="5"/>
                  </a:cubicBezTo>
                  <a:cubicBezTo>
                    <a:pt x="32" y="5"/>
                    <a:pt x="31" y="6"/>
                    <a:pt x="31" y="6"/>
                  </a:cubicBezTo>
                  <a:cubicBezTo>
                    <a:pt x="31" y="6"/>
                    <a:pt x="32" y="5"/>
                    <a:pt x="32" y="5"/>
                  </a:cubicBezTo>
                  <a:cubicBezTo>
                    <a:pt x="33" y="5"/>
                    <a:pt x="33" y="4"/>
                    <a:pt x="33" y="4"/>
                  </a:cubicBezTo>
                  <a:cubicBezTo>
                    <a:pt x="34" y="4"/>
                    <a:pt x="34" y="4"/>
                    <a:pt x="34" y="3"/>
                  </a:cubicBezTo>
                  <a:cubicBezTo>
                    <a:pt x="35" y="3"/>
                    <a:pt x="35" y="3"/>
                    <a:pt x="35" y="2"/>
                  </a:cubicBezTo>
                  <a:cubicBezTo>
                    <a:pt x="36" y="2"/>
                    <a:pt x="36" y="2"/>
                    <a:pt x="36" y="1"/>
                  </a:cubicBezTo>
                  <a:cubicBezTo>
                    <a:pt x="36" y="1"/>
                    <a:pt x="37" y="1"/>
                    <a:pt x="37" y="1"/>
                  </a:cubicBezTo>
                  <a:cubicBezTo>
                    <a:pt x="37" y="1"/>
                    <a:pt x="37" y="0"/>
                    <a:pt x="38" y="0"/>
                  </a:cubicBezTo>
                  <a:cubicBezTo>
                    <a:pt x="38" y="0"/>
                    <a:pt x="38" y="0"/>
                    <a:pt x="38" y="0"/>
                  </a:cubicBezTo>
                  <a:cubicBezTo>
                    <a:pt x="38" y="0"/>
                    <a:pt x="38" y="0"/>
                    <a:pt x="38" y="0"/>
                  </a:cubicBezTo>
                  <a:cubicBezTo>
                    <a:pt x="39" y="0"/>
                    <a:pt x="39" y="0"/>
                    <a:pt x="39" y="0"/>
                  </a:cubicBezTo>
                  <a:cubicBezTo>
                    <a:pt x="39" y="1"/>
                    <a:pt x="39" y="1"/>
                    <a:pt x="39" y="1"/>
                  </a:cubicBezTo>
                  <a:cubicBezTo>
                    <a:pt x="39" y="1"/>
                    <a:pt x="39" y="1"/>
                    <a:pt x="39" y="1"/>
                  </a:cubicBezTo>
                  <a:cubicBezTo>
                    <a:pt x="40" y="1"/>
                    <a:pt x="40" y="1"/>
                    <a:pt x="40" y="1"/>
                  </a:cubicBezTo>
                  <a:cubicBezTo>
                    <a:pt x="40" y="1"/>
                    <a:pt x="40" y="2"/>
                    <a:pt x="41" y="2"/>
                  </a:cubicBezTo>
                  <a:cubicBezTo>
                    <a:pt x="41" y="2"/>
                    <a:pt x="41" y="2"/>
                    <a:pt x="41" y="2"/>
                  </a:cubicBezTo>
                  <a:cubicBezTo>
                    <a:pt x="42" y="2"/>
                    <a:pt x="42" y="2"/>
                    <a:pt x="42" y="2"/>
                  </a:cubicBezTo>
                  <a:cubicBezTo>
                    <a:pt x="43" y="2"/>
                    <a:pt x="43" y="2"/>
                    <a:pt x="43" y="2"/>
                  </a:cubicBezTo>
                  <a:cubicBezTo>
                    <a:pt x="43" y="2"/>
                    <a:pt x="43" y="2"/>
                    <a:pt x="43" y="2"/>
                  </a:cubicBezTo>
                  <a:cubicBezTo>
                    <a:pt x="43" y="2"/>
                    <a:pt x="43" y="2"/>
                    <a:pt x="44" y="2"/>
                  </a:cubicBezTo>
                  <a:cubicBezTo>
                    <a:pt x="44" y="2"/>
                    <a:pt x="44" y="2"/>
                    <a:pt x="44" y="2"/>
                  </a:cubicBezTo>
                  <a:cubicBezTo>
                    <a:pt x="45" y="2"/>
                    <a:pt x="46" y="3"/>
                    <a:pt x="46" y="3"/>
                  </a:cubicBezTo>
                  <a:cubicBezTo>
                    <a:pt x="47" y="3"/>
                    <a:pt x="48" y="3"/>
                    <a:pt x="49" y="3"/>
                  </a:cubicBezTo>
                  <a:cubicBezTo>
                    <a:pt x="49" y="3"/>
                    <a:pt x="50" y="4"/>
                    <a:pt x="50" y="4"/>
                  </a:cubicBezTo>
                  <a:cubicBezTo>
                    <a:pt x="51" y="5"/>
                    <a:pt x="51" y="5"/>
                    <a:pt x="52" y="6"/>
                  </a:cubicBezTo>
                  <a:cubicBezTo>
                    <a:pt x="52" y="6"/>
                    <a:pt x="52" y="6"/>
                    <a:pt x="52" y="6"/>
                  </a:cubicBezTo>
                  <a:cubicBezTo>
                    <a:pt x="52" y="7"/>
                    <a:pt x="52" y="7"/>
                    <a:pt x="52" y="7"/>
                  </a:cubicBezTo>
                  <a:cubicBezTo>
                    <a:pt x="53" y="7"/>
                    <a:pt x="53" y="7"/>
                    <a:pt x="53" y="7"/>
                  </a:cubicBezTo>
                  <a:cubicBezTo>
                    <a:pt x="53" y="7"/>
                    <a:pt x="53" y="7"/>
                    <a:pt x="53" y="7"/>
                  </a:cubicBezTo>
                  <a:cubicBezTo>
                    <a:pt x="54" y="7"/>
                    <a:pt x="54" y="7"/>
                    <a:pt x="54" y="7"/>
                  </a:cubicBezTo>
                  <a:cubicBezTo>
                    <a:pt x="54" y="7"/>
                    <a:pt x="55" y="6"/>
                    <a:pt x="55" y="6"/>
                  </a:cubicBezTo>
                  <a:cubicBezTo>
                    <a:pt x="55" y="6"/>
                    <a:pt x="56" y="5"/>
                    <a:pt x="56" y="5"/>
                  </a:cubicBezTo>
                  <a:cubicBezTo>
                    <a:pt x="56" y="4"/>
                    <a:pt x="56" y="4"/>
                    <a:pt x="57" y="3"/>
                  </a:cubicBezTo>
                  <a:cubicBezTo>
                    <a:pt x="57" y="3"/>
                    <a:pt x="57" y="3"/>
                    <a:pt x="57" y="2"/>
                  </a:cubicBezTo>
                  <a:cubicBezTo>
                    <a:pt x="57" y="2"/>
                    <a:pt x="57" y="2"/>
                    <a:pt x="57" y="2"/>
                  </a:cubicBezTo>
                  <a:cubicBezTo>
                    <a:pt x="57" y="2"/>
                    <a:pt x="57" y="1"/>
                    <a:pt x="58" y="1"/>
                  </a:cubicBezTo>
                  <a:cubicBezTo>
                    <a:pt x="58" y="1"/>
                    <a:pt x="58" y="1"/>
                    <a:pt x="58" y="1"/>
                  </a:cubicBezTo>
                  <a:cubicBezTo>
                    <a:pt x="58" y="1"/>
                    <a:pt x="58" y="1"/>
                    <a:pt x="58" y="1"/>
                  </a:cubicBezTo>
                  <a:cubicBezTo>
                    <a:pt x="58" y="1"/>
                    <a:pt x="58" y="1"/>
                    <a:pt x="58" y="1"/>
                  </a:cubicBezTo>
                  <a:cubicBezTo>
                    <a:pt x="58" y="1"/>
                    <a:pt x="59" y="1"/>
                    <a:pt x="59" y="1"/>
                  </a:cubicBezTo>
                  <a:cubicBezTo>
                    <a:pt x="59" y="1"/>
                    <a:pt x="60" y="1"/>
                    <a:pt x="60" y="1"/>
                  </a:cubicBezTo>
                  <a:cubicBezTo>
                    <a:pt x="60" y="1"/>
                    <a:pt x="61" y="1"/>
                    <a:pt x="61" y="1"/>
                  </a:cubicBezTo>
                  <a:cubicBezTo>
                    <a:pt x="61" y="1"/>
                    <a:pt x="62" y="1"/>
                    <a:pt x="62" y="1"/>
                  </a:cubicBezTo>
                  <a:cubicBezTo>
                    <a:pt x="63" y="1"/>
                    <a:pt x="63" y="1"/>
                    <a:pt x="63" y="1"/>
                  </a:cubicBezTo>
                  <a:cubicBezTo>
                    <a:pt x="64" y="1"/>
                    <a:pt x="64" y="1"/>
                    <a:pt x="65" y="1"/>
                  </a:cubicBezTo>
                  <a:cubicBezTo>
                    <a:pt x="66" y="1"/>
                    <a:pt x="66" y="1"/>
                    <a:pt x="66" y="1"/>
                  </a:cubicBezTo>
                  <a:cubicBezTo>
                    <a:pt x="66" y="1"/>
                    <a:pt x="66" y="1"/>
                    <a:pt x="66" y="1"/>
                  </a:cubicBezTo>
                  <a:cubicBezTo>
                    <a:pt x="66" y="1"/>
                    <a:pt x="66" y="1"/>
                    <a:pt x="66" y="2"/>
                  </a:cubicBezTo>
                  <a:cubicBezTo>
                    <a:pt x="66" y="2"/>
                    <a:pt x="66" y="2"/>
                    <a:pt x="66" y="2"/>
                  </a:cubicBezTo>
                  <a:cubicBezTo>
                    <a:pt x="66" y="2"/>
                    <a:pt x="66" y="2"/>
                    <a:pt x="66" y="2"/>
                  </a:cubicBezTo>
                  <a:cubicBezTo>
                    <a:pt x="66" y="2"/>
                    <a:pt x="66" y="2"/>
                    <a:pt x="66" y="2"/>
                  </a:cubicBezTo>
                  <a:cubicBezTo>
                    <a:pt x="66" y="2"/>
                    <a:pt x="66" y="2"/>
                    <a:pt x="66" y="2"/>
                  </a:cubicBezTo>
                  <a:cubicBezTo>
                    <a:pt x="66" y="1"/>
                    <a:pt x="66" y="1"/>
                    <a:pt x="66" y="1"/>
                  </a:cubicBezTo>
                  <a:cubicBezTo>
                    <a:pt x="66" y="1"/>
                    <a:pt x="66" y="1"/>
                    <a:pt x="66" y="1"/>
                  </a:cubicBezTo>
                  <a:cubicBezTo>
                    <a:pt x="65" y="1"/>
                    <a:pt x="65" y="1"/>
                    <a:pt x="65" y="1"/>
                  </a:cubicBezTo>
                  <a:cubicBezTo>
                    <a:pt x="65" y="1"/>
                    <a:pt x="65" y="1"/>
                    <a:pt x="65" y="1"/>
                  </a:cubicBezTo>
                  <a:cubicBezTo>
                    <a:pt x="65" y="1"/>
                    <a:pt x="65" y="1"/>
                    <a:pt x="65" y="1"/>
                  </a:cubicBezTo>
                  <a:cubicBezTo>
                    <a:pt x="65" y="1"/>
                    <a:pt x="65" y="1"/>
                    <a:pt x="65" y="1"/>
                  </a:cubicBezTo>
                  <a:cubicBezTo>
                    <a:pt x="64" y="1"/>
                    <a:pt x="64" y="1"/>
                    <a:pt x="63" y="1"/>
                  </a:cubicBezTo>
                  <a:cubicBezTo>
                    <a:pt x="63" y="1"/>
                    <a:pt x="63" y="1"/>
                    <a:pt x="62" y="1"/>
                  </a:cubicBezTo>
                  <a:cubicBezTo>
                    <a:pt x="62" y="1"/>
                    <a:pt x="61" y="1"/>
                    <a:pt x="61" y="1"/>
                  </a:cubicBezTo>
                  <a:cubicBezTo>
                    <a:pt x="61" y="1"/>
                    <a:pt x="60" y="1"/>
                    <a:pt x="60" y="1"/>
                  </a:cubicBezTo>
                  <a:cubicBezTo>
                    <a:pt x="60" y="1"/>
                    <a:pt x="59" y="1"/>
                    <a:pt x="59" y="1"/>
                  </a:cubicBezTo>
                  <a:cubicBezTo>
                    <a:pt x="59" y="1"/>
                    <a:pt x="58" y="1"/>
                    <a:pt x="58" y="1"/>
                  </a:cubicBezTo>
                  <a:cubicBezTo>
                    <a:pt x="58" y="1"/>
                    <a:pt x="58" y="1"/>
                    <a:pt x="58" y="1"/>
                  </a:cubicBezTo>
                  <a:cubicBezTo>
                    <a:pt x="58" y="1"/>
                    <a:pt x="58" y="1"/>
                    <a:pt x="58" y="1"/>
                  </a:cubicBezTo>
                  <a:cubicBezTo>
                    <a:pt x="58" y="1"/>
                    <a:pt x="58" y="1"/>
                    <a:pt x="58" y="1"/>
                  </a:cubicBezTo>
                  <a:cubicBezTo>
                    <a:pt x="57" y="1"/>
                    <a:pt x="57" y="2"/>
                    <a:pt x="57" y="2"/>
                  </a:cubicBezTo>
                  <a:cubicBezTo>
                    <a:pt x="57" y="2"/>
                    <a:pt x="57" y="2"/>
                    <a:pt x="57" y="2"/>
                  </a:cubicBezTo>
                  <a:cubicBezTo>
                    <a:pt x="57" y="3"/>
                    <a:pt x="57" y="3"/>
                    <a:pt x="57" y="3"/>
                  </a:cubicBezTo>
                  <a:cubicBezTo>
                    <a:pt x="56" y="4"/>
                    <a:pt x="56" y="4"/>
                    <a:pt x="56" y="5"/>
                  </a:cubicBezTo>
                  <a:cubicBezTo>
                    <a:pt x="56" y="5"/>
                    <a:pt x="55" y="6"/>
                    <a:pt x="55" y="6"/>
                  </a:cubicBezTo>
                  <a:cubicBezTo>
                    <a:pt x="55" y="6"/>
                    <a:pt x="54" y="7"/>
                    <a:pt x="54" y="7"/>
                  </a:cubicBezTo>
                  <a:cubicBezTo>
                    <a:pt x="54" y="7"/>
                    <a:pt x="54" y="7"/>
                    <a:pt x="53" y="7"/>
                  </a:cubicBezTo>
                  <a:cubicBezTo>
                    <a:pt x="53" y="7"/>
                    <a:pt x="53" y="7"/>
                    <a:pt x="53" y="7"/>
                  </a:cubicBezTo>
                  <a:cubicBezTo>
                    <a:pt x="53" y="7"/>
                    <a:pt x="53" y="7"/>
                    <a:pt x="52" y="7"/>
                  </a:cubicBezTo>
                  <a:cubicBezTo>
                    <a:pt x="52" y="7"/>
                    <a:pt x="52" y="7"/>
                    <a:pt x="52" y="6"/>
                  </a:cubicBezTo>
                  <a:cubicBezTo>
                    <a:pt x="52" y="6"/>
                    <a:pt x="52" y="6"/>
                    <a:pt x="52" y="6"/>
                  </a:cubicBezTo>
                  <a:cubicBezTo>
                    <a:pt x="51" y="5"/>
                    <a:pt x="51" y="5"/>
                    <a:pt x="50" y="4"/>
                  </a:cubicBezTo>
                  <a:cubicBezTo>
                    <a:pt x="50" y="4"/>
                    <a:pt x="49" y="3"/>
                    <a:pt x="49" y="3"/>
                  </a:cubicBezTo>
                  <a:cubicBezTo>
                    <a:pt x="48" y="3"/>
                    <a:pt x="47" y="3"/>
                    <a:pt x="46" y="3"/>
                  </a:cubicBezTo>
                  <a:cubicBezTo>
                    <a:pt x="46" y="3"/>
                    <a:pt x="45" y="2"/>
                    <a:pt x="44" y="2"/>
                  </a:cubicBezTo>
                  <a:cubicBezTo>
                    <a:pt x="44" y="2"/>
                    <a:pt x="44" y="2"/>
                    <a:pt x="44" y="2"/>
                  </a:cubicBezTo>
                  <a:cubicBezTo>
                    <a:pt x="43" y="2"/>
                    <a:pt x="43" y="2"/>
                    <a:pt x="43" y="2"/>
                  </a:cubicBezTo>
                  <a:cubicBezTo>
                    <a:pt x="43" y="2"/>
                    <a:pt x="43" y="2"/>
                    <a:pt x="43" y="2"/>
                  </a:cubicBezTo>
                  <a:cubicBezTo>
                    <a:pt x="43" y="2"/>
                    <a:pt x="43" y="2"/>
                    <a:pt x="42" y="2"/>
                  </a:cubicBezTo>
                  <a:cubicBezTo>
                    <a:pt x="42" y="2"/>
                    <a:pt x="42" y="2"/>
                    <a:pt x="41" y="2"/>
                  </a:cubicBezTo>
                  <a:cubicBezTo>
                    <a:pt x="41" y="2"/>
                    <a:pt x="41" y="2"/>
                    <a:pt x="41" y="2"/>
                  </a:cubicBezTo>
                  <a:cubicBezTo>
                    <a:pt x="40" y="2"/>
                    <a:pt x="40" y="1"/>
                    <a:pt x="40" y="1"/>
                  </a:cubicBezTo>
                  <a:cubicBezTo>
                    <a:pt x="40" y="1"/>
                    <a:pt x="40" y="1"/>
                    <a:pt x="39" y="1"/>
                  </a:cubicBezTo>
                  <a:cubicBezTo>
                    <a:pt x="39" y="1"/>
                    <a:pt x="39" y="1"/>
                    <a:pt x="39" y="1"/>
                  </a:cubicBezTo>
                  <a:cubicBezTo>
                    <a:pt x="39" y="1"/>
                    <a:pt x="39" y="1"/>
                    <a:pt x="39" y="0"/>
                  </a:cubicBezTo>
                  <a:cubicBezTo>
                    <a:pt x="39" y="0"/>
                    <a:pt x="39" y="0"/>
                    <a:pt x="38"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7" name="Freeform 216">
              <a:extLst>
                <a:ext uri="{FF2B5EF4-FFF2-40B4-BE49-F238E27FC236}">
                  <a16:creationId xmlns:a16="http://schemas.microsoft.com/office/drawing/2014/main" id="{B6BB47E3-A4E6-2E4D-B698-E5CE13368544}"/>
                </a:ext>
              </a:extLst>
            </p:cNvPr>
            <p:cNvSpPr>
              <a:spLocks noEditPoints="1"/>
            </p:cNvSpPr>
            <p:nvPr/>
          </p:nvSpPr>
          <p:spPr bwMode="auto">
            <a:xfrm>
              <a:off x="4797425" y="2228850"/>
              <a:ext cx="131762" cy="657225"/>
            </a:xfrm>
            <a:custGeom>
              <a:avLst/>
              <a:gdLst>
                <a:gd name="T0" fmla="*/ 11 w 78"/>
                <a:gd name="T1" fmla="*/ 264 h 389"/>
                <a:gd name="T2" fmla="*/ 59 w 78"/>
                <a:gd name="T3" fmla="*/ 1 h 389"/>
                <a:gd name="T4" fmla="*/ 51 w 78"/>
                <a:gd name="T5" fmla="*/ 48 h 389"/>
                <a:gd name="T6" fmla="*/ 45 w 78"/>
                <a:gd name="T7" fmla="*/ 87 h 389"/>
                <a:gd name="T8" fmla="*/ 39 w 78"/>
                <a:gd name="T9" fmla="*/ 118 h 389"/>
                <a:gd name="T10" fmla="*/ 33 w 78"/>
                <a:gd name="T11" fmla="*/ 155 h 389"/>
                <a:gd name="T12" fmla="*/ 19 w 78"/>
                <a:gd name="T13" fmla="*/ 188 h 389"/>
                <a:gd name="T14" fmla="*/ 18 w 78"/>
                <a:gd name="T15" fmla="*/ 220 h 389"/>
                <a:gd name="T16" fmla="*/ 13 w 78"/>
                <a:gd name="T17" fmla="*/ 248 h 389"/>
                <a:gd name="T18" fmla="*/ 23 w 78"/>
                <a:gd name="T19" fmla="*/ 229 h 389"/>
                <a:gd name="T20" fmla="*/ 25 w 78"/>
                <a:gd name="T21" fmla="*/ 237 h 389"/>
                <a:gd name="T22" fmla="*/ 22 w 78"/>
                <a:gd name="T23" fmla="*/ 259 h 389"/>
                <a:gd name="T24" fmla="*/ 21 w 78"/>
                <a:gd name="T25" fmla="*/ 271 h 389"/>
                <a:gd name="T26" fmla="*/ 11 w 78"/>
                <a:gd name="T27" fmla="*/ 275 h 389"/>
                <a:gd name="T28" fmla="*/ 5 w 78"/>
                <a:gd name="T29" fmla="*/ 276 h 389"/>
                <a:gd name="T30" fmla="*/ 1 w 78"/>
                <a:gd name="T31" fmla="*/ 286 h 389"/>
                <a:gd name="T32" fmla="*/ 13 w 78"/>
                <a:gd name="T33" fmla="*/ 288 h 389"/>
                <a:gd name="T34" fmla="*/ 14 w 78"/>
                <a:gd name="T35" fmla="*/ 296 h 389"/>
                <a:gd name="T36" fmla="*/ 11 w 78"/>
                <a:gd name="T37" fmla="*/ 299 h 389"/>
                <a:gd name="T38" fmla="*/ 5 w 78"/>
                <a:gd name="T39" fmla="*/ 307 h 389"/>
                <a:gd name="T40" fmla="*/ 1 w 78"/>
                <a:gd name="T41" fmla="*/ 317 h 389"/>
                <a:gd name="T42" fmla="*/ 5 w 78"/>
                <a:gd name="T43" fmla="*/ 321 h 389"/>
                <a:gd name="T44" fmla="*/ 13 w 78"/>
                <a:gd name="T45" fmla="*/ 314 h 389"/>
                <a:gd name="T46" fmla="*/ 6 w 78"/>
                <a:gd name="T47" fmla="*/ 331 h 389"/>
                <a:gd name="T48" fmla="*/ 10 w 78"/>
                <a:gd name="T49" fmla="*/ 336 h 389"/>
                <a:gd name="T50" fmla="*/ 11 w 78"/>
                <a:gd name="T51" fmla="*/ 342 h 389"/>
                <a:gd name="T52" fmla="*/ 24 w 78"/>
                <a:gd name="T53" fmla="*/ 345 h 389"/>
                <a:gd name="T54" fmla="*/ 14 w 78"/>
                <a:gd name="T55" fmla="*/ 353 h 389"/>
                <a:gd name="T56" fmla="*/ 30 w 78"/>
                <a:gd name="T57" fmla="*/ 353 h 389"/>
                <a:gd name="T58" fmla="*/ 16 w 78"/>
                <a:gd name="T59" fmla="*/ 360 h 389"/>
                <a:gd name="T60" fmla="*/ 27 w 78"/>
                <a:gd name="T61" fmla="*/ 357 h 389"/>
                <a:gd name="T62" fmla="*/ 26 w 78"/>
                <a:gd name="T63" fmla="*/ 359 h 389"/>
                <a:gd name="T64" fmla="*/ 14 w 78"/>
                <a:gd name="T65" fmla="*/ 363 h 389"/>
                <a:gd name="T66" fmla="*/ 22 w 78"/>
                <a:gd name="T67" fmla="*/ 369 h 389"/>
                <a:gd name="T68" fmla="*/ 26 w 78"/>
                <a:gd name="T69" fmla="*/ 368 h 389"/>
                <a:gd name="T70" fmla="*/ 45 w 78"/>
                <a:gd name="T71" fmla="*/ 352 h 389"/>
                <a:gd name="T72" fmla="*/ 45 w 78"/>
                <a:gd name="T73" fmla="*/ 362 h 389"/>
                <a:gd name="T74" fmla="*/ 46 w 78"/>
                <a:gd name="T75" fmla="*/ 367 h 389"/>
                <a:gd name="T76" fmla="*/ 41 w 78"/>
                <a:gd name="T77" fmla="*/ 366 h 389"/>
                <a:gd name="T78" fmla="*/ 33 w 78"/>
                <a:gd name="T79" fmla="*/ 371 h 389"/>
                <a:gd name="T80" fmla="*/ 33 w 78"/>
                <a:gd name="T81" fmla="*/ 377 h 389"/>
                <a:gd name="T82" fmla="*/ 44 w 78"/>
                <a:gd name="T83" fmla="*/ 378 h 389"/>
                <a:gd name="T84" fmla="*/ 59 w 78"/>
                <a:gd name="T85" fmla="*/ 388 h 389"/>
                <a:gd name="T86" fmla="*/ 57 w 78"/>
                <a:gd name="T87" fmla="*/ 353 h 389"/>
                <a:gd name="T88" fmla="*/ 42 w 78"/>
                <a:gd name="T89" fmla="*/ 346 h 389"/>
                <a:gd name="T90" fmla="*/ 27 w 78"/>
                <a:gd name="T91" fmla="*/ 332 h 389"/>
                <a:gd name="T92" fmla="*/ 17 w 78"/>
                <a:gd name="T93" fmla="*/ 316 h 389"/>
                <a:gd name="T94" fmla="*/ 27 w 78"/>
                <a:gd name="T95" fmla="*/ 295 h 389"/>
                <a:gd name="T96" fmla="*/ 33 w 78"/>
                <a:gd name="T97" fmla="*/ 278 h 389"/>
                <a:gd name="T98" fmla="*/ 38 w 78"/>
                <a:gd name="T99" fmla="*/ 263 h 389"/>
                <a:gd name="T100" fmla="*/ 32 w 78"/>
                <a:gd name="T101" fmla="*/ 252 h 389"/>
                <a:gd name="T102" fmla="*/ 33 w 78"/>
                <a:gd name="T103" fmla="*/ 226 h 389"/>
                <a:gd name="T104" fmla="*/ 37 w 78"/>
                <a:gd name="T105" fmla="*/ 204 h 389"/>
                <a:gd name="T106" fmla="*/ 40 w 78"/>
                <a:gd name="T107" fmla="*/ 185 h 389"/>
                <a:gd name="T108" fmla="*/ 50 w 78"/>
                <a:gd name="T109" fmla="*/ 157 h 389"/>
                <a:gd name="T110" fmla="*/ 47 w 78"/>
                <a:gd name="T111" fmla="*/ 124 h 389"/>
                <a:gd name="T112" fmla="*/ 54 w 78"/>
                <a:gd name="T113" fmla="*/ 105 h 389"/>
                <a:gd name="T114" fmla="*/ 65 w 78"/>
                <a:gd name="T115" fmla="*/ 81 h 389"/>
                <a:gd name="T116" fmla="*/ 72 w 78"/>
                <a:gd name="T117" fmla="*/ 59 h 389"/>
                <a:gd name="T118" fmla="*/ 73 w 78"/>
                <a:gd name="T119" fmla="*/ 49 h 389"/>
                <a:gd name="T120" fmla="*/ 64 w 78"/>
                <a:gd name="T121" fmla="*/ 25 h 389"/>
                <a:gd name="T122" fmla="*/ 68 w 78"/>
                <a:gd name="T123" fmla="*/ 16 h 389"/>
                <a:gd name="T124" fmla="*/ 62 w 78"/>
                <a:gd name="T125"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389">
                  <a:moveTo>
                    <a:pt x="65" y="382"/>
                  </a:moveTo>
                  <a:cubicBezTo>
                    <a:pt x="65" y="382"/>
                    <a:pt x="65" y="382"/>
                    <a:pt x="64" y="382"/>
                  </a:cubicBezTo>
                  <a:cubicBezTo>
                    <a:pt x="64" y="382"/>
                    <a:pt x="63" y="382"/>
                    <a:pt x="63" y="382"/>
                  </a:cubicBezTo>
                  <a:cubicBezTo>
                    <a:pt x="63" y="382"/>
                    <a:pt x="62" y="382"/>
                    <a:pt x="62" y="382"/>
                  </a:cubicBezTo>
                  <a:cubicBezTo>
                    <a:pt x="61" y="382"/>
                    <a:pt x="61" y="382"/>
                    <a:pt x="61" y="382"/>
                  </a:cubicBezTo>
                  <a:cubicBezTo>
                    <a:pt x="61" y="382"/>
                    <a:pt x="61" y="382"/>
                    <a:pt x="62" y="382"/>
                  </a:cubicBezTo>
                  <a:cubicBezTo>
                    <a:pt x="62" y="383"/>
                    <a:pt x="62" y="383"/>
                    <a:pt x="63" y="383"/>
                  </a:cubicBezTo>
                  <a:cubicBezTo>
                    <a:pt x="63" y="383"/>
                    <a:pt x="63" y="383"/>
                    <a:pt x="64" y="383"/>
                  </a:cubicBezTo>
                  <a:cubicBezTo>
                    <a:pt x="64" y="383"/>
                    <a:pt x="64" y="383"/>
                    <a:pt x="65" y="383"/>
                  </a:cubicBezTo>
                  <a:cubicBezTo>
                    <a:pt x="65" y="384"/>
                    <a:pt x="66" y="384"/>
                    <a:pt x="66" y="384"/>
                  </a:cubicBezTo>
                  <a:cubicBezTo>
                    <a:pt x="66" y="384"/>
                    <a:pt x="67" y="384"/>
                    <a:pt x="67" y="384"/>
                  </a:cubicBezTo>
                  <a:cubicBezTo>
                    <a:pt x="67" y="384"/>
                    <a:pt x="67" y="384"/>
                    <a:pt x="68" y="384"/>
                  </a:cubicBezTo>
                  <a:cubicBezTo>
                    <a:pt x="68" y="384"/>
                    <a:pt x="68" y="384"/>
                    <a:pt x="68" y="384"/>
                  </a:cubicBezTo>
                  <a:cubicBezTo>
                    <a:pt x="68" y="384"/>
                    <a:pt x="69" y="384"/>
                    <a:pt x="69" y="384"/>
                  </a:cubicBezTo>
                  <a:cubicBezTo>
                    <a:pt x="69" y="384"/>
                    <a:pt x="69" y="384"/>
                    <a:pt x="69" y="384"/>
                  </a:cubicBezTo>
                  <a:cubicBezTo>
                    <a:pt x="69" y="384"/>
                    <a:pt x="70" y="384"/>
                    <a:pt x="70" y="384"/>
                  </a:cubicBezTo>
                  <a:cubicBezTo>
                    <a:pt x="70" y="383"/>
                    <a:pt x="70" y="383"/>
                    <a:pt x="70" y="383"/>
                  </a:cubicBezTo>
                  <a:cubicBezTo>
                    <a:pt x="70" y="383"/>
                    <a:pt x="70" y="383"/>
                    <a:pt x="70" y="383"/>
                  </a:cubicBezTo>
                  <a:cubicBezTo>
                    <a:pt x="70" y="382"/>
                    <a:pt x="70" y="382"/>
                    <a:pt x="69" y="382"/>
                  </a:cubicBezTo>
                  <a:cubicBezTo>
                    <a:pt x="69" y="382"/>
                    <a:pt x="69" y="382"/>
                    <a:pt x="68" y="382"/>
                  </a:cubicBezTo>
                  <a:cubicBezTo>
                    <a:pt x="68" y="382"/>
                    <a:pt x="67" y="382"/>
                    <a:pt x="67" y="382"/>
                  </a:cubicBezTo>
                  <a:cubicBezTo>
                    <a:pt x="66" y="382"/>
                    <a:pt x="66" y="382"/>
                    <a:pt x="65" y="382"/>
                  </a:cubicBezTo>
                  <a:moveTo>
                    <a:pt x="12" y="263"/>
                  </a:moveTo>
                  <a:cubicBezTo>
                    <a:pt x="11" y="264"/>
                    <a:pt x="11" y="264"/>
                    <a:pt x="11" y="264"/>
                  </a:cubicBezTo>
                  <a:cubicBezTo>
                    <a:pt x="11" y="264"/>
                    <a:pt x="11" y="264"/>
                    <a:pt x="11" y="264"/>
                  </a:cubicBezTo>
                  <a:cubicBezTo>
                    <a:pt x="11" y="264"/>
                    <a:pt x="11" y="264"/>
                    <a:pt x="11" y="264"/>
                  </a:cubicBezTo>
                  <a:cubicBezTo>
                    <a:pt x="11" y="264"/>
                    <a:pt x="11" y="265"/>
                    <a:pt x="11" y="265"/>
                  </a:cubicBezTo>
                  <a:cubicBezTo>
                    <a:pt x="12" y="265"/>
                    <a:pt x="12" y="265"/>
                    <a:pt x="12" y="266"/>
                  </a:cubicBezTo>
                  <a:cubicBezTo>
                    <a:pt x="12" y="266"/>
                    <a:pt x="12" y="266"/>
                    <a:pt x="12" y="266"/>
                  </a:cubicBezTo>
                  <a:cubicBezTo>
                    <a:pt x="13" y="267"/>
                    <a:pt x="13" y="267"/>
                    <a:pt x="13" y="267"/>
                  </a:cubicBezTo>
                  <a:cubicBezTo>
                    <a:pt x="13" y="267"/>
                    <a:pt x="14" y="268"/>
                    <a:pt x="14" y="268"/>
                  </a:cubicBezTo>
                  <a:cubicBezTo>
                    <a:pt x="14" y="268"/>
                    <a:pt x="14" y="269"/>
                    <a:pt x="14" y="269"/>
                  </a:cubicBezTo>
                  <a:cubicBezTo>
                    <a:pt x="14" y="269"/>
                    <a:pt x="15" y="270"/>
                    <a:pt x="15" y="270"/>
                  </a:cubicBezTo>
                  <a:cubicBezTo>
                    <a:pt x="14" y="270"/>
                    <a:pt x="14" y="270"/>
                    <a:pt x="14" y="270"/>
                  </a:cubicBezTo>
                  <a:cubicBezTo>
                    <a:pt x="15" y="269"/>
                    <a:pt x="15" y="269"/>
                    <a:pt x="15" y="269"/>
                  </a:cubicBezTo>
                  <a:cubicBezTo>
                    <a:pt x="15" y="269"/>
                    <a:pt x="16" y="269"/>
                    <a:pt x="16" y="268"/>
                  </a:cubicBezTo>
                  <a:cubicBezTo>
                    <a:pt x="16" y="268"/>
                    <a:pt x="16" y="268"/>
                    <a:pt x="16" y="268"/>
                  </a:cubicBezTo>
                  <a:cubicBezTo>
                    <a:pt x="16" y="267"/>
                    <a:pt x="16" y="267"/>
                    <a:pt x="16" y="267"/>
                  </a:cubicBezTo>
                  <a:cubicBezTo>
                    <a:pt x="16" y="267"/>
                    <a:pt x="15" y="266"/>
                    <a:pt x="15" y="266"/>
                  </a:cubicBezTo>
                  <a:cubicBezTo>
                    <a:pt x="15" y="266"/>
                    <a:pt x="15" y="265"/>
                    <a:pt x="15" y="265"/>
                  </a:cubicBezTo>
                  <a:cubicBezTo>
                    <a:pt x="14" y="265"/>
                    <a:pt x="14" y="264"/>
                    <a:pt x="14" y="264"/>
                  </a:cubicBezTo>
                  <a:cubicBezTo>
                    <a:pt x="14" y="264"/>
                    <a:pt x="13" y="264"/>
                    <a:pt x="13" y="264"/>
                  </a:cubicBezTo>
                  <a:cubicBezTo>
                    <a:pt x="13" y="263"/>
                    <a:pt x="12" y="263"/>
                    <a:pt x="12" y="263"/>
                  </a:cubicBezTo>
                  <a:moveTo>
                    <a:pt x="59" y="0"/>
                  </a:move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1"/>
                    <a:pt x="59" y="1"/>
                  </a:cubicBezTo>
                  <a:cubicBezTo>
                    <a:pt x="59" y="1"/>
                    <a:pt x="59" y="1"/>
                    <a:pt x="59" y="1"/>
                  </a:cubicBezTo>
                  <a:cubicBezTo>
                    <a:pt x="59" y="1"/>
                    <a:pt x="58" y="1"/>
                    <a:pt x="58" y="1"/>
                  </a:cubicBezTo>
                  <a:cubicBezTo>
                    <a:pt x="58" y="2"/>
                    <a:pt x="58" y="2"/>
                    <a:pt x="58" y="3"/>
                  </a:cubicBezTo>
                  <a:cubicBezTo>
                    <a:pt x="58" y="3"/>
                    <a:pt x="58" y="4"/>
                    <a:pt x="57" y="4"/>
                  </a:cubicBezTo>
                  <a:cubicBezTo>
                    <a:pt x="57" y="5"/>
                    <a:pt x="57" y="5"/>
                    <a:pt x="56" y="6"/>
                  </a:cubicBezTo>
                  <a:cubicBezTo>
                    <a:pt x="56" y="6"/>
                    <a:pt x="56" y="7"/>
                    <a:pt x="55" y="7"/>
                  </a:cubicBezTo>
                  <a:cubicBezTo>
                    <a:pt x="55" y="7"/>
                    <a:pt x="55" y="7"/>
                    <a:pt x="55" y="7"/>
                  </a:cubicBezTo>
                  <a:cubicBezTo>
                    <a:pt x="55" y="7"/>
                    <a:pt x="55" y="7"/>
                    <a:pt x="55" y="7"/>
                  </a:cubicBezTo>
                  <a:cubicBezTo>
                    <a:pt x="54" y="7"/>
                    <a:pt x="54" y="7"/>
                    <a:pt x="54" y="8"/>
                  </a:cubicBezTo>
                  <a:cubicBezTo>
                    <a:pt x="54" y="8"/>
                    <a:pt x="54" y="8"/>
                    <a:pt x="54" y="8"/>
                  </a:cubicBezTo>
                  <a:cubicBezTo>
                    <a:pt x="54" y="8"/>
                    <a:pt x="54" y="8"/>
                    <a:pt x="54" y="8"/>
                  </a:cubicBezTo>
                  <a:cubicBezTo>
                    <a:pt x="54" y="9"/>
                    <a:pt x="53" y="9"/>
                    <a:pt x="53" y="9"/>
                  </a:cubicBezTo>
                  <a:cubicBezTo>
                    <a:pt x="53" y="9"/>
                    <a:pt x="53" y="9"/>
                    <a:pt x="53" y="9"/>
                  </a:cubicBezTo>
                  <a:cubicBezTo>
                    <a:pt x="53" y="10"/>
                    <a:pt x="53" y="10"/>
                    <a:pt x="53" y="10"/>
                  </a:cubicBezTo>
                  <a:cubicBezTo>
                    <a:pt x="53" y="11"/>
                    <a:pt x="53" y="11"/>
                    <a:pt x="53" y="11"/>
                  </a:cubicBezTo>
                  <a:cubicBezTo>
                    <a:pt x="53" y="12"/>
                    <a:pt x="53" y="12"/>
                    <a:pt x="53" y="13"/>
                  </a:cubicBezTo>
                  <a:cubicBezTo>
                    <a:pt x="53" y="13"/>
                    <a:pt x="53" y="14"/>
                    <a:pt x="53" y="14"/>
                  </a:cubicBezTo>
                  <a:cubicBezTo>
                    <a:pt x="53" y="15"/>
                    <a:pt x="53" y="15"/>
                    <a:pt x="53" y="15"/>
                  </a:cubicBezTo>
                  <a:cubicBezTo>
                    <a:pt x="54" y="16"/>
                    <a:pt x="54" y="17"/>
                    <a:pt x="54" y="19"/>
                  </a:cubicBezTo>
                  <a:cubicBezTo>
                    <a:pt x="54" y="21"/>
                    <a:pt x="54" y="23"/>
                    <a:pt x="54" y="26"/>
                  </a:cubicBezTo>
                  <a:cubicBezTo>
                    <a:pt x="54" y="28"/>
                    <a:pt x="54" y="30"/>
                    <a:pt x="54" y="32"/>
                  </a:cubicBezTo>
                  <a:cubicBezTo>
                    <a:pt x="54" y="34"/>
                    <a:pt x="54" y="36"/>
                    <a:pt x="54" y="38"/>
                  </a:cubicBezTo>
                  <a:cubicBezTo>
                    <a:pt x="53" y="39"/>
                    <a:pt x="53" y="40"/>
                    <a:pt x="53" y="42"/>
                  </a:cubicBezTo>
                  <a:cubicBezTo>
                    <a:pt x="52" y="43"/>
                    <a:pt x="52" y="44"/>
                    <a:pt x="52" y="45"/>
                  </a:cubicBezTo>
                  <a:cubicBezTo>
                    <a:pt x="51" y="46"/>
                    <a:pt x="51" y="47"/>
                    <a:pt x="51" y="48"/>
                  </a:cubicBezTo>
                  <a:cubicBezTo>
                    <a:pt x="50" y="49"/>
                    <a:pt x="50" y="50"/>
                    <a:pt x="50" y="51"/>
                  </a:cubicBezTo>
                  <a:cubicBezTo>
                    <a:pt x="50" y="51"/>
                    <a:pt x="50" y="51"/>
                    <a:pt x="50" y="52"/>
                  </a:cubicBezTo>
                  <a:cubicBezTo>
                    <a:pt x="50" y="52"/>
                    <a:pt x="50" y="52"/>
                    <a:pt x="50" y="52"/>
                  </a:cubicBezTo>
                  <a:cubicBezTo>
                    <a:pt x="50" y="53"/>
                    <a:pt x="50" y="53"/>
                    <a:pt x="50" y="53"/>
                  </a:cubicBezTo>
                  <a:cubicBezTo>
                    <a:pt x="50" y="53"/>
                    <a:pt x="50" y="53"/>
                    <a:pt x="50" y="53"/>
                  </a:cubicBezTo>
                  <a:cubicBezTo>
                    <a:pt x="51" y="54"/>
                    <a:pt x="51" y="54"/>
                    <a:pt x="51" y="54"/>
                  </a:cubicBezTo>
                  <a:cubicBezTo>
                    <a:pt x="51" y="54"/>
                    <a:pt x="51" y="54"/>
                    <a:pt x="51" y="54"/>
                  </a:cubicBezTo>
                  <a:cubicBezTo>
                    <a:pt x="51" y="55"/>
                    <a:pt x="51" y="55"/>
                    <a:pt x="51" y="55"/>
                  </a:cubicBezTo>
                  <a:cubicBezTo>
                    <a:pt x="51" y="55"/>
                    <a:pt x="51" y="56"/>
                    <a:pt x="51" y="56"/>
                  </a:cubicBezTo>
                  <a:cubicBezTo>
                    <a:pt x="50" y="56"/>
                    <a:pt x="50" y="56"/>
                    <a:pt x="50" y="57"/>
                  </a:cubicBezTo>
                  <a:cubicBezTo>
                    <a:pt x="50" y="57"/>
                    <a:pt x="50" y="58"/>
                    <a:pt x="50" y="58"/>
                  </a:cubicBezTo>
                  <a:cubicBezTo>
                    <a:pt x="50" y="59"/>
                    <a:pt x="50" y="60"/>
                    <a:pt x="50" y="60"/>
                  </a:cubicBezTo>
                  <a:cubicBezTo>
                    <a:pt x="50" y="61"/>
                    <a:pt x="50" y="62"/>
                    <a:pt x="50" y="63"/>
                  </a:cubicBezTo>
                  <a:cubicBezTo>
                    <a:pt x="50" y="63"/>
                    <a:pt x="50" y="64"/>
                    <a:pt x="50" y="64"/>
                  </a:cubicBezTo>
                  <a:cubicBezTo>
                    <a:pt x="50" y="64"/>
                    <a:pt x="50" y="64"/>
                    <a:pt x="50" y="65"/>
                  </a:cubicBezTo>
                  <a:cubicBezTo>
                    <a:pt x="50" y="65"/>
                    <a:pt x="50" y="65"/>
                    <a:pt x="50" y="66"/>
                  </a:cubicBezTo>
                  <a:cubicBezTo>
                    <a:pt x="50" y="66"/>
                    <a:pt x="50" y="67"/>
                    <a:pt x="50" y="67"/>
                  </a:cubicBezTo>
                  <a:cubicBezTo>
                    <a:pt x="50" y="68"/>
                    <a:pt x="49" y="69"/>
                    <a:pt x="49" y="70"/>
                  </a:cubicBezTo>
                  <a:cubicBezTo>
                    <a:pt x="49" y="71"/>
                    <a:pt x="49" y="72"/>
                    <a:pt x="49" y="73"/>
                  </a:cubicBezTo>
                  <a:cubicBezTo>
                    <a:pt x="48" y="75"/>
                    <a:pt x="48" y="76"/>
                    <a:pt x="48" y="77"/>
                  </a:cubicBezTo>
                  <a:cubicBezTo>
                    <a:pt x="47" y="78"/>
                    <a:pt x="47" y="79"/>
                    <a:pt x="47" y="80"/>
                  </a:cubicBezTo>
                  <a:cubicBezTo>
                    <a:pt x="47" y="81"/>
                    <a:pt x="46" y="82"/>
                    <a:pt x="46" y="82"/>
                  </a:cubicBezTo>
                  <a:cubicBezTo>
                    <a:pt x="46" y="83"/>
                    <a:pt x="46" y="83"/>
                    <a:pt x="46" y="84"/>
                  </a:cubicBezTo>
                  <a:cubicBezTo>
                    <a:pt x="46" y="85"/>
                    <a:pt x="46" y="85"/>
                    <a:pt x="46" y="85"/>
                  </a:cubicBezTo>
                  <a:cubicBezTo>
                    <a:pt x="45" y="86"/>
                    <a:pt x="45" y="86"/>
                    <a:pt x="45" y="87"/>
                  </a:cubicBezTo>
                  <a:cubicBezTo>
                    <a:pt x="45" y="87"/>
                    <a:pt x="45" y="87"/>
                    <a:pt x="45" y="88"/>
                  </a:cubicBezTo>
                  <a:cubicBezTo>
                    <a:pt x="45" y="88"/>
                    <a:pt x="45" y="88"/>
                    <a:pt x="45" y="89"/>
                  </a:cubicBezTo>
                  <a:cubicBezTo>
                    <a:pt x="45" y="89"/>
                    <a:pt x="45" y="89"/>
                    <a:pt x="45" y="90"/>
                  </a:cubicBezTo>
                  <a:cubicBezTo>
                    <a:pt x="44" y="90"/>
                    <a:pt x="44" y="90"/>
                    <a:pt x="44" y="91"/>
                  </a:cubicBezTo>
                  <a:cubicBezTo>
                    <a:pt x="44" y="91"/>
                    <a:pt x="44" y="91"/>
                    <a:pt x="44" y="92"/>
                  </a:cubicBezTo>
                  <a:cubicBezTo>
                    <a:pt x="43" y="92"/>
                    <a:pt x="43" y="93"/>
                    <a:pt x="43" y="93"/>
                  </a:cubicBezTo>
                  <a:cubicBezTo>
                    <a:pt x="43" y="93"/>
                    <a:pt x="43" y="94"/>
                    <a:pt x="43" y="94"/>
                  </a:cubicBezTo>
                  <a:cubicBezTo>
                    <a:pt x="43" y="95"/>
                    <a:pt x="43" y="95"/>
                    <a:pt x="43" y="95"/>
                  </a:cubicBezTo>
                  <a:cubicBezTo>
                    <a:pt x="43" y="96"/>
                    <a:pt x="43" y="97"/>
                    <a:pt x="43" y="98"/>
                  </a:cubicBezTo>
                  <a:cubicBezTo>
                    <a:pt x="42" y="99"/>
                    <a:pt x="42" y="100"/>
                    <a:pt x="42" y="100"/>
                  </a:cubicBezTo>
                  <a:cubicBezTo>
                    <a:pt x="41" y="101"/>
                    <a:pt x="41" y="101"/>
                    <a:pt x="40" y="102"/>
                  </a:cubicBezTo>
                  <a:cubicBezTo>
                    <a:pt x="40" y="102"/>
                    <a:pt x="39" y="103"/>
                    <a:pt x="39" y="103"/>
                  </a:cubicBezTo>
                  <a:cubicBezTo>
                    <a:pt x="38" y="104"/>
                    <a:pt x="38" y="104"/>
                    <a:pt x="38" y="104"/>
                  </a:cubicBezTo>
                  <a:cubicBezTo>
                    <a:pt x="38" y="104"/>
                    <a:pt x="38" y="105"/>
                    <a:pt x="39" y="105"/>
                  </a:cubicBezTo>
                  <a:cubicBezTo>
                    <a:pt x="39" y="106"/>
                    <a:pt x="39" y="106"/>
                    <a:pt x="39" y="107"/>
                  </a:cubicBezTo>
                  <a:cubicBezTo>
                    <a:pt x="39" y="107"/>
                    <a:pt x="40" y="108"/>
                    <a:pt x="40" y="108"/>
                  </a:cubicBezTo>
                  <a:cubicBezTo>
                    <a:pt x="40" y="109"/>
                    <a:pt x="41" y="109"/>
                    <a:pt x="41" y="109"/>
                  </a:cubicBezTo>
                  <a:cubicBezTo>
                    <a:pt x="41" y="110"/>
                    <a:pt x="41" y="110"/>
                    <a:pt x="41" y="111"/>
                  </a:cubicBezTo>
                  <a:cubicBezTo>
                    <a:pt x="42" y="111"/>
                    <a:pt x="42" y="112"/>
                    <a:pt x="42" y="112"/>
                  </a:cubicBezTo>
                  <a:cubicBezTo>
                    <a:pt x="42" y="113"/>
                    <a:pt x="42" y="113"/>
                    <a:pt x="42" y="113"/>
                  </a:cubicBezTo>
                  <a:cubicBezTo>
                    <a:pt x="42" y="114"/>
                    <a:pt x="42" y="114"/>
                    <a:pt x="42" y="114"/>
                  </a:cubicBezTo>
                  <a:cubicBezTo>
                    <a:pt x="42" y="115"/>
                    <a:pt x="41" y="115"/>
                    <a:pt x="41" y="115"/>
                  </a:cubicBezTo>
                  <a:cubicBezTo>
                    <a:pt x="41" y="115"/>
                    <a:pt x="41" y="116"/>
                    <a:pt x="41" y="116"/>
                  </a:cubicBezTo>
                  <a:cubicBezTo>
                    <a:pt x="41" y="116"/>
                    <a:pt x="40" y="117"/>
                    <a:pt x="40" y="117"/>
                  </a:cubicBezTo>
                  <a:cubicBezTo>
                    <a:pt x="40" y="117"/>
                    <a:pt x="40" y="118"/>
                    <a:pt x="39" y="118"/>
                  </a:cubicBezTo>
                  <a:cubicBezTo>
                    <a:pt x="39" y="118"/>
                    <a:pt x="39" y="119"/>
                    <a:pt x="39" y="119"/>
                  </a:cubicBezTo>
                  <a:cubicBezTo>
                    <a:pt x="39" y="120"/>
                    <a:pt x="38" y="120"/>
                    <a:pt x="38" y="121"/>
                  </a:cubicBezTo>
                  <a:cubicBezTo>
                    <a:pt x="38" y="121"/>
                    <a:pt x="38" y="122"/>
                    <a:pt x="38" y="123"/>
                  </a:cubicBezTo>
                  <a:cubicBezTo>
                    <a:pt x="39" y="124"/>
                    <a:pt x="39" y="125"/>
                    <a:pt x="39" y="127"/>
                  </a:cubicBezTo>
                  <a:cubicBezTo>
                    <a:pt x="39" y="128"/>
                    <a:pt x="39" y="130"/>
                    <a:pt x="39" y="131"/>
                  </a:cubicBezTo>
                  <a:cubicBezTo>
                    <a:pt x="39" y="133"/>
                    <a:pt x="39" y="134"/>
                    <a:pt x="38" y="135"/>
                  </a:cubicBezTo>
                  <a:cubicBezTo>
                    <a:pt x="38" y="137"/>
                    <a:pt x="38" y="138"/>
                    <a:pt x="38" y="139"/>
                  </a:cubicBezTo>
                  <a:cubicBezTo>
                    <a:pt x="38" y="139"/>
                    <a:pt x="38" y="140"/>
                    <a:pt x="38" y="140"/>
                  </a:cubicBezTo>
                  <a:cubicBezTo>
                    <a:pt x="38" y="140"/>
                    <a:pt x="38" y="140"/>
                    <a:pt x="38" y="141"/>
                  </a:cubicBezTo>
                  <a:cubicBezTo>
                    <a:pt x="38" y="141"/>
                    <a:pt x="38" y="141"/>
                    <a:pt x="38" y="141"/>
                  </a:cubicBezTo>
                  <a:cubicBezTo>
                    <a:pt x="38" y="141"/>
                    <a:pt x="38" y="142"/>
                    <a:pt x="38" y="142"/>
                  </a:cubicBezTo>
                  <a:cubicBezTo>
                    <a:pt x="38" y="142"/>
                    <a:pt x="38" y="142"/>
                    <a:pt x="38" y="142"/>
                  </a:cubicBezTo>
                  <a:cubicBezTo>
                    <a:pt x="38" y="143"/>
                    <a:pt x="38" y="143"/>
                    <a:pt x="38" y="143"/>
                  </a:cubicBezTo>
                  <a:cubicBezTo>
                    <a:pt x="38" y="143"/>
                    <a:pt x="37" y="143"/>
                    <a:pt x="37" y="143"/>
                  </a:cubicBezTo>
                  <a:cubicBezTo>
                    <a:pt x="37" y="144"/>
                    <a:pt x="37" y="144"/>
                    <a:pt x="37" y="144"/>
                  </a:cubicBezTo>
                  <a:cubicBezTo>
                    <a:pt x="37" y="144"/>
                    <a:pt x="37" y="144"/>
                    <a:pt x="36" y="144"/>
                  </a:cubicBezTo>
                  <a:cubicBezTo>
                    <a:pt x="36" y="145"/>
                    <a:pt x="36" y="145"/>
                    <a:pt x="36" y="145"/>
                  </a:cubicBezTo>
                  <a:cubicBezTo>
                    <a:pt x="36" y="145"/>
                    <a:pt x="36" y="146"/>
                    <a:pt x="36" y="146"/>
                  </a:cubicBezTo>
                  <a:cubicBezTo>
                    <a:pt x="36" y="147"/>
                    <a:pt x="36" y="147"/>
                    <a:pt x="36" y="148"/>
                  </a:cubicBezTo>
                  <a:cubicBezTo>
                    <a:pt x="36" y="148"/>
                    <a:pt x="36" y="149"/>
                    <a:pt x="36" y="149"/>
                  </a:cubicBezTo>
                  <a:cubicBezTo>
                    <a:pt x="36" y="150"/>
                    <a:pt x="36" y="150"/>
                    <a:pt x="36" y="150"/>
                  </a:cubicBezTo>
                  <a:cubicBezTo>
                    <a:pt x="36" y="151"/>
                    <a:pt x="35" y="151"/>
                    <a:pt x="35" y="152"/>
                  </a:cubicBezTo>
                  <a:cubicBezTo>
                    <a:pt x="35" y="152"/>
                    <a:pt x="35" y="152"/>
                    <a:pt x="35" y="153"/>
                  </a:cubicBezTo>
                  <a:cubicBezTo>
                    <a:pt x="34" y="153"/>
                    <a:pt x="34" y="153"/>
                    <a:pt x="34" y="154"/>
                  </a:cubicBezTo>
                  <a:cubicBezTo>
                    <a:pt x="34" y="154"/>
                    <a:pt x="34" y="155"/>
                    <a:pt x="33" y="155"/>
                  </a:cubicBezTo>
                  <a:cubicBezTo>
                    <a:pt x="33" y="156"/>
                    <a:pt x="33" y="156"/>
                    <a:pt x="33" y="157"/>
                  </a:cubicBezTo>
                  <a:cubicBezTo>
                    <a:pt x="33" y="157"/>
                    <a:pt x="33" y="158"/>
                    <a:pt x="33" y="158"/>
                  </a:cubicBezTo>
                  <a:cubicBezTo>
                    <a:pt x="32" y="160"/>
                    <a:pt x="32" y="161"/>
                    <a:pt x="32" y="162"/>
                  </a:cubicBezTo>
                  <a:cubicBezTo>
                    <a:pt x="32" y="163"/>
                    <a:pt x="31" y="164"/>
                    <a:pt x="31" y="166"/>
                  </a:cubicBezTo>
                  <a:cubicBezTo>
                    <a:pt x="30" y="167"/>
                    <a:pt x="30" y="168"/>
                    <a:pt x="29" y="169"/>
                  </a:cubicBezTo>
                  <a:cubicBezTo>
                    <a:pt x="28" y="171"/>
                    <a:pt x="28" y="172"/>
                    <a:pt x="27" y="173"/>
                  </a:cubicBezTo>
                  <a:cubicBezTo>
                    <a:pt x="27" y="173"/>
                    <a:pt x="27" y="174"/>
                    <a:pt x="27" y="174"/>
                  </a:cubicBezTo>
                  <a:cubicBezTo>
                    <a:pt x="27" y="174"/>
                    <a:pt x="27" y="175"/>
                    <a:pt x="26" y="175"/>
                  </a:cubicBezTo>
                  <a:cubicBezTo>
                    <a:pt x="26" y="175"/>
                    <a:pt x="26" y="176"/>
                    <a:pt x="26" y="176"/>
                  </a:cubicBezTo>
                  <a:cubicBezTo>
                    <a:pt x="26" y="176"/>
                    <a:pt x="26" y="177"/>
                    <a:pt x="26" y="177"/>
                  </a:cubicBezTo>
                  <a:cubicBezTo>
                    <a:pt x="25" y="177"/>
                    <a:pt x="25" y="178"/>
                    <a:pt x="25" y="178"/>
                  </a:cubicBezTo>
                  <a:cubicBezTo>
                    <a:pt x="25" y="178"/>
                    <a:pt x="25" y="178"/>
                    <a:pt x="25" y="179"/>
                  </a:cubicBezTo>
                  <a:cubicBezTo>
                    <a:pt x="25" y="179"/>
                    <a:pt x="25" y="179"/>
                    <a:pt x="25" y="179"/>
                  </a:cubicBezTo>
                  <a:cubicBezTo>
                    <a:pt x="25" y="180"/>
                    <a:pt x="24" y="180"/>
                    <a:pt x="24" y="180"/>
                  </a:cubicBezTo>
                  <a:cubicBezTo>
                    <a:pt x="24" y="181"/>
                    <a:pt x="24" y="181"/>
                    <a:pt x="24" y="182"/>
                  </a:cubicBezTo>
                  <a:cubicBezTo>
                    <a:pt x="24" y="182"/>
                    <a:pt x="23" y="183"/>
                    <a:pt x="23" y="183"/>
                  </a:cubicBezTo>
                  <a:cubicBezTo>
                    <a:pt x="23" y="183"/>
                    <a:pt x="23" y="184"/>
                    <a:pt x="22" y="184"/>
                  </a:cubicBezTo>
                  <a:cubicBezTo>
                    <a:pt x="22" y="184"/>
                    <a:pt x="21" y="184"/>
                    <a:pt x="21" y="184"/>
                  </a:cubicBezTo>
                  <a:cubicBezTo>
                    <a:pt x="21" y="184"/>
                    <a:pt x="21" y="184"/>
                    <a:pt x="20" y="184"/>
                  </a:cubicBezTo>
                  <a:cubicBezTo>
                    <a:pt x="20" y="184"/>
                    <a:pt x="20" y="184"/>
                    <a:pt x="20" y="184"/>
                  </a:cubicBezTo>
                  <a:cubicBezTo>
                    <a:pt x="20" y="184"/>
                    <a:pt x="20" y="185"/>
                    <a:pt x="20" y="185"/>
                  </a:cubicBezTo>
                  <a:cubicBezTo>
                    <a:pt x="20" y="185"/>
                    <a:pt x="20" y="185"/>
                    <a:pt x="20" y="185"/>
                  </a:cubicBezTo>
                  <a:cubicBezTo>
                    <a:pt x="19" y="185"/>
                    <a:pt x="19" y="185"/>
                    <a:pt x="19" y="186"/>
                  </a:cubicBezTo>
                  <a:cubicBezTo>
                    <a:pt x="19" y="186"/>
                    <a:pt x="19" y="186"/>
                    <a:pt x="19" y="187"/>
                  </a:cubicBezTo>
                  <a:cubicBezTo>
                    <a:pt x="19" y="187"/>
                    <a:pt x="19" y="188"/>
                    <a:pt x="19" y="188"/>
                  </a:cubicBezTo>
                  <a:cubicBezTo>
                    <a:pt x="20" y="189"/>
                    <a:pt x="20" y="189"/>
                    <a:pt x="20" y="190"/>
                  </a:cubicBezTo>
                  <a:cubicBezTo>
                    <a:pt x="20" y="190"/>
                    <a:pt x="20" y="191"/>
                    <a:pt x="20" y="191"/>
                  </a:cubicBezTo>
                  <a:cubicBezTo>
                    <a:pt x="21" y="192"/>
                    <a:pt x="21" y="192"/>
                    <a:pt x="21" y="193"/>
                  </a:cubicBezTo>
                  <a:cubicBezTo>
                    <a:pt x="21" y="193"/>
                    <a:pt x="21" y="194"/>
                    <a:pt x="21" y="194"/>
                  </a:cubicBezTo>
                  <a:cubicBezTo>
                    <a:pt x="20" y="194"/>
                    <a:pt x="20" y="195"/>
                    <a:pt x="20" y="195"/>
                  </a:cubicBezTo>
                  <a:cubicBezTo>
                    <a:pt x="20" y="196"/>
                    <a:pt x="20" y="196"/>
                    <a:pt x="20" y="197"/>
                  </a:cubicBezTo>
                  <a:cubicBezTo>
                    <a:pt x="20" y="197"/>
                    <a:pt x="20" y="198"/>
                    <a:pt x="20" y="198"/>
                  </a:cubicBezTo>
                  <a:cubicBezTo>
                    <a:pt x="20" y="199"/>
                    <a:pt x="20" y="199"/>
                    <a:pt x="20" y="199"/>
                  </a:cubicBezTo>
                  <a:cubicBezTo>
                    <a:pt x="20" y="200"/>
                    <a:pt x="21" y="200"/>
                    <a:pt x="21" y="201"/>
                  </a:cubicBezTo>
                  <a:cubicBezTo>
                    <a:pt x="21" y="202"/>
                    <a:pt x="22" y="203"/>
                    <a:pt x="22" y="203"/>
                  </a:cubicBezTo>
                  <a:cubicBezTo>
                    <a:pt x="22" y="204"/>
                    <a:pt x="22" y="205"/>
                    <a:pt x="22" y="205"/>
                  </a:cubicBezTo>
                  <a:cubicBezTo>
                    <a:pt x="22" y="206"/>
                    <a:pt x="22" y="207"/>
                    <a:pt x="22" y="207"/>
                  </a:cubicBezTo>
                  <a:cubicBezTo>
                    <a:pt x="22" y="208"/>
                    <a:pt x="22" y="208"/>
                    <a:pt x="21" y="209"/>
                  </a:cubicBezTo>
                  <a:cubicBezTo>
                    <a:pt x="21" y="210"/>
                    <a:pt x="21" y="210"/>
                    <a:pt x="21" y="210"/>
                  </a:cubicBezTo>
                  <a:cubicBezTo>
                    <a:pt x="21" y="210"/>
                    <a:pt x="21" y="211"/>
                    <a:pt x="21" y="211"/>
                  </a:cubicBezTo>
                  <a:cubicBezTo>
                    <a:pt x="21" y="211"/>
                    <a:pt x="20" y="212"/>
                    <a:pt x="20" y="212"/>
                  </a:cubicBezTo>
                  <a:cubicBezTo>
                    <a:pt x="20" y="212"/>
                    <a:pt x="20" y="213"/>
                    <a:pt x="20" y="213"/>
                  </a:cubicBezTo>
                  <a:cubicBezTo>
                    <a:pt x="20" y="213"/>
                    <a:pt x="20" y="213"/>
                    <a:pt x="19" y="213"/>
                  </a:cubicBezTo>
                  <a:cubicBezTo>
                    <a:pt x="19" y="214"/>
                    <a:pt x="19" y="214"/>
                    <a:pt x="19" y="214"/>
                  </a:cubicBezTo>
                  <a:cubicBezTo>
                    <a:pt x="19" y="214"/>
                    <a:pt x="19" y="215"/>
                    <a:pt x="19" y="215"/>
                  </a:cubicBezTo>
                  <a:cubicBezTo>
                    <a:pt x="19" y="215"/>
                    <a:pt x="18" y="216"/>
                    <a:pt x="18" y="216"/>
                  </a:cubicBezTo>
                  <a:cubicBezTo>
                    <a:pt x="18" y="216"/>
                    <a:pt x="18" y="217"/>
                    <a:pt x="18" y="217"/>
                  </a:cubicBezTo>
                  <a:cubicBezTo>
                    <a:pt x="18" y="218"/>
                    <a:pt x="18" y="218"/>
                    <a:pt x="18" y="218"/>
                  </a:cubicBezTo>
                  <a:cubicBezTo>
                    <a:pt x="18" y="219"/>
                    <a:pt x="18" y="219"/>
                    <a:pt x="18" y="219"/>
                  </a:cubicBezTo>
                  <a:cubicBezTo>
                    <a:pt x="18" y="220"/>
                    <a:pt x="18" y="220"/>
                    <a:pt x="18" y="220"/>
                  </a:cubicBezTo>
                  <a:cubicBezTo>
                    <a:pt x="18" y="221"/>
                    <a:pt x="17" y="221"/>
                    <a:pt x="17" y="221"/>
                  </a:cubicBezTo>
                  <a:cubicBezTo>
                    <a:pt x="17" y="222"/>
                    <a:pt x="17" y="222"/>
                    <a:pt x="17" y="223"/>
                  </a:cubicBezTo>
                  <a:cubicBezTo>
                    <a:pt x="17" y="223"/>
                    <a:pt x="17" y="224"/>
                    <a:pt x="17" y="224"/>
                  </a:cubicBezTo>
                  <a:cubicBezTo>
                    <a:pt x="16" y="225"/>
                    <a:pt x="16" y="225"/>
                    <a:pt x="16" y="226"/>
                  </a:cubicBezTo>
                  <a:cubicBezTo>
                    <a:pt x="17" y="226"/>
                    <a:pt x="17" y="227"/>
                    <a:pt x="17" y="227"/>
                  </a:cubicBezTo>
                  <a:cubicBezTo>
                    <a:pt x="17" y="228"/>
                    <a:pt x="17" y="229"/>
                    <a:pt x="17" y="229"/>
                  </a:cubicBezTo>
                  <a:cubicBezTo>
                    <a:pt x="18" y="230"/>
                    <a:pt x="18" y="230"/>
                    <a:pt x="18" y="231"/>
                  </a:cubicBezTo>
                  <a:cubicBezTo>
                    <a:pt x="18" y="231"/>
                    <a:pt x="18" y="231"/>
                    <a:pt x="18" y="232"/>
                  </a:cubicBezTo>
                  <a:cubicBezTo>
                    <a:pt x="18" y="232"/>
                    <a:pt x="18" y="232"/>
                    <a:pt x="17" y="232"/>
                  </a:cubicBezTo>
                  <a:cubicBezTo>
                    <a:pt x="17" y="233"/>
                    <a:pt x="17" y="233"/>
                    <a:pt x="17" y="233"/>
                  </a:cubicBezTo>
                  <a:cubicBezTo>
                    <a:pt x="17" y="233"/>
                    <a:pt x="17" y="233"/>
                    <a:pt x="17" y="233"/>
                  </a:cubicBezTo>
                  <a:cubicBezTo>
                    <a:pt x="16" y="233"/>
                    <a:pt x="16" y="233"/>
                    <a:pt x="16" y="233"/>
                  </a:cubicBezTo>
                  <a:cubicBezTo>
                    <a:pt x="16" y="233"/>
                    <a:pt x="16" y="233"/>
                    <a:pt x="15" y="233"/>
                  </a:cubicBezTo>
                  <a:cubicBezTo>
                    <a:pt x="15" y="233"/>
                    <a:pt x="15" y="233"/>
                    <a:pt x="14" y="234"/>
                  </a:cubicBezTo>
                  <a:cubicBezTo>
                    <a:pt x="14" y="234"/>
                    <a:pt x="14" y="235"/>
                    <a:pt x="14" y="235"/>
                  </a:cubicBezTo>
                  <a:cubicBezTo>
                    <a:pt x="13" y="236"/>
                    <a:pt x="13" y="237"/>
                    <a:pt x="13" y="238"/>
                  </a:cubicBezTo>
                  <a:cubicBezTo>
                    <a:pt x="13" y="239"/>
                    <a:pt x="12" y="241"/>
                    <a:pt x="12" y="242"/>
                  </a:cubicBezTo>
                  <a:cubicBezTo>
                    <a:pt x="12" y="243"/>
                    <a:pt x="12" y="244"/>
                    <a:pt x="12" y="244"/>
                  </a:cubicBezTo>
                  <a:cubicBezTo>
                    <a:pt x="12" y="245"/>
                    <a:pt x="12" y="245"/>
                    <a:pt x="12" y="246"/>
                  </a:cubicBezTo>
                  <a:cubicBezTo>
                    <a:pt x="12" y="246"/>
                    <a:pt x="12" y="246"/>
                    <a:pt x="12" y="247"/>
                  </a:cubicBezTo>
                  <a:cubicBezTo>
                    <a:pt x="12" y="247"/>
                    <a:pt x="12" y="247"/>
                    <a:pt x="12" y="247"/>
                  </a:cubicBezTo>
                  <a:cubicBezTo>
                    <a:pt x="12" y="247"/>
                    <a:pt x="12" y="247"/>
                    <a:pt x="12" y="247"/>
                  </a:cubicBezTo>
                  <a:cubicBezTo>
                    <a:pt x="12" y="247"/>
                    <a:pt x="12" y="247"/>
                    <a:pt x="12" y="248"/>
                  </a:cubicBezTo>
                  <a:cubicBezTo>
                    <a:pt x="12" y="248"/>
                    <a:pt x="13" y="248"/>
                    <a:pt x="13" y="248"/>
                  </a:cubicBezTo>
                  <a:cubicBezTo>
                    <a:pt x="13" y="248"/>
                    <a:pt x="13" y="248"/>
                    <a:pt x="13" y="248"/>
                  </a:cubicBezTo>
                  <a:cubicBezTo>
                    <a:pt x="13" y="248"/>
                    <a:pt x="13" y="248"/>
                    <a:pt x="13" y="248"/>
                  </a:cubicBezTo>
                  <a:cubicBezTo>
                    <a:pt x="14" y="248"/>
                    <a:pt x="14" y="248"/>
                    <a:pt x="14" y="248"/>
                  </a:cubicBezTo>
                  <a:cubicBezTo>
                    <a:pt x="14" y="248"/>
                    <a:pt x="14" y="248"/>
                    <a:pt x="15" y="248"/>
                  </a:cubicBezTo>
                  <a:cubicBezTo>
                    <a:pt x="15" y="247"/>
                    <a:pt x="15" y="247"/>
                    <a:pt x="15" y="247"/>
                  </a:cubicBezTo>
                  <a:cubicBezTo>
                    <a:pt x="15" y="247"/>
                    <a:pt x="15" y="247"/>
                    <a:pt x="15" y="247"/>
                  </a:cubicBezTo>
                  <a:cubicBezTo>
                    <a:pt x="16" y="247"/>
                    <a:pt x="16" y="247"/>
                    <a:pt x="17" y="247"/>
                  </a:cubicBezTo>
                  <a:cubicBezTo>
                    <a:pt x="17" y="246"/>
                    <a:pt x="17" y="245"/>
                    <a:pt x="17" y="244"/>
                  </a:cubicBezTo>
                  <a:cubicBezTo>
                    <a:pt x="18" y="244"/>
                    <a:pt x="18" y="243"/>
                    <a:pt x="18" y="242"/>
                  </a:cubicBezTo>
                  <a:cubicBezTo>
                    <a:pt x="18" y="241"/>
                    <a:pt x="18" y="240"/>
                    <a:pt x="18" y="239"/>
                  </a:cubicBezTo>
                  <a:cubicBezTo>
                    <a:pt x="18" y="238"/>
                    <a:pt x="18" y="238"/>
                    <a:pt x="18" y="237"/>
                  </a:cubicBezTo>
                  <a:cubicBezTo>
                    <a:pt x="18" y="237"/>
                    <a:pt x="18" y="237"/>
                    <a:pt x="18" y="236"/>
                  </a:cubicBezTo>
                  <a:cubicBezTo>
                    <a:pt x="18" y="236"/>
                    <a:pt x="18" y="235"/>
                    <a:pt x="18" y="235"/>
                  </a:cubicBezTo>
                  <a:cubicBezTo>
                    <a:pt x="18" y="235"/>
                    <a:pt x="18" y="234"/>
                    <a:pt x="18" y="234"/>
                  </a:cubicBezTo>
                  <a:cubicBezTo>
                    <a:pt x="18" y="234"/>
                    <a:pt x="18" y="234"/>
                    <a:pt x="18" y="234"/>
                  </a:cubicBezTo>
                  <a:cubicBezTo>
                    <a:pt x="18" y="233"/>
                    <a:pt x="18" y="233"/>
                    <a:pt x="18" y="233"/>
                  </a:cubicBezTo>
                  <a:cubicBezTo>
                    <a:pt x="19" y="232"/>
                    <a:pt x="19" y="232"/>
                    <a:pt x="19" y="232"/>
                  </a:cubicBezTo>
                  <a:cubicBezTo>
                    <a:pt x="19" y="232"/>
                    <a:pt x="19" y="232"/>
                    <a:pt x="20" y="232"/>
                  </a:cubicBezTo>
                  <a:cubicBezTo>
                    <a:pt x="20" y="232"/>
                    <a:pt x="20" y="232"/>
                    <a:pt x="20" y="232"/>
                  </a:cubicBezTo>
                  <a:cubicBezTo>
                    <a:pt x="20" y="232"/>
                    <a:pt x="21" y="232"/>
                    <a:pt x="21" y="232"/>
                  </a:cubicBezTo>
                  <a:cubicBezTo>
                    <a:pt x="21" y="232"/>
                    <a:pt x="21" y="231"/>
                    <a:pt x="21" y="231"/>
                  </a:cubicBezTo>
                  <a:cubicBezTo>
                    <a:pt x="21" y="231"/>
                    <a:pt x="21" y="231"/>
                    <a:pt x="21" y="231"/>
                  </a:cubicBezTo>
                  <a:cubicBezTo>
                    <a:pt x="21" y="231"/>
                    <a:pt x="21" y="230"/>
                    <a:pt x="21" y="230"/>
                  </a:cubicBezTo>
                  <a:cubicBezTo>
                    <a:pt x="21" y="230"/>
                    <a:pt x="21" y="230"/>
                    <a:pt x="21" y="230"/>
                  </a:cubicBezTo>
                  <a:cubicBezTo>
                    <a:pt x="21" y="229"/>
                    <a:pt x="22" y="229"/>
                    <a:pt x="22" y="229"/>
                  </a:cubicBezTo>
                  <a:cubicBezTo>
                    <a:pt x="22" y="229"/>
                    <a:pt x="22" y="229"/>
                    <a:pt x="23" y="229"/>
                  </a:cubicBezTo>
                  <a:cubicBezTo>
                    <a:pt x="23" y="229"/>
                    <a:pt x="23" y="229"/>
                    <a:pt x="23" y="228"/>
                  </a:cubicBezTo>
                  <a:cubicBezTo>
                    <a:pt x="23" y="228"/>
                    <a:pt x="23" y="228"/>
                    <a:pt x="23" y="228"/>
                  </a:cubicBezTo>
                  <a:cubicBezTo>
                    <a:pt x="23" y="228"/>
                    <a:pt x="23" y="228"/>
                    <a:pt x="24" y="228"/>
                  </a:cubicBezTo>
                  <a:cubicBezTo>
                    <a:pt x="24" y="228"/>
                    <a:pt x="24" y="228"/>
                    <a:pt x="24" y="228"/>
                  </a:cubicBezTo>
                  <a:cubicBezTo>
                    <a:pt x="24" y="228"/>
                    <a:pt x="24" y="228"/>
                    <a:pt x="24" y="228"/>
                  </a:cubicBezTo>
                  <a:cubicBezTo>
                    <a:pt x="24" y="228"/>
                    <a:pt x="24" y="228"/>
                    <a:pt x="24" y="229"/>
                  </a:cubicBezTo>
                  <a:cubicBezTo>
                    <a:pt x="24" y="229"/>
                    <a:pt x="24" y="229"/>
                    <a:pt x="24" y="229"/>
                  </a:cubicBezTo>
                  <a:cubicBezTo>
                    <a:pt x="25" y="229"/>
                    <a:pt x="25" y="229"/>
                    <a:pt x="25" y="229"/>
                  </a:cubicBezTo>
                  <a:cubicBezTo>
                    <a:pt x="25" y="229"/>
                    <a:pt x="25" y="229"/>
                    <a:pt x="25" y="229"/>
                  </a:cubicBezTo>
                  <a:cubicBezTo>
                    <a:pt x="25" y="229"/>
                    <a:pt x="25" y="229"/>
                    <a:pt x="25" y="230"/>
                  </a:cubicBezTo>
                  <a:cubicBezTo>
                    <a:pt x="25" y="230"/>
                    <a:pt x="25" y="230"/>
                    <a:pt x="25" y="230"/>
                  </a:cubicBezTo>
                  <a:cubicBezTo>
                    <a:pt x="25" y="230"/>
                    <a:pt x="25" y="230"/>
                    <a:pt x="25" y="230"/>
                  </a:cubicBezTo>
                  <a:cubicBezTo>
                    <a:pt x="25" y="231"/>
                    <a:pt x="25" y="231"/>
                    <a:pt x="25" y="231"/>
                  </a:cubicBezTo>
                  <a:cubicBezTo>
                    <a:pt x="25" y="231"/>
                    <a:pt x="25" y="231"/>
                    <a:pt x="25" y="231"/>
                  </a:cubicBezTo>
                  <a:cubicBezTo>
                    <a:pt x="25" y="232"/>
                    <a:pt x="25" y="232"/>
                    <a:pt x="25" y="232"/>
                  </a:cubicBezTo>
                  <a:cubicBezTo>
                    <a:pt x="25" y="232"/>
                    <a:pt x="25" y="232"/>
                    <a:pt x="25" y="232"/>
                  </a:cubicBezTo>
                  <a:cubicBezTo>
                    <a:pt x="26" y="232"/>
                    <a:pt x="26" y="232"/>
                    <a:pt x="26" y="232"/>
                  </a:cubicBezTo>
                  <a:cubicBezTo>
                    <a:pt x="27" y="232"/>
                    <a:pt x="27" y="233"/>
                    <a:pt x="27" y="233"/>
                  </a:cubicBezTo>
                  <a:cubicBezTo>
                    <a:pt x="27" y="233"/>
                    <a:pt x="27" y="233"/>
                    <a:pt x="28" y="233"/>
                  </a:cubicBezTo>
                  <a:cubicBezTo>
                    <a:pt x="28" y="234"/>
                    <a:pt x="28" y="234"/>
                    <a:pt x="28" y="234"/>
                  </a:cubicBezTo>
                  <a:cubicBezTo>
                    <a:pt x="28" y="234"/>
                    <a:pt x="28" y="234"/>
                    <a:pt x="28" y="235"/>
                  </a:cubicBezTo>
                  <a:cubicBezTo>
                    <a:pt x="28" y="235"/>
                    <a:pt x="28" y="235"/>
                    <a:pt x="27" y="235"/>
                  </a:cubicBezTo>
                  <a:cubicBezTo>
                    <a:pt x="27" y="236"/>
                    <a:pt x="27" y="236"/>
                    <a:pt x="27" y="236"/>
                  </a:cubicBezTo>
                  <a:cubicBezTo>
                    <a:pt x="27" y="236"/>
                    <a:pt x="26" y="236"/>
                    <a:pt x="26" y="237"/>
                  </a:cubicBezTo>
                  <a:cubicBezTo>
                    <a:pt x="26" y="237"/>
                    <a:pt x="25" y="237"/>
                    <a:pt x="25" y="237"/>
                  </a:cubicBezTo>
                  <a:cubicBezTo>
                    <a:pt x="25" y="237"/>
                    <a:pt x="25" y="238"/>
                    <a:pt x="25" y="238"/>
                  </a:cubicBezTo>
                  <a:cubicBezTo>
                    <a:pt x="25" y="238"/>
                    <a:pt x="25" y="239"/>
                    <a:pt x="25" y="239"/>
                  </a:cubicBezTo>
                  <a:cubicBezTo>
                    <a:pt x="25" y="239"/>
                    <a:pt x="25" y="240"/>
                    <a:pt x="25" y="240"/>
                  </a:cubicBezTo>
                  <a:cubicBezTo>
                    <a:pt x="25" y="240"/>
                    <a:pt x="25" y="241"/>
                    <a:pt x="26" y="241"/>
                  </a:cubicBezTo>
                  <a:cubicBezTo>
                    <a:pt x="26" y="241"/>
                    <a:pt x="26" y="242"/>
                    <a:pt x="26" y="242"/>
                  </a:cubicBezTo>
                  <a:cubicBezTo>
                    <a:pt x="26" y="242"/>
                    <a:pt x="26" y="243"/>
                    <a:pt x="26" y="243"/>
                  </a:cubicBezTo>
                  <a:cubicBezTo>
                    <a:pt x="25" y="243"/>
                    <a:pt x="25" y="244"/>
                    <a:pt x="25" y="244"/>
                  </a:cubicBezTo>
                  <a:cubicBezTo>
                    <a:pt x="25" y="245"/>
                    <a:pt x="25" y="245"/>
                    <a:pt x="25" y="245"/>
                  </a:cubicBezTo>
                  <a:cubicBezTo>
                    <a:pt x="24" y="245"/>
                    <a:pt x="24" y="246"/>
                    <a:pt x="24" y="246"/>
                  </a:cubicBezTo>
                  <a:cubicBezTo>
                    <a:pt x="23" y="246"/>
                    <a:pt x="23" y="247"/>
                    <a:pt x="23" y="247"/>
                  </a:cubicBezTo>
                  <a:cubicBezTo>
                    <a:pt x="23" y="248"/>
                    <a:pt x="23" y="248"/>
                    <a:pt x="23" y="249"/>
                  </a:cubicBezTo>
                  <a:cubicBezTo>
                    <a:pt x="23" y="249"/>
                    <a:pt x="23" y="250"/>
                    <a:pt x="23" y="250"/>
                  </a:cubicBezTo>
                  <a:cubicBezTo>
                    <a:pt x="23" y="251"/>
                    <a:pt x="23" y="251"/>
                    <a:pt x="23" y="251"/>
                  </a:cubicBezTo>
                  <a:cubicBezTo>
                    <a:pt x="23" y="252"/>
                    <a:pt x="23" y="252"/>
                    <a:pt x="23" y="252"/>
                  </a:cubicBezTo>
                  <a:cubicBezTo>
                    <a:pt x="23" y="252"/>
                    <a:pt x="23" y="253"/>
                    <a:pt x="23" y="253"/>
                  </a:cubicBezTo>
                  <a:cubicBezTo>
                    <a:pt x="23" y="253"/>
                    <a:pt x="23" y="253"/>
                    <a:pt x="22" y="253"/>
                  </a:cubicBezTo>
                  <a:cubicBezTo>
                    <a:pt x="22" y="254"/>
                    <a:pt x="22" y="254"/>
                    <a:pt x="22" y="254"/>
                  </a:cubicBezTo>
                  <a:cubicBezTo>
                    <a:pt x="22" y="254"/>
                    <a:pt x="22" y="254"/>
                    <a:pt x="22" y="254"/>
                  </a:cubicBezTo>
                  <a:cubicBezTo>
                    <a:pt x="22" y="255"/>
                    <a:pt x="22" y="255"/>
                    <a:pt x="22" y="255"/>
                  </a:cubicBezTo>
                  <a:cubicBezTo>
                    <a:pt x="21" y="255"/>
                    <a:pt x="21" y="256"/>
                    <a:pt x="21" y="256"/>
                  </a:cubicBezTo>
                  <a:cubicBezTo>
                    <a:pt x="21" y="256"/>
                    <a:pt x="21" y="257"/>
                    <a:pt x="21" y="257"/>
                  </a:cubicBezTo>
                  <a:cubicBezTo>
                    <a:pt x="21" y="257"/>
                    <a:pt x="21" y="258"/>
                    <a:pt x="21" y="258"/>
                  </a:cubicBezTo>
                  <a:cubicBezTo>
                    <a:pt x="21" y="258"/>
                    <a:pt x="22" y="258"/>
                    <a:pt x="22" y="258"/>
                  </a:cubicBezTo>
                  <a:cubicBezTo>
                    <a:pt x="22" y="259"/>
                    <a:pt x="22" y="259"/>
                    <a:pt x="22" y="259"/>
                  </a:cubicBezTo>
                  <a:cubicBezTo>
                    <a:pt x="22" y="259"/>
                    <a:pt x="22" y="259"/>
                    <a:pt x="22" y="259"/>
                  </a:cubicBezTo>
                  <a:cubicBezTo>
                    <a:pt x="22" y="260"/>
                    <a:pt x="22" y="260"/>
                    <a:pt x="22" y="260"/>
                  </a:cubicBezTo>
                  <a:cubicBezTo>
                    <a:pt x="22" y="260"/>
                    <a:pt x="22" y="260"/>
                    <a:pt x="22" y="260"/>
                  </a:cubicBezTo>
                  <a:cubicBezTo>
                    <a:pt x="22" y="260"/>
                    <a:pt x="22" y="261"/>
                    <a:pt x="21" y="261"/>
                  </a:cubicBezTo>
                  <a:cubicBezTo>
                    <a:pt x="21" y="261"/>
                    <a:pt x="21" y="261"/>
                    <a:pt x="21" y="261"/>
                  </a:cubicBezTo>
                  <a:cubicBezTo>
                    <a:pt x="21" y="261"/>
                    <a:pt x="21" y="261"/>
                    <a:pt x="21" y="261"/>
                  </a:cubicBezTo>
                  <a:cubicBezTo>
                    <a:pt x="21" y="261"/>
                    <a:pt x="21" y="261"/>
                    <a:pt x="21" y="261"/>
                  </a:cubicBezTo>
                  <a:cubicBezTo>
                    <a:pt x="21" y="262"/>
                    <a:pt x="21" y="262"/>
                    <a:pt x="22" y="262"/>
                  </a:cubicBezTo>
                  <a:cubicBezTo>
                    <a:pt x="22" y="262"/>
                    <a:pt x="22" y="262"/>
                    <a:pt x="22" y="262"/>
                  </a:cubicBezTo>
                  <a:cubicBezTo>
                    <a:pt x="22" y="263"/>
                    <a:pt x="22" y="263"/>
                    <a:pt x="22" y="263"/>
                  </a:cubicBezTo>
                  <a:cubicBezTo>
                    <a:pt x="22" y="263"/>
                    <a:pt x="22" y="263"/>
                    <a:pt x="22" y="263"/>
                  </a:cubicBezTo>
                  <a:cubicBezTo>
                    <a:pt x="22" y="264"/>
                    <a:pt x="22" y="264"/>
                    <a:pt x="22" y="264"/>
                  </a:cubicBezTo>
                  <a:cubicBezTo>
                    <a:pt x="22" y="264"/>
                    <a:pt x="22" y="264"/>
                    <a:pt x="22" y="264"/>
                  </a:cubicBezTo>
                  <a:cubicBezTo>
                    <a:pt x="22" y="264"/>
                    <a:pt x="22" y="264"/>
                    <a:pt x="21" y="264"/>
                  </a:cubicBezTo>
                  <a:cubicBezTo>
                    <a:pt x="21" y="264"/>
                    <a:pt x="21" y="264"/>
                    <a:pt x="21" y="264"/>
                  </a:cubicBezTo>
                  <a:cubicBezTo>
                    <a:pt x="21" y="264"/>
                    <a:pt x="21" y="264"/>
                    <a:pt x="21" y="265"/>
                  </a:cubicBezTo>
                  <a:cubicBezTo>
                    <a:pt x="20" y="265"/>
                    <a:pt x="20" y="265"/>
                    <a:pt x="20" y="265"/>
                  </a:cubicBezTo>
                  <a:cubicBezTo>
                    <a:pt x="20" y="265"/>
                    <a:pt x="20" y="265"/>
                    <a:pt x="20" y="266"/>
                  </a:cubicBezTo>
                  <a:cubicBezTo>
                    <a:pt x="20" y="266"/>
                    <a:pt x="20" y="266"/>
                    <a:pt x="21" y="267"/>
                  </a:cubicBezTo>
                  <a:cubicBezTo>
                    <a:pt x="21" y="267"/>
                    <a:pt x="21" y="268"/>
                    <a:pt x="21" y="268"/>
                  </a:cubicBezTo>
                  <a:cubicBezTo>
                    <a:pt x="21" y="268"/>
                    <a:pt x="21" y="269"/>
                    <a:pt x="22" y="269"/>
                  </a:cubicBezTo>
                  <a:cubicBezTo>
                    <a:pt x="22" y="269"/>
                    <a:pt x="22" y="269"/>
                    <a:pt x="22" y="269"/>
                  </a:cubicBezTo>
                  <a:cubicBezTo>
                    <a:pt x="22" y="270"/>
                    <a:pt x="22" y="270"/>
                    <a:pt x="22" y="270"/>
                  </a:cubicBezTo>
                  <a:cubicBezTo>
                    <a:pt x="22" y="270"/>
                    <a:pt x="22" y="270"/>
                    <a:pt x="22" y="270"/>
                  </a:cubicBezTo>
                  <a:cubicBezTo>
                    <a:pt x="22" y="270"/>
                    <a:pt x="22" y="270"/>
                    <a:pt x="22" y="270"/>
                  </a:cubicBezTo>
                  <a:cubicBezTo>
                    <a:pt x="22" y="271"/>
                    <a:pt x="21" y="271"/>
                    <a:pt x="21" y="271"/>
                  </a:cubicBezTo>
                  <a:cubicBezTo>
                    <a:pt x="21" y="271"/>
                    <a:pt x="21" y="271"/>
                    <a:pt x="21" y="271"/>
                  </a:cubicBezTo>
                  <a:cubicBezTo>
                    <a:pt x="21" y="271"/>
                    <a:pt x="20" y="271"/>
                    <a:pt x="20" y="271"/>
                  </a:cubicBezTo>
                  <a:cubicBezTo>
                    <a:pt x="20" y="271"/>
                    <a:pt x="20" y="271"/>
                    <a:pt x="20" y="271"/>
                  </a:cubicBezTo>
                  <a:cubicBezTo>
                    <a:pt x="19" y="271"/>
                    <a:pt x="19" y="271"/>
                    <a:pt x="19" y="271"/>
                  </a:cubicBezTo>
                  <a:cubicBezTo>
                    <a:pt x="19" y="271"/>
                    <a:pt x="18" y="272"/>
                    <a:pt x="18" y="272"/>
                  </a:cubicBezTo>
                  <a:cubicBezTo>
                    <a:pt x="18" y="272"/>
                    <a:pt x="18" y="272"/>
                    <a:pt x="18" y="272"/>
                  </a:cubicBezTo>
                  <a:cubicBezTo>
                    <a:pt x="17" y="272"/>
                    <a:pt x="17" y="272"/>
                    <a:pt x="17" y="272"/>
                  </a:cubicBezTo>
                  <a:cubicBezTo>
                    <a:pt x="17" y="272"/>
                    <a:pt x="17" y="272"/>
                    <a:pt x="17" y="272"/>
                  </a:cubicBezTo>
                  <a:cubicBezTo>
                    <a:pt x="17" y="273"/>
                    <a:pt x="17" y="273"/>
                    <a:pt x="17" y="273"/>
                  </a:cubicBezTo>
                  <a:cubicBezTo>
                    <a:pt x="17" y="273"/>
                    <a:pt x="17" y="273"/>
                    <a:pt x="17" y="273"/>
                  </a:cubicBezTo>
                  <a:cubicBezTo>
                    <a:pt x="17" y="274"/>
                    <a:pt x="17" y="274"/>
                    <a:pt x="17" y="274"/>
                  </a:cubicBezTo>
                  <a:cubicBezTo>
                    <a:pt x="17" y="275"/>
                    <a:pt x="17" y="275"/>
                    <a:pt x="18" y="275"/>
                  </a:cubicBezTo>
                  <a:cubicBezTo>
                    <a:pt x="18" y="275"/>
                    <a:pt x="18" y="276"/>
                    <a:pt x="18" y="276"/>
                  </a:cubicBezTo>
                  <a:cubicBezTo>
                    <a:pt x="18" y="276"/>
                    <a:pt x="18" y="277"/>
                    <a:pt x="18" y="277"/>
                  </a:cubicBezTo>
                  <a:cubicBezTo>
                    <a:pt x="18" y="277"/>
                    <a:pt x="18" y="277"/>
                    <a:pt x="18" y="278"/>
                  </a:cubicBezTo>
                  <a:cubicBezTo>
                    <a:pt x="18" y="278"/>
                    <a:pt x="17" y="278"/>
                    <a:pt x="17" y="278"/>
                  </a:cubicBezTo>
                  <a:cubicBezTo>
                    <a:pt x="17" y="278"/>
                    <a:pt x="17" y="279"/>
                    <a:pt x="17" y="279"/>
                  </a:cubicBezTo>
                  <a:cubicBezTo>
                    <a:pt x="17" y="279"/>
                    <a:pt x="17" y="279"/>
                    <a:pt x="17" y="279"/>
                  </a:cubicBezTo>
                  <a:cubicBezTo>
                    <a:pt x="16" y="279"/>
                    <a:pt x="16" y="279"/>
                    <a:pt x="16" y="279"/>
                  </a:cubicBezTo>
                  <a:cubicBezTo>
                    <a:pt x="16" y="279"/>
                    <a:pt x="15" y="279"/>
                    <a:pt x="15" y="279"/>
                  </a:cubicBezTo>
                  <a:cubicBezTo>
                    <a:pt x="15" y="278"/>
                    <a:pt x="14" y="278"/>
                    <a:pt x="14" y="278"/>
                  </a:cubicBezTo>
                  <a:cubicBezTo>
                    <a:pt x="14" y="278"/>
                    <a:pt x="13" y="277"/>
                    <a:pt x="13" y="277"/>
                  </a:cubicBezTo>
                  <a:cubicBezTo>
                    <a:pt x="13" y="277"/>
                    <a:pt x="12" y="276"/>
                    <a:pt x="12" y="276"/>
                  </a:cubicBezTo>
                  <a:cubicBezTo>
                    <a:pt x="11" y="276"/>
                    <a:pt x="11" y="276"/>
                    <a:pt x="11" y="276"/>
                  </a:cubicBezTo>
                  <a:cubicBezTo>
                    <a:pt x="11" y="275"/>
                    <a:pt x="11" y="275"/>
                    <a:pt x="11" y="275"/>
                  </a:cubicBezTo>
                  <a:cubicBezTo>
                    <a:pt x="11" y="274"/>
                    <a:pt x="11" y="274"/>
                    <a:pt x="11" y="274"/>
                  </a:cubicBezTo>
                  <a:cubicBezTo>
                    <a:pt x="11" y="274"/>
                    <a:pt x="11" y="273"/>
                    <a:pt x="12" y="273"/>
                  </a:cubicBezTo>
                  <a:cubicBezTo>
                    <a:pt x="12" y="273"/>
                    <a:pt x="12" y="273"/>
                    <a:pt x="12" y="272"/>
                  </a:cubicBezTo>
                  <a:cubicBezTo>
                    <a:pt x="12" y="272"/>
                    <a:pt x="13" y="272"/>
                    <a:pt x="13" y="272"/>
                  </a:cubicBezTo>
                  <a:cubicBezTo>
                    <a:pt x="13" y="272"/>
                    <a:pt x="13" y="272"/>
                    <a:pt x="13" y="272"/>
                  </a:cubicBezTo>
                  <a:cubicBezTo>
                    <a:pt x="13" y="272"/>
                    <a:pt x="13" y="272"/>
                    <a:pt x="13" y="272"/>
                  </a:cubicBezTo>
                  <a:cubicBezTo>
                    <a:pt x="13" y="272"/>
                    <a:pt x="13" y="272"/>
                    <a:pt x="13" y="272"/>
                  </a:cubicBezTo>
                  <a:cubicBezTo>
                    <a:pt x="13" y="272"/>
                    <a:pt x="13" y="272"/>
                    <a:pt x="13" y="272"/>
                  </a:cubicBezTo>
                  <a:cubicBezTo>
                    <a:pt x="12" y="272"/>
                    <a:pt x="12" y="272"/>
                    <a:pt x="12" y="272"/>
                  </a:cubicBezTo>
                  <a:cubicBezTo>
                    <a:pt x="12" y="272"/>
                    <a:pt x="12" y="272"/>
                    <a:pt x="12" y="272"/>
                  </a:cubicBezTo>
                  <a:cubicBezTo>
                    <a:pt x="12" y="272"/>
                    <a:pt x="12" y="272"/>
                    <a:pt x="12" y="272"/>
                  </a:cubicBezTo>
                  <a:cubicBezTo>
                    <a:pt x="12" y="272"/>
                    <a:pt x="12" y="272"/>
                    <a:pt x="12" y="271"/>
                  </a:cubicBezTo>
                  <a:cubicBezTo>
                    <a:pt x="11" y="271"/>
                    <a:pt x="11" y="271"/>
                    <a:pt x="11" y="271"/>
                  </a:cubicBezTo>
                  <a:cubicBezTo>
                    <a:pt x="11" y="271"/>
                    <a:pt x="10" y="271"/>
                    <a:pt x="10" y="271"/>
                  </a:cubicBezTo>
                  <a:cubicBezTo>
                    <a:pt x="10" y="271"/>
                    <a:pt x="10" y="271"/>
                    <a:pt x="10" y="271"/>
                  </a:cubicBezTo>
                  <a:cubicBezTo>
                    <a:pt x="10" y="272"/>
                    <a:pt x="10" y="272"/>
                    <a:pt x="10" y="272"/>
                  </a:cubicBezTo>
                  <a:cubicBezTo>
                    <a:pt x="10" y="272"/>
                    <a:pt x="10" y="272"/>
                    <a:pt x="10" y="272"/>
                  </a:cubicBezTo>
                  <a:cubicBezTo>
                    <a:pt x="10" y="272"/>
                    <a:pt x="10" y="272"/>
                    <a:pt x="10" y="272"/>
                  </a:cubicBezTo>
                  <a:cubicBezTo>
                    <a:pt x="10" y="273"/>
                    <a:pt x="10" y="273"/>
                    <a:pt x="10" y="273"/>
                  </a:cubicBezTo>
                  <a:cubicBezTo>
                    <a:pt x="10" y="274"/>
                    <a:pt x="9" y="274"/>
                    <a:pt x="9" y="274"/>
                  </a:cubicBezTo>
                  <a:cubicBezTo>
                    <a:pt x="9" y="274"/>
                    <a:pt x="8" y="274"/>
                    <a:pt x="8" y="275"/>
                  </a:cubicBezTo>
                  <a:cubicBezTo>
                    <a:pt x="8" y="275"/>
                    <a:pt x="7" y="275"/>
                    <a:pt x="7" y="275"/>
                  </a:cubicBezTo>
                  <a:cubicBezTo>
                    <a:pt x="7" y="275"/>
                    <a:pt x="7" y="275"/>
                    <a:pt x="6" y="275"/>
                  </a:cubicBezTo>
                  <a:cubicBezTo>
                    <a:pt x="6" y="275"/>
                    <a:pt x="6" y="275"/>
                    <a:pt x="6" y="275"/>
                  </a:cubicBezTo>
                  <a:cubicBezTo>
                    <a:pt x="6" y="275"/>
                    <a:pt x="5" y="276"/>
                    <a:pt x="5" y="276"/>
                  </a:cubicBezTo>
                  <a:cubicBezTo>
                    <a:pt x="5" y="276"/>
                    <a:pt x="5" y="276"/>
                    <a:pt x="5" y="276"/>
                  </a:cubicBezTo>
                  <a:cubicBezTo>
                    <a:pt x="5" y="276"/>
                    <a:pt x="4" y="276"/>
                    <a:pt x="4" y="277"/>
                  </a:cubicBezTo>
                  <a:cubicBezTo>
                    <a:pt x="4" y="277"/>
                    <a:pt x="4" y="277"/>
                    <a:pt x="4" y="277"/>
                  </a:cubicBezTo>
                  <a:cubicBezTo>
                    <a:pt x="4" y="277"/>
                    <a:pt x="5" y="277"/>
                    <a:pt x="5" y="278"/>
                  </a:cubicBezTo>
                  <a:cubicBezTo>
                    <a:pt x="5" y="278"/>
                    <a:pt x="5" y="278"/>
                    <a:pt x="5" y="278"/>
                  </a:cubicBezTo>
                  <a:cubicBezTo>
                    <a:pt x="5" y="278"/>
                    <a:pt x="5" y="279"/>
                    <a:pt x="5" y="279"/>
                  </a:cubicBezTo>
                  <a:cubicBezTo>
                    <a:pt x="5" y="279"/>
                    <a:pt x="5" y="279"/>
                    <a:pt x="6" y="279"/>
                  </a:cubicBezTo>
                  <a:cubicBezTo>
                    <a:pt x="6" y="279"/>
                    <a:pt x="6" y="279"/>
                    <a:pt x="6" y="279"/>
                  </a:cubicBezTo>
                  <a:cubicBezTo>
                    <a:pt x="6" y="280"/>
                    <a:pt x="6" y="280"/>
                    <a:pt x="6" y="280"/>
                  </a:cubicBezTo>
                  <a:cubicBezTo>
                    <a:pt x="6" y="280"/>
                    <a:pt x="5" y="280"/>
                    <a:pt x="5" y="280"/>
                  </a:cubicBezTo>
                  <a:cubicBezTo>
                    <a:pt x="5" y="280"/>
                    <a:pt x="5" y="280"/>
                    <a:pt x="5" y="280"/>
                  </a:cubicBezTo>
                  <a:cubicBezTo>
                    <a:pt x="5" y="280"/>
                    <a:pt x="5" y="280"/>
                    <a:pt x="5" y="280"/>
                  </a:cubicBezTo>
                  <a:cubicBezTo>
                    <a:pt x="5" y="281"/>
                    <a:pt x="5" y="281"/>
                    <a:pt x="5" y="281"/>
                  </a:cubicBezTo>
                  <a:cubicBezTo>
                    <a:pt x="4" y="281"/>
                    <a:pt x="4" y="281"/>
                    <a:pt x="3" y="281"/>
                  </a:cubicBezTo>
                  <a:cubicBezTo>
                    <a:pt x="3" y="282"/>
                    <a:pt x="2" y="282"/>
                    <a:pt x="2" y="283"/>
                  </a:cubicBezTo>
                  <a:cubicBezTo>
                    <a:pt x="1" y="283"/>
                    <a:pt x="1" y="284"/>
                    <a:pt x="0" y="284"/>
                  </a:cubicBezTo>
                  <a:cubicBezTo>
                    <a:pt x="0" y="284"/>
                    <a:pt x="0" y="285"/>
                    <a:pt x="0" y="285"/>
                  </a:cubicBezTo>
                  <a:cubicBezTo>
                    <a:pt x="0" y="286"/>
                    <a:pt x="0" y="286"/>
                    <a:pt x="0" y="286"/>
                  </a:cubicBezTo>
                  <a:cubicBezTo>
                    <a:pt x="0" y="286"/>
                    <a:pt x="0" y="286"/>
                    <a:pt x="0" y="286"/>
                  </a:cubicBezTo>
                  <a:cubicBezTo>
                    <a:pt x="0" y="286"/>
                    <a:pt x="0" y="286"/>
                    <a:pt x="0" y="286"/>
                  </a:cubicBezTo>
                  <a:cubicBezTo>
                    <a:pt x="0" y="286"/>
                    <a:pt x="0" y="286"/>
                    <a:pt x="0" y="286"/>
                  </a:cubicBezTo>
                  <a:cubicBezTo>
                    <a:pt x="0" y="286"/>
                    <a:pt x="0" y="286"/>
                    <a:pt x="0" y="286"/>
                  </a:cubicBezTo>
                  <a:cubicBezTo>
                    <a:pt x="0" y="286"/>
                    <a:pt x="0" y="286"/>
                    <a:pt x="0" y="286"/>
                  </a:cubicBezTo>
                  <a:cubicBezTo>
                    <a:pt x="0" y="286"/>
                    <a:pt x="0" y="286"/>
                    <a:pt x="1" y="286"/>
                  </a:cubicBezTo>
                  <a:cubicBezTo>
                    <a:pt x="1" y="286"/>
                    <a:pt x="1" y="286"/>
                    <a:pt x="1" y="286"/>
                  </a:cubicBezTo>
                  <a:cubicBezTo>
                    <a:pt x="1" y="286"/>
                    <a:pt x="1" y="286"/>
                    <a:pt x="1" y="286"/>
                  </a:cubicBezTo>
                  <a:cubicBezTo>
                    <a:pt x="1" y="285"/>
                    <a:pt x="1" y="285"/>
                    <a:pt x="1" y="285"/>
                  </a:cubicBezTo>
                  <a:cubicBezTo>
                    <a:pt x="1" y="285"/>
                    <a:pt x="1" y="284"/>
                    <a:pt x="1" y="284"/>
                  </a:cubicBezTo>
                  <a:cubicBezTo>
                    <a:pt x="2" y="284"/>
                    <a:pt x="2" y="284"/>
                    <a:pt x="2" y="284"/>
                  </a:cubicBezTo>
                  <a:cubicBezTo>
                    <a:pt x="2" y="284"/>
                    <a:pt x="3" y="283"/>
                    <a:pt x="3" y="283"/>
                  </a:cubicBezTo>
                  <a:cubicBezTo>
                    <a:pt x="3" y="283"/>
                    <a:pt x="4" y="284"/>
                    <a:pt x="4" y="284"/>
                  </a:cubicBezTo>
                  <a:cubicBezTo>
                    <a:pt x="4" y="284"/>
                    <a:pt x="4" y="284"/>
                    <a:pt x="5" y="284"/>
                  </a:cubicBezTo>
                  <a:cubicBezTo>
                    <a:pt x="5" y="284"/>
                    <a:pt x="5" y="284"/>
                    <a:pt x="5" y="285"/>
                  </a:cubicBezTo>
                  <a:cubicBezTo>
                    <a:pt x="5" y="285"/>
                    <a:pt x="6" y="285"/>
                    <a:pt x="6" y="285"/>
                  </a:cubicBezTo>
                  <a:cubicBezTo>
                    <a:pt x="6" y="286"/>
                    <a:pt x="6" y="286"/>
                    <a:pt x="6" y="286"/>
                  </a:cubicBezTo>
                  <a:cubicBezTo>
                    <a:pt x="6" y="286"/>
                    <a:pt x="6" y="286"/>
                    <a:pt x="6" y="286"/>
                  </a:cubicBezTo>
                  <a:cubicBezTo>
                    <a:pt x="6" y="286"/>
                    <a:pt x="6" y="286"/>
                    <a:pt x="6" y="286"/>
                  </a:cubicBezTo>
                  <a:cubicBezTo>
                    <a:pt x="6" y="286"/>
                    <a:pt x="6" y="286"/>
                    <a:pt x="6" y="286"/>
                  </a:cubicBezTo>
                  <a:cubicBezTo>
                    <a:pt x="7" y="286"/>
                    <a:pt x="7" y="286"/>
                    <a:pt x="7" y="286"/>
                  </a:cubicBezTo>
                  <a:cubicBezTo>
                    <a:pt x="7" y="286"/>
                    <a:pt x="8" y="286"/>
                    <a:pt x="8" y="286"/>
                  </a:cubicBezTo>
                  <a:cubicBezTo>
                    <a:pt x="8" y="286"/>
                    <a:pt x="8" y="286"/>
                    <a:pt x="8" y="286"/>
                  </a:cubicBezTo>
                  <a:cubicBezTo>
                    <a:pt x="8" y="286"/>
                    <a:pt x="9" y="286"/>
                    <a:pt x="9" y="286"/>
                  </a:cubicBezTo>
                  <a:cubicBezTo>
                    <a:pt x="9" y="286"/>
                    <a:pt x="9" y="286"/>
                    <a:pt x="9" y="286"/>
                  </a:cubicBezTo>
                  <a:cubicBezTo>
                    <a:pt x="9" y="286"/>
                    <a:pt x="10" y="286"/>
                    <a:pt x="10" y="286"/>
                  </a:cubicBezTo>
                  <a:cubicBezTo>
                    <a:pt x="10" y="286"/>
                    <a:pt x="10" y="286"/>
                    <a:pt x="10" y="286"/>
                  </a:cubicBezTo>
                  <a:cubicBezTo>
                    <a:pt x="10" y="286"/>
                    <a:pt x="10" y="286"/>
                    <a:pt x="10" y="286"/>
                  </a:cubicBezTo>
                  <a:cubicBezTo>
                    <a:pt x="10" y="286"/>
                    <a:pt x="10" y="286"/>
                    <a:pt x="10" y="286"/>
                  </a:cubicBezTo>
                  <a:cubicBezTo>
                    <a:pt x="11" y="286"/>
                    <a:pt x="11" y="286"/>
                    <a:pt x="11" y="286"/>
                  </a:cubicBezTo>
                  <a:cubicBezTo>
                    <a:pt x="12" y="286"/>
                    <a:pt x="12" y="287"/>
                    <a:pt x="12" y="287"/>
                  </a:cubicBezTo>
                  <a:cubicBezTo>
                    <a:pt x="12" y="287"/>
                    <a:pt x="12" y="288"/>
                    <a:pt x="13" y="288"/>
                  </a:cubicBezTo>
                  <a:cubicBezTo>
                    <a:pt x="13" y="289"/>
                    <a:pt x="13" y="289"/>
                    <a:pt x="13" y="289"/>
                  </a:cubicBezTo>
                  <a:cubicBezTo>
                    <a:pt x="13" y="290"/>
                    <a:pt x="12" y="290"/>
                    <a:pt x="12" y="290"/>
                  </a:cubicBezTo>
                  <a:cubicBezTo>
                    <a:pt x="12" y="290"/>
                    <a:pt x="12" y="291"/>
                    <a:pt x="12" y="291"/>
                  </a:cubicBezTo>
                  <a:cubicBezTo>
                    <a:pt x="12" y="291"/>
                    <a:pt x="12" y="291"/>
                    <a:pt x="11" y="291"/>
                  </a:cubicBezTo>
                  <a:cubicBezTo>
                    <a:pt x="11" y="291"/>
                    <a:pt x="11" y="291"/>
                    <a:pt x="11" y="291"/>
                  </a:cubicBezTo>
                  <a:cubicBezTo>
                    <a:pt x="11" y="291"/>
                    <a:pt x="11" y="291"/>
                    <a:pt x="11" y="291"/>
                  </a:cubicBezTo>
                  <a:cubicBezTo>
                    <a:pt x="11" y="291"/>
                    <a:pt x="11" y="291"/>
                    <a:pt x="10" y="291"/>
                  </a:cubicBezTo>
                  <a:cubicBezTo>
                    <a:pt x="10" y="291"/>
                    <a:pt x="10" y="291"/>
                    <a:pt x="10" y="291"/>
                  </a:cubicBezTo>
                  <a:cubicBezTo>
                    <a:pt x="10" y="291"/>
                    <a:pt x="10" y="291"/>
                    <a:pt x="10" y="292"/>
                  </a:cubicBezTo>
                  <a:cubicBezTo>
                    <a:pt x="10" y="292"/>
                    <a:pt x="10" y="292"/>
                    <a:pt x="10" y="292"/>
                  </a:cubicBezTo>
                  <a:cubicBezTo>
                    <a:pt x="9" y="292"/>
                    <a:pt x="9" y="292"/>
                    <a:pt x="9" y="293"/>
                  </a:cubicBezTo>
                  <a:cubicBezTo>
                    <a:pt x="9" y="293"/>
                    <a:pt x="9" y="293"/>
                    <a:pt x="9" y="294"/>
                  </a:cubicBezTo>
                  <a:cubicBezTo>
                    <a:pt x="9" y="294"/>
                    <a:pt x="9" y="294"/>
                    <a:pt x="9" y="295"/>
                  </a:cubicBezTo>
                  <a:cubicBezTo>
                    <a:pt x="8" y="295"/>
                    <a:pt x="8" y="296"/>
                    <a:pt x="9" y="296"/>
                  </a:cubicBezTo>
                  <a:cubicBezTo>
                    <a:pt x="9" y="296"/>
                    <a:pt x="9" y="296"/>
                    <a:pt x="9" y="296"/>
                  </a:cubicBezTo>
                  <a:cubicBezTo>
                    <a:pt x="9" y="296"/>
                    <a:pt x="9" y="297"/>
                    <a:pt x="9" y="297"/>
                  </a:cubicBezTo>
                  <a:cubicBezTo>
                    <a:pt x="9" y="297"/>
                    <a:pt x="9" y="297"/>
                    <a:pt x="9" y="297"/>
                  </a:cubicBezTo>
                  <a:cubicBezTo>
                    <a:pt x="9" y="297"/>
                    <a:pt x="10" y="297"/>
                    <a:pt x="10" y="297"/>
                  </a:cubicBezTo>
                  <a:cubicBezTo>
                    <a:pt x="10" y="297"/>
                    <a:pt x="10" y="297"/>
                    <a:pt x="10" y="297"/>
                  </a:cubicBezTo>
                  <a:cubicBezTo>
                    <a:pt x="11" y="297"/>
                    <a:pt x="11" y="297"/>
                    <a:pt x="11" y="297"/>
                  </a:cubicBezTo>
                  <a:cubicBezTo>
                    <a:pt x="11" y="297"/>
                    <a:pt x="11" y="297"/>
                    <a:pt x="12" y="297"/>
                  </a:cubicBezTo>
                  <a:cubicBezTo>
                    <a:pt x="12" y="297"/>
                    <a:pt x="12" y="297"/>
                    <a:pt x="12" y="297"/>
                  </a:cubicBezTo>
                  <a:cubicBezTo>
                    <a:pt x="13" y="297"/>
                    <a:pt x="13" y="297"/>
                    <a:pt x="13" y="296"/>
                  </a:cubicBezTo>
                  <a:cubicBezTo>
                    <a:pt x="13" y="296"/>
                    <a:pt x="14" y="296"/>
                    <a:pt x="14" y="296"/>
                  </a:cubicBezTo>
                  <a:cubicBezTo>
                    <a:pt x="14" y="296"/>
                    <a:pt x="14" y="296"/>
                    <a:pt x="14" y="296"/>
                  </a:cubicBezTo>
                  <a:cubicBezTo>
                    <a:pt x="15" y="296"/>
                    <a:pt x="15" y="296"/>
                    <a:pt x="15" y="296"/>
                  </a:cubicBezTo>
                  <a:cubicBezTo>
                    <a:pt x="15" y="296"/>
                    <a:pt x="15" y="296"/>
                    <a:pt x="15" y="296"/>
                  </a:cubicBezTo>
                  <a:cubicBezTo>
                    <a:pt x="15" y="296"/>
                    <a:pt x="16" y="296"/>
                    <a:pt x="16" y="296"/>
                  </a:cubicBezTo>
                  <a:cubicBezTo>
                    <a:pt x="16" y="296"/>
                    <a:pt x="16" y="296"/>
                    <a:pt x="16" y="296"/>
                  </a:cubicBezTo>
                  <a:cubicBezTo>
                    <a:pt x="16" y="296"/>
                    <a:pt x="16" y="296"/>
                    <a:pt x="16" y="296"/>
                  </a:cubicBezTo>
                  <a:cubicBezTo>
                    <a:pt x="17" y="297"/>
                    <a:pt x="17" y="297"/>
                    <a:pt x="17" y="297"/>
                  </a:cubicBezTo>
                  <a:cubicBezTo>
                    <a:pt x="17" y="297"/>
                    <a:pt x="18" y="297"/>
                    <a:pt x="18" y="298"/>
                  </a:cubicBezTo>
                  <a:cubicBezTo>
                    <a:pt x="18" y="298"/>
                    <a:pt x="18" y="298"/>
                    <a:pt x="18" y="299"/>
                  </a:cubicBezTo>
                  <a:cubicBezTo>
                    <a:pt x="18" y="299"/>
                    <a:pt x="18" y="299"/>
                    <a:pt x="18" y="300"/>
                  </a:cubicBezTo>
                  <a:cubicBezTo>
                    <a:pt x="18" y="300"/>
                    <a:pt x="18" y="300"/>
                    <a:pt x="18" y="300"/>
                  </a:cubicBezTo>
                  <a:cubicBezTo>
                    <a:pt x="18" y="301"/>
                    <a:pt x="18" y="301"/>
                    <a:pt x="17" y="301"/>
                  </a:cubicBezTo>
                  <a:cubicBezTo>
                    <a:pt x="17" y="301"/>
                    <a:pt x="17" y="301"/>
                    <a:pt x="17" y="301"/>
                  </a:cubicBezTo>
                  <a:cubicBezTo>
                    <a:pt x="17" y="301"/>
                    <a:pt x="17" y="301"/>
                    <a:pt x="17" y="301"/>
                  </a:cubicBezTo>
                  <a:cubicBezTo>
                    <a:pt x="17" y="301"/>
                    <a:pt x="16" y="301"/>
                    <a:pt x="16" y="301"/>
                  </a:cubicBezTo>
                  <a:cubicBezTo>
                    <a:pt x="16" y="301"/>
                    <a:pt x="16" y="301"/>
                    <a:pt x="16" y="301"/>
                  </a:cubicBezTo>
                  <a:cubicBezTo>
                    <a:pt x="16" y="301"/>
                    <a:pt x="16" y="301"/>
                    <a:pt x="16" y="301"/>
                  </a:cubicBezTo>
                  <a:cubicBezTo>
                    <a:pt x="16" y="301"/>
                    <a:pt x="16" y="301"/>
                    <a:pt x="16" y="301"/>
                  </a:cubicBezTo>
                  <a:cubicBezTo>
                    <a:pt x="15" y="301"/>
                    <a:pt x="15" y="300"/>
                    <a:pt x="15" y="300"/>
                  </a:cubicBezTo>
                  <a:cubicBezTo>
                    <a:pt x="15" y="300"/>
                    <a:pt x="14" y="300"/>
                    <a:pt x="14" y="299"/>
                  </a:cubicBezTo>
                  <a:cubicBezTo>
                    <a:pt x="14" y="299"/>
                    <a:pt x="13" y="299"/>
                    <a:pt x="13" y="299"/>
                  </a:cubicBezTo>
                  <a:cubicBezTo>
                    <a:pt x="13" y="299"/>
                    <a:pt x="12" y="299"/>
                    <a:pt x="12" y="299"/>
                  </a:cubicBezTo>
                  <a:cubicBezTo>
                    <a:pt x="12" y="299"/>
                    <a:pt x="12" y="299"/>
                    <a:pt x="12" y="299"/>
                  </a:cubicBezTo>
                  <a:cubicBezTo>
                    <a:pt x="12" y="299"/>
                    <a:pt x="11" y="299"/>
                    <a:pt x="11" y="299"/>
                  </a:cubicBezTo>
                  <a:cubicBezTo>
                    <a:pt x="11" y="299"/>
                    <a:pt x="11" y="299"/>
                    <a:pt x="11" y="299"/>
                  </a:cubicBezTo>
                  <a:cubicBezTo>
                    <a:pt x="11" y="299"/>
                    <a:pt x="11" y="299"/>
                    <a:pt x="11" y="299"/>
                  </a:cubicBezTo>
                  <a:cubicBezTo>
                    <a:pt x="11" y="300"/>
                    <a:pt x="11" y="300"/>
                    <a:pt x="10" y="300"/>
                  </a:cubicBezTo>
                  <a:cubicBezTo>
                    <a:pt x="10" y="300"/>
                    <a:pt x="10" y="300"/>
                    <a:pt x="10" y="301"/>
                  </a:cubicBezTo>
                  <a:cubicBezTo>
                    <a:pt x="10" y="301"/>
                    <a:pt x="9" y="301"/>
                    <a:pt x="9" y="301"/>
                  </a:cubicBezTo>
                  <a:cubicBezTo>
                    <a:pt x="9" y="301"/>
                    <a:pt x="9" y="301"/>
                    <a:pt x="8" y="301"/>
                  </a:cubicBezTo>
                  <a:cubicBezTo>
                    <a:pt x="8" y="301"/>
                    <a:pt x="8" y="301"/>
                    <a:pt x="8" y="301"/>
                  </a:cubicBezTo>
                  <a:cubicBezTo>
                    <a:pt x="7" y="301"/>
                    <a:pt x="7" y="301"/>
                    <a:pt x="7" y="301"/>
                  </a:cubicBezTo>
                  <a:cubicBezTo>
                    <a:pt x="7" y="301"/>
                    <a:pt x="6" y="300"/>
                    <a:pt x="6" y="300"/>
                  </a:cubicBezTo>
                  <a:cubicBezTo>
                    <a:pt x="6" y="300"/>
                    <a:pt x="6" y="300"/>
                    <a:pt x="5" y="300"/>
                  </a:cubicBezTo>
                  <a:cubicBezTo>
                    <a:pt x="5" y="300"/>
                    <a:pt x="5" y="300"/>
                    <a:pt x="5" y="300"/>
                  </a:cubicBezTo>
                  <a:cubicBezTo>
                    <a:pt x="5" y="300"/>
                    <a:pt x="5" y="300"/>
                    <a:pt x="5" y="300"/>
                  </a:cubicBezTo>
                  <a:cubicBezTo>
                    <a:pt x="4" y="300"/>
                    <a:pt x="4" y="300"/>
                    <a:pt x="3" y="300"/>
                  </a:cubicBezTo>
                  <a:cubicBezTo>
                    <a:pt x="3" y="300"/>
                    <a:pt x="2" y="301"/>
                    <a:pt x="2" y="301"/>
                  </a:cubicBezTo>
                  <a:cubicBezTo>
                    <a:pt x="1" y="301"/>
                    <a:pt x="1" y="302"/>
                    <a:pt x="0" y="302"/>
                  </a:cubicBezTo>
                  <a:cubicBezTo>
                    <a:pt x="0" y="303"/>
                    <a:pt x="0" y="303"/>
                    <a:pt x="0" y="303"/>
                  </a:cubicBezTo>
                  <a:cubicBezTo>
                    <a:pt x="0" y="304"/>
                    <a:pt x="0" y="304"/>
                    <a:pt x="0" y="304"/>
                  </a:cubicBezTo>
                  <a:cubicBezTo>
                    <a:pt x="0" y="304"/>
                    <a:pt x="0" y="304"/>
                    <a:pt x="0" y="305"/>
                  </a:cubicBezTo>
                  <a:cubicBezTo>
                    <a:pt x="1" y="305"/>
                    <a:pt x="1" y="305"/>
                    <a:pt x="1" y="305"/>
                  </a:cubicBezTo>
                  <a:cubicBezTo>
                    <a:pt x="1" y="305"/>
                    <a:pt x="1" y="306"/>
                    <a:pt x="1" y="306"/>
                  </a:cubicBezTo>
                  <a:cubicBezTo>
                    <a:pt x="2" y="306"/>
                    <a:pt x="2" y="306"/>
                    <a:pt x="2" y="307"/>
                  </a:cubicBezTo>
                  <a:cubicBezTo>
                    <a:pt x="2" y="307"/>
                    <a:pt x="2" y="307"/>
                    <a:pt x="2" y="307"/>
                  </a:cubicBezTo>
                  <a:cubicBezTo>
                    <a:pt x="2" y="307"/>
                    <a:pt x="2" y="307"/>
                    <a:pt x="2" y="307"/>
                  </a:cubicBezTo>
                  <a:cubicBezTo>
                    <a:pt x="2" y="307"/>
                    <a:pt x="2" y="308"/>
                    <a:pt x="2" y="308"/>
                  </a:cubicBezTo>
                  <a:cubicBezTo>
                    <a:pt x="2" y="308"/>
                    <a:pt x="2" y="308"/>
                    <a:pt x="2" y="308"/>
                  </a:cubicBezTo>
                  <a:cubicBezTo>
                    <a:pt x="3" y="308"/>
                    <a:pt x="3" y="308"/>
                    <a:pt x="3" y="307"/>
                  </a:cubicBezTo>
                  <a:cubicBezTo>
                    <a:pt x="4" y="307"/>
                    <a:pt x="4" y="307"/>
                    <a:pt x="5" y="307"/>
                  </a:cubicBezTo>
                  <a:cubicBezTo>
                    <a:pt x="5" y="307"/>
                    <a:pt x="5" y="306"/>
                    <a:pt x="6" y="306"/>
                  </a:cubicBezTo>
                  <a:cubicBezTo>
                    <a:pt x="6" y="306"/>
                    <a:pt x="6" y="306"/>
                    <a:pt x="6" y="305"/>
                  </a:cubicBezTo>
                  <a:cubicBezTo>
                    <a:pt x="7" y="305"/>
                    <a:pt x="7" y="305"/>
                    <a:pt x="7" y="304"/>
                  </a:cubicBezTo>
                  <a:cubicBezTo>
                    <a:pt x="7" y="304"/>
                    <a:pt x="7" y="304"/>
                    <a:pt x="8" y="304"/>
                  </a:cubicBezTo>
                  <a:cubicBezTo>
                    <a:pt x="8" y="304"/>
                    <a:pt x="8" y="303"/>
                    <a:pt x="8" y="303"/>
                  </a:cubicBezTo>
                  <a:cubicBezTo>
                    <a:pt x="9" y="303"/>
                    <a:pt x="9" y="303"/>
                    <a:pt x="9" y="303"/>
                  </a:cubicBezTo>
                  <a:cubicBezTo>
                    <a:pt x="9" y="303"/>
                    <a:pt x="9" y="303"/>
                    <a:pt x="10" y="303"/>
                  </a:cubicBezTo>
                  <a:cubicBezTo>
                    <a:pt x="10" y="303"/>
                    <a:pt x="10" y="303"/>
                    <a:pt x="10" y="304"/>
                  </a:cubicBezTo>
                  <a:cubicBezTo>
                    <a:pt x="10" y="304"/>
                    <a:pt x="11" y="304"/>
                    <a:pt x="11" y="304"/>
                  </a:cubicBezTo>
                  <a:cubicBezTo>
                    <a:pt x="11" y="305"/>
                    <a:pt x="11" y="305"/>
                    <a:pt x="11" y="306"/>
                  </a:cubicBezTo>
                  <a:cubicBezTo>
                    <a:pt x="11" y="306"/>
                    <a:pt x="11" y="307"/>
                    <a:pt x="11" y="307"/>
                  </a:cubicBezTo>
                  <a:cubicBezTo>
                    <a:pt x="11" y="308"/>
                    <a:pt x="10" y="308"/>
                    <a:pt x="10" y="308"/>
                  </a:cubicBezTo>
                  <a:cubicBezTo>
                    <a:pt x="10" y="308"/>
                    <a:pt x="9" y="309"/>
                    <a:pt x="9" y="309"/>
                  </a:cubicBezTo>
                  <a:cubicBezTo>
                    <a:pt x="9" y="309"/>
                    <a:pt x="8" y="309"/>
                    <a:pt x="8" y="309"/>
                  </a:cubicBezTo>
                  <a:cubicBezTo>
                    <a:pt x="8" y="309"/>
                    <a:pt x="8" y="309"/>
                    <a:pt x="7" y="309"/>
                  </a:cubicBezTo>
                  <a:cubicBezTo>
                    <a:pt x="7" y="309"/>
                    <a:pt x="7" y="309"/>
                    <a:pt x="7" y="309"/>
                  </a:cubicBezTo>
                  <a:cubicBezTo>
                    <a:pt x="7" y="309"/>
                    <a:pt x="7" y="309"/>
                    <a:pt x="7" y="309"/>
                  </a:cubicBezTo>
                  <a:cubicBezTo>
                    <a:pt x="7" y="309"/>
                    <a:pt x="6" y="310"/>
                    <a:pt x="6" y="310"/>
                  </a:cubicBezTo>
                  <a:cubicBezTo>
                    <a:pt x="6" y="310"/>
                    <a:pt x="6" y="311"/>
                    <a:pt x="6" y="311"/>
                  </a:cubicBezTo>
                  <a:cubicBezTo>
                    <a:pt x="5" y="312"/>
                    <a:pt x="5" y="312"/>
                    <a:pt x="5" y="312"/>
                  </a:cubicBezTo>
                  <a:cubicBezTo>
                    <a:pt x="4" y="313"/>
                    <a:pt x="4" y="313"/>
                    <a:pt x="3" y="314"/>
                  </a:cubicBezTo>
                  <a:cubicBezTo>
                    <a:pt x="3" y="314"/>
                    <a:pt x="2" y="315"/>
                    <a:pt x="2" y="315"/>
                  </a:cubicBezTo>
                  <a:cubicBezTo>
                    <a:pt x="1" y="315"/>
                    <a:pt x="1" y="316"/>
                    <a:pt x="1" y="316"/>
                  </a:cubicBezTo>
                  <a:cubicBezTo>
                    <a:pt x="1" y="316"/>
                    <a:pt x="1" y="316"/>
                    <a:pt x="1" y="316"/>
                  </a:cubicBezTo>
                  <a:cubicBezTo>
                    <a:pt x="1" y="316"/>
                    <a:pt x="1" y="316"/>
                    <a:pt x="1" y="317"/>
                  </a:cubicBezTo>
                  <a:cubicBezTo>
                    <a:pt x="1" y="317"/>
                    <a:pt x="1" y="317"/>
                    <a:pt x="1" y="317"/>
                  </a:cubicBezTo>
                  <a:cubicBezTo>
                    <a:pt x="1" y="317"/>
                    <a:pt x="1" y="317"/>
                    <a:pt x="1" y="317"/>
                  </a:cubicBezTo>
                  <a:cubicBezTo>
                    <a:pt x="1" y="318"/>
                    <a:pt x="1" y="318"/>
                    <a:pt x="1" y="318"/>
                  </a:cubicBezTo>
                  <a:cubicBezTo>
                    <a:pt x="2" y="318"/>
                    <a:pt x="2" y="318"/>
                    <a:pt x="2" y="318"/>
                  </a:cubicBezTo>
                  <a:cubicBezTo>
                    <a:pt x="2" y="318"/>
                    <a:pt x="2" y="318"/>
                    <a:pt x="2" y="318"/>
                  </a:cubicBezTo>
                  <a:cubicBezTo>
                    <a:pt x="2" y="318"/>
                    <a:pt x="2" y="318"/>
                    <a:pt x="2" y="318"/>
                  </a:cubicBezTo>
                  <a:cubicBezTo>
                    <a:pt x="3" y="318"/>
                    <a:pt x="3" y="318"/>
                    <a:pt x="3" y="318"/>
                  </a:cubicBezTo>
                  <a:cubicBezTo>
                    <a:pt x="3" y="318"/>
                    <a:pt x="3" y="318"/>
                    <a:pt x="3" y="318"/>
                  </a:cubicBezTo>
                  <a:cubicBezTo>
                    <a:pt x="3" y="318"/>
                    <a:pt x="3" y="318"/>
                    <a:pt x="3" y="318"/>
                  </a:cubicBezTo>
                  <a:cubicBezTo>
                    <a:pt x="3" y="318"/>
                    <a:pt x="3" y="318"/>
                    <a:pt x="3" y="318"/>
                  </a:cubicBezTo>
                  <a:cubicBezTo>
                    <a:pt x="3" y="318"/>
                    <a:pt x="3" y="318"/>
                    <a:pt x="3" y="318"/>
                  </a:cubicBezTo>
                  <a:cubicBezTo>
                    <a:pt x="3" y="318"/>
                    <a:pt x="3" y="318"/>
                    <a:pt x="3" y="318"/>
                  </a:cubicBezTo>
                  <a:cubicBezTo>
                    <a:pt x="4" y="318"/>
                    <a:pt x="4" y="318"/>
                    <a:pt x="4" y="318"/>
                  </a:cubicBezTo>
                  <a:cubicBezTo>
                    <a:pt x="4" y="318"/>
                    <a:pt x="4" y="318"/>
                    <a:pt x="4" y="318"/>
                  </a:cubicBezTo>
                  <a:cubicBezTo>
                    <a:pt x="4" y="318"/>
                    <a:pt x="4" y="318"/>
                    <a:pt x="4" y="318"/>
                  </a:cubicBezTo>
                  <a:cubicBezTo>
                    <a:pt x="4" y="318"/>
                    <a:pt x="4" y="318"/>
                    <a:pt x="4" y="318"/>
                  </a:cubicBezTo>
                  <a:cubicBezTo>
                    <a:pt x="4" y="318"/>
                    <a:pt x="4" y="318"/>
                    <a:pt x="4" y="318"/>
                  </a:cubicBezTo>
                  <a:cubicBezTo>
                    <a:pt x="4" y="318"/>
                    <a:pt x="4" y="318"/>
                    <a:pt x="4" y="318"/>
                  </a:cubicBezTo>
                  <a:cubicBezTo>
                    <a:pt x="4" y="318"/>
                    <a:pt x="4" y="318"/>
                    <a:pt x="4" y="318"/>
                  </a:cubicBezTo>
                  <a:cubicBezTo>
                    <a:pt x="4" y="319"/>
                    <a:pt x="4" y="319"/>
                    <a:pt x="4" y="319"/>
                  </a:cubicBezTo>
                  <a:cubicBezTo>
                    <a:pt x="4" y="319"/>
                    <a:pt x="4" y="319"/>
                    <a:pt x="4" y="319"/>
                  </a:cubicBezTo>
                  <a:cubicBezTo>
                    <a:pt x="4" y="319"/>
                    <a:pt x="4" y="320"/>
                    <a:pt x="4" y="320"/>
                  </a:cubicBezTo>
                  <a:cubicBezTo>
                    <a:pt x="4" y="320"/>
                    <a:pt x="4" y="320"/>
                    <a:pt x="4" y="320"/>
                  </a:cubicBezTo>
                  <a:cubicBezTo>
                    <a:pt x="4" y="320"/>
                    <a:pt x="5" y="320"/>
                    <a:pt x="5" y="320"/>
                  </a:cubicBezTo>
                  <a:cubicBezTo>
                    <a:pt x="5" y="321"/>
                    <a:pt x="5" y="321"/>
                    <a:pt x="5" y="321"/>
                  </a:cubicBezTo>
                  <a:cubicBezTo>
                    <a:pt x="5" y="321"/>
                    <a:pt x="5" y="321"/>
                    <a:pt x="5" y="321"/>
                  </a:cubicBezTo>
                  <a:cubicBezTo>
                    <a:pt x="5" y="321"/>
                    <a:pt x="5" y="321"/>
                    <a:pt x="5" y="321"/>
                  </a:cubicBezTo>
                  <a:cubicBezTo>
                    <a:pt x="6" y="321"/>
                    <a:pt x="6" y="321"/>
                    <a:pt x="6" y="321"/>
                  </a:cubicBezTo>
                  <a:cubicBezTo>
                    <a:pt x="6" y="321"/>
                    <a:pt x="6" y="321"/>
                    <a:pt x="6" y="321"/>
                  </a:cubicBezTo>
                  <a:cubicBezTo>
                    <a:pt x="6" y="321"/>
                    <a:pt x="6" y="321"/>
                    <a:pt x="6" y="321"/>
                  </a:cubicBezTo>
                  <a:cubicBezTo>
                    <a:pt x="6" y="321"/>
                    <a:pt x="6" y="321"/>
                    <a:pt x="7" y="321"/>
                  </a:cubicBezTo>
                  <a:cubicBezTo>
                    <a:pt x="7" y="320"/>
                    <a:pt x="7" y="320"/>
                    <a:pt x="7" y="320"/>
                  </a:cubicBezTo>
                  <a:cubicBezTo>
                    <a:pt x="7" y="320"/>
                    <a:pt x="7" y="320"/>
                    <a:pt x="7" y="320"/>
                  </a:cubicBezTo>
                  <a:cubicBezTo>
                    <a:pt x="7" y="320"/>
                    <a:pt x="7" y="320"/>
                    <a:pt x="7" y="320"/>
                  </a:cubicBezTo>
                  <a:cubicBezTo>
                    <a:pt x="7" y="319"/>
                    <a:pt x="7" y="319"/>
                    <a:pt x="7" y="319"/>
                  </a:cubicBezTo>
                  <a:cubicBezTo>
                    <a:pt x="7" y="319"/>
                    <a:pt x="7" y="319"/>
                    <a:pt x="7" y="318"/>
                  </a:cubicBezTo>
                  <a:cubicBezTo>
                    <a:pt x="7" y="318"/>
                    <a:pt x="7" y="318"/>
                    <a:pt x="7" y="318"/>
                  </a:cubicBezTo>
                  <a:cubicBezTo>
                    <a:pt x="7" y="318"/>
                    <a:pt x="7" y="317"/>
                    <a:pt x="7" y="317"/>
                  </a:cubicBezTo>
                  <a:cubicBezTo>
                    <a:pt x="7" y="316"/>
                    <a:pt x="7" y="316"/>
                    <a:pt x="7" y="316"/>
                  </a:cubicBezTo>
                  <a:cubicBezTo>
                    <a:pt x="8" y="315"/>
                    <a:pt x="8" y="315"/>
                    <a:pt x="8" y="315"/>
                  </a:cubicBezTo>
                  <a:cubicBezTo>
                    <a:pt x="8" y="314"/>
                    <a:pt x="8" y="314"/>
                    <a:pt x="8" y="314"/>
                  </a:cubicBezTo>
                  <a:cubicBezTo>
                    <a:pt x="9" y="313"/>
                    <a:pt x="9" y="313"/>
                    <a:pt x="9" y="313"/>
                  </a:cubicBezTo>
                  <a:cubicBezTo>
                    <a:pt x="9" y="313"/>
                    <a:pt x="9" y="313"/>
                    <a:pt x="9" y="313"/>
                  </a:cubicBezTo>
                  <a:cubicBezTo>
                    <a:pt x="9" y="313"/>
                    <a:pt x="10" y="313"/>
                    <a:pt x="10" y="313"/>
                  </a:cubicBezTo>
                  <a:cubicBezTo>
                    <a:pt x="10" y="313"/>
                    <a:pt x="10" y="312"/>
                    <a:pt x="10" y="312"/>
                  </a:cubicBezTo>
                  <a:cubicBezTo>
                    <a:pt x="10" y="312"/>
                    <a:pt x="11" y="313"/>
                    <a:pt x="11" y="313"/>
                  </a:cubicBezTo>
                  <a:cubicBezTo>
                    <a:pt x="11" y="313"/>
                    <a:pt x="11" y="313"/>
                    <a:pt x="11" y="313"/>
                  </a:cubicBezTo>
                  <a:cubicBezTo>
                    <a:pt x="11" y="313"/>
                    <a:pt x="11" y="313"/>
                    <a:pt x="12" y="313"/>
                  </a:cubicBezTo>
                  <a:cubicBezTo>
                    <a:pt x="12" y="313"/>
                    <a:pt x="12" y="313"/>
                    <a:pt x="12" y="313"/>
                  </a:cubicBezTo>
                  <a:cubicBezTo>
                    <a:pt x="12" y="314"/>
                    <a:pt x="13" y="314"/>
                    <a:pt x="13" y="314"/>
                  </a:cubicBezTo>
                  <a:cubicBezTo>
                    <a:pt x="13" y="315"/>
                    <a:pt x="13" y="315"/>
                    <a:pt x="13" y="316"/>
                  </a:cubicBezTo>
                  <a:cubicBezTo>
                    <a:pt x="13" y="316"/>
                    <a:pt x="13" y="316"/>
                    <a:pt x="12" y="317"/>
                  </a:cubicBezTo>
                  <a:cubicBezTo>
                    <a:pt x="12" y="317"/>
                    <a:pt x="12" y="318"/>
                    <a:pt x="12" y="318"/>
                  </a:cubicBezTo>
                  <a:cubicBezTo>
                    <a:pt x="12" y="318"/>
                    <a:pt x="11" y="318"/>
                    <a:pt x="11" y="318"/>
                  </a:cubicBezTo>
                  <a:cubicBezTo>
                    <a:pt x="11" y="319"/>
                    <a:pt x="11" y="319"/>
                    <a:pt x="11" y="319"/>
                  </a:cubicBezTo>
                  <a:cubicBezTo>
                    <a:pt x="11" y="319"/>
                    <a:pt x="11" y="319"/>
                    <a:pt x="11" y="319"/>
                  </a:cubicBezTo>
                  <a:cubicBezTo>
                    <a:pt x="11" y="320"/>
                    <a:pt x="11" y="320"/>
                    <a:pt x="11" y="320"/>
                  </a:cubicBezTo>
                  <a:cubicBezTo>
                    <a:pt x="11" y="320"/>
                    <a:pt x="11" y="320"/>
                    <a:pt x="11" y="321"/>
                  </a:cubicBezTo>
                  <a:cubicBezTo>
                    <a:pt x="11" y="321"/>
                    <a:pt x="11" y="321"/>
                    <a:pt x="11" y="321"/>
                  </a:cubicBezTo>
                  <a:cubicBezTo>
                    <a:pt x="10" y="322"/>
                    <a:pt x="10" y="322"/>
                    <a:pt x="10" y="322"/>
                  </a:cubicBezTo>
                  <a:cubicBezTo>
                    <a:pt x="10" y="323"/>
                    <a:pt x="10" y="323"/>
                    <a:pt x="10" y="323"/>
                  </a:cubicBezTo>
                  <a:cubicBezTo>
                    <a:pt x="10" y="323"/>
                    <a:pt x="10" y="324"/>
                    <a:pt x="10" y="324"/>
                  </a:cubicBezTo>
                  <a:cubicBezTo>
                    <a:pt x="10" y="324"/>
                    <a:pt x="10" y="325"/>
                    <a:pt x="10" y="325"/>
                  </a:cubicBezTo>
                  <a:cubicBezTo>
                    <a:pt x="10" y="325"/>
                    <a:pt x="9" y="325"/>
                    <a:pt x="9" y="326"/>
                  </a:cubicBezTo>
                  <a:cubicBezTo>
                    <a:pt x="9" y="326"/>
                    <a:pt x="9" y="326"/>
                    <a:pt x="9" y="326"/>
                  </a:cubicBezTo>
                  <a:cubicBezTo>
                    <a:pt x="9" y="327"/>
                    <a:pt x="9" y="327"/>
                    <a:pt x="9" y="327"/>
                  </a:cubicBezTo>
                  <a:cubicBezTo>
                    <a:pt x="9" y="327"/>
                    <a:pt x="9" y="328"/>
                    <a:pt x="9" y="328"/>
                  </a:cubicBezTo>
                  <a:cubicBezTo>
                    <a:pt x="9" y="328"/>
                    <a:pt x="8" y="328"/>
                    <a:pt x="8" y="328"/>
                  </a:cubicBezTo>
                  <a:cubicBezTo>
                    <a:pt x="8" y="328"/>
                    <a:pt x="8" y="328"/>
                    <a:pt x="8" y="328"/>
                  </a:cubicBezTo>
                  <a:cubicBezTo>
                    <a:pt x="8" y="328"/>
                    <a:pt x="8" y="329"/>
                    <a:pt x="7" y="329"/>
                  </a:cubicBezTo>
                  <a:cubicBezTo>
                    <a:pt x="7" y="329"/>
                    <a:pt x="7" y="329"/>
                    <a:pt x="7" y="329"/>
                  </a:cubicBezTo>
                  <a:cubicBezTo>
                    <a:pt x="7" y="329"/>
                    <a:pt x="7" y="329"/>
                    <a:pt x="7" y="329"/>
                  </a:cubicBezTo>
                  <a:cubicBezTo>
                    <a:pt x="7" y="329"/>
                    <a:pt x="7" y="329"/>
                    <a:pt x="7" y="330"/>
                  </a:cubicBezTo>
                  <a:cubicBezTo>
                    <a:pt x="7" y="330"/>
                    <a:pt x="7" y="330"/>
                    <a:pt x="7" y="331"/>
                  </a:cubicBezTo>
                  <a:cubicBezTo>
                    <a:pt x="6" y="331"/>
                    <a:pt x="6" y="331"/>
                    <a:pt x="6" y="331"/>
                  </a:cubicBezTo>
                  <a:cubicBezTo>
                    <a:pt x="6" y="331"/>
                    <a:pt x="5" y="332"/>
                    <a:pt x="5" y="332"/>
                  </a:cubicBezTo>
                  <a:cubicBezTo>
                    <a:pt x="5" y="332"/>
                    <a:pt x="4" y="332"/>
                    <a:pt x="4" y="332"/>
                  </a:cubicBezTo>
                  <a:cubicBezTo>
                    <a:pt x="4" y="332"/>
                    <a:pt x="5" y="332"/>
                    <a:pt x="5" y="333"/>
                  </a:cubicBezTo>
                  <a:cubicBezTo>
                    <a:pt x="5" y="333"/>
                    <a:pt x="5" y="333"/>
                    <a:pt x="5" y="333"/>
                  </a:cubicBezTo>
                  <a:cubicBezTo>
                    <a:pt x="5" y="334"/>
                    <a:pt x="5" y="334"/>
                    <a:pt x="4" y="334"/>
                  </a:cubicBezTo>
                  <a:cubicBezTo>
                    <a:pt x="4" y="335"/>
                    <a:pt x="4" y="335"/>
                    <a:pt x="4" y="335"/>
                  </a:cubicBezTo>
                  <a:cubicBezTo>
                    <a:pt x="4" y="335"/>
                    <a:pt x="4" y="336"/>
                    <a:pt x="4" y="336"/>
                  </a:cubicBezTo>
                  <a:cubicBezTo>
                    <a:pt x="4" y="336"/>
                    <a:pt x="4" y="336"/>
                    <a:pt x="3" y="336"/>
                  </a:cubicBezTo>
                  <a:cubicBezTo>
                    <a:pt x="3" y="336"/>
                    <a:pt x="3" y="337"/>
                    <a:pt x="3" y="337"/>
                  </a:cubicBezTo>
                  <a:cubicBezTo>
                    <a:pt x="3" y="337"/>
                    <a:pt x="3" y="337"/>
                    <a:pt x="4" y="337"/>
                  </a:cubicBezTo>
                  <a:cubicBezTo>
                    <a:pt x="4" y="337"/>
                    <a:pt x="4" y="337"/>
                    <a:pt x="4" y="337"/>
                  </a:cubicBezTo>
                  <a:cubicBezTo>
                    <a:pt x="5" y="336"/>
                    <a:pt x="5" y="336"/>
                    <a:pt x="5" y="336"/>
                  </a:cubicBezTo>
                  <a:cubicBezTo>
                    <a:pt x="5" y="336"/>
                    <a:pt x="5" y="336"/>
                    <a:pt x="5" y="336"/>
                  </a:cubicBezTo>
                  <a:cubicBezTo>
                    <a:pt x="6" y="336"/>
                    <a:pt x="6" y="336"/>
                    <a:pt x="6" y="336"/>
                  </a:cubicBezTo>
                  <a:cubicBezTo>
                    <a:pt x="6" y="336"/>
                    <a:pt x="6" y="335"/>
                    <a:pt x="7" y="335"/>
                  </a:cubicBezTo>
                  <a:cubicBezTo>
                    <a:pt x="7" y="335"/>
                    <a:pt x="7" y="335"/>
                    <a:pt x="7" y="335"/>
                  </a:cubicBezTo>
                  <a:cubicBezTo>
                    <a:pt x="8" y="335"/>
                    <a:pt x="8" y="335"/>
                    <a:pt x="8" y="335"/>
                  </a:cubicBezTo>
                  <a:cubicBezTo>
                    <a:pt x="8" y="335"/>
                    <a:pt x="8" y="336"/>
                    <a:pt x="8" y="336"/>
                  </a:cubicBezTo>
                  <a:cubicBezTo>
                    <a:pt x="8" y="336"/>
                    <a:pt x="9" y="336"/>
                    <a:pt x="9" y="336"/>
                  </a:cubicBezTo>
                  <a:cubicBezTo>
                    <a:pt x="9" y="336"/>
                    <a:pt x="9" y="336"/>
                    <a:pt x="9" y="336"/>
                  </a:cubicBezTo>
                  <a:cubicBezTo>
                    <a:pt x="9" y="336"/>
                    <a:pt x="9" y="336"/>
                    <a:pt x="9" y="336"/>
                  </a:cubicBezTo>
                  <a:cubicBezTo>
                    <a:pt x="9" y="336"/>
                    <a:pt x="9" y="336"/>
                    <a:pt x="9" y="336"/>
                  </a:cubicBezTo>
                  <a:cubicBezTo>
                    <a:pt x="10" y="336"/>
                    <a:pt x="10" y="336"/>
                    <a:pt x="10" y="336"/>
                  </a:cubicBezTo>
                  <a:cubicBezTo>
                    <a:pt x="10" y="336"/>
                    <a:pt x="10" y="336"/>
                    <a:pt x="10" y="336"/>
                  </a:cubicBezTo>
                  <a:cubicBezTo>
                    <a:pt x="10" y="336"/>
                    <a:pt x="10" y="336"/>
                    <a:pt x="10" y="336"/>
                  </a:cubicBezTo>
                  <a:cubicBezTo>
                    <a:pt x="10" y="336"/>
                    <a:pt x="10" y="336"/>
                    <a:pt x="10" y="336"/>
                  </a:cubicBezTo>
                  <a:cubicBezTo>
                    <a:pt x="11" y="336"/>
                    <a:pt x="11" y="336"/>
                    <a:pt x="11" y="336"/>
                  </a:cubicBezTo>
                  <a:cubicBezTo>
                    <a:pt x="11" y="336"/>
                    <a:pt x="11" y="336"/>
                    <a:pt x="11" y="336"/>
                  </a:cubicBezTo>
                  <a:cubicBezTo>
                    <a:pt x="12" y="336"/>
                    <a:pt x="12" y="336"/>
                    <a:pt x="12" y="336"/>
                  </a:cubicBezTo>
                  <a:cubicBezTo>
                    <a:pt x="12" y="336"/>
                    <a:pt x="12" y="336"/>
                    <a:pt x="12" y="335"/>
                  </a:cubicBezTo>
                  <a:cubicBezTo>
                    <a:pt x="12" y="335"/>
                    <a:pt x="13" y="335"/>
                    <a:pt x="13" y="335"/>
                  </a:cubicBezTo>
                  <a:cubicBezTo>
                    <a:pt x="13" y="335"/>
                    <a:pt x="13" y="335"/>
                    <a:pt x="13" y="335"/>
                  </a:cubicBezTo>
                  <a:cubicBezTo>
                    <a:pt x="13" y="335"/>
                    <a:pt x="13" y="335"/>
                    <a:pt x="13" y="335"/>
                  </a:cubicBezTo>
                  <a:cubicBezTo>
                    <a:pt x="14" y="335"/>
                    <a:pt x="14" y="335"/>
                    <a:pt x="14" y="336"/>
                  </a:cubicBezTo>
                  <a:cubicBezTo>
                    <a:pt x="14" y="336"/>
                    <a:pt x="15" y="336"/>
                    <a:pt x="15" y="336"/>
                  </a:cubicBezTo>
                  <a:cubicBezTo>
                    <a:pt x="15" y="336"/>
                    <a:pt x="15" y="336"/>
                    <a:pt x="15" y="337"/>
                  </a:cubicBezTo>
                  <a:cubicBezTo>
                    <a:pt x="16" y="337"/>
                    <a:pt x="16" y="337"/>
                    <a:pt x="16" y="337"/>
                  </a:cubicBezTo>
                  <a:cubicBezTo>
                    <a:pt x="16" y="337"/>
                    <a:pt x="16" y="338"/>
                    <a:pt x="16" y="338"/>
                  </a:cubicBezTo>
                  <a:cubicBezTo>
                    <a:pt x="16" y="338"/>
                    <a:pt x="15" y="338"/>
                    <a:pt x="15" y="339"/>
                  </a:cubicBezTo>
                  <a:cubicBezTo>
                    <a:pt x="15" y="339"/>
                    <a:pt x="15" y="339"/>
                    <a:pt x="15" y="339"/>
                  </a:cubicBezTo>
                  <a:cubicBezTo>
                    <a:pt x="15" y="339"/>
                    <a:pt x="14" y="339"/>
                    <a:pt x="14" y="340"/>
                  </a:cubicBezTo>
                  <a:cubicBezTo>
                    <a:pt x="13" y="340"/>
                    <a:pt x="13" y="340"/>
                    <a:pt x="13" y="340"/>
                  </a:cubicBezTo>
                  <a:cubicBezTo>
                    <a:pt x="12" y="340"/>
                    <a:pt x="12" y="341"/>
                    <a:pt x="11" y="341"/>
                  </a:cubicBezTo>
                  <a:cubicBezTo>
                    <a:pt x="11" y="341"/>
                    <a:pt x="11" y="342"/>
                    <a:pt x="10" y="342"/>
                  </a:cubicBezTo>
                  <a:cubicBezTo>
                    <a:pt x="10" y="342"/>
                    <a:pt x="10" y="342"/>
                    <a:pt x="10" y="343"/>
                  </a:cubicBezTo>
                  <a:cubicBezTo>
                    <a:pt x="10" y="343"/>
                    <a:pt x="10" y="343"/>
                    <a:pt x="10" y="343"/>
                  </a:cubicBezTo>
                  <a:cubicBezTo>
                    <a:pt x="10" y="343"/>
                    <a:pt x="10" y="343"/>
                    <a:pt x="10" y="343"/>
                  </a:cubicBezTo>
                  <a:cubicBezTo>
                    <a:pt x="10" y="343"/>
                    <a:pt x="11" y="343"/>
                    <a:pt x="11" y="343"/>
                  </a:cubicBezTo>
                  <a:cubicBezTo>
                    <a:pt x="11" y="343"/>
                    <a:pt x="11" y="342"/>
                    <a:pt x="11" y="342"/>
                  </a:cubicBezTo>
                  <a:cubicBezTo>
                    <a:pt x="11" y="342"/>
                    <a:pt x="11" y="342"/>
                    <a:pt x="11" y="342"/>
                  </a:cubicBezTo>
                  <a:cubicBezTo>
                    <a:pt x="11" y="342"/>
                    <a:pt x="12" y="342"/>
                    <a:pt x="12" y="342"/>
                  </a:cubicBezTo>
                  <a:cubicBezTo>
                    <a:pt x="12" y="342"/>
                    <a:pt x="12" y="342"/>
                    <a:pt x="12" y="342"/>
                  </a:cubicBezTo>
                  <a:cubicBezTo>
                    <a:pt x="12" y="342"/>
                    <a:pt x="13" y="342"/>
                    <a:pt x="13" y="342"/>
                  </a:cubicBezTo>
                  <a:cubicBezTo>
                    <a:pt x="13" y="342"/>
                    <a:pt x="13" y="342"/>
                    <a:pt x="13" y="342"/>
                  </a:cubicBezTo>
                  <a:cubicBezTo>
                    <a:pt x="14" y="342"/>
                    <a:pt x="14" y="342"/>
                    <a:pt x="14" y="342"/>
                  </a:cubicBezTo>
                  <a:cubicBezTo>
                    <a:pt x="14" y="342"/>
                    <a:pt x="15" y="342"/>
                    <a:pt x="15" y="342"/>
                  </a:cubicBezTo>
                  <a:cubicBezTo>
                    <a:pt x="15" y="343"/>
                    <a:pt x="15" y="343"/>
                    <a:pt x="15" y="343"/>
                  </a:cubicBezTo>
                  <a:cubicBezTo>
                    <a:pt x="15" y="343"/>
                    <a:pt x="15" y="343"/>
                    <a:pt x="15" y="344"/>
                  </a:cubicBezTo>
                  <a:cubicBezTo>
                    <a:pt x="15" y="344"/>
                    <a:pt x="15" y="344"/>
                    <a:pt x="16" y="344"/>
                  </a:cubicBezTo>
                  <a:cubicBezTo>
                    <a:pt x="16" y="344"/>
                    <a:pt x="16" y="344"/>
                    <a:pt x="16" y="344"/>
                  </a:cubicBezTo>
                  <a:cubicBezTo>
                    <a:pt x="16" y="345"/>
                    <a:pt x="16" y="345"/>
                    <a:pt x="16" y="345"/>
                  </a:cubicBezTo>
                  <a:cubicBezTo>
                    <a:pt x="16" y="345"/>
                    <a:pt x="16" y="345"/>
                    <a:pt x="16" y="345"/>
                  </a:cubicBezTo>
                  <a:cubicBezTo>
                    <a:pt x="16" y="345"/>
                    <a:pt x="16" y="345"/>
                    <a:pt x="16" y="345"/>
                  </a:cubicBezTo>
                  <a:cubicBezTo>
                    <a:pt x="17" y="345"/>
                    <a:pt x="17" y="344"/>
                    <a:pt x="17" y="344"/>
                  </a:cubicBezTo>
                  <a:cubicBezTo>
                    <a:pt x="17" y="344"/>
                    <a:pt x="17" y="344"/>
                    <a:pt x="17" y="344"/>
                  </a:cubicBezTo>
                  <a:cubicBezTo>
                    <a:pt x="17" y="343"/>
                    <a:pt x="17" y="343"/>
                    <a:pt x="17" y="343"/>
                  </a:cubicBezTo>
                  <a:cubicBezTo>
                    <a:pt x="17" y="342"/>
                    <a:pt x="17" y="342"/>
                    <a:pt x="17" y="342"/>
                  </a:cubicBezTo>
                  <a:cubicBezTo>
                    <a:pt x="18" y="342"/>
                    <a:pt x="18" y="342"/>
                    <a:pt x="18" y="341"/>
                  </a:cubicBezTo>
                  <a:cubicBezTo>
                    <a:pt x="18" y="341"/>
                    <a:pt x="18" y="341"/>
                    <a:pt x="18" y="341"/>
                  </a:cubicBezTo>
                  <a:cubicBezTo>
                    <a:pt x="19" y="341"/>
                    <a:pt x="19" y="341"/>
                    <a:pt x="19" y="341"/>
                  </a:cubicBezTo>
                  <a:cubicBezTo>
                    <a:pt x="20" y="341"/>
                    <a:pt x="20" y="341"/>
                    <a:pt x="20" y="341"/>
                  </a:cubicBezTo>
                  <a:cubicBezTo>
                    <a:pt x="21" y="341"/>
                    <a:pt x="21" y="342"/>
                    <a:pt x="22" y="342"/>
                  </a:cubicBezTo>
                  <a:cubicBezTo>
                    <a:pt x="22" y="342"/>
                    <a:pt x="23" y="343"/>
                    <a:pt x="23" y="343"/>
                  </a:cubicBezTo>
                  <a:cubicBezTo>
                    <a:pt x="23" y="344"/>
                    <a:pt x="24" y="344"/>
                    <a:pt x="24" y="344"/>
                  </a:cubicBezTo>
                  <a:cubicBezTo>
                    <a:pt x="24" y="345"/>
                    <a:pt x="24" y="345"/>
                    <a:pt x="24" y="345"/>
                  </a:cubicBezTo>
                  <a:cubicBezTo>
                    <a:pt x="24" y="345"/>
                    <a:pt x="24" y="345"/>
                    <a:pt x="24" y="345"/>
                  </a:cubicBezTo>
                  <a:cubicBezTo>
                    <a:pt x="24" y="346"/>
                    <a:pt x="24" y="346"/>
                    <a:pt x="24" y="346"/>
                  </a:cubicBezTo>
                  <a:cubicBezTo>
                    <a:pt x="24" y="346"/>
                    <a:pt x="24" y="346"/>
                    <a:pt x="23" y="346"/>
                  </a:cubicBezTo>
                  <a:cubicBezTo>
                    <a:pt x="23" y="347"/>
                    <a:pt x="23" y="347"/>
                    <a:pt x="22" y="347"/>
                  </a:cubicBezTo>
                  <a:cubicBezTo>
                    <a:pt x="22" y="347"/>
                    <a:pt x="21" y="348"/>
                    <a:pt x="21" y="348"/>
                  </a:cubicBezTo>
                  <a:cubicBezTo>
                    <a:pt x="20" y="348"/>
                    <a:pt x="19" y="348"/>
                    <a:pt x="19" y="348"/>
                  </a:cubicBezTo>
                  <a:cubicBezTo>
                    <a:pt x="18" y="348"/>
                    <a:pt x="18" y="348"/>
                    <a:pt x="17" y="348"/>
                  </a:cubicBezTo>
                  <a:cubicBezTo>
                    <a:pt x="17" y="348"/>
                    <a:pt x="17" y="348"/>
                    <a:pt x="17" y="348"/>
                  </a:cubicBezTo>
                  <a:cubicBezTo>
                    <a:pt x="16" y="348"/>
                    <a:pt x="16" y="348"/>
                    <a:pt x="16" y="348"/>
                  </a:cubicBezTo>
                  <a:cubicBezTo>
                    <a:pt x="16" y="348"/>
                    <a:pt x="16" y="348"/>
                    <a:pt x="16" y="348"/>
                  </a:cubicBezTo>
                  <a:cubicBezTo>
                    <a:pt x="16" y="348"/>
                    <a:pt x="16" y="348"/>
                    <a:pt x="15" y="348"/>
                  </a:cubicBezTo>
                  <a:cubicBezTo>
                    <a:pt x="15" y="348"/>
                    <a:pt x="15" y="348"/>
                    <a:pt x="15" y="348"/>
                  </a:cubicBezTo>
                  <a:cubicBezTo>
                    <a:pt x="15" y="348"/>
                    <a:pt x="15" y="348"/>
                    <a:pt x="15" y="348"/>
                  </a:cubicBezTo>
                  <a:cubicBezTo>
                    <a:pt x="15" y="348"/>
                    <a:pt x="15" y="348"/>
                    <a:pt x="15" y="348"/>
                  </a:cubicBezTo>
                  <a:cubicBezTo>
                    <a:pt x="15" y="348"/>
                    <a:pt x="15" y="348"/>
                    <a:pt x="15" y="348"/>
                  </a:cubicBezTo>
                  <a:cubicBezTo>
                    <a:pt x="15" y="348"/>
                    <a:pt x="14" y="348"/>
                    <a:pt x="14" y="348"/>
                  </a:cubicBezTo>
                  <a:cubicBezTo>
                    <a:pt x="14" y="348"/>
                    <a:pt x="14" y="348"/>
                    <a:pt x="14" y="349"/>
                  </a:cubicBezTo>
                  <a:cubicBezTo>
                    <a:pt x="14" y="349"/>
                    <a:pt x="13" y="349"/>
                    <a:pt x="13" y="349"/>
                  </a:cubicBezTo>
                  <a:cubicBezTo>
                    <a:pt x="13" y="349"/>
                    <a:pt x="13" y="349"/>
                    <a:pt x="13" y="349"/>
                  </a:cubicBezTo>
                  <a:cubicBezTo>
                    <a:pt x="13" y="350"/>
                    <a:pt x="13" y="350"/>
                    <a:pt x="13" y="350"/>
                  </a:cubicBezTo>
                  <a:cubicBezTo>
                    <a:pt x="13" y="350"/>
                    <a:pt x="13" y="351"/>
                    <a:pt x="13" y="351"/>
                  </a:cubicBezTo>
                  <a:cubicBezTo>
                    <a:pt x="13" y="351"/>
                    <a:pt x="13" y="352"/>
                    <a:pt x="13" y="352"/>
                  </a:cubicBezTo>
                  <a:cubicBezTo>
                    <a:pt x="13" y="352"/>
                    <a:pt x="13" y="352"/>
                    <a:pt x="13" y="353"/>
                  </a:cubicBezTo>
                  <a:cubicBezTo>
                    <a:pt x="13" y="353"/>
                    <a:pt x="14" y="353"/>
                    <a:pt x="14" y="353"/>
                  </a:cubicBezTo>
                  <a:cubicBezTo>
                    <a:pt x="14" y="353"/>
                    <a:pt x="14" y="353"/>
                    <a:pt x="14" y="353"/>
                  </a:cubicBezTo>
                  <a:cubicBezTo>
                    <a:pt x="14" y="353"/>
                    <a:pt x="14" y="353"/>
                    <a:pt x="14" y="354"/>
                  </a:cubicBezTo>
                  <a:cubicBezTo>
                    <a:pt x="14" y="354"/>
                    <a:pt x="15" y="354"/>
                    <a:pt x="15" y="354"/>
                  </a:cubicBezTo>
                  <a:cubicBezTo>
                    <a:pt x="15" y="354"/>
                    <a:pt x="15" y="353"/>
                    <a:pt x="16" y="353"/>
                  </a:cubicBezTo>
                  <a:cubicBezTo>
                    <a:pt x="16" y="353"/>
                    <a:pt x="16" y="353"/>
                    <a:pt x="17" y="353"/>
                  </a:cubicBezTo>
                  <a:cubicBezTo>
                    <a:pt x="17" y="352"/>
                    <a:pt x="17" y="352"/>
                    <a:pt x="18" y="352"/>
                  </a:cubicBezTo>
                  <a:cubicBezTo>
                    <a:pt x="18" y="351"/>
                    <a:pt x="18" y="351"/>
                    <a:pt x="19" y="351"/>
                  </a:cubicBezTo>
                  <a:cubicBezTo>
                    <a:pt x="19" y="351"/>
                    <a:pt x="19" y="351"/>
                    <a:pt x="19" y="351"/>
                  </a:cubicBezTo>
                  <a:cubicBezTo>
                    <a:pt x="19" y="350"/>
                    <a:pt x="20" y="350"/>
                    <a:pt x="20" y="350"/>
                  </a:cubicBezTo>
                  <a:cubicBezTo>
                    <a:pt x="21" y="350"/>
                    <a:pt x="21" y="349"/>
                    <a:pt x="22" y="349"/>
                  </a:cubicBezTo>
                  <a:cubicBezTo>
                    <a:pt x="23" y="349"/>
                    <a:pt x="23" y="349"/>
                    <a:pt x="24" y="349"/>
                  </a:cubicBezTo>
                  <a:cubicBezTo>
                    <a:pt x="24" y="349"/>
                    <a:pt x="25" y="349"/>
                    <a:pt x="25" y="349"/>
                  </a:cubicBezTo>
                  <a:cubicBezTo>
                    <a:pt x="26" y="349"/>
                    <a:pt x="27" y="349"/>
                    <a:pt x="27" y="349"/>
                  </a:cubicBezTo>
                  <a:cubicBezTo>
                    <a:pt x="28" y="349"/>
                    <a:pt x="29" y="349"/>
                    <a:pt x="30" y="350"/>
                  </a:cubicBezTo>
                  <a:cubicBezTo>
                    <a:pt x="31" y="350"/>
                    <a:pt x="31" y="350"/>
                    <a:pt x="32" y="350"/>
                  </a:cubicBezTo>
                  <a:cubicBezTo>
                    <a:pt x="32" y="351"/>
                    <a:pt x="33" y="351"/>
                    <a:pt x="33" y="352"/>
                  </a:cubicBezTo>
                  <a:cubicBezTo>
                    <a:pt x="33" y="352"/>
                    <a:pt x="33" y="352"/>
                    <a:pt x="33" y="352"/>
                  </a:cubicBezTo>
                  <a:cubicBezTo>
                    <a:pt x="33" y="352"/>
                    <a:pt x="33" y="352"/>
                    <a:pt x="33" y="352"/>
                  </a:cubicBezTo>
                  <a:cubicBezTo>
                    <a:pt x="33" y="352"/>
                    <a:pt x="33" y="352"/>
                    <a:pt x="33" y="352"/>
                  </a:cubicBezTo>
                  <a:cubicBezTo>
                    <a:pt x="33" y="353"/>
                    <a:pt x="33" y="353"/>
                    <a:pt x="33" y="353"/>
                  </a:cubicBezTo>
                  <a:cubicBezTo>
                    <a:pt x="33" y="353"/>
                    <a:pt x="33" y="353"/>
                    <a:pt x="32" y="353"/>
                  </a:cubicBezTo>
                  <a:cubicBezTo>
                    <a:pt x="32" y="353"/>
                    <a:pt x="32" y="353"/>
                    <a:pt x="32" y="353"/>
                  </a:cubicBezTo>
                  <a:cubicBezTo>
                    <a:pt x="32" y="353"/>
                    <a:pt x="32" y="353"/>
                    <a:pt x="31" y="353"/>
                  </a:cubicBezTo>
                  <a:cubicBezTo>
                    <a:pt x="31" y="353"/>
                    <a:pt x="31" y="353"/>
                    <a:pt x="31" y="353"/>
                  </a:cubicBezTo>
                  <a:cubicBezTo>
                    <a:pt x="31" y="353"/>
                    <a:pt x="30" y="353"/>
                    <a:pt x="30" y="353"/>
                  </a:cubicBezTo>
                  <a:cubicBezTo>
                    <a:pt x="30" y="353"/>
                    <a:pt x="30" y="353"/>
                    <a:pt x="30" y="353"/>
                  </a:cubicBezTo>
                  <a:cubicBezTo>
                    <a:pt x="30" y="353"/>
                    <a:pt x="30" y="353"/>
                    <a:pt x="30" y="353"/>
                  </a:cubicBezTo>
                  <a:cubicBezTo>
                    <a:pt x="30" y="353"/>
                    <a:pt x="30" y="353"/>
                    <a:pt x="30" y="353"/>
                  </a:cubicBezTo>
                  <a:cubicBezTo>
                    <a:pt x="29" y="353"/>
                    <a:pt x="29" y="353"/>
                    <a:pt x="29" y="353"/>
                  </a:cubicBezTo>
                  <a:cubicBezTo>
                    <a:pt x="29" y="353"/>
                    <a:pt x="28" y="353"/>
                    <a:pt x="28" y="353"/>
                  </a:cubicBezTo>
                  <a:cubicBezTo>
                    <a:pt x="28" y="353"/>
                    <a:pt x="28" y="353"/>
                    <a:pt x="28" y="353"/>
                  </a:cubicBezTo>
                  <a:cubicBezTo>
                    <a:pt x="28" y="354"/>
                    <a:pt x="28" y="354"/>
                    <a:pt x="28" y="354"/>
                  </a:cubicBezTo>
                  <a:cubicBezTo>
                    <a:pt x="28" y="354"/>
                    <a:pt x="28" y="354"/>
                    <a:pt x="28" y="354"/>
                  </a:cubicBezTo>
                  <a:cubicBezTo>
                    <a:pt x="27" y="354"/>
                    <a:pt x="27" y="354"/>
                    <a:pt x="27" y="354"/>
                  </a:cubicBezTo>
                  <a:cubicBezTo>
                    <a:pt x="27" y="355"/>
                    <a:pt x="26" y="355"/>
                    <a:pt x="26" y="355"/>
                  </a:cubicBezTo>
                  <a:cubicBezTo>
                    <a:pt x="25" y="355"/>
                    <a:pt x="25" y="355"/>
                    <a:pt x="25" y="355"/>
                  </a:cubicBezTo>
                  <a:cubicBezTo>
                    <a:pt x="24" y="356"/>
                    <a:pt x="24" y="356"/>
                    <a:pt x="23" y="356"/>
                  </a:cubicBezTo>
                  <a:cubicBezTo>
                    <a:pt x="23" y="356"/>
                    <a:pt x="23" y="356"/>
                    <a:pt x="22" y="356"/>
                  </a:cubicBezTo>
                  <a:cubicBezTo>
                    <a:pt x="22" y="355"/>
                    <a:pt x="22" y="355"/>
                    <a:pt x="22" y="355"/>
                  </a:cubicBezTo>
                  <a:cubicBezTo>
                    <a:pt x="22" y="355"/>
                    <a:pt x="21" y="355"/>
                    <a:pt x="21" y="355"/>
                  </a:cubicBezTo>
                  <a:cubicBezTo>
                    <a:pt x="21" y="355"/>
                    <a:pt x="21" y="355"/>
                    <a:pt x="21" y="355"/>
                  </a:cubicBezTo>
                  <a:cubicBezTo>
                    <a:pt x="21" y="354"/>
                    <a:pt x="21" y="354"/>
                    <a:pt x="21" y="354"/>
                  </a:cubicBezTo>
                  <a:cubicBezTo>
                    <a:pt x="21" y="354"/>
                    <a:pt x="20" y="354"/>
                    <a:pt x="20" y="355"/>
                  </a:cubicBezTo>
                  <a:cubicBezTo>
                    <a:pt x="19" y="355"/>
                    <a:pt x="19" y="355"/>
                    <a:pt x="19" y="355"/>
                  </a:cubicBezTo>
                  <a:cubicBezTo>
                    <a:pt x="18" y="356"/>
                    <a:pt x="18" y="356"/>
                    <a:pt x="18" y="356"/>
                  </a:cubicBezTo>
                  <a:cubicBezTo>
                    <a:pt x="18" y="357"/>
                    <a:pt x="17" y="357"/>
                    <a:pt x="17" y="358"/>
                  </a:cubicBezTo>
                  <a:cubicBezTo>
                    <a:pt x="17" y="358"/>
                    <a:pt x="17" y="358"/>
                    <a:pt x="17" y="358"/>
                  </a:cubicBezTo>
                  <a:cubicBezTo>
                    <a:pt x="17" y="359"/>
                    <a:pt x="17" y="359"/>
                    <a:pt x="17" y="359"/>
                  </a:cubicBezTo>
                  <a:cubicBezTo>
                    <a:pt x="17" y="359"/>
                    <a:pt x="17" y="359"/>
                    <a:pt x="16" y="360"/>
                  </a:cubicBezTo>
                  <a:cubicBezTo>
                    <a:pt x="16" y="360"/>
                    <a:pt x="16" y="360"/>
                    <a:pt x="16" y="360"/>
                  </a:cubicBezTo>
                  <a:cubicBezTo>
                    <a:pt x="16" y="360"/>
                    <a:pt x="16" y="360"/>
                    <a:pt x="16" y="360"/>
                  </a:cubicBezTo>
                  <a:cubicBezTo>
                    <a:pt x="16" y="360"/>
                    <a:pt x="16" y="360"/>
                    <a:pt x="16" y="360"/>
                  </a:cubicBezTo>
                  <a:cubicBezTo>
                    <a:pt x="16" y="360"/>
                    <a:pt x="16" y="360"/>
                    <a:pt x="16" y="360"/>
                  </a:cubicBezTo>
                  <a:cubicBezTo>
                    <a:pt x="16" y="360"/>
                    <a:pt x="17" y="360"/>
                    <a:pt x="17" y="360"/>
                  </a:cubicBezTo>
                  <a:cubicBezTo>
                    <a:pt x="17" y="360"/>
                    <a:pt x="17" y="360"/>
                    <a:pt x="17" y="361"/>
                  </a:cubicBezTo>
                  <a:cubicBezTo>
                    <a:pt x="17" y="361"/>
                    <a:pt x="17" y="361"/>
                    <a:pt x="17" y="361"/>
                  </a:cubicBezTo>
                  <a:cubicBezTo>
                    <a:pt x="17" y="361"/>
                    <a:pt x="17" y="361"/>
                    <a:pt x="17" y="361"/>
                  </a:cubicBezTo>
                  <a:cubicBezTo>
                    <a:pt x="18" y="361"/>
                    <a:pt x="18" y="361"/>
                    <a:pt x="18" y="361"/>
                  </a:cubicBezTo>
                  <a:cubicBezTo>
                    <a:pt x="18" y="361"/>
                    <a:pt x="18" y="361"/>
                    <a:pt x="18" y="361"/>
                  </a:cubicBezTo>
                  <a:cubicBezTo>
                    <a:pt x="18" y="361"/>
                    <a:pt x="18" y="361"/>
                    <a:pt x="18" y="361"/>
                  </a:cubicBezTo>
                  <a:cubicBezTo>
                    <a:pt x="18" y="360"/>
                    <a:pt x="19" y="360"/>
                    <a:pt x="19" y="360"/>
                  </a:cubicBezTo>
                  <a:cubicBezTo>
                    <a:pt x="19" y="360"/>
                    <a:pt x="19" y="360"/>
                    <a:pt x="19" y="360"/>
                  </a:cubicBezTo>
                  <a:cubicBezTo>
                    <a:pt x="19" y="360"/>
                    <a:pt x="19" y="360"/>
                    <a:pt x="20" y="359"/>
                  </a:cubicBezTo>
                  <a:cubicBezTo>
                    <a:pt x="20" y="359"/>
                    <a:pt x="20" y="359"/>
                    <a:pt x="20" y="359"/>
                  </a:cubicBezTo>
                  <a:cubicBezTo>
                    <a:pt x="21" y="358"/>
                    <a:pt x="21" y="358"/>
                    <a:pt x="21" y="358"/>
                  </a:cubicBezTo>
                  <a:cubicBezTo>
                    <a:pt x="22" y="358"/>
                    <a:pt x="22" y="357"/>
                    <a:pt x="23" y="357"/>
                  </a:cubicBezTo>
                  <a:cubicBezTo>
                    <a:pt x="23" y="357"/>
                    <a:pt x="24" y="357"/>
                    <a:pt x="24" y="357"/>
                  </a:cubicBezTo>
                  <a:cubicBezTo>
                    <a:pt x="24" y="357"/>
                    <a:pt x="24" y="357"/>
                    <a:pt x="24" y="357"/>
                  </a:cubicBezTo>
                  <a:cubicBezTo>
                    <a:pt x="24" y="357"/>
                    <a:pt x="25" y="357"/>
                    <a:pt x="25" y="357"/>
                  </a:cubicBezTo>
                  <a:cubicBezTo>
                    <a:pt x="25" y="357"/>
                    <a:pt x="25" y="357"/>
                    <a:pt x="25" y="357"/>
                  </a:cubicBezTo>
                  <a:cubicBezTo>
                    <a:pt x="25" y="357"/>
                    <a:pt x="25" y="357"/>
                    <a:pt x="25" y="357"/>
                  </a:cubicBezTo>
                  <a:cubicBezTo>
                    <a:pt x="25" y="357"/>
                    <a:pt x="25" y="357"/>
                    <a:pt x="25" y="357"/>
                  </a:cubicBezTo>
                  <a:cubicBezTo>
                    <a:pt x="25" y="357"/>
                    <a:pt x="25" y="357"/>
                    <a:pt x="25" y="357"/>
                  </a:cubicBezTo>
                  <a:cubicBezTo>
                    <a:pt x="25" y="357"/>
                    <a:pt x="25" y="357"/>
                    <a:pt x="25" y="357"/>
                  </a:cubicBezTo>
                  <a:cubicBezTo>
                    <a:pt x="25" y="357"/>
                    <a:pt x="25" y="357"/>
                    <a:pt x="25" y="357"/>
                  </a:cubicBezTo>
                  <a:cubicBezTo>
                    <a:pt x="26" y="357"/>
                    <a:pt x="26" y="357"/>
                    <a:pt x="27" y="357"/>
                  </a:cubicBezTo>
                  <a:cubicBezTo>
                    <a:pt x="27" y="357"/>
                    <a:pt x="28" y="357"/>
                    <a:pt x="28" y="357"/>
                  </a:cubicBezTo>
                  <a:cubicBezTo>
                    <a:pt x="29" y="356"/>
                    <a:pt x="29" y="356"/>
                    <a:pt x="30" y="356"/>
                  </a:cubicBezTo>
                  <a:cubicBezTo>
                    <a:pt x="30" y="356"/>
                    <a:pt x="30" y="356"/>
                    <a:pt x="31" y="355"/>
                  </a:cubicBezTo>
                  <a:cubicBezTo>
                    <a:pt x="31" y="355"/>
                    <a:pt x="31" y="355"/>
                    <a:pt x="32" y="355"/>
                  </a:cubicBezTo>
                  <a:cubicBezTo>
                    <a:pt x="32" y="355"/>
                    <a:pt x="32" y="355"/>
                    <a:pt x="32" y="355"/>
                  </a:cubicBezTo>
                  <a:cubicBezTo>
                    <a:pt x="32" y="354"/>
                    <a:pt x="33" y="354"/>
                    <a:pt x="33" y="354"/>
                  </a:cubicBezTo>
                  <a:cubicBezTo>
                    <a:pt x="33" y="354"/>
                    <a:pt x="33" y="354"/>
                    <a:pt x="33" y="354"/>
                  </a:cubicBezTo>
                  <a:cubicBezTo>
                    <a:pt x="34" y="354"/>
                    <a:pt x="34" y="354"/>
                    <a:pt x="34" y="354"/>
                  </a:cubicBezTo>
                  <a:cubicBezTo>
                    <a:pt x="34" y="354"/>
                    <a:pt x="34" y="354"/>
                    <a:pt x="34" y="355"/>
                  </a:cubicBezTo>
                  <a:cubicBezTo>
                    <a:pt x="35" y="355"/>
                    <a:pt x="35" y="355"/>
                    <a:pt x="35" y="355"/>
                  </a:cubicBezTo>
                  <a:cubicBezTo>
                    <a:pt x="35" y="355"/>
                    <a:pt x="35" y="355"/>
                    <a:pt x="35" y="356"/>
                  </a:cubicBezTo>
                  <a:cubicBezTo>
                    <a:pt x="35" y="356"/>
                    <a:pt x="35" y="356"/>
                    <a:pt x="35" y="356"/>
                  </a:cubicBezTo>
                  <a:cubicBezTo>
                    <a:pt x="35" y="356"/>
                    <a:pt x="35" y="357"/>
                    <a:pt x="35" y="357"/>
                  </a:cubicBezTo>
                  <a:cubicBezTo>
                    <a:pt x="35" y="357"/>
                    <a:pt x="35" y="357"/>
                    <a:pt x="35" y="358"/>
                  </a:cubicBezTo>
                  <a:cubicBezTo>
                    <a:pt x="35" y="358"/>
                    <a:pt x="35" y="358"/>
                    <a:pt x="35" y="358"/>
                  </a:cubicBezTo>
                  <a:cubicBezTo>
                    <a:pt x="35" y="359"/>
                    <a:pt x="34" y="359"/>
                    <a:pt x="34" y="359"/>
                  </a:cubicBezTo>
                  <a:cubicBezTo>
                    <a:pt x="34" y="359"/>
                    <a:pt x="33" y="360"/>
                    <a:pt x="33" y="360"/>
                  </a:cubicBezTo>
                  <a:cubicBezTo>
                    <a:pt x="32" y="360"/>
                    <a:pt x="32" y="360"/>
                    <a:pt x="32" y="360"/>
                  </a:cubicBezTo>
                  <a:cubicBezTo>
                    <a:pt x="31" y="361"/>
                    <a:pt x="31" y="361"/>
                    <a:pt x="30" y="361"/>
                  </a:cubicBezTo>
                  <a:cubicBezTo>
                    <a:pt x="30" y="361"/>
                    <a:pt x="30" y="361"/>
                    <a:pt x="29" y="361"/>
                  </a:cubicBezTo>
                  <a:cubicBezTo>
                    <a:pt x="29" y="361"/>
                    <a:pt x="29" y="361"/>
                    <a:pt x="29" y="360"/>
                  </a:cubicBezTo>
                  <a:cubicBezTo>
                    <a:pt x="29" y="360"/>
                    <a:pt x="28" y="360"/>
                    <a:pt x="28" y="360"/>
                  </a:cubicBezTo>
                  <a:cubicBezTo>
                    <a:pt x="28" y="360"/>
                    <a:pt x="28" y="360"/>
                    <a:pt x="28" y="360"/>
                  </a:cubicBezTo>
                  <a:cubicBezTo>
                    <a:pt x="27" y="359"/>
                    <a:pt x="27" y="359"/>
                    <a:pt x="27" y="359"/>
                  </a:cubicBezTo>
                  <a:cubicBezTo>
                    <a:pt x="27" y="359"/>
                    <a:pt x="26" y="359"/>
                    <a:pt x="26" y="359"/>
                  </a:cubicBezTo>
                  <a:cubicBezTo>
                    <a:pt x="26" y="359"/>
                    <a:pt x="26" y="360"/>
                    <a:pt x="26" y="360"/>
                  </a:cubicBezTo>
                  <a:cubicBezTo>
                    <a:pt x="26" y="360"/>
                    <a:pt x="26" y="360"/>
                    <a:pt x="26" y="360"/>
                  </a:cubicBezTo>
                  <a:cubicBezTo>
                    <a:pt x="26" y="360"/>
                    <a:pt x="25" y="360"/>
                    <a:pt x="25" y="360"/>
                  </a:cubicBezTo>
                  <a:cubicBezTo>
                    <a:pt x="25" y="360"/>
                    <a:pt x="25" y="361"/>
                    <a:pt x="25" y="361"/>
                  </a:cubicBezTo>
                  <a:cubicBezTo>
                    <a:pt x="25" y="361"/>
                    <a:pt x="25" y="361"/>
                    <a:pt x="24" y="362"/>
                  </a:cubicBezTo>
                  <a:cubicBezTo>
                    <a:pt x="24" y="362"/>
                    <a:pt x="24" y="362"/>
                    <a:pt x="24" y="363"/>
                  </a:cubicBezTo>
                  <a:cubicBezTo>
                    <a:pt x="24" y="363"/>
                    <a:pt x="24" y="363"/>
                    <a:pt x="24" y="364"/>
                  </a:cubicBezTo>
                  <a:cubicBezTo>
                    <a:pt x="24" y="364"/>
                    <a:pt x="24" y="364"/>
                    <a:pt x="24" y="364"/>
                  </a:cubicBezTo>
                  <a:cubicBezTo>
                    <a:pt x="24" y="364"/>
                    <a:pt x="24" y="364"/>
                    <a:pt x="24" y="364"/>
                  </a:cubicBezTo>
                  <a:cubicBezTo>
                    <a:pt x="24" y="364"/>
                    <a:pt x="24" y="365"/>
                    <a:pt x="24" y="365"/>
                  </a:cubicBezTo>
                  <a:cubicBezTo>
                    <a:pt x="24" y="365"/>
                    <a:pt x="24" y="365"/>
                    <a:pt x="24" y="365"/>
                  </a:cubicBezTo>
                  <a:cubicBezTo>
                    <a:pt x="24" y="365"/>
                    <a:pt x="24" y="365"/>
                    <a:pt x="23" y="365"/>
                  </a:cubicBezTo>
                  <a:cubicBezTo>
                    <a:pt x="23" y="365"/>
                    <a:pt x="23" y="365"/>
                    <a:pt x="23" y="365"/>
                  </a:cubicBezTo>
                  <a:cubicBezTo>
                    <a:pt x="23" y="365"/>
                    <a:pt x="23" y="365"/>
                    <a:pt x="23" y="365"/>
                  </a:cubicBezTo>
                  <a:cubicBezTo>
                    <a:pt x="23" y="365"/>
                    <a:pt x="23" y="365"/>
                    <a:pt x="22" y="365"/>
                  </a:cubicBezTo>
                  <a:cubicBezTo>
                    <a:pt x="22" y="365"/>
                    <a:pt x="22" y="365"/>
                    <a:pt x="21" y="365"/>
                  </a:cubicBezTo>
                  <a:cubicBezTo>
                    <a:pt x="21" y="365"/>
                    <a:pt x="21" y="365"/>
                    <a:pt x="20" y="365"/>
                  </a:cubicBezTo>
                  <a:cubicBezTo>
                    <a:pt x="20" y="365"/>
                    <a:pt x="20" y="365"/>
                    <a:pt x="19" y="365"/>
                  </a:cubicBezTo>
                  <a:cubicBezTo>
                    <a:pt x="19" y="364"/>
                    <a:pt x="18" y="364"/>
                    <a:pt x="18" y="364"/>
                  </a:cubicBezTo>
                  <a:cubicBezTo>
                    <a:pt x="18" y="364"/>
                    <a:pt x="17" y="364"/>
                    <a:pt x="17" y="364"/>
                  </a:cubicBezTo>
                  <a:cubicBezTo>
                    <a:pt x="17" y="364"/>
                    <a:pt x="16" y="364"/>
                    <a:pt x="16" y="363"/>
                  </a:cubicBezTo>
                  <a:cubicBezTo>
                    <a:pt x="16" y="363"/>
                    <a:pt x="15" y="363"/>
                    <a:pt x="15" y="363"/>
                  </a:cubicBezTo>
                  <a:cubicBezTo>
                    <a:pt x="15" y="363"/>
                    <a:pt x="15" y="363"/>
                    <a:pt x="14" y="363"/>
                  </a:cubicBezTo>
                  <a:cubicBezTo>
                    <a:pt x="14" y="363"/>
                    <a:pt x="14" y="363"/>
                    <a:pt x="14" y="363"/>
                  </a:cubicBezTo>
                  <a:cubicBezTo>
                    <a:pt x="14" y="363"/>
                    <a:pt x="14" y="363"/>
                    <a:pt x="14" y="363"/>
                  </a:cubicBezTo>
                  <a:cubicBezTo>
                    <a:pt x="14" y="363"/>
                    <a:pt x="14" y="363"/>
                    <a:pt x="14" y="363"/>
                  </a:cubicBezTo>
                  <a:cubicBezTo>
                    <a:pt x="14" y="363"/>
                    <a:pt x="14" y="363"/>
                    <a:pt x="14" y="363"/>
                  </a:cubicBezTo>
                  <a:cubicBezTo>
                    <a:pt x="14" y="363"/>
                    <a:pt x="14" y="363"/>
                    <a:pt x="14" y="363"/>
                  </a:cubicBezTo>
                  <a:cubicBezTo>
                    <a:pt x="14" y="363"/>
                    <a:pt x="14" y="363"/>
                    <a:pt x="13" y="363"/>
                  </a:cubicBezTo>
                  <a:cubicBezTo>
                    <a:pt x="13" y="363"/>
                    <a:pt x="13" y="363"/>
                    <a:pt x="13" y="363"/>
                  </a:cubicBezTo>
                  <a:cubicBezTo>
                    <a:pt x="13" y="363"/>
                    <a:pt x="13" y="363"/>
                    <a:pt x="13" y="363"/>
                  </a:cubicBezTo>
                  <a:cubicBezTo>
                    <a:pt x="13" y="363"/>
                    <a:pt x="13" y="364"/>
                    <a:pt x="13" y="364"/>
                  </a:cubicBezTo>
                  <a:cubicBezTo>
                    <a:pt x="13" y="364"/>
                    <a:pt x="13" y="365"/>
                    <a:pt x="14" y="365"/>
                  </a:cubicBezTo>
                  <a:cubicBezTo>
                    <a:pt x="14" y="366"/>
                    <a:pt x="14" y="366"/>
                    <a:pt x="14" y="367"/>
                  </a:cubicBezTo>
                  <a:cubicBezTo>
                    <a:pt x="15" y="367"/>
                    <a:pt x="15" y="368"/>
                    <a:pt x="16" y="368"/>
                  </a:cubicBezTo>
                  <a:cubicBezTo>
                    <a:pt x="16" y="368"/>
                    <a:pt x="16" y="368"/>
                    <a:pt x="16" y="369"/>
                  </a:cubicBezTo>
                  <a:cubicBezTo>
                    <a:pt x="16" y="369"/>
                    <a:pt x="17" y="369"/>
                    <a:pt x="17" y="369"/>
                  </a:cubicBezTo>
                  <a:cubicBezTo>
                    <a:pt x="17" y="369"/>
                    <a:pt x="17" y="369"/>
                    <a:pt x="17" y="369"/>
                  </a:cubicBezTo>
                  <a:cubicBezTo>
                    <a:pt x="17" y="369"/>
                    <a:pt x="18" y="369"/>
                    <a:pt x="18" y="369"/>
                  </a:cubicBezTo>
                  <a:cubicBezTo>
                    <a:pt x="18" y="369"/>
                    <a:pt x="18" y="369"/>
                    <a:pt x="18" y="369"/>
                  </a:cubicBezTo>
                  <a:cubicBezTo>
                    <a:pt x="18" y="369"/>
                    <a:pt x="18" y="369"/>
                    <a:pt x="18" y="369"/>
                  </a:cubicBezTo>
                  <a:cubicBezTo>
                    <a:pt x="18" y="369"/>
                    <a:pt x="18" y="369"/>
                    <a:pt x="19" y="369"/>
                  </a:cubicBezTo>
                  <a:cubicBezTo>
                    <a:pt x="19" y="369"/>
                    <a:pt x="19" y="369"/>
                    <a:pt x="19" y="369"/>
                  </a:cubicBezTo>
                  <a:cubicBezTo>
                    <a:pt x="19" y="369"/>
                    <a:pt x="19" y="369"/>
                    <a:pt x="19" y="369"/>
                  </a:cubicBezTo>
                  <a:cubicBezTo>
                    <a:pt x="19" y="369"/>
                    <a:pt x="19" y="369"/>
                    <a:pt x="20" y="369"/>
                  </a:cubicBezTo>
                  <a:cubicBezTo>
                    <a:pt x="20" y="369"/>
                    <a:pt x="20" y="369"/>
                    <a:pt x="20" y="369"/>
                  </a:cubicBezTo>
                  <a:cubicBezTo>
                    <a:pt x="20" y="369"/>
                    <a:pt x="20" y="369"/>
                    <a:pt x="20" y="369"/>
                  </a:cubicBezTo>
                  <a:cubicBezTo>
                    <a:pt x="21" y="369"/>
                    <a:pt x="21" y="369"/>
                    <a:pt x="21" y="369"/>
                  </a:cubicBezTo>
                  <a:cubicBezTo>
                    <a:pt x="21" y="369"/>
                    <a:pt x="21" y="369"/>
                    <a:pt x="22" y="369"/>
                  </a:cubicBezTo>
                  <a:cubicBezTo>
                    <a:pt x="22" y="369"/>
                    <a:pt x="22" y="369"/>
                    <a:pt x="22" y="369"/>
                  </a:cubicBezTo>
                  <a:cubicBezTo>
                    <a:pt x="23" y="369"/>
                    <a:pt x="23" y="370"/>
                    <a:pt x="23" y="370"/>
                  </a:cubicBezTo>
                  <a:cubicBezTo>
                    <a:pt x="23" y="370"/>
                    <a:pt x="23" y="370"/>
                    <a:pt x="24" y="370"/>
                  </a:cubicBezTo>
                  <a:cubicBezTo>
                    <a:pt x="24" y="370"/>
                    <a:pt x="24" y="371"/>
                    <a:pt x="24" y="371"/>
                  </a:cubicBezTo>
                  <a:cubicBezTo>
                    <a:pt x="25" y="371"/>
                    <a:pt x="25" y="371"/>
                    <a:pt x="25" y="371"/>
                  </a:cubicBezTo>
                  <a:cubicBezTo>
                    <a:pt x="25" y="372"/>
                    <a:pt x="25" y="372"/>
                    <a:pt x="25" y="372"/>
                  </a:cubicBezTo>
                  <a:cubicBezTo>
                    <a:pt x="26" y="372"/>
                    <a:pt x="26" y="372"/>
                    <a:pt x="26" y="372"/>
                  </a:cubicBezTo>
                  <a:cubicBezTo>
                    <a:pt x="26" y="372"/>
                    <a:pt x="26" y="372"/>
                    <a:pt x="26" y="373"/>
                  </a:cubicBezTo>
                  <a:cubicBezTo>
                    <a:pt x="26" y="373"/>
                    <a:pt x="26" y="373"/>
                    <a:pt x="26" y="373"/>
                  </a:cubicBezTo>
                  <a:cubicBezTo>
                    <a:pt x="26" y="373"/>
                    <a:pt x="27" y="373"/>
                    <a:pt x="27" y="373"/>
                  </a:cubicBezTo>
                  <a:cubicBezTo>
                    <a:pt x="27" y="373"/>
                    <a:pt x="27" y="373"/>
                    <a:pt x="27" y="373"/>
                  </a:cubicBezTo>
                  <a:cubicBezTo>
                    <a:pt x="27" y="373"/>
                    <a:pt x="27" y="373"/>
                    <a:pt x="27" y="373"/>
                  </a:cubicBezTo>
                  <a:cubicBezTo>
                    <a:pt x="27" y="373"/>
                    <a:pt x="27" y="373"/>
                    <a:pt x="27" y="372"/>
                  </a:cubicBezTo>
                  <a:cubicBezTo>
                    <a:pt x="28" y="372"/>
                    <a:pt x="28" y="372"/>
                    <a:pt x="28" y="372"/>
                  </a:cubicBezTo>
                  <a:cubicBezTo>
                    <a:pt x="28" y="372"/>
                    <a:pt x="28" y="372"/>
                    <a:pt x="28" y="372"/>
                  </a:cubicBezTo>
                  <a:cubicBezTo>
                    <a:pt x="28" y="371"/>
                    <a:pt x="28" y="371"/>
                    <a:pt x="29" y="371"/>
                  </a:cubicBezTo>
                  <a:cubicBezTo>
                    <a:pt x="29" y="371"/>
                    <a:pt x="29" y="371"/>
                    <a:pt x="29" y="371"/>
                  </a:cubicBezTo>
                  <a:cubicBezTo>
                    <a:pt x="29" y="371"/>
                    <a:pt x="29" y="371"/>
                    <a:pt x="29" y="371"/>
                  </a:cubicBezTo>
                  <a:cubicBezTo>
                    <a:pt x="28" y="371"/>
                    <a:pt x="28" y="371"/>
                    <a:pt x="28" y="371"/>
                  </a:cubicBezTo>
                  <a:cubicBezTo>
                    <a:pt x="28" y="371"/>
                    <a:pt x="28" y="371"/>
                    <a:pt x="27" y="371"/>
                  </a:cubicBezTo>
                  <a:cubicBezTo>
                    <a:pt x="27" y="370"/>
                    <a:pt x="27" y="370"/>
                    <a:pt x="27" y="370"/>
                  </a:cubicBezTo>
                  <a:cubicBezTo>
                    <a:pt x="27" y="370"/>
                    <a:pt x="27" y="370"/>
                    <a:pt x="27" y="370"/>
                  </a:cubicBezTo>
                  <a:cubicBezTo>
                    <a:pt x="27" y="370"/>
                    <a:pt x="27" y="370"/>
                    <a:pt x="26" y="370"/>
                  </a:cubicBezTo>
                  <a:cubicBezTo>
                    <a:pt x="26" y="370"/>
                    <a:pt x="26" y="370"/>
                    <a:pt x="26" y="370"/>
                  </a:cubicBezTo>
                  <a:cubicBezTo>
                    <a:pt x="26" y="369"/>
                    <a:pt x="26" y="369"/>
                    <a:pt x="26" y="369"/>
                  </a:cubicBezTo>
                  <a:cubicBezTo>
                    <a:pt x="26" y="369"/>
                    <a:pt x="26" y="369"/>
                    <a:pt x="26" y="368"/>
                  </a:cubicBezTo>
                  <a:cubicBezTo>
                    <a:pt x="26" y="368"/>
                    <a:pt x="26" y="368"/>
                    <a:pt x="26" y="368"/>
                  </a:cubicBezTo>
                  <a:cubicBezTo>
                    <a:pt x="26" y="368"/>
                    <a:pt x="26" y="367"/>
                    <a:pt x="26" y="367"/>
                  </a:cubicBezTo>
                  <a:cubicBezTo>
                    <a:pt x="26" y="367"/>
                    <a:pt x="26" y="367"/>
                    <a:pt x="27" y="367"/>
                  </a:cubicBezTo>
                  <a:cubicBezTo>
                    <a:pt x="27" y="366"/>
                    <a:pt x="27" y="366"/>
                    <a:pt x="27" y="366"/>
                  </a:cubicBezTo>
                  <a:cubicBezTo>
                    <a:pt x="28" y="366"/>
                    <a:pt x="28" y="366"/>
                    <a:pt x="28" y="366"/>
                  </a:cubicBezTo>
                  <a:cubicBezTo>
                    <a:pt x="28" y="366"/>
                    <a:pt x="29" y="366"/>
                    <a:pt x="29" y="366"/>
                  </a:cubicBezTo>
                  <a:cubicBezTo>
                    <a:pt x="29" y="366"/>
                    <a:pt x="29" y="366"/>
                    <a:pt x="29" y="366"/>
                  </a:cubicBezTo>
                  <a:cubicBezTo>
                    <a:pt x="29" y="366"/>
                    <a:pt x="30" y="366"/>
                    <a:pt x="30" y="366"/>
                  </a:cubicBezTo>
                  <a:cubicBezTo>
                    <a:pt x="30" y="366"/>
                    <a:pt x="30" y="366"/>
                    <a:pt x="30" y="367"/>
                  </a:cubicBezTo>
                  <a:cubicBezTo>
                    <a:pt x="31" y="367"/>
                    <a:pt x="31" y="367"/>
                    <a:pt x="31" y="367"/>
                  </a:cubicBezTo>
                  <a:cubicBezTo>
                    <a:pt x="31" y="367"/>
                    <a:pt x="31" y="367"/>
                    <a:pt x="31" y="367"/>
                  </a:cubicBezTo>
                  <a:cubicBezTo>
                    <a:pt x="31" y="367"/>
                    <a:pt x="32" y="367"/>
                    <a:pt x="32" y="367"/>
                  </a:cubicBezTo>
                  <a:cubicBezTo>
                    <a:pt x="32" y="367"/>
                    <a:pt x="32" y="367"/>
                    <a:pt x="32" y="367"/>
                  </a:cubicBezTo>
                  <a:cubicBezTo>
                    <a:pt x="33" y="367"/>
                    <a:pt x="33" y="367"/>
                    <a:pt x="33" y="367"/>
                  </a:cubicBezTo>
                  <a:cubicBezTo>
                    <a:pt x="33" y="367"/>
                    <a:pt x="34" y="367"/>
                    <a:pt x="34" y="367"/>
                  </a:cubicBezTo>
                  <a:cubicBezTo>
                    <a:pt x="34" y="366"/>
                    <a:pt x="35" y="366"/>
                    <a:pt x="35" y="366"/>
                  </a:cubicBezTo>
                  <a:cubicBezTo>
                    <a:pt x="35" y="366"/>
                    <a:pt x="35" y="366"/>
                    <a:pt x="36" y="365"/>
                  </a:cubicBezTo>
                  <a:cubicBezTo>
                    <a:pt x="36" y="365"/>
                    <a:pt x="36" y="365"/>
                    <a:pt x="36" y="364"/>
                  </a:cubicBezTo>
                  <a:cubicBezTo>
                    <a:pt x="36" y="364"/>
                    <a:pt x="37" y="364"/>
                    <a:pt x="37" y="363"/>
                  </a:cubicBezTo>
                  <a:cubicBezTo>
                    <a:pt x="37" y="363"/>
                    <a:pt x="37" y="363"/>
                    <a:pt x="37" y="362"/>
                  </a:cubicBezTo>
                  <a:cubicBezTo>
                    <a:pt x="37" y="362"/>
                    <a:pt x="37" y="361"/>
                    <a:pt x="37" y="361"/>
                  </a:cubicBezTo>
                  <a:cubicBezTo>
                    <a:pt x="36" y="360"/>
                    <a:pt x="36" y="358"/>
                    <a:pt x="37" y="357"/>
                  </a:cubicBezTo>
                  <a:cubicBezTo>
                    <a:pt x="37" y="356"/>
                    <a:pt x="38" y="355"/>
                    <a:pt x="39" y="355"/>
                  </a:cubicBezTo>
                  <a:cubicBezTo>
                    <a:pt x="40" y="354"/>
                    <a:pt x="41" y="353"/>
                    <a:pt x="42" y="353"/>
                  </a:cubicBezTo>
                  <a:cubicBezTo>
                    <a:pt x="43" y="353"/>
                    <a:pt x="44" y="352"/>
                    <a:pt x="45" y="352"/>
                  </a:cubicBezTo>
                  <a:cubicBezTo>
                    <a:pt x="45" y="352"/>
                    <a:pt x="45" y="352"/>
                    <a:pt x="45" y="352"/>
                  </a:cubicBezTo>
                  <a:cubicBezTo>
                    <a:pt x="45" y="352"/>
                    <a:pt x="46" y="352"/>
                    <a:pt x="46" y="352"/>
                  </a:cubicBezTo>
                  <a:cubicBezTo>
                    <a:pt x="46" y="352"/>
                    <a:pt x="46" y="352"/>
                    <a:pt x="46" y="352"/>
                  </a:cubicBezTo>
                  <a:cubicBezTo>
                    <a:pt x="46" y="352"/>
                    <a:pt x="46" y="352"/>
                    <a:pt x="46" y="352"/>
                  </a:cubicBezTo>
                  <a:cubicBezTo>
                    <a:pt x="47" y="352"/>
                    <a:pt x="47" y="352"/>
                    <a:pt x="47" y="352"/>
                  </a:cubicBezTo>
                  <a:cubicBezTo>
                    <a:pt x="47" y="352"/>
                    <a:pt x="47" y="352"/>
                    <a:pt x="47" y="352"/>
                  </a:cubicBezTo>
                  <a:cubicBezTo>
                    <a:pt x="48" y="352"/>
                    <a:pt x="48" y="352"/>
                    <a:pt x="48" y="352"/>
                  </a:cubicBezTo>
                  <a:cubicBezTo>
                    <a:pt x="48" y="352"/>
                    <a:pt x="48" y="353"/>
                    <a:pt x="48" y="353"/>
                  </a:cubicBezTo>
                  <a:cubicBezTo>
                    <a:pt x="48" y="353"/>
                    <a:pt x="48" y="353"/>
                    <a:pt x="48" y="354"/>
                  </a:cubicBezTo>
                  <a:cubicBezTo>
                    <a:pt x="47" y="354"/>
                    <a:pt x="47" y="355"/>
                    <a:pt x="47" y="355"/>
                  </a:cubicBezTo>
                  <a:cubicBezTo>
                    <a:pt x="46" y="355"/>
                    <a:pt x="46" y="356"/>
                    <a:pt x="45" y="356"/>
                  </a:cubicBezTo>
                  <a:cubicBezTo>
                    <a:pt x="45" y="357"/>
                    <a:pt x="44" y="357"/>
                    <a:pt x="44" y="357"/>
                  </a:cubicBezTo>
                  <a:cubicBezTo>
                    <a:pt x="43" y="357"/>
                    <a:pt x="43" y="358"/>
                    <a:pt x="43" y="358"/>
                  </a:cubicBezTo>
                  <a:cubicBezTo>
                    <a:pt x="42" y="358"/>
                    <a:pt x="42" y="358"/>
                    <a:pt x="42" y="358"/>
                  </a:cubicBezTo>
                  <a:cubicBezTo>
                    <a:pt x="42" y="358"/>
                    <a:pt x="42" y="358"/>
                    <a:pt x="41" y="359"/>
                  </a:cubicBezTo>
                  <a:cubicBezTo>
                    <a:pt x="41" y="359"/>
                    <a:pt x="41" y="359"/>
                    <a:pt x="41" y="359"/>
                  </a:cubicBezTo>
                  <a:cubicBezTo>
                    <a:pt x="41" y="359"/>
                    <a:pt x="41" y="359"/>
                    <a:pt x="41" y="359"/>
                  </a:cubicBezTo>
                  <a:cubicBezTo>
                    <a:pt x="41" y="360"/>
                    <a:pt x="41" y="360"/>
                    <a:pt x="41" y="360"/>
                  </a:cubicBezTo>
                  <a:cubicBezTo>
                    <a:pt x="42" y="360"/>
                    <a:pt x="42" y="360"/>
                    <a:pt x="42" y="361"/>
                  </a:cubicBezTo>
                  <a:cubicBezTo>
                    <a:pt x="42" y="361"/>
                    <a:pt x="42" y="361"/>
                    <a:pt x="43" y="361"/>
                  </a:cubicBezTo>
                  <a:cubicBezTo>
                    <a:pt x="43" y="362"/>
                    <a:pt x="43" y="362"/>
                    <a:pt x="43" y="362"/>
                  </a:cubicBezTo>
                  <a:cubicBezTo>
                    <a:pt x="43" y="362"/>
                    <a:pt x="43" y="362"/>
                    <a:pt x="43" y="362"/>
                  </a:cubicBezTo>
                  <a:cubicBezTo>
                    <a:pt x="43" y="362"/>
                    <a:pt x="44" y="362"/>
                    <a:pt x="44" y="362"/>
                  </a:cubicBezTo>
                  <a:cubicBezTo>
                    <a:pt x="44" y="362"/>
                    <a:pt x="44" y="362"/>
                    <a:pt x="44" y="362"/>
                  </a:cubicBezTo>
                  <a:cubicBezTo>
                    <a:pt x="44" y="362"/>
                    <a:pt x="44" y="362"/>
                    <a:pt x="45" y="362"/>
                  </a:cubicBezTo>
                  <a:cubicBezTo>
                    <a:pt x="45" y="362"/>
                    <a:pt x="45" y="362"/>
                    <a:pt x="45" y="362"/>
                  </a:cubicBezTo>
                  <a:cubicBezTo>
                    <a:pt x="45" y="362"/>
                    <a:pt x="46" y="362"/>
                    <a:pt x="46" y="362"/>
                  </a:cubicBezTo>
                  <a:cubicBezTo>
                    <a:pt x="46" y="362"/>
                    <a:pt x="46" y="362"/>
                    <a:pt x="46" y="362"/>
                  </a:cubicBezTo>
                  <a:cubicBezTo>
                    <a:pt x="47" y="362"/>
                    <a:pt x="47" y="361"/>
                    <a:pt x="47" y="361"/>
                  </a:cubicBezTo>
                  <a:cubicBezTo>
                    <a:pt x="47" y="361"/>
                    <a:pt x="47" y="361"/>
                    <a:pt x="47" y="361"/>
                  </a:cubicBezTo>
                  <a:cubicBezTo>
                    <a:pt x="48" y="361"/>
                    <a:pt x="48" y="361"/>
                    <a:pt x="48" y="361"/>
                  </a:cubicBezTo>
                  <a:cubicBezTo>
                    <a:pt x="48" y="361"/>
                    <a:pt x="48" y="361"/>
                    <a:pt x="49" y="361"/>
                  </a:cubicBezTo>
                  <a:cubicBezTo>
                    <a:pt x="49" y="361"/>
                    <a:pt x="49" y="361"/>
                    <a:pt x="49" y="361"/>
                  </a:cubicBezTo>
                  <a:cubicBezTo>
                    <a:pt x="49" y="361"/>
                    <a:pt x="49" y="361"/>
                    <a:pt x="50" y="361"/>
                  </a:cubicBezTo>
                  <a:cubicBezTo>
                    <a:pt x="50" y="361"/>
                    <a:pt x="50" y="361"/>
                    <a:pt x="50" y="361"/>
                  </a:cubicBezTo>
                  <a:cubicBezTo>
                    <a:pt x="50" y="362"/>
                    <a:pt x="50" y="362"/>
                    <a:pt x="50" y="362"/>
                  </a:cubicBezTo>
                  <a:cubicBezTo>
                    <a:pt x="50" y="362"/>
                    <a:pt x="51" y="362"/>
                    <a:pt x="51" y="362"/>
                  </a:cubicBezTo>
                  <a:cubicBezTo>
                    <a:pt x="51" y="362"/>
                    <a:pt x="51" y="362"/>
                    <a:pt x="51" y="362"/>
                  </a:cubicBezTo>
                  <a:cubicBezTo>
                    <a:pt x="51" y="362"/>
                    <a:pt x="51" y="363"/>
                    <a:pt x="51" y="363"/>
                  </a:cubicBezTo>
                  <a:cubicBezTo>
                    <a:pt x="51" y="363"/>
                    <a:pt x="51" y="363"/>
                    <a:pt x="51" y="363"/>
                  </a:cubicBezTo>
                  <a:cubicBezTo>
                    <a:pt x="51" y="363"/>
                    <a:pt x="51" y="364"/>
                    <a:pt x="51" y="364"/>
                  </a:cubicBezTo>
                  <a:cubicBezTo>
                    <a:pt x="50" y="364"/>
                    <a:pt x="50" y="364"/>
                    <a:pt x="50" y="364"/>
                  </a:cubicBezTo>
                  <a:cubicBezTo>
                    <a:pt x="50" y="364"/>
                    <a:pt x="50" y="364"/>
                    <a:pt x="49" y="364"/>
                  </a:cubicBezTo>
                  <a:cubicBezTo>
                    <a:pt x="49" y="365"/>
                    <a:pt x="49" y="365"/>
                    <a:pt x="48" y="365"/>
                  </a:cubicBezTo>
                  <a:cubicBezTo>
                    <a:pt x="48" y="365"/>
                    <a:pt x="48" y="365"/>
                    <a:pt x="48" y="365"/>
                  </a:cubicBezTo>
                  <a:cubicBezTo>
                    <a:pt x="47" y="365"/>
                    <a:pt x="47" y="365"/>
                    <a:pt x="47" y="365"/>
                  </a:cubicBezTo>
                  <a:cubicBezTo>
                    <a:pt x="46" y="365"/>
                    <a:pt x="46" y="366"/>
                    <a:pt x="46" y="366"/>
                  </a:cubicBezTo>
                  <a:cubicBezTo>
                    <a:pt x="46" y="366"/>
                    <a:pt x="46" y="366"/>
                    <a:pt x="46" y="366"/>
                  </a:cubicBezTo>
                  <a:cubicBezTo>
                    <a:pt x="46" y="366"/>
                    <a:pt x="46" y="367"/>
                    <a:pt x="46" y="367"/>
                  </a:cubicBezTo>
                  <a:cubicBezTo>
                    <a:pt x="46" y="367"/>
                    <a:pt x="46" y="367"/>
                    <a:pt x="46" y="367"/>
                  </a:cubicBezTo>
                  <a:cubicBezTo>
                    <a:pt x="46" y="368"/>
                    <a:pt x="46" y="368"/>
                    <a:pt x="46" y="368"/>
                  </a:cubicBezTo>
                  <a:cubicBezTo>
                    <a:pt x="46" y="368"/>
                    <a:pt x="46" y="368"/>
                    <a:pt x="46" y="369"/>
                  </a:cubicBezTo>
                  <a:cubicBezTo>
                    <a:pt x="46" y="369"/>
                    <a:pt x="47" y="369"/>
                    <a:pt x="47" y="369"/>
                  </a:cubicBezTo>
                  <a:cubicBezTo>
                    <a:pt x="47" y="370"/>
                    <a:pt x="47" y="370"/>
                    <a:pt x="47" y="370"/>
                  </a:cubicBezTo>
                  <a:cubicBezTo>
                    <a:pt x="47" y="370"/>
                    <a:pt x="47" y="370"/>
                    <a:pt x="47" y="371"/>
                  </a:cubicBezTo>
                  <a:cubicBezTo>
                    <a:pt x="47" y="371"/>
                    <a:pt x="47" y="371"/>
                    <a:pt x="47" y="371"/>
                  </a:cubicBezTo>
                  <a:cubicBezTo>
                    <a:pt x="47" y="371"/>
                    <a:pt x="47" y="372"/>
                    <a:pt x="47" y="372"/>
                  </a:cubicBezTo>
                  <a:cubicBezTo>
                    <a:pt x="47" y="372"/>
                    <a:pt x="47" y="372"/>
                    <a:pt x="47" y="372"/>
                  </a:cubicBezTo>
                  <a:cubicBezTo>
                    <a:pt x="46" y="372"/>
                    <a:pt x="46" y="372"/>
                    <a:pt x="46" y="372"/>
                  </a:cubicBezTo>
                  <a:cubicBezTo>
                    <a:pt x="46" y="373"/>
                    <a:pt x="46" y="373"/>
                    <a:pt x="46" y="373"/>
                  </a:cubicBezTo>
                  <a:cubicBezTo>
                    <a:pt x="45" y="373"/>
                    <a:pt x="45" y="373"/>
                    <a:pt x="45" y="373"/>
                  </a:cubicBezTo>
                  <a:cubicBezTo>
                    <a:pt x="44" y="373"/>
                    <a:pt x="44" y="373"/>
                    <a:pt x="44" y="373"/>
                  </a:cubicBezTo>
                  <a:cubicBezTo>
                    <a:pt x="43" y="372"/>
                    <a:pt x="43" y="372"/>
                    <a:pt x="43" y="372"/>
                  </a:cubicBezTo>
                  <a:cubicBezTo>
                    <a:pt x="43" y="371"/>
                    <a:pt x="43" y="371"/>
                    <a:pt x="43" y="370"/>
                  </a:cubicBezTo>
                  <a:cubicBezTo>
                    <a:pt x="43" y="370"/>
                    <a:pt x="43" y="369"/>
                    <a:pt x="43" y="369"/>
                  </a:cubicBezTo>
                  <a:cubicBezTo>
                    <a:pt x="43" y="368"/>
                    <a:pt x="42" y="368"/>
                    <a:pt x="42" y="368"/>
                  </a:cubicBezTo>
                  <a:cubicBezTo>
                    <a:pt x="42" y="367"/>
                    <a:pt x="42" y="367"/>
                    <a:pt x="42" y="367"/>
                  </a:cubicBezTo>
                  <a:cubicBezTo>
                    <a:pt x="42" y="366"/>
                    <a:pt x="42" y="366"/>
                    <a:pt x="42" y="366"/>
                  </a:cubicBezTo>
                  <a:cubicBezTo>
                    <a:pt x="42" y="366"/>
                    <a:pt x="42" y="366"/>
                    <a:pt x="42" y="366"/>
                  </a:cubicBezTo>
                  <a:cubicBezTo>
                    <a:pt x="42" y="366"/>
                    <a:pt x="42" y="366"/>
                    <a:pt x="42" y="366"/>
                  </a:cubicBezTo>
                  <a:cubicBezTo>
                    <a:pt x="41" y="365"/>
                    <a:pt x="41" y="365"/>
                    <a:pt x="41" y="365"/>
                  </a:cubicBezTo>
                  <a:cubicBezTo>
                    <a:pt x="41" y="365"/>
                    <a:pt x="41" y="365"/>
                    <a:pt x="41" y="365"/>
                  </a:cubicBezTo>
                  <a:cubicBezTo>
                    <a:pt x="41" y="365"/>
                    <a:pt x="41" y="365"/>
                    <a:pt x="41" y="365"/>
                  </a:cubicBezTo>
                  <a:cubicBezTo>
                    <a:pt x="41" y="365"/>
                    <a:pt x="41" y="365"/>
                    <a:pt x="41" y="365"/>
                  </a:cubicBezTo>
                  <a:cubicBezTo>
                    <a:pt x="41" y="365"/>
                    <a:pt x="41" y="366"/>
                    <a:pt x="41" y="366"/>
                  </a:cubicBezTo>
                  <a:cubicBezTo>
                    <a:pt x="40" y="366"/>
                    <a:pt x="40" y="366"/>
                    <a:pt x="40" y="366"/>
                  </a:cubicBezTo>
                  <a:cubicBezTo>
                    <a:pt x="40" y="366"/>
                    <a:pt x="40" y="366"/>
                    <a:pt x="40" y="366"/>
                  </a:cubicBezTo>
                  <a:cubicBezTo>
                    <a:pt x="40" y="366"/>
                    <a:pt x="40" y="366"/>
                    <a:pt x="40" y="366"/>
                  </a:cubicBezTo>
                  <a:cubicBezTo>
                    <a:pt x="40" y="367"/>
                    <a:pt x="40" y="367"/>
                    <a:pt x="40" y="367"/>
                  </a:cubicBezTo>
                  <a:cubicBezTo>
                    <a:pt x="40" y="368"/>
                    <a:pt x="40" y="368"/>
                    <a:pt x="40" y="369"/>
                  </a:cubicBezTo>
                  <a:cubicBezTo>
                    <a:pt x="40" y="369"/>
                    <a:pt x="40" y="370"/>
                    <a:pt x="41" y="370"/>
                  </a:cubicBezTo>
                  <a:cubicBezTo>
                    <a:pt x="41" y="371"/>
                    <a:pt x="41" y="371"/>
                    <a:pt x="41" y="371"/>
                  </a:cubicBezTo>
                  <a:cubicBezTo>
                    <a:pt x="41" y="371"/>
                    <a:pt x="41" y="372"/>
                    <a:pt x="41" y="372"/>
                  </a:cubicBezTo>
                  <a:cubicBezTo>
                    <a:pt x="41" y="372"/>
                    <a:pt x="41" y="372"/>
                    <a:pt x="41" y="372"/>
                  </a:cubicBezTo>
                  <a:cubicBezTo>
                    <a:pt x="41" y="373"/>
                    <a:pt x="41" y="373"/>
                    <a:pt x="41" y="373"/>
                  </a:cubicBezTo>
                  <a:cubicBezTo>
                    <a:pt x="40" y="373"/>
                    <a:pt x="40" y="373"/>
                    <a:pt x="40" y="373"/>
                  </a:cubicBezTo>
                  <a:cubicBezTo>
                    <a:pt x="40" y="373"/>
                    <a:pt x="39" y="373"/>
                    <a:pt x="39" y="373"/>
                  </a:cubicBezTo>
                  <a:cubicBezTo>
                    <a:pt x="38" y="372"/>
                    <a:pt x="38" y="372"/>
                    <a:pt x="37" y="371"/>
                  </a:cubicBezTo>
                  <a:cubicBezTo>
                    <a:pt x="37" y="371"/>
                    <a:pt x="37" y="370"/>
                    <a:pt x="36" y="370"/>
                  </a:cubicBezTo>
                  <a:cubicBezTo>
                    <a:pt x="36" y="370"/>
                    <a:pt x="36" y="369"/>
                    <a:pt x="36" y="369"/>
                  </a:cubicBezTo>
                  <a:cubicBezTo>
                    <a:pt x="35" y="369"/>
                    <a:pt x="35" y="369"/>
                    <a:pt x="35" y="369"/>
                  </a:cubicBezTo>
                  <a:cubicBezTo>
                    <a:pt x="35" y="369"/>
                    <a:pt x="35" y="369"/>
                    <a:pt x="35" y="369"/>
                  </a:cubicBezTo>
                  <a:cubicBezTo>
                    <a:pt x="35" y="369"/>
                    <a:pt x="35" y="369"/>
                    <a:pt x="35" y="369"/>
                  </a:cubicBezTo>
                  <a:cubicBezTo>
                    <a:pt x="35" y="369"/>
                    <a:pt x="35" y="369"/>
                    <a:pt x="34" y="369"/>
                  </a:cubicBezTo>
                  <a:cubicBezTo>
                    <a:pt x="34" y="369"/>
                    <a:pt x="34" y="369"/>
                    <a:pt x="34" y="369"/>
                  </a:cubicBezTo>
                  <a:cubicBezTo>
                    <a:pt x="34" y="369"/>
                    <a:pt x="34" y="369"/>
                    <a:pt x="34" y="369"/>
                  </a:cubicBezTo>
                  <a:cubicBezTo>
                    <a:pt x="34" y="369"/>
                    <a:pt x="34" y="369"/>
                    <a:pt x="34" y="369"/>
                  </a:cubicBezTo>
                  <a:cubicBezTo>
                    <a:pt x="33" y="369"/>
                    <a:pt x="33" y="370"/>
                    <a:pt x="33" y="370"/>
                  </a:cubicBezTo>
                  <a:cubicBezTo>
                    <a:pt x="33" y="370"/>
                    <a:pt x="33" y="370"/>
                    <a:pt x="33" y="370"/>
                  </a:cubicBezTo>
                  <a:cubicBezTo>
                    <a:pt x="33" y="370"/>
                    <a:pt x="33" y="371"/>
                    <a:pt x="33" y="371"/>
                  </a:cubicBezTo>
                  <a:cubicBezTo>
                    <a:pt x="33" y="371"/>
                    <a:pt x="33" y="371"/>
                    <a:pt x="33" y="371"/>
                  </a:cubicBezTo>
                  <a:cubicBezTo>
                    <a:pt x="34" y="372"/>
                    <a:pt x="34" y="372"/>
                    <a:pt x="34" y="372"/>
                  </a:cubicBezTo>
                  <a:cubicBezTo>
                    <a:pt x="34" y="372"/>
                    <a:pt x="34" y="372"/>
                    <a:pt x="34" y="372"/>
                  </a:cubicBezTo>
                  <a:cubicBezTo>
                    <a:pt x="34" y="372"/>
                    <a:pt x="34" y="372"/>
                    <a:pt x="34" y="373"/>
                  </a:cubicBezTo>
                  <a:cubicBezTo>
                    <a:pt x="34" y="373"/>
                    <a:pt x="34" y="373"/>
                    <a:pt x="34" y="373"/>
                  </a:cubicBezTo>
                  <a:cubicBezTo>
                    <a:pt x="34" y="373"/>
                    <a:pt x="34" y="373"/>
                    <a:pt x="34" y="373"/>
                  </a:cubicBezTo>
                  <a:cubicBezTo>
                    <a:pt x="34" y="373"/>
                    <a:pt x="34" y="374"/>
                    <a:pt x="34" y="374"/>
                  </a:cubicBezTo>
                  <a:cubicBezTo>
                    <a:pt x="34" y="374"/>
                    <a:pt x="34" y="374"/>
                    <a:pt x="34" y="374"/>
                  </a:cubicBezTo>
                  <a:cubicBezTo>
                    <a:pt x="34" y="374"/>
                    <a:pt x="33" y="374"/>
                    <a:pt x="33" y="374"/>
                  </a:cubicBezTo>
                  <a:cubicBezTo>
                    <a:pt x="33" y="374"/>
                    <a:pt x="33" y="374"/>
                    <a:pt x="33" y="374"/>
                  </a:cubicBezTo>
                  <a:cubicBezTo>
                    <a:pt x="32" y="374"/>
                    <a:pt x="32" y="374"/>
                    <a:pt x="31" y="374"/>
                  </a:cubicBezTo>
                  <a:cubicBezTo>
                    <a:pt x="31" y="374"/>
                    <a:pt x="31" y="374"/>
                    <a:pt x="30" y="374"/>
                  </a:cubicBezTo>
                  <a:cubicBezTo>
                    <a:pt x="30" y="375"/>
                    <a:pt x="30" y="375"/>
                    <a:pt x="30" y="375"/>
                  </a:cubicBezTo>
                  <a:cubicBezTo>
                    <a:pt x="30" y="375"/>
                    <a:pt x="30" y="375"/>
                    <a:pt x="30" y="376"/>
                  </a:cubicBezTo>
                  <a:cubicBezTo>
                    <a:pt x="30" y="376"/>
                    <a:pt x="30" y="376"/>
                    <a:pt x="30" y="377"/>
                  </a:cubicBezTo>
                  <a:cubicBezTo>
                    <a:pt x="30" y="377"/>
                    <a:pt x="30" y="377"/>
                    <a:pt x="30" y="377"/>
                  </a:cubicBezTo>
                  <a:cubicBezTo>
                    <a:pt x="30" y="377"/>
                    <a:pt x="30" y="377"/>
                    <a:pt x="30" y="377"/>
                  </a:cubicBezTo>
                  <a:cubicBezTo>
                    <a:pt x="30" y="377"/>
                    <a:pt x="30" y="377"/>
                    <a:pt x="30" y="377"/>
                  </a:cubicBezTo>
                  <a:cubicBezTo>
                    <a:pt x="30" y="377"/>
                    <a:pt x="30" y="377"/>
                    <a:pt x="30" y="377"/>
                  </a:cubicBezTo>
                  <a:cubicBezTo>
                    <a:pt x="31" y="377"/>
                    <a:pt x="31" y="377"/>
                    <a:pt x="31" y="377"/>
                  </a:cubicBezTo>
                  <a:cubicBezTo>
                    <a:pt x="31" y="377"/>
                    <a:pt x="31" y="377"/>
                    <a:pt x="31" y="377"/>
                  </a:cubicBezTo>
                  <a:cubicBezTo>
                    <a:pt x="31" y="377"/>
                    <a:pt x="31" y="377"/>
                    <a:pt x="32" y="377"/>
                  </a:cubicBezTo>
                  <a:cubicBezTo>
                    <a:pt x="32" y="377"/>
                    <a:pt x="32" y="377"/>
                    <a:pt x="32" y="377"/>
                  </a:cubicBezTo>
                  <a:cubicBezTo>
                    <a:pt x="32" y="377"/>
                    <a:pt x="33" y="377"/>
                    <a:pt x="33" y="377"/>
                  </a:cubicBezTo>
                  <a:cubicBezTo>
                    <a:pt x="33" y="377"/>
                    <a:pt x="33" y="377"/>
                    <a:pt x="33" y="377"/>
                  </a:cubicBezTo>
                  <a:cubicBezTo>
                    <a:pt x="34" y="377"/>
                    <a:pt x="34" y="376"/>
                    <a:pt x="34" y="376"/>
                  </a:cubicBezTo>
                  <a:cubicBezTo>
                    <a:pt x="34" y="376"/>
                    <a:pt x="34" y="377"/>
                    <a:pt x="34" y="377"/>
                  </a:cubicBezTo>
                  <a:cubicBezTo>
                    <a:pt x="35" y="377"/>
                    <a:pt x="35" y="377"/>
                    <a:pt x="35" y="377"/>
                  </a:cubicBezTo>
                  <a:cubicBezTo>
                    <a:pt x="35" y="377"/>
                    <a:pt x="35" y="377"/>
                    <a:pt x="35" y="377"/>
                  </a:cubicBezTo>
                  <a:cubicBezTo>
                    <a:pt x="35" y="377"/>
                    <a:pt x="35" y="377"/>
                    <a:pt x="35" y="377"/>
                  </a:cubicBezTo>
                  <a:cubicBezTo>
                    <a:pt x="36" y="377"/>
                    <a:pt x="36" y="377"/>
                    <a:pt x="37" y="377"/>
                  </a:cubicBezTo>
                  <a:cubicBezTo>
                    <a:pt x="37" y="378"/>
                    <a:pt x="37" y="378"/>
                    <a:pt x="38" y="378"/>
                  </a:cubicBezTo>
                  <a:cubicBezTo>
                    <a:pt x="38" y="379"/>
                    <a:pt x="38" y="379"/>
                    <a:pt x="38" y="380"/>
                  </a:cubicBezTo>
                  <a:cubicBezTo>
                    <a:pt x="38" y="380"/>
                    <a:pt x="38" y="381"/>
                    <a:pt x="38" y="381"/>
                  </a:cubicBezTo>
                  <a:cubicBezTo>
                    <a:pt x="38" y="381"/>
                    <a:pt x="39" y="382"/>
                    <a:pt x="39" y="382"/>
                  </a:cubicBezTo>
                  <a:cubicBezTo>
                    <a:pt x="39" y="382"/>
                    <a:pt x="39" y="383"/>
                    <a:pt x="39" y="383"/>
                  </a:cubicBezTo>
                  <a:cubicBezTo>
                    <a:pt x="39" y="383"/>
                    <a:pt x="39" y="384"/>
                    <a:pt x="39" y="384"/>
                  </a:cubicBezTo>
                  <a:cubicBezTo>
                    <a:pt x="39" y="384"/>
                    <a:pt x="40" y="384"/>
                    <a:pt x="40" y="385"/>
                  </a:cubicBezTo>
                  <a:cubicBezTo>
                    <a:pt x="40" y="385"/>
                    <a:pt x="40" y="385"/>
                    <a:pt x="40" y="385"/>
                  </a:cubicBezTo>
                  <a:cubicBezTo>
                    <a:pt x="40" y="385"/>
                    <a:pt x="40" y="385"/>
                    <a:pt x="40" y="384"/>
                  </a:cubicBezTo>
                  <a:cubicBezTo>
                    <a:pt x="40" y="384"/>
                    <a:pt x="40" y="384"/>
                    <a:pt x="40" y="384"/>
                  </a:cubicBezTo>
                  <a:cubicBezTo>
                    <a:pt x="40" y="384"/>
                    <a:pt x="40" y="383"/>
                    <a:pt x="40" y="383"/>
                  </a:cubicBezTo>
                  <a:cubicBezTo>
                    <a:pt x="41" y="383"/>
                    <a:pt x="41" y="383"/>
                    <a:pt x="41" y="382"/>
                  </a:cubicBezTo>
                  <a:cubicBezTo>
                    <a:pt x="41" y="382"/>
                    <a:pt x="41" y="381"/>
                    <a:pt x="41" y="381"/>
                  </a:cubicBezTo>
                  <a:cubicBezTo>
                    <a:pt x="41" y="380"/>
                    <a:pt x="41" y="380"/>
                    <a:pt x="41" y="379"/>
                  </a:cubicBezTo>
                  <a:cubicBezTo>
                    <a:pt x="41" y="379"/>
                    <a:pt x="41" y="379"/>
                    <a:pt x="42" y="378"/>
                  </a:cubicBezTo>
                  <a:cubicBezTo>
                    <a:pt x="42" y="378"/>
                    <a:pt x="42" y="378"/>
                    <a:pt x="43" y="378"/>
                  </a:cubicBezTo>
                  <a:cubicBezTo>
                    <a:pt x="43" y="378"/>
                    <a:pt x="43" y="378"/>
                    <a:pt x="43" y="378"/>
                  </a:cubicBezTo>
                  <a:cubicBezTo>
                    <a:pt x="43" y="378"/>
                    <a:pt x="44" y="378"/>
                    <a:pt x="44" y="378"/>
                  </a:cubicBezTo>
                  <a:cubicBezTo>
                    <a:pt x="44" y="378"/>
                    <a:pt x="44" y="378"/>
                    <a:pt x="44" y="378"/>
                  </a:cubicBezTo>
                  <a:cubicBezTo>
                    <a:pt x="44" y="379"/>
                    <a:pt x="45" y="379"/>
                    <a:pt x="45" y="379"/>
                  </a:cubicBezTo>
                  <a:cubicBezTo>
                    <a:pt x="45" y="380"/>
                    <a:pt x="45" y="380"/>
                    <a:pt x="45" y="380"/>
                  </a:cubicBezTo>
                  <a:cubicBezTo>
                    <a:pt x="45" y="381"/>
                    <a:pt x="45" y="381"/>
                    <a:pt x="45" y="382"/>
                  </a:cubicBezTo>
                  <a:cubicBezTo>
                    <a:pt x="45" y="382"/>
                    <a:pt x="46" y="383"/>
                    <a:pt x="46" y="383"/>
                  </a:cubicBezTo>
                  <a:cubicBezTo>
                    <a:pt x="46" y="384"/>
                    <a:pt x="46" y="384"/>
                    <a:pt x="47" y="385"/>
                  </a:cubicBezTo>
                  <a:cubicBezTo>
                    <a:pt x="47" y="385"/>
                    <a:pt x="48" y="386"/>
                    <a:pt x="49" y="386"/>
                  </a:cubicBezTo>
                  <a:cubicBezTo>
                    <a:pt x="49" y="386"/>
                    <a:pt x="49" y="386"/>
                    <a:pt x="50" y="386"/>
                  </a:cubicBezTo>
                  <a:cubicBezTo>
                    <a:pt x="50" y="386"/>
                    <a:pt x="50" y="386"/>
                    <a:pt x="50" y="386"/>
                  </a:cubicBezTo>
                  <a:cubicBezTo>
                    <a:pt x="50" y="386"/>
                    <a:pt x="50" y="386"/>
                    <a:pt x="51" y="386"/>
                  </a:cubicBezTo>
                  <a:cubicBezTo>
                    <a:pt x="51" y="386"/>
                    <a:pt x="51" y="386"/>
                    <a:pt x="51" y="386"/>
                  </a:cubicBezTo>
                  <a:cubicBezTo>
                    <a:pt x="51" y="386"/>
                    <a:pt x="51" y="386"/>
                    <a:pt x="51" y="386"/>
                  </a:cubicBezTo>
                  <a:cubicBezTo>
                    <a:pt x="51" y="386"/>
                    <a:pt x="51" y="386"/>
                    <a:pt x="51" y="385"/>
                  </a:cubicBezTo>
                  <a:cubicBezTo>
                    <a:pt x="51" y="385"/>
                    <a:pt x="50" y="385"/>
                    <a:pt x="50" y="385"/>
                  </a:cubicBezTo>
                  <a:cubicBezTo>
                    <a:pt x="51" y="384"/>
                    <a:pt x="51" y="384"/>
                    <a:pt x="51" y="384"/>
                  </a:cubicBezTo>
                  <a:cubicBezTo>
                    <a:pt x="51" y="383"/>
                    <a:pt x="51" y="383"/>
                    <a:pt x="52" y="383"/>
                  </a:cubicBezTo>
                  <a:cubicBezTo>
                    <a:pt x="52" y="383"/>
                    <a:pt x="52" y="383"/>
                    <a:pt x="52" y="383"/>
                  </a:cubicBezTo>
                  <a:cubicBezTo>
                    <a:pt x="52" y="383"/>
                    <a:pt x="52" y="383"/>
                    <a:pt x="52" y="382"/>
                  </a:cubicBezTo>
                  <a:cubicBezTo>
                    <a:pt x="52" y="382"/>
                    <a:pt x="52" y="382"/>
                    <a:pt x="52" y="382"/>
                  </a:cubicBezTo>
                  <a:cubicBezTo>
                    <a:pt x="53" y="382"/>
                    <a:pt x="53" y="382"/>
                    <a:pt x="53" y="382"/>
                  </a:cubicBezTo>
                  <a:cubicBezTo>
                    <a:pt x="53" y="382"/>
                    <a:pt x="54" y="382"/>
                    <a:pt x="54" y="383"/>
                  </a:cubicBezTo>
                  <a:cubicBezTo>
                    <a:pt x="54" y="383"/>
                    <a:pt x="55" y="383"/>
                    <a:pt x="55" y="383"/>
                  </a:cubicBezTo>
                  <a:cubicBezTo>
                    <a:pt x="55" y="384"/>
                    <a:pt x="56" y="384"/>
                    <a:pt x="56" y="385"/>
                  </a:cubicBezTo>
                  <a:cubicBezTo>
                    <a:pt x="57" y="385"/>
                    <a:pt x="57" y="386"/>
                    <a:pt x="57" y="386"/>
                  </a:cubicBezTo>
                  <a:cubicBezTo>
                    <a:pt x="58" y="386"/>
                    <a:pt x="58" y="387"/>
                    <a:pt x="58" y="387"/>
                  </a:cubicBezTo>
                  <a:cubicBezTo>
                    <a:pt x="59" y="387"/>
                    <a:pt x="59" y="388"/>
                    <a:pt x="59" y="388"/>
                  </a:cubicBezTo>
                  <a:cubicBezTo>
                    <a:pt x="59" y="388"/>
                    <a:pt x="60" y="389"/>
                    <a:pt x="60" y="389"/>
                  </a:cubicBezTo>
                  <a:cubicBezTo>
                    <a:pt x="60" y="389"/>
                    <a:pt x="61" y="389"/>
                    <a:pt x="61" y="389"/>
                  </a:cubicBezTo>
                  <a:cubicBezTo>
                    <a:pt x="61" y="389"/>
                    <a:pt x="61" y="389"/>
                    <a:pt x="61" y="389"/>
                  </a:cubicBezTo>
                  <a:cubicBezTo>
                    <a:pt x="62" y="389"/>
                    <a:pt x="62" y="389"/>
                    <a:pt x="62" y="389"/>
                  </a:cubicBezTo>
                  <a:cubicBezTo>
                    <a:pt x="62" y="389"/>
                    <a:pt x="62" y="389"/>
                    <a:pt x="62" y="388"/>
                  </a:cubicBezTo>
                  <a:cubicBezTo>
                    <a:pt x="62" y="388"/>
                    <a:pt x="61" y="388"/>
                    <a:pt x="61" y="387"/>
                  </a:cubicBezTo>
                  <a:cubicBezTo>
                    <a:pt x="61" y="387"/>
                    <a:pt x="61" y="386"/>
                    <a:pt x="60" y="386"/>
                  </a:cubicBezTo>
                  <a:cubicBezTo>
                    <a:pt x="60" y="385"/>
                    <a:pt x="60" y="385"/>
                    <a:pt x="59" y="384"/>
                  </a:cubicBezTo>
                  <a:cubicBezTo>
                    <a:pt x="59" y="384"/>
                    <a:pt x="59" y="384"/>
                    <a:pt x="59" y="384"/>
                  </a:cubicBezTo>
                  <a:cubicBezTo>
                    <a:pt x="59" y="384"/>
                    <a:pt x="59" y="384"/>
                    <a:pt x="59" y="384"/>
                  </a:cubicBezTo>
                  <a:cubicBezTo>
                    <a:pt x="59" y="383"/>
                    <a:pt x="59" y="383"/>
                    <a:pt x="59" y="383"/>
                  </a:cubicBezTo>
                  <a:cubicBezTo>
                    <a:pt x="59" y="383"/>
                    <a:pt x="59" y="383"/>
                    <a:pt x="59" y="383"/>
                  </a:cubicBezTo>
                  <a:cubicBezTo>
                    <a:pt x="59" y="382"/>
                    <a:pt x="59" y="382"/>
                    <a:pt x="59" y="382"/>
                  </a:cubicBezTo>
                  <a:cubicBezTo>
                    <a:pt x="59" y="382"/>
                    <a:pt x="59" y="382"/>
                    <a:pt x="59" y="382"/>
                  </a:cubicBezTo>
                  <a:cubicBezTo>
                    <a:pt x="59" y="382"/>
                    <a:pt x="58" y="382"/>
                    <a:pt x="58" y="382"/>
                  </a:cubicBezTo>
                  <a:cubicBezTo>
                    <a:pt x="58" y="382"/>
                    <a:pt x="58" y="382"/>
                    <a:pt x="58" y="382"/>
                  </a:cubicBezTo>
                  <a:cubicBezTo>
                    <a:pt x="58" y="382"/>
                    <a:pt x="58" y="382"/>
                    <a:pt x="58" y="382"/>
                  </a:cubicBezTo>
                  <a:cubicBezTo>
                    <a:pt x="58" y="382"/>
                    <a:pt x="58" y="382"/>
                    <a:pt x="58" y="382"/>
                  </a:cubicBezTo>
                  <a:cubicBezTo>
                    <a:pt x="58" y="382"/>
                    <a:pt x="58" y="382"/>
                    <a:pt x="57" y="382"/>
                  </a:cubicBezTo>
                  <a:cubicBezTo>
                    <a:pt x="57" y="382"/>
                    <a:pt x="57" y="382"/>
                    <a:pt x="57" y="382"/>
                  </a:cubicBezTo>
                  <a:cubicBezTo>
                    <a:pt x="57" y="382"/>
                    <a:pt x="57" y="382"/>
                    <a:pt x="57" y="382"/>
                  </a:cubicBezTo>
                  <a:cubicBezTo>
                    <a:pt x="57" y="382"/>
                    <a:pt x="57" y="382"/>
                    <a:pt x="57" y="382"/>
                  </a:cubicBezTo>
                  <a:cubicBezTo>
                    <a:pt x="57" y="381"/>
                    <a:pt x="56" y="380"/>
                    <a:pt x="56" y="379"/>
                  </a:cubicBezTo>
                  <a:cubicBezTo>
                    <a:pt x="56" y="377"/>
                    <a:pt x="56" y="374"/>
                    <a:pt x="56" y="370"/>
                  </a:cubicBezTo>
                  <a:cubicBezTo>
                    <a:pt x="57" y="366"/>
                    <a:pt x="57" y="361"/>
                    <a:pt x="57" y="353"/>
                  </a:cubicBezTo>
                  <a:cubicBezTo>
                    <a:pt x="56" y="353"/>
                    <a:pt x="56" y="353"/>
                    <a:pt x="56" y="353"/>
                  </a:cubicBezTo>
                  <a:cubicBezTo>
                    <a:pt x="56" y="353"/>
                    <a:pt x="56" y="353"/>
                    <a:pt x="56" y="353"/>
                  </a:cubicBezTo>
                  <a:cubicBezTo>
                    <a:pt x="56" y="353"/>
                    <a:pt x="56" y="353"/>
                    <a:pt x="56" y="353"/>
                  </a:cubicBezTo>
                  <a:cubicBezTo>
                    <a:pt x="56" y="353"/>
                    <a:pt x="56" y="353"/>
                    <a:pt x="56" y="353"/>
                  </a:cubicBezTo>
                  <a:cubicBezTo>
                    <a:pt x="55" y="353"/>
                    <a:pt x="55" y="353"/>
                    <a:pt x="55" y="353"/>
                  </a:cubicBezTo>
                  <a:cubicBezTo>
                    <a:pt x="55" y="353"/>
                    <a:pt x="54" y="353"/>
                    <a:pt x="54" y="353"/>
                  </a:cubicBezTo>
                  <a:cubicBezTo>
                    <a:pt x="53" y="353"/>
                    <a:pt x="53" y="353"/>
                    <a:pt x="52" y="353"/>
                  </a:cubicBezTo>
                  <a:cubicBezTo>
                    <a:pt x="52" y="353"/>
                    <a:pt x="51" y="353"/>
                    <a:pt x="51" y="353"/>
                  </a:cubicBezTo>
                  <a:cubicBezTo>
                    <a:pt x="51" y="352"/>
                    <a:pt x="50" y="352"/>
                    <a:pt x="50" y="352"/>
                  </a:cubicBezTo>
                  <a:cubicBezTo>
                    <a:pt x="50" y="352"/>
                    <a:pt x="50" y="352"/>
                    <a:pt x="50" y="351"/>
                  </a:cubicBezTo>
                  <a:cubicBezTo>
                    <a:pt x="50" y="351"/>
                    <a:pt x="50" y="351"/>
                    <a:pt x="50" y="351"/>
                  </a:cubicBezTo>
                  <a:cubicBezTo>
                    <a:pt x="50" y="351"/>
                    <a:pt x="50" y="350"/>
                    <a:pt x="50" y="350"/>
                  </a:cubicBezTo>
                  <a:cubicBezTo>
                    <a:pt x="50" y="350"/>
                    <a:pt x="50" y="350"/>
                    <a:pt x="50" y="349"/>
                  </a:cubicBezTo>
                  <a:cubicBezTo>
                    <a:pt x="50" y="349"/>
                    <a:pt x="50" y="349"/>
                    <a:pt x="50" y="349"/>
                  </a:cubicBezTo>
                  <a:cubicBezTo>
                    <a:pt x="50" y="349"/>
                    <a:pt x="50" y="349"/>
                    <a:pt x="50" y="349"/>
                  </a:cubicBezTo>
                  <a:cubicBezTo>
                    <a:pt x="50" y="349"/>
                    <a:pt x="50" y="348"/>
                    <a:pt x="50" y="348"/>
                  </a:cubicBezTo>
                  <a:cubicBezTo>
                    <a:pt x="50" y="348"/>
                    <a:pt x="50" y="348"/>
                    <a:pt x="50" y="348"/>
                  </a:cubicBezTo>
                  <a:cubicBezTo>
                    <a:pt x="50" y="348"/>
                    <a:pt x="50" y="348"/>
                    <a:pt x="50" y="347"/>
                  </a:cubicBezTo>
                  <a:cubicBezTo>
                    <a:pt x="49" y="347"/>
                    <a:pt x="49" y="347"/>
                    <a:pt x="49" y="347"/>
                  </a:cubicBezTo>
                  <a:cubicBezTo>
                    <a:pt x="48" y="347"/>
                    <a:pt x="48" y="346"/>
                    <a:pt x="48" y="346"/>
                  </a:cubicBezTo>
                  <a:cubicBezTo>
                    <a:pt x="47" y="346"/>
                    <a:pt x="47" y="346"/>
                    <a:pt x="47" y="346"/>
                  </a:cubicBezTo>
                  <a:cubicBezTo>
                    <a:pt x="46" y="346"/>
                    <a:pt x="46" y="346"/>
                    <a:pt x="46" y="346"/>
                  </a:cubicBezTo>
                  <a:cubicBezTo>
                    <a:pt x="45" y="346"/>
                    <a:pt x="45" y="346"/>
                    <a:pt x="45" y="346"/>
                  </a:cubicBezTo>
                  <a:cubicBezTo>
                    <a:pt x="44" y="346"/>
                    <a:pt x="44" y="346"/>
                    <a:pt x="43" y="346"/>
                  </a:cubicBezTo>
                  <a:cubicBezTo>
                    <a:pt x="43" y="346"/>
                    <a:pt x="42" y="346"/>
                    <a:pt x="42" y="346"/>
                  </a:cubicBezTo>
                  <a:cubicBezTo>
                    <a:pt x="41" y="346"/>
                    <a:pt x="39" y="346"/>
                    <a:pt x="38" y="346"/>
                  </a:cubicBezTo>
                  <a:cubicBezTo>
                    <a:pt x="37" y="346"/>
                    <a:pt x="36" y="346"/>
                    <a:pt x="35" y="346"/>
                  </a:cubicBezTo>
                  <a:cubicBezTo>
                    <a:pt x="34" y="346"/>
                    <a:pt x="33" y="346"/>
                    <a:pt x="33" y="346"/>
                  </a:cubicBezTo>
                  <a:cubicBezTo>
                    <a:pt x="32" y="346"/>
                    <a:pt x="32" y="346"/>
                    <a:pt x="32" y="346"/>
                  </a:cubicBezTo>
                  <a:cubicBezTo>
                    <a:pt x="31" y="346"/>
                    <a:pt x="31" y="346"/>
                    <a:pt x="31" y="346"/>
                  </a:cubicBezTo>
                  <a:cubicBezTo>
                    <a:pt x="31" y="346"/>
                    <a:pt x="31" y="346"/>
                    <a:pt x="31" y="346"/>
                  </a:cubicBezTo>
                  <a:cubicBezTo>
                    <a:pt x="31" y="346"/>
                    <a:pt x="31" y="346"/>
                    <a:pt x="31" y="346"/>
                  </a:cubicBezTo>
                  <a:cubicBezTo>
                    <a:pt x="31" y="346"/>
                    <a:pt x="31" y="346"/>
                    <a:pt x="31" y="346"/>
                  </a:cubicBezTo>
                  <a:cubicBezTo>
                    <a:pt x="31" y="346"/>
                    <a:pt x="31" y="346"/>
                    <a:pt x="30" y="346"/>
                  </a:cubicBezTo>
                  <a:cubicBezTo>
                    <a:pt x="30" y="346"/>
                    <a:pt x="30" y="346"/>
                    <a:pt x="30" y="345"/>
                  </a:cubicBezTo>
                  <a:cubicBezTo>
                    <a:pt x="29" y="345"/>
                    <a:pt x="29" y="345"/>
                    <a:pt x="29" y="345"/>
                  </a:cubicBezTo>
                  <a:cubicBezTo>
                    <a:pt x="29" y="344"/>
                    <a:pt x="29" y="344"/>
                    <a:pt x="28" y="344"/>
                  </a:cubicBezTo>
                  <a:cubicBezTo>
                    <a:pt x="28" y="344"/>
                    <a:pt x="28" y="344"/>
                    <a:pt x="28" y="343"/>
                  </a:cubicBezTo>
                  <a:cubicBezTo>
                    <a:pt x="28" y="343"/>
                    <a:pt x="28" y="343"/>
                    <a:pt x="28" y="343"/>
                  </a:cubicBezTo>
                  <a:cubicBezTo>
                    <a:pt x="28" y="343"/>
                    <a:pt x="28" y="343"/>
                    <a:pt x="28" y="343"/>
                  </a:cubicBezTo>
                  <a:cubicBezTo>
                    <a:pt x="28" y="343"/>
                    <a:pt x="27" y="343"/>
                    <a:pt x="27" y="343"/>
                  </a:cubicBezTo>
                  <a:cubicBezTo>
                    <a:pt x="27" y="343"/>
                    <a:pt x="27" y="343"/>
                    <a:pt x="27" y="343"/>
                  </a:cubicBezTo>
                  <a:cubicBezTo>
                    <a:pt x="27" y="343"/>
                    <a:pt x="27" y="343"/>
                    <a:pt x="27" y="342"/>
                  </a:cubicBezTo>
                  <a:cubicBezTo>
                    <a:pt x="27" y="342"/>
                    <a:pt x="27" y="342"/>
                    <a:pt x="27" y="342"/>
                  </a:cubicBezTo>
                  <a:cubicBezTo>
                    <a:pt x="27" y="342"/>
                    <a:pt x="27" y="342"/>
                    <a:pt x="27" y="342"/>
                  </a:cubicBezTo>
                  <a:cubicBezTo>
                    <a:pt x="26" y="342"/>
                    <a:pt x="26" y="341"/>
                    <a:pt x="26" y="340"/>
                  </a:cubicBezTo>
                  <a:cubicBezTo>
                    <a:pt x="26" y="340"/>
                    <a:pt x="26" y="339"/>
                    <a:pt x="26" y="338"/>
                  </a:cubicBezTo>
                  <a:cubicBezTo>
                    <a:pt x="26" y="337"/>
                    <a:pt x="26" y="336"/>
                    <a:pt x="26" y="335"/>
                  </a:cubicBezTo>
                  <a:cubicBezTo>
                    <a:pt x="26" y="334"/>
                    <a:pt x="26" y="333"/>
                    <a:pt x="27" y="332"/>
                  </a:cubicBezTo>
                  <a:cubicBezTo>
                    <a:pt x="27" y="332"/>
                    <a:pt x="27" y="332"/>
                    <a:pt x="27" y="332"/>
                  </a:cubicBezTo>
                  <a:cubicBezTo>
                    <a:pt x="27" y="332"/>
                    <a:pt x="27" y="331"/>
                    <a:pt x="27" y="331"/>
                  </a:cubicBezTo>
                  <a:cubicBezTo>
                    <a:pt x="27" y="331"/>
                    <a:pt x="27" y="331"/>
                    <a:pt x="27" y="331"/>
                  </a:cubicBezTo>
                  <a:cubicBezTo>
                    <a:pt x="27" y="331"/>
                    <a:pt x="27" y="331"/>
                    <a:pt x="27" y="331"/>
                  </a:cubicBezTo>
                  <a:cubicBezTo>
                    <a:pt x="27" y="331"/>
                    <a:pt x="26" y="331"/>
                    <a:pt x="26" y="331"/>
                  </a:cubicBezTo>
                  <a:cubicBezTo>
                    <a:pt x="26" y="331"/>
                    <a:pt x="25" y="331"/>
                    <a:pt x="25" y="331"/>
                  </a:cubicBezTo>
                  <a:cubicBezTo>
                    <a:pt x="25" y="331"/>
                    <a:pt x="24" y="330"/>
                    <a:pt x="24" y="330"/>
                  </a:cubicBezTo>
                  <a:cubicBezTo>
                    <a:pt x="23" y="330"/>
                    <a:pt x="23" y="330"/>
                    <a:pt x="23" y="330"/>
                  </a:cubicBezTo>
                  <a:cubicBezTo>
                    <a:pt x="22" y="330"/>
                    <a:pt x="22" y="330"/>
                    <a:pt x="22" y="330"/>
                  </a:cubicBezTo>
                  <a:cubicBezTo>
                    <a:pt x="21" y="330"/>
                    <a:pt x="21" y="330"/>
                    <a:pt x="21" y="330"/>
                  </a:cubicBezTo>
                  <a:cubicBezTo>
                    <a:pt x="20" y="330"/>
                    <a:pt x="20" y="330"/>
                    <a:pt x="20" y="330"/>
                  </a:cubicBezTo>
                  <a:cubicBezTo>
                    <a:pt x="19" y="330"/>
                    <a:pt x="19" y="330"/>
                    <a:pt x="19" y="330"/>
                  </a:cubicBezTo>
                  <a:cubicBezTo>
                    <a:pt x="19" y="330"/>
                    <a:pt x="18" y="330"/>
                    <a:pt x="18" y="329"/>
                  </a:cubicBezTo>
                  <a:cubicBezTo>
                    <a:pt x="18" y="329"/>
                    <a:pt x="18" y="329"/>
                    <a:pt x="18" y="329"/>
                  </a:cubicBezTo>
                  <a:cubicBezTo>
                    <a:pt x="18" y="328"/>
                    <a:pt x="18" y="328"/>
                    <a:pt x="18" y="328"/>
                  </a:cubicBezTo>
                  <a:cubicBezTo>
                    <a:pt x="18" y="328"/>
                    <a:pt x="18" y="327"/>
                    <a:pt x="18" y="327"/>
                  </a:cubicBezTo>
                  <a:cubicBezTo>
                    <a:pt x="18" y="327"/>
                    <a:pt x="18" y="327"/>
                    <a:pt x="18" y="326"/>
                  </a:cubicBezTo>
                  <a:cubicBezTo>
                    <a:pt x="18" y="326"/>
                    <a:pt x="18" y="326"/>
                    <a:pt x="18" y="326"/>
                  </a:cubicBezTo>
                  <a:cubicBezTo>
                    <a:pt x="18" y="325"/>
                    <a:pt x="18" y="325"/>
                    <a:pt x="18" y="325"/>
                  </a:cubicBezTo>
                  <a:cubicBezTo>
                    <a:pt x="18" y="325"/>
                    <a:pt x="18" y="324"/>
                    <a:pt x="17" y="324"/>
                  </a:cubicBezTo>
                  <a:cubicBezTo>
                    <a:pt x="17" y="323"/>
                    <a:pt x="17" y="323"/>
                    <a:pt x="16" y="322"/>
                  </a:cubicBezTo>
                  <a:cubicBezTo>
                    <a:pt x="16" y="322"/>
                    <a:pt x="16" y="321"/>
                    <a:pt x="16" y="320"/>
                  </a:cubicBezTo>
                  <a:cubicBezTo>
                    <a:pt x="16" y="320"/>
                    <a:pt x="16" y="319"/>
                    <a:pt x="16" y="318"/>
                  </a:cubicBezTo>
                  <a:cubicBezTo>
                    <a:pt x="17" y="318"/>
                    <a:pt x="17" y="317"/>
                    <a:pt x="17" y="317"/>
                  </a:cubicBezTo>
                  <a:cubicBezTo>
                    <a:pt x="17" y="317"/>
                    <a:pt x="17" y="317"/>
                    <a:pt x="17" y="316"/>
                  </a:cubicBezTo>
                  <a:cubicBezTo>
                    <a:pt x="17" y="316"/>
                    <a:pt x="17" y="316"/>
                    <a:pt x="17" y="316"/>
                  </a:cubicBezTo>
                  <a:cubicBezTo>
                    <a:pt x="17" y="316"/>
                    <a:pt x="17" y="316"/>
                    <a:pt x="17" y="316"/>
                  </a:cubicBezTo>
                  <a:cubicBezTo>
                    <a:pt x="17" y="316"/>
                    <a:pt x="17" y="316"/>
                    <a:pt x="17" y="315"/>
                  </a:cubicBezTo>
                  <a:cubicBezTo>
                    <a:pt x="17" y="315"/>
                    <a:pt x="17" y="314"/>
                    <a:pt x="18" y="314"/>
                  </a:cubicBezTo>
                  <a:cubicBezTo>
                    <a:pt x="18" y="313"/>
                    <a:pt x="18" y="312"/>
                    <a:pt x="19" y="312"/>
                  </a:cubicBezTo>
                  <a:cubicBezTo>
                    <a:pt x="19" y="311"/>
                    <a:pt x="20" y="310"/>
                    <a:pt x="20" y="310"/>
                  </a:cubicBezTo>
                  <a:cubicBezTo>
                    <a:pt x="21" y="309"/>
                    <a:pt x="22" y="309"/>
                    <a:pt x="23" y="309"/>
                  </a:cubicBezTo>
                  <a:cubicBezTo>
                    <a:pt x="23" y="309"/>
                    <a:pt x="23" y="309"/>
                    <a:pt x="23" y="309"/>
                  </a:cubicBezTo>
                  <a:cubicBezTo>
                    <a:pt x="23" y="309"/>
                    <a:pt x="23" y="309"/>
                    <a:pt x="23" y="309"/>
                  </a:cubicBezTo>
                  <a:cubicBezTo>
                    <a:pt x="24" y="309"/>
                    <a:pt x="24" y="308"/>
                    <a:pt x="24" y="308"/>
                  </a:cubicBezTo>
                  <a:cubicBezTo>
                    <a:pt x="24" y="308"/>
                    <a:pt x="24" y="308"/>
                    <a:pt x="24" y="307"/>
                  </a:cubicBezTo>
                  <a:cubicBezTo>
                    <a:pt x="24" y="307"/>
                    <a:pt x="24" y="307"/>
                    <a:pt x="24" y="306"/>
                  </a:cubicBezTo>
                  <a:cubicBezTo>
                    <a:pt x="24" y="306"/>
                    <a:pt x="24" y="305"/>
                    <a:pt x="24" y="305"/>
                  </a:cubicBezTo>
                  <a:cubicBezTo>
                    <a:pt x="25" y="305"/>
                    <a:pt x="25" y="304"/>
                    <a:pt x="25" y="304"/>
                  </a:cubicBezTo>
                  <a:cubicBezTo>
                    <a:pt x="25" y="304"/>
                    <a:pt x="26" y="304"/>
                    <a:pt x="26" y="303"/>
                  </a:cubicBezTo>
                  <a:cubicBezTo>
                    <a:pt x="26" y="303"/>
                    <a:pt x="26" y="303"/>
                    <a:pt x="27" y="303"/>
                  </a:cubicBezTo>
                  <a:cubicBezTo>
                    <a:pt x="27" y="303"/>
                    <a:pt x="27" y="302"/>
                    <a:pt x="27" y="302"/>
                  </a:cubicBezTo>
                  <a:cubicBezTo>
                    <a:pt x="27" y="302"/>
                    <a:pt x="27" y="302"/>
                    <a:pt x="26" y="301"/>
                  </a:cubicBezTo>
                  <a:cubicBezTo>
                    <a:pt x="26" y="301"/>
                    <a:pt x="26" y="301"/>
                    <a:pt x="26" y="300"/>
                  </a:cubicBezTo>
                  <a:cubicBezTo>
                    <a:pt x="26" y="300"/>
                    <a:pt x="26" y="300"/>
                    <a:pt x="25" y="299"/>
                  </a:cubicBezTo>
                  <a:cubicBezTo>
                    <a:pt x="25" y="299"/>
                    <a:pt x="25" y="299"/>
                    <a:pt x="25" y="298"/>
                  </a:cubicBezTo>
                  <a:cubicBezTo>
                    <a:pt x="25" y="298"/>
                    <a:pt x="25" y="298"/>
                    <a:pt x="25" y="297"/>
                  </a:cubicBezTo>
                  <a:cubicBezTo>
                    <a:pt x="25" y="297"/>
                    <a:pt x="26" y="297"/>
                    <a:pt x="26" y="296"/>
                  </a:cubicBezTo>
                  <a:cubicBezTo>
                    <a:pt x="26" y="296"/>
                    <a:pt x="26" y="296"/>
                    <a:pt x="26" y="296"/>
                  </a:cubicBezTo>
                  <a:cubicBezTo>
                    <a:pt x="27" y="296"/>
                    <a:pt x="27" y="296"/>
                    <a:pt x="27" y="295"/>
                  </a:cubicBezTo>
                  <a:cubicBezTo>
                    <a:pt x="27" y="295"/>
                    <a:pt x="27" y="295"/>
                    <a:pt x="27" y="295"/>
                  </a:cubicBezTo>
                  <a:cubicBezTo>
                    <a:pt x="27" y="294"/>
                    <a:pt x="27" y="294"/>
                    <a:pt x="27" y="294"/>
                  </a:cubicBezTo>
                  <a:cubicBezTo>
                    <a:pt x="27" y="294"/>
                    <a:pt x="27" y="293"/>
                    <a:pt x="27" y="293"/>
                  </a:cubicBezTo>
                  <a:cubicBezTo>
                    <a:pt x="27" y="293"/>
                    <a:pt x="27" y="292"/>
                    <a:pt x="28" y="292"/>
                  </a:cubicBezTo>
                  <a:cubicBezTo>
                    <a:pt x="28" y="292"/>
                    <a:pt x="28" y="291"/>
                    <a:pt x="28" y="291"/>
                  </a:cubicBezTo>
                  <a:cubicBezTo>
                    <a:pt x="29" y="291"/>
                    <a:pt x="29" y="291"/>
                    <a:pt x="30" y="291"/>
                  </a:cubicBezTo>
                  <a:cubicBezTo>
                    <a:pt x="30" y="291"/>
                    <a:pt x="30" y="290"/>
                    <a:pt x="31" y="290"/>
                  </a:cubicBezTo>
                  <a:cubicBezTo>
                    <a:pt x="31" y="290"/>
                    <a:pt x="31" y="290"/>
                    <a:pt x="31" y="290"/>
                  </a:cubicBezTo>
                  <a:cubicBezTo>
                    <a:pt x="31" y="290"/>
                    <a:pt x="31" y="289"/>
                    <a:pt x="31" y="289"/>
                  </a:cubicBezTo>
                  <a:cubicBezTo>
                    <a:pt x="31" y="289"/>
                    <a:pt x="31" y="288"/>
                    <a:pt x="31" y="288"/>
                  </a:cubicBezTo>
                  <a:cubicBezTo>
                    <a:pt x="31" y="288"/>
                    <a:pt x="31" y="287"/>
                    <a:pt x="31" y="287"/>
                  </a:cubicBezTo>
                  <a:cubicBezTo>
                    <a:pt x="31" y="287"/>
                    <a:pt x="31" y="286"/>
                    <a:pt x="31" y="286"/>
                  </a:cubicBezTo>
                  <a:cubicBezTo>
                    <a:pt x="31" y="286"/>
                    <a:pt x="31" y="285"/>
                    <a:pt x="32" y="285"/>
                  </a:cubicBezTo>
                  <a:cubicBezTo>
                    <a:pt x="32" y="285"/>
                    <a:pt x="32" y="285"/>
                    <a:pt x="33" y="285"/>
                  </a:cubicBezTo>
                  <a:cubicBezTo>
                    <a:pt x="33" y="285"/>
                    <a:pt x="33" y="285"/>
                    <a:pt x="33" y="284"/>
                  </a:cubicBezTo>
                  <a:cubicBezTo>
                    <a:pt x="33" y="284"/>
                    <a:pt x="33" y="284"/>
                    <a:pt x="33" y="284"/>
                  </a:cubicBezTo>
                  <a:cubicBezTo>
                    <a:pt x="33" y="284"/>
                    <a:pt x="33" y="284"/>
                    <a:pt x="33" y="284"/>
                  </a:cubicBezTo>
                  <a:cubicBezTo>
                    <a:pt x="33" y="284"/>
                    <a:pt x="33" y="284"/>
                    <a:pt x="33" y="284"/>
                  </a:cubicBezTo>
                  <a:cubicBezTo>
                    <a:pt x="33" y="284"/>
                    <a:pt x="33" y="284"/>
                    <a:pt x="33" y="284"/>
                  </a:cubicBezTo>
                  <a:cubicBezTo>
                    <a:pt x="33" y="284"/>
                    <a:pt x="33" y="284"/>
                    <a:pt x="33" y="283"/>
                  </a:cubicBezTo>
                  <a:cubicBezTo>
                    <a:pt x="33" y="283"/>
                    <a:pt x="33" y="283"/>
                    <a:pt x="33" y="283"/>
                  </a:cubicBezTo>
                  <a:cubicBezTo>
                    <a:pt x="33" y="283"/>
                    <a:pt x="33" y="282"/>
                    <a:pt x="33" y="282"/>
                  </a:cubicBezTo>
                  <a:cubicBezTo>
                    <a:pt x="33" y="282"/>
                    <a:pt x="33" y="282"/>
                    <a:pt x="33" y="281"/>
                  </a:cubicBezTo>
                  <a:cubicBezTo>
                    <a:pt x="33" y="281"/>
                    <a:pt x="33" y="281"/>
                    <a:pt x="32" y="280"/>
                  </a:cubicBezTo>
                  <a:cubicBezTo>
                    <a:pt x="32" y="280"/>
                    <a:pt x="32" y="280"/>
                    <a:pt x="32" y="279"/>
                  </a:cubicBezTo>
                  <a:cubicBezTo>
                    <a:pt x="32" y="279"/>
                    <a:pt x="32" y="279"/>
                    <a:pt x="33" y="278"/>
                  </a:cubicBezTo>
                  <a:cubicBezTo>
                    <a:pt x="33" y="278"/>
                    <a:pt x="33" y="278"/>
                    <a:pt x="33" y="277"/>
                  </a:cubicBezTo>
                  <a:cubicBezTo>
                    <a:pt x="33" y="277"/>
                    <a:pt x="33" y="277"/>
                    <a:pt x="33" y="277"/>
                  </a:cubicBezTo>
                  <a:cubicBezTo>
                    <a:pt x="33" y="276"/>
                    <a:pt x="33" y="276"/>
                    <a:pt x="33" y="276"/>
                  </a:cubicBezTo>
                  <a:cubicBezTo>
                    <a:pt x="33" y="276"/>
                    <a:pt x="33" y="275"/>
                    <a:pt x="33" y="275"/>
                  </a:cubicBezTo>
                  <a:cubicBezTo>
                    <a:pt x="32" y="275"/>
                    <a:pt x="32" y="274"/>
                    <a:pt x="32" y="274"/>
                  </a:cubicBezTo>
                  <a:cubicBezTo>
                    <a:pt x="32" y="274"/>
                    <a:pt x="32" y="273"/>
                    <a:pt x="32" y="273"/>
                  </a:cubicBezTo>
                  <a:cubicBezTo>
                    <a:pt x="32" y="272"/>
                    <a:pt x="33" y="272"/>
                    <a:pt x="33" y="272"/>
                  </a:cubicBezTo>
                  <a:cubicBezTo>
                    <a:pt x="33" y="272"/>
                    <a:pt x="34" y="271"/>
                    <a:pt x="34" y="271"/>
                  </a:cubicBezTo>
                  <a:cubicBezTo>
                    <a:pt x="35" y="271"/>
                    <a:pt x="35" y="271"/>
                    <a:pt x="35" y="271"/>
                  </a:cubicBezTo>
                  <a:cubicBezTo>
                    <a:pt x="35" y="271"/>
                    <a:pt x="35" y="271"/>
                    <a:pt x="35" y="270"/>
                  </a:cubicBezTo>
                  <a:cubicBezTo>
                    <a:pt x="35" y="270"/>
                    <a:pt x="36" y="270"/>
                    <a:pt x="36" y="270"/>
                  </a:cubicBezTo>
                  <a:cubicBezTo>
                    <a:pt x="36" y="270"/>
                    <a:pt x="36" y="270"/>
                    <a:pt x="36" y="270"/>
                  </a:cubicBezTo>
                  <a:cubicBezTo>
                    <a:pt x="36" y="270"/>
                    <a:pt x="36" y="269"/>
                    <a:pt x="36" y="269"/>
                  </a:cubicBezTo>
                  <a:cubicBezTo>
                    <a:pt x="36" y="269"/>
                    <a:pt x="35" y="268"/>
                    <a:pt x="35" y="268"/>
                  </a:cubicBezTo>
                  <a:cubicBezTo>
                    <a:pt x="35" y="268"/>
                    <a:pt x="35" y="268"/>
                    <a:pt x="34" y="267"/>
                  </a:cubicBezTo>
                  <a:cubicBezTo>
                    <a:pt x="34" y="267"/>
                    <a:pt x="34" y="266"/>
                    <a:pt x="33" y="266"/>
                  </a:cubicBezTo>
                  <a:cubicBezTo>
                    <a:pt x="33" y="266"/>
                    <a:pt x="33" y="266"/>
                    <a:pt x="33" y="266"/>
                  </a:cubicBezTo>
                  <a:cubicBezTo>
                    <a:pt x="32" y="266"/>
                    <a:pt x="32" y="265"/>
                    <a:pt x="32" y="265"/>
                  </a:cubicBezTo>
                  <a:cubicBezTo>
                    <a:pt x="32" y="265"/>
                    <a:pt x="32" y="265"/>
                    <a:pt x="32" y="265"/>
                  </a:cubicBezTo>
                  <a:cubicBezTo>
                    <a:pt x="32" y="265"/>
                    <a:pt x="32" y="264"/>
                    <a:pt x="32" y="264"/>
                  </a:cubicBezTo>
                  <a:cubicBezTo>
                    <a:pt x="32" y="264"/>
                    <a:pt x="32" y="264"/>
                    <a:pt x="33" y="264"/>
                  </a:cubicBezTo>
                  <a:cubicBezTo>
                    <a:pt x="33" y="264"/>
                    <a:pt x="33" y="264"/>
                    <a:pt x="34" y="263"/>
                  </a:cubicBezTo>
                  <a:cubicBezTo>
                    <a:pt x="34" y="263"/>
                    <a:pt x="34" y="263"/>
                    <a:pt x="35" y="263"/>
                  </a:cubicBezTo>
                  <a:cubicBezTo>
                    <a:pt x="35" y="263"/>
                    <a:pt x="36" y="263"/>
                    <a:pt x="37" y="263"/>
                  </a:cubicBezTo>
                  <a:cubicBezTo>
                    <a:pt x="38" y="263"/>
                    <a:pt x="38" y="263"/>
                    <a:pt x="38" y="263"/>
                  </a:cubicBezTo>
                  <a:cubicBezTo>
                    <a:pt x="38" y="262"/>
                    <a:pt x="38" y="262"/>
                    <a:pt x="38" y="262"/>
                  </a:cubicBezTo>
                  <a:cubicBezTo>
                    <a:pt x="38" y="262"/>
                    <a:pt x="38" y="262"/>
                    <a:pt x="38" y="262"/>
                  </a:cubicBezTo>
                  <a:cubicBezTo>
                    <a:pt x="38" y="261"/>
                    <a:pt x="37" y="261"/>
                    <a:pt x="37" y="261"/>
                  </a:cubicBezTo>
                  <a:cubicBezTo>
                    <a:pt x="37" y="261"/>
                    <a:pt x="37" y="261"/>
                    <a:pt x="37" y="261"/>
                  </a:cubicBezTo>
                  <a:cubicBezTo>
                    <a:pt x="37" y="260"/>
                    <a:pt x="36" y="260"/>
                    <a:pt x="36" y="260"/>
                  </a:cubicBezTo>
                  <a:cubicBezTo>
                    <a:pt x="36" y="260"/>
                    <a:pt x="36" y="260"/>
                    <a:pt x="36" y="260"/>
                  </a:cubicBezTo>
                  <a:cubicBezTo>
                    <a:pt x="36" y="260"/>
                    <a:pt x="36" y="260"/>
                    <a:pt x="36" y="260"/>
                  </a:cubicBezTo>
                  <a:cubicBezTo>
                    <a:pt x="36" y="260"/>
                    <a:pt x="36" y="260"/>
                    <a:pt x="36" y="260"/>
                  </a:cubicBezTo>
                  <a:cubicBezTo>
                    <a:pt x="36" y="260"/>
                    <a:pt x="36" y="260"/>
                    <a:pt x="36" y="260"/>
                  </a:cubicBezTo>
                  <a:cubicBezTo>
                    <a:pt x="36" y="260"/>
                    <a:pt x="36" y="260"/>
                    <a:pt x="35" y="261"/>
                  </a:cubicBezTo>
                  <a:cubicBezTo>
                    <a:pt x="35" y="261"/>
                    <a:pt x="35" y="261"/>
                    <a:pt x="35" y="261"/>
                  </a:cubicBezTo>
                  <a:cubicBezTo>
                    <a:pt x="35" y="261"/>
                    <a:pt x="35" y="261"/>
                    <a:pt x="35" y="261"/>
                  </a:cubicBezTo>
                  <a:cubicBezTo>
                    <a:pt x="35" y="261"/>
                    <a:pt x="35" y="261"/>
                    <a:pt x="35" y="261"/>
                  </a:cubicBezTo>
                  <a:cubicBezTo>
                    <a:pt x="34" y="261"/>
                    <a:pt x="34" y="261"/>
                    <a:pt x="34" y="260"/>
                  </a:cubicBezTo>
                  <a:cubicBezTo>
                    <a:pt x="33" y="260"/>
                    <a:pt x="33" y="260"/>
                    <a:pt x="33" y="260"/>
                  </a:cubicBezTo>
                  <a:cubicBezTo>
                    <a:pt x="33" y="260"/>
                    <a:pt x="32" y="260"/>
                    <a:pt x="32" y="260"/>
                  </a:cubicBezTo>
                  <a:cubicBezTo>
                    <a:pt x="32" y="259"/>
                    <a:pt x="32" y="259"/>
                    <a:pt x="32" y="259"/>
                  </a:cubicBezTo>
                  <a:cubicBezTo>
                    <a:pt x="32" y="259"/>
                    <a:pt x="32" y="258"/>
                    <a:pt x="31" y="258"/>
                  </a:cubicBezTo>
                  <a:cubicBezTo>
                    <a:pt x="31" y="258"/>
                    <a:pt x="32" y="257"/>
                    <a:pt x="32" y="257"/>
                  </a:cubicBezTo>
                  <a:cubicBezTo>
                    <a:pt x="32" y="257"/>
                    <a:pt x="32" y="256"/>
                    <a:pt x="32" y="256"/>
                  </a:cubicBezTo>
                  <a:cubicBezTo>
                    <a:pt x="32" y="256"/>
                    <a:pt x="32" y="255"/>
                    <a:pt x="33" y="255"/>
                  </a:cubicBezTo>
                  <a:cubicBezTo>
                    <a:pt x="33" y="255"/>
                    <a:pt x="33" y="255"/>
                    <a:pt x="33" y="254"/>
                  </a:cubicBezTo>
                  <a:cubicBezTo>
                    <a:pt x="33" y="254"/>
                    <a:pt x="33" y="254"/>
                    <a:pt x="33" y="254"/>
                  </a:cubicBezTo>
                  <a:cubicBezTo>
                    <a:pt x="33" y="254"/>
                    <a:pt x="33" y="253"/>
                    <a:pt x="33" y="253"/>
                  </a:cubicBezTo>
                  <a:cubicBezTo>
                    <a:pt x="33" y="253"/>
                    <a:pt x="33" y="253"/>
                    <a:pt x="32" y="252"/>
                  </a:cubicBezTo>
                  <a:cubicBezTo>
                    <a:pt x="32" y="252"/>
                    <a:pt x="32" y="252"/>
                    <a:pt x="32" y="252"/>
                  </a:cubicBezTo>
                  <a:cubicBezTo>
                    <a:pt x="32" y="252"/>
                    <a:pt x="32" y="251"/>
                    <a:pt x="32" y="251"/>
                  </a:cubicBezTo>
                  <a:cubicBezTo>
                    <a:pt x="31" y="251"/>
                    <a:pt x="31" y="251"/>
                    <a:pt x="31" y="250"/>
                  </a:cubicBezTo>
                  <a:cubicBezTo>
                    <a:pt x="31" y="250"/>
                    <a:pt x="31" y="250"/>
                    <a:pt x="31" y="250"/>
                  </a:cubicBezTo>
                  <a:cubicBezTo>
                    <a:pt x="32" y="249"/>
                    <a:pt x="32" y="249"/>
                    <a:pt x="32" y="249"/>
                  </a:cubicBezTo>
                  <a:cubicBezTo>
                    <a:pt x="32" y="248"/>
                    <a:pt x="32" y="248"/>
                    <a:pt x="32" y="248"/>
                  </a:cubicBezTo>
                  <a:cubicBezTo>
                    <a:pt x="32" y="247"/>
                    <a:pt x="32" y="247"/>
                    <a:pt x="32" y="247"/>
                  </a:cubicBezTo>
                  <a:cubicBezTo>
                    <a:pt x="32" y="246"/>
                    <a:pt x="31" y="246"/>
                    <a:pt x="31" y="246"/>
                  </a:cubicBezTo>
                  <a:cubicBezTo>
                    <a:pt x="31" y="245"/>
                    <a:pt x="30" y="245"/>
                    <a:pt x="30" y="245"/>
                  </a:cubicBezTo>
                  <a:cubicBezTo>
                    <a:pt x="30" y="244"/>
                    <a:pt x="30" y="243"/>
                    <a:pt x="30" y="243"/>
                  </a:cubicBezTo>
                  <a:cubicBezTo>
                    <a:pt x="30" y="242"/>
                    <a:pt x="30" y="242"/>
                    <a:pt x="30" y="241"/>
                  </a:cubicBezTo>
                  <a:cubicBezTo>
                    <a:pt x="30" y="240"/>
                    <a:pt x="30" y="240"/>
                    <a:pt x="31" y="239"/>
                  </a:cubicBezTo>
                  <a:cubicBezTo>
                    <a:pt x="31" y="239"/>
                    <a:pt x="31" y="238"/>
                    <a:pt x="31" y="238"/>
                  </a:cubicBezTo>
                  <a:cubicBezTo>
                    <a:pt x="31" y="238"/>
                    <a:pt x="31" y="237"/>
                    <a:pt x="31" y="237"/>
                  </a:cubicBezTo>
                  <a:cubicBezTo>
                    <a:pt x="32" y="237"/>
                    <a:pt x="32" y="236"/>
                    <a:pt x="32" y="236"/>
                  </a:cubicBezTo>
                  <a:cubicBezTo>
                    <a:pt x="32" y="236"/>
                    <a:pt x="32" y="236"/>
                    <a:pt x="33" y="236"/>
                  </a:cubicBezTo>
                  <a:cubicBezTo>
                    <a:pt x="33" y="236"/>
                    <a:pt x="33" y="235"/>
                    <a:pt x="33" y="235"/>
                  </a:cubicBezTo>
                  <a:cubicBezTo>
                    <a:pt x="33" y="234"/>
                    <a:pt x="33" y="234"/>
                    <a:pt x="33" y="233"/>
                  </a:cubicBezTo>
                  <a:cubicBezTo>
                    <a:pt x="33" y="232"/>
                    <a:pt x="33" y="231"/>
                    <a:pt x="33" y="231"/>
                  </a:cubicBezTo>
                  <a:cubicBezTo>
                    <a:pt x="33" y="230"/>
                    <a:pt x="33" y="229"/>
                    <a:pt x="33" y="229"/>
                  </a:cubicBezTo>
                  <a:cubicBezTo>
                    <a:pt x="33" y="229"/>
                    <a:pt x="33" y="229"/>
                    <a:pt x="33" y="228"/>
                  </a:cubicBezTo>
                  <a:cubicBezTo>
                    <a:pt x="33" y="228"/>
                    <a:pt x="33" y="228"/>
                    <a:pt x="33" y="228"/>
                  </a:cubicBezTo>
                  <a:cubicBezTo>
                    <a:pt x="33" y="228"/>
                    <a:pt x="33" y="227"/>
                    <a:pt x="33" y="227"/>
                  </a:cubicBezTo>
                  <a:cubicBezTo>
                    <a:pt x="33" y="227"/>
                    <a:pt x="33" y="227"/>
                    <a:pt x="33" y="227"/>
                  </a:cubicBezTo>
                  <a:cubicBezTo>
                    <a:pt x="33" y="227"/>
                    <a:pt x="33" y="226"/>
                    <a:pt x="33" y="226"/>
                  </a:cubicBezTo>
                  <a:cubicBezTo>
                    <a:pt x="33" y="226"/>
                    <a:pt x="33" y="226"/>
                    <a:pt x="33" y="225"/>
                  </a:cubicBezTo>
                  <a:cubicBezTo>
                    <a:pt x="33" y="225"/>
                    <a:pt x="33" y="225"/>
                    <a:pt x="33" y="225"/>
                  </a:cubicBezTo>
                  <a:cubicBezTo>
                    <a:pt x="32" y="224"/>
                    <a:pt x="32" y="224"/>
                    <a:pt x="32" y="224"/>
                  </a:cubicBezTo>
                  <a:cubicBezTo>
                    <a:pt x="32" y="224"/>
                    <a:pt x="32" y="223"/>
                    <a:pt x="32" y="223"/>
                  </a:cubicBezTo>
                  <a:cubicBezTo>
                    <a:pt x="32" y="223"/>
                    <a:pt x="32" y="223"/>
                    <a:pt x="32" y="222"/>
                  </a:cubicBezTo>
                  <a:cubicBezTo>
                    <a:pt x="31" y="222"/>
                    <a:pt x="31" y="222"/>
                    <a:pt x="31" y="221"/>
                  </a:cubicBezTo>
                  <a:cubicBezTo>
                    <a:pt x="31" y="221"/>
                    <a:pt x="31" y="221"/>
                    <a:pt x="31" y="221"/>
                  </a:cubicBezTo>
                  <a:cubicBezTo>
                    <a:pt x="31" y="220"/>
                    <a:pt x="31" y="220"/>
                    <a:pt x="32" y="220"/>
                  </a:cubicBezTo>
                  <a:cubicBezTo>
                    <a:pt x="32" y="220"/>
                    <a:pt x="32" y="220"/>
                    <a:pt x="32" y="220"/>
                  </a:cubicBezTo>
                  <a:cubicBezTo>
                    <a:pt x="32" y="219"/>
                    <a:pt x="32" y="219"/>
                    <a:pt x="32" y="219"/>
                  </a:cubicBezTo>
                  <a:cubicBezTo>
                    <a:pt x="32" y="219"/>
                    <a:pt x="32" y="219"/>
                    <a:pt x="32" y="219"/>
                  </a:cubicBezTo>
                  <a:cubicBezTo>
                    <a:pt x="33" y="218"/>
                    <a:pt x="33" y="218"/>
                    <a:pt x="33" y="218"/>
                  </a:cubicBezTo>
                  <a:cubicBezTo>
                    <a:pt x="33" y="218"/>
                    <a:pt x="33" y="217"/>
                    <a:pt x="33" y="217"/>
                  </a:cubicBezTo>
                  <a:cubicBezTo>
                    <a:pt x="33" y="217"/>
                    <a:pt x="34" y="216"/>
                    <a:pt x="34" y="216"/>
                  </a:cubicBezTo>
                  <a:cubicBezTo>
                    <a:pt x="34" y="216"/>
                    <a:pt x="34" y="215"/>
                    <a:pt x="34" y="215"/>
                  </a:cubicBezTo>
                  <a:cubicBezTo>
                    <a:pt x="34" y="214"/>
                    <a:pt x="34" y="213"/>
                    <a:pt x="34" y="213"/>
                  </a:cubicBezTo>
                  <a:cubicBezTo>
                    <a:pt x="34" y="212"/>
                    <a:pt x="34" y="211"/>
                    <a:pt x="34" y="211"/>
                  </a:cubicBezTo>
                  <a:cubicBezTo>
                    <a:pt x="35" y="210"/>
                    <a:pt x="35" y="210"/>
                    <a:pt x="35" y="209"/>
                  </a:cubicBezTo>
                  <a:cubicBezTo>
                    <a:pt x="36" y="209"/>
                    <a:pt x="36" y="209"/>
                    <a:pt x="37" y="209"/>
                  </a:cubicBezTo>
                  <a:cubicBezTo>
                    <a:pt x="37" y="209"/>
                    <a:pt x="37" y="209"/>
                    <a:pt x="37" y="208"/>
                  </a:cubicBezTo>
                  <a:cubicBezTo>
                    <a:pt x="37" y="208"/>
                    <a:pt x="37" y="208"/>
                    <a:pt x="37" y="208"/>
                  </a:cubicBezTo>
                  <a:cubicBezTo>
                    <a:pt x="37" y="207"/>
                    <a:pt x="37" y="207"/>
                    <a:pt x="37" y="207"/>
                  </a:cubicBezTo>
                  <a:cubicBezTo>
                    <a:pt x="37" y="206"/>
                    <a:pt x="37" y="206"/>
                    <a:pt x="37" y="206"/>
                  </a:cubicBezTo>
                  <a:cubicBezTo>
                    <a:pt x="37" y="205"/>
                    <a:pt x="37" y="205"/>
                    <a:pt x="37" y="205"/>
                  </a:cubicBezTo>
                  <a:cubicBezTo>
                    <a:pt x="37" y="204"/>
                    <a:pt x="37" y="204"/>
                    <a:pt x="37" y="204"/>
                  </a:cubicBezTo>
                  <a:cubicBezTo>
                    <a:pt x="37" y="204"/>
                    <a:pt x="37" y="204"/>
                    <a:pt x="37" y="203"/>
                  </a:cubicBezTo>
                  <a:cubicBezTo>
                    <a:pt x="37" y="203"/>
                    <a:pt x="37" y="203"/>
                    <a:pt x="37" y="203"/>
                  </a:cubicBezTo>
                  <a:cubicBezTo>
                    <a:pt x="37" y="202"/>
                    <a:pt x="37" y="202"/>
                    <a:pt x="37" y="202"/>
                  </a:cubicBezTo>
                  <a:cubicBezTo>
                    <a:pt x="37" y="202"/>
                    <a:pt x="38" y="202"/>
                    <a:pt x="38" y="201"/>
                  </a:cubicBezTo>
                  <a:cubicBezTo>
                    <a:pt x="38" y="201"/>
                    <a:pt x="38" y="201"/>
                    <a:pt x="39" y="201"/>
                  </a:cubicBezTo>
                  <a:cubicBezTo>
                    <a:pt x="39" y="201"/>
                    <a:pt x="39" y="201"/>
                    <a:pt x="39" y="201"/>
                  </a:cubicBezTo>
                  <a:cubicBezTo>
                    <a:pt x="40" y="201"/>
                    <a:pt x="40" y="201"/>
                    <a:pt x="40" y="201"/>
                  </a:cubicBezTo>
                  <a:cubicBezTo>
                    <a:pt x="41" y="201"/>
                    <a:pt x="41" y="201"/>
                    <a:pt x="41" y="201"/>
                  </a:cubicBezTo>
                  <a:cubicBezTo>
                    <a:pt x="41" y="201"/>
                    <a:pt x="41" y="200"/>
                    <a:pt x="42" y="200"/>
                  </a:cubicBezTo>
                  <a:cubicBezTo>
                    <a:pt x="42" y="200"/>
                    <a:pt x="42" y="200"/>
                    <a:pt x="42" y="199"/>
                  </a:cubicBezTo>
                  <a:cubicBezTo>
                    <a:pt x="42" y="199"/>
                    <a:pt x="42" y="199"/>
                    <a:pt x="42" y="198"/>
                  </a:cubicBezTo>
                  <a:cubicBezTo>
                    <a:pt x="42" y="198"/>
                    <a:pt x="42" y="198"/>
                    <a:pt x="42" y="198"/>
                  </a:cubicBezTo>
                  <a:cubicBezTo>
                    <a:pt x="42" y="197"/>
                    <a:pt x="42" y="197"/>
                    <a:pt x="41" y="197"/>
                  </a:cubicBezTo>
                  <a:cubicBezTo>
                    <a:pt x="41" y="197"/>
                    <a:pt x="41" y="197"/>
                    <a:pt x="41" y="197"/>
                  </a:cubicBezTo>
                  <a:cubicBezTo>
                    <a:pt x="41" y="196"/>
                    <a:pt x="41" y="196"/>
                    <a:pt x="41" y="196"/>
                  </a:cubicBezTo>
                  <a:cubicBezTo>
                    <a:pt x="40" y="196"/>
                    <a:pt x="40" y="196"/>
                    <a:pt x="40" y="196"/>
                  </a:cubicBezTo>
                  <a:cubicBezTo>
                    <a:pt x="40" y="196"/>
                    <a:pt x="40" y="195"/>
                    <a:pt x="40" y="195"/>
                  </a:cubicBezTo>
                  <a:cubicBezTo>
                    <a:pt x="40" y="195"/>
                    <a:pt x="40" y="195"/>
                    <a:pt x="40" y="194"/>
                  </a:cubicBezTo>
                  <a:cubicBezTo>
                    <a:pt x="40" y="194"/>
                    <a:pt x="40" y="194"/>
                    <a:pt x="40" y="193"/>
                  </a:cubicBezTo>
                  <a:cubicBezTo>
                    <a:pt x="40" y="193"/>
                    <a:pt x="40" y="192"/>
                    <a:pt x="40" y="192"/>
                  </a:cubicBezTo>
                  <a:cubicBezTo>
                    <a:pt x="40" y="192"/>
                    <a:pt x="40" y="191"/>
                    <a:pt x="40" y="191"/>
                  </a:cubicBezTo>
                  <a:cubicBezTo>
                    <a:pt x="40" y="190"/>
                    <a:pt x="40" y="190"/>
                    <a:pt x="40" y="189"/>
                  </a:cubicBezTo>
                  <a:cubicBezTo>
                    <a:pt x="40" y="189"/>
                    <a:pt x="40" y="188"/>
                    <a:pt x="40" y="188"/>
                  </a:cubicBezTo>
                  <a:cubicBezTo>
                    <a:pt x="40" y="187"/>
                    <a:pt x="40" y="187"/>
                    <a:pt x="40" y="186"/>
                  </a:cubicBezTo>
                  <a:cubicBezTo>
                    <a:pt x="40" y="186"/>
                    <a:pt x="40" y="185"/>
                    <a:pt x="40" y="185"/>
                  </a:cubicBezTo>
                  <a:cubicBezTo>
                    <a:pt x="40" y="184"/>
                    <a:pt x="40" y="184"/>
                    <a:pt x="40" y="183"/>
                  </a:cubicBezTo>
                  <a:cubicBezTo>
                    <a:pt x="40" y="182"/>
                    <a:pt x="40" y="181"/>
                    <a:pt x="41" y="180"/>
                  </a:cubicBezTo>
                  <a:cubicBezTo>
                    <a:pt x="41" y="179"/>
                    <a:pt x="41" y="178"/>
                    <a:pt x="42" y="178"/>
                  </a:cubicBezTo>
                  <a:cubicBezTo>
                    <a:pt x="42" y="177"/>
                    <a:pt x="43" y="177"/>
                    <a:pt x="44" y="176"/>
                  </a:cubicBezTo>
                  <a:cubicBezTo>
                    <a:pt x="44" y="176"/>
                    <a:pt x="45" y="175"/>
                    <a:pt x="45" y="175"/>
                  </a:cubicBezTo>
                  <a:cubicBezTo>
                    <a:pt x="46" y="175"/>
                    <a:pt x="46" y="175"/>
                    <a:pt x="46" y="175"/>
                  </a:cubicBezTo>
                  <a:cubicBezTo>
                    <a:pt x="46" y="175"/>
                    <a:pt x="46" y="174"/>
                    <a:pt x="46" y="174"/>
                  </a:cubicBezTo>
                  <a:cubicBezTo>
                    <a:pt x="46" y="174"/>
                    <a:pt x="46" y="174"/>
                    <a:pt x="47" y="174"/>
                  </a:cubicBezTo>
                  <a:cubicBezTo>
                    <a:pt x="47" y="174"/>
                    <a:pt x="47" y="174"/>
                    <a:pt x="47" y="174"/>
                  </a:cubicBezTo>
                  <a:cubicBezTo>
                    <a:pt x="47" y="174"/>
                    <a:pt x="47" y="174"/>
                    <a:pt x="47" y="173"/>
                  </a:cubicBezTo>
                  <a:cubicBezTo>
                    <a:pt x="47" y="173"/>
                    <a:pt x="47" y="172"/>
                    <a:pt x="47" y="172"/>
                  </a:cubicBezTo>
                  <a:cubicBezTo>
                    <a:pt x="47" y="172"/>
                    <a:pt x="47" y="171"/>
                    <a:pt x="47" y="171"/>
                  </a:cubicBezTo>
                  <a:cubicBezTo>
                    <a:pt x="47" y="170"/>
                    <a:pt x="47" y="170"/>
                    <a:pt x="47" y="169"/>
                  </a:cubicBezTo>
                  <a:cubicBezTo>
                    <a:pt x="47" y="168"/>
                    <a:pt x="46" y="168"/>
                    <a:pt x="46" y="167"/>
                  </a:cubicBezTo>
                  <a:cubicBezTo>
                    <a:pt x="46" y="166"/>
                    <a:pt x="46" y="166"/>
                    <a:pt x="46" y="165"/>
                  </a:cubicBezTo>
                  <a:cubicBezTo>
                    <a:pt x="46" y="165"/>
                    <a:pt x="46" y="164"/>
                    <a:pt x="46" y="164"/>
                  </a:cubicBezTo>
                  <a:cubicBezTo>
                    <a:pt x="47" y="163"/>
                    <a:pt x="47" y="163"/>
                    <a:pt x="47" y="163"/>
                  </a:cubicBezTo>
                  <a:cubicBezTo>
                    <a:pt x="47" y="163"/>
                    <a:pt x="48" y="163"/>
                    <a:pt x="48" y="163"/>
                  </a:cubicBezTo>
                  <a:cubicBezTo>
                    <a:pt x="48" y="162"/>
                    <a:pt x="48" y="162"/>
                    <a:pt x="48" y="162"/>
                  </a:cubicBezTo>
                  <a:cubicBezTo>
                    <a:pt x="48" y="162"/>
                    <a:pt x="48" y="161"/>
                    <a:pt x="48" y="161"/>
                  </a:cubicBezTo>
                  <a:cubicBezTo>
                    <a:pt x="48" y="161"/>
                    <a:pt x="48" y="160"/>
                    <a:pt x="48" y="160"/>
                  </a:cubicBezTo>
                  <a:cubicBezTo>
                    <a:pt x="49" y="160"/>
                    <a:pt x="49" y="159"/>
                    <a:pt x="49" y="159"/>
                  </a:cubicBezTo>
                  <a:cubicBezTo>
                    <a:pt x="49" y="159"/>
                    <a:pt x="49" y="159"/>
                    <a:pt x="49" y="158"/>
                  </a:cubicBezTo>
                  <a:cubicBezTo>
                    <a:pt x="49" y="158"/>
                    <a:pt x="49" y="158"/>
                    <a:pt x="49" y="157"/>
                  </a:cubicBezTo>
                  <a:cubicBezTo>
                    <a:pt x="49" y="157"/>
                    <a:pt x="50" y="157"/>
                    <a:pt x="50" y="157"/>
                  </a:cubicBezTo>
                  <a:cubicBezTo>
                    <a:pt x="50" y="157"/>
                    <a:pt x="50" y="156"/>
                    <a:pt x="50" y="156"/>
                  </a:cubicBezTo>
                  <a:cubicBezTo>
                    <a:pt x="51" y="156"/>
                    <a:pt x="51" y="156"/>
                    <a:pt x="51" y="155"/>
                  </a:cubicBezTo>
                  <a:cubicBezTo>
                    <a:pt x="51" y="155"/>
                    <a:pt x="51" y="155"/>
                    <a:pt x="51" y="154"/>
                  </a:cubicBezTo>
                  <a:cubicBezTo>
                    <a:pt x="51" y="154"/>
                    <a:pt x="51" y="154"/>
                    <a:pt x="51" y="153"/>
                  </a:cubicBezTo>
                  <a:cubicBezTo>
                    <a:pt x="51" y="153"/>
                    <a:pt x="51" y="153"/>
                    <a:pt x="51" y="152"/>
                  </a:cubicBezTo>
                  <a:cubicBezTo>
                    <a:pt x="52" y="152"/>
                    <a:pt x="52" y="152"/>
                    <a:pt x="52" y="151"/>
                  </a:cubicBezTo>
                  <a:cubicBezTo>
                    <a:pt x="52" y="151"/>
                    <a:pt x="52" y="151"/>
                    <a:pt x="52" y="151"/>
                  </a:cubicBezTo>
                  <a:cubicBezTo>
                    <a:pt x="52" y="150"/>
                    <a:pt x="52" y="150"/>
                    <a:pt x="52" y="150"/>
                  </a:cubicBezTo>
                  <a:cubicBezTo>
                    <a:pt x="52" y="149"/>
                    <a:pt x="52" y="149"/>
                    <a:pt x="52" y="149"/>
                  </a:cubicBezTo>
                  <a:cubicBezTo>
                    <a:pt x="52" y="148"/>
                    <a:pt x="52" y="148"/>
                    <a:pt x="52" y="148"/>
                  </a:cubicBezTo>
                  <a:cubicBezTo>
                    <a:pt x="52" y="147"/>
                    <a:pt x="52" y="147"/>
                    <a:pt x="52" y="147"/>
                  </a:cubicBezTo>
                  <a:cubicBezTo>
                    <a:pt x="52" y="146"/>
                    <a:pt x="52" y="146"/>
                    <a:pt x="51" y="146"/>
                  </a:cubicBezTo>
                  <a:cubicBezTo>
                    <a:pt x="51" y="146"/>
                    <a:pt x="51" y="145"/>
                    <a:pt x="51" y="145"/>
                  </a:cubicBezTo>
                  <a:cubicBezTo>
                    <a:pt x="51" y="145"/>
                    <a:pt x="51" y="144"/>
                    <a:pt x="51" y="144"/>
                  </a:cubicBezTo>
                  <a:cubicBezTo>
                    <a:pt x="50" y="144"/>
                    <a:pt x="50" y="144"/>
                    <a:pt x="50" y="143"/>
                  </a:cubicBezTo>
                  <a:cubicBezTo>
                    <a:pt x="50" y="143"/>
                    <a:pt x="50" y="143"/>
                    <a:pt x="50" y="142"/>
                  </a:cubicBezTo>
                  <a:cubicBezTo>
                    <a:pt x="50" y="142"/>
                    <a:pt x="50" y="141"/>
                    <a:pt x="50" y="140"/>
                  </a:cubicBezTo>
                  <a:cubicBezTo>
                    <a:pt x="50" y="140"/>
                    <a:pt x="50" y="139"/>
                    <a:pt x="50" y="138"/>
                  </a:cubicBezTo>
                  <a:cubicBezTo>
                    <a:pt x="50" y="138"/>
                    <a:pt x="49" y="137"/>
                    <a:pt x="49" y="136"/>
                  </a:cubicBezTo>
                  <a:cubicBezTo>
                    <a:pt x="49" y="136"/>
                    <a:pt x="48" y="135"/>
                    <a:pt x="48" y="134"/>
                  </a:cubicBezTo>
                  <a:cubicBezTo>
                    <a:pt x="47" y="133"/>
                    <a:pt x="47" y="133"/>
                    <a:pt x="47" y="132"/>
                  </a:cubicBezTo>
                  <a:cubicBezTo>
                    <a:pt x="46" y="131"/>
                    <a:pt x="46" y="130"/>
                    <a:pt x="46" y="129"/>
                  </a:cubicBezTo>
                  <a:cubicBezTo>
                    <a:pt x="46" y="128"/>
                    <a:pt x="46" y="128"/>
                    <a:pt x="46" y="127"/>
                  </a:cubicBezTo>
                  <a:cubicBezTo>
                    <a:pt x="47" y="126"/>
                    <a:pt x="47" y="125"/>
                    <a:pt x="47" y="125"/>
                  </a:cubicBezTo>
                  <a:cubicBezTo>
                    <a:pt x="47" y="125"/>
                    <a:pt x="47" y="125"/>
                    <a:pt x="47" y="124"/>
                  </a:cubicBezTo>
                  <a:cubicBezTo>
                    <a:pt x="47" y="124"/>
                    <a:pt x="48" y="124"/>
                    <a:pt x="48" y="124"/>
                  </a:cubicBezTo>
                  <a:cubicBezTo>
                    <a:pt x="48" y="124"/>
                    <a:pt x="48" y="124"/>
                    <a:pt x="48" y="124"/>
                  </a:cubicBezTo>
                  <a:cubicBezTo>
                    <a:pt x="48" y="124"/>
                    <a:pt x="48" y="124"/>
                    <a:pt x="48" y="124"/>
                  </a:cubicBezTo>
                  <a:cubicBezTo>
                    <a:pt x="48" y="124"/>
                    <a:pt x="48" y="124"/>
                    <a:pt x="49" y="124"/>
                  </a:cubicBezTo>
                  <a:cubicBezTo>
                    <a:pt x="49" y="124"/>
                    <a:pt x="49" y="123"/>
                    <a:pt x="49" y="123"/>
                  </a:cubicBezTo>
                  <a:cubicBezTo>
                    <a:pt x="49" y="123"/>
                    <a:pt x="49" y="123"/>
                    <a:pt x="49" y="123"/>
                  </a:cubicBezTo>
                  <a:cubicBezTo>
                    <a:pt x="49" y="122"/>
                    <a:pt x="49" y="122"/>
                    <a:pt x="49" y="122"/>
                  </a:cubicBezTo>
                  <a:cubicBezTo>
                    <a:pt x="49" y="121"/>
                    <a:pt x="49" y="121"/>
                    <a:pt x="49" y="120"/>
                  </a:cubicBezTo>
                  <a:cubicBezTo>
                    <a:pt x="50" y="120"/>
                    <a:pt x="50" y="120"/>
                    <a:pt x="50" y="119"/>
                  </a:cubicBezTo>
                  <a:cubicBezTo>
                    <a:pt x="50" y="119"/>
                    <a:pt x="50" y="118"/>
                    <a:pt x="51" y="118"/>
                  </a:cubicBezTo>
                  <a:cubicBezTo>
                    <a:pt x="51" y="118"/>
                    <a:pt x="51" y="117"/>
                    <a:pt x="52" y="117"/>
                  </a:cubicBezTo>
                  <a:cubicBezTo>
                    <a:pt x="52" y="117"/>
                    <a:pt x="52" y="117"/>
                    <a:pt x="52" y="117"/>
                  </a:cubicBezTo>
                  <a:cubicBezTo>
                    <a:pt x="52" y="117"/>
                    <a:pt x="52" y="117"/>
                    <a:pt x="53" y="117"/>
                  </a:cubicBezTo>
                  <a:cubicBezTo>
                    <a:pt x="53" y="117"/>
                    <a:pt x="53" y="117"/>
                    <a:pt x="53" y="117"/>
                  </a:cubicBezTo>
                  <a:cubicBezTo>
                    <a:pt x="53" y="117"/>
                    <a:pt x="53" y="117"/>
                    <a:pt x="53" y="116"/>
                  </a:cubicBezTo>
                  <a:cubicBezTo>
                    <a:pt x="53" y="116"/>
                    <a:pt x="53" y="116"/>
                    <a:pt x="53" y="115"/>
                  </a:cubicBezTo>
                  <a:cubicBezTo>
                    <a:pt x="53" y="114"/>
                    <a:pt x="53" y="114"/>
                    <a:pt x="53" y="113"/>
                  </a:cubicBezTo>
                  <a:cubicBezTo>
                    <a:pt x="53" y="113"/>
                    <a:pt x="53" y="112"/>
                    <a:pt x="52" y="111"/>
                  </a:cubicBezTo>
                  <a:cubicBezTo>
                    <a:pt x="52" y="110"/>
                    <a:pt x="52" y="110"/>
                    <a:pt x="52" y="109"/>
                  </a:cubicBezTo>
                  <a:cubicBezTo>
                    <a:pt x="52" y="109"/>
                    <a:pt x="52" y="108"/>
                    <a:pt x="52" y="108"/>
                  </a:cubicBezTo>
                  <a:cubicBezTo>
                    <a:pt x="52" y="107"/>
                    <a:pt x="52" y="107"/>
                    <a:pt x="52" y="107"/>
                  </a:cubicBezTo>
                  <a:cubicBezTo>
                    <a:pt x="52" y="106"/>
                    <a:pt x="52" y="106"/>
                    <a:pt x="52" y="106"/>
                  </a:cubicBezTo>
                  <a:cubicBezTo>
                    <a:pt x="53" y="106"/>
                    <a:pt x="53" y="106"/>
                    <a:pt x="53" y="106"/>
                  </a:cubicBezTo>
                  <a:cubicBezTo>
                    <a:pt x="53" y="106"/>
                    <a:pt x="53" y="106"/>
                    <a:pt x="54" y="105"/>
                  </a:cubicBezTo>
                  <a:cubicBezTo>
                    <a:pt x="54" y="105"/>
                    <a:pt x="54" y="105"/>
                    <a:pt x="54" y="105"/>
                  </a:cubicBezTo>
                  <a:cubicBezTo>
                    <a:pt x="54" y="105"/>
                    <a:pt x="54" y="105"/>
                    <a:pt x="54" y="105"/>
                  </a:cubicBezTo>
                  <a:cubicBezTo>
                    <a:pt x="54" y="105"/>
                    <a:pt x="54" y="104"/>
                    <a:pt x="54" y="104"/>
                  </a:cubicBezTo>
                  <a:cubicBezTo>
                    <a:pt x="54" y="103"/>
                    <a:pt x="54" y="103"/>
                    <a:pt x="55" y="102"/>
                  </a:cubicBezTo>
                  <a:cubicBezTo>
                    <a:pt x="55" y="101"/>
                    <a:pt x="55" y="100"/>
                    <a:pt x="55" y="99"/>
                  </a:cubicBezTo>
                  <a:cubicBezTo>
                    <a:pt x="56" y="99"/>
                    <a:pt x="56" y="98"/>
                    <a:pt x="57" y="97"/>
                  </a:cubicBezTo>
                  <a:cubicBezTo>
                    <a:pt x="57" y="97"/>
                    <a:pt x="58" y="96"/>
                    <a:pt x="59" y="96"/>
                  </a:cubicBezTo>
                  <a:cubicBezTo>
                    <a:pt x="59" y="96"/>
                    <a:pt x="59" y="95"/>
                    <a:pt x="60" y="95"/>
                  </a:cubicBezTo>
                  <a:cubicBezTo>
                    <a:pt x="60" y="94"/>
                    <a:pt x="60" y="93"/>
                    <a:pt x="61" y="93"/>
                  </a:cubicBezTo>
                  <a:cubicBezTo>
                    <a:pt x="61" y="92"/>
                    <a:pt x="61" y="91"/>
                    <a:pt x="61" y="91"/>
                  </a:cubicBezTo>
                  <a:cubicBezTo>
                    <a:pt x="61" y="90"/>
                    <a:pt x="61" y="90"/>
                    <a:pt x="61" y="89"/>
                  </a:cubicBezTo>
                  <a:cubicBezTo>
                    <a:pt x="61" y="89"/>
                    <a:pt x="61" y="89"/>
                    <a:pt x="61" y="88"/>
                  </a:cubicBezTo>
                  <a:cubicBezTo>
                    <a:pt x="61" y="88"/>
                    <a:pt x="62" y="88"/>
                    <a:pt x="62" y="87"/>
                  </a:cubicBezTo>
                  <a:cubicBezTo>
                    <a:pt x="62" y="87"/>
                    <a:pt x="63" y="87"/>
                    <a:pt x="63" y="87"/>
                  </a:cubicBezTo>
                  <a:cubicBezTo>
                    <a:pt x="63" y="87"/>
                    <a:pt x="64" y="86"/>
                    <a:pt x="64" y="86"/>
                  </a:cubicBezTo>
                  <a:cubicBezTo>
                    <a:pt x="64" y="86"/>
                    <a:pt x="65" y="86"/>
                    <a:pt x="65" y="86"/>
                  </a:cubicBezTo>
                  <a:cubicBezTo>
                    <a:pt x="65" y="86"/>
                    <a:pt x="65" y="86"/>
                    <a:pt x="65" y="85"/>
                  </a:cubicBezTo>
                  <a:cubicBezTo>
                    <a:pt x="66" y="85"/>
                    <a:pt x="66" y="85"/>
                    <a:pt x="66" y="85"/>
                  </a:cubicBezTo>
                  <a:cubicBezTo>
                    <a:pt x="66" y="85"/>
                    <a:pt x="66" y="85"/>
                    <a:pt x="66" y="85"/>
                  </a:cubicBezTo>
                  <a:cubicBezTo>
                    <a:pt x="66" y="85"/>
                    <a:pt x="67" y="85"/>
                    <a:pt x="67" y="84"/>
                  </a:cubicBezTo>
                  <a:cubicBezTo>
                    <a:pt x="67" y="84"/>
                    <a:pt x="67" y="84"/>
                    <a:pt x="67" y="84"/>
                  </a:cubicBezTo>
                  <a:cubicBezTo>
                    <a:pt x="67" y="84"/>
                    <a:pt x="66" y="84"/>
                    <a:pt x="66" y="83"/>
                  </a:cubicBezTo>
                  <a:cubicBezTo>
                    <a:pt x="66" y="83"/>
                    <a:pt x="66" y="83"/>
                    <a:pt x="66" y="83"/>
                  </a:cubicBezTo>
                  <a:cubicBezTo>
                    <a:pt x="66" y="83"/>
                    <a:pt x="66" y="82"/>
                    <a:pt x="66" y="82"/>
                  </a:cubicBezTo>
                  <a:cubicBezTo>
                    <a:pt x="65" y="82"/>
                    <a:pt x="65" y="82"/>
                    <a:pt x="65" y="81"/>
                  </a:cubicBezTo>
                  <a:cubicBezTo>
                    <a:pt x="65" y="81"/>
                    <a:pt x="65" y="81"/>
                    <a:pt x="65" y="81"/>
                  </a:cubicBezTo>
                  <a:cubicBezTo>
                    <a:pt x="65" y="81"/>
                    <a:pt x="65" y="80"/>
                    <a:pt x="65" y="80"/>
                  </a:cubicBezTo>
                  <a:cubicBezTo>
                    <a:pt x="65" y="80"/>
                    <a:pt x="65" y="80"/>
                    <a:pt x="65" y="80"/>
                  </a:cubicBezTo>
                  <a:cubicBezTo>
                    <a:pt x="65" y="80"/>
                    <a:pt x="65" y="80"/>
                    <a:pt x="66" y="80"/>
                  </a:cubicBezTo>
                  <a:cubicBezTo>
                    <a:pt x="66" y="79"/>
                    <a:pt x="66" y="79"/>
                    <a:pt x="66" y="79"/>
                  </a:cubicBezTo>
                  <a:cubicBezTo>
                    <a:pt x="66" y="79"/>
                    <a:pt x="66" y="79"/>
                    <a:pt x="66" y="79"/>
                  </a:cubicBezTo>
                  <a:cubicBezTo>
                    <a:pt x="67" y="79"/>
                    <a:pt x="67" y="79"/>
                    <a:pt x="67" y="78"/>
                  </a:cubicBezTo>
                  <a:cubicBezTo>
                    <a:pt x="67" y="78"/>
                    <a:pt x="67" y="78"/>
                    <a:pt x="67" y="77"/>
                  </a:cubicBezTo>
                  <a:cubicBezTo>
                    <a:pt x="67" y="77"/>
                    <a:pt x="67" y="76"/>
                    <a:pt x="67" y="76"/>
                  </a:cubicBezTo>
                  <a:cubicBezTo>
                    <a:pt x="66" y="75"/>
                    <a:pt x="66" y="75"/>
                    <a:pt x="66" y="74"/>
                  </a:cubicBezTo>
                  <a:cubicBezTo>
                    <a:pt x="66" y="74"/>
                    <a:pt x="66" y="73"/>
                    <a:pt x="66" y="73"/>
                  </a:cubicBezTo>
                  <a:cubicBezTo>
                    <a:pt x="65" y="72"/>
                    <a:pt x="65" y="72"/>
                    <a:pt x="65" y="71"/>
                  </a:cubicBezTo>
                  <a:cubicBezTo>
                    <a:pt x="65" y="71"/>
                    <a:pt x="65" y="71"/>
                    <a:pt x="65" y="70"/>
                  </a:cubicBezTo>
                  <a:cubicBezTo>
                    <a:pt x="65" y="70"/>
                    <a:pt x="65" y="70"/>
                    <a:pt x="66" y="70"/>
                  </a:cubicBezTo>
                  <a:cubicBezTo>
                    <a:pt x="66" y="70"/>
                    <a:pt x="66" y="69"/>
                    <a:pt x="66" y="69"/>
                  </a:cubicBezTo>
                  <a:cubicBezTo>
                    <a:pt x="66" y="69"/>
                    <a:pt x="66" y="69"/>
                    <a:pt x="66" y="68"/>
                  </a:cubicBezTo>
                  <a:cubicBezTo>
                    <a:pt x="66" y="68"/>
                    <a:pt x="66" y="68"/>
                    <a:pt x="66" y="67"/>
                  </a:cubicBezTo>
                  <a:cubicBezTo>
                    <a:pt x="66" y="67"/>
                    <a:pt x="66" y="67"/>
                    <a:pt x="66" y="66"/>
                  </a:cubicBezTo>
                  <a:cubicBezTo>
                    <a:pt x="66" y="66"/>
                    <a:pt x="66" y="66"/>
                    <a:pt x="66" y="66"/>
                  </a:cubicBezTo>
                  <a:cubicBezTo>
                    <a:pt x="66" y="65"/>
                    <a:pt x="66" y="65"/>
                    <a:pt x="66" y="65"/>
                  </a:cubicBezTo>
                  <a:cubicBezTo>
                    <a:pt x="66" y="65"/>
                    <a:pt x="66" y="65"/>
                    <a:pt x="66" y="64"/>
                  </a:cubicBezTo>
                  <a:cubicBezTo>
                    <a:pt x="66" y="64"/>
                    <a:pt x="66" y="64"/>
                    <a:pt x="66" y="64"/>
                  </a:cubicBezTo>
                  <a:cubicBezTo>
                    <a:pt x="66" y="63"/>
                    <a:pt x="66" y="63"/>
                    <a:pt x="67" y="63"/>
                  </a:cubicBezTo>
                  <a:cubicBezTo>
                    <a:pt x="67" y="62"/>
                    <a:pt x="67" y="62"/>
                    <a:pt x="68" y="62"/>
                  </a:cubicBezTo>
                  <a:cubicBezTo>
                    <a:pt x="68" y="61"/>
                    <a:pt x="69" y="61"/>
                    <a:pt x="70" y="60"/>
                  </a:cubicBezTo>
                  <a:cubicBezTo>
                    <a:pt x="70" y="60"/>
                    <a:pt x="71" y="59"/>
                    <a:pt x="72" y="59"/>
                  </a:cubicBezTo>
                  <a:cubicBezTo>
                    <a:pt x="72" y="59"/>
                    <a:pt x="73" y="58"/>
                    <a:pt x="73" y="58"/>
                  </a:cubicBezTo>
                  <a:cubicBezTo>
                    <a:pt x="74" y="58"/>
                    <a:pt x="74" y="58"/>
                    <a:pt x="75" y="57"/>
                  </a:cubicBezTo>
                  <a:cubicBezTo>
                    <a:pt x="75" y="57"/>
                    <a:pt x="75" y="57"/>
                    <a:pt x="76" y="56"/>
                  </a:cubicBezTo>
                  <a:cubicBezTo>
                    <a:pt x="76" y="56"/>
                    <a:pt x="76" y="56"/>
                    <a:pt x="76" y="56"/>
                  </a:cubicBezTo>
                  <a:cubicBezTo>
                    <a:pt x="76" y="56"/>
                    <a:pt x="76" y="55"/>
                    <a:pt x="77" y="55"/>
                  </a:cubicBezTo>
                  <a:cubicBezTo>
                    <a:pt x="77" y="54"/>
                    <a:pt x="77" y="53"/>
                    <a:pt x="77" y="53"/>
                  </a:cubicBezTo>
                  <a:cubicBezTo>
                    <a:pt x="77" y="52"/>
                    <a:pt x="77" y="51"/>
                    <a:pt x="78" y="50"/>
                  </a:cubicBezTo>
                  <a:cubicBezTo>
                    <a:pt x="78" y="49"/>
                    <a:pt x="78" y="48"/>
                    <a:pt x="78" y="47"/>
                  </a:cubicBezTo>
                  <a:cubicBezTo>
                    <a:pt x="78" y="47"/>
                    <a:pt x="77" y="47"/>
                    <a:pt x="77" y="48"/>
                  </a:cubicBezTo>
                  <a:cubicBezTo>
                    <a:pt x="77" y="48"/>
                    <a:pt x="76" y="48"/>
                    <a:pt x="76" y="48"/>
                  </a:cubicBezTo>
                  <a:cubicBezTo>
                    <a:pt x="76" y="48"/>
                    <a:pt x="75" y="48"/>
                    <a:pt x="75" y="48"/>
                  </a:cubicBezTo>
                  <a:cubicBezTo>
                    <a:pt x="75" y="49"/>
                    <a:pt x="75"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3" y="49"/>
                  </a:cubicBezTo>
                  <a:cubicBezTo>
                    <a:pt x="73" y="49"/>
                    <a:pt x="73" y="48"/>
                    <a:pt x="73" y="48"/>
                  </a:cubicBezTo>
                  <a:cubicBezTo>
                    <a:pt x="73" y="48"/>
                    <a:pt x="73" y="48"/>
                    <a:pt x="73" y="48"/>
                  </a:cubicBezTo>
                  <a:cubicBezTo>
                    <a:pt x="73" y="48"/>
                    <a:pt x="73" y="48"/>
                    <a:pt x="73" y="48"/>
                  </a:cubicBezTo>
                  <a:cubicBezTo>
                    <a:pt x="73" y="48"/>
                    <a:pt x="73" y="48"/>
                    <a:pt x="73" y="47"/>
                  </a:cubicBezTo>
                  <a:cubicBezTo>
                    <a:pt x="72" y="47"/>
                    <a:pt x="72" y="47"/>
                    <a:pt x="72" y="47"/>
                  </a:cubicBezTo>
                  <a:cubicBezTo>
                    <a:pt x="72" y="46"/>
                    <a:pt x="72" y="46"/>
                    <a:pt x="72" y="46"/>
                  </a:cubicBezTo>
                  <a:cubicBezTo>
                    <a:pt x="72" y="45"/>
                    <a:pt x="72" y="45"/>
                    <a:pt x="72" y="45"/>
                  </a:cubicBezTo>
                  <a:cubicBezTo>
                    <a:pt x="72" y="44"/>
                    <a:pt x="72" y="44"/>
                    <a:pt x="72" y="43"/>
                  </a:cubicBezTo>
                  <a:cubicBezTo>
                    <a:pt x="72" y="43"/>
                    <a:pt x="72" y="42"/>
                    <a:pt x="72" y="41"/>
                  </a:cubicBezTo>
                  <a:cubicBezTo>
                    <a:pt x="72" y="41"/>
                    <a:pt x="72" y="40"/>
                    <a:pt x="72" y="40"/>
                  </a:cubicBezTo>
                  <a:cubicBezTo>
                    <a:pt x="72" y="39"/>
                    <a:pt x="71" y="39"/>
                    <a:pt x="71" y="39"/>
                  </a:cubicBezTo>
                  <a:cubicBezTo>
                    <a:pt x="71" y="38"/>
                    <a:pt x="70" y="38"/>
                    <a:pt x="70" y="38"/>
                  </a:cubicBezTo>
                  <a:cubicBezTo>
                    <a:pt x="70" y="37"/>
                    <a:pt x="70" y="37"/>
                    <a:pt x="70" y="37"/>
                  </a:cubicBezTo>
                  <a:cubicBezTo>
                    <a:pt x="70" y="36"/>
                    <a:pt x="70" y="36"/>
                    <a:pt x="70" y="35"/>
                  </a:cubicBezTo>
                  <a:cubicBezTo>
                    <a:pt x="70" y="35"/>
                    <a:pt x="69" y="34"/>
                    <a:pt x="69" y="34"/>
                  </a:cubicBezTo>
                  <a:cubicBezTo>
                    <a:pt x="69" y="34"/>
                    <a:pt x="69" y="33"/>
                    <a:pt x="69" y="33"/>
                  </a:cubicBezTo>
                  <a:cubicBezTo>
                    <a:pt x="69" y="33"/>
                    <a:pt x="69" y="32"/>
                    <a:pt x="69" y="32"/>
                  </a:cubicBezTo>
                  <a:cubicBezTo>
                    <a:pt x="69" y="32"/>
                    <a:pt x="69" y="32"/>
                    <a:pt x="69" y="31"/>
                  </a:cubicBezTo>
                  <a:cubicBezTo>
                    <a:pt x="69" y="31"/>
                    <a:pt x="69" y="31"/>
                    <a:pt x="68" y="31"/>
                  </a:cubicBezTo>
                  <a:cubicBezTo>
                    <a:pt x="68" y="31"/>
                    <a:pt x="67" y="30"/>
                    <a:pt x="67" y="30"/>
                  </a:cubicBezTo>
                  <a:cubicBezTo>
                    <a:pt x="67" y="30"/>
                    <a:pt x="66" y="29"/>
                    <a:pt x="66" y="29"/>
                  </a:cubicBezTo>
                  <a:cubicBezTo>
                    <a:pt x="65" y="28"/>
                    <a:pt x="65" y="28"/>
                    <a:pt x="65" y="27"/>
                  </a:cubicBezTo>
                  <a:cubicBezTo>
                    <a:pt x="65" y="26"/>
                    <a:pt x="64" y="26"/>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4"/>
                  </a:cubicBezTo>
                  <a:cubicBezTo>
                    <a:pt x="65" y="24"/>
                    <a:pt x="65" y="24"/>
                    <a:pt x="65" y="24"/>
                  </a:cubicBezTo>
                  <a:cubicBezTo>
                    <a:pt x="65" y="24"/>
                    <a:pt x="65" y="23"/>
                    <a:pt x="65" y="23"/>
                  </a:cubicBezTo>
                  <a:cubicBezTo>
                    <a:pt x="65" y="23"/>
                    <a:pt x="65" y="23"/>
                    <a:pt x="65" y="23"/>
                  </a:cubicBezTo>
                  <a:cubicBezTo>
                    <a:pt x="66" y="23"/>
                    <a:pt x="66" y="23"/>
                    <a:pt x="66" y="23"/>
                  </a:cubicBezTo>
                  <a:cubicBezTo>
                    <a:pt x="66" y="22"/>
                    <a:pt x="66" y="22"/>
                    <a:pt x="66" y="22"/>
                  </a:cubicBezTo>
                  <a:cubicBezTo>
                    <a:pt x="66" y="22"/>
                    <a:pt x="66" y="22"/>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19"/>
                    <a:pt x="66" y="19"/>
                    <a:pt x="66" y="19"/>
                  </a:cubicBezTo>
                  <a:cubicBezTo>
                    <a:pt x="66" y="19"/>
                    <a:pt x="66" y="18"/>
                    <a:pt x="66" y="18"/>
                  </a:cubicBezTo>
                  <a:cubicBezTo>
                    <a:pt x="66" y="18"/>
                    <a:pt x="67" y="18"/>
                    <a:pt x="67" y="17"/>
                  </a:cubicBezTo>
                  <a:cubicBezTo>
                    <a:pt x="67" y="17"/>
                    <a:pt x="67" y="17"/>
                    <a:pt x="67" y="17"/>
                  </a:cubicBezTo>
                  <a:cubicBezTo>
                    <a:pt x="67" y="17"/>
                    <a:pt x="67" y="17"/>
                    <a:pt x="67" y="17"/>
                  </a:cubicBezTo>
                  <a:cubicBezTo>
                    <a:pt x="67" y="17"/>
                    <a:pt x="68" y="17"/>
                    <a:pt x="68" y="17"/>
                  </a:cubicBezTo>
                  <a:cubicBezTo>
                    <a:pt x="68" y="16"/>
                    <a:pt x="68" y="16"/>
                    <a:pt x="68"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5"/>
                    <a:pt x="67" y="15"/>
                  </a:cubicBezTo>
                  <a:cubicBezTo>
                    <a:pt x="66" y="15"/>
                    <a:pt x="66" y="15"/>
                    <a:pt x="66" y="15"/>
                  </a:cubicBezTo>
                  <a:cubicBezTo>
                    <a:pt x="66" y="15"/>
                    <a:pt x="65" y="15"/>
                    <a:pt x="65" y="14"/>
                  </a:cubicBezTo>
                  <a:cubicBezTo>
                    <a:pt x="65" y="14"/>
                    <a:pt x="65" y="14"/>
                    <a:pt x="64" y="14"/>
                  </a:cubicBezTo>
                  <a:cubicBezTo>
                    <a:pt x="64" y="13"/>
                    <a:pt x="64" y="13"/>
                    <a:pt x="64" y="13"/>
                  </a:cubicBezTo>
                  <a:cubicBezTo>
                    <a:pt x="63" y="12"/>
                    <a:pt x="63" y="12"/>
                    <a:pt x="63" y="12"/>
                  </a:cubicBezTo>
                  <a:cubicBezTo>
                    <a:pt x="63" y="12"/>
                    <a:pt x="63" y="11"/>
                    <a:pt x="63" y="11"/>
                  </a:cubicBezTo>
                  <a:cubicBezTo>
                    <a:pt x="63" y="11"/>
                    <a:pt x="63" y="11"/>
                    <a:pt x="63" y="10"/>
                  </a:cubicBezTo>
                  <a:cubicBezTo>
                    <a:pt x="63" y="10"/>
                    <a:pt x="63" y="10"/>
                    <a:pt x="63" y="9"/>
                  </a:cubicBezTo>
                  <a:cubicBezTo>
                    <a:pt x="63" y="9"/>
                    <a:pt x="63" y="9"/>
                    <a:pt x="63" y="9"/>
                  </a:cubicBezTo>
                  <a:cubicBezTo>
                    <a:pt x="63" y="9"/>
                    <a:pt x="63" y="9"/>
                    <a:pt x="63" y="9"/>
                  </a:cubicBezTo>
                  <a:cubicBezTo>
                    <a:pt x="63" y="8"/>
                    <a:pt x="63" y="8"/>
                    <a:pt x="63" y="8"/>
                  </a:cubicBezTo>
                  <a:cubicBezTo>
                    <a:pt x="63" y="8"/>
                    <a:pt x="63" y="8"/>
                    <a:pt x="63" y="8"/>
                  </a:cubicBezTo>
                  <a:cubicBezTo>
                    <a:pt x="63" y="8"/>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5"/>
                    <a:pt x="63" y="5"/>
                    <a:pt x="63" y="5"/>
                  </a:cubicBezTo>
                  <a:cubicBezTo>
                    <a:pt x="63" y="5"/>
                    <a:pt x="63" y="4"/>
                    <a:pt x="63" y="4"/>
                  </a:cubicBezTo>
                  <a:cubicBezTo>
                    <a:pt x="62" y="4"/>
                    <a:pt x="62" y="4"/>
                    <a:pt x="62" y="4"/>
                  </a:cubicBezTo>
                  <a:cubicBezTo>
                    <a:pt x="62" y="3"/>
                    <a:pt x="61" y="3"/>
                    <a:pt x="61" y="3"/>
                  </a:cubicBezTo>
                  <a:cubicBezTo>
                    <a:pt x="61" y="2"/>
                    <a:pt x="60" y="2"/>
                    <a:pt x="60" y="2"/>
                  </a:cubicBezTo>
                  <a:cubicBezTo>
                    <a:pt x="60" y="2"/>
                    <a:pt x="60" y="1"/>
                    <a:pt x="60" y="1"/>
                  </a:cubicBezTo>
                  <a:cubicBezTo>
                    <a:pt x="59" y="1"/>
                    <a:pt x="59" y="0"/>
                    <a:pt x="59" y="0"/>
                  </a:cubicBez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8" name="Freeform 217">
              <a:extLst>
                <a:ext uri="{FF2B5EF4-FFF2-40B4-BE49-F238E27FC236}">
                  <a16:creationId xmlns:a16="http://schemas.microsoft.com/office/drawing/2014/main" id="{09AEF289-3095-D047-BB00-628F9D5925EE}"/>
                </a:ext>
              </a:extLst>
            </p:cNvPr>
            <p:cNvSpPr>
              <a:spLocks noEditPoints="1"/>
            </p:cNvSpPr>
            <p:nvPr/>
          </p:nvSpPr>
          <p:spPr bwMode="auto">
            <a:xfrm>
              <a:off x="4794250" y="2228850"/>
              <a:ext cx="136525" cy="658812"/>
            </a:xfrm>
            <a:custGeom>
              <a:avLst/>
              <a:gdLst>
                <a:gd name="T0" fmla="*/ 75 w 81"/>
                <a:gd name="T1" fmla="*/ 47 h 390"/>
                <a:gd name="T2" fmla="*/ 15 w 81"/>
                <a:gd name="T3" fmla="*/ 298 h 390"/>
                <a:gd name="T4" fmla="*/ 54 w 81"/>
                <a:gd name="T5" fmla="*/ 14 h 390"/>
                <a:gd name="T6" fmla="*/ 42 w 81"/>
                <a:gd name="T7" fmla="*/ 111 h 390"/>
                <a:gd name="T8" fmla="*/ 22 w 81"/>
                <a:gd name="T9" fmla="*/ 183 h 390"/>
                <a:gd name="T10" fmla="*/ 13 w 81"/>
                <a:gd name="T11" fmla="*/ 247 h 390"/>
                <a:gd name="T12" fmla="*/ 27 w 81"/>
                <a:gd name="T13" fmla="*/ 236 h 390"/>
                <a:gd name="T14" fmla="*/ 20 w 81"/>
                <a:gd name="T15" fmla="*/ 271 h 390"/>
                <a:gd name="T16" fmla="*/ 15 w 81"/>
                <a:gd name="T17" fmla="*/ 270 h 390"/>
                <a:gd name="T18" fmla="*/ 7 w 81"/>
                <a:gd name="T19" fmla="*/ 286 h 390"/>
                <a:gd name="T20" fmla="*/ 7 w 81"/>
                <a:gd name="T21" fmla="*/ 299 h 390"/>
                <a:gd name="T22" fmla="*/ 5 w 81"/>
                <a:gd name="T23" fmla="*/ 319 h 390"/>
                <a:gd name="T24" fmla="*/ 8 w 81"/>
                <a:gd name="T25" fmla="*/ 328 h 390"/>
                <a:gd name="T26" fmla="*/ 15 w 81"/>
                <a:gd name="T27" fmla="*/ 336 h 390"/>
                <a:gd name="T28" fmla="*/ 22 w 81"/>
                <a:gd name="T29" fmla="*/ 347 h 390"/>
                <a:gd name="T30" fmla="*/ 27 w 81"/>
                <a:gd name="T31" fmla="*/ 354 h 390"/>
                <a:gd name="T32" fmla="*/ 36 w 81"/>
                <a:gd name="T33" fmla="*/ 356 h 390"/>
                <a:gd name="T34" fmla="*/ 20 w 81"/>
                <a:gd name="T35" fmla="*/ 370 h 390"/>
                <a:gd name="T36" fmla="*/ 34 w 81"/>
                <a:gd name="T37" fmla="*/ 368 h 390"/>
                <a:gd name="T38" fmla="*/ 50 w 81"/>
                <a:gd name="T39" fmla="*/ 364 h 390"/>
                <a:gd name="T40" fmla="*/ 35 w 81"/>
                <a:gd name="T41" fmla="*/ 368 h 390"/>
                <a:gd name="T42" fmla="*/ 45 w 81"/>
                <a:gd name="T43" fmla="*/ 379 h 390"/>
                <a:gd name="T44" fmla="*/ 72 w 81"/>
                <a:gd name="T45" fmla="*/ 385 h 390"/>
                <a:gd name="T46" fmla="*/ 60 w 81"/>
                <a:gd name="T47" fmla="*/ 352 h 390"/>
                <a:gd name="T48" fmla="*/ 52 w 81"/>
                <a:gd name="T49" fmla="*/ 347 h 390"/>
                <a:gd name="T50" fmla="*/ 21 w 81"/>
                <a:gd name="T51" fmla="*/ 329 h 390"/>
                <a:gd name="T52" fmla="*/ 28 w 81"/>
                <a:gd name="T53" fmla="*/ 298 h 390"/>
                <a:gd name="T54" fmla="*/ 36 w 81"/>
                <a:gd name="T55" fmla="*/ 277 h 390"/>
                <a:gd name="T56" fmla="*/ 35 w 81"/>
                <a:gd name="T57" fmla="*/ 259 h 390"/>
                <a:gd name="T58" fmla="*/ 36 w 81"/>
                <a:gd name="T59" fmla="*/ 232 h 390"/>
                <a:gd name="T60" fmla="*/ 42 w 81"/>
                <a:gd name="T61" fmla="*/ 202 h 390"/>
                <a:gd name="T62" fmla="*/ 49 w 81"/>
                <a:gd name="T63" fmla="*/ 166 h 390"/>
                <a:gd name="T64" fmla="*/ 52 w 81"/>
                <a:gd name="T65" fmla="*/ 121 h 390"/>
                <a:gd name="T66" fmla="*/ 69 w 81"/>
                <a:gd name="T67" fmla="*/ 82 h 390"/>
                <a:gd name="T68" fmla="*/ 80 w 81"/>
                <a:gd name="T69" fmla="*/ 52 h 390"/>
                <a:gd name="T70" fmla="*/ 65 w 81"/>
                <a:gd name="T71" fmla="*/ 87 h 390"/>
                <a:gd name="T72" fmla="*/ 53 w 81"/>
                <a:gd name="T73" fmla="*/ 146 h 390"/>
                <a:gd name="T74" fmla="*/ 44 w 81"/>
                <a:gd name="T75" fmla="*/ 198 h 390"/>
                <a:gd name="T76" fmla="*/ 32 w 81"/>
                <a:gd name="T77" fmla="*/ 243 h 390"/>
                <a:gd name="T78" fmla="*/ 37 w 81"/>
                <a:gd name="T79" fmla="*/ 271 h 390"/>
                <a:gd name="T80" fmla="*/ 25 w 81"/>
                <a:gd name="T81" fmla="*/ 309 h 390"/>
                <a:gd name="T82" fmla="*/ 33 w 81"/>
                <a:gd name="T83" fmla="*/ 346 h 390"/>
                <a:gd name="T84" fmla="*/ 63 w 81"/>
                <a:gd name="T85" fmla="*/ 387 h 390"/>
                <a:gd name="T86" fmla="*/ 37 w 81"/>
                <a:gd name="T87" fmla="*/ 377 h 390"/>
                <a:gd name="T88" fmla="*/ 42 w 81"/>
                <a:gd name="T89" fmla="*/ 367 h 390"/>
                <a:gd name="T90" fmla="*/ 48 w 81"/>
                <a:gd name="T91" fmla="*/ 362 h 390"/>
                <a:gd name="T92" fmla="*/ 28 w 81"/>
                <a:gd name="T93" fmla="*/ 367 h 390"/>
                <a:gd name="T94" fmla="*/ 16 w 81"/>
                <a:gd name="T95" fmla="*/ 363 h 390"/>
                <a:gd name="T96" fmla="*/ 29 w 81"/>
                <a:gd name="T97" fmla="*/ 357 h 390"/>
                <a:gd name="T98" fmla="*/ 32 w 81"/>
                <a:gd name="T99" fmla="*/ 353 h 390"/>
                <a:gd name="T100" fmla="*/ 25 w 81"/>
                <a:gd name="T101" fmla="*/ 343 h 390"/>
                <a:gd name="T102" fmla="*/ 11 w 81"/>
                <a:gd name="T103" fmla="*/ 336 h 390"/>
                <a:gd name="T104" fmla="*/ 13 w 81"/>
                <a:gd name="T105" fmla="*/ 313 h 390"/>
                <a:gd name="T106" fmla="*/ 7 w 81"/>
                <a:gd name="T107" fmla="*/ 312 h 390"/>
                <a:gd name="T108" fmla="*/ 16 w 81"/>
                <a:gd name="T109" fmla="*/ 299 h 390"/>
                <a:gd name="T110" fmla="*/ 11 w 81"/>
                <a:gd name="T111" fmla="*/ 286 h 390"/>
                <a:gd name="T112" fmla="*/ 12 w 81"/>
                <a:gd name="T113" fmla="*/ 272 h 390"/>
                <a:gd name="T114" fmla="*/ 22 w 81"/>
                <a:gd name="T115" fmla="*/ 265 h 390"/>
                <a:gd name="T116" fmla="*/ 27 w 81"/>
                <a:gd name="T117" fmla="*/ 232 h 390"/>
                <a:gd name="T118" fmla="*/ 16 w 81"/>
                <a:gd name="T119" fmla="*/ 234 h 390"/>
                <a:gd name="T120" fmla="*/ 27 w 81"/>
                <a:gd name="T121" fmla="*/ 179 h 390"/>
                <a:gd name="T122" fmla="*/ 41 w 81"/>
                <a:gd name="T123" fmla="*/ 103 h 390"/>
                <a:gd name="T124" fmla="*/ 56 w 81"/>
                <a:gd name="T125" fmla="*/ 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390">
                  <a:moveTo>
                    <a:pt x="76" y="49"/>
                  </a:move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moveTo>
                    <a:pt x="66" y="25"/>
                  </a:moveTo>
                  <a:cubicBezTo>
                    <a:pt x="66" y="25"/>
                    <a:pt x="66" y="25"/>
                    <a:pt x="66" y="25"/>
                  </a:cubicBezTo>
                  <a:cubicBezTo>
                    <a:pt x="66" y="25"/>
                    <a:pt x="66" y="25"/>
                    <a:pt x="66" y="25"/>
                  </a:cubicBezTo>
                  <a:cubicBezTo>
                    <a:pt x="66" y="25"/>
                    <a:pt x="66" y="25"/>
                    <a:pt x="66" y="25"/>
                  </a:cubicBezTo>
                  <a:cubicBezTo>
                    <a:pt x="66" y="25"/>
                    <a:pt x="66" y="25"/>
                    <a:pt x="66" y="25"/>
                  </a:cubicBezTo>
                  <a:cubicBezTo>
                    <a:pt x="66" y="26"/>
                    <a:pt x="67" y="26"/>
                    <a:pt x="67" y="27"/>
                  </a:cubicBezTo>
                  <a:cubicBezTo>
                    <a:pt x="67" y="28"/>
                    <a:pt x="67" y="28"/>
                    <a:pt x="68" y="29"/>
                  </a:cubicBezTo>
                  <a:cubicBezTo>
                    <a:pt x="68" y="29"/>
                    <a:pt x="69" y="30"/>
                    <a:pt x="69" y="30"/>
                  </a:cubicBezTo>
                  <a:cubicBezTo>
                    <a:pt x="69" y="30"/>
                    <a:pt x="70" y="31"/>
                    <a:pt x="70" y="31"/>
                  </a:cubicBezTo>
                  <a:cubicBezTo>
                    <a:pt x="71" y="31"/>
                    <a:pt x="71" y="31"/>
                    <a:pt x="71" y="31"/>
                  </a:cubicBezTo>
                  <a:cubicBezTo>
                    <a:pt x="71" y="32"/>
                    <a:pt x="71" y="32"/>
                    <a:pt x="71" y="32"/>
                  </a:cubicBezTo>
                  <a:cubicBezTo>
                    <a:pt x="71" y="32"/>
                    <a:pt x="71" y="33"/>
                    <a:pt x="71" y="33"/>
                  </a:cubicBezTo>
                  <a:cubicBezTo>
                    <a:pt x="71" y="33"/>
                    <a:pt x="71" y="34"/>
                    <a:pt x="71" y="34"/>
                  </a:cubicBezTo>
                  <a:cubicBezTo>
                    <a:pt x="71" y="34"/>
                    <a:pt x="72" y="35"/>
                    <a:pt x="72" y="35"/>
                  </a:cubicBezTo>
                  <a:cubicBezTo>
                    <a:pt x="72" y="36"/>
                    <a:pt x="72" y="36"/>
                    <a:pt x="72" y="37"/>
                  </a:cubicBezTo>
                  <a:cubicBezTo>
                    <a:pt x="72" y="37"/>
                    <a:pt x="72" y="37"/>
                    <a:pt x="72" y="38"/>
                  </a:cubicBezTo>
                  <a:cubicBezTo>
                    <a:pt x="72" y="38"/>
                    <a:pt x="73" y="38"/>
                    <a:pt x="73" y="39"/>
                  </a:cubicBezTo>
                  <a:cubicBezTo>
                    <a:pt x="73" y="39"/>
                    <a:pt x="74" y="39"/>
                    <a:pt x="74" y="40"/>
                  </a:cubicBezTo>
                  <a:cubicBezTo>
                    <a:pt x="74" y="40"/>
                    <a:pt x="74" y="41"/>
                    <a:pt x="74" y="41"/>
                  </a:cubicBezTo>
                  <a:cubicBezTo>
                    <a:pt x="74" y="42"/>
                    <a:pt x="74" y="43"/>
                    <a:pt x="74" y="43"/>
                  </a:cubicBezTo>
                  <a:cubicBezTo>
                    <a:pt x="74" y="44"/>
                    <a:pt x="74" y="44"/>
                    <a:pt x="74" y="45"/>
                  </a:cubicBezTo>
                  <a:cubicBezTo>
                    <a:pt x="74" y="45"/>
                    <a:pt x="74" y="45"/>
                    <a:pt x="74" y="46"/>
                  </a:cubicBezTo>
                  <a:cubicBezTo>
                    <a:pt x="74" y="46"/>
                    <a:pt x="74" y="46"/>
                    <a:pt x="74" y="47"/>
                  </a:cubicBezTo>
                  <a:cubicBezTo>
                    <a:pt x="74" y="47"/>
                    <a:pt x="74" y="47"/>
                    <a:pt x="75" y="47"/>
                  </a:cubicBezTo>
                  <a:cubicBezTo>
                    <a:pt x="75" y="48"/>
                    <a:pt x="75" y="48"/>
                    <a:pt x="75" y="48"/>
                  </a:cubicBezTo>
                  <a:cubicBezTo>
                    <a:pt x="75" y="48"/>
                    <a:pt x="75" y="48"/>
                    <a:pt x="75" y="48"/>
                  </a:cubicBezTo>
                  <a:cubicBezTo>
                    <a:pt x="75" y="48"/>
                    <a:pt x="75" y="48"/>
                    <a:pt x="75" y="48"/>
                  </a:cubicBezTo>
                  <a:cubicBezTo>
                    <a:pt x="75" y="48"/>
                    <a:pt x="75" y="49"/>
                    <a:pt x="75"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6" y="49"/>
                  </a:cubicBezTo>
                  <a:cubicBezTo>
                    <a:pt x="76" y="49"/>
                    <a:pt x="76" y="49"/>
                    <a:pt x="75" y="49"/>
                  </a:cubicBezTo>
                  <a:cubicBezTo>
                    <a:pt x="75" y="49"/>
                    <a:pt x="75" y="48"/>
                    <a:pt x="75" y="48"/>
                  </a:cubicBezTo>
                  <a:cubicBezTo>
                    <a:pt x="75" y="48"/>
                    <a:pt x="75" y="48"/>
                    <a:pt x="75" y="48"/>
                  </a:cubicBezTo>
                  <a:cubicBezTo>
                    <a:pt x="75" y="48"/>
                    <a:pt x="75" y="48"/>
                    <a:pt x="75" y="48"/>
                  </a:cubicBezTo>
                  <a:cubicBezTo>
                    <a:pt x="75" y="48"/>
                    <a:pt x="75" y="48"/>
                    <a:pt x="75" y="47"/>
                  </a:cubicBezTo>
                  <a:cubicBezTo>
                    <a:pt x="74" y="47"/>
                    <a:pt x="74" y="47"/>
                    <a:pt x="74" y="47"/>
                  </a:cubicBezTo>
                  <a:cubicBezTo>
                    <a:pt x="74" y="46"/>
                    <a:pt x="74" y="46"/>
                    <a:pt x="74" y="46"/>
                  </a:cubicBezTo>
                  <a:cubicBezTo>
                    <a:pt x="74" y="45"/>
                    <a:pt x="74" y="45"/>
                    <a:pt x="74" y="45"/>
                  </a:cubicBezTo>
                  <a:cubicBezTo>
                    <a:pt x="74" y="44"/>
                    <a:pt x="74" y="44"/>
                    <a:pt x="74" y="43"/>
                  </a:cubicBezTo>
                  <a:cubicBezTo>
                    <a:pt x="74" y="43"/>
                    <a:pt x="74" y="42"/>
                    <a:pt x="74" y="41"/>
                  </a:cubicBezTo>
                  <a:cubicBezTo>
                    <a:pt x="74" y="41"/>
                    <a:pt x="74" y="40"/>
                    <a:pt x="74" y="40"/>
                  </a:cubicBezTo>
                  <a:cubicBezTo>
                    <a:pt x="74" y="39"/>
                    <a:pt x="73" y="39"/>
                    <a:pt x="73" y="39"/>
                  </a:cubicBezTo>
                  <a:cubicBezTo>
                    <a:pt x="73" y="38"/>
                    <a:pt x="72" y="38"/>
                    <a:pt x="72" y="38"/>
                  </a:cubicBezTo>
                  <a:cubicBezTo>
                    <a:pt x="72" y="37"/>
                    <a:pt x="72" y="37"/>
                    <a:pt x="72" y="37"/>
                  </a:cubicBezTo>
                  <a:cubicBezTo>
                    <a:pt x="72" y="36"/>
                    <a:pt x="72" y="36"/>
                    <a:pt x="72" y="35"/>
                  </a:cubicBezTo>
                  <a:cubicBezTo>
                    <a:pt x="72" y="35"/>
                    <a:pt x="71" y="34"/>
                    <a:pt x="71" y="34"/>
                  </a:cubicBezTo>
                  <a:cubicBezTo>
                    <a:pt x="71" y="34"/>
                    <a:pt x="71" y="33"/>
                    <a:pt x="71" y="33"/>
                  </a:cubicBezTo>
                  <a:cubicBezTo>
                    <a:pt x="71" y="33"/>
                    <a:pt x="71" y="32"/>
                    <a:pt x="71" y="32"/>
                  </a:cubicBezTo>
                  <a:cubicBezTo>
                    <a:pt x="71" y="32"/>
                    <a:pt x="71" y="32"/>
                    <a:pt x="71" y="31"/>
                  </a:cubicBezTo>
                  <a:cubicBezTo>
                    <a:pt x="71" y="31"/>
                    <a:pt x="71" y="31"/>
                    <a:pt x="70" y="31"/>
                  </a:cubicBezTo>
                  <a:cubicBezTo>
                    <a:pt x="70" y="31"/>
                    <a:pt x="69" y="30"/>
                    <a:pt x="69" y="30"/>
                  </a:cubicBezTo>
                  <a:cubicBezTo>
                    <a:pt x="69" y="30"/>
                    <a:pt x="68" y="29"/>
                    <a:pt x="68" y="29"/>
                  </a:cubicBezTo>
                  <a:cubicBezTo>
                    <a:pt x="67" y="28"/>
                    <a:pt x="67" y="28"/>
                    <a:pt x="67" y="27"/>
                  </a:cubicBezTo>
                  <a:cubicBezTo>
                    <a:pt x="67" y="26"/>
                    <a:pt x="66" y="26"/>
                    <a:pt x="66" y="25"/>
                  </a:cubicBezTo>
                  <a:cubicBezTo>
                    <a:pt x="66" y="25"/>
                    <a:pt x="66" y="25"/>
                    <a:pt x="66" y="25"/>
                  </a:cubicBezTo>
                  <a:cubicBezTo>
                    <a:pt x="66" y="25"/>
                    <a:pt x="66" y="25"/>
                    <a:pt x="66" y="25"/>
                  </a:cubicBezTo>
                  <a:cubicBezTo>
                    <a:pt x="66" y="25"/>
                    <a:pt x="66" y="25"/>
                    <a:pt x="66" y="25"/>
                  </a:cubicBezTo>
                  <a:cubicBezTo>
                    <a:pt x="66" y="25"/>
                    <a:pt x="66" y="25"/>
                    <a:pt x="66" y="25"/>
                  </a:cubicBezTo>
                  <a:moveTo>
                    <a:pt x="70" y="384"/>
                  </a:moveTo>
                  <a:cubicBezTo>
                    <a:pt x="70" y="384"/>
                    <a:pt x="70" y="384"/>
                    <a:pt x="70" y="384"/>
                  </a:cubicBezTo>
                  <a:cubicBezTo>
                    <a:pt x="69" y="384"/>
                    <a:pt x="69" y="384"/>
                    <a:pt x="69" y="384"/>
                  </a:cubicBezTo>
                  <a:cubicBezTo>
                    <a:pt x="69" y="384"/>
                    <a:pt x="68" y="384"/>
                    <a:pt x="68" y="384"/>
                  </a:cubicBezTo>
                  <a:cubicBezTo>
                    <a:pt x="68" y="384"/>
                    <a:pt x="67" y="384"/>
                    <a:pt x="67" y="383"/>
                  </a:cubicBezTo>
                  <a:cubicBezTo>
                    <a:pt x="66" y="383"/>
                    <a:pt x="66" y="383"/>
                    <a:pt x="66" y="383"/>
                  </a:cubicBezTo>
                  <a:cubicBezTo>
                    <a:pt x="65" y="383"/>
                    <a:pt x="65" y="383"/>
                    <a:pt x="65" y="383"/>
                  </a:cubicBezTo>
                  <a:cubicBezTo>
                    <a:pt x="64" y="383"/>
                    <a:pt x="64" y="383"/>
                    <a:pt x="64" y="382"/>
                  </a:cubicBezTo>
                  <a:cubicBezTo>
                    <a:pt x="63" y="382"/>
                    <a:pt x="63" y="382"/>
                    <a:pt x="63" y="382"/>
                  </a:cubicBezTo>
                  <a:cubicBezTo>
                    <a:pt x="63" y="382"/>
                    <a:pt x="63" y="382"/>
                    <a:pt x="64" y="382"/>
                  </a:cubicBezTo>
                  <a:cubicBezTo>
                    <a:pt x="64" y="382"/>
                    <a:pt x="65" y="382"/>
                    <a:pt x="65" y="382"/>
                  </a:cubicBezTo>
                  <a:cubicBezTo>
                    <a:pt x="65" y="382"/>
                    <a:pt x="66" y="382"/>
                    <a:pt x="66" y="382"/>
                  </a:cubicBezTo>
                  <a:cubicBezTo>
                    <a:pt x="67" y="382"/>
                    <a:pt x="67" y="382"/>
                    <a:pt x="67" y="382"/>
                  </a:cubicBezTo>
                  <a:cubicBezTo>
                    <a:pt x="68" y="382"/>
                    <a:pt x="68" y="382"/>
                    <a:pt x="69" y="382"/>
                  </a:cubicBezTo>
                  <a:cubicBezTo>
                    <a:pt x="69" y="382"/>
                    <a:pt x="70" y="382"/>
                    <a:pt x="70" y="382"/>
                  </a:cubicBezTo>
                  <a:cubicBezTo>
                    <a:pt x="71" y="382"/>
                    <a:pt x="71" y="382"/>
                    <a:pt x="71" y="382"/>
                  </a:cubicBezTo>
                  <a:cubicBezTo>
                    <a:pt x="72" y="382"/>
                    <a:pt x="72" y="382"/>
                    <a:pt x="72" y="383"/>
                  </a:cubicBezTo>
                  <a:cubicBezTo>
                    <a:pt x="72" y="383"/>
                    <a:pt x="72" y="383"/>
                    <a:pt x="72" y="383"/>
                  </a:cubicBezTo>
                  <a:cubicBezTo>
                    <a:pt x="72" y="383"/>
                    <a:pt x="72" y="383"/>
                    <a:pt x="72" y="384"/>
                  </a:cubicBezTo>
                  <a:cubicBezTo>
                    <a:pt x="72" y="384"/>
                    <a:pt x="71" y="384"/>
                    <a:pt x="71" y="384"/>
                  </a:cubicBezTo>
                  <a:cubicBezTo>
                    <a:pt x="71" y="384"/>
                    <a:pt x="71" y="384"/>
                    <a:pt x="71" y="384"/>
                  </a:cubicBezTo>
                  <a:cubicBezTo>
                    <a:pt x="71" y="384"/>
                    <a:pt x="70" y="384"/>
                    <a:pt x="70" y="384"/>
                  </a:cubicBezTo>
                  <a:moveTo>
                    <a:pt x="19" y="300"/>
                  </a:moveTo>
                  <a:cubicBezTo>
                    <a:pt x="18" y="300"/>
                    <a:pt x="18" y="300"/>
                    <a:pt x="18" y="300"/>
                  </a:cubicBezTo>
                  <a:cubicBezTo>
                    <a:pt x="18" y="300"/>
                    <a:pt x="18" y="300"/>
                    <a:pt x="18" y="299"/>
                  </a:cubicBezTo>
                  <a:cubicBezTo>
                    <a:pt x="18" y="299"/>
                    <a:pt x="17" y="299"/>
                    <a:pt x="17" y="299"/>
                  </a:cubicBezTo>
                  <a:cubicBezTo>
                    <a:pt x="17" y="298"/>
                    <a:pt x="16" y="298"/>
                    <a:pt x="16" y="298"/>
                  </a:cubicBezTo>
                  <a:cubicBezTo>
                    <a:pt x="16" y="298"/>
                    <a:pt x="15" y="298"/>
                    <a:pt x="15" y="298"/>
                  </a:cubicBezTo>
                  <a:cubicBezTo>
                    <a:pt x="15" y="298"/>
                    <a:pt x="15" y="298"/>
                    <a:pt x="15" y="297"/>
                  </a:cubicBezTo>
                  <a:cubicBezTo>
                    <a:pt x="16" y="297"/>
                    <a:pt x="16" y="297"/>
                    <a:pt x="16" y="297"/>
                  </a:cubicBezTo>
                  <a:cubicBezTo>
                    <a:pt x="16" y="297"/>
                    <a:pt x="16" y="297"/>
                    <a:pt x="17" y="297"/>
                  </a:cubicBezTo>
                  <a:cubicBezTo>
                    <a:pt x="17" y="297"/>
                    <a:pt x="17" y="297"/>
                    <a:pt x="17" y="297"/>
                  </a:cubicBezTo>
                  <a:cubicBezTo>
                    <a:pt x="17" y="297"/>
                    <a:pt x="17" y="297"/>
                    <a:pt x="17" y="297"/>
                  </a:cubicBezTo>
                  <a:cubicBezTo>
                    <a:pt x="17" y="297"/>
                    <a:pt x="17" y="297"/>
                    <a:pt x="17" y="297"/>
                  </a:cubicBezTo>
                  <a:cubicBezTo>
                    <a:pt x="18" y="297"/>
                    <a:pt x="18" y="297"/>
                    <a:pt x="18" y="297"/>
                  </a:cubicBezTo>
                  <a:cubicBezTo>
                    <a:pt x="18" y="297"/>
                    <a:pt x="18" y="297"/>
                    <a:pt x="18" y="297"/>
                  </a:cubicBezTo>
                  <a:cubicBezTo>
                    <a:pt x="18" y="297"/>
                    <a:pt x="18" y="298"/>
                    <a:pt x="18" y="298"/>
                  </a:cubicBezTo>
                  <a:cubicBezTo>
                    <a:pt x="19" y="298"/>
                    <a:pt x="19" y="298"/>
                    <a:pt x="19" y="298"/>
                  </a:cubicBezTo>
                  <a:cubicBezTo>
                    <a:pt x="19" y="298"/>
                    <a:pt x="19" y="299"/>
                    <a:pt x="19" y="299"/>
                  </a:cubicBezTo>
                  <a:cubicBezTo>
                    <a:pt x="19" y="299"/>
                    <a:pt x="19" y="299"/>
                    <a:pt x="19" y="299"/>
                  </a:cubicBezTo>
                  <a:cubicBezTo>
                    <a:pt x="19" y="299"/>
                    <a:pt x="19" y="299"/>
                    <a:pt x="19" y="299"/>
                  </a:cubicBezTo>
                  <a:cubicBezTo>
                    <a:pt x="19" y="300"/>
                    <a:pt x="19" y="300"/>
                    <a:pt x="19" y="300"/>
                  </a:cubicBezTo>
                  <a:cubicBezTo>
                    <a:pt x="19" y="300"/>
                    <a:pt x="19" y="300"/>
                    <a:pt x="19" y="300"/>
                  </a:cubicBezTo>
                  <a:cubicBezTo>
                    <a:pt x="19" y="300"/>
                    <a:pt x="19" y="300"/>
                    <a:pt x="19" y="300"/>
                  </a:cubicBezTo>
                  <a:moveTo>
                    <a:pt x="16" y="270"/>
                  </a:moveTo>
                  <a:cubicBezTo>
                    <a:pt x="17" y="270"/>
                    <a:pt x="17" y="270"/>
                    <a:pt x="17" y="270"/>
                  </a:cubicBezTo>
                  <a:cubicBezTo>
                    <a:pt x="17" y="270"/>
                    <a:pt x="16" y="269"/>
                    <a:pt x="16" y="269"/>
                  </a:cubicBezTo>
                  <a:cubicBezTo>
                    <a:pt x="16" y="269"/>
                    <a:pt x="16" y="268"/>
                    <a:pt x="16" y="268"/>
                  </a:cubicBezTo>
                  <a:cubicBezTo>
                    <a:pt x="16" y="268"/>
                    <a:pt x="15" y="267"/>
                    <a:pt x="15" y="267"/>
                  </a:cubicBezTo>
                  <a:cubicBezTo>
                    <a:pt x="15" y="267"/>
                    <a:pt x="15" y="267"/>
                    <a:pt x="14" y="266"/>
                  </a:cubicBezTo>
                  <a:cubicBezTo>
                    <a:pt x="14" y="266"/>
                    <a:pt x="14" y="266"/>
                    <a:pt x="14" y="266"/>
                  </a:cubicBezTo>
                  <a:cubicBezTo>
                    <a:pt x="14" y="265"/>
                    <a:pt x="14" y="265"/>
                    <a:pt x="13" y="265"/>
                  </a:cubicBezTo>
                  <a:cubicBezTo>
                    <a:pt x="13" y="265"/>
                    <a:pt x="13" y="264"/>
                    <a:pt x="13" y="264"/>
                  </a:cubicBezTo>
                  <a:cubicBezTo>
                    <a:pt x="13" y="264"/>
                    <a:pt x="13" y="264"/>
                    <a:pt x="13" y="264"/>
                  </a:cubicBezTo>
                  <a:cubicBezTo>
                    <a:pt x="13" y="264"/>
                    <a:pt x="13" y="264"/>
                    <a:pt x="13" y="264"/>
                  </a:cubicBezTo>
                  <a:cubicBezTo>
                    <a:pt x="14" y="263"/>
                    <a:pt x="14" y="263"/>
                    <a:pt x="14" y="263"/>
                  </a:cubicBezTo>
                  <a:cubicBezTo>
                    <a:pt x="14" y="263"/>
                    <a:pt x="15" y="263"/>
                    <a:pt x="15" y="264"/>
                  </a:cubicBezTo>
                  <a:cubicBezTo>
                    <a:pt x="15" y="264"/>
                    <a:pt x="16" y="264"/>
                    <a:pt x="16" y="264"/>
                  </a:cubicBezTo>
                  <a:cubicBezTo>
                    <a:pt x="16" y="264"/>
                    <a:pt x="16" y="265"/>
                    <a:pt x="17" y="265"/>
                  </a:cubicBezTo>
                  <a:cubicBezTo>
                    <a:pt x="17" y="265"/>
                    <a:pt x="17" y="266"/>
                    <a:pt x="17" y="266"/>
                  </a:cubicBezTo>
                  <a:cubicBezTo>
                    <a:pt x="17" y="266"/>
                    <a:pt x="18" y="267"/>
                    <a:pt x="18" y="267"/>
                  </a:cubicBezTo>
                  <a:cubicBezTo>
                    <a:pt x="18" y="267"/>
                    <a:pt x="18" y="267"/>
                    <a:pt x="18" y="268"/>
                  </a:cubicBezTo>
                  <a:cubicBezTo>
                    <a:pt x="18" y="268"/>
                    <a:pt x="18" y="268"/>
                    <a:pt x="18" y="268"/>
                  </a:cubicBezTo>
                  <a:cubicBezTo>
                    <a:pt x="18" y="269"/>
                    <a:pt x="17" y="269"/>
                    <a:pt x="17" y="269"/>
                  </a:cubicBezTo>
                  <a:cubicBezTo>
                    <a:pt x="16" y="270"/>
                    <a:pt x="16" y="270"/>
                    <a:pt x="16" y="270"/>
                  </a:cubicBezTo>
                  <a:moveTo>
                    <a:pt x="56" y="8"/>
                  </a:moveTo>
                  <a:cubicBezTo>
                    <a:pt x="56" y="8"/>
                    <a:pt x="56" y="8"/>
                    <a:pt x="55" y="8"/>
                  </a:cubicBezTo>
                  <a:cubicBezTo>
                    <a:pt x="55" y="8"/>
                    <a:pt x="55" y="8"/>
                    <a:pt x="55" y="8"/>
                  </a:cubicBezTo>
                  <a:cubicBezTo>
                    <a:pt x="55" y="8"/>
                    <a:pt x="55" y="8"/>
                    <a:pt x="55" y="8"/>
                  </a:cubicBezTo>
                  <a:cubicBezTo>
                    <a:pt x="55" y="8"/>
                    <a:pt x="55" y="8"/>
                    <a:pt x="55" y="8"/>
                  </a:cubicBezTo>
                  <a:cubicBezTo>
                    <a:pt x="55" y="9"/>
                    <a:pt x="55" y="9"/>
                    <a:pt x="55" y="9"/>
                  </a:cubicBezTo>
                  <a:cubicBezTo>
                    <a:pt x="55" y="8"/>
                    <a:pt x="55" y="8"/>
                    <a:pt x="55" y="8"/>
                  </a:cubicBezTo>
                  <a:cubicBezTo>
                    <a:pt x="55" y="8"/>
                    <a:pt x="55" y="8"/>
                    <a:pt x="55" y="8"/>
                  </a:cubicBezTo>
                  <a:cubicBezTo>
                    <a:pt x="55" y="9"/>
                    <a:pt x="54" y="9"/>
                    <a:pt x="54" y="9"/>
                  </a:cubicBezTo>
                  <a:cubicBezTo>
                    <a:pt x="54" y="9"/>
                    <a:pt x="54" y="9"/>
                    <a:pt x="54" y="9"/>
                  </a:cubicBezTo>
                  <a:cubicBezTo>
                    <a:pt x="54" y="10"/>
                    <a:pt x="54" y="10"/>
                    <a:pt x="54" y="10"/>
                  </a:cubicBezTo>
                  <a:cubicBezTo>
                    <a:pt x="54" y="10"/>
                    <a:pt x="54" y="11"/>
                    <a:pt x="54" y="11"/>
                  </a:cubicBezTo>
                  <a:cubicBezTo>
                    <a:pt x="54" y="12"/>
                    <a:pt x="54" y="12"/>
                    <a:pt x="54" y="13"/>
                  </a:cubicBezTo>
                  <a:cubicBezTo>
                    <a:pt x="54" y="13"/>
                    <a:pt x="54" y="14"/>
                    <a:pt x="54" y="14"/>
                  </a:cubicBezTo>
                  <a:cubicBezTo>
                    <a:pt x="54" y="15"/>
                    <a:pt x="54" y="15"/>
                    <a:pt x="54" y="16"/>
                  </a:cubicBezTo>
                  <a:cubicBezTo>
                    <a:pt x="55" y="16"/>
                    <a:pt x="55" y="18"/>
                    <a:pt x="55" y="20"/>
                  </a:cubicBezTo>
                  <a:cubicBezTo>
                    <a:pt x="55" y="21"/>
                    <a:pt x="55" y="23"/>
                    <a:pt x="55" y="26"/>
                  </a:cubicBezTo>
                  <a:cubicBezTo>
                    <a:pt x="55" y="28"/>
                    <a:pt x="55" y="30"/>
                    <a:pt x="55" y="32"/>
                  </a:cubicBezTo>
                  <a:cubicBezTo>
                    <a:pt x="55" y="34"/>
                    <a:pt x="55" y="36"/>
                    <a:pt x="55" y="37"/>
                  </a:cubicBezTo>
                  <a:cubicBezTo>
                    <a:pt x="54" y="39"/>
                    <a:pt x="54" y="40"/>
                    <a:pt x="54" y="41"/>
                  </a:cubicBezTo>
                  <a:cubicBezTo>
                    <a:pt x="53" y="42"/>
                    <a:pt x="53" y="44"/>
                    <a:pt x="53" y="45"/>
                  </a:cubicBezTo>
                  <a:cubicBezTo>
                    <a:pt x="52" y="46"/>
                    <a:pt x="52" y="47"/>
                    <a:pt x="52" y="48"/>
                  </a:cubicBezTo>
                  <a:cubicBezTo>
                    <a:pt x="51" y="49"/>
                    <a:pt x="51" y="49"/>
                    <a:pt x="51" y="50"/>
                  </a:cubicBezTo>
                  <a:cubicBezTo>
                    <a:pt x="51" y="51"/>
                    <a:pt x="51" y="51"/>
                    <a:pt x="51" y="52"/>
                  </a:cubicBezTo>
                  <a:cubicBezTo>
                    <a:pt x="51" y="52"/>
                    <a:pt x="51" y="52"/>
                    <a:pt x="51" y="53"/>
                  </a:cubicBezTo>
                  <a:cubicBezTo>
                    <a:pt x="51" y="53"/>
                    <a:pt x="51" y="53"/>
                    <a:pt x="51" y="54"/>
                  </a:cubicBezTo>
                  <a:cubicBezTo>
                    <a:pt x="51" y="54"/>
                    <a:pt x="52" y="54"/>
                    <a:pt x="52" y="54"/>
                  </a:cubicBezTo>
                  <a:cubicBezTo>
                    <a:pt x="52" y="54"/>
                    <a:pt x="52" y="54"/>
                    <a:pt x="52" y="54"/>
                  </a:cubicBezTo>
                  <a:cubicBezTo>
                    <a:pt x="52" y="55"/>
                    <a:pt x="52" y="55"/>
                    <a:pt x="52" y="55"/>
                  </a:cubicBezTo>
                  <a:cubicBezTo>
                    <a:pt x="52" y="55"/>
                    <a:pt x="52" y="55"/>
                    <a:pt x="52" y="55"/>
                  </a:cubicBezTo>
                  <a:cubicBezTo>
                    <a:pt x="52" y="55"/>
                    <a:pt x="52" y="55"/>
                    <a:pt x="52" y="55"/>
                  </a:cubicBezTo>
                  <a:cubicBezTo>
                    <a:pt x="52" y="55"/>
                    <a:pt x="51" y="56"/>
                    <a:pt x="51" y="56"/>
                  </a:cubicBezTo>
                  <a:cubicBezTo>
                    <a:pt x="51" y="57"/>
                    <a:pt x="51" y="57"/>
                    <a:pt x="51" y="58"/>
                  </a:cubicBezTo>
                  <a:cubicBezTo>
                    <a:pt x="51" y="59"/>
                    <a:pt x="51" y="59"/>
                    <a:pt x="51" y="60"/>
                  </a:cubicBezTo>
                  <a:cubicBezTo>
                    <a:pt x="51" y="61"/>
                    <a:pt x="51" y="62"/>
                    <a:pt x="51" y="63"/>
                  </a:cubicBezTo>
                  <a:cubicBezTo>
                    <a:pt x="51" y="63"/>
                    <a:pt x="51" y="64"/>
                    <a:pt x="51" y="64"/>
                  </a:cubicBezTo>
                  <a:cubicBezTo>
                    <a:pt x="51" y="64"/>
                    <a:pt x="51" y="65"/>
                    <a:pt x="51" y="65"/>
                  </a:cubicBezTo>
                  <a:cubicBezTo>
                    <a:pt x="51" y="65"/>
                    <a:pt x="51" y="65"/>
                    <a:pt x="51" y="66"/>
                  </a:cubicBezTo>
                  <a:cubicBezTo>
                    <a:pt x="51" y="66"/>
                    <a:pt x="51" y="67"/>
                    <a:pt x="51" y="67"/>
                  </a:cubicBezTo>
                  <a:cubicBezTo>
                    <a:pt x="51" y="68"/>
                    <a:pt x="50" y="69"/>
                    <a:pt x="50" y="70"/>
                  </a:cubicBezTo>
                  <a:cubicBezTo>
                    <a:pt x="50" y="71"/>
                    <a:pt x="50" y="72"/>
                    <a:pt x="50" y="73"/>
                  </a:cubicBezTo>
                  <a:cubicBezTo>
                    <a:pt x="49" y="74"/>
                    <a:pt x="49" y="76"/>
                    <a:pt x="49" y="77"/>
                  </a:cubicBezTo>
                  <a:cubicBezTo>
                    <a:pt x="48" y="78"/>
                    <a:pt x="48" y="79"/>
                    <a:pt x="48" y="80"/>
                  </a:cubicBezTo>
                  <a:cubicBezTo>
                    <a:pt x="48" y="81"/>
                    <a:pt x="47" y="81"/>
                    <a:pt x="47" y="82"/>
                  </a:cubicBezTo>
                  <a:cubicBezTo>
                    <a:pt x="47" y="83"/>
                    <a:pt x="47" y="83"/>
                    <a:pt x="47" y="84"/>
                  </a:cubicBezTo>
                  <a:cubicBezTo>
                    <a:pt x="47" y="84"/>
                    <a:pt x="47" y="85"/>
                    <a:pt x="47" y="85"/>
                  </a:cubicBezTo>
                  <a:cubicBezTo>
                    <a:pt x="46" y="86"/>
                    <a:pt x="46" y="86"/>
                    <a:pt x="46" y="87"/>
                  </a:cubicBezTo>
                  <a:cubicBezTo>
                    <a:pt x="46" y="87"/>
                    <a:pt x="46" y="87"/>
                    <a:pt x="46" y="87"/>
                  </a:cubicBezTo>
                  <a:cubicBezTo>
                    <a:pt x="46" y="88"/>
                    <a:pt x="46" y="88"/>
                    <a:pt x="46" y="88"/>
                  </a:cubicBezTo>
                  <a:cubicBezTo>
                    <a:pt x="46" y="89"/>
                    <a:pt x="46" y="89"/>
                    <a:pt x="46" y="89"/>
                  </a:cubicBezTo>
                  <a:cubicBezTo>
                    <a:pt x="45" y="90"/>
                    <a:pt x="45" y="90"/>
                    <a:pt x="45" y="90"/>
                  </a:cubicBezTo>
                  <a:cubicBezTo>
                    <a:pt x="45" y="91"/>
                    <a:pt x="45" y="91"/>
                    <a:pt x="45" y="91"/>
                  </a:cubicBezTo>
                  <a:cubicBezTo>
                    <a:pt x="44" y="92"/>
                    <a:pt x="44" y="92"/>
                    <a:pt x="44" y="93"/>
                  </a:cubicBezTo>
                  <a:cubicBezTo>
                    <a:pt x="44" y="93"/>
                    <a:pt x="44" y="94"/>
                    <a:pt x="44" y="94"/>
                  </a:cubicBezTo>
                  <a:cubicBezTo>
                    <a:pt x="44" y="95"/>
                    <a:pt x="44" y="95"/>
                    <a:pt x="44" y="96"/>
                  </a:cubicBezTo>
                  <a:cubicBezTo>
                    <a:pt x="44" y="96"/>
                    <a:pt x="44" y="97"/>
                    <a:pt x="44" y="98"/>
                  </a:cubicBezTo>
                  <a:cubicBezTo>
                    <a:pt x="43" y="99"/>
                    <a:pt x="43" y="99"/>
                    <a:pt x="43" y="100"/>
                  </a:cubicBezTo>
                  <a:cubicBezTo>
                    <a:pt x="42" y="100"/>
                    <a:pt x="42" y="101"/>
                    <a:pt x="42" y="101"/>
                  </a:cubicBezTo>
                  <a:cubicBezTo>
                    <a:pt x="41" y="102"/>
                    <a:pt x="41" y="102"/>
                    <a:pt x="40" y="103"/>
                  </a:cubicBezTo>
                  <a:cubicBezTo>
                    <a:pt x="40" y="103"/>
                    <a:pt x="39" y="103"/>
                    <a:pt x="39" y="104"/>
                  </a:cubicBezTo>
                  <a:cubicBezTo>
                    <a:pt x="39" y="104"/>
                    <a:pt x="39" y="105"/>
                    <a:pt x="40" y="105"/>
                  </a:cubicBezTo>
                  <a:cubicBezTo>
                    <a:pt x="40" y="106"/>
                    <a:pt x="40" y="106"/>
                    <a:pt x="40" y="107"/>
                  </a:cubicBezTo>
                  <a:cubicBezTo>
                    <a:pt x="40" y="107"/>
                    <a:pt x="41" y="108"/>
                    <a:pt x="41" y="109"/>
                  </a:cubicBezTo>
                  <a:cubicBezTo>
                    <a:pt x="41" y="109"/>
                    <a:pt x="42" y="109"/>
                    <a:pt x="42" y="110"/>
                  </a:cubicBezTo>
                  <a:cubicBezTo>
                    <a:pt x="42" y="110"/>
                    <a:pt x="42" y="111"/>
                    <a:pt x="42" y="111"/>
                  </a:cubicBezTo>
                  <a:cubicBezTo>
                    <a:pt x="43" y="112"/>
                    <a:pt x="43" y="112"/>
                    <a:pt x="43" y="112"/>
                  </a:cubicBezTo>
                  <a:cubicBezTo>
                    <a:pt x="43" y="113"/>
                    <a:pt x="43" y="113"/>
                    <a:pt x="43" y="113"/>
                  </a:cubicBezTo>
                  <a:cubicBezTo>
                    <a:pt x="43" y="114"/>
                    <a:pt x="43" y="114"/>
                    <a:pt x="43" y="114"/>
                  </a:cubicBezTo>
                  <a:cubicBezTo>
                    <a:pt x="43" y="114"/>
                    <a:pt x="43" y="115"/>
                    <a:pt x="42" y="115"/>
                  </a:cubicBezTo>
                  <a:cubicBezTo>
                    <a:pt x="42" y="115"/>
                    <a:pt x="42" y="115"/>
                    <a:pt x="42" y="115"/>
                  </a:cubicBezTo>
                  <a:cubicBezTo>
                    <a:pt x="42" y="116"/>
                    <a:pt x="42" y="116"/>
                    <a:pt x="41" y="116"/>
                  </a:cubicBezTo>
                  <a:cubicBezTo>
                    <a:pt x="41" y="117"/>
                    <a:pt x="41" y="117"/>
                    <a:pt x="41" y="117"/>
                  </a:cubicBezTo>
                  <a:cubicBezTo>
                    <a:pt x="40" y="118"/>
                    <a:pt x="40" y="118"/>
                    <a:pt x="40" y="119"/>
                  </a:cubicBezTo>
                  <a:cubicBezTo>
                    <a:pt x="40" y="119"/>
                    <a:pt x="39" y="120"/>
                    <a:pt x="39" y="121"/>
                  </a:cubicBezTo>
                  <a:cubicBezTo>
                    <a:pt x="39" y="121"/>
                    <a:pt x="39" y="122"/>
                    <a:pt x="39" y="123"/>
                  </a:cubicBezTo>
                  <a:cubicBezTo>
                    <a:pt x="40" y="124"/>
                    <a:pt x="40" y="125"/>
                    <a:pt x="40" y="127"/>
                  </a:cubicBezTo>
                  <a:cubicBezTo>
                    <a:pt x="40" y="128"/>
                    <a:pt x="40" y="130"/>
                    <a:pt x="40" y="131"/>
                  </a:cubicBezTo>
                  <a:cubicBezTo>
                    <a:pt x="40" y="133"/>
                    <a:pt x="40" y="134"/>
                    <a:pt x="39" y="135"/>
                  </a:cubicBezTo>
                  <a:cubicBezTo>
                    <a:pt x="39" y="137"/>
                    <a:pt x="39" y="138"/>
                    <a:pt x="39" y="139"/>
                  </a:cubicBezTo>
                  <a:cubicBezTo>
                    <a:pt x="39" y="139"/>
                    <a:pt x="39" y="140"/>
                    <a:pt x="39" y="140"/>
                  </a:cubicBezTo>
                  <a:cubicBezTo>
                    <a:pt x="39" y="140"/>
                    <a:pt x="39" y="140"/>
                    <a:pt x="39" y="141"/>
                  </a:cubicBezTo>
                  <a:cubicBezTo>
                    <a:pt x="39" y="141"/>
                    <a:pt x="39" y="141"/>
                    <a:pt x="39" y="141"/>
                  </a:cubicBezTo>
                  <a:cubicBezTo>
                    <a:pt x="39" y="141"/>
                    <a:pt x="39" y="142"/>
                    <a:pt x="39" y="142"/>
                  </a:cubicBezTo>
                  <a:cubicBezTo>
                    <a:pt x="39" y="142"/>
                    <a:pt x="39" y="142"/>
                    <a:pt x="39" y="142"/>
                  </a:cubicBezTo>
                  <a:cubicBezTo>
                    <a:pt x="39" y="142"/>
                    <a:pt x="39" y="142"/>
                    <a:pt x="39" y="143"/>
                  </a:cubicBezTo>
                  <a:cubicBezTo>
                    <a:pt x="39" y="143"/>
                    <a:pt x="39" y="143"/>
                    <a:pt x="38" y="143"/>
                  </a:cubicBezTo>
                  <a:cubicBezTo>
                    <a:pt x="38" y="143"/>
                    <a:pt x="38" y="143"/>
                    <a:pt x="38" y="143"/>
                  </a:cubicBezTo>
                  <a:cubicBezTo>
                    <a:pt x="38" y="143"/>
                    <a:pt x="38" y="144"/>
                    <a:pt x="38" y="144"/>
                  </a:cubicBezTo>
                  <a:cubicBezTo>
                    <a:pt x="37" y="144"/>
                    <a:pt x="37" y="144"/>
                    <a:pt x="37" y="145"/>
                  </a:cubicBezTo>
                  <a:cubicBezTo>
                    <a:pt x="37" y="145"/>
                    <a:pt x="37" y="146"/>
                    <a:pt x="37" y="146"/>
                  </a:cubicBezTo>
                  <a:cubicBezTo>
                    <a:pt x="37" y="146"/>
                    <a:pt x="37" y="147"/>
                    <a:pt x="37" y="148"/>
                  </a:cubicBezTo>
                  <a:cubicBezTo>
                    <a:pt x="37" y="148"/>
                    <a:pt x="37" y="149"/>
                    <a:pt x="37" y="149"/>
                  </a:cubicBezTo>
                  <a:cubicBezTo>
                    <a:pt x="37" y="149"/>
                    <a:pt x="37" y="150"/>
                    <a:pt x="37" y="150"/>
                  </a:cubicBezTo>
                  <a:cubicBezTo>
                    <a:pt x="37" y="150"/>
                    <a:pt x="36" y="151"/>
                    <a:pt x="36" y="151"/>
                  </a:cubicBezTo>
                  <a:cubicBezTo>
                    <a:pt x="36" y="152"/>
                    <a:pt x="36" y="152"/>
                    <a:pt x="36" y="152"/>
                  </a:cubicBezTo>
                  <a:cubicBezTo>
                    <a:pt x="36" y="153"/>
                    <a:pt x="35" y="153"/>
                    <a:pt x="35" y="153"/>
                  </a:cubicBezTo>
                  <a:cubicBezTo>
                    <a:pt x="35" y="154"/>
                    <a:pt x="35" y="154"/>
                    <a:pt x="35" y="155"/>
                  </a:cubicBezTo>
                  <a:cubicBezTo>
                    <a:pt x="34" y="155"/>
                    <a:pt x="34" y="156"/>
                    <a:pt x="34" y="156"/>
                  </a:cubicBezTo>
                  <a:cubicBezTo>
                    <a:pt x="34" y="157"/>
                    <a:pt x="34" y="158"/>
                    <a:pt x="34" y="158"/>
                  </a:cubicBezTo>
                  <a:cubicBezTo>
                    <a:pt x="33" y="159"/>
                    <a:pt x="33" y="161"/>
                    <a:pt x="33" y="162"/>
                  </a:cubicBezTo>
                  <a:cubicBezTo>
                    <a:pt x="33" y="163"/>
                    <a:pt x="32" y="164"/>
                    <a:pt x="32" y="165"/>
                  </a:cubicBezTo>
                  <a:cubicBezTo>
                    <a:pt x="31" y="167"/>
                    <a:pt x="31" y="168"/>
                    <a:pt x="30" y="169"/>
                  </a:cubicBezTo>
                  <a:cubicBezTo>
                    <a:pt x="30" y="170"/>
                    <a:pt x="29" y="171"/>
                    <a:pt x="28" y="172"/>
                  </a:cubicBezTo>
                  <a:cubicBezTo>
                    <a:pt x="28" y="173"/>
                    <a:pt x="28" y="173"/>
                    <a:pt x="28" y="174"/>
                  </a:cubicBezTo>
                  <a:cubicBezTo>
                    <a:pt x="28" y="174"/>
                    <a:pt x="28" y="174"/>
                    <a:pt x="27" y="175"/>
                  </a:cubicBezTo>
                  <a:cubicBezTo>
                    <a:pt x="27" y="175"/>
                    <a:pt x="27" y="175"/>
                    <a:pt x="27" y="176"/>
                  </a:cubicBezTo>
                  <a:cubicBezTo>
                    <a:pt x="27" y="176"/>
                    <a:pt x="27" y="176"/>
                    <a:pt x="27" y="177"/>
                  </a:cubicBezTo>
                  <a:cubicBezTo>
                    <a:pt x="26" y="177"/>
                    <a:pt x="26" y="177"/>
                    <a:pt x="26" y="177"/>
                  </a:cubicBezTo>
                  <a:cubicBezTo>
                    <a:pt x="26" y="178"/>
                    <a:pt x="26" y="178"/>
                    <a:pt x="26" y="178"/>
                  </a:cubicBezTo>
                  <a:cubicBezTo>
                    <a:pt x="26" y="179"/>
                    <a:pt x="26" y="179"/>
                    <a:pt x="26" y="179"/>
                  </a:cubicBezTo>
                  <a:cubicBezTo>
                    <a:pt x="26" y="179"/>
                    <a:pt x="25" y="180"/>
                    <a:pt x="25" y="180"/>
                  </a:cubicBezTo>
                  <a:cubicBezTo>
                    <a:pt x="25" y="180"/>
                    <a:pt x="25" y="181"/>
                    <a:pt x="25" y="181"/>
                  </a:cubicBezTo>
                  <a:cubicBezTo>
                    <a:pt x="25" y="182"/>
                    <a:pt x="24" y="182"/>
                    <a:pt x="24" y="182"/>
                  </a:cubicBezTo>
                  <a:cubicBezTo>
                    <a:pt x="24" y="183"/>
                    <a:pt x="24" y="183"/>
                    <a:pt x="24" y="183"/>
                  </a:cubicBezTo>
                  <a:cubicBezTo>
                    <a:pt x="23" y="183"/>
                    <a:pt x="23" y="183"/>
                    <a:pt x="23" y="183"/>
                  </a:cubicBezTo>
                  <a:cubicBezTo>
                    <a:pt x="23" y="183"/>
                    <a:pt x="22" y="183"/>
                    <a:pt x="22" y="183"/>
                  </a:cubicBezTo>
                  <a:cubicBezTo>
                    <a:pt x="22" y="183"/>
                    <a:pt x="22" y="183"/>
                    <a:pt x="22" y="184"/>
                  </a:cubicBezTo>
                  <a:cubicBezTo>
                    <a:pt x="21" y="184"/>
                    <a:pt x="21" y="184"/>
                    <a:pt x="21" y="184"/>
                  </a:cubicBezTo>
                  <a:cubicBezTo>
                    <a:pt x="21" y="184"/>
                    <a:pt x="21" y="184"/>
                    <a:pt x="21" y="184"/>
                  </a:cubicBezTo>
                  <a:cubicBezTo>
                    <a:pt x="20" y="185"/>
                    <a:pt x="20" y="185"/>
                    <a:pt x="20" y="185"/>
                  </a:cubicBezTo>
                  <a:cubicBezTo>
                    <a:pt x="20" y="186"/>
                    <a:pt x="20" y="186"/>
                    <a:pt x="20" y="187"/>
                  </a:cubicBezTo>
                  <a:cubicBezTo>
                    <a:pt x="20" y="187"/>
                    <a:pt x="20" y="188"/>
                    <a:pt x="20" y="188"/>
                  </a:cubicBezTo>
                  <a:cubicBezTo>
                    <a:pt x="21" y="189"/>
                    <a:pt x="21" y="190"/>
                    <a:pt x="21" y="190"/>
                  </a:cubicBezTo>
                  <a:cubicBezTo>
                    <a:pt x="21" y="191"/>
                    <a:pt x="21" y="191"/>
                    <a:pt x="21" y="192"/>
                  </a:cubicBezTo>
                  <a:cubicBezTo>
                    <a:pt x="22" y="192"/>
                    <a:pt x="22" y="192"/>
                    <a:pt x="22" y="193"/>
                  </a:cubicBezTo>
                  <a:cubicBezTo>
                    <a:pt x="22" y="193"/>
                    <a:pt x="22" y="194"/>
                    <a:pt x="21" y="194"/>
                  </a:cubicBezTo>
                  <a:cubicBezTo>
                    <a:pt x="21" y="194"/>
                    <a:pt x="21" y="195"/>
                    <a:pt x="21" y="195"/>
                  </a:cubicBezTo>
                  <a:cubicBezTo>
                    <a:pt x="21" y="196"/>
                    <a:pt x="21" y="196"/>
                    <a:pt x="21" y="197"/>
                  </a:cubicBezTo>
                  <a:cubicBezTo>
                    <a:pt x="21" y="197"/>
                    <a:pt x="21" y="198"/>
                    <a:pt x="21" y="198"/>
                  </a:cubicBezTo>
                  <a:cubicBezTo>
                    <a:pt x="21" y="199"/>
                    <a:pt x="21" y="199"/>
                    <a:pt x="21" y="200"/>
                  </a:cubicBezTo>
                  <a:cubicBezTo>
                    <a:pt x="21" y="200"/>
                    <a:pt x="22" y="201"/>
                    <a:pt x="22" y="201"/>
                  </a:cubicBezTo>
                  <a:cubicBezTo>
                    <a:pt x="22" y="202"/>
                    <a:pt x="23" y="203"/>
                    <a:pt x="23" y="204"/>
                  </a:cubicBezTo>
                  <a:cubicBezTo>
                    <a:pt x="23" y="204"/>
                    <a:pt x="23" y="205"/>
                    <a:pt x="23" y="205"/>
                  </a:cubicBezTo>
                  <a:cubicBezTo>
                    <a:pt x="23" y="206"/>
                    <a:pt x="23" y="206"/>
                    <a:pt x="23" y="207"/>
                  </a:cubicBezTo>
                  <a:cubicBezTo>
                    <a:pt x="23" y="208"/>
                    <a:pt x="23" y="208"/>
                    <a:pt x="22" y="209"/>
                  </a:cubicBezTo>
                  <a:cubicBezTo>
                    <a:pt x="22" y="210"/>
                    <a:pt x="22" y="210"/>
                    <a:pt x="22" y="210"/>
                  </a:cubicBezTo>
                  <a:cubicBezTo>
                    <a:pt x="22" y="210"/>
                    <a:pt x="22" y="210"/>
                    <a:pt x="22" y="211"/>
                  </a:cubicBezTo>
                  <a:cubicBezTo>
                    <a:pt x="22" y="211"/>
                    <a:pt x="22" y="211"/>
                    <a:pt x="21" y="212"/>
                  </a:cubicBezTo>
                  <a:cubicBezTo>
                    <a:pt x="21" y="212"/>
                    <a:pt x="21" y="212"/>
                    <a:pt x="21" y="212"/>
                  </a:cubicBezTo>
                  <a:cubicBezTo>
                    <a:pt x="21" y="212"/>
                    <a:pt x="21" y="213"/>
                    <a:pt x="21" y="213"/>
                  </a:cubicBezTo>
                  <a:cubicBezTo>
                    <a:pt x="20" y="213"/>
                    <a:pt x="20" y="213"/>
                    <a:pt x="20" y="214"/>
                  </a:cubicBezTo>
                  <a:cubicBezTo>
                    <a:pt x="20" y="214"/>
                    <a:pt x="20" y="214"/>
                    <a:pt x="20" y="215"/>
                  </a:cubicBezTo>
                  <a:cubicBezTo>
                    <a:pt x="20" y="215"/>
                    <a:pt x="19" y="215"/>
                    <a:pt x="19" y="216"/>
                  </a:cubicBezTo>
                  <a:cubicBezTo>
                    <a:pt x="19" y="216"/>
                    <a:pt x="19" y="217"/>
                    <a:pt x="19" y="217"/>
                  </a:cubicBezTo>
                  <a:cubicBezTo>
                    <a:pt x="19" y="218"/>
                    <a:pt x="19" y="218"/>
                    <a:pt x="19" y="218"/>
                  </a:cubicBezTo>
                  <a:cubicBezTo>
                    <a:pt x="19" y="219"/>
                    <a:pt x="19" y="219"/>
                    <a:pt x="19" y="219"/>
                  </a:cubicBezTo>
                  <a:cubicBezTo>
                    <a:pt x="19" y="219"/>
                    <a:pt x="19" y="220"/>
                    <a:pt x="19" y="220"/>
                  </a:cubicBezTo>
                  <a:cubicBezTo>
                    <a:pt x="19" y="220"/>
                    <a:pt x="19" y="221"/>
                    <a:pt x="18" y="221"/>
                  </a:cubicBezTo>
                  <a:cubicBezTo>
                    <a:pt x="18" y="222"/>
                    <a:pt x="18" y="222"/>
                    <a:pt x="18" y="223"/>
                  </a:cubicBezTo>
                  <a:cubicBezTo>
                    <a:pt x="18" y="223"/>
                    <a:pt x="18" y="224"/>
                    <a:pt x="18" y="224"/>
                  </a:cubicBezTo>
                  <a:cubicBezTo>
                    <a:pt x="17" y="225"/>
                    <a:pt x="17" y="225"/>
                    <a:pt x="17" y="226"/>
                  </a:cubicBezTo>
                  <a:cubicBezTo>
                    <a:pt x="18" y="226"/>
                    <a:pt x="18" y="227"/>
                    <a:pt x="18" y="228"/>
                  </a:cubicBezTo>
                  <a:cubicBezTo>
                    <a:pt x="18" y="228"/>
                    <a:pt x="18" y="229"/>
                    <a:pt x="18" y="229"/>
                  </a:cubicBezTo>
                  <a:cubicBezTo>
                    <a:pt x="19" y="230"/>
                    <a:pt x="19" y="230"/>
                    <a:pt x="19" y="231"/>
                  </a:cubicBezTo>
                  <a:cubicBezTo>
                    <a:pt x="19" y="231"/>
                    <a:pt x="19" y="231"/>
                    <a:pt x="19" y="231"/>
                  </a:cubicBezTo>
                  <a:cubicBezTo>
                    <a:pt x="19" y="232"/>
                    <a:pt x="19" y="232"/>
                    <a:pt x="19" y="232"/>
                  </a:cubicBezTo>
                  <a:cubicBezTo>
                    <a:pt x="19" y="232"/>
                    <a:pt x="18" y="232"/>
                    <a:pt x="18" y="232"/>
                  </a:cubicBezTo>
                  <a:cubicBezTo>
                    <a:pt x="18" y="232"/>
                    <a:pt x="18" y="232"/>
                    <a:pt x="18" y="232"/>
                  </a:cubicBezTo>
                  <a:cubicBezTo>
                    <a:pt x="18" y="232"/>
                    <a:pt x="18" y="232"/>
                    <a:pt x="18" y="232"/>
                  </a:cubicBezTo>
                  <a:cubicBezTo>
                    <a:pt x="18" y="232"/>
                    <a:pt x="18" y="232"/>
                    <a:pt x="17" y="232"/>
                  </a:cubicBezTo>
                  <a:cubicBezTo>
                    <a:pt x="17" y="232"/>
                    <a:pt x="16" y="232"/>
                    <a:pt x="16" y="233"/>
                  </a:cubicBezTo>
                  <a:cubicBezTo>
                    <a:pt x="15" y="233"/>
                    <a:pt x="15" y="234"/>
                    <a:pt x="15" y="235"/>
                  </a:cubicBezTo>
                  <a:cubicBezTo>
                    <a:pt x="14" y="236"/>
                    <a:pt x="14" y="237"/>
                    <a:pt x="14" y="238"/>
                  </a:cubicBezTo>
                  <a:cubicBezTo>
                    <a:pt x="14" y="239"/>
                    <a:pt x="13" y="241"/>
                    <a:pt x="13" y="242"/>
                  </a:cubicBezTo>
                  <a:cubicBezTo>
                    <a:pt x="13" y="243"/>
                    <a:pt x="13" y="244"/>
                    <a:pt x="13" y="244"/>
                  </a:cubicBezTo>
                  <a:cubicBezTo>
                    <a:pt x="13" y="245"/>
                    <a:pt x="13" y="246"/>
                    <a:pt x="13" y="246"/>
                  </a:cubicBezTo>
                  <a:cubicBezTo>
                    <a:pt x="13" y="247"/>
                    <a:pt x="13" y="247"/>
                    <a:pt x="13" y="247"/>
                  </a:cubicBezTo>
                  <a:cubicBezTo>
                    <a:pt x="13" y="248"/>
                    <a:pt x="13" y="248"/>
                    <a:pt x="13" y="248"/>
                  </a:cubicBezTo>
                  <a:cubicBezTo>
                    <a:pt x="13" y="248"/>
                    <a:pt x="13" y="248"/>
                    <a:pt x="14" y="248"/>
                  </a:cubicBezTo>
                  <a:cubicBezTo>
                    <a:pt x="14" y="248"/>
                    <a:pt x="14" y="248"/>
                    <a:pt x="14" y="249"/>
                  </a:cubicBezTo>
                  <a:cubicBezTo>
                    <a:pt x="14" y="249"/>
                    <a:pt x="14" y="249"/>
                    <a:pt x="15" y="249"/>
                  </a:cubicBezTo>
                  <a:cubicBezTo>
                    <a:pt x="15" y="249"/>
                    <a:pt x="15" y="249"/>
                    <a:pt x="15" y="249"/>
                  </a:cubicBezTo>
                  <a:cubicBezTo>
                    <a:pt x="15" y="249"/>
                    <a:pt x="15" y="249"/>
                    <a:pt x="16" y="249"/>
                  </a:cubicBezTo>
                  <a:cubicBezTo>
                    <a:pt x="16" y="249"/>
                    <a:pt x="16" y="249"/>
                    <a:pt x="16" y="249"/>
                  </a:cubicBezTo>
                  <a:cubicBezTo>
                    <a:pt x="16" y="249"/>
                    <a:pt x="16" y="249"/>
                    <a:pt x="17" y="249"/>
                  </a:cubicBezTo>
                  <a:cubicBezTo>
                    <a:pt x="17" y="249"/>
                    <a:pt x="17" y="249"/>
                    <a:pt x="17" y="248"/>
                  </a:cubicBezTo>
                  <a:cubicBezTo>
                    <a:pt x="18" y="248"/>
                    <a:pt x="18" y="248"/>
                    <a:pt x="18" y="248"/>
                  </a:cubicBezTo>
                  <a:cubicBezTo>
                    <a:pt x="18" y="248"/>
                    <a:pt x="19" y="248"/>
                    <a:pt x="19" y="247"/>
                  </a:cubicBezTo>
                  <a:cubicBezTo>
                    <a:pt x="20" y="247"/>
                    <a:pt x="20" y="246"/>
                    <a:pt x="20" y="245"/>
                  </a:cubicBezTo>
                  <a:cubicBezTo>
                    <a:pt x="20" y="244"/>
                    <a:pt x="21" y="243"/>
                    <a:pt x="21" y="242"/>
                  </a:cubicBezTo>
                  <a:cubicBezTo>
                    <a:pt x="21" y="241"/>
                    <a:pt x="21" y="240"/>
                    <a:pt x="21" y="239"/>
                  </a:cubicBezTo>
                  <a:cubicBezTo>
                    <a:pt x="21" y="238"/>
                    <a:pt x="21" y="238"/>
                    <a:pt x="21" y="237"/>
                  </a:cubicBezTo>
                  <a:cubicBezTo>
                    <a:pt x="21" y="237"/>
                    <a:pt x="21" y="237"/>
                    <a:pt x="21" y="236"/>
                  </a:cubicBezTo>
                  <a:cubicBezTo>
                    <a:pt x="21" y="236"/>
                    <a:pt x="21" y="236"/>
                    <a:pt x="21" y="235"/>
                  </a:cubicBezTo>
                  <a:cubicBezTo>
                    <a:pt x="21" y="235"/>
                    <a:pt x="21" y="235"/>
                    <a:pt x="21" y="234"/>
                  </a:cubicBezTo>
                  <a:cubicBezTo>
                    <a:pt x="21" y="234"/>
                    <a:pt x="21" y="234"/>
                    <a:pt x="21" y="234"/>
                  </a:cubicBezTo>
                  <a:cubicBezTo>
                    <a:pt x="21" y="233"/>
                    <a:pt x="21" y="233"/>
                    <a:pt x="21" y="233"/>
                  </a:cubicBezTo>
                  <a:cubicBezTo>
                    <a:pt x="21" y="233"/>
                    <a:pt x="21" y="233"/>
                    <a:pt x="21" y="233"/>
                  </a:cubicBezTo>
                  <a:cubicBezTo>
                    <a:pt x="22" y="233"/>
                    <a:pt x="22" y="233"/>
                    <a:pt x="22" y="233"/>
                  </a:cubicBezTo>
                  <a:cubicBezTo>
                    <a:pt x="22" y="233"/>
                    <a:pt x="23" y="233"/>
                    <a:pt x="23" y="233"/>
                  </a:cubicBezTo>
                  <a:cubicBezTo>
                    <a:pt x="23" y="233"/>
                    <a:pt x="23" y="232"/>
                    <a:pt x="23" y="232"/>
                  </a:cubicBezTo>
                  <a:cubicBezTo>
                    <a:pt x="24" y="232"/>
                    <a:pt x="24" y="232"/>
                    <a:pt x="24" y="232"/>
                  </a:cubicBezTo>
                  <a:cubicBezTo>
                    <a:pt x="24" y="231"/>
                    <a:pt x="24" y="231"/>
                    <a:pt x="24" y="231"/>
                  </a:cubicBezTo>
                  <a:cubicBezTo>
                    <a:pt x="24" y="231"/>
                    <a:pt x="24" y="231"/>
                    <a:pt x="24" y="231"/>
                  </a:cubicBezTo>
                  <a:cubicBezTo>
                    <a:pt x="24" y="230"/>
                    <a:pt x="24" y="230"/>
                    <a:pt x="24" y="230"/>
                  </a:cubicBezTo>
                  <a:cubicBezTo>
                    <a:pt x="24" y="230"/>
                    <a:pt x="24" y="230"/>
                    <a:pt x="24" y="230"/>
                  </a:cubicBezTo>
                  <a:cubicBezTo>
                    <a:pt x="25" y="230"/>
                    <a:pt x="25" y="230"/>
                    <a:pt x="25" y="230"/>
                  </a:cubicBezTo>
                  <a:cubicBezTo>
                    <a:pt x="25" y="230"/>
                    <a:pt x="25" y="230"/>
                    <a:pt x="25" y="230"/>
                  </a:cubicBezTo>
                  <a:cubicBezTo>
                    <a:pt x="25" y="229"/>
                    <a:pt x="25" y="229"/>
                    <a:pt x="25" y="229"/>
                  </a:cubicBezTo>
                  <a:cubicBezTo>
                    <a:pt x="25" y="229"/>
                    <a:pt x="26" y="229"/>
                    <a:pt x="26" y="229"/>
                  </a:cubicBezTo>
                  <a:cubicBezTo>
                    <a:pt x="26" y="229"/>
                    <a:pt x="26" y="229"/>
                    <a:pt x="26" y="229"/>
                  </a:cubicBezTo>
                  <a:cubicBezTo>
                    <a:pt x="26" y="229"/>
                    <a:pt x="26" y="229"/>
                    <a:pt x="26" y="229"/>
                  </a:cubicBezTo>
                  <a:cubicBezTo>
                    <a:pt x="26" y="229"/>
                    <a:pt x="26" y="229"/>
                    <a:pt x="26" y="229"/>
                  </a:cubicBezTo>
                  <a:cubicBezTo>
                    <a:pt x="26" y="229"/>
                    <a:pt x="26" y="229"/>
                    <a:pt x="26" y="229"/>
                  </a:cubicBezTo>
                  <a:cubicBezTo>
                    <a:pt x="26" y="229"/>
                    <a:pt x="26" y="229"/>
                    <a:pt x="26" y="229"/>
                  </a:cubicBezTo>
                  <a:cubicBezTo>
                    <a:pt x="26" y="230"/>
                    <a:pt x="26" y="230"/>
                    <a:pt x="26" y="230"/>
                  </a:cubicBezTo>
                  <a:cubicBezTo>
                    <a:pt x="26" y="231"/>
                    <a:pt x="26" y="231"/>
                    <a:pt x="26" y="231"/>
                  </a:cubicBezTo>
                  <a:cubicBezTo>
                    <a:pt x="26" y="231"/>
                    <a:pt x="26" y="232"/>
                    <a:pt x="26" y="232"/>
                  </a:cubicBezTo>
                  <a:cubicBezTo>
                    <a:pt x="26" y="232"/>
                    <a:pt x="26" y="232"/>
                    <a:pt x="26" y="232"/>
                  </a:cubicBezTo>
                  <a:cubicBezTo>
                    <a:pt x="27" y="233"/>
                    <a:pt x="27" y="233"/>
                    <a:pt x="27" y="233"/>
                  </a:cubicBezTo>
                  <a:cubicBezTo>
                    <a:pt x="27" y="233"/>
                    <a:pt x="28" y="233"/>
                    <a:pt x="28" y="233"/>
                  </a:cubicBezTo>
                  <a:cubicBezTo>
                    <a:pt x="28" y="233"/>
                    <a:pt x="28" y="233"/>
                    <a:pt x="28" y="233"/>
                  </a:cubicBezTo>
                  <a:cubicBezTo>
                    <a:pt x="28" y="233"/>
                    <a:pt x="28" y="234"/>
                    <a:pt x="29" y="234"/>
                  </a:cubicBezTo>
                  <a:cubicBezTo>
                    <a:pt x="29" y="234"/>
                    <a:pt x="29" y="234"/>
                    <a:pt x="29" y="234"/>
                  </a:cubicBezTo>
                  <a:cubicBezTo>
                    <a:pt x="29" y="234"/>
                    <a:pt x="29" y="234"/>
                    <a:pt x="29" y="235"/>
                  </a:cubicBezTo>
                  <a:cubicBezTo>
                    <a:pt x="29" y="235"/>
                    <a:pt x="29" y="235"/>
                    <a:pt x="28" y="235"/>
                  </a:cubicBezTo>
                  <a:cubicBezTo>
                    <a:pt x="28" y="235"/>
                    <a:pt x="28" y="235"/>
                    <a:pt x="28" y="235"/>
                  </a:cubicBezTo>
                  <a:cubicBezTo>
                    <a:pt x="28" y="235"/>
                    <a:pt x="28" y="236"/>
                    <a:pt x="27" y="236"/>
                  </a:cubicBezTo>
                  <a:cubicBezTo>
                    <a:pt x="27" y="236"/>
                    <a:pt x="27" y="236"/>
                    <a:pt x="26" y="237"/>
                  </a:cubicBezTo>
                  <a:cubicBezTo>
                    <a:pt x="26" y="237"/>
                    <a:pt x="26" y="238"/>
                    <a:pt x="26" y="238"/>
                  </a:cubicBezTo>
                  <a:cubicBezTo>
                    <a:pt x="26" y="238"/>
                    <a:pt x="26" y="239"/>
                    <a:pt x="26" y="239"/>
                  </a:cubicBezTo>
                  <a:cubicBezTo>
                    <a:pt x="26" y="240"/>
                    <a:pt x="26" y="240"/>
                    <a:pt x="26" y="240"/>
                  </a:cubicBezTo>
                  <a:cubicBezTo>
                    <a:pt x="26" y="241"/>
                    <a:pt x="26" y="241"/>
                    <a:pt x="27" y="241"/>
                  </a:cubicBezTo>
                  <a:cubicBezTo>
                    <a:pt x="27" y="241"/>
                    <a:pt x="27" y="242"/>
                    <a:pt x="27" y="242"/>
                  </a:cubicBezTo>
                  <a:cubicBezTo>
                    <a:pt x="27" y="242"/>
                    <a:pt x="27" y="242"/>
                    <a:pt x="27" y="243"/>
                  </a:cubicBezTo>
                  <a:cubicBezTo>
                    <a:pt x="27" y="243"/>
                    <a:pt x="26" y="243"/>
                    <a:pt x="26" y="243"/>
                  </a:cubicBezTo>
                  <a:cubicBezTo>
                    <a:pt x="26" y="244"/>
                    <a:pt x="26" y="244"/>
                    <a:pt x="26" y="244"/>
                  </a:cubicBezTo>
                  <a:cubicBezTo>
                    <a:pt x="25" y="245"/>
                    <a:pt x="25" y="245"/>
                    <a:pt x="25" y="246"/>
                  </a:cubicBezTo>
                  <a:cubicBezTo>
                    <a:pt x="25" y="246"/>
                    <a:pt x="24" y="247"/>
                    <a:pt x="24" y="247"/>
                  </a:cubicBezTo>
                  <a:cubicBezTo>
                    <a:pt x="24" y="248"/>
                    <a:pt x="24" y="248"/>
                    <a:pt x="24" y="249"/>
                  </a:cubicBezTo>
                  <a:cubicBezTo>
                    <a:pt x="24" y="249"/>
                    <a:pt x="24" y="250"/>
                    <a:pt x="24" y="251"/>
                  </a:cubicBezTo>
                  <a:cubicBezTo>
                    <a:pt x="24" y="251"/>
                    <a:pt x="24" y="251"/>
                    <a:pt x="24" y="251"/>
                  </a:cubicBezTo>
                  <a:cubicBezTo>
                    <a:pt x="24" y="252"/>
                    <a:pt x="24" y="252"/>
                    <a:pt x="24" y="252"/>
                  </a:cubicBezTo>
                  <a:cubicBezTo>
                    <a:pt x="24" y="252"/>
                    <a:pt x="24" y="252"/>
                    <a:pt x="24" y="252"/>
                  </a:cubicBezTo>
                  <a:cubicBezTo>
                    <a:pt x="24" y="252"/>
                    <a:pt x="24" y="253"/>
                    <a:pt x="24" y="253"/>
                  </a:cubicBezTo>
                  <a:cubicBezTo>
                    <a:pt x="24" y="253"/>
                    <a:pt x="23" y="253"/>
                    <a:pt x="23" y="253"/>
                  </a:cubicBezTo>
                  <a:cubicBezTo>
                    <a:pt x="23" y="254"/>
                    <a:pt x="23" y="254"/>
                    <a:pt x="23" y="254"/>
                  </a:cubicBezTo>
                  <a:cubicBezTo>
                    <a:pt x="23" y="254"/>
                    <a:pt x="23" y="255"/>
                    <a:pt x="23" y="255"/>
                  </a:cubicBezTo>
                  <a:cubicBezTo>
                    <a:pt x="22" y="255"/>
                    <a:pt x="22" y="256"/>
                    <a:pt x="22" y="256"/>
                  </a:cubicBezTo>
                  <a:cubicBezTo>
                    <a:pt x="22" y="256"/>
                    <a:pt x="22" y="257"/>
                    <a:pt x="22" y="257"/>
                  </a:cubicBezTo>
                  <a:cubicBezTo>
                    <a:pt x="22" y="258"/>
                    <a:pt x="22" y="258"/>
                    <a:pt x="22" y="258"/>
                  </a:cubicBezTo>
                  <a:cubicBezTo>
                    <a:pt x="23" y="258"/>
                    <a:pt x="23" y="259"/>
                    <a:pt x="23" y="259"/>
                  </a:cubicBezTo>
                  <a:cubicBezTo>
                    <a:pt x="23" y="259"/>
                    <a:pt x="23" y="259"/>
                    <a:pt x="23" y="259"/>
                  </a:cubicBezTo>
                  <a:cubicBezTo>
                    <a:pt x="23" y="260"/>
                    <a:pt x="23" y="260"/>
                    <a:pt x="23" y="260"/>
                  </a:cubicBezTo>
                  <a:cubicBezTo>
                    <a:pt x="23" y="260"/>
                    <a:pt x="23" y="260"/>
                    <a:pt x="23" y="260"/>
                  </a:cubicBezTo>
                  <a:cubicBezTo>
                    <a:pt x="23" y="260"/>
                    <a:pt x="22" y="260"/>
                    <a:pt x="22" y="260"/>
                  </a:cubicBezTo>
                  <a:cubicBezTo>
                    <a:pt x="22" y="261"/>
                    <a:pt x="22" y="261"/>
                    <a:pt x="22" y="261"/>
                  </a:cubicBezTo>
                  <a:cubicBezTo>
                    <a:pt x="22" y="261"/>
                    <a:pt x="22" y="262"/>
                    <a:pt x="22" y="262"/>
                  </a:cubicBezTo>
                  <a:cubicBezTo>
                    <a:pt x="22" y="262"/>
                    <a:pt x="23" y="262"/>
                    <a:pt x="23" y="262"/>
                  </a:cubicBezTo>
                  <a:cubicBezTo>
                    <a:pt x="23" y="263"/>
                    <a:pt x="23" y="263"/>
                    <a:pt x="23" y="263"/>
                  </a:cubicBezTo>
                  <a:cubicBezTo>
                    <a:pt x="23" y="263"/>
                    <a:pt x="23" y="263"/>
                    <a:pt x="23" y="263"/>
                  </a:cubicBezTo>
                  <a:cubicBezTo>
                    <a:pt x="23" y="264"/>
                    <a:pt x="22" y="264"/>
                    <a:pt x="22" y="264"/>
                  </a:cubicBezTo>
                  <a:cubicBezTo>
                    <a:pt x="22" y="264"/>
                    <a:pt x="22" y="264"/>
                    <a:pt x="22" y="264"/>
                  </a:cubicBezTo>
                  <a:cubicBezTo>
                    <a:pt x="22" y="264"/>
                    <a:pt x="22" y="264"/>
                    <a:pt x="22" y="264"/>
                  </a:cubicBezTo>
                  <a:cubicBezTo>
                    <a:pt x="22" y="264"/>
                    <a:pt x="22" y="264"/>
                    <a:pt x="21" y="264"/>
                  </a:cubicBezTo>
                  <a:cubicBezTo>
                    <a:pt x="21" y="265"/>
                    <a:pt x="21" y="265"/>
                    <a:pt x="21" y="265"/>
                  </a:cubicBezTo>
                  <a:cubicBezTo>
                    <a:pt x="21" y="266"/>
                    <a:pt x="21" y="266"/>
                    <a:pt x="21" y="267"/>
                  </a:cubicBezTo>
                  <a:cubicBezTo>
                    <a:pt x="22" y="267"/>
                    <a:pt x="22" y="267"/>
                    <a:pt x="22" y="268"/>
                  </a:cubicBezTo>
                  <a:cubicBezTo>
                    <a:pt x="22" y="268"/>
                    <a:pt x="22" y="269"/>
                    <a:pt x="23" y="269"/>
                  </a:cubicBezTo>
                  <a:cubicBezTo>
                    <a:pt x="23" y="270"/>
                    <a:pt x="23" y="270"/>
                    <a:pt x="23" y="270"/>
                  </a:cubicBezTo>
                  <a:cubicBezTo>
                    <a:pt x="23" y="270"/>
                    <a:pt x="23" y="270"/>
                    <a:pt x="23" y="270"/>
                  </a:cubicBezTo>
                  <a:cubicBezTo>
                    <a:pt x="23" y="270"/>
                    <a:pt x="23" y="270"/>
                    <a:pt x="23" y="270"/>
                  </a:cubicBezTo>
                  <a:cubicBezTo>
                    <a:pt x="23" y="270"/>
                    <a:pt x="23" y="270"/>
                    <a:pt x="23" y="270"/>
                  </a:cubicBezTo>
                  <a:cubicBezTo>
                    <a:pt x="23" y="270"/>
                    <a:pt x="23" y="270"/>
                    <a:pt x="23" y="270"/>
                  </a:cubicBezTo>
                  <a:cubicBezTo>
                    <a:pt x="22" y="270"/>
                    <a:pt x="22" y="270"/>
                    <a:pt x="22" y="270"/>
                  </a:cubicBezTo>
                  <a:cubicBezTo>
                    <a:pt x="22" y="270"/>
                    <a:pt x="22" y="270"/>
                    <a:pt x="22" y="270"/>
                  </a:cubicBezTo>
                  <a:cubicBezTo>
                    <a:pt x="22" y="270"/>
                    <a:pt x="22" y="270"/>
                    <a:pt x="21" y="270"/>
                  </a:cubicBezTo>
                  <a:cubicBezTo>
                    <a:pt x="21" y="270"/>
                    <a:pt x="21" y="270"/>
                    <a:pt x="21" y="270"/>
                  </a:cubicBezTo>
                  <a:cubicBezTo>
                    <a:pt x="20" y="270"/>
                    <a:pt x="20" y="271"/>
                    <a:pt x="20" y="271"/>
                  </a:cubicBezTo>
                  <a:cubicBezTo>
                    <a:pt x="20" y="271"/>
                    <a:pt x="19" y="271"/>
                    <a:pt x="19" y="271"/>
                  </a:cubicBezTo>
                  <a:cubicBezTo>
                    <a:pt x="19" y="271"/>
                    <a:pt x="19" y="271"/>
                    <a:pt x="18" y="271"/>
                  </a:cubicBezTo>
                  <a:cubicBezTo>
                    <a:pt x="18" y="272"/>
                    <a:pt x="18" y="272"/>
                    <a:pt x="18" y="272"/>
                  </a:cubicBezTo>
                  <a:cubicBezTo>
                    <a:pt x="18" y="272"/>
                    <a:pt x="18" y="273"/>
                    <a:pt x="18" y="273"/>
                  </a:cubicBezTo>
                  <a:cubicBezTo>
                    <a:pt x="18" y="273"/>
                    <a:pt x="18" y="274"/>
                    <a:pt x="18" y="274"/>
                  </a:cubicBezTo>
                  <a:cubicBezTo>
                    <a:pt x="18" y="274"/>
                    <a:pt x="18" y="275"/>
                    <a:pt x="18" y="275"/>
                  </a:cubicBezTo>
                  <a:cubicBezTo>
                    <a:pt x="18" y="275"/>
                    <a:pt x="19" y="275"/>
                    <a:pt x="19" y="276"/>
                  </a:cubicBezTo>
                  <a:cubicBezTo>
                    <a:pt x="19" y="276"/>
                    <a:pt x="19" y="276"/>
                    <a:pt x="19" y="276"/>
                  </a:cubicBezTo>
                  <a:cubicBezTo>
                    <a:pt x="19" y="276"/>
                    <a:pt x="19" y="277"/>
                    <a:pt x="19" y="277"/>
                  </a:cubicBezTo>
                  <a:cubicBezTo>
                    <a:pt x="19" y="277"/>
                    <a:pt x="19" y="277"/>
                    <a:pt x="19" y="277"/>
                  </a:cubicBezTo>
                  <a:cubicBezTo>
                    <a:pt x="19" y="277"/>
                    <a:pt x="19" y="277"/>
                    <a:pt x="19" y="278"/>
                  </a:cubicBezTo>
                  <a:cubicBezTo>
                    <a:pt x="19" y="278"/>
                    <a:pt x="19" y="278"/>
                    <a:pt x="18" y="278"/>
                  </a:cubicBezTo>
                  <a:cubicBezTo>
                    <a:pt x="18" y="278"/>
                    <a:pt x="18" y="278"/>
                    <a:pt x="18" y="278"/>
                  </a:cubicBezTo>
                  <a:cubicBezTo>
                    <a:pt x="18" y="278"/>
                    <a:pt x="18" y="278"/>
                    <a:pt x="18" y="278"/>
                  </a:cubicBezTo>
                  <a:cubicBezTo>
                    <a:pt x="18" y="278"/>
                    <a:pt x="18" y="278"/>
                    <a:pt x="17" y="277"/>
                  </a:cubicBezTo>
                  <a:cubicBezTo>
                    <a:pt x="17" y="277"/>
                    <a:pt x="17" y="277"/>
                    <a:pt x="16" y="277"/>
                  </a:cubicBezTo>
                  <a:cubicBezTo>
                    <a:pt x="16" y="277"/>
                    <a:pt x="16" y="276"/>
                    <a:pt x="16" y="276"/>
                  </a:cubicBezTo>
                  <a:cubicBezTo>
                    <a:pt x="15" y="276"/>
                    <a:pt x="15" y="276"/>
                    <a:pt x="15" y="275"/>
                  </a:cubicBezTo>
                  <a:cubicBezTo>
                    <a:pt x="14" y="275"/>
                    <a:pt x="14" y="275"/>
                    <a:pt x="14" y="275"/>
                  </a:cubicBezTo>
                  <a:cubicBezTo>
                    <a:pt x="14" y="275"/>
                    <a:pt x="14" y="275"/>
                    <a:pt x="14" y="275"/>
                  </a:cubicBezTo>
                  <a:cubicBezTo>
                    <a:pt x="14" y="274"/>
                    <a:pt x="14" y="274"/>
                    <a:pt x="14" y="274"/>
                  </a:cubicBezTo>
                  <a:cubicBezTo>
                    <a:pt x="14" y="274"/>
                    <a:pt x="14" y="274"/>
                    <a:pt x="15" y="273"/>
                  </a:cubicBezTo>
                  <a:cubicBezTo>
                    <a:pt x="15" y="273"/>
                    <a:pt x="15" y="273"/>
                    <a:pt x="15" y="273"/>
                  </a:cubicBezTo>
                  <a:cubicBezTo>
                    <a:pt x="16" y="272"/>
                    <a:pt x="16" y="272"/>
                    <a:pt x="16" y="272"/>
                  </a:cubicBezTo>
                  <a:cubicBezTo>
                    <a:pt x="16" y="272"/>
                    <a:pt x="16" y="272"/>
                    <a:pt x="17" y="271"/>
                  </a:cubicBezTo>
                  <a:cubicBezTo>
                    <a:pt x="17" y="271"/>
                    <a:pt x="17" y="271"/>
                    <a:pt x="17" y="271"/>
                  </a:cubicBezTo>
                  <a:cubicBezTo>
                    <a:pt x="17" y="271"/>
                    <a:pt x="18" y="270"/>
                    <a:pt x="18" y="270"/>
                  </a:cubicBezTo>
                  <a:cubicBezTo>
                    <a:pt x="18" y="270"/>
                    <a:pt x="18" y="270"/>
                    <a:pt x="18" y="270"/>
                  </a:cubicBezTo>
                  <a:cubicBezTo>
                    <a:pt x="18" y="269"/>
                    <a:pt x="18" y="269"/>
                    <a:pt x="19" y="269"/>
                  </a:cubicBezTo>
                  <a:cubicBezTo>
                    <a:pt x="19" y="269"/>
                    <a:pt x="19" y="268"/>
                    <a:pt x="19" y="268"/>
                  </a:cubicBezTo>
                  <a:cubicBezTo>
                    <a:pt x="19" y="267"/>
                    <a:pt x="19" y="267"/>
                    <a:pt x="19" y="267"/>
                  </a:cubicBezTo>
                  <a:cubicBezTo>
                    <a:pt x="19" y="266"/>
                    <a:pt x="18" y="266"/>
                    <a:pt x="18" y="265"/>
                  </a:cubicBezTo>
                  <a:cubicBezTo>
                    <a:pt x="18" y="265"/>
                    <a:pt x="18" y="265"/>
                    <a:pt x="18" y="264"/>
                  </a:cubicBezTo>
                  <a:cubicBezTo>
                    <a:pt x="17" y="264"/>
                    <a:pt x="17" y="264"/>
                    <a:pt x="17" y="263"/>
                  </a:cubicBezTo>
                  <a:cubicBezTo>
                    <a:pt x="16" y="263"/>
                    <a:pt x="16" y="263"/>
                    <a:pt x="15" y="263"/>
                  </a:cubicBezTo>
                  <a:cubicBezTo>
                    <a:pt x="15" y="262"/>
                    <a:pt x="15" y="262"/>
                    <a:pt x="14" y="262"/>
                  </a:cubicBezTo>
                  <a:cubicBezTo>
                    <a:pt x="13" y="263"/>
                    <a:pt x="13" y="263"/>
                    <a:pt x="13" y="263"/>
                  </a:cubicBezTo>
                  <a:cubicBezTo>
                    <a:pt x="13" y="263"/>
                    <a:pt x="13" y="263"/>
                    <a:pt x="13" y="263"/>
                  </a:cubicBezTo>
                  <a:cubicBezTo>
                    <a:pt x="13" y="263"/>
                    <a:pt x="12" y="263"/>
                    <a:pt x="12" y="263"/>
                  </a:cubicBezTo>
                  <a:cubicBezTo>
                    <a:pt x="12" y="263"/>
                    <a:pt x="12" y="263"/>
                    <a:pt x="12" y="263"/>
                  </a:cubicBezTo>
                  <a:cubicBezTo>
                    <a:pt x="12" y="263"/>
                    <a:pt x="12" y="264"/>
                    <a:pt x="12" y="264"/>
                  </a:cubicBezTo>
                  <a:cubicBezTo>
                    <a:pt x="12" y="264"/>
                    <a:pt x="12" y="264"/>
                    <a:pt x="12" y="264"/>
                  </a:cubicBezTo>
                  <a:cubicBezTo>
                    <a:pt x="12" y="265"/>
                    <a:pt x="12" y="265"/>
                    <a:pt x="12" y="265"/>
                  </a:cubicBezTo>
                  <a:cubicBezTo>
                    <a:pt x="13" y="265"/>
                    <a:pt x="13" y="266"/>
                    <a:pt x="13" y="266"/>
                  </a:cubicBezTo>
                  <a:cubicBezTo>
                    <a:pt x="13" y="266"/>
                    <a:pt x="13" y="267"/>
                    <a:pt x="14" y="267"/>
                  </a:cubicBezTo>
                  <a:cubicBezTo>
                    <a:pt x="14" y="267"/>
                    <a:pt x="14" y="267"/>
                    <a:pt x="14" y="268"/>
                  </a:cubicBezTo>
                  <a:cubicBezTo>
                    <a:pt x="15" y="268"/>
                    <a:pt x="15" y="268"/>
                    <a:pt x="15" y="269"/>
                  </a:cubicBezTo>
                  <a:cubicBezTo>
                    <a:pt x="15" y="269"/>
                    <a:pt x="15" y="269"/>
                    <a:pt x="15" y="269"/>
                  </a:cubicBezTo>
                  <a:cubicBezTo>
                    <a:pt x="15" y="270"/>
                    <a:pt x="16" y="270"/>
                    <a:pt x="16" y="270"/>
                  </a:cubicBezTo>
                  <a:cubicBezTo>
                    <a:pt x="16" y="270"/>
                    <a:pt x="16" y="270"/>
                    <a:pt x="15" y="270"/>
                  </a:cubicBezTo>
                  <a:cubicBezTo>
                    <a:pt x="15" y="270"/>
                    <a:pt x="15" y="270"/>
                    <a:pt x="15" y="270"/>
                  </a:cubicBezTo>
                  <a:cubicBezTo>
                    <a:pt x="15" y="270"/>
                    <a:pt x="15" y="270"/>
                    <a:pt x="15" y="270"/>
                  </a:cubicBezTo>
                  <a:cubicBezTo>
                    <a:pt x="15" y="271"/>
                    <a:pt x="15" y="271"/>
                    <a:pt x="15" y="271"/>
                  </a:cubicBezTo>
                  <a:cubicBezTo>
                    <a:pt x="14" y="270"/>
                    <a:pt x="14" y="270"/>
                    <a:pt x="14" y="270"/>
                  </a:cubicBezTo>
                  <a:cubicBezTo>
                    <a:pt x="13" y="270"/>
                    <a:pt x="13" y="270"/>
                    <a:pt x="13" y="270"/>
                  </a:cubicBezTo>
                  <a:cubicBezTo>
                    <a:pt x="13" y="270"/>
                    <a:pt x="12" y="270"/>
                    <a:pt x="12" y="270"/>
                  </a:cubicBezTo>
                  <a:cubicBezTo>
                    <a:pt x="12" y="270"/>
                    <a:pt x="12" y="270"/>
                    <a:pt x="12" y="270"/>
                  </a:cubicBezTo>
                  <a:cubicBezTo>
                    <a:pt x="12" y="271"/>
                    <a:pt x="12" y="271"/>
                    <a:pt x="12" y="271"/>
                  </a:cubicBezTo>
                  <a:cubicBezTo>
                    <a:pt x="11" y="271"/>
                    <a:pt x="11" y="271"/>
                    <a:pt x="11" y="271"/>
                  </a:cubicBezTo>
                  <a:cubicBezTo>
                    <a:pt x="11" y="271"/>
                    <a:pt x="11" y="271"/>
                    <a:pt x="11" y="271"/>
                  </a:cubicBezTo>
                  <a:cubicBezTo>
                    <a:pt x="11" y="271"/>
                    <a:pt x="11" y="271"/>
                    <a:pt x="11" y="271"/>
                  </a:cubicBezTo>
                  <a:cubicBezTo>
                    <a:pt x="11" y="272"/>
                    <a:pt x="11" y="272"/>
                    <a:pt x="11" y="272"/>
                  </a:cubicBezTo>
                  <a:cubicBezTo>
                    <a:pt x="11" y="272"/>
                    <a:pt x="11" y="272"/>
                    <a:pt x="11" y="272"/>
                  </a:cubicBezTo>
                  <a:cubicBezTo>
                    <a:pt x="11" y="272"/>
                    <a:pt x="11" y="273"/>
                    <a:pt x="11" y="273"/>
                  </a:cubicBezTo>
                  <a:cubicBezTo>
                    <a:pt x="11" y="273"/>
                    <a:pt x="11" y="273"/>
                    <a:pt x="10" y="273"/>
                  </a:cubicBezTo>
                  <a:cubicBezTo>
                    <a:pt x="10" y="273"/>
                    <a:pt x="10" y="274"/>
                    <a:pt x="10" y="274"/>
                  </a:cubicBezTo>
                  <a:cubicBezTo>
                    <a:pt x="10" y="274"/>
                    <a:pt x="9" y="274"/>
                    <a:pt x="9" y="274"/>
                  </a:cubicBezTo>
                  <a:cubicBezTo>
                    <a:pt x="9" y="274"/>
                    <a:pt x="8" y="274"/>
                    <a:pt x="8" y="274"/>
                  </a:cubicBezTo>
                  <a:cubicBezTo>
                    <a:pt x="8" y="274"/>
                    <a:pt x="8" y="274"/>
                    <a:pt x="7" y="274"/>
                  </a:cubicBezTo>
                  <a:cubicBezTo>
                    <a:pt x="7" y="275"/>
                    <a:pt x="7" y="275"/>
                    <a:pt x="7" y="275"/>
                  </a:cubicBezTo>
                  <a:cubicBezTo>
                    <a:pt x="6" y="275"/>
                    <a:pt x="6" y="275"/>
                    <a:pt x="6" y="275"/>
                  </a:cubicBezTo>
                  <a:cubicBezTo>
                    <a:pt x="6" y="276"/>
                    <a:pt x="5" y="276"/>
                    <a:pt x="5" y="276"/>
                  </a:cubicBezTo>
                  <a:cubicBezTo>
                    <a:pt x="5" y="277"/>
                    <a:pt x="5" y="277"/>
                    <a:pt x="5" y="277"/>
                  </a:cubicBezTo>
                  <a:cubicBezTo>
                    <a:pt x="5" y="278"/>
                    <a:pt x="6" y="278"/>
                    <a:pt x="6" y="278"/>
                  </a:cubicBezTo>
                  <a:cubicBezTo>
                    <a:pt x="6" y="278"/>
                    <a:pt x="6" y="279"/>
                    <a:pt x="6" y="279"/>
                  </a:cubicBezTo>
                  <a:cubicBezTo>
                    <a:pt x="7" y="279"/>
                    <a:pt x="7" y="279"/>
                    <a:pt x="7" y="279"/>
                  </a:cubicBezTo>
                  <a:cubicBezTo>
                    <a:pt x="6" y="280"/>
                    <a:pt x="6" y="280"/>
                    <a:pt x="6" y="280"/>
                  </a:cubicBezTo>
                  <a:cubicBezTo>
                    <a:pt x="6" y="280"/>
                    <a:pt x="5" y="280"/>
                    <a:pt x="5" y="280"/>
                  </a:cubicBezTo>
                  <a:cubicBezTo>
                    <a:pt x="4" y="281"/>
                    <a:pt x="3" y="281"/>
                    <a:pt x="3" y="282"/>
                  </a:cubicBezTo>
                  <a:cubicBezTo>
                    <a:pt x="2" y="282"/>
                    <a:pt x="2" y="283"/>
                    <a:pt x="1" y="284"/>
                  </a:cubicBezTo>
                  <a:cubicBezTo>
                    <a:pt x="1" y="284"/>
                    <a:pt x="1" y="285"/>
                    <a:pt x="1" y="285"/>
                  </a:cubicBezTo>
                  <a:cubicBezTo>
                    <a:pt x="1" y="285"/>
                    <a:pt x="1" y="286"/>
                    <a:pt x="1" y="286"/>
                  </a:cubicBezTo>
                  <a:cubicBezTo>
                    <a:pt x="1" y="286"/>
                    <a:pt x="1" y="286"/>
                    <a:pt x="1" y="286"/>
                  </a:cubicBezTo>
                  <a:cubicBezTo>
                    <a:pt x="1" y="286"/>
                    <a:pt x="1" y="286"/>
                    <a:pt x="1" y="287"/>
                  </a:cubicBezTo>
                  <a:cubicBezTo>
                    <a:pt x="1" y="287"/>
                    <a:pt x="1" y="287"/>
                    <a:pt x="1" y="287"/>
                  </a:cubicBezTo>
                  <a:cubicBezTo>
                    <a:pt x="1" y="287"/>
                    <a:pt x="1" y="287"/>
                    <a:pt x="1" y="287"/>
                  </a:cubicBezTo>
                  <a:cubicBezTo>
                    <a:pt x="1" y="287"/>
                    <a:pt x="1" y="287"/>
                    <a:pt x="2" y="287"/>
                  </a:cubicBezTo>
                  <a:cubicBezTo>
                    <a:pt x="2" y="287"/>
                    <a:pt x="2" y="287"/>
                    <a:pt x="2" y="287"/>
                  </a:cubicBezTo>
                  <a:cubicBezTo>
                    <a:pt x="2" y="287"/>
                    <a:pt x="2" y="287"/>
                    <a:pt x="2" y="287"/>
                  </a:cubicBezTo>
                  <a:cubicBezTo>
                    <a:pt x="2" y="287"/>
                    <a:pt x="3" y="287"/>
                    <a:pt x="3" y="287"/>
                  </a:cubicBezTo>
                  <a:cubicBezTo>
                    <a:pt x="3" y="287"/>
                    <a:pt x="3" y="287"/>
                    <a:pt x="3" y="287"/>
                  </a:cubicBezTo>
                  <a:cubicBezTo>
                    <a:pt x="3" y="287"/>
                    <a:pt x="3" y="287"/>
                    <a:pt x="4" y="286"/>
                  </a:cubicBezTo>
                  <a:cubicBezTo>
                    <a:pt x="4" y="286"/>
                    <a:pt x="4" y="286"/>
                    <a:pt x="4" y="286"/>
                  </a:cubicBezTo>
                  <a:cubicBezTo>
                    <a:pt x="4" y="285"/>
                    <a:pt x="4" y="285"/>
                    <a:pt x="4" y="285"/>
                  </a:cubicBezTo>
                  <a:cubicBezTo>
                    <a:pt x="4" y="285"/>
                    <a:pt x="4" y="285"/>
                    <a:pt x="4" y="285"/>
                  </a:cubicBezTo>
                  <a:cubicBezTo>
                    <a:pt x="4" y="285"/>
                    <a:pt x="4" y="285"/>
                    <a:pt x="5" y="285"/>
                  </a:cubicBezTo>
                  <a:cubicBezTo>
                    <a:pt x="5" y="285"/>
                    <a:pt x="5" y="285"/>
                    <a:pt x="5" y="285"/>
                  </a:cubicBezTo>
                  <a:cubicBezTo>
                    <a:pt x="5" y="285"/>
                    <a:pt x="5" y="285"/>
                    <a:pt x="6" y="285"/>
                  </a:cubicBezTo>
                  <a:cubicBezTo>
                    <a:pt x="6" y="285"/>
                    <a:pt x="6" y="285"/>
                    <a:pt x="6" y="285"/>
                  </a:cubicBezTo>
                  <a:cubicBezTo>
                    <a:pt x="6" y="285"/>
                    <a:pt x="6" y="285"/>
                    <a:pt x="6" y="285"/>
                  </a:cubicBezTo>
                  <a:cubicBezTo>
                    <a:pt x="7" y="285"/>
                    <a:pt x="7" y="286"/>
                    <a:pt x="7" y="286"/>
                  </a:cubicBezTo>
                  <a:cubicBezTo>
                    <a:pt x="7" y="286"/>
                    <a:pt x="7" y="286"/>
                    <a:pt x="7" y="286"/>
                  </a:cubicBezTo>
                  <a:cubicBezTo>
                    <a:pt x="7" y="287"/>
                    <a:pt x="7" y="287"/>
                    <a:pt x="7" y="287"/>
                  </a:cubicBezTo>
                  <a:cubicBezTo>
                    <a:pt x="7" y="287"/>
                    <a:pt x="8" y="287"/>
                    <a:pt x="8" y="287"/>
                  </a:cubicBezTo>
                  <a:cubicBezTo>
                    <a:pt x="8" y="287"/>
                    <a:pt x="8" y="287"/>
                    <a:pt x="8" y="287"/>
                  </a:cubicBezTo>
                  <a:cubicBezTo>
                    <a:pt x="8" y="287"/>
                    <a:pt x="9" y="287"/>
                    <a:pt x="9" y="287"/>
                  </a:cubicBezTo>
                  <a:cubicBezTo>
                    <a:pt x="9" y="287"/>
                    <a:pt x="9" y="287"/>
                    <a:pt x="9" y="287"/>
                  </a:cubicBezTo>
                  <a:cubicBezTo>
                    <a:pt x="9" y="287"/>
                    <a:pt x="9" y="287"/>
                    <a:pt x="9" y="287"/>
                  </a:cubicBezTo>
                  <a:cubicBezTo>
                    <a:pt x="9" y="287"/>
                    <a:pt x="9" y="287"/>
                    <a:pt x="10" y="287"/>
                  </a:cubicBezTo>
                  <a:cubicBezTo>
                    <a:pt x="10" y="287"/>
                    <a:pt x="10" y="287"/>
                    <a:pt x="10" y="287"/>
                  </a:cubicBezTo>
                  <a:cubicBezTo>
                    <a:pt x="10" y="287"/>
                    <a:pt x="10" y="287"/>
                    <a:pt x="10" y="287"/>
                  </a:cubicBezTo>
                  <a:cubicBezTo>
                    <a:pt x="11" y="287"/>
                    <a:pt x="11" y="287"/>
                    <a:pt x="11" y="287"/>
                  </a:cubicBezTo>
                  <a:cubicBezTo>
                    <a:pt x="11" y="287"/>
                    <a:pt x="11" y="287"/>
                    <a:pt x="11" y="287"/>
                  </a:cubicBezTo>
                  <a:cubicBezTo>
                    <a:pt x="11" y="287"/>
                    <a:pt x="11" y="287"/>
                    <a:pt x="12" y="287"/>
                  </a:cubicBezTo>
                  <a:cubicBezTo>
                    <a:pt x="12" y="287"/>
                    <a:pt x="12" y="287"/>
                    <a:pt x="12" y="287"/>
                  </a:cubicBezTo>
                  <a:cubicBezTo>
                    <a:pt x="12" y="287"/>
                    <a:pt x="12" y="287"/>
                    <a:pt x="12" y="287"/>
                  </a:cubicBezTo>
                  <a:cubicBezTo>
                    <a:pt x="12" y="287"/>
                    <a:pt x="12" y="287"/>
                    <a:pt x="12" y="287"/>
                  </a:cubicBezTo>
                  <a:cubicBezTo>
                    <a:pt x="12" y="287"/>
                    <a:pt x="13" y="287"/>
                    <a:pt x="13" y="287"/>
                  </a:cubicBezTo>
                  <a:cubicBezTo>
                    <a:pt x="13" y="287"/>
                    <a:pt x="13" y="287"/>
                    <a:pt x="13" y="288"/>
                  </a:cubicBezTo>
                  <a:cubicBezTo>
                    <a:pt x="13" y="288"/>
                    <a:pt x="13" y="288"/>
                    <a:pt x="14" y="288"/>
                  </a:cubicBezTo>
                  <a:cubicBezTo>
                    <a:pt x="14" y="289"/>
                    <a:pt x="14" y="289"/>
                    <a:pt x="14" y="289"/>
                  </a:cubicBezTo>
                  <a:cubicBezTo>
                    <a:pt x="14" y="289"/>
                    <a:pt x="13" y="289"/>
                    <a:pt x="13" y="290"/>
                  </a:cubicBezTo>
                  <a:cubicBezTo>
                    <a:pt x="13" y="290"/>
                    <a:pt x="13" y="290"/>
                    <a:pt x="13" y="290"/>
                  </a:cubicBezTo>
                  <a:cubicBezTo>
                    <a:pt x="13" y="290"/>
                    <a:pt x="13" y="290"/>
                    <a:pt x="13" y="290"/>
                  </a:cubicBezTo>
                  <a:cubicBezTo>
                    <a:pt x="13" y="290"/>
                    <a:pt x="13" y="290"/>
                    <a:pt x="13" y="290"/>
                  </a:cubicBezTo>
                  <a:cubicBezTo>
                    <a:pt x="13" y="290"/>
                    <a:pt x="13" y="290"/>
                    <a:pt x="13" y="290"/>
                  </a:cubicBezTo>
                  <a:cubicBezTo>
                    <a:pt x="13" y="290"/>
                    <a:pt x="13" y="290"/>
                    <a:pt x="13" y="290"/>
                  </a:cubicBezTo>
                  <a:cubicBezTo>
                    <a:pt x="13" y="290"/>
                    <a:pt x="13" y="290"/>
                    <a:pt x="13" y="290"/>
                  </a:cubicBezTo>
                  <a:cubicBezTo>
                    <a:pt x="13" y="290"/>
                    <a:pt x="13" y="290"/>
                    <a:pt x="13" y="290"/>
                  </a:cubicBezTo>
                  <a:cubicBezTo>
                    <a:pt x="13" y="290"/>
                    <a:pt x="12" y="290"/>
                    <a:pt x="12" y="290"/>
                  </a:cubicBezTo>
                  <a:cubicBezTo>
                    <a:pt x="12" y="290"/>
                    <a:pt x="12" y="290"/>
                    <a:pt x="12" y="290"/>
                  </a:cubicBezTo>
                  <a:cubicBezTo>
                    <a:pt x="12" y="290"/>
                    <a:pt x="11" y="291"/>
                    <a:pt x="11" y="291"/>
                  </a:cubicBezTo>
                  <a:cubicBezTo>
                    <a:pt x="11" y="291"/>
                    <a:pt x="11" y="291"/>
                    <a:pt x="11" y="291"/>
                  </a:cubicBezTo>
                  <a:cubicBezTo>
                    <a:pt x="11" y="291"/>
                    <a:pt x="10" y="292"/>
                    <a:pt x="10" y="292"/>
                  </a:cubicBezTo>
                  <a:cubicBezTo>
                    <a:pt x="10" y="293"/>
                    <a:pt x="10" y="293"/>
                    <a:pt x="10" y="293"/>
                  </a:cubicBezTo>
                  <a:cubicBezTo>
                    <a:pt x="10" y="294"/>
                    <a:pt x="10" y="294"/>
                    <a:pt x="9" y="295"/>
                  </a:cubicBezTo>
                  <a:cubicBezTo>
                    <a:pt x="9" y="295"/>
                    <a:pt x="9" y="296"/>
                    <a:pt x="9" y="296"/>
                  </a:cubicBezTo>
                  <a:cubicBezTo>
                    <a:pt x="10" y="297"/>
                    <a:pt x="10" y="297"/>
                    <a:pt x="10" y="297"/>
                  </a:cubicBezTo>
                  <a:cubicBezTo>
                    <a:pt x="10" y="297"/>
                    <a:pt x="10" y="297"/>
                    <a:pt x="10" y="298"/>
                  </a:cubicBezTo>
                  <a:cubicBezTo>
                    <a:pt x="10" y="298"/>
                    <a:pt x="11" y="298"/>
                    <a:pt x="11" y="298"/>
                  </a:cubicBezTo>
                  <a:cubicBezTo>
                    <a:pt x="11" y="298"/>
                    <a:pt x="11" y="298"/>
                    <a:pt x="12" y="298"/>
                  </a:cubicBezTo>
                  <a:cubicBezTo>
                    <a:pt x="13" y="298"/>
                    <a:pt x="13" y="298"/>
                    <a:pt x="13" y="298"/>
                  </a:cubicBezTo>
                  <a:cubicBezTo>
                    <a:pt x="12" y="299"/>
                    <a:pt x="12" y="299"/>
                    <a:pt x="12" y="299"/>
                  </a:cubicBezTo>
                  <a:cubicBezTo>
                    <a:pt x="12" y="299"/>
                    <a:pt x="12" y="299"/>
                    <a:pt x="12" y="299"/>
                  </a:cubicBezTo>
                  <a:cubicBezTo>
                    <a:pt x="11" y="300"/>
                    <a:pt x="11" y="300"/>
                    <a:pt x="11" y="300"/>
                  </a:cubicBezTo>
                  <a:cubicBezTo>
                    <a:pt x="11" y="300"/>
                    <a:pt x="11" y="300"/>
                    <a:pt x="11" y="300"/>
                  </a:cubicBezTo>
                  <a:cubicBezTo>
                    <a:pt x="11" y="300"/>
                    <a:pt x="10" y="300"/>
                    <a:pt x="10" y="300"/>
                  </a:cubicBezTo>
                  <a:cubicBezTo>
                    <a:pt x="10" y="300"/>
                    <a:pt x="10" y="300"/>
                    <a:pt x="10" y="300"/>
                  </a:cubicBezTo>
                  <a:cubicBezTo>
                    <a:pt x="9" y="300"/>
                    <a:pt x="9" y="300"/>
                    <a:pt x="9" y="300"/>
                  </a:cubicBezTo>
                  <a:cubicBezTo>
                    <a:pt x="9" y="300"/>
                    <a:pt x="9" y="299"/>
                    <a:pt x="8" y="299"/>
                  </a:cubicBezTo>
                  <a:cubicBezTo>
                    <a:pt x="8" y="299"/>
                    <a:pt x="8" y="299"/>
                    <a:pt x="8" y="299"/>
                  </a:cubicBezTo>
                  <a:cubicBezTo>
                    <a:pt x="7" y="299"/>
                    <a:pt x="7" y="299"/>
                    <a:pt x="7" y="299"/>
                  </a:cubicBezTo>
                  <a:cubicBezTo>
                    <a:pt x="7" y="299"/>
                    <a:pt x="7" y="299"/>
                    <a:pt x="7" y="299"/>
                  </a:cubicBezTo>
                  <a:cubicBezTo>
                    <a:pt x="6" y="299"/>
                    <a:pt x="6" y="299"/>
                    <a:pt x="5" y="299"/>
                  </a:cubicBezTo>
                  <a:cubicBezTo>
                    <a:pt x="4" y="299"/>
                    <a:pt x="4" y="300"/>
                    <a:pt x="3" y="300"/>
                  </a:cubicBezTo>
                  <a:cubicBezTo>
                    <a:pt x="3" y="301"/>
                    <a:pt x="2" y="301"/>
                    <a:pt x="2" y="301"/>
                  </a:cubicBezTo>
                  <a:cubicBezTo>
                    <a:pt x="1" y="302"/>
                    <a:pt x="1" y="302"/>
                    <a:pt x="1" y="303"/>
                  </a:cubicBezTo>
                  <a:cubicBezTo>
                    <a:pt x="1" y="303"/>
                    <a:pt x="1" y="303"/>
                    <a:pt x="0" y="303"/>
                  </a:cubicBezTo>
                  <a:cubicBezTo>
                    <a:pt x="0" y="304"/>
                    <a:pt x="1" y="304"/>
                    <a:pt x="1" y="304"/>
                  </a:cubicBezTo>
                  <a:cubicBezTo>
                    <a:pt x="1" y="304"/>
                    <a:pt x="1" y="304"/>
                    <a:pt x="1" y="304"/>
                  </a:cubicBezTo>
                  <a:cubicBezTo>
                    <a:pt x="1" y="304"/>
                    <a:pt x="1" y="305"/>
                    <a:pt x="1" y="305"/>
                  </a:cubicBezTo>
                  <a:cubicBezTo>
                    <a:pt x="1" y="305"/>
                    <a:pt x="2" y="305"/>
                    <a:pt x="2" y="305"/>
                  </a:cubicBezTo>
                  <a:cubicBezTo>
                    <a:pt x="2" y="305"/>
                    <a:pt x="2" y="306"/>
                    <a:pt x="2" y="306"/>
                  </a:cubicBezTo>
                  <a:cubicBezTo>
                    <a:pt x="2" y="306"/>
                    <a:pt x="2" y="306"/>
                    <a:pt x="2" y="306"/>
                  </a:cubicBezTo>
                  <a:cubicBezTo>
                    <a:pt x="3" y="307"/>
                    <a:pt x="3" y="307"/>
                    <a:pt x="3" y="307"/>
                  </a:cubicBezTo>
                  <a:cubicBezTo>
                    <a:pt x="3" y="307"/>
                    <a:pt x="3" y="307"/>
                    <a:pt x="3" y="308"/>
                  </a:cubicBezTo>
                  <a:cubicBezTo>
                    <a:pt x="3" y="308"/>
                    <a:pt x="3" y="308"/>
                    <a:pt x="3" y="308"/>
                  </a:cubicBezTo>
                  <a:cubicBezTo>
                    <a:pt x="4" y="308"/>
                    <a:pt x="4" y="308"/>
                    <a:pt x="4" y="309"/>
                  </a:cubicBezTo>
                  <a:cubicBezTo>
                    <a:pt x="4" y="309"/>
                    <a:pt x="4" y="309"/>
                    <a:pt x="4" y="309"/>
                  </a:cubicBezTo>
                  <a:cubicBezTo>
                    <a:pt x="5" y="309"/>
                    <a:pt x="5" y="309"/>
                    <a:pt x="5" y="309"/>
                  </a:cubicBezTo>
                  <a:cubicBezTo>
                    <a:pt x="5" y="309"/>
                    <a:pt x="5" y="309"/>
                    <a:pt x="6" y="308"/>
                  </a:cubicBezTo>
                  <a:cubicBezTo>
                    <a:pt x="6" y="308"/>
                    <a:pt x="7" y="308"/>
                    <a:pt x="7" y="308"/>
                  </a:cubicBezTo>
                  <a:cubicBezTo>
                    <a:pt x="8" y="308"/>
                    <a:pt x="8" y="307"/>
                    <a:pt x="8" y="307"/>
                  </a:cubicBezTo>
                  <a:cubicBezTo>
                    <a:pt x="9" y="307"/>
                    <a:pt x="9" y="306"/>
                    <a:pt x="9" y="306"/>
                  </a:cubicBezTo>
                  <a:cubicBezTo>
                    <a:pt x="9" y="305"/>
                    <a:pt x="10" y="305"/>
                    <a:pt x="10" y="305"/>
                  </a:cubicBezTo>
                  <a:cubicBezTo>
                    <a:pt x="10" y="305"/>
                    <a:pt x="10" y="305"/>
                    <a:pt x="10" y="305"/>
                  </a:cubicBezTo>
                  <a:cubicBezTo>
                    <a:pt x="10" y="305"/>
                    <a:pt x="10" y="304"/>
                    <a:pt x="11" y="304"/>
                  </a:cubicBezTo>
                  <a:cubicBezTo>
                    <a:pt x="11" y="304"/>
                    <a:pt x="11" y="304"/>
                    <a:pt x="11" y="304"/>
                  </a:cubicBezTo>
                  <a:cubicBezTo>
                    <a:pt x="11" y="304"/>
                    <a:pt x="11" y="304"/>
                    <a:pt x="12" y="304"/>
                  </a:cubicBezTo>
                  <a:cubicBezTo>
                    <a:pt x="12" y="304"/>
                    <a:pt x="12" y="305"/>
                    <a:pt x="12" y="305"/>
                  </a:cubicBezTo>
                  <a:cubicBezTo>
                    <a:pt x="12" y="305"/>
                    <a:pt x="12" y="305"/>
                    <a:pt x="12" y="305"/>
                  </a:cubicBezTo>
                  <a:cubicBezTo>
                    <a:pt x="12" y="305"/>
                    <a:pt x="12" y="306"/>
                    <a:pt x="12" y="306"/>
                  </a:cubicBezTo>
                  <a:cubicBezTo>
                    <a:pt x="12" y="306"/>
                    <a:pt x="12" y="307"/>
                    <a:pt x="12" y="307"/>
                  </a:cubicBezTo>
                  <a:cubicBezTo>
                    <a:pt x="12" y="307"/>
                    <a:pt x="12" y="307"/>
                    <a:pt x="11" y="307"/>
                  </a:cubicBezTo>
                  <a:cubicBezTo>
                    <a:pt x="11" y="307"/>
                    <a:pt x="11" y="308"/>
                    <a:pt x="11" y="308"/>
                  </a:cubicBezTo>
                  <a:cubicBezTo>
                    <a:pt x="11" y="308"/>
                    <a:pt x="10" y="308"/>
                    <a:pt x="10" y="308"/>
                  </a:cubicBezTo>
                  <a:cubicBezTo>
                    <a:pt x="10" y="308"/>
                    <a:pt x="9" y="308"/>
                    <a:pt x="9" y="308"/>
                  </a:cubicBezTo>
                  <a:cubicBezTo>
                    <a:pt x="9" y="308"/>
                    <a:pt x="9" y="308"/>
                    <a:pt x="9" y="308"/>
                  </a:cubicBezTo>
                  <a:cubicBezTo>
                    <a:pt x="8" y="308"/>
                    <a:pt x="8" y="308"/>
                    <a:pt x="8" y="309"/>
                  </a:cubicBezTo>
                  <a:cubicBezTo>
                    <a:pt x="8" y="309"/>
                    <a:pt x="8" y="309"/>
                    <a:pt x="8" y="309"/>
                  </a:cubicBezTo>
                  <a:cubicBezTo>
                    <a:pt x="7" y="310"/>
                    <a:pt x="7" y="310"/>
                    <a:pt x="7" y="311"/>
                  </a:cubicBezTo>
                  <a:cubicBezTo>
                    <a:pt x="7" y="311"/>
                    <a:pt x="6" y="311"/>
                    <a:pt x="6" y="312"/>
                  </a:cubicBezTo>
                  <a:cubicBezTo>
                    <a:pt x="6" y="312"/>
                    <a:pt x="5" y="313"/>
                    <a:pt x="5" y="313"/>
                  </a:cubicBezTo>
                  <a:cubicBezTo>
                    <a:pt x="4" y="313"/>
                    <a:pt x="4" y="314"/>
                    <a:pt x="3" y="314"/>
                  </a:cubicBezTo>
                  <a:cubicBezTo>
                    <a:pt x="3" y="315"/>
                    <a:pt x="2" y="315"/>
                    <a:pt x="2" y="315"/>
                  </a:cubicBezTo>
                  <a:cubicBezTo>
                    <a:pt x="2" y="315"/>
                    <a:pt x="2" y="315"/>
                    <a:pt x="2" y="316"/>
                  </a:cubicBezTo>
                  <a:cubicBezTo>
                    <a:pt x="2" y="316"/>
                    <a:pt x="2" y="316"/>
                    <a:pt x="2" y="316"/>
                  </a:cubicBezTo>
                  <a:cubicBezTo>
                    <a:pt x="2" y="317"/>
                    <a:pt x="2" y="317"/>
                    <a:pt x="2" y="317"/>
                  </a:cubicBezTo>
                  <a:cubicBezTo>
                    <a:pt x="2" y="318"/>
                    <a:pt x="2" y="318"/>
                    <a:pt x="2" y="318"/>
                  </a:cubicBezTo>
                  <a:cubicBezTo>
                    <a:pt x="2" y="318"/>
                    <a:pt x="3" y="318"/>
                    <a:pt x="3" y="319"/>
                  </a:cubicBezTo>
                  <a:cubicBezTo>
                    <a:pt x="3" y="319"/>
                    <a:pt x="3" y="319"/>
                    <a:pt x="4" y="319"/>
                  </a:cubicBezTo>
                  <a:cubicBezTo>
                    <a:pt x="4" y="319"/>
                    <a:pt x="4" y="319"/>
                    <a:pt x="4" y="319"/>
                  </a:cubicBezTo>
                  <a:cubicBezTo>
                    <a:pt x="4" y="319"/>
                    <a:pt x="4" y="319"/>
                    <a:pt x="5" y="319"/>
                  </a:cubicBezTo>
                  <a:cubicBezTo>
                    <a:pt x="5" y="319"/>
                    <a:pt x="5" y="319"/>
                    <a:pt x="5" y="319"/>
                  </a:cubicBezTo>
                  <a:cubicBezTo>
                    <a:pt x="5" y="319"/>
                    <a:pt x="5" y="319"/>
                    <a:pt x="5" y="319"/>
                  </a:cubicBezTo>
                  <a:cubicBezTo>
                    <a:pt x="5" y="319"/>
                    <a:pt x="5" y="319"/>
                    <a:pt x="5" y="319"/>
                  </a:cubicBezTo>
                  <a:cubicBezTo>
                    <a:pt x="5" y="319"/>
                    <a:pt x="5" y="319"/>
                    <a:pt x="5" y="319"/>
                  </a:cubicBezTo>
                  <a:cubicBezTo>
                    <a:pt x="5" y="319"/>
                    <a:pt x="5" y="319"/>
                    <a:pt x="5" y="319"/>
                  </a:cubicBezTo>
                  <a:cubicBezTo>
                    <a:pt x="5" y="319"/>
                    <a:pt x="5" y="319"/>
                    <a:pt x="5" y="320"/>
                  </a:cubicBezTo>
                  <a:cubicBezTo>
                    <a:pt x="5" y="320"/>
                    <a:pt x="5" y="320"/>
                    <a:pt x="5" y="321"/>
                  </a:cubicBezTo>
                  <a:cubicBezTo>
                    <a:pt x="6" y="321"/>
                    <a:pt x="6" y="321"/>
                    <a:pt x="6" y="321"/>
                  </a:cubicBezTo>
                  <a:cubicBezTo>
                    <a:pt x="6" y="321"/>
                    <a:pt x="7" y="322"/>
                    <a:pt x="7" y="322"/>
                  </a:cubicBezTo>
                  <a:cubicBezTo>
                    <a:pt x="7" y="322"/>
                    <a:pt x="7" y="322"/>
                    <a:pt x="7" y="322"/>
                  </a:cubicBezTo>
                  <a:cubicBezTo>
                    <a:pt x="7" y="322"/>
                    <a:pt x="7" y="322"/>
                    <a:pt x="7" y="322"/>
                  </a:cubicBezTo>
                  <a:cubicBezTo>
                    <a:pt x="7" y="322"/>
                    <a:pt x="7" y="322"/>
                    <a:pt x="7" y="322"/>
                  </a:cubicBezTo>
                  <a:cubicBezTo>
                    <a:pt x="8" y="322"/>
                    <a:pt x="8" y="322"/>
                    <a:pt x="8" y="322"/>
                  </a:cubicBezTo>
                  <a:cubicBezTo>
                    <a:pt x="8" y="322"/>
                    <a:pt x="8" y="322"/>
                    <a:pt x="8" y="322"/>
                  </a:cubicBezTo>
                  <a:cubicBezTo>
                    <a:pt x="9" y="322"/>
                    <a:pt x="9" y="321"/>
                    <a:pt x="9" y="321"/>
                  </a:cubicBezTo>
                  <a:cubicBezTo>
                    <a:pt x="9" y="321"/>
                    <a:pt x="9" y="321"/>
                    <a:pt x="10" y="321"/>
                  </a:cubicBezTo>
                  <a:cubicBezTo>
                    <a:pt x="10" y="321"/>
                    <a:pt x="10" y="321"/>
                    <a:pt x="10" y="321"/>
                  </a:cubicBezTo>
                  <a:cubicBezTo>
                    <a:pt x="10" y="320"/>
                    <a:pt x="10" y="320"/>
                    <a:pt x="10" y="320"/>
                  </a:cubicBezTo>
                  <a:cubicBezTo>
                    <a:pt x="10" y="320"/>
                    <a:pt x="10" y="320"/>
                    <a:pt x="10" y="319"/>
                  </a:cubicBezTo>
                  <a:cubicBezTo>
                    <a:pt x="11" y="319"/>
                    <a:pt x="11" y="319"/>
                    <a:pt x="11" y="318"/>
                  </a:cubicBezTo>
                  <a:cubicBezTo>
                    <a:pt x="11" y="318"/>
                    <a:pt x="10" y="318"/>
                    <a:pt x="10" y="318"/>
                  </a:cubicBezTo>
                  <a:cubicBezTo>
                    <a:pt x="10" y="317"/>
                    <a:pt x="10" y="317"/>
                    <a:pt x="10" y="317"/>
                  </a:cubicBezTo>
                  <a:cubicBezTo>
                    <a:pt x="10" y="317"/>
                    <a:pt x="10" y="316"/>
                    <a:pt x="10" y="316"/>
                  </a:cubicBezTo>
                  <a:cubicBezTo>
                    <a:pt x="11" y="316"/>
                    <a:pt x="11" y="315"/>
                    <a:pt x="11" y="315"/>
                  </a:cubicBezTo>
                  <a:cubicBezTo>
                    <a:pt x="11" y="315"/>
                    <a:pt x="11" y="314"/>
                    <a:pt x="11" y="314"/>
                  </a:cubicBezTo>
                  <a:cubicBezTo>
                    <a:pt x="11" y="314"/>
                    <a:pt x="11" y="314"/>
                    <a:pt x="11" y="314"/>
                  </a:cubicBezTo>
                  <a:cubicBezTo>
                    <a:pt x="12" y="314"/>
                    <a:pt x="12" y="314"/>
                    <a:pt x="12" y="314"/>
                  </a:cubicBezTo>
                  <a:cubicBezTo>
                    <a:pt x="12" y="314"/>
                    <a:pt x="12" y="314"/>
                    <a:pt x="12" y="314"/>
                  </a:cubicBezTo>
                  <a:cubicBezTo>
                    <a:pt x="12" y="314"/>
                    <a:pt x="12" y="314"/>
                    <a:pt x="12" y="314"/>
                  </a:cubicBezTo>
                  <a:cubicBezTo>
                    <a:pt x="13" y="314"/>
                    <a:pt x="13" y="314"/>
                    <a:pt x="13" y="314"/>
                  </a:cubicBezTo>
                  <a:cubicBezTo>
                    <a:pt x="14" y="314"/>
                    <a:pt x="14" y="314"/>
                    <a:pt x="14" y="315"/>
                  </a:cubicBezTo>
                  <a:cubicBezTo>
                    <a:pt x="14" y="315"/>
                    <a:pt x="14" y="315"/>
                    <a:pt x="14" y="315"/>
                  </a:cubicBezTo>
                  <a:cubicBezTo>
                    <a:pt x="14" y="316"/>
                    <a:pt x="14" y="316"/>
                    <a:pt x="13" y="316"/>
                  </a:cubicBezTo>
                  <a:cubicBezTo>
                    <a:pt x="13" y="317"/>
                    <a:pt x="13" y="317"/>
                    <a:pt x="13" y="317"/>
                  </a:cubicBezTo>
                  <a:cubicBezTo>
                    <a:pt x="13" y="317"/>
                    <a:pt x="13" y="318"/>
                    <a:pt x="12" y="318"/>
                  </a:cubicBezTo>
                  <a:cubicBezTo>
                    <a:pt x="12" y="318"/>
                    <a:pt x="12" y="318"/>
                    <a:pt x="12" y="319"/>
                  </a:cubicBezTo>
                  <a:cubicBezTo>
                    <a:pt x="12" y="319"/>
                    <a:pt x="12" y="319"/>
                    <a:pt x="12" y="319"/>
                  </a:cubicBezTo>
                  <a:cubicBezTo>
                    <a:pt x="12" y="319"/>
                    <a:pt x="12" y="320"/>
                    <a:pt x="12" y="320"/>
                  </a:cubicBezTo>
                  <a:cubicBezTo>
                    <a:pt x="12" y="320"/>
                    <a:pt x="12" y="320"/>
                    <a:pt x="12" y="320"/>
                  </a:cubicBezTo>
                  <a:cubicBezTo>
                    <a:pt x="12" y="321"/>
                    <a:pt x="12" y="321"/>
                    <a:pt x="12" y="321"/>
                  </a:cubicBezTo>
                  <a:cubicBezTo>
                    <a:pt x="11" y="321"/>
                    <a:pt x="11" y="322"/>
                    <a:pt x="11" y="322"/>
                  </a:cubicBezTo>
                  <a:cubicBezTo>
                    <a:pt x="11" y="322"/>
                    <a:pt x="11" y="323"/>
                    <a:pt x="11" y="323"/>
                  </a:cubicBezTo>
                  <a:cubicBezTo>
                    <a:pt x="11" y="323"/>
                    <a:pt x="11" y="323"/>
                    <a:pt x="11" y="324"/>
                  </a:cubicBezTo>
                  <a:cubicBezTo>
                    <a:pt x="11" y="324"/>
                    <a:pt x="11" y="324"/>
                    <a:pt x="11" y="325"/>
                  </a:cubicBezTo>
                  <a:cubicBezTo>
                    <a:pt x="10" y="325"/>
                    <a:pt x="10" y="325"/>
                    <a:pt x="10" y="326"/>
                  </a:cubicBezTo>
                  <a:cubicBezTo>
                    <a:pt x="10" y="326"/>
                    <a:pt x="10" y="326"/>
                    <a:pt x="10" y="326"/>
                  </a:cubicBezTo>
                  <a:cubicBezTo>
                    <a:pt x="10" y="327"/>
                    <a:pt x="10" y="327"/>
                    <a:pt x="10" y="327"/>
                  </a:cubicBezTo>
                  <a:cubicBezTo>
                    <a:pt x="10" y="327"/>
                    <a:pt x="10" y="327"/>
                    <a:pt x="10" y="327"/>
                  </a:cubicBezTo>
                  <a:cubicBezTo>
                    <a:pt x="10" y="327"/>
                    <a:pt x="10" y="327"/>
                    <a:pt x="10" y="327"/>
                  </a:cubicBezTo>
                  <a:cubicBezTo>
                    <a:pt x="10" y="327"/>
                    <a:pt x="10" y="327"/>
                    <a:pt x="9" y="327"/>
                  </a:cubicBezTo>
                  <a:cubicBezTo>
                    <a:pt x="9" y="328"/>
                    <a:pt x="9" y="328"/>
                    <a:pt x="9" y="328"/>
                  </a:cubicBezTo>
                  <a:cubicBezTo>
                    <a:pt x="9" y="328"/>
                    <a:pt x="9" y="328"/>
                    <a:pt x="8" y="328"/>
                  </a:cubicBezTo>
                  <a:cubicBezTo>
                    <a:pt x="8" y="328"/>
                    <a:pt x="8" y="328"/>
                    <a:pt x="8" y="329"/>
                  </a:cubicBezTo>
                  <a:cubicBezTo>
                    <a:pt x="8" y="329"/>
                    <a:pt x="8" y="329"/>
                    <a:pt x="8" y="330"/>
                  </a:cubicBezTo>
                  <a:cubicBezTo>
                    <a:pt x="8" y="330"/>
                    <a:pt x="8" y="330"/>
                    <a:pt x="8" y="330"/>
                  </a:cubicBezTo>
                  <a:cubicBezTo>
                    <a:pt x="8" y="330"/>
                    <a:pt x="8" y="330"/>
                    <a:pt x="7" y="330"/>
                  </a:cubicBezTo>
                  <a:cubicBezTo>
                    <a:pt x="7" y="330"/>
                    <a:pt x="7" y="331"/>
                    <a:pt x="7" y="331"/>
                  </a:cubicBezTo>
                  <a:cubicBezTo>
                    <a:pt x="6" y="331"/>
                    <a:pt x="6" y="331"/>
                    <a:pt x="6" y="331"/>
                  </a:cubicBezTo>
                  <a:cubicBezTo>
                    <a:pt x="6" y="331"/>
                    <a:pt x="5" y="331"/>
                    <a:pt x="5" y="331"/>
                  </a:cubicBezTo>
                  <a:cubicBezTo>
                    <a:pt x="5" y="331"/>
                    <a:pt x="5" y="331"/>
                    <a:pt x="5" y="331"/>
                  </a:cubicBezTo>
                  <a:cubicBezTo>
                    <a:pt x="5" y="331"/>
                    <a:pt x="5" y="331"/>
                    <a:pt x="5" y="331"/>
                  </a:cubicBezTo>
                  <a:cubicBezTo>
                    <a:pt x="4" y="331"/>
                    <a:pt x="4" y="331"/>
                    <a:pt x="4" y="331"/>
                  </a:cubicBezTo>
                  <a:cubicBezTo>
                    <a:pt x="4" y="331"/>
                    <a:pt x="4" y="332"/>
                    <a:pt x="4" y="332"/>
                  </a:cubicBezTo>
                  <a:cubicBezTo>
                    <a:pt x="4" y="332"/>
                    <a:pt x="4" y="332"/>
                    <a:pt x="5" y="332"/>
                  </a:cubicBezTo>
                  <a:cubicBezTo>
                    <a:pt x="5" y="332"/>
                    <a:pt x="5" y="332"/>
                    <a:pt x="5" y="332"/>
                  </a:cubicBezTo>
                  <a:cubicBezTo>
                    <a:pt x="5" y="332"/>
                    <a:pt x="5" y="332"/>
                    <a:pt x="5" y="332"/>
                  </a:cubicBezTo>
                  <a:cubicBezTo>
                    <a:pt x="5" y="333"/>
                    <a:pt x="6" y="333"/>
                    <a:pt x="6" y="333"/>
                  </a:cubicBezTo>
                  <a:cubicBezTo>
                    <a:pt x="6" y="333"/>
                    <a:pt x="6" y="333"/>
                    <a:pt x="6" y="333"/>
                  </a:cubicBezTo>
                  <a:cubicBezTo>
                    <a:pt x="6" y="333"/>
                    <a:pt x="6" y="334"/>
                    <a:pt x="6" y="334"/>
                  </a:cubicBezTo>
                  <a:cubicBezTo>
                    <a:pt x="5" y="334"/>
                    <a:pt x="5" y="334"/>
                    <a:pt x="5" y="335"/>
                  </a:cubicBezTo>
                  <a:cubicBezTo>
                    <a:pt x="5" y="335"/>
                    <a:pt x="5" y="335"/>
                    <a:pt x="5" y="335"/>
                  </a:cubicBezTo>
                  <a:cubicBezTo>
                    <a:pt x="5" y="336"/>
                    <a:pt x="5" y="336"/>
                    <a:pt x="4" y="336"/>
                  </a:cubicBezTo>
                  <a:cubicBezTo>
                    <a:pt x="4" y="336"/>
                    <a:pt x="4" y="337"/>
                    <a:pt x="4" y="337"/>
                  </a:cubicBezTo>
                  <a:cubicBezTo>
                    <a:pt x="4" y="337"/>
                    <a:pt x="5" y="337"/>
                    <a:pt x="5" y="338"/>
                  </a:cubicBezTo>
                  <a:cubicBezTo>
                    <a:pt x="5" y="338"/>
                    <a:pt x="5" y="338"/>
                    <a:pt x="5" y="338"/>
                  </a:cubicBezTo>
                  <a:cubicBezTo>
                    <a:pt x="5" y="338"/>
                    <a:pt x="5" y="338"/>
                    <a:pt x="5" y="338"/>
                  </a:cubicBezTo>
                  <a:cubicBezTo>
                    <a:pt x="5" y="338"/>
                    <a:pt x="5" y="338"/>
                    <a:pt x="6" y="338"/>
                  </a:cubicBezTo>
                  <a:cubicBezTo>
                    <a:pt x="6" y="338"/>
                    <a:pt x="6" y="338"/>
                    <a:pt x="6" y="338"/>
                  </a:cubicBezTo>
                  <a:cubicBezTo>
                    <a:pt x="6" y="338"/>
                    <a:pt x="6" y="338"/>
                    <a:pt x="6" y="338"/>
                  </a:cubicBezTo>
                  <a:cubicBezTo>
                    <a:pt x="6" y="338"/>
                    <a:pt x="7" y="338"/>
                    <a:pt x="7" y="338"/>
                  </a:cubicBezTo>
                  <a:cubicBezTo>
                    <a:pt x="7" y="338"/>
                    <a:pt x="7" y="338"/>
                    <a:pt x="7" y="338"/>
                  </a:cubicBezTo>
                  <a:cubicBezTo>
                    <a:pt x="7" y="337"/>
                    <a:pt x="7" y="337"/>
                    <a:pt x="8" y="337"/>
                  </a:cubicBezTo>
                  <a:cubicBezTo>
                    <a:pt x="8" y="337"/>
                    <a:pt x="8" y="337"/>
                    <a:pt x="8" y="337"/>
                  </a:cubicBezTo>
                  <a:cubicBezTo>
                    <a:pt x="8" y="337"/>
                    <a:pt x="8" y="337"/>
                    <a:pt x="8" y="337"/>
                  </a:cubicBezTo>
                  <a:cubicBezTo>
                    <a:pt x="9" y="337"/>
                    <a:pt x="9" y="336"/>
                    <a:pt x="9" y="336"/>
                  </a:cubicBezTo>
                  <a:cubicBezTo>
                    <a:pt x="9" y="336"/>
                    <a:pt x="9" y="336"/>
                    <a:pt x="9" y="336"/>
                  </a:cubicBezTo>
                  <a:cubicBezTo>
                    <a:pt x="9" y="336"/>
                    <a:pt x="9" y="336"/>
                    <a:pt x="9" y="336"/>
                  </a:cubicBezTo>
                  <a:cubicBezTo>
                    <a:pt x="9" y="336"/>
                    <a:pt x="9" y="336"/>
                    <a:pt x="9" y="336"/>
                  </a:cubicBezTo>
                  <a:cubicBezTo>
                    <a:pt x="9" y="336"/>
                    <a:pt x="9" y="336"/>
                    <a:pt x="10" y="336"/>
                  </a:cubicBezTo>
                  <a:cubicBezTo>
                    <a:pt x="10" y="336"/>
                    <a:pt x="10" y="336"/>
                    <a:pt x="10" y="336"/>
                  </a:cubicBezTo>
                  <a:cubicBezTo>
                    <a:pt x="10" y="336"/>
                    <a:pt x="10" y="336"/>
                    <a:pt x="10" y="337"/>
                  </a:cubicBezTo>
                  <a:cubicBezTo>
                    <a:pt x="10" y="337"/>
                    <a:pt x="10" y="337"/>
                    <a:pt x="10" y="337"/>
                  </a:cubicBezTo>
                  <a:cubicBezTo>
                    <a:pt x="10" y="337"/>
                    <a:pt x="10" y="337"/>
                    <a:pt x="10" y="337"/>
                  </a:cubicBezTo>
                  <a:cubicBezTo>
                    <a:pt x="11" y="337"/>
                    <a:pt x="11" y="337"/>
                    <a:pt x="11" y="337"/>
                  </a:cubicBezTo>
                  <a:cubicBezTo>
                    <a:pt x="11" y="337"/>
                    <a:pt x="11" y="337"/>
                    <a:pt x="11" y="337"/>
                  </a:cubicBezTo>
                  <a:cubicBezTo>
                    <a:pt x="11" y="337"/>
                    <a:pt x="11" y="337"/>
                    <a:pt x="11" y="337"/>
                  </a:cubicBezTo>
                  <a:cubicBezTo>
                    <a:pt x="11" y="337"/>
                    <a:pt x="12" y="337"/>
                    <a:pt x="12" y="337"/>
                  </a:cubicBezTo>
                  <a:cubicBezTo>
                    <a:pt x="12" y="337"/>
                    <a:pt x="12" y="337"/>
                    <a:pt x="12" y="337"/>
                  </a:cubicBezTo>
                  <a:cubicBezTo>
                    <a:pt x="12" y="337"/>
                    <a:pt x="12" y="337"/>
                    <a:pt x="12" y="337"/>
                  </a:cubicBezTo>
                  <a:cubicBezTo>
                    <a:pt x="13" y="337"/>
                    <a:pt x="13" y="337"/>
                    <a:pt x="13" y="337"/>
                  </a:cubicBezTo>
                  <a:cubicBezTo>
                    <a:pt x="13" y="337"/>
                    <a:pt x="13" y="337"/>
                    <a:pt x="14" y="337"/>
                  </a:cubicBezTo>
                  <a:cubicBezTo>
                    <a:pt x="14" y="337"/>
                    <a:pt x="14" y="337"/>
                    <a:pt x="14" y="337"/>
                  </a:cubicBezTo>
                  <a:cubicBezTo>
                    <a:pt x="15" y="336"/>
                    <a:pt x="15" y="336"/>
                    <a:pt x="15" y="336"/>
                  </a:cubicBezTo>
                  <a:cubicBezTo>
                    <a:pt x="15" y="336"/>
                    <a:pt x="16" y="336"/>
                    <a:pt x="16" y="336"/>
                  </a:cubicBezTo>
                  <a:cubicBezTo>
                    <a:pt x="16" y="337"/>
                    <a:pt x="16" y="337"/>
                    <a:pt x="16" y="337"/>
                  </a:cubicBezTo>
                  <a:cubicBezTo>
                    <a:pt x="16" y="337"/>
                    <a:pt x="16" y="337"/>
                    <a:pt x="16" y="337"/>
                  </a:cubicBezTo>
                  <a:cubicBezTo>
                    <a:pt x="17" y="337"/>
                    <a:pt x="17" y="337"/>
                    <a:pt x="17" y="337"/>
                  </a:cubicBezTo>
                  <a:cubicBezTo>
                    <a:pt x="17" y="338"/>
                    <a:pt x="17" y="338"/>
                    <a:pt x="17" y="338"/>
                  </a:cubicBezTo>
                  <a:cubicBezTo>
                    <a:pt x="17" y="338"/>
                    <a:pt x="17" y="338"/>
                    <a:pt x="16" y="338"/>
                  </a:cubicBezTo>
                  <a:cubicBezTo>
                    <a:pt x="16" y="338"/>
                    <a:pt x="16" y="338"/>
                    <a:pt x="16" y="338"/>
                  </a:cubicBezTo>
                  <a:cubicBezTo>
                    <a:pt x="16" y="338"/>
                    <a:pt x="16" y="338"/>
                    <a:pt x="16" y="339"/>
                  </a:cubicBezTo>
                  <a:cubicBezTo>
                    <a:pt x="15" y="339"/>
                    <a:pt x="15" y="339"/>
                    <a:pt x="14" y="339"/>
                  </a:cubicBezTo>
                  <a:cubicBezTo>
                    <a:pt x="14" y="340"/>
                    <a:pt x="13" y="340"/>
                    <a:pt x="13" y="340"/>
                  </a:cubicBezTo>
                  <a:cubicBezTo>
                    <a:pt x="12" y="341"/>
                    <a:pt x="12" y="341"/>
                    <a:pt x="11" y="342"/>
                  </a:cubicBezTo>
                  <a:cubicBezTo>
                    <a:pt x="11" y="342"/>
                    <a:pt x="11" y="342"/>
                    <a:pt x="11" y="343"/>
                  </a:cubicBezTo>
                  <a:cubicBezTo>
                    <a:pt x="11" y="343"/>
                    <a:pt x="11" y="343"/>
                    <a:pt x="11" y="343"/>
                  </a:cubicBezTo>
                  <a:cubicBezTo>
                    <a:pt x="11" y="343"/>
                    <a:pt x="11" y="343"/>
                    <a:pt x="11" y="343"/>
                  </a:cubicBezTo>
                  <a:cubicBezTo>
                    <a:pt x="11" y="343"/>
                    <a:pt x="11" y="343"/>
                    <a:pt x="11" y="343"/>
                  </a:cubicBezTo>
                  <a:cubicBezTo>
                    <a:pt x="11" y="344"/>
                    <a:pt x="11" y="344"/>
                    <a:pt x="12" y="344"/>
                  </a:cubicBezTo>
                  <a:cubicBezTo>
                    <a:pt x="12" y="344"/>
                    <a:pt x="12" y="344"/>
                    <a:pt x="12" y="344"/>
                  </a:cubicBezTo>
                  <a:cubicBezTo>
                    <a:pt x="12" y="344"/>
                    <a:pt x="12" y="344"/>
                    <a:pt x="12" y="344"/>
                  </a:cubicBezTo>
                  <a:cubicBezTo>
                    <a:pt x="12" y="344"/>
                    <a:pt x="12" y="344"/>
                    <a:pt x="12" y="344"/>
                  </a:cubicBezTo>
                  <a:cubicBezTo>
                    <a:pt x="12" y="344"/>
                    <a:pt x="12" y="344"/>
                    <a:pt x="12" y="344"/>
                  </a:cubicBezTo>
                  <a:cubicBezTo>
                    <a:pt x="12" y="344"/>
                    <a:pt x="12" y="344"/>
                    <a:pt x="12" y="344"/>
                  </a:cubicBezTo>
                  <a:cubicBezTo>
                    <a:pt x="12" y="344"/>
                    <a:pt x="13" y="344"/>
                    <a:pt x="13" y="344"/>
                  </a:cubicBezTo>
                  <a:cubicBezTo>
                    <a:pt x="13" y="344"/>
                    <a:pt x="13" y="344"/>
                    <a:pt x="13" y="343"/>
                  </a:cubicBezTo>
                  <a:cubicBezTo>
                    <a:pt x="13" y="343"/>
                    <a:pt x="13" y="343"/>
                    <a:pt x="14" y="343"/>
                  </a:cubicBezTo>
                  <a:cubicBezTo>
                    <a:pt x="14" y="343"/>
                    <a:pt x="14" y="343"/>
                    <a:pt x="14" y="343"/>
                  </a:cubicBezTo>
                  <a:cubicBezTo>
                    <a:pt x="14" y="343"/>
                    <a:pt x="14" y="343"/>
                    <a:pt x="14" y="343"/>
                  </a:cubicBezTo>
                  <a:cubicBezTo>
                    <a:pt x="15" y="343"/>
                    <a:pt x="15" y="343"/>
                    <a:pt x="15" y="343"/>
                  </a:cubicBezTo>
                  <a:cubicBezTo>
                    <a:pt x="15" y="343"/>
                    <a:pt x="15" y="343"/>
                    <a:pt x="15" y="343"/>
                  </a:cubicBezTo>
                  <a:cubicBezTo>
                    <a:pt x="15" y="343"/>
                    <a:pt x="16" y="343"/>
                    <a:pt x="16" y="343"/>
                  </a:cubicBezTo>
                  <a:cubicBezTo>
                    <a:pt x="16" y="343"/>
                    <a:pt x="16" y="343"/>
                    <a:pt x="16" y="343"/>
                  </a:cubicBezTo>
                  <a:cubicBezTo>
                    <a:pt x="16" y="343"/>
                    <a:pt x="16" y="343"/>
                    <a:pt x="16" y="343"/>
                  </a:cubicBezTo>
                  <a:cubicBezTo>
                    <a:pt x="16" y="344"/>
                    <a:pt x="16" y="344"/>
                    <a:pt x="16" y="344"/>
                  </a:cubicBezTo>
                  <a:cubicBezTo>
                    <a:pt x="17" y="344"/>
                    <a:pt x="17" y="345"/>
                    <a:pt x="17" y="345"/>
                  </a:cubicBezTo>
                  <a:cubicBezTo>
                    <a:pt x="17" y="345"/>
                    <a:pt x="17" y="345"/>
                    <a:pt x="17" y="345"/>
                  </a:cubicBezTo>
                  <a:cubicBezTo>
                    <a:pt x="17" y="346"/>
                    <a:pt x="18" y="346"/>
                    <a:pt x="18" y="346"/>
                  </a:cubicBezTo>
                  <a:cubicBezTo>
                    <a:pt x="18" y="346"/>
                    <a:pt x="18" y="346"/>
                    <a:pt x="18" y="346"/>
                  </a:cubicBezTo>
                  <a:cubicBezTo>
                    <a:pt x="18" y="346"/>
                    <a:pt x="19" y="346"/>
                    <a:pt x="19" y="346"/>
                  </a:cubicBezTo>
                  <a:cubicBezTo>
                    <a:pt x="19" y="345"/>
                    <a:pt x="19" y="345"/>
                    <a:pt x="20" y="345"/>
                  </a:cubicBezTo>
                  <a:cubicBezTo>
                    <a:pt x="20" y="345"/>
                    <a:pt x="20" y="344"/>
                    <a:pt x="20" y="344"/>
                  </a:cubicBezTo>
                  <a:cubicBezTo>
                    <a:pt x="20" y="344"/>
                    <a:pt x="20" y="343"/>
                    <a:pt x="20" y="343"/>
                  </a:cubicBezTo>
                  <a:cubicBezTo>
                    <a:pt x="20" y="343"/>
                    <a:pt x="20" y="343"/>
                    <a:pt x="20" y="342"/>
                  </a:cubicBezTo>
                  <a:cubicBezTo>
                    <a:pt x="20" y="342"/>
                    <a:pt x="20" y="342"/>
                    <a:pt x="21" y="342"/>
                  </a:cubicBezTo>
                  <a:cubicBezTo>
                    <a:pt x="21" y="342"/>
                    <a:pt x="21" y="342"/>
                    <a:pt x="21" y="342"/>
                  </a:cubicBezTo>
                  <a:cubicBezTo>
                    <a:pt x="21" y="342"/>
                    <a:pt x="21" y="342"/>
                    <a:pt x="21" y="342"/>
                  </a:cubicBezTo>
                  <a:cubicBezTo>
                    <a:pt x="21" y="342"/>
                    <a:pt x="22" y="342"/>
                    <a:pt x="22" y="342"/>
                  </a:cubicBezTo>
                  <a:cubicBezTo>
                    <a:pt x="22" y="342"/>
                    <a:pt x="23" y="343"/>
                    <a:pt x="23" y="343"/>
                  </a:cubicBezTo>
                  <a:cubicBezTo>
                    <a:pt x="24" y="343"/>
                    <a:pt x="24" y="343"/>
                    <a:pt x="24" y="344"/>
                  </a:cubicBezTo>
                  <a:cubicBezTo>
                    <a:pt x="24" y="344"/>
                    <a:pt x="25" y="344"/>
                    <a:pt x="25" y="345"/>
                  </a:cubicBezTo>
                  <a:cubicBezTo>
                    <a:pt x="25" y="346"/>
                    <a:pt x="25" y="346"/>
                    <a:pt x="25" y="346"/>
                  </a:cubicBezTo>
                  <a:cubicBezTo>
                    <a:pt x="24" y="346"/>
                    <a:pt x="24" y="346"/>
                    <a:pt x="24" y="346"/>
                  </a:cubicBezTo>
                  <a:cubicBezTo>
                    <a:pt x="23" y="347"/>
                    <a:pt x="23" y="347"/>
                    <a:pt x="22" y="347"/>
                  </a:cubicBezTo>
                  <a:cubicBezTo>
                    <a:pt x="22" y="347"/>
                    <a:pt x="21" y="347"/>
                    <a:pt x="21" y="347"/>
                  </a:cubicBezTo>
                  <a:cubicBezTo>
                    <a:pt x="20" y="347"/>
                    <a:pt x="20" y="347"/>
                    <a:pt x="19" y="347"/>
                  </a:cubicBezTo>
                  <a:cubicBezTo>
                    <a:pt x="19" y="347"/>
                    <a:pt x="19" y="347"/>
                    <a:pt x="19" y="347"/>
                  </a:cubicBezTo>
                  <a:cubicBezTo>
                    <a:pt x="19" y="347"/>
                    <a:pt x="18" y="347"/>
                    <a:pt x="18" y="347"/>
                  </a:cubicBezTo>
                  <a:cubicBezTo>
                    <a:pt x="18" y="347"/>
                    <a:pt x="18" y="347"/>
                    <a:pt x="18" y="347"/>
                  </a:cubicBezTo>
                  <a:cubicBezTo>
                    <a:pt x="18" y="347"/>
                    <a:pt x="18" y="347"/>
                    <a:pt x="18" y="347"/>
                  </a:cubicBezTo>
                  <a:cubicBezTo>
                    <a:pt x="18" y="347"/>
                    <a:pt x="18" y="347"/>
                    <a:pt x="17" y="347"/>
                  </a:cubicBezTo>
                  <a:cubicBezTo>
                    <a:pt x="17" y="347"/>
                    <a:pt x="17" y="347"/>
                    <a:pt x="17" y="347"/>
                  </a:cubicBezTo>
                  <a:cubicBezTo>
                    <a:pt x="17" y="347"/>
                    <a:pt x="17" y="347"/>
                    <a:pt x="17" y="347"/>
                  </a:cubicBezTo>
                  <a:cubicBezTo>
                    <a:pt x="17" y="347"/>
                    <a:pt x="17" y="347"/>
                    <a:pt x="17" y="347"/>
                  </a:cubicBezTo>
                  <a:cubicBezTo>
                    <a:pt x="17" y="347"/>
                    <a:pt x="16" y="347"/>
                    <a:pt x="16" y="347"/>
                  </a:cubicBezTo>
                  <a:cubicBezTo>
                    <a:pt x="16" y="347"/>
                    <a:pt x="15" y="348"/>
                    <a:pt x="15" y="348"/>
                  </a:cubicBezTo>
                  <a:cubicBezTo>
                    <a:pt x="15" y="348"/>
                    <a:pt x="15" y="348"/>
                    <a:pt x="15" y="348"/>
                  </a:cubicBezTo>
                  <a:cubicBezTo>
                    <a:pt x="14" y="348"/>
                    <a:pt x="14" y="349"/>
                    <a:pt x="14" y="349"/>
                  </a:cubicBezTo>
                  <a:cubicBezTo>
                    <a:pt x="14" y="349"/>
                    <a:pt x="14" y="350"/>
                    <a:pt x="14" y="350"/>
                  </a:cubicBezTo>
                  <a:cubicBezTo>
                    <a:pt x="14" y="350"/>
                    <a:pt x="14" y="351"/>
                    <a:pt x="14" y="351"/>
                  </a:cubicBezTo>
                  <a:cubicBezTo>
                    <a:pt x="14" y="352"/>
                    <a:pt x="14" y="352"/>
                    <a:pt x="14" y="352"/>
                  </a:cubicBezTo>
                  <a:cubicBezTo>
                    <a:pt x="14" y="353"/>
                    <a:pt x="14" y="353"/>
                    <a:pt x="15" y="353"/>
                  </a:cubicBezTo>
                  <a:cubicBezTo>
                    <a:pt x="15" y="354"/>
                    <a:pt x="15" y="354"/>
                    <a:pt x="15" y="354"/>
                  </a:cubicBezTo>
                  <a:cubicBezTo>
                    <a:pt x="15" y="354"/>
                    <a:pt x="15" y="354"/>
                    <a:pt x="16" y="354"/>
                  </a:cubicBezTo>
                  <a:cubicBezTo>
                    <a:pt x="16" y="354"/>
                    <a:pt x="16" y="354"/>
                    <a:pt x="16" y="355"/>
                  </a:cubicBezTo>
                  <a:cubicBezTo>
                    <a:pt x="16" y="355"/>
                    <a:pt x="16" y="355"/>
                    <a:pt x="17" y="355"/>
                  </a:cubicBezTo>
                  <a:cubicBezTo>
                    <a:pt x="17" y="355"/>
                    <a:pt x="17" y="355"/>
                    <a:pt x="18" y="354"/>
                  </a:cubicBezTo>
                  <a:cubicBezTo>
                    <a:pt x="18" y="354"/>
                    <a:pt x="19" y="354"/>
                    <a:pt x="19" y="354"/>
                  </a:cubicBezTo>
                  <a:cubicBezTo>
                    <a:pt x="19" y="353"/>
                    <a:pt x="20" y="353"/>
                    <a:pt x="20" y="353"/>
                  </a:cubicBezTo>
                  <a:cubicBezTo>
                    <a:pt x="21" y="352"/>
                    <a:pt x="21" y="352"/>
                    <a:pt x="21" y="352"/>
                  </a:cubicBezTo>
                  <a:cubicBezTo>
                    <a:pt x="22" y="351"/>
                    <a:pt x="22" y="351"/>
                    <a:pt x="22" y="351"/>
                  </a:cubicBezTo>
                  <a:cubicBezTo>
                    <a:pt x="22" y="351"/>
                    <a:pt x="22" y="351"/>
                    <a:pt x="22" y="351"/>
                  </a:cubicBezTo>
                  <a:cubicBezTo>
                    <a:pt x="23" y="351"/>
                    <a:pt x="23" y="350"/>
                    <a:pt x="24" y="350"/>
                  </a:cubicBezTo>
                  <a:cubicBezTo>
                    <a:pt x="24" y="350"/>
                    <a:pt x="25" y="350"/>
                    <a:pt x="25" y="350"/>
                  </a:cubicBezTo>
                  <a:cubicBezTo>
                    <a:pt x="26" y="350"/>
                    <a:pt x="26" y="350"/>
                    <a:pt x="27" y="350"/>
                  </a:cubicBezTo>
                  <a:cubicBezTo>
                    <a:pt x="28" y="350"/>
                    <a:pt x="29" y="350"/>
                    <a:pt x="30" y="350"/>
                  </a:cubicBezTo>
                  <a:cubicBezTo>
                    <a:pt x="31" y="350"/>
                    <a:pt x="31" y="350"/>
                    <a:pt x="32" y="351"/>
                  </a:cubicBezTo>
                  <a:cubicBezTo>
                    <a:pt x="32" y="351"/>
                    <a:pt x="33" y="351"/>
                    <a:pt x="33" y="351"/>
                  </a:cubicBezTo>
                  <a:cubicBezTo>
                    <a:pt x="34" y="351"/>
                    <a:pt x="34" y="352"/>
                    <a:pt x="34" y="352"/>
                  </a:cubicBezTo>
                  <a:cubicBezTo>
                    <a:pt x="34" y="352"/>
                    <a:pt x="34" y="352"/>
                    <a:pt x="34" y="352"/>
                  </a:cubicBezTo>
                  <a:cubicBezTo>
                    <a:pt x="34" y="352"/>
                    <a:pt x="34" y="352"/>
                    <a:pt x="34" y="352"/>
                  </a:cubicBezTo>
                  <a:cubicBezTo>
                    <a:pt x="34" y="352"/>
                    <a:pt x="34" y="352"/>
                    <a:pt x="34" y="352"/>
                  </a:cubicBezTo>
                  <a:cubicBezTo>
                    <a:pt x="34" y="352"/>
                    <a:pt x="33" y="352"/>
                    <a:pt x="33" y="352"/>
                  </a:cubicBezTo>
                  <a:cubicBezTo>
                    <a:pt x="33" y="352"/>
                    <a:pt x="33" y="352"/>
                    <a:pt x="33" y="352"/>
                  </a:cubicBezTo>
                  <a:cubicBezTo>
                    <a:pt x="32" y="352"/>
                    <a:pt x="32" y="352"/>
                    <a:pt x="32" y="352"/>
                  </a:cubicBezTo>
                  <a:cubicBezTo>
                    <a:pt x="32" y="352"/>
                    <a:pt x="32" y="352"/>
                    <a:pt x="32" y="352"/>
                  </a:cubicBezTo>
                  <a:cubicBezTo>
                    <a:pt x="31" y="352"/>
                    <a:pt x="31" y="352"/>
                    <a:pt x="31" y="352"/>
                  </a:cubicBezTo>
                  <a:cubicBezTo>
                    <a:pt x="31" y="352"/>
                    <a:pt x="31" y="352"/>
                    <a:pt x="31" y="352"/>
                  </a:cubicBezTo>
                  <a:cubicBezTo>
                    <a:pt x="31" y="352"/>
                    <a:pt x="31" y="352"/>
                    <a:pt x="31" y="352"/>
                  </a:cubicBezTo>
                  <a:cubicBezTo>
                    <a:pt x="31" y="352"/>
                    <a:pt x="30" y="352"/>
                    <a:pt x="30" y="352"/>
                  </a:cubicBezTo>
                  <a:cubicBezTo>
                    <a:pt x="30" y="352"/>
                    <a:pt x="30" y="352"/>
                    <a:pt x="29" y="352"/>
                  </a:cubicBezTo>
                  <a:cubicBezTo>
                    <a:pt x="29" y="353"/>
                    <a:pt x="29" y="353"/>
                    <a:pt x="29" y="353"/>
                  </a:cubicBezTo>
                  <a:cubicBezTo>
                    <a:pt x="29" y="353"/>
                    <a:pt x="29" y="353"/>
                    <a:pt x="29" y="353"/>
                  </a:cubicBezTo>
                  <a:cubicBezTo>
                    <a:pt x="29" y="353"/>
                    <a:pt x="28" y="354"/>
                    <a:pt x="28" y="354"/>
                  </a:cubicBezTo>
                  <a:cubicBezTo>
                    <a:pt x="28" y="354"/>
                    <a:pt x="28" y="354"/>
                    <a:pt x="27" y="354"/>
                  </a:cubicBezTo>
                  <a:cubicBezTo>
                    <a:pt x="27" y="354"/>
                    <a:pt x="27" y="354"/>
                    <a:pt x="26" y="354"/>
                  </a:cubicBezTo>
                  <a:cubicBezTo>
                    <a:pt x="26" y="355"/>
                    <a:pt x="26" y="355"/>
                    <a:pt x="25" y="355"/>
                  </a:cubicBezTo>
                  <a:cubicBezTo>
                    <a:pt x="24" y="354"/>
                    <a:pt x="24" y="354"/>
                    <a:pt x="24" y="354"/>
                  </a:cubicBezTo>
                  <a:cubicBezTo>
                    <a:pt x="24" y="354"/>
                    <a:pt x="24" y="354"/>
                    <a:pt x="24" y="354"/>
                  </a:cubicBezTo>
                  <a:cubicBezTo>
                    <a:pt x="24" y="354"/>
                    <a:pt x="24" y="354"/>
                    <a:pt x="24" y="354"/>
                  </a:cubicBezTo>
                  <a:cubicBezTo>
                    <a:pt x="24" y="353"/>
                    <a:pt x="23" y="353"/>
                    <a:pt x="23" y="353"/>
                  </a:cubicBezTo>
                  <a:cubicBezTo>
                    <a:pt x="23" y="353"/>
                    <a:pt x="23" y="353"/>
                    <a:pt x="23" y="353"/>
                  </a:cubicBezTo>
                  <a:cubicBezTo>
                    <a:pt x="22" y="353"/>
                    <a:pt x="22" y="353"/>
                    <a:pt x="21" y="354"/>
                  </a:cubicBezTo>
                  <a:cubicBezTo>
                    <a:pt x="21" y="354"/>
                    <a:pt x="21" y="354"/>
                    <a:pt x="20" y="355"/>
                  </a:cubicBezTo>
                  <a:cubicBezTo>
                    <a:pt x="20" y="355"/>
                    <a:pt x="19" y="355"/>
                    <a:pt x="19" y="356"/>
                  </a:cubicBezTo>
                  <a:cubicBezTo>
                    <a:pt x="19" y="356"/>
                    <a:pt x="18" y="357"/>
                    <a:pt x="18" y="357"/>
                  </a:cubicBezTo>
                  <a:cubicBezTo>
                    <a:pt x="18" y="358"/>
                    <a:pt x="18" y="358"/>
                    <a:pt x="18" y="358"/>
                  </a:cubicBezTo>
                  <a:cubicBezTo>
                    <a:pt x="18" y="358"/>
                    <a:pt x="18" y="358"/>
                    <a:pt x="18" y="359"/>
                  </a:cubicBezTo>
                  <a:cubicBezTo>
                    <a:pt x="18" y="359"/>
                    <a:pt x="18" y="359"/>
                    <a:pt x="18" y="359"/>
                  </a:cubicBezTo>
                  <a:cubicBezTo>
                    <a:pt x="18" y="359"/>
                    <a:pt x="17" y="359"/>
                    <a:pt x="17" y="359"/>
                  </a:cubicBezTo>
                  <a:cubicBezTo>
                    <a:pt x="17" y="359"/>
                    <a:pt x="17" y="359"/>
                    <a:pt x="17" y="359"/>
                  </a:cubicBezTo>
                  <a:cubicBezTo>
                    <a:pt x="17" y="360"/>
                    <a:pt x="17" y="360"/>
                    <a:pt x="17" y="360"/>
                  </a:cubicBezTo>
                  <a:cubicBezTo>
                    <a:pt x="17" y="360"/>
                    <a:pt x="17" y="360"/>
                    <a:pt x="17" y="360"/>
                  </a:cubicBezTo>
                  <a:cubicBezTo>
                    <a:pt x="17" y="360"/>
                    <a:pt x="17" y="360"/>
                    <a:pt x="17" y="360"/>
                  </a:cubicBezTo>
                  <a:cubicBezTo>
                    <a:pt x="17" y="360"/>
                    <a:pt x="17" y="361"/>
                    <a:pt x="17" y="361"/>
                  </a:cubicBezTo>
                  <a:cubicBezTo>
                    <a:pt x="17" y="361"/>
                    <a:pt x="17" y="361"/>
                    <a:pt x="17" y="361"/>
                  </a:cubicBezTo>
                  <a:cubicBezTo>
                    <a:pt x="18" y="361"/>
                    <a:pt x="18" y="361"/>
                    <a:pt x="18" y="361"/>
                  </a:cubicBezTo>
                  <a:cubicBezTo>
                    <a:pt x="18" y="361"/>
                    <a:pt x="18" y="361"/>
                    <a:pt x="19" y="362"/>
                  </a:cubicBezTo>
                  <a:cubicBezTo>
                    <a:pt x="20" y="362"/>
                    <a:pt x="20" y="362"/>
                    <a:pt x="20" y="362"/>
                  </a:cubicBezTo>
                  <a:cubicBezTo>
                    <a:pt x="20" y="362"/>
                    <a:pt x="20" y="362"/>
                    <a:pt x="21" y="362"/>
                  </a:cubicBezTo>
                  <a:cubicBezTo>
                    <a:pt x="21" y="361"/>
                    <a:pt x="21" y="361"/>
                    <a:pt x="21" y="361"/>
                  </a:cubicBezTo>
                  <a:cubicBezTo>
                    <a:pt x="21" y="361"/>
                    <a:pt x="22" y="361"/>
                    <a:pt x="22" y="361"/>
                  </a:cubicBezTo>
                  <a:cubicBezTo>
                    <a:pt x="22" y="361"/>
                    <a:pt x="22" y="360"/>
                    <a:pt x="22" y="360"/>
                  </a:cubicBezTo>
                  <a:cubicBezTo>
                    <a:pt x="23" y="360"/>
                    <a:pt x="23" y="360"/>
                    <a:pt x="23" y="359"/>
                  </a:cubicBezTo>
                  <a:cubicBezTo>
                    <a:pt x="23" y="359"/>
                    <a:pt x="24" y="359"/>
                    <a:pt x="24" y="359"/>
                  </a:cubicBezTo>
                  <a:cubicBezTo>
                    <a:pt x="24" y="359"/>
                    <a:pt x="24" y="358"/>
                    <a:pt x="25" y="358"/>
                  </a:cubicBezTo>
                  <a:cubicBezTo>
                    <a:pt x="25" y="358"/>
                    <a:pt x="26" y="358"/>
                    <a:pt x="26" y="358"/>
                  </a:cubicBezTo>
                  <a:cubicBezTo>
                    <a:pt x="26" y="358"/>
                    <a:pt x="26" y="358"/>
                    <a:pt x="26" y="358"/>
                  </a:cubicBezTo>
                  <a:cubicBezTo>
                    <a:pt x="26" y="358"/>
                    <a:pt x="26" y="358"/>
                    <a:pt x="27" y="358"/>
                  </a:cubicBezTo>
                  <a:cubicBezTo>
                    <a:pt x="27" y="358"/>
                    <a:pt x="27" y="358"/>
                    <a:pt x="27" y="358"/>
                  </a:cubicBezTo>
                  <a:cubicBezTo>
                    <a:pt x="27" y="358"/>
                    <a:pt x="27" y="358"/>
                    <a:pt x="27" y="358"/>
                  </a:cubicBezTo>
                  <a:cubicBezTo>
                    <a:pt x="27" y="358"/>
                    <a:pt x="27" y="358"/>
                    <a:pt x="27" y="358"/>
                  </a:cubicBezTo>
                  <a:cubicBezTo>
                    <a:pt x="27" y="358"/>
                    <a:pt x="27" y="358"/>
                    <a:pt x="27" y="358"/>
                  </a:cubicBezTo>
                  <a:cubicBezTo>
                    <a:pt x="27" y="358"/>
                    <a:pt x="27" y="358"/>
                    <a:pt x="27" y="358"/>
                  </a:cubicBezTo>
                  <a:cubicBezTo>
                    <a:pt x="27" y="358"/>
                    <a:pt x="27" y="358"/>
                    <a:pt x="27" y="358"/>
                  </a:cubicBezTo>
                  <a:cubicBezTo>
                    <a:pt x="28" y="358"/>
                    <a:pt x="29" y="358"/>
                    <a:pt x="29" y="358"/>
                  </a:cubicBezTo>
                  <a:cubicBezTo>
                    <a:pt x="30" y="358"/>
                    <a:pt x="30" y="358"/>
                    <a:pt x="31" y="358"/>
                  </a:cubicBezTo>
                  <a:cubicBezTo>
                    <a:pt x="31" y="357"/>
                    <a:pt x="32" y="357"/>
                    <a:pt x="32" y="357"/>
                  </a:cubicBezTo>
                  <a:cubicBezTo>
                    <a:pt x="33" y="357"/>
                    <a:pt x="33" y="356"/>
                    <a:pt x="33" y="356"/>
                  </a:cubicBezTo>
                  <a:cubicBezTo>
                    <a:pt x="34" y="356"/>
                    <a:pt x="34" y="356"/>
                    <a:pt x="34" y="356"/>
                  </a:cubicBezTo>
                  <a:cubicBezTo>
                    <a:pt x="34" y="356"/>
                    <a:pt x="34" y="356"/>
                    <a:pt x="35" y="356"/>
                  </a:cubicBezTo>
                  <a:cubicBezTo>
                    <a:pt x="35" y="355"/>
                    <a:pt x="35" y="355"/>
                    <a:pt x="35" y="355"/>
                  </a:cubicBezTo>
                  <a:cubicBezTo>
                    <a:pt x="35" y="355"/>
                    <a:pt x="35" y="355"/>
                    <a:pt x="35" y="355"/>
                  </a:cubicBezTo>
                  <a:cubicBezTo>
                    <a:pt x="35" y="355"/>
                    <a:pt x="36" y="355"/>
                    <a:pt x="36" y="355"/>
                  </a:cubicBezTo>
                  <a:cubicBezTo>
                    <a:pt x="36" y="355"/>
                    <a:pt x="36" y="355"/>
                    <a:pt x="36" y="355"/>
                  </a:cubicBezTo>
                  <a:cubicBezTo>
                    <a:pt x="36" y="355"/>
                    <a:pt x="36" y="355"/>
                    <a:pt x="36" y="356"/>
                  </a:cubicBezTo>
                  <a:cubicBezTo>
                    <a:pt x="36" y="356"/>
                    <a:pt x="36" y="356"/>
                    <a:pt x="36" y="356"/>
                  </a:cubicBezTo>
                  <a:cubicBezTo>
                    <a:pt x="36" y="356"/>
                    <a:pt x="36" y="356"/>
                    <a:pt x="36" y="356"/>
                  </a:cubicBezTo>
                  <a:cubicBezTo>
                    <a:pt x="36" y="357"/>
                    <a:pt x="36" y="357"/>
                    <a:pt x="36" y="357"/>
                  </a:cubicBezTo>
                  <a:cubicBezTo>
                    <a:pt x="36" y="357"/>
                    <a:pt x="36" y="357"/>
                    <a:pt x="36" y="357"/>
                  </a:cubicBezTo>
                  <a:cubicBezTo>
                    <a:pt x="36" y="357"/>
                    <a:pt x="36" y="358"/>
                    <a:pt x="36" y="358"/>
                  </a:cubicBezTo>
                  <a:cubicBezTo>
                    <a:pt x="36" y="358"/>
                    <a:pt x="36" y="358"/>
                    <a:pt x="35" y="358"/>
                  </a:cubicBezTo>
                  <a:cubicBezTo>
                    <a:pt x="35" y="359"/>
                    <a:pt x="35" y="359"/>
                    <a:pt x="34" y="359"/>
                  </a:cubicBezTo>
                  <a:cubicBezTo>
                    <a:pt x="34" y="359"/>
                    <a:pt x="34" y="359"/>
                    <a:pt x="33" y="359"/>
                  </a:cubicBezTo>
                  <a:cubicBezTo>
                    <a:pt x="33" y="360"/>
                    <a:pt x="33" y="360"/>
                    <a:pt x="32" y="360"/>
                  </a:cubicBezTo>
                  <a:cubicBezTo>
                    <a:pt x="32" y="360"/>
                    <a:pt x="32" y="360"/>
                    <a:pt x="32" y="360"/>
                  </a:cubicBezTo>
                  <a:cubicBezTo>
                    <a:pt x="32" y="360"/>
                    <a:pt x="31" y="360"/>
                    <a:pt x="31" y="359"/>
                  </a:cubicBezTo>
                  <a:cubicBezTo>
                    <a:pt x="31" y="359"/>
                    <a:pt x="31" y="359"/>
                    <a:pt x="31" y="359"/>
                  </a:cubicBezTo>
                  <a:cubicBezTo>
                    <a:pt x="31" y="359"/>
                    <a:pt x="31" y="359"/>
                    <a:pt x="30" y="359"/>
                  </a:cubicBezTo>
                  <a:cubicBezTo>
                    <a:pt x="30" y="359"/>
                    <a:pt x="30" y="359"/>
                    <a:pt x="30" y="359"/>
                  </a:cubicBezTo>
                  <a:cubicBezTo>
                    <a:pt x="30" y="359"/>
                    <a:pt x="30" y="359"/>
                    <a:pt x="30" y="359"/>
                  </a:cubicBezTo>
                  <a:cubicBezTo>
                    <a:pt x="30" y="358"/>
                    <a:pt x="29" y="358"/>
                    <a:pt x="29" y="358"/>
                  </a:cubicBezTo>
                  <a:cubicBezTo>
                    <a:pt x="29" y="358"/>
                    <a:pt x="29" y="358"/>
                    <a:pt x="29" y="358"/>
                  </a:cubicBezTo>
                  <a:cubicBezTo>
                    <a:pt x="29" y="358"/>
                    <a:pt x="28" y="358"/>
                    <a:pt x="28" y="358"/>
                  </a:cubicBezTo>
                  <a:cubicBezTo>
                    <a:pt x="28" y="358"/>
                    <a:pt x="28" y="359"/>
                    <a:pt x="28" y="359"/>
                  </a:cubicBezTo>
                  <a:cubicBezTo>
                    <a:pt x="28" y="359"/>
                    <a:pt x="27" y="359"/>
                    <a:pt x="27" y="359"/>
                  </a:cubicBezTo>
                  <a:cubicBezTo>
                    <a:pt x="27" y="359"/>
                    <a:pt x="27" y="359"/>
                    <a:pt x="27" y="359"/>
                  </a:cubicBezTo>
                  <a:cubicBezTo>
                    <a:pt x="26" y="360"/>
                    <a:pt x="26" y="360"/>
                    <a:pt x="26" y="360"/>
                  </a:cubicBezTo>
                  <a:cubicBezTo>
                    <a:pt x="26" y="361"/>
                    <a:pt x="26" y="361"/>
                    <a:pt x="25" y="361"/>
                  </a:cubicBezTo>
                  <a:cubicBezTo>
                    <a:pt x="25" y="362"/>
                    <a:pt x="25" y="362"/>
                    <a:pt x="25" y="363"/>
                  </a:cubicBezTo>
                  <a:cubicBezTo>
                    <a:pt x="25" y="363"/>
                    <a:pt x="25" y="363"/>
                    <a:pt x="25" y="364"/>
                  </a:cubicBezTo>
                  <a:cubicBezTo>
                    <a:pt x="25" y="364"/>
                    <a:pt x="25" y="364"/>
                    <a:pt x="25" y="364"/>
                  </a:cubicBezTo>
                  <a:cubicBezTo>
                    <a:pt x="24" y="364"/>
                    <a:pt x="24" y="364"/>
                    <a:pt x="24" y="364"/>
                  </a:cubicBezTo>
                  <a:cubicBezTo>
                    <a:pt x="24" y="364"/>
                    <a:pt x="24" y="364"/>
                    <a:pt x="24" y="364"/>
                  </a:cubicBezTo>
                  <a:cubicBezTo>
                    <a:pt x="23" y="364"/>
                    <a:pt x="23" y="364"/>
                    <a:pt x="23" y="364"/>
                  </a:cubicBezTo>
                  <a:cubicBezTo>
                    <a:pt x="22" y="364"/>
                    <a:pt x="22" y="364"/>
                    <a:pt x="21" y="364"/>
                  </a:cubicBezTo>
                  <a:cubicBezTo>
                    <a:pt x="21" y="363"/>
                    <a:pt x="21" y="363"/>
                    <a:pt x="20" y="363"/>
                  </a:cubicBezTo>
                  <a:cubicBezTo>
                    <a:pt x="20" y="363"/>
                    <a:pt x="20" y="363"/>
                    <a:pt x="19" y="363"/>
                  </a:cubicBezTo>
                  <a:cubicBezTo>
                    <a:pt x="19" y="363"/>
                    <a:pt x="19" y="363"/>
                    <a:pt x="18" y="362"/>
                  </a:cubicBezTo>
                  <a:cubicBezTo>
                    <a:pt x="18" y="362"/>
                    <a:pt x="18" y="362"/>
                    <a:pt x="17" y="362"/>
                  </a:cubicBezTo>
                  <a:cubicBezTo>
                    <a:pt x="17" y="362"/>
                    <a:pt x="17" y="362"/>
                    <a:pt x="17" y="362"/>
                  </a:cubicBezTo>
                  <a:cubicBezTo>
                    <a:pt x="16" y="362"/>
                    <a:pt x="16" y="362"/>
                    <a:pt x="16" y="362"/>
                  </a:cubicBezTo>
                  <a:cubicBezTo>
                    <a:pt x="16" y="362"/>
                    <a:pt x="16" y="362"/>
                    <a:pt x="16" y="362"/>
                  </a:cubicBezTo>
                  <a:cubicBezTo>
                    <a:pt x="16" y="362"/>
                    <a:pt x="16" y="362"/>
                    <a:pt x="16" y="362"/>
                  </a:cubicBezTo>
                  <a:cubicBezTo>
                    <a:pt x="16" y="362"/>
                    <a:pt x="16" y="362"/>
                    <a:pt x="16" y="362"/>
                  </a:cubicBezTo>
                  <a:cubicBezTo>
                    <a:pt x="16" y="362"/>
                    <a:pt x="15" y="362"/>
                    <a:pt x="15" y="362"/>
                  </a:cubicBezTo>
                  <a:cubicBezTo>
                    <a:pt x="15" y="362"/>
                    <a:pt x="15" y="362"/>
                    <a:pt x="15" y="362"/>
                  </a:cubicBezTo>
                  <a:cubicBezTo>
                    <a:pt x="15" y="362"/>
                    <a:pt x="15" y="362"/>
                    <a:pt x="14" y="363"/>
                  </a:cubicBezTo>
                  <a:cubicBezTo>
                    <a:pt x="14" y="363"/>
                    <a:pt x="14" y="363"/>
                    <a:pt x="14" y="363"/>
                  </a:cubicBezTo>
                  <a:cubicBezTo>
                    <a:pt x="14" y="363"/>
                    <a:pt x="14" y="364"/>
                    <a:pt x="14" y="364"/>
                  </a:cubicBezTo>
                  <a:cubicBezTo>
                    <a:pt x="14" y="365"/>
                    <a:pt x="14" y="365"/>
                    <a:pt x="15" y="366"/>
                  </a:cubicBezTo>
                  <a:cubicBezTo>
                    <a:pt x="15" y="366"/>
                    <a:pt x="15" y="367"/>
                    <a:pt x="16" y="367"/>
                  </a:cubicBezTo>
                  <a:cubicBezTo>
                    <a:pt x="16" y="368"/>
                    <a:pt x="16" y="368"/>
                    <a:pt x="17" y="369"/>
                  </a:cubicBezTo>
                  <a:cubicBezTo>
                    <a:pt x="17" y="369"/>
                    <a:pt x="17" y="369"/>
                    <a:pt x="18" y="369"/>
                  </a:cubicBezTo>
                  <a:cubicBezTo>
                    <a:pt x="18" y="370"/>
                    <a:pt x="18" y="370"/>
                    <a:pt x="18" y="370"/>
                  </a:cubicBezTo>
                  <a:cubicBezTo>
                    <a:pt x="18" y="370"/>
                    <a:pt x="19" y="370"/>
                    <a:pt x="19" y="370"/>
                  </a:cubicBezTo>
                  <a:cubicBezTo>
                    <a:pt x="19" y="370"/>
                    <a:pt x="19" y="370"/>
                    <a:pt x="20" y="370"/>
                  </a:cubicBezTo>
                  <a:cubicBezTo>
                    <a:pt x="20" y="370"/>
                    <a:pt x="20" y="370"/>
                    <a:pt x="20" y="370"/>
                  </a:cubicBezTo>
                  <a:cubicBezTo>
                    <a:pt x="20" y="370"/>
                    <a:pt x="20" y="370"/>
                    <a:pt x="20" y="370"/>
                  </a:cubicBezTo>
                  <a:cubicBezTo>
                    <a:pt x="20" y="370"/>
                    <a:pt x="21" y="370"/>
                    <a:pt x="21" y="370"/>
                  </a:cubicBezTo>
                  <a:cubicBezTo>
                    <a:pt x="21" y="370"/>
                    <a:pt x="21" y="370"/>
                    <a:pt x="21" y="370"/>
                  </a:cubicBezTo>
                  <a:cubicBezTo>
                    <a:pt x="21" y="370"/>
                    <a:pt x="21" y="370"/>
                    <a:pt x="21" y="370"/>
                  </a:cubicBezTo>
                  <a:cubicBezTo>
                    <a:pt x="21" y="370"/>
                    <a:pt x="22" y="370"/>
                    <a:pt x="22" y="370"/>
                  </a:cubicBezTo>
                  <a:cubicBezTo>
                    <a:pt x="22" y="370"/>
                    <a:pt x="22" y="370"/>
                    <a:pt x="22" y="370"/>
                  </a:cubicBezTo>
                  <a:cubicBezTo>
                    <a:pt x="22" y="370"/>
                    <a:pt x="22" y="370"/>
                    <a:pt x="22" y="370"/>
                  </a:cubicBezTo>
                  <a:cubicBezTo>
                    <a:pt x="22" y="370"/>
                    <a:pt x="23" y="370"/>
                    <a:pt x="23" y="370"/>
                  </a:cubicBezTo>
                  <a:cubicBezTo>
                    <a:pt x="23" y="370"/>
                    <a:pt x="23" y="370"/>
                    <a:pt x="23" y="370"/>
                  </a:cubicBezTo>
                  <a:cubicBezTo>
                    <a:pt x="23" y="370"/>
                    <a:pt x="24" y="370"/>
                    <a:pt x="24" y="370"/>
                  </a:cubicBezTo>
                  <a:cubicBezTo>
                    <a:pt x="24" y="370"/>
                    <a:pt x="24" y="370"/>
                    <a:pt x="24" y="371"/>
                  </a:cubicBezTo>
                  <a:cubicBezTo>
                    <a:pt x="25" y="371"/>
                    <a:pt x="25" y="371"/>
                    <a:pt x="25" y="371"/>
                  </a:cubicBezTo>
                  <a:cubicBezTo>
                    <a:pt x="25" y="371"/>
                    <a:pt x="26" y="371"/>
                    <a:pt x="26" y="372"/>
                  </a:cubicBezTo>
                  <a:cubicBezTo>
                    <a:pt x="26" y="372"/>
                    <a:pt x="26" y="372"/>
                    <a:pt x="26" y="372"/>
                  </a:cubicBezTo>
                  <a:cubicBezTo>
                    <a:pt x="26" y="372"/>
                    <a:pt x="27" y="372"/>
                    <a:pt x="27" y="373"/>
                  </a:cubicBezTo>
                  <a:cubicBezTo>
                    <a:pt x="27" y="373"/>
                    <a:pt x="27" y="373"/>
                    <a:pt x="27" y="373"/>
                  </a:cubicBezTo>
                  <a:cubicBezTo>
                    <a:pt x="27" y="373"/>
                    <a:pt x="27" y="373"/>
                    <a:pt x="28" y="373"/>
                  </a:cubicBezTo>
                  <a:cubicBezTo>
                    <a:pt x="28" y="374"/>
                    <a:pt x="28" y="374"/>
                    <a:pt x="28" y="374"/>
                  </a:cubicBezTo>
                  <a:cubicBezTo>
                    <a:pt x="28" y="374"/>
                    <a:pt x="28" y="374"/>
                    <a:pt x="29" y="374"/>
                  </a:cubicBezTo>
                  <a:cubicBezTo>
                    <a:pt x="29" y="374"/>
                    <a:pt x="29" y="374"/>
                    <a:pt x="29" y="374"/>
                  </a:cubicBezTo>
                  <a:cubicBezTo>
                    <a:pt x="29" y="374"/>
                    <a:pt x="29" y="374"/>
                    <a:pt x="29" y="374"/>
                  </a:cubicBezTo>
                  <a:cubicBezTo>
                    <a:pt x="30" y="374"/>
                    <a:pt x="30" y="373"/>
                    <a:pt x="30" y="373"/>
                  </a:cubicBezTo>
                  <a:cubicBezTo>
                    <a:pt x="30" y="373"/>
                    <a:pt x="30" y="373"/>
                    <a:pt x="30" y="373"/>
                  </a:cubicBezTo>
                  <a:cubicBezTo>
                    <a:pt x="31" y="373"/>
                    <a:pt x="31" y="372"/>
                    <a:pt x="31" y="372"/>
                  </a:cubicBezTo>
                  <a:cubicBezTo>
                    <a:pt x="31" y="372"/>
                    <a:pt x="31" y="372"/>
                    <a:pt x="31" y="372"/>
                  </a:cubicBezTo>
                  <a:cubicBezTo>
                    <a:pt x="32" y="372"/>
                    <a:pt x="32" y="371"/>
                    <a:pt x="32" y="371"/>
                  </a:cubicBezTo>
                  <a:cubicBezTo>
                    <a:pt x="32" y="371"/>
                    <a:pt x="32" y="371"/>
                    <a:pt x="32" y="371"/>
                  </a:cubicBezTo>
                  <a:cubicBezTo>
                    <a:pt x="32" y="371"/>
                    <a:pt x="32" y="371"/>
                    <a:pt x="31" y="370"/>
                  </a:cubicBezTo>
                  <a:cubicBezTo>
                    <a:pt x="31" y="370"/>
                    <a:pt x="31" y="370"/>
                    <a:pt x="31" y="370"/>
                  </a:cubicBezTo>
                  <a:cubicBezTo>
                    <a:pt x="31" y="370"/>
                    <a:pt x="31" y="370"/>
                    <a:pt x="31" y="370"/>
                  </a:cubicBezTo>
                  <a:cubicBezTo>
                    <a:pt x="31" y="370"/>
                    <a:pt x="30" y="370"/>
                    <a:pt x="30" y="370"/>
                  </a:cubicBezTo>
                  <a:cubicBezTo>
                    <a:pt x="30" y="370"/>
                    <a:pt x="30" y="370"/>
                    <a:pt x="30" y="370"/>
                  </a:cubicBezTo>
                  <a:cubicBezTo>
                    <a:pt x="30" y="370"/>
                    <a:pt x="30" y="369"/>
                    <a:pt x="30" y="369"/>
                  </a:cubicBezTo>
                  <a:cubicBezTo>
                    <a:pt x="29" y="369"/>
                    <a:pt x="29" y="369"/>
                    <a:pt x="29" y="369"/>
                  </a:cubicBezTo>
                  <a:cubicBezTo>
                    <a:pt x="29" y="369"/>
                    <a:pt x="29" y="369"/>
                    <a:pt x="29" y="369"/>
                  </a:cubicBezTo>
                  <a:cubicBezTo>
                    <a:pt x="29" y="369"/>
                    <a:pt x="29" y="369"/>
                    <a:pt x="29" y="369"/>
                  </a:cubicBezTo>
                  <a:cubicBezTo>
                    <a:pt x="29" y="369"/>
                    <a:pt x="29" y="369"/>
                    <a:pt x="29" y="369"/>
                  </a:cubicBezTo>
                  <a:cubicBezTo>
                    <a:pt x="29" y="369"/>
                    <a:pt x="29" y="368"/>
                    <a:pt x="29" y="368"/>
                  </a:cubicBezTo>
                  <a:cubicBezTo>
                    <a:pt x="29" y="368"/>
                    <a:pt x="29" y="368"/>
                    <a:pt x="29" y="368"/>
                  </a:cubicBezTo>
                  <a:cubicBezTo>
                    <a:pt x="29" y="368"/>
                    <a:pt x="29" y="368"/>
                    <a:pt x="29" y="368"/>
                  </a:cubicBezTo>
                  <a:cubicBezTo>
                    <a:pt x="29" y="368"/>
                    <a:pt x="29" y="367"/>
                    <a:pt x="29" y="367"/>
                  </a:cubicBezTo>
                  <a:cubicBezTo>
                    <a:pt x="29" y="367"/>
                    <a:pt x="29" y="367"/>
                    <a:pt x="30" y="367"/>
                  </a:cubicBezTo>
                  <a:cubicBezTo>
                    <a:pt x="30" y="367"/>
                    <a:pt x="30" y="367"/>
                    <a:pt x="30" y="367"/>
                  </a:cubicBezTo>
                  <a:cubicBezTo>
                    <a:pt x="30" y="367"/>
                    <a:pt x="31" y="367"/>
                    <a:pt x="31" y="367"/>
                  </a:cubicBezTo>
                  <a:cubicBezTo>
                    <a:pt x="31" y="367"/>
                    <a:pt x="31" y="367"/>
                    <a:pt x="31" y="367"/>
                  </a:cubicBezTo>
                  <a:cubicBezTo>
                    <a:pt x="31" y="367"/>
                    <a:pt x="31" y="367"/>
                    <a:pt x="32" y="367"/>
                  </a:cubicBezTo>
                  <a:cubicBezTo>
                    <a:pt x="32" y="367"/>
                    <a:pt x="32" y="367"/>
                    <a:pt x="32" y="367"/>
                  </a:cubicBezTo>
                  <a:cubicBezTo>
                    <a:pt x="32" y="368"/>
                    <a:pt x="32" y="368"/>
                    <a:pt x="33" y="368"/>
                  </a:cubicBezTo>
                  <a:cubicBezTo>
                    <a:pt x="33" y="368"/>
                    <a:pt x="33" y="368"/>
                    <a:pt x="33" y="368"/>
                  </a:cubicBezTo>
                  <a:cubicBezTo>
                    <a:pt x="33" y="368"/>
                    <a:pt x="33" y="368"/>
                    <a:pt x="34" y="368"/>
                  </a:cubicBezTo>
                  <a:cubicBezTo>
                    <a:pt x="34" y="368"/>
                    <a:pt x="34" y="368"/>
                    <a:pt x="34" y="368"/>
                  </a:cubicBezTo>
                  <a:cubicBezTo>
                    <a:pt x="35" y="368"/>
                    <a:pt x="35" y="368"/>
                    <a:pt x="35" y="368"/>
                  </a:cubicBezTo>
                  <a:cubicBezTo>
                    <a:pt x="36" y="368"/>
                    <a:pt x="36" y="368"/>
                    <a:pt x="37" y="367"/>
                  </a:cubicBezTo>
                  <a:cubicBezTo>
                    <a:pt x="37" y="367"/>
                    <a:pt x="37" y="367"/>
                    <a:pt x="38" y="367"/>
                  </a:cubicBezTo>
                  <a:cubicBezTo>
                    <a:pt x="38" y="367"/>
                    <a:pt x="38" y="366"/>
                    <a:pt x="38" y="366"/>
                  </a:cubicBezTo>
                  <a:cubicBezTo>
                    <a:pt x="39" y="366"/>
                    <a:pt x="39" y="365"/>
                    <a:pt x="39" y="365"/>
                  </a:cubicBezTo>
                  <a:cubicBezTo>
                    <a:pt x="39" y="364"/>
                    <a:pt x="39" y="364"/>
                    <a:pt x="40" y="363"/>
                  </a:cubicBezTo>
                  <a:cubicBezTo>
                    <a:pt x="40" y="363"/>
                    <a:pt x="40" y="363"/>
                    <a:pt x="40" y="362"/>
                  </a:cubicBezTo>
                  <a:cubicBezTo>
                    <a:pt x="40" y="362"/>
                    <a:pt x="40" y="361"/>
                    <a:pt x="40" y="361"/>
                  </a:cubicBezTo>
                  <a:cubicBezTo>
                    <a:pt x="39" y="360"/>
                    <a:pt x="39" y="359"/>
                    <a:pt x="40" y="358"/>
                  </a:cubicBezTo>
                  <a:cubicBezTo>
                    <a:pt x="40" y="357"/>
                    <a:pt x="41" y="356"/>
                    <a:pt x="41" y="356"/>
                  </a:cubicBezTo>
                  <a:cubicBezTo>
                    <a:pt x="42" y="355"/>
                    <a:pt x="43" y="355"/>
                    <a:pt x="44" y="354"/>
                  </a:cubicBezTo>
                  <a:cubicBezTo>
                    <a:pt x="45" y="354"/>
                    <a:pt x="46" y="353"/>
                    <a:pt x="47" y="353"/>
                  </a:cubicBezTo>
                  <a:cubicBezTo>
                    <a:pt x="47" y="353"/>
                    <a:pt x="47" y="353"/>
                    <a:pt x="48" y="353"/>
                  </a:cubicBezTo>
                  <a:cubicBezTo>
                    <a:pt x="48" y="353"/>
                    <a:pt x="48" y="353"/>
                    <a:pt x="48" y="353"/>
                  </a:cubicBezTo>
                  <a:cubicBezTo>
                    <a:pt x="48" y="353"/>
                    <a:pt x="48" y="353"/>
                    <a:pt x="48" y="353"/>
                  </a:cubicBezTo>
                  <a:cubicBezTo>
                    <a:pt x="48" y="353"/>
                    <a:pt x="48" y="353"/>
                    <a:pt x="48" y="353"/>
                  </a:cubicBezTo>
                  <a:cubicBezTo>
                    <a:pt x="49" y="353"/>
                    <a:pt x="49" y="353"/>
                    <a:pt x="49" y="353"/>
                  </a:cubicBezTo>
                  <a:cubicBezTo>
                    <a:pt x="49" y="353"/>
                    <a:pt x="49" y="353"/>
                    <a:pt x="49" y="353"/>
                  </a:cubicBezTo>
                  <a:cubicBezTo>
                    <a:pt x="48" y="354"/>
                    <a:pt x="48" y="354"/>
                    <a:pt x="48" y="354"/>
                  </a:cubicBezTo>
                  <a:cubicBezTo>
                    <a:pt x="48" y="355"/>
                    <a:pt x="47" y="355"/>
                    <a:pt x="47" y="355"/>
                  </a:cubicBezTo>
                  <a:cubicBezTo>
                    <a:pt x="46" y="356"/>
                    <a:pt x="46" y="356"/>
                    <a:pt x="45" y="356"/>
                  </a:cubicBezTo>
                  <a:cubicBezTo>
                    <a:pt x="45" y="356"/>
                    <a:pt x="45" y="357"/>
                    <a:pt x="44" y="357"/>
                  </a:cubicBezTo>
                  <a:cubicBezTo>
                    <a:pt x="44" y="357"/>
                    <a:pt x="44" y="357"/>
                    <a:pt x="43" y="357"/>
                  </a:cubicBezTo>
                  <a:cubicBezTo>
                    <a:pt x="43" y="358"/>
                    <a:pt x="43" y="358"/>
                    <a:pt x="43" y="358"/>
                  </a:cubicBezTo>
                  <a:cubicBezTo>
                    <a:pt x="42" y="358"/>
                    <a:pt x="42" y="358"/>
                    <a:pt x="42" y="359"/>
                  </a:cubicBezTo>
                  <a:cubicBezTo>
                    <a:pt x="42" y="359"/>
                    <a:pt x="42" y="359"/>
                    <a:pt x="42" y="359"/>
                  </a:cubicBezTo>
                  <a:cubicBezTo>
                    <a:pt x="42" y="360"/>
                    <a:pt x="42" y="360"/>
                    <a:pt x="42" y="360"/>
                  </a:cubicBezTo>
                  <a:cubicBezTo>
                    <a:pt x="43" y="360"/>
                    <a:pt x="43" y="361"/>
                    <a:pt x="43" y="361"/>
                  </a:cubicBezTo>
                  <a:cubicBezTo>
                    <a:pt x="43" y="361"/>
                    <a:pt x="43" y="362"/>
                    <a:pt x="44" y="362"/>
                  </a:cubicBezTo>
                  <a:cubicBezTo>
                    <a:pt x="44" y="362"/>
                    <a:pt x="44" y="362"/>
                    <a:pt x="44" y="363"/>
                  </a:cubicBezTo>
                  <a:cubicBezTo>
                    <a:pt x="44" y="363"/>
                    <a:pt x="45" y="363"/>
                    <a:pt x="45" y="363"/>
                  </a:cubicBezTo>
                  <a:cubicBezTo>
                    <a:pt x="45" y="363"/>
                    <a:pt x="45" y="363"/>
                    <a:pt x="45" y="363"/>
                  </a:cubicBezTo>
                  <a:cubicBezTo>
                    <a:pt x="46" y="363"/>
                    <a:pt x="46" y="363"/>
                    <a:pt x="46" y="363"/>
                  </a:cubicBezTo>
                  <a:cubicBezTo>
                    <a:pt x="46" y="363"/>
                    <a:pt x="47" y="363"/>
                    <a:pt x="47" y="363"/>
                  </a:cubicBezTo>
                  <a:cubicBezTo>
                    <a:pt x="47" y="363"/>
                    <a:pt x="47" y="363"/>
                    <a:pt x="47" y="363"/>
                  </a:cubicBezTo>
                  <a:cubicBezTo>
                    <a:pt x="48" y="363"/>
                    <a:pt x="48" y="363"/>
                    <a:pt x="48" y="363"/>
                  </a:cubicBezTo>
                  <a:cubicBezTo>
                    <a:pt x="48" y="363"/>
                    <a:pt x="48" y="363"/>
                    <a:pt x="49" y="363"/>
                  </a:cubicBezTo>
                  <a:cubicBezTo>
                    <a:pt x="49" y="363"/>
                    <a:pt x="49" y="362"/>
                    <a:pt x="49" y="362"/>
                  </a:cubicBezTo>
                  <a:cubicBezTo>
                    <a:pt x="49" y="362"/>
                    <a:pt x="50" y="362"/>
                    <a:pt x="50" y="362"/>
                  </a:cubicBezTo>
                  <a:cubicBezTo>
                    <a:pt x="50" y="362"/>
                    <a:pt x="50" y="362"/>
                    <a:pt x="50" y="362"/>
                  </a:cubicBezTo>
                  <a:cubicBezTo>
                    <a:pt x="50" y="362"/>
                    <a:pt x="50" y="362"/>
                    <a:pt x="51" y="362"/>
                  </a:cubicBezTo>
                  <a:cubicBezTo>
                    <a:pt x="51" y="362"/>
                    <a:pt x="51" y="362"/>
                    <a:pt x="51" y="362"/>
                  </a:cubicBezTo>
                  <a:cubicBezTo>
                    <a:pt x="51" y="362"/>
                    <a:pt x="51" y="362"/>
                    <a:pt x="51" y="362"/>
                  </a:cubicBezTo>
                  <a:cubicBezTo>
                    <a:pt x="51" y="362"/>
                    <a:pt x="51" y="362"/>
                    <a:pt x="51" y="362"/>
                  </a:cubicBezTo>
                  <a:cubicBezTo>
                    <a:pt x="52" y="362"/>
                    <a:pt x="52" y="362"/>
                    <a:pt x="52" y="363"/>
                  </a:cubicBezTo>
                  <a:cubicBezTo>
                    <a:pt x="52" y="363"/>
                    <a:pt x="52" y="363"/>
                    <a:pt x="52" y="363"/>
                  </a:cubicBezTo>
                  <a:cubicBezTo>
                    <a:pt x="52" y="363"/>
                    <a:pt x="52" y="363"/>
                    <a:pt x="52" y="363"/>
                  </a:cubicBezTo>
                  <a:cubicBezTo>
                    <a:pt x="52" y="363"/>
                    <a:pt x="51" y="363"/>
                    <a:pt x="51" y="363"/>
                  </a:cubicBezTo>
                  <a:cubicBezTo>
                    <a:pt x="51" y="363"/>
                    <a:pt x="51" y="364"/>
                    <a:pt x="51" y="364"/>
                  </a:cubicBezTo>
                  <a:cubicBezTo>
                    <a:pt x="50" y="364"/>
                    <a:pt x="50" y="364"/>
                    <a:pt x="50" y="364"/>
                  </a:cubicBezTo>
                  <a:cubicBezTo>
                    <a:pt x="50" y="364"/>
                    <a:pt x="49" y="364"/>
                    <a:pt x="49" y="364"/>
                  </a:cubicBezTo>
                  <a:cubicBezTo>
                    <a:pt x="49" y="364"/>
                    <a:pt x="48" y="364"/>
                    <a:pt x="48" y="365"/>
                  </a:cubicBezTo>
                  <a:cubicBezTo>
                    <a:pt x="48" y="365"/>
                    <a:pt x="48" y="365"/>
                    <a:pt x="47" y="365"/>
                  </a:cubicBezTo>
                  <a:cubicBezTo>
                    <a:pt x="47" y="365"/>
                    <a:pt x="47" y="366"/>
                    <a:pt x="47" y="366"/>
                  </a:cubicBezTo>
                  <a:cubicBezTo>
                    <a:pt x="47" y="366"/>
                    <a:pt x="46" y="366"/>
                    <a:pt x="46" y="367"/>
                  </a:cubicBezTo>
                  <a:cubicBezTo>
                    <a:pt x="46" y="367"/>
                    <a:pt x="47" y="367"/>
                    <a:pt x="47" y="368"/>
                  </a:cubicBezTo>
                  <a:cubicBezTo>
                    <a:pt x="47" y="368"/>
                    <a:pt x="47" y="368"/>
                    <a:pt x="47" y="368"/>
                  </a:cubicBezTo>
                  <a:cubicBezTo>
                    <a:pt x="47" y="369"/>
                    <a:pt x="47" y="369"/>
                    <a:pt x="47" y="369"/>
                  </a:cubicBezTo>
                  <a:cubicBezTo>
                    <a:pt x="47" y="369"/>
                    <a:pt x="48" y="369"/>
                    <a:pt x="48" y="370"/>
                  </a:cubicBezTo>
                  <a:cubicBezTo>
                    <a:pt x="48" y="370"/>
                    <a:pt x="48" y="370"/>
                    <a:pt x="48" y="370"/>
                  </a:cubicBezTo>
                  <a:cubicBezTo>
                    <a:pt x="48" y="370"/>
                    <a:pt x="48" y="371"/>
                    <a:pt x="48" y="371"/>
                  </a:cubicBezTo>
                  <a:cubicBezTo>
                    <a:pt x="48" y="371"/>
                    <a:pt x="48" y="371"/>
                    <a:pt x="48" y="371"/>
                  </a:cubicBezTo>
                  <a:cubicBezTo>
                    <a:pt x="48" y="371"/>
                    <a:pt x="48" y="371"/>
                    <a:pt x="48" y="371"/>
                  </a:cubicBezTo>
                  <a:cubicBezTo>
                    <a:pt x="48" y="371"/>
                    <a:pt x="48" y="371"/>
                    <a:pt x="48" y="371"/>
                  </a:cubicBezTo>
                  <a:cubicBezTo>
                    <a:pt x="48" y="372"/>
                    <a:pt x="48" y="372"/>
                    <a:pt x="48" y="372"/>
                  </a:cubicBezTo>
                  <a:cubicBezTo>
                    <a:pt x="47" y="372"/>
                    <a:pt x="47" y="372"/>
                    <a:pt x="47" y="372"/>
                  </a:cubicBezTo>
                  <a:cubicBezTo>
                    <a:pt x="47" y="372"/>
                    <a:pt x="47" y="372"/>
                    <a:pt x="47" y="372"/>
                  </a:cubicBezTo>
                  <a:cubicBezTo>
                    <a:pt x="46" y="372"/>
                    <a:pt x="46" y="372"/>
                    <a:pt x="46" y="372"/>
                  </a:cubicBezTo>
                  <a:cubicBezTo>
                    <a:pt x="46" y="371"/>
                    <a:pt x="46" y="371"/>
                    <a:pt x="46" y="371"/>
                  </a:cubicBezTo>
                  <a:cubicBezTo>
                    <a:pt x="46" y="370"/>
                    <a:pt x="46" y="370"/>
                    <a:pt x="46" y="370"/>
                  </a:cubicBezTo>
                  <a:cubicBezTo>
                    <a:pt x="46" y="369"/>
                    <a:pt x="46" y="369"/>
                    <a:pt x="46" y="369"/>
                  </a:cubicBezTo>
                  <a:cubicBezTo>
                    <a:pt x="45" y="368"/>
                    <a:pt x="45" y="368"/>
                    <a:pt x="45" y="367"/>
                  </a:cubicBezTo>
                  <a:cubicBezTo>
                    <a:pt x="45" y="367"/>
                    <a:pt x="45" y="366"/>
                    <a:pt x="45" y="366"/>
                  </a:cubicBezTo>
                  <a:cubicBezTo>
                    <a:pt x="45" y="366"/>
                    <a:pt x="45" y="365"/>
                    <a:pt x="45" y="365"/>
                  </a:cubicBezTo>
                  <a:cubicBezTo>
                    <a:pt x="45" y="365"/>
                    <a:pt x="44" y="365"/>
                    <a:pt x="44" y="365"/>
                  </a:cubicBezTo>
                  <a:cubicBezTo>
                    <a:pt x="44" y="365"/>
                    <a:pt x="44" y="365"/>
                    <a:pt x="44" y="365"/>
                  </a:cubicBezTo>
                  <a:cubicBezTo>
                    <a:pt x="44" y="364"/>
                    <a:pt x="44" y="364"/>
                    <a:pt x="44" y="364"/>
                  </a:cubicBezTo>
                  <a:cubicBezTo>
                    <a:pt x="44" y="364"/>
                    <a:pt x="43" y="364"/>
                    <a:pt x="43" y="364"/>
                  </a:cubicBezTo>
                  <a:cubicBezTo>
                    <a:pt x="43" y="364"/>
                    <a:pt x="43" y="364"/>
                    <a:pt x="43" y="364"/>
                  </a:cubicBezTo>
                  <a:cubicBezTo>
                    <a:pt x="43" y="364"/>
                    <a:pt x="43" y="364"/>
                    <a:pt x="43" y="364"/>
                  </a:cubicBezTo>
                  <a:cubicBezTo>
                    <a:pt x="42" y="364"/>
                    <a:pt x="42" y="365"/>
                    <a:pt x="42" y="365"/>
                  </a:cubicBezTo>
                  <a:cubicBezTo>
                    <a:pt x="42" y="365"/>
                    <a:pt x="42" y="365"/>
                    <a:pt x="42" y="365"/>
                  </a:cubicBezTo>
                  <a:cubicBezTo>
                    <a:pt x="42" y="365"/>
                    <a:pt x="41" y="365"/>
                    <a:pt x="41" y="365"/>
                  </a:cubicBezTo>
                  <a:cubicBezTo>
                    <a:pt x="41" y="366"/>
                    <a:pt x="41" y="366"/>
                    <a:pt x="41" y="366"/>
                  </a:cubicBezTo>
                  <a:cubicBezTo>
                    <a:pt x="41" y="367"/>
                    <a:pt x="41" y="367"/>
                    <a:pt x="41" y="368"/>
                  </a:cubicBezTo>
                  <a:cubicBezTo>
                    <a:pt x="41" y="368"/>
                    <a:pt x="41" y="369"/>
                    <a:pt x="41" y="369"/>
                  </a:cubicBezTo>
                  <a:cubicBezTo>
                    <a:pt x="41" y="370"/>
                    <a:pt x="41" y="370"/>
                    <a:pt x="42" y="371"/>
                  </a:cubicBezTo>
                  <a:cubicBezTo>
                    <a:pt x="42" y="371"/>
                    <a:pt x="42" y="371"/>
                    <a:pt x="42" y="371"/>
                  </a:cubicBezTo>
                  <a:cubicBezTo>
                    <a:pt x="42" y="371"/>
                    <a:pt x="42" y="371"/>
                    <a:pt x="42" y="372"/>
                  </a:cubicBezTo>
                  <a:cubicBezTo>
                    <a:pt x="42" y="372"/>
                    <a:pt x="42" y="372"/>
                    <a:pt x="42" y="372"/>
                  </a:cubicBezTo>
                  <a:cubicBezTo>
                    <a:pt x="42" y="372"/>
                    <a:pt x="42" y="372"/>
                    <a:pt x="42" y="372"/>
                  </a:cubicBezTo>
                  <a:cubicBezTo>
                    <a:pt x="42" y="372"/>
                    <a:pt x="42" y="372"/>
                    <a:pt x="41" y="372"/>
                  </a:cubicBezTo>
                  <a:cubicBezTo>
                    <a:pt x="41" y="371"/>
                    <a:pt x="41" y="371"/>
                    <a:pt x="40" y="371"/>
                  </a:cubicBezTo>
                  <a:cubicBezTo>
                    <a:pt x="40" y="371"/>
                    <a:pt x="40" y="370"/>
                    <a:pt x="39" y="370"/>
                  </a:cubicBezTo>
                  <a:cubicBezTo>
                    <a:pt x="39" y="369"/>
                    <a:pt x="39" y="369"/>
                    <a:pt x="38" y="369"/>
                  </a:cubicBezTo>
                  <a:cubicBezTo>
                    <a:pt x="38" y="368"/>
                    <a:pt x="38" y="368"/>
                    <a:pt x="38" y="368"/>
                  </a:cubicBezTo>
                  <a:cubicBezTo>
                    <a:pt x="38" y="368"/>
                    <a:pt x="37" y="368"/>
                    <a:pt x="37" y="368"/>
                  </a:cubicBezTo>
                  <a:cubicBezTo>
                    <a:pt x="37" y="368"/>
                    <a:pt x="37" y="368"/>
                    <a:pt x="37" y="368"/>
                  </a:cubicBezTo>
                  <a:cubicBezTo>
                    <a:pt x="37" y="368"/>
                    <a:pt x="37" y="368"/>
                    <a:pt x="37" y="368"/>
                  </a:cubicBezTo>
                  <a:cubicBezTo>
                    <a:pt x="36" y="368"/>
                    <a:pt x="36" y="368"/>
                    <a:pt x="36" y="368"/>
                  </a:cubicBezTo>
                  <a:cubicBezTo>
                    <a:pt x="36" y="368"/>
                    <a:pt x="35" y="368"/>
                    <a:pt x="35" y="368"/>
                  </a:cubicBezTo>
                  <a:cubicBezTo>
                    <a:pt x="35" y="368"/>
                    <a:pt x="35" y="368"/>
                    <a:pt x="35" y="369"/>
                  </a:cubicBezTo>
                  <a:cubicBezTo>
                    <a:pt x="35" y="369"/>
                    <a:pt x="35" y="369"/>
                    <a:pt x="34" y="369"/>
                  </a:cubicBezTo>
                  <a:cubicBezTo>
                    <a:pt x="34" y="370"/>
                    <a:pt x="34" y="370"/>
                    <a:pt x="34" y="370"/>
                  </a:cubicBezTo>
                  <a:cubicBezTo>
                    <a:pt x="34" y="370"/>
                    <a:pt x="34" y="371"/>
                    <a:pt x="34" y="371"/>
                  </a:cubicBezTo>
                  <a:cubicBezTo>
                    <a:pt x="34" y="371"/>
                    <a:pt x="34" y="372"/>
                    <a:pt x="35" y="372"/>
                  </a:cubicBezTo>
                  <a:cubicBezTo>
                    <a:pt x="35" y="372"/>
                    <a:pt x="35" y="372"/>
                    <a:pt x="35" y="373"/>
                  </a:cubicBezTo>
                  <a:cubicBezTo>
                    <a:pt x="35" y="373"/>
                    <a:pt x="35" y="373"/>
                    <a:pt x="35" y="373"/>
                  </a:cubicBezTo>
                  <a:cubicBezTo>
                    <a:pt x="35" y="373"/>
                    <a:pt x="35" y="373"/>
                    <a:pt x="35" y="373"/>
                  </a:cubicBezTo>
                  <a:cubicBezTo>
                    <a:pt x="34" y="373"/>
                    <a:pt x="34" y="373"/>
                    <a:pt x="33" y="373"/>
                  </a:cubicBezTo>
                  <a:cubicBezTo>
                    <a:pt x="33" y="373"/>
                    <a:pt x="32" y="373"/>
                    <a:pt x="32" y="373"/>
                  </a:cubicBezTo>
                  <a:cubicBezTo>
                    <a:pt x="32" y="374"/>
                    <a:pt x="31" y="374"/>
                    <a:pt x="31" y="374"/>
                  </a:cubicBezTo>
                  <a:cubicBezTo>
                    <a:pt x="31" y="375"/>
                    <a:pt x="31" y="375"/>
                    <a:pt x="31" y="376"/>
                  </a:cubicBezTo>
                  <a:cubicBezTo>
                    <a:pt x="31" y="376"/>
                    <a:pt x="31" y="376"/>
                    <a:pt x="31" y="376"/>
                  </a:cubicBezTo>
                  <a:cubicBezTo>
                    <a:pt x="31" y="377"/>
                    <a:pt x="31" y="377"/>
                    <a:pt x="31" y="377"/>
                  </a:cubicBezTo>
                  <a:cubicBezTo>
                    <a:pt x="31" y="377"/>
                    <a:pt x="31" y="378"/>
                    <a:pt x="31" y="378"/>
                  </a:cubicBezTo>
                  <a:cubicBezTo>
                    <a:pt x="31" y="378"/>
                    <a:pt x="32" y="378"/>
                    <a:pt x="32" y="378"/>
                  </a:cubicBezTo>
                  <a:cubicBezTo>
                    <a:pt x="32" y="378"/>
                    <a:pt x="32" y="378"/>
                    <a:pt x="33" y="378"/>
                  </a:cubicBezTo>
                  <a:cubicBezTo>
                    <a:pt x="33" y="378"/>
                    <a:pt x="33" y="378"/>
                    <a:pt x="33" y="378"/>
                  </a:cubicBezTo>
                  <a:cubicBezTo>
                    <a:pt x="33" y="378"/>
                    <a:pt x="33" y="378"/>
                    <a:pt x="33" y="378"/>
                  </a:cubicBezTo>
                  <a:cubicBezTo>
                    <a:pt x="33" y="378"/>
                    <a:pt x="34" y="378"/>
                    <a:pt x="34" y="378"/>
                  </a:cubicBezTo>
                  <a:cubicBezTo>
                    <a:pt x="34" y="378"/>
                    <a:pt x="34" y="378"/>
                    <a:pt x="34" y="378"/>
                  </a:cubicBezTo>
                  <a:cubicBezTo>
                    <a:pt x="34" y="378"/>
                    <a:pt x="35" y="378"/>
                    <a:pt x="35" y="378"/>
                  </a:cubicBezTo>
                  <a:cubicBezTo>
                    <a:pt x="35" y="378"/>
                    <a:pt x="35" y="378"/>
                    <a:pt x="36" y="378"/>
                  </a:cubicBezTo>
                  <a:cubicBezTo>
                    <a:pt x="36" y="378"/>
                    <a:pt x="36" y="378"/>
                    <a:pt x="36" y="378"/>
                  </a:cubicBezTo>
                  <a:cubicBezTo>
                    <a:pt x="36" y="378"/>
                    <a:pt x="36" y="378"/>
                    <a:pt x="36" y="378"/>
                  </a:cubicBezTo>
                  <a:cubicBezTo>
                    <a:pt x="37" y="378"/>
                    <a:pt x="37" y="378"/>
                    <a:pt x="37" y="378"/>
                  </a:cubicBezTo>
                  <a:cubicBezTo>
                    <a:pt x="37" y="378"/>
                    <a:pt x="37" y="378"/>
                    <a:pt x="37" y="378"/>
                  </a:cubicBezTo>
                  <a:cubicBezTo>
                    <a:pt x="37" y="378"/>
                    <a:pt x="37" y="378"/>
                    <a:pt x="37" y="378"/>
                  </a:cubicBezTo>
                  <a:cubicBezTo>
                    <a:pt x="38" y="378"/>
                    <a:pt x="38" y="378"/>
                    <a:pt x="38" y="378"/>
                  </a:cubicBezTo>
                  <a:cubicBezTo>
                    <a:pt x="38" y="378"/>
                    <a:pt x="39" y="379"/>
                    <a:pt x="39" y="379"/>
                  </a:cubicBezTo>
                  <a:cubicBezTo>
                    <a:pt x="39" y="379"/>
                    <a:pt x="39" y="380"/>
                    <a:pt x="39" y="380"/>
                  </a:cubicBezTo>
                  <a:cubicBezTo>
                    <a:pt x="39" y="380"/>
                    <a:pt x="39" y="381"/>
                    <a:pt x="39" y="381"/>
                  </a:cubicBezTo>
                  <a:cubicBezTo>
                    <a:pt x="39" y="382"/>
                    <a:pt x="40" y="382"/>
                    <a:pt x="40" y="382"/>
                  </a:cubicBezTo>
                  <a:cubicBezTo>
                    <a:pt x="40" y="383"/>
                    <a:pt x="40" y="383"/>
                    <a:pt x="40" y="384"/>
                  </a:cubicBezTo>
                  <a:cubicBezTo>
                    <a:pt x="40" y="384"/>
                    <a:pt x="40" y="384"/>
                    <a:pt x="40" y="385"/>
                  </a:cubicBezTo>
                  <a:cubicBezTo>
                    <a:pt x="41" y="385"/>
                    <a:pt x="41" y="385"/>
                    <a:pt x="41" y="385"/>
                  </a:cubicBezTo>
                  <a:cubicBezTo>
                    <a:pt x="42" y="386"/>
                    <a:pt x="42" y="386"/>
                    <a:pt x="42" y="386"/>
                  </a:cubicBezTo>
                  <a:cubicBezTo>
                    <a:pt x="42" y="386"/>
                    <a:pt x="43" y="386"/>
                    <a:pt x="43" y="386"/>
                  </a:cubicBezTo>
                  <a:cubicBezTo>
                    <a:pt x="43" y="385"/>
                    <a:pt x="43" y="385"/>
                    <a:pt x="43" y="385"/>
                  </a:cubicBezTo>
                  <a:cubicBezTo>
                    <a:pt x="43" y="385"/>
                    <a:pt x="43" y="384"/>
                    <a:pt x="43" y="384"/>
                  </a:cubicBezTo>
                  <a:cubicBezTo>
                    <a:pt x="43" y="383"/>
                    <a:pt x="44" y="383"/>
                    <a:pt x="44" y="383"/>
                  </a:cubicBezTo>
                  <a:cubicBezTo>
                    <a:pt x="44" y="382"/>
                    <a:pt x="44" y="382"/>
                    <a:pt x="44" y="381"/>
                  </a:cubicBezTo>
                  <a:cubicBezTo>
                    <a:pt x="44" y="381"/>
                    <a:pt x="44" y="380"/>
                    <a:pt x="44" y="380"/>
                  </a:cubicBezTo>
                  <a:cubicBezTo>
                    <a:pt x="44" y="380"/>
                    <a:pt x="44" y="379"/>
                    <a:pt x="44" y="379"/>
                  </a:cubicBezTo>
                  <a:cubicBezTo>
                    <a:pt x="44" y="379"/>
                    <a:pt x="45" y="379"/>
                    <a:pt x="45" y="379"/>
                  </a:cubicBezTo>
                  <a:cubicBezTo>
                    <a:pt x="45" y="379"/>
                    <a:pt x="45" y="379"/>
                    <a:pt x="45" y="379"/>
                  </a:cubicBezTo>
                  <a:cubicBezTo>
                    <a:pt x="45" y="379"/>
                    <a:pt x="45" y="379"/>
                    <a:pt x="45" y="379"/>
                  </a:cubicBezTo>
                  <a:cubicBezTo>
                    <a:pt x="45" y="379"/>
                    <a:pt x="45" y="379"/>
                    <a:pt x="45" y="379"/>
                  </a:cubicBezTo>
                  <a:cubicBezTo>
                    <a:pt x="45" y="379"/>
                    <a:pt x="45" y="379"/>
                    <a:pt x="45" y="379"/>
                  </a:cubicBezTo>
                  <a:cubicBezTo>
                    <a:pt x="45" y="379"/>
                    <a:pt x="45" y="379"/>
                    <a:pt x="45" y="379"/>
                  </a:cubicBezTo>
                  <a:cubicBezTo>
                    <a:pt x="45" y="379"/>
                    <a:pt x="45" y="379"/>
                    <a:pt x="45" y="379"/>
                  </a:cubicBezTo>
                  <a:cubicBezTo>
                    <a:pt x="46" y="379"/>
                    <a:pt x="46" y="379"/>
                    <a:pt x="46" y="380"/>
                  </a:cubicBezTo>
                  <a:cubicBezTo>
                    <a:pt x="46" y="380"/>
                    <a:pt x="46" y="380"/>
                    <a:pt x="46" y="380"/>
                  </a:cubicBezTo>
                  <a:cubicBezTo>
                    <a:pt x="46" y="381"/>
                    <a:pt x="46" y="382"/>
                    <a:pt x="46" y="382"/>
                  </a:cubicBezTo>
                  <a:cubicBezTo>
                    <a:pt x="46" y="383"/>
                    <a:pt x="47" y="383"/>
                    <a:pt x="47" y="384"/>
                  </a:cubicBezTo>
                  <a:cubicBezTo>
                    <a:pt x="47" y="385"/>
                    <a:pt x="48" y="385"/>
                    <a:pt x="48" y="386"/>
                  </a:cubicBezTo>
                  <a:cubicBezTo>
                    <a:pt x="49" y="386"/>
                    <a:pt x="50" y="387"/>
                    <a:pt x="51" y="387"/>
                  </a:cubicBezTo>
                  <a:cubicBezTo>
                    <a:pt x="51" y="387"/>
                    <a:pt x="51" y="387"/>
                    <a:pt x="51" y="387"/>
                  </a:cubicBezTo>
                  <a:cubicBezTo>
                    <a:pt x="52" y="387"/>
                    <a:pt x="52" y="387"/>
                    <a:pt x="52" y="387"/>
                  </a:cubicBezTo>
                  <a:cubicBezTo>
                    <a:pt x="52" y="387"/>
                    <a:pt x="53" y="387"/>
                    <a:pt x="53" y="387"/>
                  </a:cubicBezTo>
                  <a:cubicBezTo>
                    <a:pt x="53" y="387"/>
                    <a:pt x="53" y="387"/>
                    <a:pt x="53" y="387"/>
                  </a:cubicBezTo>
                  <a:cubicBezTo>
                    <a:pt x="53" y="387"/>
                    <a:pt x="53" y="387"/>
                    <a:pt x="53" y="387"/>
                  </a:cubicBezTo>
                  <a:cubicBezTo>
                    <a:pt x="54" y="387"/>
                    <a:pt x="54" y="387"/>
                    <a:pt x="54" y="387"/>
                  </a:cubicBezTo>
                  <a:cubicBezTo>
                    <a:pt x="54" y="387"/>
                    <a:pt x="54" y="387"/>
                    <a:pt x="54" y="387"/>
                  </a:cubicBezTo>
                  <a:cubicBezTo>
                    <a:pt x="54" y="387"/>
                    <a:pt x="54" y="387"/>
                    <a:pt x="54" y="387"/>
                  </a:cubicBezTo>
                  <a:cubicBezTo>
                    <a:pt x="54" y="387"/>
                    <a:pt x="54" y="387"/>
                    <a:pt x="54" y="387"/>
                  </a:cubicBezTo>
                  <a:cubicBezTo>
                    <a:pt x="54" y="387"/>
                    <a:pt x="54" y="387"/>
                    <a:pt x="54" y="386"/>
                  </a:cubicBezTo>
                  <a:cubicBezTo>
                    <a:pt x="54" y="386"/>
                    <a:pt x="54" y="386"/>
                    <a:pt x="54" y="386"/>
                  </a:cubicBezTo>
                  <a:cubicBezTo>
                    <a:pt x="54" y="386"/>
                    <a:pt x="54" y="386"/>
                    <a:pt x="54" y="386"/>
                  </a:cubicBezTo>
                  <a:cubicBezTo>
                    <a:pt x="54" y="386"/>
                    <a:pt x="54" y="385"/>
                    <a:pt x="54" y="385"/>
                  </a:cubicBezTo>
                  <a:cubicBezTo>
                    <a:pt x="54" y="385"/>
                    <a:pt x="54" y="385"/>
                    <a:pt x="54" y="385"/>
                  </a:cubicBezTo>
                  <a:cubicBezTo>
                    <a:pt x="54" y="384"/>
                    <a:pt x="54" y="384"/>
                    <a:pt x="54" y="384"/>
                  </a:cubicBezTo>
                  <a:cubicBezTo>
                    <a:pt x="54" y="384"/>
                    <a:pt x="54" y="384"/>
                    <a:pt x="54" y="384"/>
                  </a:cubicBezTo>
                  <a:cubicBezTo>
                    <a:pt x="55" y="383"/>
                    <a:pt x="55" y="383"/>
                    <a:pt x="55" y="383"/>
                  </a:cubicBezTo>
                  <a:cubicBezTo>
                    <a:pt x="55" y="383"/>
                    <a:pt x="55" y="384"/>
                    <a:pt x="56" y="384"/>
                  </a:cubicBezTo>
                  <a:cubicBezTo>
                    <a:pt x="56" y="384"/>
                    <a:pt x="56" y="384"/>
                    <a:pt x="57" y="384"/>
                  </a:cubicBezTo>
                  <a:cubicBezTo>
                    <a:pt x="57" y="385"/>
                    <a:pt x="57" y="385"/>
                    <a:pt x="58" y="386"/>
                  </a:cubicBezTo>
                  <a:cubicBezTo>
                    <a:pt x="58" y="386"/>
                    <a:pt x="58" y="386"/>
                    <a:pt x="59" y="387"/>
                  </a:cubicBezTo>
                  <a:cubicBezTo>
                    <a:pt x="59" y="387"/>
                    <a:pt x="59" y="388"/>
                    <a:pt x="60" y="388"/>
                  </a:cubicBezTo>
                  <a:cubicBezTo>
                    <a:pt x="60" y="388"/>
                    <a:pt x="60" y="389"/>
                    <a:pt x="61" y="389"/>
                  </a:cubicBezTo>
                  <a:cubicBezTo>
                    <a:pt x="61" y="389"/>
                    <a:pt x="61" y="390"/>
                    <a:pt x="62" y="390"/>
                  </a:cubicBezTo>
                  <a:cubicBezTo>
                    <a:pt x="62" y="390"/>
                    <a:pt x="62" y="390"/>
                    <a:pt x="63" y="390"/>
                  </a:cubicBezTo>
                  <a:cubicBezTo>
                    <a:pt x="63" y="390"/>
                    <a:pt x="63" y="390"/>
                    <a:pt x="63" y="390"/>
                  </a:cubicBezTo>
                  <a:cubicBezTo>
                    <a:pt x="63" y="390"/>
                    <a:pt x="64" y="390"/>
                    <a:pt x="64" y="390"/>
                  </a:cubicBezTo>
                  <a:cubicBezTo>
                    <a:pt x="64" y="390"/>
                    <a:pt x="64" y="390"/>
                    <a:pt x="64" y="390"/>
                  </a:cubicBezTo>
                  <a:cubicBezTo>
                    <a:pt x="64" y="390"/>
                    <a:pt x="64" y="390"/>
                    <a:pt x="64" y="390"/>
                  </a:cubicBezTo>
                  <a:cubicBezTo>
                    <a:pt x="64" y="390"/>
                    <a:pt x="64" y="390"/>
                    <a:pt x="65" y="390"/>
                  </a:cubicBezTo>
                  <a:cubicBezTo>
                    <a:pt x="65" y="389"/>
                    <a:pt x="65" y="389"/>
                    <a:pt x="65" y="388"/>
                  </a:cubicBezTo>
                  <a:cubicBezTo>
                    <a:pt x="65" y="388"/>
                    <a:pt x="64" y="387"/>
                    <a:pt x="64" y="387"/>
                  </a:cubicBezTo>
                  <a:cubicBezTo>
                    <a:pt x="64" y="386"/>
                    <a:pt x="63" y="386"/>
                    <a:pt x="63" y="385"/>
                  </a:cubicBezTo>
                  <a:cubicBezTo>
                    <a:pt x="63" y="385"/>
                    <a:pt x="62" y="384"/>
                    <a:pt x="62" y="384"/>
                  </a:cubicBezTo>
                  <a:cubicBezTo>
                    <a:pt x="62" y="383"/>
                    <a:pt x="62" y="383"/>
                    <a:pt x="62" y="383"/>
                  </a:cubicBezTo>
                  <a:cubicBezTo>
                    <a:pt x="62" y="383"/>
                    <a:pt x="62" y="383"/>
                    <a:pt x="63" y="383"/>
                  </a:cubicBezTo>
                  <a:cubicBezTo>
                    <a:pt x="63" y="383"/>
                    <a:pt x="64" y="384"/>
                    <a:pt x="64" y="384"/>
                  </a:cubicBezTo>
                  <a:cubicBezTo>
                    <a:pt x="64" y="384"/>
                    <a:pt x="65" y="384"/>
                    <a:pt x="65" y="384"/>
                  </a:cubicBezTo>
                  <a:cubicBezTo>
                    <a:pt x="66" y="384"/>
                    <a:pt x="66" y="384"/>
                    <a:pt x="66" y="384"/>
                  </a:cubicBezTo>
                  <a:cubicBezTo>
                    <a:pt x="67" y="385"/>
                    <a:pt x="67" y="385"/>
                    <a:pt x="68" y="385"/>
                  </a:cubicBezTo>
                  <a:cubicBezTo>
                    <a:pt x="68" y="385"/>
                    <a:pt x="68" y="385"/>
                    <a:pt x="69" y="385"/>
                  </a:cubicBezTo>
                  <a:cubicBezTo>
                    <a:pt x="69" y="385"/>
                    <a:pt x="69" y="385"/>
                    <a:pt x="69" y="385"/>
                  </a:cubicBezTo>
                  <a:cubicBezTo>
                    <a:pt x="70" y="385"/>
                    <a:pt x="70" y="385"/>
                    <a:pt x="70" y="385"/>
                  </a:cubicBezTo>
                  <a:cubicBezTo>
                    <a:pt x="70" y="385"/>
                    <a:pt x="71" y="385"/>
                    <a:pt x="71" y="385"/>
                  </a:cubicBezTo>
                  <a:cubicBezTo>
                    <a:pt x="71" y="385"/>
                    <a:pt x="72" y="385"/>
                    <a:pt x="72" y="385"/>
                  </a:cubicBezTo>
                  <a:cubicBezTo>
                    <a:pt x="72" y="385"/>
                    <a:pt x="72" y="384"/>
                    <a:pt x="72" y="384"/>
                  </a:cubicBezTo>
                  <a:cubicBezTo>
                    <a:pt x="73" y="384"/>
                    <a:pt x="73" y="384"/>
                    <a:pt x="73" y="383"/>
                  </a:cubicBezTo>
                  <a:cubicBezTo>
                    <a:pt x="73" y="383"/>
                    <a:pt x="73" y="383"/>
                    <a:pt x="73" y="383"/>
                  </a:cubicBezTo>
                  <a:cubicBezTo>
                    <a:pt x="74" y="383"/>
                    <a:pt x="74" y="383"/>
                    <a:pt x="74" y="383"/>
                  </a:cubicBezTo>
                  <a:cubicBezTo>
                    <a:pt x="76" y="384"/>
                    <a:pt x="76" y="384"/>
                    <a:pt x="76" y="384"/>
                  </a:cubicBezTo>
                  <a:cubicBezTo>
                    <a:pt x="77" y="384"/>
                    <a:pt x="77" y="384"/>
                    <a:pt x="77" y="384"/>
                  </a:cubicBezTo>
                  <a:cubicBezTo>
                    <a:pt x="77" y="384"/>
                    <a:pt x="77" y="384"/>
                    <a:pt x="77" y="384"/>
                  </a:cubicBezTo>
                  <a:cubicBezTo>
                    <a:pt x="74" y="382"/>
                    <a:pt x="74" y="382"/>
                    <a:pt x="74" y="382"/>
                  </a:cubicBezTo>
                  <a:cubicBezTo>
                    <a:pt x="74" y="382"/>
                    <a:pt x="74" y="382"/>
                    <a:pt x="74" y="382"/>
                  </a:cubicBezTo>
                  <a:cubicBezTo>
                    <a:pt x="74" y="382"/>
                    <a:pt x="74" y="382"/>
                    <a:pt x="74" y="382"/>
                  </a:cubicBezTo>
                  <a:cubicBezTo>
                    <a:pt x="74" y="382"/>
                    <a:pt x="74" y="382"/>
                    <a:pt x="74" y="382"/>
                  </a:cubicBezTo>
                  <a:cubicBezTo>
                    <a:pt x="74" y="382"/>
                    <a:pt x="74" y="382"/>
                    <a:pt x="73" y="382"/>
                  </a:cubicBezTo>
                  <a:cubicBezTo>
                    <a:pt x="73" y="382"/>
                    <a:pt x="73" y="382"/>
                    <a:pt x="72" y="381"/>
                  </a:cubicBezTo>
                  <a:cubicBezTo>
                    <a:pt x="72" y="381"/>
                    <a:pt x="72" y="381"/>
                    <a:pt x="71" y="381"/>
                  </a:cubicBezTo>
                  <a:cubicBezTo>
                    <a:pt x="71" y="381"/>
                    <a:pt x="70" y="381"/>
                    <a:pt x="69" y="381"/>
                  </a:cubicBezTo>
                  <a:cubicBezTo>
                    <a:pt x="69" y="381"/>
                    <a:pt x="68" y="381"/>
                    <a:pt x="67" y="381"/>
                  </a:cubicBezTo>
                  <a:cubicBezTo>
                    <a:pt x="67" y="381"/>
                    <a:pt x="67" y="381"/>
                    <a:pt x="66" y="381"/>
                  </a:cubicBezTo>
                  <a:cubicBezTo>
                    <a:pt x="66" y="381"/>
                    <a:pt x="65" y="381"/>
                    <a:pt x="65" y="381"/>
                  </a:cubicBezTo>
                  <a:cubicBezTo>
                    <a:pt x="64" y="381"/>
                    <a:pt x="64" y="381"/>
                    <a:pt x="63" y="381"/>
                  </a:cubicBezTo>
                  <a:cubicBezTo>
                    <a:pt x="63" y="381"/>
                    <a:pt x="63" y="381"/>
                    <a:pt x="62" y="381"/>
                  </a:cubicBezTo>
                  <a:cubicBezTo>
                    <a:pt x="62" y="381"/>
                    <a:pt x="62" y="381"/>
                    <a:pt x="62" y="381"/>
                  </a:cubicBezTo>
                  <a:cubicBezTo>
                    <a:pt x="62" y="381"/>
                    <a:pt x="62" y="381"/>
                    <a:pt x="61" y="381"/>
                  </a:cubicBezTo>
                  <a:cubicBezTo>
                    <a:pt x="61" y="381"/>
                    <a:pt x="61" y="381"/>
                    <a:pt x="61" y="381"/>
                  </a:cubicBezTo>
                  <a:cubicBezTo>
                    <a:pt x="61" y="381"/>
                    <a:pt x="61" y="381"/>
                    <a:pt x="61" y="381"/>
                  </a:cubicBezTo>
                  <a:cubicBezTo>
                    <a:pt x="61" y="381"/>
                    <a:pt x="61" y="381"/>
                    <a:pt x="61" y="381"/>
                  </a:cubicBezTo>
                  <a:cubicBezTo>
                    <a:pt x="60" y="381"/>
                    <a:pt x="60" y="381"/>
                    <a:pt x="60" y="381"/>
                  </a:cubicBezTo>
                  <a:cubicBezTo>
                    <a:pt x="60" y="381"/>
                    <a:pt x="60" y="381"/>
                    <a:pt x="60" y="381"/>
                  </a:cubicBezTo>
                  <a:cubicBezTo>
                    <a:pt x="60" y="381"/>
                    <a:pt x="60" y="381"/>
                    <a:pt x="60" y="381"/>
                  </a:cubicBezTo>
                  <a:cubicBezTo>
                    <a:pt x="60" y="381"/>
                    <a:pt x="60" y="381"/>
                    <a:pt x="60" y="381"/>
                  </a:cubicBezTo>
                  <a:cubicBezTo>
                    <a:pt x="59" y="381"/>
                    <a:pt x="59" y="380"/>
                    <a:pt x="59" y="379"/>
                  </a:cubicBezTo>
                  <a:cubicBezTo>
                    <a:pt x="59" y="378"/>
                    <a:pt x="59" y="377"/>
                    <a:pt x="59" y="375"/>
                  </a:cubicBezTo>
                  <a:cubicBezTo>
                    <a:pt x="59" y="373"/>
                    <a:pt x="59" y="371"/>
                    <a:pt x="59" y="369"/>
                  </a:cubicBezTo>
                  <a:cubicBezTo>
                    <a:pt x="60" y="367"/>
                    <a:pt x="60" y="364"/>
                    <a:pt x="60" y="361"/>
                  </a:cubicBezTo>
                  <a:cubicBezTo>
                    <a:pt x="60" y="361"/>
                    <a:pt x="60" y="361"/>
                    <a:pt x="60" y="361"/>
                  </a:cubicBezTo>
                  <a:cubicBezTo>
                    <a:pt x="60" y="361"/>
                    <a:pt x="60" y="361"/>
                    <a:pt x="60" y="361"/>
                  </a:cubicBezTo>
                  <a:cubicBezTo>
                    <a:pt x="60" y="360"/>
                    <a:pt x="60" y="360"/>
                    <a:pt x="60" y="360"/>
                  </a:cubicBezTo>
                  <a:cubicBezTo>
                    <a:pt x="60" y="360"/>
                    <a:pt x="60" y="360"/>
                    <a:pt x="60" y="360"/>
                  </a:cubicBezTo>
                  <a:cubicBezTo>
                    <a:pt x="60" y="359"/>
                    <a:pt x="60" y="359"/>
                    <a:pt x="60" y="358"/>
                  </a:cubicBezTo>
                  <a:cubicBezTo>
                    <a:pt x="60" y="358"/>
                    <a:pt x="60" y="357"/>
                    <a:pt x="60" y="357"/>
                  </a:cubicBezTo>
                  <a:cubicBezTo>
                    <a:pt x="60" y="356"/>
                    <a:pt x="60" y="356"/>
                    <a:pt x="60" y="355"/>
                  </a:cubicBezTo>
                  <a:cubicBezTo>
                    <a:pt x="60" y="355"/>
                    <a:pt x="60" y="354"/>
                    <a:pt x="60" y="354"/>
                  </a:cubicBezTo>
                  <a:cubicBezTo>
                    <a:pt x="60" y="354"/>
                    <a:pt x="60" y="354"/>
                    <a:pt x="60" y="353"/>
                  </a:cubicBezTo>
                  <a:cubicBezTo>
                    <a:pt x="60" y="353"/>
                    <a:pt x="60" y="353"/>
                    <a:pt x="60" y="353"/>
                  </a:cubicBezTo>
                  <a:cubicBezTo>
                    <a:pt x="60" y="353"/>
                    <a:pt x="60" y="353"/>
                    <a:pt x="60" y="353"/>
                  </a:cubicBezTo>
                  <a:cubicBezTo>
                    <a:pt x="60" y="353"/>
                    <a:pt x="60" y="353"/>
                    <a:pt x="60" y="353"/>
                  </a:cubicBezTo>
                  <a:cubicBezTo>
                    <a:pt x="60" y="353"/>
                    <a:pt x="60" y="353"/>
                    <a:pt x="60" y="353"/>
                  </a:cubicBezTo>
                  <a:cubicBezTo>
                    <a:pt x="60" y="353"/>
                    <a:pt x="60" y="353"/>
                    <a:pt x="60" y="353"/>
                  </a:cubicBezTo>
                  <a:cubicBezTo>
                    <a:pt x="60" y="352"/>
                    <a:pt x="60" y="352"/>
                    <a:pt x="60" y="352"/>
                  </a:cubicBezTo>
                  <a:cubicBezTo>
                    <a:pt x="60" y="352"/>
                    <a:pt x="60" y="352"/>
                    <a:pt x="60" y="352"/>
                  </a:cubicBezTo>
                  <a:cubicBezTo>
                    <a:pt x="60" y="352"/>
                    <a:pt x="60" y="352"/>
                    <a:pt x="60" y="352"/>
                  </a:cubicBezTo>
                  <a:cubicBezTo>
                    <a:pt x="60" y="352"/>
                    <a:pt x="60" y="352"/>
                    <a:pt x="60" y="352"/>
                  </a:cubicBezTo>
                  <a:cubicBezTo>
                    <a:pt x="60" y="352"/>
                    <a:pt x="60" y="352"/>
                    <a:pt x="60" y="352"/>
                  </a:cubicBez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59" y="352"/>
                    <a:pt x="58" y="352"/>
                  </a:cubicBezTo>
                  <a:cubicBezTo>
                    <a:pt x="58" y="352"/>
                    <a:pt x="58" y="352"/>
                    <a:pt x="58" y="352"/>
                  </a:cubicBezTo>
                  <a:cubicBezTo>
                    <a:pt x="58" y="352"/>
                    <a:pt x="58" y="352"/>
                    <a:pt x="58" y="352"/>
                  </a:cubicBezTo>
                  <a:cubicBezTo>
                    <a:pt x="58" y="352"/>
                    <a:pt x="58" y="352"/>
                    <a:pt x="58" y="352"/>
                  </a:cubicBezTo>
                  <a:cubicBezTo>
                    <a:pt x="57" y="352"/>
                    <a:pt x="57" y="352"/>
                    <a:pt x="57" y="352"/>
                  </a:cubicBezTo>
                  <a:cubicBezTo>
                    <a:pt x="57" y="352"/>
                    <a:pt x="56" y="352"/>
                    <a:pt x="56" y="352"/>
                  </a:cubicBezTo>
                  <a:cubicBezTo>
                    <a:pt x="56" y="352"/>
                    <a:pt x="55" y="352"/>
                    <a:pt x="55" y="352"/>
                  </a:cubicBezTo>
                  <a:cubicBezTo>
                    <a:pt x="54" y="352"/>
                    <a:pt x="54" y="352"/>
                    <a:pt x="54" y="352"/>
                  </a:cubicBezTo>
                  <a:cubicBezTo>
                    <a:pt x="53" y="352"/>
                    <a:pt x="53" y="352"/>
                    <a:pt x="53" y="351"/>
                  </a:cubicBezTo>
                  <a:cubicBezTo>
                    <a:pt x="53" y="351"/>
                    <a:pt x="53" y="351"/>
                    <a:pt x="53" y="351"/>
                  </a:cubicBezTo>
                  <a:cubicBezTo>
                    <a:pt x="53" y="351"/>
                    <a:pt x="53" y="351"/>
                    <a:pt x="53" y="351"/>
                  </a:cubicBezTo>
                  <a:cubicBezTo>
                    <a:pt x="53" y="350"/>
                    <a:pt x="53" y="350"/>
                    <a:pt x="53" y="350"/>
                  </a:cubicBezTo>
                  <a:cubicBezTo>
                    <a:pt x="53" y="350"/>
                    <a:pt x="53" y="350"/>
                    <a:pt x="53" y="350"/>
                  </a:cubicBezTo>
                  <a:cubicBezTo>
                    <a:pt x="53" y="350"/>
                    <a:pt x="53" y="349"/>
                    <a:pt x="53" y="349"/>
                  </a:cubicBezTo>
                  <a:cubicBezTo>
                    <a:pt x="53" y="349"/>
                    <a:pt x="53" y="349"/>
                    <a:pt x="53" y="349"/>
                  </a:cubicBezTo>
                  <a:cubicBezTo>
                    <a:pt x="53" y="349"/>
                    <a:pt x="53" y="349"/>
                    <a:pt x="53" y="349"/>
                  </a:cubicBezTo>
                  <a:cubicBezTo>
                    <a:pt x="53" y="349"/>
                    <a:pt x="53" y="349"/>
                    <a:pt x="54" y="349"/>
                  </a:cubicBezTo>
                  <a:cubicBezTo>
                    <a:pt x="54" y="348"/>
                    <a:pt x="54" y="348"/>
                    <a:pt x="54" y="348"/>
                  </a:cubicBezTo>
                  <a:cubicBezTo>
                    <a:pt x="54" y="348"/>
                    <a:pt x="54" y="348"/>
                    <a:pt x="54" y="348"/>
                  </a:cubicBezTo>
                  <a:cubicBezTo>
                    <a:pt x="54" y="348"/>
                    <a:pt x="54" y="348"/>
                    <a:pt x="54" y="348"/>
                  </a:cubicBezTo>
                  <a:cubicBezTo>
                    <a:pt x="54" y="348"/>
                    <a:pt x="54" y="348"/>
                    <a:pt x="54" y="348"/>
                  </a:cubicBezTo>
                  <a:cubicBezTo>
                    <a:pt x="54" y="348"/>
                    <a:pt x="54" y="348"/>
                    <a:pt x="54" y="348"/>
                  </a:cubicBezTo>
                  <a:cubicBezTo>
                    <a:pt x="54" y="348"/>
                    <a:pt x="53" y="348"/>
                    <a:pt x="53" y="348"/>
                  </a:cubicBezTo>
                  <a:cubicBezTo>
                    <a:pt x="53" y="348"/>
                    <a:pt x="53" y="348"/>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3" y="347"/>
                    <a:pt x="53" y="347"/>
                  </a:cubicBezTo>
                  <a:cubicBezTo>
                    <a:pt x="53"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7"/>
                    <a:pt x="52" y="347"/>
                    <a:pt x="52" y="347"/>
                  </a:cubicBezTo>
                  <a:cubicBezTo>
                    <a:pt x="52" y="346"/>
                    <a:pt x="52" y="346"/>
                    <a:pt x="51" y="346"/>
                  </a:cubicBezTo>
                  <a:cubicBezTo>
                    <a:pt x="51" y="346"/>
                    <a:pt x="51" y="346"/>
                    <a:pt x="51" y="346"/>
                  </a:cubicBezTo>
                  <a:cubicBezTo>
                    <a:pt x="50" y="345"/>
                    <a:pt x="50" y="345"/>
                    <a:pt x="50" y="345"/>
                  </a:cubicBezTo>
                  <a:cubicBezTo>
                    <a:pt x="49" y="345"/>
                    <a:pt x="49" y="345"/>
                    <a:pt x="49" y="345"/>
                  </a:cubicBezTo>
                  <a:cubicBezTo>
                    <a:pt x="49" y="345"/>
                    <a:pt x="48" y="345"/>
                    <a:pt x="48" y="345"/>
                  </a:cubicBezTo>
                  <a:cubicBezTo>
                    <a:pt x="48" y="345"/>
                    <a:pt x="47" y="345"/>
                    <a:pt x="47" y="345"/>
                  </a:cubicBezTo>
                  <a:cubicBezTo>
                    <a:pt x="46" y="345"/>
                    <a:pt x="46" y="345"/>
                    <a:pt x="45" y="345"/>
                  </a:cubicBezTo>
                  <a:cubicBezTo>
                    <a:pt x="45" y="345"/>
                    <a:pt x="44" y="345"/>
                    <a:pt x="44" y="345"/>
                  </a:cubicBezTo>
                  <a:cubicBezTo>
                    <a:pt x="43" y="345"/>
                    <a:pt x="41" y="345"/>
                    <a:pt x="40" y="345"/>
                  </a:cubicBezTo>
                  <a:cubicBezTo>
                    <a:pt x="39" y="345"/>
                    <a:pt x="38" y="345"/>
                    <a:pt x="37" y="345"/>
                  </a:cubicBezTo>
                  <a:cubicBezTo>
                    <a:pt x="36" y="345"/>
                    <a:pt x="35" y="345"/>
                    <a:pt x="35" y="345"/>
                  </a:cubicBezTo>
                  <a:cubicBezTo>
                    <a:pt x="34" y="345"/>
                    <a:pt x="34" y="345"/>
                    <a:pt x="33" y="345"/>
                  </a:cubicBezTo>
                  <a:cubicBezTo>
                    <a:pt x="33" y="345"/>
                    <a:pt x="33" y="345"/>
                    <a:pt x="33" y="345"/>
                  </a:cubicBezTo>
                  <a:cubicBezTo>
                    <a:pt x="33" y="345"/>
                    <a:pt x="33" y="345"/>
                    <a:pt x="33" y="345"/>
                  </a:cubicBezTo>
                  <a:cubicBezTo>
                    <a:pt x="33" y="345"/>
                    <a:pt x="32" y="345"/>
                    <a:pt x="32" y="345"/>
                  </a:cubicBezTo>
                  <a:cubicBezTo>
                    <a:pt x="32" y="344"/>
                    <a:pt x="32" y="344"/>
                    <a:pt x="32" y="344"/>
                  </a:cubicBezTo>
                  <a:cubicBezTo>
                    <a:pt x="32" y="344"/>
                    <a:pt x="32" y="344"/>
                    <a:pt x="31" y="343"/>
                  </a:cubicBezTo>
                  <a:cubicBezTo>
                    <a:pt x="31" y="343"/>
                    <a:pt x="31" y="343"/>
                    <a:pt x="31" y="343"/>
                  </a:cubicBezTo>
                  <a:cubicBezTo>
                    <a:pt x="31" y="342"/>
                    <a:pt x="31" y="342"/>
                    <a:pt x="31" y="342"/>
                  </a:cubicBezTo>
                  <a:cubicBezTo>
                    <a:pt x="30" y="342"/>
                    <a:pt x="30" y="342"/>
                    <a:pt x="30" y="342"/>
                  </a:cubicBezTo>
                  <a:cubicBezTo>
                    <a:pt x="30" y="342"/>
                    <a:pt x="30" y="342"/>
                    <a:pt x="29" y="342"/>
                  </a:cubicBezTo>
                  <a:cubicBezTo>
                    <a:pt x="29" y="341"/>
                    <a:pt x="29" y="341"/>
                    <a:pt x="29" y="341"/>
                  </a:cubicBezTo>
                  <a:cubicBezTo>
                    <a:pt x="29" y="341"/>
                    <a:pt x="29" y="340"/>
                    <a:pt x="29" y="340"/>
                  </a:cubicBezTo>
                  <a:cubicBezTo>
                    <a:pt x="29" y="340"/>
                    <a:pt x="29" y="339"/>
                    <a:pt x="29" y="339"/>
                  </a:cubicBezTo>
                  <a:cubicBezTo>
                    <a:pt x="29" y="338"/>
                    <a:pt x="29" y="337"/>
                    <a:pt x="29" y="337"/>
                  </a:cubicBezTo>
                  <a:cubicBezTo>
                    <a:pt x="29" y="336"/>
                    <a:pt x="29" y="336"/>
                    <a:pt x="29" y="336"/>
                  </a:cubicBezTo>
                  <a:cubicBezTo>
                    <a:pt x="29" y="335"/>
                    <a:pt x="29" y="335"/>
                    <a:pt x="29" y="334"/>
                  </a:cubicBezTo>
                  <a:cubicBezTo>
                    <a:pt x="29" y="334"/>
                    <a:pt x="29" y="334"/>
                    <a:pt x="29" y="333"/>
                  </a:cubicBezTo>
                  <a:cubicBezTo>
                    <a:pt x="29" y="333"/>
                    <a:pt x="29" y="333"/>
                    <a:pt x="30" y="332"/>
                  </a:cubicBezTo>
                  <a:cubicBezTo>
                    <a:pt x="30" y="332"/>
                    <a:pt x="30" y="332"/>
                    <a:pt x="30" y="332"/>
                  </a:cubicBezTo>
                  <a:cubicBezTo>
                    <a:pt x="30" y="332"/>
                    <a:pt x="30" y="332"/>
                    <a:pt x="30" y="332"/>
                  </a:cubicBezTo>
                  <a:cubicBezTo>
                    <a:pt x="30" y="332"/>
                    <a:pt x="30" y="332"/>
                    <a:pt x="30" y="332"/>
                  </a:cubicBezTo>
                  <a:cubicBezTo>
                    <a:pt x="30" y="332"/>
                    <a:pt x="30" y="332"/>
                    <a:pt x="30" y="332"/>
                  </a:cubicBezTo>
                  <a:cubicBezTo>
                    <a:pt x="30" y="331"/>
                    <a:pt x="30" y="331"/>
                    <a:pt x="30" y="331"/>
                  </a:cubicBezTo>
                  <a:cubicBezTo>
                    <a:pt x="30" y="331"/>
                    <a:pt x="30" y="331"/>
                    <a:pt x="30" y="331"/>
                  </a:cubicBezTo>
                  <a:cubicBezTo>
                    <a:pt x="30" y="331"/>
                    <a:pt x="30" y="331"/>
                    <a:pt x="30" y="331"/>
                  </a:cubicBezTo>
                  <a:cubicBezTo>
                    <a:pt x="30" y="331"/>
                    <a:pt x="30" y="331"/>
                    <a:pt x="30" y="331"/>
                  </a:cubicBezTo>
                  <a:cubicBezTo>
                    <a:pt x="29" y="330"/>
                    <a:pt x="29" y="330"/>
                    <a:pt x="29" y="330"/>
                  </a:cubicBezTo>
                  <a:cubicBezTo>
                    <a:pt x="28" y="330"/>
                    <a:pt x="28" y="330"/>
                    <a:pt x="28" y="330"/>
                  </a:cubicBezTo>
                  <a:cubicBezTo>
                    <a:pt x="27" y="330"/>
                    <a:pt x="27" y="329"/>
                    <a:pt x="26" y="329"/>
                  </a:cubicBezTo>
                  <a:cubicBezTo>
                    <a:pt x="26" y="329"/>
                    <a:pt x="25" y="329"/>
                    <a:pt x="25" y="329"/>
                  </a:cubicBezTo>
                  <a:cubicBezTo>
                    <a:pt x="24" y="329"/>
                    <a:pt x="24" y="329"/>
                    <a:pt x="24" y="329"/>
                  </a:cubicBezTo>
                  <a:cubicBezTo>
                    <a:pt x="23" y="329"/>
                    <a:pt x="23" y="329"/>
                    <a:pt x="23" y="329"/>
                  </a:cubicBezTo>
                  <a:cubicBezTo>
                    <a:pt x="23" y="329"/>
                    <a:pt x="22" y="329"/>
                    <a:pt x="22" y="329"/>
                  </a:cubicBezTo>
                  <a:cubicBezTo>
                    <a:pt x="22" y="329"/>
                    <a:pt x="22" y="329"/>
                    <a:pt x="21" y="329"/>
                  </a:cubicBezTo>
                  <a:cubicBezTo>
                    <a:pt x="21" y="329"/>
                    <a:pt x="21" y="329"/>
                    <a:pt x="21" y="329"/>
                  </a:cubicBezTo>
                  <a:cubicBezTo>
                    <a:pt x="21" y="329"/>
                    <a:pt x="21" y="329"/>
                    <a:pt x="21" y="329"/>
                  </a:cubicBezTo>
                  <a:cubicBezTo>
                    <a:pt x="21" y="329"/>
                    <a:pt x="21" y="329"/>
                    <a:pt x="21" y="328"/>
                  </a:cubicBezTo>
                  <a:cubicBezTo>
                    <a:pt x="21" y="328"/>
                    <a:pt x="21" y="328"/>
                    <a:pt x="21" y="328"/>
                  </a:cubicBezTo>
                  <a:cubicBezTo>
                    <a:pt x="21" y="328"/>
                    <a:pt x="21" y="328"/>
                    <a:pt x="21" y="328"/>
                  </a:cubicBezTo>
                  <a:cubicBezTo>
                    <a:pt x="21" y="328"/>
                    <a:pt x="21" y="328"/>
                    <a:pt x="21" y="328"/>
                  </a:cubicBezTo>
                  <a:cubicBezTo>
                    <a:pt x="21" y="328"/>
                    <a:pt x="21" y="328"/>
                    <a:pt x="21" y="328"/>
                  </a:cubicBezTo>
                  <a:cubicBezTo>
                    <a:pt x="21" y="328"/>
                    <a:pt x="21" y="327"/>
                    <a:pt x="21" y="327"/>
                  </a:cubicBezTo>
                  <a:cubicBezTo>
                    <a:pt x="21" y="327"/>
                    <a:pt x="21" y="327"/>
                    <a:pt x="21" y="327"/>
                  </a:cubicBezTo>
                  <a:cubicBezTo>
                    <a:pt x="21" y="327"/>
                    <a:pt x="21" y="327"/>
                    <a:pt x="21" y="327"/>
                  </a:cubicBezTo>
                  <a:cubicBezTo>
                    <a:pt x="21" y="327"/>
                    <a:pt x="21" y="327"/>
                    <a:pt x="21" y="326"/>
                  </a:cubicBezTo>
                  <a:cubicBezTo>
                    <a:pt x="21" y="326"/>
                    <a:pt x="21" y="326"/>
                    <a:pt x="21" y="326"/>
                  </a:cubicBezTo>
                  <a:cubicBezTo>
                    <a:pt x="21" y="326"/>
                    <a:pt x="21" y="326"/>
                    <a:pt x="21" y="325"/>
                  </a:cubicBezTo>
                  <a:cubicBezTo>
                    <a:pt x="21" y="325"/>
                    <a:pt x="21" y="325"/>
                    <a:pt x="21" y="325"/>
                  </a:cubicBezTo>
                  <a:cubicBezTo>
                    <a:pt x="21" y="325"/>
                    <a:pt x="21" y="324"/>
                    <a:pt x="21" y="324"/>
                  </a:cubicBezTo>
                  <a:cubicBezTo>
                    <a:pt x="21" y="324"/>
                    <a:pt x="20" y="324"/>
                    <a:pt x="20" y="323"/>
                  </a:cubicBezTo>
                  <a:cubicBezTo>
                    <a:pt x="20" y="323"/>
                    <a:pt x="20" y="323"/>
                    <a:pt x="20" y="323"/>
                  </a:cubicBezTo>
                  <a:cubicBezTo>
                    <a:pt x="20" y="322"/>
                    <a:pt x="19" y="322"/>
                    <a:pt x="19" y="322"/>
                  </a:cubicBezTo>
                  <a:cubicBezTo>
                    <a:pt x="19" y="322"/>
                    <a:pt x="19" y="321"/>
                    <a:pt x="19" y="321"/>
                  </a:cubicBezTo>
                  <a:cubicBezTo>
                    <a:pt x="19" y="321"/>
                    <a:pt x="19" y="321"/>
                    <a:pt x="19" y="320"/>
                  </a:cubicBezTo>
                  <a:cubicBezTo>
                    <a:pt x="19" y="320"/>
                    <a:pt x="19" y="320"/>
                    <a:pt x="19" y="320"/>
                  </a:cubicBezTo>
                  <a:cubicBezTo>
                    <a:pt x="19" y="319"/>
                    <a:pt x="19" y="319"/>
                    <a:pt x="19" y="319"/>
                  </a:cubicBezTo>
                  <a:cubicBezTo>
                    <a:pt x="19" y="318"/>
                    <a:pt x="20" y="318"/>
                    <a:pt x="20" y="318"/>
                  </a:cubicBezTo>
                  <a:cubicBezTo>
                    <a:pt x="20" y="318"/>
                    <a:pt x="20" y="317"/>
                    <a:pt x="20" y="317"/>
                  </a:cubicBezTo>
                  <a:cubicBezTo>
                    <a:pt x="20" y="317"/>
                    <a:pt x="20" y="317"/>
                    <a:pt x="20" y="317"/>
                  </a:cubicBezTo>
                  <a:cubicBezTo>
                    <a:pt x="20" y="317"/>
                    <a:pt x="20" y="316"/>
                    <a:pt x="20" y="316"/>
                  </a:cubicBezTo>
                  <a:cubicBezTo>
                    <a:pt x="20" y="316"/>
                    <a:pt x="20" y="316"/>
                    <a:pt x="20" y="316"/>
                  </a:cubicBezTo>
                  <a:cubicBezTo>
                    <a:pt x="20" y="316"/>
                    <a:pt x="20" y="316"/>
                    <a:pt x="20" y="316"/>
                  </a:cubicBezTo>
                  <a:cubicBezTo>
                    <a:pt x="20" y="315"/>
                    <a:pt x="20" y="315"/>
                    <a:pt x="21" y="314"/>
                  </a:cubicBezTo>
                  <a:cubicBezTo>
                    <a:pt x="21" y="313"/>
                    <a:pt x="21" y="313"/>
                    <a:pt x="22" y="312"/>
                  </a:cubicBezTo>
                  <a:cubicBezTo>
                    <a:pt x="22" y="312"/>
                    <a:pt x="22" y="311"/>
                    <a:pt x="23" y="311"/>
                  </a:cubicBezTo>
                  <a:cubicBezTo>
                    <a:pt x="23" y="310"/>
                    <a:pt x="24" y="310"/>
                    <a:pt x="25" y="310"/>
                  </a:cubicBezTo>
                  <a:cubicBezTo>
                    <a:pt x="25" y="310"/>
                    <a:pt x="25" y="310"/>
                    <a:pt x="26" y="310"/>
                  </a:cubicBezTo>
                  <a:cubicBezTo>
                    <a:pt x="26" y="310"/>
                    <a:pt x="26" y="310"/>
                    <a:pt x="26" y="309"/>
                  </a:cubicBezTo>
                  <a:cubicBezTo>
                    <a:pt x="26" y="309"/>
                    <a:pt x="27" y="309"/>
                    <a:pt x="27" y="308"/>
                  </a:cubicBezTo>
                  <a:cubicBezTo>
                    <a:pt x="27" y="308"/>
                    <a:pt x="27" y="308"/>
                    <a:pt x="27" y="307"/>
                  </a:cubicBezTo>
                  <a:cubicBezTo>
                    <a:pt x="27" y="307"/>
                    <a:pt x="27" y="307"/>
                    <a:pt x="27" y="306"/>
                  </a:cubicBezTo>
                  <a:cubicBezTo>
                    <a:pt x="27" y="306"/>
                    <a:pt x="27" y="306"/>
                    <a:pt x="27" y="306"/>
                  </a:cubicBezTo>
                  <a:cubicBezTo>
                    <a:pt x="27" y="305"/>
                    <a:pt x="28" y="305"/>
                    <a:pt x="28" y="305"/>
                  </a:cubicBezTo>
                  <a:cubicBezTo>
                    <a:pt x="28" y="305"/>
                    <a:pt x="28" y="304"/>
                    <a:pt x="29" y="304"/>
                  </a:cubicBezTo>
                  <a:cubicBezTo>
                    <a:pt x="29" y="304"/>
                    <a:pt x="29" y="304"/>
                    <a:pt x="29" y="304"/>
                  </a:cubicBezTo>
                  <a:cubicBezTo>
                    <a:pt x="29" y="304"/>
                    <a:pt x="29" y="303"/>
                    <a:pt x="29" y="303"/>
                  </a:cubicBezTo>
                  <a:cubicBezTo>
                    <a:pt x="30" y="303"/>
                    <a:pt x="30" y="303"/>
                    <a:pt x="30" y="303"/>
                  </a:cubicBezTo>
                  <a:cubicBezTo>
                    <a:pt x="30" y="303"/>
                    <a:pt x="30" y="302"/>
                    <a:pt x="30" y="302"/>
                  </a:cubicBezTo>
                  <a:cubicBezTo>
                    <a:pt x="30" y="302"/>
                    <a:pt x="30" y="302"/>
                    <a:pt x="30" y="302"/>
                  </a:cubicBezTo>
                  <a:cubicBezTo>
                    <a:pt x="30" y="301"/>
                    <a:pt x="29" y="301"/>
                    <a:pt x="29" y="301"/>
                  </a:cubicBezTo>
                  <a:cubicBezTo>
                    <a:pt x="29" y="301"/>
                    <a:pt x="29" y="301"/>
                    <a:pt x="29" y="300"/>
                  </a:cubicBezTo>
                  <a:cubicBezTo>
                    <a:pt x="29" y="300"/>
                    <a:pt x="29" y="300"/>
                    <a:pt x="29" y="300"/>
                  </a:cubicBezTo>
                  <a:cubicBezTo>
                    <a:pt x="29" y="300"/>
                    <a:pt x="29" y="299"/>
                    <a:pt x="28" y="299"/>
                  </a:cubicBezTo>
                  <a:cubicBezTo>
                    <a:pt x="28" y="299"/>
                    <a:pt x="28" y="299"/>
                    <a:pt x="28" y="299"/>
                  </a:cubicBezTo>
                  <a:cubicBezTo>
                    <a:pt x="28" y="299"/>
                    <a:pt x="28" y="299"/>
                    <a:pt x="28" y="298"/>
                  </a:cubicBezTo>
                  <a:cubicBezTo>
                    <a:pt x="28" y="298"/>
                    <a:pt x="28" y="298"/>
                    <a:pt x="28" y="298"/>
                  </a:cubicBezTo>
                  <a:cubicBezTo>
                    <a:pt x="28" y="298"/>
                    <a:pt x="28" y="298"/>
                    <a:pt x="28" y="298"/>
                  </a:cubicBezTo>
                  <a:cubicBezTo>
                    <a:pt x="28" y="298"/>
                    <a:pt x="28" y="298"/>
                    <a:pt x="28" y="298"/>
                  </a:cubicBezTo>
                  <a:cubicBezTo>
                    <a:pt x="28" y="298"/>
                    <a:pt x="28" y="298"/>
                    <a:pt x="28" y="297"/>
                  </a:cubicBezTo>
                  <a:cubicBezTo>
                    <a:pt x="28" y="297"/>
                    <a:pt x="28" y="297"/>
                    <a:pt x="28" y="297"/>
                  </a:cubicBezTo>
                  <a:cubicBezTo>
                    <a:pt x="29" y="297"/>
                    <a:pt x="29" y="297"/>
                    <a:pt x="29" y="297"/>
                  </a:cubicBezTo>
                  <a:cubicBezTo>
                    <a:pt x="29" y="296"/>
                    <a:pt x="30" y="296"/>
                    <a:pt x="30" y="296"/>
                  </a:cubicBezTo>
                  <a:cubicBezTo>
                    <a:pt x="30" y="295"/>
                    <a:pt x="30" y="295"/>
                    <a:pt x="30" y="295"/>
                  </a:cubicBezTo>
                  <a:cubicBezTo>
                    <a:pt x="30" y="295"/>
                    <a:pt x="30" y="294"/>
                    <a:pt x="30" y="294"/>
                  </a:cubicBezTo>
                  <a:cubicBezTo>
                    <a:pt x="30" y="294"/>
                    <a:pt x="30" y="293"/>
                    <a:pt x="30" y="293"/>
                  </a:cubicBezTo>
                  <a:cubicBezTo>
                    <a:pt x="30" y="293"/>
                    <a:pt x="30" y="293"/>
                    <a:pt x="30" y="292"/>
                  </a:cubicBezTo>
                  <a:cubicBezTo>
                    <a:pt x="31" y="292"/>
                    <a:pt x="31" y="292"/>
                    <a:pt x="31" y="292"/>
                  </a:cubicBezTo>
                  <a:cubicBezTo>
                    <a:pt x="31" y="292"/>
                    <a:pt x="32" y="292"/>
                    <a:pt x="32" y="292"/>
                  </a:cubicBezTo>
                  <a:cubicBezTo>
                    <a:pt x="32" y="292"/>
                    <a:pt x="33" y="291"/>
                    <a:pt x="33" y="291"/>
                  </a:cubicBezTo>
                  <a:cubicBezTo>
                    <a:pt x="33" y="291"/>
                    <a:pt x="34" y="291"/>
                    <a:pt x="34" y="291"/>
                  </a:cubicBezTo>
                  <a:cubicBezTo>
                    <a:pt x="34" y="290"/>
                    <a:pt x="34" y="290"/>
                    <a:pt x="34" y="290"/>
                  </a:cubicBezTo>
                  <a:cubicBezTo>
                    <a:pt x="34" y="290"/>
                    <a:pt x="34" y="289"/>
                    <a:pt x="34" y="289"/>
                  </a:cubicBezTo>
                  <a:cubicBezTo>
                    <a:pt x="34" y="289"/>
                    <a:pt x="34" y="289"/>
                    <a:pt x="34" y="289"/>
                  </a:cubicBezTo>
                  <a:cubicBezTo>
                    <a:pt x="34" y="289"/>
                    <a:pt x="34" y="288"/>
                    <a:pt x="34" y="288"/>
                  </a:cubicBezTo>
                  <a:cubicBezTo>
                    <a:pt x="34" y="288"/>
                    <a:pt x="34" y="288"/>
                    <a:pt x="34" y="288"/>
                  </a:cubicBezTo>
                  <a:cubicBezTo>
                    <a:pt x="34" y="288"/>
                    <a:pt x="34" y="288"/>
                    <a:pt x="34" y="288"/>
                  </a:cubicBezTo>
                  <a:cubicBezTo>
                    <a:pt x="34" y="288"/>
                    <a:pt x="34" y="288"/>
                    <a:pt x="34" y="287"/>
                  </a:cubicBezTo>
                  <a:cubicBezTo>
                    <a:pt x="34" y="287"/>
                    <a:pt x="34" y="287"/>
                    <a:pt x="34" y="287"/>
                  </a:cubicBezTo>
                  <a:cubicBezTo>
                    <a:pt x="34" y="287"/>
                    <a:pt x="34" y="287"/>
                    <a:pt x="34" y="287"/>
                  </a:cubicBezTo>
                  <a:cubicBezTo>
                    <a:pt x="34" y="287"/>
                    <a:pt x="34" y="287"/>
                    <a:pt x="34" y="287"/>
                  </a:cubicBezTo>
                  <a:cubicBezTo>
                    <a:pt x="34" y="287"/>
                    <a:pt x="34" y="286"/>
                    <a:pt x="34" y="286"/>
                  </a:cubicBezTo>
                  <a:cubicBezTo>
                    <a:pt x="34" y="286"/>
                    <a:pt x="34" y="286"/>
                    <a:pt x="34" y="286"/>
                  </a:cubicBezTo>
                  <a:cubicBezTo>
                    <a:pt x="34" y="286"/>
                    <a:pt x="34" y="286"/>
                    <a:pt x="34" y="286"/>
                  </a:cubicBezTo>
                  <a:cubicBezTo>
                    <a:pt x="35" y="286"/>
                    <a:pt x="35" y="286"/>
                    <a:pt x="35" y="286"/>
                  </a:cubicBezTo>
                  <a:cubicBezTo>
                    <a:pt x="35" y="286"/>
                    <a:pt x="35" y="285"/>
                    <a:pt x="35" y="285"/>
                  </a:cubicBezTo>
                  <a:cubicBezTo>
                    <a:pt x="35" y="285"/>
                    <a:pt x="35" y="285"/>
                    <a:pt x="36" y="285"/>
                  </a:cubicBezTo>
                  <a:cubicBezTo>
                    <a:pt x="36" y="285"/>
                    <a:pt x="36" y="285"/>
                    <a:pt x="36" y="285"/>
                  </a:cubicBezTo>
                  <a:cubicBezTo>
                    <a:pt x="36" y="285"/>
                    <a:pt x="36" y="285"/>
                    <a:pt x="36" y="285"/>
                  </a:cubicBezTo>
                  <a:cubicBezTo>
                    <a:pt x="36" y="285"/>
                    <a:pt x="36" y="285"/>
                    <a:pt x="36" y="284"/>
                  </a:cubicBezTo>
                  <a:cubicBezTo>
                    <a:pt x="36" y="284"/>
                    <a:pt x="36" y="284"/>
                    <a:pt x="36" y="284"/>
                  </a:cubicBezTo>
                  <a:cubicBezTo>
                    <a:pt x="36" y="284"/>
                    <a:pt x="36" y="284"/>
                    <a:pt x="36" y="284"/>
                  </a:cubicBezTo>
                  <a:cubicBezTo>
                    <a:pt x="36" y="284"/>
                    <a:pt x="36" y="284"/>
                    <a:pt x="36" y="284"/>
                  </a:cubicBezTo>
                  <a:cubicBezTo>
                    <a:pt x="36" y="284"/>
                    <a:pt x="36" y="283"/>
                    <a:pt x="36" y="283"/>
                  </a:cubicBezTo>
                  <a:cubicBezTo>
                    <a:pt x="36" y="283"/>
                    <a:pt x="36" y="283"/>
                    <a:pt x="36" y="283"/>
                  </a:cubicBezTo>
                  <a:cubicBezTo>
                    <a:pt x="36" y="283"/>
                    <a:pt x="36" y="283"/>
                    <a:pt x="36" y="282"/>
                  </a:cubicBezTo>
                  <a:cubicBezTo>
                    <a:pt x="36" y="282"/>
                    <a:pt x="36" y="282"/>
                    <a:pt x="36" y="282"/>
                  </a:cubicBezTo>
                  <a:cubicBezTo>
                    <a:pt x="36" y="282"/>
                    <a:pt x="36" y="282"/>
                    <a:pt x="36" y="281"/>
                  </a:cubicBezTo>
                  <a:cubicBezTo>
                    <a:pt x="36" y="281"/>
                    <a:pt x="36" y="281"/>
                    <a:pt x="36" y="281"/>
                  </a:cubicBezTo>
                  <a:cubicBezTo>
                    <a:pt x="36" y="280"/>
                    <a:pt x="35" y="280"/>
                    <a:pt x="35" y="280"/>
                  </a:cubicBezTo>
                  <a:cubicBezTo>
                    <a:pt x="35" y="280"/>
                    <a:pt x="35" y="280"/>
                    <a:pt x="35" y="279"/>
                  </a:cubicBezTo>
                  <a:cubicBezTo>
                    <a:pt x="35" y="279"/>
                    <a:pt x="35" y="279"/>
                    <a:pt x="35" y="279"/>
                  </a:cubicBezTo>
                  <a:cubicBezTo>
                    <a:pt x="35" y="279"/>
                    <a:pt x="35" y="279"/>
                    <a:pt x="35" y="279"/>
                  </a:cubicBezTo>
                  <a:cubicBezTo>
                    <a:pt x="35" y="279"/>
                    <a:pt x="36" y="279"/>
                    <a:pt x="36" y="279"/>
                  </a:cubicBezTo>
                  <a:cubicBezTo>
                    <a:pt x="36" y="279"/>
                    <a:pt x="36" y="278"/>
                    <a:pt x="36" y="278"/>
                  </a:cubicBezTo>
                  <a:cubicBezTo>
                    <a:pt x="36" y="278"/>
                    <a:pt x="36" y="278"/>
                    <a:pt x="36" y="278"/>
                  </a:cubicBezTo>
                  <a:cubicBezTo>
                    <a:pt x="36" y="278"/>
                    <a:pt x="36" y="278"/>
                    <a:pt x="36" y="278"/>
                  </a:cubicBezTo>
                  <a:cubicBezTo>
                    <a:pt x="36" y="278"/>
                    <a:pt x="36" y="277"/>
                    <a:pt x="36" y="277"/>
                  </a:cubicBezTo>
                  <a:cubicBezTo>
                    <a:pt x="36" y="277"/>
                    <a:pt x="36" y="277"/>
                    <a:pt x="36" y="277"/>
                  </a:cubicBezTo>
                  <a:cubicBezTo>
                    <a:pt x="36" y="277"/>
                    <a:pt x="36" y="277"/>
                    <a:pt x="36" y="276"/>
                  </a:cubicBezTo>
                  <a:cubicBezTo>
                    <a:pt x="36" y="276"/>
                    <a:pt x="36" y="276"/>
                    <a:pt x="36" y="276"/>
                  </a:cubicBezTo>
                  <a:cubicBezTo>
                    <a:pt x="36" y="276"/>
                    <a:pt x="36" y="275"/>
                    <a:pt x="36" y="275"/>
                  </a:cubicBezTo>
                  <a:cubicBezTo>
                    <a:pt x="36" y="275"/>
                    <a:pt x="36" y="275"/>
                    <a:pt x="36" y="275"/>
                  </a:cubicBezTo>
                  <a:cubicBezTo>
                    <a:pt x="35" y="275"/>
                    <a:pt x="35" y="275"/>
                    <a:pt x="35" y="274"/>
                  </a:cubicBezTo>
                  <a:cubicBezTo>
                    <a:pt x="35" y="274"/>
                    <a:pt x="35" y="274"/>
                    <a:pt x="35" y="274"/>
                  </a:cubicBezTo>
                  <a:cubicBezTo>
                    <a:pt x="35" y="274"/>
                    <a:pt x="35" y="274"/>
                    <a:pt x="35" y="274"/>
                  </a:cubicBezTo>
                  <a:cubicBezTo>
                    <a:pt x="35" y="274"/>
                    <a:pt x="35" y="274"/>
                    <a:pt x="35" y="273"/>
                  </a:cubicBezTo>
                  <a:cubicBezTo>
                    <a:pt x="35" y="273"/>
                    <a:pt x="35" y="273"/>
                    <a:pt x="35" y="273"/>
                  </a:cubicBezTo>
                  <a:cubicBezTo>
                    <a:pt x="35" y="273"/>
                    <a:pt x="36" y="273"/>
                    <a:pt x="36" y="273"/>
                  </a:cubicBezTo>
                  <a:cubicBezTo>
                    <a:pt x="36" y="272"/>
                    <a:pt x="36" y="272"/>
                    <a:pt x="36" y="272"/>
                  </a:cubicBezTo>
                  <a:cubicBezTo>
                    <a:pt x="36" y="272"/>
                    <a:pt x="36" y="272"/>
                    <a:pt x="37" y="272"/>
                  </a:cubicBezTo>
                  <a:cubicBezTo>
                    <a:pt x="37" y="272"/>
                    <a:pt x="37" y="272"/>
                    <a:pt x="38" y="272"/>
                  </a:cubicBezTo>
                  <a:cubicBezTo>
                    <a:pt x="38" y="271"/>
                    <a:pt x="38" y="271"/>
                    <a:pt x="38" y="271"/>
                  </a:cubicBezTo>
                  <a:cubicBezTo>
                    <a:pt x="38" y="271"/>
                    <a:pt x="38" y="271"/>
                    <a:pt x="39" y="271"/>
                  </a:cubicBezTo>
                  <a:cubicBezTo>
                    <a:pt x="39" y="270"/>
                    <a:pt x="39" y="270"/>
                    <a:pt x="39" y="270"/>
                  </a:cubicBezTo>
                  <a:cubicBezTo>
                    <a:pt x="39" y="270"/>
                    <a:pt x="39" y="270"/>
                    <a:pt x="39" y="270"/>
                  </a:cubicBezTo>
                  <a:cubicBezTo>
                    <a:pt x="39" y="270"/>
                    <a:pt x="39" y="270"/>
                    <a:pt x="39" y="270"/>
                  </a:cubicBezTo>
                  <a:cubicBezTo>
                    <a:pt x="39" y="270"/>
                    <a:pt x="39" y="270"/>
                    <a:pt x="39" y="270"/>
                  </a:cubicBezTo>
                  <a:cubicBezTo>
                    <a:pt x="39" y="270"/>
                    <a:pt x="39" y="270"/>
                    <a:pt x="39" y="270"/>
                  </a:cubicBezTo>
                  <a:cubicBezTo>
                    <a:pt x="39" y="269"/>
                    <a:pt x="39" y="269"/>
                    <a:pt x="39" y="269"/>
                  </a:cubicBezTo>
                  <a:cubicBezTo>
                    <a:pt x="38" y="268"/>
                    <a:pt x="38" y="268"/>
                    <a:pt x="38" y="268"/>
                  </a:cubicBezTo>
                  <a:cubicBezTo>
                    <a:pt x="38" y="267"/>
                    <a:pt x="37" y="267"/>
                    <a:pt x="37" y="266"/>
                  </a:cubicBezTo>
                  <a:cubicBezTo>
                    <a:pt x="37" y="266"/>
                    <a:pt x="36" y="266"/>
                    <a:pt x="36" y="265"/>
                  </a:cubicBezTo>
                  <a:cubicBezTo>
                    <a:pt x="36" y="265"/>
                    <a:pt x="35" y="265"/>
                    <a:pt x="35" y="265"/>
                  </a:cubicBezTo>
                  <a:cubicBezTo>
                    <a:pt x="35" y="265"/>
                    <a:pt x="35" y="265"/>
                    <a:pt x="35" y="265"/>
                  </a:cubicBezTo>
                  <a:cubicBezTo>
                    <a:pt x="35" y="265"/>
                    <a:pt x="35" y="265"/>
                    <a:pt x="35" y="265"/>
                  </a:cubicBezTo>
                  <a:cubicBezTo>
                    <a:pt x="35" y="265"/>
                    <a:pt x="35" y="265"/>
                    <a:pt x="35" y="265"/>
                  </a:cubicBezTo>
                  <a:cubicBezTo>
                    <a:pt x="35" y="265"/>
                    <a:pt x="35" y="265"/>
                    <a:pt x="36" y="265"/>
                  </a:cubicBezTo>
                  <a:cubicBezTo>
                    <a:pt x="36" y="264"/>
                    <a:pt x="36" y="264"/>
                    <a:pt x="37" y="264"/>
                  </a:cubicBezTo>
                  <a:cubicBezTo>
                    <a:pt x="37" y="264"/>
                    <a:pt x="37" y="264"/>
                    <a:pt x="38" y="264"/>
                  </a:cubicBezTo>
                  <a:cubicBezTo>
                    <a:pt x="38" y="264"/>
                    <a:pt x="38" y="264"/>
                    <a:pt x="39" y="264"/>
                  </a:cubicBezTo>
                  <a:cubicBezTo>
                    <a:pt x="39" y="264"/>
                    <a:pt x="39" y="264"/>
                    <a:pt x="39" y="264"/>
                  </a:cubicBezTo>
                  <a:cubicBezTo>
                    <a:pt x="39" y="264"/>
                    <a:pt x="40" y="264"/>
                    <a:pt x="40" y="264"/>
                  </a:cubicBezTo>
                  <a:cubicBezTo>
                    <a:pt x="40" y="264"/>
                    <a:pt x="40" y="264"/>
                    <a:pt x="40" y="264"/>
                  </a:cubicBezTo>
                  <a:cubicBezTo>
                    <a:pt x="40" y="264"/>
                    <a:pt x="40" y="264"/>
                    <a:pt x="40" y="264"/>
                  </a:cubicBezTo>
                  <a:cubicBezTo>
                    <a:pt x="40" y="264"/>
                    <a:pt x="40" y="264"/>
                    <a:pt x="41" y="263"/>
                  </a:cubicBezTo>
                  <a:cubicBezTo>
                    <a:pt x="41" y="263"/>
                    <a:pt x="41" y="263"/>
                    <a:pt x="41" y="263"/>
                  </a:cubicBezTo>
                  <a:cubicBezTo>
                    <a:pt x="41" y="263"/>
                    <a:pt x="41" y="263"/>
                    <a:pt x="41" y="263"/>
                  </a:cubicBezTo>
                  <a:cubicBezTo>
                    <a:pt x="41" y="263"/>
                    <a:pt x="41" y="263"/>
                    <a:pt x="41" y="262"/>
                  </a:cubicBezTo>
                  <a:cubicBezTo>
                    <a:pt x="41" y="262"/>
                    <a:pt x="41" y="262"/>
                    <a:pt x="41" y="261"/>
                  </a:cubicBezTo>
                  <a:cubicBezTo>
                    <a:pt x="41" y="261"/>
                    <a:pt x="40" y="261"/>
                    <a:pt x="40" y="260"/>
                  </a:cubicBezTo>
                  <a:cubicBezTo>
                    <a:pt x="40" y="260"/>
                    <a:pt x="40" y="260"/>
                    <a:pt x="39" y="260"/>
                  </a:cubicBezTo>
                  <a:cubicBezTo>
                    <a:pt x="39" y="259"/>
                    <a:pt x="39" y="259"/>
                    <a:pt x="38" y="259"/>
                  </a:cubicBezTo>
                  <a:cubicBezTo>
                    <a:pt x="37" y="259"/>
                    <a:pt x="37" y="259"/>
                    <a:pt x="37" y="259"/>
                  </a:cubicBezTo>
                  <a:cubicBezTo>
                    <a:pt x="37" y="259"/>
                    <a:pt x="37" y="259"/>
                    <a:pt x="37" y="260"/>
                  </a:cubicBezTo>
                  <a:cubicBezTo>
                    <a:pt x="37" y="260"/>
                    <a:pt x="37" y="260"/>
                    <a:pt x="37" y="260"/>
                  </a:cubicBezTo>
                  <a:cubicBezTo>
                    <a:pt x="37" y="260"/>
                    <a:pt x="37" y="260"/>
                    <a:pt x="37" y="260"/>
                  </a:cubicBezTo>
                  <a:cubicBezTo>
                    <a:pt x="37" y="260"/>
                    <a:pt x="37" y="260"/>
                    <a:pt x="37" y="260"/>
                  </a:cubicBezTo>
                  <a:cubicBezTo>
                    <a:pt x="36" y="260"/>
                    <a:pt x="36" y="260"/>
                    <a:pt x="36" y="260"/>
                  </a:cubicBezTo>
                  <a:cubicBezTo>
                    <a:pt x="36" y="259"/>
                    <a:pt x="36" y="259"/>
                    <a:pt x="35" y="259"/>
                  </a:cubicBezTo>
                  <a:cubicBezTo>
                    <a:pt x="35" y="259"/>
                    <a:pt x="35" y="259"/>
                    <a:pt x="35" y="259"/>
                  </a:cubicBezTo>
                  <a:cubicBezTo>
                    <a:pt x="35" y="259"/>
                    <a:pt x="35" y="259"/>
                    <a:pt x="35" y="258"/>
                  </a:cubicBezTo>
                  <a:cubicBezTo>
                    <a:pt x="35" y="258"/>
                    <a:pt x="35" y="258"/>
                    <a:pt x="35" y="258"/>
                  </a:cubicBezTo>
                  <a:cubicBezTo>
                    <a:pt x="35" y="258"/>
                    <a:pt x="35" y="258"/>
                    <a:pt x="35" y="258"/>
                  </a:cubicBezTo>
                  <a:cubicBezTo>
                    <a:pt x="35" y="258"/>
                    <a:pt x="35" y="258"/>
                    <a:pt x="35" y="258"/>
                  </a:cubicBezTo>
                  <a:cubicBezTo>
                    <a:pt x="35" y="258"/>
                    <a:pt x="35" y="258"/>
                    <a:pt x="35" y="258"/>
                  </a:cubicBezTo>
                  <a:cubicBezTo>
                    <a:pt x="35" y="257"/>
                    <a:pt x="35" y="257"/>
                    <a:pt x="35" y="257"/>
                  </a:cubicBezTo>
                  <a:cubicBezTo>
                    <a:pt x="35" y="257"/>
                    <a:pt x="35" y="257"/>
                    <a:pt x="35" y="257"/>
                  </a:cubicBezTo>
                  <a:cubicBezTo>
                    <a:pt x="35" y="257"/>
                    <a:pt x="35" y="256"/>
                    <a:pt x="35" y="256"/>
                  </a:cubicBezTo>
                  <a:cubicBezTo>
                    <a:pt x="35" y="256"/>
                    <a:pt x="35" y="256"/>
                    <a:pt x="35" y="256"/>
                  </a:cubicBezTo>
                  <a:cubicBezTo>
                    <a:pt x="36" y="256"/>
                    <a:pt x="36" y="256"/>
                    <a:pt x="36" y="255"/>
                  </a:cubicBezTo>
                  <a:cubicBezTo>
                    <a:pt x="36" y="255"/>
                    <a:pt x="36" y="255"/>
                    <a:pt x="36" y="255"/>
                  </a:cubicBezTo>
                  <a:cubicBezTo>
                    <a:pt x="36" y="255"/>
                    <a:pt x="36" y="255"/>
                    <a:pt x="36" y="254"/>
                  </a:cubicBezTo>
                  <a:cubicBezTo>
                    <a:pt x="36" y="254"/>
                    <a:pt x="36" y="254"/>
                    <a:pt x="36" y="254"/>
                  </a:cubicBezTo>
                  <a:cubicBezTo>
                    <a:pt x="36" y="254"/>
                    <a:pt x="36" y="254"/>
                    <a:pt x="36" y="253"/>
                  </a:cubicBezTo>
                  <a:cubicBezTo>
                    <a:pt x="36" y="253"/>
                    <a:pt x="36" y="253"/>
                    <a:pt x="36" y="253"/>
                  </a:cubicBezTo>
                  <a:cubicBezTo>
                    <a:pt x="36" y="253"/>
                    <a:pt x="36" y="252"/>
                    <a:pt x="36" y="252"/>
                  </a:cubicBezTo>
                  <a:cubicBezTo>
                    <a:pt x="35" y="252"/>
                    <a:pt x="35" y="252"/>
                    <a:pt x="35" y="252"/>
                  </a:cubicBezTo>
                  <a:cubicBezTo>
                    <a:pt x="35" y="251"/>
                    <a:pt x="35" y="251"/>
                    <a:pt x="35" y="251"/>
                  </a:cubicBezTo>
                  <a:cubicBezTo>
                    <a:pt x="35" y="251"/>
                    <a:pt x="35" y="251"/>
                    <a:pt x="35" y="251"/>
                  </a:cubicBezTo>
                  <a:cubicBezTo>
                    <a:pt x="35" y="251"/>
                    <a:pt x="34" y="251"/>
                    <a:pt x="34" y="251"/>
                  </a:cubicBezTo>
                  <a:cubicBezTo>
                    <a:pt x="34" y="251"/>
                    <a:pt x="34" y="250"/>
                    <a:pt x="34" y="250"/>
                  </a:cubicBezTo>
                  <a:cubicBezTo>
                    <a:pt x="34" y="250"/>
                    <a:pt x="34" y="250"/>
                    <a:pt x="34" y="250"/>
                  </a:cubicBezTo>
                  <a:cubicBezTo>
                    <a:pt x="34" y="250"/>
                    <a:pt x="34" y="250"/>
                    <a:pt x="34" y="250"/>
                  </a:cubicBezTo>
                  <a:cubicBezTo>
                    <a:pt x="34" y="250"/>
                    <a:pt x="34" y="250"/>
                    <a:pt x="34" y="250"/>
                  </a:cubicBezTo>
                  <a:cubicBezTo>
                    <a:pt x="34" y="250"/>
                    <a:pt x="34" y="250"/>
                    <a:pt x="34" y="250"/>
                  </a:cubicBezTo>
                  <a:cubicBezTo>
                    <a:pt x="34" y="250"/>
                    <a:pt x="35" y="250"/>
                    <a:pt x="35" y="250"/>
                  </a:cubicBezTo>
                  <a:cubicBezTo>
                    <a:pt x="35" y="249"/>
                    <a:pt x="35" y="249"/>
                    <a:pt x="35" y="249"/>
                  </a:cubicBezTo>
                  <a:cubicBezTo>
                    <a:pt x="35" y="249"/>
                    <a:pt x="35" y="249"/>
                    <a:pt x="35" y="249"/>
                  </a:cubicBezTo>
                  <a:cubicBezTo>
                    <a:pt x="35" y="248"/>
                    <a:pt x="35" y="248"/>
                    <a:pt x="35" y="248"/>
                  </a:cubicBezTo>
                  <a:cubicBezTo>
                    <a:pt x="35" y="248"/>
                    <a:pt x="35" y="247"/>
                    <a:pt x="35" y="247"/>
                  </a:cubicBezTo>
                  <a:cubicBezTo>
                    <a:pt x="35" y="247"/>
                    <a:pt x="35" y="246"/>
                    <a:pt x="35" y="246"/>
                  </a:cubicBezTo>
                  <a:cubicBezTo>
                    <a:pt x="35" y="246"/>
                    <a:pt x="34" y="246"/>
                    <a:pt x="34" y="245"/>
                  </a:cubicBezTo>
                  <a:cubicBezTo>
                    <a:pt x="34" y="245"/>
                    <a:pt x="34" y="245"/>
                    <a:pt x="34" y="245"/>
                  </a:cubicBezTo>
                  <a:cubicBezTo>
                    <a:pt x="34" y="245"/>
                    <a:pt x="33" y="245"/>
                    <a:pt x="33" y="245"/>
                  </a:cubicBezTo>
                  <a:cubicBezTo>
                    <a:pt x="33" y="244"/>
                    <a:pt x="33" y="244"/>
                    <a:pt x="33" y="244"/>
                  </a:cubicBezTo>
                  <a:cubicBezTo>
                    <a:pt x="33" y="244"/>
                    <a:pt x="33" y="244"/>
                    <a:pt x="33" y="243"/>
                  </a:cubicBezTo>
                  <a:cubicBezTo>
                    <a:pt x="33" y="243"/>
                    <a:pt x="33" y="243"/>
                    <a:pt x="33" y="242"/>
                  </a:cubicBezTo>
                  <a:cubicBezTo>
                    <a:pt x="33" y="242"/>
                    <a:pt x="33" y="242"/>
                    <a:pt x="33" y="242"/>
                  </a:cubicBezTo>
                  <a:cubicBezTo>
                    <a:pt x="33" y="241"/>
                    <a:pt x="33" y="241"/>
                    <a:pt x="33" y="241"/>
                  </a:cubicBezTo>
                  <a:cubicBezTo>
                    <a:pt x="33" y="241"/>
                    <a:pt x="33" y="240"/>
                    <a:pt x="33" y="240"/>
                  </a:cubicBezTo>
                  <a:cubicBezTo>
                    <a:pt x="33" y="240"/>
                    <a:pt x="33" y="240"/>
                    <a:pt x="34" y="239"/>
                  </a:cubicBezTo>
                  <a:cubicBezTo>
                    <a:pt x="34" y="239"/>
                    <a:pt x="34" y="238"/>
                    <a:pt x="34" y="238"/>
                  </a:cubicBezTo>
                  <a:cubicBezTo>
                    <a:pt x="34" y="238"/>
                    <a:pt x="34" y="238"/>
                    <a:pt x="34" y="237"/>
                  </a:cubicBezTo>
                  <a:cubicBezTo>
                    <a:pt x="34" y="237"/>
                    <a:pt x="34" y="237"/>
                    <a:pt x="35" y="237"/>
                  </a:cubicBezTo>
                  <a:cubicBezTo>
                    <a:pt x="35" y="237"/>
                    <a:pt x="35" y="237"/>
                    <a:pt x="35" y="237"/>
                  </a:cubicBezTo>
                  <a:cubicBezTo>
                    <a:pt x="35" y="237"/>
                    <a:pt x="35" y="237"/>
                    <a:pt x="36" y="236"/>
                  </a:cubicBezTo>
                  <a:cubicBezTo>
                    <a:pt x="36" y="236"/>
                    <a:pt x="36" y="236"/>
                    <a:pt x="36" y="236"/>
                  </a:cubicBezTo>
                  <a:cubicBezTo>
                    <a:pt x="36" y="235"/>
                    <a:pt x="36" y="235"/>
                    <a:pt x="36" y="235"/>
                  </a:cubicBezTo>
                  <a:cubicBezTo>
                    <a:pt x="36" y="234"/>
                    <a:pt x="36" y="234"/>
                    <a:pt x="36" y="233"/>
                  </a:cubicBezTo>
                  <a:cubicBezTo>
                    <a:pt x="36" y="233"/>
                    <a:pt x="36" y="233"/>
                    <a:pt x="36" y="232"/>
                  </a:cubicBezTo>
                  <a:cubicBezTo>
                    <a:pt x="36" y="232"/>
                    <a:pt x="36" y="232"/>
                    <a:pt x="36" y="231"/>
                  </a:cubicBezTo>
                  <a:cubicBezTo>
                    <a:pt x="36" y="231"/>
                    <a:pt x="36" y="231"/>
                    <a:pt x="36" y="230"/>
                  </a:cubicBezTo>
                  <a:cubicBezTo>
                    <a:pt x="36" y="230"/>
                    <a:pt x="36" y="229"/>
                    <a:pt x="36" y="229"/>
                  </a:cubicBezTo>
                  <a:cubicBezTo>
                    <a:pt x="36" y="229"/>
                    <a:pt x="36" y="229"/>
                    <a:pt x="36" y="228"/>
                  </a:cubicBezTo>
                  <a:cubicBezTo>
                    <a:pt x="36" y="228"/>
                    <a:pt x="36" y="228"/>
                    <a:pt x="36" y="228"/>
                  </a:cubicBezTo>
                  <a:cubicBezTo>
                    <a:pt x="36" y="227"/>
                    <a:pt x="36" y="227"/>
                    <a:pt x="36" y="227"/>
                  </a:cubicBezTo>
                  <a:cubicBezTo>
                    <a:pt x="36" y="227"/>
                    <a:pt x="36" y="227"/>
                    <a:pt x="36" y="227"/>
                  </a:cubicBezTo>
                  <a:cubicBezTo>
                    <a:pt x="36" y="226"/>
                    <a:pt x="36" y="226"/>
                    <a:pt x="36" y="226"/>
                  </a:cubicBezTo>
                  <a:cubicBezTo>
                    <a:pt x="36" y="226"/>
                    <a:pt x="36" y="225"/>
                    <a:pt x="36" y="225"/>
                  </a:cubicBezTo>
                  <a:cubicBezTo>
                    <a:pt x="36" y="225"/>
                    <a:pt x="36" y="225"/>
                    <a:pt x="35" y="224"/>
                  </a:cubicBezTo>
                  <a:cubicBezTo>
                    <a:pt x="35" y="224"/>
                    <a:pt x="35" y="224"/>
                    <a:pt x="35" y="223"/>
                  </a:cubicBezTo>
                  <a:cubicBezTo>
                    <a:pt x="35" y="223"/>
                    <a:pt x="35" y="223"/>
                    <a:pt x="35" y="223"/>
                  </a:cubicBezTo>
                  <a:cubicBezTo>
                    <a:pt x="35" y="223"/>
                    <a:pt x="35" y="222"/>
                    <a:pt x="35" y="222"/>
                  </a:cubicBezTo>
                  <a:cubicBezTo>
                    <a:pt x="35" y="222"/>
                    <a:pt x="34" y="222"/>
                    <a:pt x="34" y="222"/>
                  </a:cubicBezTo>
                  <a:cubicBezTo>
                    <a:pt x="34" y="221"/>
                    <a:pt x="34" y="221"/>
                    <a:pt x="34" y="221"/>
                  </a:cubicBezTo>
                  <a:cubicBezTo>
                    <a:pt x="34" y="221"/>
                    <a:pt x="34" y="221"/>
                    <a:pt x="34" y="221"/>
                  </a:cubicBezTo>
                  <a:cubicBezTo>
                    <a:pt x="34" y="221"/>
                    <a:pt x="34" y="221"/>
                    <a:pt x="34" y="221"/>
                  </a:cubicBezTo>
                  <a:cubicBezTo>
                    <a:pt x="34" y="221"/>
                    <a:pt x="34" y="221"/>
                    <a:pt x="34" y="221"/>
                  </a:cubicBezTo>
                  <a:cubicBezTo>
                    <a:pt x="34" y="221"/>
                    <a:pt x="34" y="221"/>
                    <a:pt x="34" y="221"/>
                  </a:cubicBezTo>
                  <a:cubicBezTo>
                    <a:pt x="34" y="221"/>
                    <a:pt x="34" y="221"/>
                    <a:pt x="34" y="220"/>
                  </a:cubicBezTo>
                  <a:cubicBezTo>
                    <a:pt x="35" y="220"/>
                    <a:pt x="35" y="220"/>
                    <a:pt x="35" y="220"/>
                  </a:cubicBezTo>
                  <a:cubicBezTo>
                    <a:pt x="35" y="220"/>
                    <a:pt x="35" y="220"/>
                    <a:pt x="35" y="220"/>
                  </a:cubicBezTo>
                  <a:cubicBezTo>
                    <a:pt x="35" y="219"/>
                    <a:pt x="35" y="219"/>
                    <a:pt x="35" y="219"/>
                  </a:cubicBezTo>
                  <a:cubicBezTo>
                    <a:pt x="35" y="219"/>
                    <a:pt x="36" y="219"/>
                    <a:pt x="36" y="218"/>
                  </a:cubicBezTo>
                  <a:cubicBezTo>
                    <a:pt x="36" y="218"/>
                    <a:pt x="36" y="218"/>
                    <a:pt x="36" y="218"/>
                  </a:cubicBezTo>
                  <a:cubicBezTo>
                    <a:pt x="36" y="217"/>
                    <a:pt x="37" y="217"/>
                    <a:pt x="37" y="216"/>
                  </a:cubicBezTo>
                  <a:cubicBezTo>
                    <a:pt x="37" y="216"/>
                    <a:pt x="37" y="215"/>
                    <a:pt x="37" y="215"/>
                  </a:cubicBezTo>
                  <a:cubicBezTo>
                    <a:pt x="37" y="214"/>
                    <a:pt x="37" y="213"/>
                    <a:pt x="37" y="212"/>
                  </a:cubicBezTo>
                  <a:cubicBezTo>
                    <a:pt x="37" y="212"/>
                    <a:pt x="37" y="211"/>
                    <a:pt x="38" y="211"/>
                  </a:cubicBezTo>
                  <a:cubicBezTo>
                    <a:pt x="38" y="210"/>
                    <a:pt x="38" y="210"/>
                    <a:pt x="38" y="210"/>
                  </a:cubicBezTo>
                  <a:cubicBezTo>
                    <a:pt x="38" y="210"/>
                    <a:pt x="39" y="210"/>
                    <a:pt x="39" y="210"/>
                  </a:cubicBezTo>
                  <a:cubicBezTo>
                    <a:pt x="39" y="210"/>
                    <a:pt x="39" y="210"/>
                    <a:pt x="39" y="209"/>
                  </a:cubicBezTo>
                  <a:cubicBezTo>
                    <a:pt x="40" y="209"/>
                    <a:pt x="40" y="209"/>
                    <a:pt x="40" y="209"/>
                  </a:cubicBezTo>
                  <a:cubicBezTo>
                    <a:pt x="40" y="209"/>
                    <a:pt x="40" y="209"/>
                    <a:pt x="40" y="208"/>
                  </a:cubicBezTo>
                  <a:cubicBezTo>
                    <a:pt x="40" y="208"/>
                    <a:pt x="40" y="208"/>
                    <a:pt x="40" y="207"/>
                  </a:cubicBezTo>
                  <a:cubicBezTo>
                    <a:pt x="40" y="207"/>
                    <a:pt x="40" y="207"/>
                    <a:pt x="40" y="207"/>
                  </a:cubicBezTo>
                  <a:cubicBezTo>
                    <a:pt x="40" y="207"/>
                    <a:pt x="40" y="207"/>
                    <a:pt x="40" y="206"/>
                  </a:cubicBezTo>
                  <a:cubicBezTo>
                    <a:pt x="40" y="206"/>
                    <a:pt x="40" y="206"/>
                    <a:pt x="40" y="206"/>
                  </a:cubicBezTo>
                  <a:cubicBezTo>
                    <a:pt x="40" y="206"/>
                    <a:pt x="40" y="206"/>
                    <a:pt x="40" y="205"/>
                  </a:cubicBezTo>
                  <a:cubicBezTo>
                    <a:pt x="40" y="205"/>
                    <a:pt x="40" y="205"/>
                    <a:pt x="40" y="205"/>
                  </a:cubicBezTo>
                  <a:cubicBezTo>
                    <a:pt x="40" y="205"/>
                    <a:pt x="40" y="205"/>
                    <a:pt x="40" y="204"/>
                  </a:cubicBezTo>
                  <a:cubicBezTo>
                    <a:pt x="40" y="204"/>
                    <a:pt x="40" y="204"/>
                    <a:pt x="40" y="204"/>
                  </a:cubicBezTo>
                  <a:cubicBezTo>
                    <a:pt x="40" y="204"/>
                    <a:pt x="40" y="204"/>
                    <a:pt x="40" y="203"/>
                  </a:cubicBezTo>
                  <a:cubicBezTo>
                    <a:pt x="40" y="203"/>
                    <a:pt x="40" y="203"/>
                    <a:pt x="40" y="203"/>
                  </a:cubicBezTo>
                  <a:cubicBezTo>
                    <a:pt x="40" y="203"/>
                    <a:pt x="40" y="203"/>
                    <a:pt x="40" y="203"/>
                  </a:cubicBezTo>
                  <a:cubicBezTo>
                    <a:pt x="40" y="203"/>
                    <a:pt x="40" y="203"/>
                    <a:pt x="40" y="203"/>
                  </a:cubicBezTo>
                  <a:cubicBezTo>
                    <a:pt x="40" y="203"/>
                    <a:pt x="40" y="203"/>
                    <a:pt x="40" y="203"/>
                  </a:cubicBezTo>
                  <a:cubicBezTo>
                    <a:pt x="40" y="203"/>
                    <a:pt x="40" y="203"/>
                    <a:pt x="40" y="203"/>
                  </a:cubicBezTo>
                  <a:cubicBezTo>
                    <a:pt x="40" y="202"/>
                    <a:pt x="40" y="202"/>
                    <a:pt x="40" y="202"/>
                  </a:cubicBezTo>
                  <a:cubicBezTo>
                    <a:pt x="40" y="202"/>
                    <a:pt x="41" y="202"/>
                    <a:pt x="41" y="202"/>
                  </a:cubicBezTo>
                  <a:cubicBezTo>
                    <a:pt x="41" y="202"/>
                    <a:pt x="41" y="202"/>
                    <a:pt x="42" y="202"/>
                  </a:cubicBezTo>
                  <a:cubicBezTo>
                    <a:pt x="42" y="202"/>
                    <a:pt x="42" y="202"/>
                    <a:pt x="43" y="202"/>
                  </a:cubicBezTo>
                  <a:cubicBezTo>
                    <a:pt x="43" y="202"/>
                    <a:pt x="43" y="202"/>
                    <a:pt x="44" y="202"/>
                  </a:cubicBezTo>
                  <a:cubicBezTo>
                    <a:pt x="44" y="201"/>
                    <a:pt x="44" y="201"/>
                    <a:pt x="44" y="201"/>
                  </a:cubicBezTo>
                  <a:cubicBezTo>
                    <a:pt x="45" y="200"/>
                    <a:pt x="45" y="200"/>
                    <a:pt x="45" y="199"/>
                  </a:cubicBezTo>
                  <a:cubicBezTo>
                    <a:pt x="45" y="199"/>
                    <a:pt x="45" y="199"/>
                    <a:pt x="45" y="199"/>
                  </a:cubicBezTo>
                  <a:cubicBezTo>
                    <a:pt x="45" y="199"/>
                    <a:pt x="45" y="199"/>
                    <a:pt x="45" y="199"/>
                  </a:cubicBezTo>
                  <a:cubicBezTo>
                    <a:pt x="45" y="199"/>
                    <a:pt x="45" y="199"/>
                    <a:pt x="45" y="199"/>
                  </a:cubicBezTo>
                  <a:cubicBezTo>
                    <a:pt x="45" y="199"/>
                    <a:pt x="45" y="199"/>
                    <a:pt x="45" y="199"/>
                  </a:cubicBezTo>
                  <a:cubicBezTo>
                    <a:pt x="45" y="198"/>
                    <a:pt x="45" y="198"/>
                    <a:pt x="45" y="198"/>
                  </a:cubicBezTo>
                  <a:cubicBezTo>
                    <a:pt x="45" y="197"/>
                    <a:pt x="45" y="197"/>
                    <a:pt x="45" y="197"/>
                  </a:cubicBezTo>
                  <a:cubicBezTo>
                    <a:pt x="44" y="197"/>
                    <a:pt x="44" y="196"/>
                    <a:pt x="44" y="196"/>
                  </a:cubicBezTo>
                  <a:cubicBezTo>
                    <a:pt x="44" y="196"/>
                    <a:pt x="44" y="196"/>
                    <a:pt x="44" y="196"/>
                  </a:cubicBezTo>
                  <a:cubicBezTo>
                    <a:pt x="43" y="196"/>
                    <a:pt x="43" y="196"/>
                    <a:pt x="43" y="196"/>
                  </a:cubicBezTo>
                  <a:cubicBezTo>
                    <a:pt x="43" y="195"/>
                    <a:pt x="43" y="195"/>
                    <a:pt x="43" y="195"/>
                  </a:cubicBezTo>
                  <a:cubicBezTo>
                    <a:pt x="43" y="195"/>
                    <a:pt x="43" y="195"/>
                    <a:pt x="43" y="195"/>
                  </a:cubicBezTo>
                  <a:cubicBezTo>
                    <a:pt x="43" y="195"/>
                    <a:pt x="43" y="195"/>
                    <a:pt x="43" y="195"/>
                  </a:cubicBezTo>
                  <a:cubicBezTo>
                    <a:pt x="43" y="195"/>
                    <a:pt x="43" y="195"/>
                    <a:pt x="43" y="195"/>
                  </a:cubicBezTo>
                  <a:cubicBezTo>
                    <a:pt x="43" y="195"/>
                    <a:pt x="43" y="195"/>
                    <a:pt x="43" y="195"/>
                  </a:cubicBezTo>
                  <a:cubicBezTo>
                    <a:pt x="43" y="195"/>
                    <a:pt x="43" y="195"/>
                    <a:pt x="43" y="195"/>
                  </a:cubicBezTo>
                  <a:cubicBezTo>
                    <a:pt x="43" y="195"/>
                    <a:pt x="43" y="195"/>
                    <a:pt x="43" y="195"/>
                  </a:cubicBezTo>
                  <a:cubicBezTo>
                    <a:pt x="43" y="194"/>
                    <a:pt x="43" y="194"/>
                    <a:pt x="43" y="194"/>
                  </a:cubicBezTo>
                  <a:cubicBezTo>
                    <a:pt x="43" y="194"/>
                    <a:pt x="43" y="194"/>
                    <a:pt x="43" y="193"/>
                  </a:cubicBezTo>
                  <a:cubicBezTo>
                    <a:pt x="43" y="193"/>
                    <a:pt x="43" y="193"/>
                    <a:pt x="43" y="193"/>
                  </a:cubicBezTo>
                  <a:cubicBezTo>
                    <a:pt x="43" y="193"/>
                    <a:pt x="43" y="192"/>
                    <a:pt x="43" y="192"/>
                  </a:cubicBezTo>
                  <a:cubicBezTo>
                    <a:pt x="43" y="192"/>
                    <a:pt x="43" y="192"/>
                    <a:pt x="43" y="191"/>
                  </a:cubicBezTo>
                  <a:cubicBezTo>
                    <a:pt x="43" y="191"/>
                    <a:pt x="43" y="191"/>
                    <a:pt x="43" y="191"/>
                  </a:cubicBezTo>
                  <a:cubicBezTo>
                    <a:pt x="43" y="190"/>
                    <a:pt x="43" y="190"/>
                    <a:pt x="43" y="190"/>
                  </a:cubicBezTo>
                  <a:cubicBezTo>
                    <a:pt x="43" y="190"/>
                    <a:pt x="43" y="189"/>
                    <a:pt x="43" y="189"/>
                  </a:cubicBezTo>
                  <a:cubicBezTo>
                    <a:pt x="43" y="189"/>
                    <a:pt x="43" y="188"/>
                    <a:pt x="43" y="188"/>
                  </a:cubicBezTo>
                  <a:cubicBezTo>
                    <a:pt x="43" y="187"/>
                    <a:pt x="43" y="187"/>
                    <a:pt x="43" y="186"/>
                  </a:cubicBezTo>
                  <a:cubicBezTo>
                    <a:pt x="43" y="186"/>
                    <a:pt x="43" y="185"/>
                    <a:pt x="43" y="185"/>
                  </a:cubicBezTo>
                  <a:cubicBezTo>
                    <a:pt x="43" y="184"/>
                    <a:pt x="43" y="184"/>
                    <a:pt x="43" y="183"/>
                  </a:cubicBezTo>
                  <a:cubicBezTo>
                    <a:pt x="43" y="182"/>
                    <a:pt x="43" y="181"/>
                    <a:pt x="44" y="180"/>
                  </a:cubicBezTo>
                  <a:cubicBezTo>
                    <a:pt x="44" y="179"/>
                    <a:pt x="44" y="179"/>
                    <a:pt x="45" y="178"/>
                  </a:cubicBezTo>
                  <a:cubicBezTo>
                    <a:pt x="45" y="178"/>
                    <a:pt x="46" y="177"/>
                    <a:pt x="46" y="177"/>
                  </a:cubicBezTo>
                  <a:cubicBezTo>
                    <a:pt x="47" y="176"/>
                    <a:pt x="47" y="176"/>
                    <a:pt x="48" y="176"/>
                  </a:cubicBezTo>
                  <a:cubicBezTo>
                    <a:pt x="48" y="176"/>
                    <a:pt x="48" y="176"/>
                    <a:pt x="48" y="176"/>
                  </a:cubicBezTo>
                  <a:cubicBezTo>
                    <a:pt x="48" y="175"/>
                    <a:pt x="49" y="175"/>
                    <a:pt x="49" y="175"/>
                  </a:cubicBezTo>
                  <a:cubicBezTo>
                    <a:pt x="49" y="175"/>
                    <a:pt x="49" y="175"/>
                    <a:pt x="49" y="175"/>
                  </a:cubicBezTo>
                  <a:cubicBezTo>
                    <a:pt x="49" y="175"/>
                    <a:pt x="49" y="175"/>
                    <a:pt x="49" y="175"/>
                  </a:cubicBezTo>
                  <a:cubicBezTo>
                    <a:pt x="50" y="175"/>
                    <a:pt x="50" y="174"/>
                    <a:pt x="50" y="174"/>
                  </a:cubicBezTo>
                  <a:cubicBezTo>
                    <a:pt x="50" y="174"/>
                    <a:pt x="50" y="174"/>
                    <a:pt x="50" y="174"/>
                  </a:cubicBezTo>
                  <a:cubicBezTo>
                    <a:pt x="50" y="174"/>
                    <a:pt x="50" y="174"/>
                    <a:pt x="50" y="173"/>
                  </a:cubicBezTo>
                  <a:cubicBezTo>
                    <a:pt x="50" y="173"/>
                    <a:pt x="50" y="173"/>
                    <a:pt x="50" y="173"/>
                  </a:cubicBezTo>
                  <a:cubicBezTo>
                    <a:pt x="50" y="172"/>
                    <a:pt x="50" y="172"/>
                    <a:pt x="50" y="172"/>
                  </a:cubicBezTo>
                  <a:cubicBezTo>
                    <a:pt x="50" y="172"/>
                    <a:pt x="50" y="171"/>
                    <a:pt x="50" y="171"/>
                  </a:cubicBezTo>
                  <a:cubicBezTo>
                    <a:pt x="50" y="171"/>
                    <a:pt x="50" y="170"/>
                    <a:pt x="50" y="170"/>
                  </a:cubicBezTo>
                  <a:cubicBezTo>
                    <a:pt x="50" y="170"/>
                    <a:pt x="50" y="169"/>
                    <a:pt x="50" y="169"/>
                  </a:cubicBezTo>
                  <a:cubicBezTo>
                    <a:pt x="50" y="169"/>
                    <a:pt x="50" y="168"/>
                    <a:pt x="49" y="168"/>
                  </a:cubicBezTo>
                  <a:cubicBezTo>
                    <a:pt x="49" y="168"/>
                    <a:pt x="49" y="167"/>
                    <a:pt x="49" y="167"/>
                  </a:cubicBezTo>
                  <a:cubicBezTo>
                    <a:pt x="49" y="167"/>
                    <a:pt x="49" y="166"/>
                    <a:pt x="49" y="166"/>
                  </a:cubicBezTo>
                  <a:cubicBezTo>
                    <a:pt x="49" y="166"/>
                    <a:pt x="49" y="165"/>
                    <a:pt x="49" y="165"/>
                  </a:cubicBezTo>
                  <a:cubicBezTo>
                    <a:pt x="49" y="165"/>
                    <a:pt x="49" y="165"/>
                    <a:pt x="49" y="165"/>
                  </a:cubicBezTo>
                  <a:cubicBezTo>
                    <a:pt x="49" y="165"/>
                    <a:pt x="49" y="164"/>
                    <a:pt x="49" y="164"/>
                  </a:cubicBezTo>
                  <a:cubicBezTo>
                    <a:pt x="49" y="164"/>
                    <a:pt x="49" y="164"/>
                    <a:pt x="49" y="164"/>
                  </a:cubicBezTo>
                  <a:cubicBezTo>
                    <a:pt x="49" y="164"/>
                    <a:pt x="50" y="164"/>
                    <a:pt x="50" y="164"/>
                  </a:cubicBezTo>
                  <a:cubicBezTo>
                    <a:pt x="50" y="164"/>
                    <a:pt x="50" y="163"/>
                    <a:pt x="51" y="163"/>
                  </a:cubicBezTo>
                  <a:cubicBezTo>
                    <a:pt x="51" y="163"/>
                    <a:pt x="51" y="163"/>
                    <a:pt x="51" y="162"/>
                  </a:cubicBezTo>
                  <a:cubicBezTo>
                    <a:pt x="51" y="162"/>
                    <a:pt x="51" y="162"/>
                    <a:pt x="51" y="161"/>
                  </a:cubicBezTo>
                  <a:cubicBezTo>
                    <a:pt x="51" y="161"/>
                    <a:pt x="51" y="161"/>
                    <a:pt x="51" y="160"/>
                  </a:cubicBezTo>
                  <a:cubicBezTo>
                    <a:pt x="52" y="160"/>
                    <a:pt x="52" y="160"/>
                    <a:pt x="52" y="159"/>
                  </a:cubicBezTo>
                  <a:cubicBezTo>
                    <a:pt x="52" y="159"/>
                    <a:pt x="52" y="159"/>
                    <a:pt x="52" y="159"/>
                  </a:cubicBezTo>
                  <a:cubicBezTo>
                    <a:pt x="52" y="158"/>
                    <a:pt x="52" y="158"/>
                    <a:pt x="52" y="158"/>
                  </a:cubicBezTo>
                  <a:cubicBezTo>
                    <a:pt x="52" y="158"/>
                    <a:pt x="52" y="158"/>
                    <a:pt x="52" y="158"/>
                  </a:cubicBezTo>
                  <a:cubicBezTo>
                    <a:pt x="53" y="157"/>
                    <a:pt x="53" y="157"/>
                    <a:pt x="53" y="157"/>
                  </a:cubicBezTo>
                  <a:cubicBezTo>
                    <a:pt x="53" y="156"/>
                    <a:pt x="54" y="156"/>
                    <a:pt x="54" y="156"/>
                  </a:cubicBezTo>
                  <a:cubicBezTo>
                    <a:pt x="54" y="155"/>
                    <a:pt x="54" y="155"/>
                    <a:pt x="54" y="155"/>
                  </a:cubicBezTo>
                  <a:cubicBezTo>
                    <a:pt x="54" y="154"/>
                    <a:pt x="54" y="154"/>
                    <a:pt x="54" y="153"/>
                  </a:cubicBezTo>
                  <a:cubicBezTo>
                    <a:pt x="54" y="153"/>
                    <a:pt x="54" y="153"/>
                    <a:pt x="54" y="152"/>
                  </a:cubicBezTo>
                  <a:cubicBezTo>
                    <a:pt x="54" y="152"/>
                    <a:pt x="55" y="152"/>
                    <a:pt x="55" y="152"/>
                  </a:cubicBezTo>
                  <a:cubicBezTo>
                    <a:pt x="55" y="151"/>
                    <a:pt x="55" y="151"/>
                    <a:pt x="55" y="151"/>
                  </a:cubicBezTo>
                  <a:cubicBezTo>
                    <a:pt x="55" y="151"/>
                    <a:pt x="55" y="150"/>
                    <a:pt x="55" y="150"/>
                  </a:cubicBezTo>
                  <a:cubicBezTo>
                    <a:pt x="55" y="150"/>
                    <a:pt x="55" y="150"/>
                    <a:pt x="55" y="150"/>
                  </a:cubicBezTo>
                  <a:cubicBezTo>
                    <a:pt x="55" y="150"/>
                    <a:pt x="55" y="149"/>
                    <a:pt x="55" y="149"/>
                  </a:cubicBezTo>
                  <a:cubicBezTo>
                    <a:pt x="55" y="149"/>
                    <a:pt x="55" y="149"/>
                    <a:pt x="55" y="149"/>
                  </a:cubicBezTo>
                  <a:cubicBezTo>
                    <a:pt x="55" y="149"/>
                    <a:pt x="55" y="149"/>
                    <a:pt x="55" y="149"/>
                  </a:cubicBezTo>
                  <a:cubicBezTo>
                    <a:pt x="55" y="148"/>
                    <a:pt x="55" y="148"/>
                    <a:pt x="55" y="148"/>
                  </a:cubicBezTo>
                  <a:cubicBezTo>
                    <a:pt x="55" y="147"/>
                    <a:pt x="55" y="147"/>
                    <a:pt x="55" y="147"/>
                  </a:cubicBezTo>
                  <a:cubicBezTo>
                    <a:pt x="55" y="147"/>
                    <a:pt x="55" y="146"/>
                    <a:pt x="55" y="146"/>
                  </a:cubicBezTo>
                  <a:cubicBezTo>
                    <a:pt x="55" y="146"/>
                    <a:pt x="54" y="146"/>
                    <a:pt x="54" y="145"/>
                  </a:cubicBezTo>
                  <a:cubicBezTo>
                    <a:pt x="54" y="145"/>
                    <a:pt x="54" y="145"/>
                    <a:pt x="54" y="145"/>
                  </a:cubicBezTo>
                  <a:cubicBezTo>
                    <a:pt x="54" y="144"/>
                    <a:pt x="54" y="144"/>
                    <a:pt x="54" y="144"/>
                  </a:cubicBezTo>
                  <a:cubicBezTo>
                    <a:pt x="53" y="144"/>
                    <a:pt x="53" y="143"/>
                    <a:pt x="53" y="143"/>
                  </a:cubicBezTo>
                  <a:cubicBezTo>
                    <a:pt x="53" y="143"/>
                    <a:pt x="53" y="143"/>
                    <a:pt x="53" y="142"/>
                  </a:cubicBezTo>
                  <a:cubicBezTo>
                    <a:pt x="53" y="142"/>
                    <a:pt x="53" y="141"/>
                    <a:pt x="53" y="140"/>
                  </a:cubicBezTo>
                  <a:cubicBezTo>
                    <a:pt x="53" y="140"/>
                    <a:pt x="53" y="139"/>
                    <a:pt x="53" y="138"/>
                  </a:cubicBezTo>
                  <a:cubicBezTo>
                    <a:pt x="53" y="138"/>
                    <a:pt x="52" y="137"/>
                    <a:pt x="52" y="136"/>
                  </a:cubicBezTo>
                  <a:cubicBezTo>
                    <a:pt x="52" y="135"/>
                    <a:pt x="51" y="134"/>
                    <a:pt x="51" y="133"/>
                  </a:cubicBezTo>
                  <a:cubicBezTo>
                    <a:pt x="50" y="133"/>
                    <a:pt x="50" y="133"/>
                    <a:pt x="50" y="132"/>
                  </a:cubicBezTo>
                  <a:cubicBezTo>
                    <a:pt x="50" y="132"/>
                    <a:pt x="50" y="132"/>
                    <a:pt x="50" y="131"/>
                  </a:cubicBezTo>
                  <a:cubicBezTo>
                    <a:pt x="49" y="131"/>
                    <a:pt x="49" y="130"/>
                    <a:pt x="49" y="130"/>
                  </a:cubicBezTo>
                  <a:cubicBezTo>
                    <a:pt x="49" y="129"/>
                    <a:pt x="49" y="129"/>
                    <a:pt x="49" y="128"/>
                  </a:cubicBezTo>
                  <a:cubicBezTo>
                    <a:pt x="49" y="128"/>
                    <a:pt x="49" y="128"/>
                    <a:pt x="49" y="128"/>
                  </a:cubicBezTo>
                  <a:cubicBezTo>
                    <a:pt x="49" y="127"/>
                    <a:pt x="49" y="127"/>
                    <a:pt x="49" y="127"/>
                  </a:cubicBezTo>
                  <a:cubicBezTo>
                    <a:pt x="50" y="126"/>
                    <a:pt x="50" y="126"/>
                    <a:pt x="50" y="126"/>
                  </a:cubicBezTo>
                  <a:cubicBezTo>
                    <a:pt x="50" y="126"/>
                    <a:pt x="50" y="126"/>
                    <a:pt x="50" y="125"/>
                  </a:cubicBezTo>
                  <a:cubicBezTo>
                    <a:pt x="50" y="125"/>
                    <a:pt x="50" y="125"/>
                    <a:pt x="50" y="125"/>
                  </a:cubicBezTo>
                  <a:cubicBezTo>
                    <a:pt x="51" y="125"/>
                    <a:pt x="51" y="125"/>
                    <a:pt x="51" y="125"/>
                  </a:cubicBezTo>
                  <a:cubicBezTo>
                    <a:pt x="51" y="125"/>
                    <a:pt x="51" y="124"/>
                    <a:pt x="51" y="124"/>
                  </a:cubicBezTo>
                  <a:cubicBezTo>
                    <a:pt x="52" y="124"/>
                    <a:pt x="52" y="124"/>
                    <a:pt x="52" y="123"/>
                  </a:cubicBezTo>
                  <a:cubicBezTo>
                    <a:pt x="52" y="123"/>
                    <a:pt x="52" y="123"/>
                    <a:pt x="52" y="122"/>
                  </a:cubicBezTo>
                  <a:cubicBezTo>
                    <a:pt x="52" y="122"/>
                    <a:pt x="52" y="121"/>
                    <a:pt x="52" y="121"/>
                  </a:cubicBezTo>
                  <a:cubicBezTo>
                    <a:pt x="52" y="120"/>
                    <a:pt x="53" y="120"/>
                    <a:pt x="53" y="120"/>
                  </a:cubicBezTo>
                  <a:cubicBezTo>
                    <a:pt x="53" y="119"/>
                    <a:pt x="53" y="119"/>
                    <a:pt x="53" y="119"/>
                  </a:cubicBezTo>
                  <a:cubicBezTo>
                    <a:pt x="54" y="118"/>
                    <a:pt x="54" y="118"/>
                    <a:pt x="54" y="118"/>
                  </a:cubicBezTo>
                  <a:cubicBezTo>
                    <a:pt x="54" y="118"/>
                    <a:pt x="55" y="118"/>
                    <a:pt x="55" y="118"/>
                  </a:cubicBezTo>
                  <a:cubicBezTo>
                    <a:pt x="55" y="118"/>
                    <a:pt x="55" y="118"/>
                    <a:pt x="55" y="118"/>
                  </a:cubicBezTo>
                  <a:cubicBezTo>
                    <a:pt x="55" y="118"/>
                    <a:pt x="55" y="118"/>
                    <a:pt x="56" y="117"/>
                  </a:cubicBezTo>
                  <a:cubicBezTo>
                    <a:pt x="56" y="117"/>
                    <a:pt x="56" y="117"/>
                    <a:pt x="56" y="117"/>
                  </a:cubicBezTo>
                  <a:cubicBezTo>
                    <a:pt x="56" y="117"/>
                    <a:pt x="56" y="117"/>
                    <a:pt x="56" y="117"/>
                  </a:cubicBezTo>
                  <a:cubicBezTo>
                    <a:pt x="56" y="116"/>
                    <a:pt x="56" y="116"/>
                    <a:pt x="56" y="116"/>
                  </a:cubicBezTo>
                  <a:cubicBezTo>
                    <a:pt x="56" y="116"/>
                    <a:pt x="56" y="116"/>
                    <a:pt x="56" y="116"/>
                  </a:cubicBezTo>
                  <a:cubicBezTo>
                    <a:pt x="56" y="116"/>
                    <a:pt x="56" y="115"/>
                    <a:pt x="56" y="115"/>
                  </a:cubicBezTo>
                  <a:cubicBezTo>
                    <a:pt x="56" y="115"/>
                    <a:pt x="56" y="114"/>
                    <a:pt x="56" y="114"/>
                  </a:cubicBezTo>
                  <a:cubicBezTo>
                    <a:pt x="56" y="113"/>
                    <a:pt x="56" y="113"/>
                    <a:pt x="56" y="112"/>
                  </a:cubicBezTo>
                  <a:cubicBezTo>
                    <a:pt x="56" y="112"/>
                    <a:pt x="55" y="111"/>
                    <a:pt x="55" y="110"/>
                  </a:cubicBezTo>
                  <a:cubicBezTo>
                    <a:pt x="55" y="110"/>
                    <a:pt x="55" y="109"/>
                    <a:pt x="55" y="109"/>
                  </a:cubicBezTo>
                  <a:cubicBezTo>
                    <a:pt x="55" y="109"/>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55" y="107"/>
                    <a:pt x="55" y="107"/>
                    <a:pt x="55" y="107"/>
                  </a:cubicBezTo>
                  <a:cubicBezTo>
                    <a:pt x="56" y="107"/>
                    <a:pt x="56" y="106"/>
                    <a:pt x="56" y="106"/>
                  </a:cubicBezTo>
                  <a:cubicBezTo>
                    <a:pt x="56" y="106"/>
                    <a:pt x="56" y="106"/>
                    <a:pt x="57" y="106"/>
                  </a:cubicBezTo>
                  <a:cubicBezTo>
                    <a:pt x="57" y="106"/>
                    <a:pt x="57" y="106"/>
                    <a:pt x="57" y="105"/>
                  </a:cubicBezTo>
                  <a:cubicBezTo>
                    <a:pt x="57" y="105"/>
                    <a:pt x="57" y="105"/>
                    <a:pt x="57" y="104"/>
                  </a:cubicBezTo>
                  <a:cubicBezTo>
                    <a:pt x="57" y="104"/>
                    <a:pt x="57" y="103"/>
                    <a:pt x="58" y="102"/>
                  </a:cubicBezTo>
                  <a:cubicBezTo>
                    <a:pt x="58" y="101"/>
                    <a:pt x="58" y="101"/>
                    <a:pt x="58" y="100"/>
                  </a:cubicBezTo>
                  <a:cubicBezTo>
                    <a:pt x="59" y="99"/>
                    <a:pt x="59" y="99"/>
                    <a:pt x="59" y="98"/>
                  </a:cubicBezTo>
                  <a:cubicBezTo>
                    <a:pt x="60" y="98"/>
                    <a:pt x="60" y="97"/>
                    <a:pt x="61" y="97"/>
                  </a:cubicBezTo>
                  <a:cubicBezTo>
                    <a:pt x="62" y="97"/>
                    <a:pt x="62" y="96"/>
                    <a:pt x="63" y="96"/>
                  </a:cubicBezTo>
                  <a:cubicBezTo>
                    <a:pt x="63" y="95"/>
                    <a:pt x="63" y="94"/>
                    <a:pt x="63" y="93"/>
                  </a:cubicBezTo>
                  <a:cubicBezTo>
                    <a:pt x="64" y="93"/>
                    <a:pt x="64" y="92"/>
                    <a:pt x="64" y="91"/>
                  </a:cubicBezTo>
                  <a:cubicBezTo>
                    <a:pt x="64" y="90"/>
                    <a:pt x="64" y="90"/>
                    <a:pt x="64" y="89"/>
                  </a:cubicBezTo>
                  <a:cubicBezTo>
                    <a:pt x="64" y="89"/>
                    <a:pt x="64" y="89"/>
                    <a:pt x="64" y="89"/>
                  </a:cubicBezTo>
                  <a:cubicBezTo>
                    <a:pt x="64" y="88"/>
                    <a:pt x="65" y="88"/>
                    <a:pt x="65" y="88"/>
                  </a:cubicBezTo>
                  <a:cubicBezTo>
                    <a:pt x="65" y="88"/>
                    <a:pt x="65" y="88"/>
                    <a:pt x="66" y="88"/>
                  </a:cubicBezTo>
                  <a:cubicBezTo>
                    <a:pt x="66" y="87"/>
                    <a:pt x="66" y="87"/>
                    <a:pt x="67" y="87"/>
                  </a:cubicBezTo>
                  <a:cubicBezTo>
                    <a:pt x="67" y="87"/>
                    <a:pt x="67" y="87"/>
                    <a:pt x="67" y="87"/>
                  </a:cubicBezTo>
                  <a:cubicBezTo>
                    <a:pt x="67" y="87"/>
                    <a:pt x="68" y="86"/>
                    <a:pt x="68" y="86"/>
                  </a:cubicBezTo>
                  <a:cubicBezTo>
                    <a:pt x="68" y="86"/>
                    <a:pt x="68" y="86"/>
                    <a:pt x="68" y="86"/>
                  </a:cubicBezTo>
                  <a:cubicBezTo>
                    <a:pt x="69" y="86"/>
                    <a:pt x="69" y="86"/>
                    <a:pt x="69" y="85"/>
                  </a:cubicBezTo>
                  <a:cubicBezTo>
                    <a:pt x="69" y="85"/>
                    <a:pt x="69" y="85"/>
                    <a:pt x="69" y="85"/>
                  </a:cubicBezTo>
                  <a:cubicBezTo>
                    <a:pt x="69" y="85"/>
                    <a:pt x="69" y="85"/>
                    <a:pt x="69" y="85"/>
                  </a:cubicBezTo>
                  <a:cubicBezTo>
                    <a:pt x="70" y="85"/>
                    <a:pt x="70" y="85"/>
                    <a:pt x="70" y="85"/>
                  </a:cubicBezTo>
                  <a:cubicBezTo>
                    <a:pt x="70" y="84"/>
                    <a:pt x="70" y="84"/>
                    <a:pt x="70" y="84"/>
                  </a:cubicBezTo>
                  <a:cubicBezTo>
                    <a:pt x="70" y="84"/>
                    <a:pt x="70" y="84"/>
                    <a:pt x="70" y="84"/>
                  </a:cubicBezTo>
                  <a:cubicBezTo>
                    <a:pt x="70" y="84"/>
                    <a:pt x="69" y="83"/>
                    <a:pt x="69" y="83"/>
                  </a:cubicBezTo>
                  <a:cubicBezTo>
                    <a:pt x="69" y="83"/>
                    <a:pt x="69" y="83"/>
                    <a:pt x="69" y="83"/>
                  </a:cubicBezTo>
                  <a:cubicBezTo>
                    <a:pt x="69" y="83"/>
                    <a:pt x="69" y="82"/>
                    <a:pt x="69" y="82"/>
                  </a:cubicBezTo>
                  <a:cubicBezTo>
                    <a:pt x="69" y="82"/>
                    <a:pt x="69" y="82"/>
                    <a:pt x="69" y="82"/>
                  </a:cubicBezTo>
                  <a:cubicBezTo>
                    <a:pt x="69" y="82"/>
                    <a:pt x="68" y="82"/>
                    <a:pt x="68" y="81"/>
                  </a:cubicBezTo>
                  <a:cubicBezTo>
                    <a:pt x="68" y="81"/>
                    <a:pt x="68" y="81"/>
                    <a:pt x="68" y="81"/>
                  </a:cubicBezTo>
                  <a:cubicBezTo>
                    <a:pt x="68" y="81"/>
                    <a:pt x="68" y="81"/>
                    <a:pt x="68" y="81"/>
                  </a:cubicBezTo>
                  <a:cubicBezTo>
                    <a:pt x="68" y="81"/>
                    <a:pt x="68" y="81"/>
                    <a:pt x="68" y="81"/>
                  </a:cubicBezTo>
                  <a:cubicBezTo>
                    <a:pt x="68" y="81"/>
                    <a:pt x="68" y="81"/>
                    <a:pt x="68" y="81"/>
                  </a:cubicBezTo>
                  <a:cubicBezTo>
                    <a:pt x="68" y="81"/>
                    <a:pt x="68" y="81"/>
                    <a:pt x="68" y="80"/>
                  </a:cubicBezTo>
                  <a:cubicBezTo>
                    <a:pt x="68" y="80"/>
                    <a:pt x="68" y="80"/>
                    <a:pt x="68" y="80"/>
                  </a:cubicBezTo>
                  <a:cubicBezTo>
                    <a:pt x="69" y="80"/>
                    <a:pt x="69" y="80"/>
                    <a:pt x="69" y="80"/>
                  </a:cubicBezTo>
                  <a:cubicBezTo>
                    <a:pt x="69" y="80"/>
                    <a:pt x="69" y="80"/>
                    <a:pt x="69" y="79"/>
                  </a:cubicBezTo>
                  <a:cubicBezTo>
                    <a:pt x="69" y="79"/>
                    <a:pt x="70" y="79"/>
                    <a:pt x="70" y="79"/>
                  </a:cubicBezTo>
                  <a:cubicBezTo>
                    <a:pt x="70" y="79"/>
                    <a:pt x="70" y="79"/>
                    <a:pt x="70" y="78"/>
                  </a:cubicBezTo>
                  <a:cubicBezTo>
                    <a:pt x="70" y="78"/>
                    <a:pt x="70" y="78"/>
                    <a:pt x="70" y="78"/>
                  </a:cubicBezTo>
                  <a:cubicBezTo>
                    <a:pt x="70" y="77"/>
                    <a:pt x="70" y="77"/>
                    <a:pt x="70" y="77"/>
                  </a:cubicBezTo>
                  <a:cubicBezTo>
                    <a:pt x="70" y="76"/>
                    <a:pt x="70" y="76"/>
                    <a:pt x="70" y="76"/>
                  </a:cubicBezTo>
                  <a:cubicBezTo>
                    <a:pt x="70" y="75"/>
                    <a:pt x="69" y="75"/>
                    <a:pt x="69" y="75"/>
                  </a:cubicBezTo>
                  <a:cubicBezTo>
                    <a:pt x="69" y="74"/>
                    <a:pt x="69" y="74"/>
                    <a:pt x="69" y="74"/>
                  </a:cubicBezTo>
                  <a:cubicBezTo>
                    <a:pt x="69" y="73"/>
                    <a:pt x="69" y="73"/>
                    <a:pt x="69" y="73"/>
                  </a:cubicBezTo>
                  <a:cubicBezTo>
                    <a:pt x="69" y="73"/>
                    <a:pt x="69" y="72"/>
                    <a:pt x="68" y="72"/>
                  </a:cubicBezTo>
                  <a:cubicBezTo>
                    <a:pt x="68" y="72"/>
                    <a:pt x="68" y="72"/>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0"/>
                    <a:pt x="68" y="70"/>
                  </a:cubicBezTo>
                  <a:cubicBezTo>
                    <a:pt x="69" y="70"/>
                    <a:pt x="69" y="70"/>
                    <a:pt x="69" y="70"/>
                  </a:cubicBezTo>
                  <a:cubicBezTo>
                    <a:pt x="69" y="70"/>
                    <a:pt x="69" y="70"/>
                    <a:pt x="69" y="69"/>
                  </a:cubicBezTo>
                  <a:cubicBezTo>
                    <a:pt x="69" y="69"/>
                    <a:pt x="69" y="69"/>
                    <a:pt x="69" y="69"/>
                  </a:cubicBezTo>
                  <a:cubicBezTo>
                    <a:pt x="69" y="68"/>
                    <a:pt x="69" y="68"/>
                    <a:pt x="69" y="68"/>
                  </a:cubicBezTo>
                  <a:cubicBezTo>
                    <a:pt x="69" y="68"/>
                    <a:pt x="69" y="68"/>
                    <a:pt x="69" y="68"/>
                  </a:cubicBezTo>
                  <a:cubicBezTo>
                    <a:pt x="69" y="67"/>
                    <a:pt x="69" y="67"/>
                    <a:pt x="69" y="67"/>
                  </a:cubicBezTo>
                  <a:cubicBezTo>
                    <a:pt x="69" y="67"/>
                    <a:pt x="69" y="67"/>
                    <a:pt x="69" y="67"/>
                  </a:cubicBezTo>
                  <a:cubicBezTo>
                    <a:pt x="69" y="67"/>
                    <a:pt x="69" y="66"/>
                    <a:pt x="69" y="66"/>
                  </a:cubicBezTo>
                  <a:cubicBezTo>
                    <a:pt x="69" y="66"/>
                    <a:pt x="69" y="66"/>
                    <a:pt x="69" y="66"/>
                  </a:cubicBezTo>
                  <a:cubicBezTo>
                    <a:pt x="69" y="66"/>
                    <a:pt x="69" y="65"/>
                    <a:pt x="69" y="65"/>
                  </a:cubicBezTo>
                  <a:cubicBezTo>
                    <a:pt x="69" y="65"/>
                    <a:pt x="69" y="65"/>
                    <a:pt x="69" y="65"/>
                  </a:cubicBezTo>
                  <a:cubicBezTo>
                    <a:pt x="69" y="65"/>
                    <a:pt x="69" y="65"/>
                    <a:pt x="69" y="64"/>
                  </a:cubicBezTo>
                  <a:cubicBezTo>
                    <a:pt x="69" y="64"/>
                    <a:pt x="69" y="64"/>
                    <a:pt x="69" y="64"/>
                  </a:cubicBezTo>
                  <a:cubicBezTo>
                    <a:pt x="69" y="64"/>
                    <a:pt x="69" y="64"/>
                    <a:pt x="69" y="64"/>
                  </a:cubicBezTo>
                  <a:cubicBezTo>
                    <a:pt x="69" y="64"/>
                    <a:pt x="69" y="64"/>
                    <a:pt x="69" y="64"/>
                  </a:cubicBezTo>
                  <a:cubicBezTo>
                    <a:pt x="69" y="64"/>
                    <a:pt x="69" y="64"/>
                    <a:pt x="69" y="64"/>
                  </a:cubicBezTo>
                  <a:cubicBezTo>
                    <a:pt x="69" y="64"/>
                    <a:pt x="69" y="63"/>
                    <a:pt x="70" y="63"/>
                  </a:cubicBezTo>
                  <a:cubicBezTo>
                    <a:pt x="70" y="63"/>
                    <a:pt x="71" y="62"/>
                    <a:pt x="71" y="62"/>
                  </a:cubicBezTo>
                  <a:cubicBezTo>
                    <a:pt x="72" y="62"/>
                    <a:pt x="72" y="61"/>
                    <a:pt x="73" y="61"/>
                  </a:cubicBezTo>
                  <a:cubicBezTo>
                    <a:pt x="73" y="61"/>
                    <a:pt x="74" y="60"/>
                    <a:pt x="74" y="60"/>
                  </a:cubicBezTo>
                  <a:cubicBezTo>
                    <a:pt x="75" y="59"/>
                    <a:pt x="76" y="59"/>
                    <a:pt x="76" y="59"/>
                  </a:cubicBezTo>
                  <a:cubicBezTo>
                    <a:pt x="76" y="59"/>
                    <a:pt x="77" y="58"/>
                    <a:pt x="77" y="58"/>
                  </a:cubicBezTo>
                  <a:cubicBezTo>
                    <a:pt x="78" y="58"/>
                    <a:pt x="78" y="57"/>
                    <a:pt x="78" y="57"/>
                  </a:cubicBezTo>
                  <a:cubicBezTo>
                    <a:pt x="79" y="57"/>
                    <a:pt x="79" y="57"/>
                    <a:pt x="79" y="56"/>
                  </a:cubicBezTo>
                  <a:cubicBezTo>
                    <a:pt x="79" y="56"/>
                    <a:pt x="79" y="55"/>
                    <a:pt x="80" y="55"/>
                  </a:cubicBezTo>
                  <a:cubicBezTo>
                    <a:pt x="80" y="54"/>
                    <a:pt x="80" y="53"/>
                    <a:pt x="80" y="52"/>
                  </a:cubicBezTo>
                  <a:cubicBezTo>
                    <a:pt x="80" y="51"/>
                    <a:pt x="81" y="50"/>
                    <a:pt x="81" y="49"/>
                  </a:cubicBezTo>
                  <a:cubicBezTo>
                    <a:pt x="81" y="48"/>
                    <a:pt x="81" y="47"/>
                    <a:pt x="81" y="46"/>
                  </a:cubicBezTo>
                  <a:cubicBezTo>
                    <a:pt x="81" y="46"/>
                    <a:pt x="81" y="47"/>
                    <a:pt x="81" y="47"/>
                  </a:cubicBezTo>
                  <a:cubicBezTo>
                    <a:pt x="81" y="47"/>
                    <a:pt x="81" y="47"/>
                    <a:pt x="80" y="47"/>
                  </a:cubicBezTo>
                  <a:cubicBezTo>
                    <a:pt x="80" y="47"/>
                    <a:pt x="80" y="47"/>
                    <a:pt x="80" y="47"/>
                  </a:cubicBezTo>
                  <a:cubicBezTo>
                    <a:pt x="80" y="47"/>
                    <a:pt x="80" y="47"/>
                    <a:pt x="80" y="47"/>
                  </a:cubicBezTo>
                  <a:cubicBezTo>
                    <a:pt x="80" y="48"/>
                    <a:pt x="80" y="49"/>
                    <a:pt x="80" y="50"/>
                  </a:cubicBezTo>
                  <a:cubicBezTo>
                    <a:pt x="79" y="51"/>
                    <a:pt x="79" y="52"/>
                    <a:pt x="79" y="53"/>
                  </a:cubicBezTo>
                  <a:cubicBezTo>
                    <a:pt x="79" y="53"/>
                    <a:pt x="79" y="54"/>
                    <a:pt x="79" y="55"/>
                  </a:cubicBezTo>
                  <a:cubicBezTo>
                    <a:pt x="78" y="55"/>
                    <a:pt x="78" y="56"/>
                    <a:pt x="78" y="56"/>
                  </a:cubicBezTo>
                  <a:cubicBezTo>
                    <a:pt x="78" y="56"/>
                    <a:pt x="78" y="56"/>
                    <a:pt x="78" y="56"/>
                  </a:cubicBezTo>
                  <a:cubicBezTo>
                    <a:pt x="77" y="57"/>
                    <a:pt x="77" y="57"/>
                    <a:pt x="77" y="57"/>
                  </a:cubicBezTo>
                  <a:cubicBezTo>
                    <a:pt x="76" y="58"/>
                    <a:pt x="76" y="58"/>
                    <a:pt x="75" y="58"/>
                  </a:cubicBezTo>
                  <a:cubicBezTo>
                    <a:pt x="75" y="58"/>
                    <a:pt x="74" y="59"/>
                    <a:pt x="74" y="59"/>
                  </a:cubicBezTo>
                  <a:cubicBezTo>
                    <a:pt x="73" y="59"/>
                    <a:pt x="72" y="60"/>
                    <a:pt x="72" y="60"/>
                  </a:cubicBezTo>
                  <a:cubicBezTo>
                    <a:pt x="71" y="61"/>
                    <a:pt x="70" y="61"/>
                    <a:pt x="70" y="62"/>
                  </a:cubicBezTo>
                  <a:cubicBezTo>
                    <a:pt x="69" y="62"/>
                    <a:pt x="69" y="62"/>
                    <a:pt x="69" y="63"/>
                  </a:cubicBezTo>
                  <a:cubicBezTo>
                    <a:pt x="68" y="63"/>
                    <a:pt x="68" y="63"/>
                    <a:pt x="68" y="64"/>
                  </a:cubicBezTo>
                  <a:cubicBezTo>
                    <a:pt x="68" y="64"/>
                    <a:pt x="68" y="64"/>
                    <a:pt x="68" y="64"/>
                  </a:cubicBezTo>
                  <a:cubicBezTo>
                    <a:pt x="68" y="65"/>
                    <a:pt x="68" y="65"/>
                    <a:pt x="68" y="65"/>
                  </a:cubicBezTo>
                  <a:cubicBezTo>
                    <a:pt x="68" y="65"/>
                    <a:pt x="68" y="65"/>
                    <a:pt x="68" y="66"/>
                  </a:cubicBezTo>
                  <a:cubicBezTo>
                    <a:pt x="68" y="66"/>
                    <a:pt x="68" y="66"/>
                    <a:pt x="68" y="66"/>
                  </a:cubicBezTo>
                  <a:cubicBezTo>
                    <a:pt x="68" y="67"/>
                    <a:pt x="68" y="67"/>
                    <a:pt x="68" y="67"/>
                  </a:cubicBezTo>
                  <a:cubicBezTo>
                    <a:pt x="68" y="68"/>
                    <a:pt x="68" y="68"/>
                    <a:pt x="68" y="68"/>
                  </a:cubicBezTo>
                  <a:cubicBezTo>
                    <a:pt x="68" y="69"/>
                    <a:pt x="68" y="69"/>
                    <a:pt x="68" y="69"/>
                  </a:cubicBezTo>
                  <a:cubicBezTo>
                    <a:pt x="68" y="69"/>
                    <a:pt x="68" y="70"/>
                    <a:pt x="68" y="70"/>
                  </a:cubicBezTo>
                  <a:cubicBezTo>
                    <a:pt x="67" y="70"/>
                    <a:pt x="67" y="70"/>
                    <a:pt x="67" y="70"/>
                  </a:cubicBezTo>
                  <a:cubicBezTo>
                    <a:pt x="67" y="71"/>
                    <a:pt x="67" y="71"/>
                    <a:pt x="67" y="71"/>
                  </a:cubicBezTo>
                  <a:cubicBezTo>
                    <a:pt x="67" y="72"/>
                    <a:pt x="67" y="72"/>
                    <a:pt x="68" y="73"/>
                  </a:cubicBezTo>
                  <a:cubicBezTo>
                    <a:pt x="68" y="73"/>
                    <a:pt x="68" y="74"/>
                    <a:pt x="68" y="74"/>
                  </a:cubicBezTo>
                  <a:cubicBezTo>
                    <a:pt x="68" y="75"/>
                    <a:pt x="68" y="75"/>
                    <a:pt x="69" y="76"/>
                  </a:cubicBezTo>
                  <a:cubicBezTo>
                    <a:pt x="69" y="76"/>
                    <a:pt x="69" y="77"/>
                    <a:pt x="69" y="77"/>
                  </a:cubicBezTo>
                  <a:cubicBezTo>
                    <a:pt x="69" y="78"/>
                    <a:pt x="69" y="78"/>
                    <a:pt x="69" y="78"/>
                  </a:cubicBezTo>
                  <a:cubicBezTo>
                    <a:pt x="69" y="79"/>
                    <a:pt x="69" y="79"/>
                    <a:pt x="68" y="79"/>
                  </a:cubicBezTo>
                  <a:cubicBezTo>
                    <a:pt x="68" y="79"/>
                    <a:pt x="68" y="79"/>
                    <a:pt x="68" y="79"/>
                  </a:cubicBezTo>
                  <a:cubicBezTo>
                    <a:pt x="68" y="79"/>
                    <a:pt x="68" y="79"/>
                    <a:pt x="68" y="80"/>
                  </a:cubicBezTo>
                  <a:cubicBezTo>
                    <a:pt x="67" y="80"/>
                    <a:pt x="67" y="80"/>
                    <a:pt x="67" y="80"/>
                  </a:cubicBezTo>
                  <a:cubicBezTo>
                    <a:pt x="67" y="80"/>
                    <a:pt x="67" y="80"/>
                    <a:pt x="67" y="80"/>
                  </a:cubicBezTo>
                  <a:cubicBezTo>
                    <a:pt x="67" y="80"/>
                    <a:pt x="67" y="81"/>
                    <a:pt x="67" y="81"/>
                  </a:cubicBezTo>
                  <a:cubicBezTo>
                    <a:pt x="67" y="81"/>
                    <a:pt x="67" y="81"/>
                    <a:pt x="67" y="81"/>
                  </a:cubicBezTo>
                  <a:cubicBezTo>
                    <a:pt x="67" y="82"/>
                    <a:pt x="67" y="82"/>
                    <a:pt x="68" y="82"/>
                  </a:cubicBezTo>
                  <a:cubicBezTo>
                    <a:pt x="68" y="82"/>
                    <a:pt x="68" y="83"/>
                    <a:pt x="68" y="83"/>
                  </a:cubicBezTo>
                  <a:cubicBezTo>
                    <a:pt x="68" y="83"/>
                    <a:pt x="68" y="83"/>
                    <a:pt x="68" y="83"/>
                  </a:cubicBezTo>
                  <a:cubicBezTo>
                    <a:pt x="68" y="84"/>
                    <a:pt x="69" y="84"/>
                    <a:pt x="69" y="84"/>
                  </a:cubicBezTo>
                  <a:cubicBezTo>
                    <a:pt x="69" y="84"/>
                    <a:pt x="69" y="84"/>
                    <a:pt x="69" y="84"/>
                  </a:cubicBezTo>
                  <a:cubicBezTo>
                    <a:pt x="69" y="85"/>
                    <a:pt x="68" y="85"/>
                    <a:pt x="68" y="85"/>
                  </a:cubicBezTo>
                  <a:cubicBezTo>
                    <a:pt x="68" y="85"/>
                    <a:pt x="68" y="85"/>
                    <a:pt x="68" y="85"/>
                  </a:cubicBezTo>
                  <a:cubicBezTo>
                    <a:pt x="68" y="85"/>
                    <a:pt x="68" y="85"/>
                    <a:pt x="67" y="85"/>
                  </a:cubicBezTo>
                  <a:cubicBezTo>
                    <a:pt x="67" y="86"/>
                    <a:pt x="67" y="86"/>
                    <a:pt x="67" y="86"/>
                  </a:cubicBezTo>
                  <a:cubicBezTo>
                    <a:pt x="67" y="86"/>
                    <a:pt x="66" y="86"/>
                    <a:pt x="66" y="86"/>
                  </a:cubicBezTo>
                  <a:cubicBezTo>
                    <a:pt x="66" y="86"/>
                    <a:pt x="65" y="87"/>
                    <a:pt x="65" y="87"/>
                  </a:cubicBezTo>
                  <a:cubicBezTo>
                    <a:pt x="65" y="87"/>
                    <a:pt x="64" y="87"/>
                    <a:pt x="64" y="87"/>
                  </a:cubicBezTo>
                  <a:cubicBezTo>
                    <a:pt x="64" y="88"/>
                    <a:pt x="63" y="88"/>
                    <a:pt x="63" y="88"/>
                  </a:cubicBezTo>
                  <a:cubicBezTo>
                    <a:pt x="63" y="89"/>
                    <a:pt x="63" y="89"/>
                    <a:pt x="63" y="89"/>
                  </a:cubicBezTo>
                  <a:cubicBezTo>
                    <a:pt x="63" y="90"/>
                    <a:pt x="63" y="90"/>
                    <a:pt x="63" y="91"/>
                  </a:cubicBezTo>
                  <a:cubicBezTo>
                    <a:pt x="63" y="91"/>
                    <a:pt x="63" y="92"/>
                    <a:pt x="63" y="93"/>
                  </a:cubicBezTo>
                  <a:cubicBezTo>
                    <a:pt x="62" y="93"/>
                    <a:pt x="62" y="94"/>
                    <a:pt x="62" y="95"/>
                  </a:cubicBezTo>
                  <a:cubicBezTo>
                    <a:pt x="61" y="95"/>
                    <a:pt x="61" y="96"/>
                    <a:pt x="61" y="96"/>
                  </a:cubicBezTo>
                  <a:cubicBezTo>
                    <a:pt x="60" y="96"/>
                    <a:pt x="59" y="97"/>
                    <a:pt x="59" y="97"/>
                  </a:cubicBezTo>
                  <a:cubicBezTo>
                    <a:pt x="58" y="98"/>
                    <a:pt x="58" y="99"/>
                    <a:pt x="57" y="99"/>
                  </a:cubicBezTo>
                  <a:cubicBezTo>
                    <a:pt x="57" y="100"/>
                    <a:pt x="57" y="101"/>
                    <a:pt x="57" y="102"/>
                  </a:cubicBezTo>
                  <a:cubicBezTo>
                    <a:pt x="56" y="103"/>
                    <a:pt x="56" y="103"/>
                    <a:pt x="56" y="104"/>
                  </a:cubicBezTo>
                  <a:cubicBezTo>
                    <a:pt x="56" y="104"/>
                    <a:pt x="56" y="105"/>
                    <a:pt x="56" y="105"/>
                  </a:cubicBezTo>
                  <a:cubicBezTo>
                    <a:pt x="56" y="105"/>
                    <a:pt x="56" y="105"/>
                    <a:pt x="56" y="105"/>
                  </a:cubicBezTo>
                  <a:cubicBezTo>
                    <a:pt x="56" y="105"/>
                    <a:pt x="56" y="105"/>
                    <a:pt x="56" y="105"/>
                  </a:cubicBezTo>
                  <a:cubicBezTo>
                    <a:pt x="55" y="106"/>
                    <a:pt x="55" y="106"/>
                    <a:pt x="55" y="106"/>
                  </a:cubicBezTo>
                  <a:cubicBezTo>
                    <a:pt x="55" y="106"/>
                    <a:pt x="55" y="106"/>
                    <a:pt x="54" y="106"/>
                  </a:cubicBezTo>
                  <a:cubicBezTo>
                    <a:pt x="54" y="106"/>
                    <a:pt x="54" y="106"/>
                    <a:pt x="54" y="107"/>
                  </a:cubicBezTo>
                  <a:cubicBezTo>
                    <a:pt x="54" y="107"/>
                    <a:pt x="54" y="107"/>
                    <a:pt x="54" y="108"/>
                  </a:cubicBezTo>
                  <a:cubicBezTo>
                    <a:pt x="54" y="108"/>
                    <a:pt x="54" y="109"/>
                    <a:pt x="54" y="109"/>
                  </a:cubicBezTo>
                  <a:cubicBezTo>
                    <a:pt x="54" y="110"/>
                    <a:pt x="54" y="110"/>
                    <a:pt x="54" y="111"/>
                  </a:cubicBezTo>
                  <a:cubicBezTo>
                    <a:pt x="55" y="112"/>
                    <a:pt x="55" y="113"/>
                    <a:pt x="55" y="113"/>
                  </a:cubicBezTo>
                  <a:cubicBezTo>
                    <a:pt x="55" y="114"/>
                    <a:pt x="55" y="114"/>
                    <a:pt x="55" y="115"/>
                  </a:cubicBezTo>
                  <a:cubicBezTo>
                    <a:pt x="55" y="116"/>
                    <a:pt x="55" y="116"/>
                    <a:pt x="55" y="116"/>
                  </a:cubicBezTo>
                  <a:cubicBezTo>
                    <a:pt x="55" y="117"/>
                    <a:pt x="55" y="117"/>
                    <a:pt x="55" y="117"/>
                  </a:cubicBezTo>
                  <a:cubicBezTo>
                    <a:pt x="55" y="117"/>
                    <a:pt x="55" y="117"/>
                    <a:pt x="55" y="117"/>
                  </a:cubicBezTo>
                  <a:cubicBezTo>
                    <a:pt x="54" y="117"/>
                    <a:pt x="54" y="117"/>
                    <a:pt x="54" y="117"/>
                  </a:cubicBezTo>
                  <a:cubicBezTo>
                    <a:pt x="54" y="117"/>
                    <a:pt x="54" y="117"/>
                    <a:pt x="54" y="117"/>
                  </a:cubicBezTo>
                  <a:cubicBezTo>
                    <a:pt x="53" y="117"/>
                    <a:pt x="53" y="118"/>
                    <a:pt x="53" y="118"/>
                  </a:cubicBezTo>
                  <a:cubicBezTo>
                    <a:pt x="52" y="118"/>
                    <a:pt x="52" y="119"/>
                    <a:pt x="52" y="119"/>
                  </a:cubicBezTo>
                  <a:cubicBezTo>
                    <a:pt x="52" y="120"/>
                    <a:pt x="52" y="120"/>
                    <a:pt x="51" y="120"/>
                  </a:cubicBezTo>
                  <a:cubicBezTo>
                    <a:pt x="51" y="121"/>
                    <a:pt x="51" y="121"/>
                    <a:pt x="51" y="122"/>
                  </a:cubicBezTo>
                  <a:cubicBezTo>
                    <a:pt x="51" y="122"/>
                    <a:pt x="51" y="122"/>
                    <a:pt x="51" y="123"/>
                  </a:cubicBezTo>
                  <a:cubicBezTo>
                    <a:pt x="51" y="123"/>
                    <a:pt x="51" y="123"/>
                    <a:pt x="51" y="123"/>
                  </a:cubicBezTo>
                  <a:cubicBezTo>
                    <a:pt x="51" y="123"/>
                    <a:pt x="51" y="124"/>
                    <a:pt x="51" y="124"/>
                  </a:cubicBezTo>
                  <a:cubicBezTo>
                    <a:pt x="50" y="124"/>
                    <a:pt x="50" y="124"/>
                    <a:pt x="50" y="124"/>
                  </a:cubicBezTo>
                  <a:cubicBezTo>
                    <a:pt x="50" y="124"/>
                    <a:pt x="50" y="124"/>
                    <a:pt x="50" y="124"/>
                  </a:cubicBezTo>
                  <a:cubicBezTo>
                    <a:pt x="50" y="124"/>
                    <a:pt x="50" y="124"/>
                    <a:pt x="50" y="124"/>
                  </a:cubicBezTo>
                  <a:cubicBezTo>
                    <a:pt x="50" y="124"/>
                    <a:pt x="49" y="124"/>
                    <a:pt x="49" y="124"/>
                  </a:cubicBezTo>
                  <a:cubicBezTo>
                    <a:pt x="49" y="125"/>
                    <a:pt x="49" y="125"/>
                    <a:pt x="49" y="125"/>
                  </a:cubicBezTo>
                  <a:cubicBezTo>
                    <a:pt x="49" y="125"/>
                    <a:pt x="49" y="126"/>
                    <a:pt x="48" y="127"/>
                  </a:cubicBezTo>
                  <a:cubicBezTo>
                    <a:pt x="48" y="128"/>
                    <a:pt x="48" y="128"/>
                    <a:pt x="48" y="129"/>
                  </a:cubicBezTo>
                  <a:cubicBezTo>
                    <a:pt x="48" y="130"/>
                    <a:pt x="48" y="131"/>
                    <a:pt x="49" y="132"/>
                  </a:cubicBezTo>
                  <a:cubicBezTo>
                    <a:pt x="49" y="133"/>
                    <a:pt x="49" y="133"/>
                    <a:pt x="50" y="134"/>
                  </a:cubicBezTo>
                  <a:cubicBezTo>
                    <a:pt x="50" y="135"/>
                    <a:pt x="51" y="136"/>
                    <a:pt x="51" y="136"/>
                  </a:cubicBezTo>
                  <a:cubicBezTo>
                    <a:pt x="51" y="137"/>
                    <a:pt x="52" y="138"/>
                    <a:pt x="52" y="138"/>
                  </a:cubicBezTo>
                  <a:cubicBezTo>
                    <a:pt x="52" y="139"/>
                    <a:pt x="52" y="140"/>
                    <a:pt x="52" y="140"/>
                  </a:cubicBezTo>
                  <a:cubicBezTo>
                    <a:pt x="52" y="141"/>
                    <a:pt x="52" y="142"/>
                    <a:pt x="52" y="142"/>
                  </a:cubicBezTo>
                  <a:cubicBezTo>
                    <a:pt x="52" y="143"/>
                    <a:pt x="52" y="143"/>
                    <a:pt x="52" y="143"/>
                  </a:cubicBezTo>
                  <a:cubicBezTo>
                    <a:pt x="52" y="144"/>
                    <a:pt x="52" y="144"/>
                    <a:pt x="53" y="144"/>
                  </a:cubicBezTo>
                  <a:cubicBezTo>
                    <a:pt x="53" y="144"/>
                    <a:pt x="53" y="145"/>
                    <a:pt x="53" y="145"/>
                  </a:cubicBezTo>
                  <a:cubicBezTo>
                    <a:pt x="53" y="145"/>
                    <a:pt x="53" y="146"/>
                    <a:pt x="53" y="146"/>
                  </a:cubicBezTo>
                  <a:cubicBezTo>
                    <a:pt x="54" y="146"/>
                    <a:pt x="54" y="146"/>
                    <a:pt x="54" y="147"/>
                  </a:cubicBezTo>
                  <a:cubicBezTo>
                    <a:pt x="54" y="147"/>
                    <a:pt x="54" y="147"/>
                    <a:pt x="54" y="148"/>
                  </a:cubicBezTo>
                  <a:cubicBezTo>
                    <a:pt x="54" y="148"/>
                    <a:pt x="54" y="148"/>
                    <a:pt x="54" y="149"/>
                  </a:cubicBezTo>
                  <a:cubicBezTo>
                    <a:pt x="54" y="149"/>
                    <a:pt x="54" y="149"/>
                    <a:pt x="54" y="150"/>
                  </a:cubicBezTo>
                  <a:cubicBezTo>
                    <a:pt x="54" y="150"/>
                    <a:pt x="54" y="150"/>
                    <a:pt x="54" y="151"/>
                  </a:cubicBezTo>
                  <a:cubicBezTo>
                    <a:pt x="54" y="151"/>
                    <a:pt x="54" y="151"/>
                    <a:pt x="54" y="151"/>
                  </a:cubicBezTo>
                  <a:cubicBezTo>
                    <a:pt x="54" y="152"/>
                    <a:pt x="54" y="152"/>
                    <a:pt x="53" y="152"/>
                  </a:cubicBezTo>
                  <a:cubicBezTo>
                    <a:pt x="53" y="153"/>
                    <a:pt x="53" y="153"/>
                    <a:pt x="53" y="153"/>
                  </a:cubicBezTo>
                  <a:cubicBezTo>
                    <a:pt x="53" y="154"/>
                    <a:pt x="53" y="154"/>
                    <a:pt x="53" y="154"/>
                  </a:cubicBezTo>
                  <a:cubicBezTo>
                    <a:pt x="53" y="155"/>
                    <a:pt x="53" y="155"/>
                    <a:pt x="53" y="155"/>
                  </a:cubicBezTo>
                  <a:cubicBezTo>
                    <a:pt x="53" y="156"/>
                    <a:pt x="53" y="156"/>
                    <a:pt x="52" y="156"/>
                  </a:cubicBezTo>
                  <a:cubicBezTo>
                    <a:pt x="52" y="156"/>
                    <a:pt x="52" y="157"/>
                    <a:pt x="52" y="157"/>
                  </a:cubicBezTo>
                  <a:cubicBezTo>
                    <a:pt x="52" y="157"/>
                    <a:pt x="51" y="157"/>
                    <a:pt x="51" y="157"/>
                  </a:cubicBezTo>
                  <a:cubicBezTo>
                    <a:pt x="51" y="158"/>
                    <a:pt x="51" y="158"/>
                    <a:pt x="51" y="158"/>
                  </a:cubicBezTo>
                  <a:cubicBezTo>
                    <a:pt x="51" y="159"/>
                    <a:pt x="51" y="159"/>
                    <a:pt x="51" y="159"/>
                  </a:cubicBezTo>
                  <a:cubicBezTo>
                    <a:pt x="51" y="159"/>
                    <a:pt x="51" y="160"/>
                    <a:pt x="50" y="160"/>
                  </a:cubicBezTo>
                  <a:cubicBezTo>
                    <a:pt x="50" y="160"/>
                    <a:pt x="50" y="161"/>
                    <a:pt x="50" y="161"/>
                  </a:cubicBezTo>
                  <a:cubicBezTo>
                    <a:pt x="50" y="161"/>
                    <a:pt x="50" y="162"/>
                    <a:pt x="50" y="162"/>
                  </a:cubicBezTo>
                  <a:cubicBezTo>
                    <a:pt x="50" y="162"/>
                    <a:pt x="50" y="162"/>
                    <a:pt x="50" y="163"/>
                  </a:cubicBezTo>
                  <a:cubicBezTo>
                    <a:pt x="50" y="163"/>
                    <a:pt x="49" y="163"/>
                    <a:pt x="49" y="163"/>
                  </a:cubicBezTo>
                  <a:cubicBezTo>
                    <a:pt x="49" y="163"/>
                    <a:pt x="49" y="163"/>
                    <a:pt x="48" y="164"/>
                  </a:cubicBezTo>
                  <a:cubicBezTo>
                    <a:pt x="48" y="164"/>
                    <a:pt x="48" y="165"/>
                    <a:pt x="48" y="165"/>
                  </a:cubicBezTo>
                  <a:cubicBezTo>
                    <a:pt x="48" y="166"/>
                    <a:pt x="48" y="166"/>
                    <a:pt x="48" y="167"/>
                  </a:cubicBezTo>
                  <a:cubicBezTo>
                    <a:pt x="48" y="168"/>
                    <a:pt x="49" y="168"/>
                    <a:pt x="49" y="169"/>
                  </a:cubicBezTo>
                  <a:cubicBezTo>
                    <a:pt x="49" y="170"/>
                    <a:pt x="49" y="170"/>
                    <a:pt x="49" y="171"/>
                  </a:cubicBezTo>
                  <a:cubicBezTo>
                    <a:pt x="49" y="171"/>
                    <a:pt x="49" y="172"/>
                    <a:pt x="49" y="172"/>
                  </a:cubicBezTo>
                  <a:cubicBezTo>
                    <a:pt x="49" y="172"/>
                    <a:pt x="49" y="173"/>
                    <a:pt x="49" y="173"/>
                  </a:cubicBezTo>
                  <a:cubicBezTo>
                    <a:pt x="49" y="174"/>
                    <a:pt x="49" y="174"/>
                    <a:pt x="49" y="174"/>
                  </a:cubicBezTo>
                  <a:cubicBezTo>
                    <a:pt x="49" y="174"/>
                    <a:pt x="49" y="174"/>
                    <a:pt x="49" y="174"/>
                  </a:cubicBezTo>
                  <a:cubicBezTo>
                    <a:pt x="48" y="174"/>
                    <a:pt x="48" y="174"/>
                    <a:pt x="48" y="174"/>
                  </a:cubicBezTo>
                  <a:cubicBezTo>
                    <a:pt x="48" y="174"/>
                    <a:pt x="48" y="175"/>
                    <a:pt x="48" y="175"/>
                  </a:cubicBezTo>
                  <a:cubicBezTo>
                    <a:pt x="48" y="175"/>
                    <a:pt x="48" y="175"/>
                    <a:pt x="47" y="175"/>
                  </a:cubicBezTo>
                  <a:cubicBezTo>
                    <a:pt x="47" y="175"/>
                    <a:pt x="46" y="176"/>
                    <a:pt x="46" y="176"/>
                  </a:cubicBezTo>
                  <a:cubicBezTo>
                    <a:pt x="45" y="177"/>
                    <a:pt x="44" y="177"/>
                    <a:pt x="44" y="178"/>
                  </a:cubicBezTo>
                  <a:cubicBezTo>
                    <a:pt x="43" y="178"/>
                    <a:pt x="43" y="179"/>
                    <a:pt x="43" y="180"/>
                  </a:cubicBezTo>
                  <a:cubicBezTo>
                    <a:pt x="42" y="181"/>
                    <a:pt x="42" y="182"/>
                    <a:pt x="42" y="183"/>
                  </a:cubicBezTo>
                  <a:cubicBezTo>
                    <a:pt x="42" y="184"/>
                    <a:pt x="42" y="184"/>
                    <a:pt x="42" y="185"/>
                  </a:cubicBezTo>
                  <a:cubicBezTo>
                    <a:pt x="42" y="185"/>
                    <a:pt x="42" y="186"/>
                    <a:pt x="42" y="186"/>
                  </a:cubicBezTo>
                  <a:cubicBezTo>
                    <a:pt x="42" y="187"/>
                    <a:pt x="42" y="187"/>
                    <a:pt x="42" y="188"/>
                  </a:cubicBezTo>
                  <a:cubicBezTo>
                    <a:pt x="42" y="188"/>
                    <a:pt x="42" y="189"/>
                    <a:pt x="42" y="189"/>
                  </a:cubicBezTo>
                  <a:cubicBezTo>
                    <a:pt x="42" y="190"/>
                    <a:pt x="42" y="190"/>
                    <a:pt x="42" y="191"/>
                  </a:cubicBezTo>
                  <a:cubicBezTo>
                    <a:pt x="42" y="191"/>
                    <a:pt x="42" y="192"/>
                    <a:pt x="42" y="192"/>
                  </a:cubicBezTo>
                  <a:cubicBezTo>
                    <a:pt x="42" y="192"/>
                    <a:pt x="42" y="193"/>
                    <a:pt x="42" y="193"/>
                  </a:cubicBezTo>
                  <a:cubicBezTo>
                    <a:pt x="42" y="194"/>
                    <a:pt x="42" y="194"/>
                    <a:pt x="42" y="194"/>
                  </a:cubicBezTo>
                  <a:cubicBezTo>
                    <a:pt x="42" y="195"/>
                    <a:pt x="42" y="195"/>
                    <a:pt x="42" y="195"/>
                  </a:cubicBezTo>
                  <a:cubicBezTo>
                    <a:pt x="42" y="195"/>
                    <a:pt x="42" y="196"/>
                    <a:pt x="42" y="196"/>
                  </a:cubicBezTo>
                  <a:cubicBezTo>
                    <a:pt x="42" y="196"/>
                    <a:pt x="42" y="196"/>
                    <a:pt x="43" y="196"/>
                  </a:cubicBezTo>
                  <a:cubicBezTo>
                    <a:pt x="43" y="196"/>
                    <a:pt x="43" y="196"/>
                    <a:pt x="43" y="197"/>
                  </a:cubicBezTo>
                  <a:cubicBezTo>
                    <a:pt x="43" y="197"/>
                    <a:pt x="43" y="197"/>
                    <a:pt x="43" y="197"/>
                  </a:cubicBezTo>
                  <a:cubicBezTo>
                    <a:pt x="44" y="197"/>
                    <a:pt x="44" y="197"/>
                    <a:pt x="44" y="198"/>
                  </a:cubicBezTo>
                  <a:cubicBezTo>
                    <a:pt x="44" y="198"/>
                    <a:pt x="44" y="198"/>
                    <a:pt x="44" y="198"/>
                  </a:cubicBezTo>
                  <a:cubicBezTo>
                    <a:pt x="44" y="199"/>
                    <a:pt x="44" y="199"/>
                    <a:pt x="44" y="199"/>
                  </a:cubicBezTo>
                  <a:cubicBezTo>
                    <a:pt x="44" y="200"/>
                    <a:pt x="44" y="200"/>
                    <a:pt x="44" y="200"/>
                  </a:cubicBezTo>
                  <a:cubicBezTo>
                    <a:pt x="43" y="200"/>
                    <a:pt x="43" y="201"/>
                    <a:pt x="43" y="201"/>
                  </a:cubicBezTo>
                  <a:cubicBezTo>
                    <a:pt x="43" y="201"/>
                    <a:pt x="43" y="201"/>
                    <a:pt x="42" y="201"/>
                  </a:cubicBezTo>
                  <a:cubicBezTo>
                    <a:pt x="42" y="201"/>
                    <a:pt x="42" y="201"/>
                    <a:pt x="41" y="201"/>
                  </a:cubicBezTo>
                  <a:cubicBezTo>
                    <a:pt x="41" y="201"/>
                    <a:pt x="41" y="201"/>
                    <a:pt x="41" y="201"/>
                  </a:cubicBezTo>
                  <a:cubicBezTo>
                    <a:pt x="40" y="201"/>
                    <a:pt x="40" y="201"/>
                    <a:pt x="40" y="201"/>
                  </a:cubicBezTo>
                  <a:cubicBezTo>
                    <a:pt x="40" y="202"/>
                    <a:pt x="39" y="202"/>
                    <a:pt x="39" y="202"/>
                  </a:cubicBezTo>
                  <a:cubicBezTo>
                    <a:pt x="39" y="202"/>
                    <a:pt x="39" y="202"/>
                    <a:pt x="39" y="203"/>
                  </a:cubicBezTo>
                  <a:cubicBezTo>
                    <a:pt x="39" y="203"/>
                    <a:pt x="39" y="203"/>
                    <a:pt x="39" y="203"/>
                  </a:cubicBezTo>
                  <a:cubicBezTo>
                    <a:pt x="39" y="204"/>
                    <a:pt x="39" y="204"/>
                    <a:pt x="39" y="204"/>
                  </a:cubicBezTo>
                  <a:cubicBezTo>
                    <a:pt x="39" y="204"/>
                    <a:pt x="39" y="204"/>
                    <a:pt x="39" y="205"/>
                  </a:cubicBezTo>
                  <a:cubicBezTo>
                    <a:pt x="39" y="205"/>
                    <a:pt x="39" y="205"/>
                    <a:pt x="39" y="206"/>
                  </a:cubicBezTo>
                  <a:cubicBezTo>
                    <a:pt x="39" y="206"/>
                    <a:pt x="39" y="206"/>
                    <a:pt x="39" y="207"/>
                  </a:cubicBezTo>
                  <a:cubicBezTo>
                    <a:pt x="39" y="207"/>
                    <a:pt x="39" y="207"/>
                    <a:pt x="39" y="208"/>
                  </a:cubicBezTo>
                  <a:cubicBezTo>
                    <a:pt x="39" y="208"/>
                    <a:pt x="39" y="208"/>
                    <a:pt x="39" y="208"/>
                  </a:cubicBezTo>
                  <a:cubicBezTo>
                    <a:pt x="39" y="209"/>
                    <a:pt x="39" y="209"/>
                    <a:pt x="39" y="209"/>
                  </a:cubicBezTo>
                  <a:cubicBezTo>
                    <a:pt x="38" y="209"/>
                    <a:pt x="38" y="209"/>
                    <a:pt x="37" y="209"/>
                  </a:cubicBezTo>
                  <a:cubicBezTo>
                    <a:pt x="37" y="210"/>
                    <a:pt x="37" y="210"/>
                    <a:pt x="36" y="211"/>
                  </a:cubicBezTo>
                  <a:cubicBezTo>
                    <a:pt x="36" y="211"/>
                    <a:pt x="36" y="212"/>
                    <a:pt x="36" y="213"/>
                  </a:cubicBezTo>
                  <a:cubicBezTo>
                    <a:pt x="36" y="213"/>
                    <a:pt x="36" y="214"/>
                    <a:pt x="36" y="215"/>
                  </a:cubicBezTo>
                  <a:cubicBezTo>
                    <a:pt x="36" y="215"/>
                    <a:pt x="36" y="216"/>
                    <a:pt x="36" y="216"/>
                  </a:cubicBezTo>
                  <a:cubicBezTo>
                    <a:pt x="36" y="216"/>
                    <a:pt x="35" y="217"/>
                    <a:pt x="35" y="217"/>
                  </a:cubicBezTo>
                  <a:cubicBezTo>
                    <a:pt x="35" y="217"/>
                    <a:pt x="35" y="218"/>
                    <a:pt x="35" y="218"/>
                  </a:cubicBezTo>
                  <a:cubicBezTo>
                    <a:pt x="35" y="218"/>
                    <a:pt x="35" y="218"/>
                    <a:pt x="34" y="219"/>
                  </a:cubicBezTo>
                  <a:cubicBezTo>
                    <a:pt x="34" y="219"/>
                    <a:pt x="34" y="219"/>
                    <a:pt x="34" y="219"/>
                  </a:cubicBezTo>
                  <a:cubicBezTo>
                    <a:pt x="34" y="219"/>
                    <a:pt x="34" y="219"/>
                    <a:pt x="34" y="220"/>
                  </a:cubicBezTo>
                  <a:cubicBezTo>
                    <a:pt x="34" y="220"/>
                    <a:pt x="34" y="220"/>
                    <a:pt x="34" y="220"/>
                  </a:cubicBezTo>
                  <a:cubicBezTo>
                    <a:pt x="33" y="220"/>
                    <a:pt x="33" y="220"/>
                    <a:pt x="33" y="221"/>
                  </a:cubicBezTo>
                  <a:cubicBezTo>
                    <a:pt x="33" y="221"/>
                    <a:pt x="33" y="221"/>
                    <a:pt x="33" y="221"/>
                  </a:cubicBezTo>
                  <a:cubicBezTo>
                    <a:pt x="33" y="222"/>
                    <a:pt x="33" y="222"/>
                    <a:pt x="34" y="222"/>
                  </a:cubicBezTo>
                  <a:cubicBezTo>
                    <a:pt x="34" y="223"/>
                    <a:pt x="34" y="223"/>
                    <a:pt x="34" y="223"/>
                  </a:cubicBezTo>
                  <a:cubicBezTo>
                    <a:pt x="34" y="223"/>
                    <a:pt x="34" y="224"/>
                    <a:pt x="34" y="224"/>
                  </a:cubicBezTo>
                  <a:cubicBezTo>
                    <a:pt x="34" y="224"/>
                    <a:pt x="34" y="224"/>
                    <a:pt x="35" y="225"/>
                  </a:cubicBezTo>
                  <a:cubicBezTo>
                    <a:pt x="35" y="225"/>
                    <a:pt x="35" y="225"/>
                    <a:pt x="35" y="225"/>
                  </a:cubicBezTo>
                  <a:cubicBezTo>
                    <a:pt x="35" y="226"/>
                    <a:pt x="35" y="226"/>
                    <a:pt x="35" y="226"/>
                  </a:cubicBezTo>
                  <a:cubicBezTo>
                    <a:pt x="35" y="226"/>
                    <a:pt x="35" y="227"/>
                    <a:pt x="35" y="227"/>
                  </a:cubicBezTo>
                  <a:cubicBezTo>
                    <a:pt x="35" y="227"/>
                    <a:pt x="35" y="227"/>
                    <a:pt x="35" y="227"/>
                  </a:cubicBezTo>
                  <a:cubicBezTo>
                    <a:pt x="35" y="227"/>
                    <a:pt x="35" y="228"/>
                    <a:pt x="35" y="228"/>
                  </a:cubicBezTo>
                  <a:cubicBezTo>
                    <a:pt x="35" y="228"/>
                    <a:pt x="35" y="228"/>
                    <a:pt x="35" y="228"/>
                  </a:cubicBezTo>
                  <a:cubicBezTo>
                    <a:pt x="35" y="229"/>
                    <a:pt x="35" y="229"/>
                    <a:pt x="35" y="229"/>
                  </a:cubicBezTo>
                  <a:cubicBezTo>
                    <a:pt x="35" y="229"/>
                    <a:pt x="35" y="230"/>
                    <a:pt x="35" y="231"/>
                  </a:cubicBezTo>
                  <a:cubicBezTo>
                    <a:pt x="35" y="231"/>
                    <a:pt x="35" y="232"/>
                    <a:pt x="35" y="233"/>
                  </a:cubicBezTo>
                  <a:cubicBezTo>
                    <a:pt x="35" y="234"/>
                    <a:pt x="35" y="234"/>
                    <a:pt x="35" y="235"/>
                  </a:cubicBezTo>
                  <a:cubicBezTo>
                    <a:pt x="35" y="235"/>
                    <a:pt x="35" y="236"/>
                    <a:pt x="35" y="236"/>
                  </a:cubicBezTo>
                  <a:cubicBezTo>
                    <a:pt x="34" y="236"/>
                    <a:pt x="34" y="236"/>
                    <a:pt x="34" y="236"/>
                  </a:cubicBezTo>
                  <a:cubicBezTo>
                    <a:pt x="34" y="236"/>
                    <a:pt x="34" y="237"/>
                    <a:pt x="33" y="237"/>
                  </a:cubicBezTo>
                  <a:cubicBezTo>
                    <a:pt x="33" y="237"/>
                    <a:pt x="33" y="238"/>
                    <a:pt x="33" y="238"/>
                  </a:cubicBezTo>
                  <a:cubicBezTo>
                    <a:pt x="33" y="238"/>
                    <a:pt x="33" y="239"/>
                    <a:pt x="33" y="239"/>
                  </a:cubicBezTo>
                  <a:cubicBezTo>
                    <a:pt x="32" y="240"/>
                    <a:pt x="32" y="240"/>
                    <a:pt x="32" y="241"/>
                  </a:cubicBezTo>
                  <a:cubicBezTo>
                    <a:pt x="32" y="242"/>
                    <a:pt x="32" y="242"/>
                    <a:pt x="32" y="243"/>
                  </a:cubicBezTo>
                  <a:cubicBezTo>
                    <a:pt x="32" y="243"/>
                    <a:pt x="32" y="244"/>
                    <a:pt x="32" y="245"/>
                  </a:cubicBezTo>
                  <a:cubicBezTo>
                    <a:pt x="32" y="245"/>
                    <a:pt x="33" y="245"/>
                    <a:pt x="33" y="246"/>
                  </a:cubicBezTo>
                  <a:cubicBezTo>
                    <a:pt x="33" y="246"/>
                    <a:pt x="34" y="246"/>
                    <a:pt x="34" y="247"/>
                  </a:cubicBezTo>
                  <a:cubicBezTo>
                    <a:pt x="34" y="247"/>
                    <a:pt x="34" y="247"/>
                    <a:pt x="34" y="248"/>
                  </a:cubicBezTo>
                  <a:cubicBezTo>
                    <a:pt x="34" y="248"/>
                    <a:pt x="34" y="248"/>
                    <a:pt x="34" y="249"/>
                  </a:cubicBezTo>
                  <a:cubicBezTo>
                    <a:pt x="34" y="249"/>
                    <a:pt x="34" y="249"/>
                    <a:pt x="33" y="250"/>
                  </a:cubicBezTo>
                  <a:cubicBezTo>
                    <a:pt x="33" y="250"/>
                    <a:pt x="33" y="250"/>
                    <a:pt x="33" y="250"/>
                  </a:cubicBezTo>
                  <a:cubicBezTo>
                    <a:pt x="33" y="251"/>
                    <a:pt x="33" y="251"/>
                    <a:pt x="34" y="251"/>
                  </a:cubicBezTo>
                  <a:cubicBezTo>
                    <a:pt x="34" y="251"/>
                    <a:pt x="34" y="252"/>
                    <a:pt x="34" y="252"/>
                  </a:cubicBezTo>
                  <a:cubicBezTo>
                    <a:pt x="34" y="252"/>
                    <a:pt x="34" y="252"/>
                    <a:pt x="34" y="252"/>
                  </a:cubicBezTo>
                  <a:cubicBezTo>
                    <a:pt x="35" y="253"/>
                    <a:pt x="35" y="253"/>
                    <a:pt x="35" y="253"/>
                  </a:cubicBezTo>
                  <a:cubicBezTo>
                    <a:pt x="35" y="253"/>
                    <a:pt x="35" y="254"/>
                    <a:pt x="35" y="254"/>
                  </a:cubicBezTo>
                  <a:cubicBezTo>
                    <a:pt x="35" y="254"/>
                    <a:pt x="35" y="254"/>
                    <a:pt x="35" y="254"/>
                  </a:cubicBezTo>
                  <a:cubicBezTo>
                    <a:pt x="35" y="255"/>
                    <a:pt x="35" y="255"/>
                    <a:pt x="35" y="255"/>
                  </a:cubicBezTo>
                  <a:cubicBezTo>
                    <a:pt x="34" y="255"/>
                    <a:pt x="34" y="256"/>
                    <a:pt x="34" y="256"/>
                  </a:cubicBezTo>
                  <a:cubicBezTo>
                    <a:pt x="34" y="256"/>
                    <a:pt x="34" y="257"/>
                    <a:pt x="34" y="257"/>
                  </a:cubicBezTo>
                  <a:cubicBezTo>
                    <a:pt x="34" y="257"/>
                    <a:pt x="33" y="258"/>
                    <a:pt x="33" y="258"/>
                  </a:cubicBezTo>
                  <a:cubicBezTo>
                    <a:pt x="34" y="258"/>
                    <a:pt x="34" y="259"/>
                    <a:pt x="34" y="259"/>
                  </a:cubicBezTo>
                  <a:cubicBezTo>
                    <a:pt x="34" y="259"/>
                    <a:pt x="34" y="259"/>
                    <a:pt x="34" y="260"/>
                  </a:cubicBezTo>
                  <a:cubicBezTo>
                    <a:pt x="34" y="260"/>
                    <a:pt x="35" y="260"/>
                    <a:pt x="35" y="260"/>
                  </a:cubicBezTo>
                  <a:cubicBezTo>
                    <a:pt x="35" y="260"/>
                    <a:pt x="35" y="260"/>
                    <a:pt x="36" y="260"/>
                  </a:cubicBezTo>
                  <a:cubicBezTo>
                    <a:pt x="36" y="261"/>
                    <a:pt x="36" y="261"/>
                    <a:pt x="37" y="261"/>
                  </a:cubicBezTo>
                  <a:cubicBezTo>
                    <a:pt x="37" y="261"/>
                    <a:pt x="37" y="261"/>
                    <a:pt x="37" y="261"/>
                  </a:cubicBezTo>
                  <a:cubicBezTo>
                    <a:pt x="37" y="261"/>
                    <a:pt x="37" y="261"/>
                    <a:pt x="37" y="261"/>
                  </a:cubicBezTo>
                  <a:cubicBezTo>
                    <a:pt x="37" y="261"/>
                    <a:pt x="37" y="261"/>
                    <a:pt x="37" y="261"/>
                  </a:cubicBezTo>
                  <a:cubicBezTo>
                    <a:pt x="38" y="260"/>
                    <a:pt x="38" y="260"/>
                    <a:pt x="38" y="260"/>
                  </a:cubicBezTo>
                  <a:cubicBezTo>
                    <a:pt x="38" y="260"/>
                    <a:pt x="38" y="260"/>
                    <a:pt x="38" y="260"/>
                  </a:cubicBezTo>
                  <a:cubicBezTo>
                    <a:pt x="38" y="260"/>
                    <a:pt x="38" y="260"/>
                    <a:pt x="38" y="260"/>
                  </a:cubicBezTo>
                  <a:cubicBezTo>
                    <a:pt x="38" y="260"/>
                    <a:pt x="38" y="260"/>
                    <a:pt x="38" y="260"/>
                  </a:cubicBezTo>
                  <a:cubicBezTo>
                    <a:pt x="38" y="260"/>
                    <a:pt x="38" y="260"/>
                    <a:pt x="38" y="260"/>
                  </a:cubicBezTo>
                  <a:cubicBezTo>
                    <a:pt x="38" y="260"/>
                    <a:pt x="39" y="260"/>
                    <a:pt x="39" y="261"/>
                  </a:cubicBezTo>
                  <a:cubicBezTo>
                    <a:pt x="39" y="261"/>
                    <a:pt x="39" y="261"/>
                    <a:pt x="39" y="261"/>
                  </a:cubicBezTo>
                  <a:cubicBezTo>
                    <a:pt x="39" y="261"/>
                    <a:pt x="40" y="261"/>
                    <a:pt x="40" y="262"/>
                  </a:cubicBezTo>
                  <a:cubicBezTo>
                    <a:pt x="40" y="262"/>
                    <a:pt x="40" y="262"/>
                    <a:pt x="40" y="262"/>
                  </a:cubicBezTo>
                  <a:cubicBezTo>
                    <a:pt x="40" y="263"/>
                    <a:pt x="40" y="263"/>
                    <a:pt x="40" y="263"/>
                  </a:cubicBezTo>
                  <a:cubicBezTo>
                    <a:pt x="39" y="263"/>
                    <a:pt x="39" y="263"/>
                    <a:pt x="39" y="263"/>
                  </a:cubicBezTo>
                  <a:cubicBezTo>
                    <a:pt x="38" y="263"/>
                    <a:pt x="37" y="263"/>
                    <a:pt x="37" y="263"/>
                  </a:cubicBezTo>
                  <a:cubicBezTo>
                    <a:pt x="36" y="263"/>
                    <a:pt x="36" y="263"/>
                    <a:pt x="36" y="263"/>
                  </a:cubicBezTo>
                  <a:cubicBezTo>
                    <a:pt x="35" y="264"/>
                    <a:pt x="35" y="264"/>
                    <a:pt x="35" y="264"/>
                  </a:cubicBezTo>
                  <a:cubicBezTo>
                    <a:pt x="34" y="264"/>
                    <a:pt x="34" y="264"/>
                    <a:pt x="34" y="264"/>
                  </a:cubicBezTo>
                  <a:cubicBezTo>
                    <a:pt x="34" y="264"/>
                    <a:pt x="34" y="265"/>
                    <a:pt x="34" y="265"/>
                  </a:cubicBezTo>
                  <a:cubicBezTo>
                    <a:pt x="34" y="265"/>
                    <a:pt x="34" y="265"/>
                    <a:pt x="34" y="265"/>
                  </a:cubicBezTo>
                  <a:cubicBezTo>
                    <a:pt x="34" y="265"/>
                    <a:pt x="34" y="266"/>
                    <a:pt x="35" y="266"/>
                  </a:cubicBezTo>
                  <a:cubicBezTo>
                    <a:pt x="35" y="266"/>
                    <a:pt x="35" y="266"/>
                    <a:pt x="35" y="266"/>
                  </a:cubicBezTo>
                  <a:cubicBezTo>
                    <a:pt x="36" y="266"/>
                    <a:pt x="36" y="267"/>
                    <a:pt x="36" y="267"/>
                  </a:cubicBezTo>
                  <a:cubicBezTo>
                    <a:pt x="37" y="268"/>
                    <a:pt x="37" y="268"/>
                    <a:pt x="37" y="268"/>
                  </a:cubicBezTo>
                  <a:cubicBezTo>
                    <a:pt x="37" y="268"/>
                    <a:pt x="38" y="269"/>
                    <a:pt x="38" y="269"/>
                  </a:cubicBezTo>
                  <a:cubicBezTo>
                    <a:pt x="38" y="269"/>
                    <a:pt x="38" y="270"/>
                    <a:pt x="38" y="270"/>
                  </a:cubicBezTo>
                  <a:cubicBezTo>
                    <a:pt x="38" y="270"/>
                    <a:pt x="38" y="270"/>
                    <a:pt x="38" y="270"/>
                  </a:cubicBezTo>
                  <a:cubicBezTo>
                    <a:pt x="38" y="270"/>
                    <a:pt x="37" y="270"/>
                    <a:pt x="37" y="270"/>
                  </a:cubicBezTo>
                  <a:cubicBezTo>
                    <a:pt x="37" y="271"/>
                    <a:pt x="37" y="271"/>
                    <a:pt x="37" y="271"/>
                  </a:cubicBezTo>
                  <a:cubicBezTo>
                    <a:pt x="37" y="271"/>
                    <a:pt x="37" y="271"/>
                    <a:pt x="36" y="271"/>
                  </a:cubicBezTo>
                  <a:cubicBezTo>
                    <a:pt x="36" y="271"/>
                    <a:pt x="35" y="272"/>
                    <a:pt x="35" y="272"/>
                  </a:cubicBezTo>
                  <a:cubicBezTo>
                    <a:pt x="35" y="272"/>
                    <a:pt x="34" y="272"/>
                    <a:pt x="34" y="273"/>
                  </a:cubicBezTo>
                  <a:cubicBezTo>
                    <a:pt x="34" y="273"/>
                    <a:pt x="34" y="274"/>
                    <a:pt x="34" y="274"/>
                  </a:cubicBezTo>
                  <a:cubicBezTo>
                    <a:pt x="34" y="274"/>
                    <a:pt x="34" y="275"/>
                    <a:pt x="35" y="275"/>
                  </a:cubicBezTo>
                  <a:cubicBezTo>
                    <a:pt x="35" y="275"/>
                    <a:pt x="35" y="276"/>
                    <a:pt x="35" y="276"/>
                  </a:cubicBezTo>
                  <a:cubicBezTo>
                    <a:pt x="35" y="276"/>
                    <a:pt x="35" y="276"/>
                    <a:pt x="35" y="277"/>
                  </a:cubicBezTo>
                  <a:cubicBezTo>
                    <a:pt x="35" y="277"/>
                    <a:pt x="35" y="277"/>
                    <a:pt x="35" y="277"/>
                  </a:cubicBezTo>
                  <a:cubicBezTo>
                    <a:pt x="35" y="278"/>
                    <a:pt x="35" y="278"/>
                    <a:pt x="35" y="278"/>
                  </a:cubicBezTo>
                  <a:cubicBezTo>
                    <a:pt x="34" y="279"/>
                    <a:pt x="34" y="279"/>
                    <a:pt x="34" y="279"/>
                  </a:cubicBezTo>
                  <a:cubicBezTo>
                    <a:pt x="34" y="280"/>
                    <a:pt x="34" y="280"/>
                    <a:pt x="34" y="280"/>
                  </a:cubicBezTo>
                  <a:cubicBezTo>
                    <a:pt x="35" y="281"/>
                    <a:pt x="35" y="281"/>
                    <a:pt x="35" y="281"/>
                  </a:cubicBezTo>
                  <a:cubicBezTo>
                    <a:pt x="35" y="282"/>
                    <a:pt x="35" y="282"/>
                    <a:pt x="35" y="282"/>
                  </a:cubicBezTo>
                  <a:cubicBezTo>
                    <a:pt x="35" y="282"/>
                    <a:pt x="35" y="283"/>
                    <a:pt x="35" y="283"/>
                  </a:cubicBezTo>
                  <a:cubicBezTo>
                    <a:pt x="35" y="283"/>
                    <a:pt x="35" y="283"/>
                    <a:pt x="35" y="283"/>
                  </a:cubicBezTo>
                  <a:cubicBezTo>
                    <a:pt x="35" y="284"/>
                    <a:pt x="35" y="284"/>
                    <a:pt x="35" y="284"/>
                  </a:cubicBezTo>
                  <a:cubicBezTo>
                    <a:pt x="35" y="284"/>
                    <a:pt x="35" y="284"/>
                    <a:pt x="35" y="284"/>
                  </a:cubicBezTo>
                  <a:cubicBezTo>
                    <a:pt x="35" y="284"/>
                    <a:pt x="35" y="284"/>
                    <a:pt x="35" y="284"/>
                  </a:cubicBezTo>
                  <a:cubicBezTo>
                    <a:pt x="35" y="284"/>
                    <a:pt x="35" y="284"/>
                    <a:pt x="35" y="284"/>
                  </a:cubicBezTo>
                  <a:cubicBezTo>
                    <a:pt x="35" y="284"/>
                    <a:pt x="35" y="284"/>
                    <a:pt x="35" y="284"/>
                  </a:cubicBezTo>
                  <a:cubicBezTo>
                    <a:pt x="35" y="285"/>
                    <a:pt x="35" y="285"/>
                    <a:pt x="35" y="285"/>
                  </a:cubicBezTo>
                  <a:cubicBezTo>
                    <a:pt x="34" y="285"/>
                    <a:pt x="34" y="285"/>
                    <a:pt x="34" y="285"/>
                  </a:cubicBezTo>
                  <a:cubicBezTo>
                    <a:pt x="33" y="285"/>
                    <a:pt x="33" y="286"/>
                    <a:pt x="33" y="286"/>
                  </a:cubicBezTo>
                  <a:cubicBezTo>
                    <a:pt x="33" y="286"/>
                    <a:pt x="33" y="287"/>
                    <a:pt x="33" y="287"/>
                  </a:cubicBezTo>
                  <a:cubicBezTo>
                    <a:pt x="33" y="287"/>
                    <a:pt x="33" y="288"/>
                    <a:pt x="33" y="288"/>
                  </a:cubicBezTo>
                  <a:cubicBezTo>
                    <a:pt x="33" y="288"/>
                    <a:pt x="33" y="289"/>
                    <a:pt x="33" y="289"/>
                  </a:cubicBezTo>
                  <a:cubicBezTo>
                    <a:pt x="33" y="289"/>
                    <a:pt x="33" y="290"/>
                    <a:pt x="33" y="290"/>
                  </a:cubicBezTo>
                  <a:cubicBezTo>
                    <a:pt x="33" y="290"/>
                    <a:pt x="33" y="290"/>
                    <a:pt x="33" y="290"/>
                  </a:cubicBezTo>
                  <a:cubicBezTo>
                    <a:pt x="32" y="290"/>
                    <a:pt x="32" y="291"/>
                    <a:pt x="32" y="291"/>
                  </a:cubicBezTo>
                  <a:cubicBezTo>
                    <a:pt x="31" y="291"/>
                    <a:pt x="31" y="291"/>
                    <a:pt x="30" y="291"/>
                  </a:cubicBezTo>
                  <a:cubicBezTo>
                    <a:pt x="30" y="291"/>
                    <a:pt x="30" y="292"/>
                    <a:pt x="30" y="292"/>
                  </a:cubicBezTo>
                  <a:cubicBezTo>
                    <a:pt x="29" y="292"/>
                    <a:pt x="29" y="293"/>
                    <a:pt x="29" y="293"/>
                  </a:cubicBezTo>
                  <a:cubicBezTo>
                    <a:pt x="29" y="293"/>
                    <a:pt x="29" y="294"/>
                    <a:pt x="29" y="294"/>
                  </a:cubicBezTo>
                  <a:cubicBezTo>
                    <a:pt x="29" y="294"/>
                    <a:pt x="29" y="294"/>
                    <a:pt x="29" y="295"/>
                  </a:cubicBezTo>
                  <a:cubicBezTo>
                    <a:pt x="29" y="295"/>
                    <a:pt x="29" y="295"/>
                    <a:pt x="29" y="295"/>
                  </a:cubicBezTo>
                  <a:cubicBezTo>
                    <a:pt x="29" y="296"/>
                    <a:pt x="29" y="296"/>
                    <a:pt x="28" y="296"/>
                  </a:cubicBezTo>
                  <a:cubicBezTo>
                    <a:pt x="28" y="296"/>
                    <a:pt x="28" y="296"/>
                    <a:pt x="28" y="296"/>
                  </a:cubicBezTo>
                  <a:cubicBezTo>
                    <a:pt x="28" y="297"/>
                    <a:pt x="27" y="297"/>
                    <a:pt x="27" y="297"/>
                  </a:cubicBezTo>
                  <a:cubicBezTo>
                    <a:pt x="27" y="298"/>
                    <a:pt x="27" y="298"/>
                    <a:pt x="27" y="298"/>
                  </a:cubicBezTo>
                  <a:cubicBezTo>
                    <a:pt x="27" y="299"/>
                    <a:pt x="27" y="299"/>
                    <a:pt x="27" y="299"/>
                  </a:cubicBezTo>
                  <a:cubicBezTo>
                    <a:pt x="28" y="300"/>
                    <a:pt x="28" y="300"/>
                    <a:pt x="28" y="300"/>
                  </a:cubicBezTo>
                  <a:cubicBezTo>
                    <a:pt x="28" y="301"/>
                    <a:pt x="28" y="301"/>
                    <a:pt x="28" y="301"/>
                  </a:cubicBezTo>
                  <a:cubicBezTo>
                    <a:pt x="29" y="302"/>
                    <a:pt x="29" y="302"/>
                    <a:pt x="29" y="302"/>
                  </a:cubicBezTo>
                  <a:cubicBezTo>
                    <a:pt x="29" y="302"/>
                    <a:pt x="29" y="303"/>
                    <a:pt x="29" y="303"/>
                  </a:cubicBezTo>
                  <a:cubicBezTo>
                    <a:pt x="28" y="303"/>
                    <a:pt x="28" y="303"/>
                    <a:pt x="28" y="303"/>
                  </a:cubicBezTo>
                  <a:cubicBezTo>
                    <a:pt x="28" y="304"/>
                    <a:pt x="27" y="304"/>
                    <a:pt x="27" y="304"/>
                  </a:cubicBezTo>
                  <a:cubicBezTo>
                    <a:pt x="27" y="304"/>
                    <a:pt x="27" y="305"/>
                    <a:pt x="26" y="305"/>
                  </a:cubicBezTo>
                  <a:cubicBezTo>
                    <a:pt x="26" y="305"/>
                    <a:pt x="26" y="306"/>
                    <a:pt x="26" y="306"/>
                  </a:cubicBezTo>
                  <a:cubicBezTo>
                    <a:pt x="26" y="307"/>
                    <a:pt x="26" y="307"/>
                    <a:pt x="26" y="307"/>
                  </a:cubicBezTo>
                  <a:cubicBezTo>
                    <a:pt x="26" y="308"/>
                    <a:pt x="26" y="308"/>
                    <a:pt x="26" y="308"/>
                  </a:cubicBezTo>
                  <a:cubicBezTo>
                    <a:pt x="26" y="308"/>
                    <a:pt x="26" y="309"/>
                    <a:pt x="25" y="309"/>
                  </a:cubicBezTo>
                  <a:cubicBezTo>
                    <a:pt x="25" y="309"/>
                    <a:pt x="25" y="309"/>
                    <a:pt x="25" y="309"/>
                  </a:cubicBezTo>
                  <a:cubicBezTo>
                    <a:pt x="25" y="309"/>
                    <a:pt x="25" y="309"/>
                    <a:pt x="25" y="309"/>
                  </a:cubicBezTo>
                  <a:cubicBezTo>
                    <a:pt x="24" y="309"/>
                    <a:pt x="23" y="309"/>
                    <a:pt x="22" y="310"/>
                  </a:cubicBezTo>
                  <a:cubicBezTo>
                    <a:pt x="22" y="310"/>
                    <a:pt x="21" y="311"/>
                    <a:pt x="21" y="312"/>
                  </a:cubicBezTo>
                  <a:cubicBezTo>
                    <a:pt x="20" y="312"/>
                    <a:pt x="20" y="313"/>
                    <a:pt x="20" y="314"/>
                  </a:cubicBezTo>
                  <a:cubicBezTo>
                    <a:pt x="19" y="314"/>
                    <a:pt x="19" y="315"/>
                    <a:pt x="19" y="315"/>
                  </a:cubicBezTo>
                  <a:cubicBezTo>
                    <a:pt x="19" y="316"/>
                    <a:pt x="19" y="316"/>
                    <a:pt x="19" y="316"/>
                  </a:cubicBezTo>
                  <a:cubicBezTo>
                    <a:pt x="19" y="316"/>
                    <a:pt x="19" y="316"/>
                    <a:pt x="19" y="316"/>
                  </a:cubicBezTo>
                  <a:cubicBezTo>
                    <a:pt x="19" y="316"/>
                    <a:pt x="19" y="316"/>
                    <a:pt x="19" y="316"/>
                  </a:cubicBezTo>
                  <a:cubicBezTo>
                    <a:pt x="19" y="317"/>
                    <a:pt x="19" y="317"/>
                    <a:pt x="19" y="317"/>
                  </a:cubicBezTo>
                  <a:cubicBezTo>
                    <a:pt x="19" y="317"/>
                    <a:pt x="19" y="318"/>
                    <a:pt x="18" y="318"/>
                  </a:cubicBezTo>
                  <a:cubicBezTo>
                    <a:pt x="18" y="319"/>
                    <a:pt x="18" y="320"/>
                    <a:pt x="18" y="320"/>
                  </a:cubicBezTo>
                  <a:cubicBezTo>
                    <a:pt x="18" y="321"/>
                    <a:pt x="18" y="322"/>
                    <a:pt x="18" y="322"/>
                  </a:cubicBezTo>
                  <a:cubicBezTo>
                    <a:pt x="19" y="323"/>
                    <a:pt x="19" y="323"/>
                    <a:pt x="19" y="324"/>
                  </a:cubicBezTo>
                  <a:cubicBezTo>
                    <a:pt x="20" y="324"/>
                    <a:pt x="20" y="325"/>
                    <a:pt x="20" y="325"/>
                  </a:cubicBezTo>
                  <a:cubicBezTo>
                    <a:pt x="20" y="325"/>
                    <a:pt x="20" y="325"/>
                    <a:pt x="20" y="326"/>
                  </a:cubicBezTo>
                  <a:cubicBezTo>
                    <a:pt x="20" y="326"/>
                    <a:pt x="20" y="326"/>
                    <a:pt x="20" y="326"/>
                  </a:cubicBezTo>
                  <a:cubicBezTo>
                    <a:pt x="20" y="327"/>
                    <a:pt x="20" y="327"/>
                    <a:pt x="20" y="327"/>
                  </a:cubicBezTo>
                  <a:cubicBezTo>
                    <a:pt x="20" y="327"/>
                    <a:pt x="20" y="328"/>
                    <a:pt x="20" y="328"/>
                  </a:cubicBezTo>
                  <a:cubicBezTo>
                    <a:pt x="20" y="328"/>
                    <a:pt x="20" y="328"/>
                    <a:pt x="20" y="329"/>
                  </a:cubicBezTo>
                  <a:cubicBezTo>
                    <a:pt x="20" y="329"/>
                    <a:pt x="20" y="329"/>
                    <a:pt x="20" y="329"/>
                  </a:cubicBezTo>
                  <a:cubicBezTo>
                    <a:pt x="20" y="330"/>
                    <a:pt x="21" y="330"/>
                    <a:pt x="21" y="330"/>
                  </a:cubicBezTo>
                  <a:cubicBezTo>
                    <a:pt x="21" y="330"/>
                    <a:pt x="21" y="330"/>
                    <a:pt x="22" y="330"/>
                  </a:cubicBezTo>
                  <a:cubicBezTo>
                    <a:pt x="22" y="330"/>
                    <a:pt x="22" y="330"/>
                    <a:pt x="23" y="330"/>
                  </a:cubicBezTo>
                  <a:cubicBezTo>
                    <a:pt x="23" y="330"/>
                    <a:pt x="23" y="330"/>
                    <a:pt x="24" y="330"/>
                  </a:cubicBezTo>
                  <a:cubicBezTo>
                    <a:pt x="24" y="330"/>
                    <a:pt x="24" y="330"/>
                    <a:pt x="25" y="330"/>
                  </a:cubicBezTo>
                  <a:cubicBezTo>
                    <a:pt x="25" y="330"/>
                    <a:pt x="25" y="330"/>
                    <a:pt x="26" y="330"/>
                  </a:cubicBezTo>
                  <a:cubicBezTo>
                    <a:pt x="26" y="330"/>
                    <a:pt x="27" y="331"/>
                    <a:pt x="27" y="331"/>
                  </a:cubicBezTo>
                  <a:cubicBezTo>
                    <a:pt x="27" y="331"/>
                    <a:pt x="28" y="331"/>
                    <a:pt x="28" y="331"/>
                  </a:cubicBezTo>
                  <a:cubicBezTo>
                    <a:pt x="28" y="331"/>
                    <a:pt x="29" y="331"/>
                    <a:pt x="29" y="331"/>
                  </a:cubicBezTo>
                  <a:cubicBezTo>
                    <a:pt x="29" y="331"/>
                    <a:pt x="29" y="331"/>
                    <a:pt x="29" y="331"/>
                  </a:cubicBezTo>
                  <a:cubicBezTo>
                    <a:pt x="29" y="331"/>
                    <a:pt x="29" y="331"/>
                    <a:pt x="29" y="331"/>
                  </a:cubicBezTo>
                  <a:cubicBezTo>
                    <a:pt x="29" y="331"/>
                    <a:pt x="29" y="332"/>
                    <a:pt x="29" y="332"/>
                  </a:cubicBezTo>
                  <a:cubicBezTo>
                    <a:pt x="29" y="332"/>
                    <a:pt x="29" y="332"/>
                    <a:pt x="29" y="332"/>
                  </a:cubicBezTo>
                  <a:cubicBezTo>
                    <a:pt x="28" y="333"/>
                    <a:pt x="28" y="334"/>
                    <a:pt x="28" y="335"/>
                  </a:cubicBezTo>
                  <a:cubicBezTo>
                    <a:pt x="28" y="336"/>
                    <a:pt x="28" y="337"/>
                    <a:pt x="28" y="338"/>
                  </a:cubicBezTo>
                  <a:cubicBezTo>
                    <a:pt x="28" y="339"/>
                    <a:pt x="28" y="340"/>
                    <a:pt x="28" y="340"/>
                  </a:cubicBezTo>
                  <a:cubicBezTo>
                    <a:pt x="28" y="341"/>
                    <a:pt x="28" y="342"/>
                    <a:pt x="29" y="342"/>
                  </a:cubicBezTo>
                  <a:cubicBezTo>
                    <a:pt x="29" y="342"/>
                    <a:pt x="29" y="342"/>
                    <a:pt x="29" y="342"/>
                  </a:cubicBezTo>
                  <a:cubicBezTo>
                    <a:pt x="29" y="342"/>
                    <a:pt x="29" y="342"/>
                    <a:pt x="29" y="342"/>
                  </a:cubicBezTo>
                  <a:cubicBezTo>
                    <a:pt x="29" y="343"/>
                    <a:pt x="29" y="343"/>
                    <a:pt x="29" y="343"/>
                  </a:cubicBezTo>
                  <a:cubicBezTo>
                    <a:pt x="29" y="343"/>
                    <a:pt x="29" y="343"/>
                    <a:pt x="29" y="343"/>
                  </a:cubicBezTo>
                  <a:cubicBezTo>
                    <a:pt x="29" y="343"/>
                    <a:pt x="30" y="343"/>
                    <a:pt x="30" y="343"/>
                  </a:cubicBezTo>
                  <a:cubicBezTo>
                    <a:pt x="30" y="343"/>
                    <a:pt x="30" y="343"/>
                    <a:pt x="30" y="343"/>
                  </a:cubicBezTo>
                  <a:cubicBezTo>
                    <a:pt x="30" y="343"/>
                    <a:pt x="30" y="343"/>
                    <a:pt x="30" y="343"/>
                  </a:cubicBezTo>
                  <a:cubicBezTo>
                    <a:pt x="30" y="344"/>
                    <a:pt x="30" y="344"/>
                    <a:pt x="30" y="344"/>
                  </a:cubicBezTo>
                  <a:cubicBezTo>
                    <a:pt x="31" y="344"/>
                    <a:pt x="31" y="344"/>
                    <a:pt x="31" y="345"/>
                  </a:cubicBezTo>
                  <a:cubicBezTo>
                    <a:pt x="31" y="345"/>
                    <a:pt x="31" y="345"/>
                    <a:pt x="32" y="345"/>
                  </a:cubicBezTo>
                  <a:cubicBezTo>
                    <a:pt x="32" y="346"/>
                    <a:pt x="32" y="346"/>
                    <a:pt x="32" y="346"/>
                  </a:cubicBezTo>
                  <a:cubicBezTo>
                    <a:pt x="33" y="346"/>
                    <a:pt x="33" y="346"/>
                    <a:pt x="33" y="346"/>
                  </a:cubicBezTo>
                  <a:cubicBezTo>
                    <a:pt x="33" y="346"/>
                    <a:pt x="33" y="346"/>
                    <a:pt x="33" y="346"/>
                  </a:cubicBezTo>
                  <a:cubicBezTo>
                    <a:pt x="33" y="346"/>
                    <a:pt x="33" y="346"/>
                    <a:pt x="33" y="346"/>
                  </a:cubicBezTo>
                  <a:cubicBezTo>
                    <a:pt x="33" y="346"/>
                    <a:pt x="33" y="346"/>
                    <a:pt x="33" y="346"/>
                  </a:cubicBezTo>
                  <a:cubicBezTo>
                    <a:pt x="33" y="346"/>
                    <a:pt x="33" y="346"/>
                    <a:pt x="34" y="346"/>
                  </a:cubicBezTo>
                  <a:cubicBezTo>
                    <a:pt x="34" y="346"/>
                    <a:pt x="34" y="346"/>
                    <a:pt x="35" y="346"/>
                  </a:cubicBezTo>
                  <a:cubicBezTo>
                    <a:pt x="35" y="346"/>
                    <a:pt x="36" y="346"/>
                    <a:pt x="37" y="346"/>
                  </a:cubicBezTo>
                  <a:cubicBezTo>
                    <a:pt x="38" y="346"/>
                    <a:pt x="39" y="346"/>
                    <a:pt x="40" y="346"/>
                  </a:cubicBezTo>
                  <a:cubicBezTo>
                    <a:pt x="41" y="346"/>
                    <a:pt x="43" y="346"/>
                    <a:pt x="44" y="346"/>
                  </a:cubicBezTo>
                  <a:cubicBezTo>
                    <a:pt x="44" y="346"/>
                    <a:pt x="45" y="346"/>
                    <a:pt x="45" y="346"/>
                  </a:cubicBezTo>
                  <a:cubicBezTo>
                    <a:pt x="46" y="346"/>
                    <a:pt x="46" y="346"/>
                    <a:pt x="47" y="346"/>
                  </a:cubicBezTo>
                  <a:cubicBezTo>
                    <a:pt x="47" y="346"/>
                    <a:pt x="47" y="346"/>
                    <a:pt x="48" y="346"/>
                  </a:cubicBezTo>
                  <a:cubicBezTo>
                    <a:pt x="48" y="346"/>
                    <a:pt x="48" y="346"/>
                    <a:pt x="49" y="346"/>
                  </a:cubicBezTo>
                  <a:cubicBezTo>
                    <a:pt x="49" y="346"/>
                    <a:pt x="49" y="346"/>
                    <a:pt x="50" y="346"/>
                  </a:cubicBezTo>
                  <a:cubicBezTo>
                    <a:pt x="50" y="346"/>
                    <a:pt x="50" y="347"/>
                    <a:pt x="51" y="347"/>
                  </a:cubicBezTo>
                  <a:cubicBezTo>
                    <a:pt x="51" y="347"/>
                    <a:pt x="51" y="347"/>
                    <a:pt x="52" y="347"/>
                  </a:cubicBezTo>
                  <a:cubicBezTo>
                    <a:pt x="52" y="348"/>
                    <a:pt x="52" y="348"/>
                    <a:pt x="52" y="348"/>
                  </a:cubicBezTo>
                  <a:cubicBezTo>
                    <a:pt x="52" y="348"/>
                    <a:pt x="52" y="348"/>
                    <a:pt x="52" y="348"/>
                  </a:cubicBezTo>
                  <a:cubicBezTo>
                    <a:pt x="52" y="348"/>
                    <a:pt x="52" y="349"/>
                    <a:pt x="52" y="349"/>
                  </a:cubicBezTo>
                  <a:cubicBezTo>
                    <a:pt x="52" y="349"/>
                    <a:pt x="52" y="349"/>
                    <a:pt x="52" y="349"/>
                  </a:cubicBezTo>
                  <a:cubicBezTo>
                    <a:pt x="52" y="349"/>
                    <a:pt x="52" y="349"/>
                    <a:pt x="52" y="349"/>
                  </a:cubicBezTo>
                  <a:cubicBezTo>
                    <a:pt x="52" y="350"/>
                    <a:pt x="52" y="350"/>
                    <a:pt x="52" y="350"/>
                  </a:cubicBezTo>
                  <a:cubicBezTo>
                    <a:pt x="52" y="350"/>
                    <a:pt x="52" y="351"/>
                    <a:pt x="52" y="351"/>
                  </a:cubicBezTo>
                  <a:cubicBezTo>
                    <a:pt x="52" y="351"/>
                    <a:pt x="52" y="351"/>
                    <a:pt x="52" y="351"/>
                  </a:cubicBezTo>
                  <a:cubicBezTo>
                    <a:pt x="52" y="352"/>
                    <a:pt x="52" y="352"/>
                    <a:pt x="52" y="352"/>
                  </a:cubicBezTo>
                  <a:cubicBezTo>
                    <a:pt x="52" y="352"/>
                    <a:pt x="53" y="352"/>
                    <a:pt x="53" y="353"/>
                  </a:cubicBezTo>
                  <a:cubicBezTo>
                    <a:pt x="53" y="353"/>
                    <a:pt x="54" y="353"/>
                    <a:pt x="54" y="353"/>
                  </a:cubicBezTo>
                  <a:cubicBezTo>
                    <a:pt x="55" y="353"/>
                    <a:pt x="55" y="353"/>
                    <a:pt x="56" y="353"/>
                  </a:cubicBezTo>
                  <a:cubicBezTo>
                    <a:pt x="56" y="353"/>
                    <a:pt x="57" y="353"/>
                    <a:pt x="57" y="353"/>
                  </a:cubicBezTo>
                  <a:cubicBezTo>
                    <a:pt x="57" y="353"/>
                    <a:pt x="57" y="353"/>
                    <a:pt x="58" y="353"/>
                  </a:cubicBezTo>
                  <a:cubicBezTo>
                    <a:pt x="58" y="353"/>
                    <a:pt x="58" y="353"/>
                    <a:pt x="58" y="353"/>
                  </a:cubicBezTo>
                  <a:cubicBezTo>
                    <a:pt x="58" y="353"/>
                    <a:pt x="58" y="353"/>
                    <a:pt x="58" y="353"/>
                  </a:cubicBezTo>
                  <a:cubicBezTo>
                    <a:pt x="58" y="353"/>
                    <a:pt x="58" y="353"/>
                    <a:pt x="58" y="353"/>
                  </a:cubicBezTo>
                  <a:cubicBezTo>
                    <a:pt x="59" y="353"/>
                    <a:pt x="59" y="353"/>
                    <a:pt x="59" y="353"/>
                  </a:cubicBezTo>
                  <a:cubicBezTo>
                    <a:pt x="59" y="361"/>
                    <a:pt x="59" y="366"/>
                    <a:pt x="58" y="370"/>
                  </a:cubicBezTo>
                  <a:cubicBezTo>
                    <a:pt x="58" y="374"/>
                    <a:pt x="58" y="377"/>
                    <a:pt x="58" y="379"/>
                  </a:cubicBezTo>
                  <a:cubicBezTo>
                    <a:pt x="58" y="380"/>
                    <a:pt x="59" y="381"/>
                    <a:pt x="59" y="382"/>
                  </a:cubicBezTo>
                  <a:cubicBezTo>
                    <a:pt x="59" y="382"/>
                    <a:pt x="59" y="382"/>
                    <a:pt x="59" y="382"/>
                  </a:cubicBezTo>
                  <a:cubicBezTo>
                    <a:pt x="59" y="382"/>
                    <a:pt x="59" y="382"/>
                    <a:pt x="59" y="382"/>
                  </a:cubicBezTo>
                  <a:cubicBezTo>
                    <a:pt x="59" y="382"/>
                    <a:pt x="59" y="382"/>
                    <a:pt x="59" y="382"/>
                  </a:cubicBezTo>
                  <a:cubicBezTo>
                    <a:pt x="60" y="382"/>
                    <a:pt x="60" y="382"/>
                    <a:pt x="60" y="382"/>
                  </a:cubicBezTo>
                  <a:cubicBezTo>
                    <a:pt x="60" y="382"/>
                    <a:pt x="60" y="382"/>
                    <a:pt x="60" y="382"/>
                  </a:cubicBezTo>
                  <a:cubicBezTo>
                    <a:pt x="60" y="382"/>
                    <a:pt x="60" y="382"/>
                    <a:pt x="60" y="382"/>
                  </a:cubicBezTo>
                  <a:cubicBezTo>
                    <a:pt x="60" y="382"/>
                    <a:pt x="60" y="382"/>
                    <a:pt x="60" y="382"/>
                  </a:cubicBezTo>
                  <a:cubicBezTo>
                    <a:pt x="60" y="382"/>
                    <a:pt x="61" y="382"/>
                    <a:pt x="61" y="382"/>
                  </a:cubicBezTo>
                  <a:cubicBezTo>
                    <a:pt x="61" y="382"/>
                    <a:pt x="61" y="382"/>
                    <a:pt x="61" y="382"/>
                  </a:cubicBezTo>
                  <a:cubicBezTo>
                    <a:pt x="61" y="383"/>
                    <a:pt x="61" y="383"/>
                    <a:pt x="61" y="383"/>
                  </a:cubicBezTo>
                  <a:cubicBezTo>
                    <a:pt x="61" y="383"/>
                    <a:pt x="61" y="383"/>
                    <a:pt x="61" y="383"/>
                  </a:cubicBezTo>
                  <a:cubicBezTo>
                    <a:pt x="61" y="383"/>
                    <a:pt x="61" y="383"/>
                    <a:pt x="61" y="384"/>
                  </a:cubicBezTo>
                  <a:cubicBezTo>
                    <a:pt x="61" y="384"/>
                    <a:pt x="61" y="384"/>
                    <a:pt x="61" y="384"/>
                  </a:cubicBezTo>
                  <a:cubicBezTo>
                    <a:pt x="61" y="384"/>
                    <a:pt x="61" y="384"/>
                    <a:pt x="61" y="384"/>
                  </a:cubicBezTo>
                  <a:cubicBezTo>
                    <a:pt x="62" y="385"/>
                    <a:pt x="62" y="385"/>
                    <a:pt x="62" y="386"/>
                  </a:cubicBezTo>
                  <a:cubicBezTo>
                    <a:pt x="63" y="386"/>
                    <a:pt x="63" y="387"/>
                    <a:pt x="63" y="387"/>
                  </a:cubicBezTo>
                  <a:cubicBezTo>
                    <a:pt x="63" y="388"/>
                    <a:pt x="64" y="388"/>
                    <a:pt x="64" y="388"/>
                  </a:cubicBezTo>
                  <a:cubicBezTo>
                    <a:pt x="64" y="389"/>
                    <a:pt x="64" y="389"/>
                    <a:pt x="64" y="389"/>
                  </a:cubicBezTo>
                  <a:cubicBezTo>
                    <a:pt x="63" y="389"/>
                    <a:pt x="63" y="389"/>
                    <a:pt x="63" y="389"/>
                  </a:cubicBezTo>
                  <a:cubicBezTo>
                    <a:pt x="63" y="389"/>
                    <a:pt x="63" y="389"/>
                    <a:pt x="63" y="389"/>
                  </a:cubicBezTo>
                  <a:cubicBezTo>
                    <a:pt x="63" y="389"/>
                    <a:pt x="62" y="389"/>
                    <a:pt x="62" y="389"/>
                  </a:cubicBezTo>
                  <a:cubicBezTo>
                    <a:pt x="62" y="389"/>
                    <a:pt x="61" y="388"/>
                    <a:pt x="61" y="388"/>
                  </a:cubicBezTo>
                  <a:cubicBezTo>
                    <a:pt x="61" y="388"/>
                    <a:pt x="61" y="387"/>
                    <a:pt x="60" y="387"/>
                  </a:cubicBezTo>
                  <a:cubicBezTo>
                    <a:pt x="60" y="387"/>
                    <a:pt x="60" y="386"/>
                    <a:pt x="59" y="386"/>
                  </a:cubicBezTo>
                  <a:cubicBezTo>
                    <a:pt x="59" y="386"/>
                    <a:pt x="59" y="385"/>
                    <a:pt x="58" y="385"/>
                  </a:cubicBezTo>
                  <a:cubicBezTo>
                    <a:pt x="58" y="384"/>
                    <a:pt x="57" y="384"/>
                    <a:pt x="57" y="383"/>
                  </a:cubicBezTo>
                  <a:cubicBezTo>
                    <a:pt x="57" y="383"/>
                    <a:pt x="56" y="383"/>
                    <a:pt x="56" y="383"/>
                  </a:cubicBezTo>
                  <a:cubicBezTo>
                    <a:pt x="56" y="382"/>
                    <a:pt x="55" y="382"/>
                    <a:pt x="55" y="382"/>
                  </a:cubicBezTo>
                  <a:cubicBezTo>
                    <a:pt x="55" y="382"/>
                    <a:pt x="55" y="382"/>
                    <a:pt x="54" y="382"/>
                  </a:cubicBezTo>
                  <a:cubicBezTo>
                    <a:pt x="54" y="382"/>
                    <a:pt x="54" y="382"/>
                    <a:pt x="54" y="382"/>
                  </a:cubicBezTo>
                  <a:cubicBezTo>
                    <a:pt x="54" y="383"/>
                    <a:pt x="54" y="383"/>
                    <a:pt x="54" y="383"/>
                  </a:cubicBezTo>
                  <a:cubicBezTo>
                    <a:pt x="54" y="383"/>
                    <a:pt x="54" y="383"/>
                    <a:pt x="54" y="383"/>
                  </a:cubicBezTo>
                  <a:cubicBezTo>
                    <a:pt x="53" y="383"/>
                    <a:pt x="53" y="383"/>
                    <a:pt x="53" y="384"/>
                  </a:cubicBezTo>
                  <a:cubicBezTo>
                    <a:pt x="53" y="384"/>
                    <a:pt x="53" y="384"/>
                    <a:pt x="52" y="385"/>
                  </a:cubicBezTo>
                  <a:cubicBezTo>
                    <a:pt x="52" y="385"/>
                    <a:pt x="53" y="385"/>
                    <a:pt x="53" y="385"/>
                  </a:cubicBezTo>
                  <a:cubicBezTo>
                    <a:pt x="53" y="386"/>
                    <a:pt x="53" y="386"/>
                    <a:pt x="53" y="386"/>
                  </a:cubicBezTo>
                  <a:cubicBezTo>
                    <a:pt x="53" y="386"/>
                    <a:pt x="53" y="386"/>
                    <a:pt x="53" y="386"/>
                  </a:cubicBezTo>
                  <a:cubicBezTo>
                    <a:pt x="53" y="386"/>
                    <a:pt x="53" y="386"/>
                    <a:pt x="53" y="386"/>
                  </a:cubicBezTo>
                  <a:cubicBezTo>
                    <a:pt x="52" y="386"/>
                    <a:pt x="52" y="386"/>
                    <a:pt x="52" y="386"/>
                  </a:cubicBezTo>
                  <a:cubicBezTo>
                    <a:pt x="52" y="386"/>
                    <a:pt x="52" y="386"/>
                    <a:pt x="52" y="386"/>
                  </a:cubicBezTo>
                  <a:cubicBezTo>
                    <a:pt x="51" y="386"/>
                    <a:pt x="51" y="386"/>
                    <a:pt x="51" y="386"/>
                  </a:cubicBezTo>
                  <a:cubicBezTo>
                    <a:pt x="50" y="386"/>
                    <a:pt x="49" y="385"/>
                    <a:pt x="49" y="385"/>
                  </a:cubicBezTo>
                  <a:cubicBezTo>
                    <a:pt x="48" y="384"/>
                    <a:pt x="48" y="384"/>
                    <a:pt x="48" y="383"/>
                  </a:cubicBezTo>
                  <a:cubicBezTo>
                    <a:pt x="48" y="383"/>
                    <a:pt x="47" y="382"/>
                    <a:pt x="47" y="382"/>
                  </a:cubicBezTo>
                  <a:cubicBezTo>
                    <a:pt x="47" y="381"/>
                    <a:pt x="47" y="381"/>
                    <a:pt x="47" y="380"/>
                  </a:cubicBezTo>
                  <a:cubicBezTo>
                    <a:pt x="47" y="380"/>
                    <a:pt x="47" y="380"/>
                    <a:pt x="47" y="379"/>
                  </a:cubicBezTo>
                  <a:cubicBezTo>
                    <a:pt x="47" y="379"/>
                    <a:pt x="46" y="379"/>
                    <a:pt x="46" y="378"/>
                  </a:cubicBezTo>
                  <a:cubicBezTo>
                    <a:pt x="46" y="378"/>
                    <a:pt x="46" y="378"/>
                    <a:pt x="46" y="378"/>
                  </a:cubicBezTo>
                  <a:cubicBezTo>
                    <a:pt x="46" y="378"/>
                    <a:pt x="45" y="378"/>
                    <a:pt x="45" y="378"/>
                  </a:cubicBezTo>
                  <a:cubicBezTo>
                    <a:pt x="45" y="378"/>
                    <a:pt x="45" y="378"/>
                    <a:pt x="45" y="378"/>
                  </a:cubicBezTo>
                  <a:cubicBezTo>
                    <a:pt x="44" y="378"/>
                    <a:pt x="44" y="378"/>
                    <a:pt x="44" y="378"/>
                  </a:cubicBezTo>
                  <a:cubicBezTo>
                    <a:pt x="43" y="379"/>
                    <a:pt x="43" y="379"/>
                    <a:pt x="43" y="379"/>
                  </a:cubicBezTo>
                  <a:cubicBezTo>
                    <a:pt x="43" y="380"/>
                    <a:pt x="43" y="380"/>
                    <a:pt x="43" y="381"/>
                  </a:cubicBezTo>
                  <a:cubicBezTo>
                    <a:pt x="43" y="381"/>
                    <a:pt x="43" y="382"/>
                    <a:pt x="43" y="382"/>
                  </a:cubicBezTo>
                  <a:cubicBezTo>
                    <a:pt x="43" y="383"/>
                    <a:pt x="43" y="383"/>
                    <a:pt x="42" y="383"/>
                  </a:cubicBezTo>
                  <a:cubicBezTo>
                    <a:pt x="42" y="383"/>
                    <a:pt x="42" y="384"/>
                    <a:pt x="42" y="384"/>
                  </a:cubicBezTo>
                  <a:cubicBezTo>
                    <a:pt x="42" y="384"/>
                    <a:pt x="42" y="384"/>
                    <a:pt x="42" y="384"/>
                  </a:cubicBezTo>
                  <a:cubicBezTo>
                    <a:pt x="42" y="385"/>
                    <a:pt x="42" y="385"/>
                    <a:pt x="42" y="385"/>
                  </a:cubicBezTo>
                  <a:cubicBezTo>
                    <a:pt x="42" y="385"/>
                    <a:pt x="42" y="385"/>
                    <a:pt x="42" y="385"/>
                  </a:cubicBezTo>
                  <a:cubicBezTo>
                    <a:pt x="42" y="384"/>
                    <a:pt x="41" y="384"/>
                    <a:pt x="41" y="384"/>
                  </a:cubicBezTo>
                  <a:cubicBezTo>
                    <a:pt x="41" y="384"/>
                    <a:pt x="41" y="383"/>
                    <a:pt x="41" y="383"/>
                  </a:cubicBezTo>
                  <a:cubicBezTo>
                    <a:pt x="41" y="383"/>
                    <a:pt x="41" y="382"/>
                    <a:pt x="41" y="382"/>
                  </a:cubicBezTo>
                  <a:cubicBezTo>
                    <a:pt x="41" y="382"/>
                    <a:pt x="40" y="381"/>
                    <a:pt x="40" y="381"/>
                  </a:cubicBezTo>
                  <a:cubicBezTo>
                    <a:pt x="40" y="381"/>
                    <a:pt x="40" y="380"/>
                    <a:pt x="40" y="380"/>
                  </a:cubicBezTo>
                  <a:cubicBezTo>
                    <a:pt x="40" y="379"/>
                    <a:pt x="40" y="379"/>
                    <a:pt x="40" y="378"/>
                  </a:cubicBezTo>
                  <a:cubicBezTo>
                    <a:pt x="39" y="378"/>
                    <a:pt x="39" y="378"/>
                    <a:pt x="39" y="377"/>
                  </a:cubicBezTo>
                  <a:cubicBezTo>
                    <a:pt x="38" y="377"/>
                    <a:pt x="38" y="377"/>
                    <a:pt x="37" y="377"/>
                  </a:cubicBezTo>
                  <a:cubicBezTo>
                    <a:pt x="37" y="377"/>
                    <a:pt x="37" y="377"/>
                    <a:pt x="37" y="377"/>
                  </a:cubicBezTo>
                  <a:cubicBezTo>
                    <a:pt x="37" y="377"/>
                    <a:pt x="37" y="377"/>
                    <a:pt x="37" y="377"/>
                  </a:cubicBezTo>
                  <a:cubicBezTo>
                    <a:pt x="37" y="377"/>
                    <a:pt x="37" y="377"/>
                    <a:pt x="36" y="377"/>
                  </a:cubicBezTo>
                  <a:cubicBezTo>
                    <a:pt x="36" y="377"/>
                    <a:pt x="36" y="376"/>
                    <a:pt x="36" y="376"/>
                  </a:cubicBezTo>
                  <a:cubicBezTo>
                    <a:pt x="36" y="376"/>
                    <a:pt x="36" y="377"/>
                    <a:pt x="35" y="377"/>
                  </a:cubicBezTo>
                  <a:cubicBezTo>
                    <a:pt x="35" y="377"/>
                    <a:pt x="35" y="377"/>
                    <a:pt x="35" y="377"/>
                  </a:cubicBezTo>
                  <a:cubicBezTo>
                    <a:pt x="35" y="377"/>
                    <a:pt x="34" y="377"/>
                    <a:pt x="34" y="377"/>
                  </a:cubicBezTo>
                  <a:cubicBezTo>
                    <a:pt x="34" y="377"/>
                    <a:pt x="34" y="377"/>
                    <a:pt x="34" y="377"/>
                  </a:cubicBezTo>
                  <a:cubicBezTo>
                    <a:pt x="33" y="377"/>
                    <a:pt x="33" y="377"/>
                    <a:pt x="33" y="377"/>
                  </a:cubicBezTo>
                  <a:cubicBezTo>
                    <a:pt x="33" y="377"/>
                    <a:pt x="33" y="377"/>
                    <a:pt x="33" y="377"/>
                  </a:cubicBezTo>
                  <a:cubicBezTo>
                    <a:pt x="33" y="377"/>
                    <a:pt x="33" y="377"/>
                    <a:pt x="32" y="377"/>
                  </a:cubicBezTo>
                  <a:cubicBezTo>
                    <a:pt x="32" y="377"/>
                    <a:pt x="32" y="377"/>
                    <a:pt x="32" y="377"/>
                  </a:cubicBezTo>
                  <a:cubicBezTo>
                    <a:pt x="32" y="377"/>
                    <a:pt x="32" y="377"/>
                    <a:pt x="32" y="377"/>
                  </a:cubicBezTo>
                  <a:cubicBezTo>
                    <a:pt x="32" y="377"/>
                    <a:pt x="32" y="377"/>
                    <a:pt x="32" y="377"/>
                  </a:cubicBezTo>
                  <a:cubicBezTo>
                    <a:pt x="32" y="377"/>
                    <a:pt x="32" y="377"/>
                    <a:pt x="32" y="377"/>
                  </a:cubicBezTo>
                  <a:cubicBezTo>
                    <a:pt x="32" y="376"/>
                    <a:pt x="32" y="376"/>
                    <a:pt x="32" y="376"/>
                  </a:cubicBezTo>
                  <a:cubicBezTo>
                    <a:pt x="32" y="375"/>
                    <a:pt x="32" y="375"/>
                    <a:pt x="32" y="375"/>
                  </a:cubicBezTo>
                  <a:cubicBezTo>
                    <a:pt x="32" y="375"/>
                    <a:pt x="32" y="375"/>
                    <a:pt x="32" y="374"/>
                  </a:cubicBezTo>
                  <a:cubicBezTo>
                    <a:pt x="33" y="374"/>
                    <a:pt x="33" y="374"/>
                    <a:pt x="33" y="374"/>
                  </a:cubicBezTo>
                  <a:cubicBezTo>
                    <a:pt x="34" y="374"/>
                    <a:pt x="34" y="374"/>
                    <a:pt x="35" y="374"/>
                  </a:cubicBezTo>
                  <a:cubicBezTo>
                    <a:pt x="35" y="374"/>
                    <a:pt x="35" y="374"/>
                    <a:pt x="35" y="374"/>
                  </a:cubicBezTo>
                  <a:cubicBezTo>
                    <a:pt x="35" y="374"/>
                    <a:pt x="36" y="374"/>
                    <a:pt x="36" y="374"/>
                  </a:cubicBezTo>
                  <a:cubicBezTo>
                    <a:pt x="36" y="374"/>
                    <a:pt x="36" y="374"/>
                    <a:pt x="36" y="374"/>
                  </a:cubicBezTo>
                  <a:cubicBezTo>
                    <a:pt x="36" y="374"/>
                    <a:pt x="36" y="373"/>
                    <a:pt x="36" y="373"/>
                  </a:cubicBezTo>
                  <a:cubicBezTo>
                    <a:pt x="36" y="373"/>
                    <a:pt x="36" y="373"/>
                    <a:pt x="36" y="373"/>
                  </a:cubicBezTo>
                  <a:cubicBezTo>
                    <a:pt x="36" y="373"/>
                    <a:pt x="36" y="373"/>
                    <a:pt x="36" y="373"/>
                  </a:cubicBezTo>
                  <a:cubicBezTo>
                    <a:pt x="36" y="372"/>
                    <a:pt x="36" y="372"/>
                    <a:pt x="36" y="372"/>
                  </a:cubicBezTo>
                  <a:cubicBezTo>
                    <a:pt x="36" y="372"/>
                    <a:pt x="36" y="372"/>
                    <a:pt x="36" y="372"/>
                  </a:cubicBezTo>
                  <a:cubicBezTo>
                    <a:pt x="36" y="372"/>
                    <a:pt x="36" y="372"/>
                    <a:pt x="35" y="371"/>
                  </a:cubicBezTo>
                  <a:cubicBezTo>
                    <a:pt x="35" y="371"/>
                    <a:pt x="35" y="371"/>
                    <a:pt x="35" y="371"/>
                  </a:cubicBezTo>
                  <a:cubicBezTo>
                    <a:pt x="35" y="371"/>
                    <a:pt x="35" y="370"/>
                    <a:pt x="35" y="370"/>
                  </a:cubicBezTo>
                  <a:cubicBezTo>
                    <a:pt x="35" y="370"/>
                    <a:pt x="35" y="370"/>
                    <a:pt x="35" y="370"/>
                  </a:cubicBezTo>
                  <a:cubicBezTo>
                    <a:pt x="35" y="370"/>
                    <a:pt x="35" y="369"/>
                    <a:pt x="36" y="369"/>
                  </a:cubicBezTo>
                  <a:cubicBezTo>
                    <a:pt x="36" y="369"/>
                    <a:pt x="36" y="369"/>
                    <a:pt x="36" y="369"/>
                  </a:cubicBezTo>
                  <a:cubicBezTo>
                    <a:pt x="36" y="369"/>
                    <a:pt x="36" y="369"/>
                    <a:pt x="36" y="369"/>
                  </a:cubicBezTo>
                  <a:cubicBezTo>
                    <a:pt x="36" y="369"/>
                    <a:pt x="36" y="369"/>
                    <a:pt x="36" y="369"/>
                  </a:cubicBezTo>
                  <a:cubicBezTo>
                    <a:pt x="37" y="369"/>
                    <a:pt x="37" y="369"/>
                    <a:pt x="37" y="369"/>
                  </a:cubicBezTo>
                  <a:cubicBezTo>
                    <a:pt x="37" y="369"/>
                    <a:pt x="37" y="369"/>
                    <a:pt x="37" y="369"/>
                  </a:cubicBezTo>
                  <a:cubicBezTo>
                    <a:pt x="37" y="369"/>
                    <a:pt x="37" y="369"/>
                    <a:pt x="37" y="369"/>
                  </a:cubicBezTo>
                  <a:cubicBezTo>
                    <a:pt x="37" y="369"/>
                    <a:pt x="37" y="369"/>
                    <a:pt x="38" y="369"/>
                  </a:cubicBezTo>
                  <a:cubicBezTo>
                    <a:pt x="38" y="369"/>
                    <a:pt x="38" y="370"/>
                    <a:pt x="38" y="370"/>
                  </a:cubicBezTo>
                  <a:cubicBezTo>
                    <a:pt x="39" y="370"/>
                    <a:pt x="39" y="371"/>
                    <a:pt x="39" y="371"/>
                  </a:cubicBezTo>
                  <a:cubicBezTo>
                    <a:pt x="40" y="372"/>
                    <a:pt x="40" y="372"/>
                    <a:pt x="41" y="373"/>
                  </a:cubicBezTo>
                  <a:cubicBezTo>
                    <a:pt x="41" y="373"/>
                    <a:pt x="42" y="373"/>
                    <a:pt x="42" y="373"/>
                  </a:cubicBezTo>
                  <a:cubicBezTo>
                    <a:pt x="43" y="373"/>
                    <a:pt x="43" y="373"/>
                    <a:pt x="43" y="373"/>
                  </a:cubicBezTo>
                  <a:cubicBezTo>
                    <a:pt x="43" y="373"/>
                    <a:pt x="43" y="373"/>
                    <a:pt x="43" y="372"/>
                  </a:cubicBezTo>
                  <a:cubicBezTo>
                    <a:pt x="43" y="372"/>
                    <a:pt x="43" y="372"/>
                    <a:pt x="43" y="372"/>
                  </a:cubicBezTo>
                  <a:cubicBezTo>
                    <a:pt x="43" y="372"/>
                    <a:pt x="43" y="371"/>
                    <a:pt x="43" y="371"/>
                  </a:cubicBezTo>
                  <a:cubicBezTo>
                    <a:pt x="43" y="371"/>
                    <a:pt x="43" y="371"/>
                    <a:pt x="43" y="370"/>
                  </a:cubicBezTo>
                  <a:cubicBezTo>
                    <a:pt x="42" y="370"/>
                    <a:pt x="42" y="369"/>
                    <a:pt x="42" y="369"/>
                  </a:cubicBezTo>
                  <a:cubicBezTo>
                    <a:pt x="42" y="368"/>
                    <a:pt x="42" y="368"/>
                    <a:pt x="42" y="367"/>
                  </a:cubicBezTo>
                  <a:cubicBezTo>
                    <a:pt x="42" y="367"/>
                    <a:pt x="42" y="367"/>
                    <a:pt x="42" y="366"/>
                  </a:cubicBezTo>
                  <a:cubicBezTo>
                    <a:pt x="42" y="366"/>
                    <a:pt x="42" y="366"/>
                    <a:pt x="42" y="366"/>
                  </a:cubicBezTo>
                  <a:cubicBezTo>
                    <a:pt x="42" y="366"/>
                    <a:pt x="42" y="366"/>
                    <a:pt x="42" y="366"/>
                  </a:cubicBezTo>
                  <a:cubicBezTo>
                    <a:pt x="42" y="366"/>
                    <a:pt x="42" y="366"/>
                    <a:pt x="43" y="366"/>
                  </a:cubicBezTo>
                  <a:cubicBezTo>
                    <a:pt x="43" y="366"/>
                    <a:pt x="43" y="365"/>
                    <a:pt x="43" y="365"/>
                  </a:cubicBezTo>
                  <a:cubicBezTo>
                    <a:pt x="43" y="365"/>
                    <a:pt x="43" y="365"/>
                    <a:pt x="43" y="365"/>
                  </a:cubicBezTo>
                  <a:cubicBezTo>
                    <a:pt x="43" y="365"/>
                    <a:pt x="43" y="365"/>
                    <a:pt x="43" y="365"/>
                  </a:cubicBezTo>
                  <a:cubicBezTo>
                    <a:pt x="43" y="365"/>
                    <a:pt x="43" y="365"/>
                    <a:pt x="43" y="365"/>
                  </a:cubicBezTo>
                  <a:cubicBezTo>
                    <a:pt x="43" y="365"/>
                    <a:pt x="43" y="365"/>
                    <a:pt x="44" y="366"/>
                  </a:cubicBezTo>
                  <a:cubicBezTo>
                    <a:pt x="44" y="366"/>
                    <a:pt x="44" y="366"/>
                    <a:pt x="44" y="366"/>
                  </a:cubicBezTo>
                  <a:cubicBezTo>
                    <a:pt x="44" y="366"/>
                    <a:pt x="44" y="366"/>
                    <a:pt x="44" y="366"/>
                  </a:cubicBezTo>
                  <a:cubicBezTo>
                    <a:pt x="44" y="366"/>
                    <a:pt x="44" y="366"/>
                    <a:pt x="44" y="367"/>
                  </a:cubicBezTo>
                  <a:cubicBezTo>
                    <a:pt x="44" y="367"/>
                    <a:pt x="44" y="367"/>
                    <a:pt x="44" y="368"/>
                  </a:cubicBezTo>
                  <a:cubicBezTo>
                    <a:pt x="44" y="368"/>
                    <a:pt x="45" y="368"/>
                    <a:pt x="45" y="369"/>
                  </a:cubicBezTo>
                  <a:cubicBezTo>
                    <a:pt x="45" y="369"/>
                    <a:pt x="45" y="370"/>
                    <a:pt x="45" y="370"/>
                  </a:cubicBezTo>
                  <a:cubicBezTo>
                    <a:pt x="45" y="371"/>
                    <a:pt x="45" y="371"/>
                    <a:pt x="45" y="372"/>
                  </a:cubicBezTo>
                  <a:cubicBezTo>
                    <a:pt x="45" y="372"/>
                    <a:pt x="45" y="372"/>
                    <a:pt x="46" y="373"/>
                  </a:cubicBezTo>
                  <a:cubicBezTo>
                    <a:pt x="46" y="373"/>
                    <a:pt x="46" y="373"/>
                    <a:pt x="47" y="373"/>
                  </a:cubicBezTo>
                  <a:cubicBezTo>
                    <a:pt x="48" y="373"/>
                    <a:pt x="48" y="373"/>
                    <a:pt x="48" y="373"/>
                  </a:cubicBezTo>
                  <a:cubicBezTo>
                    <a:pt x="48" y="373"/>
                    <a:pt x="48" y="373"/>
                    <a:pt x="48" y="372"/>
                  </a:cubicBezTo>
                  <a:cubicBezTo>
                    <a:pt x="48" y="372"/>
                    <a:pt x="48" y="372"/>
                    <a:pt x="49" y="372"/>
                  </a:cubicBezTo>
                  <a:cubicBezTo>
                    <a:pt x="49" y="372"/>
                    <a:pt x="49" y="372"/>
                    <a:pt x="49" y="372"/>
                  </a:cubicBezTo>
                  <a:cubicBezTo>
                    <a:pt x="49" y="372"/>
                    <a:pt x="49" y="371"/>
                    <a:pt x="49" y="371"/>
                  </a:cubicBezTo>
                  <a:cubicBezTo>
                    <a:pt x="49" y="371"/>
                    <a:pt x="49" y="371"/>
                    <a:pt x="49" y="371"/>
                  </a:cubicBezTo>
                  <a:cubicBezTo>
                    <a:pt x="49" y="370"/>
                    <a:pt x="49" y="370"/>
                    <a:pt x="49" y="370"/>
                  </a:cubicBezTo>
                  <a:cubicBezTo>
                    <a:pt x="49" y="370"/>
                    <a:pt x="49" y="370"/>
                    <a:pt x="49" y="369"/>
                  </a:cubicBezTo>
                  <a:cubicBezTo>
                    <a:pt x="49" y="369"/>
                    <a:pt x="48" y="369"/>
                    <a:pt x="48" y="369"/>
                  </a:cubicBezTo>
                  <a:cubicBezTo>
                    <a:pt x="48" y="368"/>
                    <a:pt x="48" y="368"/>
                    <a:pt x="48" y="368"/>
                  </a:cubicBezTo>
                  <a:cubicBezTo>
                    <a:pt x="48" y="368"/>
                    <a:pt x="48" y="368"/>
                    <a:pt x="48" y="367"/>
                  </a:cubicBezTo>
                  <a:cubicBezTo>
                    <a:pt x="48" y="367"/>
                    <a:pt x="48" y="367"/>
                    <a:pt x="48" y="367"/>
                  </a:cubicBezTo>
                  <a:cubicBezTo>
                    <a:pt x="48" y="367"/>
                    <a:pt x="48" y="366"/>
                    <a:pt x="48" y="366"/>
                  </a:cubicBezTo>
                  <a:cubicBezTo>
                    <a:pt x="48" y="366"/>
                    <a:pt x="48" y="366"/>
                    <a:pt x="48" y="366"/>
                  </a:cubicBezTo>
                  <a:cubicBezTo>
                    <a:pt x="48" y="366"/>
                    <a:pt x="48" y="365"/>
                    <a:pt x="49" y="365"/>
                  </a:cubicBezTo>
                  <a:cubicBezTo>
                    <a:pt x="49" y="365"/>
                    <a:pt x="49" y="365"/>
                    <a:pt x="50" y="365"/>
                  </a:cubicBezTo>
                  <a:cubicBezTo>
                    <a:pt x="50" y="365"/>
                    <a:pt x="50" y="365"/>
                    <a:pt x="50" y="365"/>
                  </a:cubicBezTo>
                  <a:cubicBezTo>
                    <a:pt x="51" y="365"/>
                    <a:pt x="51" y="365"/>
                    <a:pt x="51" y="364"/>
                  </a:cubicBezTo>
                  <a:cubicBezTo>
                    <a:pt x="52" y="364"/>
                    <a:pt x="52" y="364"/>
                    <a:pt x="52" y="364"/>
                  </a:cubicBezTo>
                  <a:cubicBezTo>
                    <a:pt x="52" y="364"/>
                    <a:pt x="52" y="364"/>
                    <a:pt x="53" y="364"/>
                  </a:cubicBezTo>
                  <a:cubicBezTo>
                    <a:pt x="53" y="364"/>
                    <a:pt x="53" y="363"/>
                    <a:pt x="53" y="363"/>
                  </a:cubicBezTo>
                  <a:cubicBezTo>
                    <a:pt x="53" y="363"/>
                    <a:pt x="53" y="363"/>
                    <a:pt x="53" y="363"/>
                  </a:cubicBezTo>
                  <a:cubicBezTo>
                    <a:pt x="53" y="363"/>
                    <a:pt x="53" y="362"/>
                    <a:pt x="53" y="362"/>
                  </a:cubicBezTo>
                  <a:cubicBezTo>
                    <a:pt x="53" y="362"/>
                    <a:pt x="53" y="362"/>
                    <a:pt x="53" y="362"/>
                  </a:cubicBezTo>
                  <a:cubicBezTo>
                    <a:pt x="53" y="362"/>
                    <a:pt x="52" y="362"/>
                    <a:pt x="52" y="362"/>
                  </a:cubicBezTo>
                  <a:cubicBezTo>
                    <a:pt x="52" y="362"/>
                    <a:pt x="52" y="362"/>
                    <a:pt x="52" y="361"/>
                  </a:cubicBezTo>
                  <a:cubicBezTo>
                    <a:pt x="52" y="361"/>
                    <a:pt x="52" y="361"/>
                    <a:pt x="52" y="361"/>
                  </a:cubicBezTo>
                  <a:cubicBezTo>
                    <a:pt x="51" y="361"/>
                    <a:pt x="51" y="361"/>
                    <a:pt x="51" y="361"/>
                  </a:cubicBezTo>
                  <a:cubicBezTo>
                    <a:pt x="51" y="361"/>
                    <a:pt x="51" y="361"/>
                    <a:pt x="51" y="361"/>
                  </a:cubicBezTo>
                  <a:cubicBezTo>
                    <a:pt x="50" y="361"/>
                    <a:pt x="50" y="361"/>
                    <a:pt x="50" y="361"/>
                  </a:cubicBezTo>
                  <a:cubicBezTo>
                    <a:pt x="50" y="361"/>
                    <a:pt x="50" y="361"/>
                    <a:pt x="49" y="361"/>
                  </a:cubicBezTo>
                  <a:cubicBezTo>
                    <a:pt x="49" y="361"/>
                    <a:pt x="49" y="361"/>
                    <a:pt x="49" y="361"/>
                  </a:cubicBezTo>
                  <a:cubicBezTo>
                    <a:pt x="49" y="361"/>
                    <a:pt x="49" y="362"/>
                    <a:pt x="48" y="362"/>
                  </a:cubicBezTo>
                  <a:cubicBezTo>
                    <a:pt x="48" y="362"/>
                    <a:pt x="48" y="362"/>
                    <a:pt x="48" y="362"/>
                  </a:cubicBezTo>
                  <a:cubicBezTo>
                    <a:pt x="48" y="362"/>
                    <a:pt x="47" y="362"/>
                    <a:pt x="47" y="362"/>
                  </a:cubicBezTo>
                  <a:cubicBezTo>
                    <a:pt x="47" y="362"/>
                    <a:pt x="47" y="362"/>
                    <a:pt x="47" y="362"/>
                  </a:cubicBezTo>
                  <a:cubicBezTo>
                    <a:pt x="46" y="362"/>
                    <a:pt x="46" y="362"/>
                    <a:pt x="46" y="362"/>
                  </a:cubicBezTo>
                  <a:cubicBezTo>
                    <a:pt x="46" y="362"/>
                    <a:pt x="46" y="362"/>
                    <a:pt x="46" y="362"/>
                  </a:cubicBezTo>
                  <a:cubicBezTo>
                    <a:pt x="46" y="362"/>
                    <a:pt x="45" y="362"/>
                    <a:pt x="45" y="362"/>
                  </a:cubicBezTo>
                  <a:cubicBezTo>
                    <a:pt x="45" y="362"/>
                    <a:pt x="45" y="362"/>
                    <a:pt x="45" y="362"/>
                  </a:cubicBezTo>
                  <a:cubicBezTo>
                    <a:pt x="45" y="362"/>
                    <a:pt x="45" y="362"/>
                    <a:pt x="45" y="361"/>
                  </a:cubicBezTo>
                  <a:cubicBezTo>
                    <a:pt x="44" y="361"/>
                    <a:pt x="44" y="361"/>
                    <a:pt x="44" y="361"/>
                  </a:cubicBezTo>
                  <a:cubicBezTo>
                    <a:pt x="44" y="360"/>
                    <a:pt x="44" y="360"/>
                    <a:pt x="43" y="360"/>
                  </a:cubicBezTo>
                  <a:cubicBezTo>
                    <a:pt x="43" y="360"/>
                    <a:pt x="43" y="360"/>
                    <a:pt x="43" y="359"/>
                  </a:cubicBezTo>
                  <a:cubicBezTo>
                    <a:pt x="43" y="359"/>
                    <a:pt x="43" y="359"/>
                    <a:pt x="43" y="359"/>
                  </a:cubicBezTo>
                  <a:cubicBezTo>
                    <a:pt x="43" y="359"/>
                    <a:pt x="43" y="359"/>
                    <a:pt x="43" y="359"/>
                  </a:cubicBezTo>
                  <a:cubicBezTo>
                    <a:pt x="44" y="358"/>
                    <a:pt x="44" y="358"/>
                    <a:pt x="44" y="358"/>
                  </a:cubicBezTo>
                  <a:cubicBezTo>
                    <a:pt x="44" y="358"/>
                    <a:pt x="44" y="358"/>
                    <a:pt x="45" y="358"/>
                  </a:cubicBezTo>
                  <a:cubicBezTo>
                    <a:pt x="45" y="358"/>
                    <a:pt x="45" y="357"/>
                    <a:pt x="46" y="357"/>
                  </a:cubicBezTo>
                  <a:cubicBezTo>
                    <a:pt x="46" y="357"/>
                    <a:pt x="47" y="357"/>
                    <a:pt x="47" y="356"/>
                  </a:cubicBezTo>
                  <a:cubicBezTo>
                    <a:pt x="48" y="356"/>
                    <a:pt x="48" y="355"/>
                    <a:pt x="49" y="355"/>
                  </a:cubicBezTo>
                  <a:cubicBezTo>
                    <a:pt x="49" y="355"/>
                    <a:pt x="49" y="354"/>
                    <a:pt x="50" y="354"/>
                  </a:cubicBezTo>
                  <a:cubicBezTo>
                    <a:pt x="50" y="353"/>
                    <a:pt x="50" y="353"/>
                    <a:pt x="50" y="353"/>
                  </a:cubicBezTo>
                  <a:cubicBezTo>
                    <a:pt x="50" y="353"/>
                    <a:pt x="50" y="352"/>
                    <a:pt x="50" y="352"/>
                  </a:cubicBezTo>
                  <a:cubicBezTo>
                    <a:pt x="50" y="352"/>
                    <a:pt x="50" y="352"/>
                    <a:pt x="49" y="352"/>
                  </a:cubicBezTo>
                  <a:cubicBezTo>
                    <a:pt x="49" y="352"/>
                    <a:pt x="49" y="352"/>
                    <a:pt x="49" y="352"/>
                  </a:cubicBezTo>
                  <a:cubicBezTo>
                    <a:pt x="49" y="352"/>
                    <a:pt x="49" y="352"/>
                    <a:pt x="48" y="352"/>
                  </a:cubicBezTo>
                  <a:cubicBezTo>
                    <a:pt x="48" y="352"/>
                    <a:pt x="48" y="352"/>
                    <a:pt x="48" y="352"/>
                  </a:cubicBezTo>
                  <a:cubicBezTo>
                    <a:pt x="48" y="352"/>
                    <a:pt x="48" y="352"/>
                    <a:pt x="48" y="352"/>
                  </a:cubicBezTo>
                  <a:cubicBezTo>
                    <a:pt x="48" y="352"/>
                    <a:pt x="47" y="352"/>
                    <a:pt x="47" y="352"/>
                  </a:cubicBezTo>
                  <a:cubicBezTo>
                    <a:pt x="47" y="352"/>
                    <a:pt x="47" y="352"/>
                    <a:pt x="47" y="352"/>
                  </a:cubicBezTo>
                  <a:cubicBezTo>
                    <a:pt x="46" y="352"/>
                    <a:pt x="45" y="353"/>
                    <a:pt x="44" y="353"/>
                  </a:cubicBezTo>
                  <a:cubicBezTo>
                    <a:pt x="43" y="353"/>
                    <a:pt x="42" y="354"/>
                    <a:pt x="41" y="355"/>
                  </a:cubicBezTo>
                  <a:cubicBezTo>
                    <a:pt x="40" y="355"/>
                    <a:pt x="39" y="356"/>
                    <a:pt x="39" y="357"/>
                  </a:cubicBezTo>
                  <a:cubicBezTo>
                    <a:pt x="38" y="358"/>
                    <a:pt x="38" y="360"/>
                    <a:pt x="39" y="361"/>
                  </a:cubicBezTo>
                  <a:cubicBezTo>
                    <a:pt x="39" y="361"/>
                    <a:pt x="39" y="362"/>
                    <a:pt x="39" y="362"/>
                  </a:cubicBezTo>
                  <a:cubicBezTo>
                    <a:pt x="39" y="363"/>
                    <a:pt x="39" y="363"/>
                    <a:pt x="39" y="363"/>
                  </a:cubicBezTo>
                  <a:cubicBezTo>
                    <a:pt x="39" y="364"/>
                    <a:pt x="38" y="364"/>
                    <a:pt x="38" y="364"/>
                  </a:cubicBezTo>
                  <a:cubicBezTo>
                    <a:pt x="38" y="365"/>
                    <a:pt x="38" y="365"/>
                    <a:pt x="38" y="365"/>
                  </a:cubicBezTo>
                  <a:cubicBezTo>
                    <a:pt x="37" y="366"/>
                    <a:pt x="37" y="366"/>
                    <a:pt x="37" y="366"/>
                  </a:cubicBezTo>
                  <a:cubicBezTo>
                    <a:pt x="37" y="366"/>
                    <a:pt x="36" y="366"/>
                    <a:pt x="36" y="367"/>
                  </a:cubicBezTo>
                  <a:cubicBezTo>
                    <a:pt x="36" y="367"/>
                    <a:pt x="35" y="367"/>
                    <a:pt x="35" y="367"/>
                  </a:cubicBezTo>
                  <a:cubicBezTo>
                    <a:pt x="35" y="367"/>
                    <a:pt x="35" y="367"/>
                    <a:pt x="34" y="367"/>
                  </a:cubicBezTo>
                  <a:cubicBezTo>
                    <a:pt x="34" y="367"/>
                    <a:pt x="34" y="367"/>
                    <a:pt x="34" y="367"/>
                  </a:cubicBezTo>
                  <a:cubicBezTo>
                    <a:pt x="34" y="367"/>
                    <a:pt x="33" y="367"/>
                    <a:pt x="33" y="367"/>
                  </a:cubicBezTo>
                  <a:cubicBezTo>
                    <a:pt x="33" y="367"/>
                    <a:pt x="33" y="367"/>
                    <a:pt x="33" y="367"/>
                  </a:cubicBezTo>
                  <a:cubicBezTo>
                    <a:pt x="33" y="367"/>
                    <a:pt x="33" y="367"/>
                    <a:pt x="32" y="367"/>
                  </a:cubicBezTo>
                  <a:cubicBezTo>
                    <a:pt x="32" y="366"/>
                    <a:pt x="32" y="366"/>
                    <a:pt x="32" y="366"/>
                  </a:cubicBezTo>
                  <a:cubicBezTo>
                    <a:pt x="32" y="366"/>
                    <a:pt x="31" y="366"/>
                    <a:pt x="31" y="366"/>
                  </a:cubicBezTo>
                  <a:cubicBezTo>
                    <a:pt x="31" y="366"/>
                    <a:pt x="31" y="366"/>
                    <a:pt x="31" y="366"/>
                  </a:cubicBezTo>
                  <a:cubicBezTo>
                    <a:pt x="31" y="366"/>
                    <a:pt x="30" y="366"/>
                    <a:pt x="30" y="366"/>
                  </a:cubicBezTo>
                  <a:cubicBezTo>
                    <a:pt x="30" y="366"/>
                    <a:pt x="30" y="366"/>
                    <a:pt x="29" y="366"/>
                  </a:cubicBezTo>
                  <a:cubicBezTo>
                    <a:pt x="29" y="366"/>
                    <a:pt x="29" y="366"/>
                    <a:pt x="29" y="367"/>
                  </a:cubicBezTo>
                  <a:cubicBezTo>
                    <a:pt x="28" y="367"/>
                    <a:pt x="28" y="367"/>
                    <a:pt x="28" y="367"/>
                  </a:cubicBezTo>
                  <a:cubicBezTo>
                    <a:pt x="28" y="367"/>
                    <a:pt x="28" y="368"/>
                    <a:pt x="28" y="368"/>
                  </a:cubicBezTo>
                  <a:cubicBezTo>
                    <a:pt x="28" y="368"/>
                    <a:pt x="28" y="368"/>
                    <a:pt x="28" y="368"/>
                  </a:cubicBezTo>
                  <a:cubicBezTo>
                    <a:pt x="28" y="369"/>
                    <a:pt x="28" y="369"/>
                    <a:pt x="28" y="369"/>
                  </a:cubicBezTo>
                  <a:cubicBezTo>
                    <a:pt x="28" y="369"/>
                    <a:pt x="28" y="369"/>
                    <a:pt x="28" y="370"/>
                  </a:cubicBezTo>
                  <a:cubicBezTo>
                    <a:pt x="28" y="370"/>
                    <a:pt x="28" y="370"/>
                    <a:pt x="28" y="370"/>
                  </a:cubicBezTo>
                  <a:cubicBezTo>
                    <a:pt x="29" y="370"/>
                    <a:pt x="29" y="370"/>
                    <a:pt x="29" y="370"/>
                  </a:cubicBezTo>
                  <a:cubicBezTo>
                    <a:pt x="29" y="370"/>
                    <a:pt x="29" y="370"/>
                    <a:pt x="29" y="370"/>
                  </a:cubicBezTo>
                  <a:cubicBezTo>
                    <a:pt x="29" y="370"/>
                    <a:pt x="29" y="370"/>
                    <a:pt x="29" y="371"/>
                  </a:cubicBezTo>
                  <a:cubicBezTo>
                    <a:pt x="30" y="371"/>
                    <a:pt x="30" y="371"/>
                    <a:pt x="30" y="371"/>
                  </a:cubicBezTo>
                  <a:cubicBezTo>
                    <a:pt x="31" y="371"/>
                    <a:pt x="31" y="371"/>
                    <a:pt x="31" y="371"/>
                  </a:cubicBezTo>
                  <a:cubicBezTo>
                    <a:pt x="31" y="371"/>
                    <a:pt x="31" y="371"/>
                    <a:pt x="31" y="371"/>
                  </a:cubicBezTo>
                  <a:cubicBezTo>
                    <a:pt x="31" y="371"/>
                    <a:pt x="31" y="371"/>
                    <a:pt x="31" y="371"/>
                  </a:cubicBezTo>
                  <a:cubicBezTo>
                    <a:pt x="30" y="371"/>
                    <a:pt x="30" y="371"/>
                    <a:pt x="30" y="372"/>
                  </a:cubicBezTo>
                  <a:cubicBezTo>
                    <a:pt x="30" y="372"/>
                    <a:pt x="30" y="372"/>
                    <a:pt x="30" y="372"/>
                  </a:cubicBezTo>
                  <a:cubicBezTo>
                    <a:pt x="30" y="372"/>
                    <a:pt x="30" y="372"/>
                    <a:pt x="29" y="372"/>
                  </a:cubicBezTo>
                  <a:cubicBezTo>
                    <a:pt x="29" y="373"/>
                    <a:pt x="29" y="373"/>
                    <a:pt x="29" y="373"/>
                  </a:cubicBezTo>
                  <a:cubicBezTo>
                    <a:pt x="29" y="373"/>
                    <a:pt x="29" y="373"/>
                    <a:pt x="29" y="373"/>
                  </a:cubicBezTo>
                  <a:cubicBezTo>
                    <a:pt x="29" y="373"/>
                    <a:pt x="29" y="373"/>
                    <a:pt x="29" y="373"/>
                  </a:cubicBezTo>
                  <a:cubicBezTo>
                    <a:pt x="29" y="373"/>
                    <a:pt x="28" y="373"/>
                    <a:pt x="28" y="373"/>
                  </a:cubicBezTo>
                  <a:cubicBezTo>
                    <a:pt x="28" y="373"/>
                    <a:pt x="28" y="373"/>
                    <a:pt x="28" y="373"/>
                  </a:cubicBezTo>
                  <a:cubicBezTo>
                    <a:pt x="28" y="372"/>
                    <a:pt x="28" y="372"/>
                    <a:pt x="28" y="372"/>
                  </a:cubicBezTo>
                  <a:cubicBezTo>
                    <a:pt x="28" y="372"/>
                    <a:pt x="28" y="372"/>
                    <a:pt x="27" y="372"/>
                  </a:cubicBezTo>
                  <a:cubicBezTo>
                    <a:pt x="27" y="372"/>
                    <a:pt x="27" y="372"/>
                    <a:pt x="27" y="371"/>
                  </a:cubicBezTo>
                  <a:cubicBezTo>
                    <a:pt x="27" y="371"/>
                    <a:pt x="27" y="371"/>
                    <a:pt x="26" y="371"/>
                  </a:cubicBezTo>
                  <a:cubicBezTo>
                    <a:pt x="26" y="371"/>
                    <a:pt x="26" y="370"/>
                    <a:pt x="26" y="370"/>
                  </a:cubicBezTo>
                  <a:cubicBezTo>
                    <a:pt x="25" y="370"/>
                    <a:pt x="25" y="370"/>
                    <a:pt x="25" y="370"/>
                  </a:cubicBezTo>
                  <a:cubicBezTo>
                    <a:pt x="25" y="370"/>
                    <a:pt x="25" y="369"/>
                    <a:pt x="24" y="369"/>
                  </a:cubicBezTo>
                  <a:cubicBezTo>
                    <a:pt x="24" y="369"/>
                    <a:pt x="24" y="369"/>
                    <a:pt x="24" y="369"/>
                  </a:cubicBezTo>
                  <a:cubicBezTo>
                    <a:pt x="23" y="369"/>
                    <a:pt x="23" y="369"/>
                    <a:pt x="23" y="369"/>
                  </a:cubicBezTo>
                  <a:cubicBezTo>
                    <a:pt x="23" y="369"/>
                    <a:pt x="23" y="369"/>
                    <a:pt x="22" y="369"/>
                  </a:cubicBezTo>
                  <a:cubicBezTo>
                    <a:pt x="22" y="369"/>
                    <a:pt x="22" y="369"/>
                    <a:pt x="22" y="369"/>
                  </a:cubicBezTo>
                  <a:cubicBezTo>
                    <a:pt x="22" y="369"/>
                    <a:pt x="22" y="369"/>
                    <a:pt x="22" y="369"/>
                  </a:cubicBezTo>
                  <a:cubicBezTo>
                    <a:pt x="21" y="369"/>
                    <a:pt x="21" y="369"/>
                    <a:pt x="21" y="369"/>
                  </a:cubicBezTo>
                  <a:cubicBezTo>
                    <a:pt x="21" y="369"/>
                    <a:pt x="21" y="369"/>
                    <a:pt x="21" y="369"/>
                  </a:cubicBezTo>
                  <a:cubicBezTo>
                    <a:pt x="21" y="369"/>
                    <a:pt x="21" y="369"/>
                    <a:pt x="21" y="369"/>
                  </a:cubicBezTo>
                  <a:cubicBezTo>
                    <a:pt x="20" y="369"/>
                    <a:pt x="20" y="369"/>
                    <a:pt x="20" y="369"/>
                  </a:cubicBezTo>
                  <a:cubicBezTo>
                    <a:pt x="20" y="369"/>
                    <a:pt x="20" y="369"/>
                    <a:pt x="20" y="369"/>
                  </a:cubicBezTo>
                  <a:cubicBezTo>
                    <a:pt x="20" y="369"/>
                    <a:pt x="20" y="369"/>
                    <a:pt x="20" y="369"/>
                  </a:cubicBezTo>
                  <a:cubicBezTo>
                    <a:pt x="20" y="369"/>
                    <a:pt x="19" y="369"/>
                    <a:pt x="19" y="369"/>
                  </a:cubicBezTo>
                  <a:cubicBezTo>
                    <a:pt x="19" y="369"/>
                    <a:pt x="19" y="369"/>
                    <a:pt x="19" y="369"/>
                  </a:cubicBezTo>
                  <a:cubicBezTo>
                    <a:pt x="19" y="369"/>
                    <a:pt x="18" y="369"/>
                    <a:pt x="18" y="369"/>
                  </a:cubicBezTo>
                  <a:cubicBezTo>
                    <a:pt x="18" y="368"/>
                    <a:pt x="18" y="368"/>
                    <a:pt x="18" y="368"/>
                  </a:cubicBezTo>
                  <a:cubicBezTo>
                    <a:pt x="17" y="368"/>
                    <a:pt x="17" y="367"/>
                    <a:pt x="16" y="367"/>
                  </a:cubicBezTo>
                  <a:cubicBezTo>
                    <a:pt x="16" y="366"/>
                    <a:pt x="16" y="366"/>
                    <a:pt x="16" y="365"/>
                  </a:cubicBezTo>
                  <a:cubicBezTo>
                    <a:pt x="15" y="365"/>
                    <a:pt x="15" y="364"/>
                    <a:pt x="15" y="364"/>
                  </a:cubicBezTo>
                  <a:cubicBezTo>
                    <a:pt x="15" y="364"/>
                    <a:pt x="15" y="363"/>
                    <a:pt x="15" y="363"/>
                  </a:cubicBezTo>
                  <a:cubicBezTo>
                    <a:pt x="15" y="363"/>
                    <a:pt x="15" y="363"/>
                    <a:pt x="15" y="363"/>
                  </a:cubicBezTo>
                  <a:cubicBezTo>
                    <a:pt x="15" y="363"/>
                    <a:pt x="15" y="363"/>
                    <a:pt x="15" y="363"/>
                  </a:cubicBezTo>
                  <a:cubicBezTo>
                    <a:pt x="16" y="363"/>
                    <a:pt x="16" y="363"/>
                    <a:pt x="16" y="363"/>
                  </a:cubicBezTo>
                  <a:cubicBezTo>
                    <a:pt x="16" y="363"/>
                    <a:pt x="16" y="363"/>
                    <a:pt x="16" y="363"/>
                  </a:cubicBezTo>
                  <a:cubicBezTo>
                    <a:pt x="16" y="363"/>
                    <a:pt x="16" y="363"/>
                    <a:pt x="16" y="363"/>
                  </a:cubicBezTo>
                  <a:cubicBezTo>
                    <a:pt x="16" y="363"/>
                    <a:pt x="16" y="363"/>
                    <a:pt x="16" y="363"/>
                  </a:cubicBezTo>
                  <a:cubicBezTo>
                    <a:pt x="16" y="363"/>
                    <a:pt x="16" y="363"/>
                    <a:pt x="16" y="363"/>
                  </a:cubicBezTo>
                  <a:cubicBezTo>
                    <a:pt x="16" y="363"/>
                    <a:pt x="16" y="363"/>
                    <a:pt x="16" y="363"/>
                  </a:cubicBezTo>
                  <a:cubicBezTo>
                    <a:pt x="17" y="363"/>
                    <a:pt x="17" y="363"/>
                    <a:pt x="17" y="363"/>
                  </a:cubicBezTo>
                  <a:cubicBezTo>
                    <a:pt x="17" y="363"/>
                    <a:pt x="18" y="363"/>
                    <a:pt x="18" y="363"/>
                  </a:cubicBezTo>
                  <a:cubicBezTo>
                    <a:pt x="18" y="364"/>
                    <a:pt x="19" y="364"/>
                    <a:pt x="19" y="364"/>
                  </a:cubicBezTo>
                  <a:cubicBezTo>
                    <a:pt x="19" y="364"/>
                    <a:pt x="20" y="364"/>
                    <a:pt x="20" y="364"/>
                  </a:cubicBezTo>
                  <a:cubicBezTo>
                    <a:pt x="20" y="364"/>
                    <a:pt x="21" y="364"/>
                    <a:pt x="21" y="365"/>
                  </a:cubicBezTo>
                  <a:cubicBezTo>
                    <a:pt x="22" y="365"/>
                    <a:pt x="22" y="365"/>
                    <a:pt x="22" y="365"/>
                  </a:cubicBezTo>
                  <a:cubicBezTo>
                    <a:pt x="23" y="365"/>
                    <a:pt x="23" y="365"/>
                    <a:pt x="23" y="365"/>
                  </a:cubicBezTo>
                  <a:cubicBezTo>
                    <a:pt x="24" y="365"/>
                    <a:pt x="24" y="365"/>
                    <a:pt x="24" y="365"/>
                  </a:cubicBezTo>
                  <a:cubicBezTo>
                    <a:pt x="25" y="365"/>
                    <a:pt x="25" y="365"/>
                    <a:pt x="25" y="365"/>
                  </a:cubicBezTo>
                  <a:cubicBezTo>
                    <a:pt x="25" y="365"/>
                    <a:pt x="25" y="365"/>
                    <a:pt x="25" y="365"/>
                  </a:cubicBezTo>
                  <a:cubicBezTo>
                    <a:pt x="25" y="365"/>
                    <a:pt x="25" y="365"/>
                    <a:pt x="25" y="365"/>
                  </a:cubicBezTo>
                  <a:cubicBezTo>
                    <a:pt x="26" y="365"/>
                    <a:pt x="26" y="365"/>
                    <a:pt x="26" y="365"/>
                  </a:cubicBezTo>
                  <a:cubicBezTo>
                    <a:pt x="26" y="365"/>
                    <a:pt x="26" y="365"/>
                    <a:pt x="26" y="365"/>
                  </a:cubicBezTo>
                  <a:cubicBezTo>
                    <a:pt x="26" y="365"/>
                    <a:pt x="26" y="364"/>
                    <a:pt x="26" y="364"/>
                  </a:cubicBezTo>
                  <a:cubicBezTo>
                    <a:pt x="26" y="364"/>
                    <a:pt x="26" y="364"/>
                    <a:pt x="26" y="364"/>
                  </a:cubicBezTo>
                  <a:cubicBezTo>
                    <a:pt x="26" y="364"/>
                    <a:pt x="26" y="364"/>
                    <a:pt x="26" y="364"/>
                  </a:cubicBezTo>
                  <a:cubicBezTo>
                    <a:pt x="26" y="363"/>
                    <a:pt x="26" y="363"/>
                    <a:pt x="26" y="363"/>
                  </a:cubicBezTo>
                  <a:cubicBezTo>
                    <a:pt x="26" y="362"/>
                    <a:pt x="26" y="362"/>
                    <a:pt x="26" y="362"/>
                  </a:cubicBezTo>
                  <a:cubicBezTo>
                    <a:pt x="27" y="361"/>
                    <a:pt x="27" y="361"/>
                    <a:pt x="27" y="361"/>
                  </a:cubicBezTo>
                  <a:cubicBezTo>
                    <a:pt x="27" y="361"/>
                    <a:pt x="27" y="360"/>
                    <a:pt x="27" y="360"/>
                  </a:cubicBezTo>
                  <a:cubicBezTo>
                    <a:pt x="27" y="360"/>
                    <a:pt x="28" y="360"/>
                    <a:pt x="28" y="360"/>
                  </a:cubicBezTo>
                  <a:cubicBezTo>
                    <a:pt x="28" y="360"/>
                    <a:pt x="28" y="360"/>
                    <a:pt x="28" y="360"/>
                  </a:cubicBezTo>
                  <a:cubicBezTo>
                    <a:pt x="28" y="360"/>
                    <a:pt x="28" y="359"/>
                    <a:pt x="28" y="359"/>
                  </a:cubicBezTo>
                  <a:cubicBezTo>
                    <a:pt x="28" y="359"/>
                    <a:pt x="29" y="359"/>
                    <a:pt x="29" y="359"/>
                  </a:cubicBezTo>
                  <a:cubicBezTo>
                    <a:pt x="30" y="360"/>
                    <a:pt x="30" y="360"/>
                    <a:pt x="30" y="360"/>
                  </a:cubicBezTo>
                  <a:cubicBezTo>
                    <a:pt x="30" y="360"/>
                    <a:pt x="30" y="360"/>
                    <a:pt x="30" y="360"/>
                  </a:cubicBezTo>
                  <a:cubicBezTo>
                    <a:pt x="30" y="360"/>
                    <a:pt x="31" y="360"/>
                    <a:pt x="31" y="360"/>
                  </a:cubicBezTo>
                  <a:cubicBezTo>
                    <a:pt x="31" y="361"/>
                    <a:pt x="31" y="361"/>
                    <a:pt x="31" y="361"/>
                  </a:cubicBezTo>
                  <a:cubicBezTo>
                    <a:pt x="32" y="361"/>
                    <a:pt x="32" y="361"/>
                    <a:pt x="32" y="361"/>
                  </a:cubicBezTo>
                  <a:cubicBezTo>
                    <a:pt x="33" y="361"/>
                    <a:pt x="33" y="361"/>
                    <a:pt x="34" y="360"/>
                  </a:cubicBezTo>
                  <a:cubicBezTo>
                    <a:pt x="34" y="360"/>
                    <a:pt x="34" y="360"/>
                    <a:pt x="35" y="360"/>
                  </a:cubicBezTo>
                  <a:cubicBezTo>
                    <a:pt x="35" y="360"/>
                    <a:pt x="36" y="359"/>
                    <a:pt x="36" y="359"/>
                  </a:cubicBezTo>
                  <a:cubicBezTo>
                    <a:pt x="36" y="359"/>
                    <a:pt x="37" y="359"/>
                    <a:pt x="37" y="358"/>
                  </a:cubicBezTo>
                  <a:cubicBezTo>
                    <a:pt x="37" y="358"/>
                    <a:pt x="37" y="358"/>
                    <a:pt x="37" y="358"/>
                  </a:cubicBezTo>
                  <a:cubicBezTo>
                    <a:pt x="37" y="357"/>
                    <a:pt x="37" y="357"/>
                    <a:pt x="37" y="357"/>
                  </a:cubicBezTo>
                  <a:cubicBezTo>
                    <a:pt x="37" y="357"/>
                    <a:pt x="37" y="356"/>
                    <a:pt x="37" y="356"/>
                  </a:cubicBezTo>
                  <a:cubicBezTo>
                    <a:pt x="37" y="356"/>
                    <a:pt x="37" y="356"/>
                    <a:pt x="37" y="356"/>
                  </a:cubicBezTo>
                  <a:cubicBezTo>
                    <a:pt x="37" y="355"/>
                    <a:pt x="37" y="355"/>
                    <a:pt x="37" y="355"/>
                  </a:cubicBezTo>
                  <a:cubicBezTo>
                    <a:pt x="37" y="355"/>
                    <a:pt x="37" y="355"/>
                    <a:pt x="36" y="355"/>
                  </a:cubicBezTo>
                  <a:cubicBezTo>
                    <a:pt x="36" y="354"/>
                    <a:pt x="36" y="354"/>
                    <a:pt x="36" y="354"/>
                  </a:cubicBezTo>
                  <a:cubicBezTo>
                    <a:pt x="36" y="354"/>
                    <a:pt x="36" y="354"/>
                    <a:pt x="35" y="354"/>
                  </a:cubicBezTo>
                  <a:cubicBezTo>
                    <a:pt x="35" y="354"/>
                    <a:pt x="35" y="354"/>
                    <a:pt x="35" y="354"/>
                  </a:cubicBezTo>
                  <a:cubicBezTo>
                    <a:pt x="35" y="354"/>
                    <a:pt x="34" y="354"/>
                    <a:pt x="34" y="355"/>
                  </a:cubicBezTo>
                  <a:cubicBezTo>
                    <a:pt x="34" y="355"/>
                    <a:pt x="34" y="355"/>
                    <a:pt x="34" y="355"/>
                  </a:cubicBezTo>
                  <a:cubicBezTo>
                    <a:pt x="33" y="355"/>
                    <a:pt x="33" y="355"/>
                    <a:pt x="33" y="355"/>
                  </a:cubicBezTo>
                  <a:cubicBezTo>
                    <a:pt x="32" y="356"/>
                    <a:pt x="32" y="356"/>
                    <a:pt x="32" y="356"/>
                  </a:cubicBezTo>
                  <a:cubicBezTo>
                    <a:pt x="31" y="356"/>
                    <a:pt x="31" y="356"/>
                    <a:pt x="30" y="357"/>
                  </a:cubicBezTo>
                  <a:cubicBezTo>
                    <a:pt x="30" y="357"/>
                    <a:pt x="29" y="357"/>
                    <a:pt x="29" y="357"/>
                  </a:cubicBezTo>
                  <a:cubicBezTo>
                    <a:pt x="28" y="357"/>
                    <a:pt x="28" y="357"/>
                    <a:pt x="27" y="357"/>
                  </a:cubicBezTo>
                  <a:cubicBezTo>
                    <a:pt x="27" y="357"/>
                    <a:pt x="27" y="357"/>
                    <a:pt x="27" y="357"/>
                  </a:cubicBezTo>
                  <a:cubicBezTo>
                    <a:pt x="27" y="357"/>
                    <a:pt x="27" y="357"/>
                    <a:pt x="27" y="357"/>
                  </a:cubicBezTo>
                  <a:cubicBezTo>
                    <a:pt x="27" y="357"/>
                    <a:pt x="27" y="357"/>
                    <a:pt x="27" y="357"/>
                  </a:cubicBezTo>
                  <a:cubicBezTo>
                    <a:pt x="27" y="357"/>
                    <a:pt x="27" y="357"/>
                    <a:pt x="27" y="357"/>
                  </a:cubicBezTo>
                  <a:cubicBezTo>
                    <a:pt x="27" y="357"/>
                    <a:pt x="27" y="357"/>
                    <a:pt x="27" y="357"/>
                  </a:cubicBezTo>
                  <a:cubicBezTo>
                    <a:pt x="27" y="357"/>
                    <a:pt x="27" y="357"/>
                    <a:pt x="27" y="357"/>
                  </a:cubicBezTo>
                  <a:cubicBezTo>
                    <a:pt x="27" y="357"/>
                    <a:pt x="26" y="357"/>
                    <a:pt x="26" y="357"/>
                  </a:cubicBezTo>
                  <a:cubicBezTo>
                    <a:pt x="26" y="357"/>
                    <a:pt x="26" y="357"/>
                    <a:pt x="26" y="357"/>
                  </a:cubicBezTo>
                  <a:cubicBezTo>
                    <a:pt x="26" y="357"/>
                    <a:pt x="25" y="357"/>
                    <a:pt x="25" y="357"/>
                  </a:cubicBezTo>
                  <a:cubicBezTo>
                    <a:pt x="24" y="357"/>
                    <a:pt x="24" y="358"/>
                    <a:pt x="23" y="358"/>
                  </a:cubicBezTo>
                  <a:cubicBezTo>
                    <a:pt x="23" y="358"/>
                    <a:pt x="23" y="358"/>
                    <a:pt x="22" y="359"/>
                  </a:cubicBezTo>
                  <a:cubicBezTo>
                    <a:pt x="22" y="359"/>
                    <a:pt x="22" y="359"/>
                    <a:pt x="22" y="359"/>
                  </a:cubicBezTo>
                  <a:cubicBezTo>
                    <a:pt x="21" y="360"/>
                    <a:pt x="21" y="360"/>
                    <a:pt x="21" y="360"/>
                  </a:cubicBezTo>
                  <a:cubicBezTo>
                    <a:pt x="21" y="360"/>
                    <a:pt x="21" y="360"/>
                    <a:pt x="21" y="360"/>
                  </a:cubicBezTo>
                  <a:cubicBezTo>
                    <a:pt x="21" y="360"/>
                    <a:pt x="20" y="360"/>
                    <a:pt x="20" y="361"/>
                  </a:cubicBezTo>
                  <a:cubicBezTo>
                    <a:pt x="20" y="361"/>
                    <a:pt x="20" y="361"/>
                    <a:pt x="20" y="361"/>
                  </a:cubicBezTo>
                  <a:cubicBezTo>
                    <a:pt x="20" y="361"/>
                    <a:pt x="20" y="361"/>
                    <a:pt x="20" y="361"/>
                  </a:cubicBezTo>
                  <a:cubicBezTo>
                    <a:pt x="20" y="361"/>
                    <a:pt x="20" y="361"/>
                    <a:pt x="19" y="361"/>
                  </a:cubicBezTo>
                  <a:cubicBezTo>
                    <a:pt x="19" y="361"/>
                    <a:pt x="19" y="361"/>
                    <a:pt x="19" y="361"/>
                  </a:cubicBezTo>
                  <a:cubicBezTo>
                    <a:pt x="19" y="361"/>
                    <a:pt x="19" y="361"/>
                    <a:pt x="19" y="361"/>
                  </a:cubicBezTo>
                  <a:cubicBezTo>
                    <a:pt x="19" y="360"/>
                    <a:pt x="19" y="360"/>
                    <a:pt x="19" y="360"/>
                  </a:cubicBezTo>
                  <a:cubicBezTo>
                    <a:pt x="19" y="360"/>
                    <a:pt x="18" y="360"/>
                    <a:pt x="18" y="360"/>
                  </a:cubicBezTo>
                  <a:cubicBezTo>
                    <a:pt x="18" y="360"/>
                    <a:pt x="18" y="360"/>
                    <a:pt x="18" y="360"/>
                  </a:cubicBezTo>
                  <a:cubicBezTo>
                    <a:pt x="18" y="360"/>
                    <a:pt x="18" y="360"/>
                    <a:pt x="18" y="360"/>
                  </a:cubicBezTo>
                  <a:cubicBezTo>
                    <a:pt x="18" y="360"/>
                    <a:pt x="18" y="360"/>
                    <a:pt x="18" y="360"/>
                  </a:cubicBezTo>
                  <a:cubicBezTo>
                    <a:pt x="18" y="360"/>
                    <a:pt x="18" y="360"/>
                    <a:pt x="18" y="360"/>
                  </a:cubicBezTo>
                  <a:cubicBezTo>
                    <a:pt x="19" y="359"/>
                    <a:pt x="19" y="359"/>
                    <a:pt x="19" y="359"/>
                  </a:cubicBezTo>
                  <a:cubicBezTo>
                    <a:pt x="19" y="359"/>
                    <a:pt x="19" y="359"/>
                    <a:pt x="19" y="358"/>
                  </a:cubicBezTo>
                  <a:cubicBezTo>
                    <a:pt x="19" y="358"/>
                    <a:pt x="19" y="358"/>
                    <a:pt x="19" y="358"/>
                  </a:cubicBezTo>
                  <a:cubicBezTo>
                    <a:pt x="19" y="357"/>
                    <a:pt x="20" y="357"/>
                    <a:pt x="20" y="356"/>
                  </a:cubicBezTo>
                  <a:cubicBezTo>
                    <a:pt x="20" y="356"/>
                    <a:pt x="20" y="356"/>
                    <a:pt x="21" y="355"/>
                  </a:cubicBezTo>
                  <a:cubicBezTo>
                    <a:pt x="21" y="355"/>
                    <a:pt x="21" y="355"/>
                    <a:pt x="22" y="355"/>
                  </a:cubicBezTo>
                  <a:cubicBezTo>
                    <a:pt x="22" y="354"/>
                    <a:pt x="23" y="354"/>
                    <a:pt x="23" y="354"/>
                  </a:cubicBezTo>
                  <a:cubicBezTo>
                    <a:pt x="23" y="355"/>
                    <a:pt x="23" y="355"/>
                    <a:pt x="23" y="355"/>
                  </a:cubicBezTo>
                  <a:cubicBezTo>
                    <a:pt x="23" y="355"/>
                    <a:pt x="23" y="355"/>
                    <a:pt x="23" y="355"/>
                  </a:cubicBezTo>
                  <a:cubicBezTo>
                    <a:pt x="23" y="355"/>
                    <a:pt x="24" y="355"/>
                    <a:pt x="24" y="355"/>
                  </a:cubicBezTo>
                  <a:cubicBezTo>
                    <a:pt x="24" y="355"/>
                    <a:pt x="24" y="355"/>
                    <a:pt x="24" y="356"/>
                  </a:cubicBezTo>
                  <a:cubicBezTo>
                    <a:pt x="25" y="356"/>
                    <a:pt x="25" y="356"/>
                    <a:pt x="25" y="356"/>
                  </a:cubicBezTo>
                  <a:cubicBezTo>
                    <a:pt x="26" y="356"/>
                    <a:pt x="26" y="356"/>
                    <a:pt x="27" y="355"/>
                  </a:cubicBezTo>
                  <a:cubicBezTo>
                    <a:pt x="27" y="355"/>
                    <a:pt x="27" y="355"/>
                    <a:pt x="28" y="355"/>
                  </a:cubicBezTo>
                  <a:cubicBezTo>
                    <a:pt x="28" y="355"/>
                    <a:pt x="29" y="355"/>
                    <a:pt x="29" y="354"/>
                  </a:cubicBezTo>
                  <a:cubicBezTo>
                    <a:pt x="29" y="354"/>
                    <a:pt x="29" y="354"/>
                    <a:pt x="30" y="354"/>
                  </a:cubicBezTo>
                  <a:cubicBezTo>
                    <a:pt x="30" y="354"/>
                    <a:pt x="30" y="354"/>
                    <a:pt x="30" y="354"/>
                  </a:cubicBezTo>
                  <a:cubicBezTo>
                    <a:pt x="30" y="354"/>
                    <a:pt x="30" y="354"/>
                    <a:pt x="30" y="353"/>
                  </a:cubicBezTo>
                  <a:cubicBezTo>
                    <a:pt x="30" y="353"/>
                    <a:pt x="30" y="353"/>
                    <a:pt x="30" y="353"/>
                  </a:cubicBezTo>
                  <a:cubicBezTo>
                    <a:pt x="30" y="353"/>
                    <a:pt x="31" y="353"/>
                    <a:pt x="31" y="353"/>
                  </a:cubicBezTo>
                  <a:cubicBezTo>
                    <a:pt x="32" y="353"/>
                    <a:pt x="32" y="353"/>
                    <a:pt x="32" y="353"/>
                  </a:cubicBezTo>
                  <a:cubicBezTo>
                    <a:pt x="32" y="353"/>
                    <a:pt x="32" y="353"/>
                    <a:pt x="32" y="353"/>
                  </a:cubicBezTo>
                  <a:cubicBezTo>
                    <a:pt x="32" y="353"/>
                    <a:pt x="32" y="353"/>
                    <a:pt x="32" y="353"/>
                  </a:cubicBezTo>
                  <a:cubicBezTo>
                    <a:pt x="32" y="353"/>
                    <a:pt x="32" y="353"/>
                    <a:pt x="32" y="353"/>
                  </a:cubicBezTo>
                  <a:cubicBezTo>
                    <a:pt x="32" y="353"/>
                    <a:pt x="33" y="353"/>
                    <a:pt x="33" y="353"/>
                  </a:cubicBezTo>
                  <a:cubicBezTo>
                    <a:pt x="33" y="353"/>
                    <a:pt x="33" y="353"/>
                    <a:pt x="33" y="353"/>
                  </a:cubicBezTo>
                  <a:cubicBezTo>
                    <a:pt x="34" y="353"/>
                    <a:pt x="34" y="353"/>
                    <a:pt x="34" y="353"/>
                  </a:cubicBezTo>
                  <a:cubicBezTo>
                    <a:pt x="34" y="353"/>
                    <a:pt x="34" y="353"/>
                    <a:pt x="34" y="353"/>
                  </a:cubicBezTo>
                  <a:cubicBezTo>
                    <a:pt x="35" y="353"/>
                    <a:pt x="35" y="353"/>
                    <a:pt x="35" y="353"/>
                  </a:cubicBezTo>
                  <a:cubicBezTo>
                    <a:pt x="35" y="353"/>
                    <a:pt x="35" y="353"/>
                    <a:pt x="35" y="352"/>
                  </a:cubicBezTo>
                  <a:cubicBezTo>
                    <a:pt x="35" y="352"/>
                    <a:pt x="35" y="352"/>
                    <a:pt x="35" y="352"/>
                  </a:cubicBezTo>
                  <a:cubicBezTo>
                    <a:pt x="35" y="352"/>
                    <a:pt x="35" y="352"/>
                    <a:pt x="35" y="352"/>
                  </a:cubicBezTo>
                  <a:cubicBezTo>
                    <a:pt x="35" y="352"/>
                    <a:pt x="35" y="352"/>
                    <a:pt x="35" y="352"/>
                  </a:cubicBezTo>
                  <a:cubicBezTo>
                    <a:pt x="35" y="351"/>
                    <a:pt x="34" y="351"/>
                    <a:pt x="34" y="350"/>
                  </a:cubicBezTo>
                  <a:cubicBezTo>
                    <a:pt x="33" y="350"/>
                    <a:pt x="33" y="350"/>
                    <a:pt x="32" y="350"/>
                  </a:cubicBezTo>
                  <a:cubicBezTo>
                    <a:pt x="31" y="349"/>
                    <a:pt x="30" y="349"/>
                    <a:pt x="29" y="349"/>
                  </a:cubicBezTo>
                  <a:cubicBezTo>
                    <a:pt x="29" y="349"/>
                    <a:pt x="28" y="349"/>
                    <a:pt x="27" y="349"/>
                  </a:cubicBezTo>
                  <a:cubicBezTo>
                    <a:pt x="27" y="349"/>
                    <a:pt x="26" y="349"/>
                    <a:pt x="26" y="349"/>
                  </a:cubicBezTo>
                  <a:cubicBezTo>
                    <a:pt x="25" y="349"/>
                    <a:pt x="25" y="349"/>
                    <a:pt x="24" y="349"/>
                  </a:cubicBezTo>
                  <a:cubicBezTo>
                    <a:pt x="23" y="349"/>
                    <a:pt x="23" y="350"/>
                    <a:pt x="22" y="350"/>
                  </a:cubicBezTo>
                  <a:cubicBezTo>
                    <a:pt x="22" y="350"/>
                    <a:pt x="21" y="350"/>
                    <a:pt x="21" y="351"/>
                  </a:cubicBezTo>
                  <a:cubicBezTo>
                    <a:pt x="21" y="351"/>
                    <a:pt x="21" y="351"/>
                    <a:pt x="21" y="351"/>
                  </a:cubicBezTo>
                  <a:cubicBezTo>
                    <a:pt x="20" y="351"/>
                    <a:pt x="20" y="351"/>
                    <a:pt x="20" y="352"/>
                  </a:cubicBezTo>
                  <a:cubicBezTo>
                    <a:pt x="19" y="352"/>
                    <a:pt x="19" y="352"/>
                    <a:pt x="19" y="353"/>
                  </a:cubicBezTo>
                  <a:cubicBezTo>
                    <a:pt x="18" y="353"/>
                    <a:pt x="18" y="353"/>
                    <a:pt x="18" y="353"/>
                  </a:cubicBezTo>
                  <a:cubicBezTo>
                    <a:pt x="17" y="353"/>
                    <a:pt x="17" y="354"/>
                    <a:pt x="17" y="354"/>
                  </a:cubicBezTo>
                  <a:cubicBezTo>
                    <a:pt x="17" y="354"/>
                    <a:pt x="16" y="354"/>
                    <a:pt x="16" y="354"/>
                  </a:cubicBezTo>
                  <a:cubicBezTo>
                    <a:pt x="16" y="353"/>
                    <a:pt x="16" y="353"/>
                    <a:pt x="16" y="353"/>
                  </a:cubicBezTo>
                  <a:cubicBezTo>
                    <a:pt x="16" y="353"/>
                    <a:pt x="16" y="353"/>
                    <a:pt x="16" y="353"/>
                  </a:cubicBezTo>
                  <a:cubicBezTo>
                    <a:pt x="16" y="353"/>
                    <a:pt x="15" y="353"/>
                    <a:pt x="15" y="353"/>
                  </a:cubicBezTo>
                  <a:cubicBezTo>
                    <a:pt x="15" y="352"/>
                    <a:pt x="15" y="352"/>
                    <a:pt x="15" y="352"/>
                  </a:cubicBezTo>
                  <a:cubicBezTo>
                    <a:pt x="15" y="352"/>
                    <a:pt x="15" y="351"/>
                    <a:pt x="15" y="351"/>
                  </a:cubicBezTo>
                  <a:cubicBezTo>
                    <a:pt x="15" y="351"/>
                    <a:pt x="15" y="350"/>
                    <a:pt x="15" y="350"/>
                  </a:cubicBezTo>
                  <a:cubicBezTo>
                    <a:pt x="15" y="350"/>
                    <a:pt x="15" y="350"/>
                    <a:pt x="15" y="349"/>
                  </a:cubicBezTo>
                  <a:cubicBezTo>
                    <a:pt x="15" y="349"/>
                    <a:pt x="15" y="349"/>
                    <a:pt x="15" y="349"/>
                  </a:cubicBezTo>
                  <a:cubicBezTo>
                    <a:pt x="15" y="349"/>
                    <a:pt x="16" y="349"/>
                    <a:pt x="16" y="349"/>
                  </a:cubicBezTo>
                  <a:cubicBezTo>
                    <a:pt x="16" y="348"/>
                    <a:pt x="16" y="348"/>
                    <a:pt x="16" y="348"/>
                  </a:cubicBezTo>
                  <a:cubicBezTo>
                    <a:pt x="16" y="348"/>
                    <a:pt x="17" y="348"/>
                    <a:pt x="17" y="348"/>
                  </a:cubicBezTo>
                  <a:cubicBezTo>
                    <a:pt x="17" y="348"/>
                    <a:pt x="17" y="348"/>
                    <a:pt x="17" y="348"/>
                  </a:cubicBezTo>
                  <a:cubicBezTo>
                    <a:pt x="17" y="348"/>
                    <a:pt x="17" y="348"/>
                    <a:pt x="17" y="348"/>
                  </a:cubicBezTo>
                  <a:cubicBezTo>
                    <a:pt x="17" y="348"/>
                    <a:pt x="17" y="348"/>
                    <a:pt x="17" y="348"/>
                  </a:cubicBezTo>
                  <a:cubicBezTo>
                    <a:pt x="17" y="348"/>
                    <a:pt x="17" y="348"/>
                    <a:pt x="17" y="348"/>
                  </a:cubicBezTo>
                  <a:cubicBezTo>
                    <a:pt x="18" y="348"/>
                    <a:pt x="18" y="348"/>
                    <a:pt x="18" y="348"/>
                  </a:cubicBezTo>
                  <a:cubicBezTo>
                    <a:pt x="18" y="348"/>
                    <a:pt x="18" y="348"/>
                    <a:pt x="18" y="348"/>
                  </a:cubicBezTo>
                  <a:cubicBezTo>
                    <a:pt x="18" y="348"/>
                    <a:pt x="18" y="348"/>
                    <a:pt x="19" y="348"/>
                  </a:cubicBezTo>
                  <a:cubicBezTo>
                    <a:pt x="19" y="348"/>
                    <a:pt x="19" y="348"/>
                    <a:pt x="19" y="348"/>
                  </a:cubicBezTo>
                  <a:cubicBezTo>
                    <a:pt x="20" y="348"/>
                    <a:pt x="20" y="348"/>
                    <a:pt x="21" y="348"/>
                  </a:cubicBezTo>
                  <a:cubicBezTo>
                    <a:pt x="21" y="348"/>
                    <a:pt x="22" y="348"/>
                    <a:pt x="23" y="348"/>
                  </a:cubicBezTo>
                  <a:cubicBezTo>
                    <a:pt x="23" y="348"/>
                    <a:pt x="24" y="347"/>
                    <a:pt x="24" y="347"/>
                  </a:cubicBezTo>
                  <a:cubicBezTo>
                    <a:pt x="25" y="347"/>
                    <a:pt x="25" y="347"/>
                    <a:pt x="25" y="346"/>
                  </a:cubicBezTo>
                  <a:cubicBezTo>
                    <a:pt x="26" y="346"/>
                    <a:pt x="26" y="346"/>
                    <a:pt x="26" y="346"/>
                  </a:cubicBezTo>
                  <a:cubicBezTo>
                    <a:pt x="26" y="346"/>
                    <a:pt x="26" y="346"/>
                    <a:pt x="26" y="345"/>
                  </a:cubicBezTo>
                  <a:cubicBezTo>
                    <a:pt x="26" y="345"/>
                    <a:pt x="26" y="345"/>
                    <a:pt x="26" y="345"/>
                  </a:cubicBezTo>
                  <a:cubicBezTo>
                    <a:pt x="26" y="345"/>
                    <a:pt x="26" y="345"/>
                    <a:pt x="26" y="344"/>
                  </a:cubicBezTo>
                  <a:cubicBezTo>
                    <a:pt x="26" y="344"/>
                    <a:pt x="25" y="344"/>
                    <a:pt x="25" y="343"/>
                  </a:cubicBezTo>
                  <a:cubicBezTo>
                    <a:pt x="25" y="343"/>
                    <a:pt x="24" y="342"/>
                    <a:pt x="24" y="342"/>
                  </a:cubicBezTo>
                  <a:cubicBezTo>
                    <a:pt x="23" y="342"/>
                    <a:pt x="23" y="341"/>
                    <a:pt x="22" y="341"/>
                  </a:cubicBezTo>
                  <a:cubicBezTo>
                    <a:pt x="22" y="341"/>
                    <a:pt x="22" y="341"/>
                    <a:pt x="21" y="341"/>
                  </a:cubicBezTo>
                  <a:cubicBezTo>
                    <a:pt x="21" y="341"/>
                    <a:pt x="21" y="341"/>
                    <a:pt x="20" y="341"/>
                  </a:cubicBezTo>
                  <a:cubicBezTo>
                    <a:pt x="20" y="341"/>
                    <a:pt x="20" y="341"/>
                    <a:pt x="20" y="341"/>
                  </a:cubicBezTo>
                  <a:cubicBezTo>
                    <a:pt x="20" y="342"/>
                    <a:pt x="20" y="342"/>
                    <a:pt x="19" y="342"/>
                  </a:cubicBezTo>
                  <a:cubicBezTo>
                    <a:pt x="19" y="342"/>
                    <a:pt x="19" y="342"/>
                    <a:pt x="19" y="343"/>
                  </a:cubicBezTo>
                  <a:cubicBezTo>
                    <a:pt x="19" y="343"/>
                    <a:pt x="19" y="343"/>
                    <a:pt x="19" y="344"/>
                  </a:cubicBezTo>
                  <a:cubicBezTo>
                    <a:pt x="19" y="344"/>
                    <a:pt x="19" y="344"/>
                    <a:pt x="19" y="344"/>
                  </a:cubicBezTo>
                  <a:cubicBezTo>
                    <a:pt x="19" y="344"/>
                    <a:pt x="19" y="345"/>
                    <a:pt x="18" y="345"/>
                  </a:cubicBezTo>
                  <a:cubicBezTo>
                    <a:pt x="18" y="345"/>
                    <a:pt x="18" y="345"/>
                    <a:pt x="18" y="345"/>
                  </a:cubicBezTo>
                  <a:cubicBezTo>
                    <a:pt x="18" y="345"/>
                    <a:pt x="18" y="345"/>
                    <a:pt x="18" y="345"/>
                  </a:cubicBezTo>
                  <a:cubicBezTo>
                    <a:pt x="18" y="345"/>
                    <a:pt x="18" y="345"/>
                    <a:pt x="18" y="344"/>
                  </a:cubicBezTo>
                  <a:cubicBezTo>
                    <a:pt x="18" y="344"/>
                    <a:pt x="18" y="344"/>
                    <a:pt x="18" y="344"/>
                  </a:cubicBezTo>
                  <a:cubicBezTo>
                    <a:pt x="17" y="344"/>
                    <a:pt x="17" y="344"/>
                    <a:pt x="17" y="344"/>
                  </a:cubicBezTo>
                  <a:cubicBezTo>
                    <a:pt x="17" y="343"/>
                    <a:pt x="17" y="343"/>
                    <a:pt x="17" y="343"/>
                  </a:cubicBezTo>
                  <a:cubicBezTo>
                    <a:pt x="17" y="343"/>
                    <a:pt x="17" y="343"/>
                    <a:pt x="17" y="342"/>
                  </a:cubicBezTo>
                  <a:cubicBezTo>
                    <a:pt x="17" y="342"/>
                    <a:pt x="16" y="342"/>
                    <a:pt x="16" y="342"/>
                  </a:cubicBezTo>
                  <a:cubicBezTo>
                    <a:pt x="16" y="342"/>
                    <a:pt x="16" y="342"/>
                    <a:pt x="15" y="342"/>
                  </a:cubicBezTo>
                  <a:cubicBezTo>
                    <a:pt x="15" y="342"/>
                    <a:pt x="15" y="342"/>
                    <a:pt x="15" y="342"/>
                  </a:cubicBezTo>
                  <a:cubicBezTo>
                    <a:pt x="15" y="342"/>
                    <a:pt x="14" y="342"/>
                    <a:pt x="14" y="342"/>
                  </a:cubicBezTo>
                  <a:cubicBezTo>
                    <a:pt x="14" y="342"/>
                    <a:pt x="14" y="342"/>
                    <a:pt x="14" y="342"/>
                  </a:cubicBezTo>
                  <a:cubicBezTo>
                    <a:pt x="14" y="342"/>
                    <a:pt x="13" y="342"/>
                    <a:pt x="13" y="342"/>
                  </a:cubicBezTo>
                  <a:cubicBezTo>
                    <a:pt x="13" y="342"/>
                    <a:pt x="13" y="342"/>
                    <a:pt x="13" y="342"/>
                  </a:cubicBezTo>
                  <a:cubicBezTo>
                    <a:pt x="13" y="342"/>
                    <a:pt x="13" y="343"/>
                    <a:pt x="13" y="343"/>
                  </a:cubicBezTo>
                  <a:cubicBezTo>
                    <a:pt x="13" y="343"/>
                    <a:pt x="12" y="343"/>
                    <a:pt x="12" y="343"/>
                  </a:cubicBezTo>
                  <a:cubicBezTo>
                    <a:pt x="12" y="343"/>
                    <a:pt x="12" y="343"/>
                    <a:pt x="12" y="343"/>
                  </a:cubicBezTo>
                  <a:cubicBezTo>
                    <a:pt x="12" y="343"/>
                    <a:pt x="12" y="343"/>
                    <a:pt x="12" y="343"/>
                  </a:cubicBezTo>
                  <a:cubicBezTo>
                    <a:pt x="12" y="342"/>
                    <a:pt x="12" y="342"/>
                    <a:pt x="12" y="342"/>
                  </a:cubicBezTo>
                  <a:cubicBezTo>
                    <a:pt x="13" y="342"/>
                    <a:pt x="13" y="341"/>
                    <a:pt x="13" y="341"/>
                  </a:cubicBezTo>
                  <a:cubicBezTo>
                    <a:pt x="14" y="341"/>
                    <a:pt x="14" y="340"/>
                    <a:pt x="15" y="340"/>
                  </a:cubicBezTo>
                  <a:cubicBezTo>
                    <a:pt x="15" y="340"/>
                    <a:pt x="15" y="340"/>
                    <a:pt x="16" y="340"/>
                  </a:cubicBezTo>
                  <a:cubicBezTo>
                    <a:pt x="16" y="339"/>
                    <a:pt x="17" y="339"/>
                    <a:pt x="17" y="339"/>
                  </a:cubicBezTo>
                  <a:cubicBezTo>
                    <a:pt x="17" y="339"/>
                    <a:pt x="17" y="339"/>
                    <a:pt x="17" y="339"/>
                  </a:cubicBezTo>
                  <a:cubicBezTo>
                    <a:pt x="17" y="338"/>
                    <a:pt x="18" y="338"/>
                    <a:pt x="18" y="338"/>
                  </a:cubicBezTo>
                  <a:cubicBezTo>
                    <a:pt x="18" y="338"/>
                    <a:pt x="18" y="337"/>
                    <a:pt x="18" y="337"/>
                  </a:cubicBezTo>
                  <a:cubicBezTo>
                    <a:pt x="18" y="337"/>
                    <a:pt x="18" y="337"/>
                    <a:pt x="17" y="337"/>
                  </a:cubicBezTo>
                  <a:cubicBezTo>
                    <a:pt x="17" y="336"/>
                    <a:pt x="17" y="336"/>
                    <a:pt x="17" y="336"/>
                  </a:cubicBezTo>
                  <a:cubicBezTo>
                    <a:pt x="17" y="336"/>
                    <a:pt x="16" y="336"/>
                    <a:pt x="16" y="336"/>
                  </a:cubicBezTo>
                  <a:cubicBezTo>
                    <a:pt x="16" y="335"/>
                    <a:pt x="16" y="335"/>
                    <a:pt x="15" y="335"/>
                  </a:cubicBezTo>
                  <a:cubicBezTo>
                    <a:pt x="15" y="335"/>
                    <a:pt x="15" y="335"/>
                    <a:pt x="15" y="335"/>
                  </a:cubicBezTo>
                  <a:cubicBezTo>
                    <a:pt x="15" y="335"/>
                    <a:pt x="15" y="335"/>
                    <a:pt x="15" y="335"/>
                  </a:cubicBezTo>
                  <a:cubicBezTo>
                    <a:pt x="15" y="335"/>
                    <a:pt x="14" y="335"/>
                    <a:pt x="14" y="335"/>
                  </a:cubicBezTo>
                  <a:cubicBezTo>
                    <a:pt x="14" y="336"/>
                    <a:pt x="14" y="336"/>
                    <a:pt x="14" y="336"/>
                  </a:cubicBezTo>
                  <a:cubicBezTo>
                    <a:pt x="14" y="336"/>
                    <a:pt x="14" y="336"/>
                    <a:pt x="13" y="336"/>
                  </a:cubicBezTo>
                  <a:cubicBezTo>
                    <a:pt x="13" y="336"/>
                    <a:pt x="13" y="336"/>
                    <a:pt x="13" y="336"/>
                  </a:cubicBezTo>
                  <a:cubicBezTo>
                    <a:pt x="13" y="336"/>
                    <a:pt x="13" y="336"/>
                    <a:pt x="12" y="336"/>
                  </a:cubicBezTo>
                  <a:cubicBezTo>
                    <a:pt x="12" y="336"/>
                    <a:pt x="12" y="336"/>
                    <a:pt x="12" y="336"/>
                  </a:cubicBezTo>
                  <a:cubicBezTo>
                    <a:pt x="12" y="336"/>
                    <a:pt x="12" y="336"/>
                    <a:pt x="12" y="336"/>
                  </a:cubicBezTo>
                  <a:cubicBezTo>
                    <a:pt x="12" y="336"/>
                    <a:pt x="12" y="336"/>
                    <a:pt x="12" y="336"/>
                  </a:cubicBezTo>
                  <a:cubicBezTo>
                    <a:pt x="12" y="336"/>
                    <a:pt x="12" y="336"/>
                    <a:pt x="11" y="336"/>
                  </a:cubicBezTo>
                  <a:cubicBezTo>
                    <a:pt x="11" y="336"/>
                    <a:pt x="11" y="336"/>
                    <a:pt x="11" y="336"/>
                  </a:cubicBezTo>
                  <a:cubicBezTo>
                    <a:pt x="11" y="336"/>
                    <a:pt x="11" y="336"/>
                    <a:pt x="11" y="336"/>
                  </a:cubicBezTo>
                  <a:cubicBezTo>
                    <a:pt x="11" y="336"/>
                    <a:pt x="11" y="336"/>
                    <a:pt x="11" y="336"/>
                  </a:cubicBezTo>
                  <a:cubicBezTo>
                    <a:pt x="11" y="336"/>
                    <a:pt x="10" y="336"/>
                    <a:pt x="10" y="336"/>
                  </a:cubicBezTo>
                  <a:cubicBezTo>
                    <a:pt x="10" y="336"/>
                    <a:pt x="10" y="335"/>
                    <a:pt x="10" y="335"/>
                  </a:cubicBezTo>
                  <a:cubicBezTo>
                    <a:pt x="9" y="335"/>
                    <a:pt x="9" y="335"/>
                    <a:pt x="9" y="335"/>
                  </a:cubicBezTo>
                  <a:cubicBezTo>
                    <a:pt x="9" y="335"/>
                    <a:pt x="9" y="335"/>
                    <a:pt x="9" y="335"/>
                  </a:cubicBezTo>
                  <a:cubicBezTo>
                    <a:pt x="8" y="335"/>
                    <a:pt x="8" y="336"/>
                    <a:pt x="8" y="336"/>
                  </a:cubicBezTo>
                  <a:cubicBezTo>
                    <a:pt x="8" y="336"/>
                    <a:pt x="8" y="336"/>
                    <a:pt x="7" y="336"/>
                  </a:cubicBezTo>
                  <a:cubicBezTo>
                    <a:pt x="7" y="336"/>
                    <a:pt x="7" y="336"/>
                    <a:pt x="7" y="336"/>
                  </a:cubicBezTo>
                  <a:cubicBezTo>
                    <a:pt x="6" y="337"/>
                    <a:pt x="6" y="337"/>
                    <a:pt x="6" y="337"/>
                  </a:cubicBezTo>
                  <a:cubicBezTo>
                    <a:pt x="6" y="337"/>
                    <a:pt x="6" y="337"/>
                    <a:pt x="6" y="337"/>
                  </a:cubicBezTo>
                  <a:cubicBezTo>
                    <a:pt x="5" y="337"/>
                    <a:pt x="5" y="337"/>
                    <a:pt x="5" y="337"/>
                  </a:cubicBezTo>
                  <a:cubicBezTo>
                    <a:pt x="5" y="337"/>
                    <a:pt x="5" y="336"/>
                    <a:pt x="5" y="336"/>
                  </a:cubicBezTo>
                  <a:cubicBezTo>
                    <a:pt x="6" y="336"/>
                    <a:pt x="6" y="336"/>
                    <a:pt x="6" y="336"/>
                  </a:cubicBezTo>
                  <a:cubicBezTo>
                    <a:pt x="6" y="336"/>
                    <a:pt x="6" y="335"/>
                    <a:pt x="6" y="335"/>
                  </a:cubicBezTo>
                  <a:cubicBezTo>
                    <a:pt x="6" y="335"/>
                    <a:pt x="6" y="335"/>
                    <a:pt x="6" y="334"/>
                  </a:cubicBezTo>
                  <a:cubicBezTo>
                    <a:pt x="7" y="334"/>
                    <a:pt x="7" y="334"/>
                    <a:pt x="7" y="333"/>
                  </a:cubicBezTo>
                  <a:cubicBezTo>
                    <a:pt x="7" y="333"/>
                    <a:pt x="7" y="333"/>
                    <a:pt x="7" y="333"/>
                  </a:cubicBezTo>
                  <a:cubicBezTo>
                    <a:pt x="7" y="332"/>
                    <a:pt x="6" y="332"/>
                    <a:pt x="6" y="332"/>
                  </a:cubicBezTo>
                  <a:cubicBezTo>
                    <a:pt x="6" y="332"/>
                    <a:pt x="7" y="332"/>
                    <a:pt x="7" y="332"/>
                  </a:cubicBezTo>
                  <a:cubicBezTo>
                    <a:pt x="7" y="332"/>
                    <a:pt x="8" y="331"/>
                    <a:pt x="8" y="331"/>
                  </a:cubicBezTo>
                  <a:cubicBezTo>
                    <a:pt x="8" y="331"/>
                    <a:pt x="8" y="331"/>
                    <a:pt x="9" y="331"/>
                  </a:cubicBezTo>
                  <a:cubicBezTo>
                    <a:pt x="9" y="330"/>
                    <a:pt x="9" y="330"/>
                    <a:pt x="9" y="330"/>
                  </a:cubicBezTo>
                  <a:cubicBezTo>
                    <a:pt x="9" y="329"/>
                    <a:pt x="9" y="329"/>
                    <a:pt x="9" y="329"/>
                  </a:cubicBezTo>
                  <a:cubicBezTo>
                    <a:pt x="9" y="329"/>
                    <a:pt x="9" y="329"/>
                    <a:pt x="9" y="329"/>
                  </a:cubicBezTo>
                  <a:cubicBezTo>
                    <a:pt x="9" y="329"/>
                    <a:pt x="9" y="329"/>
                    <a:pt x="9" y="329"/>
                  </a:cubicBezTo>
                  <a:cubicBezTo>
                    <a:pt x="10" y="329"/>
                    <a:pt x="10" y="328"/>
                    <a:pt x="10" y="328"/>
                  </a:cubicBezTo>
                  <a:cubicBezTo>
                    <a:pt x="10" y="328"/>
                    <a:pt x="10" y="328"/>
                    <a:pt x="10" y="328"/>
                  </a:cubicBezTo>
                  <a:cubicBezTo>
                    <a:pt x="10" y="328"/>
                    <a:pt x="11" y="328"/>
                    <a:pt x="11" y="328"/>
                  </a:cubicBezTo>
                  <a:cubicBezTo>
                    <a:pt x="11" y="328"/>
                    <a:pt x="11" y="327"/>
                    <a:pt x="11" y="327"/>
                  </a:cubicBezTo>
                  <a:cubicBezTo>
                    <a:pt x="11" y="327"/>
                    <a:pt x="11" y="327"/>
                    <a:pt x="11" y="326"/>
                  </a:cubicBezTo>
                  <a:cubicBezTo>
                    <a:pt x="11" y="326"/>
                    <a:pt x="11" y="326"/>
                    <a:pt x="11" y="326"/>
                  </a:cubicBezTo>
                  <a:cubicBezTo>
                    <a:pt x="11" y="325"/>
                    <a:pt x="12" y="325"/>
                    <a:pt x="12" y="325"/>
                  </a:cubicBezTo>
                  <a:cubicBezTo>
                    <a:pt x="12" y="325"/>
                    <a:pt x="12" y="324"/>
                    <a:pt x="12" y="324"/>
                  </a:cubicBezTo>
                  <a:cubicBezTo>
                    <a:pt x="12" y="324"/>
                    <a:pt x="12" y="323"/>
                    <a:pt x="12" y="323"/>
                  </a:cubicBezTo>
                  <a:cubicBezTo>
                    <a:pt x="12" y="323"/>
                    <a:pt x="12" y="323"/>
                    <a:pt x="12" y="322"/>
                  </a:cubicBezTo>
                  <a:cubicBezTo>
                    <a:pt x="12" y="322"/>
                    <a:pt x="12" y="322"/>
                    <a:pt x="13" y="321"/>
                  </a:cubicBezTo>
                  <a:cubicBezTo>
                    <a:pt x="13" y="321"/>
                    <a:pt x="13" y="321"/>
                    <a:pt x="13" y="321"/>
                  </a:cubicBezTo>
                  <a:cubicBezTo>
                    <a:pt x="13" y="320"/>
                    <a:pt x="13" y="320"/>
                    <a:pt x="13" y="320"/>
                  </a:cubicBezTo>
                  <a:cubicBezTo>
                    <a:pt x="13" y="320"/>
                    <a:pt x="13" y="320"/>
                    <a:pt x="13" y="319"/>
                  </a:cubicBezTo>
                  <a:cubicBezTo>
                    <a:pt x="13" y="319"/>
                    <a:pt x="13" y="319"/>
                    <a:pt x="13" y="319"/>
                  </a:cubicBezTo>
                  <a:cubicBezTo>
                    <a:pt x="13" y="319"/>
                    <a:pt x="13" y="319"/>
                    <a:pt x="13" y="318"/>
                  </a:cubicBezTo>
                  <a:cubicBezTo>
                    <a:pt x="13" y="318"/>
                    <a:pt x="14" y="318"/>
                    <a:pt x="14" y="318"/>
                  </a:cubicBezTo>
                  <a:cubicBezTo>
                    <a:pt x="14" y="318"/>
                    <a:pt x="14" y="317"/>
                    <a:pt x="14" y="317"/>
                  </a:cubicBezTo>
                  <a:cubicBezTo>
                    <a:pt x="15" y="316"/>
                    <a:pt x="15" y="316"/>
                    <a:pt x="15" y="316"/>
                  </a:cubicBezTo>
                  <a:cubicBezTo>
                    <a:pt x="15" y="315"/>
                    <a:pt x="15" y="315"/>
                    <a:pt x="15" y="314"/>
                  </a:cubicBezTo>
                  <a:cubicBezTo>
                    <a:pt x="15" y="314"/>
                    <a:pt x="14" y="314"/>
                    <a:pt x="14" y="313"/>
                  </a:cubicBezTo>
                  <a:cubicBezTo>
                    <a:pt x="14" y="313"/>
                    <a:pt x="14" y="313"/>
                    <a:pt x="14" y="313"/>
                  </a:cubicBezTo>
                  <a:cubicBezTo>
                    <a:pt x="13" y="313"/>
                    <a:pt x="13" y="313"/>
                    <a:pt x="13" y="313"/>
                  </a:cubicBezTo>
                  <a:cubicBezTo>
                    <a:pt x="13" y="313"/>
                    <a:pt x="13" y="313"/>
                    <a:pt x="13" y="313"/>
                  </a:cubicBezTo>
                  <a:cubicBezTo>
                    <a:pt x="13" y="313"/>
                    <a:pt x="12" y="312"/>
                    <a:pt x="12" y="312"/>
                  </a:cubicBezTo>
                  <a:cubicBezTo>
                    <a:pt x="12" y="312"/>
                    <a:pt x="12" y="313"/>
                    <a:pt x="12" y="313"/>
                  </a:cubicBezTo>
                  <a:cubicBezTo>
                    <a:pt x="12" y="313"/>
                    <a:pt x="11" y="313"/>
                    <a:pt x="11" y="313"/>
                  </a:cubicBezTo>
                  <a:cubicBezTo>
                    <a:pt x="11" y="313"/>
                    <a:pt x="11" y="313"/>
                    <a:pt x="11" y="313"/>
                  </a:cubicBezTo>
                  <a:cubicBezTo>
                    <a:pt x="11" y="313"/>
                    <a:pt x="11" y="313"/>
                    <a:pt x="10" y="314"/>
                  </a:cubicBezTo>
                  <a:cubicBezTo>
                    <a:pt x="10" y="314"/>
                    <a:pt x="10" y="314"/>
                    <a:pt x="10" y="315"/>
                  </a:cubicBezTo>
                  <a:cubicBezTo>
                    <a:pt x="10" y="315"/>
                    <a:pt x="10" y="315"/>
                    <a:pt x="9" y="316"/>
                  </a:cubicBezTo>
                  <a:cubicBezTo>
                    <a:pt x="9" y="316"/>
                    <a:pt x="9" y="316"/>
                    <a:pt x="9" y="317"/>
                  </a:cubicBezTo>
                  <a:cubicBezTo>
                    <a:pt x="9" y="317"/>
                    <a:pt x="9" y="318"/>
                    <a:pt x="9" y="318"/>
                  </a:cubicBezTo>
                  <a:cubicBezTo>
                    <a:pt x="9" y="318"/>
                    <a:pt x="9" y="318"/>
                    <a:pt x="9" y="318"/>
                  </a:cubicBezTo>
                  <a:cubicBezTo>
                    <a:pt x="9" y="319"/>
                    <a:pt x="9" y="319"/>
                    <a:pt x="9" y="319"/>
                  </a:cubicBezTo>
                  <a:cubicBezTo>
                    <a:pt x="9" y="319"/>
                    <a:pt x="9" y="319"/>
                    <a:pt x="9" y="320"/>
                  </a:cubicBezTo>
                  <a:cubicBezTo>
                    <a:pt x="9" y="320"/>
                    <a:pt x="9" y="320"/>
                    <a:pt x="9" y="320"/>
                  </a:cubicBezTo>
                  <a:cubicBezTo>
                    <a:pt x="9" y="320"/>
                    <a:pt x="9" y="320"/>
                    <a:pt x="9" y="320"/>
                  </a:cubicBezTo>
                  <a:cubicBezTo>
                    <a:pt x="9" y="320"/>
                    <a:pt x="9" y="320"/>
                    <a:pt x="9" y="321"/>
                  </a:cubicBezTo>
                  <a:cubicBezTo>
                    <a:pt x="8" y="321"/>
                    <a:pt x="8" y="321"/>
                    <a:pt x="8" y="321"/>
                  </a:cubicBezTo>
                  <a:cubicBezTo>
                    <a:pt x="8" y="321"/>
                    <a:pt x="8" y="321"/>
                    <a:pt x="8" y="321"/>
                  </a:cubicBezTo>
                  <a:cubicBezTo>
                    <a:pt x="8" y="321"/>
                    <a:pt x="8" y="321"/>
                    <a:pt x="8" y="321"/>
                  </a:cubicBezTo>
                  <a:cubicBezTo>
                    <a:pt x="8" y="321"/>
                    <a:pt x="8" y="321"/>
                    <a:pt x="7" y="321"/>
                  </a:cubicBezTo>
                  <a:cubicBezTo>
                    <a:pt x="7" y="321"/>
                    <a:pt x="7" y="321"/>
                    <a:pt x="7" y="321"/>
                  </a:cubicBezTo>
                  <a:cubicBezTo>
                    <a:pt x="7" y="321"/>
                    <a:pt x="7" y="321"/>
                    <a:pt x="7" y="321"/>
                  </a:cubicBezTo>
                  <a:cubicBezTo>
                    <a:pt x="7" y="321"/>
                    <a:pt x="7" y="321"/>
                    <a:pt x="7" y="320"/>
                  </a:cubicBezTo>
                  <a:cubicBezTo>
                    <a:pt x="7" y="320"/>
                    <a:pt x="6" y="320"/>
                    <a:pt x="6" y="320"/>
                  </a:cubicBezTo>
                  <a:cubicBezTo>
                    <a:pt x="6" y="320"/>
                    <a:pt x="6" y="320"/>
                    <a:pt x="6" y="320"/>
                  </a:cubicBezTo>
                  <a:cubicBezTo>
                    <a:pt x="6" y="320"/>
                    <a:pt x="6" y="319"/>
                    <a:pt x="6" y="319"/>
                  </a:cubicBezTo>
                  <a:cubicBezTo>
                    <a:pt x="6" y="319"/>
                    <a:pt x="6" y="319"/>
                    <a:pt x="6" y="319"/>
                  </a:cubicBezTo>
                  <a:cubicBezTo>
                    <a:pt x="6" y="319"/>
                    <a:pt x="6" y="319"/>
                    <a:pt x="6" y="318"/>
                  </a:cubicBezTo>
                  <a:cubicBezTo>
                    <a:pt x="6" y="318"/>
                    <a:pt x="6" y="318"/>
                    <a:pt x="6" y="318"/>
                  </a:cubicBezTo>
                  <a:cubicBezTo>
                    <a:pt x="6" y="318"/>
                    <a:pt x="6" y="318"/>
                    <a:pt x="6" y="318"/>
                  </a:cubicBezTo>
                  <a:cubicBezTo>
                    <a:pt x="6" y="318"/>
                    <a:pt x="6" y="318"/>
                    <a:pt x="6" y="318"/>
                  </a:cubicBezTo>
                  <a:cubicBezTo>
                    <a:pt x="6" y="318"/>
                    <a:pt x="6" y="318"/>
                    <a:pt x="6" y="318"/>
                  </a:cubicBezTo>
                  <a:cubicBezTo>
                    <a:pt x="6" y="318"/>
                    <a:pt x="6" y="318"/>
                    <a:pt x="6" y="318"/>
                  </a:cubicBezTo>
                  <a:cubicBezTo>
                    <a:pt x="6" y="318"/>
                    <a:pt x="6" y="318"/>
                    <a:pt x="6" y="318"/>
                  </a:cubicBezTo>
                  <a:cubicBezTo>
                    <a:pt x="6" y="318"/>
                    <a:pt x="6" y="318"/>
                    <a:pt x="5" y="318"/>
                  </a:cubicBezTo>
                  <a:cubicBezTo>
                    <a:pt x="5" y="318"/>
                    <a:pt x="5" y="318"/>
                    <a:pt x="5" y="318"/>
                  </a:cubicBezTo>
                  <a:cubicBezTo>
                    <a:pt x="5" y="318"/>
                    <a:pt x="5" y="318"/>
                    <a:pt x="5" y="318"/>
                  </a:cubicBezTo>
                  <a:cubicBezTo>
                    <a:pt x="5" y="318"/>
                    <a:pt x="5" y="318"/>
                    <a:pt x="5" y="318"/>
                  </a:cubicBezTo>
                  <a:cubicBezTo>
                    <a:pt x="5" y="318"/>
                    <a:pt x="5" y="318"/>
                    <a:pt x="5" y="318"/>
                  </a:cubicBezTo>
                  <a:cubicBezTo>
                    <a:pt x="5" y="318"/>
                    <a:pt x="5" y="318"/>
                    <a:pt x="5" y="318"/>
                  </a:cubicBezTo>
                  <a:cubicBezTo>
                    <a:pt x="5" y="318"/>
                    <a:pt x="5" y="318"/>
                    <a:pt x="4" y="318"/>
                  </a:cubicBezTo>
                  <a:cubicBezTo>
                    <a:pt x="4" y="318"/>
                    <a:pt x="4" y="318"/>
                    <a:pt x="4" y="318"/>
                  </a:cubicBezTo>
                  <a:cubicBezTo>
                    <a:pt x="4" y="318"/>
                    <a:pt x="4" y="318"/>
                    <a:pt x="4" y="318"/>
                  </a:cubicBezTo>
                  <a:cubicBezTo>
                    <a:pt x="4" y="318"/>
                    <a:pt x="4" y="318"/>
                    <a:pt x="3" y="318"/>
                  </a:cubicBezTo>
                  <a:cubicBezTo>
                    <a:pt x="3" y="318"/>
                    <a:pt x="3" y="318"/>
                    <a:pt x="3" y="317"/>
                  </a:cubicBezTo>
                  <a:cubicBezTo>
                    <a:pt x="3" y="317"/>
                    <a:pt x="3" y="317"/>
                    <a:pt x="3" y="317"/>
                  </a:cubicBezTo>
                  <a:cubicBezTo>
                    <a:pt x="3" y="317"/>
                    <a:pt x="3" y="317"/>
                    <a:pt x="3" y="317"/>
                  </a:cubicBezTo>
                  <a:cubicBezTo>
                    <a:pt x="3" y="316"/>
                    <a:pt x="3" y="316"/>
                    <a:pt x="3" y="316"/>
                  </a:cubicBezTo>
                  <a:cubicBezTo>
                    <a:pt x="3" y="316"/>
                    <a:pt x="3" y="316"/>
                    <a:pt x="3" y="316"/>
                  </a:cubicBezTo>
                  <a:cubicBezTo>
                    <a:pt x="3" y="316"/>
                    <a:pt x="3" y="315"/>
                    <a:pt x="4" y="315"/>
                  </a:cubicBezTo>
                  <a:cubicBezTo>
                    <a:pt x="4" y="315"/>
                    <a:pt x="5" y="314"/>
                    <a:pt x="5" y="314"/>
                  </a:cubicBezTo>
                  <a:cubicBezTo>
                    <a:pt x="6" y="313"/>
                    <a:pt x="6" y="313"/>
                    <a:pt x="7" y="312"/>
                  </a:cubicBezTo>
                  <a:cubicBezTo>
                    <a:pt x="7" y="312"/>
                    <a:pt x="7" y="312"/>
                    <a:pt x="8" y="311"/>
                  </a:cubicBezTo>
                  <a:cubicBezTo>
                    <a:pt x="8" y="311"/>
                    <a:pt x="8" y="310"/>
                    <a:pt x="8" y="310"/>
                  </a:cubicBezTo>
                  <a:cubicBezTo>
                    <a:pt x="8" y="310"/>
                    <a:pt x="9" y="309"/>
                    <a:pt x="9" y="309"/>
                  </a:cubicBezTo>
                  <a:cubicBezTo>
                    <a:pt x="9" y="309"/>
                    <a:pt x="9" y="309"/>
                    <a:pt x="9" y="309"/>
                  </a:cubicBezTo>
                  <a:cubicBezTo>
                    <a:pt x="9" y="309"/>
                    <a:pt x="9" y="309"/>
                    <a:pt x="9" y="309"/>
                  </a:cubicBezTo>
                  <a:cubicBezTo>
                    <a:pt x="10" y="309"/>
                    <a:pt x="10" y="309"/>
                    <a:pt x="10" y="309"/>
                  </a:cubicBezTo>
                  <a:cubicBezTo>
                    <a:pt x="10" y="309"/>
                    <a:pt x="11" y="309"/>
                    <a:pt x="11" y="309"/>
                  </a:cubicBezTo>
                  <a:cubicBezTo>
                    <a:pt x="11" y="309"/>
                    <a:pt x="12" y="308"/>
                    <a:pt x="12" y="308"/>
                  </a:cubicBezTo>
                  <a:cubicBezTo>
                    <a:pt x="12" y="308"/>
                    <a:pt x="13" y="308"/>
                    <a:pt x="13" y="307"/>
                  </a:cubicBezTo>
                  <a:cubicBezTo>
                    <a:pt x="13" y="307"/>
                    <a:pt x="13" y="306"/>
                    <a:pt x="13" y="306"/>
                  </a:cubicBezTo>
                  <a:cubicBezTo>
                    <a:pt x="13" y="305"/>
                    <a:pt x="13" y="305"/>
                    <a:pt x="13" y="304"/>
                  </a:cubicBezTo>
                  <a:cubicBezTo>
                    <a:pt x="13" y="304"/>
                    <a:pt x="12" y="304"/>
                    <a:pt x="12" y="304"/>
                  </a:cubicBezTo>
                  <a:cubicBezTo>
                    <a:pt x="12" y="303"/>
                    <a:pt x="12" y="303"/>
                    <a:pt x="12" y="303"/>
                  </a:cubicBezTo>
                  <a:cubicBezTo>
                    <a:pt x="11" y="303"/>
                    <a:pt x="11" y="303"/>
                    <a:pt x="11" y="303"/>
                  </a:cubicBezTo>
                  <a:cubicBezTo>
                    <a:pt x="11" y="303"/>
                    <a:pt x="11" y="303"/>
                    <a:pt x="10" y="303"/>
                  </a:cubicBezTo>
                  <a:cubicBezTo>
                    <a:pt x="10" y="303"/>
                    <a:pt x="10" y="304"/>
                    <a:pt x="10" y="304"/>
                  </a:cubicBezTo>
                  <a:cubicBezTo>
                    <a:pt x="9" y="304"/>
                    <a:pt x="9" y="304"/>
                    <a:pt x="9" y="304"/>
                  </a:cubicBezTo>
                  <a:cubicBezTo>
                    <a:pt x="9" y="305"/>
                    <a:pt x="9" y="305"/>
                    <a:pt x="8" y="305"/>
                  </a:cubicBezTo>
                  <a:cubicBezTo>
                    <a:pt x="8" y="306"/>
                    <a:pt x="8" y="306"/>
                    <a:pt x="8" y="306"/>
                  </a:cubicBezTo>
                  <a:cubicBezTo>
                    <a:pt x="7" y="306"/>
                    <a:pt x="7" y="307"/>
                    <a:pt x="7" y="307"/>
                  </a:cubicBezTo>
                  <a:cubicBezTo>
                    <a:pt x="6" y="307"/>
                    <a:pt x="6" y="307"/>
                    <a:pt x="5" y="307"/>
                  </a:cubicBezTo>
                  <a:cubicBezTo>
                    <a:pt x="5" y="308"/>
                    <a:pt x="5" y="308"/>
                    <a:pt x="4" y="308"/>
                  </a:cubicBezTo>
                  <a:cubicBezTo>
                    <a:pt x="4" y="308"/>
                    <a:pt x="4" y="308"/>
                    <a:pt x="4" y="308"/>
                  </a:cubicBezTo>
                  <a:cubicBezTo>
                    <a:pt x="4" y="308"/>
                    <a:pt x="4" y="307"/>
                    <a:pt x="4" y="307"/>
                  </a:cubicBezTo>
                  <a:cubicBezTo>
                    <a:pt x="4" y="307"/>
                    <a:pt x="4" y="307"/>
                    <a:pt x="4" y="307"/>
                  </a:cubicBezTo>
                  <a:cubicBezTo>
                    <a:pt x="4" y="307"/>
                    <a:pt x="4" y="307"/>
                    <a:pt x="4" y="307"/>
                  </a:cubicBezTo>
                  <a:cubicBezTo>
                    <a:pt x="4" y="306"/>
                    <a:pt x="4" y="306"/>
                    <a:pt x="3" y="306"/>
                  </a:cubicBezTo>
                  <a:cubicBezTo>
                    <a:pt x="3" y="306"/>
                    <a:pt x="3" y="305"/>
                    <a:pt x="3" y="305"/>
                  </a:cubicBezTo>
                  <a:cubicBezTo>
                    <a:pt x="3" y="305"/>
                    <a:pt x="3" y="305"/>
                    <a:pt x="2" y="305"/>
                  </a:cubicBezTo>
                  <a:cubicBezTo>
                    <a:pt x="2" y="304"/>
                    <a:pt x="2" y="304"/>
                    <a:pt x="2" y="304"/>
                  </a:cubicBezTo>
                  <a:cubicBezTo>
                    <a:pt x="2" y="303"/>
                    <a:pt x="2" y="303"/>
                    <a:pt x="2" y="303"/>
                  </a:cubicBezTo>
                  <a:cubicBezTo>
                    <a:pt x="2" y="303"/>
                    <a:pt x="2" y="303"/>
                    <a:pt x="2" y="302"/>
                  </a:cubicBezTo>
                  <a:cubicBezTo>
                    <a:pt x="3" y="302"/>
                    <a:pt x="3" y="301"/>
                    <a:pt x="4" y="301"/>
                  </a:cubicBezTo>
                  <a:cubicBezTo>
                    <a:pt x="4" y="301"/>
                    <a:pt x="5" y="300"/>
                    <a:pt x="5" y="300"/>
                  </a:cubicBezTo>
                  <a:cubicBezTo>
                    <a:pt x="6" y="300"/>
                    <a:pt x="6" y="300"/>
                    <a:pt x="7" y="300"/>
                  </a:cubicBezTo>
                  <a:cubicBezTo>
                    <a:pt x="7" y="300"/>
                    <a:pt x="7" y="300"/>
                    <a:pt x="7" y="300"/>
                  </a:cubicBezTo>
                  <a:cubicBezTo>
                    <a:pt x="7" y="300"/>
                    <a:pt x="7" y="300"/>
                    <a:pt x="7" y="300"/>
                  </a:cubicBezTo>
                  <a:cubicBezTo>
                    <a:pt x="8" y="300"/>
                    <a:pt x="8" y="300"/>
                    <a:pt x="8" y="300"/>
                  </a:cubicBezTo>
                  <a:cubicBezTo>
                    <a:pt x="8" y="300"/>
                    <a:pt x="9" y="301"/>
                    <a:pt x="9" y="301"/>
                  </a:cubicBezTo>
                  <a:cubicBezTo>
                    <a:pt x="9" y="301"/>
                    <a:pt x="9" y="301"/>
                    <a:pt x="10" y="301"/>
                  </a:cubicBezTo>
                  <a:cubicBezTo>
                    <a:pt x="10" y="301"/>
                    <a:pt x="10" y="301"/>
                    <a:pt x="10" y="301"/>
                  </a:cubicBezTo>
                  <a:cubicBezTo>
                    <a:pt x="11" y="301"/>
                    <a:pt x="11" y="301"/>
                    <a:pt x="11" y="301"/>
                  </a:cubicBezTo>
                  <a:cubicBezTo>
                    <a:pt x="11" y="301"/>
                    <a:pt x="12" y="301"/>
                    <a:pt x="12" y="301"/>
                  </a:cubicBezTo>
                  <a:cubicBezTo>
                    <a:pt x="12" y="300"/>
                    <a:pt x="12" y="300"/>
                    <a:pt x="12" y="300"/>
                  </a:cubicBezTo>
                  <a:cubicBezTo>
                    <a:pt x="13" y="300"/>
                    <a:pt x="13" y="300"/>
                    <a:pt x="13" y="299"/>
                  </a:cubicBezTo>
                  <a:cubicBezTo>
                    <a:pt x="13" y="299"/>
                    <a:pt x="13" y="299"/>
                    <a:pt x="13" y="299"/>
                  </a:cubicBezTo>
                  <a:cubicBezTo>
                    <a:pt x="13" y="299"/>
                    <a:pt x="13" y="299"/>
                    <a:pt x="13" y="299"/>
                  </a:cubicBezTo>
                  <a:cubicBezTo>
                    <a:pt x="13" y="299"/>
                    <a:pt x="14" y="299"/>
                    <a:pt x="14" y="299"/>
                  </a:cubicBezTo>
                  <a:cubicBezTo>
                    <a:pt x="14" y="299"/>
                    <a:pt x="14" y="299"/>
                    <a:pt x="14" y="299"/>
                  </a:cubicBezTo>
                  <a:cubicBezTo>
                    <a:pt x="14" y="299"/>
                    <a:pt x="15" y="299"/>
                    <a:pt x="15" y="299"/>
                  </a:cubicBezTo>
                  <a:cubicBezTo>
                    <a:pt x="15" y="299"/>
                    <a:pt x="16" y="299"/>
                    <a:pt x="16" y="299"/>
                  </a:cubicBezTo>
                  <a:cubicBezTo>
                    <a:pt x="16" y="300"/>
                    <a:pt x="17" y="300"/>
                    <a:pt x="17" y="300"/>
                  </a:cubicBezTo>
                  <a:cubicBezTo>
                    <a:pt x="17" y="300"/>
                    <a:pt x="17" y="301"/>
                    <a:pt x="18" y="301"/>
                  </a:cubicBezTo>
                  <a:cubicBezTo>
                    <a:pt x="18" y="301"/>
                    <a:pt x="18" y="301"/>
                    <a:pt x="18" y="301"/>
                  </a:cubicBezTo>
                  <a:cubicBezTo>
                    <a:pt x="18" y="301"/>
                    <a:pt x="18" y="301"/>
                    <a:pt x="18" y="301"/>
                  </a:cubicBezTo>
                  <a:cubicBezTo>
                    <a:pt x="18" y="301"/>
                    <a:pt x="18" y="301"/>
                    <a:pt x="18" y="301"/>
                  </a:cubicBezTo>
                  <a:cubicBezTo>
                    <a:pt x="18" y="301"/>
                    <a:pt x="19" y="301"/>
                    <a:pt x="19" y="301"/>
                  </a:cubicBezTo>
                  <a:cubicBezTo>
                    <a:pt x="19" y="301"/>
                    <a:pt x="19" y="301"/>
                    <a:pt x="19" y="301"/>
                  </a:cubicBezTo>
                  <a:cubicBezTo>
                    <a:pt x="19" y="301"/>
                    <a:pt x="19" y="301"/>
                    <a:pt x="19" y="301"/>
                  </a:cubicBezTo>
                  <a:cubicBezTo>
                    <a:pt x="20" y="301"/>
                    <a:pt x="20" y="301"/>
                    <a:pt x="20" y="300"/>
                  </a:cubicBezTo>
                  <a:cubicBezTo>
                    <a:pt x="20" y="300"/>
                    <a:pt x="20" y="300"/>
                    <a:pt x="20" y="300"/>
                  </a:cubicBezTo>
                  <a:cubicBezTo>
                    <a:pt x="20" y="299"/>
                    <a:pt x="20" y="299"/>
                    <a:pt x="20" y="299"/>
                  </a:cubicBezTo>
                  <a:cubicBezTo>
                    <a:pt x="20" y="298"/>
                    <a:pt x="20" y="298"/>
                    <a:pt x="20" y="298"/>
                  </a:cubicBezTo>
                  <a:cubicBezTo>
                    <a:pt x="20" y="297"/>
                    <a:pt x="19" y="297"/>
                    <a:pt x="19" y="297"/>
                  </a:cubicBezTo>
                  <a:cubicBezTo>
                    <a:pt x="19" y="297"/>
                    <a:pt x="19" y="297"/>
                    <a:pt x="18" y="296"/>
                  </a:cubicBezTo>
                  <a:cubicBezTo>
                    <a:pt x="18" y="296"/>
                    <a:pt x="18" y="296"/>
                    <a:pt x="18" y="296"/>
                  </a:cubicBezTo>
                  <a:cubicBezTo>
                    <a:pt x="18" y="296"/>
                    <a:pt x="18" y="296"/>
                    <a:pt x="18" y="296"/>
                  </a:cubicBezTo>
                  <a:cubicBezTo>
                    <a:pt x="18" y="296"/>
                    <a:pt x="17" y="296"/>
                    <a:pt x="17" y="296"/>
                  </a:cubicBezTo>
                  <a:cubicBezTo>
                    <a:pt x="17" y="296"/>
                    <a:pt x="17" y="296"/>
                    <a:pt x="17" y="296"/>
                  </a:cubicBezTo>
                  <a:cubicBezTo>
                    <a:pt x="17" y="296"/>
                    <a:pt x="17" y="296"/>
                    <a:pt x="16" y="296"/>
                  </a:cubicBezTo>
                  <a:cubicBezTo>
                    <a:pt x="16" y="296"/>
                    <a:pt x="16" y="296"/>
                    <a:pt x="16" y="296"/>
                  </a:cubicBezTo>
                  <a:cubicBezTo>
                    <a:pt x="16" y="296"/>
                    <a:pt x="15" y="296"/>
                    <a:pt x="15" y="296"/>
                  </a:cubicBezTo>
                  <a:cubicBezTo>
                    <a:pt x="15" y="297"/>
                    <a:pt x="15" y="297"/>
                    <a:pt x="14" y="297"/>
                  </a:cubicBezTo>
                  <a:cubicBezTo>
                    <a:pt x="14" y="297"/>
                    <a:pt x="14" y="297"/>
                    <a:pt x="14" y="297"/>
                  </a:cubicBezTo>
                  <a:cubicBezTo>
                    <a:pt x="13" y="297"/>
                    <a:pt x="13" y="297"/>
                    <a:pt x="13" y="297"/>
                  </a:cubicBezTo>
                  <a:cubicBezTo>
                    <a:pt x="13" y="297"/>
                    <a:pt x="13" y="297"/>
                    <a:pt x="12" y="297"/>
                  </a:cubicBezTo>
                  <a:cubicBezTo>
                    <a:pt x="12" y="297"/>
                    <a:pt x="12" y="297"/>
                    <a:pt x="12" y="297"/>
                  </a:cubicBezTo>
                  <a:cubicBezTo>
                    <a:pt x="12" y="297"/>
                    <a:pt x="11" y="297"/>
                    <a:pt x="11" y="297"/>
                  </a:cubicBezTo>
                  <a:cubicBezTo>
                    <a:pt x="11" y="297"/>
                    <a:pt x="11" y="297"/>
                    <a:pt x="11" y="297"/>
                  </a:cubicBezTo>
                  <a:cubicBezTo>
                    <a:pt x="11" y="297"/>
                    <a:pt x="11" y="296"/>
                    <a:pt x="11" y="296"/>
                  </a:cubicBezTo>
                  <a:cubicBezTo>
                    <a:pt x="11" y="296"/>
                    <a:pt x="11" y="296"/>
                    <a:pt x="11" y="296"/>
                  </a:cubicBezTo>
                  <a:cubicBezTo>
                    <a:pt x="10" y="296"/>
                    <a:pt x="10" y="295"/>
                    <a:pt x="11" y="295"/>
                  </a:cubicBezTo>
                  <a:cubicBezTo>
                    <a:pt x="11" y="294"/>
                    <a:pt x="11" y="294"/>
                    <a:pt x="11" y="294"/>
                  </a:cubicBezTo>
                  <a:cubicBezTo>
                    <a:pt x="11" y="293"/>
                    <a:pt x="11" y="293"/>
                    <a:pt x="11" y="293"/>
                  </a:cubicBezTo>
                  <a:cubicBezTo>
                    <a:pt x="11" y="292"/>
                    <a:pt x="11" y="292"/>
                    <a:pt x="12" y="292"/>
                  </a:cubicBezTo>
                  <a:cubicBezTo>
                    <a:pt x="12" y="292"/>
                    <a:pt x="12" y="292"/>
                    <a:pt x="12" y="292"/>
                  </a:cubicBezTo>
                  <a:cubicBezTo>
                    <a:pt x="12" y="291"/>
                    <a:pt x="12" y="291"/>
                    <a:pt x="12" y="291"/>
                  </a:cubicBezTo>
                  <a:cubicBezTo>
                    <a:pt x="12" y="291"/>
                    <a:pt x="12" y="291"/>
                    <a:pt x="12" y="291"/>
                  </a:cubicBezTo>
                  <a:cubicBezTo>
                    <a:pt x="13" y="291"/>
                    <a:pt x="13" y="291"/>
                    <a:pt x="13" y="291"/>
                  </a:cubicBezTo>
                  <a:cubicBezTo>
                    <a:pt x="13" y="291"/>
                    <a:pt x="13" y="291"/>
                    <a:pt x="13" y="291"/>
                  </a:cubicBezTo>
                  <a:cubicBezTo>
                    <a:pt x="13" y="291"/>
                    <a:pt x="13" y="291"/>
                    <a:pt x="13" y="291"/>
                  </a:cubicBezTo>
                  <a:cubicBezTo>
                    <a:pt x="14" y="291"/>
                    <a:pt x="14" y="291"/>
                    <a:pt x="14" y="291"/>
                  </a:cubicBezTo>
                  <a:cubicBezTo>
                    <a:pt x="14" y="291"/>
                    <a:pt x="14" y="290"/>
                    <a:pt x="14" y="290"/>
                  </a:cubicBezTo>
                  <a:cubicBezTo>
                    <a:pt x="14" y="290"/>
                    <a:pt x="15" y="290"/>
                    <a:pt x="15" y="289"/>
                  </a:cubicBezTo>
                  <a:cubicBezTo>
                    <a:pt x="15" y="289"/>
                    <a:pt x="15" y="289"/>
                    <a:pt x="15" y="288"/>
                  </a:cubicBezTo>
                  <a:cubicBezTo>
                    <a:pt x="14" y="288"/>
                    <a:pt x="14" y="287"/>
                    <a:pt x="14" y="287"/>
                  </a:cubicBezTo>
                  <a:cubicBezTo>
                    <a:pt x="14" y="287"/>
                    <a:pt x="14" y="286"/>
                    <a:pt x="13" y="286"/>
                  </a:cubicBezTo>
                  <a:cubicBezTo>
                    <a:pt x="13" y="286"/>
                    <a:pt x="13" y="286"/>
                    <a:pt x="12" y="286"/>
                  </a:cubicBezTo>
                  <a:cubicBezTo>
                    <a:pt x="12" y="286"/>
                    <a:pt x="12" y="286"/>
                    <a:pt x="12" y="286"/>
                  </a:cubicBezTo>
                  <a:cubicBezTo>
                    <a:pt x="12" y="286"/>
                    <a:pt x="12" y="286"/>
                    <a:pt x="12" y="286"/>
                  </a:cubicBezTo>
                  <a:cubicBezTo>
                    <a:pt x="12" y="286"/>
                    <a:pt x="12" y="286"/>
                    <a:pt x="12" y="286"/>
                  </a:cubicBezTo>
                  <a:cubicBezTo>
                    <a:pt x="12" y="286"/>
                    <a:pt x="11" y="286"/>
                    <a:pt x="11" y="286"/>
                  </a:cubicBezTo>
                  <a:cubicBezTo>
                    <a:pt x="11" y="286"/>
                    <a:pt x="11" y="286"/>
                    <a:pt x="11" y="286"/>
                  </a:cubicBezTo>
                  <a:cubicBezTo>
                    <a:pt x="11" y="286"/>
                    <a:pt x="10" y="286"/>
                    <a:pt x="10" y="286"/>
                  </a:cubicBezTo>
                  <a:cubicBezTo>
                    <a:pt x="10" y="286"/>
                    <a:pt x="10" y="286"/>
                    <a:pt x="10" y="286"/>
                  </a:cubicBezTo>
                  <a:cubicBezTo>
                    <a:pt x="10" y="286"/>
                    <a:pt x="9" y="286"/>
                    <a:pt x="9" y="286"/>
                  </a:cubicBezTo>
                  <a:cubicBezTo>
                    <a:pt x="8" y="286"/>
                    <a:pt x="8" y="286"/>
                    <a:pt x="8" y="286"/>
                  </a:cubicBezTo>
                  <a:cubicBezTo>
                    <a:pt x="8" y="286"/>
                    <a:pt x="8" y="286"/>
                    <a:pt x="8" y="286"/>
                  </a:cubicBezTo>
                  <a:cubicBezTo>
                    <a:pt x="8" y="286"/>
                    <a:pt x="8" y="286"/>
                    <a:pt x="8" y="286"/>
                  </a:cubicBezTo>
                  <a:cubicBezTo>
                    <a:pt x="8" y="286"/>
                    <a:pt x="8" y="286"/>
                    <a:pt x="8" y="286"/>
                  </a:cubicBezTo>
                  <a:cubicBezTo>
                    <a:pt x="8" y="286"/>
                    <a:pt x="8" y="286"/>
                    <a:pt x="8" y="285"/>
                  </a:cubicBezTo>
                  <a:cubicBezTo>
                    <a:pt x="8" y="285"/>
                    <a:pt x="7" y="285"/>
                    <a:pt x="7" y="285"/>
                  </a:cubicBezTo>
                  <a:cubicBezTo>
                    <a:pt x="7" y="284"/>
                    <a:pt x="7" y="284"/>
                    <a:pt x="7" y="284"/>
                  </a:cubicBezTo>
                  <a:cubicBezTo>
                    <a:pt x="6" y="284"/>
                    <a:pt x="6" y="284"/>
                    <a:pt x="6" y="284"/>
                  </a:cubicBezTo>
                  <a:cubicBezTo>
                    <a:pt x="6" y="284"/>
                    <a:pt x="5" y="283"/>
                    <a:pt x="5" y="283"/>
                  </a:cubicBezTo>
                  <a:cubicBezTo>
                    <a:pt x="5" y="283"/>
                    <a:pt x="4" y="284"/>
                    <a:pt x="4" y="284"/>
                  </a:cubicBezTo>
                  <a:cubicBezTo>
                    <a:pt x="4" y="284"/>
                    <a:pt x="4" y="284"/>
                    <a:pt x="3" y="284"/>
                  </a:cubicBezTo>
                  <a:cubicBezTo>
                    <a:pt x="3" y="284"/>
                    <a:pt x="3" y="285"/>
                    <a:pt x="3" y="285"/>
                  </a:cubicBezTo>
                  <a:cubicBezTo>
                    <a:pt x="3" y="285"/>
                    <a:pt x="3" y="285"/>
                    <a:pt x="3" y="286"/>
                  </a:cubicBezTo>
                  <a:cubicBezTo>
                    <a:pt x="3" y="286"/>
                    <a:pt x="3" y="286"/>
                    <a:pt x="3" y="286"/>
                  </a:cubicBezTo>
                  <a:cubicBezTo>
                    <a:pt x="3" y="286"/>
                    <a:pt x="3" y="286"/>
                    <a:pt x="3" y="286"/>
                  </a:cubicBezTo>
                  <a:cubicBezTo>
                    <a:pt x="2" y="286"/>
                    <a:pt x="2" y="286"/>
                    <a:pt x="2" y="286"/>
                  </a:cubicBezTo>
                  <a:cubicBezTo>
                    <a:pt x="2" y="286"/>
                    <a:pt x="2" y="286"/>
                    <a:pt x="2" y="286"/>
                  </a:cubicBezTo>
                  <a:cubicBezTo>
                    <a:pt x="2" y="286"/>
                    <a:pt x="2" y="286"/>
                    <a:pt x="2" y="286"/>
                  </a:cubicBezTo>
                  <a:cubicBezTo>
                    <a:pt x="2" y="286"/>
                    <a:pt x="2" y="286"/>
                    <a:pt x="2" y="286"/>
                  </a:cubicBezTo>
                  <a:cubicBezTo>
                    <a:pt x="2" y="286"/>
                    <a:pt x="2" y="286"/>
                    <a:pt x="2" y="286"/>
                  </a:cubicBezTo>
                  <a:cubicBezTo>
                    <a:pt x="2" y="286"/>
                    <a:pt x="2" y="286"/>
                    <a:pt x="2" y="286"/>
                  </a:cubicBezTo>
                  <a:cubicBezTo>
                    <a:pt x="2" y="285"/>
                    <a:pt x="2" y="285"/>
                    <a:pt x="2" y="285"/>
                  </a:cubicBezTo>
                  <a:cubicBezTo>
                    <a:pt x="2" y="285"/>
                    <a:pt x="2" y="284"/>
                    <a:pt x="2" y="284"/>
                  </a:cubicBezTo>
                  <a:cubicBezTo>
                    <a:pt x="3" y="284"/>
                    <a:pt x="3" y="283"/>
                    <a:pt x="4" y="283"/>
                  </a:cubicBezTo>
                  <a:cubicBezTo>
                    <a:pt x="4" y="282"/>
                    <a:pt x="5" y="282"/>
                    <a:pt x="5" y="281"/>
                  </a:cubicBezTo>
                  <a:cubicBezTo>
                    <a:pt x="6" y="281"/>
                    <a:pt x="6" y="281"/>
                    <a:pt x="7" y="281"/>
                  </a:cubicBezTo>
                  <a:cubicBezTo>
                    <a:pt x="7" y="281"/>
                    <a:pt x="7" y="281"/>
                    <a:pt x="7" y="280"/>
                  </a:cubicBezTo>
                  <a:cubicBezTo>
                    <a:pt x="7" y="280"/>
                    <a:pt x="7" y="280"/>
                    <a:pt x="7" y="280"/>
                  </a:cubicBezTo>
                  <a:cubicBezTo>
                    <a:pt x="7" y="280"/>
                    <a:pt x="7" y="280"/>
                    <a:pt x="7" y="280"/>
                  </a:cubicBezTo>
                  <a:cubicBezTo>
                    <a:pt x="7" y="280"/>
                    <a:pt x="8" y="280"/>
                    <a:pt x="8" y="280"/>
                  </a:cubicBezTo>
                  <a:cubicBezTo>
                    <a:pt x="8" y="280"/>
                    <a:pt x="8" y="280"/>
                    <a:pt x="8" y="279"/>
                  </a:cubicBezTo>
                  <a:cubicBezTo>
                    <a:pt x="8" y="279"/>
                    <a:pt x="8" y="279"/>
                    <a:pt x="8" y="279"/>
                  </a:cubicBezTo>
                  <a:cubicBezTo>
                    <a:pt x="7" y="279"/>
                    <a:pt x="7" y="279"/>
                    <a:pt x="7" y="279"/>
                  </a:cubicBezTo>
                  <a:cubicBezTo>
                    <a:pt x="7" y="279"/>
                    <a:pt x="7" y="278"/>
                    <a:pt x="7" y="278"/>
                  </a:cubicBezTo>
                  <a:cubicBezTo>
                    <a:pt x="7" y="278"/>
                    <a:pt x="7" y="278"/>
                    <a:pt x="7" y="278"/>
                  </a:cubicBezTo>
                  <a:cubicBezTo>
                    <a:pt x="7" y="277"/>
                    <a:pt x="6" y="277"/>
                    <a:pt x="6" y="277"/>
                  </a:cubicBezTo>
                  <a:cubicBezTo>
                    <a:pt x="6" y="277"/>
                    <a:pt x="6" y="277"/>
                    <a:pt x="6" y="277"/>
                  </a:cubicBezTo>
                  <a:cubicBezTo>
                    <a:pt x="6" y="276"/>
                    <a:pt x="7" y="276"/>
                    <a:pt x="7" y="276"/>
                  </a:cubicBezTo>
                  <a:cubicBezTo>
                    <a:pt x="7" y="276"/>
                    <a:pt x="7" y="276"/>
                    <a:pt x="7" y="276"/>
                  </a:cubicBezTo>
                  <a:cubicBezTo>
                    <a:pt x="7" y="276"/>
                    <a:pt x="8" y="275"/>
                    <a:pt x="8" y="275"/>
                  </a:cubicBezTo>
                  <a:cubicBezTo>
                    <a:pt x="8" y="275"/>
                    <a:pt x="8" y="275"/>
                    <a:pt x="8" y="275"/>
                  </a:cubicBezTo>
                  <a:cubicBezTo>
                    <a:pt x="9" y="275"/>
                    <a:pt x="9" y="275"/>
                    <a:pt x="9" y="275"/>
                  </a:cubicBezTo>
                  <a:cubicBezTo>
                    <a:pt x="9" y="275"/>
                    <a:pt x="10" y="275"/>
                    <a:pt x="10" y="275"/>
                  </a:cubicBezTo>
                  <a:cubicBezTo>
                    <a:pt x="10" y="274"/>
                    <a:pt x="11" y="274"/>
                    <a:pt x="11" y="274"/>
                  </a:cubicBezTo>
                  <a:cubicBezTo>
                    <a:pt x="11" y="274"/>
                    <a:pt x="12" y="274"/>
                    <a:pt x="12" y="273"/>
                  </a:cubicBezTo>
                  <a:cubicBezTo>
                    <a:pt x="12" y="273"/>
                    <a:pt x="12" y="273"/>
                    <a:pt x="12" y="272"/>
                  </a:cubicBezTo>
                  <a:cubicBezTo>
                    <a:pt x="12" y="272"/>
                    <a:pt x="12" y="272"/>
                    <a:pt x="12" y="272"/>
                  </a:cubicBezTo>
                  <a:cubicBezTo>
                    <a:pt x="12" y="272"/>
                    <a:pt x="12" y="272"/>
                    <a:pt x="12" y="272"/>
                  </a:cubicBezTo>
                  <a:cubicBezTo>
                    <a:pt x="12" y="272"/>
                    <a:pt x="12" y="272"/>
                    <a:pt x="12" y="271"/>
                  </a:cubicBezTo>
                  <a:cubicBezTo>
                    <a:pt x="12" y="271"/>
                    <a:pt x="12" y="271"/>
                    <a:pt x="12" y="271"/>
                  </a:cubicBezTo>
                  <a:cubicBezTo>
                    <a:pt x="12" y="271"/>
                    <a:pt x="13" y="271"/>
                    <a:pt x="13" y="271"/>
                  </a:cubicBezTo>
                  <a:cubicBezTo>
                    <a:pt x="14" y="271"/>
                    <a:pt x="14" y="271"/>
                    <a:pt x="14" y="271"/>
                  </a:cubicBezTo>
                  <a:cubicBezTo>
                    <a:pt x="14" y="272"/>
                    <a:pt x="14" y="272"/>
                    <a:pt x="14" y="272"/>
                  </a:cubicBezTo>
                  <a:cubicBezTo>
                    <a:pt x="14" y="272"/>
                    <a:pt x="14" y="272"/>
                    <a:pt x="14" y="272"/>
                  </a:cubicBezTo>
                  <a:cubicBezTo>
                    <a:pt x="14" y="272"/>
                    <a:pt x="14" y="272"/>
                    <a:pt x="14" y="272"/>
                  </a:cubicBezTo>
                  <a:cubicBezTo>
                    <a:pt x="14" y="272"/>
                    <a:pt x="14" y="272"/>
                    <a:pt x="15" y="272"/>
                  </a:cubicBezTo>
                  <a:cubicBezTo>
                    <a:pt x="15" y="272"/>
                    <a:pt x="15" y="272"/>
                    <a:pt x="15" y="272"/>
                  </a:cubicBezTo>
                  <a:cubicBezTo>
                    <a:pt x="15" y="272"/>
                    <a:pt x="15" y="272"/>
                    <a:pt x="15" y="272"/>
                  </a:cubicBezTo>
                  <a:cubicBezTo>
                    <a:pt x="15" y="272"/>
                    <a:pt x="15" y="272"/>
                    <a:pt x="15" y="272"/>
                  </a:cubicBezTo>
                  <a:cubicBezTo>
                    <a:pt x="15" y="272"/>
                    <a:pt x="15" y="272"/>
                    <a:pt x="15" y="272"/>
                  </a:cubicBezTo>
                  <a:cubicBezTo>
                    <a:pt x="15" y="272"/>
                    <a:pt x="14" y="272"/>
                    <a:pt x="14" y="272"/>
                  </a:cubicBezTo>
                  <a:cubicBezTo>
                    <a:pt x="14" y="273"/>
                    <a:pt x="14" y="273"/>
                    <a:pt x="14" y="273"/>
                  </a:cubicBezTo>
                  <a:cubicBezTo>
                    <a:pt x="13" y="273"/>
                    <a:pt x="13" y="274"/>
                    <a:pt x="13" y="274"/>
                  </a:cubicBezTo>
                  <a:cubicBezTo>
                    <a:pt x="13" y="274"/>
                    <a:pt x="13" y="274"/>
                    <a:pt x="13" y="275"/>
                  </a:cubicBezTo>
                  <a:cubicBezTo>
                    <a:pt x="13" y="276"/>
                    <a:pt x="13" y="276"/>
                    <a:pt x="13" y="276"/>
                  </a:cubicBezTo>
                  <a:cubicBezTo>
                    <a:pt x="14" y="276"/>
                    <a:pt x="14" y="276"/>
                    <a:pt x="14" y="276"/>
                  </a:cubicBezTo>
                  <a:cubicBezTo>
                    <a:pt x="14" y="276"/>
                    <a:pt x="15" y="277"/>
                    <a:pt x="15" y="277"/>
                  </a:cubicBezTo>
                  <a:cubicBezTo>
                    <a:pt x="15" y="277"/>
                    <a:pt x="16" y="278"/>
                    <a:pt x="16" y="278"/>
                  </a:cubicBezTo>
                  <a:cubicBezTo>
                    <a:pt x="16" y="278"/>
                    <a:pt x="17" y="278"/>
                    <a:pt x="17" y="279"/>
                  </a:cubicBezTo>
                  <a:cubicBezTo>
                    <a:pt x="17" y="279"/>
                    <a:pt x="18" y="279"/>
                    <a:pt x="18" y="279"/>
                  </a:cubicBezTo>
                  <a:cubicBezTo>
                    <a:pt x="18" y="279"/>
                    <a:pt x="18" y="279"/>
                    <a:pt x="19" y="279"/>
                  </a:cubicBezTo>
                  <a:cubicBezTo>
                    <a:pt x="19" y="279"/>
                    <a:pt x="19" y="279"/>
                    <a:pt x="19" y="279"/>
                  </a:cubicBezTo>
                  <a:cubicBezTo>
                    <a:pt x="19" y="279"/>
                    <a:pt x="19" y="278"/>
                    <a:pt x="19" y="278"/>
                  </a:cubicBezTo>
                  <a:cubicBezTo>
                    <a:pt x="19" y="278"/>
                    <a:pt x="20" y="278"/>
                    <a:pt x="20" y="278"/>
                  </a:cubicBezTo>
                  <a:cubicBezTo>
                    <a:pt x="20" y="277"/>
                    <a:pt x="20" y="277"/>
                    <a:pt x="20" y="277"/>
                  </a:cubicBezTo>
                  <a:cubicBezTo>
                    <a:pt x="20" y="277"/>
                    <a:pt x="20" y="276"/>
                    <a:pt x="20" y="276"/>
                  </a:cubicBezTo>
                  <a:cubicBezTo>
                    <a:pt x="20" y="276"/>
                    <a:pt x="20" y="275"/>
                    <a:pt x="20" y="275"/>
                  </a:cubicBezTo>
                  <a:cubicBezTo>
                    <a:pt x="19" y="275"/>
                    <a:pt x="19" y="275"/>
                    <a:pt x="19" y="274"/>
                  </a:cubicBezTo>
                  <a:cubicBezTo>
                    <a:pt x="19" y="274"/>
                    <a:pt x="19" y="274"/>
                    <a:pt x="19" y="273"/>
                  </a:cubicBezTo>
                  <a:cubicBezTo>
                    <a:pt x="19" y="273"/>
                    <a:pt x="19" y="273"/>
                    <a:pt x="19" y="273"/>
                  </a:cubicBezTo>
                  <a:cubicBezTo>
                    <a:pt x="19" y="273"/>
                    <a:pt x="19" y="273"/>
                    <a:pt x="19" y="272"/>
                  </a:cubicBezTo>
                  <a:cubicBezTo>
                    <a:pt x="19" y="272"/>
                    <a:pt x="19" y="272"/>
                    <a:pt x="19" y="272"/>
                  </a:cubicBezTo>
                  <a:cubicBezTo>
                    <a:pt x="19" y="272"/>
                    <a:pt x="19" y="272"/>
                    <a:pt x="20" y="272"/>
                  </a:cubicBezTo>
                  <a:cubicBezTo>
                    <a:pt x="20" y="272"/>
                    <a:pt x="20" y="272"/>
                    <a:pt x="20" y="272"/>
                  </a:cubicBezTo>
                  <a:cubicBezTo>
                    <a:pt x="20" y="272"/>
                    <a:pt x="21" y="271"/>
                    <a:pt x="21" y="271"/>
                  </a:cubicBezTo>
                  <a:cubicBezTo>
                    <a:pt x="21" y="271"/>
                    <a:pt x="21" y="271"/>
                    <a:pt x="22" y="271"/>
                  </a:cubicBezTo>
                  <a:cubicBezTo>
                    <a:pt x="22" y="271"/>
                    <a:pt x="22" y="271"/>
                    <a:pt x="22" y="271"/>
                  </a:cubicBezTo>
                  <a:cubicBezTo>
                    <a:pt x="22" y="271"/>
                    <a:pt x="23" y="271"/>
                    <a:pt x="23" y="271"/>
                  </a:cubicBezTo>
                  <a:cubicBezTo>
                    <a:pt x="23" y="271"/>
                    <a:pt x="23" y="271"/>
                    <a:pt x="23" y="271"/>
                  </a:cubicBezTo>
                  <a:cubicBezTo>
                    <a:pt x="23" y="271"/>
                    <a:pt x="24" y="271"/>
                    <a:pt x="24" y="270"/>
                  </a:cubicBezTo>
                  <a:cubicBezTo>
                    <a:pt x="24" y="270"/>
                    <a:pt x="24" y="270"/>
                    <a:pt x="24" y="270"/>
                  </a:cubicBezTo>
                  <a:cubicBezTo>
                    <a:pt x="24" y="270"/>
                    <a:pt x="24" y="270"/>
                    <a:pt x="24" y="270"/>
                  </a:cubicBezTo>
                  <a:cubicBezTo>
                    <a:pt x="24" y="270"/>
                    <a:pt x="24" y="270"/>
                    <a:pt x="24" y="269"/>
                  </a:cubicBezTo>
                  <a:cubicBezTo>
                    <a:pt x="24" y="269"/>
                    <a:pt x="24" y="269"/>
                    <a:pt x="24" y="269"/>
                  </a:cubicBezTo>
                  <a:cubicBezTo>
                    <a:pt x="23" y="269"/>
                    <a:pt x="23" y="268"/>
                    <a:pt x="23" y="268"/>
                  </a:cubicBezTo>
                  <a:cubicBezTo>
                    <a:pt x="23" y="268"/>
                    <a:pt x="23" y="267"/>
                    <a:pt x="23" y="267"/>
                  </a:cubicBezTo>
                  <a:cubicBezTo>
                    <a:pt x="22" y="266"/>
                    <a:pt x="22" y="266"/>
                    <a:pt x="22" y="266"/>
                  </a:cubicBezTo>
                  <a:cubicBezTo>
                    <a:pt x="22" y="265"/>
                    <a:pt x="22" y="265"/>
                    <a:pt x="22" y="265"/>
                  </a:cubicBezTo>
                  <a:cubicBezTo>
                    <a:pt x="23" y="265"/>
                    <a:pt x="23" y="265"/>
                    <a:pt x="23" y="265"/>
                  </a:cubicBezTo>
                  <a:cubicBezTo>
                    <a:pt x="23" y="264"/>
                    <a:pt x="23" y="264"/>
                    <a:pt x="23" y="264"/>
                  </a:cubicBezTo>
                  <a:cubicBezTo>
                    <a:pt x="23" y="264"/>
                    <a:pt x="23" y="264"/>
                    <a:pt x="23" y="264"/>
                  </a:cubicBezTo>
                  <a:cubicBezTo>
                    <a:pt x="24" y="264"/>
                    <a:pt x="24" y="264"/>
                    <a:pt x="24" y="264"/>
                  </a:cubicBezTo>
                  <a:cubicBezTo>
                    <a:pt x="24" y="264"/>
                    <a:pt x="24" y="264"/>
                    <a:pt x="24" y="264"/>
                  </a:cubicBezTo>
                  <a:cubicBezTo>
                    <a:pt x="24" y="264"/>
                    <a:pt x="24" y="264"/>
                    <a:pt x="24" y="263"/>
                  </a:cubicBezTo>
                  <a:cubicBezTo>
                    <a:pt x="24" y="263"/>
                    <a:pt x="24" y="263"/>
                    <a:pt x="24" y="263"/>
                  </a:cubicBezTo>
                  <a:cubicBezTo>
                    <a:pt x="24" y="263"/>
                    <a:pt x="24" y="263"/>
                    <a:pt x="24" y="262"/>
                  </a:cubicBezTo>
                  <a:cubicBezTo>
                    <a:pt x="24" y="262"/>
                    <a:pt x="24" y="262"/>
                    <a:pt x="24" y="262"/>
                  </a:cubicBezTo>
                  <a:cubicBezTo>
                    <a:pt x="23" y="262"/>
                    <a:pt x="23" y="262"/>
                    <a:pt x="23" y="261"/>
                  </a:cubicBezTo>
                  <a:cubicBezTo>
                    <a:pt x="23" y="261"/>
                    <a:pt x="23" y="261"/>
                    <a:pt x="23" y="261"/>
                  </a:cubicBezTo>
                  <a:cubicBezTo>
                    <a:pt x="23" y="261"/>
                    <a:pt x="23" y="261"/>
                    <a:pt x="23" y="261"/>
                  </a:cubicBezTo>
                  <a:cubicBezTo>
                    <a:pt x="23" y="261"/>
                    <a:pt x="23" y="261"/>
                    <a:pt x="23" y="261"/>
                  </a:cubicBezTo>
                  <a:cubicBezTo>
                    <a:pt x="24" y="261"/>
                    <a:pt x="24" y="260"/>
                    <a:pt x="24" y="260"/>
                  </a:cubicBezTo>
                  <a:cubicBezTo>
                    <a:pt x="24" y="260"/>
                    <a:pt x="24" y="260"/>
                    <a:pt x="24" y="260"/>
                  </a:cubicBezTo>
                  <a:cubicBezTo>
                    <a:pt x="24" y="260"/>
                    <a:pt x="24" y="260"/>
                    <a:pt x="24" y="259"/>
                  </a:cubicBezTo>
                  <a:cubicBezTo>
                    <a:pt x="24" y="259"/>
                    <a:pt x="24" y="259"/>
                    <a:pt x="24" y="259"/>
                  </a:cubicBezTo>
                  <a:cubicBezTo>
                    <a:pt x="24" y="259"/>
                    <a:pt x="24" y="259"/>
                    <a:pt x="24" y="258"/>
                  </a:cubicBezTo>
                  <a:cubicBezTo>
                    <a:pt x="24" y="258"/>
                    <a:pt x="23" y="258"/>
                    <a:pt x="23" y="258"/>
                  </a:cubicBezTo>
                  <a:cubicBezTo>
                    <a:pt x="23" y="258"/>
                    <a:pt x="23" y="257"/>
                    <a:pt x="23" y="257"/>
                  </a:cubicBezTo>
                  <a:cubicBezTo>
                    <a:pt x="23" y="257"/>
                    <a:pt x="23" y="256"/>
                    <a:pt x="23" y="256"/>
                  </a:cubicBezTo>
                  <a:cubicBezTo>
                    <a:pt x="23" y="256"/>
                    <a:pt x="23" y="255"/>
                    <a:pt x="24" y="255"/>
                  </a:cubicBezTo>
                  <a:cubicBezTo>
                    <a:pt x="24" y="255"/>
                    <a:pt x="24" y="255"/>
                    <a:pt x="24" y="254"/>
                  </a:cubicBezTo>
                  <a:cubicBezTo>
                    <a:pt x="24" y="254"/>
                    <a:pt x="24" y="254"/>
                    <a:pt x="24" y="254"/>
                  </a:cubicBezTo>
                  <a:cubicBezTo>
                    <a:pt x="24" y="254"/>
                    <a:pt x="24" y="254"/>
                    <a:pt x="24" y="253"/>
                  </a:cubicBezTo>
                  <a:cubicBezTo>
                    <a:pt x="25" y="253"/>
                    <a:pt x="25" y="253"/>
                    <a:pt x="25" y="253"/>
                  </a:cubicBezTo>
                  <a:cubicBezTo>
                    <a:pt x="25" y="253"/>
                    <a:pt x="25" y="252"/>
                    <a:pt x="25" y="252"/>
                  </a:cubicBezTo>
                  <a:cubicBezTo>
                    <a:pt x="25" y="252"/>
                    <a:pt x="25" y="252"/>
                    <a:pt x="25" y="251"/>
                  </a:cubicBezTo>
                  <a:cubicBezTo>
                    <a:pt x="25" y="251"/>
                    <a:pt x="25" y="251"/>
                    <a:pt x="25" y="250"/>
                  </a:cubicBezTo>
                  <a:cubicBezTo>
                    <a:pt x="25" y="250"/>
                    <a:pt x="25" y="249"/>
                    <a:pt x="25" y="249"/>
                  </a:cubicBezTo>
                  <a:cubicBezTo>
                    <a:pt x="25" y="248"/>
                    <a:pt x="25" y="248"/>
                    <a:pt x="25" y="247"/>
                  </a:cubicBezTo>
                  <a:cubicBezTo>
                    <a:pt x="25" y="247"/>
                    <a:pt x="25" y="246"/>
                    <a:pt x="26" y="246"/>
                  </a:cubicBezTo>
                  <a:cubicBezTo>
                    <a:pt x="26" y="246"/>
                    <a:pt x="26" y="245"/>
                    <a:pt x="27" y="245"/>
                  </a:cubicBezTo>
                  <a:cubicBezTo>
                    <a:pt x="27" y="244"/>
                    <a:pt x="27" y="244"/>
                    <a:pt x="27" y="244"/>
                  </a:cubicBezTo>
                  <a:cubicBezTo>
                    <a:pt x="27" y="244"/>
                    <a:pt x="27" y="243"/>
                    <a:pt x="28" y="243"/>
                  </a:cubicBezTo>
                  <a:cubicBezTo>
                    <a:pt x="28" y="243"/>
                    <a:pt x="28" y="242"/>
                    <a:pt x="28" y="242"/>
                  </a:cubicBezTo>
                  <a:cubicBezTo>
                    <a:pt x="28" y="242"/>
                    <a:pt x="28" y="241"/>
                    <a:pt x="28" y="241"/>
                  </a:cubicBezTo>
                  <a:cubicBezTo>
                    <a:pt x="27" y="241"/>
                    <a:pt x="27" y="240"/>
                    <a:pt x="27" y="240"/>
                  </a:cubicBezTo>
                  <a:cubicBezTo>
                    <a:pt x="27" y="240"/>
                    <a:pt x="27" y="239"/>
                    <a:pt x="27" y="239"/>
                  </a:cubicBezTo>
                  <a:cubicBezTo>
                    <a:pt x="27" y="239"/>
                    <a:pt x="27" y="238"/>
                    <a:pt x="27" y="238"/>
                  </a:cubicBezTo>
                  <a:cubicBezTo>
                    <a:pt x="27" y="238"/>
                    <a:pt x="27" y="237"/>
                    <a:pt x="27" y="237"/>
                  </a:cubicBezTo>
                  <a:cubicBezTo>
                    <a:pt x="27" y="237"/>
                    <a:pt x="28" y="237"/>
                    <a:pt x="28" y="237"/>
                  </a:cubicBezTo>
                  <a:cubicBezTo>
                    <a:pt x="28" y="236"/>
                    <a:pt x="29" y="236"/>
                    <a:pt x="29" y="236"/>
                  </a:cubicBezTo>
                  <a:cubicBezTo>
                    <a:pt x="29" y="236"/>
                    <a:pt x="29" y="236"/>
                    <a:pt x="29" y="235"/>
                  </a:cubicBezTo>
                  <a:cubicBezTo>
                    <a:pt x="30" y="235"/>
                    <a:pt x="30" y="235"/>
                    <a:pt x="30" y="235"/>
                  </a:cubicBezTo>
                  <a:cubicBezTo>
                    <a:pt x="30" y="234"/>
                    <a:pt x="30" y="234"/>
                    <a:pt x="30" y="234"/>
                  </a:cubicBezTo>
                  <a:cubicBezTo>
                    <a:pt x="30" y="234"/>
                    <a:pt x="30" y="234"/>
                    <a:pt x="30" y="233"/>
                  </a:cubicBezTo>
                  <a:cubicBezTo>
                    <a:pt x="29" y="233"/>
                    <a:pt x="29" y="233"/>
                    <a:pt x="29" y="233"/>
                  </a:cubicBezTo>
                  <a:cubicBezTo>
                    <a:pt x="29" y="233"/>
                    <a:pt x="29" y="232"/>
                    <a:pt x="28" y="232"/>
                  </a:cubicBezTo>
                  <a:cubicBezTo>
                    <a:pt x="28" y="232"/>
                    <a:pt x="28" y="232"/>
                    <a:pt x="27" y="232"/>
                  </a:cubicBezTo>
                  <a:cubicBezTo>
                    <a:pt x="27" y="232"/>
                    <a:pt x="27" y="232"/>
                    <a:pt x="27" y="232"/>
                  </a:cubicBezTo>
                  <a:cubicBezTo>
                    <a:pt x="27" y="232"/>
                    <a:pt x="27" y="232"/>
                    <a:pt x="27" y="231"/>
                  </a:cubicBezTo>
                  <a:cubicBezTo>
                    <a:pt x="27" y="231"/>
                    <a:pt x="27" y="231"/>
                    <a:pt x="27" y="231"/>
                  </a:cubicBezTo>
                  <a:cubicBezTo>
                    <a:pt x="27" y="231"/>
                    <a:pt x="27" y="231"/>
                    <a:pt x="27" y="230"/>
                  </a:cubicBezTo>
                  <a:cubicBezTo>
                    <a:pt x="27" y="230"/>
                    <a:pt x="27" y="230"/>
                    <a:pt x="27" y="230"/>
                  </a:cubicBezTo>
                  <a:cubicBezTo>
                    <a:pt x="27" y="230"/>
                    <a:pt x="27" y="230"/>
                    <a:pt x="27" y="230"/>
                  </a:cubicBezTo>
                  <a:cubicBezTo>
                    <a:pt x="27" y="229"/>
                    <a:pt x="27" y="229"/>
                    <a:pt x="27" y="229"/>
                  </a:cubicBezTo>
                  <a:cubicBezTo>
                    <a:pt x="27" y="229"/>
                    <a:pt x="27" y="229"/>
                    <a:pt x="27" y="229"/>
                  </a:cubicBezTo>
                  <a:cubicBezTo>
                    <a:pt x="27" y="229"/>
                    <a:pt x="27" y="229"/>
                    <a:pt x="26" y="229"/>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5" y="228"/>
                    <a:pt x="25" y="228"/>
                    <a:pt x="25" y="228"/>
                  </a:cubicBezTo>
                  <a:cubicBezTo>
                    <a:pt x="25" y="228"/>
                    <a:pt x="25" y="228"/>
                    <a:pt x="25" y="228"/>
                  </a:cubicBezTo>
                  <a:cubicBezTo>
                    <a:pt x="25" y="229"/>
                    <a:pt x="25" y="229"/>
                    <a:pt x="25" y="229"/>
                  </a:cubicBezTo>
                  <a:cubicBezTo>
                    <a:pt x="24" y="229"/>
                    <a:pt x="24" y="229"/>
                    <a:pt x="24" y="229"/>
                  </a:cubicBezTo>
                  <a:cubicBezTo>
                    <a:pt x="24" y="229"/>
                    <a:pt x="23" y="229"/>
                    <a:pt x="23" y="230"/>
                  </a:cubicBezTo>
                  <a:cubicBezTo>
                    <a:pt x="23" y="230"/>
                    <a:pt x="23" y="230"/>
                    <a:pt x="23" y="230"/>
                  </a:cubicBezTo>
                  <a:cubicBezTo>
                    <a:pt x="23" y="230"/>
                    <a:pt x="23" y="231"/>
                    <a:pt x="23" y="231"/>
                  </a:cubicBezTo>
                  <a:cubicBezTo>
                    <a:pt x="23" y="231"/>
                    <a:pt x="23" y="231"/>
                    <a:pt x="23" y="231"/>
                  </a:cubicBezTo>
                  <a:cubicBezTo>
                    <a:pt x="23" y="231"/>
                    <a:pt x="23" y="232"/>
                    <a:pt x="23" y="232"/>
                  </a:cubicBezTo>
                  <a:cubicBezTo>
                    <a:pt x="23" y="232"/>
                    <a:pt x="22" y="232"/>
                    <a:pt x="22" y="232"/>
                  </a:cubicBezTo>
                  <a:cubicBezTo>
                    <a:pt x="22" y="232"/>
                    <a:pt x="22" y="232"/>
                    <a:pt x="22" y="232"/>
                  </a:cubicBezTo>
                  <a:cubicBezTo>
                    <a:pt x="21" y="232"/>
                    <a:pt x="21" y="232"/>
                    <a:pt x="21" y="232"/>
                  </a:cubicBezTo>
                  <a:cubicBezTo>
                    <a:pt x="21" y="232"/>
                    <a:pt x="21" y="232"/>
                    <a:pt x="20" y="233"/>
                  </a:cubicBezTo>
                  <a:cubicBezTo>
                    <a:pt x="20" y="233"/>
                    <a:pt x="20" y="233"/>
                    <a:pt x="20" y="234"/>
                  </a:cubicBezTo>
                  <a:cubicBezTo>
                    <a:pt x="20" y="234"/>
                    <a:pt x="20" y="234"/>
                    <a:pt x="20" y="234"/>
                  </a:cubicBezTo>
                  <a:cubicBezTo>
                    <a:pt x="20" y="234"/>
                    <a:pt x="20" y="235"/>
                    <a:pt x="20" y="235"/>
                  </a:cubicBezTo>
                  <a:cubicBezTo>
                    <a:pt x="20" y="235"/>
                    <a:pt x="20" y="236"/>
                    <a:pt x="20" y="236"/>
                  </a:cubicBezTo>
                  <a:cubicBezTo>
                    <a:pt x="20" y="237"/>
                    <a:pt x="20" y="237"/>
                    <a:pt x="20" y="237"/>
                  </a:cubicBezTo>
                  <a:cubicBezTo>
                    <a:pt x="20" y="238"/>
                    <a:pt x="20" y="238"/>
                    <a:pt x="20" y="239"/>
                  </a:cubicBezTo>
                  <a:cubicBezTo>
                    <a:pt x="20" y="240"/>
                    <a:pt x="20" y="241"/>
                    <a:pt x="20" y="242"/>
                  </a:cubicBezTo>
                  <a:cubicBezTo>
                    <a:pt x="20" y="243"/>
                    <a:pt x="20" y="244"/>
                    <a:pt x="19" y="244"/>
                  </a:cubicBezTo>
                  <a:cubicBezTo>
                    <a:pt x="19" y="245"/>
                    <a:pt x="19" y="246"/>
                    <a:pt x="19" y="247"/>
                  </a:cubicBezTo>
                  <a:cubicBezTo>
                    <a:pt x="18" y="247"/>
                    <a:pt x="18" y="247"/>
                    <a:pt x="17" y="247"/>
                  </a:cubicBezTo>
                  <a:cubicBezTo>
                    <a:pt x="17" y="247"/>
                    <a:pt x="17" y="247"/>
                    <a:pt x="17" y="247"/>
                  </a:cubicBezTo>
                  <a:cubicBezTo>
                    <a:pt x="17" y="247"/>
                    <a:pt x="17" y="247"/>
                    <a:pt x="17" y="248"/>
                  </a:cubicBezTo>
                  <a:cubicBezTo>
                    <a:pt x="16" y="248"/>
                    <a:pt x="16" y="248"/>
                    <a:pt x="16" y="248"/>
                  </a:cubicBezTo>
                  <a:cubicBezTo>
                    <a:pt x="16" y="248"/>
                    <a:pt x="16" y="248"/>
                    <a:pt x="15" y="248"/>
                  </a:cubicBezTo>
                  <a:cubicBezTo>
                    <a:pt x="15" y="248"/>
                    <a:pt x="15" y="248"/>
                    <a:pt x="15" y="248"/>
                  </a:cubicBezTo>
                  <a:cubicBezTo>
                    <a:pt x="15" y="248"/>
                    <a:pt x="15" y="248"/>
                    <a:pt x="15" y="248"/>
                  </a:cubicBezTo>
                  <a:cubicBezTo>
                    <a:pt x="15" y="248"/>
                    <a:pt x="14" y="248"/>
                    <a:pt x="14" y="248"/>
                  </a:cubicBezTo>
                  <a:cubicBezTo>
                    <a:pt x="14" y="247"/>
                    <a:pt x="14" y="247"/>
                    <a:pt x="14" y="247"/>
                  </a:cubicBezTo>
                  <a:cubicBezTo>
                    <a:pt x="14" y="247"/>
                    <a:pt x="14" y="247"/>
                    <a:pt x="14" y="247"/>
                  </a:cubicBezTo>
                  <a:cubicBezTo>
                    <a:pt x="14" y="247"/>
                    <a:pt x="14" y="247"/>
                    <a:pt x="14" y="247"/>
                  </a:cubicBezTo>
                  <a:cubicBezTo>
                    <a:pt x="14" y="246"/>
                    <a:pt x="14" y="246"/>
                    <a:pt x="14" y="246"/>
                  </a:cubicBezTo>
                  <a:cubicBezTo>
                    <a:pt x="14" y="245"/>
                    <a:pt x="14" y="245"/>
                    <a:pt x="14" y="244"/>
                  </a:cubicBezTo>
                  <a:cubicBezTo>
                    <a:pt x="14" y="244"/>
                    <a:pt x="14" y="243"/>
                    <a:pt x="14" y="242"/>
                  </a:cubicBezTo>
                  <a:cubicBezTo>
                    <a:pt x="14" y="241"/>
                    <a:pt x="15" y="239"/>
                    <a:pt x="15" y="238"/>
                  </a:cubicBezTo>
                  <a:cubicBezTo>
                    <a:pt x="15" y="237"/>
                    <a:pt x="15" y="236"/>
                    <a:pt x="16" y="235"/>
                  </a:cubicBezTo>
                  <a:cubicBezTo>
                    <a:pt x="16" y="235"/>
                    <a:pt x="16" y="234"/>
                    <a:pt x="16" y="234"/>
                  </a:cubicBezTo>
                  <a:cubicBezTo>
                    <a:pt x="17" y="233"/>
                    <a:pt x="17" y="233"/>
                    <a:pt x="17" y="233"/>
                  </a:cubicBezTo>
                  <a:cubicBezTo>
                    <a:pt x="18" y="233"/>
                    <a:pt x="18" y="233"/>
                    <a:pt x="18" y="233"/>
                  </a:cubicBezTo>
                  <a:cubicBezTo>
                    <a:pt x="18" y="233"/>
                    <a:pt x="18" y="233"/>
                    <a:pt x="19" y="233"/>
                  </a:cubicBezTo>
                  <a:cubicBezTo>
                    <a:pt x="19" y="233"/>
                    <a:pt x="19" y="233"/>
                    <a:pt x="19" y="233"/>
                  </a:cubicBezTo>
                  <a:cubicBezTo>
                    <a:pt x="19" y="233"/>
                    <a:pt x="19" y="233"/>
                    <a:pt x="19" y="232"/>
                  </a:cubicBezTo>
                  <a:cubicBezTo>
                    <a:pt x="20" y="232"/>
                    <a:pt x="20" y="232"/>
                    <a:pt x="20" y="232"/>
                  </a:cubicBezTo>
                  <a:cubicBezTo>
                    <a:pt x="20" y="231"/>
                    <a:pt x="20" y="231"/>
                    <a:pt x="20" y="231"/>
                  </a:cubicBezTo>
                  <a:cubicBezTo>
                    <a:pt x="20" y="230"/>
                    <a:pt x="20" y="230"/>
                    <a:pt x="19" y="229"/>
                  </a:cubicBezTo>
                  <a:cubicBezTo>
                    <a:pt x="19" y="229"/>
                    <a:pt x="19" y="228"/>
                    <a:pt x="19" y="227"/>
                  </a:cubicBezTo>
                  <a:cubicBezTo>
                    <a:pt x="19" y="227"/>
                    <a:pt x="19" y="226"/>
                    <a:pt x="18" y="226"/>
                  </a:cubicBezTo>
                  <a:cubicBezTo>
                    <a:pt x="18" y="225"/>
                    <a:pt x="18" y="225"/>
                    <a:pt x="19" y="224"/>
                  </a:cubicBezTo>
                  <a:cubicBezTo>
                    <a:pt x="19" y="224"/>
                    <a:pt x="19" y="223"/>
                    <a:pt x="19" y="223"/>
                  </a:cubicBezTo>
                  <a:cubicBezTo>
                    <a:pt x="19" y="222"/>
                    <a:pt x="19" y="222"/>
                    <a:pt x="19" y="221"/>
                  </a:cubicBezTo>
                  <a:cubicBezTo>
                    <a:pt x="19" y="221"/>
                    <a:pt x="20" y="221"/>
                    <a:pt x="20" y="220"/>
                  </a:cubicBezTo>
                  <a:cubicBezTo>
                    <a:pt x="20" y="220"/>
                    <a:pt x="20" y="220"/>
                    <a:pt x="20" y="219"/>
                  </a:cubicBezTo>
                  <a:cubicBezTo>
                    <a:pt x="20" y="219"/>
                    <a:pt x="20" y="219"/>
                    <a:pt x="20" y="218"/>
                  </a:cubicBezTo>
                  <a:cubicBezTo>
                    <a:pt x="20" y="218"/>
                    <a:pt x="20" y="218"/>
                    <a:pt x="20" y="217"/>
                  </a:cubicBezTo>
                  <a:cubicBezTo>
                    <a:pt x="20" y="217"/>
                    <a:pt x="20" y="216"/>
                    <a:pt x="20" y="216"/>
                  </a:cubicBezTo>
                  <a:cubicBezTo>
                    <a:pt x="20" y="216"/>
                    <a:pt x="21" y="215"/>
                    <a:pt x="21" y="215"/>
                  </a:cubicBezTo>
                  <a:cubicBezTo>
                    <a:pt x="21" y="215"/>
                    <a:pt x="21" y="214"/>
                    <a:pt x="21" y="214"/>
                  </a:cubicBezTo>
                  <a:cubicBezTo>
                    <a:pt x="21" y="214"/>
                    <a:pt x="21" y="214"/>
                    <a:pt x="21" y="213"/>
                  </a:cubicBezTo>
                  <a:cubicBezTo>
                    <a:pt x="22" y="213"/>
                    <a:pt x="22" y="213"/>
                    <a:pt x="22" y="213"/>
                  </a:cubicBezTo>
                  <a:cubicBezTo>
                    <a:pt x="22" y="213"/>
                    <a:pt x="22" y="212"/>
                    <a:pt x="22" y="212"/>
                  </a:cubicBezTo>
                  <a:cubicBezTo>
                    <a:pt x="22" y="212"/>
                    <a:pt x="23" y="211"/>
                    <a:pt x="23" y="211"/>
                  </a:cubicBezTo>
                  <a:cubicBezTo>
                    <a:pt x="23" y="211"/>
                    <a:pt x="23" y="210"/>
                    <a:pt x="23" y="210"/>
                  </a:cubicBezTo>
                  <a:cubicBezTo>
                    <a:pt x="23" y="209"/>
                    <a:pt x="23" y="209"/>
                    <a:pt x="23" y="209"/>
                  </a:cubicBezTo>
                  <a:cubicBezTo>
                    <a:pt x="24" y="208"/>
                    <a:pt x="24" y="208"/>
                    <a:pt x="24" y="207"/>
                  </a:cubicBezTo>
                  <a:cubicBezTo>
                    <a:pt x="24" y="207"/>
                    <a:pt x="24" y="206"/>
                    <a:pt x="24" y="205"/>
                  </a:cubicBezTo>
                  <a:cubicBezTo>
                    <a:pt x="24" y="205"/>
                    <a:pt x="24" y="204"/>
                    <a:pt x="24" y="203"/>
                  </a:cubicBezTo>
                  <a:cubicBezTo>
                    <a:pt x="24" y="203"/>
                    <a:pt x="23" y="202"/>
                    <a:pt x="23" y="201"/>
                  </a:cubicBezTo>
                  <a:cubicBezTo>
                    <a:pt x="23" y="200"/>
                    <a:pt x="22" y="200"/>
                    <a:pt x="22" y="199"/>
                  </a:cubicBezTo>
                  <a:cubicBezTo>
                    <a:pt x="22" y="199"/>
                    <a:pt x="22" y="199"/>
                    <a:pt x="22" y="198"/>
                  </a:cubicBezTo>
                  <a:cubicBezTo>
                    <a:pt x="22" y="198"/>
                    <a:pt x="22" y="197"/>
                    <a:pt x="22" y="197"/>
                  </a:cubicBezTo>
                  <a:cubicBezTo>
                    <a:pt x="22" y="196"/>
                    <a:pt x="22" y="196"/>
                    <a:pt x="22" y="195"/>
                  </a:cubicBezTo>
                  <a:cubicBezTo>
                    <a:pt x="22" y="195"/>
                    <a:pt x="22" y="194"/>
                    <a:pt x="23" y="194"/>
                  </a:cubicBezTo>
                  <a:cubicBezTo>
                    <a:pt x="23" y="194"/>
                    <a:pt x="23" y="193"/>
                    <a:pt x="23" y="193"/>
                  </a:cubicBezTo>
                  <a:cubicBezTo>
                    <a:pt x="23" y="192"/>
                    <a:pt x="23" y="192"/>
                    <a:pt x="22" y="191"/>
                  </a:cubicBezTo>
                  <a:cubicBezTo>
                    <a:pt x="22" y="191"/>
                    <a:pt x="22" y="190"/>
                    <a:pt x="22" y="190"/>
                  </a:cubicBezTo>
                  <a:cubicBezTo>
                    <a:pt x="22" y="189"/>
                    <a:pt x="22" y="189"/>
                    <a:pt x="21" y="188"/>
                  </a:cubicBezTo>
                  <a:cubicBezTo>
                    <a:pt x="21" y="188"/>
                    <a:pt x="21" y="187"/>
                    <a:pt x="21" y="187"/>
                  </a:cubicBezTo>
                  <a:cubicBezTo>
                    <a:pt x="21" y="186"/>
                    <a:pt x="21" y="186"/>
                    <a:pt x="21" y="186"/>
                  </a:cubicBezTo>
                  <a:cubicBezTo>
                    <a:pt x="21" y="185"/>
                    <a:pt x="21" y="185"/>
                    <a:pt x="22" y="185"/>
                  </a:cubicBezTo>
                  <a:cubicBezTo>
                    <a:pt x="22" y="185"/>
                    <a:pt x="22" y="185"/>
                    <a:pt x="22" y="185"/>
                  </a:cubicBezTo>
                  <a:cubicBezTo>
                    <a:pt x="22" y="185"/>
                    <a:pt x="22" y="184"/>
                    <a:pt x="22" y="184"/>
                  </a:cubicBezTo>
                  <a:cubicBezTo>
                    <a:pt x="22" y="184"/>
                    <a:pt x="22" y="184"/>
                    <a:pt x="22" y="184"/>
                  </a:cubicBezTo>
                  <a:cubicBezTo>
                    <a:pt x="23" y="184"/>
                    <a:pt x="23" y="184"/>
                    <a:pt x="23" y="184"/>
                  </a:cubicBezTo>
                  <a:cubicBezTo>
                    <a:pt x="23" y="184"/>
                    <a:pt x="24" y="184"/>
                    <a:pt x="24" y="184"/>
                  </a:cubicBezTo>
                  <a:cubicBezTo>
                    <a:pt x="25" y="184"/>
                    <a:pt x="25" y="183"/>
                    <a:pt x="25" y="183"/>
                  </a:cubicBezTo>
                  <a:cubicBezTo>
                    <a:pt x="25" y="183"/>
                    <a:pt x="26" y="182"/>
                    <a:pt x="26" y="182"/>
                  </a:cubicBezTo>
                  <a:cubicBezTo>
                    <a:pt x="26" y="181"/>
                    <a:pt x="26" y="181"/>
                    <a:pt x="26" y="180"/>
                  </a:cubicBezTo>
                  <a:cubicBezTo>
                    <a:pt x="26" y="180"/>
                    <a:pt x="27" y="180"/>
                    <a:pt x="27" y="179"/>
                  </a:cubicBezTo>
                  <a:cubicBezTo>
                    <a:pt x="27" y="179"/>
                    <a:pt x="27" y="179"/>
                    <a:pt x="27" y="179"/>
                  </a:cubicBezTo>
                  <a:cubicBezTo>
                    <a:pt x="27" y="178"/>
                    <a:pt x="27" y="178"/>
                    <a:pt x="27" y="178"/>
                  </a:cubicBezTo>
                  <a:cubicBezTo>
                    <a:pt x="27" y="178"/>
                    <a:pt x="27" y="177"/>
                    <a:pt x="28" y="177"/>
                  </a:cubicBezTo>
                  <a:cubicBezTo>
                    <a:pt x="28" y="177"/>
                    <a:pt x="28" y="176"/>
                    <a:pt x="28" y="176"/>
                  </a:cubicBezTo>
                  <a:cubicBezTo>
                    <a:pt x="28" y="176"/>
                    <a:pt x="28" y="175"/>
                    <a:pt x="28" y="175"/>
                  </a:cubicBezTo>
                  <a:cubicBezTo>
                    <a:pt x="29" y="175"/>
                    <a:pt x="29" y="174"/>
                    <a:pt x="29" y="174"/>
                  </a:cubicBezTo>
                  <a:cubicBezTo>
                    <a:pt x="29" y="174"/>
                    <a:pt x="29" y="173"/>
                    <a:pt x="29" y="173"/>
                  </a:cubicBezTo>
                  <a:cubicBezTo>
                    <a:pt x="30" y="172"/>
                    <a:pt x="30" y="171"/>
                    <a:pt x="31" y="169"/>
                  </a:cubicBezTo>
                  <a:cubicBezTo>
                    <a:pt x="32" y="168"/>
                    <a:pt x="32" y="167"/>
                    <a:pt x="33" y="166"/>
                  </a:cubicBezTo>
                  <a:cubicBezTo>
                    <a:pt x="33" y="164"/>
                    <a:pt x="34" y="163"/>
                    <a:pt x="34" y="162"/>
                  </a:cubicBezTo>
                  <a:cubicBezTo>
                    <a:pt x="34" y="161"/>
                    <a:pt x="34" y="160"/>
                    <a:pt x="35" y="158"/>
                  </a:cubicBezTo>
                  <a:cubicBezTo>
                    <a:pt x="35" y="158"/>
                    <a:pt x="35" y="157"/>
                    <a:pt x="35" y="157"/>
                  </a:cubicBezTo>
                  <a:cubicBezTo>
                    <a:pt x="35" y="156"/>
                    <a:pt x="35" y="156"/>
                    <a:pt x="35" y="155"/>
                  </a:cubicBezTo>
                  <a:cubicBezTo>
                    <a:pt x="36" y="155"/>
                    <a:pt x="36" y="154"/>
                    <a:pt x="36" y="154"/>
                  </a:cubicBezTo>
                  <a:cubicBezTo>
                    <a:pt x="36" y="153"/>
                    <a:pt x="36" y="153"/>
                    <a:pt x="37" y="153"/>
                  </a:cubicBezTo>
                  <a:cubicBezTo>
                    <a:pt x="37" y="152"/>
                    <a:pt x="37" y="152"/>
                    <a:pt x="37" y="152"/>
                  </a:cubicBezTo>
                  <a:cubicBezTo>
                    <a:pt x="37" y="151"/>
                    <a:pt x="38" y="151"/>
                    <a:pt x="38" y="150"/>
                  </a:cubicBezTo>
                  <a:cubicBezTo>
                    <a:pt x="38" y="150"/>
                    <a:pt x="38" y="150"/>
                    <a:pt x="38" y="149"/>
                  </a:cubicBezTo>
                  <a:cubicBezTo>
                    <a:pt x="38" y="149"/>
                    <a:pt x="38" y="148"/>
                    <a:pt x="38" y="148"/>
                  </a:cubicBezTo>
                  <a:cubicBezTo>
                    <a:pt x="38" y="147"/>
                    <a:pt x="38" y="147"/>
                    <a:pt x="38" y="146"/>
                  </a:cubicBezTo>
                  <a:cubicBezTo>
                    <a:pt x="38" y="146"/>
                    <a:pt x="38" y="145"/>
                    <a:pt x="38" y="145"/>
                  </a:cubicBezTo>
                  <a:cubicBezTo>
                    <a:pt x="38" y="145"/>
                    <a:pt x="38" y="145"/>
                    <a:pt x="38" y="144"/>
                  </a:cubicBezTo>
                  <a:cubicBezTo>
                    <a:pt x="39" y="144"/>
                    <a:pt x="39" y="144"/>
                    <a:pt x="39" y="144"/>
                  </a:cubicBezTo>
                  <a:cubicBezTo>
                    <a:pt x="39" y="144"/>
                    <a:pt x="39" y="144"/>
                    <a:pt x="39" y="143"/>
                  </a:cubicBezTo>
                  <a:cubicBezTo>
                    <a:pt x="39" y="143"/>
                    <a:pt x="40" y="143"/>
                    <a:pt x="40" y="143"/>
                  </a:cubicBezTo>
                  <a:cubicBezTo>
                    <a:pt x="40" y="143"/>
                    <a:pt x="40" y="143"/>
                    <a:pt x="40" y="142"/>
                  </a:cubicBezTo>
                  <a:cubicBezTo>
                    <a:pt x="40" y="142"/>
                    <a:pt x="40" y="142"/>
                    <a:pt x="40" y="142"/>
                  </a:cubicBezTo>
                  <a:cubicBezTo>
                    <a:pt x="40" y="142"/>
                    <a:pt x="40" y="141"/>
                    <a:pt x="40" y="141"/>
                  </a:cubicBezTo>
                  <a:cubicBezTo>
                    <a:pt x="40" y="141"/>
                    <a:pt x="40" y="141"/>
                    <a:pt x="40" y="141"/>
                  </a:cubicBezTo>
                  <a:cubicBezTo>
                    <a:pt x="40" y="140"/>
                    <a:pt x="40" y="140"/>
                    <a:pt x="40" y="140"/>
                  </a:cubicBezTo>
                  <a:cubicBezTo>
                    <a:pt x="40" y="140"/>
                    <a:pt x="40" y="139"/>
                    <a:pt x="40" y="139"/>
                  </a:cubicBezTo>
                  <a:cubicBezTo>
                    <a:pt x="40" y="138"/>
                    <a:pt x="40" y="137"/>
                    <a:pt x="40" y="135"/>
                  </a:cubicBezTo>
                  <a:cubicBezTo>
                    <a:pt x="41" y="134"/>
                    <a:pt x="41" y="133"/>
                    <a:pt x="41" y="131"/>
                  </a:cubicBezTo>
                  <a:cubicBezTo>
                    <a:pt x="41" y="130"/>
                    <a:pt x="41" y="128"/>
                    <a:pt x="41" y="127"/>
                  </a:cubicBezTo>
                  <a:cubicBezTo>
                    <a:pt x="41" y="125"/>
                    <a:pt x="41" y="124"/>
                    <a:pt x="40" y="123"/>
                  </a:cubicBezTo>
                  <a:cubicBezTo>
                    <a:pt x="40" y="122"/>
                    <a:pt x="40" y="121"/>
                    <a:pt x="40" y="121"/>
                  </a:cubicBezTo>
                  <a:cubicBezTo>
                    <a:pt x="40" y="120"/>
                    <a:pt x="41" y="120"/>
                    <a:pt x="41" y="119"/>
                  </a:cubicBezTo>
                  <a:cubicBezTo>
                    <a:pt x="41" y="119"/>
                    <a:pt x="41" y="118"/>
                    <a:pt x="41" y="118"/>
                  </a:cubicBezTo>
                  <a:cubicBezTo>
                    <a:pt x="42" y="118"/>
                    <a:pt x="42" y="117"/>
                    <a:pt x="42" y="117"/>
                  </a:cubicBezTo>
                  <a:cubicBezTo>
                    <a:pt x="42" y="117"/>
                    <a:pt x="43" y="116"/>
                    <a:pt x="43" y="116"/>
                  </a:cubicBezTo>
                  <a:cubicBezTo>
                    <a:pt x="43" y="116"/>
                    <a:pt x="43" y="115"/>
                    <a:pt x="43" y="115"/>
                  </a:cubicBezTo>
                  <a:cubicBezTo>
                    <a:pt x="43" y="115"/>
                    <a:pt x="44" y="115"/>
                    <a:pt x="44" y="114"/>
                  </a:cubicBezTo>
                  <a:cubicBezTo>
                    <a:pt x="44" y="114"/>
                    <a:pt x="44" y="114"/>
                    <a:pt x="44" y="113"/>
                  </a:cubicBezTo>
                  <a:cubicBezTo>
                    <a:pt x="44" y="113"/>
                    <a:pt x="44" y="113"/>
                    <a:pt x="44" y="112"/>
                  </a:cubicBezTo>
                  <a:cubicBezTo>
                    <a:pt x="44" y="112"/>
                    <a:pt x="44" y="111"/>
                    <a:pt x="43" y="111"/>
                  </a:cubicBezTo>
                  <a:cubicBezTo>
                    <a:pt x="43" y="110"/>
                    <a:pt x="43" y="110"/>
                    <a:pt x="43" y="109"/>
                  </a:cubicBezTo>
                  <a:cubicBezTo>
                    <a:pt x="43" y="109"/>
                    <a:pt x="42" y="109"/>
                    <a:pt x="42" y="108"/>
                  </a:cubicBezTo>
                  <a:cubicBezTo>
                    <a:pt x="42" y="108"/>
                    <a:pt x="41" y="107"/>
                    <a:pt x="41" y="107"/>
                  </a:cubicBezTo>
                  <a:cubicBezTo>
                    <a:pt x="41" y="106"/>
                    <a:pt x="41" y="106"/>
                    <a:pt x="41" y="105"/>
                  </a:cubicBezTo>
                  <a:cubicBezTo>
                    <a:pt x="40" y="105"/>
                    <a:pt x="40" y="104"/>
                    <a:pt x="40" y="104"/>
                  </a:cubicBezTo>
                  <a:cubicBezTo>
                    <a:pt x="40" y="104"/>
                    <a:pt x="40" y="104"/>
                    <a:pt x="41" y="103"/>
                  </a:cubicBezTo>
                  <a:cubicBezTo>
                    <a:pt x="41" y="103"/>
                    <a:pt x="42" y="102"/>
                    <a:pt x="42" y="102"/>
                  </a:cubicBezTo>
                  <a:cubicBezTo>
                    <a:pt x="43" y="101"/>
                    <a:pt x="43" y="101"/>
                    <a:pt x="44" y="100"/>
                  </a:cubicBezTo>
                  <a:cubicBezTo>
                    <a:pt x="44" y="100"/>
                    <a:pt x="44" y="99"/>
                    <a:pt x="45" y="98"/>
                  </a:cubicBezTo>
                  <a:cubicBezTo>
                    <a:pt x="45" y="97"/>
                    <a:pt x="45" y="96"/>
                    <a:pt x="45" y="95"/>
                  </a:cubicBezTo>
                  <a:cubicBezTo>
                    <a:pt x="45" y="95"/>
                    <a:pt x="45" y="95"/>
                    <a:pt x="45" y="94"/>
                  </a:cubicBezTo>
                  <a:cubicBezTo>
                    <a:pt x="45" y="94"/>
                    <a:pt x="45" y="93"/>
                    <a:pt x="45" y="93"/>
                  </a:cubicBezTo>
                  <a:cubicBezTo>
                    <a:pt x="45" y="93"/>
                    <a:pt x="45" y="92"/>
                    <a:pt x="46" y="92"/>
                  </a:cubicBezTo>
                  <a:cubicBezTo>
                    <a:pt x="46" y="91"/>
                    <a:pt x="46" y="91"/>
                    <a:pt x="46" y="91"/>
                  </a:cubicBezTo>
                  <a:cubicBezTo>
                    <a:pt x="46" y="90"/>
                    <a:pt x="46" y="90"/>
                    <a:pt x="47" y="90"/>
                  </a:cubicBezTo>
                  <a:cubicBezTo>
                    <a:pt x="47" y="89"/>
                    <a:pt x="47" y="89"/>
                    <a:pt x="47" y="89"/>
                  </a:cubicBezTo>
                  <a:cubicBezTo>
                    <a:pt x="47" y="88"/>
                    <a:pt x="47" y="88"/>
                    <a:pt x="47" y="88"/>
                  </a:cubicBezTo>
                  <a:cubicBezTo>
                    <a:pt x="47" y="87"/>
                    <a:pt x="47" y="87"/>
                    <a:pt x="47" y="87"/>
                  </a:cubicBezTo>
                  <a:cubicBezTo>
                    <a:pt x="47" y="86"/>
                    <a:pt x="47" y="86"/>
                    <a:pt x="48" y="85"/>
                  </a:cubicBezTo>
                  <a:cubicBezTo>
                    <a:pt x="48" y="85"/>
                    <a:pt x="48" y="85"/>
                    <a:pt x="48" y="84"/>
                  </a:cubicBezTo>
                  <a:cubicBezTo>
                    <a:pt x="48" y="83"/>
                    <a:pt x="48" y="83"/>
                    <a:pt x="48" y="82"/>
                  </a:cubicBezTo>
                  <a:cubicBezTo>
                    <a:pt x="48" y="82"/>
                    <a:pt x="49" y="81"/>
                    <a:pt x="49" y="80"/>
                  </a:cubicBezTo>
                  <a:cubicBezTo>
                    <a:pt x="49" y="79"/>
                    <a:pt x="49" y="78"/>
                    <a:pt x="50" y="77"/>
                  </a:cubicBezTo>
                  <a:cubicBezTo>
                    <a:pt x="50" y="76"/>
                    <a:pt x="50" y="75"/>
                    <a:pt x="51" y="73"/>
                  </a:cubicBezTo>
                  <a:cubicBezTo>
                    <a:pt x="51" y="72"/>
                    <a:pt x="51" y="71"/>
                    <a:pt x="51" y="70"/>
                  </a:cubicBezTo>
                  <a:cubicBezTo>
                    <a:pt x="51" y="69"/>
                    <a:pt x="52" y="68"/>
                    <a:pt x="52" y="67"/>
                  </a:cubicBezTo>
                  <a:cubicBezTo>
                    <a:pt x="52" y="67"/>
                    <a:pt x="52" y="66"/>
                    <a:pt x="52" y="66"/>
                  </a:cubicBezTo>
                  <a:cubicBezTo>
                    <a:pt x="52" y="65"/>
                    <a:pt x="52" y="65"/>
                    <a:pt x="52" y="65"/>
                  </a:cubicBezTo>
                  <a:cubicBezTo>
                    <a:pt x="52" y="64"/>
                    <a:pt x="52" y="64"/>
                    <a:pt x="52" y="64"/>
                  </a:cubicBezTo>
                  <a:cubicBezTo>
                    <a:pt x="52" y="64"/>
                    <a:pt x="52" y="63"/>
                    <a:pt x="52" y="63"/>
                  </a:cubicBezTo>
                  <a:cubicBezTo>
                    <a:pt x="52" y="62"/>
                    <a:pt x="52" y="61"/>
                    <a:pt x="52" y="60"/>
                  </a:cubicBezTo>
                  <a:cubicBezTo>
                    <a:pt x="52" y="60"/>
                    <a:pt x="52" y="59"/>
                    <a:pt x="52" y="58"/>
                  </a:cubicBezTo>
                  <a:cubicBezTo>
                    <a:pt x="52" y="58"/>
                    <a:pt x="52" y="57"/>
                    <a:pt x="52" y="57"/>
                  </a:cubicBezTo>
                  <a:cubicBezTo>
                    <a:pt x="52" y="56"/>
                    <a:pt x="52" y="56"/>
                    <a:pt x="53" y="56"/>
                  </a:cubicBezTo>
                  <a:cubicBezTo>
                    <a:pt x="53" y="56"/>
                    <a:pt x="53" y="55"/>
                    <a:pt x="53" y="55"/>
                  </a:cubicBezTo>
                  <a:cubicBezTo>
                    <a:pt x="53" y="55"/>
                    <a:pt x="53" y="55"/>
                    <a:pt x="53" y="54"/>
                  </a:cubicBezTo>
                  <a:cubicBezTo>
                    <a:pt x="53" y="54"/>
                    <a:pt x="53" y="54"/>
                    <a:pt x="53" y="54"/>
                  </a:cubicBezTo>
                  <a:cubicBezTo>
                    <a:pt x="53" y="54"/>
                    <a:pt x="53" y="54"/>
                    <a:pt x="52" y="53"/>
                  </a:cubicBezTo>
                  <a:cubicBezTo>
                    <a:pt x="52" y="53"/>
                    <a:pt x="52" y="53"/>
                    <a:pt x="52" y="53"/>
                  </a:cubicBezTo>
                  <a:cubicBezTo>
                    <a:pt x="52" y="53"/>
                    <a:pt x="52" y="53"/>
                    <a:pt x="52" y="52"/>
                  </a:cubicBezTo>
                  <a:cubicBezTo>
                    <a:pt x="52" y="52"/>
                    <a:pt x="52" y="52"/>
                    <a:pt x="52" y="52"/>
                  </a:cubicBezTo>
                  <a:cubicBezTo>
                    <a:pt x="52" y="51"/>
                    <a:pt x="52" y="51"/>
                    <a:pt x="52" y="51"/>
                  </a:cubicBezTo>
                  <a:cubicBezTo>
                    <a:pt x="52" y="50"/>
                    <a:pt x="52" y="49"/>
                    <a:pt x="53" y="48"/>
                  </a:cubicBezTo>
                  <a:cubicBezTo>
                    <a:pt x="53" y="47"/>
                    <a:pt x="53" y="46"/>
                    <a:pt x="54" y="45"/>
                  </a:cubicBezTo>
                  <a:cubicBezTo>
                    <a:pt x="54" y="44"/>
                    <a:pt x="54" y="43"/>
                    <a:pt x="55" y="42"/>
                  </a:cubicBezTo>
                  <a:cubicBezTo>
                    <a:pt x="55" y="40"/>
                    <a:pt x="55" y="39"/>
                    <a:pt x="56" y="38"/>
                  </a:cubicBezTo>
                  <a:cubicBezTo>
                    <a:pt x="56" y="36"/>
                    <a:pt x="56" y="34"/>
                    <a:pt x="56" y="32"/>
                  </a:cubicBezTo>
                  <a:cubicBezTo>
                    <a:pt x="56" y="30"/>
                    <a:pt x="56" y="28"/>
                    <a:pt x="56" y="26"/>
                  </a:cubicBezTo>
                  <a:cubicBezTo>
                    <a:pt x="56" y="23"/>
                    <a:pt x="56" y="21"/>
                    <a:pt x="56" y="19"/>
                  </a:cubicBezTo>
                  <a:cubicBezTo>
                    <a:pt x="56" y="17"/>
                    <a:pt x="56" y="16"/>
                    <a:pt x="55" y="15"/>
                  </a:cubicBezTo>
                  <a:cubicBezTo>
                    <a:pt x="55" y="15"/>
                    <a:pt x="55" y="15"/>
                    <a:pt x="55" y="14"/>
                  </a:cubicBezTo>
                  <a:cubicBezTo>
                    <a:pt x="55" y="14"/>
                    <a:pt x="55" y="13"/>
                    <a:pt x="55" y="13"/>
                  </a:cubicBezTo>
                  <a:cubicBezTo>
                    <a:pt x="55" y="12"/>
                    <a:pt x="55" y="12"/>
                    <a:pt x="55" y="11"/>
                  </a:cubicBezTo>
                  <a:cubicBezTo>
                    <a:pt x="55" y="11"/>
                    <a:pt x="55" y="11"/>
                    <a:pt x="55" y="10"/>
                  </a:cubicBezTo>
                  <a:cubicBezTo>
                    <a:pt x="55" y="10"/>
                    <a:pt x="55" y="10"/>
                    <a:pt x="55" y="9"/>
                  </a:cubicBezTo>
                  <a:cubicBezTo>
                    <a:pt x="55" y="9"/>
                    <a:pt x="55" y="9"/>
                    <a:pt x="55" y="9"/>
                  </a:cubicBezTo>
                  <a:cubicBezTo>
                    <a:pt x="55" y="9"/>
                    <a:pt x="56" y="9"/>
                    <a:pt x="56" y="8"/>
                  </a:cubicBezTo>
                  <a:cubicBezTo>
                    <a:pt x="56" y="8"/>
                    <a:pt x="56" y="8"/>
                    <a:pt x="56" y="8"/>
                  </a:cubicBezTo>
                  <a:moveTo>
                    <a:pt x="61" y="0"/>
                  </a:move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59" name="Freeform 218">
              <a:extLst>
                <a:ext uri="{FF2B5EF4-FFF2-40B4-BE49-F238E27FC236}">
                  <a16:creationId xmlns:a16="http://schemas.microsoft.com/office/drawing/2014/main" id="{409FB09E-E897-484B-84CB-707EB1B3E26F}"/>
                </a:ext>
              </a:extLst>
            </p:cNvPr>
            <p:cNvSpPr>
              <a:spLocks/>
            </p:cNvSpPr>
            <p:nvPr/>
          </p:nvSpPr>
          <p:spPr bwMode="auto">
            <a:xfrm>
              <a:off x="4994275" y="2255838"/>
              <a:ext cx="122237" cy="125412"/>
            </a:xfrm>
            <a:custGeom>
              <a:avLst/>
              <a:gdLst>
                <a:gd name="T0" fmla="*/ 30 w 72"/>
                <a:gd name="T1" fmla="*/ 0 h 74"/>
                <a:gd name="T2" fmla="*/ 27 w 72"/>
                <a:gd name="T3" fmla="*/ 0 h 74"/>
                <a:gd name="T4" fmla="*/ 20 w 72"/>
                <a:gd name="T5" fmla="*/ 2 h 74"/>
                <a:gd name="T6" fmla="*/ 13 w 72"/>
                <a:gd name="T7" fmla="*/ 2 h 74"/>
                <a:gd name="T8" fmla="*/ 5 w 72"/>
                <a:gd name="T9" fmla="*/ 10 h 74"/>
                <a:gd name="T10" fmla="*/ 5 w 72"/>
                <a:gd name="T11" fmla="*/ 10 h 74"/>
                <a:gd name="T12" fmla="*/ 4 w 72"/>
                <a:gd name="T13" fmla="*/ 18 h 74"/>
                <a:gd name="T14" fmla="*/ 2 w 72"/>
                <a:gd name="T15" fmla="*/ 24 h 74"/>
                <a:gd name="T16" fmla="*/ 1 w 72"/>
                <a:gd name="T17" fmla="*/ 24 h 74"/>
                <a:gd name="T18" fmla="*/ 0 w 72"/>
                <a:gd name="T19" fmla="*/ 24 h 74"/>
                <a:gd name="T20" fmla="*/ 5 w 72"/>
                <a:gd name="T21" fmla="*/ 30 h 74"/>
                <a:gd name="T22" fmla="*/ 14 w 72"/>
                <a:gd name="T23" fmla="*/ 38 h 74"/>
                <a:gd name="T24" fmla="*/ 20 w 72"/>
                <a:gd name="T25" fmla="*/ 41 h 74"/>
                <a:gd name="T26" fmla="*/ 31 w 72"/>
                <a:gd name="T27" fmla="*/ 47 h 74"/>
                <a:gd name="T28" fmla="*/ 43 w 72"/>
                <a:gd name="T29" fmla="*/ 53 h 74"/>
                <a:gd name="T30" fmla="*/ 44 w 72"/>
                <a:gd name="T31" fmla="*/ 58 h 74"/>
                <a:gd name="T32" fmla="*/ 39 w 72"/>
                <a:gd name="T33" fmla="*/ 66 h 74"/>
                <a:gd name="T34" fmla="*/ 36 w 72"/>
                <a:gd name="T35" fmla="*/ 71 h 74"/>
                <a:gd name="T36" fmla="*/ 37 w 72"/>
                <a:gd name="T37" fmla="*/ 72 h 74"/>
                <a:gd name="T38" fmla="*/ 42 w 72"/>
                <a:gd name="T39" fmla="*/ 73 h 74"/>
                <a:gd name="T40" fmla="*/ 45 w 72"/>
                <a:gd name="T41" fmla="*/ 74 h 74"/>
                <a:gd name="T42" fmla="*/ 47 w 72"/>
                <a:gd name="T43" fmla="*/ 73 h 74"/>
                <a:gd name="T44" fmla="*/ 50 w 72"/>
                <a:gd name="T45" fmla="*/ 74 h 74"/>
                <a:gd name="T46" fmla="*/ 52 w 72"/>
                <a:gd name="T47" fmla="*/ 74 h 74"/>
                <a:gd name="T48" fmla="*/ 56 w 72"/>
                <a:gd name="T49" fmla="*/ 73 h 74"/>
                <a:gd name="T50" fmla="*/ 58 w 72"/>
                <a:gd name="T51" fmla="*/ 72 h 74"/>
                <a:gd name="T52" fmla="*/ 59 w 72"/>
                <a:gd name="T53" fmla="*/ 72 h 74"/>
                <a:gd name="T54" fmla="*/ 61 w 72"/>
                <a:gd name="T55" fmla="*/ 72 h 74"/>
                <a:gd name="T56" fmla="*/ 65 w 72"/>
                <a:gd name="T57" fmla="*/ 69 h 74"/>
                <a:gd name="T58" fmla="*/ 66 w 72"/>
                <a:gd name="T59" fmla="*/ 69 h 74"/>
                <a:gd name="T60" fmla="*/ 69 w 72"/>
                <a:gd name="T61" fmla="*/ 63 h 74"/>
                <a:gd name="T62" fmla="*/ 70 w 72"/>
                <a:gd name="T63" fmla="*/ 52 h 74"/>
                <a:gd name="T64" fmla="*/ 71 w 72"/>
                <a:gd name="T65" fmla="*/ 41 h 74"/>
                <a:gd name="T66" fmla="*/ 68 w 72"/>
                <a:gd name="T67" fmla="*/ 41 h 74"/>
                <a:gd name="T68" fmla="*/ 65 w 72"/>
                <a:gd name="T69" fmla="*/ 43 h 74"/>
                <a:gd name="T70" fmla="*/ 60 w 72"/>
                <a:gd name="T71" fmla="*/ 34 h 74"/>
                <a:gd name="T72" fmla="*/ 55 w 72"/>
                <a:gd name="T73" fmla="*/ 26 h 74"/>
                <a:gd name="T74" fmla="*/ 53 w 72"/>
                <a:gd name="T75" fmla="*/ 26 h 74"/>
                <a:gd name="T76" fmla="*/ 51 w 72"/>
                <a:gd name="T77" fmla="*/ 26 h 74"/>
                <a:gd name="T78" fmla="*/ 44 w 72"/>
                <a:gd name="T79" fmla="*/ 25 h 74"/>
                <a:gd name="T80" fmla="*/ 42 w 72"/>
                <a:gd name="T81" fmla="*/ 20 h 74"/>
                <a:gd name="T82" fmla="*/ 41 w 72"/>
                <a:gd name="T83" fmla="*/ 11 h 74"/>
                <a:gd name="T84" fmla="*/ 41 w 72"/>
                <a:gd name="T85" fmla="*/ 6 h 74"/>
                <a:gd name="T86" fmla="*/ 42 w 72"/>
                <a:gd name="T87" fmla="*/ 5 h 74"/>
                <a:gd name="T88" fmla="*/ 41 w 72"/>
                <a:gd name="T89" fmla="*/ 3 h 74"/>
                <a:gd name="T90" fmla="*/ 41 w 72"/>
                <a:gd name="T91" fmla="*/ 3 h 74"/>
                <a:gd name="T92" fmla="*/ 40 w 72"/>
                <a:gd name="T93" fmla="*/ 3 h 74"/>
                <a:gd name="T94" fmla="*/ 40 w 72"/>
                <a:gd name="T95" fmla="*/ 3 h 74"/>
                <a:gd name="T96" fmla="*/ 40 w 72"/>
                <a:gd name="T97" fmla="*/ 3 h 74"/>
                <a:gd name="T98" fmla="*/ 40 w 72"/>
                <a:gd name="T99" fmla="*/ 4 h 74"/>
                <a:gd name="T100" fmla="*/ 38 w 72"/>
                <a:gd name="T101" fmla="*/ 3 h 74"/>
                <a:gd name="T102" fmla="*/ 34 w 72"/>
                <a:gd name="T103"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74">
                  <a:moveTo>
                    <a:pt x="32" y="0"/>
                  </a:moveTo>
                  <a:cubicBezTo>
                    <a:pt x="31" y="0"/>
                    <a:pt x="31" y="0"/>
                    <a:pt x="31" y="0"/>
                  </a:cubicBezTo>
                  <a:cubicBezTo>
                    <a:pt x="31" y="0"/>
                    <a:pt x="31" y="0"/>
                    <a:pt x="31" y="0"/>
                  </a:cubicBezTo>
                  <a:cubicBezTo>
                    <a:pt x="31" y="0"/>
                    <a:pt x="31" y="0"/>
                    <a:pt x="30" y="0"/>
                  </a:cubicBezTo>
                  <a:cubicBezTo>
                    <a:pt x="30" y="0"/>
                    <a:pt x="30" y="0"/>
                    <a:pt x="30" y="0"/>
                  </a:cubicBezTo>
                  <a:cubicBezTo>
                    <a:pt x="30" y="0"/>
                    <a:pt x="30" y="0"/>
                    <a:pt x="30" y="0"/>
                  </a:cubicBezTo>
                  <a:cubicBezTo>
                    <a:pt x="30" y="0"/>
                    <a:pt x="29" y="0"/>
                    <a:pt x="29" y="0"/>
                  </a:cubicBezTo>
                  <a:cubicBezTo>
                    <a:pt x="29" y="0"/>
                    <a:pt x="29" y="0"/>
                    <a:pt x="29" y="0"/>
                  </a:cubicBezTo>
                  <a:cubicBezTo>
                    <a:pt x="29" y="0"/>
                    <a:pt x="29" y="0"/>
                    <a:pt x="29" y="0"/>
                  </a:cubicBezTo>
                  <a:cubicBezTo>
                    <a:pt x="28" y="0"/>
                    <a:pt x="27" y="0"/>
                    <a:pt x="27" y="0"/>
                  </a:cubicBezTo>
                  <a:cubicBezTo>
                    <a:pt x="26" y="0"/>
                    <a:pt x="25" y="0"/>
                    <a:pt x="25" y="0"/>
                  </a:cubicBezTo>
                  <a:cubicBezTo>
                    <a:pt x="24" y="0"/>
                    <a:pt x="24" y="0"/>
                    <a:pt x="23" y="0"/>
                  </a:cubicBezTo>
                  <a:cubicBezTo>
                    <a:pt x="23" y="1"/>
                    <a:pt x="22" y="1"/>
                    <a:pt x="22" y="1"/>
                  </a:cubicBezTo>
                  <a:cubicBezTo>
                    <a:pt x="22" y="1"/>
                    <a:pt x="21" y="1"/>
                    <a:pt x="21" y="1"/>
                  </a:cubicBezTo>
                  <a:cubicBezTo>
                    <a:pt x="21" y="1"/>
                    <a:pt x="20" y="1"/>
                    <a:pt x="20" y="2"/>
                  </a:cubicBezTo>
                  <a:cubicBezTo>
                    <a:pt x="19" y="2"/>
                    <a:pt x="19" y="2"/>
                    <a:pt x="19" y="2"/>
                  </a:cubicBezTo>
                  <a:cubicBezTo>
                    <a:pt x="18" y="2"/>
                    <a:pt x="18" y="2"/>
                    <a:pt x="17" y="2"/>
                  </a:cubicBezTo>
                  <a:cubicBezTo>
                    <a:pt x="17" y="2"/>
                    <a:pt x="16" y="2"/>
                    <a:pt x="16" y="2"/>
                  </a:cubicBezTo>
                  <a:cubicBezTo>
                    <a:pt x="15" y="2"/>
                    <a:pt x="15" y="2"/>
                    <a:pt x="14" y="2"/>
                  </a:cubicBezTo>
                  <a:cubicBezTo>
                    <a:pt x="14" y="2"/>
                    <a:pt x="13" y="2"/>
                    <a:pt x="13" y="2"/>
                  </a:cubicBezTo>
                  <a:cubicBezTo>
                    <a:pt x="12" y="2"/>
                    <a:pt x="12" y="2"/>
                    <a:pt x="12" y="3"/>
                  </a:cubicBezTo>
                  <a:cubicBezTo>
                    <a:pt x="11" y="3"/>
                    <a:pt x="10" y="4"/>
                    <a:pt x="9" y="5"/>
                  </a:cubicBezTo>
                  <a:cubicBezTo>
                    <a:pt x="9" y="5"/>
                    <a:pt x="8" y="6"/>
                    <a:pt x="7" y="7"/>
                  </a:cubicBezTo>
                  <a:cubicBezTo>
                    <a:pt x="7" y="7"/>
                    <a:pt x="6" y="8"/>
                    <a:pt x="6" y="9"/>
                  </a:cubicBezTo>
                  <a:cubicBezTo>
                    <a:pt x="5"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1"/>
                    <a:pt x="5" y="11"/>
                  </a:cubicBezTo>
                  <a:cubicBezTo>
                    <a:pt x="5" y="11"/>
                    <a:pt x="5" y="11"/>
                    <a:pt x="5" y="11"/>
                  </a:cubicBezTo>
                  <a:cubicBezTo>
                    <a:pt x="5" y="11"/>
                    <a:pt x="5" y="11"/>
                    <a:pt x="5" y="11"/>
                  </a:cubicBezTo>
                  <a:cubicBezTo>
                    <a:pt x="5" y="12"/>
                    <a:pt x="5" y="13"/>
                    <a:pt x="5" y="14"/>
                  </a:cubicBezTo>
                  <a:cubicBezTo>
                    <a:pt x="5" y="15"/>
                    <a:pt x="4" y="17"/>
                    <a:pt x="4" y="18"/>
                  </a:cubicBezTo>
                  <a:cubicBezTo>
                    <a:pt x="4" y="20"/>
                    <a:pt x="4" y="21"/>
                    <a:pt x="3" y="22"/>
                  </a:cubicBezTo>
                  <a:cubicBezTo>
                    <a:pt x="3" y="23"/>
                    <a:pt x="2" y="24"/>
                    <a:pt x="2" y="24"/>
                  </a:cubicBezTo>
                  <a:cubicBezTo>
                    <a:pt x="2" y="24"/>
                    <a:pt x="2" y="24"/>
                    <a:pt x="2" y="24"/>
                  </a:cubicBezTo>
                  <a:cubicBezTo>
                    <a:pt x="2" y="24"/>
                    <a:pt x="2" y="24"/>
                    <a:pt x="2" y="24"/>
                  </a:cubicBezTo>
                  <a:cubicBezTo>
                    <a:pt x="2" y="24"/>
                    <a:pt x="2" y="24"/>
                    <a:pt x="2" y="24"/>
                  </a:cubicBezTo>
                  <a:cubicBezTo>
                    <a:pt x="2"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1" y="26"/>
                    <a:pt x="2" y="27"/>
                  </a:cubicBezTo>
                  <a:cubicBezTo>
                    <a:pt x="3" y="28"/>
                    <a:pt x="4" y="29"/>
                    <a:pt x="5" y="30"/>
                  </a:cubicBezTo>
                  <a:cubicBezTo>
                    <a:pt x="6" y="31"/>
                    <a:pt x="7" y="32"/>
                    <a:pt x="8" y="33"/>
                  </a:cubicBezTo>
                  <a:cubicBezTo>
                    <a:pt x="9" y="34"/>
                    <a:pt x="10" y="35"/>
                    <a:pt x="11" y="35"/>
                  </a:cubicBezTo>
                  <a:cubicBezTo>
                    <a:pt x="11" y="36"/>
                    <a:pt x="12" y="36"/>
                    <a:pt x="12" y="36"/>
                  </a:cubicBezTo>
                  <a:cubicBezTo>
                    <a:pt x="12" y="36"/>
                    <a:pt x="13" y="37"/>
                    <a:pt x="13" y="37"/>
                  </a:cubicBezTo>
                  <a:cubicBezTo>
                    <a:pt x="13" y="37"/>
                    <a:pt x="13" y="37"/>
                    <a:pt x="14" y="38"/>
                  </a:cubicBezTo>
                  <a:cubicBezTo>
                    <a:pt x="14" y="38"/>
                    <a:pt x="14" y="38"/>
                    <a:pt x="14" y="38"/>
                  </a:cubicBezTo>
                  <a:cubicBezTo>
                    <a:pt x="15" y="39"/>
                    <a:pt x="15" y="39"/>
                    <a:pt x="15" y="39"/>
                  </a:cubicBezTo>
                  <a:cubicBezTo>
                    <a:pt x="16" y="40"/>
                    <a:pt x="16" y="40"/>
                    <a:pt x="17" y="40"/>
                  </a:cubicBezTo>
                  <a:cubicBezTo>
                    <a:pt x="17" y="40"/>
                    <a:pt x="17" y="41"/>
                    <a:pt x="18" y="41"/>
                  </a:cubicBezTo>
                  <a:cubicBezTo>
                    <a:pt x="18" y="41"/>
                    <a:pt x="19" y="41"/>
                    <a:pt x="20" y="41"/>
                  </a:cubicBezTo>
                  <a:cubicBezTo>
                    <a:pt x="21" y="41"/>
                    <a:pt x="22" y="42"/>
                    <a:pt x="24" y="42"/>
                  </a:cubicBezTo>
                  <a:cubicBezTo>
                    <a:pt x="25" y="42"/>
                    <a:pt x="25" y="43"/>
                    <a:pt x="26" y="43"/>
                  </a:cubicBezTo>
                  <a:cubicBezTo>
                    <a:pt x="27" y="44"/>
                    <a:pt x="28" y="44"/>
                    <a:pt x="28" y="45"/>
                  </a:cubicBezTo>
                  <a:cubicBezTo>
                    <a:pt x="29" y="45"/>
                    <a:pt x="29" y="46"/>
                    <a:pt x="30" y="46"/>
                  </a:cubicBezTo>
                  <a:cubicBezTo>
                    <a:pt x="30" y="47"/>
                    <a:pt x="30" y="47"/>
                    <a:pt x="31" y="47"/>
                  </a:cubicBezTo>
                  <a:cubicBezTo>
                    <a:pt x="31" y="48"/>
                    <a:pt x="32" y="48"/>
                    <a:pt x="33" y="48"/>
                  </a:cubicBezTo>
                  <a:cubicBezTo>
                    <a:pt x="34" y="49"/>
                    <a:pt x="34" y="49"/>
                    <a:pt x="35" y="49"/>
                  </a:cubicBezTo>
                  <a:cubicBezTo>
                    <a:pt x="36" y="50"/>
                    <a:pt x="37" y="50"/>
                    <a:pt x="38" y="50"/>
                  </a:cubicBezTo>
                  <a:cubicBezTo>
                    <a:pt x="39" y="51"/>
                    <a:pt x="40" y="51"/>
                    <a:pt x="41" y="52"/>
                  </a:cubicBezTo>
                  <a:cubicBezTo>
                    <a:pt x="42" y="52"/>
                    <a:pt x="42" y="52"/>
                    <a:pt x="43" y="53"/>
                  </a:cubicBezTo>
                  <a:cubicBezTo>
                    <a:pt x="44" y="53"/>
                    <a:pt x="44" y="53"/>
                    <a:pt x="45" y="54"/>
                  </a:cubicBezTo>
                  <a:cubicBezTo>
                    <a:pt x="45" y="54"/>
                    <a:pt x="45" y="54"/>
                    <a:pt x="45" y="54"/>
                  </a:cubicBezTo>
                  <a:cubicBezTo>
                    <a:pt x="46" y="55"/>
                    <a:pt x="46" y="55"/>
                    <a:pt x="46" y="55"/>
                  </a:cubicBezTo>
                  <a:cubicBezTo>
                    <a:pt x="45" y="56"/>
                    <a:pt x="45" y="56"/>
                    <a:pt x="45" y="56"/>
                  </a:cubicBezTo>
                  <a:cubicBezTo>
                    <a:pt x="45" y="57"/>
                    <a:pt x="44" y="57"/>
                    <a:pt x="44" y="58"/>
                  </a:cubicBezTo>
                  <a:cubicBezTo>
                    <a:pt x="44" y="58"/>
                    <a:pt x="43" y="58"/>
                    <a:pt x="43" y="59"/>
                  </a:cubicBezTo>
                  <a:cubicBezTo>
                    <a:pt x="42" y="60"/>
                    <a:pt x="42" y="60"/>
                    <a:pt x="41" y="61"/>
                  </a:cubicBezTo>
                  <a:cubicBezTo>
                    <a:pt x="41" y="61"/>
                    <a:pt x="40" y="62"/>
                    <a:pt x="40" y="63"/>
                  </a:cubicBezTo>
                  <a:cubicBezTo>
                    <a:pt x="40" y="63"/>
                    <a:pt x="39" y="64"/>
                    <a:pt x="39" y="64"/>
                  </a:cubicBezTo>
                  <a:cubicBezTo>
                    <a:pt x="39" y="65"/>
                    <a:pt x="39" y="66"/>
                    <a:pt x="39" y="66"/>
                  </a:cubicBezTo>
                  <a:cubicBezTo>
                    <a:pt x="39" y="67"/>
                    <a:pt x="38" y="68"/>
                    <a:pt x="38" y="68"/>
                  </a:cubicBezTo>
                  <a:cubicBezTo>
                    <a:pt x="38" y="69"/>
                    <a:pt x="38" y="69"/>
                    <a:pt x="38" y="70"/>
                  </a:cubicBezTo>
                  <a:cubicBezTo>
                    <a:pt x="38" y="70"/>
                    <a:pt x="37" y="70"/>
                    <a:pt x="37" y="71"/>
                  </a:cubicBezTo>
                  <a:cubicBezTo>
                    <a:pt x="37" y="71"/>
                    <a:pt x="37" y="71"/>
                    <a:pt x="36" y="71"/>
                  </a:cubicBezTo>
                  <a:cubicBezTo>
                    <a:pt x="36" y="71"/>
                    <a:pt x="36" y="71"/>
                    <a:pt x="36" y="71"/>
                  </a:cubicBezTo>
                  <a:cubicBezTo>
                    <a:pt x="36" y="71"/>
                    <a:pt x="36" y="71"/>
                    <a:pt x="36" y="72"/>
                  </a:cubicBezTo>
                  <a:cubicBezTo>
                    <a:pt x="36" y="72"/>
                    <a:pt x="36" y="72"/>
                    <a:pt x="36" y="72"/>
                  </a:cubicBezTo>
                  <a:cubicBezTo>
                    <a:pt x="36" y="72"/>
                    <a:pt x="36" y="72"/>
                    <a:pt x="36" y="72"/>
                  </a:cubicBezTo>
                  <a:cubicBezTo>
                    <a:pt x="36" y="72"/>
                    <a:pt x="36" y="72"/>
                    <a:pt x="36" y="72"/>
                  </a:cubicBezTo>
                  <a:cubicBezTo>
                    <a:pt x="36" y="72"/>
                    <a:pt x="37" y="72"/>
                    <a:pt x="37" y="72"/>
                  </a:cubicBezTo>
                  <a:cubicBezTo>
                    <a:pt x="37" y="72"/>
                    <a:pt x="37" y="72"/>
                    <a:pt x="38" y="72"/>
                  </a:cubicBezTo>
                  <a:cubicBezTo>
                    <a:pt x="38" y="72"/>
                    <a:pt x="38" y="72"/>
                    <a:pt x="39" y="72"/>
                  </a:cubicBezTo>
                  <a:cubicBezTo>
                    <a:pt x="39" y="72"/>
                    <a:pt x="40" y="72"/>
                    <a:pt x="40" y="73"/>
                  </a:cubicBezTo>
                  <a:cubicBezTo>
                    <a:pt x="40" y="73"/>
                    <a:pt x="41" y="73"/>
                    <a:pt x="41" y="73"/>
                  </a:cubicBezTo>
                  <a:cubicBezTo>
                    <a:pt x="42" y="73"/>
                    <a:pt x="42" y="73"/>
                    <a:pt x="42" y="73"/>
                  </a:cubicBezTo>
                  <a:cubicBezTo>
                    <a:pt x="43" y="73"/>
                    <a:pt x="43" y="73"/>
                    <a:pt x="43" y="73"/>
                  </a:cubicBezTo>
                  <a:cubicBezTo>
                    <a:pt x="43" y="73"/>
                    <a:pt x="44" y="73"/>
                    <a:pt x="44" y="73"/>
                  </a:cubicBezTo>
                  <a:cubicBezTo>
                    <a:pt x="44" y="74"/>
                    <a:pt x="44" y="74"/>
                    <a:pt x="44" y="74"/>
                  </a:cubicBezTo>
                  <a:cubicBezTo>
                    <a:pt x="44" y="74"/>
                    <a:pt x="44" y="74"/>
                    <a:pt x="45" y="74"/>
                  </a:cubicBezTo>
                  <a:cubicBezTo>
                    <a:pt x="45" y="74"/>
                    <a:pt x="45" y="74"/>
                    <a:pt x="45" y="74"/>
                  </a:cubicBezTo>
                  <a:cubicBezTo>
                    <a:pt x="45" y="74"/>
                    <a:pt x="45" y="74"/>
                    <a:pt x="45" y="74"/>
                  </a:cubicBezTo>
                  <a:cubicBezTo>
                    <a:pt x="46" y="74"/>
                    <a:pt x="46" y="74"/>
                    <a:pt x="46" y="74"/>
                  </a:cubicBezTo>
                  <a:cubicBezTo>
                    <a:pt x="46" y="74"/>
                    <a:pt x="46" y="74"/>
                    <a:pt x="46" y="74"/>
                  </a:cubicBezTo>
                  <a:cubicBezTo>
                    <a:pt x="46" y="74"/>
                    <a:pt x="47" y="74"/>
                    <a:pt x="47" y="74"/>
                  </a:cubicBezTo>
                  <a:cubicBezTo>
                    <a:pt x="47" y="74"/>
                    <a:pt x="47" y="74"/>
                    <a:pt x="47" y="73"/>
                  </a:cubicBezTo>
                  <a:cubicBezTo>
                    <a:pt x="47" y="73"/>
                    <a:pt x="48" y="73"/>
                    <a:pt x="48" y="73"/>
                  </a:cubicBezTo>
                  <a:cubicBezTo>
                    <a:pt x="48" y="73"/>
                    <a:pt x="48" y="73"/>
                    <a:pt x="48" y="73"/>
                  </a:cubicBezTo>
                  <a:cubicBezTo>
                    <a:pt x="48" y="73"/>
                    <a:pt x="49" y="73"/>
                    <a:pt x="49" y="73"/>
                  </a:cubicBezTo>
                  <a:cubicBezTo>
                    <a:pt x="49" y="73"/>
                    <a:pt x="49" y="73"/>
                    <a:pt x="50" y="73"/>
                  </a:cubicBezTo>
                  <a:cubicBezTo>
                    <a:pt x="50" y="73"/>
                    <a:pt x="50" y="74"/>
                    <a:pt x="50" y="74"/>
                  </a:cubicBezTo>
                  <a:cubicBezTo>
                    <a:pt x="50" y="74"/>
                    <a:pt x="51" y="74"/>
                    <a:pt x="51" y="74"/>
                  </a:cubicBezTo>
                  <a:cubicBezTo>
                    <a:pt x="51" y="74"/>
                    <a:pt x="51" y="74"/>
                    <a:pt x="51" y="74"/>
                  </a:cubicBezTo>
                  <a:cubicBezTo>
                    <a:pt x="52" y="74"/>
                    <a:pt x="52" y="74"/>
                    <a:pt x="52" y="74"/>
                  </a:cubicBezTo>
                  <a:cubicBezTo>
                    <a:pt x="52" y="74"/>
                    <a:pt x="52" y="74"/>
                    <a:pt x="52" y="74"/>
                  </a:cubicBezTo>
                  <a:cubicBezTo>
                    <a:pt x="52" y="74"/>
                    <a:pt x="52" y="74"/>
                    <a:pt x="52" y="74"/>
                  </a:cubicBezTo>
                  <a:cubicBezTo>
                    <a:pt x="52" y="74"/>
                    <a:pt x="52" y="74"/>
                    <a:pt x="53" y="74"/>
                  </a:cubicBezTo>
                  <a:cubicBezTo>
                    <a:pt x="53" y="74"/>
                    <a:pt x="53" y="74"/>
                    <a:pt x="53" y="74"/>
                  </a:cubicBezTo>
                  <a:cubicBezTo>
                    <a:pt x="54" y="74"/>
                    <a:pt x="54" y="74"/>
                    <a:pt x="54" y="74"/>
                  </a:cubicBezTo>
                  <a:cubicBezTo>
                    <a:pt x="54" y="74"/>
                    <a:pt x="55" y="74"/>
                    <a:pt x="55" y="74"/>
                  </a:cubicBezTo>
                  <a:cubicBezTo>
                    <a:pt x="55" y="74"/>
                    <a:pt x="55" y="73"/>
                    <a:pt x="56" y="73"/>
                  </a:cubicBezTo>
                  <a:cubicBezTo>
                    <a:pt x="56" y="73"/>
                    <a:pt x="56" y="73"/>
                    <a:pt x="56" y="73"/>
                  </a:cubicBezTo>
                  <a:cubicBezTo>
                    <a:pt x="56" y="73"/>
                    <a:pt x="57" y="73"/>
                    <a:pt x="57" y="73"/>
                  </a:cubicBezTo>
                  <a:cubicBezTo>
                    <a:pt x="57" y="73"/>
                    <a:pt x="57" y="73"/>
                    <a:pt x="58" y="72"/>
                  </a:cubicBezTo>
                  <a:cubicBezTo>
                    <a:pt x="58" y="72"/>
                    <a:pt x="58" y="72"/>
                    <a:pt x="58" y="72"/>
                  </a:cubicBezTo>
                  <a:cubicBezTo>
                    <a:pt x="58" y="72"/>
                    <a:pt x="58" y="72"/>
                    <a:pt x="58" y="72"/>
                  </a:cubicBezTo>
                  <a:cubicBezTo>
                    <a:pt x="58"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9" y="73"/>
                    <a:pt x="59" y="73"/>
                    <a:pt x="59" y="73"/>
                  </a:cubicBezTo>
                  <a:cubicBezTo>
                    <a:pt x="59" y="73"/>
                    <a:pt x="59" y="73"/>
                    <a:pt x="59" y="73"/>
                  </a:cubicBezTo>
                  <a:cubicBezTo>
                    <a:pt x="59" y="73"/>
                    <a:pt x="59" y="72"/>
                    <a:pt x="60" y="72"/>
                  </a:cubicBezTo>
                  <a:cubicBezTo>
                    <a:pt x="60" y="72"/>
                    <a:pt x="60" y="72"/>
                    <a:pt x="60" y="72"/>
                  </a:cubicBezTo>
                  <a:cubicBezTo>
                    <a:pt x="60" y="72"/>
                    <a:pt x="61" y="72"/>
                    <a:pt x="61" y="72"/>
                  </a:cubicBezTo>
                  <a:cubicBezTo>
                    <a:pt x="61" y="71"/>
                    <a:pt x="61" y="71"/>
                    <a:pt x="61" y="71"/>
                  </a:cubicBezTo>
                  <a:cubicBezTo>
                    <a:pt x="62" y="71"/>
                    <a:pt x="62" y="71"/>
                    <a:pt x="62" y="70"/>
                  </a:cubicBezTo>
                  <a:cubicBezTo>
                    <a:pt x="63" y="70"/>
                    <a:pt x="63" y="70"/>
                    <a:pt x="63" y="70"/>
                  </a:cubicBezTo>
                  <a:cubicBezTo>
                    <a:pt x="64" y="70"/>
                    <a:pt x="64" y="69"/>
                    <a:pt x="64" y="69"/>
                  </a:cubicBezTo>
                  <a:cubicBezTo>
                    <a:pt x="64" y="69"/>
                    <a:pt x="65" y="69"/>
                    <a:pt x="65" y="69"/>
                  </a:cubicBezTo>
                  <a:cubicBezTo>
                    <a:pt x="65" y="69"/>
                    <a:pt x="65" y="69"/>
                    <a:pt x="65" y="69"/>
                  </a:cubicBezTo>
                  <a:cubicBezTo>
                    <a:pt x="65" y="69"/>
                    <a:pt x="65" y="69"/>
                    <a:pt x="65" y="69"/>
                  </a:cubicBezTo>
                  <a:cubicBezTo>
                    <a:pt x="65" y="69"/>
                    <a:pt x="65" y="69"/>
                    <a:pt x="65" y="69"/>
                  </a:cubicBezTo>
                  <a:cubicBezTo>
                    <a:pt x="65" y="69"/>
                    <a:pt x="65"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7" y="68"/>
                    <a:pt x="67" y="67"/>
                    <a:pt x="68" y="66"/>
                  </a:cubicBezTo>
                  <a:cubicBezTo>
                    <a:pt x="68" y="65"/>
                    <a:pt x="69" y="64"/>
                    <a:pt x="69" y="63"/>
                  </a:cubicBezTo>
                  <a:cubicBezTo>
                    <a:pt x="69" y="62"/>
                    <a:pt x="69" y="61"/>
                    <a:pt x="69" y="60"/>
                  </a:cubicBezTo>
                  <a:cubicBezTo>
                    <a:pt x="70" y="59"/>
                    <a:pt x="70" y="58"/>
                    <a:pt x="70" y="57"/>
                  </a:cubicBezTo>
                  <a:cubicBezTo>
                    <a:pt x="69" y="57"/>
                    <a:pt x="69" y="56"/>
                    <a:pt x="70" y="56"/>
                  </a:cubicBezTo>
                  <a:cubicBezTo>
                    <a:pt x="70" y="55"/>
                    <a:pt x="70" y="55"/>
                    <a:pt x="70" y="54"/>
                  </a:cubicBezTo>
                  <a:cubicBezTo>
                    <a:pt x="70" y="54"/>
                    <a:pt x="70" y="53"/>
                    <a:pt x="70" y="52"/>
                  </a:cubicBezTo>
                  <a:cubicBezTo>
                    <a:pt x="70" y="52"/>
                    <a:pt x="70" y="51"/>
                    <a:pt x="70" y="50"/>
                  </a:cubicBezTo>
                  <a:cubicBezTo>
                    <a:pt x="71" y="49"/>
                    <a:pt x="71" y="48"/>
                    <a:pt x="71" y="47"/>
                  </a:cubicBezTo>
                  <a:cubicBezTo>
                    <a:pt x="71" y="46"/>
                    <a:pt x="72" y="46"/>
                    <a:pt x="72" y="45"/>
                  </a:cubicBezTo>
                  <a:cubicBezTo>
                    <a:pt x="72" y="44"/>
                    <a:pt x="72" y="43"/>
                    <a:pt x="72" y="42"/>
                  </a:cubicBezTo>
                  <a:cubicBezTo>
                    <a:pt x="72" y="42"/>
                    <a:pt x="71" y="41"/>
                    <a:pt x="71" y="41"/>
                  </a:cubicBezTo>
                  <a:cubicBezTo>
                    <a:pt x="71" y="41"/>
                    <a:pt x="71" y="41"/>
                    <a:pt x="71" y="41"/>
                  </a:cubicBezTo>
                  <a:cubicBezTo>
                    <a:pt x="70" y="41"/>
                    <a:pt x="70" y="41"/>
                    <a:pt x="70" y="41"/>
                  </a:cubicBezTo>
                  <a:cubicBezTo>
                    <a:pt x="70" y="41"/>
                    <a:pt x="70" y="41"/>
                    <a:pt x="70" y="41"/>
                  </a:cubicBezTo>
                  <a:cubicBezTo>
                    <a:pt x="70" y="41"/>
                    <a:pt x="69" y="41"/>
                    <a:pt x="69" y="41"/>
                  </a:cubicBezTo>
                  <a:cubicBezTo>
                    <a:pt x="69" y="41"/>
                    <a:pt x="69" y="41"/>
                    <a:pt x="68" y="41"/>
                  </a:cubicBezTo>
                  <a:cubicBezTo>
                    <a:pt x="68" y="41"/>
                    <a:pt x="68" y="41"/>
                    <a:pt x="67" y="41"/>
                  </a:cubicBezTo>
                  <a:cubicBezTo>
                    <a:pt x="67" y="41"/>
                    <a:pt x="67" y="41"/>
                    <a:pt x="66" y="42"/>
                  </a:cubicBezTo>
                  <a:cubicBezTo>
                    <a:pt x="66" y="42"/>
                    <a:pt x="66" y="42"/>
                    <a:pt x="66" y="42"/>
                  </a:cubicBezTo>
                  <a:cubicBezTo>
                    <a:pt x="65" y="42"/>
                    <a:pt x="65" y="42"/>
                    <a:pt x="65" y="42"/>
                  </a:cubicBezTo>
                  <a:cubicBezTo>
                    <a:pt x="65" y="42"/>
                    <a:pt x="65" y="42"/>
                    <a:pt x="65" y="43"/>
                  </a:cubicBezTo>
                  <a:cubicBezTo>
                    <a:pt x="64" y="43"/>
                    <a:pt x="64" y="43"/>
                    <a:pt x="64" y="43"/>
                  </a:cubicBezTo>
                  <a:cubicBezTo>
                    <a:pt x="64" y="43"/>
                    <a:pt x="64" y="43"/>
                    <a:pt x="64" y="43"/>
                  </a:cubicBezTo>
                  <a:cubicBezTo>
                    <a:pt x="63" y="43"/>
                    <a:pt x="63" y="42"/>
                    <a:pt x="62" y="41"/>
                  </a:cubicBezTo>
                  <a:cubicBezTo>
                    <a:pt x="62" y="40"/>
                    <a:pt x="61" y="39"/>
                    <a:pt x="61" y="38"/>
                  </a:cubicBezTo>
                  <a:cubicBezTo>
                    <a:pt x="61" y="37"/>
                    <a:pt x="60" y="35"/>
                    <a:pt x="60" y="34"/>
                  </a:cubicBezTo>
                  <a:cubicBezTo>
                    <a:pt x="60" y="33"/>
                    <a:pt x="60" y="33"/>
                    <a:pt x="60" y="33"/>
                  </a:cubicBezTo>
                  <a:cubicBezTo>
                    <a:pt x="59" y="32"/>
                    <a:pt x="59" y="31"/>
                    <a:pt x="59" y="31"/>
                  </a:cubicBezTo>
                  <a:cubicBezTo>
                    <a:pt x="58" y="30"/>
                    <a:pt x="58" y="29"/>
                    <a:pt x="58" y="28"/>
                  </a:cubicBezTo>
                  <a:cubicBezTo>
                    <a:pt x="57" y="28"/>
                    <a:pt x="57" y="27"/>
                    <a:pt x="56" y="26"/>
                  </a:cubicBezTo>
                  <a:cubicBezTo>
                    <a:pt x="56" y="26"/>
                    <a:pt x="55" y="26"/>
                    <a:pt x="55"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2" y="26"/>
                    <a:pt x="52" y="26"/>
                  </a:cubicBezTo>
                  <a:cubicBezTo>
                    <a:pt x="52" y="26"/>
                    <a:pt x="52" y="26"/>
                    <a:pt x="52" y="26"/>
                  </a:cubicBezTo>
                  <a:cubicBezTo>
                    <a:pt x="52" y="26"/>
                    <a:pt x="52" y="26"/>
                    <a:pt x="52" y="26"/>
                  </a:cubicBezTo>
                  <a:cubicBezTo>
                    <a:pt x="52" y="26"/>
                    <a:pt x="51" y="26"/>
                    <a:pt x="51" y="26"/>
                  </a:cubicBezTo>
                  <a:cubicBezTo>
                    <a:pt x="51" y="26"/>
                    <a:pt x="50" y="26"/>
                    <a:pt x="50" y="26"/>
                  </a:cubicBezTo>
                  <a:cubicBezTo>
                    <a:pt x="50" y="25"/>
                    <a:pt x="49" y="25"/>
                    <a:pt x="49" y="25"/>
                  </a:cubicBezTo>
                  <a:cubicBezTo>
                    <a:pt x="48" y="25"/>
                    <a:pt x="48" y="25"/>
                    <a:pt x="47" y="25"/>
                  </a:cubicBezTo>
                  <a:cubicBezTo>
                    <a:pt x="46" y="25"/>
                    <a:pt x="46" y="25"/>
                    <a:pt x="45" y="25"/>
                  </a:cubicBezTo>
                  <a:cubicBezTo>
                    <a:pt x="44" y="25"/>
                    <a:pt x="44" y="25"/>
                    <a:pt x="44" y="25"/>
                  </a:cubicBezTo>
                  <a:cubicBezTo>
                    <a:pt x="43" y="25"/>
                    <a:pt x="43" y="25"/>
                    <a:pt x="42" y="24"/>
                  </a:cubicBezTo>
                  <a:cubicBezTo>
                    <a:pt x="42" y="24"/>
                    <a:pt x="42" y="24"/>
                    <a:pt x="42" y="24"/>
                  </a:cubicBezTo>
                  <a:cubicBezTo>
                    <a:pt x="42" y="23"/>
                    <a:pt x="41" y="23"/>
                    <a:pt x="41" y="23"/>
                  </a:cubicBezTo>
                  <a:cubicBezTo>
                    <a:pt x="41" y="22"/>
                    <a:pt x="41" y="22"/>
                    <a:pt x="41" y="21"/>
                  </a:cubicBezTo>
                  <a:cubicBezTo>
                    <a:pt x="41" y="21"/>
                    <a:pt x="41" y="20"/>
                    <a:pt x="42" y="20"/>
                  </a:cubicBezTo>
                  <a:cubicBezTo>
                    <a:pt x="42" y="19"/>
                    <a:pt x="42" y="18"/>
                    <a:pt x="42" y="18"/>
                  </a:cubicBezTo>
                  <a:cubicBezTo>
                    <a:pt x="42" y="17"/>
                    <a:pt x="42" y="16"/>
                    <a:pt x="42" y="16"/>
                  </a:cubicBezTo>
                  <a:cubicBezTo>
                    <a:pt x="42" y="15"/>
                    <a:pt x="42" y="14"/>
                    <a:pt x="42" y="14"/>
                  </a:cubicBezTo>
                  <a:cubicBezTo>
                    <a:pt x="42" y="13"/>
                    <a:pt x="42" y="13"/>
                    <a:pt x="42" y="12"/>
                  </a:cubicBezTo>
                  <a:cubicBezTo>
                    <a:pt x="41" y="12"/>
                    <a:pt x="41" y="11"/>
                    <a:pt x="41" y="11"/>
                  </a:cubicBezTo>
                  <a:cubicBezTo>
                    <a:pt x="41" y="10"/>
                    <a:pt x="41" y="10"/>
                    <a:pt x="40" y="9"/>
                  </a:cubicBezTo>
                  <a:cubicBezTo>
                    <a:pt x="40" y="9"/>
                    <a:pt x="40" y="9"/>
                    <a:pt x="40" y="8"/>
                  </a:cubicBezTo>
                  <a:cubicBezTo>
                    <a:pt x="40" y="8"/>
                    <a:pt x="40" y="8"/>
                    <a:pt x="40" y="7"/>
                  </a:cubicBezTo>
                  <a:cubicBezTo>
                    <a:pt x="40" y="7"/>
                    <a:pt x="41" y="7"/>
                    <a:pt x="41" y="7"/>
                  </a:cubicBezTo>
                  <a:cubicBezTo>
                    <a:pt x="41" y="7"/>
                    <a:pt x="41" y="6"/>
                    <a:pt x="41" y="6"/>
                  </a:cubicBezTo>
                  <a:cubicBezTo>
                    <a:pt x="42" y="6"/>
                    <a:pt x="42" y="6"/>
                    <a:pt x="42" y="6"/>
                  </a:cubicBezTo>
                  <a:cubicBezTo>
                    <a:pt x="42" y="6"/>
                    <a:pt x="42" y="6"/>
                    <a:pt x="42" y="6"/>
                  </a:cubicBezTo>
                  <a:cubicBezTo>
                    <a:pt x="42" y="6"/>
                    <a:pt x="42" y="6"/>
                    <a:pt x="42" y="6"/>
                  </a:cubicBezTo>
                  <a:cubicBezTo>
                    <a:pt x="42" y="6"/>
                    <a:pt x="42" y="5"/>
                    <a:pt x="42" y="5"/>
                  </a:cubicBezTo>
                  <a:cubicBezTo>
                    <a:pt x="42" y="5"/>
                    <a:pt x="42" y="5"/>
                    <a:pt x="42" y="5"/>
                  </a:cubicBezTo>
                  <a:cubicBezTo>
                    <a:pt x="42" y="5"/>
                    <a:pt x="42" y="4"/>
                    <a:pt x="41" y="4"/>
                  </a:cubicBezTo>
                  <a:cubicBezTo>
                    <a:pt x="41" y="4"/>
                    <a:pt x="41" y="4"/>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4"/>
                    <a:pt x="40" y="4"/>
                    <a:pt x="40" y="4"/>
                  </a:cubicBezTo>
                  <a:cubicBezTo>
                    <a:pt x="40" y="4"/>
                    <a:pt x="40" y="4"/>
                    <a:pt x="40" y="4"/>
                  </a:cubicBezTo>
                  <a:cubicBezTo>
                    <a:pt x="40" y="4"/>
                    <a:pt x="40" y="4"/>
                    <a:pt x="40" y="4"/>
                  </a:cubicBezTo>
                  <a:cubicBezTo>
                    <a:pt x="39" y="4"/>
                    <a:pt x="39" y="4"/>
                    <a:pt x="39" y="4"/>
                  </a:cubicBezTo>
                  <a:cubicBezTo>
                    <a:pt x="39" y="3"/>
                    <a:pt x="39" y="3"/>
                    <a:pt x="39" y="3"/>
                  </a:cubicBezTo>
                  <a:cubicBezTo>
                    <a:pt x="39" y="3"/>
                    <a:pt x="38" y="3"/>
                    <a:pt x="38" y="3"/>
                  </a:cubicBezTo>
                  <a:cubicBezTo>
                    <a:pt x="38" y="3"/>
                    <a:pt x="38" y="3"/>
                    <a:pt x="38" y="3"/>
                  </a:cubicBezTo>
                  <a:cubicBezTo>
                    <a:pt x="38" y="3"/>
                    <a:pt x="38" y="3"/>
                    <a:pt x="38" y="3"/>
                  </a:cubicBezTo>
                  <a:cubicBezTo>
                    <a:pt x="37" y="3"/>
                    <a:pt x="37" y="3"/>
                    <a:pt x="37" y="3"/>
                  </a:cubicBezTo>
                  <a:cubicBezTo>
                    <a:pt x="37" y="3"/>
                    <a:pt x="37" y="2"/>
                    <a:pt x="37" y="2"/>
                  </a:cubicBezTo>
                  <a:cubicBezTo>
                    <a:pt x="37" y="2"/>
                    <a:pt x="36" y="2"/>
                    <a:pt x="36" y="2"/>
                  </a:cubicBezTo>
                  <a:cubicBezTo>
                    <a:pt x="36" y="2"/>
                    <a:pt x="36" y="2"/>
                    <a:pt x="35" y="1"/>
                  </a:cubicBezTo>
                  <a:cubicBezTo>
                    <a:pt x="35" y="1"/>
                    <a:pt x="35" y="1"/>
                    <a:pt x="34" y="1"/>
                  </a:cubicBezTo>
                  <a:cubicBezTo>
                    <a:pt x="34" y="0"/>
                    <a:pt x="33" y="0"/>
                    <a:pt x="33"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0" name="Freeform 219">
              <a:extLst>
                <a:ext uri="{FF2B5EF4-FFF2-40B4-BE49-F238E27FC236}">
                  <a16:creationId xmlns:a16="http://schemas.microsoft.com/office/drawing/2014/main" id="{AAE79CA8-404D-D04F-B622-0D8CFE70583A}"/>
                </a:ext>
              </a:extLst>
            </p:cNvPr>
            <p:cNvSpPr>
              <a:spLocks noEditPoints="1"/>
            </p:cNvSpPr>
            <p:nvPr/>
          </p:nvSpPr>
          <p:spPr bwMode="auto">
            <a:xfrm>
              <a:off x="4992688" y="2255838"/>
              <a:ext cx="125412" cy="127000"/>
            </a:xfrm>
            <a:custGeom>
              <a:avLst/>
              <a:gdLst>
                <a:gd name="T0" fmla="*/ 2 w 74"/>
                <a:gd name="T1" fmla="*/ 24 h 75"/>
                <a:gd name="T2" fmla="*/ 1 w 74"/>
                <a:gd name="T3" fmla="*/ 24 h 75"/>
                <a:gd name="T4" fmla="*/ 41 w 74"/>
                <a:gd name="T5" fmla="*/ 3 h 75"/>
                <a:gd name="T6" fmla="*/ 41 w 74"/>
                <a:gd name="T7" fmla="*/ 3 h 75"/>
                <a:gd name="T8" fmla="*/ 42 w 74"/>
                <a:gd name="T9" fmla="*/ 3 h 75"/>
                <a:gd name="T10" fmla="*/ 42 w 74"/>
                <a:gd name="T11" fmla="*/ 3 h 75"/>
                <a:gd name="T12" fmla="*/ 42 w 74"/>
                <a:gd name="T13" fmla="*/ 6 h 75"/>
                <a:gd name="T14" fmla="*/ 43 w 74"/>
                <a:gd name="T15" fmla="*/ 16 h 75"/>
                <a:gd name="T16" fmla="*/ 46 w 74"/>
                <a:gd name="T17" fmla="*/ 25 h 75"/>
                <a:gd name="T18" fmla="*/ 54 w 74"/>
                <a:gd name="T19" fmla="*/ 26 h 75"/>
                <a:gd name="T20" fmla="*/ 59 w 74"/>
                <a:gd name="T21" fmla="*/ 28 h 75"/>
                <a:gd name="T22" fmla="*/ 66 w 74"/>
                <a:gd name="T23" fmla="*/ 43 h 75"/>
                <a:gd name="T24" fmla="*/ 71 w 74"/>
                <a:gd name="T25" fmla="*/ 41 h 75"/>
                <a:gd name="T26" fmla="*/ 71 w 74"/>
                <a:gd name="T27" fmla="*/ 54 h 75"/>
                <a:gd name="T28" fmla="*/ 67 w 74"/>
                <a:gd name="T29" fmla="*/ 69 h 75"/>
                <a:gd name="T30" fmla="*/ 64 w 74"/>
                <a:gd name="T31" fmla="*/ 70 h 75"/>
                <a:gd name="T32" fmla="*/ 60 w 74"/>
                <a:gd name="T33" fmla="*/ 72 h 75"/>
                <a:gd name="T34" fmla="*/ 58 w 74"/>
                <a:gd name="T35" fmla="*/ 73 h 75"/>
                <a:gd name="T36" fmla="*/ 53 w 74"/>
                <a:gd name="T37" fmla="*/ 74 h 75"/>
                <a:gd name="T38" fmla="*/ 49 w 74"/>
                <a:gd name="T39" fmla="*/ 73 h 75"/>
                <a:gd name="T40" fmla="*/ 45 w 74"/>
                <a:gd name="T41" fmla="*/ 74 h 75"/>
                <a:gd name="T42" fmla="*/ 38 w 74"/>
                <a:gd name="T43" fmla="*/ 72 h 75"/>
                <a:gd name="T44" fmla="*/ 39 w 74"/>
                <a:gd name="T45" fmla="*/ 70 h 75"/>
                <a:gd name="T46" fmla="*/ 46 w 74"/>
                <a:gd name="T47" fmla="*/ 56 h 75"/>
                <a:gd name="T48" fmla="*/ 34 w 74"/>
                <a:gd name="T49" fmla="*/ 48 h 75"/>
                <a:gd name="T50" fmla="*/ 18 w 74"/>
                <a:gd name="T51" fmla="*/ 40 h 75"/>
                <a:gd name="T52" fmla="*/ 6 w 74"/>
                <a:gd name="T53" fmla="*/ 30 h 75"/>
                <a:gd name="T54" fmla="*/ 0 w 74"/>
                <a:gd name="T55" fmla="*/ 25 h 75"/>
                <a:gd name="T56" fmla="*/ 0 w 74"/>
                <a:gd name="T57" fmla="*/ 25 h 75"/>
                <a:gd name="T58" fmla="*/ 13 w 74"/>
                <a:gd name="T59" fmla="*/ 38 h 75"/>
                <a:gd name="T60" fmla="*/ 27 w 74"/>
                <a:gd name="T61" fmla="*/ 44 h 75"/>
                <a:gd name="T62" fmla="*/ 43 w 74"/>
                <a:gd name="T63" fmla="*/ 53 h 75"/>
                <a:gd name="T64" fmla="*/ 45 w 74"/>
                <a:gd name="T65" fmla="*/ 56 h 75"/>
                <a:gd name="T66" fmla="*/ 38 w 74"/>
                <a:gd name="T67" fmla="*/ 69 h 75"/>
                <a:gd name="T68" fmla="*/ 37 w 74"/>
                <a:gd name="T69" fmla="*/ 73 h 75"/>
                <a:gd name="T70" fmla="*/ 45 w 74"/>
                <a:gd name="T71" fmla="*/ 75 h 75"/>
                <a:gd name="T72" fmla="*/ 49 w 74"/>
                <a:gd name="T73" fmla="*/ 74 h 75"/>
                <a:gd name="T74" fmla="*/ 53 w 74"/>
                <a:gd name="T75" fmla="*/ 75 h 75"/>
                <a:gd name="T76" fmla="*/ 58 w 74"/>
                <a:gd name="T77" fmla="*/ 74 h 75"/>
                <a:gd name="T78" fmla="*/ 60 w 74"/>
                <a:gd name="T79" fmla="*/ 73 h 75"/>
                <a:gd name="T80" fmla="*/ 65 w 74"/>
                <a:gd name="T81" fmla="*/ 71 h 75"/>
                <a:gd name="T82" fmla="*/ 67 w 74"/>
                <a:gd name="T83" fmla="*/ 70 h 75"/>
                <a:gd name="T84" fmla="*/ 72 w 74"/>
                <a:gd name="T85" fmla="*/ 58 h 75"/>
                <a:gd name="T86" fmla="*/ 72 w 74"/>
                <a:gd name="T87" fmla="*/ 56 h 75"/>
                <a:gd name="T88" fmla="*/ 72 w 74"/>
                <a:gd name="T89" fmla="*/ 54 h 75"/>
                <a:gd name="T90" fmla="*/ 74 w 74"/>
                <a:gd name="T91" fmla="*/ 43 h 75"/>
                <a:gd name="T92" fmla="*/ 69 w 74"/>
                <a:gd name="T93" fmla="*/ 40 h 75"/>
                <a:gd name="T94" fmla="*/ 64 w 74"/>
                <a:gd name="T95" fmla="*/ 41 h 75"/>
                <a:gd name="T96" fmla="*/ 55 w 74"/>
                <a:gd name="T97" fmla="*/ 25 h 75"/>
                <a:gd name="T98" fmla="*/ 53 w 74"/>
                <a:gd name="T99" fmla="*/ 25 h 75"/>
                <a:gd name="T100" fmla="*/ 44 w 74"/>
                <a:gd name="T101" fmla="*/ 23 h 75"/>
                <a:gd name="T102" fmla="*/ 44 w 74"/>
                <a:gd name="T103" fmla="*/ 18 h 75"/>
                <a:gd name="T104" fmla="*/ 43 w 74"/>
                <a:gd name="T105" fmla="*/ 10 h 75"/>
                <a:gd name="T106" fmla="*/ 42 w 74"/>
                <a:gd name="T107" fmla="*/ 8 h 75"/>
                <a:gd name="T108" fmla="*/ 43 w 74"/>
                <a:gd name="T109" fmla="*/ 3 h 75"/>
                <a:gd name="T110" fmla="*/ 30 w 74"/>
                <a:gd name="T111" fmla="*/ 0 h 75"/>
                <a:gd name="T112" fmla="*/ 20 w 74"/>
                <a:gd name="T113" fmla="*/ 2 h 75"/>
                <a:gd name="T114" fmla="*/ 7 w 74"/>
                <a:gd name="T115" fmla="*/ 9 h 75"/>
                <a:gd name="T116" fmla="*/ 17 w 74"/>
                <a:gd name="T117" fmla="*/ 2 h 75"/>
                <a:gd name="T118" fmla="*/ 28 w 74"/>
                <a:gd name="T119" fmla="*/ 0 h 75"/>
                <a:gd name="T120" fmla="*/ 32 w 74"/>
                <a:gd name="T121" fmla="*/ 0 h 75"/>
                <a:gd name="T122" fmla="*/ 39 w 74"/>
                <a:gd name="T123" fmla="*/ 3 h 75"/>
                <a:gd name="T124" fmla="*/ 34 w 74"/>
                <a:gd name="T1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75">
                  <a:moveTo>
                    <a:pt x="1" y="24"/>
                  </a:moveTo>
                  <a:cubicBezTo>
                    <a:pt x="1" y="24"/>
                    <a:pt x="1" y="24"/>
                    <a:pt x="1" y="24"/>
                  </a:cubicBezTo>
                  <a:cubicBezTo>
                    <a:pt x="1"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1" y="24"/>
                    <a:pt x="1" y="24"/>
                  </a:cubicBezTo>
                  <a:cubicBezTo>
                    <a:pt x="1" y="24"/>
                    <a:pt x="1" y="24"/>
                    <a:pt x="1" y="24"/>
                  </a:cubicBezTo>
                  <a:moveTo>
                    <a:pt x="41" y="3"/>
                  </a:move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moveTo>
                    <a:pt x="41" y="3"/>
                  </a:move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moveTo>
                    <a:pt x="42" y="3"/>
                  </a:move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moveTo>
                    <a:pt x="43" y="3"/>
                  </a:moveTo>
                  <a:cubicBezTo>
                    <a:pt x="43" y="3"/>
                    <a:pt x="43" y="3"/>
                    <a:pt x="43" y="3"/>
                  </a:cubicBezTo>
                  <a:cubicBezTo>
                    <a:pt x="42" y="3"/>
                    <a:pt x="42" y="3"/>
                    <a:pt x="42" y="3"/>
                  </a:cubicBezTo>
                  <a:cubicBezTo>
                    <a:pt x="42" y="3"/>
                    <a:pt x="42" y="3"/>
                    <a:pt x="42" y="3"/>
                  </a:cubicBezTo>
                  <a:cubicBezTo>
                    <a:pt x="42" y="3"/>
                    <a:pt x="42" y="3"/>
                    <a:pt x="42" y="3"/>
                  </a:cubicBezTo>
                  <a:cubicBezTo>
                    <a:pt x="42" y="4"/>
                    <a:pt x="42" y="4"/>
                    <a:pt x="42" y="4"/>
                  </a:cubicBezTo>
                  <a:cubicBezTo>
                    <a:pt x="43" y="4"/>
                    <a:pt x="43" y="5"/>
                    <a:pt x="43" y="5"/>
                  </a:cubicBezTo>
                  <a:cubicBezTo>
                    <a:pt x="43" y="5"/>
                    <a:pt x="43" y="5"/>
                    <a:pt x="43" y="5"/>
                  </a:cubicBezTo>
                  <a:cubicBezTo>
                    <a:pt x="43" y="5"/>
                    <a:pt x="43" y="6"/>
                    <a:pt x="43" y="6"/>
                  </a:cubicBezTo>
                  <a:cubicBezTo>
                    <a:pt x="43" y="6"/>
                    <a:pt x="43" y="6"/>
                    <a:pt x="43" y="6"/>
                  </a:cubicBezTo>
                  <a:cubicBezTo>
                    <a:pt x="43" y="6"/>
                    <a:pt x="43" y="6"/>
                    <a:pt x="43" y="6"/>
                  </a:cubicBezTo>
                  <a:cubicBezTo>
                    <a:pt x="43" y="6"/>
                    <a:pt x="43" y="6"/>
                    <a:pt x="42" y="6"/>
                  </a:cubicBezTo>
                  <a:cubicBezTo>
                    <a:pt x="42" y="6"/>
                    <a:pt x="42" y="7"/>
                    <a:pt x="42" y="7"/>
                  </a:cubicBezTo>
                  <a:cubicBezTo>
                    <a:pt x="42" y="7"/>
                    <a:pt x="41" y="7"/>
                    <a:pt x="41" y="7"/>
                  </a:cubicBezTo>
                  <a:cubicBezTo>
                    <a:pt x="41" y="8"/>
                    <a:pt x="41" y="8"/>
                    <a:pt x="41" y="8"/>
                  </a:cubicBezTo>
                  <a:cubicBezTo>
                    <a:pt x="41" y="9"/>
                    <a:pt x="41" y="9"/>
                    <a:pt x="41" y="9"/>
                  </a:cubicBezTo>
                  <a:cubicBezTo>
                    <a:pt x="42" y="10"/>
                    <a:pt x="42" y="10"/>
                    <a:pt x="42" y="11"/>
                  </a:cubicBezTo>
                  <a:cubicBezTo>
                    <a:pt x="42" y="11"/>
                    <a:pt x="42" y="12"/>
                    <a:pt x="43" y="12"/>
                  </a:cubicBezTo>
                  <a:cubicBezTo>
                    <a:pt x="43" y="13"/>
                    <a:pt x="43" y="13"/>
                    <a:pt x="43" y="14"/>
                  </a:cubicBezTo>
                  <a:cubicBezTo>
                    <a:pt x="43" y="14"/>
                    <a:pt x="43" y="15"/>
                    <a:pt x="43" y="16"/>
                  </a:cubicBezTo>
                  <a:cubicBezTo>
                    <a:pt x="43" y="16"/>
                    <a:pt x="43" y="17"/>
                    <a:pt x="43" y="18"/>
                  </a:cubicBezTo>
                  <a:cubicBezTo>
                    <a:pt x="43" y="18"/>
                    <a:pt x="43" y="19"/>
                    <a:pt x="43" y="20"/>
                  </a:cubicBezTo>
                  <a:cubicBezTo>
                    <a:pt x="42" y="20"/>
                    <a:pt x="42" y="21"/>
                    <a:pt x="42" y="21"/>
                  </a:cubicBezTo>
                  <a:cubicBezTo>
                    <a:pt x="42" y="22"/>
                    <a:pt x="42" y="22"/>
                    <a:pt x="42" y="23"/>
                  </a:cubicBezTo>
                  <a:cubicBezTo>
                    <a:pt x="42" y="23"/>
                    <a:pt x="43" y="23"/>
                    <a:pt x="43" y="24"/>
                  </a:cubicBezTo>
                  <a:cubicBezTo>
                    <a:pt x="43" y="24"/>
                    <a:pt x="43" y="24"/>
                    <a:pt x="43" y="24"/>
                  </a:cubicBezTo>
                  <a:cubicBezTo>
                    <a:pt x="44" y="25"/>
                    <a:pt x="44" y="25"/>
                    <a:pt x="45" y="25"/>
                  </a:cubicBezTo>
                  <a:cubicBezTo>
                    <a:pt x="45" y="25"/>
                    <a:pt x="45" y="25"/>
                    <a:pt x="46" y="25"/>
                  </a:cubicBezTo>
                  <a:cubicBezTo>
                    <a:pt x="47" y="25"/>
                    <a:pt x="47" y="25"/>
                    <a:pt x="48" y="25"/>
                  </a:cubicBezTo>
                  <a:cubicBezTo>
                    <a:pt x="49" y="25"/>
                    <a:pt x="49" y="25"/>
                    <a:pt x="50" y="25"/>
                  </a:cubicBezTo>
                  <a:cubicBezTo>
                    <a:pt x="50" y="25"/>
                    <a:pt x="51" y="25"/>
                    <a:pt x="51" y="26"/>
                  </a:cubicBezTo>
                  <a:cubicBezTo>
                    <a:pt x="51" y="26"/>
                    <a:pt x="52" y="26"/>
                    <a:pt x="52" y="26"/>
                  </a:cubicBezTo>
                  <a:cubicBezTo>
                    <a:pt x="52" y="26"/>
                    <a:pt x="53" y="26"/>
                    <a:pt x="53" y="26"/>
                  </a:cubicBezTo>
                  <a:cubicBezTo>
                    <a:pt x="53" y="26"/>
                    <a:pt x="53" y="26"/>
                    <a:pt x="53" y="26"/>
                  </a:cubicBezTo>
                  <a:cubicBezTo>
                    <a:pt x="53" y="26"/>
                    <a:pt x="53" y="26"/>
                    <a:pt x="53" y="26"/>
                  </a:cubicBezTo>
                  <a:cubicBezTo>
                    <a:pt x="53" y="26"/>
                    <a:pt x="54" y="26"/>
                    <a:pt x="54" y="26"/>
                  </a:cubicBezTo>
                  <a:cubicBezTo>
                    <a:pt x="54" y="26"/>
                    <a:pt x="54" y="26"/>
                    <a:pt x="54" y="26"/>
                  </a:cubicBezTo>
                  <a:cubicBezTo>
                    <a:pt x="54" y="26"/>
                    <a:pt x="54" y="26"/>
                    <a:pt x="54" y="26"/>
                  </a:cubicBezTo>
                  <a:cubicBezTo>
                    <a:pt x="54" y="26"/>
                    <a:pt x="55" y="26"/>
                    <a:pt x="55" y="26"/>
                  </a:cubicBezTo>
                  <a:cubicBezTo>
                    <a:pt x="55" y="26"/>
                    <a:pt x="55" y="26"/>
                    <a:pt x="55" y="26"/>
                  </a:cubicBezTo>
                  <a:cubicBezTo>
                    <a:pt x="55" y="26"/>
                    <a:pt x="55" y="26"/>
                    <a:pt x="55" y="26"/>
                  </a:cubicBezTo>
                  <a:cubicBezTo>
                    <a:pt x="56" y="26"/>
                    <a:pt x="56" y="26"/>
                    <a:pt x="56" y="26"/>
                  </a:cubicBezTo>
                  <a:cubicBezTo>
                    <a:pt x="56" y="26"/>
                    <a:pt x="57" y="26"/>
                    <a:pt x="57" y="26"/>
                  </a:cubicBezTo>
                  <a:cubicBezTo>
                    <a:pt x="58" y="27"/>
                    <a:pt x="58" y="28"/>
                    <a:pt x="59" y="28"/>
                  </a:cubicBezTo>
                  <a:cubicBezTo>
                    <a:pt x="59" y="29"/>
                    <a:pt x="59" y="30"/>
                    <a:pt x="60" y="31"/>
                  </a:cubicBezTo>
                  <a:cubicBezTo>
                    <a:pt x="60" y="31"/>
                    <a:pt x="60" y="32"/>
                    <a:pt x="61" y="33"/>
                  </a:cubicBezTo>
                  <a:cubicBezTo>
                    <a:pt x="61" y="33"/>
                    <a:pt x="61" y="33"/>
                    <a:pt x="61" y="34"/>
                  </a:cubicBezTo>
                  <a:cubicBezTo>
                    <a:pt x="61" y="35"/>
                    <a:pt x="62" y="37"/>
                    <a:pt x="62" y="38"/>
                  </a:cubicBezTo>
                  <a:cubicBezTo>
                    <a:pt x="62" y="39"/>
                    <a:pt x="63" y="40"/>
                    <a:pt x="63" y="41"/>
                  </a:cubicBezTo>
                  <a:cubicBezTo>
                    <a:pt x="64" y="42"/>
                    <a:pt x="64" y="43"/>
                    <a:pt x="65" y="43"/>
                  </a:cubicBezTo>
                  <a:cubicBezTo>
                    <a:pt x="65" y="43"/>
                    <a:pt x="65" y="43"/>
                    <a:pt x="65" y="43"/>
                  </a:cubicBezTo>
                  <a:cubicBezTo>
                    <a:pt x="65" y="43"/>
                    <a:pt x="65" y="43"/>
                    <a:pt x="66" y="43"/>
                  </a:cubicBezTo>
                  <a:cubicBezTo>
                    <a:pt x="66" y="42"/>
                    <a:pt x="66" y="42"/>
                    <a:pt x="66" y="42"/>
                  </a:cubicBezTo>
                  <a:cubicBezTo>
                    <a:pt x="66" y="42"/>
                    <a:pt x="66" y="42"/>
                    <a:pt x="67" y="42"/>
                  </a:cubicBezTo>
                  <a:cubicBezTo>
                    <a:pt x="67" y="42"/>
                    <a:pt x="67" y="42"/>
                    <a:pt x="67" y="42"/>
                  </a:cubicBezTo>
                  <a:cubicBezTo>
                    <a:pt x="68" y="41"/>
                    <a:pt x="68" y="41"/>
                    <a:pt x="68" y="41"/>
                  </a:cubicBezTo>
                  <a:cubicBezTo>
                    <a:pt x="69" y="41"/>
                    <a:pt x="69" y="41"/>
                    <a:pt x="69" y="41"/>
                  </a:cubicBezTo>
                  <a:cubicBezTo>
                    <a:pt x="70" y="41"/>
                    <a:pt x="70" y="41"/>
                    <a:pt x="70" y="41"/>
                  </a:cubicBezTo>
                  <a:cubicBezTo>
                    <a:pt x="70" y="41"/>
                    <a:pt x="71" y="41"/>
                    <a:pt x="71" y="41"/>
                  </a:cubicBezTo>
                  <a:cubicBezTo>
                    <a:pt x="71" y="41"/>
                    <a:pt x="71" y="41"/>
                    <a:pt x="71" y="41"/>
                  </a:cubicBezTo>
                  <a:cubicBezTo>
                    <a:pt x="71" y="41"/>
                    <a:pt x="71" y="41"/>
                    <a:pt x="72" y="41"/>
                  </a:cubicBezTo>
                  <a:cubicBezTo>
                    <a:pt x="72" y="41"/>
                    <a:pt x="72" y="41"/>
                    <a:pt x="72" y="41"/>
                  </a:cubicBezTo>
                  <a:cubicBezTo>
                    <a:pt x="72" y="41"/>
                    <a:pt x="73" y="42"/>
                    <a:pt x="73" y="42"/>
                  </a:cubicBezTo>
                  <a:cubicBezTo>
                    <a:pt x="73" y="43"/>
                    <a:pt x="73" y="44"/>
                    <a:pt x="73" y="45"/>
                  </a:cubicBezTo>
                  <a:cubicBezTo>
                    <a:pt x="73" y="46"/>
                    <a:pt x="72" y="46"/>
                    <a:pt x="72" y="47"/>
                  </a:cubicBezTo>
                  <a:cubicBezTo>
                    <a:pt x="72" y="48"/>
                    <a:pt x="72" y="49"/>
                    <a:pt x="71" y="50"/>
                  </a:cubicBezTo>
                  <a:cubicBezTo>
                    <a:pt x="71" y="51"/>
                    <a:pt x="71" y="52"/>
                    <a:pt x="71" y="52"/>
                  </a:cubicBezTo>
                  <a:cubicBezTo>
                    <a:pt x="71" y="53"/>
                    <a:pt x="71" y="54"/>
                    <a:pt x="71" y="54"/>
                  </a:cubicBezTo>
                  <a:cubicBezTo>
                    <a:pt x="71" y="55"/>
                    <a:pt x="71" y="55"/>
                    <a:pt x="71" y="56"/>
                  </a:cubicBezTo>
                  <a:cubicBezTo>
                    <a:pt x="70" y="56"/>
                    <a:pt x="70" y="57"/>
                    <a:pt x="71" y="57"/>
                  </a:cubicBezTo>
                  <a:cubicBezTo>
                    <a:pt x="71" y="58"/>
                    <a:pt x="71" y="59"/>
                    <a:pt x="70" y="60"/>
                  </a:cubicBezTo>
                  <a:cubicBezTo>
                    <a:pt x="70" y="61"/>
                    <a:pt x="70" y="62"/>
                    <a:pt x="70" y="63"/>
                  </a:cubicBezTo>
                  <a:cubicBezTo>
                    <a:pt x="70" y="64"/>
                    <a:pt x="69" y="65"/>
                    <a:pt x="69" y="66"/>
                  </a:cubicBezTo>
                  <a:cubicBezTo>
                    <a:pt x="68" y="67"/>
                    <a:pt x="68" y="68"/>
                    <a:pt x="67" y="69"/>
                  </a:cubicBezTo>
                  <a:cubicBezTo>
                    <a:pt x="67" y="69"/>
                    <a:pt x="67" y="69"/>
                    <a:pt x="67" y="69"/>
                  </a:cubicBezTo>
                  <a:cubicBezTo>
                    <a:pt x="67" y="69"/>
                    <a:pt x="67" y="69"/>
                    <a:pt x="67" y="69"/>
                  </a:cubicBezTo>
                  <a:cubicBezTo>
                    <a:pt x="67" y="69"/>
                    <a:pt x="67" y="69"/>
                    <a:pt x="67" y="69"/>
                  </a:cubicBezTo>
                  <a:cubicBezTo>
                    <a:pt x="67" y="69"/>
                    <a:pt x="67" y="69"/>
                    <a:pt x="67"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9"/>
                    <a:pt x="65" y="69"/>
                  </a:cubicBezTo>
                  <a:cubicBezTo>
                    <a:pt x="65" y="69"/>
                    <a:pt x="65" y="70"/>
                    <a:pt x="64" y="70"/>
                  </a:cubicBezTo>
                  <a:cubicBezTo>
                    <a:pt x="64" y="70"/>
                    <a:pt x="64" y="70"/>
                    <a:pt x="63" y="70"/>
                  </a:cubicBezTo>
                  <a:cubicBezTo>
                    <a:pt x="63" y="71"/>
                    <a:pt x="63" y="71"/>
                    <a:pt x="62" y="71"/>
                  </a:cubicBezTo>
                  <a:cubicBezTo>
                    <a:pt x="62" y="71"/>
                    <a:pt x="62" y="71"/>
                    <a:pt x="62" y="72"/>
                  </a:cubicBezTo>
                  <a:cubicBezTo>
                    <a:pt x="62" y="72"/>
                    <a:pt x="61" y="72"/>
                    <a:pt x="61" y="72"/>
                  </a:cubicBezTo>
                  <a:cubicBezTo>
                    <a:pt x="61" y="72"/>
                    <a:pt x="61" y="72"/>
                    <a:pt x="61" y="72"/>
                  </a:cubicBezTo>
                  <a:cubicBezTo>
                    <a:pt x="60" y="72"/>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59" y="72"/>
                    <a:pt x="59" y="72"/>
                  </a:cubicBezTo>
                  <a:cubicBezTo>
                    <a:pt x="59" y="72"/>
                    <a:pt x="59" y="72"/>
                    <a:pt x="59" y="72"/>
                  </a:cubicBezTo>
                  <a:cubicBezTo>
                    <a:pt x="59" y="72"/>
                    <a:pt x="59" y="72"/>
                    <a:pt x="59" y="72"/>
                  </a:cubicBezTo>
                  <a:cubicBezTo>
                    <a:pt x="58" y="73"/>
                    <a:pt x="58" y="73"/>
                    <a:pt x="58" y="73"/>
                  </a:cubicBezTo>
                  <a:cubicBezTo>
                    <a:pt x="58" y="73"/>
                    <a:pt x="57" y="73"/>
                    <a:pt x="57" y="73"/>
                  </a:cubicBezTo>
                  <a:cubicBezTo>
                    <a:pt x="57" y="73"/>
                    <a:pt x="57" y="73"/>
                    <a:pt x="57" y="73"/>
                  </a:cubicBezTo>
                  <a:cubicBezTo>
                    <a:pt x="56" y="73"/>
                    <a:pt x="56" y="74"/>
                    <a:pt x="56" y="74"/>
                  </a:cubicBezTo>
                  <a:cubicBezTo>
                    <a:pt x="56" y="74"/>
                    <a:pt x="55" y="74"/>
                    <a:pt x="55" y="74"/>
                  </a:cubicBezTo>
                  <a:cubicBezTo>
                    <a:pt x="55" y="74"/>
                    <a:pt x="55" y="74"/>
                    <a:pt x="54" y="74"/>
                  </a:cubicBezTo>
                  <a:cubicBezTo>
                    <a:pt x="54" y="74"/>
                    <a:pt x="54" y="74"/>
                    <a:pt x="54" y="74"/>
                  </a:cubicBezTo>
                  <a:cubicBezTo>
                    <a:pt x="53" y="74"/>
                    <a:pt x="53" y="74"/>
                    <a:pt x="53" y="74"/>
                  </a:cubicBezTo>
                  <a:cubicBezTo>
                    <a:pt x="53" y="74"/>
                    <a:pt x="53" y="74"/>
                    <a:pt x="53" y="74"/>
                  </a:cubicBezTo>
                  <a:cubicBezTo>
                    <a:pt x="53" y="74"/>
                    <a:pt x="53" y="74"/>
                    <a:pt x="53" y="74"/>
                  </a:cubicBezTo>
                  <a:cubicBezTo>
                    <a:pt x="53" y="74"/>
                    <a:pt x="53" y="74"/>
                    <a:pt x="52" y="74"/>
                  </a:cubicBezTo>
                  <a:cubicBezTo>
                    <a:pt x="52" y="74"/>
                    <a:pt x="52" y="74"/>
                    <a:pt x="52" y="74"/>
                  </a:cubicBezTo>
                  <a:cubicBezTo>
                    <a:pt x="52" y="74"/>
                    <a:pt x="51" y="74"/>
                    <a:pt x="51" y="74"/>
                  </a:cubicBezTo>
                  <a:cubicBezTo>
                    <a:pt x="51" y="74"/>
                    <a:pt x="51" y="73"/>
                    <a:pt x="51" y="73"/>
                  </a:cubicBezTo>
                  <a:cubicBezTo>
                    <a:pt x="50" y="73"/>
                    <a:pt x="50" y="73"/>
                    <a:pt x="50" y="73"/>
                  </a:cubicBezTo>
                  <a:cubicBezTo>
                    <a:pt x="50" y="73"/>
                    <a:pt x="49" y="73"/>
                    <a:pt x="49" y="73"/>
                  </a:cubicBezTo>
                  <a:cubicBezTo>
                    <a:pt x="49" y="73"/>
                    <a:pt x="49" y="73"/>
                    <a:pt x="49" y="73"/>
                  </a:cubicBezTo>
                  <a:cubicBezTo>
                    <a:pt x="49" y="73"/>
                    <a:pt x="48" y="73"/>
                    <a:pt x="48" y="73"/>
                  </a:cubicBezTo>
                  <a:cubicBezTo>
                    <a:pt x="48" y="74"/>
                    <a:pt x="48" y="74"/>
                    <a:pt x="48" y="74"/>
                  </a:cubicBezTo>
                  <a:cubicBezTo>
                    <a:pt x="48" y="74"/>
                    <a:pt x="47" y="74"/>
                    <a:pt x="47" y="74"/>
                  </a:cubicBezTo>
                  <a:cubicBezTo>
                    <a:pt x="47" y="74"/>
                    <a:pt x="47" y="74"/>
                    <a:pt x="47" y="74"/>
                  </a:cubicBezTo>
                  <a:cubicBezTo>
                    <a:pt x="47" y="74"/>
                    <a:pt x="47" y="74"/>
                    <a:pt x="46" y="74"/>
                  </a:cubicBezTo>
                  <a:cubicBezTo>
                    <a:pt x="46" y="74"/>
                    <a:pt x="46" y="74"/>
                    <a:pt x="46" y="74"/>
                  </a:cubicBezTo>
                  <a:cubicBezTo>
                    <a:pt x="46" y="74"/>
                    <a:pt x="46" y="74"/>
                    <a:pt x="46" y="74"/>
                  </a:cubicBezTo>
                  <a:cubicBezTo>
                    <a:pt x="45" y="74"/>
                    <a:pt x="45" y="74"/>
                    <a:pt x="45" y="74"/>
                  </a:cubicBezTo>
                  <a:cubicBezTo>
                    <a:pt x="45" y="74"/>
                    <a:pt x="45" y="74"/>
                    <a:pt x="45" y="73"/>
                  </a:cubicBezTo>
                  <a:cubicBezTo>
                    <a:pt x="45" y="73"/>
                    <a:pt x="44" y="73"/>
                    <a:pt x="44" y="73"/>
                  </a:cubicBezTo>
                  <a:cubicBezTo>
                    <a:pt x="44" y="73"/>
                    <a:pt x="44" y="73"/>
                    <a:pt x="43" y="73"/>
                  </a:cubicBezTo>
                  <a:cubicBezTo>
                    <a:pt x="43" y="73"/>
                    <a:pt x="43" y="73"/>
                    <a:pt x="42" y="73"/>
                  </a:cubicBezTo>
                  <a:cubicBezTo>
                    <a:pt x="42" y="73"/>
                    <a:pt x="41" y="73"/>
                    <a:pt x="41" y="73"/>
                  </a:cubicBezTo>
                  <a:cubicBezTo>
                    <a:pt x="41" y="72"/>
                    <a:pt x="40" y="72"/>
                    <a:pt x="40" y="72"/>
                  </a:cubicBezTo>
                  <a:cubicBezTo>
                    <a:pt x="39" y="72"/>
                    <a:pt x="39" y="72"/>
                    <a:pt x="39" y="72"/>
                  </a:cubicBezTo>
                  <a:cubicBezTo>
                    <a:pt x="38" y="72"/>
                    <a:pt x="38" y="72"/>
                    <a:pt x="38" y="72"/>
                  </a:cubicBezTo>
                  <a:cubicBezTo>
                    <a:pt x="38" y="72"/>
                    <a:pt x="37" y="72"/>
                    <a:pt x="37" y="72"/>
                  </a:cubicBezTo>
                  <a:cubicBezTo>
                    <a:pt x="37" y="72"/>
                    <a:pt x="37" y="72"/>
                    <a:pt x="37" y="72"/>
                  </a:cubicBezTo>
                  <a:cubicBezTo>
                    <a:pt x="37" y="72"/>
                    <a:pt x="37" y="72"/>
                    <a:pt x="37" y="72"/>
                  </a:cubicBezTo>
                  <a:cubicBezTo>
                    <a:pt x="37" y="72"/>
                    <a:pt x="37" y="72"/>
                    <a:pt x="37" y="72"/>
                  </a:cubicBezTo>
                  <a:cubicBezTo>
                    <a:pt x="37" y="71"/>
                    <a:pt x="37" y="71"/>
                    <a:pt x="37" y="71"/>
                  </a:cubicBezTo>
                  <a:cubicBezTo>
                    <a:pt x="37" y="71"/>
                    <a:pt x="37" y="71"/>
                    <a:pt x="37" y="71"/>
                  </a:cubicBezTo>
                  <a:cubicBezTo>
                    <a:pt x="38" y="71"/>
                    <a:pt x="38" y="71"/>
                    <a:pt x="38" y="71"/>
                  </a:cubicBezTo>
                  <a:cubicBezTo>
                    <a:pt x="38" y="70"/>
                    <a:pt x="39" y="70"/>
                    <a:pt x="39" y="70"/>
                  </a:cubicBezTo>
                  <a:cubicBezTo>
                    <a:pt x="39" y="69"/>
                    <a:pt x="39" y="69"/>
                    <a:pt x="39" y="68"/>
                  </a:cubicBezTo>
                  <a:cubicBezTo>
                    <a:pt x="39" y="68"/>
                    <a:pt x="40" y="67"/>
                    <a:pt x="40" y="66"/>
                  </a:cubicBezTo>
                  <a:cubicBezTo>
                    <a:pt x="40" y="66"/>
                    <a:pt x="40" y="65"/>
                    <a:pt x="40" y="64"/>
                  </a:cubicBezTo>
                  <a:cubicBezTo>
                    <a:pt x="40" y="64"/>
                    <a:pt x="41" y="63"/>
                    <a:pt x="41" y="63"/>
                  </a:cubicBezTo>
                  <a:cubicBezTo>
                    <a:pt x="41" y="62"/>
                    <a:pt x="42" y="61"/>
                    <a:pt x="42" y="61"/>
                  </a:cubicBezTo>
                  <a:cubicBezTo>
                    <a:pt x="43" y="60"/>
                    <a:pt x="43" y="60"/>
                    <a:pt x="44" y="59"/>
                  </a:cubicBezTo>
                  <a:cubicBezTo>
                    <a:pt x="44" y="58"/>
                    <a:pt x="45" y="58"/>
                    <a:pt x="45" y="58"/>
                  </a:cubicBezTo>
                  <a:cubicBezTo>
                    <a:pt x="45" y="57"/>
                    <a:pt x="46" y="57"/>
                    <a:pt x="46" y="56"/>
                  </a:cubicBezTo>
                  <a:cubicBezTo>
                    <a:pt x="46" y="56"/>
                    <a:pt x="46" y="56"/>
                    <a:pt x="47" y="55"/>
                  </a:cubicBezTo>
                  <a:cubicBezTo>
                    <a:pt x="47" y="55"/>
                    <a:pt x="47" y="55"/>
                    <a:pt x="46" y="54"/>
                  </a:cubicBezTo>
                  <a:cubicBezTo>
                    <a:pt x="46" y="54"/>
                    <a:pt x="46" y="54"/>
                    <a:pt x="46" y="54"/>
                  </a:cubicBezTo>
                  <a:cubicBezTo>
                    <a:pt x="45" y="53"/>
                    <a:pt x="45" y="53"/>
                    <a:pt x="44" y="53"/>
                  </a:cubicBezTo>
                  <a:cubicBezTo>
                    <a:pt x="43" y="52"/>
                    <a:pt x="43" y="52"/>
                    <a:pt x="42" y="52"/>
                  </a:cubicBezTo>
                  <a:cubicBezTo>
                    <a:pt x="41" y="51"/>
                    <a:pt x="40" y="51"/>
                    <a:pt x="39" y="50"/>
                  </a:cubicBezTo>
                  <a:cubicBezTo>
                    <a:pt x="38" y="50"/>
                    <a:pt x="37" y="50"/>
                    <a:pt x="36" y="49"/>
                  </a:cubicBezTo>
                  <a:cubicBezTo>
                    <a:pt x="35" y="49"/>
                    <a:pt x="35" y="49"/>
                    <a:pt x="34" y="48"/>
                  </a:cubicBezTo>
                  <a:cubicBezTo>
                    <a:pt x="33" y="48"/>
                    <a:pt x="32" y="48"/>
                    <a:pt x="32" y="47"/>
                  </a:cubicBezTo>
                  <a:cubicBezTo>
                    <a:pt x="31" y="47"/>
                    <a:pt x="31" y="47"/>
                    <a:pt x="31" y="46"/>
                  </a:cubicBezTo>
                  <a:cubicBezTo>
                    <a:pt x="30" y="46"/>
                    <a:pt x="30" y="45"/>
                    <a:pt x="29" y="45"/>
                  </a:cubicBezTo>
                  <a:cubicBezTo>
                    <a:pt x="29" y="44"/>
                    <a:pt x="28" y="44"/>
                    <a:pt x="27" y="43"/>
                  </a:cubicBezTo>
                  <a:cubicBezTo>
                    <a:pt x="26" y="43"/>
                    <a:pt x="26" y="42"/>
                    <a:pt x="25" y="42"/>
                  </a:cubicBezTo>
                  <a:cubicBezTo>
                    <a:pt x="23" y="42"/>
                    <a:pt x="22" y="41"/>
                    <a:pt x="21" y="41"/>
                  </a:cubicBezTo>
                  <a:cubicBezTo>
                    <a:pt x="20" y="41"/>
                    <a:pt x="19" y="41"/>
                    <a:pt x="19" y="41"/>
                  </a:cubicBezTo>
                  <a:cubicBezTo>
                    <a:pt x="18" y="41"/>
                    <a:pt x="18" y="40"/>
                    <a:pt x="18" y="40"/>
                  </a:cubicBezTo>
                  <a:cubicBezTo>
                    <a:pt x="17" y="40"/>
                    <a:pt x="17" y="40"/>
                    <a:pt x="16" y="39"/>
                  </a:cubicBezTo>
                  <a:cubicBezTo>
                    <a:pt x="16" y="39"/>
                    <a:pt x="16" y="39"/>
                    <a:pt x="15" y="38"/>
                  </a:cubicBezTo>
                  <a:cubicBezTo>
                    <a:pt x="15" y="38"/>
                    <a:pt x="15" y="38"/>
                    <a:pt x="15" y="38"/>
                  </a:cubicBezTo>
                  <a:cubicBezTo>
                    <a:pt x="14" y="37"/>
                    <a:pt x="14" y="37"/>
                    <a:pt x="14" y="37"/>
                  </a:cubicBezTo>
                  <a:cubicBezTo>
                    <a:pt x="14" y="37"/>
                    <a:pt x="13" y="36"/>
                    <a:pt x="13" y="36"/>
                  </a:cubicBezTo>
                  <a:cubicBezTo>
                    <a:pt x="13" y="36"/>
                    <a:pt x="12" y="36"/>
                    <a:pt x="12" y="35"/>
                  </a:cubicBezTo>
                  <a:cubicBezTo>
                    <a:pt x="11" y="35"/>
                    <a:pt x="10" y="34"/>
                    <a:pt x="9" y="33"/>
                  </a:cubicBezTo>
                  <a:cubicBezTo>
                    <a:pt x="8" y="32"/>
                    <a:pt x="7" y="31"/>
                    <a:pt x="6" y="30"/>
                  </a:cubicBezTo>
                  <a:cubicBezTo>
                    <a:pt x="5" y="29"/>
                    <a:pt x="4" y="28"/>
                    <a:pt x="3" y="27"/>
                  </a:cubicBezTo>
                  <a:cubicBezTo>
                    <a:pt x="2" y="26"/>
                    <a:pt x="1" y="25"/>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6"/>
                    <a:pt x="2" y="27"/>
                    <a:pt x="3" y="28"/>
                  </a:cubicBezTo>
                  <a:cubicBezTo>
                    <a:pt x="4" y="29"/>
                    <a:pt x="5" y="30"/>
                    <a:pt x="5" y="31"/>
                  </a:cubicBezTo>
                  <a:cubicBezTo>
                    <a:pt x="6" y="32"/>
                    <a:pt x="7" y="33"/>
                    <a:pt x="8" y="34"/>
                  </a:cubicBezTo>
                  <a:cubicBezTo>
                    <a:pt x="9" y="35"/>
                    <a:pt x="10" y="36"/>
                    <a:pt x="11" y="36"/>
                  </a:cubicBezTo>
                  <a:cubicBezTo>
                    <a:pt x="12" y="36"/>
                    <a:pt x="12" y="37"/>
                    <a:pt x="12" y="37"/>
                  </a:cubicBezTo>
                  <a:cubicBezTo>
                    <a:pt x="13" y="37"/>
                    <a:pt x="13" y="37"/>
                    <a:pt x="13" y="38"/>
                  </a:cubicBezTo>
                  <a:cubicBezTo>
                    <a:pt x="14" y="38"/>
                    <a:pt x="14" y="38"/>
                    <a:pt x="14" y="38"/>
                  </a:cubicBezTo>
                  <a:cubicBezTo>
                    <a:pt x="14" y="39"/>
                    <a:pt x="15" y="39"/>
                    <a:pt x="15" y="39"/>
                  </a:cubicBezTo>
                  <a:cubicBezTo>
                    <a:pt x="15" y="40"/>
                    <a:pt x="15" y="40"/>
                    <a:pt x="16" y="40"/>
                  </a:cubicBezTo>
                  <a:cubicBezTo>
                    <a:pt x="16" y="41"/>
                    <a:pt x="17" y="41"/>
                    <a:pt x="17" y="41"/>
                  </a:cubicBezTo>
                  <a:cubicBezTo>
                    <a:pt x="18" y="41"/>
                    <a:pt x="18" y="42"/>
                    <a:pt x="19" y="42"/>
                  </a:cubicBezTo>
                  <a:cubicBezTo>
                    <a:pt x="19" y="42"/>
                    <a:pt x="20" y="42"/>
                    <a:pt x="21" y="42"/>
                  </a:cubicBezTo>
                  <a:cubicBezTo>
                    <a:pt x="22" y="42"/>
                    <a:pt x="23" y="43"/>
                    <a:pt x="24" y="43"/>
                  </a:cubicBezTo>
                  <a:cubicBezTo>
                    <a:pt x="25" y="43"/>
                    <a:pt x="26" y="44"/>
                    <a:pt x="27" y="44"/>
                  </a:cubicBezTo>
                  <a:cubicBezTo>
                    <a:pt x="27" y="44"/>
                    <a:pt x="28" y="45"/>
                    <a:pt x="29" y="45"/>
                  </a:cubicBezTo>
                  <a:cubicBezTo>
                    <a:pt x="29" y="46"/>
                    <a:pt x="29" y="46"/>
                    <a:pt x="30" y="47"/>
                  </a:cubicBezTo>
                  <a:cubicBezTo>
                    <a:pt x="30" y="47"/>
                    <a:pt x="30" y="48"/>
                    <a:pt x="31" y="48"/>
                  </a:cubicBezTo>
                  <a:cubicBezTo>
                    <a:pt x="32" y="48"/>
                    <a:pt x="32" y="49"/>
                    <a:pt x="33" y="49"/>
                  </a:cubicBezTo>
                  <a:cubicBezTo>
                    <a:pt x="34" y="49"/>
                    <a:pt x="35" y="50"/>
                    <a:pt x="36" y="50"/>
                  </a:cubicBezTo>
                  <a:cubicBezTo>
                    <a:pt x="37" y="51"/>
                    <a:pt x="38" y="51"/>
                    <a:pt x="38" y="51"/>
                  </a:cubicBezTo>
                  <a:cubicBezTo>
                    <a:pt x="39" y="52"/>
                    <a:pt x="40" y="52"/>
                    <a:pt x="41" y="52"/>
                  </a:cubicBezTo>
                  <a:cubicBezTo>
                    <a:pt x="42" y="53"/>
                    <a:pt x="42" y="53"/>
                    <a:pt x="43" y="53"/>
                  </a:cubicBezTo>
                  <a:cubicBezTo>
                    <a:pt x="44" y="54"/>
                    <a:pt x="44" y="54"/>
                    <a:pt x="45" y="54"/>
                  </a:cubicBezTo>
                  <a:cubicBezTo>
                    <a:pt x="45" y="54"/>
                    <a:pt x="45" y="55"/>
                    <a:pt x="46" y="55"/>
                  </a:cubicBezTo>
                  <a:cubicBezTo>
                    <a:pt x="46" y="55"/>
                    <a:pt x="46" y="55"/>
                    <a:pt x="46" y="55"/>
                  </a:cubicBezTo>
                  <a:cubicBezTo>
                    <a:pt x="46" y="55"/>
                    <a:pt x="46" y="55"/>
                    <a:pt x="46" y="55"/>
                  </a:cubicBezTo>
                  <a:cubicBezTo>
                    <a:pt x="46" y="55"/>
                    <a:pt x="46" y="55"/>
                    <a:pt x="46" y="55"/>
                  </a:cubicBezTo>
                  <a:cubicBezTo>
                    <a:pt x="46" y="55"/>
                    <a:pt x="46" y="55"/>
                    <a:pt x="46" y="55"/>
                  </a:cubicBezTo>
                  <a:cubicBezTo>
                    <a:pt x="46" y="55"/>
                    <a:pt x="45" y="55"/>
                    <a:pt x="45" y="56"/>
                  </a:cubicBezTo>
                  <a:cubicBezTo>
                    <a:pt x="45" y="56"/>
                    <a:pt x="45" y="56"/>
                    <a:pt x="45" y="56"/>
                  </a:cubicBezTo>
                  <a:cubicBezTo>
                    <a:pt x="44" y="57"/>
                    <a:pt x="44" y="57"/>
                    <a:pt x="44" y="57"/>
                  </a:cubicBezTo>
                  <a:cubicBezTo>
                    <a:pt x="44" y="58"/>
                    <a:pt x="43" y="58"/>
                    <a:pt x="43" y="58"/>
                  </a:cubicBezTo>
                  <a:cubicBezTo>
                    <a:pt x="43" y="59"/>
                    <a:pt x="42" y="60"/>
                    <a:pt x="42" y="60"/>
                  </a:cubicBezTo>
                  <a:cubicBezTo>
                    <a:pt x="41" y="61"/>
                    <a:pt x="41" y="61"/>
                    <a:pt x="40" y="62"/>
                  </a:cubicBezTo>
                  <a:cubicBezTo>
                    <a:pt x="40" y="63"/>
                    <a:pt x="39" y="63"/>
                    <a:pt x="39" y="64"/>
                  </a:cubicBezTo>
                  <a:cubicBezTo>
                    <a:pt x="39" y="65"/>
                    <a:pt x="39" y="66"/>
                    <a:pt x="39" y="66"/>
                  </a:cubicBezTo>
                  <a:cubicBezTo>
                    <a:pt x="39" y="67"/>
                    <a:pt x="38" y="67"/>
                    <a:pt x="38" y="68"/>
                  </a:cubicBezTo>
                  <a:cubicBezTo>
                    <a:pt x="38" y="68"/>
                    <a:pt x="38" y="69"/>
                    <a:pt x="38" y="69"/>
                  </a:cubicBezTo>
                  <a:cubicBezTo>
                    <a:pt x="38" y="69"/>
                    <a:pt x="38" y="70"/>
                    <a:pt x="37" y="70"/>
                  </a:cubicBezTo>
                  <a:cubicBezTo>
                    <a:pt x="37" y="70"/>
                    <a:pt x="37" y="70"/>
                    <a:pt x="37" y="70"/>
                  </a:cubicBezTo>
                  <a:cubicBezTo>
                    <a:pt x="37" y="70"/>
                    <a:pt x="36" y="70"/>
                    <a:pt x="36" y="71"/>
                  </a:cubicBezTo>
                  <a:cubicBezTo>
                    <a:pt x="36" y="71"/>
                    <a:pt x="36" y="71"/>
                    <a:pt x="36" y="71"/>
                  </a:cubicBezTo>
                  <a:cubicBezTo>
                    <a:pt x="36" y="71"/>
                    <a:pt x="36" y="71"/>
                    <a:pt x="36" y="71"/>
                  </a:cubicBezTo>
                  <a:cubicBezTo>
                    <a:pt x="36" y="72"/>
                    <a:pt x="36" y="72"/>
                    <a:pt x="36" y="72"/>
                  </a:cubicBezTo>
                  <a:cubicBezTo>
                    <a:pt x="36" y="72"/>
                    <a:pt x="36" y="73"/>
                    <a:pt x="36" y="73"/>
                  </a:cubicBezTo>
                  <a:cubicBezTo>
                    <a:pt x="36" y="73"/>
                    <a:pt x="36" y="73"/>
                    <a:pt x="37" y="73"/>
                  </a:cubicBezTo>
                  <a:cubicBezTo>
                    <a:pt x="37" y="73"/>
                    <a:pt x="38" y="73"/>
                    <a:pt x="38" y="73"/>
                  </a:cubicBezTo>
                  <a:cubicBezTo>
                    <a:pt x="39" y="73"/>
                    <a:pt x="39" y="73"/>
                    <a:pt x="40" y="73"/>
                  </a:cubicBezTo>
                  <a:cubicBezTo>
                    <a:pt x="40" y="73"/>
                    <a:pt x="40" y="73"/>
                    <a:pt x="41" y="74"/>
                  </a:cubicBezTo>
                  <a:cubicBezTo>
                    <a:pt x="41" y="74"/>
                    <a:pt x="42" y="74"/>
                    <a:pt x="42" y="74"/>
                  </a:cubicBezTo>
                  <a:cubicBezTo>
                    <a:pt x="42" y="74"/>
                    <a:pt x="43" y="74"/>
                    <a:pt x="43" y="74"/>
                  </a:cubicBezTo>
                  <a:cubicBezTo>
                    <a:pt x="43" y="74"/>
                    <a:pt x="44" y="74"/>
                    <a:pt x="44" y="74"/>
                  </a:cubicBezTo>
                  <a:cubicBezTo>
                    <a:pt x="44" y="74"/>
                    <a:pt x="44" y="74"/>
                    <a:pt x="44" y="74"/>
                  </a:cubicBezTo>
                  <a:cubicBezTo>
                    <a:pt x="44" y="74"/>
                    <a:pt x="45" y="75"/>
                    <a:pt x="45" y="75"/>
                  </a:cubicBezTo>
                  <a:cubicBezTo>
                    <a:pt x="45" y="75"/>
                    <a:pt x="45" y="75"/>
                    <a:pt x="45" y="75"/>
                  </a:cubicBezTo>
                  <a:cubicBezTo>
                    <a:pt x="45" y="75"/>
                    <a:pt x="46" y="75"/>
                    <a:pt x="46" y="75"/>
                  </a:cubicBezTo>
                  <a:cubicBezTo>
                    <a:pt x="46" y="75"/>
                    <a:pt x="46" y="75"/>
                    <a:pt x="46" y="75"/>
                  </a:cubicBezTo>
                  <a:cubicBezTo>
                    <a:pt x="47" y="75"/>
                    <a:pt x="47" y="75"/>
                    <a:pt x="47" y="75"/>
                  </a:cubicBezTo>
                  <a:cubicBezTo>
                    <a:pt x="47" y="75"/>
                    <a:pt x="47" y="75"/>
                    <a:pt x="47" y="75"/>
                  </a:cubicBezTo>
                  <a:cubicBezTo>
                    <a:pt x="47" y="75"/>
                    <a:pt x="48" y="75"/>
                    <a:pt x="48" y="75"/>
                  </a:cubicBezTo>
                  <a:cubicBezTo>
                    <a:pt x="48" y="75"/>
                    <a:pt x="48" y="75"/>
                    <a:pt x="48" y="75"/>
                  </a:cubicBezTo>
                  <a:cubicBezTo>
                    <a:pt x="48" y="74"/>
                    <a:pt x="49" y="74"/>
                    <a:pt x="49" y="74"/>
                  </a:cubicBezTo>
                  <a:cubicBezTo>
                    <a:pt x="49" y="74"/>
                    <a:pt x="49" y="74"/>
                    <a:pt x="49" y="74"/>
                  </a:cubicBezTo>
                  <a:cubicBezTo>
                    <a:pt x="49" y="74"/>
                    <a:pt x="50" y="74"/>
                    <a:pt x="50" y="74"/>
                  </a:cubicBezTo>
                  <a:cubicBezTo>
                    <a:pt x="50" y="74"/>
                    <a:pt x="50" y="74"/>
                    <a:pt x="50" y="74"/>
                  </a:cubicBezTo>
                  <a:cubicBezTo>
                    <a:pt x="51" y="74"/>
                    <a:pt x="51" y="75"/>
                    <a:pt x="51" y="75"/>
                  </a:cubicBezTo>
                  <a:cubicBezTo>
                    <a:pt x="51" y="75"/>
                    <a:pt x="51" y="75"/>
                    <a:pt x="51" y="75"/>
                  </a:cubicBezTo>
                  <a:cubicBezTo>
                    <a:pt x="52" y="75"/>
                    <a:pt x="52" y="75"/>
                    <a:pt x="52" y="75"/>
                  </a:cubicBezTo>
                  <a:cubicBezTo>
                    <a:pt x="52" y="75"/>
                    <a:pt x="52" y="75"/>
                    <a:pt x="52" y="75"/>
                  </a:cubicBezTo>
                  <a:cubicBezTo>
                    <a:pt x="52" y="75"/>
                    <a:pt x="53" y="75"/>
                    <a:pt x="53" y="75"/>
                  </a:cubicBezTo>
                  <a:cubicBezTo>
                    <a:pt x="53" y="75"/>
                    <a:pt x="53" y="75"/>
                    <a:pt x="53" y="75"/>
                  </a:cubicBezTo>
                  <a:cubicBezTo>
                    <a:pt x="53" y="75"/>
                    <a:pt x="53" y="75"/>
                    <a:pt x="54" y="75"/>
                  </a:cubicBezTo>
                  <a:cubicBezTo>
                    <a:pt x="54" y="75"/>
                    <a:pt x="54" y="75"/>
                    <a:pt x="54" y="75"/>
                  </a:cubicBezTo>
                  <a:cubicBezTo>
                    <a:pt x="55" y="75"/>
                    <a:pt x="55" y="75"/>
                    <a:pt x="55" y="75"/>
                  </a:cubicBezTo>
                  <a:cubicBezTo>
                    <a:pt x="56" y="75"/>
                    <a:pt x="56" y="75"/>
                    <a:pt x="56" y="75"/>
                  </a:cubicBezTo>
                  <a:cubicBezTo>
                    <a:pt x="56" y="75"/>
                    <a:pt x="57" y="74"/>
                    <a:pt x="57" y="74"/>
                  </a:cubicBezTo>
                  <a:cubicBezTo>
                    <a:pt x="57" y="74"/>
                    <a:pt x="57" y="74"/>
                    <a:pt x="58" y="74"/>
                  </a:cubicBezTo>
                  <a:cubicBezTo>
                    <a:pt x="58" y="74"/>
                    <a:pt x="58" y="74"/>
                    <a:pt x="58" y="74"/>
                  </a:cubicBezTo>
                  <a:cubicBezTo>
                    <a:pt x="58" y="74"/>
                    <a:pt x="59" y="74"/>
                    <a:pt x="59" y="73"/>
                  </a:cubicBezTo>
                  <a:cubicBezTo>
                    <a:pt x="59" y="73"/>
                    <a:pt x="59" y="73"/>
                    <a:pt x="59" y="73"/>
                  </a:cubicBezTo>
                  <a:cubicBezTo>
                    <a:pt x="59" y="73"/>
                    <a:pt x="59" y="73"/>
                    <a:pt x="59" y="73"/>
                  </a:cubicBezTo>
                  <a:cubicBezTo>
                    <a:pt x="59" y="73"/>
                    <a:pt x="59" y="73"/>
                    <a:pt x="59" y="73"/>
                  </a:cubicBezTo>
                  <a:cubicBezTo>
                    <a:pt x="59" y="73"/>
                    <a:pt x="59"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4"/>
                    <a:pt x="60" y="74"/>
                  </a:cubicBezTo>
                  <a:cubicBezTo>
                    <a:pt x="60" y="74"/>
                    <a:pt x="61" y="73"/>
                    <a:pt x="61" y="73"/>
                  </a:cubicBezTo>
                  <a:cubicBezTo>
                    <a:pt x="61" y="73"/>
                    <a:pt x="61" y="73"/>
                    <a:pt x="62" y="73"/>
                  </a:cubicBezTo>
                  <a:cubicBezTo>
                    <a:pt x="62" y="73"/>
                    <a:pt x="62" y="73"/>
                    <a:pt x="62" y="72"/>
                  </a:cubicBezTo>
                  <a:cubicBezTo>
                    <a:pt x="63" y="72"/>
                    <a:pt x="63" y="72"/>
                    <a:pt x="63" y="72"/>
                  </a:cubicBezTo>
                  <a:cubicBezTo>
                    <a:pt x="63" y="72"/>
                    <a:pt x="64" y="71"/>
                    <a:pt x="64" y="71"/>
                  </a:cubicBezTo>
                  <a:cubicBezTo>
                    <a:pt x="64" y="71"/>
                    <a:pt x="64" y="71"/>
                    <a:pt x="65" y="71"/>
                  </a:cubicBezTo>
                  <a:cubicBezTo>
                    <a:pt x="65" y="70"/>
                    <a:pt x="65" y="70"/>
                    <a:pt x="65"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0"/>
                    <a:pt x="67" y="70"/>
                  </a:cubicBezTo>
                  <a:cubicBezTo>
                    <a:pt x="67" y="70"/>
                    <a:pt x="67" y="70"/>
                    <a:pt x="67" y="70"/>
                  </a:cubicBezTo>
                  <a:cubicBezTo>
                    <a:pt x="67" y="70"/>
                    <a:pt x="67" y="70"/>
                    <a:pt x="67" y="70"/>
                  </a:cubicBezTo>
                  <a:cubicBezTo>
                    <a:pt x="68" y="70"/>
                    <a:pt x="68" y="70"/>
                    <a:pt x="68" y="70"/>
                  </a:cubicBezTo>
                  <a:cubicBezTo>
                    <a:pt x="68" y="69"/>
                    <a:pt x="68" y="69"/>
                    <a:pt x="68" y="69"/>
                  </a:cubicBezTo>
                  <a:cubicBezTo>
                    <a:pt x="69" y="69"/>
                    <a:pt x="69" y="68"/>
                    <a:pt x="69" y="67"/>
                  </a:cubicBezTo>
                  <a:cubicBezTo>
                    <a:pt x="70" y="66"/>
                    <a:pt x="70" y="65"/>
                    <a:pt x="71" y="64"/>
                  </a:cubicBezTo>
                  <a:cubicBezTo>
                    <a:pt x="71" y="63"/>
                    <a:pt x="71" y="62"/>
                    <a:pt x="71" y="61"/>
                  </a:cubicBezTo>
                  <a:cubicBezTo>
                    <a:pt x="71" y="60"/>
                    <a:pt x="72" y="59"/>
                    <a:pt x="72" y="58"/>
                  </a:cubicBezTo>
                  <a:cubicBezTo>
                    <a:pt x="72" y="58"/>
                    <a:pt x="72" y="58"/>
                    <a:pt x="72" y="58"/>
                  </a:cubicBezTo>
                  <a:cubicBezTo>
                    <a:pt x="72" y="58"/>
                    <a:pt x="72" y="58"/>
                    <a:pt x="72" y="57"/>
                  </a:cubicBezTo>
                  <a:cubicBezTo>
                    <a:pt x="72" y="57"/>
                    <a:pt x="72" y="57"/>
                    <a:pt x="72" y="57"/>
                  </a:cubicBezTo>
                  <a:cubicBezTo>
                    <a:pt x="72" y="57"/>
                    <a:pt x="72" y="57"/>
                    <a:pt x="72" y="57"/>
                  </a:cubicBezTo>
                  <a:cubicBezTo>
                    <a:pt x="72" y="57"/>
                    <a:pt x="72" y="57"/>
                    <a:pt x="72" y="57"/>
                  </a:cubicBezTo>
                  <a:cubicBezTo>
                    <a:pt x="72" y="57"/>
                    <a:pt x="72" y="57"/>
                    <a:pt x="72" y="57"/>
                  </a:cubicBezTo>
                  <a:cubicBezTo>
                    <a:pt x="72" y="57"/>
                    <a:pt x="72" y="57"/>
                    <a:pt x="72" y="57"/>
                  </a:cubicBezTo>
                  <a:cubicBezTo>
                    <a:pt x="72" y="57"/>
                    <a:pt x="72" y="57"/>
                    <a:pt x="72" y="57"/>
                  </a:cubicBezTo>
                  <a:cubicBezTo>
                    <a:pt x="72" y="56"/>
                    <a:pt x="72" y="56"/>
                    <a:pt x="72" y="56"/>
                  </a:cubicBezTo>
                  <a:cubicBezTo>
                    <a:pt x="72" y="56"/>
                    <a:pt x="72" y="56"/>
                    <a:pt x="72" y="56"/>
                  </a:cubicBezTo>
                  <a:cubicBezTo>
                    <a:pt x="72" y="56"/>
                    <a:pt x="72" y="56"/>
                    <a:pt x="72" y="56"/>
                  </a:cubicBezTo>
                  <a:cubicBezTo>
                    <a:pt x="72" y="56"/>
                    <a:pt x="72" y="56"/>
                    <a:pt x="72" y="56"/>
                  </a:cubicBezTo>
                  <a:cubicBezTo>
                    <a:pt x="72" y="55"/>
                    <a:pt x="72" y="55"/>
                    <a:pt x="72" y="55"/>
                  </a:cubicBezTo>
                  <a:cubicBezTo>
                    <a:pt x="72" y="55"/>
                    <a:pt x="72" y="55"/>
                    <a:pt x="72" y="55"/>
                  </a:cubicBezTo>
                  <a:cubicBezTo>
                    <a:pt x="72" y="55"/>
                    <a:pt x="72" y="55"/>
                    <a:pt x="72" y="55"/>
                  </a:cubicBezTo>
                  <a:cubicBezTo>
                    <a:pt x="72" y="55"/>
                    <a:pt x="72" y="55"/>
                    <a:pt x="72" y="55"/>
                  </a:cubicBezTo>
                  <a:cubicBezTo>
                    <a:pt x="72" y="55"/>
                    <a:pt x="72" y="54"/>
                    <a:pt x="72" y="54"/>
                  </a:cubicBezTo>
                  <a:cubicBezTo>
                    <a:pt x="72" y="54"/>
                    <a:pt x="72" y="53"/>
                    <a:pt x="72" y="53"/>
                  </a:cubicBezTo>
                  <a:cubicBezTo>
                    <a:pt x="72" y="53"/>
                    <a:pt x="72" y="52"/>
                    <a:pt x="72" y="52"/>
                  </a:cubicBezTo>
                  <a:cubicBezTo>
                    <a:pt x="72" y="51"/>
                    <a:pt x="72" y="51"/>
                    <a:pt x="73" y="51"/>
                  </a:cubicBezTo>
                  <a:cubicBezTo>
                    <a:pt x="73" y="50"/>
                    <a:pt x="73" y="49"/>
                    <a:pt x="73" y="49"/>
                  </a:cubicBezTo>
                  <a:cubicBezTo>
                    <a:pt x="73" y="48"/>
                    <a:pt x="73" y="48"/>
                    <a:pt x="73" y="47"/>
                  </a:cubicBezTo>
                  <a:cubicBezTo>
                    <a:pt x="73" y="46"/>
                    <a:pt x="73" y="46"/>
                    <a:pt x="74" y="45"/>
                  </a:cubicBezTo>
                  <a:cubicBezTo>
                    <a:pt x="74" y="45"/>
                    <a:pt x="74" y="44"/>
                    <a:pt x="74" y="44"/>
                  </a:cubicBezTo>
                  <a:cubicBezTo>
                    <a:pt x="74" y="43"/>
                    <a:pt x="74" y="43"/>
                    <a:pt x="74" y="43"/>
                  </a:cubicBezTo>
                  <a:cubicBezTo>
                    <a:pt x="74" y="42"/>
                    <a:pt x="74" y="42"/>
                    <a:pt x="73" y="42"/>
                  </a:cubicBezTo>
                  <a:cubicBezTo>
                    <a:pt x="73" y="41"/>
                    <a:pt x="73" y="41"/>
                    <a:pt x="73" y="41"/>
                  </a:cubicBezTo>
                  <a:cubicBezTo>
                    <a:pt x="73" y="41"/>
                    <a:pt x="73" y="40"/>
                    <a:pt x="72" y="40"/>
                  </a:cubicBezTo>
                  <a:cubicBezTo>
                    <a:pt x="72" y="40"/>
                    <a:pt x="72" y="40"/>
                    <a:pt x="72" y="40"/>
                  </a:cubicBezTo>
                  <a:cubicBezTo>
                    <a:pt x="72" y="40"/>
                    <a:pt x="72" y="40"/>
                    <a:pt x="71" y="40"/>
                  </a:cubicBezTo>
                  <a:cubicBezTo>
                    <a:pt x="71" y="40"/>
                    <a:pt x="71" y="40"/>
                    <a:pt x="71" y="40"/>
                  </a:cubicBezTo>
                  <a:cubicBezTo>
                    <a:pt x="71" y="40"/>
                    <a:pt x="70" y="40"/>
                    <a:pt x="70" y="40"/>
                  </a:cubicBezTo>
                  <a:cubicBezTo>
                    <a:pt x="70" y="40"/>
                    <a:pt x="69" y="40"/>
                    <a:pt x="69" y="40"/>
                  </a:cubicBezTo>
                  <a:cubicBezTo>
                    <a:pt x="69" y="40"/>
                    <a:pt x="68" y="40"/>
                    <a:pt x="68" y="40"/>
                  </a:cubicBezTo>
                  <a:cubicBezTo>
                    <a:pt x="68" y="40"/>
                    <a:pt x="67" y="40"/>
                    <a:pt x="67" y="41"/>
                  </a:cubicBezTo>
                  <a:cubicBezTo>
                    <a:pt x="67" y="41"/>
                    <a:pt x="66" y="41"/>
                    <a:pt x="66" y="41"/>
                  </a:cubicBezTo>
                  <a:cubicBezTo>
                    <a:pt x="66" y="41"/>
                    <a:pt x="66" y="41"/>
                    <a:pt x="66" y="41"/>
                  </a:cubicBezTo>
                  <a:cubicBezTo>
                    <a:pt x="66" y="41"/>
                    <a:pt x="66" y="41"/>
                    <a:pt x="65" y="42"/>
                  </a:cubicBezTo>
                  <a:cubicBezTo>
                    <a:pt x="65" y="42"/>
                    <a:pt x="65" y="42"/>
                    <a:pt x="65" y="42"/>
                  </a:cubicBezTo>
                  <a:cubicBezTo>
                    <a:pt x="65" y="42"/>
                    <a:pt x="65" y="42"/>
                    <a:pt x="65" y="42"/>
                  </a:cubicBezTo>
                  <a:cubicBezTo>
                    <a:pt x="65" y="42"/>
                    <a:pt x="65" y="41"/>
                    <a:pt x="64" y="41"/>
                  </a:cubicBezTo>
                  <a:cubicBezTo>
                    <a:pt x="64" y="40"/>
                    <a:pt x="64" y="39"/>
                    <a:pt x="63" y="38"/>
                  </a:cubicBezTo>
                  <a:cubicBezTo>
                    <a:pt x="63" y="37"/>
                    <a:pt x="63" y="36"/>
                    <a:pt x="62" y="35"/>
                  </a:cubicBezTo>
                  <a:cubicBezTo>
                    <a:pt x="62" y="34"/>
                    <a:pt x="62" y="33"/>
                    <a:pt x="61" y="33"/>
                  </a:cubicBezTo>
                  <a:cubicBezTo>
                    <a:pt x="61" y="32"/>
                    <a:pt x="61" y="31"/>
                    <a:pt x="61" y="30"/>
                  </a:cubicBezTo>
                  <a:cubicBezTo>
                    <a:pt x="60" y="30"/>
                    <a:pt x="60" y="29"/>
                    <a:pt x="59" y="28"/>
                  </a:cubicBezTo>
                  <a:cubicBezTo>
                    <a:pt x="59" y="27"/>
                    <a:pt x="58" y="26"/>
                    <a:pt x="58" y="26"/>
                  </a:cubicBezTo>
                  <a:cubicBezTo>
                    <a:pt x="57" y="25"/>
                    <a:pt x="57" y="25"/>
                    <a:pt x="56" y="25"/>
                  </a:cubicBezTo>
                  <a:cubicBezTo>
                    <a:pt x="55" y="25"/>
                    <a:pt x="55" y="25"/>
                    <a:pt x="55" y="25"/>
                  </a:cubicBezTo>
                  <a:cubicBezTo>
                    <a:pt x="55" y="25"/>
                    <a:pt x="55" y="25"/>
                    <a:pt x="55" y="25"/>
                  </a:cubicBezTo>
                  <a:cubicBezTo>
                    <a:pt x="55"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3" y="25"/>
                    <a:pt x="53" y="25"/>
                  </a:cubicBezTo>
                  <a:cubicBezTo>
                    <a:pt x="53" y="25"/>
                    <a:pt x="53" y="25"/>
                    <a:pt x="53" y="25"/>
                  </a:cubicBezTo>
                  <a:cubicBezTo>
                    <a:pt x="53" y="25"/>
                    <a:pt x="53" y="25"/>
                    <a:pt x="52" y="25"/>
                  </a:cubicBezTo>
                  <a:cubicBezTo>
                    <a:pt x="52" y="25"/>
                    <a:pt x="52" y="25"/>
                    <a:pt x="51" y="25"/>
                  </a:cubicBezTo>
                  <a:cubicBezTo>
                    <a:pt x="51" y="24"/>
                    <a:pt x="50" y="24"/>
                    <a:pt x="50" y="24"/>
                  </a:cubicBezTo>
                  <a:cubicBezTo>
                    <a:pt x="49" y="24"/>
                    <a:pt x="49" y="24"/>
                    <a:pt x="48" y="24"/>
                  </a:cubicBezTo>
                  <a:cubicBezTo>
                    <a:pt x="47" y="24"/>
                    <a:pt x="47" y="24"/>
                    <a:pt x="46" y="24"/>
                  </a:cubicBezTo>
                  <a:cubicBezTo>
                    <a:pt x="46" y="24"/>
                    <a:pt x="45" y="24"/>
                    <a:pt x="45" y="24"/>
                  </a:cubicBezTo>
                  <a:cubicBezTo>
                    <a:pt x="45" y="24"/>
                    <a:pt x="44" y="24"/>
                    <a:pt x="44" y="24"/>
                  </a:cubicBezTo>
                  <a:cubicBezTo>
                    <a:pt x="44" y="23"/>
                    <a:pt x="44" y="23"/>
                    <a:pt x="44" y="23"/>
                  </a:cubicBezTo>
                  <a:cubicBezTo>
                    <a:pt x="43" y="23"/>
                    <a:pt x="43" y="23"/>
                    <a:pt x="43" y="23"/>
                  </a:cubicBezTo>
                  <a:cubicBezTo>
                    <a:pt x="43" y="23"/>
                    <a:pt x="43" y="23"/>
                    <a:pt x="43" y="23"/>
                  </a:cubicBezTo>
                  <a:cubicBezTo>
                    <a:pt x="43" y="23"/>
                    <a:pt x="43" y="22"/>
                    <a:pt x="43" y="22"/>
                  </a:cubicBezTo>
                  <a:cubicBezTo>
                    <a:pt x="43" y="22"/>
                    <a:pt x="43" y="22"/>
                    <a:pt x="43" y="22"/>
                  </a:cubicBezTo>
                  <a:cubicBezTo>
                    <a:pt x="43" y="22"/>
                    <a:pt x="43" y="21"/>
                    <a:pt x="43" y="21"/>
                  </a:cubicBezTo>
                  <a:cubicBezTo>
                    <a:pt x="43" y="21"/>
                    <a:pt x="43" y="20"/>
                    <a:pt x="44" y="20"/>
                  </a:cubicBezTo>
                  <a:cubicBezTo>
                    <a:pt x="44" y="20"/>
                    <a:pt x="44" y="19"/>
                    <a:pt x="44" y="19"/>
                  </a:cubicBezTo>
                  <a:cubicBezTo>
                    <a:pt x="44" y="19"/>
                    <a:pt x="44" y="18"/>
                    <a:pt x="44" y="18"/>
                  </a:cubicBezTo>
                  <a:cubicBezTo>
                    <a:pt x="44" y="18"/>
                    <a:pt x="44" y="17"/>
                    <a:pt x="44" y="17"/>
                  </a:cubicBezTo>
                  <a:cubicBezTo>
                    <a:pt x="44" y="17"/>
                    <a:pt x="44" y="17"/>
                    <a:pt x="44" y="17"/>
                  </a:cubicBezTo>
                  <a:cubicBezTo>
                    <a:pt x="44" y="17"/>
                    <a:pt x="44" y="16"/>
                    <a:pt x="44" y="16"/>
                  </a:cubicBezTo>
                  <a:cubicBezTo>
                    <a:pt x="44" y="16"/>
                    <a:pt x="44" y="16"/>
                    <a:pt x="44" y="16"/>
                  </a:cubicBezTo>
                  <a:cubicBezTo>
                    <a:pt x="44" y="15"/>
                    <a:pt x="44" y="15"/>
                    <a:pt x="44" y="14"/>
                  </a:cubicBezTo>
                  <a:cubicBezTo>
                    <a:pt x="44" y="14"/>
                    <a:pt x="44" y="13"/>
                    <a:pt x="44" y="13"/>
                  </a:cubicBezTo>
                  <a:cubicBezTo>
                    <a:pt x="44" y="12"/>
                    <a:pt x="44" y="12"/>
                    <a:pt x="43" y="11"/>
                  </a:cubicBezTo>
                  <a:cubicBezTo>
                    <a:pt x="43" y="11"/>
                    <a:pt x="43" y="11"/>
                    <a:pt x="43" y="10"/>
                  </a:cubicBezTo>
                  <a:cubicBezTo>
                    <a:pt x="43" y="10"/>
                    <a:pt x="43" y="10"/>
                    <a:pt x="43" y="9"/>
                  </a:cubicBezTo>
                  <a:cubicBezTo>
                    <a:pt x="42" y="9"/>
                    <a:pt x="42" y="9"/>
                    <a:pt x="42" y="9"/>
                  </a:cubicBezTo>
                  <a:cubicBezTo>
                    <a:pt x="42" y="9"/>
                    <a:pt x="42" y="9"/>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3" y="7"/>
                    <a:pt x="43" y="7"/>
                    <a:pt x="43" y="7"/>
                  </a:cubicBezTo>
                  <a:cubicBezTo>
                    <a:pt x="43" y="7"/>
                    <a:pt x="43" y="7"/>
                    <a:pt x="44" y="7"/>
                  </a:cubicBezTo>
                  <a:cubicBezTo>
                    <a:pt x="44" y="7"/>
                    <a:pt x="44" y="7"/>
                    <a:pt x="44" y="6"/>
                  </a:cubicBezTo>
                  <a:cubicBezTo>
                    <a:pt x="44" y="6"/>
                    <a:pt x="44" y="6"/>
                    <a:pt x="44" y="6"/>
                  </a:cubicBezTo>
                  <a:cubicBezTo>
                    <a:pt x="44" y="6"/>
                    <a:pt x="44" y="5"/>
                    <a:pt x="44" y="5"/>
                  </a:cubicBezTo>
                  <a:cubicBezTo>
                    <a:pt x="44" y="5"/>
                    <a:pt x="44" y="5"/>
                    <a:pt x="44" y="4"/>
                  </a:cubicBezTo>
                  <a:cubicBezTo>
                    <a:pt x="44" y="4"/>
                    <a:pt x="44" y="4"/>
                    <a:pt x="43" y="4"/>
                  </a:cubicBezTo>
                  <a:cubicBezTo>
                    <a:pt x="43" y="3"/>
                    <a:pt x="43" y="3"/>
                    <a:pt x="43" y="3"/>
                  </a:cubicBezTo>
                  <a:moveTo>
                    <a:pt x="33" y="0"/>
                  </a:move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31" y="0"/>
                    <a:pt x="30" y="0"/>
                    <a:pt x="30" y="0"/>
                  </a:cubicBezTo>
                  <a:cubicBezTo>
                    <a:pt x="30" y="0"/>
                    <a:pt x="30" y="0"/>
                    <a:pt x="30" y="0"/>
                  </a:cubicBezTo>
                  <a:cubicBezTo>
                    <a:pt x="30" y="0"/>
                    <a:pt x="30" y="0"/>
                    <a:pt x="29" y="0"/>
                  </a:cubicBezTo>
                  <a:cubicBezTo>
                    <a:pt x="29" y="0"/>
                    <a:pt x="28" y="0"/>
                    <a:pt x="28" y="0"/>
                  </a:cubicBezTo>
                  <a:cubicBezTo>
                    <a:pt x="27" y="0"/>
                    <a:pt x="26" y="0"/>
                    <a:pt x="26" y="0"/>
                  </a:cubicBezTo>
                  <a:cubicBezTo>
                    <a:pt x="25" y="0"/>
                    <a:pt x="25" y="0"/>
                    <a:pt x="24" y="0"/>
                  </a:cubicBezTo>
                  <a:cubicBezTo>
                    <a:pt x="24" y="1"/>
                    <a:pt x="23" y="1"/>
                    <a:pt x="23" y="1"/>
                  </a:cubicBezTo>
                  <a:cubicBezTo>
                    <a:pt x="23" y="1"/>
                    <a:pt x="22" y="1"/>
                    <a:pt x="22" y="1"/>
                  </a:cubicBezTo>
                  <a:cubicBezTo>
                    <a:pt x="22" y="1"/>
                    <a:pt x="21" y="1"/>
                    <a:pt x="21" y="2"/>
                  </a:cubicBezTo>
                  <a:cubicBezTo>
                    <a:pt x="20" y="2"/>
                    <a:pt x="20" y="2"/>
                    <a:pt x="20" y="2"/>
                  </a:cubicBezTo>
                  <a:cubicBezTo>
                    <a:pt x="19" y="2"/>
                    <a:pt x="19" y="2"/>
                    <a:pt x="18" y="2"/>
                  </a:cubicBezTo>
                  <a:cubicBezTo>
                    <a:pt x="18" y="2"/>
                    <a:pt x="17" y="2"/>
                    <a:pt x="17" y="2"/>
                  </a:cubicBezTo>
                  <a:cubicBezTo>
                    <a:pt x="16" y="2"/>
                    <a:pt x="16" y="2"/>
                    <a:pt x="15" y="2"/>
                  </a:cubicBezTo>
                  <a:cubicBezTo>
                    <a:pt x="15" y="2"/>
                    <a:pt x="14" y="2"/>
                    <a:pt x="14" y="2"/>
                  </a:cubicBezTo>
                  <a:cubicBezTo>
                    <a:pt x="13" y="2"/>
                    <a:pt x="13" y="2"/>
                    <a:pt x="13" y="3"/>
                  </a:cubicBezTo>
                  <a:cubicBezTo>
                    <a:pt x="12" y="3"/>
                    <a:pt x="11" y="4"/>
                    <a:pt x="10" y="5"/>
                  </a:cubicBezTo>
                  <a:cubicBezTo>
                    <a:pt x="10" y="5"/>
                    <a:pt x="9" y="6"/>
                    <a:pt x="8" y="7"/>
                  </a:cubicBezTo>
                  <a:cubicBezTo>
                    <a:pt x="8" y="7"/>
                    <a:pt x="7" y="8"/>
                    <a:pt x="7" y="9"/>
                  </a:cubicBezTo>
                  <a:cubicBezTo>
                    <a:pt x="6" y="9"/>
                    <a:pt x="6" y="10"/>
                    <a:pt x="6" y="10"/>
                  </a:cubicBezTo>
                  <a:cubicBezTo>
                    <a:pt x="6" y="10"/>
                    <a:pt x="6" y="9"/>
                    <a:pt x="7" y="9"/>
                  </a:cubicBezTo>
                  <a:cubicBezTo>
                    <a:pt x="7" y="8"/>
                    <a:pt x="8" y="7"/>
                    <a:pt x="8" y="7"/>
                  </a:cubicBezTo>
                  <a:cubicBezTo>
                    <a:pt x="9" y="6"/>
                    <a:pt x="10" y="5"/>
                    <a:pt x="10" y="5"/>
                  </a:cubicBezTo>
                  <a:cubicBezTo>
                    <a:pt x="11" y="4"/>
                    <a:pt x="12" y="3"/>
                    <a:pt x="13" y="3"/>
                  </a:cubicBezTo>
                  <a:cubicBezTo>
                    <a:pt x="13" y="2"/>
                    <a:pt x="13" y="2"/>
                    <a:pt x="14" y="2"/>
                  </a:cubicBezTo>
                  <a:cubicBezTo>
                    <a:pt x="14" y="2"/>
                    <a:pt x="15" y="2"/>
                    <a:pt x="15" y="2"/>
                  </a:cubicBezTo>
                  <a:cubicBezTo>
                    <a:pt x="16" y="2"/>
                    <a:pt x="16" y="2"/>
                    <a:pt x="17" y="2"/>
                  </a:cubicBezTo>
                  <a:cubicBezTo>
                    <a:pt x="17" y="2"/>
                    <a:pt x="18" y="2"/>
                    <a:pt x="18" y="2"/>
                  </a:cubicBezTo>
                  <a:cubicBezTo>
                    <a:pt x="19" y="2"/>
                    <a:pt x="19" y="2"/>
                    <a:pt x="20" y="2"/>
                  </a:cubicBezTo>
                  <a:cubicBezTo>
                    <a:pt x="20" y="2"/>
                    <a:pt x="20" y="2"/>
                    <a:pt x="21" y="2"/>
                  </a:cubicBezTo>
                  <a:cubicBezTo>
                    <a:pt x="21" y="1"/>
                    <a:pt x="22" y="1"/>
                    <a:pt x="22" y="1"/>
                  </a:cubicBezTo>
                  <a:cubicBezTo>
                    <a:pt x="22" y="1"/>
                    <a:pt x="23" y="1"/>
                    <a:pt x="23" y="1"/>
                  </a:cubicBezTo>
                  <a:cubicBezTo>
                    <a:pt x="23" y="1"/>
                    <a:pt x="24" y="1"/>
                    <a:pt x="24" y="0"/>
                  </a:cubicBezTo>
                  <a:cubicBezTo>
                    <a:pt x="25" y="0"/>
                    <a:pt x="25" y="0"/>
                    <a:pt x="26" y="0"/>
                  </a:cubicBezTo>
                  <a:cubicBezTo>
                    <a:pt x="26" y="0"/>
                    <a:pt x="27" y="0"/>
                    <a:pt x="28" y="0"/>
                  </a:cubicBezTo>
                  <a:cubicBezTo>
                    <a:pt x="28" y="0"/>
                    <a:pt x="29" y="0"/>
                    <a:pt x="30" y="0"/>
                  </a:cubicBezTo>
                  <a:cubicBezTo>
                    <a:pt x="30" y="0"/>
                    <a:pt x="30" y="0"/>
                    <a:pt x="30" y="0"/>
                  </a:cubicBezTo>
                  <a:cubicBezTo>
                    <a:pt x="30" y="0"/>
                    <a:pt x="30" y="0"/>
                    <a:pt x="30" y="0"/>
                  </a:cubicBezTo>
                  <a:cubicBezTo>
                    <a:pt x="30" y="0"/>
                    <a:pt x="31" y="0"/>
                    <a:pt x="31" y="0"/>
                  </a:cubicBezTo>
                  <a:cubicBezTo>
                    <a:pt x="31" y="0"/>
                    <a:pt x="31" y="0"/>
                    <a:pt x="31" y="0"/>
                  </a:cubicBezTo>
                  <a:cubicBezTo>
                    <a:pt x="31" y="0"/>
                    <a:pt x="31" y="0"/>
                    <a:pt x="31" y="0"/>
                  </a:cubicBezTo>
                  <a:cubicBezTo>
                    <a:pt x="32" y="0"/>
                    <a:pt x="32" y="0"/>
                    <a:pt x="32" y="0"/>
                  </a:cubicBezTo>
                  <a:cubicBezTo>
                    <a:pt x="32" y="0"/>
                    <a:pt x="32" y="0"/>
                    <a:pt x="32" y="0"/>
                  </a:cubicBezTo>
                  <a:cubicBezTo>
                    <a:pt x="32" y="0"/>
                    <a:pt x="32" y="0"/>
                    <a:pt x="33" y="0"/>
                  </a:cubicBezTo>
                  <a:cubicBezTo>
                    <a:pt x="33" y="0"/>
                    <a:pt x="33" y="0"/>
                    <a:pt x="34" y="0"/>
                  </a:cubicBezTo>
                  <a:cubicBezTo>
                    <a:pt x="34" y="0"/>
                    <a:pt x="35" y="0"/>
                    <a:pt x="35" y="1"/>
                  </a:cubicBezTo>
                  <a:cubicBezTo>
                    <a:pt x="36" y="1"/>
                    <a:pt x="36" y="1"/>
                    <a:pt x="36" y="1"/>
                  </a:cubicBezTo>
                  <a:cubicBezTo>
                    <a:pt x="37" y="2"/>
                    <a:pt x="37" y="2"/>
                    <a:pt x="37" y="2"/>
                  </a:cubicBezTo>
                  <a:cubicBezTo>
                    <a:pt x="37" y="2"/>
                    <a:pt x="38" y="2"/>
                    <a:pt x="38" y="2"/>
                  </a:cubicBezTo>
                  <a:cubicBezTo>
                    <a:pt x="38" y="2"/>
                    <a:pt x="38" y="3"/>
                    <a:pt x="38" y="3"/>
                  </a:cubicBezTo>
                  <a:cubicBezTo>
                    <a:pt x="38" y="3"/>
                    <a:pt x="38" y="3"/>
                    <a:pt x="39" y="3"/>
                  </a:cubicBezTo>
                  <a:cubicBezTo>
                    <a:pt x="39" y="3"/>
                    <a:pt x="39" y="3"/>
                    <a:pt x="39" y="3"/>
                  </a:cubicBezTo>
                  <a:cubicBezTo>
                    <a:pt x="39" y="3"/>
                    <a:pt x="39" y="3"/>
                    <a:pt x="39" y="3"/>
                  </a:cubicBezTo>
                  <a:cubicBezTo>
                    <a:pt x="38" y="3"/>
                    <a:pt x="38" y="3"/>
                    <a:pt x="38" y="3"/>
                  </a:cubicBezTo>
                  <a:cubicBezTo>
                    <a:pt x="38" y="3"/>
                    <a:pt x="38" y="2"/>
                    <a:pt x="38" y="2"/>
                  </a:cubicBezTo>
                  <a:cubicBezTo>
                    <a:pt x="38" y="2"/>
                    <a:pt x="37" y="2"/>
                    <a:pt x="37" y="2"/>
                  </a:cubicBezTo>
                  <a:cubicBezTo>
                    <a:pt x="37" y="2"/>
                    <a:pt x="37" y="2"/>
                    <a:pt x="36" y="1"/>
                  </a:cubicBezTo>
                  <a:cubicBezTo>
                    <a:pt x="36" y="1"/>
                    <a:pt x="36" y="1"/>
                    <a:pt x="35" y="1"/>
                  </a:cubicBezTo>
                  <a:cubicBezTo>
                    <a:pt x="35" y="0"/>
                    <a:pt x="34" y="0"/>
                    <a:pt x="34" y="0"/>
                  </a:cubicBezTo>
                  <a:cubicBezTo>
                    <a:pt x="33" y="0"/>
                    <a:pt x="33"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1" name="Freeform 220">
              <a:extLst>
                <a:ext uri="{FF2B5EF4-FFF2-40B4-BE49-F238E27FC236}">
                  <a16:creationId xmlns:a16="http://schemas.microsoft.com/office/drawing/2014/main" id="{20F4BD92-1256-FA47-BCB0-6BEC905689B9}"/>
                </a:ext>
              </a:extLst>
            </p:cNvPr>
            <p:cNvSpPr>
              <a:spLocks/>
            </p:cNvSpPr>
            <p:nvPr/>
          </p:nvSpPr>
          <p:spPr bwMode="auto">
            <a:xfrm>
              <a:off x="4672013" y="1811338"/>
              <a:ext cx="46037" cy="36512"/>
            </a:xfrm>
            <a:custGeom>
              <a:avLst/>
              <a:gdLst>
                <a:gd name="T0" fmla="*/ 3 w 27"/>
                <a:gd name="T1" fmla="*/ 0 h 21"/>
                <a:gd name="T2" fmla="*/ 3 w 27"/>
                <a:gd name="T3" fmla="*/ 1 h 21"/>
                <a:gd name="T4" fmla="*/ 1 w 27"/>
                <a:gd name="T5" fmla="*/ 3 h 21"/>
                <a:gd name="T6" fmla="*/ 1 w 27"/>
                <a:gd name="T7" fmla="*/ 5 h 21"/>
                <a:gd name="T8" fmla="*/ 1 w 27"/>
                <a:gd name="T9" fmla="*/ 8 h 21"/>
                <a:gd name="T10" fmla="*/ 4 w 27"/>
                <a:gd name="T11" fmla="*/ 10 h 21"/>
                <a:gd name="T12" fmla="*/ 5 w 27"/>
                <a:gd name="T13" fmla="*/ 10 h 21"/>
                <a:gd name="T14" fmla="*/ 6 w 27"/>
                <a:gd name="T15" fmla="*/ 10 h 21"/>
                <a:gd name="T16" fmla="*/ 7 w 27"/>
                <a:gd name="T17" fmla="*/ 9 h 21"/>
                <a:gd name="T18" fmla="*/ 9 w 27"/>
                <a:gd name="T19" fmla="*/ 9 h 21"/>
                <a:gd name="T20" fmla="*/ 11 w 27"/>
                <a:gd name="T21" fmla="*/ 11 h 21"/>
                <a:gd name="T22" fmla="*/ 11 w 27"/>
                <a:gd name="T23" fmla="*/ 12 h 21"/>
                <a:gd name="T24" fmla="*/ 14 w 27"/>
                <a:gd name="T25" fmla="*/ 13 h 21"/>
                <a:gd name="T26" fmla="*/ 18 w 27"/>
                <a:gd name="T27" fmla="*/ 15 h 21"/>
                <a:gd name="T28" fmla="*/ 18 w 27"/>
                <a:gd name="T29" fmla="*/ 18 h 21"/>
                <a:gd name="T30" fmla="*/ 18 w 27"/>
                <a:gd name="T31" fmla="*/ 20 h 21"/>
                <a:gd name="T32" fmla="*/ 20 w 27"/>
                <a:gd name="T33" fmla="*/ 21 h 21"/>
                <a:gd name="T34" fmla="*/ 23 w 27"/>
                <a:gd name="T35" fmla="*/ 21 h 21"/>
                <a:gd name="T36" fmla="*/ 24 w 27"/>
                <a:gd name="T37" fmla="*/ 21 h 21"/>
                <a:gd name="T38" fmla="*/ 24 w 27"/>
                <a:gd name="T39" fmla="*/ 20 h 21"/>
                <a:gd name="T40" fmla="*/ 25 w 27"/>
                <a:gd name="T41" fmla="*/ 19 h 21"/>
                <a:gd name="T42" fmla="*/ 25 w 27"/>
                <a:gd name="T43" fmla="*/ 18 h 21"/>
                <a:gd name="T44" fmla="*/ 25 w 27"/>
                <a:gd name="T45" fmla="*/ 18 h 21"/>
                <a:gd name="T46" fmla="*/ 25 w 27"/>
                <a:gd name="T47" fmla="*/ 16 h 21"/>
                <a:gd name="T48" fmla="*/ 25 w 27"/>
                <a:gd name="T49" fmla="*/ 15 h 21"/>
                <a:gd name="T50" fmla="*/ 25 w 27"/>
                <a:gd name="T51" fmla="*/ 15 h 21"/>
                <a:gd name="T52" fmla="*/ 25 w 27"/>
                <a:gd name="T53" fmla="*/ 15 h 21"/>
                <a:gd name="T54" fmla="*/ 25 w 27"/>
                <a:gd name="T55" fmla="*/ 15 h 21"/>
                <a:gd name="T56" fmla="*/ 25 w 27"/>
                <a:gd name="T57" fmla="*/ 15 h 21"/>
                <a:gd name="T58" fmla="*/ 25 w 27"/>
                <a:gd name="T59" fmla="*/ 15 h 21"/>
                <a:gd name="T60" fmla="*/ 25 w 27"/>
                <a:gd name="T61" fmla="*/ 14 h 21"/>
                <a:gd name="T62" fmla="*/ 25 w 27"/>
                <a:gd name="T63" fmla="*/ 14 h 21"/>
                <a:gd name="T64" fmla="*/ 26 w 27"/>
                <a:gd name="T65" fmla="*/ 13 h 21"/>
                <a:gd name="T66" fmla="*/ 26 w 27"/>
                <a:gd name="T67" fmla="*/ 12 h 21"/>
                <a:gd name="T68" fmla="*/ 26 w 27"/>
                <a:gd name="T69" fmla="*/ 12 h 21"/>
                <a:gd name="T70" fmla="*/ 26 w 27"/>
                <a:gd name="T71" fmla="*/ 12 h 21"/>
                <a:gd name="T72" fmla="*/ 27 w 27"/>
                <a:gd name="T73" fmla="*/ 12 h 21"/>
                <a:gd name="T74" fmla="*/ 24 w 27"/>
                <a:gd name="T75" fmla="*/ 10 h 21"/>
                <a:gd name="T76" fmla="*/ 19 w 27"/>
                <a:gd name="T77" fmla="*/ 2 h 21"/>
                <a:gd name="T78" fmla="*/ 18 w 27"/>
                <a:gd name="T79" fmla="*/ 2 h 21"/>
                <a:gd name="T80" fmla="*/ 16 w 27"/>
                <a:gd name="T81" fmla="*/ 2 h 21"/>
                <a:gd name="T82" fmla="*/ 14 w 27"/>
                <a:gd name="T83" fmla="*/ 1 h 21"/>
                <a:gd name="T84" fmla="*/ 10 w 27"/>
                <a:gd name="T85" fmla="*/ 1 h 21"/>
                <a:gd name="T86" fmla="*/ 7 w 27"/>
                <a:gd name="T87" fmla="*/ 0 h 21"/>
                <a:gd name="T88" fmla="*/ 5 w 27"/>
                <a:gd name="T8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21">
                  <a:moveTo>
                    <a:pt x="4" y="0"/>
                  </a:move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1"/>
                    <a:pt x="3" y="2"/>
                    <a:pt x="2" y="2"/>
                  </a:cubicBezTo>
                  <a:cubicBezTo>
                    <a:pt x="2" y="2"/>
                    <a:pt x="2" y="2"/>
                    <a:pt x="2" y="3"/>
                  </a:cubicBezTo>
                  <a:cubicBezTo>
                    <a:pt x="2" y="3"/>
                    <a:pt x="2" y="3"/>
                    <a:pt x="1" y="3"/>
                  </a:cubicBezTo>
                  <a:cubicBezTo>
                    <a:pt x="1" y="3"/>
                    <a:pt x="1" y="3"/>
                    <a:pt x="1" y="4"/>
                  </a:cubicBezTo>
                  <a:cubicBezTo>
                    <a:pt x="1" y="4"/>
                    <a:pt x="1" y="4"/>
                    <a:pt x="1" y="4"/>
                  </a:cubicBezTo>
                  <a:cubicBezTo>
                    <a:pt x="1" y="4"/>
                    <a:pt x="1" y="5"/>
                    <a:pt x="1" y="5"/>
                  </a:cubicBezTo>
                  <a:cubicBezTo>
                    <a:pt x="1" y="5"/>
                    <a:pt x="0" y="6"/>
                    <a:pt x="1" y="6"/>
                  </a:cubicBezTo>
                  <a:cubicBezTo>
                    <a:pt x="1" y="6"/>
                    <a:pt x="1" y="6"/>
                    <a:pt x="1" y="7"/>
                  </a:cubicBezTo>
                  <a:cubicBezTo>
                    <a:pt x="1" y="7"/>
                    <a:pt x="1" y="7"/>
                    <a:pt x="1" y="8"/>
                  </a:cubicBezTo>
                  <a:cubicBezTo>
                    <a:pt x="1" y="8"/>
                    <a:pt x="2" y="8"/>
                    <a:pt x="2" y="9"/>
                  </a:cubicBezTo>
                  <a:cubicBezTo>
                    <a:pt x="2" y="9"/>
                    <a:pt x="3" y="9"/>
                    <a:pt x="3" y="10"/>
                  </a:cubicBezTo>
                  <a:cubicBezTo>
                    <a:pt x="4" y="10"/>
                    <a:pt x="4" y="10"/>
                    <a:pt x="4" y="10"/>
                  </a:cubicBezTo>
                  <a:cubicBezTo>
                    <a:pt x="4" y="10"/>
                    <a:pt x="4"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7" y="9"/>
                    <a:pt x="7" y="9"/>
                  </a:cubicBezTo>
                  <a:cubicBezTo>
                    <a:pt x="7" y="9"/>
                    <a:pt x="7" y="9"/>
                    <a:pt x="7" y="9"/>
                  </a:cubicBezTo>
                  <a:cubicBezTo>
                    <a:pt x="7" y="9"/>
                    <a:pt x="7" y="9"/>
                    <a:pt x="7" y="9"/>
                  </a:cubicBezTo>
                  <a:cubicBezTo>
                    <a:pt x="8" y="9"/>
                    <a:pt x="8" y="9"/>
                    <a:pt x="8" y="9"/>
                  </a:cubicBezTo>
                  <a:cubicBezTo>
                    <a:pt x="9" y="9"/>
                    <a:pt x="9" y="9"/>
                    <a:pt x="9" y="9"/>
                  </a:cubicBezTo>
                  <a:cubicBezTo>
                    <a:pt x="9" y="9"/>
                    <a:pt x="9" y="9"/>
                    <a:pt x="10" y="9"/>
                  </a:cubicBezTo>
                  <a:cubicBezTo>
                    <a:pt x="10" y="9"/>
                    <a:pt x="10" y="10"/>
                    <a:pt x="10" y="10"/>
                  </a:cubicBezTo>
                  <a:cubicBezTo>
                    <a:pt x="10" y="10"/>
                    <a:pt x="10" y="10"/>
                    <a:pt x="11" y="11"/>
                  </a:cubicBezTo>
                  <a:cubicBezTo>
                    <a:pt x="11" y="11"/>
                    <a:pt x="11" y="11"/>
                    <a:pt x="11" y="11"/>
                  </a:cubicBezTo>
                  <a:cubicBezTo>
                    <a:pt x="11" y="11"/>
                    <a:pt x="11" y="11"/>
                    <a:pt x="11" y="11"/>
                  </a:cubicBezTo>
                  <a:cubicBezTo>
                    <a:pt x="11" y="12"/>
                    <a:pt x="11" y="12"/>
                    <a:pt x="11" y="12"/>
                  </a:cubicBezTo>
                  <a:cubicBezTo>
                    <a:pt x="12" y="12"/>
                    <a:pt x="12" y="12"/>
                    <a:pt x="12" y="12"/>
                  </a:cubicBezTo>
                  <a:cubicBezTo>
                    <a:pt x="12" y="12"/>
                    <a:pt x="13" y="12"/>
                    <a:pt x="13" y="12"/>
                  </a:cubicBezTo>
                  <a:cubicBezTo>
                    <a:pt x="13" y="12"/>
                    <a:pt x="14" y="12"/>
                    <a:pt x="14" y="13"/>
                  </a:cubicBezTo>
                  <a:cubicBezTo>
                    <a:pt x="15" y="13"/>
                    <a:pt x="15" y="13"/>
                    <a:pt x="16" y="13"/>
                  </a:cubicBezTo>
                  <a:cubicBezTo>
                    <a:pt x="16" y="14"/>
                    <a:pt x="17" y="14"/>
                    <a:pt x="17" y="14"/>
                  </a:cubicBezTo>
                  <a:cubicBezTo>
                    <a:pt x="17" y="15"/>
                    <a:pt x="17" y="15"/>
                    <a:pt x="18" y="15"/>
                  </a:cubicBezTo>
                  <a:cubicBezTo>
                    <a:pt x="18" y="15"/>
                    <a:pt x="18" y="16"/>
                    <a:pt x="18" y="16"/>
                  </a:cubicBezTo>
                  <a:cubicBezTo>
                    <a:pt x="18" y="16"/>
                    <a:pt x="18" y="16"/>
                    <a:pt x="18" y="17"/>
                  </a:cubicBezTo>
                  <a:cubicBezTo>
                    <a:pt x="18" y="17"/>
                    <a:pt x="18" y="17"/>
                    <a:pt x="18" y="18"/>
                  </a:cubicBezTo>
                  <a:cubicBezTo>
                    <a:pt x="18" y="18"/>
                    <a:pt x="18" y="18"/>
                    <a:pt x="18" y="18"/>
                  </a:cubicBezTo>
                  <a:cubicBezTo>
                    <a:pt x="18" y="19"/>
                    <a:pt x="18" y="19"/>
                    <a:pt x="18" y="19"/>
                  </a:cubicBezTo>
                  <a:cubicBezTo>
                    <a:pt x="18" y="19"/>
                    <a:pt x="18" y="20"/>
                    <a:pt x="18" y="20"/>
                  </a:cubicBezTo>
                  <a:cubicBezTo>
                    <a:pt x="19" y="20"/>
                    <a:pt x="19" y="20"/>
                    <a:pt x="19" y="20"/>
                  </a:cubicBezTo>
                  <a:cubicBezTo>
                    <a:pt x="19" y="20"/>
                    <a:pt x="19" y="21"/>
                    <a:pt x="19" y="21"/>
                  </a:cubicBezTo>
                  <a:cubicBezTo>
                    <a:pt x="20" y="21"/>
                    <a:pt x="20" y="21"/>
                    <a:pt x="20" y="21"/>
                  </a:cubicBezTo>
                  <a:cubicBezTo>
                    <a:pt x="21" y="21"/>
                    <a:pt x="21" y="21"/>
                    <a:pt x="21" y="21"/>
                  </a:cubicBezTo>
                  <a:cubicBezTo>
                    <a:pt x="22" y="21"/>
                    <a:pt x="22" y="21"/>
                    <a:pt x="22" y="21"/>
                  </a:cubicBezTo>
                  <a:cubicBezTo>
                    <a:pt x="23" y="21"/>
                    <a:pt x="23" y="21"/>
                    <a:pt x="23" y="21"/>
                  </a:cubicBezTo>
                  <a:cubicBezTo>
                    <a:pt x="23" y="21"/>
                    <a:pt x="23" y="21"/>
                    <a:pt x="23" y="21"/>
                  </a:cubicBezTo>
                  <a:cubicBezTo>
                    <a:pt x="23" y="21"/>
                    <a:pt x="24" y="21"/>
                    <a:pt x="24" y="21"/>
                  </a:cubicBezTo>
                  <a:cubicBezTo>
                    <a:pt x="24" y="21"/>
                    <a:pt x="24" y="21"/>
                    <a:pt x="24" y="21"/>
                  </a:cubicBezTo>
                  <a:cubicBezTo>
                    <a:pt x="24" y="21"/>
                    <a:pt x="24" y="21"/>
                    <a:pt x="24" y="21"/>
                  </a:cubicBezTo>
                  <a:cubicBezTo>
                    <a:pt x="24" y="21"/>
                    <a:pt x="24" y="21"/>
                    <a:pt x="24" y="21"/>
                  </a:cubicBezTo>
                  <a:cubicBezTo>
                    <a:pt x="24" y="21"/>
                    <a:pt x="24" y="21"/>
                    <a:pt x="24" y="20"/>
                  </a:cubicBezTo>
                  <a:cubicBezTo>
                    <a:pt x="25" y="20"/>
                    <a:pt x="25" y="20"/>
                    <a:pt x="25" y="20"/>
                  </a:cubicBezTo>
                  <a:cubicBezTo>
                    <a:pt x="25" y="20"/>
                    <a:pt x="25" y="20"/>
                    <a:pt x="25" y="19"/>
                  </a:cubicBezTo>
                  <a:cubicBezTo>
                    <a:pt x="25" y="19"/>
                    <a:pt x="25" y="19"/>
                    <a:pt x="25" y="19"/>
                  </a:cubicBezTo>
                  <a:cubicBezTo>
                    <a:pt x="25" y="19"/>
                    <a:pt x="25" y="19"/>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6"/>
                    <a:pt x="25" y="16"/>
                    <a:pt x="25" y="16"/>
                  </a:cubicBezTo>
                  <a:cubicBezTo>
                    <a:pt x="25" y="16"/>
                    <a:pt x="25" y="16"/>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3"/>
                  </a:cubicBezTo>
                  <a:cubicBezTo>
                    <a:pt x="26" y="13"/>
                    <a:pt x="26" y="13"/>
                    <a:pt x="26" y="13"/>
                  </a:cubicBezTo>
                  <a:cubicBezTo>
                    <a:pt x="26" y="13"/>
                    <a:pt x="26" y="13"/>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6" y="11"/>
                    <a:pt x="25" y="10"/>
                    <a:pt x="24" y="10"/>
                  </a:cubicBezTo>
                  <a:cubicBezTo>
                    <a:pt x="24" y="9"/>
                    <a:pt x="23" y="8"/>
                    <a:pt x="22" y="7"/>
                  </a:cubicBezTo>
                  <a:cubicBezTo>
                    <a:pt x="22" y="6"/>
                    <a:pt x="21" y="5"/>
                    <a:pt x="20" y="4"/>
                  </a:cubicBezTo>
                  <a:cubicBezTo>
                    <a:pt x="20" y="4"/>
                    <a:pt x="19" y="3"/>
                    <a:pt x="19" y="2"/>
                  </a:cubicBezTo>
                  <a:cubicBezTo>
                    <a:pt x="19" y="2"/>
                    <a:pt x="19" y="2"/>
                    <a:pt x="18" y="2"/>
                  </a:cubicBezTo>
                  <a:cubicBezTo>
                    <a:pt x="18" y="2"/>
                    <a:pt x="18" y="2"/>
                    <a:pt x="18" y="2"/>
                  </a:cubicBezTo>
                  <a:cubicBezTo>
                    <a:pt x="18" y="2"/>
                    <a:pt x="18" y="2"/>
                    <a:pt x="18" y="2"/>
                  </a:cubicBezTo>
                  <a:cubicBezTo>
                    <a:pt x="18" y="2"/>
                    <a:pt x="17" y="2"/>
                    <a:pt x="17" y="2"/>
                  </a:cubicBezTo>
                  <a:cubicBezTo>
                    <a:pt x="17" y="2"/>
                    <a:pt x="17" y="2"/>
                    <a:pt x="16" y="2"/>
                  </a:cubicBezTo>
                  <a:cubicBezTo>
                    <a:pt x="16" y="2"/>
                    <a:pt x="16" y="2"/>
                    <a:pt x="16" y="2"/>
                  </a:cubicBezTo>
                  <a:cubicBezTo>
                    <a:pt x="15" y="2"/>
                    <a:pt x="15" y="2"/>
                    <a:pt x="15" y="2"/>
                  </a:cubicBezTo>
                  <a:cubicBezTo>
                    <a:pt x="15" y="2"/>
                    <a:pt x="15" y="2"/>
                    <a:pt x="15" y="2"/>
                  </a:cubicBezTo>
                  <a:cubicBezTo>
                    <a:pt x="14" y="1"/>
                    <a:pt x="14" y="1"/>
                    <a:pt x="14" y="1"/>
                  </a:cubicBezTo>
                  <a:cubicBezTo>
                    <a:pt x="13" y="1"/>
                    <a:pt x="13" y="1"/>
                    <a:pt x="13" y="1"/>
                  </a:cubicBezTo>
                  <a:cubicBezTo>
                    <a:pt x="12" y="1"/>
                    <a:pt x="12" y="1"/>
                    <a:pt x="11" y="1"/>
                  </a:cubicBezTo>
                  <a:cubicBezTo>
                    <a:pt x="11" y="1"/>
                    <a:pt x="11" y="1"/>
                    <a:pt x="10" y="1"/>
                  </a:cubicBezTo>
                  <a:cubicBezTo>
                    <a:pt x="10" y="1"/>
                    <a:pt x="9" y="1"/>
                    <a:pt x="9" y="1"/>
                  </a:cubicBezTo>
                  <a:cubicBezTo>
                    <a:pt x="9" y="1"/>
                    <a:pt x="8" y="1"/>
                    <a:pt x="8" y="1"/>
                  </a:cubicBezTo>
                  <a:cubicBezTo>
                    <a:pt x="8" y="1"/>
                    <a:pt x="7" y="1"/>
                    <a:pt x="7" y="0"/>
                  </a:cubicBezTo>
                  <a:cubicBezTo>
                    <a:pt x="7" y="0"/>
                    <a:pt x="7" y="0"/>
                    <a:pt x="6" y="0"/>
                  </a:cubicBezTo>
                  <a:cubicBezTo>
                    <a:pt x="6" y="0"/>
                    <a:pt x="6" y="0"/>
                    <a:pt x="6" y="0"/>
                  </a:cubicBezTo>
                  <a:cubicBezTo>
                    <a:pt x="6" y="0"/>
                    <a:pt x="6" y="0"/>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2" name="Freeform 221">
              <a:extLst>
                <a:ext uri="{FF2B5EF4-FFF2-40B4-BE49-F238E27FC236}">
                  <a16:creationId xmlns:a16="http://schemas.microsoft.com/office/drawing/2014/main" id="{54F57F7A-39D7-0B44-BF9D-8EEA57C4CC7C}"/>
                </a:ext>
              </a:extLst>
            </p:cNvPr>
            <p:cNvSpPr>
              <a:spLocks noEditPoints="1"/>
            </p:cNvSpPr>
            <p:nvPr/>
          </p:nvSpPr>
          <p:spPr bwMode="auto">
            <a:xfrm>
              <a:off x="4670425" y="1809750"/>
              <a:ext cx="49212" cy="41275"/>
            </a:xfrm>
            <a:custGeom>
              <a:avLst/>
              <a:gdLst>
                <a:gd name="T0" fmla="*/ 26 w 29"/>
                <a:gd name="T1" fmla="*/ 24 h 24"/>
                <a:gd name="T2" fmla="*/ 26 w 29"/>
                <a:gd name="T3" fmla="*/ 16 h 24"/>
                <a:gd name="T4" fmla="*/ 26 w 29"/>
                <a:gd name="T5" fmla="*/ 19 h 24"/>
                <a:gd name="T6" fmla="*/ 26 w 29"/>
                <a:gd name="T7" fmla="*/ 19 h 24"/>
                <a:gd name="T8" fmla="*/ 26 w 29"/>
                <a:gd name="T9" fmla="*/ 19 h 24"/>
                <a:gd name="T10" fmla="*/ 26 w 29"/>
                <a:gd name="T11" fmla="*/ 16 h 24"/>
                <a:gd name="T12" fmla="*/ 26 w 29"/>
                <a:gd name="T13" fmla="*/ 16 h 24"/>
                <a:gd name="T14" fmla="*/ 26 w 29"/>
                <a:gd name="T15" fmla="*/ 16 h 24"/>
                <a:gd name="T16" fmla="*/ 26 w 29"/>
                <a:gd name="T17" fmla="*/ 16 h 24"/>
                <a:gd name="T18" fmla="*/ 26 w 29"/>
                <a:gd name="T19" fmla="*/ 16 h 24"/>
                <a:gd name="T20" fmla="*/ 26 w 29"/>
                <a:gd name="T21" fmla="*/ 15 h 24"/>
                <a:gd name="T22" fmla="*/ 26 w 29"/>
                <a:gd name="T23" fmla="*/ 15 h 24"/>
                <a:gd name="T24" fmla="*/ 27 w 29"/>
                <a:gd name="T25" fmla="*/ 13 h 24"/>
                <a:gd name="T26" fmla="*/ 27 w 29"/>
                <a:gd name="T27" fmla="*/ 13 h 24"/>
                <a:gd name="T28" fmla="*/ 27 w 29"/>
                <a:gd name="T29" fmla="*/ 13 h 24"/>
                <a:gd name="T30" fmla="*/ 4 w 29"/>
                <a:gd name="T31" fmla="*/ 0 h 24"/>
                <a:gd name="T32" fmla="*/ 3 w 29"/>
                <a:gd name="T33" fmla="*/ 0 h 24"/>
                <a:gd name="T34" fmla="*/ 2 w 29"/>
                <a:gd name="T35" fmla="*/ 1 h 24"/>
                <a:gd name="T36" fmla="*/ 3 w 29"/>
                <a:gd name="T37" fmla="*/ 2 h 24"/>
                <a:gd name="T38" fmla="*/ 1 w 29"/>
                <a:gd name="T39" fmla="*/ 4 h 24"/>
                <a:gd name="T40" fmla="*/ 1 w 29"/>
                <a:gd name="T41" fmla="*/ 8 h 24"/>
                <a:gd name="T42" fmla="*/ 5 w 29"/>
                <a:gd name="T43" fmla="*/ 12 h 24"/>
                <a:gd name="T44" fmla="*/ 7 w 29"/>
                <a:gd name="T45" fmla="*/ 12 h 24"/>
                <a:gd name="T46" fmla="*/ 8 w 29"/>
                <a:gd name="T47" fmla="*/ 11 h 24"/>
                <a:gd name="T48" fmla="*/ 10 w 29"/>
                <a:gd name="T49" fmla="*/ 11 h 24"/>
                <a:gd name="T50" fmla="*/ 11 w 29"/>
                <a:gd name="T51" fmla="*/ 13 h 24"/>
                <a:gd name="T52" fmla="*/ 14 w 29"/>
                <a:gd name="T53" fmla="*/ 14 h 24"/>
                <a:gd name="T54" fmla="*/ 18 w 29"/>
                <a:gd name="T55" fmla="*/ 17 h 24"/>
                <a:gd name="T56" fmla="*/ 18 w 29"/>
                <a:gd name="T57" fmla="*/ 20 h 24"/>
                <a:gd name="T58" fmla="*/ 20 w 29"/>
                <a:gd name="T59" fmla="*/ 23 h 24"/>
                <a:gd name="T60" fmla="*/ 24 w 29"/>
                <a:gd name="T61" fmla="*/ 23 h 24"/>
                <a:gd name="T62" fmla="*/ 25 w 29"/>
                <a:gd name="T63" fmla="*/ 23 h 24"/>
                <a:gd name="T64" fmla="*/ 25 w 29"/>
                <a:gd name="T65" fmla="*/ 23 h 24"/>
                <a:gd name="T66" fmla="*/ 24 w 29"/>
                <a:gd name="T67" fmla="*/ 22 h 24"/>
                <a:gd name="T68" fmla="*/ 20 w 29"/>
                <a:gd name="T69" fmla="*/ 22 h 24"/>
                <a:gd name="T70" fmla="*/ 19 w 29"/>
                <a:gd name="T71" fmla="*/ 19 h 24"/>
                <a:gd name="T72" fmla="*/ 19 w 29"/>
                <a:gd name="T73" fmla="*/ 16 h 24"/>
                <a:gd name="T74" fmla="*/ 14 w 29"/>
                <a:gd name="T75" fmla="*/ 13 h 24"/>
                <a:gd name="T76" fmla="*/ 12 w 29"/>
                <a:gd name="T77" fmla="*/ 12 h 24"/>
                <a:gd name="T78" fmla="*/ 10 w 29"/>
                <a:gd name="T79" fmla="*/ 10 h 24"/>
                <a:gd name="T80" fmla="*/ 8 w 29"/>
                <a:gd name="T81" fmla="*/ 10 h 24"/>
                <a:gd name="T82" fmla="*/ 7 w 29"/>
                <a:gd name="T83" fmla="*/ 11 h 24"/>
                <a:gd name="T84" fmla="*/ 5 w 29"/>
                <a:gd name="T85" fmla="*/ 11 h 24"/>
                <a:gd name="T86" fmla="*/ 2 w 29"/>
                <a:gd name="T87" fmla="*/ 8 h 24"/>
                <a:gd name="T88" fmla="*/ 2 w 29"/>
                <a:gd name="T89" fmla="*/ 5 h 24"/>
                <a:gd name="T90" fmla="*/ 4 w 29"/>
                <a:gd name="T91" fmla="*/ 2 h 24"/>
                <a:gd name="T92" fmla="*/ 5 w 29"/>
                <a:gd name="T93" fmla="*/ 1 h 24"/>
                <a:gd name="T94" fmla="*/ 7 w 29"/>
                <a:gd name="T95" fmla="*/ 1 h 24"/>
                <a:gd name="T96" fmla="*/ 10 w 29"/>
                <a:gd name="T97" fmla="*/ 2 h 24"/>
                <a:gd name="T98" fmla="*/ 15 w 29"/>
                <a:gd name="T99" fmla="*/ 2 h 24"/>
                <a:gd name="T100" fmla="*/ 17 w 29"/>
                <a:gd name="T101" fmla="*/ 3 h 24"/>
                <a:gd name="T102" fmla="*/ 19 w 29"/>
                <a:gd name="T103" fmla="*/ 3 h 24"/>
                <a:gd name="T104" fmla="*/ 25 w 29"/>
                <a:gd name="T105" fmla="*/ 11 h 24"/>
                <a:gd name="T106" fmla="*/ 28 w 29"/>
                <a:gd name="T107" fmla="*/ 13 h 24"/>
                <a:gd name="T108" fmla="*/ 28 w 29"/>
                <a:gd name="T109" fmla="*/ 13 h 24"/>
                <a:gd name="T110" fmla="*/ 26 w 29"/>
                <a:gd name="T111" fmla="*/ 10 h 24"/>
                <a:gd name="T112" fmla="*/ 20 w 29"/>
                <a:gd name="T113" fmla="*/ 2 h 24"/>
                <a:gd name="T114" fmla="*/ 20 w 29"/>
                <a:gd name="T115" fmla="*/ 2 h 24"/>
                <a:gd name="T116" fmla="*/ 19 w 29"/>
                <a:gd name="T117" fmla="*/ 2 h 24"/>
                <a:gd name="T118" fmla="*/ 17 w 29"/>
                <a:gd name="T119" fmla="*/ 2 h 24"/>
                <a:gd name="T120" fmla="*/ 14 w 29"/>
                <a:gd name="T121" fmla="*/ 1 h 24"/>
                <a:gd name="T122" fmla="*/ 9 w 29"/>
                <a:gd name="T123" fmla="*/ 1 h 24"/>
                <a:gd name="T124" fmla="*/ 7 w 29"/>
                <a:gd name="T1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24">
                  <a:moveTo>
                    <a:pt x="25"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moveTo>
                    <a:pt x="26" y="16"/>
                  </a:moveTo>
                  <a:cubicBezTo>
                    <a:pt x="26" y="17"/>
                    <a:pt x="26" y="17"/>
                    <a:pt x="26" y="17"/>
                  </a:cubicBezTo>
                  <a:cubicBezTo>
                    <a:pt x="26" y="17"/>
                    <a:pt x="26" y="17"/>
                    <a:pt x="26" y="18"/>
                  </a:cubicBezTo>
                  <a:cubicBezTo>
                    <a:pt x="26" y="18"/>
                    <a:pt x="26" y="18"/>
                    <a:pt x="26" y="18"/>
                  </a:cubicBezTo>
                  <a:cubicBezTo>
                    <a:pt x="26" y="18"/>
                    <a:pt x="26" y="18"/>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8"/>
                    <a:pt x="26" y="18"/>
                    <a:pt x="26" y="18"/>
                  </a:cubicBezTo>
                  <a:cubicBezTo>
                    <a:pt x="26" y="18"/>
                    <a:pt x="26" y="18"/>
                    <a:pt x="26" y="18"/>
                  </a:cubicBezTo>
                  <a:cubicBezTo>
                    <a:pt x="26" y="17"/>
                    <a:pt x="26" y="17"/>
                    <a:pt x="26" y="17"/>
                  </a:cubicBezTo>
                  <a:cubicBezTo>
                    <a:pt x="26" y="17"/>
                    <a:pt x="26" y="17"/>
                    <a:pt x="26" y="16"/>
                  </a:cubicBezTo>
                  <a:moveTo>
                    <a:pt x="26" y="16"/>
                  </a:move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moveTo>
                    <a:pt x="26" y="16"/>
                  </a:move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moveTo>
                    <a:pt x="26" y="15"/>
                  </a:move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moveTo>
                    <a:pt x="5" y="0"/>
                  </a:move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2"/>
                    <a:pt x="3" y="2"/>
                  </a:cubicBezTo>
                  <a:cubicBezTo>
                    <a:pt x="3" y="2"/>
                    <a:pt x="3" y="2"/>
                    <a:pt x="3" y="2"/>
                  </a:cubicBezTo>
                  <a:cubicBezTo>
                    <a:pt x="2" y="3"/>
                    <a:pt x="2" y="3"/>
                    <a:pt x="2" y="3"/>
                  </a:cubicBezTo>
                  <a:cubicBezTo>
                    <a:pt x="2" y="3"/>
                    <a:pt x="2" y="3"/>
                    <a:pt x="2" y="3"/>
                  </a:cubicBezTo>
                  <a:cubicBezTo>
                    <a:pt x="2" y="4"/>
                    <a:pt x="1" y="4"/>
                    <a:pt x="1" y="4"/>
                  </a:cubicBezTo>
                  <a:cubicBezTo>
                    <a:pt x="1" y="4"/>
                    <a:pt x="1" y="5"/>
                    <a:pt x="1" y="5"/>
                  </a:cubicBezTo>
                  <a:cubicBezTo>
                    <a:pt x="1" y="5"/>
                    <a:pt x="1" y="5"/>
                    <a:pt x="1" y="6"/>
                  </a:cubicBezTo>
                  <a:cubicBezTo>
                    <a:pt x="0" y="6"/>
                    <a:pt x="0" y="7"/>
                    <a:pt x="0" y="7"/>
                  </a:cubicBezTo>
                  <a:cubicBezTo>
                    <a:pt x="1" y="7"/>
                    <a:pt x="1" y="8"/>
                    <a:pt x="1" y="8"/>
                  </a:cubicBezTo>
                  <a:cubicBezTo>
                    <a:pt x="1" y="9"/>
                    <a:pt x="1" y="9"/>
                    <a:pt x="2" y="10"/>
                  </a:cubicBezTo>
                  <a:cubicBezTo>
                    <a:pt x="2" y="10"/>
                    <a:pt x="2" y="10"/>
                    <a:pt x="3" y="11"/>
                  </a:cubicBezTo>
                  <a:cubicBezTo>
                    <a:pt x="3" y="11"/>
                    <a:pt x="4" y="11"/>
                    <a:pt x="4" y="12"/>
                  </a:cubicBezTo>
                  <a:cubicBezTo>
                    <a:pt x="4"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8" y="12"/>
                  </a:cubicBezTo>
                  <a:cubicBezTo>
                    <a:pt x="8" y="12"/>
                    <a:pt x="8" y="12"/>
                    <a:pt x="8" y="12"/>
                  </a:cubicBezTo>
                  <a:cubicBezTo>
                    <a:pt x="8" y="11"/>
                    <a:pt x="8" y="11"/>
                    <a:pt x="8" y="11"/>
                  </a:cubicBezTo>
                  <a:cubicBezTo>
                    <a:pt x="8" y="11"/>
                    <a:pt x="8" y="11"/>
                    <a:pt x="8" y="11"/>
                  </a:cubicBezTo>
                  <a:cubicBezTo>
                    <a:pt x="8" y="11"/>
                    <a:pt x="8" y="11"/>
                    <a:pt x="9" y="11"/>
                  </a:cubicBezTo>
                  <a:cubicBezTo>
                    <a:pt x="9" y="11"/>
                    <a:pt x="9" y="11"/>
                    <a:pt x="9" y="11"/>
                  </a:cubicBezTo>
                  <a:cubicBezTo>
                    <a:pt x="9" y="11"/>
                    <a:pt x="9" y="11"/>
                    <a:pt x="9" y="11"/>
                  </a:cubicBezTo>
                  <a:cubicBezTo>
                    <a:pt x="9" y="11"/>
                    <a:pt x="9" y="11"/>
                    <a:pt x="10" y="11"/>
                  </a:cubicBezTo>
                  <a:cubicBezTo>
                    <a:pt x="10" y="11"/>
                    <a:pt x="10" y="11"/>
                    <a:pt x="10" y="11"/>
                  </a:cubicBezTo>
                  <a:cubicBezTo>
                    <a:pt x="10" y="11"/>
                    <a:pt x="10" y="11"/>
                    <a:pt x="10" y="11"/>
                  </a:cubicBezTo>
                  <a:cubicBezTo>
                    <a:pt x="10" y="12"/>
                    <a:pt x="11" y="12"/>
                    <a:pt x="11" y="12"/>
                  </a:cubicBezTo>
                  <a:cubicBezTo>
                    <a:pt x="11" y="12"/>
                    <a:pt x="11" y="12"/>
                    <a:pt x="11" y="13"/>
                  </a:cubicBezTo>
                  <a:cubicBezTo>
                    <a:pt x="11" y="13"/>
                    <a:pt x="11" y="13"/>
                    <a:pt x="11" y="13"/>
                  </a:cubicBezTo>
                  <a:cubicBezTo>
                    <a:pt x="12" y="13"/>
                    <a:pt x="12" y="14"/>
                    <a:pt x="12" y="14"/>
                  </a:cubicBezTo>
                  <a:cubicBezTo>
                    <a:pt x="12" y="14"/>
                    <a:pt x="12" y="14"/>
                    <a:pt x="13" y="14"/>
                  </a:cubicBezTo>
                  <a:cubicBezTo>
                    <a:pt x="13" y="14"/>
                    <a:pt x="13" y="14"/>
                    <a:pt x="14" y="14"/>
                  </a:cubicBezTo>
                  <a:cubicBezTo>
                    <a:pt x="14" y="14"/>
                    <a:pt x="15" y="14"/>
                    <a:pt x="15" y="14"/>
                  </a:cubicBezTo>
                  <a:cubicBezTo>
                    <a:pt x="15" y="15"/>
                    <a:pt x="16" y="15"/>
                    <a:pt x="16" y="15"/>
                  </a:cubicBezTo>
                  <a:cubicBezTo>
                    <a:pt x="17" y="15"/>
                    <a:pt x="17" y="16"/>
                    <a:pt x="17" y="16"/>
                  </a:cubicBezTo>
                  <a:cubicBezTo>
                    <a:pt x="17" y="16"/>
                    <a:pt x="18" y="16"/>
                    <a:pt x="18" y="17"/>
                  </a:cubicBezTo>
                  <a:cubicBezTo>
                    <a:pt x="18" y="17"/>
                    <a:pt x="18" y="17"/>
                    <a:pt x="18" y="17"/>
                  </a:cubicBezTo>
                  <a:cubicBezTo>
                    <a:pt x="18" y="18"/>
                    <a:pt x="18" y="18"/>
                    <a:pt x="18" y="18"/>
                  </a:cubicBezTo>
                  <a:cubicBezTo>
                    <a:pt x="18" y="18"/>
                    <a:pt x="18" y="18"/>
                    <a:pt x="18" y="19"/>
                  </a:cubicBezTo>
                  <a:cubicBezTo>
                    <a:pt x="18" y="19"/>
                    <a:pt x="18" y="19"/>
                    <a:pt x="18" y="20"/>
                  </a:cubicBezTo>
                  <a:cubicBezTo>
                    <a:pt x="18" y="20"/>
                    <a:pt x="18" y="20"/>
                    <a:pt x="18" y="21"/>
                  </a:cubicBezTo>
                  <a:cubicBezTo>
                    <a:pt x="18" y="21"/>
                    <a:pt x="18" y="21"/>
                    <a:pt x="19" y="21"/>
                  </a:cubicBezTo>
                  <a:cubicBezTo>
                    <a:pt x="19" y="22"/>
                    <a:pt x="19" y="22"/>
                    <a:pt x="19" y="22"/>
                  </a:cubicBezTo>
                  <a:cubicBezTo>
                    <a:pt x="19" y="22"/>
                    <a:pt x="20" y="22"/>
                    <a:pt x="20" y="23"/>
                  </a:cubicBezTo>
                  <a:cubicBezTo>
                    <a:pt x="20" y="23"/>
                    <a:pt x="20" y="23"/>
                    <a:pt x="21" y="23"/>
                  </a:cubicBezTo>
                  <a:cubicBezTo>
                    <a:pt x="21" y="23"/>
                    <a:pt x="22" y="23"/>
                    <a:pt x="22" y="23"/>
                  </a:cubicBezTo>
                  <a:cubicBezTo>
                    <a:pt x="22" y="23"/>
                    <a:pt x="23" y="23"/>
                    <a:pt x="23"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2"/>
                  </a:cubicBezTo>
                  <a:cubicBezTo>
                    <a:pt x="25" y="22"/>
                    <a:pt x="25" y="22"/>
                    <a:pt x="25" y="22"/>
                  </a:cubicBezTo>
                  <a:cubicBezTo>
                    <a:pt x="25" y="22"/>
                    <a:pt x="24" y="22"/>
                    <a:pt x="24" y="22"/>
                  </a:cubicBezTo>
                  <a:cubicBezTo>
                    <a:pt x="24" y="22"/>
                    <a:pt x="24" y="22"/>
                    <a:pt x="24" y="22"/>
                  </a:cubicBezTo>
                  <a:cubicBezTo>
                    <a:pt x="24" y="22"/>
                    <a:pt x="24" y="22"/>
                    <a:pt x="23" y="22"/>
                  </a:cubicBezTo>
                  <a:cubicBezTo>
                    <a:pt x="23" y="22"/>
                    <a:pt x="23" y="22"/>
                    <a:pt x="22" y="22"/>
                  </a:cubicBezTo>
                  <a:cubicBezTo>
                    <a:pt x="22" y="22"/>
                    <a:pt x="22" y="22"/>
                    <a:pt x="21" y="22"/>
                  </a:cubicBezTo>
                  <a:cubicBezTo>
                    <a:pt x="21" y="22"/>
                    <a:pt x="21" y="22"/>
                    <a:pt x="20" y="22"/>
                  </a:cubicBezTo>
                  <a:cubicBezTo>
                    <a:pt x="20" y="22"/>
                    <a:pt x="20" y="21"/>
                    <a:pt x="20" y="21"/>
                  </a:cubicBezTo>
                  <a:cubicBezTo>
                    <a:pt x="20" y="21"/>
                    <a:pt x="20" y="21"/>
                    <a:pt x="19" y="21"/>
                  </a:cubicBezTo>
                  <a:cubicBezTo>
                    <a:pt x="19" y="21"/>
                    <a:pt x="19" y="20"/>
                    <a:pt x="19" y="20"/>
                  </a:cubicBezTo>
                  <a:cubicBezTo>
                    <a:pt x="19" y="20"/>
                    <a:pt x="19" y="20"/>
                    <a:pt x="19" y="19"/>
                  </a:cubicBezTo>
                  <a:cubicBezTo>
                    <a:pt x="19" y="19"/>
                    <a:pt x="19" y="19"/>
                    <a:pt x="19" y="19"/>
                  </a:cubicBezTo>
                  <a:cubicBezTo>
                    <a:pt x="19" y="18"/>
                    <a:pt x="19" y="18"/>
                    <a:pt x="19" y="18"/>
                  </a:cubicBezTo>
                  <a:cubicBezTo>
                    <a:pt x="19" y="17"/>
                    <a:pt x="19" y="17"/>
                    <a:pt x="19" y="17"/>
                  </a:cubicBezTo>
                  <a:cubicBezTo>
                    <a:pt x="19" y="17"/>
                    <a:pt x="19" y="16"/>
                    <a:pt x="19" y="16"/>
                  </a:cubicBezTo>
                  <a:cubicBezTo>
                    <a:pt x="18" y="16"/>
                    <a:pt x="18" y="16"/>
                    <a:pt x="18" y="15"/>
                  </a:cubicBezTo>
                  <a:cubicBezTo>
                    <a:pt x="18" y="15"/>
                    <a:pt x="17" y="15"/>
                    <a:pt x="17" y="14"/>
                  </a:cubicBezTo>
                  <a:cubicBezTo>
                    <a:pt x="16" y="14"/>
                    <a:pt x="16" y="14"/>
                    <a:pt x="15" y="14"/>
                  </a:cubicBezTo>
                  <a:cubicBezTo>
                    <a:pt x="15" y="13"/>
                    <a:pt x="14" y="13"/>
                    <a:pt x="14" y="13"/>
                  </a:cubicBezTo>
                  <a:cubicBezTo>
                    <a:pt x="14" y="13"/>
                    <a:pt x="13" y="13"/>
                    <a:pt x="13" y="13"/>
                  </a:cubicBezTo>
                  <a:cubicBezTo>
                    <a:pt x="13" y="13"/>
                    <a:pt x="13" y="13"/>
                    <a:pt x="12" y="13"/>
                  </a:cubicBezTo>
                  <a:cubicBezTo>
                    <a:pt x="12" y="13"/>
                    <a:pt x="12" y="13"/>
                    <a:pt x="12" y="12"/>
                  </a:cubicBezTo>
                  <a:cubicBezTo>
                    <a:pt x="12" y="12"/>
                    <a:pt x="12" y="12"/>
                    <a:pt x="12" y="12"/>
                  </a:cubicBezTo>
                  <a:cubicBezTo>
                    <a:pt x="12" y="12"/>
                    <a:pt x="12" y="12"/>
                    <a:pt x="12" y="12"/>
                  </a:cubicBezTo>
                  <a:cubicBezTo>
                    <a:pt x="11" y="11"/>
                    <a:pt x="11" y="11"/>
                    <a:pt x="11" y="11"/>
                  </a:cubicBezTo>
                  <a:cubicBezTo>
                    <a:pt x="11" y="11"/>
                    <a:pt x="11" y="10"/>
                    <a:pt x="11" y="10"/>
                  </a:cubicBezTo>
                  <a:cubicBezTo>
                    <a:pt x="10" y="10"/>
                    <a:pt x="10" y="10"/>
                    <a:pt x="10" y="10"/>
                  </a:cubicBezTo>
                  <a:cubicBezTo>
                    <a:pt x="10" y="10"/>
                    <a:pt x="10" y="10"/>
                    <a:pt x="9" y="10"/>
                  </a:cubicBezTo>
                  <a:cubicBezTo>
                    <a:pt x="9" y="10"/>
                    <a:pt x="9" y="10"/>
                    <a:pt x="8" y="10"/>
                  </a:cubicBezTo>
                  <a:cubicBezTo>
                    <a:pt x="8" y="10"/>
                    <a:pt x="8" y="10"/>
                    <a:pt x="8" y="10"/>
                  </a:cubicBezTo>
                  <a:cubicBezTo>
                    <a:pt x="8" y="10"/>
                    <a:pt x="8" y="10"/>
                    <a:pt x="8" y="10"/>
                  </a:cubicBezTo>
                  <a:cubicBezTo>
                    <a:pt x="8" y="10"/>
                    <a:pt x="7" y="11"/>
                    <a:pt x="7" y="11"/>
                  </a:cubicBezTo>
                  <a:cubicBezTo>
                    <a:pt x="7" y="11"/>
                    <a:pt x="7" y="11"/>
                    <a:pt x="7" y="11"/>
                  </a:cubicBezTo>
                  <a:cubicBezTo>
                    <a:pt x="7" y="11"/>
                    <a:pt x="7" y="11"/>
                    <a:pt x="7" y="11"/>
                  </a:cubicBezTo>
                  <a:cubicBezTo>
                    <a:pt x="7" y="11"/>
                    <a:pt x="7" y="11"/>
                    <a:pt x="7" y="11"/>
                  </a:cubicBezTo>
                  <a:cubicBezTo>
                    <a:pt x="7" y="11"/>
                    <a:pt x="7" y="11"/>
                    <a:pt x="6" y="11"/>
                  </a:cubicBezTo>
                  <a:cubicBezTo>
                    <a:pt x="6" y="11"/>
                    <a:pt x="6" y="11"/>
                    <a:pt x="6" y="11"/>
                  </a:cubicBezTo>
                  <a:cubicBezTo>
                    <a:pt x="6" y="11"/>
                    <a:pt x="6" y="11"/>
                    <a:pt x="6" y="11"/>
                  </a:cubicBezTo>
                  <a:cubicBezTo>
                    <a:pt x="5" y="11"/>
                    <a:pt x="5" y="11"/>
                    <a:pt x="5" y="11"/>
                  </a:cubicBezTo>
                  <a:cubicBezTo>
                    <a:pt x="5" y="11"/>
                    <a:pt x="5" y="11"/>
                    <a:pt x="4" y="11"/>
                  </a:cubicBezTo>
                  <a:cubicBezTo>
                    <a:pt x="4" y="10"/>
                    <a:pt x="3" y="10"/>
                    <a:pt x="3" y="10"/>
                  </a:cubicBezTo>
                  <a:cubicBezTo>
                    <a:pt x="3" y="9"/>
                    <a:pt x="2" y="9"/>
                    <a:pt x="2" y="9"/>
                  </a:cubicBezTo>
                  <a:cubicBezTo>
                    <a:pt x="2" y="8"/>
                    <a:pt x="2" y="8"/>
                    <a:pt x="2" y="8"/>
                  </a:cubicBezTo>
                  <a:cubicBezTo>
                    <a:pt x="2" y="7"/>
                    <a:pt x="2" y="7"/>
                    <a:pt x="2" y="7"/>
                  </a:cubicBezTo>
                  <a:cubicBezTo>
                    <a:pt x="1" y="7"/>
                    <a:pt x="2" y="6"/>
                    <a:pt x="2" y="6"/>
                  </a:cubicBezTo>
                  <a:cubicBezTo>
                    <a:pt x="2" y="6"/>
                    <a:pt x="2" y="5"/>
                    <a:pt x="2" y="5"/>
                  </a:cubicBezTo>
                  <a:cubicBezTo>
                    <a:pt x="2" y="5"/>
                    <a:pt x="2" y="5"/>
                    <a:pt x="2" y="5"/>
                  </a:cubicBezTo>
                  <a:cubicBezTo>
                    <a:pt x="2" y="4"/>
                    <a:pt x="2" y="4"/>
                    <a:pt x="2" y="4"/>
                  </a:cubicBezTo>
                  <a:cubicBezTo>
                    <a:pt x="3" y="4"/>
                    <a:pt x="3" y="4"/>
                    <a:pt x="3" y="4"/>
                  </a:cubicBezTo>
                  <a:cubicBezTo>
                    <a:pt x="3" y="3"/>
                    <a:pt x="3" y="3"/>
                    <a:pt x="3" y="3"/>
                  </a:cubicBezTo>
                  <a:cubicBezTo>
                    <a:pt x="4" y="3"/>
                    <a:pt x="4" y="2"/>
                    <a:pt x="4" y="2"/>
                  </a:cubicBezTo>
                  <a:cubicBezTo>
                    <a:pt x="4" y="2"/>
                    <a:pt x="4" y="1"/>
                    <a:pt x="4" y="1"/>
                  </a:cubicBezTo>
                  <a:cubicBezTo>
                    <a:pt x="4" y="1"/>
                    <a:pt x="4" y="1"/>
                    <a:pt x="4" y="1"/>
                  </a:cubicBezTo>
                  <a:cubicBezTo>
                    <a:pt x="4" y="1"/>
                    <a:pt x="4" y="1"/>
                    <a:pt x="4" y="1"/>
                  </a:cubicBezTo>
                  <a:cubicBezTo>
                    <a:pt x="5" y="1"/>
                    <a:pt x="5" y="1"/>
                    <a:pt x="5" y="1"/>
                  </a:cubicBezTo>
                  <a:cubicBezTo>
                    <a:pt x="5" y="1"/>
                    <a:pt x="5" y="1"/>
                    <a:pt x="5" y="1"/>
                  </a:cubicBezTo>
                  <a:cubicBezTo>
                    <a:pt x="5" y="1"/>
                    <a:pt x="6" y="1"/>
                    <a:pt x="6" y="1"/>
                  </a:cubicBezTo>
                  <a:cubicBezTo>
                    <a:pt x="6" y="1"/>
                    <a:pt x="6" y="1"/>
                    <a:pt x="6" y="1"/>
                  </a:cubicBezTo>
                  <a:cubicBezTo>
                    <a:pt x="7" y="1"/>
                    <a:pt x="7" y="1"/>
                    <a:pt x="7" y="1"/>
                  </a:cubicBezTo>
                  <a:cubicBezTo>
                    <a:pt x="7" y="1"/>
                    <a:pt x="7" y="1"/>
                    <a:pt x="7" y="1"/>
                  </a:cubicBezTo>
                  <a:cubicBezTo>
                    <a:pt x="8" y="1"/>
                    <a:pt x="8" y="1"/>
                    <a:pt x="8" y="1"/>
                  </a:cubicBezTo>
                  <a:cubicBezTo>
                    <a:pt x="8" y="2"/>
                    <a:pt x="9" y="2"/>
                    <a:pt x="9" y="2"/>
                  </a:cubicBezTo>
                  <a:cubicBezTo>
                    <a:pt x="9" y="2"/>
                    <a:pt x="10" y="2"/>
                    <a:pt x="10" y="2"/>
                  </a:cubicBezTo>
                  <a:cubicBezTo>
                    <a:pt x="10" y="2"/>
                    <a:pt x="11" y="2"/>
                    <a:pt x="11" y="2"/>
                  </a:cubicBezTo>
                  <a:cubicBezTo>
                    <a:pt x="12" y="2"/>
                    <a:pt x="12" y="2"/>
                    <a:pt x="12" y="2"/>
                  </a:cubicBezTo>
                  <a:cubicBezTo>
                    <a:pt x="13" y="2"/>
                    <a:pt x="13" y="2"/>
                    <a:pt x="14" y="2"/>
                  </a:cubicBezTo>
                  <a:cubicBezTo>
                    <a:pt x="14" y="2"/>
                    <a:pt x="14" y="2"/>
                    <a:pt x="15" y="2"/>
                  </a:cubicBezTo>
                  <a:cubicBezTo>
                    <a:pt x="15" y="2"/>
                    <a:pt x="15" y="2"/>
                    <a:pt x="16" y="3"/>
                  </a:cubicBezTo>
                  <a:cubicBezTo>
                    <a:pt x="16" y="3"/>
                    <a:pt x="16" y="3"/>
                    <a:pt x="16" y="3"/>
                  </a:cubicBezTo>
                  <a:cubicBezTo>
                    <a:pt x="16" y="3"/>
                    <a:pt x="16" y="3"/>
                    <a:pt x="17" y="3"/>
                  </a:cubicBezTo>
                  <a:cubicBezTo>
                    <a:pt x="17" y="3"/>
                    <a:pt x="17" y="3"/>
                    <a:pt x="17" y="3"/>
                  </a:cubicBezTo>
                  <a:cubicBezTo>
                    <a:pt x="18" y="3"/>
                    <a:pt x="18" y="3"/>
                    <a:pt x="18" y="3"/>
                  </a:cubicBezTo>
                  <a:cubicBezTo>
                    <a:pt x="18" y="3"/>
                    <a:pt x="19" y="3"/>
                    <a:pt x="19" y="3"/>
                  </a:cubicBezTo>
                  <a:cubicBezTo>
                    <a:pt x="19" y="3"/>
                    <a:pt x="19" y="3"/>
                    <a:pt x="19" y="3"/>
                  </a:cubicBezTo>
                  <a:cubicBezTo>
                    <a:pt x="19" y="3"/>
                    <a:pt x="19" y="3"/>
                    <a:pt x="19" y="3"/>
                  </a:cubicBezTo>
                  <a:cubicBezTo>
                    <a:pt x="20" y="3"/>
                    <a:pt x="20" y="3"/>
                    <a:pt x="20" y="3"/>
                  </a:cubicBezTo>
                  <a:cubicBezTo>
                    <a:pt x="20" y="4"/>
                    <a:pt x="21" y="5"/>
                    <a:pt x="21" y="5"/>
                  </a:cubicBezTo>
                  <a:cubicBezTo>
                    <a:pt x="22" y="6"/>
                    <a:pt x="23" y="7"/>
                    <a:pt x="23" y="8"/>
                  </a:cubicBezTo>
                  <a:cubicBezTo>
                    <a:pt x="24" y="9"/>
                    <a:pt x="25" y="10"/>
                    <a:pt x="25" y="11"/>
                  </a:cubicBezTo>
                  <a:cubicBezTo>
                    <a:pt x="26" y="11"/>
                    <a:pt x="27" y="12"/>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9" y="13"/>
                    <a:pt x="29" y="13"/>
                    <a:pt x="29" y="13"/>
                  </a:cubicBezTo>
                  <a:cubicBezTo>
                    <a:pt x="28" y="12"/>
                    <a:pt x="27" y="11"/>
                    <a:pt x="26" y="10"/>
                  </a:cubicBezTo>
                  <a:cubicBezTo>
                    <a:pt x="26" y="9"/>
                    <a:pt x="25" y="8"/>
                    <a:pt x="24" y="7"/>
                  </a:cubicBezTo>
                  <a:cubicBezTo>
                    <a:pt x="23" y="6"/>
                    <a:pt x="23" y="5"/>
                    <a:pt x="22" y="5"/>
                  </a:cubicBezTo>
                  <a:cubicBezTo>
                    <a:pt x="22" y="4"/>
                    <a:pt x="21" y="3"/>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2"/>
                  </a:cubicBezTo>
                  <a:cubicBezTo>
                    <a:pt x="19" y="2"/>
                    <a:pt x="19"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7" y="2"/>
                    <a:pt x="17" y="2"/>
                    <a:pt x="17" y="2"/>
                  </a:cubicBezTo>
                  <a:cubicBezTo>
                    <a:pt x="17" y="2"/>
                    <a:pt x="17" y="2"/>
                    <a:pt x="17" y="2"/>
                  </a:cubicBezTo>
                  <a:cubicBezTo>
                    <a:pt x="16" y="2"/>
                    <a:pt x="16" y="2"/>
                    <a:pt x="16" y="2"/>
                  </a:cubicBezTo>
                  <a:cubicBezTo>
                    <a:pt x="16" y="2"/>
                    <a:pt x="16" y="1"/>
                    <a:pt x="15" y="1"/>
                  </a:cubicBezTo>
                  <a:cubicBezTo>
                    <a:pt x="15" y="1"/>
                    <a:pt x="14" y="1"/>
                    <a:pt x="14" y="1"/>
                  </a:cubicBezTo>
                  <a:cubicBezTo>
                    <a:pt x="14" y="1"/>
                    <a:pt x="13" y="1"/>
                    <a:pt x="13" y="1"/>
                  </a:cubicBezTo>
                  <a:cubicBezTo>
                    <a:pt x="12" y="1"/>
                    <a:pt x="12" y="1"/>
                    <a:pt x="11" y="1"/>
                  </a:cubicBezTo>
                  <a:cubicBezTo>
                    <a:pt x="11" y="1"/>
                    <a:pt x="11" y="1"/>
                    <a:pt x="10" y="1"/>
                  </a:cubicBezTo>
                  <a:cubicBezTo>
                    <a:pt x="10" y="1"/>
                    <a:pt x="10" y="1"/>
                    <a:pt x="9" y="1"/>
                  </a:cubicBezTo>
                  <a:cubicBezTo>
                    <a:pt x="9" y="1"/>
                    <a:pt x="9" y="1"/>
                    <a:pt x="8" y="1"/>
                  </a:cubicBezTo>
                  <a:cubicBezTo>
                    <a:pt x="8" y="0"/>
                    <a:pt x="8" y="0"/>
                    <a:pt x="8" y="0"/>
                  </a:cubicBezTo>
                  <a:cubicBezTo>
                    <a:pt x="8" y="0"/>
                    <a:pt x="8" y="0"/>
                    <a:pt x="7" y="0"/>
                  </a:cubicBezTo>
                  <a:cubicBezTo>
                    <a:pt x="7" y="0"/>
                    <a:pt x="7" y="0"/>
                    <a:pt x="7" y="0"/>
                  </a:cubicBezTo>
                  <a:cubicBezTo>
                    <a:pt x="7" y="0"/>
                    <a:pt x="6" y="0"/>
                    <a:pt x="6"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3" name="Freeform 222">
              <a:extLst>
                <a:ext uri="{FF2B5EF4-FFF2-40B4-BE49-F238E27FC236}">
                  <a16:creationId xmlns:a16="http://schemas.microsoft.com/office/drawing/2014/main" id="{BFDC23B3-16F4-714D-85E4-E29C0F0F4C70}"/>
                </a:ext>
              </a:extLst>
            </p:cNvPr>
            <p:cNvSpPr>
              <a:spLocks/>
            </p:cNvSpPr>
            <p:nvPr/>
          </p:nvSpPr>
          <p:spPr bwMode="auto">
            <a:xfrm>
              <a:off x="4714875" y="1831975"/>
              <a:ext cx="80962" cy="33337"/>
            </a:xfrm>
            <a:custGeom>
              <a:avLst/>
              <a:gdLst>
                <a:gd name="T0" fmla="*/ 28 w 48"/>
                <a:gd name="T1" fmla="*/ 0 h 20"/>
                <a:gd name="T2" fmla="*/ 23 w 48"/>
                <a:gd name="T3" fmla="*/ 3 h 20"/>
                <a:gd name="T4" fmla="*/ 19 w 48"/>
                <a:gd name="T5" fmla="*/ 6 h 20"/>
                <a:gd name="T6" fmla="*/ 16 w 48"/>
                <a:gd name="T7" fmla="*/ 7 h 20"/>
                <a:gd name="T8" fmla="*/ 12 w 48"/>
                <a:gd name="T9" fmla="*/ 7 h 20"/>
                <a:gd name="T10" fmla="*/ 8 w 48"/>
                <a:gd name="T11" fmla="*/ 5 h 20"/>
                <a:gd name="T12" fmla="*/ 5 w 48"/>
                <a:gd name="T13" fmla="*/ 4 h 20"/>
                <a:gd name="T14" fmla="*/ 3 w 48"/>
                <a:gd name="T15" fmla="*/ 2 h 20"/>
                <a:gd name="T16" fmla="*/ 2 w 48"/>
                <a:gd name="T17" fmla="*/ 2 h 20"/>
                <a:gd name="T18" fmla="*/ 1 w 48"/>
                <a:gd name="T19" fmla="*/ 4 h 20"/>
                <a:gd name="T20" fmla="*/ 1 w 48"/>
                <a:gd name="T21" fmla="*/ 6 h 20"/>
                <a:gd name="T22" fmla="*/ 1 w 48"/>
                <a:gd name="T23" fmla="*/ 8 h 20"/>
                <a:gd name="T24" fmla="*/ 0 w 48"/>
                <a:gd name="T25" fmla="*/ 9 h 20"/>
                <a:gd name="T26" fmla="*/ 0 w 48"/>
                <a:gd name="T27" fmla="*/ 9 h 20"/>
                <a:gd name="T28" fmla="*/ 3 w 48"/>
                <a:gd name="T29" fmla="*/ 10 h 20"/>
                <a:gd name="T30" fmla="*/ 9 w 48"/>
                <a:gd name="T31" fmla="*/ 13 h 20"/>
                <a:gd name="T32" fmla="*/ 12 w 48"/>
                <a:gd name="T33" fmla="*/ 16 h 20"/>
                <a:gd name="T34" fmla="*/ 13 w 48"/>
                <a:gd name="T35" fmla="*/ 16 h 20"/>
                <a:gd name="T36" fmla="*/ 15 w 48"/>
                <a:gd name="T37" fmla="*/ 17 h 20"/>
                <a:gd name="T38" fmla="*/ 16 w 48"/>
                <a:gd name="T39" fmla="*/ 18 h 20"/>
                <a:gd name="T40" fmla="*/ 17 w 48"/>
                <a:gd name="T41" fmla="*/ 19 h 20"/>
                <a:gd name="T42" fmla="*/ 18 w 48"/>
                <a:gd name="T43" fmla="*/ 20 h 20"/>
                <a:gd name="T44" fmla="*/ 20 w 48"/>
                <a:gd name="T45" fmla="*/ 20 h 20"/>
                <a:gd name="T46" fmla="*/ 22 w 48"/>
                <a:gd name="T47" fmla="*/ 18 h 20"/>
                <a:gd name="T48" fmla="*/ 23 w 48"/>
                <a:gd name="T49" fmla="*/ 17 h 20"/>
                <a:gd name="T50" fmla="*/ 22 w 48"/>
                <a:gd name="T51" fmla="*/ 16 h 20"/>
                <a:gd name="T52" fmla="*/ 21 w 48"/>
                <a:gd name="T53" fmla="*/ 15 h 20"/>
                <a:gd name="T54" fmla="*/ 20 w 48"/>
                <a:gd name="T55" fmla="*/ 14 h 20"/>
                <a:gd name="T56" fmla="*/ 20 w 48"/>
                <a:gd name="T57" fmla="*/ 12 h 20"/>
                <a:gd name="T58" fmla="*/ 21 w 48"/>
                <a:gd name="T59" fmla="*/ 11 h 20"/>
                <a:gd name="T60" fmla="*/ 23 w 48"/>
                <a:gd name="T61" fmla="*/ 10 h 20"/>
                <a:gd name="T62" fmla="*/ 24 w 48"/>
                <a:gd name="T63" fmla="*/ 9 h 20"/>
                <a:gd name="T64" fmla="*/ 26 w 48"/>
                <a:gd name="T65" fmla="*/ 7 h 20"/>
                <a:gd name="T66" fmla="*/ 30 w 48"/>
                <a:gd name="T67" fmla="*/ 5 h 20"/>
                <a:gd name="T68" fmla="*/ 33 w 48"/>
                <a:gd name="T69" fmla="*/ 5 h 20"/>
                <a:gd name="T70" fmla="*/ 34 w 48"/>
                <a:gd name="T71" fmla="*/ 5 h 20"/>
                <a:gd name="T72" fmla="*/ 36 w 48"/>
                <a:gd name="T73" fmla="*/ 6 h 20"/>
                <a:gd name="T74" fmla="*/ 38 w 48"/>
                <a:gd name="T75" fmla="*/ 8 h 20"/>
                <a:gd name="T76" fmla="*/ 39 w 48"/>
                <a:gd name="T77" fmla="*/ 9 h 20"/>
                <a:gd name="T78" fmla="*/ 38 w 48"/>
                <a:gd name="T79" fmla="*/ 11 h 20"/>
                <a:gd name="T80" fmla="*/ 37 w 48"/>
                <a:gd name="T81" fmla="*/ 13 h 20"/>
                <a:gd name="T82" fmla="*/ 40 w 48"/>
                <a:gd name="T83" fmla="*/ 18 h 20"/>
                <a:gd name="T84" fmla="*/ 43 w 48"/>
                <a:gd name="T85" fmla="*/ 18 h 20"/>
                <a:gd name="T86" fmla="*/ 46 w 48"/>
                <a:gd name="T87" fmla="*/ 15 h 20"/>
                <a:gd name="T88" fmla="*/ 47 w 48"/>
                <a:gd name="T89" fmla="*/ 14 h 20"/>
                <a:gd name="T90" fmla="*/ 48 w 48"/>
                <a:gd name="T91" fmla="*/ 14 h 20"/>
                <a:gd name="T92" fmla="*/ 48 w 48"/>
                <a:gd name="T93" fmla="*/ 13 h 20"/>
                <a:gd name="T94" fmla="*/ 48 w 48"/>
                <a:gd name="T95" fmla="*/ 13 h 20"/>
                <a:gd name="T96" fmla="*/ 47 w 48"/>
                <a:gd name="T97" fmla="*/ 11 h 20"/>
                <a:gd name="T98" fmla="*/ 45 w 48"/>
                <a:gd name="T99" fmla="*/ 9 h 20"/>
                <a:gd name="T100" fmla="*/ 43 w 48"/>
                <a:gd name="T101" fmla="*/ 6 h 20"/>
                <a:gd name="T102" fmla="*/ 40 w 48"/>
                <a:gd name="T103" fmla="*/ 3 h 20"/>
                <a:gd name="T104" fmla="*/ 35 w 48"/>
                <a:gd name="T105" fmla="*/ 1 h 20"/>
                <a:gd name="T106" fmla="*/ 34 w 48"/>
                <a:gd name="T107" fmla="*/ 1 h 20"/>
                <a:gd name="T108" fmla="*/ 32 w 48"/>
                <a:gd name="T109" fmla="*/ 0 h 20"/>
                <a:gd name="T110" fmla="*/ 31 w 48"/>
                <a:gd name="T111" fmla="*/ 0 h 20"/>
                <a:gd name="T112" fmla="*/ 30 w 48"/>
                <a:gd name="T11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20">
                  <a:moveTo>
                    <a:pt x="30" y="0"/>
                  </a:moveTo>
                  <a:cubicBezTo>
                    <a:pt x="29" y="0"/>
                    <a:pt x="28" y="0"/>
                    <a:pt x="28" y="0"/>
                  </a:cubicBezTo>
                  <a:cubicBezTo>
                    <a:pt x="27" y="0"/>
                    <a:pt x="26" y="1"/>
                    <a:pt x="25" y="1"/>
                  </a:cubicBezTo>
                  <a:cubicBezTo>
                    <a:pt x="25" y="1"/>
                    <a:pt x="24" y="2"/>
                    <a:pt x="23" y="3"/>
                  </a:cubicBezTo>
                  <a:cubicBezTo>
                    <a:pt x="22" y="3"/>
                    <a:pt x="21" y="4"/>
                    <a:pt x="20" y="5"/>
                  </a:cubicBezTo>
                  <a:cubicBezTo>
                    <a:pt x="20" y="5"/>
                    <a:pt x="19" y="5"/>
                    <a:pt x="19" y="6"/>
                  </a:cubicBezTo>
                  <a:cubicBezTo>
                    <a:pt x="18" y="6"/>
                    <a:pt x="18" y="6"/>
                    <a:pt x="17" y="6"/>
                  </a:cubicBezTo>
                  <a:cubicBezTo>
                    <a:pt x="17" y="7"/>
                    <a:pt x="16" y="7"/>
                    <a:pt x="16" y="7"/>
                  </a:cubicBezTo>
                  <a:cubicBezTo>
                    <a:pt x="15" y="7"/>
                    <a:pt x="15" y="7"/>
                    <a:pt x="14" y="7"/>
                  </a:cubicBezTo>
                  <a:cubicBezTo>
                    <a:pt x="14" y="7"/>
                    <a:pt x="13" y="7"/>
                    <a:pt x="12" y="7"/>
                  </a:cubicBezTo>
                  <a:cubicBezTo>
                    <a:pt x="11" y="7"/>
                    <a:pt x="10" y="6"/>
                    <a:pt x="10" y="6"/>
                  </a:cubicBezTo>
                  <a:cubicBezTo>
                    <a:pt x="9" y="6"/>
                    <a:pt x="8" y="5"/>
                    <a:pt x="8" y="5"/>
                  </a:cubicBezTo>
                  <a:cubicBezTo>
                    <a:pt x="7" y="5"/>
                    <a:pt x="7" y="5"/>
                    <a:pt x="6" y="4"/>
                  </a:cubicBezTo>
                  <a:cubicBezTo>
                    <a:pt x="6" y="4"/>
                    <a:pt x="6" y="4"/>
                    <a:pt x="5" y="4"/>
                  </a:cubicBezTo>
                  <a:cubicBezTo>
                    <a:pt x="5" y="4"/>
                    <a:pt x="5" y="3"/>
                    <a:pt x="4" y="3"/>
                  </a:cubicBezTo>
                  <a:cubicBezTo>
                    <a:pt x="4" y="3"/>
                    <a:pt x="4" y="2"/>
                    <a:pt x="3" y="2"/>
                  </a:cubicBezTo>
                  <a:cubicBezTo>
                    <a:pt x="3" y="2"/>
                    <a:pt x="3" y="1"/>
                    <a:pt x="2" y="1"/>
                  </a:cubicBezTo>
                  <a:cubicBezTo>
                    <a:pt x="2" y="1"/>
                    <a:pt x="2" y="2"/>
                    <a:pt x="2" y="2"/>
                  </a:cubicBezTo>
                  <a:cubicBezTo>
                    <a:pt x="1" y="3"/>
                    <a:pt x="1" y="3"/>
                    <a:pt x="1" y="3"/>
                  </a:cubicBezTo>
                  <a:cubicBezTo>
                    <a:pt x="1" y="4"/>
                    <a:pt x="1" y="4"/>
                    <a:pt x="1" y="4"/>
                  </a:cubicBezTo>
                  <a:cubicBezTo>
                    <a:pt x="1" y="5"/>
                    <a:pt x="1" y="5"/>
                    <a:pt x="1" y="5"/>
                  </a:cubicBezTo>
                  <a:cubicBezTo>
                    <a:pt x="1" y="5"/>
                    <a:pt x="1" y="6"/>
                    <a:pt x="1" y="6"/>
                  </a:cubicBezTo>
                  <a:cubicBezTo>
                    <a:pt x="1" y="6"/>
                    <a:pt x="1" y="6"/>
                    <a:pt x="1" y="7"/>
                  </a:cubicBezTo>
                  <a:cubicBezTo>
                    <a:pt x="1" y="7"/>
                    <a:pt x="1" y="7"/>
                    <a:pt x="1" y="8"/>
                  </a:cubicBezTo>
                  <a:cubicBezTo>
                    <a:pt x="1" y="8"/>
                    <a:pt x="1" y="8"/>
                    <a:pt x="1" y="8"/>
                  </a:cubicBezTo>
                  <a:cubicBezTo>
                    <a:pt x="1" y="9"/>
                    <a:pt x="0" y="9"/>
                    <a:pt x="0" y="9"/>
                  </a:cubicBezTo>
                  <a:cubicBezTo>
                    <a:pt x="0" y="9"/>
                    <a:pt x="0" y="9"/>
                    <a:pt x="0" y="9"/>
                  </a:cubicBezTo>
                  <a:cubicBezTo>
                    <a:pt x="0" y="9"/>
                    <a:pt x="0" y="9"/>
                    <a:pt x="0" y="9"/>
                  </a:cubicBezTo>
                  <a:cubicBezTo>
                    <a:pt x="0" y="9"/>
                    <a:pt x="0" y="10"/>
                    <a:pt x="0" y="10"/>
                  </a:cubicBezTo>
                  <a:cubicBezTo>
                    <a:pt x="1" y="10"/>
                    <a:pt x="2" y="10"/>
                    <a:pt x="3" y="10"/>
                  </a:cubicBezTo>
                  <a:cubicBezTo>
                    <a:pt x="4" y="10"/>
                    <a:pt x="5" y="11"/>
                    <a:pt x="6" y="11"/>
                  </a:cubicBezTo>
                  <a:cubicBezTo>
                    <a:pt x="7" y="12"/>
                    <a:pt x="8" y="12"/>
                    <a:pt x="9" y="13"/>
                  </a:cubicBezTo>
                  <a:cubicBezTo>
                    <a:pt x="9" y="13"/>
                    <a:pt x="10" y="14"/>
                    <a:pt x="11" y="15"/>
                  </a:cubicBezTo>
                  <a:cubicBezTo>
                    <a:pt x="11" y="15"/>
                    <a:pt x="11" y="15"/>
                    <a:pt x="12" y="16"/>
                  </a:cubicBezTo>
                  <a:cubicBezTo>
                    <a:pt x="12" y="16"/>
                    <a:pt x="12" y="16"/>
                    <a:pt x="12" y="16"/>
                  </a:cubicBezTo>
                  <a:cubicBezTo>
                    <a:pt x="13" y="16"/>
                    <a:pt x="13" y="16"/>
                    <a:pt x="13" y="16"/>
                  </a:cubicBezTo>
                  <a:cubicBezTo>
                    <a:pt x="13" y="17"/>
                    <a:pt x="14" y="17"/>
                    <a:pt x="14" y="17"/>
                  </a:cubicBezTo>
                  <a:cubicBezTo>
                    <a:pt x="14" y="17"/>
                    <a:pt x="14" y="17"/>
                    <a:pt x="15" y="17"/>
                  </a:cubicBezTo>
                  <a:cubicBezTo>
                    <a:pt x="15" y="17"/>
                    <a:pt x="15" y="17"/>
                    <a:pt x="15" y="17"/>
                  </a:cubicBezTo>
                  <a:cubicBezTo>
                    <a:pt x="16" y="17"/>
                    <a:pt x="16" y="18"/>
                    <a:pt x="16" y="18"/>
                  </a:cubicBezTo>
                  <a:cubicBezTo>
                    <a:pt x="16" y="18"/>
                    <a:pt x="17" y="18"/>
                    <a:pt x="17" y="19"/>
                  </a:cubicBezTo>
                  <a:cubicBezTo>
                    <a:pt x="17" y="19"/>
                    <a:pt x="17" y="19"/>
                    <a:pt x="17" y="19"/>
                  </a:cubicBezTo>
                  <a:cubicBezTo>
                    <a:pt x="17" y="19"/>
                    <a:pt x="17" y="20"/>
                    <a:pt x="17" y="20"/>
                  </a:cubicBezTo>
                  <a:cubicBezTo>
                    <a:pt x="18" y="20"/>
                    <a:pt x="18" y="20"/>
                    <a:pt x="18" y="20"/>
                  </a:cubicBezTo>
                  <a:cubicBezTo>
                    <a:pt x="18" y="20"/>
                    <a:pt x="18" y="20"/>
                    <a:pt x="18" y="20"/>
                  </a:cubicBezTo>
                  <a:cubicBezTo>
                    <a:pt x="19" y="20"/>
                    <a:pt x="19" y="20"/>
                    <a:pt x="20" y="20"/>
                  </a:cubicBezTo>
                  <a:cubicBezTo>
                    <a:pt x="20" y="19"/>
                    <a:pt x="20" y="19"/>
                    <a:pt x="21" y="19"/>
                  </a:cubicBezTo>
                  <a:cubicBezTo>
                    <a:pt x="21" y="19"/>
                    <a:pt x="22" y="18"/>
                    <a:pt x="22" y="18"/>
                  </a:cubicBezTo>
                  <a:cubicBezTo>
                    <a:pt x="22" y="18"/>
                    <a:pt x="22" y="17"/>
                    <a:pt x="22" y="17"/>
                  </a:cubicBezTo>
                  <a:cubicBezTo>
                    <a:pt x="23" y="17"/>
                    <a:pt x="23" y="17"/>
                    <a:pt x="23" y="17"/>
                  </a:cubicBezTo>
                  <a:cubicBezTo>
                    <a:pt x="23" y="17"/>
                    <a:pt x="23" y="16"/>
                    <a:pt x="23" y="16"/>
                  </a:cubicBezTo>
                  <a:cubicBezTo>
                    <a:pt x="22" y="16"/>
                    <a:pt x="22" y="16"/>
                    <a:pt x="22" y="16"/>
                  </a:cubicBezTo>
                  <a:cubicBezTo>
                    <a:pt x="22" y="16"/>
                    <a:pt x="22" y="15"/>
                    <a:pt x="22" y="15"/>
                  </a:cubicBezTo>
                  <a:cubicBezTo>
                    <a:pt x="22" y="15"/>
                    <a:pt x="21" y="15"/>
                    <a:pt x="21" y="15"/>
                  </a:cubicBezTo>
                  <a:cubicBezTo>
                    <a:pt x="21" y="15"/>
                    <a:pt x="21" y="14"/>
                    <a:pt x="21" y="14"/>
                  </a:cubicBezTo>
                  <a:cubicBezTo>
                    <a:pt x="21" y="14"/>
                    <a:pt x="20" y="14"/>
                    <a:pt x="20" y="14"/>
                  </a:cubicBezTo>
                  <a:cubicBezTo>
                    <a:pt x="20" y="13"/>
                    <a:pt x="20" y="13"/>
                    <a:pt x="20" y="13"/>
                  </a:cubicBezTo>
                  <a:cubicBezTo>
                    <a:pt x="20" y="12"/>
                    <a:pt x="20" y="12"/>
                    <a:pt x="20" y="12"/>
                  </a:cubicBezTo>
                  <a:cubicBezTo>
                    <a:pt x="20" y="12"/>
                    <a:pt x="20" y="11"/>
                    <a:pt x="21" y="11"/>
                  </a:cubicBezTo>
                  <a:cubicBezTo>
                    <a:pt x="21" y="11"/>
                    <a:pt x="21" y="11"/>
                    <a:pt x="21" y="11"/>
                  </a:cubicBezTo>
                  <a:cubicBezTo>
                    <a:pt x="22" y="11"/>
                    <a:pt x="22" y="11"/>
                    <a:pt x="22" y="10"/>
                  </a:cubicBezTo>
                  <a:cubicBezTo>
                    <a:pt x="22" y="10"/>
                    <a:pt x="23" y="10"/>
                    <a:pt x="23" y="10"/>
                  </a:cubicBezTo>
                  <a:cubicBezTo>
                    <a:pt x="23" y="10"/>
                    <a:pt x="24" y="10"/>
                    <a:pt x="24" y="10"/>
                  </a:cubicBezTo>
                  <a:cubicBezTo>
                    <a:pt x="24" y="10"/>
                    <a:pt x="24" y="9"/>
                    <a:pt x="24" y="9"/>
                  </a:cubicBezTo>
                  <a:cubicBezTo>
                    <a:pt x="25" y="9"/>
                    <a:pt x="25" y="9"/>
                    <a:pt x="25" y="8"/>
                  </a:cubicBezTo>
                  <a:cubicBezTo>
                    <a:pt x="25" y="8"/>
                    <a:pt x="25" y="7"/>
                    <a:pt x="26" y="7"/>
                  </a:cubicBezTo>
                  <a:cubicBezTo>
                    <a:pt x="26" y="6"/>
                    <a:pt x="27" y="6"/>
                    <a:pt x="28" y="6"/>
                  </a:cubicBezTo>
                  <a:cubicBezTo>
                    <a:pt x="28" y="5"/>
                    <a:pt x="29" y="5"/>
                    <a:pt x="30" y="5"/>
                  </a:cubicBezTo>
                  <a:cubicBezTo>
                    <a:pt x="31" y="5"/>
                    <a:pt x="32" y="5"/>
                    <a:pt x="32" y="5"/>
                  </a:cubicBezTo>
                  <a:cubicBezTo>
                    <a:pt x="33" y="5"/>
                    <a:pt x="33" y="5"/>
                    <a:pt x="33" y="5"/>
                  </a:cubicBezTo>
                  <a:cubicBezTo>
                    <a:pt x="33" y="5"/>
                    <a:pt x="34" y="5"/>
                    <a:pt x="34" y="5"/>
                  </a:cubicBezTo>
                  <a:cubicBezTo>
                    <a:pt x="34" y="5"/>
                    <a:pt x="34" y="5"/>
                    <a:pt x="34" y="5"/>
                  </a:cubicBezTo>
                  <a:cubicBezTo>
                    <a:pt x="35" y="5"/>
                    <a:pt x="35" y="5"/>
                    <a:pt x="35" y="5"/>
                  </a:cubicBezTo>
                  <a:cubicBezTo>
                    <a:pt x="35" y="5"/>
                    <a:pt x="36" y="6"/>
                    <a:pt x="36" y="6"/>
                  </a:cubicBezTo>
                  <a:cubicBezTo>
                    <a:pt x="37" y="6"/>
                    <a:pt x="37" y="6"/>
                    <a:pt x="37" y="7"/>
                  </a:cubicBezTo>
                  <a:cubicBezTo>
                    <a:pt x="38" y="7"/>
                    <a:pt x="38" y="7"/>
                    <a:pt x="38" y="8"/>
                  </a:cubicBezTo>
                  <a:cubicBezTo>
                    <a:pt x="38" y="8"/>
                    <a:pt x="38" y="8"/>
                    <a:pt x="39" y="8"/>
                  </a:cubicBezTo>
                  <a:cubicBezTo>
                    <a:pt x="39" y="9"/>
                    <a:pt x="39" y="9"/>
                    <a:pt x="39" y="9"/>
                  </a:cubicBezTo>
                  <a:cubicBezTo>
                    <a:pt x="39" y="10"/>
                    <a:pt x="38" y="10"/>
                    <a:pt x="38" y="10"/>
                  </a:cubicBezTo>
                  <a:cubicBezTo>
                    <a:pt x="38" y="10"/>
                    <a:pt x="38" y="11"/>
                    <a:pt x="38" y="11"/>
                  </a:cubicBezTo>
                  <a:cubicBezTo>
                    <a:pt x="38" y="11"/>
                    <a:pt x="38" y="11"/>
                    <a:pt x="37" y="12"/>
                  </a:cubicBezTo>
                  <a:cubicBezTo>
                    <a:pt x="37" y="12"/>
                    <a:pt x="37" y="13"/>
                    <a:pt x="37" y="13"/>
                  </a:cubicBezTo>
                  <a:cubicBezTo>
                    <a:pt x="37" y="14"/>
                    <a:pt x="38" y="15"/>
                    <a:pt x="38" y="15"/>
                  </a:cubicBezTo>
                  <a:cubicBezTo>
                    <a:pt x="39" y="16"/>
                    <a:pt x="39" y="17"/>
                    <a:pt x="40" y="18"/>
                  </a:cubicBezTo>
                  <a:cubicBezTo>
                    <a:pt x="41" y="18"/>
                    <a:pt x="41" y="19"/>
                    <a:pt x="42" y="19"/>
                  </a:cubicBezTo>
                  <a:cubicBezTo>
                    <a:pt x="42" y="19"/>
                    <a:pt x="43" y="18"/>
                    <a:pt x="43" y="18"/>
                  </a:cubicBezTo>
                  <a:cubicBezTo>
                    <a:pt x="44" y="17"/>
                    <a:pt x="44" y="17"/>
                    <a:pt x="45" y="16"/>
                  </a:cubicBezTo>
                  <a:cubicBezTo>
                    <a:pt x="45" y="16"/>
                    <a:pt x="46" y="15"/>
                    <a:pt x="46" y="15"/>
                  </a:cubicBezTo>
                  <a:cubicBezTo>
                    <a:pt x="47" y="15"/>
                    <a:pt x="47" y="14"/>
                    <a:pt x="47" y="14"/>
                  </a:cubicBezTo>
                  <a:cubicBezTo>
                    <a:pt x="47" y="14"/>
                    <a:pt x="47" y="14"/>
                    <a:pt x="47" y="14"/>
                  </a:cubicBezTo>
                  <a:cubicBezTo>
                    <a:pt x="47" y="14"/>
                    <a:pt x="48" y="14"/>
                    <a:pt x="48" y="14"/>
                  </a:cubicBezTo>
                  <a:cubicBezTo>
                    <a:pt x="48" y="14"/>
                    <a:pt x="48" y="14"/>
                    <a:pt x="48" y="14"/>
                  </a:cubicBezTo>
                  <a:cubicBezTo>
                    <a:pt x="48" y="14"/>
                    <a:pt x="48" y="14"/>
                    <a:pt x="48" y="13"/>
                  </a:cubicBezTo>
                  <a:cubicBezTo>
                    <a:pt x="48" y="13"/>
                    <a:pt x="48" y="13"/>
                    <a:pt x="48" y="13"/>
                  </a:cubicBezTo>
                  <a:cubicBezTo>
                    <a:pt x="48" y="13"/>
                    <a:pt x="48" y="13"/>
                    <a:pt x="48" y="13"/>
                  </a:cubicBezTo>
                  <a:cubicBezTo>
                    <a:pt x="48" y="13"/>
                    <a:pt x="48" y="13"/>
                    <a:pt x="48" y="13"/>
                  </a:cubicBezTo>
                  <a:cubicBezTo>
                    <a:pt x="48" y="12"/>
                    <a:pt x="48" y="12"/>
                    <a:pt x="48" y="12"/>
                  </a:cubicBezTo>
                  <a:cubicBezTo>
                    <a:pt x="48" y="12"/>
                    <a:pt x="48" y="12"/>
                    <a:pt x="47" y="11"/>
                  </a:cubicBezTo>
                  <a:cubicBezTo>
                    <a:pt x="47" y="11"/>
                    <a:pt x="47" y="11"/>
                    <a:pt x="46" y="10"/>
                  </a:cubicBezTo>
                  <a:cubicBezTo>
                    <a:pt x="46" y="10"/>
                    <a:pt x="45" y="9"/>
                    <a:pt x="45" y="9"/>
                  </a:cubicBezTo>
                  <a:cubicBezTo>
                    <a:pt x="45" y="8"/>
                    <a:pt x="44" y="7"/>
                    <a:pt x="44" y="7"/>
                  </a:cubicBezTo>
                  <a:cubicBezTo>
                    <a:pt x="43" y="6"/>
                    <a:pt x="43" y="6"/>
                    <a:pt x="43" y="6"/>
                  </a:cubicBezTo>
                  <a:cubicBezTo>
                    <a:pt x="43" y="5"/>
                    <a:pt x="42" y="4"/>
                    <a:pt x="42" y="4"/>
                  </a:cubicBezTo>
                  <a:cubicBezTo>
                    <a:pt x="41" y="3"/>
                    <a:pt x="40" y="3"/>
                    <a:pt x="40" y="3"/>
                  </a:cubicBezTo>
                  <a:cubicBezTo>
                    <a:pt x="39" y="2"/>
                    <a:pt x="38" y="2"/>
                    <a:pt x="38" y="2"/>
                  </a:cubicBezTo>
                  <a:cubicBezTo>
                    <a:pt x="37" y="2"/>
                    <a:pt x="36" y="1"/>
                    <a:pt x="35" y="1"/>
                  </a:cubicBezTo>
                  <a:cubicBezTo>
                    <a:pt x="35" y="1"/>
                    <a:pt x="35" y="1"/>
                    <a:pt x="34" y="1"/>
                  </a:cubicBezTo>
                  <a:cubicBezTo>
                    <a:pt x="34" y="1"/>
                    <a:pt x="34" y="1"/>
                    <a:pt x="34" y="1"/>
                  </a:cubicBezTo>
                  <a:cubicBezTo>
                    <a:pt x="33" y="1"/>
                    <a:pt x="33" y="1"/>
                    <a:pt x="33" y="1"/>
                  </a:cubicBezTo>
                  <a:cubicBezTo>
                    <a:pt x="32" y="0"/>
                    <a:pt x="32" y="0"/>
                    <a:pt x="32" y="0"/>
                  </a:cubicBezTo>
                  <a:cubicBezTo>
                    <a:pt x="32" y="0"/>
                    <a:pt x="31" y="0"/>
                    <a:pt x="31" y="0"/>
                  </a:cubicBezTo>
                  <a:cubicBezTo>
                    <a:pt x="31" y="0"/>
                    <a:pt x="31" y="0"/>
                    <a:pt x="31" y="0"/>
                  </a:cubicBezTo>
                  <a:cubicBezTo>
                    <a:pt x="31" y="0"/>
                    <a:pt x="30" y="0"/>
                    <a:pt x="30"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4" name="Freeform 223">
              <a:extLst>
                <a:ext uri="{FF2B5EF4-FFF2-40B4-BE49-F238E27FC236}">
                  <a16:creationId xmlns:a16="http://schemas.microsoft.com/office/drawing/2014/main" id="{4372F607-2077-3040-9B83-9DBDDF1E7EBA}"/>
                </a:ext>
              </a:extLst>
            </p:cNvPr>
            <p:cNvSpPr>
              <a:spLocks/>
            </p:cNvSpPr>
            <p:nvPr/>
          </p:nvSpPr>
          <p:spPr bwMode="auto">
            <a:xfrm>
              <a:off x="4713288" y="1830388"/>
              <a:ext cx="84137" cy="36512"/>
            </a:xfrm>
            <a:custGeom>
              <a:avLst/>
              <a:gdLst>
                <a:gd name="T0" fmla="*/ 21 w 50"/>
                <a:gd name="T1" fmla="*/ 5 h 22"/>
                <a:gd name="T2" fmla="*/ 13 w 50"/>
                <a:gd name="T3" fmla="*/ 7 h 22"/>
                <a:gd name="T4" fmla="*/ 6 w 50"/>
                <a:gd name="T5" fmla="*/ 3 h 22"/>
                <a:gd name="T6" fmla="*/ 3 w 50"/>
                <a:gd name="T7" fmla="*/ 1 h 22"/>
                <a:gd name="T8" fmla="*/ 2 w 50"/>
                <a:gd name="T9" fmla="*/ 1 h 22"/>
                <a:gd name="T10" fmla="*/ 2 w 50"/>
                <a:gd name="T11" fmla="*/ 1 h 22"/>
                <a:gd name="T12" fmla="*/ 1 w 50"/>
                <a:gd name="T13" fmla="*/ 3 h 22"/>
                <a:gd name="T14" fmla="*/ 1 w 50"/>
                <a:gd name="T15" fmla="*/ 3 h 22"/>
                <a:gd name="T16" fmla="*/ 1 w 50"/>
                <a:gd name="T17" fmla="*/ 4 h 22"/>
                <a:gd name="T18" fmla="*/ 1 w 50"/>
                <a:gd name="T19" fmla="*/ 4 h 22"/>
                <a:gd name="T20" fmla="*/ 1 w 50"/>
                <a:gd name="T21" fmla="*/ 4 h 22"/>
                <a:gd name="T22" fmla="*/ 1 w 50"/>
                <a:gd name="T23" fmla="*/ 5 h 22"/>
                <a:gd name="T24" fmla="*/ 1 w 50"/>
                <a:gd name="T25" fmla="*/ 7 h 22"/>
                <a:gd name="T26" fmla="*/ 1 w 50"/>
                <a:gd name="T27" fmla="*/ 8 h 22"/>
                <a:gd name="T28" fmla="*/ 0 w 50"/>
                <a:gd name="T29" fmla="*/ 10 h 22"/>
                <a:gd name="T30" fmla="*/ 0 w 50"/>
                <a:gd name="T31" fmla="*/ 11 h 22"/>
                <a:gd name="T32" fmla="*/ 1 w 50"/>
                <a:gd name="T33" fmla="*/ 12 h 22"/>
                <a:gd name="T34" fmla="*/ 11 w 50"/>
                <a:gd name="T35" fmla="*/ 16 h 22"/>
                <a:gd name="T36" fmla="*/ 15 w 50"/>
                <a:gd name="T37" fmla="*/ 19 h 22"/>
                <a:gd name="T38" fmla="*/ 18 w 50"/>
                <a:gd name="T39" fmla="*/ 21 h 22"/>
                <a:gd name="T40" fmla="*/ 24 w 50"/>
                <a:gd name="T41" fmla="*/ 20 h 22"/>
                <a:gd name="T42" fmla="*/ 23 w 50"/>
                <a:gd name="T43" fmla="*/ 15 h 22"/>
                <a:gd name="T44" fmla="*/ 22 w 50"/>
                <a:gd name="T45" fmla="*/ 13 h 22"/>
                <a:gd name="T46" fmla="*/ 25 w 50"/>
                <a:gd name="T47" fmla="*/ 12 h 22"/>
                <a:gd name="T48" fmla="*/ 31 w 50"/>
                <a:gd name="T49" fmla="*/ 7 h 22"/>
                <a:gd name="T50" fmla="*/ 35 w 50"/>
                <a:gd name="T51" fmla="*/ 7 h 22"/>
                <a:gd name="T52" fmla="*/ 39 w 50"/>
                <a:gd name="T53" fmla="*/ 10 h 22"/>
                <a:gd name="T54" fmla="*/ 38 w 50"/>
                <a:gd name="T55" fmla="*/ 16 h 22"/>
                <a:gd name="T56" fmla="*/ 42 w 50"/>
                <a:gd name="T57" fmla="*/ 21 h 22"/>
                <a:gd name="T58" fmla="*/ 41 w 50"/>
                <a:gd name="T59" fmla="*/ 19 h 22"/>
                <a:gd name="T60" fmla="*/ 39 w 50"/>
                <a:gd name="T61" fmla="*/ 11 h 22"/>
                <a:gd name="T62" fmla="*/ 37 w 50"/>
                <a:gd name="T63" fmla="*/ 7 h 22"/>
                <a:gd name="T64" fmla="*/ 33 w 50"/>
                <a:gd name="T65" fmla="*/ 6 h 22"/>
                <a:gd name="T66" fmla="*/ 25 w 50"/>
                <a:gd name="T67" fmla="*/ 10 h 22"/>
                <a:gd name="T68" fmla="*/ 22 w 50"/>
                <a:gd name="T69" fmla="*/ 12 h 22"/>
                <a:gd name="T70" fmla="*/ 22 w 50"/>
                <a:gd name="T71" fmla="*/ 16 h 22"/>
                <a:gd name="T72" fmla="*/ 23 w 50"/>
                <a:gd name="T73" fmla="*/ 18 h 22"/>
                <a:gd name="T74" fmla="*/ 19 w 50"/>
                <a:gd name="T75" fmla="*/ 21 h 22"/>
                <a:gd name="T76" fmla="*/ 16 w 50"/>
                <a:gd name="T77" fmla="*/ 18 h 22"/>
                <a:gd name="T78" fmla="*/ 13 w 50"/>
                <a:gd name="T79" fmla="*/ 17 h 22"/>
                <a:gd name="T80" fmla="*/ 1 w 50"/>
                <a:gd name="T81" fmla="*/ 11 h 22"/>
                <a:gd name="T82" fmla="*/ 2 w 50"/>
                <a:gd name="T83" fmla="*/ 9 h 22"/>
                <a:gd name="T84" fmla="*/ 2 w 50"/>
                <a:gd name="T85" fmla="*/ 4 h 22"/>
                <a:gd name="T86" fmla="*/ 6 w 50"/>
                <a:gd name="T87" fmla="*/ 5 h 22"/>
                <a:gd name="T88" fmla="*/ 15 w 50"/>
                <a:gd name="T89" fmla="*/ 8 h 22"/>
                <a:gd name="T90" fmla="*/ 24 w 50"/>
                <a:gd name="T91" fmla="*/ 4 h 22"/>
                <a:gd name="T92" fmla="*/ 32 w 50"/>
                <a:gd name="T93" fmla="*/ 1 h 22"/>
                <a:gd name="T94" fmla="*/ 35 w 50"/>
                <a:gd name="T95" fmla="*/ 2 h 22"/>
                <a:gd name="T96" fmla="*/ 44 w 50"/>
                <a:gd name="T97" fmla="*/ 7 h 22"/>
                <a:gd name="T98" fmla="*/ 49 w 50"/>
                <a:gd name="T99" fmla="*/ 13 h 22"/>
                <a:gd name="T100" fmla="*/ 49 w 50"/>
                <a:gd name="T101" fmla="*/ 14 h 22"/>
                <a:gd name="T102" fmla="*/ 50 w 50"/>
                <a:gd name="T103" fmla="*/ 12 h 22"/>
                <a:gd name="T104" fmla="*/ 45 w 50"/>
                <a:gd name="T105" fmla="*/ 6 h 22"/>
                <a:gd name="T106" fmla="*/ 36 w 50"/>
                <a:gd name="T107" fmla="*/ 1 h 22"/>
                <a:gd name="T108" fmla="*/ 32 w 50"/>
                <a:gd name="T10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22">
                  <a:moveTo>
                    <a:pt x="31" y="0"/>
                  </a:moveTo>
                  <a:cubicBezTo>
                    <a:pt x="30" y="0"/>
                    <a:pt x="29" y="0"/>
                    <a:pt x="28" y="0"/>
                  </a:cubicBezTo>
                  <a:cubicBezTo>
                    <a:pt x="28" y="0"/>
                    <a:pt x="27" y="1"/>
                    <a:pt x="26" y="1"/>
                  </a:cubicBezTo>
                  <a:cubicBezTo>
                    <a:pt x="25" y="1"/>
                    <a:pt x="24" y="2"/>
                    <a:pt x="23" y="3"/>
                  </a:cubicBezTo>
                  <a:cubicBezTo>
                    <a:pt x="22" y="3"/>
                    <a:pt x="22" y="4"/>
                    <a:pt x="21" y="5"/>
                  </a:cubicBezTo>
                  <a:cubicBezTo>
                    <a:pt x="20" y="5"/>
                    <a:pt x="20" y="6"/>
                    <a:pt x="19" y="6"/>
                  </a:cubicBezTo>
                  <a:cubicBezTo>
                    <a:pt x="19" y="6"/>
                    <a:pt x="19" y="6"/>
                    <a:pt x="18" y="6"/>
                  </a:cubicBezTo>
                  <a:cubicBezTo>
                    <a:pt x="18" y="7"/>
                    <a:pt x="17" y="7"/>
                    <a:pt x="17" y="7"/>
                  </a:cubicBezTo>
                  <a:cubicBezTo>
                    <a:pt x="16" y="7"/>
                    <a:pt x="16" y="7"/>
                    <a:pt x="15" y="7"/>
                  </a:cubicBezTo>
                  <a:cubicBezTo>
                    <a:pt x="15" y="7"/>
                    <a:pt x="14" y="7"/>
                    <a:pt x="13" y="7"/>
                  </a:cubicBezTo>
                  <a:cubicBezTo>
                    <a:pt x="12" y="7"/>
                    <a:pt x="12" y="6"/>
                    <a:pt x="11" y="6"/>
                  </a:cubicBezTo>
                  <a:cubicBezTo>
                    <a:pt x="10" y="6"/>
                    <a:pt x="10" y="6"/>
                    <a:pt x="9" y="5"/>
                  </a:cubicBezTo>
                  <a:cubicBezTo>
                    <a:pt x="9" y="5"/>
                    <a:pt x="8" y="5"/>
                    <a:pt x="8" y="4"/>
                  </a:cubicBezTo>
                  <a:cubicBezTo>
                    <a:pt x="7" y="4"/>
                    <a:pt x="7" y="4"/>
                    <a:pt x="7" y="4"/>
                  </a:cubicBezTo>
                  <a:cubicBezTo>
                    <a:pt x="7" y="4"/>
                    <a:pt x="6" y="3"/>
                    <a:pt x="6" y="3"/>
                  </a:cubicBezTo>
                  <a:cubicBezTo>
                    <a:pt x="6" y="3"/>
                    <a:pt x="5" y="2"/>
                    <a:pt x="5" y="2"/>
                  </a:cubicBezTo>
                  <a:cubicBezTo>
                    <a:pt x="4" y="2"/>
                    <a:pt x="4" y="1"/>
                    <a:pt x="4" y="1"/>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3"/>
                    <a:pt x="2" y="3"/>
                    <a:pt x="2" y="3"/>
                  </a:cubicBezTo>
                  <a:cubicBezTo>
                    <a:pt x="2" y="3"/>
                    <a:pt x="2"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9"/>
                    <a:pt x="1" y="9"/>
                    <a:pt x="1" y="9"/>
                  </a:cubicBezTo>
                  <a:cubicBezTo>
                    <a:pt x="1" y="9"/>
                    <a:pt x="1" y="9"/>
                    <a:pt x="0" y="9"/>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1" y="12"/>
                  </a:cubicBezTo>
                  <a:cubicBezTo>
                    <a:pt x="1" y="12"/>
                    <a:pt x="1" y="12"/>
                    <a:pt x="1" y="12"/>
                  </a:cubicBezTo>
                  <a:cubicBezTo>
                    <a:pt x="1" y="12"/>
                    <a:pt x="1" y="12"/>
                    <a:pt x="1" y="12"/>
                  </a:cubicBezTo>
                  <a:cubicBezTo>
                    <a:pt x="1" y="12"/>
                    <a:pt x="1" y="12"/>
                    <a:pt x="1" y="12"/>
                  </a:cubicBezTo>
                  <a:cubicBezTo>
                    <a:pt x="2" y="12"/>
                    <a:pt x="3" y="12"/>
                    <a:pt x="4" y="12"/>
                  </a:cubicBezTo>
                  <a:cubicBezTo>
                    <a:pt x="4" y="12"/>
                    <a:pt x="5" y="13"/>
                    <a:pt x="6" y="13"/>
                  </a:cubicBezTo>
                  <a:cubicBezTo>
                    <a:pt x="7" y="13"/>
                    <a:pt x="8" y="14"/>
                    <a:pt x="9" y="14"/>
                  </a:cubicBezTo>
                  <a:cubicBezTo>
                    <a:pt x="10" y="15"/>
                    <a:pt x="10" y="16"/>
                    <a:pt x="11" y="16"/>
                  </a:cubicBezTo>
                  <a:cubicBezTo>
                    <a:pt x="11" y="17"/>
                    <a:pt x="12" y="17"/>
                    <a:pt x="12" y="17"/>
                  </a:cubicBezTo>
                  <a:cubicBezTo>
                    <a:pt x="12" y="18"/>
                    <a:pt x="13" y="18"/>
                    <a:pt x="13" y="18"/>
                  </a:cubicBezTo>
                  <a:cubicBezTo>
                    <a:pt x="13" y="18"/>
                    <a:pt x="14" y="18"/>
                    <a:pt x="14" y="18"/>
                  </a:cubicBezTo>
                  <a:cubicBezTo>
                    <a:pt x="14" y="19"/>
                    <a:pt x="14" y="19"/>
                    <a:pt x="15" y="19"/>
                  </a:cubicBezTo>
                  <a:cubicBezTo>
                    <a:pt x="15" y="19"/>
                    <a:pt x="15" y="19"/>
                    <a:pt x="15" y="19"/>
                  </a:cubicBezTo>
                  <a:cubicBezTo>
                    <a:pt x="15" y="19"/>
                    <a:pt x="16" y="19"/>
                    <a:pt x="16" y="19"/>
                  </a:cubicBezTo>
                  <a:cubicBezTo>
                    <a:pt x="16" y="19"/>
                    <a:pt x="16" y="19"/>
                    <a:pt x="16" y="20"/>
                  </a:cubicBezTo>
                  <a:cubicBezTo>
                    <a:pt x="17" y="20"/>
                    <a:pt x="17" y="20"/>
                    <a:pt x="17" y="20"/>
                  </a:cubicBezTo>
                  <a:cubicBezTo>
                    <a:pt x="17" y="21"/>
                    <a:pt x="17" y="21"/>
                    <a:pt x="17" y="21"/>
                  </a:cubicBezTo>
                  <a:cubicBezTo>
                    <a:pt x="18" y="21"/>
                    <a:pt x="18" y="21"/>
                    <a:pt x="18" y="21"/>
                  </a:cubicBezTo>
                  <a:cubicBezTo>
                    <a:pt x="18" y="22"/>
                    <a:pt x="18" y="22"/>
                    <a:pt x="19" y="22"/>
                  </a:cubicBezTo>
                  <a:cubicBezTo>
                    <a:pt x="19" y="22"/>
                    <a:pt x="19" y="22"/>
                    <a:pt x="19" y="22"/>
                  </a:cubicBezTo>
                  <a:cubicBezTo>
                    <a:pt x="20" y="22"/>
                    <a:pt x="20" y="22"/>
                    <a:pt x="21" y="22"/>
                  </a:cubicBezTo>
                  <a:cubicBezTo>
                    <a:pt x="21" y="21"/>
                    <a:pt x="22" y="21"/>
                    <a:pt x="22" y="21"/>
                  </a:cubicBezTo>
                  <a:cubicBezTo>
                    <a:pt x="23" y="20"/>
                    <a:pt x="23" y="20"/>
                    <a:pt x="24" y="20"/>
                  </a:cubicBezTo>
                  <a:cubicBezTo>
                    <a:pt x="24" y="19"/>
                    <a:pt x="24" y="19"/>
                    <a:pt x="24" y="19"/>
                  </a:cubicBezTo>
                  <a:cubicBezTo>
                    <a:pt x="25" y="18"/>
                    <a:pt x="25" y="18"/>
                    <a:pt x="25" y="18"/>
                  </a:cubicBezTo>
                  <a:cubicBezTo>
                    <a:pt x="25" y="17"/>
                    <a:pt x="25" y="17"/>
                    <a:pt x="24" y="17"/>
                  </a:cubicBezTo>
                  <a:cubicBezTo>
                    <a:pt x="24" y="17"/>
                    <a:pt x="24" y="16"/>
                    <a:pt x="24" y="16"/>
                  </a:cubicBezTo>
                  <a:cubicBezTo>
                    <a:pt x="24" y="16"/>
                    <a:pt x="24" y="16"/>
                    <a:pt x="23" y="15"/>
                  </a:cubicBezTo>
                  <a:cubicBezTo>
                    <a:pt x="23" y="15"/>
                    <a:pt x="23" y="15"/>
                    <a:pt x="23" y="15"/>
                  </a:cubicBezTo>
                  <a:cubicBezTo>
                    <a:pt x="23" y="15"/>
                    <a:pt x="23" y="15"/>
                    <a:pt x="23" y="15"/>
                  </a:cubicBezTo>
                  <a:cubicBezTo>
                    <a:pt x="22" y="14"/>
                    <a:pt x="22" y="14"/>
                    <a:pt x="22" y="14"/>
                  </a:cubicBezTo>
                  <a:cubicBezTo>
                    <a:pt x="22" y="14"/>
                    <a:pt x="22" y="14"/>
                    <a:pt x="22" y="14"/>
                  </a:cubicBezTo>
                  <a:cubicBezTo>
                    <a:pt x="22" y="13"/>
                    <a:pt x="22" y="13"/>
                    <a:pt x="22" y="13"/>
                  </a:cubicBezTo>
                  <a:cubicBezTo>
                    <a:pt x="22" y="13"/>
                    <a:pt x="22" y="13"/>
                    <a:pt x="22" y="13"/>
                  </a:cubicBezTo>
                  <a:cubicBezTo>
                    <a:pt x="22" y="13"/>
                    <a:pt x="23" y="13"/>
                    <a:pt x="23" y="13"/>
                  </a:cubicBezTo>
                  <a:cubicBezTo>
                    <a:pt x="23" y="13"/>
                    <a:pt x="23" y="13"/>
                    <a:pt x="24" y="12"/>
                  </a:cubicBezTo>
                  <a:cubicBezTo>
                    <a:pt x="24" y="12"/>
                    <a:pt x="24" y="12"/>
                    <a:pt x="24" y="12"/>
                  </a:cubicBezTo>
                  <a:cubicBezTo>
                    <a:pt x="25" y="12"/>
                    <a:pt x="25" y="12"/>
                    <a:pt x="25" y="12"/>
                  </a:cubicBezTo>
                  <a:cubicBezTo>
                    <a:pt x="26" y="11"/>
                    <a:pt x="26" y="11"/>
                    <a:pt x="26" y="11"/>
                  </a:cubicBezTo>
                  <a:cubicBezTo>
                    <a:pt x="26" y="10"/>
                    <a:pt x="27" y="10"/>
                    <a:pt x="27" y="10"/>
                  </a:cubicBezTo>
                  <a:cubicBezTo>
                    <a:pt x="27" y="9"/>
                    <a:pt x="27" y="9"/>
                    <a:pt x="28" y="8"/>
                  </a:cubicBezTo>
                  <a:cubicBezTo>
                    <a:pt x="28" y="8"/>
                    <a:pt x="29" y="8"/>
                    <a:pt x="29" y="8"/>
                  </a:cubicBezTo>
                  <a:cubicBezTo>
                    <a:pt x="30" y="7"/>
                    <a:pt x="30" y="7"/>
                    <a:pt x="31" y="7"/>
                  </a:cubicBezTo>
                  <a:cubicBezTo>
                    <a:pt x="32" y="7"/>
                    <a:pt x="33" y="7"/>
                    <a:pt x="33" y="7"/>
                  </a:cubicBezTo>
                  <a:cubicBezTo>
                    <a:pt x="34" y="7"/>
                    <a:pt x="34" y="7"/>
                    <a:pt x="34" y="7"/>
                  </a:cubicBezTo>
                  <a:cubicBezTo>
                    <a:pt x="34" y="7"/>
                    <a:pt x="34" y="7"/>
                    <a:pt x="35" y="7"/>
                  </a:cubicBezTo>
                  <a:cubicBezTo>
                    <a:pt x="35" y="7"/>
                    <a:pt x="35" y="7"/>
                    <a:pt x="35" y="7"/>
                  </a:cubicBezTo>
                  <a:cubicBezTo>
                    <a:pt x="35" y="7"/>
                    <a:pt x="35" y="7"/>
                    <a:pt x="35" y="7"/>
                  </a:cubicBezTo>
                  <a:cubicBezTo>
                    <a:pt x="36" y="7"/>
                    <a:pt x="36" y="7"/>
                    <a:pt x="37" y="8"/>
                  </a:cubicBezTo>
                  <a:cubicBezTo>
                    <a:pt x="37" y="8"/>
                    <a:pt x="37" y="8"/>
                    <a:pt x="38" y="8"/>
                  </a:cubicBezTo>
                  <a:cubicBezTo>
                    <a:pt x="38" y="9"/>
                    <a:pt x="38" y="9"/>
                    <a:pt x="38" y="9"/>
                  </a:cubicBezTo>
                  <a:cubicBezTo>
                    <a:pt x="38" y="9"/>
                    <a:pt x="38" y="9"/>
                    <a:pt x="39" y="10"/>
                  </a:cubicBezTo>
                  <a:cubicBezTo>
                    <a:pt x="39" y="10"/>
                    <a:pt x="39" y="10"/>
                    <a:pt x="39" y="10"/>
                  </a:cubicBezTo>
                  <a:cubicBezTo>
                    <a:pt x="39" y="10"/>
                    <a:pt x="39" y="11"/>
                    <a:pt x="38" y="11"/>
                  </a:cubicBezTo>
                  <a:cubicBezTo>
                    <a:pt x="38" y="11"/>
                    <a:pt x="38" y="11"/>
                    <a:pt x="38" y="11"/>
                  </a:cubicBezTo>
                  <a:cubicBezTo>
                    <a:pt x="38" y="12"/>
                    <a:pt x="38" y="12"/>
                    <a:pt x="38" y="12"/>
                  </a:cubicBezTo>
                  <a:cubicBezTo>
                    <a:pt x="37" y="13"/>
                    <a:pt x="37" y="13"/>
                    <a:pt x="37" y="14"/>
                  </a:cubicBezTo>
                  <a:cubicBezTo>
                    <a:pt x="37" y="15"/>
                    <a:pt x="37" y="16"/>
                    <a:pt x="38" y="16"/>
                  </a:cubicBezTo>
                  <a:cubicBezTo>
                    <a:pt x="38" y="17"/>
                    <a:pt x="39" y="18"/>
                    <a:pt x="40" y="19"/>
                  </a:cubicBezTo>
                  <a:cubicBezTo>
                    <a:pt x="41" y="20"/>
                    <a:pt x="42" y="21"/>
                    <a:pt x="42" y="22"/>
                  </a:cubicBezTo>
                  <a:cubicBezTo>
                    <a:pt x="43" y="22"/>
                    <a:pt x="43" y="22"/>
                    <a:pt x="43" y="22"/>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0"/>
                    <a:pt x="43" y="20"/>
                    <a:pt x="43" y="20"/>
                  </a:cubicBezTo>
                  <a:cubicBezTo>
                    <a:pt x="42" y="20"/>
                    <a:pt x="42" y="19"/>
                    <a:pt x="41" y="19"/>
                  </a:cubicBezTo>
                  <a:cubicBezTo>
                    <a:pt x="40" y="18"/>
                    <a:pt x="40" y="17"/>
                    <a:pt x="39" y="16"/>
                  </a:cubicBezTo>
                  <a:cubicBezTo>
                    <a:pt x="39" y="16"/>
                    <a:pt x="38" y="15"/>
                    <a:pt x="38" y="14"/>
                  </a:cubicBezTo>
                  <a:cubicBezTo>
                    <a:pt x="38" y="14"/>
                    <a:pt x="38" y="13"/>
                    <a:pt x="38" y="13"/>
                  </a:cubicBezTo>
                  <a:cubicBezTo>
                    <a:pt x="39" y="12"/>
                    <a:pt x="39" y="12"/>
                    <a:pt x="39" y="12"/>
                  </a:cubicBezTo>
                  <a:cubicBezTo>
                    <a:pt x="39" y="12"/>
                    <a:pt x="39" y="11"/>
                    <a:pt x="39" y="11"/>
                  </a:cubicBezTo>
                  <a:cubicBezTo>
                    <a:pt x="39" y="11"/>
                    <a:pt x="40" y="11"/>
                    <a:pt x="40" y="10"/>
                  </a:cubicBezTo>
                  <a:cubicBezTo>
                    <a:pt x="40" y="10"/>
                    <a:pt x="40" y="10"/>
                    <a:pt x="40" y="9"/>
                  </a:cubicBezTo>
                  <a:cubicBezTo>
                    <a:pt x="39" y="9"/>
                    <a:pt x="39" y="9"/>
                    <a:pt x="39" y="9"/>
                  </a:cubicBezTo>
                  <a:cubicBezTo>
                    <a:pt x="39" y="8"/>
                    <a:pt x="39" y="8"/>
                    <a:pt x="38" y="8"/>
                  </a:cubicBezTo>
                  <a:cubicBezTo>
                    <a:pt x="38" y="7"/>
                    <a:pt x="38" y="7"/>
                    <a:pt x="37" y="7"/>
                  </a:cubicBezTo>
                  <a:cubicBezTo>
                    <a:pt x="37" y="7"/>
                    <a:pt x="36" y="6"/>
                    <a:pt x="36" y="6"/>
                  </a:cubicBezTo>
                  <a:cubicBezTo>
                    <a:pt x="36" y="6"/>
                    <a:pt x="36" y="6"/>
                    <a:pt x="35" y="6"/>
                  </a:cubicBezTo>
                  <a:cubicBezTo>
                    <a:pt x="35" y="6"/>
                    <a:pt x="35" y="6"/>
                    <a:pt x="35" y="6"/>
                  </a:cubicBezTo>
                  <a:cubicBezTo>
                    <a:pt x="35" y="6"/>
                    <a:pt x="34" y="6"/>
                    <a:pt x="34" y="6"/>
                  </a:cubicBezTo>
                  <a:cubicBezTo>
                    <a:pt x="34" y="6"/>
                    <a:pt x="34" y="6"/>
                    <a:pt x="33" y="6"/>
                  </a:cubicBezTo>
                  <a:cubicBezTo>
                    <a:pt x="33" y="6"/>
                    <a:pt x="32" y="6"/>
                    <a:pt x="31" y="6"/>
                  </a:cubicBezTo>
                  <a:cubicBezTo>
                    <a:pt x="30" y="6"/>
                    <a:pt x="29" y="6"/>
                    <a:pt x="29" y="7"/>
                  </a:cubicBezTo>
                  <a:cubicBezTo>
                    <a:pt x="28" y="7"/>
                    <a:pt x="27" y="7"/>
                    <a:pt x="27" y="8"/>
                  </a:cubicBezTo>
                  <a:cubicBezTo>
                    <a:pt x="26" y="8"/>
                    <a:pt x="26" y="9"/>
                    <a:pt x="26" y="9"/>
                  </a:cubicBezTo>
                  <a:cubicBezTo>
                    <a:pt x="26" y="10"/>
                    <a:pt x="26" y="10"/>
                    <a:pt x="25" y="10"/>
                  </a:cubicBezTo>
                  <a:cubicBezTo>
                    <a:pt x="25" y="10"/>
                    <a:pt x="25" y="11"/>
                    <a:pt x="25" y="11"/>
                  </a:cubicBezTo>
                  <a:cubicBezTo>
                    <a:pt x="25" y="11"/>
                    <a:pt x="24" y="11"/>
                    <a:pt x="24" y="11"/>
                  </a:cubicBezTo>
                  <a:cubicBezTo>
                    <a:pt x="24" y="11"/>
                    <a:pt x="23" y="11"/>
                    <a:pt x="23" y="11"/>
                  </a:cubicBezTo>
                  <a:cubicBezTo>
                    <a:pt x="23" y="12"/>
                    <a:pt x="23" y="12"/>
                    <a:pt x="22" y="12"/>
                  </a:cubicBezTo>
                  <a:cubicBezTo>
                    <a:pt x="22" y="12"/>
                    <a:pt x="22" y="12"/>
                    <a:pt x="22" y="12"/>
                  </a:cubicBezTo>
                  <a:cubicBezTo>
                    <a:pt x="21" y="12"/>
                    <a:pt x="21" y="13"/>
                    <a:pt x="21" y="13"/>
                  </a:cubicBezTo>
                  <a:cubicBezTo>
                    <a:pt x="21" y="13"/>
                    <a:pt x="21" y="13"/>
                    <a:pt x="21" y="14"/>
                  </a:cubicBezTo>
                  <a:cubicBezTo>
                    <a:pt x="21" y="14"/>
                    <a:pt x="21" y="14"/>
                    <a:pt x="21" y="15"/>
                  </a:cubicBezTo>
                  <a:cubicBezTo>
                    <a:pt x="21" y="15"/>
                    <a:pt x="22" y="15"/>
                    <a:pt x="22" y="15"/>
                  </a:cubicBezTo>
                  <a:cubicBezTo>
                    <a:pt x="22" y="15"/>
                    <a:pt x="22" y="16"/>
                    <a:pt x="22" y="16"/>
                  </a:cubicBezTo>
                  <a:cubicBezTo>
                    <a:pt x="22" y="16"/>
                    <a:pt x="23" y="16"/>
                    <a:pt x="23" y="16"/>
                  </a:cubicBezTo>
                  <a:cubicBezTo>
                    <a:pt x="23" y="16"/>
                    <a:pt x="23" y="17"/>
                    <a:pt x="23" y="17"/>
                  </a:cubicBezTo>
                  <a:cubicBezTo>
                    <a:pt x="23" y="17"/>
                    <a:pt x="23" y="17"/>
                    <a:pt x="24" y="17"/>
                  </a:cubicBezTo>
                  <a:cubicBezTo>
                    <a:pt x="24" y="17"/>
                    <a:pt x="24" y="18"/>
                    <a:pt x="24" y="18"/>
                  </a:cubicBezTo>
                  <a:cubicBezTo>
                    <a:pt x="24" y="18"/>
                    <a:pt x="24" y="18"/>
                    <a:pt x="23" y="18"/>
                  </a:cubicBezTo>
                  <a:cubicBezTo>
                    <a:pt x="23" y="18"/>
                    <a:pt x="23" y="19"/>
                    <a:pt x="23" y="19"/>
                  </a:cubicBezTo>
                  <a:cubicBezTo>
                    <a:pt x="23" y="19"/>
                    <a:pt x="22" y="20"/>
                    <a:pt x="22" y="20"/>
                  </a:cubicBezTo>
                  <a:cubicBezTo>
                    <a:pt x="21" y="20"/>
                    <a:pt x="21" y="20"/>
                    <a:pt x="21" y="21"/>
                  </a:cubicBezTo>
                  <a:cubicBezTo>
                    <a:pt x="20" y="21"/>
                    <a:pt x="20" y="21"/>
                    <a:pt x="19" y="21"/>
                  </a:cubicBezTo>
                  <a:cubicBezTo>
                    <a:pt x="19" y="21"/>
                    <a:pt x="19" y="21"/>
                    <a:pt x="19" y="21"/>
                  </a:cubicBezTo>
                  <a:cubicBezTo>
                    <a:pt x="19" y="21"/>
                    <a:pt x="19" y="21"/>
                    <a:pt x="18" y="21"/>
                  </a:cubicBezTo>
                  <a:cubicBezTo>
                    <a:pt x="18" y="21"/>
                    <a:pt x="18" y="20"/>
                    <a:pt x="18" y="20"/>
                  </a:cubicBezTo>
                  <a:cubicBezTo>
                    <a:pt x="18" y="20"/>
                    <a:pt x="18" y="20"/>
                    <a:pt x="18" y="20"/>
                  </a:cubicBezTo>
                  <a:cubicBezTo>
                    <a:pt x="18" y="19"/>
                    <a:pt x="17" y="19"/>
                    <a:pt x="17" y="19"/>
                  </a:cubicBezTo>
                  <a:cubicBezTo>
                    <a:pt x="17" y="19"/>
                    <a:pt x="17" y="18"/>
                    <a:pt x="16" y="18"/>
                  </a:cubicBezTo>
                  <a:cubicBezTo>
                    <a:pt x="16" y="18"/>
                    <a:pt x="16" y="18"/>
                    <a:pt x="16" y="18"/>
                  </a:cubicBezTo>
                  <a:cubicBezTo>
                    <a:pt x="15" y="18"/>
                    <a:pt x="15" y="18"/>
                    <a:pt x="15" y="18"/>
                  </a:cubicBezTo>
                  <a:cubicBezTo>
                    <a:pt x="15" y="18"/>
                    <a:pt x="14" y="18"/>
                    <a:pt x="14" y="17"/>
                  </a:cubicBezTo>
                  <a:cubicBezTo>
                    <a:pt x="14" y="17"/>
                    <a:pt x="14" y="17"/>
                    <a:pt x="13" y="17"/>
                  </a:cubicBezTo>
                  <a:cubicBezTo>
                    <a:pt x="13" y="17"/>
                    <a:pt x="13" y="17"/>
                    <a:pt x="13" y="17"/>
                  </a:cubicBezTo>
                  <a:cubicBezTo>
                    <a:pt x="12" y="16"/>
                    <a:pt x="12" y="16"/>
                    <a:pt x="12" y="16"/>
                  </a:cubicBezTo>
                  <a:cubicBezTo>
                    <a:pt x="11" y="15"/>
                    <a:pt x="10" y="14"/>
                    <a:pt x="10" y="14"/>
                  </a:cubicBezTo>
                  <a:cubicBezTo>
                    <a:pt x="9" y="13"/>
                    <a:pt x="8" y="13"/>
                    <a:pt x="7" y="12"/>
                  </a:cubicBezTo>
                  <a:cubicBezTo>
                    <a:pt x="6" y="12"/>
                    <a:pt x="5" y="11"/>
                    <a:pt x="4" y="11"/>
                  </a:cubicBezTo>
                  <a:cubicBezTo>
                    <a:pt x="3" y="11"/>
                    <a:pt x="2" y="11"/>
                    <a:pt x="1" y="11"/>
                  </a:cubicBezTo>
                  <a:cubicBezTo>
                    <a:pt x="1" y="11"/>
                    <a:pt x="1" y="10"/>
                    <a:pt x="1" y="10"/>
                  </a:cubicBezTo>
                  <a:cubicBezTo>
                    <a:pt x="1" y="10"/>
                    <a:pt x="1" y="10"/>
                    <a:pt x="1" y="10"/>
                  </a:cubicBezTo>
                  <a:cubicBezTo>
                    <a:pt x="1" y="10"/>
                    <a:pt x="1" y="10"/>
                    <a:pt x="1" y="10"/>
                  </a:cubicBezTo>
                  <a:cubicBezTo>
                    <a:pt x="1" y="10"/>
                    <a:pt x="2" y="10"/>
                    <a:pt x="2" y="9"/>
                  </a:cubicBezTo>
                  <a:cubicBezTo>
                    <a:pt x="2" y="9"/>
                    <a:pt x="2" y="9"/>
                    <a:pt x="2" y="9"/>
                  </a:cubicBezTo>
                  <a:cubicBezTo>
                    <a:pt x="2" y="8"/>
                    <a:pt x="2" y="8"/>
                    <a:pt x="2" y="8"/>
                  </a:cubicBezTo>
                  <a:cubicBezTo>
                    <a:pt x="2" y="7"/>
                    <a:pt x="2" y="7"/>
                    <a:pt x="2" y="7"/>
                  </a:cubicBezTo>
                  <a:cubicBezTo>
                    <a:pt x="2" y="7"/>
                    <a:pt x="2" y="6"/>
                    <a:pt x="2" y="6"/>
                  </a:cubicBezTo>
                  <a:cubicBezTo>
                    <a:pt x="2" y="6"/>
                    <a:pt x="2" y="6"/>
                    <a:pt x="2" y="5"/>
                  </a:cubicBezTo>
                  <a:cubicBezTo>
                    <a:pt x="2" y="5"/>
                    <a:pt x="2" y="5"/>
                    <a:pt x="2" y="4"/>
                  </a:cubicBezTo>
                  <a:cubicBezTo>
                    <a:pt x="2" y="4"/>
                    <a:pt x="2" y="4"/>
                    <a:pt x="3" y="3"/>
                  </a:cubicBezTo>
                  <a:cubicBezTo>
                    <a:pt x="3" y="3"/>
                    <a:pt x="3" y="2"/>
                    <a:pt x="3" y="2"/>
                  </a:cubicBezTo>
                  <a:cubicBezTo>
                    <a:pt x="4" y="2"/>
                    <a:pt x="4" y="3"/>
                    <a:pt x="4" y="3"/>
                  </a:cubicBezTo>
                  <a:cubicBezTo>
                    <a:pt x="5" y="3"/>
                    <a:pt x="5" y="4"/>
                    <a:pt x="5" y="4"/>
                  </a:cubicBezTo>
                  <a:cubicBezTo>
                    <a:pt x="6" y="4"/>
                    <a:pt x="6" y="5"/>
                    <a:pt x="6" y="5"/>
                  </a:cubicBezTo>
                  <a:cubicBezTo>
                    <a:pt x="7" y="5"/>
                    <a:pt x="7" y="5"/>
                    <a:pt x="7" y="5"/>
                  </a:cubicBezTo>
                  <a:cubicBezTo>
                    <a:pt x="8" y="6"/>
                    <a:pt x="8" y="6"/>
                    <a:pt x="9" y="6"/>
                  </a:cubicBezTo>
                  <a:cubicBezTo>
                    <a:pt x="9" y="6"/>
                    <a:pt x="10" y="7"/>
                    <a:pt x="11" y="7"/>
                  </a:cubicBezTo>
                  <a:cubicBezTo>
                    <a:pt x="11" y="7"/>
                    <a:pt x="12" y="8"/>
                    <a:pt x="13" y="8"/>
                  </a:cubicBezTo>
                  <a:cubicBezTo>
                    <a:pt x="14" y="8"/>
                    <a:pt x="15" y="8"/>
                    <a:pt x="15" y="8"/>
                  </a:cubicBezTo>
                  <a:cubicBezTo>
                    <a:pt x="16" y="8"/>
                    <a:pt x="16" y="8"/>
                    <a:pt x="17" y="8"/>
                  </a:cubicBezTo>
                  <a:cubicBezTo>
                    <a:pt x="17" y="8"/>
                    <a:pt x="18" y="8"/>
                    <a:pt x="18" y="7"/>
                  </a:cubicBezTo>
                  <a:cubicBezTo>
                    <a:pt x="19" y="7"/>
                    <a:pt x="19" y="7"/>
                    <a:pt x="20" y="7"/>
                  </a:cubicBezTo>
                  <a:cubicBezTo>
                    <a:pt x="20" y="6"/>
                    <a:pt x="21" y="6"/>
                    <a:pt x="21" y="6"/>
                  </a:cubicBezTo>
                  <a:cubicBezTo>
                    <a:pt x="22" y="5"/>
                    <a:pt x="23" y="4"/>
                    <a:pt x="24" y="4"/>
                  </a:cubicBezTo>
                  <a:cubicBezTo>
                    <a:pt x="25" y="3"/>
                    <a:pt x="26" y="2"/>
                    <a:pt x="26" y="2"/>
                  </a:cubicBezTo>
                  <a:cubicBezTo>
                    <a:pt x="27" y="2"/>
                    <a:pt x="28" y="1"/>
                    <a:pt x="29" y="1"/>
                  </a:cubicBezTo>
                  <a:cubicBezTo>
                    <a:pt x="29" y="1"/>
                    <a:pt x="30" y="1"/>
                    <a:pt x="31" y="1"/>
                  </a:cubicBezTo>
                  <a:cubicBezTo>
                    <a:pt x="31" y="1"/>
                    <a:pt x="31" y="1"/>
                    <a:pt x="31" y="1"/>
                  </a:cubicBezTo>
                  <a:cubicBezTo>
                    <a:pt x="31" y="1"/>
                    <a:pt x="32" y="1"/>
                    <a:pt x="32" y="1"/>
                  </a:cubicBezTo>
                  <a:cubicBezTo>
                    <a:pt x="32" y="1"/>
                    <a:pt x="32" y="1"/>
                    <a:pt x="32" y="1"/>
                  </a:cubicBezTo>
                  <a:cubicBezTo>
                    <a:pt x="32" y="1"/>
                    <a:pt x="33" y="1"/>
                    <a:pt x="33" y="1"/>
                  </a:cubicBezTo>
                  <a:cubicBezTo>
                    <a:pt x="33" y="1"/>
                    <a:pt x="33" y="1"/>
                    <a:pt x="34" y="2"/>
                  </a:cubicBezTo>
                  <a:cubicBezTo>
                    <a:pt x="34" y="2"/>
                    <a:pt x="34" y="2"/>
                    <a:pt x="35" y="2"/>
                  </a:cubicBezTo>
                  <a:cubicBezTo>
                    <a:pt x="35" y="2"/>
                    <a:pt x="35" y="2"/>
                    <a:pt x="35" y="2"/>
                  </a:cubicBezTo>
                  <a:cubicBezTo>
                    <a:pt x="36" y="2"/>
                    <a:pt x="36" y="2"/>
                    <a:pt x="36" y="2"/>
                  </a:cubicBezTo>
                  <a:cubicBezTo>
                    <a:pt x="37" y="2"/>
                    <a:pt x="38" y="3"/>
                    <a:pt x="39" y="3"/>
                  </a:cubicBezTo>
                  <a:cubicBezTo>
                    <a:pt x="39" y="3"/>
                    <a:pt x="40" y="3"/>
                    <a:pt x="41" y="4"/>
                  </a:cubicBezTo>
                  <a:cubicBezTo>
                    <a:pt x="41" y="4"/>
                    <a:pt x="42" y="4"/>
                    <a:pt x="43" y="5"/>
                  </a:cubicBezTo>
                  <a:cubicBezTo>
                    <a:pt x="43" y="5"/>
                    <a:pt x="44" y="6"/>
                    <a:pt x="44" y="7"/>
                  </a:cubicBezTo>
                  <a:cubicBezTo>
                    <a:pt x="45" y="8"/>
                    <a:pt x="45" y="8"/>
                    <a:pt x="45" y="8"/>
                  </a:cubicBezTo>
                  <a:cubicBezTo>
                    <a:pt x="45" y="8"/>
                    <a:pt x="46" y="9"/>
                    <a:pt x="46" y="10"/>
                  </a:cubicBezTo>
                  <a:cubicBezTo>
                    <a:pt x="46" y="10"/>
                    <a:pt x="47" y="11"/>
                    <a:pt x="47" y="11"/>
                  </a:cubicBezTo>
                  <a:cubicBezTo>
                    <a:pt x="48" y="12"/>
                    <a:pt x="48" y="12"/>
                    <a:pt x="48" y="12"/>
                  </a:cubicBezTo>
                  <a:cubicBezTo>
                    <a:pt x="49" y="13"/>
                    <a:pt x="49" y="13"/>
                    <a:pt x="49" y="13"/>
                  </a:cubicBezTo>
                  <a:cubicBezTo>
                    <a:pt x="49" y="13"/>
                    <a:pt x="49" y="13"/>
                    <a:pt x="49" y="14"/>
                  </a:cubicBezTo>
                  <a:cubicBezTo>
                    <a:pt x="49" y="14"/>
                    <a:pt x="49" y="14"/>
                    <a:pt x="49" y="14"/>
                  </a:cubicBezTo>
                  <a:cubicBezTo>
                    <a:pt x="49" y="14"/>
                    <a:pt x="49" y="14"/>
                    <a:pt x="49" y="14"/>
                  </a:cubicBezTo>
                  <a:cubicBezTo>
                    <a:pt x="49" y="14"/>
                    <a:pt x="49" y="14"/>
                    <a:pt x="49" y="14"/>
                  </a:cubicBezTo>
                  <a:cubicBezTo>
                    <a:pt x="49" y="14"/>
                    <a:pt x="49" y="14"/>
                    <a:pt x="49" y="14"/>
                  </a:cubicBezTo>
                  <a:cubicBezTo>
                    <a:pt x="49" y="14"/>
                    <a:pt x="49" y="14"/>
                    <a:pt x="49" y="14"/>
                  </a:cubicBezTo>
                  <a:cubicBezTo>
                    <a:pt x="49" y="14"/>
                    <a:pt x="49" y="13"/>
                    <a:pt x="49" y="13"/>
                  </a:cubicBezTo>
                  <a:cubicBezTo>
                    <a:pt x="49" y="13"/>
                    <a:pt x="49" y="13"/>
                    <a:pt x="49" y="13"/>
                  </a:cubicBezTo>
                  <a:cubicBezTo>
                    <a:pt x="49" y="12"/>
                    <a:pt x="49" y="12"/>
                    <a:pt x="49" y="12"/>
                  </a:cubicBezTo>
                  <a:cubicBezTo>
                    <a:pt x="50" y="12"/>
                    <a:pt x="50" y="12"/>
                    <a:pt x="50" y="12"/>
                  </a:cubicBezTo>
                  <a:cubicBezTo>
                    <a:pt x="50" y="12"/>
                    <a:pt x="49" y="12"/>
                    <a:pt x="49" y="12"/>
                  </a:cubicBezTo>
                  <a:cubicBezTo>
                    <a:pt x="49" y="11"/>
                    <a:pt x="48" y="11"/>
                    <a:pt x="48" y="10"/>
                  </a:cubicBezTo>
                  <a:cubicBezTo>
                    <a:pt x="48" y="10"/>
                    <a:pt x="47" y="9"/>
                    <a:pt x="47" y="9"/>
                  </a:cubicBezTo>
                  <a:cubicBezTo>
                    <a:pt x="47" y="8"/>
                    <a:pt x="46" y="8"/>
                    <a:pt x="46" y="7"/>
                  </a:cubicBezTo>
                  <a:cubicBezTo>
                    <a:pt x="45" y="6"/>
                    <a:pt x="45" y="6"/>
                    <a:pt x="45" y="6"/>
                  </a:cubicBezTo>
                  <a:cubicBezTo>
                    <a:pt x="45" y="5"/>
                    <a:pt x="44" y="5"/>
                    <a:pt x="43" y="4"/>
                  </a:cubicBezTo>
                  <a:cubicBezTo>
                    <a:pt x="43" y="4"/>
                    <a:pt x="42" y="3"/>
                    <a:pt x="41" y="3"/>
                  </a:cubicBezTo>
                  <a:cubicBezTo>
                    <a:pt x="40" y="2"/>
                    <a:pt x="40" y="2"/>
                    <a:pt x="39" y="2"/>
                  </a:cubicBezTo>
                  <a:cubicBezTo>
                    <a:pt x="38" y="2"/>
                    <a:pt x="37" y="1"/>
                    <a:pt x="37" y="1"/>
                  </a:cubicBezTo>
                  <a:cubicBezTo>
                    <a:pt x="36" y="1"/>
                    <a:pt x="36" y="1"/>
                    <a:pt x="36" y="1"/>
                  </a:cubicBezTo>
                  <a:cubicBezTo>
                    <a:pt x="35" y="1"/>
                    <a:pt x="35" y="1"/>
                    <a:pt x="35" y="1"/>
                  </a:cubicBezTo>
                  <a:cubicBezTo>
                    <a:pt x="35" y="1"/>
                    <a:pt x="34" y="1"/>
                    <a:pt x="34" y="1"/>
                  </a:cubicBezTo>
                  <a:cubicBezTo>
                    <a:pt x="34" y="1"/>
                    <a:pt x="33" y="0"/>
                    <a:pt x="33" y="0"/>
                  </a:cubicBezTo>
                  <a:cubicBezTo>
                    <a:pt x="33" y="0"/>
                    <a:pt x="33" y="0"/>
                    <a:pt x="33" y="0"/>
                  </a:cubicBezTo>
                  <a:cubicBezTo>
                    <a:pt x="32" y="0"/>
                    <a:pt x="32" y="0"/>
                    <a:pt x="32" y="0"/>
                  </a:cubicBezTo>
                  <a:cubicBezTo>
                    <a:pt x="32" y="0"/>
                    <a:pt x="32"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5" name="Freeform 224">
              <a:extLst>
                <a:ext uri="{FF2B5EF4-FFF2-40B4-BE49-F238E27FC236}">
                  <a16:creationId xmlns:a16="http://schemas.microsoft.com/office/drawing/2014/main" id="{0D47B5BD-89A1-0842-89F9-FD6315B90633}"/>
                </a:ext>
              </a:extLst>
            </p:cNvPr>
            <p:cNvSpPr>
              <a:spLocks/>
            </p:cNvSpPr>
            <p:nvPr/>
          </p:nvSpPr>
          <p:spPr bwMode="auto">
            <a:xfrm>
              <a:off x="4768850" y="1790700"/>
              <a:ext cx="168275" cy="238125"/>
            </a:xfrm>
            <a:custGeom>
              <a:avLst/>
              <a:gdLst>
                <a:gd name="T0" fmla="*/ 58 w 100"/>
                <a:gd name="T1" fmla="*/ 5 h 141"/>
                <a:gd name="T2" fmla="*/ 50 w 100"/>
                <a:gd name="T3" fmla="*/ 9 h 141"/>
                <a:gd name="T4" fmla="*/ 43 w 100"/>
                <a:gd name="T5" fmla="*/ 12 h 141"/>
                <a:gd name="T6" fmla="*/ 39 w 100"/>
                <a:gd name="T7" fmla="*/ 11 h 141"/>
                <a:gd name="T8" fmla="*/ 33 w 100"/>
                <a:gd name="T9" fmla="*/ 14 h 141"/>
                <a:gd name="T10" fmla="*/ 31 w 100"/>
                <a:gd name="T11" fmla="*/ 21 h 141"/>
                <a:gd name="T12" fmla="*/ 20 w 100"/>
                <a:gd name="T13" fmla="*/ 35 h 141"/>
                <a:gd name="T14" fmla="*/ 17 w 100"/>
                <a:gd name="T15" fmla="*/ 37 h 141"/>
                <a:gd name="T16" fmla="*/ 10 w 100"/>
                <a:gd name="T17" fmla="*/ 44 h 141"/>
                <a:gd name="T18" fmla="*/ 14 w 100"/>
                <a:gd name="T19" fmla="*/ 52 h 141"/>
                <a:gd name="T20" fmla="*/ 14 w 100"/>
                <a:gd name="T21" fmla="*/ 59 h 141"/>
                <a:gd name="T22" fmla="*/ 16 w 100"/>
                <a:gd name="T23" fmla="*/ 73 h 141"/>
                <a:gd name="T24" fmla="*/ 8 w 100"/>
                <a:gd name="T25" fmla="*/ 84 h 141"/>
                <a:gd name="T26" fmla="*/ 1 w 100"/>
                <a:gd name="T27" fmla="*/ 90 h 141"/>
                <a:gd name="T28" fmla="*/ 4 w 100"/>
                <a:gd name="T29" fmla="*/ 96 h 141"/>
                <a:gd name="T30" fmla="*/ 8 w 100"/>
                <a:gd name="T31" fmla="*/ 98 h 141"/>
                <a:gd name="T32" fmla="*/ 12 w 100"/>
                <a:gd name="T33" fmla="*/ 100 h 141"/>
                <a:gd name="T34" fmla="*/ 19 w 100"/>
                <a:gd name="T35" fmla="*/ 103 h 141"/>
                <a:gd name="T36" fmla="*/ 28 w 100"/>
                <a:gd name="T37" fmla="*/ 107 h 141"/>
                <a:gd name="T38" fmla="*/ 35 w 100"/>
                <a:gd name="T39" fmla="*/ 107 h 141"/>
                <a:gd name="T40" fmla="*/ 41 w 100"/>
                <a:gd name="T41" fmla="*/ 115 h 141"/>
                <a:gd name="T42" fmla="*/ 46 w 100"/>
                <a:gd name="T43" fmla="*/ 120 h 141"/>
                <a:gd name="T44" fmla="*/ 46 w 100"/>
                <a:gd name="T45" fmla="*/ 121 h 141"/>
                <a:gd name="T46" fmla="*/ 49 w 100"/>
                <a:gd name="T47" fmla="*/ 126 h 141"/>
                <a:gd name="T48" fmla="*/ 58 w 100"/>
                <a:gd name="T49" fmla="*/ 126 h 141"/>
                <a:gd name="T50" fmla="*/ 64 w 100"/>
                <a:gd name="T51" fmla="*/ 126 h 141"/>
                <a:gd name="T52" fmla="*/ 67 w 100"/>
                <a:gd name="T53" fmla="*/ 125 h 141"/>
                <a:gd name="T54" fmla="*/ 68 w 100"/>
                <a:gd name="T55" fmla="*/ 125 h 141"/>
                <a:gd name="T56" fmla="*/ 75 w 100"/>
                <a:gd name="T57" fmla="*/ 130 h 141"/>
                <a:gd name="T58" fmla="*/ 73 w 100"/>
                <a:gd name="T59" fmla="*/ 134 h 141"/>
                <a:gd name="T60" fmla="*/ 71 w 100"/>
                <a:gd name="T61" fmla="*/ 138 h 141"/>
                <a:gd name="T62" fmla="*/ 75 w 100"/>
                <a:gd name="T63" fmla="*/ 141 h 141"/>
                <a:gd name="T64" fmla="*/ 79 w 100"/>
                <a:gd name="T65" fmla="*/ 125 h 141"/>
                <a:gd name="T66" fmla="*/ 76 w 100"/>
                <a:gd name="T67" fmla="*/ 107 h 141"/>
                <a:gd name="T68" fmla="*/ 82 w 100"/>
                <a:gd name="T69" fmla="*/ 100 h 141"/>
                <a:gd name="T70" fmla="*/ 80 w 100"/>
                <a:gd name="T71" fmla="*/ 97 h 141"/>
                <a:gd name="T72" fmla="*/ 79 w 100"/>
                <a:gd name="T73" fmla="*/ 91 h 141"/>
                <a:gd name="T74" fmla="*/ 91 w 100"/>
                <a:gd name="T75" fmla="*/ 91 h 141"/>
                <a:gd name="T76" fmla="*/ 100 w 100"/>
                <a:gd name="T77" fmla="*/ 88 h 141"/>
                <a:gd name="T78" fmla="*/ 100 w 100"/>
                <a:gd name="T79" fmla="*/ 85 h 141"/>
                <a:gd name="T80" fmla="*/ 98 w 100"/>
                <a:gd name="T81" fmla="*/ 83 h 141"/>
                <a:gd name="T82" fmla="*/ 99 w 100"/>
                <a:gd name="T83" fmla="*/ 78 h 141"/>
                <a:gd name="T84" fmla="*/ 97 w 100"/>
                <a:gd name="T85" fmla="*/ 73 h 141"/>
                <a:gd name="T86" fmla="*/ 95 w 100"/>
                <a:gd name="T87" fmla="*/ 64 h 141"/>
                <a:gd name="T88" fmla="*/ 99 w 100"/>
                <a:gd name="T89" fmla="*/ 54 h 141"/>
                <a:gd name="T90" fmla="*/ 90 w 100"/>
                <a:gd name="T91" fmla="*/ 53 h 141"/>
                <a:gd name="T92" fmla="*/ 77 w 100"/>
                <a:gd name="T93" fmla="*/ 48 h 141"/>
                <a:gd name="T94" fmla="*/ 67 w 100"/>
                <a:gd name="T95" fmla="*/ 47 h 141"/>
                <a:gd name="T96" fmla="*/ 57 w 100"/>
                <a:gd name="T97" fmla="*/ 44 h 141"/>
                <a:gd name="T98" fmla="*/ 57 w 100"/>
                <a:gd name="T99" fmla="*/ 35 h 141"/>
                <a:gd name="T100" fmla="*/ 54 w 100"/>
                <a:gd name="T101" fmla="*/ 31 h 141"/>
                <a:gd name="T102" fmla="*/ 50 w 100"/>
                <a:gd name="T103" fmla="*/ 28 h 141"/>
                <a:gd name="T104" fmla="*/ 50 w 100"/>
                <a:gd name="T105" fmla="*/ 28 h 141"/>
                <a:gd name="T106" fmla="*/ 49 w 100"/>
                <a:gd name="T107" fmla="*/ 28 h 141"/>
                <a:gd name="T108" fmla="*/ 49 w 100"/>
                <a:gd name="T109" fmla="*/ 28 h 141"/>
                <a:gd name="T110" fmla="*/ 52 w 100"/>
                <a:gd name="T111" fmla="*/ 20 h 141"/>
                <a:gd name="T112" fmla="*/ 59 w 100"/>
                <a:gd name="T113" fmla="*/ 9 h 141"/>
                <a:gd name="T114" fmla="*/ 61 w 100"/>
                <a:gd name="T115" fmla="*/ 7 h 141"/>
                <a:gd name="T116" fmla="*/ 62 w 100"/>
                <a:gd name="T117" fmla="*/ 7 h 141"/>
                <a:gd name="T118" fmla="*/ 62 w 100"/>
                <a:gd name="T119" fmla="*/ 6 h 141"/>
                <a:gd name="T120" fmla="*/ 64 w 100"/>
                <a:gd name="T121" fmla="*/ 5 h 141"/>
                <a:gd name="T122" fmla="*/ 67 w 100"/>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41">
                  <a:moveTo>
                    <a:pt x="66" y="0"/>
                  </a:moveTo>
                  <a:cubicBezTo>
                    <a:pt x="66" y="0"/>
                    <a:pt x="65" y="0"/>
                    <a:pt x="65" y="0"/>
                  </a:cubicBezTo>
                  <a:cubicBezTo>
                    <a:pt x="65" y="0"/>
                    <a:pt x="64" y="0"/>
                    <a:pt x="64" y="1"/>
                  </a:cubicBezTo>
                  <a:cubicBezTo>
                    <a:pt x="64" y="1"/>
                    <a:pt x="64" y="1"/>
                    <a:pt x="63" y="1"/>
                  </a:cubicBezTo>
                  <a:cubicBezTo>
                    <a:pt x="63" y="1"/>
                    <a:pt x="63" y="2"/>
                    <a:pt x="62" y="2"/>
                  </a:cubicBezTo>
                  <a:cubicBezTo>
                    <a:pt x="62" y="2"/>
                    <a:pt x="62" y="3"/>
                    <a:pt x="61" y="3"/>
                  </a:cubicBezTo>
                  <a:cubicBezTo>
                    <a:pt x="61" y="3"/>
                    <a:pt x="61" y="3"/>
                    <a:pt x="60" y="4"/>
                  </a:cubicBezTo>
                  <a:cubicBezTo>
                    <a:pt x="60" y="4"/>
                    <a:pt x="60" y="4"/>
                    <a:pt x="59" y="4"/>
                  </a:cubicBezTo>
                  <a:cubicBezTo>
                    <a:pt x="59" y="5"/>
                    <a:pt x="58" y="5"/>
                    <a:pt x="58" y="5"/>
                  </a:cubicBezTo>
                  <a:cubicBezTo>
                    <a:pt x="57" y="5"/>
                    <a:pt x="57" y="5"/>
                    <a:pt x="56" y="5"/>
                  </a:cubicBezTo>
                  <a:cubicBezTo>
                    <a:pt x="56" y="5"/>
                    <a:pt x="55" y="6"/>
                    <a:pt x="55" y="6"/>
                  </a:cubicBezTo>
                  <a:cubicBezTo>
                    <a:pt x="55" y="6"/>
                    <a:pt x="54" y="6"/>
                    <a:pt x="54" y="6"/>
                  </a:cubicBezTo>
                  <a:cubicBezTo>
                    <a:pt x="54" y="7"/>
                    <a:pt x="53" y="7"/>
                    <a:pt x="53" y="7"/>
                  </a:cubicBezTo>
                  <a:cubicBezTo>
                    <a:pt x="53" y="7"/>
                    <a:pt x="53" y="8"/>
                    <a:pt x="53" y="8"/>
                  </a:cubicBezTo>
                  <a:cubicBezTo>
                    <a:pt x="52" y="8"/>
                    <a:pt x="52" y="8"/>
                    <a:pt x="52" y="8"/>
                  </a:cubicBezTo>
                  <a:cubicBezTo>
                    <a:pt x="52" y="8"/>
                    <a:pt x="51" y="9"/>
                    <a:pt x="51" y="9"/>
                  </a:cubicBezTo>
                  <a:cubicBezTo>
                    <a:pt x="51" y="9"/>
                    <a:pt x="51" y="9"/>
                    <a:pt x="51" y="9"/>
                  </a:cubicBezTo>
                  <a:cubicBezTo>
                    <a:pt x="50" y="9"/>
                    <a:pt x="50" y="9"/>
                    <a:pt x="50" y="9"/>
                  </a:cubicBezTo>
                  <a:cubicBezTo>
                    <a:pt x="49" y="10"/>
                    <a:pt x="49" y="10"/>
                    <a:pt x="49" y="10"/>
                  </a:cubicBezTo>
                  <a:cubicBezTo>
                    <a:pt x="48" y="10"/>
                    <a:pt x="48" y="10"/>
                    <a:pt x="47" y="10"/>
                  </a:cubicBezTo>
                  <a:cubicBezTo>
                    <a:pt x="47" y="10"/>
                    <a:pt x="47" y="10"/>
                    <a:pt x="46" y="10"/>
                  </a:cubicBezTo>
                  <a:cubicBezTo>
                    <a:pt x="46" y="10"/>
                    <a:pt x="45" y="10"/>
                    <a:pt x="45" y="10"/>
                  </a:cubicBezTo>
                  <a:cubicBezTo>
                    <a:pt x="45" y="10"/>
                    <a:pt x="44" y="10"/>
                    <a:pt x="44" y="10"/>
                  </a:cubicBezTo>
                  <a:cubicBezTo>
                    <a:pt x="44" y="10"/>
                    <a:pt x="43" y="10"/>
                    <a:pt x="43" y="11"/>
                  </a:cubicBezTo>
                  <a:cubicBezTo>
                    <a:pt x="43" y="11"/>
                    <a:pt x="43" y="11"/>
                    <a:pt x="43" y="11"/>
                  </a:cubicBezTo>
                  <a:cubicBezTo>
                    <a:pt x="43" y="11"/>
                    <a:pt x="43" y="11"/>
                    <a:pt x="43" y="11"/>
                  </a:cubicBezTo>
                  <a:cubicBezTo>
                    <a:pt x="43" y="12"/>
                    <a:pt x="43" y="12"/>
                    <a:pt x="43" y="12"/>
                  </a:cubicBezTo>
                  <a:cubicBezTo>
                    <a:pt x="43" y="12"/>
                    <a:pt x="43" y="12"/>
                    <a:pt x="43" y="12"/>
                  </a:cubicBezTo>
                  <a:cubicBezTo>
                    <a:pt x="42" y="13"/>
                    <a:pt x="42" y="13"/>
                    <a:pt x="42" y="13"/>
                  </a:cubicBezTo>
                  <a:cubicBezTo>
                    <a:pt x="42" y="13"/>
                    <a:pt x="42" y="13"/>
                    <a:pt x="42" y="13"/>
                  </a:cubicBezTo>
                  <a:cubicBezTo>
                    <a:pt x="41" y="13"/>
                    <a:pt x="41" y="12"/>
                    <a:pt x="41" y="12"/>
                  </a:cubicBezTo>
                  <a:cubicBezTo>
                    <a:pt x="41" y="12"/>
                    <a:pt x="41" y="12"/>
                    <a:pt x="41" y="12"/>
                  </a:cubicBezTo>
                  <a:cubicBezTo>
                    <a:pt x="41" y="12"/>
                    <a:pt x="41" y="12"/>
                    <a:pt x="40" y="12"/>
                  </a:cubicBezTo>
                  <a:cubicBezTo>
                    <a:pt x="40" y="12"/>
                    <a:pt x="40" y="12"/>
                    <a:pt x="40" y="12"/>
                  </a:cubicBezTo>
                  <a:cubicBezTo>
                    <a:pt x="40" y="12"/>
                    <a:pt x="40" y="11"/>
                    <a:pt x="40" y="11"/>
                  </a:cubicBezTo>
                  <a:cubicBezTo>
                    <a:pt x="39" y="11"/>
                    <a:pt x="39" y="11"/>
                    <a:pt x="39" y="11"/>
                  </a:cubicBezTo>
                  <a:cubicBezTo>
                    <a:pt x="39" y="11"/>
                    <a:pt x="39"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6" y="12"/>
                    <a:pt x="36" y="12"/>
                  </a:cubicBezTo>
                  <a:cubicBezTo>
                    <a:pt x="35" y="12"/>
                    <a:pt x="35" y="12"/>
                    <a:pt x="35" y="13"/>
                  </a:cubicBezTo>
                  <a:cubicBezTo>
                    <a:pt x="34" y="13"/>
                    <a:pt x="34" y="14"/>
                    <a:pt x="33" y="14"/>
                  </a:cubicBezTo>
                  <a:cubicBezTo>
                    <a:pt x="33" y="14"/>
                    <a:pt x="33" y="15"/>
                    <a:pt x="32" y="15"/>
                  </a:cubicBezTo>
                  <a:cubicBezTo>
                    <a:pt x="32" y="15"/>
                    <a:pt x="32" y="16"/>
                    <a:pt x="32" y="16"/>
                  </a:cubicBezTo>
                  <a:cubicBezTo>
                    <a:pt x="31" y="16"/>
                    <a:pt x="31" y="17"/>
                    <a:pt x="31" y="17"/>
                  </a:cubicBezTo>
                  <a:cubicBezTo>
                    <a:pt x="31" y="17"/>
                    <a:pt x="31" y="18"/>
                    <a:pt x="31" y="18"/>
                  </a:cubicBezTo>
                  <a:cubicBezTo>
                    <a:pt x="31" y="18"/>
                    <a:pt x="31" y="18"/>
                    <a:pt x="31" y="18"/>
                  </a:cubicBezTo>
                  <a:cubicBezTo>
                    <a:pt x="31" y="18"/>
                    <a:pt x="31" y="18"/>
                    <a:pt x="31" y="18"/>
                  </a:cubicBezTo>
                  <a:cubicBezTo>
                    <a:pt x="31" y="18"/>
                    <a:pt x="31" y="18"/>
                    <a:pt x="31" y="19"/>
                  </a:cubicBezTo>
                  <a:cubicBezTo>
                    <a:pt x="31" y="19"/>
                    <a:pt x="31" y="19"/>
                    <a:pt x="31" y="19"/>
                  </a:cubicBezTo>
                  <a:cubicBezTo>
                    <a:pt x="31" y="19"/>
                    <a:pt x="31" y="20"/>
                    <a:pt x="31" y="21"/>
                  </a:cubicBezTo>
                  <a:cubicBezTo>
                    <a:pt x="31" y="21"/>
                    <a:pt x="31" y="22"/>
                    <a:pt x="31" y="23"/>
                  </a:cubicBezTo>
                  <a:cubicBezTo>
                    <a:pt x="31" y="23"/>
                    <a:pt x="30" y="24"/>
                    <a:pt x="30" y="24"/>
                  </a:cubicBezTo>
                  <a:cubicBezTo>
                    <a:pt x="29" y="25"/>
                    <a:pt x="29" y="26"/>
                    <a:pt x="28" y="26"/>
                  </a:cubicBezTo>
                  <a:cubicBezTo>
                    <a:pt x="27" y="27"/>
                    <a:pt x="26" y="27"/>
                    <a:pt x="26" y="28"/>
                  </a:cubicBezTo>
                  <a:cubicBezTo>
                    <a:pt x="25" y="28"/>
                    <a:pt x="24" y="29"/>
                    <a:pt x="24" y="30"/>
                  </a:cubicBezTo>
                  <a:cubicBezTo>
                    <a:pt x="23" y="30"/>
                    <a:pt x="23" y="31"/>
                    <a:pt x="22" y="32"/>
                  </a:cubicBezTo>
                  <a:cubicBezTo>
                    <a:pt x="22" y="32"/>
                    <a:pt x="21" y="33"/>
                    <a:pt x="21" y="33"/>
                  </a:cubicBezTo>
                  <a:cubicBezTo>
                    <a:pt x="21" y="34"/>
                    <a:pt x="21" y="34"/>
                    <a:pt x="20" y="34"/>
                  </a:cubicBezTo>
                  <a:cubicBezTo>
                    <a:pt x="20" y="34"/>
                    <a:pt x="20" y="35"/>
                    <a:pt x="20" y="35"/>
                  </a:cubicBezTo>
                  <a:cubicBezTo>
                    <a:pt x="20" y="35"/>
                    <a:pt x="20" y="35"/>
                    <a:pt x="19" y="35"/>
                  </a:cubicBezTo>
                  <a:cubicBezTo>
                    <a:pt x="19" y="36"/>
                    <a:pt x="19" y="36"/>
                    <a:pt x="19" y="36"/>
                  </a:cubicBezTo>
                  <a:cubicBezTo>
                    <a:pt x="19" y="36"/>
                    <a:pt x="19" y="36"/>
                    <a:pt x="19" y="36"/>
                  </a:cubicBezTo>
                  <a:cubicBezTo>
                    <a:pt x="19" y="36"/>
                    <a:pt x="18" y="36"/>
                    <a:pt x="18" y="36"/>
                  </a:cubicBezTo>
                  <a:cubicBezTo>
                    <a:pt x="18" y="37"/>
                    <a:pt x="18" y="37"/>
                    <a:pt x="18" y="37"/>
                  </a:cubicBezTo>
                  <a:cubicBezTo>
                    <a:pt x="18" y="37"/>
                    <a:pt x="18"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6" y="38"/>
                    <a:pt x="16" y="39"/>
                    <a:pt x="16" y="39"/>
                  </a:cubicBezTo>
                  <a:cubicBezTo>
                    <a:pt x="16" y="39"/>
                    <a:pt x="16" y="39"/>
                    <a:pt x="16" y="39"/>
                  </a:cubicBezTo>
                  <a:cubicBezTo>
                    <a:pt x="16" y="39"/>
                    <a:pt x="15" y="40"/>
                    <a:pt x="15" y="40"/>
                  </a:cubicBezTo>
                  <a:cubicBezTo>
                    <a:pt x="14" y="40"/>
                    <a:pt x="14" y="41"/>
                    <a:pt x="13" y="41"/>
                  </a:cubicBezTo>
                  <a:cubicBezTo>
                    <a:pt x="13" y="42"/>
                    <a:pt x="12" y="42"/>
                    <a:pt x="12" y="43"/>
                  </a:cubicBezTo>
                  <a:cubicBezTo>
                    <a:pt x="11" y="43"/>
                    <a:pt x="11" y="44"/>
                    <a:pt x="10" y="44"/>
                  </a:cubicBezTo>
                  <a:cubicBezTo>
                    <a:pt x="11" y="45"/>
                    <a:pt x="11" y="45"/>
                    <a:pt x="11" y="45"/>
                  </a:cubicBezTo>
                  <a:cubicBezTo>
                    <a:pt x="11" y="45"/>
                    <a:pt x="11" y="45"/>
                    <a:pt x="11" y="45"/>
                  </a:cubicBezTo>
                  <a:cubicBezTo>
                    <a:pt x="12" y="45"/>
                    <a:pt x="12" y="45"/>
                    <a:pt x="12" y="46"/>
                  </a:cubicBezTo>
                  <a:cubicBezTo>
                    <a:pt x="12" y="46"/>
                    <a:pt x="12" y="46"/>
                    <a:pt x="12" y="46"/>
                  </a:cubicBezTo>
                  <a:cubicBezTo>
                    <a:pt x="12" y="46"/>
                    <a:pt x="13" y="46"/>
                    <a:pt x="13" y="46"/>
                  </a:cubicBezTo>
                  <a:cubicBezTo>
                    <a:pt x="13" y="47"/>
                    <a:pt x="14" y="47"/>
                    <a:pt x="14" y="48"/>
                  </a:cubicBezTo>
                  <a:cubicBezTo>
                    <a:pt x="14" y="48"/>
                    <a:pt x="14" y="49"/>
                    <a:pt x="14" y="49"/>
                  </a:cubicBezTo>
                  <a:cubicBezTo>
                    <a:pt x="14" y="50"/>
                    <a:pt x="14" y="50"/>
                    <a:pt x="14" y="50"/>
                  </a:cubicBezTo>
                  <a:cubicBezTo>
                    <a:pt x="14" y="51"/>
                    <a:pt x="14" y="51"/>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5" y="54"/>
                    <a:pt x="15" y="54"/>
                    <a:pt x="15" y="55"/>
                  </a:cubicBezTo>
                  <a:cubicBezTo>
                    <a:pt x="15" y="55"/>
                    <a:pt x="15" y="56"/>
                    <a:pt x="15" y="56"/>
                  </a:cubicBezTo>
                  <a:cubicBezTo>
                    <a:pt x="15" y="57"/>
                    <a:pt x="15" y="57"/>
                    <a:pt x="15" y="58"/>
                  </a:cubicBezTo>
                  <a:cubicBezTo>
                    <a:pt x="15" y="58"/>
                    <a:pt x="14" y="58"/>
                    <a:pt x="14" y="58"/>
                  </a:cubicBezTo>
                  <a:cubicBezTo>
                    <a:pt x="14" y="58"/>
                    <a:pt x="14" y="58"/>
                    <a:pt x="14" y="59"/>
                  </a:cubicBezTo>
                  <a:cubicBezTo>
                    <a:pt x="14" y="59"/>
                    <a:pt x="14" y="59"/>
                    <a:pt x="14" y="59"/>
                  </a:cubicBezTo>
                  <a:cubicBezTo>
                    <a:pt x="14" y="59"/>
                    <a:pt x="14" y="59"/>
                    <a:pt x="14" y="59"/>
                  </a:cubicBezTo>
                  <a:cubicBezTo>
                    <a:pt x="14" y="59"/>
                    <a:pt x="14" y="59"/>
                    <a:pt x="14" y="60"/>
                  </a:cubicBezTo>
                  <a:cubicBezTo>
                    <a:pt x="14" y="60"/>
                    <a:pt x="14" y="61"/>
                    <a:pt x="14" y="62"/>
                  </a:cubicBezTo>
                  <a:cubicBezTo>
                    <a:pt x="14" y="64"/>
                    <a:pt x="14" y="65"/>
                    <a:pt x="14" y="66"/>
                  </a:cubicBezTo>
                  <a:cubicBezTo>
                    <a:pt x="14" y="67"/>
                    <a:pt x="14" y="68"/>
                    <a:pt x="15" y="69"/>
                  </a:cubicBezTo>
                  <a:cubicBezTo>
                    <a:pt x="15" y="70"/>
                    <a:pt x="15" y="70"/>
                    <a:pt x="15" y="71"/>
                  </a:cubicBezTo>
                  <a:cubicBezTo>
                    <a:pt x="16" y="71"/>
                    <a:pt x="16" y="72"/>
                    <a:pt x="16" y="72"/>
                  </a:cubicBezTo>
                  <a:cubicBezTo>
                    <a:pt x="16" y="73"/>
                    <a:pt x="16" y="73"/>
                    <a:pt x="16" y="73"/>
                  </a:cubicBezTo>
                  <a:cubicBezTo>
                    <a:pt x="16" y="74"/>
                    <a:pt x="16" y="74"/>
                    <a:pt x="15" y="75"/>
                  </a:cubicBezTo>
                  <a:cubicBezTo>
                    <a:pt x="15" y="75"/>
                    <a:pt x="15" y="76"/>
                    <a:pt x="15" y="77"/>
                  </a:cubicBezTo>
                  <a:cubicBezTo>
                    <a:pt x="14" y="77"/>
                    <a:pt x="14" y="77"/>
                    <a:pt x="14" y="77"/>
                  </a:cubicBezTo>
                  <a:cubicBezTo>
                    <a:pt x="14" y="77"/>
                    <a:pt x="14" y="77"/>
                    <a:pt x="14" y="78"/>
                  </a:cubicBezTo>
                  <a:cubicBezTo>
                    <a:pt x="14" y="78"/>
                    <a:pt x="14" y="78"/>
                    <a:pt x="14" y="78"/>
                  </a:cubicBezTo>
                  <a:cubicBezTo>
                    <a:pt x="14" y="78"/>
                    <a:pt x="13" y="79"/>
                    <a:pt x="13" y="79"/>
                  </a:cubicBezTo>
                  <a:cubicBezTo>
                    <a:pt x="13" y="80"/>
                    <a:pt x="12" y="80"/>
                    <a:pt x="12" y="81"/>
                  </a:cubicBezTo>
                  <a:cubicBezTo>
                    <a:pt x="11" y="82"/>
                    <a:pt x="11" y="82"/>
                    <a:pt x="10" y="83"/>
                  </a:cubicBezTo>
                  <a:cubicBezTo>
                    <a:pt x="10" y="83"/>
                    <a:pt x="9" y="84"/>
                    <a:pt x="8" y="84"/>
                  </a:cubicBezTo>
                  <a:cubicBezTo>
                    <a:pt x="8" y="84"/>
                    <a:pt x="7" y="85"/>
                    <a:pt x="6" y="85"/>
                  </a:cubicBezTo>
                  <a:cubicBezTo>
                    <a:pt x="5" y="85"/>
                    <a:pt x="5" y="85"/>
                    <a:pt x="5" y="85"/>
                  </a:cubicBezTo>
                  <a:cubicBezTo>
                    <a:pt x="4" y="85"/>
                    <a:pt x="4" y="85"/>
                    <a:pt x="4" y="86"/>
                  </a:cubicBezTo>
                  <a:cubicBezTo>
                    <a:pt x="4" y="86"/>
                    <a:pt x="3" y="87"/>
                    <a:pt x="3" y="87"/>
                  </a:cubicBezTo>
                  <a:cubicBezTo>
                    <a:pt x="3" y="87"/>
                    <a:pt x="3" y="88"/>
                    <a:pt x="3" y="88"/>
                  </a:cubicBezTo>
                  <a:cubicBezTo>
                    <a:pt x="3" y="88"/>
                    <a:pt x="3" y="89"/>
                    <a:pt x="3" y="89"/>
                  </a:cubicBezTo>
                  <a:cubicBezTo>
                    <a:pt x="2" y="89"/>
                    <a:pt x="2" y="89"/>
                    <a:pt x="2" y="89"/>
                  </a:cubicBezTo>
                  <a:cubicBezTo>
                    <a:pt x="2" y="90"/>
                    <a:pt x="2" y="90"/>
                    <a:pt x="2" y="90"/>
                  </a:cubicBezTo>
                  <a:cubicBezTo>
                    <a:pt x="2" y="90"/>
                    <a:pt x="2" y="90"/>
                    <a:pt x="1" y="90"/>
                  </a:cubicBezTo>
                  <a:cubicBezTo>
                    <a:pt x="1" y="90"/>
                    <a:pt x="1" y="90"/>
                    <a:pt x="1" y="90"/>
                  </a:cubicBezTo>
                  <a:cubicBezTo>
                    <a:pt x="1" y="90"/>
                    <a:pt x="1" y="91"/>
                    <a:pt x="1" y="91"/>
                  </a:cubicBezTo>
                  <a:cubicBezTo>
                    <a:pt x="1" y="91"/>
                    <a:pt x="0" y="91"/>
                    <a:pt x="0" y="92"/>
                  </a:cubicBezTo>
                  <a:cubicBezTo>
                    <a:pt x="0" y="92"/>
                    <a:pt x="0" y="92"/>
                    <a:pt x="0" y="93"/>
                  </a:cubicBezTo>
                  <a:cubicBezTo>
                    <a:pt x="0" y="93"/>
                    <a:pt x="1" y="93"/>
                    <a:pt x="1" y="94"/>
                  </a:cubicBezTo>
                  <a:cubicBezTo>
                    <a:pt x="1" y="94"/>
                    <a:pt x="2" y="94"/>
                    <a:pt x="2" y="94"/>
                  </a:cubicBezTo>
                  <a:cubicBezTo>
                    <a:pt x="3" y="95"/>
                    <a:pt x="3" y="95"/>
                    <a:pt x="3" y="95"/>
                  </a:cubicBezTo>
                  <a:cubicBezTo>
                    <a:pt x="4" y="95"/>
                    <a:pt x="4" y="96"/>
                    <a:pt x="4" y="96"/>
                  </a:cubicBezTo>
                  <a:cubicBezTo>
                    <a:pt x="4" y="96"/>
                    <a:pt x="4" y="96"/>
                    <a:pt x="4" y="96"/>
                  </a:cubicBezTo>
                  <a:cubicBezTo>
                    <a:pt x="4" y="96"/>
                    <a:pt x="4" y="96"/>
                    <a:pt x="5" y="96"/>
                  </a:cubicBezTo>
                  <a:cubicBezTo>
                    <a:pt x="5" y="96"/>
                    <a:pt x="5" y="96"/>
                    <a:pt x="5" y="96"/>
                  </a:cubicBezTo>
                  <a:cubicBezTo>
                    <a:pt x="5" y="96"/>
                    <a:pt x="5" y="96"/>
                    <a:pt x="5" y="96"/>
                  </a:cubicBezTo>
                  <a:cubicBezTo>
                    <a:pt x="5" y="96"/>
                    <a:pt x="5" y="96"/>
                    <a:pt x="5" y="96"/>
                  </a:cubicBezTo>
                  <a:cubicBezTo>
                    <a:pt x="5" y="96"/>
                    <a:pt x="5" y="96"/>
                    <a:pt x="5" y="96"/>
                  </a:cubicBezTo>
                  <a:cubicBezTo>
                    <a:pt x="5" y="96"/>
                    <a:pt x="5" y="96"/>
                    <a:pt x="5" y="96"/>
                  </a:cubicBezTo>
                  <a:cubicBezTo>
                    <a:pt x="5" y="96"/>
                    <a:pt x="5" y="96"/>
                    <a:pt x="5" y="96"/>
                  </a:cubicBezTo>
                  <a:cubicBezTo>
                    <a:pt x="5" y="96"/>
                    <a:pt x="6" y="97"/>
                    <a:pt x="6" y="97"/>
                  </a:cubicBezTo>
                  <a:cubicBezTo>
                    <a:pt x="7" y="97"/>
                    <a:pt x="7" y="98"/>
                    <a:pt x="8" y="98"/>
                  </a:cubicBezTo>
                  <a:cubicBezTo>
                    <a:pt x="8" y="98"/>
                    <a:pt x="9" y="98"/>
                    <a:pt x="9" y="98"/>
                  </a:cubicBezTo>
                  <a:cubicBezTo>
                    <a:pt x="9" y="98"/>
                    <a:pt x="10" y="98"/>
                    <a:pt x="10" y="98"/>
                  </a:cubicBezTo>
                  <a:cubicBezTo>
                    <a:pt x="10" y="98"/>
                    <a:pt x="10" y="98"/>
                    <a:pt x="10" y="98"/>
                  </a:cubicBezTo>
                  <a:cubicBezTo>
                    <a:pt x="10" y="98"/>
                    <a:pt x="10" y="98"/>
                    <a:pt x="10" y="98"/>
                  </a:cubicBezTo>
                  <a:cubicBezTo>
                    <a:pt x="10" y="98"/>
                    <a:pt x="10" y="98"/>
                    <a:pt x="10" y="98"/>
                  </a:cubicBezTo>
                  <a:cubicBezTo>
                    <a:pt x="10" y="98"/>
                    <a:pt x="10" y="98"/>
                    <a:pt x="10" y="98"/>
                  </a:cubicBezTo>
                  <a:cubicBezTo>
                    <a:pt x="10" y="98"/>
                    <a:pt x="10" y="99"/>
                    <a:pt x="11" y="99"/>
                  </a:cubicBezTo>
                  <a:cubicBezTo>
                    <a:pt x="11" y="99"/>
                    <a:pt x="11" y="99"/>
                    <a:pt x="12" y="99"/>
                  </a:cubicBezTo>
                  <a:cubicBezTo>
                    <a:pt x="12" y="99"/>
                    <a:pt x="12" y="99"/>
                    <a:pt x="12" y="100"/>
                  </a:cubicBezTo>
                  <a:cubicBezTo>
                    <a:pt x="12" y="100"/>
                    <a:pt x="13" y="100"/>
                    <a:pt x="13" y="100"/>
                  </a:cubicBezTo>
                  <a:cubicBezTo>
                    <a:pt x="13" y="101"/>
                    <a:pt x="13" y="101"/>
                    <a:pt x="13" y="101"/>
                  </a:cubicBezTo>
                  <a:cubicBezTo>
                    <a:pt x="14" y="101"/>
                    <a:pt x="14" y="101"/>
                    <a:pt x="14" y="101"/>
                  </a:cubicBezTo>
                  <a:cubicBezTo>
                    <a:pt x="14" y="102"/>
                    <a:pt x="14" y="102"/>
                    <a:pt x="15" y="102"/>
                  </a:cubicBezTo>
                  <a:cubicBezTo>
                    <a:pt x="15" y="102"/>
                    <a:pt x="15" y="102"/>
                    <a:pt x="15" y="102"/>
                  </a:cubicBezTo>
                  <a:cubicBezTo>
                    <a:pt x="16" y="103"/>
                    <a:pt x="16" y="103"/>
                    <a:pt x="16" y="103"/>
                  </a:cubicBezTo>
                  <a:cubicBezTo>
                    <a:pt x="16" y="103"/>
                    <a:pt x="17" y="103"/>
                    <a:pt x="17" y="103"/>
                  </a:cubicBezTo>
                  <a:cubicBezTo>
                    <a:pt x="17" y="103"/>
                    <a:pt x="17" y="103"/>
                    <a:pt x="18" y="103"/>
                  </a:cubicBezTo>
                  <a:cubicBezTo>
                    <a:pt x="18" y="103"/>
                    <a:pt x="18" y="103"/>
                    <a:pt x="19" y="103"/>
                  </a:cubicBezTo>
                  <a:cubicBezTo>
                    <a:pt x="19" y="103"/>
                    <a:pt x="19" y="103"/>
                    <a:pt x="20" y="103"/>
                  </a:cubicBezTo>
                  <a:cubicBezTo>
                    <a:pt x="20" y="103"/>
                    <a:pt x="20" y="103"/>
                    <a:pt x="20" y="103"/>
                  </a:cubicBezTo>
                  <a:cubicBezTo>
                    <a:pt x="20" y="103"/>
                    <a:pt x="21" y="103"/>
                    <a:pt x="21" y="103"/>
                  </a:cubicBezTo>
                  <a:cubicBezTo>
                    <a:pt x="21" y="103"/>
                    <a:pt x="21" y="103"/>
                    <a:pt x="21" y="103"/>
                  </a:cubicBezTo>
                  <a:cubicBezTo>
                    <a:pt x="22" y="102"/>
                    <a:pt x="22" y="102"/>
                    <a:pt x="22" y="102"/>
                  </a:cubicBezTo>
                  <a:cubicBezTo>
                    <a:pt x="22" y="102"/>
                    <a:pt x="23" y="102"/>
                    <a:pt x="23" y="102"/>
                  </a:cubicBezTo>
                  <a:cubicBezTo>
                    <a:pt x="23" y="103"/>
                    <a:pt x="24" y="103"/>
                    <a:pt x="24" y="103"/>
                  </a:cubicBezTo>
                  <a:cubicBezTo>
                    <a:pt x="25" y="104"/>
                    <a:pt x="25" y="104"/>
                    <a:pt x="26" y="105"/>
                  </a:cubicBezTo>
                  <a:cubicBezTo>
                    <a:pt x="26" y="106"/>
                    <a:pt x="27" y="106"/>
                    <a:pt x="28" y="107"/>
                  </a:cubicBezTo>
                  <a:cubicBezTo>
                    <a:pt x="28" y="107"/>
                    <a:pt x="28" y="107"/>
                    <a:pt x="28" y="107"/>
                  </a:cubicBezTo>
                  <a:cubicBezTo>
                    <a:pt x="29" y="107"/>
                    <a:pt x="29" y="107"/>
                    <a:pt x="29" y="107"/>
                  </a:cubicBezTo>
                  <a:cubicBezTo>
                    <a:pt x="30" y="107"/>
                    <a:pt x="30" y="107"/>
                    <a:pt x="31" y="107"/>
                  </a:cubicBezTo>
                  <a:cubicBezTo>
                    <a:pt x="31" y="107"/>
                    <a:pt x="32" y="107"/>
                    <a:pt x="32" y="107"/>
                  </a:cubicBezTo>
                  <a:cubicBezTo>
                    <a:pt x="32" y="107"/>
                    <a:pt x="33" y="107"/>
                    <a:pt x="33" y="107"/>
                  </a:cubicBezTo>
                  <a:cubicBezTo>
                    <a:pt x="33" y="107"/>
                    <a:pt x="33" y="107"/>
                    <a:pt x="34" y="107"/>
                  </a:cubicBezTo>
                  <a:cubicBezTo>
                    <a:pt x="34" y="107"/>
                    <a:pt x="34" y="107"/>
                    <a:pt x="34" y="107"/>
                  </a:cubicBezTo>
                  <a:cubicBezTo>
                    <a:pt x="35" y="107"/>
                    <a:pt x="35" y="107"/>
                    <a:pt x="35" y="107"/>
                  </a:cubicBezTo>
                  <a:cubicBezTo>
                    <a:pt x="35" y="107"/>
                    <a:pt x="35" y="107"/>
                    <a:pt x="35" y="107"/>
                  </a:cubicBezTo>
                  <a:cubicBezTo>
                    <a:pt x="36" y="108"/>
                    <a:pt x="36" y="108"/>
                    <a:pt x="36" y="108"/>
                  </a:cubicBezTo>
                  <a:cubicBezTo>
                    <a:pt x="36" y="108"/>
                    <a:pt x="37" y="109"/>
                    <a:pt x="37" y="109"/>
                  </a:cubicBezTo>
                  <a:cubicBezTo>
                    <a:pt x="37" y="109"/>
                    <a:pt x="37" y="110"/>
                    <a:pt x="37" y="110"/>
                  </a:cubicBezTo>
                  <a:cubicBezTo>
                    <a:pt x="37" y="110"/>
                    <a:pt x="37" y="111"/>
                    <a:pt x="38" y="111"/>
                  </a:cubicBezTo>
                  <a:cubicBezTo>
                    <a:pt x="38" y="112"/>
                    <a:pt x="38" y="112"/>
                    <a:pt x="38" y="112"/>
                  </a:cubicBezTo>
                  <a:cubicBezTo>
                    <a:pt x="38" y="113"/>
                    <a:pt x="38" y="113"/>
                    <a:pt x="39" y="113"/>
                  </a:cubicBezTo>
                  <a:cubicBezTo>
                    <a:pt x="39" y="114"/>
                    <a:pt x="39" y="114"/>
                    <a:pt x="39" y="114"/>
                  </a:cubicBezTo>
                  <a:cubicBezTo>
                    <a:pt x="39" y="114"/>
                    <a:pt x="40" y="114"/>
                    <a:pt x="40" y="114"/>
                  </a:cubicBezTo>
                  <a:cubicBezTo>
                    <a:pt x="41" y="114"/>
                    <a:pt x="41" y="115"/>
                    <a:pt x="41" y="115"/>
                  </a:cubicBezTo>
                  <a:cubicBezTo>
                    <a:pt x="42" y="115"/>
                    <a:pt x="42" y="115"/>
                    <a:pt x="43" y="115"/>
                  </a:cubicBezTo>
                  <a:cubicBezTo>
                    <a:pt x="43" y="115"/>
                    <a:pt x="43" y="116"/>
                    <a:pt x="44" y="116"/>
                  </a:cubicBezTo>
                  <a:cubicBezTo>
                    <a:pt x="44" y="116"/>
                    <a:pt x="44" y="117"/>
                    <a:pt x="45" y="117"/>
                  </a:cubicBezTo>
                  <a:cubicBezTo>
                    <a:pt x="45" y="117"/>
                    <a:pt x="45" y="118"/>
                    <a:pt x="45" y="118"/>
                  </a:cubicBezTo>
                  <a:cubicBezTo>
                    <a:pt x="45" y="118"/>
                    <a:pt x="45" y="118"/>
                    <a:pt x="45" y="119"/>
                  </a:cubicBezTo>
                  <a:cubicBezTo>
                    <a:pt x="46" y="119"/>
                    <a:pt x="46" y="119"/>
                    <a:pt x="46" y="119"/>
                  </a:cubicBezTo>
                  <a:cubicBezTo>
                    <a:pt x="46" y="119"/>
                    <a:pt x="46" y="120"/>
                    <a:pt x="46" y="120"/>
                  </a:cubicBezTo>
                  <a:cubicBezTo>
                    <a:pt x="46" y="120"/>
                    <a:pt x="46" y="120"/>
                    <a:pt x="46" y="120"/>
                  </a:cubicBezTo>
                  <a:cubicBezTo>
                    <a:pt x="46" y="120"/>
                    <a:pt x="46" y="120"/>
                    <a:pt x="46" y="120"/>
                  </a:cubicBezTo>
                  <a:cubicBezTo>
                    <a:pt x="46" y="120"/>
                    <a:pt x="46" y="120"/>
                    <a:pt x="46" y="120"/>
                  </a:cubicBezTo>
                  <a:cubicBezTo>
                    <a:pt x="46" y="120"/>
                    <a:pt x="46" y="120"/>
                    <a:pt x="46" y="120"/>
                  </a:cubicBezTo>
                  <a:cubicBezTo>
                    <a:pt x="46" y="120"/>
                    <a:pt x="46" y="120"/>
                    <a:pt x="46" y="120"/>
                  </a:cubicBezTo>
                  <a:cubicBezTo>
                    <a:pt x="46" y="120"/>
                    <a:pt x="46" y="120"/>
                    <a:pt x="46" y="120"/>
                  </a:cubicBezTo>
                  <a:cubicBezTo>
                    <a:pt x="46" y="120"/>
                    <a:pt x="46" y="120"/>
                    <a:pt x="46" y="120"/>
                  </a:cubicBezTo>
                  <a:cubicBezTo>
                    <a:pt x="46" y="120"/>
                    <a:pt x="46" y="120"/>
                    <a:pt x="46" y="120"/>
                  </a:cubicBezTo>
                  <a:cubicBezTo>
                    <a:pt x="46" y="120"/>
                    <a:pt x="46" y="121"/>
                    <a:pt x="46" y="121"/>
                  </a:cubicBezTo>
                  <a:cubicBezTo>
                    <a:pt x="46" y="121"/>
                    <a:pt x="46" y="121"/>
                    <a:pt x="46" y="121"/>
                  </a:cubicBezTo>
                  <a:cubicBezTo>
                    <a:pt x="46" y="121"/>
                    <a:pt x="46" y="121"/>
                    <a:pt x="46" y="121"/>
                  </a:cubicBezTo>
                  <a:cubicBezTo>
                    <a:pt x="47" y="122"/>
                    <a:pt x="47" y="122"/>
                    <a:pt x="47" y="122"/>
                  </a:cubicBezTo>
                  <a:cubicBezTo>
                    <a:pt x="47" y="122"/>
                    <a:pt x="47" y="122"/>
                    <a:pt x="48" y="123"/>
                  </a:cubicBezTo>
                  <a:cubicBezTo>
                    <a:pt x="48" y="123"/>
                    <a:pt x="48" y="123"/>
                    <a:pt x="48" y="123"/>
                  </a:cubicBezTo>
                  <a:cubicBezTo>
                    <a:pt x="48" y="124"/>
                    <a:pt x="49" y="124"/>
                    <a:pt x="49" y="124"/>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6"/>
                    <a:pt x="49" y="126"/>
                    <a:pt x="49" y="126"/>
                  </a:cubicBezTo>
                  <a:cubicBezTo>
                    <a:pt x="49" y="126"/>
                    <a:pt x="49" y="126"/>
                    <a:pt x="49" y="126"/>
                  </a:cubicBezTo>
                  <a:cubicBezTo>
                    <a:pt x="49" y="126"/>
                    <a:pt x="49" y="126"/>
                    <a:pt x="50" y="126"/>
                  </a:cubicBezTo>
                  <a:cubicBezTo>
                    <a:pt x="50" y="127"/>
                    <a:pt x="50" y="127"/>
                    <a:pt x="50" y="127"/>
                  </a:cubicBezTo>
                  <a:cubicBezTo>
                    <a:pt x="51" y="127"/>
                    <a:pt x="51" y="127"/>
                    <a:pt x="52" y="127"/>
                  </a:cubicBezTo>
                  <a:cubicBezTo>
                    <a:pt x="52" y="127"/>
                    <a:pt x="53" y="127"/>
                    <a:pt x="53" y="127"/>
                  </a:cubicBezTo>
                  <a:cubicBezTo>
                    <a:pt x="54" y="127"/>
                    <a:pt x="54" y="127"/>
                    <a:pt x="55" y="127"/>
                  </a:cubicBezTo>
                  <a:cubicBezTo>
                    <a:pt x="55" y="127"/>
                    <a:pt x="56" y="127"/>
                    <a:pt x="56" y="127"/>
                  </a:cubicBezTo>
                  <a:cubicBezTo>
                    <a:pt x="57" y="127"/>
                    <a:pt x="57" y="127"/>
                    <a:pt x="57" y="127"/>
                  </a:cubicBezTo>
                  <a:cubicBezTo>
                    <a:pt x="57" y="126"/>
                    <a:pt x="58" y="126"/>
                    <a:pt x="58" y="126"/>
                  </a:cubicBezTo>
                  <a:cubicBezTo>
                    <a:pt x="58" y="126"/>
                    <a:pt x="58" y="126"/>
                    <a:pt x="59" y="126"/>
                  </a:cubicBezTo>
                  <a:cubicBezTo>
                    <a:pt x="59" y="126"/>
                    <a:pt x="59" y="126"/>
                    <a:pt x="59" y="125"/>
                  </a:cubicBezTo>
                  <a:cubicBezTo>
                    <a:pt x="60" y="125"/>
                    <a:pt x="60" y="125"/>
                    <a:pt x="60" y="125"/>
                  </a:cubicBezTo>
                  <a:cubicBezTo>
                    <a:pt x="61" y="125"/>
                    <a:pt x="61" y="125"/>
                    <a:pt x="61" y="125"/>
                  </a:cubicBezTo>
                  <a:cubicBezTo>
                    <a:pt x="62" y="125"/>
                    <a:pt x="62" y="125"/>
                    <a:pt x="62" y="125"/>
                  </a:cubicBezTo>
                  <a:cubicBezTo>
                    <a:pt x="62" y="125"/>
                    <a:pt x="62" y="125"/>
                    <a:pt x="62" y="125"/>
                  </a:cubicBezTo>
                  <a:cubicBezTo>
                    <a:pt x="63" y="125"/>
                    <a:pt x="63" y="125"/>
                    <a:pt x="63" y="125"/>
                  </a:cubicBezTo>
                  <a:cubicBezTo>
                    <a:pt x="63" y="126"/>
                    <a:pt x="63" y="126"/>
                    <a:pt x="63" y="126"/>
                  </a:cubicBezTo>
                  <a:cubicBezTo>
                    <a:pt x="63" y="126"/>
                    <a:pt x="63" y="126"/>
                    <a:pt x="64" y="126"/>
                  </a:cubicBezTo>
                  <a:cubicBezTo>
                    <a:pt x="64" y="126"/>
                    <a:pt x="64" y="126"/>
                    <a:pt x="64" y="126"/>
                  </a:cubicBezTo>
                  <a:cubicBezTo>
                    <a:pt x="64" y="126"/>
                    <a:pt x="64" y="126"/>
                    <a:pt x="64" y="126"/>
                  </a:cubicBezTo>
                  <a:cubicBezTo>
                    <a:pt x="64" y="126"/>
                    <a:pt x="64" y="126"/>
                    <a:pt x="64" y="126"/>
                  </a:cubicBezTo>
                  <a:cubicBezTo>
                    <a:pt x="64" y="126"/>
                    <a:pt x="64" y="126"/>
                    <a:pt x="65" y="126"/>
                  </a:cubicBezTo>
                  <a:cubicBezTo>
                    <a:pt x="65" y="126"/>
                    <a:pt x="65" y="126"/>
                    <a:pt x="65" y="126"/>
                  </a:cubicBezTo>
                  <a:cubicBezTo>
                    <a:pt x="65" y="126"/>
                    <a:pt x="65" y="126"/>
                    <a:pt x="65" y="126"/>
                  </a:cubicBezTo>
                  <a:cubicBezTo>
                    <a:pt x="66" y="126"/>
                    <a:pt x="66" y="126"/>
                    <a:pt x="66" y="126"/>
                  </a:cubicBezTo>
                  <a:cubicBezTo>
                    <a:pt x="66" y="125"/>
                    <a:pt x="66" y="125"/>
                    <a:pt x="66" y="125"/>
                  </a:cubicBezTo>
                  <a:cubicBezTo>
                    <a:pt x="67" y="125"/>
                    <a:pt x="67" y="125"/>
                    <a:pt x="67" y="125"/>
                  </a:cubicBezTo>
                  <a:cubicBezTo>
                    <a:pt x="67" y="125"/>
                    <a:pt x="67" y="125"/>
                    <a:pt x="67" y="125"/>
                  </a:cubicBezTo>
                  <a:cubicBezTo>
                    <a:pt x="68" y="125"/>
                    <a:pt x="68" y="125"/>
                    <a:pt x="68" y="125"/>
                  </a:cubicBezTo>
                  <a:cubicBezTo>
                    <a:pt x="68" y="125"/>
                    <a:pt x="68" y="125"/>
                    <a:pt x="68" y="125"/>
                  </a:cubicBezTo>
                  <a:cubicBezTo>
                    <a:pt x="68" y="125"/>
                    <a:pt x="68" y="125"/>
                    <a:pt x="68" y="125"/>
                  </a:cubicBezTo>
                  <a:cubicBezTo>
                    <a:pt x="68" y="125"/>
                    <a:pt x="68" y="125"/>
                    <a:pt x="68" y="125"/>
                  </a:cubicBezTo>
                  <a:cubicBezTo>
                    <a:pt x="68" y="125"/>
                    <a:pt x="68" y="125"/>
                    <a:pt x="68" y="125"/>
                  </a:cubicBezTo>
                  <a:cubicBezTo>
                    <a:pt x="68" y="125"/>
                    <a:pt x="68" y="125"/>
                    <a:pt x="68" y="125"/>
                  </a:cubicBezTo>
                  <a:cubicBezTo>
                    <a:pt x="68" y="125"/>
                    <a:pt x="68" y="125"/>
                    <a:pt x="68" y="125"/>
                  </a:cubicBezTo>
                  <a:cubicBezTo>
                    <a:pt x="68" y="125"/>
                    <a:pt x="68" y="125"/>
                    <a:pt x="68" y="125"/>
                  </a:cubicBezTo>
                  <a:cubicBezTo>
                    <a:pt x="69" y="125"/>
                    <a:pt x="69" y="125"/>
                    <a:pt x="69" y="125"/>
                  </a:cubicBezTo>
                  <a:cubicBezTo>
                    <a:pt x="69" y="125"/>
                    <a:pt x="69" y="125"/>
                    <a:pt x="69" y="125"/>
                  </a:cubicBezTo>
                  <a:cubicBezTo>
                    <a:pt x="70" y="126"/>
                    <a:pt x="71" y="126"/>
                    <a:pt x="72" y="127"/>
                  </a:cubicBezTo>
                  <a:cubicBezTo>
                    <a:pt x="72" y="127"/>
                    <a:pt x="73" y="127"/>
                    <a:pt x="73" y="128"/>
                  </a:cubicBezTo>
                  <a:cubicBezTo>
                    <a:pt x="74" y="128"/>
                    <a:pt x="74" y="128"/>
                    <a:pt x="75" y="129"/>
                  </a:cubicBezTo>
                  <a:cubicBezTo>
                    <a:pt x="75" y="129"/>
                    <a:pt x="75" y="129"/>
                    <a:pt x="75" y="130"/>
                  </a:cubicBezTo>
                  <a:cubicBezTo>
                    <a:pt x="75" y="130"/>
                    <a:pt x="75" y="130"/>
                    <a:pt x="75" y="130"/>
                  </a:cubicBezTo>
                  <a:cubicBezTo>
                    <a:pt x="75" y="130"/>
                    <a:pt x="75" y="130"/>
                    <a:pt x="75" y="130"/>
                  </a:cubicBezTo>
                  <a:cubicBezTo>
                    <a:pt x="75" y="130"/>
                    <a:pt x="75" y="130"/>
                    <a:pt x="75" y="130"/>
                  </a:cubicBezTo>
                  <a:cubicBezTo>
                    <a:pt x="75" y="130"/>
                    <a:pt x="75" y="130"/>
                    <a:pt x="75" y="130"/>
                  </a:cubicBezTo>
                  <a:cubicBezTo>
                    <a:pt x="75" y="130"/>
                    <a:pt x="75" y="130"/>
                    <a:pt x="75" y="130"/>
                  </a:cubicBezTo>
                  <a:cubicBezTo>
                    <a:pt x="75" y="131"/>
                    <a:pt x="75" y="131"/>
                    <a:pt x="75" y="131"/>
                  </a:cubicBezTo>
                  <a:cubicBezTo>
                    <a:pt x="75" y="131"/>
                    <a:pt x="75" y="131"/>
                    <a:pt x="75" y="131"/>
                  </a:cubicBezTo>
                  <a:cubicBezTo>
                    <a:pt x="75" y="131"/>
                    <a:pt x="75" y="131"/>
                    <a:pt x="75" y="131"/>
                  </a:cubicBezTo>
                  <a:cubicBezTo>
                    <a:pt x="75" y="131"/>
                    <a:pt x="75" y="131"/>
                    <a:pt x="75" y="132"/>
                  </a:cubicBezTo>
                  <a:cubicBezTo>
                    <a:pt x="75" y="132"/>
                    <a:pt x="75" y="132"/>
                    <a:pt x="74" y="132"/>
                  </a:cubicBezTo>
                  <a:cubicBezTo>
                    <a:pt x="74" y="132"/>
                    <a:pt x="74" y="133"/>
                    <a:pt x="74" y="133"/>
                  </a:cubicBezTo>
                  <a:cubicBezTo>
                    <a:pt x="74" y="133"/>
                    <a:pt x="73" y="133"/>
                    <a:pt x="73" y="134"/>
                  </a:cubicBezTo>
                  <a:cubicBezTo>
                    <a:pt x="73" y="134"/>
                    <a:pt x="73" y="134"/>
                    <a:pt x="72" y="135"/>
                  </a:cubicBezTo>
                  <a:cubicBezTo>
                    <a:pt x="72" y="135"/>
                    <a:pt x="72" y="135"/>
                    <a:pt x="71" y="136"/>
                  </a:cubicBezTo>
                  <a:cubicBezTo>
                    <a:pt x="71" y="136"/>
                    <a:pt x="71" y="136"/>
                    <a:pt x="71" y="137"/>
                  </a:cubicBezTo>
                  <a:cubicBezTo>
                    <a:pt x="71" y="137"/>
                    <a:pt x="71" y="137"/>
                    <a:pt x="71" y="137"/>
                  </a:cubicBezTo>
                  <a:cubicBezTo>
                    <a:pt x="71" y="137"/>
                    <a:pt x="71" y="137"/>
                    <a:pt x="71" y="137"/>
                  </a:cubicBezTo>
                  <a:cubicBezTo>
                    <a:pt x="71" y="137"/>
                    <a:pt x="71" y="138"/>
                    <a:pt x="71" y="138"/>
                  </a:cubicBezTo>
                  <a:cubicBezTo>
                    <a:pt x="71" y="138"/>
                    <a:pt x="71" y="138"/>
                    <a:pt x="71" y="138"/>
                  </a:cubicBezTo>
                  <a:cubicBezTo>
                    <a:pt x="71" y="138"/>
                    <a:pt x="71" y="138"/>
                    <a:pt x="71" y="138"/>
                  </a:cubicBezTo>
                  <a:cubicBezTo>
                    <a:pt x="71" y="138"/>
                    <a:pt x="71" y="138"/>
                    <a:pt x="71" y="138"/>
                  </a:cubicBezTo>
                  <a:cubicBezTo>
                    <a:pt x="71" y="138"/>
                    <a:pt x="71" y="138"/>
                    <a:pt x="71" y="139"/>
                  </a:cubicBezTo>
                  <a:cubicBezTo>
                    <a:pt x="72" y="139"/>
                    <a:pt x="72" y="139"/>
                    <a:pt x="72" y="139"/>
                  </a:cubicBezTo>
                  <a:cubicBezTo>
                    <a:pt x="72" y="139"/>
                    <a:pt x="72" y="139"/>
                    <a:pt x="73" y="139"/>
                  </a:cubicBezTo>
                  <a:cubicBezTo>
                    <a:pt x="73" y="139"/>
                    <a:pt x="73" y="140"/>
                    <a:pt x="73" y="140"/>
                  </a:cubicBezTo>
                  <a:cubicBezTo>
                    <a:pt x="73" y="140"/>
                    <a:pt x="74" y="140"/>
                    <a:pt x="74" y="140"/>
                  </a:cubicBezTo>
                  <a:cubicBezTo>
                    <a:pt x="74" y="140"/>
                    <a:pt x="74" y="140"/>
                    <a:pt x="74" y="140"/>
                  </a:cubicBezTo>
                  <a:cubicBezTo>
                    <a:pt x="74" y="141"/>
                    <a:pt x="75" y="141"/>
                    <a:pt x="75" y="141"/>
                  </a:cubicBezTo>
                  <a:cubicBezTo>
                    <a:pt x="75" y="141"/>
                    <a:pt x="75" y="141"/>
                    <a:pt x="75" y="141"/>
                  </a:cubicBezTo>
                  <a:cubicBezTo>
                    <a:pt x="75" y="141"/>
                    <a:pt x="75" y="141"/>
                    <a:pt x="75" y="141"/>
                  </a:cubicBezTo>
                  <a:cubicBezTo>
                    <a:pt x="75" y="141"/>
                    <a:pt x="75" y="141"/>
                    <a:pt x="75" y="141"/>
                  </a:cubicBezTo>
                  <a:cubicBezTo>
                    <a:pt x="75" y="141"/>
                    <a:pt x="75" y="141"/>
                    <a:pt x="75" y="141"/>
                  </a:cubicBezTo>
                  <a:cubicBezTo>
                    <a:pt x="75" y="141"/>
                    <a:pt x="75" y="141"/>
                    <a:pt x="75" y="141"/>
                  </a:cubicBezTo>
                  <a:cubicBezTo>
                    <a:pt x="76" y="141"/>
                    <a:pt x="76" y="141"/>
                    <a:pt x="77" y="140"/>
                  </a:cubicBezTo>
                  <a:cubicBezTo>
                    <a:pt x="77" y="139"/>
                    <a:pt x="77" y="138"/>
                    <a:pt x="78" y="137"/>
                  </a:cubicBezTo>
                  <a:cubicBezTo>
                    <a:pt x="78" y="136"/>
                    <a:pt x="78" y="135"/>
                    <a:pt x="78" y="134"/>
                  </a:cubicBezTo>
                  <a:cubicBezTo>
                    <a:pt x="78" y="132"/>
                    <a:pt x="79" y="131"/>
                    <a:pt x="79" y="130"/>
                  </a:cubicBezTo>
                  <a:cubicBezTo>
                    <a:pt x="79" y="130"/>
                    <a:pt x="79" y="129"/>
                    <a:pt x="79" y="128"/>
                  </a:cubicBezTo>
                  <a:cubicBezTo>
                    <a:pt x="79" y="127"/>
                    <a:pt x="79" y="126"/>
                    <a:pt x="79" y="125"/>
                  </a:cubicBezTo>
                  <a:cubicBezTo>
                    <a:pt x="80" y="123"/>
                    <a:pt x="80" y="122"/>
                    <a:pt x="80" y="121"/>
                  </a:cubicBezTo>
                  <a:cubicBezTo>
                    <a:pt x="80" y="120"/>
                    <a:pt x="80" y="119"/>
                    <a:pt x="81" y="119"/>
                  </a:cubicBezTo>
                  <a:cubicBezTo>
                    <a:pt x="81" y="118"/>
                    <a:pt x="81" y="117"/>
                    <a:pt x="81" y="117"/>
                  </a:cubicBezTo>
                  <a:cubicBezTo>
                    <a:pt x="81" y="116"/>
                    <a:pt x="81" y="116"/>
                    <a:pt x="80" y="115"/>
                  </a:cubicBezTo>
                  <a:cubicBezTo>
                    <a:pt x="80" y="115"/>
                    <a:pt x="80" y="114"/>
                    <a:pt x="79" y="114"/>
                  </a:cubicBezTo>
                  <a:cubicBezTo>
                    <a:pt x="79" y="113"/>
                    <a:pt x="79" y="113"/>
                    <a:pt x="78" y="112"/>
                  </a:cubicBezTo>
                  <a:cubicBezTo>
                    <a:pt x="78" y="111"/>
                    <a:pt x="78" y="111"/>
                    <a:pt x="77" y="110"/>
                  </a:cubicBezTo>
                  <a:cubicBezTo>
                    <a:pt x="77" y="110"/>
                    <a:pt x="77" y="109"/>
                    <a:pt x="76" y="109"/>
                  </a:cubicBezTo>
                  <a:cubicBezTo>
                    <a:pt x="76" y="108"/>
                    <a:pt x="76" y="108"/>
                    <a:pt x="76" y="107"/>
                  </a:cubicBezTo>
                  <a:cubicBezTo>
                    <a:pt x="76" y="106"/>
                    <a:pt x="75" y="106"/>
                    <a:pt x="75" y="105"/>
                  </a:cubicBezTo>
                  <a:cubicBezTo>
                    <a:pt x="76" y="104"/>
                    <a:pt x="76" y="103"/>
                    <a:pt x="76" y="103"/>
                  </a:cubicBezTo>
                  <a:cubicBezTo>
                    <a:pt x="76" y="102"/>
                    <a:pt x="76" y="102"/>
                    <a:pt x="76" y="102"/>
                  </a:cubicBezTo>
                  <a:cubicBezTo>
                    <a:pt x="77" y="101"/>
                    <a:pt x="77" y="101"/>
                    <a:pt x="77" y="101"/>
                  </a:cubicBezTo>
                  <a:cubicBezTo>
                    <a:pt x="78" y="101"/>
                    <a:pt x="78" y="101"/>
                    <a:pt x="79" y="101"/>
                  </a:cubicBezTo>
                  <a:cubicBezTo>
                    <a:pt x="79" y="101"/>
                    <a:pt x="79" y="101"/>
                    <a:pt x="79" y="101"/>
                  </a:cubicBezTo>
                  <a:cubicBezTo>
                    <a:pt x="80" y="101"/>
                    <a:pt x="80" y="101"/>
                    <a:pt x="80" y="101"/>
                  </a:cubicBezTo>
                  <a:cubicBezTo>
                    <a:pt x="80" y="101"/>
                    <a:pt x="81" y="101"/>
                    <a:pt x="81" y="101"/>
                  </a:cubicBezTo>
                  <a:cubicBezTo>
                    <a:pt x="81" y="100"/>
                    <a:pt x="81" y="100"/>
                    <a:pt x="82" y="100"/>
                  </a:cubicBezTo>
                  <a:cubicBezTo>
                    <a:pt x="82" y="100"/>
                    <a:pt x="82" y="100"/>
                    <a:pt x="82" y="100"/>
                  </a:cubicBezTo>
                  <a:cubicBezTo>
                    <a:pt x="82" y="100"/>
                    <a:pt x="82" y="99"/>
                    <a:pt x="82" y="99"/>
                  </a:cubicBezTo>
                  <a:cubicBezTo>
                    <a:pt x="83" y="99"/>
                    <a:pt x="83" y="99"/>
                    <a:pt x="83" y="99"/>
                  </a:cubicBezTo>
                  <a:cubicBezTo>
                    <a:pt x="83" y="99"/>
                    <a:pt x="83" y="99"/>
                    <a:pt x="83" y="99"/>
                  </a:cubicBezTo>
                  <a:cubicBezTo>
                    <a:pt x="83" y="99"/>
                    <a:pt x="83" y="99"/>
                    <a:pt x="83" y="99"/>
                  </a:cubicBezTo>
                  <a:cubicBezTo>
                    <a:pt x="83" y="98"/>
                    <a:pt x="82" y="98"/>
                    <a:pt x="82" y="98"/>
                  </a:cubicBezTo>
                  <a:cubicBezTo>
                    <a:pt x="82" y="98"/>
                    <a:pt x="82" y="98"/>
                    <a:pt x="81" y="98"/>
                  </a:cubicBezTo>
                  <a:cubicBezTo>
                    <a:pt x="81" y="98"/>
                    <a:pt x="81" y="98"/>
                    <a:pt x="80" y="97"/>
                  </a:cubicBezTo>
                  <a:cubicBezTo>
                    <a:pt x="80" y="97"/>
                    <a:pt x="80" y="97"/>
                    <a:pt x="80" y="97"/>
                  </a:cubicBezTo>
                  <a:cubicBezTo>
                    <a:pt x="79" y="97"/>
                    <a:pt x="79" y="97"/>
                    <a:pt x="79" y="97"/>
                  </a:cubicBezTo>
                  <a:cubicBezTo>
                    <a:pt x="79" y="97"/>
                    <a:pt x="79" y="97"/>
                    <a:pt x="79" y="96"/>
                  </a:cubicBezTo>
                  <a:cubicBezTo>
                    <a:pt x="78" y="96"/>
                    <a:pt x="78" y="96"/>
                    <a:pt x="78" y="96"/>
                  </a:cubicBezTo>
                  <a:cubicBezTo>
                    <a:pt x="78" y="96"/>
                    <a:pt x="78" y="95"/>
                    <a:pt x="78" y="95"/>
                  </a:cubicBezTo>
                  <a:cubicBezTo>
                    <a:pt x="78" y="95"/>
                    <a:pt x="78" y="94"/>
                    <a:pt x="78" y="94"/>
                  </a:cubicBezTo>
                  <a:cubicBezTo>
                    <a:pt x="78" y="94"/>
                    <a:pt x="77" y="93"/>
                    <a:pt x="78" y="93"/>
                  </a:cubicBezTo>
                  <a:cubicBezTo>
                    <a:pt x="78" y="93"/>
                    <a:pt x="78" y="92"/>
                    <a:pt x="78" y="92"/>
                  </a:cubicBezTo>
                  <a:cubicBezTo>
                    <a:pt x="78" y="92"/>
                    <a:pt x="78" y="92"/>
                    <a:pt x="78" y="92"/>
                  </a:cubicBezTo>
                  <a:cubicBezTo>
                    <a:pt x="78" y="91"/>
                    <a:pt x="79" y="91"/>
                    <a:pt x="79" y="91"/>
                  </a:cubicBezTo>
                  <a:cubicBezTo>
                    <a:pt x="80" y="91"/>
                    <a:pt x="80" y="91"/>
                    <a:pt x="81" y="91"/>
                  </a:cubicBezTo>
                  <a:cubicBezTo>
                    <a:pt x="82" y="91"/>
                    <a:pt x="83" y="91"/>
                    <a:pt x="84" y="91"/>
                  </a:cubicBezTo>
                  <a:cubicBezTo>
                    <a:pt x="85" y="91"/>
                    <a:pt x="85" y="91"/>
                    <a:pt x="86" y="91"/>
                  </a:cubicBezTo>
                  <a:cubicBezTo>
                    <a:pt x="86" y="91"/>
                    <a:pt x="86" y="91"/>
                    <a:pt x="87" y="91"/>
                  </a:cubicBezTo>
                  <a:cubicBezTo>
                    <a:pt x="87" y="91"/>
                    <a:pt x="87" y="91"/>
                    <a:pt x="88" y="91"/>
                  </a:cubicBezTo>
                  <a:cubicBezTo>
                    <a:pt x="88" y="91"/>
                    <a:pt x="88" y="91"/>
                    <a:pt x="89" y="91"/>
                  </a:cubicBezTo>
                  <a:cubicBezTo>
                    <a:pt x="89" y="91"/>
                    <a:pt x="89" y="91"/>
                    <a:pt x="89" y="91"/>
                  </a:cubicBezTo>
                  <a:cubicBezTo>
                    <a:pt x="90" y="91"/>
                    <a:pt x="90" y="91"/>
                    <a:pt x="90" y="91"/>
                  </a:cubicBezTo>
                  <a:cubicBezTo>
                    <a:pt x="90" y="91"/>
                    <a:pt x="90" y="91"/>
                    <a:pt x="91" y="91"/>
                  </a:cubicBezTo>
                  <a:cubicBezTo>
                    <a:pt x="91" y="91"/>
                    <a:pt x="91" y="91"/>
                    <a:pt x="91" y="91"/>
                  </a:cubicBezTo>
                  <a:cubicBezTo>
                    <a:pt x="92" y="91"/>
                    <a:pt x="92" y="91"/>
                    <a:pt x="93" y="91"/>
                  </a:cubicBezTo>
                  <a:cubicBezTo>
                    <a:pt x="94" y="90"/>
                    <a:pt x="94" y="90"/>
                    <a:pt x="95" y="90"/>
                  </a:cubicBezTo>
                  <a:cubicBezTo>
                    <a:pt x="96" y="90"/>
                    <a:pt x="97" y="89"/>
                    <a:pt x="97" y="89"/>
                  </a:cubicBezTo>
                  <a:cubicBezTo>
                    <a:pt x="98" y="89"/>
                    <a:pt x="99" y="89"/>
                    <a:pt x="99" y="88"/>
                  </a:cubicBezTo>
                  <a:cubicBezTo>
                    <a:pt x="99" y="88"/>
                    <a:pt x="99" y="88"/>
                    <a:pt x="100" y="88"/>
                  </a:cubicBezTo>
                  <a:cubicBezTo>
                    <a:pt x="100" y="88"/>
                    <a:pt x="100" y="88"/>
                    <a:pt x="100" y="88"/>
                  </a:cubicBezTo>
                  <a:cubicBezTo>
                    <a:pt x="100" y="88"/>
                    <a:pt x="100" y="88"/>
                    <a:pt x="100" y="88"/>
                  </a:cubicBezTo>
                  <a:cubicBezTo>
                    <a:pt x="100" y="88"/>
                    <a:pt x="100" y="88"/>
                    <a:pt x="100" y="88"/>
                  </a:cubicBezTo>
                  <a:cubicBezTo>
                    <a:pt x="100" y="88"/>
                    <a:pt x="100" y="88"/>
                    <a:pt x="100" y="88"/>
                  </a:cubicBezTo>
                  <a:cubicBezTo>
                    <a:pt x="100" y="87"/>
                    <a:pt x="100" y="87"/>
                    <a:pt x="100" y="87"/>
                  </a:cubicBezTo>
                  <a:cubicBezTo>
                    <a:pt x="100" y="87"/>
                    <a:pt x="100" y="87"/>
                    <a:pt x="100" y="86"/>
                  </a:cubicBezTo>
                  <a:cubicBezTo>
                    <a:pt x="100" y="86"/>
                    <a:pt x="100" y="86"/>
                    <a:pt x="100" y="86"/>
                  </a:cubicBezTo>
                  <a:cubicBezTo>
                    <a:pt x="100" y="86"/>
                    <a:pt x="100" y="86"/>
                    <a:pt x="100" y="86"/>
                  </a:cubicBezTo>
                  <a:cubicBezTo>
                    <a:pt x="100" y="86"/>
                    <a:pt x="100" y="86"/>
                    <a:pt x="100" y="85"/>
                  </a:cubicBezTo>
                  <a:cubicBezTo>
                    <a:pt x="100" y="85"/>
                    <a:pt x="100" y="85"/>
                    <a:pt x="100" y="85"/>
                  </a:cubicBezTo>
                  <a:cubicBezTo>
                    <a:pt x="100" y="85"/>
                    <a:pt x="100" y="85"/>
                    <a:pt x="100" y="85"/>
                  </a:cubicBezTo>
                  <a:cubicBezTo>
                    <a:pt x="100" y="85"/>
                    <a:pt x="100" y="85"/>
                    <a:pt x="100" y="85"/>
                  </a:cubicBezTo>
                  <a:cubicBezTo>
                    <a:pt x="100" y="85"/>
                    <a:pt x="100" y="85"/>
                    <a:pt x="100" y="85"/>
                  </a:cubicBezTo>
                  <a:cubicBezTo>
                    <a:pt x="100" y="85"/>
                    <a:pt x="100" y="85"/>
                    <a:pt x="100" y="85"/>
                  </a:cubicBezTo>
                  <a:cubicBezTo>
                    <a:pt x="100" y="85"/>
                    <a:pt x="100" y="85"/>
                    <a:pt x="100" y="85"/>
                  </a:cubicBezTo>
                  <a:cubicBezTo>
                    <a:pt x="100" y="85"/>
                    <a:pt x="100" y="85"/>
                    <a:pt x="100" y="85"/>
                  </a:cubicBezTo>
                  <a:cubicBezTo>
                    <a:pt x="100" y="85"/>
                    <a:pt x="99" y="85"/>
                    <a:pt x="99" y="85"/>
                  </a:cubicBezTo>
                  <a:cubicBezTo>
                    <a:pt x="99" y="85"/>
                    <a:pt x="99" y="85"/>
                    <a:pt x="99" y="85"/>
                  </a:cubicBezTo>
                  <a:cubicBezTo>
                    <a:pt x="99" y="85"/>
                    <a:pt x="99" y="84"/>
                    <a:pt x="99" y="84"/>
                  </a:cubicBezTo>
                  <a:cubicBezTo>
                    <a:pt x="99" y="84"/>
                    <a:pt x="98" y="84"/>
                    <a:pt x="98" y="84"/>
                  </a:cubicBezTo>
                  <a:cubicBezTo>
                    <a:pt x="98" y="84"/>
                    <a:pt x="98" y="83"/>
                    <a:pt x="98" y="83"/>
                  </a:cubicBezTo>
                  <a:cubicBezTo>
                    <a:pt x="98" y="83"/>
                    <a:pt x="97" y="83"/>
                    <a:pt x="97" y="82"/>
                  </a:cubicBezTo>
                  <a:cubicBezTo>
                    <a:pt x="97" y="82"/>
                    <a:pt x="97" y="82"/>
                    <a:pt x="97" y="82"/>
                  </a:cubicBezTo>
                  <a:cubicBezTo>
                    <a:pt x="97" y="82"/>
                    <a:pt x="97" y="82"/>
                    <a:pt x="97" y="82"/>
                  </a:cubicBezTo>
                  <a:cubicBezTo>
                    <a:pt x="97" y="82"/>
                    <a:pt x="97" y="82"/>
                    <a:pt x="97" y="82"/>
                  </a:cubicBezTo>
                  <a:cubicBezTo>
                    <a:pt x="97" y="81"/>
                    <a:pt x="97" y="81"/>
                    <a:pt x="97" y="81"/>
                  </a:cubicBezTo>
                  <a:cubicBezTo>
                    <a:pt x="97" y="81"/>
                    <a:pt x="97" y="81"/>
                    <a:pt x="97" y="81"/>
                  </a:cubicBezTo>
                  <a:cubicBezTo>
                    <a:pt x="97" y="81"/>
                    <a:pt x="97" y="81"/>
                    <a:pt x="97" y="80"/>
                  </a:cubicBezTo>
                  <a:cubicBezTo>
                    <a:pt x="98" y="80"/>
                    <a:pt x="98" y="79"/>
                    <a:pt x="98" y="79"/>
                  </a:cubicBezTo>
                  <a:cubicBezTo>
                    <a:pt x="98" y="79"/>
                    <a:pt x="98" y="78"/>
                    <a:pt x="99" y="78"/>
                  </a:cubicBezTo>
                  <a:cubicBezTo>
                    <a:pt x="99" y="78"/>
                    <a:pt x="99" y="78"/>
                    <a:pt x="99" y="77"/>
                  </a:cubicBezTo>
                  <a:cubicBezTo>
                    <a:pt x="99" y="77"/>
                    <a:pt x="99" y="77"/>
                    <a:pt x="99" y="77"/>
                  </a:cubicBezTo>
                  <a:cubicBezTo>
                    <a:pt x="99" y="77"/>
                    <a:pt x="100" y="77"/>
                    <a:pt x="100" y="77"/>
                  </a:cubicBezTo>
                  <a:cubicBezTo>
                    <a:pt x="100" y="77"/>
                    <a:pt x="100" y="77"/>
                    <a:pt x="100" y="76"/>
                  </a:cubicBezTo>
                  <a:cubicBezTo>
                    <a:pt x="100" y="76"/>
                    <a:pt x="100" y="76"/>
                    <a:pt x="100" y="76"/>
                  </a:cubicBezTo>
                  <a:cubicBezTo>
                    <a:pt x="100" y="76"/>
                    <a:pt x="100" y="76"/>
                    <a:pt x="99" y="75"/>
                  </a:cubicBezTo>
                  <a:cubicBezTo>
                    <a:pt x="99" y="75"/>
                    <a:pt x="99" y="75"/>
                    <a:pt x="99" y="75"/>
                  </a:cubicBezTo>
                  <a:cubicBezTo>
                    <a:pt x="99" y="74"/>
                    <a:pt x="99" y="74"/>
                    <a:pt x="98" y="74"/>
                  </a:cubicBezTo>
                  <a:cubicBezTo>
                    <a:pt x="98" y="73"/>
                    <a:pt x="98" y="73"/>
                    <a:pt x="97" y="73"/>
                  </a:cubicBezTo>
                  <a:cubicBezTo>
                    <a:pt x="97" y="73"/>
                    <a:pt x="97" y="73"/>
                    <a:pt x="97" y="72"/>
                  </a:cubicBezTo>
                  <a:cubicBezTo>
                    <a:pt x="97" y="72"/>
                    <a:pt x="97" y="72"/>
                    <a:pt x="97" y="72"/>
                  </a:cubicBezTo>
                  <a:cubicBezTo>
                    <a:pt x="97" y="72"/>
                    <a:pt x="96" y="72"/>
                    <a:pt x="96" y="72"/>
                  </a:cubicBezTo>
                  <a:cubicBezTo>
                    <a:pt x="96" y="72"/>
                    <a:pt x="96" y="72"/>
                    <a:pt x="96" y="71"/>
                  </a:cubicBezTo>
                  <a:cubicBezTo>
                    <a:pt x="96" y="71"/>
                    <a:pt x="96" y="71"/>
                    <a:pt x="96" y="71"/>
                  </a:cubicBezTo>
                  <a:cubicBezTo>
                    <a:pt x="95" y="70"/>
                    <a:pt x="95" y="70"/>
                    <a:pt x="95" y="70"/>
                  </a:cubicBezTo>
                  <a:cubicBezTo>
                    <a:pt x="95" y="69"/>
                    <a:pt x="95" y="69"/>
                    <a:pt x="95" y="68"/>
                  </a:cubicBezTo>
                  <a:cubicBezTo>
                    <a:pt x="95" y="68"/>
                    <a:pt x="95" y="67"/>
                    <a:pt x="95" y="67"/>
                  </a:cubicBezTo>
                  <a:cubicBezTo>
                    <a:pt x="95" y="66"/>
                    <a:pt x="95" y="65"/>
                    <a:pt x="95" y="64"/>
                  </a:cubicBezTo>
                  <a:cubicBezTo>
                    <a:pt x="96" y="63"/>
                    <a:pt x="96" y="62"/>
                    <a:pt x="96" y="61"/>
                  </a:cubicBezTo>
                  <a:cubicBezTo>
                    <a:pt x="96" y="60"/>
                    <a:pt x="97" y="59"/>
                    <a:pt x="97" y="58"/>
                  </a:cubicBezTo>
                  <a:cubicBezTo>
                    <a:pt x="98" y="57"/>
                    <a:pt x="98" y="56"/>
                    <a:pt x="98" y="55"/>
                  </a:cubicBezTo>
                  <a:cubicBezTo>
                    <a:pt x="98" y="55"/>
                    <a:pt x="99" y="55"/>
                    <a:pt x="99" y="55"/>
                  </a:cubicBez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8" y="53"/>
                    <a:pt x="98" y="53"/>
                    <a:pt x="98" y="53"/>
                  </a:cubicBezTo>
                  <a:cubicBezTo>
                    <a:pt x="98" y="53"/>
                    <a:pt x="97" y="53"/>
                    <a:pt x="97" y="53"/>
                  </a:cubicBezTo>
                  <a:cubicBezTo>
                    <a:pt x="96" y="53"/>
                    <a:pt x="96" y="53"/>
                    <a:pt x="95" y="53"/>
                  </a:cubicBezTo>
                  <a:cubicBezTo>
                    <a:pt x="95" y="53"/>
                    <a:pt x="94" y="53"/>
                    <a:pt x="94" y="53"/>
                  </a:cubicBezTo>
                  <a:cubicBezTo>
                    <a:pt x="93" y="53"/>
                    <a:pt x="93" y="53"/>
                    <a:pt x="92" y="53"/>
                  </a:cubicBezTo>
                  <a:cubicBezTo>
                    <a:pt x="91" y="53"/>
                    <a:pt x="91" y="53"/>
                    <a:pt x="90" y="53"/>
                  </a:cubicBezTo>
                  <a:cubicBezTo>
                    <a:pt x="90" y="53"/>
                    <a:pt x="89" y="53"/>
                    <a:pt x="89" y="53"/>
                  </a:cubicBezTo>
                  <a:cubicBezTo>
                    <a:pt x="89" y="53"/>
                    <a:pt x="89" y="54"/>
                    <a:pt x="89" y="54"/>
                  </a:cubicBezTo>
                  <a:cubicBezTo>
                    <a:pt x="88" y="54"/>
                    <a:pt x="88" y="54"/>
                    <a:pt x="88" y="54"/>
                  </a:cubicBezTo>
                  <a:cubicBezTo>
                    <a:pt x="88" y="54"/>
                    <a:pt x="88" y="54"/>
                    <a:pt x="88" y="54"/>
                  </a:cubicBezTo>
                  <a:cubicBezTo>
                    <a:pt x="88" y="54"/>
                    <a:pt x="87" y="54"/>
                    <a:pt x="87" y="54"/>
                  </a:cubicBezTo>
                  <a:cubicBezTo>
                    <a:pt x="86" y="54"/>
                    <a:pt x="85" y="53"/>
                    <a:pt x="84" y="53"/>
                  </a:cubicBezTo>
                  <a:cubicBezTo>
                    <a:pt x="83" y="53"/>
                    <a:pt x="82" y="53"/>
                    <a:pt x="82" y="52"/>
                  </a:cubicBezTo>
                  <a:cubicBezTo>
                    <a:pt x="81" y="52"/>
                    <a:pt x="80" y="51"/>
                    <a:pt x="79" y="50"/>
                  </a:cubicBezTo>
                  <a:cubicBezTo>
                    <a:pt x="78" y="50"/>
                    <a:pt x="78" y="49"/>
                    <a:pt x="77" y="48"/>
                  </a:cubicBezTo>
                  <a:cubicBezTo>
                    <a:pt x="77" y="48"/>
                    <a:pt x="76" y="47"/>
                    <a:pt x="76" y="47"/>
                  </a:cubicBezTo>
                  <a:cubicBezTo>
                    <a:pt x="76" y="47"/>
                    <a:pt x="75" y="47"/>
                    <a:pt x="75" y="47"/>
                  </a:cubicBezTo>
                  <a:cubicBezTo>
                    <a:pt x="75" y="46"/>
                    <a:pt x="74" y="46"/>
                    <a:pt x="74" y="46"/>
                  </a:cubicBezTo>
                  <a:cubicBezTo>
                    <a:pt x="73" y="46"/>
                    <a:pt x="73" y="46"/>
                    <a:pt x="73" y="46"/>
                  </a:cubicBezTo>
                  <a:cubicBezTo>
                    <a:pt x="72" y="46"/>
                    <a:pt x="72" y="46"/>
                    <a:pt x="72" y="46"/>
                  </a:cubicBezTo>
                  <a:cubicBezTo>
                    <a:pt x="71" y="46"/>
                    <a:pt x="71" y="46"/>
                    <a:pt x="71" y="46"/>
                  </a:cubicBezTo>
                  <a:cubicBezTo>
                    <a:pt x="70" y="46"/>
                    <a:pt x="70" y="46"/>
                    <a:pt x="70" y="46"/>
                  </a:cubicBezTo>
                  <a:cubicBezTo>
                    <a:pt x="69" y="46"/>
                    <a:pt x="69" y="46"/>
                    <a:pt x="69" y="47"/>
                  </a:cubicBezTo>
                  <a:cubicBezTo>
                    <a:pt x="68" y="47"/>
                    <a:pt x="68" y="47"/>
                    <a:pt x="67" y="47"/>
                  </a:cubicBezTo>
                  <a:cubicBezTo>
                    <a:pt x="67" y="47"/>
                    <a:pt x="66" y="47"/>
                    <a:pt x="66" y="47"/>
                  </a:cubicBezTo>
                  <a:cubicBezTo>
                    <a:pt x="65" y="47"/>
                    <a:pt x="65" y="47"/>
                    <a:pt x="64" y="47"/>
                  </a:cubicBezTo>
                  <a:cubicBezTo>
                    <a:pt x="64" y="47"/>
                    <a:pt x="63" y="47"/>
                    <a:pt x="63" y="47"/>
                  </a:cubicBezTo>
                  <a:cubicBezTo>
                    <a:pt x="63" y="47"/>
                    <a:pt x="63" y="47"/>
                    <a:pt x="63" y="47"/>
                  </a:cubicBezTo>
                  <a:cubicBezTo>
                    <a:pt x="62" y="47"/>
                    <a:pt x="62" y="47"/>
                    <a:pt x="61" y="47"/>
                  </a:cubicBezTo>
                  <a:cubicBezTo>
                    <a:pt x="61" y="47"/>
                    <a:pt x="60" y="47"/>
                    <a:pt x="60" y="47"/>
                  </a:cubicBezTo>
                  <a:cubicBezTo>
                    <a:pt x="60" y="46"/>
                    <a:pt x="59" y="46"/>
                    <a:pt x="59" y="46"/>
                  </a:cubicBezTo>
                  <a:cubicBezTo>
                    <a:pt x="59" y="46"/>
                    <a:pt x="58" y="46"/>
                    <a:pt x="58" y="45"/>
                  </a:cubicBezTo>
                  <a:cubicBezTo>
                    <a:pt x="58" y="45"/>
                    <a:pt x="58" y="45"/>
                    <a:pt x="57" y="44"/>
                  </a:cubicBezTo>
                  <a:cubicBezTo>
                    <a:pt x="57" y="44"/>
                    <a:pt x="57" y="43"/>
                    <a:pt x="57" y="43"/>
                  </a:cubicBezTo>
                  <a:cubicBezTo>
                    <a:pt x="57" y="42"/>
                    <a:pt x="57" y="42"/>
                    <a:pt x="57" y="41"/>
                  </a:cubicBezTo>
                  <a:cubicBezTo>
                    <a:pt x="57" y="41"/>
                    <a:pt x="57" y="40"/>
                    <a:pt x="57" y="40"/>
                  </a:cubicBezTo>
                  <a:cubicBezTo>
                    <a:pt x="57" y="39"/>
                    <a:pt x="57" y="39"/>
                    <a:pt x="57" y="39"/>
                  </a:cubicBezTo>
                  <a:cubicBezTo>
                    <a:pt x="57" y="38"/>
                    <a:pt x="57" y="38"/>
                    <a:pt x="57" y="38"/>
                  </a:cubicBezTo>
                  <a:cubicBezTo>
                    <a:pt x="57" y="37"/>
                    <a:pt x="57" y="37"/>
                    <a:pt x="57" y="37"/>
                  </a:cubicBezTo>
                  <a:cubicBezTo>
                    <a:pt x="57" y="37"/>
                    <a:pt x="57" y="36"/>
                    <a:pt x="57" y="36"/>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4"/>
                    <a:pt x="57" y="34"/>
                  </a:cubicBezTo>
                  <a:cubicBezTo>
                    <a:pt x="57" y="34"/>
                    <a:pt x="57" y="34"/>
                    <a:pt x="57" y="34"/>
                  </a:cubicBezTo>
                  <a:cubicBezTo>
                    <a:pt x="56" y="33"/>
                    <a:pt x="56" y="33"/>
                    <a:pt x="56" y="33"/>
                  </a:cubicBezTo>
                  <a:cubicBezTo>
                    <a:pt x="56" y="33"/>
                    <a:pt x="55" y="33"/>
                    <a:pt x="55" y="32"/>
                  </a:cubicBezTo>
                  <a:cubicBezTo>
                    <a:pt x="55" y="32"/>
                    <a:pt x="55" y="32"/>
                    <a:pt x="55" y="32"/>
                  </a:cubicBezTo>
                  <a:cubicBezTo>
                    <a:pt x="54" y="32"/>
                    <a:pt x="54" y="31"/>
                    <a:pt x="54" y="31"/>
                  </a:cubicBezTo>
                  <a:cubicBezTo>
                    <a:pt x="54" y="31"/>
                    <a:pt x="54" y="31"/>
                    <a:pt x="54" y="31"/>
                  </a:cubicBezTo>
                  <a:cubicBezTo>
                    <a:pt x="54" y="30"/>
                    <a:pt x="53" y="30"/>
                    <a:pt x="53" y="30"/>
                  </a:cubicBezTo>
                  <a:cubicBezTo>
                    <a:pt x="53" y="30"/>
                    <a:pt x="53" y="29"/>
                    <a:pt x="53" y="29"/>
                  </a:cubicBezTo>
                  <a:cubicBezTo>
                    <a:pt x="53" y="29"/>
                    <a:pt x="53" y="29"/>
                    <a:pt x="53" y="29"/>
                  </a:cubicBezTo>
                  <a:cubicBezTo>
                    <a:pt x="53" y="29"/>
                    <a:pt x="53" y="29"/>
                    <a:pt x="52" y="29"/>
                  </a:cubicBezTo>
                  <a:cubicBezTo>
                    <a:pt x="52" y="28"/>
                    <a:pt x="52" y="28"/>
                    <a:pt x="51" y="28"/>
                  </a:cubicBezTo>
                  <a:cubicBezTo>
                    <a:pt x="51" y="28"/>
                    <a:pt x="51" y="28"/>
                    <a:pt x="51" y="28"/>
                  </a:cubicBezTo>
                  <a:cubicBezTo>
                    <a:pt x="51" y="28"/>
                    <a:pt x="51" y="28"/>
                    <a:pt x="51" y="28"/>
                  </a:cubicBezTo>
                  <a:cubicBezTo>
                    <a:pt x="51"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8"/>
                  </a:cubicBezTo>
                  <a:cubicBezTo>
                    <a:pt x="49" y="28"/>
                    <a:pt x="49" y="28"/>
                    <a:pt x="49" y="27"/>
                  </a:cubicBezTo>
                  <a:cubicBezTo>
                    <a:pt x="49" y="27"/>
                    <a:pt x="49" y="27"/>
                    <a:pt x="49" y="27"/>
                  </a:cubicBezTo>
                  <a:cubicBezTo>
                    <a:pt x="49" y="27"/>
                    <a:pt x="49" y="26"/>
                    <a:pt x="49" y="26"/>
                  </a:cubicBezTo>
                  <a:cubicBezTo>
                    <a:pt x="50" y="26"/>
                    <a:pt x="50" y="25"/>
                    <a:pt x="50" y="25"/>
                  </a:cubicBezTo>
                  <a:cubicBezTo>
                    <a:pt x="50" y="25"/>
                    <a:pt x="51" y="24"/>
                    <a:pt x="51" y="24"/>
                  </a:cubicBezTo>
                  <a:cubicBezTo>
                    <a:pt x="51" y="23"/>
                    <a:pt x="51" y="23"/>
                    <a:pt x="52" y="23"/>
                  </a:cubicBezTo>
                  <a:cubicBezTo>
                    <a:pt x="52" y="22"/>
                    <a:pt x="52" y="22"/>
                    <a:pt x="52" y="22"/>
                  </a:cubicBezTo>
                  <a:cubicBezTo>
                    <a:pt x="52" y="21"/>
                    <a:pt x="52" y="21"/>
                    <a:pt x="52" y="20"/>
                  </a:cubicBezTo>
                  <a:cubicBezTo>
                    <a:pt x="52" y="20"/>
                    <a:pt x="52" y="19"/>
                    <a:pt x="52" y="19"/>
                  </a:cubicBezTo>
                  <a:cubicBezTo>
                    <a:pt x="52" y="18"/>
                    <a:pt x="52" y="18"/>
                    <a:pt x="52" y="18"/>
                  </a:cubicBezTo>
                  <a:cubicBezTo>
                    <a:pt x="52" y="17"/>
                    <a:pt x="53" y="17"/>
                    <a:pt x="53" y="16"/>
                  </a:cubicBezTo>
                  <a:cubicBezTo>
                    <a:pt x="53" y="16"/>
                    <a:pt x="53" y="15"/>
                    <a:pt x="54" y="14"/>
                  </a:cubicBezTo>
                  <a:cubicBezTo>
                    <a:pt x="54" y="14"/>
                    <a:pt x="55" y="13"/>
                    <a:pt x="55" y="13"/>
                  </a:cubicBezTo>
                  <a:cubicBezTo>
                    <a:pt x="56" y="12"/>
                    <a:pt x="56" y="12"/>
                    <a:pt x="57" y="11"/>
                  </a:cubicBezTo>
                  <a:cubicBezTo>
                    <a:pt x="57" y="11"/>
                    <a:pt x="57" y="11"/>
                    <a:pt x="58" y="11"/>
                  </a:cubicBezTo>
                  <a:cubicBezTo>
                    <a:pt x="58" y="10"/>
                    <a:pt x="58" y="10"/>
                    <a:pt x="59" y="10"/>
                  </a:cubicBezTo>
                  <a:cubicBezTo>
                    <a:pt x="59" y="9"/>
                    <a:pt x="59" y="9"/>
                    <a:pt x="59" y="9"/>
                  </a:cubicBezTo>
                  <a:cubicBezTo>
                    <a:pt x="60" y="9"/>
                    <a:pt x="60" y="8"/>
                    <a:pt x="60" y="8"/>
                  </a:cubicBezTo>
                  <a:cubicBezTo>
                    <a:pt x="60" y="8"/>
                    <a:pt x="60" y="8"/>
                    <a:pt x="60" y="8"/>
                  </a:cubicBezTo>
                  <a:cubicBezTo>
                    <a:pt x="60" y="8"/>
                    <a:pt x="61" y="8"/>
                    <a:pt x="61" y="7"/>
                  </a:cubicBezTo>
                  <a:cubicBezTo>
                    <a:pt x="61" y="7"/>
                    <a:pt x="61" y="7"/>
                    <a:pt x="61" y="7"/>
                  </a:cubicBezTo>
                  <a:cubicBezTo>
                    <a:pt x="61" y="7"/>
                    <a:pt x="61" y="7"/>
                    <a:pt x="61" y="7"/>
                  </a:cubicBezTo>
                  <a:cubicBezTo>
                    <a:pt x="61" y="7"/>
                    <a:pt x="61" y="7"/>
                    <a:pt x="61" y="7"/>
                  </a:cubicBezTo>
                  <a:cubicBezTo>
                    <a:pt x="61" y="7"/>
                    <a:pt x="61" y="7"/>
                    <a:pt x="61" y="7"/>
                  </a:cubicBezTo>
                  <a:cubicBezTo>
                    <a:pt x="61" y="7"/>
                    <a:pt x="61" y="7"/>
                    <a:pt x="61" y="7"/>
                  </a:cubicBezTo>
                  <a:cubicBezTo>
                    <a:pt x="61" y="7"/>
                    <a:pt x="61" y="7"/>
                    <a:pt x="61" y="7"/>
                  </a:cubicBezTo>
                  <a:cubicBezTo>
                    <a:pt x="61" y="7"/>
                    <a:pt x="61" y="7"/>
                    <a:pt x="61" y="7"/>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7"/>
                    <a:pt x="62" y="7"/>
                    <a:pt x="62" y="7"/>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3" y="6"/>
                    <a:pt x="63" y="6"/>
                  </a:cubicBezTo>
                  <a:cubicBezTo>
                    <a:pt x="63" y="6"/>
                    <a:pt x="63" y="6"/>
                    <a:pt x="63" y="6"/>
                  </a:cubicBezTo>
                  <a:cubicBezTo>
                    <a:pt x="63" y="6"/>
                    <a:pt x="63" y="6"/>
                    <a:pt x="63" y="6"/>
                  </a:cubicBezTo>
                  <a:cubicBezTo>
                    <a:pt x="63" y="6"/>
                    <a:pt x="63" y="6"/>
                    <a:pt x="63" y="6"/>
                  </a:cubicBezTo>
                  <a:cubicBezTo>
                    <a:pt x="63" y="5"/>
                    <a:pt x="63" y="5"/>
                    <a:pt x="64" y="5"/>
                  </a:cubicBezTo>
                  <a:cubicBezTo>
                    <a:pt x="64" y="5"/>
                    <a:pt x="64" y="5"/>
                    <a:pt x="64" y="5"/>
                  </a:cubicBezTo>
                  <a:cubicBezTo>
                    <a:pt x="65" y="5"/>
                    <a:pt x="65" y="5"/>
                    <a:pt x="65" y="5"/>
                  </a:cubicBezTo>
                  <a:cubicBezTo>
                    <a:pt x="66" y="4"/>
                    <a:pt x="66" y="4"/>
                    <a:pt x="66" y="4"/>
                  </a:cubicBezTo>
                  <a:cubicBezTo>
                    <a:pt x="67" y="4"/>
                    <a:pt x="67" y="4"/>
                    <a:pt x="68" y="4"/>
                  </a:cubicBezTo>
                  <a:cubicBezTo>
                    <a:pt x="68" y="3"/>
                    <a:pt x="68" y="3"/>
                    <a:pt x="68" y="3"/>
                  </a:cubicBezTo>
                  <a:cubicBezTo>
                    <a:pt x="69" y="3"/>
                    <a:pt x="69" y="3"/>
                    <a:pt x="69" y="2"/>
                  </a:cubicBezTo>
                  <a:cubicBezTo>
                    <a:pt x="69" y="2"/>
                    <a:pt x="69" y="2"/>
                    <a:pt x="69" y="2"/>
                  </a:cubicBezTo>
                  <a:cubicBezTo>
                    <a:pt x="69" y="2"/>
                    <a:pt x="69" y="1"/>
                    <a:pt x="68" y="1"/>
                  </a:cubicBezTo>
                  <a:cubicBezTo>
                    <a:pt x="68" y="1"/>
                    <a:pt x="68" y="1"/>
                    <a:pt x="68" y="1"/>
                  </a:cubicBezTo>
                  <a:cubicBezTo>
                    <a:pt x="68" y="1"/>
                    <a:pt x="67" y="0"/>
                    <a:pt x="67" y="0"/>
                  </a:cubicBezTo>
                  <a:cubicBezTo>
                    <a:pt x="67" y="0"/>
                    <a:pt x="67" y="0"/>
                    <a:pt x="67" y="0"/>
                  </a:cubicBezTo>
                  <a:cubicBezTo>
                    <a:pt x="67" y="0"/>
                    <a:pt x="67" y="0"/>
                    <a:pt x="67" y="0"/>
                  </a:cubicBezTo>
                  <a:cubicBezTo>
                    <a:pt x="66" y="0"/>
                    <a:pt x="66"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6" name="Freeform 225">
              <a:extLst>
                <a:ext uri="{FF2B5EF4-FFF2-40B4-BE49-F238E27FC236}">
                  <a16:creationId xmlns:a16="http://schemas.microsoft.com/office/drawing/2014/main" id="{810841D0-2FF4-BD43-8F29-4B825DE35114}"/>
                </a:ext>
              </a:extLst>
            </p:cNvPr>
            <p:cNvSpPr>
              <a:spLocks noEditPoints="1"/>
            </p:cNvSpPr>
            <p:nvPr/>
          </p:nvSpPr>
          <p:spPr bwMode="auto">
            <a:xfrm>
              <a:off x="4767263" y="1789113"/>
              <a:ext cx="169862" cy="242887"/>
            </a:xfrm>
            <a:custGeom>
              <a:avLst/>
              <a:gdLst>
                <a:gd name="T0" fmla="*/ 75 w 101"/>
                <a:gd name="T1" fmla="*/ 141 h 143"/>
                <a:gd name="T2" fmla="*/ 69 w 101"/>
                <a:gd name="T3" fmla="*/ 126 h 143"/>
                <a:gd name="T4" fmla="*/ 30 w 101"/>
                <a:gd name="T5" fmla="*/ 108 h 143"/>
                <a:gd name="T6" fmla="*/ 6 w 101"/>
                <a:gd name="T7" fmla="*/ 97 h 143"/>
                <a:gd name="T8" fmla="*/ 6 w 101"/>
                <a:gd name="T9" fmla="*/ 97 h 143"/>
                <a:gd name="T10" fmla="*/ 0 w 101"/>
                <a:gd name="T11" fmla="*/ 94 h 143"/>
                <a:gd name="T12" fmla="*/ 87 w 101"/>
                <a:gd name="T13" fmla="*/ 92 h 143"/>
                <a:gd name="T14" fmla="*/ 81 w 101"/>
                <a:gd name="T15" fmla="*/ 98 h 143"/>
                <a:gd name="T16" fmla="*/ 80 w 101"/>
                <a:gd name="T17" fmla="*/ 102 h 143"/>
                <a:gd name="T18" fmla="*/ 82 w 101"/>
                <a:gd name="T19" fmla="*/ 118 h 143"/>
                <a:gd name="T20" fmla="*/ 76 w 101"/>
                <a:gd name="T21" fmla="*/ 143 h 143"/>
                <a:gd name="T22" fmla="*/ 83 w 101"/>
                <a:gd name="T23" fmla="*/ 120 h 143"/>
                <a:gd name="T24" fmla="*/ 78 w 101"/>
                <a:gd name="T25" fmla="*/ 104 h 143"/>
                <a:gd name="T26" fmla="*/ 85 w 101"/>
                <a:gd name="T27" fmla="*/ 100 h 143"/>
                <a:gd name="T28" fmla="*/ 80 w 101"/>
                <a:gd name="T29" fmla="*/ 96 h 143"/>
                <a:gd name="T30" fmla="*/ 87 w 101"/>
                <a:gd name="T31" fmla="*/ 93 h 143"/>
                <a:gd name="T32" fmla="*/ 94 w 101"/>
                <a:gd name="T33" fmla="*/ 93 h 143"/>
                <a:gd name="T34" fmla="*/ 100 w 101"/>
                <a:gd name="T35" fmla="*/ 89 h 143"/>
                <a:gd name="T36" fmla="*/ 101 w 101"/>
                <a:gd name="T37" fmla="*/ 86 h 143"/>
                <a:gd name="T38" fmla="*/ 59 w 101"/>
                <a:gd name="T39" fmla="*/ 46 h 143"/>
                <a:gd name="T40" fmla="*/ 73 w 101"/>
                <a:gd name="T41" fmla="*/ 47 h 143"/>
                <a:gd name="T42" fmla="*/ 90 w 101"/>
                <a:gd name="T43" fmla="*/ 55 h 143"/>
                <a:gd name="T44" fmla="*/ 100 w 101"/>
                <a:gd name="T45" fmla="*/ 55 h 143"/>
                <a:gd name="T46" fmla="*/ 91 w 101"/>
                <a:gd name="T47" fmla="*/ 54 h 143"/>
                <a:gd name="T48" fmla="*/ 75 w 101"/>
                <a:gd name="T49" fmla="*/ 47 h 143"/>
                <a:gd name="T50" fmla="*/ 61 w 101"/>
                <a:gd name="T51" fmla="*/ 48 h 143"/>
                <a:gd name="T52" fmla="*/ 51 w 101"/>
                <a:gd name="T53" fmla="*/ 29 h 143"/>
                <a:gd name="T54" fmla="*/ 51 w 101"/>
                <a:gd name="T55" fmla="*/ 29 h 143"/>
                <a:gd name="T56" fmla="*/ 56 w 101"/>
                <a:gd name="T57" fmla="*/ 33 h 143"/>
                <a:gd name="T58" fmla="*/ 54 w 101"/>
                <a:gd name="T59" fmla="*/ 31 h 143"/>
                <a:gd name="T60" fmla="*/ 50 w 101"/>
                <a:gd name="T61" fmla="*/ 29 h 143"/>
                <a:gd name="T62" fmla="*/ 50 w 101"/>
                <a:gd name="T63" fmla="*/ 29 h 143"/>
                <a:gd name="T64" fmla="*/ 61 w 101"/>
                <a:gd name="T65" fmla="*/ 9 h 143"/>
                <a:gd name="T66" fmla="*/ 63 w 101"/>
                <a:gd name="T67" fmla="*/ 8 h 143"/>
                <a:gd name="T68" fmla="*/ 63 w 101"/>
                <a:gd name="T69" fmla="*/ 7 h 143"/>
                <a:gd name="T70" fmla="*/ 62 w 101"/>
                <a:gd name="T71" fmla="*/ 3 h 143"/>
                <a:gd name="T72" fmla="*/ 50 w 101"/>
                <a:gd name="T73" fmla="*/ 9 h 143"/>
                <a:gd name="T74" fmla="*/ 42 w 101"/>
                <a:gd name="T75" fmla="*/ 12 h 143"/>
                <a:gd name="T76" fmla="*/ 33 w 101"/>
                <a:gd name="T77" fmla="*/ 14 h 143"/>
                <a:gd name="T78" fmla="*/ 28 w 101"/>
                <a:gd name="T79" fmla="*/ 26 h 143"/>
                <a:gd name="T80" fmla="*/ 19 w 101"/>
                <a:gd name="T81" fmla="*/ 37 h 143"/>
                <a:gd name="T82" fmla="*/ 16 w 101"/>
                <a:gd name="T83" fmla="*/ 39 h 143"/>
                <a:gd name="T84" fmla="*/ 12 w 101"/>
                <a:gd name="T85" fmla="*/ 47 h 143"/>
                <a:gd name="T86" fmla="*/ 15 w 101"/>
                <a:gd name="T87" fmla="*/ 56 h 143"/>
                <a:gd name="T88" fmla="*/ 16 w 101"/>
                <a:gd name="T89" fmla="*/ 73 h 143"/>
                <a:gd name="T90" fmla="*/ 5 w 101"/>
                <a:gd name="T91" fmla="*/ 85 h 143"/>
                <a:gd name="T92" fmla="*/ 1 w 101"/>
                <a:gd name="T93" fmla="*/ 94 h 143"/>
                <a:gd name="T94" fmla="*/ 4 w 101"/>
                <a:gd name="T95" fmla="*/ 89 h 143"/>
                <a:gd name="T96" fmla="*/ 16 w 101"/>
                <a:gd name="T97" fmla="*/ 78 h 143"/>
                <a:gd name="T98" fmla="*/ 15 w 101"/>
                <a:gd name="T99" fmla="*/ 59 h 143"/>
                <a:gd name="T100" fmla="*/ 14 w 101"/>
                <a:gd name="T101" fmla="*/ 47 h 143"/>
                <a:gd name="T102" fmla="*/ 18 w 101"/>
                <a:gd name="T103" fmla="*/ 38 h 143"/>
                <a:gd name="T104" fmla="*/ 21 w 101"/>
                <a:gd name="T105" fmla="*/ 35 h 143"/>
                <a:gd name="T106" fmla="*/ 32 w 101"/>
                <a:gd name="T107" fmla="*/ 19 h 143"/>
                <a:gd name="T108" fmla="*/ 39 w 101"/>
                <a:gd name="T109" fmla="*/ 12 h 143"/>
                <a:gd name="T110" fmla="*/ 44 w 101"/>
                <a:gd name="T111" fmla="*/ 12 h 143"/>
                <a:gd name="T112" fmla="*/ 54 w 101"/>
                <a:gd name="T113" fmla="*/ 9 h 143"/>
                <a:gd name="T114" fmla="*/ 66 w 101"/>
                <a:gd name="T115" fmla="*/ 1 h 143"/>
                <a:gd name="T116" fmla="*/ 67 w 101"/>
                <a:gd name="T117" fmla="*/ 5 h 143"/>
                <a:gd name="T118" fmla="*/ 65 w 101"/>
                <a:gd name="T119" fmla="*/ 7 h 143"/>
                <a:gd name="T120" fmla="*/ 68 w 101"/>
                <a:gd name="T1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143">
                  <a:moveTo>
                    <a:pt x="76" y="143"/>
                  </a:moveTo>
                  <a:cubicBezTo>
                    <a:pt x="76" y="143"/>
                    <a:pt x="76" y="143"/>
                    <a:pt x="76" y="143"/>
                  </a:cubicBezTo>
                  <a:cubicBezTo>
                    <a:pt x="76" y="143"/>
                    <a:pt x="76" y="143"/>
                    <a:pt x="76" y="143"/>
                  </a:cubicBezTo>
                  <a:cubicBezTo>
                    <a:pt x="76" y="143"/>
                    <a:pt x="76" y="143"/>
                    <a:pt x="76" y="143"/>
                  </a:cubicBezTo>
                  <a:cubicBezTo>
                    <a:pt x="76" y="143"/>
                    <a:pt x="76" y="143"/>
                    <a:pt x="76" y="143"/>
                  </a:cubicBezTo>
                  <a:cubicBezTo>
                    <a:pt x="76" y="143"/>
                    <a:pt x="76" y="143"/>
                    <a:pt x="76" y="143"/>
                  </a:cubicBezTo>
                  <a:moveTo>
                    <a:pt x="74" y="140"/>
                  </a:moveTo>
                  <a:cubicBezTo>
                    <a:pt x="74" y="140"/>
                    <a:pt x="74" y="141"/>
                    <a:pt x="74" y="141"/>
                  </a:cubicBezTo>
                  <a:cubicBezTo>
                    <a:pt x="74" y="141"/>
                    <a:pt x="75" y="141"/>
                    <a:pt x="75" y="141"/>
                  </a:cubicBezTo>
                  <a:cubicBezTo>
                    <a:pt x="75" y="141"/>
                    <a:pt x="75" y="141"/>
                    <a:pt x="75" y="141"/>
                  </a:cubicBezTo>
                  <a:cubicBezTo>
                    <a:pt x="75" y="142"/>
                    <a:pt x="76" y="142"/>
                    <a:pt x="76" y="142"/>
                  </a:cubicBezTo>
                  <a:cubicBezTo>
                    <a:pt x="76" y="142"/>
                    <a:pt x="75" y="142"/>
                    <a:pt x="75" y="141"/>
                  </a:cubicBezTo>
                  <a:cubicBezTo>
                    <a:pt x="75" y="141"/>
                    <a:pt x="75" y="141"/>
                    <a:pt x="75" y="141"/>
                  </a:cubicBezTo>
                  <a:cubicBezTo>
                    <a:pt x="75" y="141"/>
                    <a:pt x="74" y="141"/>
                    <a:pt x="74" y="141"/>
                  </a:cubicBezTo>
                  <a:cubicBezTo>
                    <a:pt x="74" y="141"/>
                    <a:pt x="74" y="140"/>
                    <a:pt x="74" y="140"/>
                  </a:cubicBezTo>
                  <a:moveTo>
                    <a:pt x="69" y="126"/>
                  </a:moveTo>
                  <a:cubicBezTo>
                    <a:pt x="69" y="126"/>
                    <a:pt x="69" y="126"/>
                    <a:pt x="68" y="126"/>
                  </a:cubicBezTo>
                  <a:cubicBezTo>
                    <a:pt x="68" y="126"/>
                    <a:pt x="68" y="126"/>
                    <a:pt x="68" y="126"/>
                  </a:cubicBezTo>
                  <a:cubicBezTo>
                    <a:pt x="68" y="126"/>
                    <a:pt x="68" y="126"/>
                    <a:pt x="67" y="126"/>
                  </a:cubicBezTo>
                  <a:cubicBezTo>
                    <a:pt x="67" y="126"/>
                    <a:pt x="67" y="126"/>
                    <a:pt x="67" y="127"/>
                  </a:cubicBezTo>
                  <a:cubicBezTo>
                    <a:pt x="67" y="126"/>
                    <a:pt x="67" y="126"/>
                    <a:pt x="67" y="126"/>
                  </a:cubicBezTo>
                  <a:cubicBezTo>
                    <a:pt x="68" y="126"/>
                    <a:pt x="68" y="126"/>
                    <a:pt x="68" y="126"/>
                  </a:cubicBezTo>
                  <a:cubicBezTo>
                    <a:pt x="68" y="126"/>
                    <a:pt x="68" y="126"/>
                    <a:pt x="69" y="126"/>
                  </a:cubicBezTo>
                  <a:cubicBezTo>
                    <a:pt x="69" y="126"/>
                    <a:pt x="69" y="126"/>
                    <a:pt x="69" y="126"/>
                  </a:cubicBezTo>
                  <a:cubicBezTo>
                    <a:pt x="69" y="126"/>
                    <a:pt x="69" y="126"/>
                    <a:pt x="69" y="126"/>
                  </a:cubicBezTo>
                  <a:moveTo>
                    <a:pt x="34" y="108"/>
                  </a:moveTo>
                  <a:cubicBezTo>
                    <a:pt x="34" y="108"/>
                    <a:pt x="33" y="108"/>
                    <a:pt x="33" y="108"/>
                  </a:cubicBezTo>
                  <a:cubicBezTo>
                    <a:pt x="33" y="108"/>
                    <a:pt x="32" y="108"/>
                    <a:pt x="32" y="108"/>
                  </a:cubicBezTo>
                  <a:cubicBezTo>
                    <a:pt x="31" y="108"/>
                    <a:pt x="31" y="108"/>
                    <a:pt x="30" y="108"/>
                  </a:cubicBezTo>
                  <a:cubicBezTo>
                    <a:pt x="30" y="108"/>
                    <a:pt x="30" y="108"/>
                    <a:pt x="29" y="108"/>
                  </a:cubicBezTo>
                  <a:cubicBezTo>
                    <a:pt x="29" y="108"/>
                    <a:pt x="29" y="108"/>
                    <a:pt x="29" y="108"/>
                  </a:cubicBezTo>
                  <a:cubicBezTo>
                    <a:pt x="29" y="108"/>
                    <a:pt x="29" y="108"/>
                    <a:pt x="29" y="108"/>
                  </a:cubicBezTo>
                  <a:cubicBezTo>
                    <a:pt x="29" y="108"/>
                    <a:pt x="29" y="108"/>
                    <a:pt x="29" y="108"/>
                  </a:cubicBezTo>
                  <a:cubicBezTo>
                    <a:pt x="29" y="108"/>
                    <a:pt x="29" y="108"/>
                    <a:pt x="29" y="108"/>
                  </a:cubicBezTo>
                  <a:cubicBezTo>
                    <a:pt x="29" y="108"/>
                    <a:pt x="29" y="108"/>
                    <a:pt x="29" y="108"/>
                  </a:cubicBezTo>
                  <a:cubicBezTo>
                    <a:pt x="30" y="108"/>
                    <a:pt x="30" y="108"/>
                    <a:pt x="30" y="108"/>
                  </a:cubicBezTo>
                  <a:cubicBezTo>
                    <a:pt x="31" y="108"/>
                    <a:pt x="31" y="108"/>
                    <a:pt x="32" y="108"/>
                  </a:cubicBezTo>
                  <a:cubicBezTo>
                    <a:pt x="32" y="108"/>
                    <a:pt x="33" y="108"/>
                    <a:pt x="33" y="108"/>
                  </a:cubicBezTo>
                  <a:cubicBezTo>
                    <a:pt x="33" y="108"/>
                    <a:pt x="34" y="108"/>
                    <a:pt x="34" y="108"/>
                  </a:cubicBezTo>
                  <a:cubicBezTo>
                    <a:pt x="34" y="108"/>
                    <a:pt x="34" y="108"/>
                    <a:pt x="35" y="108"/>
                  </a:cubicBezTo>
                  <a:cubicBezTo>
                    <a:pt x="35" y="108"/>
                    <a:pt x="35" y="108"/>
                    <a:pt x="35" y="108"/>
                  </a:cubicBezTo>
                  <a:cubicBezTo>
                    <a:pt x="36" y="108"/>
                    <a:pt x="36" y="108"/>
                    <a:pt x="36" y="108"/>
                  </a:cubicBezTo>
                  <a:cubicBezTo>
                    <a:pt x="36" y="108"/>
                    <a:pt x="36" y="108"/>
                    <a:pt x="36" y="108"/>
                  </a:cubicBezTo>
                  <a:cubicBezTo>
                    <a:pt x="36" y="108"/>
                    <a:pt x="36" y="108"/>
                    <a:pt x="36" y="108"/>
                  </a:cubicBezTo>
                  <a:cubicBezTo>
                    <a:pt x="36" y="108"/>
                    <a:pt x="36" y="108"/>
                    <a:pt x="35" y="108"/>
                  </a:cubicBezTo>
                  <a:cubicBezTo>
                    <a:pt x="35" y="108"/>
                    <a:pt x="35" y="108"/>
                    <a:pt x="35" y="108"/>
                  </a:cubicBezTo>
                  <a:cubicBezTo>
                    <a:pt x="34" y="108"/>
                    <a:pt x="34" y="108"/>
                    <a:pt x="34" y="108"/>
                  </a:cubicBezTo>
                  <a:moveTo>
                    <a:pt x="6" y="97"/>
                  </a:moveTo>
                  <a:cubicBezTo>
                    <a:pt x="6" y="97"/>
                    <a:pt x="7" y="98"/>
                    <a:pt x="7" y="98"/>
                  </a:cubicBezTo>
                  <a:cubicBezTo>
                    <a:pt x="8" y="98"/>
                    <a:pt x="8" y="99"/>
                    <a:pt x="9" y="99"/>
                  </a:cubicBezTo>
                  <a:cubicBezTo>
                    <a:pt x="9" y="99"/>
                    <a:pt x="10" y="99"/>
                    <a:pt x="10" y="99"/>
                  </a:cubicBezTo>
                  <a:cubicBezTo>
                    <a:pt x="10" y="99"/>
                    <a:pt x="11" y="99"/>
                    <a:pt x="11" y="99"/>
                  </a:cubicBezTo>
                  <a:cubicBezTo>
                    <a:pt x="11" y="99"/>
                    <a:pt x="10" y="99"/>
                    <a:pt x="10" y="99"/>
                  </a:cubicBezTo>
                  <a:cubicBezTo>
                    <a:pt x="10" y="99"/>
                    <a:pt x="9" y="99"/>
                    <a:pt x="9" y="99"/>
                  </a:cubicBezTo>
                  <a:cubicBezTo>
                    <a:pt x="8" y="99"/>
                    <a:pt x="8" y="98"/>
                    <a:pt x="7" y="98"/>
                  </a:cubicBezTo>
                  <a:cubicBezTo>
                    <a:pt x="7" y="98"/>
                    <a:pt x="6" y="97"/>
                    <a:pt x="6" y="97"/>
                  </a:cubicBezTo>
                  <a:moveTo>
                    <a:pt x="5" y="97"/>
                  </a:moveTo>
                  <a:cubicBezTo>
                    <a:pt x="5" y="97"/>
                    <a:pt x="5" y="97"/>
                    <a:pt x="5" y="97"/>
                  </a:cubicBezTo>
                  <a:cubicBezTo>
                    <a:pt x="5" y="97"/>
                    <a:pt x="5" y="97"/>
                    <a:pt x="6" y="97"/>
                  </a:cubicBezTo>
                  <a:cubicBezTo>
                    <a:pt x="6" y="97"/>
                    <a:pt x="6" y="97"/>
                    <a:pt x="6" y="97"/>
                  </a:cubicBezTo>
                  <a:cubicBezTo>
                    <a:pt x="6" y="97"/>
                    <a:pt x="6" y="97"/>
                    <a:pt x="6" y="97"/>
                  </a:cubicBezTo>
                  <a:cubicBezTo>
                    <a:pt x="6" y="97"/>
                    <a:pt x="6" y="97"/>
                    <a:pt x="6" y="97"/>
                  </a:cubicBezTo>
                  <a:cubicBezTo>
                    <a:pt x="6" y="97"/>
                    <a:pt x="6" y="97"/>
                    <a:pt x="6" y="97"/>
                  </a:cubicBezTo>
                  <a:cubicBezTo>
                    <a:pt x="5" y="97"/>
                    <a:pt x="5" y="97"/>
                    <a:pt x="5" y="97"/>
                  </a:cubicBezTo>
                  <a:cubicBezTo>
                    <a:pt x="5" y="97"/>
                    <a:pt x="5" y="97"/>
                    <a:pt x="5" y="97"/>
                  </a:cubicBezTo>
                  <a:moveTo>
                    <a:pt x="0" y="94"/>
                  </a:move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moveTo>
                    <a:pt x="100" y="89"/>
                  </a:moveTo>
                  <a:cubicBezTo>
                    <a:pt x="100" y="90"/>
                    <a:pt x="99" y="90"/>
                    <a:pt x="98" y="90"/>
                  </a:cubicBezTo>
                  <a:cubicBezTo>
                    <a:pt x="98" y="90"/>
                    <a:pt x="97" y="91"/>
                    <a:pt x="96" y="91"/>
                  </a:cubicBezTo>
                  <a:cubicBezTo>
                    <a:pt x="95" y="91"/>
                    <a:pt x="95" y="91"/>
                    <a:pt x="94" y="92"/>
                  </a:cubicBezTo>
                  <a:cubicBezTo>
                    <a:pt x="93" y="92"/>
                    <a:pt x="93" y="92"/>
                    <a:pt x="92" y="92"/>
                  </a:cubicBezTo>
                  <a:cubicBezTo>
                    <a:pt x="92" y="92"/>
                    <a:pt x="92" y="92"/>
                    <a:pt x="92" y="92"/>
                  </a:cubicBezTo>
                  <a:cubicBezTo>
                    <a:pt x="91" y="92"/>
                    <a:pt x="91" y="92"/>
                    <a:pt x="91" y="92"/>
                  </a:cubicBezTo>
                  <a:cubicBezTo>
                    <a:pt x="91" y="92"/>
                    <a:pt x="91" y="92"/>
                    <a:pt x="90" y="92"/>
                  </a:cubicBezTo>
                  <a:cubicBezTo>
                    <a:pt x="90" y="92"/>
                    <a:pt x="90" y="92"/>
                    <a:pt x="90" y="92"/>
                  </a:cubicBezTo>
                  <a:cubicBezTo>
                    <a:pt x="89" y="92"/>
                    <a:pt x="89" y="92"/>
                    <a:pt x="89" y="92"/>
                  </a:cubicBezTo>
                  <a:cubicBezTo>
                    <a:pt x="88" y="92"/>
                    <a:pt x="88" y="92"/>
                    <a:pt x="88" y="92"/>
                  </a:cubicBezTo>
                  <a:cubicBezTo>
                    <a:pt x="87" y="92"/>
                    <a:pt x="87" y="92"/>
                    <a:pt x="87" y="92"/>
                  </a:cubicBezTo>
                  <a:cubicBezTo>
                    <a:pt x="86" y="92"/>
                    <a:pt x="86" y="92"/>
                    <a:pt x="85" y="92"/>
                  </a:cubicBezTo>
                  <a:cubicBezTo>
                    <a:pt x="84" y="92"/>
                    <a:pt x="83" y="92"/>
                    <a:pt x="82" y="92"/>
                  </a:cubicBezTo>
                  <a:cubicBezTo>
                    <a:pt x="81" y="92"/>
                    <a:pt x="81" y="92"/>
                    <a:pt x="80" y="92"/>
                  </a:cubicBezTo>
                  <a:cubicBezTo>
                    <a:pt x="80" y="92"/>
                    <a:pt x="79" y="92"/>
                    <a:pt x="79" y="93"/>
                  </a:cubicBezTo>
                  <a:cubicBezTo>
                    <a:pt x="79" y="93"/>
                    <a:pt x="79" y="93"/>
                    <a:pt x="79" y="93"/>
                  </a:cubicBezTo>
                  <a:cubicBezTo>
                    <a:pt x="79" y="93"/>
                    <a:pt x="79" y="94"/>
                    <a:pt x="79" y="94"/>
                  </a:cubicBezTo>
                  <a:cubicBezTo>
                    <a:pt x="78" y="94"/>
                    <a:pt x="79" y="95"/>
                    <a:pt x="79" y="95"/>
                  </a:cubicBezTo>
                  <a:cubicBezTo>
                    <a:pt x="79" y="95"/>
                    <a:pt x="79" y="96"/>
                    <a:pt x="79" y="96"/>
                  </a:cubicBezTo>
                  <a:cubicBezTo>
                    <a:pt x="79" y="96"/>
                    <a:pt x="79" y="97"/>
                    <a:pt x="79" y="97"/>
                  </a:cubicBezTo>
                  <a:cubicBezTo>
                    <a:pt x="79" y="97"/>
                    <a:pt x="79" y="97"/>
                    <a:pt x="80" y="97"/>
                  </a:cubicBezTo>
                  <a:cubicBezTo>
                    <a:pt x="80" y="98"/>
                    <a:pt x="80" y="98"/>
                    <a:pt x="80" y="98"/>
                  </a:cubicBezTo>
                  <a:cubicBezTo>
                    <a:pt x="80" y="98"/>
                    <a:pt x="80" y="98"/>
                    <a:pt x="81" y="98"/>
                  </a:cubicBezTo>
                  <a:cubicBezTo>
                    <a:pt x="81" y="98"/>
                    <a:pt x="81" y="98"/>
                    <a:pt x="81" y="98"/>
                  </a:cubicBezTo>
                  <a:cubicBezTo>
                    <a:pt x="82" y="99"/>
                    <a:pt x="82" y="99"/>
                    <a:pt x="82" y="99"/>
                  </a:cubicBezTo>
                  <a:cubicBezTo>
                    <a:pt x="83" y="99"/>
                    <a:pt x="83" y="99"/>
                    <a:pt x="83" y="99"/>
                  </a:cubicBezTo>
                  <a:cubicBezTo>
                    <a:pt x="83" y="99"/>
                    <a:pt x="84" y="99"/>
                    <a:pt x="84" y="100"/>
                  </a:cubicBezTo>
                  <a:cubicBezTo>
                    <a:pt x="84" y="100"/>
                    <a:pt x="84" y="100"/>
                    <a:pt x="84" y="100"/>
                  </a:cubicBezTo>
                  <a:cubicBezTo>
                    <a:pt x="84" y="100"/>
                    <a:pt x="84" y="100"/>
                    <a:pt x="84" y="100"/>
                  </a:cubicBezTo>
                  <a:cubicBezTo>
                    <a:pt x="84" y="100"/>
                    <a:pt x="84" y="100"/>
                    <a:pt x="83" y="100"/>
                  </a:cubicBezTo>
                  <a:cubicBezTo>
                    <a:pt x="83" y="100"/>
                    <a:pt x="83" y="101"/>
                    <a:pt x="83" y="101"/>
                  </a:cubicBezTo>
                  <a:cubicBezTo>
                    <a:pt x="83" y="101"/>
                    <a:pt x="83" y="101"/>
                    <a:pt x="83" y="101"/>
                  </a:cubicBezTo>
                  <a:cubicBezTo>
                    <a:pt x="82" y="101"/>
                    <a:pt x="82" y="101"/>
                    <a:pt x="82" y="102"/>
                  </a:cubicBezTo>
                  <a:cubicBezTo>
                    <a:pt x="82" y="102"/>
                    <a:pt x="81" y="102"/>
                    <a:pt x="81" y="102"/>
                  </a:cubicBezTo>
                  <a:cubicBezTo>
                    <a:pt x="81" y="102"/>
                    <a:pt x="81" y="102"/>
                    <a:pt x="80" y="102"/>
                  </a:cubicBezTo>
                  <a:cubicBezTo>
                    <a:pt x="80" y="102"/>
                    <a:pt x="80" y="102"/>
                    <a:pt x="80" y="102"/>
                  </a:cubicBezTo>
                  <a:cubicBezTo>
                    <a:pt x="79" y="102"/>
                    <a:pt x="79" y="102"/>
                    <a:pt x="78" y="102"/>
                  </a:cubicBezTo>
                  <a:cubicBezTo>
                    <a:pt x="78" y="102"/>
                    <a:pt x="78" y="102"/>
                    <a:pt x="77" y="103"/>
                  </a:cubicBezTo>
                  <a:cubicBezTo>
                    <a:pt x="77" y="103"/>
                    <a:pt x="77" y="103"/>
                    <a:pt x="77" y="104"/>
                  </a:cubicBezTo>
                  <a:cubicBezTo>
                    <a:pt x="77" y="104"/>
                    <a:pt x="77" y="105"/>
                    <a:pt x="76" y="106"/>
                  </a:cubicBezTo>
                  <a:cubicBezTo>
                    <a:pt x="76" y="107"/>
                    <a:pt x="77" y="107"/>
                    <a:pt x="77" y="108"/>
                  </a:cubicBezTo>
                  <a:cubicBezTo>
                    <a:pt x="77" y="109"/>
                    <a:pt x="77" y="109"/>
                    <a:pt x="77" y="110"/>
                  </a:cubicBezTo>
                  <a:cubicBezTo>
                    <a:pt x="78" y="110"/>
                    <a:pt x="78" y="111"/>
                    <a:pt x="78" y="111"/>
                  </a:cubicBezTo>
                  <a:cubicBezTo>
                    <a:pt x="79" y="112"/>
                    <a:pt x="79" y="112"/>
                    <a:pt x="79" y="113"/>
                  </a:cubicBezTo>
                  <a:cubicBezTo>
                    <a:pt x="80" y="114"/>
                    <a:pt x="80" y="114"/>
                    <a:pt x="80" y="115"/>
                  </a:cubicBezTo>
                  <a:cubicBezTo>
                    <a:pt x="81" y="115"/>
                    <a:pt x="81" y="116"/>
                    <a:pt x="81" y="116"/>
                  </a:cubicBezTo>
                  <a:cubicBezTo>
                    <a:pt x="82" y="117"/>
                    <a:pt x="82" y="117"/>
                    <a:pt x="82" y="118"/>
                  </a:cubicBezTo>
                  <a:cubicBezTo>
                    <a:pt x="82" y="118"/>
                    <a:pt x="82" y="119"/>
                    <a:pt x="82" y="120"/>
                  </a:cubicBezTo>
                  <a:cubicBezTo>
                    <a:pt x="81" y="120"/>
                    <a:pt x="81" y="121"/>
                    <a:pt x="81" y="122"/>
                  </a:cubicBezTo>
                  <a:cubicBezTo>
                    <a:pt x="81" y="123"/>
                    <a:pt x="81" y="124"/>
                    <a:pt x="80" y="126"/>
                  </a:cubicBezTo>
                  <a:cubicBezTo>
                    <a:pt x="80" y="127"/>
                    <a:pt x="80" y="128"/>
                    <a:pt x="80" y="129"/>
                  </a:cubicBezTo>
                  <a:cubicBezTo>
                    <a:pt x="80" y="130"/>
                    <a:pt x="80" y="131"/>
                    <a:pt x="80" y="131"/>
                  </a:cubicBezTo>
                  <a:cubicBezTo>
                    <a:pt x="80" y="132"/>
                    <a:pt x="79" y="133"/>
                    <a:pt x="79" y="135"/>
                  </a:cubicBezTo>
                  <a:cubicBezTo>
                    <a:pt x="79" y="136"/>
                    <a:pt x="79" y="137"/>
                    <a:pt x="79" y="138"/>
                  </a:cubicBezTo>
                  <a:cubicBezTo>
                    <a:pt x="78" y="139"/>
                    <a:pt x="78" y="140"/>
                    <a:pt x="78" y="141"/>
                  </a:cubicBezTo>
                  <a:cubicBezTo>
                    <a:pt x="77" y="142"/>
                    <a:pt x="77" y="142"/>
                    <a:pt x="76" y="142"/>
                  </a:cubicBezTo>
                  <a:cubicBezTo>
                    <a:pt x="76" y="142"/>
                    <a:pt x="76" y="142"/>
                    <a:pt x="76" y="142"/>
                  </a:cubicBezTo>
                  <a:cubicBezTo>
                    <a:pt x="76" y="142"/>
                    <a:pt x="76" y="142"/>
                    <a:pt x="76" y="143"/>
                  </a:cubicBezTo>
                  <a:cubicBezTo>
                    <a:pt x="76" y="143"/>
                    <a:pt x="76" y="143"/>
                    <a:pt x="76" y="143"/>
                  </a:cubicBezTo>
                  <a:cubicBezTo>
                    <a:pt x="77" y="143"/>
                    <a:pt x="77" y="143"/>
                    <a:pt x="77" y="143"/>
                  </a:cubicBezTo>
                  <a:cubicBezTo>
                    <a:pt x="77" y="143"/>
                    <a:pt x="77" y="143"/>
                    <a:pt x="77" y="143"/>
                  </a:cubicBezTo>
                  <a:cubicBezTo>
                    <a:pt x="77" y="143"/>
                    <a:pt x="77" y="143"/>
                    <a:pt x="77" y="143"/>
                  </a:cubicBezTo>
                  <a:cubicBezTo>
                    <a:pt x="78" y="143"/>
                    <a:pt x="78" y="142"/>
                    <a:pt x="79" y="141"/>
                  </a:cubicBezTo>
                  <a:cubicBezTo>
                    <a:pt x="79" y="140"/>
                    <a:pt x="80" y="139"/>
                    <a:pt x="80" y="137"/>
                  </a:cubicBezTo>
                  <a:cubicBezTo>
                    <a:pt x="80" y="136"/>
                    <a:pt x="80" y="135"/>
                    <a:pt x="80" y="134"/>
                  </a:cubicBezTo>
                  <a:cubicBezTo>
                    <a:pt x="81" y="133"/>
                    <a:pt x="81" y="132"/>
                    <a:pt x="81" y="131"/>
                  </a:cubicBezTo>
                  <a:cubicBezTo>
                    <a:pt x="81" y="131"/>
                    <a:pt x="81" y="130"/>
                    <a:pt x="81" y="129"/>
                  </a:cubicBezTo>
                  <a:cubicBezTo>
                    <a:pt x="81" y="128"/>
                    <a:pt x="81" y="127"/>
                    <a:pt x="81" y="126"/>
                  </a:cubicBezTo>
                  <a:cubicBezTo>
                    <a:pt x="82" y="125"/>
                    <a:pt x="82" y="123"/>
                    <a:pt x="82" y="122"/>
                  </a:cubicBezTo>
                  <a:cubicBezTo>
                    <a:pt x="82" y="121"/>
                    <a:pt x="82" y="121"/>
                    <a:pt x="83" y="120"/>
                  </a:cubicBezTo>
                  <a:cubicBezTo>
                    <a:pt x="83" y="120"/>
                    <a:pt x="83" y="120"/>
                    <a:pt x="83" y="120"/>
                  </a:cubicBezTo>
                  <a:cubicBezTo>
                    <a:pt x="83" y="119"/>
                    <a:pt x="83" y="119"/>
                    <a:pt x="83" y="119"/>
                  </a:cubicBezTo>
                  <a:cubicBezTo>
                    <a:pt x="83" y="119"/>
                    <a:pt x="83" y="119"/>
                    <a:pt x="83" y="119"/>
                  </a:cubicBezTo>
                  <a:cubicBezTo>
                    <a:pt x="83" y="119"/>
                    <a:pt x="83" y="119"/>
                    <a:pt x="83" y="118"/>
                  </a:cubicBezTo>
                  <a:cubicBezTo>
                    <a:pt x="83" y="118"/>
                    <a:pt x="83" y="117"/>
                    <a:pt x="83" y="117"/>
                  </a:cubicBezTo>
                  <a:cubicBezTo>
                    <a:pt x="82" y="116"/>
                    <a:pt x="82" y="116"/>
                    <a:pt x="82" y="115"/>
                  </a:cubicBezTo>
                  <a:cubicBezTo>
                    <a:pt x="82" y="115"/>
                    <a:pt x="81" y="114"/>
                    <a:pt x="81" y="114"/>
                  </a:cubicBezTo>
                  <a:cubicBezTo>
                    <a:pt x="81" y="113"/>
                    <a:pt x="81" y="113"/>
                    <a:pt x="80" y="112"/>
                  </a:cubicBezTo>
                  <a:cubicBezTo>
                    <a:pt x="80" y="112"/>
                    <a:pt x="80" y="111"/>
                    <a:pt x="79" y="111"/>
                  </a:cubicBezTo>
                  <a:cubicBezTo>
                    <a:pt x="79" y="110"/>
                    <a:pt x="79" y="110"/>
                    <a:pt x="78" y="109"/>
                  </a:cubicBezTo>
                  <a:cubicBezTo>
                    <a:pt x="78" y="109"/>
                    <a:pt x="78" y="108"/>
                    <a:pt x="78" y="108"/>
                  </a:cubicBezTo>
                  <a:cubicBezTo>
                    <a:pt x="78" y="107"/>
                    <a:pt x="77" y="107"/>
                    <a:pt x="78" y="106"/>
                  </a:cubicBezTo>
                  <a:cubicBezTo>
                    <a:pt x="78" y="105"/>
                    <a:pt x="78" y="105"/>
                    <a:pt x="78" y="104"/>
                  </a:cubicBezTo>
                  <a:cubicBezTo>
                    <a:pt x="78" y="104"/>
                    <a:pt x="78" y="104"/>
                    <a:pt x="78" y="103"/>
                  </a:cubicBezTo>
                  <a:cubicBezTo>
                    <a:pt x="78" y="103"/>
                    <a:pt x="78" y="103"/>
                    <a:pt x="79" y="103"/>
                  </a:cubicBezTo>
                  <a:cubicBezTo>
                    <a:pt x="79" y="103"/>
                    <a:pt x="79" y="103"/>
                    <a:pt x="80" y="103"/>
                  </a:cubicBezTo>
                  <a:cubicBezTo>
                    <a:pt x="80" y="103"/>
                    <a:pt x="80" y="103"/>
                    <a:pt x="80" y="103"/>
                  </a:cubicBezTo>
                  <a:cubicBezTo>
                    <a:pt x="81" y="103"/>
                    <a:pt x="81" y="103"/>
                    <a:pt x="81" y="103"/>
                  </a:cubicBezTo>
                  <a:cubicBezTo>
                    <a:pt x="82" y="103"/>
                    <a:pt x="82" y="103"/>
                    <a:pt x="82" y="102"/>
                  </a:cubicBezTo>
                  <a:cubicBezTo>
                    <a:pt x="83" y="102"/>
                    <a:pt x="83" y="102"/>
                    <a:pt x="83" y="102"/>
                  </a:cubicBezTo>
                  <a:cubicBezTo>
                    <a:pt x="83" y="102"/>
                    <a:pt x="84" y="102"/>
                    <a:pt x="84" y="101"/>
                  </a:cubicBezTo>
                  <a:cubicBezTo>
                    <a:pt x="84" y="101"/>
                    <a:pt x="84" y="101"/>
                    <a:pt x="84" y="101"/>
                  </a:cubicBezTo>
                  <a:cubicBezTo>
                    <a:pt x="84" y="101"/>
                    <a:pt x="84" y="100"/>
                    <a:pt x="85" y="100"/>
                  </a:cubicBezTo>
                  <a:cubicBezTo>
                    <a:pt x="85" y="100"/>
                    <a:pt x="85" y="100"/>
                    <a:pt x="85" y="100"/>
                  </a:cubicBezTo>
                  <a:cubicBezTo>
                    <a:pt x="85" y="100"/>
                    <a:pt x="85" y="100"/>
                    <a:pt x="85" y="100"/>
                  </a:cubicBezTo>
                  <a:cubicBezTo>
                    <a:pt x="85" y="100"/>
                    <a:pt x="85" y="100"/>
                    <a:pt x="85" y="100"/>
                  </a:cubicBezTo>
                  <a:cubicBezTo>
                    <a:pt x="85" y="100"/>
                    <a:pt x="85" y="100"/>
                    <a:pt x="85" y="100"/>
                  </a:cubicBezTo>
                  <a:cubicBezTo>
                    <a:pt x="85" y="100"/>
                    <a:pt x="85" y="100"/>
                    <a:pt x="85" y="100"/>
                  </a:cubicBezTo>
                  <a:cubicBezTo>
                    <a:pt x="85" y="99"/>
                    <a:pt x="84" y="99"/>
                    <a:pt x="84" y="99"/>
                  </a:cubicBezTo>
                  <a:cubicBezTo>
                    <a:pt x="84" y="99"/>
                    <a:pt x="84" y="98"/>
                    <a:pt x="83" y="98"/>
                  </a:cubicBezTo>
                  <a:cubicBezTo>
                    <a:pt x="83" y="98"/>
                    <a:pt x="83" y="98"/>
                    <a:pt x="82" y="98"/>
                  </a:cubicBezTo>
                  <a:cubicBezTo>
                    <a:pt x="82" y="98"/>
                    <a:pt x="82" y="98"/>
                    <a:pt x="81" y="98"/>
                  </a:cubicBezTo>
                  <a:cubicBezTo>
                    <a:pt x="81" y="97"/>
                    <a:pt x="81" y="97"/>
                    <a:pt x="81" y="97"/>
                  </a:cubicBezTo>
                  <a:cubicBezTo>
                    <a:pt x="81" y="97"/>
                    <a:pt x="81" y="97"/>
                    <a:pt x="81" y="97"/>
                  </a:cubicBezTo>
                  <a:cubicBezTo>
                    <a:pt x="81" y="97"/>
                    <a:pt x="80" y="97"/>
                    <a:pt x="80" y="97"/>
                  </a:cubicBezTo>
                  <a:cubicBezTo>
                    <a:pt x="80" y="97"/>
                    <a:pt x="80" y="96"/>
                    <a:pt x="80" y="96"/>
                  </a:cubicBezTo>
                  <a:cubicBezTo>
                    <a:pt x="80" y="96"/>
                    <a:pt x="80" y="96"/>
                    <a:pt x="80" y="96"/>
                  </a:cubicBezTo>
                  <a:cubicBezTo>
                    <a:pt x="80" y="96"/>
                    <a:pt x="80" y="95"/>
                    <a:pt x="80" y="95"/>
                  </a:cubicBezTo>
                  <a:cubicBezTo>
                    <a:pt x="80" y="95"/>
                    <a:pt x="80" y="95"/>
                    <a:pt x="80" y="95"/>
                  </a:cubicBezTo>
                  <a:cubicBezTo>
                    <a:pt x="80" y="95"/>
                    <a:pt x="80" y="94"/>
                    <a:pt x="80" y="94"/>
                  </a:cubicBezTo>
                  <a:cubicBezTo>
                    <a:pt x="80" y="94"/>
                    <a:pt x="80" y="94"/>
                    <a:pt x="80" y="94"/>
                  </a:cubicBezTo>
                  <a:cubicBezTo>
                    <a:pt x="80" y="94"/>
                    <a:pt x="80" y="94"/>
                    <a:pt x="80" y="94"/>
                  </a:cubicBezTo>
                  <a:cubicBezTo>
                    <a:pt x="80" y="94"/>
                    <a:pt x="80" y="94"/>
                    <a:pt x="80" y="94"/>
                  </a:cubicBezTo>
                  <a:cubicBezTo>
                    <a:pt x="80" y="94"/>
                    <a:pt x="80" y="94"/>
                    <a:pt x="80" y="93"/>
                  </a:cubicBezTo>
                  <a:cubicBezTo>
                    <a:pt x="80" y="93"/>
                    <a:pt x="80" y="93"/>
                    <a:pt x="80" y="93"/>
                  </a:cubicBezTo>
                  <a:cubicBezTo>
                    <a:pt x="80" y="93"/>
                    <a:pt x="80" y="93"/>
                    <a:pt x="81" y="93"/>
                  </a:cubicBezTo>
                  <a:cubicBezTo>
                    <a:pt x="81" y="93"/>
                    <a:pt x="81" y="93"/>
                    <a:pt x="82" y="93"/>
                  </a:cubicBezTo>
                  <a:cubicBezTo>
                    <a:pt x="83" y="93"/>
                    <a:pt x="84" y="93"/>
                    <a:pt x="85" y="93"/>
                  </a:cubicBezTo>
                  <a:cubicBezTo>
                    <a:pt x="86" y="93"/>
                    <a:pt x="86" y="93"/>
                    <a:pt x="87" y="93"/>
                  </a:cubicBezTo>
                  <a:cubicBezTo>
                    <a:pt x="87" y="93"/>
                    <a:pt x="87" y="93"/>
                    <a:pt x="88" y="93"/>
                  </a:cubicBezTo>
                  <a:cubicBezTo>
                    <a:pt x="88" y="93"/>
                    <a:pt x="88" y="93"/>
                    <a:pt x="89" y="93"/>
                  </a:cubicBezTo>
                  <a:cubicBezTo>
                    <a:pt x="89" y="93"/>
                    <a:pt x="89" y="93"/>
                    <a:pt x="90" y="93"/>
                  </a:cubicBezTo>
                  <a:cubicBezTo>
                    <a:pt x="90" y="93"/>
                    <a:pt x="90" y="93"/>
                    <a:pt x="90" y="93"/>
                  </a:cubicBezTo>
                  <a:cubicBezTo>
                    <a:pt x="91" y="93"/>
                    <a:pt x="91" y="93"/>
                    <a:pt x="91" y="93"/>
                  </a:cubicBezTo>
                  <a:cubicBezTo>
                    <a:pt x="91" y="93"/>
                    <a:pt x="91" y="93"/>
                    <a:pt x="92" y="93"/>
                  </a:cubicBezTo>
                  <a:cubicBezTo>
                    <a:pt x="92" y="93"/>
                    <a:pt x="92" y="93"/>
                    <a:pt x="92" y="93"/>
                  </a:cubicBezTo>
                  <a:cubicBezTo>
                    <a:pt x="92" y="93"/>
                    <a:pt x="92" y="93"/>
                    <a:pt x="92" y="93"/>
                  </a:cubicBezTo>
                  <a:cubicBezTo>
                    <a:pt x="92" y="93"/>
                    <a:pt x="92" y="93"/>
                    <a:pt x="92" y="93"/>
                  </a:cubicBezTo>
                  <a:cubicBezTo>
                    <a:pt x="92" y="93"/>
                    <a:pt x="92" y="93"/>
                    <a:pt x="92" y="93"/>
                  </a:cubicBezTo>
                  <a:cubicBezTo>
                    <a:pt x="92" y="93"/>
                    <a:pt x="92" y="93"/>
                    <a:pt x="92" y="93"/>
                  </a:cubicBezTo>
                  <a:cubicBezTo>
                    <a:pt x="93" y="93"/>
                    <a:pt x="93" y="93"/>
                    <a:pt x="94" y="93"/>
                  </a:cubicBezTo>
                  <a:cubicBezTo>
                    <a:pt x="95" y="93"/>
                    <a:pt x="95" y="92"/>
                    <a:pt x="96" y="92"/>
                  </a:cubicBezTo>
                  <a:cubicBezTo>
                    <a:pt x="97" y="92"/>
                    <a:pt x="98" y="92"/>
                    <a:pt x="98" y="91"/>
                  </a:cubicBezTo>
                  <a:cubicBezTo>
                    <a:pt x="99" y="91"/>
                    <a:pt x="100" y="91"/>
                    <a:pt x="100" y="91"/>
                  </a:cubicBezTo>
                  <a:cubicBezTo>
                    <a:pt x="100" y="91"/>
                    <a:pt x="100" y="91"/>
                    <a:pt x="100" y="91"/>
                  </a:cubicBezTo>
                  <a:cubicBezTo>
                    <a:pt x="100" y="90"/>
                    <a:pt x="100" y="90"/>
                    <a:pt x="100" y="90"/>
                  </a:cubicBezTo>
                  <a:cubicBezTo>
                    <a:pt x="100" y="90"/>
                    <a:pt x="100" y="90"/>
                    <a:pt x="100" y="90"/>
                  </a:cubicBezTo>
                  <a:cubicBezTo>
                    <a:pt x="100" y="90"/>
                    <a:pt x="100" y="90"/>
                    <a:pt x="100" y="90"/>
                  </a:cubicBezTo>
                  <a:cubicBezTo>
                    <a:pt x="99" y="90"/>
                    <a:pt x="99" y="90"/>
                    <a:pt x="99" y="90"/>
                  </a:cubicBezTo>
                  <a:cubicBezTo>
                    <a:pt x="100" y="90"/>
                    <a:pt x="100" y="90"/>
                    <a:pt x="100" y="90"/>
                  </a:cubicBezTo>
                  <a:cubicBezTo>
                    <a:pt x="100" y="90"/>
                    <a:pt x="100" y="90"/>
                    <a:pt x="100" y="90"/>
                  </a:cubicBezTo>
                  <a:cubicBezTo>
                    <a:pt x="100" y="90"/>
                    <a:pt x="100" y="90"/>
                    <a:pt x="100" y="90"/>
                  </a:cubicBezTo>
                  <a:cubicBezTo>
                    <a:pt x="100" y="89"/>
                    <a:pt x="100" y="89"/>
                    <a:pt x="100" y="89"/>
                  </a:cubicBezTo>
                  <a:cubicBezTo>
                    <a:pt x="100" y="89"/>
                    <a:pt x="100" y="89"/>
                    <a:pt x="100" y="89"/>
                  </a:cubicBezTo>
                  <a:moveTo>
                    <a:pt x="101" y="87"/>
                  </a:moveTo>
                  <a:cubicBezTo>
                    <a:pt x="101" y="87"/>
                    <a:pt x="101" y="87"/>
                    <a:pt x="101" y="87"/>
                  </a:cubicBezTo>
                  <a:cubicBezTo>
                    <a:pt x="101" y="88"/>
                    <a:pt x="101" y="88"/>
                    <a:pt x="101" y="88"/>
                  </a:cubicBezTo>
                  <a:cubicBezTo>
                    <a:pt x="101" y="88"/>
                    <a:pt x="101" y="88"/>
                    <a:pt x="101" y="89"/>
                  </a:cubicBezTo>
                  <a:cubicBezTo>
                    <a:pt x="101" y="89"/>
                    <a:pt x="101" y="89"/>
                    <a:pt x="101" y="89"/>
                  </a:cubicBezTo>
                  <a:cubicBezTo>
                    <a:pt x="101" y="89"/>
                    <a:pt x="101" y="89"/>
                    <a:pt x="101" y="89"/>
                  </a:cubicBezTo>
                  <a:cubicBezTo>
                    <a:pt x="101" y="88"/>
                    <a:pt x="101" y="88"/>
                    <a:pt x="101" y="88"/>
                  </a:cubicBezTo>
                  <a:cubicBezTo>
                    <a:pt x="101" y="88"/>
                    <a:pt x="101" y="88"/>
                    <a:pt x="101" y="87"/>
                  </a:cubicBezTo>
                  <a:cubicBezTo>
                    <a:pt x="101" y="87"/>
                    <a:pt x="101" y="87"/>
                    <a:pt x="101" y="87"/>
                  </a:cubicBezTo>
                  <a:moveTo>
                    <a:pt x="101" y="86"/>
                  </a:moveTo>
                  <a:cubicBezTo>
                    <a:pt x="101" y="86"/>
                    <a:pt x="101" y="86"/>
                    <a:pt x="101" y="86"/>
                  </a:cubicBezTo>
                  <a:cubicBezTo>
                    <a:pt x="101" y="86"/>
                    <a:pt x="101" y="86"/>
                    <a:pt x="101" y="86"/>
                  </a:cubicBezTo>
                  <a:cubicBezTo>
                    <a:pt x="101" y="86"/>
                    <a:pt x="101" y="86"/>
                    <a:pt x="101" y="86"/>
                  </a:cubicBezTo>
                  <a:cubicBezTo>
                    <a:pt x="101" y="86"/>
                    <a:pt x="101" y="86"/>
                    <a:pt x="101" y="86"/>
                  </a:cubicBezTo>
                  <a:cubicBezTo>
                    <a:pt x="101" y="86"/>
                    <a:pt x="101" y="86"/>
                    <a:pt x="101" y="86"/>
                  </a:cubicBezTo>
                  <a:cubicBezTo>
                    <a:pt x="101" y="86"/>
                    <a:pt x="101" y="86"/>
                    <a:pt x="101" y="86"/>
                  </a:cubicBezTo>
                  <a:cubicBezTo>
                    <a:pt x="101" y="86"/>
                    <a:pt x="101" y="86"/>
                    <a:pt x="101" y="86"/>
                  </a:cubicBezTo>
                  <a:cubicBezTo>
                    <a:pt x="101" y="86"/>
                    <a:pt x="101" y="86"/>
                    <a:pt x="101" y="86"/>
                  </a:cubicBezTo>
                  <a:moveTo>
                    <a:pt x="58" y="41"/>
                  </a:moveTo>
                  <a:cubicBezTo>
                    <a:pt x="58" y="41"/>
                    <a:pt x="58" y="42"/>
                    <a:pt x="58" y="42"/>
                  </a:cubicBezTo>
                  <a:cubicBezTo>
                    <a:pt x="58" y="43"/>
                    <a:pt x="58" y="43"/>
                    <a:pt x="58" y="44"/>
                  </a:cubicBezTo>
                  <a:cubicBezTo>
                    <a:pt x="58" y="44"/>
                    <a:pt x="58" y="45"/>
                    <a:pt x="58" y="45"/>
                  </a:cubicBezTo>
                  <a:cubicBezTo>
                    <a:pt x="59" y="46"/>
                    <a:pt x="59" y="46"/>
                    <a:pt x="59" y="46"/>
                  </a:cubicBezTo>
                  <a:cubicBezTo>
                    <a:pt x="59" y="47"/>
                    <a:pt x="60" y="47"/>
                    <a:pt x="60" y="47"/>
                  </a:cubicBezTo>
                  <a:cubicBezTo>
                    <a:pt x="60" y="47"/>
                    <a:pt x="61" y="47"/>
                    <a:pt x="61" y="48"/>
                  </a:cubicBezTo>
                  <a:cubicBezTo>
                    <a:pt x="61" y="48"/>
                    <a:pt x="62" y="48"/>
                    <a:pt x="62" y="48"/>
                  </a:cubicBezTo>
                  <a:cubicBezTo>
                    <a:pt x="63" y="48"/>
                    <a:pt x="63" y="48"/>
                    <a:pt x="64" y="48"/>
                  </a:cubicBezTo>
                  <a:cubicBezTo>
                    <a:pt x="64" y="48"/>
                    <a:pt x="64" y="48"/>
                    <a:pt x="64" y="48"/>
                  </a:cubicBezTo>
                  <a:cubicBezTo>
                    <a:pt x="64" y="48"/>
                    <a:pt x="65" y="48"/>
                    <a:pt x="65" y="48"/>
                  </a:cubicBezTo>
                  <a:cubicBezTo>
                    <a:pt x="66" y="48"/>
                    <a:pt x="66" y="48"/>
                    <a:pt x="67" y="48"/>
                  </a:cubicBezTo>
                  <a:cubicBezTo>
                    <a:pt x="67" y="48"/>
                    <a:pt x="68" y="48"/>
                    <a:pt x="68" y="48"/>
                  </a:cubicBezTo>
                  <a:cubicBezTo>
                    <a:pt x="69" y="48"/>
                    <a:pt x="69" y="48"/>
                    <a:pt x="70" y="48"/>
                  </a:cubicBezTo>
                  <a:cubicBezTo>
                    <a:pt x="70" y="47"/>
                    <a:pt x="70" y="47"/>
                    <a:pt x="71" y="47"/>
                  </a:cubicBezTo>
                  <a:cubicBezTo>
                    <a:pt x="71" y="47"/>
                    <a:pt x="71" y="47"/>
                    <a:pt x="72" y="47"/>
                  </a:cubicBezTo>
                  <a:cubicBezTo>
                    <a:pt x="72" y="47"/>
                    <a:pt x="72" y="47"/>
                    <a:pt x="73" y="47"/>
                  </a:cubicBezTo>
                  <a:cubicBezTo>
                    <a:pt x="73" y="47"/>
                    <a:pt x="73" y="47"/>
                    <a:pt x="74" y="47"/>
                  </a:cubicBezTo>
                  <a:cubicBezTo>
                    <a:pt x="74" y="47"/>
                    <a:pt x="74" y="47"/>
                    <a:pt x="75" y="47"/>
                  </a:cubicBezTo>
                  <a:cubicBezTo>
                    <a:pt x="75" y="47"/>
                    <a:pt x="76" y="47"/>
                    <a:pt x="76" y="48"/>
                  </a:cubicBezTo>
                  <a:cubicBezTo>
                    <a:pt x="76" y="48"/>
                    <a:pt x="77" y="48"/>
                    <a:pt x="77" y="48"/>
                  </a:cubicBezTo>
                  <a:cubicBezTo>
                    <a:pt x="77" y="48"/>
                    <a:pt x="78" y="49"/>
                    <a:pt x="78" y="49"/>
                  </a:cubicBezTo>
                  <a:cubicBezTo>
                    <a:pt x="79" y="50"/>
                    <a:pt x="79" y="51"/>
                    <a:pt x="80" y="51"/>
                  </a:cubicBezTo>
                  <a:cubicBezTo>
                    <a:pt x="81" y="52"/>
                    <a:pt x="82" y="53"/>
                    <a:pt x="83" y="53"/>
                  </a:cubicBezTo>
                  <a:cubicBezTo>
                    <a:pt x="83" y="54"/>
                    <a:pt x="84" y="54"/>
                    <a:pt x="85" y="54"/>
                  </a:cubicBezTo>
                  <a:cubicBezTo>
                    <a:pt x="86" y="54"/>
                    <a:pt x="87" y="55"/>
                    <a:pt x="88" y="55"/>
                  </a:cubicBezTo>
                  <a:cubicBezTo>
                    <a:pt x="88" y="55"/>
                    <a:pt x="89" y="55"/>
                    <a:pt x="89" y="55"/>
                  </a:cubicBezTo>
                  <a:cubicBezTo>
                    <a:pt x="89" y="55"/>
                    <a:pt x="89" y="55"/>
                    <a:pt x="89" y="55"/>
                  </a:cubicBezTo>
                  <a:cubicBezTo>
                    <a:pt x="89" y="55"/>
                    <a:pt x="89" y="55"/>
                    <a:pt x="90" y="55"/>
                  </a:cubicBezTo>
                  <a:cubicBezTo>
                    <a:pt x="90" y="55"/>
                    <a:pt x="90" y="54"/>
                    <a:pt x="90" y="54"/>
                  </a:cubicBezTo>
                  <a:cubicBezTo>
                    <a:pt x="90" y="54"/>
                    <a:pt x="91" y="54"/>
                    <a:pt x="91" y="54"/>
                  </a:cubicBezTo>
                  <a:cubicBezTo>
                    <a:pt x="92" y="54"/>
                    <a:pt x="92" y="54"/>
                    <a:pt x="93" y="54"/>
                  </a:cubicBezTo>
                  <a:cubicBezTo>
                    <a:pt x="94" y="54"/>
                    <a:pt x="94" y="54"/>
                    <a:pt x="95" y="54"/>
                  </a:cubicBezTo>
                  <a:cubicBezTo>
                    <a:pt x="95" y="54"/>
                    <a:pt x="96" y="54"/>
                    <a:pt x="96" y="54"/>
                  </a:cubicBezTo>
                  <a:cubicBezTo>
                    <a:pt x="97" y="54"/>
                    <a:pt x="97" y="54"/>
                    <a:pt x="98" y="54"/>
                  </a:cubicBezTo>
                  <a:cubicBezTo>
                    <a:pt x="98" y="54"/>
                    <a:pt x="99" y="54"/>
                    <a:pt x="99" y="54"/>
                  </a:cubicBezTo>
                  <a:cubicBezTo>
                    <a:pt x="99" y="54"/>
                    <a:pt x="99" y="54"/>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100" y="55"/>
                    <a:pt x="100" y="55"/>
                    <a:pt x="100" y="55"/>
                  </a:cubicBezTo>
                  <a:cubicBezTo>
                    <a:pt x="99" y="54"/>
                    <a:pt x="99" y="54"/>
                    <a:pt x="99" y="54"/>
                  </a:cubicBezTo>
                  <a:cubicBezTo>
                    <a:pt x="99" y="54"/>
                    <a:pt x="98" y="54"/>
                    <a:pt x="98" y="54"/>
                  </a:cubicBezTo>
                  <a:cubicBezTo>
                    <a:pt x="97" y="54"/>
                    <a:pt x="97" y="54"/>
                    <a:pt x="96" y="54"/>
                  </a:cubicBezTo>
                  <a:cubicBezTo>
                    <a:pt x="96" y="54"/>
                    <a:pt x="95" y="54"/>
                    <a:pt x="95" y="54"/>
                  </a:cubicBezTo>
                  <a:cubicBezTo>
                    <a:pt x="94" y="54"/>
                    <a:pt x="94" y="54"/>
                    <a:pt x="93" y="54"/>
                  </a:cubicBezTo>
                  <a:cubicBezTo>
                    <a:pt x="92" y="54"/>
                    <a:pt x="92" y="54"/>
                    <a:pt x="91" y="54"/>
                  </a:cubicBezTo>
                  <a:cubicBezTo>
                    <a:pt x="91" y="54"/>
                    <a:pt x="90" y="54"/>
                    <a:pt x="90" y="54"/>
                  </a:cubicBezTo>
                  <a:cubicBezTo>
                    <a:pt x="90" y="54"/>
                    <a:pt x="90" y="55"/>
                    <a:pt x="90" y="55"/>
                  </a:cubicBezTo>
                  <a:cubicBezTo>
                    <a:pt x="89" y="55"/>
                    <a:pt x="89" y="55"/>
                    <a:pt x="89" y="55"/>
                  </a:cubicBezTo>
                  <a:cubicBezTo>
                    <a:pt x="89" y="55"/>
                    <a:pt x="89" y="55"/>
                    <a:pt x="89" y="55"/>
                  </a:cubicBezTo>
                  <a:cubicBezTo>
                    <a:pt x="89" y="55"/>
                    <a:pt x="88" y="55"/>
                    <a:pt x="88" y="55"/>
                  </a:cubicBezTo>
                  <a:cubicBezTo>
                    <a:pt x="87" y="55"/>
                    <a:pt x="86" y="54"/>
                    <a:pt x="85" y="54"/>
                  </a:cubicBezTo>
                  <a:cubicBezTo>
                    <a:pt x="84" y="54"/>
                    <a:pt x="83" y="54"/>
                    <a:pt x="83" y="53"/>
                  </a:cubicBezTo>
                  <a:cubicBezTo>
                    <a:pt x="82" y="53"/>
                    <a:pt x="81" y="52"/>
                    <a:pt x="80" y="51"/>
                  </a:cubicBezTo>
                  <a:cubicBezTo>
                    <a:pt x="79" y="51"/>
                    <a:pt x="79" y="50"/>
                    <a:pt x="78" y="49"/>
                  </a:cubicBezTo>
                  <a:cubicBezTo>
                    <a:pt x="78" y="49"/>
                    <a:pt x="77" y="48"/>
                    <a:pt x="77" y="48"/>
                  </a:cubicBezTo>
                  <a:cubicBezTo>
                    <a:pt x="77" y="48"/>
                    <a:pt x="76" y="48"/>
                    <a:pt x="76" y="48"/>
                  </a:cubicBezTo>
                  <a:cubicBezTo>
                    <a:pt x="76" y="47"/>
                    <a:pt x="75" y="47"/>
                    <a:pt x="75" y="47"/>
                  </a:cubicBezTo>
                  <a:cubicBezTo>
                    <a:pt x="74" y="47"/>
                    <a:pt x="74" y="47"/>
                    <a:pt x="74" y="47"/>
                  </a:cubicBezTo>
                  <a:cubicBezTo>
                    <a:pt x="73" y="47"/>
                    <a:pt x="73" y="47"/>
                    <a:pt x="73" y="47"/>
                  </a:cubicBezTo>
                  <a:cubicBezTo>
                    <a:pt x="72" y="47"/>
                    <a:pt x="72" y="47"/>
                    <a:pt x="72" y="47"/>
                  </a:cubicBezTo>
                  <a:cubicBezTo>
                    <a:pt x="71" y="47"/>
                    <a:pt x="71" y="47"/>
                    <a:pt x="71" y="47"/>
                  </a:cubicBezTo>
                  <a:cubicBezTo>
                    <a:pt x="70" y="47"/>
                    <a:pt x="70" y="47"/>
                    <a:pt x="70" y="48"/>
                  </a:cubicBezTo>
                  <a:cubicBezTo>
                    <a:pt x="69" y="48"/>
                    <a:pt x="69" y="48"/>
                    <a:pt x="68" y="48"/>
                  </a:cubicBezTo>
                  <a:cubicBezTo>
                    <a:pt x="68" y="48"/>
                    <a:pt x="67" y="48"/>
                    <a:pt x="67" y="48"/>
                  </a:cubicBezTo>
                  <a:cubicBezTo>
                    <a:pt x="66" y="48"/>
                    <a:pt x="66" y="48"/>
                    <a:pt x="65" y="48"/>
                  </a:cubicBezTo>
                  <a:cubicBezTo>
                    <a:pt x="65" y="48"/>
                    <a:pt x="64" y="48"/>
                    <a:pt x="64" y="48"/>
                  </a:cubicBezTo>
                  <a:cubicBezTo>
                    <a:pt x="64" y="48"/>
                    <a:pt x="64" y="48"/>
                    <a:pt x="64" y="48"/>
                  </a:cubicBezTo>
                  <a:cubicBezTo>
                    <a:pt x="63" y="48"/>
                    <a:pt x="63" y="48"/>
                    <a:pt x="62" y="48"/>
                  </a:cubicBezTo>
                  <a:cubicBezTo>
                    <a:pt x="62" y="48"/>
                    <a:pt x="61" y="48"/>
                    <a:pt x="61" y="48"/>
                  </a:cubicBezTo>
                  <a:cubicBezTo>
                    <a:pt x="61" y="47"/>
                    <a:pt x="60" y="47"/>
                    <a:pt x="60" y="47"/>
                  </a:cubicBezTo>
                  <a:cubicBezTo>
                    <a:pt x="60" y="47"/>
                    <a:pt x="59" y="47"/>
                    <a:pt x="59" y="46"/>
                  </a:cubicBezTo>
                  <a:cubicBezTo>
                    <a:pt x="59" y="46"/>
                    <a:pt x="59" y="46"/>
                    <a:pt x="58" y="45"/>
                  </a:cubicBezTo>
                  <a:cubicBezTo>
                    <a:pt x="58" y="45"/>
                    <a:pt x="58" y="44"/>
                    <a:pt x="58" y="44"/>
                  </a:cubicBezTo>
                  <a:cubicBezTo>
                    <a:pt x="58" y="43"/>
                    <a:pt x="58" y="43"/>
                    <a:pt x="58" y="42"/>
                  </a:cubicBezTo>
                  <a:cubicBezTo>
                    <a:pt x="58" y="42"/>
                    <a:pt x="58" y="41"/>
                    <a:pt x="58" y="41"/>
                  </a:cubicBezTo>
                  <a:moveTo>
                    <a:pt x="52" y="29"/>
                  </a:moveTo>
                  <a:cubicBezTo>
                    <a:pt x="52" y="29"/>
                    <a:pt x="52" y="29"/>
                    <a:pt x="52" y="29"/>
                  </a:cubicBezTo>
                  <a:cubicBezTo>
                    <a:pt x="52" y="29"/>
                    <a:pt x="52" y="29"/>
                    <a:pt x="52" y="29"/>
                  </a:cubicBezTo>
                  <a:cubicBezTo>
                    <a:pt x="52"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1" y="29"/>
                    <a:pt x="51" y="29"/>
                  </a:cubicBezTo>
                  <a:cubicBezTo>
                    <a:pt x="51" y="29"/>
                    <a:pt x="52" y="29"/>
                    <a:pt x="52" y="29"/>
                  </a:cubicBezTo>
                  <a:cubicBezTo>
                    <a:pt x="52" y="29"/>
                    <a:pt x="52" y="29"/>
                    <a:pt x="52" y="29"/>
                  </a:cubicBezTo>
                  <a:cubicBezTo>
                    <a:pt x="52" y="29"/>
                    <a:pt x="52" y="29"/>
                    <a:pt x="52" y="29"/>
                  </a:cubicBezTo>
                  <a:cubicBezTo>
                    <a:pt x="53" y="29"/>
                    <a:pt x="53" y="29"/>
                    <a:pt x="53" y="30"/>
                  </a:cubicBezTo>
                  <a:cubicBezTo>
                    <a:pt x="54" y="30"/>
                    <a:pt x="54" y="30"/>
                    <a:pt x="54" y="30"/>
                  </a:cubicBezTo>
                  <a:cubicBezTo>
                    <a:pt x="54" y="30"/>
                    <a:pt x="54" y="30"/>
                    <a:pt x="54" y="30"/>
                  </a:cubicBezTo>
                  <a:cubicBezTo>
                    <a:pt x="54" y="30"/>
                    <a:pt x="54" y="31"/>
                    <a:pt x="54" y="31"/>
                  </a:cubicBezTo>
                  <a:cubicBezTo>
                    <a:pt x="54" y="31"/>
                    <a:pt x="55" y="31"/>
                    <a:pt x="55" y="32"/>
                  </a:cubicBezTo>
                  <a:cubicBezTo>
                    <a:pt x="55" y="32"/>
                    <a:pt x="55" y="32"/>
                    <a:pt x="55" y="32"/>
                  </a:cubicBezTo>
                  <a:cubicBezTo>
                    <a:pt x="55" y="32"/>
                    <a:pt x="55" y="33"/>
                    <a:pt x="56" y="33"/>
                  </a:cubicBezTo>
                  <a:cubicBezTo>
                    <a:pt x="56" y="33"/>
                    <a:pt x="56" y="33"/>
                    <a:pt x="56" y="33"/>
                  </a:cubicBezTo>
                  <a:cubicBezTo>
                    <a:pt x="56" y="34"/>
                    <a:pt x="57" y="34"/>
                    <a:pt x="57" y="34"/>
                  </a:cubicBezTo>
                  <a:cubicBezTo>
                    <a:pt x="57" y="34"/>
                    <a:pt x="57" y="34"/>
                    <a:pt x="58" y="35"/>
                  </a:cubicBezTo>
                  <a:cubicBezTo>
                    <a:pt x="58" y="35"/>
                    <a:pt x="58" y="35"/>
                    <a:pt x="58" y="35"/>
                  </a:cubicBezTo>
                  <a:cubicBezTo>
                    <a:pt x="58" y="35"/>
                    <a:pt x="58" y="36"/>
                    <a:pt x="58" y="36"/>
                  </a:cubicBezTo>
                  <a:cubicBezTo>
                    <a:pt x="58" y="36"/>
                    <a:pt x="58" y="35"/>
                    <a:pt x="58" y="35"/>
                  </a:cubicBezTo>
                  <a:cubicBezTo>
                    <a:pt x="58" y="35"/>
                    <a:pt x="58" y="35"/>
                    <a:pt x="58" y="35"/>
                  </a:cubicBezTo>
                  <a:cubicBezTo>
                    <a:pt x="57" y="34"/>
                    <a:pt x="57" y="34"/>
                    <a:pt x="57" y="34"/>
                  </a:cubicBezTo>
                  <a:cubicBezTo>
                    <a:pt x="57" y="34"/>
                    <a:pt x="56" y="34"/>
                    <a:pt x="56" y="33"/>
                  </a:cubicBezTo>
                  <a:cubicBezTo>
                    <a:pt x="56" y="33"/>
                    <a:pt x="56" y="33"/>
                    <a:pt x="56" y="33"/>
                  </a:cubicBezTo>
                  <a:cubicBezTo>
                    <a:pt x="55" y="33"/>
                    <a:pt x="55" y="32"/>
                    <a:pt x="55" y="32"/>
                  </a:cubicBezTo>
                  <a:cubicBezTo>
                    <a:pt x="55" y="32"/>
                    <a:pt x="55" y="32"/>
                    <a:pt x="55" y="32"/>
                  </a:cubicBezTo>
                  <a:cubicBezTo>
                    <a:pt x="55" y="31"/>
                    <a:pt x="54" y="31"/>
                    <a:pt x="54" y="31"/>
                  </a:cubicBezTo>
                  <a:cubicBezTo>
                    <a:pt x="54" y="31"/>
                    <a:pt x="54" y="30"/>
                    <a:pt x="54" y="30"/>
                  </a:cubicBezTo>
                  <a:cubicBezTo>
                    <a:pt x="54" y="30"/>
                    <a:pt x="54" y="30"/>
                    <a:pt x="54" y="30"/>
                  </a:cubicBezTo>
                  <a:cubicBezTo>
                    <a:pt x="54" y="30"/>
                    <a:pt x="54" y="30"/>
                    <a:pt x="53" y="30"/>
                  </a:cubicBezTo>
                  <a:cubicBezTo>
                    <a:pt x="53" y="29"/>
                    <a:pt x="53" y="29"/>
                    <a:pt x="52" y="29"/>
                  </a:cubicBezTo>
                  <a:moveTo>
                    <a:pt x="50" y="29"/>
                  </a:move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moveTo>
                    <a:pt x="50" y="28"/>
                  </a:move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8"/>
                  </a:cubicBezTo>
                  <a:moveTo>
                    <a:pt x="62" y="8"/>
                  </a:moveTo>
                  <a:cubicBezTo>
                    <a:pt x="62" y="8"/>
                    <a:pt x="62" y="8"/>
                    <a:pt x="62" y="8"/>
                  </a:cubicBezTo>
                  <a:cubicBezTo>
                    <a:pt x="62" y="8"/>
                    <a:pt x="62" y="8"/>
                    <a:pt x="62" y="8"/>
                  </a:cubicBezTo>
                  <a:cubicBezTo>
                    <a:pt x="62" y="9"/>
                    <a:pt x="61" y="9"/>
                    <a:pt x="61" y="9"/>
                  </a:cubicBezTo>
                  <a:cubicBezTo>
                    <a:pt x="61" y="9"/>
                    <a:pt x="61" y="9"/>
                    <a:pt x="61" y="9"/>
                  </a:cubicBezTo>
                  <a:cubicBezTo>
                    <a:pt x="61" y="9"/>
                    <a:pt x="61" y="9"/>
                    <a:pt x="61" y="9"/>
                  </a:cubicBezTo>
                  <a:cubicBezTo>
                    <a:pt x="61" y="9"/>
                    <a:pt x="62" y="9"/>
                    <a:pt x="62" y="8"/>
                  </a:cubicBezTo>
                  <a:cubicBezTo>
                    <a:pt x="62" y="8"/>
                    <a:pt x="62" y="8"/>
                    <a:pt x="62" y="8"/>
                  </a:cubicBezTo>
                  <a:cubicBezTo>
                    <a:pt x="62" y="8"/>
                    <a:pt x="62" y="8"/>
                    <a:pt x="62" y="8"/>
                  </a:cubicBezTo>
                  <a:moveTo>
                    <a:pt x="63" y="8"/>
                  </a:moveTo>
                  <a:cubicBezTo>
                    <a:pt x="63" y="8"/>
                    <a:pt x="63" y="8"/>
                    <a:pt x="63" y="8"/>
                  </a:cubicBezTo>
                  <a:cubicBezTo>
                    <a:pt x="63"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3" y="8"/>
                    <a:pt x="63" y="8"/>
                  </a:cubicBezTo>
                  <a:cubicBezTo>
                    <a:pt x="63" y="8"/>
                    <a:pt x="63" y="8"/>
                    <a:pt x="63" y="8"/>
                  </a:cubicBezTo>
                  <a:moveTo>
                    <a:pt x="63" y="8"/>
                  </a:move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moveTo>
                    <a:pt x="63" y="7"/>
                  </a:move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moveTo>
                    <a:pt x="67" y="0"/>
                  </a:moveTo>
                  <a:cubicBezTo>
                    <a:pt x="67" y="0"/>
                    <a:pt x="66" y="0"/>
                    <a:pt x="66" y="0"/>
                  </a:cubicBezTo>
                  <a:cubicBezTo>
                    <a:pt x="65" y="0"/>
                    <a:pt x="65" y="0"/>
                    <a:pt x="65" y="1"/>
                  </a:cubicBezTo>
                  <a:cubicBezTo>
                    <a:pt x="64" y="1"/>
                    <a:pt x="64" y="1"/>
                    <a:pt x="64" y="1"/>
                  </a:cubicBezTo>
                  <a:cubicBezTo>
                    <a:pt x="63" y="2"/>
                    <a:pt x="63" y="2"/>
                    <a:pt x="63" y="2"/>
                  </a:cubicBezTo>
                  <a:cubicBezTo>
                    <a:pt x="62" y="3"/>
                    <a:pt x="62" y="3"/>
                    <a:pt x="62" y="3"/>
                  </a:cubicBezTo>
                  <a:cubicBezTo>
                    <a:pt x="61" y="3"/>
                    <a:pt x="61" y="4"/>
                    <a:pt x="61" y="4"/>
                  </a:cubicBezTo>
                  <a:cubicBezTo>
                    <a:pt x="60" y="4"/>
                    <a:pt x="60" y="4"/>
                    <a:pt x="60" y="5"/>
                  </a:cubicBezTo>
                  <a:cubicBezTo>
                    <a:pt x="59" y="5"/>
                    <a:pt x="59" y="5"/>
                    <a:pt x="59" y="5"/>
                  </a:cubicBezTo>
                  <a:cubicBezTo>
                    <a:pt x="58" y="5"/>
                    <a:pt x="57" y="5"/>
                    <a:pt x="57" y="5"/>
                  </a:cubicBezTo>
                  <a:cubicBezTo>
                    <a:pt x="56" y="5"/>
                    <a:pt x="56" y="6"/>
                    <a:pt x="56" y="6"/>
                  </a:cubicBezTo>
                  <a:cubicBezTo>
                    <a:pt x="55" y="6"/>
                    <a:pt x="55" y="6"/>
                    <a:pt x="54" y="7"/>
                  </a:cubicBezTo>
                  <a:cubicBezTo>
                    <a:pt x="54" y="7"/>
                    <a:pt x="54" y="7"/>
                    <a:pt x="53" y="7"/>
                  </a:cubicBezTo>
                  <a:cubicBezTo>
                    <a:pt x="53" y="8"/>
                    <a:pt x="53" y="8"/>
                    <a:pt x="53" y="8"/>
                  </a:cubicBezTo>
                  <a:cubicBezTo>
                    <a:pt x="53" y="8"/>
                    <a:pt x="53" y="8"/>
                    <a:pt x="52" y="8"/>
                  </a:cubicBezTo>
                  <a:cubicBezTo>
                    <a:pt x="52" y="9"/>
                    <a:pt x="52" y="9"/>
                    <a:pt x="52" y="9"/>
                  </a:cubicBezTo>
                  <a:cubicBezTo>
                    <a:pt x="52" y="9"/>
                    <a:pt x="51" y="9"/>
                    <a:pt x="51" y="9"/>
                  </a:cubicBezTo>
                  <a:cubicBezTo>
                    <a:pt x="51" y="9"/>
                    <a:pt x="51" y="9"/>
                    <a:pt x="50" y="9"/>
                  </a:cubicBezTo>
                  <a:cubicBezTo>
                    <a:pt x="50" y="10"/>
                    <a:pt x="50" y="10"/>
                    <a:pt x="49" y="10"/>
                  </a:cubicBezTo>
                  <a:cubicBezTo>
                    <a:pt x="49" y="10"/>
                    <a:pt x="49" y="10"/>
                    <a:pt x="48" y="10"/>
                  </a:cubicBezTo>
                  <a:cubicBezTo>
                    <a:pt x="48" y="10"/>
                    <a:pt x="48" y="10"/>
                    <a:pt x="47" y="10"/>
                  </a:cubicBezTo>
                  <a:cubicBezTo>
                    <a:pt x="47" y="10"/>
                    <a:pt x="46" y="10"/>
                    <a:pt x="46" y="10"/>
                  </a:cubicBezTo>
                  <a:cubicBezTo>
                    <a:pt x="45" y="10"/>
                    <a:pt x="45" y="10"/>
                    <a:pt x="45" y="10"/>
                  </a:cubicBezTo>
                  <a:cubicBezTo>
                    <a:pt x="44" y="11"/>
                    <a:pt x="44" y="11"/>
                    <a:pt x="44" y="11"/>
                  </a:cubicBezTo>
                  <a:cubicBezTo>
                    <a:pt x="43" y="11"/>
                    <a:pt x="43" y="12"/>
                    <a:pt x="43" y="12"/>
                  </a:cubicBezTo>
                  <a:cubicBezTo>
                    <a:pt x="43" y="12"/>
                    <a:pt x="43" y="12"/>
                    <a:pt x="43" y="12"/>
                  </a:cubicBezTo>
                  <a:cubicBezTo>
                    <a:pt x="43" y="12"/>
                    <a:pt x="43" y="12"/>
                    <a:pt x="43" y="12"/>
                  </a:cubicBezTo>
                  <a:cubicBezTo>
                    <a:pt x="43" y="13"/>
                    <a:pt x="43" y="13"/>
                    <a:pt x="43" y="13"/>
                  </a:cubicBezTo>
                  <a:cubicBezTo>
                    <a:pt x="43" y="13"/>
                    <a:pt x="43" y="13"/>
                    <a:pt x="43" y="13"/>
                  </a:cubicBezTo>
                  <a:cubicBezTo>
                    <a:pt x="42" y="12"/>
                    <a:pt x="42" y="12"/>
                    <a:pt x="42" y="12"/>
                  </a:cubicBezTo>
                  <a:cubicBezTo>
                    <a:pt x="42" y="12"/>
                    <a:pt x="42" y="12"/>
                    <a:pt x="42" y="12"/>
                  </a:cubicBezTo>
                  <a:cubicBezTo>
                    <a:pt x="41" y="12"/>
                    <a:pt x="41" y="12"/>
                    <a:pt x="41" y="12"/>
                  </a:cubicBezTo>
                  <a:cubicBezTo>
                    <a:pt x="41" y="11"/>
                    <a:pt x="41" y="11"/>
                    <a:pt x="40" y="11"/>
                  </a:cubicBezTo>
                  <a:cubicBezTo>
                    <a:pt x="40" y="11"/>
                    <a:pt x="40" y="11"/>
                    <a:pt x="40" y="11"/>
                  </a:cubicBezTo>
                  <a:cubicBezTo>
                    <a:pt x="40" y="11"/>
                    <a:pt x="40" y="11"/>
                    <a:pt x="40" y="11"/>
                  </a:cubicBezTo>
                  <a:cubicBezTo>
                    <a:pt x="40" y="11"/>
                    <a:pt x="40" y="11"/>
                    <a:pt x="40" y="11"/>
                  </a:cubicBezTo>
                  <a:cubicBezTo>
                    <a:pt x="40" y="11"/>
                    <a:pt x="39" y="11"/>
                    <a:pt x="39" y="11"/>
                  </a:cubicBezTo>
                  <a:cubicBezTo>
                    <a:pt x="39" y="11"/>
                    <a:pt x="39" y="11"/>
                    <a:pt x="39" y="11"/>
                  </a:cubicBezTo>
                  <a:cubicBezTo>
                    <a:pt x="39" y="11"/>
                    <a:pt x="38" y="11"/>
                    <a:pt x="38" y="11"/>
                  </a:cubicBezTo>
                  <a:cubicBezTo>
                    <a:pt x="37" y="11"/>
                    <a:pt x="37" y="12"/>
                    <a:pt x="36" y="12"/>
                  </a:cubicBezTo>
                  <a:cubicBezTo>
                    <a:pt x="36" y="12"/>
                    <a:pt x="35" y="13"/>
                    <a:pt x="35" y="13"/>
                  </a:cubicBezTo>
                  <a:cubicBezTo>
                    <a:pt x="34" y="14"/>
                    <a:pt x="34" y="14"/>
                    <a:pt x="33" y="14"/>
                  </a:cubicBezTo>
                  <a:cubicBezTo>
                    <a:pt x="33" y="15"/>
                    <a:pt x="33" y="15"/>
                    <a:pt x="33" y="15"/>
                  </a:cubicBezTo>
                  <a:cubicBezTo>
                    <a:pt x="32" y="16"/>
                    <a:pt x="32" y="16"/>
                    <a:pt x="32" y="16"/>
                  </a:cubicBezTo>
                  <a:cubicBezTo>
                    <a:pt x="32" y="17"/>
                    <a:pt x="31" y="17"/>
                    <a:pt x="31" y="18"/>
                  </a:cubicBezTo>
                  <a:cubicBezTo>
                    <a:pt x="31" y="18"/>
                    <a:pt x="31" y="18"/>
                    <a:pt x="31" y="19"/>
                  </a:cubicBezTo>
                  <a:cubicBezTo>
                    <a:pt x="31" y="19"/>
                    <a:pt x="31" y="19"/>
                    <a:pt x="31" y="19"/>
                  </a:cubicBezTo>
                  <a:cubicBezTo>
                    <a:pt x="31" y="19"/>
                    <a:pt x="31" y="19"/>
                    <a:pt x="31" y="19"/>
                  </a:cubicBezTo>
                  <a:cubicBezTo>
                    <a:pt x="31" y="19"/>
                    <a:pt x="31" y="20"/>
                    <a:pt x="31" y="20"/>
                  </a:cubicBezTo>
                  <a:cubicBezTo>
                    <a:pt x="31" y="20"/>
                    <a:pt x="31" y="20"/>
                    <a:pt x="31" y="20"/>
                  </a:cubicBezTo>
                  <a:cubicBezTo>
                    <a:pt x="31" y="21"/>
                    <a:pt x="31" y="21"/>
                    <a:pt x="31" y="22"/>
                  </a:cubicBezTo>
                  <a:cubicBezTo>
                    <a:pt x="31" y="22"/>
                    <a:pt x="31" y="23"/>
                    <a:pt x="31" y="23"/>
                  </a:cubicBezTo>
                  <a:cubicBezTo>
                    <a:pt x="31" y="24"/>
                    <a:pt x="30" y="24"/>
                    <a:pt x="30" y="25"/>
                  </a:cubicBezTo>
                  <a:cubicBezTo>
                    <a:pt x="30" y="25"/>
                    <a:pt x="29" y="26"/>
                    <a:pt x="28" y="26"/>
                  </a:cubicBezTo>
                  <a:cubicBezTo>
                    <a:pt x="27" y="27"/>
                    <a:pt x="27" y="27"/>
                    <a:pt x="26" y="28"/>
                  </a:cubicBezTo>
                  <a:cubicBezTo>
                    <a:pt x="25" y="29"/>
                    <a:pt x="25" y="29"/>
                    <a:pt x="24" y="30"/>
                  </a:cubicBezTo>
                  <a:cubicBezTo>
                    <a:pt x="23" y="31"/>
                    <a:pt x="23" y="31"/>
                    <a:pt x="22" y="32"/>
                  </a:cubicBezTo>
                  <a:cubicBezTo>
                    <a:pt x="22" y="33"/>
                    <a:pt x="21" y="33"/>
                    <a:pt x="21" y="34"/>
                  </a:cubicBezTo>
                  <a:cubicBezTo>
                    <a:pt x="21" y="34"/>
                    <a:pt x="21" y="34"/>
                    <a:pt x="21" y="35"/>
                  </a:cubicBezTo>
                  <a:cubicBezTo>
                    <a:pt x="20" y="35"/>
                    <a:pt x="20" y="35"/>
                    <a:pt x="20" y="35"/>
                  </a:cubicBezTo>
                  <a:cubicBezTo>
                    <a:pt x="20" y="35"/>
                    <a:pt x="20" y="36"/>
                    <a:pt x="20" y="36"/>
                  </a:cubicBezTo>
                  <a:cubicBezTo>
                    <a:pt x="20"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8" y="37"/>
                    <a:pt x="18" y="37"/>
                    <a:pt x="18" y="37"/>
                  </a:cubicBezTo>
                  <a:cubicBezTo>
                    <a:pt x="18" y="36"/>
                    <a:pt x="18" y="36"/>
                    <a:pt x="18" y="36"/>
                  </a:cubicBezTo>
                  <a:cubicBezTo>
                    <a:pt x="17" y="36"/>
                    <a:pt x="17" y="36"/>
                    <a:pt x="17" y="36"/>
                  </a:cubicBezTo>
                  <a:cubicBezTo>
                    <a:pt x="17" y="37"/>
                    <a:pt x="17" y="37"/>
                    <a:pt x="17" y="37"/>
                  </a:cubicBezTo>
                  <a:cubicBezTo>
                    <a:pt x="17" y="37"/>
                    <a:pt x="17" y="37"/>
                    <a:pt x="17" y="37"/>
                  </a:cubicBezTo>
                  <a:cubicBezTo>
                    <a:pt x="17" y="37"/>
                    <a:pt x="17" y="38"/>
                    <a:pt x="17" y="38"/>
                  </a:cubicBezTo>
                  <a:cubicBezTo>
                    <a:pt x="17" y="38"/>
                    <a:pt x="17" y="38"/>
                    <a:pt x="17" y="38"/>
                  </a:cubicBezTo>
                  <a:cubicBezTo>
                    <a:pt x="17" y="38"/>
                    <a:pt x="17" y="38"/>
                    <a:pt x="17" y="38"/>
                  </a:cubicBezTo>
                  <a:cubicBezTo>
                    <a:pt x="17" y="39"/>
                    <a:pt x="17" y="39"/>
                    <a:pt x="17" y="39"/>
                  </a:cubicBezTo>
                  <a:cubicBezTo>
                    <a:pt x="17" y="39"/>
                    <a:pt x="17" y="39"/>
                    <a:pt x="17" y="39"/>
                  </a:cubicBezTo>
                  <a:cubicBezTo>
                    <a:pt x="17" y="39"/>
                    <a:pt x="16" y="39"/>
                    <a:pt x="16" y="39"/>
                  </a:cubicBezTo>
                  <a:cubicBezTo>
                    <a:pt x="16" y="39"/>
                    <a:pt x="16" y="39"/>
                    <a:pt x="16" y="39"/>
                  </a:cubicBezTo>
                  <a:cubicBezTo>
                    <a:pt x="16" y="39"/>
                    <a:pt x="16" y="40"/>
                    <a:pt x="15" y="40"/>
                  </a:cubicBezTo>
                  <a:cubicBezTo>
                    <a:pt x="15" y="40"/>
                    <a:pt x="14" y="41"/>
                    <a:pt x="14" y="41"/>
                  </a:cubicBezTo>
                  <a:cubicBezTo>
                    <a:pt x="13" y="42"/>
                    <a:pt x="13" y="42"/>
                    <a:pt x="12" y="43"/>
                  </a:cubicBezTo>
                  <a:cubicBezTo>
                    <a:pt x="12" y="43"/>
                    <a:pt x="11" y="44"/>
                    <a:pt x="11" y="44"/>
                  </a:cubicBezTo>
                  <a:cubicBezTo>
                    <a:pt x="11" y="44"/>
                    <a:pt x="11" y="44"/>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1" y="46"/>
                    <a:pt x="11" y="46"/>
                    <a:pt x="11" y="46"/>
                  </a:cubicBezTo>
                  <a:cubicBezTo>
                    <a:pt x="11" y="46"/>
                    <a:pt x="11" y="46"/>
                    <a:pt x="11" y="46"/>
                  </a:cubicBezTo>
                  <a:cubicBezTo>
                    <a:pt x="11" y="46"/>
                    <a:pt x="12" y="47"/>
                    <a:pt x="12" y="47"/>
                  </a:cubicBezTo>
                  <a:cubicBezTo>
                    <a:pt x="12" y="47"/>
                    <a:pt x="12" y="47"/>
                    <a:pt x="12" y="47"/>
                  </a:cubicBezTo>
                  <a:cubicBezTo>
                    <a:pt x="12" y="47"/>
                    <a:pt x="12" y="48"/>
                    <a:pt x="13" y="48"/>
                  </a:cubicBezTo>
                  <a:cubicBezTo>
                    <a:pt x="13" y="48"/>
                    <a:pt x="13" y="48"/>
                    <a:pt x="13" y="48"/>
                  </a:cubicBezTo>
                  <a:cubicBezTo>
                    <a:pt x="13" y="49"/>
                    <a:pt x="14" y="49"/>
                    <a:pt x="14" y="49"/>
                  </a:cubicBezTo>
                  <a:cubicBezTo>
                    <a:pt x="14" y="50"/>
                    <a:pt x="14" y="50"/>
                    <a:pt x="14" y="50"/>
                  </a:cubicBezTo>
                  <a:cubicBezTo>
                    <a:pt x="14" y="51"/>
                    <a:pt x="14" y="51"/>
                    <a:pt x="14" y="51"/>
                  </a:cubicBezTo>
                  <a:cubicBezTo>
                    <a:pt x="14" y="52"/>
                    <a:pt x="14" y="52"/>
                    <a:pt x="14" y="52"/>
                  </a:cubicBezTo>
                  <a:cubicBezTo>
                    <a:pt x="14" y="53"/>
                    <a:pt x="14" y="53"/>
                    <a:pt x="14" y="53"/>
                  </a:cubicBezTo>
                  <a:cubicBezTo>
                    <a:pt x="14" y="53"/>
                    <a:pt x="14" y="53"/>
                    <a:pt x="14" y="54"/>
                  </a:cubicBezTo>
                  <a:cubicBezTo>
                    <a:pt x="14" y="54"/>
                    <a:pt x="14" y="54"/>
                    <a:pt x="14" y="54"/>
                  </a:cubicBezTo>
                  <a:cubicBezTo>
                    <a:pt x="14" y="54"/>
                    <a:pt x="14" y="54"/>
                    <a:pt x="14" y="55"/>
                  </a:cubicBezTo>
                  <a:cubicBezTo>
                    <a:pt x="15" y="55"/>
                    <a:pt x="15" y="55"/>
                    <a:pt x="15" y="56"/>
                  </a:cubicBezTo>
                  <a:cubicBezTo>
                    <a:pt x="15" y="56"/>
                    <a:pt x="15" y="56"/>
                    <a:pt x="15" y="57"/>
                  </a:cubicBezTo>
                  <a:cubicBezTo>
                    <a:pt x="15" y="57"/>
                    <a:pt x="15" y="57"/>
                    <a:pt x="15" y="58"/>
                  </a:cubicBezTo>
                  <a:cubicBezTo>
                    <a:pt x="15" y="58"/>
                    <a:pt x="15" y="58"/>
                    <a:pt x="15" y="59"/>
                  </a:cubicBezTo>
                  <a:cubicBezTo>
                    <a:pt x="14" y="59"/>
                    <a:pt x="14" y="59"/>
                    <a:pt x="14" y="59"/>
                  </a:cubicBezTo>
                  <a:cubicBezTo>
                    <a:pt x="14" y="59"/>
                    <a:pt x="14" y="59"/>
                    <a:pt x="14" y="59"/>
                  </a:cubicBezTo>
                  <a:cubicBezTo>
                    <a:pt x="14" y="59"/>
                    <a:pt x="14" y="60"/>
                    <a:pt x="14" y="60"/>
                  </a:cubicBezTo>
                  <a:cubicBezTo>
                    <a:pt x="14" y="60"/>
                    <a:pt x="14" y="60"/>
                    <a:pt x="14" y="60"/>
                  </a:cubicBezTo>
                  <a:cubicBezTo>
                    <a:pt x="14" y="61"/>
                    <a:pt x="14" y="62"/>
                    <a:pt x="14" y="63"/>
                  </a:cubicBezTo>
                  <a:cubicBezTo>
                    <a:pt x="14" y="65"/>
                    <a:pt x="14" y="66"/>
                    <a:pt x="14" y="67"/>
                  </a:cubicBezTo>
                  <a:cubicBezTo>
                    <a:pt x="14" y="68"/>
                    <a:pt x="14" y="69"/>
                    <a:pt x="15" y="70"/>
                  </a:cubicBezTo>
                  <a:cubicBezTo>
                    <a:pt x="15" y="71"/>
                    <a:pt x="15" y="72"/>
                    <a:pt x="16" y="73"/>
                  </a:cubicBezTo>
                  <a:cubicBezTo>
                    <a:pt x="16" y="73"/>
                    <a:pt x="16" y="73"/>
                    <a:pt x="16" y="73"/>
                  </a:cubicBezTo>
                  <a:cubicBezTo>
                    <a:pt x="16" y="74"/>
                    <a:pt x="16" y="74"/>
                    <a:pt x="16" y="74"/>
                  </a:cubicBezTo>
                  <a:cubicBezTo>
                    <a:pt x="16" y="75"/>
                    <a:pt x="16" y="75"/>
                    <a:pt x="16" y="76"/>
                  </a:cubicBezTo>
                  <a:cubicBezTo>
                    <a:pt x="15" y="76"/>
                    <a:pt x="15" y="76"/>
                    <a:pt x="15" y="77"/>
                  </a:cubicBezTo>
                  <a:cubicBezTo>
                    <a:pt x="15" y="77"/>
                    <a:pt x="14" y="77"/>
                    <a:pt x="14" y="78"/>
                  </a:cubicBezTo>
                  <a:cubicBezTo>
                    <a:pt x="14" y="78"/>
                    <a:pt x="14" y="78"/>
                    <a:pt x="14" y="78"/>
                  </a:cubicBezTo>
                  <a:cubicBezTo>
                    <a:pt x="14" y="78"/>
                    <a:pt x="14" y="78"/>
                    <a:pt x="14" y="79"/>
                  </a:cubicBezTo>
                  <a:cubicBezTo>
                    <a:pt x="14" y="79"/>
                    <a:pt x="14" y="79"/>
                    <a:pt x="13" y="79"/>
                  </a:cubicBezTo>
                  <a:cubicBezTo>
                    <a:pt x="13" y="80"/>
                    <a:pt x="12" y="81"/>
                    <a:pt x="12" y="82"/>
                  </a:cubicBezTo>
                  <a:cubicBezTo>
                    <a:pt x="11" y="82"/>
                    <a:pt x="11" y="83"/>
                    <a:pt x="10" y="83"/>
                  </a:cubicBezTo>
                  <a:cubicBezTo>
                    <a:pt x="10" y="84"/>
                    <a:pt x="9" y="84"/>
                    <a:pt x="9" y="84"/>
                  </a:cubicBezTo>
                  <a:cubicBezTo>
                    <a:pt x="8" y="84"/>
                    <a:pt x="8" y="85"/>
                    <a:pt x="7" y="85"/>
                  </a:cubicBezTo>
                  <a:cubicBezTo>
                    <a:pt x="6" y="85"/>
                    <a:pt x="6" y="85"/>
                    <a:pt x="5" y="85"/>
                  </a:cubicBezTo>
                  <a:cubicBezTo>
                    <a:pt x="5" y="85"/>
                    <a:pt x="4" y="86"/>
                    <a:pt x="4" y="86"/>
                  </a:cubicBezTo>
                  <a:cubicBezTo>
                    <a:pt x="4" y="87"/>
                    <a:pt x="4" y="87"/>
                    <a:pt x="3" y="87"/>
                  </a:cubicBezTo>
                  <a:cubicBezTo>
                    <a:pt x="3" y="88"/>
                    <a:pt x="3" y="88"/>
                    <a:pt x="3" y="89"/>
                  </a:cubicBezTo>
                  <a:cubicBezTo>
                    <a:pt x="3" y="89"/>
                    <a:pt x="3" y="89"/>
                    <a:pt x="3" y="89"/>
                  </a:cubicBezTo>
                  <a:cubicBezTo>
                    <a:pt x="3" y="89"/>
                    <a:pt x="3" y="89"/>
                    <a:pt x="3" y="90"/>
                  </a:cubicBezTo>
                  <a:cubicBezTo>
                    <a:pt x="3" y="90"/>
                    <a:pt x="2" y="90"/>
                    <a:pt x="2" y="90"/>
                  </a:cubicBezTo>
                  <a:cubicBezTo>
                    <a:pt x="2" y="90"/>
                    <a:pt x="2" y="90"/>
                    <a:pt x="2" y="90"/>
                  </a:cubicBezTo>
                  <a:cubicBezTo>
                    <a:pt x="2" y="90"/>
                    <a:pt x="2" y="90"/>
                    <a:pt x="2" y="90"/>
                  </a:cubicBezTo>
                  <a:cubicBezTo>
                    <a:pt x="1" y="91"/>
                    <a:pt x="1" y="91"/>
                    <a:pt x="1" y="91"/>
                  </a:cubicBezTo>
                  <a:cubicBezTo>
                    <a:pt x="1" y="91"/>
                    <a:pt x="1" y="92"/>
                    <a:pt x="1" y="92"/>
                  </a:cubicBezTo>
                  <a:cubicBezTo>
                    <a:pt x="0" y="92"/>
                    <a:pt x="0" y="93"/>
                    <a:pt x="0" y="93"/>
                  </a:cubicBezTo>
                  <a:cubicBezTo>
                    <a:pt x="1" y="94"/>
                    <a:pt x="1" y="94"/>
                    <a:pt x="1" y="94"/>
                  </a:cubicBezTo>
                  <a:cubicBezTo>
                    <a:pt x="1" y="94"/>
                    <a:pt x="1" y="94"/>
                    <a:pt x="1" y="94"/>
                  </a:cubicBezTo>
                  <a:cubicBezTo>
                    <a:pt x="1" y="94"/>
                    <a:pt x="1" y="94"/>
                    <a:pt x="1" y="94"/>
                  </a:cubicBezTo>
                  <a:cubicBezTo>
                    <a:pt x="1" y="94"/>
                    <a:pt x="1" y="94"/>
                    <a:pt x="1" y="94"/>
                  </a:cubicBezTo>
                  <a:cubicBezTo>
                    <a:pt x="1" y="94"/>
                    <a:pt x="1" y="94"/>
                    <a:pt x="1" y="94"/>
                  </a:cubicBezTo>
                  <a:cubicBezTo>
                    <a:pt x="1" y="93"/>
                    <a:pt x="1" y="93"/>
                    <a:pt x="1" y="93"/>
                  </a:cubicBezTo>
                  <a:cubicBezTo>
                    <a:pt x="1" y="92"/>
                    <a:pt x="2" y="92"/>
                    <a:pt x="2" y="92"/>
                  </a:cubicBezTo>
                  <a:cubicBezTo>
                    <a:pt x="2" y="92"/>
                    <a:pt x="2" y="91"/>
                    <a:pt x="2" y="91"/>
                  </a:cubicBezTo>
                  <a:cubicBezTo>
                    <a:pt x="2" y="91"/>
                    <a:pt x="2" y="91"/>
                    <a:pt x="2" y="91"/>
                  </a:cubicBezTo>
                  <a:cubicBezTo>
                    <a:pt x="3" y="91"/>
                    <a:pt x="3" y="91"/>
                    <a:pt x="3" y="91"/>
                  </a:cubicBezTo>
                  <a:cubicBezTo>
                    <a:pt x="3" y="91"/>
                    <a:pt x="3" y="91"/>
                    <a:pt x="3" y="90"/>
                  </a:cubicBezTo>
                  <a:cubicBezTo>
                    <a:pt x="3" y="90"/>
                    <a:pt x="3" y="90"/>
                    <a:pt x="4" y="90"/>
                  </a:cubicBezTo>
                  <a:cubicBezTo>
                    <a:pt x="4" y="90"/>
                    <a:pt x="4" y="89"/>
                    <a:pt x="4" y="89"/>
                  </a:cubicBezTo>
                  <a:cubicBezTo>
                    <a:pt x="4" y="89"/>
                    <a:pt x="4" y="88"/>
                    <a:pt x="4" y="88"/>
                  </a:cubicBezTo>
                  <a:cubicBezTo>
                    <a:pt x="4" y="88"/>
                    <a:pt x="5" y="87"/>
                    <a:pt x="5" y="87"/>
                  </a:cubicBezTo>
                  <a:cubicBezTo>
                    <a:pt x="5" y="86"/>
                    <a:pt x="5" y="86"/>
                    <a:pt x="6" y="86"/>
                  </a:cubicBezTo>
                  <a:cubicBezTo>
                    <a:pt x="6" y="86"/>
                    <a:pt x="6" y="86"/>
                    <a:pt x="7" y="86"/>
                  </a:cubicBezTo>
                  <a:cubicBezTo>
                    <a:pt x="8" y="86"/>
                    <a:pt x="9" y="85"/>
                    <a:pt x="9" y="85"/>
                  </a:cubicBezTo>
                  <a:cubicBezTo>
                    <a:pt x="10" y="85"/>
                    <a:pt x="11" y="84"/>
                    <a:pt x="11" y="84"/>
                  </a:cubicBezTo>
                  <a:cubicBezTo>
                    <a:pt x="12" y="83"/>
                    <a:pt x="12" y="83"/>
                    <a:pt x="13" y="82"/>
                  </a:cubicBezTo>
                  <a:cubicBezTo>
                    <a:pt x="13" y="81"/>
                    <a:pt x="14" y="81"/>
                    <a:pt x="14" y="80"/>
                  </a:cubicBezTo>
                  <a:cubicBezTo>
                    <a:pt x="14" y="80"/>
                    <a:pt x="15" y="79"/>
                    <a:pt x="15" y="79"/>
                  </a:cubicBezTo>
                  <a:cubicBezTo>
                    <a:pt x="15" y="79"/>
                    <a:pt x="15" y="79"/>
                    <a:pt x="15" y="79"/>
                  </a:cubicBezTo>
                  <a:cubicBezTo>
                    <a:pt x="15" y="78"/>
                    <a:pt x="15" y="78"/>
                    <a:pt x="15" y="78"/>
                  </a:cubicBezTo>
                  <a:cubicBezTo>
                    <a:pt x="15" y="78"/>
                    <a:pt x="15" y="78"/>
                    <a:pt x="16" y="78"/>
                  </a:cubicBezTo>
                  <a:cubicBezTo>
                    <a:pt x="16" y="77"/>
                    <a:pt x="16" y="76"/>
                    <a:pt x="16" y="76"/>
                  </a:cubicBezTo>
                  <a:cubicBezTo>
                    <a:pt x="17" y="75"/>
                    <a:pt x="17" y="75"/>
                    <a:pt x="17" y="74"/>
                  </a:cubicBezTo>
                  <a:cubicBezTo>
                    <a:pt x="17" y="74"/>
                    <a:pt x="17" y="74"/>
                    <a:pt x="17" y="73"/>
                  </a:cubicBezTo>
                  <a:cubicBezTo>
                    <a:pt x="17" y="73"/>
                    <a:pt x="17" y="72"/>
                    <a:pt x="16" y="72"/>
                  </a:cubicBezTo>
                  <a:cubicBezTo>
                    <a:pt x="16" y="71"/>
                    <a:pt x="16" y="71"/>
                    <a:pt x="16" y="70"/>
                  </a:cubicBezTo>
                  <a:cubicBezTo>
                    <a:pt x="15" y="69"/>
                    <a:pt x="15" y="68"/>
                    <a:pt x="15" y="67"/>
                  </a:cubicBezTo>
                  <a:cubicBezTo>
                    <a:pt x="15" y="66"/>
                    <a:pt x="15" y="65"/>
                    <a:pt x="15" y="63"/>
                  </a:cubicBezTo>
                  <a:cubicBezTo>
                    <a:pt x="15" y="62"/>
                    <a:pt x="15" y="61"/>
                    <a:pt x="15" y="61"/>
                  </a:cubicBezTo>
                  <a:cubicBezTo>
                    <a:pt x="15" y="60"/>
                    <a:pt x="15" y="60"/>
                    <a:pt x="15" y="60"/>
                  </a:cubicBezTo>
                  <a:cubicBezTo>
                    <a:pt x="15" y="60"/>
                    <a:pt x="15" y="60"/>
                    <a:pt x="15" y="60"/>
                  </a:cubicBezTo>
                  <a:cubicBezTo>
                    <a:pt x="15" y="60"/>
                    <a:pt x="15" y="60"/>
                    <a:pt x="15" y="60"/>
                  </a:cubicBezTo>
                  <a:cubicBezTo>
                    <a:pt x="15" y="59"/>
                    <a:pt x="15" y="59"/>
                    <a:pt x="15" y="59"/>
                  </a:cubicBezTo>
                  <a:cubicBezTo>
                    <a:pt x="15" y="59"/>
                    <a:pt x="16" y="59"/>
                    <a:pt x="16" y="59"/>
                  </a:cubicBezTo>
                  <a:cubicBezTo>
                    <a:pt x="16" y="58"/>
                    <a:pt x="16" y="58"/>
                    <a:pt x="16" y="57"/>
                  </a:cubicBezTo>
                  <a:cubicBezTo>
                    <a:pt x="16" y="57"/>
                    <a:pt x="16" y="56"/>
                    <a:pt x="16" y="56"/>
                  </a:cubicBezTo>
                  <a:cubicBezTo>
                    <a:pt x="16" y="55"/>
                    <a:pt x="16" y="55"/>
                    <a:pt x="15" y="54"/>
                  </a:cubicBezTo>
                  <a:cubicBezTo>
                    <a:pt x="15" y="54"/>
                    <a:pt x="15" y="54"/>
                    <a:pt x="15" y="54"/>
                  </a:cubicBezTo>
                  <a:cubicBezTo>
                    <a:pt x="15" y="54"/>
                    <a:pt x="15" y="54"/>
                    <a:pt x="15" y="53"/>
                  </a:cubicBezTo>
                  <a:cubicBezTo>
                    <a:pt x="15" y="53"/>
                    <a:pt x="15" y="53"/>
                    <a:pt x="15" y="53"/>
                  </a:cubicBezTo>
                  <a:cubicBezTo>
                    <a:pt x="15" y="53"/>
                    <a:pt x="15" y="53"/>
                    <a:pt x="15" y="53"/>
                  </a:cubicBezTo>
                  <a:cubicBezTo>
                    <a:pt x="15" y="52"/>
                    <a:pt x="15" y="52"/>
                    <a:pt x="15" y="51"/>
                  </a:cubicBezTo>
                  <a:cubicBezTo>
                    <a:pt x="15" y="51"/>
                    <a:pt x="15" y="51"/>
                    <a:pt x="15" y="50"/>
                  </a:cubicBezTo>
                  <a:cubicBezTo>
                    <a:pt x="15" y="50"/>
                    <a:pt x="15" y="49"/>
                    <a:pt x="15" y="49"/>
                  </a:cubicBezTo>
                  <a:cubicBezTo>
                    <a:pt x="15" y="48"/>
                    <a:pt x="14" y="48"/>
                    <a:pt x="14" y="47"/>
                  </a:cubicBezTo>
                  <a:cubicBezTo>
                    <a:pt x="14" y="47"/>
                    <a:pt x="13" y="47"/>
                    <a:pt x="13" y="47"/>
                  </a:cubicBezTo>
                  <a:cubicBezTo>
                    <a:pt x="13" y="47"/>
                    <a:pt x="13" y="47"/>
                    <a:pt x="13" y="47"/>
                  </a:cubicBezTo>
                  <a:cubicBezTo>
                    <a:pt x="13" y="46"/>
                    <a:pt x="13" y="46"/>
                    <a:pt x="12" y="46"/>
                  </a:cubicBezTo>
                  <a:cubicBezTo>
                    <a:pt x="12" y="46"/>
                    <a:pt x="12" y="46"/>
                    <a:pt x="12" y="46"/>
                  </a:cubicBezTo>
                  <a:cubicBezTo>
                    <a:pt x="11" y="45"/>
                    <a:pt x="11" y="45"/>
                    <a:pt x="11" y="45"/>
                  </a:cubicBezTo>
                  <a:cubicBezTo>
                    <a:pt x="12" y="45"/>
                    <a:pt x="12" y="44"/>
                    <a:pt x="13" y="44"/>
                  </a:cubicBezTo>
                  <a:cubicBezTo>
                    <a:pt x="13" y="43"/>
                    <a:pt x="14" y="43"/>
                    <a:pt x="14" y="42"/>
                  </a:cubicBezTo>
                  <a:cubicBezTo>
                    <a:pt x="15" y="42"/>
                    <a:pt x="15" y="41"/>
                    <a:pt x="16" y="41"/>
                  </a:cubicBezTo>
                  <a:cubicBezTo>
                    <a:pt x="16" y="41"/>
                    <a:pt x="17" y="40"/>
                    <a:pt x="17" y="40"/>
                  </a:cubicBezTo>
                  <a:cubicBezTo>
                    <a:pt x="17" y="40"/>
                    <a:pt x="17" y="40"/>
                    <a:pt x="17" y="40"/>
                  </a:cubicBezTo>
                  <a:cubicBezTo>
                    <a:pt x="17" y="40"/>
                    <a:pt x="17" y="39"/>
                    <a:pt x="18" y="39"/>
                  </a:cubicBezTo>
                  <a:cubicBezTo>
                    <a:pt x="18" y="39"/>
                    <a:pt x="18" y="39"/>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9" y="38"/>
                    <a:pt x="19" y="38"/>
                    <a:pt x="19" y="38"/>
                  </a:cubicBezTo>
                  <a:cubicBezTo>
                    <a:pt x="19" y="38"/>
                    <a:pt x="19" y="38"/>
                    <a:pt x="19" y="37"/>
                  </a:cubicBezTo>
                  <a:cubicBezTo>
                    <a:pt x="19" y="37"/>
                    <a:pt x="20" y="37"/>
                    <a:pt x="20" y="37"/>
                  </a:cubicBezTo>
                  <a:cubicBezTo>
                    <a:pt x="20" y="37"/>
                    <a:pt x="20" y="37"/>
                    <a:pt x="20" y="37"/>
                  </a:cubicBezTo>
                  <a:cubicBezTo>
                    <a:pt x="20" y="37"/>
                    <a:pt x="20" y="37"/>
                    <a:pt x="20" y="36"/>
                  </a:cubicBezTo>
                  <a:cubicBezTo>
                    <a:pt x="21" y="36"/>
                    <a:pt x="21" y="36"/>
                    <a:pt x="21" y="36"/>
                  </a:cubicBezTo>
                  <a:cubicBezTo>
                    <a:pt x="21" y="36"/>
                    <a:pt x="21" y="35"/>
                    <a:pt x="21" y="35"/>
                  </a:cubicBezTo>
                  <a:cubicBezTo>
                    <a:pt x="22" y="35"/>
                    <a:pt x="22" y="35"/>
                    <a:pt x="22" y="34"/>
                  </a:cubicBezTo>
                  <a:cubicBezTo>
                    <a:pt x="22" y="34"/>
                    <a:pt x="23" y="33"/>
                    <a:pt x="23" y="33"/>
                  </a:cubicBezTo>
                  <a:cubicBezTo>
                    <a:pt x="24" y="32"/>
                    <a:pt x="24" y="31"/>
                    <a:pt x="25" y="31"/>
                  </a:cubicBezTo>
                  <a:cubicBezTo>
                    <a:pt x="25" y="30"/>
                    <a:pt x="26" y="29"/>
                    <a:pt x="27" y="29"/>
                  </a:cubicBezTo>
                  <a:cubicBezTo>
                    <a:pt x="27" y="28"/>
                    <a:pt x="28" y="28"/>
                    <a:pt x="29" y="27"/>
                  </a:cubicBezTo>
                  <a:cubicBezTo>
                    <a:pt x="30" y="27"/>
                    <a:pt x="30" y="26"/>
                    <a:pt x="31" y="25"/>
                  </a:cubicBezTo>
                  <a:cubicBezTo>
                    <a:pt x="31" y="25"/>
                    <a:pt x="32" y="24"/>
                    <a:pt x="32" y="24"/>
                  </a:cubicBezTo>
                  <a:cubicBezTo>
                    <a:pt x="32" y="23"/>
                    <a:pt x="32" y="22"/>
                    <a:pt x="32" y="22"/>
                  </a:cubicBezTo>
                  <a:cubicBezTo>
                    <a:pt x="32" y="21"/>
                    <a:pt x="32" y="20"/>
                    <a:pt x="32" y="20"/>
                  </a:cubicBezTo>
                  <a:cubicBezTo>
                    <a:pt x="32" y="20"/>
                    <a:pt x="32" y="20"/>
                    <a:pt x="32" y="20"/>
                  </a:cubicBezTo>
                  <a:cubicBezTo>
                    <a:pt x="32" y="19"/>
                    <a:pt x="32" y="19"/>
                    <a:pt x="32" y="19"/>
                  </a:cubicBezTo>
                  <a:cubicBezTo>
                    <a:pt x="32" y="19"/>
                    <a:pt x="32" y="19"/>
                    <a:pt x="32" y="19"/>
                  </a:cubicBezTo>
                  <a:cubicBezTo>
                    <a:pt x="32" y="19"/>
                    <a:pt x="32" y="19"/>
                    <a:pt x="32" y="19"/>
                  </a:cubicBezTo>
                  <a:cubicBezTo>
                    <a:pt x="32" y="19"/>
                    <a:pt x="32" y="18"/>
                    <a:pt x="32" y="18"/>
                  </a:cubicBezTo>
                  <a:cubicBezTo>
                    <a:pt x="32" y="18"/>
                    <a:pt x="32" y="17"/>
                    <a:pt x="33" y="17"/>
                  </a:cubicBezTo>
                  <a:cubicBezTo>
                    <a:pt x="33" y="17"/>
                    <a:pt x="33" y="16"/>
                    <a:pt x="33" y="16"/>
                  </a:cubicBezTo>
                  <a:cubicBezTo>
                    <a:pt x="34" y="16"/>
                    <a:pt x="34" y="15"/>
                    <a:pt x="34" y="15"/>
                  </a:cubicBezTo>
                  <a:cubicBezTo>
                    <a:pt x="35" y="15"/>
                    <a:pt x="35" y="14"/>
                    <a:pt x="36" y="14"/>
                  </a:cubicBezTo>
                  <a:cubicBezTo>
                    <a:pt x="36" y="13"/>
                    <a:pt x="36" y="13"/>
                    <a:pt x="37" y="13"/>
                  </a:cubicBezTo>
                  <a:cubicBezTo>
                    <a:pt x="37" y="13"/>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40" y="12"/>
                    <a:pt x="40" y="12"/>
                    <a:pt x="40" y="12"/>
                  </a:cubicBezTo>
                  <a:cubicBezTo>
                    <a:pt x="40" y="12"/>
                    <a:pt x="40" y="12"/>
                    <a:pt x="41" y="12"/>
                  </a:cubicBezTo>
                  <a:cubicBezTo>
                    <a:pt x="41" y="12"/>
                    <a:pt x="41" y="13"/>
                    <a:pt x="41" y="13"/>
                  </a:cubicBezTo>
                  <a:cubicBezTo>
                    <a:pt x="41" y="13"/>
                    <a:pt x="41" y="13"/>
                    <a:pt x="41" y="13"/>
                  </a:cubicBezTo>
                  <a:cubicBezTo>
                    <a:pt x="42" y="13"/>
                    <a:pt x="42" y="13"/>
                    <a:pt x="42" y="13"/>
                  </a:cubicBezTo>
                  <a:cubicBezTo>
                    <a:pt x="42" y="13"/>
                    <a:pt x="42" y="13"/>
                    <a:pt x="42" y="13"/>
                  </a:cubicBezTo>
                  <a:cubicBezTo>
                    <a:pt x="42" y="13"/>
                    <a:pt x="42" y="14"/>
                    <a:pt x="43" y="14"/>
                  </a:cubicBezTo>
                  <a:cubicBezTo>
                    <a:pt x="43" y="14"/>
                    <a:pt x="43" y="14"/>
                    <a:pt x="43" y="14"/>
                  </a:cubicBezTo>
                  <a:cubicBezTo>
                    <a:pt x="43" y="14"/>
                    <a:pt x="43" y="14"/>
                    <a:pt x="44" y="13"/>
                  </a:cubicBezTo>
                  <a:cubicBezTo>
                    <a:pt x="44" y="13"/>
                    <a:pt x="44" y="13"/>
                    <a:pt x="44" y="13"/>
                  </a:cubicBezTo>
                  <a:cubicBezTo>
                    <a:pt x="44" y="13"/>
                    <a:pt x="44" y="13"/>
                    <a:pt x="44" y="12"/>
                  </a:cubicBezTo>
                  <a:cubicBezTo>
                    <a:pt x="44" y="12"/>
                    <a:pt x="44" y="12"/>
                    <a:pt x="44" y="12"/>
                  </a:cubicBezTo>
                  <a:cubicBezTo>
                    <a:pt x="44" y="12"/>
                    <a:pt x="44" y="12"/>
                    <a:pt x="44" y="12"/>
                  </a:cubicBezTo>
                  <a:cubicBezTo>
                    <a:pt x="44" y="11"/>
                    <a:pt x="45" y="11"/>
                    <a:pt x="45" y="11"/>
                  </a:cubicBezTo>
                  <a:cubicBezTo>
                    <a:pt x="45" y="11"/>
                    <a:pt x="46" y="11"/>
                    <a:pt x="46" y="11"/>
                  </a:cubicBezTo>
                  <a:cubicBezTo>
                    <a:pt x="46" y="11"/>
                    <a:pt x="47" y="11"/>
                    <a:pt x="47" y="11"/>
                  </a:cubicBezTo>
                  <a:cubicBezTo>
                    <a:pt x="48" y="11"/>
                    <a:pt x="48" y="11"/>
                    <a:pt x="48" y="11"/>
                  </a:cubicBezTo>
                  <a:cubicBezTo>
                    <a:pt x="49" y="11"/>
                    <a:pt x="49" y="11"/>
                    <a:pt x="50" y="11"/>
                  </a:cubicBezTo>
                  <a:cubicBezTo>
                    <a:pt x="50" y="11"/>
                    <a:pt x="50" y="11"/>
                    <a:pt x="51" y="10"/>
                  </a:cubicBezTo>
                  <a:cubicBezTo>
                    <a:pt x="51" y="10"/>
                    <a:pt x="51" y="10"/>
                    <a:pt x="52" y="10"/>
                  </a:cubicBezTo>
                  <a:cubicBezTo>
                    <a:pt x="52" y="10"/>
                    <a:pt x="52" y="10"/>
                    <a:pt x="52" y="10"/>
                  </a:cubicBezTo>
                  <a:cubicBezTo>
                    <a:pt x="52" y="10"/>
                    <a:pt x="53" y="9"/>
                    <a:pt x="53" y="9"/>
                  </a:cubicBezTo>
                  <a:cubicBezTo>
                    <a:pt x="53" y="9"/>
                    <a:pt x="53" y="9"/>
                    <a:pt x="54" y="9"/>
                  </a:cubicBezTo>
                  <a:cubicBezTo>
                    <a:pt x="54" y="9"/>
                    <a:pt x="54" y="8"/>
                    <a:pt x="54" y="8"/>
                  </a:cubicBezTo>
                  <a:cubicBezTo>
                    <a:pt x="54" y="8"/>
                    <a:pt x="55" y="8"/>
                    <a:pt x="55" y="7"/>
                  </a:cubicBezTo>
                  <a:cubicBezTo>
                    <a:pt x="55" y="7"/>
                    <a:pt x="56" y="7"/>
                    <a:pt x="56" y="7"/>
                  </a:cubicBezTo>
                  <a:cubicBezTo>
                    <a:pt x="56" y="7"/>
                    <a:pt x="57" y="6"/>
                    <a:pt x="57" y="6"/>
                  </a:cubicBezTo>
                  <a:cubicBezTo>
                    <a:pt x="58" y="6"/>
                    <a:pt x="58" y="6"/>
                    <a:pt x="59" y="6"/>
                  </a:cubicBezTo>
                  <a:cubicBezTo>
                    <a:pt x="59" y="6"/>
                    <a:pt x="60" y="6"/>
                    <a:pt x="60" y="5"/>
                  </a:cubicBezTo>
                  <a:cubicBezTo>
                    <a:pt x="61" y="5"/>
                    <a:pt x="61" y="5"/>
                    <a:pt x="61" y="5"/>
                  </a:cubicBezTo>
                  <a:cubicBezTo>
                    <a:pt x="62" y="4"/>
                    <a:pt x="62" y="4"/>
                    <a:pt x="62" y="4"/>
                  </a:cubicBezTo>
                  <a:cubicBezTo>
                    <a:pt x="63" y="4"/>
                    <a:pt x="63" y="3"/>
                    <a:pt x="63" y="3"/>
                  </a:cubicBezTo>
                  <a:cubicBezTo>
                    <a:pt x="64" y="3"/>
                    <a:pt x="64" y="2"/>
                    <a:pt x="64" y="2"/>
                  </a:cubicBezTo>
                  <a:cubicBezTo>
                    <a:pt x="65" y="2"/>
                    <a:pt x="65" y="2"/>
                    <a:pt x="65" y="2"/>
                  </a:cubicBezTo>
                  <a:cubicBezTo>
                    <a:pt x="65" y="1"/>
                    <a:pt x="66" y="1"/>
                    <a:pt x="66" y="1"/>
                  </a:cubicBezTo>
                  <a:cubicBezTo>
                    <a:pt x="66" y="1"/>
                    <a:pt x="67" y="1"/>
                    <a:pt x="67" y="1"/>
                  </a:cubicBezTo>
                  <a:cubicBezTo>
                    <a:pt x="67" y="1"/>
                    <a:pt x="67" y="1"/>
                    <a:pt x="67" y="1"/>
                  </a:cubicBezTo>
                  <a:cubicBezTo>
                    <a:pt x="67" y="1"/>
                    <a:pt x="67" y="1"/>
                    <a:pt x="68" y="1"/>
                  </a:cubicBezTo>
                  <a:cubicBezTo>
                    <a:pt x="68" y="1"/>
                    <a:pt x="68" y="1"/>
                    <a:pt x="68" y="1"/>
                  </a:cubicBezTo>
                  <a:cubicBezTo>
                    <a:pt x="68" y="1"/>
                    <a:pt x="68" y="1"/>
                    <a:pt x="68" y="1"/>
                  </a:cubicBezTo>
                  <a:cubicBezTo>
                    <a:pt x="68" y="1"/>
                    <a:pt x="69" y="2"/>
                    <a:pt x="69" y="2"/>
                  </a:cubicBezTo>
                  <a:cubicBezTo>
                    <a:pt x="69" y="2"/>
                    <a:pt x="69" y="2"/>
                    <a:pt x="69" y="2"/>
                  </a:cubicBezTo>
                  <a:cubicBezTo>
                    <a:pt x="70" y="2"/>
                    <a:pt x="70" y="3"/>
                    <a:pt x="70" y="3"/>
                  </a:cubicBezTo>
                  <a:cubicBezTo>
                    <a:pt x="70" y="3"/>
                    <a:pt x="70" y="3"/>
                    <a:pt x="70" y="3"/>
                  </a:cubicBezTo>
                  <a:cubicBezTo>
                    <a:pt x="70" y="4"/>
                    <a:pt x="70" y="4"/>
                    <a:pt x="69" y="4"/>
                  </a:cubicBezTo>
                  <a:cubicBezTo>
                    <a:pt x="69" y="4"/>
                    <a:pt x="69" y="4"/>
                    <a:pt x="69" y="5"/>
                  </a:cubicBezTo>
                  <a:cubicBezTo>
                    <a:pt x="68" y="5"/>
                    <a:pt x="68" y="5"/>
                    <a:pt x="67" y="5"/>
                  </a:cubicBezTo>
                  <a:cubicBezTo>
                    <a:pt x="67" y="5"/>
                    <a:pt x="67" y="5"/>
                    <a:pt x="66" y="6"/>
                  </a:cubicBezTo>
                  <a:cubicBezTo>
                    <a:pt x="66" y="6"/>
                    <a:pt x="66" y="6"/>
                    <a:pt x="65" y="6"/>
                  </a:cubicBezTo>
                  <a:cubicBezTo>
                    <a:pt x="65" y="6"/>
                    <a:pt x="65" y="6"/>
                    <a:pt x="65" y="6"/>
                  </a:cubicBezTo>
                  <a:cubicBezTo>
                    <a:pt x="64" y="6"/>
                    <a:pt x="64" y="6"/>
                    <a:pt x="64" y="7"/>
                  </a:cubicBezTo>
                  <a:cubicBezTo>
                    <a:pt x="64" y="7"/>
                    <a:pt x="64" y="7"/>
                    <a:pt x="64" y="7"/>
                  </a:cubicBezTo>
                  <a:cubicBezTo>
                    <a:pt x="64" y="7"/>
                    <a:pt x="64" y="7"/>
                    <a:pt x="64" y="7"/>
                  </a:cubicBezTo>
                  <a:cubicBezTo>
                    <a:pt x="64" y="7"/>
                    <a:pt x="64" y="7"/>
                    <a:pt x="64" y="7"/>
                  </a:cubicBezTo>
                  <a:cubicBezTo>
                    <a:pt x="64" y="7"/>
                    <a:pt x="64" y="7"/>
                    <a:pt x="64" y="7"/>
                  </a:cubicBezTo>
                  <a:cubicBezTo>
                    <a:pt x="64" y="7"/>
                    <a:pt x="64" y="7"/>
                    <a:pt x="64" y="7"/>
                  </a:cubicBezTo>
                  <a:cubicBezTo>
                    <a:pt x="65" y="7"/>
                    <a:pt x="65" y="7"/>
                    <a:pt x="65" y="7"/>
                  </a:cubicBezTo>
                  <a:cubicBezTo>
                    <a:pt x="65" y="8"/>
                    <a:pt x="65" y="8"/>
                    <a:pt x="65" y="8"/>
                  </a:cubicBezTo>
                  <a:cubicBezTo>
                    <a:pt x="65" y="8"/>
                    <a:pt x="65" y="8"/>
                    <a:pt x="65" y="7"/>
                  </a:cubicBezTo>
                  <a:cubicBezTo>
                    <a:pt x="65" y="7"/>
                    <a:pt x="65" y="7"/>
                    <a:pt x="65" y="7"/>
                  </a:cubicBezTo>
                  <a:cubicBezTo>
                    <a:pt x="65" y="7"/>
                    <a:pt x="65" y="7"/>
                    <a:pt x="66" y="7"/>
                  </a:cubicBezTo>
                  <a:cubicBezTo>
                    <a:pt x="66" y="7"/>
                    <a:pt x="66" y="7"/>
                    <a:pt x="66" y="7"/>
                  </a:cubicBezTo>
                  <a:cubicBezTo>
                    <a:pt x="67" y="6"/>
                    <a:pt x="67" y="6"/>
                    <a:pt x="68" y="6"/>
                  </a:cubicBezTo>
                  <a:cubicBezTo>
                    <a:pt x="68" y="6"/>
                    <a:pt x="69" y="6"/>
                    <a:pt x="69" y="5"/>
                  </a:cubicBezTo>
                  <a:cubicBezTo>
                    <a:pt x="70" y="5"/>
                    <a:pt x="70" y="5"/>
                    <a:pt x="70" y="5"/>
                  </a:cubicBezTo>
                  <a:cubicBezTo>
                    <a:pt x="70" y="4"/>
                    <a:pt x="71" y="4"/>
                    <a:pt x="71" y="4"/>
                  </a:cubicBezTo>
                  <a:cubicBezTo>
                    <a:pt x="71" y="3"/>
                    <a:pt x="71" y="3"/>
                    <a:pt x="71" y="3"/>
                  </a:cubicBezTo>
                  <a:cubicBezTo>
                    <a:pt x="71" y="3"/>
                    <a:pt x="71" y="2"/>
                    <a:pt x="70" y="2"/>
                  </a:cubicBezTo>
                  <a:cubicBezTo>
                    <a:pt x="70" y="2"/>
                    <a:pt x="70" y="2"/>
                    <a:pt x="70" y="1"/>
                  </a:cubicBezTo>
                  <a:cubicBezTo>
                    <a:pt x="70" y="1"/>
                    <a:pt x="69" y="1"/>
                    <a:pt x="69" y="0"/>
                  </a:cubicBezTo>
                  <a:cubicBezTo>
                    <a:pt x="69" y="0"/>
                    <a:pt x="68" y="0"/>
                    <a:pt x="68" y="0"/>
                  </a:cubicBezTo>
                  <a:cubicBezTo>
                    <a:pt x="68" y="0"/>
                    <a:pt x="68" y="0"/>
                    <a:pt x="68" y="0"/>
                  </a:cubicBezTo>
                  <a:cubicBezTo>
                    <a:pt x="68" y="0"/>
                    <a:pt x="68" y="0"/>
                    <a:pt x="67" y="0"/>
                  </a:cubicBezTo>
                  <a:cubicBezTo>
                    <a:pt x="67" y="0"/>
                    <a:pt x="67"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7" name="Freeform 226">
              <a:extLst>
                <a:ext uri="{FF2B5EF4-FFF2-40B4-BE49-F238E27FC236}">
                  <a16:creationId xmlns:a16="http://schemas.microsoft.com/office/drawing/2014/main" id="{EF33B42B-F541-EE44-B8D6-7BAFC0523BB0}"/>
                </a:ext>
              </a:extLst>
            </p:cNvPr>
            <p:cNvSpPr>
              <a:spLocks/>
            </p:cNvSpPr>
            <p:nvPr/>
          </p:nvSpPr>
          <p:spPr bwMode="auto">
            <a:xfrm>
              <a:off x="4897438" y="2114550"/>
              <a:ext cx="173037" cy="195262"/>
            </a:xfrm>
            <a:custGeom>
              <a:avLst/>
              <a:gdLst>
                <a:gd name="T0" fmla="*/ 32 w 103"/>
                <a:gd name="T1" fmla="*/ 1 h 116"/>
                <a:gd name="T2" fmla="*/ 22 w 103"/>
                <a:gd name="T3" fmla="*/ 4 h 116"/>
                <a:gd name="T4" fmla="*/ 17 w 103"/>
                <a:gd name="T5" fmla="*/ 7 h 116"/>
                <a:gd name="T6" fmla="*/ 9 w 103"/>
                <a:gd name="T7" fmla="*/ 11 h 116"/>
                <a:gd name="T8" fmla="*/ 5 w 103"/>
                <a:gd name="T9" fmla="*/ 11 h 116"/>
                <a:gd name="T10" fmla="*/ 6 w 103"/>
                <a:gd name="T11" fmla="*/ 14 h 116"/>
                <a:gd name="T12" fmla="*/ 9 w 103"/>
                <a:gd name="T13" fmla="*/ 22 h 116"/>
                <a:gd name="T14" fmla="*/ 8 w 103"/>
                <a:gd name="T15" fmla="*/ 26 h 116"/>
                <a:gd name="T16" fmla="*/ 6 w 103"/>
                <a:gd name="T17" fmla="*/ 30 h 116"/>
                <a:gd name="T18" fmla="*/ 7 w 103"/>
                <a:gd name="T19" fmla="*/ 38 h 116"/>
                <a:gd name="T20" fmla="*/ 6 w 103"/>
                <a:gd name="T21" fmla="*/ 41 h 116"/>
                <a:gd name="T22" fmla="*/ 5 w 103"/>
                <a:gd name="T23" fmla="*/ 45 h 116"/>
                <a:gd name="T24" fmla="*/ 5 w 103"/>
                <a:gd name="T25" fmla="*/ 47 h 116"/>
                <a:gd name="T26" fmla="*/ 3 w 103"/>
                <a:gd name="T27" fmla="*/ 53 h 116"/>
                <a:gd name="T28" fmla="*/ 6 w 103"/>
                <a:gd name="T29" fmla="*/ 56 h 116"/>
                <a:gd name="T30" fmla="*/ 0 w 103"/>
                <a:gd name="T31" fmla="*/ 65 h 116"/>
                <a:gd name="T32" fmla="*/ 1 w 103"/>
                <a:gd name="T33" fmla="*/ 68 h 116"/>
                <a:gd name="T34" fmla="*/ 5 w 103"/>
                <a:gd name="T35" fmla="*/ 76 h 116"/>
                <a:gd name="T36" fmla="*/ 8 w 103"/>
                <a:gd name="T37" fmla="*/ 82 h 116"/>
                <a:gd name="T38" fmla="*/ 9 w 103"/>
                <a:gd name="T39" fmla="*/ 85 h 116"/>
                <a:gd name="T40" fmla="*/ 8 w 103"/>
                <a:gd name="T41" fmla="*/ 89 h 116"/>
                <a:gd name="T42" fmla="*/ 6 w 103"/>
                <a:gd name="T43" fmla="*/ 93 h 116"/>
                <a:gd name="T44" fmla="*/ 11 w 103"/>
                <a:gd name="T45" fmla="*/ 101 h 116"/>
                <a:gd name="T46" fmla="*/ 14 w 103"/>
                <a:gd name="T47" fmla="*/ 109 h 116"/>
                <a:gd name="T48" fmla="*/ 15 w 103"/>
                <a:gd name="T49" fmla="*/ 116 h 116"/>
                <a:gd name="T50" fmla="*/ 28 w 103"/>
                <a:gd name="T51" fmla="*/ 106 h 116"/>
                <a:gd name="T52" fmla="*/ 32 w 103"/>
                <a:gd name="T53" fmla="*/ 108 h 116"/>
                <a:gd name="T54" fmla="*/ 38 w 103"/>
                <a:gd name="T55" fmla="*/ 109 h 116"/>
                <a:gd name="T56" fmla="*/ 44 w 103"/>
                <a:gd name="T57" fmla="*/ 113 h 116"/>
                <a:gd name="T58" fmla="*/ 48 w 103"/>
                <a:gd name="T59" fmla="*/ 108 h 116"/>
                <a:gd name="T60" fmla="*/ 53 w 103"/>
                <a:gd name="T61" fmla="*/ 107 h 116"/>
                <a:gd name="T62" fmla="*/ 59 w 103"/>
                <a:gd name="T63" fmla="*/ 107 h 116"/>
                <a:gd name="T64" fmla="*/ 62 w 103"/>
                <a:gd name="T65" fmla="*/ 94 h 116"/>
                <a:gd name="T66" fmla="*/ 74 w 103"/>
                <a:gd name="T67" fmla="*/ 85 h 116"/>
                <a:gd name="T68" fmla="*/ 83 w 103"/>
                <a:gd name="T69" fmla="*/ 83 h 116"/>
                <a:gd name="T70" fmla="*/ 88 w 103"/>
                <a:gd name="T71" fmla="*/ 83 h 116"/>
                <a:gd name="T72" fmla="*/ 95 w 103"/>
                <a:gd name="T73" fmla="*/ 85 h 116"/>
                <a:gd name="T74" fmla="*/ 99 w 103"/>
                <a:gd name="T75" fmla="*/ 86 h 116"/>
                <a:gd name="T76" fmla="*/ 101 w 103"/>
                <a:gd name="T77" fmla="*/ 79 h 116"/>
                <a:gd name="T78" fmla="*/ 102 w 103"/>
                <a:gd name="T79" fmla="*/ 69 h 116"/>
                <a:gd name="T80" fmla="*/ 98 w 103"/>
                <a:gd name="T81" fmla="*/ 61 h 116"/>
                <a:gd name="T82" fmla="*/ 92 w 103"/>
                <a:gd name="T83" fmla="*/ 57 h 116"/>
                <a:gd name="T84" fmla="*/ 83 w 103"/>
                <a:gd name="T85" fmla="*/ 56 h 116"/>
                <a:gd name="T86" fmla="*/ 80 w 103"/>
                <a:gd name="T87" fmla="*/ 48 h 116"/>
                <a:gd name="T88" fmla="*/ 81 w 103"/>
                <a:gd name="T89" fmla="*/ 43 h 116"/>
                <a:gd name="T90" fmla="*/ 79 w 103"/>
                <a:gd name="T91" fmla="*/ 36 h 116"/>
                <a:gd name="T92" fmla="*/ 74 w 103"/>
                <a:gd name="T93" fmla="*/ 33 h 116"/>
                <a:gd name="T94" fmla="*/ 71 w 103"/>
                <a:gd name="T95" fmla="*/ 33 h 116"/>
                <a:gd name="T96" fmla="*/ 67 w 103"/>
                <a:gd name="T97" fmla="*/ 32 h 116"/>
                <a:gd name="T98" fmla="*/ 59 w 103"/>
                <a:gd name="T99" fmla="*/ 28 h 116"/>
                <a:gd name="T100" fmla="*/ 57 w 103"/>
                <a:gd name="T101" fmla="*/ 25 h 116"/>
                <a:gd name="T102" fmla="*/ 57 w 103"/>
                <a:gd name="T103" fmla="*/ 25 h 116"/>
                <a:gd name="T104" fmla="*/ 53 w 103"/>
                <a:gd name="T105" fmla="*/ 24 h 116"/>
                <a:gd name="T106" fmla="*/ 51 w 103"/>
                <a:gd name="T107" fmla="*/ 24 h 116"/>
                <a:gd name="T108" fmla="*/ 41 w 103"/>
                <a:gd name="T109" fmla="*/ 18 h 116"/>
                <a:gd name="T110" fmla="*/ 38 w 103"/>
                <a:gd name="T11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6">
                  <a:moveTo>
                    <a:pt x="37" y="0"/>
                  </a:moveTo>
                  <a:cubicBezTo>
                    <a:pt x="37" y="0"/>
                    <a:pt x="37" y="0"/>
                    <a:pt x="37" y="0"/>
                  </a:cubicBezTo>
                  <a:cubicBezTo>
                    <a:pt x="36" y="0"/>
                    <a:pt x="36" y="0"/>
                    <a:pt x="36" y="0"/>
                  </a:cubicBezTo>
                  <a:cubicBezTo>
                    <a:pt x="36" y="0"/>
                    <a:pt x="35" y="0"/>
                    <a:pt x="35" y="0"/>
                  </a:cubicBezTo>
                  <a:cubicBezTo>
                    <a:pt x="35" y="0"/>
                    <a:pt x="35" y="0"/>
                    <a:pt x="34" y="0"/>
                  </a:cubicBezTo>
                  <a:cubicBezTo>
                    <a:pt x="34" y="0"/>
                    <a:pt x="34" y="0"/>
                    <a:pt x="33" y="1"/>
                  </a:cubicBezTo>
                  <a:cubicBezTo>
                    <a:pt x="33" y="1"/>
                    <a:pt x="33" y="1"/>
                    <a:pt x="32" y="1"/>
                  </a:cubicBezTo>
                  <a:cubicBezTo>
                    <a:pt x="32" y="1"/>
                    <a:pt x="32" y="1"/>
                    <a:pt x="31" y="1"/>
                  </a:cubicBezTo>
                  <a:cubicBezTo>
                    <a:pt x="31" y="1"/>
                    <a:pt x="31" y="1"/>
                    <a:pt x="31" y="1"/>
                  </a:cubicBezTo>
                  <a:cubicBezTo>
                    <a:pt x="30" y="1"/>
                    <a:pt x="29" y="1"/>
                    <a:pt x="29" y="1"/>
                  </a:cubicBezTo>
                  <a:cubicBezTo>
                    <a:pt x="28" y="1"/>
                    <a:pt x="27" y="1"/>
                    <a:pt x="27" y="2"/>
                  </a:cubicBezTo>
                  <a:cubicBezTo>
                    <a:pt x="26" y="2"/>
                    <a:pt x="26" y="2"/>
                    <a:pt x="25" y="3"/>
                  </a:cubicBezTo>
                  <a:cubicBezTo>
                    <a:pt x="24" y="3"/>
                    <a:pt x="24" y="4"/>
                    <a:pt x="23" y="4"/>
                  </a:cubicBezTo>
                  <a:cubicBezTo>
                    <a:pt x="23" y="4"/>
                    <a:pt x="22" y="4"/>
                    <a:pt x="22" y="4"/>
                  </a:cubicBezTo>
                  <a:cubicBezTo>
                    <a:pt x="22" y="4"/>
                    <a:pt x="22" y="5"/>
                    <a:pt x="22" y="5"/>
                  </a:cubicBezTo>
                  <a:cubicBezTo>
                    <a:pt x="22" y="5"/>
                    <a:pt x="21" y="5"/>
                    <a:pt x="21" y="5"/>
                  </a:cubicBezTo>
                  <a:cubicBezTo>
                    <a:pt x="21" y="5"/>
                    <a:pt x="21" y="5"/>
                    <a:pt x="21" y="5"/>
                  </a:cubicBezTo>
                  <a:cubicBezTo>
                    <a:pt x="20" y="5"/>
                    <a:pt x="20" y="6"/>
                    <a:pt x="20" y="6"/>
                  </a:cubicBezTo>
                  <a:cubicBezTo>
                    <a:pt x="19" y="6"/>
                    <a:pt x="19" y="6"/>
                    <a:pt x="19" y="6"/>
                  </a:cubicBezTo>
                  <a:cubicBezTo>
                    <a:pt x="18" y="7"/>
                    <a:pt x="18" y="7"/>
                    <a:pt x="18" y="7"/>
                  </a:cubicBezTo>
                  <a:cubicBezTo>
                    <a:pt x="17" y="7"/>
                    <a:pt x="17" y="7"/>
                    <a:pt x="17" y="7"/>
                  </a:cubicBezTo>
                  <a:cubicBezTo>
                    <a:pt x="16" y="7"/>
                    <a:pt x="16" y="7"/>
                    <a:pt x="16" y="7"/>
                  </a:cubicBezTo>
                  <a:cubicBezTo>
                    <a:pt x="15" y="8"/>
                    <a:pt x="15" y="8"/>
                    <a:pt x="15" y="8"/>
                  </a:cubicBezTo>
                  <a:cubicBezTo>
                    <a:pt x="15" y="8"/>
                    <a:pt x="14" y="8"/>
                    <a:pt x="14" y="8"/>
                  </a:cubicBezTo>
                  <a:cubicBezTo>
                    <a:pt x="14" y="9"/>
                    <a:pt x="14" y="9"/>
                    <a:pt x="13" y="9"/>
                  </a:cubicBezTo>
                  <a:cubicBezTo>
                    <a:pt x="13" y="9"/>
                    <a:pt x="13" y="10"/>
                    <a:pt x="12" y="10"/>
                  </a:cubicBezTo>
                  <a:cubicBezTo>
                    <a:pt x="12" y="10"/>
                    <a:pt x="11" y="10"/>
                    <a:pt x="11" y="11"/>
                  </a:cubicBezTo>
                  <a:cubicBezTo>
                    <a:pt x="10" y="11"/>
                    <a:pt x="10" y="11"/>
                    <a:pt x="9" y="11"/>
                  </a:cubicBezTo>
                  <a:cubicBezTo>
                    <a:pt x="9" y="11"/>
                    <a:pt x="8" y="11"/>
                    <a:pt x="8" y="11"/>
                  </a:cubicBezTo>
                  <a:cubicBezTo>
                    <a:pt x="8" y="11"/>
                    <a:pt x="8" y="11"/>
                    <a:pt x="7" y="11"/>
                  </a:cubicBezTo>
                  <a:cubicBezTo>
                    <a:pt x="7" y="11"/>
                    <a:pt x="7" y="11"/>
                    <a:pt x="7" y="11"/>
                  </a:cubicBezTo>
                  <a:cubicBezTo>
                    <a:pt x="7" y="11"/>
                    <a:pt x="6" y="11"/>
                    <a:pt x="6" y="11"/>
                  </a:cubicBezTo>
                  <a:cubicBezTo>
                    <a:pt x="6" y="11"/>
                    <a:pt x="6" y="11"/>
                    <a:pt x="6" y="11"/>
                  </a:cubicBezTo>
                  <a:cubicBezTo>
                    <a:pt x="5" y="11"/>
                    <a:pt x="5" y="11"/>
                    <a:pt x="5" y="11"/>
                  </a:cubicBezTo>
                  <a:cubicBezTo>
                    <a:pt x="5" y="11"/>
                    <a:pt x="5" y="11"/>
                    <a:pt x="5" y="11"/>
                  </a:cubicBezTo>
                  <a:cubicBezTo>
                    <a:pt x="5" y="11"/>
                    <a:pt x="4" y="11"/>
                    <a:pt x="4" y="10"/>
                  </a:cubicBezTo>
                  <a:cubicBezTo>
                    <a:pt x="4" y="10"/>
                    <a:pt x="4" y="10"/>
                    <a:pt x="4" y="10"/>
                  </a:cubicBezTo>
                  <a:cubicBezTo>
                    <a:pt x="4" y="11"/>
                    <a:pt x="4" y="11"/>
                    <a:pt x="4" y="11"/>
                  </a:cubicBezTo>
                  <a:cubicBezTo>
                    <a:pt x="4" y="11"/>
                    <a:pt x="4" y="12"/>
                    <a:pt x="4" y="12"/>
                  </a:cubicBezTo>
                  <a:cubicBezTo>
                    <a:pt x="5" y="12"/>
                    <a:pt x="5" y="13"/>
                    <a:pt x="5" y="13"/>
                  </a:cubicBezTo>
                  <a:cubicBezTo>
                    <a:pt x="5" y="13"/>
                    <a:pt x="5" y="13"/>
                    <a:pt x="5" y="14"/>
                  </a:cubicBezTo>
                  <a:cubicBezTo>
                    <a:pt x="5" y="14"/>
                    <a:pt x="5" y="14"/>
                    <a:pt x="6" y="14"/>
                  </a:cubicBezTo>
                  <a:cubicBezTo>
                    <a:pt x="6" y="15"/>
                    <a:pt x="6" y="15"/>
                    <a:pt x="6" y="15"/>
                  </a:cubicBezTo>
                  <a:cubicBezTo>
                    <a:pt x="6" y="15"/>
                    <a:pt x="6" y="16"/>
                    <a:pt x="6" y="16"/>
                  </a:cubicBezTo>
                  <a:cubicBezTo>
                    <a:pt x="6" y="16"/>
                    <a:pt x="6" y="16"/>
                    <a:pt x="7" y="17"/>
                  </a:cubicBezTo>
                  <a:cubicBezTo>
                    <a:pt x="7" y="17"/>
                    <a:pt x="7" y="18"/>
                    <a:pt x="7" y="18"/>
                  </a:cubicBezTo>
                  <a:cubicBezTo>
                    <a:pt x="8" y="19"/>
                    <a:pt x="8" y="19"/>
                    <a:pt x="8" y="19"/>
                  </a:cubicBezTo>
                  <a:cubicBezTo>
                    <a:pt x="8" y="20"/>
                    <a:pt x="8" y="20"/>
                    <a:pt x="9" y="21"/>
                  </a:cubicBezTo>
                  <a:cubicBezTo>
                    <a:pt x="9" y="21"/>
                    <a:pt x="9" y="21"/>
                    <a:pt x="9" y="22"/>
                  </a:cubicBezTo>
                  <a:cubicBezTo>
                    <a:pt x="9" y="22"/>
                    <a:pt x="9" y="22"/>
                    <a:pt x="9" y="22"/>
                  </a:cubicBezTo>
                  <a:cubicBezTo>
                    <a:pt x="9" y="22"/>
                    <a:pt x="9" y="22"/>
                    <a:pt x="9" y="22"/>
                  </a:cubicBezTo>
                  <a:cubicBezTo>
                    <a:pt x="9" y="22"/>
                    <a:pt x="9" y="23"/>
                    <a:pt x="9" y="23"/>
                  </a:cubicBezTo>
                  <a:cubicBezTo>
                    <a:pt x="9" y="23"/>
                    <a:pt x="9" y="23"/>
                    <a:pt x="9" y="23"/>
                  </a:cubicBezTo>
                  <a:cubicBezTo>
                    <a:pt x="9" y="23"/>
                    <a:pt x="9" y="24"/>
                    <a:pt x="9" y="24"/>
                  </a:cubicBezTo>
                  <a:cubicBezTo>
                    <a:pt x="9" y="24"/>
                    <a:pt x="9" y="25"/>
                    <a:pt x="8" y="25"/>
                  </a:cubicBezTo>
                  <a:cubicBezTo>
                    <a:pt x="8" y="25"/>
                    <a:pt x="8" y="25"/>
                    <a:pt x="8" y="26"/>
                  </a:cubicBezTo>
                  <a:cubicBezTo>
                    <a:pt x="8" y="26"/>
                    <a:pt x="7" y="26"/>
                    <a:pt x="7" y="26"/>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9"/>
                    <a:pt x="6" y="30"/>
                  </a:cubicBezTo>
                  <a:cubicBezTo>
                    <a:pt x="6" y="30"/>
                    <a:pt x="6" y="31"/>
                    <a:pt x="6" y="32"/>
                  </a:cubicBezTo>
                  <a:cubicBezTo>
                    <a:pt x="6" y="32"/>
                    <a:pt x="7" y="33"/>
                    <a:pt x="7" y="34"/>
                  </a:cubicBezTo>
                  <a:cubicBezTo>
                    <a:pt x="7" y="35"/>
                    <a:pt x="7" y="36"/>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9"/>
                  </a:cubicBezTo>
                  <a:cubicBezTo>
                    <a:pt x="7" y="39"/>
                    <a:pt x="7" y="39"/>
                    <a:pt x="7" y="39"/>
                  </a:cubicBezTo>
                  <a:cubicBezTo>
                    <a:pt x="7" y="39"/>
                    <a:pt x="7" y="39"/>
                    <a:pt x="7" y="39"/>
                  </a:cubicBezTo>
                  <a:cubicBezTo>
                    <a:pt x="7" y="40"/>
                    <a:pt x="7" y="40"/>
                    <a:pt x="7" y="40"/>
                  </a:cubicBezTo>
                  <a:cubicBezTo>
                    <a:pt x="7" y="41"/>
                    <a:pt x="6" y="41"/>
                    <a:pt x="6" y="41"/>
                  </a:cubicBezTo>
                  <a:cubicBezTo>
                    <a:pt x="6" y="41"/>
                    <a:pt x="6" y="42"/>
                    <a:pt x="6" y="42"/>
                  </a:cubicBezTo>
                  <a:cubicBezTo>
                    <a:pt x="6" y="42"/>
                    <a:pt x="5" y="42"/>
                    <a:pt x="5" y="43"/>
                  </a:cubicBezTo>
                  <a:cubicBezTo>
                    <a:pt x="5" y="43"/>
                    <a:pt x="5" y="43"/>
                    <a:pt x="5" y="43"/>
                  </a:cubicBezTo>
                  <a:cubicBezTo>
                    <a:pt x="5" y="44"/>
                    <a:pt x="5" y="44"/>
                    <a:pt x="5" y="44"/>
                  </a:cubicBezTo>
                  <a:cubicBezTo>
                    <a:pt x="5" y="44"/>
                    <a:pt x="5" y="44"/>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6"/>
                    <a:pt x="5" y="46"/>
                  </a:cubicBezTo>
                  <a:cubicBezTo>
                    <a:pt x="5" y="46"/>
                    <a:pt x="5" y="46"/>
                    <a:pt x="5" y="46"/>
                  </a:cubicBezTo>
                  <a:cubicBezTo>
                    <a:pt x="5" y="46"/>
                    <a:pt x="5" y="46"/>
                    <a:pt x="5" y="46"/>
                  </a:cubicBezTo>
                  <a:cubicBezTo>
                    <a:pt x="5" y="47"/>
                    <a:pt x="5" y="47"/>
                    <a:pt x="5" y="47"/>
                  </a:cubicBezTo>
                  <a:cubicBezTo>
                    <a:pt x="5" y="47"/>
                    <a:pt x="5" y="48"/>
                    <a:pt x="5" y="48"/>
                  </a:cubicBezTo>
                  <a:cubicBezTo>
                    <a:pt x="5" y="48"/>
                    <a:pt x="5" y="49"/>
                    <a:pt x="4" y="49"/>
                  </a:cubicBezTo>
                  <a:cubicBezTo>
                    <a:pt x="4" y="49"/>
                    <a:pt x="4" y="49"/>
                    <a:pt x="4" y="50"/>
                  </a:cubicBezTo>
                  <a:cubicBezTo>
                    <a:pt x="4" y="50"/>
                    <a:pt x="4" y="50"/>
                    <a:pt x="4" y="51"/>
                  </a:cubicBezTo>
                  <a:cubicBezTo>
                    <a:pt x="3" y="51"/>
                    <a:pt x="3" y="51"/>
                    <a:pt x="3" y="51"/>
                  </a:cubicBezTo>
                  <a:cubicBezTo>
                    <a:pt x="3" y="52"/>
                    <a:pt x="3" y="52"/>
                    <a:pt x="3" y="52"/>
                  </a:cubicBezTo>
                  <a:cubicBezTo>
                    <a:pt x="3" y="52"/>
                    <a:pt x="3" y="53"/>
                    <a:pt x="3" y="53"/>
                  </a:cubicBezTo>
                  <a:cubicBezTo>
                    <a:pt x="3" y="53"/>
                    <a:pt x="3" y="53"/>
                    <a:pt x="3" y="53"/>
                  </a:cubicBezTo>
                  <a:cubicBezTo>
                    <a:pt x="3" y="54"/>
                    <a:pt x="3" y="54"/>
                    <a:pt x="3" y="54"/>
                  </a:cubicBezTo>
                  <a:cubicBezTo>
                    <a:pt x="3" y="54"/>
                    <a:pt x="3" y="54"/>
                    <a:pt x="4" y="54"/>
                  </a:cubicBezTo>
                  <a:cubicBezTo>
                    <a:pt x="4" y="54"/>
                    <a:pt x="4" y="55"/>
                    <a:pt x="4" y="55"/>
                  </a:cubicBezTo>
                  <a:cubicBezTo>
                    <a:pt x="4" y="55"/>
                    <a:pt x="5" y="55"/>
                    <a:pt x="5" y="55"/>
                  </a:cubicBezTo>
                  <a:cubicBezTo>
                    <a:pt x="5" y="55"/>
                    <a:pt x="5" y="55"/>
                    <a:pt x="5" y="56"/>
                  </a:cubicBezTo>
                  <a:cubicBezTo>
                    <a:pt x="6" y="56"/>
                    <a:pt x="6" y="56"/>
                    <a:pt x="6" y="56"/>
                  </a:cubicBezTo>
                  <a:cubicBezTo>
                    <a:pt x="6" y="56"/>
                    <a:pt x="6" y="57"/>
                    <a:pt x="6" y="57"/>
                  </a:cubicBezTo>
                  <a:cubicBezTo>
                    <a:pt x="6" y="57"/>
                    <a:pt x="6" y="58"/>
                    <a:pt x="5" y="59"/>
                  </a:cubicBezTo>
                  <a:cubicBezTo>
                    <a:pt x="5" y="59"/>
                    <a:pt x="5" y="60"/>
                    <a:pt x="4" y="61"/>
                  </a:cubicBezTo>
                  <a:cubicBezTo>
                    <a:pt x="4" y="62"/>
                    <a:pt x="3" y="62"/>
                    <a:pt x="3" y="63"/>
                  </a:cubicBezTo>
                  <a:cubicBezTo>
                    <a:pt x="2" y="63"/>
                    <a:pt x="1" y="64"/>
                    <a:pt x="1" y="64"/>
                  </a:cubicBezTo>
                  <a:cubicBezTo>
                    <a:pt x="1" y="64"/>
                    <a:pt x="1" y="64"/>
                    <a:pt x="1" y="65"/>
                  </a:cubicBezTo>
                  <a:cubicBezTo>
                    <a:pt x="1" y="65"/>
                    <a:pt x="0" y="65"/>
                    <a:pt x="0" y="65"/>
                  </a:cubicBezTo>
                  <a:cubicBezTo>
                    <a:pt x="0" y="65"/>
                    <a:pt x="0" y="66"/>
                    <a:pt x="0" y="66"/>
                  </a:cubicBezTo>
                  <a:cubicBezTo>
                    <a:pt x="0" y="66"/>
                    <a:pt x="0" y="67"/>
                    <a:pt x="0" y="67"/>
                  </a:cubicBezTo>
                  <a:cubicBezTo>
                    <a:pt x="0"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2" y="69"/>
                    <a:pt x="2" y="69"/>
                    <a:pt x="2" y="69"/>
                  </a:cubicBezTo>
                  <a:cubicBezTo>
                    <a:pt x="2" y="70"/>
                    <a:pt x="2" y="70"/>
                    <a:pt x="3" y="70"/>
                  </a:cubicBezTo>
                  <a:cubicBezTo>
                    <a:pt x="3" y="70"/>
                    <a:pt x="3" y="71"/>
                    <a:pt x="4" y="71"/>
                  </a:cubicBezTo>
                  <a:cubicBezTo>
                    <a:pt x="4" y="71"/>
                    <a:pt x="4" y="72"/>
                    <a:pt x="5" y="72"/>
                  </a:cubicBezTo>
                  <a:cubicBezTo>
                    <a:pt x="5" y="72"/>
                    <a:pt x="5" y="73"/>
                    <a:pt x="5" y="73"/>
                  </a:cubicBezTo>
                  <a:cubicBezTo>
                    <a:pt x="5" y="74"/>
                    <a:pt x="5" y="74"/>
                    <a:pt x="5" y="75"/>
                  </a:cubicBezTo>
                  <a:cubicBezTo>
                    <a:pt x="5" y="75"/>
                    <a:pt x="5" y="75"/>
                    <a:pt x="5" y="76"/>
                  </a:cubicBezTo>
                  <a:cubicBezTo>
                    <a:pt x="5" y="76"/>
                    <a:pt x="5" y="77"/>
                    <a:pt x="5" y="77"/>
                  </a:cubicBezTo>
                  <a:cubicBezTo>
                    <a:pt x="5" y="77"/>
                    <a:pt x="5" y="78"/>
                    <a:pt x="5" y="78"/>
                  </a:cubicBezTo>
                  <a:cubicBezTo>
                    <a:pt x="5" y="78"/>
                    <a:pt x="5" y="79"/>
                    <a:pt x="5" y="79"/>
                  </a:cubicBezTo>
                  <a:cubicBezTo>
                    <a:pt x="5" y="79"/>
                    <a:pt x="5" y="80"/>
                    <a:pt x="6" y="80"/>
                  </a:cubicBezTo>
                  <a:cubicBezTo>
                    <a:pt x="6" y="80"/>
                    <a:pt x="6" y="81"/>
                    <a:pt x="6" y="81"/>
                  </a:cubicBezTo>
                  <a:cubicBezTo>
                    <a:pt x="6" y="81"/>
                    <a:pt x="7" y="81"/>
                    <a:pt x="7" y="82"/>
                  </a:cubicBezTo>
                  <a:cubicBezTo>
                    <a:pt x="7" y="82"/>
                    <a:pt x="7" y="82"/>
                    <a:pt x="8" y="82"/>
                  </a:cubicBezTo>
                  <a:cubicBezTo>
                    <a:pt x="8" y="82"/>
                    <a:pt x="8" y="82"/>
                    <a:pt x="8" y="83"/>
                  </a:cubicBezTo>
                  <a:cubicBezTo>
                    <a:pt x="8" y="83"/>
                    <a:pt x="9" y="83"/>
                    <a:pt x="9" y="83"/>
                  </a:cubicBezTo>
                  <a:cubicBezTo>
                    <a:pt x="9" y="83"/>
                    <a:pt x="9" y="83"/>
                    <a:pt x="9" y="83"/>
                  </a:cubicBezTo>
                  <a:cubicBezTo>
                    <a:pt x="9" y="84"/>
                    <a:pt x="9" y="84"/>
                    <a:pt x="10" y="84"/>
                  </a:cubicBezTo>
                  <a:cubicBezTo>
                    <a:pt x="10" y="84"/>
                    <a:pt x="10" y="84"/>
                    <a:pt x="10" y="84"/>
                  </a:cubicBezTo>
                  <a:cubicBezTo>
                    <a:pt x="10" y="85"/>
                    <a:pt x="10" y="85"/>
                    <a:pt x="10" y="85"/>
                  </a:cubicBezTo>
                  <a:cubicBezTo>
                    <a:pt x="10" y="85"/>
                    <a:pt x="9" y="85"/>
                    <a:pt x="9" y="85"/>
                  </a:cubicBezTo>
                  <a:cubicBezTo>
                    <a:pt x="9" y="85"/>
                    <a:pt x="9" y="85"/>
                    <a:pt x="9" y="85"/>
                  </a:cubicBezTo>
                  <a:cubicBezTo>
                    <a:pt x="9" y="86"/>
                    <a:pt x="9" y="86"/>
                    <a:pt x="9" y="86"/>
                  </a:cubicBezTo>
                  <a:cubicBezTo>
                    <a:pt x="9" y="86"/>
                    <a:pt x="9" y="86"/>
                    <a:pt x="8" y="86"/>
                  </a:cubicBezTo>
                  <a:cubicBezTo>
                    <a:pt x="8" y="86"/>
                    <a:pt x="8" y="87"/>
                    <a:pt x="8" y="87"/>
                  </a:cubicBezTo>
                  <a:cubicBezTo>
                    <a:pt x="8" y="87"/>
                    <a:pt x="8" y="87"/>
                    <a:pt x="8" y="87"/>
                  </a:cubicBezTo>
                  <a:cubicBezTo>
                    <a:pt x="8" y="88"/>
                    <a:pt x="8" y="88"/>
                    <a:pt x="8" y="88"/>
                  </a:cubicBezTo>
                  <a:cubicBezTo>
                    <a:pt x="8" y="89"/>
                    <a:pt x="8" y="89"/>
                    <a:pt x="8" y="89"/>
                  </a:cubicBezTo>
                  <a:cubicBezTo>
                    <a:pt x="8" y="89"/>
                    <a:pt x="8" y="90"/>
                    <a:pt x="8" y="90"/>
                  </a:cubicBezTo>
                  <a:cubicBezTo>
                    <a:pt x="8" y="90"/>
                    <a:pt x="8" y="91"/>
                    <a:pt x="8" y="91"/>
                  </a:cubicBezTo>
                  <a:cubicBezTo>
                    <a:pt x="7" y="91"/>
                    <a:pt x="7" y="92"/>
                    <a:pt x="7" y="92"/>
                  </a:cubicBezTo>
                  <a:cubicBezTo>
                    <a:pt x="7" y="92"/>
                    <a:pt x="7" y="92"/>
                    <a:pt x="7" y="92"/>
                  </a:cubicBezTo>
                  <a:cubicBezTo>
                    <a:pt x="7" y="92"/>
                    <a:pt x="7" y="92"/>
                    <a:pt x="7" y="92"/>
                  </a:cubicBezTo>
                  <a:cubicBezTo>
                    <a:pt x="6" y="92"/>
                    <a:pt x="6" y="93"/>
                    <a:pt x="6" y="93"/>
                  </a:cubicBezTo>
                  <a:cubicBezTo>
                    <a:pt x="6" y="93"/>
                    <a:pt x="6" y="93"/>
                    <a:pt x="6" y="93"/>
                  </a:cubicBezTo>
                  <a:cubicBezTo>
                    <a:pt x="6" y="94"/>
                    <a:pt x="7" y="94"/>
                    <a:pt x="7" y="95"/>
                  </a:cubicBezTo>
                  <a:cubicBezTo>
                    <a:pt x="7" y="95"/>
                    <a:pt x="7" y="96"/>
                    <a:pt x="8" y="96"/>
                  </a:cubicBezTo>
                  <a:cubicBezTo>
                    <a:pt x="8" y="96"/>
                    <a:pt x="8" y="97"/>
                    <a:pt x="9" y="97"/>
                  </a:cubicBezTo>
                  <a:cubicBezTo>
                    <a:pt x="9" y="98"/>
                    <a:pt x="9" y="98"/>
                    <a:pt x="10" y="98"/>
                  </a:cubicBezTo>
                  <a:cubicBezTo>
                    <a:pt x="10" y="98"/>
                    <a:pt x="10" y="98"/>
                    <a:pt x="11" y="99"/>
                  </a:cubicBezTo>
                  <a:cubicBezTo>
                    <a:pt x="11" y="99"/>
                    <a:pt x="11" y="99"/>
                    <a:pt x="11" y="100"/>
                  </a:cubicBezTo>
                  <a:cubicBezTo>
                    <a:pt x="11" y="100"/>
                    <a:pt x="11" y="100"/>
                    <a:pt x="11" y="101"/>
                  </a:cubicBezTo>
                  <a:cubicBezTo>
                    <a:pt x="11" y="101"/>
                    <a:pt x="11" y="102"/>
                    <a:pt x="11" y="102"/>
                  </a:cubicBezTo>
                  <a:cubicBezTo>
                    <a:pt x="11" y="102"/>
                    <a:pt x="12" y="103"/>
                    <a:pt x="12" y="103"/>
                  </a:cubicBezTo>
                  <a:cubicBezTo>
                    <a:pt x="12" y="103"/>
                    <a:pt x="12" y="104"/>
                    <a:pt x="12" y="104"/>
                  </a:cubicBezTo>
                  <a:cubicBezTo>
                    <a:pt x="12" y="104"/>
                    <a:pt x="12" y="105"/>
                    <a:pt x="12" y="105"/>
                  </a:cubicBezTo>
                  <a:cubicBezTo>
                    <a:pt x="12" y="105"/>
                    <a:pt x="12" y="106"/>
                    <a:pt x="13" y="106"/>
                  </a:cubicBezTo>
                  <a:cubicBezTo>
                    <a:pt x="13" y="106"/>
                    <a:pt x="13" y="107"/>
                    <a:pt x="14" y="107"/>
                  </a:cubicBezTo>
                  <a:cubicBezTo>
                    <a:pt x="14" y="108"/>
                    <a:pt x="14" y="108"/>
                    <a:pt x="14" y="109"/>
                  </a:cubicBezTo>
                  <a:cubicBezTo>
                    <a:pt x="14" y="110"/>
                    <a:pt x="14" y="110"/>
                    <a:pt x="14" y="111"/>
                  </a:cubicBezTo>
                  <a:cubicBezTo>
                    <a:pt x="14" y="112"/>
                    <a:pt x="14" y="112"/>
                    <a:pt x="14" y="113"/>
                  </a:cubicBezTo>
                  <a:cubicBezTo>
                    <a:pt x="14" y="113"/>
                    <a:pt x="14" y="113"/>
                    <a:pt x="14" y="114"/>
                  </a:cubicBezTo>
                  <a:cubicBezTo>
                    <a:pt x="14" y="114"/>
                    <a:pt x="14" y="114"/>
                    <a:pt x="14" y="114"/>
                  </a:cubicBezTo>
                  <a:cubicBezTo>
                    <a:pt x="14" y="115"/>
                    <a:pt x="14" y="115"/>
                    <a:pt x="14" y="115"/>
                  </a:cubicBezTo>
                  <a:cubicBezTo>
                    <a:pt x="15" y="115"/>
                    <a:pt x="15" y="115"/>
                    <a:pt x="15" y="116"/>
                  </a:cubicBezTo>
                  <a:cubicBezTo>
                    <a:pt x="15" y="116"/>
                    <a:pt x="15" y="116"/>
                    <a:pt x="15" y="116"/>
                  </a:cubicBezTo>
                  <a:cubicBezTo>
                    <a:pt x="15" y="116"/>
                    <a:pt x="16" y="115"/>
                    <a:pt x="17" y="115"/>
                  </a:cubicBezTo>
                  <a:cubicBezTo>
                    <a:pt x="18" y="115"/>
                    <a:pt x="19" y="114"/>
                    <a:pt x="20" y="114"/>
                  </a:cubicBezTo>
                  <a:cubicBezTo>
                    <a:pt x="21" y="113"/>
                    <a:pt x="22" y="112"/>
                    <a:pt x="23" y="111"/>
                  </a:cubicBezTo>
                  <a:cubicBezTo>
                    <a:pt x="24" y="110"/>
                    <a:pt x="25" y="109"/>
                    <a:pt x="26" y="109"/>
                  </a:cubicBezTo>
                  <a:cubicBezTo>
                    <a:pt x="26" y="108"/>
                    <a:pt x="26" y="108"/>
                    <a:pt x="27" y="108"/>
                  </a:cubicBezTo>
                  <a:cubicBezTo>
                    <a:pt x="27" y="107"/>
                    <a:pt x="27" y="107"/>
                    <a:pt x="28" y="107"/>
                  </a:cubicBezTo>
                  <a:cubicBezTo>
                    <a:pt x="28" y="107"/>
                    <a:pt x="28" y="106"/>
                    <a:pt x="28" y="106"/>
                  </a:cubicBezTo>
                  <a:cubicBezTo>
                    <a:pt x="29" y="106"/>
                    <a:pt x="29" y="106"/>
                    <a:pt x="29" y="106"/>
                  </a:cubicBezTo>
                  <a:cubicBezTo>
                    <a:pt x="29" y="106"/>
                    <a:pt x="29" y="106"/>
                    <a:pt x="30" y="106"/>
                  </a:cubicBezTo>
                  <a:cubicBezTo>
                    <a:pt x="30" y="106"/>
                    <a:pt x="30" y="106"/>
                    <a:pt x="30" y="106"/>
                  </a:cubicBezTo>
                  <a:cubicBezTo>
                    <a:pt x="30" y="107"/>
                    <a:pt x="30" y="107"/>
                    <a:pt x="31" y="107"/>
                  </a:cubicBezTo>
                  <a:cubicBezTo>
                    <a:pt x="31" y="107"/>
                    <a:pt x="31" y="107"/>
                    <a:pt x="31" y="107"/>
                  </a:cubicBezTo>
                  <a:cubicBezTo>
                    <a:pt x="31" y="107"/>
                    <a:pt x="31" y="107"/>
                    <a:pt x="31" y="107"/>
                  </a:cubicBezTo>
                  <a:cubicBezTo>
                    <a:pt x="32" y="107"/>
                    <a:pt x="32" y="108"/>
                    <a:pt x="32" y="108"/>
                  </a:cubicBezTo>
                  <a:cubicBezTo>
                    <a:pt x="32" y="108"/>
                    <a:pt x="33" y="108"/>
                    <a:pt x="33" y="108"/>
                  </a:cubicBezTo>
                  <a:cubicBezTo>
                    <a:pt x="33" y="108"/>
                    <a:pt x="33" y="108"/>
                    <a:pt x="34" y="108"/>
                  </a:cubicBezTo>
                  <a:cubicBezTo>
                    <a:pt x="34" y="108"/>
                    <a:pt x="34" y="108"/>
                    <a:pt x="34" y="108"/>
                  </a:cubicBezTo>
                  <a:cubicBezTo>
                    <a:pt x="34" y="108"/>
                    <a:pt x="34" y="108"/>
                    <a:pt x="34" y="108"/>
                  </a:cubicBezTo>
                  <a:cubicBezTo>
                    <a:pt x="34" y="108"/>
                    <a:pt x="35" y="108"/>
                    <a:pt x="35" y="108"/>
                  </a:cubicBezTo>
                  <a:cubicBezTo>
                    <a:pt x="35" y="108"/>
                    <a:pt x="35" y="108"/>
                    <a:pt x="35" y="108"/>
                  </a:cubicBezTo>
                  <a:cubicBezTo>
                    <a:pt x="36" y="108"/>
                    <a:pt x="37" y="108"/>
                    <a:pt x="38" y="109"/>
                  </a:cubicBezTo>
                  <a:cubicBezTo>
                    <a:pt x="39" y="109"/>
                    <a:pt x="39" y="109"/>
                    <a:pt x="40" y="109"/>
                  </a:cubicBezTo>
                  <a:cubicBezTo>
                    <a:pt x="41" y="110"/>
                    <a:pt x="42" y="110"/>
                    <a:pt x="42" y="110"/>
                  </a:cubicBezTo>
                  <a:cubicBezTo>
                    <a:pt x="43" y="111"/>
                    <a:pt x="43" y="112"/>
                    <a:pt x="44" y="112"/>
                  </a:cubicBezTo>
                  <a:cubicBezTo>
                    <a:pt x="44" y="113"/>
                    <a:pt x="44" y="113"/>
                    <a:pt x="44" y="113"/>
                  </a:cubicBezTo>
                  <a:cubicBezTo>
                    <a:pt x="44" y="113"/>
                    <a:pt x="44" y="113"/>
                    <a:pt x="44" y="113"/>
                  </a:cubicBezTo>
                  <a:cubicBezTo>
                    <a:pt x="44" y="113"/>
                    <a:pt x="44" y="113"/>
                    <a:pt x="44" y="113"/>
                  </a:cubicBezTo>
                  <a:cubicBezTo>
                    <a:pt x="44" y="113"/>
                    <a:pt x="44" y="113"/>
                    <a:pt x="44" y="113"/>
                  </a:cubicBezTo>
                  <a:cubicBezTo>
                    <a:pt x="44" y="113"/>
                    <a:pt x="45" y="113"/>
                    <a:pt x="45" y="113"/>
                  </a:cubicBezTo>
                  <a:cubicBezTo>
                    <a:pt x="45" y="113"/>
                    <a:pt x="45" y="112"/>
                    <a:pt x="46" y="112"/>
                  </a:cubicBezTo>
                  <a:cubicBezTo>
                    <a:pt x="46" y="112"/>
                    <a:pt x="46" y="111"/>
                    <a:pt x="46" y="111"/>
                  </a:cubicBezTo>
                  <a:cubicBezTo>
                    <a:pt x="46" y="110"/>
                    <a:pt x="47" y="110"/>
                    <a:pt x="47" y="110"/>
                  </a:cubicBezTo>
                  <a:cubicBezTo>
                    <a:pt x="47" y="109"/>
                    <a:pt x="47" y="109"/>
                    <a:pt x="47" y="109"/>
                  </a:cubicBezTo>
                  <a:cubicBezTo>
                    <a:pt x="47" y="109"/>
                    <a:pt x="47" y="108"/>
                    <a:pt x="47" y="108"/>
                  </a:cubicBezTo>
                  <a:cubicBezTo>
                    <a:pt x="48" y="108"/>
                    <a:pt x="48" y="108"/>
                    <a:pt x="48" y="108"/>
                  </a:cubicBezTo>
                  <a:cubicBezTo>
                    <a:pt x="48" y="108"/>
                    <a:pt x="48" y="107"/>
                    <a:pt x="48" y="107"/>
                  </a:cubicBezTo>
                  <a:cubicBezTo>
                    <a:pt x="48" y="107"/>
                    <a:pt x="48" y="107"/>
                    <a:pt x="48" y="107"/>
                  </a:cubicBezTo>
                  <a:cubicBezTo>
                    <a:pt x="49" y="107"/>
                    <a:pt x="49" y="107"/>
                    <a:pt x="49" y="107"/>
                  </a:cubicBezTo>
                  <a:cubicBezTo>
                    <a:pt x="49" y="107"/>
                    <a:pt x="50" y="107"/>
                    <a:pt x="50" y="107"/>
                  </a:cubicBezTo>
                  <a:cubicBezTo>
                    <a:pt x="50" y="107"/>
                    <a:pt x="51" y="107"/>
                    <a:pt x="51" y="107"/>
                  </a:cubicBezTo>
                  <a:cubicBezTo>
                    <a:pt x="51" y="107"/>
                    <a:pt x="52" y="107"/>
                    <a:pt x="52" y="107"/>
                  </a:cubicBezTo>
                  <a:cubicBezTo>
                    <a:pt x="52" y="107"/>
                    <a:pt x="53" y="107"/>
                    <a:pt x="53" y="107"/>
                  </a:cubicBezTo>
                  <a:cubicBezTo>
                    <a:pt x="54" y="107"/>
                    <a:pt x="54" y="107"/>
                    <a:pt x="54" y="107"/>
                  </a:cubicBezTo>
                  <a:cubicBezTo>
                    <a:pt x="55" y="107"/>
                    <a:pt x="55" y="107"/>
                    <a:pt x="56" y="107"/>
                  </a:cubicBezTo>
                  <a:cubicBezTo>
                    <a:pt x="56" y="107"/>
                    <a:pt x="56" y="107"/>
                    <a:pt x="57" y="107"/>
                  </a:cubicBezTo>
                  <a:cubicBezTo>
                    <a:pt x="57" y="107"/>
                    <a:pt x="57" y="107"/>
                    <a:pt x="58" y="107"/>
                  </a:cubicBezTo>
                  <a:cubicBezTo>
                    <a:pt x="58" y="107"/>
                    <a:pt x="58" y="107"/>
                    <a:pt x="58" y="107"/>
                  </a:cubicBezTo>
                  <a:cubicBezTo>
                    <a:pt x="59" y="107"/>
                    <a:pt x="59" y="107"/>
                    <a:pt x="59" y="107"/>
                  </a:cubicBezTo>
                  <a:cubicBezTo>
                    <a:pt x="59" y="107"/>
                    <a:pt x="59" y="107"/>
                    <a:pt x="59" y="107"/>
                  </a:cubicBezTo>
                  <a:cubicBezTo>
                    <a:pt x="59" y="107"/>
                    <a:pt x="59" y="107"/>
                    <a:pt x="59" y="107"/>
                  </a:cubicBezTo>
                  <a:cubicBezTo>
                    <a:pt x="59" y="107"/>
                    <a:pt x="60" y="107"/>
                    <a:pt x="60" y="107"/>
                  </a:cubicBezTo>
                  <a:cubicBezTo>
                    <a:pt x="60" y="107"/>
                    <a:pt x="60" y="107"/>
                    <a:pt x="60" y="107"/>
                  </a:cubicBezTo>
                  <a:cubicBezTo>
                    <a:pt x="60" y="107"/>
                    <a:pt x="60" y="106"/>
                    <a:pt x="60" y="105"/>
                  </a:cubicBezTo>
                  <a:cubicBezTo>
                    <a:pt x="61" y="104"/>
                    <a:pt x="61" y="103"/>
                    <a:pt x="61" y="101"/>
                  </a:cubicBezTo>
                  <a:cubicBezTo>
                    <a:pt x="62" y="100"/>
                    <a:pt x="62" y="98"/>
                    <a:pt x="62" y="97"/>
                  </a:cubicBezTo>
                  <a:cubicBezTo>
                    <a:pt x="62" y="96"/>
                    <a:pt x="62" y="95"/>
                    <a:pt x="62" y="94"/>
                  </a:cubicBezTo>
                  <a:cubicBezTo>
                    <a:pt x="62" y="94"/>
                    <a:pt x="62" y="93"/>
                    <a:pt x="63" y="92"/>
                  </a:cubicBezTo>
                  <a:cubicBezTo>
                    <a:pt x="63" y="92"/>
                    <a:pt x="64" y="91"/>
                    <a:pt x="64" y="90"/>
                  </a:cubicBezTo>
                  <a:cubicBezTo>
                    <a:pt x="65" y="89"/>
                    <a:pt x="66" y="88"/>
                    <a:pt x="67" y="88"/>
                  </a:cubicBezTo>
                  <a:cubicBezTo>
                    <a:pt x="67" y="87"/>
                    <a:pt x="68" y="86"/>
                    <a:pt x="69" y="86"/>
                  </a:cubicBezTo>
                  <a:cubicBezTo>
                    <a:pt x="70" y="86"/>
                    <a:pt x="70" y="85"/>
                    <a:pt x="71" y="85"/>
                  </a:cubicBezTo>
                  <a:cubicBezTo>
                    <a:pt x="71" y="85"/>
                    <a:pt x="72" y="85"/>
                    <a:pt x="72" y="85"/>
                  </a:cubicBezTo>
                  <a:cubicBezTo>
                    <a:pt x="73" y="85"/>
                    <a:pt x="73" y="85"/>
                    <a:pt x="74" y="85"/>
                  </a:cubicBezTo>
                  <a:cubicBezTo>
                    <a:pt x="74" y="85"/>
                    <a:pt x="75" y="85"/>
                    <a:pt x="75" y="85"/>
                  </a:cubicBezTo>
                  <a:cubicBezTo>
                    <a:pt x="76" y="85"/>
                    <a:pt x="76" y="85"/>
                    <a:pt x="77" y="85"/>
                  </a:cubicBezTo>
                  <a:cubicBezTo>
                    <a:pt x="77" y="85"/>
                    <a:pt x="77" y="85"/>
                    <a:pt x="78" y="85"/>
                  </a:cubicBezTo>
                  <a:cubicBezTo>
                    <a:pt x="78" y="84"/>
                    <a:pt x="78" y="84"/>
                    <a:pt x="79" y="84"/>
                  </a:cubicBezTo>
                  <a:cubicBezTo>
                    <a:pt x="79" y="84"/>
                    <a:pt x="79" y="84"/>
                    <a:pt x="79" y="84"/>
                  </a:cubicBezTo>
                  <a:cubicBezTo>
                    <a:pt x="80" y="84"/>
                    <a:pt x="80" y="84"/>
                    <a:pt x="81" y="84"/>
                  </a:cubicBezTo>
                  <a:cubicBezTo>
                    <a:pt x="81" y="83"/>
                    <a:pt x="82" y="83"/>
                    <a:pt x="83" y="83"/>
                  </a:cubicBezTo>
                  <a:cubicBezTo>
                    <a:pt x="83" y="83"/>
                    <a:pt x="84" y="83"/>
                    <a:pt x="84" y="83"/>
                  </a:cubicBezTo>
                  <a:cubicBezTo>
                    <a:pt x="85" y="83"/>
                    <a:pt x="86" y="83"/>
                    <a:pt x="87" y="83"/>
                  </a:cubicBezTo>
                  <a:cubicBezTo>
                    <a:pt x="87" y="83"/>
                    <a:pt x="87" y="83"/>
                    <a:pt x="87" y="83"/>
                  </a:cubicBezTo>
                  <a:cubicBezTo>
                    <a:pt x="87" y="83"/>
                    <a:pt x="87" y="83"/>
                    <a:pt x="87" y="83"/>
                  </a:cubicBezTo>
                  <a:cubicBezTo>
                    <a:pt x="87" y="83"/>
                    <a:pt x="88" y="83"/>
                    <a:pt x="88" y="83"/>
                  </a:cubicBezTo>
                  <a:cubicBezTo>
                    <a:pt x="88" y="83"/>
                    <a:pt x="88" y="83"/>
                    <a:pt x="88" y="83"/>
                  </a:cubicBezTo>
                  <a:cubicBezTo>
                    <a:pt x="88" y="83"/>
                    <a:pt x="88" y="83"/>
                    <a:pt x="88" y="83"/>
                  </a:cubicBezTo>
                  <a:cubicBezTo>
                    <a:pt x="89" y="83"/>
                    <a:pt x="89" y="83"/>
                    <a:pt x="89" y="83"/>
                  </a:cubicBezTo>
                  <a:cubicBezTo>
                    <a:pt x="89" y="83"/>
                    <a:pt x="89" y="83"/>
                    <a:pt x="89" y="83"/>
                  </a:cubicBezTo>
                  <a:cubicBezTo>
                    <a:pt x="89" y="83"/>
                    <a:pt x="89" y="83"/>
                    <a:pt x="90" y="83"/>
                  </a:cubicBezTo>
                  <a:cubicBezTo>
                    <a:pt x="90" y="83"/>
                    <a:pt x="91" y="83"/>
                    <a:pt x="91" y="83"/>
                  </a:cubicBezTo>
                  <a:cubicBezTo>
                    <a:pt x="92" y="83"/>
                    <a:pt x="92" y="84"/>
                    <a:pt x="93" y="84"/>
                  </a:cubicBezTo>
                  <a:cubicBezTo>
                    <a:pt x="93" y="84"/>
                    <a:pt x="93" y="84"/>
                    <a:pt x="94" y="84"/>
                  </a:cubicBezTo>
                  <a:cubicBezTo>
                    <a:pt x="94" y="85"/>
                    <a:pt x="95" y="85"/>
                    <a:pt x="95" y="85"/>
                  </a:cubicBezTo>
                  <a:cubicBezTo>
                    <a:pt x="95" y="85"/>
                    <a:pt x="95" y="86"/>
                    <a:pt x="96" y="86"/>
                  </a:cubicBezTo>
                  <a:cubicBezTo>
                    <a:pt x="96" y="86"/>
                    <a:pt x="96" y="86"/>
                    <a:pt x="96" y="86"/>
                  </a:cubicBezTo>
                  <a:cubicBezTo>
                    <a:pt x="97" y="86"/>
                    <a:pt x="97" y="86"/>
                    <a:pt x="97" y="86"/>
                  </a:cubicBezTo>
                  <a:cubicBezTo>
                    <a:pt x="97" y="87"/>
                    <a:pt x="97" y="87"/>
                    <a:pt x="98" y="87"/>
                  </a:cubicBezTo>
                  <a:cubicBezTo>
                    <a:pt x="98" y="87"/>
                    <a:pt x="98" y="87"/>
                    <a:pt x="98" y="86"/>
                  </a:cubicBezTo>
                  <a:cubicBezTo>
                    <a:pt x="98" y="86"/>
                    <a:pt x="98" y="86"/>
                    <a:pt x="99" y="86"/>
                  </a:cubicBezTo>
                  <a:cubicBezTo>
                    <a:pt x="99" y="86"/>
                    <a:pt x="99" y="86"/>
                    <a:pt x="99" y="86"/>
                  </a:cubicBezTo>
                  <a:cubicBezTo>
                    <a:pt x="99" y="86"/>
                    <a:pt x="100" y="85"/>
                    <a:pt x="100" y="85"/>
                  </a:cubicBezTo>
                  <a:cubicBezTo>
                    <a:pt x="100" y="85"/>
                    <a:pt x="100" y="85"/>
                    <a:pt x="100" y="84"/>
                  </a:cubicBezTo>
                  <a:cubicBezTo>
                    <a:pt x="101" y="84"/>
                    <a:pt x="101" y="84"/>
                    <a:pt x="101" y="83"/>
                  </a:cubicBezTo>
                  <a:cubicBezTo>
                    <a:pt x="101" y="83"/>
                    <a:pt x="101" y="82"/>
                    <a:pt x="101" y="82"/>
                  </a:cubicBezTo>
                  <a:cubicBezTo>
                    <a:pt x="101" y="82"/>
                    <a:pt x="101" y="81"/>
                    <a:pt x="101" y="81"/>
                  </a:cubicBezTo>
                  <a:cubicBezTo>
                    <a:pt x="101" y="80"/>
                    <a:pt x="101" y="80"/>
                    <a:pt x="101" y="80"/>
                  </a:cubicBezTo>
                  <a:cubicBezTo>
                    <a:pt x="101" y="79"/>
                    <a:pt x="101" y="79"/>
                    <a:pt x="101" y="79"/>
                  </a:cubicBezTo>
                  <a:cubicBezTo>
                    <a:pt x="101" y="78"/>
                    <a:pt x="101" y="78"/>
                    <a:pt x="102" y="77"/>
                  </a:cubicBezTo>
                  <a:cubicBezTo>
                    <a:pt x="102" y="77"/>
                    <a:pt x="102" y="76"/>
                    <a:pt x="102" y="76"/>
                  </a:cubicBezTo>
                  <a:cubicBezTo>
                    <a:pt x="102" y="76"/>
                    <a:pt x="102" y="75"/>
                    <a:pt x="102" y="74"/>
                  </a:cubicBezTo>
                  <a:cubicBezTo>
                    <a:pt x="102" y="74"/>
                    <a:pt x="103" y="73"/>
                    <a:pt x="103" y="73"/>
                  </a:cubicBezTo>
                  <a:cubicBezTo>
                    <a:pt x="103" y="72"/>
                    <a:pt x="103" y="72"/>
                    <a:pt x="103" y="71"/>
                  </a:cubicBezTo>
                  <a:cubicBezTo>
                    <a:pt x="103" y="71"/>
                    <a:pt x="103" y="70"/>
                    <a:pt x="102" y="70"/>
                  </a:cubicBezTo>
                  <a:cubicBezTo>
                    <a:pt x="102" y="69"/>
                    <a:pt x="102" y="69"/>
                    <a:pt x="102" y="69"/>
                  </a:cubicBezTo>
                  <a:cubicBezTo>
                    <a:pt x="102" y="68"/>
                    <a:pt x="102" y="68"/>
                    <a:pt x="101" y="68"/>
                  </a:cubicBezTo>
                  <a:cubicBezTo>
                    <a:pt x="101" y="67"/>
                    <a:pt x="101" y="67"/>
                    <a:pt x="101" y="67"/>
                  </a:cubicBezTo>
                  <a:cubicBezTo>
                    <a:pt x="101" y="67"/>
                    <a:pt x="100" y="66"/>
                    <a:pt x="100" y="66"/>
                  </a:cubicBezTo>
                  <a:cubicBezTo>
                    <a:pt x="100" y="66"/>
                    <a:pt x="99" y="66"/>
                    <a:pt x="99" y="65"/>
                  </a:cubicBezTo>
                  <a:cubicBezTo>
                    <a:pt x="99" y="65"/>
                    <a:pt x="99" y="65"/>
                    <a:pt x="98" y="64"/>
                  </a:cubicBezTo>
                  <a:cubicBezTo>
                    <a:pt x="98" y="64"/>
                    <a:pt x="98" y="63"/>
                    <a:pt x="98" y="63"/>
                  </a:cubicBezTo>
                  <a:cubicBezTo>
                    <a:pt x="98" y="62"/>
                    <a:pt x="98" y="62"/>
                    <a:pt x="98" y="61"/>
                  </a:cubicBezTo>
                  <a:cubicBezTo>
                    <a:pt x="98" y="60"/>
                    <a:pt x="98" y="60"/>
                    <a:pt x="97" y="59"/>
                  </a:cubicBezTo>
                  <a:cubicBezTo>
                    <a:pt x="97" y="59"/>
                    <a:pt x="97" y="58"/>
                    <a:pt x="97" y="58"/>
                  </a:cubicBezTo>
                  <a:cubicBezTo>
                    <a:pt x="96" y="58"/>
                    <a:pt x="96" y="58"/>
                    <a:pt x="95" y="58"/>
                  </a:cubicBezTo>
                  <a:cubicBezTo>
                    <a:pt x="95" y="57"/>
                    <a:pt x="94" y="57"/>
                    <a:pt x="93" y="57"/>
                  </a:cubicBezTo>
                  <a:cubicBezTo>
                    <a:pt x="93" y="57"/>
                    <a:pt x="93" y="57"/>
                    <a:pt x="93" y="57"/>
                  </a:cubicBezTo>
                  <a:cubicBezTo>
                    <a:pt x="92" y="57"/>
                    <a:pt x="92" y="57"/>
                    <a:pt x="92" y="57"/>
                  </a:cubicBezTo>
                  <a:cubicBezTo>
                    <a:pt x="92" y="57"/>
                    <a:pt x="92" y="57"/>
                    <a:pt x="92" y="57"/>
                  </a:cubicBezTo>
                  <a:cubicBezTo>
                    <a:pt x="91" y="57"/>
                    <a:pt x="91" y="57"/>
                    <a:pt x="91" y="57"/>
                  </a:cubicBezTo>
                  <a:cubicBezTo>
                    <a:pt x="91" y="57"/>
                    <a:pt x="91" y="57"/>
                    <a:pt x="91" y="57"/>
                  </a:cubicBezTo>
                  <a:cubicBezTo>
                    <a:pt x="91" y="57"/>
                    <a:pt x="91" y="57"/>
                    <a:pt x="90" y="57"/>
                  </a:cubicBezTo>
                  <a:cubicBezTo>
                    <a:pt x="90" y="57"/>
                    <a:pt x="90" y="57"/>
                    <a:pt x="90" y="57"/>
                  </a:cubicBezTo>
                  <a:cubicBezTo>
                    <a:pt x="90" y="57"/>
                    <a:pt x="90" y="57"/>
                    <a:pt x="90" y="57"/>
                  </a:cubicBezTo>
                  <a:cubicBezTo>
                    <a:pt x="88" y="57"/>
                    <a:pt x="87" y="57"/>
                    <a:pt x="86" y="57"/>
                  </a:cubicBezTo>
                  <a:cubicBezTo>
                    <a:pt x="85" y="57"/>
                    <a:pt x="84" y="56"/>
                    <a:pt x="83" y="56"/>
                  </a:cubicBezTo>
                  <a:cubicBezTo>
                    <a:pt x="82" y="55"/>
                    <a:pt x="82" y="55"/>
                    <a:pt x="82" y="54"/>
                  </a:cubicBezTo>
                  <a:cubicBezTo>
                    <a:pt x="82" y="54"/>
                    <a:pt x="81" y="53"/>
                    <a:pt x="81" y="53"/>
                  </a:cubicBezTo>
                  <a:cubicBezTo>
                    <a:pt x="81" y="52"/>
                    <a:pt x="81" y="52"/>
                    <a:pt x="81" y="52"/>
                  </a:cubicBezTo>
                  <a:cubicBezTo>
                    <a:pt x="81" y="51"/>
                    <a:pt x="81" y="51"/>
                    <a:pt x="81" y="51"/>
                  </a:cubicBezTo>
                  <a:cubicBezTo>
                    <a:pt x="81" y="51"/>
                    <a:pt x="81" y="50"/>
                    <a:pt x="81" y="50"/>
                  </a:cubicBezTo>
                  <a:cubicBezTo>
                    <a:pt x="81" y="50"/>
                    <a:pt x="80" y="50"/>
                    <a:pt x="80" y="49"/>
                  </a:cubicBezTo>
                  <a:cubicBezTo>
                    <a:pt x="80" y="49"/>
                    <a:pt x="80" y="49"/>
                    <a:pt x="80" y="48"/>
                  </a:cubicBezTo>
                  <a:cubicBezTo>
                    <a:pt x="80" y="48"/>
                    <a:pt x="80" y="47"/>
                    <a:pt x="80" y="47"/>
                  </a:cubicBezTo>
                  <a:cubicBezTo>
                    <a:pt x="80" y="47"/>
                    <a:pt x="80" y="46"/>
                    <a:pt x="80" y="46"/>
                  </a:cubicBezTo>
                  <a:cubicBezTo>
                    <a:pt x="80" y="46"/>
                    <a:pt x="80" y="45"/>
                    <a:pt x="81" y="45"/>
                  </a:cubicBezTo>
                  <a:cubicBezTo>
                    <a:pt x="81" y="45"/>
                    <a:pt x="81" y="45"/>
                    <a:pt x="81" y="45"/>
                  </a:cubicBezTo>
                  <a:cubicBezTo>
                    <a:pt x="81" y="44"/>
                    <a:pt x="81" y="44"/>
                    <a:pt x="81" y="44"/>
                  </a:cubicBezTo>
                  <a:cubicBezTo>
                    <a:pt x="81" y="44"/>
                    <a:pt x="81" y="44"/>
                    <a:pt x="81" y="44"/>
                  </a:cubicBezTo>
                  <a:cubicBezTo>
                    <a:pt x="81" y="44"/>
                    <a:pt x="81" y="44"/>
                    <a:pt x="81" y="43"/>
                  </a:cubicBezTo>
                  <a:cubicBezTo>
                    <a:pt x="81" y="43"/>
                    <a:pt x="81" y="43"/>
                    <a:pt x="81" y="43"/>
                  </a:cubicBezTo>
                  <a:cubicBezTo>
                    <a:pt x="80" y="43"/>
                    <a:pt x="80" y="42"/>
                    <a:pt x="80" y="42"/>
                  </a:cubicBezTo>
                  <a:cubicBezTo>
                    <a:pt x="80" y="42"/>
                    <a:pt x="80" y="41"/>
                    <a:pt x="80" y="41"/>
                  </a:cubicBezTo>
                  <a:cubicBezTo>
                    <a:pt x="79" y="41"/>
                    <a:pt x="79" y="40"/>
                    <a:pt x="79" y="40"/>
                  </a:cubicBezTo>
                  <a:cubicBezTo>
                    <a:pt x="79" y="40"/>
                    <a:pt x="79" y="39"/>
                    <a:pt x="79" y="39"/>
                  </a:cubicBezTo>
                  <a:cubicBezTo>
                    <a:pt x="80" y="38"/>
                    <a:pt x="79" y="38"/>
                    <a:pt x="79" y="37"/>
                  </a:cubicBezTo>
                  <a:cubicBezTo>
                    <a:pt x="79" y="37"/>
                    <a:pt x="79" y="36"/>
                    <a:pt x="79" y="36"/>
                  </a:cubicBezTo>
                  <a:cubicBezTo>
                    <a:pt x="79" y="36"/>
                    <a:pt x="78" y="35"/>
                    <a:pt x="78" y="35"/>
                  </a:cubicBezTo>
                  <a:cubicBezTo>
                    <a:pt x="78" y="35"/>
                    <a:pt x="77" y="34"/>
                    <a:pt x="77" y="34"/>
                  </a:cubicBezTo>
                  <a:cubicBezTo>
                    <a:pt x="76" y="33"/>
                    <a:pt x="76" y="33"/>
                    <a:pt x="76" y="33"/>
                  </a:cubicBezTo>
                  <a:cubicBezTo>
                    <a:pt x="76" y="33"/>
                    <a:pt x="76" y="33"/>
                    <a:pt x="76" y="33"/>
                  </a:cubicBezTo>
                  <a:cubicBezTo>
                    <a:pt x="76" y="33"/>
                    <a:pt x="75" y="33"/>
                    <a:pt x="75" y="33"/>
                  </a:cubicBezTo>
                  <a:cubicBezTo>
                    <a:pt x="75" y="33"/>
                    <a:pt x="75" y="33"/>
                    <a:pt x="74" y="33"/>
                  </a:cubicBezTo>
                  <a:cubicBezTo>
                    <a:pt x="74" y="33"/>
                    <a:pt x="74" y="33"/>
                    <a:pt x="74" y="33"/>
                  </a:cubicBezTo>
                  <a:cubicBezTo>
                    <a:pt x="74" y="33"/>
                    <a:pt x="73" y="33"/>
                    <a:pt x="73" y="33"/>
                  </a:cubicBezTo>
                  <a:cubicBezTo>
                    <a:pt x="73" y="33"/>
                    <a:pt x="73" y="33"/>
                    <a:pt x="73" y="33"/>
                  </a:cubicBezTo>
                  <a:cubicBezTo>
                    <a:pt x="73" y="33"/>
                    <a:pt x="73" y="33"/>
                    <a:pt x="73" y="33"/>
                  </a:cubicBezTo>
                  <a:cubicBezTo>
                    <a:pt x="73" y="33"/>
                    <a:pt x="72" y="33"/>
                    <a:pt x="72" y="33"/>
                  </a:cubicBezTo>
                  <a:cubicBezTo>
                    <a:pt x="72" y="33"/>
                    <a:pt x="72" y="33"/>
                    <a:pt x="72" y="33"/>
                  </a:cubicBezTo>
                  <a:cubicBezTo>
                    <a:pt x="72" y="33"/>
                    <a:pt x="72" y="33"/>
                    <a:pt x="72" y="33"/>
                  </a:cubicBezTo>
                  <a:cubicBezTo>
                    <a:pt x="71" y="33"/>
                    <a:pt x="71" y="33"/>
                    <a:pt x="71" y="33"/>
                  </a:cubicBezTo>
                  <a:cubicBezTo>
                    <a:pt x="71" y="33"/>
                    <a:pt x="71" y="33"/>
                    <a:pt x="71" y="33"/>
                  </a:cubicBezTo>
                  <a:cubicBezTo>
                    <a:pt x="71" y="33"/>
                    <a:pt x="70" y="33"/>
                    <a:pt x="70" y="33"/>
                  </a:cubicBezTo>
                  <a:cubicBezTo>
                    <a:pt x="70" y="33"/>
                    <a:pt x="70" y="33"/>
                    <a:pt x="69" y="33"/>
                  </a:cubicBezTo>
                  <a:cubicBezTo>
                    <a:pt x="69" y="33"/>
                    <a:pt x="69" y="33"/>
                    <a:pt x="69" y="33"/>
                  </a:cubicBezTo>
                  <a:cubicBezTo>
                    <a:pt x="69" y="33"/>
                    <a:pt x="68" y="33"/>
                    <a:pt x="68" y="33"/>
                  </a:cubicBezTo>
                  <a:cubicBezTo>
                    <a:pt x="68" y="33"/>
                    <a:pt x="68" y="33"/>
                    <a:pt x="68" y="32"/>
                  </a:cubicBezTo>
                  <a:cubicBezTo>
                    <a:pt x="67" y="32"/>
                    <a:pt x="67" y="32"/>
                    <a:pt x="67" y="32"/>
                  </a:cubicBezTo>
                  <a:cubicBezTo>
                    <a:pt x="67" y="32"/>
                    <a:pt x="67" y="32"/>
                    <a:pt x="67" y="32"/>
                  </a:cubicBezTo>
                  <a:cubicBezTo>
                    <a:pt x="67" y="31"/>
                    <a:pt x="67" y="31"/>
                    <a:pt x="67" y="31"/>
                  </a:cubicBezTo>
                  <a:cubicBezTo>
                    <a:pt x="67" y="30"/>
                    <a:pt x="67" y="30"/>
                    <a:pt x="66" y="30"/>
                  </a:cubicBezTo>
                  <a:cubicBezTo>
                    <a:pt x="66" y="29"/>
                    <a:pt x="65" y="29"/>
                    <a:pt x="64" y="29"/>
                  </a:cubicBezTo>
                  <a:cubicBezTo>
                    <a:pt x="63" y="29"/>
                    <a:pt x="63" y="28"/>
                    <a:pt x="62" y="28"/>
                  </a:cubicBezTo>
                  <a:cubicBezTo>
                    <a:pt x="61" y="28"/>
                    <a:pt x="61" y="28"/>
                    <a:pt x="60" y="28"/>
                  </a:cubicBezTo>
                  <a:cubicBezTo>
                    <a:pt x="60" y="28"/>
                    <a:pt x="60" y="28"/>
                    <a:pt x="59" y="28"/>
                  </a:cubicBezTo>
                  <a:cubicBezTo>
                    <a:pt x="59" y="28"/>
                    <a:pt x="59" y="28"/>
                    <a:pt x="59" y="28"/>
                  </a:cubicBezTo>
                  <a:cubicBezTo>
                    <a:pt x="59" y="27"/>
                    <a:pt x="59" y="27"/>
                    <a:pt x="59" y="27"/>
                  </a:cubicBezTo>
                  <a:cubicBezTo>
                    <a:pt x="58" y="27"/>
                    <a:pt x="58" y="27"/>
                    <a:pt x="58" y="26"/>
                  </a:cubicBezTo>
                  <a:cubicBezTo>
                    <a:pt x="58" y="26"/>
                    <a:pt x="58" y="26"/>
                    <a:pt x="58" y="26"/>
                  </a:cubicBezTo>
                  <a:cubicBezTo>
                    <a:pt x="58" y="26"/>
                    <a:pt x="58" y="26"/>
                    <a:pt x="58" y="26"/>
                  </a:cubicBezTo>
                  <a:cubicBezTo>
                    <a:pt x="58" y="25"/>
                    <a:pt x="58" y="25"/>
                    <a:pt x="58" y="25"/>
                  </a:cubicBezTo>
                  <a:cubicBezTo>
                    <a:pt x="58" y="25"/>
                    <a:pt x="57"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7" y="25"/>
                    <a:pt x="57" y="25"/>
                    <a:pt x="56" y="25"/>
                  </a:cubicBezTo>
                  <a:cubicBezTo>
                    <a:pt x="56" y="25"/>
                    <a:pt x="56" y="25"/>
                    <a:pt x="56" y="25"/>
                  </a:cubicBezTo>
                  <a:cubicBezTo>
                    <a:pt x="56" y="25"/>
                    <a:pt x="55" y="25"/>
                    <a:pt x="55" y="25"/>
                  </a:cubicBezTo>
                  <a:cubicBezTo>
                    <a:pt x="55" y="25"/>
                    <a:pt x="55" y="25"/>
                    <a:pt x="55" y="25"/>
                  </a:cubicBezTo>
                  <a:cubicBezTo>
                    <a:pt x="55" y="25"/>
                    <a:pt x="54" y="25"/>
                    <a:pt x="54" y="25"/>
                  </a:cubicBezTo>
                  <a:cubicBezTo>
                    <a:pt x="54" y="25"/>
                    <a:pt x="54" y="24"/>
                    <a:pt x="54" y="24"/>
                  </a:cubicBezTo>
                  <a:cubicBezTo>
                    <a:pt x="54" y="24"/>
                    <a:pt x="54" y="24"/>
                    <a:pt x="53" y="24"/>
                  </a:cubicBezTo>
                  <a:cubicBezTo>
                    <a:pt x="53" y="24"/>
                    <a:pt x="53" y="24"/>
                    <a:pt x="53" y="24"/>
                  </a:cubicBezTo>
                  <a:cubicBezTo>
                    <a:pt x="53" y="24"/>
                    <a:pt x="52" y="24"/>
                    <a:pt x="52" y="24"/>
                  </a:cubicBezTo>
                  <a:cubicBezTo>
                    <a:pt x="52" y="24"/>
                    <a:pt x="52" y="24"/>
                    <a:pt x="52" y="24"/>
                  </a:cubicBezTo>
                  <a:cubicBezTo>
                    <a:pt x="52" y="24"/>
                    <a:pt x="52" y="24"/>
                    <a:pt x="52" y="24"/>
                  </a:cubicBezTo>
                  <a:cubicBezTo>
                    <a:pt x="52" y="24"/>
                    <a:pt x="51" y="24"/>
                    <a:pt x="51"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49" y="24"/>
                    <a:pt x="48" y="24"/>
                    <a:pt x="47" y="24"/>
                  </a:cubicBezTo>
                  <a:cubicBezTo>
                    <a:pt x="47" y="23"/>
                    <a:pt x="46" y="23"/>
                    <a:pt x="45" y="23"/>
                  </a:cubicBezTo>
                  <a:cubicBezTo>
                    <a:pt x="45" y="22"/>
                    <a:pt x="44" y="21"/>
                    <a:pt x="43" y="21"/>
                  </a:cubicBezTo>
                  <a:cubicBezTo>
                    <a:pt x="42" y="20"/>
                    <a:pt x="42" y="19"/>
                    <a:pt x="41" y="18"/>
                  </a:cubicBezTo>
                  <a:cubicBezTo>
                    <a:pt x="40" y="17"/>
                    <a:pt x="39" y="15"/>
                    <a:pt x="38" y="13"/>
                  </a:cubicBezTo>
                  <a:cubicBezTo>
                    <a:pt x="38" y="12"/>
                    <a:pt x="38" y="10"/>
                    <a:pt x="38" y="8"/>
                  </a:cubicBezTo>
                  <a:cubicBezTo>
                    <a:pt x="37" y="7"/>
                    <a:pt x="37" y="5"/>
                    <a:pt x="38" y="4"/>
                  </a:cubicBezTo>
                  <a:cubicBezTo>
                    <a:pt x="38" y="2"/>
                    <a:pt x="38" y="1"/>
                    <a:pt x="38" y="1"/>
                  </a:cubicBezTo>
                  <a:cubicBezTo>
                    <a:pt x="38" y="0"/>
                    <a:pt x="38" y="0"/>
                    <a:pt x="38" y="0"/>
                  </a:cubicBezTo>
                  <a:cubicBezTo>
                    <a:pt x="38" y="0"/>
                    <a:pt x="38" y="0"/>
                    <a:pt x="38" y="0"/>
                  </a:cubicBezTo>
                  <a:cubicBezTo>
                    <a:pt x="38" y="0"/>
                    <a:pt x="38" y="0"/>
                    <a:pt x="38" y="0"/>
                  </a:cubicBezTo>
                  <a:cubicBezTo>
                    <a:pt x="38" y="0"/>
                    <a:pt x="38" y="0"/>
                    <a:pt x="38" y="0"/>
                  </a:cubicBezTo>
                  <a:cubicBezTo>
                    <a:pt x="38"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8" name="Freeform 227">
              <a:extLst>
                <a:ext uri="{FF2B5EF4-FFF2-40B4-BE49-F238E27FC236}">
                  <a16:creationId xmlns:a16="http://schemas.microsoft.com/office/drawing/2014/main" id="{CB85B9E4-063D-254D-B906-72F0C4E62F15}"/>
                </a:ext>
              </a:extLst>
            </p:cNvPr>
            <p:cNvSpPr>
              <a:spLocks noEditPoints="1"/>
            </p:cNvSpPr>
            <p:nvPr/>
          </p:nvSpPr>
          <p:spPr bwMode="auto">
            <a:xfrm>
              <a:off x="4897438" y="2112963"/>
              <a:ext cx="174625" cy="198437"/>
            </a:xfrm>
            <a:custGeom>
              <a:avLst/>
              <a:gdLst>
                <a:gd name="T0" fmla="*/ 34 w 104"/>
                <a:gd name="T1" fmla="*/ 0 h 118"/>
                <a:gd name="T2" fmla="*/ 18 w 104"/>
                <a:gd name="T3" fmla="*/ 6 h 118"/>
                <a:gd name="T4" fmla="*/ 8 w 104"/>
                <a:gd name="T5" fmla="*/ 11 h 118"/>
                <a:gd name="T6" fmla="*/ 4 w 104"/>
                <a:gd name="T7" fmla="*/ 11 h 118"/>
                <a:gd name="T8" fmla="*/ 7 w 104"/>
                <a:gd name="T9" fmla="*/ 12 h 118"/>
                <a:gd name="T10" fmla="*/ 21 w 104"/>
                <a:gd name="T11" fmla="*/ 6 h 118"/>
                <a:gd name="T12" fmla="*/ 37 w 104"/>
                <a:gd name="T13" fmla="*/ 1 h 118"/>
                <a:gd name="T14" fmla="*/ 50 w 104"/>
                <a:gd name="T15" fmla="*/ 25 h 118"/>
                <a:gd name="T16" fmla="*/ 55 w 104"/>
                <a:gd name="T17" fmla="*/ 26 h 118"/>
                <a:gd name="T18" fmla="*/ 58 w 104"/>
                <a:gd name="T19" fmla="*/ 27 h 118"/>
                <a:gd name="T20" fmla="*/ 69 w 104"/>
                <a:gd name="T21" fmla="*/ 34 h 118"/>
                <a:gd name="T22" fmla="*/ 76 w 104"/>
                <a:gd name="T23" fmla="*/ 34 h 118"/>
                <a:gd name="T24" fmla="*/ 81 w 104"/>
                <a:gd name="T25" fmla="*/ 46 h 118"/>
                <a:gd name="T26" fmla="*/ 90 w 104"/>
                <a:gd name="T27" fmla="*/ 58 h 118"/>
                <a:gd name="T28" fmla="*/ 100 w 104"/>
                <a:gd name="T29" fmla="*/ 67 h 118"/>
                <a:gd name="T30" fmla="*/ 101 w 104"/>
                <a:gd name="T31" fmla="*/ 84 h 118"/>
                <a:gd name="T32" fmla="*/ 90 w 104"/>
                <a:gd name="T33" fmla="*/ 84 h 118"/>
                <a:gd name="T34" fmla="*/ 78 w 104"/>
                <a:gd name="T35" fmla="*/ 86 h 118"/>
                <a:gd name="T36" fmla="*/ 60 w 104"/>
                <a:gd name="T37" fmla="*/ 108 h 118"/>
                <a:gd name="T38" fmla="*/ 49 w 104"/>
                <a:gd name="T39" fmla="*/ 108 h 118"/>
                <a:gd name="T40" fmla="*/ 44 w 104"/>
                <a:gd name="T41" fmla="*/ 113 h 118"/>
                <a:gd name="T42" fmla="*/ 30 w 104"/>
                <a:gd name="T43" fmla="*/ 107 h 118"/>
                <a:gd name="T44" fmla="*/ 14 w 104"/>
                <a:gd name="T45" fmla="*/ 115 h 118"/>
                <a:gd name="T46" fmla="*/ 9 w 104"/>
                <a:gd name="T47" fmla="*/ 98 h 118"/>
                <a:gd name="T48" fmla="*/ 8 w 104"/>
                <a:gd name="T49" fmla="*/ 87 h 118"/>
                <a:gd name="T50" fmla="*/ 5 w 104"/>
                <a:gd name="T51" fmla="*/ 80 h 118"/>
                <a:gd name="T52" fmla="*/ 1 w 104"/>
                <a:gd name="T53" fmla="*/ 68 h 118"/>
                <a:gd name="T54" fmla="*/ 1 w 104"/>
                <a:gd name="T55" fmla="*/ 70 h 118"/>
                <a:gd name="T56" fmla="*/ 4 w 104"/>
                <a:gd name="T57" fmla="*/ 78 h 118"/>
                <a:gd name="T58" fmla="*/ 9 w 104"/>
                <a:gd name="T59" fmla="*/ 85 h 118"/>
                <a:gd name="T60" fmla="*/ 7 w 104"/>
                <a:gd name="T61" fmla="*/ 90 h 118"/>
                <a:gd name="T62" fmla="*/ 6 w 104"/>
                <a:gd name="T63" fmla="*/ 96 h 118"/>
                <a:gd name="T64" fmla="*/ 13 w 104"/>
                <a:gd name="T65" fmla="*/ 112 h 118"/>
                <a:gd name="T66" fmla="*/ 15 w 104"/>
                <a:gd name="T67" fmla="*/ 118 h 118"/>
                <a:gd name="T68" fmla="*/ 20 w 104"/>
                <a:gd name="T69" fmla="*/ 116 h 118"/>
                <a:gd name="T70" fmla="*/ 27 w 104"/>
                <a:gd name="T71" fmla="*/ 109 h 118"/>
                <a:gd name="T72" fmla="*/ 35 w 104"/>
                <a:gd name="T73" fmla="*/ 110 h 118"/>
                <a:gd name="T74" fmla="*/ 48 w 104"/>
                <a:gd name="T75" fmla="*/ 110 h 118"/>
                <a:gd name="T76" fmla="*/ 56 w 104"/>
                <a:gd name="T77" fmla="*/ 109 h 118"/>
                <a:gd name="T78" fmla="*/ 59 w 104"/>
                <a:gd name="T79" fmla="*/ 109 h 118"/>
                <a:gd name="T80" fmla="*/ 63 w 104"/>
                <a:gd name="T81" fmla="*/ 95 h 118"/>
                <a:gd name="T82" fmla="*/ 77 w 104"/>
                <a:gd name="T83" fmla="*/ 87 h 118"/>
                <a:gd name="T84" fmla="*/ 89 w 104"/>
                <a:gd name="T85" fmla="*/ 85 h 118"/>
                <a:gd name="T86" fmla="*/ 98 w 104"/>
                <a:gd name="T87" fmla="*/ 89 h 118"/>
                <a:gd name="T88" fmla="*/ 98 w 104"/>
                <a:gd name="T89" fmla="*/ 88 h 118"/>
                <a:gd name="T90" fmla="*/ 99 w 104"/>
                <a:gd name="T91" fmla="*/ 88 h 118"/>
                <a:gd name="T92" fmla="*/ 102 w 104"/>
                <a:gd name="T93" fmla="*/ 84 h 118"/>
                <a:gd name="T94" fmla="*/ 102 w 104"/>
                <a:gd name="T95" fmla="*/ 81 h 118"/>
                <a:gd name="T96" fmla="*/ 104 w 104"/>
                <a:gd name="T97" fmla="*/ 71 h 118"/>
                <a:gd name="T98" fmla="*/ 93 w 104"/>
                <a:gd name="T99" fmla="*/ 57 h 118"/>
                <a:gd name="T100" fmla="*/ 82 w 104"/>
                <a:gd name="T101" fmla="*/ 51 h 118"/>
                <a:gd name="T102" fmla="*/ 82 w 104"/>
                <a:gd name="T103" fmla="*/ 46 h 118"/>
                <a:gd name="T104" fmla="*/ 80 w 104"/>
                <a:gd name="T105" fmla="*/ 40 h 118"/>
                <a:gd name="T106" fmla="*/ 74 w 104"/>
                <a:gd name="T107" fmla="*/ 33 h 118"/>
                <a:gd name="T108" fmla="*/ 70 w 104"/>
                <a:gd name="T109" fmla="*/ 33 h 118"/>
                <a:gd name="T110" fmla="*/ 68 w 104"/>
                <a:gd name="T111" fmla="*/ 32 h 118"/>
                <a:gd name="T112" fmla="*/ 68 w 104"/>
                <a:gd name="T113" fmla="*/ 32 h 118"/>
                <a:gd name="T114" fmla="*/ 59 w 104"/>
                <a:gd name="T115" fmla="*/ 27 h 118"/>
                <a:gd name="T116" fmla="*/ 54 w 104"/>
                <a:gd name="T117" fmla="*/ 24 h 118"/>
                <a:gd name="T118" fmla="*/ 44 w 104"/>
                <a:gd name="T119" fmla="*/ 21 h 118"/>
                <a:gd name="T120" fmla="*/ 39 w 104"/>
                <a:gd name="T121"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 h="118">
                  <a:moveTo>
                    <a:pt x="2" y="10"/>
                  </a:moveTo>
                  <a:cubicBezTo>
                    <a:pt x="2" y="10"/>
                    <a:pt x="2" y="10"/>
                    <a:pt x="2" y="10"/>
                  </a:cubicBezTo>
                  <a:cubicBezTo>
                    <a:pt x="2" y="10"/>
                    <a:pt x="2" y="10"/>
                    <a:pt x="2" y="10"/>
                  </a:cubicBezTo>
                  <a:cubicBezTo>
                    <a:pt x="2" y="10"/>
                    <a:pt x="2" y="10"/>
                    <a:pt x="2" y="10"/>
                  </a:cubicBezTo>
                  <a:cubicBezTo>
                    <a:pt x="2" y="10"/>
                    <a:pt x="2" y="10"/>
                    <a:pt x="3" y="10"/>
                  </a:cubicBezTo>
                  <a:cubicBezTo>
                    <a:pt x="3" y="10"/>
                    <a:pt x="3" y="10"/>
                    <a:pt x="3" y="10"/>
                  </a:cubicBezTo>
                  <a:cubicBezTo>
                    <a:pt x="3" y="10"/>
                    <a:pt x="3" y="10"/>
                    <a:pt x="3" y="10"/>
                  </a:cubicBezTo>
                  <a:cubicBezTo>
                    <a:pt x="2" y="10"/>
                    <a:pt x="2" y="10"/>
                    <a:pt x="2" y="10"/>
                  </a:cubicBezTo>
                  <a:cubicBezTo>
                    <a:pt x="2" y="10"/>
                    <a:pt x="2" y="10"/>
                    <a:pt x="2" y="10"/>
                  </a:cubicBezTo>
                  <a:moveTo>
                    <a:pt x="37" y="0"/>
                  </a:moveTo>
                  <a:cubicBezTo>
                    <a:pt x="37" y="0"/>
                    <a:pt x="37" y="0"/>
                    <a:pt x="37" y="0"/>
                  </a:cubicBezTo>
                  <a:cubicBezTo>
                    <a:pt x="36" y="0"/>
                    <a:pt x="36" y="0"/>
                    <a:pt x="36" y="0"/>
                  </a:cubicBezTo>
                  <a:cubicBezTo>
                    <a:pt x="36" y="0"/>
                    <a:pt x="35" y="0"/>
                    <a:pt x="35" y="0"/>
                  </a:cubicBezTo>
                  <a:cubicBezTo>
                    <a:pt x="35" y="0"/>
                    <a:pt x="34" y="0"/>
                    <a:pt x="34" y="0"/>
                  </a:cubicBezTo>
                  <a:cubicBezTo>
                    <a:pt x="34" y="0"/>
                    <a:pt x="33" y="0"/>
                    <a:pt x="33" y="1"/>
                  </a:cubicBezTo>
                  <a:cubicBezTo>
                    <a:pt x="33" y="1"/>
                    <a:pt x="33" y="1"/>
                    <a:pt x="32" y="1"/>
                  </a:cubicBezTo>
                  <a:cubicBezTo>
                    <a:pt x="32" y="1"/>
                    <a:pt x="32" y="1"/>
                    <a:pt x="31" y="1"/>
                  </a:cubicBezTo>
                  <a:cubicBezTo>
                    <a:pt x="31" y="1"/>
                    <a:pt x="31" y="1"/>
                    <a:pt x="31" y="1"/>
                  </a:cubicBezTo>
                  <a:cubicBezTo>
                    <a:pt x="30" y="1"/>
                    <a:pt x="29" y="1"/>
                    <a:pt x="29" y="1"/>
                  </a:cubicBezTo>
                  <a:cubicBezTo>
                    <a:pt x="28" y="1"/>
                    <a:pt x="27" y="2"/>
                    <a:pt x="27" y="2"/>
                  </a:cubicBezTo>
                  <a:cubicBezTo>
                    <a:pt x="26" y="2"/>
                    <a:pt x="25" y="2"/>
                    <a:pt x="24" y="3"/>
                  </a:cubicBezTo>
                  <a:cubicBezTo>
                    <a:pt x="24" y="3"/>
                    <a:pt x="23" y="4"/>
                    <a:pt x="22" y="4"/>
                  </a:cubicBezTo>
                  <a:cubicBezTo>
                    <a:pt x="22" y="4"/>
                    <a:pt x="22" y="4"/>
                    <a:pt x="22" y="4"/>
                  </a:cubicBezTo>
                  <a:cubicBezTo>
                    <a:pt x="22" y="5"/>
                    <a:pt x="21" y="5"/>
                    <a:pt x="21" y="5"/>
                  </a:cubicBezTo>
                  <a:cubicBezTo>
                    <a:pt x="21" y="5"/>
                    <a:pt x="21" y="5"/>
                    <a:pt x="21" y="5"/>
                  </a:cubicBezTo>
                  <a:cubicBezTo>
                    <a:pt x="21" y="5"/>
                    <a:pt x="20" y="5"/>
                    <a:pt x="20" y="5"/>
                  </a:cubicBezTo>
                  <a:cubicBezTo>
                    <a:pt x="20" y="6"/>
                    <a:pt x="19" y="6"/>
                    <a:pt x="19" y="6"/>
                  </a:cubicBezTo>
                  <a:cubicBezTo>
                    <a:pt x="19" y="6"/>
                    <a:pt x="18" y="6"/>
                    <a:pt x="18" y="6"/>
                  </a:cubicBezTo>
                  <a:cubicBezTo>
                    <a:pt x="18" y="7"/>
                    <a:pt x="18" y="7"/>
                    <a:pt x="17" y="7"/>
                  </a:cubicBezTo>
                  <a:cubicBezTo>
                    <a:pt x="17" y="7"/>
                    <a:pt x="17" y="7"/>
                    <a:pt x="16" y="7"/>
                  </a:cubicBezTo>
                  <a:cubicBezTo>
                    <a:pt x="16" y="7"/>
                    <a:pt x="16" y="7"/>
                    <a:pt x="15" y="8"/>
                  </a:cubicBezTo>
                  <a:cubicBezTo>
                    <a:pt x="15" y="8"/>
                    <a:pt x="15" y="8"/>
                    <a:pt x="14" y="8"/>
                  </a:cubicBezTo>
                  <a:cubicBezTo>
                    <a:pt x="14" y="8"/>
                    <a:pt x="14" y="8"/>
                    <a:pt x="14" y="9"/>
                  </a:cubicBezTo>
                  <a:cubicBezTo>
                    <a:pt x="13" y="9"/>
                    <a:pt x="13" y="9"/>
                    <a:pt x="13" y="9"/>
                  </a:cubicBezTo>
                  <a:cubicBezTo>
                    <a:pt x="12" y="10"/>
                    <a:pt x="12" y="10"/>
                    <a:pt x="12" y="10"/>
                  </a:cubicBezTo>
                  <a:cubicBezTo>
                    <a:pt x="11" y="10"/>
                    <a:pt x="11" y="11"/>
                    <a:pt x="10" y="11"/>
                  </a:cubicBezTo>
                  <a:cubicBezTo>
                    <a:pt x="10" y="11"/>
                    <a:pt x="10" y="11"/>
                    <a:pt x="9" y="11"/>
                  </a:cubicBezTo>
                  <a:cubicBezTo>
                    <a:pt x="9"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4" y="10"/>
                    <a:pt x="4" y="10"/>
                  </a:cubicBezTo>
                  <a:cubicBezTo>
                    <a:pt x="4" y="10"/>
                    <a:pt x="4" y="10"/>
                    <a:pt x="4" y="10"/>
                  </a:cubicBezTo>
                  <a:cubicBezTo>
                    <a:pt x="4" y="10"/>
                    <a:pt x="3" y="10"/>
                    <a:pt x="3" y="10"/>
                  </a:cubicBezTo>
                  <a:cubicBezTo>
                    <a:pt x="3" y="11"/>
                    <a:pt x="3" y="11"/>
                    <a:pt x="3" y="11"/>
                  </a:cubicBezTo>
                  <a:cubicBezTo>
                    <a:pt x="3" y="11"/>
                    <a:pt x="4" y="11"/>
                    <a:pt x="4" y="11"/>
                  </a:cubicBezTo>
                  <a:cubicBezTo>
                    <a:pt x="4" y="12"/>
                    <a:pt x="4" y="12"/>
                    <a:pt x="4" y="12"/>
                  </a:cubicBezTo>
                  <a:cubicBezTo>
                    <a:pt x="4" y="13"/>
                    <a:pt x="5" y="13"/>
                    <a:pt x="5" y="14"/>
                  </a:cubicBezTo>
                  <a:cubicBezTo>
                    <a:pt x="5" y="14"/>
                    <a:pt x="5" y="14"/>
                    <a:pt x="5" y="15"/>
                  </a:cubicBezTo>
                  <a:cubicBezTo>
                    <a:pt x="5" y="14"/>
                    <a:pt x="5" y="14"/>
                    <a:pt x="5" y="14"/>
                  </a:cubicBezTo>
                  <a:cubicBezTo>
                    <a:pt x="5" y="14"/>
                    <a:pt x="5" y="13"/>
                    <a:pt x="4" y="13"/>
                  </a:cubicBezTo>
                  <a:cubicBezTo>
                    <a:pt x="4" y="13"/>
                    <a:pt x="4" y="12"/>
                    <a:pt x="4" y="12"/>
                  </a:cubicBezTo>
                  <a:cubicBezTo>
                    <a:pt x="4" y="12"/>
                    <a:pt x="4" y="12"/>
                    <a:pt x="4" y="11"/>
                  </a:cubicBezTo>
                  <a:cubicBezTo>
                    <a:pt x="4" y="11"/>
                    <a:pt x="4" y="11"/>
                    <a:pt x="4" y="11"/>
                  </a:cubicBezTo>
                  <a:cubicBezTo>
                    <a:pt x="4" y="12"/>
                    <a:pt x="5" y="12"/>
                    <a:pt x="5" y="12"/>
                  </a:cubicBezTo>
                  <a:cubicBezTo>
                    <a:pt x="5" y="12"/>
                    <a:pt x="5" y="12"/>
                    <a:pt x="5" y="12"/>
                  </a:cubicBezTo>
                  <a:cubicBezTo>
                    <a:pt x="5" y="12"/>
                    <a:pt x="5" y="12"/>
                    <a:pt x="6" y="12"/>
                  </a:cubicBezTo>
                  <a:cubicBezTo>
                    <a:pt x="6" y="12"/>
                    <a:pt x="6" y="12"/>
                    <a:pt x="6" y="12"/>
                  </a:cubicBezTo>
                  <a:cubicBezTo>
                    <a:pt x="6" y="12"/>
                    <a:pt x="7" y="12"/>
                    <a:pt x="7" y="12"/>
                  </a:cubicBezTo>
                  <a:cubicBezTo>
                    <a:pt x="7" y="12"/>
                    <a:pt x="7" y="12"/>
                    <a:pt x="7" y="12"/>
                  </a:cubicBezTo>
                  <a:cubicBezTo>
                    <a:pt x="8" y="12"/>
                    <a:pt x="8" y="12"/>
                    <a:pt x="8" y="12"/>
                  </a:cubicBezTo>
                  <a:cubicBezTo>
                    <a:pt x="8" y="12"/>
                    <a:pt x="9" y="12"/>
                    <a:pt x="9" y="12"/>
                  </a:cubicBezTo>
                  <a:cubicBezTo>
                    <a:pt x="10" y="12"/>
                    <a:pt x="10" y="12"/>
                    <a:pt x="11" y="12"/>
                  </a:cubicBezTo>
                  <a:cubicBezTo>
                    <a:pt x="11" y="11"/>
                    <a:pt x="12" y="11"/>
                    <a:pt x="12" y="11"/>
                  </a:cubicBezTo>
                  <a:cubicBezTo>
                    <a:pt x="13" y="11"/>
                    <a:pt x="13" y="10"/>
                    <a:pt x="13" y="10"/>
                  </a:cubicBezTo>
                  <a:cubicBezTo>
                    <a:pt x="14" y="10"/>
                    <a:pt x="14" y="10"/>
                    <a:pt x="14" y="9"/>
                  </a:cubicBezTo>
                  <a:cubicBezTo>
                    <a:pt x="14" y="9"/>
                    <a:pt x="15" y="9"/>
                    <a:pt x="15" y="9"/>
                  </a:cubicBezTo>
                  <a:cubicBezTo>
                    <a:pt x="15" y="9"/>
                    <a:pt x="15" y="9"/>
                    <a:pt x="16" y="8"/>
                  </a:cubicBezTo>
                  <a:cubicBezTo>
                    <a:pt x="16" y="8"/>
                    <a:pt x="16" y="8"/>
                    <a:pt x="17" y="8"/>
                  </a:cubicBezTo>
                  <a:cubicBezTo>
                    <a:pt x="17" y="8"/>
                    <a:pt x="17" y="8"/>
                    <a:pt x="18" y="8"/>
                  </a:cubicBezTo>
                  <a:cubicBezTo>
                    <a:pt x="18" y="8"/>
                    <a:pt x="18" y="8"/>
                    <a:pt x="19" y="7"/>
                  </a:cubicBezTo>
                  <a:cubicBezTo>
                    <a:pt x="19" y="7"/>
                    <a:pt x="19" y="7"/>
                    <a:pt x="20" y="7"/>
                  </a:cubicBezTo>
                  <a:cubicBezTo>
                    <a:pt x="20" y="7"/>
                    <a:pt x="20" y="6"/>
                    <a:pt x="21" y="6"/>
                  </a:cubicBezTo>
                  <a:cubicBezTo>
                    <a:pt x="21" y="6"/>
                    <a:pt x="21" y="6"/>
                    <a:pt x="21" y="6"/>
                  </a:cubicBezTo>
                  <a:cubicBezTo>
                    <a:pt x="21" y="6"/>
                    <a:pt x="22" y="6"/>
                    <a:pt x="22" y="6"/>
                  </a:cubicBezTo>
                  <a:cubicBezTo>
                    <a:pt x="22" y="6"/>
                    <a:pt x="22" y="5"/>
                    <a:pt x="22" y="5"/>
                  </a:cubicBezTo>
                  <a:cubicBezTo>
                    <a:pt x="22" y="5"/>
                    <a:pt x="23" y="5"/>
                    <a:pt x="23" y="5"/>
                  </a:cubicBezTo>
                  <a:cubicBezTo>
                    <a:pt x="24" y="5"/>
                    <a:pt x="24" y="4"/>
                    <a:pt x="25" y="4"/>
                  </a:cubicBezTo>
                  <a:cubicBezTo>
                    <a:pt x="26" y="3"/>
                    <a:pt x="26" y="3"/>
                    <a:pt x="27" y="3"/>
                  </a:cubicBezTo>
                  <a:cubicBezTo>
                    <a:pt x="27" y="2"/>
                    <a:pt x="28" y="2"/>
                    <a:pt x="29" y="2"/>
                  </a:cubicBezTo>
                  <a:cubicBezTo>
                    <a:pt x="29" y="2"/>
                    <a:pt x="30" y="2"/>
                    <a:pt x="31" y="2"/>
                  </a:cubicBezTo>
                  <a:cubicBezTo>
                    <a:pt x="31" y="2"/>
                    <a:pt x="31" y="2"/>
                    <a:pt x="31" y="2"/>
                  </a:cubicBezTo>
                  <a:cubicBezTo>
                    <a:pt x="32" y="2"/>
                    <a:pt x="32" y="2"/>
                    <a:pt x="32" y="2"/>
                  </a:cubicBezTo>
                  <a:cubicBezTo>
                    <a:pt x="33" y="2"/>
                    <a:pt x="33" y="2"/>
                    <a:pt x="33" y="2"/>
                  </a:cubicBezTo>
                  <a:cubicBezTo>
                    <a:pt x="34" y="1"/>
                    <a:pt x="34" y="1"/>
                    <a:pt x="34" y="1"/>
                  </a:cubicBezTo>
                  <a:cubicBezTo>
                    <a:pt x="35" y="1"/>
                    <a:pt x="35" y="1"/>
                    <a:pt x="35" y="1"/>
                  </a:cubicBezTo>
                  <a:cubicBezTo>
                    <a:pt x="35" y="1"/>
                    <a:pt x="36" y="1"/>
                    <a:pt x="36" y="1"/>
                  </a:cubicBezTo>
                  <a:cubicBezTo>
                    <a:pt x="36" y="1"/>
                    <a:pt x="36" y="1"/>
                    <a:pt x="37" y="1"/>
                  </a:cubicBezTo>
                  <a:cubicBezTo>
                    <a:pt x="37" y="1"/>
                    <a:pt x="37" y="1"/>
                    <a:pt x="37" y="1"/>
                  </a:cubicBezTo>
                  <a:cubicBezTo>
                    <a:pt x="37" y="1"/>
                    <a:pt x="38" y="1"/>
                    <a:pt x="38" y="1"/>
                  </a:cubicBezTo>
                  <a:cubicBezTo>
                    <a:pt x="38" y="1"/>
                    <a:pt x="38" y="1"/>
                    <a:pt x="38" y="1"/>
                  </a:cubicBezTo>
                  <a:cubicBezTo>
                    <a:pt x="38" y="1"/>
                    <a:pt x="38" y="1"/>
                    <a:pt x="38" y="1"/>
                  </a:cubicBezTo>
                  <a:cubicBezTo>
                    <a:pt x="38" y="1"/>
                    <a:pt x="38" y="1"/>
                    <a:pt x="38" y="1"/>
                  </a:cubicBezTo>
                  <a:cubicBezTo>
                    <a:pt x="38" y="2"/>
                    <a:pt x="38" y="2"/>
                    <a:pt x="38" y="2"/>
                  </a:cubicBezTo>
                  <a:cubicBezTo>
                    <a:pt x="38" y="2"/>
                    <a:pt x="38" y="3"/>
                    <a:pt x="38" y="5"/>
                  </a:cubicBezTo>
                  <a:cubicBezTo>
                    <a:pt x="37" y="6"/>
                    <a:pt x="37" y="8"/>
                    <a:pt x="38" y="9"/>
                  </a:cubicBezTo>
                  <a:cubicBezTo>
                    <a:pt x="38" y="11"/>
                    <a:pt x="38" y="13"/>
                    <a:pt x="38" y="14"/>
                  </a:cubicBezTo>
                  <a:cubicBezTo>
                    <a:pt x="39" y="16"/>
                    <a:pt x="40" y="18"/>
                    <a:pt x="41" y="19"/>
                  </a:cubicBezTo>
                  <a:cubicBezTo>
                    <a:pt x="42" y="20"/>
                    <a:pt x="42" y="21"/>
                    <a:pt x="43" y="22"/>
                  </a:cubicBezTo>
                  <a:cubicBezTo>
                    <a:pt x="44" y="22"/>
                    <a:pt x="45" y="23"/>
                    <a:pt x="45" y="24"/>
                  </a:cubicBezTo>
                  <a:cubicBezTo>
                    <a:pt x="46" y="24"/>
                    <a:pt x="47" y="24"/>
                    <a:pt x="47" y="25"/>
                  </a:cubicBezTo>
                  <a:cubicBezTo>
                    <a:pt x="48" y="25"/>
                    <a:pt x="49" y="25"/>
                    <a:pt x="50" y="25"/>
                  </a:cubicBezTo>
                  <a:cubicBezTo>
                    <a:pt x="50" y="25"/>
                    <a:pt x="50" y="25"/>
                    <a:pt x="50" y="25"/>
                  </a:cubicBezTo>
                  <a:cubicBezTo>
                    <a:pt x="50" y="25"/>
                    <a:pt x="50" y="25"/>
                    <a:pt x="50" y="25"/>
                  </a:cubicBezTo>
                  <a:cubicBezTo>
                    <a:pt x="51" y="25"/>
                    <a:pt x="51" y="25"/>
                    <a:pt x="51" y="25"/>
                  </a:cubicBezTo>
                  <a:cubicBezTo>
                    <a:pt x="51" y="25"/>
                    <a:pt x="51" y="25"/>
                    <a:pt x="51" y="25"/>
                  </a:cubicBezTo>
                  <a:cubicBezTo>
                    <a:pt x="51" y="25"/>
                    <a:pt x="51" y="25"/>
                    <a:pt x="51" y="25"/>
                  </a:cubicBezTo>
                  <a:cubicBezTo>
                    <a:pt x="51" y="25"/>
                    <a:pt x="52" y="25"/>
                    <a:pt x="52" y="25"/>
                  </a:cubicBezTo>
                  <a:cubicBezTo>
                    <a:pt x="52" y="25"/>
                    <a:pt x="52" y="25"/>
                    <a:pt x="52" y="25"/>
                  </a:cubicBezTo>
                  <a:cubicBezTo>
                    <a:pt x="52" y="25"/>
                    <a:pt x="52" y="25"/>
                    <a:pt x="52" y="25"/>
                  </a:cubicBezTo>
                  <a:cubicBezTo>
                    <a:pt x="52" y="25"/>
                    <a:pt x="53" y="25"/>
                    <a:pt x="53" y="25"/>
                  </a:cubicBezTo>
                  <a:cubicBezTo>
                    <a:pt x="53" y="25"/>
                    <a:pt x="53" y="25"/>
                    <a:pt x="53" y="25"/>
                  </a:cubicBezTo>
                  <a:cubicBezTo>
                    <a:pt x="54" y="25"/>
                    <a:pt x="54" y="25"/>
                    <a:pt x="54" y="25"/>
                  </a:cubicBezTo>
                  <a:cubicBezTo>
                    <a:pt x="54" y="25"/>
                    <a:pt x="54" y="26"/>
                    <a:pt x="54" y="26"/>
                  </a:cubicBezTo>
                  <a:cubicBezTo>
                    <a:pt x="54" y="26"/>
                    <a:pt x="55" y="26"/>
                    <a:pt x="55" y="26"/>
                  </a:cubicBezTo>
                  <a:cubicBezTo>
                    <a:pt x="55" y="26"/>
                    <a:pt x="55" y="26"/>
                    <a:pt x="55" y="26"/>
                  </a:cubicBezTo>
                  <a:cubicBezTo>
                    <a:pt x="55" y="26"/>
                    <a:pt x="56" y="26"/>
                    <a:pt x="56" y="26"/>
                  </a:cubicBezTo>
                  <a:cubicBezTo>
                    <a:pt x="56" y="26"/>
                    <a:pt x="56" y="26"/>
                    <a:pt x="56" y="26"/>
                  </a:cubicBezTo>
                  <a:cubicBezTo>
                    <a:pt x="57" y="26"/>
                    <a:pt x="57" y="26"/>
                    <a:pt x="57" y="26"/>
                  </a:cubicBezTo>
                  <a:cubicBezTo>
                    <a:pt x="57" y="26"/>
                    <a:pt x="57" y="26"/>
                    <a:pt x="57" y="26"/>
                  </a:cubicBezTo>
                  <a:cubicBezTo>
                    <a:pt x="57" y="26"/>
                    <a:pt x="57" y="26"/>
                    <a:pt x="57" y="26"/>
                  </a:cubicBezTo>
                  <a:cubicBezTo>
                    <a:pt x="57" y="26"/>
                    <a:pt x="57" y="26"/>
                    <a:pt x="57" y="26"/>
                  </a:cubicBezTo>
                  <a:cubicBezTo>
                    <a:pt x="57" y="26"/>
                    <a:pt x="57" y="26"/>
                    <a:pt x="57" y="26"/>
                  </a:cubicBezTo>
                  <a:cubicBezTo>
                    <a:pt x="57" y="26"/>
                    <a:pt x="57" y="26"/>
                    <a:pt x="57" y="26"/>
                  </a:cubicBezTo>
                  <a:cubicBezTo>
                    <a:pt x="57" y="26"/>
                    <a:pt x="57" y="26"/>
                    <a:pt x="57" y="26"/>
                  </a:cubicBezTo>
                  <a:cubicBezTo>
                    <a:pt x="57" y="26"/>
                    <a:pt x="57" y="26"/>
                    <a:pt x="57" y="26"/>
                  </a:cubicBezTo>
                  <a:cubicBezTo>
                    <a:pt x="57" y="26"/>
                    <a:pt x="58" y="26"/>
                    <a:pt x="58" y="26"/>
                  </a:cubicBezTo>
                  <a:cubicBezTo>
                    <a:pt x="58" y="26"/>
                    <a:pt x="58" y="26"/>
                    <a:pt x="58" y="27"/>
                  </a:cubicBezTo>
                  <a:cubicBezTo>
                    <a:pt x="58" y="27"/>
                    <a:pt x="58" y="27"/>
                    <a:pt x="58" y="27"/>
                  </a:cubicBezTo>
                  <a:cubicBezTo>
                    <a:pt x="58" y="27"/>
                    <a:pt x="58" y="27"/>
                    <a:pt x="58" y="27"/>
                  </a:cubicBezTo>
                  <a:cubicBezTo>
                    <a:pt x="58" y="28"/>
                    <a:pt x="58" y="28"/>
                    <a:pt x="59" y="28"/>
                  </a:cubicBezTo>
                  <a:cubicBezTo>
                    <a:pt x="59" y="28"/>
                    <a:pt x="59" y="28"/>
                    <a:pt x="59" y="29"/>
                  </a:cubicBezTo>
                  <a:cubicBezTo>
                    <a:pt x="59" y="29"/>
                    <a:pt x="59" y="29"/>
                    <a:pt x="59" y="29"/>
                  </a:cubicBezTo>
                  <a:cubicBezTo>
                    <a:pt x="60" y="29"/>
                    <a:pt x="60" y="29"/>
                    <a:pt x="60" y="29"/>
                  </a:cubicBezTo>
                  <a:cubicBezTo>
                    <a:pt x="61" y="29"/>
                    <a:pt x="61" y="29"/>
                    <a:pt x="62" y="29"/>
                  </a:cubicBezTo>
                  <a:cubicBezTo>
                    <a:pt x="63" y="29"/>
                    <a:pt x="63" y="30"/>
                    <a:pt x="64" y="30"/>
                  </a:cubicBezTo>
                  <a:cubicBezTo>
                    <a:pt x="65" y="30"/>
                    <a:pt x="66" y="30"/>
                    <a:pt x="66" y="31"/>
                  </a:cubicBezTo>
                  <a:cubicBezTo>
                    <a:pt x="67" y="31"/>
                    <a:pt x="67" y="31"/>
                    <a:pt x="67" y="32"/>
                  </a:cubicBezTo>
                  <a:cubicBezTo>
                    <a:pt x="67" y="32"/>
                    <a:pt x="67" y="32"/>
                    <a:pt x="67" y="33"/>
                  </a:cubicBezTo>
                  <a:cubicBezTo>
                    <a:pt x="67" y="33"/>
                    <a:pt x="67" y="33"/>
                    <a:pt x="67" y="33"/>
                  </a:cubicBezTo>
                  <a:cubicBezTo>
                    <a:pt x="67" y="33"/>
                    <a:pt x="67" y="33"/>
                    <a:pt x="68" y="33"/>
                  </a:cubicBezTo>
                  <a:cubicBezTo>
                    <a:pt x="68" y="34"/>
                    <a:pt x="68" y="34"/>
                    <a:pt x="68" y="34"/>
                  </a:cubicBezTo>
                  <a:cubicBezTo>
                    <a:pt x="68" y="34"/>
                    <a:pt x="69" y="34"/>
                    <a:pt x="69" y="34"/>
                  </a:cubicBezTo>
                  <a:cubicBezTo>
                    <a:pt x="69" y="34"/>
                    <a:pt x="69" y="34"/>
                    <a:pt x="69" y="34"/>
                  </a:cubicBezTo>
                  <a:cubicBezTo>
                    <a:pt x="70" y="34"/>
                    <a:pt x="70" y="34"/>
                    <a:pt x="70" y="34"/>
                  </a:cubicBezTo>
                  <a:cubicBezTo>
                    <a:pt x="70" y="34"/>
                    <a:pt x="71" y="34"/>
                    <a:pt x="71" y="34"/>
                  </a:cubicBezTo>
                  <a:cubicBezTo>
                    <a:pt x="71" y="34"/>
                    <a:pt x="71" y="34"/>
                    <a:pt x="71" y="34"/>
                  </a:cubicBezTo>
                  <a:cubicBezTo>
                    <a:pt x="71" y="34"/>
                    <a:pt x="71" y="34"/>
                    <a:pt x="72" y="34"/>
                  </a:cubicBezTo>
                  <a:cubicBezTo>
                    <a:pt x="72" y="34"/>
                    <a:pt x="72" y="34"/>
                    <a:pt x="72" y="34"/>
                  </a:cubicBezTo>
                  <a:cubicBezTo>
                    <a:pt x="72" y="34"/>
                    <a:pt x="72" y="34"/>
                    <a:pt x="72" y="34"/>
                  </a:cubicBezTo>
                  <a:cubicBezTo>
                    <a:pt x="72" y="34"/>
                    <a:pt x="73" y="34"/>
                    <a:pt x="73" y="34"/>
                  </a:cubicBezTo>
                  <a:cubicBezTo>
                    <a:pt x="73" y="34"/>
                    <a:pt x="73" y="34"/>
                    <a:pt x="73" y="34"/>
                  </a:cubicBezTo>
                  <a:cubicBezTo>
                    <a:pt x="73" y="34"/>
                    <a:pt x="73" y="34"/>
                    <a:pt x="73" y="34"/>
                  </a:cubicBezTo>
                  <a:cubicBezTo>
                    <a:pt x="73" y="34"/>
                    <a:pt x="74" y="34"/>
                    <a:pt x="74" y="34"/>
                  </a:cubicBezTo>
                  <a:cubicBezTo>
                    <a:pt x="74" y="34"/>
                    <a:pt x="74" y="34"/>
                    <a:pt x="74" y="34"/>
                  </a:cubicBezTo>
                  <a:cubicBezTo>
                    <a:pt x="75" y="34"/>
                    <a:pt x="75" y="34"/>
                    <a:pt x="75" y="34"/>
                  </a:cubicBezTo>
                  <a:cubicBezTo>
                    <a:pt x="75" y="34"/>
                    <a:pt x="76" y="34"/>
                    <a:pt x="76" y="34"/>
                  </a:cubicBezTo>
                  <a:cubicBezTo>
                    <a:pt x="76" y="34"/>
                    <a:pt x="76" y="34"/>
                    <a:pt x="76" y="34"/>
                  </a:cubicBezTo>
                  <a:cubicBezTo>
                    <a:pt x="77" y="35"/>
                    <a:pt x="77" y="35"/>
                    <a:pt x="77" y="35"/>
                  </a:cubicBezTo>
                  <a:cubicBezTo>
                    <a:pt x="77" y="35"/>
                    <a:pt x="78" y="36"/>
                    <a:pt x="78" y="36"/>
                  </a:cubicBezTo>
                  <a:cubicBezTo>
                    <a:pt x="78" y="36"/>
                    <a:pt x="79" y="37"/>
                    <a:pt x="79" y="37"/>
                  </a:cubicBezTo>
                  <a:cubicBezTo>
                    <a:pt x="79" y="37"/>
                    <a:pt x="79" y="38"/>
                    <a:pt x="79" y="38"/>
                  </a:cubicBezTo>
                  <a:cubicBezTo>
                    <a:pt x="79" y="39"/>
                    <a:pt x="80" y="39"/>
                    <a:pt x="79" y="40"/>
                  </a:cubicBezTo>
                  <a:cubicBezTo>
                    <a:pt x="79" y="40"/>
                    <a:pt x="79" y="41"/>
                    <a:pt x="79" y="41"/>
                  </a:cubicBezTo>
                  <a:cubicBezTo>
                    <a:pt x="79" y="41"/>
                    <a:pt x="79" y="42"/>
                    <a:pt x="80" y="42"/>
                  </a:cubicBezTo>
                  <a:cubicBezTo>
                    <a:pt x="80" y="42"/>
                    <a:pt x="80" y="43"/>
                    <a:pt x="80" y="43"/>
                  </a:cubicBezTo>
                  <a:cubicBezTo>
                    <a:pt x="80" y="43"/>
                    <a:pt x="80" y="44"/>
                    <a:pt x="81" y="44"/>
                  </a:cubicBezTo>
                  <a:cubicBezTo>
                    <a:pt x="81" y="44"/>
                    <a:pt x="81" y="44"/>
                    <a:pt x="81" y="44"/>
                  </a:cubicBezTo>
                  <a:cubicBezTo>
                    <a:pt x="81" y="45"/>
                    <a:pt x="81" y="45"/>
                    <a:pt x="81" y="45"/>
                  </a:cubicBezTo>
                  <a:cubicBezTo>
                    <a:pt x="81" y="45"/>
                    <a:pt x="81" y="45"/>
                    <a:pt x="81" y="45"/>
                  </a:cubicBezTo>
                  <a:cubicBezTo>
                    <a:pt x="81" y="45"/>
                    <a:pt x="81" y="45"/>
                    <a:pt x="81" y="46"/>
                  </a:cubicBezTo>
                  <a:cubicBezTo>
                    <a:pt x="81" y="46"/>
                    <a:pt x="81" y="46"/>
                    <a:pt x="81" y="46"/>
                  </a:cubicBezTo>
                  <a:cubicBezTo>
                    <a:pt x="80" y="46"/>
                    <a:pt x="80" y="47"/>
                    <a:pt x="80" y="47"/>
                  </a:cubicBezTo>
                  <a:cubicBezTo>
                    <a:pt x="80" y="47"/>
                    <a:pt x="80" y="48"/>
                    <a:pt x="80" y="48"/>
                  </a:cubicBezTo>
                  <a:cubicBezTo>
                    <a:pt x="80" y="48"/>
                    <a:pt x="80" y="49"/>
                    <a:pt x="80" y="49"/>
                  </a:cubicBezTo>
                  <a:cubicBezTo>
                    <a:pt x="80" y="50"/>
                    <a:pt x="80" y="50"/>
                    <a:pt x="80" y="50"/>
                  </a:cubicBezTo>
                  <a:cubicBezTo>
                    <a:pt x="80" y="51"/>
                    <a:pt x="81" y="51"/>
                    <a:pt x="81" y="51"/>
                  </a:cubicBezTo>
                  <a:cubicBezTo>
                    <a:pt x="81" y="51"/>
                    <a:pt x="81" y="52"/>
                    <a:pt x="81" y="52"/>
                  </a:cubicBezTo>
                  <a:cubicBezTo>
                    <a:pt x="81" y="52"/>
                    <a:pt x="81" y="52"/>
                    <a:pt x="81" y="53"/>
                  </a:cubicBezTo>
                  <a:cubicBezTo>
                    <a:pt x="81" y="53"/>
                    <a:pt x="81" y="53"/>
                    <a:pt x="81" y="54"/>
                  </a:cubicBezTo>
                  <a:cubicBezTo>
                    <a:pt x="81" y="54"/>
                    <a:pt x="82" y="55"/>
                    <a:pt x="82" y="55"/>
                  </a:cubicBezTo>
                  <a:cubicBezTo>
                    <a:pt x="82" y="56"/>
                    <a:pt x="82" y="56"/>
                    <a:pt x="83" y="57"/>
                  </a:cubicBezTo>
                  <a:cubicBezTo>
                    <a:pt x="84" y="57"/>
                    <a:pt x="85" y="58"/>
                    <a:pt x="86" y="58"/>
                  </a:cubicBezTo>
                  <a:cubicBezTo>
                    <a:pt x="87" y="58"/>
                    <a:pt x="88"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2" y="58"/>
                  </a:cubicBezTo>
                  <a:cubicBezTo>
                    <a:pt x="92" y="58"/>
                    <a:pt x="92" y="58"/>
                    <a:pt x="92" y="58"/>
                  </a:cubicBezTo>
                  <a:cubicBezTo>
                    <a:pt x="92" y="58"/>
                    <a:pt x="92" y="58"/>
                    <a:pt x="93" y="58"/>
                  </a:cubicBezTo>
                  <a:cubicBezTo>
                    <a:pt x="93" y="58"/>
                    <a:pt x="93" y="58"/>
                    <a:pt x="93" y="58"/>
                  </a:cubicBezTo>
                  <a:cubicBezTo>
                    <a:pt x="94" y="58"/>
                    <a:pt x="95" y="58"/>
                    <a:pt x="95" y="59"/>
                  </a:cubicBezTo>
                  <a:cubicBezTo>
                    <a:pt x="96" y="59"/>
                    <a:pt x="96" y="59"/>
                    <a:pt x="97" y="59"/>
                  </a:cubicBezTo>
                  <a:cubicBezTo>
                    <a:pt x="97" y="59"/>
                    <a:pt x="97" y="60"/>
                    <a:pt x="97" y="60"/>
                  </a:cubicBezTo>
                  <a:cubicBezTo>
                    <a:pt x="98" y="61"/>
                    <a:pt x="98" y="61"/>
                    <a:pt x="98" y="62"/>
                  </a:cubicBezTo>
                  <a:cubicBezTo>
                    <a:pt x="98" y="63"/>
                    <a:pt x="98" y="63"/>
                    <a:pt x="98" y="64"/>
                  </a:cubicBezTo>
                  <a:cubicBezTo>
                    <a:pt x="98" y="64"/>
                    <a:pt x="98" y="65"/>
                    <a:pt x="98" y="65"/>
                  </a:cubicBezTo>
                  <a:cubicBezTo>
                    <a:pt x="99" y="66"/>
                    <a:pt x="99" y="66"/>
                    <a:pt x="99" y="66"/>
                  </a:cubicBezTo>
                  <a:cubicBezTo>
                    <a:pt x="99" y="67"/>
                    <a:pt x="100" y="67"/>
                    <a:pt x="100" y="67"/>
                  </a:cubicBezTo>
                  <a:cubicBezTo>
                    <a:pt x="100" y="67"/>
                    <a:pt x="101" y="68"/>
                    <a:pt x="101" y="68"/>
                  </a:cubicBezTo>
                  <a:cubicBezTo>
                    <a:pt x="101" y="68"/>
                    <a:pt x="101" y="68"/>
                    <a:pt x="101" y="69"/>
                  </a:cubicBezTo>
                  <a:cubicBezTo>
                    <a:pt x="102" y="69"/>
                    <a:pt x="102" y="69"/>
                    <a:pt x="102" y="70"/>
                  </a:cubicBezTo>
                  <a:cubicBezTo>
                    <a:pt x="102" y="70"/>
                    <a:pt x="102" y="70"/>
                    <a:pt x="102" y="71"/>
                  </a:cubicBezTo>
                  <a:cubicBezTo>
                    <a:pt x="103" y="71"/>
                    <a:pt x="103" y="72"/>
                    <a:pt x="103" y="72"/>
                  </a:cubicBezTo>
                  <a:cubicBezTo>
                    <a:pt x="103" y="73"/>
                    <a:pt x="103" y="73"/>
                    <a:pt x="103" y="74"/>
                  </a:cubicBezTo>
                  <a:cubicBezTo>
                    <a:pt x="103" y="74"/>
                    <a:pt x="102" y="75"/>
                    <a:pt x="102" y="75"/>
                  </a:cubicBezTo>
                  <a:cubicBezTo>
                    <a:pt x="102" y="76"/>
                    <a:pt x="102" y="77"/>
                    <a:pt x="102" y="77"/>
                  </a:cubicBezTo>
                  <a:cubicBezTo>
                    <a:pt x="102" y="77"/>
                    <a:pt x="102" y="78"/>
                    <a:pt x="102" y="78"/>
                  </a:cubicBezTo>
                  <a:cubicBezTo>
                    <a:pt x="101" y="79"/>
                    <a:pt x="101" y="79"/>
                    <a:pt x="101" y="80"/>
                  </a:cubicBezTo>
                  <a:cubicBezTo>
                    <a:pt x="101" y="80"/>
                    <a:pt x="101" y="80"/>
                    <a:pt x="101" y="81"/>
                  </a:cubicBezTo>
                  <a:cubicBezTo>
                    <a:pt x="101" y="81"/>
                    <a:pt x="101" y="81"/>
                    <a:pt x="101" y="82"/>
                  </a:cubicBezTo>
                  <a:cubicBezTo>
                    <a:pt x="101" y="82"/>
                    <a:pt x="101" y="83"/>
                    <a:pt x="101" y="83"/>
                  </a:cubicBezTo>
                  <a:cubicBezTo>
                    <a:pt x="101" y="83"/>
                    <a:pt x="101" y="84"/>
                    <a:pt x="101" y="84"/>
                  </a:cubicBezTo>
                  <a:cubicBezTo>
                    <a:pt x="101" y="85"/>
                    <a:pt x="101" y="85"/>
                    <a:pt x="100" y="85"/>
                  </a:cubicBezTo>
                  <a:cubicBezTo>
                    <a:pt x="100" y="86"/>
                    <a:pt x="100" y="86"/>
                    <a:pt x="100" y="86"/>
                  </a:cubicBezTo>
                  <a:cubicBezTo>
                    <a:pt x="100" y="86"/>
                    <a:pt x="99" y="87"/>
                    <a:pt x="99" y="87"/>
                  </a:cubicBezTo>
                  <a:cubicBezTo>
                    <a:pt x="99" y="87"/>
                    <a:pt x="99" y="87"/>
                    <a:pt x="99" y="87"/>
                  </a:cubicBezTo>
                  <a:cubicBezTo>
                    <a:pt x="98" y="87"/>
                    <a:pt x="98" y="87"/>
                    <a:pt x="98" y="87"/>
                  </a:cubicBezTo>
                  <a:cubicBezTo>
                    <a:pt x="98" y="88"/>
                    <a:pt x="98" y="88"/>
                    <a:pt x="98" y="88"/>
                  </a:cubicBezTo>
                  <a:cubicBezTo>
                    <a:pt x="97" y="88"/>
                    <a:pt x="97" y="88"/>
                    <a:pt x="97" y="87"/>
                  </a:cubicBezTo>
                  <a:cubicBezTo>
                    <a:pt x="97" y="87"/>
                    <a:pt x="97" y="87"/>
                    <a:pt x="96" y="87"/>
                  </a:cubicBezTo>
                  <a:cubicBezTo>
                    <a:pt x="96" y="87"/>
                    <a:pt x="96" y="87"/>
                    <a:pt x="96" y="87"/>
                  </a:cubicBezTo>
                  <a:cubicBezTo>
                    <a:pt x="95" y="87"/>
                    <a:pt x="95" y="86"/>
                    <a:pt x="95" y="86"/>
                  </a:cubicBezTo>
                  <a:cubicBezTo>
                    <a:pt x="95" y="86"/>
                    <a:pt x="94" y="86"/>
                    <a:pt x="94" y="85"/>
                  </a:cubicBezTo>
                  <a:cubicBezTo>
                    <a:pt x="93" y="85"/>
                    <a:pt x="93" y="85"/>
                    <a:pt x="93" y="85"/>
                  </a:cubicBezTo>
                  <a:cubicBezTo>
                    <a:pt x="92" y="85"/>
                    <a:pt x="92" y="84"/>
                    <a:pt x="91" y="84"/>
                  </a:cubicBezTo>
                  <a:cubicBezTo>
                    <a:pt x="91" y="84"/>
                    <a:pt x="90" y="84"/>
                    <a:pt x="90" y="84"/>
                  </a:cubicBezTo>
                  <a:cubicBezTo>
                    <a:pt x="89" y="84"/>
                    <a:pt x="89" y="84"/>
                    <a:pt x="89" y="84"/>
                  </a:cubicBezTo>
                  <a:cubicBezTo>
                    <a:pt x="89" y="84"/>
                    <a:pt x="89" y="84"/>
                    <a:pt x="89" y="84"/>
                  </a:cubicBezTo>
                  <a:cubicBezTo>
                    <a:pt x="89" y="84"/>
                    <a:pt x="89" y="84"/>
                    <a:pt x="88" y="84"/>
                  </a:cubicBezTo>
                  <a:cubicBezTo>
                    <a:pt x="88" y="84"/>
                    <a:pt x="88" y="84"/>
                    <a:pt x="88" y="84"/>
                  </a:cubicBezTo>
                  <a:cubicBezTo>
                    <a:pt x="88" y="84"/>
                    <a:pt x="88" y="84"/>
                    <a:pt x="88" y="84"/>
                  </a:cubicBezTo>
                  <a:cubicBezTo>
                    <a:pt x="88" y="84"/>
                    <a:pt x="87" y="84"/>
                    <a:pt x="87" y="84"/>
                  </a:cubicBezTo>
                  <a:cubicBezTo>
                    <a:pt x="87" y="84"/>
                    <a:pt x="87" y="84"/>
                    <a:pt x="87" y="84"/>
                  </a:cubicBezTo>
                  <a:cubicBezTo>
                    <a:pt x="87" y="84"/>
                    <a:pt x="87" y="84"/>
                    <a:pt x="87" y="84"/>
                  </a:cubicBezTo>
                  <a:cubicBezTo>
                    <a:pt x="86" y="84"/>
                    <a:pt x="85" y="84"/>
                    <a:pt x="84" y="84"/>
                  </a:cubicBezTo>
                  <a:cubicBezTo>
                    <a:pt x="84" y="84"/>
                    <a:pt x="83" y="84"/>
                    <a:pt x="83" y="84"/>
                  </a:cubicBezTo>
                  <a:cubicBezTo>
                    <a:pt x="82" y="84"/>
                    <a:pt x="81" y="84"/>
                    <a:pt x="81" y="85"/>
                  </a:cubicBezTo>
                  <a:cubicBezTo>
                    <a:pt x="80" y="85"/>
                    <a:pt x="80" y="85"/>
                    <a:pt x="79" y="85"/>
                  </a:cubicBezTo>
                  <a:cubicBezTo>
                    <a:pt x="79" y="85"/>
                    <a:pt x="79" y="85"/>
                    <a:pt x="79" y="85"/>
                  </a:cubicBezTo>
                  <a:cubicBezTo>
                    <a:pt x="78" y="85"/>
                    <a:pt x="78" y="85"/>
                    <a:pt x="78" y="86"/>
                  </a:cubicBezTo>
                  <a:cubicBezTo>
                    <a:pt x="77" y="86"/>
                    <a:pt x="77" y="86"/>
                    <a:pt x="77" y="86"/>
                  </a:cubicBezTo>
                  <a:cubicBezTo>
                    <a:pt x="76" y="86"/>
                    <a:pt x="76" y="86"/>
                    <a:pt x="75" y="86"/>
                  </a:cubicBezTo>
                  <a:cubicBezTo>
                    <a:pt x="75" y="86"/>
                    <a:pt x="74" y="86"/>
                    <a:pt x="74" y="86"/>
                  </a:cubicBezTo>
                  <a:cubicBezTo>
                    <a:pt x="73" y="86"/>
                    <a:pt x="73" y="86"/>
                    <a:pt x="72" y="86"/>
                  </a:cubicBezTo>
                  <a:cubicBezTo>
                    <a:pt x="72" y="86"/>
                    <a:pt x="71" y="86"/>
                    <a:pt x="71" y="86"/>
                  </a:cubicBezTo>
                  <a:cubicBezTo>
                    <a:pt x="70" y="86"/>
                    <a:pt x="70" y="87"/>
                    <a:pt x="69" y="87"/>
                  </a:cubicBezTo>
                  <a:cubicBezTo>
                    <a:pt x="68" y="87"/>
                    <a:pt x="67" y="88"/>
                    <a:pt x="67" y="89"/>
                  </a:cubicBezTo>
                  <a:cubicBezTo>
                    <a:pt x="66" y="89"/>
                    <a:pt x="65" y="90"/>
                    <a:pt x="64" y="91"/>
                  </a:cubicBezTo>
                  <a:cubicBezTo>
                    <a:pt x="64" y="92"/>
                    <a:pt x="63" y="93"/>
                    <a:pt x="63" y="93"/>
                  </a:cubicBezTo>
                  <a:cubicBezTo>
                    <a:pt x="62" y="94"/>
                    <a:pt x="62" y="95"/>
                    <a:pt x="62" y="95"/>
                  </a:cubicBezTo>
                  <a:cubicBezTo>
                    <a:pt x="62" y="96"/>
                    <a:pt x="62" y="97"/>
                    <a:pt x="62" y="98"/>
                  </a:cubicBezTo>
                  <a:cubicBezTo>
                    <a:pt x="62" y="99"/>
                    <a:pt x="62" y="101"/>
                    <a:pt x="61" y="102"/>
                  </a:cubicBezTo>
                  <a:cubicBezTo>
                    <a:pt x="61" y="104"/>
                    <a:pt x="61" y="105"/>
                    <a:pt x="60" y="106"/>
                  </a:cubicBezTo>
                  <a:cubicBezTo>
                    <a:pt x="60" y="107"/>
                    <a:pt x="60" y="108"/>
                    <a:pt x="60" y="108"/>
                  </a:cubicBezTo>
                  <a:cubicBezTo>
                    <a:pt x="60" y="108"/>
                    <a:pt x="60" y="108"/>
                    <a:pt x="60" y="108"/>
                  </a:cubicBezTo>
                  <a:cubicBezTo>
                    <a:pt x="60" y="108"/>
                    <a:pt x="59" y="108"/>
                    <a:pt x="59" y="108"/>
                  </a:cubicBezTo>
                  <a:cubicBezTo>
                    <a:pt x="59" y="108"/>
                    <a:pt x="59" y="108"/>
                    <a:pt x="59" y="108"/>
                  </a:cubicBezTo>
                  <a:cubicBezTo>
                    <a:pt x="59" y="108"/>
                    <a:pt x="59" y="108"/>
                    <a:pt x="59" y="108"/>
                  </a:cubicBezTo>
                  <a:cubicBezTo>
                    <a:pt x="59" y="108"/>
                    <a:pt x="59" y="108"/>
                    <a:pt x="58" y="108"/>
                  </a:cubicBezTo>
                  <a:cubicBezTo>
                    <a:pt x="58" y="108"/>
                    <a:pt x="58" y="108"/>
                    <a:pt x="58" y="108"/>
                  </a:cubicBezTo>
                  <a:cubicBezTo>
                    <a:pt x="57" y="108"/>
                    <a:pt x="57" y="108"/>
                    <a:pt x="57" y="108"/>
                  </a:cubicBezTo>
                  <a:cubicBezTo>
                    <a:pt x="56" y="108"/>
                    <a:pt x="56" y="108"/>
                    <a:pt x="56" y="108"/>
                  </a:cubicBezTo>
                  <a:cubicBezTo>
                    <a:pt x="55" y="108"/>
                    <a:pt x="55" y="108"/>
                    <a:pt x="54" y="108"/>
                  </a:cubicBezTo>
                  <a:cubicBezTo>
                    <a:pt x="54" y="108"/>
                    <a:pt x="54" y="108"/>
                    <a:pt x="53" y="108"/>
                  </a:cubicBezTo>
                  <a:cubicBezTo>
                    <a:pt x="53" y="108"/>
                    <a:pt x="52" y="108"/>
                    <a:pt x="52" y="108"/>
                  </a:cubicBezTo>
                  <a:cubicBezTo>
                    <a:pt x="52" y="108"/>
                    <a:pt x="51" y="108"/>
                    <a:pt x="51" y="108"/>
                  </a:cubicBezTo>
                  <a:cubicBezTo>
                    <a:pt x="51" y="108"/>
                    <a:pt x="50" y="108"/>
                    <a:pt x="50" y="108"/>
                  </a:cubicBezTo>
                  <a:cubicBezTo>
                    <a:pt x="50" y="108"/>
                    <a:pt x="49" y="108"/>
                    <a:pt x="49" y="108"/>
                  </a:cubicBezTo>
                  <a:cubicBezTo>
                    <a:pt x="49" y="108"/>
                    <a:pt x="49" y="108"/>
                    <a:pt x="48" y="108"/>
                  </a:cubicBezTo>
                  <a:cubicBezTo>
                    <a:pt x="48" y="108"/>
                    <a:pt x="48" y="108"/>
                    <a:pt x="48" y="108"/>
                  </a:cubicBezTo>
                  <a:cubicBezTo>
                    <a:pt x="48" y="108"/>
                    <a:pt x="48" y="109"/>
                    <a:pt x="48" y="109"/>
                  </a:cubicBezTo>
                  <a:cubicBezTo>
                    <a:pt x="48" y="109"/>
                    <a:pt x="48" y="109"/>
                    <a:pt x="47" y="109"/>
                  </a:cubicBezTo>
                  <a:cubicBezTo>
                    <a:pt x="47" y="109"/>
                    <a:pt x="47" y="110"/>
                    <a:pt x="47" y="110"/>
                  </a:cubicBezTo>
                  <a:cubicBezTo>
                    <a:pt x="47" y="110"/>
                    <a:pt x="47" y="110"/>
                    <a:pt x="47" y="111"/>
                  </a:cubicBezTo>
                  <a:cubicBezTo>
                    <a:pt x="47" y="111"/>
                    <a:pt x="46" y="111"/>
                    <a:pt x="46" y="112"/>
                  </a:cubicBezTo>
                  <a:cubicBezTo>
                    <a:pt x="46" y="112"/>
                    <a:pt x="46" y="113"/>
                    <a:pt x="46" y="113"/>
                  </a:cubicBezTo>
                  <a:cubicBezTo>
                    <a:pt x="45" y="113"/>
                    <a:pt x="45" y="114"/>
                    <a:pt x="45" y="114"/>
                  </a:cubicBezTo>
                  <a:cubicBezTo>
                    <a:pt x="45" y="114"/>
                    <a:pt x="44" y="114"/>
                    <a:pt x="44" y="114"/>
                  </a:cubicBezTo>
                  <a:cubicBezTo>
                    <a:pt x="44" y="114"/>
                    <a:pt x="44" y="114"/>
                    <a:pt x="44" y="114"/>
                  </a:cubicBezTo>
                  <a:cubicBezTo>
                    <a:pt x="44" y="114"/>
                    <a:pt x="44" y="114"/>
                    <a:pt x="44" y="114"/>
                  </a:cubicBezTo>
                  <a:cubicBezTo>
                    <a:pt x="44" y="114"/>
                    <a:pt x="44" y="114"/>
                    <a:pt x="44" y="114"/>
                  </a:cubicBezTo>
                  <a:cubicBezTo>
                    <a:pt x="44" y="114"/>
                    <a:pt x="44" y="114"/>
                    <a:pt x="44" y="113"/>
                  </a:cubicBezTo>
                  <a:cubicBezTo>
                    <a:pt x="43" y="113"/>
                    <a:pt x="43" y="112"/>
                    <a:pt x="42" y="111"/>
                  </a:cubicBezTo>
                  <a:cubicBezTo>
                    <a:pt x="42" y="111"/>
                    <a:pt x="41" y="111"/>
                    <a:pt x="40" y="110"/>
                  </a:cubicBezTo>
                  <a:cubicBezTo>
                    <a:pt x="39" y="110"/>
                    <a:pt x="39" y="110"/>
                    <a:pt x="38" y="110"/>
                  </a:cubicBezTo>
                  <a:cubicBezTo>
                    <a:pt x="37" y="109"/>
                    <a:pt x="36" y="109"/>
                    <a:pt x="35" y="109"/>
                  </a:cubicBezTo>
                  <a:cubicBezTo>
                    <a:pt x="35" y="109"/>
                    <a:pt x="35" y="109"/>
                    <a:pt x="35" y="109"/>
                  </a:cubicBezTo>
                  <a:cubicBezTo>
                    <a:pt x="35" y="109"/>
                    <a:pt x="34" y="109"/>
                    <a:pt x="34" y="109"/>
                  </a:cubicBezTo>
                  <a:cubicBezTo>
                    <a:pt x="34" y="109"/>
                    <a:pt x="34" y="109"/>
                    <a:pt x="34" y="109"/>
                  </a:cubicBezTo>
                  <a:cubicBezTo>
                    <a:pt x="34" y="109"/>
                    <a:pt x="34" y="109"/>
                    <a:pt x="34" y="109"/>
                  </a:cubicBezTo>
                  <a:cubicBezTo>
                    <a:pt x="33" y="109"/>
                    <a:pt x="33" y="109"/>
                    <a:pt x="33" y="109"/>
                  </a:cubicBezTo>
                  <a:cubicBezTo>
                    <a:pt x="33" y="109"/>
                    <a:pt x="32" y="109"/>
                    <a:pt x="32" y="109"/>
                  </a:cubicBezTo>
                  <a:cubicBezTo>
                    <a:pt x="32" y="109"/>
                    <a:pt x="32" y="108"/>
                    <a:pt x="31" y="108"/>
                  </a:cubicBezTo>
                  <a:cubicBezTo>
                    <a:pt x="31" y="108"/>
                    <a:pt x="31" y="108"/>
                    <a:pt x="31" y="108"/>
                  </a:cubicBezTo>
                  <a:cubicBezTo>
                    <a:pt x="31" y="108"/>
                    <a:pt x="31" y="108"/>
                    <a:pt x="31" y="108"/>
                  </a:cubicBezTo>
                  <a:cubicBezTo>
                    <a:pt x="30" y="108"/>
                    <a:pt x="30" y="108"/>
                    <a:pt x="30" y="107"/>
                  </a:cubicBezTo>
                  <a:cubicBezTo>
                    <a:pt x="30" y="107"/>
                    <a:pt x="30" y="107"/>
                    <a:pt x="30" y="107"/>
                  </a:cubicBezTo>
                  <a:cubicBezTo>
                    <a:pt x="29" y="107"/>
                    <a:pt x="29" y="107"/>
                    <a:pt x="29" y="107"/>
                  </a:cubicBezTo>
                  <a:cubicBezTo>
                    <a:pt x="29" y="107"/>
                    <a:pt x="29" y="107"/>
                    <a:pt x="28" y="107"/>
                  </a:cubicBezTo>
                  <a:cubicBezTo>
                    <a:pt x="28" y="107"/>
                    <a:pt x="28" y="108"/>
                    <a:pt x="28" y="108"/>
                  </a:cubicBezTo>
                  <a:cubicBezTo>
                    <a:pt x="27" y="108"/>
                    <a:pt x="27" y="108"/>
                    <a:pt x="27" y="109"/>
                  </a:cubicBezTo>
                  <a:cubicBezTo>
                    <a:pt x="26" y="109"/>
                    <a:pt x="26" y="109"/>
                    <a:pt x="26" y="110"/>
                  </a:cubicBezTo>
                  <a:cubicBezTo>
                    <a:pt x="25" y="110"/>
                    <a:pt x="24" y="111"/>
                    <a:pt x="23" y="112"/>
                  </a:cubicBezTo>
                  <a:cubicBezTo>
                    <a:pt x="22" y="113"/>
                    <a:pt x="21" y="114"/>
                    <a:pt x="20" y="115"/>
                  </a:cubicBezTo>
                  <a:cubicBezTo>
                    <a:pt x="19" y="115"/>
                    <a:pt x="18" y="116"/>
                    <a:pt x="17" y="116"/>
                  </a:cubicBezTo>
                  <a:cubicBezTo>
                    <a:pt x="16" y="116"/>
                    <a:pt x="15" y="117"/>
                    <a:pt x="15" y="117"/>
                  </a:cubicBezTo>
                  <a:cubicBezTo>
                    <a:pt x="15" y="117"/>
                    <a:pt x="15" y="117"/>
                    <a:pt x="15" y="117"/>
                  </a:cubicBezTo>
                  <a:cubicBezTo>
                    <a:pt x="15" y="116"/>
                    <a:pt x="15" y="116"/>
                    <a:pt x="14" y="116"/>
                  </a:cubicBezTo>
                  <a:cubicBezTo>
                    <a:pt x="14" y="116"/>
                    <a:pt x="14" y="116"/>
                    <a:pt x="14" y="115"/>
                  </a:cubicBezTo>
                  <a:cubicBezTo>
                    <a:pt x="14" y="115"/>
                    <a:pt x="14" y="115"/>
                    <a:pt x="14" y="115"/>
                  </a:cubicBezTo>
                  <a:cubicBezTo>
                    <a:pt x="14" y="114"/>
                    <a:pt x="14" y="114"/>
                    <a:pt x="14" y="114"/>
                  </a:cubicBezTo>
                  <a:cubicBezTo>
                    <a:pt x="14" y="113"/>
                    <a:pt x="14" y="113"/>
                    <a:pt x="14" y="112"/>
                  </a:cubicBezTo>
                  <a:cubicBezTo>
                    <a:pt x="14" y="111"/>
                    <a:pt x="14" y="111"/>
                    <a:pt x="14" y="110"/>
                  </a:cubicBezTo>
                  <a:cubicBezTo>
                    <a:pt x="14" y="109"/>
                    <a:pt x="14" y="109"/>
                    <a:pt x="14" y="108"/>
                  </a:cubicBezTo>
                  <a:cubicBezTo>
                    <a:pt x="13" y="108"/>
                    <a:pt x="13" y="107"/>
                    <a:pt x="13" y="107"/>
                  </a:cubicBezTo>
                  <a:cubicBezTo>
                    <a:pt x="12" y="107"/>
                    <a:pt x="12" y="106"/>
                    <a:pt x="12" y="106"/>
                  </a:cubicBezTo>
                  <a:cubicBezTo>
                    <a:pt x="12" y="106"/>
                    <a:pt x="12" y="105"/>
                    <a:pt x="12" y="105"/>
                  </a:cubicBezTo>
                  <a:cubicBezTo>
                    <a:pt x="12" y="105"/>
                    <a:pt x="12" y="104"/>
                    <a:pt x="12" y="104"/>
                  </a:cubicBezTo>
                  <a:cubicBezTo>
                    <a:pt x="12" y="104"/>
                    <a:pt x="11" y="103"/>
                    <a:pt x="11" y="103"/>
                  </a:cubicBezTo>
                  <a:cubicBezTo>
                    <a:pt x="11" y="103"/>
                    <a:pt x="11" y="102"/>
                    <a:pt x="11" y="102"/>
                  </a:cubicBezTo>
                  <a:cubicBezTo>
                    <a:pt x="11" y="101"/>
                    <a:pt x="11" y="101"/>
                    <a:pt x="11" y="101"/>
                  </a:cubicBezTo>
                  <a:cubicBezTo>
                    <a:pt x="11" y="100"/>
                    <a:pt x="11" y="100"/>
                    <a:pt x="11" y="100"/>
                  </a:cubicBezTo>
                  <a:cubicBezTo>
                    <a:pt x="10" y="99"/>
                    <a:pt x="10" y="99"/>
                    <a:pt x="10" y="99"/>
                  </a:cubicBezTo>
                  <a:cubicBezTo>
                    <a:pt x="9" y="99"/>
                    <a:pt x="9" y="99"/>
                    <a:pt x="9" y="98"/>
                  </a:cubicBezTo>
                  <a:cubicBezTo>
                    <a:pt x="8" y="98"/>
                    <a:pt x="8" y="97"/>
                    <a:pt x="8" y="97"/>
                  </a:cubicBezTo>
                  <a:cubicBezTo>
                    <a:pt x="7" y="97"/>
                    <a:pt x="7" y="96"/>
                    <a:pt x="7" y="96"/>
                  </a:cubicBezTo>
                  <a:cubicBezTo>
                    <a:pt x="7" y="95"/>
                    <a:pt x="6" y="95"/>
                    <a:pt x="6" y="94"/>
                  </a:cubicBezTo>
                  <a:cubicBezTo>
                    <a:pt x="6" y="94"/>
                    <a:pt x="6" y="94"/>
                    <a:pt x="6" y="94"/>
                  </a:cubicBezTo>
                  <a:cubicBezTo>
                    <a:pt x="6" y="94"/>
                    <a:pt x="6" y="93"/>
                    <a:pt x="7" y="93"/>
                  </a:cubicBezTo>
                  <a:cubicBezTo>
                    <a:pt x="7" y="93"/>
                    <a:pt x="7" y="93"/>
                    <a:pt x="7" y="93"/>
                  </a:cubicBezTo>
                  <a:cubicBezTo>
                    <a:pt x="7" y="93"/>
                    <a:pt x="7" y="93"/>
                    <a:pt x="7" y="93"/>
                  </a:cubicBezTo>
                  <a:cubicBezTo>
                    <a:pt x="7" y="93"/>
                    <a:pt x="7" y="92"/>
                    <a:pt x="8" y="92"/>
                  </a:cubicBezTo>
                  <a:cubicBezTo>
                    <a:pt x="8" y="92"/>
                    <a:pt x="8" y="91"/>
                    <a:pt x="8" y="91"/>
                  </a:cubicBezTo>
                  <a:cubicBezTo>
                    <a:pt x="8" y="91"/>
                    <a:pt x="8" y="90"/>
                    <a:pt x="8" y="90"/>
                  </a:cubicBezTo>
                  <a:cubicBezTo>
                    <a:pt x="8" y="90"/>
                    <a:pt x="8" y="90"/>
                    <a:pt x="8" y="89"/>
                  </a:cubicBezTo>
                  <a:cubicBezTo>
                    <a:pt x="8" y="89"/>
                    <a:pt x="8" y="89"/>
                    <a:pt x="8" y="88"/>
                  </a:cubicBezTo>
                  <a:cubicBezTo>
                    <a:pt x="8" y="88"/>
                    <a:pt x="8" y="88"/>
                    <a:pt x="8" y="88"/>
                  </a:cubicBezTo>
                  <a:cubicBezTo>
                    <a:pt x="8" y="88"/>
                    <a:pt x="8" y="87"/>
                    <a:pt x="8" y="87"/>
                  </a:cubicBezTo>
                  <a:cubicBezTo>
                    <a:pt x="9" y="87"/>
                    <a:pt x="9" y="87"/>
                    <a:pt x="9" y="87"/>
                  </a:cubicBezTo>
                  <a:cubicBezTo>
                    <a:pt x="9" y="87"/>
                    <a:pt x="9" y="87"/>
                    <a:pt x="9" y="86"/>
                  </a:cubicBezTo>
                  <a:cubicBezTo>
                    <a:pt x="9" y="86"/>
                    <a:pt x="9" y="86"/>
                    <a:pt x="9" y="86"/>
                  </a:cubicBezTo>
                  <a:cubicBezTo>
                    <a:pt x="9" y="86"/>
                    <a:pt x="10" y="86"/>
                    <a:pt x="10" y="86"/>
                  </a:cubicBezTo>
                  <a:cubicBezTo>
                    <a:pt x="10" y="86"/>
                    <a:pt x="10" y="86"/>
                    <a:pt x="10" y="85"/>
                  </a:cubicBezTo>
                  <a:cubicBezTo>
                    <a:pt x="10" y="85"/>
                    <a:pt x="10" y="85"/>
                    <a:pt x="10" y="85"/>
                  </a:cubicBezTo>
                  <a:cubicBezTo>
                    <a:pt x="9" y="85"/>
                    <a:pt x="9" y="85"/>
                    <a:pt x="9" y="84"/>
                  </a:cubicBezTo>
                  <a:cubicBezTo>
                    <a:pt x="9" y="84"/>
                    <a:pt x="9" y="84"/>
                    <a:pt x="9" y="84"/>
                  </a:cubicBezTo>
                  <a:cubicBezTo>
                    <a:pt x="9" y="84"/>
                    <a:pt x="8" y="84"/>
                    <a:pt x="8" y="84"/>
                  </a:cubicBezTo>
                  <a:cubicBezTo>
                    <a:pt x="8" y="83"/>
                    <a:pt x="8" y="83"/>
                    <a:pt x="8" y="83"/>
                  </a:cubicBezTo>
                  <a:cubicBezTo>
                    <a:pt x="7" y="83"/>
                    <a:pt x="7" y="83"/>
                    <a:pt x="7" y="83"/>
                  </a:cubicBezTo>
                  <a:cubicBezTo>
                    <a:pt x="7" y="82"/>
                    <a:pt x="6" y="82"/>
                    <a:pt x="6" y="82"/>
                  </a:cubicBezTo>
                  <a:cubicBezTo>
                    <a:pt x="6" y="82"/>
                    <a:pt x="6" y="81"/>
                    <a:pt x="6" y="81"/>
                  </a:cubicBezTo>
                  <a:cubicBezTo>
                    <a:pt x="5" y="81"/>
                    <a:pt x="5" y="80"/>
                    <a:pt x="5" y="80"/>
                  </a:cubicBezTo>
                  <a:cubicBezTo>
                    <a:pt x="5" y="80"/>
                    <a:pt x="5" y="79"/>
                    <a:pt x="5" y="79"/>
                  </a:cubicBezTo>
                  <a:cubicBezTo>
                    <a:pt x="5" y="79"/>
                    <a:pt x="5" y="78"/>
                    <a:pt x="5" y="78"/>
                  </a:cubicBezTo>
                  <a:cubicBezTo>
                    <a:pt x="5" y="78"/>
                    <a:pt x="5" y="77"/>
                    <a:pt x="5" y="77"/>
                  </a:cubicBezTo>
                  <a:cubicBezTo>
                    <a:pt x="5" y="76"/>
                    <a:pt x="5" y="76"/>
                    <a:pt x="5" y="76"/>
                  </a:cubicBezTo>
                  <a:cubicBezTo>
                    <a:pt x="5" y="75"/>
                    <a:pt x="5" y="75"/>
                    <a:pt x="5" y="74"/>
                  </a:cubicBezTo>
                  <a:cubicBezTo>
                    <a:pt x="5" y="74"/>
                    <a:pt x="5" y="73"/>
                    <a:pt x="5" y="73"/>
                  </a:cubicBezTo>
                  <a:cubicBezTo>
                    <a:pt x="4" y="73"/>
                    <a:pt x="4" y="72"/>
                    <a:pt x="4" y="72"/>
                  </a:cubicBezTo>
                  <a:cubicBezTo>
                    <a:pt x="3" y="72"/>
                    <a:pt x="3" y="71"/>
                    <a:pt x="3" y="71"/>
                  </a:cubicBezTo>
                  <a:cubicBezTo>
                    <a:pt x="2" y="71"/>
                    <a:pt x="2" y="71"/>
                    <a:pt x="2" y="70"/>
                  </a:cubicBezTo>
                  <a:cubicBezTo>
                    <a:pt x="2" y="70"/>
                    <a:pt x="2" y="70"/>
                    <a:pt x="1" y="69"/>
                  </a:cubicBezTo>
                  <a:cubicBezTo>
                    <a:pt x="1" y="69"/>
                    <a:pt x="1" y="69"/>
                    <a:pt x="1" y="69"/>
                  </a:cubicBezTo>
                  <a:cubicBezTo>
                    <a:pt x="1" y="69"/>
                    <a:pt x="1" y="69"/>
                    <a:pt x="1" y="68"/>
                  </a:cubicBezTo>
                  <a:cubicBezTo>
                    <a:pt x="1" y="68"/>
                    <a:pt x="1" y="68"/>
                    <a:pt x="1" y="68"/>
                  </a:cubicBezTo>
                  <a:cubicBezTo>
                    <a:pt x="1" y="68"/>
                    <a:pt x="1" y="68"/>
                    <a:pt x="1" y="68"/>
                  </a:cubicBezTo>
                  <a:cubicBezTo>
                    <a:pt x="1" y="68"/>
                    <a:pt x="0" y="68"/>
                    <a:pt x="0" y="68"/>
                  </a:cubicBezTo>
                  <a:cubicBezTo>
                    <a:pt x="0" y="68"/>
                    <a:pt x="0" y="68"/>
                    <a:pt x="0" y="68"/>
                  </a:cubicBezTo>
                  <a:cubicBezTo>
                    <a:pt x="0" y="68"/>
                    <a:pt x="0" y="68"/>
                    <a:pt x="0" y="68"/>
                  </a:cubicBezTo>
                  <a:cubicBezTo>
                    <a:pt x="0" y="68"/>
                    <a:pt x="0" y="68"/>
                    <a:pt x="0" y="68"/>
                  </a:cubicBezTo>
                  <a:cubicBezTo>
                    <a:pt x="0" y="68"/>
                    <a:pt x="0" y="68"/>
                    <a:pt x="0" y="68"/>
                  </a:cubicBezTo>
                  <a:cubicBezTo>
                    <a:pt x="0" y="69"/>
                    <a:pt x="0" y="69"/>
                    <a:pt x="0" y="69"/>
                  </a:cubicBezTo>
                  <a:cubicBezTo>
                    <a:pt x="0" y="69"/>
                    <a:pt x="0" y="69"/>
                    <a:pt x="0" y="69"/>
                  </a:cubicBezTo>
                  <a:cubicBezTo>
                    <a:pt x="0" y="69"/>
                    <a:pt x="0" y="69"/>
                    <a:pt x="0" y="69"/>
                  </a:cubicBezTo>
                  <a:cubicBezTo>
                    <a:pt x="0" y="69"/>
                    <a:pt x="0" y="69"/>
                    <a:pt x="0" y="69"/>
                  </a:cubicBezTo>
                  <a:cubicBezTo>
                    <a:pt x="0" y="69"/>
                    <a:pt x="0" y="69"/>
                    <a:pt x="0" y="69"/>
                  </a:cubicBezTo>
                  <a:cubicBezTo>
                    <a:pt x="0" y="69"/>
                    <a:pt x="0" y="69"/>
                    <a:pt x="0" y="69"/>
                  </a:cubicBezTo>
                  <a:cubicBezTo>
                    <a:pt x="0" y="69"/>
                    <a:pt x="0" y="69"/>
                    <a:pt x="0" y="69"/>
                  </a:cubicBezTo>
                  <a:cubicBezTo>
                    <a:pt x="0" y="69"/>
                    <a:pt x="0" y="69"/>
                    <a:pt x="0" y="69"/>
                  </a:cubicBezTo>
                  <a:cubicBezTo>
                    <a:pt x="0" y="69"/>
                    <a:pt x="0" y="70"/>
                    <a:pt x="1" y="70"/>
                  </a:cubicBezTo>
                  <a:cubicBezTo>
                    <a:pt x="1" y="70"/>
                    <a:pt x="1" y="71"/>
                    <a:pt x="1" y="71"/>
                  </a:cubicBezTo>
                  <a:cubicBezTo>
                    <a:pt x="1" y="71"/>
                    <a:pt x="2" y="71"/>
                    <a:pt x="2" y="72"/>
                  </a:cubicBezTo>
                  <a:cubicBezTo>
                    <a:pt x="2" y="72"/>
                    <a:pt x="3" y="72"/>
                    <a:pt x="3" y="73"/>
                  </a:cubicBezTo>
                  <a:cubicBezTo>
                    <a:pt x="3" y="73"/>
                    <a:pt x="3" y="73"/>
                    <a:pt x="4" y="73"/>
                  </a:cubicBezTo>
                  <a:cubicBezTo>
                    <a:pt x="4" y="73"/>
                    <a:pt x="4" y="74"/>
                    <a:pt x="4" y="74"/>
                  </a:cubicBezTo>
                  <a:cubicBezTo>
                    <a:pt x="4" y="74"/>
                    <a:pt x="4" y="74"/>
                    <a:pt x="4" y="75"/>
                  </a:cubicBezTo>
                  <a:cubicBezTo>
                    <a:pt x="4" y="75"/>
                    <a:pt x="4" y="75"/>
                    <a:pt x="4" y="75"/>
                  </a:cubicBezTo>
                  <a:cubicBezTo>
                    <a:pt x="4" y="75"/>
                    <a:pt x="4" y="75"/>
                    <a:pt x="4" y="76"/>
                  </a:cubicBezTo>
                  <a:cubicBezTo>
                    <a:pt x="4" y="76"/>
                    <a:pt x="4" y="76"/>
                    <a:pt x="4" y="76"/>
                  </a:cubicBezTo>
                  <a:cubicBezTo>
                    <a:pt x="4" y="76"/>
                    <a:pt x="4" y="76"/>
                    <a:pt x="4" y="76"/>
                  </a:cubicBezTo>
                  <a:cubicBezTo>
                    <a:pt x="4" y="76"/>
                    <a:pt x="4" y="77"/>
                    <a:pt x="4" y="77"/>
                  </a:cubicBezTo>
                  <a:cubicBezTo>
                    <a:pt x="4" y="77"/>
                    <a:pt x="4" y="77"/>
                    <a:pt x="4" y="77"/>
                  </a:cubicBezTo>
                  <a:cubicBezTo>
                    <a:pt x="4" y="77"/>
                    <a:pt x="4" y="77"/>
                    <a:pt x="4" y="78"/>
                  </a:cubicBezTo>
                  <a:cubicBezTo>
                    <a:pt x="4" y="78"/>
                    <a:pt x="4" y="78"/>
                    <a:pt x="4" y="78"/>
                  </a:cubicBezTo>
                  <a:cubicBezTo>
                    <a:pt x="4" y="78"/>
                    <a:pt x="4" y="78"/>
                    <a:pt x="4" y="78"/>
                  </a:cubicBezTo>
                  <a:cubicBezTo>
                    <a:pt x="4" y="79"/>
                    <a:pt x="4" y="79"/>
                    <a:pt x="4" y="79"/>
                  </a:cubicBezTo>
                  <a:cubicBezTo>
                    <a:pt x="4" y="80"/>
                    <a:pt x="4" y="80"/>
                    <a:pt x="4" y="80"/>
                  </a:cubicBezTo>
                  <a:cubicBezTo>
                    <a:pt x="4" y="80"/>
                    <a:pt x="4" y="81"/>
                    <a:pt x="4" y="81"/>
                  </a:cubicBezTo>
                  <a:cubicBezTo>
                    <a:pt x="4" y="81"/>
                    <a:pt x="4" y="81"/>
                    <a:pt x="5" y="82"/>
                  </a:cubicBezTo>
                  <a:cubicBezTo>
                    <a:pt x="5" y="82"/>
                    <a:pt x="5" y="82"/>
                    <a:pt x="5" y="83"/>
                  </a:cubicBezTo>
                  <a:cubicBezTo>
                    <a:pt x="6" y="83"/>
                    <a:pt x="6" y="83"/>
                    <a:pt x="6" y="83"/>
                  </a:cubicBezTo>
                  <a:cubicBezTo>
                    <a:pt x="6" y="84"/>
                    <a:pt x="7" y="84"/>
                    <a:pt x="7" y="84"/>
                  </a:cubicBezTo>
                  <a:cubicBezTo>
                    <a:pt x="7" y="84"/>
                    <a:pt x="7" y="84"/>
                    <a:pt x="8" y="84"/>
                  </a:cubicBezTo>
                  <a:cubicBezTo>
                    <a:pt x="8" y="84"/>
                    <a:pt x="8" y="85"/>
                    <a:pt x="8" y="85"/>
                  </a:cubicBezTo>
                  <a:cubicBezTo>
                    <a:pt x="8" y="85"/>
                    <a:pt x="8" y="85"/>
                    <a:pt x="8" y="85"/>
                  </a:cubicBezTo>
                  <a:cubicBezTo>
                    <a:pt x="8" y="85"/>
                    <a:pt x="8" y="85"/>
                    <a:pt x="9" y="85"/>
                  </a:cubicBezTo>
                  <a:cubicBezTo>
                    <a:pt x="9" y="85"/>
                    <a:pt x="9" y="85"/>
                    <a:pt x="9" y="85"/>
                  </a:cubicBezTo>
                  <a:cubicBezTo>
                    <a:pt x="9" y="85"/>
                    <a:pt x="9" y="85"/>
                    <a:pt x="9" y="85"/>
                  </a:cubicBezTo>
                  <a:cubicBezTo>
                    <a:pt x="9" y="85"/>
                    <a:pt x="9" y="85"/>
                    <a:pt x="9" y="86"/>
                  </a:cubicBezTo>
                  <a:cubicBezTo>
                    <a:pt x="9" y="86"/>
                    <a:pt x="8" y="86"/>
                    <a:pt x="8" y="86"/>
                  </a:cubicBezTo>
                  <a:cubicBezTo>
                    <a:pt x="8" y="86"/>
                    <a:pt x="8" y="86"/>
                    <a:pt x="8" y="86"/>
                  </a:cubicBezTo>
                  <a:cubicBezTo>
                    <a:pt x="8" y="86"/>
                    <a:pt x="8" y="86"/>
                    <a:pt x="8" y="86"/>
                  </a:cubicBezTo>
                  <a:cubicBezTo>
                    <a:pt x="8" y="87"/>
                    <a:pt x="7" y="87"/>
                    <a:pt x="7" y="87"/>
                  </a:cubicBezTo>
                  <a:cubicBezTo>
                    <a:pt x="7" y="87"/>
                    <a:pt x="7" y="88"/>
                    <a:pt x="7" y="88"/>
                  </a:cubicBezTo>
                  <a:cubicBezTo>
                    <a:pt x="7" y="88"/>
                    <a:pt x="7" y="88"/>
                    <a:pt x="7" y="89"/>
                  </a:cubicBezTo>
                  <a:cubicBezTo>
                    <a:pt x="7" y="89"/>
                    <a:pt x="7" y="89"/>
                    <a:pt x="7" y="89"/>
                  </a:cubicBezTo>
                  <a:cubicBezTo>
                    <a:pt x="7" y="89"/>
                    <a:pt x="7" y="89"/>
                    <a:pt x="7" y="89"/>
                  </a:cubicBezTo>
                  <a:cubicBezTo>
                    <a:pt x="7" y="89"/>
                    <a:pt x="7" y="89"/>
                    <a:pt x="7" y="89"/>
                  </a:cubicBezTo>
                  <a:cubicBezTo>
                    <a:pt x="7" y="89"/>
                    <a:pt x="7" y="89"/>
                    <a:pt x="7" y="89"/>
                  </a:cubicBezTo>
                  <a:cubicBezTo>
                    <a:pt x="7" y="89"/>
                    <a:pt x="7" y="89"/>
                    <a:pt x="7" y="89"/>
                  </a:cubicBezTo>
                  <a:cubicBezTo>
                    <a:pt x="7" y="89"/>
                    <a:pt x="7" y="89"/>
                    <a:pt x="7" y="90"/>
                  </a:cubicBezTo>
                  <a:cubicBezTo>
                    <a:pt x="7" y="90"/>
                    <a:pt x="7" y="90"/>
                    <a:pt x="7" y="90"/>
                  </a:cubicBezTo>
                  <a:cubicBezTo>
                    <a:pt x="7" y="90"/>
                    <a:pt x="7" y="90"/>
                    <a:pt x="7" y="90"/>
                  </a:cubicBezTo>
                  <a:cubicBezTo>
                    <a:pt x="7" y="90"/>
                    <a:pt x="7" y="90"/>
                    <a:pt x="7" y="90"/>
                  </a:cubicBezTo>
                  <a:cubicBezTo>
                    <a:pt x="7" y="91"/>
                    <a:pt x="7" y="91"/>
                    <a:pt x="7" y="91"/>
                  </a:cubicBezTo>
                  <a:cubicBezTo>
                    <a:pt x="7" y="91"/>
                    <a:pt x="7" y="91"/>
                    <a:pt x="7" y="92"/>
                  </a:cubicBezTo>
                  <a:cubicBezTo>
                    <a:pt x="7" y="92"/>
                    <a:pt x="7" y="92"/>
                    <a:pt x="6" y="92"/>
                  </a:cubicBezTo>
                  <a:cubicBezTo>
                    <a:pt x="6" y="92"/>
                    <a:pt x="6" y="92"/>
                    <a:pt x="6" y="92"/>
                  </a:cubicBezTo>
                  <a:cubicBezTo>
                    <a:pt x="6" y="92"/>
                    <a:pt x="6" y="93"/>
                    <a:pt x="6" y="93"/>
                  </a:cubicBezTo>
                  <a:cubicBezTo>
                    <a:pt x="6" y="93"/>
                    <a:pt x="6" y="93"/>
                    <a:pt x="5" y="93"/>
                  </a:cubicBezTo>
                  <a:cubicBezTo>
                    <a:pt x="5" y="94"/>
                    <a:pt x="5" y="94"/>
                    <a:pt x="5" y="94"/>
                  </a:cubicBezTo>
                  <a:cubicBezTo>
                    <a:pt x="5" y="94"/>
                    <a:pt x="5" y="94"/>
                    <a:pt x="5" y="94"/>
                  </a:cubicBezTo>
                  <a:cubicBezTo>
                    <a:pt x="5" y="94"/>
                    <a:pt x="5" y="94"/>
                    <a:pt x="5" y="94"/>
                  </a:cubicBezTo>
                  <a:cubicBezTo>
                    <a:pt x="5" y="94"/>
                    <a:pt x="5" y="94"/>
                    <a:pt x="5" y="94"/>
                  </a:cubicBezTo>
                  <a:cubicBezTo>
                    <a:pt x="5" y="94"/>
                    <a:pt x="5" y="94"/>
                    <a:pt x="5" y="94"/>
                  </a:cubicBezTo>
                  <a:cubicBezTo>
                    <a:pt x="5" y="95"/>
                    <a:pt x="6" y="95"/>
                    <a:pt x="6" y="96"/>
                  </a:cubicBezTo>
                  <a:cubicBezTo>
                    <a:pt x="6" y="97"/>
                    <a:pt x="6" y="97"/>
                    <a:pt x="7" y="98"/>
                  </a:cubicBezTo>
                  <a:cubicBezTo>
                    <a:pt x="7" y="98"/>
                    <a:pt x="8" y="99"/>
                    <a:pt x="8" y="99"/>
                  </a:cubicBezTo>
                  <a:cubicBezTo>
                    <a:pt x="8" y="99"/>
                    <a:pt x="9" y="100"/>
                    <a:pt x="9" y="100"/>
                  </a:cubicBezTo>
                  <a:cubicBezTo>
                    <a:pt x="10" y="100"/>
                    <a:pt x="10" y="100"/>
                    <a:pt x="10" y="100"/>
                  </a:cubicBezTo>
                  <a:cubicBezTo>
                    <a:pt x="10" y="101"/>
                    <a:pt x="10" y="101"/>
                    <a:pt x="10" y="101"/>
                  </a:cubicBezTo>
                  <a:cubicBezTo>
                    <a:pt x="10" y="101"/>
                    <a:pt x="10" y="102"/>
                    <a:pt x="10" y="102"/>
                  </a:cubicBezTo>
                  <a:cubicBezTo>
                    <a:pt x="10" y="102"/>
                    <a:pt x="10" y="103"/>
                    <a:pt x="10" y="103"/>
                  </a:cubicBezTo>
                  <a:cubicBezTo>
                    <a:pt x="10" y="103"/>
                    <a:pt x="11" y="104"/>
                    <a:pt x="11" y="104"/>
                  </a:cubicBezTo>
                  <a:cubicBezTo>
                    <a:pt x="11" y="105"/>
                    <a:pt x="11" y="105"/>
                    <a:pt x="11" y="106"/>
                  </a:cubicBezTo>
                  <a:cubicBezTo>
                    <a:pt x="11" y="106"/>
                    <a:pt x="11" y="106"/>
                    <a:pt x="11" y="107"/>
                  </a:cubicBezTo>
                  <a:cubicBezTo>
                    <a:pt x="11" y="107"/>
                    <a:pt x="12" y="107"/>
                    <a:pt x="12" y="108"/>
                  </a:cubicBezTo>
                  <a:cubicBezTo>
                    <a:pt x="12" y="108"/>
                    <a:pt x="13" y="108"/>
                    <a:pt x="13" y="109"/>
                  </a:cubicBezTo>
                  <a:cubicBezTo>
                    <a:pt x="13" y="109"/>
                    <a:pt x="13" y="110"/>
                    <a:pt x="13" y="110"/>
                  </a:cubicBezTo>
                  <a:cubicBezTo>
                    <a:pt x="13" y="111"/>
                    <a:pt x="13" y="112"/>
                    <a:pt x="13" y="112"/>
                  </a:cubicBezTo>
                  <a:cubicBezTo>
                    <a:pt x="13" y="113"/>
                    <a:pt x="13" y="113"/>
                    <a:pt x="13" y="114"/>
                  </a:cubicBezTo>
                  <a:cubicBezTo>
                    <a:pt x="13" y="114"/>
                    <a:pt x="13" y="114"/>
                    <a:pt x="13" y="115"/>
                  </a:cubicBezTo>
                  <a:cubicBezTo>
                    <a:pt x="13" y="115"/>
                    <a:pt x="13" y="115"/>
                    <a:pt x="13" y="116"/>
                  </a:cubicBezTo>
                  <a:cubicBezTo>
                    <a:pt x="13" y="116"/>
                    <a:pt x="13" y="116"/>
                    <a:pt x="14" y="116"/>
                  </a:cubicBezTo>
                  <a:cubicBezTo>
                    <a:pt x="14" y="117"/>
                    <a:pt x="14" y="117"/>
                    <a:pt x="14" y="117"/>
                  </a:cubicBezTo>
                  <a:cubicBezTo>
                    <a:pt x="14" y="117"/>
                    <a:pt x="14" y="117"/>
                    <a:pt x="14" y="117"/>
                  </a:cubicBezTo>
                  <a:cubicBezTo>
                    <a:pt x="14" y="117"/>
                    <a:pt x="14" y="117"/>
                    <a:pt x="14" y="117"/>
                  </a:cubicBezTo>
                  <a:cubicBezTo>
                    <a:pt x="14" y="117"/>
                    <a:pt x="14" y="118"/>
                    <a:pt x="14"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5" y="118"/>
                    <a:pt x="15" y="118"/>
                    <a:pt x="15" y="118"/>
                  </a:cubicBezTo>
                  <a:cubicBezTo>
                    <a:pt x="16" y="118"/>
                    <a:pt x="16" y="118"/>
                    <a:pt x="16" y="117"/>
                  </a:cubicBezTo>
                  <a:cubicBezTo>
                    <a:pt x="16" y="117"/>
                    <a:pt x="17" y="117"/>
                    <a:pt x="17" y="117"/>
                  </a:cubicBezTo>
                  <a:cubicBezTo>
                    <a:pt x="17" y="117"/>
                    <a:pt x="18" y="117"/>
                    <a:pt x="18" y="117"/>
                  </a:cubicBezTo>
                  <a:cubicBezTo>
                    <a:pt x="18" y="116"/>
                    <a:pt x="19" y="116"/>
                    <a:pt x="19" y="116"/>
                  </a:cubicBezTo>
                  <a:cubicBezTo>
                    <a:pt x="19" y="116"/>
                    <a:pt x="19" y="116"/>
                    <a:pt x="19" y="116"/>
                  </a:cubicBezTo>
                  <a:cubicBezTo>
                    <a:pt x="19" y="116"/>
                    <a:pt x="19" y="116"/>
                    <a:pt x="19" y="116"/>
                  </a:cubicBezTo>
                  <a:cubicBezTo>
                    <a:pt x="20" y="116"/>
                    <a:pt x="20" y="116"/>
                    <a:pt x="20" y="116"/>
                  </a:cubicBezTo>
                  <a:cubicBezTo>
                    <a:pt x="20" y="116"/>
                    <a:pt x="20" y="115"/>
                    <a:pt x="20" y="115"/>
                  </a:cubicBezTo>
                  <a:cubicBezTo>
                    <a:pt x="20" y="115"/>
                    <a:pt x="20" y="115"/>
                    <a:pt x="20" y="115"/>
                  </a:cubicBezTo>
                  <a:cubicBezTo>
                    <a:pt x="20" y="115"/>
                    <a:pt x="20" y="115"/>
                    <a:pt x="20" y="115"/>
                  </a:cubicBezTo>
                  <a:cubicBezTo>
                    <a:pt x="20" y="115"/>
                    <a:pt x="20" y="115"/>
                    <a:pt x="20" y="115"/>
                  </a:cubicBezTo>
                  <a:cubicBezTo>
                    <a:pt x="20" y="115"/>
                    <a:pt x="20" y="115"/>
                    <a:pt x="20" y="115"/>
                  </a:cubicBezTo>
                  <a:cubicBezTo>
                    <a:pt x="20" y="115"/>
                    <a:pt x="20" y="115"/>
                    <a:pt x="21" y="115"/>
                  </a:cubicBezTo>
                  <a:cubicBezTo>
                    <a:pt x="21" y="115"/>
                    <a:pt x="21" y="115"/>
                    <a:pt x="21" y="115"/>
                  </a:cubicBezTo>
                  <a:cubicBezTo>
                    <a:pt x="21" y="115"/>
                    <a:pt x="21" y="114"/>
                    <a:pt x="22" y="114"/>
                  </a:cubicBezTo>
                  <a:cubicBezTo>
                    <a:pt x="22" y="114"/>
                    <a:pt x="22" y="114"/>
                    <a:pt x="22" y="114"/>
                  </a:cubicBezTo>
                  <a:cubicBezTo>
                    <a:pt x="22" y="114"/>
                    <a:pt x="23" y="113"/>
                    <a:pt x="23" y="113"/>
                  </a:cubicBezTo>
                  <a:cubicBezTo>
                    <a:pt x="24" y="113"/>
                    <a:pt x="24" y="112"/>
                    <a:pt x="24" y="112"/>
                  </a:cubicBezTo>
                  <a:cubicBezTo>
                    <a:pt x="25" y="112"/>
                    <a:pt x="25" y="111"/>
                    <a:pt x="25" y="111"/>
                  </a:cubicBezTo>
                  <a:cubicBezTo>
                    <a:pt x="26" y="111"/>
                    <a:pt x="26" y="111"/>
                    <a:pt x="26" y="110"/>
                  </a:cubicBezTo>
                  <a:cubicBezTo>
                    <a:pt x="27" y="110"/>
                    <a:pt x="27" y="110"/>
                    <a:pt x="27" y="109"/>
                  </a:cubicBezTo>
                  <a:cubicBezTo>
                    <a:pt x="27" y="109"/>
                    <a:pt x="28" y="109"/>
                    <a:pt x="28" y="109"/>
                  </a:cubicBezTo>
                  <a:cubicBezTo>
                    <a:pt x="28" y="109"/>
                    <a:pt x="28" y="108"/>
                    <a:pt x="29" y="108"/>
                  </a:cubicBezTo>
                  <a:cubicBezTo>
                    <a:pt x="29" y="108"/>
                    <a:pt x="29" y="108"/>
                    <a:pt x="29" y="108"/>
                  </a:cubicBezTo>
                  <a:cubicBezTo>
                    <a:pt x="29" y="108"/>
                    <a:pt x="29" y="108"/>
                    <a:pt x="29" y="108"/>
                  </a:cubicBezTo>
                  <a:cubicBezTo>
                    <a:pt x="30" y="108"/>
                    <a:pt x="30" y="108"/>
                    <a:pt x="30" y="108"/>
                  </a:cubicBezTo>
                  <a:cubicBezTo>
                    <a:pt x="30" y="109"/>
                    <a:pt x="30" y="109"/>
                    <a:pt x="30" y="109"/>
                  </a:cubicBezTo>
                  <a:cubicBezTo>
                    <a:pt x="30" y="109"/>
                    <a:pt x="30" y="109"/>
                    <a:pt x="30" y="109"/>
                  </a:cubicBezTo>
                  <a:cubicBezTo>
                    <a:pt x="31" y="109"/>
                    <a:pt x="31" y="109"/>
                    <a:pt x="31" y="109"/>
                  </a:cubicBezTo>
                  <a:cubicBezTo>
                    <a:pt x="31" y="109"/>
                    <a:pt x="31" y="110"/>
                    <a:pt x="32" y="110"/>
                  </a:cubicBezTo>
                  <a:cubicBezTo>
                    <a:pt x="32" y="110"/>
                    <a:pt x="32" y="110"/>
                    <a:pt x="32" y="110"/>
                  </a:cubicBezTo>
                  <a:cubicBezTo>
                    <a:pt x="33" y="110"/>
                    <a:pt x="33" y="110"/>
                    <a:pt x="33" y="110"/>
                  </a:cubicBezTo>
                  <a:cubicBezTo>
                    <a:pt x="34" y="110"/>
                    <a:pt x="34" y="110"/>
                    <a:pt x="34" y="110"/>
                  </a:cubicBezTo>
                  <a:cubicBezTo>
                    <a:pt x="34" y="110"/>
                    <a:pt x="34" y="110"/>
                    <a:pt x="34" y="110"/>
                  </a:cubicBezTo>
                  <a:cubicBezTo>
                    <a:pt x="34" y="110"/>
                    <a:pt x="34" y="110"/>
                    <a:pt x="35" y="110"/>
                  </a:cubicBezTo>
                  <a:cubicBezTo>
                    <a:pt x="35" y="110"/>
                    <a:pt x="35" y="110"/>
                    <a:pt x="35" y="110"/>
                  </a:cubicBezTo>
                  <a:cubicBezTo>
                    <a:pt x="36" y="110"/>
                    <a:pt x="37" y="111"/>
                    <a:pt x="37" y="111"/>
                  </a:cubicBezTo>
                  <a:cubicBezTo>
                    <a:pt x="38" y="111"/>
                    <a:pt x="39" y="111"/>
                    <a:pt x="40" y="111"/>
                  </a:cubicBezTo>
                  <a:cubicBezTo>
                    <a:pt x="40" y="111"/>
                    <a:pt x="41" y="112"/>
                    <a:pt x="41" y="112"/>
                  </a:cubicBezTo>
                  <a:cubicBezTo>
                    <a:pt x="42" y="113"/>
                    <a:pt x="42" y="113"/>
                    <a:pt x="43" y="114"/>
                  </a:cubicBezTo>
                  <a:cubicBezTo>
                    <a:pt x="43" y="114"/>
                    <a:pt x="43" y="114"/>
                    <a:pt x="43" y="114"/>
                  </a:cubicBezTo>
                  <a:cubicBezTo>
                    <a:pt x="43" y="115"/>
                    <a:pt x="43" y="115"/>
                    <a:pt x="43" y="115"/>
                  </a:cubicBezTo>
                  <a:cubicBezTo>
                    <a:pt x="44" y="115"/>
                    <a:pt x="44" y="115"/>
                    <a:pt x="44" y="115"/>
                  </a:cubicBezTo>
                  <a:cubicBezTo>
                    <a:pt x="44" y="115"/>
                    <a:pt x="44" y="115"/>
                    <a:pt x="44" y="115"/>
                  </a:cubicBezTo>
                  <a:cubicBezTo>
                    <a:pt x="45" y="115"/>
                    <a:pt x="45" y="115"/>
                    <a:pt x="45" y="115"/>
                  </a:cubicBezTo>
                  <a:cubicBezTo>
                    <a:pt x="45" y="115"/>
                    <a:pt x="46" y="114"/>
                    <a:pt x="46" y="114"/>
                  </a:cubicBezTo>
                  <a:cubicBezTo>
                    <a:pt x="46" y="114"/>
                    <a:pt x="47" y="113"/>
                    <a:pt x="47" y="113"/>
                  </a:cubicBezTo>
                  <a:cubicBezTo>
                    <a:pt x="47" y="112"/>
                    <a:pt x="47" y="112"/>
                    <a:pt x="48" y="111"/>
                  </a:cubicBezTo>
                  <a:cubicBezTo>
                    <a:pt x="48" y="111"/>
                    <a:pt x="48" y="111"/>
                    <a:pt x="48" y="110"/>
                  </a:cubicBezTo>
                  <a:cubicBezTo>
                    <a:pt x="48" y="110"/>
                    <a:pt x="48" y="110"/>
                    <a:pt x="48" y="110"/>
                  </a:cubicBezTo>
                  <a:cubicBezTo>
                    <a:pt x="48" y="110"/>
                    <a:pt x="48" y="109"/>
                    <a:pt x="49" y="109"/>
                  </a:cubicBezTo>
                  <a:cubicBezTo>
                    <a:pt x="49" y="109"/>
                    <a:pt x="49" y="109"/>
                    <a:pt x="49" y="109"/>
                  </a:cubicBezTo>
                  <a:cubicBezTo>
                    <a:pt x="49" y="109"/>
                    <a:pt x="49" y="109"/>
                    <a:pt x="49" y="109"/>
                  </a:cubicBezTo>
                  <a:cubicBezTo>
                    <a:pt x="49" y="109"/>
                    <a:pt x="49" y="109"/>
                    <a:pt x="49" y="109"/>
                  </a:cubicBezTo>
                  <a:cubicBezTo>
                    <a:pt x="49" y="109"/>
                    <a:pt x="50" y="109"/>
                    <a:pt x="50" y="109"/>
                  </a:cubicBezTo>
                  <a:cubicBezTo>
                    <a:pt x="50" y="109"/>
                    <a:pt x="51" y="109"/>
                    <a:pt x="51" y="109"/>
                  </a:cubicBezTo>
                  <a:cubicBezTo>
                    <a:pt x="51" y="109"/>
                    <a:pt x="52" y="109"/>
                    <a:pt x="52" y="109"/>
                  </a:cubicBezTo>
                  <a:cubicBezTo>
                    <a:pt x="52" y="109"/>
                    <a:pt x="53" y="109"/>
                    <a:pt x="53" y="109"/>
                  </a:cubicBezTo>
                  <a:cubicBezTo>
                    <a:pt x="54" y="109"/>
                    <a:pt x="54" y="109"/>
                    <a:pt x="54" y="109"/>
                  </a:cubicBezTo>
                  <a:cubicBezTo>
                    <a:pt x="55" y="109"/>
                    <a:pt x="55" y="109"/>
                    <a:pt x="56" y="109"/>
                  </a:cubicBezTo>
                  <a:cubicBezTo>
                    <a:pt x="56" y="109"/>
                    <a:pt x="56" y="109"/>
                    <a:pt x="56" y="109"/>
                  </a:cubicBezTo>
                  <a:cubicBezTo>
                    <a:pt x="56" y="109"/>
                    <a:pt x="56" y="109"/>
                    <a:pt x="56" y="109"/>
                  </a:cubicBezTo>
                  <a:cubicBezTo>
                    <a:pt x="56" y="109"/>
                    <a:pt x="56" y="109"/>
                    <a:pt x="56" y="109"/>
                  </a:cubicBezTo>
                  <a:cubicBezTo>
                    <a:pt x="56" y="109"/>
                    <a:pt x="56" y="109"/>
                    <a:pt x="57" y="109"/>
                  </a:cubicBezTo>
                  <a:cubicBezTo>
                    <a:pt x="57" y="109"/>
                    <a:pt x="57" y="109"/>
                    <a:pt x="57" y="109"/>
                  </a:cubicBezTo>
                  <a:cubicBezTo>
                    <a:pt x="57" y="109"/>
                    <a:pt x="57" y="109"/>
                    <a:pt x="57" y="109"/>
                  </a:cubicBezTo>
                  <a:cubicBezTo>
                    <a:pt x="57" y="109"/>
                    <a:pt x="57"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9" y="109"/>
                    <a:pt x="59" y="109"/>
                  </a:cubicBezTo>
                  <a:cubicBezTo>
                    <a:pt x="59" y="109"/>
                    <a:pt x="59" y="109"/>
                    <a:pt x="59" y="109"/>
                  </a:cubicBezTo>
                  <a:cubicBezTo>
                    <a:pt x="59" y="109"/>
                    <a:pt x="59" y="109"/>
                    <a:pt x="59" y="109"/>
                  </a:cubicBezTo>
                  <a:cubicBezTo>
                    <a:pt x="59" y="109"/>
                    <a:pt x="59" y="109"/>
                    <a:pt x="59" y="109"/>
                  </a:cubicBezTo>
                  <a:cubicBezTo>
                    <a:pt x="59" y="109"/>
                    <a:pt x="59" y="109"/>
                    <a:pt x="59" y="109"/>
                  </a:cubicBezTo>
                  <a:cubicBezTo>
                    <a:pt x="59" y="109"/>
                    <a:pt x="59" y="109"/>
                    <a:pt x="59" y="109"/>
                  </a:cubicBezTo>
                  <a:cubicBezTo>
                    <a:pt x="59" y="109"/>
                    <a:pt x="59" y="109"/>
                    <a:pt x="59" y="109"/>
                  </a:cubicBezTo>
                  <a:cubicBezTo>
                    <a:pt x="59" y="109"/>
                    <a:pt x="60" y="109"/>
                    <a:pt x="60" y="109"/>
                  </a:cubicBezTo>
                  <a:cubicBezTo>
                    <a:pt x="60" y="109"/>
                    <a:pt x="60" y="109"/>
                    <a:pt x="60" y="109"/>
                  </a:cubicBezTo>
                  <a:cubicBezTo>
                    <a:pt x="60" y="109"/>
                    <a:pt x="60" y="109"/>
                    <a:pt x="60" y="109"/>
                  </a:cubicBezTo>
                  <a:cubicBezTo>
                    <a:pt x="60" y="109"/>
                    <a:pt x="60" y="109"/>
                    <a:pt x="60" y="109"/>
                  </a:cubicBezTo>
                  <a:cubicBezTo>
                    <a:pt x="60" y="109"/>
                    <a:pt x="61" y="108"/>
                    <a:pt x="61" y="107"/>
                  </a:cubicBezTo>
                  <a:cubicBezTo>
                    <a:pt x="62" y="106"/>
                    <a:pt x="62" y="105"/>
                    <a:pt x="62" y="103"/>
                  </a:cubicBezTo>
                  <a:cubicBezTo>
                    <a:pt x="62" y="102"/>
                    <a:pt x="63" y="100"/>
                    <a:pt x="63" y="99"/>
                  </a:cubicBezTo>
                  <a:cubicBezTo>
                    <a:pt x="63" y="98"/>
                    <a:pt x="63" y="97"/>
                    <a:pt x="63" y="96"/>
                  </a:cubicBezTo>
                  <a:cubicBezTo>
                    <a:pt x="63" y="96"/>
                    <a:pt x="63" y="96"/>
                    <a:pt x="63" y="96"/>
                  </a:cubicBezTo>
                  <a:cubicBezTo>
                    <a:pt x="63" y="96"/>
                    <a:pt x="63" y="96"/>
                    <a:pt x="63" y="96"/>
                  </a:cubicBezTo>
                  <a:cubicBezTo>
                    <a:pt x="63" y="96"/>
                    <a:pt x="63" y="95"/>
                    <a:pt x="63" y="95"/>
                  </a:cubicBezTo>
                  <a:cubicBezTo>
                    <a:pt x="63" y="95"/>
                    <a:pt x="63" y="95"/>
                    <a:pt x="63" y="95"/>
                  </a:cubicBezTo>
                  <a:cubicBezTo>
                    <a:pt x="63" y="95"/>
                    <a:pt x="63" y="95"/>
                    <a:pt x="63" y="95"/>
                  </a:cubicBezTo>
                  <a:cubicBezTo>
                    <a:pt x="63" y="95"/>
                    <a:pt x="63" y="95"/>
                    <a:pt x="63" y="95"/>
                  </a:cubicBezTo>
                  <a:cubicBezTo>
                    <a:pt x="63" y="95"/>
                    <a:pt x="63" y="95"/>
                    <a:pt x="63" y="95"/>
                  </a:cubicBezTo>
                  <a:cubicBezTo>
                    <a:pt x="63" y="95"/>
                    <a:pt x="63" y="95"/>
                    <a:pt x="63" y="95"/>
                  </a:cubicBezTo>
                  <a:cubicBezTo>
                    <a:pt x="63" y="95"/>
                    <a:pt x="63" y="94"/>
                    <a:pt x="64" y="94"/>
                  </a:cubicBezTo>
                  <a:cubicBezTo>
                    <a:pt x="64" y="93"/>
                    <a:pt x="65" y="92"/>
                    <a:pt x="65" y="92"/>
                  </a:cubicBezTo>
                  <a:cubicBezTo>
                    <a:pt x="66" y="91"/>
                    <a:pt x="67" y="90"/>
                    <a:pt x="67" y="90"/>
                  </a:cubicBezTo>
                  <a:cubicBezTo>
                    <a:pt x="68" y="89"/>
                    <a:pt x="69" y="88"/>
                    <a:pt x="70" y="88"/>
                  </a:cubicBezTo>
                  <a:cubicBezTo>
                    <a:pt x="70" y="87"/>
                    <a:pt x="70" y="87"/>
                    <a:pt x="71" y="87"/>
                  </a:cubicBezTo>
                  <a:cubicBezTo>
                    <a:pt x="71" y="87"/>
                    <a:pt x="72" y="87"/>
                    <a:pt x="72" y="87"/>
                  </a:cubicBezTo>
                  <a:cubicBezTo>
                    <a:pt x="73" y="87"/>
                    <a:pt x="73" y="87"/>
                    <a:pt x="74" y="87"/>
                  </a:cubicBezTo>
                  <a:cubicBezTo>
                    <a:pt x="74" y="87"/>
                    <a:pt x="75" y="87"/>
                    <a:pt x="75" y="87"/>
                  </a:cubicBezTo>
                  <a:cubicBezTo>
                    <a:pt x="76" y="87"/>
                    <a:pt x="76" y="87"/>
                    <a:pt x="77" y="87"/>
                  </a:cubicBezTo>
                  <a:cubicBezTo>
                    <a:pt x="77" y="87"/>
                    <a:pt x="77" y="87"/>
                    <a:pt x="78" y="87"/>
                  </a:cubicBezTo>
                  <a:cubicBezTo>
                    <a:pt x="78" y="86"/>
                    <a:pt x="79" y="86"/>
                    <a:pt x="79" y="86"/>
                  </a:cubicBezTo>
                  <a:cubicBezTo>
                    <a:pt x="79" y="86"/>
                    <a:pt x="80" y="86"/>
                    <a:pt x="80" y="86"/>
                  </a:cubicBezTo>
                  <a:cubicBezTo>
                    <a:pt x="80" y="86"/>
                    <a:pt x="81" y="86"/>
                    <a:pt x="81" y="85"/>
                  </a:cubicBezTo>
                  <a:cubicBezTo>
                    <a:pt x="82" y="85"/>
                    <a:pt x="82" y="85"/>
                    <a:pt x="83" y="85"/>
                  </a:cubicBezTo>
                  <a:cubicBezTo>
                    <a:pt x="83" y="85"/>
                    <a:pt x="84" y="85"/>
                    <a:pt x="85" y="85"/>
                  </a:cubicBezTo>
                  <a:cubicBezTo>
                    <a:pt x="85" y="85"/>
                    <a:pt x="86" y="85"/>
                    <a:pt x="86" y="85"/>
                  </a:cubicBezTo>
                  <a:cubicBezTo>
                    <a:pt x="87" y="85"/>
                    <a:pt x="87" y="85"/>
                    <a:pt x="87" y="85"/>
                  </a:cubicBezTo>
                  <a:cubicBezTo>
                    <a:pt x="87" y="85"/>
                    <a:pt x="87" y="85"/>
                    <a:pt x="87" y="85"/>
                  </a:cubicBezTo>
                  <a:cubicBezTo>
                    <a:pt x="87" y="85"/>
                    <a:pt x="88" y="85"/>
                    <a:pt x="88" y="85"/>
                  </a:cubicBezTo>
                  <a:cubicBezTo>
                    <a:pt x="88" y="85"/>
                    <a:pt x="88" y="85"/>
                    <a:pt x="88" y="85"/>
                  </a:cubicBezTo>
                  <a:cubicBezTo>
                    <a:pt x="88" y="85"/>
                    <a:pt x="88" y="85"/>
                    <a:pt x="88" y="85"/>
                  </a:cubicBezTo>
                  <a:cubicBezTo>
                    <a:pt x="89" y="85"/>
                    <a:pt x="89" y="85"/>
                    <a:pt x="89" y="85"/>
                  </a:cubicBezTo>
                  <a:cubicBezTo>
                    <a:pt x="89" y="85"/>
                    <a:pt x="89" y="85"/>
                    <a:pt x="89" y="85"/>
                  </a:cubicBezTo>
                  <a:cubicBezTo>
                    <a:pt x="89" y="85"/>
                    <a:pt x="89" y="85"/>
                    <a:pt x="90" y="85"/>
                  </a:cubicBezTo>
                  <a:cubicBezTo>
                    <a:pt x="90" y="85"/>
                    <a:pt x="90" y="85"/>
                    <a:pt x="91" y="85"/>
                  </a:cubicBezTo>
                  <a:cubicBezTo>
                    <a:pt x="91" y="85"/>
                    <a:pt x="92" y="85"/>
                    <a:pt x="92" y="86"/>
                  </a:cubicBezTo>
                  <a:cubicBezTo>
                    <a:pt x="93" y="86"/>
                    <a:pt x="93" y="86"/>
                    <a:pt x="93" y="86"/>
                  </a:cubicBezTo>
                  <a:cubicBezTo>
                    <a:pt x="94" y="87"/>
                    <a:pt x="94" y="87"/>
                    <a:pt x="94" y="87"/>
                  </a:cubicBezTo>
                  <a:cubicBezTo>
                    <a:pt x="94" y="87"/>
                    <a:pt x="95" y="87"/>
                    <a:pt x="95" y="87"/>
                  </a:cubicBezTo>
                  <a:cubicBezTo>
                    <a:pt x="95" y="87"/>
                    <a:pt x="95" y="88"/>
                    <a:pt x="95" y="88"/>
                  </a:cubicBezTo>
                  <a:cubicBezTo>
                    <a:pt x="95" y="88"/>
                    <a:pt x="95" y="88"/>
                    <a:pt x="96" y="88"/>
                  </a:cubicBezTo>
                  <a:cubicBezTo>
                    <a:pt x="96" y="88"/>
                    <a:pt x="96" y="88"/>
                    <a:pt x="96" y="88"/>
                  </a:cubicBezTo>
                  <a:cubicBezTo>
                    <a:pt x="96" y="88"/>
                    <a:pt x="96" y="88"/>
                    <a:pt x="96" y="88"/>
                  </a:cubicBezTo>
                  <a:cubicBezTo>
                    <a:pt x="96" y="88"/>
                    <a:pt x="97" y="88"/>
                    <a:pt x="97" y="88"/>
                  </a:cubicBezTo>
                  <a:cubicBezTo>
                    <a:pt x="97" y="88"/>
                    <a:pt x="97" y="88"/>
                    <a:pt x="97" y="89"/>
                  </a:cubicBezTo>
                  <a:cubicBezTo>
                    <a:pt x="97" y="89"/>
                    <a:pt x="97" y="89"/>
                    <a:pt x="98" y="89"/>
                  </a:cubicBezTo>
                  <a:cubicBezTo>
                    <a:pt x="98" y="89"/>
                    <a:pt x="98" y="89"/>
                    <a:pt x="98" y="89"/>
                  </a:cubicBezTo>
                  <a:cubicBezTo>
                    <a:pt x="98" y="89"/>
                    <a:pt x="98" y="89"/>
                    <a:pt x="98" y="89"/>
                  </a:cubicBezTo>
                  <a:cubicBezTo>
                    <a:pt x="98" y="89"/>
                    <a:pt x="98" y="89"/>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8" y="88"/>
                    <a:pt x="98" y="88"/>
                  </a:cubicBezTo>
                  <a:cubicBezTo>
                    <a:pt x="98"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99" y="88"/>
                  </a:cubicBezTo>
                  <a:cubicBezTo>
                    <a:pt x="99" y="88"/>
                    <a:pt x="99" y="88"/>
                    <a:pt x="100" y="88"/>
                  </a:cubicBezTo>
                  <a:cubicBezTo>
                    <a:pt x="100" y="88"/>
                    <a:pt x="100" y="88"/>
                    <a:pt x="100" y="88"/>
                  </a:cubicBezTo>
                  <a:cubicBezTo>
                    <a:pt x="100" y="88"/>
                    <a:pt x="100" y="88"/>
                    <a:pt x="100" y="88"/>
                  </a:cubicBezTo>
                  <a:cubicBezTo>
                    <a:pt x="100" y="88"/>
                    <a:pt x="100" y="88"/>
                    <a:pt x="100" y="88"/>
                  </a:cubicBezTo>
                  <a:cubicBezTo>
                    <a:pt x="100" y="88"/>
                    <a:pt x="100" y="88"/>
                    <a:pt x="100" y="88"/>
                  </a:cubicBezTo>
                  <a:cubicBezTo>
                    <a:pt x="100" y="88"/>
                    <a:pt x="100" y="88"/>
                    <a:pt x="100" y="88"/>
                  </a:cubicBezTo>
                  <a:cubicBezTo>
                    <a:pt x="100" y="88"/>
                    <a:pt x="100" y="88"/>
                    <a:pt x="100" y="87"/>
                  </a:cubicBezTo>
                  <a:cubicBezTo>
                    <a:pt x="100" y="87"/>
                    <a:pt x="100" y="87"/>
                    <a:pt x="100" y="87"/>
                  </a:cubicBezTo>
                  <a:cubicBezTo>
                    <a:pt x="100" y="87"/>
                    <a:pt x="100" y="87"/>
                    <a:pt x="100" y="87"/>
                  </a:cubicBezTo>
                  <a:cubicBezTo>
                    <a:pt x="100" y="87"/>
                    <a:pt x="100" y="87"/>
                    <a:pt x="101" y="87"/>
                  </a:cubicBezTo>
                  <a:cubicBezTo>
                    <a:pt x="101" y="87"/>
                    <a:pt x="101" y="86"/>
                    <a:pt x="101" y="86"/>
                  </a:cubicBezTo>
                  <a:cubicBezTo>
                    <a:pt x="101" y="86"/>
                    <a:pt x="102" y="85"/>
                    <a:pt x="102" y="85"/>
                  </a:cubicBezTo>
                  <a:cubicBezTo>
                    <a:pt x="102" y="84"/>
                    <a:pt x="102" y="84"/>
                    <a:pt x="102" y="84"/>
                  </a:cubicBezTo>
                  <a:cubicBezTo>
                    <a:pt x="102" y="83"/>
                    <a:pt x="102" y="83"/>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2"/>
                    <a:pt x="102" y="82"/>
                  </a:cubicBezTo>
                  <a:cubicBezTo>
                    <a:pt x="102" y="82"/>
                    <a:pt x="102" y="81"/>
                    <a:pt x="102" y="81"/>
                  </a:cubicBezTo>
                  <a:cubicBezTo>
                    <a:pt x="102" y="81"/>
                    <a:pt x="102" y="81"/>
                    <a:pt x="102" y="81"/>
                  </a:cubicBezTo>
                  <a:cubicBezTo>
                    <a:pt x="102" y="81"/>
                    <a:pt x="102" y="81"/>
                    <a:pt x="102" y="81"/>
                  </a:cubicBezTo>
                  <a:cubicBezTo>
                    <a:pt x="102" y="81"/>
                    <a:pt x="102" y="81"/>
                    <a:pt x="102" y="81"/>
                  </a:cubicBezTo>
                  <a:cubicBezTo>
                    <a:pt x="102" y="81"/>
                    <a:pt x="102" y="80"/>
                    <a:pt x="102" y="80"/>
                  </a:cubicBezTo>
                  <a:cubicBezTo>
                    <a:pt x="102" y="80"/>
                    <a:pt x="102" y="80"/>
                    <a:pt x="102" y="79"/>
                  </a:cubicBezTo>
                  <a:cubicBezTo>
                    <a:pt x="102" y="79"/>
                    <a:pt x="103" y="79"/>
                    <a:pt x="103" y="78"/>
                  </a:cubicBezTo>
                  <a:cubicBezTo>
                    <a:pt x="103" y="78"/>
                    <a:pt x="103" y="78"/>
                    <a:pt x="103" y="77"/>
                  </a:cubicBezTo>
                  <a:cubicBezTo>
                    <a:pt x="103" y="77"/>
                    <a:pt x="103" y="77"/>
                    <a:pt x="103" y="76"/>
                  </a:cubicBezTo>
                  <a:cubicBezTo>
                    <a:pt x="103" y="76"/>
                    <a:pt x="103" y="75"/>
                    <a:pt x="103" y="75"/>
                  </a:cubicBezTo>
                  <a:cubicBezTo>
                    <a:pt x="104" y="75"/>
                    <a:pt x="104" y="74"/>
                    <a:pt x="104" y="74"/>
                  </a:cubicBezTo>
                  <a:cubicBezTo>
                    <a:pt x="104" y="73"/>
                    <a:pt x="104" y="73"/>
                    <a:pt x="104" y="73"/>
                  </a:cubicBezTo>
                  <a:cubicBezTo>
                    <a:pt x="104" y="72"/>
                    <a:pt x="104" y="72"/>
                    <a:pt x="104" y="72"/>
                  </a:cubicBezTo>
                  <a:cubicBezTo>
                    <a:pt x="104" y="72"/>
                    <a:pt x="104" y="72"/>
                    <a:pt x="104" y="71"/>
                  </a:cubicBezTo>
                  <a:cubicBezTo>
                    <a:pt x="104" y="71"/>
                    <a:pt x="104" y="71"/>
                    <a:pt x="104" y="71"/>
                  </a:cubicBezTo>
                  <a:cubicBezTo>
                    <a:pt x="104" y="71"/>
                    <a:pt x="103" y="71"/>
                    <a:pt x="103" y="70"/>
                  </a:cubicBezTo>
                  <a:cubicBezTo>
                    <a:pt x="103" y="70"/>
                    <a:pt x="103" y="70"/>
                    <a:pt x="103" y="69"/>
                  </a:cubicBezTo>
                  <a:cubicBezTo>
                    <a:pt x="103" y="69"/>
                    <a:pt x="102" y="68"/>
                    <a:pt x="102" y="68"/>
                  </a:cubicBezTo>
                  <a:cubicBezTo>
                    <a:pt x="102" y="68"/>
                    <a:pt x="102" y="68"/>
                    <a:pt x="102" y="67"/>
                  </a:cubicBezTo>
                  <a:cubicBezTo>
                    <a:pt x="101" y="67"/>
                    <a:pt x="101" y="67"/>
                    <a:pt x="101" y="66"/>
                  </a:cubicBezTo>
                  <a:cubicBezTo>
                    <a:pt x="100" y="66"/>
                    <a:pt x="100" y="66"/>
                    <a:pt x="100" y="66"/>
                  </a:cubicBezTo>
                  <a:cubicBezTo>
                    <a:pt x="100" y="65"/>
                    <a:pt x="99" y="65"/>
                    <a:pt x="99" y="65"/>
                  </a:cubicBezTo>
                  <a:cubicBezTo>
                    <a:pt x="99" y="64"/>
                    <a:pt x="99" y="64"/>
                    <a:pt x="99" y="64"/>
                  </a:cubicBezTo>
                  <a:cubicBezTo>
                    <a:pt x="99" y="63"/>
                    <a:pt x="99" y="63"/>
                    <a:pt x="99" y="62"/>
                  </a:cubicBezTo>
                  <a:cubicBezTo>
                    <a:pt x="99" y="61"/>
                    <a:pt x="99" y="60"/>
                    <a:pt x="98" y="60"/>
                  </a:cubicBezTo>
                  <a:cubicBezTo>
                    <a:pt x="98" y="59"/>
                    <a:pt x="98" y="59"/>
                    <a:pt x="97" y="58"/>
                  </a:cubicBezTo>
                  <a:cubicBezTo>
                    <a:pt x="97" y="58"/>
                    <a:pt x="96" y="58"/>
                    <a:pt x="96" y="58"/>
                  </a:cubicBezTo>
                  <a:cubicBezTo>
                    <a:pt x="95" y="57"/>
                    <a:pt x="94" y="57"/>
                    <a:pt x="93" y="57"/>
                  </a:cubicBezTo>
                  <a:cubicBezTo>
                    <a:pt x="93" y="57"/>
                    <a:pt x="93" y="57"/>
                    <a:pt x="93" y="57"/>
                  </a:cubicBezTo>
                  <a:cubicBezTo>
                    <a:pt x="92" y="57"/>
                    <a:pt x="92" y="57"/>
                    <a:pt x="92" y="57"/>
                  </a:cubicBezTo>
                  <a:cubicBezTo>
                    <a:pt x="92" y="57"/>
                    <a:pt x="92" y="57"/>
                    <a:pt x="92" y="57"/>
                  </a:cubicBezTo>
                  <a:cubicBezTo>
                    <a:pt x="91" y="57"/>
                    <a:pt x="91" y="57"/>
                    <a:pt x="91" y="57"/>
                  </a:cubicBezTo>
                  <a:cubicBezTo>
                    <a:pt x="91" y="57"/>
                    <a:pt x="91" y="57"/>
                    <a:pt x="91" y="57"/>
                  </a:cubicBezTo>
                  <a:cubicBezTo>
                    <a:pt x="91" y="57"/>
                    <a:pt x="91" y="57"/>
                    <a:pt x="90" y="57"/>
                  </a:cubicBezTo>
                  <a:cubicBezTo>
                    <a:pt x="90" y="57"/>
                    <a:pt x="90" y="57"/>
                    <a:pt x="90" y="57"/>
                  </a:cubicBezTo>
                  <a:cubicBezTo>
                    <a:pt x="90" y="57"/>
                    <a:pt x="90" y="57"/>
                    <a:pt x="90" y="57"/>
                  </a:cubicBezTo>
                  <a:cubicBezTo>
                    <a:pt x="89" y="57"/>
                    <a:pt x="88" y="57"/>
                    <a:pt x="87" y="57"/>
                  </a:cubicBezTo>
                  <a:cubicBezTo>
                    <a:pt x="86" y="57"/>
                    <a:pt x="85" y="57"/>
                    <a:pt x="84" y="56"/>
                  </a:cubicBezTo>
                  <a:cubicBezTo>
                    <a:pt x="84" y="56"/>
                    <a:pt x="83" y="56"/>
                    <a:pt x="83" y="55"/>
                  </a:cubicBezTo>
                  <a:cubicBezTo>
                    <a:pt x="83" y="55"/>
                    <a:pt x="82" y="54"/>
                    <a:pt x="82" y="54"/>
                  </a:cubicBezTo>
                  <a:cubicBezTo>
                    <a:pt x="82" y="53"/>
                    <a:pt x="82" y="53"/>
                    <a:pt x="82" y="53"/>
                  </a:cubicBezTo>
                  <a:cubicBezTo>
                    <a:pt x="82" y="52"/>
                    <a:pt x="82" y="52"/>
                    <a:pt x="82" y="52"/>
                  </a:cubicBezTo>
                  <a:cubicBezTo>
                    <a:pt x="82" y="51"/>
                    <a:pt x="82" y="51"/>
                    <a:pt x="82" y="51"/>
                  </a:cubicBezTo>
                  <a:cubicBezTo>
                    <a:pt x="81" y="50"/>
                    <a:pt x="81" y="50"/>
                    <a:pt x="81" y="50"/>
                  </a:cubicBezTo>
                  <a:cubicBezTo>
                    <a:pt x="81" y="50"/>
                    <a:pt x="81"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1" y="48"/>
                    <a:pt x="81" y="47"/>
                    <a:pt x="81" y="47"/>
                  </a:cubicBezTo>
                  <a:cubicBezTo>
                    <a:pt x="81" y="47"/>
                    <a:pt x="81" y="47"/>
                    <a:pt x="81" y="47"/>
                  </a:cubicBezTo>
                  <a:cubicBezTo>
                    <a:pt x="81" y="47"/>
                    <a:pt x="81" y="47"/>
                    <a:pt x="81" y="47"/>
                  </a:cubicBezTo>
                  <a:cubicBezTo>
                    <a:pt x="81" y="47"/>
                    <a:pt x="81" y="47"/>
                    <a:pt x="82" y="47"/>
                  </a:cubicBezTo>
                  <a:cubicBezTo>
                    <a:pt x="82" y="47"/>
                    <a:pt x="82" y="47"/>
                    <a:pt x="82" y="46"/>
                  </a:cubicBezTo>
                  <a:cubicBezTo>
                    <a:pt x="82" y="46"/>
                    <a:pt x="82" y="46"/>
                    <a:pt x="82" y="46"/>
                  </a:cubicBezTo>
                  <a:cubicBezTo>
                    <a:pt x="82" y="46"/>
                    <a:pt x="82" y="46"/>
                    <a:pt x="82" y="46"/>
                  </a:cubicBezTo>
                  <a:cubicBezTo>
                    <a:pt x="82" y="46"/>
                    <a:pt x="82" y="46"/>
                    <a:pt x="82" y="46"/>
                  </a:cubicBezTo>
                  <a:cubicBezTo>
                    <a:pt x="82" y="46"/>
                    <a:pt x="82" y="46"/>
                    <a:pt x="82" y="46"/>
                  </a:cubicBezTo>
                  <a:cubicBezTo>
                    <a:pt x="82" y="46"/>
                    <a:pt x="82" y="46"/>
                    <a:pt x="82" y="46"/>
                  </a:cubicBezTo>
                  <a:cubicBezTo>
                    <a:pt x="82" y="45"/>
                    <a:pt x="82" y="45"/>
                    <a:pt x="82" y="45"/>
                  </a:cubicBezTo>
                  <a:cubicBezTo>
                    <a:pt x="82" y="45"/>
                    <a:pt x="82" y="45"/>
                    <a:pt x="82" y="45"/>
                  </a:cubicBezTo>
                  <a:cubicBezTo>
                    <a:pt x="82" y="45"/>
                    <a:pt x="82" y="45"/>
                    <a:pt x="82" y="44"/>
                  </a:cubicBezTo>
                  <a:cubicBezTo>
                    <a:pt x="82" y="44"/>
                    <a:pt x="82" y="44"/>
                    <a:pt x="82" y="44"/>
                  </a:cubicBezTo>
                  <a:cubicBezTo>
                    <a:pt x="82" y="44"/>
                    <a:pt x="82" y="44"/>
                    <a:pt x="81" y="43"/>
                  </a:cubicBezTo>
                  <a:cubicBezTo>
                    <a:pt x="81" y="43"/>
                    <a:pt x="81" y="43"/>
                    <a:pt x="81" y="43"/>
                  </a:cubicBezTo>
                  <a:cubicBezTo>
                    <a:pt x="81" y="42"/>
                    <a:pt x="81" y="42"/>
                    <a:pt x="81" y="42"/>
                  </a:cubicBezTo>
                  <a:cubicBezTo>
                    <a:pt x="81" y="42"/>
                    <a:pt x="80" y="41"/>
                    <a:pt x="80" y="41"/>
                  </a:cubicBezTo>
                  <a:cubicBezTo>
                    <a:pt x="80" y="41"/>
                    <a:pt x="80" y="41"/>
                    <a:pt x="80" y="40"/>
                  </a:cubicBezTo>
                  <a:cubicBezTo>
                    <a:pt x="80" y="40"/>
                    <a:pt x="80" y="40"/>
                    <a:pt x="80" y="40"/>
                  </a:cubicBezTo>
                  <a:cubicBezTo>
                    <a:pt x="80" y="40"/>
                    <a:pt x="80" y="40"/>
                    <a:pt x="80" y="40"/>
                  </a:cubicBezTo>
                  <a:cubicBezTo>
                    <a:pt x="80" y="40"/>
                    <a:pt x="80" y="40"/>
                    <a:pt x="80" y="40"/>
                  </a:cubicBezTo>
                  <a:cubicBezTo>
                    <a:pt x="80" y="40"/>
                    <a:pt x="80" y="40"/>
                    <a:pt x="80" y="40"/>
                  </a:cubicBezTo>
                  <a:cubicBezTo>
                    <a:pt x="80" y="40"/>
                    <a:pt x="80" y="40"/>
                    <a:pt x="80" y="40"/>
                  </a:cubicBezTo>
                  <a:cubicBezTo>
                    <a:pt x="80" y="40"/>
                    <a:pt x="80" y="40"/>
                    <a:pt x="80" y="39"/>
                  </a:cubicBezTo>
                  <a:cubicBezTo>
                    <a:pt x="80" y="39"/>
                    <a:pt x="80" y="39"/>
                    <a:pt x="80" y="39"/>
                  </a:cubicBezTo>
                  <a:cubicBezTo>
                    <a:pt x="80" y="39"/>
                    <a:pt x="80" y="39"/>
                    <a:pt x="80" y="39"/>
                  </a:cubicBezTo>
                  <a:cubicBezTo>
                    <a:pt x="80" y="38"/>
                    <a:pt x="80" y="38"/>
                    <a:pt x="80" y="37"/>
                  </a:cubicBezTo>
                  <a:cubicBezTo>
                    <a:pt x="80" y="37"/>
                    <a:pt x="80" y="37"/>
                    <a:pt x="80" y="36"/>
                  </a:cubicBezTo>
                  <a:cubicBezTo>
                    <a:pt x="79" y="36"/>
                    <a:pt x="79" y="35"/>
                    <a:pt x="79" y="35"/>
                  </a:cubicBezTo>
                  <a:cubicBezTo>
                    <a:pt x="78" y="35"/>
                    <a:pt x="78" y="34"/>
                    <a:pt x="78" y="34"/>
                  </a:cubicBezTo>
                  <a:cubicBezTo>
                    <a:pt x="77" y="34"/>
                    <a:pt x="77" y="34"/>
                    <a:pt x="77" y="34"/>
                  </a:cubicBezTo>
                  <a:cubicBezTo>
                    <a:pt x="77" y="34"/>
                    <a:pt x="77" y="33"/>
                    <a:pt x="76" y="33"/>
                  </a:cubicBezTo>
                  <a:cubicBezTo>
                    <a:pt x="76" y="33"/>
                    <a:pt x="76" y="33"/>
                    <a:pt x="76" y="33"/>
                  </a:cubicBezTo>
                  <a:cubicBezTo>
                    <a:pt x="75" y="33"/>
                    <a:pt x="75" y="33"/>
                    <a:pt x="75" y="33"/>
                  </a:cubicBezTo>
                  <a:cubicBezTo>
                    <a:pt x="74" y="33"/>
                    <a:pt x="74" y="33"/>
                    <a:pt x="74" y="33"/>
                  </a:cubicBezTo>
                  <a:cubicBezTo>
                    <a:pt x="74" y="33"/>
                    <a:pt x="74" y="33"/>
                    <a:pt x="73" y="33"/>
                  </a:cubicBezTo>
                  <a:cubicBezTo>
                    <a:pt x="73" y="33"/>
                    <a:pt x="73" y="33"/>
                    <a:pt x="73" y="33"/>
                  </a:cubicBezTo>
                  <a:cubicBezTo>
                    <a:pt x="73" y="33"/>
                    <a:pt x="73" y="33"/>
                    <a:pt x="73" y="33"/>
                  </a:cubicBezTo>
                  <a:cubicBezTo>
                    <a:pt x="73" y="33"/>
                    <a:pt x="72" y="33"/>
                    <a:pt x="72" y="33"/>
                  </a:cubicBezTo>
                  <a:cubicBezTo>
                    <a:pt x="72" y="33"/>
                    <a:pt x="72" y="33"/>
                    <a:pt x="72" y="33"/>
                  </a:cubicBezTo>
                  <a:cubicBezTo>
                    <a:pt x="72" y="33"/>
                    <a:pt x="72" y="33"/>
                    <a:pt x="72"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1" y="33"/>
                    <a:pt x="71" y="33"/>
                  </a:cubicBezTo>
                  <a:cubicBezTo>
                    <a:pt x="71" y="33"/>
                    <a:pt x="70" y="33"/>
                    <a:pt x="70" y="33"/>
                  </a:cubicBezTo>
                  <a:cubicBezTo>
                    <a:pt x="70" y="33"/>
                    <a:pt x="70" y="33"/>
                    <a:pt x="70" y="33"/>
                  </a:cubicBezTo>
                  <a:cubicBezTo>
                    <a:pt x="69" y="33"/>
                    <a:pt x="69" y="33"/>
                    <a:pt x="69" y="33"/>
                  </a:cubicBezTo>
                  <a:cubicBezTo>
                    <a:pt x="69" y="33"/>
                    <a:pt x="69" y="33"/>
                    <a:pt x="69" y="33"/>
                  </a:cubicBezTo>
                  <a:cubicBezTo>
                    <a:pt x="69" y="33"/>
                    <a:pt x="68" y="33"/>
                    <a:pt x="68" y="33"/>
                  </a:cubicBezTo>
                  <a:cubicBezTo>
                    <a:pt x="68" y="33"/>
                    <a:pt x="68" y="33"/>
                    <a:pt x="68" y="33"/>
                  </a:cubicBezTo>
                  <a:cubicBezTo>
                    <a:pt x="68" y="33"/>
                    <a:pt x="68" y="33"/>
                    <a:pt x="68" y="33"/>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2"/>
                    <a:pt x="68" y="32"/>
                    <a:pt x="68" y="32"/>
                  </a:cubicBezTo>
                  <a:cubicBezTo>
                    <a:pt x="68" y="31"/>
                    <a:pt x="68" y="31"/>
                    <a:pt x="67" y="30"/>
                  </a:cubicBezTo>
                  <a:cubicBezTo>
                    <a:pt x="66" y="29"/>
                    <a:pt x="66" y="29"/>
                    <a:pt x="65" y="29"/>
                  </a:cubicBezTo>
                  <a:cubicBezTo>
                    <a:pt x="64" y="29"/>
                    <a:pt x="63" y="28"/>
                    <a:pt x="62" y="28"/>
                  </a:cubicBezTo>
                  <a:cubicBezTo>
                    <a:pt x="62" y="28"/>
                    <a:pt x="61" y="28"/>
                    <a:pt x="60" y="28"/>
                  </a:cubicBezTo>
                  <a:cubicBezTo>
                    <a:pt x="60" y="28"/>
                    <a:pt x="60" y="28"/>
                    <a:pt x="60" y="28"/>
                  </a:cubicBezTo>
                  <a:cubicBezTo>
                    <a:pt x="60" y="28"/>
                    <a:pt x="60" y="28"/>
                    <a:pt x="60" y="28"/>
                  </a:cubicBezTo>
                  <a:cubicBezTo>
                    <a:pt x="60" y="28"/>
                    <a:pt x="60" y="28"/>
                    <a:pt x="59" y="28"/>
                  </a:cubicBezTo>
                  <a:cubicBezTo>
                    <a:pt x="59" y="28"/>
                    <a:pt x="59" y="27"/>
                    <a:pt x="59" y="27"/>
                  </a:cubicBezTo>
                  <a:cubicBezTo>
                    <a:pt x="59" y="27"/>
                    <a:pt x="59" y="27"/>
                    <a:pt x="59" y="27"/>
                  </a:cubicBezTo>
                  <a:cubicBezTo>
                    <a:pt x="59" y="26"/>
                    <a:pt x="59" y="26"/>
                    <a:pt x="59" y="26"/>
                  </a:cubicBezTo>
                  <a:cubicBezTo>
                    <a:pt x="59" y="26"/>
                    <a:pt x="58" y="26"/>
                    <a:pt x="58" y="25"/>
                  </a:cubicBezTo>
                  <a:cubicBezTo>
                    <a:pt x="58" y="25"/>
                    <a:pt x="58"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5"/>
                    <a:pt x="56" y="25"/>
                    <a:pt x="56" y="25"/>
                  </a:cubicBezTo>
                  <a:cubicBezTo>
                    <a:pt x="55" y="25"/>
                    <a:pt x="55" y="25"/>
                    <a:pt x="55" y="25"/>
                  </a:cubicBezTo>
                  <a:cubicBezTo>
                    <a:pt x="55" y="25"/>
                    <a:pt x="55" y="25"/>
                    <a:pt x="55" y="25"/>
                  </a:cubicBezTo>
                  <a:cubicBezTo>
                    <a:pt x="55" y="25"/>
                    <a:pt x="55" y="25"/>
                    <a:pt x="54" y="24"/>
                  </a:cubicBezTo>
                  <a:cubicBezTo>
                    <a:pt x="54" y="24"/>
                    <a:pt x="54" y="24"/>
                    <a:pt x="54" y="24"/>
                  </a:cubicBezTo>
                  <a:cubicBezTo>
                    <a:pt x="54" y="24"/>
                    <a:pt x="53" y="24"/>
                    <a:pt x="53" y="24"/>
                  </a:cubicBezTo>
                  <a:cubicBezTo>
                    <a:pt x="53"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0" y="24"/>
                    <a:pt x="50" y="24"/>
                  </a:cubicBezTo>
                  <a:cubicBezTo>
                    <a:pt x="50" y="24"/>
                    <a:pt x="50" y="24"/>
                    <a:pt x="50" y="24"/>
                  </a:cubicBezTo>
                  <a:cubicBezTo>
                    <a:pt x="50" y="24"/>
                    <a:pt x="50" y="24"/>
                    <a:pt x="50" y="24"/>
                  </a:cubicBezTo>
                  <a:cubicBezTo>
                    <a:pt x="49" y="24"/>
                    <a:pt x="48" y="24"/>
                    <a:pt x="48" y="24"/>
                  </a:cubicBezTo>
                  <a:cubicBezTo>
                    <a:pt x="47" y="23"/>
                    <a:pt x="46" y="23"/>
                    <a:pt x="46" y="23"/>
                  </a:cubicBezTo>
                  <a:cubicBezTo>
                    <a:pt x="45" y="22"/>
                    <a:pt x="44" y="22"/>
                    <a:pt x="44" y="21"/>
                  </a:cubicBezTo>
                  <a:cubicBezTo>
                    <a:pt x="43" y="20"/>
                    <a:pt x="42" y="19"/>
                    <a:pt x="41" y="18"/>
                  </a:cubicBezTo>
                  <a:cubicBezTo>
                    <a:pt x="41" y="17"/>
                    <a:pt x="40" y="17"/>
                    <a:pt x="40" y="16"/>
                  </a:cubicBezTo>
                  <a:cubicBezTo>
                    <a:pt x="40" y="15"/>
                    <a:pt x="39" y="14"/>
                    <a:pt x="39" y="13"/>
                  </a:cubicBezTo>
                  <a:cubicBezTo>
                    <a:pt x="39" y="12"/>
                    <a:pt x="39" y="11"/>
                    <a:pt x="39" y="10"/>
                  </a:cubicBezTo>
                  <a:cubicBezTo>
                    <a:pt x="39" y="9"/>
                    <a:pt x="38" y="8"/>
                    <a:pt x="39" y="7"/>
                  </a:cubicBezTo>
                  <a:cubicBezTo>
                    <a:pt x="39" y="6"/>
                    <a:pt x="39" y="6"/>
                    <a:pt x="39" y="5"/>
                  </a:cubicBezTo>
                  <a:cubicBezTo>
                    <a:pt x="39" y="5"/>
                    <a:pt x="39" y="4"/>
                    <a:pt x="39" y="4"/>
                  </a:cubicBezTo>
                  <a:cubicBezTo>
                    <a:pt x="39" y="4"/>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0"/>
                    <a:pt x="39" y="0"/>
                    <a:pt x="39" y="0"/>
                  </a:cubicBezTo>
                  <a:cubicBezTo>
                    <a:pt x="39" y="0"/>
                    <a:pt x="38" y="0"/>
                    <a:pt x="38" y="0"/>
                  </a:cubicBezTo>
                  <a:cubicBezTo>
                    <a:pt x="38" y="0"/>
                    <a:pt x="38" y="0"/>
                    <a:pt x="38" y="0"/>
                  </a:cubicBezTo>
                  <a:cubicBezTo>
                    <a:pt x="38"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69" name="Freeform 228">
              <a:extLst>
                <a:ext uri="{FF2B5EF4-FFF2-40B4-BE49-F238E27FC236}">
                  <a16:creationId xmlns:a16="http://schemas.microsoft.com/office/drawing/2014/main" id="{7A82EA52-9C69-1749-B9E3-279509566783}"/>
                </a:ext>
              </a:extLst>
            </p:cNvPr>
            <p:cNvSpPr>
              <a:spLocks/>
            </p:cNvSpPr>
            <p:nvPr/>
          </p:nvSpPr>
          <p:spPr bwMode="auto">
            <a:xfrm>
              <a:off x="4733925" y="1973263"/>
              <a:ext cx="176212" cy="266700"/>
            </a:xfrm>
            <a:custGeom>
              <a:avLst/>
              <a:gdLst>
                <a:gd name="T0" fmla="*/ 51 w 105"/>
                <a:gd name="T1" fmla="*/ 2 h 158"/>
                <a:gd name="T2" fmla="*/ 51 w 105"/>
                <a:gd name="T3" fmla="*/ 2 h 158"/>
                <a:gd name="T4" fmla="*/ 51 w 105"/>
                <a:gd name="T5" fmla="*/ 6 h 158"/>
                <a:gd name="T6" fmla="*/ 48 w 105"/>
                <a:gd name="T7" fmla="*/ 13 h 158"/>
                <a:gd name="T8" fmla="*/ 29 w 105"/>
                <a:gd name="T9" fmla="*/ 24 h 158"/>
                <a:gd name="T10" fmla="*/ 22 w 105"/>
                <a:gd name="T11" fmla="*/ 37 h 158"/>
                <a:gd name="T12" fmla="*/ 15 w 105"/>
                <a:gd name="T13" fmla="*/ 39 h 158"/>
                <a:gd name="T14" fmla="*/ 12 w 105"/>
                <a:gd name="T15" fmla="*/ 37 h 158"/>
                <a:gd name="T16" fmla="*/ 9 w 105"/>
                <a:gd name="T17" fmla="*/ 37 h 158"/>
                <a:gd name="T18" fmla="*/ 7 w 105"/>
                <a:gd name="T19" fmla="*/ 33 h 158"/>
                <a:gd name="T20" fmla="*/ 8 w 105"/>
                <a:gd name="T21" fmla="*/ 31 h 158"/>
                <a:gd name="T22" fmla="*/ 8 w 105"/>
                <a:gd name="T23" fmla="*/ 30 h 158"/>
                <a:gd name="T24" fmla="*/ 1 w 105"/>
                <a:gd name="T25" fmla="*/ 33 h 158"/>
                <a:gd name="T26" fmla="*/ 3 w 105"/>
                <a:gd name="T27" fmla="*/ 46 h 158"/>
                <a:gd name="T28" fmla="*/ 2 w 105"/>
                <a:gd name="T29" fmla="*/ 48 h 158"/>
                <a:gd name="T30" fmla="*/ 4 w 105"/>
                <a:gd name="T31" fmla="*/ 52 h 158"/>
                <a:gd name="T32" fmla="*/ 13 w 105"/>
                <a:gd name="T33" fmla="*/ 60 h 158"/>
                <a:gd name="T34" fmla="*/ 20 w 105"/>
                <a:gd name="T35" fmla="*/ 73 h 158"/>
                <a:gd name="T36" fmla="*/ 32 w 105"/>
                <a:gd name="T37" fmla="*/ 100 h 158"/>
                <a:gd name="T38" fmla="*/ 42 w 105"/>
                <a:gd name="T39" fmla="*/ 122 h 158"/>
                <a:gd name="T40" fmla="*/ 53 w 105"/>
                <a:gd name="T41" fmla="*/ 132 h 158"/>
                <a:gd name="T42" fmla="*/ 88 w 105"/>
                <a:gd name="T43" fmla="*/ 155 h 158"/>
                <a:gd name="T44" fmla="*/ 92 w 105"/>
                <a:gd name="T45" fmla="*/ 157 h 158"/>
                <a:gd name="T46" fmla="*/ 96 w 105"/>
                <a:gd name="T47" fmla="*/ 151 h 158"/>
                <a:gd name="T48" fmla="*/ 99 w 105"/>
                <a:gd name="T49" fmla="*/ 145 h 158"/>
                <a:gd name="T50" fmla="*/ 100 w 105"/>
                <a:gd name="T51" fmla="*/ 138 h 158"/>
                <a:gd name="T52" fmla="*/ 101 w 105"/>
                <a:gd name="T53" fmla="*/ 131 h 158"/>
                <a:gd name="T54" fmla="*/ 102 w 105"/>
                <a:gd name="T55" fmla="*/ 124 h 158"/>
                <a:gd name="T56" fmla="*/ 102 w 105"/>
                <a:gd name="T57" fmla="*/ 115 h 158"/>
                <a:gd name="T58" fmla="*/ 105 w 105"/>
                <a:gd name="T59" fmla="*/ 105 h 158"/>
                <a:gd name="T60" fmla="*/ 100 w 105"/>
                <a:gd name="T61" fmla="*/ 93 h 158"/>
                <a:gd name="T62" fmla="*/ 92 w 105"/>
                <a:gd name="T63" fmla="*/ 94 h 158"/>
                <a:gd name="T64" fmla="*/ 90 w 105"/>
                <a:gd name="T65" fmla="*/ 93 h 158"/>
                <a:gd name="T66" fmla="*/ 89 w 105"/>
                <a:gd name="T67" fmla="*/ 82 h 158"/>
                <a:gd name="T68" fmla="*/ 87 w 105"/>
                <a:gd name="T69" fmla="*/ 83 h 158"/>
                <a:gd name="T70" fmla="*/ 80 w 105"/>
                <a:gd name="T71" fmla="*/ 85 h 158"/>
                <a:gd name="T72" fmla="*/ 74 w 105"/>
                <a:gd name="T73" fmla="*/ 81 h 158"/>
                <a:gd name="T74" fmla="*/ 72 w 105"/>
                <a:gd name="T75" fmla="*/ 80 h 158"/>
                <a:gd name="T76" fmla="*/ 68 w 105"/>
                <a:gd name="T77" fmla="*/ 76 h 158"/>
                <a:gd name="T78" fmla="*/ 65 w 105"/>
                <a:gd name="T79" fmla="*/ 69 h 158"/>
                <a:gd name="T80" fmla="*/ 63 w 105"/>
                <a:gd name="T81" fmla="*/ 60 h 158"/>
                <a:gd name="T82" fmla="*/ 66 w 105"/>
                <a:gd name="T83" fmla="*/ 54 h 158"/>
                <a:gd name="T84" fmla="*/ 69 w 105"/>
                <a:gd name="T85" fmla="*/ 48 h 158"/>
                <a:gd name="T86" fmla="*/ 73 w 105"/>
                <a:gd name="T87" fmla="*/ 40 h 158"/>
                <a:gd name="T88" fmla="*/ 83 w 105"/>
                <a:gd name="T89" fmla="*/ 36 h 158"/>
                <a:gd name="T90" fmla="*/ 91 w 105"/>
                <a:gd name="T91" fmla="*/ 33 h 158"/>
                <a:gd name="T92" fmla="*/ 94 w 105"/>
                <a:gd name="T93" fmla="*/ 33 h 158"/>
                <a:gd name="T94" fmla="*/ 91 w 105"/>
                <a:gd name="T95" fmla="*/ 28 h 158"/>
                <a:gd name="T96" fmla="*/ 95 w 105"/>
                <a:gd name="T97" fmla="*/ 21 h 158"/>
                <a:gd name="T98" fmla="*/ 89 w 105"/>
                <a:gd name="T99" fmla="*/ 18 h 158"/>
                <a:gd name="T100" fmla="*/ 85 w 105"/>
                <a:gd name="T101" fmla="*/ 19 h 158"/>
                <a:gd name="T102" fmla="*/ 82 w 105"/>
                <a:gd name="T103" fmla="*/ 18 h 158"/>
                <a:gd name="T104" fmla="*/ 73 w 105"/>
                <a:gd name="T105" fmla="*/ 20 h 158"/>
                <a:gd name="T106" fmla="*/ 69 w 105"/>
                <a:gd name="T107" fmla="*/ 17 h 158"/>
                <a:gd name="T108" fmla="*/ 66 w 105"/>
                <a:gd name="T109" fmla="*/ 12 h 158"/>
                <a:gd name="T110" fmla="*/ 60 w 105"/>
                <a:gd name="T111" fmla="*/ 7 h 158"/>
                <a:gd name="T112" fmla="*/ 56 w 105"/>
                <a:gd name="T11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5" h="158">
                  <a:moveTo>
                    <a:pt x="54" y="0"/>
                  </a:moveTo>
                  <a:cubicBezTo>
                    <a:pt x="54" y="0"/>
                    <a:pt x="53" y="0"/>
                    <a:pt x="53" y="0"/>
                  </a:cubicBezTo>
                  <a:cubicBezTo>
                    <a:pt x="53" y="0"/>
                    <a:pt x="52" y="0"/>
                    <a:pt x="52" y="0"/>
                  </a:cubicBezTo>
                  <a:cubicBezTo>
                    <a:pt x="52" y="0"/>
                    <a:pt x="51" y="0"/>
                    <a:pt x="51" y="0"/>
                  </a:cubicBezTo>
                  <a:cubicBezTo>
                    <a:pt x="51" y="0"/>
                    <a:pt x="50" y="0"/>
                    <a:pt x="50" y="0"/>
                  </a:cubicBezTo>
                  <a:cubicBezTo>
                    <a:pt x="50" y="1"/>
                    <a:pt x="50" y="1"/>
                    <a:pt x="50" y="1"/>
                  </a:cubicBezTo>
                  <a:cubicBezTo>
                    <a:pt x="50" y="1"/>
                    <a:pt x="51" y="1"/>
                    <a:pt x="51" y="1"/>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3"/>
                  </a:cubicBezTo>
                  <a:cubicBezTo>
                    <a:pt x="52" y="3"/>
                    <a:pt x="52" y="3"/>
                    <a:pt x="52" y="3"/>
                  </a:cubicBezTo>
                  <a:cubicBezTo>
                    <a:pt x="52" y="3"/>
                    <a:pt x="52" y="3"/>
                    <a:pt x="52" y="4"/>
                  </a:cubicBezTo>
                  <a:cubicBezTo>
                    <a:pt x="52" y="4"/>
                    <a:pt x="52" y="4"/>
                    <a:pt x="52" y="4"/>
                  </a:cubicBezTo>
                  <a:cubicBezTo>
                    <a:pt x="52" y="4"/>
                    <a:pt x="52" y="4"/>
                    <a:pt x="52" y="5"/>
                  </a:cubicBezTo>
                  <a:cubicBezTo>
                    <a:pt x="52" y="5"/>
                    <a:pt x="52" y="5"/>
                    <a:pt x="52" y="5"/>
                  </a:cubicBezTo>
                  <a:cubicBezTo>
                    <a:pt x="52" y="5"/>
                    <a:pt x="52" y="5"/>
                    <a:pt x="52" y="6"/>
                  </a:cubicBezTo>
                  <a:cubicBezTo>
                    <a:pt x="52" y="6"/>
                    <a:pt x="52" y="6"/>
                    <a:pt x="51" y="6"/>
                  </a:cubicBezTo>
                  <a:cubicBezTo>
                    <a:pt x="51" y="6"/>
                    <a:pt x="51" y="6"/>
                    <a:pt x="51" y="6"/>
                  </a:cubicBezTo>
                  <a:cubicBezTo>
                    <a:pt x="51" y="7"/>
                    <a:pt x="51" y="7"/>
                    <a:pt x="50" y="7"/>
                  </a:cubicBezTo>
                  <a:cubicBezTo>
                    <a:pt x="50" y="7"/>
                    <a:pt x="50" y="7"/>
                    <a:pt x="50" y="7"/>
                  </a:cubicBezTo>
                  <a:cubicBezTo>
                    <a:pt x="50" y="8"/>
                    <a:pt x="50" y="8"/>
                    <a:pt x="50" y="8"/>
                  </a:cubicBezTo>
                  <a:cubicBezTo>
                    <a:pt x="50" y="8"/>
                    <a:pt x="50" y="8"/>
                    <a:pt x="50" y="9"/>
                  </a:cubicBezTo>
                  <a:cubicBezTo>
                    <a:pt x="50" y="9"/>
                    <a:pt x="50" y="9"/>
                    <a:pt x="49" y="9"/>
                  </a:cubicBezTo>
                  <a:cubicBezTo>
                    <a:pt x="49" y="10"/>
                    <a:pt x="49" y="10"/>
                    <a:pt x="49" y="11"/>
                  </a:cubicBezTo>
                  <a:cubicBezTo>
                    <a:pt x="49" y="11"/>
                    <a:pt x="48" y="12"/>
                    <a:pt x="48" y="13"/>
                  </a:cubicBezTo>
                  <a:cubicBezTo>
                    <a:pt x="47" y="13"/>
                    <a:pt x="47" y="14"/>
                    <a:pt x="46" y="15"/>
                  </a:cubicBezTo>
                  <a:cubicBezTo>
                    <a:pt x="45" y="16"/>
                    <a:pt x="44" y="18"/>
                    <a:pt x="42" y="19"/>
                  </a:cubicBezTo>
                  <a:cubicBezTo>
                    <a:pt x="41" y="20"/>
                    <a:pt x="40" y="20"/>
                    <a:pt x="38" y="21"/>
                  </a:cubicBezTo>
                  <a:cubicBezTo>
                    <a:pt x="37" y="22"/>
                    <a:pt x="35" y="22"/>
                    <a:pt x="34" y="23"/>
                  </a:cubicBezTo>
                  <a:cubicBezTo>
                    <a:pt x="33" y="23"/>
                    <a:pt x="32" y="23"/>
                    <a:pt x="31" y="24"/>
                  </a:cubicBezTo>
                  <a:cubicBezTo>
                    <a:pt x="30" y="24"/>
                    <a:pt x="30" y="24"/>
                    <a:pt x="30" y="24"/>
                  </a:cubicBezTo>
                  <a:cubicBezTo>
                    <a:pt x="30" y="24"/>
                    <a:pt x="30" y="24"/>
                    <a:pt x="30" y="24"/>
                  </a:cubicBezTo>
                  <a:cubicBezTo>
                    <a:pt x="30" y="24"/>
                    <a:pt x="29" y="24"/>
                    <a:pt x="29" y="24"/>
                  </a:cubicBezTo>
                  <a:cubicBezTo>
                    <a:pt x="29" y="24"/>
                    <a:pt x="29" y="24"/>
                    <a:pt x="29" y="24"/>
                  </a:cubicBezTo>
                  <a:cubicBezTo>
                    <a:pt x="28" y="24"/>
                    <a:pt x="28" y="25"/>
                    <a:pt x="27" y="25"/>
                  </a:cubicBezTo>
                  <a:cubicBezTo>
                    <a:pt x="27" y="26"/>
                    <a:pt x="26" y="27"/>
                    <a:pt x="25" y="28"/>
                  </a:cubicBezTo>
                  <a:cubicBezTo>
                    <a:pt x="25" y="29"/>
                    <a:pt x="25" y="30"/>
                    <a:pt x="24" y="31"/>
                  </a:cubicBezTo>
                  <a:cubicBezTo>
                    <a:pt x="24" y="32"/>
                    <a:pt x="23" y="33"/>
                    <a:pt x="23" y="34"/>
                  </a:cubicBezTo>
                  <a:cubicBezTo>
                    <a:pt x="23" y="34"/>
                    <a:pt x="23" y="34"/>
                    <a:pt x="22" y="35"/>
                  </a:cubicBezTo>
                  <a:cubicBezTo>
                    <a:pt x="22" y="35"/>
                    <a:pt x="22" y="35"/>
                    <a:pt x="22" y="36"/>
                  </a:cubicBezTo>
                  <a:cubicBezTo>
                    <a:pt x="22" y="36"/>
                    <a:pt x="22" y="36"/>
                    <a:pt x="22" y="37"/>
                  </a:cubicBezTo>
                  <a:cubicBezTo>
                    <a:pt x="22" y="37"/>
                    <a:pt x="21" y="37"/>
                    <a:pt x="21" y="37"/>
                  </a:cubicBezTo>
                  <a:cubicBezTo>
                    <a:pt x="21" y="38"/>
                    <a:pt x="21" y="39"/>
                    <a:pt x="21" y="39"/>
                  </a:cubicBezTo>
                  <a:cubicBezTo>
                    <a:pt x="20" y="39"/>
                    <a:pt x="20" y="40"/>
                    <a:pt x="20" y="40"/>
                  </a:cubicBezTo>
                  <a:cubicBezTo>
                    <a:pt x="19" y="40"/>
                    <a:pt x="19" y="41"/>
                    <a:pt x="19" y="41"/>
                  </a:cubicBezTo>
                  <a:cubicBezTo>
                    <a:pt x="19" y="41"/>
                    <a:pt x="18" y="41"/>
                    <a:pt x="18" y="41"/>
                  </a:cubicBezTo>
                  <a:cubicBezTo>
                    <a:pt x="18" y="41"/>
                    <a:pt x="17" y="41"/>
                    <a:pt x="17" y="41"/>
                  </a:cubicBezTo>
                  <a:cubicBezTo>
                    <a:pt x="17" y="41"/>
                    <a:pt x="16" y="40"/>
                    <a:pt x="16" y="40"/>
                  </a:cubicBezTo>
                  <a:cubicBezTo>
                    <a:pt x="16" y="40"/>
                    <a:pt x="15" y="39"/>
                    <a:pt x="15" y="39"/>
                  </a:cubicBezTo>
                  <a:cubicBezTo>
                    <a:pt x="15" y="39"/>
                    <a:pt x="15" y="38"/>
                    <a:pt x="14" y="38"/>
                  </a:cubicBezTo>
                  <a:cubicBezTo>
                    <a:pt x="14" y="38"/>
                    <a:pt x="14" y="38"/>
                    <a:pt x="14" y="37"/>
                  </a:cubicBezTo>
                  <a:cubicBezTo>
                    <a:pt x="14" y="37"/>
                    <a:pt x="14" y="37"/>
                    <a:pt x="13" y="37"/>
                  </a:cubicBezTo>
                  <a:cubicBezTo>
                    <a:pt x="13" y="37"/>
                    <a:pt x="13" y="37"/>
                    <a:pt x="13" y="37"/>
                  </a:cubicBezTo>
                  <a:cubicBezTo>
                    <a:pt x="13" y="37"/>
                    <a:pt x="13" y="37"/>
                    <a:pt x="13" y="37"/>
                  </a:cubicBezTo>
                  <a:cubicBezTo>
                    <a:pt x="13" y="37"/>
                    <a:pt x="13" y="37"/>
                    <a:pt x="12" y="37"/>
                  </a:cubicBezTo>
                  <a:cubicBezTo>
                    <a:pt x="12" y="37"/>
                    <a:pt x="12" y="37"/>
                    <a:pt x="12" y="37"/>
                  </a:cubicBezTo>
                  <a:cubicBezTo>
                    <a:pt x="12" y="37"/>
                    <a:pt x="12" y="37"/>
                    <a:pt x="12" y="37"/>
                  </a:cubicBezTo>
                  <a:cubicBezTo>
                    <a:pt x="12" y="37"/>
                    <a:pt x="12" y="37"/>
                    <a:pt x="12" y="37"/>
                  </a:cubicBezTo>
                  <a:cubicBezTo>
                    <a:pt x="12" y="37"/>
                    <a:pt x="11" y="37"/>
                    <a:pt x="11" y="37"/>
                  </a:cubicBezTo>
                  <a:cubicBezTo>
                    <a:pt x="11" y="37"/>
                    <a:pt x="11" y="37"/>
                    <a:pt x="11" y="37"/>
                  </a:cubicBezTo>
                  <a:cubicBezTo>
                    <a:pt x="11" y="37"/>
                    <a:pt x="11" y="37"/>
                    <a:pt x="11" y="37"/>
                  </a:cubicBezTo>
                  <a:cubicBezTo>
                    <a:pt x="11" y="37"/>
                    <a:pt x="10" y="37"/>
                    <a:pt x="10" y="37"/>
                  </a:cubicBezTo>
                  <a:cubicBezTo>
                    <a:pt x="10" y="37"/>
                    <a:pt x="10" y="37"/>
                    <a:pt x="10" y="37"/>
                  </a:cubicBezTo>
                  <a:cubicBezTo>
                    <a:pt x="9" y="37"/>
                    <a:pt x="9" y="37"/>
                    <a:pt x="9" y="37"/>
                  </a:cubicBezTo>
                  <a:cubicBezTo>
                    <a:pt x="9" y="37"/>
                    <a:pt x="9" y="37"/>
                    <a:pt x="9" y="37"/>
                  </a:cubicBezTo>
                  <a:cubicBezTo>
                    <a:pt x="8" y="37"/>
                    <a:pt x="8" y="36"/>
                    <a:pt x="8" y="36"/>
                  </a:cubicBezTo>
                  <a:cubicBezTo>
                    <a:pt x="8" y="36"/>
                    <a:pt x="7" y="36"/>
                    <a:pt x="7" y="35"/>
                  </a:cubicBezTo>
                  <a:cubicBezTo>
                    <a:pt x="7" y="35"/>
                    <a:pt x="7" y="35"/>
                    <a:pt x="7" y="35"/>
                  </a:cubicBezTo>
                  <a:cubicBezTo>
                    <a:pt x="7" y="35"/>
                    <a:pt x="6" y="34"/>
                    <a:pt x="6" y="34"/>
                  </a:cubicBezTo>
                  <a:cubicBezTo>
                    <a:pt x="6" y="34"/>
                    <a:pt x="6" y="34"/>
                    <a:pt x="6" y="34"/>
                  </a:cubicBezTo>
                  <a:cubicBezTo>
                    <a:pt x="6" y="34"/>
                    <a:pt x="6" y="34"/>
                    <a:pt x="6" y="33"/>
                  </a:cubicBezTo>
                  <a:cubicBezTo>
                    <a:pt x="7" y="33"/>
                    <a:pt x="7" y="33"/>
                    <a:pt x="7" y="33"/>
                  </a:cubicBezTo>
                  <a:cubicBezTo>
                    <a:pt x="7" y="33"/>
                    <a:pt x="7" y="33"/>
                    <a:pt x="7" y="33"/>
                  </a:cubicBezTo>
                  <a:cubicBezTo>
                    <a:pt x="7" y="33"/>
                    <a:pt x="7" y="32"/>
                    <a:pt x="7" y="32"/>
                  </a:cubicBezTo>
                  <a:cubicBezTo>
                    <a:pt x="7" y="32"/>
                    <a:pt x="7" y="32"/>
                    <a:pt x="7" y="32"/>
                  </a:cubicBezTo>
                  <a:cubicBezTo>
                    <a:pt x="7" y="32"/>
                    <a:pt x="8" y="32"/>
                    <a:pt x="8"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29"/>
                    <a:pt x="8" y="29"/>
                    <a:pt x="8" y="29"/>
                  </a:cubicBezTo>
                  <a:cubicBezTo>
                    <a:pt x="8" y="29"/>
                    <a:pt x="7" y="29"/>
                    <a:pt x="7" y="28"/>
                  </a:cubicBezTo>
                  <a:cubicBezTo>
                    <a:pt x="7" y="28"/>
                    <a:pt x="7" y="28"/>
                    <a:pt x="7" y="28"/>
                  </a:cubicBezTo>
                  <a:cubicBezTo>
                    <a:pt x="6" y="28"/>
                    <a:pt x="6" y="28"/>
                    <a:pt x="5" y="29"/>
                  </a:cubicBezTo>
                  <a:cubicBezTo>
                    <a:pt x="4" y="29"/>
                    <a:pt x="4" y="30"/>
                    <a:pt x="3" y="30"/>
                  </a:cubicBezTo>
                  <a:cubicBezTo>
                    <a:pt x="3" y="31"/>
                    <a:pt x="2" y="32"/>
                    <a:pt x="1" y="33"/>
                  </a:cubicBezTo>
                  <a:cubicBezTo>
                    <a:pt x="1" y="33"/>
                    <a:pt x="1" y="34"/>
                    <a:pt x="0" y="35"/>
                  </a:cubicBezTo>
                  <a:cubicBezTo>
                    <a:pt x="0" y="35"/>
                    <a:pt x="0" y="36"/>
                    <a:pt x="0" y="37"/>
                  </a:cubicBezTo>
                  <a:cubicBezTo>
                    <a:pt x="0" y="37"/>
                    <a:pt x="0" y="38"/>
                    <a:pt x="0" y="39"/>
                  </a:cubicBezTo>
                  <a:cubicBezTo>
                    <a:pt x="0" y="40"/>
                    <a:pt x="1" y="40"/>
                    <a:pt x="1" y="41"/>
                  </a:cubicBezTo>
                  <a:cubicBezTo>
                    <a:pt x="1" y="42"/>
                    <a:pt x="2" y="43"/>
                    <a:pt x="2" y="43"/>
                  </a:cubicBezTo>
                  <a:cubicBezTo>
                    <a:pt x="2" y="44"/>
                    <a:pt x="2" y="44"/>
                    <a:pt x="2" y="44"/>
                  </a:cubicBezTo>
                  <a:cubicBezTo>
                    <a:pt x="2" y="44"/>
                    <a:pt x="3" y="45"/>
                    <a:pt x="3" y="45"/>
                  </a:cubicBezTo>
                  <a:cubicBezTo>
                    <a:pt x="3" y="45"/>
                    <a:pt x="3" y="45"/>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2" y="48"/>
                    <a:pt x="2" y="48"/>
                    <a:pt x="2" y="48"/>
                  </a:cubicBezTo>
                  <a:cubicBezTo>
                    <a:pt x="2" y="48"/>
                    <a:pt x="2" y="48"/>
                    <a:pt x="2" y="48"/>
                  </a:cubicBezTo>
                  <a:cubicBezTo>
                    <a:pt x="2" y="48"/>
                    <a:pt x="2" y="48"/>
                    <a:pt x="2" y="48"/>
                  </a:cubicBezTo>
                  <a:cubicBezTo>
                    <a:pt x="1" y="48"/>
                    <a:pt x="1" y="48"/>
                    <a:pt x="1" y="48"/>
                  </a:cubicBezTo>
                  <a:cubicBezTo>
                    <a:pt x="1" y="48"/>
                    <a:pt x="1" y="48"/>
                    <a:pt x="1" y="48"/>
                  </a:cubicBezTo>
                  <a:cubicBezTo>
                    <a:pt x="1" y="48"/>
                    <a:pt x="1" y="48"/>
                    <a:pt x="0" y="48"/>
                  </a:cubicBezTo>
                  <a:cubicBezTo>
                    <a:pt x="0" y="48"/>
                    <a:pt x="0" y="49"/>
                    <a:pt x="0" y="49"/>
                  </a:cubicBezTo>
                  <a:cubicBezTo>
                    <a:pt x="0" y="49"/>
                    <a:pt x="0" y="49"/>
                    <a:pt x="1" y="50"/>
                  </a:cubicBezTo>
                  <a:cubicBezTo>
                    <a:pt x="1" y="50"/>
                    <a:pt x="2" y="50"/>
                    <a:pt x="2" y="51"/>
                  </a:cubicBezTo>
                  <a:cubicBezTo>
                    <a:pt x="3" y="51"/>
                    <a:pt x="3" y="52"/>
                    <a:pt x="4" y="52"/>
                  </a:cubicBezTo>
                  <a:cubicBezTo>
                    <a:pt x="5" y="53"/>
                    <a:pt x="5" y="53"/>
                    <a:pt x="6" y="53"/>
                  </a:cubicBezTo>
                  <a:cubicBezTo>
                    <a:pt x="6" y="54"/>
                    <a:pt x="6" y="54"/>
                    <a:pt x="7" y="54"/>
                  </a:cubicBezTo>
                  <a:cubicBezTo>
                    <a:pt x="7" y="54"/>
                    <a:pt x="7" y="54"/>
                    <a:pt x="8" y="54"/>
                  </a:cubicBezTo>
                  <a:cubicBezTo>
                    <a:pt x="8" y="55"/>
                    <a:pt x="8" y="55"/>
                    <a:pt x="8" y="55"/>
                  </a:cubicBezTo>
                  <a:cubicBezTo>
                    <a:pt x="9" y="55"/>
                    <a:pt x="9" y="55"/>
                    <a:pt x="9" y="56"/>
                  </a:cubicBezTo>
                  <a:cubicBezTo>
                    <a:pt x="10" y="56"/>
                    <a:pt x="10" y="56"/>
                    <a:pt x="10" y="57"/>
                  </a:cubicBezTo>
                  <a:cubicBezTo>
                    <a:pt x="11" y="57"/>
                    <a:pt x="11" y="58"/>
                    <a:pt x="12" y="58"/>
                  </a:cubicBezTo>
                  <a:cubicBezTo>
                    <a:pt x="12" y="59"/>
                    <a:pt x="13" y="60"/>
                    <a:pt x="13" y="60"/>
                  </a:cubicBezTo>
                  <a:cubicBezTo>
                    <a:pt x="13" y="61"/>
                    <a:pt x="14" y="61"/>
                    <a:pt x="14" y="62"/>
                  </a:cubicBezTo>
                  <a:cubicBezTo>
                    <a:pt x="14" y="63"/>
                    <a:pt x="15" y="63"/>
                    <a:pt x="15" y="64"/>
                  </a:cubicBezTo>
                  <a:cubicBezTo>
                    <a:pt x="15" y="64"/>
                    <a:pt x="15" y="65"/>
                    <a:pt x="16" y="65"/>
                  </a:cubicBezTo>
                  <a:cubicBezTo>
                    <a:pt x="16" y="65"/>
                    <a:pt x="16" y="66"/>
                    <a:pt x="17" y="66"/>
                  </a:cubicBezTo>
                  <a:cubicBezTo>
                    <a:pt x="17" y="67"/>
                    <a:pt x="17" y="67"/>
                    <a:pt x="17" y="67"/>
                  </a:cubicBezTo>
                  <a:cubicBezTo>
                    <a:pt x="18" y="68"/>
                    <a:pt x="18" y="68"/>
                    <a:pt x="19" y="69"/>
                  </a:cubicBezTo>
                  <a:cubicBezTo>
                    <a:pt x="19" y="69"/>
                    <a:pt x="19" y="70"/>
                    <a:pt x="20" y="71"/>
                  </a:cubicBezTo>
                  <a:cubicBezTo>
                    <a:pt x="20" y="71"/>
                    <a:pt x="20" y="72"/>
                    <a:pt x="20" y="73"/>
                  </a:cubicBezTo>
                  <a:cubicBezTo>
                    <a:pt x="21" y="73"/>
                    <a:pt x="21" y="74"/>
                    <a:pt x="21" y="75"/>
                  </a:cubicBezTo>
                  <a:cubicBezTo>
                    <a:pt x="21" y="75"/>
                    <a:pt x="22" y="76"/>
                    <a:pt x="22" y="76"/>
                  </a:cubicBezTo>
                  <a:cubicBezTo>
                    <a:pt x="22" y="77"/>
                    <a:pt x="22" y="77"/>
                    <a:pt x="22" y="77"/>
                  </a:cubicBezTo>
                  <a:cubicBezTo>
                    <a:pt x="22" y="78"/>
                    <a:pt x="22" y="78"/>
                    <a:pt x="23" y="79"/>
                  </a:cubicBezTo>
                  <a:cubicBezTo>
                    <a:pt x="23" y="79"/>
                    <a:pt x="23" y="80"/>
                    <a:pt x="23" y="81"/>
                  </a:cubicBezTo>
                  <a:cubicBezTo>
                    <a:pt x="24" y="82"/>
                    <a:pt x="25" y="84"/>
                    <a:pt x="26" y="87"/>
                  </a:cubicBezTo>
                  <a:cubicBezTo>
                    <a:pt x="27" y="89"/>
                    <a:pt x="28" y="91"/>
                    <a:pt x="29" y="94"/>
                  </a:cubicBezTo>
                  <a:cubicBezTo>
                    <a:pt x="30" y="96"/>
                    <a:pt x="31" y="98"/>
                    <a:pt x="32" y="100"/>
                  </a:cubicBezTo>
                  <a:cubicBezTo>
                    <a:pt x="34" y="102"/>
                    <a:pt x="35" y="104"/>
                    <a:pt x="36" y="106"/>
                  </a:cubicBezTo>
                  <a:cubicBezTo>
                    <a:pt x="36" y="106"/>
                    <a:pt x="37" y="107"/>
                    <a:pt x="38" y="108"/>
                  </a:cubicBezTo>
                  <a:cubicBezTo>
                    <a:pt x="38" y="109"/>
                    <a:pt x="39" y="110"/>
                    <a:pt x="40" y="111"/>
                  </a:cubicBezTo>
                  <a:cubicBezTo>
                    <a:pt x="40" y="113"/>
                    <a:pt x="41" y="114"/>
                    <a:pt x="41" y="115"/>
                  </a:cubicBezTo>
                  <a:cubicBezTo>
                    <a:pt x="41" y="116"/>
                    <a:pt x="41" y="117"/>
                    <a:pt x="41" y="117"/>
                  </a:cubicBezTo>
                  <a:cubicBezTo>
                    <a:pt x="40" y="117"/>
                    <a:pt x="40" y="118"/>
                    <a:pt x="40" y="118"/>
                  </a:cubicBezTo>
                  <a:cubicBezTo>
                    <a:pt x="40" y="119"/>
                    <a:pt x="40" y="120"/>
                    <a:pt x="41" y="120"/>
                  </a:cubicBezTo>
                  <a:cubicBezTo>
                    <a:pt x="41" y="121"/>
                    <a:pt x="41" y="122"/>
                    <a:pt x="42" y="122"/>
                  </a:cubicBezTo>
                  <a:cubicBezTo>
                    <a:pt x="42" y="123"/>
                    <a:pt x="43" y="124"/>
                    <a:pt x="43" y="124"/>
                  </a:cubicBezTo>
                  <a:cubicBezTo>
                    <a:pt x="44" y="124"/>
                    <a:pt x="44" y="125"/>
                    <a:pt x="44" y="125"/>
                  </a:cubicBezTo>
                  <a:cubicBezTo>
                    <a:pt x="44" y="125"/>
                    <a:pt x="45" y="125"/>
                    <a:pt x="45" y="125"/>
                  </a:cubicBezTo>
                  <a:cubicBezTo>
                    <a:pt x="45" y="125"/>
                    <a:pt x="45" y="126"/>
                    <a:pt x="46" y="126"/>
                  </a:cubicBezTo>
                  <a:cubicBezTo>
                    <a:pt x="46" y="126"/>
                    <a:pt x="46" y="126"/>
                    <a:pt x="46" y="127"/>
                  </a:cubicBezTo>
                  <a:cubicBezTo>
                    <a:pt x="47" y="127"/>
                    <a:pt x="47" y="128"/>
                    <a:pt x="48" y="128"/>
                  </a:cubicBezTo>
                  <a:cubicBezTo>
                    <a:pt x="49" y="129"/>
                    <a:pt x="49" y="129"/>
                    <a:pt x="50" y="130"/>
                  </a:cubicBezTo>
                  <a:cubicBezTo>
                    <a:pt x="51" y="130"/>
                    <a:pt x="52" y="131"/>
                    <a:pt x="53" y="132"/>
                  </a:cubicBezTo>
                  <a:cubicBezTo>
                    <a:pt x="54" y="132"/>
                    <a:pt x="55" y="133"/>
                    <a:pt x="57" y="134"/>
                  </a:cubicBezTo>
                  <a:cubicBezTo>
                    <a:pt x="60" y="136"/>
                    <a:pt x="64" y="137"/>
                    <a:pt x="66" y="139"/>
                  </a:cubicBezTo>
                  <a:cubicBezTo>
                    <a:pt x="69" y="140"/>
                    <a:pt x="72" y="142"/>
                    <a:pt x="74" y="143"/>
                  </a:cubicBezTo>
                  <a:cubicBezTo>
                    <a:pt x="76" y="144"/>
                    <a:pt x="77" y="146"/>
                    <a:pt x="79" y="147"/>
                  </a:cubicBezTo>
                  <a:cubicBezTo>
                    <a:pt x="80" y="148"/>
                    <a:pt x="81" y="148"/>
                    <a:pt x="81" y="149"/>
                  </a:cubicBezTo>
                  <a:cubicBezTo>
                    <a:pt x="81" y="150"/>
                    <a:pt x="82" y="151"/>
                    <a:pt x="83" y="151"/>
                  </a:cubicBezTo>
                  <a:cubicBezTo>
                    <a:pt x="84" y="152"/>
                    <a:pt x="85" y="153"/>
                    <a:pt x="85" y="153"/>
                  </a:cubicBezTo>
                  <a:cubicBezTo>
                    <a:pt x="86" y="154"/>
                    <a:pt x="87" y="155"/>
                    <a:pt x="88" y="155"/>
                  </a:cubicBezTo>
                  <a:cubicBezTo>
                    <a:pt x="89" y="156"/>
                    <a:pt x="90" y="156"/>
                    <a:pt x="90" y="156"/>
                  </a:cubicBezTo>
                  <a:cubicBezTo>
                    <a:pt x="91" y="157"/>
                    <a:pt x="91" y="157"/>
                    <a:pt x="91" y="157"/>
                  </a:cubicBezTo>
                  <a:cubicBezTo>
                    <a:pt x="91" y="157"/>
                    <a:pt x="91" y="157"/>
                    <a:pt x="91" y="157"/>
                  </a:cubicBezTo>
                  <a:cubicBezTo>
                    <a:pt x="91" y="157"/>
                    <a:pt x="91" y="157"/>
                    <a:pt x="91" y="157"/>
                  </a:cubicBezTo>
                  <a:cubicBezTo>
                    <a:pt x="91" y="157"/>
                    <a:pt x="91" y="157"/>
                    <a:pt x="91" y="157"/>
                  </a:cubicBezTo>
                  <a:cubicBezTo>
                    <a:pt x="91" y="157"/>
                    <a:pt x="91" y="158"/>
                    <a:pt x="91" y="158"/>
                  </a:cubicBezTo>
                  <a:cubicBezTo>
                    <a:pt x="92" y="158"/>
                    <a:pt x="92" y="158"/>
                    <a:pt x="92" y="157"/>
                  </a:cubicBezTo>
                  <a:cubicBezTo>
                    <a:pt x="92" y="157"/>
                    <a:pt x="92" y="157"/>
                    <a:pt x="92" y="157"/>
                  </a:cubicBezTo>
                  <a:cubicBezTo>
                    <a:pt x="92" y="157"/>
                    <a:pt x="92" y="157"/>
                    <a:pt x="92" y="157"/>
                  </a:cubicBezTo>
                  <a:cubicBezTo>
                    <a:pt x="93" y="157"/>
                    <a:pt x="93" y="157"/>
                    <a:pt x="93" y="157"/>
                  </a:cubicBezTo>
                  <a:cubicBezTo>
                    <a:pt x="93" y="157"/>
                    <a:pt x="93" y="156"/>
                    <a:pt x="94" y="156"/>
                  </a:cubicBezTo>
                  <a:cubicBezTo>
                    <a:pt x="94" y="156"/>
                    <a:pt x="94" y="155"/>
                    <a:pt x="95" y="155"/>
                  </a:cubicBezTo>
                  <a:cubicBezTo>
                    <a:pt x="95" y="154"/>
                    <a:pt x="95" y="154"/>
                    <a:pt x="95" y="154"/>
                  </a:cubicBezTo>
                  <a:cubicBezTo>
                    <a:pt x="95" y="153"/>
                    <a:pt x="95" y="153"/>
                    <a:pt x="95" y="152"/>
                  </a:cubicBezTo>
                  <a:cubicBezTo>
                    <a:pt x="96" y="152"/>
                    <a:pt x="96" y="152"/>
                    <a:pt x="96" y="152"/>
                  </a:cubicBezTo>
                  <a:cubicBezTo>
                    <a:pt x="96" y="151"/>
                    <a:pt x="96" y="151"/>
                    <a:pt x="96" y="151"/>
                  </a:cubicBezTo>
                  <a:cubicBezTo>
                    <a:pt x="96" y="151"/>
                    <a:pt x="96" y="151"/>
                    <a:pt x="96" y="151"/>
                  </a:cubicBezTo>
                  <a:cubicBezTo>
                    <a:pt x="96" y="151"/>
                    <a:pt x="96" y="150"/>
                    <a:pt x="96" y="150"/>
                  </a:cubicBezTo>
                  <a:cubicBezTo>
                    <a:pt x="96" y="150"/>
                    <a:pt x="96" y="150"/>
                    <a:pt x="96" y="150"/>
                  </a:cubicBezTo>
                  <a:cubicBezTo>
                    <a:pt x="96" y="150"/>
                    <a:pt x="96" y="149"/>
                    <a:pt x="96" y="149"/>
                  </a:cubicBezTo>
                  <a:cubicBezTo>
                    <a:pt x="96" y="149"/>
                    <a:pt x="96" y="148"/>
                    <a:pt x="96" y="148"/>
                  </a:cubicBezTo>
                  <a:cubicBezTo>
                    <a:pt x="96" y="148"/>
                    <a:pt x="97" y="147"/>
                    <a:pt x="97" y="147"/>
                  </a:cubicBezTo>
                  <a:cubicBezTo>
                    <a:pt x="97" y="147"/>
                    <a:pt x="97" y="146"/>
                    <a:pt x="97" y="146"/>
                  </a:cubicBezTo>
                  <a:cubicBezTo>
                    <a:pt x="98" y="146"/>
                    <a:pt x="98" y="146"/>
                    <a:pt x="99" y="145"/>
                  </a:cubicBezTo>
                  <a:cubicBezTo>
                    <a:pt x="99" y="145"/>
                    <a:pt x="100" y="144"/>
                    <a:pt x="100" y="143"/>
                  </a:cubicBezTo>
                  <a:cubicBezTo>
                    <a:pt x="101" y="143"/>
                    <a:pt x="101" y="142"/>
                    <a:pt x="101" y="141"/>
                  </a:cubicBezTo>
                  <a:cubicBezTo>
                    <a:pt x="102" y="141"/>
                    <a:pt x="102" y="140"/>
                    <a:pt x="102" y="140"/>
                  </a:cubicBezTo>
                  <a:cubicBezTo>
                    <a:pt x="102" y="140"/>
                    <a:pt x="102" y="140"/>
                    <a:pt x="102" y="140"/>
                  </a:cubicBezTo>
                  <a:cubicBezTo>
                    <a:pt x="102" y="139"/>
                    <a:pt x="102" y="139"/>
                    <a:pt x="102" y="139"/>
                  </a:cubicBezTo>
                  <a:cubicBezTo>
                    <a:pt x="101" y="139"/>
                    <a:pt x="101" y="139"/>
                    <a:pt x="101" y="139"/>
                  </a:cubicBezTo>
                  <a:cubicBezTo>
                    <a:pt x="101" y="139"/>
                    <a:pt x="101" y="139"/>
                    <a:pt x="101" y="139"/>
                  </a:cubicBezTo>
                  <a:cubicBezTo>
                    <a:pt x="100" y="138"/>
                    <a:pt x="100" y="138"/>
                    <a:pt x="100" y="138"/>
                  </a:cubicBezTo>
                  <a:cubicBezTo>
                    <a:pt x="100" y="138"/>
                    <a:pt x="100" y="138"/>
                    <a:pt x="99" y="138"/>
                  </a:cubicBezTo>
                  <a:cubicBezTo>
                    <a:pt x="99" y="137"/>
                    <a:pt x="99" y="137"/>
                    <a:pt x="99" y="137"/>
                  </a:cubicBezTo>
                  <a:cubicBezTo>
                    <a:pt x="99" y="137"/>
                    <a:pt x="99" y="136"/>
                    <a:pt x="99" y="136"/>
                  </a:cubicBezTo>
                  <a:cubicBezTo>
                    <a:pt x="99" y="136"/>
                    <a:pt x="99" y="135"/>
                    <a:pt x="99" y="135"/>
                  </a:cubicBezTo>
                  <a:cubicBezTo>
                    <a:pt x="99" y="135"/>
                    <a:pt x="99" y="134"/>
                    <a:pt x="99" y="134"/>
                  </a:cubicBezTo>
                  <a:cubicBezTo>
                    <a:pt x="99" y="134"/>
                    <a:pt x="99" y="133"/>
                    <a:pt x="100" y="133"/>
                  </a:cubicBezTo>
                  <a:cubicBezTo>
                    <a:pt x="100" y="133"/>
                    <a:pt x="100" y="133"/>
                    <a:pt x="100" y="132"/>
                  </a:cubicBezTo>
                  <a:cubicBezTo>
                    <a:pt x="100" y="132"/>
                    <a:pt x="100" y="132"/>
                    <a:pt x="101" y="131"/>
                  </a:cubicBezTo>
                  <a:cubicBezTo>
                    <a:pt x="101" y="131"/>
                    <a:pt x="101" y="131"/>
                    <a:pt x="101" y="130"/>
                  </a:cubicBezTo>
                  <a:cubicBezTo>
                    <a:pt x="101" y="130"/>
                    <a:pt x="101" y="130"/>
                    <a:pt x="101" y="129"/>
                  </a:cubicBezTo>
                  <a:cubicBezTo>
                    <a:pt x="101" y="129"/>
                    <a:pt x="101" y="129"/>
                    <a:pt x="101" y="129"/>
                  </a:cubicBezTo>
                  <a:cubicBezTo>
                    <a:pt x="101" y="129"/>
                    <a:pt x="101" y="128"/>
                    <a:pt x="101" y="128"/>
                  </a:cubicBezTo>
                  <a:cubicBezTo>
                    <a:pt x="101" y="128"/>
                    <a:pt x="101" y="127"/>
                    <a:pt x="101" y="127"/>
                  </a:cubicBezTo>
                  <a:cubicBezTo>
                    <a:pt x="101" y="127"/>
                    <a:pt x="101" y="126"/>
                    <a:pt x="101" y="126"/>
                  </a:cubicBezTo>
                  <a:cubicBezTo>
                    <a:pt x="101" y="125"/>
                    <a:pt x="102" y="125"/>
                    <a:pt x="102" y="125"/>
                  </a:cubicBezTo>
                  <a:cubicBezTo>
                    <a:pt x="102" y="124"/>
                    <a:pt x="102" y="124"/>
                    <a:pt x="102" y="124"/>
                  </a:cubicBezTo>
                  <a:cubicBezTo>
                    <a:pt x="102" y="123"/>
                    <a:pt x="103" y="123"/>
                    <a:pt x="103" y="123"/>
                  </a:cubicBezTo>
                  <a:cubicBezTo>
                    <a:pt x="103" y="123"/>
                    <a:pt x="103" y="122"/>
                    <a:pt x="103" y="122"/>
                  </a:cubicBezTo>
                  <a:cubicBezTo>
                    <a:pt x="103" y="122"/>
                    <a:pt x="103" y="122"/>
                    <a:pt x="103" y="121"/>
                  </a:cubicBezTo>
                  <a:cubicBezTo>
                    <a:pt x="103" y="121"/>
                    <a:pt x="103" y="121"/>
                    <a:pt x="103" y="121"/>
                  </a:cubicBezTo>
                  <a:cubicBezTo>
                    <a:pt x="103" y="121"/>
                    <a:pt x="103" y="121"/>
                    <a:pt x="103" y="121"/>
                  </a:cubicBezTo>
                  <a:cubicBezTo>
                    <a:pt x="103" y="121"/>
                    <a:pt x="103" y="121"/>
                    <a:pt x="103" y="121"/>
                  </a:cubicBezTo>
                  <a:cubicBezTo>
                    <a:pt x="103" y="120"/>
                    <a:pt x="103" y="120"/>
                    <a:pt x="103" y="120"/>
                  </a:cubicBezTo>
                  <a:cubicBezTo>
                    <a:pt x="103" y="118"/>
                    <a:pt x="103" y="117"/>
                    <a:pt x="102" y="115"/>
                  </a:cubicBezTo>
                  <a:cubicBezTo>
                    <a:pt x="102" y="114"/>
                    <a:pt x="102" y="113"/>
                    <a:pt x="102" y="112"/>
                  </a:cubicBezTo>
                  <a:cubicBezTo>
                    <a:pt x="102" y="111"/>
                    <a:pt x="102" y="110"/>
                    <a:pt x="102" y="110"/>
                  </a:cubicBezTo>
                  <a:cubicBezTo>
                    <a:pt x="102" y="109"/>
                    <a:pt x="103" y="109"/>
                    <a:pt x="103" y="109"/>
                  </a:cubicBezTo>
                  <a:cubicBezTo>
                    <a:pt x="104" y="108"/>
                    <a:pt x="104" y="108"/>
                    <a:pt x="104" y="108"/>
                  </a:cubicBezTo>
                  <a:cubicBezTo>
                    <a:pt x="104" y="108"/>
                    <a:pt x="104" y="108"/>
                    <a:pt x="104" y="108"/>
                  </a:cubicBezTo>
                  <a:cubicBezTo>
                    <a:pt x="105" y="107"/>
                    <a:pt x="105" y="107"/>
                    <a:pt x="105" y="107"/>
                  </a:cubicBezTo>
                  <a:cubicBezTo>
                    <a:pt x="105" y="107"/>
                    <a:pt x="105" y="106"/>
                    <a:pt x="105" y="106"/>
                  </a:cubicBezTo>
                  <a:cubicBezTo>
                    <a:pt x="105" y="106"/>
                    <a:pt x="105" y="105"/>
                    <a:pt x="105" y="105"/>
                  </a:cubicBezTo>
                  <a:cubicBezTo>
                    <a:pt x="105" y="105"/>
                    <a:pt x="105" y="104"/>
                    <a:pt x="105" y="104"/>
                  </a:cubicBezTo>
                  <a:cubicBezTo>
                    <a:pt x="104" y="104"/>
                    <a:pt x="104" y="103"/>
                    <a:pt x="104" y="103"/>
                  </a:cubicBezTo>
                  <a:cubicBezTo>
                    <a:pt x="104" y="102"/>
                    <a:pt x="104" y="102"/>
                    <a:pt x="103" y="101"/>
                  </a:cubicBezTo>
                  <a:cubicBezTo>
                    <a:pt x="103" y="101"/>
                    <a:pt x="103" y="100"/>
                    <a:pt x="103" y="100"/>
                  </a:cubicBezTo>
                  <a:cubicBezTo>
                    <a:pt x="102" y="99"/>
                    <a:pt x="102" y="99"/>
                    <a:pt x="102" y="98"/>
                  </a:cubicBezTo>
                  <a:cubicBezTo>
                    <a:pt x="102" y="98"/>
                    <a:pt x="101" y="97"/>
                    <a:pt x="101" y="96"/>
                  </a:cubicBezTo>
                  <a:cubicBezTo>
                    <a:pt x="101" y="96"/>
                    <a:pt x="100" y="95"/>
                    <a:pt x="100" y="95"/>
                  </a:cubicBezTo>
                  <a:cubicBezTo>
                    <a:pt x="100" y="94"/>
                    <a:pt x="100" y="94"/>
                    <a:pt x="100" y="93"/>
                  </a:cubicBezTo>
                  <a:cubicBezTo>
                    <a:pt x="99" y="93"/>
                    <a:pt x="99" y="93"/>
                    <a:pt x="99" y="93"/>
                  </a:cubicBezTo>
                  <a:cubicBezTo>
                    <a:pt x="99" y="93"/>
                    <a:pt x="98" y="93"/>
                    <a:pt x="98" y="93"/>
                  </a:cubicBezTo>
                  <a:cubicBezTo>
                    <a:pt x="98" y="93"/>
                    <a:pt x="97" y="93"/>
                    <a:pt x="97" y="93"/>
                  </a:cubicBezTo>
                  <a:cubicBezTo>
                    <a:pt x="97" y="93"/>
                    <a:pt x="97" y="93"/>
                    <a:pt x="96" y="93"/>
                  </a:cubicBezTo>
                  <a:cubicBezTo>
                    <a:pt x="96" y="93"/>
                    <a:pt x="95" y="93"/>
                    <a:pt x="95" y="93"/>
                  </a:cubicBezTo>
                  <a:cubicBezTo>
                    <a:pt x="95" y="93"/>
                    <a:pt x="94" y="93"/>
                    <a:pt x="94" y="93"/>
                  </a:cubicBezTo>
                  <a:cubicBezTo>
                    <a:pt x="93" y="93"/>
                    <a:pt x="93" y="93"/>
                    <a:pt x="93" y="93"/>
                  </a:cubicBezTo>
                  <a:cubicBezTo>
                    <a:pt x="92" y="93"/>
                    <a:pt x="92" y="93"/>
                    <a:pt x="92" y="94"/>
                  </a:cubicBezTo>
                  <a:cubicBezTo>
                    <a:pt x="92" y="94"/>
                    <a:pt x="92" y="94"/>
                    <a:pt x="92" y="94"/>
                  </a:cubicBezTo>
                  <a:cubicBezTo>
                    <a:pt x="92" y="94"/>
                    <a:pt x="92" y="94"/>
                    <a:pt x="92" y="94"/>
                  </a:cubicBezTo>
                  <a:cubicBezTo>
                    <a:pt x="91" y="94"/>
                    <a:pt x="91" y="94"/>
                    <a:pt x="91" y="94"/>
                  </a:cubicBezTo>
                  <a:cubicBezTo>
                    <a:pt x="91" y="94"/>
                    <a:pt x="91" y="94"/>
                    <a:pt x="91" y="94"/>
                  </a:cubicBezTo>
                  <a:cubicBezTo>
                    <a:pt x="91" y="94"/>
                    <a:pt x="91" y="94"/>
                    <a:pt x="91" y="94"/>
                  </a:cubicBezTo>
                  <a:cubicBezTo>
                    <a:pt x="91" y="94"/>
                    <a:pt x="91" y="94"/>
                    <a:pt x="91" y="94"/>
                  </a:cubicBezTo>
                  <a:cubicBezTo>
                    <a:pt x="91" y="94"/>
                    <a:pt x="91" y="94"/>
                    <a:pt x="90" y="93"/>
                  </a:cubicBezTo>
                  <a:cubicBezTo>
                    <a:pt x="90" y="93"/>
                    <a:pt x="90" y="93"/>
                    <a:pt x="90" y="93"/>
                  </a:cubicBezTo>
                  <a:cubicBezTo>
                    <a:pt x="90" y="93"/>
                    <a:pt x="90" y="92"/>
                    <a:pt x="90" y="92"/>
                  </a:cubicBezTo>
                  <a:cubicBezTo>
                    <a:pt x="89" y="91"/>
                    <a:pt x="89" y="91"/>
                    <a:pt x="89" y="90"/>
                  </a:cubicBezTo>
                  <a:cubicBezTo>
                    <a:pt x="89" y="89"/>
                    <a:pt x="89" y="88"/>
                    <a:pt x="89" y="87"/>
                  </a:cubicBezTo>
                  <a:cubicBezTo>
                    <a:pt x="89" y="86"/>
                    <a:pt x="89" y="85"/>
                    <a:pt x="89" y="84"/>
                  </a:cubicBezTo>
                  <a:cubicBezTo>
                    <a:pt x="89" y="84"/>
                    <a:pt x="89" y="84"/>
                    <a:pt x="89" y="83"/>
                  </a:cubicBezTo>
                  <a:cubicBezTo>
                    <a:pt x="89" y="83"/>
                    <a:pt x="89" y="83"/>
                    <a:pt x="89" y="83"/>
                  </a:cubicBezTo>
                  <a:cubicBezTo>
                    <a:pt x="89" y="83"/>
                    <a:pt x="89" y="83"/>
                    <a:pt x="89" y="82"/>
                  </a:cubicBezTo>
                  <a:cubicBezTo>
                    <a:pt x="89" y="82"/>
                    <a:pt x="89" y="82"/>
                    <a:pt x="89" y="82"/>
                  </a:cubicBezTo>
                  <a:cubicBezTo>
                    <a:pt x="89" y="82"/>
                    <a:pt x="89" y="82"/>
                    <a:pt x="89" y="82"/>
                  </a:cubicBezTo>
                  <a:cubicBezTo>
                    <a:pt x="89" y="82"/>
                    <a:pt x="89" y="81"/>
                    <a:pt x="89" y="81"/>
                  </a:cubicBezTo>
                  <a:cubicBezTo>
                    <a:pt x="89" y="81"/>
                    <a:pt x="89" y="81"/>
                    <a:pt x="89" y="81"/>
                  </a:cubicBezTo>
                  <a:cubicBezTo>
                    <a:pt x="89" y="81"/>
                    <a:pt x="89" y="81"/>
                    <a:pt x="89" y="81"/>
                  </a:cubicBezTo>
                  <a:cubicBezTo>
                    <a:pt x="89" y="81"/>
                    <a:pt x="89" y="81"/>
                    <a:pt x="88" y="81"/>
                  </a:cubicBezTo>
                  <a:cubicBezTo>
                    <a:pt x="88" y="81"/>
                    <a:pt x="88" y="81"/>
                    <a:pt x="88" y="81"/>
                  </a:cubicBezTo>
                  <a:cubicBezTo>
                    <a:pt x="88" y="82"/>
                    <a:pt x="87" y="82"/>
                    <a:pt x="87" y="82"/>
                  </a:cubicBezTo>
                  <a:cubicBezTo>
                    <a:pt x="87" y="82"/>
                    <a:pt x="87" y="83"/>
                    <a:pt x="87" y="83"/>
                  </a:cubicBezTo>
                  <a:cubicBezTo>
                    <a:pt x="86" y="83"/>
                    <a:pt x="86" y="84"/>
                    <a:pt x="86" y="84"/>
                  </a:cubicBezTo>
                  <a:cubicBezTo>
                    <a:pt x="86" y="84"/>
                    <a:pt x="85" y="84"/>
                    <a:pt x="85" y="84"/>
                  </a:cubicBezTo>
                  <a:cubicBezTo>
                    <a:pt x="84" y="85"/>
                    <a:pt x="84" y="85"/>
                    <a:pt x="84" y="85"/>
                  </a:cubicBezTo>
                  <a:cubicBezTo>
                    <a:pt x="83" y="85"/>
                    <a:pt x="83" y="85"/>
                    <a:pt x="82" y="85"/>
                  </a:cubicBezTo>
                  <a:cubicBezTo>
                    <a:pt x="82" y="85"/>
                    <a:pt x="82" y="85"/>
                    <a:pt x="82" y="85"/>
                  </a:cubicBezTo>
                  <a:cubicBezTo>
                    <a:pt x="82" y="85"/>
                    <a:pt x="81" y="85"/>
                    <a:pt x="81" y="85"/>
                  </a:cubicBezTo>
                  <a:cubicBezTo>
                    <a:pt x="81" y="85"/>
                    <a:pt x="81" y="85"/>
                    <a:pt x="81" y="85"/>
                  </a:cubicBezTo>
                  <a:cubicBezTo>
                    <a:pt x="80" y="85"/>
                    <a:pt x="80" y="85"/>
                    <a:pt x="80" y="85"/>
                  </a:cubicBezTo>
                  <a:cubicBezTo>
                    <a:pt x="80" y="85"/>
                    <a:pt x="79" y="85"/>
                    <a:pt x="79" y="85"/>
                  </a:cubicBezTo>
                  <a:cubicBezTo>
                    <a:pt x="79" y="85"/>
                    <a:pt x="79" y="85"/>
                    <a:pt x="78" y="85"/>
                  </a:cubicBezTo>
                  <a:cubicBezTo>
                    <a:pt x="78" y="85"/>
                    <a:pt x="78" y="85"/>
                    <a:pt x="78" y="85"/>
                  </a:cubicBezTo>
                  <a:cubicBezTo>
                    <a:pt x="78" y="85"/>
                    <a:pt x="77" y="85"/>
                    <a:pt x="77" y="85"/>
                  </a:cubicBezTo>
                  <a:cubicBezTo>
                    <a:pt x="76" y="85"/>
                    <a:pt x="76" y="84"/>
                    <a:pt x="75" y="84"/>
                  </a:cubicBezTo>
                  <a:cubicBezTo>
                    <a:pt x="75" y="84"/>
                    <a:pt x="75" y="84"/>
                    <a:pt x="74" y="83"/>
                  </a:cubicBezTo>
                  <a:cubicBezTo>
                    <a:pt x="74" y="83"/>
                    <a:pt x="74" y="83"/>
                    <a:pt x="74" y="82"/>
                  </a:cubicBezTo>
                  <a:cubicBezTo>
                    <a:pt x="74" y="82"/>
                    <a:pt x="74" y="82"/>
                    <a:pt x="74" y="81"/>
                  </a:cubicBezTo>
                  <a:cubicBezTo>
                    <a:pt x="74" y="81"/>
                    <a:pt x="74" y="81"/>
                    <a:pt x="74" y="81"/>
                  </a:cubicBezTo>
                  <a:cubicBezTo>
                    <a:pt x="73" y="80"/>
                    <a:pt x="73" y="80"/>
                    <a:pt x="73" y="80"/>
                  </a:cubicBezTo>
                  <a:cubicBezTo>
                    <a:pt x="73" y="80"/>
                    <a:pt x="73" y="80"/>
                    <a:pt x="73" y="80"/>
                  </a:cubicBezTo>
                  <a:cubicBezTo>
                    <a:pt x="73" y="80"/>
                    <a:pt x="73" y="80"/>
                    <a:pt x="73" y="80"/>
                  </a:cubicBezTo>
                  <a:cubicBezTo>
                    <a:pt x="73" y="80"/>
                    <a:pt x="73" y="80"/>
                    <a:pt x="73" y="80"/>
                  </a:cubicBezTo>
                  <a:cubicBezTo>
                    <a:pt x="72" y="80"/>
                    <a:pt x="72" y="80"/>
                    <a:pt x="72" y="80"/>
                  </a:cubicBezTo>
                  <a:cubicBezTo>
                    <a:pt x="72" y="80"/>
                    <a:pt x="72" y="80"/>
                    <a:pt x="72" y="80"/>
                  </a:cubicBezTo>
                  <a:cubicBezTo>
                    <a:pt x="72" y="80"/>
                    <a:pt x="72" y="80"/>
                    <a:pt x="72" y="80"/>
                  </a:cubicBezTo>
                  <a:cubicBezTo>
                    <a:pt x="72" y="80"/>
                    <a:pt x="71" y="80"/>
                    <a:pt x="71" y="80"/>
                  </a:cubicBezTo>
                  <a:cubicBezTo>
                    <a:pt x="71" y="80"/>
                    <a:pt x="70" y="80"/>
                    <a:pt x="70" y="79"/>
                  </a:cubicBezTo>
                  <a:cubicBezTo>
                    <a:pt x="70" y="79"/>
                    <a:pt x="69" y="79"/>
                    <a:pt x="69" y="79"/>
                  </a:cubicBezTo>
                  <a:cubicBezTo>
                    <a:pt x="69" y="79"/>
                    <a:pt x="69" y="79"/>
                    <a:pt x="69" y="79"/>
                  </a:cubicBezTo>
                  <a:cubicBezTo>
                    <a:pt x="68" y="78"/>
                    <a:pt x="68" y="78"/>
                    <a:pt x="68" y="78"/>
                  </a:cubicBezTo>
                  <a:cubicBezTo>
                    <a:pt x="68" y="78"/>
                    <a:pt x="68" y="78"/>
                    <a:pt x="68" y="77"/>
                  </a:cubicBezTo>
                  <a:cubicBezTo>
                    <a:pt x="68" y="77"/>
                    <a:pt x="68" y="77"/>
                    <a:pt x="68" y="77"/>
                  </a:cubicBezTo>
                  <a:cubicBezTo>
                    <a:pt x="68" y="76"/>
                    <a:pt x="68" y="76"/>
                    <a:pt x="68" y="76"/>
                  </a:cubicBezTo>
                  <a:cubicBezTo>
                    <a:pt x="68" y="75"/>
                    <a:pt x="68" y="75"/>
                    <a:pt x="68" y="75"/>
                  </a:cubicBezTo>
                  <a:cubicBezTo>
                    <a:pt x="68" y="74"/>
                    <a:pt x="68" y="74"/>
                    <a:pt x="67" y="73"/>
                  </a:cubicBezTo>
                  <a:cubicBezTo>
                    <a:pt x="67" y="73"/>
                    <a:pt x="67" y="73"/>
                    <a:pt x="67" y="72"/>
                  </a:cubicBezTo>
                  <a:cubicBezTo>
                    <a:pt x="66" y="72"/>
                    <a:pt x="66" y="71"/>
                    <a:pt x="66" y="71"/>
                  </a:cubicBezTo>
                  <a:cubicBezTo>
                    <a:pt x="66" y="71"/>
                    <a:pt x="66" y="70"/>
                    <a:pt x="66" y="70"/>
                  </a:cubicBezTo>
                  <a:cubicBezTo>
                    <a:pt x="65" y="70"/>
                    <a:pt x="65" y="70"/>
                    <a:pt x="65" y="70"/>
                  </a:cubicBezTo>
                  <a:cubicBezTo>
                    <a:pt x="65" y="70"/>
                    <a:pt x="65" y="70"/>
                    <a:pt x="65" y="69"/>
                  </a:cubicBezTo>
                  <a:cubicBezTo>
                    <a:pt x="65" y="69"/>
                    <a:pt x="65" y="69"/>
                    <a:pt x="65" y="69"/>
                  </a:cubicBezTo>
                  <a:cubicBezTo>
                    <a:pt x="64" y="68"/>
                    <a:pt x="64" y="68"/>
                    <a:pt x="64" y="68"/>
                  </a:cubicBezTo>
                  <a:cubicBezTo>
                    <a:pt x="64" y="68"/>
                    <a:pt x="63" y="67"/>
                    <a:pt x="63" y="66"/>
                  </a:cubicBezTo>
                  <a:cubicBezTo>
                    <a:pt x="63" y="66"/>
                    <a:pt x="62" y="65"/>
                    <a:pt x="62" y="64"/>
                  </a:cubicBezTo>
                  <a:cubicBezTo>
                    <a:pt x="62" y="64"/>
                    <a:pt x="62" y="63"/>
                    <a:pt x="62" y="63"/>
                  </a:cubicBezTo>
                  <a:cubicBezTo>
                    <a:pt x="62" y="62"/>
                    <a:pt x="62" y="62"/>
                    <a:pt x="63" y="61"/>
                  </a:cubicBezTo>
                  <a:cubicBezTo>
                    <a:pt x="63" y="61"/>
                    <a:pt x="63" y="61"/>
                    <a:pt x="63" y="61"/>
                  </a:cubicBezTo>
                  <a:cubicBezTo>
                    <a:pt x="63" y="60"/>
                    <a:pt x="63" y="60"/>
                    <a:pt x="63" y="60"/>
                  </a:cubicBezTo>
                  <a:cubicBezTo>
                    <a:pt x="63" y="60"/>
                    <a:pt x="63" y="60"/>
                    <a:pt x="63" y="60"/>
                  </a:cubicBezTo>
                  <a:cubicBezTo>
                    <a:pt x="63" y="59"/>
                    <a:pt x="63" y="59"/>
                    <a:pt x="63" y="59"/>
                  </a:cubicBezTo>
                  <a:cubicBezTo>
                    <a:pt x="63" y="59"/>
                    <a:pt x="63" y="59"/>
                    <a:pt x="63" y="58"/>
                  </a:cubicBezTo>
                  <a:cubicBezTo>
                    <a:pt x="63" y="58"/>
                    <a:pt x="63" y="58"/>
                    <a:pt x="63" y="57"/>
                  </a:cubicBezTo>
                  <a:cubicBezTo>
                    <a:pt x="63" y="57"/>
                    <a:pt x="63" y="57"/>
                    <a:pt x="63" y="57"/>
                  </a:cubicBezTo>
                  <a:cubicBezTo>
                    <a:pt x="63" y="56"/>
                    <a:pt x="64" y="56"/>
                    <a:pt x="64" y="55"/>
                  </a:cubicBezTo>
                  <a:cubicBezTo>
                    <a:pt x="64" y="55"/>
                    <a:pt x="65" y="55"/>
                    <a:pt x="65" y="55"/>
                  </a:cubicBezTo>
                  <a:cubicBezTo>
                    <a:pt x="65" y="55"/>
                    <a:pt x="65" y="55"/>
                    <a:pt x="65" y="54"/>
                  </a:cubicBezTo>
                  <a:cubicBezTo>
                    <a:pt x="66" y="54"/>
                    <a:pt x="66" y="54"/>
                    <a:pt x="66" y="54"/>
                  </a:cubicBezTo>
                  <a:cubicBezTo>
                    <a:pt x="66" y="54"/>
                    <a:pt x="66" y="54"/>
                    <a:pt x="67" y="54"/>
                  </a:cubicBezTo>
                  <a:cubicBezTo>
                    <a:pt x="67" y="54"/>
                    <a:pt x="67" y="54"/>
                    <a:pt x="67" y="53"/>
                  </a:cubicBezTo>
                  <a:cubicBezTo>
                    <a:pt x="67" y="53"/>
                    <a:pt x="68" y="53"/>
                    <a:pt x="68" y="53"/>
                  </a:cubicBezTo>
                  <a:cubicBezTo>
                    <a:pt x="68" y="53"/>
                    <a:pt x="68" y="53"/>
                    <a:pt x="68" y="52"/>
                  </a:cubicBezTo>
                  <a:cubicBezTo>
                    <a:pt x="68" y="52"/>
                    <a:pt x="68" y="52"/>
                    <a:pt x="68" y="51"/>
                  </a:cubicBezTo>
                  <a:cubicBezTo>
                    <a:pt x="68" y="51"/>
                    <a:pt x="68" y="51"/>
                    <a:pt x="68" y="50"/>
                  </a:cubicBezTo>
                  <a:cubicBezTo>
                    <a:pt x="68" y="50"/>
                    <a:pt x="68" y="49"/>
                    <a:pt x="68" y="49"/>
                  </a:cubicBezTo>
                  <a:cubicBezTo>
                    <a:pt x="68" y="49"/>
                    <a:pt x="68" y="48"/>
                    <a:pt x="69" y="48"/>
                  </a:cubicBezTo>
                  <a:cubicBezTo>
                    <a:pt x="69" y="47"/>
                    <a:pt x="69" y="47"/>
                    <a:pt x="69" y="47"/>
                  </a:cubicBezTo>
                  <a:cubicBezTo>
                    <a:pt x="69" y="46"/>
                    <a:pt x="70" y="46"/>
                    <a:pt x="70" y="46"/>
                  </a:cubicBezTo>
                  <a:cubicBezTo>
                    <a:pt x="70" y="46"/>
                    <a:pt x="70" y="45"/>
                    <a:pt x="70" y="45"/>
                  </a:cubicBezTo>
                  <a:cubicBezTo>
                    <a:pt x="70" y="45"/>
                    <a:pt x="70" y="44"/>
                    <a:pt x="71" y="44"/>
                  </a:cubicBezTo>
                  <a:cubicBezTo>
                    <a:pt x="71" y="44"/>
                    <a:pt x="71" y="44"/>
                    <a:pt x="71" y="43"/>
                  </a:cubicBezTo>
                  <a:cubicBezTo>
                    <a:pt x="71" y="43"/>
                    <a:pt x="71" y="42"/>
                    <a:pt x="71" y="42"/>
                  </a:cubicBezTo>
                  <a:cubicBezTo>
                    <a:pt x="71" y="41"/>
                    <a:pt x="72" y="41"/>
                    <a:pt x="72" y="41"/>
                  </a:cubicBezTo>
                  <a:cubicBezTo>
                    <a:pt x="72" y="41"/>
                    <a:pt x="73" y="40"/>
                    <a:pt x="73" y="40"/>
                  </a:cubicBezTo>
                  <a:cubicBezTo>
                    <a:pt x="74" y="40"/>
                    <a:pt x="74" y="40"/>
                    <a:pt x="74" y="40"/>
                  </a:cubicBezTo>
                  <a:cubicBezTo>
                    <a:pt x="75" y="40"/>
                    <a:pt x="75" y="40"/>
                    <a:pt x="75" y="39"/>
                  </a:cubicBezTo>
                  <a:cubicBezTo>
                    <a:pt x="76" y="39"/>
                    <a:pt x="76" y="39"/>
                    <a:pt x="76" y="39"/>
                  </a:cubicBezTo>
                  <a:cubicBezTo>
                    <a:pt x="77" y="39"/>
                    <a:pt x="77" y="39"/>
                    <a:pt x="78" y="39"/>
                  </a:cubicBezTo>
                  <a:cubicBezTo>
                    <a:pt x="78" y="38"/>
                    <a:pt x="78" y="38"/>
                    <a:pt x="79" y="38"/>
                  </a:cubicBezTo>
                  <a:cubicBezTo>
                    <a:pt x="79" y="37"/>
                    <a:pt x="80" y="37"/>
                    <a:pt x="80" y="37"/>
                  </a:cubicBezTo>
                  <a:cubicBezTo>
                    <a:pt x="80" y="37"/>
                    <a:pt x="81" y="36"/>
                    <a:pt x="81" y="36"/>
                  </a:cubicBezTo>
                  <a:cubicBezTo>
                    <a:pt x="82" y="36"/>
                    <a:pt x="82" y="36"/>
                    <a:pt x="83" y="36"/>
                  </a:cubicBezTo>
                  <a:cubicBezTo>
                    <a:pt x="83" y="36"/>
                    <a:pt x="84" y="36"/>
                    <a:pt x="84" y="36"/>
                  </a:cubicBezTo>
                  <a:cubicBezTo>
                    <a:pt x="85" y="36"/>
                    <a:pt x="85" y="36"/>
                    <a:pt x="86" y="36"/>
                  </a:cubicBezTo>
                  <a:cubicBezTo>
                    <a:pt x="86" y="35"/>
                    <a:pt x="86" y="35"/>
                    <a:pt x="87" y="35"/>
                  </a:cubicBezTo>
                  <a:cubicBezTo>
                    <a:pt x="87" y="35"/>
                    <a:pt x="88" y="35"/>
                    <a:pt x="88" y="35"/>
                  </a:cubicBezTo>
                  <a:cubicBezTo>
                    <a:pt x="88" y="35"/>
                    <a:pt x="89" y="34"/>
                    <a:pt x="89" y="34"/>
                  </a:cubicBezTo>
                  <a:cubicBezTo>
                    <a:pt x="89" y="34"/>
                    <a:pt x="89" y="34"/>
                    <a:pt x="90" y="33"/>
                  </a:cubicBezTo>
                  <a:cubicBezTo>
                    <a:pt x="90" y="33"/>
                    <a:pt x="90" y="33"/>
                    <a:pt x="91" y="33"/>
                  </a:cubicBezTo>
                  <a:cubicBezTo>
                    <a:pt x="91" y="33"/>
                    <a:pt x="91" y="33"/>
                    <a:pt x="91" y="33"/>
                  </a:cubicBezTo>
                  <a:cubicBezTo>
                    <a:pt x="92" y="33"/>
                    <a:pt x="92" y="33"/>
                    <a:pt x="92" y="33"/>
                  </a:cubicBezTo>
                  <a:cubicBezTo>
                    <a:pt x="92" y="33"/>
                    <a:pt x="93" y="33"/>
                    <a:pt x="93" y="33"/>
                  </a:cubicBezTo>
                  <a:cubicBezTo>
                    <a:pt x="93" y="33"/>
                    <a:pt x="93" y="33"/>
                    <a:pt x="93" y="33"/>
                  </a:cubicBezTo>
                  <a:cubicBezTo>
                    <a:pt x="93" y="33"/>
                    <a:pt x="94" y="33"/>
                    <a:pt x="94" y="33"/>
                  </a:cubicBezTo>
                  <a:cubicBezTo>
                    <a:pt x="94" y="33"/>
                    <a:pt x="94" y="33"/>
                    <a:pt x="94" y="33"/>
                  </a:cubicBezTo>
                  <a:cubicBezTo>
                    <a:pt x="95" y="33"/>
                    <a:pt x="95" y="33"/>
                    <a:pt x="95" y="33"/>
                  </a:cubicBezTo>
                  <a:cubicBezTo>
                    <a:pt x="95" y="33"/>
                    <a:pt x="95" y="33"/>
                    <a:pt x="94" y="33"/>
                  </a:cubicBezTo>
                  <a:cubicBezTo>
                    <a:pt x="94" y="33"/>
                    <a:pt x="94" y="33"/>
                    <a:pt x="94" y="33"/>
                  </a:cubicBezTo>
                  <a:cubicBezTo>
                    <a:pt x="94" y="33"/>
                    <a:pt x="94" y="33"/>
                    <a:pt x="94" y="32"/>
                  </a:cubicBezTo>
                  <a:cubicBezTo>
                    <a:pt x="93" y="32"/>
                    <a:pt x="93" y="32"/>
                    <a:pt x="93" y="32"/>
                  </a:cubicBezTo>
                  <a:cubicBezTo>
                    <a:pt x="93" y="32"/>
                    <a:pt x="93" y="32"/>
                    <a:pt x="92" y="32"/>
                  </a:cubicBezTo>
                  <a:cubicBezTo>
                    <a:pt x="92" y="32"/>
                    <a:pt x="92" y="31"/>
                    <a:pt x="92" y="31"/>
                  </a:cubicBezTo>
                  <a:cubicBezTo>
                    <a:pt x="91" y="31"/>
                    <a:pt x="91" y="31"/>
                    <a:pt x="91" y="31"/>
                  </a:cubicBezTo>
                  <a:cubicBezTo>
                    <a:pt x="91" y="31"/>
                    <a:pt x="91" y="30"/>
                    <a:pt x="91" y="30"/>
                  </a:cubicBezTo>
                  <a:cubicBezTo>
                    <a:pt x="91" y="30"/>
                    <a:pt x="91" y="29"/>
                    <a:pt x="91" y="29"/>
                  </a:cubicBezTo>
                  <a:cubicBezTo>
                    <a:pt x="91" y="29"/>
                    <a:pt x="91" y="28"/>
                    <a:pt x="91" y="28"/>
                  </a:cubicBezTo>
                  <a:cubicBezTo>
                    <a:pt x="91" y="27"/>
                    <a:pt x="92" y="27"/>
                    <a:pt x="92" y="26"/>
                  </a:cubicBezTo>
                  <a:cubicBezTo>
                    <a:pt x="93" y="26"/>
                    <a:pt x="93" y="25"/>
                    <a:pt x="93" y="25"/>
                  </a:cubicBezTo>
                  <a:cubicBezTo>
                    <a:pt x="94" y="25"/>
                    <a:pt x="94" y="24"/>
                    <a:pt x="94" y="24"/>
                  </a:cubicBezTo>
                  <a:cubicBezTo>
                    <a:pt x="94" y="24"/>
                    <a:pt x="94" y="24"/>
                    <a:pt x="95" y="24"/>
                  </a:cubicBezTo>
                  <a:cubicBezTo>
                    <a:pt x="95" y="23"/>
                    <a:pt x="95" y="23"/>
                    <a:pt x="95" y="23"/>
                  </a:cubicBezTo>
                  <a:cubicBezTo>
                    <a:pt x="95" y="23"/>
                    <a:pt x="95" y="23"/>
                    <a:pt x="95" y="23"/>
                  </a:cubicBezTo>
                  <a:cubicBezTo>
                    <a:pt x="95" y="22"/>
                    <a:pt x="95" y="22"/>
                    <a:pt x="95" y="22"/>
                  </a:cubicBezTo>
                  <a:cubicBezTo>
                    <a:pt x="95" y="22"/>
                    <a:pt x="95" y="22"/>
                    <a:pt x="95" y="21"/>
                  </a:cubicBezTo>
                  <a:cubicBezTo>
                    <a:pt x="95" y="21"/>
                    <a:pt x="95" y="21"/>
                    <a:pt x="94" y="21"/>
                  </a:cubicBezTo>
                  <a:cubicBezTo>
                    <a:pt x="94" y="20"/>
                    <a:pt x="93" y="20"/>
                    <a:pt x="92" y="20"/>
                  </a:cubicBezTo>
                  <a:cubicBezTo>
                    <a:pt x="92" y="19"/>
                    <a:pt x="91" y="19"/>
                    <a:pt x="90" y="18"/>
                  </a:cubicBezTo>
                  <a:cubicBezTo>
                    <a:pt x="89" y="18"/>
                    <a:pt x="89" y="18"/>
                    <a:pt x="89" y="18"/>
                  </a:cubicBezTo>
                  <a:cubicBezTo>
                    <a:pt x="89" y="18"/>
                    <a:pt x="89" y="18"/>
                    <a:pt x="89" y="18"/>
                  </a:cubicBezTo>
                  <a:cubicBezTo>
                    <a:pt x="89" y="18"/>
                    <a:pt x="89" y="18"/>
                    <a:pt x="89" y="18"/>
                  </a:cubicBezTo>
                  <a:cubicBezTo>
                    <a:pt x="89" y="18"/>
                    <a:pt x="89" y="18"/>
                    <a:pt x="89" y="18"/>
                  </a:cubicBezTo>
                  <a:cubicBezTo>
                    <a:pt x="89" y="18"/>
                    <a:pt x="89" y="18"/>
                    <a:pt x="89" y="18"/>
                  </a:cubicBezTo>
                  <a:cubicBezTo>
                    <a:pt x="88" y="18"/>
                    <a:pt x="88" y="18"/>
                    <a:pt x="88" y="18"/>
                  </a:cubicBezTo>
                  <a:cubicBezTo>
                    <a:pt x="88" y="18"/>
                    <a:pt x="88" y="18"/>
                    <a:pt x="88" y="18"/>
                  </a:cubicBezTo>
                  <a:cubicBezTo>
                    <a:pt x="88" y="18"/>
                    <a:pt x="87" y="18"/>
                    <a:pt x="87" y="18"/>
                  </a:cubicBezTo>
                  <a:cubicBezTo>
                    <a:pt x="87" y="19"/>
                    <a:pt x="87" y="19"/>
                    <a:pt x="87" y="19"/>
                  </a:cubicBezTo>
                  <a:cubicBezTo>
                    <a:pt x="86" y="19"/>
                    <a:pt x="86" y="19"/>
                    <a:pt x="86" y="19"/>
                  </a:cubicBezTo>
                  <a:cubicBezTo>
                    <a:pt x="86" y="19"/>
                    <a:pt x="86" y="19"/>
                    <a:pt x="86" y="19"/>
                  </a:cubicBezTo>
                  <a:cubicBezTo>
                    <a:pt x="85" y="19"/>
                    <a:pt x="85" y="19"/>
                    <a:pt x="85" y="19"/>
                  </a:cubicBezTo>
                  <a:cubicBezTo>
                    <a:pt x="85" y="19"/>
                    <a:pt x="85" y="19"/>
                    <a:pt x="85" y="19"/>
                  </a:cubicBezTo>
                  <a:cubicBezTo>
                    <a:pt x="85" y="19"/>
                    <a:pt x="85" y="19"/>
                    <a:pt x="84" y="19"/>
                  </a:cubicBezTo>
                  <a:cubicBezTo>
                    <a:pt x="84" y="19"/>
                    <a:pt x="84" y="19"/>
                    <a:pt x="84" y="19"/>
                  </a:cubicBezTo>
                  <a:cubicBezTo>
                    <a:pt x="84" y="19"/>
                    <a:pt x="84" y="19"/>
                    <a:pt x="84" y="19"/>
                  </a:cubicBezTo>
                  <a:cubicBezTo>
                    <a:pt x="84" y="18"/>
                    <a:pt x="84" y="18"/>
                    <a:pt x="84" y="18"/>
                  </a:cubicBezTo>
                  <a:cubicBezTo>
                    <a:pt x="83" y="18"/>
                    <a:pt x="83" y="18"/>
                    <a:pt x="83" y="18"/>
                  </a:cubicBezTo>
                  <a:cubicBezTo>
                    <a:pt x="83" y="18"/>
                    <a:pt x="83" y="18"/>
                    <a:pt x="83" y="18"/>
                  </a:cubicBezTo>
                  <a:cubicBezTo>
                    <a:pt x="83" y="18"/>
                    <a:pt x="82" y="18"/>
                    <a:pt x="82" y="18"/>
                  </a:cubicBezTo>
                  <a:cubicBezTo>
                    <a:pt x="82" y="18"/>
                    <a:pt x="82" y="18"/>
                    <a:pt x="82" y="18"/>
                  </a:cubicBezTo>
                  <a:cubicBezTo>
                    <a:pt x="81" y="18"/>
                    <a:pt x="81" y="18"/>
                    <a:pt x="81" y="18"/>
                  </a:cubicBezTo>
                  <a:cubicBezTo>
                    <a:pt x="80" y="19"/>
                    <a:pt x="80" y="19"/>
                    <a:pt x="80" y="19"/>
                  </a:cubicBezTo>
                  <a:cubicBezTo>
                    <a:pt x="80" y="19"/>
                    <a:pt x="80" y="19"/>
                    <a:pt x="79" y="19"/>
                  </a:cubicBezTo>
                  <a:cubicBezTo>
                    <a:pt x="79" y="19"/>
                    <a:pt x="79" y="19"/>
                    <a:pt x="79" y="19"/>
                  </a:cubicBezTo>
                  <a:cubicBezTo>
                    <a:pt x="78" y="20"/>
                    <a:pt x="78" y="20"/>
                    <a:pt x="77" y="20"/>
                  </a:cubicBezTo>
                  <a:cubicBezTo>
                    <a:pt x="77" y="20"/>
                    <a:pt x="76" y="20"/>
                    <a:pt x="76" y="20"/>
                  </a:cubicBezTo>
                  <a:cubicBezTo>
                    <a:pt x="75" y="20"/>
                    <a:pt x="75" y="20"/>
                    <a:pt x="74" y="20"/>
                  </a:cubicBezTo>
                  <a:cubicBezTo>
                    <a:pt x="74" y="20"/>
                    <a:pt x="73" y="20"/>
                    <a:pt x="73" y="20"/>
                  </a:cubicBezTo>
                  <a:cubicBezTo>
                    <a:pt x="72" y="20"/>
                    <a:pt x="72" y="20"/>
                    <a:pt x="71" y="20"/>
                  </a:cubicBezTo>
                  <a:cubicBezTo>
                    <a:pt x="71" y="20"/>
                    <a:pt x="70" y="19"/>
                    <a:pt x="70" y="19"/>
                  </a:cubicBezTo>
                  <a:cubicBezTo>
                    <a:pt x="70" y="19"/>
                    <a:pt x="69" y="19"/>
                    <a:pt x="69" y="19"/>
                  </a:cubicBezTo>
                  <a:cubicBezTo>
                    <a:pt x="69" y="19"/>
                    <a:pt x="69" y="19"/>
                    <a:pt x="69" y="18"/>
                  </a:cubicBezTo>
                  <a:cubicBezTo>
                    <a:pt x="69" y="18"/>
                    <a:pt x="69" y="18"/>
                    <a:pt x="69" y="18"/>
                  </a:cubicBezTo>
                  <a:cubicBezTo>
                    <a:pt x="69" y="18"/>
                    <a:pt x="69" y="18"/>
                    <a:pt x="69" y="18"/>
                  </a:cubicBezTo>
                  <a:cubicBezTo>
                    <a:pt x="69" y="18"/>
                    <a:pt x="69" y="18"/>
                    <a:pt x="69" y="17"/>
                  </a:cubicBezTo>
                  <a:cubicBezTo>
                    <a:pt x="69" y="17"/>
                    <a:pt x="69" y="17"/>
                    <a:pt x="69" y="17"/>
                  </a:cubicBezTo>
                  <a:cubicBezTo>
                    <a:pt x="69" y="16"/>
                    <a:pt x="69" y="16"/>
                    <a:pt x="68" y="16"/>
                  </a:cubicBezTo>
                  <a:cubicBezTo>
                    <a:pt x="68" y="16"/>
                    <a:pt x="68" y="15"/>
                    <a:pt x="68" y="15"/>
                  </a:cubicBezTo>
                  <a:cubicBezTo>
                    <a:pt x="68" y="15"/>
                    <a:pt x="67" y="15"/>
                    <a:pt x="67" y="15"/>
                  </a:cubicBezTo>
                  <a:cubicBezTo>
                    <a:pt x="67" y="15"/>
                    <a:pt x="67" y="14"/>
                    <a:pt x="67" y="14"/>
                  </a:cubicBezTo>
                  <a:cubicBezTo>
                    <a:pt x="66" y="14"/>
                    <a:pt x="66" y="14"/>
                    <a:pt x="66" y="14"/>
                  </a:cubicBezTo>
                  <a:cubicBezTo>
                    <a:pt x="66" y="13"/>
                    <a:pt x="66" y="13"/>
                    <a:pt x="66" y="13"/>
                  </a:cubicBezTo>
                  <a:cubicBezTo>
                    <a:pt x="66" y="13"/>
                    <a:pt x="66" y="12"/>
                    <a:pt x="66" y="12"/>
                  </a:cubicBezTo>
                  <a:cubicBezTo>
                    <a:pt x="66" y="12"/>
                    <a:pt x="66" y="12"/>
                    <a:pt x="66" y="12"/>
                  </a:cubicBezTo>
                  <a:cubicBezTo>
                    <a:pt x="66" y="11"/>
                    <a:pt x="66" y="11"/>
                    <a:pt x="66" y="11"/>
                  </a:cubicBezTo>
                  <a:cubicBezTo>
                    <a:pt x="65" y="11"/>
                    <a:pt x="65" y="11"/>
                    <a:pt x="65" y="10"/>
                  </a:cubicBezTo>
                  <a:cubicBezTo>
                    <a:pt x="65" y="10"/>
                    <a:pt x="65" y="10"/>
                    <a:pt x="65" y="10"/>
                  </a:cubicBezTo>
                  <a:cubicBezTo>
                    <a:pt x="65" y="9"/>
                    <a:pt x="64" y="9"/>
                    <a:pt x="64" y="9"/>
                  </a:cubicBezTo>
                  <a:cubicBezTo>
                    <a:pt x="64" y="9"/>
                    <a:pt x="63" y="8"/>
                    <a:pt x="63" y="8"/>
                  </a:cubicBezTo>
                  <a:cubicBezTo>
                    <a:pt x="63" y="8"/>
                    <a:pt x="62" y="8"/>
                    <a:pt x="62" y="8"/>
                  </a:cubicBezTo>
                  <a:cubicBezTo>
                    <a:pt x="62" y="7"/>
                    <a:pt x="61" y="7"/>
                    <a:pt x="61" y="7"/>
                  </a:cubicBezTo>
                  <a:cubicBezTo>
                    <a:pt x="60" y="7"/>
                    <a:pt x="60" y="7"/>
                    <a:pt x="60" y="7"/>
                  </a:cubicBezTo>
                  <a:cubicBezTo>
                    <a:pt x="59" y="7"/>
                    <a:pt x="59" y="6"/>
                    <a:pt x="59" y="6"/>
                  </a:cubicBezTo>
                  <a:cubicBezTo>
                    <a:pt x="58" y="6"/>
                    <a:pt x="58" y="5"/>
                    <a:pt x="58" y="5"/>
                  </a:cubicBezTo>
                  <a:cubicBezTo>
                    <a:pt x="58" y="4"/>
                    <a:pt x="58" y="4"/>
                    <a:pt x="58" y="3"/>
                  </a:cubicBezTo>
                  <a:cubicBezTo>
                    <a:pt x="57" y="3"/>
                    <a:pt x="57" y="3"/>
                    <a:pt x="57" y="2"/>
                  </a:cubicBezTo>
                  <a:cubicBezTo>
                    <a:pt x="57" y="2"/>
                    <a:pt x="57" y="2"/>
                    <a:pt x="57" y="1"/>
                  </a:cubicBezTo>
                  <a:cubicBezTo>
                    <a:pt x="57" y="1"/>
                    <a:pt x="57" y="1"/>
                    <a:pt x="56" y="1"/>
                  </a:cubicBezTo>
                  <a:cubicBezTo>
                    <a:pt x="56" y="1"/>
                    <a:pt x="56" y="0"/>
                    <a:pt x="56" y="0"/>
                  </a:cubicBezTo>
                  <a:cubicBezTo>
                    <a:pt x="56" y="0"/>
                    <a:pt x="56" y="0"/>
                    <a:pt x="56" y="0"/>
                  </a:cubicBezTo>
                  <a:cubicBezTo>
                    <a:pt x="56" y="0"/>
                    <a:pt x="55" y="0"/>
                    <a:pt x="55" y="0"/>
                  </a:cubicBezTo>
                  <a:cubicBezTo>
                    <a:pt x="55" y="0"/>
                    <a:pt x="55" y="0"/>
                    <a:pt x="55" y="0"/>
                  </a:cubicBezTo>
                  <a:cubicBezTo>
                    <a:pt x="54" y="0"/>
                    <a:pt x="54"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0" name="Freeform 229">
              <a:extLst>
                <a:ext uri="{FF2B5EF4-FFF2-40B4-BE49-F238E27FC236}">
                  <a16:creationId xmlns:a16="http://schemas.microsoft.com/office/drawing/2014/main" id="{7A77DA73-A098-FA41-933C-829EAD22694A}"/>
                </a:ext>
              </a:extLst>
            </p:cNvPr>
            <p:cNvSpPr>
              <a:spLocks noEditPoints="1"/>
            </p:cNvSpPr>
            <p:nvPr/>
          </p:nvSpPr>
          <p:spPr bwMode="auto">
            <a:xfrm>
              <a:off x="4732338" y="1971675"/>
              <a:ext cx="179387" cy="273050"/>
            </a:xfrm>
            <a:custGeom>
              <a:avLst/>
              <a:gdLst>
                <a:gd name="T0" fmla="*/ 9 w 107"/>
                <a:gd name="T1" fmla="*/ 31 h 161"/>
                <a:gd name="T2" fmla="*/ 52 w 107"/>
                <a:gd name="T3" fmla="*/ 3 h 161"/>
                <a:gd name="T4" fmla="*/ 52 w 107"/>
                <a:gd name="T5" fmla="*/ 3 h 161"/>
                <a:gd name="T6" fmla="*/ 58 w 107"/>
                <a:gd name="T7" fmla="*/ 2 h 161"/>
                <a:gd name="T8" fmla="*/ 67 w 107"/>
                <a:gd name="T9" fmla="*/ 14 h 161"/>
                <a:gd name="T10" fmla="*/ 75 w 107"/>
                <a:gd name="T11" fmla="*/ 21 h 161"/>
                <a:gd name="T12" fmla="*/ 86 w 107"/>
                <a:gd name="T13" fmla="*/ 20 h 161"/>
                <a:gd name="T14" fmla="*/ 95 w 107"/>
                <a:gd name="T15" fmla="*/ 22 h 161"/>
                <a:gd name="T16" fmla="*/ 94 w 107"/>
                <a:gd name="T17" fmla="*/ 33 h 161"/>
                <a:gd name="T18" fmla="*/ 88 w 107"/>
                <a:gd name="T19" fmla="*/ 36 h 161"/>
                <a:gd name="T20" fmla="*/ 72 w 107"/>
                <a:gd name="T21" fmla="*/ 45 h 161"/>
                <a:gd name="T22" fmla="*/ 65 w 107"/>
                <a:gd name="T23" fmla="*/ 56 h 161"/>
                <a:gd name="T24" fmla="*/ 66 w 107"/>
                <a:gd name="T25" fmla="*/ 71 h 161"/>
                <a:gd name="T26" fmla="*/ 73 w 107"/>
                <a:gd name="T27" fmla="*/ 81 h 161"/>
                <a:gd name="T28" fmla="*/ 81 w 107"/>
                <a:gd name="T29" fmla="*/ 86 h 161"/>
                <a:gd name="T30" fmla="*/ 90 w 107"/>
                <a:gd name="T31" fmla="*/ 83 h 161"/>
                <a:gd name="T32" fmla="*/ 93 w 107"/>
                <a:gd name="T33" fmla="*/ 95 h 161"/>
                <a:gd name="T34" fmla="*/ 104 w 107"/>
                <a:gd name="T35" fmla="*/ 102 h 161"/>
                <a:gd name="T36" fmla="*/ 104 w 107"/>
                <a:gd name="T37" fmla="*/ 122 h 161"/>
                <a:gd name="T38" fmla="*/ 100 w 107"/>
                <a:gd name="T39" fmla="*/ 135 h 161"/>
                <a:gd name="T40" fmla="*/ 98 w 107"/>
                <a:gd name="T41" fmla="*/ 148 h 161"/>
                <a:gd name="T42" fmla="*/ 93 w 107"/>
                <a:gd name="T43" fmla="*/ 158 h 161"/>
                <a:gd name="T44" fmla="*/ 54 w 107"/>
                <a:gd name="T45" fmla="*/ 133 h 161"/>
                <a:gd name="T46" fmla="*/ 37 w 107"/>
                <a:gd name="T47" fmla="*/ 107 h 161"/>
                <a:gd name="T48" fmla="*/ 16 w 107"/>
                <a:gd name="T49" fmla="*/ 65 h 161"/>
                <a:gd name="T50" fmla="*/ 2 w 107"/>
                <a:gd name="T51" fmla="*/ 49 h 161"/>
                <a:gd name="T52" fmla="*/ 2 w 107"/>
                <a:gd name="T53" fmla="*/ 42 h 161"/>
                <a:gd name="T54" fmla="*/ 1 w 107"/>
                <a:gd name="T55" fmla="*/ 33 h 161"/>
                <a:gd name="T56" fmla="*/ 2 w 107"/>
                <a:gd name="T57" fmla="*/ 48 h 161"/>
                <a:gd name="T58" fmla="*/ 14 w 107"/>
                <a:gd name="T59" fmla="*/ 64 h 161"/>
                <a:gd name="T60" fmla="*/ 33 w 107"/>
                <a:gd name="T61" fmla="*/ 102 h 161"/>
                <a:gd name="T62" fmla="*/ 51 w 107"/>
                <a:gd name="T63" fmla="*/ 132 h 161"/>
                <a:gd name="T64" fmla="*/ 92 w 107"/>
                <a:gd name="T65" fmla="*/ 160 h 161"/>
                <a:gd name="T66" fmla="*/ 97 w 107"/>
                <a:gd name="T67" fmla="*/ 153 h 161"/>
                <a:gd name="T68" fmla="*/ 98 w 107"/>
                <a:gd name="T69" fmla="*/ 151 h 161"/>
                <a:gd name="T70" fmla="*/ 102 w 107"/>
                <a:gd name="T71" fmla="*/ 139 h 161"/>
                <a:gd name="T72" fmla="*/ 103 w 107"/>
                <a:gd name="T73" fmla="*/ 129 h 161"/>
                <a:gd name="T74" fmla="*/ 105 w 107"/>
                <a:gd name="T75" fmla="*/ 122 h 161"/>
                <a:gd name="T76" fmla="*/ 105 w 107"/>
                <a:gd name="T77" fmla="*/ 110 h 161"/>
                <a:gd name="T78" fmla="*/ 104 w 107"/>
                <a:gd name="T79" fmla="*/ 98 h 161"/>
                <a:gd name="T80" fmla="*/ 98 w 107"/>
                <a:gd name="T81" fmla="*/ 93 h 161"/>
                <a:gd name="T82" fmla="*/ 91 w 107"/>
                <a:gd name="T83" fmla="*/ 87 h 161"/>
                <a:gd name="T84" fmla="*/ 87 w 107"/>
                <a:gd name="T85" fmla="*/ 84 h 161"/>
                <a:gd name="T86" fmla="*/ 76 w 107"/>
                <a:gd name="T87" fmla="*/ 83 h 161"/>
                <a:gd name="T88" fmla="*/ 71 w 107"/>
                <a:gd name="T89" fmla="*/ 80 h 161"/>
                <a:gd name="T90" fmla="*/ 70 w 107"/>
                <a:gd name="T91" fmla="*/ 75 h 161"/>
                <a:gd name="T92" fmla="*/ 64 w 107"/>
                <a:gd name="T93" fmla="*/ 63 h 161"/>
                <a:gd name="T94" fmla="*/ 65 w 107"/>
                <a:gd name="T95" fmla="*/ 58 h 161"/>
                <a:gd name="T96" fmla="*/ 70 w 107"/>
                <a:gd name="T97" fmla="*/ 52 h 161"/>
                <a:gd name="T98" fmla="*/ 76 w 107"/>
                <a:gd name="T99" fmla="*/ 42 h 161"/>
                <a:gd name="T100" fmla="*/ 92 w 107"/>
                <a:gd name="T101" fmla="*/ 35 h 161"/>
                <a:gd name="T102" fmla="*/ 97 w 107"/>
                <a:gd name="T103" fmla="*/ 35 h 161"/>
                <a:gd name="T104" fmla="*/ 95 w 107"/>
                <a:gd name="T105" fmla="*/ 32 h 161"/>
                <a:gd name="T106" fmla="*/ 97 w 107"/>
                <a:gd name="T107" fmla="*/ 25 h 161"/>
                <a:gd name="T108" fmla="*/ 90 w 107"/>
                <a:gd name="T109" fmla="*/ 18 h 161"/>
                <a:gd name="T110" fmla="*/ 86 w 107"/>
                <a:gd name="T111" fmla="*/ 19 h 161"/>
                <a:gd name="T112" fmla="*/ 75 w 107"/>
                <a:gd name="T113" fmla="*/ 20 h 161"/>
                <a:gd name="T114" fmla="*/ 68 w 107"/>
                <a:gd name="T115" fmla="*/ 14 h 161"/>
                <a:gd name="T116" fmla="*/ 66 w 107"/>
                <a:gd name="T117" fmla="*/ 9 h 161"/>
                <a:gd name="T118" fmla="*/ 55 w 107"/>
                <a:gd name="T11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161">
                  <a:moveTo>
                    <a:pt x="9" y="31"/>
                  </a:moveTo>
                  <a:cubicBezTo>
                    <a:pt x="9" y="31"/>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1"/>
                    <a:pt x="9" y="31"/>
                  </a:cubicBezTo>
                  <a:moveTo>
                    <a:pt x="9" y="31"/>
                  </a:move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moveTo>
                    <a:pt x="8" y="28"/>
                  </a:moveTo>
                  <a:cubicBezTo>
                    <a:pt x="8" y="28"/>
                    <a:pt x="8" y="28"/>
                    <a:pt x="8" y="28"/>
                  </a:cubicBezTo>
                  <a:cubicBezTo>
                    <a:pt x="8" y="28"/>
                    <a:pt x="8" y="28"/>
                    <a:pt x="8" y="28"/>
                  </a:cubicBezTo>
                  <a:cubicBezTo>
                    <a:pt x="8" y="28"/>
                    <a:pt x="8" y="28"/>
                    <a:pt x="8" y="28"/>
                  </a:cubicBezTo>
                  <a:cubicBezTo>
                    <a:pt x="8" y="28"/>
                    <a:pt x="8" y="28"/>
                    <a:pt x="7" y="28"/>
                  </a:cubicBezTo>
                  <a:cubicBezTo>
                    <a:pt x="8" y="28"/>
                    <a:pt x="8" y="28"/>
                    <a:pt x="8" y="28"/>
                  </a:cubicBezTo>
                  <a:moveTo>
                    <a:pt x="8" y="28"/>
                  </a:moveTo>
                  <a:cubicBezTo>
                    <a:pt x="8" y="28"/>
                    <a:pt x="8" y="28"/>
                    <a:pt x="8" y="28"/>
                  </a:cubicBezTo>
                  <a:cubicBezTo>
                    <a:pt x="8" y="28"/>
                    <a:pt x="8" y="28"/>
                    <a:pt x="8" y="28"/>
                  </a:cubicBezTo>
                  <a:cubicBezTo>
                    <a:pt x="8" y="28"/>
                    <a:pt x="8" y="28"/>
                    <a:pt x="8" y="28"/>
                  </a:cubicBezTo>
                  <a:moveTo>
                    <a:pt x="52" y="3"/>
                  </a:moveTo>
                  <a:cubicBezTo>
                    <a:pt x="52" y="3"/>
                    <a:pt x="52" y="3"/>
                    <a:pt x="52" y="3"/>
                  </a:cubicBezTo>
                  <a:cubicBezTo>
                    <a:pt x="52" y="3"/>
                    <a:pt x="52" y="3"/>
                    <a:pt x="52" y="3"/>
                  </a:cubicBezTo>
                  <a:cubicBezTo>
                    <a:pt x="52" y="3"/>
                    <a:pt x="52" y="3"/>
                    <a:pt x="52" y="3"/>
                  </a:cubicBezTo>
                  <a:cubicBezTo>
                    <a:pt x="52" y="3"/>
                    <a:pt x="52" y="3"/>
                    <a:pt x="52" y="4"/>
                  </a:cubicBezTo>
                  <a:cubicBezTo>
                    <a:pt x="52" y="3"/>
                    <a:pt x="52" y="3"/>
                    <a:pt x="52" y="3"/>
                  </a:cubicBezTo>
                  <a:cubicBezTo>
                    <a:pt x="52" y="3"/>
                    <a:pt x="52" y="3"/>
                    <a:pt x="52" y="3"/>
                  </a:cubicBezTo>
                  <a:cubicBezTo>
                    <a:pt x="52" y="3"/>
                    <a:pt x="52" y="3"/>
                    <a:pt x="52" y="3"/>
                  </a:cubicBezTo>
                  <a:cubicBezTo>
                    <a:pt x="52" y="3"/>
                    <a:pt x="52" y="3"/>
                    <a:pt x="52" y="3"/>
                  </a:cubicBezTo>
                  <a:moveTo>
                    <a:pt x="55" y="0"/>
                  </a:moveTo>
                  <a:cubicBezTo>
                    <a:pt x="55" y="0"/>
                    <a:pt x="54" y="0"/>
                    <a:pt x="54" y="0"/>
                  </a:cubicBezTo>
                  <a:cubicBezTo>
                    <a:pt x="54" y="0"/>
                    <a:pt x="53" y="0"/>
                    <a:pt x="53" y="0"/>
                  </a:cubicBezTo>
                  <a:cubicBezTo>
                    <a:pt x="52" y="0"/>
                    <a:pt x="52" y="0"/>
                    <a:pt x="51" y="0"/>
                  </a:cubicBezTo>
                  <a:cubicBezTo>
                    <a:pt x="51" y="0"/>
                    <a:pt x="51" y="0"/>
                    <a:pt x="50" y="0"/>
                  </a:cubicBezTo>
                  <a:cubicBezTo>
                    <a:pt x="50" y="1"/>
                    <a:pt x="51" y="1"/>
                    <a:pt x="51" y="1"/>
                  </a:cubicBezTo>
                  <a:cubicBezTo>
                    <a:pt x="51" y="2"/>
                    <a:pt x="51" y="2"/>
                    <a:pt x="51" y="2"/>
                  </a:cubicBezTo>
                  <a:cubicBezTo>
                    <a:pt x="52" y="2"/>
                    <a:pt x="52" y="2"/>
                    <a:pt x="52" y="3"/>
                  </a:cubicBezTo>
                  <a:cubicBezTo>
                    <a:pt x="52" y="3"/>
                    <a:pt x="52" y="3"/>
                    <a:pt x="52" y="3"/>
                  </a:cubicBezTo>
                  <a:cubicBezTo>
                    <a:pt x="52" y="3"/>
                    <a:pt x="52" y="3"/>
                    <a:pt x="52" y="3"/>
                  </a:cubicBezTo>
                  <a:cubicBezTo>
                    <a:pt x="52" y="3"/>
                    <a:pt x="52" y="3"/>
                    <a:pt x="52" y="2"/>
                  </a:cubicBezTo>
                  <a:cubicBezTo>
                    <a:pt x="52" y="2"/>
                    <a:pt x="51" y="2"/>
                    <a:pt x="51" y="2"/>
                  </a:cubicBezTo>
                  <a:cubicBezTo>
                    <a:pt x="51" y="2"/>
                    <a:pt x="51" y="2"/>
                    <a:pt x="51" y="1"/>
                  </a:cubicBezTo>
                  <a:cubicBezTo>
                    <a:pt x="51" y="1"/>
                    <a:pt x="52" y="1"/>
                    <a:pt x="52" y="1"/>
                  </a:cubicBezTo>
                  <a:cubicBezTo>
                    <a:pt x="52" y="1"/>
                    <a:pt x="53" y="1"/>
                    <a:pt x="53" y="1"/>
                  </a:cubicBezTo>
                  <a:cubicBezTo>
                    <a:pt x="53" y="1"/>
                    <a:pt x="54" y="1"/>
                    <a:pt x="54" y="1"/>
                  </a:cubicBezTo>
                  <a:cubicBezTo>
                    <a:pt x="54" y="1"/>
                    <a:pt x="55" y="1"/>
                    <a:pt x="55" y="1"/>
                  </a:cubicBezTo>
                  <a:cubicBezTo>
                    <a:pt x="55" y="1"/>
                    <a:pt x="55" y="1"/>
                    <a:pt x="56" y="1"/>
                  </a:cubicBezTo>
                  <a:cubicBezTo>
                    <a:pt x="56" y="1"/>
                    <a:pt x="56" y="1"/>
                    <a:pt x="56" y="1"/>
                  </a:cubicBezTo>
                  <a:cubicBezTo>
                    <a:pt x="56" y="1"/>
                    <a:pt x="57" y="1"/>
                    <a:pt x="57" y="1"/>
                  </a:cubicBezTo>
                  <a:cubicBezTo>
                    <a:pt x="57" y="1"/>
                    <a:pt x="57" y="1"/>
                    <a:pt x="57" y="1"/>
                  </a:cubicBezTo>
                  <a:cubicBezTo>
                    <a:pt x="57" y="1"/>
                    <a:pt x="57" y="2"/>
                    <a:pt x="57" y="2"/>
                  </a:cubicBezTo>
                  <a:cubicBezTo>
                    <a:pt x="58" y="2"/>
                    <a:pt x="58" y="2"/>
                    <a:pt x="58" y="2"/>
                  </a:cubicBezTo>
                  <a:cubicBezTo>
                    <a:pt x="58" y="3"/>
                    <a:pt x="58" y="3"/>
                    <a:pt x="58" y="3"/>
                  </a:cubicBezTo>
                  <a:cubicBezTo>
                    <a:pt x="58" y="4"/>
                    <a:pt x="58" y="4"/>
                    <a:pt x="59" y="4"/>
                  </a:cubicBezTo>
                  <a:cubicBezTo>
                    <a:pt x="59" y="5"/>
                    <a:pt x="59" y="5"/>
                    <a:pt x="59" y="6"/>
                  </a:cubicBezTo>
                  <a:cubicBezTo>
                    <a:pt x="59" y="6"/>
                    <a:pt x="59" y="7"/>
                    <a:pt x="60" y="7"/>
                  </a:cubicBezTo>
                  <a:cubicBezTo>
                    <a:pt x="60" y="7"/>
                    <a:pt x="60" y="8"/>
                    <a:pt x="61" y="8"/>
                  </a:cubicBezTo>
                  <a:cubicBezTo>
                    <a:pt x="61" y="8"/>
                    <a:pt x="61" y="8"/>
                    <a:pt x="62" y="8"/>
                  </a:cubicBezTo>
                  <a:cubicBezTo>
                    <a:pt x="62" y="8"/>
                    <a:pt x="63" y="8"/>
                    <a:pt x="63" y="9"/>
                  </a:cubicBezTo>
                  <a:cubicBezTo>
                    <a:pt x="63" y="9"/>
                    <a:pt x="64" y="9"/>
                    <a:pt x="64" y="9"/>
                  </a:cubicBezTo>
                  <a:cubicBezTo>
                    <a:pt x="64" y="9"/>
                    <a:pt x="65" y="10"/>
                    <a:pt x="65" y="10"/>
                  </a:cubicBezTo>
                  <a:cubicBezTo>
                    <a:pt x="65" y="10"/>
                    <a:pt x="66" y="10"/>
                    <a:pt x="66" y="11"/>
                  </a:cubicBezTo>
                  <a:cubicBezTo>
                    <a:pt x="66" y="11"/>
                    <a:pt x="66" y="11"/>
                    <a:pt x="66" y="11"/>
                  </a:cubicBezTo>
                  <a:cubicBezTo>
                    <a:pt x="66" y="12"/>
                    <a:pt x="66" y="12"/>
                    <a:pt x="67" y="12"/>
                  </a:cubicBezTo>
                  <a:cubicBezTo>
                    <a:pt x="67" y="12"/>
                    <a:pt x="67" y="12"/>
                    <a:pt x="67" y="13"/>
                  </a:cubicBezTo>
                  <a:cubicBezTo>
                    <a:pt x="67" y="13"/>
                    <a:pt x="67" y="13"/>
                    <a:pt x="67" y="13"/>
                  </a:cubicBezTo>
                  <a:cubicBezTo>
                    <a:pt x="67" y="13"/>
                    <a:pt x="67" y="14"/>
                    <a:pt x="67" y="14"/>
                  </a:cubicBezTo>
                  <a:cubicBezTo>
                    <a:pt x="67" y="14"/>
                    <a:pt x="67" y="14"/>
                    <a:pt x="67" y="15"/>
                  </a:cubicBezTo>
                  <a:cubicBezTo>
                    <a:pt x="67" y="15"/>
                    <a:pt x="67" y="15"/>
                    <a:pt x="68" y="15"/>
                  </a:cubicBezTo>
                  <a:cubicBezTo>
                    <a:pt x="68" y="15"/>
                    <a:pt x="68" y="16"/>
                    <a:pt x="68" y="16"/>
                  </a:cubicBezTo>
                  <a:cubicBezTo>
                    <a:pt x="68" y="16"/>
                    <a:pt x="69" y="16"/>
                    <a:pt x="69" y="16"/>
                  </a:cubicBezTo>
                  <a:cubicBezTo>
                    <a:pt x="69" y="16"/>
                    <a:pt x="69" y="17"/>
                    <a:pt x="69" y="17"/>
                  </a:cubicBezTo>
                  <a:cubicBezTo>
                    <a:pt x="70" y="17"/>
                    <a:pt x="70" y="17"/>
                    <a:pt x="70" y="18"/>
                  </a:cubicBezTo>
                  <a:cubicBezTo>
                    <a:pt x="70" y="18"/>
                    <a:pt x="70" y="18"/>
                    <a:pt x="70" y="18"/>
                  </a:cubicBezTo>
                  <a:cubicBezTo>
                    <a:pt x="70" y="19"/>
                    <a:pt x="70" y="19"/>
                    <a:pt x="70" y="19"/>
                  </a:cubicBezTo>
                  <a:cubicBezTo>
                    <a:pt x="70" y="19"/>
                    <a:pt x="70" y="19"/>
                    <a:pt x="70" y="19"/>
                  </a:cubicBezTo>
                  <a:cubicBezTo>
                    <a:pt x="70" y="19"/>
                    <a:pt x="70" y="19"/>
                    <a:pt x="70" y="19"/>
                  </a:cubicBezTo>
                  <a:cubicBezTo>
                    <a:pt x="70" y="20"/>
                    <a:pt x="70" y="20"/>
                    <a:pt x="70" y="20"/>
                  </a:cubicBezTo>
                  <a:cubicBezTo>
                    <a:pt x="70" y="20"/>
                    <a:pt x="71" y="20"/>
                    <a:pt x="71" y="20"/>
                  </a:cubicBezTo>
                  <a:cubicBezTo>
                    <a:pt x="71" y="20"/>
                    <a:pt x="72" y="21"/>
                    <a:pt x="72" y="21"/>
                  </a:cubicBezTo>
                  <a:cubicBezTo>
                    <a:pt x="73" y="21"/>
                    <a:pt x="73" y="21"/>
                    <a:pt x="74" y="21"/>
                  </a:cubicBezTo>
                  <a:cubicBezTo>
                    <a:pt x="74" y="21"/>
                    <a:pt x="75" y="21"/>
                    <a:pt x="75" y="21"/>
                  </a:cubicBezTo>
                  <a:cubicBezTo>
                    <a:pt x="76" y="21"/>
                    <a:pt x="76" y="21"/>
                    <a:pt x="77" y="21"/>
                  </a:cubicBezTo>
                  <a:cubicBezTo>
                    <a:pt x="77" y="21"/>
                    <a:pt x="78" y="21"/>
                    <a:pt x="78" y="21"/>
                  </a:cubicBezTo>
                  <a:cubicBezTo>
                    <a:pt x="79" y="21"/>
                    <a:pt x="79" y="21"/>
                    <a:pt x="80" y="20"/>
                  </a:cubicBezTo>
                  <a:cubicBezTo>
                    <a:pt x="80" y="20"/>
                    <a:pt x="80" y="20"/>
                    <a:pt x="80" y="20"/>
                  </a:cubicBezTo>
                  <a:cubicBezTo>
                    <a:pt x="81" y="20"/>
                    <a:pt x="81" y="20"/>
                    <a:pt x="81" y="20"/>
                  </a:cubicBezTo>
                  <a:cubicBezTo>
                    <a:pt x="81" y="20"/>
                    <a:pt x="81" y="20"/>
                    <a:pt x="82" y="19"/>
                  </a:cubicBezTo>
                  <a:cubicBezTo>
                    <a:pt x="82" y="19"/>
                    <a:pt x="82" y="19"/>
                    <a:pt x="83" y="19"/>
                  </a:cubicBezTo>
                  <a:cubicBezTo>
                    <a:pt x="83" y="19"/>
                    <a:pt x="83" y="19"/>
                    <a:pt x="83" y="19"/>
                  </a:cubicBezTo>
                  <a:cubicBezTo>
                    <a:pt x="83" y="19"/>
                    <a:pt x="84" y="19"/>
                    <a:pt x="84" y="19"/>
                  </a:cubicBezTo>
                  <a:cubicBezTo>
                    <a:pt x="84" y="19"/>
                    <a:pt x="84" y="19"/>
                    <a:pt x="84" y="19"/>
                  </a:cubicBezTo>
                  <a:cubicBezTo>
                    <a:pt x="84" y="19"/>
                    <a:pt x="84" y="19"/>
                    <a:pt x="85" y="19"/>
                  </a:cubicBezTo>
                  <a:cubicBezTo>
                    <a:pt x="85" y="19"/>
                    <a:pt x="85" y="19"/>
                    <a:pt x="85" y="20"/>
                  </a:cubicBezTo>
                  <a:cubicBezTo>
                    <a:pt x="85" y="20"/>
                    <a:pt x="85" y="20"/>
                    <a:pt x="85" y="20"/>
                  </a:cubicBezTo>
                  <a:cubicBezTo>
                    <a:pt x="85" y="20"/>
                    <a:pt x="85" y="20"/>
                    <a:pt x="85" y="20"/>
                  </a:cubicBezTo>
                  <a:cubicBezTo>
                    <a:pt x="86" y="20"/>
                    <a:pt x="86" y="20"/>
                    <a:pt x="86" y="20"/>
                  </a:cubicBezTo>
                  <a:cubicBezTo>
                    <a:pt x="86" y="20"/>
                    <a:pt x="86" y="20"/>
                    <a:pt x="86" y="20"/>
                  </a:cubicBezTo>
                  <a:cubicBezTo>
                    <a:pt x="86" y="20"/>
                    <a:pt x="86" y="20"/>
                    <a:pt x="87" y="20"/>
                  </a:cubicBezTo>
                  <a:cubicBezTo>
                    <a:pt x="87" y="20"/>
                    <a:pt x="87" y="20"/>
                    <a:pt x="87" y="20"/>
                  </a:cubicBezTo>
                  <a:cubicBezTo>
                    <a:pt x="87" y="20"/>
                    <a:pt x="87" y="20"/>
                    <a:pt x="88" y="20"/>
                  </a:cubicBezTo>
                  <a:cubicBezTo>
                    <a:pt x="88" y="20"/>
                    <a:pt x="88" y="20"/>
                    <a:pt x="88" y="19"/>
                  </a:cubicBezTo>
                  <a:cubicBezTo>
                    <a:pt x="88" y="19"/>
                    <a:pt x="89" y="19"/>
                    <a:pt x="89" y="19"/>
                  </a:cubicBezTo>
                  <a:cubicBezTo>
                    <a:pt x="89" y="19"/>
                    <a:pt x="89" y="19"/>
                    <a:pt x="89" y="19"/>
                  </a:cubicBezTo>
                  <a:cubicBezTo>
                    <a:pt x="89" y="19"/>
                    <a:pt x="89" y="19"/>
                    <a:pt x="90" y="19"/>
                  </a:cubicBezTo>
                  <a:cubicBezTo>
                    <a:pt x="90" y="19"/>
                    <a:pt x="90" y="19"/>
                    <a:pt x="90" y="19"/>
                  </a:cubicBezTo>
                  <a:cubicBezTo>
                    <a:pt x="90" y="19"/>
                    <a:pt x="90" y="19"/>
                    <a:pt x="90" y="19"/>
                  </a:cubicBezTo>
                  <a:cubicBezTo>
                    <a:pt x="90" y="19"/>
                    <a:pt x="90" y="19"/>
                    <a:pt x="90" y="19"/>
                  </a:cubicBezTo>
                  <a:cubicBezTo>
                    <a:pt x="90" y="19"/>
                    <a:pt x="90" y="19"/>
                    <a:pt x="90" y="19"/>
                  </a:cubicBezTo>
                  <a:cubicBezTo>
                    <a:pt x="90" y="19"/>
                    <a:pt x="90" y="19"/>
                    <a:pt x="91" y="19"/>
                  </a:cubicBezTo>
                  <a:cubicBezTo>
                    <a:pt x="92" y="20"/>
                    <a:pt x="93" y="20"/>
                    <a:pt x="93" y="21"/>
                  </a:cubicBezTo>
                  <a:cubicBezTo>
                    <a:pt x="94" y="21"/>
                    <a:pt x="95" y="21"/>
                    <a:pt x="95" y="22"/>
                  </a:cubicBezTo>
                  <a:cubicBezTo>
                    <a:pt x="96" y="22"/>
                    <a:pt x="96" y="22"/>
                    <a:pt x="96" y="22"/>
                  </a:cubicBezTo>
                  <a:cubicBezTo>
                    <a:pt x="96" y="23"/>
                    <a:pt x="96" y="23"/>
                    <a:pt x="96" y="23"/>
                  </a:cubicBezTo>
                  <a:cubicBezTo>
                    <a:pt x="96" y="24"/>
                    <a:pt x="96" y="24"/>
                    <a:pt x="96" y="24"/>
                  </a:cubicBezTo>
                  <a:cubicBezTo>
                    <a:pt x="96" y="24"/>
                    <a:pt x="96" y="24"/>
                    <a:pt x="96" y="24"/>
                  </a:cubicBezTo>
                  <a:cubicBezTo>
                    <a:pt x="96" y="24"/>
                    <a:pt x="96" y="24"/>
                    <a:pt x="96" y="25"/>
                  </a:cubicBezTo>
                  <a:cubicBezTo>
                    <a:pt x="95" y="25"/>
                    <a:pt x="95" y="25"/>
                    <a:pt x="95" y="25"/>
                  </a:cubicBezTo>
                  <a:cubicBezTo>
                    <a:pt x="95" y="25"/>
                    <a:pt x="95" y="26"/>
                    <a:pt x="94" y="26"/>
                  </a:cubicBezTo>
                  <a:cubicBezTo>
                    <a:pt x="94" y="26"/>
                    <a:pt x="94" y="27"/>
                    <a:pt x="93" y="27"/>
                  </a:cubicBezTo>
                  <a:cubicBezTo>
                    <a:pt x="93" y="28"/>
                    <a:pt x="92" y="28"/>
                    <a:pt x="92" y="29"/>
                  </a:cubicBezTo>
                  <a:cubicBezTo>
                    <a:pt x="92" y="29"/>
                    <a:pt x="92" y="30"/>
                    <a:pt x="92" y="30"/>
                  </a:cubicBezTo>
                  <a:cubicBezTo>
                    <a:pt x="92" y="30"/>
                    <a:pt x="92" y="31"/>
                    <a:pt x="92" y="31"/>
                  </a:cubicBezTo>
                  <a:cubicBezTo>
                    <a:pt x="92" y="31"/>
                    <a:pt x="92" y="32"/>
                    <a:pt x="92" y="32"/>
                  </a:cubicBezTo>
                  <a:cubicBezTo>
                    <a:pt x="92" y="32"/>
                    <a:pt x="92" y="32"/>
                    <a:pt x="93" y="32"/>
                  </a:cubicBezTo>
                  <a:cubicBezTo>
                    <a:pt x="93" y="32"/>
                    <a:pt x="93" y="33"/>
                    <a:pt x="93" y="33"/>
                  </a:cubicBezTo>
                  <a:cubicBezTo>
                    <a:pt x="94" y="33"/>
                    <a:pt x="94" y="33"/>
                    <a:pt x="94" y="33"/>
                  </a:cubicBezTo>
                  <a:cubicBezTo>
                    <a:pt x="94" y="33"/>
                    <a:pt x="94" y="33"/>
                    <a:pt x="95" y="33"/>
                  </a:cubicBezTo>
                  <a:cubicBezTo>
                    <a:pt x="95" y="34"/>
                    <a:pt x="95" y="34"/>
                    <a:pt x="95" y="34"/>
                  </a:cubicBezTo>
                  <a:cubicBezTo>
                    <a:pt x="95" y="34"/>
                    <a:pt x="95" y="34"/>
                    <a:pt x="95" y="34"/>
                  </a:cubicBezTo>
                  <a:cubicBezTo>
                    <a:pt x="96" y="34"/>
                    <a:pt x="96" y="34"/>
                    <a:pt x="96" y="34"/>
                  </a:cubicBezTo>
                  <a:cubicBezTo>
                    <a:pt x="95" y="34"/>
                    <a:pt x="95" y="34"/>
                    <a:pt x="95" y="34"/>
                  </a:cubicBezTo>
                  <a:cubicBezTo>
                    <a:pt x="95" y="34"/>
                    <a:pt x="95" y="34"/>
                    <a:pt x="95" y="34"/>
                  </a:cubicBezTo>
                  <a:cubicBezTo>
                    <a:pt x="95" y="34"/>
                    <a:pt x="94" y="34"/>
                    <a:pt x="94" y="34"/>
                  </a:cubicBezTo>
                  <a:cubicBezTo>
                    <a:pt x="94" y="34"/>
                    <a:pt x="94" y="34"/>
                    <a:pt x="94" y="34"/>
                  </a:cubicBezTo>
                  <a:cubicBezTo>
                    <a:pt x="94" y="34"/>
                    <a:pt x="93" y="34"/>
                    <a:pt x="93" y="34"/>
                  </a:cubicBezTo>
                  <a:cubicBezTo>
                    <a:pt x="93" y="34"/>
                    <a:pt x="93" y="34"/>
                    <a:pt x="92" y="34"/>
                  </a:cubicBezTo>
                  <a:cubicBezTo>
                    <a:pt x="92" y="34"/>
                    <a:pt x="92" y="34"/>
                    <a:pt x="92" y="34"/>
                  </a:cubicBezTo>
                  <a:cubicBezTo>
                    <a:pt x="91" y="34"/>
                    <a:pt x="91" y="34"/>
                    <a:pt x="91" y="34"/>
                  </a:cubicBezTo>
                  <a:cubicBezTo>
                    <a:pt x="90" y="35"/>
                    <a:pt x="90" y="35"/>
                    <a:pt x="90" y="35"/>
                  </a:cubicBezTo>
                  <a:cubicBezTo>
                    <a:pt x="90" y="35"/>
                    <a:pt x="89" y="36"/>
                    <a:pt x="89" y="36"/>
                  </a:cubicBezTo>
                  <a:cubicBezTo>
                    <a:pt x="89" y="36"/>
                    <a:pt x="88" y="36"/>
                    <a:pt x="88" y="36"/>
                  </a:cubicBezTo>
                  <a:cubicBezTo>
                    <a:pt x="87" y="36"/>
                    <a:pt x="87" y="36"/>
                    <a:pt x="87" y="37"/>
                  </a:cubicBezTo>
                  <a:cubicBezTo>
                    <a:pt x="86" y="37"/>
                    <a:pt x="86" y="37"/>
                    <a:pt x="85" y="37"/>
                  </a:cubicBezTo>
                  <a:cubicBezTo>
                    <a:pt x="85" y="37"/>
                    <a:pt x="84" y="37"/>
                    <a:pt x="84" y="37"/>
                  </a:cubicBezTo>
                  <a:cubicBezTo>
                    <a:pt x="83" y="37"/>
                    <a:pt x="83" y="37"/>
                    <a:pt x="82" y="37"/>
                  </a:cubicBezTo>
                  <a:cubicBezTo>
                    <a:pt x="82" y="37"/>
                    <a:pt x="81" y="38"/>
                    <a:pt x="81" y="38"/>
                  </a:cubicBezTo>
                  <a:cubicBezTo>
                    <a:pt x="81" y="38"/>
                    <a:pt x="80" y="38"/>
                    <a:pt x="80" y="39"/>
                  </a:cubicBezTo>
                  <a:cubicBezTo>
                    <a:pt x="79" y="39"/>
                    <a:pt x="79" y="39"/>
                    <a:pt x="79" y="40"/>
                  </a:cubicBezTo>
                  <a:cubicBezTo>
                    <a:pt x="78" y="40"/>
                    <a:pt x="78" y="40"/>
                    <a:pt x="77" y="40"/>
                  </a:cubicBezTo>
                  <a:cubicBezTo>
                    <a:pt x="77" y="40"/>
                    <a:pt x="77" y="40"/>
                    <a:pt x="76" y="40"/>
                  </a:cubicBezTo>
                  <a:cubicBezTo>
                    <a:pt x="76" y="41"/>
                    <a:pt x="76" y="41"/>
                    <a:pt x="75" y="41"/>
                  </a:cubicBezTo>
                  <a:cubicBezTo>
                    <a:pt x="75" y="41"/>
                    <a:pt x="75" y="41"/>
                    <a:pt x="74" y="41"/>
                  </a:cubicBezTo>
                  <a:cubicBezTo>
                    <a:pt x="74" y="41"/>
                    <a:pt x="73" y="42"/>
                    <a:pt x="73" y="42"/>
                  </a:cubicBezTo>
                  <a:cubicBezTo>
                    <a:pt x="73" y="42"/>
                    <a:pt x="72" y="42"/>
                    <a:pt x="72" y="43"/>
                  </a:cubicBezTo>
                  <a:cubicBezTo>
                    <a:pt x="72" y="43"/>
                    <a:pt x="72" y="44"/>
                    <a:pt x="72" y="44"/>
                  </a:cubicBezTo>
                  <a:cubicBezTo>
                    <a:pt x="72" y="45"/>
                    <a:pt x="72" y="45"/>
                    <a:pt x="72" y="45"/>
                  </a:cubicBezTo>
                  <a:cubicBezTo>
                    <a:pt x="71" y="45"/>
                    <a:pt x="71" y="46"/>
                    <a:pt x="71" y="46"/>
                  </a:cubicBezTo>
                  <a:cubicBezTo>
                    <a:pt x="71" y="46"/>
                    <a:pt x="71" y="47"/>
                    <a:pt x="71" y="47"/>
                  </a:cubicBezTo>
                  <a:cubicBezTo>
                    <a:pt x="71" y="47"/>
                    <a:pt x="70" y="47"/>
                    <a:pt x="70" y="48"/>
                  </a:cubicBezTo>
                  <a:cubicBezTo>
                    <a:pt x="70" y="48"/>
                    <a:pt x="70" y="48"/>
                    <a:pt x="70" y="49"/>
                  </a:cubicBezTo>
                  <a:cubicBezTo>
                    <a:pt x="69" y="49"/>
                    <a:pt x="69" y="50"/>
                    <a:pt x="69" y="50"/>
                  </a:cubicBezTo>
                  <a:cubicBezTo>
                    <a:pt x="69" y="50"/>
                    <a:pt x="69" y="51"/>
                    <a:pt x="69" y="51"/>
                  </a:cubicBezTo>
                  <a:cubicBezTo>
                    <a:pt x="69" y="52"/>
                    <a:pt x="69" y="52"/>
                    <a:pt x="69" y="52"/>
                  </a:cubicBezTo>
                  <a:cubicBezTo>
                    <a:pt x="69" y="53"/>
                    <a:pt x="69" y="53"/>
                    <a:pt x="69" y="53"/>
                  </a:cubicBezTo>
                  <a:cubicBezTo>
                    <a:pt x="69" y="54"/>
                    <a:pt x="69" y="54"/>
                    <a:pt x="69" y="54"/>
                  </a:cubicBezTo>
                  <a:cubicBezTo>
                    <a:pt x="69" y="54"/>
                    <a:pt x="68" y="54"/>
                    <a:pt x="68" y="54"/>
                  </a:cubicBezTo>
                  <a:cubicBezTo>
                    <a:pt x="68" y="55"/>
                    <a:pt x="68" y="55"/>
                    <a:pt x="68" y="55"/>
                  </a:cubicBezTo>
                  <a:cubicBezTo>
                    <a:pt x="67" y="55"/>
                    <a:pt x="67" y="55"/>
                    <a:pt x="67" y="55"/>
                  </a:cubicBezTo>
                  <a:cubicBezTo>
                    <a:pt x="67" y="55"/>
                    <a:pt x="67" y="55"/>
                    <a:pt x="66" y="55"/>
                  </a:cubicBezTo>
                  <a:cubicBezTo>
                    <a:pt x="66" y="56"/>
                    <a:pt x="66" y="56"/>
                    <a:pt x="66" y="56"/>
                  </a:cubicBezTo>
                  <a:cubicBezTo>
                    <a:pt x="66" y="56"/>
                    <a:pt x="65" y="56"/>
                    <a:pt x="65" y="56"/>
                  </a:cubicBezTo>
                  <a:cubicBezTo>
                    <a:pt x="65" y="57"/>
                    <a:pt x="64" y="57"/>
                    <a:pt x="64" y="58"/>
                  </a:cubicBezTo>
                  <a:cubicBezTo>
                    <a:pt x="64" y="58"/>
                    <a:pt x="64" y="58"/>
                    <a:pt x="64" y="58"/>
                  </a:cubicBezTo>
                  <a:cubicBezTo>
                    <a:pt x="64" y="59"/>
                    <a:pt x="64" y="59"/>
                    <a:pt x="64" y="59"/>
                  </a:cubicBezTo>
                  <a:cubicBezTo>
                    <a:pt x="64" y="60"/>
                    <a:pt x="64" y="60"/>
                    <a:pt x="64" y="60"/>
                  </a:cubicBezTo>
                  <a:cubicBezTo>
                    <a:pt x="64" y="60"/>
                    <a:pt x="64" y="60"/>
                    <a:pt x="64" y="61"/>
                  </a:cubicBezTo>
                  <a:cubicBezTo>
                    <a:pt x="64" y="61"/>
                    <a:pt x="64" y="61"/>
                    <a:pt x="64" y="61"/>
                  </a:cubicBezTo>
                  <a:cubicBezTo>
                    <a:pt x="64" y="61"/>
                    <a:pt x="64" y="61"/>
                    <a:pt x="64" y="62"/>
                  </a:cubicBezTo>
                  <a:cubicBezTo>
                    <a:pt x="64" y="62"/>
                    <a:pt x="64" y="62"/>
                    <a:pt x="64" y="62"/>
                  </a:cubicBezTo>
                  <a:cubicBezTo>
                    <a:pt x="63" y="63"/>
                    <a:pt x="63" y="63"/>
                    <a:pt x="63" y="64"/>
                  </a:cubicBezTo>
                  <a:cubicBezTo>
                    <a:pt x="63" y="64"/>
                    <a:pt x="63" y="65"/>
                    <a:pt x="63" y="65"/>
                  </a:cubicBezTo>
                  <a:cubicBezTo>
                    <a:pt x="63" y="66"/>
                    <a:pt x="64" y="67"/>
                    <a:pt x="64" y="67"/>
                  </a:cubicBezTo>
                  <a:cubicBezTo>
                    <a:pt x="64" y="68"/>
                    <a:pt x="65" y="69"/>
                    <a:pt x="65" y="69"/>
                  </a:cubicBezTo>
                  <a:cubicBezTo>
                    <a:pt x="66" y="70"/>
                    <a:pt x="66" y="70"/>
                    <a:pt x="66" y="70"/>
                  </a:cubicBezTo>
                  <a:cubicBezTo>
                    <a:pt x="66" y="70"/>
                    <a:pt x="66" y="70"/>
                    <a:pt x="66" y="70"/>
                  </a:cubicBezTo>
                  <a:cubicBezTo>
                    <a:pt x="66" y="71"/>
                    <a:pt x="66" y="71"/>
                    <a:pt x="66" y="71"/>
                  </a:cubicBezTo>
                  <a:cubicBezTo>
                    <a:pt x="66" y="71"/>
                    <a:pt x="66" y="71"/>
                    <a:pt x="67" y="71"/>
                  </a:cubicBezTo>
                  <a:cubicBezTo>
                    <a:pt x="67" y="71"/>
                    <a:pt x="67" y="72"/>
                    <a:pt x="67" y="72"/>
                  </a:cubicBezTo>
                  <a:cubicBezTo>
                    <a:pt x="67" y="72"/>
                    <a:pt x="67" y="73"/>
                    <a:pt x="68" y="73"/>
                  </a:cubicBezTo>
                  <a:cubicBezTo>
                    <a:pt x="68" y="74"/>
                    <a:pt x="68" y="74"/>
                    <a:pt x="68" y="74"/>
                  </a:cubicBezTo>
                  <a:cubicBezTo>
                    <a:pt x="69" y="75"/>
                    <a:pt x="69" y="75"/>
                    <a:pt x="69" y="76"/>
                  </a:cubicBezTo>
                  <a:cubicBezTo>
                    <a:pt x="69" y="76"/>
                    <a:pt x="69" y="76"/>
                    <a:pt x="69" y="77"/>
                  </a:cubicBezTo>
                  <a:cubicBezTo>
                    <a:pt x="69" y="77"/>
                    <a:pt x="69" y="77"/>
                    <a:pt x="69" y="78"/>
                  </a:cubicBezTo>
                  <a:cubicBezTo>
                    <a:pt x="69" y="78"/>
                    <a:pt x="69" y="78"/>
                    <a:pt x="69" y="78"/>
                  </a:cubicBezTo>
                  <a:cubicBezTo>
                    <a:pt x="69" y="79"/>
                    <a:pt x="69" y="79"/>
                    <a:pt x="69" y="79"/>
                  </a:cubicBezTo>
                  <a:cubicBezTo>
                    <a:pt x="69" y="79"/>
                    <a:pt x="69" y="79"/>
                    <a:pt x="70" y="80"/>
                  </a:cubicBezTo>
                  <a:cubicBezTo>
                    <a:pt x="70" y="80"/>
                    <a:pt x="70" y="80"/>
                    <a:pt x="70" y="80"/>
                  </a:cubicBezTo>
                  <a:cubicBezTo>
                    <a:pt x="70" y="80"/>
                    <a:pt x="71" y="80"/>
                    <a:pt x="71" y="80"/>
                  </a:cubicBezTo>
                  <a:cubicBezTo>
                    <a:pt x="71" y="81"/>
                    <a:pt x="72" y="81"/>
                    <a:pt x="72" y="81"/>
                  </a:cubicBezTo>
                  <a:cubicBezTo>
                    <a:pt x="72" y="81"/>
                    <a:pt x="73" y="81"/>
                    <a:pt x="73" y="81"/>
                  </a:cubicBezTo>
                  <a:cubicBezTo>
                    <a:pt x="73" y="81"/>
                    <a:pt x="73" y="81"/>
                    <a:pt x="73" y="81"/>
                  </a:cubicBezTo>
                  <a:cubicBezTo>
                    <a:pt x="73" y="81"/>
                    <a:pt x="73" y="81"/>
                    <a:pt x="73" y="81"/>
                  </a:cubicBezTo>
                  <a:cubicBezTo>
                    <a:pt x="73" y="81"/>
                    <a:pt x="73" y="81"/>
                    <a:pt x="74" y="81"/>
                  </a:cubicBezTo>
                  <a:cubicBezTo>
                    <a:pt x="74" y="81"/>
                    <a:pt x="74" y="81"/>
                    <a:pt x="74" y="81"/>
                  </a:cubicBezTo>
                  <a:cubicBezTo>
                    <a:pt x="74" y="81"/>
                    <a:pt x="74" y="81"/>
                    <a:pt x="74" y="81"/>
                  </a:cubicBezTo>
                  <a:cubicBezTo>
                    <a:pt x="74" y="81"/>
                    <a:pt x="74" y="81"/>
                    <a:pt x="74" y="81"/>
                  </a:cubicBezTo>
                  <a:cubicBezTo>
                    <a:pt x="74" y="81"/>
                    <a:pt x="74" y="81"/>
                    <a:pt x="75" y="82"/>
                  </a:cubicBezTo>
                  <a:cubicBezTo>
                    <a:pt x="75" y="82"/>
                    <a:pt x="75" y="82"/>
                    <a:pt x="75" y="82"/>
                  </a:cubicBezTo>
                  <a:cubicBezTo>
                    <a:pt x="75" y="83"/>
                    <a:pt x="75" y="83"/>
                    <a:pt x="75" y="83"/>
                  </a:cubicBezTo>
                  <a:cubicBezTo>
                    <a:pt x="75" y="84"/>
                    <a:pt x="75" y="84"/>
                    <a:pt x="75" y="84"/>
                  </a:cubicBezTo>
                  <a:cubicBezTo>
                    <a:pt x="76" y="85"/>
                    <a:pt x="76" y="85"/>
                    <a:pt x="76" y="85"/>
                  </a:cubicBezTo>
                  <a:cubicBezTo>
                    <a:pt x="77" y="85"/>
                    <a:pt x="77" y="86"/>
                    <a:pt x="78" y="86"/>
                  </a:cubicBezTo>
                  <a:cubicBezTo>
                    <a:pt x="78" y="86"/>
                    <a:pt x="79" y="86"/>
                    <a:pt x="79" y="86"/>
                  </a:cubicBezTo>
                  <a:cubicBezTo>
                    <a:pt x="79" y="86"/>
                    <a:pt x="79" y="86"/>
                    <a:pt x="79" y="86"/>
                  </a:cubicBezTo>
                  <a:cubicBezTo>
                    <a:pt x="80" y="86"/>
                    <a:pt x="80" y="86"/>
                    <a:pt x="80" y="86"/>
                  </a:cubicBezTo>
                  <a:cubicBezTo>
                    <a:pt x="80" y="86"/>
                    <a:pt x="81" y="86"/>
                    <a:pt x="81" y="86"/>
                  </a:cubicBezTo>
                  <a:cubicBezTo>
                    <a:pt x="81" y="86"/>
                    <a:pt x="81" y="86"/>
                    <a:pt x="82" y="86"/>
                  </a:cubicBezTo>
                  <a:cubicBezTo>
                    <a:pt x="82" y="86"/>
                    <a:pt x="82" y="86"/>
                    <a:pt x="82" y="86"/>
                  </a:cubicBezTo>
                  <a:cubicBezTo>
                    <a:pt x="82" y="86"/>
                    <a:pt x="83" y="86"/>
                    <a:pt x="83" y="86"/>
                  </a:cubicBezTo>
                  <a:cubicBezTo>
                    <a:pt x="83" y="86"/>
                    <a:pt x="83" y="86"/>
                    <a:pt x="83" y="86"/>
                  </a:cubicBezTo>
                  <a:cubicBezTo>
                    <a:pt x="84" y="86"/>
                    <a:pt x="84" y="86"/>
                    <a:pt x="85" y="86"/>
                  </a:cubicBezTo>
                  <a:cubicBezTo>
                    <a:pt x="85" y="86"/>
                    <a:pt x="85" y="86"/>
                    <a:pt x="86" y="85"/>
                  </a:cubicBezTo>
                  <a:cubicBezTo>
                    <a:pt x="86" y="85"/>
                    <a:pt x="87" y="85"/>
                    <a:pt x="87" y="85"/>
                  </a:cubicBezTo>
                  <a:cubicBezTo>
                    <a:pt x="87" y="85"/>
                    <a:pt x="87" y="84"/>
                    <a:pt x="88" y="84"/>
                  </a:cubicBezTo>
                  <a:cubicBezTo>
                    <a:pt x="88" y="84"/>
                    <a:pt x="88" y="83"/>
                    <a:pt x="88" y="83"/>
                  </a:cubicBezTo>
                  <a:cubicBezTo>
                    <a:pt x="88" y="83"/>
                    <a:pt x="89" y="83"/>
                    <a:pt x="89" y="82"/>
                  </a:cubicBezTo>
                  <a:cubicBezTo>
                    <a:pt x="89" y="82"/>
                    <a:pt x="89" y="82"/>
                    <a:pt x="89" y="82"/>
                  </a:cubicBezTo>
                  <a:cubicBezTo>
                    <a:pt x="90" y="82"/>
                    <a:pt x="90" y="82"/>
                    <a:pt x="90" y="82"/>
                  </a:cubicBezTo>
                  <a:cubicBezTo>
                    <a:pt x="90" y="82"/>
                    <a:pt x="90" y="82"/>
                    <a:pt x="90" y="82"/>
                  </a:cubicBezTo>
                  <a:cubicBezTo>
                    <a:pt x="90" y="82"/>
                    <a:pt x="90" y="82"/>
                    <a:pt x="90" y="82"/>
                  </a:cubicBezTo>
                  <a:cubicBezTo>
                    <a:pt x="90" y="82"/>
                    <a:pt x="90" y="83"/>
                    <a:pt x="90" y="83"/>
                  </a:cubicBezTo>
                  <a:cubicBezTo>
                    <a:pt x="90" y="83"/>
                    <a:pt x="90" y="83"/>
                    <a:pt x="90" y="83"/>
                  </a:cubicBezTo>
                  <a:cubicBezTo>
                    <a:pt x="90" y="83"/>
                    <a:pt x="90" y="83"/>
                    <a:pt x="90" y="83"/>
                  </a:cubicBezTo>
                  <a:cubicBezTo>
                    <a:pt x="90" y="84"/>
                    <a:pt x="90" y="84"/>
                    <a:pt x="90" y="84"/>
                  </a:cubicBezTo>
                  <a:cubicBezTo>
                    <a:pt x="90" y="84"/>
                    <a:pt x="90" y="84"/>
                    <a:pt x="90" y="84"/>
                  </a:cubicBezTo>
                  <a:cubicBezTo>
                    <a:pt x="90" y="85"/>
                    <a:pt x="90" y="85"/>
                    <a:pt x="90" y="85"/>
                  </a:cubicBezTo>
                  <a:cubicBezTo>
                    <a:pt x="90" y="86"/>
                    <a:pt x="90" y="87"/>
                    <a:pt x="90" y="88"/>
                  </a:cubicBezTo>
                  <a:cubicBezTo>
                    <a:pt x="90" y="89"/>
                    <a:pt x="90" y="90"/>
                    <a:pt x="90" y="91"/>
                  </a:cubicBezTo>
                  <a:cubicBezTo>
                    <a:pt x="90" y="92"/>
                    <a:pt x="90" y="92"/>
                    <a:pt x="91" y="93"/>
                  </a:cubicBezTo>
                  <a:cubicBezTo>
                    <a:pt x="91" y="93"/>
                    <a:pt x="91" y="94"/>
                    <a:pt x="91" y="94"/>
                  </a:cubicBezTo>
                  <a:cubicBezTo>
                    <a:pt x="91" y="94"/>
                    <a:pt x="91" y="94"/>
                    <a:pt x="91" y="94"/>
                  </a:cubicBezTo>
                  <a:cubicBezTo>
                    <a:pt x="92" y="95"/>
                    <a:pt x="92" y="95"/>
                    <a:pt x="92" y="95"/>
                  </a:cubicBezTo>
                  <a:cubicBezTo>
                    <a:pt x="92" y="95"/>
                    <a:pt x="92" y="95"/>
                    <a:pt x="92" y="95"/>
                  </a:cubicBezTo>
                  <a:cubicBezTo>
                    <a:pt x="92" y="95"/>
                    <a:pt x="92" y="95"/>
                    <a:pt x="92" y="95"/>
                  </a:cubicBezTo>
                  <a:cubicBezTo>
                    <a:pt x="92" y="95"/>
                    <a:pt x="92" y="95"/>
                    <a:pt x="92" y="95"/>
                  </a:cubicBezTo>
                  <a:cubicBezTo>
                    <a:pt x="92" y="95"/>
                    <a:pt x="92" y="95"/>
                    <a:pt x="93" y="95"/>
                  </a:cubicBezTo>
                  <a:cubicBezTo>
                    <a:pt x="93" y="95"/>
                    <a:pt x="93" y="95"/>
                    <a:pt x="93" y="95"/>
                  </a:cubicBezTo>
                  <a:cubicBezTo>
                    <a:pt x="93" y="95"/>
                    <a:pt x="93" y="95"/>
                    <a:pt x="93" y="95"/>
                  </a:cubicBezTo>
                  <a:cubicBezTo>
                    <a:pt x="93" y="94"/>
                    <a:pt x="93" y="94"/>
                    <a:pt x="94" y="94"/>
                  </a:cubicBezTo>
                  <a:cubicBezTo>
                    <a:pt x="94" y="94"/>
                    <a:pt x="94" y="94"/>
                    <a:pt x="95" y="94"/>
                  </a:cubicBezTo>
                  <a:cubicBezTo>
                    <a:pt x="95" y="94"/>
                    <a:pt x="96" y="94"/>
                    <a:pt x="96" y="94"/>
                  </a:cubicBezTo>
                  <a:cubicBezTo>
                    <a:pt x="96" y="94"/>
                    <a:pt x="97" y="94"/>
                    <a:pt x="97" y="94"/>
                  </a:cubicBezTo>
                  <a:cubicBezTo>
                    <a:pt x="98" y="94"/>
                    <a:pt x="98" y="94"/>
                    <a:pt x="98" y="94"/>
                  </a:cubicBezTo>
                  <a:cubicBezTo>
                    <a:pt x="98" y="94"/>
                    <a:pt x="99" y="94"/>
                    <a:pt x="99" y="94"/>
                  </a:cubicBezTo>
                  <a:cubicBezTo>
                    <a:pt x="99" y="94"/>
                    <a:pt x="100" y="94"/>
                    <a:pt x="100" y="94"/>
                  </a:cubicBezTo>
                  <a:cubicBezTo>
                    <a:pt x="100" y="94"/>
                    <a:pt x="100" y="94"/>
                    <a:pt x="101" y="94"/>
                  </a:cubicBezTo>
                  <a:cubicBezTo>
                    <a:pt x="101" y="95"/>
                    <a:pt x="101" y="95"/>
                    <a:pt x="101" y="96"/>
                  </a:cubicBezTo>
                  <a:cubicBezTo>
                    <a:pt x="101" y="96"/>
                    <a:pt x="102" y="97"/>
                    <a:pt x="102" y="97"/>
                  </a:cubicBezTo>
                  <a:cubicBezTo>
                    <a:pt x="102" y="98"/>
                    <a:pt x="103" y="99"/>
                    <a:pt x="103" y="99"/>
                  </a:cubicBezTo>
                  <a:cubicBezTo>
                    <a:pt x="103" y="100"/>
                    <a:pt x="103" y="100"/>
                    <a:pt x="104" y="101"/>
                  </a:cubicBezTo>
                  <a:cubicBezTo>
                    <a:pt x="104" y="101"/>
                    <a:pt x="104" y="102"/>
                    <a:pt x="104" y="102"/>
                  </a:cubicBezTo>
                  <a:cubicBezTo>
                    <a:pt x="105" y="103"/>
                    <a:pt x="105" y="103"/>
                    <a:pt x="105" y="104"/>
                  </a:cubicBezTo>
                  <a:cubicBezTo>
                    <a:pt x="105" y="104"/>
                    <a:pt x="105" y="105"/>
                    <a:pt x="106" y="105"/>
                  </a:cubicBezTo>
                  <a:cubicBezTo>
                    <a:pt x="106" y="105"/>
                    <a:pt x="106" y="106"/>
                    <a:pt x="106" y="106"/>
                  </a:cubicBezTo>
                  <a:cubicBezTo>
                    <a:pt x="106" y="106"/>
                    <a:pt x="106" y="107"/>
                    <a:pt x="106" y="107"/>
                  </a:cubicBezTo>
                  <a:cubicBezTo>
                    <a:pt x="106" y="107"/>
                    <a:pt x="106" y="108"/>
                    <a:pt x="106" y="108"/>
                  </a:cubicBezTo>
                  <a:cubicBezTo>
                    <a:pt x="106" y="108"/>
                    <a:pt x="106" y="108"/>
                    <a:pt x="105" y="109"/>
                  </a:cubicBezTo>
                  <a:cubicBezTo>
                    <a:pt x="105" y="109"/>
                    <a:pt x="105" y="109"/>
                    <a:pt x="105" y="109"/>
                  </a:cubicBezTo>
                  <a:cubicBezTo>
                    <a:pt x="104" y="110"/>
                    <a:pt x="104" y="110"/>
                    <a:pt x="104" y="110"/>
                  </a:cubicBezTo>
                  <a:cubicBezTo>
                    <a:pt x="104" y="110"/>
                    <a:pt x="103" y="110"/>
                    <a:pt x="103" y="111"/>
                  </a:cubicBezTo>
                  <a:cubicBezTo>
                    <a:pt x="103" y="111"/>
                    <a:pt x="103" y="112"/>
                    <a:pt x="103" y="113"/>
                  </a:cubicBezTo>
                  <a:cubicBezTo>
                    <a:pt x="103" y="114"/>
                    <a:pt x="103" y="115"/>
                    <a:pt x="103" y="116"/>
                  </a:cubicBezTo>
                  <a:cubicBezTo>
                    <a:pt x="104" y="118"/>
                    <a:pt x="104" y="119"/>
                    <a:pt x="104" y="121"/>
                  </a:cubicBezTo>
                  <a:cubicBezTo>
                    <a:pt x="104" y="121"/>
                    <a:pt x="104" y="121"/>
                    <a:pt x="104" y="122"/>
                  </a:cubicBezTo>
                  <a:cubicBezTo>
                    <a:pt x="104" y="122"/>
                    <a:pt x="104" y="122"/>
                    <a:pt x="104" y="122"/>
                  </a:cubicBezTo>
                  <a:cubicBezTo>
                    <a:pt x="104" y="122"/>
                    <a:pt x="104" y="122"/>
                    <a:pt x="104" y="122"/>
                  </a:cubicBezTo>
                  <a:cubicBezTo>
                    <a:pt x="104" y="122"/>
                    <a:pt x="104" y="122"/>
                    <a:pt x="104" y="122"/>
                  </a:cubicBezTo>
                  <a:cubicBezTo>
                    <a:pt x="104" y="123"/>
                    <a:pt x="104" y="123"/>
                    <a:pt x="104" y="123"/>
                  </a:cubicBezTo>
                  <a:cubicBezTo>
                    <a:pt x="104" y="123"/>
                    <a:pt x="104" y="124"/>
                    <a:pt x="104" y="124"/>
                  </a:cubicBezTo>
                  <a:cubicBezTo>
                    <a:pt x="104" y="124"/>
                    <a:pt x="103" y="124"/>
                    <a:pt x="103" y="125"/>
                  </a:cubicBezTo>
                  <a:cubicBezTo>
                    <a:pt x="103" y="125"/>
                    <a:pt x="103" y="125"/>
                    <a:pt x="103" y="126"/>
                  </a:cubicBezTo>
                  <a:cubicBezTo>
                    <a:pt x="103" y="126"/>
                    <a:pt x="102" y="126"/>
                    <a:pt x="102" y="127"/>
                  </a:cubicBezTo>
                  <a:cubicBezTo>
                    <a:pt x="102" y="127"/>
                    <a:pt x="102" y="128"/>
                    <a:pt x="102" y="128"/>
                  </a:cubicBezTo>
                  <a:cubicBezTo>
                    <a:pt x="102" y="128"/>
                    <a:pt x="102" y="129"/>
                    <a:pt x="102" y="129"/>
                  </a:cubicBezTo>
                  <a:cubicBezTo>
                    <a:pt x="102" y="129"/>
                    <a:pt x="102" y="130"/>
                    <a:pt x="102" y="130"/>
                  </a:cubicBezTo>
                  <a:cubicBezTo>
                    <a:pt x="102" y="130"/>
                    <a:pt x="102" y="130"/>
                    <a:pt x="102" y="130"/>
                  </a:cubicBezTo>
                  <a:cubicBezTo>
                    <a:pt x="102" y="131"/>
                    <a:pt x="102" y="131"/>
                    <a:pt x="102" y="131"/>
                  </a:cubicBezTo>
                  <a:cubicBezTo>
                    <a:pt x="102" y="132"/>
                    <a:pt x="102" y="132"/>
                    <a:pt x="102" y="132"/>
                  </a:cubicBezTo>
                  <a:cubicBezTo>
                    <a:pt x="101" y="133"/>
                    <a:pt x="101" y="133"/>
                    <a:pt x="101" y="133"/>
                  </a:cubicBezTo>
                  <a:cubicBezTo>
                    <a:pt x="101" y="134"/>
                    <a:pt x="101" y="134"/>
                    <a:pt x="101" y="134"/>
                  </a:cubicBezTo>
                  <a:cubicBezTo>
                    <a:pt x="100" y="134"/>
                    <a:pt x="100" y="135"/>
                    <a:pt x="100" y="135"/>
                  </a:cubicBezTo>
                  <a:cubicBezTo>
                    <a:pt x="100" y="135"/>
                    <a:pt x="100" y="136"/>
                    <a:pt x="100" y="136"/>
                  </a:cubicBezTo>
                  <a:cubicBezTo>
                    <a:pt x="100" y="136"/>
                    <a:pt x="100" y="137"/>
                    <a:pt x="100" y="137"/>
                  </a:cubicBezTo>
                  <a:cubicBezTo>
                    <a:pt x="100" y="137"/>
                    <a:pt x="100" y="138"/>
                    <a:pt x="100" y="138"/>
                  </a:cubicBezTo>
                  <a:cubicBezTo>
                    <a:pt x="100" y="138"/>
                    <a:pt x="100" y="138"/>
                    <a:pt x="100" y="139"/>
                  </a:cubicBezTo>
                  <a:cubicBezTo>
                    <a:pt x="101" y="139"/>
                    <a:pt x="101" y="139"/>
                    <a:pt x="101" y="139"/>
                  </a:cubicBezTo>
                  <a:cubicBezTo>
                    <a:pt x="101" y="139"/>
                    <a:pt x="101" y="139"/>
                    <a:pt x="102" y="140"/>
                  </a:cubicBezTo>
                  <a:cubicBezTo>
                    <a:pt x="102" y="140"/>
                    <a:pt x="102" y="140"/>
                    <a:pt x="102" y="140"/>
                  </a:cubicBezTo>
                  <a:cubicBezTo>
                    <a:pt x="102" y="140"/>
                    <a:pt x="102" y="140"/>
                    <a:pt x="103" y="140"/>
                  </a:cubicBezTo>
                  <a:cubicBezTo>
                    <a:pt x="103" y="140"/>
                    <a:pt x="103" y="140"/>
                    <a:pt x="103" y="141"/>
                  </a:cubicBezTo>
                  <a:cubicBezTo>
                    <a:pt x="103" y="141"/>
                    <a:pt x="103" y="141"/>
                    <a:pt x="103" y="141"/>
                  </a:cubicBezTo>
                  <a:cubicBezTo>
                    <a:pt x="103" y="141"/>
                    <a:pt x="103" y="142"/>
                    <a:pt x="102" y="142"/>
                  </a:cubicBezTo>
                  <a:cubicBezTo>
                    <a:pt x="102" y="143"/>
                    <a:pt x="102" y="144"/>
                    <a:pt x="101" y="144"/>
                  </a:cubicBezTo>
                  <a:cubicBezTo>
                    <a:pt x="101" y="145"/>
                    <a:pt x="100" y="146"/>
                    <a:pt x="100" y="146"/>
                  </a:cubicBezTo>
                  <a:cubicBezTo>
                    <a:pt x="99" y="147"/>
                    <a:pt x="99" y="147"/>
                    <a:pt x="98" y="147"/>
                  </a:cubicBezTo>
                  <a:cubicBezTo>
                    <a:pt x="98" y="147"/>
                    <a:pt x="98" y="148"/>
                    <a:pt x="98" y="148"/>
                  </a:cubicBezTo>
                  <a:cubicBezTo>
                    <a:pt x="98" y="148"/>
                    <a:pt x="97" y="149"/>
                    <a:pt x="97" y="149"/>
                  </a:cubicBezTo>
                  <a:cubicBezTo>
                    <a:pt x="97" y="149"/>
                    <a:pt x="97" y="150"/>
                    <a:pt x="97" y="150"/>
                  </a:cubicBezTo>
                  <a:cubicBezTo>
                    <a:pt x="97" y="150"/>
                    <a:pt x="97" y="151"/>
                    <a:pt x="97" y="151"/>
                  </a:cubicBezTo>
                  <a:cubicBezTo>
                    <a:pt x="97" y="151"/>
                    <a:pt x="97" y="151"/>
                    <a:pt x="97" y="151"/>
                  </a:cubicBezTo>
                  <a:cubicBezTo>
                    <a:pt x="97" y="151"/>
                    <a:pt x="97" y="152"/>
                    <a:pt x="97" y="152"/>
                  </a:cubicBezTo>
                  <a:cubicBezTo>
                    <a:pt x="97" y="152"/>
                    <a:pt x="97" y="152"/>
                    <a:pt x="97" y="152"/>
                  </a:cubicBezTo>
                  <a:cubicBezTo>
                    <a:pt x="97" y="152"/>
                    <a:pt x="97" y="152"/>
                    <a:pt x="97" y="153"/>
                  </a:cubicBezTo>
                  <a:cubicBezTo>
                    <a:pt x="97" y="153"/>
                    <a:pt x="97" y="153"/>
                    <a:pt x="96" y="153"/>
                  </a:cubicBezTo>
                  <a:cubicBezTo>
                    <a:pt x="96" y="154"/>
                    <a:pt x="96" y="154"/>
                    <a:pt x="96" y="155"/>
                  </a:cubicBezTo>
                  <a:cubicBezTo>
                    <a:pt x="96" y="155"/>
                    <a:pt x="96" y="155"/>
                    <a:pt x="96" y="156"/>
                  </a:cubicBezTo>
                  <a:cubicBezTo>
                    <a:pt x="95" y="156"/>
                    <a:pt x="95" y="157"/>
                    <a:pt x="95" y="157"/>
                  </a:cubicBezTo>
                  <a:cubicBezTo>
                    <a:pt x="94" y="157"/>
                    <a:pt x="94" y="158"/>
                    <a:pt x="94" y="158"/>
                  </a:cubicBezTo>
                  <a:cubicBezTo>
                    <a:pt x="94" y="158"/>
                    <a:pt x="94" y="158"/>
                    <a:pt x="93" y="158"/>
                  </a:cubicBezTo>
                  <a:cubicBezTo>
                    <a:pt x="93" y="158"/>
                    <a:pt x="93" y="158"/>
                    <a:pt x="93" y="158"/>
                  </a:cubicBezTo>
                  <a:cubicBezTo>
                    <a:pt x="93" y="158"/>
                    <a:pt x="93" y="158"/>
                    <a:pt x="93" y="158"/>
                  </a:cubicBezTo>
                  <a:cubicBezTo>
                    <a:pt x="93" y="159"/>
                    <a:pt x="93" y="159"/>
                    <a:pt x="92" y="159"/>
                  </a:cubicBezTo>
                  <a:cubicBezTo>
                    <a:pt x="92" y="159"/>
                    <a:pt x="92" y="158"/>
                    <a:pt x="92" y="158"/>
                  </a:cubicBezTo>
                  <a:cubicBezTo>
                    <a:pt x="92" y="158"/>
                    <a:pt x="92" y="158"/>
                    <a:pt x="92" y="158"/>
                  </a:cubicBezTo>
                  <a:cubicBezTo>
                    <a:pt x="92" y="158"/>
                    <a:pt x="92" y="158"/>
                    <a:pt x="92" y="158"/>
                  </a:cubicBezTo>
                  <a:cubicBezTo>
                    <a:pt x="92" y="158"/>
                    <a:pt x="92" y="158"/>
                    <a:pt x="92" y="158"/>
                  </a:cubicBezTo>
                  <a:cubicBezTo>
                    <a:pt x="91" y="157"/>
                    <a:pt x="91" y="157"/>
                    <a:pt x="91" y="157"/>
                  </a:cubicBezTo>
                  <a:cubicBezTo>
                    <a:pt x="91" y="157"/>
                    <a:pt x="90" y="157"/>
                    <a:pt x="89" y="156"/>
                  </a:cubicBezTo>
                  <a:cubicBezTo>
                    <a:pt x="88" y="156"/>
                    <a:pt x="87" y="155"/>
                    <a:pt x="86" y="154"/>
                  </a:cubicBezTo>
                  <a:cubicBezTo>
                    <a:pt x="86" y="154"/>
                    <a:pt x="85" y="153"/>
                    <a:pt x="84" y="152"/>
                  </a:cubicBezTo>
                  <a:cubicBezTo>
                    <a:pt x="83" y="152"/>
                    <a:pt x="82" y="151"/>
                    <a:pt x="82" y="150"/>
                  </a:cubicBezTo>
                  <a:cubicBezTo>
                    <a:pt x="82" y="149"/>
                    <a:pt x="81" y="149"/>
                    <a:pt x="80" y="148"/>
                  </a:cubicBezTo>
                  <a:cubicBezTo>
                    <a:pt x="78" y="147"/>
                    <a:pt x="77" y="145"/>
                    <a:pt x="75" y="144"/>
                  </a:cubicBezTo>
                  <a:cubicBezTo>
                    <a:pt x="73" y="143"/>
                    <a:pt x="70" y="141"/>
                    <a:pt x="67" y="140"/>
                  </a:cubicBezTo>
                  <a:cubicBezTo>
                    <a:pt x="65" y="138"/>
                    <a:pt x="61" y="137"/>
                    <a:pt x="58" y="135"/>
                  </a:cubicBezTo>
                  <a:cubicBezTo>
                    <a:pt x="56" y="134"/>
                    <a:pt x="55" y="133"/>
                    <a:pt x="54" y="133"/>
                  </a:cubicBezTo>
                  <a:cubicBezTo>
                    <a:pt x="53" y="132"/>
                    <a:pt x="52" y="131"/>
                    <a:pt x="51" y="131"/>
                  </a:cubicBezTo>
                  <a:cubicBezTo>
                    <a:pt x="50" y="130"/>
                    <a:pt x="50" y="130"/>
                    <a:pt x="49" y="129"/>
                  </a:cubicBezTo>
                  <a:cubicBezTo>
                    <a:pt x="48" y="129"/>
                    <a:pt x="48" y="128"/>
                    <a:pt x="47" y="128"/>
                  </a:cubicBezTo>
                  <a:cubicBezTo>
                    <a:pt x="47" y="127"/>
                    <a:pt x="47" y="127"/>
                    <a:pt x="47" y="127"/>
                  </a:cubicBezTo>
                  <a:cubicBezTo>
                    <a:pt x="46" y="127"/>
                    <a:pt x="46" y="126"/>
                    <a:pt x="46" y="126"/>
                  </a:cubicBezTo>
                  <a:cubicBezTo>
                    <a:pt x="46" y="126"/>
                    <a:pt x="45" y="126"/>
                    <a:pt x="45" y="126"/>
                  </a:cubicBezTo>
                  <a:cubicBezTo>
                    <a:pt x="45" y="126"/>
                    <a:pt x="45" y="125"/>
                    <a:pt x="44" y="125"/>
                  </a:cubicBezTo>
                  <a:cubicBezTo>
                    <a:pt x="44" y="125"/>
                    <a:pt x="43" y="124"/>
                    <a:pt x="43" y="123"/>
                  </a:cubicBezTo>
                  <a:cubicBezTo>
                    <a:pt x="42" y="123"/>
                    <a:pt x="42" y="122"/>
                    <a:pt x="42" y="121"/>
                  </a:cubicBezTo>
                  <a:cubicBezTo>
                    <a:pt x="41" y="121"/>
                    <a:pt x="41" y="120"/>
                    <a:pt x="41" y="119"/>
                  </a:cubicBezTo>
                  <a:cubicBezTo>
                    <a:pt x="41" y="119"/>
                    <a:pt x="41" y="118"/>
                    <a:pt x="42" y="118"/>
                  </a:cubicBezTo>
                  <a:cubicBezTo>
                    <a:pt x="42" y="118"/>
                    <a:pt x="42" y="117"/>
                    <a:pt x="42" y="116"/>
                  </a:cubicBezTo>
                  <a:cubicBezTo>
                    <a:pt x="42" y="115"/>
                    <a:pt x="41" y="114"/>
                    <a:pt x="41" y="112"/>
                  </a:cubicBezTo>
                  <a:cubicBezTo>
                    <a:pt x="40" y="111"/>
                    <a:pt x="39" y="110"/>
                    <a:pt x="39" y="109"/>
                  </a:cubicBezTo>
                  <a:cubicBezTo>
                    <a:pt x="38" y="108"/>
                    <a:pt x="37" y="107"/>
                    <a:pt x="37" y="107"/>
                  </a:cubicBezTo>
                  <a:cubicBezTo>
                    <a:pt x="36" y="105"/>
                    <a:pt x="35" y="103"/>
                    <a:pt x="33" y="101"/>
                  </a:cubicBezTo>
                  <a:cubicBezTo>
                    <a:pt x="32" y="99"/>
                    <a:pt x="31" y="97"/>
                    <a:pt x="30" y="95"/>
                  </a:cubicBezTo>
                  <a:cubicBezTo>
                    <a:pt x="29" y="92"/>
                    <a:pt x="28" y="90"/>
                    <a:pt x="27" y="88"/>
                  </a:cubicBezTo>
                  <a:cubicBezTo>
                    <a:pt x="26" y="85"/>
                    <a:pt x="25" y="83"/>
                    <a:pt x="24" y="82"/>
                  </a:cubicBezTo>
                  <a:cubicBezTo>
                    <a:pt x="24" y="81"/>
                    <a:pt x="24" y="80"/>
                    <a:pt x="24" y="80"/>
                  </a:cubicBezTo>
                  <a:cubicBezTo>
                    <a:pt x="23" y="79"/>
                    <a:pt x="23" y="79"/>
                    <a:pt x="23" y="78"/>
                  </a:cubicBezTo>
                  <a:cubicBezTo>
                    <a:pt x="23" y="78"/>
                    <a:pt x="23" y="78"/>
                    <a:pt x="23" y="77"/>
                  </a:cubicBezTo>
                  <a:cubicBezTo>
                    <a:pt x="23" y="77"/>
                    <a:pt x="22" y="76"/>
                    <a:pt x="22" y="76"/>
                  </a:cubicBezTo>
                  <a:cubicBezTo>
                    <a:pt x="22" y="75"/>
                    <a:pt x="22" y="74"/>
                    <a:pt x="21" y="74"/>
                  </a:cubicBezTo>
                  <a:cubicBezTo>
                    <a:pt x="21" y="73"/>
                    <a:pt x="21" y="72"/>
                    <a:pt x="21" y="72"/>
                  </a:cubicBezTo>
                  <a:cubicBezTo>
                    <a:pt x="20" y="71"/>
                    <a:pt x="20" y="70"/>
                    <a:pt x="20" y="70"/>
                  </a:cubicBezTo>
                  <a:cubicBezTo>
                    <a:pt x="19" y="69"/>
                    <a:pt x="19" y="69"/>
                    <a:pt x="18" y="68"/>
                  </a:cubicBezTo>
                  <a:cubicBezTo>
                    <a:pt x="18" y="68"/>
                    <a:pt x="18" y="68"/>
                    <a:pt x="18" y="67"/>
                  </a:cubicBezTo>
                  <a:cubicBezTo>
                    <a:pt x="17" y="67"/>
                    <a:pt x="17" y="66"/>
                    <a:pt x="17" y="66"/>
                  </a:cubicBezTo>
                  <a:cubicBezTo>
                    <a:pt x="16" y="66"/>
                    <a:pt x="16" y="65"/>
                    <a:pt x="16" y="65"/>
                  </a:cubicBezTo>
                  <a:cubicBezTo>
                    <a:pt x="16" y="64"/>
                    <a:pt x="15" y="64"/>
                    <a:pt x="15" y="63"/>
                  </a:cubicBezTo>
                  <a:cubicBezTo>
                    <a:pt x="15" y="62"/>
                    <a:pt x="14" y="62"/>
                    <a:pt x="14" y="61"/>
                  </a:cubicBezTo>
                  <a:cubicBezTo>
                    <a:pt x="14" y="61"/>
                    <a:pt x="13" y="60"/>
                    <a:pt x="13" y="59"/>
                  </a:cubicBezTo>
                  <a:cubicBezTo>
                    <a:pt x="12" y="59"/>
                    <a:pt x="12" y="58"/>
                    <a:pt x="11" y="58"/>
                  </a:cubicBezTo>
                  <a:cubicBezTo>
                    <a:pt x="11" y="57"/>
                    <a:pt x="11" y="57"/>
                    <a:pt x="10" y="57"/>
                  </a:cubicBezTo>
                  <a:cubicBezTo>
                    <a:pt x="10" y="56"/>
                    <a:pt x="10" y="56"/>
                    <a:pt x="9" y="56"/>
                  </a:cubicBezTo>
                  <a:cubicBezTo>
                    <a:pt x="9" y="56"/>
                    <a:pt x="9" y="56"/>
                    <a:pt x="9" y="55"/>
                  </a:cubicBezTo>
                  <a:cubicBezTo>
                    <a:pt x="8" y="55"/>
                    <a:pt x="8" y="55"/>
                    <a:pt x="8" y="55"/>
                  </a:cubicBezTo>
                  <a:cubicBezTo>
                    <a:pt x="7" y="55"/>
                    <a:pt x="7" y="55"/>
                    <a:pt x="7" y="54"/>
                  </a:cubicBezTo>
                  <a:cubicBezTo>
                    <a:pt x="6" y="54"/>
                    <a:pt x="6" y="54"/>
                    <a:pt x="5" y="53"/>
                  </a:cubicBezTo>
                  <a:cubicBezTo>
                    <a:pt x="4" y="53"/>
                    <a:pt x="4" y="52"/>
                    <a:pt x="3" y="52"/>
                  </a:cubicBezTo>
                  <a:cubicBezTo>
                    <a:pt x="3" y="51"/>
                    <a:pt x="2" y="51"/>
                    <a:pt x="2" y="51"/>
                  </a:cubicBezTo>
                  <a:cubicBezTo>
                    <a:pt x="1" y="50"/>
                    <a:pt x="1" y="50"/>
                    <a:pt x="1" y="50"/>
                  </a:cubicBezTo>
                  <a:cubicBezTo>
                    <a:pt x="1" y="50"/>
                    <a:pt x="1" y="49"/>
                    <a:pt x="1" y="49"/>
                  </a:cubicBezTo>
                  <a:cubicBezTo>
                    <a:pt x="2" y="49"/>
                    <a:pt x="2" y="49"/>
                    <a:pt x="2" y="49"/>
                  </a:cubicBezTo>
                  <a:cubicBezTo>
                    <a:pt x="2" y="49"/>
                    <a:pt x="2" y="49"/>
                    <a:pt x="2" y="49"/>
                  </a:cubicBezTo>
                  <a:cubicBezTo>
                    <a:pt x="2" y="49"/>
                    <a:pt x="2" y="49"/>
                    <a:pt x="3" y="49"/>
                  </a:cubicBezTo>
                  <a:cubicBezTo>
                    <a:pt x="3" y="49"/>
                    <a:pt x="3" y="49"/>
                    <a:pt x="3" y="49"/>
                  </a:cubicBezTo>
                  <a:cubicBezTo>
                    <a:pt x="3" y="49"/>
                    <a:pt x="3" y="49"/>
                    <a:pt x="3" y="49"/>
                  </a:cubicBezTo>
                  <a:cubicBezTo>
                    <a:pt x="3" y="49"/>
                    <a:pt x="3" y="49"/>
                    <a:pt x="4" y="49"/>
                  </a:cubicBezTo>
                  <a:cubicBezTo>
                    <a:pt x="4" y="49"/>
                    <a:pt x="4" y="49"/>
                    <a:pt x="4" y="49"/>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6"/>
                    <a:pt x="4" y="46"/>
                    <a:pt x="4" y="46"/>
                  </a:cubicBezTo>
                  <a:cubicBezTo>
                    <a:pt x="4" y="46"/>
                    <a:pt x="3" y="45"/>
                    <a:pt x="3" y="45"/>
                  </a:cubicBezTo>
                  <a:cubicBezTo>
                    <a:pt x="3" y="45"/>
                    <a:pt x="3" y="45"/>
                    <a:pt x="3" y="44"/>
                  </a:cubicBezTo>
                  <a:cubicBezTo>
                    <a:pt x="3" y="44"/>
                    <a:pt x="2" y="43"/>
                    <a:pt x="2" y="42"/>
                  </a:cubicBezTo>
                  <a:cubicBezTo>
                    <a:pt x="2" y="41"/>
                    <a:pt x="1" y="41"/>
                    <a:pt x="1" y="40"/>
                  </a:cubicBezTo>
                  <a:cubicBezTo>
                    <a:pt x="1" y="39"/>
                    <a:pt x="1" y="38"/>
                    <a:pt x="1" y="38"/>
                  </a:cubicBezTo>
                  <a:cubicBezTo>
                    <a:pt x="1" y="37"/>
                    <a:pt x="1" y="36"/>
                    <a:pt x="1" y="36"/>
                  </a:cubicBezTo>
                  <a:cubicBezTo>
                    <a:pt x="2" y="35"/>
                    <a:pt x="2" y="34"/>
                    <a:pt x="2" y="34"/>
                  </a:cubicBezTo>
                  <a:cubicBezTo>
                    <a:pt x="3" y="33"/>
                    <a:pt x="4" y="32"/>
                    <a:pt x="4" y="31"/>
                  </a:cubicBezTo>
                  <a:cubicBezTo>
                    <a:pt x="5" y="31"/>
                    <a:pt x="5" y="30"/>
                    <a:pt x="6" y="30"/>
                  </a:cubicBezTo>
                  <a:cubicBezTo>
                    <a:pt x="7" y="29"/>
                    <a:pt x="7" y="29"/>
                    <a:pt x="8" y="29"/>
                  </a:cubicBezTo>
                  <a:cubicBezTo>
                    <a:pt x="8" y="29"/>
                    <a:pt x="8" y="29"/>
                    <a:pt x="8" y="29"/>
                  </a:cubicBezTo>
                  <a:cubicBezTo>
                    <a:pt x="8" y="29"/>
                    <a:pt x="8" y="29"/>
                    <a:pt x="8" y="29"/>
                  </a:cubicBezTo>
                  <a:cubicBezTo>
                    <a:pt x="8" y="29"/>
                    <a:pt x="8" y="29"/>
                    <a:pt x="8" y="29"/>
                  </a:cubicBezTo>
                  <a:cubicBezTo>
                    <a:pt x="8" y="29"/>
                    <a:pt x="8" y="29"/>
                    <a:pt x="8" y="29"/>
                  </a:cubicBezTo>
                  <a:cubicBezTo>
                    <a:pt x="7" y="28"/>
                    <a:pt x="7" y="28"/>
                    <a:pt x="7" y="28"/>
                  </a:cubicBezTo>
                  <a:cubicBezTo>
                    <a:pt x="6" y="28"/>
                    <a:pt x="6" y="29"/>
                    <a:pt x="5" y="29"/>
                  </a:cubicBezTo>
                  <a:cubicBezTo>
                    <a:pt x="4" y="30"/>
                    <a:pt x="4" y="31"/>
                    <a:pt x="3" y="31"/>
                  </a:cubicBezTo>
                  <a:cubicBezTo>
                    <a:pt x="2" y="32"/>
                    <a:pt x="2" y="33"/>
                    <a:pt x="1" y="33"/>
                  </a:cubicBezTo>
                  <a:cubicBezTo>
                    <a:pt x="1" y="34"/>
                    <a:pt x="1" y="35"/>
                    <a:pt x="0" y="35"/>
                  </a:cubicBezTo>
                  <a:cubicBezTo>
                    <a:pt x="0" y="36"/>
                    <a:pt x="0" y="37"/>
                    <a:pt x="0" y="38"/>
                  </a:cubicBezTo>
                  <a:cubicBezTo>
                    <a:pt x="0" y="38"/>
                    <a:pt x="0" y="39"/>
                    <a:pt x="0" y="40"/>
                  </a:cubicBezTo>
                  <a:cubicBezTo>
                    <a:pt x="0" y="41"/>
                    <a:pt x="1" y="42"/>
                    <a:pt x="1" y="42"/>
                  </a:cubicBezTo>
                  <a:cubicBezTo>
                    <a:pt x="1" y="43"/>
                    <a:pt x="2" y="44"/>
                    <a:pt x="2" y="45"/>
                  </a:cubicBezTo>
                  <a:cubicBezTo>
                    <a:pt x="2" y="45"/>
                    <a:pt x="2" y="45"/>
                    <a:pt x="2" y="46"/>
                  </a:cubicBezTo>
                  <a:cubicBezTo>
                    <a:pt x="2" y="46"/>
                    <a:pt x="3" y="46"/>
                    <a:pt x="3" y="46"/>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2" y="48"/>
                    <a:pt x="2" y="48"/>
                    <a:pt x="2" y="48"/>
                  </a:cubicBezTo>
                  <a:cubicBezTo>
                    <a:pt x="2" y="48"/>
                    <a:pt x="2" y="48"/>
                    <a:pt x="1" y="48"/>
                  </a:cubicBezTo>
                  <a:cubicBezTo>
                    <a:pt x="1" y="48"/>
                    <a:pt x="1" y="48"/>
                    <a:pt x="1" y="49"/>
                  </a:cubicBezTo>
                  <a:cubicBezTo>
                    <a:pt x="1" y="49"/>
                    <a:pt x="0" y="49"/>
                    <a:pt x="0" y="49"/>
                  </a:cubicBezTo>
                  <a:cubicBezTo>
                    <a:pt x="0" y="50"/>
                    <a:pt x="0" y="50"/>
                    <a:pt x="1" y="51"/>
                  </a:cubicBezTo>
                  <a:cubicBezTo>
                    <a:pt x="1" y="51"/>
                    <a:pt x="1" y="52"/>
                    <a:pt x="2" y="52"/>
                  </a:cubicBezTo>
                  <a:cubicBezTo>
                    <a:pt x="3" y="53"/>
                    <a:pt x="3" y="53"/>
                    <a:pt x="4" y="54"/>
                  </a:cubicBezTo>
                  <a:cubicBezTo>
                    <a:pt x="5" y="54"/>
                    <a:pt x="5" y="55"/>
                    <a:pt x="6" y="55"/>
                  </a:cubicBezTo>
                  <a:cubicBezTo>
                    <a:pt x="7" y="55"/>
                    <a:pt x="7" y="56"/>
                    <a:pt x="7" y="56"/>
                  </a:cubicBezTo>
                  <a:cubicBezTo>
                    <a:pt x="8" y="56"/>
                    <a:pt x="8" y="56"/>
                    <a:pt x="8" y="56"/>
                  </a:cubicBezTo>
                  <a:cubicBezTo>
                    <a:pt x="8" y="56"/>
                    <a:pt x="9" y="57"/>
                    <a:pt x="9" y="57"/>
                  </a:cubicBezTo>
                  <a:cubicBezTo>
                    <a:pt x="9" y="57"/>
                    <a:pt x="9" y="57"/>
                    <a:pt x="10" y="57"/>
                  </a:cubicBezTo>
                  <a:cubicBezTo>
                    <a:pt x="10" y="58"/>
                    <a:pt x="10" y="58"/>
                    <a:pt x="11" y="59"/>
                  </a:cubicBezTo>
                  <a:cubicBezTo>
                    <a:pt x="11" y="59"/>
                    <a:pt x="12" y="59"/>
                    <a:pt x="12" y="60"/>
                  </a:cubicBezTo>
                  <a:cubicBezTo>
                    <a:pt x="12" y="61"/>
                    <a:pt x="13" y="61"/>
                    <a:pt x="13" y="62"/>
                  </a:cubicBezTo>
                  <a:cubicBezTo>
                    <a:pt x="13" y="62"/>
                    <a:pt x="14" y="63"/>
                    <a:pt x="14" y="64"/>
                  </a:cubicBezTo>
                  <a:cubicBezTo>
                    <a:pt x="14" y="64"/>
                    <a:pt x="15" y="65"/>
                    <a:pt x="15" y="65"/>
                  </a:cubicBezTo>
                  <a:cubicBezTo>
                    <a:pt x="15" y="66"/>
                    <a:pt x="16" y="66"/>
                    <a:pt x="16" y="67"/>
                  </a:cubicBezTo>
                  <a:cubicBezTo>
                    <a:pt x="16" y="67"/>
                    <a:pt x="16" y="67"/>
                    <a:pt x="17" y="68"/>
                  </a:cubicBezTo>
                  <a:cubicBezTo>
                    <a:pt x="17" y="68"/>
                    <a:pt x="17" y="69"/>
                    <a:pt x="18" y="69"/>
                  </a:cubicBezTo>
                  <a:cubicBezTo>
                    <a:pt x="18" y="70"/>
                    <a:pt x="19" y="70"/>
                    <a:pt x="19" y="71"/>
                  </a:cubicBezTo>
                  <a:cubicBezTo>
                    <a:pt x="19" y="71"/>
                    <a:pt x="20" y="72"/>
                    <a:pt x="20" y="72"/>
                  </a:cubicBezTo>
                  <a:cubicBezTo>
                    <a:pt x="20" y="73"/>
                    <a:pt x="20" y="73"/>
                    <a:pt x="21" y="74"/>
                  </a:cubicBezTo>
                  <a:cubicBezTo>
                    <a:pt x="21" y="75"/>
                    <a:pt x="21" y="75"/>
                    <a:pt x="21" y="76"/>
                  </a:cubicBezTo>
                  <a:cubicBezTo>
                    <a:pt x="21" y="77"/>
                    <a:pt x="22" y="77"/>
                    <a:pt x="22" y="77"/>
                  </a:cubicBezTo>
                  <a:cubicBezTo>
                    <a:pt x="22" y="78"/>
                    <a:pt x="22" y="78"/>
                    <a:pt x="22" y="79"/>
                  </a:cubicBezTo>
                  <a:cubicBezTo>
                    <a:pt x="22" y="79"/>
                    <a:pt x="23" y="80"/>
                    <a:pt x="23" y="80"/>
                  </a:cubicBezTo>
                  <a:cubicBezTo>
                    <a:pt x="23" y="81"/>
                    <a:pt x="23" y="81"/>
                    <a:pt x="23" y="82"/>
                  </a:cubicBezTo>
                  <a:cubicBezTo>
                    <a:pt x="24" y="84"/>
                    <a:pt x="25" y="86"/>
                    <a:pt x="26" y="88"/>
                  </a:cubicBezTo>
                  <a:cubicBezTo>
                    <a:pt x="27" y="90"/>
                    <a:pt x="28" y="93"/>
                    <a:pt x="29" y="95"/>
                  </a:cubicBezTo>
                  <a:cubicBezTo>
                    <a:pt x="30" y="98"/>
                    <a:pt x="31" y="100"/>
                    <a:pt x="33" y="102"/>
                  </a:cubicBezTo>
                  <a:cubicBezTo>
                    <a:pt x="34" y="104"/>
                    <a:pt x="35" y="106"/>
                    <a:pt x="36" y="107"/>
                  </a:cubicBezTo>
                  <a:cubicBezTo>
                    <a:pt x="37" y="109"/>
                    <a:pt x="38" y="110"/>
                    <a:pt x="39" y="111"/>
                  </a:cubicBezTo>
                  <a:cubicBezTo>
                    <a:pt x="39" y="112"/>
                    <a:pt x="40" y="113"/>
                    <a:pt x="40" y="114"/>
                  </a:cubicBezTo>
                  <a:cubicBezTo>
                    <a:pt x="41" y="115"/>
                    <a:pt x="41" y="116"/>
                    <a:pt x="41" y="116"/>
                  </a:cubicBezTo>
                  <a:cubicBezTo>
                    <a:pt x="41" y="117"/>
                    <a:pt x="41" y="117"/>
                    <a:pt x="41" y="118"/>
                  </a:cubicBezTo>
                  <a:cubicBezTo>
                    <a:pt x="40" y="118"/>
                    <a:pt x="40" y="119"/>
                    <a:pt x="40" y="119"/>
                  </a:cubicBezTo>
                  <a:cubicBezTo>
                    <a:pt x="40" y="120"/>
                    <a:pt x="40" y="121"/>
                    <a:pt x="41" y="122"/>
                  </a:cubicBezTo>
                  <a:cubicBezTo>
                    <a:pt x="41" y="123"/>
                    <a:pt x="41" y="123"/>
                    <a:pt x="42" y="124"/>
                  </a:cubicBezTo>
                  <a:cubicBezTo>
                    <a:pt x="42" y="125"/>
                    <a:pt x="43" y="126"/>
                    <a:pt x="44" y="126"/>
                  </a:cubicBezTo>
                  <a:cubicBezTo>
                    <a:pt x="44" y="126"/>
                    <a:pt x="44" y="126"/>
                    <a:pt x="45" y="127"/>
                  </a:cubicBezTo>
                  <a:cubicBezTo>
                    <a:pt x="45" y="127"/>
                    <a:pt x="45" y="127"/>
                    <a:pt x="45" y="127"/>
                  </a:cubicBezTo>
                  <a:cubicBezTo>
                    <a:pt x="45" y="127"/>
                    <a:pt x="46" y="127"/>
                    <a:pt x="46" y="128"/>
                  </a:cubicBezTo>
                  <a:cubicBezTo>
                    <a:pt x="46" y="128"/>
                    <a:pt x="46" y="128"/>
                    <a:pt x="47" y="128"/>
                  </a:cubicBezTo>
                  <a:cubicBezTo>
                    <a:pt x="47" y="129"/>
                    <a:pt x="48" y="129"/>
                    <a:pt x="48" y="130"/>
                  </a:cubicBezTo>
                  <a:cubicBezTo>
                    <a:pt x="49" y="130"/>
                    <a:pt x="50" y="131"/>
                    <a:pt x="51" y="132"/>
                  </a:cubicBezTo>
                  <a:cubicBezTo>
                    <a:pt x="51" y="132"/>
                    <a:pt x="52" y="133"/>
                    <a:pt x="53" y="134"/>
                  </a:cubicBezTo>
                  <a:cubicBezTo>
                    <a:pt x="55" y="134"/>
                    <a:pt x="56" y="135"/>
                    <a:pt x="57" y="136"/>
                  </a:cubicBezTo>
                  <a:cubicBezTo>
                    <a:pt x="61" y="137"/>
                    <a:pt x="64" y="139"/>
                    <a:pt x="67" y="141"/>
                  </a:cubicBezTo>
                  <a:cubicBezTo>
                    <a:pt x="69" y="142"/>
                    <a:pt x="72" y="144"/>
                    <a:pt x="74" y="145"/>
                  </a:cubicBezTo>
                  <a:cubicBezTo>
                    <a:pt x="76" y="146"/>
                    <a:pt x="78" y="147"/>
                    <a:pt x="79" y="148"/>
                  </a:cubicBezTo>
                  <a:cubicBezTo>
                    <a:pt x="80" y="149"/>
                    <a:pt x="81" y="150"/>
                    <a:pt x="81" y="151"/>
                  </a:cubicBezTo>
                  <a:cubicBezTo>
                    <a:pt x="82" y="151"/>
                    <a:pt x="82" y="152"/>
                    <a:pt x="83" y="153"/>
                  </a:cubicBezTo>
                  <a:cubicBezTo>
                    <a:pt x="84" y="154"/>
                    <a:pt x="85" y="155"/>
                    <a:pt x="86" y="155"/>
                  </a:cubicBezTo>
                  <a:cubicBezTo>
                    <a:pt x="87" y="156"/>
                    <a:pt x="88" y="156"/>
                    <a:pt x="89" y="157"/>
                  </a:cubicBezTo>
                  <a:cubicBezTo>
                    <a:pt x="89" y="157"/>
                    <a:pt x="90" y="158"/>
                    <a:pt x="91" y="158"/>
                  </a:cubicBezTo>
                  <a:cubicBezTo>
                    <a:pt x="91" y="159"/>
                    <a:pt x="91" y="159"/>
                    <a:pt x="91" y="159"/>
                  </a:cubicBezTo>
                  <a:cubicBezTo>
                    <a:pt x="91" y="159"/>
                    <a:pt x="91" y="159"/>
                    <a:pt x="91" y="159"/>
                  </a:cubicBezTo>
                  <a:cubicBezTo>
                    <a:pt x="91" y="159"/>
                    <a:pt x="91" y="159"/>
                    <a:pt x="91" y="159"/>
                  </a:cubicBezTo>
                  <a:cubicBezTo>
                    <a:pt x="91" y="159"/>
                    <a:pt x="91" y="159"/>
                    <a:pt x="92" y="159"/>
                  </a:cubicBezTo>
                  <a:cubicBezTo>
                    <a:pt x="92" y="159"/>
                    <a:pt x="92" y="159"/>
                    <a:pt x="92" y="160"/>
                  </a:cubicBezTo>
                  <a:cubicBezTo>
                    <a:pt x="92" y="160"/>
                    <a:pt x="92" y="160"/>
                    <a:pt x="92" y="160"/>
                  </a:cubicBezTo>
                  <a:cubicBezTo>
                    <a:pt x="92" y="161"/>
                    <a:pt x="92" y="161"/>
                    <a:pt x="92" y="161"/>
                  </a:cubicBezTo>
                  <a:cubicBezTo>
                    <a:pt x="92" y="160"/>
                    <a:pt x="92" y="160"/>
                    <a:pt x="92" y="160"/>
                  </a:cubicBezTo>
                  <a:cubicBezTo>
                    <a:pt x="92" y="160"/>
                    <a:pt x="92" y="160"/>
                    <a:pt x="92" y="160"/>
                  </a:cubicBezTo>
                  <a:cubicBezTo>
                    <a:pt x="92" y="160"/>
                    <a:pt x="92" y="160"/>
                    <a:pt x="92" y="160"/>
                  </a:cubicBezTo>
                  <a:cubicBezTo>
                    <a:pt x="92" y="160"/>
                    <a:pt x="92" y="160"/>
                    <a:pt x="92" y="160"/>
                  </a:cubicBezTo>
                  <a:cubicBezTo>
                    <a:pt x="93" y="160"/>
                    <a:pt x="93" y="160"/>
                    <a:pt x="93" y="160"/>
                  </a:cubicBezTo>
                  <a:cubicBezTo>
                    <a:pt x="93" y="160"/>
                    <a:pt x="93" y="160"/>
                    <a:pt x="93" y="160"/>
                  </a:cubicBezTo>
                  <a:cubicBezTo>
                    <a:pt x="93" y="159"/>
                    <a:pt x="93" y="159"/>
                    <a:pt x="94" y="159"/>
                  </a:cubicBezTo>
                  <a:cubicBezTo>
                    <a:pt x="94" y="159"/>
                    <a:pt x="94" y="159"/>
                    <a:pt x="94" y="159"/>
                  </a:cubicBezTo>
                  <a:cubicBezTo>
                    <a:pt x="94" y="159"/>
                    <a:pt x="94" y="159"/>
                    <a:pt x="94" y="159"/>
                  </a:cubicBezTo>
                  <a:cubicBezTo>
                    <a:pt x="95" y="159"/>
                    <a:pt x="95" y="158"/>
                    <a:pt x="95" y="158"/>
                  </a:cubicBezTo>
                  <a:cubicBezTo>
                    <a:pt x="96" y="157"/>
                    <a:pt x="96" y="157"/>
                    <a:pt x="96" y="156"/>
                  </a:cubicBezTo>
                  <a:cubicBezTo>
                    <a:pt x="97" y="156"/>
                    <a:pt x="97" y="155"/>
                    <a:pt x="97" y="155"/>
                  </a:cubicBezTo>
                  <a:cubicBezTo>
                    <a:pt x="97" y="154"/>
                    <a:pt x="97" y="154"/>
                    <a:pt x="97" y="153"/>
                  </a:cubicBezTo>
                  <a:cubicBezTo>
                    <a:pt x="97" y="153"/>
                    <a:pt x="98" y="153"/>
                    <a:pt x="98" y="153"/>
                  </a:cubicBezTo>
                  <a:cubicBezTo>
                    <a:pt x="98" y="153"/>
                    <a:pt x="98" y="153"/>
                    <a:pt x="98" y="153"/>
                  </a:cubicBezTo>
                  <a:cubicBezTo>
                    <a:pt x="98" y="153"/>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2"/>
                    <a:pt x="98" y="152"/>
                    <a:pt x="98" y="152"/>
                  </a:cubicBezTo>
                  <a:cubicBezTo>
                    <a:pt x="98" y="151"/>
                    <a:pt x="98" y="151"/>
                    <a:pt x="98" y="151"/>
                  </a:cubicBezTo>
                  <a:cubicBezTo>
                    <a:pt x="98" y="151"/>
                    <a:pt x="98" y="151"/>
                    <a:pt x="98" y="151"/>
                  </a:cubicBezTo>
                  <a:cubicBezTo>
                    <a:pt x="98" y="151"/>
                    <a:pt x="98" y="151"/>
                    <a:pt x="98" y="151"/>
                  </a:cubicBezTo>
                  <a:cubicBezTo>
                    <a:pt x="98" y="151"/>
                    <a:pt x="98" y="151"/>
                    <a:pt x="98" y="151"/>
                  </a:cubicBezTo>
                  <a:cubicBezTo>
                    <a:pt x="98" y="151"/>
                    <a:pt x="98" y="151"/>
                    <a:pt x="98" y="151"/>
                  </a:cubicBezTo>
                  <a:cubicBezTo>
                    <a:pt x="98" y="151"/>
                    <a:pt x="98" y="150"/>
                    <a:pt x="98" y="150"/>
                  </a:cubicBezTo>
                  <a:cubicBezTo>
                    <a:pt x="98" y="150"/>
                    <a:pt x="98" y="149"/>
                    <a:pt x="98" y="149"/>
                  </a:cubicBezTo>
                  <a:cubicBezTo>
                    <a:pt x="98" y="149"/>
                    <a:pt x="99" y="149"/>
                    <a:pt x="99" y="149"/>
                  </a:cubicBezTo>
                  <a:cubicBezTo>
                    <a:pt x="99" y="148"/>
                    <a:pt x="99" y="148"/>
                    <a:pt x="99" y="148"/>
                  </a:cubicBezTo>
                  <a:cubicBezTo>
                    <a:pt x="99" y="148"/>
                    <a:pt x="100" y="147"/>
                    <a:pt x="101" y="147"/>
                  </a:cubicBezTo>
                  <a:cubicBezTo>
                    <a:pt x="101" y="146"/>
                    <a:pt x="102" y="146"/>
                    <a:pt x="102" y="145"/>
                  </a:cubicBezTo>
                  <a:cubicBezTo>
                    <a:pt x="103" y="144"/>
                    <a:pt x="103" y="143"/>
                    <a:pt x="103" y="143"/>
                  </a:cubicBezTo>
                  <a:cubicBezTo>
                    <a:pt x="104" y="142"/>
                    <a:pt x="104" y="141"/>
                    <a:pt x="104" y="141"/>
                  </a:cubicBezTo>
                  <a:cubicBezTo>
                    <a:pt x="104" y="141"/>
                    <a:pt x="104" y="140"/>
                    <a:pt x="104" y="140"/>
                  </a:cubicBezTo>
                  <a:cubicBezTo>
                    <a:pt x="104" y="140"/>
                    <a:pt x="104" y="140"/>
                    <a:pt x="103" y="140"/>
                  </a:cubicBezTo>
                  <a:cubicBezTo>
                    <a:pt x="103" y="139"/>
                    <a:pt x="103" y="139"/>
                    <a:pt x="103" y="139"/>
                  </a:cubicBezTo>
                  <a:cubicBezTo>
                    <a:pt x="103" y="139"/>
                    <a:pt x="102" y="139"/>
                    <a:pt x="102" y="139"/>
                  </a:cubicBezTo>
                  <a:cubicBezTo>
                    <a:pt x="102" y="139"/>
                    <a:pt x="102" y="138"/>
                    <a:pt x="102" y="138"/>
                  </a:cubicBezTo>
                  <a:cubicBezTo>
                    <a:pt x="101" y="138"/>
                    <a:pt x="101" y="138"/>
                    <a:pt x="101" y="138"/>
                  </a:cubicBezTo>
                  <a:cubicBezTo>
                    <a:pt x="101" y="138"/>
                    <a:pt x="101" y="138"/>
                    <a:pt x="101" y="137"/>
                  </a:cubicBezTo>
                  <a:cubicBezTo>
                    <a:pt x="101" y="137"/>
                    <a:pt x="101" y="137"/>
                    <a:pt x="101" y="137"/>
                  </a:cubicBezTo>
                  <a:cubicBezTo>
                    <a:pt x="101" y="137"/>
                    <a:pt x="101" y="136"/>
                    <a:pt x="101" y="136"/>
                  </a:cubicBezTo>
                  <a:cubicBezTo>
                    <a:pt x="101" y="136"/>
                    <a:pt x="101" y="136"/>
                    <a:pt x="101" y="135"/>
                  </a:cubicBezTo>
                  <a:cubicBezTo>
                    <a:pt x="101" y="135"/>
                    <a:pt x="101" y="135"/>
                    <a:pt x="102" y="135"/>
                  </a:cubicBezTo>
                  <a:cubicBezTo>
                    <a:pt x="102" y="134"/>
                    <a:pt x="102" y="134"/>
                    <a:pt x="102" y="134"/>
                  </a:cubicBezTo>
                  <a:cubicBezTo>
                    <a:pt x="102" y="133"/>
                    <a:pt x="102" y="133"/>
                    <a:pt x="102" y="133"/>
                  </a:cubicBezTo>
                  <a:cubicBezTo>
                    <a:pt x="103" y="133"/>
                    <a:pt x="103" y="132"/>
                    <a:pt x="103" y="132"/>
                  </a:cubicBezTo>
                  <a:cubicBezTo>
                    <a:pt x="103" y="132"/>
                    <a:pt x="103" y="131"/>
                    <a:pt x="103" y="131"/>
                  </a:cubicBezTo>
                  <a:cubicBezTo>
                    <a:pt x="103" y="131"/>
                    <a:pt x="103" y="131"/>
                    <a:pt x="103" y="130"/>
                  </a:cubicBezTo>
                  <a:cubicBezTo>
                    <a:pt x="103" y="130"/>
                    <a:pt x="103" y="130"/>
                    <a:pt x="103" y="130"/>
                  </a:cubicBezTo>
                  <a:cubicBezTo>
                    <a:pt x="103" y="130"/>
                    <a:pt x="103" y="130"/>
                    <a:pt x="103" y="130"/>
                  </a:cubicBezTo>
                  <a:cubicBezTo>
                    <a:pt x="103" y="130"/>
                    <a:pt x="103" y="129"/>
                    <a:pt x="103" y="129"/>
                  </a:cubicBezTo>
                  <a:cubicBezTo>
                    <a:pt x="103" y="129"/>
                    <a:pt x="103" y="129"/>
                    <a:pt x="103" y="129"/>
                  </a:cubicBezTo>
                  <a:cubicBezTo>
                    <a:pt x="103" y="129"/>
                    <a:pt x="103" y="129"/>
                    <a:pt x="103" y="129"/>
                  </a:cubicBezTo>
                  <a:cubicBezTo>
                    <a:pt x="103" y="129"/>
                    <a:pt x="103" y="129"/>
                    <a:pt x="103" y="129"/>
                  </a:cubicBezTo>
                  <a:cubicBezTo>
                    <a:pt x="103" y="129"/>
                    <a:pt x="103" y="129"/>
                    <a:pt x="103" y="129"/>
                  </a:cubicBezTo>
                  <a:cubicBezTo>
                    <a:pt x="103" y="129"/>
                    <a:pt x="103" y="129"/>
                    <a:pt x="103" y="129"/>
                  </a:cubicBezTo>
                  <a:cubicBezTo>
                    <a:pt x="103" y="128"/>
                    <a:pt x="103" y="128"/>
                    <a:pt x="103" y="128"/>
                  </a:cubicBezTo>
                  <a:cubicBezTo>
                    <a:pt x="103" y="128"/>
                    <a:pt x="103" y="128"/>
                    <a:pt x="103" y="127"/>
                  </a:cubicBezTo>
                  <a:cubicBezTo>
                    <a:pt x="103" y="127"/>
                    <a:pt x="103" y="127"/>
                    <a:pt x="103" y="127"/>
                  </a:cubicBezTo>
                  <a:cubicBezTo>
                    <a:pt x="103" y="126"/>
                    <a:pt x="104" y="126"/>
                    <a:pt x="104" y="126"/>
                  </a:cubicBezTo>
                  <a:cubicBezTo>
                    <a:pt x="104" y="126"/>
                    <a:pt x="104" y="125"/>
                    <a:pt x="104" y="125"/>
                  </a:cubicBezTo>
                  <a:cubicBezTo>
                    <a:pt x="104" y="125"/>
                    <a:pt x="105" y="125"/>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0"/>
                    <a:pt x="105" y="119"/>
                    <a:pt x="105" y="118"/>
                  </a:cubicBezTo>
                  <a:cubicBezTo>
                    <a:pt x="105" y="117"/>
                    <a:pt x="104" y="116"/>
                    <a:pt x="104" y="116"/>
                  </a:cubicBezTo>
                  <a:cubicBezTo>
                    <a:pt x="104" y="115"/>
                    <a:pt x="104" y="114"/>
                    <a:pt x="104" y="114"/>
                  </a:cubicBezTo>
                  <a:cubicBezTo>
                    <a:pt x="104" y="113"/>
                    <a:pt x="104" y="112"/>
                    <a:pt x="104" y="112"/>
                  </a:cubicBezTo>
                  <a:cubicBezTo>
                    <a:pt x="104" y="112"/>
                    <a:pt x="104" y="112"/>
                    <a:pt x="104" y="112"/>
                  </a:cubicBezTo>
                  <a:cubicBezTo>
                    <a:pt x="104" y="111"/>
                    <a:pt x="104" y="111"/>
                    <a:pt x="104" y="111"/>
                  </a:cubicBezTo>
                  <a:cubicBezTo>
                    <a:pt x="104" y="111"/>
                    <a:pt x="104" y="111"/>
                    <a:pt x="104" y="111"/>
                  </a:cubicBezTo>
                  <a:cubicBezTo>
                    <a:pt x="104" y="111"/>
                    <a:pt x="104" y="111"/>
                    <a:pt x="104" y="111"/>
                  </a:cubicBezTo>
                  <a:cubicBezTo>
                    <a:pt x="105" y="110"/>
                    <a:pt x="105" y="110"/>
                    <a:pt x="105" y="110"/>
                  </a:cubicBezTo>
                  <a:cubicBezTo>
                    <a:pt x="105" y="110"/>
                    <a:pt x="106" y="110"/>
                    <a:pt x="106" y="110"/>
                  </a:cubicBezTo>
                  <a:cubicBezTo>
                    <a:pt x="106" y="109"/>
                    <a:pt x="106" y="109"/>
                    <a:pt x="106" y="109"/>
                  </a:cubicBezTo>
                  <a:cubicBezTo>
                    <a:pt x="107" y="109"/>
                    <a:pt x="107" y="108"/>
                    <a:pt x="107" y="108"/>
                  </a:cubicBezTo>
                  <a:cubicBezTo>
                    <a:pt x="107" y="108"/>
                    <a:pt x="107" y="107"/>
                    <a:pt x="107" y="107"/>
                  </a:cubicBezTo>
                  <a:cubicBezTo>
                    <a:pt x="107" y="107"/>
                    <a:pt x="107" y="107"/>
                    <a:pt x="107" y="107"/>
                  </a:cubicBezTo>
                  <a:cubicBezTo>
                    <a:pt x="107" y="107"/>
                    <a:pt x="107" y="106"/>
                    <a:pt x="107" y="106"/>
                  </a:cubicBezTo>
                  <a:cubicBezTo>
                    <a:pt x="107" y="106"/>
                    <a:pt x="107" y="106"/>
                    <a:pt x="107" y="106"/>
                  </a:cubicBezTo>
                  <a:cubicBezTo>
                    <a:pt x="107" y="106"/>
                    <a:pt x="107" y="106"/>
                    <a:pt x="107" y="106"/>
                  </a:cubicBezTo>
                  <a:cubicBezTo>
                    <a:pt x="107" y="105"/>
                    <a:pt x="107" y="105"/>
                    <a:pt x="107" y="105"/>
                  </a:cubicBezTo>
                  <a:cubicBezTo>
                    <a:pt x="106" y="104"/>
                    <a:pt x="106" y="104"/>
                    <a:pt x="106" y="103"/>
                  </a:cubicBezTo>
                  <a:cubicBezTo>
                    <a:pt x="106" y="103"/>
                    <a:pt x="106" y="103"/>
                    <a:pt x="105" y="102"/>
                  </a:cubicBezTo>
                  <a:cubicBezTo>
                    <a:pt x="105" y="102"/>
                    <a:pt x="105" y="101"/>
                    <a:pt x="105" y="101"/>
                  </a:cubicBezTo>
                  <a:cubicBezTo>
                    <a:pt x="104" y="100"/>
                    <a:pt x="104" y="100"/>
                    <a:pt x="104" y="100"/>
                  </a:cubicBezTo>
                  <a:cubicBezTo>
                    <a:pt x="104" y="100"/>
                    <a:pt x="104" y="99"/>
                    <a:pt x="104" y="99"/>
                  </a:cubicBezTo>
                  <a:cubicBezTo>
                    <a:pt x="104" y="99"/>
                    <a:pt x="104" y="99"/>
                    <a:pt x="104" y="98"/>
                  </a:cubicBezTo>
                  <a:cubicBezTo>
                    <a:pt x="103" y="98"/>
                    <a:pt x="103" y="98"/>
                    <a:pt x="103" y="98"/>
                  </a:cubicBezTo>
                  <a:cubicBezTo>
                    <a:pt x="103" y="97"/>
                    <a:pt x="103" y="97"/>
                    <a:pt x="103" y="97"/>
                  </a:cubicBezTo>
                  <a:cubicBezTo>
                    <a:pt x="103" y="96"/>
                    <a:pt x="102" y="96"/>
                    <a:pt x="102" y="95"/>
                  </a:cubicBezTo>
                  <a:cubicBezTo>
                    <a:pt x="102" y="95"/>
                    <a:pt x="102" y="95"/>
                    <a:pt x="102" y="94"/>
                  </a:cubicBezTo>
                  <a:cubicBezTo>
                    <a:pt x="102" y="94"/>
                    <a:pt x="101" y="94"/>
                    <a:pt x="101" y="94"/>
                  </a:cubicBezTo>
                  <a:cubicBezTo>
                    <a:pt x="101" y="93"/>
                    <a:pt x="101" y="93"/>
                    <a:pt x="101" y="93"/>
                  </a:cubicBezTo>
                  <a:cubicBezTo>
                    <a:pt x="101" y="93"/>
                    <a:pt x="101" y="93"/>
                    <a:pt x="101" y="93"/>
                  </a:cubicBezTo>
                  <a:cubicBezTo>
                    <a:pt x="101" y="93"/>
                    <a:pt x="101" y="93"/>
                    <a:pt x="101" y="93"/>
                  </a:cubicBezTo>
                  <a:cubicBezTo>
                    <a:pt x="101" y="93"/>
                    <a:pt x="101" y="93"/>
                    <a:pt x="101" y="93"/>
                  </a:cubicBezTo>
                  <a:cubicBezTo>
                    <a:pt x="101" y="93"/>
                    <a:pt x="101" y="93"/>
                    <a:pt x="101" y="93"/>
                  </a:cubicBezTo>
                  <a:cubicBezTo>
                    <a:pt x="100" y="93"/>
                    <a:pt x="100" y="93"/>
                    <a:pt x="100" y="93"/>
                  </a:cubicBezTo>
                  <a:cubicBezTo>
                    <a:pt x="100" y="93"/>
                    <a:pt x="100" y="93"/>
                    <a:pt x="100" y="93"/>
                  </a:cubicBezTo>
                  <a:cubicBezTo>
                    <a:pt x="100" y="93"/>
                    <a:pt x="100" y="93"/>
                    <a:pt x="99" y="93"/>
                  </a:cubicBezTo>
                  <a:cubicBezTo>
                    <a:pt x="99" y="93"/>
                    <a:pt x="99" y="93"/>
                    <a:pt x="99" y="93"/>
                  </a:cubicBezTo>
                  <a:cubicBezTo>
                    <a:pt x="99" y="93"/>
                    <a:pt x="98" y="93"/>
                    <a:pt x="98" y="93"/>
                  </a:cubicBezTo>
                  <a:cubicBezTo>
                    <a:pt x="98" y="93"/>
                    <a:pt x="98" y="93"/>
                    <a:pt x="97" y="93"/>
                  </a:cubicBezTo>
                  <a:cubicBezTo>
                    <a:pt x="97" y="93"/>
                    <a:pt x="97" y="93"/>
                    <a:pt x="97" y="93"/>
                  </a:cubicBezTo>
                  <a:cubicBezTo>
                    <a:pt x="97" y="93"/>
                    <a:pt x="97" y="93"/>
                    <a:pt x="97" y="93"/>
                  </a:cubicBezTo>
                  <a:cubicBezTo>
                    <a:pt x="97" y="93"/>
                    <a:pt x="97" y="93"/>
                    <a:pt x="97" y="93"/>
                  </a:cubicBezTo>
                  <a:cubicBezTo>
                    <a:pt x="97" y="93"/>
                    <a:pt x="97" y="93"/>
                    <a:pt x="97" y="93"/>
                  </a:cubicBezTo>
                  <a:cubicBezTo>
                    <a:pt x="97" y="93"/>
                    <a:pt x="96" y="93"/>
                    <a:pt x="96" y="93"/>
                  </a:cubicBezTo>
                  <a:cubicBezTo>
                    <a:pt x="96" y="93"/>
                    <a:pt x="95" y="93"/>
                    <a:pt x="95" y="93"/>
                  </a:cubicBezTo>
                  <a:cubicBezTo>
                    <a:pt x="94" y="93"/>
                    <a:pt x="94" y="93"/>
                    <a:pt x="93" y="93"/>
                  </a:cubicBezTo>
                  <a:cubicBezTo>
                    <a:pt x="93" y="93"/>
                    <a:pt x="93" y="94"/>
                    <a:pt x="92" y="94"/>
                  </a:cubicBezTo>
                  <a:cubicBezTo>
                    <a:pt x="92" y="94"/>
                    <a:pt x="92" y="94"/>
                    <a:pt x="92" y="94"/>
                  </a:cubicBezTo>
                  <a:cubicBezTo>
                    <a:pt x="92" y="93"/>
                    <a:pt x="92" y="93"/>
                    <a:pt x="92" y="93"/>
                  </a:cubicBezTo>
                  <a:cubicBezTo>
                    <a:pt x="91" y="92"/>
                    <a:pt x="91" y="92"/>
                    <a:pt x="91" y="91"/>
                  </a:cubicBezTo>
                  <a:cubicBezTo>
                    <a:pt x="91" y="91"/>
                    <a:pt x="91" y="90"/>
                    <a:pt x="91" y="90"/>
                  </a:cubicBezTo>
                  <a:cubicBezTo>
                    <a:pt x="91" y="89"/>
                    <a:pt x="91" y="89"/>
                    <a:pt x="91" y="88"/>
                  </a:cubicBezTo>
                  <a:cubicBezTo>
                    <a:pt x="91" y="88"/>
                    <a:pt x="91" y="87"/>
                    <a:pt x="91" y="87"/>
                  </a:cubicBezTo>
                  <a:cubicBezTo>
                    <a:pt x="91" y="87"/>
                    <a:pt x="91" y="87"/>
                    <a:pt x="91" y="86"/>
                  </a:cubicBezTo>
                  <a:cubicBezTo>
                    <a:pt x="91" y="86"/>
                    <a:pt x="91" y="86"/>
                    <a:pt x="91" y="86"/>
                  </a:cubicBezTo>
                  <a:cubicBezTo>
                    <a:pt x="91" y="85"/>
                    <a:pt x="91" y="85"/>
                    <a:pt x="91" y="85"/>
                  </a:cubicBezTo>
                  <a:cubicBezTo>
                    <a:pt x="91" y="85"/>
                    <a:pt x="91" y="85"/>
                    <a:pt x="91" y="84"/>
                  </a:cubicBezTo>
                  <a:cubicBezTo>
                    <a:pt x="91" y="84"/>
                    <a:pt x="91" y="84"/>
                    <a:pt x="91" y="84"/>
                  </a:cubicBezTo>
                  <a:cubicBezTo>
                    <a:pt x="91" y="84"/>
                    <a:pt x="91" y="84"/>
                    <a:pt x="91" y="83"/>
                  </a:cubicBezTo>
                  <a:cubicBezTo>
                    <a:pt x="91" y="83"/>
                    <a:pt x="91" y="83"/>
                    <a:pt x="91" y="83"/>
                  </a:cubicBezTo>
                  <a:cubicBezTo>
                    <a:pt x="91" y="83"/>
                    <a:pt x="91" y="82"/>
                    <a:pt x="91" y="82"/>
                  </a:cubicBezTo>
                  <a:cubicBezTo>
                    <a:pt x="91" y="81"/>
                    <a:pt x="91" y="81"/>
                    <a:pt x="91" y="81"/>
                  </a:cubicBezTo>
                  <a:cubicBezTo>
                    <a:pt x="91" y="81"/>
                    <a:pt x="91" y="81"/>
                    <a:pt x="90" y="81"/>
                  </a:cubicBezTo>
                  <a:cubicBezTo>
                    <a:pt x="90" y="81"/>
                    <a:pt x="90" y="81"/>
                    <a:pt x="90" y="81"/>
                  </a:cubicBezTo>
                  <a:cubicBezTo>
                    <a:pt x="90" y="81"/>
                    <a:pt x="89" y="81"/>
                    <a:pt x="89" y="81"/>
                  </a:cubicBezTo>
                  <a:cubicBezTo>
                    <a:pt x="89" y="81"/>
                    <a:pt x="88" y="81"/>
                    <a:pt x="88" y="82"/>
                  </a:cubicBezTo>
                  <a:cubicBezTo>
                    <a:pt x="88" y="82"/>
                    <a:pt x="88" y="82"/>
                    <a:pt x="87" y="83"/>
                  </a:cubicBezTo>
                  <a:cubicBezTo>
                    <a:pt x="87" y="83"/>
                    <a:pt x="87" y="83"/>
                    <a:pt x="87" y="84"/>
                  </a:cubicBezTo>
                  <a:cubicBezTo>
                    <a:pt x="87" y="84"/>
                    <a:pt x="86" y="84"/>
                    <a:pt x="86" y="84"/>
                  </a:cubicBezTo>
                  <a:cubicBezTo>
                    <a:pt x="86" y="84"/>
                    <a:pt x="86" y="84"/>
                    <a:pt x="86" y="84"/>
                  </a:cubicBezTo>
                  <a:cubicBezTo>
                    <a:pt x="85" y="85"/>
                    <a:pt x="85" y="85"/>
                    <a:pt x="85" y="85"/>
                  </a:cubicBezTo>
                  <a:cubicBezTo>
                    <a:pt x="84" y="85"/>
                    <a:pt x="84" y="85"/>
                    <a:pt x="83" y="85"/>
                  </a:cubicBezTo>
                  <a:cubicBezTo>
                    <a:pt x="83" y="85"/>
                    <a:pt x="83" y="85"/>
                    <a:pt x="83" y="85"/>
                  </a:cubicBezTo>
                  <a:cubicBezTo>
                    <a:pt x="83" y="85"/>
                    <a:pt x="82" y="85"/>
                    <a:pt x="82" y="85"/>
                  </a:cubicBezTo>
                  <a:cubicBezTo>
                    <a:pt x="82" y="85"/>
                    <a:pt x="82" y="85"/>
                    <a:pt x="82" y="85"/>
                  </a:cubicBezTo>
                  <a:cubicBezTo>
                    <a:pt x="81" y="85"/>
                    <a:pt x="81" y="85"/>
                    <a:pt x="81" y="85"/>
                  </a:cubicBezTo>
                  <a:cubicBezTo>
                    <a:pt x="81" y="85"/>
                    <a:pt x="81" y="85"/>
                    <a:pt x="80" y="85"/>
                  </a:cubicBezTo>
                  <a:cubicBezTo>
                    <a:pt x="80" y="85"/>
                    <a:pt x="80" y="85"/>
                    <a:pt x="80" y="85"/>
                  </a:cubicBezTo>
                  <a:cubicBezTo>
                    <a:pt x="79" y="85"/>
                    <a:pt x="79" y="85"/>
                    <a:pt x="79" y="85"/>
                  </a:cubicBezTo>
                  <a:cubicBezTo>
                    <a:pt x="79" y="85"/>
                    <a:pt x="78" y="85"/>
                    <a:pt x="78" y="85"/>
                  </a:cubicBezTo>
                  <a:cubicBezTo>
                    <a:pt x="78" y="85"/>
                    <a:pt x="77" y="84"/>
                    <a:pt x="77" y="84"/>
                  </a:cubicBezTo>
                  <a:cubicBezTo>
                    <a:pt x="77" y="84"/>
                    <a:pt x="76" y="84"/>
                    <a:pt x="76" y="84"/>
                  </a:cubicBezTo>
                  <a:cubicBezTo>
                    <a:pt x="76" y="84"/>
                    <a:pt x="76" y="83"/>
                    <a:pt x="76" y="83"/>
                  </a:cubicBezTo>
                  <a:cubicBezTo>
                    <a:pt x="76" y="83"/>
                    <a:pt x="76" y="82"/>
                    <a:pt x="76" y="82"/>
                  </a:cubicBezTo>
                  <a:cubicBezTo>
                    <a:pt x="76" y="82"/>
                    <a:pt x="76" y="81"/>
                    <a:pt x="75" y="81"/>
                  </a:cubicBezTo>
                  <a:cubicBezTo>
                    <a:pt x="75" y="81"/>
                    <a:pt x="75" y="81"/>
                    <a:pt x="75" y="81"/>
                  </a:cubicBezTo>
                  <a:cubicBezTo>
                    <a:pt x="75" y="80"/>
                    <a:pt x="75" y="80"/>
                    <a:pt x="75"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3" y="80"/>
                    <a:pt x="73" y="80"/>
                  </a:cubicBezTo>
                  <a:cubicBezTo>
                    <a:pt x="73" y="80"/>
                    <a:pt x="73" y="80"/>
                    <a:pt x="73" y="80"/>
                  </a:cubicBezTo>
                  <a:cubicBezTo>
                    <a:pt x="73" y="80"/>
                    <a:pt x="73" y="80"/>
                    <a:pt x="73" y="80"/>
                  </a:cubicBezTo>
                  <a:cubicBezTo>
                    <a:pt x="73" y="80"/>
                    <a:pt x="73" y="80"/>
                    <a:pt x="73" y="80"/>
                  </a:cubicBezTo>
                  <a:cubicBezTo>
                    <a:pt x="73" y="80"/>
                    <a:pt x="72" y="80"/>
                    <a:pt x="72" y="80"/>
                  </a:cubicBezTo>
                  <a:cubicBezTo>
                    <a:pt x="72" y="80"/>
                    <a:pt x="72" y="80"/>
                    <a:pt x="71" y="80"/>
                  </a:cubicBezTo>
                  <a:cubicBezTo>
                    <a:pt x="71" y="79"/>
                    <a:pt x="71" y="79"/>
                    <a:pt x="71" y="79"/>
                  </a:cubicBezTo>
                  <a:cubicBezTo>
                    <a:pt x="71" y="79"/>
                    <a:pt x="71" y="79"/>
                    <a:pt x="70" y="79"/>
                  </a:cubicBezTo>
                  <a:cubicBezTo>
                    <a:pt x="70" y="79"/>
                    <a:pt x="70" y="79"/>
                    <a:pt x="70" y="79"/>
                  </a:cubicBezTo>
                  <a:cubicBezTo>
                    <a:pt x="70" y="78"/>
                    <a:pt x="70" y="78"/>
                    <a:pt x="70" y="78"/>
                  </a:cubicBezTo>
                  <a:cubicBezTo>
                    <a:pt x="70" y="78"/>
                    <a:pt x="70" y="78"/>
                    <a:pt x="70" y="78"/>
                  </a:cubicBezTo>
                  <a:cubicBezTo>
                    <a:pt x="70" y="78"/>
                    <a:pt x="70" y="77"/>
                    <a:pt x="70" y="77"/>
                  </a:cubicBezTo>
                  <a:cubicBezTo>
                    <a:pt x="70" y="77"/>
                    <a:pt x="70" y="77"/>
                    <a:pt x="70" y="77"/>
                  </a:cubicBezTo>
                  <a:cubicBezTo>
                    <a:pt x="70" y="77"/>
                    <a:pt x="70" y="77"/>
                    <a:pt x="70" y="77"/>
                  </a:cubicBezTo>
                  <a:cubicBezTo>
                    <a:pt x="70" y="77"/>
                    <a:pt x="70" y="77"/>
                    <a:pt x="70" y="77"/>
                  </a:cubicBezTo>
                  <a:cubicBezTo>
                    <a:pt x="70" y="77"/>
                    <a:pt x="70" y="77"/>
                    <a:pt x="70" y="77"/>
                  </a:cubicBezTo>
                  <a:cubicBezTo>
                    <a:pt x="70" y="77"/>
                    <a:pt x="70" y="77"/>
                    <a:pt x="70" y="77"/>
                  </a:cubicBezTo>
                  <a:cubicBezTo>
                    <a:pt x="70" y="77"/>
                    <a:pt x="70" y="77"/>
                    <a:pt x="70" y="77"/>
                  </a:cubicBezTo>
                  <a:cubicBezTo>
                    <a:pt x="70" y="77"/>
                    <a:pt x="70" y="77"/>
                    <a:pt x="70" y="77"/>
                  </a:cubicBezTo>
                  <a:cubicBezTo>
                    <a:pt x="70" y="77"/>
                    <a:pt x="70" y="77"/>
                    <a:pt x="70" y="77"/>
                  </a:cubicBezTo>
                  <a:cubicBezTo>
                    <a:pt x="70" y="76"/>
                    <a:pt x="70" y="76"/>
                    <a:pt x="70" y="75"/>
                  </a:cubicBezTo>
                  <a:cubicBezTo>
                    <a:pt x="70" y="75"/>
                    <a:pt x="70" y="74"/>
                    <a:pt x="69" y="74"/>
                  </a:cubicBezTo>
                  <a:cubicBezTo>
                    <a:pt x="69" y="73"/>
                    <a:pt x="69" y="73"/>
                    <a:pt x="69" y="73"/>
                  </a:cubicBezTo>
                  <a:cubicBezTo>
                    <a:pt x="68" y="72"/>
                    <a:pt x="68" y="72"/>
                    <a:pt x="68" y="71"/>
                  </a:cubicBezTo>
                  <a:cubicBezTo>
                    <a:pt x="68" y="71"/>
                    <a:pt x="67" y="71"/>
                    <a:pt x="67" y="71"/>
                  </a:cubicBezTo>
                  <a:cubicBezTo>
                    <a:pt x="67" y="71"/>
                    <a:pt x="67" y="70"/>
                    <a:pt x="67" y="70"/>
                  </a:cubicBezTo>
                  <a:cubicBezTo>
                    <a:pt x="67" y="70"/>
                    <a:pt x="67" y="70"/>
                    <a:pt x="67" y="70"/>
                  </a:cubicBezTo>
                  <a:cubicBezTo>
                    <a:pt x="67" y="70"/>
                    <a:pt x="67" y="70"/>
                    <a:pt x="67" y="69"/>
                  </a:cubicBezTo>
                  <a:cubicBezTo>
                    <a:pt x="66" y="69"/>
                    <a:pt x="66" y="69"/>
                    <a:pt x="66" y="69"/>
                  </a:cubicBezTo>
                  <a:cubicBezTo>
                    <a:pt x="66" y="68"/>
                    <a:pt x="66" y="68"/>
                    <a:pt x="65" y="67"/>
                  </a:cubicBezTo>
                  <a:cubicBezTo>
                    <a:pt x="65" y="67"/>
                    <a:pt x="65" y="67"/>
                    <a:pt x="65" y="66"/>
                  </a:cubicBezTo>
                  <a:cubicBezTo>
                    <a:pt x="64" y="66"/>
                    <a:pt x="64" y="65"/>
                    <a:pt x="64" y="65"/>
                  </a:cubicBezTo>
                  <a:cubicBezTo>
                    <a:pt x="64" y="65"/>
                    <a:pt x="64" y="64"/>
                    <a:pt x="64" y="64"/>
                  </a:cubicBezTo>
                  <a:cubicBezTo>
                    <a:pt x="64" y="64"/>
                    <a:pt x="64" y="64"/>
                    <a:pt x="64" y="64"/>
                  </a:cubicBezTo>
                  <a:cubicBezTo>
                    <a:pt x="64" y="63"/>
                    <a:pt x="64" y="63"/>
                    <a:pt x="64" y="63"/>
                  </a:cubicBezTo>
                  <a:cubicBezTo>
                    <a:pt x="64" y="63"/>
                    <a:pt x="64" y="63"/>
                    <a:pt x="64" y="63"/>
                  </a:cubicBezTo>
                  <a:cubicBezTo>
                    <a:pt x="64" y="63"/>
                    <a:pt x="64" y="63"/>
                    <a:pt x="64" y="63"/>
                  </a:cubicBezTo>
                  <a:cubicBezTo>
                    <a:pt x="64" y="63"/>
                    <a:pt x="65" y="62"/>
                    <a:pt x="65" y="62"/>
                  </a:cubicBezTo>
                  <a:cubicBezTo>
                    <a:pt x="65" y="62"/>
                    <a:pt x="65" y="62"/>
                    <a:pt x="65" y="62"/>
                  </a:cubicBezTo>
                  <a:cubicBezTo>
                    <a:pt x="65" y="62"/>
                    <a:pt x="65" y="62"/>
                    <a:pt x="65" y="61"/>
                  </a:cubicBezTo>
                  <a:cubicBezTo>
                    <a:pt x="65" y="61"/>
                    <a:pt x="65" y="61"/>
                    <a:pt x="65" y="61"/>
                  </a:cubicBezTo>
                  <a:cubicBezTo>
                    <a:pt x="65" y="61"/>
                    <a:pt x="65" y="61"/>
                    <a:pt x="65" y="61"/>
                  </a:cubicBezTo>
                  <a:cubicBezTo>
                    <a:pt x="65" y="61"/>
                    <a:pt x="65" y="61"/>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8"/>
                    <a:pt x="65" y="58"/>
                    <a:pt x="65" y="58"/>
                  </a:cubicBezTo>
                  <a:cubicBezTo>
                    <a:pt x="65" y="58"/>
                    <a:pt x="65" y="58"/>
                    <a:pt x="65" y="58"/>
                  </a:cubicBezTo>
                  <a:cubicBezTo>
                    <a:pt x="65" y="57"/>
                    <a:pt x="66" y="57"/>
                    <a:pt x="66" y="57"/>
                  </a:cubicBezTo>
                  <a:cubicBezTo>
                    <a:pt x="66" y="57"/>
                    <a:pt x="66" y="57"/>
                    <a:pt x="66" y="57"/>
                  </a:cubicBezTo>
                  <a:cubicBezTo>
                    <a:pt x="67" y="57"/>
                    <a:pt x="67" y="56"/>
                    <a:pt x="67" y="56"/>
                  </a:cubicBezTo>
                  <a:cubicBezTo>
                    <a:pt x="67" y="56"/>
                    <a:pt x="67" y="56"/>
                    <a:pt x="67" y="56"/>
                  </a:cubicBezTo>
                  <a:cubicBezTo>
                    <a:pt x="68" y="56"/>
                    <a:pt x="68" y="56"/>
                    <a:pt x="68" y="56"/>
                  </a:cubicBezTo>
                  <a:cubicBezTo>
                    <a:pt x="68" y="56"/>
                    <a:pt x="68" y="55"/>
                    <a:pt x="69" y="55"/>
                  </a:cubicBezTo>
                  <a:cubicBezTo>
                    <a:pt x="69" y="55"/>
                    <a:pt x="69" y="55"/>
                    <a:pt x="69" y="55"/>
                  </a:cubicBezTo>
                  <a:cubicBezTo>
                    <a:pt x="69" y="55"/>
                    <a:pt x="70" y="54"/>
                    <a:pt x="70" y="54"/>
                  </a:cubicBezTo>
                  <a:cubicBezTo>
                    <a:pt x="70" y="54"/>
                    <a:pt x="70" y="54"/>
                    <a:pt x="70" y="53"/>
                  </a:cubicBezTo>
                  <a:cubicBezTo>
                    <a:pt x="70" y="53"/>
                    <a:pt x="70" y="53"/>
                    <a:pt x="70" y="53"/>
                  </a:cubicBezTo>
                  <a:cubicBezTo>
                    <a:pt x="70" y="53"/>
                    <a:pt x="70" y="53"/>
                    <a:pt x="70" y="53"/>
                  </a:cubicBezTo>
                  <a:cubicBezTo>
                    <a:pt x="70" y="53"/>
                    <a:pt x="70" y="53"/>
                    <a:pt x="70" y="52"/>
                  </a:cubicBezTo>
                  <a:cubicBezTo>
                    <a:pt x="70" y="52"/>
                    <a:pt x="70" y="52"/>
                    <a:pt x="70" y="52"/>
                  </a:cubicBezTo>
                  <a:cubicBezTo>
                    <a:pt x="70" y="52"/>
                    <a:pt x="70" y="52"/>
                    <a:pt x="70" y="52"/>
                  </a:cubicBezTo>
                  <a:cubicBezTo>
                    <a:pt x="70" y="52"/>
                    <a:pt x="70" y="52"/>
                    <a:pt x="70" y="52"/>
                  </a:cubicBezTo>
                  <a:cubicBezTo>
                    <a:pt x="70" y="52"/>
                    <a:pt x="70" y="52"/>
                    <a:pt x="70" y="52"/>
                  </a:cubicBezTo>
                  <a:cubicBezTo>
                    <a:pt x="70" y="52"/>
                    <a:pt x="70" y="51"/>
                    <a:pt x="70" y="51"/>
                  </a:cubicBezTo>
                  <a:cubicBezTo>
                    <a:pt x="70" y="51"/>
                    <a:pt x="70" y="51"/>
                    <a:pt x="70" y="51"/>
                  </a:cubicBezTo>
                  <a:cubicBezTo>
                    <a:pt x="70" y="50"/>
                    <a:pt x="70" y="50"/>
                    <a:pt x="70" y="50"/>
                  </a:cubicBezTo>
                  <a:cubicBezTo>
                    <a:pt x="70" y="50"/>
                    <a:pt x="70" y="49"/>
                    <a:pt x="71" y="49"/>
                  </a:cubicBezTo>
                  <a:cubicBezTo>
                    <a:pt x="71" y="49"/>
                    <a:pt x="71" y="49"/>
                    <a:pt x="71" y="48"/>
                  </a:cubicBezTo>
                  <a:cubicBezTo>
                    <a:pt x="71" y="48"/>
                    <a:pt x="71" y="48"/>
                    <a:pt x="72" y="47"/>
                  </a:cubicBezTo>
                  <a:cubicBezTo>
                    <a:pt x="72" y="47"/>
                    <a:pt x="72" y="47"/>
                    <a:pt x="72" y="46"/>
                  </a:cubicBezTo>
                  <a:cubicBezTo>
                    <a:pt x="72" y="46"/>
                    <a:pt x="72" y="46"/>
                    <a:pt x="72" y="45"/>
                  </a:cubicBezTo>
                  <a:cubicBezTo>
                    <a:pt x="73" y="45"/>
                    <a:pt x="73" y="45"/>
                    <a:pt x="73" y="44"/>
                  </a:cubicBezTo>
                  <a:cubicBezTo>
                    <a:pt x="73" y="44"/>
                    <a:pt x="73" y="44"/>
                    <a:pt x="73" y="43"/>
                  </a:cubicBezTo>
                  <a:cubicBezTo>
                    <a:pt x="73" y="43"/>
                    <a:pt x="73" y="43"/>
                    <a:pt x="74" y="43"/>
                  </a:cubicBezTo>
                  <a:cubicBezTo>
                    <a:pt x="74" y="43"/>
                    <a:pt x="74" y="42"/>
                    <a:pt x="74" y="42"/>
                  </a:cubicBezTo>
                  <a:cubicBezTo>
                    <a:pt x="75" y="42"/>
                    <a:pt x="75" y="42"/>
                    <a:pt x="76" y="42"/>
                  </a:cubicBezTo>
                  <a:cubicBezTo>
                    <a:pt x="76" y="42"/>
                    <a:pt x="76" y="42"/>
                    <a:pt x="77" y="41"/>
                  </a:cubicBezTo>
                  <a:cubicBezTo>
                    <a:pt x="77" y="41"/>
                    <a:pt x="77" y="41"/>
                    <a:pt x="78" y="41"/>
                  </a:cubicBezTo>
                  <a:cubicBezTo>
                    <a:pt x="78" y="41"/>
                    <a:pt x="79" y="41"/>
                    <a:pt x="79" y="40"/>
                  </a:cubicBezTo>
                  <a:cubicBezTo>
                    <a:pt x="79" y="40"/>
                    <a:pt x="80" y="40"/>
                    <a:pt x="80" y="40"/>
                  </a:cubicBezTo>
                  <a:cubicBezTo>
                    <a:pt x="81" y="39"/>
                    <a:pt x="81" y="39"/>
                    <a:pt x="81" y="39"/>
                  </a:cubicBezTo>
                  <a:cubicBezTo>
                    <a:pt x="82" y="39"/>
                    <a:pt x="82" y="38"/>
                    <a:pt x="83" y="38"/>
                  </a:cubicBezTo>
                  <a:cubicBezTo>
                    <a:pt x="83" y="38"/>
                    <a:pt x="84" y="38"/>
                    <a:pt x="84" y="38"/>
                  </a:cubicBezTo>
                  <a:cubicBezTo>
                    <a:pt x="85" y="38"/>
                    <a:pt x="85" y="38"/>
                    <a:pt x="85" y="38"/>
                  </a:cubicBezTo>
                  <a:cubicBezTo>
                    <a:pt x="86" y="38"/>
                    <a:pt x="86" y="38"/>
                    <a:pt x="87" y="37"/>
                  </a:cubicBezTo>
                  <a:cubicBezTo>
                    <a:pt x="87" y="37"/>
                    <a:pt x="88" y="37"/>
                    <a:pt x="88" y="37"/>
                  </a:cubicBezTo>
                  <a:cubicBezTo>
                    <a:pt x="88" y="37"/>
                    <a:pt x="89" y="37"/>
                    <a:pt x="89" y="37"/>
                  </a:cubicBezTo>
                  <a:cubicBezTo>
                    <a:pt x="90" y="36"/>
                    <a:pt x="90" y="36"/>
                    <a:pt x="91" y="36"/>
                  </a:cubicBezTo>
                  <a:cubicBezTo>
                    <a:pt x="91" y="36"/>
                    <a:pt x="91" y="36"/>
                    <a:pt x="91" y="35"/>
                  </a:cubicBezTo>
                  <a:cubicBezTo>
                    <a:pt x="91" y="35"/>
                    <a:pt x="92" y="35"/>
                    <a:pt x="92" y="35"/>
                  </a:cubicBezTo>
                  <a:cubicBezTo>
                    <a:pt x="92" y="35"/>
                    <a:pt x="92" y="35"/>
                    <a:pt x="92" y="35"/>
                  </a:cubicBezTo>
                  <a:cubicBezTo>
                    <a:pt x="93" y="35"/>
                    <a:pt x="93" y="35"/>
                    <a:pt x="93" y="35"/>
                  </a:cubicBezTo>
                  <a:cubicBezTo>
                    <a:pt x="93" y="35"/>
                    <a:pt x="93" y="35"/>
                    <a:pt x="94" y="35"/>
                  </a:cubicBezTo>
                  <a:cubicBezTo>
                    <a:pt x="94" y="35"/>
                    <a:pt x="94" y="35"/>
                    <a:pt x="94" y="35"/>
                  </a:cubicBezTo>
                  <a:cubicBezTo>
                    <a:pt x="94" y="35"/>
                    <a:pt x="94" y="35"/>
                    <a:pt x="95" y="35"/>
                  </a:cubicBezTo>
                  <a:cubicBezTo>
                    <a:pt x="95" y="35"/>
                    <a:pt x="95" y="35"/>
                    <a:pt x="95" y="35"/>
                  </a:cubicBezTo>
                  <a:cubicBezTo>
                    <a:pt x="95" y="35"/>
                    <a:pt x="95" y="35"/>
                    <a:pt x="95" y="35"/>
                  </a:cubicBezTo>
                  <a:cubicBezTo>
                    <a:pt x="96" y="35"/>
                    <a:pt x="96" y="35"/>
                    <a:pt x="96" y="35"/>
                  </a:cubicBezTo>
                  <a:cubicBezTo>
                    <a:pt x="96" y="35"/>
                    <a:pt x="96" y="35"/>
                    <a:pt x="96" y="35"/>
                  </a:cubicBezTo>
                  <a:cubicBezTo>
                    <a:pt x="97" y="35"/>
                    <a:pt x="97" y="35"/>
                    <a:pt x="97" y="35"/>
                  </a:cubicBezTo>
                  <a:cubicBezTo>
                    <a:pt x="97" y="35"/>
                    <a:pt x="97" y="35"/>
                    <a:pt x="97" y="35"/>
                  </a:cubicBezTo>
                  <a:cubicBezTo>
                    <a:pt x="97" y="35"/>
                    <a:pt x="97" y="35"/>
                    <a:pt x="97" y="35"/>
                  </a:cubicBezTo>
                  <a:cubicBezTo>
                    <a:pt x="97" y="35"/>
                    <a:pt x="97" y="35"/>
                    <a:pt x="97" y="35"/>
                  </a:cubicBezTo>
                  <a:cubicBezTo>
                    <a:pt x="97" y="35"/>
                    <a:pt x="97" y="35"/>
                    <a:pt x="97" y="35"/>
                  </a:cubicBezTo>
                  <a:cubicBezTo>
                    <a:pt x="97" y="35"/>
                    <a:pt x="97" y="35"/>
                    <a:pt x="97" y="35"/>
                  </a:cubicBezTo>
                  <a:cubicBezTo>
                    <a:pt x="97" y="35"/>
                    <a:pt x="97" y="35"/>
                    <a:pt x="97" y="35"/>
                  </a:cubicBezTo>
                  <a:cubicBezTo>
                    <a:pt x="98" y="35"/>
                    <a:pt x="98" y="35"/>
                    <a:pt x="98" y="35"/>
                  </a:cubicBezTo>
                  <a:cubicBezTo>
                    <a:pt x="98" y="35"/>
                    <a:pt x="98" y="35"/>
                    <a:pt x="98" y="35"/>
                  </a:cubicBezTo>
                  <a:cubicBezTo>
                    <a:pt x="98" y="35"/>
                    <a:pt x="98" y="35"/>
                    <a:pt x="98" y="35"/>
                  </a:cubicBezTo>
                  <a:cubicBezTo>
                    <a:pt x="98" y="35"/>
                    <a:pt x="98" y="35"/>
                    <a:pt x="98" y="35"/>
                  </a:cubicBezTo>
                  <a:cubicBezTo>
                    <a:pt x="98" y="35"/>
                    <a:pt x="98" y="35"/>
                    <a:pt x="97" y="35"/>
                  </a:cubicBezTo>
                  <a:cubicBezTo>
                    <a:pt x="97" y="35"/>
                    <a:pt x="97" y="35"/>
                    <a:pt x="97" y="35"/>
                  </a:cubicBezTo>
                  <a:cubicBezTo>
                    <a:pt x="97" y="34"/>
                    <a:pt x="97" y="34"/>
                    <a:pt x="97" y="34"/>
                  </a:cubicBezTo>
                  <a:cubicBezTo>
                    <a:pt x="97" y="34"/>
                    <a:pt x="97" y="34"/>
                    <a:pt x="97" y="34"/>
                  </a:cubicBezTo>
                  <a:cubicBezTo>
                    <a:pt x="97" y="34"/>
                    <a:pt x="97" y="34"/>
                    <a:pt x="97" y="34"/>
                  </a:cubicBezTo>
                  <a:cubicBezTo>
                    <a:pt x="97" y="34"/>
                    <a:pt x="97" y="34"/>
                    <a:pt x="97" y="34"/>
                  </a:cubicBezTo>
                  <a:cubicBezTo>
                    <a:pt x="97" y="34"/>
                    <a:pt x="97" y="34"/>
                    <a:pt x="97" y="34"/>
                  </a:cubicBezTo>
                  <a:cubicBezTo>
                    <a:pt x="97" y="34"/>
                    <a:pt x="96" y="34"/>
                    <a:pt x="96" y="33"/>
                  </a:cubicBezTo>
                  <a:cubicBezTo>
                    <a:pt x="96" y="33"/>
                    <a:pt x="96" y="33"/>
                    <a:pt x="96" y="33"/>
                  </a:cubicBezTo>
                  <a:cubicBezTo>
                    <a:pt x="96" y="33"/>
                    <a:pt x="95" y="33"/>
                    <a:pt x="95" y="33"/>
                  </a:cubicBezTo>
                  <a:cubicBezTo>
                    <a:pt x="95" y="33"/>
                    <a:pt x="95" y="32"/>
                    <a:pt x="95" y="32"/>
                  </a:cubicBezTo>
                  <a:cubicBezTo>
                    <a:pt x="94" y="32"/>
                    <a:pt x="94" y="32"/>
                    <a:pt x="94" y="32"/>
                  </a:cubicBezTo>
                  <a:cubicBezTo>
                    <a:pt x="94" y="32"/>
                    <a:pt x="94" y="32"/>
                    <a:pt x="93" y="32"/>
                  </a:cubicBezTo>
                  <a:cubicBezTo>
                    <a:pt x="93" y="31"/>
                    <a:pt x="93" y="31"/>
                    <a:pt x="93" y="31"/>
                  </a:cubicBezTo>
                  <a:cubicBezTo>
                    <a:pt x="93" y="31"/>
                    <a:pt x="93" y="31"/>
                    <a:pt x="93" y="31"/>
                  </a:cubicBezTo>
                  <a:cubicBezTo>
                    <a:pt x="93" y="31"/>
                    <a:pt x="93" y="31"/>
                    <a:pt x="93" y="31"/>
                  </a:cubicBezTo>
                  <a:cubicBezTo>
                    <a:pt x="93" y="31"/>
                    <a:pt x="93" y="31"/>
                    <a:pt x="93" y="31"/>
                  </a:cubicBezTo>
                  <a:cubicBezTo>
                    <a:pt x="93" y="31"/>
                    <a:pt x="93" y="30"/>
                    <a:pt x="93" y="30"/>
                  </a:cubicBezTo>
                  <a:cubicBezTo>
                    <a:pt x="93" y="30"/>
                    <a:pt x="93" y="30"/>
                    <a:pt x="93" y="30"/>
                  </a:cubicBezTo>
                  <a:cubicBezTo>
                    <a:pt x="93" y="30"/>
                    <a:pt x="93" y="30"/>
                    <a:pt x="93" y="30"/>
                  </a:cubicBezTo>
                  <a:cubicBezTo>
                    <a:pt x="93" y="29"/>
                    <a:pt x="93" y="29"/>
                    <a:pt x="93" y="29"/>
                  </a:cubicBezTo>
                  <a:cubicBezTo>
                    <a:pt x="94" y="28"/>
                    <a:pt x="94" y="28"/>
                    <a:pt x="94" y="28"/>
                  </a:cubicBezTo>
                  <a:cubicBezTo>
                    <a:pt x="95" y="27"/>
                    <a:pt x="95" y="27"/>
                    <a:pt x="95" y="27"/>
                  </a:cubicBezTo>
                  <a:cubicBezTo>
                    <a:pt x="95" y="26"/>
                    <a:pt x="96" y="26"/>
                    <a:pt x="96" y="26"/>
                  </a:cubicBezTo>
                  <a:cubicBezTo>
                    <a:pt x="96" y="26"/>
                    <a:pt x="96" y="25"/>
                    <a:pt x="96" y="25"/>
                  </a:cubicBezTo>
                  <a:cubicBezTo>
                    <a:pt x="97" y="25"/>
                    <a:pt x="97" y="25"/>
                    <a:pt x="97" y="25"/>
                  </a:cubicBezTo>
                  <a:cubicBezTo>
                    <a:pt x="97" y="24"/>
                    <a:pt x="97" y="24"/>
                    <a:pt x="97" y="24"/>
                  </a:cubicBezTo>
                  <a:cubicBezTo>
                    <a:pt x="97" y="24"/>
                    <a:pt x="97" y="24"/>
                    <a:pt x="97" y="24"/>
                  </a:cubicBezTo>
                  <a:cubicBezTo>
                    <a:pt x="97" y="24"/>
                    <a:pt x="97" y="24"/>
                    <a:pt x="97" y="24"/>
                  </a:cubicBezTo>
                  <a:cubicBezTo>
                    <a:pt x="97" y="24"/>
                    <a:pt x="97" y="24"/>
                    <a:pt x="97" y="23"/>
                  </a:cubicBezTo>
                  <a:cubicBezTo>
                    <a:pt x="97" y="23"/>
                    <a:pt x="97" y="23"/>
                    <a:pt x="97" y="23"/>
                  </a:cubicBezTo>
                  <a:cubicBezTo>
                    <a:pt x="97" y="23"/>
                    <a:pt x="97" y="23"/>
                    <a:pt x="97" y="23"/>
                  </a:cubicBezTo>
                  <a:cubicBezTo>
                    <a:pt x="97" y="23"/>
                    <a:pt x="97" y="23"/>
                    <a:pt x="97" y="23"/>
                  </a:cubicBezTo>
                  <a:cubicBezTo>
                    <a:pt x="97" y="23"/>
                    <a:pt x="97" y="23"/>
                    <a:pt x="97" y="23"/>
                  </a:cubicBezTo>
                  <a:cubicBezTo>
                    <a:pt x="97" y="23"/>
                    <a:pt x="97" y="23"/>
                    <a:pt x="97" y="23"/>
                  </a:cubicBezTo>
                  <a:cubicBezTo>
                    <a:pt x="97" y="22"/>
                    <a:pt x="97" y="22"/>
                    <a:pt x="97" y="22"/>
                  </a:cubicBezTo>
                  <a:cubicBezTo>
                    <a:pt x="96" y="21"/>
                    <a:pt x="96" y="21"/>
                    <a:pt x="95" y="21"/>
                  </a:cubicBezTo>
                  <a:cubicBezTo>
                    <a:pt x="95" y="20"/>
                    <a:pt x="94" y="20"/>
                    <a:pt x="94" y="20"/>
                  </a:cubicBezTo>
                  <a:cubicBezTo>
                    <a:pt x="93" y="19"/>
                    <a:pt x="92" y="19"/>
                    <a:pt x="91" y="18"/>
                  </a:cubicBezTo>
                  <a:cubicBezTo>
                    <a:pt x="91" y="18"/>
                    <a:pt x="91" y="18"/>
                    <a:pt x="91" y="18"/>
                  </a:cubicBezTo>
                  <a:cubicBezTo>
                    <a:pt x="91" y="18"/>
                    <a:pt x="91" y="18"/>
                    <a:pt x="90" y="18"/>
                  </a:cubicBezTo>
                  <a:cubicBezTo>
                    <a:pt x="90" y="18"/>
                    <a:pt x="90" y="18"/>
                    <a:pt x="90" y="18"/>
                  </a:cubicBezTo>
                  <a:cubicBezTo>
                    <a:pt x="90" y="18"/>
                    <a:pt x="90" y="18"/>
                    <a:pt x="90" y="18"/>
                  </a:cubicBezTo>
                  <a:cubicBezTo>
                    <a:pt x="90" y="18"/>
                    <a:pt x="90" y="18"/>
                    <a:pt x="90" y="18"/>
                  </a:cubicBezTo>
                  <a:cubicBezTo>
                    <a:pt x="90" y="18"/>
                    <a:pt x="90" y="18"/>
                    <a:pt x="90" y="18"/>
                  </a:cubicBezTo>
                  <a:cubicBezTo>
                    <a:pt x="90" y="18"/>
                    <a:pt x="90" y="18"/>
                    <a:pt x="90" y="18"/>
                  </a:cubicBezTo>
                  <a:cubicBezTo>
                    <a:pt x="90" y="18"/>
                    <a:pt x="90" y="18"/>
                    <a:pt x="90" y="18"/>
                  </a:cubicBezTo>
                  <a:cubicBezTo>
                    <a:pt x="90" y="18"/>
                    <a:pt x="90" y="18"/>
                    <a:pt x="90" y="18"/>
                  </a:cubicBezTo>
                  <a:cubicBezTo>
                    <a:pt x="89" y="18"/>
                    <a:pt x="89" y="18"/>
                    <a:pt x="89" y="18"/>
                  </a:cubicBezTo>
                  <a:cubicBezTo>
                    <a:pt x="89" y="18"/>
                    <a:pt x="89" y="18"/>
                    <a:pt x="88" y="18"/>
                  </a:cubicBezTo>
                  <a:cubicBezTo>
                    <a:pt x="88" y="18"/>
                    <a:pt x="88" y="18"/>
                    <a:pt x="88" y="19"/>
                  </a:cubicBezTo>
                  <a:cubicBezTo>
                    <a:pt x="88" y="19"/>
                    <a:pt x="88" y="19"/>
                    <a:pt x="87" y="19"/>
                  </a:cubicBezTo>
                  <a:cubicBezTo>
                    <a:pt x="87" y="19"/>
                    <a:pt x="87" y="19"/>
                    <a:pt x="87" y="19"/>
                  </a:cubicBezTo>
                  <a:cubicBezTo>
                    <a:pt x="87" y="19"/>
                    <a:pt x="87" y="19"/>
                    <a:pt x="87" y="19"/>
                  </a:cubicBezTo>
                  <a:cubicBezTo>
                    <a:pt x="86" y="19"/>
                    <a:pt x="86" y="19"/>
                    <a:pt x="86" y="19"/>
                  </a:cubicBezTo>
                  <a:cubicBezTo>
                    <a:pt x="86" y="19"/>
                    <a:pt x="86" y="19"/>
                    <a:pt x="86" y="19"/>
                  </a:cubicBezTo>
                  <a:cubicBezTo>
                    <a:pt x="86" y="19"/>
                    <a:pt x="86" y="19"/>
                    <a:pt x="86" y="19"/>
                  </a:cubicBezTo>
                  <a:cubicBezTo>
                    <a:pt x="86" y="19"/>
                    <a:pt x="86" y="19"/>
                    <a:pt x="86" y="19"/>
                  </a:cubicBezTo>
                  <a:cubicBezTo>
                    <a:pt x="85" y="19"/>
                    <a:pt x="85" y="19"/>
                    <a:pt x="85" y="19"/>
                  </a:cubicBezTo>
                  <a:cubicBezTo>
                    <a:pt x="85" y="19"/>
                    <a:pt x="85" y="19"/>
                    <a:pt x="85" y="18"/>
                  </a:cubicBezTo>
                  <a:cubicBezTo>
                    <a:pt x="85" y="18"/>
                    <a:pt x="85" y="18"/>
                    <a:pt x="84" y="18"/>
                  </a:cubicBezTo>
                  <a:cubicBezTo>
                    <a:pt x="84" y="18"/>
                    <a:pt x="84" y="18"/>
                    <a:pt x="84" y="18"/>
                  </a:cubicBezTo>
                  <a:cubicBezTo>
                    <a:pt x="84" y="18"/>
                    <a:pt x="84" y="18"/>
                    <a:pt x="83" y="18"/>
                  </a:cubicBezTo>
                  <a:cubicBezTo>
                    <a:pt x="83" y="18"/>
                    <a:pt x="83" y="18"/>
                    <a:pt x="82" y="18"/>
                  </a:cubicBezTo>
                  <a:cubicBezTo>
                    <a:pt x="82" y="18"/>
                    <a:pt x="82" y="18"/>
                    <a:pt x="81" y="18"/>
                  </a:cubicBezTo>
                  <a:cubicBezTo>
                    <a:pt x="81" y="19"/>
                    <a:pt x="81" y="19"/>
                    <a:pt x="81" y="19"/>
                  </a:cubicBezTo>
                  <a:cubicBezTo>
                    <a:pt x="80" y="19"/>
                    <a:pt x="80" y="19"/>
                    <a:pt x="80" y="19"/>
                  </a:cubicBezTo>
                  <a:cubicBezTo>
                    <a:pt x="80" y="19"/>
                    <a:pt x="79" y="19"/>
                    <a:pt x="79" y="20"/>
                  </a:cubicBezTo>
                  <a:cubicBezTo>
                    <a:pt x="79" y="20"/>
                    <a:pt x="79" y="20"/>
                    <a:pt x="78" y="20"/>
                  </a:cubicBezTo>
                  <a:cubicBezTo>
                    <a:pt x="78" y="20"/>
                    <a:pt x="77" y="20"/>
                    <a:pt x="77" y="20"/>
                  </a:cubicBezTo>
                  <a:cubicBezTo>
                    <a:pt x="76" y="20"/>
                    <a:pt x="76" y="20"/>
                    <a:pt x="75" y="20"/>
                  </a:cubicBezTo>
                  <a:cubicBezTo>
                    <a:pt x="75" y="20"/>
                    <a:pt x="74" y="20"/>
                    <a:pt x="74" y="20"/>
                  </a:cubicBezTo>
                  <a:cubicBezTo>
                    <a:pt x="73" y="20"/>
                    <a:pt x="73" y="20"/>
                    <a:pt x="72" y="20"/>
                  </a:cubicBezTo>
                  <a:cubicBezTo>
                    <a:pt x="72" y="20"/>
                    <a:pt x="72" y="20"/>
                    <a:pt x="72" y="19"/>
                  </a:cubicBezTo>
                  <a:cubicBezTo>
                    <a:pt x="71" y="19"/>
                    <a:pt x="71" y="19"/>
                    <a:pt x="71" y="19"/>
                  </a:cubicBezTo>
                  <a:cubicBezTo>
                    <a:pt x="71" y="19"/>
                    <a:pt x="71" y="19"/>
                    <a:pt x="71" y="19"/>
                  </a:cubicBezTo>
                  <a:cubicBezTo>
                    <a:pt x="71" y="19"/>
                    <a:pt x="71" y="19"/>
                    <a:pt x="71" y="18"/>
                  </a:cubicBezTo>
                  <a:cubicBezTo>
                    <a:pt x="71" y="18"/>
                    <a:pt x="71" y="18"/>
                    <a:pt x="71" y="18"/>
                  </a:cubicBezTo>
                  <a:cubicBezTo>
                    <a:pt x="71" y="18"/>
                    <a:pt x="71" y="18"/>
                    <a:pt x="71" y="18"/>
                  </a:cubicBezTo>
                  <a:cubicBezTo>
                    <a:pt x="71" y="18"/>
                    <a:pt x="71" y="18"/>
                    <a:pt x="71" y="18"/>
                  </a:cubicBezTo>
                  <a:cubicBezTo>
                    <a:pt x="71" y="18"/>
                    <a:pt x="71" y="18"/>
                    <a:pt x="71" y="17"/>
                  </a:cubicBezTo>
                  <a:cubicBezTo>
                    <a:pt x="71" y="17"/>
                    <a:pt x="70" y="17"/>
                    <a:pt x="70" y="16"/>
                  </a:cubicBezTo>
                  <a:cubicBezTo>
                    <a:pt x="70" y="16"/>
                    <a:pt x="70" y="16"/>
                    <a:pt x="70" y="16"/>
                  </a:cubicBezTo>
                  <a:cubicBezTo>
                    <a:pt x="69" y="15"/>
                    <a:pt x="69" y="15"/>
                    <a:pt x="69" y="15"/>
                  </a:cubicBezTo>
                  <a:cubicBezTo>
                    <a:pt x="69" y="15"/>
                    <a:pt x="69" y="15"/>
                    <a:pt x="68" y="14"/>
                  </a:cubicBezTo>
                  <a:cubicBezTo>
                    <a:pt x="68" y="14"/>
                    <a:pt x="68" y="14"/>
                    <a:pt x="68" y="14"/>
                  </a:cubicBezTo>
                  <a:cubicBezTo>
                    <a:pt x="68" y="14"/>
                    <a:pt x="68" y="14"/>
                    <a:pt x="68" y="14"/>
                  </a:cubicBezTo>
                  <a:cubicBezTo>
                    <a:pt x="68" y="14"/>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2"/>
                    <a:pt x="68" y="12"/>
                  </a:cubicBezTo>
                  <a:cubicBezTo>
                    <a:pt x="68" y="12"/>
                    <a:pt x="68" y="12"/>
                    <a:pt x="67" y="12"/>
                  </a:cubicBezTo>
                  <a:cubicBezTo>
                    <a:pt x="67" y="11"/>
                    <a:pt x="67" y="11"/>
                    <a:pt x="67" y="11"/>
                  </a:cubicBezTo>
                  <a:cubicBezTo>
                    <a:pt x="67" y="11"/>
                    <a:pt x="67" y="10"/>
                    <a:pt x="67" y="10"/>
                  </a:cubicBezTo>
                  <a:cubicBezTo>
                    <a:pt x="66" y="10"/>
                    <a:pt x="66" y="9"/>
                    <a:pt x="66" y="9"/>
                  </a:cubicBezTo>
                  <a:cubicBezTo>
                    <a:pt x="65" y="9"/>
                    <a:pt x="65" y="8"/>
                    <a:pt x="65" y="8"/>
                  </a:cubicBezTo>
                  <a:cubicBezTo>
                    <a:pt x="64" y="8"/>
                    <a:pt x="64" y="8"/>
                    <a:pt x="63" y="8"/>
                  </a:cubicBezTo>
                  <a:cubicBezTo>
                    <a:pt x="63" y="8"/>
                    <a:pt x="63" y="7"/>
                    <a:pt x="62" y="7"/>
                  </a:cubicBezTo>
                  <a:cubicBezTo>
                    <a:pt x="62" y="7"/>
                    <a:pt x="61" y="7"/>
                    <a:pt x="61" y="7"/>
                  </a:cubicBezTo>
                  <a:cubicBezTo>
                    <a:pt x="61" y="7"/>
                    <a:pt x="61" y="7"/>
                    <a:pt x="61" y="6"/>
                  </a:cubicBezTo>
                  <a:cubicBezTo>
                    <a:pt x="60" y="6"/>
                    <a:pt x="60" y="6"/>
                    <a:pt x="60" y="5"/>
                  </a:cubicBezTo>
                  <a:cubicBezTo>
                    <a:pt x="60" y="5"/>
                    <a:pt x="60" y="5"/>
                    <a:pt x="60" y="4"/>
                  </a:cubicBezTo>
                  <a:cubicBezTo>
                    <a:pt x="59" y="4"/>
                    <a:pt x="59" y="3"/>
                    <a:pt x="59" y="3"/>
                  </a:cubicBezTo>
                  <a:cubicBezTo>
                    <a:pt x="59" y="3"/>
                    <a:pt x="59" y="2"/>
                    <a:pt x="59" y="2"/>
                  </a:cubicBezTo>
                  <a:cubicBezTo>
                    <a:pt x="59" y="2"/>
                    <a:pt x="58" y="1"/>
                    <a:pt x="58" y="1"/>
                  </a:cubicBezTo>
                  <a:cubicBezTo>
                    <a:pt x="58" y="1"/>
                    <a:pt x="58" y="1"/>
                    <a:pt x="57" y="0"/>
                  </a:cubicBezTo>
                  <a:cubicBezTo>
                    <a:pt x="57" y="0"/>
                    <a:pt x="57" y="0"/>
                    <a:pt x="57" y="0"/>
                  </a:cubicBezTo>
                  <a:cubicBezTo>
                    <a:pt x="57" y="0"/>
                    <a:pt x="57" y="0"/>
                    <a:pt x="56" y="0"/>
                  </a:cubicBezTo>
                  <a:cubicBezTo>
                    <a:pt x="56" y="0"/>
                    <a:pt x="56" y="0"/>
                    <a:pt x="56" y="0"/>
                  </a:cubicBezTo>
                  <a:cubicBezTo>
                    <a:pt x="55" y="0"/>
                    <a:pt x="55"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1" name="Freeform 230">
              <a:extLst>
                <a:ext uri="{FF2B5EF4-FFF2-40B4-BE49-F238E27FC236}">
                  <a16:creationId xmlns:a16="http://schemas.microsoft.com/office/drawing/2014/main" id="{8F858F17-FFCB-2244-93EC-47F01DF6D7EF}"/>
                </a:ext>
              </a:extLst>
            </p:cNvPr>
            <p:cNvSpPr>
              <a:spLocks/>
            </p:cNvSpPr>
            <p:nvPr/>
          </p:nvSpPr>
          <p:spPr bwMode="auto">
            <a:xfrm>
              <a:off x="4852988" y="1797050"/>
              <a:ext cx="193675" cy="161925"/>
            </a:xfrm>
            <a:custGeom>
              <a:avLst/>
              <a:gdLst>
                <a:gd name="T0" fmla="*/ 29 w 115"/>
                <a:gd name="T1" fmla="*/ 1 h 96"/>
                <a:gd name="T2" fmla="*/ 27 w 115"/>
                <a:gd name="T3" fmla="*/ 6 h 96"/>
                <a:gd name="T4" fmla="*/ 18 w 115"/>
                <a:gd name="T5" fmla="*/ 15 h 96"/>
                <a:gd name="T6" fmla="*/ 17 w 115"/>
                <a:gd name="T7" fmla="*/ 25 h 96"/>
                <a:gd name="T8" fmla="*/ 11 w 115"/>
                <a:gd name="T9" fmla="*/ 15 h 96"/>
                <a:gd name="T10" fmla="*/ 12 w 115"/>
                <a:gd name="T11" fmla="*/ 6 h 96"/>
                <a:gd name="T12" fmla="*/ 8 w 115"/>
                <a:gd name="T13" fmla="*/ 8 h 96"/>
                <a:gd name="T14" fmla="*/ 3 w 115"/>
                <a:gd name="T15" fmla="*/ 19 h 96"/>
                <a:gd name="T16" fmla="*/ 0 w 115"/>
                <a:gd name="T17" fmla="*/ 24 h 96"/>
                <a:gd name="T18" fmla="*/ 4 w 115"/>
                <a:gd name="T19" fmla="*/ 27 h 96"/>
                <a:gd name="T20" fmla="*/ 8 w 115"/>
                <a:gd name="T21" fmla="*/ 32 h 96"/>
                <a:gd name="T22" fmla="*/ 11 w 115"/>
                <a:gd name="T23" fmla="*/ 43 h 96"/>
                <a:gd name="T24" fmla="*/ 21 w 115"/>
                <a:gd name="T25" fmla="*/ 42 h 96"/>
                <a:gd name="T26" fmla="*/ 32 w 115"/>
                <a:gd name="T27" fmla="*/ 48 h 96"/>
                <a:gd name="T28" fmla="*/ 42 w 115"/>
                <a:gd name="T29" fmla="*/ 49 h 96"/>
                <a:gd name="T30" fmla="*/ 50 w 115"/>
                <a:gd name="T31" fmla="*/ 51 h 96"/>
                <a:gd name="T32" fmla="*/ 47 w 115"/>
                <a:gd name="T33" fmla="*/ 68 h 96"/>
                <a:gd name="T34" fmla="*/ 49 w 115"/>
                <a:gd name="T35" fmla="*/ 77 h 96"/>
                <a:gd name="T36" fmla="*/ 51 w 115"/>
                <a:gd name="T37" fmla="*/ 83 h 96"/>
                <a:gd name="T38" fmla="*/ 52 w 115"/>
                <a:gd name="T39" fmla="*/ 89 h 96"/>
                <a:gd name="T40" fmla="*/ 58 w 115"/>
                <a:gd name="T41" fmla="*/ 96 h 96"/>
                <a:gd name="T42" fmla="*/ 61 w 115"/>
                <a:gd name="T43" fmla="*/ 96 h 96"/>
                <a:gd name="T44" fmla="*/ 66 w 115"/>
                <a:gd name="T45" fmla="*/ 95 h 96"/>
                <a:gd name="T46" fmla="*/ 71 w 115"/>
                <a:gd name="T47" fmla="*/ 92 h 96"/>
                <a:gd name="T48" fmla="*/ 76 w 115"/>
                <a:gd name="T49" fmla="*/ 90 h 96"/>
                <a:gd name="T50" fmla="*/ 84 w 115"/>
                <a:gd name="T51" fmla="*/ 83 h 96"/>
                <a:gd name="T52" fmla="*/ 81 w 115"/>
                <a:gd name="T53" fmla="*/ 83 h 96"/>
                <a:gd name="T54" fmla="*/ 78 w 115"/>
                <a:gd name="T55" fmla="*/ 82 h 96"/>
                <a:gd name="T56" fmla="*/ 77 w 115"/>
                <a:gd name="T57" fmla="*/ 78 h 96"/>
                <a:gd name="T58" fmla="*/ 73 w 115"/>
                <a:gd name="T59" fmla="*/ 70 h 96"/>
                <a:gd name="T60" fmla="*/ 76 w 115"/>
                <a:gd name="T61" fmla="*/ 67 h 96"/>
                <a:gd name="T62" fmla="*/ 82 w 115"/>
                <a:gd name="T63" fmla="*/ 69 h 96"/>
                <a:gd name="T64" fmla="*/ 88 w 115"/>
                <a:gd name="T65" fmla="*/ 72 h 96"/>
                <a:gd name="T66" fmla="*/ 94 w 115"/>
                <a:gd name="T67" fmla="*/ 67 h 96"/>
                <a:gd name="T68" fmla="*/ 96 w 115"/>
                <a:gd name="T69" fmla="*/ 67 h 96"/>
                <a:gd name="T70" fmla="*/ 106 w 115"/>
                <a:gd name="T71" fmla="*/ 63 h 96"/>
                <a:gd name="T72" fmla="*/ 103 w 115"/>
                <a:gd name="T73" fmla="*/ 55 h 96"/>
                <a:gd name="T74" fmla="*/ 102 w 115"/>
                <a:gd name="T75" fmla="*/ 51 h 96"/>
                <a:gd name="T76" fmla="*/ 103 w 115"/>
                <a:gd name="T77" fmla="*/ 49 h 96"/>
                <a:gd name="T78" fmla="*/ 104 w 115"/>
                <a:gd name="T79" fmla="*/ 47 h 96"/>
                <a:gd name="T80" fmla="*/ 110 w 115"/>
                <a:gd name="T81" fmla="*/ 44 h 96"/>
                <a:gd name="T82" fmla="*/ 109 w 115"/>
                <a:gd name="T83" fmla="*/ 41 h 96"/>
                <a:gd name="T84" fmla="*/ 111 w 115"/>
                <a:gd name="T85" fmla="*/ 35 h 96"/>
                <a:gd name="T86" fmla="*/ 114 w 115"/>
                <a:gd name="T87" fmla="*/ 32 h 96"/>
                <a:gd name="T88" fmla="*/ 104 w 115"/>
                <a:gd name="T89" fmla="*/ 30 h 96"/>
                <a:gd name="T90" fmla="*/ 102 w 115"/>
                <a:gd name="T91" fmla="*/ 28 h 96"/>
                <a:gd name="T92" fmla="*/ 102 w 115"/>
                <a:gd name="T93" fmla="*/ 20 h 96"/>
                <a:gd name="T94" fmla="*/ 91 w 115"/>
                <a:gd name="T95" fmla="*/ 17 h 96"/>
                <a:gd name="T96" fmla="*/ 94 w 115"/>
                <a:gd name="T97" fmla="*/ 12 h 96"/>
                <a:gd name="T98" fmla="*/ 83 w 115"/>
                <a:gd name="T99" fmla="*/ 13 h 96"/>
                <a:gd name="T100" fmla="*/ 68 w 115"/>
                <a:gd name="T101" fmla="*/ 18 h 96"/>
                <a:gd name="T102" fmla="*/ 56 w 115"/>
                <a:gd name="T103" fmla="*/ 13 h 96"/>
                <a:gd name="T104" fmla="*/ 48 w 115"/>
                <a:gd name="T105" fmla="*/ 14 h 96"/>
                <a:gd name="T106" fmla="*/ 44 w 115"/>
                <a:gd name="T107" fmla="*/ 9 h 96"/>
                <a:gd name="T108" fmla="*/ 38 w 115"/>
                <a:gd name="T109" fmla="*/ 4 h 96"/>
                <a:gd name="T110" fmla="*/ 36 w 115"/>
                <a:gd name="T111"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96">
                  <a:moveTo>
                    <a:pt x="31" y="0"/>
                  </a:moveTo>
                  <a:cubicBezTo>
                    <a:pt x="30" y="0"/>
                    <a:pt x="30" y="0"/>
                    <a:pt x="30" y="0"/>
                  </a:cubicBezTo>
                  <a:cubicBezTo>
                    <a:pt x="30" y="0"/>
                    <a:pt x="30" y="0"/>
                    <a:pt x="30" y="0"/>
                  </a:cubicBezTo>
                  <a:cubicBezTo>
                    <a:pt x="30" y="0"/>
                    <a:pt x="30" y="0"/>
                    <a:pt x="30" y="0"/>
                  </a:cubicBezTo>
                  <a:cubicBezTo>
                    <a:pt x="30" y="0"/>
                    <a:pt x="30" y="0"/>
                    <a:pt x="30" y="0"/>
                  </a:cubicBezTo>
                  <a:cubicBezTo>
                    <a:pt x="30" y="0"/>
                    <a:pt x="29" y="0"/>
                    <a:pt x="29" y="0"/>
                  </a:cubicBezTo>
                  <a:cubicBezTo>
                    <a:pt x="29" y="0"/>
                    <a:pt x="29" y="1"/>
                    <a:pt x="29" y="1"/>
                  </a:cubicBezTo>
                  <a:cubicBezTo>
                    <a:pt x="29" y="1"/>
                    <a:pt x="29" y="1"/>
                    <a:pt x="29" y="1"/>
                  </a:cubicBezTo>
                  <a:cubicBezTo>
                    <a:pt x="29" y="1"/>
                    <a:pt x="29" y="2"/>
                    <a:pt x="29" y="2"/>
                  </a:cubicBezTo>
                  <a:cubicBezTo>
                    <a:pt x="29" y="2"/>
                    <a:pt x="30" y="2"/>
                    <a:pt x="30" y="3"/>
                  </a:cubicBezTo>
                  <a:cubicBezTo>
                    <a:pt x="30" y="3"/>
                    <a:pt x="30" y="3"/>
                    <a:pt x="29" y="4"/>
                  </a:cubicBezTo>
                  <a:cubicBezTo>
                    <a:pt x="29" y="4"/>
                    <a:pt x="29" y="4"/>
                    <a:pt x="29" y="5"/>
                  </a:cubicBezTo>
                  <a:cubicBezTo>
                    <a:pt x="29" y="5"/>
                    <a:pt x="29" y="5"/>
                    <a:pt x="28" y="5"/>
                  </a:cubicBezTo>
                  <a:cubicBezTo>
                    <a:pt x="28" y="5"/>
                    <a:pt x="28" y="5"/>
                    <a:pt x="28" y="5"/>
                  </a:cubicBezTo>
                  <a:cubicBezTo>
                    <a:pt x="28" y="5"/>
                    <a:pt x="27" y="5"/>
                    <a:pt x="27" y="6"/>
                  </a:cubicBezTo>
                  <a:cubicBezTo>
                    <a:pt x="27" y="6"/>
                    <a:pt x="27" y="6"/>
                    <a:pt x="27" y="6"/>
                  </a:cubicBezTo>
                  <a:cubicBezTo>
                    <a:pt x="26" y="6"/>
                    <a:pt x="26" y="6"/>
                    <a:pt x="26" y="6"/>
                  </a:cubicBezTo>
                  <a:cubicBezTo>
                    <a:pt x="25" y="6"/>
                    <a:pt x="24" y="7"/>
                    <a:pt x="23" y="7"/>
                  </a:cubicBezTo>
                  <a:cubicBezTo>
                    <a:pt x="22" y="7"/>
                    <a:pt x="21" y="8"/>
                    <a:pt x="20" y="8"/>
                  </a:cubicBezTo>
                  <a:cubicBezTo>
                    <a:pt x="20" y="9"/>
                    <a:pt x="19" y="9"/>
                    <a:pt x="18" y="10"/>
                  </a:cubicBezTo>
                  <a:cubicBezTo>
                    <a:pt x="17" y="10"/>
                    <a:pt x="17" y="11"/>
                    <a:pt x="17" y="11"/>
                  </a:cubicBezTo>
                  <a:cubicBezTo>
                    <a:pt x="17" y="12"/>
                    <a:pt x="17" y="12"/>
                    <a:pt x="17" y="12"/>
                  </a:cubicBezTo>
                  <a:cubicBezTo>
                    <a:pt x="17" y="13"/>
                    <a:pt x="17" y="13"/>
                    <a:pt x="17" y="14"/>
                  </a:cubicBezTo>
                  <a:cubicBezTo>
                    <a:pt x="17" y="14"/>
                    <a:pt x="18" y="15"/>
                    <a:pt x="18" y="15"/>
                  </a:cubicBezTo>
                  <a:cubicBezTo>
                    <a:pt x="18" y="16"/>
                    <a:pt x="18" y="16"/>
                    <a:pt x="18" y="16"/>
                  </a:cubicBezTo>
                  <a:cubicBezTo>
                    <a:pt x="19" y="17"/>
                    <a:pt x="19" y="18"/>
                    <a:pt x="19" y="18"/>
                  </a:cubicBezTo>
                  <a:cubicBezTo>
                    <a:pt x="19" y="19"/>
                    <a:pt x="20" y="20"/>
                    <a:pt x="20" y="20"/>
                  </a:cubicBezTo>
                  <a:cubicBezTo>
                    <a:pt x="20" y="21"/>
                    <a:pt x="20" y="22"/>
                    <a:pt x="20" y="22"/>
                  </a:cubicBezTo>
                  <a:cubicBezTo>
                    <a:pt x="20" y="23"/>
                    <a:pt x="20" y="23"/>
                    <a:pt x="19" y="24"/>
                  </a:cubicBezTo>
                  <a:cubicBezTo>
                    <a:pt x="19" y="24"/>
                    <a:pt x="19" y="24"/>
                    <a:pt x="19" y="25"/>
                  </a:cubicBezTo>
                  <a:cubicBezTo>
                    <a:pt x="19" y="25"/>
                    <a:pt x="18" y="25"/>
                    <a:pt x="18" y="25"/>
                  </a:cubicBezTo>
                  <a:cubicBezTo>
                    <a:pt x="18" y="25"/>
                    <a:pt x="18" y="25"/>
                    <a:pt x="17" y="25"/>
                  </a:cubicBezTo>
                  <a:cubicBezTo>
                    <a:pt x="17" y="26"/>
                    <a:pt x="17" y="26"/>
                    <a:pt x="16" y="26"/>
                  </a:cubicBezTo>
                  <a:cubicBezTo>
                    <a:pt x="16" y="26"/>
                    <a:pt x="15" y="25"/>
                    <a:pt x="14" y="25"/>
                  </a:cubicBezTo>
                  <a:cubicBezTo>
                    <a:pt x="14" y="25"/>
                    <a:pt x="13" y="25"/>
                    <a:pt x="13" y="24"/>
                  </a:cubicBezTo>
                  <a:cubicBezTo>
                    <a:pt x="12" y="24"/>
                    <a:pt x="11" y="23"/>
                    <a:pt x="11" y="23"/>
                  </a:cubicBezTo>
                  <a:cubicBezTo>
                    <a:pt x="10" y="22"/>
                    <a:pt x="10" y="21"/>
                    <a:pt x="10" y="21"/>
                  </a:cubicBezTo>
                  <a:cubicBezTo>
                    <a:pt x="9" y="20"/>
                    <a:pt x="9" y="20"/>
                    <a:pt x="9" y="19"/>
                  </a:cubicBezTo>
                  <a:cubicBezTo>
                    <a:pt x="9" y="18"/>
                    <a:pt x="10" y="18"/>
                    <a:pt x="10" y="17"/>
                  </a:cubicBezTo>
                  <a:cubicBezTo>
                    <a:pt x="10" y="17"/>
                    <a:pt x="10" y="16"/>
                    <a:pt x="11" y="15"/>
                  </a:cubicBezTo>
                  <a:cubicBezTo>
                    <a:pt x="11" y="15"/>
                    <a:pt x="12" y="14"/>
                    <a:pt x="12" y="13"/>
                  </a:cubicBezTo>
                  <a:cubicBezTo>
                    <a:pt x="12" y="13"/>
                    <a:pt x="12" y="13"/>
                    <a:pt x="13" y="12"/>
                  </a:cubicBezTo>
                  <a:cubicBezTo>
                    <a:pt x="13" y="12"/>
                    <a:pt x="13" y="12"/>
                    <a:pt x="13" y="11"/>
                  </a:cubicBezTo>
                  <a:cubicBezTo>
                    <a:pt x="13" y="11"/>
                    <a:pt x="14" y="11"/>
                    <a:pt x="14" y="10"/>
                  </a:cubicBezTo>
                  <a:cubicBezTo>
                    <a:pt x="14" y="10"/>
                    <a:pt x="14" y="10"/>
                    <a:pt x="14" y="10"/>
                  </a:cubicBezTo>
                  <a:cubicBezTo>
                    <a:pt x="13" y="9"/>
                    <a:pt x="13" y="9"/>
                    <a:pt x="13" y="9"/>
                  </a:cubicBezTo>
                  <a:cubicBezTo>
                    <a:pt x="13" y="8"/>
                    <a:pt x="13" y="8"/>
                    <a:pt x="13" y="7"/>
                  </a:cubicBezTo>
                  <a:cubicBezTo>
                    <a:pt x="13" y="7"/>
                    <a:pt x="12" y="6"/>
                    <a:pt x="12" y="6"/>
                  </a:cubicBezTo>
                  <a:cubicBezTo>
                    <a:pt x="12" y="5"/>
                    <a:pt x="12" y="5"/>
                    <a:pt x="12" y="5"/>
                  </a:cubicBezTo>
                  <a:cubicBezTo>
                    <a:pt x="12" y="5"/>
                    <a:pt x="12" y="5"/>
                    <a:pt x="12" y="5"/>
                  </a:cubicBezTo>
                  <a:cubicBezTo>
                    <a:pt x="12" y="5"/>
                    <a:pt x="12" y="5"/>
                    <a:pt x="12" y="5"/>
                  </a:cubicBezTo>
                  <a:cubicBezTo>
                    <a:pt x="11" y="5"/>
                    <a:pt x="11" y="5"/>
                    <a:pt x="11" y="5"/>
                  </a:cubicBezTo>
                  <a:cubicBezTo>
                    <a:pt x="11" y="5"/>
                    <a:pt x="11" y="6"/>
                    <a:pt x="11" y="6"/>
                  </a:cubicBezTo>
                  <a:cubicBezTo>
                    <a:pt x="11" y="6"/>
                    <a:pt x="10" y="6"/>
                    <a:pt x="10" y="7"/>
                  </a:cubicBezTo>
                  <a:cubicBezTo>
                    <a:pt x="10" y="7"/>
                    <a:pt x="10" y="7"/>
                    <a:pt x="9" y="7"/>
                  </a:cubicBezTo>
                  <a:cubicBezTo>
                    <a:pt x="9" y="8"/>
                    <a:pt x="9" y="8"/>
                    <a:pt x="8" y="8"/>
                  </a:cubicBezTo>
                  <a:cubicBezTo>
                    <a:pt x="8" y="9"/>
                    <a:pt x="8" y="9"/>
                    <a:pt x="8" y="9"/>
                  </a:cubicBezTo>
                  <a:cubicBezTo>
                    <a:pt x="7" y="10"/>
                    <a:pt x="7" y="10"/>
                    <a:pt x="6" y="11"/>
                  </a:cubicBezTo>
                  <a:cubicBezTo>
                    <a:pt x="6" y="11"/>
                    <a:pt x="5" y="11"/>
                    <a:pt x="5" y="12"/>
                  </a:cubicBezTo>
                  <a:cubicBezTo>
                    <a:pt x="4" y="12"/>
                    <a:pt x="4" y="13"/>
                    <a:pt x="4" y="13"/>
                  </a:cubicBezTo>
                  <a:cubicBezTo>
                    <a:pt x="3" y="14"/>
                    <a:pt x="3" y="14"/>
                    <a:pt x="3" y="15"/>
                  </a:cubicBezTo>
                  <a:cubicBezTo>
                    <a:pt x="3" y="16"/>
                    <a:pt x="3" y="16"/>
                    <a:pt x="3" y="16"/>
                  </a:cubicBezTo>
                  <a:cubicBezTo>
                    <a:pt x="3" y="16"/>
                    <a:pt x="3" y="17"/>
                    <a:pt x="3" y="18"/>
                  </a:cubicBezTo>
                  <a:cubicBezTo>
                    <a:pt x="3" y="18"/>
                    <a:pt x="3" y="19"/>
                    <a:pt x="3" y="19"/>
                  </a:cubicBezTo>
                  <a:cubicBezTo>
                    <a:pt x="3" y="19"/>
                    <a:pt x="3" y="20"/>
                    <a:pt x="3" y="20"/>
                  </a:cubicBezTo>
                  <a:cubicBezTo>
                    <a:pt x="2" y="21"/>
                    <a:pt x="2" y="21"/>
                    <a:pt x="2" y="21"/>
                  </a:cubicBezTo>
                  <a:cubicBezTo>
                    <a:pt x="1" y="22"/>
                    <a:pt x="1" y="22"/>
                    <a:pt x="1" y="23"/>
                  </a:cubicBezTo>
                  <a:cubicBezTo>
                    <a:pt x="1" y="23"/>
                    <a:pt x="0" y="23"/>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1" y="24"/>
                    <a:pt x="1" y="24"/>
                  </a:cubicBezTo>
                  <a:cubicBezTo>
                    <a:pt x="1" y="24"/>
                    <a:pt x="1" y="24"/>
                    <a:pt x="1" y="24"/>
                  </a:cubicBezTo>
                  <a:cubicBezTo>
                    <a:pt x="1" y="24"/>
                    <a:pt x="1" y="24"/>
                    <a:pt x="1" y="24"/>
                  </a:cubicBezTo>
                  <a:cubicBezTo>
                    <a:pt x="2" y="24"/>
                    <a:pt x="2" y="24"/>
                    <a:pt x="3" y="25"/>
                  </a:cubicBezTo>
                  <a:cubicBezTo>
                    <a:pt x="3" y="25"/>
                    <a:pt x="3" y="25"/>
                    <a:pt x="4" y="25"/>
                  </a:cubicBezTo>
                  <a:cubicBezTo>
                    <a:pt x="4" y="25"/>
                    <a:pt x="4" y="25"/>
                    <a:pt x="4" y="26"/>
                  </a:cubicBezTo>
                  <a:cubicBezTo>
                    <a:pt x="4" y="26"/>
                    <a:pt x="4" y="26"/>
                    <a:pt x="4" y="27"/>
                  </a:cubicBezTo>
                  <a:cubicBezTo>
                    <a:pt x="4" y="27"/>
                    <a:pt x="5" y="27"/>
                    <a:pt x="5" y="27"/>
                  </a:cubicBezTo>
                  <a:cubicBezTo>
                    <a:pt x="5" y="27"/>
                    <a:pt x="5" y="28"/>
                    <a:pt x="5" y="28"/>
                  </a:cubicBezTo>
                  <a:cubicBezTo>
                    <a:pt x="5" y="28"/>
                    <a:pt x="5" y="28"/>
                    <a:pt x="5" y="28"/>
                  </a:cubicBezTo>
                  <a:cubicBezTo>
                    <a:pt x="5" y="28"/>
                    <a:pt x="6" y="28"/>
                    <a:pt x="6" y="29"/>
                  </a:cubicBezTo>
                  <a:cubicBezTo>
                    <a:pt x="6" y="29"/>
                    <a:pt x="6" y="29"/>
                    <a:pt x="7" y="29"/>
                  </a:cubicBezTo>
                  <a:cubicBezTo>
                    <a:pt x="7" y="29"/>
                    <a:pt x="7" y="30"/>
                    <a:pt x="7" y="30"/>
                  </a:cubicBezTo>
                  <a:cubicBezTo>
                    <a:pt x="8" y="30"/>
                    <a:pt x="8" y="31"/>
                    <a:pt x="8" y="31"/>
                  </a:cubicBezTo>
                  <a:cubicBezTo>
                    <a:pt x="8" y="32"/>
                    <a:pt x="8" y="32"/>
                    <a:pt x="8" y="32"/>
                  </a:cubicBezTo>
                  <a:cubicBezTo>
                    <a:pt x="8" y="33"/>
                    <a:pt x="8" y="33"/>
                    <a:pt x="8" y="33"/>
                  </a:cubicBezTo>
                  <a:cubicBezTo>
                    <a:pt x="8" y="34"/>
                    <a:pt x="8" y="34"/>
                    <a:pt x="8" y="35"/>
                  </a:cubicBezTo>
                  <a:cubicBezTo>
                    <a:pt x="8" y="36"/>
                    <a:pt x="8" y="37"/>
                    <a:pt x="8" y="37"/>
                  </a:cubicBezTo>
                  <a:cubicBezTo>
                    <a:pt x="8" y="38"/>
                    <a:pt x="8" y="39"/>
                    <a:pt x="8" y="40"/>
                  </a:cubicBezTo>
                  <a:cubicBezTo>
                    <a:pt x="8" y="40"/>
                    <a:pt x="8" y="41"/>
                    <a:pt x="9" y="42"/>
                  </a:cubicBezTo>
                  <a:cubicBezTo>
                    <a:pt x="9" y="42"/>
                    <a:pt x="9" y="42"/>
                    <a:pt x="10" y="42"/>
                  </a:cubicBezTo>
                  <a:cubicBezTo>
                    <a:pt x="10" y="42"/>
                    <a:pt x="10" y="43"/>
                    <a:pt x="10" y="43"/>
                  </a:cubicBezTo>
                  <a:cubicBezTo>
                    <a:pt x="11" y="43"/>
                    <a:pt x="11" y="43"/>
                    <a:pt x="11" y="43"/>
                  </a:cubicBezTo>
                  <a:cubicBezTo>
                    <a:pt x="12" y="43"/>
                    <a:pt x="12" y="43"/>
                    <a:pt x="13" y="43"/>
                  </a:cubicBezTo>
                  <a:cubicBezTo>
                    <a:pt x="13" y="43"/>
                    <a:pt x="13" y="43"/>
                    <a:pt x="13" y="43"/>
                  </a:cubicBezTo>
                  <a:cubicBezTo>
                    <a:pt x="13" y="43"/>
                    <a:pt x="14" y="43"/>
                    <a:pt x="14" y="43"/>
                  </a:cubicBezTo>
                  <a:cubicBezTo>
                    <a:pt x="15" y="43"/>
                    <a:pt x="15" y="43"/>
                    <a:pt x="16" y="43"/>
                  </a:cubicBezTo>
                  <a:cubicBezTo>
                    <a:pt x="16" y="43"/>
                    <a:pt x="17" y="43"/>
                    <a:pt x="17" y="43"/>
                  </a:cubicBezTo>
                  <a:cubicBezTo>
                    <a:pt x="18" y="43"/>
                    <a:pt x="18" y="43"/>
                    <a:pt x="19" y="43"/>
                  </a:cubicBezTo>
                  <a:cubicBezTo>
                    <a:pt x="19" y="42"/>
                    <a:pt x="19" y="42"/>
                    <a:pt x="20" y="42"/>
                  </a:cubicBezTo>
                  <a:cubicBezTo>
                    <a:pt x="20" y="42"/>
                    <a:pt x="20" y="42"/>
                    <a:pt x="21" y="42"/>
                  </a:cubicBezTo>
                  <a:cubicBezTo>
                    <a:pt x="21" y="42"/>
                    <a:pt x="21" y="42"/>
                    <a:pt x="22" y="42"/>
                  </a:cubicBezTo>
                  <a:cubicBezTo>
                    <a:pt x="22" y="42"/>
                    <a:pt x="22" y="42"/>
                    <a:pt x="23" y="42"/>
                  </a:cubicBezTo>
                  <a:cubicBezTo>
                    <a:pt x="23" y="42"/>
                    <a:pt x="24" y="42"/>
                    <a:pt x="24" y="42"/>
                  </a:cubicBezTo>
                  <a:cubicBezTo>
                    <a:pt x="25" y="42"/>
                    <a:pt x="25" y="43"/>
                    <a:pt x="25" y="43"/>
                  </a:cubicBezTo>
                  <a:cubicBezTo>
                    <a:pt x="26" y="43"/>
                    <a:pt x="26" y="43"/>
                    <a:pt x="27" y="43"/>
                  </a:cubicBezTo>
                  <a:cubicBezTo>
                    <a:pt x="27" y="44"/>
                    <a:pt x="27" y="44"/>
                    <a:pt x="28" y="45"/>
                  </a:cubicBezTo>
                  <a:cubicBezTo>
                    <a:pt x="28" y="45"/>
                    <a:pt x="29" y="46"/>
                    <a:pt x="30" y="47"/>
                  </a:cubicBezTo>
                  <a:cubicBezTo>
                    <a:pt x="30" y="47"/>
                    <a:pt x="31" y="48"/>
                    <a:pt x="32" y="48"/>
                  </a:cubicBezTo>
                  <a:cubicBezTo>
                    <a:pt x="33" y="49"/>
                    <a:pt x="34" y="49"/>
                    <a:pt x="35" y="49"/>
                  </a:cubicBezTo>
                  <a:cubicBezTo>
                    <a:pt x="35" y="49"/>
                    <a:pt x="36" y="50"/>
                    <a:pt x="37" y="50"/>
                  </a:cubicBezTo>
                  <a:cubicBezTo>
                    <a:pt x="37" y="50"/>
                    <a:pt x="38" y="50"/>
                    <a:pt x="38" y="50"/>
                  </a:cubicBezTo>
                  <a:cubicBezTo>
                    <a:pt x="38" y="50"/>
                    <a:pt x="38" y="50"/>
                    <a:pt x="38" y="50"/>
                  </a:cubicBezTo>
                  <a:cubicBezTo>
                    <a:pt x="38" y="50"/>
                    <a:pt x="38" y="50"/>
                    <a:pt x="39" y="50"/>
                  </a:cubicBezTo>
                  <a:cubicBezTo>
                    <a:pt x="39" y="50"/>
                    <a:pt x="39" y="50"/>
                    <a:pt x="39" y="50"/>
                  </a:cubicBezTo>
                  <a:cubicBezTo>
                    <a:pt x="39" y="49"/>
                    <a:pt x="40" y="49"/>
                    <a:pt x="40" y="49"/>
                  </a:cubicBezTo>
                  <a:cubicBezTo>
                    <a:pt x="41" y="49"/>
                    <a:pt x="41" y="49"/>
                    <a:pt x="42" y="49"/>
                  </a:cubicBezTo>
                  <a:cubicBezTo>
                    <a:pt x="43" y="49"/>
                    <a:pt x="43" y="49"/>
                    <a:pt x="44" y="49"/>
                  </a:cubicBezTo>
                  <a:cubicBezTo>
                    <a:pt x="44" y="49"/>
                    <a:pt x="45" y="49"/>
                    <a:pt x="45" y="49"/>
                  </a:cubicBezTo>
                  <a:cubicBezTo>
                    <a:pt x="46" y="49"/>
                    <a:pt x="46" y="49"/>
                    <a:pt x="47" y="49"/>
                  </a:cubicBezTo>
                  <a:cubicBezTo>
                    <a:pt x="47" y="49"/>
                    <a:pt x="48" y="49"/>
                    <a:pt x="48" y="49"/>
                  </a:cubicBezTo>
                  <a:cubicBezTo>
                    <a:pt x="49" y="49"/>
                    <a:pt x="49" y="50"/>
                    <a:pt x="49" y="50"/>
                  </a:cubicBezTo>
                  <a:cubicBezTo>
                    <a:pt x="49" y="50"/>
                    <a:pt x="50" y="50"/>
                    <a:pt x="50" y="50"/>
                  </a:cubicBezTo>
                  <a:cubicBezTo>
                    <a:pt x="50" y="51"/>
                    <a:pt x="50" y="51"/>
                    <a:pt x="50" y="51"/>
                  </a:cubicBezTo>
                  <a:cubicBezTo>
                    <a:pt x="50" y="51"/>
                    <a:pt x="50" y="51"/>
                    <a:pt x="50" y="51"/>
                  </a:cubicBezTo>
                  <a:cubicBezTo>
                    <a:pt x="50" y="52"/>
                    <a:pt x="50" y="52"/>
                    <a:pt x="50" y="52"/>
                  </a:cubicBezTo>
                  <a:cubicBezTo>
                    <a:pt x="50" y="52"/>
                    <a:pt x="49" y="53"/>
                    <a:pt x="49" y="53"/>
                  </a:cubicBezTo>
                  <a:cubicBezTo>
                    <a:pt x="49" y="54"/>
                    <a:pt x="48" y="55"/>
                    <a:pt x="47" y="57"/>
                  </a:cubicBezTo>
                  <a:cubicBezTo>
                    <a:pt x="47" y="58"/>
                    <a:pt x="47" y="60"/>
                    <a:pt x="46" y="61"/>
                  </a:cubicBezTo>
                  <a:cubicBezTo>
                    <a:pt x="46" y="62"/>
                    <a:pt x="46" y="64"/>
                    <a:pt x="46" y="65"/>
                  </a:cubicBezTo>
                  <a:cubicBezTo>
                    <a:pt x="46" y="66"/>
                    <a:pt x="46" y="67"/>
                    <a:pt x="47" y="68"/>
                  </a:cubicBezTo>
                  <a:cubicBezTo>
                    <a:pt x="47" y="68"/>
                    <a:pt x="47" y="68"/>
                    <a:pt x="47" y="68"/>
                  </a:cubicBezTo>
                  <a:cubicBezTo>
                    <a:pt x="47" y="68"/>
                    <a:pt x="47" y="68"/>
                    <a:pt x="47" y="68"/>
                  </a:cubicBezTo>
                  <a:cubicBezTo>
                    <a:pt x="48" y="69"/>
                    <a:pt x="48" y="69"/>
                    <a:pt x="48" y="69"/>
                  </a:cubicBezTo>
                  <a:cubicBezTo>
                    <a:pt x="48" y="69"/>
                    <a:pt x="48" y="69"/>
                    <a:pt x="48" y="69"/>
                  </a:cubicBezTo>
                  <a:cubicBezTo>
                    <a:pt x="49" y="70"/>
                    <a:pt x="49" y="70"/>
                    <a:pt x="49" y="71"/>
                  </a:cubicBezTo>
                  <a:cubicBezTo>
                    <a:pt x="50" y="71"/>
                    <a:pt x="50" y="71"/>
                    <a:pt x="50" y="72"/>
                  </a:cubicBezTo>
                  <a:cubicBezTo>
                    <a:pt x="51" y="72"/>
                    <a:pt x="51" y="73"/>
                    <a:pt x="51" y="73"/>
                  </a:cubicBezTo>
                  <a:cubicBezTo>
                    <a:pt x="51" y="74"/>
                    <a:pt x="50" y="74"/>
                    <a:pt x="50" y="75"/>
                  </a:cubicBezTo>
                  <a:cubicBezTo>
                    <a:pt x="50" y="75"/>
                    <a:pt x="49" y="76"/>
                    <a:pt x="49" y="76"/>
                  </a:cubicBezTo>
                  <a:cubicBezTo>
                    <a:pt x="49" y="76"/>
                    <a:pt x="49" y="77"/>
                    <a:pt x="49" y="77"/>
                  </a:cubicBezTo>
                  <a:cubicBezTo>
                    <a:pt x="49" y="77"/>
                    <a:pt x="48" y="77"/>
                    <a:pt x="48" y="78"/>
                  </a:cubicBezTo>
                  <a:cubicBezTo>
                    <a:pt x="48" y="78"/>
                    <a:pt x="48" y="78"/>
                    <a:pt x="48" y="79"/>
                  </a:cubicBezTo>
                  <a:cubicBezTo>
                    <a:pt x="48" y="79"/>
                    <a:pt x="48" y="79"/>
                    <a:pt x="48" y="79"/>
                  </a:cubicBezTo>
                  <a:cubicBezTo>
                    <a:pt x="48" y="79"/>
                    <a:pt x="49" y="79"/>
                    <a:pt x="49" y="80"/>
                  </a:cubicBezTo>
                  <a:cubicBezTo>
                    <a:pt x="49" y="80"/>
                    <a:pt x="49" y="80"/>
                    <a:pt x="49" y="80"/>
                  </a:cubicBezTo>
                  <a:cubicBezTo>
                    <a:pt x="49" y="80"/>
                    <a:pt x="49" y="80"/>
                    <a:pt x="49" y="81"/>
                  </a:cubicBezTo>
                  <a:cubicBezTo>
                    <a:pt x="50" y="81"/>
                    <a:pt x="50" y="81"/>
                    <a:pt x="50" y="82"/>
                  </a:cubicBezTo>
                  <a:cubicBezTo>
                    <a:pt x="51" y="82"/>
                    <a:pt x="51" y="82"/>
                    <a:pt x="51" y="83"/>
                  </a:cubicBezTo>
                  <a:cubicBezTo>
                    <a:pt x="51" y="83"/>
                    <a:pt x="51" y="83"/>
                    <a:pt x="51" y="84"/>
                  </a:cubicBezTo>
                  <a:cubicBezTo>
                    <a:pt x="51" y="84"/>
                    <a:pt x="51" y="85"/>
                    <a:pt x="51" y="85"/>
                  </a:cubicBezTo>
                  <a:cubicBezTo>
                    <a:pt x="51" y="85"/>
                    <a:pt x="51" y="85"/>
                    <a:pt x="51" y="85"/>
                  </a:cubicBezTo>
                  <a:cubicBezTo>
                    <a:pt x="51" y="86"/>
                    <a:pt x="51" y="86"/>
                    <a:pt x="51" y="86"/>
                  </a:cubicBezTo>
                  <a:cubicBezTo>
                    <a:pt x="51" y="86"/>
                    <a:pt x="51" y="86"/>
                    <a:pt x="51" y="86"/>
                  </a:cubicBezTo>
                  <a:cubicBezTo>
                    <a:pt x="50" y="86"/>
                    <a:pt x="50" y="86"/>
                    <a:pt x="50" y="86"/>
                  </a:cubicBezTo>
                  <a:cubicBezTo>
                    <a:pt x="51" y="87"/>
                    <a:pt x="51" y="87"/>
                    <a:pt x="51" y="87"/>
                  </a:cubicBezTo>
                  <a:cubicBezTo>
                    <a:pt x="52" y="88"/>
                    <a:pt x="52" y="88"/>
                    <a:pt x="52" y="89"/>
                  </a:cubicBezTo>
                  <a:cubicBezTo>
                    <a:pt x="52" y="89"/>
                    <a:pt x="53" y="89"/>
                    <a:pt x="53" y="90"/>
                  </a:cubicBezTo>
                  <a:cubicBezTo>
                    <a:pt x="53" y="90"/>
                    <a:pt x="53" y="91"/>
                    <a:pt x="54" y="91"/>
                  </a:cubicBezTo>
                  <a:cubicBezTo>
                    <a:pt x="54" y="91"/>
                    <a:pt x="54" y="92"/>
                    <a:pt x="54" y="92"/>
                  </a:cubicBezTo>
                  <a:cubicBezTo>
                    <a:pt x="54" y="92"/>
                    <a:pt x="55" y="93"/>
                    <a:pt x="55" y="93"/>
                  </a:cubicBezTo>
                  <a:cubicBezTo>
                    <a:pt x="55" y="93"/>
                    <a:pt x="55" y="93"/>
                    <a:pt x="55" y="94"/>
                  </a:cubicBezTo>
                  <a:cubicBezTo>
                    <a:pt x="56" y="94"/>
                    <a:pt x="56" y="94"/>
                    <a:pt x="56" y="94"/>
                  </a:cubicBezTo>
                  <a:cubicBezTo>
                    <a:pt x="57" y="95"/>
                    <a:pt x="57" y="95"/>
                    <a:pt x="57" y="95"/>
                  </a:cubicBezTo>
                  <a:cubicBezTo>
                    <a:pt x="57" y="95"/>
                    <a:pt x="57" y="95"/>
                    <a:pt x="58" y="96"/>
                  </a:cubicBezTo>
                  <a:cubicBezTo>
                    <a:pt x="58" y="96"/>
                    <a:pt x="58" y="96"/>
                    <a:pt x="58" y="96"/>
                  </a:cubicBezTo>
                  <a:cubicBezTo>
                    <a:pt x="59" y="96"/>
                    <a:pt x="59" y="96"/>
                    <a:pt x="59" y="96"/>
                  </a:cubicBezTo>
                  <a:cubicBezTo>
                    <a:pt x="59" y="96"/>
                    <a:pt x="59" y="96"/>
                    <a:pt x="59" y="96"/>
                  </a:cubicBezTo>
                  <a:cubicBezTo>
                    <a:pt x="59" y="96"/>
                    <a:pt x="60" y="96"/>
                    <a:pt x="60" y="96"/>
                  </a:cubicBezTo>
                  <a:cubicBezTo>
                    <a:pt x="60" y="96"/>
                    <a:pt x="60" y="96"/>
                    <a:pt x="60" y="96"/>
                  </a:cubicBezTo>
                  <a:cubicBezTo>
                    <a:pt x="60" y="96"/>
                    <a:pt x="60" y="96"/>
                    <a:pt x="60" y="96"/>
                  </a:cubicBezTo>
                  <a:cubicBezTo>
                    <a:pt x="60" y="96"/>
                    <a:pt x="60" y="96"/>
                    <a:pt x="60" y="96"/>
                  </a:cubicBezTo>
                  <a:cubicBezTo>
                    <a:pt x="61" y="96"/>
                    <a:pt x="61" y="96"/>
                    <a:pt x="61" y="96"/>
                  </a:cubicBezTo>
                  <a:cubicBezTo>
                    <a:pt x="62" y="95"/>
                    <a:pt x="62" y="95"/>
                    <a:pt x="62" y="95"/>
                  </a:cubicBezTo>
                  <a:cubicBezTo>
                    <a:pt x="62" y="95"/>
                    <a:pt x="63" y="95"/>
                    <a:pt x="63" y="95"/>
                  </a:cubicBezTo>
                  <a:cubicBezTo>
                    <a:pt x="63" y="95"/>
                    <a:pt x="64" y="95"/>
                    <a:pt x="64" y="95"/>
                  </a:cubicBezTo>
                  <a:cubicBezTo>
                    <a:pt x="64" y="95"/>
                    <a:pt x="64" y="95"/>
                    <a:pt x="64" y="95"/>
                  </a:cubicBezTo>
                  <a:cubicBezTo>
                    <a:pt x="64" y="95"/>
                    <a:pt x="65" y="95"/>
                    <a:pt x="65" y="95"/>
                  </a:cubicBezTo>
                  <a:cubicBezTo>
                    <a:pt x="65" y="95"/>
                    <a:pt x="65" y="95"/>
                    <a:pt x="65" y="95"/>
                  </a:cubicBezTo>
                  <a:cubicBezTo>
                    <a:pt x="65" y="95"/>
                    <a:pt x="65" y="95"/>
                    <a:pt x="66" y="95"/>
                  </a:cubicBezTo>
                  <a:cubicBezTo>
                    <a:pt x="66" y="95"/>
                    <a:pt x="66" y="95"/>
                    <a:pt x="66" y="95"/>
                  </a:cubicBezTo>
                  <a:cubicBezTo>
                    <a:pt x="66" y="95"/>
                    <a:pt x="66" y="96"/>
                    <a:pt x="66" y="96"/>
                  </a:cubicBezTo>
                  <a:cubicBezTo>
                    <a:pt x="66" y="96"/>
                    <a:pt x="66" y="96"/>
                    <a:pt x="66" y="96"/>
                  </a:cubicBezTo>
                  <a:cubicBezTo>
                    <a:pt x="66" y="96"/>
                    <a:pt x="66" y="96"/>
                    <a:pt x="66" y="96"/>
                  </a:cubicBezTo>
                  <a:cubicBezTo>
                    <a:pt x="66" y="96"/>
                    <a:pt x="67" y="95"/>
                    <a:pt x="67" y="95"/>
                  </a:cubicBezTo>
                  <a:cubicBezTo>
                    <a:pt x="67" y="95"/>
                    <a:pt x="68" y="95"/>
                    <a:pt x="68" y="95"/>
                  </a:cubicBezTo>
                  <a:cubicBezTo>
                    <a:pt x="68" y="94"/>
                    <a:pt x="69" y="94"/>
                    <a:pt x="69" y="94"/>
                  </a:cubicBezTo>
                  <a:cubicBezTo>
                    <a:pt x="70" y="94"/>
                    <a:pt x="70" y="93"/>
                    <a:pt x="70" y="93"/>
                  </a:cubicBezTo>
                  <a:cubicBezTo>
                    <a:pt x="71" y="92"/>
                    <a:pt x="71" y="92"/>
                    <a:pt x="71" y="92"/>
                  </a:cubicBezTo>
                  <a:cubicBezTo>
                    <a:pt x="71" y="92"/>
                    <a:pt x="71" y="92"/>
                    <a:pt x="72" y="92"/>
                  </a:cubicBezTo>
                  <a:cubicBezTo>
                    <a:pt x="72" y="92"/>
                    <a:pt x="72" y="91"/>
                    <a:pt x="73" y="91"/>
                  </a:cubicBezTo>
                  <a:cubicBezTo>
                    <a:pt x="73" y="91"/>
                    <a:pt x="73" y="91"/>
                    <a:pt x="74" y="91"/>
                  </a:cubicBezTo>
                  <a:cubicBezTo>
                    <a:pt x="74" y="91"/>
                    <a:pt x="74" y="91"/>
                    <a:pt x="74" y="91"/>
                  </a:cubicBezTo>
                  <a:cubicBezTo>
                    <a:pt x="75" y="91"/>
                    <a:pt x="75" y="91"/>
                    <a:pt x="75" y="91"/>
                  </a:cubicBezTo>
                  <a:cubicBezTo>
                    <a:pt x="75" y="91"/>
                    <a:pt x="75" y="91"/>
                    <a:pt x="76" y="91"/>
                  </a:cubicBezTo>
                  <a:cubicBezTo>
                    <a:pt x="76" y="91"/>
                    <a:pt x="76" y="91"/>
                    <a:pt x="76" y="90"/>
                  </a:cubicBezTo>
                  <a:cubicBezTo>
                    <a:pt x="76" y="90"/>
                    <a:pt x="76" y="90"/>
                    <a:pt x="76" y="90"/>
                  </a:cubicBezTo>
                  <a:cubicBezTo>
                    <a:pt x="77" y="89"/>
                    <a:pt x="77" y="88"/>
                    <a:pt x="77" y="88"/>
                  </a:cubicBezTo>
                  <a:cubicBezTo>
                    <a:pt x="78" y="87"/>
                    <a:pt x="78" y="87"/>
                    <a:pt x="78" y="86"/>
                  </a:cubicBezTo>
                  <a:cubicBezTo>
                    <a:pt x="79" y="86"/>
                    <a:pt x="79" y="86"/>
                    <a:pt x="80" y="85"/>
                  </a:cubicBezTo>
                  <a:cubicBezTo>
                    <a:pt x="80" y="85"/>
                    <a:pt x="81" y="85"/>
                    <a:pt x="82" y="85"/>
                  </a:cubicBezTo>
                  <a:cubicBezTo>
                    <a:pt x="82" y="85"/>
                    <a:pt x="82" y="85"/>
                    <a:pt x="83" y="85"/>
                  </a:cubicBezTo>
                  <a:cubicBezTo>
                    <a:pt x="83" y="84"/>
                    <a:pt x="83" y="84"/>
                    <a:pt x="83" y="84"/>
                  </a:cubicBezTo>
                  <a:cubicBezTo>
                    <a:pt x="83" y="84"/>
                    <a:pt x="83" y="84"/>
                    <a:pt x="84" y="84"/>
                  </a:cubicBezTo>
                  <a:cubicBezTo>
                    <a:pt x="84" y="83"/>
                    <a:pt x="84" y="83"/>
                    <a:pt x="84" y="83"/>
                  </a:cubicBezTo>
                  <a:cubicBezTo>
                    <a:pt x="84" y="83"/>
                    <a:pt x="84" y="83"/>
                    <a:pt x="84" y="83"/>
                  </a:cubicBezTo>
                  <a:cubicBezTo>
                    <a:pt x="84" y="83"/>
                    <a:pt x="83" y="83"/>
                    <a:pt x="83" y="83"/>
                  </a:cubicBezTo>
                  <a:cubicBezTo>
                    <a:pt x="83" y="83"/>
                    <a:pt x="83" y="82"/>
                    <a:pt x="83" y="82"/>
                  </a:cubicBezTo>
                  <a:cubicBezTo>
                    <a:pt x="83" y="82"/>
                    <a:pt x="83" y="82"/>
                    <a:pt x="83" y="82"/>
                  </a:cubicBezTo>
                  <a:cubicBezTo>
                    <a:pt x="83" y="82"/>
                    <a:pt x="83" y="82"/>
                    <a:pt x="83" y="82"/>
                  </a:cubicBezTo>
                  <a:cubicBezTo>
                    <a:pt x="82" y="82"/>
                    <a:pt x="82" y="82"/>
                    <a:pt x="82" y="82"/>
                  </a:cubicBezTo>
                  <a:cubicBezTo>
                    <a:pt x="82" y="82"/>
                    <a:pt x="82" y="82"/>
                    <a:pt x="82" y="83"/>
                  </a:cubicBezTo>
                  <a:cubicBezTo>
                    <a:pt x="82" y="83"/>
                    <a:pt x="81" y="83"/>
                    <a:pt x="81" y="83"/>
                  </a:cubicBezTo>
                  <a:cubicBezTo>
                    <a:pt x="81" y="83"/>
                    <a:pt x="81" y="83"/>
                    <a:pt x="81" y="83"/>
                  </a:cubicBezTo>
                  <a:cubicBezTo>
                    <a:pt x="81" y="83"/>
                    <a:pt x="81" y="83"/>
                    <a:pt x="80" y="83"/>
                  </a:cubicBezTo>
                  <a:cubicBezTo>
                    <a:pt x="80" y="83"/>
                    <a:pt x="80" y="83"/>
                    <a:pt x="80" y="83"/>
                  </a:cubicBezTo>
                  <a:cubicBezTo>
                    <a:pt x="80" y="83"/>
                    <a:pt x="80" y="83"/>
                    <a:pt x="80" y="83"/>
                  </a:cubicBezTo>
                  <a:cubicBezTo>
                    <a:pt x="79" y="83"/>
                    <a:pt x="79" y="83"/>
                    <a:pt x="79" y="83"/>
                  </a:cubicBezTo>
                  <a:cubicBezTo>
                    <a:pt x="79" y="83"/>
                    <a:pt x="79" y="83"/>
                    <a:pt x="79" y="83"/>
                  </a:cubicBezTo>
                  <a:cubicBezTo>
                    <a:pt x="79" y="83"/>
                    <a:pt x="79" y="83"/>
                    <a:pt x="79" y="83"/>
                  </a:cubicBezTo>
                  <a:cubicBezTo>
                    <a:pt x="79" y="83"/>
                    <a:pt x="78" y="83"/>
                    <a:pt x="78" y="82"/>
                  </a:cubicBezTo>
                  <a:cubicBezTo>
                    <a:pt x="78" y="82"/>
                    <a:pt x="78" y="82"/>
                    <a:pt x="78" y="82"/>
                  </a:cubicBezTo>
                  <a:cubicBezTo>
                    <a:pt x="78" y="82"/>
                    <a:pt x="78" y="82"/>
                    <a:pt x="78" y="82"/>
                  </a:cubicBezTo>
                  <a:cubicBezTo>
                    <a:pt x="78" y="82"/>
                    <a:pt x="78" y="81"/>
                    <a:pt x="78" y="81"/>
                  </a:cubicBezTo>
                  <a:cubicBezTo>
                    <a:pt x="78" y="81"/>
                    <a:pt x="78" y="81"/>
                    <a:pt x="78" y="81"/>
                  </a:cubicBezTo>
                  <a:cubicBezTo>
                    <a:pt x="78" y="80"/>
                    <a:pt x="78" y="80"/>
                    <a:pt x="78" y="80"/>
                  </a:cubicBezTo>
                  <a:cubicBezTo>
                    <a:pt x="78" y="80"/>
                    <a:pt x="78" y="79"/>
                    <a:pt x="78" y="79"/>
                  </a:cubicBezTo>
                  <a:cubicBezTo>
                    <a:pt x="78" y="79"/>
                    <a:pt x="78" y="79"/>
                    <a:pt x="77" y="79"/>
                  </a:cubicBezTo>
                  <a:cubicBezTo>
                    <a:pt x="77" y="78"/>
                    <a:pt x="77" y="78"/>
                    <a:pt x="77" y="78"/>
                  </a:cubicBezTo>
                  <a:cubicBezTo>
                    <a:pt x="77" y="78"/>
                    <a:pt x="77" y="78"/>
                    <a:pt x="77" y="78"/>
                  </a:cubicBezTo>
                  <a:cubicBezTo>
                    <a:pt x="76" y="78"/>
                    <a:pt x="76" y="77"/>
                    <a:pt x="76" y="77"/>
                  </a:cubicBezTo>
                  <a:cubicBezTo>
                    <a:pt x="76" y="77"/>
                    <a:pt x="76" y="77"/>
                    <a:pt x="76" y="76"/>
                  </a:cubicBezTo>
                  <a:cubicBezTo>
                    <a:pt x="76" y="76"/>
                    <a:pt x="76" y="76"/>
                    <a:pt x="76" y="75"/>
                  </a:cubicBezTo>
                  <a:cubicBezTo>
                    <a:pt x="76" y="75"/>
                    <a:pt x="76" y="74"/>
                    <a:pt x="76" y="74"/>
                  </a:cubicBezTo>
                  <a:cubicBezTo>
                    <a:pt x="76" y="73"/>
                    <a:pt x="76" y="73"/>
                    <a:pt x="75" y="72"/>
                  </a:cubicBezTo>
                  <a:cubicBezTo>
                    <a:pt x="75" y="72"/>
                    <a:pt x="75" y="71"/>
                    <a:pt x="75" y="71"/>
                  </a:cubicBezTo>
                  <a:cubicBezTo>
                    <a:pt x="74" y="70"/>
                    <a:pt x="74" y="70"/>
                    <a:pt x="73" y="70"/>
                  </a:cubicBezTo>
                  <a:cubicBezTo>
                    <a:pt x="73" y="69"/>
                    <a:pt x="73" y="69"/>
                    <a:pt x="72" y="69"/>
                  </a:cubicBezTo>
                  <a:cubicBezTo>
                    <a:pt x="72" y="69"/>
                    <a:pt x="72" y="69"/>
                    <a:pt x="72" y="69"/>
                  </a:cubicBezTo>
                  <a:cubicBezTo>
                    <a:pt x="72" y="69"/>
                    <a:pt x="72" y="69"/>
                    <a:pt x="72" y="68"/>
                  </a:cubicBezTo>
                  <a:cubicBezTo>
                    <a:pt x="72" y="68"/>
                    <a:pt x="72" y="68"/>
                    <a:pt x="72" y="68"/>
                  </a:cubicBezTo>
                  <a:cubicBezTo>
                    <a:pt x="72" y="68"/>
                    <a:pt x="72" y="68"/>
                    <a:pt x="73" y="67"/>
                  </a:cubicBezTo>
                  <a:cubicBezTo>
                    <a:pt x="73" y="67"/>
                    <a:pt x="73" y="67"/>
                    <a:pt x="74" y="67"/>
                  </a:cubicBezTo>
                  <a:cubicBezTo>
                    <a:pt x="74" y="67"/>
                    <a:pt x="75" y="67"/>
                    <a:pt x="75" y="67"/>
                  </a:cubicBezTo>
                  <a:cubicBezTo>
                    <a:pt x="75" y="67"/>
                    <a:pt x="76" y="67"/>
                    <a:pt x="76" y="67"/>
                  </a:cubicBezTo>
                  <a:cubicBezTo>
                    <a:pt x="76" y="67"/>
                    <a:pt x="76" y="67"/>
                    <a:pt x="76" y="67"/>
                  </a:cubicBezTo>
                  <a:cubicBezTo>
                    <a:pt x="77" y="67"/>
                    <a:pt x="77" y="67"/>
                    <a:pt x="77" y="67"/>
                  </a:cubicBezTo>
                  <a:cubicBezTo>
                    <a:pt x="78" y="67"/>
                    <a:pt x="78" y="67"/>
                    <a:pt x="78" y="67"/>
                  </a:cubicBezTo>
                  <a:cubicBezTo>
                    <a:pt x="79" y="67"/>
                    <a:pt x="79" y="68"/>
                    <a:pt x="79" y="68"/>
                  </a:cubicBezTo>
                  <a:cubicBezTo>
                    <a:pt x="79" y="68"/>
                    <a:pt x="80" y="68"/>
                    <a:pt x="80" y="68"/>
                  </a:cubicBezTo>
                  <a:cubicBezTo>
                    <a:pt x="80" y="68"/>
                    <a:pt x="80" y="68"/>
                    <a:pt x="81" y="68"/>
                  </a:cubicBezTo>
                  <a:cubicBezTo>
                    <a:pt x="81" y="68"/>
                    <a:pt x="81" y="68"/>
                    <a:pt x="81" y="68"/>
                  </a:cubicBezTo>
                  <a:cubicBezTo>
                    <a:pt x="82" y="68"/>
                    <a:pt x="82" y="68"/>
                    <a:pt x="82" y="69"/>
                  </a:cubicBezTo>
                  <a:cubicBezTo>
                    <a:pt x="83" y="69"/>
                    <a:pt x="83" y="69"/>
                    <a:pt x="84" y="69"/>
                  </a:cubicBezTo>
                  <a:cubicBezTo>
                    <a:pt x="84" y="69"/>
                    <a:pt x="85" y="69"/>
                    <a:pt x="85" y="69"/>
                  </a:cubicBezTo>
                  <a:cubicBezTo>
                    <a:pt x="86" y="69"/>
                    <a:pt x="86" y="69"/>
                    <a:pt x="86" y="70"/>
                  </a:cubicBezTo>
                  <a:cubicBezTo>
                    <a:pt x="86" y="70"/>
                    <a:pt x="87" y="70"/>
                    <a:pt x="87" y="71"/>
                  </a:cubicBezTo>
                  <a:cubicBezTo>
                    <a:pt x="87" y="71"/>
                    <a:pt x="87" y="71"/>
                    <a:pt x="87" y="71"/>
                  </a:cubicBezTo>
                  <a:cubicBezTo>
                    <a:pt x="87" y="71"/>
                    <a:pt x="87" y="72"/>
                    <a:pt x="87" y="72"/>
                  </a:cubicBezTo>
                  <a:cubicBezTo>
                    <a:pt x="87" y="72"/>
                    <a:pt x="88" y="72"/>
                    <a:pt x="88" y="72"/>
                  </a:cubicBezTo>
                  <a:cubicBezTo>
                    <a:pt x="88" y="72"/>
                    <a:pt x="88" y="72"/>
                    <a:pt x="88" y="72"/>
                  </a:cubicBezTo>
                  <a:cubicBezTo>
                    <a:pt x="88" y="72"/>
                    <a:pt x="88" y="72"/>
                    <a:pt x="89" y="72"/>
                  </a:cubicBezTo>
                  <a:cubicBezTo>
                    <a:pt x="89" y="72"/>
                    <a:pt x="89" y="72"/>
                    <a:pt x="89" y="72"/>
                  </a:cubicBezTo>
                  <a:cubicBezTo>
                    <a:pt x="89" y="72"/>
                    <a:pt x="89" y="71"/>
                    <a:pt x="89" y="71"/>
                  </a:cubicBezTo>
                  <a:cubicBezTo>
                    <a:pt x="89" y="71"/>
                    <a:pt x="89" y="71"/>
                    <a:pt x="89" y="71"/>
                  </a:cubicBezTo>
                  <a:cubicBezTo>
                    <a:pt x="89" y="70"/>
                    <a:pt x="89" y="70"/>
                    <a:pt x="89" y="69"/>
                  </a:cubicBezTo>
                  <a:cubicBezTo>
                    <a:pt x="90" y="69"/>
                    <a:pt x="90" y="68"/>
                    <a:pt x="91" y="68"/>
                  </a:cubicBezTo>
                  <a:cubicBezTo>
                    <a:pt x="91" y="68"/>
                    <a:pt x="92" y="67"/>
                    <a:pt x="92" y="67"/>
                  </a:cubicBezTo>
                  <a:cubicBezTo>
                    <a:pt x="93" y="67"/>
                    <a:pt x="94" y="67"/>
                    <a:pt x="94" y="67"/>
                  </a:cubicBezTo>
                  <a:cubicBezTo>
                    <a:pt x="94" y="67"/>
                    <a:pt x="94" y="67"/>
                    <a:pt x="94" y="67"/>
                  </a:cubicBezTo>
                  <a:cubicBezTo>
                    <a:pt x="95" y="67"/>
                    <a:pt x="95" y="67"/>
                    <a:pt x="95" y="67"/>
                  </a:cubicBezTo>
                  <a:cubicBezTo>
                    <a:pt x="95" y="67"/>
                    <a:pt x="95" y="67"/>
                    <a:pt x="95" y="67"/>
                  </a:cubicBezTo>
                  <a:cubicBezTo>
                    <a:pt x="95" y="67"/>
                    <a:pt x="95" y="67"/>
                    <a:pt x="95" y="67"/>
                  </a:cubicBezTo>
                  <a:cubicBezTo>
                    <a:pt x="96" y="67"/>
                    <a:pt x="96" y="67"/>
                    <a:pt x="96" y="67"/>
                  </a:cubicBezTo>
                  <a:cubicBezTo>
                    <a:pt x="96" y="67"/>
                    <a:pt x="96" y="67"/>
                    <a:pt x="96" y="67"/>
                  </a:cubicBezTo>
                  <a:cubicBezTo>
                    <a:pt x="96" y="67"/>
                    <a:pt x="96" y="67"/>
                    <a:pt x="96" y="67"/>
                  </a:cubicBezTo>
                  <a:cubicBezTo>
                    <a:pt x="96" y="67"/>
                    <a:pt x="96" y="67"/>
                    <a:pt x="96" y="67"/>
                  </a:cubicBezTo>
                  <a:cubicBezTo>
                    <a:pt x="96" y="67"/>
                    <a:pt x="97" y="67"/>
                    <a:pt x="97" y="67"/>
                  </a:cubicBezTo>
                  <a:cubicBezTo>
                    <a:pt x="98" y="67"/>
                    <a:pt x="98" y="67"/>
                    <a:pt x="99" y="66"/>
                  </a:cubicBezTo>
                  <a:cubicBezTo>
                    <a:pt x="100" y="66"/>
                    <a:pt x="100" y="66"/>
                    <a:pt x="101" y="65"/>
                  </a:cubicBezTo>
                  <a:cubicBezTo>
                    <a:pt x="101" y="65"/>
                    <a:pt x="102" y="65"/>
                    <a:pt x="103" y="65"/>
                  </a:cubicBezTo>
                  <a:cubicBezTo>
                    <a:pt x="103" y="64"/>
                    <a:pt x="103" y="64"/>
                    <a:pt x="103" y="64"/>
                  </a:cubicBezTo>
                  <a:cubicBezTo>
                    <a:pt x="104" y="64"/>
                    <a:pt x="104" y="64"/>
                    <a:pt x="104" y="64"/>
                  </a:cubicBezTo>
                  <a:cubicBezTo>
                    <a:pt x="105" y="64"/>
                    <a:pt x="105" y="63"/>
                    <a:pt x="105" y="63"/>
                  </a:cubicBezTo>
                  <a:cubicBezTo>
                    <a:pt x="105" y="63"/>
                    <a:pt x="106" y="63"/>
                    <a:pt x="106" y="63"/>
                  </a:cubicBezTo>
                  <a:cubicBezTo>
                    <a:pt x="106" y="63"/>
                    <a:pt x="106" y="63"/>
                    <a:pt x="106" y="63"/>
                  </a:cubicBezTo>
                  <a:cubicBezTo>
                    <a:pt x="106" y="63"/>
                    <a:pt x="107" y="62"/>
                    <a:pt x="107" y="62"/>
                  </a:cubicBezTo>
                  <a:cubicBezTo>
                    <a:pt x="107" y="62"/>
                    <a:pt x="107" y="62"/>
                    <a:pt x="107" y="62"/>
                  </a:cubicBezTo>
                  <a:cubicBezTo>
                    <a:pt x="107" y="61"/>
                    <a:pt x="107" y="61"/>
                    <a:pt x="107" y="61"/>
                  </a:cubicBezTo>
                  <a:cubicBezTo>
                    <a:pt x="108" y="61"/>
                    <a:pt x="108" y="61"/>
                    <a:pt x="108" y="61"/>
                  </a:cubicBezTo>
                  <a:cubicBezTo>
                    <a:pt x="107" y="60"/>
                    <a:pt x="106" y="59"/>
                    <a:pt x="106" y="58"/>
                  </a:cubicBezTo>
                  <a:cubicBezTo>
                    <a:pt x="105" y="57"/>
                    <a:pt x="105" y="57"/>
                    <a:pt x="104" y="56"/>
                  </a:cubicBezTo>
                  <a:cubicBezTo>
                    <a:pt x="104" y="56"/>
                    <a:pt x="104" y="55"/>
                    <a:pt x="103" y="55"/>
                  </a:cubicBezTo>
                  <a:cubicBezTo>
                    <a:pt x="103" y="55"/>
                    <a:pt x="103" y="54"/>
                    <a:pt x="102" y="54"/>
                  </a:cubicBezTo>
                  <a:cubicBezTo>
                    <a:pt x="102" y="54"/>
                    <a:pt x="102" y="54"/>
                    <a:pt x="102" y="54"/>
                  </a:cubicBezTo>
                  <a:cubicBezTo>
                    <a:pt x="102" y="54"/>
                    <a:pt x="102" y="53"/>
                    <a:pt x="102" y="53"/>
                  </a:cubicBezTo>
                  <a:cubicBezTo>
                    <a:pt x="102" y="53"/>
                    <a:pt x="102" y="53"/>
                    <a:pt x="102" y="53"/>
                  </a:cubicBezTo>
                  <a:cubicBezTo>
                    <a:pt x="102" y="53"/>
                    <a:pt x="102" y="53"/>
                    <a:pt x="102" y="53"/>
                  </a:cubicBezTo>
                  <a:cubicBezTo>
                    <a:pt x="102" y="53"/>
                    <a:pt x="102" y="52"/>
                    <a:pt x="102" y="52"/>
                  </a:cubicBezTo>
                  <a:cubicBezTo>
                    <a:pt x="102" y="52"/>
                    <a:pt x="102" y="52"/>
                    <a:pt x="102" y="52"/>
                  </a:cubicBezTo>
                  <a:cubicBezTo>
                    <a:pt x="102" y="52"/>
                    <a:pt x="102" y="52"/>
                    <a:pt x="102" y="51"/>
                  </a:cubicBezTo>
                  <a:cubicBezTo>
                    <a:pt x="102" y="51"/>
                    <a:pt x="102" y="51"/>
                    <a:pt x="103" y="51"/>
                  </a:cubicBezTo>
                  <a:cubicBezTo>
                    <a:pt x="103" y="51"/>
                    <a:pt x="103" y="51"/>
                    <a:pt x="103" y="51"/>
                  </a:cubicBezTo>
                  <a:cubicBezTo>
                    <a:pt x="103" y="51"/>
                    <a:pt x="103" y="50"/>
                    <a:pt x="103" y="50"/>
                  </a:cubicBezTo>
                  <a:cubicBezTo>
                    <a:pt x="103" y="50"/>
                    <a:pt x="103" y="50"/>
                    <a:pt x="103" y="50"/>
                  </a:cubicBezTo>
                  <a:cubicBezTo>
                    <a:pt x="103" y="50"/>
                    <a:pt x="103" y="50"/>
                    <a:pt x="103" y="49"/>
                  </a:cubicBezTo>
                  <a:cubicBezTo>
                    <a:pt x="103" y="49"/>
                    <a:pt x="103" y="49"/>
                    <a:pt x="103" y="49"/>
                  </a:cubicBezTo>
                  <a:cubicBezTo>
                    <a:pt x="103" y="49"/>
                    <a:pt x="103" y="49"/>
                    <a:pt x="103" y="49"/>
                  </a:cubicBezTo>
                  <a:cubicBezTo>
                    <a:pt x="103" y="49"/>
                    <a:pt x="103" y="49"/>
                    <a:pt x="103" y="49"/>
                  </a:cubicBezTo>
                  <a:cubicBezTo>
                    <a:pt x="103" y="49"/>
                    <a:pt x="103" y="49"/>
                    <a:pt x="103" y="49"/>
                  </a:cubicBezTo>
                  <a:cubicBezTo>
                    <a:pt x="103" y="49"/>
                    <a:pt x="103" y="49"/>
                    <a:pt x="103" y="49"/>
                  </a:cubicBezTo>
                  <a:cubicBezTo>
                    <a:pt x="103" y="49"/>
                    <a:pt x="103" y="49"/>
                    <a:pt x="103" y="49"/>
                  </a:cubicBezTo>
                  <a:cubicBezTo>
                    <a:pt x="103" y="48"/>
                    <a:pt x="103" y="48"/>
                    <a:pt x="103" y="48"/>
                  </a:cubicBezTo>
                  <a:cubicBezTo>
                    <a:pt x="103" y="48"/>
                    <a:pt x="103" y="48"/>
                    <a:pt x="103" y="48"/>
                  </a:cubicBezTo>
                  <a:cubicBezTo>
                    <a:pt x="103" y="48"/>
                    <a:pt x="103" y="48"/>
                    <a:pt x="103" y="47"/>
                  </a:cubicBezTo>
                  <a:cubicBezTo>
                    <a:pt x="103" y="47"/>
                    <a:pt x="103" y="47"/>
                    <a:pt x="103" y="47"/>
                  </a:cubicBezTo>
                  <a:cubicBezTo>
                    <a:pt x="103" y="47"/>
                    <a:pt x="104" y="47"/>
                    <a:pt x="104" y="47"/>
                  </a:cubicBezTo>
                  <a:cubicBezTo>
                    <a:pt x="104" y="46"/>
                    <a:pt x="104" y="46"/>
                    <a:pt x="104" y="46"/>
                  </a:cubicBezTo>
                  <a:cubicBezTo>
                    <a:pt x="104" y="46"/>
                    <a:pt x="104" y="46"/>
                    <a:pt x="105" y="46"/>
                  </a:cubicBezTo>
                  <a:cubicBezTo>
                    <a:pt x="105" y="45"/>
                    <a:pt x="105" y="45"/>
                    <a:pt x="105" y="45"/>
                  </a:cubicBezTo>
                  <a:cubicBezTo>
                    <a:pt x="106" y="45"/>
                    <a:pt x="106" y="45"/>
                    <a:pt x="107" y="45"/>
                  </a:cubicBezTo>
                  <a:cubicBezTo>
                    <a:pt x="107" y="45"/>
                    <a:pt x="107" y="45"/>
                    <a:pt x="108" y="45"/>
                  </a:cubicBezTo>
                  <a:cubicBezTo>
                    <a:pt x="108" y="45"/>
                    <a:pt x="109" y="45"/>
                    <a:pt x="109" y="45"/>
                  </a:cubicBezTo>
                  <a:cubicBezTo>
                    <a:pt x="109" y="44"/>
                    <a:pt x="109" y="44"/>
                    <a:pt x="110" y="44"/>
                  </a:cubicBezTo>
                  <a:cubicBezTo>
                    <a:pt x="110" y="44"/>
                    <a:pt x="110" y="44"/>
                    <a:pt x="110" y="44"/>
                  </a:cubicBezTo>
                  <a:cubicBezTo>
                    <a:pt x="110" y="44"/>
                    <a:pt x="110" y="44"/>
                    <a:pt x="110" y="43"/>
                  </a:cubicBezTo>
                  <a:cubicBezTo>
                    <a:pt x="110" y="43"/>
                    <a:pt x="110" y="43"/>
                    <a:pt x="110" y="43"/>
                  </a:cubicBezTo>
                  <a:cubicBezTo>
                    <a:pt x="110" y="43"/>
                    <a:pt x="110" y="43"/>
                    <a:pt x="110" y="43"/>
                  </a:cubicBezTo>
                  <a:cubicBezTo>
                    <a:pt x="110" y="43"/>
                    <a:pt x="110" y="43"/>
                    <a:pt x="110" y="43"/>
                  </a:cubicBezTo>
                  <a:cubicBezTo>
                    <a:pt x="110" y="43"/>
                    <a:pt x="110" y="43"/>
                    <a:pt x="110" y="43"/>
                  </a:cubicBezTo>
                  <a:cubicBezTo>
                    <a:pt x="110" y="43"/>
                    <a:pt x="110" y="43"/>
                    <a:pt x="110" y="43"/>
                  </a:cubicBezTo>
                  <a:cubicBezTo>
                    <a:pt x="110" y="42"/>
                    <a:pt x="110" y="42"/>
                    <a:pt x="110" y="42"/>
                  </a:cubicBezTo>
                  <a:cubicBezTo>
                    <a:pt x="110" y="42"/>
                    <a:pt x="110" y="42"/>
                    <a:pt x="109" y="41"/>
                  </a:cubicBezTo>
                  <a:cubicBezTo>
                    <a:pt x="109" y="41"/>
                    <a:pt x="109" y="41"/>
                    <a:pt x="109" y="41"/>
                  </a:cubicBezTo>
                  <a:cubicBezTo>
                    <a:pt x="109" y="41"/>
                    <a:pt x="109" y="41"/>
                    <a:pt x="109" y="41"/>
                  </a:cubicBezTo>
                  <a:cubicBezTo>
                    <a:pt x="108" y="41"/>
                    <a:pt x="108" y="40"/>
                    <a:pt x="108" y="40"/>
                  </a:cubicBezTo>
                  <a:cubicBezTo>
                    <a:pt x="108" y="40"/>
                    <a:pt x="108" y="40"/>
                    <a:pt x="108" y="40"/>
                  </a:cubicBezTo>
                  <a:cubicBezTo>
                    <a:pt x="108" y="40"/>
                    <a:pt x="108" y="40"/>
                    <a:pt x="108" y="39"/>
                  </a:cubicBezTo>
                  <a:cubicBezTo>
                    <a:pt x="108" y="39"/>
                    <a:pt x="108" y="39"/>
                    <a:pt x="108" y="38"/>
                  </a:cubicBezTo>
                  <a:cubicBezTo>
                    <a:pt x="109" y="38"/>
                    <a:pt x="109" y="37"/>
                    <a:pt x="109" y="37"/>
                  </a:cubicBezTo>
                  <a:cubicBezTo>
                    <a:pt x="110" y="36"/>
                    <a:pt x="110" y="36"/>
                    <a:pt x="111" y="35"/>
                  </a:cubicBezTo>
                  <a:cubicBezTo>
                    <a:pt x="111" y="35"/>
                    <a:pt x="112" y="35"/>
                    <a:pt x="112" y="34"/>
                  </a:cubicBezTo>
                  <a:cubicBezTo>
                    <a:pt x="112" y="34"/>
                    <a:pt x="112" y="34"/>
                    <a:pt x="112" y="34"/>
                  </a:cubicBezTo>
                  <a:cubicBezTo>
                    <a:pt x="112" y="34"/>
                    <a:pt x="113" y="34"/>
                    <a:pt x="113" y="34"/>
                  </a:cubicBezTo>
                  <a:cubicBezTo>
                    <a:pt x="113" y="34"/>
                    <a:pt x="113" y="34"/>
                    <a:pt x="113" y="34"/>
                  </a:cubicBezTo>
                  <a:cubicBezTo>
                    <a:pt x="113" y="34"/>
                    <a:pt x="113" y="33"/>
                    <a:pt x="113" y="33"/>
                  </a:cubicBezTo>
                  <a:cubicBezTo>
                    <a:pt x="113" y="33"/>
                    <a:pt x="114" y="33"/>
                    <a:pt x="114" y="33"/>
                  </a:cubicBezTo>
                  <a:cubicBezTo>
                    <a:pt x="114" y="33"/>
                    <a:pt x="114" y="33"/>
                    <a:pt x="114" y="32"/>
                  </a:cubicBezTo>
                  <a:cubicBezTo>
                    <a:pt x="114" y="32"/>
                    <a:pt x="114" y="32"/>
                    <a:pt x="114" y="32"/>
                  </a:cubicBezTo>
                  <a:cubicBezTo>
                    <a:pt x="115" y="32"/>
                    <a:pt x="115" y="31"/>
                    <a:pt x="115" y="31"/>
                  </a:cubicBezTo>
                  <a:cubicBezTo>
                    <a:pt x="114" y="31"/>
                    <a:pt x="113" y="31"/>
                    <a:pt x="113" y="31"/>
                  </a:cubicBezTo>
                  <a:cubicBezTo>
                    <a:pt x="112" y="30"/>
                    <a:pt x="111" y="30"/>
                    <a:pt x="110" y="30"/>
                  </a:cubicBezTo>
                  <a:cubicBezTo>
                    <a:pt x="110" y="30"/>
                    <a:pt x="109" y="30"/>
                    <a:pt x="108" y="30"/>
                  </a:cubicBezTo>
                  <a:cubicBezTo>
                    <a:pt x="107" y="30"/>
                    <a:pt x="107" y="30"/>
                    <a:pt x="106" y="30"/>
                  </a:cubicBezTo>
                  <a:cubicBezTo>
                    <a:pt x="106" y="30"/>
                    <a:pt x="106" y="30"/>
                    <a:pt x="105" y="30"/>
                  </a:cubicBezTo>
                  <a:cubicBezTo>
                    <a:pt x="105" y="30"/>
                    <a:pt x="105" y="30"/>
                    <a:pt x="105" y="30"/>
                  </a:cubicBezTo>
                  <a:cubicBezTo>
                    <a:pt x="104" y="30"/>
                    <a:pt x="104" y="30"/>
                    <a:pt x="104" y="30"/>
                  </a:cubicBezTo>
                  <a:cubicBezTo>
                    <a:pt x="104" y="30"/>
                    <a:pt x="103" y="30"/>
                    <a:pt x="103" y="30"/>
                  </a:cubicBezTo>
                  <a:cubicBezTo>
                    <a:pt x="103" y="30"/>
                    <a:pt x="103" y="30"/>
                    <a:pt x="103" y="30"/>
                  </a:cubicBezTo>
                  <a:cubicBezTo>
                    <a:pt x="103" y="30"/>
                    <a:pt x="103" y="30"/>
                    <a:pt x="103" y="30"/>
                  </a:cubicBezTo>
                  <a:cubicBezTo>
                    <a:pt x="103" y="30"/>
                    <a:pt x="103" y="30"/>
                    <a:pt x="102" y="30"/>
                  </a:cubicBezTo>
                  <a:cubicBezTo>
                    <a:pt x="102" y="30"/>
                    <a:pt x="102" y="30"/>
                    <a:pt x="102" y="30"/>
                  </a:cubicBezTo>
                  <a:cubicBezTo>
                    <a:pt x="102" y="30"/>
                    <a:pt x="102" y="30"/>
                    <a:pt x="102" y="30"/>
                  </a:cubicBezTo>
                  <a:cubicBezTo>
                    <a:pt x="102" y="29"/>
                    <a:pt x="102" y="29"/>
                    <a:pt x="102" y="29"/>
                  </a:cubicBezTo>
                  <a:cubicBezTo>
                    <a:pt x="102" y="29"/>
                    <a:pt x="102" y="29"/>
                    <a:pt x="102" y="28"/>
                  </a:cubicBezTo>
                  <a:cubicBezTo>
                    <a:pt x="102" y="28"/>
                    <a:pt x="102" y="28"/>
                    <a:pt x="102" y="28"/>
                  </a:cubicBezTo>
                  <a:cubicBezTo>
                    <a:pt x="103" y="27"/>
                    <a:pt x="103" y="27"/>
                    <a:pt x="103" y="27"/>
                  </a:cubicBezTo>
                  <a:cubicBezTo>
                    <a:pt x="103" y="26"/>
                    <a:pt x="103" y="26"/>
                    <a:pt x="104" y="26"/>
                  </a:cubicBezTo>
                  <a:cubicBezTo>
                    <a:pt x="104" y="25"/>
                    <a:pt x="104" y="25"/>
                    <a:pt x="104" y="25"/>
                  </a:cubicBezTo>
                  <a:cubicBezTo>
                    <a:pt x="105" y="24"/>
                    <a:pt x="105" y="24"/>
                    <a:pt x="105" y="24"/>
                  </a:cubicBezTo>
                  <a:cubicBezTo>
                    <a:pt x="105" y="23"/>
                    <a:pt x="105" y="23"/>
                    <a:pt x="105" y="23"/>
                  </a:cubicBezTo>
                  <a:cubicBezTo>
                    <a:pt x="105" y="22"/>
                    <a:pt x="105" y="22"/>
                    <a:pt x="104" y="21"/>
                  </a:cubicBezTo>
                  <a:cubicBezTo>
                    <a:pt x="104" y="21"/>
                    <a:pt x="103" y="20"/>
                    <a:pt x="102" y="20"/>
                  </a:cubicBezTo>
                  <a:cubicBezTo>
                    <a:pt x="101" y="20"/>
                    <a:pt x="100" y="20"/>
                    <a:pt x="99" y="19"/>
                  </a:cubicBezTo>
                  <a:cubicBezTo>
                    <a:pt x="98" y="19"/>
                    <a:pt x="97" y="19"/>
                    <a:pt x="96" y="19"/>
                  </a:cubicBezTo>
                  <a:cubicBezTo>
                    <a:pt x="96" y="19"/>
                    <a:pt x="95" y="19"/>
                    <a:pt x="95" y="19"/>
                  </a:cubicBezTo>
                  <a:cubicBezTo>
                    <a:pt x="95" y="19"/>
                    <a:pt x="95" y="19"/>
                    <a:pt x="94" y="19"/>
                  </a:cubicBezTo>
                  <a:cubicBezTo>
                    <a:pt x="94" y="19"/>
                    <a:pt x="94" y="19"/>
                    <a:pt x="94" y="19"/>
                  </a:cubicBezTo>
                  <a:cubicBezTo>
                    <a:pt x="93" y="19"/>
                    <a:pt x="93" y="18"/>
                    <a:pt x="93" y="18"/>
                  </a:cubicBezTo>
                  <a:cubicBezTo>
                    <a:pt x="93" y="18"/>
                    <a:pt x="92" y="18"/>
                    <a:pt x="92" y="18"/>
                  </a:cubicBezTo>
                  <a:cubicBezTo>
                    <a:pt x="91" y="18"/>
                    <a:pt x="91" y="18"/>
                    <a:pt x="91" y="17"/>
                  </a:cubicBezTo>
                  <a:cubicBezTo>
                    <a:pt x="91" y="17"/>
                    <a:pt x="91" y="17"/>
                    <a:pt x="91" y="16"/>
                  </a:cubicBezTo>
                  <a:cubicBezTo>
                    <a:pt x="91" y="16"/>
                    <a:pt x="91" y="16"/>
                    <a:pt x="91" y="16"/>
                  </a:cubicBezTo>
                  <a:cubicBezTo>
                    <a:pt x="91" y="15"/>
                    <a:pt x="91" y="15"/>
                    <a:pt x="91" y="15"/>
                  </a:cubicBezTo>
                  <a:cubicBezTo>
                    <a:pt x="91" y="14"/>
                    <a:pt x="91" y="14"/>
                    <a:pt x="92" y="14"/>
                  </a:cubicBezTo>
                  <a:cubicBezTo>
                    <a:pt x="92" y="14"/>
                    <a:pt x="92" y="13"/>
                    <a:pt x="93" y="13"/>
                  </a:cubicBezTo>
                  <a:cubicBezTo>
                    <a:pt x="93" y="13"/>
                    <a:pt x="94" y="13"/>
                    <a:pt x="94" y="13"/>
                  </a:cubicBezTo>
                  <a:cubicBezTo>
                    <a:pt x="95" y="13"/>
                    <a:pt x="95" y="13"/>
                    <a:pt x="95" y="13"/>
                  </a:cubicBezTo>
                  <a:cubicBezTo>
                    <a:pt x="95" y="13"/>
                    <a:pt x="94" y="13"/>
                    <a:pt x="94" y="12"/>
                  </a:cubicBezTo>
                  <a:cubicBezTo>
                    <a:pt x="94" y="12"/>
                    <a:pt x="93" y="12"/>
                    <a:pt x="93" y="12"/>
                  </a:cubicBezTo>
                  <a:cubicBezTo>
                    <a:pt x="92" y="12"/>
                    <a:pt x="92" y="12"/>
                    <a:pt x="91" y="12"/>
                  </a:cubicBezTo>
                  <a:cubicBezTo>
                    <a:pt x="91" y="12"/>
                    <a:pt x="90" y="12"/>
                    <a:pt x="89" y="12"/>
                  </a:cubicBezTo>
                  <a:cubicBezTo>
                    <a:pt x="89" y="12"/>
                    <a:pt x="89" y="12"/>
                    <a:pt x="89" y="12"/>
                  </a:cubicBezTo>
                  <a:cubicBezTo>
                    <a:pt x="89" y="12"/>
                    <a:pt x="88" y="12"/>
                    <a:pt x="88" y="12"/>
                  </a:cubicBezTo>
                  <a:cubicBezTo>
                    <a:pt x="88" y="12"/>
                    <a:pt x="88" y="12"/>
                    <a:pt x="88" y="12"/>
                  </a:cubicBezTo>
                  <a:cubicBezTo>
                    <a:pt x="88" y="12"/>
                    <a:pt x="88" y="12"/>
                    <a:pt x="87" y="12"/>
                  </a:cubicBezTo>
                  <a:cubicBezTo>
                    <a:pt x="86" y="12"/>
                    <a:pt x="85" y="12"/>
                    <a:pt x="83" y="13"/>
                  </a:cubicBezTo>
                  <a:cubicBezTo>
                    <a:pt x="82" y="13"/>
                    <a:pt x="80" y="14"/>
                    <a:pt x="79" y="14"/>
                  </a:cubicBezTo>
                  <a:cubicBezTo>
                    <a:pt x="78" y="15"/>
                    <a:pt x="76" y="15"/>
                    <a:pt x="75" y="16"/>
                  </a:cubicBezTo>
                  <a:cubicBezTo>
                    <a:pt x="73" y="16"/>
                    <a:pt x="72" y="17"/>
                    <a:pt x="71" y="17"/>
                  </a:cubicBezTo>
                  <a:cubicBezTo>
                    <a:pt x="71" y="18"/>
                    <a:pt x="71" y="18"/>
                    <a:pt x="71" y="18"/>
                  </a:cubicBezTo>
                  <a:cubicBezTo>
                    <a:pt x="71" y="18"/>
                    <a:pt x="70" y="18"/>
                    <a:pt x="70" y="18"/>
                  </a:cubicBezTo>
                  <a:cubicBezTo>
                    <a:pt x="70" y="18"/>
                    <a:pt x="70" y="18"/>
                    <a:pt x="70" y="18"/>
                  </a:cubicBezTo>
                  <a:cubicBezTo>
                    <a:pt x="70" y="18"/>
                    <a:pt x="70" y="18"/>
                    <a:pt x="69" y="18"/>
                  </a:cubicBezTo>
                  <a:cubicBezTo>
                    <a:pt x="69" y="18"/>
                    <a:pt x="68" y="18"/>
                    <a:pt x="68" y="18"/>
                  </a:cubicBezTo>
                  <a:cubicBezTo>
                    <a:pt x="67" y="18"/>
                    <a:pt x="67" y="17"/>
                    <a:pt x="66" y="17"/>
                  </a:cubicBezTo>
                  <a:cubicBezTo>
                    <a:pt x="66" y="17"/>
                    <a:pt x="65" y="17"/>
                    <a:pt x="65" y="16"/>
                  </a:cubicBezTo>
                  <a:cubicBezTo>
                    <a:pt x="64" y="16"/>
                    <a:pt x="63" y="16"/>
                    <a:pt x="63" y="15"/>
                  </a:cubicBezTo>
                  <a:cubicBezTo>
                    <a:pt x="62" y="15"/>
                    <a:pt x="62" y="15"/>
                    <a:pt x="61" y="14"/>
                  </a:cubicBezTo>
                  <a:cubicBezTo>
                    <a:pt x="61" y="14"/>
                    <a:pt x="60" y="14"/>
                    <a:pt x="60" y="13"/>
                  </a:cubicBezTo>
                  <a:cubicBezTo>
                    <a:pt x="59" y="13"/>
                    <a:pt x="59" y="13"/>
                    <a:pt x="58" y="13"/>
                  </a:cubicBezTo>
                  <a:cubicBezTo>
                    <a:pt x="57" y="13"/>
                    <a:pt x="57"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4" y="13"/>
                    <a:pt x="54" y="13"/>
                  </a:cubicBezTo>
                  <a:cubicBezTo>
                    <a:pt x="53" y="14"/>
                    <a:pt x="53" y="14"/>
                    <a:pt x="52" y="14"/>
                  </a:cubicBezTo>
                  <a:cubicBezTo>
                    <a:pt x="52" y="14"/>
                    <a:pt x="51" y="14"/>
                    <a:pt x="50" y="14"/>
                  </a:cubicBezTo>
                  <a:cubicBezTo>
                    <a:pt x="50" y="14"/>
                    <a:pt x="49" y="14"/>
                    <a:pt x="49" y="14"/>
                  </a:cubicBezTo>
                  <a:cubicBezTo>
                    <a:pt x="48" y="14"/>
                    <a:pt x="48" y="14"/>
                    <a:pt x="48" y="14"/>
                  </a:cubicBezTo>
                  <a:cubicBezTo>
                    <a:pt x="47" y="14"/>
                    <a:pt x="47" y="14"/>
                    <a:pt x="46" y="14"/>
                  </a:cubicBezTo>
                  <a:cubicBezTo>
                    <a:pt x="46" y="14"/>
                    <a:pt x="46" y="14"/>
                    <a:pt x="45" y="13"/>
                  </a:cubicBezTo>
                  <a:cubicBezTo>
                    <a:pt x="45" y="13"/>
                    <a:pt x="45" y="13"/>
                    <a:pt x="44" y="13"/>
                  </a:cubicBezTo>
                  <a:cubicBezTo>
                    <a:pt x="44" y="13"/>
                    <a:pt x="44" y="12"/>
                    <a:pt x="44" y="12"/>
                  </a:cubicBezTo>
                  <a:cubicBezTo>
                    <a:pt x="44" y="12"/>
                    <a:pt x="44" y="12"/>
                    <a:pt x="44" y="12"/>
                  </a:cubicBezTo>
                  <a:cubicBezTo>
                    <a:pt x="44" y="11"/>
                    <a:pt x="44" y="11"/>
                    <a:pt x="44" y="11"/>
                  </a:cubicBezTo>
                  <a:cubicBezTo>
                    <a:pt x="44" y="11"/>
                    <a:pt x="44" y="11"/>
                    <a:pt x="44" y="10"/>
                  </a:cubicBezTo>
                  <a:cubicBezTo>
                    <a:pt x="44" y="10"/>
                    <a:pt x="44" y="10"/>
                    <a:pt x="44" y="9"/>
                  </a:cubicBezTo>
                  <a:cubicBezTo>
                    <a:pt x="43" y="9"/>
                    <a:pt x="43" y="8"/>
                    <a:pt x="43" y="8"/>
                  </a:cubicBezTo>
                  <a:cubicBezTo>
                    <a:pt x="43" y="7"/>
                    <a:pt x="43" y="7"/>
                    <a:pt x="43" y="7"/>
                  </a:cubicBezTo>
                  <a:cubicBezTo>
                    <a:pt x="43" y="6"/>
                    <a:pt x="42" y="6"/>
                    <a:pt x="42" y="6"/>
                  </a:cubicBezTo>
                  <a:cubicBezTo>
                    <a:pt x="42" y="6"/>
                    <a:pt x="42" y="5"/>
                    <a:pt x="41" y="5"/>
                  </a:cubicBezTo>
                  <a:cubicBezTo>
                    <a:pt x="41" y="5"/>
                    <a:pt x="41" y="5"/>
                    <a:pt x="41" y="5"/>
                  </a:cubicBezTo>
                  <a:cubicBezTo>
                    <a:pt x="40" y="5"/>
                    <a:pt x="40" y="5"/>
                    <a:pt x="40" y="5"/>
                  </a:cubicBezTo>
                  <a:cubicBezTo>
                    <a:pt x="39" y="4"/>
                    <a:pt x="39"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6" y="4"/>
                    <a:pt x="36" y="4"/>
                  </a:cubicBezTo>
                  <a:cubicBezTo>
                    <a:pt x="35" y="4"/>
                    <a:pt x="35" y="4"/>
                    <a:pt x="34" y="4"/>
                  </a:cubicBezTo>
                  <a:cubicBezTo>
                    <a:pt x="34" y="3"/>
                    <a:pt x="34" y="3"/>
                    <a:pt x="34" y="3"/>
                  </a:cubicBezTo>
                  <a:cubicBezTo>
                    <a:pt x="33" y="2"/>
                    <a:pt x="33" y="2"/>
                    <a:pt x="33" y="2"/>
                  </a:cubicBezTo>
                  <a:cubicBezTo>
                    <a:pt x="33" y="1"/>
                    <a:pt x="33" y="1"/>
                    <a:pt x="33" y="1"/>
                  </a:cubicBezTo>
                  <a:cubicBezTo>
                    <a:pt x="32" y="1"/>
                    <a:pt x="32" y="1"/>
                    <a:pt x="32" y="0"/>
                  </a:cubicBezTo>
                  <a:cubicBezTo>
                    <a:pt x="32" y="0"/>
                    <a:pt x="32"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2" name="Freeform 231">
              <a:extLst>
                <a:ext uri="{FF2B5EF4-FFF2-40B4-BE49-F238E27FC236}">
                  <a16:creationId xmlns:a16="http://schemas.microsoft.com/office/drawing/2014/main" id="{F6D0FA36-9569-B542-87BA-1F560DAC6B2C}"/>
                </a:ext>
              </a:extLst>
            </p:cNvPr>
            <p:cNvSpPr>
              <a:spLocks/>
            </p:cNvSpPr>
            <p:nvPr/>
          </p:nvSpPr>
          <p:spPr bwMode="auto">
            <a:xfrm>
              <a:off x="4851400" y="1795463"/>
              <a:ext cx="195262" cy="165100"/>
            </a:xfrm>
            <a:custGeom>
              <a:avLst/>
              <a:gdLst>
                <a:gd name="T0" fmla="*/ 28 w 116"/>
                <a:gd name="T1" fmla="*/ 6 h 98"/>
                <a:gd name="T2" fmla="*/ 19 w 116"/>
                <a:gd name="T3" fmla="*/ 25 h 98"/>
                <a:gd name="T4" fmla="*/ 16 w 116"/>
                <a:gd name="T5" fmla="*/ 10 h 98"/>
                <a:gd name="T6" fmla="*/ 13 w 116"/>
                <a:gd name="T7" fmla="*/ 4 h 98"/>
                <a:gd name="T8" fmla="*/ 13 w 116"/>
                <a:gd name="T9" fmla="*/ 5 h 98"/>
                <a:gd name="T10" fmla="*/ 9 w 116"/>
                <a:gd name="T11" fmla="*/ 9 h 98"/>
                <a:gd name="T12" fmla="*/ 0 w 116"/>
                <a:gd name="T13" fmla="*/ 26 h 98"/>
                <a:gd name="T14" fmla="*/ 0 w 116"/>
                <a:gd name="T15" fmla="*/ 26 h 98"/>
                <a:gd name="T16" fmla="*/ 4 w 116"/>
                <a:gd name="T17" fmla="*/ 27 h 98"/>
                <a:gd name="T18" fmla="*/ 8 w 116"/>
                <a:gd name="T19" fmla="*/ 34 h 98"/>
                <a:gd name="T20" fmla="*/ 17 w 116"/>
                <a:gd name="T21" fmla="*/ 45 h 98"/>
                <a:gd name="T22" fmla="*/ 39 w 116"/>
                <a:gd name="T23" fmla="*/ 52 h 98"/>
                <a:gd name="T24" fmla="*/ 50 w 116"/>
                <a:gd name="T25" fmla="*/ 52 h 98"/>
                <a:gd name="T26" fmla="*/ 48 w 116"/>
                <a:gd name="T27" fmla="*/ 70 h 98"/>
                <a:gd name="T28" fmla="*/ 48 w 116"/>
                <a:gd name="T29" fmla="*/ 80 h 98"/>
                <a:gd name="T30" fmla="*/ 51 w 116"/>
                <a:gd name="T31" fmla="*/ 83 h 98"/>
                <a:gd name="T32" fmla="*/ 50 w 116"/>
                <a:gd name="T33" fmla="*/ 87 h 98"/>
                <a:gd name="T34" fmla="*/ 54 w 116"/>
                <a:gd name="T35" fmla="*/ 94 h 98"/>
                <a:gd name="T36" fmla="*/ 62 w 116"/>
                <a:gd name="T37" fmla="*/ 98 h 98"/>
                <a:gd name="T38" fmla="*/ 69 w 116"/>
                <a:gd name="T39" fmla="*/ 97 h 98"/>
                <a:gd name="T40" fmla="*/ 83 w 116"/>
                <a:gd name="T41" fmla="*/ 87 h 98"/>
                <a:gd name="T42" fmla="*/ 82 w 116"/>
                <a:gd name="T43" fmla="*/ 83 h 98"/>
                <a:gd name="T44" fmla="*/ 80 w 116"/>
                <a:gd name="T45" fmla="*/ 83 h 98"/>
                <a:gd name="T46" fmla="*/ 78 w 116"/>
                <a:gd name="T47" fmla="*/ 76 h 98"/>
                <a:gd name="T48" fmla="*/ 79 w 116"/>
                <a:gd name="T49" fmla="*/ 69 h 98"/>
                <a:gd name="T50" fmla="*/ 90 w 116"/>
                <a:gd name="T51" fmla="*/ 74 h 98"/>
                <a:gd name="T52" fmla="*/ 98 w 116"/>
                <a:gd name="T53" fmla="*/ 69 h 98"/>
                <a:gd name="T54" fmla="*/ 110 w 116"/>
                <a:gd name="T55" fmla="*/ 62 h 98"/>
                <a:gd name="T56" fmla="*/ 105 w 116"/>
                <a:gd name="T57" fmla="*/ 65 h 98"/>
                <a:gd name="T58" fmla="*/ 93 w 116"/>
                <a:gd name="T59" fmla="*/ 68 h 98"/>
                <a:gd name="T60" fmla="*/ 83 w 116"/>
                <a:gd name="T61" fmla="*/ 70 h 98"/>
                <a:gd name="T62" fmla="*/ 73 w 116"/>
                <a:gd name="T63" fmla="*/ 70 h 98"/>
                <a:gd name="T64" fmla="*/ 79 w 116"/>
                <a:gd name="T65" fmla="*/ 83 h 98"/>
                <a:gd name="T66" fmla="*/ 84 w 116"/>
                <a:gd name="T67" fmla="*/ 83 h 98"/>
                <a:gd name="T68" fmla="*/ 75 w 116"/>
                <a:gd name="T69" fmla="*/ 92 h 98"/>
                <a:gd name="T70" fmla="*/ 66 w 116"/>
                <a:gd name="T71" fmla="*/ 96 h 98"/>
                <a:gd name="T72" fmla="*/ 57 w 116"/>
                <a:gd name="T73" fmla="*/ 95 h 98"/>
                <a:gd name="T74" fmla="*/ 51 w 116"/>
                <a:gd name="T75" fmla="*/ 83 h 98"/>
                <a:gd name="T76" fmla="*/ 48 w 116"/>
                <a:gd name="T77" fmla="*/ 69 h 98"/>
                <a:gd name="T78" fmla="*/ 45 w 116"/>
                <a:gd name="T79" fmla="*/ 50 h 98"/>
                <a:gd name="T80" fmla="*/ 24 w 116"/>
                <a:gd name="T81" fmla="*/ 43 h 98"/>
                <a:gd name="T82" fmla="*/ 9 w 116"/>
                <a:gd name="T83" fmla="*/ 38 h 98"/>
                <a:gd name="T84" fmla="*/ 2 w 116"/>
                <a:gd name="T85" fmla="*/ 25 h 98"/>
                <a:gd name="T86" fmla="*/ 4 w 116"/>
                <a:gd name="T87" fmla="*/ 16 h 98"/>
                <a:gd name="T88" fmla="*/ 14 w 116"/>
                <a:gd name="T89" fmla="*/ 10 h 98"/>
                <a:gd name="T90" fmla="*/ 19 w 116"/>
                <a:gd name="T91" fmla="*/ 26 h 98"/>
                <a:gd name="T92" fmla="*/ 28 w 116"/>
                <a:gd name="T93" fmla="*/ 7 h 98"/>
                <a:gd name="T94" fmla="*/ 32 w 116"/>
                <a:gd name="T95" fmla="*/ 1 h 98"/>
                <a:gd name="T96" fmla="*/ 39 w 116"/>
                <a:gd name="T97" fmla="*/ 5 h 98"/>
                <a:gd name="T98" fmla="*/ 47 w 116"/>
                <a:gd name="T99" fmla="*/ 15 h 98"/>
                <a:gd name="T100" fmla="*/ 66 w 116"/>
                <a:gd name="T101" fmla="*/ 17 h 98"/>
                <a:gd name="T102" fmla="*/ 90 w 116"/>
                <a:gd name="T103" fmla="*/ 13 h 98"/>
                <a:gd name="T104" fmla="*/ 95 w 116"/>
                <a:gd name="T105" fmla="*/ 20 h 98"/>
                <a:gd name="T106" fmla="*/ 103 w 116"/>
                <a:gd name="T107" fmla="*/ 31 h 98"/>
                <a:gd name="T108" fmla="*/ 115 w 116"/>
                <a:gd name="T109" fmla="*/ 34 h 98"/>
                <a:gd name="T110" fmla="*/ 104 w 116"/>
                <a:gd name="T111" fmla="*/ 30 h 98"/>
                <a:gd name="T112" fmla="*/ 96 w 116"/>
                <a:gd name="T113" fmla="*/ 19 h 98"/>
                <a:gd name="T114" fmla="*/ 96 w 116"/>
                <a:gd name="T115" fmla="*/ 13 h 98"/>
                <a:gd name="T116" fmla="*/ 70 w 116"/>
                <a:gd name="T117" fmla="*/ 18 h 98"/>
                <a:gd name="T118" fmla="*/ 51 w 116"/>
                <a:gd name="T119" fmla="*/ 14 h 98"/>
                <a:gd name="T120" fmla="*/ 42 w 116"/>
                <a:gd name="T121" fmla="*/ 5 h 98"/>
                <a:gd name="T122" fmla="*/ 34 w 116"/>
                <a:gd name="T123"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 h="98">
                  <a:moveTo>
                    <a:pt x="32" y="0"/>
                  </a:moveTo>
                  <a:cubicBezTo>
                    <a:pt x="31" y="0"/>
                    <a:pt x="31" y="0"/>
                    <a:pt x="31" y="0"/>
                  </a:cubicBezTo>
                  <a:cubicBezTo>
                    <a:pt x="31" y="0"/>
                    <a:pt x="31" y="0"/>
                    <a:pt x="31" y="0"/>
                  </a:cubicBezTo>
                  <a:cubicBezTo>
                    <a:pt x="30" y="0"/>
                    <a:pt x="30" y="0"/>
                    <a:pt x="30" y="0"/>
                  </a:cubicBezTo>
                  <a:cubicBezTo>
                    <a:pt x="30" y="0"/>
                    <a:pt x="30" y="0"/>
                    <a:pt x="30" y="0"/>
                  </a:cubicBezTo>
                  <a:cubicBezTo>
                    <a:pt x="30" y="1"/>
                    <a:pt x="30" y="1"/>
                    <a:pt x="30" y="1"/>
                  </a:cubicBezTo>
                  <a:cubicBezTo>
                    <a:pt x="29" y="1"/>
                    <a:pt x="29" y="1"/>
                    <a:pt x="29" y="2"/>
                  </a:cubicBezTo>
                  <a:cubicBezTo>
                    <a:pt x="29" y="2"/>
                    <a:pt x="29" y="2"/>
                    <a:pt x="29" y="2"/>
                  </a:cubicBezTo>
                  <a:cubicBezTo>
                    <a:pt x="29" y="2"/>
                    <a:pt x="29" y="3"/>
                    <a:pt x="29" y="3"/>
                  </a:cubicBezTo>
                  <a:cubicBezTo>
                    <a:pt x="29" y="3"/>
                    <a:pt x="30" y="4"/>
                    <a:pt x="30" y="4"/>
                  </a:cubicBezTo>
                  <a:cubicBezTo>
                    <a:pt x="30" y="4"/>
                    <a:pt x="30" y="4"/>
                    <a:pt x="29" y="4"/>
                  </a:cubicBezTo>
                  <a:cubicBezTo>
                    <a:pt x="29" y="5"/>
                    <a:pt x="29" y="5"/>
                    <a:pt x="29" y="5"/>
                  </a:cubicBezTo>
                  <a:cubicBezTo>
                    <a:pt x="29" y="5"/>
                    <a:pt x="29" y="5"/>
                    <a:pt x="29" y="5"/>
                  </a:cubicBezTo>
                  <a:cubicBezTo>
                    <a:pt x="29" y="5"/>
                    <a:pt x="29" y="5"/>
                    <a:pt x="28" y="5"/>
                  </a:cubicBezTo>
                  <a:cubicBezTo>
                    <a:pt x="28" y="5"/>
                    <a:pt x="28" y="6"/>
                    <a:pt x="28" y="6"/>
                  </a:cubicBezTo>
                  <a:cubicBezTo>
                    <a:pt x="28" y="6"/>
                    <a:pt x="27" y="6"/>
                    <a:pt x="27" y="6"/>
                  </a:cubicBezTo>
                  <a:cubicBezTo>
                    <a:pt x="27" y="6"/>
                    <a:pt x="27" y="6"/>
                    <a:pt x="27" y="6"/>
                  </a:cubicBezTo>
                  <a:cubicBezTo>
                    <a:pt x="26" y="6"/>
                    <a:pt x="25" y="7"/>
                    <a:pt x="23" y="7"/>
                  </a:cubicBezTo>
                  <a:cubicBezTo>
                    <a:pt x="22" y="8"/>
                    <a:pt x="21" y="8"/>
                    <a:pt x="21" y="9"/>
                  </a:cubicBezTo>
                  <a:cubicBezTo>
                    <a:pt x="20" y="9"/>
                    <a:pt x="19" y="10"/>
                    <a:pt x="18" y="10"/>
                  </a:cubicBezTo>
                  <a:cubicBezTo>
                    <a:pt x="18" y="11"/>
                    <a:pt x="17" y="11"/>
                    <a:pt x="17" y="12"/>
                  </a:cubicBezTo>
                  <a:cubicBezTo>
                    <a:pt x="17" y="13"/>
                    <a:pt x="17" y="13"/>
                    <a:pt x="17" y="13"/>
                  </a:cubicBezTo>
                  <a:cubicBezTo>
                    <a:pt x="17" y="14"/>
                    <a:pt x="17" y="14"/>
                    <a:pt x="17" y="15"/>
                  </a:cubicBezTo>
                  <a:cubicBezTo>
                    <a:pt x="17" y="15"/>
                    <a:pt x="18" y="16"/>
                    <a:pt x="18" y="16"/>
                  </a:cubicBezTo>
                  <a:cubicBezTo>
                    <a:pt x="18" y="17"/>
                    <a:pt x="18" y="17"/>
                    <a:pt x="18" y="18"/>
                  </a:cubicBezTo>
                  <a:cubicBezTo>
                    <a:pt x="19" y="18"/>
                    <a:pt x="19" y="19"/>
                    <a:pt x="19" y="20"/>
                  </a:cubicBezTo>
                  <a:cubicBezTo>
                    <a:pt x="19" y="20"/>
                    <a:pt x="20" y="21"/>
                    <a:pt x="20" y="21"/>
                  </a:cubicBezTo>
                  <a:cubicBezTo>
                    <a:pt x="20" y="22"/>
                    <a:pt x="20" y="22"/>
                    <a:pt x="20" y="23"/>
                  </a:cubicBezTo>
                  <a:cubicBezTo>
                    <a:pt x="20" y="23"/>
                    <a:pt x="20" y="24"/>
                    <a:pt x="20" y="24"/>
                  </a:cubicBezTo>
                  <a:cubicBezTo>
                    <a:pt x="19" y="25"/>
                    <a:pt x="19" y="25"/>
                    <a:pt x="19" y="25"/>
                  </a:cubicBezTo>
                  <a:cubicBezTo>
                    <a:pt x="19" y="25"/>
                    <a:pt x="19" y="25"/>
                    <a:pt x="19" y="25"/>
                  </a:cubicBezTo>
                  <a:cubicBezTo>
                    <a:pt x="19" y="25"/>
                    <a:pt x="18" y="25"/>
                    <a:pt x="18" y="26"/>
                  </a:cubicBezTo>
                  <a:cubicBezTo>
                    <a:pt x="18" y="26"/>
                    <a:pt x="18" y="26"/>
                    <a:pt x="17" y="26"/>
                  </a:cubicBezTo>
                  <a:cubicBezTo>
                    <a:pt x="17" y="26"/>
                    <a:pt x="16" y="25"/>
                    <a:pt x="16" y="25"/>
                  </a:cubicBezTo>
                  <a:cubicBezTo>
                    <a:pt x="15" y="25"/>
                    <a:pt x="15" y="25"/>
                    <a:pt x="14" y="24"/>
                  </a:cubicBezTo>
                  <a:cubicBezTo>
                    <a:pt x="14" y="24"/>
                    <a:pt x="13" y="23"/>
                    <a:pt x="13" y="23"/>
                  </a:cubicBezTo>
                  <a:cubicBezTo>
                    <a:pt x="12" y="22"/>
                    <a:pt x="12" y="22"/>
                    <a:pt x="12" y="21"/>
                  </a:cubicBezTo>
                  <a:cubicBezTo>
                    <a:pt x="11" y="21"/>
                    <a:pt x="11" y="20"/>
                    <a:pt x="11" y="20"/>
                  </a:cubicBezTo>
                  <a:cubicBezTo>
                    <a:pt x="11" y="19"/>
                    <a:pt x="12" y="19"/>
                    <a:pt x="12" y="18"/>
                  </a:cubicBezTo>
                  <a:cubicBezTo>
                    <a:pt x="12" y="18"/>
                    <a:pt x="12" y="17"/>
                    <a:pt x="13" y="17"/>
                  </a:cubicBezTo>
                  <a:cubicBezTo>
                    <a:pt x="13" y="16"/>
                    <a:pt x="13" y="16"/>
                    <a:pt x="14" y="15"/>
                  </a:cubicBezTo>
                  <a:cubicBezTo>
                    <a:pt x="14" y="15"/>
                    <a:pt x="14" y="14"/>
                    <a:pt x="15" y="14"/>
                  </a:cubicBezTo>
                  <a:cubicBezTo>
                    <a:pt x="15" y="13"/>
                    <a:pt x="15" y="13"/>
                    <a:pt x="15" y="12"/>
                  </a:cubicBezTo>
                  <a:cubicBezTo>
                    <a:pt x="16" y="12"/>
                    <a:pt x="16" y="12"/>
                    <a:pt x="16" y="11"/>
                  </a:cubicBezTo>
                  <a:cubicBezTo>
                    <a:pt x="16" y="11"/>
                    <a:pt x="16" y="11"/>
                    <a:pt x="16" y="10"/>
                  </a:cubicBezTo>
                  <a:cubicBezTo>
                    <a:pt x="15" y="10"/>
                    <a:pt x="15" y="10"/>
                    <a:pt x="15" y="9"/>
                  </a:cubicBezTo>
                  <a:cubicBezTo>
                    <a:pt x="15" y="9"/>
                    <a:pt x="15" y="8"/>
                    <a:pt x="15" y="8"/>
                  </a:cubicBezTo>
                  <a:cubicBezTo>
                    <a:pt x="14" y="7"/>
                    <a:pt x="14" y="7"/>
                    <a:pt x="14" y="6"/>
                  </a:cubicBezTo>
                  <a:cubicBezTo>
                    <a:pt x="14" y="6"/>
                    <a:pt x="14"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1" y="6"/>
                    <a:pt x="11" y="6"/>
                  </a:cubicBezTo>
                  <a:cubicBezTo>
                    <a:pt x="11" y="6"/>
                    <a:pt x="11" y="6"/>
                    <a:pt x="11" y="6"/>
                  </a:cubicBezTo>
                  <a:cubicBezTo>
                    <a:pt x="11" y="6"/>
                    <a:pt x="11" y="7"/>
                    <a:pt x="10" y="7"/>
                  </a:cubicBezTo>
                  <a:cubicBezTo>
                    <a:pt x="10" y="7"/>
                    <a:pt x="10" y="7"/>
                    <a:pt x="10" y="8"/>
                  </a:cubicBezTo>
                  <a:cubicBezTo>
                    <a:pt x="9" y="8"/>
                    <a:pt x="9" y="8"/>
                    <a:pt x="9" y="9"/>
                  </a:cubicBezTo>
                  <a:cubicBezTo>
                    <a:pt x="8" y="9"/>
                    <a:pt x="8" y="9"/>
                    <a:pt x="8" y="9"/>
                  </a:cubicBezTo>
                  <a:cubicBezTo>
                    <a:pt x="7" y="10"/>
                    <a:pt x="7" y="10"/>
                    <a:pt x="6" y="11"/>
                  </a:cubicBezTo>
                  <a:cubicBezTo>
                    <a:pt x="6" y="11"/>
                    <a:pt x="5" y="12"/>
                    <a:pt x="5" y="12"/>
                  </a:cubicBezTo>
                  <a:cubicBezTo>
                    <a:pt x="4" y="13"/>
                    <a:pt x="4" y="14"/>
                    <a:pt x="4" y="14"/>
                  </a:cubicBezTo>
                  <a:cubicBezTo>
                    <a:pt x="4" y="15"/>
                    <a:pt x="3" y="15"/>
                    <a:pt x="3" y="16"/>
                  </a:cubicBezTo>
                  <a:cubicBezTo>
                    <a:pt x="3" y="17"/>
                    <a:pt x="3" y="17"/>
                    <a:pt x="3" y="17"/>
                  </a:cubicBezTo>
                  <a:cubicBezTo>
                    <a:pt x="3" y="17"/>
                    <a:pt x="3" y="18"/>
                    <a:pt x="3" y="18"/>
                  </a:cubicBezTo>
                  <a:cubicBezTo>
                    <a:pt x="3" y="19"/>
                    <a:pt x="3" y="19"/>
                    <a:pt x="3" y="20"/>
                  </a:cubicBezTo>
                  <a:cubicBezTo>
                    <a:pt x="3" y="20"/>
                    <a:pt x="3" y="20"/>
                    <a:pt x="3" y="21"/>
                  </a:cubicBezTo>
                  <a:cubicBezTo>
                    <a:pt x="2" y="21"/>
                    <a:pt x="2" y="21"/>
                    <a:pt x="2" y="22"/>
                  </a:cubicBezTo>
                  <a:cubicBezTo>
                    <a:pt x="2" y="22"/>
                    <a:pt x="1" y="23"/>
                    <a:pt x="1" y="23"/>
                  </a:cubicBezTo>
                  <a:cubicBezTo>
                    <a:pt x="1" y="23"/>
                    <a:pt x="1" y="24"/>
                    <a:pt x="0" y="24"/>
                  </a:cubicBezTo>
                  <a:cubicBezTo>
                    <a:pt x="0" y="24"/>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3" y="26"/>
                    <a:pt x="3" y="26"/>
                    <a:pt x="3" y="27"/>
                  </a:cubicBezTo>
                  <a:cubicBezTo>
                    <a:pt x="4" y="27"/>
                    <a:pt x="4" y="27"/>
                    <a:pt x="4" y="27"/>
                  </a:cubicBezTo>
                  <a:cubicBezTo>
                    <a:pt x="4" y="27"/>
                    <a:pt x="4" y="27"/>
                    <a:pt x="4" y="27"/>
                  </a:cubicBezTo>
                  <a:cubicBezTo>
                    <a:pt x="4" y="27"/>
                    <a:pt x="4" y="28"/>
                    <a:pt x="4" y="28"/>
                  </a:cubicBezTo>
                  <a:cubicBezTo>
                    <a:pt x="4" y="28"/>
                    <a:pt x="5" y="28"/>
                    <a:pt x="5" y="29"/>
                  </a:cubicBezTo>
                  <a:cubicBezTo>
                    <a:pt x="5" y="29"/>
                    <a:pt x="5" y="29"/>
                    <a:pt x="5" y="29"/>
                  </a:cubicBezTo>
                  <a:cubicBezTo>
                    <a:pt x="5" y="29"/>
                    <a:pt x="5" y="30"/>
                    <a:pt x="6" y="30"/>
                  </a:cubicBezTo>
                  <a:cubicBezTo>
                    <a:pt x="6" y="30"/>
                    <a:pt x="6" y="30"/>
                    <a:pt x="6" y="30"/>
                  </a:cubicBezTo>
                  <a:cubicBezTo>
                    <a:pt x="6" y="31"/>
                    <a:pt x="7" y="31"/>
                    <a:pt x="7" y="31"/>
                  </a:cubicBezTo>
                  <a:cubicBezTo>
                    <a:pt x="7" y="31"/>
                    <a:pt x="7" y="31"/>
                    <a:pt x="8" y="32"/>
                  </a:cubicBezTo>
                  <a:cubicBezTo>
                    <a:pt x="8" y="32"/>
                    <a:pt x="8" y="32"/>
                    <a:pt x="8" y="32"/>
                  </a:cubicBezTo>
                  <a:cubicBezTo>
                    <a:pt x="8" y="32"/>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4"/>
                    <a:pt x="8" y="34"/>
                    <a:pt x="8" y="34"/>
                  </a:cubicBezTo>
                  <a:cubicBezTo>
                    <a:pt x="8" y="34"/>
                    <a:pt x="8" y="35"/>
                    <a:pt x="8" y="35"/>
                  </a:cubicBezTo>
                  <a:cubicBezTo>
                    <a:pt x="8" y="35"/>
                    <a:pt x="8" y="35"/>
                    <a:pt x="8" y="36"/>
                  </a:cubicBezTo>
                  <a:cubicBezTo>
                    <a:pt x="8" y="36"/>
                    <a:pt x="8" y="36"/>
                    <a:pt x="8" y="37"/>
                  </a:cubicBezTo>
                  <a:cubicBezTo>
                    <a:pt x="8" y="37"/>
                    <a:pt x="8" y="37"/>
                    <a:pt x="8" y="38"/>
                  </a:cubicBezTo>
                  <a:cubicBezTo>
                    <a:pt x="8" y="38"/>
                    <a:pt x="8" y="39"/>
                    <a:pt x="8" y="39"/>
                  </a:cubicBezTo>
                  <a:cubicBezTo>
                    <a:pt x="8" y="40"/>
                    <a:pt x="8" y="40"/>
                    <a:pt x="8" y="41"/>
                  </a:cubicBezTo>
                  <a:cubicBezTo>
                    <a:pt x="8" y="41"/>
                    <a:pt x="8" y="42"/>
                    <a:pt x="8" y="42"/>
                  </a:cubicBezTo>
                  <a:cubicBezTo>
                    <a:pt x="9" y="43"/>
                    <a:pt x="9" y="43"/>
                    <a:pt x="9" y="43"/>
                  </a:cubicBezTo>
                  <a:cubicBezTo>
                    <a:pt x="9" y="44"/>
                    <a:pt x="10" y="44"/>
                    <a:pt x="10" y="44"/>
                  </a:cubicBezTo>
                  <a:cubicBezTo>
                    <a:pt x="10" y="44"/>
                    <a:pt x="11" y="44"/>
                    <a:pt x="11" y="45"/>
                  </a:cubicBezTo>
                  <a:cubicBezTo>
                    <a:pt x="11" y="45"/>
                    <a:pt x="12" y="45"/>
                    <a:pt x="12" y="45"/>
                  </a:cubicBezTo>
                  <a:cubicBezTo>
                    <a:pt x="13" y="45"/>
                    <a:pt x="13" y="45"/>
                    <a:pt x="14" y="45"/>
                  </a:cubicBezTo>
                  <a:cubicBezTo>
                    <a:pt x="14" y="45"/>
                    <a:pt x="14" y="45"/>
                    <a:pt x="14" y="45"/>
                  </a:cubicBezTo>
                  <a:cubicBezTo>
                    <a:pt x="14" y="45"/>
                    <a:pt x="15" y="45"/>
                    <a:pt x="15" y="45"/>
                  </a:cubicBezTo>
                  <a:cubicBezTo>
                    <a:pt x="16" y="45"/>
                    <a:pt x="16" y="45"/>
                    <a:pt x="17" y="45"/>
                  </a:cubicBezTo>
                  <a:cubicBezTo>
                    <a:pt x="17" y="45"/>
                    <a:pt x="18" y="45"/>
                    <a:pt x="18" y="45"/>
                  </a:cubicBezTo>
                  <a:cubicBezTo>
                    <a:pt x="19" y="45"/>
                    <a:pt x="19" y="45"/>
                    <a:pt x="20" y="45"/>
                  </a:cubicBezTo>
                  <a:cubicBezTo>
                    <a:pt x="20" y="44"/>
                    <a:pt x="20" y="44"/>
                    <a:pt x="21" y="44"/>
                  </a:cubicBezTo>
                  <a:cubicBezTo>
                    <a:pt x="21" y="44"/>
                    <a:pt x="21" y="44"/>
                    <a:pt x="22" y="44"/>
                  </a:cubicBezTo>
                  <a:cubicBezTo>
                    <a:pt x="22" y="44"/>
                    <a:pt x="22" y="44"/>
                    <a:pt x="23" y="44"/>
                  </a:cubicBezTo>
                  <a:cubicBezTo>
                    <a:pt x="23" y="44"/>
                    <a:pt x="23" y="44"/>
                    <a:pt x="24" y="44"/>
                  </a:cubicBezTo>
                  <a:cubicBezTo>
                    <a:pt x="24" y="44"/>
                    <a:pt x="24" y="44"/>
                    <a:pt x="25" y="44"/>
                  </a:cubicBezTo>
                  <a:cubicBezTo>
                    <a:pt x="25" y="44"/>
                    <a:pt x="26" y="44"/>
                    <a:pt x="26" y="45"/>
                  </a:cubicBezTo>
                  <a:cubicBezTo>
                    <a:pt x="26" y="45"/>
                    <a:pt x="27" y="45"/>
                    <a:pt x="27" y="45"/>
                  </a:cubicBezTo>
                  <a:cubicBezTo>
                    <a:pt x="27" y="45"/>
                    <a:pt x="28" y="46"/>
                    <a:pt x="28" y="46"/>
                  </a:cubicBezTo>
                  <a:cubicBezTo>
                    <a:pt x="29" y="47"/>
                    <a:pt x="29" y="48"/>
                    <a:pt x="30" y="48"/>
                  </a:cubicBezTo>
                  <a:cubicBezTo>
                    <a:pt x="31" y="49"/>
                    <a:pt x="32" y="50"/>
                    <a:pt x="33" y="50"/>
                  </a:cubicBezTo>
                  <a:cubicBezTo>
                    <a:pt x="33" y="51"/>
                    <a:pt x="34" y="51"/>
                    <a:pt x="35" y="51"/>
                  </a:cubicBezTo>
                  <a:cubicBezTo>
                    <a:pt x="36" y="51"/>
                    <a:pt x="37" y="52"/>
                    <a:pt x="38" y="52"/>
                  </a:cubicBezTo>
                  <a:cubicBezTo>
                    <a:pt x="38" y="52"/>
                    <a:pt x="39" y="52"/>
                    <a:pt x="39" y="52"/>
                  </a:cubicBezTo>
                  <a:cubicBezTo>
                    <a:pt x="39" y="52"/>
                    <a:pt x="39" y="52"/>
                    <a:pt x="39" y="52"/>
                  </a:cubicBezTo>
                  <a:cubicBezTo>
                    <a:pt x="39" y="52"/>
                    <a:pt x="39" y="52"/>
                    <a:pt x="40" y="52"/>
                  </a:cubicBezTo>
                  <a:cubicBezTo>
                    <a:pt x="40" y="52"/>
                    <a:pt x="40" y="51"/>
                    <a:pt x="40" y="51"/>
                  </a:cubicBezTo>
                  <a:cubicBezTo>
                    <a:pt x="40" y="51"/>
                    <a:pt x="41" y="51"/>
                    <a:pt x="41" y="51"/>
                  </a:cubicBezTo>
                  <a:cubicBezTo>
                    <a:pt x="42" y="51"/>
                    <a:pt x="42" y="51"/>
                    <a:pt x="43" y="51"/>
                  </a:cubicBezTo>
                  <a:cubicBezTo>
                    <a:pt x="44" y="51"/>
                    <a:pt x="44" y="51"/>
                    <a:pt x="45" y="51"/>
                  </a:cubicBezTo>
                  <a:cubicBezTo>
                    <a:pt x="45" y="51"/>
                    <a:pt x="46" y="51"/>
                    <a:pt x="46" y="51"/>
                  </a:cubicBezTo>
                  <a:cubicBezTo>
                    <a:pt x="47" y="51"/>
                    <a:pt x="47" y="51"/>
                    <a:pt x="48" y="51"/>
                  </a:cubicBezTo>
                  <a:cubicBezTo>
                    <a:pt x="48" y="51"/>
                    <a:pt x="49" y="51"/>
                    <a:pt x="49" y="51"/>
                  </a:cubicBezTo>
                  <a:cubicBezTo>
                    <a:pt x="49" y="51"/>
                    <a:pt x="49" y="51"/>
                    <a:pt x="50" y="52"/>
                  </a:cubicBezTo>
                  <a:cubicBezTo>
                    <a:pt x="50" y="52"/>
                    <a:pt x="50" y="52"/>
                    <a:pt x="50" y="52"/>
                  </a:cubicBezTo>
                  <a:cubicBezTo>
                    <a:pt x="50" y="52"/>
                    <a:pt x="50" y="52"/>
                    <a:pt x="50" y="52"/>
                  </a:cubicBezTo>
                  <a:cubicBezTo>
                    <a:pt x="50" y="52"/>
                    <a:pt x="50" y="52"/>
                    <a:pt x="50" y="52"/>
                  </a:cubicBezTo>
                  <a:cubicBezTo>
                    <a:pt x="50" y="52"/>
                    <a:pt x="50" y="52"/>
                    <a:pt x="50" y="52"/>
                  </a:cubicBezTo>
                  <a:cubicBezTo>
                    <a:pt x="50" y="52"/>
                    <a:pt x="50" y="52"/>
                    <a:pt x="50" y="52"/>
                  </a:cubicBezTo>
                  <a:cubicBezTo>
                    <a:pt x="50" y="52"/>
                    <a:pt x="50" y="52"/>
                    <a:pt x="50" y="52"/>
                  </a:cubicBezTo>
                  <a:cubicBezTo>
                    <a:pt x="50" y="53"/>
                    <a:pt x="50" y="53"/>
                    <a:pt x="50" y="53"/>
                  </a:cubicBezTo>
                  <a:cubicBezTo>
                    <a:pt x="50" y="53"/>
                    <a:pt x="50" y="53"/>
                    <a:pt x="50" y="53"/>
                  </a:cubicBezTo>
                  <a:cubicBezTo>
                    <a:pt x="50" y="53"/>
                    <a:pt x="49" y="53"/>
                    <a:pt x="49" y="53"/>
                  </a:cubicBezTo>
                  <a:cubicBezTo>
                    <a:pt x="49" y="54"/>
                    <a:pt x="49" y="55"/>
                    <a:pt x="48" y="56"/>
                  </a:cubicBezTo>
                  <a:cubicBezTo>
                    <a:pt x="48" y="57"/>
                    <a:pt x="47" y="58"/>
                    <a:pt x="47" y="59"/>
                  </a:cubicBezTo>
                  <a:cubicBezTo>
                    <a:pt x="47" y="60"/>
                    <a:pt x="47" y="61"/>
                    <a:pt x="46" y="62"/>
                  </a:cubicBezTo>
                  <a:cubicBezTo>
                    <a:pt x="46" y="63"/>
                    <a:pt x="46" y="64"/>
                    <a:pt x="46" y="65"/>
                  </a:cubicBezTo>
                  <a:cubicBezTo>
                    <a:pt x="46" y="65"/>
                    <a:pt x="46" y="66"/>
                    <a:pt x="46" y="66"/>
                  </a:cubicBezTo>
                  <a:cubicBezTo>
                    <a:pt x="46" y="67"/>
                    <a:pt x="46" y="67"/>
                    <a:pt x="46" y="68"/>
                  </a:cubicBezTo>
                  <a:cubicBezTo>
                    <a:pt x="46" y="68"/>
                    <a:pt x="46" y="68"/>
                    <a:pt x="47" y="69"/>
                  </a:cubicBezTo>
                  <a:cubicBezTo>
                    <a:pt x="47" y="69"/>
                    <a:pt x="47" y="69"/>
                    <a:pt x="47" y="69"/>
                  </a:cubicBezTo>
                  <a:cubicBezTo>
                    <a:pt x="47" y="70"/>
                    <a:pt x="47" y="70"/>
                    <a:pt x="47" y="70"/>
                  </a:cubicBezTo>
                  <a:cubicBezTo>
                    <a:pt x="47" y="70"/>
                    <a:pt x="48" y="70"/>
                    <a:pt x="48" y="70"/>
                  </a:cubicBezTo>
                  <a:cubicBezTo>
                    <a:pt x="48" y="70"/>
                    <a:pt x="48" y="70"/>
                    <a:pt x="48" y="70"/>
                  </a:cubicBezTo>
                  <a:cubicBezTo>
                    <a:pt x="48" y="71"/>
                    <a:pt x="48" y="71"/>
                    <a:pt x="48" y="71"/>
                  </a:cubicBezTo>
                  <a:cubicBezTo>
                    <a:pt x="49" y="71"/>
                    <a:pt x="49" y="71"/>
                    <a:pt x="49" y="72"/>
                  </a:cubicBezTo>
                  <a:cubicBezTo>
                    <a:pt x="50" y="72"/>
                    <a:pt x="50" y="72"/>
                    <a:pt x="50" y="73"/>
                  </a:cubicBezTo>
                  <a:cubicBezTo>
                    <a:pt x="50" y="73"/>
                    <a:pt x="50" y="73"/>
                    <a:pt x="50" y="73"/>
                  </a:cubicBezTo>
                  <a:cubicBezTo>
                    <a:pt x="51" y="74"/>
                    <a:pt x="51" y="74"/>
                    <a:pt x="51" y="74"/>
                  </a:cubicBezTo>
                  <a:cubicBezTo>
                    <a:pt x="51" y="74"/>
                    <a:pt x="51" y="74"/>
                    <a:pt x="51" y="74"/>
                  </a:cubicBezTo>
                  <a:cubicBezTo>
                    <a:pt x="51" y="75"/>
                    <a:pt x="51" y="75"/>
                    <a:pt x="51" y="75"/>
                  </a:cubicBezTo>
                  <a:cubicBezTo>
                    <a:pt x="51" y="75"/>
                    <a:pt x="50" y="75"/>
                    <a:pt x="50" y="75"/>
                  </a:cubicBezTo>
                  <a:cubicBezTo>
                    <a:pt x="50" y="75"/>
                    <a:pt x="50" y="75"/>
                    <a:pt x="50" y="75"/>
                  </a:cubicBezTo>
                  <a:cubicBezTo>
                    <a:pt x="50" y="76"/>
                    <a:pt x="50" y="76"/>
                    <a:pt x="50" y="76"/>
                  </a:cubicBezTo>
                  <a:cubicBezTo>
                    <a:pt x="49" y="76"/>
                    <a:pt x="49" y="77"/>
                    <a:pt x="49" y="77"/>
                  </a:cubicBezTo>
                  <a:cubicBezTo>
                    <a:pt x="49" y="77"/>
                    <a:pt x="49" y="78"/>
                    <a:pt x="48" y="78"/>
                  </a:cubicBezTo>
                  <a:cubicBezTo>
                    <a:pt x="48" y="79"/>
                    <a:pt x="48" y="79"/>
                    <a:pt x="48" y="79"/>
                  </a:cubicBezTo>
                  <a:cubicBezTo>
                    <a:pt x="48" y="79"/>
                    <a:pt x="48" y="79"/>
                    <a:pt x="48" y="79"/>
                  </a:cubicBezTo>
                  <a:cubicBezTo>
                    <a:pt x="48" y="79"/>
                    <a:pt x="48" y="79"/>
                    <a:pt x="48" y="80"/>
                  </a:cubicBezTo>
                  <a:cubicBezTo>
                    <a:pt x="48" y="80"/>
                    <a:pt x="48" y="80"/>
                    <a:pt x="48" y="80"/>
                  </a:cubicBezTo>
                  <a:cubicBezTo>
                    <a:pt x="48" y="80"/>
                    <a:pt x="48" y="80"/>
                    <a:pt x="48" y="80"/>
                  </a:cubicBezTo>
                  <a:cubicBezTo>
                    <a:pt x="48" y="80"/>
                    <a:pt x="48" y="80"/>
                    <a:pt x="48" y="80"/>
                  </a:cubicBezTo>
                  <a:cubicBezTo>
                    <a:pt x="48" y="81"/>
                    <a:pt x="49" y="81"/>
                    <a:pt x="49" y="81"/>
                  </a:cubicBezTo>
                  <a:cubicBezTo>
                    <a:pt x="49" y="81"/>
                    <a:pt x="49" y="82"/>
                    <a:pt x="49" y="82"/>
                  </a:cubicBezTo>
                  <a:cubicBezTo>
                    <a:pt x="49" y="82"/>
                    <a:pt x="50" y="82"/>
                    <a:pt x="50" y="82"/>
                  </a:cubicBezTo>
                  <a:cubicBezTo>
                    <a:pt x="50" y="82"/>
                    <a:pt x="50" y="83"/>
                    <a:pt x="50" y="83"/>
                  </a:cubicBezTo>
                  <a:cubicBezTo>
                    <a:pt x="50" y="83"/>
                    <a:pt x="50" y="83"/>
                    <a:pt x="50" y="83"/>
                  </a:cubicBezTo>
                  <a:cubicBezTo>
                    <a:pt x="50"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1" y="84"/>
                    <a:pt x="51" y="84"/>
                    <a:pt x="51" y="84"/>
                  </a:cubicBezTo>
                  <a:cubicBezTo>
                    <a:pt x="51" y="84"/>
                    <a:pt x="51" y="84"/>
                    <a:pt x="51" y="84"/>
                  </a:cubicBezTo>
                  <a:cubicBezTo>
                    <a:pt x="51" y="84"/>
                    <a:pt x="51" y="84"/>
                    <a:pt x="51" y="84"/>
                  </a:cubicBezTo>
                  <a:cubicBezTo>
                    <a:pt x="51" y="85"/>
                    <a:pt x="51" y="85"/>
                    <a:pt x="51" y="85"/>
                  </a:cubicBezTo>
                  <a:cubicBezTo>
                    <a:pt x="51" y="85"/>
                    <a:pt x="51" y="85"/>
                    <a:pt x="51" y="86"/>
                  </a:cubicBezTo>
                  <a:cubicBezTo>
                    <a:pt x="51" y="86"/>
                    <a:pt x="51" y="86"/>
                    <a:pt x="51" y="86"/>
                  </a:cubicBezTo>
                  <a:cubicBezTo>
                    <a:pt x="51" y="86"/>
                    <a:pt x="51" y="86"/>
                    <a:pt x="51" y="86"/>
                  </a:cubicBezTo>
                  <a:cubicBezTo>
                    <a:pt x="51" y="86"/>
                    <a:pt x="51" y="86"/>
                    <a:pt x="51" y="86"/>
                  </a:cubicBezTo>
                  <a:cubicBezTo>
                    <a:pt x="51" y="86"/>
                    <a:pt x="51" y="86"/>
                    <a:pt x="51" y="86"/>
                  </a:cubicBezTo>
                  <a:cubicBezTo>
                    <a:pt x="50" y="86"/>
                    <a:pt x="50" y="86"/>
                    <a:pt x="50" y="86"/>
                  </a:cubicBezTo>
                  <a:cubicBezTo>
                    <a:pt x="50" y="86"/>
                    <a:pt x="50" y="86"/>
                    <a:pt x="50" y="86"/>
                  </a:cubicBezTo>
                  <a:cubicBezTo>
                    <a:pt x="50" y="86"/>
                    <a:pt x="50" y="86"/>
                    <a:pt x="50" y="87"/>
                  </a:cubicBezTo>
                  <a:cubicBezTo>
                    <a:pt x="50" y="87"/>
                    <a:pt x="50" y="87"/>
                    <a:pt x="50" y="87"/>
                  </a:cubicBezTo>
                  <a:cubicBezTo>
                    <a:pt x="50" y="87"/>
                    <a:pt x="50" y="87"/>
                    <a:pt x="50" y="87"/>
                  </a:cubicBezTo>
                  <a:cubicBezTo>
                    <a:pt x="49" y="87"/>
                    <a:pt x="49" y="87"/>
                    <a:pt x="49" y="87"/>
                  </a:cubicBezTo>
                  <a:cubicBezTo>
                    <a:pt x="50" y="87"/>
                    <a:pt x="50" y="87"/>
                    <a:pt x="50" y="87"/>
                  </a:cubicBezTo>
                  <a:cubicBezTo>
                    <a:pt x="50" y="87"/>
                    <a:pt x="50" y="87"/>
                    <a:pt x="50" y="87"/>
                  </a:cubicBezTo>
                  <a:cubicBezTo>
                    <a:pt x="50" y="87"/>
                    <a:pt x="50" y="87"/>
                    <a:pt x="50" y="87"/>
                  </a:cubicBezTo>
                  <a:cubicBezTo>
                    <a:pt x="50" y="87"/>
                    <a:pt x="50" y="87"/>
                    <a:pt x="50" y="88"/>
                  </a:cubicBezTo>
                  <a:cubicBezTo>
                    <a:pt x="50" y="88"/>
                    <a:pt x="50" y="88"/>
                    <a:pt x="50" y="88"/>
                  </a:cubicBezTo>
                  <a:cubicBezTo>
                    <a:pt x="50" y="88"/>
                    <a:pt x="50" y="88"/>
                    <a:pt x="50" y="88"/>
                  </a:cubicBezTo>
                  <a:cubicBezTo>
                    <a:pt x="50" y="88"/>
                    <a:pt x="50" y="88"/>
                    <a:pt x="50" y="88"/>
                  </a:cubicBezTo>
                  <a:cubicBezTo>
                    <a:pt x="50" y="88"/>
                    <a:pt x="50" y="88"/>
                    <a:pt x="50" y="88"/>
                  </a:cubicBezTo>
                  <a:cubicBezTo>
                    <a:pt x="50" y="88"/>
                    <a:pt x="50" y="88"/>
                    <a:pt x="50" y="88"/>
                  </a:cubicBezTo>
                  <a:cubicBezTo>
                    <a:pt x="51" y="88"/>
                    <a:pt x="51" y="88"/>
                    <a:pt x="51" y="89"/>
                  </a:cubicBezTo>
                  <a:cubicBezTo>
                    <a:pt x="52" y="89"/>
                    <a:pt x="52" y="90"/>
                    <a:pt x="52" y="90"/>
                  </a:cubicBezTo>
                  <a:cubicBezTo>
                    <a:pt x="53" y="91"/>
                    <a:pt x="53" y="91"/>
                    <a:pt x="53" y="91"/>
                  </a:cubicBezTo>
                  <a:cubicBezTo>
                    <a:pt x="53" y="92"/>
                    <a:pt x="54" y="92"/>
                    <a:pt x="54" y="93"/>
                  </a:cubicBezTo>
                  <a:cubicBezTo>
                    <a:pt x="54" y="93"/>
                    <a:pt x="54" y="93"/>
                    <a:pt x="54" y="94"/>
                  </a:cubicBezTo>
                  <a:cubicBezTo>
                    <a:pt x="55" y="94"/>
                    <a:pt x="55" y="94"/>
                    <a:pt x="55" y="94"/>
                  </a:cubicBezTo>
                  <a:cubicBezTo>
                    <a:pt x="55" y="95"/>
                    <a:pt x="55" y="95"/>
                    <a:pt x="56" y="95"/>
                  </a:cubicBezTo>
                  <a:cubicBezTo>
                    <a:pt x="56" y="96"/>
                    <a:pt x="56" y="96"/>
                    <a:pt x="56" y="96"/>
                  </a:cubicBezTo>
                  <a:cubicBezTo>
                    <a:pt x="57" y="97"/>
                    <a:pt x="57" y="97"/>
                    <a:pt x="57" y="97"/>
                  </a:cubicBezTo>
                  <a:cubicBezTo>
                    <a:pt x="57" y="97"/>
                    <a:pt x="58" y="97"/>
                    <a:pt x="58" y="97"/>
                  </a:cubicBezTo>
                  <a:cubicBezTo>
                    <a:pt x="58" y="97"/>
                    <a:pt x="58" y="97"/>
                    <a:pt x="58" y="98"/>
                  </a:cubicBezTo>
                  <a:cubicBezTo>
                    <a:pt x="58" y="98"/>
                    <a:pt x="59" y="98"/>
                    <a:pt x="59" y="98"/>
                  </a:cubicBezTo>
                  <a:cubicBezTo>
                    <a:pt x="59" y="98"/>
                    <a:pt x="59" y="98"/>
                    <a:pt x="59" y="98"/>
                  </a:cubicBezTo>
                  <a:cubicBezTo>
                    <a:pt x="59" y="98"/>
                    <a:pt x="59" y="98"/>
                    <a:pt x="60" y="98"/>
                  </a:cubicBezTo>
                  <a:cubicBezTo>
                    <a:pt x="60" y="98"/>
                    <a:pt x="60" y="98"/>
                    <a:pt x="60" y="98"/>
                  </a:cubicBezTo>
                  <a:cubicBezTo>
                    <a:pt x="60" y="98"/>
                    <a:pt x="60" y="98"/>
                    <a:pt x="60" y="98"/>
                  </a:cubicBezTo>
                  <a:cubicBezTo>
                    <a:pt x="60" y="98"/>
                    <a:pt x="60" y="98"/>
                    <a:pt x="60" y="98"/>
                  </a:cubicBezTo>
                  <a:cubicBezTo>
                    <a:pt x="61" y="98"/>
                    <a:pt x="61" y="98"/>
                    <a:pt x="61" y="98"/>
                  </a:cubicBezTo>
                  <a:cubicBezTo>
                    <a:pt x="61" y="98"/>
                    <a:pt x="61" y="98"/>
                    <a:pt x="61" y="98"/>
                  </a:cubicBezTo>
                  <a:cubicBezTo>
                    <a:pt x="61" y="98"/>
                    <a:pt x="61" y="98"/>
                    <a:pt x="62" y="98"/>
                  </a:cubicBezTo>
                  <a:cubicBezTo>
                    <a:pt x="62" y="98"/>
                    <a:pt x="62" y="98"/>
                    <a:pt x="62" y="98"/>
                  </a:cubicBezTo>
                  <a:cubicBezTo>
                    <a:pt x="62" y="98"/>
                    <a:pt x="63" y="98"/>
                    <a:pt x="63" y="98"/>
                  </a:cubicBezTo>
                  <a:cubicBezTo>
                    <a:pt x="63" y="97"/>
                    <a:pt x="63" y="97"/>
                    <a:pt x="64" y="97"/>
                  </a:cubicBezTo>
                  <a:cubicBezTo>
                    <a:pt x="64" y="97"/>
                    <a:pt x="64" y="97"/>
                    <a:pt x="64" y="97"/>
                  </a:cubicBezTo>
                  <a:cubicBezTo>
                    <a:pt x="64" y="97"/>
                    <a:pt x="65" y="97"/>
                    <a:pt x="65" y="97"/>
                  </a:cubicBezTo>
                  <a:cubicBezTo>
                    <a:pt x="65" y="97"/>
                    <a:pt x="65" y="97"/>
                    <a:pt x="65" y="97"/>
                  </a:cubicBezTo>
                  <a:cubicBezTo>
                    <a:pt x="65" y="97"/>
                    <a:pt x="65" y="97"/>
                    <a:pt x="65" y="97"/>
                  </a:cubicBezTo>
                  <a:cubicBezTo>
                    <a:pt x="65" y="97"/>
                    <a:pt x="66" y="97"/>
                    <a:pt x="66" y="97"/>
                  </a:cubicBezTo>
                  <a:cubicBezTo>
                    <a:pt x="66" y="97"/>
                    <a:pt x="66" y="97"/>
                    <a:pt x="66" y="97"/>
                  </a:cubicBezTo>
                  <a:cubicBezTo>
                    <a:pt x="66" y="97"/>
                    <a:pt x="66" y="97"/>
                    <a:pt x="66" y="97"/>
                  </a:cubicBezTo>
                  <a:cubicBezTo>
                    <a:pt x="66" y="97"/>
                    <a:pt x="66" y="97"/>
                    <a:pt x="67" y="97"/>
                  </a:cubicBezTo>
                  <a:cubicBezTo>
                    <a:pt x="67" y="98"/>
                    <a:pt x="67" y="98"/>
                    <a:pt x="67" y="98"/>
                  </a:cubicBezTo>
                  <a:cubicBezTo>
                    <a:pt x="67" y="98"/>
                    <a:pt x="67" y="98"/>
                    <a:pt x="67" y="98"/>
                  </a:cubicBezTo>
                  <a:cubicBezTo>
                    <a:pt x="68" y="98"/>
                    <a:pt x="68" y="97"/>
                    <a:pt x="68" y="97"/>
                  </a:cubicBezTo>
                  <a:cubicBezTo>
                    <a:pt x="69" y="97"/>
                    <a:pt x="69" y="97"/>
                    <a:pt x="69" y="97"/>
                  </a:cubicBezTo>
                  <a:cubicBezTo>
                    <a:pt x="70" y="96"/>
                    <a:pt x="70" y="96"/>
                    <a:pt x="71" y="96"/>
                  </a:cubicBezTo>
                  <a:cubicBezTo>
                    <a:pt x="71" y="95"/>
                    <a:pt x="72" y="95"/>
                    <a:pt x="72" y="95"/>
                  </a:cubicBezTo>
                  <a:cubicBezTo>
                    <a:pt x="73" y="94"/>
                    <a:pt x="73" y="94"/>
                    <a:pt x="73" y="94"/>
                  </a:cubicBezTo>
                  <a:cubicBezTo>
                    <a:pt x="73" y="94"/>
                    <a:pt x="73" y="94"/>
                    <a:pt x="73" y="94"/>
                  </a:cubicBezTo>
                  <a:cubicBezTo>
                    <a:pt x="73" y="93"/>
                    <a:pt x="74" y="93"/>
                    <a:pt x="74" y="93"/>
                  </a:cubicBezTo>
                  <a:cubicBezTo>
                    <a:pt x="74" y="93"/>
                    <a:pt x="74" y="93"/>
                    <a:pt x="75" y="93"/>
                  </a:cubicBezTo>
                  <a:cubicBezTo>
                    <a:pt x="75" y="93"/>
                    <a:pt x="75" y="93"/>
                    <a:pt x="75" y="93"/>
                  </a:cubicBezTo>
                  <a:cubicBezTo>
                    <a:pt x="76" y="93"/>
                    <a:pt x="76" y="93"/>
                    <a:pt x="76" y="93"/>
                  </a:cubicBezTo>
                  <a:cubicBezTo>
                    <a:pt x="77" y="93"/>
                    <a:pt x="77" y="93"/>
                    <a:pt x="77" y="93"/>
                  </a:cubicBezTo>
                  <a:cubicBezTo>
                    <a:pt x="77" y="93"/>
                    <a:pt x="78" y="92"/>
                    <a:pt x="78" y="92"/>
                  </a:cubicBezTo>
                  <a:cubicBezTo>
                    <a:pt x="78" y="92"/>
                    <a:pt x="78" y="92"/>
                    <a:pt x="78" y="91"/>
                  </a:cubicBezTo>
                  <a:cubicBezTo>
                    <a:pt x="79" y="90"/>
                    <a:pt x="79" y="90"/>
                    <a:pt x="79" y="89"/>
                  </a:cubicBezTo>
                  <a:cubicBezTo>
                    <a:pt x="79" y="89"/>
                    <a:pt x="80" y="89"/>
                    <a:pt x="80" y="88"/>
                  </a:cubicBezTo>
                  <a:cubicBezTo>
                    <a:pt x="80" y="88"/>
                    <a:pt x="81" y="88"/>
                    <a:pt x="81" y="87"/>
                  </a:cubicBezTo>
                  <a:cubicBezTo>
                    <a:pt x="82" y="87"/>
                    <a:pt x="82" y="87"/>
                    <a:pt x="83" y="87"/>
                  </a:cubicBezTo>
                  <a:cubicBezTo>
                    <a:pt x="83" y="87"/>
                    <a:pt x="84" y="87"/>
                    <a:pt x="84" y="86"/>
                  </a:cubicBezTo>
                  <a:cubicBezTo>
                    <a:pt x="84" y="86"/>
                    <a:pt x="85" y="86"/>
                    <a:pt x="85" y="86"/>
                  </a:cubicBezTo>
                  <a:cubicBezTo>
                    <a:pt x="85" y="86"/>
                    <a:pt x="85" y="85"/>
                    <a:pt x="85" y="85"/>
                  </a:cubicBezTo>
                  <a:cubicBezTo>
                    <a:pt x="86" y="85"/>
                    <a:pt x="86" y="84"/>
                    <a:pt x="86" y="84"/>
                  </a:cubicBezTo>
                  <a:cubicBezTo>
                    <a:pt x="86" y="84"/>
                    <a:pt x="86" y="84"/>
                    <a:pt x="86" y="84"/>
                  </a:cubicBezTo>
                  <a:cubicBezTo>
                    <a:pt x="86" y="84"/>
                    <a:pt x="86" y="84"/>
                    <a:pt x="86" y="84"/>
                  </a:cubicBezTo>
                  <a:cubicBezTo>
                    <a:pt x="86" y="84"/>
                    <a:pt x="86" y="84"/>
                    <a:pt x="86" y="84"/>
                  </a:cubicBezTo>
                  <a:cubicBezTo>
                    <a:pt x="86" y="84"/>
                    <a:pt x="86" y="84"/>
                    <a:pt x="86" y="84"/>
                  </a:cubicBezTo>
                  <a:cubicBezTo>
                    <a:pt x="86" y="84"/>
                    <a:pt x="86" y="83"/>
                    <a:pt x="85" y="83"/>
                  </a:cubicBezTo>
                  <a:cubicBezTo>
                    <a:pt x="85" y="83"/>
                    <a:pt x="85" y="83"/>
                    <a:pt x="85" y="83"/>
                  </a:cubicBezTo>
                  <a:cubicBezTo>
                    <a:pt x="85" y="83"/>
                    <a:pt x="85" y="82"/>
                    <a:pt x="85" y="82"/>
                  </a:cubicBezTo>
                  <a:cubicBezTo>
                    <a:pt x="84" y="82"/>
                    <a:pt x="84" y="82"/>
                    <a:pt x="84" y="82"/>
                  </a:cubicBezTo>
                  <a:cubicBezTo>
                    <a:pt x="84" y="82"/>
                    <a:pt x="84" y="82"/>
                    <a:pt x="83" y="82"/>
                  </a:cubicBezTo>
                  <a:cubicBezTo>
                    <a:pt x="83" y="82"/>
                    <a:pt x="83" y="82"/>
                    <a:pt x="83" y="82"/>
                  </a:cubicBezTo>
                  <a:cubicBezTo>
                    <a:pt x="83" y="82"/>
                    <a:pt x="83" y="83"/>
                    <a:pt x="82" y="83"/>
                  </a:cubicBezTo>
                  <a:cubicBezTo>
                    <a:pt x="82" y="83"/>
                    <a:pt x="82" y="83"/>
                    <a:pt x="82" y="83"/>
                  </a:cubicBezTo>
                  <a:cubicBezTo>
                    <a:pt x="82" y="83"/>
                    <a:pt x="82" y="83"/>
                    <a:pt x="82" y="83"/>
                  </a:cubicBezTo>
                  <a:cubicBezTo>
                    <a:pt x="82" y="83"/>
                    <a:pt x="81" y="83"/>
                    <a:pt x="81" y="83"/>
                  </a:cubicBezTo>
                  <a:cubicBezTo>
                    <a:pt x="81" y="83"/>
                    <a:pt x="81" y="83"/>
                    <a:pt x="81" y="83"/>
                  </a:cubicBezTo>
                  <a:cubicBezTo>
                    <a:pt x="81" y="83"/>
                    <a:pt x="81" y="83"/>
                    <a:pt x="81"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3"/>
                    <a:pt x="80" y="83"/>
                    <a:pt x="80" y="83"/>
                  </a:cubicBezTo>
                  <a:cubicBezTo>
                    <a:pt x="80" y="82"/>
                    <a:pt x="80" y="82"/>
                    <a:pt x="80" y="82"/>
                  </a:cubicBezTo>
                  <a:cubicBezTo>
                    <a:pt x="80" y="82"/>
                    <a:pt x="80" y="82"/>
                    <a:pt x="80" y="82"/>
                  </a:cubicBezTo>
                  <a:cubicBezTo>
                    <a:pt x="80" y="82"/>
                    <a:pt x="80" y="82"/>
                    <a:pt x="80" y="82"/>
                  </a:cubicBezTo>
                  <a:cubicBezTo>
                    <a:pt x="80" y="81"/>
                    <a:pt x="80" y="81"/>
                    <a:pt x="80" y="81"/>
                  </a:cubicBezTo>
                  <a:cubicBezTo>
                    <a:pt x="80" y="80"/>
                    <a:pt x="80" y="80"/>
                    <a:pt x="80" y="80"/>
                  </a:cubicBezTo>
                  <a:cubicBezTo>
                    <a:pt x="80" y="79"/>
                    <a:pt x="79" y="79"/>
                    <a:pt x="79" y="79"/>
                  </a:cubicBezTo>
                  <a:cubicBezTo>
                    <a:pt x="79" y="79"/>
                    <a:pt x="79" y="79"/>
                    <a:pt x="79" y="78"/>
                  </a:cubicBezTo>
                  <a:cubicBezTo>
                    <a:pt x="79" y="78"/>
                    <a:pt x="79" y="78"/>
                    <a:pt x="78" y="78"/>
                  </a:cubicBezTo>
                  <a:cubicBezTo>
                    <a:pt x="78" y="78"/>
                    <a:pt x="78" y="78"/>
                    <a:pt x="78" y="78"/>
                  </a:cubicBezTo>
                  <a:cubicBezTo>
                    <a:pt x="78" y="78"/>
                    <a:pt x="78" y="77"/>
                    <a:pt x="78" y="77"/>
                  </a:cubicBezTo>
                  <a:cubicBezTo>
                    <a:pt x="78" y="77"/>
                    <a:pt x="78" y="77"/>
                    <a:pt x="78" y="76"/>
                  </a:cubicBezTo>
                  <a:cubicBezTo>
                    <a:pt x="78" y="76"/>
                    <a:pt x="78" y="75"/>
                    <a:pt x="78" y="74"/>
                  </a:cubicBezTo>
                  <a:cubicBezTo>
                    <a:pt x="78" y="74"/>
                    <a:pt x="78" y="73"/>
                    <a:pt x="77" y="73"/>
                  </a:cubicBezTo>
                  <a:cubicBezTo>
                    <a:pt x="77" y="72"/>
                    <a:pt x="77" y="72"/>
                    <a:pt x="76" y="71"/>
                  </a:cubicBezTo>
                  <a:cubicBezTo>
                    <a:pt x="76" y="71"/>
                    <a:pt x="75" y="70"/>
                    <a:pt x="74" y="70"/>
                  </a:cubicBezTo>
                  <a:cubicBezTo>
                    <a:pt x="74" y="70"/>
                    <a:pt x="74" y="70"/>
                    <a:pt x="74" y="70"/>
                  </a:cubicBezTo>
                  <a:cubicBezTo>
                    <a:pt x="74" y="69"/>
                    <a:pt x="74" y="69"/>
                    <a:pt x="74" y="69"/>
                  </a:cubicBezTo>
                  <a:cubicBezTo>
                    <a:pt x="74" y="69"/>
                    <a:pt x="74" y="69"/>
                    <a:pt x="74" y="69"/>
                  </a:cubicBezTo>
                  <a:cubicBezTo>
                    <a:pt x="74" y="69"/>
                    <a:pt x="74" y="69"/>
                    <a:pt x="74" y="69"/>
                  </a:cubicBezTo>
                  <a:cubicBezTo>
                    <a:pt x="74" y="69"/>
                    <a:pt x="74" y="69"/>
                    <a:pt x="74" y="69"/>
                  </a:cubicBezTo>
                  <a:cubicBezTo>
                    <a:pt x="74" y="69"/>
                    <a:pt x="75" y="69"/>
                    <a:pt x="75" y="69"/>
                  </a:cubicBezTo>
                  <a:cubicBezTo>
                    <a:pt x="75" y="69"/>
                    <a:pt x="75" y="69"/>
                    <a:pt x="76" y="69"/>
                  </a:cubicBezTo>
                  <a:cubicBezTo>
                    <a:pt x="76" y="69"/>
                    <a:pt x="76" y="69"/>
                    <a:pt x="77" y="69"/>
                  </a:cubicBezTo>
                  <a:cubicBezTo>
                    <a:pt x="77" y="69"/>
                    <a:pt x="77" y="69"/>
                    <a:pt x="78" y="69"/>
                  </a:cubicBezTo>
                  <a:cubicBezTo>
                    <a:pt x="78" y="69"/>
                    <a:pt x="78" y="69"/>
                    <a:pt x="78" y="69"/>
                  </a:cubicBezTo>
                  <a:cubicBezTo>
                    <a:pt x="79" y="69"/>
                    <a:pt x="79" y="69"/>
                    <a:pt x="79" y="69"/>
                  </a:cubicBezTo>
                  <a:cubicBezTo>
                    <a:pt x="79" y="69"/>
                    <a:pt x="79" y="69"/>
                    <a:pt x="79" y="69"/>
                  </a:cubicBezTo>
                  <a:cubicBezTo>
                    <a:pt x="80" y="70"/>
                    <a:pt x="80" y="70"/>
                    <a:pt x="80" y="70"/>
                  </a:cubicBezTo>
                  <a:cubicBezTo>
                    <a:pt x="80" y="70"/>
                    <a:pt x="81" y="70"/>
                    <a:pt x="81" y="70"/>
                  </a:cubicBezTo>
                  <a:cubicBezTo>
                    <a:pt x="81" y="70"/>
                    <a:pt x="82" y="70"/>
                    <a:pt x="82" y="70"/>
                  </a:cubicBezTo>
                  <a:cubicBezTo>
                    <a:pt x="82" y="70"/>
                    <a:pt x="83" y="70"/>
                    <a:pt x="83" y="71"/>
                  </a:cubicBezTo>
                  <a:cubicBezTo>
                    <a:pt x="84" y="71"/>
                    <a:pt x="84" y="71"/>
                    <a:pt x="84" y="71"/>
                  </a:cubicBezTo>
                  <a:cubicBezTo>
                    <a:pt x="85" y="71"/>
                    <a:pt x="85" y="71"/>
                    <a:pt x="85" y="71"/>
                  </a:cubicBezTo>
                  <a:cubicBezTo>
                    <a:pt x="86" y="71"/>
                    <a:pt x="86" y="71"/>
                    <a:pt x="86" y="71"/>
                  </a:cubicBezTo>
                  <a:cubicBezTo>
                    <a:pt x="86" y="71"/>
                    <a:pt x="87" y="71"/>
                    <a:pt x="87" y="72"/>
                  </a:cubicBezTo>
                  <a:cubicBezTo>
                    <a:pt x="87" y="72"/>
                    <a:pt x="87" y="72"/>
                    <a:pt x="87" y="73"/>
                  </a:cubicBezTo>
                  <a:cubicBezTo>
                    <a:pt x="87" y="73"/>
                    <a:pt x="87" y="73"/>
                    <a:pt x="88" y="73"/>
                  </a:cubicBezTo>
                  <a:cubicBezTo>
                    <a:pt x="88" y="74"/>
                    <a:pt x="88" y="74"/>
                    <a:pt x="88" y="74"/>
                  </a:cubicBezTo>
                  <a:cubicBezTo>
                    <a:pt x="89" y="74"/>
                    <a:pt x="89" y="74"/>
                    <a:pt x="89" y="74"/>
                  </a:cubicBezTo>
                  <a:cubicBezTo>
                    <a:pt x="89" y="74"/>
                    <a:pt x="90" y="74"/>
                    <a:pt x="90" y="74"/>
                  </a:cubicBezTo>
                  <a:cubicBezTo>
                    <a:pt x="90" y="74"/>
                    <a:pt x="90" y="74"/>
                    <a:pt x="90" y="74"/>
                  </a:cubicBezTo>
                  <a:cubicBezTo>
                    <a:pt x="91" y="73"/>
                    <a:pt x="91" y="73"/>
                    <a:pt x="91" y="73"/>
                  </a:cubicBezTo>
                  <a:cubicBezTo>
                    <a:pt x="91" y="73"/>
                    <a:pt x="91" y="72"/>
                    <a:pt x="91" y="72"/>
                  </a:cubicBezTo>
                  <a:cubicBezTo>
                    <a:pt x="91" y="71"/>
                    <a:pt x="91" y="71"/>
                    <a:pt x="91" y="71"/>
                  </a:cubicBezTo>
                  <a:cubicBezTo>
                    <a:pt x="92" y="70"/>
                    <a:pt x="92" y="70"/>
                    <a:pt x="92" y="70"/>
                  </a:cubicBezTo>
                  <a:cubicBezTo>
                    <a:pt x="93" y="69"/>
                    <a:pt x="93" y="69"/>
                    <a:pt x="94" y="69"/>
                  </a:cubicBezTo>
                  <a:cubicBezTo>
                    <a:pt x="94" y="69"/>
                    <a:pt x="95" y="69"/>
                    <a:pt x="95" y="69"/>
                  </a:cubicBezTo>
                  <a:cubicBezTo>
                    <a:pt x="95" y="69"/>
                    <a:pt x="95" y="69"/>
                    <a:pt x="95" y="69"/>
                  </a:cubicBezTo>
                  <a:cubicBezTo>
                    <a:pt x="95" y="69"/>
                    <a:pt x="96" y="69"/>
                    <a:pt x="96" y="69"/>
                  </a:cubicBezTo>
                  <a:cubicBezTo>
                    <a:pt x="96" y="69"/>
                    <a:pt x="96" y="69"/>
                    <a:pt x="96" y="69"/>
                  </a:cubicBezTo>
                  <a:cubicBezTo>
                    <a:pt x="96" y="69"/>
                    <a:pt x="96" y="69"/>
                    <a:pt x="96" y="69"/>
                  </a:cubicBezTo>
                  <a:cubicBezTo>
                    <a:pt x="96" y="69"/>
                    <a:pt x="96" y="69"/>
                    <a:pt x="96" y="69"/>
                  </a:cubicBezTo>
                  <a:cubicBezTo>
                    <a:pt x="96" y="69"/>
                    <a:pt x="97" y="69"/>
                    <a:pt x="97" y="69"/>
                  </a:cubicBezTo>
                  <a:cubicBezTo>
                    <a:pt x="97" y="69"/>
                    <a:pt x="97" y="69"/>
                    <a:pt x="97" y="69"/>
                  </a:cubicBezTo>
                  <a:cubicBezTo>
                    <a:pt x="97" y="69"/>
                    <a:pt x="97" y="69"/>
                    <a:pt x="97" y="69"/>
                  </a:cubicBezTo>
                  <a:cubicBezTo>
                    <a:pt x="97" y="69"/>
                    <a:pt x="98" y="69"/>
                    <a:pt x="98" y="69"/>
                  </a:cubicBezTo>
                  <a:cubicBezTo>
                    <a:pt x="99" y="69"/>
                    <a:pt x="100" y="69"/>
                    <a:pt x="100" y="68"/>
                  </a:cubicBezTo>
                  <a:cubicBezTo>
                    <a:pt x="101" y="68"/>
                    <a:pt x="101" y="68"/>
                    <a:pt x="102" y="67"/>
                  </a:cubicBezTo>
                  <a:cubicBezTo>
                    <a:pt x="103" y="67"/>
                    <a:pt x="103" y="67"/>
                    <a:pt x="104" y="66"/>
                  </a:cubicBezTo>
                  <a:cubicBezTo>
                    <a:pt x="104" y="66"/>
                    <a:pt x="105" y="66"/>
                    <a:pt x="105" y="66"/>
                  </a:cubicBezTo>
                  <a:cubicBezTo>
                    <a:pt x="105" y="66"/>
                    <a:pt x="105" y="66"/>
                    <a:pt x="106" y="66"/>
                  </a:cubicBezTo>
                  <a:cubicBezTo>
                    <a:pt x="106" y="65"/>
                    <a:pt x="106" y="65"/>
                    <a:pt x="106" y="65"/>
                  </a:cubicBezTo>
                  <a:cubicBezTo>
                    <a:pt x="107" y="65"/>
                    <a:pt x="107" y="65"/>
                    <a:pt x="107" y="65"/>
                  </a:cubicBezTo>
                  <a:cubicBezTo>
                    <a:pt x="107" y="65"/>
                    <a:pt x="108" y="65"/>
                    <a:pt x="108" y="65"/>
                  </a:cubicBezTo>
                  <a:cubicBezTo>
                    <a:pt x="108" y="64"/>
                    <a:pt x="108" y="64"/>
                    <a:pt x="108" y="64"/>
                  </a:cubicBezTo>
                  <a:cubicBezTo>
                    <a:pt x="109" y="64"/>
                    <a:pt x="109" y="64"/>
                    <a:pt x="109" y="63"/>
                  </a:cubicBezTo>
                  <a:cubicBezTo>
                    <a:pt x="109" y="63"/>
                    <a:pt x="109" y="63"/>
                    <a:pt x="109" y="62"/>
                  </a:cubicBezTo>
                  <a:cubicBezTo>
                    <a:pt x="110" y="62"/>
                    <a:pt x="110" y="62"/>
                    <a:pt x="110" y="62"/>
                  </a:cubicBezTo>
                  <a:cubicBezTo>
                    <a:pt x="110" y="61"/>
                    <a:pt x="110" y="61"/>
                    <a:pt x="110" y="61"/>
                  </a:cubicBezTo>
                  <a:cubicBezTo>
                    <a:pt x="110" y="61"/>
                    <a:pt x="110" y="61"/>
                    <a:pt x="110" y="62"/>
                  </a:cubicBezTo>
                  <a:cubicBezTo>
                    <a:pt x="110" y="62"/>
                    <a:pt x="110" y="62"/>
                    <a:pt x="110" y="62"/>
                  </a:cubicBezTo>
                  <a:cubicBezTo>
                    <a:pt x="110" y="62"/>
                    <a:pt x="110" y="62"/>
                    <a:pt x="110" y="62"/>
                  </a:cubicBezTo>
                  <a:cubicBezTo>
                    <a:pt x="110" y="62"/>
                    <a:pt x="110" y="62"/>
                    <a:pt x="110" y="62"/>
                  </a:cubicBezTo>
                  <a:cubicBezTo>
                    <a:pt x="109" y="62"/>
                    <a:pt x="109" y="62"/>
                    <a:pt x="109" y="62"/>
                  </a:cubicBezTo>
                  <a:cubicBezTo>
                    <a:pt x="109" y="62"/>
                    <a:pt x="109" y="62"/>
                    <a:pt x="109" y="62"/>
                  </a:cubicBezTo>
                  <a:cubicBezTo>
                    <a:pt x="109" y="62"/>
                    <a:pt x="109" y="62"/>
                    <a:pt x="109" y="62"/>
                  </a:cubicBezTo>
                  <a:cubicBezTo>
                    <a:pt x="109" y="62"/>
                    <a:pt x="109" y="62"/>
                    <a:pt x="109" y="62"/>
                  </a:cubicBezTo>
                  <a:cubicBezTo>
                    <a:pt x="109" y="62"/>
                    <a:pt x="109" y="62"/>
                    <a:pt x="109" y="62"/>
                  </a:cubicBezTo>
                  <a:cubicBezTo>
                    <a:pt x="109" y="62"/>
                    <a:pt x="109" y="62"/>
                    <a:pt x="109" y="62"/>
                  </a:cubicBezTo>
                  <a:cubicBezTo>
                    <a:pt x="108" y="62"/>
                    <a:pt x="108" y="62"/>
                    <a:pt x="108" y="62"/>
                  </a:cubicBezTo>
                  <a:cubicBezTo>
                    <a:pt x="108" y="62"/>
                    <a:pt x="108" y="62"/>
                    <a:pt x="108" y="63"/>
                  </a:cubicBezTo>
                  <a:cubicBezTo>
                    <a:pt x="108" y="63"/>
                    <a:pt x="108" y="63"/>
                    <a:pt x="108" y="63"/>
                  </a:cubicBezTo>
                  <a:cubicBezTo>
                    <a:pt x="108" y="63"/>
                    <a:pt x="107" y="64"/>
                    <a:pt x="107" y="64"/>
                  </a:cubicBezTo>
                  <a:cubicBezTo>
                    <a:pt x="107" y="64"/>
                    <a:pt x="107" y="64"/>
                    <a:pt x="107" y="64"/>
                  </a:cubicBezTo>
                  <a:cubicBezTo>
                    <a:pt x="107" y="64"/>
                    <a:pt x="106" y="64"/>
                    <a:pt x="106" y="64"/>
                  </a:cubicBezTo>
                  <a:cubicBezTo>
                    <a:pt x="106" y="64"/>
                    <a:pt x="106" y="65"/>
                    <a:pt x="105" y="65"/>
                  </a:cubicBezTo>
                  <a:cubicBezTo>
                    <a:pt x="105" y="65"/>
                    <a:pt x="105" y="65"/>
                    <a:pt x="104" y="65"/>
                  </a:cubicBezTo>
                  <a:cubicBezTo>
                    <a:pt x="104" y="65"/>
                    <a:pt x="104" y="65"/>
                    <a:pt x="104" y="66"/>
                  </a:cubicBezTo>
                  <a:cubicBezTo>
                    <a:pt x="103" y="66"/>
                    <a:pt x="102" y="66"/>
                    <a:pt x="102" y="66"/>
                  </a:cubicBezTo>
                  <a:cubicBezTo>
                    <a:pt x="101" y="67"/>
                    <a:pt x="101" y="67"/>
                    <a:pt x="100" y="67"/>
                  </a:cubicBezTo>
                  <a:cubicBezTo>
                    <a:pt x="99" y="68"/>
                    <a:pt x="99" y="68"/>
                    <a:pt x="98" y="68"/>
                  </a:cubicBezTo>
                  <a:cubicBezTo>
                    <a:pt x="98" y="68"/>
                    <a:pt x="97" y="68"/>
                    <a:pt x="97" y="68"/>
                  </a:cubicBezTo>
                  <a:cubicBezTo>
                    <a:pt x="97" y="68"/>
                    <a:pt x="97" y="68"/>
                    <a:pt x="97" y="68"/>
                  </a:cubicBezTo>
                  <a:cubicBezTo>
                    <a:pt x="97" y="68"/>
                    <a:pt x="97" y="68"/>
                    <a:pt x="97" y="68"/>
                  </a:cubicBezTo>
                  <a:cubicBezTo>
                    <a:pt x="97" y="68"/>
                    <a:pt x="97" y="68"/>
                    <a:pt x="97" y="68"/>
                  </a:cubicBezTo>
                  <a:cubicBezTo>
                    <a:pt x="97" y="68"/>
                    <a:pt x="97" y="68"/>
                    <a:pt x="96" y="68"/>
                  </a:cubicBezTo>
                  <a:cubicBezTo>
                    <a:pt x="96" y="68"/>
                    <a:pt x="96" y="68"/>
                    <a:pt x="96" y="68"/>
                  </a:cubicBezTo>
                  <a:cubicBezTo>
                    <a:pt x="96" y="68"/>
                    <a:pt x="96" y="68"/>
                    <a:pt x="96" y="68"/>
                  </a:cubicBezTo>
                  <a:cubicBezTo>
                    <a:pt x="96" y="68"/>
                    <a:pt x="96" y="68"/>
                    <a:pt x="95" y="68"/>
                  </a:cubicBezTo>
                  <a:cubicBezTo>
                    <a:pt x="95" y="68"/>
                    <a:pt x="95" y="68"/>
                    <a:pt x="95" y="68"/>
                  </a:cubicBezTo>
                  <a:cubicBezTo>
                    <a:pt x="95" y="68"/>
                    <a:pt x="94" y="68"/>
                    <a:pt x="93" y="68"/>
                  </a:cubicBezTo>
                  <a:cubicBezTo>
                    <a:pt x="93" y="68"/>
                    <a:pt x="92" y="69"/>
                    <a:pt x="92" y="69"/>
                  </a:cubicBezTo>
                  <a:cubicBezTo>
                    <a:pt x="91" y="69"/>
                    <a:pt x="91" y="70"/>
                    <a:pt x="90" y="70"/>
                  </a:cubicBezTo>
                  <a:cubicBezTo>
                    <a:pt x="90" y="71"/>
                    <a:pt x="90" y="71"/>
                    <a:pt x="90" y="72"/>
                  </a:cubicBezTo>
                  <a:cubicBezTo>
                    <a:pt x="90" y="72"/>
                    <a:pt x="90" y="72"/>
                    <a:pt x="90" y="72"/>
                  </a:cubicBezTo>
                  <a:cubicBezTo>
                    <a:pt x="90" y="72"/>
                    <a:pt x="90" y="73"/>
                    <a:pt x="90" y="73"/>
                  </a:cubicBezTo>
                  <a:cubicBezTo>
                    <a:pt x="90" y="73"/>
                    <a:pt x="90" y="73"/>
                    <a:pt x="90" y="73"/>
                  </a:cubicBezTo>
                  <a:cubicBezTo>
                    <a:pt x="89" y="73"/>
                    <a:pt x="89" y="73"/>
                    <a:pt x="89" y="73"/>
                  </a:cubicBezTo>
                  <a:cubicBezTo>
                    <a:pt x="89" y="73"/>
                    <a:pt x="89" y="73"/>
                    <a:pt x="89" y="73"/>
                  </a:cubicBezTo>
                  <a:cubicBezTo>
                    <a:pt x="89" y="73"/>
                    <a:pt x="88" y="73"/>
                    <a:pt x="88" y="73"/>
                  </a:cubicBezTo>
                  <a:cubicBezTo>
                    <a:pt x="88" y="73"/>
                    <a:pt x="88" y="72"/>
                    <a:pt x="88" y="72"/>
                  </a:cubicBezTo>
                  <a:cubicBezTo>
                    <a:pt x="88" y="72"/>
                    <a:pt x="88" y="72"/>
                    <a:pt x="88" y="72"/>
                  </a:cubicBezTo>
                  <a:cubicBezTo>
                    <a:pt x="88" y="71"/>
                    <a:pt x="87" y="71"/>
                    <a:pt x="87" y="71"/>
                  </a:cubicBezTo>
                  <a:cubicBezTo>
                    <a:pt x="87" y="70"/>
                    <a:pt x="87" y="70"/>
                    <a:pt x="86" y="70"/>
                  </a:cubicBezTo>
                  <a:cubicBezTo>
                    <a:pt x="86" y="70"/>
                    <a:pt x="85" y="70"/>
                    <a:pt x="85" y="70"/>
                  </a:cubicBezTo>
                  <a:cubicBezTo>
                    <a:pt x="84" y="70"/>
                    <a:pt x="84" y="70"/>
                    <a:pt x="83" y="70"/>
                  </a:cubicBezTo>
                  <a:cubicBezTo>
                    <a:pt x="83" y="69"/>
                    <a:pt x="83" y="69"/>
                    <a:pt x="82" y="69"/>
                  </a:cubicBezTo>
                  <a:cubicBezTo>
                    <a:pt x="82" y="69"/>
                    <a:pt x="82" y="69"/>
                    <a:pt x="82" y="69"/>
                  </a:cubicBezTo>
                  <a:cubicBezTo>
                    <a:pt x="81" y="69"/>
                    <a:pt x="81" y="69"/>
                    <a:pt x="81" y="69"/>
                  </a:cubicBezTo>
                  <a:cubicBezTo>
                    <a:pt x="81" y="69"/>
                    <a:pt x="80" y="69"/>
                    <a:pt x="80" y="69"/>
                  </a:cubicBezTo>
                  <a:cubicBezTo>
                    <a:pt x="80" y="69"/>
                    <a:pt x="80" y="68"/>
                    <a:pt x="79" y="68"/>
                  </a:cubicBezTo>
                  <a:cubicBezTo>
                    <a:pt x="79" y="68"/>
                    <a:pt x="79" y="68"/>
                    <a:pt x="78" y="68"/>
                  </a:cubicBezTo>
                  <a:cubicBezTo>
                    <a:pt x="78" y="68"/>
                    <a:pt x="78" y="68"/>
                    <a:pt x="77" y="68"/>
                  </a:cubicBezTo>
                  <a:cubicBezTo>
                    <a:pt x="77" y="68"/>
                    <a:pt x="77" y="68"/>
                    <a:pt x="77" y="68"/>
                  </a:cubicBezTo>
                  <a:cubicBezTo>
                    <a:pt x="77" y="68"/>
                    <a:pt x="76" y="68"/>
                    <a:pt x="76" y="68"/>
                  </a:cubicBezTo>
                  <a:cubicBezTo>
                    <a:pt x="76" y="68"/>
                    <a:pt x="75" y="68"/>
                    <a:pt x="75" y="68"/>
                  </a:cubicBezTo>
                  <a:cubicBezTo>
                    <a:pt x="74" y="68"/>
                    <a:pt x="74" y="68"/>
                    <a:pt x="74" y="68"/>
                  </a:cubicBezTo>
                  <a:cubicBezTo>
                    <a:pt x="73" y="69"/>
                    <a:pt x="73" y="69"/>
                    <a:pt x="73" y="69"/>
                  </a:cubicBezTo>
                  <a:cubicBezTo>
                    <a:pt x="73" y="69"/>
                    <a:pt x="73" y="69"/>
                    <a:pt x="73" y="69"/>
                  </a:cubicBezTo>
                  <a:cubicBezTo>
                    <a:pt x="73" y="70"/>
                    <a:pt x="73" y="70"/>
                    <a:pt x="73" y="70"/>
                  </a:cubicBezTo>
                  <a:cubicBezTo>
                    <a:pt x="73" y="70"/>
                    <a:pt x="73" y="70"/>
                    <a:pt x="73" y="70"/>
                  </a:cubicBezTo>
                  <a:cubicBezTo>
                    <a:pt x="74" y="70"/>
                    <a:pt x="74" y="70"/>
                    <a:pt x="74" y="71"/>
                  </a:cubicBezTo>
                  <a:cubicBezTo>
                    <a:pt x="75" y="71"/>
                    <a:pt x="75" y="71"/>
                    <a:pt x="76" y="72"/>
                  </a:cubicBezTo>
                  <a:cubicBezTo>
                    <a:pt x="76" y="72"/>
                    <a:pt x="76" y="73"/>
                    <a:pt x="76" y="73"/>
                  </a:cubicBezTo>
                  <a:cubicBezTo>
                    <a:pt x="77" y="74"/>
                    <a:pt x="77" y="74"/>
                    <a:pt x="77" y="75"/>
                  </a:cubicBezTo>
                  <a:cubicBezTo>
                    <a:pt x="77" y="75"/>
                    <a:pt x="77" y="76"/>
                    <a:pt x="77" y="76"/>
                  </a:cubicBezTo>
                  <a:cubicBezTo>
                    <a:pt x="77" y="77"/>
                    <a:pt x="77" y="77"/>
                    <a:pt x="77" y="77"/>
                  </a:cubicBezTo>
                  <a:cubicBezTo>
                    <a:pt x="77" y="78"/>
                    <a:pt x="77" y="78"/>
                    <a:pt x="77" y="78"/>
                  </a:cubicBezTo>
                  <a:cubicBezTo>
                    <a:pt x="77" y="78"/>
                    <a:pt x="77" y="79"/>
                    <a:pt x="78" y="79"/>
                  </a:cubicBezTo>
                  <a:cubicBezTo>
                    <a:pt x="78" y="79"/>
                    <a:pt x="78" y="79"/>
                    <a:pt x="78" y="79"/>
                  </a:cubicBezTo>
                  <a:cubicBezTo>
                    <a:pt x="78" y="79"/>
                    <a:pt x="78" y="79"/>
                    <a:pt x="78" y="80"/>
                  </a:cubicBezTo>
                  <a:cubicBezTo>
                    <a:pt x="79" y="80"/>
                    <a:pt x="79" y="80"/>
                    <a:pt x="79" y="80"/>
                  </a:cubicBezTo>
                  <a:cubicBezTo>
                    <a:pt x="79" y="80"/>
                    <a:pt x="79" y="81"/>
                    <a:pt x="79" y="81"/>
                  </a:cubicBezTo>
                  <a:cubicBezTo>
                    <a:pt x="79" y="81"/>
                    <a:pt x="79" y="81"/>
                    <a:pt x="79" y="82"/>
                  </a:cubicBezTo>
                  <a:cubicBezTo>
                    <a:pt x="79" y="82"/>
                    <a:pt x="79" y="82"/>
                    <a:pt x="79" y="82"/>
                  </a:cubicBezTo>
                  <a:cubicBezTo>
                    <a:pt x="79" y="82"/>
                    <a:pt x="79" y="83"/>
                    <a:pt x="79" y="83"/>
                  </a:cubicBezTo>
                  <a:cubicBezTo>
                    <a:pt x="79" y="83"/>
                    <a:pt x="79" y="83"/>
                    <a:pt x="79" y="83"/>
                  </a:cubicBezTo>
                  <a:cubicBezTo>
                    <a:pt x="79" y="83"/>
                    <a:pt x="79" y="83"/>
                    <a:pt x="79" y="83"/>
                  </a:cubicBezTo>
                  <a:cubicBezTo>
                    <a:pt x="79" y="84"/>
                    <a:pt x="80" y="84"/>
                    <a:pt x="80" y="84"/>
                  </a:cubicBezTo>
                  <a:cubicBezTo>
                    <a:pt x="80" y="84"/>
                    <a:pt x="80" y="84"/>
                    <a:pt x="80" y="84"/>
                  </a:cubicBezTo>
                  <a:cubicBezTo>
                    <a:pt x="80" y="84"/>
                    <a:pt x="80" y="84"/>
                    <a:pt x="80" y="84"/>
                  </a:cubicBezTo>
                  <a:cubicBezTo>
                    <a:pt x="80" y="84"/>
                    <a:pt x="80" y="84"/>
                    <a:pt x="81" y="84"/>
                  </a:cubicBezTo>
                  <a:cubicBezTo>
                    <a:pt x="81" y="84"/>
                    <a:pt x="81" y="84"/>
                    <a:pt x="81" y="84"/>
                  </a:cubicBezTo>
                  <a:cubicBezTo>
                    <a:pt x="81" y="84"/>
                    <a:pt x="81" y="84"/>
                    <a:pt x="81" y="84"/>
                  </a:cubicBezTo>
                  <a:cubicBezTo>
                    <a:pt x="82" y="84"/>
                    <a:pt x="82" y="84"/>
                    <a:pt x="82" y="84"/>
                  </a:cubicBezTo>
                  <a:cubicBezTo>
                    <a:pt x="82" y="84"/>
                    <a:pt x="82" y="84"/>
                    <a:pt x="82" y="84"/>
                  </a:cubicBezTo>
                  <a:cubicBezTo>
                    <a:pt x="82" y="84"/>
                    <a:pt x="83" y="84"/>
                    <a:pt x="83" y="84"/>
                  </a:cubicBezTo>
                  <a:cubicBezTo>
                    <a:pt x="83" y="83"/>
                    <a:pt x="83" y="83"/>
                    <a:pt x="83" y="83"/>
                  </a:cubicBezTo>
                  <a:cubicBezTo>
                    <a:pt x="83" y="83"/>
                    <a:pt x="83" y="83"/>
                    <a:pt x="84" y="83"/>
                  </a:cubicBezTo>
                  <a:cubicBezTo>
                    <a:pt x="84" y="83"/>
                    <a:pt x="84" y="83"/>
                    <a:pt x="84" y="83"/>
                  </a:cubicBezTo>
                  <a:cubicBezTo>
                    <a:pt x="84" y="83"/>
                    <a:pt x="84" y="83"/>
                    <a:pt x="84" y="83"/>
                  </a:cubicBezTo>
                  <a:cubicBezTo>
                    <a:pt x="84" y="83"/>
                    <a:pt x="84" y="84"/>
                    <a:pt x="84" y="84"/>
                  </a:cubicBezTo>
                  <a:cubicBezTo>
                    <a:pt x="84" y="84"/>
                    <a:pt x="85" y="84"/>
                    <a:pt x="85" y="84"/>
                  </a:cubicBezTo>
                  <a:cubicBezTo>
                    <a:pt x="85" y="84"/>
                    <a:pt x="85" y="84"/>
                    <a:pt x="85" y="84"/>
                  </a:cubicBezTo>
                  <a:cubicBezTo>
                    <a:pt x="85" y="84"/>
                    <a:pt x="85" y="84"/>
                    <a:pt x="85" y="85"/>
                  </a:cubicBezTo>
                  <a:cubicBezTo>
                    <a:pt x="84" y="85"/>
                    <a:pt x="84" y="85"/>
                    <a:pt x="84" y="85"/>
                  </a:cubicBezTo>
                  <a:cubicBezTo>
                    <a:pt x="84" y="85"/>
                    <a:pt x="84" y="85"/>
                    <a:pt x="84" y="86"/>
                  </a:cubicBezTo>
                  <a:cubicBezTo>
                    <a:pt x="83" y="86"/>
                    <a:pt x="83" y="86"/>
                    <a:pt x="83" y="86"/>
                  </a:cubicBezTo>
                  <a:cubicBezTo>
                    <a:pt x="82" y="86"/>
                    <a:pt x="81" y="86"/>
                    <a:pt x="81" y="86"/>
                  </a:cubicBezTo>
                  <a:cubicBezTo>
                    <a:pt x="80" y="87"/>
                    <a:pt x="80" y="87"/>
                    <a:pt x="79" y="87"/>
                  </a:cubicBezTo>
                  <a:cubicBezTo>
                    <a:pt x="79" y="88"/>
                    <a:pt x="79" y="88"/>
                    <a:pt x="78" y="89"/>
                  </a:cubicBezTo>
                  <a:cubicBezTo>
                    <a:pt x="78" y="89"/>
                    <a:pt x="78" y="90"/>
                    <a:pt x="77" y="91"/>
                  </a:cubicBezTo>
                  <a:cubicBezTo>
                    <a:pt x="77" y="91"/>
                    <a:pt x="77" y="91"/>
                    <a:pt x="77" y="91"/>
                  </a:cubicBezTo>
                  <a:cubicBezTo>
                    <a:pt x="77" y="92"/>
                    <a:pt x="77" y="92"/>
                    <a:pt x="77" y="92"/>
                  </a:cubicBezTo>
                  <a:cubicBezTo>
                    <a:pt x="76" y="92"/>
                    <a:pt x="76" y="92"/>
                    <a:pt x="76" y="92"/>
                  </a:cubicBezTo>
                  <a:cubicBezTo>
                    <a:pt x="76" y="92"/>
                    <a:pt x="76" y="92"/>
                    <a:pt x="75" y="92"/>
                  </a:cubicBezTo>
                  <a:cubicBezTo>
                    <a:pt x="75" y="92"/>
                    <a:pt x="75" y="92"/>
                    <a:pt x="75" y="92"/>
                  </a:cubicBezTo>
                  <a:cubicBezTo>
                    <a:pt x="74" y="92"/>
                    <a:pt x="74" y="92"/>
                    <a:pt x="74" y="92"/>
                  </a:cubicBezTo>
                  <a:cubicBezTo>
                    <a:pt x="73" y="92"/>
                    <a:pt x="73" y="93"/>
                    <a:pt x="73" y="93"/>
                  </a:cubicBezTo>
                  <a:cubicBezTo>
                    <a:pt x="72" y="93"/>
                    <a:pt x="72" y="93"/>
                    <a:pt x="72" y="93"/>
                  </a:cubicBezTo>
                  <a:cubicBezTo>
                    <a:pt x="71" y="94"/>
                    <a:pt x="71" y="94"/>
                    <a:pt x="71" y="94"/>
                  </a:cubicBezTo>
                  <a:cubicBezTo>
                    <a:pt x="71" y="94"/>
                    <a:pt x="71" y="95"/>
                    <a:pt x="70" y="95"/>
                  </a:cubicBezTo>
                  <a:cubicBezTo>
                    <a:pt x="70" y="95"/>
                    <a:pt x="69" y="95"/>
                    <a:pt x="69" y="96"/>
                  </a:cubicBezTo>
                  <a:cubicBezTo>
                    <a:pt x="69" y="96"/>
                    <a:pt x="68" y="96"/>
                    <a:pt x="68" y="96"/>
                  </a:cubicBezTo>
                  <a:cubicBezTo>
                    <a:pt x="68" y="96"/>
                    <a:pt x="67" y="97"/>
                    <a:pt x="67" y="97"/>
                  </a:cubicBezTo>
                  <a:cubicBezTo>
                    <a:pt x="67" y="97"/>
                    <a:pt x="67" y="97"/>
                    <a:pt x="67" y="97"/>
                  </a:cubicBezTo>
                  <a:cubicBezTo>
                    <a:pt x="67" y="97"/>
                    <a:pt x="67" y="97"/>
                    <a:pt x="67" y="97"/>
                  </a:cubicBezTo>
                  <a:cubicBezTo>
                    <a:pt x="67" y="97"/>
                    <a:pt x="67" y="96"/>
                    <a:pt x="67" y="96"/>
                  </a:cubicBezTo>
                  <a:cubicBezTo>
                    <a:pt x="67" y="96"/>
                    <a:pt x="67" y="96"/>
                    <a:pt x="67" y="96"/>
                  </a:cubicBezTo>
                  <a:cubicBezTo>
                    <a:pt x="66" y="96"/>
                    <a:pt x="66" y="96"/>
                    <a:pt x="66" y="96"/>
                  </a:cubicBezTo>
                  <a:cubicBezTo>
                    <a:pt x="66" y="96"/>
                    <a:pt x="66" y="96"/>
                    <a:pt x="66" y="96"/>
                  </a:cubicBezTo>
                  <a:cubicBezTo>
                    <a:pt x="66" y="96"/>
                    <a:pt x="65" y="96"/>
                    <a:pt x="65" y="96"/>
                  </a:cubicBezTo>
                  <a:cubicBezTo>
                    <a:pt x="65" y="96"/>
                    <a:pt x="65" y="96"/>
                    <a:pt x="65" y="96"/>
                  </a:cubicBezTo>
                  <a:cubicBezTo>
                    <a:pt x="65" y="96"/>
                    <a:pt x="64" y="96"/>
                    <a:pt x="64" y="96"/>
                  </a:cubicBezTo>
                  <a:cubicBezTo>
                    <a:pt x="64" y="96"/>
                    <a:pt x="63" y="96"/>
                    <a:pt x="63" y="96"/>
                  </a:cubicBezTo>
                  <a:cubicBezTo>
                    <a:pt x="63" y="96"/>
                    <a:pt x="63" y="96"/>
                    <a:pt x="62" y="97"/>
                  </a:cubicBezTo>
                  <a:cubicBezTo>
                    <a:pt x="62" y="97"/>
                    <a:pt x="62" y="97"/>
                    <a:pt x="61" y="97"/>
                  </a:cubicBezTo>
                  <a:cubicBezTo>
                    <a:pt x="61" y="97"/>
                    <a:pt x="61" y="97"/>
                    <a:pt x="61" y="97"/>
                  </a:cubicBezTo>
                  <a:cubicBezTo>
                    <a:pt x="61" y="97"/>
                    <a:pt x="61" y="97"/>
                    <a:pt x="61" y="97"/>
                  </a:cubicBezTo>
                  <a:cubicBezTo>
                    <a:pt x="61" y="97"/>
                    <a:pt x="61" y="97"/>
                    <a:pt x="61" y="97"/>
                  </a:cubicBezTo>
                  <a:cubicBezTo>
                    <a:pt x="61" y="97"/>
                    <a:pt x="60" y="97"/>
                    <a:pt x="60" y="97"/>
                  </a:cubicBezTo>
                  <a:cubicBezTo>
                    <a:pt x="60" y="97"/>
                    <a:pt x="60" y="97"/>
                    <a:pt x="60" y="97"/>
                  </a:cubicBezTo>
                  <a:cubicBezTo>
                    <a:pt x="60" y="97"/>
                    <a:pt x="60" y="97"/>
                    <a:pt x="59" y="97"/>
                  </a:cubicBezTo>
                  <a:cubicBezTo>
                    <a:pt x="59" y="97"/>
                    <a:pt x="59" y="97"/>
                    <a:pt x="59" y="97"/>
                  </a:cubicBezTo>
                  <a:cubicBezTo>
                    <a:pt x="58" y="96"/>
                    <a:pt x="58" y="96"/>
                    <a:pt x="58" y="96"/>
                  </a:cubicBezTo>
                  <a:cubicBezTo>
                    <a:pt x="57" y="95"/>
                    <a:pt x="57" y="95"/>
                    <a:pt x="57" y="95"/>
                  </a:cubicBezTo>
                  <a:cubicBezTo>
                    <a:pt x="57" y="95"/>
                    <a:pt x="57" y="95"/>
                    <a:pt x="56" y="95"/>
                  </a:cubicBezTo>
                  <a:cubicBezTo>
                    <a:pt x="56" y="94"/>
                    <a:pt x="56" y="94"/>
                    <a:pt x="56" y="94"/>
                  </a:cubicBezTo>
                  <a:cubicBezTo>
                    <a:pt x="56" y="94"/>
                    <a:pt x="55" y="93"/>
                    <a:pt x="55" y="93"/>
                  </a:cubicBezTo>
                  <a:cubicBezTo>
                    <a:pt x="55" y="93"/>
                    <a:pt x="55" y="92"/>
                    <a:pt x="55" y="92"/>
                  </a:cubicBezTo>
                  <a:cubicBezTo>
                    <a:pt x="54" y="92"/>
                    <a:pt x="54" y="91"/>
                    <a:pt x="54" y="91"/>
                  </a:cubicBezTo>
                  <a:cubicBezTo>
                    <a:pt x="54" y="90"/>
                    <a:pt x="53" y="90"/>
                    <a:pt x="53" y="90"/>
                  </a:cubicBezTo>
                  <a:cubicBezTo>
                    <a:pt x="53" y="89"/>
                    <a:pt x="53" y="89"/>
                    <a:pt x="52" y="88"/>
                  </a:cubicBezTo>
                  <a:cubicBezTo>
                    <a:pt x="52" y="88"/>
                    <a:pt x="52" y="88"/>
                    <a:pt x="51" y="87"/>
                  </a:cubicBezTo>
                  <a:cubicBezTo>
                    <a:pt x="51" y="87"/>
                    <a:pt x="51" y="87"/>
                    <a:pt x="52" y="87"/>
                  </a:cubicBezTo>
                  <a:cubicBezTo>
                    <a:pt x="52" y="87"/>
                    <a:pt x="52" y="87"/>
                    <a:pt x="52" y="87"/>
                  </a:cubicBezTo>
                  <a:cubicBezTo>
                    <a:pt x="52" y="87"/>
                    <a:pt x="52" y="87"/>
                    <a:pt x="52" y="86"/>
                  </a:cubicBezTo>
                  <a:cubicBezTo>
                    <a:pt x="52" y="86"/>
                    <a:pt x="52" y="86"/>
                    <a:pt x="52" y="86"/>
                  </a:cubicBezTo>
                  <a:cubicBezTo>
                    <a:pt x="52" y="86"/>
                    <a:pt x="52" y="85"/>
                    <a:pt x="52" y="85"/>
                  </a:cubicBezTo>
                  <a:cubicBezTo>
                    <a:pt x="52" y="84"/>
                    <a:pt x="52" y="84"/>
                    <a:pt x="52" y="84"/>
                  </a:cubicBezTo>
                  <a:cubicBezTo>
                    <a:pt x="52" y="83"/>
                    <a:pt x="52" y="83"/>
                    <a:pt x="51" y="83"/>
                  </a:cubicBezTo>
                  <a:cubicBezTo>
                    <a:pt x="51" y="82"/>
                    <a:pt x="51" y="82"/>
                    <a:pt x="50" y="82"/>
                  </a:cubicBezTo>
                  <a:cubicBezTo>
                    <a:pt x="50" y="81"/>
                    <a:pt x="50" y="81"/>
                    <a:pt x="50" y="81"/>
                  </a:cubicBezTo>
                  <a:cubicBezTo>
                    <a:pt x="50" y="81"/>
                    <a:pt x="50" y="81"/>
                    <a:pt x="50" y="81"/>
                  </a:cubicBezTo>
                  <a:cubicBezTo>
                    <a:pt x="50" y="80"/>
                    <a:pt x="49" y="80"/>
                    <a:pt x="49" y="80"/>
                  </a:cubicBezTo>
                  <a:cubicBezTo>
                    <a:pt x="49" y="80"/>
                    <a:pt x="49" y="80"/>
                    <a:pt x="49" y="80"/>
                  </a:cubicBezTo>
                  <a:cubicBezTo>
                    <a:pt x="49" y="79"/>
                    <a:pt x="49" y="79"/>
                    <a:pt x="49" y="79"/>
                  </a:cubicBezTo>
                  <a:cubicBezTo>
                    <a:pt x="49" y="78"/>
                    <a:pt x="50" y="78"/>
                    <a:pt x="50" y="78"/>
                  </a:cubicBezTo>
                  <a:cubicBezTo>
                    <a:pt x="50" y="78"/>
                    <a:pt x="50" y="77"/>
                    <a:pt x="50" y="77"/>
                  </a:cubicBezTo>
                  <a:cubicBezTo>
                    <a:pt x="50" y="77"/>
                    <a:pt x="51" y="76"/>
                    <a:pt x="51" y="76"/>
                  </a:cubicBezTo>
                  <a:cubicBezTo>
                    <a:pt x="51" y="75"/>
                    <a:pt x="52" y="75"/>
                    <a:pt x="52" y="74"/>
                  </a:cubicBezTo>
                  <a:cubicBezTo>
                    <a:pt x="52" y="74"/>
                    <a:pt x="52" y="73"/>
                    <a:pt x="51" y="73"/>
                  </a:cubicBezTo>
                  <a:cubicBezTo>
                    <a:pt x="51" y="72"/>
                    <a:pt x="51" y="72"/>
                    <a:pt x="50" y="72"/>
                  </a:cubicBezTo>
                  <a:cubicBezTo>
                    <a:pt x="50" y="71"/>
                    <a:pt x="50" y="71"/>
                    <a:pt x="49" y="70"/>
                  </a:cubicBezTo>
                  <a:cubicBezTo>
                    <a:pt x="49" y="70"/>
                    <a:pt x="49" y="70"/>
                    <a:pt x="49" y="70"/>
                  </a:cubicBezTo>
                  <a:cubicBezTo>
                    <a:pt x="49" y="70"/>
                    <a:pt x="49" y="70"/>
                    <a:pt x="48" y="69"/>
                  </a:cubicBezTo>
                  <a:cubicBezTo>
                    <a:pt x="48" y="69"/>
                    <a:pt x="48" y="69"/>
                    <a:pt x="48" y="69"/>
                  </a:cubicBezTo>
                  <a:cubicBezTo>
                    <a:pt x="48" y="69"/>
                    <a:pt x="48" y="69"/>
                    <a:pt x="48" y="69"/>
                  </a:cubicBezTo>
                  <a:cubicBezTo>
                    <a:pt x="47" y="68"/>
                    <a:pt x="47" y="67"/>
                    <a:pt x="47" y="66"/>
                  </a:cubicBezTo>
                  <a:cubicBezTo>
                    <a:pt x="47" y="65"/>
                    <a:pt x="47" y="63"/>
                    <a:pt x="47" y="62"/>
                  </a:cubicBezTo>
                  <a:cubicBezTo>
                    <a:pt x="48" y="61"/>
                    <a:pt x="48" y="59"/>
                    <a:pt x="48" y="58"/>
                  </a:cubicBezTo>
                  <a:cubicBezTo>
                    <a:pt x="49" y="56"/>
                    <a:pt x="50" y="55"/>
                    <a:pt x="50" y="54"/>
                  </a:cubicBezTo>
                  <a:cubicBezTo>
                    <a:pt x="50" y="54"/>
                    <a:pt x="51" y="53"/>
                    <a:pt x="51" y="53"/>
                  </a:cubicBezTo>
                  <a:cubicBezTo>
                    <a:pt x="51" y="53"/>
                    <a:pt x="51" y="53"/>
                    <a:pt x="51" y="52"/>
                  </a:cubicBezTo>
                  <a:cubicBezTo>
                    <a:pt x="51" y="52"/>
                    <a:pt x="51" y="52"/>
                    <a:pt x="51" y="52"/>
                  </a:cubicBezTo>
                  <a:cubicBezTo>
                    <a:pt x="51" y="52"/>
                    <a:pt x="51" y="52"/>
                    <a:pt x="51" y="51"/>
                  </a:cubicBezTo>
                  <a:cubicBezTo>
                    <a:pt x="51" y="51"/>
                    <a:pt x="50" y="51"/>
                    <a:pt x="50" y="51"/>
                  </a:cubicBezTo>
                  <a:cubicBezTo>
                    <a:pt x="50" y="51"/>
                    <a:pt x="50" y="50"/>
                    <a:pt x="49" y="50"/>
                  </a:cubicBezTo>
                  <a:cubicBezTo>
                    <a:pt x="49" y="50"/>
                    <a:pt x="48" y="50"/>
                    <a:pt x="48" y="50"/>
                  </a:cubicBezTo>
                  <a:cubicBezTo>
                    <a:pt x="47" y="50"/>
                    <a:pt x="47" y="50"/>
                    <a:pt x="46" y="50"/>
                  </a:cubicBezTo>
                  <a:cubicBezTo>
                    <a:pt x="46" y="50"/>
                    <a:pt x="45" y="50"/>
                    <a:pt x="45" y="50"/>
                  </a:cubicBezTo>
                  <a:cubicBezTo>
                    <a:pt x="44" y="50"/>
                    <a:pt x="44" y="50"/>
                    <a:pt x="43" y="50"/>
                  </a:cubicBezTo>
                  <a:cubicBezTo>
                    <a:pt x="42" y="50"/>
                    <a:pt x="42" y="50"/>
                    <a:pt x="41" y="50"/>
                  </a:cubicBezTo>
                  <a:cubicBezTo>
                    <a:pt x="41" y="50"/>
                    <a:pt x="40" y="50"/>
                    <a:pt x="40" y="51"/>
                  </a:cubicBezTo>
                  <a:cubicBezTo>
                    <a:pt x="40" y="51"/>
                    <a:pt x="40" y="51"/>
                    <a:pt x="40" y="51"/>
                  </a:cubicBezTo>
                  <a:cubicBezTo>
                    <a:pt x="39" y="51"/>
                    <a:pt x="39" y="51"/>
                    <a:pt x="39" y="51"/>
                  </a:cubicBezTo>
                  <a:cubicBezTo>
                    <a:pt x="39" y="51"/>
                    <a:pt x="39" y="51"/>
                    <a:pt x="39" y="51"/>
                  </a:cubicBezTo>
                  <a:cubicBezTo>
                    <a:pt x="39" y="51"/>
                    <a:pt x="38" y="51"/>
                    <a:pt x="38" y="51"/>
                  </a:cubicBezTo>
                  <a:cubicBezTo>
                    <a:pt x="37" y="51"/>
                    <a:pt x="36" y="50"/>
                    <a:pt x="36" y="50"/>
                  </a:cubicBezTo>
                  <a:cubicBezTo>
                    <a:pt x="35" y="50"/>
                    <a:pt x="34" y="50"/>
                    <a:pt x="33" y="49"/>
                  </a:cubicBezTo>
                  <a:cubicBezTo>
                    <a:pt x="32" y="49"/>
                    <a:pt x="31" y="48"/>
                    <a:pt x="31" y="48"/>
                  </a:cubicBezTo>
                  <a:cubicBezTo>
                    <a:pt x="30" y="47"/>
                    <a:pt x="29" y="46"/>
                    <a:pt x="29" y="46"/>
                  </a:cubicBezTo>
                  <a:cubicBezTo>
                    <a:pt x="28" y="45"/>
                    <a:pt x="28" y="45"/>
                    <a:pt x="28" y="44"/>
                  </a:cubicBezTo>
                  <a:cubicBezTo>
                    <a:pt x="27" y="44"/>
                    <a:pt x="27" y="44"/>
                    <a:pt x="26" y="44"/>
                  </a:cubicBezTo>
                  <a:cubicBezTo>
                    <a:pt x="26" y="44"/>
                    <a:pt x="26" y="43"/>
                    <a:pt x="25" y="43"/>
                  </a:cubicBezTo>
                  <a:cubicBezTo>
                    <a:pt x="25" y="43"/>
                    <a:pt x="24" y="43"/>
                    <a:pt x="24" y="43"/>
                  </a:cubicBezTo>
                  <a:cubicBezTo>
                    <a:pt x="23" y="43"/>
                    <a:pt x="23" y="43"/>
                    <a:pt x="23" y="43"/>
                  </a:cubicBezTo>
                  <a:cubicBezTo>
                    <a:pt x="22" y="43"/>
                    <a:pt x="22" y="43"/>
                    <a:pt x="22" y="43"/>
                  </a:cubicBezTo>
                  <a:cubicBezTo>
                    <a:pt x="21" y="43"/>
                    <a:pt x="21" y="43"/>
                    <a:pt x="21" y="43"/>
                  </a:cubicBezTo>
                  <a:cubicBezTo>
                    <a:pt x="20" y="43"/>
                    <a:pt x="20" y="43"/>
                    <a:pt x="20" y="44"/>
                  </a:cubicBezTo>
                  <a:cubicBezTo>
                    <a:pt x="19" y="44"/>
                    <a:pt x="19" y="44"/>
                    <a:pt x="18" y="44"/>
                  </a:cubicBezTo>
                  <a:cubicBezTo>
                    <a:pt x="18" y="44"/>
                    <a:pt x="17" y="44"/>
                    <a:pt x="17" y="44"/>
                  </a:cubicBezTo>
                  <a:cubicBezTo>
                    <a:pt x="16" y="44"/>
                    <a:pt x="16" y="44"/>
                    <a:pt x="15" y="44"/>
                  </a:cubicBezTo>
                  <a:cubicBezTo>
                    <a:pt x="15" y="44"/>
                    <a:pt x="14" y="44"/>
                    <a:pt x="14" y="44"/>
                  </a:cubicBezTo>
                  <a:cubicBezTo>
                    <a:pt x="14" y="44"/>
                    <a:pt x="14" y="44"/>
                    <a:pt x="14" y="44"/>
                  </a:cubicBezTo>
                  <a:cubicBezTo>
                    <a:pt x="13" y="44"/>
                    <a:pt x="13" y="44"/>
                    <a:pt x="12" y="44"/>
                  </a:cubicBezTo>
                  <a:cubicBezTo>
                    <a:pt x="12" y="44"/>
                    <a:pt x="12" y="44"/>
                    <a:pt x="11" y="44"/>
                  </a:cubicBezTo>
                  <a:cubicBezTo>
                    <a:pt x="11" y="44"/>
                    <a:pt x="11" y="43"/>
                    <a:pt x="11" y="43"/>
                  </a:cubicBezTo>
                  <a:cubicBezTo>
                    <a:pt x="10" y="43"/>
                    <a:pt x="10" y="43"/>
                    <a:pt x="10" y="43"/>
                  </a:cubicBezTo>
                  <a:cubicBezTo>
                    <a:pt x="9" y="42"/>
                    <a:pt x="9" y="41"/>
                    <a:pt x="9" y="41"/>
                  </a:cubicBezTo>
                  <a:cubicBezTo>
                    <a:pt x="9" y="40"/>
                    <a:pt x="9" y="39"/>
                    <a:pt x="9" y="38"/>
                  </a:cubicBezTo>
                  <a:cubicBezTo>
                    <a:pt x="9" y="38"/>
                    <a:pt x="9" y="37"/>
                    <a:pt x="9" y="36"/>
                  </a:cubicBezTo>
                  <a:cubicBezTo>
                    <a:pt x="9" y="35"/>
                    <a:pt x="9" y="35"/>
                    <a:pt x="9" y="34"/>
                  </a:cubicBezTo>
                  <a:cubicBezTo>
                    <a:pt x="9" y="33"/>
                    <a:pt x="9" y="33"/>
                    <a:pt x="9" y="33"/>
                  </a:cubicBezTo>
                  <a:cubicBezTo>
                    <a:pt x="9" y="33"/>
                    <a:pt x="9" y="33"/>
                    <a:pt x="9" y="32"/>
                  </a:cubicBezTo>
                  <a:cubicBezTo>
                    <a:pt x="9" y="32"/>
                    <a:pt x="9" y="31"/>
                    <a:pt x="8" y="31"/>
                  </a:cubicBezTo>
                  <a:cubicBezTo>
                    <a:pt x="8" y="31"/>
                    <a:pt x="8" y="30"/>
                    <a:pt x="8" y="30"/>
                  </a:cubicBezTo>
                  <a:cubicBezTo>
                    <a:pt x="7" y="30"/>
                    <a:pt x="7" y="30"/>
                    <a:pt x="7" y="30"/>
                  </a:cubicBezTo>
                  <a:cubicBezTo>
                    <a:pt x="7" y="29"/>
                    <a:pt x="6" y="29"/>
                    <a:pt x="6" y="29"/>
                  </a:cubicBezTo>
                  <a:cubicBezTo>
                    <a:pt x="6" y="29"/>
                    <a:pt x="6" y="29"/>
                    <a:pt x="6" y="29"/>
                  </a:cubicBezTo>
                  <a:cubicBezTo>
                    <a:pt x="6" y="29"/>
                    <a:pt x="6" y="28"/>
                    <a:pt x="6" y="28"/>
                  </a:cubicBezTo>
                  <a:cubicBezTo>
                    <a:pt x="6" y="28"/>
                    <a:pt x="5" y="28"/>
                    <a:pt x="5" y="28"/>
                  </a:cubicBezTo>
                  <a:cubicBezTo>
                    <a:pt x="5" y="27"/>
                    <a:pt x="5" y="27"/>
                    <a:pt x="5" y="27"/>
                  </a:cubicBezTo>
                  <a:cubicBezTo>
                    <a:pt x="5" y="26"/>
                    <a:pt x="5" y="26"/>
                    <a:pt x="5" y="26"/>
                  </a:cubicBezTo>
                  <a:cubicBezTo>
                    <a:pt x="4" y="26"/>
                    <a:pt x="4" y="26"/>
                    <a:pt x="4" y="26"/>
                  </a:cubicBezTo>
                  <a:cubicBezTo>
                    <a:pt x="3" y="25"/>
                    <a:pt x="3" y="25"/>
                    <a:pt x="2" y="25"/>
                  </a:cubicBezTo>
                  <a:cubicBezTo>
                    <a:pt x="2" y="25"/>
                    <a:pt x="2"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4"/>
                    <a:pt x="2" y="24"/>
                    <a:pt x="2" y="24"/>
                  </a:cubicBezTo>
                  <a:cubicBezTo>
                    <a:pt x="2" y="23"/>
                    <a:pt x="2" y="23"/>
                    <a:pt x="3" y="22"/>
                  </a:cubicBezTo>
                  <a:cubicBezTo>
                    <a:pt x="3" y="22"/>
                    <a:pt x="3" y="22"/>
                    <a:pt x="4" y="21"/>
                  </a:cubicBezTo>
                  <a:cubicBezTo>
                    <a:pt x="4" y="21"/>
                    <a:pt x="4" y="20"/>
                    <a:pt x="4" y="20"/>
                  </a:cubicBezTo>
                  <a:cubicBezTo>
                    <a:pt x="4" y="20"/>
                    <a:pt x="4" y="19"/>
                    <a:pt x="4" y="19"/>
                  </a:cubicBezTo>
                  <a:cubicBezTo>
                    <a:pt x="4" y="18"/>
                    <a:pt x="4" y="17"/>
                    <a:pt x="4" y="17"/>
                  </a:cubicBezTo>
                  <a:cubicBezTo>
                    <a:pt x="4" y="16"/>
                    <a:pt x="4" y="16"/>
                    <a:pt x="4" y="16"/>
                  </a:cubicBezTo>
                  <a:cubicBezTo>
                    <a:pt x="4" y="15"/>
                    <a:pt x="4" y="15"/>
                    <a:pt x="5" y="14"/>
                  </a:cubicBezTo>
                  <a:cubicBezTo>
                    <a:pt x="5" y="14"/>
                    <a:pt x="5" y="13"/>
                    <a:pt x="6" y="13"/>
                  </a:cubicBezTo>
                  <a:cubicBezTo>
                    <a:pt x="6" y="12"/>
                    <a:pt x="7" y="12"/>
                    <a:pt x="7" y="12"/>
                  </a:cubicBezTo>
                  <a:cubicBezTo>
                    <a:pt x="8" y="11"/>
                    <a:pt x="8" y="11"/>
                    <a:pt x="9" y="10"/>
                  </a:cubicBezTo>
                  <a:cubicBezTo>
                    <a:pt x="9" y="10"/>
                    <a:pt x="9" y="10"/>
                    <a:pt x="9" y="9"/>
                  </a:cubicBezTo>
                  <a:cubicBezTo>
                    <a:pt x="10" y="9"/>
                    <a:pt x="10" y="9"/>
                    <a:pt x="10" y="8"/>
                  </a:cubicBezTo>
                  <a:cubicBezTo>
                    <a:pt x="11" y="8"/>
                    <a:pt x="11" y="8"/>
                    <a:pt x="11" y="8"/>
                  </a:cubicBezTo>
                  <a:cubicBezTo>
                    <a:pt x="11" y="7"/>
                    <a:pt x="12" y="7"/>
                    <a:pt x="12" y="7"/>
                  </a:cubicBezTo>
                  <a:cubicBezTo>
                    <a:pt x="12" y="7"/>
                    <a:pt x="12" y="6"/>
                    <a:pt x="12" y="6"/>
                  </a:cubicBezTo>
                  <a:cubicBezTo>
                    <a:pt x="12" y="6"/>
                    <a:pt x="12" y="6"/>
                    <a:pt x="13" y="6"/>
                  </a:cubicBezTo>
                  <a:cubicBezTo>
                    <a:pt x="13" y="6"/>
                    <a:pt x="13" y="6"/>
                    <a:pt x="13" y="6"/>
                  </a:cubicBezTo>
                  <a:cubicBezTo>
                    <a:pt x="13" y="6"/>
                    <a:pt x="13" y="6"/>
                    <a:pt x="13" y="6"/>
                  </a:cubicBezTo>
                  <a:cubicBezTo>
                    <a:pt x="13" y="6"/>
                    <a:pt x="13" y="6"/>
                    <a:pt x="13" y="7"/>
                  </a:cubicBezTo>
                  <a:cubicBezTo>
                    <a:pt x="13" y="7"/>
                    <a:pt x="14" y="8"/>
                    <a:pt x="14" y="8"/>
                  </a:cubicBezTo>
                  <a:cubicBezTo>
                    <a:pt x="14" y="9"/>
                    <a:pt x="14" y="9"/>
                    <a:pt x="14" y="10"/>
                  </a:cubicBezTo>
                  <a:cubicBezTo>
                    <a:pt x="14" y="10"/>
                    <a:pt x="14" y="10"/>
                    <a:pt x="15" y="11"/>
                  </a:cubicBezTo>
                  <a:cubicBezTo>
                    <a:pt x="15" y="11"/>
                    <a:pt x="15" y="11"/>
                    <a:pt x="15" y="11"/>
                  </a:cubicBezTo>
                  <a:cubicBezTo>
                    <a:pt x="15" y="12"/>
                    <a:pt x="14" y="12"/>
                    <a:pt x="14" y="12"/>
                  </a:cubicBezTo>
                  <a:cubicBezTo>
                    <a:pt x="14" y="13"/>
                    <a:pt x="14" y="13"/>
                    <a:pt x="14" y="13"/>
                  </a:cubicBezTo>
                  <a:cubicBezTo>
                    <a:pt x="13" y="14"/>
                    <a:pt x="13" y="14"/>
                    <a:pt x="13" y="14"/>
                  </a:cubicBezTo>
                  <a:cubicBezTo>
                    <a:pt x="13" y="15"/>
                    <a:pt x="12" y="16"/>
                    <a:pt x="12" y="16"/>
                  </a:cubicBezTo>
                  <a:cubicBezTo>
                    <a:pt x="11" y="17"/>
                    <a:pt x="11" y="18"/>
                    <a:pt x="11" y="18"/>
                  </a:cubicBezTo>
                  <a:cubicBezTo>
                    <a:pt x="11" y="19"/>
                    <a:pt x="10" y="19"/>
                    <a:pt x="10" y="20"/>
                  </a:cubicBezTo>
                  <a:cubicBezTo>
                    <a:pt x="10" y="21"/>
                    <a:pt x="10" y="21"/>
                    <a:pt x="11" y="22"/>
                  </a:cubicBezTo>
                  <a:cubicBezTo>
                    <a:pt x="11" y="22"/>
                    <a:pt x="11" y="23"/>
                    <a:pt x="12" y="24"/>
                  </a:cubicBezTo>
                  <a:cubicBezTo>
                    <a:pt x="12" y="24"/>
                    <a:pt x="13" y="25"/>
                    <a:pt x="14" y="25"/>
                  </a:cubicBezTo>
                  <a:cubicBezTo>
                    <a:pt x="14" y="26"/>
                    <a:pt x="15" y="26"/>
                    <a:pt x="15" y="26"/>
                  </a:cubicBezTo>
                  <a:cubicBezTo>
                    <a:pt x="16" y="26"/>
                    <a:pt x="17" y="27"/>
                    <a:pt x="17" y="27"/>
                  </a:cubicBezTo>
                  <a:cubicBezTo>
                    <a:pt x="18" y="27"/>
                    <a:pt x="18" y="27"/>
                    <a:pt x="18" y="26"/>
                  </a:cubicBezTo>
                  <a:cubicBezTo>
                    <a:pt x="19" y="26"/>
                    <a:pt x="19" y="26"/>
                    <a:pt x="19" y="26"/>
                  </a:cubicBezTo>
                  <a:cubicBezTo>
                    <a:pt x="19" y="26"/>
                    <a:pt x="20" y="26"/>
                    <a:pt x="20" y="26"/>
                  </a:cubicBezTo>
                  <a:cubicBezTo>
                    <a:pt x="20" y="25"/>
                    <a:pt x="20" y="25"/>
                    <a:pt x="20" y="25"/>
                  </a:cubicBezTo>
                  <a:cubicBezTo>
                    <a:pt x="21" y="24"/>
                    <a:pt x="21" y="24"/>
                    <a:pt x="21" y="23"/>
                  </a:cubicBezTo>
                  <a:cubicBezTo>
                    <a:pt x="21" y="23"/>
                    <a:pt x="21" y="22"/>
                    <a:pt x="21" y="21"/>
                  </a:cubicBezTo>
                  <a:cubicBezTo>
                    <a:pt x="21" y="21"/>
                    <a:pt x="20" y="20"/>
                    <a:pt x="20" y="19"/>
                  </a:cubicBezTo>
                  <a:cubicBezTo>
                    <a:pt x="20" y="19"/>
                    <a:pt x="20" y="18"/>
                    <a:pt x="19" y="17"/>
                  </a:cubicBezTo>
                  <a:cubicBezTo>
                    <a:pt x="19" y="17"/>
                    <a:pt x="19" y="17"/>
                    <a:pt x="19" y="16"/>
                  </a:cubicBezTo>
                  <a:cubicBezTo>
                    <a:pt x="19" y="16"/>
                    <a:pt x="18" y="15"/>
                    <a:pt x="18" y="15"/>
                  </a:cubicBezTo>
                  <a:cubicBezTo>
                    <a:pt x="18" y="14"/>
                    <a:pt x="18" y="14"/>
                    <a:pt x="18" y="13"/>
                  </a:cubicBezTo>
                  <a:cubicBezTo>
                    <a:pt x="18" y="13"/>
                    <a:pt x="18" y="13"/>
                    <a:pt x="18" y="12"/>
                  </a:cubicBezTo>
                  <a:cubicBezTo>
                    <a:pt x="18" y="12"/>
                    <a:pt x="18" y="11"/>
                    <a:pt x="19" y="11"/>
                  </a:cubicBezTo>
                  <a:cubicBezTo>
                    <a:pt x="20" y="10"/>
                    <a:pt x="21" y="10"/>
                    <a:pt x="21" y="9"/>
                  </a:cubicBezTo>
                  <a:cubicBezTo>
                    <a:pt x="22" y="9"/>
                    <a:pt x="23" y="8"/>
                    <a:pt x="24" y="8"/>
                  </a:cubicBezTo>
                  <a:cubicBezTo>
                    <a:pt x="25" y="8"/>
                    <a:pt x="26" y="7"/>
                    <a:pt x="27" y="7"/>
                  </a:cubicBezTo>
                  <a:cubicBezTo>
                    <a:pt x="27" y="7"/>
                    <a:pt x="27" y="7"/>
                    <a:pt x="28" y="7"/>
                  </a:cubicBezTo>
                  <a:cubicBezTo>
                    <a:pt x="28" y="7"/>
                    <a:pt x="28" y="7"/>
                    <a:pt x="28" y="7"/>
                  </a:cubicBezTo>
                  <a:cubicBezTo>
                    <a:pt x="28" y="6"/>
                    <a:pt x="29" y="6"/>
                    <a:pt x="29" y="6"/>
                  </a:cubicBezTo>
                  <a:cubicBezTo>
                    <a:pt x="29" y="6"/>
                    <a:pt x="29" y="6"/>
                    <a:pt x="29" y="6"/>
                  </a:cubicBezTo>
                  <a:cubicBezTo>
                    <a:pt x="30" y="6"/>
                    <a:pt x="30" y="6"/>
                    <a:pt x="30" y="6"/>
                  </a:cubicBezTo>
                  <a:cubicBezTo>
                    <a:pt x="30" y="5"/>
                    <a:pt x="30" y="5"/>
                    <a:pt x="30" y="5"/>
                  </a:cubicBezTo>
                  <a:cubicBezTo>
                    <a:pt x="31" y="4"/>
                    <a:pt x="31" y="4"/>
                    <a:pt x="31" y="4"/>
                  </a:cubicBezTo>
                  <a:cubicBezTo>
                    <a:pt x="31" y="3"/>
                    <a:pt x="30" y="3"/>
                    <a:pt x="30" y="3"/>
                  </a:cubicBezTo>
                  <a:cubicBezTo>
                    <a:pt x="30" y="3"/>
                    <a:pt x="30" y="2"/>
                    <a:pt x="30" y="2"/>
                  </a:cubicBezTo>
                  <a:cubicBezTo>
                    <a:pt x="30" y="2"/>
                    <a:pt x="30" y="2"/>
                    <a:pt x="30" y="2"/>
                  </a:cubicBezTo>
                  <a:cubicBezTo>
                    <a:pt x="30" y="2"/>
                    <a:pt x="30" y="1"/>
                    <a:pt x="30" y="1"/>
                  </a:cubicBezTo>
                  <a:cubicBezTo>
                    <a:pt x="30" y="1"/>
                    <a:pt x="31" y="1"/>
                    <a:pt x="31" y="1"/>
                  </a:cubicBezTo>
                  <a:cubicBezTo>
                    <a:pt x="31" y="1"/>
                    <a:pt x="31" y="1"/>
                    <a:pt x="31" y="1"/>
                  </a:cubicBezTo>
                  <a:cubicBezTo>
                    <a:pt x="31" y="1"/>
                    <a:pt x="31" y="1"/>
                    <a:pt x="31" y="1"/>
                  </a:cubicBezTo>
                  <a:cubicBezTo>
                    <a:pt x="31" y="1"/>
                    <a:pt x="31" y="1"/>
                    <a:pt x="31" y="1"/>
                  </a:cubicBezTo>
                  <a:cubicBezTo>
                    <a:pt x="31" y="1"/>
                    <a:pt x="31" y="1"/>
                    <a:pt x="32" y="1"/>
                  </a:cubicBezTo>
                  <a:cubicBezTo>
                    <a:pt x="32" y="1"/>
                    <a:pt x="32" y="1"/>
                    <a:pt x="32" y="1"/>
                  </a:cubicBezTo>
                  <a:cubicBezTo>
                    <a:pt x="33" y="1"/>
                    <a:pt x="33" y="1"/>
                    <a:pt x="33" y="1"/>
                  </a:cubicBezTo>
                  <a:cubicBezTo>
                    <a:pt x="33" y="2"/>
                    <a:pt x="33" y="2"/>
                    <a:pt x="34" y="2"/>
                  </a:cubicBezTo>
                  <a:cubicBezTo>
                    <a:pt x="34" y="2"/>
                    <a:pt x="34" y="2"/>
                    <a:pt x="34" y="3"/>
                  </a:cubicBezTo>
                  <a:cubicBezTo>
                    <a:pt x="34" y="3"/>
                    <a:pt x="34" y="3"/>
                    <a:pt x="35" y="4"/>
                  </a:cubicBezTo>
                  <a:cubicBezTo>
                    <a:pt x="35" y="4"/>
                    <a:pt x="35" y="4"/>
                    <a:pt x="35" y="5"/>
                  </a:cubicBezTo>
                  <a:cubicBezTo>
                    <a:pt x="36" y="5"/>
                    <a:pt x="36" y="5"/>
                    <a:pt x="37" y="5"/>
                  </a:cubicBezTo>
                  <a:cubicBezTo>
                    <a:pt x="37" y="5"/>
                    <a:pt x="38" y="5"/>
                    <a:pt x="38" y="5"/>
                  </a:cubicBezTo>
                  <a:cubicBezTo>
                    <a:pt x="38" y="5"/>
                    <a:pt x="38" y="5"/>
                    <a:pt x="38" y="5"/>
                  </a:cubicBezTo>
                  <a:cubicBezTo>
                    <a:pt x="38" y="5"/>
                    <a:pt x="38" y="5"/>
                    <a:pt x="38" y="5"/>
                  </a:cubicBezTo>
                  <a:cubicBezTo>
                    <a:pt x="38" y="5"/>
                    <a:pt x="38"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40" y="5"/>
                    <a:pt x="40" y="5"/>
                    <a:pt x="41" y="6"/>
                  </a:cubicBezTo>
                  <a:cubicBezTo>
                    <a:pt x="41" y="6"/>
                    <a:pt x="41" y="6"/>
                    <a:pt x="42" y="6"/>
                  </a:cubicBezTo>
                  <a:cubicBezTo>
                    <a:pt x="42" y="6"/>
                    <a:pt x="42" y="6"/>
                    <a:pt x="42" y="6"/>
                  </a:cubicBezTo>
                  <a:cubicBezTo>
                    <a:pt x="43" y="6"/>
                    <a:pt x="43" y="7"/>
                    <a:pt x="43" y="7"/>
                  </a:cubicBezTo>
                  <a:cubicBezTo>
                    <a:pt x="43" y="7"/>
                    <a:pt x="44" y="7"/>
                    <a:pt x="44" y="8"/>
                  </a:cubicBezTo>
                  <a:cubicBezTo>
                    <a:pt x="44" y="8"/>
                    <a:pt x="44" y="8"/>
                    <a:pt x="44" y="9"/>
                  </a:cubicBezTo>
                  <a:cubicBezTo>
                    <a:pt x="44" y="9"/>
                    <a:pt x="44" y="10"/>
                    <a:pt x="45" y="10"/>
                  </a:cubicBezTo>
                  <a:cubicBezTo>
                    <a:pt x="45" y="11"/>
                    <a:pt x="45" y="11"/>
                    <a:pt x="45" y="11"/>
                  </a:cubicBezTo>
                  <a:cubicBezTo>
                    <a:pt x="45" y="12"/>
                    <a:pt x="45" y="12"/>
                    <a:pt x="45" y="12"/>
                  </a:cubicBezTo>
                  <a:cubicBezTo>
                    <a:pt x="45" y="12"/>
                    <a:pt x="45" y="12"/>
                    <a:pt x="45" y="13"/>
                  </a:cubicBezTo>
                  <a:cubicBezTo>
                    <a:pt x="45" y="13"/>
                    <a:pt x="45" y="13"/>
                    <a:pt x="45" y="13"/>
                  </a:cubicBezTo>
                  <a:cubicBezTo>
                    <a:pt x="45" y="13"/>
                    <a:pt x="45" y="14"/>
                    <a:pt x="45" y="14"/>
                  </a:cubicBezTo>
                  <a:cubicBezTo>
                    <a:pt x="46" y="14"/>
                    <a:pt x="46" y="14"/>
                    <a:pt x="46" y="14"/>
                  </a:cubicBezTo>
                  <a:cubicBezTo>
                    <a:pt x="47" y="15"/>
                    <a:pt x="47" y="15"/>
                    <a:pt x="47" y="15"/>
                  </a:cubicBezTo>
                  <a:cubicBezTo>
                    <a:pt x="48" y="15"/>
                    <a:pt x="48" y="15"/>
                    <a:pt x="49" y="15"/>
                  </a:cubicBezTo>
                  <a:cubicBezTo>
                    <a:pt x="49" y="15"/>
                    <a:pt x="49" y="15"/>
                    <a:pt x="50" y="15"/>
                  </a:cubicBezTo>
                  <a:cubicBezTo>
                    <a:pt x="50" y="15"/>
                    <a:pt x="51" y="15"/>
                    <a:pt x="51" y="15"/>
                  </a:cubicBezTo>
                  <a:cubicBezTo>
                    <a:pt x="52" y="15"/>
                    <a:pt x="53" y="15"/>
                    <a:pt x="53" y="15"/>
                  </a:cubicBezTo>
                  <a:cubicBezTo>
                    <a:pt x="54" y="15"/>
                    <a:pt x="54" y="15"/>
                    <a:pt x="55" y="14"/>
                  </a:cubicBezTo>
                  <a:cubicBezTo>
                    <a:pt x="55" y="14"/>
                    <a:pt x="56" y="14"/>
                    <a:pt x="56" y="14"/>
                  </a:cubicBezTo>
                  <a:cubicBezTo>
                    <a:pt x="56" y="14"/>
                    <a:pt x="56" y="14"/>
                    <a:pt x="57" y="14"/>
                  </a:cubicBezTo>
                  <a:cubicBezTo>
                    <a:pt x="57" y="14"/>
                    <a:pt x="57" y="14"/>
                    <a:pt x="57" y="14"/>
                  </a:cubicBezTo>
                  <a:cubicBezTo>
                    <a:pt x="57" y="14"/>
                    <a:pt x="57" y="14"/>
                    <a:pt x="57" y="14"/>
                  </a:cubicBezTo>
                  <a:cubicBezTo>
                    <a:pt x="57" y="14"/>
                    <a:pt x="57" y="14"/>
                    <a:pt x="57" y="14"/>
                  </a:cubicBezTo>
                  <a:cubicBezTo>
                    <a:pt x="58" y="14"/>
                    <a:pt x="58" y="14"/>
                    <a:pt x="59" y="14"/>
                  </a:cubicBezTo>
                  <a:cubicBezTo>
                    <a:pt x="60" y="14"/>
                    <a:pt x="60" y="14"/>
                    <a:pt x="61" y="14"/>
                  </a:cubicBezTo>
                  <a:cubicBezTo>
                    <a:pt x="61" y="15"/>
                    <a:pt x="62" y="15"/>
                    <a:pt x="62" y="15"/>
                  </a:cubicBezTo>
                  <a:cubicBezTo>
                    <a:pt x="63" y="16"/>
                    <a:pt x="63" y="16"/>
                    <a:pt x="64" y="16"/>
                  </a:cubicBezTo>
                  <a:cubicBezTo>
                    <a:pt x="64" y="17"/>
                    <a:pt x="65" y="17"/>
                    <a:pt x="66" y="17"/>
                  </a:cubicBezTo>
                  <a:cubicBezTo>
                    <a:pt x="66" y="18"/>
                    <a:pt x="67" y="18"/>
                    <a:pt x="67" y="18"/>
                  </a:cubicBezTo>
                  <a:cubicBezTo>
                    <a:pt x="68" y="18"/>
                    <a:pt x="68" y="19"/>
                    <a:pt x="69" y="19"/>
                  </a:cubicBezTo>
                  <a:cubicBezTo>
                    <a:pt x="69" y="19"/>
                    <a:pt x="70" y="19"/>
                    <a:pt x="70" y="19"/>
                  </a:cubicBezTo>
                  <a:cubicBezTo>
                    <a:pt x="71" y="19"/>
                    <a:pt x="71" y="19"/>
                    <a:pt x="71" y="19"/>
                  </a:cubicBezTo>
                  <a:cubicBezTo>
                    <a:pt x="71" y="19"/>
                    <a:pt x="71" y="19"/>
                    <a:pt x="71" y="19"/>
                  </a:cubicBezTo>
                  <a:cubicBezTo>
                    <a:pt x="71" y="19"/>
                    <a:pt x="72" y="19"/>
                    <a:pt x="72" y="19"/>
                  </a:cubicBezTo>
                  <a:cubicBezTo>
                    <a:pt x="72" y="19"/>
                    <a:pt x="72" y="19"/>
                    <a:pt x="72" y="18"/>
                  </a:cubicBezTo>
                  <a:cubicBezTo>
                    <a:pt x="73" y="18"/>
                    <a:pt x="74" y="17"/>
                    <a:pt x="76" y="17"/>
                  </a:cubicBezTo>
                  <a:cubicBezTo>
                    <a:pt x="77" y="16"/>
                    <a:pt x="79" y="16"/>
                    <a:pt x="80" y="15"/>
                  </a:cubicBezTo>
                  <a:cubicBezTo>
                    <a:pt x="81" y="15"/>
                    <a:pt x="83" y="14"/>
                    <a:pt x="84" y="14"/>
                  </a:cubicBezTo>
                  <a:cubicBezTo>
                    <a:pt x="86" y="13"/>
                    <a:pt x="87" y="13"/>
                    <a:pt x="88" y="13"/>
                  </a:cubicBezTo>
                  <a:cubicBezTo>
                    <a:pt x="89" y="13"/>
                    <a:pt x="89" y="13"/>
                    <a:pt x="89" y="13"/>
                  </a:cubicBezTo>
                  <a:cubicBezTo>
                    <a:pt x="89" y="13"/>
                    <a:pt x="89" y="13"/>
                    <a:pt x="89" y="13"/>
                  </a:cubicBezTo>
                  <a:cubicBezTo>
                    <a:pt x="89" y="13"/>
                    <a:pt x="90" y="13"/>
                    <a:pt x="90" y="13"/>
                  </a:cubicBezTo>
                  <a:cubicBezTo>
                    <a:pt x="90" y="13"/>
                    <a:pt x="90" y="13"/>
                    <a:pt x="90" y="13"/>
                  </a:cubicBezTo>
                  <a:cubicBezTo>
                    <a:pt x="91" y="13"/>
                    <a:pt x="92" y="13"/>
                    <a:pt x="92" y="13"/>
                  </a:cubicBezTo>
                  <a:cubicBezTo>
                    <a:pt x="93" y="13"/>
                    <a:pt x="93" y="13"/>
                    <a:pt x="94" y="13"/>
                  </a:cubicBezTo>
                  <a:cubicBezTo>
                    <a:pt x="94" y="13"/>
                    <a:pt x="95" y="13"/>
                    <a:pt x="95" y="13"/>
                  </a:cubicBezTo>
                  <a:cubicBezTo>
                    <a:pt x="95" y="14"/>
                    <a:pt x="96" y="14"/>
                    <a:pt x="96" y="14"/>
                  </a:cubicBezTo>
                  <a:cubicBezTo>
                    <a:pt x="95" y="14"/>
                    <a:pt x="95" y="14"/>
                    <a:pt x="95" y="14"/>
                  </a:cubicBezTo>
                  <a:cubicBezTo>
                    <a:pt x="95" y="14"/>
                    <a:pt x="94" y="14"/>
                    <a:pt x="94" y="14"/>
                  </a:cubicBezTo>
                  <a:cubicBezTo>
                    <a:pt x="93" y="14"/>
                    <a:pt x="93" y="15"/>
                    <a:pt x="93" y="15"/>
                  </a:cubicBezTo>
                  <a:cubicBezTo>
                    <a:pt x="92" y="15"/>
                    <a:pt x="92" y="15"/>
                    <a:pt x="92" y="16"/>
                  </a:cubicBezTo>
                  <a:cubicBezTo>
                    <a:pt x="92" y="16"/>
                    <a:pt x="92" y="16"/>
                    <a:pt x="92" y="17"/>
                  </a:cubicBezTo>
                  <a:cubicBezTo>
                    <a:pt x="92" y="17"/>
                    <a:pt x="92" y="17"/>
                    <a:pt x="92" y="17"/>
                  </a:cubicBezTo>
                  <a:cubicBezTo>
                    <a:pt x="92" y="18"/>
                    <a:pt x="92" y="18"/>
                    <a:pt x="92" y="18"/>
                  </a:cubicBezTo>
                  <a:cubicBezTo>
                    <a:pt x="92" y="19"/>
                    <a:pt x="92" y="19"/>
                    <a:pt x="93" y="19"/>
                  </a:cubicBezTo>
                  <a:cubicBezTo>
                    <a:pt x="93" y="19"/>
                    <a:pt x="94" y="19"/>
                    <a:pt x="94" y="19"/>
                  </a:cubicBezTo>
                  <a:cubicBezTo>
                    <a:pt x="94" y="19"/>
                    <a:pt x="94" y="20"/>
                    <a:pt x="95" y="20"/>
                  </a:cubicBezTo>
                  <a:cubicBezTo>
                    <a:pt x="95" y="20"/>
                    <a:pt x="95" y="20"/>
                    <a:pt x="95" y="20"/>
                  </a:cubicBezTo>
                  <a:cubicBezTo>
                    <a:pt x="96" y="20"/>
                    <a:pt x="96" y="20"/>
                    <a:pt x="96" y="20"/>
                  </a:cubicBezTo>
                  <a:cubicBezTo>
                    <a:pt x="96" y="20"/>
                    <a:pt x="97" y="20"/>
                    <a:pt x="97" y="20"/>
                  </a:cubicBezTo>
                  <a:cubicBezTo>
                    <a:pt x="98" y="20"/>
                    <a:pt x="99" y="20"/>
                    <a:pt x="100" y="20"/>
                  </a:cubicBezTo>
                  <a:cubicBezTo>
                    <a:pt x="101" y="21"/>
                    <a:pt x="102" y="21"/>
                    <a:pt x="103" y="21"/>
                  </a:cubicBezTo>
                  <a:cubicBezTo>
                    <a:pt x="104" y="21"/>
                    <a:pt x="105" y="22"/>
                    <a:pt x="105" y="22"/>
                  </a:cubicBezTo>
                  <a:cubicBezTo>
                    <a:pt x="106" y="23"/>
                    <a:pt x="106" y="23"/>
                    <a:pt x="106" y="24"/>
                  </a:cubicBezTo>
                  <a:cubicBezTo>
                    <a:pt x="106" y="24"/>
                    <a:pt x="106" y="24"/>
                    <a:pt x="106" y="25"/>
                  </a:cubicBezTo>
                  <a:cubicBezTo>
                    <a:pt x="106" y="25"/>
                    <a:pt x="106" y="25"/>
                    <a:pt x="105" y="26"/>
                  </a:cubicBezTo>
                  <a:cubicBezTo>
                    <a:pt x="105" y="26"/>
                    <a:pt x="105" y="26"/>
                    <a:pt x="105" y="27"/>
                  </a:cubicBezTo>
                  <a:cubicBezTo>
                    <a:pt x="104" y="27"/>
                    <a:pt x="104" y="27"/>
                    <a:pt x="104" y="28"/>
                  </a:cubicBezTo>
                  <a:cubicBezTo>
                    <a:pt x="104" y="28"/>
                    <a:pt x="104" y="28"/>
                    <a:pt x="103" y="29"/>
                  </a:cubicBezTo>
                  <a:cubicBezTo>
                    <a:pt x="103" y="29"/>
                    <a:pt x="103" y="29"/>
                    <a:pt x="103" y="29"/>
                  </a:cubicBezTo>
                  <a:cubicBezTo>
                    <a:pt x="103" y="30"/>
                    <a:pt x="103" y="30"/>
                    <a:pt x="103" y="30"/>
                  </a:cubicBezTo>
                  <a:cubicBezTo>
                    <a:pt x="103" y="30"/>
                    <a:pt x="103" y="30"/>
                    <a:pt x="103" y="31"/>
                  </a:cubicBezTo>
                  <a:cubicBezTo>
                    <a:pt x="103" y="31"/>
                    <a:pt x="103" y="31"/>
                    <a:pt x="103" y="31"/>
                  </a:cubicBezTo>
                  <a:cubicBezTo>
                    <a:pt x="103" y="31"/>
                    <a:pt x="103" y="31"/>
                    <a:pt x="103" y="31"/>
                  </a:cubicBezTo>
                  <a:cubicBezTo>
                    <a:pt x="104" y="31"/>
                    <a:pt x="104" y="31"/>
                    <a:pt x="104" y="31"/>
                  </a:cubicBezTo>
                  <a:cubicBezTo>
                    <a:pt x="104" y="31"/>
                    <a:pt x="104" y="31"/>
                    <a:pt x="104" y="31"/>
                  </a:cubicBezTo>
                  <a:cubicBezTo>
                    <a:pt x="104" y="31"/>
                    <a:pt x="104" y="31"/>
                    <a:pt x="104" y="31"/>
                  </a:cubicBezTo>
                  <a:cubicBezTo>
                    <a:pt x="104" y="31"/>
                    <a:pt x="105" y="31"/>
                    <a:pt x="105" y="31"/>
                  </a:cubicBezTo>
                  <a:cubicBezTo>
                    <a:pt x="105" y="31"/>
                    <a:pt x="105" y="31"/>
                    <a:pt x="106" y="31"/>
                  </a:cubicBezTo>
                  <a:cubicBezTo>
                    <a:pt x="106" y="31"/>
                    <a:pt x="106" y="31"/>
                    <a:pt x="106" y="31"/>
                  </a:cubicBezTo>
                  <a:cubicBezTo>
                    <a:pt x="107" y="31"/>
                    <a:pt x="107" y="31"/>
                    <a:pt x="107" y="31"/>
                  </a:cubicBezTo>
                  <a:cubicBezTo>
                    <a:pt x="108" y="31"/>
                    <a:pt x="108" y="31"/>
                    <a:pt x="109" y="31"/>
                  </a:cubicBezTo>
                  <a:cubicBezTo>
                    <a:pt x="110" y="31"/>
                    <a:pt x="111" y="31"/>
                    <a:pt x="111" y="31"/>
                  </a:cubicBezTo>
                  <a:cubicBezTo>
                    <a:pt x="112" y="31"/>
                    <a:pt x="113" y="31"/>
                    <a:pt x="114" y="32"/>
                  </a:cubicBezTo>
                  <a:cubicBezTo>
                    <a:pt x="114" y="32"/>
                    <a:pt x="115" y="32"/>
                    <a:pt x="116" y="32"/>
                  </a:cubicBezTo>
                  <a:cubicBezTo>
                    <a:pt x="116" y="32"/>
                    <a:pt x="116" y="33"/>
                    <a:pt x="115" y="33"/>
                  </a:cubicBezTo>
                  <a:cubicBezTo>
                    <a:pt x="115" y="33"/>
                    <a:pt x="115" y="33"/>
                    <a:pt x="115" y="33"/>
                  </a:cubicBezTo>
                  <a:cubicBezTo>
                    <a:pt x="115" y="34"/>
                    <a:pt x="115" y="34"/>
                    <a:pt x="115" y="34"/>
                  </a:cubicBezTo>
                  <a:cubicBezTo>
                    <a:pt x="115" y="34"/>
                    <a:pt x="114" y="34"/>
                    <a:pt x="114" y="34"/>
                  </a:cubicBezTo>
                  <a:cubicBezTo>
                    <a:pt x="114" y="34"/>
                    <a:pt x="115" y="34"/>
                    <a:pt x="115" y="34"/>
                  </a:cubicBezTo>
                  <a:cubicBezTo>
                    <a:pt x="115" y="34"/>
                    <a:pt x="115" y="33"/>
                    <a:pt x="115" y="33"/>
                  </a:cubicBezTo>
                  <a:cubicBezTo>
                    <a:pt x="115" y="33"/>
                    <a:pt x="115" y="33"/>
                    <a:pt x="116" y="32"/>
                  </a:cubicBezTo>
                  <a:cubicBezTo>
                    <a:pt x="116" y="32"/>
                    <a:pt x="116" y="32"/>
                    <a:pt x="116" y="32"/>
                  </a:cubicBezTo>
                  <a:cubicBezTo>
                    <a:pt x="116" y="31"/>
                    <a:pt x="116" y="31"/>
                    <a:pt x="116" y="31"/>
                  </a:cubicBezTo>
                  <a:cubicBezTo>
                    <a:pt x="116" y="31"/>
                    <a:pt x="115" y="31"/>
                    <a:pt x="114" y="31"/>
                  </a:cubicBezTo>
                  <a:cubicBezTo>
                    <a:pt x="113" y="30"/>
                    <a:pt x="112" y="30"/>
                    <a:pt x="112" y="30"/>
                  </a:cubicBezTo>
                  <a:cubicBezTo>
                    <a:pt x="111" y="30"/>
                    <a:pt x="110" y="30"/>
                    <a:pt x="109" y="30"/>
                  </a:cubicBezTo>
                  <a:cubicBezTo>
                    <a:pt x="109" y="30"/>
                    <a:pt x="108" y="30"/>
                    <a:pt x="107" y="30"/>
                  </a:cubicBezTo>
                  <a:cubicBezTo>
                    <a:pt x="107" y="30"/>
                    <a:pt x="107" y="30"/>
                    <a:pt x="106" y="30"/>
                  </a:cubicBezTo>
                  <a:cubicBezTo>
                    <a:pt x="106" y="30"/>
                    <a:pt x="106" y="30"/>
                    <a:pt x="106" y="30"/>
                  </a:cubicBezTo>
                  <a:cubicBezTo>
                    <a:pt x="105" y="30"/>
                    <a:pt x="105" y="30"/>
                    <a:pt x="105" y="30"/>
                  </a:cubicBezTo>
                  <a:cubicBezTo>
                    <a:pt x="105" y="30"/>
                    <a:pt x="104" y="30"/>
                    <a:pt x="104" y="30"/>
                  </a:cubicBezTo>
                  <a:cubicBezTo>
                    <a:pt x="104" y="30"/>
                    <a:pt x="104" y="30"/>
                    <a:pt x="104" y="30"/>
                  </a:cubicBezTo>
                  <a:cubicBezTo>
                    <a:pt x="104" y="30"/>
                    <a:pt x="104" y="30"/>
                    <a:pt x="104" y="30"/>
                  </a:cubicBezTo>
                  <a:cubicBezTo>
                    <a:pt x="104" y="30"/>
                    <a:pt x="104" y="30"/>
                    <a:pt x="104" y="30"/>
                  </a:cubicBezTo>
                  <a:cubicBezTo>
                    <a:pt x="104" y="30"/>
                    <a:pt x="104" y="29"/>
                    <a:pt x="104" y="29"/>
                  </a:cubicBezTo>
                  <a:cubicBezTo>
                    <a:pt x="104" y="29"/>
                    <a:pt x="104" y="29"/>
                    <a:pt x="105" y="29"/>
                  </a:cubicBezTo>
                  <a:cubicBezTo>
                    <a:pt x="105" y="29"/>
                    <a:pt x="105" y="29"/>
                    <a:pt x="105" y="28"/>
                  </a:cubicBezTo>
                  <a:cubicBezTo>
                    <a:pt x="105" y="28"/>
                    <a:pt x="105" y="28"/>
                    <a:pt x="106" y="27"/>
                  </a:cubicBezTo>
                  <a:cubicBezTo>
                    <a:pt x="106" y="27"/>
                    <a:pt x="106" y="27"/>
                    <a:pt x="106" y="26"/>
                  </a:cubicBezTo>
                  <a:cubicBezTo>
                    <a:pt x="107" y="26"/>
                    <a:pt x="107" y="25"/>
                    <a:pt x="107" y="25"/>
                  </a:cubicBezTo>
                  <a:cubicBezTo>
                    <a:pt x="107" y="25"/>
                    <a:pt x="107" y="24"/>
                    <a:pt x="107" y="24"/>
                  </a:cubicBezTo>
                  <a:cubicBezTo>
                    <a:pt x="107" y="23"/>
                    <a:pt x="107" y="22"/>
                    <a:pt x="106" y="22"/>
                  </a:cubicBezTo>
                  <a:cubicBezTo>
                    <a:pt x="106" y="21"/>
                    <a:pt x="105" y="21"/>
                    <a:pt x="104" y="20"/>
                  </a:cubicBezTo>
                  <a:cubicBezTo>
                    <a:pt x="103" y="20"/>
                    <a:pt x="102" y="20"/>
                    <a:pt x="100" y="19"/>
                  </a:cubicBezTo>
                  <a:cubicBezTo>
                    <a:pt x="99" y="19"/>
                    <a:pt x="98" y="19"/>
                    <a:pt x="97" y="19"/>
                  </a:cubicBezTo>
                  <a:cubicBezTo>
                    <a:pt x="97" y="19"/>
                    <a:pt x="96" y="19"/>
                    <a:pt x="96" y="19"/>
                  </a:cubicBezTo>
                  <a:cubicBezTo>
                    <a:pt x="96" y="19"/>
                    <a:pt x="96" y="19"/>
                    <a:pt x="96" y="19"/>
                  </a:cubicBezTo>
                  <a:cubicBezTo>
                    <a:pt x="95" y="19"/>
                    <a:pt x="95" y="19"/>
                    <a:pt x="95" y="19"/>
                  </a:cubicBezTo>
                  <a:cubicBezTo>
                    <a:pt x="95" y="19"/>
                    <a:pt x="94" y="19"/>
                    <a:pt x="94" y="18"/>
                  </a:cubicBezTo>
                  <a:cubicBezTo>
                    <a:pt x="94" y="18"/>
                    <a:pt x="94" y="18"/>
                    <a:pt x="94" y="18"/>
                  </a:cubicBezTo>
                  <a:cubicBezTo>
                    <a:pt x="93" y="18"/>
                    <a:pt x="93" y="18"/>
                    <a:pt x="93" y="18"/>
                  </a:cubicBezTo>
                  <a:cubicBezTo>
                    <a:pt x="93" y="18"/>
                    <a:pt x="93" y="18"/>
                    <a:pt x="93" y="17"/>
                  </a:cubicBezTo>
                  <a:cubicBezTo>
                    <a:pt x="93" y="17"/>
                    <a:pt x="93" y="17"/>
                    <a:pt x="93" y="17"/>
                  </a:cubicBezTo>
                  <a:cubicBezTo>
                    <a:pt x="93" y="17"/>
                    <a:pt x="93" y="16"/>
                    <a:pt x="93" y="16"/>
                  </a:cubicBezTo>
                  <a:cubicBezTo>
                    <a:pt x="93" y="16"/>
                    <a:pt x="93" y="16"/>
                    <a:pt x="93" y="15"/>
                  </a:cubicBezTo>
                  <a:cubicBezTo>
                    <a:pt x="94" y="15"/>
                    <a:pt x="94" y="15"/>
                    <a:pt x="94" y="15"/>
                  </a:cubicBezTo>
                  <a:cubicBezTo>
                    <a:pt x="95" y="15"/>
                    <a:pt x="95" y="15"/>
                    <a:pt x="95" y="15"/>
                  </a:cubicBezTo>
                  <a:cubicBezTo>
                    <a:pt x="96" y="15"/>
                    <a:pt x="96" y="15"/>
                    <a:pt x="96" y="15"/>
                  </a:cubicBezTo>
                  <a:cubicBezTo>
                    <a:pt x="96" y="15"/>
                    <a:pt x="96" y="15"/>
                    <a:pt x="96" y="15"/>
                  </a:cubicBezTo>
                  <a:cubicBezTo>
                    <a:pt x="97" y="15"/>
                    <a:pt x="97" y="14"/>
                    <a:pt x="97" y="14"/>
                  </a:cubicBezTo>
                  <a:cubicBezTo>
                    <a:pt x="97" y="14"/>
                    <a:pt x="97" y="14"/>
                    <a:pt x="97" y="14"/>
                  </a:cubicBezTo>
                  <a:cubicBezTo>
                    <a:pt x="97" y="14"/>
                    <a:pt x="97" y="13"/>
                    <a:pt x="96" y="13"/>
                  </a:cubicBezTo>
                  <a:cubicBezTo>
                    <a:pt x="96" y="13"/>
                    <a:pt x="95" y="12"/>
                    <a:pt x="95" y="12"/>
                  </a:cubicBezTo>
                  <a:cubicBezTo>
                    <a:pt x="94" y="12"/>
                    <a:pt x="93" y="12"/>
                    <a:pt x="93" y="12"/>
                  </a:cubicBezTo>
                  <a:cubicBezTo>
                    <a:pt x="92" y="12"/>
                    <a:pt x="91" y="12"/>
                    <a:pt x="90" y="12"/>
                  </a:cubicBezTo>
                  <a:cubicBezTo>
                    <a:pt x="90" y="12"/>
                    <a:pt x="90" y="12"/>
                    <a:pt x="90" y="12"/>
                  </a:cubicBezTo>
                  <a:cubicBezTo>
                    <a:pt x="90" y="12"/>
                    <a:pt x="89" y="12"/>
                    <a:pt x="89" y="12"/>
                  </a:cubicBezTo>
                  <a:cubicBezTo>
                    <a:pt x="89" y="12"/>
                    <a:pt x="89" y="12"/>
                    <a:pt x="89" y="12"/>
                  </a:cubicBezTo>
                  <a:cubicBezTo>
                    <a:pt x="89" y="12"/>
                    <a:pt x="88" y="12"/>
                    <a:pt x="88" y="12"/>
                  </a:cubicBezTo>
                  <a:cubicBezTo>
                    <a:pt x="87" y="12"/>
                    <a:pt x="86" y="12"/>
                    <a:pt x="84" y="13"/>
                  </a:cubicBezTo>
                  <a:cubicBezTo>
                    <a:pt x="83" y="13"/>
                    <a:pt x="81" y="14"/>
                    <a:pt x="80" y="14"/>
                  </a:cubicBezTo>
                  <a:cubicBezTo>
                    <a:pt x="78" y="15"/>
                    <a:pt x="77" y="15"/>
                    <a:pt x="75" y="16"/>
                  </a:cubicBezTo>
                  <a:cubicBezTo>
                    <a:pt x="74" y="16"/>
                    <a:pt x="73" y="17"/>
                    <a:pt x="72" y="18"/>
                  </a:cubicBezTo>
                  <a:cubicBezTo>
                    <a:pt x="72" y="18"/>
                    <a:pt x="72" y="18"/>
                    <a:pt x="71" y="18"/>
                  </a:cubicBezTo>
                  <a:cubicBezTo>
                    <a:pt x="71" y="18"/>
                    <a:pt x="71" y="18"/>
                    <a:pt x="71" y="18"/>
                  </a:cubicBezTo>
                  <a:cubicBezTo>
                    <a:pt x="71" y="18"/>
                    <a:pt x="71" y="18"/>
                    <a:pt x="71" y="18"/>
                  </a:cubicBezTo>
                  <a:cubicBezTo>
                    <a:pt x="71" y="18"/>
                    <a:pt x="71" y="18"/>
                    <a:pt x="70" y="18"/>
                  </a:cubicBezTo>
                  <a:cubicBezTo>
                    <a:pt x="70" y="18"/>
                    <a:pt x="70" y="18"/>
                    <a:pt x="69" y="18"/>
                  </a:cubicBezTo>
                  <a:cubicBezTo>
                    <a:pt x="69" y="18"/>
                    <a:pt x="68" y="17"/>
                    <a:pt x="68" y="17"/>
                  </a:cubicBezTo>
                  <a:cubicBezTo>
                    <a:pt x="67" y="17"/>
                    <a:pt x="67" y="17"/>
                    <a:pt x="66" y="16"/>
                  </a:cubicBezTo>
                  <a:cubicBezTo>
                    <a:pt x="66" y="16"/>
                    <a:pt x="65" y="16"/>
                    <a:pt x="64" y="15"/>
                  </a:cubicBezTo>
                  <a:cubicBezTo>
                    <a:pt x="64" y="15"/>
                    <a:pt x="63" y="15"/>
                    <a:pt x="63" y="14"/>
                  </a:cubicBezTo>
                  <a:cubicBezTo>
                    <a:pt x="62" y="14"/>
                    <a:pt x="62" y="14"/>
                    <a:pt x="61" y="13"/>
                  </a:cubicBezTo>
                  <a:cubicBezTo>
                    <a:pt x="60" y="13"/>
                    <a:pt x="60" y="13"/>
                    <a:pt x="59" y="13"/>
                  </a:cubicBezTo>
                  <a:cubicBezTo>
                    <a:pt x="59" y="13"/>
                    <a:pt x="58" y="13"/>
                    <a:pt x="58" y="13"/>
                  </a:cubicBezTo>
                  <a:cubicBezTo>
                    <a:pt x="57" y="13"/>
                    <a:pt x="57" y="13"/>
                    <a:pt x="57" y="13"/>
                  </a:cubicBezTo>
                  <a:cubicBezTo>
                    <a:pt x="57" y="13"/>
                    <a:pt x="57" y="13"/>
                    <a:pt x="57" y="13"/>
                  </a:cubicBezTo>
                  <a:cubicBezTo>
                    <a:pt x="57" y="13"/>
                    <a:pt x="56" y="13"/>
                    <a:pt x="56" y="13"/>
                  </a:cubicBezTo>
                  <a:cubicBezTo>
                    <a:pt x="56" y="13"/>
                    <a:pt x="56" y="13"/>
                    <a:pt x="56" y="13"/>
                  </a:cubicBezTo>
                  <a:cubicBezTo>
                    <a:pt x="55" y="13"/>
                    <a:pt x="55" y="13"/>
                    <a:pt x="54" y="13"/>
                  </a:cubicBezTo>
                  <a:cubicBezTo>
                    <a:pt x="54" y="14"/>
                    <a:pt x="53" y="14"/>
                    <a:pt x="53" y="14"/>
                  </a:cubicBezTo>
                  <a:cubicBezTo>
                    <a:pt x="52" y="14"/>
                    <a:pt x="52" y="14"/>
                    <a:pt x="51" y="14"/>
                  </a:cubicBezTo>
                  <a:cubicBezTo>
                    <a:pt x="51" y="14"/>
                    <a:pt x="50" y="14"/>
                    <a:pt x="50" y="14"/>
                  </a:cubicBezTo>
                  <a:cubicBezTo>
                    <a:pt x="49" y="14"/>
                    <a:pt x="49" y="14"/>
                    <a:pt x="49" y="14"/>
                  </a:cubicBezTo>
                  <a:cubicBezTo>
                    <a:pt x="48" y="14"/>
                    <a:pt x="48" y="14"/>
                    <a:pt x="48" y="14"/>
                  </a:cubicBezTo>
                  <a:cubicBezTo>
                    <a:pt x="47" y="14"/>
                    <a:pt x="47" y="14"/>
                    <a:pt x="47" y="13"/>
                  </a:cubicBezTo>
                  <a:cubicBezTo>
                    <a:pt x="46" y="13"/>
                    <a:pt x="46" y="13"/>
                    <a:pt x="46" y="13"/>
                  </a:cubicBezTo>
                  <a:cubicBezTo>
                    <a:pt x="46" y="13"/>
                    <a:pt x="46" y="13"/>
                    <a:pt x="46" y="13"/>
                  </a:cubicBezTo>
                  <a:cubicBezTo>
                    <a:pt x="46" y="13"/>
                    <a:pt x="46" y="12"/>
                    <a:pt x="46" y="12"/>
                  </a:cubicBezTo>
                  <a:cubicBezTo>
                    <a:pt x="46" y="12"/>
                    <a:pt x="46" y="12"/>
                    <a:pt x="46" y="12"/>
                  </a:cubicBezTo>
                  <a:cubicBezTo>
                    <a:pt x="46" y="12"/>
                    <a:pt x="46" y="12"/>
                    <a:pt x="46" y="11"/>
                  </a:cubicBezTo>
                  <a:cubicBezTo>
                    <a:pt x="46" y="11"/>
                    <a:pt x="46" y="10"/>
                    <a:pt x="46" y="10"/>
                  </a:cubicBezTo>
                  <a:cubicBezTo>
                    <a:pt x="45" y="9"/>
                    <a:pt x="45" y="9"/>
                    <a:pt x="45" y="9"/>
                  </a:cubicBezTo>
                  <a:cubicBezTo>
                    <a:pt x="45" y="8"/>
                    <a:pt x="45" y="8"/>
                    <a:pt x="45" y="7"/>
                  </a:cubicBezTo>
                  <a:cubicBezTo>
                    <a:pt x="45" y="7"/>
                    <a:pt x="44" y="7"/>
                    <a:pt x="44" y="6"/>
                  </a:cubicBezTo>
                  <a:cubicBezTo>
                    <a:pt x="44" y="6"/>
                    <a:pt x="43" y="6"/>
                    <a:pt x="43" y="5"/>
                  </a:cubicBezTo>
                  <a:cubicBezTo>
                    <a:pt x="43" y="5"/>
                    <a:pt x="42" y="5"/>
                    <a:pt x="42" y="5"/>
                  </a:cubicBezTo>
                  <a:cubicBezTo>
                    <a:pt x="42" y="5"/>
                    <a:pt x="41" y="5"/>
                    <a:pt x="41" y="5"/>
                  </a:cubicBezTo>
                  <a:cubicBezTo>
                    <a:pt x="40" y="4"/>
                    <a:pt x="40"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8" y="4"/>
                  </a:cubicBezTo>
                  <a:cubicBezTo>
                    <a:pt x="38" y="4"/>
                    <a:pt x="38" y="4"/>
                    <a:pt x="38" y="4"/>
                  </a:cubicBezTo>
                  <a:cubicBezTo>
                    <a:pt x="38" y="4"/>
                    <a:pt x="38" y="4"/>
                    <a:pt x="38" y="4"/>
                  </a:cubicBezTo>
                  <a:cubicBezTo>
                    <a:pt x="38" y="4"/>
                    <a:pt x="38" y="4"/>
                    <a:pt x="38" y="4"/>
                  </a:cubicBezTo>
                  <a:cubicBezTo>
                    <a:pt x="38" y="4"/>
                    <a:pt x="37" y="4"/>
                    <a:pt x="37" y="4"/>
                  </a:cubicBezTo>
                  <a:cubicBezTo>
                    <a:pt x="37" y="4"/>
                    <a:pt x="36" y="4"/>
                    <a:pt x="36" y="4"/>
                  </a:cubicBezTo>
                  <a:cubicBezTo>
                    <a:pt x="36" y="4"/>
                    <a:pt x="36" y="3"/>
                    <a:pt x="36" y="3"/>
                  </a:cubicBezTo>
                  <a:cubicBezTo>
                    <a:pt x="35" y="3"/>
                    <a:pt x="35" y="3"/>
                    <a:pt x="35" y="2"/>
                  </a:cubicBezTo>
                  <a:cubicBezTo>
                    <a:pt x="35" y="2"/>
                    <a:pt x="35" y="2"/>
                    <a:pt x="34" y="1"/>
                  </a:cubicBezTo>
                  <a:cubicBezTo>
                    <a:pt x="34" y="1"/>
                    <a:pt x="34" y="1"/>
                    <a:pt x="34" y="1"/>
                  </a:cubicBezTo>
                  <a:cubicBezTo>
                    <a:pt x="34" y="0"/>
                    <a:pt x="33" y="0"/>
                    <a:pt x="33" y="0"/>
                  </a:cubicBezTo>
                  <a:cubicBezTo>
                    <a:pt x="33"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3" name="Freeform 232">
              <a:extLst>
                <a:ext uri="{FF2B5EF4-FFF2-40B4-BE49-F238E27FC236}">
                  <a16:creationId xmlns:a16="http://schemas.microsoft.com/office/drawing/2014/main" id="{69BC2FFF-9DCF-1740-9122-17A9197A80E2}"/>
                </a:ext>
              </a:extLst>
            </p:cNvPr>
            <p:cNvSpPr>
              <a:spLocks/>
            </p:cNvSpPr>
            <p:nvPr/>
          </p:nvSpPr>
          <p:spPr bwMode="auto">
            <a:xfrm>
              <a:off x="5073650" y="1882775"/>
              <a:ext cx="58737" cy="60325"/>
            </a:xfrm>
            <a:custGeom>
              <a:avLst/>
              <a:gdLst>
                <a:gd name="T0" fmla="*/ 11 w 34"/>
                <a:gd name="T1" fmla="*/ 0 h 36"/>
                <a:gd name="T2" fmla="*/ 8 w 34"/>
                <a:gd name="T3" fmla="*/ 1 h 36"/>
                <a:gd name="T4" fmla="*/ 7 w 34"/>
                <a:gd name="T5" fmla="*/ 4 h 36"/>
                <a:gd name="T6" fmla="*/ 7 w 34"/>
                <a:gd name="T7" fmla="*/ 5 h 36"/>
                <a:gd name="T8" fmla="*/ 7 w 34"/>
                <a:gd name="T9" fmla="*/ 6 h 36"/>
                <a:gd name="T10" fmla="*/ 8 w 34"/>
                <a:gd name="T11" fmla="*/ 7 h 36"/>
                <a:gd name="T12" fmla="*/ 7 w 34"/>
                <a:gd name="T13" fmla="*/ 8 h 36"/>
                <a:gd name="T14" fmla="*/ 6 w 34"/>
                <a:gd name="T15" fmla="*/ 10 h 36"/>
                <a:gd name="T16" fmla="*/ 3 w 34"/>
                <a:gd name="T17" fmla="*/ 11 h 36"/>
                <a:gd name="T18" fmla="*/ 1 w 34"/>
                <a:gd name="T19" fmla="*/ 13 h 36"/>
                <a:gd name="T20" fmla="*/ 0 w 34"/>
                <a:gd name="T21" fmla="*/ 16 h 36"/>
                <a:gd name="T22" fmla="*/ 0 w 34"/>
                <a:gd name="T23" fmla="*/ 18 h 36"/>
                <a:gd name="T24" fmla="*/ 1 w 34"/>
                <a:gd name="T25" fmla="*/ 20 h 36"/>
                <a:gd name="T26" fmla="*/ 5 w 34"/>
                <a:gd name="T27" fmla="*/ 24 h 36"/>
                <a:gd name="T28" fmla="*/ 7 w 34"/>
                <a:gd name="T29" fmla="*/ 28 h 36"/>
                <a:gd name="T30" fmla="*/ 11 w 34"/>
                <a:gd name="T31" fmla="*/ 35 h 36"/>
                <a:gd name="T32" fmla="*/ 11 w 34"/>
                <a:gd name="T33" fmla="*/ 35 h 36"/>
                <a:gd name="T34" fmla="*/ 13 w 34"/>
                <a:gd name="T35" fmla="*/ 36 h 36"/>
                <a:gd name="T36" fmla="*/ 14 w 34"/>
                <a:gd name="T37" fmla="*/ 36 h 36"/>
                <a:gd name="T38" fmla="*/ 15 w 34"/>
                <a:gd name="T39" fmla="*/ 36 h 36"/>
                <a:gd name="T40" fmla="*/ 16 w 34"/>
                <a:gd name="T41" fmla="*/ 34 h 36"/>
                <a:gd name="T42" fmla="*/ 17 w 34"/>
                <a:gd name="T43" fmla="*/ 31 h 36"/>
                <a:gd name="T44" fmla="*/ 19 w 34"/>
                <a:gd name="T45" fmla="*/ 30 h 36"/>
                <a:gd name="T46" fmla="*/ 19 w 34"/>
                <a:gd name="T47" fmla="*/ 30 h 36"/>
                <a:gd name="T48" fmla="*/ 19 w 34"/>
                <a:gd name="T49" fmla="*/ 30 h 36"/>
                <a:gd name="T50" fmla="*/ 21 w 34"/>
                <a:gd name="T51" fmla="*/ 30 h 36"/>
                <a:gd name="T52" fmla="*/ 24 w 34"/>
                <a:gd name="T53" fmla="*/ 30 h 36"/>
                <a:gd name="T54" fmla="*/ 26 w 34"/>
                <a:gd name="T55" fmla="*/ 30 h 36"/>
                <a:gd name="T56" fmla="*/ 28 w 34"/>
                <a:gd name="T57" fmla="*/ 30 h 36"/>
                <a:gd name="T58" fmla="*/ 30 w 34"/>
                <a:gd name="T59" fmla="*/ 30 h 36"/>
                <a:gd name="T60" fmla="*/ 31 w 34"/>
                <a:gd name="T61" fmla="*/ 28 h 36"/>
                <a:gd name="T62" fmla="*/ 32 w 34"/>
                <a:gd name="T63" fmla="*/ 26 h 36"/>
                <a:gd name="T64" fmla="*/ 31 w 34"/>
                <a:gd name="T65" fmla="*/ 21 h 36"/>
                <a:gd name="T66" fmla="*/ 30 w 34"/>
                <a:gd name="T67" fmla="*/ 16 h 36"/>
                <a:gd name="T68" fmla="*/ 30 w 34"/>
                <a:gd name="T69" fmla="*/ 13 h 36"/>
                <a:gd name="T70" fmla="*/ 31 w 34"/>
                <a:gd name="T71" fmla="*/ 8 h 36"/>
                <a:gd name="T72" fmla="*/ 32 w 34"/>
                <a:gd name="T73" fmla="*/ 7 h 36"/>
                <a:gd name="T74" fmla="*/ 32 w 34"/>
                <a:gd name="T75" fmla="*/ 6 h 36"/>
                <a:gd name="T76" fmla="*/ 32 w 34"/>
                <a:gd name="T77" fmla="*/ 6 h 36"/>
                <a:gd name="T78" fmla="*/ 32 w 34"/>
                <a:gd name="T79" fmla="*/ 6 h 36"/>
                <a:gd name="T80" fmla="*/ 32 w 34"/>
                <a:gd name="T81" fmla="*/ 6 h 36"/>
                <a:gd name="T82" fmla="*/ 32 w 34"/>
                <a:gd name="T83" fmla="*/ 6 h 36"/>
                <a:gd name="T84" fmla="*/ 32 w 34"/>
                <a:gd name="T85" fmla="*/ 6 h 36"/>
                <a:gd name="T86" fmla="*/ 32 w 34"/>
                <a:gd name="T87" fmla="*/ 6 h 36"/>
                <a:gd name="T88" fmla="*/ 32 w 34"/>
                <a:gd name="T89" fmla="*/ 6 h 36"/>
                <a:gd name="T90" fmla="*/ 33 w 34"/>
                <a:gd name="T91" fmla="*/ 6 h 36"/>
                <a:gd name="T92" fmla="*/ 33 w 34"/>
                <a:gd name="T93" fmla="*/ 6 h 36"/>
                <a:gd name="T94" fmla="*/ 33 w 34"/>
                <a:gd name="T95" fmla="*/ 6 h 36"/>
                <a:gd name="T96" fmla="*/ 33 w 34"/>
                <a:gd name="T97" fmla="*/ 5 h 36"/>
                <a:gd name="T98" fmla="*/ 32 w 34"/>
                <a:gd name="T99" fmla="*/ 2 h 36"/>
                <a:gd name="T100" fmla="*/ 27 w 34"/>
                <a:gd name="T101" fmla="*/ 1 h 36"/>
                <a:gd name="T102" fmla="*/ 26 w 34"/>
                <a:gd name="T103" fmla="*/ 1 h 36"/>
                <a:gd name="T104" fmla="*/ 24 w 34"/>
                <a:gd name="T105" fmla="*/ 1 h 36"/>
                <a:gd name="T106" fmla="*/ 21 w 34"/>
                <a:gd name="T107" fmla="*/ 2 h 36"/>
                <a:gd name="T108" fmla="*/ 18 w 34"/>
                <a:gd name="T109" fmla="*/ 3 h 36"/>
                <a:gd name="T110" fmla="*/ 15 w 34"/>
                <a:gd name="T111" fmla="*/ 2 h 36"/>
                <a:gd name="T112" fmla="*/ 13 w 34"/>
                <a:gd name="T11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36">
                  <a:moveTo>
                    <a:pt x="12" y="0"/>
                  </a:moveTo>
                  <a:cubicBezTo>
                    <a:pt x="12" y="0"/>
                    <a:pt x="12" y="0"/>
                    <a:pt x="11" y="0"/>
                  </a:cubicBezTo>
                  <a:cubicBezTo>
                    <a:pt x="11" y="0"/>
                    <a:pt x="11" y="0"/>
                    <a:pt x="11" y="0"/>
                  </a:cubicBezTo>
                  <a:cubicBezTo>
                    <a:pt x="10" y="0"/>
                    <a:pt x="10" y="0"/>
                    <a:pt x="10" y="0"/>
                  </a:cubicBezTo>
                  <a:cubicBezTo>
                    <a:pt x="9" y="1"/>
                    <a:pt x="9" y="1"/>
                    <a:pt x="9" y="1"/>
                  </a:cubicBezTo>
                  <a:cubicBezTo>
                    <a:pt x="8" y="1"/>
                    <a:pt x="8" y="1"/>
                    <a:pt x="8" y="1"/>
                  </a:cubicBezTo>
                  <a:cubicBezTo>
                    <a:pt x="8" y="2"/>
                    <a:pt x="8" y="2"/>
                    <a:pt x="8" y="2"/>
                  </a:cubicBezTo>
                  <a:cubicBezTo>
                    <a:pt x="8" y="2"/>
                    <a:pt x="8" y="2"/>
                    <a:pt x="8" y="3"/>
                  </a:cubicBezTo>
                  <a:cubicBezTo>
                    <a:pt x="8" y="3"/>
                    <a:pt x="7" y="3"/>
                    <a:pt x="7" y="4"/>
                  </a:cubicBezTo>
                  <a:cubicBezTo>
                    <a:pt x="7" y="4"/>
                    <a:pt x="7" y="4"/>
                    <a:pt x="7" y="4"/>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7" y="7"/>
                    <a:pt x="8" y="7"/>
                    <a:pt x="8" y="7"/>
                  </a:cubicBezTo>
                  <a:cubicBezTo>
                    <a:pt x="8" y="7"/>
                    <a:pt x="8" y="7"/>
                    <a:pt x="8" y="8"/>
                  </a:cubicBezTo>
                  <a:cubicBezTo>
                    <a:pt x="8" y="8"/>
                    <a:pt x="8" y="8"/>
                    <a:pt x="7" y="8"/>
                  </a:cubicBezTo>
                  <a:cubicBezTo>
                    <a:pt x="7" y="8"/>
                    <a:pt x="7" y="8"/>
                    <a:pt x="7" y="8"/>
                  </a:cubicBezTo>
                  <a:cubicBezTo>
                    <a:pt x="7" y="8"/>
                    <a:pt x="7" y="8"/>
                    <a:pt x="7" y="8"/>
                  </a:cubicBezTo>
                  <a:cubicBezTo>
                    <a:pt x="7" y="8"/>
                    <a:pt x="7" y="8"/>
                    <a:pt x="7" y="9"/>
                  </a:cubicBezTo>
                  <a:cubicBezTo>
                    <a:pt x="7" y="9"/>
                    <a:pt x="7" y="9"/>
                    <a:pt x="6" y="10"/>
                  </a:cubicBezTo>
                  <a:cubicBezTo>
                    <a:pt x="6" y="10"/>
                    <a:pt x="5" y="10"/>
                    <a:pt x="5" y="10"/>
                  </a:cubicBezTo>
                  <a:cubicBezTo>
                    <a:pt x="4" y="10"/>
                    <a:pt x="4" y="11"/>
                    <a:pt x="4" y="11"/>
                  </a:cubicBezTo>
                  <a:cubicBezTo>
                    <a:pt x="3" y="11"/>
                    <a:pt x="3" y="11"/>
                    <a:pt x="3" y="11"/>
                  </a:cubicBezTo>
                  <a:cubicBezTo>
                    <a:pt x="3" y="11"/>
                    <a:pt x="2" y="11"/>
                    <a:pt x="2" y="11"/>
                  </a:cubicBezTo>
                  <a:cubicBezTo>
                    <a:pt x="2" y="11"/>
                    <a:pt x="2" y="12"/>
                    <a:pt x="2" y="12"/>
                  </a:cubicBezTo>
                  <a:cubicBezTo>
                    <a:pt x="1" y="12"/>
                    <a:pt x="1" y="13"/>
                    <a:pt x="1" y="13"/>
                  </a:cubicBezTo>
                  <a:cubicBezTo>
                    <a:pt x="1" y="13"/>
                    <a:pt x="1" y="14"/>
                    <a:pt x="1" y="14"/>
                  </a:cubicBezTo>
                  <a:cubicBezTo>
                    <a:pt x="1" y="15"/>
                    <a:pt x="1" y="15"/>
                    <a:pt x="1" y="15"/>
                  </a:cubicBezTo>
                  <a:cubicBezTo>
                    <a:pt x="1" y="16"/>
                    <a:pt x="1" y="16"/>
                    <a:pt x="0" y="16"/>
                  </a:cubicBezTo>
                  <a:cubicBezTo>
                    <a:pt x="0" y="17"/>
                    <a:pt x="0" y="17"/>
                    <a:pt x="0" y="17"/>
                  </a:cubicBezTo>
                  <a:cubicBezTo>
                    <a:pt x="0" y="17"/>
                    <a:pt x="0" y="18"/>
                    <a:pt x="0" y="18"/>
                  </a:cubicBezTo>
                  <a:cubicBezTo>
                    <a:pt x="0" y="18"/>
                    <a:pt x="0" y="18"/>
                    <a:pt x="0" y="18"/>
                  </a:cubicBezTo>
                  <a:cubicBezTo>
                    <a:pt x="0" y="18"/>
                    <a:pt x="0" y="18"/>
                    <a:pt x="0" y="19"/>
                  </a:cubicBezTo>
                  <a:cubicBezTo>
                    <a:pt x="0" y="19"/>
                    <a:pt x="0" y="19"/>
                    <a:pt x="0" y="19"/>
                  </a:cubicBezTo>
                  <a:cubicBezTo>
                    <a:pt x="1" y="20"/>
                    <a:pt x="1" y="20"/>
                    <a:pt x="1" y="20"/>
                  </a:cubicBezTo>
                  <a:cubicBezTo>
                    <a:pt x="2" y="21"/>
                    <a:pt x="2" y="21"/>
                    <a:pt x="2" y="21"/>
                  </a:cubicBezTo>
                  <a:cubicBezTo>
                    <a:pt x="3" y="22"/>
                    <a:pt x="3" y="22"/>
                    <a:pt x="4" y="22"/>
                  </a:cubicBezTo>
                  <a:cubicBezTo>
                    <a:pt x="4" y="23"/>
                    <a:pt x="4" y="23"/>
                    <a:pt x="5" y="24"/>
                  </a:cubicBezTo>
                  <a:cubicBezTo>
                    <a:pt x="5" y="24"/>
                    <a:pt x="6" y="24"/>
                    <a:pt x="6" y="25"/>
                  </a:cubicBezTo>
                  <a:cubicBezTo>
                    <a:pt x="6" y="25"/>
                    <a:pt x="6" y="26"/>
                    <a:pt x="7" y="26"/>
                  </a:cubicBezTo>
                  <a:cubicBezTo>
                    <a:pt x="7" y="27"/>
                    <a:pt x="7" y="27"/>
                    <a:pt x="7" y="28"/>
                  </a:cubicBezTo>
                  <a:cubicBezTo>
                    <a:pt x="7" y="28"/>
                    <a:pt x="8" y="29"/>
                    <a:pt x="8" y="30"/>
                  </a:cubicBezTo>
                  <a:cubicBezTo>
                    <a:pt x="8" y="30"/>
                    <a:pt x="9" y="31"/>
                    <a:pt x="9" y="32"/>
                  </a:cubicBezTo>
                  <a:cubicBezTo>
                    <a:pt x="10" y="33"/>
                    <a:pt x="10" y="34"/>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2" y="36"/>
                    <a:pt x="12" y="36"/>
                  </a:cubicBezTo>
                  <a:cubicBezTo>
                    <a:pt x="12" y="36"/>
                    <a:pt x="12"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6"/>
                    <a:pt x="15" y="35"/>
                    <a:pt x="15" y="35"/>
                  </a:cubicBezTo>
                  <a:cubicBezTo>
                    <a:pt x="16" y="35"/>
                    <a:pt x="16" y="35"/>
                    <a:pt x="16" y="35"/>
                  </a:cubicBezTo>
                  <a:cubicBezTo>
                    <a:pt x="16" y="34"/>
                    <a:pt x="16" y="34"/>
                    <a:pt x="16" y="34"/>
                  </a:cubicBezTo>
                  <a:cubicBezTo>
                    <a:pt x="16" y="34"/>
                    <a:pt x="16" y="34"/>
                    <a:pt x="16" y="33"/>
                  </a:cubicBezTo>
                  <a:cubicBezTo>
                    <a:pt x="16" y="33"/>
                    <a:pt x="16" y="33"/>
                    <a:pt x="16" y="32"/>
                  </a:cubicBezTo>
                  <a:cubicBezTo>
                    <a:pt x="16" y="32"/>
                    <a:pt x="16" y="32"/>
                    <a:pt x="17" y="31"/>
                  </a:cubicBezTo>
                  <a:cubicBezTo>
                    <a:pt x="17" y="31"/>
                    <a:pt x="17" y="31"/>
                    <a:pt x="17" y="31"/>
                  </a:cubicBezTo>
                  <a:cubicBezTo>
                    <a:pt x="18" y="30"/>
                    <a:pt x="18"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20" y="30"/>
                  </a:cubicBezTo>
                  <a:cubicBezTo>
                    <a:pt x="20" y="30"/>
                    <a:pt x="20" y="30"/>
                    <a:pt x="20" y="30"/>
                  </a:cubicBezTo>
                  <a:cubicBezTo>
                    <a:pt x="21" y="30"/>
                    <a:pt x="21" y="30"/>
                    <a:pt x="21" y="30"/>
                  </a:cubicBezTo>
                  <a:cubicBezTo>
                    <a:pt x="21" y="30"/>
                    <a:pt x="22" y="30"/>
                    <a:pt x="22" y="30"/>
                  </a:cubicBezTo>
                  <a:cubicBezTo>
                    <a:pt x="22" y="30"/>
                    <a:pt x="22" y="30"/>
                    <a:pt x="23" y="30"/>
                  </a:cubicBezTo>
                  <a:cubicBezTo>
                    <a:pt x="23" y="30"/>
                    <a:pt x="23" y="30"/>
                    <a:pt x="24" y="30"/>
                  </a:cubicBezTo>
                  <a:cubicBezTo>
                    <a:pt x="24" y="30"/>
                    <a:pt x="24" y="30"/>
                    <a:pt x="24" y="30"/>
                  </a:cubicBezTo>
                  <a:cubicBezTo>
                    <a:pt x="25" y="30"/>
                    <a:pt x="25" y="30"/>
                    <a:pt x="25" y="30"/>
                  </a:cubicBezTo>
                  <a:cubicBezTo>
                    <a:pt x="25" y="30"/>
                    <a:pt x="26" y="30"/>
                    <a:pt x="26" y="30"/>
                  </a:cubicBezTo>
                  <a:cubicBezTo>
                    <a:pt x="26" y="30"/>
                    <a:pt x="27" y="30"/>
                    <a:pt x="27" y="30"/>
                  </a:cubicBezTo>
                  <a:cubicBezTo>
                    <a:pt x="27" y="30"/>
                    <a:pt x="27" y="30"/>
                    <a:pt x="28" y="30"/>
                  </a:cubicBezTo>
                  <a:cubicBezTo>
                    <a:pt x="28" y="30"/>
                    <a:pt x="28" y="30"/>
                    <a:pt x="28" y="30"/>
                  </a:cubicBezTo>
                  <a:cubicBezTo>
                    <a:pt x="28" y="30"/>
                    <a:pt x="29" y="31"/>
                    <a:pt x="29" y="31"/>
                  </a:cubicBezTo>
                  <a:cubicBezTo>
                    <a:pt x="29" y="31"/>
                    <a:pt x="29" y="31"/>
                    <a:pt x="29" y="31"/>
                  </a:cubicBezTo>
                  <a:cubicBezTo>
                    <a:pt x="29" y="31"/>
                    <a:pt x="29" y="31"/>
                    <a:pt x="30" y="30"/>
                  </a:cubicBezTo>
                  <a:cubicBezTo>
                    <a:pt x="30" y="30"/>
                    <a:pt x="30" y="30"/>
                    <a:pt x="30" y="29"/>
                  </a:cubicBezTo>
                  <a:cubicBezTo>
                    <a:pt x="30" y="29"/>
                    <a:pt x="31" y="29"/>
                    <a:pt x="31" y="29"/>
                  </a:cubicBezTo>
                  <a:cubicBezTo>
                    <a:pt x="31" y="28"/>
                    <a:pt x="31" y="28"/>
                    <a:pt x="31" y="28"/>
                  </a:cubicBezTo>
                  <a:cubicBezTo>
                    <a:pt x="31" y="28"/>
                    <a:pt x="31" y="28"/>
                    <a:pt x="31" y="28"/>
                  </a:cubicBezTo>
                  <a:cubicBezTo>
                    <a:pt x="31" y="27"/>
                    <a:pt x="31" y="27"/>
                    <a:pt x="31" y="27"/>
                  </a:cubicBezTo>
                  <a:cubicBezTo>
                    <a:pt x="31" y="27"/>
                    <a:pt x="31" y="26"/>
                    <a:pt x="32" y="26"/>
                  </a:cubicBezTo>
                  <a:cubicBezTo>
                    <a:pt x="32" y="26"/>
                    <a:pt x="32" y="25"/>
                    <a:pt x="32" y="25"/>
                  </a:cubicBezTo>
                  <a:cubicBezTo>
                    <a:pt x="32" y="24"/>
                    <a:pt x="32" y="24"/>
                    <a:pt x="32" y="23"/>
                  </a:cubicBezTo>
                  <a:cubicBezTo>
                    <a:pt x="31" y="22"/>
                    <a:pt x="31" y="22"/>
                    <a:pt x="31" y="21"/>
                  </a:cubicBezTo>
                  <a:cubicBezTo>
                    <a:pt x="31" y="20"/>
                    <a:pt x="31" y="20"/>
                    <a:pt x="31" y="19"/>
                  </a:cubicBezTo>
                  <a:cubicBezTo>
                    <a:pt x="31" y="18"/>
                    <a:pt x="31" y="18"/>
                    <a:pt x="30" y="17"/>
                  </a:cubicBezTo>
                  <a:cubicBezTo>
                    <a:pt x="30" y="17"/>
                    <a:pt x="30" y="17"/>
                    <a:pt x="30" y="16"/>
                  </a:cubicBezTo>
                  <a:cubicBezTo>
                    <a:pt x="30" y="16"/>
                    <a:pt x="30" y="16"/>
                    <a:pt x="30" y="15"/>
                  </a:cubicBezTo>
                  <a:cubicBezTo>
                    <a:pt x="30" y="15"/>
                    <a:pt x="30" y="15"/>
                    <a:pt x="30" y="14"/>
                  </a:cubicBezTo>
                  <a:cubicBezTo>
                    <a:pt x="30" y="14"/>
                    <a:pt x="30" y="14"/>
                    <a:pt x="30" y="13"/>
                  </a:cubicBezTo>
                  <a:cubicBezTo>
                    <a:pt x="30" y="13"/>
                    <a:pt x="30" y="12"/>
                    <a:pt x="30" y="11"/>
                  </a:cubicBezTo>
                  <a:cubicBezTo>
                    <a:pt x="30" y="11"/>
                    <a:pt x="30" y="10"/>
                    <a:pt x="30" y="9"/>
                  </a:cubicBezTo>
                  <a:cubicBezTo>
                    <a:pt x="31" y="9"/>
                    <a:pt x="31" y="8"/>
                    <a:pt x="31"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4"/>
                    <a:pt x="33" y="4"/>
                  </a:cubicBezTo>
                  <a:cubicBezTo>
                    <a:pt x="33" y="4"/>
                    <a:pt x="34" y="3"/>
                    <a:pt x="34" y="3"/>
                  </a:cubicBezTo>
                  <a:cubicBezTo>
                    <a:pt x="33" y="3"/>
                    <a:pt x="32" y="2"/>
                    <a:pt x="32" y="2"/>
                  </a:cubicBezTo>
                  <a:cubicBezTo>
                    <a:pt x="31" y="2"/>
                    <a:pt x="31" y="2"/>
                    <a:pt x="30" y="2"/>
                  </a:cubicBezTo>
                  <a:cubicBezTo>
                    <a:pt x="29" y="1"/>
                    <a:pt x="29" y="1"/>
                    <a:pt x="28" y="1"/>
                  </a:cubicBezTo>
                  <a:cubicBezTo>
                    <a:pt x="28"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5" y="1"/>
                    <a:pt x="25" y="1"/>
                  </a:cubicBezTo>
                  <a:cubicBezTo>
                    <a:pt x="25" y="1"/>
                    <a:pt x="24" y="1"/>
                    <a:pt x="24" y="1"/>
                  </a:cubicBezTo>
                  <a:cubicBezTo>
                    <a:pt x="24" y="2"/>
                    <a:pt x="24" y="2"/>
                    <a:pt x="23" y="2"/>
                  </a:cubicBezTo>
                  <a:cubicBezTo>
                    <a:pt x="23" y="2"/>
                    <a:pt x="23" y="2"/>
                    <a:pt x="22" y="2"/>
                  </a:cubicBezTo>
                  <a:cubicBezTo>
                    <a:pt x="22" y="2"/>
                    <a:pt x="22" y="2"/>
                    <a:pt x="21" y="2"/>
                  </a:cubicBezTo>
                  <a:cubicBezTo>
                    <a:pt x="21" y="2"/>
                    <a:pt x="20" y="2"/>
                    <a:pt x="20" y="2"/>
                  </a:cubicBezTo>
                  <a:cubicBezTo>
                    <a:pt x="20" y="2"/>
                    <a:pt x="19" y="2"/>
                    <a:pt x="19" y="2"/>
                  </a:cubicBezTo>
                  <a:cubicBezTo>
                    <a:pt x="18" y="2"/>
                    <a:pt x="18" y="3"/>
                    <a:pt x="18" y="3"/>
                  </a:cubicBezTo>
                  <a:cubicBezTo>
                    <a:pt x="17" y="3"/>
                    <a:pt x="17" y="2"/>
                    <a:pt x="17" y="2"/>
                  </a:cubicBezTo>
                  <a:cubicBezTo>
                    <a:pt x="16" y="2"/>
                    <a:pt x="16" y="2"/>
                    <a:pt x="16" y="2"/>
                  </a:cubicBezTo>
                  <a:cubicBezTo>
                    <a:pt x="16" y="2"/>
                    <a:pt x="15" y="2"/>
                    <a:pt x="15" y="2"/>
                  </a:cubicBezTo>
                  <a:cubicBezTo>
                    <a:pt x="15" y="2"/>
                    <a:pt x="15" y="1"/>
                    <a:pt x="15" y="1"/>
                  </a:cubicBezTo>
                  <a:cubicBezTo>
                    <a:pt x="14" y="1"/>
                    <a:pt x="14" y="1"/>
                    <a:pt x="14" y="0"/>
                  </a:cubicBezTo>
                  <a:cubicBezTo>
                    <a:pt x="14" y="0"/>
                    <a:pt x="14" y="0"/>
                    <a:pt x="13" y="0"/>
                  </a:cubicBezTo>
                  <a:cubicBezTo>
                    <a:pt x="13" y="0"/>
                    <a:pt x="13" y="0"/>
                    <a:pt x="13" y="0"/>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4" name="Freeform 233">
              <a:extLst>
                <a:ext uri="{FF2B5EF4-FFF2-40B4-BE49-F238E27FC236}">
                  <a16:creationId xmlns:a16="http://schemas.microsoft.com/office/drawing/2014/main" id="{1E5F4EFC-3728-8241-8BF5-DB1C25D74DF7}"/>
                </a:ext>
              </a:extLst>
            </p:cNvPr>
            <p:cNvSpPr>
              <a:spLocks noEditPoints="1"/>
            </p:cNvSpPr>
            <p:nvPr/>
          </p:nvSpPr>
          <p:spPr bwMode="auto">
            <a:xfrm>
              <a:off x="5086350" y="1881188"/>
              <a:ext cx="46037" cy="63500"/>
            </a:xfrm>
            <a:custGeom>
              <a:avLst/>
              <a:gdLst>
                <a:gd name="T0" fmla="*/ 4 w 27"/>
                <a:gd name="T1" fmla="*/ 37 h 38"/>
                <a:gd name="T2" fmla="*/ 22 w 27"/>
                <a:gd name="T3" fmla="*/ 34 h 38"/>
                <a:gd name="T4" fmla="*/ 22 w 27"/>
                <a:gd name="T5" fmla="*/ 34 h 38"/>
                <a:gd name="T6" fmla="*/ 22 w 27"/>
                <a:gd name="T7" fmla="*/ 34 h 38"/>
                <a:gd name="T8" fmla="*/ 17 w 27"/>
                <a:gd name="T9" fmla="*/ 31 h 38"/>
                <a:gd name="T10" fmla="*/ 13 w 27"/>
                <a:gd name="T11" fmla="*/ 31 h 38"/>
                <a:gd name="T12" fmla="*/ 12 w 27"/>
                <a:gd name="T13" fmla="*/ 31 h 38"/>
                <a:gd name="T14" fmla="*/ 12 w 27"/>
                <a:gd name="T15" fmla="*/ 31 h 38"/>
                <a:gd name="T16" fmla="*/ 9 w 27"/>
                <a:gd name="T17" fmla="*/ 33 h 38"/>
                <a:gd name="T18" fmla="*/ 8 w 27"/>
                <a:gd name="T19" fmla="*/ 36 h 38"/>
                <a:gd name="T20" fmla="*/ 7 w 27"/>
                <a:gd name="T21" fmla="*/ 37 h 38"/>
                <a:gd name="T22" fmla="*/ 5 w 27"/>
                <a:gd name="T23" fmla="*/ 37 h 38"/>
                <a:gd name="T24" fmla="*/ 4 w 27"/>
                <a:gd name="T25" fmla="*/ 37 h 38"/>
                <a:gd name="T26" fmla="*/ 5 w 27"/>
                <a:gd name="T27" fmla="*/ 38 h 38"/>
                <a:gd name="T28" fmla="*/ 6 w 27"/>
                <a:gd name="T29" fmla="*/ 38 h 38"/>
                <a:gd name="T30" fmla="*/ 8 w 27"/>
                <a:gd name="T31" fmla="*/ 38 h 38"/>
                <a:gd name="T32" fmla="*/ 10 w 27"/>
                <a:gd name="T33" fmla="*/ 36 h 38"/>
                <a:gd name="T34" fmla="*/ 10 w 27"/>
                <a:gd name="T35" fmla="*/ 34 h 38"/>
                <a:gd name="T36" fmla="*/ 10 w 27"/>
                <a:gd name="T37" fmla="*/ 34 h 38"/>
                <a:gd name="T38" fmla="*/ 11 w 27"/>
                <a:gd name="T39" fmla="*/ 33 h 38"/>
                <a:gd name="T40" fmla="*/ 12 w 27"/>
                <a:gd name="T41" fmla="*/ 32 h 38"/>
                <a:gd name="T42" fmla="*/ 12 w 27"/>
                <a:gd name="T43" fmla="*/ 32 h 38"/>
                <a:gd name="T44" fmla="*/ 14 w 27"/>
                <a:gd name="T45" fmla="*/ 32 h 38"/>
                <a:gd name="T46" fmla="*/ 17 w 27"/>
                <a:gd name="T47" fmla="*/ 32 h 38"/>
                <a:gd name="T48" fmla="*/ 20 w 27"/>
                <a:gd name="T49" fmla="*/ 32 h 38"/>
                <a:gd name="T50" fmla="*/ 21 w 27"/>
                <a:gd name="T51" fmla="*/ 33 h 38"/>
                <a:gd name="T52" fmla="*/ 22 w 27"/>
                <a:gd name="T53" fmla="*/ 33 h 38"/>
                <a:gd name="T54" fmla="*/ 22 w 27"/>
                <a:gd name="T55" fmla="*/ 32 h 38"/>
                <a:gd name="T56" fmla="*/ 19 w 27"/>
                <a:gd name="T57" fmla="*/ 31 h 38"/>
                <a:gd name="T58" fmla="*/ 2 w 27"/>
                <a:gd name="T59" fmla="*/ 33 h 38"/>
                <a:gd name="T60" fmla="*/ 0 w 27"/>
                <a:gd name="T61" fmla="*/ 29 h 38"/>
                <a:gd name="T62" fmla="*/ 25 w 27"/>
                <a:gd name="T63" fmla="*/ 8 h 38"/>
                <a:gd name="T64" fmla="*/ 25 w 27"/>
                <a:gd name="T65" fmla="*/ 8 h 38"/>
                <a:gd name="T66" fmla="*/ 25 w 27"/>
                <a:gd name="T67" fmla="*/ 7 h 38"/>
                <a:gd name="T68" fmla="*/ 25 w 27"/>
                <a:gd name="T69" fmla="*/ 7 h 38"/>
                <a:gd name="T70" fmla="*/ 25 w 27"/>
                <a:gd name="T71" fmla="*/ 7 h 38"/>
                <a:gd name="T72" fmla="*/ 25 w 27"/>
                <a:gd name="T73" fmla="*/ 7 h 38"/>
                <a:gd name="T74" fmla="*/ 25 w 27"/>
                <a:gd name="T75" fmla="*/ 7 h 38"/>
                <a:gd name="T76" fmla="*/ 25 w 27"/>
                <a:gd name="T77" fmla="*/ 7 h 38"/>
                <a:gd name="T78" fmla="*/ 25 w 27"/>
                <a:gd name="T79" fmla="*/ 7 h 38"/>
                <a:gd name="T80" fmla="*/ 26 w 27"/>
                <a:gd name="T81" fmla="*/ 7 h 38"/>
                <a:gd name="T82" fmla="*/ 26 w 27"/>
                <a:gd name="T83" fmla="*/ 7 h 38"/>
                <a:gd name="T84" fmla="*/ 1 w 27"/>
                <a:gd name="T85" fmla="*/ 1 h 38"/>
                <a:gd name="T86" fmla="*/ 1 w 27"/>
                <a:gd name="T87" fmla="*/ 1 h 38"/>
                <a:gd name="T88" fmla="*/ 2 w 27"/>
                <a:gd name="T89" fmla="*/ 1 h 38"/>
                <a:gd name="T90" fmla="*/ 1 w 27"/>
                <a:gd name="T91" fmla="*/ 2 h 38"/>
                <a:gd name="T92" fmla="*/ 4 w 27"/>
                <a:gd name="T93" fmla="*/ 1 h 38"/>
                <a:gd name="T94" fmla="*/ 7 w 27"/>
                <a:gd name="T95" fmla="*/ 1 h 38"/>
                <a:gd name="T96" fmla="*/ 10 w 27"/>
                <a:gd name="T97" fmla="*/ 3 h 38"/>
                <a:gd name="T98" fmla="*/ 14 w 27"/>
                <a:gd name="T99" fmla="*/ 3 h 38"/>
                <a:gd name="T100" fmla="*/ 18 w 27"/>
                <a:gd name="T101" fmla="*/ 2 h 38"/>
                <a:gd name="T102" fmla="*/ 20 w 27"/>
                <a:gd name="T103" fmla="*/ 2 h 38"/>
                <a:gd name="T104" fmla="*/ 25 w 27"/>
                <a:gd name="T105" fmla="*/ 3 h 38"/>
                <a:gd name="T106" fmla="*/ 27 w 27"/>
                <a:gd name="T107" fmla="*/ 4 h 38"/>
                <a:gd name="T108" fmla="*/ 23 w 27"/>
                <a:gd name="T109" fmla="*/ 2 h 38"/>
                <a:gd name="T110" fmla="*/ 19 w 27"/>
                <a:gd name="T111" fmla="*/ 1 h 38"/>
                <a:gd name="T112" fmla="*/ 17 w 27"/>
                <a:gd name="T113" fmla="*/ 1 h 38"/>
                <a:gd name="T114" fmla="*/ 13 w 27"/>
                <a:gd name="T115" fmla="*/ 2 h 38"/>
                <a:gd name="T116" fmla="*/ 9 w 27"/>
                <a:gd name="T117" fmla="*/ 2 h 38"/>
                <a:gd name="T118" fmla="*/ 7 w 27"/>
                <a:gd name="T1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38">
                  <a:moveTo>
                    <a:pt x="4" y="37"/>
                  </a:move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moveTo>
                    <a:pt x="22" y="34"/>
                  </a:move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moveTo>
                    <a:pt x="19" y="31"/>
                  </a:moveTo>
                  <a:cubicBezTo>
                    <a:pt x="19" y="31"/>
                    <a:pt x="18" y="31"/>
                    <a:pt x="18" y="31"/>
                  </a:cubicBezTo>
                  <a:cubicBezTo>
                    <a:pt x="18" y="31"/>
                    <a:pt x="18" y="31"/>
                    <a:pt x="17" y="31"/>
                  </a:cubicBezTo>
                  <a:cubicBezTo>
                    <a:pt x="17" y="31"/>
                    <a:pt x="17" y="31"/>
                    <a:pt x="17" y="31"/>
                  </a:cubicBezTo>
                  <a:cubicBezTo>
                    <a:pt x="16" y="31"/>
                    <a:pt x="16" y="31"/>
                    <a:pt x="16" y="31"/>
                  </a:cubicBezTo>
                  <a:cubicBezTo>
                    <a:pt x="15" y="31"/>
                    <a:pt x="15" y="31"/>
                    <a:pt x="15" y="31"/>
                  </a:cubicBezTo>
                  <a:cubicBezTo>
                    <a:pt x="15" y="31"/>
                    <a:pt x="14" y="31"/>
                    <a:pt x="14" y="31"/>
                  </a:cubicBezTo>
                  <a:cubicBezTo>
                    <a:pt x="14" y="31"/>
                    <a:pt x="14" y="31"/>
                    <a:pt x="13" y="31"/>
                  </a:cubicBezTo>
                  <a:cubicBezTo>
                    <a:pt x="13" y="31"/>
                    <a:pt x="13" y="31"/>
                    <a:pt x="13"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1" y="31"/>
                    <a:pt x="11" y="31"/>
                    <a:pt x="10" y="32"/>
                  </a:cubicBezTo>
                  <a:cubicBezTo>
                    <a:pt x="10" y="32"/>
                    <a:pt x="10" y="32"/>
                    <a:pt x="10" y="32"/>
                  </a:cubicBezTo>
                  <a:cubicBezTo>
                    <a:pt x="9" y="33"/>
                    <a:pt x="9" y="33"/>
                    <a:pt x="9" y="33"/>
                  </a:cubicBezTo>
                  <a:cubicBezTo>
                    <a:pt x="9" y="34"/>
                    <a:pt x="9" y="34"/>
                    <a:pt x="9" y="34"/>
                  </a:cubicBezTo>
                  <a:cubicBezTo>
                    <a:pt x="9" y="35"/>
                    <a:pt x="9" y="35"/>
                    <a:pt x="9" y="35"/>
                  </a:cubicBezTo>
                  <a:cubicBezTo>
                    <a:pt x="9" y="35"/>
                    <a:pt x="9" y="35"/>
                    <a:pt x="9" y="36"/>
                  </a:cubicBezTo>
                  <a:cubicBezTo>
                    <a:pt x="9" y="36"/>
                    <a:pt x="9" y="36"/>
                    <a:pt x="8" y="36"/>
                  </a:cubicBezTo>
                  <a:cubicBezTo>
                    <a:pt x="8" y="36"/>
                    <a:pt x="8" y="37"/>
                    <a:pt x="8" y="37"/>
                  </a:cubicBezTo>
                  <a:cubicBezTo>
                    <a:pt x="8" y="37"/>
                    <a:pt x="8" y="37"/>
                    <a:pt x="8" y="37"/>
                  </a:cubicBezTo>
                  <a:cubicBezTo>
                    <a:pt x="8" y="37"/>
                    <a:pt x="8" y="37"/>
                    <a:pt x="7" y="37"/>
                  </a:cubicBezTo>
                  <a:cubicBezTo>
                    <a:pt x="7" y="37"/>
                    <a:pt x="7" y="37"/>
                    <a:pt x="7" y="37"/>
                  </a:cubicBezTo>
                  <a:cubicBezTo>
                    <a:pt x="7" y="37"/>
                    <a:pt x="7" y="37"/>
                    <a:pt x="7" y="37"/>
                  </a:cubicBezTo>
                  <a:cubicBezTo>
                    <a:pt x="7" y="37"/>
                    <a:pt x="7" y="37"/>
                    <a:pt x="6" y="37"/>
                  </a:cubicBezTo>
                  <a:cubicBezTo>
                    <a:pt x="6" y="37"/>
                    <a:pt x="6" y="37"/>
                    <a:pt x="6" y="37"/>
                  </a:cubicBezTo>
                  <a:cubicBezTo>
                    <a:pt x="5" y="37"/>
                    <a:pt x="5" y="37"/>
                    <a:pt x="5" y="37"/>
                  </a:cubicBezTo>
                  <a:cubicBezTo>
                    <a:pt x="5" y="37"/>
                    <a:pt x="4" y="37"/>
                    <a:pt x="4" y="36"/>
                  </a:cubicBezTo>
                  <a:cubicBezTo>
                    <a:pt x="4" y="36"/>
                    <a:pt x="4" y="36"/>
                    <a:pt x="4" y="36"/>
                  </a:cubicBezTo>
                  <a:cubicBezTo>
                    <a:pt x="4" y="36"/>
                    <a:pt x="4" y="37"/>
                    <a:pt x="4" y="37"/>
                  </a:cubicBezTo>
                  <a:cubicBezTo>
                    <a:pt x="4" y="37"/>
                    <a:pt x="4" y="37"/>
                    <a:pt x="4" y="37"/>
                  </a:cubicBezTo>
                  <a:cubicBezTo>
                    <a:pt x="4" y="37"/>
                    <a:pt x="4" y="37"/>
                    <a:pt x="4" y="37"/>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8" y="38"/>
                    <a:pt x="8" y="38"/>
                  </a:cubicBezTo>
                  <a:cubicBezTo>
                    <a:pt x="8" y="38"/>
                    <a:pt x="8" y="38"/>
                    <a:pt x="8" y="38"/>
                  </a:cubicBezTo>
                  <a:cubicBezTo>
                    <a:pt x="8" y="38"/>
                    <a:pt x="8" y="38"/>
                    <a:pt x="8" y="38"/>
                  </a:cubicBezTo>
                  <a:cubicBezTo>
                    <a:pt x="9" y="37"/>
                    <a:pt x="9" y="37"/>
                    <a:pt x="9" y="37"/>
                  </a:cubicBezTo>
                  <a:cubicBezTo>
                    <a:pt x="9" y="37"/>
                    <a:pt x="9" y="36"/>
                    <a:pt x="10" y="36"/>
                  </a:cubicBezTo>
                  <a:cubicBezTo>
                    <a:pt x="10" y="36"/>
                    <a:pt x="10" y="36"/>
                    <a:pt x="10" y="35"/>
                  </a:cubicBezTo>
                  <a:cubicBezTo>
                    <a:pt x="10" y="35"/>
                    <a:pt x="10" y="35"/>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3"/>
                    <a:pt x="10" y="33"/>
                  </a:cubicBezTo>
                  <a:cubicBezTo>
                    <a:pt x="10" y="33"/>
                    <a:pt x="10" y="33"/>
                    <a:pt x="11" y="33"/>
                  </a:cubicBezTo>
                  <a:cubicBezTo>
                    <a:pt x="11" y="33"/>
                    <a:pt x="11" y="32"/>
                    <a:pt x="11" y="32"/>
                  </a:cubicBezTo>
                  <a:cubicBezTo>
                    <a:pt x="11" y="32"/>
                    <a:pt x="11" y="32"/>
                    <a:pt x="11" y="32"/>
                  </a:cubicBezTo>
                  <a:cubicBezTo>
                    <a:pt x="11"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4" y="32"/>
                    <a:pt x="14" y="32"/>
                    <a:pt x="14" y="32"/>
                  </a:cubicBezTo>
                  <a:cubicBezTo>
                    <a:pt x="14" y="32"/>
                    <a:pt x="15" y="32"/>
                    <a:pt x="15" y="32"/>
                  </a:cubicBezTo>
                  <a:cubicBezTo>
                    <a:pt x="15" y="32"/>
                    <a:pt x="16" y="32"/>
                    <a:pt x="16" y="32"/>
                  </a:cubicBezTo>
                  <a:cubicBezTo>
                    <a:pt x="16" y="32"/>
                    <a:pt x="16" y="32"/>
                    <a:pt x="17" y="32"/>
                  </a:cubicBezTo>
                  <a:cubicBezTo>
                    <a:pt x="17" y="32"/>
                    <a:pt x="17" y="32"/>
                    <a:pt x="17" y="32"/>
                  </a:cubicBezTo>
                  <a:cubicBezTo>
                    <a:pt x="18" y="32"/>
                    <a:pt x="18" y="32"/>
                    <a:pt x="18" y="32"/>
                  </a:cubicBezTo>
                  <a:cubicBezTo>
                    <a:pt x="18" y="32"/>
                    <a:pt x="19" y="32"/>
                    <a:pt x="19" y="32"/>
                  </a:cubicBezTo>
                  <a:cubicBezTo>
                    <a:pt x="19" y="32"/>
                    <a:pt x="19" y="32"/>
                    <a:pt x="20" y="32"/>
                  </a:cubicBezTo>
                  <a:cubicBezTo>
                    <a:pt x="20" y="32"/>
                    <a:pt x="20" y="32"/>
                    <a:pt x="20" y="32"/>
                  </a:cubicBezTo>
                  <a:cubicBezTo>
                    <a:pt x="20" y="32"/>
                    <a:pt x="20" y="32"/>
                    <a:pt x="20" y="32"/>
                  </a:cubicBezTo>
                  <a:cubicBezTo>
                    <a:pt x="21" y="32"/>
                    <a:pt x="21" y="32"/>
                    <a:pt x="21" y="32"/>
                  </a:cubicBezTo>
                  <a:cubicBezTo>
                    <a:pt x="21" y="32"/>
                    <a:pt x="21" y="32"/>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1" y="31"/>
                    <a:pt x="21" y="31"/>
                  </a:cubicBezTo>
                  <a:cubicBezTo>
                    <a:pt x="21" y="31"/>
                    <a:pt x="21" y="31"/>
                    <a:pt x="21" y="31"/>
                  </a:cubicBezTo>
                  <a:cubicBezTo>
                    <a:pt x="20" y="31"/>
                    <a:pt x="20" y="31"/>
                    <a:pt x="20" y="31"/>
                  </a:cubicBezTo>
                  <a:cubicBezTo>
                    <a:pt x="20" y="31"/>
                    <a:pt x="19" y="31"/>
                    <a:pt x="19" y="31"/>
                  </a:cubicBezTo>
                  <a:moveTo>
                    <a:pt x="0" y="27"/>
                  </a:moveTo>
                  <a:cubicBezTo>
                    <a:pt x="0" y="28"/>
                    <a:pt x="0" y="28"/>
                    <a:pt x="0" y="29"/>
                  </a:cubicBezTo>
                  <a:cubicBezTo>
                    <a:pt x="0" y="29"/>
                    <a:pt x="1" y="30"/>
                    <a:pt x="1" y="31"/>
                  </a:cubicBezTo>
                  <a:cubicBezTo>
                    <a:pt x="1" y="31"/>
                    <a:pt x="2" y="32"/>
                    <a:pt x="2" y="33"/>
                  </a:cubicBezTo>
                  <a:cubicBezTo>
                    <a:pt x="3" y="34"/>
                    <a:pt x="3" y="35"/>
                    <a:pt x="4" y="36"/>
                  </a:cubicBezTo>
                  <a:cubicBezTo>
                    <a:pt x="3" y="35"/>
                    <a:pt x="3" y="34"/>
                    <a:pt x="2" y="33"/>
                  </a:cubicBezTo>
                  <a:cubicBezTo>
                    <a:pt x="2" y="32"/>
                    <a:pt x="1" y="31"/>
                    <a:pt x="1" y="31"/>
                  </a:cubicBezTo>
                  <a:cubicBezTo>
                    <a:pt x="1" y="30"/>
                    <a:pt x="0" y="29"/>
                    <a:pt x="0" y="29"/>
                  </a:cubicBezTo>
                  <a:cubicBezTo>
                    <a:pt x="0" y="28"/>
                    <a:pt x="0" y="28"/>
                    <a:pt x="0" y="27"/>
                  </a:cubicBezTo>
                  <a:moveTo>
                    <a:pt x="25" y="8"/>
                  </a:move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moveTo>
                    <a:pt x="26" y="7"/>
                  </a:move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5" y="0"/>
                  </a:moveTo>
                  <a:cubicBezTo>
                    <a:pt x="5" y="0"/>
                    <a:pt x="5" y="0"/>
                    <a:pt x="4" y="0"/>
                  </a:cubicBezTo>
                  <a:cubicBezTo>
                    <a:pt x="4" y="0"/>
                    <a:pt x="4" y="0"/>
                    <a:pt x="3" y="0"/>
                  </a:cubicBezTo>
                  <a:cubicBezTo>
                    <a:pt x="3" y="0"/>
                    <a:pt x="3" y="0"/>
                    <a:pt x="2" y="1"/>
                  </a:cubicBezTo>
                  <a:cubicBezTo>
                    <a:pt x="2" y="1"/>
                    <a:pt x="2" y="1"/>
                    <a:pt x="1" y="1"/>
                  </a:cubicBezTo>
                  <a:cubicBezTo>
                    <a:pt x="1" y="1"/>
                    <a:pt x="1" y="1"/>
                    <a:pt x="1" y="1"/>
                  </a:cubicBezTo>
                  <a:cubicBezTo>
                    <a:pt x="1" y="1"/>
                    <a:pt x="1" y="1"/>
                    <a:pt x="1" y="1"/>
                  </a:cubicBezTo>
                  <a:cubicBezTo>
                    <a:pt x="1" y="2"/>
                    <a:pt x="1" y="2"/>
                    <a:pt x="1" y="2"/>
                  </a:cubicBezTo>
                  <a:cubicBezTo>
                    <a:pt x="2" y="2"/>
                    <a:pt x="2" y="2"/>
                    <a:pt x="2" y="2"/>
                  </a:cubicBezTo>
                  <a:cubicBezTo>
                    <a:pt x="2" y="2"/>
                    <a:pt x="2" y="2"/>
                    <a:pt x="3" y="1"/>
                  </a:cubicBezTo>
                  <a:cubicBezTo>
                    <a:pt x="3" y="1"/>
                    <a:pt x="3" y="1"/>
                    <a:pt x="4" y="1"/>
                  </a:cubicBezTo>
                  <a:cubicBezTo>
                    <a:pt x="4" y="1"/>
                    <a:pt x="4" y="1"/>
                    <a:pt x="4" y="1"/>
                  </a:cubicBezTo>
                  <a:cubicBezTo>
                    <a:pt x="5" y="1"/>
                    <a:pt x="5" y="1"/>
                    <a:pt x="5" y="1"/>
                  </a:cubicBezTo>
                  <a:cubicBezTo>
                    <a:pt x="5" y="1"/>
                    <a:pt x="6" y="1"/>
                    <a:pt x="6" y="1"/>
                  </a:cubicBezTo>
                  <a:cubicBezTo>
                    <a:pt x="6" y="1"/>
                    <a:pt x="6" y="1"/>
                    <a:pt x="6" y="1"/>
                  </a:cubicBezTo>
                  <a:cubicBezTo>
                    <a:pt x="7" y="1"/>
                    <a:pt x="7" y="1"/>
                    <a:pt x="7" y="1"/>
                  </a:cubicBezTo>
                  <a:cubicBezTo>
                    <a:pt x="7" y="2"/>
                    <a:pt x="7" y="2"/>
                    <a:pt x="8" y="2"/>
                  </a:cubicBezTo>
                  <a:cubicBezTo>
                    <a:pt x="8" y="2"/>
                    <a:pt x="8" y="3"/>
                    <a:pt x="8" y="3"/>
                  </a:cubicBezTo>
                  <a:cubicBezTo>
                    <a:pt x="8" y="3"/>
                    <a:pt x="9" y="3"/>
                    <a:pt x="9" y="3"/>
                  </a:cubicBezTo>
                  <a:cubicBezTo>
                    <a:pt x="9" y="3"/>
                    <a:pt x="9" y="3"/>
                    <a:pt x="10" y="3"/>
                  </a:cubicBezTo>
                  <a:cubicBezTo>
                    <a:pt x="10" y="3"/>
                    <a:pt x="10" y="4"/>
                    <a:pt x="11" y="4"/>
                  </a:cubicBezTo>
                  <a:cubicBezTo>
                    <a:pt x="11" y="4"/>
                    <a:pt x="11" y="3"/>
                    <a:pt x="12" y="3"/>
                  </a:cubicBezTo>
                  <a:cubicBezTo>
                    <a:pt x="12" y="3"/>
                    <a:pt x="13" y="3"/>
                    <a:pt x="13" y="3"/>
                  </a:cubicBezTo>
                  <a:cubicBezTo>
                    <a:pt x="13" y="3"/>
                    <a:pt x="14" y="3"/>
                    <a:pt x="14" y="3"/>
                  </a:cubicBezTo>
                  <a:cubicBezTo>
                    <a:pt x="15" y="3"/>
                    <a:pt x="15" y="3"/>
                    <a:pt x="15" y="3"/>
                  </a:cubicBezTo>
                  <a:cubicBezTo>
                    <a:pt x="16" y="3"/>
                    <a:pt x="16" y="3"/>
                    <a:pt x="16" y="3"/>
                  </a:cubicBezTo>
                  <a:cubicBezTo>
                    <a:pt x="17" y="3"/>
                    <a:pt x="17" y="3"/>
                    <a:pt x="17" y="2"/>
                  </a:cubicBezTo>
                  <a:cubicBezTo>
                    <a:pt x="17" y="2"/>
                    <a:pt x="18" y="2"/>
                    <a:pt x="18" y="2"/>
                  </a:cubicBezTo>
                  <a:cubicBezTo>
                    <a:pt x="18" y="2"/>
                    <a:pt x="19" y="2"/>
                    <a:pt x="19" y="2"/>
                  </a:cubicBezTo>
                  <a:cubicBezTo>
                    <a:pt x="19" y="2"/>
                    <a:pt x="19" y="2"/>
                    <a:pt x="19" y="2"/>
                  </a:cubicBezTo>
                  <a:cubicBezTo>
                    <a:pt x="19" y="2"/>
                    <a:pt x="19" y="2"/>
                    <a:pt x="19" y="2"/>
                  </a:cubicBezTo>
                  <a:cubicBezTo>
                    <a:pt x="19" y="2"/>
                    <a:pt x="20" y="2"/>
                    <a:pt x="20" y="2"/>
                  </a:cubicBezTo>
                  <a:cubicBezTo>
                    <a:pt x="20" y="2"/>
                    <a:pt x="20" y="2"/>
                    <a:pt x="20" y="2"/>
                  </a:cubicBezTo>
                  <a:cubicBezTo>
                    <a:pt x="20" y="2"/>
                    <a:pt x="21" y="2"/>
                    <a:pt x="21" y="2"/>
                  </a:cubicBezTo>
                  <a:cubicBezTo>
                    <a:pt x="22" y="2"/>
                    <a:pt x="22" y="2"/>
                    <a:pt x="23" y="3"/>
                  </a:cubicBezTo>
                  <a:cubicBezTo>
                    <a:pt x="24" y="3"/>
                    <a:pt x="24" y="3"/>
                    <a:pt x="25" y="3"/>
                  </a:cubicBezTo>
                  <a:cubicBezTo>
                    <a:pt x="25" y="3"/>
                    <a:pt x="26" y="4"/>
                    <a:pt x="27" y="4"/>
                  </a:cubicBezTo>
                  <a:cubicBezTo>
                    <a:pt x="27" y="4"/>
                    <a:pt x="27" y="4"/>
                    <a:pt x="27" y="4"/>
                  </a:cubicBezTo>
                  <a:cubicBezTo>
                    <a:pt x="27" y="4"/>
                    <a:pt x="27" y="4"/>
                    <a:pt x="27" y="4"/>
                  </a:cubicBezTo>
                  <a:cubicBezTo>
                    <a:pt x="27" y="4"/>
                    <a:pt x="27" y="4"/>
                    <a:pt x="27" y="4"/>
                  </a:cubicBezTo>
                  <a:cubicBezTo>
                    <a:pt x="27" y="4"/>
                    <a:pt x="27" y="3"/>
                    <a:pt x="27" y="3"/>
                  </a:cubicBezTo>
                  <a:cubicBezTo>
                    <a:pt x="27" y="3"/>
                    <a:pt x="27" y="3"/>
                    <a:pt x="27" y="3"/>
                  </a:cubicBezTo>
                  <a:cubicBezTo>
                    <a:pt x="26" y="3"/>
                    <a:pt x="26" y="2"/>
                    <a:pt x="25" y="2"/>
                  </a:cubicBezTo>
                  <a:cubicBezTo>
                    <a:pt x="25" y="2"/>
                    <a:pt x="24" y="2"/>
                    <a:pt x="23" y="2"/>
                  </a:cubicBezTo>
                  <a:cubicBezTo>
                    <a:pt x="23" y="1"/>
                    <a:pt x="22" y="1"/>
                    <a:pt x="22" y="1"/>
                  </a:cubicBezTo>
                  <a:cubicBezTo>
                    <a:pt x="21"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8" y="1"/>
                    <a:pt x="18" y="1"/>
                  </a:cubicBezTo>
                  <a:cubicBezTo>
                    <a:pt x="18" y="1"/>
                    <a:pt x="17" y="1"/>
                    <a:pt x="17" y="1"/>
                  </a:cubicBezTo>
                  <a:cubicBezTo>
                    <a:pt x="17" y="2"/>
                    <a:pt x="16" y="2"/>
                    <a:pt x="16" y="2"/>
                  </a:cubicBezTo>
                  <a:cubicBezTo>
                    <a:pt x="16" y="2"/>
                    <a:pt x="15" y="2"/>
                    <a:pt x="15" y="2"/>
                  </a:cubicBezTo>
                  <a:cubicBezTo>
                    <a:pt x="15" y="2"/>
                    <a:pt x="14" y="2"/>
                    <a:pt x="14" y="2"/>
                  </a:cubicBezTo>
                  <a:cubicBezTo>
                    <a:pt x="14" y="2"/>
                    <a:pt x="13" y="2"/>
                    <a:pt x="13" y="2"/>
                  </a:cubicBezTo>
                  <a:cubicBezTo>
                    <a:pt x="12" y="2"/>
                    <a:pt x="12" y="2"/>
                    <a:pt x="12" y="2"/>
                  </a:cubicBezTo>
                  <a:cubicBezTo>
                    <a:pt x="11" y="2"/>
                    <a:pt x="11" y="3"/>
                    <a:pt x="11" y="3"/>
                  </a:cubicBezTo>
                  <a:cubicBezTo>
                    <a:pt x="11" y="3"/>
                    <a:pt x="10" y="2"/>
                    <a:pt x="10" y="2"/>
                  </a:cubicBezTo>
                  <a:cubicBezTo>
                    <a:pt x="10" y="2"/>
                    <a:pt x="10" y="2"/>
                    <a:pt x="9" y="2"/>
                  </a:cubicBezTo>
                  <a:cubicBezTo>
                    <a:pt x="9" y="2"/>
                    <a:pt x="9" y="2"/>
                    <a:pt x="9" y="2"/>
                  </a:cubicBezTo>
                  <a:cubicBezTo>
                    <a:pt x="9" y="2"/>
                    <a:pt x="9" y="2"/>
                    <a:pt x="8" y="2"/>
                  </a:cubicBezTo>
                  <a:cubicBezTo>
                    <a:pt x="8" y="1"/>
                    <a:pt x="8" y="1"/>
                    <a:pt x="8" y="1"/>
                  </a:cubicBezTo>
                  <a:cubicBezTo>
                    <a:pt x="7" y="0"/>
                    <a:pt x="7" y="0"/>
                    <a:pt x="7" y="0"/>
                  </a:cubicBezTo>
                  <a:cubicBezTo>
                    <a:pt x="7" y="0"/>
                    <a:pt x="6" y="0"/>
                    <a:pt x="6"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5" name="Freeform 234">
              <a:extLst>
                <a:ext uri="{FF2B5EF4-FFF2-40B4-BE49-F238E27FC236}">
                  <a16:creationId xmlns:a16="http://schemas.microsoft.com/office/drawing/2014/main" id="{E621BEA1-0173-5845-B500-496239282728}"/>
                </a:ext>
              </a:extLst>
            </p:cNvPr>
            <p:cNvSpPr>
              <a:spLocks/>
            </p:cNvSpPr>
            <p:nvPr/>
          </p:nvSpPr>
          <p:spPr bwMode="auto">
            <a:xfrm>
              <a:off x="5027613" y="1849438"/>
              <a:ext cx="63500" cy="100012"/>
            </a:xfrm>
            <a:custGeom>
              <a:avLst/>
              <a:gdLst>
                <a:gd name="T0" fmla="*/ 11 w 38"/>
                <a:gd name="T1" fmla="*/ 3 h 60"/>
                <a:gd name="T2" fmla="*/ 8 w 38"/>
                <a:gd name="T3" fmla="*/ 5 h 60"/>
                <a:gd name="T4" fmla="*/ 6 w 38"/>
                <a:gd name="T5" fmla="*/ 8 h 60"/>
                <a:gd name="T6" fmla="*/ 8 w 38"/>
                <a:gd name="T7" fmla="*/ 11 h 60"/>
                <a:gd name="T8" fmla="*/ 8 w 38"/>
                <a:gd name="T9" fmla="*/ 13 h 60"/>
                <a:gd name="T10" fmla="*/ 5 w 38"/>
                <a:gd name="T11" fmla="*/ 15 h 60"/>
                <a:gd name="T12" fmla="*/ 2 w 38"/>
                <a:gd name="T13" fmla="*/ 15 h 60"/>
                <a:gd name="T14" fmla="*/ 1 w 38"/>
                <a:gd name="T15" fmla="*/ 17 h 60"/>
                <a:gd name="T16" fmla="*/ 1 w 38"/>
                <a:gd name="T17" fmla="*/ 19 h 60"/>
                <a:gd name="T18" fmla="*/ 0 w 38"/>
                <a:gd name="T19" fmla="*/ 21 h 60"/>
                <a:gd name="T20" fmla="*/ 0 w 38"/>
                <a:gd name="T21" fmla="*/ 22 h 60"/>
                <a:gd name="T22" fmla="*/ 2 w 38"/>
                <a:gd name="T23" fmla="*/ 25 h 60"/>
                <a:gd name="T24" fmla="*/ 6 w 38"/>
                <a:gd name="T25" fmla="*/ 28 h 60"/>
                <a:gd name="T26" fmla="*/ 8 w 38"/>
                <a:gd name="T27" fmla="*/ 27 h 60"/>
                <a:gd name="T28" fmla="*/ 10 w 38"/>
                <a:gd name="T29" fmla="*/ 29 h 60"/>
                <a:gd name="T30" fmla="*/ 11 w 38"/>
                <a:gd name="T31" fmla="*/ 32 h 60"/>
                <a:gd name="T32" fmla="*/ 12 w 38"/>
                <a:gd name="T33" fmla="*/ 34 h 60"/>
                <a:gd name="T34" fmla="*/ 14 w 38"/>
                <a:gd name="T35" fmla="*/ 37 h 60"/>
                <a:gd name="T36" fmla="*/ 14 w 38"/>
                <a:gd name="T37" fmla="*/ 40 h 60"/>
                <a:gd name="T38" fmla="*/ 12 w 38"/>
                <a:gd name="T39" fmla="*/ 43 h 60"/>
                <a:gd name="T40" fmla="*/ 11 w 38"/>
                <a:gd name="T41" fmla="*/ 46 h 60"/>
                <a:gd name="T42" fmla="*/ 13 w 38"/>
                <a:gd name="T43" fmla="*/ 54 h 60"/>
                <a:gd name="T44" fmla="*/ 18 w 38"/>
                <a:gd name="T45" fmla="*/ 60 h 60"/>
                <a:gd name="T46" fmla="*/ 21 w 38"/>
                <a:gd name="T47" fmla="*/ 60 h 60"/>
                <a:gd name="T48" fmla="*/ 23 w 38"/>
                <a:gd name="T49" fmla="*/ 60 h 60"/>
                <a:gd name="T50" fmla="*/ 24 w 38"/>
                <a:gd name="T51" fmla="*/ 59 h 60"/>
                <a:gd name="T52" fmla="*/ 27 w 38"/>
                <a:gd name="T53" fmla="*/ 59 h 60"/>
                <a:gd name="T54" fmla="*/ 29 w 38"/>
                <a:gd name="T55" fmla="*/ 57 h 60"/>
                <a:gd name="T56" fmla="*/ 30 w 38"/>
                <a:gd name="T57" fmla="*/ 56 h 60"/>
                <a:gd name="T58" fmla="*/ 31 w 38"/>
                <a:gd name="T59" fmla="*/ 57 h 60"/>
                <a:gd name="T60" fmla="*/ 32 w 38"/>
                <a:gd name="T61" fmla="*/ 56 h 60"/>
                <a:gd name="T62" fmla="*/ 33 w 38"/>
                <a:gd name="T63" fmla="*/ 55 h 60"/>
                <a:gd name="T64" fmla="*/ 35 w 38"/>
                <a:gd name="T65" fmla="*/ 55 h 60"/>
                <a:gd name="T66" fmla="*/ 37 w 38"/>
                <a:gd name="T67" fmla="*/ 55 h 60"/>
                <a:gd name="T68" fmla="*/ 35 w 38"/>
                <a:gd name="T69" fmla="*/ 50 h 60"/>
                <a:gd name="T70" fmla="*/ 33 w 38"/>
                <a:gd name="T71" fmla="*/ 45 h 60"/>
                <a:gd name="T72" fmla="*/ 30 w 38"/>
                <a:gd name="T73" fmla="*/ 42 h 60"/>
                <a:gd name="T74" fmla="*/ 27 w 38"/>
                <a:gd name="T75" fmla="*/ 39 h 60"/>
                <a:gd name="T76" fmla="*/ 27 w 38"/>
                <a:gd name="T77" fmla="*/ 37 h 60"/>
                <a:gd name="T78" fmla="*/ 28 w 38"/>
                <a:gd name="T79" fmla="*/ 34 h 60"/>
                <a:gd name="T80" fmla="*/ 30 w 38"/>
                <a:gd name="T81" fmla="*/ 30 h 60"/>
                <a:gd name="T82" fmla="*/ 33 w 38"/>
                <a:gd name="T83" fmla="*/ 29 h 60"/>
                <a:gd name="T84" fmla="*/ 34 w 38"/>
                <a:gd name="T85" fmla="*/ 28 h 60"/>
                <a:gd name="T86" fmla="*/ 34 w 38"/>
                <a:gd name="T87" fmla="*/ 27 h 60"/>
                <a:gd name="T88" fmla="*/ 35 w 38"/>
                <a:gd name="T89" fmla="*/ 23 h 60"/>
                <a:gd name="T90" fmla="*/ 33 w 38"/>
                <a:gd name="T91" fmla="*/ 20 h 60"/>
                <a:gd name="T92" fmla="*/ 30 w 38"/>
                <a:gd name="T93" fmla="*/ 16 h 60"/>
                <a:gd name="T94" fmla="*/ 28 w 38"/>
                <a:gd name="T95" fmla="*/ 14 h 60"/>
                <a:gd name="T96" fmla="*/ 25 w 38"/>
                <a:gd name="T97" fmla="*/ 13 h 60"/>
                <a:gd name="T98" fmla="*/ 23 w 38"/>
                <a:gd name="T99" fmla="*/ 11 h 60"/>
                <a:gd name="T100" fmla="*/ 23 w 38"/>
                <a:gd name="T101" fmla="*/ 8 h 60"/>
                <a:gd name="T102" fmla="*/ 20 w 38"/>
                <a:gd name="T103" fmla="*/ 5 h 60"/>
                <a:gd name="T104" fmla="*/ 16 w 38"/>
                <a:gd name="T105" fmla="*/ 3 h 60"/>
                <a:gd name="T106" fmla="*/ 14 w 38"/>
                <a:gd name="T10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60">
                  <a:moveTo>
                    <a:pt x="13" y="0"/>
                  </a:moveTo>
                  <a:cubicBezTo>
                    <a:pt x="12" y="1"/>
                    <a:pt x="12" y="1"/>
                    <a:pt x="12" y="2"/>
                  </a:cubicBezTo>
                  <a:cubicBezTo>
                    <a:pt x="12" y="2"/>
                    <a:pt x="11" y="3"/>
                    <a:pt x="11" y="3"/>
                  </a:cubicBezTo>
                  <a:cubicBezTo>
                    <a:pt x="11" y="3"/>
                    <a:pt x="11" y="3"/>
                    <a:pt x="10" y="4"/>
                  </a:cubicBezTo>
                  <a:cubicBezTo>
                    <a:pt x="10" y="4"/>
                    <a:pt x="10" y="4"/>
                    <a:pt x="10" y="4"/>
                  </a:cubicBezTo>
                  <a:cubicBezTo>
                    <a:pt x="9" y="5"/>
                    <a:pt x="9" y="5"/>
                    <a:pt x="8" y="5"/>
                  </a:cubicBezTo>
                  <a:cubicBezTo>
                    <a:pt x="8" y="5"/>
                    <a:pt x="8" y="6"/>
                    <a:pt x="7" y="6"/>
                  </a:cubicBezTo>
                  <a:cubicBezTo>
                    <a:pt x="7" y="7"/>
                    <a:pt x="7" y="7"/>
                    <a:pt x="6" y="7"/>
                  </a:cubicBezTo>
                  <a:cubicBezTo>
                    <a:pt x="6" y="8"/>
                    <a:pt x="6" y="8"/>
                    <a:pt x="6" y="8"/>
                  </a:cubicBezTo>
                  <a:cubicBezTo>
                    <a:pt x="6" y="9"/>
                    <a:pt x="6" y="9"/>
                    <a:pt x="6" y="9"/>
                  </a:cubicBezTo>
                  <a:cubicBezTo>
                    <a:pt x="7" y="9"/>
                    <a:pt x="7" y="10"/>
                    <a:pt x="7" y="10"/>
                  </a:cubicBezTo>
                  <a:cubicBezTo>
                    <a:pt x="8" y="10"/>
                    <a:pt x="8" y="10"/>
                    <a:pt x="8" y="11"/>
                  </a:cubicBezTo>
                  <a:cubicBezTo>
                    <a:pt x="8" y="11"/>
                    <a:pt x="8" y="11"/>
                    <a:pt x="8" y="12"/>
                  </a:cubicBezTo>
                  <a:cubicBezTo>
                    <a:pt x="8" y="12"/>
                    <a:pt x="8" y="12"/>
                    <a:pt x="8" y="13"/>
                  </a:cubicBezTo>
                  <a:cubicBezTo>
                    <a:pt x="8" y="13"/>
                    <a:pt x="8" y="13"/>
                    <a:pt x="8" y="13"/>
                  </a:cubicBezTo>
                  <a:cubicBezTo>
                    <a:pt x="8" y="13"/>
                    <a:pt x="8" y="14"/>
                    <a:pt x="7" y="14"/>
                  </a:cubicBezTo>
                  <a:cubicBezTo>
                    <a:pt x="7" y="14"/>
                    <a:pt x="7" y="14"/>
                    <a:pt x="6" y="14"/>
                  </a:cubicBezTo>
                  <a:cubicBezTo>
                    <a:pt x="6" y="15"/>
                    <a:pt x="6" y="15"/>
                    <a:pt x="5" y="15"/>
                  </a:cubicBezTo>
                  <a:cubicBezTo>
                    <a:pt x="4" y="15"/>
                    <a:pt x="4" y="15"/>
                    <a:pt x="4" y="15"/>
                  </a:cubicBezTo>
                  <a:cubicBezTo>
                    <a:pt x="3" y="15"/>
                    <a:pt x="3" y="15"/>
                    <a:pt x="3" y="15"/>
                  </a:cubicBezTo>
                  <a:cubicBezTo>
                    <a:pt x="3" y="15"/>
                    <a:pt x="2" y="15"/>
                    <a:pt x="2" y="15"/>
                  </a:cubicBezTo>
                  <a:cubicBezTo>
                    <a:pt x="2" y="15"/>
                    <a:pt x="2" y="16"/>
                    <a:pt x="2" y="16"/>
                  </a:cubicBezTo>
                  <a:cubicBezTo>
                    <a:pt x="2" y="16"/>
                    <a:pt x="2" y="16"/>
                    <a:pt x="1" y="16"/>
                  </a:cubicBezTo>
                  <a:cubicBezTo>
                    <a:pt x="1" y="16"/>
                    <a:pt x="1" y="16"/>
                    <a:pt x="1" y="17"/>
                  </a:cubicBezTo>
                  <a:cubicBezTo>
                    <a:pt x="1" y="17"/>
                    <a:pt x="1" y="17"/>
                    <a:pt x="1" y="17"/>
                  </a:cubicBezTo>
                  <a:cubicBezTo>
                    <a:pt x="1" y="17"/>
                    <a:pt x="1" y="18"/>
                    <a:pt x="1" y="18"/>
                  </a:cubicBezTo>
                  <a:cubicBezTo>
                    <a:pt x="1" y="18"/>
                    <a:pt x="1" y="19"/>
                    <a:pt x="1" y="19"/>
                  </a:cubicBezTo>
                  <a:cubicBezTo>
                    <a:pt x="1" y="19"/>
                    <a:pt x="1" y="19"/>
                    <a:pt x="1" y="20"/>
                  </a:cubicBezTo>
                  <a:cubicBezTo>
                    <a:pt x="1" y="20"/>
                    <a:pt x="1" y="20"/>
                    <a:pt x="1" y="20"/>
                  </a:cubicBezTo>
                  <a:cubicBezTo>
                    <a:pt x="1" y="20"/>
                    <a:pt x="0" y="21"/>
                    <a:pt x="0" y="21"/>
                  </a:cubicBezTo>
                  <a:cubicBezTo>
                    <a:pt x="0" y="21"/>
                    <a:pt x="0" y="21"/>
                    <a:pt x="0" y="21"/>
                  </a:cubicBezTo>
                  <a:cubicBezTo>
                    <a:pt x="0" y="21"/>
                    <a:pt x="0" y="21"/>
                    <a:pt x="0" y="22"/>
                  </a:cubicBezTo>
                  <a:cubicBezTo>
                    <a:pt x="0" y="22"/>
                    <a:pt x="0" y="22"/>
                    <a:pt x="0" y="22"/>
                  </a:cubicBezTo>
                  <a:cubicBezTo>
                    <a:pt x="0" y="22"/>
                    <a:pt x="0" y="22"/>
                    <a:pt x="0" y="22"/>
                  </a:cubicBezTo>
                  <a:cubicBezTo>
                    <a:pt x="0" y="23"/>
                    <a:pt x="1" y="23"/>
                    <a:pt x="1" y="23"/>
                  </a:cubicBezTo>
                  <a:cubicBezTo>
                    <a:pt x="2" y="24"/>
                    <a:pt x="2" y="24"/>
                    <a:pt x="2" y="25"/>
                  </a:cubicBezTo>
                  <a:cubicBezTo>
                    <a:pt x="3" y="25"/>
                    <a:pt x="3" y="26"/>
                    <a:pt x="4" y="27"/>
                  </a:cubicBezTo>
                  <a:cubicBezTo>
                    <a:pt x="4" y="27"/>
                    <a:pt x="5" y="28"/>
                    <a:pt x="5" y="29"/>
                  </a:cubicBezTo>
                  <a:cubicBezTo>
                    <a:pt x="5" y="28"/>
                    <a:pt x="6" y="28"/>
                    <a:pt x="6" y="28"/>
                  </a:cubicBezTo>
                  <a:cubicBezTo>
                    <a:pt x="6" y="28"/>
                    <a:pt x="6" y="28"/>
                    <a:pt x="6" y="28"/>
                  </a:cubicBezTo>
                  <a:cubicBezTo>
                    <a:pt x="6" y="27"/>
                    <a:pt x="7" y="27"/>
                    <a:pt x="7" y="27"/>
                  </a:cubicBezTo>
                  <a:cubicBezTo>
                    <a:pt x="7" y="27"/>
                    <a:pt x="8" y="27"/>
                    <a:pt x="8" y="27"/>
                  </a:cubicBezTo>
                  <a:cubicBezTo>
                    <a:pt x="8" y="27"/>
                    <a:pt x="8" y="27"/>
                    <a:pt x="8" y="27"/>
                  </a:cubicBezTo>
                  <a:cubicBezTo>
                    <a:pt x="9" y="27"/>
                    <a:pt x="9" y="27"/>
                    <a:pt x="10" y="28"/>
                  </a:cubicBezTo>
                  <a:cubicBezTo>
                    <a:pt x="10" y="28"/>
                    <a:pt x="10" y="28"/>
                    <a:pt x="10" y="29"/>
                  </a:cubicBezTo>
                  <a:cubicBezTo>
                    <a:pt x="11" y="29"/>
                    <a:pt x="11" y="30"/>
                    <a:pt x="11" y="30"/>
                  </a:cubicBezTo>
                  <a:cubicBezTo>
                    <a:pt x="11" y="30"/>
                    <a:pt x="11" y="31"/>
                    <a:pt x="11" y="31"/>
                  </a:cubicBezTo>
                  <a:cubicBezTo>
                    <a:pt x="11" y="32"/>
                    <a:pt x="11" y="32"/>
                    <a:pt x="11" y="32"/>
                  </a:cubicBezTo>
                  <a:cubicBezTo>
                    <a:pt x="11" y="33"/>
                    <a:pt x="11" y="33"/>
                    <a:pt x="11" y="33"/>
                  </a:cubicBezTo>
                  <a:cubicBezTo>
                    <a:pt x="11" y="33"/>
                    <a:pt x="11" y="34"/>
                    <a:pt x="11" y="34"/>
                  </a:cubicBezTo>
                  <a:cubicBezTo>
                    <a:pt x="12" y="34"/>
                    <a:pt x="12" y="34"/>
                    <a:pt x="12" y="34"/>
                  </a:cubicBezTo>
                  <a:cubicBezTo>
                    <a:pt x="12" y="34"/>
                    <a:pt x="13" y="35"/>
                    <a:pt x="13" y="35"/>
                  </a:cubicBezTo>
                  <a:cubicBezTo>
                    <a:pt x="13" y="35"/>
                    <a:pt x="13" y="35"/>
                    <a:pt x="14" y="36"/>
                  </a:cubicBezTo>
                  <a:cubicBezTo>
                    <a:pt x="14" y="36"/>
                    <a:pt x="14" y="36"/>
                    <a:pt x="14" y="37"/>
                  </a:cubicBezTo>
                  <a:cubicBezTo>
                    <a:pt x="14" y="37"/>
                    <a:pt x="14" y="38"/>
                    <a:pt x="14" y="38"/>
                  </a:cubicBezTo>
                  <a:cubicBezTo>
                    <a:pt x="14" y="38"/>
                    <a:pt x="14" y="39"/>
                    <a:pt x="14" y="39"/>
                  </a:cubicBezTo>
                  <a:cubicBezTo>
                    <a:pt x="14" y="40"/>
                    <a:pt x="14" y="40"/>
                    <a:pt x="14" y="40"/>
                  </a:cubicBezTo>
                  <a:cubicBezTo>
                    <a:pt x="14" y="41"/>
                    <a:pt x="14" y="41"/>
                    <a:pt x="13" y="42"/>
                  </a:cubicBezTo>
                  <a:cubicBezTo>
                    <a:pt x="13" y="42"/>
                    <a:pt x="13" y="42"/>
                    <a:pt x="13" y="42"/>
                  </a:cubicBezTo>
                  <a:cubicBezTo>
                    <a:pt x="13" y="42"/>
                    <a:pt x="12" y="43"/>
                    <a:pt x="12" y="43"/>
                  </a:cubicBezTo>
                  <a:cubicBezTo>
                    <a:pt x="12" y="43"/>
                    <a:pt x="12" y="43"/>
                    <a:pt x="12" y="44"/>
                  </a:cubicBezTo>
                  <a:cubicBezTo>
                    <a:pt x="12" y="44"/>
                    <a:pt x="12" y="44"/>
                    <a:pt x="11" y="45"/>
                  </a:cubicBezTo>
                  <a:cubicBezTo>
                    <a:pt x="11" y="45"/>
                    <a:pt x="11" y="46"/>
                    <a:pt x="11" y="46"/>
                  </a:cubicBezTo>
                  <a:cubicBezTo>
                    <a:pt x="11" y="47"/>
                    <a:pt x="11" y="48"/>
                    <a:pt x="11" y="49"/>
                  </a:cubicBezTo>
                  <a:cubicBezTo>
                    <a:pt x="11" y="49"/>
                    <a:pt x="11" y="50"/>
                    <a:pt x="12" y="51"/>
                  </a:cubicBezTo>
                  <a:cubicBezTo>
                    <a:pt x="12" y="52"/>
                    <a:pt x="12" y="53"/>
                    <a:pt x="13" y="54"/>
                  </a:cubicBezTo>
                  <a:cubicBezTo>
                    <a:pt x="13" y="55"/>
                    <a:pt x="14" y="56"/>
                    <a:pt x="14" y="57"/>
                  </a:cubicBezTo>
                  <a:cubicBezTo>
                    <a:pt x="15" y="57"/>
                    <a:pt x="16" y="58"/>
                    <a:pt x="16" y="59"/>
                  </a:cubicBezTo>
                  <a:cubicBezTo>
                    <a:pt x="17" y="59"/>
                    <a:pt x="18" y="59"/>
                    <a:pt x="18" y="60"/>
                  </a:cubicBezTo>
                  <a:cubicBezTo>
                    <a:pt x="19" y="60"/>
                    <a:pt x="19" y="60"/>
                    <a:pt x="20" y="60"/>
                  </a:cubicBezTo>
                  <a:cubicBezTo>
                    <a:pt x="20" y="60"/>
                    <a:pt x="20" y="60"/>
                    <a:pt x="21" y="60"/>
                  </a:cubicBezTo>
                  <a:cubicBezTo>
                    <a:pt x="21" y="60"/>
                    <a:pt x="21" y="60"/>
                    <a:pt x="21" y="60"/>
                  </a:cubicBezTo>
                  <a:cubicBezTo>
                    <a:pt x="22" y="60"/>
                    <a:pt x="22" y="60"/>
                    <a:pt x="22" y="60"/>
                  </a:cubicBezTo>
                  <a:cubicBezTo>
                    <a:pt x="22" y="60"/>
                    <a:pt x="22" y="60"/>
                    <a:pt x="22" y="60"/>
                  </a:cubicBezTo>
                  <a:cubicBezTo>
                    <a:pt x="22" y="60"/>
                    <a:pt x="23" y="60"/>
                    <a:pt x="23" y="60"/>
                  </a:cubicBezTo>
                  <a:cubicBezTo>
                    <a:pt x="23" y="59"/>
                    <a:pt x="23" y="59"/>
                    <a:pt x="23" y="59"/>
                  </a:cubicBezTo>
                  <a:cubicBezTo>
                    <a:pt x="23" y="59"/>
                    <a:pt x="23" y="59"/>
                    <a:pt x="24" y="59"/>
                  </a:cubicBezTo>
                  <a:cubicBezTo>
                    <a:pt x="24" y="59"/>
                    <a:pt x="24" y="59"/>
                    <a:pt x="24" y="59"/>
                  </a:cubicBezTo>
                  <a:cubicBezTo>
                    <a:pt x="25" y="59"/>
                    <a:pt x="25" y="59"/>
                    <a:pt x="25" y="59"/>
                  </a:cubicBezTo>
                  <a:cubicBezTo>
                    <a:pt x="26" y="59"/>
                    <a:pt x="26" y="59"/>
                    <a:pt x="26" y="59"/>
                  </a:cubicBezTo>
                  <a:cubicBezTo>
                    <a:pt x="26" y="59"/>
                    <a:pt x="27" y="59"/>
                    <a:pt x="27" y="59"/>
                  </a:cubicBezTo>
                  <a:cubicBezTo>
                    <a:pt x="27" y="58"/>
                    <a:pt x="27" y="58"/>
                    <a:pt x="28" y="58"/>
                  </a:cubicBezTo>
                  <a:cubicBezTo>
                    <a:pt x="28" y="58"/>
                    <a:pt x="28" y="58"/>
                    <a:pt x="28" y="58"/>
                  </a:cubicBezTo>
                  <a:cubicBezTo>
                    <a:pt x="28" y="57"/>
                    <a:pt x="28" y="57"/>
                    <a:pt x="29" y="57"/>
                  </a:cubicBezTo>
                  <a:cubicBezTo>
                    <a:pt x="29" y="57"/>
                    <a:pt x="29" y="57"/>
                    <a:pt x="29" y="57"/>
                  </a:cubicBezTo>
                  <a:cubicBezTo>
                    <a:pt x="29" y="57"/>
                    <a:pt x="30" y="57"/>
                    <a:pt x="30" y="57"/>
                  </a:cubicBezTo>
                  <a:cubicBezTo>
                    <a:pt x="30" y="56"/>
                    <a:pt x="30" y="56"/>
                    <a:pt x="30" y="56"/>
                  </a:cubicBezTo>
                  <a:cubicBezTo>
                    <a:pt x="30" y="56"/>
                    <a:pt x="30" y="56"/>
                    <a:pt x="30" y="56"/>
                  </a:cubicBezTo>
                  <a:cubicBezTo>
                    <a:pt x="31" y="56"/>
                    <a:pt x="31" y="57"/>
                    <a:pt x="31" y="57"/>
                  </a:cubicBezTo>
                  <a:cubicBezTo>
                    <a:pt x="31" y="57"/>
                    <a:pt x="31" y="57"/>
                    <a:pt x="31" y="57"/>
                  </a:cubicBezTo>
                  <a:cubicBezTo>
                    <a:pt x="31" y="57"/>
                    <a:pt x="31" y="57"/>
                    <a:pt x="31" y="57"/>
                  </a:cubicBezTo>
                  <a:cubicBezTo>
                    <a:pt x="31" y="57"/>
                    <a:pt x="31" y="57"/>
                    <a:pt x="31" y="56"/>
                  </a:cubicBezTo>
                  <a:cubicBezTo>
                    <a:pt x="31" y="56"/>
                    <a:pt x="31" y="56"/>
                    <a:pt x="32" y="56"/>
                  </a:cubicBezTo>
                  <a:cubicBezTo>
                    <a:pt x="32" y="56"/>
                    <a:pt x="32" y="56"/>
                    <a:pt x="32" y="56"/>
                  </a:cubicBezTo>
                  <a:cubicBezTo>
                    <a:pt x="32" y="56"/>
                    <a:pt x="32" y="56"/>
                    <a:pt x="33" y="56"/>
                  </a:cubicBezTo>
                  <a:cubicBezTo>
                    <a:pt x="33" y="55"/>
                    <a:pt x="33" y="55"/>
                    <a:pt x="33" y="55"/>
                  </a:cubicBezTo>
                  <a:cubicBezTo>
                    <a:pt x="33" y="55"/>
                    <a:pt x="33" y="55"/>
                    <a:pt x="34" y="55"/>
                  </a:cubicBezTo>
                  <a:cubicBezTo>
                    <a:pt x="34" y="55"/>
                    <a:pt x="34" y="55"/>
                    <a:pt x="34" y="55"/>
                  </a:cubicBezTo>
                  <a:cubicBezTo>
                    <a:pt x="34" y="55"/>
                    <a:pt x="35" y="55"/>
                    <a:pt x="35" y="55"/>
                  </a:cubicBezTo>
                  <a:cubicBezTo>
                    <a:pt x="35" y="55"/>
                    <a:pt x="35" y="55"/>
                    <a:pt x="36" y="55"/>
                  </a:cubicBezTo>
                  <a:cubicBezTo>
                    <a:pt x="36" y="55"/>
                    <a:pt x="36" y="55"/>
                    <a:pt x="36" y="55"/>
                  </a:cubicBezTo>
                  <a:cubicBezTo>
                    <a:pt x="37" y="55"/>
                    <a:pt x="37" y="55"/>
                    <a:pt x="37" y="55"/>
                  </a:cubicBezTo>
                  <a:cubicBezTo>
                    <a:pt x="37" y="55"/>
                    <a:pt x="38" y="55"/>
                    <a:pt x="38" y="55"/>
                  </a:cubicBezTo>
                  <a:cubicBezTo>
                    <a:pt x="37" y="54"/>
                    <a:pt x="37" y="54"/>
                    <a:pt x="37" y="53"/>
                  </a:cubicBezTo>
                  <a:cubicBezTo>
                    <a:pt x="36" y="52"/>
                    <a:pt x="36" y="51"/>
                    <a:pt x="35" y="50"/>
                  </a:cubicBezTo>
                  <a:cubicBezTo>
                    <a:pt x="35" y="50"/>
                    <a:pt x="35" y="49"/>
                    <a:pt x="34" y="48"/>
                  </a:cubicBezTo>
                  <a:cubicBezTo>
                    <a:pt x="34" y="48"/>
                    <a:pt x="34" y="47"/>
                    <a:pt x="34" y="47"/>
                  </a:cubicBezTo>
                  <a:cubicBezTo>
                    <a:pt x="33" y="46"/>
                    <a:pt x="33" y="46"/>
                    <a:pt x="33" y="45"/>
                  </a:cubicBezTo>
                  <a:cubicBezTo>
                    <a:pt x="33" y="45"/>
                    <a:pt x="32" y="45"/>
                    <a:pt x="32" y="44"/>
                  </a:cubicBezTo>
                  <a:cubicBezTo>
                    <a:pt x="32" y="44"/>
                    <a:pt x="31" y="43"/>
                    <a:pt x="31" y="43"/>
                  </a:cubicBezTo>
                  <a:cubicBezTo>
                    <a:pt x="30" y="43"/>
                    <a:pt x="30" y="42"/>
                    <a:pt x="30" y="42"/>
                  </a:cubicBezTo>
                  <a:cubicBezTo>
                    <a:pt x="29" y="42"/>
                    <a:pt x="29" y="41"/>
                    <a:pt x="28" y="41"/>
                  </a:cubicBezTo>
                  <a:cubicBezTo>
                    <a:pt x="28" y="40"/>
                    <a:pt x="28" y="40"/>
                    <a:pt x="27" y="40"/>
                  </a:cubicBezTo>
                  <a:cubicBezTo>
                    <a:pt x="27" y="40"/>
                    <a:pt x="27" y="39"/>
                    <a:pt x="27" y="39"/>
                  </a:cubicBezTo>
                  <a:cubicBezTo>
                    <a:pt x="27" y="39"/>
                    <a:pt x="26" y="38"/>
                    <a:pt x="26" y="38"/>
                  </a:cubicBezTo>
                  <a:cubicBezTo>
                    <a:pt x="27" y="37"/>
                    <a:pt x="27" y="37"/>
                    <a:pt x="27" y="37"/>
                  </a:cubicBezTo>
                  <a:cubicBezTo>
                    <a:pt x="27" y="37"/>
                    <a:pt x="27" y="37"/>
                    <a:pt x="27" y="37"/>
                  </a:cubicBezTo>
                  <a:cubicBezTo>
                    <a:pt x="27" y="36"/>
                    <a:pt x="27" y="36"/>
                    <a:pt x="28" y="36"/>
                  </a:cubicBezTo>
                  <a:cubicBezTo>
                    <a:pt x="28" y="36"/>
                    <a:pt x="28" y="35"/>
                    <a:pt x="28" y="35"/>
                  </a:cubicBezTo>
                  <a:cubicBezTo>
                    <a:pt x="28" y="35"/>
                    <a:pt x="28" y="34"/>
                    <a:pt x="28" y="34"/>
                  </a:cubicBezTo>
                  <a:cubicBezTo>
                    <a:pt x="28" y="34"/>
                    <a:pt x="28" y="33"/>
                    <a:pt x="28" y="33"/>
                  </a:cubicBezTo>
                  <a:cubicBezTo>
                    <a:pt x="28" y="32"/>
                    <a:pt x="29" y="32"/>
                    <a:pt x="29" y="31"/>
                  </a:cubicBezTo>
                  <a:cubicBezTo>
                    <a:pt x="29" y="31"/>
                    <a:pt x="29" y="31"/>
                    <a:pt x="30" y="30"/>
                  </a:cubicBezTo>
                  <a:cubicBezTo>
                    <a:pt x="30" y="30"/>
                    <a:pt x="30" y="30"/>
                    <a:pt x="31" y="30"/>
                  </a:cubicBezTo>
                  <a:cubicBezTo>
                    <a:pt x="31" y="30"/>
                    <a:pt x="32" y="30"/>
                    <a:pt x="32" y="30"/>
                  </a:cubicBezTo>
                  <a:cubicBezTo>
                    <a:pt x="32" y="29"/>
                    <a:pt x="33" y="29"/>
                    <a:pt x="33" y="29"/>
                  </a:cubicBezTo>
                  <a:cubicBezTo>
                    <a:pt x="33" y="29"/>
                    <a:pt x="34" y="29"/>
                    <a:pt x="34" y="29"/>
                  </a:cubicBezTo>
                  <a:cubicBezTo>
                    <a:pt x="34" y="28"/>
                    <a:pt x="34" y="28"/>
                    <a:pt x="34" y="28"/>
                  </a:cubicBezTo>
                  <a:cubicBezTo>
                    <a:pt x="34" y="28"/>
                    <a:pt x="34" y="28"/>
                    <a:pt x="34" y="28"/>
                  </a:cubicBezTo>
                  <a:cubicBezTo>
                    <a:pt x="35" y="28"/>
                    <a:pt x="35" y="27"/>
                    <a:pt x="35" y="27"/>
                  </a:cubicBezTo>
                  <a:cubicBezTo>
                    <a:pt x="35" y="27"/>
                    <a:pt x="34" y="27"/>
                    <a:pt x="34" y="27"/>
                  </a:cubicBezTo>
                  <a:cubicBezTo>
                    <a:pt x="34" y="27"/>
                    <a:pt x="34" y="27"/>
                    <a:pt x="34" y="27"/>
                  </a:cubicBezTo>
                  <a:cubicBezTo>
                    <a:pt x="34" y="26"/>
                    <a:pt x="34" y="26"/>
                    <a:pt x="34" y="25"/>
                  </a:cubicBezTo>
                  <a:cubicBezTo>
                    <a:pt x="34" y="25"/>
                    <a:pt x="34" y="25"/>
                    <a:pt x="34" y="24"/>
                  </a:cubicBezTo>
                  <a:cubicBezTo>
                    <a:pt x="34" y="24"/>
                    <a:pt x="34" y="23"/>
                    <a:pt x="35" y="23"/>
                  </a:cubicBezTo>
                  <a:cubicBezTo>
                    <a:pt x="35" y="22"/>
                    <a:pt x="35" y="22"/>
                    <a:pt x="35" y="21"/>
                  </a:cubicBezTo>
                  <a:cubicBezTo>
                    <a:pt x="35" y="21"/>
                    <a:pt x="35" y="21"/>
                    <a:pt x="34" y="21"/>
                  </a:cubicBezTo>
                  <a:cubicBezTo>
                    <a:pt x="34" y="20"/>
                    <a:pt x="34" y="20"/>
                    <a:pt x="33" y="20"/>
                  </a:cubicBezTo>
                  <a:cubicBezTo>
                    <a:pt x="33" y="19"/>
                    <a:pt x="33" y="19"/>
                    <a:pt x="32" y="19"/>
                  </a:cubicBezTo>
                  <a:cubicBezTo>
                    <a:pt x="32" y="18"/>
                    <a:pt x="32" y="18"/>
                    <a:pt x="31" y="18"/>
                  </a:cubicBezTo>
                  <a:cubicBezTo>
                    <a:pt x="31" y="17"/>
                    <a:pt x="31" y="17"/>
                    <a:pt x="30" y="16"/>
                  </a:cubicBezTo>
                  <a:cubicBezTo>
                    <a:pt x="30" y="16"/>
                    <a:pt x="30" y="16"/>
                    <a:pt x="30" y="15"/>
                  </a:cubicBezTo>
                  <a:cubicBezTo>
                    <a:pt x="29" y="15"/>
                    <a:pt x="29" y="15"/>
                    <a:pt x="29" y="15"/>
                  </a:cubicBezTo>
                  <a:cubicBezTo>
                    <a:pt x="29" y="15"/>
                    <a:pt x="28" y="14"/>
                    <a:pt x="28" y="14"/>
                  </a:cubicBezTo>
                  <a:cubicBezTo>
                    <a:pt x="28" y="14"/>
                    <a:pt x="27" y="14"/>
                    <a:pt x="27" y="14"/>
                  </a:cubicBezTo>
                  <a:cubicBezTo>
                    <a:pt x="27" y="14"/>
                    <a:pt x="26" y="14"/>
                    <a:pt x="26" y="14"/>
                  </a:cubicBezTo>
                  <a:cubicBezTo>
                    <a:pt x="26" y="14"/>
                    <a:pt x="25" y="14"/>
                    <a:pt x="25" y="13"/>
                  </a:cubicBezTo>
                  <a:cubicBezTo>
                    <a:pt x="25" y="13"/>
                    <a:pt x="25" y="13"/>
                    <a:pt x="24" y="13"/>
                  </a:cubicBezTo>
                  <a:cubicBezTo>
                    <a:pt x="24" y="12"/>
                    <a:pt x="24" y="12"/>
                    <a:pt x="24" y="12"/>
                  </a:cubicBezTo>
                  <a:cubicBezTo>
                    <a:pt x="24" y="12"/>
                    <a:pt x="24" y="11"/>
                    <a:pt x="23" y="11"/>
                  </a:cubicBezTo>
                  <a:cubicBezTo>
                    <a:pt x="23" y="11"/>
                    <a:pt x="23" y="10"/>
                    <a:pt x="23" y="10"/>
                  </a:cubicBezTo>
                  <a:cubicBezTo>
                    <a:pt x="23" y="10"/>
                    <a:pt x="23" y="9"/>
                    <a:pt x="23" y="9"/>
                  </a:cubicBezTo>
                  <a:cubicBezTo>
                    <a:pt x="23" y="8"/>
                    <a:pt x="23" y="8"/>
                    <a:pt x="23" y="8"/>
                  </a:cubicBezTo>
                  <a:cubicBezTo>
                    <a:pt x="23" y="8"/>
                    <a:pt x="23" y="7"/>
                    <a:pt x="23" y="7"/>
                  </a:cubicBezTo>
                  <a:cubicBezTo>
                    <a:pt x="22" y="7"/>
                    <a:pt x="22" y="7"/>
                    <a:pt x="22" y="6"/>
                  </a:cubicBezTo>
                  <a:cubicBezTo>
                    <a:pt x="21" y="6"/>
                    <a:pt x="21" y="6"/>
                    <a:pt x="20" y="5"/>
                  </a:cubicBezTo>
                  <a:cubicBezTo>
                    <a:pt x="20" y="5"/>
                    <a:pt x="19" y="5"/>
                    <a:pt x="19" y="5"/>
                  </a:cubicBezTo>
                  <a:cubicBezTo>
                    <a:pt x="18" y="5"/>
                    <a:pt x="18" y="4"/>
                    <a:pt x="18" y="4"/>
                  </a:cubicBezTo>
                  <a:cubicBezTo>
                    <a:pt x="17" y="4"/>
                    <a:pt x="17" y="3"/>
                    <a:pt x="16" y="3"/>
                  </a:cubicBezTo>
                  <a:cubicBezTo>
                    <a:pt x="16" y="3"/>
                    <a:pt x="16" y="2"/>
                    <a:pt x="15" y="2"/>
                  </a:cubicBezTo>
                  <a:cubicBezTo>
                    <a:pt x="15" y="2"/>
                    <a:pt x="15" y="2"/>
                    <a:pt x="15" y="2"/>
                  </a:cubicBezTo>
                  <a:cubicBezTo>
                    <a:pt x="15" y="1"/>
                    <a:pt x="14" y="1"/>
                    <a:pt x="14" y="1"/>
                  </a:cubicBezTo>
                  <a:cubicBezTo>
                    <a:pt x="14" y="1"/>
                    <a:pt x="14" y="1"/>
                    <a:pt x="14" y="1"/>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6" name="Freeform 235">
              <a:extLst>
                <a:ext uri="{FF2B5EF4-FFF2-40B4-BE49-F238E27FC236}">
                  <a16:creationId xmlns:a16="http://schemas.microsoft.com/office/drawing/2014/main" id="{FF3B3CE3-1F70-4F43-9299-E0E02A993F49}"/>
                </a:ext>
              </a:extLst>
            </p:cNvPr>
            <p:cNvSpPr>
              <a:spLocks noEditPoints="1"/>
            </p:cNvSpPr>
            <p:nvPr/>
          </p:nvSpPr>
          <p:spPr bwMode="auto">
            <a:xfrm>
              <a:off x="5026025" y="1847850"/>
              <a:ext cx="68262" cy="104775"/>
            </a:xfrm>
            <a:custGeom>
              <a:avLst/>
              <a:gdLst>
                <a:gd name="T0" fmla="*/ 1 w 41"/>
                <a:gd name="T1" fmla="*/ 23 h 62"/>
                <a:gd name="T2" fmla="*/ 2 w 41"/>
                <a:gd name="T3" fmla="*/ 18 h 62"/>
                <a:gd name="T4" fmla="*/ 6 w 41"/>
                <a:gd name="T5" fmla="*/ 16 h 62"/>
                <a:gd name="T6" fmla="*/ 8 w 41"/>
                <a:gd name="T7" fmla="*/ 11 h 62"/>
                <a:gd name="T8" fmla="*/ 11 w 41"/>
                <a:gd name="T9" fmla="*/ 5 h 62"/>
                <a:gd name="T10" fmla="*/ 16 w 41"/>
                <a:gd name="T11" fmla="*/ 3 h 62"/>
                <a:gd name="T12" fmla="*/ 24 w 41"/>
                <a:gd name="T13" fmla="*/ 9 h 62"/>
                <a:gd name="T14" fmla="*/ 27 w 41"/>
                <a:gd name="T15" fmla="*/ 15 h 62"/>
                <a:gd name="T16" fmla="*/ 33 w 41"/>
                <a:gd name="T17" fmla="*/ 20 h 62"/>
                <a:gd name="T18" fmla="*/ 35 w 41"/>
                <a:gd name="T19" fmla="*/ 28 h 62"/>
                <a:gd name="T20" fmla="*/ 33 w 41"/>
                <a:gd name="T21" fmla="*/ 31 h 62"/>
                <a:gd name="T22" fmla="*/ 29 w 41"/>
                <a:gd name="T23" fmla="*/ 37 h 62"/>
                <a:gd name="T24" fmla="*/ 31 w 41"/>
                <a:gd name="T25" fmla="*/ 43 h 62"/>
                <a:gd name="T26" fmla="*/ 38 w 41"/>
                <a:gd name="T27" fmla="*/ 54 h 62"/>
                <a:gd name="T28" fmla="*/ 35 w 41"/>
                <a:gd name="T29" fmla="*/ 56 h 62"/>
                <a:gd name="T30" fmla="*/ 32 w 41"/>
                <a:gd name="T31" fmla="*/ 58 h 62"/>
                <a:gd name="T32" fmla="*/ 29 w 41"/>
                <a:gd name="T33" fmla="*/ 59 h 62"/>
                <a:gd name="T34" fmla="*/ 24 w 41"/>
                <a:gd name="T35" fmla="*/ 60 h 62"/>
                <a:gd name="T36" fmla="*/ 19 w 41"/>
                <a:gd name="T37" fmla="*/ 61 h 62"/>
                <a:gd name="T38" fmla="*/ 12 w 41"/>
                <a:gd name="T39" fmla="*/ 46 h 62"/>
                <a:gd name="T40" fmla="*/ 15 w 41"/>
                <a:gd name="T41" fmla="*/ 39 h 62"/>
                <a:gd name="T42" fmla="*/ 12 w 41"/>
                <a:gd name="T43" fmla="*/ 33 h 62"/>
                <a:gd name="T44" fmla="*/ 8 w 41"/>
                <a:gd name="T45" fmla="*/ 28 h 62"/>
                <a:gd name="T46" fmla="*/ 13 w 41"/>
                <a:gd name="T47" fmla="*/ 1 h 62"/>
                <a:gd name="T48" fmla="*/ 10 w 41"/>
                <a:gd name="T49" fmla="*/ 4 h 62"/>
                <a:gd name="T50" fmla="*/ 7 w 41"/>
                <a:gd name="T51" fmla="*/ 11 h 62"/>
                <a:gd name="T52" fmla="*/ 8 w 41"/>
                <a:gd name="T53" fmla="*/ 13 h 62"/>
                <a:gd name="T54" fmla="*/ 5 w 41"/>
                <a:gd name="T55" fmla="*/ 15 h 62"/>
                <a:gd name="T56" fmla="*/ 1 w 41"/>
                <a:gd name="T57" fmla="*/ 18 h 62"/>
                <a:gd name="T58" fmla="*/ 1 w 41"/>
                <a:gd name="T59" fmla="*/ 19 h 62"/>
                <a:gd name="T60" fmla="*/ 0 w 41"/>
                <a:gd name="T61" fmla="*/ 22 h 62"/>
                <a:gd name="T62" fmla="*/ 1 w 41"/>
                <a:gd name="T63" fmla="*/ 25 h 62"/>
                <a:gd name="T64" fmla="*/ 6 w 41"/>
                <a:gd name="T65" fmla="*/ 31 h 62"/>
                <a:gd name="T66" fmla="*/ 7 w 41"/>
                <a:gd name="T67" fmla="*/ 30 h 62"/>
                <a:gd name="T68" fmla="*/ 9 w 41"/>
                <a:gd name="T69" fmla="*/ 29 h 62"/>
                <a:gd name="T70" fmla="*/ 11 w 41"/>
                <a:gd name="T71" fmla="*/ 31 h 62"/>
                <a:gd name="T72" fmla="*/ 14 w 41"/>
                <a:gd name="T73" fmla="*/ 37 h 62"/>
                <a:gd name="T74" fmla="*/ 14 w 41"/>
                <a:gd name="T75" fmla="*/ 41 h 62"/>
                <a:gd name="T76" fmla="*/ 11 w 41"/>
                <a:gd name="T77" fmla="*/ 47 h 62"/>
                <a:gd name="T78" fmla="*/ 13 w 41"/>
                <a:gd name="T79" fmla="*/ 56 h 62"/>
                <a:gd name="T80" fmla="*/ 23 w 41"/>
                <a:gd name="T81" fmla="*/ 62 h 62"/>
                <a:gd name="T82" fmla="*/ 27 w 41"/>
                <a:gd name="T83" fmla="*/ 61 h 62"/>
                <a:gd name="T84" fmla="*/ 31 w 41"/>
                <a:gd name="T85" fmla="*/ 58 h 62"/>
                <a:gd name="T86" fmla="*/ 32 w 41"/>
                <a:gd name="T87" fmla="*/ 59 h 62"/>
                <a:gd name="T88" fmla="*/ 35 w 41"/>
                <a:gd name="T89" fmla="*/ 57 h 62"/>
                <a:gd name="T90" fmla="*/ 40 w 41"/>
                <a:gd name="T91" fmla="*/ 57 h 62"/>
                <a:gd name="T92" fmla="*/ 40 w 41"/>
                <a:gd name="T93" fmla="*/ 57 h 62"/>
                <a:gd name="T94" fmla="*/ 40 w 41"/>
                <a:gd name="T95" fmla="*/ 56 h 62"/>
                <a:gd name="T96" fmla="*/ 33 w 41"/>
                <a:gd name="T97" fmla="*/ 43 h 62"/>
                <a:gd name="T98" fmla="*/ 29 w 41"/>
                <a:gd name="T99" fmla="*/ 38 h 62"/>
                <a:gd name="T100" fmla="*/ 32 w 41"/>
                <a:gd name="T101" fmla="*/ 32 h 62"/>
                <a:gd name="T102" fmla="*/ 36 w 41"/>
                <a:gd name="T103" fmla="*/ 29 h 62"/>
                <a:gd name="T104" fmla="*/ 36 w 41"/>
                <a:gd name="T105" fmla="*/ 27 h 62"/>
                <a:gd name="T106" fmla="*/ 37 w 41"/>
                <a:gd name="T107" fmla="*/ 22 h 62"/>
                <a:gd name="T108" fmla="*/ 36 w 41"/>
                <a:gd name="T109" fmla="*/ 21 h 62"/>
                <a:gd name="T110" fmla="*/ 29 w 41"/>
                <a:gd name="T111" fmla="*/ 14 h 62"/>
                <a:gd name="T112" fmla="*/ 25 w 41"/>
                <a:gd name="T113" fmla="*/ 11 h 62"/>
                <a:gd name="T114" fmla="*/ 19 w 41"/>
                <a:gd name="T115" fmla="*/ 4 h 62"/>
                <a:gd name="T116" fmla="*/ 13 w 41"/>
                <a:gd name="T1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62">
                  <a:moveTo>
                    <a:pt x="6" y="30"/>
                  </a:moveTo>
                  <a:cubicBezTo>
                    <a:pt x="6" y="29"/>
                    <a:pt x="5" y="28"/>
                    <a:pt x="5" y="28"/>
                  </a:cubicBezTo>
                  <a:cubicBezTo>
                    <a:pt x="4" y="27"/>
                    <a:pt x="4" y="26"/>
                    <a:pt x="3" y="26"/>
                  </a:cubicBezTo>
                  <a:cubicBezTo>
                    <a:pt x="3" y="25"/>
                    <a:pt x="3" y="25"/>
                    <a:pt x="2" y="24"/>
                  </a:cubicBezTo>
                  <a:cubicBezTo>
                    <a:pt x="2" y="24"/>
                    <a:pt x="1" y="24"/>
                    <a:pt x="1" y="23"/>
                  </a:cubicBezTo>
                  <a:cubicBezTo>
                    <a:pt x="1" y="23"/>
                    <a:pt x="1" y="23"/>
                    <a:pt x="1" y="23"/>
                  </a:cubicBezTo>
                  <a:cubicBezTo>
                    <a:pt x="1" y="23"/>
                    <a:pt x="1" y="23"/>
                    <a:pt x="1" y="23"/>
                  </a:cubicBezTo>
                  <a:cubicBezTo>
                    <a:pt x="1" y="22"/>
                    <a:pt x="1" y="22"/>
                    <a:pt x="1" y="22"/>
                  </a:cubicBezTo>
                  <a:cubicBezTo>
                    <a:pt x="1" y="22"/>
                    <a:pt x="1" y="22"/>
                    <a:pt x="1" y="22"/>
                  </a:cubicBezTo>
                  <a:cubicBezTo>
                    <a:pt x="1" y="22"/>
                    <a:pt x="2" y="21"/>
                    <a:pt x="2" y="21"/>
                  </a:cubicBezTo>
                  <a:cubicBezTo>
                    <a:pt x="2" y="21"/>
                    <a:pt x="2" y="21"/>
                    <a:pt x="2" y="21"/>
                  </a:cubicBezTo>
                  <a:cubicBezTo>
                    <a:pt x="2" y="20"/>
                    <a:pt x="2" y="20"/>
                    <a:pt x="2" y="20"/>
                  </a:cubicBezTo>
                  <a:cubicBezTo>
                    <a:pt x="2" y="20"/>
                    <a:pt x="2" y="19"/>
                    <a:pt x="2" y="19"/>
                  </a:cubicBezTo>
                  <a:cubicBezTo>
                    <a:pt x="2" y="19"/>
                    <a:pt x="2" y="18"/>
                    <a:pt x="2" y="18"/>
                  </a:cubicBezTo>
                  <a:cubicBezTo>
                    <a:pt x="2" y="18"/>
                    <a:pt x="2" y="18"/>
                    <a:pt x="2" y="18"/>
                  </a:cubicBezTo>
                  <a:cubicBezTo>
                    <a:pt x="2" y="17"/>
                    <a:pt x="2" y="17"/>
                    <a:pt x="2" y="17"/>
                  </a:cubicBezTo>
                  <a:cubicBezTo>
                    <a:pt x="3" y="17"/>
                    <a:pt x="3" y="17"/>
                    <a:pt x="3" y="17"/>
                  </a:cubicBezTo>
                  <a:cubicBezTo>
                    <a:pt x="3" y="17"/>
                    <a:pt x="3" y="16"/>
                    <a:pt x="3" y="16"/>
                  </a:cubicBezTo>
                  <a:cubicBezTo>
                    <a:pt x="3" y="16"/>
                    <a:pt x="4" y="16"/>
                    <a:pt x="4" y="16"/>
                  </a:cubicBezTo>
                  <a:cubicBezTo>
                    <a:pt x="4" y="16"/>
                    <a:pt x="4" y="16"/>
                    <a:pt x="5" y="16"/>
                  </a:cubicBezTo>
                  <a:cubicBezTo>
                    <a:pt x="5" y="16"/>
                    <a:pt x="5" y="16"/>
                    <a:pt x="6" y="16"/>
                  </a:cubicBezTo>
                  <a:cubicBezTo>
                    <a:pt x="7" y="16"/>
                    <a:pt x="7" y="16"/>
                    <a:pt x="7" y="15"/>
                  </a:cubicBezTo>
                  <a:cubicBezTo>
                    <a:pt x="8" y="15"/>
                    <a:pt x="8" y="15"/>
                    <a:pt x="8" y="15"/>
                  </a:cubicBezTo>
                  <a:cubicBezTo>
                    <a:pt x="9" y="15"/>
                    <a:pt x="9" y="14"/>
                    <a:pt x="9" y="14"/>
                  </a:cubicBezTo>
                  <a:cubicBezTo>
                    <a:pt x="9" y="14"/>
                    <a:pt x="9" y="14"/>
                    <a:pt x="9" y="14"/>
                  </a:cubicBezTo>
                  <a:cubicBezTo>
                    <a:pt x="9" y="13"/>
                    <a:pt x="9" y="13"/>
                    <a:pt x="9" y="13"/>
                  </a:cubicBezTo>
                  <a:cubicBezTo>
                    <a:pt x="9" y="12"/>
                    <a:pt x="9" y="12"/>
                    <a:pt x="9" y="12"/>
                  </a:cubicBezTo>
                  <a:cubicBezTo>
                    <a:pt x="9" y="11"/>
                    <a:pt x="9" y="11"/>
                    <a:pt x="8" y="11"/>
                  </a:cubicBezTo>
                  <a:cubicBezTo>
                    <a:pt x="8" y="11"/>
                    <a:pt x="8" y="10"/>
                    <a:pt x="7" y="10"/>
                  </a:cubicBezTo>
                  <a:cubicBezTo>
                    <a:pt x="7" y="9"/>
                    <a:pt x="7" y="9"/>
                    <a:pt x="7" y="9"/>
                  </a:cubicBezTo>
                  <a:cubicBezTo>
                    <a:pt x="7" y="9"/>
                    <a:pt x="7" y="9"/>
                    <a:pt x="7" y="8"/>
                  </a:cubicBezTo>
                  <a:cubicBezTo>
                    <a:pt x="8" y="8"/>
                    <a:pt x="8" y="8"/>
                    <a:pt x="8" y="7"/>
                  </a:cubicBezTo>
                  <a:cubicBezTo>
                    <a:pt x="9" y="7"/>
                    <a:pt x="9" y="6"/>
                    <a:pt x="9" y="6"/>
                  </a:cubicBezTo>
                  <a:cubicBezTo>
                    <a:pt x="10" y="6"/>
                    <a:pt x="10" y="6"/>
                    <a:pt x="11" y="5"/>
                  </a:cubicBezTo>
                  <a:cubicBezTo>
                    <a:pt x="11" y="5"/>
                    <a:pt x="11" y="5"/>
                    <a:pt x="11" y="5"/>
                  </a:cubicBezTo>
                  <a:cubicBezTo>
                    <a:pt x="12" y="4"/>
                    <a:pt x="12" y="4"/>
                    <a:pt x="12" y="4"/>
                  </a:cubicBezTo>
                  <a:cubicBezTo>
                    <a:pt x="12" y="4"/>
                    <a:pt x="13" y="3"/>
                    <a:pt x="13" y="3"/>
                  </a:cubicBezTo>
                  <a:cubicBezTo>
                    <a:pt x="13" y="2"/>
                    <a:pt x="13" y="2"/>
                    <a:pt x="14" y="1"/>
                  </a:cubicBezTo>
                  <a:cubicBezTo>
                    <a:pt x="14" y="2"/>
                    <a:pt x="14" y="2"/>
                    <a:pt x="15" y="2"/>
                  </a:cubicBezTo>
                  <a:cubicBezTo>
                    <a:pt x="15" y="2"/>
                    <a:pt x="15" y="2"/>
                    <a:pt x="15" y="2"/>
                  </a:cubicBezTo>
                  <a:cubicBezTo>
                    <a:pt x="15" y="2"/>
                    <a:pt x="16" y="2"/>
                    <a:pt x="16" y="3"/>
                  </a:cubicBezTo>
                  <a:cubicBezTo>
                    <a:pt x="16" y="3"/>
                    <a:pt x="16" y="3"/>
                    <a:pt x="16" y="3"/>
                  </a:cubicBezTo>
                  <a:cubicBezTo>
                    <a:pt x="17" y="3"/>
                    <a:pt x="17" y="4"/>
                    <a:pt x="17" y="4"/>
                  </a:cubicBezTo>
                  <a:cubicBezTo>
                    <a:pt x="18" y="4"/>
                    <a:pt x="18" y="5"/>
                    <a:pt x="19" y="5"/>
                  </a:cubicBezTo>
                  <a:cubicBezTo>
                    <a:pt x="19" y="5"/>
                    <a:pt x="19" y="6"/>
                    <a:pt x="20" y="6"/>
                  </a:cubicBezTo>
                  <a:cubicBezTo>
                    <a:pt x="20" y="6"/>
                    <a:pt x="21" y="6"/>
                    <a:pt x="21" y="6"/>
                  </a:cubicBezTo>
                  <a:cubicBezTo>
                    <a:pt x="22" y="7"/>
                    <a:pt x="22" y="7"/>
                    <a:pt x="23" y="7"/>
                  </a:cubicBezTo>
                  <a:cubicBezTo>
                    <a:pt x="23" y="8"/>
                    <a:pt x="23" y="8"/>
                    <a:pt x="24" y="8"/>
                  </a:cubicBezTo>
                  <a:cubicBezTo>
                    <a:pt x="24" y="8"/>
                    <a:pt x="24" y="9"/>
                    <a:pt x="24" y="9"/>
                  </a:cubicBezTo>
                  <a:cubicBezTo>
                    <a:pt x="24" y="9"/>
                    <a:pt x="24" y="9"/>
                    <a:pt x="24" y="10"/>
                  </a:cubicBezTo>
                  <a:cubicBezTo>
                    <a:pt x="24" y="10"/>
                    <a:pt x="24" y="11"/>
                    <a:pt x="24" y="11"/>
                  </a:cubicBezTo>
                  <a:cubicBezTo>
                    <a:pt x="24" y="11"/>
                    <a:pt x="24" y="12"/>
                    <a:pt x="24" y="12"/>
                  </a:cubicBezTo>
                  <a:cubicBezTo>
                    <a:pt x="25" y="12"/>
                    <a:pt x="25" y="13"/>
                    <a:pt x="25" y="13"/>
                  </a:cubicBezTo>
                  <a:cubicBezTo>
                    <a:pt x="25" y="13"/>
                    <a:pt x="25" y="13"/>
                    <a:pt x="25" y="14"/>
                  </a:cubicBezTo>
                  <a:cubicBezTo>
                    <a:pt x="26" y="14"/>
                    <a:pt x="26" y="14"/>
                    <a:pt x="26" y="14"/>
                  </a:cubicBezTo>
                  <a:cubicBezTo>
                    <a:pt x="26" y="15"/>
                    <a:pt x="27" y="15"/>
                    <a:pt x="27" y="15"/>
                  </a:cubicBezTo>
                  <a:cubicBezTo>
                    <a:pt x="27" y="15"/>
                    <a:pt x="28" y="15"/>
                    <a:pt x="28" y="15"/>
                  </a:cubicBezTo>
                  <a:cubicBezTo>
                    <a:pt x="28" y="15"/>
                    <a:pt x="29" y="15"/>
                    <a:pt x="29" y="15"/>
                  </a:cubicBezTo>
                  <a:cubicBezTo>
                    <a:pt x="29" y="15"/>
                    <a:pt x="30" y="16"/>
                    <a:pt x="30" y="16"/>
                  </a:cubicBezTo>
                  <a:cubicBezTo>
                    <a:pt x="30" y="16"/>
                    <a:pt x="30" y="16"/>
                    <a:pt x="31" y="16"/>
                  </a:cubicBezTo>
                  <a:cubicBezTo>
                    <a:pt x="31" y="17"/>
                    <a:pt x="31" y="17"/>
                    <a:pt x="31" y="17"/>
                  </a:cubicBezTo>
                  <a:cubicBezTo>
                    <a:pt x="32" y="18"/>
                    <a:pt x="32" y="18"/>
                    <a:pt x="32" y="19"/>
                  </a:cubicBezTo>
                  <a:cubicBezTo>
                    <a:pt x="33" y="19"/>
                    <a:pt x="33" y="19"/>
                    <a:pt x="33" y="20"/>
                  </a:cubicBezTo>
                  <a:cubicBezTo>
                    <a:pt x="34" y="20"/>
                    <a:pt x="34" y="20"/>
                    <a:pt x="34" y="21"/>
                  </a:cubicBezTo>
                  <a:cubicBezTo>
                    <a:pt x="35" y="21"/>
                    <a:pt x="35" y="21"/>
                    <a:pt x="35" y="22"/>
                  </a:cubicBezTo>
                  <a:cubicBezTo>
                    <a:pt x="36" y="22"/>
                    <a:pt x="36" y="22"/>
                    <a:pt x="36" y="22"/>
                  </a:cubicBezTo>
                  <a:cubicBezTo>
                    <a:pt x="36" y="23"/>
                    <a:pt x="36" y="23"/>
                    <a:pt x="36" y="24"/>
                  </a:cubicBezTo>
                  <a:cubicBezTo>
                    <a:pt x="35" y="24"/>
                    <a:pt x="35" y="25"/>
                    <a:pt x="35" y="25"/>
                  </a:cubicBezTo>
                  <a:cubicBezTo>
                    <a:pt x="35" y="26"/>
                    <a:pt x="35" y="26"/>
                    <a:pt x="35" y="26"/>
                  </a:cubicBezTo>
                  <a:cubicBezTo>
                    <a:pt x="35" y="27"/>
                    <a:pt x="35" y="27"/>
                    <a:pt x="35" y="28"/>
                  </a:cubicBezTo>
                  <a:cubicBezTo>
                    <a:pt x="35" y="28"/>
                    <a:pt x="35" y="28"/>
                    <a:pt x="35" y="28"/>
                  </a:cubicBezTo>
                  <a:cubicBezTo>
                    <a:pt x="35" y="28"/>
                    <a:pt x="36" y="28"/>
                    <a:pt x="36" y="28"/>
                  </a:cubicBezTo>
                  <a:cubicBezTo>
                    <a:pt x="36" y="28"/>
                    <a:pt x="36" y="29"/>
                    <a:pt x="35" y="29"/>
                  </a:cubicBezTo>
                  <a:cubicBezTo>
                    <a:pt x="35" y="29"/>
                    <a:pt x="35" y="29"/>
                    <a:pt x="35" y="29"/>
                  </a:cubicBezTo>
                  <a:cubicBezTo>
                    <a:pt x="35" y="29"/>
                    <a:pt x="35" y="29"/>
                    <a:pt x="35" y="30"/>
                  </a:cubicBezTo>
                  <a:cubicBezTo>
                    <a:pt x="35" y="30"/>
                    <a:pt x="34" y="30"/>
                    <a:pt x="34" y="30"/>
                  </a:cubicBezTo>
                  <a:cubicBezTo>
                    <a:pt x="34" y="30"/>
                    <a:pt x="33" y="30"/>
                    <a:pt x="33" y="31"/>
                  </a:cubicBezTo>
                  <a:cubicBezTo>
                    <a:pt x="33" y="31"/>
                    <a:pt x="32" y="31"/>
                    <a:pt x="32" y="31"/>
                  </a:cubicBezTo>
                  <a:cubicBezTo>
                    <a:pt x="31" y="31"/>
                    <a:pt x="31" y="31"/>
                    <a:pt x="31" y="31"/>
                  </a:cubicBezTo>
                  <a:cubicBezTo>
                    <a:pt x="30" y="32"/>
                    <a:pt x="30" y="32"/>
                    <a:pt x="30" y="32"/>
                  </a:cubicBezTo>
                  <a:cubicBezTo>
                    <a:pt x="30" y="33"/>
                    <a:pt x="29" y="33"/>
                    <a:pt x="29" y="34"/>
                  </a:cubicBezTo>
                  <a:cubicBezTo>
                    <a:pt x="29" y="34"/>
                    <a:pt x="29" y="35"/>
                    <a:pt x="29" y="35"/>
                  </a:cubicBezTo>
                  <a:cubicBezTo>
                    <a:pt x="29" y="35"/>
                    <a:pt x="29" y="36"/>
                    <a:pt x="29" y="36"/>
                  </a:cubicBezTo>
                  <a:cubicBezTo>
                    <a:pt x="29" y="36"/>
                    <a:pt x="29" y="37"/>
                    <a:pt x="29" y="37"/>
                  </a:cubicBezTo>
                  <a:cubicBezTo>
                    <a:pt x="28" y="37"/>
                    <a:pt x="28" y="37"/>
                    <a:pt x="28" y="38"/>
                  </a:cubicBezTo>
                  <a:cubicBezTo>
                    <a:pt x="28" y="38"/>
                    <a:pt x="28" y="38"/>
                    <a:pt x="28" y="38"/>
                  </a:cubicBezTo>
                  <a:cubicBezTo>
                    <a:pt x="27" y="39"/>
                    <a:pt x="27" y="39"/>
                    <a:pt x="27" y="39"/>
                  </a:cubicBezTo>
                  <a:cubicBezTo>
                    <a:pt x="27" y="39"/>
                    <a:pt x="28" y="40"/>
                    <a:pt x="28" y="40"/>
                  </a:cubicBezTo>
                  <a:cubicBezTo>
                    <a:pt x="28" y="40"/>
                    <a:pt x="28" y="41"/>
                    <a:pt x="28" y="41"/>
                  </a:cubicBezTo>
                  <a:cubicBezTo>
                    <a:pt x="29" y="41"/>
                    <a:pt x="29" y="41"/>
                    <a:pt x="29" y="42"/>
                  </a:cubicBezTo>
                  <a:cubicBezTo>
                    <a:pt x="30" y="42"/>
                    <a:pt x="30" y="43"/>
                    <a:pt x="31" y="43"/>
                  </a:cubicBezTo>
                  <a:cubicBezTo>
                    <a:pt x="31" y="43"/>
                    <a:pt x="31" y="44"/>
                    <a:pt x="32" y="44"/>
                  </a:cubicBezTo>
                  <a:cubicBezTo>
                    <a:pt x="32" y="44"/>
                    <a:pt x="33" y="45"/>
                    <a:pt x="33" y="45"/>
                  </a:cubicBezTo>
                  <a:cubicBezTo>
                    <a:pt x="33" y="46"/>
                    <a:pt x="34" y="46"/>
                    <a:pt x="34" y="46"/>
                  </a:cubicBezTo>
                  <a:cubicBezTo>
                    <a:pt x="34" y="47"/>
                    <a:pt x="34" y="47"/>
                    <a:pt x="35" y="48"/>
                  </a:cubicBezTo>
                  <a:cubicBezTo>
                    <a:pt x="35" y="48"/>
                    <a:pt x="35" y="49"/>
                    <a:pt x="35" y="49"/>
                  </a:cubicBezTo>
                  <a:cubicBezTo>
                    <a:pt x="36" y="50"/>
                    <a:pt x="36" y="51"/>
                    <a:pt x="36" y="51"/>
                  </a:cubicBezTo>
                  <a:cubicBezTo>
                    <a:pt x="37" y="52"/>
                    <a:pt x="37" y="53"/>
                    <a:pt x="38" y="54"/>
                  </a:cubicBezTo>
                  <a:cubicBezTo>
                    <a:pt x="38" y="55"/>
                    <a:pt x="38" y="55"/>
                    <a:pt x="39" y="56"/>
                  </a:cubicBezTo>
                  <a:cubicBezTo>
                    <a:pt x="39" y="56"/>
                    <a:pt x="38" y="56"/>
                    <a:pt x="38" y="56"/>
                  </a:cubicBezTo>
                  <a:cubicBezTo>
                    <a:pt x="38" y="56"/>
                    <a:pt x="38" y="56"/>
                    <a:pt x="37" y="56"/>
                  </a:cubicBezTo>
                  <a:cubicBezTo>
                    <a:pt x="37" y="56"/>
                    <a:pt x="37" y="56"/>
                    <a:pt x="37" y="56"/>
                  </a:cubicBezTo>
                  <a:cubicBezTo>
                    <a:pt x="36" y="56"/>
                    <a:pt x="36" y="56"/>
                    <a:pt x="36" y="56"/>
                  </a:cubicBezTo>
                  <a:cubicBezTo>
                    <a:pt x="36" y="56"/>
                    <a:pt x="35" y="56"/>
                    <a:pt x="35" y="56"/>
                  </a:cubicBezTo>
                  <a:cubicBezTo>
                    <a:pt x="35" y="56"/>
                    <a:pt x="35" y="56"/>
                    <a:pt x="35" y="56"/>
                  </a:cubicBezTo>
                  <a:cubicBezTo>
                    <a:pt x="34" y="56"/>
                    <a:pt x="34" y="56"/>
                    <a:pt x="34" y="56"/>
                  </a:cubicBezTo>
                  <a:cubicBezTo>
                    <a:pt x="34" y="56"/>
                    <a:pt x="34" y="56"/>
                    <a:pt x="34" y="57"/>
                  </a:cubicBezTo>
                  <a:cubicBezTo>
                    <a:pt x="33" y="57"/>
                    <a:pt x="33" y="57"/>
                    <a:pt x="33" y="57"/>
                  </a:cubicBezTo>
                  <a:cubicBezTo>
                    <a:pt x="33" y="57"/>
                    <a:pt x="33" y="57"/>
                    <a:pt x="33" y="57"/>
                  </a:cubicBezTo>
                  <a:cubicBezTo>
                    <a:pt x="32" y="57"/>
                    <a:pt x="32" y="57"/>
                    <a:pt x="32" y="57"/>
                  </a:cubicBezTo>
                  <a:cubicBezTo>
                    <a:pt x="32" y="58"/>
                    <a:pt x="32" y="58"/>
                    <a:pt x="32" y="58"/>
                  </a:cubicBezTo>
                  <a:cubicBezTo>
                    <a:pt x="32" y="58"/>
                    <a:pt x="32" y="58"/>
                    <a:pt x="32" y="58"/>
                  </a:cubicBezTo>
                  <a:cubicBezTo>
                    <a:pt x="32" y="58"/>
                    <a:pt x="32" y="58"/>
                    <a:pt x="32" y="58"/>
                  </a:cubicBezTo>
                  <a:cubicBezTo>
                    <a:pt x="32" y="58"/>
                    <a:pt x="32" y="57"/>
                    <a:pt x="31" y="57"/>
                  </a:cubicBezTo>
                  <a:cubicBezTo>
                    <a:pt x="31" y="57"/>
                    <a:pt x="31" y="57"/>
                    <a:pt x="31" y="57"/>
                  </a:cubicBezTo>
                  <a:cubicBezTo>
                    <a:pt x="31" y="57"/>
                    <a:pt x="31" y="57"/>
                    <a:pt x="31" y="58"/>
                  </a:cubicBezTo>
                  <a:cubicBezTo>
                    <a:pt x="31" y="58"/>
                    <a:pt x="30" y="58"/>
                    <a:pt x="30" y="58"/>
                  </a:cubicBezTo>
                  <a:cubicBezTo>
                    <a:pt x="30" y="58"/>
                    <a:pt x="30" y="58"/>
                    <a:pt x="30" y="58"/>
                  </a:cubicBezTo>
                  <a:cubicBezTo>
                    <a:pt x="29" y="58"/>
                    <a:pt x="29" y="58"/>
                    <a:pt x="29" y="59"/>
                  </a:cubicBezTo>
                  <a:cubicBezTo>
                    <a:pt x="29" y="59"/>
                    <a:pt x="29" y="59"/>
                    <a:pt x="29" y="59"/>
                  </a:cubicBezTo>
                  <a:cubicBezTo>
                    <a:pt x="28" y="59"/>
                    <a:pt x="28" y="59"/>
                    <a:pt x="28" y="60"/>
                  </a:cubicBezTo>
                  <a:cubicBezTo>
                    <a:pt x="28" y="60"/>
                    <a:pt x="27" y="60"/>
                    <a:pt x="27" y="60"/>
                  </a:cubicBezTo>
                  <a:cubicBezTo>
                    <a:pt x="27" y="60"/>
                    <a:pt x="27" y="60"/>
                    <a:pt x="26" y="60"/>
                  </a:cubicBezTo>
                  <a:cubicBezTo>
                    <a:pt x="26" y="60"/>
                    <a:pt x="26" y="60"/>
                    <a:pt x="25" y="60"/>
                  </a:cubicBezTo>
                  <a:cubicBezTo>
                    <a:pt x="25" y="60"/>
                    <a:pt x="25" y="60"/>
                    <a:pt x="25" y="60"/>
                  </a:cubicBezTo>
                  <a:cubicBezTo>
                    <a:pt x="24" y="60"/>
                    <a:pt x="24" y="60"/>
                    <a:pt x="24" y="60"/>
                  </a:cubicBezTo>
                  <a:cubicBezTo>
                    <a:pt x="24" y="60"/>
                    <a:pt x="24" y="60"/>
                    <a:pt x="24" y="61"/>
                  </a:cubicBezTo>
                  <a:cubicBezTo>
                    <a:pt x="24" y="61"/>
                    <a:pt x="23" y="61"/>
                    <a:pt x="23" y="61"/>
                  </a:cubicBezTo>
                  <a:cubicBezTo>
                    <a:pt x="23" y="61"/>
                    <a:pt x="23" y="61"/>
                    <a:pt x="23" y="61"/>
                  </a:cubicBezTo>
                  <a:cubicBezTo>
                    <a:pt x="23" y="61"/>
                    <a:pt x="23" y="61"/>
                    <a:pt x="22" y="61"/>
                  </a:cubicBezTo>
                  <a:cubicBezTo>
                    <a:pt x="22" y="61"/>
                    <a:pt x="22" y="61"/>
                    <a:pt x="22" y="61"/>
                  </a:cubicBezTo>
                  <a:cubicBezTo>
                    <a:pt x="21" y="61"/>
                    <a:pt x="21" y="61"/>
                    <a:pt x="21" y="61"/>
                  </a:cubicBezTo>
                  <a:cubicBezTo>
                    <a:pt x="20" y="61"/>
                    <a:pt x="20" y="61"/>
                    <a:pt x="19" y="61"/>
                  </a:cubicBezTo>
                  <a:cubicBezTo>
                    <a:pt x="19" y="60"/>
                    <a:pt x="18" y="60"/>
                    <a:pt x="17" y="60"/>
                  </a:cubicBezTo>
                  <a:cubicBezTo>
                    <a:pt x="17" y="59"/>
                    <a:pt x="16" y="58"/>
                    <a:pt x="15" y="58"/>
                  </a:cubicBezTo>
                  <a:cubicBezTo>
                    <a:pt x="15" y="57"/>
                    <a:pt x="14" y="56"/>
                    <a:pt x="14" y="55"/>
                  </a:cubicBezTo>
                  <a:cubicBezTo>
                    <a:pt x="13" y="54"/>
                    <a:pt x="13" y="53"/>
                    <a:pt x="13" y="52"/>
                  </a:cubicBezTo>
                  <a:cubicBezTo>
                    <a:pt x="12" y="51"/>
                    <a:pt x="12" y="50"/>
                    <a:pt x="12" y="50"/>
                  </a:cubicBezTo>
                  <a:cubicBezTo>
                    <a:pt x="12" y="49"/>
                    <a:pt x="12" y="48"/>
                    <a:pt x="12" y="47"/>
                  </a:cubicBezTo>
                  <a:cubicBezTo>
                    <a:pt x="12" y="47"/>
                    <a:pt x="12" y="46"/>
                    <a:pt x="12" y="46"/>
                  </a:cubicBezTo>
                  <a:cubicBezTo>
                    <a:pt x="13" y="45"/>
                    <a:pt x="13" y="45"/>
                    <a:pt x="13" y="45"/>
                  </a:cubicBezTo>
                  <a:cubicBezTo>
                    <a:pt x="13" y="44"/>
                    <a:pt x="13" y="44"/>
                    <a:pt x="13" y="44"/>
                  </a:cubicBezTo>
                  <a:cubicBezTo>
                    <a:pt x="13" y="44"/>
                    <a:pt x="14" y="43"/>
                    <a:pt x="14" y="43"/>
                  </a:cubicBezTo>
                  <a:cubicBezTo>
                    <a:pt x="14" y="43"/>
                    <a:pt x="14" y="43"/>
                    <a:pt x="14" y="43"/>
                  </a:cubicBezTo>
                  <a:cubicBezTo>
                    <a:pt x="15" y="42"/>
                    <a:pt x="15" y="42"/>
                    <a:pt x="15" y="41"/>
                  </a:cubicBezTo>
                  <a:cubicBezTo>
                    <a:pt x="15" y="41"/>
                    <a:pt x="15" y="41"/>
                    <a:pt x="15" y="40"/>
                  </a:cubicBezTo>
                  <a:cubicBezTo>
                    <a:pt x="15" y="40"/>
                    <a:pt x="15" y="39"/>
                    <a:pt x="15" y="39"/>
                  </a:cubicBezTo>
                  <a:cubicBezTo>
                    <a:pt x="15" y="39"/>
                    <a:pt x="15" y="38"/>
                    <a:pt x="15" y="38"/>
                  </a:cubicBezTo>
                  <a:cubicBezTo>
                    <a:pt x="15" y="37"/>
                    <a:pt x="15" y="37"/>
                    <a:pt x="15" y="37"/>
                  </a:cubicBezTo>
                  <a:cubicBezTo>
                    <a:pt x="14" y="36"/>
                    <a:pt x="14" y="36"/>
                    <a:pt x="14" y="36"/>
                  </a:cubicBezTo>
                  <a:cubicBezTo>
                    <a:pt x="14" y="36"/>
                    <a:pt x="13" y="35"/>
                    <a:pt x="13" y="35"/>
                  </a:cubicBezTo>
                  <a:cubicBezTo>
                    <a:pt x="13" y="35"/>
                    <a:pt x="13" y="35"/>
                    <a:pt x="12" y="35"/>
                  </a:cubicBezTo>
                  <a:cubicBezTo>
                    <a:pt x="12" y="35"/>
                    <a:pt x="12" y="34"/>
                    <a:pt x="12" y="34"/>
                  </a:cubicBezTo>
                  <a:cubicBezTo>
                    <a:pt x="12" y="34"/>
                    <a:pt x="12" y="34"/>
                    <a:pt x="12" y="33"/>
                  </a:cubicBezTo>
                  <a:cubicBezTo>
                    <a:pt x="12" y="33"/>
                    <a:pt x="12" y="33"/>
                    <a:pt x="12" y="32"/>
                  </a:cubicBezTo>
                  <a:cubicBezTo>
                    <a:pt x="12" y="32"/>
                    <a:pt x="12" y="31"/>
                    <a:pt x="12" y="31"/>
                  </a:cubicBezTo>
                  <a:cubicBezTo>
                    <a:pt x="12" y="31"/>
                    <a:pt x="12" y="30"/>
                    <a:pt x="11" y="30"/>
                  </a:cubicBezTo>
                  <a:cubicBezTo>
                    <a:pt x="11" y="29"/>
                    <a:pt x="11" y="29"/>
                    <a:pt x="11" y="29"/>
                  </a:cubicBezTo>
                  <a:cubicBezTo>
                    <a:pt x="10" y="28"/>
                    <a:pt x="10" y="28"/>
                    <a:pt x="9" y="28"/>
                  </a:cubicBezTo>
                  <a:cubicBezTo>
                    <a:pt x="9" y="28"/>
                    <a:pt x="9" y="28"/>
                    <a:pt x="9" y="28"/>
                  </a:cubicBezTo>
                  <a:cubicBezTo>
                    <a:pt x="9" y="28"/>
                    <a:pt x="8" y="28"/>
                    <a:pt x="8" y="28"/>
                  </a:cubicBezTo>
                  <a:cubicBezTo>
                    <a:pt x="8" y="28"/>
                    <a:pt x="7" y="28"/>
                    <a:pt x="7" y="29"/>
                  </a:cubicBezTo>
                  <a:cubicBezTo>
                    <a:pt x="7" y="29"/>
                    <a:pt x="7" y="29"/>
                    <a:pt x="7" y="29"/>
                  </a:cubicBezTo>
                  <a:cubicBezTo>
                    <a:pt x="7" y="29"/>
                    <a:pt x="6" y="29"/>
                    <a:pt x="6" y="30"/>
                  </a:cubicBezTo>
                  <a:moveTo>
                    <a:pt x="13" y="0"/>
                  </a:moveTo>
                  <a:cubicBezTo>
                    <a:pt x="13" y="0"/>
                    <a:pt x="13" y="0"/>
                    <a:pt x="13" y="0"/>
                  </a:cubicBezTo>
                  <a:cubicBezTo>
                    <a:pt x="13" y="1"/>
                    <a:pt x="13" y="1"/>
                    <a:pt x="13" y="1"/>
                  </a:cubicBezTo>
                  <a:cubicBezTo>
                    <a:pt x="13" y="1"/>
                    <a:pt x="13" y="1"/>
                    <a:pt x="13" y="1"/>
                  </a:cubicBezTo>
                  <a:cubicBezTo>
                    <a:pt x="12" y="2"/>
                    <a:pt x="12" y="2"/>
                    <a:pt x="12" y="2"/>
                  </a:cubicBezTo>
                  <a:cubicBezTo>
                    <a:pt x="12" y="2"/>
                    <a:pt x="12" y="3"/>
                    <a:pt x="12" y="3"/>
                  </a:cubicBezTo>
                  <a:cubicBezTo>
                    <a:pt x="12"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10" y="5"/>
                    <a:pt x="9" y="5"/>
                    <a:pt x="9" y="5"/>
                  </a:cubicBezTo>
                  <a:cubicBezTo>
                    <a:pt x="8" y="6"/>
                    <a:pt x="8" y="6"/>
                    <a:pt x="7" y="7"/>
                  </a:cubicBezTo>
                  <a:cubicBezTo>
                    <a:pt x="7" y="7"/>
                    <a:pt x="7" y="8"/>
                    <a:pt x="6" y="8"/>
                  </a:cubicBezTo>
                  <a:cubicBezTo>
                    <a:pt x="6" y="9"/>
                    <a:pt x="6" y="9"/>
                    <a:pt x="6" y="9"/>
                  </a:cubicBezTo>
                  <a:cubicBezTo>
                    <a:pt x="6" y="10"/>
                    <a:pt x="6" y="10"/>
                    <a:pt x="6" y="10"/>
                  </a:cubicBezTo>
                  <a:cubicBezTo>
                    <a:pt x="6" y="10"/>
                    <a:pt x="6" y="10"/>
                    <a:pt x="6" y="10"/>
                  </a:cubicBezTo>
                  <a:cubicBezTo>
                    <a:pt x="6" y="10"/>
                    <a:pt x="6" y="11"/>
                    <a:pt x="7" y="11"/>
                  </a:cubicBezTo>
                  <a:cubicBezTo>
                    <a:pt x="7" y="11"/>
                    <a:pt x="7" y="11"/>
                    <a:pt x="7" y="11"/>
                  </a:cubicBezTo>
                  <a:cubicBezTo>
                    <a:pt x="7" y="11"/>
                    <a:pt x="7" y="11"/>
                    <a:pt x="7" y="11"/>
                  </a:cubicBezTo>
                  <a:cubicBezTo>
                    <a:pt x="8" y="12"/>
                    <a:pt x="8" y="12"/>
                    <a:pt x="8" y="12"/>
                  </a:cubicBezTo>
                  <a:cubicBezTo>
                    <a:pt x="8" y="12"/>
                    <a:pt x="8" y="12"/>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7" y="14"/>
                    <a:pt x="7" y="14"/>
                    <a:pt x="7" y="15"/>
                  </a:cubicBezTo>
                  <a:cubicBezTo>
                    <a:pt x="7" y="15"/>
                    <a:pt x="6" y="15"/>
                    <a:pt x="6" y="15"/>
                  </a:cubicBezTo>
                  <a:cubicBezTo>
                    <a:pt x="5" y="15"/>
                    <a:pt x="5" y="15"/>
                    <a:pt x="5" y="15"/>
                  </a:cubicBezTo>
                  <a:cubicBezTo>
                    <a:pt x="4" y="15"/>
                    <a:pt x="4" y="15"/>
                    <a:pt x="3" y="15"/>
                  </a:cubicBezTo>
                  <a:cubicBezTo>
                    <a:pt x="3" y="15"/>
                    <a:pt x="3" y="15"/>
                    <a:pt x="3" y="16"/>
                  </a:cubicBezTo>
                  <a:cubicBezTo>
                    <a:pt x="2" y="16"/>
                    <a:pt x="2" y="16"/>
                    <a:pt x="2" y="16"/>
                  </a:cubicBezTo>
                  <a:cubicBezTo>
                    <a:pt x="2" y="16"/>
                    <a:pt x="2" y="16"/>
                    <a:pt x="2" y="17"/>
                  </a:cubicBezTo>
                  <a:cubicBezTo>
                    <a:pt x="2" y="17"/>
                    <a:pt x="1" y="17"/>
                    <a:pt x="1" y="17"/>
                  </a:cubicBezTo>
                  <a:cubicBezTo>
                    <a:pt x="1" y="17"/>
                    <a:pt x="1" y="17"/>
                    <a:pt x="1" y="17"/>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1" y="21"/>
                  </a:cubicBezTo>
                  <a:cubicBezTo>
                    <a:pt x="1" y="21"/>
                    <a:pt x="1" y="21"/>
                    <a:pt x="1" y="21"/>
                  </a:cubicBezTo>
                  <a:cubicBezTo>
                    <a:pt x="0" y="21"/>
                    <a:pt x="0" y="21"/>
                    <a:pt x="0" y="21"/>
                  </a:cubicBezTo>
                  <a:cubicBezTo>
                    <a:pt x="0" y="22"/>
                    <a:pt x="0" y="22"/>
                    <a:pt x="0" y="22"/>
                  </a:cubicBezTo>
                  <a:cubicBezTo>
                    <a:pt x="0" y="22"/>
                    <a:pt x="0" y="22"/>
                    <a:pt x="0" y="22"/>
                  </a:cubicBezTo>
                  <a:cubicBezTo>
                    <a:pt x="0" y="22"/>
                    <a:pt x="0" y="23"/>
                    <a:pt x="0" y="23"/>
                  </a:cubicBezTo>
                  <a:cubicBezTo>
                    <a:pt x="0" y="23"/>
                    <a:pt x="0" y="23"/>
                    <a:pt x="0" y="23"/>
                  </a:cubicBezTo>
                  <a:cubicBezTo>
                    <a:pt x="0" y="23"/>
                    <a:pt x="0" y="23"/>
                    <a:pt x="0" y="23"/>
                  </a:cubicBezTo>
                  <a:cubicBezTo>
                    <a:pt x="0" y="23"/>
                    <a:pt x="0" y="24"/>
                    <a:pt x="0" y="24"/>
                  </a:cubicBezTo>
                  <a:cubicBezTo>
                    <a:pt x="0" y="24"/>
                    <a:pt x="0" y="24"/>
                    <a:pt x="0" y="24"/>
                  </a:cubicBezTo>
                  <a:cubicBezTo>
                    <a:pt x="1" y="24"/>
                    <a:pt x="1" y="25"/>
                    <a:pt x="1" y="25"/>
                  </a:cubicBezTo>
                  <a:cubicBezTo>
                    <a:pt x="2" y="25"/>
                    <a:pt x="2" y="26"/>
                    <a:pt x="2" y="26"/>
                  </a:cubicBezTo>
                  <a:cubicBezTo>
                    <a:pt x="3" y="27"/>
                    <a:pt x="3" y="27"/>
                    <a:pt x="4" y="28"/>
                  </a:cubicBezTo>
                  <a:cubicBezTo>
                    <a:pt x="4" y="29"/>
                    <a:pt x="5" y="30"/>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7" y="31"/>
                    <a:pt x="7" y="31"/>
                    <a:pt x="7" y="31"/>
                  </a:cubicBezTo>
                  <a:cubicBezTo>
                    <a:pt x="7" y="31"/>
                    <a:pt x="7" y="31"/>
                    <a:pt x="7" y="31"/>
                  </a:cubicBezTo>
                  <a:cubicBezTo>
                    <a:pt x="7" y="31"/>
                    <a:pt x="7" y="31"/>
                    <a:pt x="7" y="31"/>
                  </a:cubicBezTo>
                  <a:cubicBezTo>
                    <a:pt x="7" y="31"/>
                    <a:pt x="7" y="31"/>
                    <a:pt x="7" y="31"/>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8" y="30"/>
                  </a:cubicBezTo>
                  <a:cubicBezTo>
                    <a:pt x="8" y="29"/>
                    <a:pt x="8" y="29"/>
                    <a:pt x="8" y="29"/>
                  </a:cubicBezTo>
                  <a:cubicBezTo>
                    <a:pt x="8" y="29"/>
                    <a:pt x="8" y="29"/>
                    <a:pt x="8" y="29"/>
                  </a:cubicBezTo>
                  <a:cubicBezTo>
                    <a:pt x="8"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30"/>
                  </a:cubicBezTo>
                  <a:cubicBezTo>
                    <a:pt x="10" y="30"/>
                    <a:pt x="10" y="30"/>
                    <a:pt x="11" y="30"/>
                  </a:cubicBezTo>
                  <a:cubicBezTo>
                    <a:pt x="11" y="30"/>
                    <a:pt x="11" y="31"/>
                    <a:pt x="11" y="31"/>
                  </a:cubicBezTo>
                  <a:cubicBezTo>
                    <a:pt x="11" y="31"/>
                    <a:pt x="11" y="32"/>
                    <a:pt x="11" y="32"/>
                  </a:cubicBezTo>
                  <a:cubicBezTo>
                    <a:pt x="11" y="33"/>
                    <a:pt x="11" y="33"/>
                    <a:pt x="11" y="33"/>
                  </a:cubicBezTo>
                  <a:cubicBezTo>
                    <a:pt x="11" y="34"/>
                    <a:pt x="11" y="34"/>
                    <a:pt x="11" y="35"/>
                  </a:cubicBezTo>
                  <a:cubicBezTo>
                    <a:pt x="11" y="35"/>
                    <a:pt x="11" y="35"/>
                    <a:pt x="12" y="36"/>
                  </a:cubicBezTo>
                  <a:cubicBezTo>
                    <a:pt x="12" y="36"/>
                    <a:pt x="12" y="36"/>
                    <a:pt x="13" y="36"/>
                  </a:cubicBezTo>
                  <a:cubicBezTo>
                    <a:pt x="13" y="36"/>
                    <a:pt x="13" y="37"/>
                    <a:pt x="13" y="37"/>
                  </a:cubicBezTo>
                  <a:cubicBezTo>
                    <a:pt x="13" y="37"/>
                    <a:pt x="14" y="37"/>
                    <a:pt x="14" y="37"/>
                  </a:cubicBezTo>
                  <a:cubicBezTo>
                    <a:pt x="14" y="38"/>
                    <a:pt x="14" y="38"/>
                    <a:pt x="14" y="38"/>
                  </a:cubicBezTo>
                  <a:cubicBezTo>
                    <a:pt x="14" y="38"/>
                    <a:pt x="14" y="39"/>
                    <a:pt x="14" y="39"/>
                  </a:cubicBezTo>
                  <a:cubicBezTo>
                    <a:pt x="14" y="39"/>
                    <a:pt x="14" y="39"/>
                    <a:pt x="14" y="39"/>
                  </a:cubicBezTo>
                  <a:cubicBezTo>
                    <a:pt x="14" y="39"/>
                    <a:pt x="14" y="39"/>
                    <a:pt x="14" y="39"/>
                  </a:cubicBezTo>
                  <a:cubicBezTo>
                    <a:pt x="14" y="39"/>
                    <a:pt x="14" y="39"/>
                    <a:pt x="14" y="39"/>
                  </a:cubicBezTo>
                  <a:cubicBezTo>
                    <a:pt x="14" y="40"/>
                    <a:pt x="14" y="40"/>
                    <a:pt x="14" y="40"/>
                  </a:cubicBezTo>
                  <a:cubicBezTo>
                    <a:pt x="14" y="40"/>
                    <a:pt x="14" y="40"/>
                    <a:pt x="14" y="41"/>
                  </a:cubicBezTo>
                  <a:cubicBezTo>
                    <a:pt x="14" y="41"/>
                    <a:pt x="14" y="41"/>
                    <a:pt x="14" y="41"/>
                  </a:cubicBezTo>
                  <a:cubicBezTo>
                    <a:pt x="14" y="42"/>
                    <a:pt x="14" y="42"/>
                    <a:pt x="14" y="42"/>
                  </a:cubicBezTo>
                  <a:cubicBezTo>
                    <a:pt x="13" y="42"/>
                    <a:pt x="13" y="42"/>
                    <a:pt x="13" y="42"/>
                  </a:cubicBezTo>
                  <a:cubicBezTo>
                    <a:pt x="13" y="43"/>
                    <a:pt x="13" y="43"/>
                    <a:pt x="12" y="43"/>
                  </a:cubicBezTo>
                  <a:cubicBezTo>
                    <a:pt x="12" y="43"/>
                    <a:pt x="12" y="44"/>
                    <a:pt x="12" y="44"/>
                  </a:cubicBezTo>
                  <a:cubicBezTo>
                    <a:pt x="12" y="45"/>
                    <a:pt x="12" y="45"/>
                    <a:pt x="12" y="45"/>
                  </a:cubicBezTo>
                  <a:cubicBezTo>
                    <a:pt x="11" y="46"/>
                    <a:pt x="11" y="46"/>
                    <a:pt x="11" y="47"/>
                  </a:cubicBezTo>
                  <a:cubicBezTo>
                    <a:pt x="11" y="47"/>
                    <a:pt x="11" y="47"/>
                    <a:pt x="11" y="47"/>
                  </a:cubicBezTo>
                  <a:cubicBezTo>
                    <a:pt x="11" y="47"/>
                    <a:pt x="11" y="48"/>
                    <a:pt x="11" y="48"/>
                  </a:cubicBezTo>
                  <a:cubicBezTo>
                    <a:pt x="11" y="48"/>
                    <a:pt x="11" y="48"/>
                    <a:pt x="11" y="48"/>
                  </a:cubicBezTo>
                  <a:cubicBezTo>
                    <a:pt x="11" y="48"/>
                    <a:pt x="11" y="48"/>
                    <a:pt x="11" y="49"/>
                  </a:cubicBezTo>
                  <a:cubicBezTo>
                    <a:pt x="11" y="49"/>
                    <a:pt x="11" y="50"/>
                    <a:pt x="11" y="51"/>
                  </a:cubicBezTo>
                  <a:cubicBezTo>
                    <a:pt x="11" y="52"/>
                    <a:pt x="12" y="53"/>
                    <a:pt x="12" y="53"/>
                  </a:cubicBezTo>
                  <a:cubicBezTo>
                    <a:pt x="12" y="54"/>
                    <a:pt x="12" y="55"/>
                    <a:pt x="13" y="56"/>
                  </a:cubicBezTo>
                  <a:cubicBezTo>
                    <a:pt x="13" y="57"/>
                    <a:pt x="14" y="58"/>
                    <a:pt x="14" y="58"/>
                  </a:cubicBezTo>
                  <a:cubicBezTo>
                    <a:pt x="15" y="59"/>
                    <a:pt x="16" y="60"/>
                    <a:pt x="17" y="60"/>
                  </a:cubicBezTo>
                  <a:cubicBezTo>
                    <a:pt x="17" y="61"/>
                    <a:pt x="18" y="61"/>
                    <a:pt x="19" y="62"/>
                  </a:cubicBezTo>
                  <a:cubicBezTo>
                    <a:pt x="19" y="62"/>
                    <a:pt x="20" y="62"/>
                    <a:pt x="20" y="62"/>
                  </a:cubicBezTo>
                  <a:cubicBezTo>
                    <a:pt x="21" y="62"/>
                    <a:pt x="21" y="62"/>
                    <a:pt x="22" y="62"/>
                  </a:cubicBezTo>
                  <a:cubicBezTo>
                    <a:pt x="22" y="62"/>
                    <a:pt x="22" y="62"/>
                    <a:pt x="22" y="62"/>
                  </a:cubicBezTo>
                  <a:cubicBezTo>
                    <a:pt x="23" y="62"/>
                    <a:pt x="23" y="62"/>
                    <a:pt x="23" y="62"/>
                  </a:cubicBezTo>
                  <a:cubicBezTo>
                    <a:pt x="23" y="62"/>
                    <a:pt x="24" y="62"/>
                    <a:pt x="24" y="62"/>
                  </a:cubicBezTo>
                  <a:cubicBezTo>
                    <a:pt x="24" y="62"/>
                    <a:pt x="24" y="61"/>
                    <a:pt x="24" y="61"/>
                  </a:cubicBezTo>
                  <a:cubicBezTo>
                    <a:pt x="24" y="61"/>
                    <a:pt x="25" y="61"/>
                    <a:pt x="25" y="61"/>
                  </a:cubicBezTo>
                  <a:cubicBezTo>
                    <a:pt x="25" y="61"/>
                    <a:pt x="25" y="61"/>
                    <a:pt x="25" y="61"/>
                  </a:cubicBezTo>
                  <a:cubicBezTo>
                    <a:pt x="25" y="61"/>
                    <a:pt x="26" y="61"/>
                    <a:pt x="26" y="61"/>
                  </a:cubicBezTo>
                  <a:cubicBezTo>
                    <a:pt x="26" y="61"/>
                    <a:pt x="26" y="61"/>
                    <a:pt x="26" y="61"/>
                  </a:cubicBezTo>
                  <a:cubicBezTo>
                    <a:pt x="27" y="61"/>
                    <a:pt x="27" y="61"/>
                    <a:pt x="27" y="61"/>
                  </a:cubicBezTo>
                  <a:cubicBezTo>
                    <a:pt x="28" y="61"/>
                    <a:pt x="28" y="61"/>
                    <a:pt x="28" y="60"/>
                  </a:cubicBezTo>
                  <a:cubicBezTo>
                    <a:pt x="29" y="60"/>
                    <a:pt x="29" y="60"/>
                    <a:pt x="29" y="60"/>
                  </a:cubicBezTo>
                  <a:cubicBezTo>
                    <a:pt x="30" y="60"/>
                    <a:pt x="30" y="60"/>
                    <a:pt x="30" y="59"/>
                  </a:cubicBezTo>
                  <a:cubicBezTo>
                    <a:pt x="30" y="59"/>
                    <a:pt x="30" y="59"/>
                    <a:pt x="30" y="59"/>
                  </a:cubicBezTo>
                  <a:cubicBezTo>
                    <a:pt x="30" y="59"/>
                    <a:pt x="30" y="59"/>
                    <a:pt x="31" y="59"/>
                  </a:cubicBezTo>
                  <a:cubicBezTo>
                    <a:pt x="31" y="59"/>
                    <a:pt x="31" y="59"/>
                    <a:pt x="31" y="59"/>
                  </a:cubicBezTo>
                  <a:cubicBezTo>
                    <a:pt x="31" y="58"/>
                    <a:pt x="31" y="58"/>
                    <a:pt x="31" y="58"/>
                  </a:cubicBezTo>
                  <a:cubicBezTo>
                    <a:pt x="31" y="58"/>
                    <a:pt x="31" y="58"/>
                    <a:pt x="31" y="58"/>
                  </a:cubicBezTo>
                  <a:cubicBezTo>
                    <a:pt x="31" y="58"/>
                    <a:pt x="31" y="58"/>
                    <a:pt x="31" y="58"/>
                  </a:cubicBezTo>
                  <a:cubicBezTo>
                    <a:pt x="31" y="58"/>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8"/>
                  </a:cubicBezTo>
                  <a:cubicBezTo>
                    <a:pt x="32" y="58"/>
                    <a:pt x="33" y="58"/>
                    <a:pt x="33" y="58"/>
                  </a:cubicBezTo>
                  <a:cubicBezTo>
                    <a:pt x="33" y="58"/>
                    <a:pt x="33" y="58"/>
                    <a:pt x="34" y="58"/>
                  </a:cubicBezTo>
                  <a:cubicBezTo>
                    <a:pt x="34" y="58"/>
                    <a:pt x="34" y="58"/>
                    <a:pt x="34" y="57"/>
                  </a:cubicBezTo>
                  <a:cubicBezTo>
                    <a:pt x="34" y="57"/>
                    <a:pt x="35" y="57"/>
                    <a:pt x="35" y="57"/>
                  </a:cubicBezTo>
                  <a:cubicBezTo>
                    <a:pt x="35" y="57"/>
                    <a:pt x="35" y="57"/>
                    <a:pt x="35" y="57"/>
                  </a:cubicBezTo>
                  <a:cubicBezTo>
                    <a:pt x="35" y="57"/>
                    <a:pt x="35" y="57"/>
                    <a:pt x="35" y="57"/>
                  </a:cubicBezTo>
                  <a:cubicBezTo>
                    <a:pt x="36" y="57"/>
                    <a:pt x="36" y="57"/>
                    <a:pt x="36" y="57"/>
                  </a:cubicBezTo>
                  <a:cubicBezTo>
                    <a:pt x="36" y="57"/>
                    <a:pt x="37" y="57"/>
                    <a:pt x="37" y="57"/>
                  </a:cubicBezTo>
                  <a:cubicBezTo>
                    <a:pt x="37" y="57"/>
                    <a:pt x="37" y="57"/>
                    <a:pt x="38" y="57"/>
                  </a:cubicBezTo>
                  <a:cubicBezTo>
                    <a:pt x="38" y="57"/>
                    <a:pt x="38" y="57"/>
                    <a:pt x="39" y="57"/>
                  </a:cubicBezTo>
                  <a:cubicBezTo>
                    <a:pt x="39" y="57"/>
                    <a:pt x="39" y="57"/>
                    <a:pt x="39" y="57"/>
                  </a:cubicBezTo>
                  <a:cubicBezTo>
                    <a:pt x="40" y="57"/>
                    <a:pt x="40" y="57"/>
                    <a:pt x="40" y="57"/>
                  </a:cubicBezTo>
                  <a:cubicBezTo>
                    <a:pt x="40" y="57"/>
                    <a:pt x="40" y="57"/>
                    <a:pt x="40" y="57"/>
                  </a:cubicBezTo>
                  <a:cubicBezTo>
                    <a:pt x="40" y="58"/>
                    <a:pt x="40" y="58"/>
                    <a:pt x="40" y="58"/>
                  </a:cubicBezTo>
                  <a:cubicBezTo>
                    <a:pt x="41" y="58"/>
                    <a:pt x="41" y="58"/>
                    <a:pt x="41" y="58"/>
                  </a:cubicBezTo>
                  <a:cubicBezTo>
                    <a:pt x="41" y="58"/>
                    <a:pt x="41" y="58"/>
                    <a:pt x="41" y="58"/>
                  </a:cubicBezTo>
                  <a:cubicBezTo>
                    <a:pt x="41" y="58"/>
                    <a:pt x="41" y="58"/>
                    <a:pt x="41" y="58"/>
                  </a:cubicBezTo>
                  <a:cubicBezTo>
                    <a:pt x="40" y="57"/>
                    <a:pt x="40" y="57"/>
                    <a:pt x="40" y="57"/>
                  </a:cubicBezTo>
                  <a:cubicBezTo>
                    <a:pt x="40" y="57"/>
                    <a:pt x="40" y="57"/>
                    <a:pt x="40" y="57"/>
                  </a:cubicBezTo>
                  <a:cubicBezTo>
                    <a:pt x="40" y="57"/>
                    <a:pt x="40" y="57"/>
                    <a:pt x="40" y="57"/>
                  </a:cubicBezTo>
                  <a:cubicBezTo>
                    <a:pt x="40" y="57"/>
                    <a:pt x="40" y="56"/>
                    <a:pt x="40" y="56"/>
                  </a:cubicBezTo>
                  <a:cubicBezTo>
                    <a:pt x="40" y="56"/>
                    <a:pt x="40" y="56"/>
                    <a:pt x="40" y="56"/>
                  </a:cubicBezTo>
                  <a:cubicBezTo>
                    <a:pt x="40" y="56"/>
                    <a:pt x="40" y="56"/>
                    <a:pt x="40" y="56"/>
                  </a:cubicBezTo>
                  <a:cubicBezTo>
                    <a:pt x="40" y="56"/>
                    <a:pt x="40" y="56"/>
                    <a:pt x="40" y="56"/>
                  </a:cubicBezTo>
                  <a:cubicBezTo>
                    <a:pt x="40" y="56"/>
                    <a:pt x="40" y="56"/>
                    <a:pt x="40" y="56"/>
                  </a:cubicBezTo>
                  <a:cubicBezTo>
                    <a:pt x="40" y="56"/>
                    <a:pt x="40" y="56"/>
                    <a:pt x="40" y="56"/>
                  </a:cubicBezTo>
                  <a:cubicBezTo>
                    <a:pt x="39" y="55"/>
                    <a:pt x="39" y="54"/>
                    <a:pt x="38" y="53"/>
                  </a:cubicBezTo>
                  <a:cubicBezTo>
                    <a:pt x="38" y="52"/>
                    <a:pt x="37" y="51"/>
                    <a:pt x="37" y="51"/>
                  </a:cubicBezTo>
                  <a:cubicBezTo>
                    <a:pt x="37" y="50"/>
                    <a:pt x="36" y="49"/>
                    <a:pt x="36" y="49"/>
                  </a:cubicBezTo>
                  <a:cubicBezTo>
                    <a:pt x="36" y="48"/>
                    <a:pt x="36" y="48"/>
                    <a:pt x="36" y="47"/>
                  </a:cubicBezTo>
                  <a:cubicBezTo>
                    <a:pt x="35" y="47"/>
                    <a:pt x="35" y="46"/>
                    <a:pt x="35" y="46"/>
                  </a:cubicBezTo>
                  <a:cubicBezTo>
                    <a:pt x="35" y="45"/>
                    <a:pt x="34" y="45"/>
                    <a:pt x="34" y="45"/>
                  </a:cubicBezTo>
                  <a:cubicBezTo>
                    <a:pt x="33" y="44"/>
                    <a:pt x="33" y="44"/>
                    <a:pt x="33" y="43"/>
                  </a:cubicBezTo>
                  <a:cubicBezTo>
                    <a:pt x="32" y="43"/>
                    <a:pt x="32" y="43"/>
                    <a:pt x="31" y="42"/>
                  </a:cubicBezTo>
                  <a:cubicBezTo>
                    <a:pt x="31" y="42"/>
                    <a:pt x="31" y="42"/>
                    <a:pt x="30" y="41"/>
                  </a:cubicBezTo>
                  <a:cubicBezTo>
                    <a:pt x="30" y="41"/>
                    <a:pt x="30" y="41"/>
                    <a:pt x="29" y="40"/>
                  </a:cubicBezTo>
                  <a:cubicBezTo>
                    <a:pt x="29" y="40"/>
                    <a:pt x="29" y="40"/>
                    <a:pt x="29" y="40"/>
                  </a:cubicBezTo>
                  <a:cubicBezTo>
                    <a:pt x="29" y="39"/>
                    <a:pt x="29" y="39"/>
                    <a:pt x="29" y="39"/>
                  </a:cubicBezTo>
                  <a:cubicBezTo>
                    <a:pt x="29" y="39"/>
                    <a:pt x="29" y="39"/>
                    <a:pt x="29" y="39"/>
                  </a:cubicBezTo>
                  <a:cubicBezTo>
                    <a:pt x="29" y="39"/>
                    <a:pt x="29" y="38"/>
                    <a:pt x="29" y="38"/>
                  </a:cubicBezTo>
                  <a:cubicBezTo>
                    <a:pt x="29" y="38"/>
                    <a:pt x="29" y="38"/>
                    <a:pt x="29" y="37"/>
                  </a:cubicBezTo>
                  <a:cubicBezTo>
                    <a:pt x="30" y="37"/>
                    <a:pt x="30" y="37"/>
                    <a:pt x="30" y="36"/>
                  </a:cubicBezTo>
                  <a:cubicBezTo>
                    <a:pt x="30" y="36"/>
                    <a:pt x="30" y="36"/>
                    <a:pt x="30" y="35"/>
                  </a:cubicBezTo>
                  <a:cubicBezTo>
                    <a:pt x="30" y="35"/>
                    <a:pt x="30" y="34"/>
                    <a:pt x="30" y="34"/>
                  </a:cubicBezTo>
                  <a:cubicBezTo>
                    <a:pt x="30" y="34"/>
                    <a:pt x="30" y="33"/>
                    <a:pt x="31" y="33"/>
                  </a:cubicBezTo>
                  <a:cubicBezTo>
                    <a:pt x="31" y="33"/>
                    <a:pt x="31" y="32"/>
                    <a:pt x="31" y="32"/>
                  </a:cubicBezTo>
                  <a:cubicBezTo>
                    <a:pt x="31" y="32"/>
                    <a:pt x="32" y="32"/>
                    <a:pt x="32" y="32"/>
                  </a:cubicBezTo>
                  <a:cubicBezTo>
                    <a:pt x="32" y="32"/>
                    <a:pt x="32" y="32"/>
                    <a:pt x="33" y="32"/>
                  </a:cubicBezTo>
                  <a:cubicBezTo>
                    <a:pt x="33" y="32"/>
                    <a:pt x="33" y="31"/>
                    <a:pt x="34" y="31"/>
                  </a:cubicBezTo>
                  <a:cubicBezTo>
                    <a:pt x="34" y="31"/>
                    <a:pt x="35" y="31"/>
                    <a:pt x="35" y="31"/>
                  </a:cubicBezTo>
                  <a:cubicBezTo>
                    <a:pt x="36" y="30"/>
                    <a:pt x="36" y="30"/>
                    <a:pt x="36" y="30"/>
                  </a:cubicBezTo>
                  <a:cubicBezTo>
                    <a:pt x="36" y="29"/>
                    <a:pt x="36" y="29"/>
                    <a:pt x="36" y="29"/>
                  </a:cubicBezTo>
                  <a:cubicBezTo>
                    <a:pt x="36" y="29"/>
                    <a:pt x="36" y="29"/>
                    <a:pt x="36" y="29"/>
                  </a:cubicBezTo>
                  <a:cubicBezTo>
                    <a:pt x="36" y="29"/>
                    <a:pt x="36" y="29"/>
                    <a:pt x="36" y="29"/>
                  </a:cubicBezTo>
                  <a:cubicBezTo>
                    <a:pt x="37" y="29"/>
                    <a:pt x="37" y="29"/>
                    <a:pt x="37" y="29"/>
                  </a:cubicBezTo>
                  <a:cubicBezTo>
                    <a:pt x="37" y="28"/>
                    <a:pt x="37" y="28"/>
                    <a:pt x="37" y="28"/>
                  </a:cubicBezTo>
                  <a:cubicBezTo>
                    <a:pt x="37" y="28"/>
                    <a:pt x="36" y="28"/>
                    <a:pt x="36" y="28"/>
                  </a:cubicBezTo>
                  <a:cubicBezTo>
                    <a:pt x="36" y="28"/>
                    <a:pt x="36" y="28"/>
                    <a:pt x="36" y="27"/>
                  </a:cubicBezTo>
                  <a:cubicBezTo>
                    <a:pt x="36" y="27"/>
                    <a:pt x="36" y="27"/>
                    <a:pt x="36" y="27"/>
                  </a:cubicBezTo>
                  <a:cubicBezTo>
                    <a:pt x="36" y="27"/>
                    <a:pt x="36" y="27"/>
                    <a:pt x="36" y="27"/>
                  </a:cubicBezTo>
                  <a:cubicBezTo>
                    <a:pt x="36" y="27"/>
                    <a:pt x="36" y="27"/>
                    <a:pt x="36" y="27"/>
                  </a:cubicBezTo>
                  <a:cubicBezTo>
                    <a:pt x="36" y="27"/>
                    <a:pt x="36" y="27"/>
                    <a:pt x="36" y="26"/>
                  </a:cubicBezTo>
                  <a:cubicBezTo>
                    <a:pt x="36" y="26"/>
                    <a:pt x="36" y="26"/>
                    <a:pt x="36" y="26"/>
                  </a:cubicBezTo>
                  <a:cubicBezTo>
                    <a:pt x="36" y="26"/>
                    <a:pt x="36" y="26"/>
                    <a:pt x="36" y="25"/>
                  </a:cubicBezTo>
                  <a:cubicBezTo>
                    <a:pt x="36" y="25"/>
                    <a:pt x="36" y="25"/>
                    <a:pt x="36" y="25"/>
                  </a:cubicBezTo>
                  <a:cubicBezTo>
                    <a:pt x="36" y="24"/>
                    <a:pt x="37" y="24"/>
                    <a:pt x="37" y="24"/>
                  </a:cubicBezTo>
                  <a:cubicBezTo>
                    <a:pt x="37" y="23"/>
                    <a:pt x="37" y="23"/>
                    <a:pt x="37" y="23"/>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6" y="21"/>
                    <a:pt x="36" y="21"/>
                  </a:cubicBezTo>
                  <a:cubicBezTo>
                    <a:pt x="36" y="21"/>
                    <a:pt x="35" y="20"/>
                    <a:pt x="35" y="20"/>
                  </a:cubicBezTo>
                  <a:cubicBezTo>
                    <a:pt x="35" y="20"/>
                    <a:pt x="34" y="19"/>
                    <a:pt x="34" y="19"/>
                  </a:cubicBezTo>
                  <a:cubicBezTo>
                    <a:pt x="34" y="19"/>
                    <a:pt x="33" y="18"/>
                    <a:pt x="33" y="18"/>
                  </a:cubicBezTo>
                  <a:cubicBezTo>
                    <a:pt x="33" y="17"/>
                    <a:pt x="32" y="17"/>
                    <a:pt x="32" y="17"/>
                  </a:cubicBezTo>
                  <a:cubicBezTo>
                    <a:pt x="32" y="16"/>
                    <a:pt x="31" y="16"/>
                    <a:pt x="31" y="15"/>
                  </a:cubicBezTo>
                  <a:cubicBezTo>
                    <a:pt x="31" y="15"/>
                    <a:pt x="30" y="15"/>
                    <a:pt x="30" y="15"/>
                  </a:cubicBezTo>
                  <a:cubicBezTo>
                    <a:pt x="30" y="15"/>
                    <a:pt x="29" y="14"/>
                    <a:pt x="29" y="14"/>
                  </a:cubicBezTo>
                  <a:cubicBezTo>
                    <a:pt x="29" y="14"/>
                    <a:pt x="29" y="14"/>
                    <a:pt x="28" y="14"/>
                  </a:cubicBezTo>
                  <a:cubicBezTo>
                    <a:pt x="28" y="14"/>
                    <a:pt x="28" y="14"/>
                    <a:pt x="27" y="14"/>
                  </a:cubicBezTo>
                  <a:cubicBezTo>
                    <a:pt x="27" y="14"/>
                    <a:pt x="27" y="14"/>
                    <a:pt x="27" y="14"/>
                  </a:cubicBezTo>
                  <a:cubicBezTo>
                    <a:pt x="26" y="13"/>
                    <a:pt x="26" y="13"/>
                    <a:pt x="26" y="13"/>
                  </a:cubicBezTo>
                  <a:cubicBezTo>
                    <a:pt x="26" y="13"/>
                    <a:pt x="26" y="13"/>
                    <a:pt x="26" y="12"/>
                  </a:cubicBezTo>
                  <a:cubicBezTo>
                    <a:pt x="26" y="12"/>
                    <a:pt x="25" y="12"/>
                    <a:pt x="25" y="12"/>
                  </a:cubicBezTo>
                  <a:cubicBezTo>
                    <a:pt x="25" y="11"/>
                    <a:pt x="25" y="11"/>
                    <a:pt x="25" y="11"/>
                  </a:cubicBezTo>
                  <a:cubicBezTo>
                    <a:pt x="25" y="11"/>
                    <a:pt x="25" y="10"/>
                    <a:pt x="25" y="10"/>
                  </a:cubicBezTo>
                  <a:cubicBezTo>
                    <a:pt x="26" y="9"/>
                    <a:pt x="25" y="9"/>
                    <a:pt x="25" y="8"/>
                  </a:cubicBezTo>
                  <a:cubicBezTo>
                    <a:pt x="25" y="8"/>
                    <a:pt x="25" y="8"/>
                    <a:pt x="24" y="7"/>
                  </a:cubicBezTo>
                  <a:cubicBezTo>
                    <a:pt x="24" y="7"/>
                    <a:pt x="24" y="7"/>
                    <a:pt x="23" y="6"/>
                  </a:cubicBezTo>
                  <a:cubicBezTo>
                    <a:pt x="23" y="6"/>
                    <a:pt x="22" y="6"/>
                    <a:pt x="22" y="6"/>
                  </a:cubicBezTo>
                  <a:cubicBezTo>
                    <a:pt x="21" y="5"/>
                    <a:pt x="21" y="5"/>
                    <a:pt x="20" y="5"/>
                  </a:cubicBezTo>
                  <a:cubicBezTo>
                    <a:pt x="20" y="5"/>
                    <a:pt x="20" y="4"/>
                    <a:pt x="19" y="4"/>
                  </a:cubicBezTo>
                  <a:cubicBezTo>
                    <a:pt x="19" y="4"/>
                    <a:pt x="18" y="4"/>
                    <a:pt x="18" y="3"/>
                  </a:cubicBezTo>
                  <a:cubicBezTo>
                    <a:pt x="18" y="3"/>
                    <a:pt x="17" y="3"/>
                    <a:pt x="17" y="2"/>
                  </a:cubicBezTo>
                  <a:cubicBezTo>
                    <a:pt x="17" y="2"/>
                    <a:pt x="17" y="2"/>
                    <a:pt x="16" y="2"/>
                  </a:cubicBezTo>
                  <a:cubicBezTo>
                    <a:pt x="16" y="2"/>
                    <a:pt x="16" y="1"/>
                    <a:pt x="16" y="1"/>
                  </a:cubicBezTo>
                  <a:cubicBezTo>
                    <a:pt x="15" y="1"/>
                    <a:pt x="15" y="1"/>
                    <a:pt x="15" y="1"/>
                  </a:cubicBezTo>
                  <a:cubicBezTo>
                    <a:pt x="14" y="1"/>
                    <a:pt x="14"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7" name="Freeform 236">
              <a:extLst>
                <a:ext uri="{FF2B5EF4-FFF2-40B4-BE49-F238E27FC236}">
                  <a16:creationId xmlns:a16="http://schemas.microsoft.com/office/drawing/2014/main" id="{10C38321-1C27-5446-B069-FECD8FA9F6CB}"/>
                </a:ext>
              </a:extLst>
            </p:cNvPr>
            <p:cNvSpPr>
              <a:spLocks/>
            </p:cNvSpPr>
            <p:nvPr/>
          </p:nvSpPr>
          <p:spPr bwMode="auto">
            <a:xfrm>
              <a:off x="5124450" y="1887538"/>
              <a:ext cx="42862" cy="52387"/>
            </a:xfrm>
            <a:custGeom>
              <a:avLst/>
              <a:gdLst>
                <a:gd name="T0" fmla="*/ 5 w 25"/>
                <a:gd name="T1" fmla="*/ 0 h 31"/>
                <a:gd name="T2" fmla="*/ 4 w 25"/>
                <a:gd name="T3" fmla="*/ 2 h 31"/>
                <a:gd name="T4" fmla="*/ 4 w 25"/>
                <a:gd name="T5" fmla="*/ 3 h 31"/>
                <a:gd name="T6" fmla="*/ 3 w 25"/>
                <a:gd name="T7" fmla="*/ 4 h 31"/>
                <a:gd name="T8" fmla="*/ 3 w 25"/>
                <a:gd name="T9" fmla="*/ 4 h 31"/>
                <a:gd name="T10" fmla="*/ 2 w 25"/>
                <a:gd name="T11" fmla="*/ 6 h 31"/>
                <a:gd name="T12" fmla="*/ 1 w 25"/>
                <a:gd name="T13" fmla="*/ 8 h 31"/>
                <a:gd name="T14" fmla="*/ 1 w 25"/>
                <a:gd name="T15" fmla="*/ 11 h 31"/>
                <a:gd name="T16" fmla="*/ 1 w 25"/>
                <a:gd name="T17" fmla="*/ 14 h 31"/>
                <a:gd name="T18" fmla="*/ 2 w 25"/>
                <a:gd name="T19" fmla="*/ 17 h 31"/>
                <a:gd name="T20" fmla="*/ 3 w 25"/>
                <a:gd name="T21" fmla="*/ 21 h 31"/>
                <a:gd name="T22" fmla="*/ 2 w 25"/>
                <a:gd name="T23" fmla="*/ 24 h 31"/>
                <a:gd name="T24" fmla="*/ 2 w 25"/>
                <a:gd name="T25" fmla="*/ 25 h 31"/>
                <a:gd name="T26" fmla="*/ 2 w 25"/>
                <a:gd name="T27" fmla="*/ 26 h 31"/>
                <a:gd name="T28" fmla="*/ 1 w 25"/>
                <a:gd name="T29" fmla="*/ 27 h 31"/>
                <a:gd name="T30" fmla="*/ 1 w 25"/>
                <a:gd name="T31" fmla="*/ 28 h 31"/>
                <a:gd name="T32" fmla="*/ 0 w 25"/>
                <a:gd name="T33" fmla="*/ 29 h 31"/>
                <a:gd name="T34" fmla="*/ 0 w 25"/>
                <a:gd name="T35" fmla="*/ 30 h 31"/>
                <a:gd name="T36" fmla="*/ 1 w 25"/>
                <a:gd name="T37" fmla="*/ 30 h 31"/>
                <a:gd name="T38" fmla="*/ 2 w 25"/>
                <a:gd name="T39" fmla="*/ 31 h 31"/>
                <a:gd name="T40" fmla="*/ 3 w 25"/>
                <a:gd name="T41" fmla="*/ 31 h 31"/>
                <a:gd name="T42" fmla="*/ 4 w 25"/>
                <a:gd name="T43" fmla="*/ 31 h 31"/>
                <a:gd name="T44" fmla="*/ 5 w 25"/>
                <a:gd name="T45" fmla="*/ 31 h 31"/>
                <a:gd name="T46" fmla="*/ 6 w 25"/>
                <a:gd name="T47" fmla="*/ 30 h 31"/>
                <a:gd name="T48" fmla="*/ 6 w 25"/>
                <a:gd name="T49" fmla="*/ 30 h 31"/>
                <a:gd name="T50" fmla="*/ 7 w 25"/>
                <a:gd name="T51" fmla="*/ 30 h 31"/>
                <a:gd name="T52" fmla="*/ 8 w 25"/>
                <a:gd name="T53" fmla="*/ 30 h 31"/>
                <a:gd name="T54" fmla="*/ 9 w 25"/>
                <a:gd name="T55" fmla="*/ 30 h 31"/>
                <a:gd name="T56" fmla="*/ 10 w 25"/>
                <a:gd name="T57" fmla="*/ 30 h 31"/>
                <a:gd name="T58" fmla="*/ 11 w 25"/>
                <a:gd name="T59" fmla="*/ 30 h 31"/>
                <a:gd name="T60" fmla="*/ 11 w 25"/>
                <a:gd name="T61" fmla="*/ 30 h 31"/>
                <a:gd name="T62" fmla="*/ 11 w 25"/>
                <a:gd name="T63" fmla="*/ 30 h 31"/>
                <a:gd name="T64" fmla="*/ 12 w 25"/>
                <a:gd name="T65" fmla="*/ 30 h 31"/>
                <a:gd name="T66" fmla="*/ 12 w 25"/>
                <a:gd name="T67" fmla="*/ 30 h 31"/>
                <a:gd name="T68" fmla="*/ 13 w 25"/>
                <a:gd name="T69" fmla="*/ 30 h 31"/>
                <a:gd name="T70" fmla="*/ 14 w 25"/>
                <a:gd name="T71" fmla="*/ 29 h 31"/>
                <a:gd name="T72" fmla="*/ 14 w 25"/>
                <a:gd name="T73" fmla="*/ 28 h 31"/>
                <a:gd name="T74" fmla="*/ 15 w 25"/>
                <a:gd name="T75" fmla="*/ 27 h 31"/>
                <a:gd name="T76" fmla="*/ 17 w 25"/>
                <a:gd name="T77" fmla="*/ 23 h 31"/>
                <a:gd name="T78" fmla="*/ 20 w 25"/>
                <a:gd name="T79" fmla="*/ 19 h 31"/>
                <a:gd name="T80" fmla="*/ 23 w 25"/>
                <a:gd name="T81" fmla="*/ 16 h 31"/>
                <a:gd name="T82" fmla="*/ 25 w 25"/>
                <a:gd name="T83" fmla="*/ 13 h 31"/>
                <a:gd name="T84" fmla="*/ 24 w 25"/>
                <a:gd name="T85" fmla="*/ 13 h 31"/>
                <a:gd name="T86" fmla="*/ 23 w 25"/>
                <a:gd name="T87" fmla="*/ 12 h 31"/>
                <a:gd name="T88" fmla="*/ 21 w 25"/>
                <a:gd name="T89" fmla="*/ 10 h 31"/>
                <a:gd name="T90" fmla="*/ 20 w 25"/>
                <a:gd name="T91" fmla="*/ 9 h 31"/>
                <a:gd name="T92" fmla="*/ 18 w 25"/>
                <a:gd name="T93" fmla="*/ 7 h 31"/>
                <a:gd name="T94" fmla="*/ 16 w 25"/>
                <a:gd name="T95" fmla="*/ 5 h 31"/>
                <a:gd name="T96" fmla="*/ 14 w 25"/>
                <a:gd name="T97" fmla="*/ 3 h 31"/>
                <a:gd name="T98" fmla="*/ 11 w 25"/>
                <a:gd name="T99" fmla="*/ 2 h 31"/>
                <a:gd name="T100" fmla="*/ 10 w 25"/>
                <a:gd name="T101" fmla="*/ 2 h 31"/>
                <a:gd name="T102" fmla="*/ 8 w 25"/>
                <a:gd name="T103" fmla="*/ 2 h 31"/>
                <a:gd name="T104" fmla="*/ 6 w 25"/>
                <a:gd name="T105" fmla="*/ 1 h 31"/>
                <a:gd name="T106" fmla="*/ 5 w 25"/>
                <a:gd name="T107" fmla="*/ 0 h 31"/>
                <a:gd name="T108" fmla="*/ 5 w 25"/>
                <a:gd name="T10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31">
                  <a:moveTo>
                    <a:pt x="5" y="0"/>
                  </a:moveTo>
                  <a:cubicBezTo>
                    <a:pt x="4" y="1"/>
                    <a:pt x="4" y="2"/>
                    <a:pt x="4" y="2"/>
                  </a:cubicBezTo>
                  <a:cubicBezTo>
                    <a:pt x="4" y="3"/>
                    <a:pt x="4" y="3"/>
                    <a:pt x="4" y="3"/>
                  </a:cubicBezTo>
                  <a:cubicBezTo>
                    <a:pt x="3" y="4"/>
                    <a:pt x="3" y="4"/>
                    <a:pt x="3" y="4"/>
                  </a:cubicBezTo>
                  <a:cubicBezTo>
                    <a:pt x="3" y="4"/>
                    <a:pt x="3" y="4"/>
                    <a:pt x="3" y="4"/>
                  </a:cubicBezTo>
                  <a:cubicBezTo>
                    <a:pt x="3" y="5"/>
                    <a:pt x="2" y="5"/>
                    <a:pt x="2" y="6"/>
                  </a:cubicBezTo>
                  <a:cubicBezTo>
                    <a:pt x="1" y="6"/>
                    <a:pt x="1" y="7"/>
                    <a:pt x="1" y="8"/>
                  </a:cubicBezTo>
                  <a:cubicBezTo>
                    <a:pt x="1" y="9"/>
                    <a:pt x="1" y="10"/>
                    <a:pt x="1" y="11"/>
                  </a:cubicBezTo>
                  <a:cubicBezTo>
                    <a:pt x="1" y="12"/>
                    <a:pt x="1" y="13"/>
                    <a:pt x="1" y="14"/>
                  </a:cubicBezTo>
                  <a:cubicBezTo>
                    <a:pt x="2" y="15"/>
                    <a:pt x="2" y="16"/>
                    <a:pt x="2" y="17"/>
                  </a:cubicBezTo>
                  <a:cubicBezTo>
                    <a:pt x="2" y="18"/>
                    <a:pt x="3" y="19"/>
                    <a:pt x="3" y="21"/>
                  </a:cubicBezTo>
                  <a:cubicBezTo>
                    <a:pt x="3" y="22"/>
                    <a:pt x="3" y="23"/>
                    <a:pt x="2" y="24"/>
                  </a:cubicBezTo>
                  <a:cubicBezTo>
                    <a:pt x="2" y="24"/>
                    <a:pt x="2" y="25"/>
                    <a:pt x="2" y="25"/>
                  </a:cubicBezTo>
                  <a:cubicBezTo>
                    <a:pt x="2" y="26"/>
                    <a:pt x="2" y="26"/>
                    <a:pt x="2" y="26"/>
                  </a:cubicBezTo>
                  <a:cubicBezTo>
                    <a:pt x="2" y="26"/>
                    <a:pt x="1" y="26"/>
                    <a:pt x="1" y="27"/>
                  </a:cubicBezTo>
                  <a:cubicBezTo>
                    <a:pt x="1" y="27"/>
                    <a:pt x="1" y="27"/>
                    <a:pt x="1" y="28"/>
                  </a:cubicBezTo>
                  <a:cubicBezTo>
                    <a:pt x="0" y="28"/>
                    <a:pt x="0" y="29"/>
                    <a:pt x="0" y="29"/>
                  </a:cubicBezTo>
                  <a:cubicBezTo>
                    <a:pt x="0" y="29"/>
                    <a:pt x="0" y="30"/>
                    <a:pt x="0" y="30"/>
                  </a:cubicBezTo>
                  <a:cubicBezTo>
                    <a:pt x="1" y="30"/>
                    <a:pt x="1" y="30"/>
                    <a:pt x="1" y="30"/>
                  </a:cubicBezTo>
                  <a:cubicBezTo>
                    <a:pt x="2" y="30"/>
                    <a:pt x="2" y="30"/>
                    <a:pt x="2" y="31"/>
                  </a:cubicBezTo>
                  <a:cubicBezTo>
                    <a:pt x="3" y="31"/>
                    <a:pt x="3" y="31"/>
                    <a:pt x="3" y="31"/>
                  </a:cubicBezTo>
                  <a:cubicBezTo>
                    <a:pt x="4" y="31"/>
                    <a:pt x="4" y="31"/>
                    <a:pt x="4" y="31"/>
                  </a:cubicBezTo>
                  <a:cubicBezTo>
                    <a:pt x="4" y="31"/>
                    <a:pt x="5" y="31"/>
                    <a:pt x="5" y="31"/>
                  </a:cubicBezTo>
                  <a:cubicBezTo>
                    <a:pt x="5" y="30"/>
                    <a:pt x="5" y="30"/>
                    <a:pt x="6" y="30"/>
                  </a:cubicBezTo>
                  <a:cubicBezTo>
                    <a:pt x="6" y="30"/>
                    <a:pt x="6" y="30"/>
                    <a:pt x="6" y="30"/>
                  </a:cubicBezTo>
                  <a:cubicBezTo>
                    <a:pt x="7" y="30"/>
                    <a:pt x="7" y="30"/>
                    <a:pt x="7" y="30"/>
                  </a:cubicBezTo>
                  <a:cubicBezTo>
                    <a:pt x="8" y="30"/>
                    <a:pt x="8" y="30"/>
                    <a:pt x="8" y="30"/>
                  </a:cubicBezTo>
                  <a:cubicBezTo>
                    <a:pt x="9" y="30"/>
                    <a:pt x="9" y="30"/>
                    <a:pt x="9" y="30"/>
                  </a:cubicBezTo>
                  <a:cubicBezTo>
                    <a:pt x="10" y="30"/>
                    <a:pt x="10" y="30"/>
                    <a:pt x="10" y="30"/>
                  </a:cubicBezTo>
                  <a:cubicBezTo>
                    <a:pt x="11" y="30"/>
                    <a:pt x="11" y="30"/>
                    <a:pt x="11" y="30"/>
                  </a:cubicBezTo>
                  <a:cubicBezTo>
                    <a:pt x="11" y="30"/>
                    <a:pt x="11" y="30"/>
                    <a:pt x="11" y="30"/>
                  </a:cubicBezTo>
                  <a:cubicBezTo>
                    <a:pt x="11" y="30"/>
                    <a:pt x="11" y="30"/>
                    <a:pt x="11" y="30"/>
                  </a:cubicBezTo>
                  <a:cubicBezTo>
                    <a:pt x="11" y="30"/>
                    <a:pt x="12" y="30"/>
                    <a:pt x="12" y="30"/>
                  </a:cubicBezTo>
                  <a:cubicBezTo>
                    <a:pt x="12" y="30"/>
                    <a:pt x="12" y="30"/>
                    <a:pt x="12" y="30"/>
                  </a:cubicBezTo>
                  <a:cubicBezTo>
                    <a:pt x="12" y="30"/>
                    <a:pt x="12" y="30"/>
                    <a:pt x="13" y="30"/>
                  </a:cubicBezTo>
                  <a:cubicBezTo>
                    <a:pt x="13" y="29"/>
                    <a:pt x="13" y="29"/>
                    <a:pt x="14" y="29"/>
                  </a:cubicBezTo>
                  <a:cubicBezTo>
                    <a:pt x="14" y="29"/>
                    <a:pt x="14" y="29"/>
                    <a:pt x="14" y="28"/>
                  </a:cubicBezTo>
                  <a:cubicBezTo>
                    <a:pt x="15" y="28"/>
                    <a:pt x="15" y="27"/>
                    <a:pt x="15" y="27"/>
                  </a:cubicBezTo>
                  <a:cubicBezTo>
                    <a:pt x="15" y="25"/>
                    <a:pt x="16" y="24"/>
                    <a:pt x="17" y="23"/>
                  </a:cubicBezTo>
                  <a:cubicBezTo>
                    <a:pt x="18" y="22"/>
                    <a:pt x="19" y="20"/>
                    <a:pt x="20" y="19"/>
                  </a:cubicBezTo>
                  <a:cubicBezTo>
                    <a:pt x="21" y="18"/>
                    <a:pt x="22" y="17"/>
                    <a:pt x="23" y="16"/>
                  </a:cubicBezTo>
                  <a:cubicBezTo>
                    <a:pt x="24" y="15"/>
                    <a:pt x="24" y="14"/>
                    <a:pt x="25" y="13"/>
                  </a:cubicBezTo>
                  <a:cubicBezTo>
                    <a:pt x="25" y="13"/>
                    <a:pt x="24" y="13"/>
                    <a:pt x="24" y="13"/>
                  </a:cubicBezTo>
                  <a:cubicBezTo>
                    <a:pt x="23" y="12"/>
                    <a:pt x="23" y="12"/>
                    <a:pt x="23" y="12"/>
                  </a:cubicBezTo>
                  <a:cubicBezTo>
                    <a:pt x="22" y="11"/>
                    <a:pt x="22" y="11"/>
                    <a:pt x="21" y="10"/>
                  </a:cubicBezTo>
                  <a:cubicBezTo>
                    <a:pt x="21" y="10"/>
                    <a:pt x="21" y="10"/>
                    <a:pt x="20" y="9"/>
                  </a:cubicBezTo>
                  <a:cubicBezTo>
                    <a:pt x="20" y="8"/>
                    <a:pt x="19" y="8"/>
                    <a:pt x="18" y="7"/>
                  </a:cubicBezTo>
                  <a:cubicBezTo>
                    <a:pt x="17" y="6"/>
                    <a:pt x="17" y="6"/>
                    <a:pt x="16" y="5"/>
                  </a:cubicBezTo>
                  <a:cubicBezTo>
                    <a:pt x="15" y="4"/>
                    <a:pt x="14" y="4"/>
                    <a:pt x="14" y="3"/>
                  </a:cubicBezTo>
                  <a:cubicBezTo>
                    <a:pt x="13" y="3"/>
                    <a:pt x="12" y="3"/>
                    <a:pt x="11" y="2"/>
                  </a:cubicBezTo>
                  <a:cubicBezTo>
                    <a:pt x="11" y="2"/>
                    <a:pt x="10" y="2"/>
                    <a:pt x="10" y="2"/>
                  </a:cubicBezTo>
                  <a:cubicBezTo>
                    <a:pt x="9" y="2"/>
                    <a:pt x="9" y="2"/>
                    <a:pt x="8" y="2"/>
                  </a:cubicBezTo>
                  <a:cubicBezTo>
                    <a:pt x="7" y="1"/>
                    <a:pt x="7" y="1"/>
                    <a:pt x="6" y="1"/>
                  </a:cubicBezTo>
                  <a:cubicBezTo>
                    <a:pt x="6" y="1"/>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8" name="Freeform 237">
              <a:extLst>
                <a:ext uri="{FF2B5EF4-FFF2-40B4-BE49-F238E27FC236}">
                  <a16:creationId xmlns:a16="http://schemas.microsoft.com/office/drawing/2014/main" id="{4787BDB9-11BD-EF4C-9A14-A605D281860F}"/>
                </a:ext>
              </a:extLst>
            </p:cNvPr>
            <p:cNvSpPr>
              <a:spLocks noEditPoints="1"/>
            </p:cNvSpPr>
            <p:nvPr/>
          </p:nvSpPr>
          <p:spPr bwMode="auto">
            <a:xfrm>
              <a:off x="5121275" y="1885950"/>
              <a:ext cx="49212" cy="55562"/>
            </a:xfrm>
            <a:custGeom>
              <a:avLst/>
              <a:gdLst>
                <a:gd name="T0" fmla="*/ 2 w 29"/>
                <a:gd name="T1" fmla="*/ 31 h 33"/>
                <a:gd name="T2" fmla="*/ 4 w 29"/>
                <a:gd name="T3" fmla="*/ 27 h 33"/>
                <a:gd name="T4" fmla="*/ 4 w 29"/>
                <a:gd name="T5" fmla="*/ 18 h 33"/>
                <a:gd name="T6" fmla="*/ 4 w 29"/>
                <a:gd name="T7" fmla="*/ 7 h 33"/>
                <a:gd name="T8" fmla="*/ 6 w 29"/>
                <a:gd name="T9" fmla="*/ 3 h 33"/>
                <a:gd name="T10" fmla="*/ 10 w 29"/>
                <a:gd name="T11" fmla="*/ 3 h 33"/>
                <a:gd name="T12" fmla="*/ 18 w 29"/>
                <a:gd name="T13" fmla="*/ 6 h 33"/>
                <a:gd name="T14" fmla="*/ 25 w 29"/>
                <a:gd name="T15" fmla="*/ 13 h 33"/>
                <a:gd name="T16" fmla="*/ 22 w 29"/>
                <a:gd name="T17" fmla="*/ 20 h 33"/>
                <a:gd name="T18" fmla="*/ 16 w 29"/>
                <a:gd name="T19" fmla="*/ 30 h 33"/>
                <a:gd name="T20" fmla="*/ 13 w 29"/>
                <a:gd name="T21" fmla="*/ 31 h 33"/>
                <a:gd name="T22" fmla="*/ 11 w 29"/>
                <a:gd name="T23" fmla="*/ 31 h 33"/>
                <a:gd name="T24" fmla="*/ 8 w 29"/>
                <a:gd name="T25" fmla="*/ 31 h 33"/>
                <a:gd name="T26" fmla="*/ 6 w 29"/>
                <a:gd name="T27" fmla="*/ 0 h 33"/>
                <a:gd name="T28" fmla="*/ 6 w 29"/>
                <a:gd name="T29" fmla="*/ 1 h 33"/>
                <a:gd name="T30" fmla="*/ 5 w 29"/>
                <a:gd name="T31" fmla="*/ 3 h 33"/>
                <a:gd name="T32" fmla="*/ 5 w 29"/>
                <a:gd name="T33" fmla="*/ 4 h 33"/>
                <a:gd name="T34" fmla="*/ 5 w 29"/>
                <a:gd name="T35" fmla="*/ 4 h 33"/>
                <a:gd name="T36" fmla="*/ 4 w 29"/>
                <a:gd name="T37" fmla="*/ 4 h 33"/>
                <a:gd name="T38" fmla="*/ 4 w 29"/>
                <a:gd name="T39" fmla="*/ 4 h 33"/>
                <a:gd name="T40" fmla="*/ 4 w 29"/>
                <a:gd name="T41" fmla="*/ 4 h 33"/>
                <a:gd name="T42" fmla="*/ 4 w 29"/>
                <a:gd name="T43" fmla="*/ 4 h 33"/>
                <a:gd name="T44" fmla="*/ 4 w 29"/>
                <a:gd name="T45" fmla="*/ 4 h 33"/>
                <a:gd name="T46" fmla="*/ 4 w 29"/>
                <a:gd name="T47" fmla="*/ 4 h 33"/>
                <a:gd name="T48" fmla="*/ 4 w 29"/>
                <a:gd name="T49" fmla="*/ 5 h 33"/>
                <a:gd name="T50" fmla="*/ 2 w 29"/>
                <a:gd name="T51" fmla="*/ 7 h 33"/>
                <a:gd name="T52" fmla="*/ 2 w 29"/>
                <a:gd name="T53" fmla="*/ 13 h 33"/>
                <a:gd name="T54" fmla="*/ 3 w 29"/>
                <a:gd name="T55" fmla="*/ 19 h 33"/>
                <a:gd name="T56" fmla="*/ 3 w 29"/>
                <a:gd name="T57" fmla="*/ 25 h 33"/>
                <a:gd name="T58" fmla="*/ 2 w 29"/>
                <a:gd name="T59" fmla="*/ 27 h 33"/>
                <a:gd name="T60" fmla="*/ 1 w 29"/>
                <a:gd name="T61" fmla="*/ 30 h 33"/>
                <a:gd name="T62" fmla="*/ 0 w 29"/>
                <a:gd name="T63" fmla="*/ 30 h 33"/>
                <a:gd name="T64" fmla="*/ 1 w 29"/>
                <a:gd name="T65" fmla="*/ 31 h 33"/>
                <a:gd name="T66" fmla="*/ 1 w 29"/>
                <a:gd name="T67" fmla="*/ 31 h 33"/>
                <a:gd name="T68" fmla="*/ 2 w 29"/>
                <a:gd name="T69" fmla="*/ 32 h 33"/>
                <a:gd name="T70" fmla="*/ 6 w 29"/>
                <a:gd name="T71" fmla="*/ 33 h 33"/>
                <a:gd name="T72" fmla="*/ 8 w 29"/>
                <a:gd name="T73" fmla="*/ 32 h 33"/>
                <a:gd name="T74" fmla="*/ 10 w 29"/>
                <a:gd name="T75" fmla="*/ 32 h 33"/>
                <a:gd name="T76" fmla="*/ 13 w 29"/>
                <a:gd name="T77" fmla="*/ 32 h 33"/>
                <a:gd name="T78" fmla="*/ 13 w 29"/>
                <a:gd name="T79" fmla="*/ 32 h 33"/>
                <a:gd name="T80" fmla="*/ 18 w 29"/>
                <a:gd name="T81" fmla="*/ 28 h 33"/>
                <a:gd name="T82" fmla="*/ 27 w 29"/>
                <a:gd name="T83" fmla="*/ 15 h 33"/>
                <a:gd name="T84" fmla="*/ 27 w 29"/>
                <a:gd name="T85" fmla="*/ 15 h 33"/>
                <a:gd name="T86" fmla="*/ 28 w 29"/>
                <a:gd name="T87" fmla="*/ 15 h 33"/>
                <a:gd name="T88" fmla="*/ 28 w 29"/>
                <a:gd name="T89" fmla="*/ 15 h 33"/>
                <a:gd name="T90" fmla="*/ 28 w 29"/>
                <a:gd name="T91" fmla="*/ 14 h 33"/>
                <a:gd name="T92" fmla="*/ 23 w 29"/>
                <a:gd name="T93" fmla="*/ 9 h 33"/>
                <a:gd name="T94" fmla="*/ 14 w 29"/>
                <a:gd name="T95" fmla="*/ 2 h 33"/>
                <a:gd name="T96" fmla="*/ 7 w 29"/>
                <a:gd name="T9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33">
                  <a:moveTo>
                    <a:pt x="5" y="32"/>
                  </a:moveTo>
                  <a:cubicBezTo>
                    <a:pt x="5" y="32"/>
                    <a:pt x="5" y="32"/>
                    <a:pt x="4" y="32"/>
                  </a:cubicBezTo>
                  <a:cubicBezTo>
                    <a:pt x="4" y="31"/>
                    <a:pt x="4" y="31"/>
                    <a:pt x="3" y="31"/>
                  </a:cubicBezTo>
                  <a:cubicBezTo>
                    <a:pt x="3" y="31"/>
                    <a:pt x="3" y="31"/>
                    <a:pt x="2" y="31"/>
                  </a:cubicBezTo>
                  <a:cubicBezTo>
                    <a:pt x="2" y="31"/>
                    <a:pt x="2" y="30"/>
                    <a:pt x="2" y="30"/>
                  </a:cubicBezTo>
                  <a:cubicBezTo>
                    <a:pt x="2" y="30"/>
                    <a:pt x="2" y="29"/>
                    <a:pt x="3" y="29"/>
                  </a:cubicBezTo>
                  <a:cubicBezTo>
                    <a:pt x="3" y="28"/>
                    <a:pt x="3" y="28"/>
                    <a:pt x="3" y="28"/>
                  </a:cubicBezTo>
                  <a:cubicBezTo>
                    <a:pt x="3" y="27"/>
                    <a:pt x="4" y="27"/>
                    <a:pt x="4" y="27"/>
                  </a:cubicBezTo>
                  <a:cubicBezTo>
                    <a:pt x="4" y="27"/>
                    <a:pt x="4" y="27"/>
                    <a:pt x="4" y="26"/>
                  </a:cubicBezTo>
                  <a:cubicBezTo>
                    <a:pt x="4" y="26"/>
                    <a:pt x="4" y="25"/>
                    <a:pt x="4" y="25"/>
                  </a:cubicBezTo>
                  <a:cubicBezTo>
                    <a:pt x="5" y="24"/>
                    <a:pt x="5" y="23"/>
                    <a:pt x="5" y="22"/>
                  </a:cubicBezTo>
                  <a:cubicBezTo>
                    <a:pt x="5" y="20"/>
                    <a:pt x="4" y="19"/>
                    <a:pt x="4" y="18"/>
                  </a:cubicBezTo>
                  <a:cubicBezTo>
                    <a:pt x="4" y="17"/>
                    <a:pt x="4" y="16"/>
                    <a:pt x="3" y="15"/>
                  </a:cubicBezTo>
                  <a:cubicBezTo>
                    <a:pt x="3" y="14"/>
                    <a:pt x="3" y="13"/>
                    <a:pt x="3" y="12"/>
                  </a:cubicBezTo>
                  <a:cubicBezTo>
                    <a:pt x="3" y="11"/>
                    <a:pt x="3" y="10"/>
                    <a:pt x="3" y="9"/>
                  </a:cubicBezTo>
                  <a:cubicBezTo>
                    <a:pt x="3" y="8"/>
                    <a:pt x="3" y="7"/>
                    <a:pt x="4" y="7"/>
                  </a:cubicBezTo>
                  <a:cubicBezTo>
                    <a:pt x="4" y="6"/>
                    <a:pt x="5" y="6"/>
                    <a:pt x="5" y="5"/>
                  </a:cubicBezTo>
                  <a:cubicBezTo>
                    <a:pt x="5" y="5"/>
                    <a:pt x="5" y="5"/>
                    <a:pt x="5" y="5"/>
                  </a:cubicBezTo>
                  <a:cubicBezTo>
                    <a:pt x="5" y="5"/>
                    <a:pt x="5" y="5"/>
                    <a:pt x="6" y="4"/>
                  </a:cubicBezTo>
                  <a:cubicBezTo>
                    <a:pt x="6" y="4"/>
                    <a:pt x="6" y="4"/>
                    <a:pt x="6" y="3"/>
                  </a:cubicBezTo>
                  <a:cubicBezTo>
                    <a:pt x="6" y="3"/>
                    <a:pt x="6" y="2"/>
                    <a:pt x="7" y="1"/>
                  </a:cubicBezTo>
                  <a:cubicBezTo>
                    <a:pt x="7" y="1"/>
                    <a:pt x="7" y="1"/>
                    <a:pt x="7" y="1"/>
                  </a:cubicBezTo>
                  <a:cubicBezTo>
                    <a:pt x="7" y="1"/>
                    <a:pt x="8" y="2"/>
                    <a:pt x="8" y="2"/>
                  </a:cubicBezTo>
                  <a:cubicBezTo>
                    <a:pt x="9" y="2"/>
                    <a:pt x="9" y="2"/>
                    <a:pt x="10" y="3"/>
                  </a:cubicBezTo>
                  <a:cubicBezTo>
                    <a:pt x="11" y="3"/>
                    <a:pt x="11" y="3"/>
                    <a:pt x="12" y="3"/>
                  </a:cubicBezTo>
                  <a:cubicBezTo>
                    <a:pt x="12" y="3"/>
                    <a:pt x="13" y="3"/>
                    <a:pt x="13" y="3"/>
                  </a:cubicBezTo>
                  <a:cubicBezTo>
                    <a:pt x="14" y="4"/>
                    <a:pt x="15" y="4"/>
                    <a:pt x="16" y="4"/>
                  </a:cubicBezTo>
                  <a:cubicBezTo>
                    <a:pt x="16" y="5"/>
                    <a:pt x="17" y="5"/>
                    <a:pt x="18" y="6"/>
                  </a:cubicBezTo>
                  <a:cubicBezTo>
                    <a:pt x="19" y="7"/>
                    <a:pt x="19" y="7"/>
                    <a:pt x="20" y="8"/>
                  </a:cubicBezTo>
                  <a:cubicBezTo>
                    <a:pt x="21" y="9"/>
                    <a:pt x="22" y="9"/>
                    <a:pt x="22" y="10"/>
                  </a:cubicBezTo>
                  <a:cubicBezTo>
                    <a:pt x="23" y="11"/>
                    <a:pt x="23" y="11"/>
                    <a:pt x="23" y="11"/>
                  </a:cubicBezTo>
                  <a:cubicBezTo>
                    <a:pt x="24" y="12"/>
                    <a:pt x="24" y="12"/>
                    <a:pt x="25" y="13"/>
                  </a:cubicBezTo>
                  <a:cubicBezTo>
                    <a:pt x="25" y="13"/>
                    <a:pt x="25" y="13"/>
                    <a:pt x="26" y="14"/>
                  </a:cubicBezTo>
                  <a:cubicBezTo>
                    <a:pt x="26" y="14"/>
                    <a:pt x="27" y="14"/>
                    <a:pt x="27" y="14"/>
                  </a:cubicBezTo>
                  <a:cubicBezTo>
                    <a:pt x="26" y="15"/>
                    <a:pt x="26" y="16"/>
                    <a:pt x="25" y="17"/>
                  </a:cubicBezTo>
                  <a:cubicBezTo>
                    <a:pt x="24" y="18"/>
                    <a:pt x="23" y="19"/>
                    <a:pt x="22" y="20"/>
                  </a:cubicBezTo>
                  <a:cubicBezTo>
                    <a:pt x="21" y="21"/>
                    <a:pt x="20" y="23"/>
                    <a:pt x="19" y="24"/>
                  </a:cubicBezTo>
                  <a:cubicBezTo>
                    <a:pt x="18" y="25"/>
                    <a:pt x="17" y="26"/>
                    <a:pt x="17" y="28"/>
                  </a:cubicBezTo>
                  <a:cubicBezTo>
                    <a:pt x="17" y="28"/>
                    <a:pt x="17" y="29"/>
                    <a:pt x="16" y="29"/>
                  </a:cubicBezTo>
                  <a:cubicBezTo>
                    <a:pt x="16" y="30"/>
                    <a:pt x="16" y="30"/>
                    <a:pt x="16" y="30"/>
                  </a:cubicBezTo>
                  <a:cubicBezTo>
                    <a:pt x="15" y="30"/>
                    <a:pt x="15" y="30"/>
                    <a:pt x="15"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1"/>
                    <a:pt x="13" y="31"/>
                  </a:cubicBezTo>
                  <a:cubicBezTo>
                    <a:pt x="12" y="31"/>
                    <a:pt x="12" y="31"/>
                    <a:pt x="12" y="31"/>
                  </a:cubicBezTo>
                  <a:cubicBezTo>
                    <a:pt x="12" y="31"/>
                    <a:pt x="12" y="31"/>
                    <a:pt x="11" y="31"/>
                  </a:cubicBezTo>
                  <a:cubicBezTo>
                    <a:pt x="11" y="31"/>
                    <a:pt x="11" y="31"/>
                    <a:pt x="10" y="31"/>
                  </a:cubicBezTo>
                  <a:cubicBezTo>
                    <a:pt x="10" y="31"/>
                    <a:pt x="10" y="31"/>
                    <a:pt x="9" y="31"/>
                  </a:cubicBezTo>
                  <a:cubicBezTo>
                    <a:pt x="9" y="31"/>
                    <a:pt x="9" y="31"/>
                    <a:pt x="8" y="31"/>
                  </a:cubicBezTo>
                  <a:cubicBezTo>
                    <a:pt x="8" y="31"/>
                    <a:pt x="8" y="31"/>
                    <a:pt x="8" y="31"/>
                  </a:cubicBezTo>
                  <a:cubicBezTo>
                    <a:pt x="7" y="31"/>
                    <a:pt x="7" y="31"/>
                    <a:pt x="7" y="32"/>
                  </a:cubicBezTo>
                  <a:cubicBezTo>
                    <a:pt x="7" y="32"/>
                    <a:pt x="6" y="32"/>
                    <a:pt x="6" y="32"/>
                  </a:cubicBezTo>
                  <a:cubicBezTo>
                    <a:pt x="6" y="32"/>
                    <a:pt x="6" y="32"/>
                    <a:pt x="5" y="32"/>
                  </a:cubicBezTo>
                  <a:moveTo>
                    <a:pt x="6" y="0"/>
                  </a:move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5" y="2"/>
                    <a:pt x="5" y="2"/>
                  </a:cubicBezTo>
                  <a:cubicBezTo>
                    <a:pt x="5" y="2"/>
                    <a:pt x="5" y="3"/>
                    <a:pt x="5"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3" y="6"/>
                  </a:cubicBezTo>
                  <a:cubicBezTo>
                    <a:pt x="3" y="6"/>
                    <a:pt x="3" y="7"/>
                    <a:pt x="2" y="7"/>
                  </a:cubicBezTo>
                  <a:cubicBezTo>
                    <a:pt x="2" y="8"/>
                    <a:pt x="2" y="9"/>
                    <a:pt x="2" y="9"/>
                  </a:cubicBezTo>
                  <a:cubicBezTo>
                    <a:pt x="2" y="10"/>
                    <a:pt x="2" y="11"/>
                    <a:pt x="2" y="11"/>
                  </a:cubicBezTo>
                  <a:cubicBezTo>
                    <a:pt x="2" y="12"/>
                    <a:pt x="2" y="12"/>
                    <a:pt x="2" y="12"/>
                  </a:cubicBezTo>
                  <a:cubicBezTo>
                    <a:pt x="2" y="13"/>
                    <a:pt x="2" y="13"/>
                    <a:pt x="2" y="13"/>
                  </a:cubicBezTo>
                  <a:cubicBezTo>
                    <a:pt x="2" y="14"/>
                    <a:pt x="2" y="14"/>
                    <a:pt x="2" y="14"/>
                  </a:cubicBezTo>
                  <a:cubicBezTo>
                    <a:pt x="2" y="15"/>
                    <a:pt x="2" y="15"/>
                    <a:pt x="2" y="15"/>
                  </a:cubicBezTo>
                  <a:cubicBezTo>
                    <a:pt x="3" y="16"/>
                    <a:pt x="3" y="16"/>
                    <a:pt x="3" y="17"/>
                  </a:cubicBezTo>
                  <a:cubicBezTo>
                    <a:pt x="3" y="18"/>
                    <a:pt x="3" y="18"/>
                    <a:pt x="3" y="19"/>
                  </a:cubicBezTo>
                  <a:cubicBezTo>
                    <a:pt x="3" y="20"/>
                    <a:pt x="3" y="20"/>
                    <a:pt x="4" y="21"/>
                  </a:cubicBezTo>
                  <a:cubicBezTo>
                    <a:pt x="4" y="22"/>
                    <a:pt x="4" y="22"/>
                    <a:pt x="4" y="23"/>
                  </a:cubicBezTo>
                  <a:cubicBezTo>
                    <a:pt x="4" y="23"/>
                    <a:pt x="4" y="24"/>
                    <a:pt x="4" y="24"/>
                  </a:cubicBezTo>
                  <a:cubicBezTo>
                    <a:pt x="3" y="24"/>
                    <a:pt x="3" y="25"/>
                    <a:pt x="3" y="25"/>
                  </a:cubicBezTo>
                  <a:cubicBezTo>
                    <a:pt x="3" y="25"/>
                    <a:pt x="3" y="25"/>
                    <a:pt x="3" y="26"/>
                  </a:cubicBezTo>
                  <a:cubicBezTo>
                    <a:pt x="3" y="26"/>
                    <a:pt x="3" y="26"/>
                    <a:pt x="3" y="26"/>
                  </a:cubicBezTo>
                  <a:cubicBezTo>
                    <a:pt x="3" y="26"/>
                    <a:pt x="3" y="26"/>
                    <a:pt x="3" y="27"/>
                  </a:cubicBezTo>
                  <a:cubicBezTo>
                    <a:pt x="3" y="27"/>
                    <a:pt x="2" y="27"/>
                    <a:pt x="2" y="27"/>
                  </a:cubicBezTo>
                  <a:cubicBezTo>
                    <a:pt x="2" y="28"/>
                    <a:pt x="2" y="28"/>
                    <a:pt x="2" y="28"/>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2" y="31"/>
                    <a:pt x="2" y="32"/>
                  </a:cubicBezTo>
                  <a:cubicBezTo>
                    <a:pt x="2" y="32"/>
                    <a:pt x="3" y="32"/>
                    <a:pt x="3" y="32"/>
                  </a:cubicBezTo>
                  <a:cubicBezTo>
                    <a:pt x="3" y="32"/>
                    <a:pt x="4" y="32"/>
                    <a:pt x="4" y="33"/>
                  </a:cubicBezTo>
                  <a:cubicBezTo>
                    <a:pt x="5" y="33"/>
                    <a:pt x="5" y="33"/>
                    <a:pt x="5" y="33"/>
                  </a:cubicBezTo>
                  <a:cubicBezTo>
                    <a:pt x="6" y="33"/>
                    <a:pt x="6" y="33"/>
                    <a:pt x="6" y="33"/>
                  </a:cubicBezTo>
                  <a:cubicBezTo>
                    <a:pt x="6" y="33"/>
                    <a:pt x="7" y="33"/>
                    <a:pt x="7" y="33"/>
                  </a:cubicBezTo>
                  <a:cubicBezTo>
                    <a:pt x="7" y="33"/>
                    <a:pt x="7" y="32"/>
                    <a:pt x="8" y="32"/>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10" y="32"/>
                  </a:cubicBezTo>
                  <a:cubicBezTo>
                    <a:pt x="10" y="32"/>
                    <a:pt x="10" y="32"/>
                    <a:pt x="11" y="32"/>
                  </a:cubicBezTo>
                  <a:cubicBezTo>
                    <a:pt x="11" y="32"/>
                    <a:pt x="11" y="32"/>
                    <a:pt x="11"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4" y="32"/>
                    <a:pt x="14" y="32"/>
                    <a:pt x="15" y="32"/>
                  </a:cubicBezTo>
                  <a:cubicBezTo>
                    <a:pt x="15" y="31"/>
                    <a:pt x="16" y="31"/>
                    <a:pt x="16" y="31"/>
                  </a:cubicBezTo>
                  <a:cubicBezTo>
                    <a:pt x="16" y="31"/>
                    <a:pt x="17" y="30"/>
                    <a:pt x="17" y="30"/>
                  </a:cubicBezTo>
                  <a:cubicBezTo>
                    <a:pt x="17" y="29"/>
                    <a:pt x="18" y="29"/>
                    <a:pt x="18" y="28"/>
                  </a:cubicBezTo>
                  <a:cubicBezTo>
                    <a:pt x="18" y="27"/>
                    <a:pt x="19" y="26"/>
                    <a:pt x="19" y="25"/>
                  </a:cubicBezTo>
                  <a:cubicBezTo>
                    <a:pt x="20" y="24"/>
                    <a:pt x="21" y="23"/>
                    <a:pt x="22" y="22"/>
                  </a:cubicBezTo>
                  <a:cubicBezTo>
                    <a:pt x="23" y="21"/>
                    <a:pt x="23" y="20"/>
                    <a:pt x="24" y="19"/>
                  </a:cubicBezTo>
                  <a:cubicBezTo>
                    <a:pt x="25" y="17"/>
                    <a:pt x="26"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7" y="13"/>
                    <a:pt x="27" y="13"/>
                  </a:cubicBezTo>
                  <a:cubicBezTo>
                    <a:pt x="26" y="13"/>
                    <a:pt x="26" y="12"/>
                    <a:pt x="26" y="12"/>
                  </a:cubicBezTo>
                  <a:cubicBezTo>
                    <a:pt x="25" y="12"/>
                    <a:pt x="25" y="11"/>
                    <a:pt x="24" y="11"/>
                  </a:cubicBezTo>
                  <a:cubicBezTo>
                    <a:pt x="24" y="10"/>
                    <a:pt x="23" y="10"/>
                    <a:pt x="23" y="9"/>
                  </a:cubicBezTo>
                  <a:cubicBezTo>
                    <a:pt x="22" y="9"/>
                    <a:pt x="21" y="8"/>
                    <a:pt x="21" y="7"/>
                  </a:cubicBezTo>
                  <a:cubicBezTo>
                    <a:pt x="20" y="6"/>
                    <a:pt x="19" y="6"/>
                    <a:pt x="18" y="5"/>
                  </a:cubicBezTo>
                  <a:cubicBezTo>
                    <a:pt x="18" y="4"/>
                    <a:pt x="17" y="4"/>
                    <a:pt x="16" y="3"/>
                  </a:cubicBezTo>
                  <a:cubicBezTo>
                    <a:pt x="15" y="3"/>
                    <a:pt x="14" y="3"/>
                    <a:pt x="14" y="2"/>
                  </a:cubicBezTo>
                  <a:cubicBezTo>
                    <a:pt x="13" y="2"/>
                    <a:pt x="12" y="2"/>
                    <a:pt x="12" y="2"/>
                  </a:cubicBezTo>
                  <a:cubicBezTo>
                    <a:pt x="11" y="2"/>
                    <a:pt x="11" y="2"/>
                    <a:pt x="10" y="2"/>
                  </a:cubicBezTo>
                  <a:cubicBezTo>
                    <a:pt x="10" y="1"/>
                    <a:pt x="9" y="1"/>
                    <a:pt x="9" y="1"/>
                  </a:cubicBezTo>
                  <a:cubicBezTo>
                    <a:pt x="8" y="1"/>
                    <a:pt x="8" y="1"/>
                    <a:pt x="7"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79" name="Freeform 238">
              <a:extLst>
                <a:ext uri="{FF2B5EF4-FFF2-40B4-BE49-F238E27FC236}">
                  <a16:creationId xmlns:a16="http://schemas.microsoft.com/office/drawing/2014/main" id="{D1A46CF2-22DE-1C4B-BD89-AEC92D4007E5}"/>
                </a:ext>
              </a:extLst>
            </p:cNvPr>
            <p:cNvSpPr>
              <a:spLocks/>
            </p:cNvSpPr>
            <p:nvPr/>
          </p:nvSpPr>
          <p:spPr bwMode="auto">
            <a:xfrm>
              <a:off x="4697413" y="1631950"/>
              <a:ext cx="144462" cy="46037"/>
            </a:xfrm>
            <a:custGeom>
              <a:avLst/>
              <a:gdLst>
                <a:gd name="T0" fmla="*/ 15 w 85"/>
                <a:gd name="T1" fmla="*/ 1 h 27"/>
                <a:gd name="T2" fmla="*/ 3 w 85"/>
                <a:gd name="T3" fmla="*/ 7 h 27"/>
                <a:gd name="T4" fmla="*/ 0 w 85"/>
                <a:gd name="T5" fmla="*/ 10 h 27"/>
                <a:gd name="T6" fmla="*/ 0 w 85"/>
                <a:gd name="T7" fmla="*/ 10 h 27"/>
                <a:gd name="T8" fmla="*/ 0 w 85"/>
                <a:gd name="T9" fmla="*/ 11 h 27"/>
                <a:gd name="T10" fmla="*/ 1 w 85"/>
                <a:gd name="T11" fmla="*/ 11 h 27"/>
                <a:gd name="T12" fmla="*/ 4 w 85"/>
                <a:gd name="T13" fmla="*/ 10 h 27"/>
                <a:gd name="T14" fmla="*/ 10 w 85"/>
                <a:gd name="T15" fmla="*/ 7 h 27"/>
                <a:gd name="T16" fmla="*/ 13 w 85"/>
                <a:gd name="T17" fmla="*/ 5 h 27"/>
                <a:gd name="T18" fmla="*/ 14 w 85"/>
                <a:gd name="T19" fmla="*/ 4 h 27"/>
                <a:gd name="T20" fmla="*/ 15 w 85"/>
                <a:gd name="T21" fmla="*/ 3 h 27"/>
                <a:gd name="T22" fmla="*/ 16 w 85"/>
                <a:gd name="T23" fmla="*/ 3 h 27"/>
                <a:gd name="T24" fmla="*/ 19 w 85"/>
                <a:gd name="T25" fmla="*/ 3 h 27"/>
                <a:gd name="T26" fmla="*/ 22 w 85"/>
                <a:gd name="T27" fmla="*/ 6 h 27"/>
                <a:gd name="T28" fmla="*/ 23 w 85"/>
                <a:gd name="T29" fmla="*/ 8 h 27"/>
                <a:gd name="T30" fmla="*/ 29 w 85"/>
                <a:gd name="T31" fmla="*/ 10 h 27"/>
                <a:gd name="T32" fmla="*/ 40 w 85"/>
                <a:gd name="T33" fmla="*/ 11 h 27"/>
                <a:gd name="T34" fmla="*/ 45 w 85"/>
                <a:gd name="T35" fmla="*/ 13 h 27"/>
                <a:gd name="T36" fmla="*/ 48 w 85"/>
                <a:gd name="T37" fmla="*/ 16 h 27"/>
                <a:gd name="T38" fmla="*/ 52 w 85"/>
                <a:gd name="T39" fmla="*/ 19 h 27"/>
                <a:gd name="T40" fmla="*/ 56 w 85"/>
                <a:gd name="T41" fmla="*/ 20 h 27"/>
                <a:gd name="T42" fmla="*/ 58 w 85"/>
                <a:gd name="T43" fmla="*/ 21 h 27"/>
                <a:gd name="T44" fmla="*/ 59 w 85"/>
                <a:gd name="T45" fmla="*/ 22 h 27"/>
                <a:gd name="T46" fmla="*/ 58 w 85"/>
                <a:gd name="T47" fmla="*/ 24 h 27"/>
                <a:gd name="T48" fmla="*/ 58 w 85"/>
                <a:gd name="T49" fmla="*/ 25 h 27"/>
                <a:gd name="T50" fmla="*/ 58 w 85"/>
                <a:gd name="T51" fmla="*/ 25 h 27"/>
                <a:gd name="T52" fmla="*/ 58 w 85"/>
                <a:gd name="T53" fmla="*/ 26 h 27"/>
                <a:gd name="T54" fmla="*/ 63 w 85"/>
                <a:gd name="T55" fmla="*/ 27 h 27"/>
                <a:gd name="T56" fmla="*/ 70 w 85"/>
                <a:gd name="T57" fmla="*/ 27 h 27"/>
                <a:gd name="T58" fmla="*/ 80 w 85"/>
                <a:gd name="T59" fmla="*/ 27 h 27"/>
                <a:gd name="T60" fmla="*/ 85 w 85"/>
                <a:gd name="T61" fmla="*/ 26 h 27"/>
                <a:gd name="T62" fmla="*/ 83 w 85"/>
                <a:gd name="T63" fmla="*/ 23 h 27"/>
                <a:gd name="T64" fmla="*/ 74 w 85"/>
                <a:gd name="T65" fmla="*/ 18 h 27"/>
                <a:gd name="T66" fmla="*/ 68 w 85"/>
                <a:gd name="T67" fmla="*/ 17 h 27"/>
                <a:gd name="T68" fmla="*/ 61 w 85"/>
                <a:gd name="T69" fmla="*/ 14 h 27"/>
                <a:gd name="T70" fmla="*/ 50 w 85"/>
                <a:gd name="T71" fmla="*/ 9 h 27"/>
                <a:gd name="T72" fmla="*/ 37 w 85"/>
                <a:gd name="T73" fmla="*/ 3 h 27"/>
                <a:gd name="T74" fmla="*/ 28 w 85"/>
                <a:gd name="T75" fmla="*/ 1 h 27"/>
                <a:gd name="T76" fmla="*/ 25 w 85"/>
                <a:gd name="T7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27">
                  <a:moveTo>
                    <a:pt x="23" y="0"/>
                  </a:moveTo>
                  <a:cubicBezTo>
                    <a:pt x="20" y="0"/>
                    <a:pt x="17" y="1"/>
                    <a:pt x="15" y="1"/>
                  </a:cubicBezTo>
                  <a:cubicBezTo>
                    <a:pt x="12" y="2"/>
                    <a:pt x="10" y="3"/>
                    <a:pt x="8" y="4"/>
                  </a:cubicBezTo>
                  <a:cubicBezTo>
                    <a:pt x="6" y="5"/>
                    <a:pt x="4" y="6"/>
                    <a:pt x="3" y="7"/>
                  </a:cubicBezTo>
                  <a:cubicBezTo>
                    <a:pt x="1" y="8"/>
                    <a:pt x="1" y="9"/>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1" y="11"/>
                  </a:cubicBezTo>
                  <a:cubicBezTo>
                    <a:pt x="1" y="11"/>
                    <a:pt x="1" y="11"/>
                    <a:pt x="1" y="11"/>
                  </a:cubicBezTo>
                  <a:cubicBezTo>
                    <a:pt x="1" y="11"/>
                    <a:pt x="1" y="11"/>
                    <a:pt x="1" y="11"/>
                  </a:cubicBezTo>
                  <a:cubicBezTo>
                    <a:pt x="2" y="11"/>
                    <a:pt x="3" y="11"/>
                    <a:pt x="4" y="10"/>
                  </a:cubicBezTo>
                  <a:cubicBezTo>
                    <a:pt x="5" y="10"/>
                    <a:pt x="6" y="10"/>
                    <a:pt x="7" y="9"/>
                  </a:cubicBezTo>
                  <a:cubicBezTo>
                    <a:pt x="8" y="8"/>
                    <a:pt x="9" y="8"/>
                    <a:pt x="10" y="7"/>
                  </a:cubicBezTo>
                  <a:cubicBezTo>
                    <a:pt x="11" y="6"/>
                    <a:pt x="12" y="5"/>
                    <a:pt x="12" y="5"/>
                  </a:cubicBezTo>
                  <a:cubicBezTo>
                    <a:pt x="13" y="5"/>
                    <a:pt x="13" y="5"/>
                    <a:pt x="13" y="5"/>
                  </a:cubicBezTo>
                  <a:cubicBezTo>
                    <a:pt x="13" y="4"/>
                    <a:pt x="13" y="4"/>
                    <a:pt x="13" y="4"/>
                  </a:cubicBezTo>
                  <a:cubicBezTo>
                    <a:pt x="13" y="4"/>
                    <a:pt x="14" y="4"/>
                    <a:pt x="14" y="4"/>
                  </a:cubicBezTo>
                  <a:cubicBezTo>
                    <a:pt x="14" y="4"/>
                    <a:pt x="14" y="4"/>
                    <a:pt x="14" y="4"/>
                  </a:cubicBezTo>
                  <a:cubicBezTo>
                    <a:pt x="14" y="4"/>
                    <a:pt x="15" y="3"/>
                    <a:pt x="15" y="3"/>
                  </a:cubicBezTo>
                  <a:cubicBezTo>
                    <a:pt x="15" y="3"/>
                    <a:pt x="15" y="3"/>
                    <a:pt x="16" y="3"/>
                  </a:cubicBezTo>
                  <a:cubicBezTo>
                    <a:pt x="16" y="3"/>
                    <a:pt x="16" y="3"/>
                    <a:pt x="16" y="3"/>
                  </a:cubicBezTo>
                  <a:cubicBezTo>
                    <a:pt x="17" y="3"/>
                    <a:pt x="17" y="3"/>
                    <a:pt x="17" y="3"/>
                  </a:cubicBezTo>
                  <a:cubicBezTo>
                    <a:pt x="18" y="3"/>
                    <a:pt x="19" y="3"/>
                    <a:pt x="19" y="3"/>
                  </a:cubicBezTo>
                  <a:cubicBezTo>
                    <a:pt x="20" y="3"/>
                    <a:pt x="21" y="4"/>
                    <a:pt x="21" y="4"/>
                  </a:cubicBezTo>
                  <a:cubicBezTo>
                    <a:pt x="22" y="5"/>
                    <a:pt x="22" y="5"/>
                    <a:pt x="22" y="6"/>
                  </a:cubicBezTo>
                  <a:cubicBezTo>
                    <a:pt x="23" y="6"/>
                    <a:pt x="23" y="7"/>
                    <a:pt x="23" y="7"/>
                  </a:cubicBezTo>
                  <a:cubicBezTo>
                    <a:pt x="23" y="7"/>
                    <a:pt x="23" y="8"/>
                    <a:pt x="23" y="8"/>
                  </a:cubicBezTo>
                  <a:cubicBezTo>
                    <a:pt x="24" y="8"/>
                    <a:pt x="24" y="9"/>
                    <a:pt x="25" y="9"/>
                  </a:cubicBezTo>
                  <a:cubicBezTo>
                    <a:pt x="26" y="9"/>
                    <a:pt x="27" y="9"/>
                    <a:pt x="29" y="10"/>
                  </a:cubicBezTo>
                  <a:cubicBezTo>
                    <a:pt x="31" y="10"/>
                    <a:pt x="34" y="10"/>
                    <a:pt x="37" y="10"/>
                  </a:cubicBezTo>
                  <a:cubicBezTo>
                    <a:pt x="38" y="10"/>
                    <a:pt x="39" y="11"/>
                    <a:pt x="40" y="11"/>
                  </a:cubicBezTo>
                  <a:cubicBezTo>
                    <a:pt x="41" y="11"/>
                    <a:pt x="42" y="11"/>
                    <a:pt x="42" y="12"/>
                  </a:cubicBezTo>
                  <a:cubicBezTo>
                    <a:pt x="43" y="12"/>
                    <a:pt x="44" y="13"/>
                    <a:pt x="45" y="13"/>
                  </a:cubicBezTo>
                  <a:cubicBezTo>
                    <a:pt x="45" y="14"/>
                    <a:pt x="46" y="14"/>
                    <a:pt x="46" y="15"/>
                  </a:cubicBezTo>
                  <a:cubicBezTo>
                    <a:pt x="47" y="15"/>
                    <a:pt x="48" y="16"/>
                    <a:pt x="48" y="16"/>
                  </a:cubicBezTo>
                  <a:cubicBezTo>
                    <a:pt x="49" y="17"/>
                    <a:pt x="49" y="17"/>
                    <a:pt x="50" y="18"/>
                  </a:cubicBezTo>
                  <a:cubicBezTo>
                    <a:pt x="50" y="18"/>
                    <a:pt x="51" y="18"/>
                    <a:pt x="52" y="19"/>
                  </a:cubicBezTo>
                  <a:cubicBezTo>
                    <a:pt x="53" y="19"/>
                    <a:pt x="53" y="19"/>
                    <a:pt x="54" y="20"/>
                  </a:cubicBezTo>
                  <a:cubicBezTo>
                    <a:pt x="55" y="20"/>
                    <a:pt x="55" y="20"/>
                    <a:pt x="56" y="20"/>
                  </a:cubicBezTo>
                  <a:cubicBezTo>
                    <a:pt x="56" y="20"/>
                    <a:pt x="57" y="20"/>
                    <a:pt x="57" y="21"/>
                  </a:cubicBezTo>
                  <a:cubicBezTo>
                    <a:pt x="57" y="21"/>
                    <a:pt x="58" y="21"/>
                    <a:pt x="58" y="21"/>
                  </a:cubicBezTo>
                  <a:cubicBezTo>
                    <a:pt x="58" y="21"/>
                    <a:pt x="58" y="21"/>
                    <a:pt x="58" y="22"/>
                  </a:cubicBezTo>
                  <a:cubicBezTo>
                    <a:pt x="58" y="22"/>
                    <a:pt x="59" y="22"/>
                    <a:pt x="59" y="22"/>
                  </a:cubicBezTo>
                  <a:cubicBezTo>
                    <a:pt x="59" y="23"/>
                    <a:pt x="59" y="23"/>
                    <a:pt x="58" y="23"/>
                  </a:cubicBezTo>
                  <a:cubicBezTo>
                    <a:pt x="58" y="23"/>
                    <a:pt x="58" y="24"/>
                    <a:pt x="58" y="24"/>
                  </a:cubicBezTo>
                  <a:cubicBezTo>
                    <a:pt x="58" y="24"/>
                    <a:pt x="58" y="24"/>
                    <a:pt x="58" y="24"/>
                  </a:cubicBezTo>
                  <a:cubicBezTo>
                    <a:pt x="58" y="25"/>
                    <a:pt x="58" y="25"/>
                    <a:pt x="58" y="25"/>
                  </a:cubicBezTo>
                  <a:cubicBezTo>
                    <a:pt x="58" y="25"/>
                    <a:pt x="58" y="25"/>
                    <a:pt x="58" y="25"/>
                  </a:cubicBezTo>
                  <a:cubicBezTo>
                    <a:pt x="58" y="25"/>
                    <a:pt x="58" y="25"/>
                    <a:pt x="58" y="25"/>
                  </a:cubicBezTo>
                  <a:cubicBezTo>
                    <a:pt x="58" y="26"/>
                    <a:pt x="58" y="26"/>
                    <a:pt x="58" y="26"/>
                  </a:cubicBezTo>
                  <a:cubicBezTo>
                    <a:pt x="58" y="26"/>
                    <a:pt x="58" y="26"/>
                    <a:pt x="58" y="26"/>
                  </a:cubicBezTo>
                  <a:cubicBezTo>
                    <a:pt x="59" y="26"/>
                    <a:pt x="59" y="27"/>
                    <a:pt x="60" y="27"/>
                  </a:cubicBezTo>
                  <a:cubicBezTo>
                    <a:pt x="61" y="27"/>
                    <a:pt x="62" y="27"/>
                    <a:pt x="63" y="27"/>
                  </a:cubicBezTo>
                  <a:cubicBezTo>
                    <a:pt x="64" y="27"/>
                    <a:pt x="65" y="27"/>
                    <a:pt x="66" y="27"/>
                  </a:cubicBezTo>
                  <a:cubicBezTo>
                    <a:pt x="67" y="27"/>
                    <a:pt x="68" y="27"/>
                    <a:pt x="70" y="27"/>
                  </a:cubicBezTo>
                  <a:cubicBezTo>
                    <a:pt x="72" y="27"/>
                    <a:pt x="74" y="27"/>
                    <a:pt x="76" y="27"/>
                  </a:cubicBezTo>
                  <a:cubicBezTo>
                    <a:pt x="77" y="27"/>
                    <a:pt x="79" y="27"/>
                    <a:pt x="80" y="27"/>
                  </a:cubicBezTo>
                  <a:cubicBezTo>
                    <a:pt x="82" y="27"/>
                    <a:pt x="83" y="26"/>
                    <a:pt x="84" y="26"/>
                  </a:cubicBezTo>
                  <a:cubicBezTo>
                    <a:pt x="85" y="26"/>
                    <a:pt x="85" y="26"/>
                    <a:pt x="85" y="26"/>
                  </a:cubicBezTo>
                  <a:cubicBezTo>
                    <a:pt x="85" y="25"/>
                    <a:pt x="85" y="25"/>
                    <a:pt x="85" y="25"/>
                  </a:cubicBezTo>
                  <a:cubicBezTo>
                    <a:pt x="85" y="25"/>
                    <a:pt x="84" y="24"/>
                    <a:pt x="83" y="23"/>
                  </a:cubicBezTo>
                  <a:cubicBezTo>
                    <a:pt x="82" y="22"/>
                    <a:pt x="80" y="21"/>
                    <a:pt x="79" y="20"/>
                  </a:cubicBezTo>
                  <a:cubicBezTo>
                    <a:pt x="77" y="19"/>
                    <a:pt x="76" y="19"/>
                    <a:pt x="74" y="18"/>
                  </a:cubicBezTo>
                  <a:cubicBezTo>
                    <a:pt x="73" y="18"/>
                    <a:pt x="71" y="17"/>
                    <a:pt x="70" y="17"/>
                  </a:cubicBezTo>
                  <a:cubicBezTo>
                    <a:pt x="69" y="17"/>
                    <a:pt x="69" y="17"/>
                    <a:pt x="68" y="17"/>
                  </a:cubicBezTo>
                  <a:cubicBezTo>
                    <a:pt x="67" y="17"/>
                    <a:pt x="66" y="16"/>
                    <a:pt x="65" y="16"/>
                  </a:cubicBezTo>
                  <a:cubicBezTo>
                    <a:pt x="63" y="15"/>
                    <a:pt x="62" y="15"/>
                    <a:pt x="61" y="14"/>
                  </a:cubicBezTo>
                  <a:cubicBezTo>
                    <a:pt x="60" y="13"/>
                    <a:pt x="58" y="13"/>
                    <a:pt x="57" y="12"/>
                  </a:cubicBezTo>
                  <a:cubicBezTo>
                    <a:pt x="55" y="11"/>
                    <a:pt x="52" y="10"/>
                    <a:pt x="50" y="9"/>
                  </a:cubicBezTo>
                  <a:cubicBezTo>
                    <a:pt x="48" y="8"/>
                    <a:pt x="46" y="7"/>
                    <a:pt x="44" y="6"/>
                  </a:cubicBezTo>
                  <a:cubicBezTo>
                    <a:pt x="41" y="5"/>
                    <a:pt x="39" y="4"/>
                    <a:pt x="37" y="3"/>
                  </a:cubicBezTo>
                  <a:cubicBezTo>
                    <a:pt x="34" y="2"/>
                    <a:pt x="32" y="1"/>
                    <a:pt x="30" y="1"/>
                  </a:cubicBezTo>
                  <a:cubicBezTo>
                    <a:pt x="29" y="1"/>
                    <a:pt x="29" y="1"/>
                    <a:pt x="28" y="1"/>
                  </a:cubicBezTo>
                  <a:cubicBezTo>
                    <a:pt x="28" y="0"/>
                    <a:pt x="27" y="0"/>
                    <a:pt x="26" y="0"/>
                  </a:cubicBezTo>
                  <a:cubicBezTo>
                    <a:pt x="26" y="0"/>
                    <a:pt x="25" y="0"/>
                    <a:pt x="25"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0" name="Freeform 239">
              <a:extLst>
                <a:ext uri="{FF2B5EF4-FFF2-40B4-BE49-F238E27FC236}">
                  <a16:creationId xmlns:a16="http://schemas.microsoft.com/office/drawing/2014/main" id="{5BC7320C-078E-BA42-B9C3-F24EFFC18E3C}"/>
                </a:ext>
              </a:extLst>
            </p:cNvPr>
            <p:cNvSpPr>
              <a:spLocks noEditPoints="1"/>
            </p:cNvSpPr>
            <p:nvPr/>
          </p:nvSpPr>
          <p:spPr bwMode="auto">
            <a:xfrm>
              <a:off x="4695825" y="1630363"/>
              <a:ext cx="147637" cy="49212"/>
            </a:xfrm>
            <a:custGeom>
              <a:avLst/>
              <a:gdLst>
                <a:gd name="T0" fmla="*/ 2 w 87"/>
                <a:gd name="T1" fmla="*/ 12 h 29"/>
                <a:gd name="T2" fmla="*/ 1 w 87"/>
                <a:gd name="T3" fmla="*/ 11 h 29"/>
                <a:gd name="T4" fmla="*/ 1 w 87"/>
                <a:gd name="T5" fmla="*/ 11 h 29"/>
                <a:gd name="T6" fmla="*/ 16 w 87"/>
                <a:gd name="T7" fmla="*/ 2 h 29"/>
                <a:gd name="T8" fmla="*/ 27 w 87"/>
                <a:gd name="T9" fmla="*/ 1 h 29"/>
                <a:gd name="T10" fmla="*/ 38 w 87"/>
                <a:gd name="T11" fmla="*/ 4 h 29"/>
                <a:gd name="T12" fmla="*/ 58 w 87"/>
                <a:gd name="T13" fmla="*/ 13 h 29"/>
                <a:gd name="T14" fmla="*/ 69 w 87"/>
                <a:gd name="T15" fmla="*/ 18 h 29"/>
                <a:gd name="T16" fmla="*/ 80 w 87"/>
                <a:gd name="T17" fmla="*/ 21 h 29"/>
                <a:gd name="T18" fmla="*/ 86 w 87"/>
                <a:gd name="T19" fmla="*/ 27 h 29"/>
                <a:gd name="T20" fmla="*/ 77 w 87"/>
                <a:gd name="T21" fmla="*/ 28 h 29"/>
                <a:gd name="T22" fmla="*/ 64 w 87"/>
                <a:gd name="T23" fmla="*/ 28 h 29"/>
                <a:gd name="T24" fmla="*/ 59 w 87"/>
                <a:gd name="T25" fmla="*/ 27 h 29"/>
                <a:gd name="T26" fmla="*/ 59 w 87"/>
                <a:gd name="T27" fmla="*/ 26 h 29"/>
                <a:gd name="T28" fmla="*/ 59 w 87"/>
                <a:gd name="T29" fmla="*/ 24 h 29"/>
                <a:gd name="T30" fmla="*/ 59 w 87"/>
                <a:gd name="T31" fmla="*/ 22 h 29"/>
                <a:gd name="T32" fmla="*/ 55 w 87"/>
                <a:gd name="T33" fmla="*/ 21 h 29"/>
                <a:gd name="T34" fmla="*/ 49 w 87"/>
                <a:gd name="T35" fmla="*/ 17 h 29"/>
                <a:gd name="T36" fmla="*/ 43 w 87"/>
                <a:gd name="T37" fmla="*/ 13 h 29"/>
                <a:gd name="T38" fmla="*/ 30 w 87"/>
                <a:gd name="T39" fmla="*/ 11 h 29"/>
                <a:gd name="T40" fmla="*/ 24 w 87"/>
                <a:gd name="T41" fmla="*/ 8 h 29"/>
                <a:gd name="T42" fmla="*/ 20 w 87"/>
                <a:gd name="T43" fmla="*/ 4 h 29"/>
                <a:gd name="T44" fmla="*/ 17 w 87"/>
                <a:gd name="T45" fmla="*/ 4 h 29"/>
                <a:gd name="T46" fmla="*/ 15 w 87"/>
                <a:gd name="T47" fmla="*/ 5 h 29"/>
                <a:gd name="T48" fmla="*/ 13 w 87"/>
                <a:gd name="T49" fmla="*/ 6 h 29"/>
                <a:gd name="T50" fmla="*/ 5 w 87"/>
                <a:gd name="T51" fmla="*/ 11 h 29"/>
                <a:gd name="T52" fmla="*/ 16 w 87"/>
                <a:gd name="T53" fmla="*/ 1 h 29"/>
                <a:gd name="T54" fmla="*/ 0 w 87"/>
                <a:gd name="T55" fmla="*/ 10 h 29"/>
                <a:gd name="T56" fmla="*/ 0 w 87"/>
                <a:gd name="T57" fmla="*/ 12 h 29"/>
                <a:gd name="T58" fmla="*/ 1 w 87"/>
                <a:gd name="T59" fmla="*/ 13 h 29"/>
                <a:gd name="T60" fmla="*/ 5 w 87"/>
                <a:gd name="T61" fmla="*/ 12 h 29"/>
                <a:gd name="T62" fmla="*/ 14 w 87"/>
                <a:gd name="T63" fmla="*/ 7 h 29"/>
                <a:gd name="T64" fmla="*/ 15 w 87"/>
                <a:gd name="T65" fmla="*/ 6 h 29"/>
                <a:gd name="T66" fmla="*/ 17 w 87"/>
                <a:gd name="T67" fmla="*/ 5 h 29"/>
                <a:gd name="T68" fmla="*/ 20 w 87"/>
                <a:gd name="T69" fmla="*/ 5 h 29"/>
                <a:gd name="T70" fmla="*/ 23 w 87"/>
                <a:gd name="T71" fmla="*/ 9 h 29"/>
                <a:gd name="T72" fmla="*/ 29 w 87"/>
                <a:gd name="T73" fmla="*/ 12 h 29"/>
                <a:gd name="T74" fmla="*/ 43 w 87"/>
                <a:gd name="T75" fmla="*/ 14 h 29"/>
                <a:gd name="T76" fmla="*/ 48 w 87"/>
                <a:gd name="T77" fmla="*/ 18 h 29"/>
                <a:gd name="T78" fmla="*/ 55 w 87"/>
                <a:gd name="T79" fmla="*/ 22 h 29"/>
                <a:gd name="T80" fmla="*/ 58 w 87"/>
                <a:gd name="T81" fmla="*/ 23 h 29"/>
                <a:gd name="T82" fmla="*/ 58 w 87"/>
                <a:gd name="T83" fmla="*/ 24 h 29"/>
                <a:gd name="T84" fmla="*/ 58 w 87"/>
                <a:gd name="T85" fmla="*/ 25 h 29"/>
                <a:gd name="T86" fmla="*/ 58 w 87"/>
                <a:gd name="T87" fmla="*/ 27 h 29"/>
                <a:gd name="T88" fmla="*/ 59 w 87"/>
                <a:gd name="T89" fmla="*/ 28 h 29"/>
                <a:gd name="T90" fmla="*/ 63 w 87"/>
                <a:gd name="T91" fmla="*/ 29 h 29"/>
                <a:gd name="T92" fmla="*/ 74 w 87"/>
                <a:gd name="T93" fmla="*/ 29 h 29"/>
                <a:gd name="T94" fmla="*/ 87 w 87"/>
                <a:gd name="T95" fmla="*/ 27 h 29"/>
                <a:gd name="T96" fmla="*/ 87 w 87"/>
                <a:gd name="T97" fmla="*/ 26 h 29"/>
                <a:gd name="T98" fmla="*/ 81 w 87"/>
                <a:gd name="T99" fmla="*/ 21 h 29"/>
                <a:gd name="T100" fmla="*/ 69 w 87"/>
                <a:gd name="T101" fmla="*/ 17 h 29"/>
                <a:gd name="T102" fmla="*/ 58 w 87"/>
                <a:gd name="T103" fmla="*/ 12 h 29"/>
                <a:gd name="T104" fmla="*/ 38 w 87"/>
                <a:gd name="T105" fmla="*/ 3 h 29"/>
                <a:gd name="T106" fmla="*/ 28 w 87"/>
                <a:gd name="T10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 h="29">
                  <a:moveTo>
                    <a:pt x="2" y="12"/>
                  </a:moveTo>
                  <a:cubicBezTo>
                    <a:pt x="2" y="12"/>
                    <a:pt x="2" y="12"/>
                    <a:pt x="2" y="12"/>
                  </a:cubicBezTo>
                  <a:cubicBezTo>
                    <a:pt x="2" y="12"/>
                    <a:pt x="2" y="12"/>
                    <a:pt x="2" y="12"/>
                  </a:cubicBezTo>
                  <a:cubicBezTo>
                    <a:pt x="1" y="12"/>
                    <a:pt x="1" y="12"/>
                    <a:pt x="1" y="12"/>
                  </a:cubicBezTo>
                  <a:cubicBezTo>
                    <a:pt x="1" y="12"/>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0"/>
                    <a:pt x="2" y="9"/>
                    <a:pt x="4" y="8"/>
                  </a:cubicBezTo>
                  <a:cubicBezTo>
                    <a:pt x="5" y="7"/>
                    <a:pt x="7" y="6"/>
                    <a:pt x="9" y="5"/>
                  </a:cubicBezTo>
                  <a:cubicBezTo>
                    <a:pt x="11" y="4"/>
                    <a:pt x="13" y="3"/>
                    <a:pt x="16" y="2"/>
                  </a:cubicBezTo>
                  <a:cubicBezTo>
                    <a:pt x="18" y="2"/>
                    <a:pt x="21" y="1"/>
                    <a:pt x="24" y="1"/>
                  </a:cubicBezTo>
                  <a:cubicBezTo>
                    <a:pt x="25" y="1"/>
                    <a:pt x="25" y="1"/>
                    <a:pt x="26" y="1"/>
                  </a:cubicBezTo>
                  <a:cubicBezTo>
                    <a:pt x="26" y="1"/>
                    <a:pt x="27" y="1"/>
                    <a:pt x="27" y="1"/>
                  </a:cubicBezTo>
                  <a:cubicBezTo>
                    <a:pt x="28" y="1"/>
                    <a:pt x="29" y="1"/>
                    <a:pt x="29" y="2"/>
                  </a:cubicBezTo>
                  <a:cubicBezTo>
                    <a:pt x="30" y="2"/>
                    <a:pt x="30" y="2"/>
                    <a:pt x="31" y="2"/>
                  </a:cubicBezTo>
                  <a:cubicBezTo>
                    <a:pt x="33" y="2"/>
                    <a:pt x="35" y="3"/>
                    <a:pt x="38" y="4"/>
                  </a:cubicBezTo>
                  <a:cubicBezTo>
                    <a:pt x="40" y="5"/>
                    <a:pt x="42" y="6"/>
                    <a:pt x="45" y="7"/>
                  </a:cubicBezTo>
                  <a:cubicBezTo>
                    <a:pt x="47" y="8"/>
                    <a:pt x="49" y="9"/>
                    <a:pt x="51" y="10"/>
                  </a:cubicBezTo>
                  <a:cubicBezTo>
                    <a:pt x="53" y="11"/>
                    <a:pt x="56" y="12"/>
                    <a:pt x="58" y="13"/>
                  </a:cubicBezTo>
                  <a:cubicBezTo>
                    <a:pt x="59" y="14"/>
                    <a:pt x="61" y="14"/>
                    <a:pt x="62" y="15"/>
                  </a:cubicBezTo>
                  <a:cubicBezTo>
                    <a:pt x="63" y="16"/>
                    <a:pt x="64" y="16"/>
                    <a:pt x="66" y="17"/>
                  </a:cubicBezTo>
                  <a:cubicBezTo>
                    <a:pt x="67" y="17"/>
                    <a:pt x="68" y="18"/>
                    <a:pt x="69" y="18"/>
                  </a:cubicBezTo>
                  <a:cubicBezTo>
                    <a:pt x="70" y="18"/>
                    <a:pt x="70" y="18"/>
                    <a:pt x="71" y="18"/>
                  </a:cubicBezTo>
                  <a:cubicBezTo>
                    <a:pt x="72" y="18"/>
                    <a:pt x="74" y="19"/>
                    <a:pt x="75" y="19"/>
                  </a:cubicBezTo>
                  <a:cubicBezTo>
                    <a:pt x="77" y="20"/>
                    <a:pt x="78" y="20"/>
                    <a:pt x="80" y="21"/>
                  </a:cubicBezTo>
                  <a:cubicBezTo>
                    <a:pt x="81" y="22"/>
                    <a:pt x="83" y="23"/>
                    <a:pt x="84" y="24"/>
                  </a:cubicBezTo>
                  <a:cubicBezTo>
                    <a:pt x="85" y="25"/>
                    <a:pt x="86" y="26"/>
                    <a:pt x="86" y="26"/>
                  </a:cubicBezTo>
                  <a:cubicBezTo>
                    <a:pt x="86" y="27"/>
                    <a:pt x="86" y="27"/>
                    <a:pt x="86" y="27"/>
                  </a:cubicBezTo>
                  <a:cubicBezTo>
                    <a:pt x="86" y="27"/>
                    <a:pt x="86" y="27"/>
                    <a:pt x="85" y="27"/>
                  </a:cubicBezTo>
                  <a:cubicBezTo>
                    <a:pt x="84" y="27"/>
                    <a:pt x="83" y="28"/>
                    <a:pt x="81" y="28"/>
                  </a:cubicBezTo>
                  <a:cubicBezTo>
                    <a:pt x="80" y="28"/>
                    <a:pt x="78" y="28"/>
                    <a:pt x="77" y="28"/>
                  </a:cubicBezTo>
                  <a:cubicBezTo>
                    <a:pt x="75" y="28"/>
                    <a:pt x="73" y="28"/>
                    <a:pt x="71" y="28"/>
                  </a:cubicBezTo>
                  <a:cubicBezTo>
                    <a:pt x="69" y="28"/>
                    <a:pt x="68" y="28"/>
                    <a:pt x="67" y="28"/>
                  </a:cubicBezTo>
                  <a:cubicBezTo>
                    <a:pt x="66" y="28"/>
                    <a:pt x="65" y="28"/>
                    <a:pt x="64" y="28"/>
                  </a:cubicBezTo>
                  <a:cubicBezTo>
                    <a:pt x="63" y="28"/>
                    <a:pt x="62" y="28"/>
                    <a:pt x="61" y="28"/>
                  </a:cubicBezTo>
                  <a:cubicBezTo>
                    <a:pt x="60" y="28"/>
                    <a:pt x="60" y="27"/>
                    <a:pt x="59" y="27"/>
                  </a:cubicBezTo>
                  <a:cubicBezTo>
                    <a:pt x="59" y="27"/>
                    <a:pt x="59" y="27"/>
                    <a:pt x="59" y="27"/>
                  </a:cubicBezTo>
                  <a:cubicBezTo>
                    <a:pt x="59" y="27"/>
                    <a:pt x="59" y="27"/>
                    <a:pt x="59" y="26"/>
                  </a:cubicBezTo>
                  <a:cubicBezTo>
                    <a:pt x="59" y="26"/>
                    <a:pt x="59" y="26"/>
                    <a:pt x="59" y="26"/>
                  </a:cubicBezTo>
                  <a:cubicBezTo>
                    <a:pt x="59" y="26"/>
                    <a:pt x="59" y="26"/>
                    <a:pt x="59" y="26"/>
                  </a:cubicBezTo>
                  <a:cubicBezTo>
                    <a:pt x="59" y="26"/>
                    <a:pt x="59" y="26"/>
                    <a:pt x="59" y="25"/>
                  </a:cubicBezTo>
                  <a:cubicBezTo>
                    <a:pt x="59" y="25"/>
                    <a:pt x="59" y="25"/>
                    <a:pt x="59" y="25"/>
                  </a:cubicBezTo>
                  <a:cubicBezTo>
                    <a:pt x="59" y="25"/>
                    <a:pt x="59" y="24"/>
                    <a:pt x="59" y="24"/>
                  </a:cubicBezTo>
                  <a:cubicBezTo>
                    <a:pt x="60" y="24"/>
                    <a:pt x="60" y="24"/>
                    <a:pt x="60" y="23"/>
                  </a:cubicBezTo>
                  <a:cubicBezTo>
                    <a:pt x="60" y="23"/>
                    <a:pt x="59" y="23"/>
                    <a:pt x="59" y="23"/>
                  </a:cubicBezTo>
                  <a:cubicBezTo>
                    <a:pt x="59" y="22"/>
                    <a:pt x="59" y="22"/>
                    <a:pt x="59" y="22"/>
                  </a:cubicBezTo>
                  <a:cubicBezTo>
                    <a:pt x="59" y="22"/>
                    <a:pt x="58" y="22"/>
                    <a:pt x="58" y="22"/>
                  </a:cubicBezTo>
                  <a:cubicBezTo>
                    <a:pt x="58" y="21"/>
                    <a:pt x="57" y="21"/>
                    <a:pt x="57" y="21"/>
                  </a:cubicBezTo>
                  <a:cubicBezTo>
                    <a:pt x="56" y="21"/>
                    <a:pt x="56" y="21"/>
                    <a:pt x="55" y="21"/>
                  </a:cubicBezTo>
                  <a:cubicBezTo>
                    <a:pt x="54" y="20"/>
                    <a:pt x="54" y="20"/>
                    <a:pt x="53" y="20"/>
                  </a:cubicBezTo>
                  <a:cubicBezTo>
                    <a:pt x="52" y="19"/>
                    <a:pt x="51" y="19"/>
                    <a:pt x="51" y="19"/>
                  </a:cubicBezTo>
                  <a:cubicBezTo>
                    <a:pt x="50" y="18"/>
                    <a:pt x="50" y="18"/>
                    <a:pt x="49" y="17"/>
                  </a:cubicBezTo>
                  <a:cubicBezTo>
                    <a:pt x="49" y="17"/>
                    <a:pt x="48" y="16"/>
                    <a:pt x="47" y="16"/>
                  </a:cubicBezTo>
                  <a:cubicBezTo>
                    <a:pt x="47" y="15"/>
                    <a:pt x="46" y="15"/>
                    <a:pt x="46" y="14"/>
                  </a:cubicBezTo>
                  <a:cubicBezTo>
                    <a:pt x="45" y="14"/>
                    <a:pt x="44" y="13"/>
                    <a:pt x="43" y="13"/>
                  </a:cubicBezTo>
                  <a:cubicBezTo>
                    <a:pt x="43" y="12"/>
                    <a:pt x="42" y="12"/>
                    <a:pt x="41" y="12"/>
                  </a:cubicBezTo>
                  <a:cubicBezTo>
                    <a:pt x="40" y="12"/>
                    <a:pt x="39" y="11"/>
                    <a:pt x="38" y="11"/>
                  </a:cubicBezTo>
                  <a:cubicBezTo>
                    <a:pt x="35" y="11"/>
                    <a:pt x="32" y="11"/>
                    <a:pt x="30" y="11"/>
                  </a:cubicBezTo>
                  <a:cubicBezTo>
                    <a:pt x="28" y="10"/>
                    <a:pt x="27" y="10"/>
                    <a:pt x="26" y="10"/>
                  </a:cubicBezTo>
                  <a:cubicBezTo>
                    <a:pt x="25" y="10"/>
                    <a:pt x="25" y="9"/>
                    <a:pt x="24" y="9"/>
                  </a:cubicBezTo>
                  <a:cubicBezTo>
                    <a:pt x="24" y="9"/>
                    <a:pt x="24" y="8"/>
                    <a:pt x="24" y="8"/>
                  </a:cubicBezTo>
                  <a:cubicBezTo>
                    <a:pt x="24" y="8"/>
                    <a:pt x="24" y="7"/>
                    <a:pt x="23" y="7"/>
                  </a:cubicBezTo>
                  <a:cubicBezTo>
                    <a:pt x="23" y="6"/>
                    <a:pt x="23" y="6"/>
                    <a:pt x="22" y="5"/>
                  </a:cubicBezTo>
                  <a:cubicBezTo>
                    <a:pt x="22" y="5"/>
                    <a:pt x="21" y="4"/>
                    <a:pt x="20" y="4"/>
                  </a:cubicBezTo>
                  <a:cubicBezTo>
                    <a:pt x="20" y="4"/>
                    <a:pt x="19" y="4"/>
                    <a:pt x="18" y="4"/>
                  </a:cubicBezTo>
                  <a:cubicBezTo>
                    <a:pt x="18" y="4"/>
                    <a:pt x="18" y="4"/>
                    <a:pt x="17" y="4"/>
                  </a:cubicBezTo>
                  <a:cubicBezTo>
                    <a:pt x="17" y="4"/>
                    <a:pt x="17" y="4"/>
                    <a:pt x="17" y="4"/>
                  </a:cubicBezTo>
                  <a:cubicBezTo>
                    <a:pt x="16" y="4"/>
                    <a:pt x="16" y="4"/>
                    <a:pt x="16" y="4"/>
                  </a:cubicBezTo>
                  <a:cubicBezTo>
                    <a:pt x="16" y="4"/>
                    <a:pt x="15" y="5"/>
                    <a:pt x="15" y="5"/>
                  </a:cubicBezTo>
                  <a:cubicBezTo>
                    <a:pt x="15" y="5"/>
                    <a:pt x="15" y="5"/>
                    <a:pt x="15" y="5"/>
                  </a:cubicBezTo>
                  <a:cubicBezTo>
                    <a:pt x="15" y="5"/>
                    <a:pt x="14" y="5"/>
                    <a:pt x="14" y="5"/>
                  </a:cubicBezTo>
                  <a:cubicBezTo>
                    <a:pt x="14" y="5"/>
                    <a:pt x="14" y="5"/>
                    <a:pt x="14" y="6"/>
                  </a:cubicBezTo>
                  <a:cubicBezTo>
                    <a:pt x="14" y="6"/>
                    <a:pt x="14" y="6"/>
                    <a:pt x="13" y="6"/>
                  </a:cubicBezTo>
                  <a:cubicBezTo>
                    <a:pt x="13" y="6"/>
                    <a:pt x="12" y="7"/>
                    <a:pt x="11" y="8"/>
                  </a:cubicBezTo>
                  <a:cubicBezTo>
                    <a:pt x="10" y="9"/>
                    <a:pt x="9" y="9"/>
                    <a:pt x="8" y="10"/>
                  </a:cubicBezTo>
                  <a:cubicBezTo>
                    <a:pt x="7" y="11"/>
                    <a:pt x="6" y="11"/>
                    <a:pt x="5" y="11"/>
                  </a:cubicBezTo>
                  <a:cubicBezTo>
                    <a:pt x="4" y="12"/>
                    <a:pt x="3" y="12"/>
                    <a:pt x="2" y="12"/>
                  </a:cubicBezTo>
                  <a:moveTo>
                    <a:pt x="24" y="0"/>
                  </a:moveTo>
                  <a:cubicBezTo>
                    <a:pt x="21" y="0"/>
                    <a:pt x="18" y="1"/>
                    <a:pt x="16" y="1"/>
                  </a:cubicBezTo>
                  <a:cubicBezTo>
                    <a:pt x="13" y="2"/>
                    <a:pt x="10" y="3"/>
                    <a:pt x="8" y="4"/>
                  </a:cubicBezTo>
                  <a:cubicBezTo>
                    <a:pt x="6" y="5"/>
                    <a:pt x="4" y="6"/>
                    <a:pt x="3" y="8"/>
                  </a:cubicBezTo>
                  <a:cubicBezTo>
                    <a:pt x="2" y="9"/>
                    <a:pt x="1" y="10"/>
                    <a:pt x="0" y="10"/>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1" y="13"/>
                  </a:cubicBezTo>
                  <a:cubicBezTo>
                    <a:pt x="1" y="13"/>
                    <a:pt x="1" y="13"/>
                    <a:pt x="1" y="13"/>
                  </a:cubicBezTo>
                  <a:cubicBezTo>
                    <a:pt x="1" y="13"/>
                    <a:pt x="1" y="13"/>
                    <a:pt x="2" y="13"/>
                  </a:cubicBezTo>
                  <a:cubicBezTo>
                    <a:pt x="2" y="13"/>
                    <a:pt x="2" y="13"/>
                    <a:pt x="2" y="13"/>
                  </a:cubicBezTo>
                  <a:cubicBezTo>
                    <a:pt x="3" y="13"/>
                    <a:pt x="4" y="13"/>
                    <a:pt x="5" y="12"/>
                  </a:cubicBezTo>
                  <a:cubicBezTo>
                    <a:pt x="6" y="12"/>
                    <a:pt x="7" y="11"/>
                    <a:pt x="8" y="11"/>
                  </a:cubicBezTo>
                  <a:cubicBezTo>
                    <a:pt x="9" y="10"/>
                    <a:pt x="10" y="10"/>
                    <a:pt x="11" y="9"/>
                  </a:cubicBezTo>
                  <a:cubicBezTo>
                    <a:pt x="12" y="8"/>
                    <a:pt x="13" y="7"/>
                    <a:pt x="14" y="7"/>
                  </a:cubicBezTo>
                  <a:cubicBezTo>
                    <a:pt x="14" y="7"/>
                    <a:pt x="14" y="6"/>
                    <a:pt x="14" y="6"/>
                  </a:cubicBezTo>
                  <a:cubicBezTo>
                    <a:pt x="15" y="6"/>
                    <a:pt x="15" y="6"/>
                    <a:pt x="15" y="6"/>
                  </a:cubicBezTo>
                  <a:cubicBezTo>
                    <a:pt x="15" y="6"/>
                    <a:pt x="15" y="6"/>
                    <a:pt x="15" y="6"/>
                  </a:cubicBezTo>
                  <a:cubicBezTo>
                    <a:pt x="15" y="6"/>
                    <a:pt x="16" y="6"/>
                    <a:pt x="16" y="6"/>
                  </a:cubicBezTo>
                  <a:cubicBezTo>
                    <a:pt x="16" y="5"/>
                    <a:pt x="16" y="5"/>
                    <a:pt x="16" y="5"/>
                  </a:cubicBezTo>
                  <a:cubicBezTo>
                    <a:pt x="16" y="5"/>
                    <a:pt x="17" y="5"/>
                    <a:pt x="17" y="5"/>
                  </a:cubicBezTo>
                  <a:cubicBezTo>
                    <a:pt x="17" y="5"/>
                    <a:pt x="17" y="5"/>
                    <a:pt x="18" y="5"/>
                  </a:cubicBezTo>
                  <a:cubicBezTo>
                    <a:pt x="18" y="5"/>
                    <a:pt x="18" y="5"/>
                    <a:pt x="18" y="5"/>
                  </a:cubicBezTo>
                  <a:cubicBezTo>
                    <a:pt x="19" y="5"/>
                    <a:pt x="19" y="5"/>
                    <a:pt x="20" y="5"/>
                  </a:cubicBezTo>
                  <a:cubicBezTo>
                    <a:pt x="21" y="5"/>
                    <a:pt x="21" y="6"/>
                    <a:pt x="21" y="6"/>
                  </a:cubicBezTo>
                  <a:cubicBezTo>
                    <a:pt x="22" y="7"/>
                    <a:pt x="22" y="7"/>
                    <a:pt x="23" y="7"/>
                  </a:cubicBezTo>
                  <a:cubicBezTo>
                    <a:pt x="23" y="8"/>
                    <a:pt x="23" y="8"/>
                    <a:pt x="23" y="9"/>
                  </a:cubicBezTo>
                  <a:cubicBezTo>
                    <a:pt x="23" y="9"/>
                    <a:pt x="23" y="9"/>
                    <a:pt x="23" y="9"/>
                  </a:cubicBezTo>
                  <a:cubicBezTo>
                    <a:pt x="24" y="10"/>
                    <a:pt x="24" y="10"/>
                    <a:pt x="25" y="10"/>
                  </a:cubicBezTo>
                  <a:cubicBezTo>
                    <a:pt x="26" y="11"/>
                    <a:pt x="27" y="11"/>
                    <a:pt x="29" y="12"/>
                  </a:cubicBezTo>
                  <a:cubicBezTo>
                    <a:pt x="31" y="12"/>
                    <a:pt x="34" y="12"/>
                    <a:pt x="38" y="12"/>
                  </a:cubicBezTo>
                  <a:cubicBezTo>
                    <a:pt x="39" y="12"/>
                    <a:pt x="40" y="13"/>
                    <a:pt x="41" y="13"/>
                  </a:cubicBezTo>
                  <a:cubicBezTo>
                    <a:pt x="41" y="13"/>
                    <a:pt x="42" y="13"/>
                    <a:pt x="43" y="14"/>
                  </a:cubicBezTo>
                  <a:cubicBezTo>
                    <a:pt x="44" y="14"/>
                    <a:pt x="44" y="15"/>
                    <a:pt x="45" y="15"/>
                  </a:cubicBezTo>
                  <a:cubicBezTo>
                    <a:pt x="46" y="16"/>
                    <a:pt x="46" y="16"/>
                    <a:pt x="47" y="17"/>
                  </a:cubicBezTo>
                  <a:cubicBezTo>
                    <a:pt x="47" y="17"/>
                    <a:pt x="48" y="18"/>
                    <a:pt x="48" y="18"/>
                  </a:cubicBezTo>
                  <a:cubicBezTo>
                    <a:pt x="49" y="19"/>
                    <a:pt x="50" y="19"/>
                    <a:pt x="50" y="20"/>
                  </a:cubicBezTo>
                  <a:cubicBezTo>
                    <a:pt x="51" y="20"/>
                    <a:pt x="52" y="20"/>
                    <a:pt x="53" y="21"/>
                  </a:cubicBezTo>
                  <a:cubicBezTo>
                    <a:pt x="53" y="21"/>
                    <a:pt x="54" y="21"/>
                    <a:pt x="55" y="22"/>
                  </a:cubicBezTo>
                  <a:cubicBezTo>
                    <a:pt x="56" y="22"/>
                    <a:pt x="56" y="22"/>
                    <a:pt x="56" y="22"/>
                  </a:cubicBezTo>
                  <a:cubicBezTo>
                    <a:pt x="57" y="22"/>
                    <a:pt x="57" y="22"/>
                    <a:pt x="57" y="22"/>
                  </a:cubicBezTo>
                  <a:cubicBezTo>
                    <a:pt x="58" y="22"/>
                    <a:pt x="58" y="23"/>
                    <a:pt x="58" y="23"/>
                  </a:cubicBezTo>
                  <a:cubicBezTo>
                    <a:pt x="58" y="23"/>
                    <a:pt x="58" y="23"/>
                    <a:pt x="58" y="23"/>
                  </a:cubicBezTo>
                  <a:cubicBezTo>
                    <a:pt x="59" y="23"/>
                    <a:pt x="59" y="23"/>
                    <a:pt x="59" y="24"/>
                  </a:cubicBezTo>
                  <a:cubicBezTo>
                    <a:pt x="59" y="24"/>
                    <a:pt x="59" y="24"/>
                    <a:pt x="58" y="24"/>
                  </a:cubicBezTo>
                  <a:cubicBezTo>
                    <a:pt x="58" y="24"/>
                    <a:pt x="58" y="24"/>
                    <a:pt x="58" y="24"/>
                  </a:cubicBezTo>
                  <a:cubicBezTo>
                    <a:pt x="58" y="25"/>
                    <a:pt x="58" y="25"/>
                    <a:pt x="58" y="25"/>
                  </a:cubicBezTo>
                  <a:cubicBezTo>
                    <a:pt x="58" y="25"/>
                    <a:pt x="58" y="25"/>
                    <a:pt x="58" y="25"/>
                  </a:cubicBezTo>
                  <a:cubicBezTo>
                    <a:pt x="58" y="26"/>
                    <a:pt x="58" y="26"/>
                    <a:pt x="58" y="26"/>
                  </a:cubicBezTo>
                  <a:cubicBezTo>
                    <a:pt x="58" y="26"/>
                    <a:pt x="58" y="26"/>
                    <a:pt x="58" y="27"/>
                  </a:cubicBezTo>
                  <a:cubicBezTo>
                    <a:pt x="58" y="27"/>
                    <a:pt x="58" y="27"/>
                    <a:pt x="58" y="27"/>
                  </a:cubicBezTo>
                  <a:cubicBezTo>
                    <a:pt x="58" y="27"/>
                    <a:pt x="58" y="27"/>
                    <a:pt x="58" y="27"/>
                  </a:cubicBezTo>
                  <a:cubicBezTo>
                    <a:pt x="58" y="28"/>
                    <a:pt x="58" y="28"/>
                    <a:pt x="58" y="28"/>
                  </a:cubicBezTo>
                  <a:cubicBezTo>
                    <a:pt x="58" y="28"/>
                    <a:pt x="58" y="28"/>
                    <a:pt x="59" y="28"/>
                  </a:cubicBezTo>
                  <a:cubicBezTo>
                    <a:pt x="59" y="28"/>
                    <a:pt x="59" y="28"/>
                    <a:pt x="59" y="28"/>
                  </a:cubicBezTo>
                  <a:cubicBezTo>
                    <a:pt x="59" y="28"/>
                    <a:pt x="60" y="29"/>
                    <a:pt x="61" y="29"/>
                  </a:cubicBezTo>
                  <a:cubicBezTo>
                    <a:pt x="61" y="29"/>
                    <a:pt x="62" y="29"/>
                    <a:pt x="63" y="29"/>
                  </a:cubicBezTo>
                  <a:cubicBezTo>
                    <a:pt x="64" y="29"/>
                    <a:pt x="66" y="29"/>
                    <a:pt x="67" y="29"/>
                  </a:cubicBezTo>
                  <a:cubicBezTo>
                    <a:pt x="68" y="29"/>
                    <a:pt x="69" y="29"/>
                    <a:pt x="71" y="29"/>
                  </a:cubicBezTo>
                  <a:cubicBezTo>
                    <a:pt x="71" y="29"/>
                    <a:pt x="72" y="29"/>
                    <a:pt x="74" y="29"/>
                  </a:cubicBezTo>
                  <a:cubicBezTo>
                    <a:pt x="75" y="29"/>
                    <a:pt x="77" y="29"/>
                    <a:pt x="79" y="29"/>
                  </a:cubicBezTo>
                  <a:cubicBezTo>
                    <a:pt x="81" y="29"/>
                    <a:pt x="83" y="29"/>
                    <a:pt x="84" y="28"/>
                  </a:cubicBezTo>
                  <a:cubicBezTo>
                    <a:pt x="85" y="28"/>
                    <a:pt x="87" y="28"/>
                    <a:pt x="87" y="27"/>
                  </a:cubicBezTo>
                  <a:cubicBezTo>
                    <a:pt x="87" y="27"/>
                    <a:pt x="87" y="27"/>
                    <a:pt x="87" y="27"/>
                  </a:cubicBezTo>
                  <a:cubicBezTo>
                    <a:pt x="87" y="27"/>
                    <a:pt x="87" y="27"/>
                    <a:pt x="87" y="27"/>
                  </a:cubicBezTo>
                  <a:cubicBezTo>
                    <a:pt x="87" y="27"/>
                    <a:pt x="87" y="27"/>
                    <a:pt x="87" y="26"/>
                  </a:cubicBezTo>
                  <a:cubicBezTo>
                    <a:pt x="87" y="26"/>
                    <a:pt x="87" y="26"/>
                    <a:pt x="87" y="26"/>
                  </a:cubicBezTo>
                  <a:cubicBezTo>
                    <a:pt x="87" y="25"/>
                    <a:pt x="86" y="24"/>
                    <a:pt x="85" y="23"/>
                  </a:cubicBezTo>
                  <a:cubicBezTo>
                    <a:pt x="84" y="22"/>
                    <a:pt x="82" y="21"/>
                    <a:pt x="81" y="21"/>
                  </a:cubicBezTo>
                  <a:cubicBezTo>
                    <a:pt x="79" y="20"/>
                    <a:pt x="77" y="19"/>
                    <a:pt x="76" y="18"/>
                  </a:cubicBezTo>
                  <a:cubicBezTo>
                    <a:pt x="74" y="18"/>
                    <a:pt x="72" y="17"/>
                    <a:pt x="71" y="17"/>
                  </a:cubicBezTo>
                  <a:cubicBezTo>
                    <a:pt x="71" y="17"/>
                    <a:pt x="70" y="17"/>
                    <a:pt x="69" y="17"/>
                  </a:cubicBezTo>
                  <a:cubicBezTo>
                    <a:pt x="68" y="17"/>
                    <a:pt x="67" y="16"/>
                    <a:pt x="66" y="16"/>
                  </a:cubicBezTo>
                  <a:cubicBezTo>
                    <a:pt x="65" y="15"/>
                    <a:pt x="63" y="15"/>
                    <a:pt x="62" y="14"/>
                  </a:cubicBezTo>
                  <a:cubicBezTo>
                    <a:pt x="61" y="13"/>
                    <a:pt x="59" y="13"/>
                    <a:pt x="58" y="12"/>
                  </a:cubicBezTo>
                  <a:cubicBezTo>
                    <a:pt x="56" y="11"/>
                    <a:pt x="54" y="10"/>
                    <a:pt x="52" y="9"/>
                  </a:cubicBezTo>
                  <a:cubicBezTo>
                    <a:pt x="50" y="8"/>
                    <a:pt x="47" y="7"/>
                    <a:pt x="45" y="6"/>
                  </a:cubicBezTo>
                  <a:cubicBezTo>
                    <a:pt x="43" y="5"/>
                    <a:pt x="40" y="4"/>
                    <a:pt x="38" y="3"/>
                  </a:cubicBezTo>
                  <a:cubicBezTo>
                    <a:pt x="36" y="2"/>
                    <a:pt x="33" y="1"/>
                    <a:pt x="31" y="1"/>
                  </a:cubicBezTo>
                  <a:cubicBezTo>
                    <a:pt x="30" y="1"/>
                    <a:pt x="30" y="1"/>
                    <a:pt x="29" y="1"/>
                  </a:cubicBezTo>
                  <a:cubicBezTo>
                    <a:pt x="29" y="1"/>
                    <a:pt x="28" y="0"/>
                    <a:pt x="28" y="0"/>
                  </a:cubicBezTo>
                  <a:cubicBezTo>
                    <a:pt x="27" y="0"/>
                    <a:pt x="26" y="0"/>
                    <a:pt x="26" y="0"/>
                  </a:cubicBezTo>
                  <a:cubicBezTo>
                    <a:pt x="25"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1" name="Freeform 240">
              <a:extLst>
                <a:ext uri="{FF2B5EF4-FFF2-40B4-BE49-F238E27FC236}">
                  <a16:creationId xmlns:a16="http://schemas.microsoft.com/office/drawing/2014/main" id="{2B353A82-547D-9947-8B81-7AA5AE80A4F5}"/>
                </a:ext>
              </a:extLst>
            </p:cNvPr>
            <p:cNvSpPr>
              <a:spLocks/>
            </p:cNvSpPr>
            <p:nvPr/>
          </p:nvSpPr>
          <p:spPr bwMode="auto">
            <a:xfrm>
              <a:off x="4784725" y="1701800"/>
              <a:ext cx="26987" cy="7937"/>
            </a:xfrm>
            <a:custGeom>
              <a:avLst/>
              <a:gdLst>
                <a:gd name="T0" fmla="*/ 3 w 16"/>
                <a:gd name="T1" fmla="*/ 0 h 5"/>
                <a:gd name="T2" fmla="*/ 1 w 16"/>
                <a:gd name="T3" fmla="*/ 1 h 5"/>
                <a:gd name="T4" fmla="*/ 0 w 16"/>
                <a:gd name="T5" fmla="*/ 1 h 5"/>
                <a:gd name="T6" fmla="*/ 0 w 16"/>
                <a:gd name="T7" fmla="*/ 1 h 5"/>
                <a:gd name="T8" fmla="*/ 0 w 16"/>
                <a:gd name="T9" fmla="*/ 1 h 5"/>
                <a:gd name="T10" fmla="*/ 0 w 16"/>
                <a:gd name="T11" fmla="*/ 1 h 5"/>
                <a:gd name="T12" fmla="*/ 1 w 16"/>
                <a:gd name="T13" fmla="*/ 2 h 5"/>
                <a:gd name="T14" fmla="*/ 5 w 16"/>
                <a:gd name="T15" fmla="*/ 4 h 5"/>
                <a:gd name="T16" fmla="*/ 9 w 16"/>
                <a:gd name="T17" fmla="*/ 5 h 5"/>
                <a:gd name="T18" fmla="*/ 13 w 16"/>
                <a:gd name="T19" fmla="*/ 5 h 5"/>
                <a:gd name="T20" fmla="*/ 14 w 16"/>
                <a:gd name="T21" fmla="*/ 5 h 5"/>
                <a:gd name="T22" fmla="*/ 15 w 16"/>
                <a:gd name="T23" fmla="*/ 5 h 5"/>
                <a:gd name="T24" fmla="*/ 16 w 16"/>
                <a:gd name="T25" fmla="*/ 5 h 5"/>
                <a:gd name="T26" fmla="*/ 16 w 16"/>
                <a:gd name="T27" fmla="*/ 4 h 5"/>
                <a:gd name="T28" fmla="*/ 16 w 16"/>
                <a:gd name="T29" fmla="*/ 4 h 5"/>
                <a:gd name="T30" fmla="*/ 14 w 16"/>
                <a:gd name="T31" fmla="*/ 3 h 5"/>
                <a:gd name="T32" fmla="*/ 11 w 16"/>
                <a:gd name="T33" fmla="*/ 1 h 5"/>
                <a:gd name="T34" fmla="*/ 7 w 16"/>
                <a:gd name="T35" fmla="*/ 1 h 5"/>
                <a:gd name="T36" fmla="*/ 3 w 16"/>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5">
                  <a:moveTo>
                    <a:pt x="3" y="0"/>
                  </a:moveTo>
                  <a:cubicBezTo>
                    <a:pt x="2" y="0"/>
                    <a:pt x="2" y="1"/>
                    <a:pt x="1" y="1"/>
                  </a:cubicBezTo>
                  <a:cubicBezTo>
                    <a:pt x="1" y="1"/>
                    <a:pt x="1" y="1"/>
                    <a:pt x="0" y="1"/>
                  </a:cubicBezTo>
                  <a:cubicBezTo>
                    <a:pt x="0" y="1"/>
                    <a:pt x="0" y="1"/>
                    <a:pt x="0" y="1"/>
                  </a:cubicBezTo>
                  <a:cubicBezTo>
                    <a:pt x="0" y="1"/>
                    <a:pt x="0" y="1"/>
                    <a:pt x="0" y="1"/>
                  </a:cubicBezTo>
                  <a:cubicBezTo>
                    <a:pt x="0" y="1"/>
                    <a:pt x="0" y="1"/>
                    <a:pt x="0" y="1"/>
                  </a:cubicBezTo>
                  <a:cubicBezTo>
                    <a:pt x="0" y="2"/>
                    <a:pt x="1" y="2"/>
                    <a:pt x="1" y="2"/>
                  </a:cubicBezTo>
                  <a:cubicBezTo>
                    <a:pt x="2" y="3"/>
                    <a:pt x="3" y="3"/>
                    <a:pt x="5" y="4"/>
                  </a:cubicBezTo>
                  <a:cubicBezTo>
                    <a:pt x="6" y="4"/>
                    <a:pt x="7" y="5"/>
                    <a:pt x="9" y="5"/>
                  </a:cubicBezTo>
                  <a:cubicBezTo>
                    <a:pt x="10" y="5"/>
                    <a:pt x="12" y="5"/>
                    <a:pt x="13" y="5"/>
                  </a:cubicBezTo>
                  <a:cubicBezTo>
                    <a:pt x="13" y="5"/>
                    <a:pt x="14" y="5"/>
                    <a:pt x="14" y="5"/>
                  </a:cubicBezTo>
                  <a:cubicBezTo>
                    <a:pt x="14" y="5"/>
                    <a:pt x="15" y="5"/>
                    <a:pt x="15" y="5"/>
                  </a:cubicBezTo>
                  <a:cubicBezTo>
                    <a:pt x="15" y="5"/>
                    <a:pt x="15" y="5"/>
                    <a:pt x="16" y="5"/>
                  </a:cubicBezTo>
                  <a:cubicBezTo>
                    <a:pt x="16" y="4"/>
                    <a:pt x="16" y="4"/>
                    <a:pt x="16" y="4"/>
                  </a:cubicBezTo>
                  <a:cubicBezTo>
                    <a:pt x="16" y="4"/>
                    <a:pt x="16" y="4"/>
                    <a:pt x="16" y="4"/>
                  </a:cubicBezTo>
                  <a:cubicBezTo>
                    <a:pt x="16" y="3"/>
                    <a:pt x="15" y="3"/>
                    <a:pt x="14" y="3"/>
                  </a:cubicBezTo>
                  <a:cubicBezTo>
                    <a:pt x="13" y="2"/>
                    <a:pt x="12" y="2"/>
                    <a:pt x="11" y="1"/>
                  </a:cubicBezTo>
                  <a:cubicBezTo>
                    <a:pt x="9" y="1"/>
                    <a:pt x="8" y="1"/>
                    <a:pt x="7"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2" name="Freeform 241">
              <a:extLst>
                <a:ext uri="{FF2B5EF4-FFF2-40B4-BE49-F238E27FC236}">
                  <a16:creationId xmlns:a16="http://schemas.microsoft.com/office/drawing/2014/main" id="{15EB8A6B-0731-B045-A250-42F62ED5D23F}"/>
                </a:ext>
              </a:extLst>
            </p:cNvPr>
            <p:cNvSpPr>
              <a:spLocks noEditPoints="1"/>
            </p:cNvSpPr>
            <p:nvPr/>
          </p:nvSpPr>
          <p:spPr bwMode="auto">
            <a:xfrm>
              <a:off x="4781550" y="1700213"/>
              <a:ext cx="31750" cy="11112"/>
            </a:xfrm>
            <a:custGeom>
              <a:avLst/>
              <a:gdLst>
                <a:gd name="T0" fmla="*/ 14 w 18"/>
                <a:gd name="T1" fmla="*/ 6 h 7"/>
                <a:gd name="T2" fmla="*/ 10 w 18"/>
                <a:gd name="T3" fmla="*/ 6 h 7"/>
                <a:gd name="T4" fmla="*/ 6 w 18"/>
                <a:gd name="T5" fmla="*/ 5 h 7"/>
                <a:gd name="T6" fmla="*/ 2 w 18"/>
                <a:gd name="T7" fmla="*/ 3 h 7"/>
                <a:gd name="T8" fmla="*/ 1 w 18"/>
                <a:gd name="T9" fmla="*/ 2 h 7"/>
                <a:gd name="T10" fmla="*/ 1 w 18"/>
                <a:gd name="T11" fmla="*/ 2 h 7"/>
                <a:gd name="T12" fmla="*/ 1 w 18"/>
                <a:gd name="T13" fmla="*/ 2 h 7"/>
                <a:gd name="T14" fmla="*/ 1 w 18"/>
                <a:gd name="T15" fmla="*/ 2 h 7"/>
                <a:gd name="T16" fmla="*/ 2 w 18"/>
                <a:gd name="T17" fmla="*/ 2 h 7"/>
                <a:gd name="T18" fmla="*/ 4 w 18"/>
                <a:gd name="T19" fmla="*/ 1 h 7"/>
                <a:gd name="T20" fmla="*/ 8 w 18"/>
                <a:gd name="T21" fmla="*/ 2 h 7"/>
                <a:gd name="T22" fmla="*/ 12 w 18"/>
                <a:gd name="T23" fmla="*/ 2 h 7"/>
                <a:gd name="T24" fmla="*/ 15 w 18"/>
                <a:gd name="T25" fmla="*/ 4 h 7"/>
                <a:gd name="T26" fmla="*/ 17 w 18"/>
                <a:gd name="T27" fmla="*/ 5 h 7"/>
                <a:gd name="T28" fmla="*/ 17 w 18"/>
                <a:gd name="T29" fmla="*/ 5 h 7"/>
                <a:gd name="T30" fmla="*/ 17 w 18"/>
                <a:gd name="T31" fmla="*/ 6 h 7"/>
                <a:gd name="T32" fmla="*/ 16 w 18"/>
                <a:gd name="T33" fmla="*/ 6 h 7"/>
                <a:gd name="T34" fmla="*/ 15 w 18"/>
                <a:gd name="T35" fmla="*/ 6 h 7"/>
                <a:gd name="T36" fmla="*/ 14 w 18"/>
                <a:gd name="T37" fmla="*/ 6 h 7"/>
                <a:gd name="T38" fmla="*/ 4 w 18"/>
                <a:gd name="T39" fmla="*/ 0 h 7"/>
                <a:gd name="T40" fmla="*/ 2 w 18"/>
                <a:gd name="T41" fmla="*/ 1 h 7"/>
                <a:gd name="T42" fmla="*/ 1 w 18"/>
                <a:gd name="T43" fmla="*/ 1 h 7"/>
                <a:gd name="T44" fmla="*/ 0 w 18"/>
                <a:gd name="T45" fmla="*/ 1 h 7"/>
                <a:gd name="T46" fmla="*/ 0 w 18"/>
                <a:gd name="T47" fmla="*/ 2 h 7"/>
                <a:gd name="T48" fmla="*/ 0 w 18"/>
                <a:gd name="T49" fmla="*/ 2 h 7"/>
                <a:gd name="T50" fmla="*/ 0 w 18"/>
                <a:gd name="T51" fmla="*/ 2 h 7"/>
                <a:gd name="T52" fmla="*/ 0 w 18"/>
                <a:gd name="T53" fmla="*/ 2 h 7"/>
                <a:gd name="T54" fmla="*/ 0 w 18"/>
                <a:gd name="T55" fmla="*/ 3 h 7"/>
                <a:gd name="T56" fmla="*/ 2 w 18"/>
                <a:gd name="T57" fmla="*/ 4 h 7"/>
                <a:gd name="T58" fmla="*/ 6 w 18"/>
                <a:gd name="T59" fmla="*/ 6 h 7"/>
                <a:gd name="T60" fmla="*/ 10 w 18"/>
                <a:gd name="T61" fmla="*/ 7 h 7"/>
                <a:gd name="T62" fmla="*/ 14 w 18"/>
                <a:gd name="T63" fmla="*/ 7 h 7"/>
                <a:gd name="T64" fmla="*/ 15 w 18"/>
                <a:gd name="T65" fmla="*/ 7 h 7"/>
                <a:gd name="T66" fmla="*/ 16 w 18"/>
                <a:gd name="T67" fmla="*/ 7 h 7"/>
                <a:gd name="T68" fmla="*/ 17 w 18"/>
                <a:gd name="T69" fmla="*/ 6 h 7"/>
                <a:gd name="T70" fmla="*/ 18 w 18"/>
                <a:gd name="T71" fmla="*/ 6 h 7"/>
                <a:gd name="T72" fmla="*/ 18 w 18"/>
                <a:gd name="T73" fmla="*/ 5 h 7"/>
                <a:gd name="T74" fmla="*/ 18 w 18"/>
                <a:gd name="T75" fmla="*/ 5 h 7"/>
                <a:gd name="T76" fmla="*/ 18 w 18"/>
                <a:gd name="T77" fmla="*/ 5 h 7"/>
                <a:gd name="T78" fmla="*/ 18 w 18"/>
                <a:gd name="T79" fmla="*/ 4 h 7"/>
                <a:gd name="T80" fmla="*/ 16 w 18"/>
                <a:gd name="T81" fmla="*/ 3 h 7"/>
                <a:gd name="T82" fmla="*/ 12 w 18"/>
                <a:gd name="T83" fmla="*/ 2 h 7"/>
                <a:gd name="T84" fmla="*/ 8 w 18"/>
                <a:gd name="T85" fmla="*/ 1 h 7"/>
                <a:gd name="T86" fmla="*/ 4 w 18"/>
                <a:gd name="T8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7">
                  <a:moveTo>
                    <a:pt x="14" y="6"/>
                  </a:moveTo>
                  <a:cubicBezTo>
                    <a:pt x="13" y="6"/>
                    <a:pt x="11" y="6"/>
                    <a:pt x="10" y="6"/>
                  </a:cubicBezTo>
                  <a:cubicBezTo>
                    <a:pt x="8" y="6"/>
                    <a:pt x="7" y="5"/>
                    <a:pt x="6" y="5"/>
                  </a:cubicBezTo>
                  <a:cubicBezTo>
                    <a:pt x="4" y="4"/>
                    <a:pt x="3" y="4"/>
                    <a:pt x="2" y="3"/>
                  </a:cubicBezTo>
                  <a:cubicBezTo>
                    <a:pt x="2" y="3"/>
                    <a:pt x="1" y="3"/>
                    <a:pt x="1" y="2"/>
                  </a:cubicBezTo>
                  <a:cubicBezTo>
                    <a:pt x="1" y="2"/>
                    <a:pt x="1" y="2"/>
                    <a:pt x="1" y="2"/>
                  </a:cubicBezTo>
                  <a:cubicBezTo>
                    <a:pt x="1" y="2"/>
                    <a:pt x="1" y="2"/>
                    <a:pt x="1" y="2"/>
                  </a:cubicBezTo>
                  <a:cubicBezTo>
                    <a:pt x="1" y="2"/>
                    <a:pt x="1" y="2"/>
                    <a:pt x="1" y="2"/>
                  </a:cubicBezTo>
                  <a:cubicBezTo>
                    <a:pt x="2" y="2"/>
                    <a:pt x="2" y="2"/>
                    <a:pt x="2" y="2"/>
                  </a:cubicBezTo>
                  <a:cubicBezTo>
                    <a:pt x="3" y="2"/>
                    <a:pt x="3" y="1"/>
                    <a:pt x="4" y="1"/>
                  </a:cubicBezTo>
                  <a:cubicBezTo>
                    <a:pt x="5" y="1"/>
                    <a:pt x="6" y="2"/>
                    <a:pt x="8" y="2"/>
                  </a:cubicBezTo>
                  <a:cubicBezTo>
                    <a:pt x="9" y="2"/>
                    <a:pt x="10" y="2"/>
                    <a:pt x="12" y="2"/>
                  </a:cubicBezTo>
                  <a:cubicBezTo>
                    <a:pt x="13" y="3"/>
                    <a:pt x="14" y="3"/>
                    <a:pt x="15" y="4"/>
                  </a:cubicBezTo>
                  <a:cubicBezTo>
                    <a:pt x="16" y="4"/>
                    <a:pt x="17" y="4"/>
                    <a:pt x="17" y="5"/>
                  </a:cubicBezTo>
                  <a:cubicBezTo>
                    <a:pt x="17" y="5"/>
                    <a:pt x="17" y="5"/>
                    <a:pt x="17" y="5"/>
                  </a:cubicBezTo>
                  <a:cubicBezTo>
                    <a:pt x="17" y="5"/>
                    <a:pt x="17" y="5"/>
                    <a:pt x="17" y="6"/>
                  </a:cubicBezTo>
                  <a:cubicBezTo>
                    <a:pt x="16" y="6"/>
                    <a:pt x="16" y="6"/>
                    <a:pt x="16" y="6"/>
                  </a:cubicBezTo>
                  <a:cubicBezTo>
                    <a:pt x="16" y="6"/>
                    <a:pt x="15" y="6"/>
                    <a:pt x="15" y="6"/>
                  </a:cubicBezTo>
                  <a:cubicBezTo>
                    <a:pt x="15" y="6"/>
                    <a:pt x="14" y="6"/>
                    <a:pt x="14" y="6"/>
                  </a:cubicBezTo>
                  <a:moveTo>
                    <a:pt x="4" y="0"/>
                  </a:moveTo>
                  <a:cubicBezTo>
                    <a:pt x="3" y="0"/>
                    <a:pt x="2" y="1"/>
                    <a:pt x="2" y="1"/>
                  </a:cubicBezTo>
                  <a:cubicBezTo>
                    <a:pt x="1" y="1"/>
                    <a:pt x="1" y="1"/>
                    <a:pt x="1"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3"/>
                    <a:pt x="0" y="3"/>
                  </a:cubicBezTo>
                  <a:cubicBezTo>
                    <a:pt x="0" y="3"/>
                    <a:pt x="1" y="4"/>
                    <a:pt x="2" y="4"/>
                  </a:cubicBezTo>
                  <a:cubicBezTo>
                    <a:pt x="3" y="5"/>
                    <a:pt x="4" y="5"/>
                    <a:pt x="6" y="6"/>
                  </a:cubicBezTo>
                  <a:cubicBezTo>
                    <a:pt x="7" y="6"/>
                    <a:pt x="8" y="7"/>
                    <a:pt x="10" y="7"/>
                  </a:cubicBezTo>
                  <a:cubicBezTo>
                    <a:pt x="11" y="7"/>
                    <a:pt x="13" y="7"/>
                    <a:pt x="14" y="7"/>
                  </a:cubicBezTo>
                  <a:cubicBezTo>
                    <a:pt x="14" y="7"/>
                    <a:pt x="15" y="7"/>
                    <a:pt x="15" y="7"/>
                  </a:cubicBezTo>
                  <a:cubicBezTo>
                    <a:pt x="16" y="7"/>
                    <a:pt x="16" y="7"/>
                    <a:pt x="16" y="7"/>
                  </a:cubicBezTo>
                  <a:cubicBezTo>
                    <a:pt x="17" y="7"/>
                    <a:pt x="17" y="6"/>
                    <a:pt x="17" y="6"/>
                  </a:cubicBezTo>
                  <a:cubicBezTo>
                    <a:pt x="18" y="6"/>
                    <a:pt x="18" y="6"/>
                    <a:pt x="18" y="6"/>
                  </a:cubicBezTo>
                  <a:cubicBezTo>
                    <a:pt x="18" y="5"/>
                    <a:pt x="18" y="5"/>
                    <a:pt x="18" y="5"/>
                  </a:cubicBezTo>
                  <a:cubicBezTo>
                    <a:pt x="18" y="5"/>
                    <a:pt x="18" y="5"/>
                    <a:pt x="18" y="5"/>
                  </a:cubicBezTo>
                  <a:cubicBezTo>
                    <a:pt x="18" y="5"/>
                    <a:pt x="18" y="5"/>
                    <a:pt x="18" y="5"/>
                  </a:cubicBezTo>
                  <a:cubicBezTo>
                    <a:pt x="18" y="4"/>
                    <a:pt x="18" y="4"/>
                    <a:pt x="18" y="4"/>
                  </a:cubicBezTo>
                  <a:cubicBezTo>
                    <a:pt x="18" y="4"/>
                    <a:pt x="17" y="3"/>
                    <a:pt x="16" y="3"/>
                  </a:cubicBezTo>
                  <a:cubicBezTo>
                    <a:pt x="15" y="2"/>
                    <a:pt x="13" y="2"/>
                    <a:pt x="12" y="2"/>
                  </a:cubicBezTo>
                  <a:cubicBezTo>
                    <a:pt x="11" y="1"/>
                    <a:pt x="9"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3" name="Freeform 242">
              <a:extLst>
                <a:ext uri="{FF2B5EF4-FFF2-40B4-BE49-F238E27FC236}">
                  <a16:creationId xmlns:a16="http://schemas.microsoft.com/office/drawing/2014/main" id="{B9C1463B-8EAE-694B-8CBA-616DDBAAFDBD}"/>
                </a:ext>
              </a:extLst>
            </p:cNvPr>
            <p:cNvSpPr>
              <a:spLocks/>
            </p:cNvSpPr>
            <p:nvPr/>
          </p:nvSpPr>
          <p:spPr bwMode="auto">
            <a:xfrm>
              <a:off x="4946650" y="1700213"/>
              <a:ext cx="20637" cy="7937"/>
            </a:xfrm>
            <a:custGeom>
              <a:avLst/>
              <a:gdLst>
                <a:gd name="T0" fmla="*/ 5 w 13"/>
                <a:gd name="T1" fmla="*/ 0 h 5"/>
                <a:gd name="T2" fmla="*/ 3 w 13"/>
                <a:gd name="T3" fmla="*/ 0 h 5"/>
                <a:gd name="T4" fmla="*/ 1 w 13"/>
                <a:gd name="T5" fmla="*/ 1 h 5"/>
                <a:gd name="T6" fmla="*/ 0 w 13"/>
                <a:gd name="T7" fmla="*/ 1 h 5"/>
                <a:gd name="T8" fmla="*/ 0 w 13"/>
                <a:gd name="T9" fmla="*/ 2 h 5"/>
                <a:gd name="T10" fmla="*/ 0 w 13"/>
                <a:gd name="T11" fmla="*/ 2 h 5"/>
                <a:gd name="T12" fmla="*/ 0 w 13"/>
                <a:gd name="T13" fmla="*/ 2 h 5"/>
                <a:gd name="T14" fmla="*/ 0 w 13"/>
                <a:gd name="T15" fmla="*/ 2 h 5"/>
                <a:gd name="T16" fmla="*/ 0 w 13"/>
                <a:gd name="T17" fmla="*/ 3 h 5"/>
                <a:gd name="T18" fmla="*/ 1 w 13"/>
                <a:gd name="T19" fmla="*/ 4 h 5"/>
                <a:gd name="T20" fmla="*/ 3 w 13"/>
                <a:gd name="T21" fmla="*/ 5 h 5"/>
                <a:gd name="T22" fmla="*/ 4 w 13"/>
                <a:gd name="T23" fmla="*/ 5 h 5"/>
                <a:gd name="T24" fmla="*/ 6 w 13"/>
                <a:gd name="T25" fmla="*/ 5 h 5"/>
                <a:gd name="T26" fmla="*/ 8 w 13"/>
                <a:gd name="T27" fmla="*/ 5 h 5"/>
                <a:gd name="T28" fmla="*/ 10 w 13"/>
                <a:gd name="T29" fmla="*/ 5 h 5"/>
                <a:gd name="T30" fmla="*/ 12 w 13"/>
                <a:gd name="T31" fmla="*/ 4 h 5"/>
                <a:gd name="T32" fmla="*/ 13 w 13"/>
                <a:gd name="T33" fmla="*/ 3 h 5"/>
                <a:gd name="T34" fmla="*/ 13 w 13"/>
                <a:gd name="T35" fmla="*/ 2 h 5"/>
                <a:gd name="T36" fmla="*/ 12 w 13"/>
                <a:gd name="T37" fmla="*/ 2 h 5"/>
                <a:gd name="T38" fmla="*/ 10 w 13"/>
                <a:gd name="T39" fmla="*/ 1 h 5"/>
                <a:gd name="T40" fmla="*/ 7 w 13"/>
                <a:gd name="T41" fmla="*/ 0 h 5"/>
                <a:gd name="T42" fmla="*/ 5 w 13"/>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5">
                  <a:moveTo>
                    <a:pt x="5" y="0"/>
                  </a:moveTo>
                  <a:cubicBezTo>
                    <a:pt x="4" y="0"/>
                    <a:pt x="4" y="0"/>
                    <a:pt x="3" y="0"/>
                  </a:cubicBezTo>
                  <a:cubicBezTo>
                    <a:pt x="2" y="0"/>
                    <a:pt x="2" y="1"/>
                    <a:pt x="1" y="1"/>
                  </a:cubicBezTo>
                  <a:cubicBezTo>
                    <a:pt x="1" y="1"/>
                    <a:pt x="1" y="1"/>
                    <a:pt x="0" y="1"/>
                  </a:cubicBezTo>
                  <a:cubicBezTo>
                    <a:pt x="0" y="1"/>
                    <a:pt x="0" y="1"/>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2" y="5"/>
                    <a:pt x="2" y="5"/>
                    <a:pt x="3" y="5"/>
                  </a:cubicBezTo>
                  <a:cubicBezTo>
                    <a:pt x="3" y="5"/>
                    <a:pt x="4" y="5"/>
                    <a:pt x="4" y="5"/>
                  </a:cubicBezTo>
                  <a:cubicBezTo>
                    <a:pt x="5" y="5"/>
                    <a:pt x="5" y="5"/>
                    <a:pt x="6" y="5"/>
                  </a:cubicBezTo>
                  <a:cubicBezTo>
                    <a:pt x="7" y="5"/>
                    <a:pt x="7" y="5"/>
                    <a:pt x="8" y="5"/>
                  </a:cubicBezTo>
                  <a:cubicBezTo>
                    <a:pt x="9" y="5"/>
                    <a:pt x="10" y="5"/>
                    <a:pt x="10" y="5"/>
                  </a:cubicBezTo>
                  <a:cubicBezTo>
                    <a:pt x="11" y="4"/>
                    <a:pt x="12" y="4"/>
                    <a:pt x="12" y="4"/>
                  </a:cubicBezTo>
                  <a:cubicBezTo>
                    <a:pt x="13" y="3"/>
                    <a:pt x="13" y="3"/>
                    <a:pt x="13" y="3"/>
                  </a:cubicBezTo>
                  <a:cubicBezTo>
                    <a:pt x="13" y="2"/>
                    <a:pt x="13" y="2"/>
                    <a:pt x="13" y="2"/>
                  </a:cubicBezTo>
                  <a:cubicBezTo>
                    <a:pt x="13" y="2"/>
                    <a:pt x="12" y="2"/>
                    <a:pt x="12" y="2"/>
                  </a:cubicBezTo>
                  <a:cubicBezTo>
                    <a:pt x="11" y="1"/>
                    <a:pt x="11" y="1"/>
                    <a:pt x="10" y="1"/>
                  </a:cubicBezTo>
                  <a:cubicBezTo>
                    <a:pt x="9" y="1"/>
                    <a:pt x="8" y="1"/>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4" name="Freeform 243">
              <a:extLst>
                <a:ext uri="{FF2B5EF4-FFF2-40B4-BE49-F238E27FC236}">
                  <a16:creationId xmlns:a16="http://schemas.microsoft.com/office/drawing/2014/main" id="{F65CBAF6-C686-C645-A817-CB819407D12A}"/>
                </a:ext>
              </a:extLst>
            </p:cNvPr>
            <p:cNvSpPr>
              <a:spLocks noEditPoints="1"/>
            </p:cNvSpPr>
            <p:nvPr/>
          </p:nvSpPr>
          <p:spPr bwMode="auto">
            <a:xfrm>
              <a:off x="4945063" y="1698625"/>
              <a:ext cx="23812" cy="12700"/>
            </a:xfrm>
            <a:custGeom>
              <a:avLst/>
              <a:gdLst>
                <a:gd name="T0" fmla="*/ 7 w 15"/>
                <a:gd name="T1" fmla="*/ 6 h 8"/>
                <a:gd name="T2" fmla="*/ 5 w 15"/>
                <a:gd name="T3" fmla="*/ 6 h 8"/>
                <a:gd name="T4" fmla="*/ 4 w 15"/>
                <a:gd name="T5" fmla="*/ 6 h 8"/>
                <a:gd name="T6" fmla="*/ 2 w 15"/>
                <a:gd name="T7" fmla="*/ 5 h 8"/>
                <a:gd name="T8" fmla="*/ 1 w 15"/>
                <a:gd name="T9" fmla="*/ 4 h 8"/>
                <a:gd name="T10" fmla="*/ 1 w 15"/>
                <a:gd name="T11" fmla="*/ 3 h 8"/>
                <a:gd name="T12" fmla="*/ 1 w 15"/>
                <a:gd name="T13" fmla="*/ 3 h 8"/>
                <a:gd name="T14" fmla="*/ 1 w 15"/>
                <a:gd name="T15" fmla="*/ 3 h 8"/>
                <a:gd name="T16" fmla="*/ 1 w 15"/>
                <a:gd name="T17" fmla="*/ 3 h 8"/>
                <a:gd name="T18" fmla="*/ 1 w 15"/>
                <a:gd name="T19" fmla="*/ 2 h 8"/>
                <a:gd name="T20" fmla="*/ 2 w 15"/>
                <a:gd name="T21" fmla="*/ 2 h 8"/>
                <a:gd name="T22" fmla="*/ 4 w 15"/>
                <a:gd name="T23" fmla="*/ 1 h 8"/>
                <a:gd name="T24" fmla="*/ 6 w 15"/>
                <a:gd name="T25" fmla="*/ 1 h 8"/>
                <a:gd name="T26" fmla="*/ 8 w 15"/>
                <a:gd name="T27" fmla="*/ 1 h 8"/>
                <a:gd name="T28" fmla="*/ 11 w 15"/>
                <a:gd name="T29" fmla="*/ 2 h 8"/>
                <a:gd name="T30" fmla="*/ 13 w 15"/>
                <a:gd name="T31" fmla="*/ 3 h 8"/>
                <a:gd name="T32" fmla="*/ 14 w 15"/>
                <a:gd name="T33" fmla="*/ 3 h 8"/>
                <a:gd name="T34" fmla="*/ 14 w 15"/>
                <a:gd name="T35" fmla="*/ 4 h 8"/>
                <a:gd name="T36" fmla="*/ 13 w 15"/>
                <a:gd name="T37" fmla="*/ 5 h 8"/>
                <a:gd name="T38" fmla="*/ 11 w 15"/>
                <a:gd name="T39" fmla="*/ 6 h 8"/>
                <a:gd name="T40" fmla="*/ 9 w 15"/>
                <a:gd name="T41" fmla="*/ 6 h 8"/>
                <a:gd name="T42" fmla="*/ 7 w 15"/>
                <a:gd name="T43" fmla="*/ 6 h 8"/>
                <a:gd name="T44" fmla="*/ 6 w 15"/>
                <a:gd name="T45" fmla="*/ 0 h 8"/>
                <a:gd name="T46" fmla="*/ 4 w 15"/>
                <a:gd name="T47" fmla="*/ 0 h 8"/>
                <a:gd name="T48" fmla="*/ 2 w 15"/>
                <a:gd name="T49" fmla="*/ 1 h 8"/>
                <a:gd name="T50" fmla="*/ 1 w 15"/>
                <a:gd name="T51" fmla="*/ 1 h 8"/>
                <a:gd name="T52" fmla="*/ 0 w 15"/>
                <a:gd name="T53" fmla="*/ 2 h 8"/>
                <a:gd name="T54" fmla="*/ 0 w 15"/>
                <a:gd name="T55" fmla="*/ 3 h 8"/>
                <a:gd name="T56" fmla="*/ 0 w 15"/>
                <a:gd name="T57" fmla="*/ 3 h 8"/>
                <a:gd name="T58" fmla="*/ 0 w 15"/>
                <a:gd name="T59" fmla="*/ 4 h 8"/>
                <a:gd name="T60" fmla="*/ 0 w 15"/>
                <a:gd name="T61" fmla="*/ 4 h 8"/>
                <a:gd name="T62" fmla="*/ 1 w 15"/>
                <a:gd name="T63" fmla="*/ 6 h 8"/>
                <a:gd name="T64" fmla="*/ 3 w 15"/>
                <a:gd name="T65" fmla="*/ 7 h 8"/>
                <a:gd name="T66" fmla="*/ 5 w 15"/>
                <a:gd name="T67" fmla="*/ 7 h 8"/>
                <a:gd name="T68" fmla="*/ 7 w 15"/>
                <a:gd name="T69" fmla="*/ 8 h 8"/>
                <a:gd name="T70" fmla="*/ 9 w 15"/>
                <a:gd name="T71" fmla="*/ 7 h 8"/>
                <a:gd name="T72" fmla="*/ 12 w 15"/>
                <a:gd name="T73" fmla="*/ 7 h 8"/>
                <a:gd name="T74" fmla="*/ 14 w 15"/>
                <a:gd name="T75" fmla="*/ 5 h 8"/>
                <a:gd name="T76" fmla="*/ 15 w 15"/>
                <a:gd name="T77" fmla="*/ 4 h 8"/>
                <a:gd name="T78" fmla="*/ 15 w 15"/>
                <a:gd name="T79" fmla="*/ 4 h 8"/>
                <a:gd name="T80" fmla="*/ 15 w 15"/>
                <a:gd name="T81" fmla="*/ 4 h 8"/>
                <a:gd name="T82" fmla="*/ 15 w 15"/>
                <a:gd name="T83" fmla="*/ 3 h 8"/>
                <a:gd name="T84" fmla="*/ 15 w 15"/>
                <a:gd name="T85" fmla="*/ 3 h 8"/>
                <a:gd name="T86" fmla="*/ 13 w 15"/>
                <a:gd name="T87" fmla="*/ 2 h 8"/>
                <a:gd name="T88" fmla="*/ 11 w 15"/>
                <a:gd name="T89" fmla="*/ 1 h 8"/>
                <a:gd name="T90" fmla="*/ 9 w 15"/>
                <a:gd name="T91" fmla="*/ 0 h 8"/>
                <a:gd name="T92" fmla="*/ 6 w 15"/>
                <a:gd name="T9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8">
                  <a:moveTo>
                    <a:pt x="7" y="6"/>
                  </a:moveTo>
                  <a:cubicBezTo>
                    <a:pt x="6" y="6"/>
                    <a:pt x="6" y="6"/>
                    <a:pt x="5" y="6"/>
                  </a:cubicBezTo>
                  <a:cubicBezTo>
                    <a:pt x="5" y="6"/>
                    <a:pt x="4" y="6"/>
                    <a:pt x="4" y="6"/>
                  </a:cubicBezTo>
                  <a:cubicBezTo>
                    <a:pt x="3" y="6"/>
                    <a:pt x="3" y="6"/>
                    <a:pt x="2" y="5"/>
                  </a:cubicBezTo>
                  <a:cubicBezTo>
                    <a:pt x="2" y="5"/>
                    <a:pt x="1" y="4"/>
                    <a:pt x="1" y="4"/>
                  </a:cubicBezTo>
                  <a:cubicBezTo>
                    <a:pt x="1" y="4"/>
                    <a:pt x="1" y="4"/>
                    <a:pt x="1" y="3"/>
                  </a:cubicBezTo>
                  <a:cubicBezTo>
                    <a:pt x="1" y="3"/>
                    <a:pt x="1" y="3"/>
                    <a:pt x="1" y="3"/>
                  </a:cubicBezTo>
                  <a:cubicBezTo>
                    <a:pt x="1" y="3"/>
                    <a:pt x="1" y="3"/>
                    <a:pt x="1" y="3"/>
                  </a:cubicBezTo>
                  <a:cubicBezTo>
                    <a:pt x="1" y="3"/>
                    <a:pt x="1" y="3"/>
                    <a:pt x="1" y="3"/>
                  </a:cubicBezTo>
                  <a:cubicBezTo>
                    <a:pt x="1" y="2"/>
                    <a:pt x="1" y="2"/>
                    <a:pt x="1" y="2"/>
                  </a:cubicBezTo>
                  <a:cubicBezTo>
                    <a:pt x="2" y="2"/>
                    <a:pt x="2" y="2"/>
                    <a:pt x="2" y="2"/>
                  </a:cubicBezTo>
                  <a:cubicBezTo>
                    <a:pt x="3" y="2"/>
                    <a:pt x="3" y="1"/>
                    <a:pt x="4" y="1"/>
                  </a:cubicBezTo>
                  <a:cubicBezTo>
                    <a:pt x="5" y="1"/>
                    <a:pt x="5" y="1"/>
                    <a:pt x="6" y="1"/>
                  </a:cubicBezTo>
                  <a:cubicBezTo>
                    <a:pt x="7" y="1"/>
                    <a:pt x="8" y="1"/>
                    <a:pt x="8" y="1"/>
                  </a:cubicBezTo>
                  <a:cubicBezTo>
                    <a:pt x="9" y="2"/>
                    <a:pt x="10" y="2"/>
                    <a:pt x="11" y="2"/>
                  </a:cubicBezTo>
                  <a:cubicBezTo>
                    <a:pt x="12" y="2"/>
                    <a:pt x="12" y="2"/>
                    <a:pt x="13" y="3"/>
                  </a:cubicBezTo>
                  <a:cubicBezTo>
                    <a:pt x="13" y="3"/>
                    <a:pt x="14" y="3"/>
                    <a:pt x="14" y="3"/>
                  </a:cubicBezTo>
                  <a:cubicBezTo>
                    <a:pt x="14" y="4"/>
                    <a:pt x="14" y="4"/>
                    <a:pt x="14" y="4"/>
                  </a:cubicBezTo>
                  <a:cubicBezTo>
                    <a:pt x="14" y="4"/>
                    <a:pt x="14" y="4"/>
                    <a:pt x="13" y="5"/>
                  </a:cubicBezTo>
                  <a:cubicBezTo>
                    <a:pt x="13" y="5"/>
                    <a:pt x="12" y="5"/>
                    <a:pt x="11" y="6"/>
                  </a:cubicBezTo>
                  <a:cubicBezTo>
                    <a:pt x="11" y="6"/>
                    <a:pt x="10" y="6"/>
                    <a:pt x="9" y="6"/>
                  </a:cubicBezTo>
                  <a:cubicBezTo>
                    <a:pt x="8" y="6"/>
                    <a:pt x="8" y="6"/>
                    <a:pt x="7" y="6"/>
                  </a:cubicBezTo>
                  <a:moveTo>
                    <a:pt x="6" y="0"/>
                  </a:moveTo>
                  <a:cubicBezTo>
                    <a:pt x="5" y="0"/>
                    <a:pt x="5" y="0"/>
                    <a:pt x="4" y="0"/>
                  </a:cubicBezTo>
                  <a:cubicBezTo>
                    <a:pt x="4" y="0"/>
                    <a:pt x="3" y="0"/>
                    <a:pt x="2" y="1"/>
                  </a:cubicBezTo>
                  <a:cubicBezTo>
                    <a:pt x="2" y="1"/>
                    <a:pt x="1" y="1"/>
                    <a:pt x="1" y="1"/>
                  </a:cubicBezTo>
                  <a:cubicBezTo>
                    <a:pt x="0" y="1"/>
                    <a:pt x="0" y="2"/>
                    <a:pt x="0" y="2"/>
                  </a:cubicBezTo>
                  <a:cubicBezTo>
                    <a:pt x="0" y="2"/>
                    <a:pt x="0" y="2"/>
                    <a:pt x="0" y="3"/>
                  </a:cubicBezTo>
                  <a:cubicBezTo>
                    <a:pt x="0" y="3"/>
                    <a:pt x="0" y="3"/>
                    <a:pt x="0" y="3"/>
                  </a:cubicBezTo>
                  <a:cubicBezTo>
                    <a:pt x="0" y="3"/>
                    <a:pt x="0" y="3"/>
                    <a:pt x="0" y="4"/>
                  </a:cubicBezTo>
                  <a:cubicBezTo>
                    <a:pt x="0" y="4"/>
                    <a:pt x="0" y="4"/>
                    <a:pt x="0" y="4"/>
                  </a:cubicBezTo>
                  <a:cubicBezTo>
                    <a:pt x="0" y="5"/>
                    <a:pt x="1" y="6"/>
                    <a:pt x="1" y="6"/>
                  </a:cubicBezTo>
                  <a:cubicBezTo>
                    <a:pt x="2" y="6"/>
                    <a:pt x="3" y="7"/>
                    <a:pt x="3" y="7"/>
                  </a:cubicBezTo>
                  <a:cubicBezTo>
                    <a:pt x="4" y="7"/>
                    <a:pt x="4" y="7"/>
                    <a:pt x="5" y="7"/>
                  </a:cubicBezTo>
                  <a:cubicBezTo>
                    <a:pt x="6" y="7"/>
                    <a:pt x="6" y="8"/>
                    <a:pt x="7" y="8"/>
                  </a:cubicBezTo>
                  <a:cubicBezTo>
                    <a:pt x="7" y="8"/>
                    <a:pt x="8" y="7"/>
                    <a:pt x="9" y="7"/>
                  </a:cubicBezTo>
                  <a:cubicBezTo>
                    <a:pt x="10" y="7"/>
                    <a:pt x="11" y="7"/>
                    <a:pt x="12" y="7"/>
                  </a:cubicBezTo>
                  <a:cubicBezTo>
                    <a:pt x="13" y="6"/>
                    <a:pt x="13" y="6"/>
                    <a:pt x="14" y="5"/>
                  </a:cubicBezTo>
                  <a:cubicBezTo>
                    <a:pt x="14" y="5"/>
                    <a:pt x="15" y="5"/>
                    <a:pt x="15" y="4"/>
                  </a:cubicBezTo>
                  <a:cubicBezTo>
                    <a:pt x="15" y="4"/>
                    <a:pt x="15" y="4"/>
                    <a:pt x="15" y="4"/>
                  </a:cubicBezTo>
                  <a:cubicBezTo>
                    <a:pt x="15" y="4"/>
                    <a:pt x="15" y="4"/>
                    <a:pt x="15" y="4"/>
                  </a:cubicBezTo>
                  <a:cubicBezTo>
                    <a:pt x="15" y="3"/>
                    <a:pt x="15" y="3"/>
                    <a:pt x="15" y="3"/>
                  </a:cubicBezTo>
                  <a:cubicBezTo>
                    <a:pt x="15" y="3"/>
                    <a:pt x="15" y="3"/>
                    <a:pt x="15" y="3"/>
                  </a:cubicBezTo>
                  <a:cubicBezTo>
                    <a:pt x="14" y="2"/>
                    <a:pt x="14" y="2"/>
                    <a:pt x="13" y="2"/>
                  </a:cubicBezTo>
                  <a:cubicBezTo>
                    <a:pt x="13" y="1"/>
                    <a:pt x="12" y="1"/>
                    <a:pt x="11" y="1"/>
                  </a:cubicBezTo>
                  <a:cubicBezTo>
                    <a:pt x="10" y="1"/>
                    <a:pt x="9" y="1"/>
                    <a:pt x="9"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5" name="Freeform 244">
              <a:extLst>
                <a:ext uri="{FF2B5EF4-FFF2-40B4-BE49-F238E27FC236}">
                  <a16:creationId xmlns:a16="http://schemas.microsoft.com/office/drawing/2014/main" id="{E49514B3-2C6A-C342-B3CA-F12BD1C9388D}"/>
                </a:ext>
              </a:extLst>
            </p:cNvPr>
            <p:cNvSpPr>
              <a:spLocks noEditPoints="1"/>
            </p:cNvSpPr>
            <p:nvPr/>
          </p:nvSpPr>
          <p:spPr bwMode="auto">
            <a:xfrm>
              <a:off x="5011738" y="2798763"/>
              <a:ext cx="44450" cy="15875"/>
            </a:xfrm>
            <a:custGeom>
              <a:avLst/>
              <a:gdLst>
                <a:gd name="T0" fmla="*/ 23 w 26"/>
                <a:gd name="T1" fmla="*/ 2 h 10"/>
                <a:gd name="T2" fmla="*/ 20 w 26"/>
                <a:gd name="T3" fmla="*/ 3 h 10"/>
                <a:gd name="T4" fmla="*/ 16 w 26"/>
                <a:gd name="T5" fmla="*/ 5 h 10"/>
                <a:gd name="T6" fmla="*/ 13 w 26"/>
                <a:gd name="T7" fmla="*/ 7 h 10"/>
                <a:gd name="T8" fmla="*/ 12 w 26"/>
                <a:gd name="T9" fmla="*/ 9 h 10"/>
                <a:gd name="T10" fmla="*/ 12 w 26"/>
                <a:gd name="T11" fmla="*/ 10 h 10"/>
                <a:gd name="T12" fmla="*/ 12 w 26"/>
                <a:gd name="T13" fmla="*/ 10 h 10"/>
                <a:gd name="T14" fmla="*/ 13 w 26"/>
                <a:gd name="T15" fmla="*/ 10 h 10"/>
                <a:gd name="T16" fmla="*/ 13 w 26"/>
                <a:gd name="T17" fmla="*/ 10 h 10"/>
                <a:gd name="T18" fmla="*/ 13 w 26"/>
                <a:gd name="T19" fmla="*/ 10 h 10"/>
                <a:gd name="T20" fmla="*/ 17 w 26"/>
                <a:gd name="T21" fmla="*/ 9 h 10"/>
                <a:gd name="T22" fmla="*/ 20 w 26"/>
                <a:gd name="T23" fmla="*/ 8 h 10"/>
                <a:gd name="T24" fmla="*/ 24 w 26"/>
                <a:gd name="T25" fmla="*/ 6 h 10"/>
                <a:gd name="T26" fmla="*/ 26 w 26"/>
                <a:gd name="T27" fmla="*/ 5 h 10"/>
                <a:gd name="T28" fmla="*/ 26 w 26"/>
                <a:gd name="T29" fmla="*/ 4 h 10"/>
                <a:gd name="T30" fmla="*/ 26 w 26"/>
                <a:gd name="T31" fmla="*/ 4 h 10"/>
                <a:gd name="T32" fmla="*/ 26 w 26"/>
                <a:gd name="T33" fmla="*/ 4 h 10"/>
                <a:gd name="T34" fmla="*/ 26 w 26"/>
                <a:gd name="T35" fmla="*/ 4 h 10"/>
                <a:gd name="T36" fmla="*/ 25 w 26"/>
                <a:gd name="T37" fmla="*/ 3 h 10"/>
                <a:gd name="T38" fmla="*/ 25 w 26"/>
                <a:gd name="T39" fmla="*/ 3 h 10"/>
                <a:gd name="T40" fmla="*/ 24 w 26"/>
                <a:gd name="T41" fmla="*/ 2 h 10"/>
                <a:gd name="T42" fmla="*/ 23 w 26"/>
                <a:gd name="T43" fmla="*/ 2 h 10"/>
                <a:gd name="T44" fmla="*/ 10 w 26"/>
                <a:gd name="T45" fmla="*/ 0 h 10"/>
                <a:gd name="T46" fmla="*/ 7 w 26"/>
                <a:gd name="T47" fmla="*/ 1 h 10"/>
                <a:gd name="T48" fmla="*/ 4 w 26"/>
                <a:gd name="T49" fmla="*/ 2 h 10"/>
                <a:gd name="T50" fmla="*/ 1 w 26"/>
                <a:gd name="T51" fmla="*/ 5 h 10"/>
                <a:gd name="T52" fmla="*/ 0 w 26"/>
                <a:gd name="T53" fmla="*/ 7 h 10"/>
                <a:gd name="T54" fmla="*/ 0 w 26"/>
                <a:gd name="T55" fmla="*/ 8 h 10"/>
                <a:gd name="T56" fmla="*/ 0 w 26"/>
                <a:gd name="T57" fmla="*/ 8 h 10"/>
                <a:gd name="T58" fmla="*/ 0 w 26"/>
                <a:gd name="T59" fmla="*/ 9 h 10"/>
                <a:gd name="T60" fmla="*/ 1 w 26"/>
                <a:gd name="T61" fmla="*/ 9 h 10"/>
                <a:gd name="T62" fmla="*/ 1 w 26"/>
                <a:gd name="T63" fmla="*/ 9 h 10"/>
                <a:gd name="T64" fmla="*/ 1 w 26"/>
                <a:gd name="T65" fmla="*/ 9 h 10"/>
                <a:gd name="T66" fmla="*/ 2 w 26"/>
                <a:gd name="T67" fmla="*/ 9 h 10"/>
                <a:gd name="T68" fmla="*/ 2 w 26"/>
                <a:gd name="T69" fmla="*/ 9 h 10"/>
                <a:gd name="T70" fmla="*/ 5 w 26"/>
                <a:gd name="T71" fmla="*/ 8 h 10"/>
                <a:gd name="T72" fmla="*/ 8 w 26"/>
                <a:gd name="T73" fmla="*/ 6 h 10"/>
                <a:gd name="T74" fmla="*/ 10 w 26"/>
                <a:gd name="T75" fmla="*/ 3 h 10"/>
                <a:gd name="T76" fmla="*/ 11 w 26"/>
                <a:gd name="T77" fmla="*/ 1 h 10"/>
                <a:gd name="T78" fmla="*/ 11 w 26"/>
                <a:gd name="T79" fmla="*/ 0 h 10"/>
                <a:gd name="T80" fmla="*/ 11 w 26"/>
                <a:gd name="T81" fmla="*/ 0 h 10"/>
                <a:gd name="T82" fmla="*/ 11 w 26"/>
                <a:gd name="T83" fmla="*/ 0 h 10"/>
                <a:gd name="T84" fmla="*/ 11 w 26"/>
                <a:gd name="T85" fmla="*/ 0 h 10"/>
                <a:gd name="T86" fmla="*/ 10 w 26"/>
                <a:gd name="T8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0">
                  <a:moveTo>
                    <a:pt x="23" y="2"/>
                  </a:moveTo>
                  <a:cubicBezTo>
                    <a:pt x="22" y="2"/>
                    <a:pt x="21" y="3"/>
                    <a:pt x="20" y="3"/>
                  </a:cubicBezTo>
                  <a:cubicBezTo>
                    <a:pt x="18" y="4"/>
                    <a:pt x="17" y="4"/>
                    <a:pt x="16" y="5"/>
                  </a:cubicBezTo>
                  <a:cubicBezTo>
                    <a:pt x="15" y="6"/>
                    <a:pt x="14" y="7"/>
                    <a:pt x="13" y="7"/>
                  </a:cubicBezTo>
                  <a:cubicBezTo>
                    <a:pt x="13" y="8"/>
                    <a:pt x="12" y="9"/>
                    <a:pt x="12" y="9"/>
                  </a:cubicBezTo>
                  <a:cubicBezTo>
                    <a:pt x="12" y="10"/>
                    <a:pt x="12" y="10"/>
                    <a:pt x="12" y="10"/>
                  </a:cubicBezTo>
                  <a:cubicBezTo>
                    <a:pt x="12" y="10"/>
                    <a:pt x="12" y="10"/>
                    <a:pt x="12" y="10"/>
                  </a:cubicBezTo>
                  <a:cubicBezTo>
                    <a:pt x="12" y="10"/>
                    <a:pt x="13" y="10"/>
                    <a:pt x="13" y="10"/>
                  </a:cubicBezTo>
                  <a:cubicBezTo>
                    <a:pt x="13" y="10"/>
                    <a:pt x="13" y="10"/>
                    <a:pt x="13" y="10"/>
                  </a:cubicBezTo>
                  <a:cubicBezTo>
                    <a:pt x="13" y="10"/>
                    <a:pt x="13" y="10"/>
                    <a:pt x="13" y="10"/>
                  </a:cubicBezTo>
                  <a:cubicBezTo>
                    <a:pt x="14" y="10"/>
                    <a:pt x="16" y="10"/>
                    <a:pt x="17" y="9"/>
                  </a:cubicBezTo>
                  <a:cubicBezTo>
                    <a:pt x="18" y="9"/>
                    <a:pt x="19" y="9"/>
                    <a:pt x="20" y="8"/>
                  </a:cubicBezTo>
                  <a:cubicBezTo>
                    <a:pt x="22" y="8"/>
                    <a:pt x="23" y="7"/>
                    <a:pt x="24" y="6"/>
                  </a:cubicBezTo>
                  <a:cubicBezTo>
                    <a:pt x="25" y="6"/>
                    <a:pt x="25"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5" y="3"/>
                    <a:pt x="25" y="3"/>
                  </a:cubicBezTo>
                  <a:cubicBezTo>
                    <a:pt x="25" y="3"/>
                    <a:pt x="25" y="3"/>
                    <a:pt x="25" y="3"/>
                  </a:cubicBezTo>
                  <a:cubicBezTo>
                    <a:pt x="25" y="3"/>
                    <a:pt x="24" y="3"/>
                    <a:pt x="24" y="2"/>
                  </a:cubicBezTo>
                  <a:cubicBezTo>
                    <a:pt x="24" y="2"/>
                    <a:pt x="23" y="2"/>
                    <a:pt x="23" y="2"/>
                  </a:cubicBezTo>
                  <a:moveTo>
                    <a:pt x="10" y="0"/>
                  </a:moveTo>
                  <a:cubicBezTo>
                    <a:pt x="9" y="0"/>
                    <a:pt x="8" y="0"/>
                    <a:pt x="7" y="1"/>
                  </a:cubicBezTo>
                  <a:cubicBezTo>
                    <a:pt x="6" y="1"/>
                    <a:pt x="5" y="2"/>
                    <a:pt x="4" y="2"/>
                  </a:cubicBezTo>
                  <a:cubicBezTo>
                    <a:pt x="3" y="3"/>
                    <a:pt x="2" y="4"/>
                    <a:pt x="1" y="5"/>
                  </a:cubicBezTo>
                  <a:cubicBezTo>
                    <a:pt x="1" y="6"/>
                    <a:pt x="0" y="7"/>
                    <a:pt x="0" y="7"/>
                  </a:cubicBezTo>
                  <a:cubicBezTo>
                    <a:pt x="0" y="8"/>
                    <a:pt x="0" y="8"/>
                    <a:pt x="0" y="8"/>
                  </a:cubicBezTo>
                  <a:cubicBezTo>
                    <a:pt x="0" y="8"/>
                    <a:pt x="0" y="8"/>
                    <a:pt x="0" y="8"/>
                  </a:cubicBezTo>
                  <a:cubicBezTo>
                    <a:pt x="0" y="8"/>
                    <a:pt x="0" y="9"/>
                    <a:pt x="0" y="9"/>
                  </a:cubicBezTo>
                  <a:cubicBezTo>
                    <a:pt x="0" y="9"/>
                    <a:pt x="1" y="9"/>
                    <a:pt x="1" y="9"/>
                  </a:cubicBezTo>
                  <a:cubicBezTo>
                    <a:pt x="1" y="9"/>
                    <a:pt x="1" y="9"/>
                    <a:pt x="1" y="9"/>
                  </a:cubicBezTo>
                  <a:cubicBezTo>
                    <a:pt x="1" y="9"/>
                    <a:pt x="1" y="9"/>
                    <a:pt x="1" y="9"/>
                  </a:cubicBezTo>
                  <a:cubicBezTo>
                    <a:pt x="1" y="9"/>
                    <a:pt x="1" y="9"/>
                    <a:pt x="2" y="9"/>
                  </a:cubicBezTo>
                  <a:cubicBezTo>
                    <a:pt x="2" y="9"/>
                    <a:pt x="2" y="9"/>
                    <a:pt x="2" y="9"/>
                  </a:cubicBezTo>
                  <a:cubicBezTo>
                    <a:pt x="3" y="9"/>
                    <a:pt x="4" y="9"/>
                    <a:pt x="5" y="8"/>
                  </a:cubicBezTo>
                  <a:cubicBezTo>
                    <a:pt x="6" y="8"/>
                    <a:pt x="7" y="7"/>
                    <a:pt x="8" y="6"/>
                  </a:cubicBezTo>
                  <a:cubicBezTo>
                    <a:pt x="9" y="5"/>
                    <a:pt x="9" y="4"/>
                    <a:pt x="10" y="3"/>
                  </a:cubicBezTo>
                  <a:cubicBezTo>
                    <a:pt x="11" y="2"/>
                    <a:pt x="11" y="1"/>
                    <a:pt x="11" y="1"/>
                  </a:cubicBezTo>
                  <a:cubicBezTo>
                    <a:pt x="11" y="1"/>
                    <a:pt x="11" y="0"/>
                    <a:pt x="11" y="0"/>
                  </a:cubicBezTo>
                  <a:cubicBezTo>
                    <a:pt x="11" y="0"/>
                    <a:pt x="11" y="0"/>
                    <a:pt x="11" y="0"/>
                  </a:cubicBezTo>
                  <a:cubicBezTo>
                    <a:pt x="11" y="0"/>
                    <a:pt x="11" y="0"/>
                    <a:pt x="11" y="0"/>
                  </a:cubicBezTo>
                  <a:cubicBezTo>
                    <a:pt x="11" y="0"/>
                    <a:pt x="11"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6" name="Freeform 245">
              <a:extLst>
                <a:ext uri="{FF2B5EF4-FFF2-40B4-BE49-F238E27FC236}">
                  <a16:creationId xmlns:a16="http://schemas.microsoft.com/office/drawing/2014/main" id="{000FE2F8-55C3-E14A-A858-0E912E663E0A}"/>
                </a:ext>
              </a:extLst>
            </p:cNvPr>
            <p:cNvSpPr>
              <a:spLocks noEditPoints="1"/>
            </p:cNvSpPr>
            <p:nvPr/>
          </p:nvSpPr>
          <p:spPr bwMode="auto">
            <a:xfrm>
              <a:off x="5010150" y="2795588"/>
              <a:ext cx="47625" cy="20637"/>
            </a:xfrm>
            <a:custGeom>
              <a:avLst/>
              <a:gdLst>
                <a:gd name="T0" fmla="*/ 14 w 28"/>
                <a:gd name="T1" fmla="*/ 11 h 12"/>
                <a:gd name="T2" fmla="*/ 13 w 28"/>
                <a:gd name="T3" fmla="*/ 11 h 12"/>
                <a:gd name="T4" fmla="*/ 13 w 28"/>
                <a:gd name="T5" fmla="*/ 10 h 12"/>
                <a:gd name="T6" fmla="*/ 17 w 28"/>
                <a:gd name="T7" fmla="*/ 6 h 12"/>
                <a:gd name="T8" fmla="*/ 24 w 28"/>
                <a:gd name="T9" fmla="*/ 3 h 12"/>
                <a:gd name="T10" fmla="*/ 26 w 28"/>
                <a:gd name="T11" fmla="*/ 4 h 12"/>
                <a:gd name="T12" fmla="*/ 27 w 28"/>
                <a:gd name="T13" fmla="*/ 5 h 12"/>
                <a:gd name="T14" fmla="*/ 27 w 28"/>
                <a:gd name="T15" fmla="*/ 5 h 12"/>
                <a:gd name="T16" fmla="*/ 27 w 28"/>
                <a:gd name="T17" fmla="*/ 6 h 12"/>
                <a:gd name="T18" fmla="*/ 21 w 28"/>
                <a:gd name="T19" fmla="*/ 9 h 12"/>
                <a:gd name="T20" fmla="*/ 14 w 28"/>
                <a:gd name="T21" fmla="*/ 11 h 12"/>
                <a:gd name="T22" fmla="*/ 20 w 28"/>
                <a:gd name="T23" fmla="*/ 3 h 12"/>
                <a:gd name="T24" fmla="*/ 14 w 28"/>
                <a:gd name="T25" fmla="*/ 8 h 12"/>
                <a:gd name="T26" fmla="*/ 12 w 28"/>
                <a:gd name="T27" fmla="*/ 11 h 12"/>
                <a:gd name="T28" fmla="*/ 12 w 28"/>
                <a:gd name="T29" fmla="*/ 11 h 12"/>
                <a:gd name="T30" fmla="*/ 13 w 28"/>
                <a:gd name="T31" fmla="*/ 12 h 12"/>
                <a:gd name="T32" fmla="*/ 14 w 28"/>
                <a:gd name="T33" fmla="*/ 12 h 12"/>
                <a:gd name="T34" fmla="*/ 18 w 28"/>
                <a:gd name="T35" fmla="*/ 11 h 12"/>
                <a:gd name="T36" fmla="*/ 25 w 28"/>
                <a:gd name="T37" fmla="*/ 8 h 12"/>
                <a:gd name="T38" fmla="*/ 28 w 28"/>
                <a:gd name="T39" fmla="*/ 6 h 12"/>
                <a:gd name="T40" fmla="*/ 28 w 28"/>
                <a:gd name="T41" fmla="*/ 5 h 12"/>
                <a:gd name="T42" fmla="*/ 27 w 28"/>
                <a:gd name="T43" fmla="*/ 3 h 12"/>
                <a:gd name="T44" fmla="*/ 25 w 28"/>
                <a:gd name="T45" fmla="*/ 2 h 12"/>
                <a:gd name="T46" fmla="*/ 3 w 28"/>
                <a:gd name="T47" fmla="*/ 10 h 12"/>
                <a:gd name="T48" fmla="*/ 2 w 28"/>
                <a:gd name="T49" fmla="*/ 10 h 12"/>
                <a:gd name="T50" fmla="*/ 2 w 28"/>
                <a:gd name="T51" fmla="*/ 10 h 12"/>
                <a:gd name="T52" fmla="*/ 1 w 28"/>
                <a:gd name="T53" fmla="*/ 9 h 12"/>
                <a:gd name="T54" fmla="*/ 1 w 28"/>
                <a:gd name="T55" fmla="*/ 8 h 12"/>
                <a:gd name="T56" fmla="*/ 5 w 28"/>
                <a:gd name="T57" fmla="*/ 3 h 12"/>
                <a:gd name="T58" fmla="*/ 11 w 28"/>
                <a:gd name="T59" fmla="*/ 1 h 12"/>
                <a:gd name="T60" fmla="*/ 12 w 28"/>
                <a:gd name="T61" fmla="*/ 1 h 12"/>
                <a:gd name="T62" fmla="*/ 12 w 28"/>
                <a:gd name="T63" fmla="*/ 1 h 12"/>
                <a:gd name="T64" fmla="*/ 11 w 28"/>
                <a:gd name="T65" fmla="*/ 4 h 12"/>
                <a:gd name="T66" fmla="*/ 6 w 28"/>
                <a:gd name="T67" fmla="*/ 9 h 12"/>
                <a:gd name="T68" fmla="*/ 11 w 28"/>
                <a:gd name="T69" fmla="*/ 0 h 12"/>
                <a:gd name="T70" fmla="*/ 4 w 28"/>
                <a:gd name="T71" fmla="*/ 3 h 12"/>
                <a:gd name="T72" fmla="*/ 0 w 28"/>
                <a:gd name="T73" fmla="*/ 8 h 12"/>
                <a:gd name="T74" fmla="*/ 0 w 28"/>
                <a:gd name="T75" fmla="*/ 10 h 12"/>
                <a:gd name="T76" fmla="*/ 1 w 28"/>
                <a:gd name="T77" fmla="*/ 11 h 12"/>
                <a:gd name="T78" fmla="*/ 2 w 28"/>
                <a:gd name="T79" fmla="*/ 11 h 12"/>
                <a:gd name="T80" fmla="*/ 3 w 28"/>
                <a:gd name="T81" fmla="*/ 11 h 12"/>
                <a:gd name="T82" fmla="*/ 9 w 28"/>
                <a:gd name="T83" fmla="*/ 8 h 12"/>
                <a:gd name="T84" fmla="*/ 13 w 28"/>
                <a:gd name="T85" fmla="*/ 2 h 12"/>
                <a:gd name="T86" fmla="*/ 13 w 28"/>
                <a:gd name="T87" fmla="*/ 0 h 12"/>
                <a:gd name="T88" fmla="*/ 12 w 28"/>
                <a:gd name="T89" fmla="*/ 0 h 12"/>
                <a:gd name="T90" fmla="*/ 11 w 28"/>
                <a:gd name="T91" fmla="*/ 0 h 12"/>
                <a:gd name="T92" fmla="*/ 11 w 28"/>
                <a:gd name="T9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12">
                  <a:moveTo>
                    <a:pt x="14" y="11"/>
                  </a:moveTo>
                  <a:cubicBezTo>
                    <a:pt x="14" y="11"/>
                    <a:pt x="14" y="11"/>
                    <a:pt x="14" y="11"/>
                  </a:cubicBezTo>
                  <a:cubicBezTo>
                    <a:pt x="14" y="11"/>
                    <a:pt x="14" y="11"/>
                    <a:pt x="14" y="11"/>
                  </a:cubicBezTo>
                  <a:cubicBezTo>
                    <a:pt x="14" y="11"/>
                    <a:pt x="13" y="11"/>
                    <a:pt x="13" y="11"/>
                  </a:cubicBezTo>
                  <a:cubicBezTo>
                    <a:pt x="13" y="11"/>
                    <a:pt x="13" y="11"/>
                    <a:pt x="13" y="11"/>
                  </a:cubicBezTo>
                  <a:cubicBezTo>
                    <a:pt x="13" y="10"/>
                    <a:pt x="13" y="10"/>
                    <a:pt x="13" y="10"/>
                  </a:cubicBezTo>
                  <a:cubicBezTo>
                    <a:pt x="13" y="10"/>
                    <a:pt x="14" y="9"/>
                    <a:pt x="14" y="8"/>
                  </a:cubicBezTo>
                  <a:cubicBezTo>
                    <a:pt x="15" y="8"/>
                    <a:pt x="16" y="7"/>
                    <a:pt x="17" y="6"/>
                  </a:cubicBezTo>
                  <a:cubicBezTo>
                    <a:pt x="18" y="5"/>
                    <a:pt x="19" y="5"/>
                    <a:pt x="21" y="4"/>
                  </a:cubicBezTo>
                  <a:cubicBezTo>
                    <a:pt x="22" y="4"/>
                    <a:pt x="23" y="3"/>
                    <a:pt x="24" y="3"/>
                  </a:cubicBezTo>
                  <a:cubicBezTo>
                    <a:pt x="24" y="3"/>
                    <a:pt x="25" y="3"/>
                    <a:pt x="25" y="3"/>
                  </a:cubicBezTo>
                  <a:cubicBezTo>
                    <a:pt x="25" y="4"/>
                    <a:pt x="26" y="4"/>
                    <a:pt x="26" y="4"/>
                  </a:cubicBezTo>
                  <a:cubicBezTo>
                    <a:pt x="26" y="4"/>
                    <a:pt x="26" y="4"/>
                    <a:pt x="26" y="4"/>
                  </a:cubicBezTo>
                  <a:cubicBezTo>
                    <a:pt x="26" y="4"/>
                    <a:pt x="27" y="5"/>
                    <a:pt x="27" y="5"/>
                  </a:cubicBezTo>
                  <a:cubicBezTo>
                    <a:pt x="27" y="5"/>
                    <a:pt x="27" y="5"/>
                    <a:pt x="27" y="5"/>
                  </a:cubicBezTo>
                  <a:cubicBezTo>
                    <a:pt x="27" y="5"/>
                    <a:pt x="27" y="5"/>
                    <a:pt x="27" y="5"/>
                  </a:cubicBezTo>
                  <a:cubicBezTo>
                    <a:pt x="27" y="5"/>
                    <a:pt x="27" y="5"/>
                    <a:pt x="27" y="5"/>
                  </a:cubicBezTo>
                  <a:cubicBezTo>
                    <a:pt x="27" y="5"/>
                    <a:pt x="27" y="5"/>
                    <a:pt x="27" y="6"/>
                  </a:cubicBezTo>
                  <a:cubicBezTo>
                    <a:pt x="26" y="6"/>
                    <a:pt x="26" y="7"/>
                    <a:pt x="25" y="7"/>
                  </a:cubicBezTo>
                  <a:cubicBezTo>
                    <a:pt x="24" y="8"/>
                    <a:pt x="23" y="9"/>
                    <a:pt x="21" y="9"/>
                  </a:cubicBezTo>
                  <a:cubicBezTo>
                    <a:pt x="20" y="10"/>
                    <a:pt x="19" y="10"/>
                    <a:pt x="18" y="10"/>
                  </a:cubicBezTo>
                  <a:cubicBezTo>
                    <a:pt x="17" y="11"/>
                    <a:pt x="15" y="11"/>
                    <a:pt x="14" y="11"/>
                  </a:cubicBezTo>
                  <a:moveTo>
                    <a:pt x="24" y="2"/>
                  </a:moveTo>
                  <a:cubicBezTo>
                    <a:pt x="23" y="2"/>
                    <a:pt x="22" y="3"/>
                    <a:pt x="20" y="3"/>
                  </a:cubicBezTo>
                  <a:cubicBezTo>
                    <a:pt x="19" y="4"/>
                    <a:pt x="18" y="4"/>
                    <a:pt x="17" y="5"/>
                  </a:cubicBezTo>
                  <a:cubicBezTo>
                    <a:pt x="15" y="6"/>
                    <a:pt x="14" y="7"/>
                    <a:pt x="14" y="8"/>
                  </a:cubicBezTo>
                  <a:cubicBezTo>
                    <a:pt x="13" y="9"/>
                    <a:pt x="12" y="9"/>
                    <a:pt x="12" y="10"/>
                  </a:cubicBezTo>
                  <a:cubicBezTo>
                    <a:pt x="12" y="10"/>
                    <a:pt x="12" y="10"/>
                    <a:pt x="12" y="11"/>
                  </a:cubicBezTo>
                  <a:cubicBezTo>
                    <a:pt x="12" y="11"/>
                    <a:pt x="12" y="11"/>
                    <a:pt x="12" y="11"/>
                  </a:cubicBezTo>
                  <a:cubicBezTo>
                    <a:pt x="12" y="11"/>
                    <a:pt x="12" y="11"/>
                    <a:pt x="12" y="11"/>
                  </a:cubicBezTo>
                  <a:cubicBezTo>
                    <a:pt x="12" y="11"/>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5" y="12"/>
                    <a:pt x="17" y="12"/>
                    <a:pt x="18" y="11"/>
                  </a:cubicBezTo>
                  <a:cubicBezTo>
                    <a:pt x="19" y="11"/>
                    <a:pt x="20" y="11"/>
                    <a:pt x="22" y="10"/>
                  </a:cubicBezTo>
                  <a:cubicBezTo>
                    <a:pt x="23" y="10"/>
                    <a:pt x="24" y="9"/>
                    <a:pt x="25" y="8"/>
                  </a:cubicBezTo>
                  <a:cubicBezTo>
                    <a:pt x="26" y="8"/>
                    <a:pt x="27" y="7"/>
                    <a:pt x="27" y="6"/>
                  </a:cubicBezTo>
                  <a:cubicBezTo>
                    <a:pt x="28" y="6"/>
                    <a:pt x="28" y="6"/>
                    <a:pt x="28" y="6"/>
                  </a:cubicBezTo>
                  <a:cubicBezTo>
                    <a:pt x="28" y="5"/>
                    <a:pt x="28" y="5"/>
                    <a:pt x="28" y="5"/>
                  </a:cubicBezTo>
                  <a:cubicBezTo>
                    <a:pt x="28" y="5"/>
                    <a:pt x="28" y="5"/>
                    <a:pt x="28" y="5"/>
                  </a:cubicBezTo>
                  <a:cubicBezTo>
                    <a:pt x="28" y="5"/>
                    <a:pt x="28" y="4"/>
                    <a:pt x="28" y="4"/>
                  </a:cubicBezTo>
                  <a:cubicBezTo>
                    <a:pt x="27" y="4"/>
                    <a:pt x="27" y="4"/>
                    <a:pt x="27" y="3"/>
                  </a:cubicBezTo>
                  <a:cubicBezTo>
                    <a:pt x="27" y="3"/>
                    <a:pt x="27" y="3"/>
                    <a:pt x="26" y="3"/>
                  </a:cubicBezTo>
                  <a:cubicBezTo>
                    <a:pt x="26" y="3"/>
                    <a:pt x="26" y="3"/>
                    <a:pt x="25" y="2"/>
                  </a:cubicBezTo>
                  <a:cubicBezTo>
                    <a:pt x="25" y="2"/>
                    <a:pt x="25" y="2"/>
                    <a:pt x="24" y="2"/>
                  </a:cubicBezTo>
                  <a:moveTo>
                    <a:pt x="3" y="10"/>
                  </a:moveTo>
                  <a:cubicBezTo>
                    <a:pt x="3" y="10"/>
                    <a:pt x="3" y="10"/>
                    <a:pt x="3" y="10"/>
                  </a:cubicBezTo>
                  <a:cubicBezTo>
                    <a:pt x="2" y="10"/>
                    <a:pt x="2" y="10"/>
                    <a:pt x="2" y="10"/>
                  </a:cubicBezTo>
                  <a:cubicBezTo>
                    <a:pt x="2" y="10"/>
                    <a:pt x="2" y="10"/>
                    <a:pt x="2" y="10"/>
                  </a:cubicBezTo>
                  <a:cubicBezTo>
                    <a:pt x="2" y="10"/>
                    <a:pt x="2" y="10"/>
                    <a:pt x="2" y="10"/>
                  </a:cubicBezTo>
                  <a:cubicBezTo>
                    <a:pt x="2" y="10"/>
                    <a:pt x="1" y="10"/>
                    <a:pt x="1" y="10"/>
                  </a:cubicBezTo>
                  <a:cubicBezTo>
                    <a:pt x="1" y="10"/>
                    <a:pt x="1" y="9"/>
                    <a:pt x="1" y="9"/>
                  </a:cubicBezTo>
                  <a:cubicBezTo>
                    <a:pt x="1" y="9"/>
                    <a:pt x="1" y="9"/>
                    <a:pt x="1" y="9"/>
                  </a:cubicBezTo>
                  <a:cubicBezTo>
                    <a:pt x="1" y="9"/>
                    <a:pt x="1" y="9"/>
                    <a:pt x="1" y="8"/>
                  </a:cubicBezTo>
                  <a:cubicBezTo>
                    <a:pt x="1" y="8"/>
                    <a:pt x="2" y="7"/>
                    <a:pt x="2" y="6"/>
                  </a:cubicBezTo>
                  <a:cubicBezTo>
                    <a:pt x="3" y="5"/>
                    <a:pt x="4" y="4"/>
                    <a:pt x="5" y="3"/>
                  </a:cubicBezTo>
                  <a:cubicBezTo>
                    <a:pt x="6" y="3"/>
                    <a:pt x="7" y="2"/>
                    <a:pt x="8" y="2"/>
                  </a:cubicBezTo>
                  <a:cubicBezTo>
                    <a:pt x="9" y="1"/>
                    <a:pt x="10"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2"/>
                    <a:pt x="12" y="2"/>
                  </a:cubicBezTo>
                  <a:cubicBezTo>
                    <a:pt x="12" y="2"/>
                    <a:pt x="12" y="3"/>
                    <a:pt x="11" y="4"/>
                  </a:cubicBezTo>
                  <a:cubicBezTo>
                    <a:pt x="10" y="5"/>
                    <a:pt x="10" y="6"/>
                    <a:pt x="9" y="7"/>
                  </a:cubicBezTo>
                  <a:cubicBezTo>
                    <a:pt x="8" y="8"/>
                    <a:pt x="7" y="9"/>
                    <a:pt x="6" y="9"/>
                  </a:cubicBezTo>
                  <a:cubicBezTo>
                    <a:pt x="5" y="10"/>
                    <a:pt x="4" y="10"/>
                    <a:pt x="3" y="10"/>
                  </a:cubicBezTo>
                  <a:moveTo>
                    <a:pt x="11" y="0"/>
                  </a:moveTo>
                  <a:cubicBezTo>
                    <a:pt x="10" y="0"/>
                    <a:pt x="9" y="0"/>
                    <a:pt x="8" y="1"/>
                  </a:cubicBezTo>
                  <a:cubicBezTo>
                    <a:pt x="7" y="1"/>
                    <a:pt x="6" y="2"/>
                    <a:pt x="4" y="3"/>
                  </a:cubicBezTo>
                  <a:cubicBezTo>
                    <a:pt x="3" y="3"/>
                    <a:pt x="2" y="4"/>
                    <a:pt x="2" y="5"/>
                  </a:cubicBezTo>
                  <a:cubicBezTo>
                    <a:pt x="1" y="6"/>
                    <a:pt x="0" y="7"/>
                    <a:pt x="0" y="8"/>
                  </a:cubicBezTo>
                  <a:cubicBezTo>
                    <a:pt x="0" y="8"/>
                    <a:pt x="0" y="9"/>
                    <a:pt x="0" y="9"/>
                  </a:cubicBezTo>
                  <a:cubicBezTo>
                    <a:pt x="0" y="9"/>
                    <a:pt x="0" y="9"/>
                    <a:pt x="0" y="10"/>
                  </a:cubicBezTo>
                  <a:cubicBezTo>
                    <a:pt x="0" y="10"/>
                    <a:pt x="0" y="10"/>
                    <a:pt x="1" y="10"/>
                  </a:cubicBezTo>
                  <a:cubicBezTo>
                    <a:pt x="1" y="11"/>
                    <a:pt x="1" y="11"/>
                    <a:pt x="1" y="11"/>
                  </a:cubicBezTo>
                  <a:cubicBezTo>
                    <a:pt x="1" y="11"/>
                    <a:pt x="1" y="11"/>
                    <a:pt x="2" y="11"/>
                  </a:cubicBezTo>
                  <a:cubicBezTo>
                    <a:pt x="2" y="11"/>
                    <a:pt x="2" y="11"/>
                    <a:pt x="2" y="11"/>
                  </a:cubicBezTo>
                  <a:cubicBezTo>
                    <a:pt x="2" y="11"/>
                    <a:pt x="2" y="11"/>
                    <a:pt x="2" y="11"/>
                  </a:cubicBezTo>
                  <a:cubicBezTo>
                    <a:pt x="3" y="11"/>
                    <a:pt x="3" y="11"/>
                    <a:pt x="3" y="11"/>
                  </a:cubicBezTo>
                  <a:cubicBezTo>
                    <a:pt x="4" y="11"/>
                    <a:pt x="5" y="11"/>
                    <a:pt x="6" y="10"/>
                  </a:cubicBezTo>
                  <a:cubicBezTo>
                    <a:pt x="7" y="10"/>
                    <a:pt x="8" y="9"/>
                    <a:pt x="9" y="8"/>
                  </a:cubicBezTo>
                  <a:cubicBezTo>
                    <a:pt x="10" y="7"/>
                    <a:pt x="11" y="6"/>
                    <a:pt x="12" y="5"/>
                  </a:cubicBezTo>
                  <a:cubicBezTo>
                    <a:pt x="13" y="4"/>
                    <a:pt x="13" y="3"/>
                    <a:pt x="13" y="2"/>
                  </a:cubicBezTo>
                  <a:cubicBezTo>
                    <a:pt x="13" y="2"/>
                    <a:pt x="13" y="1"/>
                    <a:pt x="13" y="1"/>
                  </a:cubicBezTo>
                  <a:cubicBezTo>
                    <a:pt x="13" y="1"/>
                    <a:pt x="13" y="1"/>
                    <a:pt x="13" y="0"/>
                  </a:cubicBezTo>
                  <a:cubicBezTo>
                    <a:pt x="13" y="0"/>
                    <a:pt x="13" y="0"/>
                    <a:pt x="12" y="0"/>
                  </a:cubicBezTo>
                  <a:cubicBezTo>
                    <a:pt x="12" y="0"/>
                    <a:pt x="12" y="0"/>
                    <a:pt x="12" y="0"/>
                  </a:cubicBezTo>
                  <a:cubicBezTo>
                    <a:pt x="12" y="0"/>
                    <a:pt x="12" y="0"/>
                    <a:pt x="12" y="0"/>
                  </a:cubicBezTo>
                  <a:cubicBezTo>
                    <a:pt x="12" y="0"/>
                    <a:pt x="11" y="0"/>
                    <a:pt x="11"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7" name="Freeform 246">
              <a:extLst>
                <a:ext uri="{FF2B5EF4-FFF2-40B4-BE49-F238E27FC236}">
                  <a16:creationId xmlns:a16="http://schemas.microsoft.com/office/drawing/2014/main" id="{C0FC9E46-6906-5649-A558-49B69CD9B4A1}"/>
                </a:ext>
              </a:extLst>
            </p:cNvPr>
            <p:cNvSpPr>
              <a:spLocks noEditPoints="1"/>
            </p:cNvSpPr>
            <p:nvPr/>
          </p:nvSpPr>
          <p:spPr bwMode="auto">
            <a:xfrm>
              <a:off x="4587875" y="1949450"/>
              <a:ext cx="231775" cy="92075"/>
            </a:xfrm>
            <a:custGeom>
              <a:avLst/>
              <a:gdLst>
                <a:gd name="T0" fmla="*/ 2 w 137"/>
                <a:gd name="T1" fmla="*/ 11 h 54"/>
                <a:gd name="T2" fmla="*/ 0 w 137"/>
                <a:gd name="T3" fmla="*/ 13 h 54"/>
                <a:gd name="T4" fmla="*/ 1 w 137"/>
                <a:gd name="T5" fmla="*/ 17 h 54"/>
                <a:gd name="T6" fmla="*/ 4 w 137"/>
                <a:gd name="T7" fmla="*/ 20 h 54"/>
                <a:gd name="T8" fmla="*/ 5 w 137"/>
                <a:gd name="T9" fmla="*/ 20 h 54"/>
                <a:gd name="T10" fmla="*/ 6 w 137"/>
                <a:gd name="T11" fmla="*/ 18 h 54"/>
                <a:gd name="T12" fmla="*/ 5 w 137"/>
                <a:gd name="T13" fmla="*/ 12 h 54"/>
                <a:gd name="T14" fmla="*/ 3 w 137"/>
                <a:gd name="T15" fmla="*/ 10 h 54"/>
                <a:gd name="T16" fmla="*/ 107 w 137"/>
                <a:gd name="T17" fmla="*/ 0 h 54"/>
                <a:gd name="T18" fmla="*/ 107 w 137"/>
                <a:gd name="T19" fmla="*/ 1 h 54"/>
                <a:gd name="T20" fmla="*/ 104 w 137"/>
                <a:gd name="T21" fmla="*/ 3 h 54"/>
                <a:gd name="T22" fmla="*/ 99 w 137"/>
                <a:gd name="T23" fmla="*/ 4 h 54"/>
                <a:gd name="T24" fmla="*/ 98 w 137"/>
                <a:gd name="T25" fmla="*/ 9 h 54"/>
                <a:gd name="T26" fmla="*/ 98 w 137"/>
                <a:gd name="T27" fmla="*/ 11 h 54"/>
                <a:gd name="T28" fmla="*/ 96 w 137"/>
                <a:gd name="T29" fmla="*/ 13 h 54"/>
                <a:gd name="T30" fmla="*/ 94 w 137"/>
                <a:gd name="T31" fmla="*/ 15 h 54"/>
                <a:gd name="T32" fmla="*/ 94 w 137"/>
                <a:gd name="T33" fmla="*/ 16 h 54"/>
                <a:gd name="T34" fmla="*/ 93 w 137"/>
                <a:gd name="T35" fmla="*/ 18 h 54"/>
                <a:gd name="T36" fmla="*/ 91 w 137"/>
                <a:gd name="T37" fmla="*/ 20 h 54"/>
                <a:gd name="T38" fmla="*/ 89 w 137"/>
                <a:gd name="T39" fmla="*/ 22 h 54"/>
                <a:gd name="T40" fmla="*/ 89 w 137"/>
                <a:gd name="T41" fmla="*/ 24 h 54"/>
                <a:gd name="T42" fmla="*/ 90 w 137"/>
                <a:gd name="T43" fmla="*/ 27 h 54"/>
                <a:gd name="T44" fmla="*/ 89 w 137"/>
                <a:gd name="T45" fmla="*/ 31 h 54"/>
                <a:gd name="T46" fmla="*/ 90 w 137"/>
                <a:gd name="T47" fmla="*/ 32 h 54"/>
                <a:gd name="T48" fmla="*/ 92 w 137"/>
                <a:gd name="T49" fmla="*/ 33 h 54"/>
                <a:gd name="T50" fmla="*/ 94 w 137"/>
                <a:gd name="T51" fmla="*/ 35 h 54"/>
                <a:gd name="T52" fmla="*/ 95 w 137"/>
                <a:gd name="T53" fmla="*/ 35 h 54"/>
                <a:gd name="T54" fmla="*/ 97 w 137"/>
                <a:gd name="T55" fmla="*/ 35 h 54"/>
                <a:gd name="T56" fmla="*/ 98 w 137"/>
                <a:gd name="T57" fmla="*/ 36 h 54"/>
                <a:gd name="T58" fmla="*/ 98 w 137"/>
                <a:gd name="T59" fmla="*/ 38 h 54"/>
                <a:gd name="T60" fmla="*/ 96 w 137"/>
                <a:gd name="T61" fmla="*/ 41 h 54"/>
                <a:gd name="T62" fmla="*/ 95 w 137"/>
                <a:gd name="T63" fmla="*/ 43 h 54"/>
                <a:gd name="T64" fmla="*/ 95 w 137"/>
                <a:gd name="T65" fmla="*/ 46 h 54"/>
                <a:gd name="T66" fmla="*/ 94 w 137"/>
                <a:gd name="T67" fmla="*/ 47 h 54"/>
                <a:gd name="T68" fmla="*/ 93 w 137"/>
                <a:gd name="T69" fmla="*/ 48 h 54"/>
                <a:gd name="T70" fmla="*/ 95 w 137"/>
                <a:gd name="T71" fmla="*/ 50 h 54"/>
                <a:gd name="T72" fmla="*/ 96 w 137"/>
                <a:gd name="T73" fmla="*/ 50 h 54"/>
                <a:gd name="T74" fmla="*/ 97 w 137"/>
                <a:gd name="T75" fmla="*/ 50 h 54"/>
                <a:gd name="T76" fmla="*/ 98 w 137"/>
                <a:gd name="T77" fmla="*/ 50 h 54"/>
                <a:gd name="T78" fmla="*/ 99 w 137"/>
                <a:gd name="T79" fmla="*/ 50 h 54"/>
                <a:gd name="T80" fmla="*/ 101 w 137"/>
                <a:gd name="T81" fmla="*/ 51 h 54"/>
                <a:gd name="T82" fmla="*/ 103 w 137"/>
                <a:gd name="T83" fmla="*/ 54 h 54"/>
                <a:gd name="T84" fmla="*/ 105 w 137"/>
                <a:gd name="T85" fmla="*/ 53 h 54"/>
                <a:gd name="T86" fmla="*/ 107 w 137"/>
                <a:gd name="T87" fmla="*/ 50 h 54"/>
                <a:gd name="T88" fmla="*/ 108 w 137"/>
                <a:gd name="T89" fmla="*/ 47 h 54"/>
                <a:gd name="T90" fmla="*/ 113 w 137"/>
                <a:gd name="T91" fmla="*/ 39 h 54"/>
                <a:gd name="T92" fmla="*/ 115 w 137"/>
                <a:gd name="T93" fmla="*/ 37 h 54"/>
                <a:gd name="T94" fmla="*/ 120 w 137"/>
                <a:gd name="T95" fmla="*/ 36 h 54"/>
                <a:gd name="T96" fmla="*/ 131 w 137"/>
                <a:gd name="T97" fmla="*/ 28 h 54"/>
                <a:gd name="T98" fmla="*/ 134 w 137"/>
                <a:gd name="T99" fmla="*/ 23 h 54"/>
                <a:gd name="T100" fmla="*/ 135 w 137"/>
                <a:gd name="T101" fmla="*/ 21 h 54"/>
                <a:gd name="T102" fmla="*/ 137 w 137"/>
                <a:gd name="T103" fmla="*/ 19 h 54"/>
                <a:gd name="T104" fmla="*/ 137 w 137"/>
                <a:gd name="T105" fmla="*/ 19 h 54"/>
                <a:gd name="T106" fmla="*/ 135 w 137"/>
                <a:gd name="T107" fmla="*/ 15 h 54"/>
                <a:gd name="T108" fmla="*/ 131 w 137"/>
                <a:gd name="T109" fmla="*/ 11 h 54"/>
                <a:gd name="T110" fmla="*/ 128 w 137"/>
                <a:gd name="T111" fmla="*/ 10 h 54"/>
                <a:gd name="T112" fmla="*/ 126 w 137"/>
                <a:gd name="T113" fmla="*/ 10 h 54"/>
                <a:gd name="T114" fmla="*/ 123 w 137"/>
                <a:gd name="T115" fmla="*/ 10 h 54"/>
                <a:gd name="T116" fmla="*/ 120 w 137"/>
                <a:gd name="T117" fmla="*/ 8 h 54"/>
                <a:gd name="T118" fmla="*/ 119 w 137"/>
                <a:gd name="T119" fmla="*/ 6 h 54"/>
                <a:gd name="T120" fmla="*/ 117 w 137"/>
                <a:gd name="T121" fmla="*/ 5 h 54"/>
                <a:gd name="T122" fmla="*/ 110 w 137"/>
                <a:gd name="T12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54">
                  <a:moveTo>
                    <a:pt x="3" y="10"/>
                  </a:moveTo>
                  <a:cubicBezTo>
                    <a:pt x="3" y="10"/>
                    <a:pt x="3" y="10"/>
                    <a:pt x="2" y="10"/>
                  </a:cubicBezTo>
                  <a:cubicBezTo>
                    <a:pt x="2" y="10"/>
                    <a:pt x="2" y="10"/>
                    <a:pt x="2" y="11"/>
                  </a:cubicBezTo>
                  <a:cubicBezTo>
                    <a:pt x="2" y="11"/>
                    <a:pt x="2" y="11"/>
                    <a:pt x="1" y="11"/>
                  </a:cubicBezTo>
                  <a:cubicBezTo>
                    <a:pt x="1" y="11"/>
                    <a:pt x="1" y="11"/>
                    <a:pt x="1" y="11"/>
                  </a:cubicBezTo>
                  <a:cubicBezTo>
                    <a:pt x="1" y="12"/>
                    <a:pt x="0" y="13"/>
                    <a:pt x="0" y="13"/>
                  </a:cubicBezTo>
                  <a:cubicBezTo>
                    <a:pt x="0" y="14"/>
                    <a:pt x="0" y="14"/>
                    <a:pt x="0" y="15"/>
                  </a:cubicBezTo>
                  <a:cubicBezTo>
                    <a:pt x="0" y="15"/>
                    <a:pt x="0" y="15"/>
                    <a:pt x="0" y="16"/>
                  </a:cubicBezTo>
                  <a:cubicBezTo>
                    <a:pt x="0" y="16"/>
                    <a:pt x="0" y="17"/>
                    <a:pt x="1" y="17"/>
                  </a:cubicBezTo>
                  <a:cubicBezTo>
                    <a:pt x="1" y="17"/>
                    <a:pt x="1" y="18"/>
                    <a:pt x="1" y="18"/>
                  </a:cubicBezTo>
                  <a:cubicBezTo>
                    <a:pt x="2" y="19"/>
                    <a:pt x="2" y="19"/>
                    <a:pt x="3" y="19"/>
                  </a:cubicBezTo>
                  <a:cubicBezTo>
                    <a:pt x="3" y="19"/>
                    <a:pt x="3"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6" y="19"/>
                    <a:pt x="6" y="19"/>
                    <a:pt x="6" y="18"/>
                  </a:cubicBezTo>
                  <a:cubicBezTo>
                    <a:pt x="6" y="17"/>
                    <a:pt x="6" y="17"/>
                    <a:pt x="6" y="16"/>
                  </a:cubicBezTo>
                  <a:cubicBezTo>
                    <a:pt x="6" y="15"/>
                    <a:pt x="6" y="14"/>
                    <a:pt x="5" y="14"/>
                  </a:cubicBezTo>
                  <a:cubicBezTo>
                    <a:pt x="5" y="13"/>
                    <a:pt x="5" y="12"/>
                    <a:pt x="5" y="12"/>
                  </a:cubicBezTo>
                  <a:cubicBezTo>
                    <a:pt x="4" y="11"/>
                    <a:pt x="4" y="11"/>
                    <a:pt x="4" y="11"/>
                  </a:cubicBezTo>
                  <a:cubicBezTo>
                    <a:pt x="4" y="11"/>
                    <a:pt x="4" y="11"/>
                    <a:pt x="4" y="11"/>
                  </a:cubicBezTo>
                  <a:cubicBezTo>
                    <a:pt x="4" y="10"/>
                    <a:pt x="3" y="10"/>
                    <a:pt x="3" y="10"/>
                  </a:cubicBezTo>
                  <a:cubicBezTo>
                    <a:pt x="3" y="10"/>
                    <a:pt x="3" y="10"/>
                    <a:pt x="3" y="10"/>
                  </a:cubicBezTo>
                  <a:moveTo>
                    <a:pt x="107" y="0"/>
                  </a:moveTo>
                  <a:cubicBezTo>
                    <a:pt x="107" y="0"/>
                    <a:pt x="107" y="0"/>
                    <a:pt x="107" y="0"/>
                  </a:cubicBezTo>
                  <a:cubicBezTo>
                    <a:pt x="107" y="0"/>
                    <a:pt x="107" y="0"/>
                    <a:pt x="107" y="1"/>
                  </a:cubicBezTo>
                  <a:cubicBezTo>
                    <a:pt x="107" y="1"/>
                    <a:pt x="107" y="1"/>
                    <a:pt x="107" y="1"/>
                  </a:cubicBezTo>
                  <a:cubicBezTo>
                    <a:pt x="107" y="1"/>
                    <a:pt x="107" y="1"/>
                    <a:pt x="107" y="1"/>
                  </a:cubicBezTo>
                  <a:cubicBezTo>
                    <a:pt x="107" y="2"/>
                    <a:pt x="107" y="2"/>
                    <a:pt x="106" y="2"/>
                  </a:cubicBezTo>
                  <a:cubicBezTo>
                    <a:pt x="106" y="2"/>
                    <a:pt x="106" y="2"/>
                    <a:pt x="106" y="3"/>
                  </a:cubicBezTo>
                  <a:cubicBezTo>
                    <a:pt x="105" y="3"/>
                    <a:pt x="105" y="3"/>
                    <a:pt x="104" y="3"/>
                  </a:cubicBezTo>
                  <a:cubicBezTo>
                    <a:pt x="104" y="3"/>
                    <a:pt x="103" y="3"/>
                    <a:pt x="103" y="4"/>
                  </a:cubicBezTo>
                  <a:cubicBezTo>
                    <a:pt x="102" y="4"/>
                    <a:pt x="101" y="4"/>
                    <a:pt x="101" y="4"/>
                  </a:cubicBezTo>
                  <a:cubicBezTo>
                    <a:pt x="100" y="4"/>
                    <a:pt x="100" y="4"/>
                    <a:pt x="99" y="4"/>
                  </a:cubicBezTo>
                  <a:cubicBezTo>
                    <a:pt x="99" y="4"/>
                    <a:pt x="99" y="5"/>
                    <a:pt x="99" y="5"/>
                  </a:cubicBezTo>
                  <a:cubicBezTo>
                    <a:pt x="98" y="6"/>
                    <a:pt x="98" y="6"/>
                    <a:pt x="98" y="7"/>
                  </a:cubicBezTo>
                  <a:cubicBezTo>
                    <a:pt x="98" y="7"/>
                    <a:pt x="98" y="8"/>
                    <a:pt x="98" y="9"/>
                  </a:cubicBezTo>
                  <a:cubicBezTo>
                    <a:pt x="98" y="9"/>
                    <a:pt x="98" y="9"/>
                    <a:pt x="98" y="9"/>
                  </a:cubicBezTo>
                  <a:cubicBezTo>
                    <a:pt x="98" y="10"/>
                    <a:pt x="98" y="10"/>
                    <a:pt x="98" y="10"/>
                  </a:cubicBezTo>
                  <a:cubicBezTo>
                    <a:pt x="98" y="11"/>
                    <a:pt x="98" y="11"/>
                    <a:pt x="98" y="11"/>
                  </a:cubicBezTo>
                  <a:cubicBezTo>
                    <a:pt x="97" y="12"/>
                    <a:pt x="97" y="12"/>
                    <a:pt x="97" y="12"/>
                  </a:cubicBezTo>
                  <a:cubicBezTo>
                    <a:pt x="97" y="12"/>
                    <a:pt x="96" y="12"/>
                    <a:pt x="96" y="13"/>
                  </a:cubicBezTo>
                  <a:cubicBezTo>
                    <a:pt x="96" y="13"/>
                    <a:pt x="96" y="13"/>
                    <a:pt x="96" y="13"/>
                  </a:cubicBezTo>
                  <a:cubicBezTo>
                    <a:pt x="95" y="13"/>
                    <a:pt x="95" y="13"/>
                    <a:pt x="95" y="13"/>
                  </a:cubicBezTo>
                  <a:cubicBezTo>
                    <a:pt x="95" y="14"/>
                    <a:pt x="95" y="14"/>
                    <a:pt x="95" y="14"/>
                  </a:cubicBezTo>
                  <a:cubicBezTo>
                    <a:pt x="94" y="14"/>
                    <a:pt x="94" y="14"/>
                    <a:pt x="94" y="15"/>
                  </a:cubicBezTo>
                  <a:cubicBezTo>
                    <a:pt x="94" y="15"/>
                    <a:pt x="94" y="15"/>
                    <a:pt x="94" y="15"/>
                  </a:cubicBezTo>
                  <a:cubicBezTo>
                    <a:pt x="94" y="16"/>
                    <a:pt x="94" y="16"/>
                    <a:pt x="94" y="16"/>
                  </a:cubicBezTo>
                  <a:cubicBezTo>
                    <a:pt x="94" y="16"/>
                    <a:pt x="94" y="16"/>
                    <a:pt x="94" y="16"/>
                  </a:cubicBezTo>
                  <a:cubicBezTo>
                    <a:pt x="94" y="17"/>
                    <a:pt x="94" y="17"/>
                    <a:pt x="94" y="17"/>
                  </a:cubicBezTo>
                  <a:cubicBezTo>
                    <a:pt x="94" y="17"/>
                    <a:pt x="94" y="17"/>
                    <a:pt x="94" y="18"/>
                  </a:cubicBezTo>
                  <a:cubicBezTo>
                    <a:pt x="93" y="18"/>
                    <a:pt x="93" y="18"/>
                    <a:pt x="93" y="18"/>
                  </a:cubicBezTo>
                  <a:cubicBezTo>
                    <a:pt x="93" y="18"/>
                    <a:pt x="93" y="19"/>
                    <a:pt x="93" y="19"/>
                  </a:cubicBezTo>
                  <a:cubicBezTo>
                    <a:pt x="92" y="19"/>
                    <a:pt x="92" y="19"/>
                    <a:pt x="92" y="20"/>
                  </a:cubicBezTo>
                  <a:cubicBezTo>
                    <a:pt x="91" y="20"/>
                    <a:pt x="91" y="20"/>
                    <a:pt x="91" y="20"/>
                  </a:cubicBezTo>
                  <a:cubicBezTo>
                    <a:pt x="90" y="20"/>
                    <a:pt x="90" y="20"/>
                    <a:pt x="90" y="21"/>
                  </a:cubicBezTo>
                  <a:cubicBezTo>
                    <a:pt x="90" y="21"/>
                    <a:pt x="90" y="21"/>
                    <a:pt x="90" y="21"/>
                  </a:cubicBezTo>
                  <a:cubicBezTo>
                    <a:pt x="89" y="21"/>
                    <a:pt x="89" y="22"/>
                    <a:pt x="89" y="22"/>
                  </a:cubicBezTo>
                  <a:cubicBezTo>
                    <a:pt x="89" y="22"/>
                    <a:pt x="89" y="22"/>
                    <a:pt x="89" y="23"/>
                  </a:cubicBezTo>
                  <a:cubicBezTo>
                    <a:pt x="89" y="23"/>
                    <a:pt x="89" y="23"/>
                    <a:pt x="89" y="23"/>
                  </a:cubicBezTo>
                  <a:cubicBezTo>
                    <a:pt x="89" y="23"/>
                    <a:pt x="89" y="24"/>
                    <a:pt x="89" y="24"/>
                  </a:cubicBezTo>
                  <a:cubicBezTo>
                    <a:pt x="89" y="24"/>
                    <a:pt x="90" y="24"/>
                    <a:pt x="90" y="25"/>
                  </a:cubicBezTo>
                  <a:cubicBezTo>
                    <a:pt x="90" y="25"/>
                    <a:pt x="90" y="26"/>
                    <a:pt x="90" y="26"/>
                  </a:cubicBezTo>
                  <a:cubicBezTo>
                    <a:pt x="90" y="27"/>
                    <a:pt x="90" y="27"/>
                    <a:pt x="90" y="27"/>
                  </a:cubicBezTo>
                  <a:cubicBezTo>
                    <a:pt x="90" y="28"/>
                    <a:pt x="90" y="28"/>
                    <a:pt x="90" y="29"/>
                  </a:cubicBezTo>
                  <a:cubicBezTo>
                    <a:pt x="90" y="29"/>
                    <a:pt x="90" y="29"/>
                    <a:pt x="90" y="30"/>
                  </a:cubicBezTo>
                  <a:cubicBezTo>
                    <a:pt x="89" y="31"/>
                    <a:pt x="89" y="31"/>
                    <a:pt x="89" y="31"/>
                  </a:cubicBezTo>
                  <a:cubicBezTo>
                    <a:pt x="89" y="31"/>
                    <a:pt x="89" y="31"/>
                    <a:pt x="89" y="31"/>
                  </a:cubicBezTo>
                  <a:cubicBezTo>
                    <a:pt x="89" y="31"/>
                    <a:pt x="89" y="31"/>
                    <a:pt x="89" y="31"/>
                  </a:cubicBezTo>
                  <a:cubicBezTo>
                    <a:pt x="90" y="31"/>
                    <a:pt x="90" y="32"/>
                    <a:pt x="90" y="32"/>
                  </a:cubicBezTo>
                  <a:cubicBezTo>
                    <a:pt x="90" y="32"/>
                    <a:pt x="90" y="32"/>
                    <a:pt x="91" y="32"/>
                  </a:cubicBezTo>
                  <a:cubicBezTo>
                    <a:pt x="91" y="32"/>
                    <a:pt x="91" y="32"/>
                    <a:pt x="91" y="33"/>
                  </a:cubicBezTo>
                  <a:cubicBezTo>
                    <a:pt x="92" y="33"/>
                    <a:pt x="92" y="33"/>
                    <a:pt x="92" y="33"/>
                  </a:cubicBezTo>
                  <a:cubicBezTo>
                    <a:pt x="92" y="33"/>
                    <a:pt x="93" y="34"/>
                    <a:pt x="93" y="34"/>
                  </a:cubicBezTo>
                  <a:cubicBezTo>
                    <a:pt x="93" y="34"/>
                    <a:pt x="93" y="34"/>
                    <a:pt x="94" y="34"/>
                  </a:cubicBezTo>
                  <a:cubicBezTo>
                    <a:pt x="94" y="35"/>
                    <a:pt x="94" y="35"/>
                    <a:pt x="94" y="35"/>
                  </a:cubicBezTo>
                  <a:cubicBezTo>
                    <a:pt x="94" y="35"/>
                    <a:pt x="94" y="35"/>
                    <a:pt x="95" y="35"/>
                  </a:cubicBezTo>
                  <a:cubicBezTo>
                    <a:pt x="95" y="35"/>
                    <a:pt x="95" y="35"/>
                    <a:pt x="95" y="35"/>
                  </a:cubicBezTo>
                  <a:cubicBezTo>
                    <a:pt x="95" y="35"/>
                    <a:pt x="95" y="35"/>
                    <a:pt x="95" y="35"/>
                  </a:cubicBezTo>
                  <a:cubicBezTo>
                    <a:pt x="96" y="35"/>
                    <a:pt x="96" y="35"/>
                    <a:pt x="96" y="35"/>
                  </a:cubicBezTo>
                  <a:cubicBezTo>
                    <a:pt x="97" y="35"/>
                    <a:pt x="97" y="35"/>
                    <a:pt x="97" y="35"/>
                  </a:cubicBezTo>
                  <a:cubicBezTo>
                    <a:pt x="97" y="35"/>
                    <a:pt x="97" y="35"/>
                    <a:pt x="97" y="35"/>
                  </a:cubicBezTo>
                  <a:cubicBezTo>
                    <a:pt x="97" y="35"/>
                    <a:pt x="97" y="35"/>
                    <a:pt x="98" y="35"/>
                  </a:cubicBezTo>
                  <a:cubicBezTo>
                    <a:pt x="98" y="35"/>
                    <a:pt x="98" y="35"/>
                    <a:pt x="98" y="35"/>
                  </a:cubicBezTo>
                  <a:cubicBezTo>
                    <a:pt x="98" y="35"/>
                    <a:pt x="98" y="35"/>
                    <a:pt x="98" y="36"/>
                  </a:cubicBezTo>
                  <a:cubicBezTo>
                    <a:pt x="98" y="36"/>
                    <a:pt x="98" y="36"/>
                    <a:pt x="98" y="36"/>
                  </a:cubicBezTo>
                  <a:cubicBezTo>
                    <a:pt x="98" y="37"/>
                    <a:pt x="98" y="37"/>
                    <a:pt x="98" y="37"/>
                  </a:cubicBezTo>
                  <a:cubicBezTo>
                    <a:pt x="98" y="38"/>
                    <a:pt x="98" y="38"/>
                    <a:pt x="98" y="38"/>
                  </a:cubicBezTo>
                  <a:cubicBezTo>
                    <a:pt x="98" y="39"/>
                    <a:pt x="98" y="39"/>
                    <a:pt x="98" y="39"/>
                  </a:cubicBezTo>
                  <a:cubicBezTo>
                    <a:pt x="97" y="40"/>
                    <a:pt x="97" y="40"/>
                    <a:pt x="97" y="40"/>
                  </a:cubicBezTo>
                  <a:cubicBezTo>
                    <a:pt x="97" y="40"/>
                    <a:pt x="96" y="41"/>
                    <a:pt x="96" y="41"/>
                  </a:cubicBezTo>
                  <a:cubicBezTo>
                    <a:pt x="96" y="41"/>
                    <a:pt x="95" y="41"/>
                    <a:pt x="95" y="41"/>
                  </a:cubicBezTo>
                  <a:cubicBezTo>
                    <a:pt x="95" y="41"/>
                    <a:pt x="94" y="42"/>
                    <a:pt x="94" y="42"/>
                  </a:cubicBezTo>
                  <a:cubicBezTo>
                    <a:pt x="94" y="42"/>
                    <a:pt x="95" y="42"/>
                    <a:pt x="95" y="43"/>
                  </a:cubicBezTo>
                  <a:cubicBezTo>
                    <a:pt x="95" y="43"/>
                    <a:pt x="95" y="44"/>
                    <a:pt x="95" y="44"/>
                  </a:cubicBezTo>
                  <a:cubicBezTo>
                    <a:pt x="95" y="44"/>
                    <a:pt x="95" y="45"/>
                    <a:pt x="95" y="45"/>
                  </a:cubicBezTo>
                  <a:cubicBezTo>
                    <a:pt x="95" y="45"/>
                    <a:pt x="95" y="46"/>
                    <a:pt x="95" y="46"/>
                  </a:cubicBezTo>
                  <a:cubicBezTo>
                    <a:pt x="95" y="46"/>
                    <a:pt x="95" y="46"/>
                    <a:pt x="95" y="46"/>
                  </a:cubicBezTo>
                  <a:cubicBezTo>
                    <a:pt x="95" y="46"/>
                    <a:pt x="94" y="46"/>
                    <a:pt x="94" y="46"/>
                  </a:cubicBezTo>
                  <a:cubicBezTo>
                    <a:pt x="94" y="47"/>
                    <a:pt x="94" y="47"/>
                    <a:pt x="94" y="47"/>
                  </a:cubicBezTo>
                  <a:cubicBezTo>
                    <a:pt x="94" y="47"/>
                    <a:pt x="94" y="47"/>
                    <a:pt x="94" y="47"/>
                  </a:cubicBezTo>
                  <a:cubicBezTo>
                    <a:pt x="94" y="47"/>
                    <a:pt x="94" y="47"/>
                    <a:pt x="94" y="48"/>
                  </a:cubicBezTo>
                  <a:cubicBezTo>
                    <a:pt x="93" y="48"/>
                    <a:pt x="93" y="48"/>
                    <a:pt x="93" y="48"/>
                  </a:cubicBezTo>
                  <a:cubicBezTo>
                    <a:pt x="93" y="48"/>
                    <a:pt x="94" y="48"/>
                    <a:pt x="94" y="49"/>
                  </a:cubicBezTo>
                  <a:cubicBezTo>
                    <a:pt x="94" y="49"/>
                    <a:pt x="94" y="49"/>
                    <a:pt x="95" y="50"/>
                  </a:cubicBezTo>
                  <a:cubicBezTo>
                    <a:pt x="95" y="50"/>
                    <a:pt x="95" y="50"/>
                    <a:pt x="95" y="50"/>
                  </a:cubicBezTo>
                  <a:cubicBezTo>
                    <a:pt x="95" y="50"/>
                    <a:pt x="95" y="50"/>
                    <a:pt x="96" y="50"/>
                  </a:cubicBezTo>
                  <a:cubicBezTo>
                    <a:pt x="96" y="50"/>
                    <a:pt x="96" y="50"/>
                    <a:pt x="96" y="50"/>
                  </a:cubicBezTo>
                  <a:cubicBezTo>
                    <a:pt x="96" y="50"/>
                    <a:pt x="96" y="50"/>
                    <a:pt x="96" y="50"/>
                  </a:cubicBezTo>
                  <a:cubicBezTo>
                    <a:pt x="96" y="50"/>
                    <a:pt x="97" y="50"/>
                    <a:pt x="97" y="50"/>
                  </a:cubicBezTo>
                  <a:cubicBezTo>
                    <a:pt x="97" y="50"/>
                    <a:pt x="97" y="50"/>
                    <a:pt x="97" y="50"/>
                  </a:cubicBezTo>
                  <a:cubicBezTo>
                    <a:pt x="97" y="50"/>
                    <a:pt x="97" y="50"/>
                    <a:pt x="97" y="50"/>
                  </a:cubicBezTo>
                  <a:cubicBezTo>
                    <a:pt x="97" y="50"/>
                    <a:pt x="97" y="50"/>
                    <a:pt x="97" y="50"/>
                  </a:cubicBezTo>
                  <a:cubicBezTo>
                    <a:pt x="98" y="50"/>
                    <a:pt x="98" y="50"/>
                    <a:pt x="98" y="50"/>
                  </a:cubicBezTo>
                  <a:cubicBezTo>
                    <a:pt x="98" y="50"/>
                    <a:pt x="98" y="50"/>
                    <a:pt x="98" y="50"/>
                  </a:cubicBezTo>
                  <a:cubicBezTo>
                    <a:pt x="98" y="50"/>
                    <a:pt x="98" y="50"/>
                    <a:pt x="98" y="50"/>
                  </a:cubicBezTo>
                  <a:cubicBezTo>
                    <a:pt x="99" y="50"/>
                    <a:pt x="99" y="50"/>
                    <a:pt x="99" y="50"/>
                  </a:cubicBezTo>
                  <a:cubicBezTo>
                    <a:pt x="99" y="50"/>
                    <a:pt x="99" y="50"/>
                    <a:pt x="99" y="50"/>
                  </a:cubicBezTo>
                  <a:cubicBezTo>
                    <a:pt x="100" y="50"/>
                    <a:pt x="100" y="50"/>
                    <a:pt x="100" y="50"/>
                  </a:cubicBezTo>
                  <a:cubicBezTo>
                    <a:pt x="100" y="50"/>
                    <a:pt x="100" y="51"/>
                    <a:pt x="101" y="51"/>
                  </a:cubicBezTo>
                  <a:cubicBezTo>
                    <a:pt x="101" y="51"/>
                    <a:pt x="101" y="51"/>
                    <a:pt x="101" y="51"/>
                  </a:cubicBezTo>
                  <a:cubicBezTo>
                    <a:pt x="101" y="52"/>
                    <a:pt x="102" y="52"/>
                    <a:pt x="102" y="52"/>
                  </a:cubicBezTo>
                  <a:cubicBezTo>
                    <a:pt x="102" y="53"/>
                    <a:pt x="102" y="53"/>
                    <a:pt x="103" y="53"/>
                  </a:cubicBezTo>
                  <a:cubicBezTo>
                    <a:pt x="103" y="53"/>
                    <a:pt x="103" y="54"/>
                    <a:pt x="103" y="54"/>
                  </a:cubicBezTo>
                  <a:cubicBezTo>
                    <a:pt x="104" y="54"/>
                    <a:pt x="104" y="54"/>
                    <a:pt x="104" y="54"/>
                  </a:cubicBezTo>
                  <a:cubicBezTo>
                    <a:pt x="104" y="54"/>
                    <a:pt x="104" y="54"/>
                    <a:pt x="105" y="54"/>
                  </a:cubicBezTo>
                  <a:cubicBezTo>
                    <a:pt x="105" y="54"/>
                    <a:pt x="105" y="54"/>
                    <a:pt x="105" y="53"/>
                  </a:cubicBezTo>
                  <a:cubicBezTo>
                    <a:pt x="105" y="53"/>
                    <a:pt x="106" y="53"/>
                    <a:pt x="106" y="52"/>
                  </a:cubicBezTo>
                  <a:cubicBezTo>
                    <a:pt x="106" y="52"/>
                    <a:pt x="106" y="52"/>
                    <a:pt x="106" y="51"/>
                  </a:cubicBezTo>
                  <a:cubicBezTo>
                    <a:pt x="107" y="51"/>
                    <a:pt x="107" y="51"/>
                    <a:pt x="107" y="50"/>
                  </a:cubicBezTo>
                  <a:cubicBezTo>
                    <a:pt x="107" y="50"/>
                    <a:pt x="107" y="50"/>
                    <a:pt x="107" y="49"/>
                  </a:cubicBezTo>
                  <a:cubicBezTo>
                    <a:pt x="107" y="49"/>
                    <a:pt x="107" y="49"/>
                    <a:pt x="108" y="48"/>
                  </a:cubicBezTo>
                  <a:cubicBezTo>
                    <a:pt x="108" y="48"/>
                    <a:pt x="108" y="48"/>
                    <a:pt x="108" y="47"/>
                  </a:cubicBezTo>
                  <a:cubicBezTo>
                    <a:pt x="108" y="46"/>
                    <a:pt x="109" y="45"/>
                    <a:pt x="109" y="44"/>
                  </a:cubicBezTo>
                  <a:cubicBezTo>
                    <a:pt x="110" y="43"/>
                    <a:pt x="110" y="42"/>
                    <a:pt x="111" y="41"/>
                  </a:cubicBezTo>
                  <a:cubicBezTo>
                    <a:pt x="111" y="40"/>
                    <a:pt x="112" y="39"/>
                    <a:pt x="113" y="39"/>
                  </a:cubicBezTo>
                  <a:cubicBezTo>
                    <a:pt x="113" y="38"/>
                    <a:pt x="114" y="38"/>
                    <a:pt x="115" y="37"/>
                  </a:cubicBezTo>
                  <a:cubicBezTo>
                    <a:pt x="115" y="37"/>
                    <a:pt x="115" y="37"/>
                    <a:pt x="115" y="37"/>
                  </a:cubicBezTo>
                  <a:cubicBezTo>
                    <a:pt x="115" y="37"/>
                    <a:pt x="115" y="37"/>
                    <a:pt x="115" y="37"/>
                  </a:cubicBezTo>
                  <a:cubicBezTo>
                    <a:pt x="116" y="37"/>
                    <a:pt x="116" y="37"/>
                    <a:pt x="116" y="37"/>
                  </a:cubicBezTo>
                  <a:cubicBezTo>
                    <a:pt x="116" y="37"/>
                    <a:pt x="116" y="37"/>
                    <a:pt x="116" y="37"/>
                  </a:cubicBezTo>
                  <a:cubicBezTo>
                    <a:pt x="117" y="36"/>
                    <a:pt x="119" y="36"/>
                    <a:pt x="120" y="36"/>
                  </a:cubicBezTo>
                  <a:cubicBezTo>
                    <a:pt x="121" y="35"/>
                    <a:pt x="123" y="35"/>
                    <a:pt x="124" y="34"/>
                  </a:cubicBezTo>
                  <a:cubicBezTo>
                    <a:pt x="125" y="34"/>
                    <a:pt x="127" y="33"/>
                    <a:pt x="128" y="32"/>
                  </a:cubicBezTo>
                  <a:cubicBezTo>
                    <a:pt x="129" y="31"/>
                    <a:pt x="130" y="30"/>
                    <a:pt x="131" y="28"/>
                  </a:cubicBezTo>
                  <a:cubicBezTo>
                    <a:pt x="132" y="28"/>
                    <a:pt x="133" y="27"/>
                    <a:pt x="133" y="26"/>
                  </a:cubicBezTo>
                  <a:cubicBezTo>
                    <a:pt x="133" y="25"/>
                    <a:pt x="134" y="25"/>
                    <a:pt x="134" y="24"/>
                  </a:cubicBezTo>
                  <a:cubicBezTo>
                    <a:pt x="134" y="24"/>
                    <a:pt x="134" y="24"/>
                    <a:pt x="134" y="23"/>
                  </a:cubicBezTo>
                  <a:cubicBezTo>
                    <a:pt x="135" y="23"/>
                    <a:pt x="135" y="23"/>
                    <a:pt x="135" y="22"/>
                  </a:cubicBezTo>
                  <a:cubicBezTo>
                    <a:pt x="135" y="22"/>
                    <a:pt x="135" y="22"/>
                    <a:pt x="135" y="22"/>
                  </a:cubicBezTo>
                  <a:cubicBezTo>
                    <a:pt x="135" y="21"/>
                    <a:pt x="135" y="21"/>
                    <a:pt x="135" y="21"/>
                  </a:cubicBezTo>
                  <a:cubicBezTo>
                    <a:pt x="135" y="21"/>
                    <a:pt x="135" y="21"/>
                    <a:pt x="136" y="20"/>
                  </a:cubicBezTo>
                  <a:cubicBezTo>
                    <a:pt x="136" y="20"/>
                    <a:pt x="136" y="20"/>
                    <a:pt x="136" y="20"/>
                  </a:cubicBezTo>
                  <a:cubicBezTo>
                    <a:pt x="137" y="20"/>
                    <a:pt x="137" y="19"/>
                    <a:pt x="137" y="19"/>
                  </a:cubicBezTo>
                  <a:cubicBezTo>
                    <a:pt x="137" y="19"/>
                    <a:pt x="137" y="19"/>
                    <a:pt x="137" y="19"/>
                  </a:cubicBezTo>
                  <a:cubicBezTo>
                    <a:pt x="137" y="19"/>
                    <a:pt x="137" y="19"/>
                    <a:pt x="137" y="19"/>
                  </a:cubicBezTo>
                  <a:cubicBezTo>
                    <a:pt x="137" y="19"/>
                    <a:pt x="137" y="19"/>
                    <a:pt x="137" y="19"/>
                  </a:cubicBezTo>
                  <a:cubicBezTo>
                    <a:pt x="137" y="18"/>
                    <a:pt x="137" y="18"/>
                    <a:pt x="137" y="18"/>
                  </a:cubicBezTo>
                  <a:cubicBezTo>
                    <a:pt x="137" y="17"/>
                    <a:pt x="137" y="17"/>
                    <a:pt x="136" y="17"/>
                  </a:cubicBezTo>
                  <a:cubicBezTo>
                    <a:pt x="136" y="16"/>
                    <a:pt x="136" y="16"/>
                    <a:pt x="135" y="15"/>
                  </a:cubicBezTo>
                  <a:cubicBezTo>
                    <a:pt x="135" y="15"/>
                    <a:pt x="135" y="14"/>
                    <a:pt x="134" y="14"/>
                  </a:cubicBezTo>
                  <a:cubicBezTo>
                    <a:pt x="134" y="14"/>
                    <a:pt x="133" y="13"/>
                    <a:pt x="133" y="13"/>
                  </a:cubicBezTo>
                  <a:cubicBezTo>
                    <a:pt x="132" y="12"/>
                    <a:pt x="132" y="11"/>
                    <a:pt x="131" y="11"/>
                  </a:cubicBezTo>
                  <a:cubicBezTo>
                    <a:pt x="131" y="10"/>
                    <a:pt x="130" y="10"/>
                    <a:pt x="130" y="10"/>
                  </a:cubicBezTo>
                  <a:cubicBezTo>
                    <a:pt x="130" y="9"/>
                    <a:pt x="129" y="9"/>
                    <a:pt x="129" y="9"/>
                  </a:cubicBezTo>
                  <a:cubicBezTo>
                    <a:pt x="129" y="9"/>
                    <a:pt x="129" y="9"/>
                    <a:pt x="128" y="10"/>
                  </a:cubicBezTo>
                  <a:cubicBezTo>
                    <a:pt x="128" y="10"/>
                    <a:pt x="128" y="10"/>
                    <a:pt x="128" y="10"/>
                  </a:cubicBezTo>
                  <a:cubicBezTo>
                    <a:pt x="127" y="10"/>
                    <a:pt x="127" y="10"/>
                    <a:pt x="127" y="10"/>
                  </a:cubicBezTo>
                  <a:cubicBezTo>
                    <a:pt x="126" y="10"/>
                    <a:pt x="126" y="10"/>
                    <a:pt x="126" y="10"/>
                  </a:cubicBezTo>
                  <a:cubicBezTo>
                    <a:pt x="125" y="10"/>
                    <a:pt x="125" y="10"/>
                    <a:pt x="125" y="10"/>
                  </a:cubicBezTo>
                  <a:cubicBezTo>
                    <a:pt x="124" y="10"/>
                    <a:pt x="124" y="10"/>
                    <a:pt x="124" y="10"/>
                  </a:cubicBezTo>
                  <a:cubicBezTo>
                    <a:pt x="123" y="10"/>
                    <a:pt x="123" y="10"/>
                    <a:pt x="123" y="10"/>
                  </a:cubicBezTo>
                  <a:cubicBezTo>
                    <a:pt x="122" y="10"/>
                    <a:pt x="122" y="9"/>
                    <a:pt x="122" y="9"/>
                  </a:cubicBezTo>
                  <a:cubicBezTo>
                    <a:pt x="122" y="9"/>
                    <a:pt x="121" y="9"/>
                    <a:pt x="121" y="9"/>
                  </a:cubicBezTo>
                  <a:cubicBezTo>
                    <a:pt x="121" y="9"/>
                    <a:pt x="121" y="8"/>
                    <a:pt x="120" y="8"/>
                  </a:cubicBezTo>
                  <a:cubicBezTo>
                    <a:pt x="120" y="8"/>
                    <a:pt x="120" y="8"/>
                    <a:pt x="120" y="8"/>
                  </a:cubicBezTo>
                  <a:cubicBezTo>
                    <a:pt x="120" y="7"/>
                    <a:pt x="119" y="7"/>
                    <a:pt x="119" y="7"/>
                  </a:cubicBezTo>
                  <a:cubicBezTo>
                    <a:pt x="119" y="7"/>
                    <a:pt x="119" y="7"/>
                    <a:pt x="119" y="6"/>
                  </a:cubicBezTo>
                  <a:cubicBezTo>
                    <a:pt x="118" y="6"/>
                    <a:pt x="118" y="6"/>
                    <a:pt x="118" y="6"/>
                  </a:cubicBezTo>
                  <a:cubicBezTo>
                    <a:pt x="118" y="6"/>
                    <a:pt x="118" y="6"/>
                    <a:pt x="117" y="6"/>
                  </a:cubicBezTo>
                  <a:cubicBezTo>
                    <a:pt x="117" y="6"/>
                    <a:pt x="117" y="5"/>
                    <a:pt x="117" y="5"/>
                  </a:cubicBezTo>
                  <a:cubicBezTo>
                    <a:pt x="116" y="5"/>
                    <a:pt x="116" y="5"/>
                    <a:pt x="115" y="5"/>
                  </a:cubicBezTo>
                  <a:cubicBezTo>
                    <a:pt x="114" y="5"/>
                    <a:pt x="113" y="4"/>
                    <a:pt x="112" y="4"/>
                  </a:cubicBezTo>
                  <a:cubicBezTo>
                    <a:pt x="112" y="3"/>
                    <a:pt x="111" y="3"/>
                    <a:pt x="110" y="2"/>
                  </a:cubicBezTo>
                  <a:cubicBezTo>
                    <a:pt x="109" y="1"/>
                    <a:pt x="108" y="1"/>
                    <a:pt x="1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8" name="Freeform 247">
              <a:extLst>
                <a:ext uri="{FF2B5EF4-FFF2-40B4-BE49-F238E27FC236}">
                  <a16:creationId xmlns:a16="http://schemas.microsoft.com/office/drawing/2014/main" id="{179B29E8-C316-634D-988A-7547DAB66A51}"/>
                </a:ext>
              </a:extLst>
            </p:cNvPr>
            <p:cNvSpPr>
              <a:spLocks noEditPoints="1"/>
            </p:cNvSpPr>
            <p:nvPr/>
          </p:nvSpPr>
          <p:spPr bwMode="auto">
            <a:xfrm>
              <a:off x="4586288" y="1946275"/>
              <a:ext cx="234950" cy="96837"/>
            </a:xfrm>
            <a:custGeom>
              <a:avLst/>
              <a:gdLst>
                <a:gd name="T0" fmla="*/ 1 w 139"/>
                <a:gd name="T1" fmla="*/ 17 h 57"/>
                <a:gd name="T2" fmla="*/ 4 w 139"/>
                <a:gd name="T3" fmla="*/ 12 h 57"/>
                <a:gd name="T4" fmla="*/ 6 w 139"/>
                <a:gd name="T5" fmla="*/ 22 h 57"/>
                <a:gd name="T6" fmla="*/ 3 w 139"/>
                <a:gd name="T7" fmla="*/ 12 h 57"/>
                <a:gd name="T8" fmla="*/ 2 w 139"/>
                <a:gd name="T9" fmla="*/ 21 h 57"/>
                <a:gd name="T10" fmla="*/ 7 w 139"/>
                <a:gd name="T11" fmla="*/ 22 h 57"/>
                <a:gd name="T12" fmla="*/ 5 w 139"/>
                <a:gd name="T13" fmla="*/ 11 h 57"/>
                <a:gd name="T14" fmla="*/ 94 w 139"/>
                <a:gd name="T15" fmla="*/ 36 h 57"/>
                <a:gd name="T16" fmla="*/ 90 w 139"/>
                <a:gd name="T17" fmla="*/ 33 h 57"/>
                <a:gd name="T18" fmla="*/ 90 w 139"/>
                <a:gd name="T19" fmla="*/ 25 h 57"/>
                <a:gd name="T20" fmla="*/ 94 w 139"/>
                <a:gd name="T21" fmla="*/ 21 h 57"/>
                <a:gd name="T22" fmla="*/ 95 w 139"/>
                <a:gd name="T23" fmla="*/ 17 h 57"/>
                <a:gd name="T24" fmla="*/ 99 w 139"/>
                <a:gd name="T25" fmla="*/ 12 h 57"/>
                <a:gd name="T26" fmla="*/ 104 w 139"/>
                <a:gd name="T27" fmla="*/ 6 h 57"/>
                <a:gd name="T28" fmla="*/ 108 w 139"/>
                <a:gd name="T29" fmla="*/ 2 h 57"/>
                <a:gd name="T30" fmla="*/ 119 w 139"/>
                <a:gd name="T31" fmla="*/ 8 h 57"/>
                <a:gd name="T32" fmla="*/ 124 w 139"/>
                <a:gd name="T33" fmla="*/ 12 h 57"/>
                <a:gd name="T34" fmla="*/ 130 w 139"/>
                <a:gd name="T35" fmla="*/ 11 h 57"/>
                <a:gd name="T36" fmla="*/ 138 w 139"/>
                <a:gd name="T37" fmla="*/ 20 h 57"/>
                <a:gd name="T38" fmla="*/ 136 w 139"/>
                <a:gd name="T39" fmla="*/ 23 h 57"/>
                <a:gd name="T40" fmla="*/ 129 w 139"/>
                <a:gd name="T41" fmla="*/ 34 h 57"/>
                <a:gd name="T42" fmla="*/ 116 w 139"/>
                <a:gd name="T43" fmla="*/ 39 h 57"/>
                <a:gd name="T44" fmla="*/ 108 w 139"/>
                <a:gd name="T45" fmla="*/ 52 h 57"/>
                <a:gd name="T46" fmla="*/ 104 w 139"/>
                <a:gd name="T47" fmla="*/ 55 h 57"/>
                <a:gd name="T48" fmla="*/ 99 w 139"/>
                <a:gd name="T49" fmla="*/ 52 h 57"/>
                <a:gd name="T50" fmla="*/ 97 w 139"/>
                <a:gd name="T51" fmla="*/ 52 h 57"/>
                <a:gd name="T52" fmla="*/ 95 w 139"/>
                <a:gd name="T53" fmla="*/ 50 h 57"/>
                <a:gd name="T54" fmla="*/ 96 w 139"/>
                <a:gd name="T55" fmla="*/ 46 h 57"/>
                <a:gd name="T56" fmla="*/ 99 w 139"/>
                <a:gd name="T57" fmla="*/ 40 h 57"/>
                <a:gd name="T58" fmla="*/ 98 w 139"/>
                <a:gd name="T59" fmla="*/ 37 h 57"/>
                <a:gd name="T60" fmla="*/ 107 w 139"/>
                <a:gd name="T61" fmla="*/ 1 h 57"/>
                <a:gd name="T62" fmla="*/ 106 w 139"/>
                <a:gd name="T63" fmla="*/ 4 h 57"/>
                <a:gd name="T64" fmla="*/ 98 w 139"/>
                <a:gd name="T65" fmla="*/ 11 h 57"/>
                <a:gd name="T66" fmla="*/ 95 w 139"/>
                <a:gd name="T67" fmla="*/ 15 h 57"/>
                <a:gd name="T68" fmla="*/ 94 w 139"/>
                <a:gd name="T69" fmla="*/ 19 h 57"/>
                <a:gd name="T70" fmla="*/ 89 w 139"/>
                <a:gd name="T71" fmla="*/ 24 h 57"/>
                <a:gd name="T72" fmla="*/ 90 w 139"/>
                <a:gd name="T73" fmla="*/ 30 h 57"/>
                <a:gd name="T74" fmla="*/ 89 w 139"/>
                <a:gd name="T75" fmla="*/ 34 h 57"/>
                <a:gd name="T76" fmla="*/ 95 w 139"/>
                <a:gd name="T77" fmla="*/ 38 h 57"/>
                <a:gd name="T78" fmla="*/ 97 w 139"/>
                <a:gd name="T79" fmla="*/ 38 h 57"/>
                <a:gd name="T80" fmla="*/ 97 w 139"/>
                <a:gd name="T81" fmla="*/ 41 h 57"/>
                <a:gd name="T82" fmla="*/ 93 w 139"/>
                <a:gd name="T83" fmla="*/ 43 h 57"/>
                <a:gd name="T84" fmla="*/ 94 w 139"/>
                <a:gd name="T85" fmla="*/ 44 h 57"/>
                <a:gd name="T86" fmla="*/ 95 w 139"/>
                <a:gd name="T87" fmla="*/ 46 h 57"/>
                <a:gd name="T88" fmla="*/ 95 w 139"/>
                <a:gd name="T89" fmla="*/ 47 h 57"/>
                <a:gd name="T90" fmla="*/ 94 w 139"/>
                <a:gd name="T91" fmla="*/ 49 h 57"/>
                <a:gd name="T92" fmla="*/ 96 w 139"/>
                <a:gd name="T93" fmla="*/ 53 h 57"/>
                <a:gd name="T94" fmla="*/ 99 w 139"/>
                <a:gd name="T95" fmla="*/ 53 h 57"/>
                <a:gd name="T96" fmla="*/ 101 w 139"/>
                <a:gd name="T97" fmla="*/ 53 h 57"/>
                <a:gd name="T98" fmla="*/ 107 w 139"/>
                <a:gd name="T99" fmla="*/ 56 h 57"/>
                <a:gd name="T100" fmla="*/ 111 w 139"/>
                <a:gd name="T101" fmla="*/ 47 h 57"/>
                <a:gd name="T102" fmla="*/ 118 w 139"/>
                <a:gd name="T103" fmla="*/ 40 h 57"/>
                <a:gd name="T104" fmla="*/ 136 w 139"/>
                <a:gd name="T105" fmla="*/ 25 h 57"/>
                <a:gd name="T106" fmla="*/ 139 w 139"/>
                <a:gd name="T107" fmla="*/ 22 h 57"/>
                <a:gd name="T108" fmla="*/ 138 w 139"/>
                <a:gd name="T109" fmla="*/ 18 h 57"/>
                <a:gd name="T110" fmla="*/ 138 w 139"/>
                <a:gd name="T111" fmla="*/ 18 h 57"/>
                <a:gd name="T112" fmla="*/ 136 w 139"/>
                <a:gd name="T113" fmla="*/ 15 h 57"/>
                <a:gd name="T114" fmla="*/ 129 w 139"/>
                <a:gd name="T115" fmla="*/ 11 h 57"/>
                <a:gd name="T116" fmla="*/ 123 w 139"/>
                <a:gd name="T117" fmla="*/ 10 h 57"/>
                <a:gd name="T118" fmla="*/ 119 w 139"/>
                <a:gd name="T119" fmla="*/ 7 h 57"/>
                <a:gd name="T120" fmla="*/ 116 w 139"/>
                <a:gd name="T121" fmla="*/ 6 h 57"/>
                <a:gd name="T122" fmla="*/ 113 w 139"/>
                <a:gd name="T123" fmla="*/ 4 h 57"/>
                <a:gd name="T124" fmla="*/ 108 w 139"/>
                <a:gd name="T1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57">
                  <a:moveTo>
                    <a:pt x="5" y="22"/>
                  </a:moveTo>
                  <a:cubicBezTo>
                    <a:pt x="5" y="22"/>
                    <a:pt x="5" y="22"/>
                    <a:pt x="5" y="22"/>
                  </a:cubicBezTo>
                  <a:cubicBezTo>
                    <a:pt x="4" y="22"/>
                    <a:pt x="4" y="21"/>
                    <a:pt x="4" y="21"/>
                  </a:cubicBezTo>
                  <a:cubicBezTo>
                    <a:pt x="3" y="21"/>
                    <a:pt x="3" y="21"/>
                    <a:pt x="2" y="20"/>
                  </a:cubicBezTo>
                  <a:cubicBezTo>
                    <a:pt x="2" y="20"/>
                    <a:pt x="2" y="19"/>
                    <a:pt x="2" y="19"/>
                  </a:cubicBezTo>
                  <a:cubicBezTo>
                    <a:pt x="1" y="19"/>
                    <a:pt x="1" y="18"/>
                    <a:pt x="1" y="18"/>
                  </a:cubicBezTo>
                  <a:cubicBezTo>
                    <a:pt x="1" y="17"/>
                    <a:pt x="1" y="17"/>
                    <a:pt x="1" y="17"/>
                  </a:cubicBezTo>
                  <a:cubicBezTo>
                    <a:pt x="1" y="16"/>
                    <a:pt x="1" y="16"/>
                    <a:pt x="1" y="15"/>
                  </a:cubicBezTo>
                  <a:cubicBezTo>
                    <a:pt x="1" y="15"/>
                    <a:pt x="2" y="14"/>
                    <a:pt x="2" y="13"/>
                  </a:cubicBezTo>
                  <a:cubicBezTo>
                    <a:pt x="2" y="13"/>
                    <a:pt x="2" y="13"/>
                    <a:pt x="2" y="13"/>
                  </a:cubicBezTo>
                  <a:cubicBezTo>
                    <a:pt x="3" y="13"/>
                    <a:pt x="3" y="13"/>
                    <a:pt x="3" y="13"/>
                  </a:cubicBezTo>
                  <a:cubicBezTo>
                    <a:pt x="3" y="12"/>
                    <a:pt x="3" y="12"/>
                    <a:pt x="3" y="12"/>
                  </a:cubicBezTo>
                  <a:cubicBezTo>
                    <a:pt x="4" y="12"/>
                    <a:pt x="4" y="12"/>
                    <a:pt x="4" y="12"/>
                  </a:cubicBezTo>
                  <a:cubicBezTo>
                    <a:pt x="4" y="12"/>
                    <a:pt x="4" y="12"/>
                    <a:pt x="4" y="12"/>
                  </a:cubicBezTo>
                  <a:cubicBezTo>
                    <a:pt x="4" y="12"/>
                    <a:pt x="5" y="12"/>
                    <a:pt x="5" y="13"/>
                  </a:cubicBezTo>
                  <a:cubicBezTo>
                    <a:pt x="5" y="13"/>
                    <a:pt x="5" y="13"/>
                    <a:pt x="5" y="13"/>
                  </a:cubicBezTo>
                  <a:cubicBezTo>
                    <a:pt x="5" y="13"/>
                    <a:pt x="5" y="13"/>
                    <a:pt x="6" y="14"/>
                  </a:cubicBezTo>
                  <a:cubicBezTo>
                    <a:pt x="6" y="14"/>
                    <a:pt x="6" y="15"/>
                    <a:pt x="6" y="16"/>
                  </a:cubicBezTo>
                  <a:cubicBezTo>
                    <a:pt x="7" y="16"/>
                    <a:pt x="7" y="17"/>
                    <a:pt x="7" y="18"/>
                  </a:cubicBezTo>
                  <a:cubicBezTo>
                    <a:pt x="7" y="19"/>
                    <a:pt x="7" y="19"/>
                    <a:pt x="7" y="20"/>
                  </a:cubicBezTo>
                  <a:cubicBezTo>
                    <a:pt x="7" y="21"/>
                    <a:pt x="7" y="21"/>
                    <a:pt x="6" y="22"/>
                  </a:cubicBezTo>
                  <a:cubicBezTo>
                    <a:pt x="6" y="22"/>
                    <a:pt x="6" y="22"/>
                    <a:pt x="6" y="22"/>
                  </a:cubicBezTo>
                  <a:cubicBezTo>
                    <a:pt x="6" y="22"/>
                    <a:pt x="6" y="22"/>
                    <a:pt x="6" y="22"/>
                  </a:cubicBezTo>
                  <a:cubicBezTo>
                    <a:pt x="6" y="22"/>
                    <a:pt x="6" y="22"/>
                    <a:pt x="6" y="22"/>
                  </a:cubicBezTo>
                  <a:cubicBezTo>
                    <a:pt x="6" y="22"/>
                    <a:pt x="6" y="22"/>
                    <a:pt x="5" y="22"/>
                  </a:cubicBezTo>
                  <a:moveTo>
                    <a:pt x="4" y="11"/>
                  </a:moveTo>
                  <a:cubicBezTo>
                    <a:pt x="4" y="11"/>
                    <a:pt x="3" y="11"/>
                    <a:pt x="3" y="11"/>
                  </a:cubicBezTo>
                  <a:cubicBezTo>
                    <a:pt x="3" y="11"/>
                    <a:pt x="3" y="11"/>
                    <a:pt x="3" y="12"/>
                  </a:cubicBezTo>
                  <a:cubicBezTo>
                    <a:pt x="2" y="12"/>
                    <a:pt x="2" y="12"/>
                    <a:pt x="2" y="12"/>
                  </a:cubicBezTo>
                  <a:cubicBezTo>
                    <a:pt x="2" y="12"/>
                    <a:pt x="1" y="13"/>
                    <a:pt x="1" y="13"/>
                  </a:cubicBezTo>
                  <a:cubicBezTo>
                    <a:pt x="1" y="13"/>
                    <a:pt x="1" y="14"/>
                    <a:pt x="0" y="14"/>
                  </a:cubicBezTo>
                  <a:cubicBezTo>
                    <a:pt x="0" y="15"/>
                    <a:pt x="0" y="16"/>
                    <a:pt x="0" y="16"/>
                  </a:cubicBezTo>
                  <a:cubicBezTo>
                    <a:pt x="0" y="17"/>
                    <a:pt x="0" y="17"/>
                    <a:pt x="0" y="18"/>
                  </a:cubicBezTo>
                  <a:cubicBezTo>
                    <a:pt x="0" y="18"/>
                    <a:pt x="0" y="19"/>
                    <a:pt x="1" y="19"/>
                  </a:cubicBezTo>
                  <a:cubicBezTo>
                    <a:pt x="1" y="20"/>
                    <a:pt x="1" y="20"/>
                    <a:pt x="2" y="21"/>
                  </a:cubicBezTo>
                  <a:cubicBezTo>
                    <a:pt x="2" y="21"/>
                    <a:pt x="2" y="22"/>
                    <a:pt x="3" y="22"/>
                  </a:cubicBezTo>
                  <a:cubicBezTo>
                    <a:pt x="3" y="22"/>
                    <a:pt x="4" y="22"/>
                    <a:pt x="4" y="23"/>
                  </a:cubicBezTo>
                  <a:cubicBezTo>
                    <a:pt x="5" y="23"/>
                    <a:pt x="5" y="23"/>
                    <a:pt x="5" y="23"/>
                  </a:cubicBezTo>
                  <a:cubicBezTo>
                    <a:pt x="6" y="23"/>
                    <a:pt x="6" y="23"/>
                    <a:pt x="6" y="23"/>
                  </a:cubicBezTo>
                  <a:cubicBezTo>
                    <a:pt x="6" y="23"/>
                    <a:pt x="6" y="23"/>
                    <a:pt x="6" y="23"/>
                  </a:cubicBezTo>
                  <a:cubicBezTo>
                    <a:pt x="7" y="23"/>
                    <a:pt x="7" y="23"/>
                    <a:pt x="7" y="22"/>
                  </a:cubicBezTo>
                  <a:cubicBezTo>
                    <a:pt x="7" y="22"/>
                    <a:pt x="7" y="22"/>
                    <a:pt x="7" y="22"/>
                  </a:cubicBezTo>
                  <a:cubicBezTo>
                    <a:pt x="7" y="22"/>
                    <a:pt x="8" y="21"/>
                    <a:pt x="8" y="20"/>
                  </a:cubicBezTo>
                  <a:cubicBezTo>
                    <a:pt x="8" y="20"/>
                    <a:pt x="8" y="19"/>
                    <a:pt x="8" y="18"/>
                  </a:cubicBezTo>
                  <a:cubicBezTo>
                    <a:pt x="8" y="17"/>
                    <a:pt x="8" y="16"/>
                    <a:pt x="7" y="15"/>
                  </a:cubicBezTo>
                  <a:cubicBezTo>
                    <a:pt x="7" y="15"/>
                    <a:pt x="7" y="14"/>
                    <a:pt x="7" y="13"/>
                  </a:cubicBezTo>
                  <a:cubicBezTo>
                    <a:pt x="6" y="13"/>
                    <a:pt x="6" y="13"/>
                    <a:pt x="6" y="12"/>
                  </a:cubicBezTo>
                  <a:cubicBezTo>
                    <a:pt x="6" y="12"/>
                    <a:pt x="6" y="12"/>
                    <a:pt x="5" y="12"/>
                  </a:cubicBezTo>
                  <a:cubicBezTo>
                    <a:pt x="5" y="11"/>
                    <a:pt x="5" y="11"/>
                    <a:pt x="5" y="11"/>
                  </a:cubicBezTo>
                  <a:cubicBezTo>
                    <a:pt x="4" y="11"/>
                    <a:pt x="4" y="11"/>
                    <a:pt x="4" y="11"/>
                  </a:cubicBezTo>
                  <a:moveTo>
                    <a:pt x="96" y="37"/>
                  </a:moveTo>
                  <a:cubicBezTo>
                    <a:pt x="96" y="37"/>
                    <a:pt x="96" y="37"/>
                    <a:pt x="96" y="37"/>
                  </a:cubicBezTo>
                  <a:cubicBezTo>
                    <a:pt x="96" y="37"/>
                    <a:pt x="96" y="37"/>
                    <a:pt x="96" y="37"/>
                  </a:cubicBezTo>
                  <a:cubicBezTo>
                    <a:pt x="95" y="37"/>
                    <a:pt x="95" y="37"/>
                    <a:pt x="95" y="37"/>
                  </a:cubicBezTo>
                  <a:cubicBezTo>
                    <a:pt x="95" y="37"/>
                    <a:pt x="95" y="37"/>
                    <a:pt x="95" y="36"/>
                  </a:cubicBezTo>
                  <a:cubicBezTo>
                    <a:pt x="94" y="36"/>
                    <a:pt x="94" y="36"/>
                    <a:pt x="94" y="36"/>
                  </a:cubicBezTo>
                  <a:cubicBezTo>
                    <a:pt x="94" y="36"/>
                    <a:pt x="93" y="35"/>
                    <a:pt x="93" y="35"/>
                  </a:cubicBezTo>
                  <a:cubicBezTo>
                    <a:pt x="93" y="35"/>
                    <a:pt x="93" y="35"/>
                    <a:pt x="92" y="35"/>
                  </a:cubicBezTo>
                  <a:cubicBezTo>
                    <a:pt x="92" y="34"/>
                    <a:pt x="92" y="34"/>
                    <a:pt x="92" y="34"/>
                  </a:cubicBezTo>
                  <a:cubicBezTo>
                    <a:pt x="91" y="34"/>
                    <a:pt x="91" y="34"/>
                    <a:pt x="91" y="34"/>
                  </a:cubicBezTo>
                  <a:cubicBezTo>
                    <a:pt x="91" y="34"/>
                    <a:pt x="91" y="33"/>
                    <a:pt x="90" y="33"/>
                  </a:cubicBezTo>
                  <a:cubicBezTo>
                    <a:pt x="90" y="33"/>
                    <a:pt x="90" y="33"/>
                    <a:pt x="90" y="33"/>
                  </a:cubicBezTo>
                  <a:cubicBezTo>
                    <a:pt x="90" y="33"/>
                    <a:pt x="90" y="33"/>
                    <a:pt x="90" y="33"/>
                  </a:cubicBezTo>
                  <a:cubicBezTo>
                    <a:pt x="91" y="32"/>
                    <a:pt x="91" y="32"/>
                    <a:pt x="91" y="32"/>
                  </a:cubicBezTo>
                  <a:cubicBezTo>
                    <a:pt x="91" y="31"/>
                    <a:pt x="91" y="31"/>
                    <a:pt x="91" y="31"/>
                  </a:cubicBezTo>
                  <a:cubicBezTo>
                    <a:pt x="91" y="30"/>
                    <a:pt x="91" y="30"/>
                    <a:pt x="91" y="29"/>
                  </a:cubicBezTo>
                  <a:cubicBezTo>
                    <a:pt x="91" y="29"/>
                    <a:pt x="91" y="29"/>
                    <a:pt x="91" y="28"/>
                  </a:cubicBezTo>
                  <a:cubicBezTo>
                    <a:pt x="91" y="28"/>
                    <a:pt x="91" y="27"/>
                    <a:pt x="91" y="27"/>
                  </a:cubicBezTo>
                  <a:cubicBezTo>
                    <a:pt x="91" y="26"/>
                    <a:pt x="90" y="26"/>
                    <a:pt x="90" y="26"/>
                  </a:cubicBezTo>
                  <a:cubicBezTo>
                    <a:pt x="90" y="26"/>
                    <a:pt x="90" y="25"/>
                    <a:pt x="90" y="25"/>
                  </a:cubicBezTo>
                  <a:cubicBezTo>
                    <a:pt x="90" y="25"/>
                    <a:pt x="90" y="25"/>
                    <a:pt x="90" y="25"/>
                  </a:cubicBezTo>
                  <a:cubicBezTo>
                    <a:pt x="90" y="24"/>
                    <a:pt x="90" y="24"/>
                    <a:pt x="90" y="24"/>
                  </a:cubicBezTo>
                  <a:cubicBezTo>
                    <a:pt x="90" y="24"/>
                    <a:pt x="90" y="23"/>
                    <a:pt x="91" y="23"/>
                  </a:cubicBezTo>
                  <a:cubicBezTo>
                    <a:pt x="91" y="23"/>
                    <a:pt x="91" y="23"/>
                    <a:pt x="91" y="23"/>
                  </a:cubicBezTo>
                  <a:cubicBezTo>
                    <a:pt x="91" y="22"/>
                    <a:pt x="91" y="22"/>
                    <a:pt x="92" y="22"/>
                  </a:cubicBezTo>
                  <a:cubicBezTo>
                    <a:pt x="92" y="22"/>
                    <a:pt x="92" y="22"/>
                    <a:pt x="93" y="22"/>
                  </a:cubicBezTo>
                  <a:cubicBezTo>
                    <a:pt x="93" y="21"/>
                    <a:pt x="93" y="21"/>
                    <a:pt x="94" y="21"/>
                  </a:cubicBezTo>
                  <a:cubicBezTo>
                    <a:pt x="94" y="21"/>
                    <a:pt x="94" y="20"/>
                    <a:pt x="94" y="20"/>
                  </a:cubicBezTo>
                  <a:cubicBezTo>
                    <a:pt x="94" y="20"/>
                    <a:pt x="94" y="20"/>
                    <a:pt x="95" y="20"/>
                  </a:cubicBezTo>
                  <a:cubicBezTo>
                    <a:pt x="95" y="19"/>
                    <a:pt x="95" y="19"/>
                    <a:pt x="95" y="19"/>
                  </a:cubicBezTo>
                  <a:cubicBezTo>
                    <a:pt x="95" y="19"/>
                    <a:pt x="95" y="19"/>
                    <a:pt x="95" y="18"/>
                  </a:cubicBezTo>
                  <a:cubicBezTo>
                    <a:pt x="95" y="18"/>
                    <a:pt x="95" y="18"/>
                    <a:pt x="95" y="18"/>
                  </a:cubicBezTo>
                  <a:cubicBezTo>
                    <a:pt x="95" y="18"/>
                    <a:pt x="95" y="18"/>
                    <a:pt x="95" y="17"/>
                  </a:cubicBezTo>
                  <a:cubicBezTo>
                    <a:pt x="95" y="17"/>
                    <a:pt x="95" y="17"/>
                    <a:pt x="95" y="17"/>
                  </a:cubicBezTo>
                  <a:cubicBezTo>
                    <a:pt x="95" y="16"/>
                    <a:pt x="95" y="16"/>
                    <a:pt x="96" y="16"/>
                  </a:cubicBezTo>
                  <a:cubicBezTo>
                    <a:pt x="96" y="16"/>
                    <a:pt x="96" y="16"/>
                    <a:pt x="96" y="15"/>
                  </a:cubicBezTo>
                  <a:cubicBezTo>
                    <a:pt x="96" y="15"/>
                    <a:pt x="96" y="15"/>
                    <a:pt x="97" y="15"/>
                  </a:cubicBezTo>
                  <a:cubicBezTo>
                    <a:pt x="97" y="15"/>
                    <a:pt x="97" y="15"/>
                    <a:pt x="97" y="15"/>
                  </a:cubicBezTo>
                  <a:cubicBezTo>
                    <a:pt x="97" y="14"/>
                    <a:pt x="98" y="14"/>
                    <a:pt x="98" y="14"/>
                  </a:cubicBezTo>
                  <a:cubicBezTo>
                    <a:pt x="98" y="14"/>
                    <a:pt x="98" y="14"/>
                    <a:pt x="99" y="13"/>
                  </a:cubicBezTo>
                  <a:cubicBezTo>
                    <a:pt x="99" y="13"/>
                    <a:pt x="99" y="13"/>
                    <a:pt x="99" y="12"/>
                  </a:cubicBezTo>
                  <a:cubicBezTo>
                    <a:pt x="99" y="12"/>
                    <a:pt x="99" y="12"/>
                    <a:pt x="99" y="11"/>
                  </a:cubicBezTo>
                  <a:cubicBezTo>
                    <a:pt x="99" y="11"/>
                    <a:pt x="99" y="11"/>
                    <a:pt x="99" y="11"/>
                  </a:cubicBezTo>
                  <a:cubicBezTo>
                    <a:pt x="99" y="10"/>
                    <a:pt x="99" y="9"/>
                    <a:pt x="99" y="9"/>
                  </a:cubicBezTo>
                  <a:cubicBezTo>
                    <a:pt x="99" y="8"/>
                    <a:pt x="99" y="8"/>
                    <a:pt x="100" y="7"/>
                  </a:cubicBezTo>
                  <a:cubicBezTo>
                    <a:pt x="100" y="7"/>
                    <a:pt x="100" y="6"/>
                    <a:pt x="100" y="6"/>
                  </a:cubicBezTo>
                  <a:cubicBezTo>
                    <a:pt x="101" y="6"/>
                    <a:pt x="101" y="6"/>
                    <a:pt x="102" y="6"/>
                  </a:cubicBezTo>
                  <a:cubicBezTo>
                    <a:pt x="102" y="6"/>
                    <a:pt x="103" y="6"/>
                    <a:pt x="104" y="6"/>
                  </a:cubicBezTo>
                  <a:cubicBezTo>
                    <a:pt x="104" y="5"/>
                    <a:pt x="105" y="5"/>
                    <a:pt x="105" y="5"/>
                  </a:cubicBezTo>
                  <a:cubicBezTo>
                    <a:pt x="106" y="5"/>
                    <a:pt x="106" y="5"/>
                    <a:pt x="107" y="5"/>
                  </a:cubicBezTo>
                  <a:cubicBezTo>
                    <a:pt x="107" y="4"/>
                    <a:pt x="107" y="4"/>
                    <a:pt x="107" y="4"/>
                  </a:cubicBezTo>
                  <a:cubicBezTo>
                    <a:pt x="108" y="4"/>
                    <a:pt x="108" y="4"/>
                    <a:pt x="108" y="3"/>
                  </a:cubicBezTo>
                  <a:cubicBezTo>
                    <a:pt x="108" y="3"/>
                    <a:pt x="108" y="3"/>
                    <a:pt x="108" y="3"/>
                  </a:cubicBezTo>
                  <a:cubicBezTo>
                    <a:pt x="108" y="3"/>
                    <a:pt x="108" y="3"/>
                    <a:pt x="108" y="3"/>
                  </a:cubicBezTo>
                  <a:cubicBezTo>
                    <a:pt x="108" y="2"/>
                    <a:pt x="108" y="2"/>
                    <a:pt x="108" y="2"/>
                  </a:cubicBezTo>
                  <a:cubicBezTo>
                    <a:pt x="108" y="2"/>
                    <a:pt x="108" y="2"/>
                    <a:pt x="108" y="2"/>
                  </a:cubicBezTo>
                  <a:cubicBezTo>
                    <a:pt x="109" y="3"/>
                    <a:pt x="110" y="3"/>
                    <a:pt x="111" y="4"/>
                  </a:cubicBezTo>
                  <a:cubicBezTo>
                    <a:pt x="112" y="5"/>
                    <a:pt x="113" y="5"/>
                    <a:pt x="113" y="6"/>
                  </a:cubicBezTo>
                  <a:cubicBezTo>
                    <a:pt x="114" y="6"/>
                    <a:pt x="115" y="7"/>
                    <a:pt x="116" y="7"/>
                  </a:cubicBezTo>
                  <a:cubicBezTo>
                    <a:pt x="117" y="7"/>
                    <a:pt x="117" y="7"/>
                    <a:pt x="118" y="7"/>
                  </a:cubicBezTo>
                  <a:cubicBezTo>
                    <a:pt x="118" y="7"/>
                    <a:pt x="118" y="8"/>
                    <a:pt x="118" y="8"/>
                  </a:cubicBezTo>
                  <a:cubicBezTo>
                    <a:pt x="119" y="8"/>
                    <a:pt x="119" y="8"/>
                    <a:pt x="119" y="8"/>
                  </a:cubicBezTo>
                  <a:cubicBezTo>
                    <a:pt x="119" y="8"/>
                    <a:pt x="119" y="8"/>
                    <a:pt x="120" y="8"/>
                  </a:cubicBezTo>
                  <a:cubicBezTo>
                    <a:pt x="120" y="9"/>
                    <a:pt x="120" y="9"/>
                    <a:pt x="120" y="9"/>
                  </a:cubicBezTo>
                  <a:cubicBezTo>
                    <a:pt x="120" y="9"/>
                    <a:pt x="121" y="9"/>
                    <a:pt x="121" y="10"/>
                  </a:cubicBezTo>
                  <a:cubicBezTo>
                    <a:pt x="121" y="10"/>
                    <a:pt x="121" y="10"/>
                    <a:pt x="121" y="10"/>
                  </a:cubicBezTo>
                  <a:cubicBezTo>
                    <a:pt x="122" y="10"/>
                    <a:pt x="122" y="11"/>
                    <a:pt x="122" y="11"/>
                  </a:cubicBezTo>
                  <a:cubicBezTo>
                    <a:pt x="122" y="11"/>
                    <a:pt x="123" y="11"/>
                    <a:pt x="123" y="11"/>
                  </a:cubicBezTo>
                  <a:cubicBezTo>
                    <a:pt x="123" y="11"/>
                    <a:pt x="123" y="12"/>
                    <a:pt x="124" y="12"/>
                  </a:cubicBezTo>
                  <a:cubicBezTo>
                    <a:pt x="124" y="12"/>
                    <a:pt x="124" y="12"/>
                    <a:pt x="125" y="12"/>
                  </a:cubicBezTo>
                  <a:cubicBezTo>
                    <a:pt x="125" y="12"/>
                    <a:pt x="125" y="12"/>
                    <a:pt x="126" y="12"/>
                  </a:cubicBezTo>
                  <a:cubicBezTo>
                    <a:pt x="126" y="12"/>
                    <a:pt x="126" y="12"/>
                    <a:pt x="127" y="12"/>
                  </a:cubicBezTo>
                  <a:cubicBezTo>
                    <a:pt x="127" y="12"/>
                    <a:pt x="127" y="12"/>
                    <a:pt x="128" y="12"/>
                  </a:cubicBezTo>
                  <a:cubicBezTo>
                    <a:pt x="128" y="12"/>
                    <a:pt x="128" y="12"/>
                    <a:pt x="129" y="12"/>
                  </a:cubicBezTo>
                  <a:cubicBezTo>
                    <a:pt x="129" y="12"/>
                    <a:pt x="129" y="12"/>
                    <a:pt x="129" y="12"/>
                  </a:cubicBezTo>
                  <a:cubicBezTo>
                    <a:pt x="130" y="11"/>
                    <a:pt x="130" y="11"/>
                    <a:pt x="130" y="11"/>
                  </a:cubicBezTo>
                  <a:cubicBezTo>
                    <a:pt x="130" y="11"/>
                    <a:pt x="131" y="11"/>
                    <a:pt x="131" y="12"/>
                  </a:cubicBezTo>
                  <a:cubicBezTo>
                    <a:pt x="131" y="12"/>
                    <a:pt x="132" y="12"/>
                    <a:pt x="132" y="13"/>
                  </a:cubicBezTo>
                  <a:cubicBezTo>
                    <a:pt x="133" y="13"/>
                    <a:pt x="133" y="14"/>
                    <a:pt x="134" y="15"/>
                  </a:cubicBezTo>
                  <a:cubicBezTo>
                    <a:pt x="134" y="15"/>
                    <a:pt x="135" y="16"/>
                    <a:pt x="135" y="16"/>
                  </a:cubicBezTo>
                  <a:cubicBezTo>
                    <a:pt x="136" y="16"/>
                    <a:pt x="136" y="17"/>
                    <a:pt x="136" y="17"/>
                  </a:cubicBezTo>
                  <a:cubicBezTo>
                    <a:pt x="137" y="18"/>
                    <a:pt x="137" y="18"/>
                    <a:pt x="137" y="19"/>
                  </a:cubicBezTo>
                  <a:cubicBezTo>
                    <a:pt x="138" y="19"/>
                    <a:pt x="138" y="19"/>
                    <a:pt x="138" y="20"/>
                  </a:cubicBezTo>
                  <a:cubicBezTo>
                    <a:pt x="138" y="20"/>
                    <a:pt x="138" y="20"/>
                    <a:pt x="138" y="21"/>
                  </a:cubicBezTo>
                  <a:cubicBezTo>
                    <a:pt x="138" y="21"/>
                    <a:pt x="138" y="21"/>
                    <a:pt x="138" y="21"/>
                  </a:cubicBezTo>
                  <a:cubicBezTo>
                    <a:pt x="138" y="21"/>
                    <a:pt x="138" y="21"/>
                    <a:pt x="138" y="21"/>
                  </a:cubicBezTo>
                  <a:cubicBezTo>
                    <a:pt x="138" y="21"/>
                    <a:pt x="138" y="21"/>
                    <a:pt x="138" y="21"/>
                  </a:cubicBezTo>
                  <a:cubicBezTo>
                    <a:pt x="138" y="21"/>
                    <a:pt x="138" y="22"/>
                    <a:pt x="137" y="22"/>
                  </a:cubicBezTo>
                  <a:cubicBezTo>
                    <a:pt x="137" y="22"/>
                    <a:pt x="137" y="22"/>
                    <a:pt x="137" y="22"/>
                  </a:cubicBezTo>
                  <a:cubicBezTo>
                    <a:pt x="136" y="23"/>
                    <a:pt x="136" y="23"/>
                    <a:pt x="136" y="23"/>
                  </a:cubicBezTo>
                  <a:cubicBezTo>
                    <a:pt x="136" y="23"/>
                    <a:pt x="136" y="23"/>
                    <a:pt x="136" y="24"/>
                  </a:cubicBezTo>
                  <a:cubicBezTo>
                    <a:pt x="136" y="24"/>
                    <a:pt x="136" y="24"/>
                    <a:pt x="136" y="24"/>
                  </a:cubicBezTo>
                  <a:cubicBezTo>
                    <a:pt x="136" y="25"/>
                    <a:pt x="136" y="25"/>
                    <a:pt x="135" y="25"/>
                  </a:cubicBezTo>
                  <a:cubicBezTo>
                    <a:pt x="135" y="26"/>
                    <a:pt x="135" y="26"/>
                    <a:pt x="135" y="26"/>
                  </a:cubicBezTo>
                  <a:cubicBezTo>
                    <a:pt x="135" y="27"/>
                    <a:pt x="134" y="27"/>
                    <a:pt x="134" y="28"/>
                  </a:cubicBezTo>
                  <a:cubicBezTo>
                    <a:pt x="134" y="29"/>
                    <a:pt x="133" y="30"/>
                    <a:pt x="132" y="30"/>
                  </a:cubicBezTo>
                  <a:cubicBezTo>
                    <a:pt x="131" y="32"/>
                    <a:pt x="130" y="33"/>
                    <a:pt x="129" y="34"/>
                  </a:cubicBezTo>
                  <a:cubicBezTo>
                    <a:pt x="128" y="35"/>
                    <a:pt x="126" y="36"/>
                    <a:pt x="125" y="36"/>
                  </a:cubicBezTo>
                  <a:cubicBezTo>
                    <a:pt x="124" y="37"/>
                    <a:pt x="122" y="37"/>
                    <a:pt x="121" y="38"/>
                  </a:cubicBezTo>
                  <a:cubicBezTo>
                    <a:pt x="120" y="38"/>
                    <a:pt x="118" y="38"/>
                    <a:pt x="117" y="39"/>
                  </a:cubicBezTo>
                  <a:cubicBezTo>
                    <a:pt x="117" y="39"/>
                    <a:pt x="117" y="39"/>
                    <a:pt x="117" y="39"/>
                  </a:cubicBezTo>
                  <a:cubicBezTo>
                    <a:pt x="117" y="39"/>
                    <a:pt x="117" y="39"/>
                    <a:pt x="116" y="39"/>
                  </a:cubicBezTo>
                  <a:cubicBezTo>
                    <a:pt x="116" y="39"/>
                    <a:pt x="116" y="39"/>
                    <a:pt x="116" y="39"/>
                  </a:cubicBezTo>
                  <a:cubicBezTo>
                    <a:pt x="116" y="39"/>
                    <a:pt x="116" y="39"/>
                    <a:pt x="116" y="39"/>
                  </a:cubicBezTo>
                  <a:cubicBezTo>
                    <a:pt x="115" y="40"/>
                    <a:pt x="114" y="40"/>
                    <a:pt x="114" y="41"/>
                  </a:cubicBezTo>
                  <a:cubicBezTo>
                    <a:pt x="113" y="41"/>
                    <a:pt x="112" y="42"/>
                    <a:pt x="112" y="43"/>
                  </a:cubicBezTo>
                  <a:cubicBezTo>
                    <a:pt x="111" y="44"/>
                    <a:pt x="111" y="45"/>
                    <a:pt x="110" y="46"/>
                  </a:cubicBezTo>
                  <a:cubicBezTo>
                    <a:pt x="110" y="47"/>
                    <a:pt x="109" y="48"/>
                    <a:pt x="109" y="49"/>
                  </a:cubicBezTo>
                  <a:cubicBezTo>
                    <a:pt x="109" y="50"/>
                    <a:pt x="109" y="50"/>
                    <a:pt x="109" y="50"/>
                  </a:cubicBezTo>
                  <a:cubicBezTo>
                    <a:pt x="108" y="51"/>
                    <a:pt x="108" y="51"/>
                    <a:pt x="108" y="51"/>
                  </a:cubicBezTo>
                  <a:cubicBezTo>
                    <a:pt x="108" y="52"/>
                    <a:pt x="108" y="52"/>
                    <a:pt x="108" y="52"/>
                  </a:cubicBezTo>
                  <a:cubicBezTo>
                    <a:pt x="108" y="53"/>
                    <a:pt x="108" y="53"/>
                    <a:pt x="107" y="53"/>
                  </a:cubicBezTo>
                  <a:cubicBezTo>
                    <a:pt x="107" y="54"/>
                    <a:pt x="107" y="54"/>
                    <a:pt x="107" y="54"/>
                  </a:cubicBezTo>
                  <a:cubicBezTo>
                    <a:pt x="107" y="55"/>
                    <a:pt x="106" y="55"/>
                    <a:pt x="106" y="55"/>
                  </a:cubicBezTo>
                  <a:cubicBezTo>
                    <a:pt x="106" y="56"/>
                    <a:pt x="106" y="56"/>
                    <a:pt x="106" y="56"/>
                  </a:cubicBezTo>
                  <a:cubicBezTo>
                    <a:pt x="105" y="56"/>
                    <a:pt x="105" y="56"/>
                    <a:pt x="105" y="56"/>
                  </a:cubicBezTo>
                  <a:cubicBezTo>
                    <a:pt x="105" y="56"/>
                    <a:pt x="105" y="56"/>
                    <a:pt x="104" y="56"/>
                  </a:cubicBezTo>
                  <a:cubicBezTo>
                    <a:pt x="104" y="56"/>
                    <a:pt x="104" y="55"/>
                    <a:pt x="104" y="55"/>
                  </a:cubicBezTo>
                  <a:cubicBezTo>
                    <a:pt x="103" y="55"/>
                    <a:pt x="103" y="55"/>
                    <a:pt x="103" y="54"/>
                  </a:cubicBezTo>
                  <a:cubicBezTo>
                    <a:pt x="103" y="54"/>
                    <a:pt x="102" y="54"/>
                    <a:pt x="102" y="53"/>
                  </a:cubicBezTo>
                  <a:cubicBezTo>
                    <a:pt x="102" y="53"/>
                    <a:pt x="102" y="53"/>
                    <a:pt x="102" y="53"/>
                  </a:cubicBezTo>
                  <a:cubicBezTo>
                    <a:pt x="101" y="53"/>
                    <a:pt x="101" y="52"/>
                    <a:pt x="101" y="52"/>
                  </a:cubicBezTo>
                  <a:cubicBezTo>
                    <a:pt x="101" y="52"/>
                    <a:pt x="101" y="52"/>
                    <a:pt x="100" y="52"/>
                  </a:cubicBezTo>
                  <a:cubicBezTo>
                    <a:pt x="100" y="52"/>
                    <a:pt x="100" y="52"/>
                    <a:pt x="100" y="52"/>
                  </a:cubicBezTo>
                  <a:cubicBezTo>
                    <a:pt x="100" y="52"/>
                    <a:pt x="100" y="52"/>
                    <a:pt x="99" y="52"/>
                  </a:cubicBezTo>
                  <a:cubicBezTo>
                    <a:pt x="99" y="52"/>
                    <a:pt x="99" y="52"/>
                    <a:pt x="99" y="52"/>
                  </a:cubicBezTo>
                  <a:cubicBezTo>
                    <a:pt x="99" y="52"/>
                    <a:pt x="99" y="52"/>
                    <a:pt x="99" y="52"/>
                  </a:cubicBezTo>
                  <a:cubicBezTo>
                    <a:pt x="99" y="52"/>
                    <a:pt x="99" y="52"/>
                    <a:pt x="98" y="52"/>
                  </a:cubicBezTo>
                  <a:cubicBezTo>
                    <a:pt x="98" y="52"/>
                    <a:pt x="98" y="52"/>
                    <a:pt x="98" y="52"/>
                  </a:cubicBezTo>
                  <a:cubicBezTo>
                    <a:pt x="98" y="52"/>
                    <a:pt x="98" y="52"/>
                    <a:pt x="98" y="52"/>
                  </a:cubicBezTo>
                  <a:cubicBezTo>
                    <a:pt x="98" y="52"/>
                    <a:pt x="98" y="52"/>
                    <a:pt x="98" y="52"/>
                  </a:cubicBezTo>
                  <a:cubicBezTo>
                    <a:pt x="98" y="52"/>
                    <a:pt x="97" y="52"/>
                    <a:pt x="97" y="52"/>
                  </a:cubicBezTo>
                  <a:cubicBezTo>
                    <a:pt x="97" y="52"/>
                    <a:pt x="97" y="52"/>
                    <a:pt x="97" y="52"/>
                  </a:cubicBezTo>
                  <a:cubicBezTo>
                    <a:pt x="97" y="52"/>
                    <a:pt x="97" y="52"/>
                    <a:pt x="97" y="52"/>
                  </a:cubicBezTo>
                  <a:cubicBezTo>
                    <a:pt x="96" y="52"/>
                    <a:pt x="96" y="52"/>
                    <a:pt x="96" y="52"/>
                  </a:cubicBezTo>
                  <a:cubicBezTo>
                    <a:pt x="96" y="52"/>
                    <a:pt x="96" y="52"/>
                    <a:pt x="96" y="52"/>
                  </a:cubicBezTo>
                  <a:cubicBezTo>
                    <a:pt x="95" y="51"/>
                    <a:pt x="95" y="51"/>
                    <a:pt x="95" y="51"/>
                  </a:cubicBezTo>
                  <a:cubicBezTo>
                    <a:pt x="95" y="50"/>
                    <a:pt x="94" y="50"/>
                    <a:pt x="94" y="50"/>
                  </a:cubicBezTo>
                  <a:cubicBezTo>
                    <a:pt x="94" y="50"/>
                    <a:pt x="94" y="50"/>
                    <a:pt x="95" y="50"/>
                  </a:cubicBezTo>
                  <a:cubicBezTo>
                    <a:pt x="95" y="49"/>
                    <a:pt x="95" y="49"/>
                    <a:pt x="95" y="49"/>
                  </a:cubicBezTo>
                  <a:cubicBezTo>
                    <a:pt x="95" y="49"/>
                    <a:pt x="95" y="49"/>
                    <a:pt x="95" y="49"/>
                  </a:cubicBezTo>
                  <a:cubicBezTo>
                    <a:pt x="95" y="49"/>
                    <a:pt x="95" y="49"/>
                    <a:pt x="95" y="48"/>
                  </a:cubicBezTo>
                  <a:cubicBezTo>
                    <a:pt x="95" y="48"/>
                    <a:pt x="96" y="48"/>
                    <a:pt x="96" y="48"/>
                  </a:cubicBezTo>
                  <a:cubicBezTo>
                    <a:pt x="96" y="48"/>
                    <a:pt x="96" y="48"/>
                    <a:pt x="96" y="48"/>
                  </a:cubicBezTo>
                  <a:cubicBezTo>
                    <a:pt x="96" y="48"/>
                    <a:pt x="96" y="47"/>
                    <a:pt x="96" y="47"/>
                  </a:cubicBezTo>
                  <a:cubicBezTo>
                    <a:pt x="96" y="47"/>
                    <a:pt x="96" y="46"/>
                    <a:pt x="96" y="46"/>
                  </a:cubicBezTo>
                  <a:cubicBezTo>
                    <a:pt x="96" y="46"/>
                    <a:pt x="96" y="45"/>
                    <a:pt x="96" y="45"/>
                  </a:cubicBezTo>
                  <a:cubicBezTo>
                    <a:pt x="96" y="44"/>
                    <a:pt x="95" y="44"/>
                    <a:pt x="95" y="44"/>
                  </a:cubicBezTo>
                  <a:cubicBezTo>
                    <a:pt x="95" y="44"/>
                    <a:pt x="96" y="43"/>
                    <a:pt x="96" y="43"/>
                  </a:cubicBezTo>
                  <a:cubicBezTo>
                    <a:pt x="96" y="43"/>
                    <a:pt x="97" y="43"/>
                    <a:pt x="97" y="43"/>
                  </a:cubicBezTo>
                  <a:cubicBezTo>
                    <a:pt x="97" y="43"/>
                    <a:pt x="98" y="42"/>
                    <a:pt x="98" y="42"/>
                  </a:cubicBezTo>
                  <a:cubicBezTo>
                    <a:pt x="98" y="42"/>
                    <a:pt x="98" y="42"/>
                    <a:pt x="99" y="41"/>
                  </a:cubicBezTo>
                  <a:cubicBezTo>
                    <a:pt x="99" y="41"/>
                    <a:pt x="99" y="41"/>
                    <a:pt x="99" y="40"/>
                  </a:cubicBezTo>
                  <a:cubicBezTo>
                    <a:pt x="99" y="40"/>
                    <a:pt x="99" y="40"/>
                    <a:pt x="99" y="39"/>
                  </a:cubicBezTo>
                  <a:cubicBezTo>
                    <a:pt x="99" y="39"/>
                    <a:pt x="99" y="39"/>
                    <a:pt x="99" y="38"/>
                  </a:cubicBezTo>
                  <a:cubicBezTo>
                    <a:pt x="99" y="38"/>
                    <a:pt x="99" y="38"/>
                    <a:pt x="99" y="38"/>
                  </a:cubicBezTo>
                  <a:cubicBezTo>
                    <a:pt x="99" y="37"/>
                    <a:pt x="99" y="37"/>
                    <a:pt x="99" y="37"/>
                  </a:cubicBezTo>
                  <a:cubicBezTo>
                    <a:pt x="99" y="37"/>
                    <a:pt x="99" y="37"/>
                    <a:pt x="99" y="37"/>
                  </a:cubicBezTo>
                  <a:cubicBezTo>
                    <a:pt x="98" y="37"/>
                    <a:pt x="98" y="37"/>
                    <a:pt x="98" y="37"/>
                  </a:cubicBezTo>
                  <a:cubicBezTo>
                    <a:pt x="98" y="37"/>
                    <a:pt x="98" y="37"/>
                    <a:pt x="98" y="37"/>
                  </a:cubicBezTo>
                  <a:cubicBezTo>
                    <a:pt x="97" y="37"/>
                    <a:pt x="97" y="37"/>
                    <a:pt x="97" y="37"/>
                  </a:cubicBezTo>
                  <a:cubicBezTo>
                    <a:pt x="96" y="37"/>
                    <a:pt x="96" y="37"/>
                    <a:pt x="96" y="37"/>
                  </a:cubicBezTo>
                  <a:moveTo>
                    <a:pt x="107" y="0"/>
                  </a:moveTo>
                  <a:cubicBezTo>
                    <a:pt x="107" y="1"/>
                    <a:pt x="107" y="1"/>
                    <a:pt x="107" y="1"/>
                  </a:cubicBezTo>
                  <a:cubicBezTo>
                    <a:pt x="107" y="1"/>
                    <a:pt x="107" y="1"/>
                    <a:pt x="107" y="1"/>
                  </a:cubicBezTo>
                  <a:cubicBezTo>
                    <a:pt x="107" y="1"/>
                    <a:pt x="107" y="1"/>
                    <a:pt x="107" y="1"/>
                  </a:cubicBezTo>
                  <a:cubicBezTo>
                    <a:pt x="107" y="1"/>
                    <a:pt x="107" y="1"/>
                    <a:pt x="107" y="1"/>
                  </a:cubicBezTo>
                  <a:cubicBezTo>
                    <a:pt x="107" y="1"/>
                    <a:pt x="107" y="1"/>
                    <a:pt x="107" y="1"/>
                  </a:cubicBezTo>
                  <a:cubicBezTo>
                    <a:pt x="107" y="1"/>
                    <a:pt x="107" y="2"/>
                    <a:pt x="107" y="2"/>
                  </a:cubicBezTo>
                  <a:cubicBezTo>
                    <a:pt x="107" y="2"/>
                    <a:pt x="107" y="2"/>
                    <a:pt x="107" y="2"/>
                  </a:cubicBezTo>
                  <a:cubicBezTo>
                    <a:pt x="107" y="2"/>
                    <a:pt x="107" y="2"/>
                    <a:pt x="107" y="2"/>
                  </a:cubicBezTo>
                  <a:cubicBezTo>
                    <a:pt x="107" y="2"/>
                    <a:pt x="107" y="2"/>
                    <a:pt x="107" y="2"/>
                  </a:cubicBezTo>
                  <a:cubicBezTo>
                    <a:pt x="107" y="3"/>
                    <a:pt x="107" y="3"/>
                    <a:pt x="107" y="3"/>
                  </a:cubicBezTo>
                  <a:cubicBezTo>
                    <a:pt x="107" y="3"/>
                    <a:pt x="106" y="4"/>
                    <a:pt x="106" y="4"/>
                  </a:cubicBezTo>
                  <a:cubicBezTo>
                    <a:pt x="106" y="4"/>
                    <a:pt x="105" y="4"/>
                    <a:pt x="105" y="4"/>
                  </a:cubicBezTo>
                  <a:cubicBezTo>
                    <a:pt x="104" y="4"/>
                    <a:pt x="104" y="4"/>
                    <a:pt x="103" y="5"/>
                  </a:cubicBezTo>
                  <a:cubicBezTo>
                    <a:pt x="103" y="5"/>
                    <a:pt x="102" y="5"/>
                    <a:pt x="102" y="5"/>
                  </a:cubicBezTo>
                  <a:cubicBezTo>
                    <a:pt x="101" y="5"/>
                    <a:pt x="100" y="5"/>
                    <a:pt x="100" y="5"/>
                  </a:cubicBezTo>
                  <a:cubicBezTo>
                    <a:pt x="99" y="6"/>
                    <a:pt x="99" y="6"/>
                    <a:pt x="99" y="7"/>
                  </a:cubicBezTo>
                  <a:cubicBezTo>
                    <a:pt x="98" y="8"/>
                    <a:pt x="98" y="8"/>
                    <a:pt x="98" y="9"/>
                  </a:cubicBezTo>
                  <a:cubicBezTo>
                    <a:pt x="98" y="10"/>
                    <a:pt x="98" y="10"/>
                    <a:pt x="98" y="11"/>
                  </a:cubicBezTo>
                  <a:cubicBezTo>
                    <a:pt x="98" y="11"/>
                    <a:pt x="98" y="11"/>
                    <a:pt x="98" y="11"/>
                  </a:cubicBezTo>
                  <a:cubicBezTo>
                    <a:pt x="98" y="12"/>
                    <a:pt x="98" y="12"/>
                    <a:pt x="98" y="12"/>
                  </a:cubicBezTo>
                  <a:cubicBezTo>
                    <a:pt x="98" y="12"/>
                    <a:pt x="98" y="13"/>
                    <a:pt x="98" y="13"/>
                  </a:cubicBezTo>
                  <a:cubicBezTo>
                    <a:pt x="98" y="13"/>
                    <a:pt x="97" y="13"/>
                    <a:pt x="97" y="13"/>
                  </a:cubicBezTo>
                  <a:cubicBezTo>
                    <a:pt x="97" y="13"/>
                    <a:pt x="97" y="14"/>
                    <a:pt x="97" y="14"/>
                  </a:cubicBezTo>
                  <a:cubicBezTo>
                    <a:pt x="96" y="14"/>
                    <a:pt x="96" y="14"/>
                    <a:pt x="96" y="14"/>
                  </a:cubicBezTo>
                  <a:cubicBezTo>
                    <a:pt x="96" y="14"/>
                    <a:pt x="96" y="15"/>
                    <a:pt x="95" y="15"/>
                  </a:cubicBezTo>
                  <a:cubicBezTo>
                    <a:pt x="95" y="15"/>
                    <a:pt x="95" y="15"/>
                    <a:pt x="95" y="15"/>
                  </a:cubicBezTo>
                  <a:cubicBezTo>
                    <a:pt x="95" y="16"/>
                    <a:pt x="94" y="16"/>
                    <a:pt x="94" y="16"/>
                  </a:cubicBezTo>
                  <a:cubicBezTo>
                    <a:pt x="94" y="17"/>
                    <a:pt x="94" y="17"/>
                    <a:pt x="94" y="17"/>
                  </a:cubicBezTo>
                  <a:cubicBezTo>
                    <a:pt x="94" y="17"/>
                    <a:pt x="94" y="18"/>
                    <a:pt x="94" y="18"/>
                  </a:cubicBezTo>
                  <a:cubicBezTo>
                    <a:pt x="94" y="18"/>
                    <a:pt x="94" y="18"/>
                    <a:pt x="94" y="18"/>
                  </a:cubicBezTo>
                  <a:cubicBezTo>
                    <a:pt x="94" y="18"/>
                    <a:pt x="94" y="19"/>
                    <a:pt x="94" y="19"/>
                  </a:cubicBezTo>
                  <a:cubicBezTo>
                    <a:pt x="94" y="19"/>
                    <a:pt x="94" y="19"/>
                    <a:pt x="94" y="19"/>
                  </a:cubicBezTo>
                  <a:cubicBezTo>
                    <a:pt x="94" y="19"/>
                    <a:pt x="93" y="20"/>
                    <a:pt x="93" y="20"/>
                  </a:cubicBezTo>
                  <a:cubicBezTo>
                    <a:pt x="93" y="20"/>
                    <a:pt x="93" y="20"/>
                    <a:pt x="93" y="20"/>
                  </a:cubicBezTo>
                  <a:cubicBezTo>
                    <a:pt x="93" y="20"/>
                    <a:pt x="92" y="20"/>
                    <a:pt x="92" y="21"/>
                  </a:cubicBezTo>
                  <a:cubicBezTo>
                    <a:pt x="92" y="21"/>
                    <a:pt x="91" y="21"/>
                    <a:pt x="91" y="21"/>
                  </a:cubicBezTo>
                  <a:cubicBezTo>
                    <a:pt x="91" y="21"/>
                    <a:pt x="91" y="22"/>
                    <a:pt x="90" y="22"/>
                  </a:cubicBezTo>
                  <a:cubicBezTo>
                    <a:pt x="90" y="22"/>
                    <a:pt x="90" y="22"/>
                    <a:pt x="90" y="23"/>
                  </a:cubicBezTo>
                  <a:cubicBezTo>
                    <a:pt x="89" y="23"/>
                    <a:pt x="89" y="23"/>
                    <a:pt x="89" y="24"/>
                  </a:cubicBezTo>
                  <a:cubicBezTo>
                    <a:pt x="89" y="24"/>
                    <a:pt x="89" y="24"/>
                    <a:pt x="89" y="25"/>
                  </a:cubicBezTo>
                  <a:cubicBezTo>
                    <a:pt x="89" y="25"/>
                    <a:pt x="89" y="25"/>
                    <a:pt x="89" y="25"/>
                  </a:cubicBezTo>
                  <a:cubicBezTo>
                    <a:pt x="89" y="26"/>
                    <a:pt x="89" y="26"/>
                    <a:pt x="89" y="26"/>
                  </a:cubicBezTo>
                  <a:cubicBezTo>
                    <a:pt x="90" y="27"/>
                    <a:pt x="90" y="27"/>
                    <a:pt x="90" y="27"/>
                  </a:cubicBezTo>
                  <a:cubicBezTo>
                    <a:pt x="90" y="28"/>
                    <a:pt x="90" y="28"/>
                    <a:pt x="90" y="28"/>
                  </a:cubicBezTo>
                  <a:cubicBezTo>
                    <a:pt x="90" y="29"/>
                    <a:pt x="90" y="29"/>
                    <a:pt x="90" y="29"/>
                  </a:cubicBezTo>
                  <a:cubicBezTo>
                    <a:pt x="90" y="30"/>
                    <a:pt x="90" y="30"/>
                    <a:pt x="90" y="30"/>
                  </a:cubicBezTo>
                  <a:cubicBezTo>
                    <a:pt x="90" y="31"/>
                    <a:pt x="90" y="31"/>
                    <a:pt x="90" y="31"/>
                  </a:cubicBezTo>
                  <a:cubicBezTo>
                    <a:pt x="90" y="31"/>
                    <a:pt x="90" y="32"/>
                    <a:pt x="89" y="32"/>
                  </a:cubicBezTo>
                  <a:cubicBezTo>
                    <a:pt x="89" y="32"/>
                    <a:pt x="89" y="32"/>
                    <a:pt x="89" y="32"/>
                  </a:cubicBezTo>
                  <a:cubicBezTo>
                    <a:pt x="89" y="32"/>
                    <a:pt x="89" y="32"/>
                    <a:pt x="89" y="32"/>
                  </a:cubicBezTo>
                  <a:cubicBezTo>
                    <a:pt x="89" y="32"/>
                    <a:pt x="89" y="32"/>
                    <a:pt x="89" y="32"/>
                  </a:cubicBezTo>
                  <a:cubicBezTo>
                    <a:pt x="89" y="33"/>
                    <a:pt x="89" y="33"/>
                    <a:pt x="89" y="33"/>
                  </a:cubicBezTo>
                  <a:cubicBezTo>
                    <a:pt x="89" y="33"/>
                    <a:pt x="89" y="34"/>
                    <a:pt x="89" y="34"/>
                  </a:cubicBezTo>
                  <a:cubicBezTo>
                    <a:pt x="90" y="34"/>
                    <a:pt x="90" y="34"/>
                    <a:pt x="90" y="34"/>
                  </a:cubicBezTo>
                  <a:cubicBezTo>
                    <a:pt x="90" y="35"/>
                    <a:pt x="91" y="35"/>
                    <a:pt x="91" y="35"/>
                  </a:cubicBezTo>
                  <a:cubicBezTo>
                    <a:pt x="91" y="35"/>
                    <a:pt x="92" y="35"/>
                    <a:pt x="92" y="35"/>
                  </a:cubicBezTo>
                  <a:cubicBezTo>
                    <a:pt x="92" y="36"/>
                    <a:pt x="92" y="36"/>
                    <a:pt x="92" y="36"/>
                  </a:cubicBezTo>
                  <a:cubicBezTo>
                    <a:pt x="93" y="36"/>
                    <a:pt x="93" y="36"/>
                    <a:pt x="93" y="37"/>
                  </a:cubicBezTo>
                  <a:cubicBezTo>
                    <a:pt x="94" y="37"/>
                    <a:pt x="94" y="37"/>
                    <a:pt x="94" y="37"/>
                  </a:cubicBezTo>
                  <a:cubicBezTo>
                    <a:pt x="94" y="37"/>
                    <a:pt x="94" y="38"/>
                    <a:pt x="95" y="38"/>
                  </a:cubicBezTo>
                  <a:cubicBezTo>
                    <a:pt x="95" y="38"/>
                    <a:pt x="95" y="38"/>
                    <a:pt x="95" y="38"/>
                  </a:cubicBezTo>
                  <a:cubicBezTo>
                    <a:pt x="95" y="38"/>
                    <a:pt x="95" y="38"/>
                    <a:pt x="96" y="38"/>
                  </a:cubicBezTo>
                  <a:cubicBezTo>
                    <a:pt x="96" y="38"/>
                    <a:pt x="96" y="38"/>
                    <a:pt x="96" y="38"/>
                  </a:cubicBezTo>
                  <a:cubicBezTo>
                    <a:pt x="96" y="38"/>
                    <a:pt x="96" y="38"/>
                    <a:pt x="97" y="38"/>
                  </a:cubicBezTo>
                  <a:cubicBezTo>
                    <a:pt x="97" y="38"/>
                    <a:pt x="97" y="38"/>
                    <a:pt x="97" y="38"/>
                  </a:cubicBezTo>
                  <a:cubicBezTo>
                    <a:pt x="97" y="38"/>
                    <a:pt x="97" y="38"/>
                    <a:pt x="97" y="38"/>
                  </a:cubicBezTo>
                  <a:cubicBezTo>
                    <a:pt x="97" y="38"/>
                    <a:pt x="97" y="38"/>
                    <a:pt x="97" y="38"/>
                  </a:cubicBezTo>
                  <a:cubicBezTo>
                    <a:pt x="98" y="38"/>
                    <a:pt x="98" y="38"/>
                    <a:pt x="98" y="38"/>
                  </a:cubicBezTo>
                  <a:cubicBezTo>
                    <a:pt x="98" y="38"/>
                    <a:pt x="98" y="38"/>
                    <a:pt x="98" y="38"/>
                  </a:cubicBezTo>
                  <a:cubicBezTo>
                    <a:pt x="98" y="38"/>
                    <a:pt x="98" y="38"/>
                    <a:pt x="98" y="39"/>
                  </a:cubicBezTo>
                  <a:cubicBezTo>
                    <a:pt x="98" y="39"/>
                    <a:pt x="98" y="39"/>
                    <a:pt x="98" y="39"/>
                  </a:cubicBezTo>
                  <a:cubicBezTo>
                    <a:pt x="98" y="40"/>
                    <a:pt x="98" y="40"/>
                    <a:pt x="98" y="40"/>
                  </a:cubicBezTo>
                  <a:cubicBezTo>
                    <a:pt x="98" y="40"/>
                    <a:pt x="98" y="40"/>
                    <a:pt x="98" y="41"/>
                  </a:cubicBezTo>
                  <a:cubicBezTo>
                    <a:pt x="98" y="41"/>
                    <a:pt x="97" y="41"/>
                    <a:pt x="97" y="41"/>
                  </a:cubicBezTo>
                  <a:cubicBezTo>
                    <a:pt x="97" y="42"/>
                    <a:pt x="97" y="42"/>
                    <a:pt x="97" y="42"/>
                  </a:cubicBezTo>
                  <a:cubicBezTo>
                    <a:pt x="96" y="42"/>
                    <a:pt x="96" y="42"/>
                    <a:pt x="96" y="42"/>
                  </a:cubicBezTo>
                  <a:cubicBezTo>
                    <a:pt x="95" y="43"/>
                    <a:pt x="95" y="43"/>
                    <a:pt x="95" y="43"/>
                  </a:cubicBezTo>
                  <a:cubicBezTo>
                    <a:pt x="94" y="43"/>
                    <a:pt x="94" y="43"/>
                    <a:pt x="94" y="43"/>
                  </a:cubicBezTo>
                  <a:cubicBezTo>
                    <a:pt x="94" y="43"/>
                    <a:pt x="94" y="43"/>
                    <a:pt x="94" y="43"/>
                  </a:cubicBezTo>
                  <a:cubicBezTo>
                    <a:pt x="93" y="43"/>
                    <a:pt x="93" y="43"/>
                    <a:pt x="93" y="43"/>
                  </a:cubicBezTo>
                  <a:cubicBezTo>
                    <a:pt x="93" y="43"/>
                    <a:pt x="93" y="43"/>
                    <a:pt x="93" y="43"/>
                  </a:cubicBezTo>
                  <a:cubicBezTo>
                    <a:pt x="93" y="43"/>
                    <a:pt x="93" y="43"/>
                    <a:pt x="93" y="43"/>
                  </a:cubicBezTo>
                  <a:cubicBezTo>
                    <a:pt x="94" y="44"/>
                    <a:pt x="94" y="44"/>
                    <a:pt x="94" y="44"/>
                  </a:cubicBezTo>
                  <a:cubicBezTo>
                    <a:pt x="94" y="44"/>
                    <a:pt x="94" y="44"/>
                    <a:pt x="94" y="44"/>
                  </a:cubicBezTo>
                  <a:cubicBezTo>
                    <a:pt x="94" y="44"/>
                    <a:pt x="94" y="44"/>
                    <a:pt x="94" y="44"/>
                  </a:cubicBezTo>
                  <a:cubicBezTo>
                    <a:pt x="94" y="44"/>
                    <a:pt x="94" y="44"/>
                    <a:pt x="94" y="44"/>
                  </a:cubicBezTo>
                  <a:cubicBezTo>
                    <a:pt x="94" y="44"/>
                    <a:pt x="94" y="44"/>
                    <a:pt x="94" y="44"/>
                  </a:cubicBezTo>
                  <a:cubicBezTo>
                    <a:pt x="94" y="44"/>
                    <a:pt x="94" y="44"/>
                    <a:pt x="94" y="44"/>
                  </a:cubicBezTo>
                  <a:cubicBezTo>
                    <a:pt x="94" y="45"/>
                    <a:pt x="95" y="45"/>
                    <a:pt x="95" y="45"/>
                  </a:cubicBezTo>
                  <a:cubicBezTo>
                    <a:pt x="95" y="45"/>
                    <a:pt x="95" y="45"/>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6"/>
                    <a:pt x="95" y="46"/>
                  </a:cubicBezTo>
                  <a:cubicBezTo>
                    <a:pt x="95" y="46"/>
                    <a:pt x="95" y="47"/>
                    <a:pt x="95" y="47"/>
                  </a:cubicBezTo>
                  <a:cubicBezTo>
                    <a:pt x="95" y="47"/>
                    <a:pt x="95" y="47"/>
                    <a:pt x="95" y="47"/>
                  </a:cubicBezTo>
                  <a:cubicBezTo>
                    <a:pt x="95" y="47"/>
                    <a:pt x="95" y="47"/>
                    <a:pt x="95" y="47"/>
                  </a:cubicBezTo>
                  <a:cubicBezTo>
                    <a:pt x="95" y="47"/>
                    <a:pt x="95" y="47"/>
                    <a:pt x="95" y="47"/>
                  </a:cubicBezTo>
                  <a:cubicBezTo>
                    <a:pt x="95" y="47"/>
                    <a:pt x="95" y="47"/>
                    <a:pt x="95" y="48"/>
                  </a:cubicBezTo>
                  <a:cubicBezTo>
                    <a:pt x="95" y="48"/>
                    <a:pt x="95" y="48"/>
                    <a:pt x="95" y="48"/>
                  </a:cubicBezTo>
                  <a:cubicBezTo>
                    <a:pt x="95" y="48"/>
                    <a:pt x="94" y="48"/>
                    <a:pt x="94" y="48"/>
                  </a:cubicBezTo>
                  <a:cubicBezTo>
                    <a:pt x="94" y="48"/>
                    <a:pt x="94" y="48"/>
                    <a:pt x="94" y="48"/>
                  </a:cubicBezTo>
                  <a:cubicBezTo>
                    <a:pt x="94" y="48"/>
                    <a:pt x="94" y="49"/>
                    <a:pt x="94" y="49"/>
                  </a:cubicBezTo>
                  <a:cubicBezTo>
                    <a:pt x="94" y="49"/>
                    <a:pt x="94" y="49"/>
                    <a:pt x="94" y="49"/>
                  </a:cubicBezTo>
                  <a:cubicBezTo>
                    <a:pt x="94" y="49"/>
                    <a:pt x="94" y="49"/>
                    <a:pt x="93" y="49"/>
                  </a:cubicBezTo>
                  <a:cubicBezTo>
                    <a:pt x="93" y="50"/>
                    <a:pt x="93" y="50"/>
                    <a:pt x="93" y="50"/>
                  </a:cubicBezTo>
                  <a:cubicBezTo>
                    <a:pt x="93" y="50"/>
                    <a:pt x="93" y="50"/>
                    <a:pt x="93" y="50"/>
                  </a:cubicBezTo>
                  <a:cubicBezTo>
                    <a:pt x="93" y="50"/>
                    <a:pt x="94" y="51"/>
                    <a:pt x="94" y="51"/>
                  </a:cubicBezTo>
                  <a:cubicBezTo>
                    <a:pt x="94" y="51"/>
                    <a:pt x="94" y="51"/>
                    <a:pt x="94" y="51"/>
                  </a:cubicBezTo>
                  <a:cubicBezTo>
                    <a:pt x="94" y="52"/>
                    <a:pt x="95" y="52"/>
                    <a:pt x="95" y="52"/>
                  </a:cubicBezTo>
                  <a:cubicBezTo>
                    <a:pt x="95" y="52"/>
                    <a:pt x="95" y="53"/>
                    <a:pt x="96" y="53"/>
                  </a:cubicBezTo>
                  <a:cubicBezTo>
                    <a:pt x="96" y="53"/>
                    <a:pt x="96" y="53"/>
                    <a:pt x="96" y="53"/>
                  </a:cubicBezTo>
                  <a:cubicBezTo>
                    <a:pt x="96" y="53"/>
                    <a:pt x="96" y="53"/>
                    <a:pt x="97" y="53"/>
                  </a:cubicBezTo>
                  <a:cubicBezTo>
                    <a:pt x="97" y="53"/>
                    <a:pt x="97" y="53"/>
                    <a:pt x="97" y="53"/>
                  </a:cubicBezTo>
                  <a:cubicBezTo>
                    <a:pt x="97" y="53"/>
                    <a:pt x="98" y="53"/>
                    <a:pt x="98" y="53"/>
                  </a:cubicBezTo>
                  <a:cubicBezTo>
                    <a:pt x="98" y="53"/>
                    <a:pt x="98" y="53"/>
                    <a:pt x="98" y="53"/>
                  </a:cubicBezTo>
                  <a:cubicBezTo>
                    <a:pt x="98" y="53"/>
                    <a:pt x="98" y="53"/>
                    <a:pt x="98" y="53"/>
                  </a:cubicBezTo>
                  <a:cubicBezTo>
                    <a:pt x="98" y="53"/>
                    <a:pt x="99" y="53"/>
                    <a:pt x="99" y="53"/>
                  </a:cubicBezTo>
                  <a:cubicBezTo>
                    <a:pt x="99" y="53"/>
                    <a:pt x="99" y="53"/>
                    <a:pt x="99" y="53"/>
                  </a:cubicBezTo>
                  <a:cubicBezTo>
                    <a:pt x="99" y="53"/>
                    <a:pt x="99" y="53"/>
                    <a:pt x="99" y="53"/>
                  </a:cubicBezTo>
                  <a:cubicBezTo>
                    <a:pt x="99" y="53"/>
                    <a:pt x="99" y="53"/>
                    <a:pt x="99" y="53"/>
                  </a:cubicBezTo>
                  <a:cubicBezTo>
                    <a:pt x="100" y="53"/>
                    <a:pt x="100" y="53"/>
                    <a:pt x="100" y="53"/>
                  </a:cubicBezTo>
                  <a:cubicBezTo>
                    <a:pt x="100" y="53"/>
                    <a:pt x="100" y="53"/>
                    <a:pt x="100" y="53"/>
                  </a:cubicBezTo>
                  <a:cubicBezTo>
                    <a:pt x="100" y="53"/>
                    <a:pt x="100" y="53"/>
                    <a:pt x="100" y="53"/>
                  </a:cubicBezTo>
                  <a:cubicBezTo>
                    <a:pt x="101" y="53"/>
                    <a:pt x="101" y="53"/>
                    <a:pt x="101" y="53"/>
                  </a:cubicBezTo>
                  <a:cubicBezTo>
                    <a:pt x="101" y="54"/>
                    <a:pt x="101" y="54"/>
                    <a:pt x="101" y="54"/>
                  </a:cubicBezTo>
                  <a:cubicBezTo>
                    <a:pt x="102" y="54"/>
                    <a:pt x="102" y="55"/>
                    <a:pt x="102" y="55"/>
                  </a:cubicBezTo>
                  <a:cubicBezTo>
                    <a:pt x="102" y="55"/>
                    <a:pt x="103" y="56"/>
                    <a:pt x="103" y="56"/>
                  </a:cubicBezTo>
                  <a:cubicBezTo>
                    <a:pt x="103" y="56"/>
                    <a:pt x="104" y="57"/>
                    <a:pt x="104" y="57"/>
                  </a:cubicBezTo>
                  <a:cubicBezTo>
                    <a:pt x="104" y="57"/>
                    <a:pt x="105" y="57"/>
                    <a:pt x="105" y="57"/>
                  </a:cubicBezTo>
                  <a:cubicBezTo>
                    <a:pt x="105" y="57"/>
                    <a:pt x="106" y="57"/>
                    <a:pt x="106" y="57"/>
                  </a:cubicBezTo>
                  <a:cubicBezTo>
                    <a:pt x="106" y="57"/>
                    <a:pt x="106" y="56"/>
                    <a:pt x="107" y="56"/>
                  </a:cubicBezTo>
                  <a:cubicBezTo>
                    <a:pt x="107" y="56"/>
                    <a:pt x="107" y="55"/>
                    <a:pt x="108" y="55"/>
                  </a:cubicBezTo>
                  <a:cubicBezTo>
                    <a:pt x="108" y="55"/>
                    <a:pt x="108" y="54"/>
                    <a:pt x="108" y="53"/>
                  </a:cubicBezTo>
                  <a:cubicBezTo>
                    <a:pt x="108" y="53"/>
                    <a:pt x="109" y="53"/>
                    <a:pt x="109" y="53"/>
                  </a:cubicBezTo>
                  <a:cubicBezTo>
                    <a:pt x="109" y="52"/>
                    <a:pt x="109" y="52"/>
                    <a:pt x="109" y="52"/>
                  </a:cubicBezTo>
                  <a:cubicBezTo>
                    <a:pt x="109" y="51"/>
                    <a:pt x="109" y="51"/>
                    <a:pt x="109" y="51"/>
                  </a:cubicBezTo>
                  <a:cubicBezTo>
                    <a:pt x="110" y="50"/>
                    <a:pt x="110" y="50"/>
                    <a:pt x="110" y="50"/>
                  </a:cubicBezTo>
                  <a:cubicBezTo>
                    <a:pt x="110" y="49"/>
                    <a:pt x="111" y="48"/>
                    <a:pt x="111" y="47"/>
                  </a:cubicBezTo>
                  <a:cubicBezTo>
                    <a:pt x="112" y="46"/>
                    <a:pt x="112" y="45"/>
                    <a:pt x="112" y="44"/>
                  </a:cubicBezTo>
                  <a:cubicBezTo>
                    <a:pt x="113" y="43"/>
                    <a:pt x="114" y="42"/>
                    <a:pt x="114" y="41"/>
                  </a:cubicBezTo>
                  <a:cubicBezTo>
                    <a:pt x="115" y="41"/>
                    <a:pt x="115" y="40"/>
                    <a:pt x="116" y="40"/>
                  </a:cubicBezTo>
                  <a:cubicBezTo>
                    <a:pt x="116" y="40"/>
                    <a:pt x="116" y="40"/>
                    <a:pt x="116" y="40"/>
                  </a:cubicBezTo>
                  <a:cubicBezTo>
                    <a:pt x="116" y="40"/>
                    <a:pt x="117" y="40"/>
                    <a:pt x="117" y="40"/>
                  </a:cubicBezTo>
                  <a:cubicBezTo>
                    <a:pt x="117" y="40"/>
                    <a:pt x="117" y="40"/>
                    <a:pt x="117" y="40"/>
                  </a:cubicBezTo>
                  <a:cubicBezTo>
                    <a:pt x="117" y="40"/>
                    <a:pt x="117" y="40"/>
                    <a:pt x="118" y="40"/>
                  </a:cubicBezTo>
                  <a:cubicBezTo>
                    <a:pt x="119" y="39"/>
                    <a:pt x="120" y="39"/>
                    <a:pt x="121" y="39"/>
                  </a:cubicBezTo>
                  <a:cubicBezTo>
                    <a:pt x="122" y="38"/>
                    <a:pt x="124" y="38"/>
                    <a:pt x="125" y="37"/>
                  </a:cubicBezTo>
                  <a:cubicBezTo>
                    <a:pt x="127" y="36"/>
                    <a:pt x="128" y="36"/>
                    <a:pt x="129" y="35"/>
                  </a:cubicBezTo>
                  <a:cubicBezTo>
                    <a:pt x="131" y="34"/>
                    <a:pt x="132" y="32"/>
                    <a:pt x="133" y="31"/>
                  </a:cubicBezTo>
                  <a:cubicBezTo>
                    <a:pt x="134" y="30"/>
                    <a:pt x="134" y="29"/>
                    <a:pt x="135" y="29"/>
                  </a:cubicBezTo>
                  <a:cubicBezTo>
                    <a:pt x="135" y="28"/>
                    <a:pt x="136" y="27"/>
                    <a:pt x="136" y="27"/>
                  </a:cubicBezTo>
                  <a:cubicBezTo>
                    <a:pt x="136" y="26"/>
                    <a:pt x="136" y="26"/>
                    <a:pt x="136" y="25"/>
                  </a:cubicBezTo>
                  <a:cubicBezTo>
                    <a:pt x="137" y="25"/>
                    <a:pt x="137" y="25"/>
                    <a:pt x="137" y="25"/>
                  </a:cubicBezTo>
                  <a:cubicBezTo>
                    <a:pt x="137" y="24"/>
                    <a:pt x="137" y="24"/>
                    <a:pt x="137" y="24"/>
                  </a:cubicBezTo>
                  <a:cubicBezTo>
                    <a:pt x="137" y="24"/>
                    <a:pt x="137" y="24"/>
                    <a:pt x="137" y="23"/>
                  </a:cubicBezTo>
                  <a:cubicBezTo>
                    <a:pt x="137" y="23"/>
                    <a:pt x="137" y="23"/>
                    <a:pt x="137" y="23"/>
                  </a:cubicBezTo>
                  <a:cubicBezTo>
                    <a:pt x="138" y="23"/>
                    <a:pt x="138" y="23"/>
                    <a:pt x="138" y="22"/>
                  </a:cubicBezTo>
                  <a:cubicBezTo>
                    <a:pt x="138" y="22"/>
                    <a:pt x="138" y="22"/>
                    <a:pt x="138" y="22"/>
                  </a:cubicBezTo>
                  <a:cubicBezTo>
                    <a:pt x="139" y="22"/>
                    <a:pt x="139" y="22"/>
                    <a:pt x="139" y="22"/>
                  </a:cubicBezTo>
                  <a:cubicBezTo>
                    <a:pt x="139" y="21"/>
                    <a:pt x="139" y="21"/>
                    <a:pt x="139" y="21"/>
                  </a:cubicBezTo>
                  <a:cubicBezTo>
                    <a:pt x="139" y="21"/>
                    <a:pt x="139" y="21"/>
                    <a:pt x="139" y="21"/>
                  </a:cubicBezTo>
                  <a:cubicBezTo>
                    <a:pt x="139" y="20"/>
                    <a:pt x="139" y="20"/>
                    <a:pt x="139" y="20"/>
                  </a:cubicBezTo>
                  <a:cubicBezTo>
                    <a:pt x="139" y="20"/>
                    <a:pt x="139" y="20"/>
                    <a:pt x="139" y="20"/>
                  </a:cubicBezTo>
                  <a:cubicBezTo>
                    <a:pt x="139" y="19"/>
                    <a:pt x="139" y="19"/>
                    <a:pt x="139" y="19"/>
                  </a:cubicBezTo>
                  <a:cubicBezTo>
                    <a:pt x="139" y="19"/>
                    <a:pt x="139" y="19"/>
                    <a:pt x="138" y="19"/>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8"/>
                    <a:pt x="138" y="18"/>
                    <a:pt x="138" y="18"/>
                  </a:cubicBezTo>
                  <a:cubicBezTo>
                    <a:pt x="138" y="17"/>
                    <a:pt x="138" y="17"/>
                    <a:pt x="137" y="17"/>
                  </a:cubicBezTo>
                  <a:cubicBezTo>
                    <a:pt x="137" y="17"/>
                    <a:pt x="137" y="17"/>
                    <a:pt x="137" y="16"/>
                  </a:cubicBezTo>
                  <a:cubicBezTo>
                    <a:pt x="137" y="16"/>
                    <a:pt x="136" y="16"/>
                    <a:pt x="136" y="15"/>
                  </a:cubicBezTo>
                  <a:cubicBezTo>
                    <a:pt x="136" y="15"/>
                    <a:pt x="136" y="15"/>
                    <a:pt x="136" y="15"/>
                  </a:cubicBezTo>
                  <a:cubicBezTo>
                    <a:pt x="136" y="15"/>
                    <a:pt x="136" y="15"/>
                    <a:pt x="136" y="15"/>
                  </a:cubicBezTo>
                  <a:cubicBezTo>
                    <a:pt x="136" y="15"/>
                    <a:pt x="136" y="15"/>
                    <a:pt x="136" y="15"/>
                  </a:cubicBezTo>
                  <a:cubicBezTo>
                    <a:pt x="136" y="15"/>
                    <a:pt x="136" y="15"/>
                    <a:pt x="136" y="15"/>
                  </a:cubicBezTo>
                  <a:cubicBezTo>
                    <a:pt x="135" y="14"/>
                    <a:pt x="134" y="14"/>
                    <a:pt x="134" y="13"/>
                  </a:cubicBezTo>
                  <a:cubicBezTo>
                    <a:pt x="133" y="12"/>
                    <a:pt x="133" y="12"/>
                    <a:pt x="132" y="11"/>
                  </a:cubicBezTo>
                  <a:cubicBezTo>
                    <a:pt x="132" y="11"/>
                    <a:pt x="131" y="11"/>
                    <a:pt x="131" y="10"/>
                  </a:cubicBezTo>
                  <a:cubicBezTo>
                    <a:pt x="131" y="10"/>
                    <a:pt x="130" y="10"/>
                    <a:pt x="130" y="10"/>
                  </a:cubicBezTo>
                  <a:cubicBezTo>
                    <a:pt x="129" y="11"/>
                    <a:pt x="129" y="11"/>
                    <a:pt x="129" y="11"/>
                  </a:cubicBezTo>
                  <a:cubicBezTo>
                    <a:pt x="129" y="11"/>
                    <a:pt x="129" y="11"/>
                    <a:pt x="129" y="11"/>
                  </a:cubicBezTo>
                  <a:cubicBezTo>
                    <a:pt x="129" y="11"/>
                    <a:pt x="128" y="11"/>
                    <a:pt x="128" y="11"/>
                  </a:cubicBezTo>
                  <a:cubicBezTo>
                    <a:pt x="128" y="11"/>
                    <a:pt x="128" y="11"/>
                    <a:pt x="128" y="11"/>
                  </a:cubicBezTo>
                  <a:cubicBezTo>
                    <a:pt x="127" y="11"/>
                    <a:pt x="127" y="11"/>
                    <a:pt x="127" y="11"/>
                  </a:cubicBezTo>
                  <a:cubicBezTo>
                    <a:pt x="126" y="11"/>
                    <a:pt x="126" y="11"/>
                    <a:pt x="126" y="11"/>
                  </a:cubicBezTo>
                  <a:cubicBezTo>
                    <a:pt x="125" y="11"/>
                    <a:pt x="125" y="11"/>
                    <a:pt x="125" y="11"/>
                  </a:cubicBezTo>
                  <a:cubicBezTo>
                    <a:pt x="125" y="11"/>
                    <a:pt x="124" y="11"/>
                    <a:pt x="124" y="11"/>
                  </a:cubicBezTo>
                  <a:cubicBezTo>
                    <a:pt x="124" y="11"/>
                    <a:pt x="124" y="11"/>
                    <a:pt x="123" y="10"/>
                  </a:cubicBezTo>
                  <a:cubicBezTo>
                    <a:pt x="123" y="10"/>
                    <a:pt x="123" y="10"/>
                    <a:pt x="123" y="10"/>
                  </a:cubicBezTo>
                  <a:cubicBezTo>
                    <a:pt x="122" y="10"/>
                    <a:pt x="122" y="10"/>
                    <a:pt x="122" y="9"/>
                  </a:cubicBezTo>
                  <a:cubicBezTo>
                    <a:pt x="122" y="9"/>
                    <a:pt x="122" y="9"/>
                    <a:pt x="121" y="9"/>
                  </a:cubicBezTo>
                  <a:cubicBezTo>
                    <a:pt x="121" y="9"/>
                    <a:pt x="121" y="9"/>
                    <a:pt x="121" y="8"/>
                  </a:cubicBezTo>
                  <a:cubicBezTo>
                    <a:pt x="121" y="8"/>
                    <a:pt x="120" y="8"/>
                    <a:pt x="120" y="8"/>
                  </a:cubicBezTo>
                  <a:cubicBezTo>
                    <a:pt x="120" y="7"/>
                    <a:pt x="120" y="7"/>
                    <a:pt x="120" y="7"/>
                  </a:cubicBezTo>
                  <a:cubicBezTo>
                    <a:pt x="119" y="7"/>
                    <a:pt x="119" y="7"/>
                    <a:pt x="119" y="7"/>
                  </a:cubicBezTo>
                  <a:cubicBezTo>
                    <a:pt x="118" y="7"/>
                    <a:pt x="118" y="6"/>
                    <a:pt x="118" y="6"/>
                  </a:cubicBezTo>
                  <a:cubicBezTo>
                    <a:pt x="118" y="6"/>
                    <a:pt x="118" y="6"/>
                    <a:pt x="118" y="6"/>
                  </a:cubicBezTo>
                  <a:cubicBezTo>
                    <a:pt x="118" y="6"/>
                    <a:pt x="118" y="6"/>
                    <a:pt x="118" y="6"/>
                  </a:cubicBezTo>
                  <a:cubicBezTo>
                    <a:pt x="118" y="6"/>
                    <a:pt x="118" y="6"/>
                    <a:pt x="118" y="6"/>
                  </a:cubicBezTo>
                  <a:cubicBezTo>
                    <a:pt x="118" y="6"/>
                    <a:pt x="118" y="6"/>
                    <a:pt x="118" y="6"/>
                  </a:cubicBezTo>
                  <a:cubicBezTo>
                    <a:pt x="118" y="6"/>
                    <a:pt x="117" y="6"/>
                    <a:pt x="117" y="6"/>
                  </a:cubicBezTo>
                  <a:cubicBezTo>
                    <a:pt x="117" y="6"/>
                    <a:pt x="116" y="6"/>
                    <a:pt x="116" y="6"/>
                  </a:cubicBezTo>
                  <a:cubicBezTo>
                    <a:pt x="115" y="6"/>
                    <a:pt x="115" y="5"/>
                    <a:pt x="114" y="5"/>
                  </a:cubicBezTo>
                  <a:cubicBezTo>
                    <a:pt x="114" y="5"/>
                    <a:pt x="113" y="4"/>
                    <a:pt x="113" y="4"/>
                  </a:cubicBezTo>
                  <a:cubicBezTo>
                    <a:pt x="113" y="4"/>
                    <a:pt x="113" y="4"/>
                    <a:pt x="113" y="4"/>
                  </a:cubicBezTo>
                  <a:cubicBezTo>
                    <a:pt x="113" y="4"/>
                    <a:pt x="113" y="4"/>
                    <a:pt x="113" y="4"/>
                  </a:cubicBezTo>
                  <a:cubicBezTo>
                    <a:pt x="113" y="4"/>
                    <a:pt x="113" y="4"/>
                    <a:pt x="113" y="4"/>
                  </a:cubicBezTo>
                  <a:cubicBezTo>
                    <a:pt x="113" y="4"/>
                    <a:pt x="113" y="4"/>
                    <a:pt x="113" y="4"/>
                  </a:cubicBezTo>
                  <a:cubicBezTo>
                    <a:pt x="113" y="4"/>
                    <a:pt x="113" y="4"/>
                    <a:pt x="113" y="4"/>
                  </a:cubicBezTo>
                  <a:cubicBezTo>
                    <a:pt x="113" y="4"/>
                    <a:pt x="113" y="4"/>
                    <a:pt x="113" y="4"/>
                  </a:cubicBezTo>
                  <a:cubicBezTo>
                    <a:pt x="112" y="4"/>
                    <a:pt x="112" y="4"/>
                    <a:pt x="112" y="4"/>
                  </a:cubicBezTo>
                  <a:cubicBezTo>
                    <a:pt x="112" y="4"/>
                    <a:pt x="112" y="4"/>
                    <a:pt x="112" y="4"/>
                  </a:cubicBezTo>
                  <a:cubicBezTo>
                    <a:pt x="112" y="4"/>
                    <a:pt x="112" y="3"/>
                    <a:pt x="111" y="3"/>
                  </a:cubicBezTo>
                  <a:cubicBezTo>
                    <a:pt x="111" y="3"/>
                    <a:pt x="111" y="3"/>
                    <a:pt x="110" y="2"/>
                  </a:cubicBezTo>
                  <a:cubicBezTo>
                    <a:pt x="110" y="2"/>
                    <a:pt x="109" y="2"/>
                    <a:pt x="109" y="2"/>
                  </a:cubicBezTo>
                  <a:cubicBezTo>
                    <a:pt x="109" y="1"/>
                    <a:pt x="108" y="1"/>
                    <a:pt x="108" y="1"/>
                  </a:cubicBezTo>
                  <a:cubicBezTo>
                    <a:pt x="108" y="1"/>
                    <a:pt x="108" y="1"/>
                    <a:pt x="108" y="1"/>
                  </a:cubicBezTo>
                  <a:cubicBezTo>
                    <a:pt x="108" y="1"/>
                    <a:pt x="108" y="1"/>
                    <a:pt x="108" y="1"/>
                  </a:cubicBezTo>
                  <a:cubicBezTo>
                    <a:pt x="108" y="1"/>
                    <a:pt x="108" y="1"/>
                    <a:pt x="108" y="1"/>
                  </a:cubicBezTo>
                  <a:cubicBezTo>
                    <a:pt x="108" y="1"/>
                    <a:pt x="108" y="1"/>
                    <a:pt x="108" y="1"/>
                  </a:cubicBezTo>
                  <a:cubicBezTo>
                    <a:pt x="107" y="0"/>
                    <a:pt x="107" y="0"/>
                    <a:pt x="107" y="0"/>
                  </a:cubicBezTo>
                  <a:cubicBezTo>
                    <a:pt x="107" y="0"/>
                    <a:pt x="107" y="0"/>
                    <a:pt x="1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89" name="Freeform 248">
              <a:extLst>
                <a:ext uri="{FF2B5EF4-FFF2-40B4-BE49-F238E27FC236}">
                  <a16:creationId xmlns:a16="http://schemas.microsoft.com/office/drawing/2014/main" id="{DE7A3DBD-D5CD-6246-B529-091B1270A559}"/>
                </a:ext>
              </a:extLst>
            </p:cNvPr>
            <p:cNvSpPr>
              <a:spLocks noEditPoints="1"/>
            </p:cNvSpPr>
            <p:nvPr/>
          </p:nvSpPr>
          <p:spPr bwMode="auto">
            <a:xfrm>
              <a:off x="4894263" y="379413"/>
              <a:ext cx="849312" cy="620712"/>
            </a:xfrm>
            <a:custGeom>
              <a:avLst/>
              <a:gdLst>
                <a:gd name="T0" fmla="*/ 163 w 504"/>
                <a:gd name="T1" fmla="*/ 243 h 367"/>
                <a:gd name="T2" fmla="*/ 313 w 504"/>
                <a:gd name="T3" fmla="*/ 1 h 367"/>
                <a:gd name="T4" fmla="*/ 289 w 504"/>
                <a:gd name="T5" fmla="*/ 9 h 367"/>
                <a:gd name="T6" fmla="*/ 269 w 504"/>
                <a:gd name="T7" fmla="*/ 7 h 367"/>
                <a:gd name="T8" fmla="*/ 219 w 504"/>
                <a:gd name="T9" fmla="*/ 10 h 367"/>
                <a:gd name="T10" fmla="*/ 234 w 504"/>
                <a:gd name="T11" fmla="*/ 34 h 367"/>
                <a:gd name="T12" fmla="*/ 185 w 504"/>
                <a:gd name="T13" fmla="*/ 21 h 367"/>
                <a:gd name="T14" fmla="*/ 183 w 504"/>
                <a:gd name="T15" fmla="*/ 33 h 367"/>
                <a:gd name="T16" fmla="*/ 166 w 504"/>
                <a:gd name="T17" fmla="*/ 31 h 367"/>
                <a:gd name="T18" fmla="*/ 152 w 504"/>
                <a:gd name="T19" fmla="*/ 24 h 367"/>
                <a:gd name="T20" fmla="*/ 122 w 504"/>
                <a:gd name="T21" fmla="*/ 36 h 367"/>
                <a:gd name="T22" fmla="*/ 97 w 504"/>
                <a:gd name="T23" fmla="*/ 50 h 367"/>
                <a:gd name="T24" fmla="*/ 55 w 504"/>
                <a:gd name="T25" fmla="*/ 68 h 367"/>
                <a:gd name="T26" fmla="*/ 31 w 504"/>
                <a:gd name="T27" fmla="*/ 90 h 367"/>
                <a:gd name="T28" fmla="*/ 38 w 504"/>
                <a:gd name="T29" fmla="*/ 112 h 367"/>
                <a:gd name="T30" fmla="*/ 35 w 504"/>
                <a:gd name="T31" fmla="*/ 117 h 367"/>
                <a:gd name="T32" fmla="*/ 29 w 504"/>
                <a:gd name="T33" fmla="*/ 128 h 367"/>
                <a:gd name="T34" fmla="*/ 48 w 504"/>
                <a:gd name="T35" fmla="*/ 138 h 367"/>
                <a:gd name="T36" fmla="*/ 67 w 504"/>
                <a:gd name="T37" fmla="*/ 135 h 367"/>
                <a:gd name="T38" fmla="*/ 105 w 504"/>
                <a:gd name="T39" fmla="*/ 140 h 367"/>
                <a:gd name="T40" fmla="*/ 142 w 504"/>
                <a:gd name="T41" fmla="*/ 185 h 367"/>
                <a:gd name="T42" fmla="*/ 145 w 504"/>
                <a:gd name="T43" fmla="*/ 210 h 367"/>
                <a:gd name="T44" fmla="*/ 163 w 504"/>
                <a:gd name="T45" fmla="*/ 215 h 367"/>
                <a:gd name="T46" fmla="*/ 151 w 504"/>
                <a:gd name="T47" fmla="*/ 222 h 367"/>
                <a:gd name="T48" fmla="*/ 178 w 504"/>
                <a:gd name="T49" fmla="*/ 253 h 367"/>
                <a:gd name="T50" fmla="*/ 155 w 504"/>
                <a:gd name="T51" fmla="*/ 269 h 367"/>
                <a:gd name="T52" fmla="*/ 168 w 504"/>
                <a:gd name="T53" fmla="*/ 297 h 367"/>
                <a:gd name="T54" fmla="*/ 176 w 504"/>
                <a:gd name="T55" fmla="*/ 320 h 367"/>
                <a:gd name="T56" fmla="*/ 195 w 504"/>
                <a:gd name="T57" fmla="*/ 347 h 367"/>
                <a:gd name="T58" fmla="*/ 213 w 504"/>
                <a:gd name="T59" fmla="*/ 357 h 367"/>
                <a:gd name="T60" fmla="*/ 245 w 504"/>
                <a:gd name="T61" fmla="*/ 356 h 367"/>
                <a:gd name="T62" fmla="*/ 252 w 504"/>
                <a:gd name="T63" fmla="*/ 331 h 367"/>
                <a:gd name="T64" fmla="*/ 262 w 504"/>
                <a:gd name="T65" fmla="*/ 315 h 367"/>
                <a:gd name="T66" fmla="*/ 263 w 504"/>
                <a:gd name="T67" fmla="*/ 299 h 367"/>
                <a:gd name="T68" fmla="*/ 282 w 504"/>
                <a:gd name="T69" fmla="*/ 292 h 367"/>
                <a:gd name="T70" fmla="*/ 289 w 504"/>
                <a:gd name="T71" fmla="*/ 291 h 367"/>
                <a:gd name="T72" fmla="*/ 334 w 504"/>
                <a:gd name="T73" fmla="*/ 260 h 367"/>
                <a:gd name="T74" fmla="*/ 357 w 504"/>
                <a:gd name="T75" fmla="*/ 255 h 367"/>
                <a:gd name="T76" fmla="*/ 416 w 504"/>
                <a:gd name="T77" fmla="*/ 232 h 367"/>
                <a:gd name="T78" fmla="*/ 383 w 504"/>
                <a:gd name="T79" fmla="*/ 229 h 367"/>
                <a:gd name="T80" fmla="*/ 398 w 504"/>
                <a:gd name="T81" fmla="*/ 215 h 367"/>
                <a:gd name="T82" fmla="*/ 403 w 504"/>
                <a:gd name="T83" fmla="*/ 198 h 367"/>
                <a:gd name="T84" fmla="*/ 411 w 504"/>
                <a:gd name="T85" fmla="*/ 188 h 367"/>
                <a:gd name="T86" fmla="*/ 401 w 504"/>
                <a:gd name="T87" fmla="*/ 178 h 367"/>
                <a:gd name="T88" fmla="*/ 434 w 504"/>
                <a:gd name="T89" fmla="*/ 179 h 367"/>
                <a:gd name="T90" fmla="*/ 445 w 504"/>
                <a:gd name="T91" fmla="*/ 166 h 367"/>
                <a:gd name="T92" fmla="*/ 435 w 504"/>
                <a:gd name="T93" fmla="*/ 151 h 367"/>
                <a:gd name="T94" fmla="*/ 421 w 504"/>
                <a:gd name="T95" fmla="*/ 130 h 367"/>
                <a:gd name="T96" fmla="*/ 435 w 504"/>
                <a:gd name="T97" fmla="*/ 123 h 367"/>
                <a:gd name="T98" fmla="*/ 442 w 504"/>
                <a:gd name="T99" fmla="*/ 118 h 367"/>
                <a:gd name="T100" fmla="*/ 444 w 504"/>
                <a:gd name="T101" fmla="*/ 109 h 367"/>
                <a:gd name="T102" fmla="*/ 431 w 504"/>
                <a:gd name="T103" fmla="*/ 90 h 367"/>
                <a:gd name="T104" fmla="*/ 451 w 504"/>
                <a:gd name="T105" fmla="*/ 68 h 367"/>
                <a:gd name="T106" fmla="*/ 469 w 504"/>
                <a:gd name="T107" fmla="*/ 62 h 367"/>
                <a:gd name="T108" fmla="*/ 469 w 504"/>
                <a:gd name="T109" fmla="*/ 54 h 367"/>
                <a:gd name="T110" fmla="*/ 459 w 504"/>
                <a:gd name="T111" fmla="*/ 42 h 367"/>
                <a:gd name="T112" fmla="*/ 438 w 504"/>
                <a:gd name="T113" fmla="*/ 38 h 367"/>
                <a:gd name="T114" fmla="*/ 405 w 504"/>
                <a:gd name="T115" fmla="*/ 58 h 367"/>
                <a:gd name="T116" fmla="*/ 404 w 504"/>
                <a:gd name="T117" fmla="*/ 36 h 367"/>
                <a:gd name="T118" fmla="*/ 369 w 504"/>
                <a:gd name="T119" fmla="*/ 32 h 367"/>
                <a:gd name="T120" fmla="*/ 403 w 504"/>
                <a:gd name="T121" fmla="*/ 26 h 367"/>
                <a:gd name="T122" fmla="*/ 399 w 504"/>
                <a:gd name="T123" fmla="*/ 1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4" h="367">
                  <a:moveTo>
                    <a:pt x="152" y="229"/>
                  </a:moveTo>
                  <a:cubicBezTo>
                    <a:pt x="152" y="229"/>
                    <a:pt x="151" y="229"/>
                    <a:pt x="151" y="229"/>
                  </a:cubicBezTo>
                  <a:cubicBezTo>
                    <a:pt x="150" y="229"/>
                    <a:pt x="150" y="229"/>
                    <a:pt x="149" y="230"/>
                  </a:cubicBezTo>
                  <a:cubicBezTo>
                    <a:pt x="149" y="230"/>
                    <a:pt x="149" y="230"/>
                    <a:pt x="148" y="230"/>
                  </a:cubicBezTo>
                  <a:cubicBezTo>
                    <a:pt x="148" y="230"/>
                    <a:pt x="148" y="230"/>
                    <a:pt x="148" y="231"/>
                  </a:cubicBezTo>
                  <a:cubicBezTo>
                    <a:pt x="148" y="231"/>
                    <a:pt x="148" y="231"/>
                    <a:pt x="148" y="231"/>
                  </a:cubicBezTo>
                  <a:cubicBezTo>
                    <a:pt x="148" y="231"/>
                    <a:pt x="148" y="231"/>
                    <a:pt x="148" y="231"/>
                  </a:cubicBezTo>
                  <a:cubicBezTo>
                    <a:pt x="147" y="231"/>
                    <a:pt x="147" y="232"/>
                    <a:pt x="147" y="232"/>
                  </a:cubicBezTo>
                  <a:cubicBezTo>
                    <a:pt x="147" y="232"/>
                    <a:pt x="147" y="232"/>
                    <a:pt x="147" y="232"/>
                  </a:cubicBezTo>
                  <a:cubicBezTo>
                    <a:pt x="147" y="232"/>
                    <a:pt x="146" y="233"/>
                    <a:pt x="146" y="233"/>
                  </a:cubicBezTo>
                  <a:cubicBezTo>
                    <a:pt x="146" y="233"/>
                    <a:pt x="146" y="234"/>
                    <a:pt x="146" y="234"/>
                  </a:cubicBezTo>
                  <a:cubicBezTo>
                    <a:pt x="145" y="235"/>
                    <a:pt x="145" y="235"/>
                    <a:pt x="146" y="236"/>
                  </a:cubicBezTo>
                  <a:cubicBezTo>
                    <a:pt x="146" y="236"/>
                    <a:pt x="146" y="237"/>
                    <a:pt x="146" y="237"/>
                  </a:cubicBezTo>
                  <a:cubicBezTo>
                    <a:pt x="147" y="238"/>
                    <a:pt x="147" y="238"/>
                    <a:pt x="148" y="238"/>
                  </a:cubicBezTo>
                  <a:cubicBezTo>
                    <a:pt x="148" y="238"/>
                    <a:pt x="148" y="239"/>
                    <a:pt x="149" y="239"/>
                  </a:cubicBezTo>
                  <a:cubicBezTo>
                    <a:pt x="149" y="239"/>
                    <a:pt x="149" y="239"/>
                    <a:pt x="150" y="239"/>
                  </a:cubicBezTo>
                  <a:cubicBezTo>
                    <a:pt x="150" y="239"/>
                    <a:pt x="150" y="240"/>
                    <a:pt x="151" y="240"/>
                  </a:cubicBezTo>
                  <a:cubicBezTo>
                    <a:pt x="151" y="240"/>
                    <a:pt x="151" y="240"/>
                    <a:pt x="152" y="240"/>
                  </a:cubicBezTo>
                  <a:cubicBezTo>
                    <a:pt x="152" y="240"/>
                    <a:pt x="152" y="240"/>
                    <a:pt x="153" y="241"/>
                  </a:cubicBezTo>
                  <a:cubicBezTo>
                    <a:pt x="153" y="241"/>
                    <a:pt x="154" y="241"/>
                    <a:pt x="154" y="241"/>
                  </a:cubicBezTo>
                  <a:cubicBezTo>
                    <a:pt x="155" y="242"/>
                    <a:pt x="155" y="242"/>
                    <a:pt x="155" y="242"/>
                  </a:cubicBezTo>
                  <a:cubicBezTo>
                    <a:pt x="156" y="243"/>
                    <a:pt x="156" y="243"/>
                    <a:pt x="156" y="243"/>
                  </a:cubicBezTo>
                  <a:cubicBezTo>
                    <a:pt x="157" y="243"/>
                    <a:pt x="157" y="243"/>
                    <a:pt x="157" y="243"/>
                  </a:cubicBezTo>
                  <a:cubicBezTo>
                    <a:pt x="158" y="243"/>
                    <a:pt x="158" y="244"/>
                    <a:pt x="159" y="244"/>
                  </a:cubicBezTo>
                  <a:cubicBezTo>
                    <a:pt x="159" y="244"/>
                    <a:pt x="160" y="244"/>
                    <a:pt x="160" y="244"/>
                  </a:cubicBezTo>
                  <a:cubicBezTo>
                    <a:pt x="161" y="244"/>
                    <a:pt x="162" y="244"/>
                    <a:pt x="163" y="243"/>
                  </a:cubicBezTo>
                  <a:cubicBezTo>
                    <a:pt x="165" y="243"/>
                    <a:pt x="166" y="243"/>
                    <a:pt x="166" y="242"/>
                  </a:cubicBezTo>
                  <a:cubicBezTo>
                    <a:pt x="167" y="242"/>
                    <a:pt x="168" y="241"/>
                    <a:pt x="169" y="241"/>
                  </a:cubicBezTo>
                  <a:cubicBezTo>
                    <a:pt x="169" y="240"/>
                    <a:pt x="170" y="240"/>
                    <a:pt x="170" y="239"/>
                  </a:cubicBezTo>
                  <a:cubicBezTo>
                    <a:pt x="170" y="239"/>
                    <a:pt x="170" y="239"/>
                    <a:pt x="170" y="238"/>
                  </a:cubicBezTo>
                  <a:cubicBezTo>
                    <a:pt x="169" y="238"/>
                    <a:pt x="169" y="238"/>
                    <a:pt x="169" y="238"/>
                  </a:cubicBezTo>
                  <a:cubicBezTo>
                    <a:pt x="169" y="238"/>
                    <a:pt x="169" y="238"/>
                    <a:pt x="169" y="237"/>
                  </a:cubicBezTo>
                  <a:cubicBezTo>
                    <a:pt x="168" y="237"/>
                    <a:pt x="168" y="237"/>
                    <a:pt x="168" y="237"/>
                  </a:cubicBezTo>
                  <a:cubicBezTo>
                    <a:pt x="167" y="237"/>
                    <a:pt x="167" y="237"/>
                    <a:pt x="167" y="237"/>
                  </a:cubicBezTo>
                  <a:cubicBezTo>
                    <a:pt x="166" y="237"/>
                    <a:pt x="166" y="236"/>
                    <a:pt x="165" y="236"/>
                  </a:cubicBezTo>
                  <a:cubicBezTo>
                    <a:pt x="165" y="236"/>
                    <a:pt x="165" y="235"/>
                    <a:pt x="164" y="235"/>
                  </a:cubicBezTo>
                  <a:cubicBezTo>
                    <a:pt x="164" y="235"/>
                    <a:pt x="163" y="234"/>
                    <a:pt x="163" y="234"/>
                  </a:cubicBezTo>
                  <a:cubicBezTo>
                    <a:pt x="163" y="233"/>
                    <a:pt x="162" y="232"/>
                    <a:pt x="161" y="232"/>
                  </a:cubicBezTo>
                  <a:cubicBezTo>
                    <a:pt x="161" y="231"/>
                    <a:pt x="160" y="231"/>
                    <a:pt x="159" y="230"/>
                  </a:cubicBezTo>
                  <a:cubicBezTo>
                    <a:pt x="158" y="230"/>
                    <a:pt x="157" y="230"/>
                    <a:pt x="155" y="229"/>
                  </a:cubicBezTo>
                  <a:cubicBezTo>
                    <a:pt x="154" y="229"/>
                    <a:pt x="153" y="229"/>
                    <a:pt x="152" y="229"/>
                  </a:cubicBezTo>
                  <a:moveTo>
                    <a:pt x="348" y="0"/>
                  </a:moveTo>
                  <a:cubicBezTo>
                    <a:pt x="347" y="0"/>
                    <a:pt x="347" y="0"/>
                    <a:pt x="346" y="0"/>
                  </a:cubicBezTo>
                  <a:cubicBezTo>
                    <a:pt x="346" y="0"/>
                    <a:pt x="345" y="0"/>
                    <a:pt x="345" y="0"/>
                  </a:cubicBezTo>
                  <a:cubicBezTo>
                    <a:pt x="344" y="0"/>
                    <a:pt x="344" y="0"/>
                    <a:pt x="343" y="0"/>
                  </a:cubicBezTo>
                  <a:cubicBezTo>
                    <a:pt x="343" y="0"/>
                    <a:pt x="342" y="0"/>
                    <a:pt x="342" y="0"/>
                  </a:cubicBezTo>
                  <a:cubicBezTo>
                    <a:pt x="341" y="0"/>
                    <a:pt x="339" y="0"/>
                    <a:pt x="338" y="0"/>
                  </a:cubicBezTo>
                  <a:cubicBezTo>
                    <a:pt x="336" y="0"/>
                    <a:pt x="334" y="0"/>
                    <a:pt x="332" y="1"/>
                  </a:cubicBezTo>
                  <a:cubicBezTo>
                    <a:pt x="331" y="1"/>
                    <a:pt x="329" y="1"/>
                    <a:pt x="327" y="1"/>
                  </a:cubicBezTo>
                  <a:cubicBezTo>
                    <a:pt x="325" y="1"/>
                    <a:pt x="323" y="1"/>
                    <a:pt x="321" y="1"/>
                  </a:cubicBezTo>
                  <a:cubicBezTo>
                    <a:pt x="320" y="1"/>
                    <a:pt x="318" y="1"/>
                    <a:pt x="317" y="1"/>
                  </a:cubicBezTo>
                  <a:cubicBezTo>
                    <a:pt x="315" y="1"/>
                    <a:pt x="314" y="1"/>
                    <a:pt x="313" y="1"/>
                  </a:cubicBezTo>
                  <a:cubicBezTo>
                    <a:pt x="312" y="1"/>
                    <a:pt x="311" y="1"/>
                    <a:pt x="310" y="1"/>
                  </a:cubicBezTo>
                  <a:cubicBezTo>
                    <a:pt x="309" y="1"/>
                    <a:pt x="308" y="1"/>
                    <a:pt x="308" y="1"/>
                  </a:cubicBezTo>
                  <a:cubicBezTo>
                    <a:pt x="307" y="1"/>
                    <a:pt x="307" y="1"/>
                    <a:pt x="306" y="1"/>
                  </a:cubicBezTo>
                  <a:cubicBezTo>
                    <a:pt x="306" y="1"/>
                    <a:pt x="306" y="1"/>
                    <a:pt x="305" y="1"/>
                  </a:cubicBezTo>
                  <a:cubicBezTo>
                    <a:pt x="305" y="2"/>
                    <a:pt x="304" y="2"/>
                    <a:pt x="304" y="2"/>
                  </a:cubicBezTo>
                  <a:cubicBezTo>
                    <a:pt x="303" y="2"/>
                    <a:pt x="303" y="2"/>
                    <a:pt x="303" y="2"/>
                  </a:cubicBezTo>
                  <a:cubicBezTo>
                    <a:pt x="302" y="2"/>
                    <a:pt x="302" y="2"/>
                    <a:pt x="301" y="2"/>
                  </a:cubicBezTo>
                  <a:cubicBezTo>
                    <a:pt x="301" y="2"/>
                    <a:pt x="300" y="3"/>
                    <a:pt x="300" y="3"/>
                  </a:cubicBezTo>
                  <a:cubicBezTo>
                    <a:pt x="299" y="3"/>
                    <a:pt x="299" y="3"/>
                    <a:pt x="298" y="3"/>
                  </a:cubicBezTo>
                  <a:cubicBezTo>
                    <a:pt x="298" y="3"/>
                    <a:pt x="297" y="3"/>
                    <a:pt x="297" y="3"/>
                  </a:cubicBezTo>
                  <a:cubicBezTo>
                    <a:pt x="297" y="3"/>
                    <a:pt x="297" y="3"/>
                    <a:pt x="297" y="3"/>
                  </a:cubicBezTo>
                  <a:cubicBezTo>
                    <a:pt x="297" y="3"/>
                    <a:pt x="296" y="3"/>
                    <a:pt x="296" y="3"/>
                  </a:cubicBezTo>
                  <a:cubicBezTo>
                    <a:pt x="296" y="3"/>
                    <a:pt x="296" y="3"/>
                    <a:pt x="296" y="3"/>
                  </a:cubicBezTo>
                  <a:cubicBezTo>
                    <a:pt x="296" y="3"/>
                    <a:pt x="296" y="3"/>
                    <a:pt x="296" y="3"/>
                  </a:cubicBezTo>
                  <a:cubicBezTo>
                    <a:pt x="295" y="3"/>
                    <a:pt x="295" y="3"/>
                    <a:pt x="295" y="3"/>
                  </a:cubicBezTo>
                  <a:cubicBezTo>
                    <a:pt x="294" y="3"/>
                    <a:pt x="293" y="3"/>
                    <a:pt x="293" y="3"/>
                  </a:cubicBezTo>
                  <a:cubicBezTo>
                    <a:pt x="292" y="3"/>
                    <a:pt x="291" y="3"/>
                    <a:pt x="291" y="4"/>
                  </a:cubicBezTo>
                  <a:cubicBezTo>
                    <a:pt x="290" y="4"/>
                    <a:pt x="289" y="4"/>
                    <a:pt x="289" y="4"/>
                  </a:cubicBezTo>
                  <a:cubicBezTo>
                    <a:pt x="288" y="4"/>
                    <a:pt x="288" y="5"/>
                    <a:pt x="288" y="5"/>
                  </a:cubicBezTo>
                  <a:cubicBezTo>
                    <a:pt x="288" y="5"/>
                    <a:pt x="288" y="5"/>
                    <a:pt x="288" y="5"/>
                  </a:cubicBezTo>
                  <a:cubicBezTo>
                    <a:pt x="288" y="5"/>
                    <a:pt x="288" y="5"/>
                    <a:pt x="288" y="5"/>
                  </a:cubicBezTo>
                  <a:cubicBezTo>
                    <a:pt x="288" y="5"/>
                    <a:pt x="288" y="5"/>
                    <a:pt x="288" y="6"/>
                  </a:cubicBezTo>
                  <a:cubicBezTo>
                    <a:pt x="288" y="6"/>
                    <a:pt x="288" y="6"/>
                    <a:pt x="288" y="6"/>
                  </a:cubicBezTo>
                  <a:cubicBezTo>
                    <a:pt x="289" y="6"/>
                    <a:pt x="289" y="7"/>
                    <a:pt x="289" y="7"/>
                  </a:cubicBezTo>
                  <a:cubicBezTo>
                    <a:pt x="289" y="7"/>
                    <a:pt x="289" y="8"/>
                    <a:pt x="289" y="8"/>
                  </a:cubicBezTo>
                  <a:cubicBezTo>
                    <a:pt x="290" y="8"/>
                    <a:pt x="290" y="8"/>
                    <a:pt x="289" y="9"/>
                  </a:cubicBezTo>
                  <a:cubicBezTo>
                    <a:pt x="289" y="9"/>
                    <a:pt x="289" y="9"/>
                    <a:pt x="289" y="9"/>
                  </a:cubicBezTo>
                  <a:cubicBezTo>
                    <a:pt x="289" y="10"/>
                    <a:pt x="289" y="10"/>
                    <a:pt x="288" y="10"/>
                  </a:cubicBezTo>
                  <a:cubicBezTo>
                    <a:pt x="288" y="11"/>
                    <a:pt x="288" y="11"/>
                    <a:pt x="287" y="11"/>
                  </a:cubicBezTo>
                  <a:cubicBezTo>
                    <a:pt x="287" y="11"/>
                    <a:pt x="286" y="11"/>
                    <a:pt x="286" y="11"/>
                  </a:cubicBezTo>
                  <a:cubicBezTo>
                    <a:pt x="285" y="12"/>
                    <a:pt x="285" y="12"/>
                    <a:pt x="285" y="12"/>
                  </a:cubicBezTo>
                  <a:cubicBezTo>
                    <a:pt x="284" y="12"/>
                    <a:pt x="284" y="12"/>
                    <a:pt x="284" y="12"/>
                  </a:cubicBezTo>
                  <a:cubicBezTo>
                    <a:pt x="283" y="11"/>
                    <a:pt x="283" y="11"/>
                    <a:pt x="283" y="11"/>
                  </a:cubicBezTo>
                  <a:cubicBezTo>
                    <a:pt x="283" y="11"/>
                    <a:pt x="283" y="11"/>
                    <a:pt x="282" y="11"/>
                  </a:cubicBezTo>
                  <a:cubicBezTo>
                    <a:pt x="282" y="11"/>
                    <a:pt x="282" y="11"/>
                    <a:pt x="282" y="11"/>
                  </a:cubicBezTo>
                  <a:cubicBezTo>
                    <a:pt x="282" y="11"/>
                    <a:pt x="282" y="10"/>
                    <a:pt x="282" y="10"/>
                  </a:cubicBezTo>
                  <a:cubicBezTo>
                    <a:pt x="282" y="10"/>
                    <a:pt x="282" y="10"/>
                    <a:pt x="282" y="10"/>
                  </a:cubicBezTo>
                  <a:cubicBezTo>
                    <a:pt x="282" y="10"/>
                    <a:pt x="282" y="10"/>
                    <a:pt x="282" y="10"/>
                  </a:cubicBezTo>
                  <a:cubicBezTo>
                    <a:pt x="282" y="9"/>
                    <a:pt x="282" y="9"/>
                    <a:pt x="282" y="9"/>
                  </a:cubicBezTo>
                  <a:cubicBezTo>
                    <a:pt x="282" y="9"/>
                    <a:pt x="282" y="9"/>
                    <a:pt x="282" y="9"/>
                  </a:cubicBezTo>
                  <a:cubicBezTo>
                    <a:pt x="282" y="9"/>
                    <a:pt x="282" y="9"/>
                    <a:pt x="282" y="9"/>
                  </a:cubicBezTo>
                  <a:cubicBezTo>
                    <a:pt x="282" y="9"/>
                    <a:pt x="282" y="8"/>
                    <a:pt x="282" y="8"/>
                  </a:cubicBezTo>
                  <a:cubicBezTo>
                    <a:pt x="281" y="8"/>
                    <a:pt x="281" y="8"/>
                    <a:pt x="281" y="8"/>
                  </a:cubicBezTo>
                  <a:cubicBezTo>
                    <a:pt x="281" y="8"/>
                    <a:pt x="281" y="7"/>
                    <a:pt x="280" y="7"/>
                  </a:cubicBezTo>
                  <a:cubicBezTo>
                    <a:pt x="280" y="7"/>
                    <a:pt x="279" y="7"/>
                    <a:pt x="279" y="7"/>
                  </a:cubicBezTo>
                  <a:cubicBezTo>
                    <a:pt x="278" y="6"/>
                    <a:pt x="277" y="6"/>
                    <a:pt x="277" y="6"/>
                  </a:cubicBezTo>
                  <a:cubicBezTo>
                    <a:pt x="276" y="6"/>
                    <a:pt x="275" y="6"/>
                    <a:pt x="274" y="6"/>
                  </a:cubicBezTo>
                  <a:cubicBezTo>
                    <a:pt x="274" y="6"/>
                    <a:pt x="273" y="6"/>
                    <a:pt x="273" y="6"/>
                  </a:cubicBezTo>
                  <a:cubicBezTo>
                    <a:pt x="273" y="6"/>
                    <a:pt x="272" y="6"/>
                    <a:pt x="272" y="6"/>
                  </a:cubicBezTo>
                  <a:cubicBezTo>
                    <a:pt x="271" y="6"/>
                    <a:pt x="271" y="6"/>
                    <a:pt x="271" y="7"/>
                  </a:cubicBezTo>
                  <a:cubicBezTo>
                    <a:pt x="270" y="7"/>
                    <a:pt x="270" y="7"/>
                    <a:pt x="270" y="7"/>
                  </a:cubicBezTo>
                  <a:cubicBezTo>
                    <a:pt x="270" y="7"/>
                    <a:pt x="269" y="7"/>
                    <a:pt x="269" y="7"/>
                  </a:cubicBezTo>
                  <a:cubicBezTo>
                    <a:pt x="269" y="8"/>
                    <a:pt x="269" y="8"/>
                    <a:pt x="268" y="8"/>
                  </a:cubicBezTo>
                  <a:cubicBezTo>
                    <a:pt x="268" y="8"/>
                    <a:pt x="268" y="8"/>
                    <a:pt x="267" y="8"/>
                  </a:cubicBezTo>
                  <a:cubicBezTo>
                    <a:pt x="267" y="8"/>
                    <a:pt x="266" y="8"/>
                    <a:pt x="266" y="8"/>
                  </a:cubicBezTo>
                  <a:cubicBezTo>
                    <a:pt x="265" y="8"/>
                    <a:pt x="265" y="8"/>
                    <a:pt x="264" y="8"/>
                  </a:cubicBezTo>
                  <a:cubicBezTo>
                    <a:pt x="263" y="8"/>
                    <a:pt x="263" y="8"/>
                    <a:pt x="262" y="8"/>
                  </a:cubicBezTo>
                  <a:cubicBezTo>
                    <a:pt x="261" y="8"/>
                    <a:pt x="261" y="8"/>
                    <a:pt x="260" y="7"/>
                  </a:cubicBezTo>
                  <a:cubicBezTo>
                    <a:pt x="259" y="7"/>
                    <a:pt x="258" y="7"/>
                    <a:pt x="258" y="7"/>
                  </a:cubicBezTo>
                  <a:cubicBezTo>
                    <a:pt x="257" y="7"/>
                    <a:pt x="256" y="7"/>
                    <a:pt x="256" y="7"/>
                  </a:cubicBezTo>
                  <a:cubicBezTo>
                    <a:pt x="255" y="7"/>
                    <a:pt x="254" y="7"/>
                    <a:pt x="254" y="7"/>
                  </a:cubicBezTo>
                  <a:cubicBezTo>
                    <a:pt x="253" y="6"/>
                    <a:pt x="253" y="6"/>
                    <a:pt x="252" y="6"/>
                  </a:cubicBezTo>
                  <a:cubicBezTo>
                    <a:pt x="251" y="6"/>
                    <a:pt x="251" y="6"/>
                    <a:pt x="250" y="6"/>
                  </a:cubicBezTo>
                  <a:cubicBezTo>
                    <a:pt x="250" y="6"/>
                    <a:pt x="250" y="6"/>
                    <a:pt x="249" y="6"/>
                  </a:cubicBezTo>
                  <a:cubicBezTo>
                    <a:pt x="249" y="6"/>
                    <a:pt x="249" y="6"/>
                    <a:pt x="249" y="6"/>
                  </a:cubicBezTo>
                  <a:cubicBezTo>
                    <a:pt x="248" y="7"/>
                    <a:pt x="248" y="7"/>
                    <a:pt x="248" y="7"/>
                  </a:cubicBezTo>
                  <a:cubicBezTo>
                    <a:pt x="248" y="7"/>
                    <a:pt x="248" y="7"/>
                    <a:pt x="248" y="7"/>
                  </a:cubicBezTo>
                  <a:cubicBezTo>
                    <a:pt x="247" y="8"/>
                    <a:pt x="246" y="8"/>
                    <a:pt x="245" y="8"/>
                  </a:cubicBezTo>
                  <a:cubicBezTo>
                    <a:pt x="244" y="9"/>
                    <a:pt x="243" y="9"/>
                    <a:pt x="241" y="9"/>
                  </a:cubicBezTo>
                  <a:cubicBezTo>
                    <a:pt x="240" y="9"/>
                    <a:pt x="238" y="9"/>
                    <a:pt x="236" y="9"/>
                  </a:cubicBezTo>
                  <a:cubicBezTo>
                    <a:pt x="234" y="10"/>
                    <a:pt x="232" y="10"/>
                    <a:pt x="229" y="10"/>
                  </a:cubicBezTo>
                  <a:cubicBezTo>
                    <a:pt x="228" y="10"/>
                    <a:pt x="227" y="10"/>
                    <a:pt x="226" y="10"/>
                  </a:cubicBezTo>
                  <a:cubicBezTo>
                    <a:pt x="225" y="10"/>
                    <a:pt x="225" y="10"/>
                    <a:pt x="224" y="10"/>
                  </a:cubicBezTo>
                  <a:cubicBezTo>
                    <a:pt x="223" y="10"/>
                    <a:pt x="222" y="10"/>
                    <a:pt x="222" y="10"/>
                  </a:cubicBezTo>
                  <a:cubicBezTo>
                    <a:pt x="221" y="10"/>
                    <a:pt x="220" y="10"/>
                    <a:pt x="220" y="10"/>
                  </a:cubicBezTo>
                  <a:cubicBezTo>
                    <a:pt x="220" y="10"/>
                    <a:pt x="220" y="10"/>
                    <a:pt x="220" y="10"/>
                  </a:cubicBezTo>
                  <a:cubicBezTo>
                    <a:pt x="219" y="10"/>
                    <a:pt x="219" y="10"/>
                    <a:pt x="219" y="10"/>
                  </a:cubicBezTo>
                  <a:cubicBezTo>
                    <a:pt x="219" y="10"/>
                    <a:pt x="219" y="10"/>
                    <a:pt x="219" y="10"/>
                  </a:cubicBezTo>
                  <a:cubicBezTo>
                    <a:pt x="219" y="11"/>
                    <a:pt x="219" y="11"/>
                    <a:pt x="219" y="11"/>
                  </a:cubicBezTo>
                  <a:cubicBezTo>
                    <a:pt x="219" y="11"/>
                    <a:pt x="219" y="11"/>
                    <a:pt x="220" y="11"/>
                  </a:cubicBezTo>
                  <a:cubicBezTo>
                    <a:pt x="220" y="11"/>
                    <a:pt x="220" y="11"/>
                    <a:pt x="221" y="12"/>
                  </a:cubicBezTo>
                  <a:cubicBezTo>
                    <a:pt x="221" y="12"/>
                    <a:pt x="221" y="12"/>
                    <a:pt x="222" y="12"/>
                  </a:cubicBezTo>
                  <a:cubicBezTo>
                    <a:pt x="222" y="12"/>
                    <a:pt x="223" y="13"/>
                    <a:pt x="223" y="13"/>
                  </a:cubicBezTo>
                  <a:cubicBezTo>
                    <a:pt x="224" y="13"/>
                    <a:pt x="225" y="14"/>
                    <a:pt x="225" y="14"/>
                  </a:cubicBezTo>
                  <a:cubicBezTo>
                    <a:pt x="226" y="14"/>
                    <a:pt x="227" y="15"/>
                    <a:pt x="227" y="15"/>
                  </a:cubicBezTo>
                  <a:cubicBezTo>
                    <a:pt x="228" y="16"/>
                    <a:pt x="228" y="16"/>
                    <a:pt x="228" y="16"/>
                  </a:cubicBezTo>
                  <a:cubicBezTo>
                    <a:pt x="229" y="17"/>
                    <a:pt x="229" y="17"/>
                    <a:pt x="229" y="17"/>
                  </a:cubicBezTo>
                  <a:cubicBezTo>
                    <a:pt x="228" y="17"/>
                    <a:pt x="228" y="18"/>
                    <a:pt x="228" y="18"/>
                  </a:cubicBezTo>
                  <a:cubicBezTo>
                    <a:pt x="228" y="18"/>
                    <a:pt x="227" y="18"/>
                    <a:pt x="226" y="18"/>
                  </a:cubicBezTo>
                  <a:cubicBezTo>
                    <a:pt x="226" y="19"/>
                    <a:pt x="225" y="19"/>
                    <a:pt x="224" y="19"/>
                  </a:cubicBezTo>
                  <a:cubicBezTo>
                    <a:pt x="223" y="19"/>
                    <a:pt x="222" y="19"/>
                    <a:pt x="221" y="19"/>
                  </a:cubicBezTo>
                  <a:cubicBezTo>
                    <a:pt x="220" y="19"/>
                    <a:pt x="220" y="19"/>
                    <a:pt x="219" y="19"/>
                  </a:cubicBezTo>
                  <a:cubicBezTo>
                    <a:pt x="218" y="19"/>
                    <a:pt x="217" y="19"/>
                    <a:pt x="216" y="19"/>
                  </a:cubicBezTo>
                  <a:cubicBezTo>
                    <a:pt x="216" y="19"/>
                    <a:pt x="215" y="19"/>
                    <a:pt x="214" y="20"/>
                  </a:cubicBezTo>
                  <a:cubicBezTo>
                    <a:pt x="214" y="20"/>
                    <a:pt x="214" y="20"/>
                    <a:pt x="213" y="20"/>
                  </a:cubicBezTo>
                  <a:cubicBezTo>
                    <a:pt x="214" y="21"/>
                    <a:pt x="214" y="21"/>
                    <a:pt x="214" y="21"/>
                  </a:cubicBezTo>
                  <a:cubicBezTo>
                    <a:pt x="214" y="21"/>
                    <a:pt x="215" y="22"/>
                    <a:pt x="215" y="22"/>
                  </a:cubicBezTo>
                  <a:cubicBezTo>
                    <a:pt x="216" y="23"/>
                    <a:pt x="217" y="23"/>
                    <a:pt x="218" y="24"/>
                  </a:cubicBezTo>
                  <a:cubicBezTo>
                    <a:pt x="218" y="24"/>
                    <a:pt x="219" y="25"/>
                    <a:pt x="220" y="25"/>
                  </a:cubicBezTo>
                  <a:cubicBezTo>
                    <a:pt x="221" y="26"/>
                    <a:pt x="222" y="26"/>
                    <a:pt x="223" y="27"/>
                  </a:cubicBezTo>
                  <a:cubicBezTo>
                    <a:pt x="224" y="27"/>
                    <a:pt x="225" y="28"/>
                    <a:pt x="226" y="28"/>
                  </a:cubicBezTo>
                  <a:cubicBezTo>
                    <a:pt x="227" y="29"/>
                    <a:pt x="228" y="29"/>
                    <a:pt x="229" y="30"/>
                  </a:cubicBezTo>
                  <a:cubicBezTo>
                    <a:pt x="230" y="30"/>
                    <a:pt x="231" y="31"/>
                    <a:pt x="232" y="32"/>
                  </a:cubicBezTo>
                  <a:cubicBezTo>
                    <a:pt x="233" y="32"/>
                    <a:pt x="234" y="33"/>
                    <a:pt x="234" y="34"/>
                  </a:cubicBezTo>
                  <a:cubicBezTo>
                    <a:pt x="235" y="34"/>
                    <a:pt x="235" y="34"/>
                    <a:pt x="235" y="35"/>
                  </a:cubicBezTo>
                  <a:cubicBezTo>
                    <a:pt x="236" y="35"/>
                    <a:pt x="236" y="35"/>
                    <a:pt x="236" y="35"/>
                  </a:cubicBezTo>
                  <a:cubicBezTo>
                    <a:pt x="236" y="36"/>
                    <a:pt x="236" y="36"/>
                    <a:pt x="236" y="36"/>
                  </a:cubicBezTo>
                  <a:cubicBezTo>
                    <a:pt x="236" y="36"/>
                    <a:pt x="236" y="37"/>
                    <a:pt x="236" y="37"/>
                  </a:cubicBezTo>
                  <a:cubicBezTo>
                    <a:pt x="236" y="37"/>
                    <a:pt x="236" y="37"/>
                    <a:pt x="236" y="37"/>
                  </a:cubicBezTo>
                  <a:cubicBezTo>
                    <a:pt x="236" y="37"/>
                    <a:pt x="236" y="37"/>
                    <a:pt x="236" y="37"/>
                  </a:cubicBezTo>
                  <a:cubicBezTo>
                    <a:pt x="236" y="37"/>
                    <a:pt x="235" y="37"/>
                    <a:pt x="235" y="37"/>
                  </a:cubicBezTo>
                  <a:cubicBezTo>
                    <a:pt x="235" y="37"/>
                    <a:pt x="235" y="37"/>
                    <a:pt x="235" y="37"/>
                  </a:cubicBezTo>
                  <a:cubicBezTo>
                    <a:pt x="234" y="37"/>
                    <a:pt x="233" y="37"/>
                    <a:pt x="233" y="37"/>
                  </a:cubicBezTo>
                  <a:cubicBezTo>
                    <a:pt x="232" y="37"/>
                    <a:pt x="231" y="36"/>
                    <a:pt x="230" y="36"/>
                  </a:cubicBezTo>
                  <a:cubicBezTo>
                    <a:pt x="229" y="35"/>
                    <a:pt x="227" y="35"/>
                    <a:pt x="226" y="34"/>
                  </a:cubicBezTo>
                  <a:cubicBezTo>
                    <a:pt x="225" y="34"/>
                    <a:pt x="224" y="33"/>
                    <a:pt x="223" y="33"/>
                  </a:cubicBezTo>
                  <a:cubicBezTo>
                    <a:pt x="222" y="32"/>
                    <a:pt x="222" y="32"/>
                    <a:pt x="221" y="31"/>
                  </a:cubicBezTo>
                  <a:cubicBezTo>
                    <a:pt x="220" y="31"/>
                    <a:pt x="219" y="31"/>
                    <a:pt x="219" y="30"/>
                  </a:cubicBezTo>
                  <a:cubicBezTo>
                    <a:pt x="218" y="30"/>
                    <a:pt x="217" y="30"/>
                    <a:pt x="216" y="30"/>
                  </a:cubicBezTo>
                  <a:cubicBezTo>
                    <a:pt x="215" y="30"/>
                    <a:pt x="215" y="30"/>
                    <a:pt x="214" y="29"/>
                  </a:cubicBezTo>
                  <a:cubicBezTo>
                    <a:pt x="213" y="29"/>
                    <a:pt x="212" y="29"/>
                    <a:pt x="211" y="29"/>
                  </a:cubicBezTo>
                  <a:cubicBezTo>
                    <a:pt x="210" y="29"/>
                    <a:pt x="210" y="28"/>
                    <a:pt x="209" y="28"/>
                  </a:cubicBezTo>
                  <a:cubicBezTo>
                    <a:pt x="208" y="28"/>
                    <a:pt x="207" y="28"/>
                    <a:pt x="207" y="27"/>
                  </a:cubicBezTo>
                  <a:cubicBezTo>
                    <a:pt x="206" y="27"/>
                    <a:pt x="205" y="26"/>
                    <a:pt x="205" y="26"/>
                  </a:cubicBezTo>
                  <a:cubicBezTo>
                    <a:pt x="204" y="25"/>
                    <a:pt x="203" y="24"/>
                    <a:pt x="202" y="24"/>
                  </a:cubicBezTo>
                  <a:cubicBezTo>
                    <a:pt x="200" y="23"/>
                    <a:pt x="199" y="23"/>
                    <a:pt x="197" y="22"/>
                  </a:cubicBezTo>
                  <a:cubicBezTo>
                    <a:pt x="196" y="22"/>
                    <a:pt x="194" y="21"/>
                    <a:pt x="192" y="21"/>
                  </a:cubicBezTo>
                  <a:cubicBezTo>
                    <a:pt x="191" y="21"/>
                    <a:pt x="189" y="20"/>
                    <a:pt x="188" y="20"/>
                  </a:cubicBezTo>
                  <a:cubicBezTo>
                    <a:pt x="187" y="20"/>
                    <a:pt x="187" y="20"/>
                    <a:pt x="186" y="21"/>
                  </a:cubicBezTo>
                  <a:cubicBezTo>
                    <a:pt x="186" y="21"/>
                    <a:pt x="185" y="21"/>
                    <a:pt x="185" y="21"/>
                  </a:cubicBezTo>
                  <a:cubicBezTo>
                    <a:pt x="185" y="21"/>
                    <a:pt x="184" y="21"/>
                    <a:pt x="184" y="21"/>
                  </a:cubicBezTo>
                  <a:cubicBezTo>
                    <a:pt x="184" y="21"/>
                    <a:pt x="184" y="21"/>
                    <a:pt x="184" y="21"/>
                  </a:cubicBezTo>
                  <a:cubicBezTo>
                    <a:pt x="183" y="21"/>
                    <a:pt x="183" y="21"/>
                    <a:pt x="183" y="21"/>
                  </a:cubicBezTo>
                  <a:cubicBezTo>
                    <a:pt x="183" y="22"/>
                    <a:pt x="183" y="22"/>
                    <a:pt x="183" y="22"/>
                  </a:cubicBezTo>
                  <a:cubicBezTo>
                    <a:pt x="183" y="22"/>
                    <a:pt x="183" y="22"/>
                    <a:pt x="183" y="22"/>
                  </a:cubicBezTo>
                  <a:cubicBezTo>
                    <a:pt x="183" y="22"/>
                    <a:pt x="183" y="22"/>
                    <a:pt x="183" y="22"/>
                  </a:cubicBezTo>
                  <a:cubicBezTo>
                    <a:pt x="183" y="22"/>
                    <a:pt x="183" y="23"/>
                    <a:pt x="183" y="23"/>
                  </a:cubicBezTo>
                  <a:cubicBezTo>
                    <a:pt x="184" y="23"/>
                    <a:pt x="184" y="24"/>
                    <a:pt x="185" y="24"/>
                  </a:cubicBezTo>
                  <a:cubicBezTo>
                    <a:pt x="185" y="25"/>
                    <a:pt x="186" y="25"/>
                    <a:pt x="186" y="26"/>
                  </a:cubicBezTo>
                  <a:cubicBezTo>
                    <a:pt x="187" y="26"/>
                    <a:pt x="188" y="26"/>
                    <a:pt x="188" y="27"/>
                  </a:cubicBezTo>
                  <a:cubicBezTo>
                    <a:pt x="189" y="27"/>
                    <a:pt x="190" y="28"/>
                    <a:pt x="190" y="28"/>
                  </a:cubicBezTo>
                  <a:cubicBezTo>
                    <a:pt x="191" y="29"/>
                    <a:pt x="191" y="29"/>
                    <a:pt x="192" y="29"/>
                  </a:cubicBezTo>
                  <a:cubicBezTo>
                    <a:pt x="192" y="30"/>
                    <a:pt x="193" y="30"/>
                    <a:pt x="193" y="31"/>
                  </a:cubicBezTo>
                  <a:cubicBezTo>
                    <a:pt x="193" y="31"/>
                    <a:pt x="194" y="32"/>
                    <a:pt x="194" y="32"/>
                  </a:cubicBezTo>
                  <a:cubicBezTo>
                    <a:pt x="194" y="32"/>
                    <a:pt x="194" y="32"/>
                    <a:pt x="193" y="32"/>
                  </a:cubicBezTo>
                  <a:cubicBezTo>
                    <a:pt x="193" y="33"/>
                    <a:pt x="193" y="33"/>
                    <a:pt x="193" y="33"/>
                  </a:cubicBezTo>
                  <a:cubicBezTo>
                    <a:pt x="193" y="33"/>
                    <a:pt x="193" y="33"/>
                    <a:pt x="192" y="33"/>
                  </a:cubicBezTo>
                  <a:cubicBezTo>
                    <a:pt x="192" y="34"/>
                    <a:pt x="191" y="34"/>
                    <a:pt x="191" y="34"/>
                  </a:cubicBezTo>
                  <a:cubicBezTo>
                    <a:pt x="191" y="34"/>
                    <a:pt x="190" y="34"/>
                    <a:pt x="190" y="34"/>
                  </a:cubicBezTo>
                  <a:cubicBezTo>
                    <a:pt x="189" y="34"/>
                    <a:pt x="189" y="33"/>
                    <a:pt x="189" y="33"/>
                  </a:cubicBezTo>
                  <a:cubicBezTo>
                    <a:pt x="188" y="33"/>
                    <a:pt x="188" y="33"/>
                    <a:pt x="188" y="33"/>
                  </a:cubicBezTo>
                  <a:cubicBezTo>
                    <a:pt x="187" y="33"/>
                    <a:pt x="187" y="33"/>
                    <a:pt x="186" y="33"/>
                  </a:cubicBezTo>
                  <a:cubicBezTo>
                    <a:pt x="186" y="33"/>
                    <a:pt x="186" y="33"/>
                    <a:pt x="185" y="33"/>
                  </a:cubicBezTo>
                  <a:cubicBezTo>
                    <a:pt x="185" y="33"/>
                    <a:pt x="185" y="33"/>
                    <a:pt x="184" y="33"/>
                  </a:cubicBezTo>
                  <a:cubicBezTo>
                    <a:pt x="184" y="33"/>
                    <a:pt x="184" y="33"/>
                    <a:pt x="184" y="33"/>
                  </a:cubicBezTo>
                  <a:cubicBezTo>
                    <a:pt x="183" y="33"/>
                    <a:pt x="183" y="33"/>
                    <a:pt x="183" y="33"/>
                  </a:cubicBezTo>
                  <a:cubicBezTo>
                    <a:pt x="183" y="33"/>
                    <a:pt x="183" y="33"/>
                    <a:pt x="182" y="33"/>
                  </a:cubicBezTo>
                  <a:cubicBezTo>
                    <a:pt x="182" y="33"/>
                    <a:pt x="182" y="33"/>
                    <a:pt x="182" y="33"/>
                  </a:cubicBezTo>
                  <a:cubicBezTo>
                    <a:pt x="182" y="33"/>
                    <a:pt x="182" y="33"/>
                    <a:pt x="182" y="33"/>
                  </a:cubicBezTo>
                  <a:cubicBezTo>
                    <a:pt x="182" y="33"/>
                    <a:pt x="182" y="33"/>
                    <a:pt x="182" y="33"/>
                  </a:cubicBezTo>
                  <a:cubicBezTo>
                    <a:pt x="182" y="33"/>
                    <a:pt x="182" y="33"/>
                    <a:pt x="182" y="33"/>
                  </a:cubicBezTo>
                  <a:cubicBezTo>
                    <a:pt x="182" y="33"/>
                    <a:pt x="182" y="33"/>
                    <a:pt x="182" y="33"/>
                  </a:cubicBezTo>
                  <a:cubicBezTo>
                    <a:pt x="182" y="33"/>
                    <a:pt x="182" y="33"/>
                    <a:pt x="181" y="33"/>
                  </a:cubicBezTo>
                  <a:cubicBezTo>
                    <a:pt x="181" y="33"/>
                    <a:pt x="181" y="33"/>
                    <a:pt x="181" y="33"/>
                  </a:cubicBezTo>
                  <a:cubicBezTo>
                    <a:pt x="181" y="33"/>
                    <a:pt x="181" y="33"/>
                    <a:pt x="180" y="33"/>
                  </a:cubicBezTo>
                  <a:cubicBezTo>
                    <a:pt x="180" y="33"/>
                    <a:pt x="180" y="32"/>
                    <a:pt x="179" y="32"/>
                  </a:cubicBezTo>
                  <a:cubicBezTo>
                    <a:pt x="179" y="32"/>
                    <a:pt x="178" y="32"/>
                    <a:pt x="178" y="31"/>
                  </a:cubicBezTo>
                  <a:cubicBezTo>
                    <a:pt x="177" y="31"/>
                    <a:pt x="177" y="30"/>
                    <a:pt x="176" y="30"/>
                  </a:cubicBezTo>
                  <a:cubicBezTo>
                    <a:pt x="175" y="29"/>
                    <a:pt x="174" y="29"/>
                    <a:pt x="174" y="28"/>
                  </a:cubicBezTo>
                  <a:cubicBezTo>
                    <a:pt x="173" y="28"/>
                    <a:pt x="172" y="27"/>
                    <a:pt x="171" y="26"/>
                  </a:cubicBezTo>
                  <a:cubicBezTo>
                    <a:pt x="170" y="26"/>
                    <a:pt x="169" y="26"/>
                    <a:pt x="169" y="25"/>
                  </a:cubicBezTo>
                  <a:cubicBezTo>
                    <a:pt x="168" y="25"/>
                    <a:pt x="167" y="25"/>
                    <a:pt x="167" y="25"/>
                  </a:cubicBezTo>
                  <a:cubicBezTo>
                    <a:pt x="166" y="25"/>
                    <a:pt x="166" y="25"/>
                    <a:pt x="166" y="25"/>
                  </a:cubicBezTo>
                  <a:cubicBezTo>
                    <a:pt x="166" y="25"/>
                    <a:pt x="166" y="25"/>
                    <a:pt x="166" y="25"/>
                  </a:cubicBezTo>
                  <a:cubicBezTo>
                    <a:pt x="165" y="25"/>
                    <a:pt x="165" y="25"/>
                    <a:pt x="165" y="25"/>
                  </a:cubicBezTo>
                  <a:cubicBezTo>
                    <a:pt x="165" y="25"/>
                    <a:pt x="165" y="25"/>
                    <a:pt x="165" y="25"/>
                  </a:cubicBezTo>
                  <a:cubicBezTo>
                    <a:pt x="165" y="25"/>
                    <a:pt x="165" y="26"/>
                    <a:pt x="165" y="26"/>
                  </a:cubicBezTo>
                  <a:cubicBezTo>
                    <a:pt x="165" y="26"/>
                    <a:pt x="165" y="26"/>
                    <a:pt x="165" y="27"/>
                  </a:cubicBezTo>
                  <a:cubicBezTo>
                    <a:pt x="165" y="27"/>
                    <a:pt x="165" y="27"/>
                    <a:pt x="165" y="28"/>
                  </a:cubicBezTo>
                  <a:cubicBezTo>
                    <a:pt x="165" y="28"/>
                    <a:pt x="165" y="28"/>
                    <a:pt x="165" y="29"/>
                  </a:cubicBezTo>
                  <a:cubicBezTo>
                    <a:pt x="165" y="29"/>
                    <a:pt x="166" y="29"/>
                    <a:pt x="166" y="30"/>
                  </a:cubicBezTo>
                  <a:cubicBezTo>
                    <a:pt x="166" y="30"/>
                    <a:pt x="166" y="31"/>
                    <a:pt x="166" y="31"/>
                  </a:cubicBezTo>
                  <a:cubicBezTo>
                    <a:pt x="166" y="32"/>
                    <a:pt x="166" y="32"/>
                    <a:pt x="166" y="33"/>
                  </a:cubicBezTo>
                  <a:cubicBezTo>
                    <a:pt x="166" y="33"/>
                    <a:pt x="166" y="34"/>
                    <a:pt x="166" y="35"/>
                  </a:cubicBezTo>
                  <a:cubicBezTo>
                    <a:pt x="166" y="36"/>
                    <a:pt x="166" y="37"/>
                    <a:pt x="165" y="38"/>
                  </a:cubicBezTo>
                  <a:cubicBezTo>
                    <a:pt x="165" y="38"/>
                    <a:pt x="164" y="39"/>
                    <a:pt x="163" y="40"/>
                  </a:cubicBezTo>
                  <a:cubicBezTo>
                    <a:pt x="163" y="41"/>
                    <a:pt x="162" y="41"/>
                    <a:pt x="161" y="42"/>
                  </a:cubicBezTo>
                  <a:cubicBezTo>
                    <a:pt x="160" y="42"/>
                    <a:pt x="160" y="42"/>
                    <a:pt x="159" y="42"/>
                  </a:cubicBezTo>
                  <a:cubicBezTo>
                    <a:pt x="159" y="42"/>
                    <a:pt x="159" y="42"/>
                    <a:pt x="159" y="42"/>
                  </a:cubicBezTo>
                  <a:cubicBezTo>
                    <a:pt x="159" y="42"/>
                    <a:pt x="158" y="42"/>
                    <a:pt x="158" y="42"/>
                  </a:cubicBezTo>
                  <a:cubicBezTo>
                    <a:pt x="158" y="42"/>
                    <a:pt x="158" y="42"/>
                    <a:pt x="158" y="42"/>
                  </a:cubicBezTo>
                  <a:cubicBezTo>
                    <a:pt x="158" y="42"/>
                    <a:pt x="158" y="42"/>
                    <a:pt x="158" y="42"/>
                  </a:cubicBezTo>
                  <a:cubicBezTo>
                    <a:pt x="158" y="41"/>
                    <a:pt x="158" y="41"/>
                    <a:pt x="158" y="41"/>
                  </a:cubicBezTo>
                  <a:cubicBezTo>
                    <a:pt x="158" y="41"/>
                    <a:pt x="158" y="41"/>
                    <a:pt x="158" y="41"/>
                  </a:cubicBezTo>
                  <a:cubicBezTo>
                    <a:pt x="158" y="41"/>
                    <a:pt x="158" y="40"/>
                    <a:pt x="158" y="40"/>
                  </a:cubicBezTo>
                  <a:cubicBezTo>
                    <a:pt x="158" y="40"/>
                    <a:pt x="158" y="40"/>
                    <a:pt x="158" y="40"/>
                  </a:cubicBezTo>
                  <a:cubicBezTo>
                    <a:pt x="159" y="39"/>
                    <a:pt x="159" y="38"/>
                    <a:pt x="159" y="38"/>
                  </a:cubicBezTo>
                  <a:cubicBezTo>
                    <a:pt x="160" y="37"/>
                    <a:pt x="160" y="36"/>
                    <a:pt x="160" y="35"/>
                  </a:cubicBezTo>
                  <a:cubicBezTo>
                    <a:pt x="160" y="34"/>
                    <a:pt x="160" y="33"/>
                    <a:pt x="160" y="32"/>
                  </a:cubicBezTo>
                  <a:cubicBezTo>
                    <a:pt x="159" y="32"/>
                    <a:pt x="159" y="31"/>
                    <a:pt x="159" y="30"/>
                  </a:cubicBezTo>
                  <a:cubicBezTo>
                    <a:pt x="159" y="29"/>
                    <a:pt x="158" y="28"/>
                    <a:pt x="158" y="28"/>
                  </a:cubicBezTo>
                  <a:cubicBezTo>
                    <a:pt x="158" y="27"/>
                    <a:pt x="157" y="27"/>
                    <a:pt x="157" y="26"/>
                  </a:cubicBezTo>
                  <a:cubicBezTo>
                    <a:pt x="157" y="26"/>
                    <a:pt x="156" y="25"/>
                    <a:pt x="156" y="25"/>
                  </a:cubicBezTo>
                  <a:cubicBezTo>
                    <a:pt x="155" y="25"/>
                    <a:pt x="155" y="24"/>
                    <a:pt x="155" y="24"/>
                  </a:cubicBezTo>
                  <a:cubicBezTo>
                    <a:pt x="154" y="24"/>
                    <a:pt x="154" y="24"/>
                    <a:pt x="154" y="24"/>
                  </a:cubicBezTo>
                  <a:cubicBezTo>
                    <a:pt x="154" y="24"/>
                    <a:pt x="154" y="24"/>
                    <a:pt x="154" y="24"/>
                  </a:cubicBezTo>
                  <a:cubicBezTo>
                    <a:pt x="153" y="24"/>
                    <a:pt x="153" y="24"/>
                    <a:pt x="153" y="24"/>
                  </a:cubicBezTo>
                  <a:cubicBezTo>
                    <a:pt x="153" y="24"/>
                    <a:pt x="152" y="24"/>
                    <a:pt x="152" y="24"/>
                  </a:cubicBezTo>
                  <a:cubicBezTo>
                    <a:pt x="152" y="24"/>
                    <a:pt x="151" y="24"/>
                    <a:pt x="150" y="24"/>
                  </a:cubicBezTo>
                  <a:cubicBezTo>
                    <a:pt x="149" y="24"/>
                    <a:pt x="148" y="24"/>
                    <a:pt x="147" y="24"/>
                  </a:cubicBezTo>
                  <a:cubicBezTo>
                    <a:pt x="146" y="25"/>
                    <a:pt x="145" y="25"/>
                    <a:pt x="144" y="25"/>
                  </a:cubicBezTo>
                  <a:cubicBezTo>
                    <a:pt x="143" y="25"/>
                    <a:pt x="142" y="26"/>
                    <a:pt x="141" y="26"/>
                  </a:cubicBezTo>
                  <a:cubicBezTo>
                    <a:pt x="140" y="26"/>
                    <a:pt x="139" y="26"/>
                    <a:pt x="138" y="27"/>
                  </a:cubicBezTo>
                  <a:cubicBezTo>
                    <a:pt x="137" y="27"/>
                    <a:pt x="136" y="27"/>
                    <a:pt x="135" y="27"/>
                  </a:cubicBezTo>
                  <a:cubicBezTo>
                    <a:pt x="134" y="27"/>
                    <a:pt x="133" y="28"/>
                    <a:pt x="133" y="28"/>
                  </a:cubicBezTo>
                  <a:cubicBezTo>
                    <a:pt x="132" y="28"/>
                    <a:pt x="131" y="28"/>
                    <a:pt x="130" y="28"/>
                  </a:cubicBezTo>
                  <a:cubicBezTo>
                    <a:pt x="130" y="28"/>
                    <a:pt x="130" y="28"/>
                    <a:pt x="130" y="28"/>
                  </a:cubicBezTo>
                  <a:cubicBezTo>
                    <a:pt x="130" y="28"/>
                    <a:pt x="130" y="28"/>
                    <a:pt x="130" y="28"/>
                  </a:cubicBezTo>
                  <a:cubicBezTo>
                    <a:pt x="130" y="28"/>
                    <a:pt x="130" y="28"/>
                    <a:pt x="130" y="28"/>
                  </a:cubicBezTo>
                  <a:cubicBezTo>
                    <a:pt x="130" y="28"/>
                    <a:pt x="130" y="28"/>
                    <a:pt x="130" y="28"/>
                  </a:cubicBezTo>
                  <a:cubicBezTo>
                    <a:pt x="129" y="28"/>
                    <a:pt x="129" y="28"/>
                    <a:pt x="129" y="28"/>
                  </a:cubicBezTo>
                  <a:cubicBezTo>
                    <a:pt x="127" y="28"/>
                    <a:pt x="126" y="28"/>
                    <a:pt x="125" y="28"/>
                  </a:cubicBezTo>
                  <a:cubicBezTo>
                    <a:pt x="124" y="28"/>
                    <a:pt x="123" y="28"/>
                    <a:pt x="122" y="29"/>
                  </a:cubicBezTo>
                  <a:cubicBezTo>
                    <a:pt x="121" y="29"/>
                    <a:pt x="120" y="29"/>
                    <a:pt x="119" y="29"/>
                  </a:cubicBezTo>
                  <a:cubicBezTo>
                    <a:pt x="119" y="30"/>
                    <a:pt x="118" y="30"/>
                    <a:pt x="118" y="30"/>
                  </a:cubicBezTo>
                  <a:cubicBezTo>
                    <a:pt x="118" y="31"/>
                    <a:pt x="118" y="31"/>
                    <a:pt x="118" y="31"/>
                  </a:cubicBezTo>
                  <a:cubicBezTo>
                    <a:pt x="118" y="31"/>
                    <a:pt x="118" y="31"/>
                    <a:pt x="119" y="31"/>
                  </a:cubicBezTo>
                  <a:cubicBezTo>
                    <a:pt x="119" y="31"/>
                    <a:pt x="119" y="32"/>
                    <a:pt x="119" y="32"/>
                  </a:cubicBezTo>
                  <a:cubicBezTo>
                    <a:pt x="119" y="32"/>
                    <a:pt x="120" y="32"/>
                    <a:pt x="120" y="32"/>
                  </a:cubicBezTo>
                  <a:cubicBezTo>
                    <a:pt x="120" y="33"/>
                    <a:pt x="121" y="33"/>
                    <a:pt x="121" y="33"/>
                  </a:cubicBezTo>
                  <a:cubicBezTo>
                    <a:pt x="122" y="33"/>
                    <a:pt x="122" y="34"/>
                    <a:pt x="122" y="34"/>
                  </a:cubicBezTo>
                  <a:cubicBezTo>
                    <a:pt x="122" y="34"/>
                    <a:pt x="122" y="35"/>
                    <a:pt x="122" y="35"/>
                  </a:cubicBezTo>
                  <a:cubicBezTo>
                    <a:pt x="122" y="35"/>
                    <a:pt x="122" y="35"/>
                    <a:pt x="122" y="35"/>
                  </a:cubicBezTo>
                  <a:cubicBezTo>
                    <a:pt x="122" y="36"/>
                    <a:pt x="122" y="36"/>
                    <a:pt x="122" y="36"/>
                  </a:cubicBezTo>
                  <a:cubicBezTo>
                    <a:pt x="122" y="36"/>
                    <a:pt x="122" y="36"/>
                    <a:pt x="122" y="36"/>
                  </a:cubicBezTo>
                  <a:cubicBezTo>
                    <a:pt x="121" y="36"/>
                    <a:pt x="121" y="36"/>
                    <a:pt x="121" y="37"/>
                  </a:cubicBezTo>
                  <a:cubicBezTo>
                    <a:pt x="120" y="37"/>
                    <a:pt x="120" y="37"/>
                    <a:pt x="120" y="37"/>
                  </a:cubicBezTo>
                  <a:cubicBezTo>
                    <a:pt x="119" y="37"/>
                    <a:pt x="119" y="37"/>
                    <a:pt x="118" y="36"/>
                  </a:cubicBezTo>
                  <a:cubicBezTo>
                    <a:pt x="118" y="36"/>
                    <a:pt x="117" y="36"/>
                    <a:pt x="117" y="36"/>
                  </a:cubicBezTo>
                  <a:cubicBezTo>
                    <a:pt x="116" y="36"/>
                    <a:pt x="116" y="36"/>
                    <a:pt x="115" y="35"/>
                  </a:cubicBezTo>
                  <a:cubicBezTo>
                    <a:pt x="115" y="35"/>
                    <a:pt x="114" y="35"/>
                    <a:pt x="114" y="35"/>
                  </a:cubicBezTo>
                  <a:cubicBezTo>
                    <a:pt x="114" y="34"/>
                    <a:pt x="113" y="34"/>
                    <a:pt x="113" y="34"/>
                  </a:cubicBezTo>
                  <a:cubicBezTo>
                    <a:pt x="112" y="34"/>
                    <a:pt x="112" y="34"/>
                    <a:pt x="111" y="34"/>
                  </a:cubicBezTo>
                  <a:cubicBezTo>
                    <a:pt x="111" y="33"/>
                    <a:pt x="110" y="33"/>
                    <a:pt x="109" y="33"/>
                  </a:cubicBezTo>
                  <a:cubicBezTo>
                    <a:pt x="109" y="33"/>
                    <a:pt x="108" y="33"/>
                    <a:pt x="107" y="33"/>
                  </a:cubicBezTo>
                  <a:cubicBezTo>
                    <a:pt x="106" y="33"/>
                    <a:pt x="104" y="33"/>
                    <a:pt x="103" y="34"/>
                  </a:cubicBezTo>
                  <a:cubicBezTo>
                    <a:pt x="102" y="34"/>
                    <a:pt x="101" y="34"/>
                    <a:pt x="100" y="34"/>
                  </a:cubicBezTo>
                  <a:cubicBezTo>
                    <a:pt x="98" y="34"/>
                    <a:pt x="98" y="35"/>
                    <a:pt x="97" y="35"/>
                  </a:cubicBezTo>
                  <a:cubicBezTo>
                    <a:pt x="96" y="35"/>
                    <a:pt x="96" y="36"/>
                    <a:pt x="96" y="36"/>
                  </a:cubicBezTo>
                  <a:cubicBezTo>
                    <a:pt x="96" y="36"/>
                    <a:pt x="96" y="36"/>
                    <a:pt x="96" y="36"/>
                  </a:cubicBezTo>
                  <a:cubicBezTo>
                    <a:pt x="96" y="37"/>
                    <a:pt x="97" y="37"/>
                    <a:pt x="97" y="37"/>
                  </a:cubicBezTo>
                  <a:cubicBezTo>
                    <a:pt x="98" y="38"/>
                    <a:pt x="98" y="38"/>
                    <a:pt x="98" y="39"/>
                  </a:cubicBezTo>
                  <a:cubicBezTo>
                    <a:pt x="99" y="39"/>
                    <a:pt x="99" y="40"/>
                    <a:pt x="99" y="41"/>
                  </a:cubicBezTo>
                  <a:cubicBezTo>
                    <a:pt x="99" y="41"/>
                    <a:pt x="99" y="42"/>
                    <a:pt x="99" y="43"/>
                  </a:cubicBezTo>
                  <a:cubicBezTo>
                    <a:pt x="100" y="43"/>
                    <a:pt x="100" y="44"/>
                    <a:pt x="100" y="45"/>
                  </a:cubicBezTo>
                  <a:cubicBezTo>
                    <a:pt x="100" y="45"/>
                    <a:pt x="99" y="46"/>
                    <a:pt x="99" y="46"/>
                  </a:cubicBezTo>
                  <a:cubicBezTo>
                    <a:pt x="99" y="47"/>
                    <a:pt x="99" y="47"/>
                    <a:pt x="99" y="48"/>
                  </a:cubicBezTo>
                  <a:cubicBezTo>
                    <a:pt x="99" y="48"/>
                    <a:pt x="99" y="49"/>
                    <a:pt x="98" y="49"/>
                  </a:cubicBezTo>
                  <a:cubicBezTo>
                    <a:pt x="98" y="49"/>
                    <a:pt x="98" y="49"/>
                    <a:pt x="98" y="49"/>
                  </a:cubicBezTo>
                  <a:cubicBezTo>
                    <a:pt x="98" y="49"/>
                    <a:pt x="98" y="50"/>
                    <a:pt x="97" y="50"/>
                  </a:cubicBezTo>
                  <a:cubicBezTo>
                    <a:pt x="97" y="50"/>
                    <a:pt x="97" y="50"/>
                    <a:pt x="97" y="50"/>
                  </a:cubicBezTo>
                  <a:cubicBezTo>
                    <a:pt x="96" y="50"/>
                    <a:pt x="96" y="50"/>
                    <a:pt x="96" y="50"/>
                  </a:cubicBezTo>
                  <a:cubicBezTo>
                    <a:pt x="96" y="50"/>
                    <a:pt x="95" y="50"/>
                    <a:pt x="95" y="50"/>
                  </a:cubicBezTo>
                  <a:cubicBezTo>
                    <a:pt x="94" y="50"/>
                    <a:pt x="94" y="50"/>
                    <a:pt x="94" y="50"/>
                  </a:cubicBezTo>
                  <a:cubicBezTo>
                    <a:pt x="93" y="49"/>
                    <a:pt x="93" y="49"/>
                    <a:pt x="92" y="49"/>
                  </a:cubicBezTo>
                  <a:cubicBezTo>
                    <a:pt x="92" y="49"/>
                    <a:pt x="91" y="49"/>
                    <a:pt x="91" y="49"/>
                  </a:cubicBezTo>
                  <a:cubicBezTo>
                    <a:pt x="90" y="48"/>
                    <a:pt x="90" y="48"/>
                    <a:pt x="89" y="48"/>
                  </a:cubicBezTo>
                  <a:cubicBezTo>
                    <a:pt x="88" y="48"/>
                    <a:pt x="88" y="48"/>
                    <a:pt x="87" y="47"/>
                  </a:cubicBezTo>
                  <a:cubicBezTo>
                    <a:pt x="86" y="47"/>
                    <a:pt x="86" y="47"/>
                    <a:pt x="85" y="47"/>
                  </a:cubicBezTo>
                  <a:cubicBezTo>
                    <a:pt x="84" y="47"/>
                    <a:pt x="84" y="47"/>
                    <a:pt x="83" y="47"/>
                  </a:cubicBezTo>
                  <a:cubicBezTo>
                    <a:pt x="83" y="47"/>
                    <a:pt x="83" y="47"/>
                    <a:pt x="83" y="47"/>
                  </a:cubicBezTo>
                  <a:cubicBezTo>
                    <a:pt x="83" y="47"/>
                    <a:pt x="83" y="47"/>
                    <a:pt x="83" y="47"/>
                  </a:cubicBezTo>
                  <a:cubicBezTo>
                    <a:pt x="82" y="47"/>
                    <a:pt x="82" y="47"/>
                    <a:pt x="82" y="47"/>
                  </a:cubicBezTo>
                  <a:cubicBezTo>
                    <a:pt x="82" y="47"/>
                    <a:pt x="82" y="47"/>
                    <a:pt x="82" y="47"/>
                  </a:cubicBezTo>
                  <a:cubicBezTo>
                    <a:pt x="81" y="47"/>
                    <a:pt x="78" y="48"/>
                    <a:pt x="74" y="49"/>
                  </a:cubicBezTo>
                  <a:cubicBezTo>
                    <a:pt x="71" y="50"/>
                    <a:pt x="67" y="52"/>
                    <a:pt x="63" y="54"/>
                  </a:cubicBezTo>
                  <a:cubicBezTo>
                    <a:pt x="59" y="56"/>
                    <a:pt x="55" y="58"/>
                    <a:pt x="51" y="60"/>
                  </a:cubicBezTo>
                  <a:cubicBezTo>
                    <a:pt x="48" y="62"/>
                    <a:pt x="46" y="64"/>
                    <a:pt x="45" y="65"/>
                  </a:cubicBezTo>
                  <a:cubicBezTo>
                    <a:pt x="45" y="66"/>
                    <a:pt x="45" y="66"/>
                    <a:pt x="45" y="66"/>
                  </a:cubicBezTo>
                  <a:cubicBezTo>
                    <a:pt x="45" y="66"/>
                    <a:pt x="45" y="66"/>
                    <a:pt x="46" y="67"/>
                  </a:cubicBezTo>
                  <a:cubicBezTo>
                    <a:pt x="46" y="67"/>
                    <a:pt x="47" y="67"/>
                    <a:pt x="48" y="67"/>
                  </a:cubicBezTo>
                  <a:cubicBezTo>
                    <a:pt x="49" y="67"/>
                    <a:pt x="49" y="67"/>
                    <a:pt x="50" y="68"/>
                  </a:cubicBezTo>
                  <a:cubicBezTo>
                    <a:pt x="51" y="68"/>
                    <a:pt x="52" y="68"/>
                    <a:pt x="53" y="68"/>
                  </a:cubicBezTo>
                  <a:cubicBezTo>
                    <a:pt x="53" y="68"/>
                    <a:pt x="53" y="68"/>
                    <a:pt x="53" y="68"/>
                  </a:cubicBezTo>
                  <a:cubicBezTo>
                    <a:pt x="54" y="68"/>
                    <a:pt x="54" y="68"/>
                    <a:pt x="54" y="68"/>
                  </a:cubicBezTo>
                  <a:cubicBezTo>
                    <a:pt x="54" y="68"/>
                    <a:pt x="54" y="68"/>
                    <a:pt x="55" y="68"/>
                  </a:cubicBezTo>
                  <a:cubicBezTo>
                    <a:pt x="55" y="68"/>
                    <a:pt x="55" y="68"/>
                    <a:pt x="55" y="68"/>
                  </a:cubicBezTo>
                  <a:cubicBezTo>
                    <a:pt x="55" y="68"/>
                    <a:pt x="56" y="68"/>
                    <a:pt x="56" y="68"/>
                  </a:cubicBezTo>
                  <a:cubicBezTo>
                    <a:pt x="56" y="68"/>
                    <a:pt x="56" y="68"/>
                    <a:pt x="56" y="68"/>
                  </a:cubicBezTo>
                  <a:cubicBezTo>
                    <a:pt x="57" y="68"/>
                    <a:pt x="57" y="68"/>
                    <a:pt x="57" y="68"/>
                  </a:cubicBezTo>
                  <a:cubicBezTo>
                    <a:pt x="57" y="68"/>
                    <a:pt x="57" y="68"/>
                    <a:pt x="58" y="68"/>
                  </a:cubicBezTo>
                  <a:cubicBezTo>
                    <a:pt x="58" y="68"/>
                    <a:pt x="59" y="68"/>
                    <a:pt x="60" y="68"/>
                  </a:cubicBezTo>
                  <a:cubicBezTo>
                    <a:pt x="60" y="68"/>
                    <a:pt x="61" y="68"/>
                    <a:pt x="62" y="68"/>
                  </a:cubicBezTo>
                  <a:cubicBezTo>
                    <a:pt x="62" y="68"/>
                    <a:pt x="63" y="68"/>
                    <a:pt x="63" y="68"/>
                  </a:cubicBezTo>
                  <a:cubicBezTo>
                    <a:pt x="64" y="68"/>
                    <a:pt x="64" y="68"/>
                    <a:pt x="65" y="69"/>
                  </a:cubicBezTo>
                  <a:cubicBezTo>
                    <a:pt x="65" y="69"/>
                    <a:pt x="65" y="69"/>
                    <a:pt x="66" y="69"/>
                  </a:cubicBezTo>
                  <a:cubicBezTo>
                    <a:pt x="66" y="69"/>
                    <a:pt x="66" y="69"/>
                    <a:pt x="66" y="70"/>
                  </a:cubicBezTo>
                  <a:cubicBezTo>
                    <a:pt x="66" y="70"/>
                    <a:pt x="66" y="70"/>
                    <a:pt x="66" y="71"/>
                  </a:cubicBezTo>
                  <a:cubicBezTo>
                    <a:pt x="67" y="71"/>
                    <a:pt x="67" y="71"/>
                    <a:pt x="67" y="71"/>
                  </a:cubicBezTo>
                  <a:cubicBezTo>
                    <a:pt x="67" y="72"/>
                    <a:pt x="66" y="73"/>
                    <a:pt x="66" y="75"/>
                  </a:cubicBezTo>
                  <a:cubicBezTo>
                    <a:pt x="65" y="76"/>
                    <a:pt x="65" y="77"/>
                    <a:pt x="64" y="78"/>
                  </a:cubicBezTo>
                  <a:cubicBezTo>
                    <a:pt x="63" y="79"/>
                    <a:pt x="62" y="80"/>
                    <a:pt x="61" y="81"/>
                  </a:cubicBezTo>
                  <a:cubicBezTo>
                    <a:pt x="60" y="82"/>
                    <a:pt x="59" y="83"/>
                    <a:pt x="58" y="84"/>
                  </a:cubicBezTo>
                  <a:cubicBezTo>
                    <a:pt x="57" y="84"/>
                    <a:pt x="56" y="85"/>
                    <a:pt x="55" y="85"/>
                  </a:cubicBezTo>
                  <a:cubicBezTo>
                    <a:pt x="54" y="85"/>
                    <a:pt x="53" y="85"/>
                    <a:pt x="52" y="86"/>
                  </a:cubicBezTo>
                  <a:cubicBezTo>
                    <a:pt x="51" y="86"/>
                    <a:pt x="49" y="86"/>
                    <a:pt x="48" y="86"/>
                  </a:cubicBezTo>
                  <a:cubicBezTo>
                    <a:pt x="46" y="86"/>
                    <a:pt x="45" y="86"/>
                    <a:pt x="44" y="86"/>
                  </a:cubicBezTo>
                  <a:cubicBezTo>
                    <a:pt x="42" y="86"/>
                    <a:pt x="41" y="86"/>
                    <a:pt x="40" y="86"/>
                  </a:cubicBezTo>
                  <a:cubicBezTo>
                    <a:pt x="38" y="86"/>
                    <a:pt x="37" y="86"/>
                    <a:pt x="36" y="86"/>
                  </a:cubicBezTo>
                  <a:cubicBezTo>
                    <a:pt x="35" y="87"/>
                    <a:pt x="34" y="87"/>
                    <a:pt x="33" y="87"/>
                  </a:cubicBezTo>
                  <a:cubicBezTo>
                    <a:pt x="32" y="87"/>
                    <a:pt x="32" y="88"/>
                    <a:pt x="32" y="88"/>
                  </a:cubicBezTo>
                  <a:cubicBezTo>
                    <a:pt x="32" y="89"/>
                    <a:pt x="32" y="89"/>
                    <a:pt x="31" y="90"/>
                  </a:cubicBezTo>
                  <a:cubicBezTo>
                    <a:pt x="30" y="90"/>
                    <a:pt x="29" y="90"/>
                    <a:pt x="28" y="91"/>
                  </a:cubicBezTo>
                  <a:cubicBezTo>
                    <a:pt x="27" y="91"/>
                    <a:pt x="26" y="91"/>
                    <a:pt x="24" y="92"/>
                  </a:cubicBezTo>
                  <a:cubicBezTo>
                    <a:pt x="22" y="92"/>
                    <a:pt x="21" y="93"/>
                    <a:pt x="19" y="93"/>
                  </a:cubicBezTo>
                  <a:cubicBezTo>
                    <a:pt x="16" y="93"/>
                    <a:pt x="14" y="94"/>
                    <a:pt x="12" y="94"/>
                  </a:cubicBezTo>
                  <a:cubicBezTo>
                    <a:pt x="10" y="95"/>
                    <a:pt x="8" y="95"/>
                    <a:pt x="6" y="96"/>
                  </a:cubicBezTo>
                  <a:cubicBezTo>
                    <a:pt x="5" y="96"/>
                    <a:pt x="3" y="97"/>
                    <a:pt x="2" y="98"/>
                  </a:cubicBezTo>
                  <a:cubicBezTo>
                    <a:pt x="1" y="98"/>
                    <a:pt x="0" y="99"/>
                    <a:pt x="0" y="100"/>
                  </a:cubicBezTo>
                  <a:cubicBezTo>
                    <a:pt x="0" y="100"/>
                    <a:pt x="0" y="101"/>
                    <a:pt x="1" y="102"/>
                  </a:cubicBezTo>
                  <a:cubicBezTo>
                    <a:pt x="1" y="102"/>
                    <a:pt x="1" y="103"/>
                    <a:pt x="1" y="103"/>
                  </a:cubicBezTo>
                  <a:cubicBezTo>
                    <a:pt x="2" y="104"/>
                    <a:pt x="2" y="104"/>
                    <a:pt x="3" y="105"/>
                  </a:cubicBezTo>
                  <a:cubicBezTo>
                    <a:pt x="3" y="105"/>
                    <a:pt x="4" y="105"/>
                    <a:pt x="5" y="105"/>
                  </a:cubicBezTo>
                  <a:cubicBezTo>
                    <a:pt x="5" y="105"/>
                    <a:pt x="5" y="105"/>
                    <a:pt x="6" y="106"/>
                  </a:cubicBezTo>
                  <a:cubicBezTo>
                    <a:pt x="6" y="106"/>
                    <a:pt x="6" y="106"/>
                    <a:pt x="7" y="106"/>
                  </a:cubicBezTo>
                  <a:cubicBezTo>
                    <a:pt x="7" y="106"/>
                    <a:pt x="7" y="106"/>
                    <a:pt x="8" y="106"/>
                  </a:cubicBezTo>
                  <a:cubicBezTo>
                    <a:pt x="8" y="106"/>
                    <a:pt x="8" y="106"/>
                    <a:pt x="9" y="106"/>
                  </a:cubicBezTo>
                  <a:cubicBezTo>
                    <a:pt x="9" y="106"/>
                    <a:pt x="10" y="106"/>
                    <a:pt x="11" y="106"/>
                  </a:cubicBezTo>
                  <a:cubicBezTo>
                    <a:pt x="12" y="106"/>
                    <a:pt x="13" y="106"/>
                    <a:pt x="14" y="106"/>
                  </a:cubicBezTo>
                  <a:cubicBezTo>
                    <a:pt x="15" y="107"/>
                    <a:pt x="15" y="107"/>
                    <a:pt x="16" y="107"/>
                  </a:cubicBezTo>
                  <a:cubicBezTo>
                    <a:pt x="17" y="108"/>
                    <a:pt x="18" y="109"/>
                    <a:pt x="19" y="109"/>
                  </a:cubicBezTo>
                  <a:cubicBezTo>
                    <a:pt x="19" y="110"/>
                    <a:pt x="20" y="110"/>
                    <a:pt x="20" y="111"/>
                  </a:cubicBezTo>
                  <a:cubicBezTo>
                    <a:pt x="21" y="111"/>
                    <a:pt x="22" y="112"/>
                    <a:pt x="23" y="112"/>
                  </a:cubicBezTo>
                  <a:cubicBezTo>
                    <a:pt x="24" y="112"/>
                    <a:pt x="25" y="112"/>
                    <a:pt x="26" y="112"/>
                  </a:cubicBezTo>
                  <a:cubicBezTo>
                    <a:pt x="27" y="113"/>
                    <a:pt x="28" y="113"/>
                    <a:pt x="30" y="113"/>
                  </a:cubicBezTo>
                  <a:cubicBezTo>
                    <a:pt x="31" y="113"/>
                    <a:pt x="31" y="113"/>
                    <a:pt x="32" y="113"/>
                  </a:cubicBezTo>
                  <a:cubicBezTo>
                    <a:pt x="33" y="113"/>
                    <a:pt x="34" y="112"/>
                    <a:pt x="35" y="112"/>
                  </a:cubicBezTo>
                  <a:cubicBezTo>
                    <a:pt x="36" y="112"/>
                    <a:pt x="37" y="112"/>
                    <a:pt x="38" y="112"/>
                  </a:cubicBezTo>
                  <a:cubicBezTo>
                    <a:pt x="39" y="111"/>
                    <a:pt x="40" y="111"/>
                    <a:pt x="40" y="111"/>
                  </a:cubicBezTo>
                  <a:cubicBezTo>
                    <a:pt x="41" y="111"/>
                    <a:pt x="41" y="111"/>
                    <a:pt x="42" y="110"/>
                  </a:cubicBezTo>
                  <a:cubicBezTo>
                    <a:pt x="42" y="110"/>
                    <a:pt x="43" y="110"/>
                    <a:pt x="43" y="110"/>
                  </a:cubicBezTo>
                  <a:cubicBezTo>
                    <a:pt x="44" y="110"/>
                    <a:pt x="44" y="110"/>
                    <a:pt x="45" y="110"/>
                  </a:cubicBezTo>
                  <a:cubicBezTo>
                    <a:pt x="45" y="110"/>
                    <a:pt x="46" y="110"/>
                    <a:pt x="46" y="110"/>
                  </a:cubicBezTo>
                  <a:cubicBezTo>
                    <a:pt x="47" y="110"/>
                    <a:pt x="47" y="110"/>
                    <a:pt x="48" y="110"/>
                  </a:cubicBezTo>
                  <a:cubicBezTo>
                    <a:pt x="48" y="110"/>
                    <a:pt x="49" y="110"/>
                    <a:pt x="50" y="110"/>
                  </a:cubicBezTo>
                  <a:cubicBezTo>
                    <a:pt x="50" y="111"/>
                    <a:pt x="51" y="111"/>
                    <a:pt x="51" y="111"/>
                  </a:cubicBezTo>
                  <a:cubicBezTo>
                    <a:pt x="52" y="111"/>
                    <a:pt x="52" y="112"/>
                    <a:pt x="52" y="112"/>
                  </a:cubicBezTo>
                  <a:cubicBezTo>
                    <a:pt x="53" y="112"/>
                    <a:pt x="53" y="113"/>
                    <a:pt x="53" y="113"/>
                  </a:cubicBezTo>
                  <a:cubicBezTo>
                    <a:pt x="53" y="113"/>
                    <a:pt x="53" y="114"/>
                    <a:pt x="54" y="114"/>
                  </a:cubicBezTo>
                  <a:cubicBezTo>
                    <a:pt x="54" y="114"/>
                    <a:pt x="54" y="115"/>
                    <a:pt x="54" y="115"/>
                  </a:cubicBezTo>
                  <a:cubicBezTo>
                    <a:pt x="54" y="115"/>
                    <a:pt x="54" y="116"/>
                    <a:pt x="54" y="116"/>
                  </a:cubicBezTo>
                  <a:cubicBezTo>
                    <a:pt x="54" y="117"/>
                    <a:pt x="54" y="117"/>
                    <a:pt x="53" y="117"/>
                  </a:cubicBezTo>
                  <a:cubicBezTo>
                    <a:pt x="53" y="118"/>
                    <a:pt x="53" y="118"/>
                    <a:pt x="52" y="118"/>
                  </a:cubicBezTo>
                  <a:cubicBezTo>
                    <a:pt x="52" y="118"/>
                    <a:pt x="51" y="118"/>
                    <a:pt x="51" y="118"/>
                  </a:cubicBezTo>
                  <a:cubicBezTo>
                    <a:pt x="50" y="118"/>
                    <a:pt x="50" y="118"/>
                    <a:pt x="50" y="118"/>
                  </a:cubicBezTo>
                  <a:cubicBezTo>
                    <a:pt x="49" y="118"/>
                    <a:pt x="49" y="118"/>
                    <a:pt x="48" y="118"/>
                  </a:cubicBezTo>
                  <a:cubicBezTo>
                    <a:pt x="48" y="118"/>
                    <a:pt x="47" y="118"/>
                    <a:pt x="47" y="118"/>
                  </a:cubicBezTo>
                  <a:cubicBezTo>
                    <a:pt x="46" y="118"/>
                    <a:pt x="46" y="118"/>
                    <a:pt x="45" y="118"/>
                  </a:cubicBezTo>
                  <a:cubicBezTo>
                    <a:pt x="45" y="118"/>
                    <a:pt x="44" y="118"/>
                    <a:pt x="43" y="118"/>
                  </a:cubicBezTo>
                  <a:cubicBezTo>
                    <a:pt x="43" y="118"/>
                    <a:pt x="42" y="117"/>
                    <a:pt x="42" y="117"/>
                  </a:cubicBezTo>
                  <a:cubicBezTo>
                    <a:pt x="41" y="117"/>
                    <a:pt x="40" y="117"/>
                    <a:pt x="40" y="117"/>
                  </a:cubicBezTo>
                  <a:cubicBezTo>
                    <a:pt x="39" y="117"/>
                    <a:pt x="38" y="117"/>
                    <a:pt x="38" y="117"/>
                  </a:cubicBezTo>
                  <a:cubicBezTo>
                    <a:pt x="37" y="117"/>
                    <a:pt x="37" y="117"/>
                    <a:pt x="36" y="117"/>
                  </a:cubicBezTo>
                  <a:cubicBezTo>
                    <a:pt x="35" y="117"/>
                    <a:pt x="35" y="117"/>
                    <a:pt x="35" y="117"/>
                  </a:cubicBezTo>
                  <a:cubicBezTo>
                    <a:pt x="34" y="117"/>
                    <a:pt x="34" y="117"/>
                    <a:pt x="33" y="117"/>
                  </a:cubicBezTo>
                  <a:cubicBezTo>
                    <a:pt x="33" y="117"/>
                    <a:pt x="33" y="117"/>
                    <a:pt x="32" y="117"/>
                  </a:cubicBezTo>
                  <a:cubicBezTo>
                    <a:pt x="32" y="118"/>
                    <a:pt x="32" y="118"/>
                    <a:pt x="31" y="118"/>
                  </a:cubicBezTo>
                  <a:cubicBezTo>
                    <a:pt x="31" y="118"/>
                    <a:pt x="30" y="119"/>
                    <a:pt x="29" y="119"/>
                  </a:cubicBezTo>
                  <a:cubicBezTo>
                    <a:pt x="28" y="119"/>
                    <a:pt x="27" y="119"/>
                    <a:pt x="26" y="119"/>
                  </a:cubicBezTo>
                  <a:cubicBezTo>
                    <a:pt x="25" y="119"/>
                    <a:pt x="24" y="120"/>
                    <a:pt x="23" y="120"/>
                  </a:cubicBezTo>
                  <a:cubicBezTo>
                    <a:pt x="21" y="120"/>
                    <a:pt x="20" y="120"/>
                    <a:pt x="19" y="120"/>
                  </a:cubicBezTo>
                  <a:cubicBezTo>
                    <a:pt x="18" y="120"/>
                    <a:pt x="17" y="120"/>
                    <a:pt x="17" y="120"/>
                  </a:cubicBezTo>
                  <a:cubicBezTo>
                    <a:pt x="16" y="120"/>
                    <a:pt x="15" y="120"/>
                    <a:pt x="14" y="120"/>
                  </a:cubicBezTo>
                  <a:cubicBezTo>
                    <a:pt x="14" y="120"/>
                    <a:pt x="13" y="120"/>
                    <a:pt x="12" y="120"/>
                  </a:cubicBezTo>
                  <a:cubicBezTo>
                    <a:pt x="12" y="120"/>
                    <a:pt x="12" y="121"/>
                    <a:pt x="11" y="121"/>
                  </a:cubicBezTo>
                  <a:cubicBezTo>
                    <a:pt x="11" y="121"/>
                    <a:pt x="11" y="121"/>
                    <a:pt x="11" y="121"/>
                  </a:cubicBezTo>
                  <a:cubicBezTo>
                    <a:pt x="11" y="122"/>
                    <a:pt x="12" y="122"/>
                    <a:pt x="12" y="122"/>
                  </a:cubicBezTo>
                  <a:cubicBezTo>
                    <a:pt x="13" y="123"/>
                    <a:pt x="13" y="123"/>
                    <a:pt x="14" y="123"/>
                  </a:cubicBezTo>
                  <a:cubicBezTo>
                    <a:pt x="15" y="123"/>
                    <a:pt x="16" y="123"/>
                    <a:pt x="17" y="124"/>
                  </a:cubicBezTo>
                  <a:cubicBezTo>
                    <a:pt x="18" y="124"/>
                    <a:pt x="19" y="124"/>
                    <a:pt x="20" y="124"/>
                  </a:cubicBezTo>
                  <a:cubicBezTo>
                    <a:pt x="20" y="124"/>
                    <a:pt x="21" y="124"/>
                    <a:pt x="21" y="124"/>
                  </a:cubicBezTo>
                  <a:cubicBezTo>
                    <a:pt x="22" y="124"/>
                    <a:pt x="22" y="124"/>
                    <a:pt x="23" y="124"/>
                  </a:cubicBezTo>
                  <a:cubicBezTo>
                    <a:pt x="23" y="124"/>
                    <a:pt x="24" y="124"/>
                    <a:pt x="24" y="124"/>
                  </a:cubicBezTo>
                  <a:cubicBezTo>
                    <a:pt x="25" y="124"/>
                    <a:pt x="25" y="125"/>
                    <a:pt x="26" y="125"/>
                  </a:cubicBezTo>
                  <a:cubicBezTo>
                    <a:pt x="26" y="125"/>
                    <a:pt x="27" y="125"/>
                    <a:pt x="27" y="125"/>
                  </a:cubicBezTo>
                  <a:cubicBezTo>
                    <a:pt x="27" y="125"/>
                    <a:pt x="28" y="125"/>
                    <a:pt x="28" y="125"/>
                  </a:cubicBezTo>
                  <a:cubicBezTo>
                    <a:pt x="28" y="125"/>
                    <a:pt x="28"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7" y="129"/>
                    <a:pt x="27" y="130"/>
                    <a:pt x="27" y="130"/>
                  </a:cubicBezTo>
                  <a:cubicBezTo>
                    <a:pt x="27" y="130"/>
                    <a:pt x="27" y="130"/>
                    <a:pt x="27" y="130"/>
                  </a:cubicBezTo>
                  <a:cubicBezTo>
                    <a:pt x="27" y="131"/>
                    <a:pt x="26" y="131"/>
                    <a:pt x="26" y="131"/>
                  </a:cubicBezTo>
                  <a:cubicBezTo>
                    <a:pt x="26" y="131"/>
                    <a:pt x="26" y="131"/>
                    <a:pt x="26" y="131"/>
                  </a:cubicBezTo>
                  <a:cubicBezTo>
                    <a:pt x="26" y="132"/>
                    <a:pt x="26" y="132"/>
                    <a:pt x="26" y="132"/>
                  </a:cubicBezTo>
                  <a:cubicBezTo>
                    <a:pt x="26" y="132"/>
                    <a:pt x="27" y="133"/>
                    <a:pt x="27" y="133"/>
                  </a:cubicBezTo>
                  <a:cubicBezTo>
                    <a:pt x="27" y="133"/>
                    <a:pt x="27" y="133"/>
                    <a:pt x="28" y="133"/>
                  </a:cubicBezTo>
                  <a:cubicBezTo>
                    <a:pt x="28" y="133"/>
                    <a:pt x="29" y="134"/>
                    <a:pt x="29" y="134"/>
                  </a:cubicBezTo>
                  <a:cubicBezTo>
                    <a:pt x="30" y="134"/>
                    <a:pt x="30" y="134"/>
                    <a:pt x="31" y="134"/>
                  </a:cubicBezTo>
                  <a:cubicBezTo>
                    <a:pt x="31" y="134"/>
                    <a:pt x="32" y="135"/>
                    <a:pt x="32" y="135"/>
                  </a:cubicBezTo>
                  <a:cubicBezTo>
                    <a:pt x="33" y="135"/>
                    <a:pt x="33" y="135"/>
                    <a:pt x="34" y="135"/>
                  </a:cubicBezTo>
                  <a:cubicBezTo>
                    <a:pt x="34" y="136"/>
                    <a:pt x="35" y="136"/>
                    <a:pt x="36" y="136"/>
                  </a:cubicBezTo>
                  <a:cubicBezTo>
                    <a:pt x="36" y="137"/>
                    <a:pt x="37" y="137"/>
                    <a:pt x="39" y="138"/>
                  </a:cubicBezTo>
                  <a:cubicBezTo>
                    <a:pt x="40" y="138"/>
                    <a:pt x="41" y="138"/>
                    <a:pt x="42" y="139"/>
                  </a:cubicBezTo>
                  <a:cubicBezTo>
                    <a:pt x="43" y="139"/>
                    <a:pt x="44" y="139"/>
                    <a:pt x="45" y="139"/>
                  </a:cubicBezTo>
                  <a:cubicBezTo>
                    <a:pt x="46" y="139"/>
                    <a:pt x="47" y="140"/>
                    <a:pt x="47" y="140"/>
                  </a:cubicBezTo>
                  <a:cubicBezTo>
                    <a:pt x="48" y="140"/>
                    <a:pt x="48" y="140"/>
                    <a:pt x="48" y="140"/>
                  </a:cubicBezTo>
                  <a:cubicBezTo>
                    <a:pt x="48" y="140"/>
                    <a:pt x="48" y="139"/>
                    <a:pt x="49" y="139"/>
                  </a:cubicBezTo>
                  <a:cubicBezTo>
                    <a:pt x="49" y="139"/>
                    <a:pt x="49" y="139"/>
                    <a:pt x="49" y="139"/>
                  </a:cubicBezTo>
                  <a:cubicBezTo>
                    <a:pt x="49" y="139"/>
                    <a:pt x="49" y="139"/>
                    <a:pt x="49" y="139"/>
                  </a:cubicBezTo>
                  <a:cubicBezTo>
                    <a:pt x="49" y="139"/>
                    <a:pt x="49" y="139"/>
                    <a:pt x="49" y="139"/>
                  </a:cubicBezTo>
                  <a:cubicBezTo>
                    <a:pt x="49" y="139"/>
                    <a:pt x="49" y="139"/>
                    <a:pt x="49" y="139"/>
                  </a:cubicBezTo>
                  <a:cubicBezTo>
                    <a:pt x="49" y="139"/>
                    <a:pt x="49" y="139"/>
                    <a:pt x="49" y="139"/>
                  </a:cubicBezTo>
                  <a:cubicBezTo>
                    <a:pt x="49" y="139"/>
                    <a:pt x="48" y="139"/>
                    <a:pt x="48" y="138"/>
                  </a:cubicBezTo>
                  <a:cubicBezTo>
                    <a:pt x="48" y="138"/>
                    <a:pt x="48" y="138"/>
                    <a:pt x="48" y="138"/>
                  </a:cubicBezTo>
                  <a:cubicBezTo>
                    <a:pt x="48" y="138"/>
                    <a:pt x="48" y="137"/>
                    <a:pt x="48" y="137"/>
                  </a:cubicBezTo>
                  <a:cubicBezTo>
                    <a:pt x="48" y="137"/>
                    <a:pt x="48" y="137"/>
                    <a:pt x="48" y="137"/>
                  </a:cubicBezTo>
                  <a:cubicBezTo>
                    <a:pt x="48" y="137"/>
                    <a:pt x="48" y="136"/>
                    <a:pt x="48" y="136"/>
                  </a:cubicBezTo>
                  <a:cubicBezTo>
                    <a:pt x="48" y="136"/>
                    <a:pt x="48" y="136"/>
                    <a:pt x="48" y="136"/>
                  </a:cubicBezTo>
                  <a:cubicBezTo>
                    <a:pt x="49" y="135"/>
                    <a:pt x="49" y="135"/>
                    <a:pt x="49" y="135"/>
                  </a:cubicBezTo>
                  <a:cubicBezTo>
                    <a:pt x="50" y="135"/>
                    <a:pt x="50" y="135"/>
                    <a:pt x="50" y="135"/>
                  </a:cubicBezTo>
                  <a:cubicBezTo>
                    <a:pt x="51" y="135"/>
                    <a:pt x="51" y="135"/>
                    <a:pt x="51" y="135"/>
                  </a:cubicBezTo>
                  <a:cubicBezTo>
                    <a:pt x="52" y="135"/>
                    <a:pt x="52" y="135"/>
                    <a:pt x="53" y="135"/>
                  </a:cubicBezTo>
                  <a:cubicBezTo>
                    <a:pt x="54" y="135"/>
                    <a:pt x="54" y="135"/>
                    <a:pt x="55" y="135"/>
                  </a:cubicBezTo>
                  <a:cubicBezTo>
                    <a:pt x="55" y="136"/>
                    <a:pt x="56" y="136"/>
                    <a:pt x="56" y="136"/>
                  </a:cubicBezTo>
                  <a:cubicBezTo>
                    <a:pt x="57" y="136"/>
                    <a:pt x="57" y="137"/>
                    <a:pt x="57" y="137"/>
                  </a:cubicBezTo>
                  <a:cubicBezTo>
                    <a:pt x="57" y="137"/>
                    <a:pt x="57" y="137"/>
                    <a:pt x="58" y="137"/>
                  </a:cubicBezTo>
                  <a:cubicBezTo>
                    <a:pt x="58" y="137"/>
                    <a:pt x="58" y="137"/>
                    <a:pt x="58" y="137"/>
                  </a:cubicBezTo>
                  <a:cubicBezTo>
                    <a:pt x="58" y="137"/>
                    <a:pt x="58" y="137"/>
                    <a:pt x="58" y="137"/>
                  </a:cubicBezTo>
                  <a:cubicBezTo>
                    <a:pt x="58" y="137"/>
                    <a:pt x="58" y="137"/>
                    <a:pt x="58" y="137"/>
                  </a:cubicBezTo>
                  <a:cubicBezTo>
                    <a:pt x="58" y="137"/>
                    <a:pt x="59" y="137"/>
                    <a:pt x="59" y="137"/>
                  </a:cubicBezTo>
                  <a:cubicBezTo>
                    <a:pt x="59" y="137"/>
                    <a:pt x="59" y="137"/>
                    <a:pt x="59" y="137"/>
                  </a:cubicBezTo>
                  <a:cubicBezTo>
                    <a:pt x="60" y="137"/>
                    <a:pt x="60" y="137"/>
                    <a:pt x="60" y="137"/>
                  </a:cubicBezTo>
                  <a:cubicBezTo>
                    <a:pt x="60" y="136"/>
                    <a:pt x="61" y="136"/>
                    <a:pt x="61" y="136"/>
                  </a:cubicBezTo>
                  <a:cubicBezTo>
                    <a:pt x="61" y="136"/>
                    <a:pt x="62" y="136"/>
                    <a:pt x="62" y="136"/>
                  </a:cubicBezTo>
                  <a:cubicBezTo>
                    <a:pt x="63" y="135"/>
                    <a:pt x="63" y="135"/>
                    <a:pt x="64" y="135"/>
                  </a:cubicBezTo>
                  <a:cubicBezTo>
                    <a:pt x="64" y="135"/>
                    <a:pt x="65" y="135"/>
                    <a:pt x="65" y="135"/>
                  </a:cubicBezTo>
                  <a:cubicBezTo>
                    <a:pt x="66" y="135"/>
                    <a:pt x="66" y="135"/>
                    <a:pt x="67" y="135"/>
                  </a:cubicBezTo>
                  <a:cubicBezTo>
                    <a:pt x="67" y="135"/>
                    <a:pt x="67" y="135"/>
                    <a:pt x="67" y="135"/>
                  </a:cubicBezTo>
                  <a:cubicBezTo>
                    <a:pt x="67" y="135"/>
                    <a:pt x="67" y="135"/>
                    <a:pt x="67" y="135"/>
                  </a:cubicBezTo>
                  <a:cubicBezTo>
                    <a:pt x="68" y="135"/>
                    <a:pt x="68" y="135"/>
                    <a:pt x="68" y="135"/>
                  </a:cubicBezTo>
                  <a:cubicBezTo>
                    <a:pt x="68" y="135"/>
                    <a:pt x="68" y="135"/>
                    <a:pt x="68" y="135"/>
                  </a:cubicBezTo>
                  <a:cubicBezTo>
                    <a:pt x="68" y="135"/>
                    <a:pt x="68" y="135"/>
                    <a:pt x="68" y="135"/>
                  </a:cubicBezTo>
                  <a:cubicBezTo>
                    <a:pt x="69" y="135"/>
                    <a:pt x="69" y="135"/>
                    <a:pt x="69" y="135"/>
                  </a:cubicBezTo>
                  <a:cubicBezTo>
                    <a:pt x="69" y="135"/>
                    <a:pt x="69" y="135"/>
                    <a:pt x="69" y="135"/>
                  </a:cubicBezTo>
                  <a:cubicBezTo>
                    <a:pt x="69" y="135"/>
                    <a:pt x="69" y="135"/>
                    <a:pt x="69" y="135"/>
                  </a:cubicBezTo>
                  <a:cubicBezTo>
                    <a:pt x="70" y="135"/>
                    <a:pt x="70" y="135"/>
                    <a:pt x="70" y="135"/>
                  </a:cubicBezTo>
                  <a:cubicBezTo>
                    <a:pt x="71" y="135"/>
                    <a:pt x="71" y="135"/>
                    <a:pt x="71" y="135"/>
                  </a:cubicBezTo>
                  <a:cubicBezTo>
                    <a:pt x="72" y="134"/>
                    <a:pt x="72" y="134"/>
                    <a:pt x="72" y="134"/>
                  </a:cubicBezTo>
                  <a:cubicBezTo>
                    <a:pt x="72" y="134"/>
                    <a:pt x="73" y="134"/>
                    <a:pt x="73" y="134"/>
                  </a:cubicBezTo>
                  <a:cubicBezTo>
                    <a:pt x="73" y="133"/>
                    <a:pt x="74" y="133"/>
                    <a:pt x="74" y="133"/>
                  </a:cubicBezTo>
                  <a:cubicBezTo>
                    <a:pt x="74" y="133"/>
                    <a:pt x="74" y="133"/>
                    <a:pt x="75" y="133"/>
                  </a:cubicBezTo>
                  <a:cubicBezTo>
                    <a:pt x="75" y="133"/>
                    <a:pt x="75" y="132"/>
                    <a:pt x="75" y="132"/>
                  </a:cubicBezTo>
                  <a:cubicBezTo>
                    <a:pt x="76" y="132"/>
                    <a:pt x="76" y="132"/>
                    <a:pt x="76" y="132"/>
                  </a:cubicBezTo>
                  <a:cubicBezTo>
                    <a:pt x="76" y="132"/>
                    <a:pt x="77" y="132"/>
                    <a:pt x="77" y="132"/>
                  </a:cubicBezTo>
                  <a:cubicBezTo>
                    <a:pt x="77" y="132"/>
                    <a:pt x="77" y="132"/>
                    <a:pt x="77" y="132"/>
                  </a:cubicBezTo>
                  <a:cubicBezTo>
                    <a:pt x="77" y="133"/>
                    <a:pt x="78" y="133"/>
                    <a:pt x="78" y="133"/>
                  </a:cubicBezTo>
                  <a:cubicBezTo>
                    <a:pt x="78" y="133"/>
                    <a:pt x="78" y="133"/>
                    <a:pt x="78" y="133"/>
                  </a:cubicBezTo>
                  <a:cubicBezTo>
                    <a:pt x="79" y="133"/>
                    <a:pt x="79" y="133"/>
                    <a:pt x="80" y="134"/>
                  </a:cubicBezTo>
                  <a:cubicBezTo>
                    <a:pt x="81" y="134"/>
                    <a:pt x="82" y="134"/>
                    <a:pt x="83" y="134"/>
                  </a:cubicBezTo>
                  <a:cubicBezTo>
                    <a:pt x="84" y="135"/>
                    <a:pt x="85" y="135"/>
                    <a:pt x="86" y="135"/>
                  </a:cubicBezTo>
                  <a:cubicBezTo>
                    <a:pt x="87" y="135"/>
                    <a:pt x="89" y="136"/>
                    <a:pt x="90" y="136"/>
                  </a:cubicBezTo>
                  <a:cubicBezTo>
                    <a:pt x="91" y="136"/>
                    <a:pt x="93" y="137"/>
                    <a:pt x="94" y="137"/>
                  </a:cubicBezTo>
                  <a:cubicBezTo>
                    <a:pt x="96" y="137"/>
                    <a:pt x="97" y="137"/>
                    <a:pt x="98" y="138"/>
                  </a:cubicBezTo>
                  <a:cubicBezTo>
                    <a:pt x="100" y="138"/>
                    <a:pt x="101" y="138"/>
                    <a:pt x="102" y="139"/>
                  </a:cubicBezTo>
                  <a:cubicBezTo>
                    <a:pt x="103" y="139"/>
                    <a:pt x="104" y="139"/>
                    <a:pt x="105" y="140"/>
                  </a:cubicBezTo>
                  <a:cubicBezTo>
                    <a:pt x="105" y="140"/>
                    <a:pt x="106" y="140"/>
                    <a:pt x="106" y="140"/>
                  </a:cubicBezTo>
                  <a:cubicBezTo>
                    <a:pt x="107" y="141"/>
                    <a:pt x="107" y="141"/>
                    <a:pt x="108" y="141"/>
                  </a:cubicBezTo>
                  <a:cubicBezTo>
                    <a:pt x="108" y="141"/>
                    <a:pt x="109" y="141"/>
                    <a:pt x="109" y="142"/>
                  </a:cubicBezTo>
                  <a:cubicBezTo>
                    <a:pt x="109" y="142"/>
                    <a:pt x="110" y="142"/>
                    <a:pt x="110" y="142"/>
                  </a:cubicBezTo>
                  <a:cubicBezTo>
                    <a:pt x="112" y="143"/>
                    <a:pt x="113" y="143"/>
                    <a:pt x="114" y="143"/>
                  </a:cubicBezTo>
                  <a:cubicBezTo>
                    <a:pt x="114" y="144"/>
                    <a:pt x="115" y="144"/>
                    <a:pt x="116" y="145"/>
                  </a:cubicBezTo>
                  <a:cubicBezTo>
                    <a:pt x="117" y="145"/>
                    <a:pt x="117" y="146"/>
                    <a:pt x="118" y="146"/>
                  </a:cubicBezTo>
                  <a:cubicBezTo>
                    <a:pt x="118" y="147"/>
                    <a:pt x="118" y="148"/>
                    <a:pt x="118" y="149"/>
                  </a:cubicBezTo>
                  <a:cubicBezTo>
                    <a:pt x="118" y="150"/>
                    <a:pt x="118" y="151"/>
                    <a:pt x="119" y="152"/>
                  </a:cubicBezTo>
                  <a:cubicBezTo>
                    <a:pt x="119" y="153"/>
                    <a:pt x="120" y="154"/>
                    <a:pt x="121" y="154"/>
                  </a:cubicBezTo>
                  <a:cubicBezTo>
                    <a:pt x="122" y="155"/>
                    <a:pt x="123" y="156"/>
                    <a:pt x="125" y="157"/>
                  </a:cubicBezTo>
                  <a:cubicBezTo>
                    <a:pt x="126" y="158"/>
                    <a:pt x="128" y="158"/>
                    <a:pt x="129" y="159"/>
                  </a:cubicBezTo>
                  <a:cubicBezTo>
                    <a:pt x="131" y="160"/>
                    <a:pt x="132" y="161"/>
                    <a:pt x="134" y="162"/>
                  </a:cubicBezTo>
                  <a:cubicBezTo>
                    <a:pt x="135" y="163"/>
                    <a:pt x="135" y="165"/>
                    <a:pt x="136" y="166"/>
                  </a:cubicBezTo>
                  <a:cubicBezTo>
                    <a:pt x="136" y="167"/>
                    <a:pt x="137" y="169"/>
                    <a:pt x="137" y="170"/>
                  </a:cubicBezTo>
                  <a:cubicBezTo>
                    <a:pt x="137" y="171"/>
                    <a:pt x="137" y="172"/>
                    <a:pt x="137" y="172"/>
                  </a:cubicBezTo>
                  <a:cubicBezTo>
                    <a:pt x="137" y="173"/>
                    <a:pt x="137" y="173"/>
                    <a:pt x="137" y="174"/>
                  </a:cubicBezTo>
                  <a:cubicBezTo>
                    <a:pt x="137" y="174"/>
                    <a:pt x="137" y="175"/>
                    <a:pt x="138" y="175"/>
                  </a:cubicBezTo>
                  <a:cubicBezTo>
                    <a:pt x="138" y="176"/>
                    <a:pt x="138" y="176"/>
                    <a:pt x="139" y="176"/>
                  </a:cubicBezTo>
                  <a:cubicBezTo>
                    <a:pt x="139" y="177"/>
                    <a:pt x="140" y="177"/>
                    <a:pt x="140" y="178"/>
                  </a:cubicBezTo>
                  <a:cubicBezTo>
                    <a:pt x="140" y="178"/>
                    <a:pt x="141" y="178"/>
                    <a:pt x="141" y="179"/>
                  </a:cubicBezTo>
                  <a:cubicBezTo>
                    <a:pt x="142" y="179"/>
                    <a:pt x="142" y="179"/>
                    <a:pt x="142" y="180"/>
                  </a:cubicBezTo>
                  <a:cubicBezTo>
                    <a:pt x="142" y="180"/>
                    <a:pt x="142" y="180"/>
                    <a:pt x="142" y="180"/>
                  </a:cubicBezTo>
                  <a:cubicBezTo>
                    <a:pt x="142" y="181"/>
                    <a:pt x="142" y="181"/>
                    <a:pt x="142" y="181"/>
                  </a:cubicBezTo>
                  <a:cubicBezTo>
                    <a:pt x="142" y="182"/>
                    <a:pt x="142" y="182"/>
                    <a:pt x="142" y="183"/>
                  </a:cubicBezTo>
                  <a:cubicBezTo>
                    <a:pt x="142" y="183"/>
                    <a:pt x="142" y="184"/>
                    <a:pt x="142" y="185"/>
                  </a:cubicBezTo>
                  <a:cubicBezTo>
                    <a:pt x="143" y="185"/>
                    <a:pt x="143" y="186"/>
                    <a:pt x="144" y="187"/>
                  </a:cubicBezTo>
                  <a:cubicBezTo>
                    <a:pt x="144" y="187"/>
                    <a:pt x="145" y="188"/>
                    <a:pt x="146" y="189"/>
                  </a:cubicBezTo>
                  <a:cubicBezTo>
                    <a:pt x="146" y="189"/>
                    <a:pt x="147" y="189"/>
                    <a:pt x="147" y="190"/>
                  </a:cubicBezTo>
                  <a:cubicBezTo>
                    <a:pt x="147" y="190"/>
                    <a:pt x="147" y="190"/>
                    <a:pt x="147" y="190"/>
                  </a:cubicBezTo>
                  <a:cubicBezTo>
                    <a:pt x="147" y="190"/>
                    <a:pt x="147" y="191"/>
                    <a:pt x="147" y="191"/>
                  </a:cubicBezTo>
                  <a:cubicBezTo>
                    <a:pt x="147" y="191"/>
                    <a:pt x="147" y="191"/>
                    <a:pt x="147" y="191"/>
                  </a:cubicBezTo>
                  <a:cubicBezTo>
                    <a:pt x="147" y="192"/>
                    <a:pt x="147" y="192"/>
                    <a:pt x="147" y="192"/>
                  </a:cubicBezTo>
                  <a:cubicBezTo>
                    <a:pt x="147" y="193"/>
                    <a:pt x="147" y="193"/>
                    <a:pt x="146" y="193"/>
                  </a:cubicBezTo>
                  <a:cubicBezTo>
                    <a:pt x="146" y="194"/>
                    <a:pt x="146" y="194"/>
                    <a:pt x="145" y="194"/>
                  </a:cubicBezTo>
                  <a:cubicBezTo>
                    <a:pt x="145" y="195"/>
                    <a:pt x="145" y="195"/>
                    <a:pt x="144" y="195"/>
                  </a:cubicBezTo>
                  <a:cubicBezTo>
                    <a:pt x="144" y="196"/>
                    <a:pt x="143" y="196"/>
                    <a:pt x="143" y="197"/>
                  </a:cubicBezTo>
                  <a:cubicBezTo>
                    <a:pt x="142" y="197"/>
                    <a:pt x="142" y="197"/>
                    <a:pt x="142" y="197"/>
                  </a:cubicBezTo>
                  <a:cubicBezTo>
                    <a:pt x="142" y="198"/>
                    <a:pt x="142" y="198"/>
                    <a:pt x="142" y="198"/>
                  </a:cubicBezTo>
                  <a:cubicBezTo>
                    <a:pt x="142" y="199"/>
                    <a:pt x="142" y="199"/>
                    <a:pt x="142" y="199"/>
                  </a:cubicBezTo>
                  <a:cubicBezTo>
                    <a:pt x="142" y="200"/>
                    <a:pt x="142" y="200"/>
                    <a:pt x="142" y="200"/>
                  </a:cubicBezTo>
                  <a:cubicBezTo>
                    <a:pt x="143" y="201"/>
                    <a:pt x="143" y="201"/>
                    <a:pt x="143" y="202"/>
                  </a:cubicBezTo>
                  <a:cubicBezTo>
                    <a:pt x="143" y="202"/>
                    <a:pt x="143" y="203"/>
                    <a:pt x="142" y="203"/>
                  </a:cubicBezTo>
                  <a:cubicBezTo>
                    <a:pt x="142" y="204"/>
                    <a:pt x="142" y="204"/>
                    <a:pt x="142" y="204"/>
                  </a:cubicBezTo>
                  <a:cubicBezTo>
                    <a:pt x="142" y="205"/>
                    <a:pt x="142" y="205"/>
                    <a:pt x="142" y="206"/>
                  </a:cubicBezTo>
                  <a:cubicBezTo>
                    <a:pt x="142" y="206"/>
                    <a:pt x="142" y="206"/>
                    <a:pt x="142" y="207"/>
                  </a:cubicBezTo>
                  <a:cubicBezTo>
                    <a:pt x="142" y="207"/>
                    <a:pt x="142" y="207"/>
                    <a:pt x="142" y="208"/>
                  </a:cubicBezTo>
                  <a:cubicBezTo>
                    <a:pt x="142" y="208"/>
                    <a:pt x="142" y="208"/>
                    <a:pt x="142" y="209"/>
                  </a:cubicBezTo>
                  <a:cubicBezTo>
                    <a:pt x="142" y="209"/>
                    <a:pt x="142" y="209"/>
                    <a:pt x="143" y="209"/>
                  </a:cubicBezTo>
                  <a:cubicBezTo>
                    <a:pt x="143" y="209"/>
                    <a:pt x="143" y="209"/>
                    <a:pt x="143" y="209"/>
                  </a:cubicBezTo>
                  <a:cubicBezTo>
                    <a:pt x="144" y="210"/>
                    <a:pt x="144" y="210"/>
                    <a:pt x="144" y="210"/>
                  </a:cubicBezTo>
                  <a:cubicBezTo>
                    <a:pt x="145" y="210"/>
                    <a:pt x="145" y="210"/>
                    <a:pt x="145" y="210"/>
                  </a:cubicBezTo>
                  <a:cubicBezTo>
                    <a:pt x="145" y="210"/>
                    <a:pt x="146" y="210"/>
                    <a:pt x="146" y="210"/>
                  </a:cubicBezTo>
                  <a:cubicBezTo>
                    <a:pt x="146" y="210"/>
                    <a:pt x="146" y="210"/>
                    <a:pt x="146" y="210"/>
                  </a:cubicBezTo>
                  <a:cubicBezTo>
                    <a:pt x="146" y="210"/>
                    <a:pt x="146" y="210"/>
                    <a:pt x="147" y="210"/>
                  </a:cubicBezTo>
                  <a:cubicBezTo>
                    <a:pt x="147" y="210"/>
                    <a:pt x="147" y="210"/>
                    <a:pt x="147" y="210"/>
                  </a:cubicBezTo>
                  <a:cubicBezTo>
                    <a:pt x="148" y="210"/>
                    <a:pt x="148" y="210"/>
                    <a:pt x="149" y="210"/>
                  </a:cubicBezTo>
                  <a:cubicBezTo>
                    <a:pt x="149" y="210"/>
                    <a:pt x="150" y="210"/>
                    <a:pt x="150" y="209"/>
                  </a:cubicBezTo>
                  <a:cubicBezTo>
                    <a:pt x="151" y="209"/>
                    <a:pt x="151" y="209"/>
                    <a:pt x="151" y="208"/>
                  </a:cubicBezTo>
                  <a:cubicBezTo>
                    <a:pt x="152" y="208"/>
                    <a:pt x="152" y="208"/>
                    <a:pt x="152" y="207"/>
                  </a:cubicBezTo>
                  <a:cubicBezTo>
                    <a:pt x="153" y="207"/>
                    <a:pt x="153" y="207"/>
                    <a:pt x="153" y="206"/>
                  </a:cubicBezTo>
                  <a:cubicBezTo>
                    <a:pt x="154" y="206"/>
                    <a:pt x="154" y="206"/>
                    <a:pt x="154" y="206"/>
                  </a:cubicBezTo>
                  <a:cubicBezTo>
                    <a:pt x="155" y="205"/>
                    <a:pt x="155" y="205"/>
                    <a:pt x="156" y="205"/>
                  </a:cubicBezTo>
                  <a:cubicBezTo>
                    <a:pt x="156" y="205"/>
                    <a:pt x="157" y="205"/>
                    <a:pt x="158" y="205"/>
                  </a:cubicBezTo>
                  <a:cubicBezTo>
                    <a:pt x="158" y="205"/>
                    <a:pt x="158" y="205"/>
                    <a:pt x="159" y="205"/>
                  </a:cubicBezTo>
                  <a:cubicBezTo>
                    <a:pt x="159" y="205"/>
                    <a:pt x="159" y="205"/>
                    <a:pt x="159" y="205"/>
                  </a:cubicBezTo>
                  <a:cubicBezTo>
                    <a:pt x="160" y="205"/>
                    <a:pt x="160" y="205"/>
                    <a:pt x="160" y="205"/>
                  </a:cubicBezTo>
                  <a:cubicBezTo>
                    <a:pt x="160" y="205"/>
                    <a:pt x="160" y="205"/>
                    <a:pt x="161" y="206"/>
                  </a:cubicBezTo>
                  <a:cubicBezTo>
                    <a:pt x="161" y="206"/>
                    <a:pt x="161" y="206"/>
                    <a:pt x="161" y="206"/>
                  </a:cubicBezTo>
                  <a:cubicBezTo>
                    <a:pt x="161" y="206"/>
                    <a:pt x="161" y="207"/>
                    <a:pt x="161" y="207"/>
                  </a:cubicBezTo>
                  <a:cubicBezTo>
                    <a:pt x="161" y="207"/>
                    <a:pt x="161" y="208"/>
                    <a:pt x="161" y="208"/>
                  </a:cubicBezTo>
                  <a:cubicBezTo>
                    <a:pt x="161" y="208"/>
                    <a:pt x="161" y="208"/>
                    <a:pt x="161" y="209"/>
                  </a:cubicBezTo>
                  <a:cubicBezTo>
                    <a:pt x="160" y="209"/>
                    <a:pt x="160" y="209"/>
                    <a:pt x="160" y="210"/>
                  </a:cubicBezTo>
                  <a:cubicBezTo>
                    <a:pt x="160" y="210"/>
                    <a:pt x="160" y="211"/>
                    <a:pt x="160" y="211"/>
                  </a:cubicBezTo>
                  <a:cubicBezTo>
                    <a:pt x="160" y="211"/>
                    <a:pt x="160" y="212"/>
                    <a:pt x="160" y="212"/>
                  </a:cubicBezTo>
                  <a:cubicBezTo>
                    <a:pt x="160" y="212"/>
                    <a:pt x="161" y="213"/>
                    <a:pt x="161" y="213"/>
                  </a:cubicBezTo>
                  <a:cubicBezTo>
                    <a:pt x="161" y="213"/>
                    <a:pt x="162" y="214"/>
                    <a:pt x="162" y="214"/>
                  </a:cubicBezTo>
                  <a:cubicBezTo>
                    <a:pt x="162" y="214"/>
                    <a:pt x="163" y="214"/>
                    <a:pt x="163" y="215"/>
                  </a:cubicBezTo>
                  <a:cubicBezTo>
                    <a:pt x="164" y="215"/>
                    <a:pt x="164" y="215"/>
                    <a:pt x="165" y="215"/>
                  </a:cubicBezTo>
                  <a:cubicBezTo>
                    <a:pt x="166" y="215"/>
                    <a:pt x="166" y="215"/>
                    <a:pt x="167" y="216"/>
                  </a:cubicBezTo>
                  <a:cubicBezTo>
                    <a:pt x="167" y="216"/>
                    <a:pt x="168" y="216"/>
                    <a:pt x="169" y="216"/>
                  </a:cubicBezTo>
                  <a:cubicBezTo>
                    <a:pt x="170" y="217"/>
                    <a:pt x="171" y="217"/>
                    <a:pt x="172" y="217"/>
                  </a:cubicBezTo>
                  <a:cubicBezTo>
                    <a:pt x="172" y="218"/>
                    <a:pt x="173" y="218"/>
                    <a:pt x="174" y="219"/>
                  </a:cubicBezTo>
                  <a:cubicBezTo>
                    <a:pt x="175" y="219"/>
                    <a:pt x="176" y="220"/>
                    <a:pt x="177" y="220"/>
                  </a:cubicBezTo>
                  <a:cubicBezTo>
                    <a:pt x="177" y="221"/>
                    <a:pt x="178" y="221"/>
                    <a:pt x="178" y="222"/>
                  </a:cubicBezTo>
                  <a:cubicBezTo>
                    <a:pt x="179" y="222"/>
                    <a:pt x="179" y="223"/>
                    <a:pt x="179" y="223"/>
                  </a:cubicBezTo>
                  <a:cubicBezTo>
                    <a:pt x="180" y="224"/>
                    <a:pt x="180" y="224"/>
                    <a:pt x="180" y="224"/>
                  </a:cubicBezTo>
                  <a:cubicBezTo>
                    <a:pt x="180" y="225"/>
                    <a:pt x="180" y="225"/>
                    <a:pt x="180" y="226"/>
                  </a:cubicBezTo>
                  <a:cubicBezTo>
                    <a:pt x="180" y="226"/>
                    <a:pt x="180" y="226"/>
                    <a:pt x="179" y="226"/>
                  </a:cubicBezTo>
                  <a:cubicBezTo>
                    <a:pt x="179" y="226"/>
                    <a:pt x="179" y="226"/>
                    <a:pt x="179" y="226"/>
                  </a:cubicBezTo>
                  <a:cubicBezTo>
                    <a:pt x="179" y="226"/>
                    <a:pt x="179" y="226"/>
                    <a:pt x="178" y="227"/>
                  </a:cubicBezTo>
                  <a:cubicBezTo>
                    <a:pt x="178" y="227"/>
                    <a:pt x="178" y="227"/>
                    <a:pt x="178" y="227"/>
                  </a:cubicBezTo>
                  <a:cubicBezTo>
                    <a:pt x="177" y="227"/>
                    <a:pt x="177" y="227"/>
                    <a:pt x="177" y="226"/>
                  </a:cubicBezTo>
                  <a:cubicBezTo>
                    <a:pt x="176" y="226"/>
                    <a:pt x="176" y="226"/>
                    <a:pt x="175" y="226"/>
                  </a:cubicBezTo>
                  <a:cubicBezTo>
                    <a:pt x="175" y="226"/>
                    <a:pt x="174" y="226"/>
                    <a:pt x="174" y="225"/>
                  </a:cubicBezTo>
                  <a:cubicBezTo>
                    <a:pt x="173" y="225"/>
                    <a:pt x="173" y="225"/>
                    <a:pt x="173" y="224"/>
                  </a:cubicBezTo>
                  <a:cubicBezTo>
                    <a:pt x="172" y="224"/>
                    <a:pt x="171" y="224"/>
                    <a:pt x="170" y="223"/>
                  </a:cubicBezTo>
                  <a:cubicBezTo>
                    <a:pt x="169" y="223"/>
                    <a:pt x="168" y="223"/>
                    <a:pt x="167" y="222"/>
                  </a:cubicBezTo>
                  <a:cubicBezTo>
                    <a:pt x="166" y="222"/>
                    <a:pt x="165" y="222"/>
                    <a:pt x="163" y="222"/>
                  </a:cubicBezTo>
                  <a:cubicBezTo>
                    <a:pt x="162" y="222"/>
                    <a:pt x="160" y="222"/>
                    <a:pt x="159" y="222"/>
                  </a:cubicBezTo>
                  <a:cubicBezTo>
                    <a:pt x="158" y="222"/>
                    <a:pt x="157" y="222"/>
                    <a:pt x="156" y="222"/>
                  </a:cubicBezTo>
                  <a:cubicBezTo>
                    <a:pt x="155" y="222"/>
                    <a:pt x="154" y="222"/>
                    <a:pt x="154" y="222"/>
                  </a:cubicBezTo>
                  <a:cubicBezTo>
                    <a:pt x="153" y="222"/>
                    <a:pt x="153" y="222"/>
                    <a:pt x="152" y="222"/>
                  </a:cubicBezTo>
                  <a:cubicBezTo>
                    <a:pt x="152" y="222"/>
                    <a:pt x="152" y="222"/>
                    <a:pt x="151" y="222"/>
                  </a:cubicBezTo>
                  <a:cubicBezTo>
                    <a:pt x="152" y="223"/>
                    <a:pt x="153" y="224"/>
                    <a:pt x="154" y="225"/>
                  </a:cubicBezTo>
                  <a:cubicBezTo>
                    <a:pt x="156" y="226"/>
                    <a:pt x="158" y="227"/>
                    <a:pt x="160" y="228"/>
                  </a:cubicBezTo>
                  <a:cubicBezTo>
                    <a:pt x="162" y="229"/>
                    <a:pt x="164" y="230"/>
                    <a:pt x="167" y="231"/>
                  </a:cubicBezTo>
                  <a:cubicBezTo>
                    <a:pt x="169" y="232"/>
                    <a:pt x="171" y="232"/>
                    <a:pt x="172" y="232"/>
                  </a:cubicBezTo>
                  <a:cubicBezTo>
                    <a:pt x="173" y="232"/>
                    <a:pt x="173" y="232"/>
                    <a:pt x="173" y="232"/>
                  </a:cubicBezTo>
                  <a:cubicBezTo>
                    <a:pt x="173" y="232"/>
                    <a:pt x="173" y="232"/>
                    <a:pt x="173" y="232"/>
                  </a:cubicBezTo>
                  <a:cubicBezTo>
                    <a:pt x="173" y="232"/>
                    <a:pt x="173" y="232"/>
                    <a:pt x="173" y="232"/>
                  </a:cubicBezTo>
                  <a:cubicBezTo>
                    <a:pt x="174" y="232"/>
                    <a:pt x="174" y="232"/>
                    <a:pt x="174" y="232"/>
                  </a:cubicBezTo>
                  <a:cubicBezTo>
                    <a:pt x="174" y="232"/>
                    <a:pt x="174" y="232"/>
                    <a:pt x="174" y="232"/>
                  </a:cubicBezTo>
                  <a:cubicBezTo>
                    <a:pt x="175" y="232"/>
                    <a:pt x="175" y="232"/>
                    <a:pt x="176" y="232"/>
                  </a:cubicBezTo>
                  <a:cubicBezTo>
                    <a:pt x="177" y="233"/>
                    <a:pt x="177" y="233"/>
                    <a:pt x="178" y="233"/>
                  </a:cubicBezTo>
                  <a:cubicBezTo>
                    <a:pt x="179" y="234"/>
                    <a:pt x="179" y="235"/>
                    <a:pt x="180" y="235"/>
                  </a:cubicBezTo>
                  <a:cubicBezTo>
                    <a:pt x="180" y="236"/>
                    <a:pt x="181" y="237"/>
                    <a:pt x="181" y="237"/>
                  </a:cubicBezTo>
                  <a:cubicBezTo>
                    <a:pt x="181" y="238"/>
                    <a:pt x="181" y="238"/>
                    <a:pt x="181" y="238"/>
                  </a:cubicBezTo>
                  <a:cubicBezTo>
                    <a:pt x="181" y="239"/>
                    <a:pt x="181" y="239"/>
                    <a:pt x="181" y="239"/>
                  </a:cubicBezTo>
                  <a:cubicBezTo>
                    <a:pt x="181" y="240"/>
                    <a:pt x="181" y="240"/>
                    <a:pt x="181" y="240"/>
                  </a:cubicBezTo>
                  <a:cubicBezTo>
                    <a:pt x="181" y="241"/>
                    <a:pt x="181" y="241"/>
                    <a:pt x="180" y="241"/>
                  </a:cubicBezTo>
                  <a:cubicBezTo>
                    <a:pt x="180" y="241"/>
                    <a:pt x="180" y="242"/>
                    <a:pt x="180" y="243"/>
                  </a:cubicBezTo>
                  <a:cubicBezTo>
                    <a:pt x="179" y="243"/>
                    <a:pt x="179" y="244"/>
                    <a:pt x="179" y="244"/>
                  </a:cubicBezTo>
                  <a:cubicBezTo>
                    <a:pt x="179" y="245"/>
                    <a:pt x="179" y="246"/>
                    <a:pt x="179" y="246"/>
                  </a:cubicBezTo>
                  <a:cubicBezTo>
                    <a:pt x="179" y="247"/>
                    <a:pt x="179" y="248"/>
                    <a:pt x="179" y="249"/>
                  </a:cubicBezTo>
                  <a:cubicBezTo>
                    <a:pt x="179" y="249"/>
                    <a:pt x="179" y="249"/>
                    <a:pt x="179" y="250"/>
                  </a:cubicBezTo>
                  <a:cubicBezTo>
                    <a:pt x="179" y="250"/>
                    <a:pt x="179" y="250"/>
                    <a:pt x="179" y="250"/>
                  </a:cubicBezTo>
                  <a:cubicBezTo>
                    <a:pt x="179" y="251"/>
                    <a:pt x="179" y="251"/>
                    <a:pt x="179" y="251"/>
                  </a:cubicBezTo>
                  <a:cubicBezTo>
                    <a:pt x="179" y="252"/>
                    <a:pt x="179" y="252"/>
                    <a:pt x="179" y="252"/>
                  </a:cubicBezTo>
                  <a:cubicBezTo>
                    <a:pt x="179" y="252"/>
                    <a:pt x="179" y="253"/>
                    <a:pt x="178" y="253"/>
                  </a:cubicBezTo>
                  <a:cubicBezTo>
                    <a:pt x="178" y="253"/>
                    <a:pt x="178" y="253"/>
                    <a:pt x="178" y="253"/>
                  </a:cubicBezTo>
                  <a:cubicBezTo>
                    <a:pt x="178" y="254"/>
                    <a:pt x="177" y="254"/>
                    <a:pt x="177" y="254"/>
                  </a:cubicBezTo>
                  <a:cubicBezTo>
                    <a:pt x="177" y="254"/>
                    <a:pt x="176" y="254"/>
                    <a:pt x="176" y="254"/>
                  </a:cubicBezTo>
                  <a:cubicBezTo>
                    <a:pt x="176" y="254"/>
                    <a:pt x="175" y="254"/>
                    <a:pt x="175" y="254"/>
                  </a:cubicBezTo>
                  <a:cubicBezTo>
                    <a:pt x="175" y="254"/>
                    <a:pt x="175" y="254"/>
                    <a:pt x="174" y="254"/>
                  </a:cubicBezTo>
                  <a:cubicBezTo>
                    <a:pt x="174" y="254"/>
                    <a:pt x="174" y="254"/>
                    <a:pt x="174" y="254"/>
                  </a:cubicBezTo>
                  <a:cubicBezTo>
                    <a:pt x="173" y="254"/>
                    <a:pt x="173" y="253"/>
                    <a:pt x="173" y="253"/>
                  </a:cubicBezTo>
                  <a:cubicBezTo>
                    <a:pt x="172" y="253"/>
                    <a:pt x="172" y="253"/>
                    <a:pt x="172" y="253"/>
                  </a:cubicBezTo>
                  <a:cubicBezTo>
                    <a:pt x="171" y="253"/>
                    <a:pt x="171" y="253"/>
                    <a:pt x="171" y="253"/>
                  </a:cubicBezTo>
                  <a:cubicBezTo>
                    <a:pt x="170" y="253"/>
                    <a:pt x="170" y="253"/>
                    <a:pt x="170" y="253"/>
                  </a:cubicBezTo>
                  <a:cubicBezTo>
                    <a:pt x="169" y="253"/>
                    <a:pt x="169" y="253"/>
                    <a:pt x="169" y="253"/>
                  </a:cubicBezTo>
                  <a:cubicBezTo>
                    <a:pt x="169" y="253"/>
                    <a:pt x="169" y="253"/>
                    <a:pt x="168" y="253"/>
                  </a:cubicBezTo>
                  <a:cubicBezTo>
                    <a:pt x="168" y="253"/>
                    <a:pt x="168" y="253"/>
                    <a:pt x="168" y="253"/>
                  </a:cubicBezTo>
                  <a:cubicBezTo>
                    <a:pt x="168" y="253"/>
                    <a:pt x="168" y="253"/>
                    <a:pt x="168" y="253"/>
                  </a:cubicBezTo>
                  <a:cubicBezTo>
                    <a:pt x="168" y="253"/>
                    <a:pt x="168" y="253"/>
                    <a:pt x="168" y="253"/>
                  </a:cubicBezTo>
                  <a:cubicBezTo>
                    <a:pt x="167" y="253"/>
                    <a:pt x="166" y="253"/>
                    <a:pt x="165" y="253"/>
                  </a:cubicBezTo>
                  <a:cubicBezTo>
                    <a:pt x="164" y="254"/>
                    <a:pt x="164" y="254"/>
                    <a:pt x="163" y="254"/>
                  </a:cubicBezTo>
                  <a:cubicBezTo>
                    <a:pt x="163" y="255"/>
                    <a:pt x="162" y="255"/>
                    <a:pt x="162" y="256"/>
                  </a:cubicBezTo>
                  <a:cubicBezTo>
                    <a:pt x="162" y="257"/>
                    <a:pt x="161" y="257"/>
                    <a:pt x="161" y="258"/>
                  </a:cubicBezTo>
                  <a:cubicBezTo>
                    <a:pt x="161" y="259"/>
                    <a:pt x="161" y="259"/>
                    <a:pt x="161" y="260"/>
                  </a:cubicBezTo>
                  <a:cubicBezTo>
                    <a:pt x="161" y="260"/>
                    <a:pt x="161" y="261"/>
                    <a:pt x="160" y="261"/>
                  </a:cubicBezTo>
                  <a:cubicBezTo>
                    <a:pt x="160" y="262"/>
                    <a:pt x="160" y="262"/>
                    <a:pt x="159" y="263"/>
                  </a:cubicBezTo>
                  <a:cubicBezTo>
                    <a:pt x="159" y="263"/>
                    <a:pt x="158" y="264"/>
                    <a:pt x="158" y="264"/>
                  </a:cubicBezTo>
                  <a:cubicBezTo>
                    <a:pt x="158" y="265"/>
                    <a:pt x="157" y="265"/>
                    <a:pt x="157" y="266"/>
                  </a:cubicBezTo>
                  <a:cubicBezTo>
                    <a:pt x="156" y="266"/>
                    <a:pt x="156" y="267"/>
                    <a:pt x="156" y="267"/>
                  </a:cubicBezTo>
                  <a:cubicBezTo>
                    <a:pt x="155" y="268"/>
                    <a:pt x="155" y="268"/>
                    <a:pt x="155" y="269"/>
                  </a:cubicBezTo>
                  <a:cubicBezTo>
                    <a:pt x="155" y="269"/>
                    <a:pt x="154" y="270"/>
                    <a:pt x="154" y="270"/>
                  </a:cubicBezTo>
                  <a:cubicBezTo>
                    <a:pt x="154" y="271"/>
                    <a:pt x="154" y="272"/>
                    <a:pt x="154" y="272"/>
                  </a:cubicBezTo>
                  <a:cubicBezTo>
                    <a:pt x="155" y="273"/>
                    <a:pt x="155" y="273"/>
                    <a:pt x="155" y="274"/>
                  </a:cubicBezTo>
                  <a:cubicBezTo>
                    <a:pt x="156" y="274"/>
                    <a:pt x="156" y="274"/>
                    <a:pt x="157" y="274"/>
                  </a:cubicBezTo>
                  <a:cubicBezTo>
                    <a:pt x="157" y="275"/>
                    <a:pt x="158" y="275"/>
                    <a:pt x="159" y="275"/>
                  </a:cubicBezTo>
                  <a:cubicBezTo>
                    <a:pt x="159" y="275"/>
                    <a:pt x="159" y="275"/>
                    <a:pt x="160" y="276"/>
                  </a:cubicBezTo>
                  <a:cubicBezTo>
                    <a:pt x="160" y="276"/>
                    <a:pt x="160" y="276"/>
                    <a:pt x="160" y="276"/>
                  </a:cubicBezTo>
                  <a:cubicBezTo>
                    <a:pt x="161" y="276"/>
                    <a:pt x="161" y="276"/>
                    <a:pt x="161" y="276"/>
                  </a:cubicBezTo>
                  <a:cubicBezTo>
                    <a:pt x="162" y="276"/>
                    <a:pt x="162" y="277"/>
                    <a:pt x="162" y="277"/>
                  </a:cubicBezTo>
                  <a:cubicBezTo>
                    <a:pt x="162" y="277"/>
                    <a:pt x="162" y="277"/>
                    <a:pt x="162" y="277"/>
                  </a:cubicBezTo>
                  <a:cubicBezTo>
                    <a:pt x="163" y="277"/>
                    <a:pt x="163" y="277"/>
                    <a:pt x="163" y="277"/>
                  </a:cubicBezTo>
                  <a:cubicBezTo>
                    <a:pt x="163" y="278"/>
                    <a:pt x="163" y="278"/>
                    <a:pt x="163" y="278"/>
                  </a:cubicBezTo>
                  <a:cubicBezTo>
                    <a:pt x="163" y="278"/>
                    <a:pt x="163" y="278"/>
                    <a:pt x="163" y="278"/>
                  </a:cubicBezTo>
                  <a:cubicBezTo>
                    <a:pt x="163" y="278"/>
                    <a:pt x="163" y="279"/>
                    <a:pt x="163" y="279"/>
                  </a:cubicBezTo>
                  <a:cubicBezTo>
                    <a:pt x="163" y="279"/>
                    <a:pt x="162" y="279"/>
                    <a:pt x="162" y="279"/>
                  </a:cubicBezTo>
                  <a:cubicBezTo>
                    <a:pt x="162" y="280"/>
                    <a:pt x="161" y="280"/>
                    <a:pt x="161" y="280"/>
                  </a:cubicBezTo>
                  <a:cubicBezTo>
                    <a:pt x="161" y="280"/>
                    <a:pt x="160" y="281"/>
                    <a:pt x="160" y="281"/>
                  </a:cubicBezTo>
                  <a:cubicBezTo>
                    <a:pt x="159" y="281"/>
                    <a:pt x="159" y="281"/>
                    <a:pt x="159" y="282"/>
                  </a:cubicBezTo>
                  <a:cubicBezTo>
                    <a:pt x="158" y="282"/>
                    <a:pt x="158" y="282"/>
                    <a:pt x="157" y="282"/>
                  </a:cubicBezTo>
                  <a:cubicBezTo>
                    <a:pt x="157" y="283"/>
                    <a:pt x="157" y="283"/>
                    <a:pt x="156" y="283"/>
                  </a:cubicBezTo>
                  <a:cubicBezTo>
                    <a:pt x="156" y="284"/>
                    <a:pt x="156" y="284"/>
                    <a:pt x="156" y="284"/>
                  </a:cubicBezTo>
                  <a:cubicBezTo>
                    <a:pt x="156" y="285"/>
                    <a:pt x="156" y="286"/>
                    <a:pt x="157" y="287"/>
                  </a:cubicBezTo>
                  <a:cubicBezTo>
                    <a:pt x="158" y="288"/>
                    <a:pt x="159" y="289"/>
                    <a:pt x="160" y="290"/>
                  </a:cubicBezTo>
                  <a:cubicBezTo>
                    <a:pt x="161" y="292"/>
                    <a:pt x="162" y="293"/>
                    <a:pt x="164" y="294"/>
                  </a:cubicBezTo>
                  <a:cubicBezTo>
                    <a:pt x="165" y="294"/>
                    <a:pt x="166" y="295"/>
                    <a:pt x="167" y="296"/>
                  </a:cubicBezTo>
                  <a:cubicBezTo>
                    <a:pt x="167" y="296"/>
                    <a:pt x="168" y="296"/>
                    <a:pt x="168" y="297"/>
                  </a:cubicBezTo>
                  <a:cubicBezTo>
                    <a:pt x="168" y="297"/>
                    <a:pt x="168" y="298"/>
                    <a:pt x="169" y="299"/>
                  </a:cubicBezTo>
                  <a:cubicBezTo>
                    <a:pt x="169" y="300"/>
                    <a:pt x="169" y="300"/>
                    <a:pt x="169" y="301"/>
                  </a:cubicBezTo>
                  <a:cubicBezTo>
                    <a:pt x="168" y="302"/>
                    <a:pt x="168" y="303"/>
                    <a:pt x="168" y="304"/>
                  </a:cubicBezTo>
                  <a:cubicBezTo>
                    <a:pt x="168" y="304"/>
                    <a:pt x="168" y="305"/>
                    <a:pt x="168" y="305"/>
                  </a:cubicBezTo>
                  <a:cubicBezTo>
                    <a:pt x="168" y="306"/>
                    <a:pt x="168" y="307"/>
                    <a:pt x="168" y="307"/>
                  </a:cubicBezTo>
                  <a:cubicBezTo>
                    <a:pt x="168" y="308"/>
                    <a:pt x="168" y="308"/>
                    <a:pt x="168" y="309"/>
                  </a:cubicBezTo>
                  <a:cubicBezTo>
                    <a:pt x="168" y="309"/>
                    <a:pt x="168" y="310"/>
                    <a:pt x="168" y="310"/>
                  </a:cubicBezTo>
                  <a:cubicBezTo>
                    <a:pt x="168" y="310"/>
                    <a:pt x="169" y="310"/>
                    <a:pt x="169" y="311"/>
                  </a:cubicBezTo>
                  <a:cubicBezTo>
                    <a:pt x="169" y="311"/>
                    <a:pt x="169" y="311"/>
                    <a:pt x="169" y="311"/>
                  </a:cubicBezTo>
                  <a:cubicBezTo>
                    <a:pt x="169" y="311"/>
                    <a:pt x="169" y="311"/>
                    <a:pt x="169" y="311"/>
                  </a:cubicBezTo>
                  <a:cubicBezTo>
                    <a:pt x="170" y="311"/>
                    <a:pt x="170" y="311"/>
                    <a:pt x="170" y="311"/>
                  </a:cubicBezTo>
                  <a:cubicBezTo>
                    <a:pt x="171" y="311"/>
                    <a:pt x="171" y="311"/>
                    <a:pt x="171" y="311"/>
                  </a:cubicBezTo>
                  <a:cubicBezTo>
                    <a:pt x="171" y="311"/>
                    <a:pt x="171" y="311"/>
                    <a:pt x="171" y="311"/>
                  </a:cubicBezTo>
                  <a:cubicBezTo>
                    <a:pt x="171" y="311"/>
                    <a:pt x="172" y="311"/>
                    <a:pt x="172" y="311"/>
                  </a:cubicBezTo>
                  <a:cubicBezTo>
                    <a:pt x="172" y="311"/>
                    <a:pt x="172" y="311"/>
                    <a:pt x="172" y="311"/>
                  </a:cubicBezTo>
                  <a:cubicBezTo>
                    <a:pt x="172" y="311"/>
                    <a:pt x="172" y="311"/>
                    <a:pt x="172" y="311"/>
                  </a:cubicBezTo>
                  <a:cubicBezTo>
                    <a:pt x="173" y="312"/>
                    <a:pt x="173" y="312"/>
                    <a:pt x="173" y="312"/>
                  </a:cubicBezTo>
                  <a:cubicBezTo>
                    <a:pt x="173" y="312"/>
                    <a:pt x="173" y="312"/>
                    <a:pt x="173" y="312"/>
                  </a:cubicBezTo>
                  <a:cubicBezTo>
                    <a:pt x="173" y="312"/>
                    <a:pt x="173" y="313"/>
                    <a:pt x="173" y="313"/>
                  </a:cubicBezTo>
                  <a:cubicBezTo>
                    <a:pt x="173" y="313"/>
                    <a:pt x="173" y="313"/>
                    <a:pt x="173" y="313"/>
                  </a:cubicBezTo>
                  <a:cubicBezTo>
                    <a:pt x="173" y="314"/>
                    <a:pt x="173" y="314"/>
                    <a:pt x="173" y="314"/>
                  </a:cubicBezTo>
                  <a:cubicBezTo>
                    <a:pt x="173" y="315"/>
                    <a:pt x="173" y="316"/>
                    <a:pt x="173" y="316"/>
                  </a:cubicBezTo>
                  <a:cubicBezTo>
                    <a:pt x="173" y="317"/>
                    <a:pt x="173" y="317"/>
                    <a:pt x="174" y="318"/>
                  </a:cubicBezTo>
                  <a:cubicBezTo>
                    <a:pt x="174" y="318"/>
                    <a:pt x="174" y="318"/>
                    <a:pt x="174" y="319"/>
                  </a:cubicBezTo>
                  <a:cubicBezTo>
                    <a:pt x="175" y="319"/>
                    <a:pt x="175" y="319"/>
                    <a:pt x="175" y="319"/>
                  </a:cubicBezTo>
                  <a:cubicBezTo>
                    <a:pt x="175" y="320"/>
                    <a:pt x="176" y="320"/>
                    <a:pt x="176" y="320"/>
                  </a:cubicBezTo>
                  <a:cubicBezTo>
                    <a:pt x="176" y="320"/>
                    <a:pt x="176" y="320"/>
                    <a:pt x="177" y="321"/>
                  </a:cubicBezTo>
                  <a:cubicBezTo>
                    <a:pt x="177" y="321"/>
                    <a:pt x="177" y="321"/>
                    <a:pt x="177" y="321"/>
                  </a:cubicBezTo>
                  <a:cubicBezTo>
                    <a:pt x="177" y="322"/>
                    <a:pt x="177" y="322"/>
                    <a:pt x="177" y="322"/>
                  </a:cubicBezTo>
                  <a:cubicBezTo>
                    <a:pt x="177" y="323"/>
                    <a:pt x="177" y="323"/>
                    <a:pt x="177" y="323"/>
                  </a:cubicBezTo>
                  <a:cubicBezTo>
                    <a:pt x="178" y="323"/>
                    <a:pt x="178" y="324"/>
                    <a:pt x="178" y="324"/>
                  </a:cubicBezTo>
                  <a:cubicBezTo>
                    <a:pt x="178" y="324"/>
                    <a:pt x="179" y="324"/>
                    <a:pt x="179" y="324"/>
                  </a:cubicBezTo>
                  <a:cubicBezTo>
                    <a:pt x="179" y="325"/>
                    <a:pt x="180" y="325"/>
                    <a:pt x="180" y="325"/>
                  </a:cubicBezTo>
                  <a:cubicBezTo>
                    <a:pt x="181" y="325"/>
                    <a:pt x="181" y="325"/>
                    <a:pt x="182" y="326"/>
                  </a:cubicBezTo>
                  <a:cubicBezTo>
                    <a:pt x="182" y="326"/>
                    <a:pt x="182" y="326"/>
                    <a:pt x="183" y="327"/>
                  </a:cubicBezTo>
                  <a:cubicBezTo>
                    <a:pt x="183" y="327"/>
                    <a:pt x="183" y="327"/>
                    <a:pt x="184" y="328"/>
                  </a:cubicBezTo>
                  <a:cubicBezTo>
                    <a:pt x="184" y="328"/>
                    <a:pt x="184" y="329"/>
                    <a:pt x="183" y="330"/>
                  </a:cubicBezTo>
                  <a:cubicBezTo>
                    <a:pt x="183" y="330"/>
                    <a:pt x="183" y="331"/>
                    <a:pt x="183" y="332"/>
                  </a:cubicBezTo>
                  <a:cubicBezTo>
                    <a:pt x="183" y="333"/>
                    <a:pt x="183" y="333"/>
                    <a:pt x="184" y="334"/>
                  </a:cubicBezTo>
                  <a:cubicBezTo>
                    <a:pt x="184" y="335"/>
                    <a:pt x="184" y="335"/>
                    <a:pt x="185" y="336"/>
                  </a:cubicBezTo>
                  <a:cubicBezTo>
                    <a:pt x="185" y="337"/>
                    <a:pt x="186" y="337"/>
                    <a:pt x="186" y="338"/>
                  </a:cubicBezTo>
                  <a:cubicBezTo>
                    <a:pt x="186" y="338"/>
                    <a:pt x="186" y="338"/>
                    <a:pt x="186" y="338"/>
                  </a:cubicBezTo>
                  <a:cubicBezTo>
                    <a:pt x="186" y="338"/>
                    <a:pt x="187" y="338"/>
                    <a:pt x="187" y="338"/>
                  </a:cubicBezTo>
                  <a:cubicBezTo>
                    <a:pt x="187" y="339"/>
                    <a:pt x="187" y="339"/>
                    <a:pt x="187" y="339"/>
                  </a:cubicBezTo>
                  <a:cubicBezTo>
                    <a:pt x="187" y="339"/>
                    <a:pt x="187" y="339"/>
                    <a:pt x="187" y="339"/>
                  </a:cubicBezTo>
                  <a:cubicBezTo>
                    <a:pt x="187" y="339"/>
                    <a:pt x="187" y="340"/>
                    <a:pt x="188" y="340"/>
                  </a:cubicBezTo>
                  <a:cubicBezTo>
                    <a:pt x="188" y="340"/>
                    <a:pt x="188" y="340"/>
                    <a:pt x="189" y="341"/>
                  </a:cubicBezTo>
                  <a:cubicBezTo>
                    <a:pt x="189" y="341"/>
                    <a:pt x="189" y="341"/>
                    <a:pt x="190" y="342"/>
                  </a:cubicBezTo>
                  <a:cubicBezTo>
                    <a:pt x="190" y="342"/>
                    <a:pt x="190" y="342"/>
                    <a:pt x="191" y="343"/>
                  </a:cubicBezTo>
                  <a:cubicBezTo>
                    <a:pt x="191" y="343"/>
                    <a:pt x="192" y="344"/>
                    <a:pt x="192" y="344"/>
                  </a:cubicBezTo>
                  <a:cubicBezTo>
                    <a:pt x="193" y="345"/>
                    <a:pt x="194" y="345"/>
                    <a:pt x="194" y="346"/>
                  </a:cubicBezTo>
                  <a:cubicBezTo>
                    <a:pt x="195" y="346"/>
                    <a:pt x="195" y="347"/>
                    <a:pt x="195" y="347"/>
                  </a:cubicBezTo>
                  <a:cubicBezTo>
                    <a:pt x="196" y="348"/>
                    <a:pt x="196" y="348"/>
                    <a:pt x="196" y="349"/>
                  </a:cubicBezTo>
                  <a:cubicBezTo>
                    <a:pt x="197" y="350"/>
                    <a:pt x="197" y="350"/>
                    <a:pt x="197" y="351"/>
                  </a:cubicBezTo>
                  <a:cubicBezTo>
                    <a:pt x="198" y="352"/>
                    <a:pt x="199" y="352"/>
                    <a:pt x="199" y="353"/>
                  </a:cubicBezTo>
                  <a:cubicBezTo>
                    <a:pt x="200" y="353"/>
                    <a:pt x="200" y="354"/>
                    <a:pt x="201" y="354"/>
                  </a:cubicBezTo>
                  <a:cubicBezTo>
                    <a:pt x="202" y="355"/>
                    <a:pt x="203" y="355"/>
                    <a:pt x="204" y="355"/>
                  </a:cubicBezTo>
                  <a:cubicBezTo>
                    <a:pt x="204" y="355"/>
                    <a:pt x="204" y="355"/>
                    <a:pt x="204" y="355"/>
                  </a:cubicBezTo>
                  <a:cubicBezTo>
                    <a:pt x="204" y="355"/>
                    <a:pt x="204" y="355"/>
                    <a:pt x="204" y="355"/>
                  </a:cubicBezTo>
                  <a:cubicBezTo>
                    <a:pt x="204" y="355"/>
                    <a:pt x="205" y="355"/>
                    <a:pt x="205" y="355"/>
                  </a:cubicBezTo>
                  <a:cubicBezTo>
                    <a:pt x="205" y="355"/>
                    <a:pt x="205" y="355"/>
                    <a:pt x="205" y="355"/>
                  </a:cubicBezTo>
                  <a:cubicBezTo>
                    <a:pt x="205" y="355"/>
                    <a:pt x="205" y="354"/>
                    <a:pt x="205" y="354"/>
                  </a:cubicBezTo>
                  <a:cubicBezTo>
                    <a:pt x="206" y="354"/>
                    <a:pt x="206" y="354"/>
                    <a:pt x="206" y="354"/>
                  </a:cubicBezTo>
                  <a:cubicBezTo>
                    <a:pt x="206" y="354"/>
                    <a:pt x="206" y="354"/>
                    <a:pt x="206" y="354"/>
                  </a:cubicBezTo>
                  <a:cubicBezTo>
                    <a:pt x="206" y="354"/>
                    <a:pt x="207" y="354"/>
                    <a:pt x="207" y="354"/>
                  </a:cubicBezTo>
                  <a:cubicBezTo>
                    <a:pt x="207" y="354"/>
                    <a:pt x="207" y="354"/>
                    <a:pt x="208" y="354"/>
                  </a:cubicBezTo>
                  <a:cubicBezTo>
                    <a:pt x="208" y="355"/>
                    <a:pt x="208" y="355"/>
                    <a:pt x="209" y="355"/>
                  </a:cubicBezTo>
                  <a:cubicBezTo>
                    <a:pt x="209" y="355"/>
                    <a:pt x="209" y="355"/>
                    <a:pt x="209" y="355"/>
                  </a:cubicBezTo>
                  <a:cubicBezTo>
                    <a:pt x="210" y="355"/>
                    <a:pt x="210" y="356"/>
                    <a:pt x="210" y="356"/>
                  </a:cubicBezTo>
                  <a:cubicBezTo>
                    <a:pt x="210" y="356"/>
                    <a:pt x="211" y="356"/>
                    <a:pt x="211" y="356"/>
                  </a:cubicBezTo>
                  <a:cubicBezTo>
                    <a:pt x="211" y="356"/>
                    <a:pt x="211" y="357"/>
                    <a:pt x="211" y="357"/>
                  </a:cubicBezTo>
                  <a:cubicBezTo>
                    <a:pt x="212" y="357"/>
                    <a:pt x="212" y="357"/>
                    <a:pt x="212" y="357"/>
                  </a:cubicBezTo>
                  <a:cubicBezTo>
                    <a:pt x="212" y="357"/>
                    <a:pt x="212" y="357"/>
                    <a:pt x="213" y="357"/>
                  </a:cubicBezTo>
                  <a:cubicBezTo>
                    <a:pt x="213" y="357"/>
                    <a:pt x="213" y="357"/>
                    <a:pt x="213" y="357"/>
                  </a:cubicBezTo>
                  <a:cubicBezTo>
                    <a:pt x="213" y="357"/>
                    <a:pt x="213" y="357"/>
                    <a:pt x="213" y="357"/>
                  </a:cubicBezTo>
                  <a:cubicBezTo>
                    <a:pt x="213" y="357"/>
                    <a:pt x="213" y="357"/>
                    <a:pt x="213" y="357"/>
                  </a:cubicBezTo>
                  <a:cubicBezTo>
                    <a:pt x="213" y="357"/>
                    <a:pt x="213" y="357"/>
                    <a:pt x="213" y="357"/>
                  </a:cubicBezTo>
                  <a:cubicBezTo>
                    <a:pt x="213" y="357"/>
                    <a:pt x="213" y="357"/>
                    <a:pt x="213" y="357"/>
                  </a:cubicBezTo>
                  <a:cubicBezTo>
                    <a:pt x="214" y="357"/>
                    <a:pt x="214" y="357"/>
                    <a:pt x="214" y="357"/>
                  </a:cubicBezTo>
                  <a:cubicBezTo>
                    <a:pt x="214" y="357"/>
                    <a:pt x="214" y="357"/>
                    <a:pt x="214" y="357"/>
                  </a:cubicBezTo>
                  <a:cubicBezTo>
                    <a:pt x="214" y="357"/>
                    <a:pt x="214" y="357"/>
                    <a:pt x="214" y="357"/>
                  </a:cubicBezTo>
                  <a:cubicBezTo>
                    <a:pt x="215" y="357"/>
                    <a:pt x="216" y="357"/>
                    <a:pt x="217" y="357"/>
                  </a:cubicBezTo>
                  <a:cubicBezTo>
                    <a:pt x="218" y="357"/>
                    <a:pt x="219" y="358"/>
                    <a:pt x="220" y="358"/>
                  </a:cubicBezTo>
                  <a:cubicBezTo>
                    <a:pt x="221" y="359"/>
                    <a:pt x="222" y="359"/>
                    <a:pt x="222" y="360"/>
                  </a:cubicBezTo>
                  <a:cubicBezTo>
                    <a:pt x="223" y="360"/>
                    <a:pt x="223" y="361"/>
                    <a:pt x="223" y="361"/>
                  </a:cubicBezTo>
                  <a:cubicBezTo>
                    <a:pt x="224" y="362"/>
                    <a:pt x="224" y="362"/>
                    <a:pt x="225" y="363"/>
                  </a:cubicBezTo>
                  <a:cubicBezTo>
                    <a:pt x="227" y="364"/>
                    <a:pt x="228" y="364"/>
                    <a:pt x="229" y="365"/>
                  </a:cubicBezTo>
                  <a:cubicBezTo>
                    <a:pt x="231" y="365"/>
                    <a:pt x="232" y="366"/>
                    <a:pt x="234" y="366"/>
                  </a:cubicBezTo>
                  <a:cubicBezTo>
                    <a:pt x="235" y="366"/>
                    <a:pt x="237" y="366"/>
                    <a:pt x="237" y="367"/>
                  </a:cubicBezTo>
                  <a:cubicBezTo>
                    <a:pt x="238" y="367"/>
                    <a:pt x="238" y="367"/>
                    <a:pt x="238" y="367"/>
                  </a:cubicBezTo>
                  <a:cubicBezTo>
                    <a:pt x="238" y="367"/>
                    <a:pt x="238" y="367"/>
                    <a:pt x="238" y="367"/>
                  </a:cubicBezTo>
                  <a:cubicBezTo>
                    <a:pt x="238" y="367"/>
                    <a:pt x="238" y="367"/>
                    <a:pt x="238" y="367"/>
                  </a:cubicBezTo>
                  <a:cubicBezTo>
                    <a:pt x="238" y="367"/>
                    <a:pt x="238" y="367"/>
                    <a:pt x="238" y="367"/>
                  </a:cubicBezTo>
                  <a:cubicBezTo>
                    <a:pt x="238" y="367"/>
                    <a:pt x="238" y="367"/>
                    <a:pt x="239" y="366"/>
                  </a:cubicBezTo>
                  <a:cubicBezTo>
                    <a:pt x="239" y="366"/>
                    <a:pt x="239" y="366"/>
                    <a:pt x="239" y="366"/>
                  </a:cubicBezTo>
                  <a:cubicBezTo>
                    <a:pt x="239" y="366"/>
                    <a:pt x="240" y="365"/>
                    <a:pt x="240" y="365"/>
                  </a:cubicBezTo>
                  <a:cubicBezTo>
                    <a:pt x="240" y="365"/>
                    <a:pt x="240" y="364"/>
                    <a:pt x="241" y="364"/>
                  </a:cubicBezTo>
                  <a:cubicBezTo>
                    <a:pt x="241" y="364"/>
                    <a:pt x="241" y="363"/>
                    <a:pt x="241" y="363"/>
                  </a:cubicBezTo>
                  <a:cubicBezTo>
                    <a:pt x="241" y="363"/>
                    <a:pt x="242" y="362"/>
                    <a:pt x="242" y="362"/>
                  </a:cubicBezTo>
                  <a:cubicBezTo>
                    <a:pt x="242" y="362"/>
                    <a:pt x="242" y="361"/>
                    <a:pt x="243" y="361"/>
                  </a:cubicBezTo>
                  <a:cubicBezTo>
                    <a:pt x="243" y="361"/>
                    <a:pt x="243" y="361"/>
                    <a:pt x="243" y="360"/>
                  </a:cubicBezTo>
                  <a:cubicBezTo>
                    <a:pt x="244" y="360"/>
                    <a:pt x="244" y="360"/>
                    <a:pt x="244" y="360"/>
                  </a:cubicBezTo>
                  <a:cubicBezTo>
                    <a:pt x="244" y="359"/>
                    <a:pt x="245" y="359"/>
                    <a:pt x="245" y="358"/>
                  </a:cubicBezTo>
                  <a:cubicBezTo>
                    <a:pt x="245" y="357"/>
                    <a:pt x="245" y="357"/>
                    <a:pt x="245" y="356"/>
                  </a:cubicBezTo>
                  <a:cubicBezTo>
                    <a:pt x="245" y="355"/>
                    <a:pt x="245" y="355"/>
                    <a:pt x="245" y="354"/>
                  </a:cubicBezTo>
                  <a:cubicBezTo>
                    <a:pt x="246" y="353"/>
                    <a:pt x="246" y="352"/>
                    <a:pt x="246" y="352"/>
                  </a:cubicBezTo>
                  <a:cubicBezTo>
                    <a:pt x="246" y="351"/>
                    <a:pt x="246" y="350"/>
                    <a:pt x="246" y="350"/>
                  </a:cubicBezTo>
                  <a:cubicBezTo>
                    <a:pt x="246" y="349"/>
                    <a:pt x="247" y="349"/>
                    <a:pt x="247" y="348"/>
                  </a:cubicBezTo>
                  <a:cubicBezTo>
                    <a:pt x="247" y="348"/>
                    <a:pt x="247" y="348"/>
                    <a:pt x="248" y="348"/>
                  </a:cubicBezTo>
                  <a:cubicBezTo>
                    <a:pt x="248" y="348"/>
                    <a:pt x="248" y="347"/>
                    <a:pt x="248" y="347"/>
                  </a:cubicBezTo>
                  <a:cubicBezTo>
                    <a:pt x="248" y="347"/>
                    <a:pt x="248" y="347"/>
                    <a:pt x="249" y="347"/>
                  </a:cubicBezTo>
                  <a:cubicBezTo>
                    <a:pt x="249" y="346"/>
                    <a:pt x="249" y="346"/>
                    <a:pt x="249" y="345"/>
                  </a:cubicBezTo>
                  <a:cubicBezTo>
                    <a:pt x="249" y="345"/>
                    <a:pt x="249" y="344"/>
                    <a:pt x="249" y="344"/>
                  </a:cubicBezTo>
                  <a:cubicBezTo>
                    <a:pt x="249" y="343"/>
                    <a:pt x="249" y="342"/>
                    <a:pt x="249" y="341"/>
                  </a:cubicBezTo>
                  <a:cubicBezTo>
                    <a:pt x="249" y="340"/>
                    <a:pt x="249" y="339"/>
                    <a:pt x="249" y="339"/>
                  </a:cubicBezTo>
                  <a:cubicBezTo>
                    <a:pt x="249" y="338"/>
                    <a:pt x="248" y="337"/>
                    <a:pt x="248" y="337"/>
                  </a:cubicBezTo>
                  <a:cubicBezTo>
                    <a:pt x="248" y="336"/>
                    <a:pt x="248" y="336"/>
                    <a:pt x="247" y="336"/>
                  </a:cubicBezTo>
                  <a:cubicBezTo>
                    <a:pt x="247" y="336"/>
                    <a:pt x="247" y="335"/>
                    <a:pt x="247" y="335"/>
                  </a:cubicBezTo>
                  <a:cubicBezTo>
                    <a:pt x="246" y="335"/>
                    <a:pt x="246" y="335"/>
                    <a:pt x="246" y="335"/>
                  </a:cubicBezTo>
                  <a:cubicBezTo>
                    <a:pt x="246" y="334"/>
                    <a:pt x="246" y="334"/>
                    <a:pt x="246" y="334"/>
                  </a:cubicBezTo>
                  <a:cubicBezTo>
                    <a:pt x="246" y="334"/>
                    <a:pt x="246" y="333"/>
                    <a:pt x="246" y="333"/>
                  </a:cubicBezTo>
                  <a:cubicBezTo>
                    <a:pt x="246" y="333"/>
                    <a:pt x="246" y="333"/>
                    <a:pt x="246" y="332"/>
                  </a:cubicBezTo>
                  <a:cubicBezTo>
                    <a:pt x="246" y="332"/>
                    <a:pt x="247" y="332"/>
                    <a:pt x="247" y="331"/>
                  </a:cubicBezTo>
                  <a:cubicBezTo>
                    <a:pt x="247" y="331"/>
                    <a:pt x="248" y="331"/>
                    <a:pt x="248" y="331"/>
                  </a:cubicBezTo>
                  <a:cubicBezTo>
                    <a:pt x="249" y="331"/>
                    <a:pt x="250" y="331"/>
                    <a:pt x="250" y="331"/>
                  </a:cubicBezTo>
                  <a:cubicBezTo>
                    <a:pt x="250" y="331"/>
                    <a:pt x="251" y="331"/>
                    <a:pt x="251" y="331"/>
                  </a:cubicBezTo>
                  <a:cubicBezTo>
                    <a:pt x="251" y="331"/>
                    <a:pt x="251" y="331"/>
                    <a:pt x="251" y="331"/>
                  </a:cubicBezTo>
                  <a:cubicBezTo>
                    <a:pt x="251" y="331"/>
                    <a:pt x="251" y="331"/>
                    <a:pt x="251" y="331"/>
                  </a:cubicBezTo>
                  <a:cubicBezTo>
                    <a:pt x="252" y="331"/>
                    <a:pt x="252" y="331"/>
                    <a:pt x="252" y="331"/>
                  </a:cubicBezTo>
                  <a:cubicBezTo>
                    <a:pt x="252" y="331"/>
                    <a:pt x="252" y="331"/>
                    <a:pt x="252" y="331"/>
                  </a:cubicBezTo>
                  <a:cubicBezTo>
                    <a:pt x="252" y="331"/>
                    <a:pt x="252" y="331"/>
                    <a:pt x="252" y="331"/>
                  </a:cubicBezTo>
                  <a:cubicBezTo>
                    <a:pt x="252" y="331"/>
                    <a:pt x="252" y="331"/>
                    <a:pt x="252" y="331"/>
                  </a:cubicBezTo>
                  <a:cubicBezTo>
                    <a:pt x="253" y="331"/>
                    <a:pt x="253" y="331"/>
                    <a:pt x="253" y="331"/>
                  </a:cubicBezTo>
                  <a:cubicBezTo>
                    <a:pt x="253" y="331"/>
                    <a:pt x="254" y="331"/>
                    <a:pt x="254" y="331"/>
                  </a:cubicBezTo>
                  <a:cubicBezTo>
                    <a:pt x="254" y="330"/>
                    <a:pt x="255" y="330"/>
                    <a:pt x="255" y="330"/>
                  </a:cubicBezTo>
                  <a:cubicBezTo>
                    <a:pt x="255" y="330"/>
                    <a:pt x="255" y="329"/>
                    <a:pt x="255" y="329"/>
                  </a:cubicBezTo>
                  <a:cubicBezTo>
                    <a:pt x="256" y="329"/>
                    <a:pt x="256" y="328"/>
                    <a:pt x="256" y="328"/>
                  </a:cubicBezTo>
                  <a:cubicBezTo>
                    <a:pt x="256" y="328"/>
                    <a:pt x="256" y="327"/>
                    <a:pt x="256" y="327"/>
                  </a:cubicBezTo>
                  <a:cubicBezTo>
                    <a:pt x="256" y="327"/>
                    <a:pt x="256" y="327"/>
                    <a:pt x="257" y="326"/>
                  </a:cubicBezTo>
                  <a:cubicBezTo>
                    <a:pt x="257" y="326"/>
                    <a:pt x="257" y="326"/>
                    <a:pt x="257" y="326"/>
                  </a:cubicBezTo>
                  <a:cubicBezTo>
                    <a:pt x="257" y="325"/>
                    <a:pt x="258" y="325"/>
                    <a:pt x="258" y="325"/>
                  </a:cubicBezTo>
                  <a:cubicBezTo>
                    <a:pt x="258" y="325"/>
                    <a:pt x="259" y="325"/>
                    <a:pt x="259" y="325"/>
                  </a:cubicBezTo>
                  <a:cubicBezTo>
                    <a:pt x="259" y="325"/>
                    <a:pt x="259" y="324"/>
                    <a:pt x="259" y="324"/>
                  </a:cubicBezTo>
                  <a:cubicBezTo>
                    <a:pt x="259" y="324"/>
                    <a:pt x="259" y="323"/>
                    <a:pt x="260" y="323"/>
                  </a:cubicBezTo>
                  <a:cubicBezTo>
                    <a:pt x="260" y="323"/>
                    <a:pt x="260" y="322"/>
                    <a:pt x="260" y="322"/>
                  </a:cubicBezTo>
                  <a:cubicBezTo>
                    <a:pt x="260" y="322"/>
                    <a:pt x="260" y="321"/>
                    <a:pt x="260" y="321"/>
                  </a:cubicBezTo>
                  <a:cubicBezTo>
                    <a:pt x="260" y="321"/>
                    <a:pt x="260" y="320"/>
                    <a:pt x="260" y="320"/>
                  </a:cubicBezTo>
                  <a:cubicBezTo>
                    <a:pt x="260" y="320"/>
                    <a:pt x="261" y="320"/>
                    <a:pt x="261" y="319"/>
                  </a:cubicBezTo>
                  <a:cubicBezTo>
                    <a:pt x="261" y="319"/>
                    <a:pt x="261" y="319"/>
                    <a:pt x="262" y="319"/>
                  </a:cubicBezTo>
                  <a:cubicBezTo>
                    <a:pt x="262" y="319"/>
                    <a:pt x="262" y="319"/>
                    <a:pt x="262" y="319"/>
                  </a:cubicBezTo>
                  <a:cubicBezTo>
                    <a:pt x="262" y="319"/>
                    <a:pt x="262" y="319"/>
                    <a:pt x="262" y="319"/>
                  </a:cubicBezTo>
                  <a:cubicBezTo>
                    <a:pt x="262" y="319"/>
                    <a:pt x="262" y="318"/>
                    <a:pt x="262" y="318"/>
                  </a:cubicBezTo>
                  <a:cubicBezTo>
                    <a:pt x="262" y="318"/>
                    <a:pt x="262" y="318"/>
                    <a:pt x="262" y="318"/>
                  </a:cubicBezTo>
                  <a:cubicBezTo>
                    <a:pt x="263" y="318"/>
                    <a:pt x="263" y="317"/>
                    <a:pt x="263" y="317"/>
                  </a:cubicBezTo>
                  <a:cubicBezTo>
                    <a:pt x="263" y="317"/>
                    <a:pt x="263" y="316"/>
                    <a:pt x="263" y="316"/>
                  </a:cubicBezTo>
                  <a:cubicBezTo>
                    <a:pt x="262" y="316"/>
                    <a:pt x="262" y="315"/>
                    <a:pt x="262" y="315"/>
                  </a:cubicBezTo>
                  <a:cubicBezTo>
                    <a:pt x="262" y="315"/>
                    <a:pt x="262" y="314"/>
                    <a:pt x="262" y="314"/>
                  </a:cubicBezTo>
                  <a:cubicBezTo>
                    <a:pt x="261" y="314"/>
                    <a:pt x="261" y="313"/>
                    <a:pt x="261" y="313"/>
                  </a:cubicBezTo>
                  <a:cubicBezTo>
                    <a:pt x="261" y="313"/>
                    <a:pt x="261" y="313"/>
                    <a:pt x="261" y="313"/>
                  </a:cubicBezTo>
                  <a:cubicBezTo>
                    <a:pt x="261" y="312"/>
                    <a:pt x="261" y="312"/>
                    <a:pt x="261" y="312"/>
                  </a:cubicBezTo>
                  <a:cubicBezTo>
                    <a:pt x="261" y="312"/>
                    <a:pt x="261" y="312"/>
                    <a:pt x="261" y="312"/>
                  </a:cubicBezTo>
                  <a:cubicBezTo>
                    <a:pt x="261" y="311"/>
                    <a:pt x="261" y="311"/>
                    <a:pt x="262" y="311"/>
                  </a:cubicBezTo>
                  <a:cubicBezTo>
                    <a:pt x="262" y="311"/>
                    <a:pt x="262" y="310"/>
                    <a:pt x="263" y="310"/>
                  </a:cubicBezTo>
                  <a:cubicBezTo>
                    <a:pt x="263" y="310"/>
                    <a:pt x="263" y="310"/>
                    <a:pt x="264" y="310"/>
                  </a:cubicBezTo>
                  <a:cubicBezTo>
                    <a:pt x="264" y="310"/>
                    <a:pt x="265" y="309"/>
                    <a:pt x="265" y="309"/>
                  </a:cubicBezTo>
                  <a:cubicBezTo>
                    <a:pt x="265" y="309"/>
                    <a:pt x="266" y="309"/>
                    <a:pt x="266" y="309"/>
                  </a:cubicBezTo>
                  <a:cubicBezTo>
                    <a:pt x="266" y="309"/>
                    <a:pt x="266" y="309"/>
                    <a:pt x="266" y="309"/>
                  </a:cubicBezTo>
                  <a:cubicBezTo>
                    <a:pt x="266" y="309"/>
                    <a:pt x="266" y="309"/>
                    <a:pt x="266" y="308"/>
                  </a:cubicBezTo>
                  <a:cubicBezTo>
                    <a:pt x="267" y="308"/>
                    <a:pt x="267" y="308"/>
                    <a:pt x="267" y="308"/>
                  </a:cubicBezTo>
                  <a:cubicBezTo>
                    <a:pt x="267" y="308"/>
                    <a:pt x="267" y="307"/>
                    <a:pt x="266" y="307"/>
                  </a:cubicBezTo>
                  <a:cubicBezTo>
                    <a:pt x="266" y="307"/>
                    <a:pt x="266" y="306"/>
                    <a:pt x="266" y="306"/>
                  </a:cubicBezTo>
                  <a:cubicBezTo>
                    <a:pt x="266" y="306"/>
                    <a:pt x="265" y="305"/>
                    <a:pt x="265" y="305"/>
                  </a:cubicBezTo>
                  <a:cubicBezTo>
                    <a:pt x="265" y="305"/>
                    <a:pt x="264" y="304"/>
                    <a:pt x="263" y="304"/>
                  </a:cubicBezTo>
                  <a:cubicBezTo>
                    <a:pt x="263" y="304"/>
                    <a:pt x="263" y="304"/>
                    <a:pt x="262" y="304"/>
                  </a:cubicBezTo>
                  <a:cubicBezTo>
                    <a:pt x="262" y="303"/>
                    <a:pt x="261" y="303"/>
                    <a:pt x="261" y="303"/>
                  </a:cubicBezTo>
                  <a:cubicBezTo>
                    <a:pt x="261" y="302"/>
                    <a:pt x="261" y="302"/>
                    <a:pt x="261" y="302"/>
                  </a:cubicBezTo>
                  <a:cubicBezTo>
                    <a:pt x="261" y="301"/>
                    <a:pt x="261" y="301"/>
                    <a:pt x="261" y="301"/>
                  </a:cubicBezTo>
                  <a:cubicBezTo>
                    <a:pt x="261" y="301"/>
                    <a:pt x="261" y="300"/>
                    <a:pt x="261" y="300"/>
                  </a:cubicBezTo>
                  <a:cubicBezTo>
                    <a:pt x="261" y="300"/>
                    <a:pt x="261" y="300"/>
                    <a:pt x="261" y="300"/>
                  </a:cubicBezTo>
                  <a:cubicBezTo>
                    <a:pt x="262" y="300"/>
                    <a:pt x="262" y="300"/>
                    <a:pt x="262" y="299"/>
                  </a:cubicBezTo>
                  <a:cubicBezTo>
                    <a:pt x="262" y="299"/>
                    <a:pt x="262" y="299"/>
                    <a:pt x="263" y="299"/>
                  </a:cubicBezTo>
                  <a:cubicBezTo>
                    <a:pt x="263" y="299"/>
                    <a:pt x="263" y="299"/>
                    <a:pt x="263" y="299"/>
                  </a:cubicBezTo>
                  <a:cubicBezTo>
                    <a:pt x="264" y="299"/>
                    <a:pt x="264" y="300"/>
                    <a:pt x="264" y="300"/>
                  </a:cubicBezTo>
                  <a:cubicBezTo>
                    <a:pt x="264" y="300"/>
                    <a:pt x="264" y="300"/>
                    <a:pt x="265" y="300"/>
                  </a:cubicBezTo>
                  <a:cubicBezTo>
                    <a:pt x="265" y="300"/>
                    <a:pt x="265" y="300"/>
                    <a:pt x="265" y="300"/>
                  </a:cubicBezTo>
                  <a:cubicBezTo>
                    <a:pt x="265" y="300"/>
                    <a:pt x="266" y="301"/>
                    <a:pt x="266" y="301"/>
                  </a:cubicBezTo>
                  <a:cubicBezTo>
                    <a:pt x="266" y="301"/>
                    <a:pt x="267" y="301"/>
                    <a:pt x="267" y="301"/>
                  </a:cubicBezTo>
                  <a:cubicBezTo>
                    <a:pt x="267" y="301"/>
                    <a:pt x="267" y="301"/>
                    <a:pt x="268" y="301"/>
                  </a:cubicBezTo>
                  <a:cubicBezTo>
                    <a:pt x="268" y="301"/>
                    <a:pt x="268" y="301"/>
                    <a:pt x="268" y="301"/>
                  </a:cubicBezTo>
                  <a:cubicBezTo>
                    <a:pt x="269" y="301"/>
                    <a:pt x="269" y="301"/>
                    <a:pt x="269" y="301"/>
                  </a:cubicBezTo>
                  <a:cubicBezTo>
                    <a:pt x="269" y="301"/>
                    <a:pt x="269" y="301"/>
                    <a:pt x="269" y="301"/>
                  </a:cubicBezTo>
                  <a:cubicBezTo>
                    <a:pt x="269" y="301"/>
                    <a:pt x="269" y="301"/>
                    <a:pt x="270" y="301"/>
                  </a:cubicBezTo>
                  <a:cubicBezTo>
                    <a:pt x="270" y="301"/>
                    <a:pt x="270" y="301"/>
                    <a:pt x="270" y="301"/>
                  </a:cubicBezTo>
                  <a:cubicBezTo>
                    <a:pt x="270" y="301"/>
                    <a:pt x="270" y="301"/>
                    <a:pt x="270" y="300"/>
                  </a:cubicBezTo>
                  <a:cubicBezTo>
                    <a:pt x="270" y="300"/>
                    <a:pt x="270" y="300"/>
                    <a:pt x="270" y="300"/>
                  </a:cubicBezTo>
                  <a:cubicBezTo>
                    <a:pt x="270" y="300"/>
                    <a:pt x="270" y="300"/>
                    <a:pt x="270" y="299"/>
                  </a:cubicBezTo>
                  <a:cubicBezTo>
                    <a:pt x="270" y="299"/>
                    <a:pt x="269" y="299"/>
                    <a:pt x="269" y="299"/>
                  </a:cubicBezTo>
                  <a:cubicBezTo>
                    <a:pt x="269" y="299"/>
                    <a:pt x="269" y="298"/>
                    <a:pt x="269" y="298"/>
                  </a:cubicBezTo>
                  <a:cubicBezTo>
                    <a:pt x="269" y="298"/>
                    <a:pt x="269" y="298"/>
                    <a:pt x="269" y="297"/>
                  </a:cubicBezTo>
                  <a:cubicBezTo>
                    <a:pt x="269" y="297"/>
                    <a:pt x="269" y="297"/>
                    <a:pt x="269" y="297"/>
                  </a:cubicBezTo>
                  <a:cubicBezTo>
                    <a:pt x="269" y="297"/>
                    <a:pt x="269" y="296"/>
                    <a:pt x="269" y="296"/>
                  </a:cubicBezTo>
                  <a:cubicBezTo>
                    <a:pt x="269" y="296"/>
                    <a:pt x="269" y="295"/>
                    <a:pt x="270" y="295"/>
                  </a:cubicBezTo>
                  <a:cubicBezTo>
                    <a:pt x="271" y="295"/>
                    <a:pt x="271" y="294"/>
                    <a:pt x="272" y="294"/>
                  </a:cubicBezTo>
                  <a:cubicBezTo>
                    <a:pt x="273" y="294"/>
                    <a:pt x="274" y="294"/>
                    <a:pt x="275" y="294"/>
                  </a:cubicBezTo>
                  <a:cubicBezTo>
                    <a:pt x="276" y="293"/>
                    <a:pt x="277" y="293"/>
                    <a:pt x="278" y="293"/>
                  </a:cubicBezTo>
                  <a:cubicBezTo>
                    <a:pt x="278" y="293"/>
                    <a:pt x="279" y="293"/>
                    <a:pt x="279" y="293"/>
                  </a:cubicBezTo>
                  <a:cubicBezTo>
                    <a:pt x="280" y="293"/>
                    <a:pt x="281" y="293"/>
                    <a:pt x="281" y="292"/>
                  </a:cubicBezTo>
                  <a:cubicBezTo>
                    <a:pt x="282" y="292"/>
                    <a:pt x="282" y="292"/>
                    <a:pt x="282" y="292"/>
                  </a:cubicBezTo>
                  <a:cubicBezTo>
                    <a:pt x="283" y="291"/>
                    <a:pt x="283" y="291"/>
                    <a:pt x="283" y="291"/>
                  </a:cubicBezTo>
                  <a:cubicBezTo>
                    <a:pt x="284" y="290"/>
                    <a:pt x="284" y="290"/>
                    <a:pt x="284" y="290"/>
                  </a:cubicBezTo>
                  <a:cubicBezTo>
                    <a:pt x="284" y="290"/>
                    <a:pt x="284" y="289"/>
                    <a:pt x="284" y="289"/>
                  </a:cubicBezTo>
                  <a:cubicBezTo>
                    <a:pt x="284" y="289"/>
                    <a:pt x="284" y="288"/>
                    <a:pt x="284" y="288"/>
                  </a:cubicBezTo>
                  <a:cubicBezTo>
                    <a:pt x="284" y="288"/>
                    <a:pt x="284" y="287"/>
                    <a:pt x="284" y="287"/>
                  </a:cubicBezTo>
                  <a:cubicBezTo>
                    <a:pt x="284" y="287"/>
                    <a:pt x="284" y="286"/>
                    <a:pt x="284" y="286"/>
                  </a:cubicBezTo>
                  <a:cubicBezTo>
                    <a:pt x="284" y="286"/>
                    <a:pt x="284" y="286"/>
                    <a:pt x="284" y="285"/>
                  </a:cubicBezTo>
                  <a:cubicBezTo>
                    <a:pt x="284" y="285"/>
                    <a:pt x="284" y="285"/>
                    <a:pt x="284" y="285"/>
                  </a:cubicBezTo>
                  <a:cubicBezTo>
                    <a:pt x="284" y="285"/>
                    <a:pt x="284" y="285"/>
                    <a:pt x="284" y="285"/>
                  </a:cubicBezTo>
                  <a:cubicBezTo>
                    <a:pt x="285" y="284"/>
                    <a:pt x="285" y="284"/>
                    <a:pt x="285" y="284"/>
                  </a:cubicBezTo>
                  <a:cubicBezTo>
                    <a:pt x="285" y="284"/>
                    <a:pt x="285" y="284"/>
                    <a:pt x="286" y="284"/>
                  </a:cubicBezTo>
                  <a:cubicBezTo>
                    <a:pt x="286" y="284"/>
                    <a:pt x="286" y="284"/>
                    <a:pt x="286" y="284"/>
                  </a:cubicBezTo>
                  <a:cubicBezTo>
                    <a:pt x="286" y="283"/>
                    <a:pt x="287" y="283"/>
                    <a:pt x="287" y="283"/>
                  </a:cubicBezTo>
                  <a:cubicBezTo>
                    <a:pt x="287" y="283"/>
                    <a:pt x="287" y="283"/>
                    <a:pt x="288" y="284"/>
                  </a:cubicBezTo>
                  <a:cubicBezTo>
                    <a:pt x="288" y="284"/>
                    <a:pt x="288" y="284"/>
                    <a:pt x="288" y="284"/>
                  </a:cubicBezTo>
                  <a:cubicBezTo>
                    <a:pt x="288" y="284"/>
                    <a:pt x="289" y="284"/>
                    <a:pt x="289" y="284"/>
                  </a:cubicBezTo>
                  <a:cubicBezTo>
                    <a:pt x="289" y="284"/>
                    <a:pt x="289" y="284"/>
                    <a:pt x="289" y="285"/>
                  </a:cubicBezTo>
                  <a:cubicBezTo>
                    <a:pt x="289" y="285"/>
                    <a:pt x="289" y="285"/>
                    <a:pt x="289" y="285"/>
                  </a:cubicBezTo>
                  <a:cubicBezTo>
                    <a:pt x="289" y="285"/>
                    <a:pt x="289" y="285"/>
                    <a:pt x="289" y="285"/>
                  </a:cubicBezTo>
                  <a:cubicBezTo>
                    <a:pt x="289" y="286"/>
                    <a:pt x="289" y="286"/>
                    <a:pt x="289" y="286"/>
                  </a:cubicBezTo>
                  <a:cubicBezTo>
                    <a:pt x="289" y="286"/>
                    <a:pt x="289" y="286"/>
                    <a:pt x="289" y="287"/>
                  </a:cubicBezTo>
                  <a:cubicBezTo>
                    <a:pt x="289" y="287"/>
                    <a:pt x="289" y="288"/>
                    <a:pt x="289" y="288"/>
                  </a:cubicBezTo>
                  <a:cubicBezTo>
                    <a:pt x="288" y="288"/>
                    <a:pt x="288" y="289"/>
                    <a:pt x="288" y="289"/>
                  </a:cubicBezTo>
                  <a:cubicBezTo>
                    <a:pt x="288" y="290"/>
                    <a:pt x="288" y="290"/>
                    <a:pt x="288" y="290"/>
                  </a:cubicBezTo>
                  <a:cubicBezTo>
                    <a:pt x="288" y="291"/>
                    <a:pt x="288" y="291"/>
                    <a:pt x="289" y="291"/>
                  </a:cubicBezTo>
                  <a:cubicBezTo>
                    <a:pt x="289" y="291"/>
                    <a:pt x="289" y="291"/>
                    <a:pt x="289" y="291"/>
                  </a:cubicBezTo>
                  <a:cubicBezTo>
                    <a:pt x="289" y="291"/>
                    <a:pt x="289" y="291"/>
                    <a:pt x="289" y="291"/>
                  </a:cubicBezTo>
                  <a:cubicBezTo>
                    <a:pt x="289" y="291"/>
                    <a:pt x="289" y="291"/>
                    <a:pt x="289" y="291"/>
                  </a:cubicBezTo>
                  <a:cubicBezTo>
                    <a:pt x="289" y="291"/>
                    <a:pt x="289" y="291"/>
                    <a:pt x="290" y="291"/>
                  </a:cubicBezTo>
                  <a:cubicBezTo>
                    <a:pt x="290" y="291"/>
                    <a:pt x="290" y="291"/>
                    <a:pt x="290" y="291"/>
                  </a:cubicBezTo>
                  <a:cubicBezTo>
                    <a:pt x="290" y="290"/>
                    <a:pt x="291" y="290"/>
                    <a:pt x="291" y="290"/>
                  </a:cubicBezTo>
                  <a:cubicBezTo>
                    <a:pt x="292" y="289"/>
                    <a:pt x="292" y="289"/>
                    <a:pt x="293" y="289"/>
                  </a:cubicBezTo>
                  <a:cubicBezTo>
                    <a:pt x="293" y="289"/>
                    <a:pt x="294" y="289"/>
                    <a:pt x="294" y="289"/>
                  </a:cubicBezTo>
                  <a:cubicBezTo>
                    <a:pt x="295" y="289"/>
                    <a:pt x="296" y="289"/>
                    <a:pt x="296" y="289"/>
                  </a:cubicBezTo>
                  <a:cubicBezTo>
                    <a:pt x="297" y="289"/>
                    <a:pt x="298" y="289"/>
                    <a:pt x="298" y="289"/>
                  </a:cubicBezTo>
                  <a:cubicBezTo>
                    <a:pt x="299" y="289"/>
                    <a:pt x="300" y="288"/>
                    <a:pt x="300" y="288"/>
                  </a:cubicBezTo>
                  <a:cubicBezTo>
                    <a:pt x="301" y="288"/>
                    <a:pt x="302" y="288"/>
                    <a:pt x="303" y="288"/>
                  </a:cubicBezTo>
                  <a:cubicBezTo>
                    <a:pt x="304" y="288"/>
                    <a:pt x="305" y="288"/>
                    <a:pt x="306" y="287"/>
                  </a:cubicBezTo>
                  <a:cubicBezTo>
                    <a:pt x="308" y="287"/>
                    <a:pt x="310" y="286"/>
                    <a:pt x="312" y="285"/>
                  </a:cubicBezTo>
                  <a:cubicBezTo>
                    <a:pt x="314" y="284"/>
                    <a:pt x="316" y="282"/>
                    <a:pt x="317" y="281"/>
                  </a:cubicBezTo>
                  <a:cubicBezTo>
                    <a:pt x="319" y="280"/>
                    <a:pt x="320" y="278"/>
                    <a:pt x="321" y="277"/>
                  </a:cubicBezTo>
                  <a:cubicBezTo>
                    <a:pt x="323" y="275"/>
                    <a:pt x="323" y="274"/>
                    <a:pt x="324" y="272"/>
                  </a:cubicBezTo>
                  <a:cubicBezTo>
                    <a:pt x="324" y="271"/>
                    <a:pt x="325" y="270"/>
                    <a:pt x="325" y="270"/>
                  </a:cubicBezTo>
                  <a:cubicBezTo>
                    <a:pt x="326" y="269"/>
                    <a:pt x="326" y="268"/>
                    <a:pt x="327" y="268"/>
                  </a:cubicBezTo>
                  <a:cubicBezTo>
                    <a:pt x="328" y="268"/>
                    <a:pt x="328" y="267"/>
                    <a:pt x="329" y="267"/>
                  </a:cubicBezTo>
                  <a:cubicBezTo>
                    <a:pt x="330" y="266"/>
                    <a:pt x="330" y="266"/>
                    <a:pt x="331" y="266"/>
                  </a:cubicBezTo>
                  <a:cubicBezTo>
                    <a:pt x="332" y="265"/>
                    <a:pt x="332" y="265"/>
                    <a:pt x="333" y="265"/>
                  </a:cubicBezTo>
                  <a:cubicBezTo>
                    <a:pt x="333" y="265"/>
                    <a:pt x="333" y="264"/>
                    <a:pt x="334" y="264"/>
                  </a:cubicBezTo>
                  <a:cubicBezTo>
                    <a:pt x="334" y="264"/>
                    <a:pt x="334" y="264"/>
                    <a:pt x="334" y="263"/>
                  </a:cubicBezTo>
                  <a:cubicBezTo>
                    <a:pt x="334" y="263"/>
                    <a:pt x="334" y="263"/>
                    <a:pt x="334" y="262"/>
                  </a:cubicBezTo>
                  <a:cubicBezTo>
                    <a:pt x="334" y="262"/>
                    <a:pt x="334" y="261"/>
                    <a:pt x="334" y="261"/>
                  </a:cubicBezTo>
                  <a:cubicBezTo>
                    <a:pt x="334" y="261"/>
                    <a:pt x="334" y="260"/>
                    <a:pt x="334" y="260"/>
                  </a:cubicBezTo>
                  <a:cubicBezTo>
                    <a:pt x="334" y="260"/>
                    <a:pt x="334" y="259"/>
                    <a:pt x="334" y="259"/>
                  </a:cubicBezTo>
                  <a:cubicBezTo>
                    <a:pt x="334" y="259"/>
                    <a:pt x="335" y="258"/>
                    <a:pt x="335" y="258"/>
                  </a:cubicBezTo>
                  <a:cubicBezTo>
                    <a:pt x="335" y="258"/>
                    <a:pt x="335" y="258"/>
                    <a:pt x="335" y="258"/>
                  </a:cubicBezTo>
                  <a:cubicBezTo>
                    <a:pt x="336" y="258"/>
                    <a:pt x="336" y="257"/>
                    <a:pt x="336" y="257"/>
                  </a:cubicBezTo>
                  <a:cubicBezTo>
                    <a:pt x="336" y="257"/>
                    <a:pt x="336" y="257"/>
                    <a:pt x="337" y="257"/>
                  </a:cubicBezTo>
                  <a:cubicBezTo>
                    <a:pt x="337" y="257"/>
                    <a:pt x="337" y="257"/>
                    <a:pt x="338" y="257"/>
                  </a:cubicBezTo>
                  <a:cubicBezTo>
                    <a:pt x="338" y="257"/>
                    <a:pt x="338" y="257"/>
                    <a:pt x="339" y="257"/>
                  </a:cubicBezTo>
                  <a:cubicBezTo>
                    <a:pt x="339" y="257"/>
                    <a:pt x="340" y="257"/>
                    <a:pt x="340" y="257"/>
                  </a:cubicBezTo>
                  <a:cubicBezTo>
                    <a:pt x="341" y="258"/>
                    <a:pt x="341" y="258"/>
                    <a:pt x="341" y="258"/>
                  </a:cubicBezTo>
                  <a:cubicBezTo>
                    <a:pt x="342" y="258"/>
                    <a:pt x="342" y="258"/>
                    <a:pt x="343" y="259"/>
                  </a:cubicBezTo>
                  <a:cubicBezTo>
                    <a:pt x="343" y="259"/>
                    <a:pt x="344" y="259"/>
                    <a:pt x="344" y="259"/>
                  </a:cubicBezTo>
                  <a:cubicBezTo>
                    <a:pt x="344" y="259"/>
                    <a:pt x="344" y="259"/>
                    <a:pt x="345" y="259"/>
                  </a:cubicBezTo>
                  <a:cubicBezTo>
                    <a:pt x="345" y="259"/>
                    <a:pt x="345" y="259"/>
                    <a:pt x="345" y="259"/>
                  </a:cubicBezTo>
                  <a:cubicBezTo>
                    <a:pt x="345" y="259"/>
                    <a:pt x="345" y="259"/>
                    <a:pt x="345" y="259"/>
                  </a:cubicBezTo>
                  <a:cubicBezTo>
                    <a:pt x="346" y="259"/>
                    <a:pt x="346" y="259"/>
                    <a:pt x="346" y="259"/>
                  </a:cubicBezTo>
                  <a:cubicBezTo>
                    <a:pt x="346" y="259"/>
                    <a:pt x="346" y="259"/>
                    <a:pt x="346" y="259"/>
                  </a:cubicBezTo>
                  <a:cubicBezTo>
                    <a:pt x="346" y="259"/>
                    <a:pt x="346" y="259"/>
                    <a:pt x="346" y="259"/>
                  </a:cubicBezTo>
                  <a:cubicBezTo>
                    <a:pt x="346" y="259"/>
                    <a:pt x="346" y="259"/>
                    <a:pt x="346" y="259"/>
                  </a:cubicBezTo>
                  <a:cubicBezTo>
                    <a:pt x="346" y="259"/>
                    <a:pt x="346" y="258"/>
                    <a:pt x="347" y="258"/>
                  </a:cubicBezTo>
                  <a:cubicBezTo>
                    <a:pt x="347" y="258"/>
                    <a:pt x="347" y="257"/>
                    <a:pt x="347" y="257"/>
                  </a:cubicBezTo>
                  <a:cubicBezTo>
                    <a:pt x="348" y="257"/>
                    <a:pt x="348" y="257"/>
                    <a:pt x="349" y="257"/>
                  </a:cubicBezTo>
                  <a:cubicBezTo>
                    <a:pt x="349" y="257"/>
                    <a:pt x="350" y="257"/>
                    <a:pt x="351" y="257"/>
                  </a:cubicBezTo>
                  <a:cubicBezTo>
                    <a:pt x="352" y="257"/>
                    <a:pt x="352" y="257"/>
                    <a:pt x="353" y="256"/>
                  </a:cubicBezTo>
                  <a:cubicBezTo>
                    <a:pt x="354" y="256"/>
                    <a:pt x="354" y="256"/>
                    <a:pt x="355" y="256"/>
                  </a:cubicBezTo>
                  <a:cubicBezTo>
                    <a:pt x="355" y="256"/>
                    <a:pt x="356" y="256"/>
                    <a:pt x="356" y="256"/>
                  </a:cubicBezTo>
                  <a:cubicBezTo>
                    <a:pt x="356" y="256"/>
                    <a:pt x="357" y="255"/>
                    <a:pt x="357" y="255"/>
                  </a:cubicBezTo>
                  <a:cubicBezTo>
                    <a:pt x="357" y="255"/>
                    <a:pt x="358" y="255"/>
                    <a:pt x="358" y="255"/>
                  </a:cubicBezTo>
                  <a:cubicBezTo>
                    <a:pt x="358" y="255"/>
                    <a:pt x="359" y="255"/>
                    <a:pt x="359" y="254"/>
                  </a:cubicBezTo>
                  <a:cubicBezTo>
                    <a:pt x="360" y="254"/>
                    <a:pt x="360" y="254"/>
                    <a:pt x="361" y="254"/>
                  </a:cubicBezTo>
                  <a:cubicBezTo>
                    <a:pt x="362" y="254"/>
                    <a:pt x="362" y="254"/>
                    <a:pt x="363" y="254"/>
                  </a:cubicBezTo>
                  <a:cubicBezTo>
                    <a:pt x="365" y="254"/>
                    <a:pt x="367" y="254"/>
                    <a:pt x="370" y="253"/>
                  </a:cubicBezTo>
                  <a:cubicBezTo>
                    <a:pt x="373" y="253"/>
                    <a:pt x="375" y="252"/>
                    <a:pt x="378" y="252"/>
                  </a:cubicBezTo>
                  <a:cubicBezTo>
                    <a:pt x="381" y="251"/>
                    <a:pt x="384" y="250"/>
                    <a:pt x="387" y="249"/>
                  </a:cubicBezTo>
                  <a:cubicBezTo>
                    <a:pt x="389" y="248"/>
                    <a:pt x="391" y="247"/>
                    <a:pt x="393" y="246"/>
                  </a:cubicBezTo>
                  <a:cubicBezTo>
                    <a:pt x="393" y="245"/>
                    <a:pt x="395" y="245"/>
                    <a:pt x="396" y="244"/>
                  </a:cubicBezTo>
                  <a:cubicBezTo>
                    <a:pt x="397" y="243"/>
                    <a:pt x="398" y="243"/>
                    <a:pt x="400" y="242"/>
                  </a:cubicBezTo>
                  <a:cubicBezTo>
                    <a:pt x="401" y="241"/>
                    <a:pt x="402" y="241"/>
                    <a:pt x="404" y="240"/>
                  </a:cubicBezTo>
                  <a:cubicBezTo>
                    <a:pt x="405" y="239"/>
                    <a:pt x="407" y="239"/>
                    <a:pt x="408" y="238"/>
                  </a:cubicBezTo>
                  <a:cubicBezTo>
                    <a:pt x="409" y="238"/>
                    <a:pt x="410" y="237"/>
                    <a:pt x="410" y="237"/>
                  </a:cubicBezTo>
                  <a:cubicBezTo>
                    <a:pt x="411" y="237"/>
                    <a:pt x="412" y="236"/>
                    <a:pt x="413" y="236"/>
                  </a:cubicBezTo>
                  <a:cubicBezTo>
                    <a:pt x="413" y="236"/>
                    <a:pt x="414" y="235"/>
                    <a:pt x="415" y="235"/>
                  </a:cubicBezTo>
                  <a:cubicBezTo>
                    <a:pt x="415" y="235"/>
                    <a:pt x="416" y="234"/>
                    <a:pt x="416" y="234"/>
                  </a:cubicBezTo>
                  <a:cubicBezTo>
                    <a:pt x="417" y="234"/>
                    <a:pt x="418" y="233"/>
                    <a:pt x="418" y="233"/>
                  </a:cubicBezTo>
                  <a:cubicBezTo>
                    <a:pt x="419" y="233"/>
                    <a:pt x="419" y="232"/>
                    <a:pt x="419" y="232"/>
                  </a:cubicBezTo>
                  <a:cubicBezTo>
                    <a:pt x="420" y="232"/>
                    <a:pt x="420" y="231"/>
                    <a:pt x="420" y="231"/>
                  </a:cubicBezTo>
                  <a:cubicBezTo>
                    <a:pt x="420" y="231"/>
                    <a:pt x="421" y="231"/>
                    <a:pt x="421" y="231"/>
                  </a:cubicBezTo>
                  <a:cubicBezTo>
                    <a:pt x="421" y="231"/>
                    <a:pt x="421" y="231"/>
                    <a:pt x="421" y="231"/>
                  </a:cubicBezTo>
                  <a:cubicBezTo>
                    <a:pt x="421" y="231"/>
                    <a:pt x="420" y="231"/>
                    <a:pt x="420" y="231"/>
                  </a:cubicBezTo>
                  <a:cubicBezTo>
                    <a:pt x="420" y="231"/>
                    <a:pt x="420" y="231"/>
                    <a:pt x="420" y="231"/>
                  </a:cubicBezTo>
                  <a:cubicBezTo>
                    <a:pt x="420" y="231"/>
                    <a:pt x="420" y="231"/>
                    <a:pt x="420" y="231"/>
                  </a:cubicBezTo>
                  <a:cubicBezTo>
                    <a:pt x="419" y="231"/>
                    <a:pt x="419" y="231"/>
                    <a:pt x="418" y="232"/>
                  </a:cubicBezTo>
                  <a:cubicBezTo>
                    <a:pt x="418" y="232"/>
                    <a:pt x="417" y="232"/>
                    <a:pt x="416" y="232"/>
                  </a:cubicBezTo>
                  <a:cubicBezTo>
                    <a:pt x="416" y="232"/>
                    <a:pt x="415" y="232"/>
                    <a:pt x="414" y="232"/>
                  </a:cubicBezTo>
                  <a:cubicBezTo>
                    <a:pt x="413" y="232"/>
                    <a:pt x="412" y="232"/>
                    <a:pt x="412" y="232"/>
                  </a:cubicBezTo>
                  <a:cubicBezTo>
                    <a:pt x="411" y="232"/>
                    <a:pt x="410" y="232"/>
                    <a:pt x="410" y="232"/>
                  </a:cubicBezTo>
                  <a:cubicBezTo>
                    <a:pt x="409" y="232"/>
                    <a:pt x="409" y="232"/>
                    <a:pt x="408" y="232"/>
                  </a:cubicBezTo>
                  <a:cubicBezTo>
                    <a:pt x="408" y="232"/>
                    <a:pt x="407" y="232"/>
                    <a:pt x="406" y="232"/>
                  </a:cubicBezTo>
                  <a:cubicBezTo>
                    <a:pt x="406" y="232"/>
                    <a:pt x="405" y="232"/>
                    <a:pt x="405" y="232"/>
                  </a:cubicBezTo>
                  <a:cubicBezTo>
                    <a:pt x="405" y="232"/>
                    <a:pt x="404" y="232"/>
                    <a:pt x="404" y="231"/>
                  </a:cubicBezTo>
                  <a:cubicBezTo>
                    <a:pt x="404" y="231"/>
                    <a:pt x="403" y="231"/>
                    <a:pt x="403" y="231"/>
                  </a:cubicBezTo>
                  <a:cubicBezTo>
                    <a:pt x="403" y="231"/>
                    <a:pt x="402" y="231"/>
                    <a:pt x="402" y="231"/>
                  </a:cubicBezTo>
                  <a:cubicBezTo>
                    <a:pt x="402" y="231"/>
                    <a:pt x="401" y="231"/>
                    <a:pt x="401" y="231"/>
                  </a:cubicBezTo>
                  <a:cubicBezTo>
                    <a:pt x="400" y="230"/>
                    <a:pt x="400" y="230"/>
                    <a:pt x="399" y="230"/>
                  </a:cubicBezTo>
                  <a:cubicBezTo>
                    <a:pt x="398" y="230"/>
                    <a:pt x="397" y="229"/>
                    <a:pt x="396" y="229"/>
                  </a:cubicBezTo>
                  <a:cubicBezTo>
                    <a:pt x="396" y="229"/>
                    <a:pt x="395" y="229"/>
                    <a:pt x="394" y="229"/>
                  </a:cubicBezTo>
                  <a:cubicBezTo>
                    <a:pt x="393" y="228"/>
                    <a:pt x="392" y="228"/>
                    <a:pt x="392" y="228"/>
                  </a:cubicBezTo>
                  <a:cubicBezTo>
                    <a:pt x="391" y="228"/>
                    <a:pt x="391" y="228"/>
                    <a:pt x="390" y="228"/>
                  </a:cubicBezTo>
                  <a:cubicBezTo>
                    <a:pt x="390" y="229"/>
                    <a:pt x="389" y="229"/>
                    <a:pt x="389" y="229"/>
                  </a:cubicBezTo>
                  <a:cubicBezTo>
                    <a:pt x="389" y="229"/>
                    <a:pt x="388" y="229"/>
                    <a:pt x="388" y="229"/>
                  </a:cubicBezTo>
                  <a:cubicBezTo>
                    <a:pt x="388" y="229"/>
                    <a:pt x="387" y="229"/>
                    <a:pt x="387" y="229"/>
                  </a:cubicBezTo>
                  <a:cubicBezTo>
                    <a:pt x="387" y="230"/>
                    <a:pt x="386" y="230"/>
                    <a:pt x="386" y="230"/>
                  </a:cubicBezTo>
                  <a:cubicBezTo>
                    <a:pt x="386" y="230"/>
                    <a:pt x="386" y="230"/>
                    <a:pt x="386" y="230"/>
                  </a:cubicBezTo>
                  <a:cubicBezTo>
                    <a:pt x="385" y="230"/>
                    <a:pt x="385" y="230"/>
                    <a:pt x="385" y="230"/>
                  </a:cubicBezTo>
                  <a:cubicBezTo>
                    <a:pt x="385" y="230"/>
                    <a:pt x="385" y="230"/>
                    <a:pt x="385" y="230"/>
                  </a:cubicBezTo>
                  <a:cubicBezTo>
                    <a:pt x="384" y="230"/>
                    <a:pt x="384" y="230"/>
                    <a:pt x="384" y="230"/>
                  </a:cubicBezTo>
                  <a:cubicBezTo>
                    <a:pt x="384" y="230"/>
                    <a:pt x="384" y="230"/>
                    <a:pt x="384" y="230"/>
                  </a:cubicBezTo>
                  <a:cubicBezTo>
                    <a:pt x="384" y="230"/>
                    <a:pt x="383" y="230"/>
                    <a:pt x="383" y="230"/>
                  </a:cubicBezTo>
                  <a:cubicBezTo>
                    <a:pt x="383" y="229"/>
                    <a:pt x="383" y="229"/>
                    <a:pt x="383" y="229"/>
                  </a:cubicBezTo>
                  <a:cubicBezTo>
                    <a:pt x="383" y="229"/>
                    <a:pt x="383" y="228"/>
                    <a:pt x="384" y="228"/>
                  </a:cubicBezTo>
                  <a:cubicBezTo>
                    <a:pt x="384" y="227"/>
                    <a:pt x="384" y="226"/>
                    <a:pt x="385" y="226"/>
                  </a:cubicBezTo>
                  <a:cubicBezTo>
                    <a:pt x="385" y="225"/>
                    <a:pt x="386" y="225"/>
                    <a:pt x="387" y="224"/>
                  </a:cubicBezTo>
                  <a:cubicBezTo>
                    <a:pt x="388" y="224"/>
                    <a:pt x="388" y="223"/>
                    <a:pt x="389" y="223"/>
                  </a:cubicBezTo>
                  <a:cubicBezTo>
                    <a:pt x="389" y="223"/>
                    <a:pt x="390" y="223"/>
                    <a:pt x="390" y="223"/>
                  </a:cubicBezTo>
                  <a:cubicBezTo>
                    <a:pt x="390" y="223"/>
                    <a:pt x="390" y="223"/>
                    <a:pt x="391" y="223"/>
                  </a:cubicBezTo>
                  <a:cubicBezTo>
                    <a:pt x="391" y="223"/>
                    <a:pt x="391" y="223"/>
                    <a:pt x="391" y="223"/>
                  </a:cubicBezTo>
                  <a:cubicBezTo>
                    <a:pt x="391" y="223"/>
                    <a:pt x="391" y="222"/>
                    <a:pt x="391" y="222"/>
                  </a:cubicBezTo>
                  <a:cubicBezTo>
                    <a:pt x="392" y="222"/>
                    <a:pt x="392" y="222"/>
                    <a:pt x="392" y="222"/>
                  </a:cubicBezTo>
                  <a:cubicBezTo>
                    <a:pt x="392" y="222"/>
                    <a:pt x="392" y="221"/>
                    <a:pt x="392" y="221"/>
                  </a:cubicBezTo>
                  <a:cubicBezTo>
                    <a:pt x="392" y="221"/>
                    <a:pt x="391" y="220"/>
                    <a:pt x="391" y="220"/>
                  </a:cubicBezTo>
                  <a:cubicBezTo>
                    <a:pt x="391" y="220"/>
                    <a:pt x="391" y="219"/>
                    <a:pt x="391" y="219"/>
                  </a:cubicBezTo>
                  <a:cubicBezTo>
                    <a:pt x="391" y="219"/>
                    <a:pt x="391" y="219"/>
                    <a:pt x="391" y="218"/>
                  </a:cubicBezTo>
                  <a:cubicBezTo>
                    <a:pt x="391" y="218"/>
                    <a:pt x="391" y="218"/>
                    <a:pt x="391" y="218"/>
                  </a:cubicBezTo>
                  <a:cubicBezTo>
                    <a:pt x="391" y="217"/>
                    <a:pt x="390" y="217"/>
                    <a:pt x="390" y="217"/>
                  </a:cubicBezTo>
                  <a:cubicBezTo>
                    <a:pt x="390" y="217"/>
                    <a:pt x="390" y="217"/>
                    <a:pt x="390" y="216"/>
                  </a:cubicBezTo>
                  <a:cubicBezTo>
                    <a:pt x="390" y="216"/>
                    <a:pt x="390" y="216"/>
                    <a:pt x="390" y="216"/>
                  </a:cubicBezTo>
                  <a:cubicBezTo>
                    <a:pt x="390" y="215"/>
                    <a:pt x="390" y="215"/>
                    <a:pt x="390" y="215"/>
                  </a:cubicBezTo>
                  <a:cubicBezTo>
                    <a:pt x="390" y="215"/>
                    <a:pt x="390" y="215"/>
                    <a:pt x="390" y="215"/>
                  </a:cubicBezTo>
                  <a:cubicBezTo>
                    <a:pt x="390" y="214"/>
                    <a:pt x="390" y="214"/>
                    <a:pt x="391" y="214"/>
                  </a:cubicBezTo>
                  <a:cubicBezTo>
                    <a:pt x="391" y="214"/>
                    <a:pt x="391" y="214"/>
                    <a:pt x="391" y="214"/>
                  </a:cubicBezTo>
                  <a:cubicBezTo>
                    <a:pt x="391" y="214"/>
                    <a:pt x="391" y="214"/>
                    <a:pt x="391" y="214"/>
                  </a:cubicBezTo>
                  <a:cubicBezTo>
                    <a:pt x="391" y="214"/>
                    <a:pt x="392" y="213"/>
                    <a:pt x="392" y="213"/>
                  </a:cubicBezTo>
                  <a:cubicBezTo>
                    <a:pt x="392" y="213"/>
                    <a:pt x="392" y="213"/>
                    <a:pt x="393" y="213"/>
                  </a:cubicBezTo>
                  <a:cubicBezTo>
                    <a:pt x="393" y="213"/>
                    <a:pt x="394" y="214"/>
                    <a:pt x="395" y="214"/>
                  </a:cubicBezTo>
                  <a:cubicBezTo>
                    <a:pt x="396" y="214"/>
                    <a:pt x="397" y="215"/>
                    <a:pt x="398" y="215"/>
                  </a:cubicBezTo>
                  <a:cubicBezTo>
                    <a:pt x="399" y="216"/>
                    <a:pt x="400" y="216"/>
                    <a:pt x="400" y="217"/>
                  </a:cubicBezTo>
                  <a:cubicBezTo>
                    <a:pt x="401" y="218"/>
                    <a:pt x="402" y="219"/>
                    <a:pt x="403" y="220"/>
                  </a:cubicBezTo>
                  <a:cubicBezTo>
                    <a:pt x="404" y="221"/>
                    <a:pt x="404" y="222"/>
                    <a:pt x="405" y="222"/>
                  </a:cubicBezTo>
                  <a:cubicBezTo>
                    <a:pt x="406" y="223"/>
                    <a:pt x="407" y="224"/>
                    <a:pt x="408" y="224"/>
                  </a:cubicBezTo>
                  <a:cubicBezTo>
                    <a:pt x="410" y="225"/>
                    <a:pt x="411" y="225"/>
                    <a:pt x="412" y="226"/>
                  </a:cubicBezTo>
                  <a:cubicBezTo>
                    <a:pt x="413" y="226"/>
                    <a:pt x="415" y="226"/>
                    <a:pt x="416" y="226"/>
                  </a:cubicBezTo>
                  <a:cubicBezTo>
                    <a:pt x="416" y="226"/>
                    <a:pt x="417" y="226"/>
                    <a:pt x="417" y="226"/>
                  </a:cubicBezTo>
                  <a:cubicBezTo>
                    <a:pt x="417" y="226"/>
                    <a:pt x="418" y="226"/>
                    <a:pt x="418" y="226"/>
                  </a:cubicBezTo>
                  <a:cubicBezTo>
                    <a:pt x="419" y="226"/>
                    <a:pt x="419" y="226"/>
                    <a:pt x="419" y="226"/>
                  </a:cubicBezTo>
                  <a:cubicBezTo>
                    <a:pt x="420" y="226"/>
                    <a:pt x="420" y="226"/>
                    <a:pt x="420" y="226"/>
                  </a:cubicBezTo>
                  <a:cubicBezTo>
                    <a:pt x="421" y="225"/>
                    <a:pt x="422" y="225"/>
                    <a:pt x="422" y="225"/>
                  </a:cubicBezTo>
                  <a:cubicBezTo>
                    <a:pt x="423" y="224"/>
                    <a:pt x="423" y="224"/>
                    <a:pt x="423" y="223"/>
                  </a:cubicBezTo>
                  <a:cubicBezTo>
                    <a:pt x="423" y="223"/>
                    <a:pt x="423" y="223"/>
                    <a:pt x="423" y="222"/>
                  </a:cubicBezTo>
                  <a:cubicBezTo>
                    <a:pt x="423" y="221"/>
                    <a:pt x="423" y="221"/>
                    <a:pt x="423" y="220"/>
                  </a:cubicBezTo>
                  <a:cubicBezTo>
                    <a:pt x="423" y="220"/>
                    <a:pt x="423" y="219"/>
                    <a:pt x="422" y="219"/>
                  </a:cubicBezTo>
                  <a:cubicBezTo>
                    <a:pt x="422" y="219"/>
                    <a:pt x="422" y="218"/>
                    <a:pt x="422" y="218"/>
                  </a:cubicBezTo>
                  <a:cubicBezTo>
                    <a:pt x="422" y="217"/>
                    <a:pt x="422" y="217"/>
                    <a:pt x="422" y="216"/>
                  </a:cubicBezTo>
                  <a:cubicBezTo>
                    <a:pt x="423" y="216"/>
                    <a:pt x="423" y="215"/>
                    <a:pt x="423" y="215"/>
                  </a:cubicBezTo>
                  <a:cubicBezTo>
                    <a:pt x="423" y="214"/>
                    <a:pt x="423" y="214"/>
                    <a:pt x="423" y="214"/>
                  </a:cubicBezTo>
                  <a:cubicBezTo>
                    <a:pt x="423" y="214"/>
                    <a:pt x="423" y="213"/>
                    <a:pt x="422" y="212"/>
                  </a:cubicBezTo>
                  <a:cubicBezTo>
                    <a:pt x="421" y="212"/>
                    <a:pt x="420" y="211"/>
                    <a:pt x="419" y="210"/>
                  </a:cubicBezTo>
                  <a:cubicBezTo>
                    <a:pt x="418" y="209"/>
                    <a:pt x="417" y="208"/>
                    <a:pt x="416" y="207"/>
                  </a:cubicBezTo>
                  <a:cubicBezTo>
                    <a:pt x="414" y="207"/>
                    <a:pt x="413" y="206"/>
                    <a:pt x="412" y="205"/>
                  </a:cubicBezTo>
                  <a:cubicBezTo>
                    <a:pt x="410" y="204"/>
                    <a:pt x="409" y="203"/>
                    <a:pt x="408" y="202"/>
                  </a:cubicBezTo>
                  <a:cubicBezTo>
                    <a:pt x="407" y="202"/>
                    <a:pt x="406" y="201"/>
                    <a:pt x="405" y="200"/>
                  </a:cubicBezTo>
                  <a:cubicBezTo>
                    <a:pt x="404" y="200"/>
                    <a:pt x="403" y="199"/>
                    <a:pt x="403" y="198"/>
                  </a:cubicBezTo>
                  <a:cubicBezTo>
                    <a:pt x="402" y="198"/>
                    <a:pt x="402" y="197"/>
                    <a:pt x="402" y="197"/>
                  </a:cubicBezTo>
                  <a:cubicBezTo>
                    <a:pt x="402" y="197"/>
                    <a:pt x="402" y="196"/>
                    <a:pt x="402" y="196"/>
                  </a:cubicBezTo>
                  <a:cubicBezTo>
                    <a:pt x="402" y="196"/>
                    <a:pt x="402" y="196"/>
                    <a:pt x="402" y="196"/>
                  </a:cubicBezTo>
                  <a:cubicBezTo>
                    <a:pt x="402" y="196"/>
                    <a:pt x="402" y="195"/>
                    <a:pt x="402" y="195"/>
                  </a:cubicBezTo>
                  <a:cubicBezTo>
                    <a:pt x="402" y="195"/>
                    <a:pt x="402" y="195"/>
                    <a:pt x="402" y="195"/>
                  </a:cubicBezTo>
                  <a:cubicBezTo>
                    <a:pt x="402" y="195"/>
                    <a:pt x="402" y="195"/>
                    <a:pt x="402" y="195"/>
                  </a:cubicBezTo>
                  <a:cubicBezTo>
                    <a:pt x="402" y="195"/>
                    <a:pt x="402" y="194"/>
                    <a:pt x="403" y="194"/>
                  </a:cubicBezTo>
                  <a:cubicBezTo>
                    <a:pt x="403" y="194"/>
                    <a:pt x="403" y="194"/>
                    <a:pt x="403" y="194"/>
                  </a:cubicBezTo>
                  <a:cubicBezTo>
                    <a:pt x="403" y="194"/>
                    <a:pt x="403" y="194"/>
                    <a:pt x="404" y="194"/>
                  </a:cubicBezTo>
                  <a:cubicBezTo>
                    <a:pt x="404" y="194"/>
                    <a:pt x="405" y="194"/>
                    <a:pt x="406" y="194"/>
                  </a:cubicBezTo>
                  <a:cubicBezTo>
                    <a:pt x="407" y="195"/>
                    <a:pt x="407" y="195"/>
                    <a:pt x="408" y="195"/>
                  </a:cubicBezTo>
                  <a:cubicBezTo>
                    <a:pt x="409" y="196"/>
                    <a:pt x="410" y="196"/>
                    <a:pt x="411" y="196"/>
                  </a:cubicBezTo>
                  <a:cubicBezTo>
                    <a:pt x="412" y="197"/>
                    <a:pt x="414" y="197"/>
                    <a:pt x="415" y="198"/>
                  </a:cubicBezTo>
                  <a:cubicBezTo>
                    <a:pt x="415" y="198"/>
                    <a:pt x="415" y="198"/>
                    <a:pt x="415" y="198"/>
                  </a:cubicBezTo>
                  <a:cubicBezTo>
                    <a:pt x="415" y="198"/>
                    <a:pt x="416" y="198"/>
                    <a:pt x="416" y="198"/>
                  </a:cubicBezTo>
                  <a:cubicBezTo>
                    <a:pt x="416" y="198"/>
                    <a:pt x="416" y="198"/>
                    <a:pt x="416" y="198"/>
                  </a:cubicBezTo>
                  <a:cubicBezTo>
                    <a:pt x="416" y="198"/>
                    <a:pt x="417" y="198"/>
                    <a:pt x="417" y="198"/>
                  </a:cubicBezTo>
                  <a:cubicBezTo>
                    <a:pt x="418" y="198"/>
                    <a:pt x="419" y="198"/>
                    <a:pt x="419" y="197"/>
                  </a:cubicBezTo>
                  <a:cubicBezTo>
                    <a:pt x="420" y="197"/>
                    <a:pt x="420" y="196"/>
                    <a:pt x="421" y="195"/>
                  </a:cubicBezTo>
                  <a:cubicBezTo>
                    <a:pt x="421" y="194"/>
                    <a:pt x="421" y="193"/>
                    <a:pt x="422" y="192"/>
                  </a:cubicBezTo>
                  <a:cubicBezTo>
                    <a:pt x="422" y="191"/>
                    <a:pt x="422" y="190"/>
                    <a:pt x="422" y="190"/>
                  </a:cubicBezTo>
                  <a:cubicBezTo>
                    <a:pt x="422" y="189"/>
                    <a:pt x="422" y="189"/>
                    <a:pt x="421" y="189"/>
                  </a:cubicBezTo>
                  <a:cubicBezTo>
                    <a:pt x="421" y="189"/>
                    <a:pt x="421" y="188"/>
                    <a:pt x="420" y="188"/>
                  </a:cubicBezTo>
                  <a:cubicBezTo>
                    <a:pt x="419" y="188"/>
                    <a:pt x="418" y="188"/>
                    <a:pt x="418" y="188"/>
                  </a:cubicBezTo>
                  <a:cubicBezTo>
                    <a:pt x="417" y="188"/>
                    <a:pt x="416" y="188"/>
                    <a:pt x="414" y="188"/>
                  </a:cubicBezTo>
                  <a:cubicBezTo>
                    <a:pt x="413" y="188"/>
                    <a:pt x="412" y="188"/>
                    <a:pt x="411" y="188"/>
                  </a:cubicBezTo>
                  <a:cubicBezTo>
                    <a:pt x="410" y="188"/>
                    <a:pt x="409" y="188"/>
                    <a:pt x="408" y="188"/>
                  </a:cubicBezTo>
                  <a:cubicBezTo>
                    <a:pt x="407" y="188"/>
                    <a:pt x="406" y="189"/>
                    <a:pt x="405" y="189"/>
                  </a:cubicBezTo>
                  <a:cubicBezTo>
                    <a:pt x="404" y="189"/>
                    <a:pt x="403" y="190"/>
                    <a:pt x="403" y="190"/>
                  </a:cubicBezTo>
                  <a:cubicBezTo>
                    <a:pt x="402" y="190"/>
                    <a:pt x="402" y="190"/>
                    <a:pt x="402" y="190"/>
                  </a:cubicBezTo>
                  <a:cubicBezTo>
                    <a:pt x="402" y="190"/>
                    <a:pt x="401" y="190"/>
                    <a:pt x="401" y="191"/>
                  </a:cubicBezTo>
                  <a:cubicBezTo>
                    <a:pt x="401" y="191"/>
                    <a:pt x="400" y="191"/>
                    <a:pt x="400" y="191"/>
                  </a:cubicBezTo>
                  <a:cubicBezTo>
                    <a:pt x="400" y="191"/>
                    <a:pt x="400" y="191"/>
                    <a:pt x="399" y="191"/>
                  </a:cubicBezTo>
                  <a:cubicBezTo>
                    <a:pt x="399" y="191"/>
                    <a:pt x="398" y="191"/>
                    <a:pt x="397" y="190"/>
                  </a:cubicBezTo>
                  <a:cubicBezTo>
                    <a:pt x="397" y="190"/>
                    <a:pt x="396" y="190"/>
                    <a:pt x="396" y="190"/>
                  </a:cubicBezTo>
                  <a:cubicBezTo>
                    <a:pt x="395" y="189"/>
                    <a:pt x="395" y="189"/>
                    <a:pt x="395" y="188"/>
                  </a:cubicBezTo>
                  <a:cubicBezTo>
                    <a:pt x="394" y="188"/>
                    <a:pt x="394" y="188"/>
                    <a:pt x="394" y="187"/>
                  </a:cubicBezTo>
                  <a:cubicBezTo>
                    <a:pt x="394" y="187"/>
                    <a:pt x="394" y="187"/>
                    <a:pt x="394" y="186"/>
                  </a:cubicBezTo>
                  <a:cubicBezTo>
                    <a:pt x="394" y="186"/>
                    <a:pt x="395" y="186"/>
                    <a:pt x="395" y="185"/>
                  </a:cubicBezTo>
                  <a:cubicBezTo>
                    <a:pt x="395" y="185"/>
                    <a:pt x="396" y="185"/>
                    <a:pt x="396" y="184"/>
                  </a:cubicBezTo>
                  <a:cubicBezTo>
                    <a:pt x="397" y="184"/>
                    <a:pt x="398" y="184"/>
                    <a:pt x="399" y="184"/>
                  </a:cubicBezTo>
                  <a:cubicBezTo>
                    <a:pt x="399" y="184"/>
                    <a:pt x="400" y="184"/>
                    <a:pt x="400" y="183"/>
                  </a:cubicBezTo>
                  <a:cubicBezTo>
                    <a:pt x="401" y="183"/>
                    <a:pt x="401" y="183"/>
                    <a:pt x="401" y="183"/>
                  </a:cubicBezTo>
                  <a:cubicBezTo>
                    <a:pt x="402" y="183"/>
                    <a:pt x="402" y="183"/>
                    <a:pt x="402" y="183"/>
                  </a:cubicBezTo>
                  <a:cubicBezTo>
                    <a:pt x="402" y="183"/>
                    <a:pt x="402" y="183"/>
                    <a:pt x="402" y="183"/>
                  </a:cubicBezTo>
                  <a:cubicBezTo>
                    <a:pt x="402" y="183"/>
                    <a:pt x="402" y="182"/>
                    <a:pt x="402" y="182"/>
                  </a:cubicBezTo>
                  <a:cubicBezTo>
                    <a:pt x="402" y="182"/>
                    <a:pt x="402" y="182"/>
                    <a:pt x="402" y="182"/>
                  </a:cubicBezTo>
                  <a:cubicBezTo>
                    <a:pt x="402" y="182"/>
                    <a:pt x="402" y="182"/>
                    <a:pt x="402" y="181"/>
                  </a:cubicBezTo>
                  <a:cubicBezTo>
                    <a:pt x="402" y="181"/>
                    <a:pt x="402" y="181"/>
                    <a:pt x="402" y="181"/>
                  </a:cubicBezTo>
                  <a:cubicBezTo>
                    <a:pt x="402" y="181"/>
                    <a:pt x="402" y="180"/>
                    <a:pt x="401" y="180"/>
                  </a:cubicBezTo>
                  <a:cubicBezTo>
                    <a:pt x="401" y="180"/>
                    <a:pt x="401" y="179"/>
                    <a:pt x="401" y="179"/>
                  </a:cubicBezTo>
                  <a:cubicBezTo>
                    <a:pt x="401" y="179"/>
                    <a:pt x="401" y="178"/>
                    <a:pt x="401" y="178"/>
                  </a:cubicBezTo>
                  <a:cubicBezTo>
                    <a:pt x="401" y="178"/>
                    <a:pt x="401" y="178"/>
                    <a:pt x="402" y="177"/>
                  </a:cubicBezTo>
                  <a:cubicBezTo>
                    <a:pt x="402" y="177"/>
                    <a:pt x="402" y="177"/>
                    <a:pt x="402" y="177"/>
                  </a:cubicBezTo>
                  <a:cubicBezTo>
                    <a:pt x="402" y="177"/>
                    <a:pt x="402" y="177"/>
                    <a:pt x="402" y="177"/>
                  </a:cubicBezTo>
                  <a:cubicBezTo>
                    <a:pt x="403" y="177"/>
                    <a:pt x="403" y="177"/>
                    <a:pt x="403" y="177"/>
                  </a:cubicBezTo>
                  <a:cubicBezTo>
                    <a:pt x="403" y="177"/>
                    <a:pt x="403" y="177"/>
                    <a:pt x="403" y="177"/>
                  </a:cubicBezTo>
                  <a:cubicBezTo>
                    <a:pt x="404" y="177"/>
                    <a:pt x="404" y="177"/>
                    <a:pt x="405" y="177"/>
                  </a:cubicBezTo>
                  <a:cubicBezTo>
                    <a:pt x="405" y="177"/>
                    <a:pt x="406" y="177"/>
                    <a:pt x="406" y="177"/>
                  </a:cubicBezTo>
                  <a:cubicBezTo>
                    <a:pt x="407" y="178"/>
                    <a:pt x="407" y="178"/>
                    <a:pt x="408" y="178"/>
                  </a:cubicBezTo>
                  <a:cubicBezTo>
                    <a:pt x="409" y="179"/>
                    <a:pt x="409" y="179"/>
                    <a:pt x="410" y="179"/>
                  </a:cubicBezTo>
                  <a:cubicBezTo>
                    <a:pt x="411" y="180"/>
                    <a:pt x="411" y="180"/>
                    <a:pt x="412" y="180"/>
                  </a:cubicBezTo>
                  <a:cubicBezTo>
                    <a:pt x="413" y="181"/>
                    <a:pt x="414" y="181"/>
                    <a:pt x="415" y="181"/>
                  </a:cubicBezTo>
                  <a:cubicBezTo>
                    <a:pt x="415" y="182"/>
                    <a:pt x="416" y="182"/>
                    <a:pt x="417" y="182"/>
                  </a:cubicBezTo>
                  <a:cubicBezTo>
                    <a:pt x="418" y="182"/>
                    <a:pt x="418" y="183"/>
                    <a:pt x="419" y="183"/>
                  </a:cubicBezTo>
                  <a:cubicBezTo>
                    <a:pt x="419" y="183"/>
                    <a:pt x="419" y="183"/>
                    <a:pt x="419" y="183"/>
                  </a:cubicBezTo>
                  <a:cubicBezTo>
                    <a:pt x="419" y="183"/>
                    <a:pt x="420" y="183"/>
                    <a:pt x="420" y="182"/>
                  </a:cubicBezTo>
                  <a:cubicBezTo>
                    <a:pt x="420" y="182"/>
                    <a:pt x="420" y="182"/>
                    <a:pt x="420" y="182"/>
                  </a:cubicBezTo>
                  <a:cubicBezTo>
                    <a:pt x="420" y="182"/>
                    <a:pt x="420" y="182"/>
                    <a:pt x="420" y="182"/>
                  </a:cubicBezTo>
                  <a:cubicBezTo>
                    <a:pt x="421" y="182"/>
                    <a:pt x="421" y="182"/>
                    <a:pt x="422" y="182"/>
                  </a:cubicBezTo>
                  <a:cubicBezTo>
                    <a:pt x="422" y="182"/>
                    <a:pt x="423" y="182"/>
                    <a:pt x="423" y="182"/>
                  </a:cubicBezTo>
                  <a:cubicBezTo>
                    <a:pt x="424" y="182"/>
                    <a:pt x="424" y="182"/>
                    <a:pt x="425" y="182"/>
                  </a:cubicBezTo>
                  <a:cubicBezTo>
                    <a:pt x="425" y="182"/>
                    <a:pt x="426" y="181"/>
                    <a:pt x="426" y="181"/>
                  </a:cubicBezTo>
                  <a:cubicBezTo>
                    <a:pt x="427" y="181"/>
                    <a:pt x="428" y="181"/>
                    <a:pt x="428" y="181"/>
                  </a:cubicBezTo>
                  <a:cubicBezTo>
                    <a:pt x="429" y="181"/>
                    <a:pt x="429" y="181"/>
                    <a:pt x="430" y="181"/>
                  </a:cubicBezTo>
                  <a:cubicBezTo>
                    <a:pt x="431" y="181"/>
                    <a:pt x="431" y="181"/>
                    <a:pt x="432" y="180"/>
                  </a:cubicBezTo>
                  <a:cubicBezTo>
                    <a:pt x="433" y="180"/>
                    <a:pt x="433" y="180"/>
                    <a:pt x="434" y="179"/>
                  </a:cubicBezTo>
                  <a:cubicBezTo>
                    <a:pt x="434" y="179"/>
                    <a:pt x="434" y="179"/>
                    <a:pt x="434" y="179"/>
                  </a:cubicBezTo>
                  <a:cubicBezTo>
                    <a:pt x="435" y="179"/>
                    <a:pt x="435" y="179"/>
                    <a:pt x="435" y="178"/>
                  </a:cubicBezTo>
                  <a:cubicBezTo>
                    <a:pt x="435" y="178"/>
                    <a:pt x="435" y="178"/>
                    <a:pt x="435" y="178"/>
                  </a:cubicBezTo>
                  <a:cubicBezTo>
                    <a:pt x="435" y="178"/>
                    <a:pt x="435" y="178"/>
                    <a:pt x="435" y="178"/>
                  </a:cubicBezTo>
                  <a:cubicBezTo>
                    <a:pt x="435" y="177"/>
                    <a:pt x="435" y="177"/>
                    <a:pt x="434" y="177"/>
                  </a:cubicBezTo>
                  <a:cubicBezTo>
                    <a:pt x="434" y="176"/>
                    <a:pt x="433" y="176"/>
                    <a:pt x="433" y="176"/>
                  </a:cubicBezTo>
                  <a:cubicBezTo>
                    <a:pt x="432" y="175"/>
                    <a:pt x="432" y="175"/>
                    <a:pt x="431" y="174"/>
                  </a:cubicBezTo>
                  <a:cubicBezTo>
                    <a:pt x="430" y="174"/>
                    <a:pt x="429" y="174"/>
                    <a:pt x="429" y="173"/>
                  </a:cubicBezTo>
                  <a:cubicBezTo>
                    <a:pt x="428" y="173"/>
                    <a:pt x="427" y="173"/>
                    <a:pt x="427" y="172"/>
                  </a:cubicBezTo>
                  <a:cubicBezTo>
                    <a:pt x="426" y="172"/>
                    <a:pt x="426" y="172"/>
                    <a:pt x="425" y="172"/>
                  </a:cubicBezTo>
                  <a:cubicBezTo>
                    <a:pt x="425" y="171"/>
                    <a:pt x="424" y="171"/>
                    <a:pt x="424" y="171"/>
                  </a:cubicBezTo>
                  <a:cubicBezTo>
                    <a:pt x="424" y="170"/>
                    <a:pt x="423" y="170"/>
                    <a:pt x="423" y="170"/>
                  </a:cubicBezTo>
                  <a:cubicBezTo>
                    <a:pt x="423" y="170"/>
                    <a:pt x="423" y="169"/>
                    <a:pt x="423" y="169"/>
                  </a:cubicBezTo>
                  <a:cubicBezTo>
                    <a:pt x="423" y="169"/>
                    <a:pt x="423" y="169"/>
                    <a:pt x="423" y="169"/>
                  </a:cubicBezTo>
                  <a:cubicBezTo>
                    <a:pt x="423" y="169"/>
                    <a:pt x="423" y="169"/>
                    <a:pt x="423" y="169"/>
                  </a:cubicBezTo>
                  <a:cubicBezTo>
                    <a:pt x="423" y="169"/>
                    <a:pt x="423" y="168"/>
                    <a:pt x="423" y="168"/>
                  </a:cubicBezTo>
                  <a:cubicBezTo>
                    <a:pt x="423" y="168"/>
                    <a:pt x="423" y="168"/>
                    <a:pt x="423" y="168"/>
                  </a:cubicBezTo>
                  <a:cubicBezTo>
                    <a:pt x="424" y="168"/>
                    <a:pt x="424" y="168"/>
                    <a:pt x="425" y="167"/>
                  </a:cubicBezTo>
                  <a:cubicBezTo>
                    <a:pt x="425" y="167"/>
                    <a:pt x="426" y="167"/>
                    <a:pt x="427" y="167"/>
                  </a:cubicBezTo>
                  <a:cubicBezTo>
                    <a:pt x="428" y="167"/>
                    <a:pt x="429" y="167"/>
                    <a:pt x="431" y="167"/>
                  </a:cubicBezTo>
                  <a:cubicBezTo>
                    <a:pt x="432" y="167"/>
                    <a:pt x="432" y="167"/>
                    <a:pt x="433" y="167"/>
                  </a:cubicBezTo>
                  <a:cubicBezTo>
                    <a:pt x="434" y="167"/>
                    <a:pt x="435" y="167"/>
                    <a:pt x="436" y="167"/>
                  </a:cubicBezTo>
                  <a:cubicBezTo>
                    <a:pt x="437" y="167"/>
                    <a:pt x="437" y="167"/>
                    <a:pt x="438" y="167"/>
                  </a:cubicBezTo>
                  <a:cubicBezTo>
                    <a:pt x="439" y="167"/>
                    <a:pt x="440" y="167"/>
                    <a:pt x="440" y="167"/>
                  </a:cubicBezTo>
                  <a:cubicBezTo>
                    <a:pt x="442" y="167"/>
                    <a:pt x="442" y="167"/>
                    <a:pt x="442" y="167"/>
                  </a:cubicBezTo>
                  <a:cubicBezTo>
                    <a:pt x="443" y="167"/>
                    <a:pt x="443" y="167"/>
                    <a:pt x="444" y="167"/>
                  </a:cubicBezTo>
                  <a:cubicBezTo>
                    <a:pt x="444" y="167"/>
                    <a:pt x="445" y="166"/>
                    <a:pt x="445" y="166"/>
                  </a:cubicBezTo>
                  <a:cubicBezTo>
                    <a:pt x="445" y="166"/>
                    <a:pt x="445" y="165"/>
                    <a:pt x="446" y="165"/>
                  </a:cubicBezTo>
                  <a:cubicBezTo>
                    <a:pt x="446" y="165"/>
                    <a:pt x="446" y="164"/>
                    <a:pt x="446" y="164"/>
                  </a:cubicBezTo>
                  <a:cubicBezTo>
                    <a:pt x="446" y="164"/>
                    <a:pt x="446" y="163"/>
                    <a:pt x="446" y="163"/>
                  </a:cubicBezTo>
                  <a:cubicBezTo>
                    <a:pt x="446" y="163"/>
                    <a:pt x="446" y="163"/>
                    <a:pt x="446" y="163"/>
                  </a:cubicBezTo>
                  <a:cubicBezTo>
                    <a:pt x="446" y="163"/>
                    <a:pt x="446" y="163"/>
                    <a:pt x="445" y="163"/>
                  </a:cubicBezTo>
                  <a:cubicBezTo>
                    <a:pt x="445" y="163"/>
                    <a:pt x="445" y="163"/>
                    <a:pt x="445" y="163"/>
                  </a:cubicBezTo>
                  <a:cubicBezTo>
                    <a:pt x="444" y="163"/>
                    <a:pt x="444" y="163"/>
                    <a:pt x="444" y="163"/>
                  </a:cubicBezTo>
                  <a:cubicBezTo>
                    <a:pt x="444" y="163"/>
                    <a:pt x="444" y="163"/>
                    <a:pt x="444" y="163"/>
                  </a:cubicBezTo>
                  <a:cubicBezTo>
                    <a:pt x="444" y="163"/>
                    <a:pt x="444" y="163"/>
                    <a:pt x="443" y="163"/>
                  </a:cubicBezTo>
                  <a:cubicBezTo>
                    <a:pt x="443" y="163"/>
                    <a:pt x="443" y="163"/>
                    <a:pt x="443" y="163"/>
                  </a:cubicBezTo>
                  <a:cubicBezTo>
                    <a:pt x="443" y="163"/>
                    <a:pt x="443" y="163"/>
                    <a:pt x="443" y="163"/>
                  </a:cubicBezTo>
                  <a:cubicBezTo>
                    <a:pt x="442" y="163"/>
                    <a:pt x="440" y="163"/>
                    <a:pt x="439" y="162"/>
                  </a:cubicBezTo>
                  <a:cubicBezTo>
                    <a:pt x="438" y="162"/>
                    <a:pt x="436" y="162"/>
                    <a:pt x="435" y="161"/>
                  </a:cubicBezTo>
                  <a:cubicBezTo>
                    <a:pt x="433" y="160"/>
                    <a:pt x="432" y="159"/>
                    <a:pt x="431" y="159"/>
                  </a:cubicBezTo>
                  <a:cubicBezTo>
                    <a:pt x="430" y="158"/>
                    <a:pt x="429" y="157"/>
                    <a:pt x="429" y="156"/>
                  </a:cubicBezTo>
                  <a:cubicBezTo>
                    <a:pt x="429" y="156"/>
                    <a:pt x="429" y="156"/>
                    <a:pt x="428" y="155"/>
                  </a:cubicBezTo>
                  <a:cubicBezTo>
                    <a:pt x="428" y="155"/>
                    <a:pt x="428" y="155"/>
                    <a:pt x="428" y="155"/>
                  </a:cubicBezTo>
                  <a:cubicBezTo>
                    <a:pt x="428" y="154"/>
                    <a:pt x="428" y="154"/>
                    <a:pt x="428" y="154"/>
                  </a:cubicBezTo>
                  <a:cubicBezTo>
                    <a:pt x="429" y="154"/>
                    <a:pt x="429" y="153"/>
                    <a:pt x="429" y="153"/>
                  </a:cubicBezTo>
                  <a:cubicBezTo>
                    <a:pt x="429" y="153"/>
                    <a:pt x="429" y="152"/>
                    <a:pt x="430" y="152"/>
                  </a:cubicBezTo>
                  <a:cubicBezTo>
                    <a:pt x="430" y="152"/>
                    <a:pt x="430" y="152"/>
                    <a:pt x="431" y="151"/>
                  </a:cubicBezTo>
                  <a:cubicBezTo>
                    <a:pt x="431" y="151"/>
                    <a:pt x="431" y="151"/>
                    <a:pt x="432" y="151"/>
                  </a:cubicBezTo>
                  <a:cubicBezTo>
                    <a:pt x="432" y="151"/>
                    <a:pt x="433" y="151"/>
                    <a:pt x="433" y="151"/>
                  </a:cubicBezTo>
                  <a:cubicBezTo>
                    <a:pt x="433" y="151"/>
                    <a:pt x="433" y="151"/>
                    <a:pt x="434" y="151"/>
                  </a:cubicBezTo>
                  <a:cubicBezTo>
                    <a:pt x="434" y="151"/>
                    <a:pt x="434" y="151"/>
                    <a:pt x="434" y="151"/>
                  </a:cubicBezTo>
                  <a:cubicBezTo>
                    <a:pt x="434" y="151"/>
                    <a:pt x="435" y="151"/>
                    <a:pt x="435" y="151"/>
                  </a:cubicBezTo>
                  <a:cubicBezTo>
                    <a:pt x="435" y="151"/>
                    <a:pt x="435" y="151"/>
                    <a:pt x="436" y="151"/>
                  </a:cubicBezTo>
                  <a:cubicBezTo>
                    <a:pt x="436" y="151"/>
                    <a:pt x="436" y="151"/>
                    <a:pt x="436" y="151"/>
                  </a:cubicBezTo>
                  <a:cubicBezTo>
                    <a:pt x="437" y="151"/>
                    <a:pt x="437" y="151"/>
                    <a:pt x="437" y="151"/>
                  </a:cubicBezTo>
                  <a:cubicBezTo>
                    <a:pt x="438" y="151"/>
                    <a:pt x="438" y="151"/>
                    <a:pt x="438" y="151"/>
                  </a:cubicBezTo>
                  <a:cubicBezTo>
                    <a:pt x="438" y="152"/>
                    <a:pt x="439" y="152"/>
                    <a:pt x="439" y="152"/>
                  </a:cubicBezTo>
                  <a:cubicBezTo>
                    <a:pt x="439" y="152"/>
                    <a:pt x="440" y="151"/>
                    <a:pt x="440" y="151"/>
                  </a:cubicBezTo>
                  <a:cubicBezTo>
                    <a:pt x="441" y="151"/>
                    <a:pt x="441" y="151"/>
                    <a:pt x="441" y="151"/>
                  </a:cubicBezTo>
                  <a:cubicBezTo>
                    <a:pt x="442" y="151"/>
                    <a:pt x="442" y="151"/>
                    <a:pt x="442" y="151"/>
                  </a:cubicBezTo>
                  <a:cubicBezTo>
                    <a:pt x="443" y="151"/>
                    <a:pt x="443" y="151"/>
                    <a:pt x="443" y="151"/>
                  </a:cubicBezTo>
                  <a:cubicBezTo>
                    <a:pt x="444" y="150"/>
                    <a:pt x="445" y="150"/>
                    <a:pt x="445" y="149"/>
                  </a:cubicBezTo>
                  <a:cubicBezTo>
                    <a:pt x="445" y="148"/>
                    <a:pt x="446" y="148"/>
                    <a:pt x="446" y="147"/>
                  </a:cubicBezTo>
                  <a:cubicBezTo>
                    <a:pt x="446" y="146"/>
                    <a:pt x="446" y="146"/>
                    <a:pt x="446" y="145"/>
                  </a:cubicBezTo>
                  <a:cubicBezTo>
                    <a:pt x="446" y="145"/>
                    <a:pt x="446" y="144"/>
                    <a:pt x="446" y="144"/>
                  </a:cubicBezTo>
                  <a:cubicBezTo>
                    <a:pt x="445" y="143"/>
                    <a:pt x="445" y="142"/>
                    <a:pt x="445" y="141"/>
                  </a:cubicBezTo>
                  <a:cubicBezTo>
                    <a:pt x="444" y="140"/>
                    <a:pt x="444" y="139"/>
                    <a:pt x="443" y="139"/>
                  </a:cubicBezTo>
                  <a:cubicBezTo>
                    <a:pt x="443" y="138"/>
                    <a:pt x="442" y="138"/>
                    <a:pt x="442" y="137"/>
                  </a:cubicBezTo>
                  <a:cubicBezTo>
                    <a:pt x="441" y="137"/>
                    <a:pt x="440" y="137"/>
                    <a:pt x="440" y="137"/>
                  </a:cubicBezTo>
                  <a:cubicBezTo>
                    <a:pt x="439" y="137"/>
                    <a:pt x="438" y="137"/>
                    <a:pt x="436" y="136"/>
                  </a:cubicBezTo>
                  <a:cubicBezTo>
                    <a:pt x="435" y="136"/>
                    <a:pt x="433" y="136"/>
                    <a:pt x="431" y="136"/>
                  </a:cubicBezTo>
                  <a:cubicBezTo>
                    <a:pt x="430" y="135"/>
                    <a:pt x="428" y="135"/>
                    <a:pt x="427" y="135"/>
                  </a:cubicBezTo>
                  <a:cubicBezTo>
                    <a:pt x="426" y="134"/>
                    <a:pt x="425" y="133"/>
                    <a:pt x="425" y="133"/>
                  </a:cubicBezTo>
                  <a:cubicBezTo>
                    <a:pt x="425" y="132"/>
                    <a:pt x="425" y="132"/>
                    <a:pt x="424" y="132"/>
                  </a:cubicBezTo>
                  <a:cubicBezTo>
                    <a:pt x="424" y="132"/>
                    <a:pt x="424" y="132"/>
                    <a:pt x="424" y="132"/>
                  </a:cubicBezTo>
                  <a:cubicBezTo>
                    <a:pt x="423" y="131"/>
                    <a:pt x="423" y="131"/>
                    <a:pt x="423" y="131"/>
                  </a:cubicBezTo>
                  <a:cubicBezTo>
                    <a:pt x="422" y="131"/>
                    <a:pt x="422" y="131"/>
                    <a:pt x="422" y="130"/>
                  </a:cubicBezTo>
                  <a:cubicBezTo>
                    <a:pt x="421" y="130"/>
                    <a:pt x="421" y="130"/>
                    <a:pt x="421" y="130"/>
                  </a:cubicBezTo>
                  <a:cubicBezTo>
                    <a:pt x="420" y="129"/>
                    <a:pt x="420" y="129"/>
                    <a:pt x="419" y="129"/>
                  </a:cubicBezTo>
                  <a:cubicBezTo>
                    <a:pt x="419" y="129"/>
                    <a:pt x="419" y="128"/>
                    <a:pt x="419" y="128"/>
                  </a:cubicBezTo>
                  <a:cubicBezTo>
                    <a:pt x="418" y="128"/>
                    <a:pt x="418" y="128"/>
                    <a:pt x="418" y="127"/>
                  </a:cubicBezTo>
                  <a:cubicBezTo>
                    <a:pt x="418" y="127"/>
                    <a:pt x="418" y="127"/>
                    <a:pt x="418" y="127"/>
                  </a:cubicBezTo>
                  <a:cubicBezTo>
                    <a:pt x="418" y="127"/>
                    <a:pt x="418" y="127"/>
                    <a:pt x="418" y="127"/>
                  </a:cubicBezTo>
                  <a:cubicBezTo>
                    <a:pt x="418" y="127"/>
                    <a:pt x="419" y="127"/>
                    <a:pt x="419" y="126"/>
                  </a:cubicBezTo>
                  <a:cubicBezTo>
                    <a:pt x="419" y="126"/>
                    <a:pt x="419" y="126"/>
                    <a:pt x="419" y="126"/>
                  </a:cubicBezTo>
                  <a:cubicBezTo>
                    <a:pt x="419" y="126"/>
                    <a:pt x="419" y="126"/>
                    <a:pt x="419" y="126"/>
                  </a:cubicBezTo>
                  <a:cubicBezTo>
                    <a:pt x="419" y="126"/>
                    <a:pt x="420" y="126"/>
                    <a:pt x="420" y="126"/>
                  </a:cubicBezTo>
                  <a:cubicBezTo>
                    <a:pt x="420" y="126"/>
                    <a:pt x="420" y="126"/>
                    <a:pt x="420" y="125"/>
                  </a:cubicBezTo>
                  <a:cubicBezTo>
                    <a:pt x="420" y="125"/>
                    <a:pt x="421" y="125"/>
                    <a:pt x="421" y="125"/>
                  </a:cubicBezTo>
                  <a:cubicBezTo>
                    <a:pt x="421" y="125"/>
                    <a:pt x="421" y="125"/>
                    <a:pt x="421" y="125"/>
                  </a:cubicBezTo>
                  <a:cubicBezTo>
                    <a:pt x="421" y="126"/>
                    <a:pt x="422" y="126"/>
                    <a:pt x="422" y="126"/>
                  </a:cubicBezTo>
                  <a:cubicBezTo>
                    <a:pt x="422" y="126"/>
                    <a:pt x="422" y="126"/>
                    <a:pt x="422" y="126"/>
                  </a:cubicBezTo>
                  <a:cubicBezTo>
                    <a:pt x="423" y="126"/>
                    <a:pt x="423" y="126"/>
                    <a:pt x="423" y="126"/>
                  </a:cubicBezTo>
                  <a:cubicBezTo>
                    <a:pt x="423" y="126"/>
                    <a:pt x="423" y="126"/>
                    <a:pt x="424" y="126"/>
                  </a:cubicBezTo>
                  <a:cubicBezTo>
                    <a:pt x="424" y="126"/>
                    <a:pt x="424" y="126"/>
                    <a:pt x="424" y="126"/>
                  </a:cubicBezTo>
                  <a:cubicBezTo>
                    <a:pt x="424" y="126"/>
                    <a:pt x="425" y="126"/>
                    <a:pt x="425" y="126"/>
                  </a:cubicBezTo>
                  <a:cubicBezTo>
                    <a:pt x="425" y="126"/>
                    <a:pt x="425" y="126"/>
                    <a:pt x="426" y="126"/>
                  </a:cubicBezTo>
                  <a:cubicBezTo>
                    <a:pt x="426" y="126"/>
                    <a:pt x="426" y="126"/>
                    <a:pt x="427" y="126"/>
                  </a:cubicBezTo>
                  <a:cubicBezTo>
                    <a:pt x="427" y="126"/>
                    <a:pt x="428" y="126"/>
                    <a:pt x="428" y="126"/>
                  </a:cubicBezTo>
                  <a:cubicBezTo>
                    <a:pt x="428" y="126"/>
                    <a:pt x="429" y="126"/>
                    <a:pt x="429" y="125"/>
                  </a:cubicBezTo>
                  <a:cubicBezTo>
                    <a:pt x="429" y="125"/>
                    <a:pt x="430" y="125"/>
                    <a:pt x="430" y="125"/>
                  </a:cubicBezTo>
                  <a:cubicBezTo>
                    <a:pt x="431" y="124"/>
                    <a:pt x="431" y="124"/>
                    <a:pt x="431" y="124"/>
                  </a:cubicBezTo>
                  <a:cubicBezTo>
                    <a:pt x="432" y="124"/>
                    <a:pt x="432" y="124"/>
                    <a:pt x="433" y="123"/>
                  </a:cubicBezTo>
                  <a:cubicBezTo>
                    <a:pt x="434" y="123"/>
                    <a:pt x="434" y="123"/>
                    <a:pt x="435" y="123"/>
                  </a:cubicBezTo>
                  <a:cubicBezTo>
                    <a:pt x="435" y="123"/>
                    <a:pt x="436" y="123"/>
                    <a:pt x="437" y="123"/>
                  </a:cubicBezTo>
                  <a:cubicBezTo>
                    <a:pt x="437" y="123"/>
                    <a:pt x="438" y="123"/>
                    <a:pt x="439" y="123"/>
                  </a:cubicBezTo>
                  <a:cubicBezTo>
                    <a:pt x="439" y="123"/>
                    <a:pt x="440" y="123"/>
                    <a:pt x="441" y="123"/>
                  </a:cubicBezTo>
                  <a:cubicBezTo>
                    <a:pt x="442" y="123"/>
                    <a:pt x="442" y="123"/>
                    <a:pt x="443" y="124"/>
                  </a:cubicBezTo>
                  <a:cubicBezTo>
                    <a:pt x="444" y="124"/>
                    <a:pt x="444" y="124"/>
                    <a:pt x="445" y="124"/>
                  </a:cubicBezTo>
                  <a:cubicBezTo>
                    <a:pt x="446" y="124"/>
                    <a:pt x="446" y="124"/>
                    <a:pt x="447" y="124"/>
                  </a:cubicBezTo>
                  <a:cubicBezTo>
                    <a:pt x="447" y="124"/>
                    <a:pt x="448" y="124"/>
                    <a:pt x="449" y="124"/>
                  </a:cubicBezTo>
                  <a:cubicBezTo>
                    <a:pt x="449" y="125"/>
                    <a:pt x="450" y="125"/>
                    <a:pt x="450" y="125"/>
                  </a:cubicBezTo>
                  <a:cubicBezTo>
                    <a:pt x="451" y="125"/>
                    <a:pt x="451" y="125"/>
                    <a:pt x="451" y="125"/>
                  </a:cubicBezTo>
                  <a:cubicBezTo>
                    <a:pt x="452" y="125"/>
                    <a:pt x="452" y="125"/>
                    <a:pt x="452" y="125"/>
                  </a:cubicBezTo>
                  <a:cubicBezTo>
                    <a:pt x="452" y="125"/>
                    <a:pt x="452" y="125"/>
                    <a:pt x="452" y="125"/>
                  </a:cubicBezTo>
                  <a:cubicBezTo>
                    <a:pt x="452" y="125"/>
                    <a:pt x="452" y="125"/>
                    <a:pt x="453" y="125"/>
                  </a:cubicBezTo>
                  <a:cubicBezTo>
                    <a:pt x="453" y="125"/>
                    <a:pt x="453" y="125"/>
                    <a:pt x="453" y="125"/>
                  </a:cubicBezTo>
                  <a:cubicBezTo>
                    <a:pt x="453" y="125"/>
                    <a:pt x="453" y="124"/>
                    <a:pt x="453" y="124"/>
                  </a:cubicBezTo>
                  <a:cubicBezTo>
                    <a:pt x="454" y="124"/>
                    <a:pt x="454" y="124"/>
                    <a:pt x="454" y="124"/>
                  </a:cubicBezTo>
                  <a:cubicBezTo>
                    <a:pt x="454" y="124"/>
                    <a:pt x="454" y="124"/>
                    <a:pt x="454" y="124"/>
                  </a:cubicBezTo>
                  <a:cubicBezTo>
                    <a:pt x="454" y="123"/>
                    <a:pt x="454" y="123"/>
                    <a:pt x="454" y="123"/>
                  </a:cubicBezTo>
                  <a:cubicBezTo>
                    <a:pt x="454" y="122"/>
                    <a:pt x="454" y="122"/>
                    <a:pt x="454" y="121"/>
                  </a:cubicBezTo>
                  <a:cubicBezTo>
                    <a:pt x="453" y="120"/>
                    <a:pt x="453" y="120"/>
                    <a:pt x="452" y="119"/>
                  </a:cubicBezTo>
                  <a:cubicBezTo>
                    <a:pt x="452" y="118"/>
                    <a:pt x="451" y="118"/>
                    <a:pt x="450" y="117"/>
                  </a:cubicBezTo>
                  <a:cubicBezTo>
                    <a:pt x="450" y="117"/>
                    <a:pt x="449" y="117"/>
                    <a:pt x="449" y="117"/>
                  </a:cubicBezTo>
                  <a:cubicBezTo>
                    <a:pt x="448" y="117"/>
                    <a:pt x="448" y="117"/>
                    <a:pt x="448" y="117"/>
                  </a:cubicBezTo>
                  <a:cubicBezTo>
                    <a:pt x="448" y="117"/>
                    <a:pt x="447" y="117"/>
                    <a:pt x="447" y="117"/>
                  </a:cubicBezTo>
                  <a:cubicBezTo>
                    <a:pt x="446" y="118"/>
                    <a:pt x="446" y="118"/>
                    <a:pt x="445" y="118"/>
                  </a:cubicBezTo>
                  <a:cubicBezTo>
                    <a:pt x="445" y="118"/>
                    <a:pt x="444" y="118"/>
                    <a:pt x="444" y="118"/>
                  </a:cubicBezTo>
                  <a:cubicBezTo>
                    <a:pt x="443" y="118"/>
                    <a:pt x="443" y="118"/>
                    <a:pt x="442" y="118"/>
                  </a:cubicBezTo>
                  <a:cubicBezTo>
                    <a:pt x="441" y="118"/>
                    <a:pt x="440" y="118"/>
                    <a:pt x="439" y="118"/>
                  </a:cubicBezTo>
                  <a:cubicBezTo>
                    <a:pt x="438" y="118"/>
                    <a:pt x="437" y="117"/>
                    <a:pt x="436" y="117"/>
                  </a:cubicBezTo>
                  <a:cubicBezTo>
                    <a:pt x="435" y="117"/>
                    <a:pt x="435" y="116"/>
                    <a:pt x="435" y="116"/>
                  </a:cubicBezTo>
                  <a:cubicBezTo>
                    <a:pt x="434" y="115"/>
                    <a:pt x="434" y="114"/>
                    <a:pt x="434" y="114"/>
                  </a:cubicBezTo>
                  <a:cubicBezTo>
                    <a:pt x="434" y="114"/>
                    <a:pt x="434" y="113"/>
                    <a:pt x="434" y="113"/>
                  </a:cubicBezTo>
                  <a:cubicBezTo>
                    <a:pt x="434" y="113"/>
                    <a:pt x="434" y="113"/>
                    <a:pt x="434" y="113"/>
                  </a:cubicBezTo>
                  <a:cubicBezTo>
                    <a:pt x="434" y="112"/>
                    <a:pt x="434" y="112"/>
                    <a:pt x="434" y="112"/>
                  </a:cubicBezTo>
                  <a:cubicBezTo>
                    <a:pt x="434" y="112"/>
                    <a:pt x="434" y="112"/>
                    <a:pt x="434" y="112"/>
                  </a:cubicBezTo>
                  <a:cubicBezTo>
                    <a:pt x="434" y="112"/>
                    <a:pt x="434" y="111"/>
                    <a:pt x="435" y="111"/>
                  </a:cubicBezTo>
                  <a:cubicBezTo>
                    <a:pt x="435" y="111"/>
                    <a:pt x="435" y="111"/>
                    <a:pt x="435" y="111"/>
                  </a:cubicBezTo>
                  <a:cubicBezTo>
                    <a:pt x="435" y="111"/>
                    <a:pt x="436" y="111"/>
                    <a:pt x="436" y="111"/>
                  </a:cubicBezTo>
                  <a:cubicBezTo>
                    <a:pt x="436" y="111"/>
                    <a:pt x="437" y="111"/>
                    <a:pt x="437" y="111"/>
                  </a:cubicBezTo>
                  <a:cubicBezTo>
                    <a:pt x="437" y="111"/>
                    <a:pt x="437" y="111"/>
                    <a:pt x="438" y="111"/>
                  </a:cubicBezTo>
                  <a:cubicBezTo>
                    <a:pt x="438" y="111"/>
                    <a:pt x="438" y="111"/>
                    <a:pt x="439" y="111"/>
                  </a:cubicBezTo>
                  <a:cubicBezTo>
                    <a:pt x="439" y="111"/>
                    <a:pt x="439" y="111"/>
                    <a:pt x="439" y="111"/>
                  </a:cubicBezTo>
                  <a:cubicBezTo>
                    <a:pt x="440" y="111"/>
                    <a:pt x="440" y="111"/>
                    <a:pt x="440" y="111"/>
                  </a:cubicBezTo>
                  <a:cubicBezTo>
                    <a:pt x="441" y="111"/>
                    <a:pt x="441" y="111"/>
                    <a:pt x="441" y="111"/>
                  </a:cubicBezTo>
                  <a:cubicBezTo>
                    <a:pt x="441" y="111"/>
                    <a:pt x="442" y="111"/>
                    <a:pt x="442" y="111"/>
                  </a:cubicBezTo>
                  <a:cubicBezTo>
                    <a:pt x="442" y="111"/>
                    <a:pt x="442" y="111"/>
                    <a:pt x="443" y="111"/>
                  </a:cubicBezTo>
                  <a:cubicBezTo>
                    <a:pt x="443" y="111"/>
                    <a:pt x="443" y="112"/>
                    <a:pt x="443" y="112"/>
                  </a:cubicBezTo>
                  <a:cubicBezTo>
                    <a:pt x="444" y="112"/>
                    <a:pt x="444" y="111"/>
                    <a:pt x="444" y="111"/>
                  </a:cubicBezTo>
                  <a:cubicBezTo>
                    <a:pt x="444" y="111"/>
                    <a:pt x="444" y="111"/>
                    <a:pt x="444" y="111"/>
                  </a:cubicBezTo>
                  <a:cubicBezTo>
                    <a:pt x="445" y="111"/>
                    <a:pt x="445" y="111"/>
                    <a:pt x="445" y="111"/>
                  </a:cubicBezTo>
                  <a:cubicBezTo>
                    <a:pt x="445" y="111"/>
                    <a:pt x="445" y="111"/>
                    <a:pt x="445" y="111"/>
                  </a:cubicBezTo>
                  <a:cubicBezTo>
                    <a:pt x="445" y="111"/>
                    <a:pt x="445" y="111"/>
                    <a:pt x="445" y="111"/>
                  </a:cubicBezTo>
                  <a:cubicBezTo>
                    <a:pt x="445" y="110"/>
                    <a:pt x="444" y="110"/>
                    <a:pt x="444" y="109"/>
                  </a:cubicBezTo>
                  <a:cubicBezTo>
                    <a:pt x="443" y="109"/>
                    <a:pt x="442" y="108"/>
                    <a:pt x="441" y="108"/>
                  </a:cubicBezTo>
                  <a:cubicBezTo>
                    <a:pt x="440" y="107"/>
                    <a:pt x="438" y="107"/>
                    <a:pt x="437" y="107"/>
                  </a:cubicBezTo>
                  <a:cubicBezTo>
                    <a:pt x="436" y="107"/>
                    <a:pt x="434" y="106"/>
                    <a:pt x="433" y="106"/>
                  </a:cubicBezTo>
                  <a:cubicBezTo>
                    <a:pt x="433" y="106"/>
                    <a:pt x="433" y="106"/>
                    <a:pt x="432" y="106"/>
                  </a:cubicBezTo>
                  <a:cubicBezTo>
                    <a:pt x="432" y="106"/>
                    <a:pt x="431" y="107"/>
                    <a:pt x="431" y="107"/>
                  </a:cubicBezTo>
                  <a:cubicBezTo>
                    <a:pt x="431" y="107"/>
                    <a:pt x="430" y="107"/>
                    <a:pt x="430" y="107"/>
                  </a:cubicBezTo>
                  <a:cubicBezTo>
                    <a:pt x="430" y="107"/>
                    <a:pt x="430" y="108"/>
                    <a:pt x="429" y="108"/>
                  </a:cubicBezTo>
                  <a:cubicBezTo>
                    <a:pt x="429" y="109"/>
                    <a:pt x="429" y="109"/>
                    <a:pt x="428" y="110"/>
                  </a:cubicBezTo>
                  <a:cubicBezTo>
                    <a:pt x="428" y="110"/>
                    <a:pt x="427" y="110"/>
                    <a:pt x="427" y="111"/>
                  </a:cubicBezTo>
                  <a:cubicBezTo>
                    <a:pt x="426" y="111"/>
                    <a:pt x="426" y="111"/>
                    <a:pt x="425" y="111"/>
                  </a:cubicBezTo>
                  <a:cubicBezTo>
                    <a:pt x="424" y="111"/>
                    <a:pt x="424" y="111"/>
                    <a:pt x="423" y="111"/>
                  </a:cubicBezTo>
                  <a:cubicBezTo>
                    <a:pt x="423" y="111"/>
                    <a:pt x="423" y="111"/>
                    <a:pt x="422" y="111"/>
                  </a:cubicBezTo>
                  <a:cubicBezTo>
                    <a:pt x="422" y="111"/>
                    <a:pt x="422" y="111"/>
                    <a:pt x="421" y="111"/>
                  </a:cubicBezTo>
                  <a:cubicBezTo>
                    <a:pt x="421" y="111"/>
                    <a:pt x="421" y="111"/>
                    <a:pt x="421" y="111"/>
                  </a:cubicBezTo>
                  <a:cubicBezTo>
                    <a:pt x="421" y="110"/>
                    <a:pt x="421" y="110"/>
                    <a:pt x="421" y="110"/>
                  </a:cubicBezTo>
                  <a:cubicBezTo>
                    <a:pt x="421" y="110"/>
                    <a:pt x="420" y="110"/>
                    <a:pt x="420" y="110"/>
                  </a:cubicBezTo>
                  <a:cubicBezTo>
                    <a:pt x="421" y="109"/>
                    <a:pt x="421" y="109"/>
                    <a:pt x="421" y="109"/>
                  </a:cubicBezTo>
                  <a:cubicBezTo>
                    <a:pt x="421" y="109"/>
                    <a:pt x="421" y="109"/>
                    <a:pt x="421" y="108"/>
                  </a:cubicBezTo>
                  <a:cubicBezTo>
                    <a:pt x="421" y="108"/>
                    <a:pt x="422" y="108"/>
                    <a:pt x="422" y="108"/>
                  </a:cubicBezTo>
                  <a:cubicBezTo>
                    <a:pt x="423" y="107"/>
                    <a:pt x="424" y="106"/>
                    <a:pt x="425" y="105"/>
                  </a:cubicBezTo>
                  <a:cubicBezTo>
                    <a:pt x="425" y="104"/>
                    <a:pt x="426" y="103"/>
                    <a:pt x="426" y="101"/>
                  </a:cubicBezTo>
                  <a:cubicBezTo>
                    <a:pt x="427" y="100"/>
                    <a:pt x="427" y="98"/>
                    <a:pt x="427" y="97"/>
                  </a:cubicBezTo>
                  <a:cubicBezTo>
                    <a:pt x="427" y="96"/>
                    <a:pt x="427" y="94"/>
                    <a:pt x="427" y="93"/>
                  </a:cubicBezTo>
                  <a:cubicBezTo>
                    <a:pt x="427" y="93"/>
                    <a:pt x="427" y="92"/>
                    <a:pt x="428" y="92"/>
                  </a:cubicBezTo>
                  <a:cubicBezTo>
                    <a:pt x="428" y="92"/>
                    <a:pt x="428" y="91"/>
                    <a:pt x="429" y="91"/>
                  </a:cubicBezTo>
                  <a:cubicBezTo>
                    <a:pt x="430" y="90"/>
                    <a:pt x="430" y="90"/>
                    <a:pt x="431" y="90"/>
                  </a:cubicBezTo>
                  <a:cubicBezTo>
                    <a:pt x="432" y="90"/>
                    <a:pt x="433" y="89"/>
                    <a:pt x="434" y="89"/>
                  </a:cubicBezTo>
                  <a:cubicBezTo>
                    <a:pt x="435" y="89"/>
                    <a:pt x="436" y="88"/>
                    <a:pt x="437" y="88"/>
                  </a:cubicBezTo>
                  <a:cubicBezTo>
                    <a:pt x="438" y="87"/>
                    <a:pt x="439" y="87"/>
                    <a:pt x="440" y="86"/>
                  </a:cubicBezTo>
                  <a:cubicBezTo>
                    <a:pt x="441" y="86"/>
                    <a:pt x="441" y="85"/>
                    <a:pt x="442" y="85"/>
                  </a:cubicBezTo>
                  <a:cubicBezTo>
                    <a:pt x="442" y="84"/>
                    <a:pt x="442" y="83"/>
                    <a:pt x="442" y="83"/>
                  </a:cubicBezTo>
                  <a:cubicBezTo>
                    <a:pt x="442" y="82"/>
                    <a:pt x="442" y="82"/>
                    <a:pt x="442" y="81"/>
                  </a:cubicBezTo>
                  <a:cubicBezTo>
                    <a:pt x="442" y="81"/>
                    <a:pt x="442" y="80"/>
                    <a:pt x="442" y="80"/>
                  </a:cubicBezTo>
                  <a:cubicBezTo>
                    <a:pt x="442" y="80"/>
                    <a:pt x="442" y="79"/>
                    <a:pt x="442" y="79"/>
                  </a:cubicBezTo>
                  <a:cubicBezTo>
                    <a:pt x="442" y="79"/>
                    <a:pt x="442" y="78"/>
                    <a:pt x="443" y="78"/>
                  </a:cubicBezTo>
                  <a:cubicBezTo>
                    <a:pt x="443" y="77"/>
                    <a:pt x="444" y="76"/>
                    <a:pt x="446" y="76"/>
                  </a:cubicBezTo>
                  <a:cubicBezTo>
                    <a:pt x="447" y="75"/>
                    <a:pt x="448" y="75"/>
                    <a:pt x="450" y="75"/>
                  </a:cubicBezTo>
                  <a:cubicBezTo>
                    <a:pt x="451" y="74"/>
                    <a:pt x="452" y="74"/>
                    <a:pt x="453" y="74"/>
                  </a:cubicBezTo>
                  <a:cubicBezTo>
                    <a:pt x="454" y="74"/>
                    <a:pt x="455" y="74"/>
                    <a:pt x="456" y="74"/>
                  </a:cubicBezTo>
                  <a:cubicBezTo>
                    <a:pt x="456" y="74"/>
                    <a:pt x="456" y="74"/>
                    <a:pt x="456" y="74"/>
                  </a:cubicBezTo>
                  <a:cubicBezTo>
                    <a:pt x="457" y="74"/>
                    <a:pt x="457" y="74"/>
                    <a:pt x="457" y="74"/>
                  </a:cubicBezTo>
                  <a:cubicBezTo>
                    <a:pt x="457" y="74"/>
                    <a:pt x="457" y="74"/>
                    <a:pt x="457" y="74"/>
                  </a:cubicBezTo>
                  <a:cubicBezTo>
                    <a:pt x="457" y="74"/>
                    <a:pt x="457" y="74"/>
                    <a:pt x="457" y="74"/>
                  </a:cubicBezTo>
                  <a:cubicBezTo>
                    <a:pt x="458" y="73"/>
                    <a:pt x="458" y="73"/>
                    <a:pt x="458" y="73"/>
                  </a:cubicBezTo>
                  <a:cubicBezTo>
                    <a:pt x="458" y="73"/>
                    <a:pt x="458" y="72"/>
                    <a:pt x="457" y="72"/>
                  </a:cubicBezTo>
                  <a:cubicBezTo>
                    <a:pt x="457" y="71"/>
                    <a:pt x="456" y="71"/>
                    <a:pt x="456" y="70"/>
                  </a:cubicBezTo>
                  <a:cubicBezTo>
                    <a:pt x="455" y="70"/>
                    <a:pt x="454" y="69"/>
                    <a:pt x="454" y="69"/>
                  </a:cubicBezTo>
                  <a:cubicBezTo>
                    <a:pt x="453" y="69"/>
                    <a:pt x="452" y="68"/>
                    <a:pt x="451" y="68"/>
                  </a:cubicBezTo>
                  <a:cubicBezTo>
                    <a:pt x="451" y="68"/>
                    <a:pt x="451" y="68"/>
                    <a:pt x="451" y="68"/>
                  </a:cubicBezTo>
                  <a:cubicBezTo>
                    <a:pt x="451" y="68"/>
                    <a:pt x="451" y="68"/>
                    <a:pt x="451" y="68"/>
                  </a:cubicBezTo>
                  <a:cubicBezTo>
                    <a:pt x="451" y="68"/>
                    <a:pt x="451" y="68"/>
                    <a:pt x="451" y="68"/>
                  </a:cubicBezTo>
                  <a:cubicBezTo>
                    <a:pt x="451" y="68"/>
                    <a:pt x="451" y="68"/>
                    <a:pt x="451" y="68"/>
                  </a:cubicBezTo>
                  <a:cubicBezTo>
                    <a:pt x="450" y="69"/>
                    <a:pt x="449" y="69"/>
                    <a:pt x="449" y="69"/>
                  </a:cubicBezTo>
                  <a:cubicBezTo>
                    <a:pt x="448" y="69"/>
                    <a:pt x="448" y="69"/>
                    <a:pt x="447" y="70"/>
                  </a:cubicBezTo>
                  <a:cubicBezTo>
                    <a:pt x="447" y="70"/>
                    <a:pt x="446" y="70"/>
                    <a:pt x="445" y="70"/>
                  </a:cubicBezTo>
                  <a:cubicBezTo>
                    <a:pt x="445" y="71"/>
                    <a:pt x="444" y="71"/>
                    <a:pt x="444" y="71"/>
                  </a:cubicBezTo>
                  <a:cubicBezTo>
                    <a:pt x="443" y="71"/>
                    <a:pt x="443" y="72"/>
                    <a:pt x="442" y="72"/>
                  </a:cubicBezTo>
                  <a:cubicBezTo>
                    <a:pt x="442" y="72"/>
                    <a:pt x="441" y="72"/>
                    <a:pt x="441" y="73"/>
                  </a:cubicBezTo>
                  <a:cubicBezTo>
                    <a:pt x="440" y="73"/>
                    <a:pt x="440" y="73"/>
                    <a:pt x="440" y="73"/>
                  </a:cubicBezTo>
                  <a:cubicBezTo>
                    <a:pt x="439" y="73"/>
                    <a:pt x="439" y="73"/>
                    <a:pt x="438" y="73"/>
                  </a:cubicBezTo>
                  <a:cubicBezTo>
                    <a:pt x="438" y="73"/>
                    <a:pt x="438" y="73"/>
                    <a:pt x="438" y="73"/>
                  </a:cubicBezTo>
                  <a:cubicBezTo>
                    <a:pt x="438" y="73"/>
                    <a:pt x="437" y="73"/>
                    <a:pt x="437" y="73"/>
                  </a:cubicBezTo>
                  <a:cubicBezTo>
                    <a:pt x="437" y="73"/>
                    <a:pt x="437" y="73"/>
                    <a:pt x="437" y="73"/>
                  </a:cubicBezTo>
                  <a:cubicBezTo>
                    <a:pt x="437" y="73"/>
                    <a:pt x="437" y="73"/>
                    <a:pt x="436" y="73"/>
                  </a:cubicBezTo>
                  <a:cubicBezTo>
                    <a:pt x="436" y="72"/>
                    <a:pt x="436" y="72"/>
                    <a:pt x="436" y="72"/>
                  </a:cubicBezTo>
                  <a:cubicBezTo>
                    <a:pt x="436" y="72"/>
                    <a:pt x="436" y="72"/>
                    <a:pt x="436" y="72"/>
                  </a:cubicBezTo>
                  <a:cubicBezTo>
                    <a:pt x="436" y="72"/>
                    <a:pt x="436" y="71"/>
                    <a:pt x="436" y="71"/>
                  </a:cubicBezTo>
                  <a:cubicBezTo>
                    <a:pt x="436" y="71"/>
                    <a:pt x="436" y="71"/>
                    <a:pt x="436" y="71"/>
                  </a:cubicBezTo>
                  <a:cubicBezTo>
                    <a:pt x="436" y="70"/>
                    <a:pt x="437" y="69"/>
                    <a:pt x="438" y="69"/>
                  </a:cubicBezTo>
                  <a:cubicBezTo>
                    <a:pt x="439" y="68"/>
                    <a:pt x="440" y="67"/>
                    <a:pt x="441" y="67"/>
                  </a:cubicBezTo>
                  <a:cubicBezTo>
                    <a:pt x="442" y="66"/>
                    <a:pt x="443" y="66"/>
                    <a:pt x="445" y="66"/>
                  </a:cubicBezTo>
                  <a:cubicBezTo>
                    <a:pt x="446" y="65"/>
                    <a:pt x="447" y="65"/>
                    <a:pt x="448" y="65"/>
                  </a:cubicBezTo>
                  <a:cubicBezTo>
                    <a:pt x="449" y="65"/>
                    <a:pt x="451" y="65"/>
                    <a:pt x="453" y="65"/>
                  </a:cubicBezTo>
                  <a:cubicBezTo>
                    <a:pt x="455" y="65"/>
                    <a:pt x="457" y="65"/>
                    <a:pt x="459" y="65"/>
                  </a:cubicBezTo>
                  <a:cubicBezTo>
                    <a:pt x="461" y="64"/>
                    <a:pt x="463" y="64"/>
                    <a:pt x="465" y="64"/>
                  </a:cubicBezTo>
                  <a:cubicBezTo>
                    <a:pt x="466" y="63"/>
                    <a:pt x="468" y="63"/>
                    <a:pt x="469" y="62"/>
                  </a:cubicBezTo>
                  <a:cubicBezTo>
                    <a:pt x="469" y="62"/>
                    <a:pt x="469" y="62"/>
                    <a:pt x="469" y="62"/>
                  </a:cubicBezTo>
                  <a:cubicBezTo>
                    <a:pt x="469" y="62"/>
                    <a:pt x="469" y="62"/>
                    <a:pt x="469" y="62"/>
                  </a:cubicBezTo>
                  <a:cubicBezTo>
                    <a:pt x="469" y="62"/>
                    <a:pt x="469" y="62"/>
                    <a:pt x="469" y="62"/>
                  </a:cubicBezTo>
                  <a:cubicBezTo>
                    <a:pt x="469" y="62"/>
                    <a:pt x="469" y="62"/>
                    <a:pt x="469" y="62"/>
                  </a:cubicBezTo>
                  <a:cubicBezTo>
                    <a:pt x="469" y="62"/>
                    <a:pt x="469" y="61"/>
                    <a:pt x="468" y="61"/>
                  </a:cubicBezTo>
                  <a:cubicBezTo>
                    <a:pt x="468" y="61"/>
                    <a:pt x="467" y="61"/>
                    <a:pt x="466" y="60"/>
                  </a:cubicBezTo>
                  <a:cubicBezTo>
                    <a:pt x="465" y="60"/>
                    <a:pt x="464" y="60"/>
                    <a:pt x="462" y="60"/>
                  </a:cubicBezTo>
                  <a:cubicBezTo>
                    <a:pt x="461" y="60"/>
                    <a:pt x="459" y="60"/>
                    <a:pt x="458" y="60"/>
                  </a:cubicBezTo>
                  <a:cubicBezTo>
                    <a:pt x="457" y="60"/>
                    <a:pt x="457" y="60"/>
                    <a:pt x="457" y="60"/>
                  </a:cubicBezTo>
                  <a:cubicBezTo>
                    <a:pt x="456" y="60"/>
                    <a:pt x="456" y="60"/>
                    <a:pt x="456" y="60"/>
                  </a:cubicBezTo>
                  <a:cubicBezTo>
                    <a:pt x="455" y="60"/>
                    <a:pt x="455" y="60"/>
                    <a:pt x="455" y="60"/>
                  </a:cubicBezTo>
                  <a:cubicBezTo>
                    <a:pt x="454" y="60"/>
                    <a:pt x="454" y="60"/>
                    <a:pt x="454" y="60"/>
                  </a:cubicBezTo>
                  <a:cubicBezTo>
                    <a:pt x="454" y="60"/>
                    <a:pt x="453" y="60"/>
                    <a:pt x="453" y="60"/>
                  </a:cubicBezTo>
                  <a:cubicBezTo>
                    <a:pt x="453" y="60"/>
                    <a:pt x="453" y="60"/>
                    <a:pt x="452" y="60"/>
                  </a:cubicBezTo>
                  <a:cubicBezTo>
                    <a:pt x="452" y="60"/>
                    <a:pt x="452" y="60"/>
                    <a:pt x="452" y="60"/>
                  </a:cubicBezTo>
                  <a:cubicBezTo>
                    <a:pt x="452" y="60"/>
                    <a:pt x="451" y="60"/>
                    <a:pt x="451" y="60"/>
                  </a:cubicBezTo>
                  <a:cubicBezTo>
                    <a:pt x="451" y="60"/>
                    <a:pt x="450" y="60"/>
                    <a:pt x="450" y="60"/>
                  </a:cubicBezTo>
                  <a:cubicBezTo>
                    <a:pt x="449" y="60"/>
                    <a:pt x="449" y="60"/>
                    <a:pt x="449" y="60"/>
                  </a:cubicBezTo>
                  <a:cubicBezTo>
                    <a:pt x="448" y="59"/>
                    <a:pt x="448" y="59"/>
                    <a:pt x="448" y="59"/>
                  </a:cubicBezTo>
                  <a:cubicBezTo>
                    <a:pt x="448" y="59"/>
                    <a:pt x="448" y="59"/>
                    <a:pt x="448" y="59"/>
                  </a:cubicBezTo>
                  <a:cubicBezTo>
                    <a:pt x="448" y="58"/>
                    <a:pt x="448" y="58"/>
                    <a:pt x="449" y="58"/>
                  </a:cubicBezTo>
                  <a:cubicBezTo>
                    <a:pt x="449" y="57"/>
                    <a:pt x="450" y="57"/>
                    <a:pt x="451" y="57"/>
                  </a:cubicBezTo>
                  <a:cubicBezTo>
                    <a:pt x="452" y="57"/>
                    <a:pt x="453" y="56"/>
                    <a:pt x="454" y="56"/>
                  </a:cubicBezTo>
                  <a:cubicBezTo>
                    <a:pt x="455" y="56"/>
                    <a:pt x="456" y="56"/>
                    <a:pt x="458" y="56"/>
                  </a:cubicBezTo>
                  <a:cubicBezTo>
                    <a:pt x="459" y="56"/>
                    <a:pt x="461" y="56"/>
                    <a:pt x="462" y="56"/>
                  </a:cubicBezTo>
                  <a:cubicBezTo>
                    <a:pt x="463" y="56"/>
                    <a:pt x="464" y="56"/>
                    <a:pt x="465" y="56"/>
                  </a:cubicBezTo>
                  <a:cubicBezTo>
                    <a:pt x="466" y="55"/>
                    <a:pt x="466" y="55"/>
                    <a:pt x="467" y="55"/>
                  </a:cubicBezTo>
                  <a:cubicBezTo>
                    <a:pt x="468" y="55"/>
                    <a:pt x="468" y="55"/>
                    <a:pt x="469" y="54"/>
                  </a:cubicBezTo>
                  <a:cubicBezTo>
                    <a:pt x="469" y="54"/>
                    <a:pt x="470" y="54"/>
                    <a:pt x="470" y="54"/>
                  </a:cubicBezTo>
                  <a:cubicBezTo>
                    <a:pt x="470" y="54"/>
                    <a:pt x="471" y="54"/>
                    <a:pt x="471" y="53"/>
                  </a:cubicBezTo>
                  <a:cubicBezTo>
                    <a:pt x="472" y="53"/>
                    <a:pt x="473" y="53"/>
                    <a:pt x="473" y="53"/>
                  </a:cubicBezTo>
                  <a:cubicBezTo>
                    <a:pt x="474" y="53"/>
                    <a:pt x="475" y="53"/>
                    <a:pt x="476" y="53"/>
                  </a:cubicBezTo>
                  <a:cubicBezTo>
                    <a:pt x="477" y="53"/>
                    <a:pt x="478" y="52"/>
                    <a:pt x="478" y="52"/>
                  </a:cubicBezTo>
                  <a:cubicBezTo>
                    <a:pt x="479" y="52"/>
                    <a:pt x="480" y="52"/>
                    <a:pt x="480" y="52"/>
                  </a:cubicBezTo>
                  <a:cubicBezTo>
                    <a:pt x="481" y="51"/>
                    <a:pt x="481" y="51"/>
                    <a:pt x="481" y="51"/>
                  </a:cubicBezTo>
                  <a:cubicBezTo>
                    <a:pt x="482" y="51"/>
                    <a:pt x="482" y="50"/>
                    <a:pt x="482" y="50"/>
                  </a:cubicBezTo>
                  <a:cubicBezTo>
                    <a:pt x="482" y="50"/>
                    <a:pt x="483" y="50"/>
                    <a:pt x="483" y="49"/>
                  </a:cubicBezTo>
                  <a:cubicBezTo>
                    <a:pt x="483" y="49"/>
                    <a:pt x="483" y="49"/>
                    <a:pt x="484" y="49"/>
                  </a:cubicBezTo>
                  <a:cubicBezTo>
                    <a:pt x="484" y="49"/>
                    <a:pt x="484" y="48"/>
                    <a:pt x="485" y="48"/>
                  </a:cubicBezTo>
                  <a:cubicBezTo>
                    <a:pt x="485" y="48"/>
                    <a:pt x="486" y="48"/>
                    <a:pt x="486" y="48"/>
                  </a:cubicBezTo>
                  <a:cubicBezTo>
                    <a:pt x="488" y="48"/>
                    <a:pt x="490" y="48"/>
                    <a:pt x="491" y="47"/>
                  </a:cubicBezTo>
                  <a:cubicBezTo>
                    <a:pt x="493" y="47"/>
                    <a:pt x="496" y="46"/>
                    <a:pt x="497" y="45"/>
                  </a:cubicBezTo>
                  <a:cubicBezTo>
                    <a:pt x="499" y="44"/>
                    <a:pt x="501" y="43"/>
                    <a:pt x="502" y="42"/>
                  </a:cubicBezTo>
                  <a:cubicBezTo>
                    <a:pt x="504" y="42"/>
                    <a:pt x="504" y="41"/>
                    <a:pt x="504" y="40"/>
                  </a:cubicBezTo>
                  <a:cubicBezTo>
                    <a:pt x="504" y="40"/>
                    <a:pt x="503" y="39"/>
                    <a:pt x="502" y="38"/>
                  </a:cubicBezTo>
                  <a:cubicBezTo>
                    <a:pt x="500" y="38"/>
                    <a:pt x="497" y="37"/>
                    <a:pt x="494" y="36"/>
                  </a:cubicBezTo>
                  <a:cubicBezTo>
                    <a:pt x="491" y="35"/>
                    <a:pt x="488" y="35"/>
                    <a:pt x="485" y="34"/>
                  </a:cubicBezTo>
                  <a:cubicBezTo>
                    <a:pt x="482" y="33"/>
                    <a:pt x="479" y="33"/>
                    <a:pt x="477" y="33"/>
                  </a:cubicBezTo>
                  <a:cubicBezTo>
                    <a:pt x="474" y="33"/>
                    <a:pt x="472" y="33"/>
                    <a:pt x="470" y="33"/>
                  </a:cubicBezTo>
                  <a:cubicBezTo>
                    <a:pt x="468" y="34"/>
                    <a:pt x="466" y="34"/>
                    <a:pt x="465" y="35"/>
                  </a:cubicBezTo>
                  <a:cubicBezTo>
                    <a:pt x="463" y="35"/>
                    <a:pt x="462" y="36"/>
                    <a:pt x="462" y="37"/>
                  </a:cubicBezTo>
                  <a:cubicBezTo>
                    <a:pt x="461" y="38"/>
                    <a:pt x="461" y="39"/>
                    <a:pt x="460" y="40"/>
                  </a:cubicBezTo>
                  <a:cubicBezTo>
                    <a:pt x="460" y="41"/>
                    <a:pt x="460" y="41"/>
                    <a:pt x="460" y="41"/>
                  </a:cubicBezTo>
                  <a:cubicBezTo>
                    <a:pt x="460" y="42"/>
                    <a:pt x="460" y="42"/>
                    <a:pt x="459" y="42"/>
                  </a:cubicBezTo>
                  <a:cubicBezTo>
                    <a:pt x="459" y="43"/>
                    <a:pt x="459" y="43"/>
                    <a:pt x="458" y="43"/>
                  </a:cubicBezTo>
                  <a:cubicBezTo>
                    <a:pt x="458" y="43"/>
                    <a:pt x="457" y="43"/>
                    <a:pt x="457" y="43"/>
                  </a:cubicBezTo>
                  <a:cubicBezTo>
                    <a:pt x="456" y="43"/>
                    <a:pt x="456" y="43"/>
                    <a:pt x="456" y="43"/>
                  </a:cubicBezTo>
                  <a:cubicBezTo>
                    <a:pt x="455" y="43"/>
                    <a:pt x="455" y="43"/>
                    <a:pt x="454" y="43"/>
                  </a:cubicBezTo>
                  <a:cubicBezTo>
                    <a:pt x="454" y="43"/>
                    <a:pt x="453" y="43"/>
                    <a:pt x="453" y="43"/>
                  </a:cubicBezTo>
                  <a:cubicBezTo>
                    <a:pt x="452" y="42"/>
                    <a:pt x="452" y="42"/>
                    <a:pt x="451" y="42"/>
                  </a:cubicBezTo>
                  <a:cubicBezTo>
                    <a:pt x="451" y="42"/>
                    <a:pt x="450" y="42"/>
                    <a:pt x="450" y="42"/>
                  </a:cubicBezTo>
                  <a:cubicBezTo>
                    <a:pt x="449" y="42"/>
                    <a:pt x="449" y="42"/>
                    <a:pt x="448" y="41"/>
                  </a:cubicBezTo>
                  <a:cubicBezTo>
                    <a:pt x="448" y="41"/>
                    <a:pt x="447" y="41"/>
                    <a:pt x="447" y="41"/>
                  </a:cubicBezTo>
                  <a:cubicBezTo>
                    <a:pt x="446" y="41"/>
                    <a:pt x="446" y="41"/>
                    <a:pt x="445" y="41"/>
                  </a:cubicBezTo>
                  <a:cubicBezTo>
                    <a:pt x="445" y="41"/>
                    <a:pt x="445" y="41"/>
                    <a:pt x="445" y="41"/>
                  </a:cubicBezTo>
                  <a:cubicBezTo>
                    <a:pt x="445" y="41"/>
                    <a:pt x="444" y="41"/>
                    <a:pt x="444" y="41"/>
                  </a:cubicBezTo>
                  <a:cubicBezTo>
                    <a:pt x="444" y="41"/>
                    <a:pt x="444" y="41"/>
                    <a:pt x="444" y="41"/>
                  </a:cubicBezTo>
                  <a:cubicBezTo>
                    <a:pt x="444" y="41"/>
                    <a:pt x="443" y="41"/>
                    <a:pt x="443" y="42"/>
                  </a:cubicBezTo>
                  <a:cubicBezTo>
                    <a:pt x="443" y="42"/>
                    <a:pt x="443" y="42"/>
                    <a:pt x="443" y="42"/>
                  </a:cubicBezTo>
                  <a:cubicBezTo>
                    <a:pt x="443" y="42"/>
                    <a:pt x="443" y="42"/>
                    <a:pt x="442" y="42"/>
                  </a:cubicBezTo>
                  <a:cubicBezTo>
                    <a:pt x="442" y="42"/>
                    <a:pt x="442" y="42"/>
                    <a:pt x="442" y="42"/>
                  </a:cubicBezTo>
                  <a:cubicBezTo>
                    <a:pt x="442" y="42"/>
                    <a:pt x="442" y="42"/>
                    <a:pt x="442" y="42"/>
                  </a:cubicBezTo>
                  <a:cubicBezTo>
                    <a:pt x="441" y="42"/>
                    <a:pt x="441" y="42"/>
                    <a:pt x="441" y="42"/>
                  </a:cubicBezTo>
                  <a:cubicBezTo>
                    <a:pt x="440" y="42"/>
                    <a:pt x="440" y="41"/>
                    <a:pt x="440" y="41"/>
                  </a:cubicBezTo>
                  <a:cubicBezTo>
                    <a:pt x="440" y="41"/>
                    <a:pt x="440" y="41"/>
                    <a:pt x="439" y="41"/>
                  </a:cubicBezTo>
                  <a:cubicBezTo>
                    <a:pt x="439" y="40"/>
                    <a:pt x="439" y="40"/>
                    <a:pt x="439" y="40"/>
                  </a:cubicBezTo>
                  <a:cubicBezTo>
                    <a:pt x="439" y="40"/>
                    <a:pt x="439" y="40"/>
                    <a:pt x="439" y="39"/>
                  </a:cubicBezTo>
                  <a:cubicBezTo>
                    <a:pt x="439" y="39"/>
                    <a:pt x="439" y="39"/>
                    <a:pt x="438" y="39"/>
                  </a:cubicBezTo>
                  <a:cubicBezTo>
                    <a:pt x="438" y="39"/>
                    <a:pt x="438" y="39"/>
                    <a:pt x="438" y="39"/>
                  </a:cubicBezTo>
                  <a:cubicBezTo>
                    <a:pt x="438" y="39"/>
                    <a:pt x="438" y="38"/>
                    <a:pt x="438" y="38"/>
                  </a:cubicBezTo>
                  <a:cubicBezTo>
                    <a:pt x="437" y="38"/>
                    <a:pt x="437" y="39"/>
                    <a:pt x="437" y="39"/>
                  </a:cubicBezTo>
                  <a:cubicBezTo>
                    <a:pt x="437" y="39"/>
                    <a:pt x="437" y="39"/>
                    <a:pt x="437" y="39"/>
                  </a:cubicBezTo>
                  <a:cubicBezTo>
                    <a:pt x="437" y="39"/>
                    <a:pt x="437" y="39"/>
                    <a:pt x="437" y="39"/>
                  </a:cubicBezTo>
                  <a:cubicBezTo>
                    <a:pt x="436" y="39"/>
                    <a:pt x="436" y="39"/>
                    <a:pt x="436" y="39"/>
                  </a:cubicBezTo>
                  <a:cubicBezTo>
                    <a:pt x="436" y="39"/>
                    <a:pt x="435" y="39"/>
                    <a:pt x="434" y="40"/>
                  </a:cubicBezTo>
                  <a:cubicBezTo>
                    <a:pt x="434" y="40"/>
                    <a:pt x="433" y="41"/>
                    <a:pt x="433" y="41"/>
                  </a:cubicBezTo>
                  <a:cubicBezTo>
                    <a:pt x="432" y="41"/>
                    <a:pt x="432" y="42"/>
                    <a:pt x="431" y="42"/>
                  </a:cubicBezTo>
                  <a:cubicBezTo>
                    <a:pt x="431" y="43"/>
                    <a:pt x="430" y="43"/>
                    <a:pt x="429" y="43"/>
                  </a:cubicBezTo>
                  <a:cubicBezTo>
                    <a:pt x="429" y="44"/>
                    <a:pt x="428" y="45"/>
                    <a:pt x="427" y="45"/>
                  </a:cubicBezTo>
                  <a:cubicBezTo>
                    <a:pt x="426" y="46"/>
                    <a:pt x="426" y="46"/>
                    <a:pt x="425" y="47"/>
                  </a:cubicBezTo>
                  <a:cubicBezTo>
                    <a:pt x="424" y="47"/>
                    <a:pt x="423" y="48"/>
                    <a:pt x="422" y="48"/>
                  </a:cubicBezTo>
                  <a:cubicBezTo>
                    <a:pt x="422" y="49"/>
                    <a:pt x="421" y="49"/>
                    <a:pt x="420" y="49"/>
                  </a:cubicBezTo>
                  <a:cubicBezTo>
                    <a:pt x="419" y="50"/>
                    <a:pt x="419" y="50"/>
                    <a:pt x="418" y="50"/>
                  </a:cubicBezTo>
                  <a:cubicBezTo>
                    <a:pt x="417" y="51"/>
                    <a:pt x="417" y="51"/>
                    <a:pt x="416" y="52"/>
                  </a:cubicBezTo>
                  <a:cubicBezTo>
                    <a:pt x="415" y="52"/>
                    <a:pt x="415" y="52"/>
                    <a:pt x="414" y="53"/>
                  </a:cubicBezTo>
                  <a:cubicBezTo>
                    <a:pt x="413" y="53"/>
                    <a:pt x="413" y="54"/>
                    <a:pt x="412" y="54"/>
                  </a:cubicBezTo>
                  <a:cubicBezTo>
                    <a:pt x="412" y="55"/>
                    <a:pt x="411" y="55"/>
                    <a:pt x="411" y="56"/>
                  </a:cubicBezTo>
                  <a:cubicBezTo>
                    <a:pt x="410" y="56"/>
                    <a:pt x="409" y="56"/>
                    <a:pt x="409" y="57"/>
                  </a:cubicBezTo>
                  <a:cubicBezTo>
                    <a:pt x="408" y="57"/>
                    <a:pt x="408" y="57"/>
                    <a:pt x="407" y="58"/>
                  </a:cubicBezTo>
                  <a:cubicBezTo>
                    <a:pt x="407" y="58"/>
                    <a:pt x="406" y="58"/>
                    <a:pt x="406" y="58"/>
                  </a:cubicBezTo>
                  <a:cubicBezTo>
                    <a:pt x="406" y="58"/>
                    <a:pt x="406" y="58"/>
                    <a:pt x="406" y="58"/>
                  </a:cubicBezTo>
                  <a:cubicBezTo>
                    <a:pt x="406" y="58"/>
                    <a:pt x="406" y="58"/>
                    <a:pt x="406" y="58"/>
                  </a:cubicBezTo>
                  <a:cubicBezTo>
                    <a:pt x="406" y="58"/>
                    <a:pt x="406" y="58"/>
                    <a:pt x="406" y="58"/>
                  </a:cubicBezTo>
                  <a:cubicBezTo>
                    <a:pt x="406" y="58"/>
                    <a:pt x="406" y="58"/>
                    <a:pt x="406" y="58"/>
                  </a:cubicBezTo>
                  <a:cubicBezTo>
                    <a:pt x="405" y="58"/>
                    <a:pt x="405" y="58"/>
                    <a:pt x="405" y="58"/>
                  </a:cubicBezTo>
                  <a:cubicBezTo>
                    <a:pt x="405" y="58"/>
                    <a:pt x="405" y="58"/>
                    <a:pt x="405" y="58"/>
                  </a:cubicBezTo>
                  <a:cubicBezTo>
                    <a:pt x="405" y="58"/>
                    <a:pt x="405" y="58"/>
                    <a:pt x="405" y="58"/>
                  </a:cubicBezTo>
                  <a:cubicBezTo>
                    <a:pt x="405" y="58"/>
                    <a:pt x="405" y="58"/>
                    <a:pt x="405" y="58"/>
                  </a:cubicBezTo>
                  <a:cubicBezTo>
                    <a:pt x="405" y="57"/>
                    <a:pt x="404" y="57"/>
                    <a:pt x="405" y="57"/>
                  </a:cubicBezTo>
                  <a:cubicBezTo>
                    <a:pt x="405" y="56"/>
                    <a:pt x="405" y="56"/>
                    <a:pt x="406" y="54"/>
                  </a:cubicBezTo>
                  <a:cubicBezTo>
                    <a:pt x="407" y="53"/>
                    <a:pt x="408" y="52"/>
                    <a:pt x="410" y="50"/>
                  </a:cubicBezTo>
                  <a:cubicBezTo>
                    <a:pt x="413" y="47"/>
                    <a:pt x="415" y="44"/>
                    <a:pt x="419" y="41"/>
                  </a:cubicBezTo>
                  <a:cubicBezTo>
                    <a:pt x="420" y="40"/>
                    <a:pt x="420" y="40"/>
                    <a:pt x="421" y="39"/>
                  </a:cubicBezTo>
                  <a:cubicBezTo>
                    <a:pt x="421" y="38"/>
                    <a:pt x="422" y="38"/>
                    <a:pt x="422" y="37"/>
                  </a:cubicBezTo>
                  <a:cubicBezTo>
                    <a:pt x="422" y="36"/>
                    <a:pt x="422" y="36"/>
                    <a:pt x="422" y="35"/>
                  </a:cubicBezTo>
                  <a:cubicBezTo>
                    <a:pt x="422" y="34"/>
                    <a:pt x="422" y="34"/>
                    <a:pt x="422" y="33"/>
                  </a:cubicBezTo>
                  <a:cubicBezTo>
                    <a:pt x="422" y="33"/>
                    <a:pt x="421" y="32"/>
                    <a:pt x="421" y="32"/>
                  </a:cubicBezTo>
                  <a:cubicBezTo>
                    <a:pt x="421" y="31"/>
                    <a:pt x="420" y="31"/>
                    <a:pt x="420" y="31"/>
                  </a:cubicBezTo>
                  <a:cubicBezTo>
                    <a:pt x="419" y="31"/>
                    <a:pt x="418" y="30"/>
                    <a:pt x="418" y="30"/>
                  </a:cubicBezTo>
                  <a:cubicBezTo>
                    <a:pt x="417" y="30"/>
                    <a:pt x="416" y="30"/>
                    <a:pt x="416" y="30"/>
                  </a:cubicBezTo>
                  <a:cubicBezTo>
                    <a:pt x="416" y="30"/>
                    <a:pt x="415" y="30"/>
                    <a:pt x="415" y="30"/>
                  </a:cubicBezTo>
                  <a:cubicBezTo>
                    <a:pt x="415" y="30"/>
                    <a:pt x="415" y="30"/>
                    <a:pt x="415" y="30"/>
                  </a:cubicBezTo>
                  <a:cubicBezTo>
                    <a:pt x="415" y="30"/>
                    <a:pt x="415" y="30"/>
                    <a:pt x="415" y="30"/>
                  </a:cubicBezTo>
                  <a:cubicBezTo>
                    <a:pt x="415" y="30"/>
                    <a:pt x="415" y="30"/>
                    <a:pt x="415" y="30"/>
                  </a:cubicBezTo>
                  <a:cubicBezTo>
                    <a:pt x="414" y="30"/>
                    <a:pt x="413" y="30"/>
                    <a:pt x="412" y="31"/>
                  </a:cubicBezTo>
                  <a:cubicBezTo>
                    <a:pt x="411" y="31"/>
                    <a:pt x="411" y="31"/>
                    <a:pt x="410" y="31"/>
                  </a:cubicBezTo>
                  <a:cubicBezTo>
                    <a:pt x="410" y="32"/>
                    <a:pt x="409" y="32"/>
                    <a:pt x="409" y="32"/>
                  </a:cubicBezTo>
                  <a:cubicBezTo>
                    <a:pt x="408" y="33"/>
                    <a:pt x="408" y="33"/>
                    <a:pt x="408" y="34"/>
                  </a:cubicBezTo>
                  <a:cubicBezTo>
                    <a:pt x="408" y="34"/>
                    <a:pt x="407" y="34"/>
                    <a:pt x="407" y="34"/>
                  </a:cubicBezTo>
                  <a:cubicBezTo>
                    <a:pt x="407" y="35"/>
                    <a:pt x="407" y="35"/>
                    <a:pt x="406" y="35"/>
                  </a:cubicBezTo>
                  <a:cubicBezTo>
                    <a:pt x="406" y="36"/>
                    <a:pt x="406" y="36"/>
                    <a:pt x="405" y="36"/>
                  </a:cubicBezTo>
                  <a:cubicBezTo>
                    <a:pt x="405" y="36"/>
                    <a:pt x="405" y="36"/>
                    <a:pt x="404" y="36"/>
                  </a:cubicBezTo>
                  <a:cubicBezTo>
                    <a:pt x="404" y="36"/>
                    <a:pt x="403" y="37"/>
                    <a:pt x="403" y="37"/>
                  </a:cubicBezTo>
                  <a:cubicBezTo>
                    <a:pt x="402" y="37"/>
                    <a:pt x="402" y="37"/>
                    <a:pt x="401" y="37"/>
                  </a:cubicBezTo>
                  <a:cubicBezTo>
                    <a:pt x="400" y="38"/>
                    <a:pt x="399" y="38"/>
                    <a:pt x="398" y="38"/>
                  </a:cubicBezTo>
                  <a:cubicBezTo>
                    <a:pt x="398" y="39"/>
                    <a:pt x="397" y="39"/>
                    <a:pt x="396" y="39"/>
                  </a:cubicBezTo>
                  <a:cubicBezTo>
                    <a:pt x="394" y="40"/>
                    <a:pt x="393" y="41"/>
                    <a:pt x="391" y="41"/>
                  </a:cubicBezTo>
                  <a:cubicBezTo>
                    <a:pt x="389" y="42"/>
                    <a:pt x="388" y="43"/>
                    <a:pt x="386" y="43"/>
                  </a:cubicBezTo>
                  <a:cubicBezTo>
                    <a:pt x="385" y="44"/>
                    <a:pt x="383" y="44"/>
                    <a:pt x="382" y="44"/>
                  </a:cubicBezTo>
                  <a:cubicBezTo>
                    <a:pt x="381" y="45"/>
                    <a:pt x="380" y="45"/>
                    <a:pt x="379" y="45"/>
                  </a:cubicBezTo>
                  <a:cubicBezTo>
                    <a:pt x="379" y="45"/>
                    <a:pt x="379" y="45"/>
                    <a:pt x="378" y="45"/>
                  </a:cubicBezTo>
                  <a:cubicBezTo>
                    <a:pt x="378" y="45"/>
                    <a:pt x="378" y="45"/>
                    <a:pt x="378" y="45"/>
                  </a:cubicBezTo>
                  <a:cubicBezTo>
                    <a:pt x="378" y="45"/>
                    <a:pt x="378" y="45"/>
                    <a:pt x="377" y="44"/>
                  </a:cubicBezTo>
                  <a:cubicBezTo>
                    <a:pt x="377" y="44"/>
                    <a:pt x="377" y="44"/>
                    <a:pt x="377" y="44"/>
                  </a:cubicBezTo>
                  <a:cubicBezTo>
                    <a:pt x="377" y="44"/>
                    <a:pt x="377" y="43"/>
                    <a:pt x="378" y="43"/>
                  </a:cubicBezTo>
                  <a:cubicBezTo>
                    <a:pt x="378" y="42"/>
                    <a:pt x="379" y="42"/>
                    <a:pt x="380" y="41"/>
                  </a:cubicBezTo>
                  <a:cubicBezTo>
                    <a:pt x="380" y="40"/>
                    <a:pt x="382" y="40"/>
                    <a:pt x="383" y="39"/>
                  </a:cubicBezTo>
                  <a:cubicBezTo>
                    <a:pt x="384" y="39"/>
                    <a:pt x="386" y="38"/>
                    <a:pt x="387" y="37"/>
                  </a:cubicBezTo>
                  <a:cubicBezTo>
                    <a:pt x="388" y="37"/>
                    <a:pt x="389" y="37"/>
                    <a:pt x="390" y="36"/>
                  </a:cubicBezTo>
                  <a:cubicBezTo>
                    <a:pt x="390" y="36"/>
                    <a:pt x="391" y="36"/>
                    <a:pt x="392" y="35"/>
                  </a:cubicBezTo>
                  <a:cubicBezTo>
                    <a:pt x="393" y="35"/>
                    <a:pt x="393" y="35"/>
                    <a:pt x="394" y="34"/>
                  </a:cubicBezTo>
                  <a:cubicBezTo>
                    <a:pt x="394" y="34"/>
                    <a:pt x="394" y="34"/>
                    <a:pt x="394" y="34"/>
                  </a:cubicBezTo>
                  <a:cubicBezTo>
                    <a:pt x="394" y="33"/>
                    <a:pt x="394" y="33"/>
                    <a:pt x="393" y="33"/>
                  </a:cubicBezTo>
                  <a:cubicBezTo>
                    <a:pt x="393" y="33"/>
                    <a:pt x="392" y="33"/>
                    <a:pt x="390" y="33"/>
                  </a:cubicBezTo>
                  <a:cubicBezTo>
                    <a:pt x="389" y="33"/>
                    <a:pt x="387" y="32"/>
                    <a:pt x="385" y="32"/>
                  </a:cubicBezTo>
                  <a:cubicBezTo>
                    <a:pt x="383" y="32"/>
                    <a:pt x="381" y="32"/>
                    <a:pt x="378" y="32"/>
                  </a:cubicBezTo>
                  <a:cubicBezTo>
                    <a:pt x="377" y="32"/>
                    <a:pt x="375" y="32"/>
                    <a:pt x="374" y="32"/>
                  </a:cubicBezTo>
                  <a:cubicBezTo>
                    <a:pt x="372" y="32"/>
                    <a:pt x="370" y="32"/>
                    <a:pt x="369" y="32"/>
                  </a:cubicBezTo>
                  <a:cubicBezTo>
                    <a:pt x="368" y="33"/>
                    <a:pt x="366" y="33"/>
                    <a:pt x="365" y="33"/>
                  </a:cubicBezTo>
                  <a:cubicBezTo>
                    <a:pt x="364" y="33"/>
                    <a:pt x="363" y="33"/>
                    <a:pt x="362" y="33"/>
                  </a:cubicBezTo>
                  <a:cubicBezTo>
                    <a:pt x="361" y="33"/>
                    <a:pt x="360" y="33"/>
                    <a:pt x="359" y="34"/>
                  </a:cubicBezTo>
                  <a:cubicBezTo>
                    <a:pt x="358" y="34"/>
                    <a:pt x="357" y="34"/>
                    <a:pt x="356" y="34"/>
                  </a:cubicBezTo>
                  <a:cubicBezTo>
                    <a:pt x="354" y="34"/>
                    <a:pt x="353" y="35"/>
                    <a:pt x="352" y="35"/>
                  </a:cubicBezTo>
                  <a:cubicBezTo>
                    <a:pt x="351" y="35"/>
                    <a:pt x="350" y="35"/>
                    <a:pt x="349" y="36"/>
                  </a:cubicBezTo>
                  <a:cubicBezTo>
                    <a:pt x="347" y="36"/>
                    <a:pt x="346" y="36"/>
                    <a:pt x="345" y="37"/>
                  </a:cubicBezTo>
                  <a:cubicBezTo>
                    <a:pt x="343" y="37"/>
                    <a:pt x="342" y="37"/>
                    <a:pt x="341" y="37"/>
                  </a:cubicBezTo>
                  <a:cubicBezTo>
                    <a:pt x="340" y="38"/>
                    <a:pt x="339" y="38"/>
                    <a:pt x="338" y="38"/>
                  </a:cubicBezTo>
                  <a:cubicBezTo>
                    <a:pt x="337" y="38"/>
                    <a:pt x="336" y="38"/>
                    <a:pt x="335" y="38"/>
                  </a:cubicBezTo>
                  <a:cubicBezTo>
                    <a:pt x="335" y="38"/>
                    <a:pt x="335" y="38"/>
                    <a:pt x="334" y="38"/>
                  </a:cubicBezTo>
                  <a:cubicBezTo>
                    <a:pt x="334" y="38"/>
                    <a:pt x="334" y="38"/>
                    <a:pt x="334" y="38"/>
                  </a:cubicBezTo>
                  <a:cubicBezTo>
                    <a:pt x="333" y="38"/>
                    <a:pt x="333" y="38"/>
                    <a:pt x="333" y="38"/>
                  </a:cubicBezTo>
                  <a:cubicBezTo>
                    <a:pt x="333" y="37"/>
                    <a:pt x="333" y="37"/>
                    <a:pt x="333" y="37"/>
                  </a:cubicBezTo>
                  <a:cubicBezTo>
                    <a:pt x="332" y="36"/>
                    <a:pt x="334" y="35"/>
                    <a:pt x="336" y="34"/>
                  </a:cubicBezTo>
                  <a:cubicBezTo>
                    <a:pt x="339" y="33"/>
                    <a:pt x="342" y="32"/>
                    <a:pt x="346" y="32"/>
                  </a:cubicBezTo>
                  <a:cubicBezTo>
                    <a:pt x="349" y="31"/>
                    <a:pt x="353" y="30"/>
                    <a:pt x="357" y="30"/>
                  </a:cubicBezTo>
                  <a:cubicBezTo>
                    <a:pt x="360" y="29"/>
                    <a:pt x="363" y="29"/>
                    <a:pt x="365" y="28"/>
                  </a:cubicBezTo>
                  <a:cubicBezTo>
                    <a:pt x="366" y="28"/>
                    <a:pt x="367" y="28"/>
                    <a:pt x="368" y="28"/>
                  </a:cubicBezTo>
                  <a:cubicBezTo>
                    <a:pt x="369" y="28"/>
                    <a:pt x="370" y="28"/>
                    <a:pt x="372" y="28"/>
                  </a:cubicBezTo>
                  <a:cubicBezTo>
                    <a:pt x="373" y="28"/>
                    <a:pt x="374" y="28"/>
                    <a:pt x="375" y="28"/>
                  </a:cubicBezTo>
                  <a:cubicBezTo>
                    <a:pt x="377" y="28"/>
                    <a:pt x="378" y="28"/>
                    <a:pt x="380" y="28"/>
                  </a:cubicBezTo>
                  <a:cubicBezTo>
                    <a:pt x="382" y="28"/>
                    <a:pt x="384" y="28"/>
                    <a:pt x="386" y="28"/>
                  </a:cubicBezTo>
                  <a:cubicBezTo>
                    <a:pt x="389" y="28"/>
                    <a:pt x="391" y="28"/>
                    <a:pt x="393" y="28"/>
                  </a:cubicBezTo>
                  <a:cubicBezTo>
                    <a:pt x="395" y="27"/>
                    <a:pt x="397" y="27"/>
                    <a:pt x="399" y="27"/>
                  </a:cubicBezTo>
                  <a:cubicBezTo>
                    <a:pt x="400" y="27"/>
                    <a:pt x="402" y="26"/>
                    <a:pt x="403" y="26"/>
                  </a:cubicBezTo>
                  <a:cubicBezTo>
                    <a:pt x="404" y="25"/>
                    <a:pt x="405" y="25"/>
                    <a:pt x="406" y="25"/>
                  </a:cubicBezTo>
                  <a:cubicBezTo>
                    <a:pt x="407" y="24"/>
                    <a:pt x="409" y="24"/>
                    <a:pt x="410" y="24"/>
                  </a:cubicBezTo>
                  <a:cubicBezTo>
                    <a:pt x="411" y="24"/>
                    <a:pt x="412" y="23"/>
                    <a:pt x="413" y="23"/>
                  </a:cubicBezTo>
                  <a:cubicBezTo>
                    <a:pt x="414" y="23"/>
                    <a:pt x="415" y="23"/>
                    <a:pt x="416" y="23"/>
                  </a:cubicBezTo>
                  <a:cubicBezTo>
                    <a:pt x="418" y="22"/>
                    <a:pt x="419" y="22"/>
                    <a:pt x="420" y="22"/>
                  </a:cubicBezTo>
                  <a:cubicBezTo>
                    <a:pt x="421" y="22"/>
                    <a:pt x="422" y="22"/>
                    <a:pt x="422" y="21"/>
                  </a:cubicBezTo>
                  <a:cubicBezTo>
                    <a:pt x="423" y="21"/>
                    <a:pt x="424" y="21"/>
                    <a:pt x="425" y="21"/>
                  </a:cubicBezTo>
                  <a:cubicBezTo>
                    <a:pt x="425" y="20"/>
                    <a:pt x="426" y="20"/>
                    <a:pt x="426" y="20"/>
                  </a:cubicBezTo>
                  <a:cubicBezTo>
                    <a:pt x="426" y="19"/>
                    <a:pt x="426" y="19"/>
                    <a:pt x="426" y="19"/>
                  </a:cubicBezTo>
                  <a:cubicBezTo>
                    <a:pt x="426" y="19"/>
                    <a:pt x="425" y="18"/>
                    <a:pt x="424" y="18"/>
                  </a:cubicBezTo>
                  <a:cubicBezTo>
                    <a:pt x="423" y="17"/>
                    <a:pt x="422" y="17"/>
                    <a:pt x="420" y="16"/>
                  </a:cubicBezTo>
                  <a:cubicBezTo>
                    <a:pt x="419" y="16"/>
                    <a:pt x="418" y="15"/>
                    <a:pt x="416" y="15"/>
                  </a:cubicBezTo>
                  <a:cubicBezTo>
                    <a:pt x="414" y="15"/>
                    <a:pt x="413" y="15"/>
                    <a:pt x="412" y="15"/>
                  </a:cubicBezTo>
                  <a:cubicBezTo>
                    <a:pt x="411" y="15"/>
                    <a:pt x="411" y="15"/>
                    <a:pt x="411" y="15"/>
                  </a:cubicBezTo>
                  <a:cubicBezTo>
                    <a:pt x="411" y="15"/>
                    <a:pt x="411" y="15"/>
                    <a:pt x="411" y="15"/>
                  </a:cubicBezTo>
                  <a:cubicBezTo>
                    <a:pt x="410" y="15"/>
                    <a:pt x="410" y="15"/>
                    <a:pt x="410" y="15"/>
                  </a:cubicBezTo>
                  <a:cubicBezTo>
                    <a:pt x="410" y="15"/>
                    <a:pt x="410" y="15"/>
                    <a:pt x="410" y="15"/>
                  </a:cubicBezTo>
                  <a:cubicBezTo>
                    <a:pt x="409" y="15"/>
                    <a:pt x="409" y="15"/>
                    <a:pt x="409" y="15"/>
                  </a:cubicBezTo>
                  <a:cubicBezTo>
                    <a:pt x="408" y="15"/>
                    <a:pt x="407" y="15"/>
                    <a:pt x="406" y="15"/>
                  </a:cubicBezTo>
                  <a:cubicBezTo>
                    <a:pt x="406" y="15"/>
                    <a:pt x="405" y="15"/>
                    <a:pt x="404" y="14"/>
                  </a:cubicBezTo>
                  <a:cubicBezTo>
                    <a:pt x="403" y="14"/>
                    <a:pt x="402" y="14"/>
                    <a:pt x="402" y="14"/>
                  </a:cubicBezTo>
                  <a:cubicBezTo>
                    <a:pt x="401" y="13"/>
                    <a:pt x="400" y="13"/>
                    <a:pt x="400" y="13"/>
                  </a:cubicBezTo>
                  <a:cubicBezTo>
                    <a:pt x="400" y="13"/>
                    <a:pt x="400" y="12"/>
                    <a:pt x="400" y="12"/>
                  </a:cubicBezTo>
                  <a:cubicBezTo>
                    <a:pt x="400" y="12"/>
                    <a:pt x="400" y="12"/>
                    <a:pt x="399" y="12"/>
                  </a:cubicBezTo>
                  <a:cubicBezTo>
                    <a:pt x="399" y="12"/>
                    <a:pt x="399" y="12"/>
                    <a:pt x="399" y="11"/>
                  </a:cubicBezTo>
                  <a:cubicBezTo>
                    <a:pt x="399" y="11"/>
                    <a:pt x="399" y="11"/>
                    <a:pt x="399" y="11"/>
                  </a:cubicBezTo>
                  <a:cubicBezTo>
                    <a:pt x="399" y="11"/>
                    <a:pt x="399" y="10"/>
                    <a:pt x="399" y="10"/>
                  </a:cubicBezTo>
                  <a:cubicBezTo>
                    <a:pt x="399" y="10"/>
                    <a:pt x="398" y="10"/>
                    <a:pt x="398" y="9"/>
                  </a:cubicBezTo>
                  <a:cubicBezTo>
                    <a:pt x="397" y="9"/>
                    <a:pt x="397" y="9"/>
                    <a:pt x="396" y="9"/>
                  </a:cubicBezTo>
                  <a:cubicBezTo>
                    <a:pt x="396" y="8"/>
                    <a:pt x="395" y="8"/>
                    <a:pt x="394" y="8"/>
                  </a:cubicBezTo>
                  <a:cubicBezTo>
                    <a:pt x="394" y="8"/>
                    <a:pt x="393" y="8"/>
                    <a:pt x="393" y="7"/>
                  </a:cubicBezTo>
                  <a:cubicBezTo>
                    <a:pt x="392" y="7"/>
                    <a:pt x="392" y="7"/>
                    <a:pt x="391" y="7"/>
                  </a:cubicBezTo>
                  <a:cubicBezTo>
                    <a:pt x="391" y="7"/>
                    <a:pt x="391" y="6"/>
                    <a:pt x="390" y="6"/>
                  </a:cubicBezTo>
                  <a:cubicBezTo>
                    <a:pt x="390" y="6"/>
                    <a:pt x="390" y="6"/>
                    <a:pt x="390" y="6"/>
                  </a:cubicBezTo>
                  <a:cubicBezTo>
                    <a:pt x="389" y="5"/>
                    <a:pt x="389" y="5"/>
                    <a:pt x="388" y="5"/>
                  </a:cubicBezTo>
                  <a:cubicBezTo>
                    <a:pt x="388" y="5"/>
                    <a:pt x="387" y="5"/>
                    <a:pt x="386" y="5"/>
                  </a:cubicBezTo>
                  <a:cubicBezTo>
                    <a:pt x="385" y="5"/>
                    <a:pt x="384" y="5"/>
                    <a:pt x="383" y="5"/>
                  </a:cubicBezTo>
                  <a:cubicBezTo>
                    <a:pt x="382" y="5"/>
                    <a:pt x="381" y="4"/>
                    <a:pt x="380" y="4"/>
                  </a:cubicBezTo>
                  <a:cubicBezTo>
                    <a:pt x="379" y="4"/>
                    <a:pt x="377" y="4"/>
                    <a:pt x="376" y="4"/>
                  </a:cubicBezTo>
                  <a:cubicBezTo>
                    <a:pt x="374" y="4"/>
                    <a:pt x="373" y="4"/>
                    <a:pt x="372" y="4"/>
                  </a:cubicBezTo>
                  <a:cubicBezTo>
                    <a:pt x="371" y="4"/>
                    <a:pt x="370" y="4"/>
                    <a:pt x="369" y="4"/>
                  </a:cubicBezTo>
                  <a:cubicBezTo>
                    <a:pt x="368" y="3"/>
                    <a:pt x="367" y="3"/>
                    <a:pt x="367" y="3"/>
                  </a:cubicBezTo>
                  <a:cubicBezTo>
                    <a:pt x="366" y="2"/>
                    <a:pt x="365" y="2"/>
                    <a:pt x="364" y="2"/>
                  </a:cubicBezTo>
                  <a:cubicBezTo>
                    <a:pt x="362" y="1"/>
                    <a:pt x="361" y="1"/>
                    <a:pt x="359" y="1"/>
                  </a:cubicBezTo>
                  <a:cubicBezTo>
                    <a:pt x="358" y="0"/>
                    <a:pt x="356" y="0"/>
                    <a:pt x="354" y="0"/>
                  </a:cubicBezTo>
                  <a:cubicBezTo>
                    <a:pt x="352" y="0"/>
                    <a:pt x="350" y="0"/>
                    <a:pt x="3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0" name="Freeform 249">
              <a:extLst>
                <a:ext uri="{FF2B5EF4-FFF2-40B4-BE49-F238E27FC236}">
                  <a16:creationId xmlns:a16="http://schemas.microsoft.com/office/drawing/2014/main" id="{833A44AB-9D36-2244-B4D6-56CEAF254FBD}"/>
                </a:ext>
              </a:extLst>
            </p:cNvPr>
            <p:cNvSpPr>
              <a:spLocks noEditPoints="1"/>
            </p:cNvSpPr>
            <p:nvPr/>
          </p:nvSpPr>
          <p:spPr bwMode="auto">
            <a:xfrm>
              <a:off x="4892675" y="377825"/>
              <a:ext cx="854075" cy="623887"/>
            </a:xfrm>
            <a:custGeom>
              <a:avLst/>
              <a:gdLst>
                <a:gd name="T0" fmla="*/ 146 w 506"/>
                <a:gd name="T1" fmla="*/ 235 h 369"/>
                <a:gd name="T2" fmla="*/ 355 w 506"/>
                <a:gd name="T3" fmla="*/ 1 h 369"/>
                <a:gd name="T4" fmla="*/ 369 w 506"/>
                <a:gd name="T5" fmla="*/ 29 h 369"/>
                <a:gd name="T6" fmla="*/ 413 w 506"/>
                <a:gd name="T7" fmla="*/ 32 h 369"/>
                <a:gd name="T8" fmla="*/ 442 w 506"/>
                <a:gd name="T9" fmla="*/ 43 h 369"/>
                <a:gd name="T10" fmla="*/ 450 w 506"/>
                <a:gd name="T11" fmla="*/ 59 h 369"/>
                <a:gd name="T12" fmla="*/ 458 w 506"/>
                <a:gd name="T13" fmla="*/ 73 h 369"/>
                <a:gd name="T14" fmla="*/ 444 w 506"/>
                <a:gd name="T15" fmla="*/ 112 h 369"/>
                <a:gd name="T16" fmla="*/ 427 w 506"/>
                <a:gd name="T17" fmla="*/ 127 h 369"/>
                <a:gd name="T18" fmla="*/ 430 w 506"/>
                <a:gd name="T19" fmla="*/ 154 h 369"/>
                <a:gd name="T20" fmla="*/ 424 w 506"/>
                <a:gd name="T21" fmla="*/ 183 h 369"/>
                <a:gd name="T22" fmla="*/ 422 w 506"/>
                <a:gd name="T23" fmla="*/ 196 h 369"/>
                <a:gd name="T24" fmla="*/ 391 w 506"/>
                <a:gd name="T25" fmla="*/ 216 h 369"/>
                <a:gd name="T26" fmla="*/ 421 w 506"/>
                <a:gd name="T27" fmla="*/ 232 h 369"/>
                <a:gd name="T28" fmla="*/ 330 w 506"/>
                <a:gd name="T29" fmla="*/ 268 h 369"/>
                <a:gd name="T30" fmla="*/ 270 w 506"/>
                <a:gd name="T31" fmla="*/ 297 h 369"/>
                <a:gd name="T32" fmla="*/ 263 w 506"/>
                <a:gd name="T33" fmla="*/ 320 h 369"/>
                <a:gd name="T34" fmla="*/ 242 w 506"/>
                <a:gd name="T35" fmla="*/ 365 h 369"/>
                <a:gd name="T36" fmla="*/ 188 w 506"/>
                <a:gd name="T37" fmla="*/ 340 h 369"/>
                <a:gd name="T38" fmla="*/ 158 w 506"/>
                <a:gd name="T39" fmla="*/ 283 h 369"/>
                <a:gd name="T40" fmla="*/ 180 w 506"/>
                <a:gd name="T41" fmla="*/ 245 h 369"/>
                <a:gd name="T42" fmla="*/ 162 w 506"/>
                <a:gd name="T43" fmla="*/ 209 h 369"/>
                <a:gd name="T44" fmla="*/ 140 w 506"/>
                <a:gd name="T45" fmla="*/ 177 h 369"/>
                <a:gd name="T46" fmla="*/ 61 w 506"/>
                <a:gd name="T47" fmla="*/ 138 h 369"/>
                <a:gd name="T48" fmla="*/ 25 w 506"/>
                <a:gd name="T49" fmla="*/ 125 h 369"/>
                <a:gd name="T50" fmla="*/ 20 w 506"/>
                <a:gd name="T51" fmla="*/ 110 h 369"/>
                <a:gd name="T52" fmla="*/ 46 w 506"/>
                <a:gd name="T53" fmla="*/ 67 h 369"/>
                <a:gd name="T54" fmla="*/ 120 w 506"/>
                <a:gd name="T55" fmla="*/ 32 h 369"/>
                <a:gd name="T56" fmla="*/ 166 w 506"/>
                <a:gd name="T57" fmla="*/ 26 h 369"/>
                <a:gd name="T58" fmla="*/ 208 w 506"/>
                <a:gd name="T59" fmla="*/ 28 h 369"/>
                <a:gd name="T60" fmla="*/ 230 w 506"/>
                <a:gd name="T61" fmla="*/ 11 h 369"/>
                <a:gd name="T62" fmla="*/ 289 w 506"/>
                <a:gd name="T63" fmla="*/ 6 h 369"/>
                <a:gd name="T64" fmla="*/ 285 w 506"/>
                <a:gd name="T65" fmla="*/ 12 h 369"/>
                <a:gd name="T66" fmla="*/ 229 w 506"/>
                <a:gd name="T67" fmla="*/ 18 h 369"/>
                <a:gd name="T68" fmla="*/ 187 w 506"/>
                <a:gd name="T69" fmla="*/ 27 h 369"/>
                <a:gd name="T70" fmla="*/ 162 w 506"/>
                <a:gd name="T71" fmla="*/ 36 h 369"/>
                <a:gd name="T72" fmla="*/ 100 w 506"/>
                <a:gd name="T73" fmla="*/ 34 h 369"/>
                <a:gd name="T74" fmla="*/ 62 w 506"/>
                <a:gd name="T75" fmla="*/ 70 h 369"/>
                <a:gd name="T76" fmla="*/ 50 w 506"/>
                <a:gd name="T77" fmla="*/ 112 h 369"/>
                <a:gd name="T78" fmla="*/ 27 w 506"/>
                <a:gd name="T79" fmla="*/ 131 h 369"/>
                <a:gd name="T80" fmla="*/ 70 w 506"/>
                <a:gd name="T81" fmla="*/ 137 h 369"/>
                <a:gd name="T82" fmla="*/ 147 w 506"/>
                <a:gd name="T83" fmla="*/ 192 h 369"/>
                <a:gd name="T84" fmla="*/ 172 w 506"/>
                <a:gd name="T85" fmla="*/ 219 h 369"/>
                <a:gd name="T86" fmla="*/ 176 w 506"/>
                <a:gd name="T87" fmla="*/ 254 h 369"/>
                <a:gd name="T88" fmla="*/ 168 w 506"/>
                <a:gd name="T89" fmla="*/ 311 h 369"/>
                <a:gd name="T90" fmla="*/ 205 w 506"/>
                <a:gd name="T91" fmla="*/ 357 h 369"/>
                <a:gd name="T92" fmla="*/ 251 w 506"/>
                <a:gd name="T93" fmla="*/ 342 h 369"/>
                <a:gd name="T94" fmla="*/ 267 w 506"/>
                <a:gd name="T95" fmla="*/ 311 h 369"/>
                <a:gd name="T96" fmla="*/ 287 w 506"/>
                <a:gd name="T97" fmla="*/ 286 h 369"/>
                <a:gd name="T98" fmla="*/ 340 w 506"/>
                <a:gd name="T99" fmla="*/ 259 h 369"/>
                <a:gd name="T100" fmla="*/ 411 w 506"/>
                <a:gd name="T101" fmla="*/ 232 h 369"/>
                <a:gd name="T102" fmla="*/ 417 w 506"/>
                <a:gd name="T103" fmla="*/ 228 h 369"/>
                <a:gd name="T104" fmla="*/ 401 w 506"/>
                <a:gd name="T105" fmla="*/ 191 h 369"/>
                <a:gd name="T106" fmla="*/ 433 w 506"/>
                <a:gd name="T107" fmla="*/ 175 h 369"/>
                <a:gd name="T108" fmla="*/ 437 w 506"/>
                <a:gd name="T109" fmla="*/ 153 h 369"/>
                <a:gd name="T110" fmla="*/ 446 w 506"/>
                <a:gd name="T111" fmla="*/ 126 h 369"/>
                <a:gd name="T112" fmla="*/ 447 w 506"/>
                <a:gd name="T113" fmla="*/ 111 h 369"/>
                <a:gd name="T114" fmla="*/ 452 w 506"/>
                <a:gd name="T115" fmla="*/ 68 h 369"/>
                <a:gd name="T116" fmla="*/ 468 w 506"/>
                <a:gd name="T117" fmla="*/ 57 h 369"/>
                <a:gd name="T118" fmla="*/ 439 w 506"/>
                <a:gd name="T119" fmla="*/ 39 h 369"/>
                <a:gd name="T120" fmla="*/ 387 w 506"/>
                <a:gd name="T121" fmla="*/ 43 h 369"/>
                <a:gd name="T122" fmla="*/ 424 w 506"/>
                <a:gd name="T123" fmla="*/ 2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369">
                  <a:moveTo>
                    <a:pt x="161" y="245"/>
                  </a:moveTo>
                  <a:cubicBezTo>
                    <a:pt x="161" y="245"/>
                    <a:pt x="160" y="245"/>
                    <a:pt x="160" y="245"/>
                  </a:cubicBezTo>
                  <a:cubicBezTo>
                    <a:pt x="159" y="245"/>
                    <a:pt x="159" y="244"/>
                    <a:pt x="158" y="244"/>
                  </a:cubicBezTo>
                  <a:cubicBezTo>
                    <a:pt x="158" y="244"/>
                    <a:pt x="158" y="244"/>
                    <a:pt x="157" y="244"/>
                  </a:cubicBezTo>
                  <a:cubicBezTo>
                    <a:pt x="157" y="244"/>
                    <a:pt x="157" y="244"/>
                    <a:pt x="156" y="243"/>
                  </a:cubicBezTo>
                  <a:cubicBezTo>
                    <a:pt x="156" y="243"/>
                    <a:pt x="156" y="243"/>
                    <a:pt x="155" y="242"/>
                  </a:cubicBezTo>
                  <a:cubicBezTo>
                    <a:pt x="155" y="242"/>
                    <a:pt x="154" y="242"/>
                    <a:pt x="154" y="242"/>
                  </a:cubicBezTo>
                  <a:cubicBezTo>
                    <a:pt x="153" y="241"/>
                    <a:pt x="153" y="241"/>
                    <a:pt x="153" y="241"/>
                  </a:cubicBezTo>
                  <a:cubicBezTo>
                    <a:pt x="152" y="241"/>
                    <a:pt x="152" y="241"/>
                    <a:pt x="152" y="241"/>
                  </a:cubicBezTo>
                  <a:cubicBezTo>
                    <a:pt x="151" y="241"/>
                    <a:pt x="151" y="240"/>
                    <a:pt x="151" y="240"/>
                  </a:cubicBezTo>
                  <a:cubicBezTo>
                    <a:pt x="150" y="240"/>
                    <a:pt x="150" y="240"/>
                    <a:pt x="150" y="240"/>
                  </a:cubicBezTo>
                  <a:cubicBezTo>
                    <a:pt x="149" y="240"/>
                    <a:pt x="149" y="239"/>
                    <a:pt x="149" y="239"/>
                  </a:cubicBezTo>
                  <a:cubicBezTo>
                    <a:pt x="148" y="239"/>
                    <a:pt x="148" y="239"/>
                    <a:pt x="147" y="238"/>
                  </a:cubicBezTo>
                  <a:cubicBezTo>
                    <a:pt x="147" y="238"/>
                    <a:pt x="147" y="237"/>
                    <a:pt x="147" y="237"/>
                  </a:cubicBezTo>
                  <a:cubicBezTo>
                    <a:pt x="146" y="236"/>
                    <a:pt x="146" y="236"/>
                    <a:pt x="147" y="235"/>
                  </a:cubicBezTo>
                  <a:cubicBezTo>
                    <a:pt x="147" y="235"/>
                    <a:pt x="147" y="234"/>
                    <a:pt x="147" y="234"/>
                  </a:cubicBezTo>
                  <a:cubicBezTo>
                    <a:pt x="147" y="234"/>
                    <a:pt x="148" y="233"/>
                    <a:pt x="148" y="233"/>
                  </a:cubicBezTo>
                  <a:cubicBezTo>
                    <a:pt x="148" y="233"/>
                    <a:pt x="148" y="233"/>
                    <a:pt x="148" y="233"/>
                  </a:cubicBezTo>
                  <a:cubicBezTo>
                    <a:pt x="148" y="233"/>
                    <a:pt x="148" y="232"/>
                    <a:pt x="149" y="232"/>
                  </a:cubicBezTo>
                  <a:cubicBezTo>
                    <a:pt x="149" y="232"/>
                    <a:pt x="149" y="232"/>
                    <a:pt x="149" y="232"/>
                  </a:cubicBezTo>
                  <a:cubicBezTo>
                    <a:pt x="149" y="232"/>
                    <a:pt x="149" y="232"/>
                    <a:pt x="149" y="232"/>
                  </a:cubicBezTo>
                  <a:cubicBezTo>
                    <a:pt x="149" y="231"/>
                    <a:pt x="149" y="231"/>
                    <a:pt x="149" y="231"/>
                  </a:cubicBezTo>
                  <a:cubicBezTo>
                    <a:pt x="150" y="231"/>
                    <a:pt x="150" y="231"/>
                    <a:pt x="150" y="231"/>
                  </a:cubicBezTo>
                  <a:cubicBezTo>
                    <a:pt x="151" y="230"/>
                    <a:pt x="151" y="230"/>
                    <a:pt x="152" y="230"/>
                  </a:cubicBezTo>
                  <a:cubicBezTo>
                    <a:pt x="152" y="230"/>
                    <a:pt x="153" y="230"/>
                    <a:pt x="153" y="230"/>
                  </a:cubicBezTo>
                  <a:cubicBezTo>
                    <a:pt x="154" y="230"/>
                    <a:pt x="155" y="230"/>
                    <a:pt x="156" y="230"/>
                  </a:cubicBezTo>
                  <a:cubicBezTo>
                    <a:pt x="158" y="231"/>
                    <a:pt x="159" y="231"/>
                    <a:pt x="160" y="231"/>
                  </a:cubicBezTo>
                  <a:cubicBezTo>
                    <a:pt x="161" y="232"/>
                    <a:pt x="162" y="232"/>
                    <a:pt x="162" y="233"/>
                  </a:cubicBezTo>
                  <a:cubicBezTo>
                    <a:pt x="163" y="233"/>
                    <a:pt x="164" y="234"/>
                    <a:pt x="164" y="235"/>
                  </a:cubicBezTo>
                  <a:cubicBezTo>
                    <a:pt x="164" y="235"/>
                    <a:pt x="165" y="236"/>
                    <a:pt x="165" y="236"/>
                  </a:cubicBezTo>
                  <a:cubicBezTo>
                    <a:pt x="166" y="236"/>
                    <a:pt x="166" y="237"/>
                    <a:pt x="166" y="237"/>
                  </a:cubicBezTo>
                  <a:cubicBezTo>
                    <a:pt x="167" y="237"/>
                    <a:pt x="167" y="238"/>
                    <a:pt x="168" y="238"/>
                  </a:cubicBezTo>
                  <a:cubicBezTo>
                    <a:pt x="168" y="238"/>
                    <a:pt x="168" y="238"/>
                    <a:pt x="169" y="238"/>
                  </a:cubicBezTo>
                  <a:cubicBezTo>
                    <a:pt x="169" y="238"/>
                    <a:pt x="169" y="238"/>
                    <a:pt x="170" y="238"/>
                  </a:cubicBezTo>
                  <a:cubicBezTo>
                    <a:pt x="170" y="239"/>
                    <a:pt x="170" y="239"/>
                    <a:pt x="170" y="239"/>
                  </a:cubicBezTo>
                  <a:cubicBezTo>
                    <a:pt x="170" y="239"/>
                    <a:pt x="170" y="239"/>
                    <a:pt x="171" y="239"/>
                  </a:cubicBezTo>
                  <a:cubicBezTo>
                    <a:pt x="171" y="240"/>
                    <a:pt x="171" y="240"/>
                    <a:pt x="171" y="240"/>
                  </a:cubicBezTo>
                  <a:cubicBezTo>
                    <a:pt x="171" y="241"/>
                    <a:pt x="170" y="241"/>
                    <a:pt x="170" y="242"/>
                  </a:cubicBezTo>
                  <a:cubicBezTo>
                    <a:pt x="169" y="242"/>
                    <a:pt x="168" y="243"/>
                    <a:pt x="167" y="243"/>
                  </a:cubicBezTo>
                  <a:cubicBezTo>
                    <a:pt x="167" y="244"/>
                    <a:pt x="166" y="244"/>
                    <a:pt x="164" y="244"/>
                  </a:cubicBezTo>
                  <a:cubicBezTo>
                    <a:pt x="163" y="245"/>
                    <a:pt x="162" y="245"/>
                    <a:pt x="161" y="245"/>
                  </a:cubicBezTo>
                  <a:moveTo>
                    <a:pt x="153" y="229"/>
                  </a:moveTo>
                  <a:cubicBezTo>
                    <a:pt x="153" y="229"/>
                    <a:pt x="152" y="229"/>
                    <a:pt x="151" y="229"/>
                  </a:cubicBezTo>
                  <a:cubicBezTo>
                    <a:pt x="151" y="229"/>
                    <a:pt x="150" y="230"/>
                    <a:pt x="150" y="230"/>
                  </a:cubicBezTo>
                  <a:cubicBezTo>
                    <a:pt x="149" y="230"/>
                    <a:pt x="149" y="230"/>
                    <a:pt x="149" y="230"/>
                  </a:cubicBezTo>
                  <a:cubicBezTo>
                    <a:pt x="148" y="231"/>
                    <a:pt x="148" y="231"/>
                    <a:pt x="148" y="231"/>
                  </a:cubicBezTo>
                  <a:cubicBezTo>
                    <a:pt x="148" y="231"/>
                    <a:pt x="148" y="231"/>
                    <a:pt x="148" y="232"/>
                  </a:cubicBezTo>
                  <a:cubicBezTo>
                    <a:pt x="148" y="232"/>
                    <a:pt x="148" y="232"/>
                    <a:pt x="148" y="232"/>
                  </a:cubicBezTo>
                  <a:cubicBezTo>
                    <a:pt x="148" y="232"/>
                    <a:pt x="148" y="232"/>
                    <a:pt x="147" y="232"/>
                  </a:cubicBezTo>
                  <a:cubicBezTo>
                    <a:pt x="147" y="232"/>
                    <a:pt x="147" y="232"/>
                    <a:pt x="147" y="232"/>
                  </a:cubicBezTo>
                  <a:cubicBezTo>
                    <a:pt x="147" y="233"/>
                    <a:pt x="147" y="233"/>
                    <a:pt x="146" y="234"/>
                  </a:cubicBezTo>
                  <a:cubicBezTo>
                    <a:pt x="146" y="234"/>
                    <a:pt x="146" y="235"/>
                    <a:pt x="146" y="235"/>
                  </a:cubicBezTo>
                  <a:cubicBezTo>
                    <a:pt x="145" y="236"/>
                    <a:pt x="145" y="236"/>
                    <a:pt x="146" y="237"/>
                  </a:cubicBezTo>
                  <a:cubicBezTo>
                    <a:pt x="146" y="237"/>
                    <a:pt x="146" y="238"/>
                    <a:pt x="147" y="239"/>
                  </a:cubicBezTo>
                  <a:cubicBezTo>
                    <a:pt x="147" y="239"/>
                    <a:pt x="148" y="240"/>
                    <a:pt x="148" y="240"/>
                  </a:cubicBezTo>
                  <a:cubicBezTo>
                    <a:pt x="148" y="240"/>
                    <a:pt x="149" y="240"/>
                    <a:pt x="149" y="241"/>
                  </a:cubicBezTo>
                  <a:cubicBezTo>
                    <a:pt x="150" y="241"/>
                    <a:pt x="150" y="241"/>
                    <a:pt x="150" y="241"/>
                  </a:cubicBezTo>
                  <a:cubicBezTo>
                    <a:pt x="151" y="241"/>
                    <a:pt x="151" y="241"/>
                    <a:pt x="151" y="242"/>
                  </a:cubicBezTo>
                  <a:cubicBezTo>
                    <a:pt x="152" y="242"/>
                    <a:pt x="152" y="242"/>
                    <a:pt x="152" y="242"/>
                  </a:cubicBezTo>
                  <a:cubicBezTo>
                    <a:pt x="153" y="242"/>
                    <a:pt x="153" y="242"/>
                    <a:pt x="153" y="242"/>
                  </a:cubicBezTo>
                  <a:cubicBezTo>
                    <a:pt x="154" y="243"/>
                    <a:pt x="154" y="243"/>
                    <a:pt x="155" y="243"/>
                  </a:cubicBezTo>
                  <a:cubicBezTo>
                    <a:pt x="155" y="243"/>
                    <a:pt x="155" y="244"/>
                    <a:pt x="156" y="244"/>
                  </a:cubicBezTo>
                  <a:cubicBezTo>
                    <a:pt x="156" y="244"/>
                    <a:pt x="157" y="245"/>
                    <a:pt x="157" y="245"/>
                  </a:cubicBezTo>
                  <a:cubicBezTo>
                    <a:pt x="157" y="245"/>
                    <a:pt x="158" y="245"/>
                    <a:pt x="158" y="245"/>
                  </a:cubicBezTo>
                  <a:cubicBezTo>
                    <a:pt x="159" y="245"/>
                    <a:pt x="159" y="246"/>
                    <a:pt x="160" y="246"/>
                  </a:cubicBezTo>
                  <a:cubicBezTo>
                    <a:pt x="160" y="246"/>
                    <a:pt x="161" y="246"/>
                    <a:pt x="161" y="246"/>
                  </a:cubicBezTo>
                  <a:cubicBezTo>
                    <a:pt x="162" y="246"/>
                    <a:pt x="163" y="246"/>
                    <a:pt x="165" y="245"/>
                  </a:cubicBezTo>
                  <a:cubicBezTo>
                    <a:pt x="166" y="245"/>
                    <a:pt x="167" y="245"/>
                    <a:pt x="168" y="244"/>
                  </a:cubicBezTo>
                  <a:cubicBezTo>
                    <a:pt x="169" y="244"/>
                    <a:pt x="170" y="243"/>
                    <a:pt x="171" y="242"/>
                  </a:cubicBezTo>
                  <a:cubicBezTo>
                    <a:pt x="171" y="242"/>
                    <a:pt x="172" y="241"/>
                    <a:pt x="172" y="240"/>
                  </a:cubicBezTo>
                  <a:cubicBezTo>
                    <a:pt x="172" y="240"/>
                    <a:pt x="172" y="239"/>
                    <a:pt x="171" y="239"/>
                  </a:cubicBezTo>
                  <a:cubicBezTo>
                    <a:pt x="171" y="239"/>
                    <a:pt x="171" y="238"/>
                    <a:pt x="171" y="238"/>
                  </a:cubicBezTo>
                  <a:cubicBezTo>
                    <a:pt x="171" y="238"/>
                    <a:pt x="170" y="238"/>
                    <a:pt x="170" y="238"/>
                  </a:cubicBezTo>
                  <a:cubicBezTo>
                    <a:pt x="170" y="237"/>
                    <a:pt x="169" y="237"/>
                    <a:pt x="169" y="237"/>
                  </a:cubicBezTo>
                  <a:cubicBezTo>
                    <a:pt x="169" y="237"/>
                    <a:pt x="168" y="237"/>
                    <a:pt x="168" y="237"/>
                  </a:cubicBezTo>
                  <a:cubicBezTo>
                    <a:pt x="168" y="237"/>
                    <a:pt x="167" y="236"/>
                    <a:pt x="167" y="236"/>
                  </a:cubicBezTo>
                  <a:cubicBezTo>
                    <a:pt x="167" y="236"/>
                    <a:pt x="166" y="236"/>
                    <a:pt x="166" y="235"/>
                  </a:cubicBezTo>
                  <a:cubicBezTo>
                    <a:pt x="166" y="235"/>
                    <a:pt x="165" y="235"/>
                    <a:pt x="165" y="234"/>
                  </a:cubicBezTo>
                  <a:cubicBezTo>
                    <a:pt x="165" y="233"/>
                    <a:pt x="164" y="233"/>
                    <a:pt x="163" y="232"/>
                  </a:cubicBezTo>
                  <a:cubicBezTo>
                    <a:pt x="162" y="231"/>
                    <a:pt x="161" y="231"/>
                    <a:pt x="160" y="230"/>
                  </a:cubicBezTo>
                  <a:cubicBezTo>
                    <a:pt x="159" y="230"/>
                    <a:pt x="158" y="230"/>
                    <a:pt x="157" y="230"/>
                  </a:cubicBezTo>
                  <a:cubicBezTo>
                    <a:pt x="156" y="229"/>
                    <a:pt x="154" y="229"/>
                    <a:pt x="153" y="229"/>
                  </a:cubicBezTo>
                  <a:moveTo>
                    <a:pt x="298" y="4"/>
                  </a:moveTo>
                  <a:cubicBezTo>
                    <a:pt x="298" y="4"/>
                    <a:pt x="299" y="4"/>
                    <a:pt x="299" y="4"/>
                  </a:cubicBezTo>
                  <a:cubicBezTo>
                    <a:pt x="300" y="4"/>
                    <a:pt x="300" y="4"/>
                    <a:pt x="301" y="4"/>
                  </a:cubicBezTo>
                  <a:cubicBezTo>
                    <a:pt x="301" y="4"/>
                    <a:pt x="302" y="3"/>
                    <a:pt x="302" y="3"/>
                  </a:cubicBezTo>
                  <a:cubicBezTo>
                    <a:pt x="303" y="3"/>
                    <a:pt x="303" y="3"/>
                    <a:pt x="304" y="3"/>
                  </a:cubicBezTo>
                  <a:cubicBezTo>
                    <a:pt x="304" y="3"/>
                    <a:pt x="304" y="3"/>
                    <a:pt x="305" y="3"/>
                  </a:cubicBezTo>
                  <a:cubicBezTo>
                    <a:pt x="305" y="3"/>
                    <a:pt x="306" y="3"/>
                    <a:pt x="306" y="2"/>
                  </a:cubicBezTo>
                  <a:cubicBezTo>
                    <a:pt x="307" y="2"/>
                    <a:pt x="307" y="2"/>
                    <a:pt x="307" y="2"/>
                  </a:cubicBezTo>
                  <a:cubicBezTo>
                    <a:pt x="308" y="2"/>
                    <a:pt x="308" y="2"/>
                    <a:pt x="309" y="2"/>
                  </a:cubicBezTo>
                  <a:cubicBezTo>
                    <a:pt x="309" y="2"/>
                    <a:pt x="310" y="2"/>
                    <a:pt x="311" y="2"/>
                  </a:cubicBezTo>
                  <a:cubicBezTo>
                    <a:pt x="312" y="2"/>
                    <a:pt x="313" y="2"/>
                    <a:pt x="314" y="2"/>
                  </a:cubicBezTo>
                  <a:cubicBezTo>
                    <a:pt x="315" y="2"/>
                    <a:pt x="316" y="2"/>
                    <a:pt x="318" y="2"/>
                  </a:cubicBezTo>
                  <a:cubicBezTo>
                    <a:pt x="319" y="2"/>
                    <a:pt x="321" y="2"/>
                    <a:pt x="322" y="2"/>
                  </a:cubicBezTo>
                  <a:cubicBezTo>
                    <a:pt x="324" y="2"/>
                    <a:pt x="326" y="2"/>
                    <a:pt x="328" y="2"/>
                  </a:cubicBezTo>
                  <a:cubicBezTo>
                    <a:pt x="330" y="2"/>
                    <a:pt x="332" y="2"/>
                    <a:pt x="333" y="2"/>
                  </a:cubicBezTo>
                  <a:cubicBezTo>
                    <a:pt x="335" y="1"/>
                    <a:pt x="337" y="1"/>
                    <a:pt x="339" y="1"/>
                  </a:cubicBezTo>
                  <a:cubicBezTo>
                    <a:pt x="340" y="1"/>
                    <a:pt x="342" y="1"/>
                    <a:pt x="343" y="1"/>
                  </a:cubicBezTo>
                  <a:cubicBezTo>
                    <a:pt x="343" y="1"/>
                    <a:pt x="344" y="1"/>
                    <a:pt x="344" y="1"/>
                  </a:cubicBezTo>
                  <a:cubicBezTo>
                    <a:pt x="345" y="1"/>
                    <a:pt x="345" y="1"/>
                    <a:pt x="346" y="1"/>
                  </a:cubicBezTo>
                  <a:cubicBezTo>
                    <a:pt x="346" y="1"/>
                    <a:pt x="347" y="1"/>
                    <a:pt x="347" y="1"/>
                  </a:cubicBezTo>
                  <a:cubicBezTo>
                    <a:pt x="348" y="1"/>
                    <a:pt x="348" y="1"/>
                    <a:pt x="349" y="1"/>
                  </a:cubicBezTo>
                  <a:cubicBezTo>
                    <a:pt x="351" y="1"/>
                    <a:pt x="353" y="1"/>
                    <a:pt x="355" y="1"/>
                  </a:cubicBezTo>
                  <a:cubicBezTo>
                    <a:pt x="357" y="1"/>
                    <a:pt x="359" y="1"/>
                    <a:pt x="360" y="2"/>
                  </a:cubicBezTo>
                  <a:cubicBezTo>
                    <a:pt x="362" y="2"/>
                    <a:pt x="363" y="2"/>
                    <a:pt x="365" y="3"/>
                  </a:cubicBezTo>
                  <a:cubicBezTo>
                    <a:pt x="366" y="3"/>
                    <a:pt x="367" y="3"/>
                    <a:pt x="368" y="4"/>
                  </a:cubicBezTo>
                  <a:cubicBezTo>
                    <a:pt x="368" y="4"/>
                    <a:pt x="369" y="4"/>
                    <a:pt x="370" y="5"/>
                  </a:cubicBezTo>
                  <a:cubicBezTo>
                    <a:pt x="371" y="5"/>
                    <a:pt x="372" y="5"/>
                    <a:pt x="373" y="5"/>
                  </a:cubicBezTo>
                  <a:cubicBezTo>
                    <a:pt x="374" y="5"/>
                    <a:pt x="375" y="5"/>
                    <a:pt x="377" y="5"/>
                  </a:cubicBezTo>
                  <a:cubicBezTo>
                    <a:pt x="378" y="5"/>
                    <a:pt x="380" y="5"/>
                    <a:pt x="381" y="5"/>
                  </a:cubicBezTo>
                  <a:cubicBezTo>
                    <a:pt x="382" y="5"/>
                    <a:pt x="383" y="6"/>
                    <a:pt x="384" y="6"/>
                  </a:cubicBezTo>
                  <a:cubicBezTo>
                    <a:pt x="385" y="6"/>
                    <a:pt x="386" y="6"/>
                    <a:pt x="387" y="6"/>
                  </a:cubicBezTo>
                  <a:cubicBezTo>
                    <a:pt x="388" y="6"/>
                    <a:pt x="389" y="6"/>
                    <a:pt x="389" y="6"/>
                  </a:cubicBezTo>
                  <a:cubicBezTo>
                    <a:pt x="390" y="6"/>
                    <a:pt x="390" y="6"/>
                    <a:pt x="391" y="7"/>
                  </a:cubicBezTo>
                  <a:cubicBezTo>
                    <a:pt x="391" y="7"/>
                    <a:pt x="391" y="7"/>
                    <a:pt x="391" y="7"/>
                  </a:cubicBezTo>
                  <a:cubicBezTo>
                    <a:pt x="392" y="7"/>
                    <a:pt x="392" y="8"/>
                    <a:pt x="392" y="8"/>
                  </a:cubicBezTo>
                  <a:cubicBezTo>
                    <a:pt x="393" y="8"/>
                    <a:pt x="393" y="8"/>
                    <a:pt x="394" y="8"/>
                  </a:cubicBezTo>
                  <a:cubicBezTo>
                    <a:pt x="394" y="9"/>
                    <a:pt x="395" y="9"/>
                    <a:pt x="395" y="9"/>
                  </a:cubicBezTo>
                  <a:cubicBezTo>
                    <a:pt x="396" y="9"/>
                    <a:pt x="397" y="9"/>
                    <a:pt x="397" y="10"/>
                  </a:cubicBezTo>
                  <a:cubicBezTo>
                    <a:pt x="398" y="10"/>
                    <a:pt x="398" y="10"/>
                    <a:pt x="399" y="10"/>
                  </a:cubicBezTo>
                  <a:cubicBezTo>
                    <a:pt x="399" y="11"/>
                    <a:pt x="400" y="11"/>
                    <a:pt x="400" y="11"/>
                  </a:cubicBezTo>
                  <a:cubicBezTo>
                    <a:pt x="400" y="11"/>
                    <a:pt x="400" y="12"/>
                    <a:pt x="400" y="12"/>
                  </a:cubicBezTo>
                  <a:cubicBezTo>
                    <a:pt x="400" y="12"/>
                    <a:pt x="400" y="12"/>
                    <a:pt x="400" y="12"/>
                  </a:cubicBezTo>
                  <a:cubicBezTo>
                    <a:pt x="400" y="13"/>
                    <a:pt x="400" y="13"/>
                    <a:pt x="400" y="13"/>
                  </a:cubicBezTo>
                  <a:cubicBezTo>
                    <a:pt x="401" y="13"/>
                    <a:pt x="401" y="13"/>
                    <a:pt x="401" y="13"/>
                  </a:cubicBezTo>
                  <a:cubicBezTo>
                    <a:pt x="401" y="13"/>
                    <a:pt x="401" y="14"/>
                    <a:pt x="401" y="14"/>
                  </a:cubicBezTo>
                  <a:cubicBezTo>
                    <a:pt x="401" y="14"/>
                    <a:pt x="402" y="14"/>
                    <a:pt x="403" y="15"/>
                  </a:cubicBezTo>
                  <a:cubicBezTo>
                    <a:pt x="403" y="15"/>
                    <a:pt x="404" y="15"/>
                    <a:pt x="405" y="15"/>
                  </a:cubicBezTo>
                  <a:cubicBezTo>
                    <a:pt x="406" y="16"/>
                    <a:pt x="407" y="16"/>
                    <a:pt x="407" y="16"/>
                  </a:cubicBezTo>
                  <a:cubicBezTo>
                    <a:pt x="408" y="16"/>
                    <a:pt x="409" y="16"/>
                    <a:pt x="410" y="16"/>
                  </a:cubicBezTo>
                  <a:cubicBezTo>
                    <a:pt x="410" y="16"/>
                    <a:pt x="410" y="16"/>
                    <a:pt x="411" y="16"/>
                  </a:cubicBezTo>
                  <a:cubicBezTo>
                    <a:pt x="411" y="16"/>
                    <a:pt x="411" y="16"/>
                    <a:pt x="411" y="16"/>
                  </a:cubicBezTo>
                  <a:cubicBezTo>
                    <a:pt x="411" y="16"/>
                    <a:pt x="411" y="16"/>
                    <a:pt x="412" y="16"/>
                  </a:cubicBezTo>
                  <a:cubicBezTo>
                    <a:pt x="412" y="16"/>
                    <a:pt x="412" y="16"/>
                    <a:pt x="412" y="16"/>
                  </a:cubicBezTo>
                  <a:cubicBezTo>
                    <a:pt x="413" y="16"/>
                    <a:pt x="413" y="16"/>
                    <a:pt x="413" y="16"/>
                  </a:cubicBezTo>
                  <a:cubicBezTo>
                    <a:pt x="414" y="16"/>
                    <a:pt x="415" y="16"/>
                    <a:pt x="417" y="16"/>
                  </a:cubicBezTo>
                  <a:cubicBezTo>
                    <a:pt x="419" y="16"/>
                    <a:pt x="420" y="17"/>
                    <a:pt x="421" y="17"/>
                  </a:cubicBezTo>
                  <a:cubicBezTo>
                    <a:pt x="423" y="18"/>
                    <a:pt x="424" y="18"/>
                    <a:pt x="425" y="19"/>
                  </a:cubicBezTo>
                  <a:cubicBezTo>
                    <a:pt x="426" y="19"/>
                    <a:pt x="427" y="20"/>
                    <a:pt x="427" y="20"/>
                  </a:cubicBezTo>
                  <a:cubicBezTo>
                    <a:pt x="427" y="21"/>
                    <a:pt x="427" y="21"/>
                    <a:pt x="427" y="21"/>
                  </a:cubicBezTo>
                  <a:cubicBezTo>
                    <a:pt x="427" y="21"/>
                    <a:pt x="426" y="21"/>
                    <a:pt x="426" y="22"/>
                  </a:cubicBezTo>
                  <a:cubicBezTo>
                    <a:pt x="425" y="22"/>
                    <a:pt x="424" y="22"/>
                    <a:pt x="423" y="22"/>
                  </a:cubicBezTo>
                  <a:cubicBezTo>
                    <a:pt x="423" y="23"/>
                    <a:pt x="422" y="23"/>
                    <a:pt x="421" y="23"/>
                  </a:cubicBezTo>
                  <a:cubicBezTo>
                    <a:pt x="420" y="23"/>
                    <a:pt x="419" y="23"/>
                    <a:pt x="417" y="24"/>
                  </a:cubicBezTo>
                  <a:cubicBezTo>
                    <a:pt x="416" y="24"/>
                    <a:pt x="415" y="24"/>
                    <a:pt x="414" y="24"/>
                  </a:cubicBezTo>
                  <a:cubicBezTo>
                    <a:pt x="413" y="24"/>
                    <a:pt x="412" y="25"/>
                    <a:pt x="411" y="25"/>
                  </a:cubicBezTo>
                  <a:cubicBezTo>
                    <a:pt x="410" y="25"/>
                    <a:pt x="408" y="25"/>
                    <a:pt x="407" y="26"/>
                  </a:cubicBezTo>
                  <a:cubicBezTo>
                    <a:pt x="406" y="26"/>
                    <a:pt x="405" y="26"/>
                    <a:pt x="404" y="27"/>
                  </a:cubicBezTo>
                  <a:cubicBezTo>
                    <a:pt x="403" y="27"/>
                    <a:pt x="401" y="28"/>
                    <a:pt x="400" y="28"/>
                  </a:cubicBezTo>
                  <a:cubicBezTo>
                    <a:pt x="398" y="28"/>
                    <a:pt x="396" y="28"/>
                    <a:pt x="394" y="29"/>
                  </a:cubicBezTo>
                  <a:cubicBezTo>
                    <a:pt x="392" y="29"/>
                    <a:pt x="390" y="29"/>
                    <a:pt x="387" y="29"/>
                  </a:cubicBezTo>
                  <a:cubicBezTo>
                    <a:pt x="385" y="29"/>
                    <a:pt x="383" y="29"/>
                    <a:pt x="381" y="29"/>
                  </a:cubicBezTo>
                  <a:cubicBezTo>
                    <a:pt x="379" y="29"/>
                    <a:pt x="378" y="29"/>
                    <a:pt x="376" y="29"/>
                  </a:cubicBezTo>
                  <a:cubicBezTo>
                    <a:pt x="375" y="29"/>
                    <a:pt x="374" y="29"/>
                    <a:pt x="373" y="29"/>
                  </a:cubicBezTo>
                  <a:cubicBezTo>
                    <a:pt x="371" y="29"/>
                    <a:pt x="370" y="29"/>
                    <a:pt x="369" y="29"/>
                  </a:cubicBezTo>
                  <a:cubicBezTo>
                    <a:pt x="368" y="29"/>
                    <a:pt x="367" y="29"/>
                    <a:pt x="366" y="29"/>
                  </a:cubicBezTo>
                  <a:cubicBezTo>
                    <a:pt x="364" y="30"/>
                    <a:pt x="361" y="30"/>
                    <a:pt x="358" y="31"/>
                  </a:cubicBezTo>
                  <a:cubicBezTo>
                    <a:pt x="354" y="31"/>
                    <a:pt x="350" y="32"/>
                    <a:pt x="347" y="33"/>
                  </a:cubicBezTo>
                  <a:cubicBezTo>
                    <a:pt x="343" y="33"/>
                    <a:pt x="340" y="34"/>
                    <a:pt x="337" y="35"/>
                  </a:cubicBezTo>
                  <a:cubicBezTo>
                    <a:pt x="335" y="36"/>
                    <a:pt x="333" y="37"/>
                    <a:pt x="334" y="38"/>
                  </a:cubicBezTo>
                  <a:cubicBezTo>
                    <a:pt x="334" y="38"/>
                    <a:pt x="334" y="38"/>
                    <a:pt x="334" y="39"/>
                  </a:cubicBezTo>
                  <a:cubicBezTo>
                    <a:pt x="334" y="39"/>
                    <a:pt x="334" y="39"/>
                    <a:pt x="335" y="39"/>
                  </a:cubicBezTo>
                  <a:cubicBezTo>
                    <a:pt x="335" y="39"/>
                    <a:pt x="335" y="39"/>
                    <a:pt x="335" y="39"/>
                  </a:cubicBezTo>
                  <a:cubicBezTo>
                    <a:pt x="336" y="39"/>
                    <a:pt x="336" y="39"/>
                    <a:pt x="336" y="39"/>
                  </a:cubicBezTo>
                  <a:cubicBezTo>
                    <a:pt x="337" y="39"/>
                    <a:pt x="338" y="39"/>
                    <a:pt x="339" y="39"/>
                  </a:cubicBezTo>
                  <a:cubicBezTo>
                    <a:pt x="340" y="39"/>
                    <a:pt x="341" y="39"/>
                    <a:pt x="342" y="38"/>
                  </a:cubicBezTo>
                  <a:cubicBezTo>
                    <a:pt x="343" y="38"/>
                    <a:pt x="344" y="38"/>
                    <a:pt x="346" y="38"/>
                  </a:cubicBezTo>
                  <a:cubicBezTo>
                    <a:pt x="347" y="37"/>
                    <a:pt x="348" y="37"/>
                    <a:pt x="350" y="37"/>
                  </a:cubicBezTo>
                  <a:cubicBezTo>
                    <a:pt x="351" y="36"/>
                    <a:pt x="352" y="36"/>
                    <a:pt x="353" y="36"/>
                  </a:cubicBezTo>
                  <a:cubicBezTo>
                    <a:pt x="354" y="36"/>
                    <a:pt x="355" y="35"/>
                    <a:pt x="357" y="35"/>
                  </a:cubicBezTo>
                  <a:cubicBezTo>
                    <a:pt x="358" y="35"/>
                    <a:pt x="359" y="35"/>
                    <a:pt x="360" y="35"/>
                  </a:cubicBezTo>
                  <a:cubicBezTo>
                    <a:pt x="361" y="34"/>
                    <a:pt x="362" y="34"/>
                    <a:pt x="363" y="34"/>
                  </a:cubicBezTo>
                  <a:cubicBezTo>
                    <a:pt x="364" y="34"/>
                    <a:pt x="365" y="34"/>
                    <a:pt x="366" y="34"/>
                  </a:cubicBezTo>
                  <a:cubicBezTo>
                    <a:pt x="367" y="34"/>
                    <a:pt x="369" y="34"/>
                    <a:pt x="370" y="33"/>
                  </a:cubicBezTo>
                  <a:cubicBezTo>
                    <a:pt x="371" y="33"/>
                    <a:pt x="373" y="33"/>
                    <a:pt x="375" y="33"/>
                  </a:cubicBezTo>
                  <a:cubicBezTo>
                    <a:pt x="376" y="33"/>
                    <a:pt x="378" y="33"/>
                    <a:pt x="379" y="33"/>
                  </a:cubicBezTo>
                  <a:cubicBezTo>
                    <a:pt x="382" y="33"/>
                    <a:pt x="384" y="33"/>
                    <a:pt x="386" y="33"/>
                  </a:cubicBezTo>
                  <a:cubicBezTo>
                    <a:pt x="388" y="33"/>
                    <a:pt x="390" y="34"/>
                    <a:pt x="391" y="34"/>
                  </a:cubicBezTo>
                  <a:cubicBezTo>
                    <a:pt x="393" y="34"/>
                    <a:pt x="394" y="34"/>
                    <a:pt x="394" y="34"/>
                  </a:cubicBezTo>
                  <a:cubicBezTo>
                    <a:pt x="395" y="34"/>
                    <a:pt x="395" y="34"/>
                    <a:pt x="395" y="35"/>
                  </a:cubicBezTo>
                  <a:cubicBezTo>
                    <a:pt x="395" y="35"/>
                    <a:pt x="395" y="35"/>
                    <a:pt x="395" y="35"/>
                  </a:cubicBezTo>
                  <a:cubicBezTo>
                    <a:pt x="394" y="36"/>
                    <a:pt x="394" y="36"/>
                    <a:pt x="393" y="36"/>
                  </a:cubicBezTo>
                  <a:cubicBezTo>
                    <a:pt x="392" y="37"/>
                    <a:pt x="391" y="37"/>
                    <a:pt x="391" y="37"/>
                  </a:cubicBezTo>
                  <a:cubicBezTo>
                    <a:pt x="390" y="38"/>
                    <a:pt x="389" y="38"/>
                    <a:pt x="388" y="38"/>
                  </a:cubicBezTo>
                  <a:cubicBezTo>
                    <a:pt x="387" y="39"/>
                    <a:pt x="385" y="40"/>
                    <a:pt x="384" y="40"/>
                  </a:cubicBezTo>
                  <a:cubicBezTo>
                    <a:pt x="383" y="41"/>
                    <a:pt x="381" y="41"/>
                    <a:pt x="381" y="42"/>
                  </a:cubicBezTo>
                  <a:cubicBezTo>
                    <a:pt x="380" y="43"/>
                    <a:pt x="379" y="43"/>
                    <a:pt x="379" y="44"/>
                  </a:cubicBezTo>
                  <a:cubicBezTo>
                    <a:pt x="378" y="44"/>
                    <a:pt x="378" y="45"/>
                    <a:pt x="378" y="45"/>
                  </a:cubicBezTo>
                  <a:cubicBezTo>
                    <a:pt x="378" y="45"/>
                    <a:pt x="378" y="45"/>
                    <a:pt x="378" y="45"/>
                  </a:cubicBezTo>
                  <a:cubicBezTo>
                    <a:pt x="379" y="46"/>
                    <a:pt x="379" y="46"/>
                    <a:pt x="379" y="46"/>
                  </a:cubicBezTo>
                  <a:cubicBezTo>
                    <a:pt x="379" y="46"/>
                    <a:pt x="379" y="46"/>
                    <a:pt x="379" y="46"/>
                  </a:cubicBezTo>
                  <a:cubicBezTo>
                    <a:pt x="380" y="46"/>
                    <a:pt x="380" y="46"/>
                    <a:pt x="380" y="46"/>
                  </a:cubicBezTo>
                  <a:cubicBezTo>
                    <a:pt x="381" y="46"/>
                    <a:pt x="382" y="46"/>
                    <a:pt x="383" y="45"/>
                  </a:cubicBezTo>
                  <a:cubicBezTo>
                    <a:pt x="384" y="45"/>
                    <a:pt x="386" y="45"/>
                    <a:pt x="387" y="44"/>
                  </a:cubicBezTo>
                  <a:cubicBezTo>
                    <a:pt x="389" y="44"/>
                    <a:pt x="390" y="43"/>
                    <a:pt x="392" y="42"/>
                  </a:cubicBezTo>
                  <a:cubicBezTo>
                    <a:pt x="394" y="42"/>
                    <a:pt x="395" y="41"/>
                    <a:pt x="397" y="40"/>
                  </a:cubicBezTo>
                  <a:cubicBezTo>
                    <a:pt x="398" y="40"/>
                    <a:pt x="399" y="40"/>
                    <a:pt x="399" y="39"/>
                  </a:cubicBezTo>
                  <a:cubicBezTo>
                    <a:pt x="400" y="39"/>
                    <a:pt x="401" y="39"/>
                    <a:pt x="402" y="38"/>
                  </a:cubicBezTo>
                  <a:cubicBezTo>
                    <a:pt x="403" y="38"/>
                    <a:pt x="403" y="38"/>
                    <a:pt x="404" y="38"/>
                  </a:cubicBezTo>
                  <a:cubicBezTo>
                    <a:pt x="404" y="38"/>
                    <a:pt x="405" y="37"/>
                    <a:pt x="405" y="37"/>
                  </a:cubicBezTo>
                  <a:cubicBezTo>
                    <a:pt x="406" y="37"/>
                    <a:pt x="406" y="37"/>
                    <a:pt x="406" y="37"/>
                  </a:cubicBezTo>
                  <a:cubicBezTo>
                    <a:pt x="407" y="37"/>
                    <a:pt x="407" y="37"/>
                    <a:pt x="407" y="36"/>
                  </a:cubicBezTo>
                  <a:cubicBezTo>
                    <a:pt x="408" y="36"/>
                    <a:pt x="408" y="36"/>
                    <a:pt x="408" y="35"/>
                  </a:cubicBezTo>
                  <a:cubicBezTo>
                    <a:pt x="408" y="35"/>
                    <a:pt x="409" y="35"/>
                    <a:pt x="409" y="35"/>
                  </a:cubicBezTo>
                  <a:cubicBezTo>
                    <a:pt x="409" y="34"/>
                    <a:pt x="409" y="34"/>
                    <a:pt x="410" y="33"/>
                  </a:cubicBezTo>
                  <a:cubicBezTo>
                    <a:pt x="410" y="33"/>
                    <a:pt x="411" y="33"/>
                    <a:pt x="411" y="32"/>
                  </a:cubicBezTo>
                  <a:cubicBezTo>
                    <a:pt x="412" y="32"/>
                    <a:pt x="412" y="32"/>
                    <a:pt x="413" y="32"/>
                  </a:cubicBezTo>
                  <a:cubicBezTo>
                    <a:pt x="414" y="31"/>
                    <a:pt x="415" y="31"/>
                    <a:pt x="416" y="31"/>
                  </a:cubicBezTo>
                  <a:cubicBezTo>
                    <a:pt x="416" y="31"/>
                    <a:pt x="416" y="31"/>
                    <a:pt x="416" y="31"/>
                  </a:cubicBezTo>
                  <a:cubicBezTo>
                    <a:pt x="416" y="31"/>
                    <a:pt x="416" y="31"/>
                    <a:pt x="416" y="31"/>
                  </a:cubicBezTo>
                  <a:cubicBezTo>
                    <a:pt x="416" y="31"/>
                    <a:pt x="416" y="31"/>
                    <a:pt x="416" y="31"/>
                  </a:cubicBezTo>
                  <a:cubicBezTo>
                    <a:pt x="416" y="31"/>
                    <a:pt x="417" y="31"/>
                    <a:pt x="417" y="31"/>
                  </a:cubicBezTo>
                  <a:cubicBezTo>
                    <a:pt x="417" y="31"/>
                    <a:pt x="418" y="31"/>
                    <a:pt x="419" y="31"/>
                  </a:cubicBezTo>
                  <a:cubicBezTo>
                    <a:pt x="419" y="31"/>
                    <a:pt x="420" y="32"/>
                    <a:pt x="421" y="32"/>
                  </a:cubicBezTo>
                  <a:cubicBezTo>
                    <a:pt x="421" y="32"/>
                    <a:pt x="422" y="32"/>
                    <a:pt x="422" y="33"/>
                  </a:cubicBezTo>
                  <a:cubicBezTo>
                    <a:pt x="422" y="33"/>
                    <a:pt x="423" y="34"/>
                    <a:pt x="423" y="34"/>
                  </a:cubicBezTo>
                  <a:cubicBezTo>
                    <a:pt x="423" y="35"/>
                    <a:pt x="423" y="35"/>
                    <a:pt x="423" y="36"/>
                  </a:cubicBezTo>
                  <a:cubicBezTo>
                    <a:pt x="423" y="37"/>
                    <a:pt x="423" y="37"/>
                    <a:pt x="423" y="38"/>
                  </a:cubicBezTo>
                  <a:cubicBezTo>
                    <a:pt x="423" y="39"/>
                    <a:pt x="422" y="39"/>
                    <a:pt x="422" y="40"/>
                  </a:cubicBezTo>
                  <a:cubicBezTo>
                    <a:pt x="421" y="41"/>
                    <a:pt x="421" y="41"/>
                    <a:pt x="420" y="42"/>
                  </a:cubicBezTo>
                  <a:cubicBezTo>
                    <a:pt x="416" y="45"/>
                    <a:pt x="414" y="48"/>
                    <a:pt x="411" y="51"/>
                  </a:cubicBezTo>
                  <a:cubicBezTo>
                    <a:pt x="409" y="53"/>
                    <a:pt x="408" y="54"/>
                    <a:pt x="407" y="55"/>
                  </a:cubicBezTo>
                  <a:cubicBezTo>
                    <a:pt x="406" y="57"/>
                    <a:pt x="406" y="57"/>
                    <a:pt x="406" y="58"/>
                  </a:cubicBezTo>
                  <a:cubicBezTo>
                    <a:pt x="405" y="58"/>
                    <a:pt x="406" y="58"/>
                    <a:pt x="406" y="59"/>
                  </a:cubicBezTo>
                  <a:cubicBezTo>
                    <a:pt x="406" y="59"/>
                    <a:pt x="406" y="59"/>
                    <a:pt x="406" y="59"/>
                  </a:cubicBezTo>
                  <a:cubicBezTo>
                    <a:pt x="406" y="59"/>
                    <a:pt x="406" y="59"/>
                    <a:pt x="406" y="59"/>
                  </a:cubicBezTo>
                  <a:cubicBezTo>
                    <a:pt x="406" y="59"/>
                    <a:pt x="406" y="59"/>
                    <a:pt x="406" y="59"/>
                  </a:cubicBezTo>
                  <a:cubicBezTo>
                    <a:pt x="406" y="59"/>
                    <a:pt x="406" y="59"/>
                    <a:pt x="407" y="59"/>
                  </a:cubicBezTo>
                  <a:cubicBezTo>
                    <a:pt x="407" y="59"/>
                    <a:pt x="407" y="59"/>
                    <a:pt x="407" y="59"/>
                  </a:cubicBezTo>
                  <a:cubicBezTo>
                    <a:pt x="407" y="59"/>
                    <a:pt x="407" y="59"/>
                    <a:pt x="407" y="59"/>
                  </a:cubicBezTo>
                  <a:cubicBezTo>
                    <a:pt x="407" y="59"/>
                    <a:pt x="407" y="59"/>
                    <a:pt x="407" y="59"/>
                  </a:cubicBezTo>
                  <a:cubicBezTo>
                    <a:pt x="407" y="59"/>
                    <a:pt x="407" y="59"/>
                    <a:pt x="407" y="59"/>
                  </a:cubicBezTo>
                  <a:cubicBezTo>
                    <a:pt x="407" y="59"/>
                    <a:pt x="408" y="59"/>
                    <a:pt x="408" y="59"/>
                  </a:cubicBezTo>
                  <a:cubicBezTo>
                    <a:pt x="409" y="58"/>
                    <a:pt x="409" y="58"/>
                    <a:pt x="410" y="58"/>
                  </a:cubicBezTo>
                  <a:cubicBezTo>
                    <a:pt x="410" y="57"/>
                    <a:pt x="411" y="57"/>
                    <a:pt x="412" y="57"/>
                  </a:cubicBezTo>
                  <a:cubicBezTo>
                    <a:pt x="412" y="56"/>
                    <a:pt x="413" y="56"/>
                    <a:pt x="413" y="55"/>
                  </a:cubicBezTo>
                  <a:cubicBezTo>
                    <a:pt x="414" y="55"/>
                    <a:pt x="414" y="54"/>
                    <a:pt x="415" y="54"/>
                  </a:cubicBezTo>
                  <a:cubicBezTo>
                    <a:pt x="416" y="53"/>
                    <a:pt x="416" y="53"/>
                    <a:pt x="417" y="53"/>
                  </a:cubicBezTo>
                  <a:cubicBezTo>
                    <a:pt x="418" y="52"/>
                    <a:pt x="418" y="52"/>
                    <a:pt x="419" y="51"/>
                  </a:cubicBezTo>
                  <a:cubicBezTo>
                    <a:pt x="420" y="51"/>
                    <a:pt x="420" y="51"/>
                    <a:pt x="421" y="50"/>
                  </a:cubicBezTo>
                  <a:cubicBezTo>
                    <a:pt x="422" y="50"/>
                    <a:pt x="423" y="50"/>
                    <a:pt x="423" y="49"/>
                  </a:cubicBezTo>
                  <a:cubicBezTo>
                    <a:pt x="424" y="49"/>
                    <a:pt x="425" y="48"/>
                    <a:pt x="426" y="48"/>
                  </a:cubicBezTo>
                  <a:cubicBezTo>
                    <a:pt x="427" y="47"/>
                    <a:pt x="427" y="47"/>
                    <a:pt x="428" y="46"/>
                  </a:cubicBezTo>
                  <a:cubicBezTo>
                    <a:pt x="429" y="46"/>
                    <a:pt x="430" y="45"/>
                    <a:pt x="430" y="44"/>
                  </a:cubicBezTo>
                  <a:cubicBezTo>
                    <a:pt x="431" y="44"/>
                    <a:pt x="432" y="44"/>
                    <a:pt x="432" y="43"/>
                  </a:cubicBezTo>
                  <a:cubicBezTo>
                    <a:pt x="433" y="43"/>
                    <a:pt x="433" y="42"/>
                    <a:pt x="434" y="42"/>
                  </a:cubicBezTo>
                  <a:cubicBezTo>
                    <a:pt x="434" y="42"/>
                    <a:pt x="435" y="41"/>
                    <a:pt x="435" y="41"/>
                  </a:cubicBezTo>
                  <a:cubicBezTo>
                    <a:pt x="436" y="40"/>
                    <a:pt x="437" y="40"/>
                    <a:pt x="437" y="40"/>
                  </a:cubicBezTo>
                  <a:cubicBezTo>
                    <a:pt x="437" y="40"/>
                    <a:pt x="437" y="40"/>
                    <a:pt x="438" y="40"/>
                  </a:cubicBezTo>
                  <a:cubicBezTo>
                    <a:pt x="438" y="40"/>
                    <a:pt x="438" y="40"/>
                    <a:pt x="438" y="40"/>
                  </a:cubicBezTo>
                  <a:cubicBezTo>
                    <a:pt x="438" y="40"/>
                    <a:pt x="438" y="40"/>
                    <a:pt x="438" y="40"/>
                  </a:cubicBezTo>
                  <a:cubicBezTo>
                    <a:pt x="438" y="40"/>
                    <a:pt x="438" y="39"/>
                    <a:pt x="439" y="39"/>
                  </a:cubicBezTo>
                  <a:cubicBezTo>
                    <a:pt x="439" y="39"/>
                    <a:pt x="439" y="40"/>
                    <a:pt x="439" y="40"/>
                  </a:cubicBezTo>
                  <a:cubicBezTo>
                    <a:pt x="439" y="40"/>
                    <a:pt x="439" y="40"/>
                    <a:pt x="439" y="40"/>
                  </a:cubicBezTo>
                  <a:cubicBezTo>
                    <a:pt x="440" y="40"/>
                    <a:pt x="440" y="40"/>
                    <a:pt x="440" y="40"/>
                  </a:cubicBezTo>
                  <a:cubicBezTo>
                    <a:pt x="440" y="41"/>
                    <a:pt x="440" y="41"/>
                    <a:pt x="440" y="41"/>
                  </a:cubicBezTo>
                  <a:cubicBezTo>
                    <a:pt x="440" y="41"/>
                    <a:pt x="440" y="41"/>
                    <a:pt x="440" y="42"/>
                  </a:cubicBezTo>
                  <a:cubicBezTo>
                    <a:pt x="441" y="42"/>
                    <a:pt x="441" y="42"/>
                    <a:pt x="441" y="42"/>
                  </a:cubicBezTo>
                  <a:cubicBezTo>
                    <a:pt x="441" y="42"/>
                    <a:pt x="441" y="43"/>
                    <a:pt x="442" y="43"/>
                  </a:cubicBezTo>
                  <a:cubicBezTo>
                    <a:pt x="442" y="43"/>
                    <a:pt x="442" y="43"/>
                    <a:pt x="443" y="43"/>
                  </a:cubicBezTo>
                  <a:cubicBezTo>
                    <a:pt x="443" y="43"/>
                    <a:pt x="443" y="43"/>
                    <a:pt x="443" y="43"/>
                  </a:cubicBezTo>
                  <a:cubicBezTo>
                    <a:pt x="443" y="43"/>
                    <a:pt x="443" y="43"/>
                    <a:pt x="443" y="43"/>
                  </a:cubicBezTo>
                  <a:cubicBezTo>
                    <a:pt x="444" y="43"/>
                    <a:pt x="444" y="43"/>
                    <a:pt x="444" y="43"/>
                  </a:cubicBezTo>
                  <a:cubicBezTo>
                    <a:pt x="444" y="43"/>
                    <a:pt x="444" y="43"/>
                    <a:pt x="444" y="43"/>
                  </a:cubicBezTo>
                  <a:cubicBezTo>
                    <a:pt x="444" y="42"/>
                    <a:pt x="445" y="42"/>
                    <a:pt x="445" y="42"/>
                  </a:cubicBezTo>
                  <a:cubicBezTo>
                    <a:pt x="445" y="42"/>
                    <a:pt x="445" y="42"/>
                    <a:pt x="445" y="42"/>
                  </a:cubicBezTo>
                  <a:cubicBezTo>
                    <a:pt x="445" y="42"/>
                    <a:pt x="446" y="42"/>
                    <a:pt x="446" y="42"/>
                  </a:cubicBezTo>
                  <a:cubicBezTo>
                    <a:pt x="446" y="42"/>
                    <a:pt x="446" y="42"/>
                    <a:pt x="446" y="42"/>
                  </a:cubicBezTo>
                  <a:cubicBezTo>
                    <a:pt x="447" y="42"/>
                    <a:pt x="447" y="42"/>
                    <a:pt x="448" y="42"/>
                  </a:cubicBezTo>
                  <a:cubicBezTo>
                    <a:pt x="448" y="42"/>
                    <a:pt x="449" y="42"/>
                    <a:pt x="449" y="42"/>
                  </a:cubicBezTo>
                  <a:cubicBezTo>
                    <a:pt x="450" y="43"/>
                    <a:pt x="450" y="43"/>
                    <a:pt x="451" y="43"/>
                  </a:cubicBezTo>
                  <a:cubicBezTo>
                    <a:pt x="451" y="43"/>
                    <a:pt x="452" y="43"/>
                    <a:pt x="452" y="43"/>
                  </a:cubicBezTo>
                  <a:cubicBezTo>
                    <a:pt x="453" y="43"/>
                    <a:pt x="453" y="43"/>
                    <a:pt x="454" y="44"/>
                  </a:cubicBezTo>
                  <a:cubicBezTo>
                    <a:pt x="454" y="44"/>
                    <a:pt x="455" y="44"/>
                    <a:pt x="455" y="44"/>
                  </a:cubicBezTo>
                  <a:cubicBezTo>
                    <a:pt x="456" y="44"/>
                    <a:pt x="456" y="44"/>
                    <a:pt x="457" y="44"/>
                  </a:cubicBezTo>
                  <a:cubicBezTo>
                    <a:pt x="457" y="44"/>
                    <a:pt x="457" y="44"/>
                    <a:pt x="458" y="44"/>
                  </a:cubicBezTo>
                  <a:cubicBezTo>
                    <a:pt x="458" y="44"/>
                    <a:pt x="459" y="44"/>
                    <a:pt x="459" y="44"/>
                  </a:cubicBezTo>
                  <a:cubicBezTo>
                    <a:pt x="460" y="44"/>
                    <a:pt x="460" y="44"/>
                    <a:pt x="460" y="43"/>
                  </a:cubicBezTo>
                  <a:cubicBezTo>
                    <a:pt x="461" y="43"/>
                    <a:pt x="461" y="43"/>
                    <a:pt x="461" y="42"/>
                  </a:cubicBezTo>
                  <a:cubicBezTo>
                    <a:pt x="461" y="42"/>
                    <a:pt x="461" y="42"/>
                    <a:pt x="461" y="41"/>
                  </a:cubicBezTo>
                  <a:cubicBezTo>
                    <a:pt x="462" y="40"/>
                    <a:pt x="462" y="39"/>
                    <a:pt x="463" y="38"/>
                  </a:cubicBezTo>
                  <a:cubicBezTo>
                    <a:pt x="463" y="37"/>
                    <a:pt x="464" y="36"/>
                    <a:pt x="466" y="36"/>
                  </a:cubicBezTo>
                  <a:cubicBezTo>
                    <a:pt x="467" y="35"/>
                    <a:pt x="469" y="35"/>
                    <a:pt x="471" y="34"/>
                  </a:cubicBezTo>
                  <a:cubicBezTo>
                    <a:pt x="473" y="34"/>
                    <a:pt x="475" y="34"/>
                    <a:pt x="478" y="34"/>
                  </a:cubicBezTo>
                  <a:cubicBezTo>
                    <a:pt x="480" y="34"/>
                    <a:pt x="483" y="34"/>
                    <a:pt x="486" y="35"/>
                  </a:cubicBezTo>
                  <a:cubicBezTo>
                    <a:pt x="489" y="36"/>
                    <a:pt x="492" y="36"/>
                    <a:pt x="495" y="37"/>
                  </a:cubicBezTo>
                  <a:cubicBezTo>
                    <a:pt x="498" y="38"/>
                    <a:pt x="501" y="39"/>
                    <a:pt x="503" y="39"/>
                  </a:cubicBezTo>
                  <a:cubicBezTo>
                    <a:pt x="504" y="40"/>
                    <a:pt x="505" y="41"/>
                    <a:pt x="505" y="41"/>
                  </a:cubicBezTo>
                  <a:cubicBezTo>
                    <a:pt x="505" y="42"/>
                    <a:pt x="505" y="43"/>
                    <a:pt x="503" y="43"/>
                  </a:cubicBezTo>
                  <a:cubicBezTo>
                    <a:pt x="502" y="44"/>
                    <a:pt x="500" y="45"/>
                    <a:pt x="498" y="46"/>
                  </a:cubicBezTo>
                  <a:cubicBezTo>
                    <a:pt x="497" y="47"/>
                    <a:pt x="494" y="48"/>
                    <a:pt x="492" y="48"/>
                  </a:cubicBezTo>
                  <a:cubicBezTo>
                    <a:pt x="491" y="49"/>
                    <a:pt x="489" y="49"/>
                    <a:pt x="487" y="49"/>
                  </a:cubicBezTo>
                  <a:cubicBezTo>
                    <a:pt x="487" y="49"/>
                    <a:pt x="486" y="49"/>
                    <a:pt x="486" y="49"/>
                  </a:cubicBezTo>
                  <a:cubicBezTo>
                    <a:pt x="485" y="49"/>
                    <a:pt x="485" y="50"/>
                    <a:pt x="485" y="50"/>
                  </a:cubicBezTo>
                  <a:cubicBezTo>
                    <a:pt x="484" y="50"/>
                    <a:pt x="484" y="50"/>
                    <a:pt x="484" y="50"/>
                  </a:cubicBezTo>
                  <a:cubicBezTo>
                    <a:pt x="484" y="51"/>
                    <a:pt x="483" y="51"/>
                    <a:pt x="483" y="51"/>
                  </a:cubicBezTo>
                  <a:cubicBezTo>
                    <a:pt x="483" y="51"/>
                    <a:pt x="483" y="52"/>
                    <a:pt x="482" y="52"/>
                  </a:cubicBezTo>
                  <a:cubicBezTo>
                    <a:pt x="482" y="52"/>
                    <a:pt x="482" y="52"/>
                    <a:pt x="481" y="53"/>
                  </a:cubicBezTo>
                  <a:cubicBezTo>
                    <a:pt x="481" y="53"/>
                    <a:pt x="480" y="53"/>
                    <a:pt x="479" y="53"/>
                  </a:cubicBezTo>
                  <a:cubicBezTo>
                    <a:pt x="479" y="53"/>
                    <a:pt x="478" y="54"/>
                    <a:pt x="477" y="54"/>
                  </a:cubicBezTo>
                  <a:cubicBezTo>
                    <a:pt x="476" y="54"/>
                    <a:pt x="475" y="54"/>
                    <a:pt x="474" y="54"/>
                  </a:cubicBezTo>
                  <a:cubicBezTo>
                    <a:pt x="474" y="54"/>
                    <a:pt x="473" y="54"/>
                    <a:pt x="472" y="54"/>
                  </a:cubicBezTo>
                  <a:cubicBezTo>
                    <a:pt x="472" y="55"/>
                    <a:pt x="471" y="55"/>
                    <a:pt x="471" y="55"/>
                  </a:cubicBezTo>
                  <a:cubicBezTo>
                    <a:pt x="471" y="55"/>
                    <a:pt x="470" y="55"/>
                    <a:pt x="470" y="55"/>
                  </a:cubicBezTo>
                  <a:cubicBezTo>
                    <a:pt x="469" y="56"/>
                    <a:pt x="469" y="56"/>
                    <a:pt x="468" y="56"/>
                  </a:cubicBezTo>
                  <a:cubicBezTo>
                    <a:pt x="467" y="56"/>
                    <a:pt x="467" y="56"/>
                    <a:pt x="466" y="57"/>
                  </a:cubicBezTo>
                  <a:cubicBezTo>
                    <a:pt x="465" y="57"/>
                    <a:pt x="464" y="57"/>
                    <a:pt x="463" y="57"/>
                  </a:cubicBezTo>
                  <a:cubicBezTo>
                    <a:pt x="462" y="57"/>
                    <a:pt x="460" y="57"/>
                    <a:pt x="459" y="57"/>
                  </a:cubicBezTo>
                  <a:cubicBezTo>
                    <a:pt x="457" y="57"/>
                    <a:pt x="456" y="57"/>
                    <a:pt x="455" y="57"/>
                  </a:cubicBezTo>
                  <a:cubicBezTo>
                    <a:pt x="454" y="57"/>
                    <a:pt x="453" y="58"/>
                    <a:pt x="452" y="58"/>
                  </a:cubicBezTo>
                  <a:cubicBezTo>
                    <a:pt x="451" y="58"/>
                    <a:pt x="450" y="58"/>
                    <a:pt x="450" y="59"/>
                  </a:cubicBezTo>
                  <a:cubicBezTo>
                    <a:pt x="449" y="59"/>
                    <a:pt x="449" y="59"/>
                    <a:pt x="449" y="60"/>
                  </a:cubicBezTo>
                  <a:cubicBezTo>
                    <a:pt x="449" y="60"/>
                    <a:pt x="449" y="60"/>
                    <a:pt x="449" y="60"/>
                  </a:cubicBezTo>
                  <a:cubicBezTo>
                    <a:pt x="449" y="60"/>
                    <a:pt x="449" y="60"/>
                    <a:pt x="450" y="61"/>
                  </a:cubicBezTo>
                  <a:cubicBezTo>
                    <a:pt x="450" y="61"/>
                    <a:pt x="450" y="61"/>
                    <a:pt x="451" y="61"/>
                  </a:cubicBezTo>
                  <a:cubicBezTo>
                    <a:pt x="451" y="61"/>
                    <a:pt x="452" y="61"/>
                    <a:pt x="452" y="61"/>
                  </a:cubicBezTo>
                  <a:cubicBezTo>
                    <a:pt x="452" y="61"/>
                    <a:pt x="453" y="61"/>
                    <a:pt x="453" y="61"/>
                  </a:cubicBezTo>
                  <a:cubicBezTo>
                    <a:pt x="453" y="61"/>
                    <a:pt x="453" y="61"/>
                    <a:pt x="453" y="61"/>
                  </a:cubicBezTo>
                  <a:cubicBezTo>
                    <a:pt x="454" y="61"/>
                    <a:pt x="454" y="61"/>
                    <a:pt x="454" y="61"/>
                  </a:cubicBezTo>
                  <a:cubicBezTo>
                    <a:pt x="454" y="61"/>
                    <a:pt x="455" y="61"/>
                    <a:pt x="455" y="61"/>
                  </a:cubicBezTo>
                  <a:cubicBezTo>
                    <a:pt x="455" y="61"/>
                    <a:pt x="455" y="61"/>
                    <a:pt x="456" y="61"/>
                  </a:cubicBezTo>
                  <a:cubicBezTo>
                    <a:pt x="456" y="61"/>
                    <a:pt x="456" y="61"/>
                    <a:pt x="457" y="61"/>
                  </a:cubicBezTo>
                  <a:cubicBezTo>
                    <a:pt x="457" y="61"/>
                    <a:pt x="457" y="61"/>
                    <a:pt x="458" y="61"/>
                  </a:cubicBezTo>
                  <a:cubicBezTo>
                    <a:pt x="458" y="61"/>
                    <a:pt x="458" y="61"/>
                    <a:pt x="459" y="61"/>
                  </a:cubicBezTo>
                  <a:cubicBezTo>
                    <a:pt x="460" y="61"/>
                    <a:pt x="462" y="61"/>
                    <a:pt x="463" y="61"/>
                  </a:cubicBezTo>
                  <a:cubicBezTo>
                    <a:pt x="465" y="61"/>
                    <a:pt x="466" y="61"/>
                    <a:pt x="467" y="61"/>
                  </a:cubicBezTo>
                  <a:cubicBezTo>
                    <a:pt x="468" y="62"/>
                    <a:pt x="469" y="62"/>
                    <a:pt x="469" y="62"/>
                  </a:cubicBezTo>
                  <a:cubicBezTo>
                    <a:pt x="470" y="62"/>
                    <a:pt x="470" y="63"/>
                    <a:pt x="470" y="63"/>
                  </a:cubicBezTo>
                  <a:cubicBezTo>
                    <a:pt x="470" y="63"/>
                    <a:pt x="470" y="63"/>
                    <a:pt x="470" y="63"/>
                  </a:cubicBezTo>
                  <a:cubicBezTo>
                    <a:pt x="470" y="63"/>
                    <a:pt x="470" y="63"/>
                    <a:pt x="470" y="63"/>
                  </a:cubicBezTo>
                  <a:cubicBezTo>
                    <a:pt x="470" y="63"/>
                    <a:pt x="470" y="63"/>
                    <a:pt x="470" y="63"/>
                  </a:cubicBezTo>
                  <a:cubicBezTo>
                    <a:pt x="470" y="63"/>
                    <a:pt x="470" y="63"/>
                    <a:pt x="470" y="63"/>
                  </a:cubicBezTo>
                  <a:cubicBezTo>
                    <a:pt x="469" y="64"/>
                    <a:pt x="467" y="64"/>
                    <a:pt x="466" y="65"/>
                  </a:cubicBezTo>
                  <a:cubicBezTo>
                    <a:pt x="464" y="65"/>
                    <a:pt x="462" y="65"/>
                    <a:pt x="460" y="66"/>
                  </a:cubicBezTo>
                  <a:cubicBezTo>
                    <a:pt x="458" y="66"/>
                    <a:pt x="456" y="66"/>
                    <a:pt x="454" y="66"/>
                  </a:cubicBezTo>
                  <a:cubicBezTo>
                    <a:pt x="452" y="66"/>
                    <a:pt x="450" y="66"/>
                    <a:pt x="449" y="66"/>
                  </a:cubicBezTo>
                  <a:cubicBezTo>
                    <a:pt x="448" y="66"/>
                    <a:pt x="447" y="66"/>
                    <a:pt x="446" y="67"/>
                  </a:cubicBezTo>
                  <a:cubicBezTo>
                    <a:pt x="444" y="67"/>
                    <a:pt x="443" y="67"/>
                    <a:pt x="442" y="68"/>
                  </a:cubicBezTo>
                  <a:cubicBezTo>
                    <a:pt x="441" y="68"/>
                    <a:pt x="440" y="69"/>
                    <a:pt x="439" y="70"/>
                  </a:cubicBezTo>
                  <a:cubicBezTo>
                    <a:pt x="438" y="70"/>
                    <a:pt x="437" y="71"/>
                    <a:pt x="437" y="72"/>
                  </a:cubicBezTo>
                  <a:cubicBezTo>
                    <a:pt x="437" y="72"/>
                    <a:pt x="437" y="72"/>
                    <a:pt x="437" y="72"/>
                  </a:cubicBezTo>
                  <a:cubicBezTo>
                    <a:pt x="437" y="72"/>
                    <a:pt x="437" y="73"/>
                    <a:pt x="437" y="73"/>
                  </a:cubicBezTo>
                  <a:cubicBezTo>
                    <a:pt x="437" y="73"/>
                    <a:pt x="437" y="73"/>
                    <a:pt x="437" y="73"/>
                  </a:cubicBezTo>
                  <a:cubicBezTo>
                    <a:pt x="437" y="73"/>
                    <a:pt x="437" y="73"/>
                    <a:pt x="437" y="74"/>
                  </a:cubicBezTo>
                  <a:cubicBezTo>
                    <a:pt x="438" y="74"/>
                    <a:pt x="438" y="74"/>
                    <a:pt x="438" y="74"/>
                  </a:cubicBezTo>
                  <a:cubicBezTo>
                    <a:pt x="438" y="74"/>
                    <a:pt x="438" y="74"/>
                    <a:pt x="438" y="74"/>
                  </a:cubicBezTo>
                  <a:cubicBezTo>
                    <a:pt x="438" y="74"/>
                    <a:pt x="439" y="74"/>
                    <a:pt x="439" y="74"/>
                  </a:cubicBezTo>
                  <a:cubicBezTo>
                    <a:pt x="439" y="74"/>
                    <a:pt x="439" y="74"/>
                    <a:pt x="439" y="74"/>
                  </a:cubicBezTo>
                  <a:cubicBezTo>
                    <a:pt x="440" y="74"/>
                    <a:pt x="440" y="74"/>
                    <a:pt x="441" y="74"/>
                  </a:cubicBezTo>
                  <a:cubicBezTo>
                    <a:pt x="441" y="74"/>
                    <a:pt x="441" y="74"/>
                    <a:pt x="442" y="74"/>
                  </a:cubicBezTo>
                  <a:cubicBezTo>
                    <a:pt x="442" y="73"/>
                    <a:pt x="443" y="73"/>
                    <a:pt x="443" y="73"/>
                  </a:cubicBezTo>
                  <a:cubicBezTo>
                    <a:pt x="444" y="73"/>
                    <a:pt x="444" y="72"/>
                    <a:pt x="445" y="72"/>
                  </a:cubicBezTo>
                  <a:cubicBezTo>
                    <a:pt x="445" y="72"/>
                    <a:pt x="446" y="72"/>
                    <a:pt x="446" y="71"/>
                  </a:cubicBezTo>
                  <a:cubicBezTo>
                    <a:pt x="447" y="71"/>
                    <a:pt x="448" y="71"/>
                    <a:pt x="448" y="71"/>
                  </a:cubicBezTo>
                  <a:cubicBezTo>
                    <a:pt x="449" y="70"/>
                    <a:pt x="449" y="70"/>
                    <a:pt x="450" y="70"/>
                  </a:cubicBezTo>
                  <a:cubicBezTo>
                    <a:pt x="450" y="70"/>
                    <a:pt x="451" y="70"/>
                    <a:pt x="452" y="69"/>
                  </a:cubicBezTo>
                  <a:cubicBezTo>
                    <a:pt x="452" y="69"/>
                    <a:pt x="452" y="69"/>
                    <a:pt x="452" y="69"/>
                  </a:cubicBezTo>
                  <a:cubicBezTo>
                    <a:pt x="452" y="69"/>
                    <a:pt x="452" y="69"/>
                    <a:pt x="452" y="69"/>
                  </a:cubicBezTo>
                  <a:cubicBezTo>
                    <a:pt x="452" y="69"/>
                    <a:pt x="452" y="69"/>
                    <a:pt x="452" y="69"/>
                  </a:cubicBezTo>
                  <a:cubicBezTo>
                    <a:pt x="452" y="69"/>
                    <a:pt x="452" y="69"/>
                    <a:pt x="452" y="69"/>
                  </a:cubicBezTo>
                  <a:cubicBezTo>
                    <a:pt x="453" y="69"/>
                    <a:pt x="454" y="70"/>
                    <a:pt x="455" y="70"/>
                  </a:cubicBezTo>
                  <a:cubicBezTo>
                    <a:pt x="455" y="70"/>
                    <a:pt x="456" y="71"/>
                    <a:pt x="457" y="71"/>
                  </a:cubicBezTo>
                  <a:cubicBezTo>
                    <a:pt x="457" y="72"/>
                    <a:pt x="458" y="72"/>
                    <a:pt x="458" y="73"/>
                  </a:cubicBezTo>
                  <a:cubicBezTo>
                    <a:pt x="459" y="73"/>
                    <a:pt x="459" y="74"/>
                    <a:pt x="459" y="74"/>
                  </a:cubicBezTo>
                  <a:cubicBezTo>
                    <a:pt x="458" y="75"/>
                    <a:pt x="458" y="75"/>
                    <a:pt x="458" y="75"/>
                  </a:cubicBezTo>
                  <a:cubicBezTo>
                    <a:pt x="458" y="75"/>
                    <a:pt x="458" y="75"/>
                    <a:pt x="458" y="75"/>
                  </a:cubicBezTo>
                  <a:cubicBezTo>
                    <a:pt x="458" y="75"/>
                    <a:pt x="458" y="75"/>
                    <a:pt x="458" y="75"/>
                  </a:cubicBezTo>
                  <a:cubicBezTo>
                    <a:pt x="458" y="75"/>
                    <a:pt x="458" y="75"/>
                    <a:pt x="457" y="75"/>
                  </a:cubicBezTo>
                  <a:cubicBezTo>
                    <a:pt x="457" y="75"/>
                    <a:pt x="457" y="75"/>
                    <a:pt x="457" y="75"/>
                  </a:cubicBezTo>
                  <a:cubicBezTo>
                    <a:pt x="456" y="75"/>
                    <a:pt x="455" y="75"/>
                    <a:pt x="454" y="75"/>
                  </a:cubicBezTo>
                  <a:cubicBezTo>
                    <a:pt x="453" y="75"/>
                    <a:pt x="452" y="75"/>
                    <a:pt x="451" y="76"/>
                  </a:cubicBezTo>
                  <a:cubicBezTo>
                    <a:pt x="449" y="76"/>
                    <a:pt x="448" y="76"/>
                    <a:pt x="447" y="77"/>
                  </a:cubicBezTo>
                  <a:cubicBezTo>
                    <a:pt x="445" y="77"/>
                    <a:pt x="444" y="78"/>
                    <a:pt x="444" y="79"/>
                  </a:cubicBezTo>
                  <a:cubicBezTo>
                    <a:pt x="443" y="79"/>
                    <a:pt x="443" y="80"/>
                    <a:pt x="443" y="80"/>
                  </a:cubicBezTo>
                  <a:cubicBezTo>
                    <a:pt x="443" y="80"/>
                    <a:pt x="443" y="81"/>
                    <a:pt x="443" y="81"/>
                  </a:cubicBezTo>
                  <a:cubicBezTo>
                    <a:pt x="443" y="81"/>
                    <a:pt x="443" y="82"/>
                    <a:pt x="443" y="82"/>
                  </a:cubicBezTo>
                  <a:cubicBezTo>
                    <a:pt x="443" y="83"/>
                    <a:pt x="443" y="83"/>
                    <a:pt x="443" y="84"/>
                  </a:cubicBezTo>
                  <a:cubicBezTo>
                    <a:pt x="443" y="84"/>
                    <a:pt x="443" y="85"/>
                    <a:pt x="443" y="86"/>
                  </a:cubicBezTo>
                  <a:cubicBezTo>
                    <a:pt x="442" y="86"/>
                    <a:pt x="442" y="87"/>
                    <a:pt x="441" y="87"/>
                  </a:cubicBezTo>
                  <a:cubicBezTo>
                    <a:pt x="440" y="88"/>
                    <a:pt x="439" y="88"/>
                    <a:pt x="438" y="89"/>
                  </a:cubicBezTo>
                  <a:cubicBezTo>
                    <a:pt x="437" y="89"/>
                    <a:pt x="436" y="90"/>
                    <a:pt x="435" y="90"/>
                  </a:cubicBezTo>
                  <a:cubicBezTo>
                    <a:pt x="434" y="90"/>
                    <a:pt x="433" y="91"/>
                    <a:pt x="432" y="91"/>
                  </a:cubicBezTo>
                  <a:cubicBezTo>
                    <a:pt x="431" y="91"/>
                    <a:pt x="431" y="91"/>
                    <a:pt x="430" y="92"/>
                  </a:cubicBezTo>
                  <a:cubicBezTo>
                    <a:pt x="429" y="92"/>
                    <a:pt x="429" y="93"/>
                    <a:pt x="429" y="93"/>
                  </a:cubicBezTo>
                  <a:cubicBezTo>
                    <a:pt x="428" y="93"/>
                    <a:pt x="428" y="94"/>
                    <a:pt x="428" y="94"/>
                  </a:cubicBezTo>
                  <a:cubicBezTo>
                    <a:pt x="428" y="95"/>
                    <a:pt x="428" y="97"/>
                    <a:pt x="428" y="98"/>
                  </a:cubicBezTo>
                  <a:cubicBezTo>
                    <a:pt x="428" y="99"/>
                    <a:pt x="428" y="101"/>
                    <a:pt x="427" y="102"/>
                  </a:cubicBezTo>
                  <a:cubicBezTo>
                    <a:pt x="427" y="104"/>
                    <a:pt x="426" y="105"/>
                    <a:pt x="426" y="106"/>
                  </a:cubicBezTo>
                  <a:cubicBezTo>
                    <a:pt x="425" y="107"/>
                    <a:pt x="424" y="108"/>
                    <a:pt x="423" y="109"/>
                  </a:cubicBezTo>
                  <a:cubicBezTo>
                    <a:pt x="423" y="109"/>
                    <a:pt x="422" y="109"/>
                    <a:pt x="422" y="109"/>
                  </a:cubicBezTo>
                  <a:cubicBezTo>
                    <a:pt x="422" y="110"/>
                    <a:pt x="422" y="110"/>
                    <a:pt x="422" y="110"/>
                  </a:cubicBezTo>
                  <a:cubicBezTo>
                    <a:pt x="422" y="110"/>
                    <a:pt x="422" y="110"/>
                    <a:pt x="421" y="111"/>
                  </a:cubicBezTo>
                  <a:cubicBezTo>
                    <a:pt x="421" y="111"/>
                    <a:pt x="422" y="111"/>
                    <a:pt x="422" y="111"/>
                  </a:cubicBezTo>
                  <a:cubicBezTo>
                    <a:pt x="422" y="111"/>
                    <a:pt x="422" y="111"/>
                    <a:pt x="422" y="112"/>
                  </a:cubicBezTo>
                  <a:cubicBezTo>
                    <a:pt x="422" y="112"/>
                    <a:pt x="422" y="112"/>
                    <a:pt x="422" y="112"/>
                  </a:cubicBezTo>
                  <a:cubicBezTo>
                    <a:pt x="423" y="112"/>
                    <a:pt x="423" y="112"/>
                    <a:pt x="423" y="112"/>
                  </a:cubicBezTo>
                  <a:cubicBezTo>
                    <a:pt x="424" y="112"/>
                    <a:pt x="424" y="112"/>
                    <a:pt x="424" y="112"/>
                  </a:cubicBezTo>
                  <a:cubicBezTo>
                    <a:pt x="425" y="112"/>
                    <a:pt x="425" y="112"/>
                    <a:pt x="426" y="112"/>
                  </a:cubicBezTo>
                  <a:cubicBezTo>
                    <a:pt x="427" y="112"/>
                    <a:pt x="427" y="112"/>
                    <a:pt x="428" y="112"/>
                  </a:cubicBezTo>
                  <a:cubicBezTo>
                    <a:pt x="428" y="111"/>
                    <a:pt x="429" y="111"/>
                    <a:pt x="429" y="111"/>
                  </a:cubicBezTo>
                  <a:cubicBezTo>
                    <a:pt x="430" y="110"/>
                    <a:pt x="430" y="110"/>
                    <a:pt x="430" y="109"/>
                  </a:cubicBezTo>
                  <a:cubicBezTo>
                    <a:pt x="431" y="109"/>
                    <a:pt x="431" y="108"/>
                    <a:pt x="431" y="108"/>
                  </a:cubicBezTo>
                  <a:cubicBezTo>
                    <a:pt x="431" y="108"/>
                    <a:pt x="432" y="108"/>
                    <a:pt x="432" y="108"/>
                  </a:cubicBezTo>
                  <a:cubicBezTo>
                    <a:pt x="432" y="108"/>
                    <a:pt x="433" y="107"/>
                    <a:pt x="433" y="107"/>
                  </a:cubicBezTo>
                  <a:cubicBezTo>
                    <a:pt x="434" y="107"/>
                    <a:pt x="434" y="107"/>
                    <a:pt x="434" y="107"/>
                  </a:cubicBezTo>
                  <a:cubicBezTo>
                    <a:pt x="435" y="107"/>
                    <a:pt x="437" y="108"/>
                    <a:pt x="438" y="108"/>
                  </a:cubicBezTo>
                  <a:cubicBezTo>
                    <a:pt x="439" y="108"/>
                    <a:pt x="441" y="108"/>
                    <a:pt x="442" y="109"/>
                  </a:cubicBezTo>
                  <a:cubicBezTo>
                    <a:pt x="443" y="109"/>
                    <a:pt x="444" y="110"/>
                    <a:pt x="445" y="110"/>
                  </a:cubicBezTo>
                  <a:cubicBezTo>
                    <a:pt x="445" y="111"/>
                    <a:pt x="446" y="111"/>
                    <a:pt x="446" y="112"/>
                  </a:cubicBezTo>
                  <a:cubicBezTo>
                    <a:pt x="446" y="112"/>
                    <a:pt x="446" y="112"/>
                    <a:pt x="446" y="112"/>
                  </a:cubicBezTo>
                  <a:cubicBezTo>
                    <a:pt x="446" y="112"/>
                    <a:pt x="446" y="112"/>
                    <a:pt x="446" y="112"/>
                  </a:cubicBezTo>
                  <a:cubicBezTo>
                    <a:pt x="446" y="112"/>
                    <a:pt x="446" y="112"/>
                    <a:pt x="445" y="112"/>
                  </a:cubicBezTo>
                  <a:cubicBezTo>
                    <a:pt x="445" y="112"/>
                    <a:pt x="445" y="112"/>
                    <a:pt x="445" y="112"/>
                  </a:cubicBezTo>
                  <a:cubicBezTo>
                    <a:pt x="445" y="112"/>
                    <a:pt x="445" y="113"/>
                    <a:pt x="444" y="113"/>
                  </a:cubicBezTo>
                  <a:cubicBezTo>
                    <a:pt x="444" y="113"/>
                    <a:pt x="444" y="112"/>
                    <a:pt x="444" y="112"/>
                  </a:cubicBezTo>
                  <a:cubicBezTo>
                    <a:pt x="443" y="112"/>
                    <a:pt x="443" y="112"/>
                    <a:pt x="443" y="112"/>
                  </a:cubicBezTo>
                  <a:cubicBezTo>
                    <a:pt x="443" y="112"/>
                    <a:pt x="442" y="112"/>
                    <a:pt x="442" y="112"/>
                  </a:cubicBezTo>
                  <a:cubicBezTo>
                    <a:pt x="442" y="112"/>
                    <a:pt x="442" y="112"/>
                    <a:pt x="441" y="112"/>
                  </a:cubicBezTo>
                  <a:cubicBezTo>
                    <a:pt x="441" y="112"/>
                    <a:pt x="441" y="112"/>
                    <a:pt x="440" y="112"/>
                  </a:cubicBezTo>
                  <a:cubicBezTo>
                    <a:pt x="440" y="112"/>
                    <a:pt x="440" y="112"/>
                    <a:pt x="440" y="112"/>
                  </a:cubicBezTo>
                  <a:cubicBezTo>
                    <a:pt x="439" y="112"/>
                    <a:pt x="439" y="112"/>
                    <a:pt x="439" y="112"/>
                  </a:cubicBezTo>
                  <a:cubicBezTo>
                    <a:pt x="438" y="112"/>
                    <a:pt x="438" y="112"/>
                    <a:pt x="438" y="112"/>
                  </a:cubicBezTo>
                  <a:cubicBezTo>
                    <a:pt x="438" y="112"/>
                    <a:pt x="437" y="112"/>
                    <a:pt x="437" y="112"/>
                  </a:cubicBezTo>
                  <a:cubicBezTo>
                    <a:pt x="437" y="112"/>
                    <a:pt x="436" y="112"/>
                    <a:pt x="436" y="112"/>
                  </a:cubicBezTo>
                  <a:cubicBezTo>
                    <a:pt x="436" y="112"/>
                    <a:pt x="436" y="112"/>
                    <a:pt x="436" y="112"/>
                  </a:cubicBezTo>
                  <a:cubicBezTo>
                    <a:pt x="435" y="112"/>
                    <a:pt x="435" y="113"/>
                    <a:pt x="435" y="113"/>
                  </a:cubicBezTo>
                  <a:cubicBezTo>
                    <a:pt x="435" y="113"/>
                    <a:pt x="435" y="113"/>
                    <a:pt x="435" y="113"/>
                  </a:cubicBezTo>
                  <a:cubicBezTo>
                    <a:pt x="435" y="113"/>
                    <a:pt x="435" y="113"/>
                    <a:pt x="435" y="114"/>
                  </a:cubicBezTo>
                  <a:cubicBezTo>
                    <a:pt x="435" y="114"/>
                    <a:pt x="435" y="114"/>
                    <a:pt x="435" y="114"/>
                  </a:cubicBezTo>
                  <a:cubicBezTo>
                    <a:pt x="435" y="114"/>
                    <a:pt x="435" y="115"/>
                    <a:pt x="435" y="115"/>
                  </a:cubicBezTo>
                  <a:cubicBezTo>
                    <a:pt x="435" y="115"/>
                    <a:pt x="435" y="116"/>
                    <a:pt x="436" y="117"/>
                  </a:cubicBezTo>
                  <a:cubicBezTo>
                    <a:pt x="436" y="117"/>
                    <a:pt x="436" y="118"/>
                    <a:pt x="437" y="118"/>
                  </a:cubicBezTo>
                  <a:cubicBezTo>
                    <a:pt x="438" y="118"/>
                    <a:pt x="439" y="119"/>
                    <a:pt x="440" y="119"/>
                  </a:cubicBezTo>
                  <a:cubicBezTo>
                    <a:pt x="441" y="119"/>
                    <a:pt x="442" y="119"/>
                    <a:pt x="443" y="119"/>
                  </a:cubicBezTo>
                  <a:cubicBezTo>
                    <a:pt x="444" y="119"/>
                    <a:pt x="444" y="119"/>
                    <a:pt x="445" y="119"/>
                  </a:cubicBezTo>
                  <a:cubicBezTo>
                    <a:pt x="445" y="119"/>
                    <a:pt x="446" y="119"/>
                    <a:pt x="446" y="119"/>
                  </a:cubicBezTo>
                  <a:cubicBezTo>
                    <a:pt x="447" y="119"/>
                    <a:pt x="447" y="119"/>
                    <a:pt x="448" y="118"/>
                  </a:cubicBezTo>
                  <a:cubicBezTo>
                    <a:pt x="448" y="118"/>
                    <a:pt x="449" y="118"/>
                    <a:pt x="449" y="118"/>
                  </a:cubicBezTo>
                  <a:cubicBezTo>
                    <a:pt x="450" y="118"/>
                    <a:pt x="450" y="118"/>
                    <a:pt x="450" y="118"/>
                  </a:cubicBezTo>
                  <a:cubicBezTo>
                    <a:pt x="450" y="118"/>
                    <a:pt x="451" y="118"/>
                    <a:pt x="451" y="118"/>
                  </a:cubicBezTo>
                  <a:cubicBezTo>
                    <a:pt x="452" y="119"/>
                    <a:pt x="453" y="119"/>
                    <a:pt x="453" y="120"/>
                  </a:cubicBezTo>
                  <a:cubicBezTo>
                    <a:pt x="454" y="121"/>
                    <a:pt x="454" y="121"/>
                    <a:pt x="455" y="122"/>
                  </a:cubicBezTo>
                  <a:cubicBezTo>
                    <a:pt x="455" y="123"/>
                    <a:pt x="455" y="123"/>
                    <a:pt x="455" y="124"/>
                  </a:cubicBezTo>
                  <a:cubicBezTo>
                    <a:pt x="455" y="124"/>
                    <a:pt x="455" y="124"/>
                    <a:pt x="455" y="125"/>
                  </a:cubicBezTo>
                  <a:cubicBezTo>
                    <a:pt x="455" y="125"/>
                    <a:pt x="455" y="125"/>
                    <a:pt x="455" y="125"/>
                  </a:cubicBezTo>
                  <a:cubicBezTo>
                    <a:pt x="455" y="125"/>
                    <a:pt x="455" y="125"/>
                    <a:pt x="454" y="125"/>
                  </a:cubicBezTo>
                  <a:cubicBezTo>
                    <a:pt x="454" y="125"/>
                    <a:pt x="454" y="126"/>
                    <a:pt x="454" y="126"/>
                  </a:cubicBezTo>
                  <a:cubicBezTo>
                    <a:pt x="454" y="126"/>
                    <a:pt x="454" y="126"/>
                    <a:pt x="454" y="126"/>
                  </a:cubicBezTo>
                  <a:cubicBezTo>
                    <a:pt x="453" y="126"/>
                    <a:pt x="453" y="126"/>
                    <a:pt x="453" y="126"/>
                  </a:cubicBezTo>
                  <a:cubicBezTo>
                    <a:pt x="453" y="126"/>
                    <a:pt x="453" y="126"/>
                    <a:pt x="453" y="126"/>
                  </a:cubicBezTo>
                  <a:cubicBezTo>
                    <a:pt x="453" y="126"/>
                    <a:pt x="453" y="126"/>
                    <a:pt x="452" y="126"/>
                  </a:cubicBezTo>
                  <a:cubicBezTo>
                    <a:pt x="452" y="126"/>
                    <a:pt x="452" y="126"/>
                    <a:pt x="451" y="126"/>
                  </a:cubicBezTo>
                  <a:cubicBezTo>
                    <a:pt x="451" y="126"/>
                    <a:pt x="450" y="126"/>
                    <a:pt x="450" y="125"/>
                  </a:cubicBezTo>
                  <a:cubicBezTo>
                    <a:pt x="449" y="125"/>
                    <a:pt x="448" y="125"/>
                    <a:pt x="448" y="125"/>
                  </a:cubicBezTo>
                  <a:cubicBezTo>
                    <a:pt x="447" y="125"/>
                    <a:pt x="447" y="125"/>
                    <a:pt x="446" y="125"/>
                  </a:cubicBezTo>
                  <a:cubicBezTo>
                    <a:pt x="445" y="125"/>
                    <a:pt x="445" y="125"/>
                    <a:pt x="444" y="125"/>
                  </a:cubicBezTo>
                  <a:cubicBezTo>
                    <a:pt x="443" y="124"/>
                    <a:pt x="443" y="124"/>
                    <a:pt x="442" y="124"/>
                  </a:cubicBezTo>
                  <a:cubicBezTo>
                    <a:pt x="441" y="124"/>
                    <a:pt x="440" y="124"/>
                    <a:pt x="440" y="124"/>
                  </a:cubicBezTo>
                  <a:cubicBezTo>
                    <a:pt x="439" y="124"/>
                    <a:pt x="438" y="124"/>
                    <a:pt x="438" y="124"/>
                  </a:cubicBezTo>
                  <a:cubicBezTo>
                    <a:pt x="437" y="124"/>
                    <a:pt x="436" y="124"/>
                    <a:pt x="436" y="124"/>
                  </a:cubicBezTo>
                  <a:cubicBezTo>
                    <a:pt x="435" y="124"/>
                    <a:pt x="435" y="124"/>
                    <a:pt x="434" y="124"/>
                  </a:cubicBezTo>
                  <a:cubicBezTo>
                    <a:pt x="433" y="125"/>
                    <a:pt x="433" y="125"/>
                    <a:pt x="432" y="125"/>
                  </a:cubicBezTo>
                  <a:cubicBezTo>
                    <a:pt x="432" y="125"/>
                    <a:pt x="432" y="125"/>
                    <a:pt x="431" y="126"/>
                  </a:cubicBezTo>
                  <a:cubicBezTo>
                    <a:pt x="431" y="126"/>
                    <a:pt x="430" y="126"/>
                    <a:pt x="430" y="126"/>
                  </a:cubicBezTo>
                  <a:cubicBezTo>
                    <a:pt x="430" y="127"/>
                    <a:pt x="429" y="127"/>
                    <a:pt x="429" y="127"/>
                  </a:cubicBezTo>
                  <a:cubicBezTo>
                    <a:pt x="429" y="127"/>
                    <a:pt x="428" y="127"/>
                    <a:pt x="428" y="127"/>
                  </a:cubicBezTo>
                  <a:cubicBezTo>
                    <a:pt x="427" y="127"/>
                    <a:pt x="427" y="127"/>
                    <a:pt x="427" y="127"/>
                  </a:cubicBezTo>
                  <a:cubicBezTo>
                    <a:pt x="426" y="127"/>
                    <a:pt x="426" y="127"/>
                    <a:pt x="426" y="127"/>
                  </a:cubicBezTo>
                  <a:cubicBezTo>
                    <a:pt x="426" y="127"/>
                    <a:pt x="425" y="127"/>
                    <a:pt x="425" y="127"/>
                  </a:cubicBezTo>
                  <a:cubicBezTo>
                    <a:pt x="425" y="127"/>
                    <a:pt x="425" y="127"/>
                    <a:pt x="425" y="127"/>
                  </a:cubicBezTo>
                  <a:cubicBezTo>
                    <a:pt x="424" y="127"/>
                    <a:pt x="424" y="127"/>
                    <a:pt x="424" y="127"/>
                  </a:cubicBezTo>
                  <a:cubicBezTo>
                    <a:pt x="424" y="127"/>
                    <a:pt x="424" y="127"/>
                    <a:pt x="423" y="127"/>
                  </a:cubicBezTo>
                  <a:cubicBezTo>
                    <a:pt x="423" y="127"/>
                    <a:pt x="423" y="127"/>
                    <a:pt x="423" y="127"/>
                  </a:cubicBezTo>
                  <a:cubicBezTo>
                    <a:pt x="423" y="127"/>
                    <a:pt x="422" y="127"/>
                    <a:pt x="422" y="126"/>
                  </a:cubicBezTo>
                  <a:cubicBezTo>
                    <a:pt x="422" y="126"/>
                    <a:pt x="422" y="126"/>
                    <a:pt x="422" y="126"/>
                  </a:cubicBezTo>
                  <a:cubicBezTo>
                    <a:pt x="422" y="126"/>
                    <a:pt x="421" y="126"/>
                    <a:pt x="421" y="126"/>
                  </a:cubicBezTo>
                  <a:cubicBezTo>
                    <a:pt x="421" y="127"/>
                    <a:pt x="421" y="127"/>
                    <a:pt x="421" y="127"/>
                  </a:cubicBezTo>
                  <a:cubicBezTo>
                    <a:pt x="421" y="127"/>
                    <a:pt x="420" y="127"/>
                    <a:pt x="420" y="127"/>
                  </a:cubicBezTo>
                  <a:cubicBezTo>
                    <a:pt x="420" y="127"/>
                    <a:pt x="420" y="127"/>
                    <a:pt x="420" y="127"/>
                  </a:cubicBezTo>
                  <a:cubicBezTo>
                    <a:pt x="420" y="127"/>
                    <a:pt x="420" y="127"/>
                    <a:pt x="420" y="127"/>
                  </a:cubicBezTo>
                  <a:cubicBezTo>
                    <a:pt x="420" y="128"/>
                    <a:pt x="419" y="128"/>
                    <a:pt x="419" y="128"/>
                  </a:cubicBezTo>
                  <a:cubicBezTo>
                    <a:pt x="419" y="128"/>
                    <a:pt x="419" y="128"/>
                    <a:pt x="419" y="128"/>
                  </a:cubicBezTo>
                  <a:cubicBezTo>
                    <a:pt x="419" y="128"/>
                    <a:pt x="419" y="128"/>
                    <a:pt x="419" y="128"/>
                  </a:cubicBezTo>
                  <a:cubicBezTo>
                    <a:pt x="419" y="129"/>
                    <a:pt x="419" y="129"/>
                    <a:pt x="420" y="129"/>
                  </a:cubicBezTo>
                  <a:cubicBezTo>
                    <a:pt x="420" y="129"/>
                    <a:pt x="420" y="130"/>
                    <a:pt x="420" y="130"/>
                  </a:cubicBezTo>
                  <a:cubicBezTo>
                    <a:pt x="421" y="130"/>
                    <a:pt x="421" y="130"/>
                    <a:pt x="422" y="131"/>
                  </a:cubicBezTo>
                  <a:cubicBezTo>
                    <a:pt x="422" y="131"/>
                    <a:pt x="422" y="131"/>
                    <a:pt x="423" y="131"/>
                  </a:cubicBezTo>
                  <a:cubicBezTo>
                    <a:pt x="423" y="132"/>
                    <a:pt x="423" y="132"/>
                    <a:pt x="424" y="132"/>
                  </a:cubicBezTo>
                  <a:cubicBezTo>
                    <a:pt x="424" y="132"/>
                    <a:pt x="424" y="132"/>
                    <a:pt x="425" y="133"/>
                  </a:cubicBezTo>
                  <a:cubicBezTo>
                    <a:pt x="425" y="133"/>
                    <a:pt x="425" y="133"/>
                    <a:pt x="425" y="133"/>
                  </a:cubicBezTo>
                  <a:cubicBezTo>
                    <a:pt x="426" y="133"/>
                    <a:pt x="426" y="133"/>
                    <a:pt x="426" y="134"/>
                  </a:cubicBezTo>
                  <a:cubicBezTo>
                    <a:pt x="426" y="134"/>
                    <a:pt x="427" y="135"/>
                    <a:pt x="428" y="136"/>
                  </a:cubicBezTo>
                  <a:cubicBezTo>
                    <a:pt x="429" y="136"/>
                    <a:pt x="431" y="136"/>
                    <a:pt x="432" y="137"/>
                  </a:cubicBezTo>
                  <a:cubicBezTo>
                    <a:pt x="434" y="137"/>
                    <a:pt x="436" y="137"/>
                    <a:pt x="437" y="137"/>
                  </a:cubicBezTo>
                  <a:cubicBezTo>
                    <a:pt x="439" y="138"/>
                    <a:pt x="440" y="138"/>
                    <a:pt x="441" y="138"/>
                  </a:cubicBezTo>
                  <a:cubicBezTo>
                    <a:pt x="441" y="138"/>
                    <a:pt x="442" y="138"/>
                    <a:pt x="443" y="138"/>
                  </a:cubicBezTo>
                  <a:cubicBezTo>
                    <a:pt x="443" y="139"/>
                    <a:pt x="444" y="139"/>
                    <a:pt x="444" y="140"/>
                  </a:cubicBezTo>
                  <a:cubicBezTo>
                    <a:pt x="445" y="140"/>
                    <a:pt x="445" y="141"/>
                    <a:pt x="446" y="142"/>
                  </a:cubicBezTo>
                  <a:cubicBezTo>
                    <a:pt x="446" y="143"/>
                    <a:pt x="446" y="144"/>
                    <a:pt x="447" y="145"/>
                  </a:cubicBezTo>
                  <a:cubicBezTo>
                    <a:pt x="447" y="145"/>
                    <a:pt x="447" y="146"/>
                    <a:pt x="447" y="146"/>
                  </a:cubicBezTo>
                  <a:cubicBezTo>
                    <a:pt x="447" y="147"/>
                    <a:pt x="447" y="147"/>
                    <a:pt x="447" y="148"/>
                  </a:cubicBezTo>
                  <a:cubicBezTo>
                    <a:pt x="447" y="149"/>
                    <a:pt x="446" y="149"/>
                    <a:pt x="446" y="150"/>
                  </a:cubicBezTo>
                  <a:cubicBezTo>
                    <a:pt x="446" y="151"/>
                    <a:pt x="445" y="151"/>
                    <a:pt x="444" y="152"/>
                  </a:cubicBezTo>
                  <a:cubicBezTo>
                    <a:pt x="444" y="152"/>
                    <a:pt x="444" y="152"/>
                    <a:pt x="443" y="152"/>
                  </a:cubicBezTo>
                  <a:cubicBezTo>
                    <a:pt x="443" y="152"/>
                    <a:pt x="443" y="152"/>
                    <a:pt x="442" y="152"/>
                  </a:cubicBezTo>
                  <a:cubicBezTo>
                    <a:pt x="442" y="152"/>
                    <a:pt x="442" y="152"/>
                    <a:pt x="441" y="152"/>
                  </a:cubicBezTo>
                  <a:cubicBezTo>
                    <a:pt x="441" y="152"/>
                    <a:pt x="440" y="153"/>
                    <a:pt x="440" y="153"/>
                  </a:cubicBezTo>
                  <a:cubicBezTo>
                    <a:pt x="440" y="153"/>
                    <a:pt x="439" y="153"/>
                    <a:pt x="439" y="152"/>
                  </a:cubicBezTo>
                  <a:cubicBezTo>
                    <a:pt x="439" y="152"/>
                    <a:pt x="439" y="152"/>
                    <a:pt x="438" y="152"/>
                  </a:cubicBezTo>
                  <a:cubicBezTo>
                    <a:pt x="438" y="152"/>
                    <a:pt x="438" y="152"/>
                    <a:pt x="437" y="152"/>
                  </a:cubicBezTo>
                  <a:cubicBezTo>
                    <a:pt x="437" y="152"/>
                    <a:pt x="437" y="152"/>
                    <a:pt x="437" y="152"/>
                  </a:cubicBezTo>
                  <a:cubicBezTo>
                    <a:pt x="436" y="152"/>
                    <a:pt x="436" y="152"/>
                    <a:pt x="436" y="152"/>
                  </a:cubicBezTo>
                  <a:cubicBezTo>
                    <a:pt x="436" y="152"/>
                    <a:pt x="435" y="152"/>
                    <a:pt x="435" y="152"/>
                  </a:cubicBezTo>
                  <a:cubicBezTo>
                    <a:pt x="435" y="152"/>
                    <a:pt x="435" y="152"/>
                    <a:pt x="435" y="152"/>
                  </a:cubicBezTo>
                  <a:cubicBezTo>
                    <a:pt x="434" y="152"/>
                    <a:pt x="434" y="152"/>
                    <a:pt x="434" y="152"/>
                  </a:cubicBezTo>
                  <a:cubicBezTo>
                    <a:pt x="434" y="152"/>
                    <a:pt x="433" y="152"/>
                    <a:pt x="433" y="152"/>
                  </a:cubicBezTo>
                  <a:cubicBezTo>
                    <a:pt x="432" y="152"/>
                    <a:pt x="432" y="152"/>
                    <a:pt x="432" y="152"/>
                  </a:cubicBezTo>
                  <a:cubicBezTo>
                    <a:pt x="431" y="153"/>
                    <a:pt x="431" y="153"/>
                    <a:pt x="431" y="153"/>
                  </a:cubicBezTo>
                  <a:cubicBezTo>
                    <a:pt x="430" y="153"/>
                    <a:pt x="430" y="154"/>
                    <a:pt x="430" y="154"/>
                  </a:cubicBezTo>
                  <a:cubicBezTo>
                    <a:pt x="430" y="154"/>
                    <a:pt x="430" y="155"/>
                    <a:pt x="429" y="155"/>
                  </a:cubicBezTo>
                  <a:cubicBezTo>
                    <a:pt x="429" y="155"/>
                    <a:pt x="429" y="155"/>
                    <a:pt x="429" y="156"/>
                  </a:cubicBezTo>
                  <a:cubicBezTo>
                    <a:pt x="429" y="156"/>
                    <a:pt x="429" y="156"/>
                    <a:pt x="429" y="156"/>
                  </a:cubicBezTo>
                  <a:cubicBezTo>
                    <a:pt x="430" y="157"/>
                    <a:pt x="430" y="157"/>
                    <a:pt x="430" y="157"/>
                  </a:cubicBezTo>
                  <a:cubicBezTo>
                    <a:pt x="430" y="158"/>
                    <a:pt x="431" y="159"/>
                    <a:pt x="432" y="160"/>
                  </a:cubicBezTo>
                  <a:cubicBezTo>
                    <a:pt x="433" y="160"/>
                    <a:pt x="434" y="161"/>
                    <a:pt x="436" y="162"/>
                  </a:cubicBezTo>
                  <a:cubicBezTo>
                    <a:pt x="437" y="163"/>
                    <a:pt x="439" y="163"/>
                    <a:pt x="440" y="163"/>
                  </a:cubicBezTo>
                  <a:cubicBezTo>
                    <a:pt x="441" y="164"/>
                    <a:pt x="443" y="164"/>
                    <a:pt x="444" y="164"/>
                  </a:cubicBezTo>
                  <a:cubicBezTo>
                    <a:pt x="444" y="164"/>
                    <a:pt x="444" y="164"/>
                    <a:pt x="444" y="164"/>
                  </a:cubicBezTo>
                  <a:cubicBezTo>
                    <a:pt x="444" y="164"/>
                    <a:pt x="444" y="164"/>
                    <a:pt x="444" y="164"/>
                  </a:cubicBezTo>
                  <a:cubicBezTo>
                    <a:pt x="445" y="164"/>
                    <a:pt x="445" y="164"/>
                    <a:pt x="445" y="164"/>
                  </a:cubicBezTo>
                  <a:cubicBezTo>
                    <a:pt x="445" y="164"/>
                    <a:pt x="445" y="164"/>
                    <a:pt x="445" y="164"/>
                  </a:cubicBezTo>
                  <a:cubicBezTo>
                    <a:pt x="446" y="164"/>
                    <a:pt x="446" y="164"/>
                    <a:pt x="446" y="164"/>
                  </a:cubicBezTo>
                  <a:cubicBezTo>
                    <a:pt x="446" y="164"/>
                    <a:pt x="446" y="164"/>
                    <a:pt x="446" y="164"/>
                  </a:cubicBezTo>
                  <a:cubicBezTo>
                    <a:pt x="447" y="164"/>
                    <a:pt x="447" y="164"/>
                    <a:pt x="447" y="164"/>
                  </a:cubicBezTo>
                  <a:cubicBezTo>
                    <a:pt x="447" y="164"/>
                    <a:pt x="447" y="164"/>
                    <a:pt x="447" y="164"/>
                  </a:cubicBezTo>
                  <a:cubicBezTo>
                    <a:pt x="447" y="164"/>
                    <a:pt x="447" y="165"/>
                    <a:pt x="447" y="165"/>
                  </a:cubicBezTo>
                  <a:cubicBezTo>
                    <a:pt x="447" y="165"/>
                    <a:pt x="447" y="166"/>
                    <a:pt x="447" y="166"/>
                  </a:cubicBezTo>
                  <a:cubicBezTo>
                    <a:pt x="446" y="166"/>
                    <a:pt x="446" y="167"/>
                    <a:pt x="446" y="167"/>
                  </a:cubicBezTo>
                  <a:cubicBezTo>
                    <a:pt x="446" y="167"/>
                    <a:pt x="445" y="168"/>
                    <a:pt x="445" y="168"/>
                  </a:cubicBezTo>
                  <a:cubicBezTo>
                    <a:pt x="444" y="168"/>
                    <a:pt x="444" y="168"/>
                    <a:pt x="443" y="168"/>
                  </a:cubicBezTo>
                  <a:cubicBezTo>
                    <a:pt x="441" y="168"/>
                    <a:pt x="441" y="168"/>
                    <a:pt x="441" y="168"/>
                  </a:cubicBezTo>
                  <a:cubicBezTo>
                    <a:pt x="441" y="168"/>
                    <a:pt x="440" y="168"/>
                    <a:pt x="439" y="168"/>
                  </a:cubicBezTo>
                  <a:cubicBezTo>
                    <a:pt x="438" y="168"/>
                    <a:pt x="438" y="168"/>
                    <a:pt x="437" y="168"/>
                  </a:cubicBezTo>
                  <a:cubicBezTo>
                    <a:pt x="436" y="168"/>
                    <a:pt x="435" y="168"/>
                    <a:pt x="434" y="168"/>
                  </a:cubicBezTo>
                  <a:cubicBezTo>
                    <a:pt x="433" y="168"/>
                    <a:pt x="433" y="168"/>
                    <a:pt x="432" y="168"/>
                  </a:cubicBezTo>
                  <a:cubicBezTo>
                    <a:pt x="430" y="168"/>
                    <a:pt x="429" y="168"/>
                    <a:pt x="428" y="168"/>
                  </a:cubicBezTo>
                  <a:cubicBezTo>
                    <a:pt x="427" y="168"/>
                    <a:pt x="426" y="168"/>
                    <a:pt x="426" y="168"/>
                  </a:cubicBezTo>
                  <a:cubicBezTo>
                    <a:pt x="425" y="169"/>
                    <a:pt x="425" y="169"/>
                    <a:pt x="424" y="169"/>
                  </a:cubicBezTo>
                  <a:cubicBezTo>
                    <a:pt x="424" y="169"/>
                    <a:pt x="424" y="169"/>
                    <a:pt x="424" y="169"/>
                  </a:cubicBezTo>
                  <a:cubicBezTo>
                    <a:pt x="424" y="169"/>
                    <a:pt x="424" y="170"/>
                    <a:pt x="424" y="170"/>
                  </a:cubicBezTo>
                  <a:cubicBezTo>
                    <a:pt x="424" y="170"/>
                    <a:pt x="424" y="170"/>
                    <a:pt x="424" y="170"/>
                  </a:cubicBezTo>
                  <a:cubicBezTo>
                    <a:pt x="424" y="170"/>
                    <a:pt x="424" y="170"/>
                    <a:pt x="424" y="170"/>
                  </a:cubicBezTo>
                  <a:cubicBezTo>
                    <a:pt x="424" y="170"/>
                    <a:pt x="424" y="171"/>
                    <a:pt x="424" y="171"/>
                  </a:cubicBezTo>
                  <a:cubicBezTo>
                    <a:pt x="424" y="171"/>
                    <a:pt x="425" y="171"/>
                    <a:pt x="425" y="172"/>
                  </a:cubicBezTo>
                  <a:cubicBezTo>
                    <a:pt x="425" y="172"/>
                    <a:pt x="426" y="172"/>
                    <a:pt x="426" y="173"/>
                  </a:cubicBezTo>
                  <a:cubicBezTo>
                    <a:pt x="427" y="173"/>
                    <a:pt x="427" y="173"/>
                    <a:pt x="428" y="173"/>
                  </a:cubicBezTo>
                  <a:cubicBezTo>
                    <a:pt x="428" y="174"/>
                    <a:pt x="429" y="174"/>
                    <a:pt x="430" y="174"/>
                  </a:cubicBezTo>
                  <a:cubicBezTo>
                    <a:pt x="430" y="175"/>
                    <a:pt x="431" y="175"/>
                    <a:pt x="432" y="175"/>
                  </a:cubicBezTo>
                  <a:cubicBezTo>
                    <a:pt x="433" y="176"/>
                    <a:pt x="433" y="176"/>
                    <a:pt x="434" y="177"/>
                  </a:cubicBezTo>
                  <a:cubicBezTo>
                    <a:pt x="434" y="177"/>
                    <a:pt x="435" y="177"/>
                    <a:pt x="435" y="178"/>
                  </a:cubicBezTo>
                  <a:cubicBezTo>
                    <a:pt x="436" y="178"/>
                    <a:pt x="436" y="178"/>
                    <a:pt x="436" y="179"/>
                  </a:cubicBezTo>
                  <a:cubicBezTo>
                    <a:pt x="436" y="179"/>
                    <a:pt x="436" y="179"/>
                    <a:pt x="436" y="179"/>
                  </a:cubicBezTo>
                  <a:cubicBezTo>
                    <a:pt x="436" y="179"/>
                    <a:pt x="436" y="179"/>
                    <a:pt x="436" y="179"/>
                  </a:cubicBezTo>
                  <a:cubicBezTo>
                    <a:pt x="436" y="180"/>
                    <a:pt x="436" y="180"/>
                    <a:pt x="435" y="180"/>
                  </a:cubicBezTo>
                  <a:cubicBezTo>
                    <a:pt x="435" y="180"/>
                    <a:pt x="435" y="180"/>
                    <a:pt x="435" y="180"/>
                  </a:cubicBezTo>
                  <a:cubicBezTo>
                    <a:pt x="434" y="181"/>
                    <a:pt x="434" y="181"/>
                    <a:pt x="433" y="181"/>
                  </a:cubicBezTo>
                  <a:cubicBezTo>
                    <a:pt x="432" y="182"/>
                    <a:pt x="432" y="182"/>
                    <a:pt x="431" y="182"/>
                  </a:cubicBezTo>
                  <a:cubicBezTo>
                    <a:pt x="430" y="182"/>
                    <a:pt x="430" y="182"/>
                    <a:pt x="429" y="182"/>
                  </a:cubicBezTo>
                  <a:cubicBezTo>
                    <a:pt x="429" y="182"/>
                    <a:pt x="428" y="182"/>
                    <a:pt x="427" y="182"/>
                  </a:cubicBezTo>
                  <a:cubicBezTo>
                    <a:pt x="427" y="182"/>
                    <a:pt x="426" y="183"/>
                    <a:pt x="426" y="183"/>
                  </a:cubicBezTo>
                  <a:cubicBezTo>
                    <a:pt x="425" y="183"/>
                    <a:pt x="425" y="183"/>
                    <a:pt x="424" y="183"/>
                  </a:cubicBezTo>
                  <a:cubicBezTo>
                    <a:pt x="424" y="183"/>
                    <a:pt x="423" y="183"/>
                    <a:pt x="423" y="183"/>
                  </a:cubicBezTo>
                  <a:cubicBezTo>
                    <a:pt x="422" y="183"/>
                    <a:pt x="422" y="183"/>
                    <a:pt x="421" y="183"/>
                  </a:cubicBezTo>
                  <a:cubicBezTo>
                    <a:pt x="421" y="183"/>
                    <a:pt x="421" y="183"/>
                    <a:pt x="421" y="183"/>
                  </a:cubicBezTo>
                  <a:cubicBezTo>
                    <a:pt x="421" y="183"/>
                    <a:pt x="421" y="183"/>
                    <a:pt x="421" y="183"/>
                  </a:cubicBezTo>
                  <a:cubicBezTo>
                    <a:pt x="421" y="184"/>
                    <a:pt x="420" y="184"/>
                    <a:pt x="420" y="184"/>
                  </a:cubicBezTo>
                  <a:cubicBezTo>
                    <a:pt x="420" y="184"/>
                    <a:pt x="420" y="184"/>
                    <a:pt x="420" y="184"/>
                  </a:cubicBezTo>
                  <a:cubicBezTo>
                    <a:pt x="419" y="184"/>
                    <a:pt x="419" y="183"/>
                    <a:pt x="418" y="183"/>
                  </a:cubicBezTo>
                  <a:cubicBezTo>
                    <a:pt x="417" y="183"/>
                    <a:pt x="416" y="183"/>
                    <a:pt x="416" y="182"/>
                  </a:cubicBezTo>
                  <a:cubicBezTo>
                    <a:pt x="415" y="182"/>
                    <a:pt x="414" y="182"/>
                    <a:pt x="413" y="181"/>
                  </a:cubicBezTo>
                  <a:cubicBezTo>
                    <a:pt x="412" y="181"/>
                    <a:pt x="412" y="181"/>
                    <a:pt x="411" y="180"/>
                  </a:cubicBezTo>
                  <a:cubicBezTo>
                    <a:pt x="410" y="180"/>
                    <a:pt x="410" y="180"/>
                    <a:pt x="409" y="179"/>
                  </a:cubicBezTo>
                  <a:cubicBezTo>
                    <a:pt x="408" y="179"/>
                    <a:pt x="408" y="179"/>
                    <a:pt x="407" y="178"/>
                  </a:cubicBezTo>
                  <a:cubicBezTo>
                    <a:pt x="407" y="178"/>
                    <a:pt x="406" y="178"/>
                    <a:pt x="406" y="178"/>
                  </a:cubicBezTo>
                  <a:cubicBezTo>
                    <a:pt x="405" y="178"/>
                    <a:pt x="405" y="178"/>
                    <a:pt x="404" y="178"/>
                  </a:cubicBezTo>
                  <a:cubicBezTo>
                    <a:pt x="404" y="178"/>
                    <a:pt x="404" y="178"/>
                    <a:pt x="404" y="178"/>
                  </a:cubicBezTo>
                  <a:cubicBezTo>
                    <a:pt x="404" y="178"/>
                    <a:pt x="404" y="178"/>
                    <a:pt x="403" y="178"/>
                  </a:cubicBezTo>
                  <a:cubicBezTo>
                    <a:pt x="403" y="178"/>
                    <a:pt x="403" y="178"/>
                    <a:pt x="403" y="178"/>
                  </a:cubicBezTo>
                  <a:cubicBezTo>
                    <a:pt x="403" y="178"/>
                    <a:pt x="403" y="178"/>
                    <a:pt x="403" y="178"/>
                  </a:cubicBezTo>
                  <a:cubicBezTo>
                    <a:pt x="402" y="179"/>
                    <a:pt x="402" y="179"/>
                    <a:pt x="402" y="179"/>
                  </a:cubicBezTo>
                  <a:cubicBezTo>
                    <a:pt x="402" y="179"/>
                    <a:pt x="402" y="180"/>
                    <a:pt x="402" y="180"/>
                  </a:cubicBezTo>
                  <a:cubicBezTo>
                    <a:pt x="402" y="180"/>
                    <a:pt x="402" y="181"/>
                    <a:pt x="402" y="181"/>
                  </a:cubicBezTo>
                  <a:cubicBezTo>
                    <a:pt x="403" y="181"/>
                    <a:pt x="403" y="182"/>
                    <a:pt x="403" y="182"/>
                  </a:cubicBezTo>
                  <a:cubicBezTo>
                    <a:pt x="403" y="182"/>
                    <a:pt x="403" y="182"/>
                    <a:pt x="403" y="182"/>
                  </a:cubicBezTo>
                  <a:cubicBezTo>
                    <a:pt x="403" y="183"/>
                    <a:pt x="403" y="183"/>
                    <a:pt x="403" y="183"/>
                  </a:cubicBezTo>
                  <a:cubicBezTo>
                    <a:pt x="403" y="183"/>
                    <a:pt x="403" y="183"/>
                    <a:pt x="403" y="183"/>
                  </a:cubicBezTo>
                  <a:cubicBezTo>
                    <a:pt x="403" y="183"/>
                    <a:pt x="403" y="184"/>
                    <a:pt x="403" y="184"/>
                  </a:cubicBezTo>
                  <a:cubicBezTo>
                    <a:pt x="403" y="184"/>
                    <a:pt x="403" y="184"/>
                    <a:pt x="403" y="184"/>
                  </a:cubicBezTo>
                  <a:cubicBezTo>
                    <a:pt x="403" y="184"/>
                    <a:pt x="403" y="184"/>
                    <a:pt x="402" y="184"/>
                  </a:cubicBezTo>
                  <a:cubicBezTo>
                    <a:pt x="402" y="184"/>
                    <a:pt x="402" y="184"/>
                    <a:pt x="401" y="184"/>
                  </a:cubicBezTo>
                  <a:cubicBezTo>
                    <a:pt x="401" y="185"/>
                    <a:pt x="400" y="185"/>
                    <a:pt x="400" y="185"/>
                  </a:cubicBezTo>
                  <a:cubicBezTo>
                    <a:pt x="399" y="185"/>
                    <a:pt x="398" y="185"/>
                    <a:pt x="397" y="185"/>
                  </a:cubicBezTo>
                  <a:cubicBezTo>
                    <a:pt x="397" y="186"/>
                    <a:pt x="396" y="186"/>
                    <a:pt x="396" y="186"/>
                  </a:cubicBezTo>
                  <a:cubicBezTo>
                    <a:pt x="396" y="187"/>
                    <a:pt x="395" y="187"/>
                    <a:pt x="395" y="187"/>
                  </a:cubicBezTo>
                  <a:cubicBezTo>
                    <a:pt x="395" y="188"/>
                    <a:pt x="395" y="188"/>
                    <a:pt x="395" y="188"/>
                  </a:cubicBezTo>
                  <a:cubicBezTo>
                    <a:pt x="395" y="189"/>
                    <a:pt x="395" y="189"/>
                    <a:pt x="396" y="189"/>
                  </a:cubicBezTo>
                  <a:cubicBezTo>
                    <a:pt x="396" y="190"/>
                    <a:pt x="396" y="190"/>
                    <a:pt x="397" y="191"/>
                  </a:cubicBezTo>
                  <a:cubicBezTo>
                    <a:pt x="397" y="191"/>
                    <a:pt x="398" y="191"/>
                    <a:pt x="398" y="191"/>
                  </a:cubicBezTo>
                  <a:cubicBezTo>
                    <a:pt x="399" y="192"/>
                    <a:pt x="400" y="192"/>
                    <a:pt x="400" y="192"/>
                  </a:cubicBezTo>
                  <a:cubicBezTo>
                    <a:pt x="401" y="192"/>
                    <a:pt x="401" y="192"/>
                    <a:pt x="401" y="192"/>
                  </a:cubicBezTo>
                  <a:cubicBezTo>
                    <a:pt x="401" y="192"/>
                    <a:pt x="402" y="192"/>
                    <a:pt x="402" y="192"/>
                  </a:cubicBezTo>
                  <a:cubicBezTo>
                    <a:pt x="402" y="191"/>
                    <a:pt x="403" y="191"/>
                    <a:pt x="403" y="191"/>
                  </a:cubicBezTo>
                  <a:cubicBezTo>
                    <a:pt x="403" y="191"/>
                    <a:pt x="403" y="191"/>
                    <a:pt x="404" y="191"/>
                  </a:cubicBezTo>
                  <a:cubicBezTo>
                    <a:pt x="404" y="191"/>
                    <a:pt x="405" y="190"/>
                    <a:pt x="406" y="190"/>
                  </a:cubicBezTo>
                  <a:cubicBezTo>
                    <a:pt x="407" y="190"/>
                    <a:pt x="408" y="189"/>
                    <a:pt x="409" y="189"/>
                  </a:cubicBezTo>
                  <a:cubicBezTo>
                    <a:pt x="410" y="189"/>
                    <a:pt x="411" y="189"/>
                    <a:pt x="412" y="189"/>
                  </a:cubicBezTo>
                  <a:cubicBezTo>
                    <a:pt x="413" y="189"/>
                    <a:pt x="414" y="189"/>
                    <a:pt x="415" y="189"/>
                  </a:cubicBezTo>
                  <a:cubicBezTo>
                    <a:pt x="417" y="189"/>
                    <a:pt x="418" y="189"/>
                    <a:pt x="419" y="189"/>
                  </a:cubicBezTo>
                  <a:cubicBezTo>
                    <a:pt x="419" y="189"/>
                    <a:pt x="420" y="189"/>
                    <a:pt x="421" y="189"/>
                  </a:cubicBezTo>
                  <a:cubicBezTo>
                    <a:pt x="422" y="189"/>
                    <a:pt x="422" y="190"/>
                    <a:pt x="422" y="190"/>
                  </a:cubicBezTo>
                  <a:cubicBezTo>
                    <a:pt x="423" y="190"/>
                    <a:pt x="423" y="190"/>
                    <a:pt x="423" y="191"/>
                  </a:cubicBezTo>
                  <a:cubicBezTo>
                    <a:pt x="423" y="191"/>
                    <a:pt x="423" y="192"/>
                    <a:pt x="423" y="193"/>
                  </a:cubicBezTo>
                  <a:cubicBezTo>
                    <a:pt x="422" y="194"/>
                    <a:pt x="422" y="195"/>
                    <a:pt x="422" y="196"/>
                  </a:cubicBezTo>
                  <a:cubicBezTo>
                    <a:pt x="421" y="197"/>
                    <a:pt x="421" y="198"/>
                    <a:pt x="420" y="198"/>
                  </a:cubicBezTo>
                  <a:cubicBezTo>
                    <a:pt x="420" y="199"/>
                    <a:pt x="419" y="199"/>
                    <a:pt x="418" y="199"/>
                  </a:cubicBezTo>
                  <a:cubicBezTo>
                    <a:pt x="418" y="199"/>
                    <a:pt x="417" y="199"/>
                    <a:pt x="417" y="199"/>
                  </a:cubicBezTo>
                  <a:cubicBezTo>
                    <a:pt x="417" y="199"/>
                    <a:pt x="417" y="199"/>
                    <a:pt x="417" y="199"/>
                  </a:cubicBezTo>
                  <a:cubicBezTo>
                    <a:pt x="417" y="199"/>
                    <a:pt x="416" y="199"/>
                    <a:pt x="416" y="199"/>
                  </a:cubicBezTo>
                  <a:cubicBezTo>
                    <a:pt x="416" y="199"/>
                    <a:pt x="416" y="199"/>
                    <a:pt x="416" y="199"/>
                  </a:cubicBezTo>
                  <a:cubicBezTo>
                    <a:pt x="415" y="198"/>
                    <a:pt x="413" y="198"/>
                    <a:pt x="412" y="197"/>
                  </a:cubicBezTo>
                  <a:cubicBezTo>
                    <a:pt x="411" y="197"/>
                    <a:pt x="410" y="197"/>
                    <a:pt x="409" y="196"/>
                  </a:cubicBezTo>
                  <a:cubicBezTo>
                    <a:pt x="408" y="196"/>
                    <a:pt x="408" y="196"/>
                    <a:pt x="407" y="195"/>
                  </a:cubicBezTo>
                  <a:cubicBezTo>
                    <a:pt x="406" y="195"/>
                    <a:pt x="405" y="195"/>
                    <a:pt x="405" y="195"/>
                  </a:cubicBezTo>
                  <a:cubicBezTo>
                    <a:pt x="404" y="195"/>
                    <a:pt x="404" y="195"/>
                    <a:pt x="404" y="195"/>
                  </a:cubicBezTo>
                  <a:cubicBezTo>
                    <a:pt x="404" y="195"/>
                    <a:pt x="404" y="195"/>
                    <a:pt x="404" y="195"/>
                  </a:cubicBezTo>
                  <a:cubicBezTo>
                    <a:pt x="403" y="195"/>
                    <a:pt x="403" y="196"/>
                    <a:pt x="403" y="196"/>
                  </a:cubicBezTo>
                  <a:cubicBezTo>
                    <a:pt x="403" y="196"/>
                    <a:pt x="403" y="196"/>
                    <a:pt x="403" y="196"/>
                  </a:cubicBezTo>
                  <a:cubicBezTo>
                    <a:pt x="403" y="196"/>
                    <a:pt x="403" y="196"/>
                    <a:pt x="403" y="196"/>
                  </a:cubicBezTo>
                  <a:cubicBezTo>
                    <a:pt x="403" y="196"/>
                    <a:pt x="403" y="197"/>
                    <a:pt x="403" y="197"/>
                  </a:cubicBezTo>
                  <a:cubicBezTo>
                    <a:pt x="403" y="197"/>
                    <a:pt x="403" y="197"/>
                    <a:pt x="403" y="197"/>
                  </a:cubicBezTo>
                  <a:cubicBezTo>
                    <a:pt x="403" y="197"/>
                    <a:pt x="403" y="198"/>
                    <a:pt x="403" y="198"/>
                  </a:cubicBezTo>
                  <a:cubicBezTo>
                    <a:pt x="403" y="198"/>
                    <a:pt x="403" y="199"/>
                    <a:pt x="404" y="199"/>
                  </a:cubicBezTo>
                  <a:cubicBezTo>
                    <a:pt x="404" y="200"/>
                    <a:pt x="405" y="201"/>
                    <a:pt x="406" y="201"/>
                  </a:cubicBezTo>
                  <a:cubicBezTo>
                    <a:pt x="407" y="202"/>
                    <a:pt x="408" y="203"/>
                    <a:pt x="409" y="203"/>
                  </a:cubicBezTo>
                  <a:cubicBezTo>
                    <a:pt x="410" y="204"/>
                    <a:pt x="411" y="205"/>
                    <a:pt x="413" y="206"/>
                  </a:cubicBezTo>
                  <a:cubicBezTo>
                    <a:pt x="414" y="207"/>
                    <a:pt x="415" y="208"/>
                    <a:pt x="417" y="208"/>
                  </a:cubicBezTo>
                  <a:cubicBezTo>
                    <a:pt x="418" y="209"/>
                    <a:pt x="419" y="210"/>
                    <a:pt x="420" y="211"/>
                  </a:cubicBezTo>
                  <a:cubicBezTo>
                    <a:pt x="421" y="212"/>
                    <a:pt x="422" y="213"/>
                    <a:pt x="423" y="213"/>
                  </a:cubicBezTo>
                  <a:cubicBezTo>
                    <a:pt x="424" y="214"/>
                    <a:pt x="424" y="215"/>
                    <a:pt x="424" y="215"/>
                  </a:cubicBezTo>
                  <a:cubicBezTo>
                    <a:pt x="424" y="216"/>
                    <a:pt x="424" y="216"/>
                    <a:pt x="424" y="216"/>
                  </a:cubicBezTo>
                  <a:cubicBezTo>
                    <a:pt x="424" y="216"/>
                    <a:pt x="424" y="217"/>
                    <a:pt x="423" y="217"/>
                  </a:cubicBezTo>
                  <a:cubicBezTo>
                    <a:pt x="423" y="218"/>
                    <a:pt x="423" y="218"/>
                    <a:pt x="423" y="219"/>
                  </a:cubicBezTo>
                  <a:cubicBezTo>
                    <a:pt x="423" y="219"/>
                    <a:pt x="423" y="220"/>
                    <a:pt x="423" y="220"/>
                  </a:cubicBezTo>
                  <a:cubicBezTo>
                    <a:pt x="424" y="220"/>
                    <a:pt x="424" y="221"/>
                    <a:pt x="424" y="221"/>
                  </a:cubicBezTo>
                  <a:cubicBezTo>
                    <a:pt x="424" y="222"/>
                    <a:pt x="424" y="222"/>
                    <a:pt x="424" y="223"/>
                  </a:cubicBezTo>
                  <a:cubicBezTo>
                    <a:pt x="424" y="224"/>
                    <a:pt x="424" y="224"/>
                    <a:pt x="424" y="224"/>
                  </a:cubicBezTo>
                  <a:cubicBezTo>
                    <a:pt x="424" y="225"/>
                    <a:pt x="424" y="225"/>
                    <a:pt x="423" y="226"/>
                  </a:cubicBezTo>
                  <a:cubicBezTo>
                    <a:pt x="423" y="226"/>
                    <a:pt x="422" y="226"/>
                    <a:pt x="421" y="227"/>
                  </a:cubicBezTo>
                  <a:cubicBezTo>
                    <a:pt x="421" y="227"/>
                    <a:pt x="421" y="227"/>
                    <a:pt x="420" y="227"/>
                  </a:cubicBezTo>
                  <a:cubicBezTo>
                    <a:pt x="420" y="227"/>
                    <a:pt x="420" y="227"/>
                    <a:pt x="419" y="227"/>
                  </a:cubicBezTo>
                  <a:cubicBezTo>
                    <a:pt x="419" y="227"/>
                    <a:pt x="418" y="227"/>
                    <a:pt x="418" y="227"/>
                  </a:cubicBezTo>
                  <a:cubicBezTo>
                    <a:pt x="418" y="227"/>
                    <a:pt x="417" y="227"/>
                    <a:pt x="417" y="227"/>
                  </a:cubicBezTo>
                  <a:cubicBezTo>
                    <a:pt x="416" y="227"/>
                    <a:pt x="414" y="227"/>
                    <a:pt x="413" y="227"/>
                  </a:cubicBezTo>
                  <a:cubicBezTo>
                    <a:pt x="412" y="226"/>
                    <a:pt x="411" y="226"/>
                    <a:pt x="409" y="225"/>
                  </a:cubicBezTo>
                  <a:cubicBezTo>
                    <a:pt x="408" y="225"/>
                    <a:pt x="407" y="224"/>
                    <a:pt x="406" y="223"/>
                  </a:cubicBezTo>
                  <a:cubicBezTo>
                    <a:pt x="405" y="223"/>
                    <a:pt x="405" y="222"/>
                    <a:pt x="404" y="221"/>
                  </a:cubicBezTo>
                  <a:cubicBezTo>
                    <a:pt x="403" y="220"/>
                    <a:pt x="402" y="219"/>
                    <a:pt x="401" y="218"/>
                  </a:cubicBezTo>
                  <a:cubicBezTo>
                    <a:pt x="401" y="217"/>
                    <a:pt x="400" y="217"/>
                    <a:pt x="399" y="216"/>
                  </a:cubicBezTo>
                  <a:cubicBezTo>
                    <a:pt x="398" y="216"/>
                    <a:pt x="397" y="215"/>
                    <a:pt x="396" y="215"/>
                  </a:cubicBezTo>
                  <a:cubicBezTo>
                    <a:pt x="395" y="215"/>
                    <a:pt x="394" y="214"/>
                    <a:pt x="394" y="214"/>
                  </a:cubicBezTo>
                  <a:cubicBezTo>
                    <a:pt x="393" y="214"/>
                    <a:pt x="393" y="214"/>
                    <a:pt x="393" y="214"/>
                  </a:cubicBezTo>
                  <a:cubicBezTo>
                    <a:pt x="393" y="214"/>
                    <a:pt x="392" y="215"/>
                    <a:pt x="392" y="215"/>
                  </a:cubicBezTo>
                  <a:cubicBezTo>
                    <a:pt x="392" y="215"/>
                    <a:pt x="392" y="215"/>
                    <a:pt x="392" y="215"/>
                  </a:cubicBezTo>
                  <a:cubicBezTo>
                    <a:pt x="392" y="215"/>
                    <a:pt x="392" y="215"/>
                    <a:pt x="392" y="215"/>
                  </a:cubicBezTo>
                  <a:cubicBezTo>
                    <a:pt x="391" y="215"/>
                    <a:pt x="391" y="215"/>
                    <a:pt x="391" y="216"/>
                  </a:cubicBezTo>
                  <a:cubicBezTo>
                    <a:pt x="391" y="216"/>
                    <a:pt x="391" y="216"/>
                    <a:pt x="391" y="216"/>
                  </a:cubicBezTo>
                  <a:cubicBezTo>
                    <a:pt x="391" y="216"/>
                    <a:pt x="391" y="216"/>
                    <a:pt x="391" y="217"/>
                  </a:cubicBezTo>
                  <a:cubicBezTo>
                    <a:pt x="391" y="217"/>
                    <a:pt x="391" y="217"/>
                    <a:pt x="391" y="217"/>
                  </a:cubicBezTo>
                  <a:cubicBezTo>
                    <a:pt x="391" y="218"/>
                    <a:pt x="391" y="218"/>
                    <a:pt x="391" y="218"/>
                  </a:cubicBezTo>
                  <a:cubicBezTo>
                    <a:pt x="391" y="218"/>
                    <a:pt x="392" y="218"/>
                    <a:pt x="392" y="219"/>
                  </a:cubicBezTo>
                  <a:cubicBezTo>
                    <a:pt x="392" y="219"/>
                    <a:pt x="392" y="219"/>
                    <a:pt x="392" y="219"/>
                  </a:cubicBezTo>
                  <a:cubicBezTo>
                    <a:pt x="392" y="220"/>
                    <a:pt x="392" y="220"/>
                    <a:pt x="392" y="220"/>
                  </a:cubicBezTo>
                  <a:cubicBezTo>
                    <a:pt x="392" y="220"/>
                    <a:pt x="392" y="221"/>
                    <a:pt x="392" y="221"/>
                  </a:cubicBezTo>
                  <a:cubicBezTo>
                    <a:pt x="392" y="221"/>
                    <a:pt x="393" y="222"/>
                    <a:pt x="393" y="222"/>
                  </a:cubicBezTo>
                  <a:cubicBezTo>
                    <a:pt x="393" y="222"/>
                    <a:pt x="393" y="223"/>
                    <a:pt x="393" y="223"/>
                  </a:cubicBezTo>
                  <a:cubicBezTo>
                    <a:pt x="393" y="223"/>
                    <a:pt x="393" y="223"/>
                    <a:pt x="392" y="223"/>
                  </a:cubicBezTo>
                  <a:cubicBezTo>
                    <a:pt x="392" y="223"/>
                    <a:pt x="392" y="224"/>
                    <a:pt x="392" y="224"/>
                  </a:cubicBezTo>
                  <a:cubicBezTo>
                    <a:pt x="392" y="224"/>
                    <a:pt x="392" y="224"/>
                    <a:pt x="392" y="224"/>
                  </a:cubicBezTo>
                  <a:cubicBezTo>
                    <a:pt x="391" y="224"/>
                    <a:pt x="391" y="224"/>
                    <a:pt x="391" y="224"/>
                  </a:cubicBezTo>
                  <a:cubicBezTo>
                    <a:pt x="391" y="224"/>
                    <a:pt x="390" y="224"/>
                    <a:pt x="390" y="224"/>
                  </a:cubicBezTo>
                  <a:cubicBezTo>
                    <a:pt x="389" y="224"/>
                    <a:pt x="389" y="225"/>
                    <a:pt x="388" y="225"/>
                  </a:cubicBezTo>
                  <a:cubicBezTo>
                    <a:pt x="387" y="226"/>
                    <a:pt x="386" y="226"/>
                    <a:pt x="386" y="227"/>
                  </a:cubicBezTo>
                  <a:cubicBezTo>
                    <a:pt x="385" y="227"/>
                    <a:pt x="385" y="228"/>
                    <a:pt x="385" y="229"/>
                  </a:cubicBezTo>
                  <a:cubicBezTo>
                    <a:pt x="384" y="229"/>
                    <a:pt x="384" y="230"/>
                    <a:pt x="384" y="230"/>
                  </a:cubicBezTo>
                  <a:cubicBezTo>
                    <a:pt x="384" y="230"/>
                    <a:pt x="384" y="230"/>
                    <a:pt x="384" y="231"/>
                  </a:cubicBezTo>
                  <a:cubicBezTo>
                    <a:pt x="384" y="231"/>
                    <a:pt x="385" y="231"/>
                    <a:pt x="385" y="231"/>
                  </a:cubicBezTo>
                  <a:cubicBezTo>
                    <a:pt x="385" y="231"/>
                    <a:pt x="385" y="231"/>
                    <a:pt x="385" y="231"/>
                  </a:cubicBezTo>
                  <a:cubicBezTo>
                    <a:pt x="385" y="231"/>
                    <a:pt x="385" y="231"/>
                    <a:pt x="386" y="231"/>
                  </a:cubicBezTo>
                  <a:cubicBezTo>
                    <a:pt x="386" y="231"/>
                    <a:pt x="386" y="231"/>
                    <a:pt x="386" y="231"/>
                  </a:cubicBezTo>
                  <a:cubicBezTo>
                    <a:pt x="386" y="231"/>
                    <a:pt x="386" y="231"/>
                    <a:pt x="387" y="231"/>
                  </a:cubicBezTo>
                  <a:cubicBezTo>
                    <a:pt x="387" y="231"/>
                    <a:pt x="387" y="231"/>
                    <a:pt x="387" y="231"/>
                  </a:cubicBezTo>
                  <a:cubicBezTo>
                    <a:pt x="387" y="231"/>
                    <a:pt x="388" y="231"/>
                    <a:pt x="388" y="230"/>
                  </a:cubicBezTo>
                  <a:cubicBezTo>
                    <a:pt x="388" y="230"/>
                    <a:pt x="389" y="230"/>
                    <a:pt x="389" y="230"/>
                  </a:cubicBezTo>
                  <a:cubicBezTo>
                    <a:pt x="389" y="230"/>
                    <a:pt x="390" y="230"/>
                    <a:pt x="390" y="230"/>
                  </a:cubicBezTo>
                  <a:cubicBezTo>
                    <a:pt x="390" y="230"/>
                    <a:pt x="391" y="230"/>
                    <a:pt x="391" y="229"/>
                  </a:cubicBezTo>
                  <a:cubicBezTo>
                    <a:pt x="392" y="229"/>
                    <a:pt x="392" y="229"/>
                    <a:pt x="393" y="229"/>
                  </a:cubicBezTo>
                  <a:cubicBezTo>
                    <a:pt x="393" y="229"/>
                    <a:pt x="394" y="229"/>
                    <a:pt x="395" y="230"/>
                  </a:cubicBezTo>
                  <a:cubicBezTo>
                    <a:pt x="396" y="230"/>
                    <a:pt x="397" y="230"/>
                    <a:pt x="397" y="230"/>
                  </a:cubicBezTo>
                  <a:cubicBezTo>
                    <a:pt x="398" y="230"/>
                    <a:pt x="399" y="231"/>
                    <a:pt x="400" y="231"/>
                  </a:cubicBezTo>
                  <a:cubicBezTo>
                    <a:pt x="401" y="231"/>
                    <a:pt x="401" y="231"/>
                    <a:pt x="402" y="232"/>
                  </a:cubicBezTo>
                  <a:cubicBezTo>
                    <a:pt x="402" y="232"/>
                    <a:pt x="403" y="232"/>
                    <a:pt x="403" y="232"/>
                  </a:cubicBezTo>
                  <a:cubicBezTo>
                    <a:pt x="403" y="232"/>
                    <a:pt x="404" y="232"/>
                    <a:pt x="404" y="232"/>
                  </a:cubicBezTo>
                  <a:cubicBezTo>
                    <a:pt x="404" y="232"/>
                    <a:pt x="405" y="232"/>
                    <a:pt x="405" y="232"/>
                  </a:cubicBezTo>
                  <a:cubicBezTo>
                    <a:pt x="405" y="233"/>
                    <a:pt x="406" y="233"/>
                    <a:pt x="406" y="233"/>
                  </a:cubicBezTo>
                  <a:cubicBezTo>
                    <a:pt x="406" y="233"/>
                    <a:pt x="407" y="233"/>
                    <a:pt x="407" y="233"/>
                  </a:cubicBezTo>
                  <a:cubicBezTo>
                    <a:pt x="408" y="233"/>
                    <a:pt x="409" y="233"/>
                    <a:pt x="409" y="233"/>
                  </a:cubicBezTo>
                  <a:cubicBezTo>
                    <a:pt x="410" y="233"/>
                    <a:pt x="410" y="233"/>
                    <a:pt x="411" y="233"/>
                  </a:cubicBezTo>
                  <a:cubicBezTo>
                    <a:pt x="411" y="233"/>
                    <a:pt x="412" y="233"/>
                    <a:pt x="413" y="233"/>
                  </a:cubicBezTo>
                  <a:cubicBezTo>
                    <a:pt x="413" y="233"/>
                    <a:pt x="414" y="233"/>
                    <a:pt x="415" y="233"/>
                  </a:cubicBezTo>
                  <a:cubicBezTo>
                    <a:pt x="416" y="233"/>
                    <a:pt x="417" y="233"/>
                    <a:pt x="417" y="233"/>
                  </a:cubicBezTo>
                  <a:cubicBezTo>
                    <a:pt x="418" y="233"/>
                    <a:pt x="419" y="233"/>
                    <a:pt x="419" y="233"/>
                  </a:cubicBezTo>
                  <a:cubicBezTo>
                    <a:pt x="420" y="232"/>
                    <a:pt x="420" y="232"/>
                    <a:pt x="421" y="232"/>
                  </a:cubicBezTo>
                  <a:cubicBezTo>
                    <a:pt x="421" y="232"/>
                    <a:pt x="421" y="232"/>
                    <a:pt x="421" y="232"/>
                  </a:cubicBezTo>
                  <a:cubicBezTo>
                    <a:pt x="421" y="232"/>
                    <a:pt x="421" y="232"/>
                    <a:pt x="421" y="232"/>
                  </a:cubicBezTo>
                  <a:cubicBezTo>
                    <a:pt x="421" y="232"/>
                    <a:pt x="422" y="232"/>
                    <a:pt x="422" y="232"/>
                  </a:cubicBezTo>
                  <a:cubicBezTo>
                    <a:pt x="422" y="232"/>
                    <a:pt x="422" y="232"/>
                    <a:pt x="422" y="232"/>
                  </a:cubicBezTo>
                  <a:cubicBezTo>
                    <a:pt x="422" y="232"/>
                    <a:pt x="421" y="232"/>
                    <a:pt x="421" y="232"/>
                  </a:cubicBezTo>
                  <a:cubicBezTo>
                    <a:pt x="421" y="232"/>
                    <a:pt x="421" y="233"/>
                    <a:pt x="420" y="233"/>
                  </a:cubicBezTo>
                  <a:cubicBezTo>
                    <a:pt x="420" y="233"/>
                    <a:pt x="420" y="234"/>
                    <a:pt x="419" y="234"/>
                  </a:cubicBezTo>
                  <a:cubicBezTo>
                    <a:pt x="419" y="234"/>
                    <a:pt x="418" y="235"/>
                    <a:pt x="417" y="235"/>
                  </a:cubicBezTo>
                  <a:cubicBezTo>
                    <a:pt x="417" y="235"/>
                    <a:pt x="416" y="236"/>
                    <a:pt x="416" y="236"/>
                  </a:cubicBezTo>
                  <a:cubicBezTo>
                    <a:pt x="415" y="236"/>
                    <a:pt x="414" y="237"/>
                    <a:pt x="414" y="237"/>
                  </a:cubicBezTo>
                  <a:cubicBezTo>
                    <a:pt x="413" y="237"/>
                    <a:pt x="412" y="238"/>
                    <a:pt x="411" y="238"/>
                  </a:cubicBezTo>
                  <a:cubicBezTo>
                    <a:pt x="411" y="238"/>
                    <a:pt x="410" y="239"/>
                    <a:pt x="409" y="239"/>
                  </a:cubicBezTo>
                  <a:cubicBezTo>
                    <a:pt x="408" y="240"/>
                    <a:pt x="406" y="240"/>
                    <a:pt x="405" y="241"/>
                  </a:cubicBezTo>
                  <a:cubicBezTo>
                    <a:pt x="403" y="242"/>
                    <a:pt x="402" y="242"/>
                    <a:pt x="401" y="243"/>
                  </a:cubicBezTo>
                  <a:cubicBezTo>
                    <a:pt x="399" y="244"/>
                    <a:pt x="398" y="244"/>
                    <a:pt x="397" y="245"/>
                  </a:cubicBezTo>
                  <a:cubicBezTo>
                    <a:pt x="396" y="246"/>
                    <a:pt x="394" y="246"/>
                    <a:pt x="394" y="247"/>
                  </a:cubicBezTo>
                  <a:cubicBezTo>
                    <a:pt x="392" y="248"/>
                    <a:pt x="390" y="249"/>
                    <a:pt x="388" y="250"/>
                  </a:cubicBezTo>
                  <a:cubicBezTo>
                    <a:pt x="385" y="251"/>
                    <a:pt x="382" y="252"/>
                    <a:pt x="379" y="253"/>
                  </a:cubicBezTo>
                  <a:cubicBezTo>
                    <a:pt x="376" y="253"/>
                    <a:pt x="374" y="254"/>
                    <a:pt x="371" y="254"/>
                  </a:cubicBezTo>
                  <a:cubicBezTo>
                    <a:pt x="368" y="255"/>
                    <a:pt x="366" y="255"/>
                    <a:pt x="364" y="255"/>
                  </a:cubicBezTo>
                  <a:cubicBezTo>
                    <a:pt x="363" y="255"/>
                    <a:pt x="363" y="255"/>
                    <a:pt x="362" y="255"/>
                  </a:cubicBezTo>
                  <a:cubicBezTo>
                    <a:pt x="361" y="255"/>
                    <a:pt x="361" y="255"/>
                    <a:pt x="360" y="255"/>
                  </a:cubicBezTo>
                  <a:cubicBezTo>
                    <a:pt x="360" y="256"/>
                    <a:pt x="359" y="256"/>
                    <a:pt x="359" y="256"/>
                  </a:cubicBezTo>
                  <a:cubicBezTo>
                    <a:pt x="359" y="256"/>
                    <a:pt x="358" y="256"/>
                    <a:pt x="358" y="256"/>
                  </a:cubicBezTo>
                  <a:cubicBezTo>
                    <a:pt x="358" y="256"/>
                    <a:pt x="357" y="257"/>
                    <a:pt x="357" y="257"/>
                  </a:cubicBezTo>
                  <a:cubicBezTo>
                    <a:pt x="357" y="257"/>
                    <a:pt x="356" y="257"/>
                    <a:pt x="356" y="257"/>
                  </a:cubicBezTo>
                  <a:cubicBezTo>
                    <a:pt x="355" y="257"/>
                    <a:pt x="355" y="257"/>
                    <a:pt x="354" y="257"/>
                  </a:cubicBezTo>
                  <a:cubicBezTo>
                    <a:pt x="353" y="258"/>
                    <a:pt x="353" y="258"/>
                    <a:pt x="352" y="258"/>
                  </a:cubicBezTo>
                  <a:cubicBezTo>
                    <a:pt x="351" y="258"/>
                    <a:pt x="350" y="258"/>
                    <a:pt x="350" y="258"/>
                  </a:cubicBezTo>
                  <a:cubicBezTo>
                    <a:pt x="349" y="258"/>
                    <a:pt x="349" y="258"/>
                    <a:pt x="348" y="258"/>
                  </a:cubicBezTo>
                  <a:cubicBezTo>
                    <a:pt x="348" y="258"/>
                    <a:pt x="348" y="259"/>
                    <a:pt x="348" y="259"/>
                  </a:cubicBezTo>
                  <a:cubicBezTo>
                    <a:pt x="347" y="259"/>
                    <a:pt x="347" y="260"/>
                    <a:pt x="347" y="260"/>
                  </a:cubicBezTo>
                  <a:cubicBezTo>
                    <a:pt x="347" y="260"/>
                    <a:pt x="347" y="260"/>
                    <a:pt x="347" y="260"/>
                  </a:cubicBezTo>
                  <a:cubicBezTo>
                    <a:pt x="347" y="260"/>
                    <a:pt x="347" y="260"/>
                    <a:pt x="347" y="260"/>
                  </a:cubicBezTo>
                  <a:cubicBezTo>
                    <a:pt x="347" y="260"/>
                    <a:pt x="347" y="260"/>
                    <a:pt x="347" y="260"/>
                  </a:cubicBezTo>
                  <a:cubicBezTo>
                    <a:pt x="347" y="260"/>
                    <a:pt x="347" y="260"/>
                    <a:pt x="346" y="260"/>
                  </a:cubicBezTo>
                  <a:cubicBezTo>
                    <a:pt x="346" y="260"/>
                    <a:pt x="346" y="260"/>
                    <a:pt x="346" y="260"/>
                  </a:cubicBezTo>
                  <a:cubicBezTo>
                    <a:pt x="346" y="260"/>
                    <a:pt x="346" y="260"/>
                    <a:pt x="346" y="260"/>
                  </a:cubicBezTo>
                  <a:cubicBezTo>
                    <a:pt x="345" y="260"/>
                    <a:pt x="345" y="260"/>
                    <a:pt x="345" y="260"/>
                  </a:cubicBezTo>
                  <a:cubicBezTo>
                    <a:pt x="345" y="260"/>
                    <a:pt x="344" y="260"/>
                    <a:pt x="344" y="260"/>
                  </a:cubicBezTo>
                  <a:cubicBezTo>
                    <a:pt x="343" y="259"/>
                    <a:pt x="343" y="259"/>
                    <a:pt x="342" y="259"/>
                  </a:cubicBezTo>
                  <a:cubicBezTo>
                    <a:pt x="342" y="259"/>
                    <a:pt x="342" y="259"/>
                    <a:pt x="341" y="258"/>
                  </a:cubicBezTo>
                  <a:cubicBezTo>
                    <a:pt x="341" y="258"/>
                    <a:pt x="340" y="258"/>
                    <a:pt x="340" y="258"/>
                  </a:cubicBezTo>
                  <a:cubicBezTo>
                    <a:pt x="339" y="258"/>
                    <a:pt x="339" y="258"/>
                    <a:pt x="339" y="258"/>
                  </a:cubicBezTo>
                  <a:cubicBezTo>
                    <a:pt x="338" y="258"/>
                    <a:pt x="338" y="258"/>
                    <a:pt x="338" y="258"/>
                  </a:cubicBezTo>
                  <a:cubicBezTo>
                    <a:pt x="337" y="258"/>
                    <a:pt x="337" y="258"/>
                    <a:pt x="337" y="258"/>
                  </a:cubicBezTo>
                  <a:cubicBezTo>
                    <a:pt x="337" y="258"/>
                    <a:pt x="337" y="259"/>
                    <a:pt x="336" y="259"/>
                  </a:cubicBezTo>
                  <a:cubicBezTo>
                    <a:pt x="336" y="259"/>
                    <a:pt x="336" y="259"/>
                    <a:pt x="336" y="259"/>
                  </a:cubicBezTo>
                  <a:cubicBezTo>
                    <a:pt x="336" y="259"/>
                    <a:pt x="335" y="260"/>
                    <a:pt x="335" y="260"/>
                  </a:cubicBezTo>
                  <a:cubicBezTo>
                    <a:pt x="335" y="260"/>
                    <a:pt x="335" y="261"/>
                    <a:pt x="335" y="261"/>
                  </a:cubicBezTo>
                  <a:cubicBezTo>
                    <a:pt x="335" y="261"/>
                    <a:pt x="335" y="262"/>
                    <a:pt x="335" y="262"/>
                  </a:cubicBezTo>
                  <a:cubicBezTo>
                    <a:pt x="335" y="262"/>
                    <a:pt x="335" y="263"/>
                    <a:pt x="335" y="263"/>
                  </a:cubicBezTo>
                  <a:cubicBezTo>
                    <a:pt x="335" y="264"/>
                    <a:pt x="335" y="264"/>
                    <a:pt x="335" y="264"/>
                  </a:cubicBezTo>
                  <a:cubicBezTo>
                    <a:pt x="335" y="265"/>
                    <a:pt x="335" y="265"/>
                    <a:pt x="335" y="265"/>
                  </a:cubicBezTo>
                  <a:cubicBezTo>
                    <a:pt x="334" y="265"/>
                    <a:pt x="334" y="266"/>
                    <a:pt x="334" y="266"/>
                  </a:cubicBezTo>
                  <a:cubicBezTo>
                    <a:pt x="333" y="266"/>
                    <a:pt x="333" y="266"/>
                    <a:pt x="332" y="267"/>
                  </a:cubicBezTo>
                  <a:cubicBezTo>
                    <a:pt x="331" y="267"/>
                    <a:pt x="331" y="267"/>
                    <a:pt x="330" y="268"/>
                  </a:cubicBezTo>
                  <a:cubicBezTo>
                    <a:pt x="329" y="268"/>
                    <a:pt x="329" y="269"/>
                    <a:pt x="328" y="269"/>
                  </a:cubicBezTo>
                  <a:cubicBezTo>
                    <a:pt x="327" y="269"/>
                    <a:pt x="327" y="270"/>
                    <a:pt x="326" y="271"/>
                  </a:cubicBezTo>
                  <a:cubicBezTo>
                    <a:pt x="326" y="271"/>
                    <a:pt x="325" y="272"/>
                    <a:pt x="325" y="273"/>
                  </a:cubicBezTo>
                  <a:cubicBezTo>
                    <a:pt x="324" y="275"/>
                    <a:pt x="324" y="276"/>
                    <a:pt x="322" y="278"/>
                  </a:cubicBezTo>
                  <a:cubicBezTo>
                    <a:pt x="321" y="279"/>
                    <a:pt x="320" y="281"/>
                    <a:pt x="318" y="282"/>
                  </a:cubicBezTo>
                  <a:cubicBezTo>
                    <a:pt x="317" y="283"/>
                    <a:pt x="315" y="285"/>
                    <a:pt x="313" y="286"/>
                  </a:cubicBezTo>
                  <a:cubicBezTo>
                    <a:pt x="311" y="287"/>
                    <a:pt x="309" y="288"/>
                    <a:pt x="307" y="288"/>
                  </a:cubicBezTo>
                  <a:cubicBezTo>
                    <a:pt x="306" y="289"/>
                    <a:pt x="305" y="289"/>
                    <a:pt x="304" y="289"/>
                  </a:cubicBezTo>
                  <a:cubicBezTo>
                    <a:pt x="303" y="289"/>
                    <a:pt x="302" y="289"/>
                    <a:pt x="301" y="289"/>
                  </a:cubicBezTo>
                  <a:cubicBezTo>
                    <a:pt x="301" y="289"/>
                    <a:pt x="300" y="290"/>
                    <a:pt x="299" y="290"/>
                  </a:cubicBezTo>
                  <a:cubicBezTo>
                    <a:pt x="299" y="290"/>
                    <a:pt x="298" y="290"/>
                    <a:pt x="297" y="290"/>
                  </a:cubicBezTo>
                  <a:cubicBezTo>
                    <a:pt x="297" y="290"/>
                    <a:pt x="296" y="290"/>
                    <a:pt x="295" y="290"/>
                  </a:cubicBezTo>
                  <a:cubicBezTo>
                    <a:pt x="295" y="290"/>
                    <a:pt x="294" y="290"/>
                    <a:pt x="294" y="290"/>
                  </a:cubicBezTo>
                  <a:cubicBezTo>
                    <a:pt x="293" y="290"/>
                    <a:pt x="293" y="290"/>
                    <a:pt x="292" y="291"/>
                  </a:cubicBezTo>
                  <a:cubicBezTo>
                    <a:pt x="292" y="291"/>
                    <a:pt x="291" y="291"/>
                    <a:pt x="291" y="292"/>
                  </a:cubicBezTo>
                  <a:cubicBezTo>
                    <a:pt x="291" y="292"/>
                    <a:pt x="291" y="292"/>
                    <a:pt x="291" y="292"/>
                  </a:cubicBezTo>
                  <a:cubicBezTo>
                    <a:pt x="290" y="292"/>
                    <a:pt x="290" y="292"/>
                    <a:pt x="290" y="292"/>
                  </a:cubicBezTo>
                  <a:cubicBezTo>
                    <a:pt x="290" y="292"/>
                    <a:pt x="290" y="292"/>
                    <a:pt x="290" y="292"/>
                  </a:cubicBezTo>
                  <a:cubicBezTo>
                    <a:pt x="290" y="292"/>
                    <a:pt x="290" y="292"/>
                    <a:pt x="290" y="292"/>
                  </a:cubicBezTo>
                  <a:cubicBezTo>
                    <a:pt x="290" y="292"/>
                    <a:pt x="290" y="292"/>
                    <a:pt x="290" y="292"/>
                  </a:cubicBezTo>
                  <a:cubicBezTo>
                    <a:pt x="289" y="292"/>
                    <a:pt x="289" y="292"/>
                    <a:pt x="289" y="291"/>
                  </a:cubicBezTo>
                  <a:cubicBezTo>
                    <a:pt x="289" y="291"/>
                    <a:pt x="289" y="291"/>
                    <a:pt x="289" y="290"/>
                  </a:cubicBezTo>
                  <a:cubicBezTo>
                    <a:pt x="289" y="290"/>
                    <a:pt x="289" y="289"/>
                    <a:pt x="290" y="289"/>
                  </a:cubicBezTo>
                  <a:cubicBezTo>
                    <a:pt x="290" y="289"/>
                    <a:pt x="290" y="288"/>
                    <a:pt x="290" y="288"/>
                  </a:cubicBezTo>
                  <a:cubicBezTo>
                    <a:pt x="290" y="287"/>
                    <a:pt x="290" y="287"/>
                    <a:pt x="290" y="287"/>
                  </a:cubicBezTo>
                  <a:cubicBezTo>
                    <a:pt x="290" y="287"/>
                    <a:pt x="290" y="287"/>
                    <a:pt x="290" y="286"/>
                  </a:cubicBezTo>
                  <a:cubicBezTo>
                    <a:pt x="290" y="286"/>
                    <a:pt x="290" y="286"/>
                    <a:pt x="290" y="286"/>
                  </a:cubicBezTo>
                  <a:cubicBezTo>
                    <a:pt x="290" y="286"/>
                    <a:pt x="290" y="286"/>
                    <a:pt x="290" y="286"/>
                  </a:cubicBezTo>
                  <a:cubicBezTo>
                    <a:pt x="290" y="285"/>
                    <a:pt x="290" y="285"/>
                    <a:pt x="290" y="285"/>
                  </a:cubicBezTo>
                  <a:cubicBezTo>
                    <a:pt x="290" y="285"/>
                    <a:pt x="289" y="285"/>
                    <a:pt x="289" y="285"/>
                  </a:cubicBezTo>
                  <a:cubicBezTo>
                    <a:pt x="289" y="285"/>
                    <a:pt x="289" y="285"/>
                    <a:pt x="289" y="285"/>
                  </a:cubicBezTo>
                  <a:cubicBezTo>
                    <a:pt x="288" y="284"/>
                    <a:pt x="288" y="284"/>
                    <a:pt x="288" y="284"/>
                  </a:cubicBezTo>
                  <a:cubicBezTo>
                    <a:pt x="288" y="284"/>
                    <a:pt x="287" y="284"/>
                    <a:pt x="287" y="285"/>
                  </a:cubicBezTo>
                  <a:cubicBezTo>
                    <a:pt x="287" y="285"/>
                    <a:pt x="287" y="285"/>
                    <a:pt x="287" y="285"/>
                  </a:cubicBezTo>
                  <a:cubicBezTo>
                    <a:pt x="286" y="285"/>
                    <a:pt x="286" y="285"/>
                    <a:pt x="286" y="285"/>
                  </a:cubicBezTo>
                  <a:cubicBezTo>
                    <a:pt x="286" y="285"/>
                    <a:pt x="286" y="285"/>
                    <a:pt x="285" y="286"/>
                  </a:cubicBezTo>
                  <a:cubicBezTo>
                    <a:pt x="285" y="286"/>
                    <a:pt x="285" y="286"/>
                    <a:pt x="285" y="286"/>
                  </a:cubicBezTo>
                  <a:cubicBezTo>
                    <a:pt x="285" y="286"/>
                    <a:pt x="285" y="286"/>
                    <a:pt x="285" y="286"/>
                  </a:cubicBezTo>
                  <a:cubicBezTo>
                    <a:pt x="285" y="287"/>
                    <a:pt x="285" y="287"/>
                    <a:pt x="285" y="287"/>
                  </a:cubicBezTo>
                  <a:cubicBezTo>
                    <a:pt x="285" y="287"/>
                    <a:pt x="285" y="288"/>
                    <a:pt x="285" y="288"/>
                  </a:cubicBezTo>
                  <a:cubicBezTo>
                    <a:pt x="285" y="288"/>
                    <a:pt x="285" y="289"/>
                    <a:pt x="285" y="289"/>
                  </a:cubicBezTo>
                  <a:cubicBezTo>
                    <a:pt x="285" y="289"/>
                    <a:pt x="285" y="290"/>
                    <a:pt x="285" y="290"/>
                  </a:cubicBezTo>
                  <a:cubicBezTo>
                    <a:pt x="285" y="290"/>
                    <a:pt x="285" y="291"/>
                    <a:pt x="285" y="291"/>
                  </a:cubicBezTo>
                  <a:cubicBezTo>
                    <a:pt x="285" y="291"/>
                    <a:pt x="285" y="291"/>
                    <a:pt x="284" y="292"/>
                  </a:cubicBezTo>
                  <a:cubicBezTo>
                    <a:pt x="284" y="292"/>
                    <a:pt x="284" y="292"/>
                    <a:pt x="283" y="293"/>
                  </a:cubicBezTo>
                  <a:cubicBezTo>
                    <a:pt x="283" y="293"/>
                    <a:pt x="283" y="293"/>
                    <a:pt x="282" y="293"/>
                  </a:cubicBezTo>
                  <a:cubicBezTo>
                    <a:pt x="282" y="294"/>
                    <a:pt x="281" y="294"/>
                    <a:pt x="280" y="294"/>
                  </a:cubicBezTo>
                  <a:cubicBezTo>
                    <a:pt x="280" y="294"/>
                    <a:pt x="279" y="294"/>
                    <a:pt x="279" y="294"/>
                  </a:cubicBezTo>
                  <a:cubicBezTo>
                    <a:pt x="278" y="294"/>
                    <a:pt x="277" y="294"/>
                    <a:pt x="276" y="295"/>
                  </a:cubicBezTo>
                  <a:cubicBezTo>
                    <a:pt x="275" y="295"/>
                    <a:pt x="274" y="295"/>
                    <a:pt x="273" y="295"/>
                  </a:cubicBezTo>
                  <a:cubicBezTo>
                    <a:pt x="272" y="295"/>
                    <a:pt x="272" y="296"/>
                    <a:pt x="271" y="296"/>
                  </a:cubicBezTo>
                  <a:cubicBezTo>
                    <a:pt x="270" y="296"/>
                    <a:pt x="270" y="297"/>
                    <a:pt x="270" y="297"/>
                  </a:cubicBezTo>
                  <a:cubicBezTo>
                    <a:pt x="270" y="297"/>
                    <a:pt x="270" y="298"/>
                    <a:pt x="270" y="298"/>
                  </a:cubicBezTo>
                  <a:cubicBezTo>
                    <a:pt x="270" y="298"/>
                    <a:pt x="270" y="298"/>
                    <a:pt x="270" y="298"/>
                  </a:cubicBezTo>
                  <a:cubicBezTo>
                    <a:pt x="270" y="299"/>
                    <a:pt x="270" y="299"/>
                    <a:pt x="270" y="299"/>
                  </a:cubicBezTo>
                  <a:cubicBezTo>
                    <a:pt x="270" y="299"/>
                    <a:pt x="270" y="300"/>
                    <a:pt x="270" y="300"/>
                  </a:cubicBezTo>
                  <a:cubicBezTo>
                    <a:pt x="270" y="300"/>
                    <a:pt x="271" y="300"/>
                    <a:pt x="271" y="300"/>
                  </a:cubicBezTo>
                  <a:cubicBezTo>
                    <a:pt x="271" y="301"/>
                    <a:pt x="271" y="301"/>
                    <a:pt x="271" y="301"/>
                  </a:cubicBezTo>
                  <a:cubicBezTo>
                    <a:pt x="271" y="301"/>
                    <a:pt x="271" y="301"/>
                    <a:pt x="271" y="301"/>
                  </a:cubicBezTo>
                  <a:cubicBezTo>
                    <a:pt x="271" y="302"/>
                    <a:pt x="271" y="302"/>
                    <a:pt x="271" y="302"/>
                  </a:cubicBezTo>
                  <a:cubicBezTo>
                    <a:pt x="271" y="302"/>
                    <a:pt x="271" y="302"/>
                    <a:pt x="271" y="302"/>
                  </a:cubicBezTo>
                  <a:cubicBezTo>
                    <a:pt x="270" y="302"/>
                    <a:pt x="270" y="302"/>
                    <a:pt x="270" y="302"/>
                  </a:cubicBezTo>
                  <a:cubicBezTo>
                    <a:pt x="270" y="302"/>
                    <a:pt x="270" y="302"/>
                    <a:pt x="270" y="302"/>
                  </a:cubicBezTo>
                  <a:cubicBezTo>
                    <a:pt x="270" y="302"/>
                    <a:pt x="270" y="302"/>
                    <a:pt x="269" y="302"/>
                  </a:cubicBezTo>
                  <a:cubicBezTo>
                    <a:pt x="269" y="302"/>
                    <a:pt x="269" y="302"/>
                    <a:pt x="269" y="302"/>
                  </a:cubicBezTo>
                  <a:cubicBezTo>
                    <a:pt x="268" y="302"/>
                    <a:pt x="268" y="302"/>
                    <a:pt x="268" y="302"/>
                  </a:cubicBezTo>
                  <a:cubicBezTo>
                    <a:pt x="268" y="302"/>
                    <a:pt x="267" y="302"/>
                    <a:pt x="267" y="302"/>
                  </a:cubicBezTo>
                  <a:cubicBezTo>
                    <a:pt x="267" y="302"/>
                    <a:pt x="266" y="301"/>
                    <a:pt x="266" y="301"/>
                  </a:cubicBezTo>
                  <a:cubicBezTo>
                    <a:pt x="266" y="301"/>
                    <a:pt x="266" y="301"/>
                    <a:pt x="266" y="301"/>
                  </a:cubicBezTo>
                  <a:cubicBezTo>
                    <a:pt x="265" y="301"/>
                    <a:pt x="265" y="301"/>
                    <a:pt x="265" y="301"/>
                  </a:cubicBezTo>
                  <a:cubicBezTo>
                    <a:pt x="265" y="301"/>
                    <a:pt x="265" y="300"/>
                    <a:pt x="264" y="300"/>
                  </a:cubicBezTo>
                  <a:cubicBezTo>
                    <a:pt x="264" y="300"/>
                    <a:pt x="264" y="300"/>
                    <a:pt x="264" y="300"/>
                  </a:cubicBezTo>
                  <a:cubicBezTo>
                    <a:pt x="263" y="300"/>
                    <a:pt x="263" y="300"/>
                    <a:pt x="263" y="300"/>
                  </a:cubicBezTo>
                  <a:cubicBezTo>
                    <a:pt x="263" y="301"/>
                    <a:pt x="263" y="301"/>
                    <a:pt x="262" y="301"/>
                  </a:cubicBezTo>
                  <a:cubicBezTo>
                    <a:pt x="262" y="301"/>
                    <a:pt x="262" y="301"/>
                    <a:pt x="262" y="301"/>
                  </a:cubicBezTo>
                  <a:cubicBezTo>
                    <a:pt x="262" y="301"/>
                    <a:pt x="262" y="302"/>
                    <a:pt x="262" y="302"/>
                  </a:cubicBezTo>
                  <a:cubicBezTo>
                    <a:pt x="262" y="302"/>
                    <a:pt x="262" y="302"/>
                    <a:pt x="262" y="303"/>
                  </a:cubicBezTo>
                  <a:cubicBezTo>
                    <a:pt x="262" y="303"/>
                    <a:pt x="262" y="303"/>
                    <a:pt x="262" y="304"/>
                  </a:cubicBezTo>
                  <a:cubicBezTo>
                    <a:pt x="262" y="304"/>
                    <a:pt x="263" y="304"/>
                    <a:pt x="263" y="305"/>
                  </a:cubicBezTo>
                  <a:cubicBezTo>
                    <a:pt x="264" y="305"/>
                    <a:pt x="264" y="305"/>
                    <a:pt x="264" y="305"/>
                  </a:cubicBezTo>
                  <a:cubicBezTo>
                    <a:pt x="265" y="305"/>
                    <a:pt x="266" y="306"/>
                    <a:pt x="266" y="306"/>
                  </a:cubicBezTo>
                  <a:cubicBezTo>
                    <a:pt x="266" y="306"/>
                    <a:pt x="267" y="307"/>
                    <a:pt x="267" y="307"/>
                  </a:cubicBezTo>
                  <a:cubicBezTo>
                    <a:pt x="267" y="307"/>
                    <a:pt x="267" y="308"/>
                    <a:pt x="267" y="308"/>
                  </a:cubicBezTo>
                  <a:cubicBezTo>
                    <a:pt x="268" y="308"/>
                    <a:pt x="268" y="309"/>
                    <a:pt x="268" y="309"/>
                  </a:cubicBezTo>
                  <a:cubicBezTo>
                    <a:pt x="268" y="309"/>
                    <a:pt x="268" y="309"/>
                    <a:pt x="267" y="309"/>
                  </a:cubicBezTo>
                  <a:cubicBezTo>
                    <a:pt x="267" y="310"/>
                    <a:pt x="267" y="310"/>
                    <a:pt x="267" y="310"/>
                  </a:cubicBezTo>
                  <a:cubicBezTo>
                    <a:pt x="267" y="310"/>
                    <a:pt x="267" y="310"/>
                    <a:pt x="267" y="310"/>
                  </a:cubicBezTo>
                  <a:cubicBezTo>
                    <a:pt x="267" y="310"/>
                    <a:pt x="266" y="310"/>
                    <a:pt x="266" y="310"/>
                  </a:cubicBezTo>
                  <a:cubicBezTo>
                    <a:pt x="266" y="310"/>
                    <a:pt x="265" y="311"/>
                    <a:pt x="265" y="311"/>
                  </a:cubicBezTo>
                  <a:cubicBezTo>
                    <a:pt x="264" y="311"/>
                    <a:pt x="264" y="311"/>
                    <a:pt x="264" y="311"/>
                  </a:cubicBezTo>
                  <a:cubicBezTo>
                    <a:pt x="263" y="311"/>
                    <a:pt x="263" y="312"/>
                    <a:pt x="263" y="312"/>
                  </a:cubicBezTo>
                  <a:cubicBezTo>
                    <a:pt x="262" y="312"/>
                    <a:pt x="262" y="312"/>
                    <a:pt x="262" y="313"/>
                  </a:cubicBezTo>
                  <a:cubicBezTo>
                    <a:pt x="262" y="313"/>
                    <a:pt x="262" y="313"/>
                    <a:pt x="262" y="313"/>
                  </a:cubicBezTo>
                  <a:cubicBezTo>
                    <a:pt x="262" y="313"/>
                    <a:pt x="262" y="313"/>
                    <a:pt x="262" y="314"/>
                  </a:cubicBezTo>
                  <a:cubicBezTo>
                    <a:pt x="262" y="314"/>
                    <a:pt x="262" y="314"/>
                    <a:pt x="262" y="314"/>
                  </a:cubicBezTo>
                  <a:cubicBezTo>
                    <a:pt x="262" y="314"/>
                    <a:pt x="262" y="315"/>
                    <a:pt x="263" y="315"/>
                  </a:cubicBezTo>
                  <a:cubicBezTo>
                    <a:pt x="263" y="315"/>
                    <a:pt x="263" y="316"/>
                    <a:pt x="263" y="316"/>
                  </a:cubicBezTo>
                  <a:cubicBezTo>
                    <a:pt x="263" y="316"/>
                    <a:pt x="263" y="317"/>
                    <a:pt x="264" y="317"/>
                  </a:cubicBezTo>
                  <a:cubicBezTo>
                    <a:pt x="264" y="317"/>
                    <a:pt x="264" y="318"/>
                    <a:pt x="264" y="318"/>
                  </a:cubicBezTo>
                  <a:cubicBezTo>
                    <a:pt x="264" y="318"/>
                    <a:pt x="264" y="319"/>
                    <a:pt x="263" y="319"/>
                  </a:cubicBezTo>
                  <a:cubicBezTo>
                    <a:pt x="263" y="319"/>
                    <a:pt x="263" y="319"/>
                    <a:pt x="263" y="319"/>
                  </a:cubicBezTo>
                  <a:cubicBezTo>
                    <a:pt x="263" y="319"/>
                    <a:pt x="263" y="320"/>
                    <a:pt x="263" y="320"/>
                  </a:cubicBezTo>
                  <a:cubicBezTo>
                    <a:pt x="263" y="320"/>
                    <a:pt x="263" y="320"/>
                    <a:pt x="263" y="320"/>
                  </a:cubicBezTo>
                  <a:cubicBezTo>
                    <a:pt x="263" y="320"/>
                    <a:pt x="263" y="320"/>
                    <a:pt x="263" y="320"/>
                  </a:cubicBezTo>
                  <a:cubicBezTo>
                    <a:pt x="262" y="320"/>
                    <a:pt x="262" y="320"/>
                    <a:pt x="262" y="320"/>
                  </a:cubicBezTo>
                  <a:cubicBezTo>
                    <a:pt x="262" y="321"/>
                    <a:pt x="261" y="321"/>
                    <a:pt x="261" y="321"/>
                  </a:cubicBezTo>
                  <a:cubicBezTo>
                    <a:pt x="261" y="321"/>
                    <a:pt x="261" y="322"/>
                    <a:pt x="261" y="322"/>
                  </a:cubicBezTo>
                  <a:cubicBezTo>
                    <a:pt x="261" y="322"/>
                    <a:pt x="261" y="323"/>
                    <a:pt x="261" y="323"/>
                  </a:cubicBezTo>
                  <a:cubicBezTo>
                    <a:pt x="261" y="323"/>
                    <a:pt x="261" y="324"/>
                    <a:pt x="261" y="324"/>
                  </a:cubicBezTo>
                  <a:cubicBezTo>
                    <a:pt x="260" y="324"/>
                    <a:pt x="260" y="325"/>
                    <a:pt x="260" y="325"/>
                  </a:cubicBezTo>
                  <a:cubicBezTo>
                    <a:pt x="260" y="325"/>
                    <a:pt x="260" y="326"/>
                    <a:pt x="260" y="326"/>
                  </a:cubicBezTo>
                  <a:cubicBezTo>
                    <a:pt x="260" y="326"/>
                    <a:pt x="259" y="326"/>
                    <a:pt x="259" y="326"/>
                  </a:cubicBezTo>
                  <a:cubicBezTo>
                    <a:pt x="259" y="326"/>
                    <a:pt x="258" y="326"/>
                    <a:pt x="258" y="327"/>
                  </a:cubicBezTo>
                  <a:cubicBezTo>
                    <a:pt x="258" y="327"/>
                    <a:pt x="258" y="327"/>
                    <a:pt x="258" y="327"/>
                  </a:cubicBezTo>
                  <a:cubicBezTo>
                    <a:pt x="257" y="328"/>
                    <a:pt x="257" y="328"/>
                    <a:pt x="257" y="328"/>
                  </a:cubicBezTo>
                  <a:cubicBezTo>
                    <a:pt x="257" y="328"/>
                    <a:pt x="257" y="329"/>
                    <a:pt x="257" y="329"/>
                  </a:cubicBezTo>
                  <a:cubicBezTo>
                    <a:pt x="257" y="329"/>
                    <a:pt x="257" y="330"/>
                    <a:pt x="256" y="330"/>
                  </a:cubicBezTo>
                  <a:cubicBezTo>
                    <a:pt x="256" y="330"/>
                    <a:pt x="256" y="331"/>
                    <a:pt x="256" y="331"/>
                  </a:cubicBezTo>
                  <a:cubicBezTo>
                    <a:pt x="256" y="331"/>
                    <a:pt x="255" y="331"/>
                    <a:pt x="255" y="332"/>
                  </a:cubicBezTo>
                  <a:cubicBezTo>
                    <a:pt x="255" y="332"/>
                    <a:pt x="254" y="332"/>
                    <a:pt x="254" y="332"/>
                  </a:cubicBezTo>
                  <a:cubicBezTo>
                    <a:pt x="254" y="332"/>
                    <a:pt x="254" y="332"/>
                    <a:pt x="253" y="332"/>
                  </a:cubicBezTo>
                  <a:cubicBezTo>
                    <a:pt x="253" y="332"/>
                    <a:pt x="253" y="332"/>
                    <a:pt x="253" y="332"/>
                  </a:cubicBezTo>
                  <a:cubicBezTo>
                    <a:pt x="253" y="332"/>
                    <a:pt x="253" y="332"/>
                    <a:pt x="253" y="332"/>
                  </a:cubicBezTo>
                  <a:cubicBezTo>
                    <a:pt x="253" y="332"/>
                    <a:pt x="253" y="332"/>
                    <a:pt x="253" y="332"/>
                  </a:cubicBezTo>
                  <a:cubicBezTo>
                    <a:pt x="253" y="332"/>
                    <a:pt x="253" y="332"/>
                    <a:pt x="252" y="332"/>
                  </a:cubicBezTo>
                  <a:cubicBezTo>
                    <a:pt x="252" y="332"/>
                    <a:pt x="252" y="332"/>
                    <a:pt x="252" y="332"/>
                  </a:cubicBezTo>
                  <a:cubicBezTo>
                    <a:pt x="252" y="332"/>
                    <a:pt x="252" y="332"/>
                    <a:pt x="252" y="332"/>
                  </a:cubicBezTo>
                  <a:cubicBezTo>
                    <a:pt x="252" y="332"/>
                    <a:pt x="251" y="332"/>
                    <a:pt x="251" y="332"/>
                  </a:cubicBezTo>
                  <a:cubicBezTo>
                    <a:pt x="251" y="332"/>
                    <a:pt x="250" y="332"/>
                    <a:pt x="249" y="332"/>
                  </a:cubicBezTo>
                  <a:cubicBezTo>
                    <a:pt x="249" y="332"/>
                    <a:pt x="248" y="332"/>
                    <a:pt x="248" y="332"/>
                  </a:cubicBezTo>
                  <a:cubicBezTo>
                    <a:pt x="248" y="333"/>
                    <a:pt x="247" y="333"/>
                    <a:pt x="247" y="333"/>
                  </a:cubicBezTo>
                  <a:cubicBezTo>
                    <a:pt x="247" y="334"/>
                    <a:pt x="247" y="334"/>
                    <a:pt x="247" y="334"/>
                  </a:cubicBezTo>
                  <a:cubicBezTo>
                    <a:pt x="247" y="334"/>
                    <a:pt x="247" y="335"/>
                    <a:pt x="247" y="335"/>
                  </a:cubicBezTo>
                  <a:cubicBezTo>
                    <a:pt x="247" y="335"/>
                    <a:pt x="247" y="335"/>
                    <a:pt x="247" y="336"/>
                  </a:cubicBezTo>
                  <a:cubicBezTo>
                    <a:pt x="247" y="336"/>
                    <a:pt x="247" y="336"/>
                    <a:pt x="248" y="336"/>
                  </a:cubicBezTo>
                  <a:cubicBezTo>
                    <a:pt x="248" y="336"/>
                    <a:pt x="248" y="337"/>
                    <a:pt x="248" y="337"/>
                  </a:cubicBezTo>
                  <a:cubicBezTo>
                    <a:pt x="249" y="337"/>
                    <a:pt x="249" y="337"/>
                    <a:pt x="249" y="338"/>
                  </a:cubicBezTo>
                  <a:cubicBezTo>
                    <a:pt x="249" y="338"/>
                    <a:pt x="250" y="339"/>
                    <a:pt x="250" y="340"/>
                  </a:cubicBezTo>
                  <a:cubicBezTo>
                    <a:pt x="250" y="340"/>
                    <a:pt x="250" y="341"/>
                    <a:pt x="250" y="342"/>
                  </a:cubicBezTo>
                  <a:cubicBezTo>
                    <a:pt x="250" y="343"/>
                    <a:pt x="250" y="344"/>
                    <a:pt x="250" y="345"/>
                  </a:cubicBezTo>
                  <a:cubicBezTo>
                    <a:pt x="250" y="345"/>
                    <a:pt x="250" y="346"/>
                    <a:pt x="250" y="346"/>
                  </a:cubicBezTo>
                  <a:cubicBezTo>
                    <a:pt x="250" y="347"/>
                    <a:pt x="250" y="347"/>
                    <a:pt x="250" y="348"/>
                  </a:cubicBezTo>
                  <a:cubicBezTo>
                    <a:pt x="249" y="348"/>
                    <a:pt x="249" y="348"/>
                    <a:pt x="249" y="348"/>
                  </a:cubicBezTo>
                  <a:cubicBezTo>
                    <a:pt x="249" y="348"/>
                    <a:pt x="249" y="349"/>
                    <a:pt x="249" y="349"/>
                  </a:cubicBezTo>
                  <a:cubicBezTo>
                    <a:pt x="248" y="349"/>
                    <a:pt x="248" y="349"/>
                    <a:pt x="248" y="349"/>
                  </a:cubicBezTo>
                  <a:cubicBezTo>
                    <a:pt x="248" y="350"/>
                    <a:pt x="247" y="350"/>
                    <a:pt x="247" y="351"/>
                  </a:cubicBezTo>
                  <a:cubicBezTo>
                    <a:pt x="247" y="351"/>
                    <a:pt x="247" y="352"/>
                    <a:pt x="247" y="353"/>
                  </a:cubicBezTo>
                  <a:cubicBezTo>
                    <a:pt x="247" y="353"/>
                    <a:pt x="247" y="354"/>
                    <a:pt x="246" y="355"/>
                  </a:cubicBezTo>
                  <a:cubicBezTo>
                    <a:pt x="246" y="356"/>
                    <a:pt x="246" y="356"/>
                    <a:pt x="246" y="357"/>
                  </a:cubicBezTo>
                  <a:cubicBezTo>
                    <a:pt x="246" y="358"/>
                    <a:pt x="246" y="358"/>
                    <a:pt x="246" y="359"/>
                  </a:cubicBezTo>
                  <a:cubicBezTo>
                    <a:pt x="246" y="360"/>
                    <a:pt x="245" y="360"/>
                    <a:pt x="245" y="361"/>
                  </a:cubicBezTo>
                  <a:cubicBezTo>
                    <a:pt x="245" y="361"/>
                    <a:pt x="245" y="361"/>
                    <a:pt x="244" y="361"/>
                  </a:cubicBezTo>
                  <a:cubicBezTo>
                    <a:pt x="244" y="362"/>
                    <a:pt x="244" y="362"/>
                    <a:pt x="244" y="362"/>
                  </a:cubicBezTo>
                  <a:cubicBezTo>
                    <a:pt x="243" y="362"/>
                    <a:pt x="243" y="363"/>
                    <a:pt x="243" y="363"/>
                  </a:cubicBezTo>
                  <a:cubicBezTo>
                    <a:pt x="243" y="363"/>
                    <a:pt x="242" y="364"/>
                    <a:pt x="242" y="364"/>
                  </a:cubicBezTo>
                  <a:cubicBezTo>
                    <a:pt x="242" y="364"/>
                    <a:pt x="242" y="365"/>
                    <a:pt x="242" y="365"/>
                  </a:cubicBezTo>
                  <a:cubicBezTo>
                    <a:pt x="241" y="365"/>
                    <a:pt x="241" y="366"/>
                    <a:pt x="241" y="366"/>
                  </a:cubicBezTo>
                  <a:cubicBezTo>
                    <a:pt x="241" y="366"/>
                    <a:pt x="240" y="367"/>
                    <a:pt x="240" y="367"/>
                  </a:cubicBezTo>
                  <a:cubicBezTo>
                    <a:pt x="240" y="367"/>
                    <a:pt x="240" y="367"/>
                    <a:pt x="240" y="367"/>
                  </a:cubicBezTo>
                  <a:cubicBezTo>
                    <a:pt x="239" y="368"/>
                    <a:pt x="239" y="368"/>
                    <a:pt x="239" y="368"/>
                  </a:cubicBezTo>
                  <a:cubicBezTo>
                    <a:pt x="239" y="368"/>
                    <a:pt x="239" y="368"/>
                    <a:pt x="239" y="368"/>
                  </a:cubicBezTo>
                  <a:cubicBezTo>
                    <a:pt x="239" y="368"/>
                    <a:pt x="239" y="368"/>
                    <a:pt x="239" y="368"/>
                  </a:cubicBezTo>
                  <a:cubicBezTo>
                    <a:pt x="239" y="368"/>
                    <a:pt x="239" y="368"/>
                    <a:pt x="239" y="368"/>
                  </a:cubicBezTo>
                  <a:cubicBezTo>
                    <a:pt x="239" y="368"/>
                    <a:pt x="239" y="368"/>
                    <a:pt x="238" y="368"/>
                  </a:cubicBezTo>
                  <a:cubicBezTo>
                    <a:pt x="238" y="367"/>
                    <a:pt x="236" y="367"/>
                    <a:pt x="235" y="367"/>
                  </a:cubicBezTo>
                  <a:cubicBezTo>
                    <a:pt x="233" y="367"/>
                    <a:pt x="232" y="366"/>
                    <a:pt x="230" y="366"/>
                  </a:cubicBezTo>
                  <a:cubicBezTo>
                    <a:pt x="229" y="365"/>
                    <a:pt x="228" y="365"/>
                    <a:pt x="226" y="364"/>
                  </a:cubicBezTo>
                  <a:cubicBezTo>
                    <a:pt x="225" y="363"/>
                    <a:pt x="225" y="363"/>
                    <a:pt x="224" y="362"/>
                  </a:cubicBezTo>
                  <a:cubicBezTo>
                    <a:pt x="224" y="362"/>
                    <a:pt x="224" y="361"/>
                    <a:pt x="223" y="361"/>
                  </a:cubicBezTo>
                  <a:cubicBezTo>
                    <a:pt x="223" y="360"/>
                    <a:pt x="222" y="360"/>
                    <a:pt x="221" y="359"/>
                  </a:cubicBezTo>
                  <a:cubicBezTo>
                    <a:pt x="220" y="359"/>
                    <a:pt x="219" y="358"/>
                    <a:pt x="218" y="358"/>
                  </a:cubicBezTo>
                  <a:cubicBezTo>
                    <a:pt x="217" y="358"/>
                    <a:pt x="216" y="358"/>
                    <a:pt x="215" y="358"/>
                  </a:cubicBezTo>
                  <a:cubicBezTo>
                    <a:pt x="215" y="358"/>
                    <a:pt x="215" y="358"/>
                    <a:pt x="215" y="358"/>
                  </a:cubicBezTo>
                  <a:cubicBezTo>
                    <a:pt x="215" y="358"/>
                    <a:pt x="215" y="358"/>
                    <a:pt x="215" y="358"/>
                  </a:cubicBezTo>
                  <a:cubicBezTo>
                    <a:pt x="215" y="358"/>
                    <a:pt x="215" y="358"/>
                    <a:pt x="214" y="358"/>
                  </a:cubicBezTo>
                  <a:cubicBezTo>
                    <a:pt x="214" y="358"/>
                    <a:pt x="214" y="358"/>
                    <a:pt x="214" y="358"/>
                  </a:cubicBezTo>
                  <a:cubicBezTo>
                    <a:pt x="214" y="358"/>
                    <a:pt x="214" y="358"/>
                    <a:pt x="214" y="358"/>
                  </a:cubicBezTo>
                  <a:cubicBezTo>
                    <a:pt x="214" y="358"/>
                    <a:pt x="214" y="358"/>
                    <a:pt x="214" y="358"/>
                  </a:cubicBezTo>
                  <a:cubicBezTo>
                    <a:pt x="214" y="358"/>
                    <a:pt x="214" y="358"/>
                    <a:pt x="214" y="358"/>
                  </a:cubicBezTo>
                  <a:cubicBezTo>
                    <a:pt x="214" y="358"/>
                    <a:pt x="214" y="358"/>
                    <a:pt x="214" y="358"/>
                  </a:cubicBezTo>
                  <a:cubicBezTo>
                    <a:pt x="213" y="358"/>
                    <a:pt x="213" y="358"/>
                    <a:pt x="213" y="358"/>
                  </a:cubicBezTo>
                  <a:cubicBezTo>
                    <a:pt x="213" y="358"/>
                    <a:pt x="213" y="358"/>
                    <a:pt x="212" y="358"/>
                  </a:cubicBezTo>
                  <a:cubicBezTo>
                    <a:pt x="212" y="358"/>
                    <a:pt x="212" y="357"/>
                    <a:pt x="212" y="357"/>
                  </a:cubicBezTo>
                  <a:cubicBezTo>
                    <a:pt x="212" y="357"/>
                    <a:pt x="211" y="357"/>
                    <a:pt x="211" y="357"/>
                  </a:cubicBezTo>
                  <a:cubicBezTo>
                    <a:pt x="211" y="357"/>
                    <a:pt x="211" y="356"/>
                    <a:pt x="210" y="356"/>
                  </a:cubicBezTo>
                  <a:cubicBezTo>
                    <a:pt x="210" y="356"/>
                    <a:pt x="210" y="356"/>
                    <a:pt x="210" y="356"/>
                  </a:cubicBezTo>
                  <a:cubicBezTo>
                    <a:pt x="209" y="356"/>
                    <a:pt x="209" y="356"/>
                    <a:pt x="209" y="355"/>
                  </a:cubicBezTo>
                  <a:cubicBezTo>
                    <a:pt x="208" y="355"/>
                    <a:pt x="208" y="355"/>
                    <a:pt x="208" y="355"/>
                  </a:cubicBezTo>
                  <a:cubicBezTo>
                    <a:pt x="208" y="355"/>
                    <a:pt x="207" y="355"/>
                    <a:pt x="207" y="355"/>
                  </a:cubicBezTo>
                  <a:cubicBezTo>
                    <a:pt x="207" y="355"/>
                    <a:pt x="207" y="355"/>
                    <a:pt x="207" y="355"/>
                  </a:cubicBezTo>
                  <a:cubicBezTo>
                    <a:pt x="207" y="355"/>
                    <a:pt x="207" y="355"/>
                    <a:pt x="206" y="355"/>
                  </a:cubicBezTo>
                  <a:cubicBezTo>
                    <a:pt x="206" y="355"/>
                    <a:pt x="206" y="356"/>
                    <a:pt x="206" y="356"/>
                  </a:cubicBezTo>
                  <a:cubicBezTo>
                    <a:pt x="206" y="356"/>
                    <a:pt x="206" y="356"/>
                    <a:pt x="206" y="356"/>
                  </a:cubicBezTo>
                  <a:cubicBezTo>
                    <a:pt x="206" y="356"/>
                    <a:pt x="205" y="356"/>
                    <a:pt x="205" y="356"/>
                  </a:cubicBezTo>
                  <a:cubicBezTo>
                    <a:pt x="205" y="356"/>
                    <a:pt x="205" y="356"/>
                    <a:pt x="205" y="356"/>
                  </a:cubicBezTo>
                  <a:cubicBezTo>
                    <a:pt x="205" y="356"/>
                    <a:pt x="205" y="356"/>
                    <a:pt x="205" y="356"/>
                  </a:cubicBezTo>
                  <a:cubicBezTo>
                    <a:pt x="204" y="356"/>
                    <a:pt x="203" y="356"/>
                    <a:pt x="202" y="355"/>
                  </a:cubicBezTo>
                  <a:cubicBezTo>
                    <a:pt x="201" y="355"/>
                    <a:pt x="201" y="354"/>
                    <a:pt x="200" y="354"/>
                  </a:cubicBezTo>
                  <a:cubicBezTo>
                    <a:pt x="200" y="353"/>
                    <a:pt x="199" y="353"/>
                    <a:pt x="198" y="352"/>
                  </a:cubicBezTo>
                  <a:cubicBezTo>
                    <a:pt x="198" y="351"/>
                    <a:pt x="198" y="351"/>
                    <a:pt x="197" y="350"/>
                  </a:cubicBezTo>
                  <a:cubicBezTo>
                    <a:pt x="197" y="349"/>
                    <a:pt x="197" y="349"/>
                    <a:pt x="196" y="348"/>
                  </a:cubicBezTo>
                  <a:cubicBezTo>
                    <a:pt x="196" y="348"/>
                    <a:pt x="196" y="347"/>
                    <a:pt x="195" y="347"/>
                  </a:cubicBezTo>
                  <a:cubicBezTo>
                    <a:pt x="195" y="346"/>
                    <a:pt x="194" y="346"/>
                    <a:pt x="193" y="345"/>
                  </a:cubicBezTo>
                  <a:cubicBezTo>
                    <a:pt x="193" y="345"/>
                    <a:pt x="192" y="344"/>
                    <a:pt x="192" y="344"/>
                  </a:cubicBezTo>
                  <a:cubicBezTo>
                    <a:pt x="191" y="343"/>
                    <a:pt x="191" y="343"/>
                    <a:pt x="191" y="343"/>
                  </a:cubicBezTo>
                  <a:cubicBezTo>
                    <a:pt x="190" y="342"/>
                    <a:pt x="190" y="342"/>
                    <a:pt x="190" y="342"/>
                  </a:cubicBezTo>
                  <a:cubicBezTo>
                    <a:pt x="189" y="341"/>
                    <a:pt x="189" y="341"/>
                    <a:pt x="189" y="341"/>
                  </a:cubicBezTo>
                  <a:cubicBezTo>
                    <a:pt x="188" y="341"/>
                    <a:pt x="188" y="340"/>
                    <a:pt x="188" y="340"/>
                  </a:cubicBezTo>
                  <a:cubicBezTo>
                    <a:pt x="188" y="340"/>
                    <a:pt x="188" y="340"/>
                    <a:pt x="188" y="340"/>
                  </a:cubicBezTo>
                  <a:cubicBezTo>
                    <a:pt x="188" y="340"/>
                    <a:pt x="188" y="340"/>
                    <a:pt x="188" y="339"/>
                  </a:cubicBezTo>
                  <a:cubicBezTo>
                    <a:pt x="188" y="339"/>
                    <a:pt x="187" y="339"/>
                    <a:pt x="187" y="339"/>
                  </a:cubicBezTo>
                  <a:cubicBezTo>
                    <a:pt x="187" y="339"/>
                    <a:pt x="187" y="339"/>
                    <a:pt x="187" y="339"/>
                  </a:cubicBezTo>
                  <a:cubicBezTo>
                    <a:pt x="187" y="338"/>
                    <a:pt x="186" y="338"/>
                    <a:pt x="186" y="337"/>
                  </a:cubicBezTo>
                  <a:cubicBezTo>
                    <a:pt x="185" y="336"/>
                    <a:pt x="185" y="336"/>
                    <a:pt x="185" y="335"/>
                  </a:cubicBezTo>
                  <a:cubicBezTo>
                    <a:pt x="184" y="334"/>
                    <a:pt x="184" y="334"/>
                    <a:pt x="184" y="333"/>
                  </a:cubicBezTo>
                  <a:cubicBezTo>
                    <a:pt x="184" y="332"/>
                    <a:pt x="184" y="331"/>
                    <a:pt x="184" y="331"/>
                  </a:cubicBezTo>
                  <a:cubicBezTo>
                    <a:pt x="185" y="330"/>
                    <a:pt x="185" y="329"/>
                    <a:pt x="185" y="329"/>
                  </a:cubicBezTo>
                  <a:cubicBezTo>
                    <a:pt x="184" y="328"/>
                    <a:pt x="184" y="328"/>
                    <a:pt x="184" y="328"/>
                  </a:cubicBezTo>
                  <a:cubicBezTo>
                    <a:pt x="183" y="327"/>
                    <a:pt x="183" y="327"/>
                    <a:pt x="183" y="327"/>
                  </a:cubicBezTo>
                  <a:cubicBezTo>
                    <a:pt x="182" y="326"/>
                    <a:pt x="182" y="326"/>
                    <a:pt x="181" y="326"/>
                  </a:cubicBezTo>
                  <a:cubicBezTo>
                    <a:pt x="181" y="326"/>
                    <a:pt x="180" y="326"/>
                    <a:pt x="180" y="325"/>
                  </a:cubicBezTo>
                  <a:cubicBezTo>
                    <a:pt x="180" y="325"/>
                    <a:pt x="179" y="325"/>
                    <a:pt x="179" y="325"/>
                  </a:cubicBezTo>
                  <a:cubicBezTo>
                    <a:pt x="179" y="325"/>
                    <a:pt x="179" y="324"/>
                    <a:pt x="178" y="324"/>
                  </a:cubicBezTo>
                  <a:cubicBezTo>
                    <a:pt x="178" y="324"/>
                    <a:pt x="178" y="324"/>
                    <a:pt x="178" y="323"/>
                  </a:cubicBezTo>
                  <a:cubicBezTo>
                    <a:pt x="178" y="323"/>
                    <a:pt x="178" y="323"/>
                    <a:pt x="178" y="322"/>
                  </a:cubicBezTo>
                  <a:cubicBezTo>
                    <a:pt x="178" y="322"/>
                    <a:pt x="178" y="322"/>
                    <a:pt x="178" y="322"/>
                  </a:cubicBezTo>
                  <a:cubicBezTo>
                    <a:pt x="177" y="321"/>
                    <a:pt x="177" y="321"/>
                    <a:pt x="177" y="321"/>
                  </a:cubicBezTo>
                  <a:cubicBezTo>
                    <a:pt x="177" y="321"/>
                    <a:pt x="176" y="321"/>
                    <a:pt x="176" y="320"/>
                  </a:cubicBezTo>
                  <a:cubicBezTo>
                    <a:pt x="176" y="320"/>
                    <a:pt x="176" y="320"/>
                    <a:pt x="175" y="320"/>
                  </a:cubicBezTo>
                  <a:cubicBezTo>
                    <a:pt x="175" y="319"/>
                    <a:pt x="175" y="319"/>
                    <a:pt x="175" y="319"/>
                  </a:cubicBezTo>
                  <a:cubicBezTo>
                    <a:pt x="174" y="318"/>
                    <a:pt x="174" y="318"/>
                    <a:pt x="174" y="317"/>
                  </a:cubicBezTo>
                  <a:cubicBezTo>
                    <a:pt x="174" y="317"/>
                    <a:pt x="174" y="316"/>
                    <a:pt x="174" y="315"/>
                  </a:cubicBezTo>
                  <a:cubicBezTo>
                    <a:pt x="174" y="315"/>
                    <a:pt x="174" y="315"/>
                    <a:pt x="174" y="314"/>
                  </a:cubicBezTo>
                  <a:cubicBezTo>
                    <a:pt x="174" y="314"/>
                    <a:pt x="174" y="314"/>
                    <a:pt x="174" y="314"/>
                  </a:cubicBezTo>
                  <a:cubicBezTo>
                    <a:pt x="174" y="314"/>
                    <a:pt x="174" y="313"/>
                    <a:pt x="174" y="313"/>
                  </a:cubicBezTo>
                  <a:cubicBezTo>
                    <a:pt x="174" y="313"/>
                    <a:pt x="174" y="313"/>
                    <a:pt x="174" y="313"/>
                  </a:cubicBezTo>
                  <a:cubicBezTo>
                    <a:pt x="174" y="313"/>
                    <a:pt x="174" y="313"/>
                    <a:pt x="173" y="312"/>
                  </a:cubicBezTo>
                  <a:cubicBezTo>
                    <a:pt x="173" y="312"/>
                    <a:pt x="173" y="312"/>
                    <a:pt x="173" y="312"/>
                  </a:cubicBezTo>
                  <a:cubicBezTo>
                    <a:pt x="173" y="312"/>
                    <a:pt x="173" y="312"/>
                    <a:pt x="173" y="312"/>
                  </a:cubicBezTo>
                  <a:cubicBezTo>
                    <a:pt x="173" y="312"/>
                    <a:pt x="172" y="312"/>
                    <a:pt x="172" y="312"/>
                  </a:cubicBezTo>
                  <a:cubicBezTo>
                    <a:pt x="172" y="312"/>
                    <a:pt x="172" y="312"/>
                    <a:pt x="172" y="312"/>
                  </a:cubicBezTo>
                  <a:cubicBezTo>
                    <a:pt x="171" y="312"/>
                    <a:pt x="171" y="312"/>
                    <a:pt x="171" y="312"/>
                  </a:cubicBezTo>
                  <a:cubicBezTo>
                    <a:pt x="171" y="312"/>
                    <a:pt x="171" y="312"/>
                    <a:pt x="170" y="312"/>
                  </a:cubicBezTo>
                  <a:cubicBezTo>
                    <a:pt x="170" y="312"/>
                    <a:pt x="170" y="312"/>
                    <a:pt x="170" y="312"/>
                  </a:cubicBezTo>
                  <a:cubicBezTo>
                    <a:pt x="170" y="312"/>
                    <a:pt x="170" y="312"/>
                    <a:pt x="170" y="312"/>
                  </a:cubicBezTo>
                  <a:cubicBezTo>
                    <a:pt x="170" y="311"/>
                    <a:pt x="169" y="311"/>
                    <a:pt x="169" y="311"/>
                  </a:cubicBezTo>
                  <a:cubicBezTo>
                    <a:pt x="169" y="311"/>
                    <a:pt x="169" y="310"/>
                    <a:pt x="169" y="310"/>
                  </a:cubicBezTo>
                  <a:cubicBezTo>
                    <a:pt x="169" y="309"/>
                    <a:pt x="169" y="309"/>
                    <a:pt x="169" y="308"/>
                  </a:cubicBezTo>
                  <a:cubicBezTo>
                    <a:pt x="169" y="308"/>
                    <a:pt x="169" y="307"/>
                    <a:pt x="169" y="306"/>
                  </a:cubicBezTo>
                  <a:cubicBezTo>
                    <a:pt x="169" y="306"/>
                    <a:pt x="169" y="305"/>
                    <a:pt x="169" y="305"/>
                  </a:cubicBezTo>
                  <a:cubicBezTo>
                    <a:pt x="169" y="304"/>
                    <a:pt x="169" y="303"/>
                    <a:pt x="170" y="302"/>
                  </a:cubicBezTo>
                  <a:cubicBezTo>
                    <a:pt x="170" y="301"/>
                    <a:pt x="170" y="301"/>
                    <a:pt x="170" y="300"/>
                  </a:cubicBezTo>
                  <a:cubicBezTo>
                    <a:pt x="169" y="299"/>
                    <a:pt x="169" y="298"/>
                    <a:pt x="169" y="298"/>
                  </a:cubicBezTo>
                  <a:cubicBezTo>
                    <a:pt x="169" y="297"/>
                    <a:pt x="168" y="297"/>
                    <a:pt x="168" y="297"/>
                  </a:cubicBezTo>
                  <a:cubicBezTo>
                    <a:pt x="167" y="296"/>
                    <a:pt x="166" y="295"/>
                    <a:pt x="165" y="295"/>
                  </a:cubicBezTo>
                  <a:cubicBezTo>
                    <a:pt x="163" y="294"/>
                    <a:pt x="162" y="293"/>
                    <a:pt x="161" y="291"/>
                  </a:cubicBezTo>
                  <a:cubicBezTo>
                    <a:pt x="160" y="290"/>
                    <a:pt x="159" y="289"/>
                    <a:pt x="158" y="288"/>
                  </a:cubicBezTo>
                  <a:cubicBezTo>
                    <a:pt x="157" y="287"/>
                    <a:pt x="157" y="286"/>
                    <a:pt x="157" y="285"/>
                  </a:cubicBezTo>
                  <a:cubicBezTo>
                    <a:pt x="157" y="285"/>
                    <a:pt x="157" y="285"/>
                    <a:pt x="157" y="284"/>
                  </a:cubicBezTo>
                  <a:cubicBezTo>
                    <a:pt x="158" y="284"/>
                    <a:pt x="158" y="284"/>
                    <a:pt x="158" y="283"/>
                  </a:cubicBezTo>
                  <a:cubicBezTo>
                    <a:pt x="159" y="283"/>
                    <a:pt x="159" y="283"/>
                    <a:pt x="160" y="283"/>
                  </a:cubicBezTo>
                  <a:cubicBezTo>
                    <a:pt x="160" y="282"/>
                    <a:pt x="160" y="282"/>
                    <a:pt x="161" y="282"/>
                  </a:cubicBezTo>
                  <a:cubicBezTo>
                    <a:pt x="161" y="282"/>
                    <a:pt x="162" y="281"/>
                    <a:pt x="162" y="281"/>
                  </a:cubicBezTo>
                  <a:cubicBezTo>
                    <a:pt x="162" y="281"/>
                    <a:pt x="163" y="281"/>
                    <a:pt x="163" y="280"/>
                  </a:cubicBezTo>
                  <a:cubicBezTo>
                    <a:pt x="163" y="280"/>
                    <a:pt x="164" y="280"/>
                    <a:pt x="164" y="280"/>
                  </a:cubicBezTo>
                  <a:cubicBezTo>
                    <a:pt x="164" y="280"/>
                    <a:pt x="164" y="279"/>
                    <a:pt x="164" y="279"/>
                  </a:cubicBezTo>
                  <a:cubicBezTo>
                    <a:pt x="164" y="279"/>
                    <a:pt x="164" y="279"/>
                    <a:pt x="164" y="279"/>
                  </a:cubicBezTo>
                  <a:cubicBezTo>
                    <a:pt x="164" y="279"/>
                    <a:pt x="164" y="279"/>
                    <a:pt x="164" y="278"/>
                  </a:cubicBezTo>
                  <a:cubicBezTo>
                    <a:pt x="164" y="278"/>
                    <a:pt x="164" y="278"/>
                    <a:pt x="163" y="278"/>
                  </a:cubicBezTo>
                  <a:cubicBezTo>
                    <a:pt x="163" y="278"/>
                    <a:pt x="163" y="278"/>
                    <a:pt x="163" y="278"/>
                  </a:cubicBezTo>
                  <a:cubicBezTo>
                    <a:pt x="163" y="278"/>
                    <a:pt x="163" y="277"/>
                    <a:pt x="162" y="277"/>
                  </a:cubicBezTo>
                  <a:cubicBezTo>
                    <a:pt x="162" y="277"/>
                    <a:pt x="162" y="277"/>
                    <a:pt x="161" y="277"/>
                  </a:cubicBezTo>
                  <a:cubicBezTo>
                    <a:pt x="161" y="277"/>
                    <a:pt x="161" y="277"/>
                    <a:pt x="161" y="277"/>
                  </a:cubicBezTo>
                  <a:cubicBezTo>
                    <a:pt x="160" y="276"/>
                    <a:pt x="160" y="276"/>
                    <a:pt x="160" y="276"/>
                  </a:cubicBezTo>
                  <a:cubicBezTo>
                    <a:pt x="159" y="276"/>
                    <a:pt x="158" y="276"/>
                    <a:pt x="158" y="275"/>
                  </a:cubicBezTo>
                  <a:cubicBezTo>
                    <a:pt x="157" y="275"/>
                    <a:pt x="157" y="275"/>
                    <a:pt x="156" y="275"/>
                  </a:cubicBezTo>
                  <a:cubicBezTo>
                    <a:pt x="156" y="274"/>
                    <a:pt x="156" y="274"/>
                    <a:pt x="155" y="273"/>
                  </a:cubicBezTo>
                  <a:cubicBezTo>
                    <a:pt x="155" y="273"/>
                    <a:pt x="155" y="272"/>
                    <a:pt x="155" y="271"/>
                  </a:cubicBezTo>
                  <a:cubicBezTo>
                    <a:pt x="155" y="271"/>
                    <a:pt x="156" y="270"/>
                    <a:pt x="156" y="270"/>
                  </a:cubicBezTo>
                  <a:cubicBezTo>
                    <a:pt x="156" y="269"/>
                    <a:pt x="156" y="269"/>
                    <a:pt x="157" y="268"/>
                  </a:cubicBezTo>
                  <a:cubicBezTo>
                    <a:pt x="157" y="268"/>
                    <a:pt x="157" y="267"/>
                    <a:pt x="158" y="267"/>
                  </a:cubicBezTo>
                  <a:cubicBezTo>
                    <a:pt x="158" y="266"/>
                    <a:pt x="159" y="266"/>
                    <a:pt x="159" y="265"/>
                  </a:cubicBezTo>
                  <a:cubicBezTo>
                    <a:pt x="159" y="265"/>
                    <a:pt x="160" y="264"/>
                    <a:pt x="160" y="264"/>
                  </a:cubicBezTo>
                  <a:cubicBezTo>
                    <a:pt x="161" y="263"/>
                    <a:pt x="161" y="263"/>
                    <a:pt x="161" y="262"/>
                  </a:cubicBezTo>
                  <a:cubicBezTo>
                    <a:pt x="162" y="262"/>
                    <a:pt x="162" y="261"/>
                    <a:pt x="162" y="261"/>
                  </a:cubicBezTo>
                  <a:cubicBezTo>
                    <a:pt x="162" y="260"/>
                    <a:pt x="162" y="260"/>
                    <a:pt x="162" y="259"/>
                  </a:cubicBezTo>
                  <a:cubicBezTo>
                    <a:pt x="162" y="258"/>
                    <a:pt x="163" y="258"/>
                    <a:pt x="163" y="257"/>
                  </a:cubicBezTo>
                  <a:cubicBezTo>
                    <a:pt x="163" y="256"/>
                    <a:pt x="164" y="256"/>
                    <a:pt x="164" y="255"/>
                  </a:cubicBezTo>
                  <a:cubicBezTo>
                    <a:pt x="165" y="255"/>
                    <a:pt x="165" y="255"/>
                    <a:pt x="166" y="254"/>
                  </a:cubicBezTo>
                  <a:cubicBezTo>
                    <a:pt x="167" y="254"/>
                    <a:pt x="168" y="254"/>
                    <a:pt x="169" y="254"/>
                  </a:cubicBezTo>
                  <a:cubicBezTo>
                    <a:pt x="169" y="254"/>
                    <a:pt x="169" y="254"/>
                    <a:pt x="169" y="254"/>
                  </a:cubicBezTo>
                  <a:cubicBezTo>
                    <a:pt x="169" y="254"/>
                    <a:pt x="169" y="254"/>
                    <a:pt x="169" y="254"/>
                  </a:cubicBezTo>
                  <a:cubicBezTo>
                    <a:pt x="169" y="254"/>
                    <a:pt x="169" y="254"/>
                    <a:pt x="169" y="254"/>
                  </a:cubicBezTo>
                  <a:cubicBezTo>
                    <a:pt x="170" y="254"/>
                    <a:pt x="170" y="254"/>
                    <a:pt x="170" y="254"/>
                  </a:cubicBezTo>
                  <a:cubicBezTo>
                    <a:pt x="170" y="254"/>
                    <a:pt x="170" y="254"/>
                    <a:pt x="171" y="254"/>
                  </a:cubicBezTo>
                  <a:cubicBezTo>
                    <a:pt x="171" y="254"/>
                    <a:pt x="171" y="254"/>
                    <a:pt x="172" y="254"/>
                  </a:cubicBezTo>
                  <a:cubicBezTo>
                    <a:pt x="172" y="254"/>
                    <a:pt x="172" y="254"/>
                    <a:pt x="173" y="254"/>
                  </a:cubicBezTo>
                  <a:cubicBezTo>
                    <a:pt x="173" y="254"/>
                    <a:pt x="173" y="254"/>
                    <a:pt x="174" y="254"/>
                  </a:cubicBezTo>
                  <a:cubicBezTo>
                    <a:pt x="174" y="254"/>
                    <a:pt x="174" y="255"/>
                    <a:pt x="175" y="255"/>
                  </a:cubicBezTo>
                  <a:cubicBezTo>
                    <a:pt x="175" y="255"/>
                    <a:pt x="175" y="255"/>
                    <a:pt x="175" y="255"/>
                  </a:cubicBezTo>
                  <a:cubicBezTo>
                    <a:pt x="176" y="255"/>
                    <a:pt x="176" y="255"/>
                    <a:pt x="176" y="255"/>
                  </a:cubicBezTo>
                  <a:cubicBezTo>
                    <a:pt x="176" y="255"/>
                    <a:pt x="177" y="255"/>
                    <a:pt x="177" y="255"/>
                  </a:cubicBezTo>
                  <a:cubicBezTo>
                    <a:pt x="177" y="255"/>
                    <a:pt x="178" y="255"/>
                    <a:pt x="178" y="255"/>
                  </a:cubicBezTo>
                  <a:cubicBezTo>
                    <a:pt x="178" y="255"/>
                    <a:pt x="179" y="255"/>
                    <a:pt x="179" y="254"/>
                  </a:cubicBezTo>
                  <a:cubicBezTo>
                    <a:pt x="179" y="254"/>
                    <a:pt x="179" y="254"/>
                    <a:pt x="179" y="254"/>
                  </a:cubicBezTo>
                  <a:cubicBezTo>
                    <a:pt x="180" y="254"/>
                    <a:pt x="180" y="253"/>
                    <a:pt x="180" y="253"/>
                  </a:cubicBezTo>
                  <a:cubicBezTo>
                    <a:pt x="180" y="253"/>
                    <a:pt x="180" y="253"/>
                    <a:pt x="180" y="252"/>
                  </a:cubicBezTo>
                  <a:cubicBezTo>
                    <a:pt x="180" y="252"/>
                    <a:pt x="180" y="252"/>
                    <a:pt x="180" y="251"/>
                  </a:cubicBezTo>
                  <a:cubicBezTo>
                    <a:pt x="180" y="251"/>
                    <a:pt x="180" y="251"/>
                    <a:pt x="180" y="251"/>
                  </a:cubicBezTo>
                  <a:cubicBezTo>
                    <a:pt x="180" y="250"/>
                    <a:pt x="180" y="250"/>
                    <a:pt x="180" y="250"/>
                  </a:cubicBezTo>
                  <a:cubicBezTo>
                    <a:pt x="180" y="249"/>
                    <a:pt x="180" y="248"/>
                    <a:pt x="180" y="247"/>
                  </a:cubicBezTo>
                  <a:cubicBezTo>
                    <a:pt x="180" y="247"/>
                    <a:pt x="180" y="246"/>
                    <a:pt x="180" y="245"/>
                  </a:cubicBezTo>
                  <a:cubicBezTo>
                    <a:pt x="180" y="245"/>
                    <a:pt x="180" y="244"/>
                    <a:pt x="181" y="244"/>
                  </a:cubicBezTo>
                  <a:cubicBezTo>
                    <a:pt x="181" y="243"/>
                    <a:pt x="181" y="242"/>
                    <a:pt x="181" y="242"/>
                  </a:cubicBezTo>
                  <a:cubicBezTo>
                    <a:pt x="182" y="242"/>
                    <a:pt x="182" y="242"/>
                    <a:pt x="182" y="241"/>
                  </a:cubicBezTo>
                  <a:cubicBezTo>
                    <a:pt x="182" y="241"/>
                    <a:pt x="182" y="241"/>
                    <a:pt x="182" y="240"/>
                  </a:cubicBezTo>
                  <a:cubicBezTo>
                    <a:pt x="182" y="240"/>
                    <a:pt x="182" y="240"/>
                    <a:pt x="182" y="239"/>
                  </a:cubicBezTo>
                  <a:cubicBezTo>
                    <a:pt x="182" y="239"/>
                    <a:pt x="182" y="239"/>
                    <a:pt x="182" y="238"/>
                  </a:cubicBezTo>
                  <a:cubicBezTo>
                    <a:pt x="182" y="238"/>
                    <a:pt x="181" y="237"/>
                    <a:pt x="181" y="236"/>
                  </a:cubicBezTo>
                  <a:cubicBezTo>
                    <a:pt x="180" y="236"/>
                    <a:pt x="180" y="235"/>
                    <a:pt x="179" y="234"/>
                  </a:cubicBezTo>
                  <a:cubicBezTo>
                    <a:pt x="178" y="234"/>
                    <a:pt x="178" y="234"/>
                    <a:pt x="177" y="233"/>
                  </a:cubicBezTo>
                  <a:cubicBezTo>
                    <a:pt x="176" y="233"/>
                    <a:pt x="176" y="233"/>
                    <a:pt x="175" y="233"/>
                  </a:cubicBezTo>
                  <a:cubicBezTo>
                    <a:pt x="175" y="233"/>
                    <a:pt x="175" y="233"/>
                    <a:pt x="175" y="233"/>
                  </a:cubicBezTo>
                  <a:cubicBezTo>
                    <a:pt x="175" y="233"/>
                    <a:pt x="175" y="233"/>
                    <a:pt x="174" y="233"/>
                  </a:cubicBezTo>
                  <a:cubicBezTo>
                    <a:pt x="174" y="233"/>
                    <a:pt x="174" y="233"/>
                    <a:pt x="174" y="233"/>
                  </a:cubicBezTo>
                  <a:cubicBezTo>
                    <a:pt x="174" y="233"/>
                    <a:pt x="174" y="233"/>
                    <a:pt x="174" y="233"/>
                  </a:cubicBezTo>
                  <a:cubicBezTo>
                    <a:pt x="173" y="233"/>
                    <a:pt x="173" y="233"/>
                    <a:pt x="173" y="233"/>
                  </a:cubicBezTo>
                  <a:cubicBezTo>
                    <a:pt x="172" y="233"/>
                    <a:pt x="170" y="233"/>
                    <a:pt x="168" y="232"/>
                  </a:cubicBezTo>
                  <a:cubicBezTo>
                    <a:pt x="165" y="231"/>
                    <a:pt x="163" y="230"/>
                    <a:pt x="161" y="229"/>
                  </a:cubicBezTo>
                  <a:cubicBezTo>
                    <a:pt x="159" y="228"/>
                    <a:pt x="157" y="227"/>
                    <a:pt x="155" y="226"/>
                  </a:cubicBezTo>
                  <a:cubicBezTo>
                    <a:pt x="154" y="225"/>
                    <a:pt x="153" y="224"/>
                    <a:pt x="152" y="223"/>
                  </a:cubicBezTo>
                  <a:cubicBezTo>
                    <a:pt x="153" y="223"/>
                    <a:pt x="153" y="223"/>
                    <a:pt x="153" y="223"/>
                  </a:cubicBezTo>
                  <a:cubicBezTo>
                    <a:pt x="154" y="223"/>
                    <a:pt x="154" y="223"/>
                    <a:pt x="155" y="223"/>
                  </a:cubicBezTo>
                  <a:cubicBezTo>
                    <a:pt x="155" y="223"/>
                    <a:pt x="156" y="223"/>
                    <a:pt x="157" y="223"/>
                  </a:cubicBezTo>
                  <a:cubicBezTo>
                    <a:pt x="158" y="223"/>
                    <a:pt x="159" y="223"/>
                    <a:pt x="160" y="223"/>
                  </a:cubicBezTo>
                  <a:cubicBezTo>
                    <a:pt x="161" y="223"/>
                    <a:pt x="163" y="223"/>
                    <a:pt x="164" y="223"/>
                  </a:cubicBezTo>
                  <a:cubicBezTo>
                    <a:pt x="166" y="223"/>
                    <a:pt x="167" y="223"/>
                    <a:pt x="168" y="223"/>
                  </a:cubicBezTo>
                  <a:cubicBezTo>
                    <a:pt x="169" y="224"/>
                    <a:pt x="170" y="224"/>
                    <a:pt x="171" y="224"/>
                  </a:cubicBezTo>
                  <a:cubicBezTo>
                    <a:pt x="172" y="225"/>
                    <a:pt x="173" y="225"/>
                    <a:pt x="174" y="225"/>
                  </a:cubicBezTo>
                  <a:cubicBezTo>
                    <a:pt x="174" y="226"/>
                    <a:pt x="174" y="226"/>
                    <a:pt x="175" y="226"/>
                  </a:cubicBezTo>
                  <a:cubicBezTo>
                    <a:pt x="175" y="227"/>
                    <a:pt x="176" y="227"/>
                    <a:pt x="176" y="227"/>
                  </a:cubicBezTo>
                  <a:cubicBezTo>
                    <a:pt x="177" y="227"/>
                    <a:pt x="177" y="227"/>
                    <a:pt x="178" y="227"/>
                  </a:cubicBezTo>
                  <a:cubicBezTo>
                    <a:pt x="178" y="228"/>
                    <a:pt x="178" y="228"/>
                    <a:pt x="179" y="228"/>
                  </a:cubicBezTo>
                  <a:cubicBezTo>
                    <a:pt x="179" y="228"/>
                    <a:pt x="179" y="228"/>
                    <a:pt x="179" y="228"/>
                  </a:cubicBezTo>
                  <a:cubicBezTo>
                    <a:pt x="180" y="227"/>
                    <a:pt x="180" y="227"/>
                    <a:pt x="180" y="227"/>
                  </a:cubicBezTo>
                  <a:cubicBezTo>
                    <a:pt x="180" y="227"/>
                    <a:pt x="180" y="227"/>
                    <a:pt x="180" y="227"/>
                  </a:cubicBezTo>
                  <a:cubicBezTo>
                    <a:pt x="181" y="227"/>
                    <a:pt x="181" y="227"/>
                    <a:pt x="181" y="227"/>
                  </a:cubicBezTo>
                  <a:cubicBezTo>
                    <a:pt x="181" y="226"/>
                    <a:pt x="181" y="226"/>
                    <a:pt x="181" y="225"/>
                  </a:cubicBezTo>
                  <a:cubicBezTo>
                    <a:pt x="181" y="225"/>
                    <a:pt x="181" y="225"/>
                    <a:pt x="180" y="224"/>
                  </a:cubicBezTo>
                  <a:cubicBezTo>
                    <a:pt x="180" y="224"/>
                    <a:pt x="180" y="223"/>
                    <a:pt x="179" y="223"/>
                  </a:cubicBezTo>
                  <a:cubicBezTo>
                    <a:pt x="179" y="222"/>
                    <a:pt x="178" y="222"/>
                    <a:pt x="178" y="221"/>
                  </a:cubicBezTo>
                  <a:cubicBezTo>
                    <a:pt x="177" y="221"/>
                    <a:pt x="176" y="220"/>
                    <a:pt x="175" y="220"/>
                  </a:cubicBezTo>
                  <a:cubicBezTo>
                    <a:pt x="174" y="219"/>
                    <a:pt x="173" y="219"/>
                    <a:pt x="173" y="218"/>
                  </a:cubicBezTo>
                  <a:cubicBezTo>
                    <a:pt x="172" y="218"/>
                    <a:pt x="171" y="218"/>
                    <a:pt x="170" y="217"/>
                  </a:cubicBezTo>
                  <a:cubicBezTo>
                    <a:pt x="169" y="217"/>
                    <a:pt x="168" y="217"/>
                    <a:pt x="168" y="217"/>
                  </a:cubicBezTo>
                  <a:cubicBezTo>
                    <a:pt x="167" y="216"/>
                    <a:pt x="167" y="216"/>
                    <a:pt x="166" y="216"/>
                  </a:cubicBezTo>
                  <a:cubicBezTo>
                    <a:pt x="165" y="216"/>
                    <a:pt x="165" y="216"/>
                    <a:pt x="164" y="216"/>
                  </a:cubicBezTo>
                  <a:cubicBezTo>
                    <a:pt x="164" y="215"/>
                    <a:pt x="163" y="215"/>
                    <a:pt x="163" y="215"/>
                  </a:cubicBezTo>
                  <a:cubicBezTo>
                    <a:pt x="163" y="215"/>
                    <a:pt x="162" y="214"/>
                    <a:pt x="162" y="214"/>
                  </a:cubicBezTo>
                  <a:cubicBezTo>
                    <a:pt x="162" y="214"/>
                    <a:pt x="161" y="213"/>
                    <a:pt x="161" y="213"/>
                  </a:cubicBezTo>
                  <a:cubicBezTo>
                    <a:pt x="161" y="213"/>
                    <a:pt x="161" y="212"/>
                    <a:pt x="161" y="212"/>
                  </a:cubicBezTo>
                  <a:cubicBezTo>
                    <a:pt x="161" y="212"/>
                    <a:pt x="161" y="211"/>
                    <a:pt x="161" y="211"/>
                  </a:cubicBezTo>
                  <a:cubicBezTo>
                    <a:pt x="161" y="210"/>
                    <a:pt x="161" y="210"/>
                    <a:pt x="162" y="210"/>
                  </a:cubicBezTo>
                  <a:cubicBezTo>
                    <a:pt x="162" y="209"/>
                    <a:pt x="162" y="209"/>
                    <a:pt x="162" y="209"/>
                  </a:cubicBezTo>
                  <a:cubicBezTo>
                    <a:pt x="162" y="209"/>
                    <a:pt x="162" y="208"/>
                    <a:pt x="162" y="208"/>
                  </a:cubicBezTo>
                  <a:cubicBezTo>
                    <a:pt x="162" y="208"/>
                    <a:pt x="162" y="207"/>
                    <a:pt x="162" y="207"/>
                  </a:cubicBezTo>
                  <a:cubicBezTo>
                    <a:pt x="162" y="207"/>
                    <a:pt x="162" y="207"/>
                    <a:pt x="162" y="207"/>
                  </a:cubicBezTo>
                  <a:cubicBezTo>
                    <a:pt x="161" y="206"/>
                    <a:pt x="161" y="206"/>
                    <a:pt x="161" y="206"/>
                  </a:cubicBezTo>
                  <a:cubicBezTo>
                    <a:pt x="161" y="206"/>
                    <a:pt x="161" y="206"/>
                    <a:pt x="160" y="206"/>
                  </a:cubicBezTo>
                  <a:cubicBezTo>
                    <a:pt x="160" y="206"/>
                    <a:pt x="160" y="206"/>
                    <a:pt x="160" y="206"/>
                  </a:cubicBezTo>
                  <a:cubicBezTo>
                    <a:pt x="159" y="206"/>
                    <a:pt x="159" y="206"/>
                    <a:pt x="159" y="206"/>
                  </a:cubicBezTo>
                  <a:cubicBezTo>
                    <a:pt x="158" y="206"/>
                    <a:pt x="157" y="206"/>
                    <a:pt x="157" y="206"/>
                  </a:cubicBezTo>
                  <a:cubicBezTo>
                    <a:pt x="156" y="206"/>
                    <a:pt x="156" y="206"/>
                    <a:pt x="155" y="207"/>
                  </a:cubicBezTo>
                  <a:cubicBezTo>
                    <a:pt x="155" y="207"/>
                    <a:pt x="155" y="207"/>
                    <a:pt x="154" y="207"/>
                  </a:cubicBezTo>
                  <a:cubicBezTo>
                    <a:pt x="154" y="208"/>
                    <a:pt x="154" y="208"/>
                    <a:pt x="153" y="208"/>
                  </a:cubicBezTo>
                  <a:cubicBezTo>
                    <a:pt x="153" y="209"/>
                    <a:pt x="153" y="209"/>
                    <a:pt x="152" y="209"/>
                  </a:cubicBezTo>
                  <a:cubicBezTo>
                    <a:pt x="152" y="210"/>
                    <a:pt x="152" y="210"/>
                    <a:pt x="151" y="210"/>
                  </a:cubicBezTo>
                  <a:cubicBezTo>
                    <a:pt x="151" y="211"/>
                    <a:pt x="150" y="211"/>
                    <a:pt x="150" y="211"/>
                  </a:cubicBezTo>
                  <a:cubicBezTo>
                    <a:pt x="149" y="211"/>
                    <a:pt x="149" y="211"/>
                    <a:pt x="148" y="211"/>
                  </a:cubicBezTo>
                  <a:cubicBezTo>
                    <a:pt x="148" y="211"/>
                    <a:pt x="148" y="211"/>
                    <a:pt x="148" y="211"/>
                  </a:cubicBezTo>
                  <a:cubicBezTo>
                    <a:pt x="147" y="211"/>
                    <a:pt x="147" y="211"/>
                    <a:pt x="147" y="211"/>
                  </a:cubicBezTo>
                  <a:cubicBezTo>
                    <a:pt x="147" y="211"/>
                    <a:pt x="147" y="211"/>
                    <a:pt x="147" y="211"/>
                  </a:cubicBezTo>
                  <a:cubicBezTo>
                    <a:pt x="147" y="211"/>
                    <a:pt x="146" y="211"/>
                    <a:pt x="146" y="211"/>
                  </a:cubicBezTo>
                  <a:cubicBezTo>
                    <a:pt x="146" y="211"/>
                    <a:pt x="146" y="211"/>
                    <a:pt x="145" y="211"/>
                  </a:cubicBezTo>
                  <a:cubicBezTo>
                    <a:pt x="145" y="211"/>
                    <a:pt x="145" y="211"/>
                    <a:pt x="144" y="210"/>
                  </a:cubicBezTo>
                  <a:cubicBezTo>
                    <a:pt x="144" y="210"/>
                    <a:pt x="144" y="210"/>
                    <a:pt x="144" y="210"/>
                  </a:cubicBezTo>
                  <a:cubicBezTo>
                    <a:pt x="143" y="210"/>
                    <a:pt x="143" y="210"/>
                    <a:pt x="143" y="210"/>
                  </a:cubicBezTo>
                  <a:cubicBezTo>
                    <a:pt x="143" y="209"/>
                    <a:pt x="143" y="209"/>
                    <a:pt x="143" y="209"/>
                  </a:cubicBezTo>
                  <a:cubicBezTo>
                    <a:pt x="143" y="208"/>
                    <a:pt x="143" y="208"/>
                    <a:pt x="143" y="208"/>
                  </a:cubicBezTo>
                  <a:cubicBezTo>
                    <a:pt x="143" y="207"/>
                    <a:pt x="143" y="207"/>
                    <a:pt x="143" y="207"/>
                  </a:cubicBezTo>
                  <a:cubicBezTo>
                    <a:pt x="143" y="206"/>
                    <a:pt x="143" y="206"/>
                    <a:pt x="143" y="205"/>
                  </a:cubicBezTo>
                  <a:cubicBezTo>
                    <a:pt x="143" y="205"/>
                    <a:pt x="143" y="205"/>
                    <a:pt x="143" y="204"/>
                  </a:cubicBezTo>
                  <a:cubicBezTo>
                    <a:pt x="144" y="204"/>
                    <a:pt x="144" y="203"/>
                    <a:pt x="144" y="203"/>
                  </a:cubicBezTo>
                  <a:cubicBezTo>
                    <a:pt x="144" y="202"/>
                    <a:pt x="144" y="202"/>
                    <a:pt x="143" y="201"/>
                  </a:cubicBezTo>
                  <a:cubicBezTo>
                    <a:pt x="143" y="201"/>
                    <a:pt x="143" y="201"/>
                    <a:pt x="143" y="200"/>
                  </a:cubicBezTo>
                  <a:cubicBezTo>
                    <a:pt x="143" y="200"/>
                    <a:pt x="143" y="200"/>
                    <a:pt x="143" y="199"/>
                  </a:cubicBezTo>
                  <a:cubicBezTo>
                    <a:pt x="143" y="199"/>
                    <a:pt x="143" y="199"/>
                    <a:pt x="143" y="198"/>
                  </a:cubicBezTo>
                  <a:cubicBezTo>
                    <a:pt x="143" y="198"/>
                    <a:pt x="143" y="198"/>
                    <a:pt x="144" y="198"/>
                  </a:cubicBezTo>
                  <a:cubicBezTo>
                    <a:pt x="144" y="197"/>
                    <a:pt x="145" y="197"/>
                    <a:pt x="145" y="196"/>
                  </a:cubicBezTo>
                  <a:cubicBezTo>
                    <a:pt x="146" y="196"/>
                    <a:pt x="146" y="196"/>
                    <a:pt x="146" y="195"/>
                  </a:cubicBezTo>
                  <a:cubicBezTo>
                    <a:pt x="147" y="195"/>
                    <a:pt x="147" y="195"/>
                    <a:pt x="147" y="194"/>
                  </a:cubicBezTo>
                  <a:cubicBezTo>
                    <a:pt x="148" y="194"/>
                    <a:pt x="148" y="194"/>
                    <a:pt x="148" y="193"/>
                  </a:cubicBezTo>
                  <a:cubicBezTo>
                    <a:pt x="148" y="193"/>
                    <a:pt x="148" y="193"/>
                    <a:pt x="148" y="192"/>
                  </a:cubicBezTo>
                  <a:cubicBezTo>
                    <a:pt x="148" y="192"/>
                    <a:pt x="148" y="192"/>
                    <a:pt x="148" y="192"/>
                  </a:cubicBezTo>
                  <a:cubicBezTo>
                    <a:pt x="148" y="192"/>
                    <a:pt x="148" y="191"/>
                    <a:pt x="148" y="191"/>
                  </a:cubicBezTo>
                  <a:cubicBezTo>
                    <a:pt x="148" y="191"/>
                    <a:pt x="148" y="191"/>
                    <a:pt x="148" y="191"/>
                  </a:cubicBezTo>
                  <a:cubicBezTo>
                    <a:pt x="148" y="190"/>
                    <a:pt x="147" y="190"/>
                    <a:pt x="147" y="190"/>
                  </a:cubicBezTo>
                  <a:cubicBezTo>
                    <a:pt x="146" y="189"/>
                    <a:pt x="145" y="188"/>
                    <a:pt x="145" y="188"/>
                  </a:cubicBezTo>
                  <a:cubicBezTo>
                    <a:pt x="144" y="187"/>
                    <a:pt x="144" y="186"/>
                    <a:pt x="143" y="186"/>
                  </a:cubicBezTo>
                  <a:cubicBezTo>
                    <a:pt x="143" y="185"/>
                    <a:pt x="143" y="184"/>
                    <a:pt x="143" y="184"/>
                  </a:cubicBezTo>
                  <a:cubicBezTo>
                    <a:pt x="143" y="183"/>
                    <a:pt x="143" y="183"/>
                    <a:pt x="143" y="182"/>
                  </a:cubicBezTo>
                  <a:cubicBezTo>
                    <a:pt x="143" y="182"/>
                    <a:pt x="143" y="182"/>
                    <a:pt x="143" y="181"/>
                  </a:cubicBezTo>
                  <a:cubicBezTo>
                    <a:pt x="143" y="181"/>
                    <a:pt x="143" y="181"/>
                    <a:pt x="143" y="181"/>
                  </a:cubicBezTo>
                  <a:cubicBezTo>
                    <a:pt x="143" y="180"/>
                    <a:pt x="143" y="180"/>
                    <a:pt x="142" y="180"/>
                  </a:cubicBezTo>
                  <a:cubicBezTo>
                    <a:pt x="142" y="179"/>
                    <a:pt x="141" y="179"/>
                    <a:pt x="141" y="179"/>
                  </a:cubicBezTo>
                  <a:cubicBezTo>
                    <a:pt x="141" y="178"/>
                    <a:pt x="140" y="178"/>
                    <a:pt x="140" y="177"/>
                  </a:cubicBezTo>
                  <a:cubicBezTo>
                    <a:pt x="139" y="177"/>
                    <a:pt x="139" y="177"/>
                    <a:pt x="139" y="176"/>
                  </a:cubicBezTo>
                  <a:cubicBezTo>
                    <a:pt x="138" y="176"/>
                    <a:pt x="138" y="175"/>
                    <a:pt x="138" y="175"/>
                  </a:cubicBezTo>
                  <a:cubicBezTo>
                    <a:pt x="138" y="174"/>
                    <a:pt x="138" y="174"/>
                    <a:pt x="138" y="173"/>
                  </a:cubicBezTo>
                  <a:cubicBezTo>
                    <a:pt x="138" y="173"/>
                    <a:pt x="138" y="172"/>
                    <a:pt x="138" y="171"/>
                  </a:cubicBezTo>
                  <a:cubicBezTo>
                    <a:pt x="138" y="170"/>
                    <a:pt x="137" y="168"/>
                    <a:pt x="137" y="167"/>
                  </a:cubicBezTo>
                  <a:cubicBezTo>
                    <a:pt x="136" y="166"/>
                    <a:pt x="136" y="164"/>
                    <a:pt x="135" y="163"/>
                  </a:cubicBezTo>
                  <a:cubicBezTo>
                    <a:pt x="133" y="162"/>
                    <a:pt x="132" y="161"/>
                    <a:pt x="130" y="160"/>
                  </a:cubicBezTo>
                  <a:cubicBezTo>
                    <a:pt x="129" y="159"/>
                    <a:pt x="127" y="159"/>
                    <a:pt x="126" y="158"/>
                  </a:cubicBezTo>
                  <a:cubicBezTo>
                    <a:pt x="124" y="157"/>
                    <a:pt x="123" y="156"/>
                    <a:pt x="122" y="155"/>
                  </a:cubicBezTo>
                  <a:cubicBezTo>
                    <a:pt x="121" y="155"/>
                    <a:pt x="120" y="154"/>
                    <a:pt x="120" y="153"/>
                  </a:cubicBezTo>
                  <a:cubicBezTo>
                    <a:pt x="119" y="152"/>
                    <a:pt x="119" y="151"/>
                    <a:pt x="119" y="150"/>
                  </a:cubicBezTo>
                  <a:cubicBezTo>
                    <a:pt x="119" y="149"/>
                    <a:pt x="119" y="148"/>
                    <a:pt x="119" y="147"/>
                  </a:cubicBezTo>
                  <a:cubicBezTo>
                    <a:pt x="118" y="147"/>
                    <a:pt x="118" y="146"/>
                    <a:pt x="117" y="146"/>
                  </a:cubicBezTo>
                  <a:cubicBezTo>
                    <a:pt x="116" y="145"/>
                    <a:pt x="115" y="145"/>
                    <a:pt x="115" y="144"/>
                  </a:cubicBezTo>
                  <a:cubicBezTo>
                    <a:pt x="114" y="144"/>
                    <a:pt x="113" y="144"/>
                    <a:pt x="111" y="143"/>
                  </a:cubicBezTo>
                  <a:cubicBezTo>
                    <a:pt x="111" y="143"/>
                    <a:pt x="110" y="143"/>
                    <a:pt x="110" y="143"/>
                  </a:cubicBezTo>
                  <a:cubicBezTo>
                    <a:pt x="110" y="142"/>
                    <a:pt x="109" y="142"/>
                    <a:pt x="109" y="142"/>
                  </a:cubicBezTo>
                  <a:cubicBezTo>
                    <a:pt x="108" y="142"/>
                    <a:pt x="108" y="142"/>
                    <a:pt x="107" y="141"/>
                  </a:cubicBezTo>
                  <a:cubicBezTo>
                    <a:pt x="107" y="141"/>
                    <a:pt x="106" y="141"/>
                    <a:pt x="106" y="141"/>
                  </a:cubicBezTo>
                  <a:cubicBezTo>
                    <a:pt x="105" y="140"/>
                    <a:pt x="104" y="140"/>
                    <a:pt x="103" y="140"/>
                  </a:cubicBezTo>
                  <a:cubicBezTo>
                    <a:pt x="102" y="139"/>
                    <a:pt x="101" y="139"/>
                    <a:pt x="99" y="139"/>
                  </a:cubicBezTo>
                  <a:cubicBezTo>
                    <a:pt x="98" y="138"/>
                    <a:pt x="97" y="138"/>
                    <a:pt x="95" y="138"/>
                  </a:cubicBezTo>
                  <a:cubicBezTo>
                    <a:pt x="94" y="138"/>
                    <a:pt x="92" y="137"/>
                    <a:pt x="91" y="137"/>
                  </a:cubicBezTo>
                  <a:cubicBezTo>
                    <a:pt x="90" y="137"/>
                    <a:pt x="88" y="136"/>
                    <a:pt x="87" y="136"/>
                  </a:cubicBezTo>
                  <a:cubicBezTo>
                    <a:pt x="86" y="136"/>
                    <a:pt x="85" y="136"/>
                    <a:pt x="84" y="135"/>
                  </a:cubicBezTo>
                  <a:cubicBezTo>
                    <a:pt x="83" y="135"/>
                    <a:pt x="82" y="135"/>
                    <a:pt x="81" y="135"/>
                  </a:cubicBezTo>
                  <a:cubicBezTo>
                    <a:pt x="80" y="134"/>
                    <a:pt x="80" y="134"/>
                    <a:pt x="79" y="134"/>
                  </a:cubicBezTo>
                  <a:cubicBezTo>
                    <a:pt x="79" y="134"/>
                    <a:pt x="79" y="134"/>
                    <a:pt x="79" y="134"/>
                  </a:cubicBezTo>
                  <a:cubicBezTo>
                    <a:pt x="79" y="134"/>
                    <a:pt x="78" y="134"/>
                    <a:pt x="78" y="133"/>
                  </a:cubicBezTo>
                  <a:cubicBezTo>
                    <a:pt x="78" y="133"/>
                    <a:pt x="78" y="133"/>
                    <a:pt x="78" y="133"/>
                  </a:cubicBezTo>
                  <a:cubicBezTo>
                    <a:pt x="78" y="133"/>
                    <a:pt x="77" y="133"/>
                    <a:pt x="77" y="133"/>
                  </a:cubicBezTo>
                  <a:cubicBezTo>
                    <a:pt x="77" y="133"/>
                    <a:pt x="77" y="133"/>
                    <a:pt x="76" y="133"/>
                  </a:cubicBezTo>
                  <a:cubicBezTo>
                    <a:pt x="76" y="133"/>
                    <a:pt x="76" y="134"/>
                    <a:pt x="76" y="134"/>
                  </a:cubicBezTo>
                  <a:cubicBezTo>
                    <a:pt x="75" y="134"/>
                    <a:pt x="75" y="134"/>
                    <a:pt x="75" y="134"/>
                  </a:cubicBezTo>
                  <a:cubicBezTo>
                    <a:pt x="75" y="134"/>
                    <a:pt x="74" y="134"/>
                    <a:pt x="74" y="135"/>
                  </a:cubicBezTo>
                  <a:cubicBezTo>
                    <a:pt x="74" y="135"/>
                    <a:pt x="73" y="135"/>
                    <a:pt x="73" y="135"/>
                  </a:cubicBezTo>
                  <a:cubicBezTo>
                    <a:pt x="73" y="135"/>
                    <a:pt x="73" y="135"/>
                    <a:pt x="72" y="136"/>
                  </a:cubicBezTo>
                  <a:cubicBezTo>
                    <a:pt x="72" y="136"/>
                    <a:pt x="72" y="136"/>
                    <a:pt x="71" y="136"/>
                  </a:cubicBezTo>
                  <a:cubicBezTo>
                    <a:pt x="71" y="136"/>
                    <a:pt x="71" y="136"/>
                    <a:pt x="70" y="136"/>
                  </a:cubicBezTo>
                  <a:cubicBezTo>
                    <a:pt x="70" y="136"/>
                    <a:pt x="70" y="136"/>
                    <a:pt x="70" y="136"/>
                  </a:cubicBezTo>
                  <a:cubicBezTo>
                    <a:pt x="70" y="136"/>
                    <a:pt x="70" y="136"/>
                    <a:pt x="70" y="136"/>
                  </a:cubicBezTo>
                  <a:cubicBezTo>
                    <a:pt x="70" y="136"/>
                    <a:pt x="70" y="136"/>
                    <a:pt x="69" y="136"/>
                  </a:cubicBezTo>
                  <a:cubicBezTo>
                    <a:pt x="69" y="136"/>
                    <a:pt x="69" y="136"/>
                    <a:pt x="69" y="136"/>
                  </a:cubicBezTo>
                  <a:cubicBezTo>
                    <a:pt x="69" y="136"/>
                    <a:pt x="69" y="136"/>
                    <a:pt x="69" y="136"/>
                  </a:cubicBezTo>
                  <a:cubicBezTo>
                    <a:pt x="69" y="136"/>
                    <a:pt x="69" y="136"/>
                    <a:pt x="68" y="136"/>
                  </a:cubicBezTo>
                  <a:cubicBezTo>
                    <a:pt x="68" y="136"/>
                    <a:pt x="68" y="136"/>
                    <a:pt x="68" y="136"/>
                  </a:cubicBezTo>
                  <a:cubicBezTo>
                    <a:pt x="68" y="136"/>
                    <a:pt x="68" y="136"/>
                    <a:pt x="68" y="136"/>
                  </a:cubicBezTo>
                  <a:cubicBezTo>
                    <a:pt x="67" y="136"/>
                    <a:pt x="67" y="136"/>
                    <a:pt x="66" y="136"/>
                  </a:cubicBezTo>
                  <a:cubicBezTo>
                    <a:pt x="66" y="136"/>
                    <a:pt x="65" y="136"/>
                    <a:pt x="65" y="136"/>
                  </a:cubicBezTo>
                  <a:cubicBezTo>
                    <a:pt x="64" y="136"/>
                    <a:pt x="64" y="136"/>
                    <a:pt x="63" y="137"/>
                  </a:cubicBezTo>
                  <a:cubicBezTo>
                    <a:pt x="63" y="137"/>
                    <a:pt x="62" y="137"/>
                    <a:pt x="62" y="137"/>
                  </a:cubicBezTo>
                  <a:cubicBezTo>
                    <a:pt x="62" y="137"/>
                    <a:pt x="61" y="137"/>
                    <a:pt x="61" y="138"/>
                  </a:cubicBezTo>
                  <a:cubicBezTo>
                    <a:pt x="61" y="138"/>
                    <a:pt x="61" y="138"/>
                    <a:pt x="60" y="138"/>
                  </a:cubicBezTo>
                  <a:cubicBezTo>
                    <a:pt x="60" y="138"/>
                    <a:pt x="60" y="138"/>
                    <a:pt x="60" y="138"/>
                  </a:cubicBezTo>
                  <a:cubicBezTo>
                    <a:pt x="60" y="138"/>
                    <a:pt x="59" y="138"/>
                    <a:pt x="59" y="138"/>
                  </a:cubicBezTo>
                  <a:cubicBezTo>
                    <a:pt x="59" y="138"/>
                    <a:pt x="59" y="138"/>
                    <a:pt x="59" y="138"/>
                  </a:cubicBezTo>
                  <a:cubicBezTo>
                    <a:pt x="59" y="138"/>
                    <a:pt x="59" y="138"/>
                    <a:pt x="59" y="138"/>
                  </a:cubicBezTo>
                  <a:cubicBezTo>
                    <a:pt x="59" y="138"/>
                    <a:pt x="59" y="138"/>
                    <a:pt x="59" y="138"/>
                  </a:cubicBezTo>
                  <a:cubicBezTo>
                    <a:pt x="58" y="138"/>
                    <a:pt x="58" y="138"/>
                    <a:pt x="58" y="138"/>
                  </a:cubicBezTo>
                  <a:cubicBezTo>
                    <a:pt x="58" y="138"/>
                    <a:pt x="58" y="137"/>
                    <a:pt x="57" y="137"/>
                  </a:cubicBezTo>
                  <a:cubicBezTo>
                    <a:pt x="57" y="137"/>
                    <a:pt x="56" y="137"/>
                    <a:pt x="56" y="136"/>
                  </a:cubicBezTo>
                  <a:cubicBezTo>
                    <a:pt x="55" y="136"/>
                    <a:pt x="55" y="136"/>
                    <a:pt x="54" y="136"/>
                  </a:cubicBezTo>
                  <a:cubicBezTo>
                    <a:pt x="53" y="136"/>
                    <a:pt x="53" y="136"/>
                    <a:pt x="52" y="136"/>
                  </a:cubicBezTo>
                  <a:cubicBezTo>
                    <a:pt x="52" y="136"/>
                    <a:pt x="52" y="136"/>
                    <a:pt x="51" y="136"/>
                  </a:cubicBezTo>
                  <a:cubicBezTo>
                    <a:pt x="51" y="136"/>
                    <a:pt x="51" y="136"/>
                    <a:pt x="50" y="136"/>
                  </a:cubicBezTo>
                  <a:cubicBezTo>
                    <a:pt x="50" y="136"/>
                    <a:pt x="50" y="136"/>
                    <a:pt x="49" y="137"/>
                  </a:cubicBezTo>
                  <a:cubicBezTo>
                    <a:pt x="49" y="137"/>
                    <a:pt x="49" y="137"/>
                    <a:pt x="49" y="137"/>
                  </a:cubicBezTo>
                  <a:cubicBezTo>
                    <a:pt x="49" y="137"/>
                    <a:pt x="49" y="138"/>
                    <a:pt x="49" y="138"/>
                  </a:cubicBezTo>
                  <a:cubicBezTo>
                    <a:pt x="49" y="138"/>
                    <a:pt x="49" y="138"/>
                    <a:pt x="49" y="138"/>
                  </a:cubicBezTo>
                  <a:cubicBezTo>
                    <a:pt x="49" y="138"/>
                    <a:pt x="49" y="139"/>
                    <a:pt x="49" y="139"/>
                  </a:cubicBezTo>
                  <a:cubicBezTo>
                    <a:pt x="49" y="139"/>
                    <a:pt x="49" y="139"/>
                    <a:pt x="49" y="139"/>
                  </a:cubicBezTo>
                  <a:cubicBezTo>
                    <a:pt x="49" y="140"/>
                    <a:pt x="50" y="140"/>
                    <a:pt x="50" y="140"/>
                  </a:cubicBezTo>
                  <a:cubicBezTo>
                    <a:pt x="50" y="140"/>
                    <a:pt x="50" y="140"/>
                    <a:pt x="50" y="140"/>
                  </a:cubicBezTo>
                  <a:cubicBezTo>
                    <a:pt x="50" y="140"/>
                    <a:pt x="50" y="140"/>
                    <a:pt x="50" y="140"/>
                  </a:cubicBezTo>
                  <a:cubicBezTo>
                    <a:pt x="50" y="140"/>
                    <a:pt x="50" y="140"/>
                    <a:pt x="50" y="140"/>
                  </a:cubicBezTo>
                  <a:cubicBezTo>
                    <a:pt x="50" y="140"/>
                    <a:pt x="50" y="140"/>
                    <a:pt x="50" y="140"/>
                  </a:cubicBezTo>
                  <a:cubicBezTo>
                    <a:pt x="50" y="140"/>
                    <a:pt x="50" y="140"/>
                    <a:pt x="50" y="140"/>
                  </a:cubicBezTo>
                  <a:cubicBezTo>
                    <a:pt x="49" y="140"/>
                    <a:pt x="49" y="141"/>
                    <a:pt x="49" y="141"/>
                  </a:cubicBezTo>
                  <a:cubicBezTo>
                    <a:pt x="49" y="141"/>
                    <a:pt x="49" y="141"/>
                    <a:pt x="48" y="141"/>
                  </a:cubicBezTo>
                  <a:cubicBezTo>
                    <a:pt x="48" y="141"/>
                    <a:pt x="47" y="140"/>
                    <a:pt x="46" y="140"/>
                  </a:cubicBezTo>
                  <a:cubicBezTo>
                    <a:pt x="45" y="140"/>
                    <a:pt x="44" y="140"/>
                    <a:pt x="43" y="140"/>
                  </a:cubicBezTo>
                  <a:cubicBezTo>
                    <a:pt x="42" y="139"/>
                    <a:pt x="41" y="139"/>
                    <a:pt x="40" y="139"/>
                  </a:cubicBezTo>
                  <a:cubicBezTo>
                    <a:pt x="38" y="138"/>
                    <a:pt x="37" y="138"/>
                    <a:pt x="37" y="137"/>
                  </a:cubicBezTo>
                  <a:cubicBezTo>
                    <a:pt x="36" y="137"/>
                    <a:pt x="35" y="137"/>
                    <a:pt x="35" y="136"/>
                  </a:cubicBezTo>
                  <a:cubicBezTo>
                    <a:pt x="34" y="136"/>
                    <a:pt x="34" y="136"/>
                    <a:pt x="33" y="136"/>
                  </a:cubicBezTo>
                  <a:cubicBezTo>
                    <a:pt x="33" y="136"/>
                    <a:pt x="32" y="135"/>
                    <a:pt x="32" y="135"/>
                  </a:cubicBezTo>
                  <a:cubicBezTo>
                    <a:pt x="31" y="135"/>
                    <a:pt x="31" y="135"/>
                    <a:pt x="30" y="135"/>
                  </a:cubicBezTo>
                  <a:cubicBezTo>
                    <a:pt x="30" y="135"/>
                    <a:pt x="29" y="134"/>
                    <a:pt x="29" y="134"/>
                  </a:cubicBezTo>
                  <a:cubicBezTo>
                    <a:pt x="28" y="134"/>
                    <a:pt x="28" y="134"/>
                    <a:pt x="28" y="134"/>
                  </a:cubicBezTo>
                  <a:cubicBezTo>
                    <a:pt x="28" y="134"/>
                    <a:pt x="27" y="133"/>
                    <a:pt x="27" y="133"/>
                  </a:cubicBezTo>
                  <a:cubicBezTo>
                    <a:pt x="27" y="133"/>
                    <a:pt x="27" y="133"/>
                    <a:pt x="27" y="132"/>
                  </a:cubicBezTo>
                  <a:cubicBezTo>
                    <a:pt x="27" y="132"/>
                    <a:pt x="27" y="132"/>
                    <a:pt x="27" y="132"/>
                  </a:cubicBezTo>
                  <a:cubicBezTo>
                    <a:pt x="27" y="132"/>
                    <a:pt x="28" y="132"/>
                    <a:pt x="28" y="131"/>
                  </a:cubicBezTo>
                  <a:cubicBezTo>
                    <a:pt x="28" y="131"/>
                    <a:pt x="28" y="131"/>
                    <a:pt x="28" y="131"/>
                  </a:cubicBezTo>
                  <a:cubicBezTo>
                    <a:pt x="28" y="131"/>
                    <a:pt x="28" y="130"/>
                    <a:pt x="29" y="130"/>
                  </a:cubicBezTo>
                  <a:cubicBezTo>
                    <a:pt x="29" y="130"/>
                    <a:pt x="29" y="130"/>
                    <a:pt x="29" y="129"/>
                  </a:cubicBezTo>
                  <a:cubicBezTo>
                    <a:pt x="29" y="129"/>
                    <a:pt x="30" y="129"/>
                    <a:pt x="30" y="129"/>
                  </a:cubicBezTo>
                  <a:cubicBezTo>
                    <a:pt x="30" y="128"/>
                    <a:pt x="30" y="128"/>
                    <a:pt x="30" y="128"/>
                  </a:cubicBezTo>
                  <a:cubicBezTo>
                    <a:pt x="30" y="128"/>
                    <a:pt x="30" y="127"/>
                    <a:pt x="30" y="127"/>
                  </a:cubicBezTo>
                  <a:cubicBezTo>
                    <a:pt x="30" y="127"/>
                    <a:pt x="30" y="127"/>
                    <a:pt x="30" y="127"/>
                  </a:cubicBezTo>
                  <a:cubicBezTo>
                    <a:pt x="29" y="127"/>
                    <a:pt x="29" y="126"/>
                    <a:pt x="29" y="126"/>
                  </a:cubicBezTo>
                  <a:cubicBezTo>
                    <a:pt x="29" y="126"/>
                    <a:pt x="28" y="126"/>
                    <a:pt x="28" y="126"/>
                  </a:cubicBezTo>
                  <a:cubicBezTo>
                    <a:pt x="28" y="126"/>
                    <a:pt x="27" y="126"/>
                    <a:pt x="27" y="126"/>
                  </a:cubicBezTo>
                  <a:cubicBezTo>
                    <a:pt x="26" y="126"/>
                    <a:pt x="26" y="125"/>
                    <a:pt x="25" y="125"/>
                  </a:cubicBezTo>
                  <a:cubicBezTo>
                    <a:pt x="25" y="125"/>
                    <a:pt x="24" y="125"/>
                    <a:pt x="24" y="125"/>
                  </a:cubicBezTo>
                  <a:cubicBezTo>
                    <a:pt x="23" y="125"/>
                    <a:pt x="23" y="125"/>
                    <a:pt x="22" y="125"/>
                  </a:cubicBezTo>
                  <a:cubicBezTo>
                    <a:pt x="22" y="125"/>
                    <a:pt x="21" y="125"/>
                    <a:pt x="21" y="125"/>
                  </a:cubicBezTo>
                  <a:cubicBezTo>
                    <a:pt x="20" y="125"/>
                    <a:pt x="19" y="125"/>
                    <a:pt x="18" y="125"/>
                  </a:cubicBezTo>
                  <a:cubicBezTo>
                    <a:pt x="17" y="124"/>
                    <a:pt x="16" y="124"/>
                    <a:pt x="15" y="124"/>
                  </a:cubicBezTo>
                  <a:cubicBezTo>
                    <a:pt x="14" y="124"/>
                    <a:pt x="14" y="124"/>
                    <a:pt x="13" y="123"/>
                  </a:cubicBezTo>
                  <a:cubicBezTo>
                    <a:pt x="13" y="123"/>
                    <a:pt x="12" y="123"/>
                    <a:pt x="12" y="122"/>
                  </a:cubicBezTo>
                  <a:cubicBezTo>
                    <a:pt x="12" y="122"/>
                    <a:pt x="12" y="122"/>
                    <a:pt x="12" y="122"/>
                  </a:cubicBezTo>
                  <a:cubicBezTo>
                    <a:pt x="13" y="122"/>
                    <a:pt x="13" y="121"/>
                    <a:pt x="13" y="121"/>
                  </a:cubicBezTo>
                  <a:cubicBezTo>
                    <a:pt x="14" y="121"/>
                    <a:pt x="15" y="121"/>
                    <a:pt x="15" y="121"/>
                  </a:cubicBezTo>
                  <a:cubicBezTo>
                    <a:pt x="16" y="121"/>
                    <a:pt x="17" y="121"/>
                    <a:pt x="18" y="121"/>
                  </a:cubicBezTo>
                  <a:cubicBezTo>
                    <a:pt x="18" y="121"/>
                    <a:pt x="19" y="121"/>
                    <a:pt x="20" y="121"/>
                  </a:cubicBezTo>
                  <a:cubicBezTo>
                    <a:pt x="21" y="121"/>
                    <a:pt x="22" y="121"/>
                    <a:pt x="24" y="121"/>
                  </a:cubicBezTo>
                  <a:cubicBezTo>
                    <a:pt x="25" y="121"/>
                    <a:pt x="26" y="120"/>
                    <a:pt x="27" y="120"/>
                  </a:cubicBezTo>
                  <a:cubicBezTo>
                    <a:pt x="28" y="120"/>
                    <a:pt x="29" y="120"/>
                    <a:pt x="30" y="120"/>
                  </a:cubicBezTo>
                  <a:cubicBezTo>
                    <a:pt x="31" y="120"/>
                    <a:pt x="32" y="119"/>
                    <a:pt x="32" y="119"/>
                  </a:cubicBezTo>
                  <a:cubicBezTo>
                    <a:pt x="33" y="119"/>
                    <a:pt x="33" y="119"/>
                    <a:pt x="33" y="118"/>
                  </a:cubicBezTo>
                  <a:cubicBezTo>
                    <a:pt x="34" y="118"/>
                    <a:pt x="34" y="118"/>
                    <a:pt x="34" y="118"/>
                  </a:cubicBezTo>
                  <a:cubicBezTo>
                    <a:pt x="35" y="118"/>
                    <a:pt x="35" y="118"/>
                    <a:pt x="36" y="118"/>
                  </a:cubicBezTo>
                  <a:cubicBezTo>
                    <a:pt x="36" y="118"/>
                    <a:pt x="36" y="118"/>
                    <a:pt x="37" y="118"/>
                  </a:cubicBezTo>
                  <a:cubicBezTo>
                    <a:pt x="38" y="118"/>
                    <a:pt x="38" y="118"/>
                    <a:pt x="39" y="118"/>
                  </a:cubicBezTo>
                  <a:cubicBezTo>
                    <a:pt x="39" y="118"/>
                    <a:pt x="40" y="118"/>
                    <a:pt x="41" y="118"/>
                  </a:cubicBezTo>
                  <a:cubicBezTo>
                    <a:pt x="41" y="118"/>
                    <a:pt x="42" y="118"/>
                    <a:pt x="43" y="118"/>
                  </a:cubicBezTo>
                  <a:cubicBezTo>
                    <a:pt x="43" y="118"/>
                    <a:pt x="44" y="119"/>
                    <a:pt x="44" y="119"/>
                  </a:cubicBezTo>
                  <a:cubicBezTo>
                    <a:pt x="45" y="119"/>
                    <a:pt x="46" y="119"/>
                    <a:pt x="46" y="119"/>
                  </a:cubicBezTo>
                  <a:cubicBezTo>
                    <a:pt x="47" y="119"/>
                    <a:pt x="47" y="119"/>
                    <a:pt x="48" y="119"/>
                  </a:cubicBezTo>
                  <a:cubicBezTo>
                    <a:pt x="48" y="119"/>
                    <a:pt x="49" y="119"/>
                    <a:pt x="49" y="119"/>
                  </a:cubicBezTo>
                  <a:cubicBezTo>
                    <a:pt x="50" y="119"/>
                    <a:pt x="50" y="119"/>
                    <a:pt x="51" y="119"/>
                  </a:cubicBezTo>
                  <a:cubicBezTo>
                    <a:pt x="51" y="119"/>
                    <a:pt x="51" y="119"/>
                    <a:pt x="52" y="119"/>
                  </a:cubicBezTo>
                  <a:cubicBezTo>
                    <a:pt x="52" y="119"/>
                    <a:pt x="53" y="119"/>
                    <a:pt x="53" y="119"/>
                  </a:cubicBezTo>
                  <a:cubicBezTo>
                    <a:pt x="54" y="119"/>
                    <a:pt x="54" y="119"/>
                    <a:pt x="54" y="118"/>
                  </a:cubicBezTo>
                  <a:cubicBezTo>
                    <a:pt x="55" y="118"/>
                    <a:pt x="55" y="118"/>
                    <a:pt x="55" y="117"/>
                  </a:cubicBezTo>
                  <a:cubicBezTo>
                    <a:pt x="55" y="117"/>
                    <a:pt x="55" y="116"/>
                    <a:pt x="55" y="116"/>
                  </a:cubicBezTo>
                  <a:cubicBezTo>
                    <a:pt x="55" y="116"/>
                    <a:pt x="55" y="115"/>
                    <a:pt x="55" y="115"/>
                  </a:cubicBezTo>
                  <a:cubicBezTo>
                    <a:pt x="54" y="115"/>
                    <a:pt x="54" y="114"/>
                    <a:pt x="54" y="114"/>
                  </a:cubicBezTo>
                  <a:cubicBezTo>
                    <a:pt x="54" y="114"/>
                    <a:pt x="54" y="113"/>
                    <a:pt x="53" y="113"/>
                  </a:cubicBezTo>
                  <a:cubicBezTo>
                    <a:pt x="53" y="113"/>
                    <a:pt x="53" y="112"/>
                    <a:pt x="52" y="112"/>
                  </a:cubicBezTo>
                  <a:cubicBezTo>
                    <a:pt x="52" y="112"/>
                    <a:pt x="51" y="112"/>
                    <a:pt x="51" y="111"/>
                  </a:cubicBezTo>
                  <a:cubicBezTo>
                    <a:pt x="50" y="111"/>
                    <a:pt x="49" y="111"/>
                    <a:pt x="49" y="111"/>
                  </a:cubicBezTo>
                  <a:cubicBezTo>
                    <a:pt x="48" y="111"/>
                    <a:pt x="48" y="111"/>
                    <a:pt x="47" y="111"/>
                  </a:cubicBezTo>
                  <a:cubicBezTo>
                    <a:pt x="47" y="111"/>
                    <a:pt x="46" y="111"/>
                    <a:pt x="46" y="111"/>
                  </a:cubicBezTo>
                  <a:cubicBezTo>
                    <a:pt x="45" y="111"/>
                    <a:pt x="45" y="111"/>
                    <a:pt x="44" y="111"/>
                  </a:cubicBezTo>
                  <a:cubicBezTo>
                    <a:pt x="44" y="111"/>
                    <a:pt x="43" y="111"/>
                    <a:pt x="43" y="111"/>
                  </a:cubicBezTo>
                  <a:cubicBezTo>
                    <a:pt x="42" y="112"/>
                    <a:pt x="42" y="112"/>
                    <a:pt x="41" y="112"/>
                  </a:cubicBezTo>
                  <a:cubicBezTo>
                    <a:pt x="41" y="112"/>
                    <a:pt x="40" y="112"/>
                    <a:pt x="39" y="113"/>
                  </a:cubicBezTo>
                  <a:cubicBezTo>
                    <a:pt x="38" y="113"/>
                    <a:pt x="37" y="113"/>
                    <a:pt x="36" y="113"/>
                  </a:cubicBezTo>
                  <a:cubicBezTo>
                    <a:pt x="35" y="113"/>
                    <a:pt x="34" y="114"/>
                    <a:pt x="33" y="114"/>
                  </a:cubicBezTo>
                  <a:cubicBezTo>
                    <a:pt x="32" y="114"/>
                    <a:pt x="32" y="114"/>
                    <a:pt x="31" y="114"/>
                  </a:cubicBezTo>
                  <a:cubicBezTo>
                    <a:pt x="29" y="114"/>
                    <a:pt x="28" y="114"/>
                    <a:pt x="27" y="113"/>
                  </a:cubicBezTo>
                  <a:cubicBezTo>
                    <a:pt x="26" y="113"/>
                    <a:pt x="25" y="113"/>
                    <a:pt x="24" y="113"/>
                  </a:cubicBezTo>
                  <a:cubicBezTo>
                    <a:pt x="23" y="113"/>
                    <a:pt x="22" y="112"/>
                    <a:pt x="21" y="112"/>
                  </a:cubicBezTo>
                  <a:cubicBezTo>
                    <a:pt x="21" y="111"/>
                    <a:pt x="20" y="111"/>
                    <a:pt x="20" y="110"/>
                  </a:cubicBezTo>
                  <a:cubicBezTo>
                    <a:pt x="19" y="110"/>
                    <a:pt x="18" y="109"/>
                    <a:pt x="17" y="108"/>
                  </a:cubicBezTo>
                  <a:cubicBezTo>
                    <a:pt x="16" y="108"/>
                    <a:pt x="16" y="108"/>
                    <a:pt x="15" y="107"/>
                  </a:cubicBezTo>
                  <a:cubicBezTo>
                    <a:pt x="14" y="107"/>
                    <a:pt x="13" y="107"/>
                    <a:pt x="12" y="107"/>
                  </a:cubicBezTo>
                  <a:cubicBezTo>
                    <a:pt x="11" y="107"/>
                    <a:pt x="10" y="107"/>
                    <a:pt x="10" y="107"/>
                  </a:cubicBezTo>
                  <a:cubicBezTo>
                    <a:pt x="9" y="107"/>
                    <a:pt x="9" y="107"/>
                    <a:pt x="9" y="107"/>
                  </a:cubicBezTo>
                  <a:cubicBezTo>
                    <a:pt x="8" y="107"/>
                    <a:pt x="8" y="107"/>
                    <a:pt x="8" y="107"/>
                  </a:cubicBezTo>
                  <a:cubicBezTo>
                    <a:pt x="7" y="107"/>
                    <a:pt x="7" y="107"/>
                    <a:pt x="7" y="107"/>
                  </a:cubicBezTo>
                  <a:cubicBezTo>
                    <a:pt x="6" y="106"/>
                    <a:pt x="6" y="106"/>
                    <a:pt x="6" y="106"/>
                  </a:cubicBezTo>
                  <a:cubicBezTo>
                    <a:pt x="5" y="106"/>
                    <a:pt x="4" y="106"/>
                    <a:pt x="4" y="106"/>
                  </a:cubicBezTo>
                  <a:cubicBezTo>
                    <a:pt x="3" y="105"/>
                    <a:pt x="3" y="105"/>
                    <a:pt x="2" y="104"/>
                  </a:cubicBezTo>
                  <a:cubicBezTo>
                    <a:pt x="2" y="104"/>
                    <a:pt x="2" y="103"/>
                    <a:pt x="2" y="103"/>
                  </a:cubicBezTo>
                  <a:cubicBezTo>
                    <a:pt x="1" y="102"/>
                    <a:pt x="1" y="101"/>
                    <a:pt x="1" y="101"/>
                  </a:cubicBezTo>
                  <a:cubicBezTo>
                    <a:pt x="1" y="100"/>
                    <a:pt x="2" y="99"/>
                    <a:pt x="3" y="99"/>
                  </a:cubicBezTo>
                  <a:cubicBezTo>
                    <a:pt x="4" y="98"/>
                    <a:pt x="6" y="97"/>
                    <a:pt x="7" y="97"/>
                  </a:cubicBezTo>
                  <a:cubicBezTo>
                    <a:pt x="9" y="96"/>
                    <a:pt x="11" y="96"/>
                    <a:pt x="13" y="95"/>
                  </a:cubicBezTo>
                  <a:cubicBezTo>
                    <a:pt x="15" y="95"/>
                    <a:pt x="17" y="94"/>
                    <a:pt x="20" y="94"/>
                  </a:cubicBezTo>
                  <a:cubicBezTo>
                    <a:pt x="22" y="94"/>
                    <a:pt x="23" y="93"/>
                    <a:pt x="25" y="93"/>
                  </a:cubicBezTo>
                  <a:cubicBezTo>
                    <a:pt x="27" y="92"/>
                    <a:pt x="28" y="92"/>
                    <a:pt x="29" y="92"/>
                  </a:cubicBezTo>
                  <a:cubicBezTo>
                    <a:pt x="30" y="91"/>
                    <a:pt x="31" y="91"/>
                    <a:pt x="32" y="91"/>
                  </a:cubicBezTo>
                  <a:cubicBezTo>
                    <a:pt x="33" y="90"/>
                    <a:pt x="33" y="90"/>
                    <a:pt x="33" y="89"/>
                  </a:cubicBezTo>
                  <a:cubicBezTo>
                    <a:pt x="33" y="89"/>
                    <a:pt x="33" y="88"/>
                    <a:pt x="34" y="88"/>
                  </a:cubicBezTo>
                  <a:cubicBezTo>
                    <a:pt x="35" y="88"/>
                    <a:pt x="36" y="88"/>
                    <a:pt x="37" y="87"/>
                  </a:cubicBezTo>
                  <a:cubicBezTo>
                    <a:pt x="38" y="87"/>
                    <a:pt x="39" y="87"/>
                    <a:pt x="41" y="87"/>
                  </a:cubicBezTo>
                  <a:cubicBezTo>
                    <a:pt x="42" y="87"/>
                    <a:pt x="43" y="87"/>
                    <a:pt x="45" y="87"/>
                  </a:cubicBezTo>
                  <a:cubicBezTo>
                    <a:pt x="46" y="87"/>
                    <a:pt x="47" y="87"/>
                    <a:pt x="49" y="87"/>
                  </a:cubicBezTo>
                  <a:cubicBezTo>
                    <a:pt x="50" y="87"/>
                    <a:pt x="52" y="87"/>
                    <a:pt x="53" y="87"/>
                  </a:cubicBezTo>
                  <a:cubicBezTo>
                    <a:pt x="54" y="86"/>
                    <a:pt x="55" y="86"/>
                    <a:pt x="56" y="86"/>
                  </a:cubicBezTo>
                  <a:cubicBezTo>
                    <a:pt x="57" y="86"/>
                    <a:pt x="58" y="85"/>
                    <a:pt x="59" y="85"/>
                  </a:cubicBezTo>
                  <a:cubicBezTo>
                    <a:pt x="60" y="84"/>
                    <a:pt x="61" y="83"/>
                    <a:pt x="62" y="82"/>
                  </a:cubicBezTo>
                  <a:cubicBezTo>
                    <a:pt x="63" y="81"/>
                    <a:pt x="64" y="80"/>
                    <a:pt x="65" y="79"/>
                  </a:cubicBezTo>
                  <a:cubicBezTo>
                    <a:pt x="66" y="78"/>
                    <a:pt x="66" y="77"/>
                    <a:pt x="67" y="76"/>
                  </a:cubicBezTo>
                  <a:cubicBezTo>
                    <a:pt x="67" y="74"/>
                    <a:pt x="68" y="73"/>
                    <a:pt x="68" y="72"/>
                  </a:cubicBezTo>
                  <a:cubicBezTo>
                    <a:pt x="68" y="72"/>
                    <a:pt x="68" y="72"/>
                    <a:pt x="67" y="72"/>
                  </a:cubicBezTo>
                  <a:cubicBezTo>
                    <a:pt x="67" y="71"/>
                    <a:pt x="67" y="71"/>
                    <a:pt x="67" y="71"/>
                  </a:cubicBezTo>
                  <a:cubicBezTo>
                    <a:pt x="67" y="70"/>
                    <a:pt x="67" y="70"/>
                    <a:pt x="67" y="70"/>
                  </a:cubicBezTo>
                  <a:cubicBezTo>
                    <a:pt x="66" y="70"/>
                    <a:pt x="66" y="70"/>
                    <a:pt x="66" y="70"/>
                  </a:cubicBezTo>
                  <a:cubicBezTo>
                    <a:pt x="65" y="69"/>
                    <a:pt x="65" y="69"/>
                    <a:pt x="64" y="69"/>
                  </a:cubicBezTo>
                  <a:cubicBezTo>
                    <a:pt x="64" y="69"/>
                    <a:pt x="63" y="69"/>
                    <a:pt x="63" y="69"/>
                  </a:cubicBezTo>
                  <a:cubicBezTo>
                    <a:pt x="62" y="69"/>
                    <a:pt x="61" y="69"/>
                    <a:pt x="61" y="69"/>
                  </a:cubicBezTo>
                  <a:cubicBezTo>
                    <a:pt x="60" y="69"/>
                    <a:pt x="59" y="69"/>
                    <a:pt x="59" y="69"/>
                  </a:cubicBezTo>
                  <a:cubicBezTo>
                    <a:pt x="58" y="69"/>
                    <a:pt x="58" y="69"/>
                    <a:pt x="58" y="69"/>
                  </a:cubicBezTo>
                  <a:cubicBezTo>
                    <a:pt x="58" y="69"/>
                    <a:pt x="58" y="69"/>
                    <a:pt x="57" y="69"/>
                  </a:cubicBezTo>
                  <a:cubicBezTo>
                    <a:pt x="57" y="69"/>
                    <a:pt x="57" y="69"/>
                    <a:pt x="57" y="69"/>
                  </a:cubicBezTo>
                  <a:cubicBezTo>
                    <a:pt x="57" y="69"/>
                    <a:pt x="56" y="69"/>
                    <a:pt x="56" y="69"/>
                  </a:cubicBezTo>
                  <a:cubicBezTo>
                    <a:pt x="56" y="69"/>
                    <a:pt x="56" y="69"/>
                    <a:pt x="56" y="69"/>
                  </a:cubicBezTo>
                  <a:cubicBezTo>
                    <a:pt x="55" y="69"/>
                    <a:pt x="55" y="69"/>
                    <a:pt x="55" y="69"/>
                  </a:cubicBezTo>
                  <a:cubicBezTo>
                    <a:pt x="55" y="69"/>
                    <a:pt x="55" y="69"/>
                    <a:pt x="54" y="69"/>
                  </a:cubicBezTo>
                  <a:cubicBezTo>
                    <a:pt x="54" y="69"/>
                    <a:pt x="54" y="69"/>
                    <a:pt x="54" y="69"/>
                  </a:cubicBezTo>
                  <a:cubicBezTo>
                    <a:pt x="53" y="69"/>
                    <a:pt x="52" y="69"/>
                    <a:pt x="51" y="69"/>
                  </a:cubicBezTo>
                  <a:cubicBezTo>
                    <a:pt x="50" y="68"/>
                    <a:pt x="50" y="68"/>
                    <a:pt x="49" y="68"/>
                  </a:cubicBezTo>
                  <a:cubicBezTo>
                    <a:pt x="48" y="68"/>
                    <a:pt x="47" y="68"/>
                    <a:pt x="47" y="68"/>
                  </a:cubicBezTo>
                  <a:cubicBezTo>
                    <a:pt x="46" y="67"/>
                    <a:pt x="46" y="67"/>
                    <a:pt x="46" y="67"/>
                  </a:cubicBezTo>
                  <a:cubicBezTo>
                    <a:pt x="46" y="66"/>
                    <a:pt x="46" y="66"/>
                    <a:pt x="46" y="66"/>
                  </a:cubicBezTo>
                  <a:cubicBezTo>
                    <a:pt x="47" y="65"/>
                    <a:pt x="49" y="63"/>
                    <a:pt x="52" y="61"/>
                  </a:cubicBezTo>
                  <a:cubicBezTo>
                    <a:pt x="56" y="59"/>
                    <a:pt x="60" y="57"/>
                    <a:pt x="64" y="55"/>
                  </a:cubicBezTo>
                  <a:cubicBezTo>
                    <a:pt x="68" y="53"/>
                    <a:pt x="72" y="51"/>
                    <a:pt x="75" y="50"/>
                  </a:cubicBezTo>
                  <a:cubicBezTo>
                    <a:pt x="79" y="49"/>
                    <a:pt x="82" y="48"/>
                    <a:pt x="83" y="48"/>
                  </a:cubicBezTo>
                  <a:cubicBezTo>
                    <a:pt x="83" y="48"/>
                    <a:pt x="83" y="48"/>
                    <a:pt x="83" y="48"/>
                  </a:cubicBezTo>
                  <a:cubicBezTo>
                    <a:pt x="83" y="48"/>
                    <a:pt x="83" y="48"/>
                    <a:pt x="84" y="48"/>
                  </a:cubicBezTo>
                  <a:cubicBezTo>
                    <a:pt x="84" y="48"/>
                    <a:pt x="84" y="48"/>
                    <a:pt x="84" y="48"/>
                  </a:cubicBezTo>
                  <a:cubicBezTo>
                    <a:pt x="84" y="48"/>
                    <a:pt x="84" y="48"/>
                    <a:pt x="84" y="48"/>
                  </a:cubicBezTo>
                  <a:cubicBezTo>
                    <a:pt x="85" y="48"/>
                    <a:pt x="85" y="48"/>
                    <a:pt x="86" y="48"/>
                  </a:cubicBezTo>
                  <a:cubicBezTo>
                    <a:pt x="87" y="48"/>
                    <a:pt x="87" y="48"/>
                    <a:pt x="88" y="48"/>
                  </a:cubicBezTo>
                  <a:cubicBezTo>
                    <a:pt x="89" y="49"/>
                    <a:pt x="89" y="49"/>
                    <a:pt x="90" y="49"/>
                  </a:cubicBezTo>
                  <a:cubicBezTo>
                    <a:pt x="91" y="49"/>
                    <a:pt x="91" y="49"/>
                    <a:pt x="92" y="50"/>
                  </a:cubicBezTo>
                  <a:cubicBezTo>
                    <a:pt x="92" y="50"/>
                    <a:pt x="93" y="50"/>
                    <a:pt x="93" y="50"/>
                  </a:cubicBezTo>
                  <a:cubicBezTo>
                    <a:pt x="94" y="50"/>
                    <a:pt x="94" y="50"/>
                    <a:pt x="95" y="51"/>
                  </a:cubicBezTo>
                  <a:cubicBezTo>
                    <a:pt x="95" y="51"/>
                    <a:pt x="95" y="51"/>
                    <a:pt x="96" y="51"/>
                  </a:cubicBezTo>
                  <a:cubicBezTo>
                    <a:pt x="96" y="51"/>
                    <a:pt x="97" y="51"/>
                    <a:pt x="97" y="51"/>
                  </a:cubicBezTo>
                  <a:cubicBezTo>
                    <a:pt x="97" y="51"/>
                    <a:pt x="97" y="51"/>
                    <a:pt x="98" y="51"/>
                  </a:cubicBezTo>
                  <a:cubicBezTo>
                    <a:pt x="98" y="51"/>
                    <a:pt x="98" y="51"/>
                    <a:pt x="98" y="51"/>
                  </a:cubicBezTo>
                  <a:cubicBezTo>
                    <a:pt x="99" y="51"/>
                    <a:pt x="99" y="50"/>
                    <a:pt x="99" y="50"/>
                  </a:cubicBezTo>
                  <a:cubicBezTo>
                    <a:pt x="99" y="50"/>
                    <a:pt x="99" y="50"/>
                    <a:pt x="99" y="50"/>
                  </a:cubicBezTo>
                  <a:cubicBezTo>
                    <a:pt x="100" y="50"/>
                    <a:pt x="100" y="49"/>
                    <a:pt x="100" y="49"/>
                  </a:cubicBezTo>
                  <a:cubicBezTo>
                    <a:pt x="100" y="48"/>
                    <a:pt x="100" y="48"/>
                    <a:pt x="100" y="47"/>
                  </a:cubicBezTo>
                  <a:cubicBezTo>
                    <a:pt x="100" y="47"/>
                    <a:pt x="101" y="46"/>
                    <a:pt x="101" y="46"/>
                  </a:cubicBezTo>
                  <a:cubicBezTo>
                    <a:pt x="101" y="45"/>
                    <a:pt x="101" y="44"/>
                    <a:pt x="100" y="44"/>
                  </a:cubicBezTo>
                  <a:cubicBezTo>
                    <a:pt x="100" y="43"/>
                    <a:pt x="100" y="42"/>
                    <a:pt x="100" y="42"/>
                  </a:cubicBezTo>
                  <a:cubicBezTo>
                    <a:pt x="100" y="41"/>
                    <a:pt x="100" y="40"/>
                    <a:pt x="99" y="40"/>
                  </a:cubicBezTo>
                  <a:cubicBezTo>
                    <a:pt x="99" y="39"/>
                    <a:pt x="99" y="39"/>
                    <a:pt x="98" y="38"/>
                  </a:cubicBezTo>
                  <a:cubicBezTo>
                    <a:pt x="98" y="38"/>
                    <a:pt x="97" y="38"/>
                    <a:pt x="97" y="37"/>
                  </a:cubicBezTo>
                  <a:cubicBezTo>
                    <a:pt x="97" y="37"/>
                    <a:pt x="97" y="37"/>
                    <a:pt x="97" y="37"/>
                  </a:cubicBezTo>
                  <a:cubicBezTo>
                    <a:pt x="97" y="37"/>
                    <a:pt x="97" y="36"/>
                    <a:pt x="98" y="36"/>
                  </a:cubicBezTo>
                  <a:cubicBezTo>
                    <a:pt x="99" y="36"/>
                    <a:pt x="99" y="35"/>
                    <a:pt x="101" y="35"/>
                  </a:cubicBezTo>
                  <a:cubicBezTo>
                    <a:pt x="102" y="35"/>
                    <a:pt x="103" y="35"/>
                    <a:pt x="104" y="35"/>
                  </a:cubicBezTo>
                  <a:cubicBezTo>
                    <a:pt x="105" y="34"/>
                    <a:pt x="107" y="34"/>
                    <a:pt x="108" y="34"/>
                  </a:cubicBezTo>
                  <a:cubicBezTo>
                    <a:pt x="109" y="34"/>
                    <a:pt x="110" y="34"/>
                    <a:pt x="110" y="34"/>
                  </a:cubicBezTo>
                  <a:cubicBezTo>
                    <a:pt x="111" y="34"/>
                    <a:pt x="112" y="34"/>
                    <a:pt x="112" y="35"/>
                  </a:cubicBezTo>
                  <a:cubicBezTo>
                    <a:pt x="113" y="35"/>
                    <a:pt x="113" y="35"/>
                    <a:pt x="114" y="35"/>
                  </a:cubicBezTo>
                  <a:cubicBezTo>
                    <a:pt x="114" y="35"/>
                    <a:pt x="115" y="35"/>
                    <a:pt x="115" y="36"/>
                  </a:cubicBezTo>
                  <a:cubicBezTo>
                    <a:pt x="115" y="36"/>
                    <a:pt x="116" y="36"/>
                    <a:pt x="116" y="36"/>
                  </a:cubicBezTo>
                  <a:cubicBezTo>
                    <a:pt x="117" y="37"/>
                    <a:pt x="117" y="37"/>
                    <a:pt x="118" y="37"/>
                  </a:cubicBezTo>
                  <a:cubicBezTo>
                    <a:pt x="118" y="37"/>
                    <a:pt x="119" y="37"/>
                    <a:pt x="119" y="37"/>
                  </a:cubicBezTo>
                  <a:cubicBezTo>
                    <a:pt x="120" y="38"/>
                    <a:pt x="120" y="38"/>
                    <a:pt x="121" y="38"/>
                  </a:cubicBezTo>
                  <a:cubicBezTo>
                    <a:pt x="121" y="38"/>
                    <a:pt x="121" y="38"/>
                    <a:pt x="122" y="38"/>
                  </a:cubicBezTo>
                  <a:cubicBezTo>
                    <a:pt x="122" y="37"/>
                    <a:pt x="122" y="37"/>
                    <a:pt x="123" y="37"/>
                  </a:cubicBezTo>
                  <a:cubicBezTo>
                    <a:pt x="123" y="37"/>
                    <a:pt x="123" y="37"/>
                    <a:pt x="123" y="37"/>
                  </a:cubicBezTo>
                  <a:cubicBezTo>
                    <a:pt x="123" y="37"/>
                    <a:pt x="123" y="37"/>
                    <a:pt x="123" y="36"/>
                  </a:cubicBezTo>
                  <a:cubicBezTo>
                    <a:pt x="123" y="36"/>
                    <a:pt x="123" y="36"/>
                    <a:pt x="123" y="36"/>
                  </a:cubicBezTo>
                  <a:cubicBezTo>
                    <a:pt x="123" y="36"/>
                    <a:pt x="123" y="35"/>
                    <a:pt x="123" y="35"/>
                  </a:cubicBezTo>
                  <a:cubicBezTo>
                    <a:pt x="123" y="35"/>
                    <a:pt x="123" y="34"/>
                    <a:pt x="122" y="34"/>
                  </a:cubicBezTo>
                  <a:cubicBezTo>
                    <a:pt x="122" y="34"/>
                    <a:pt x="121" y="34"/>
                    <a:pt x="121" y="33"/>
                  </a:cubicBezTo>
                  <a:cubicBezTo>
                    <a:pt x="121" y="33"/>
                    <a:pt x="120" y="33"/>
                    <a:pt x="120" y="33"/>
                  </a:cubicBezTo>
                  <a:cubicBezTo>
                    <a:pt x="120" y="33"/>
                    <a:pt x="120" y="32"/>
                    <a:pt x="120" y="32"/>
                  </a:cubicBezTo>
                  <a:cubicBezTo>
                    <a:pt x="119" y="32"/>
                    <a:pt x="119" y="32"/>
                    <a:pt x="119" y="32"/>
                  </a:cubicBezTo>
                  <a:cubicBezTo>
                    <a:pt x="119" y="32"/>
                    <a:pt x="119" y="32"/>
                    <a:pt x="119" y="31"/>
                  </a:cubicBezTo>
                  <a:cubicBezTo>
                    <a:pt x="119" y="31"/>
                    <a:pt x="120" y="31"/>
                    <a:pt x="120" y="30"/>
                  </a:cubicBezTo>
                  <a:cubicBezTo>
                    <a:pt x="121" y="30"/>
                    <a:pt x="122" y="30"/>
                    <a:pt x="123" y="30"/>
                  </a:cubicBezTo>
                  <a:cubicBezTo>
                    <a:pt x="124" y="29"/>
                    <a:pt x="125" y="29"/>
                    <a:pt x="126" y="29"/>
                  </a:cubicBezTo>
                  <a:cubicBezTo>
                    <a:pt x="127" y="29"/>
                    <a:pt x="128" y="29"/>
                    <a:pt x="130" y="29"/>
                  </a:cubicBezTo>
                  <a:cubicBezTo>
                    <a:pt x="131" y="29"/>
                    <a:pt x="131" y="29"/>
                    <a:pt x="131" y="29"/>
                  </a:cubicBezTo>
                  <a:cubicBezTo>
                    <a:pt x="131" y="29"/>
                    <a:pt x="131" y="29"/>
                    <a:pt x="131" y="29"/>
                  </a:cubicBezTo>
                  <a:cubicBezTo>
                    <a:pt x="131" y="29"/>
                    <a:pt x="131" y="29"/>
                    <a:pt x="131" y="29"/>
                  </a:cubicBezTo>
                  <a:cubicBezTo>
                    <a:pt x="131" y="29"/>
                    <a:pt x="131" y="29"/>
                    <a:pt x="131" y="29"/>
                  </a:cubicBezTo>
                  <a:cubicBezTo>
                    <a:pt x="131" y="29"/>
                    <a:pt x="131" y="29"/>
                    <a:pt x="131" y="29"/>
                  </a:cubicBezTo>
                  <a:cubicBezTo>
                    <a:pt x="132" y="29"/>
                    <a:pt x="133" y="29"/>
                    <a:pt x="134" y="29"/>
                  </a:cubicBezTo>
                  <a:cubicBezTo>
                    <a:pt x="134" y="29"/>
                    <a:pt x="135" y="28"/>
                    <a:pt x="136" y="28"/>
                  </a:cubicBezTo>
                  <a:cubicBezTo>
                    <a:pt x="137" y="28"/>
                    <a:pt x="138" y="28"/>
                    <a:pt x="139" y="28"/>
                  </a:cubicBezTo>
                  <a:cubicBezTo>
                    <a:pt x="140" y="27"/>
                    <a:pt x="141" y="27"/>
                    <a:pt x="142" y="27"/>
                  </a:cubicBezTo>
                  <a:cubicBezTo>
                    <a:pt x="143" y="27"/>
                    <a:pt x="144" y="26"/>
                    <a:pt x="145" y="26"/>
                  </a:cubicBezTo>
                  <a:cubicBezTo>
                    <a:pt x="146" y="26"/>
                    <a:pt x="147" y="26"/>
                    <a:pt x="148" y="25"/>
                  </a:cubicBezTo>
                  <a:cubicBezTo>
                    <a:pt x="149" y="25"/>
                    <a:pt x="150" y="25"/>
                    <a:pt x="151" y="25"/>
                  </a:cubicBezTo>
                  <a:cubicBezTo>
                    <a:pt x="152" y="25"/>
                    <a:pt x="153" y="25"/>
                    <a:pt x="153" y="25"/>
                  </a:cubicBezTo>
                  <a:cubicBezTo>
                    <a:pt x="153" y="25"/>
                    <a:pt x="154" y="25"/>
                    <a:pt x="154" y="25"/>
                  </a:cubicBezTo>
                  <a:cubicBezTo>
                    <a:pt x="154" y="25"/>
                    <a:pt x="154" y="25"/>
                    <a:pt x="155" y="25"/>
                  </a:cubicBezTo>
                  <a:cubicBezTo>
                    <a:pt x="155" y="25"/>
                    <a:pt x="155" y="25"/>
                    <a:pt x="155" y="25"/>
                  </a:cubicBezTo>
                  <a:cubicBezTo>
                    <a:pt x="155" y="25"/>
                    <a:pt x="155" y="25"/>
                    <a:pt x="156" y="25"/>
                  </a:cubicBezTo>
                  <a:cubicBezTo>
                    <a:pt x="156" y="25"/>
                    <a:pt x="156" y="26"/>
                    <a:pt x="157" y="26"/>
                  </a:cubicBezTo>
                  <a:cubicBezTo>
                    <a:pt x="157" y="26"/>
                    <a:pt x="158" y="27"/>
                    <a:pt x="158" y="27"/>
                  </a:cubicBezTo>
                  <a:cubicBezTo>
                    <a:pt x="158" y="28"/>
                    <a:pt x="159" y="28"/>
                    <a:pt x="159" y="29"/>
                  </a:cubicBezTo>
                  <a:cubicBezTo>
                    <a:pt x="159" y="29"/>
                    <a:pt x="160" y="30"/>
                    <a:pt x="160" y="31"/>
                  </a:cubicBezTo>
                  <a:cubicBezTo>
                    <a:pt x="160" y="32"/>
                    <a:pt x="160" y="33"/>
                    <a:pt x="161" y="33"/>
                  </a:cubicBezTo>
                  <a:cubicBezTo>
                    <a:pt x="161" y="34"/>
                    <a:pt x="161" y="35"/>
                    <a:pt x="161" y="36"/>
                  </a:cubicBezTo>
                  <a:cubicBezTo>
                    <a:pt x="161" y="37"/>
                    <a:pt x="161" y="38"/>
                    <a:pt x="160" y="39"/>
                  </a:cubicBezTo>
                  <a:cubicBezTo>
                    <a:pt x="160" y="39"/>
                    <a:pt x="160" y="40"/>
                    <a:pt x="159" y="41"/>
                  </a:cubicBezTo>
                  <a:cubicBezTo>
                    <a:pt x="159" y="41"/>
                    <a:pt x="159" y="41"/>
                    <a:pt x="159" y="41"/>
                  </a:cubicBezTo>
                  <a:cubicBezTo>
                    <a:pt x="159" y="41"/>
                    <a:pt x="159" y="42"/>
                    <a:pt x="159" y="42"/>
                  </a:cubicBezTo>
                  <a:cubicBezTo>
                    <a:pt x="159" y="42"/>
                    <a:pt x="159" y="42"/>
                    <a:pt x="159" y="42"/>
                  </a:cubicBezTo>
                  <a:cubicBezTo>
                    <a:pt x="159" y="42"/>
                    <a:pt x="159" y="42"/>
                    <a:pt x="159" y="43"/>
                  </a:cubicBezTo>
                  <a:cubicBezTo>
                    <a:pt x="159" y="43"/>
                    <a:pt x="159" y="43"/>
                    <a:pt x="159" y="43"/>
                  </a:cubicBezTo>
                  <a:cubicBezTo>
                    <a:pt x="159" y="43"/>
                    <a:pt x="159" y="43"/>
                    <a:pt x="159" y="43"/>
                  </a:cubicBezTo>
                  <a:cubicBezTo>
                    <a:pt x="159" y="43"/>
                    <a:pt x="160" y="43"/>
                    <a:pt x="160" y="43"/>
                  </a:cubicBezTo>
                  <a:cubicBezTo>
                    <a:pt x="160" y="43"/>
                    <a:pt x="160" y="43"/>
                    <a:pt x="160" y="43"/>
                  </a:cubicBezTo>
                  <a:cubicBezTo>
                    <a:pt x="161" y="43"/>
                    <a:pt x="161" y="43"/>
                    <a:pt x="162" y="43"/>
                  </a:cubicBezTo>
                  <a:cubicBezTo>
                    <a:pt x="163" y="42"/>
                    <a:pt x="164" y="42"/>
                    <a:pt x="164" y="41"/>
                  </a:cubicBezTo>
                  <a:cubicBezTo>
                    <a:pt x="165" y="40"/>
                    <a:pt x="166" y="39"/>
                    <a:pt x="166" y="39"/>
                  </a:cubicBezTo>
                  <a:cubicBezTo>
                    <a:pt x="167" y="38"/>
                    <a:pt x="167" y="37"/>
                    <a:pt x="167" y="36"/>
                  </a:cubicBezTo>
                  <a:cubicBezTo>
                    <a:pt x="167" y="35"/>
                    <a:pt x="167" y="34"/>
                    <a:pt x="167" y="34"/>
                  </a:cubicBezTo>
                  <a:cubicBezTo>
                    <a:pt x="167" y="33"/>
                    <a:pt x="167" y="33"/>
                    <a:pt x="167" y="32"/>
                  </a:cubicBezTo>
                  <a:cubicBezTo>
                    <a:pt x="167" y="32"/>
                    <a:pt x="167" y="31"/>
                    <a:pt x="167" y="31"/>
                  </a:cubicBezTo>
                  <a:cubicBezTo>
                    <a:pt x="167" y="30"/>
                    <a:pt x="166" y="30"/>
                    <a:pt x="166" y="30"/>
                  </a:cubicBezTo>
                  <a:cubicBezTo>
                    <a:pt x="166" y="29"/>
                    <a:pt x="166" y="29"/>
                    <a:pt x="166" y="29"/>
                  </a:cubicBezTo>
                  <a:cubicBezTo>
                    <a:pt x="166" y="28"/>
                    <a:pt x="166" y="28"/>
                    <a:pt x="166" y="28"/>
                  </a:cubicBezTo>
                  <a:cubicBezTo>
                    <a:pt x="166" y="27"/>
                    <a:pt x="166" y="27"/>
                    <a:pt x="166" y="27"/>
                  </a:cubicBezTo>
                  <a:cubicBezTo>
                    <a:pt x="166" y="27"/>
                    <a:pt x="166" y="26"/>
                    <a:pt x="166" y="26"/>
                  </a:cubicBezTo>
                  <a:cubicBezTo>
                    <a:pt x="166" y="26"/>
                    <a:pt x="166" y="26"/>
                    <a:pt x="166" y="26"/>
                  </a:cubicBezTo>
                  <a:cubicBezTo>
                    <a:pt x="166" y="26"/>
                    <a:pt x="166" y="26"/>
                    <a:pt x="167" y="26"/>
                  </a:cubicBezTo>
                  <a:cubicBezTo>
                    <a:pt x="167" y="26"/>
                    <a:pt x="167" y="26"/>
                    <a:pt x="167" y="26"/>
                  </a:cubicBezTo>
                  <a:cubicBezTo>
                    <a:pt x="167" y="26"/>
                    <a:pt x="167" y="26"/>
                    <a:pt x="168" y="26"/>
                  </a:cubicBezTo>
                  <a:cubicBezTo>
                    <a:pt x="168" y="26"/>
                    <a:pt x="169" y="26"/>
                    <a:pt x="170" y="26"/>
                  </a:cubicBezTo>
                  <a:cubicBezTo>
                    <a:pt x="170" y="27"/>
                    <a:pt x="171" y="27"/>
                    <a:pt x="172" y="27"/>
                  </a:cubicBezTo>
                  <a:cubicBezTo>
                    <a:pt x="173" y="28"/>
                    <a:pt x="174" y="29"/>
                    <a:pt x="175" y="29"/>
                  </a:cubicBezTo>
                  <a:cubicBezTo>
                    <a:pt x="175" y="30"/>
                    <a:pt x="176" y="30"/>
                    <a:pt x="177" y="31"/>
                  </a:cubicBezTo>
                  <a:cubicBezTo>
                    <a:pt x="178" y="31"/>
                    <a:pt x="178" y="32"/>
                    <a:pt x="179" y="32"/>
                  </a:cubicBezTo>
                  <a:cubicBezTo>
                    <a:pt x="179" y="33"/>
                    <a:pt x="180" y="33"/>
                    <a:pt x="180" y="33"/>
                  </a:cubicBezTo>
                  <a:cubicBezTo>
                    <a:pt x="181" y="33"/>
                    <a:pt x="181" y="34"/>
                    <a:pt x="181" y="34"/>
                  </a:cubicBezTo>
                  <a:cubicBezTo>
                    <a:pt x="182" y="34"/>
                    <a:pt x="182" y="34"/>
                    <a:pt x="182" y="34"/>
                  </a:cubicBezTo>
                  <a:cubicBezTo>
                    <a:pt x="182" y="34"/>
                    <a:pt x="182" y="34"/>
                    <a:pt x="182" y="34"/>
                  </a:cubicBezTo>
                  <a:cubicBezTo>
                    <a:pt x="183" y="34"/>
                    <a:pt x="183" y="34"/>
                    <a:pt x="183" y="34"/>
                  </a:cubicBezTo>
                  <a:cubicBezTo>
                    <a:pt x="183" y="34"/>
                    <a:pt x="183" y="34"/>
                    <a:pt x="183" y="34"/>
                  </a:cubicBezTo>
                  <a:cubicBezTo>
                    <a:pt x="183" y="34"/>
                    <a:pt x="183" y="34"/>
                    <a:pt x="183" y="34"/>
                  </a:cubicBezTo>
                  <a:cubicBezTo>
                    <a:pt x="183" y="34"/>
                    <a:pt x="183" y="34"/>
                    <a:pt x="183" y="34"/>
                  </a:cubicBezTo>
                  <a:cubicBezTo>
                    <a:pt x="183" y="34"/>
                    <a:pt x="183" y="34"/>
                    <a:pt x="183" y="34"/>
                  </a:cubicBezTo>
                  <a:cubicBezTo>
                    <a:pt x="183" y="34"/>
                    <a:pt x="183" y="34"/>
                    <a:pt x="183" y="34"/>
                  </a:cubicBezTo>
                  <a:cubicBezTo>
                    <a:pt x="184" y="34"/>
                    <a:pt x="184" y="34"/>
                    <a:pt x="184" y="34"/>
                  </a:cubicBezTo>
                  <a:cubicBezTo>
                    <a:pt x="184" y="34"/>
                    <a:pt x="184" y="34"/>
                    <a:pt x="185" y="34"/>
                  </a:cubicBezTo>
                  <a:cubicBezTo>
                    <a:pt x="185" y="34"/>
                    <a:pt x="185" y="34"/>
                    <a:pt x="185" y="34"/>
                  </a:cubicBezTo>
                  <a:cubicBezTo>
                    <a:pt x="186" y="34"/>
                    <a:pt x="186" y="34"/>
                    <a:pt x="186" y="34"/>
                  </a:cubicBezTo>
                  <a:cubicBezTo>
                    <a:pt x="187" y="34"/>
                    <a:pt x="187" y="34"/>
                    <a:pt x="187" y="34"/>
                  </a:cubicBezTo>
                  <a:cubicBezTo>
                    <a:pt x="188" y="34"/>
                    <a:pt x="188" y="34"/>
                    <a:pt x="189" y="34"/>
                  </a:cubicBezTo>
                  <a:cubicBezTo>
                    <a:pt x="189" y="34"/>
                    <a:pt x="189" y="34"/>
                    <a:pt x="190" y="34"/>
                  </a:cubicBezTo>
                  <a:cubicBezTo>
                    <a:pt x="190" y="34"/>
                    <a:pt x="190" y="35"/>
                    <a:pt x="191" y="35"/>
                  </a:cubicBezTo>
                  <a:cubicBezTo>
                    <a:pt x="191" y="35"/>
                    <a:pt x="192" y="35"/>
                    <a:pt x="192" y="35"/>
                  </a:cubicBezTo>
                  <a:cubicBezTo>
                    <a:pt x="192" y="35"/>
                    <a:pt x="193" y="35"/>
                    <a:pt x="193" y="34"/>
                  </a:cubicBezTo>
                  <a:cubicBezTo>
                    <a:pt x="194" y="34"/>
                    <a:pt x="194" y="34"/>
                    <a:pt x="194" y="34"/>
                  </a:cubicBezTo>
                  <a:cubicBezTo>
                    <a:pt x="194" y="34"/>
                    <a:pt x="194" y="34"/>
                    <a:pt x="194" y="33"/>
                  </a:cubicBezTo>
                  <a:cubicBezTo>
                    <a:pt x="195" y="33"/>
                    <a:pt x="195" y="33"/>
                    <a:pt x="195" y="33"/>
                  </a:cubicBezTo>
                  <a:cubicBezTo>
                    <a:pt x="195" y="33"/>
                    <a:pt x="194" y="32"/>
                    <a:pt x="194" y="32"/>
                  </a:cubicBezTo>
                  <a:cubicBezTo>
                    <a:pt x="194" y="31"/>
                    <a:pt x="193" y="31"/>
                    <a:pt x="193" y="30"/>
                  </a:cubicBezTo>
                  <a:cubicBezTo>
                    <a:pt x="192" y="30"/>
                    <a:pt x="192" y="30"/>
                    <a:pt x="191" y="29"/>
                  </a:cubicBezTo>
                  <a:cubicBezTo>
                    <a:pt x="191" y="29"/>
                    <a:pt x="190" y="28"/>
                    <a:pt x="189" y="28"/>
                  </a:cubicBezTo>
                  <a:cubicBezTo>
                    <a:pt x="189" y="27"/>
                    <a:pt x="188" y="27"/>
                    <a:pt x="187" y="27"/>
                  </a:cubicBezTo>
                  <a:cubicBezTo>
                    <a:pt x="187" y="26"/>
                    <a:pt x="186" y="26"/>
                    <a:pt x="186" y="25"/>
                  </a:cubicBezTo>
                  <a:cubicBezTo>
                    <a:pt x="185" y="25"/>
                    <a:pt x="185" y="24"/>
                    <a:pt x="184" y="24"/>
                  </a:cubicBezTo>
                  <a:cubicBezTo>
                    <a:pt x="184" y="24"/>
                    <a:pt x="184" y="23"/>
                    <a:pt x="184" y="23"/>
                  </a:cubicBezTo>
                  <a:cubicBezTo>
                    <a:pt x="184" y="23"/>
                    <a:pt x="184" y="23"/>
                    <a:pt x="184" y="23"/>
                  </a:cubicBezTo>
                  <a:cubicBezTo>
                    <a:pt x="184" y="23"/>
                    <a:pt x="184" y="23"/>
                    <a:pt x="184" y="23"/>
                  </a:cubicBezTo>
                  <a:cubicBezTo>
                    <a:pt x="184" y="23"/>
                    <a:pt x="184" y="23"/>
                    <a:pt x="184" y="22"/>
                  </a:cubicBezTo>
                  <a:cubicBezTo>
                    <a:pt x="184" y="22"/>
                    <a:pt x="184" y="22"/>
                    <a:pt x="185" y="22"/>
                  </a:cubicBezTo>
                  <a:cubicBezTo>
                    <a:pt x="185" y="22"/>
                    <a:pt x="185" y="22"/>
                    <a:pt x="185" y="22"/>
                  </a:cubicBezTo>
                  <a:cubicBezTo>
                    <a:pt x="185" y="22"/>
                    <a:pt x="186" y="22"/>
                    <a:pt x="186" y="22"/>
                  </a:cubicBezTo>
                  <a:cubicBezTo>
                    <a:pt x="186" y="22"/>
                    <a:pt x="187" y="22"/>
                    <a:pt x="187" y="22"/>
                  </a:cubicBezTo>
                  <a:cubicBezTo>
                    <a:pt x="188" y="21"/>
                    <a:pt x="188" y="21"/>
                    <a:pt x="189" y="21"/>
                  </a:cubicBezTo>
                  <a:cubicBezTo>
                    <a:pt x="190" y="21"/>
                    <a:pt x="192" y="22"/>
                    <a:pt x="193" y="22"/>
                  </a:cubicBezTo>
                  <a:cubicBezTo>
                    <a:pt x="195" y="22"/>
                    <a:pt x="197" y="23"/>
                    <a:pt x="198" y="23"/>
                  </a:cubicBezTo>
                  <a:cubicBezTo>
                    <a:pt x="200" y="24"/>
                    <a:pt x="201" y="24"/>
                    <a:pt x="203" y="25"/>
                  </a:cubicBezTo>
                  <a:cubicBezTo>
                    <a:pt x="204" y="25"/>
                    <a:pt x="205" y="26"/>
                    <a:pt x="206" y="27"/>
                  </a:cubicBezTo>
                  <a:cubicBezTo>
                    <a:pt x="206" y="27"/>
                    <a:pt x="207" y="28"/>
                    <a:pt x="208" y="28"/>
                  </a:cubicBezTo>
                  <a:cubicBezTo>
                    <a:pt x="208" y="29"/>
                    <a:pt x="209" y="29"/>
                    <a:pt x="210" y="29"/>
                  </a:cubicBezTo>
                  <a:cubicBezTo>
                    <a:pt x="211" y="29"/>
                    <a:pt x="211" y="30"/>
                    <a:pt x="212" y="30"/>
                  </a:cubicBezTo>
                  <a:cubicBezTo>
                    <a:pt x="213" y="30"/>
                    <a:pt x="214" y="30"/>
                    <a:pt x="215" y="30"/>
                  </a:cubicBezTo>
                  <a:cubicBezTo>
                    <a:pt x="216" y="31"/>
                    <a:pt x="216" y="31"/>
                    <a:pt x="217" y="31"/>
                  </a:cubicBezTo>
                  <a:cubicBezTo>
                    <a:pt x="218" y="31"/>
                    <a:pt x="219" y="31"/>
                    <a:pt x="220" y="31"/>
                  </a:cubicBezTo>
                  <a:cubicBezTo>
                    <a:pt x="220" y="32"/>
                    <a:pt x="221" y="32"/>
                    <a:pt x="222" y="32"/>
                  </a:cubicBezTo>
                  <a:cubicBezTo>
                    <a:pt x="223" y="33"/>
                    <a:pt x="223" y="33"/>
                    <a:pt x="224" y="34"/>
                  </a:cubicBezTo>
                  <a:cubicBezTo>
                    <a:pt x="225" y="34"/>
                    <a:pt x="226" y="35"/>
                    <a:pt x="227" y="35"/>
                  </a:cubicBezTo>
                  <a:cubicBezTo>
                    <a:pt x="228" y="36"/>
                    <a:pt x="230" y="36"/>
                    <a:pt x="231" y="37"/>
                  </a:cubicBezTo>
                  <a:cubicBezTo>
                    <a:pt x="232" y="37"/>
                    <a:pt x="233" y="38"/>
                    <a:pt x="234" y="38"/>
                  </a:cubicBezTo>
                  <a:cubicBezTo>
                    <a:pt x="234" y="38"/>
                    <a:pt x="235" y="38"/>
                    <a:pt x="236" y="38"/>
                  </a:cubicBezTo>
                  <a:cubicBezTo>
                    <a:pt x="236" y="38"/>
                    <a:pt x="236" y="38"/>
                    <a:pt x="236" y="38"/>
                  </a:cubicBezTo>
                  <a:cubicBezTo>
                    <a:pt x="236" y="38"/>
                    <a:pt x="237" y="38"/>
                    <a:pt x="237" y="38"/>
                  </a:cubicBezTo>
                  <a:cubicBezTo>
                    <a:pt x="237" y="38"/>
                    <a:pt x="237" y="38"/>
                    <a:pt x="237" y="38"/>
                  </a:cubicBezTo>
                  <a:cubicBezTo>
                    <a:pt x="237" y="38"/>
                    <a:pt x="237" y="38"/>
                    <a:pt x="237" y="38"/>
                  </a:cubicBezTo>
                  <a:cubicBezTo>
                    <a:pt x="237" y="38"/>
                    <a:pt x="237" y="37"/>
                    <a:pt x="237" y="37"/>
                  </a:cubicBezTo>
                  <a:cubicBezTo>
                    <a:pt x="237" y="37"/>
                    <a:pt x="237" y="37"/>
                    <a:pt x="237" y="36"/>
                  </a:cubicBezTo>
                  <a:cubicBezTo>
                    <a:pt x="237" y="36"/>
                    <a:pt x="237" y="36"/>
                    <a:pt x="236" y="36"/>
                  </a:cubicBezTo>
                  <a:cubicBezTo>
                    <a:pt x="236" y="35"/>
                    <a:pt x="236" y="35"/>
                    <a:pt x="235" y="35"/>
                  </a:cubicBezTo>
                  <a:cubicBezTo>
                    <a:pt x="235" y="34"/>
                    <a:pt x="234" y="33"/>
                    <a:pt x="233" y="33"/>
                  </a:cubicBezTo>
                  <a:cubicBezTo>
                    <a:pt x="232" y="32"/>
                    <a:pt x="231" y="31"/>
                    <a:pt x="230" y="31"/>
                  </a:cubicBezTo>
                  <a:cubicBezTo>
                    <a:pt x="229" y="30"/>
                    <a:pt x="228" y="30"/>
                    <a:pt x="227" y="29"/>
                  </a:cubicBezTo>
                  <a:cubicBezTo>
                    <a:pt x="226" y="29"/>
                    <a:pt x="225" y="28"/>
                    <a:pt x="224" y="28"/>
                  </a:cubicBezTo>
                  <a:cubicBezTo>
                    <a:pt x="223" y="27"/>
                    <a:pt x="222" y="27"/>
                    <a:pt x="221" y="26"/>
                  </a:cubicBezTo>
                  <a:cubicBezTo>
                    <a:pt x="220" y="26"/>
                    <a:pt x="219" y="25"/>
                    <a:pt x="219" y="25"/>
                  </a:cubicBezTo>
                  <a:cubicBezTo>
                    <a:pt x="218" y="24"/>
                    <a:pt x="217" y="24"/>
                    <a:pt x="216" y="23"/>
                  </a:cubicBezTo>
                  <a:cubicBezTo>
                    <a:pt x="216" y="23"/>
                    <a:pt x="215" y="22"/>
                    <a:pt x="215" y="22"/>
                  </a:cubicBezTo>
                  <a:cubicBezTo>
                    <a:pt x="214" y="21"/>
                    <a:pt x="214" y="21"/>
                    <a:pt x="214" y="21"/>
                  </a:cubicBezTo>
                  <a:cubicBezTo>
                    <a:pt x="215" y="21"/>
                    <a:pt x="215" y="21"/>
                    <a:pt x="215" y="21"/>
                  </a:cubicBezTo>
                  <a:cubicBezTo>
                    <a:pt x="216" y="20"/>
                    <a:pt x="217" y="20"/>
                    <a:pt x="217" y="20"/>
                  </a:cubicBezTo>
                  <a:cubicBezTo>
                    <a:pt x="218" y="20"/>
                    <a:pt x="219" y="20"/>
                    <a:pt x="220" y="20"/>
                  </a:cubicBezTo>
                  <a:cubicBezTo>
                    <a:pt x="221" y="20"/>
                    <a:pt x="221" y="20"/>
                    <a:pt x="222" y="20"/>
                  </a:cubicBezTo>
                  <a:cubicBezTo>
                    <a:pt x="223" y="20"/>
                    <a:pt x="224" y="20"/>
                    <a:pt x="225" y="20"/>
                  </a:cubicBezTo>
                  <a:cubicBezTo>
                    <a:pt x="226" y="20"/>
                    <a:pt x="227" y="20"/>
                    <a:pt x="227" y="19"/>
                  </a:cubicBezTo>
                  <a:cubicBezTo>
                    <a:pt x="228" y="19"/>
                    <a:pt x="229" y="19"/>
                    <a:pt x="229" y="19"/>
                  </a:cubicBezTo>
                  <a:cubicBezTo>
                    <a:pt x="229" y="19"/>
                    <a:pt x="229" y="18"/>
                    <a:pt x="230" y="18"/>
                  </a:cubicBezTo>
                  <a:cubicBezTo>
                    <a:pt x="230" y="18"/>
                    <a:pt x="230" y="18"/>
                    <a:pt x="229" y="17"/>
                  </a:cubicBezTo>
                  <a:cubicBezTo>
                    <a:pt x="229" y="17"/>
                    <a:pt x="229" y="17"/>
                    <a:pt x="228" y="16"/>
                  </a:cubicBezTo>
                  <a:cubicBezTo>
                    <a:pt x="228" y="16"/>
                    <a:pt x="227" y="15"/>
                    <a:pt x="226" y="15"/>
                  </a:cubicBezTo>
                  <a:cubicBezTo>
                    <a:pt x="226" y="15"/>
                    <a:pt x="225" y="14"/>
                    <a:pt x="224" y="14"/>
                  </a:cubicBezTo>
                  <a:cubicBezTo>
                    <a:pt x="224" y="14"/>
                    <a:pt x="223" y="13"/>
                    <a:pt x="223" y="13"/>
                  </a:cubicBezTo>
                  <a:cubicBezTo>
                    <a:pt x="222" y="13"/>
                    <a:pt x="222" y="13"/>
                    <a:pt x="222" y="13"/>
                  </a:cubicBezTo>
                  <a:cubicBezTo>
                    <a:pt x="221" y="12"/>
                    <a:pt x="221" y="12"/>
                    <a:pt x="221" y="12"/>
                  </a:cubicBezTo>
                  <a:cubicBezTo>
                    <a:pt x="220" y="12"/>
                    <a:pt x="220" y="12"/>
                    <a:pt x="220" y="12"/>
                  </a:cubicBezTo>
                  <a:cubicBezTo>
                    <a:pt x="220" y="12"/>
                    <a:pt x="220" y="12"/>
                    <a:pt x="220" y="11"/>
                  </a:cubicBezTo>
                  <a:cubicBezTo>
                    <a:pt x="220" y="11"/>
                    <a:pt x="220" y="11"/>
                    <a:pt x="220" y="11"/>
                  </a:cubicBezTo>
                  <a:cubicBezTo>
                    <a:pt x="220" y="11"/>
                    <a:pt x="220" y="11"/>
                    <a:pt x="221" y="11"/>
                  </a:cubicBezTo>
                  <a:cubicBezTo>
                    <a:pt x="221" y="11"/>
                    <a:pt x="221" y="11"/>
                    <a:pt x="221" y="11"/>
                  </a:cubicBezTo>
                  <a:cubicBezTo>
                    <a:pt x="221" y="11"/>
                    <a:pt x="222" y="11"/>
                    <a:pt x="223" y="11"/>
                  </a:cubicBezTo>
                  <a:cubicBezTo>
                    <a:pt x="223" y="11"/>
                    <a:pt x="224" y="11"/>
                    <a:pt x="225" y="11"/>
                  </a:cubicBezTo>
                  <a:cubicBezTo>
                    <a:pt x="226" y="11"/>
                    <a:pt x="226" y="11"/>
                    <a:pt x="227" y="11"/>
                  </a:cubicBezTo>
                  <a:cubicBezTo>
                    <a:pt x="228" y="11"/>
                    <a:pt x="229" y="11"/>
                    <a:pt x="230" y="11"/>
                  </a:cubicBezTo>
                  <a:cubicBezTo>
                    <a:pt x="233" y="11"/>
                    <a:pt x="235" y="11"/>
                    <a:pt x="237" y="10"/>
                  </a:cubicBezTo>
                  <a:cubicBezTo>
                    <a:pt x="239" y="10"/>
                    <a:pt x="241" y="10"/>
                    <a:pt x="242" y="10"/>
                  </a:cubicBezTo>
                  <a:cubicBezTo>
                    <a:pt x="244" y="10"/>
                    <a:pt x="245" y="10"/>
                    <a:pt x="246" y="9"/>
                  </a:cubicBezTo>
                  <a:cubicBezTo>
                    <a:pt x="247" y="9"/>
                    <a:pt x="248" y="9"/>
                    <a:pt x="249" y="8"/>
                  </a:cubicBezTo>
                  <a:cubicBezTo>
                    <a:pt x="249" y="8"/>
                    <a:pt x="249" y="8"/>
                    <a:pt x="249" y="8"/>
                  </a:cubicBezTo>
                  <a:cubicBezTo>
                    <a:pt x="249" y="8"/>
                    <a:pt x="249" y="8"/>
                    <a:pt x="250" y="7"/>
                  </a:cubicBezTo>
                  <a:cubicBezTo>
                    <a:pt x="250" y="7"/>
                    <a:pt x="250" y="7"/>
                    <a:pt x="250" y="7"/>
                  </a:cubicBezTo>
                  <a:cubicBezTo>
                    <a:pt x="251" y="7"/>
                    <a:pt x="251" y="7"/>
                    <a:pt x="251" y="7"/>
                  </a:cubicBezTo>
                  <a:cubicBezTo>
                    <a:pt x="252" y="7"/>
                    <a:pt x="252" y="7"/>
                    <a:pt x="253" y="7"/>
                  </a:cubicBezTo>
                  <a:cubicBezTo>
                    <a:pt x="254" y="7"/>
                    <a:pt x="254" y="7"/>
                    <a:pt x="255" y="8"/>
                  </a:cubicBezTo>
                  <a:cubicBezTo>
                    <a:pt x="255" y="8"/>
                    <a:pt x="256" y="8"/>
                    <a:pt x="257" y="8"/>
                  </a:cubicBezTo>
                  <a:cubicBezTo>
                    <a:pt x="257" y="8"/>
                    <a:pt x="258" y="8"/>
                    <a:pt x="259" y="8"/>
                  </a:cubicBezTo>
                  <a:cubicBezTo>
                    <a:pt x="259" y="8"/>
                    <a:pt x="260" y="8"/>
                    <a:pt x="261" y="8"/>
                  </a:cubicBezTo>
                  <a:cubicBezTo>
                    <a:pt x="262" y="9"/>
                    <a:pt x="262" y="9"/>
                    <a:pt x="263" y="9"/>
                  </a:cubicBezTo>
                  <a:cubicBezTo>
                    <a:pt x="264" y="9"/>
                    <a:pt x="264" y="9"/>
                    <a:pt x="265" y="9"/>
                  </a:cubicBezTo>
                  <a:cubicBezTo>
                    <a:pt x="266" y="9"/>
                    <a:pt x="266" y="9"/>
                    <a:pt x="267" y="9"/>
                  </a:cubicBezTo>
                  <a:cubicBezTo>
                    <a:pt x="267" y="9"/>
                    <a:pt x="268" y="9"/>
                    <a:pt x="268" y="9"/>
                  </a:cubicBezTo>
                  <a:cubicBezTo>
                    <a:pt x="269" y="9"/>
                    <a:pt x="269" y="9"/>
                    <a:pt x="269" y="9"/>
                  </a:cubicBezTo>
                  <a:cubicBezTo>
                    <a:pt x="270" y="9"/>
                    <a:pt x="270" y="9"/>
                    <a:pt x="270" y="8"/>
                  </a:cubicBezTo>
                  <a:cubicBezTo>
                    <a:pt x="270" y="8"/>
                    <a:pt x="271" y="8"/>
                    <a:pt x="271" y="8"/>
                  </a:cubicBezTo>
                  <a:cubicBezTo>
                    <a:pt x="271" y="8"/>
                    <a:pt x="271" y="8"/>
                    <a:pt x="272" y="8"/>
                  </a:cubicBezTo>
                  <a:cubicBezTo>
                    <a:pt x="272" y="7"/>
                    <a:pt x="272" y="7"/>
                    <a:pt x="273" y="7"/>
                  </a:cubicBezTo>
                  <a:cubicBezTo>
                    <a:pt x="273" y="7"/>
                    <a:pt x="274" y="7"/>
                    <a:pt x="274" y="7"/>
                  </a:cubicBezTo>
                  <a:cubicBezTo>
                    <a:pt x="274" y="7"/>
                    <a:pt x="275" y="7"/>
                    <a:pt x="275" y="7"/>
                  </a:cubicBezTo>
                  <a:cubicBezTo>
                    <a:pt x="276" y="7"/>
                    <a:pt x="277" y="7"/>
                    <a:pt x="278" y="7"/>
                  </a:cubicBezTo>
                  <a:cubicBezTo>
                    <a:pt x="278" y="7"/>
                    <a:pt x="279" y="7"/>
                    <a:pt x="280" y="8"/>
                  </a:cubicBezTo>
                  <a:cubicBezTo>
                    <a:pt x="280" y="8"/>
                    <a:pt x="281" y="8"/>
                    <a:pt x="281" y="8"/>
                  </a:cubicBezTo>
                  <a:cubicBezTo>
                    <a:pt x="282" y="8"/>
                    <a:pt x="282" y="9"/>
                    <a:pt x="282" y="9"/>
                  </a:cubicBezTo>
                  <a:cubicBezTo>
                    <a:pt x="282" y="9"/>
                    <a:pt x="282" y="9"/>
                    <a:pt x="283" y="9"/>
                  </a:cubicBezTo>
                  <a:cubicBezTo>
                    <a:pt x="283" y="9"/>
                    <a:pt x="283" y="10"/>
                    <a:pt x="283" y="10"/>
                  </a:cubicBezTo>
                  <a:cubicBezTo>
                    <a:pt x="283" y="10"/>
                    <a:pt x="283" y="10"/>
                    <a:pt x="283" y="10"/>
                  </a:cubicBezTo>
                  <a:cubicBezTo>
                    <a:pt x="283" y="10"/>
                    <a:pt x="283" y="10"/>
                    <a:pt x="283" y="10"/>
                  </a:cubicBezTo>
                  <a:cubicBezTo>
                    <a:pt x="283" y="10"/>
                    <a:pt x="283" y="10"/>
                    <a:pt x="283" y="11"/>
                  </a:cubicBezTo>
                  <a:cubicBezTo>
                    <a:pt x="283" y="11"/>
                    <a:pt x="283" y="11"/>
                    <a:pt x="283" y="11"/>
                  </a:cubicBezTo>
                  <a:cubicBezTo>
                    <a:pt x="283" y="11"/>
                    <a:pt x="283" y="11"/>
                    <a:pt x="283" y="11"/>
                  </a:cubicBezTo>
                  <a:cubicBezTo>
                    <a:pt x="283" y="11"/>
                    <a:pt x="283" y="12"/>
                    <a:pt x="283" y="12"/>
                  </a:cubicBezTo>
                  <a:cubicBezTo>
                    <a:pt x="283" y="12"/>
                    <a:pt x="283" y="12"/>
                    <a:pt x="283" y="12"/>
                  </a:cubicBezTo>
                  <a:cubicBezTo>
                    <a:pt x="284" y="12"/>
                    <a:pt x="284" y="12"/>
                    <a:pt x="284" y="12"/>
                  </a:cubicBezTo>
                  <a:cubicBezTo>
                    <a:pt x="284" y="12"/>
                    <a:pt x="284" y="12"/>
                    <a:pt x="285" y="13"/>
                  </a:cubicBezTo>
                  <a:cubicBezTo>
                    <a:pt x="285" y="13"/>
                    <a:pt x="285" y="13"/>
                    <a:pt x="286" y="13"/>
                  </a:cubicBezTo>
                  <a:cubicBezTo>
                    <a:pt x="286" y="13"/>
                    <a:pt x="286" y="13"/>
                    <a:pt x="287" y="12"/>
                  </a:cubicBezTo>
                  <a:cubicBezTo>
                    <a:pt x="287" y="12"/>
                    <a:pt x="288" y="12"/>
                    <a:pt x="288" y="12"/>
                  </a:cubicBezTo>
                  <a:cubicBezTo>
                    <a:pt x="289" y="12"/>
                    <a:pt x="289" y="12"/>
                    <a:pt x="289" y="11"/>
                  </a:cubicBezTo>
                  <a:cubicBezTo>
                    <a:pt x="290" y="11"/>
                    <a:pt x="290" y="11"/>
                    <a:pt x="290" y="10"/>
                  </a:cubicBezTo>
                  <a:cubicBezTo>
                    <a:pt x="290" y="10"/>
                    <a:pt x="290" y="10"/>
                    <a:pt x="290" y="10"/>
                  </a:cubicBezTo>
                  <a:cubicBezTo>
                    <a:pt x="291" y="9"/>
                    <a:pt x="291" y="9"/>
                    <a:pt x="290" y="9"/>
                  </a:cubicBezTo>
                  <a:cubicBezTo>
                    <a:pt x="290" y="9"/>
                    <a:pt x="290" y="8"/>
                    <a:pt x="290" y="8"/>
                  </a:cubicBezTo>
                  <a:cubicBezTo>
                    <a:pt x="290" y="8"/>
                    <a:pt x="290" y="7"/>
                    <a:pt x="289" y="7"/>
                  </a:cubicBezTo>
                  <a:cubicBezTo>
                    <a:pt x="289" y="7"/>
                    <a:pt x="289" y="7"/>
                    <a:pt x="289" y="7"/>
                  </a:cubicBezTo>
                  <a:cubicBezTo>
                    <a:pt x="289" y="6"/>
                    <a:pt x="289" y="6"/>
                    <a:pt x="289" y="6"/>
                  </a:cubicBezTo>
                  <a:cubicBezTo>
                    <a:pt x="289" y="6"/>
                    <a:pt x="289" y="6"/>
                    <a:pt x="289" y="6"/>
                  </a:cubicBezTo>
                  <a:cubicBezTo>
                    <a:pt x="289" y="6"/>
                    <a:pt x="289" y="6"/>
                    <a:pt x="289" y="6"/>
                  </a:cubicBezTo>
                  <a:cubicBezTo>
                    <a:pt x="289" y="6"/>
                    <a:pt x="289" y="5"/>
                    <a:pt x="290" y="5"/>
                  </a:cubicBezTo>
                  <a:cubicBezTo>
                    <a:pt x="290" y="5"/>
                    <a:pt x="291" y="5"/>
                    <a:pt x="292" y="5"/>
                  </a:cubicBezTo>
                  <a:cubicBezTo>
                    <a:pt x="292" y="4"/>
                    <a:pt x="293" y="4"/>
                    <a:pt x="294" y="4"/>
                  </a:cubicBezTo>
                  <a:cubicBezTo>
                    <a:pt x="294" y="4"/>
                    <a:pt x="295" y="4"/>
                    <a:pt x="296" y="4"/>
                  </a:cubicBezTo>
                  <a:cubicBezTo>
                    <a:pt x="297" y="4"/>
                    <a:pt x="297" y="4"/>
                    <a:pt x="297" y="4"/>
                  </a:cubicBezTo>
                  <a:cubicBezTo>
                    <a:pt x="297" y="4"/>
                    <a:pt x="297" y="4"/>
                    <a:pt x="297" y="4"/>
                  </a:cubicBezTo>
                  <a:cubicBezTo>
                    <a:pt x="297" y="4"/>
                    <a:pt x="297" y="4"/>
                    <a:pt x="297" y="4"/>
                  </a:cubicBezTo>
                  <a:cubicBezTo>
                    <a:pt x="297" y="4"/>
                    <a:pt x="298" y="4"/>
                    <a:pt x="298" y="4"/>
                  </a:cubicBezTo>
                  <a:cubicBezTo>
                    <a:pt x="298" y="4"/>
                    <a:pt x="298" y="4"/>
                    <a:pt x="298" y="4"/>
                  </a:cubicBezTo>
                  <a:moveTo>
                    <a:pt x="349" y="0"/>
                  </a:moveTo>
                  <a:cubicBezTo>
                    <a:pt x="348" y="0"/>
                    <a:pt x="348" y="0"/>
                    <a:pt x="347" y="0"/>
                  </a:cubicBezTo>
                  <a:cubicBezTo>
                    <a:pt x="347" y="0"/>
                    <a:pt x="346" y="0"/>
                    <a:pt x="346" y="0"/>
                  </a:cubicBezTo>
                  <a:cubicBezTo>
                    <a:pt x="345" y="0"/>
                    <a:pt x="345" y="0"/>
                    <a:pt x="344" y="0"/>
                  </a:cubicBezTo>
                  <a:cubicBezTo>
                    <a:pt x="344" y="0"/>
                    <a:pt x="343" y="0"/>
                    <a:pt x="343" y="0"/>
                  </a:cubicBezTo>
                  <a:cubicBezTo>
                    <a:pt x="342" y="0"/>
                    <a:pt x="340" y="0"/>
                    <a:pt x="339" y="0"/>
                  </a:cubicBezTo>
                  <a:cubicBezTo>
                    <a:pt x="337" y="0"/>
                    <a:pt x="335" y="1"/>
                    <a:pt x="333" y="1"/>
                  </a:cubicBezTo>
                  <a:cubicBezTo>
                    <a:pt x="331" y="1"/>
                    <a:pt x="330" y="1"/>
                    <a:pt x="328" y="1"/>
                  </a:cubicBezTo>
                  <a:cubicBezTo>
                    <a:pt x="326" y="1"/>
                    <a:pt x="324" y="1"/>
                    <a:pt x="322" y="1"/>
                  </a:cubicBezTo>
                  <a:cubicBezTo>
                    <a:pt x="321" y="1"/>
                    <a:pt x="319" y="1"/>
                    <a:pt x="318" y="1"/>
                  </a:cubicBezTo>
                  <a:cubicBezTo>
                    <a:pt x="316" y="1"/>
                    <a:pt x="315" y="1"/>
                    <a:pt x="314" y="1"/>
                  </a:cubicBezTo>
                  <a:cubicBezTo>
                    <a:pt x="313" y="1"/>
                    <a:pt x="312" y="1"/>
                    <a:pt x="311" y="1"/>
                  </a:cubicBezTo>
                  <a:cubicBezTo>
                    <a:pt x="310" y="1"/>
                    <a:pt x="309" y="1"/>
                    <a:pt x="309" y="1"/>
                  </a:cubicBezTo>
                  <a:cubicBezTo>
                    <a:pt x="308" y="1"/>
                    <a:pt x="308" y="1"/>
                    <a:pt x="307" y="1"/>
                  </a:cubicBezTo>
                  <a:cubicBezTo>
                    <a:pt x="307" y="1"/>
                    <a:pt x="306" y="1"/>
                    <a:pt x="306" y="2"/>
                  </a:cubicBezTo>
                  <a:cubicBezTo>
                    <a:pt x="305" y="2"/>
                    <a:pt x="305" y="2"/>
                    <a:pt x="305" y="2"/>
                  </a:cubicBezTo>
                  <a:cubicBezTo>
                    <a:pt x="304" y="2"/>
                    <a:pt x="304" y="2"/>
                    <a:pt x="303" y="2"/>
                  </a:cubicBezTo>
                  <a:cubicBezTo>
                    <a:pt x="303" y="2"/>
                    <a:pt x="303" y="2"/>
                    <a:pt x="302" y="2"/>
                  </a:cubicBezTo>
                  <a:cubicBezTo>
                    <a:pt x="302" y="3"/>
                    <a:pt x="301" y="3"/>
                    <a:pt x="301" y="3"/>
                  </a:cubicBezTo>
                  <a:cubicBezTo>
                    <a:pt x="300" y="3"/>
                    <a:pt x="300" y="3"/>
                    <a:pt x="299" y="3"/>
                  </a:cubicBezTo>
                  <a:cubicBezTo>
                    <a:pt x="299" y="3"/>
                    <a:pt x="298" y="3"/>
                    <a:pt x="298" y="3"/>
                  </a:cubicBezTo>
                  <a:cubicBezTo>
                    <a:pt x="298" y="3"/>
                    <a:pt x="298" y="3"/>
                    <a:pt x="298" y="3"/>
                  </a:cubicBezTo>
                  <a:cubicBezTo>
                    <a:pt x="298" y="3"/>
                    <a:pt x="298" y="3"/>
                    <a:pt x="297" y="3"/>
                  </a:cubicBezTo>
                  <a:cubicBezTo>
                    <a:pt x="297" y="3"/>
                    <a:pt x="297" y="3"/>
                    <a:pt x="297" y="3"/>
                  </a:cubicBezTo>
                  <a:cubicBezTo>
                    <a:pt x="297" y="3"/>
                    <a:pt x="297" y="3"/>
                    <a:pt x="297" y="3"/>
                  </a:cubicBezTo>
                  <a:cubicBezTo>
                    <a:pt x="296" y="3"/>
                    <a:pt x="296" y="3"/>
                    <a:pt x="296" y="3"/>
                  </a:cubicBezTo>
                  <a:cubicBezTo>
                    <a:pt x="295" y="3"/>
                    <a:pt x="295" y="3"/>
                    <a:pt x="294" y="3"/>
                  </a:cubicBezTo>
                  <a:cubicBezTo>
                    <a:pt x="293" y="3"/>
                    <a:pt x="292" y="3"/>
                    <a:pt x="291" y="4"/>
                  </a:cubicBezTo>
                  <a:cubicBezTo>
                    <a:pt x="291" y="4"/>
                    <a:pt x="290" y="4"/>
                    <a:pt x="289" y="4"/>
                  </a:cubicBezTo>
                  <a:cubicBezTo>
                    <a:pt x="289" y="5"/>
                    <a:pt x="288" y="5"/>
                    <a:pt x="288" y="6"/>
                  </a:cubicBezTo>
                  <a:cubicBezTo>
                    <a:pt x="288" y="6"/>
                    <a:pt x="288" y="6"/>
                    <a:pt x="288" y="6"/>
                  </a:cubicBezTo>
                  <a:cubicBezTo>
                    <a:pt x="288" y="6"/>
                    <a:pt x="288" y="6"/>
                    <a:pt x="288" y="6"/>
                  </a:cubicBezTo>
                  <a:cubicBezTo>
                    <a:pt x="288" y="7"/>
                    <a:pt x="288" y="7"/>
                    <a:pt x="288" y="7"/>
                  </a:cubicBezTo>
                  <a:cubicBezTo>
                    <a:pt x="288" y="7"/>
                    <a:pt x="288" y="7"/>
                    <a:pt x="289" y="8"/>
                  </a:cubicBezTo>
                  <a:cubicBezTo>
                    <a:pt x="289" y="8"/>
                    <a:pt x="289" y="8"/>
                    <a:pt x="289" y="8"/>
                  </a:cubicBezTo>
                  <a:cubicBezTo>
                    <a:pt x="289" y="8"/>
                    <a:pt x="289" y="9"/>
                    <a:pt x="289" y="9"/>
                  </a:cubicBezTo>
                  <a:cubicBezTo>
                    <a:pt x="289" y="9"/>
                    <a:pt x="290" y="9"/>
                    <a:pt x="290" y="9"/>
                  </a:cubicBezTo>
                  <a:cubicBezTo>
                    <a:pt x="289" y="10"/>
                    <a:pt x="289" y="10"/>
                    <a:pt x="289" y="10"/>
                  </a:cubicBezTo>
                  <a:cubicBezTo>
                    <a:pt x="289" y="10"/>
                    <a:pt x="289" y="10"/>
                    <a:pt x="289" y="11"/>
                  </a:cubicBezTo>
                  <a:cubicBezTo>
                    <a:pt x="289" y="11"/>
                    <a:pt x="288" y="11"/>
                    <a:pt x="288" y="11"/>
                  </a:cubicBezTo>
                  <a:cubicBezTo>
                    <a:pt x="287" y="11"/>
                    <a:pt x="287" y="11"/>
                    <a:pt x="287" y="12"/>
                  </a:cubicBezTo>
                  <a:cubicBezTo>
                    <a:pt x="286" y="12"/>
                    <a:pt x="286" y="12"/>
                    <a:pt x="286" y="12"/>
                  </a:cubicBezTo>
                  <a:cubicBezTo>
                    <a:pt x="285" y="12"/>
                    <a:pt x="285" y="12"/>
                    <a:pt x="285" y="12"/>
                  </a:cubicBezTo>
                  <a:cubicBezTo>
                    <a:pt x="285" y="12"/>
                    <a:pt x="285" y="12"/>
                    <a:pt x="284" y="11"/>
                  </a:cubicBezTo>
                  <a:cubicBezTo>
                    <a:pt x="284" y="11"/>
                    <a:pt x="284" y="11"/>
                    <a:pt x="284" y="11"/>
                  </a:cubicBezTo>
                  <a:cubicBezTo>
                    <a:pt x="284" y="11"/>
                    <a:pt x="284" y="11"/>
                    <a:pt x="284" y="11"/>
                  </a:cubicBezTo>
                  <a:cubicBezTo>
                    <a:pt x="284" y="10"/>
                    <a:pt x="284" y="10"/>
                    <a:pt x="284" y="10"/>
                  </a:cubicBezTo>
                  <a:cubicBezTo>
                    <a:pt x="284" y="10"/>
                    <a:pt x="284" y="10"/>
                    <a:pt x="284" y="10"/>
                  </a:cubicBezTo>
                  <a:cubicBezTo>
                    <a:pt x="284" y="10"/>
                    <a:pt x="284" y="10"/>
                    <a:pt x="284" y="9"/>
                  </a:cubicBezTo>
                  <a:cubicBezTo>
                    <a:pt x="284" y="9"/>
                    <a:pt x="283" y="9"/>
                    <a:pt x="283" y="9"/>
                  </a:cubicBezTo>
                  <a:cubicBezTo>
                    <a:pt x="283" y="9"/>
                    <a:pt x="283" y="9"/>
                    <a:pt x="283" y="8"/>
                  </a:cubicBezTo>
                  <a:cubicBezTo>
                    <a:pt x="283" y="8"/>
                    <a:pt x="282" y="8"/>
                    <a:pt x="282" y="7"/>
                  </a:cubicBezTo>
                  <a:cubicBezTo>
                    <a:pt x="281" y="7"/>
                    <a:pt x="280" y="7"/>
                    <a:pt x="280" y="7"/>
                  </a:cubicBezTo>
                  <a:cubicBezTo>
                    <a:pt x="279" y="6"/>
                    <a:pt x="278" y="6"/>
                    <a:pt x="278" y="6"/>
                  </a:cubicBezTo>
                  <a:cubicBezTo>
                    <a:pt x="277" y="6"/>
                    <a:pt x="276" y="6"/>
                    <a:pt x="275" y="6"/>
                  </a:cubicBezTo>
                  <a:cubicBezTo>
                    <a:pt x="275" y="6"/>
                    <a:pt x="274" y="6"/>
                    <a:pt x="274" y="6"/>
                  </a:cubicBezTo>
                  <a:cubicBezTo>
                    <a:pt x="273" y="6"/>
                    <a:pt x="273" y="6"/>
                    <a:pt x="272" y="6"/>
                  </a:cubicBezTo>
                  <a:cubicBezTo>
                    <a:pt x="272" y="6"/>
                    <a:pt x="272" y="7"/>
                    <a:pt x="271" y="7"/>
                  </a:cubicBezTo>
                  <a:cubicBezTo>
                    <a:pt x="271" y="7"/>
                    <a:pt x="270" y="7"/>
                    <a:pt x="270" y="7"/>
                  </a:cubicBezTo>
                  <a:cubicBezTo>
                    <a:pt x="270" y="7"/>
                    <a:pt x="270" y="8"/>
                    <a:pt x="270" y="8"/>
                  </a:cubicBezTo>
                  <a:cubicBezTo>
                    <a:pt x="269" y="8"/>
                    <a:pt x="269" y="8"/>
                    <a:pt x="269" y="8"/>
                  </a:cubicBezTo>
                  <a:cubicBezTo>
                    <a:pt x="269" y="8"/>
                    <a:pt x="268" y="8"/>
                    <a:pt x="268" y="8"/>
                  </a:cubicBezTo>
                  <a:cubicBezTo>
                    <a:pt x="268" y="8"/>
                    <a:pt x="267" y="8"/>
                    <a:pt x="267" y="8"/>
                  </a:cubicBezTo>
                  <a:cubicBezTo>
                    <a:pt x="266" y="8"/>
                    <a:pt x="266" y="8"/>
                    <a:pt x="265" y="8"/>
                  </a:cubicBezTo>
                  <a:cubicBezTo>
                    <a:pt x="264" y="8"/>
                    <a:pt x="264" y="8"/>
                    <a:pt x="263" y="8"/>
                  </a:cubicBezTo>
                  <a:cubicBezTo>
                    <a:pt x="262" y="8"/>
                    <a:pt x="262" y="8"/>
                    <a:pt x="261" y="8"/>
                  </a:cubicBezTo>
                  <a:cubicBezTo>
                    <a:pt x="260" y="7"/>
                    <a:pt x="260" y="7"/>
                    <a:pt x="259" y="7"/>
                  </a:cubicBezTo>
                  <a:cubicBezTo>
                    <a:pt x="258" y="7"/>
                    <a:pt x="258" y="7"/>
                    <a:pt x="257" y="7"/>
                  </a:cubicBezTo>
                  <a:cubicBezTo>
                    <a:pt x="256" y="7"/>
                    <a:pt x="256" y="7"/>
                    <a:pt x="255" y="7"/>
                  </a:cubicBezTo>
                  <a:cubicBezTo>
                    <a:pt x="254" y="7"/>
                    <a:pt x="254" y="6"/>
                    <a:pt x="253" y="6"/>
                  </a:cubicBezTo>
                  <a:cubicBezTo>
                    <a:pt x="252" y="6"/>
                    <a:pt x="252" y="6"/>
                    <a:pt x="251" y="6"/>
                  </a:cubicBezTo>
                  <a:cubicBezTo>
                    <a:pt x="251" y="6"/>
                    <a:pt x="251" y="6"/>
                    <a:pt x="250" y="6"/>
                  </a:cubicBezTo>
                  <a:cubicBezTo>
                    <a:pt x="250" y="6"/>
                    <a:pt x="249" y="7"/>
                    <a:pt x="249" y="7"/>
                  </a:cubicBezTo>
                  <a:cubicBezTo>
                    <a:pt x="249" y="7"/>
                    <a:pt x="249" y="7"/>
                    <a:pt x="248" y="7"/>
                  </a:cubicBezTo>
                  <a:cubicBezTo>
                    <a:pt x="248" y="7"/>
                    <a:pt x="248" y="7"/>
                    <a:pt x="248" y="7"/>
                  </a:cubicBezTo>
                  <a:cubicBezTo>
                    <a:pt x="247" y="8"/>
                    <a:pt x="247" y="8"/>
                    <a:pt x="245" y="9"/>
                  </a:cubicBezTo>
                  <a:cubicBezTo>
                    <a:pt x="244" y="9"/>
                    <a:pt x="243" y="9"/>
                    <a:pt x="241" y="9"/>
                  </a:cubicBezTo>
                  <a:cubicBezTo>
                    <a:pt x="239" y="9"/>
                    <a:pt x="237" y="9"/>
                    <a:pt x="235" y="10"/>
                  </a:cubicBezTo>
                  <a:cubicBezTo>
                    <a:pt x="234" y="10"/>
                    <a:pt x="232" y="10"/>
                    <a:pt x="230" y="10"/>
                  </a:cubicBezTo>
                  <a:cubicBezTo>
                    <a:pt x="229" y="10"/>
                    <a:pt x="228" y="10"/>
                    <a:pt x="227" y="10"/>
                  </a:cubicBezTo>
                  <a:cubicBezTo>
                    <a:pt x="226" y="10"/>
                    <a:pt x="225" y="10"/>
                    <a:pt x="225" y="10"/>
                  </a:cubicBezTo>
                  <a:cubicBezTo>
                    <a:pt x="224" y="10"/>
                    <a:pt x="223" y="10"/>
                    <a:pt x="223" y="10"/>
                  </a:cubicBezTo>
                  <a:cubicBezTo>
                    <a:pt x="222" y="10"/>
                    <a:pt x="221" y="10"/>
                    <a:pt x="221" y="10"/>
                  </a:cubicBezTo>
                  <a:cubicBezTo>
                    <a:pt x="221" y="10"/>
                    <a:pt x="220" y="10"/>
                    <a:pt x="220" y="10"/>
                  </a:cubicBezTo>
                  <a:cubicBezTo>
                    <a:pt x="220" y="10"/>
                    <a:pt x="220" y="11"/>
                    <a:pt x="220" y="11"/>
                  </a:cubicBezTo>
                  <a:cubicBezTo>
                    <a:pt x="220" y="11"/>
                    <a:pt x="219" y="11"/>
                    <a:pt x="219" y="11"/>
                  </a:cubicBezTo>
                  <a:cubicBezTo>
                    <a:pt x="219" y="11"/>
                    <a:pt x="219" y="11"/>
                    <a:pt x="219" y="11"/>
                  </a:cubicBezTo>
                  <a:cubicBezTo>
                    <a:pt x="219" y="12"/>
                    <a:pt x="219" y="12"/>
                    <a:pt x="219" y="12"/>
                  </a:cubicBezTo>
                  <a:cubicBezTo>
                    <a:pt x="220" y="12"/>
                    <a:pt x="220" y="13"/>
                    <a:pt x="220" y="13"/>
                  </a:cubicBezTo>
                  <a:cubicBezTo>
                    <a:pt x="221" y="13"/>
                    <a:pt x="221" y="13"/>
                    <a:pt x="222" y="14"/>
                  </a:cubicBezTo>
                  <a:cubicBezTo>
                    <a:pt x="222" y="14"/>
                    <a:pt x="223" y="14"/>
                    <a:pt x="224" y="15"/>
                  </a:cubicBezTo>
                  <a:cubicBezTo>
                    <a:pt x="224" y="15"/>
                    <a:pt x="225" y="15"/>
                    <a:pt x="225" y="15"/>
                  </a:cubicBezTo>
                  <a:cubicBezTo>
                    <a:pt x="226" y="16"/>
                    <a:pt x="226" y="16"/>
                    <a:pt x="227" y="16"/>
                  </a:cubicBezTo>
                  <a:cubicBezTo>
                    <a:pt x="227" y="17"/>
                    <a:pt x="228" y="17"/>
                    <a:pt x="228" y="17"/>
                  </a:cubicBezTo>
                  <a:cubicBezTo>
                    <a:pt x="228" y="18"/>
                    <a:pt x="229" y="18"/>
                    <a:pt x="229" y="18"/>
                  </a:cubicBezTo>
                  <a:cubicBezTo>
                    <a:pt x="229" y="18"/>
                    <a:pt x="228" y="18"/>
                    <a:pt x="228" y="18"/>
                  </a:cubicBezTo>
                  <a:cubicBezTo>
                    <a:pt x="227" y="18"/>
                    <a:pt x="227" y="19"/>
                    <a:pt x="226" y="19"/>
                  </a:cubicBezTo>
                  <a:cubicBezTo>
                    <a:pt x="225" y="19"/>
                    <a:pt x="225" y="19"/>
                    <a:pt x="224" y="19"/>
                  </a:cubicBezTo>
                  <a:cubicBezTo>
                    <a:pt x="223" y="19"/>
                    <a:pt x="223" y="19"/>
                    <a:pt x="222" y="19"/>
                  </a:cubicBezTo>
                  <a:cubicBezTo>
                    <a:pt x="221" y="19"/>
                    <a:pt x="220" y="19"/>
                    <a:pt x="219" y="19"/>
                  </a:cubicBezTo>
                  <a:cubicBezTo>
                    <a:pt x="218" y="19"/>
                    <a:pt x="217" y="19"/>
                    <a:pt x="216" y="19"/>
                  </a:cubicBezTo>
                  <a:cubicBezTo>
                    <a:pt x="216" y="20"/>
                    <a:pt x="215" y="20"/>
                    <a:pt x="214" y="20"/>
                  </a:cubicBezTo>
                  <a:cubicBezTo>
                    <a:pt x="214" y="20"/>
                    <a:pt x="214" y="20"/>
                    <a:pt x="214" y="21"/>
                  </a:cubicBezTo>
                  <a:cubicBezTo>
                    <a:pt x="213" y="21"/>
                    <a:pt x="213" y="21"/>
                    <a:pt x="213" y="21"/>
                  </a:cubicBezTo>
                  <a:cubicBezTo>
                    <a:pt x="213" y="21"/>
                    <a:pt x="213" y="21"/>
                    <a:pt x="213" y="22"/>
                  </a:cubicBezTo>
                  <a:cubicBezTo>
                    <a:pt x="214" y="22"/>
                    <a:pt x="214" y="22"/>
                    <a:pt x="214" y="22"/>
                  </a:cubicBezTo>
                  <a:cubicBezTo>
                    <a:pt x="214" y="22"/>
                    <a:pt x="214" y="22"/>
                    <a:pt x="214" y="23"/>
                  </a:cubicBezTo>
                  <a:cubicBezTo>
                    <a:pt x="214" y="23"/>
                    <a:pt x="215" y="24"/>
                    <a:pt x="216" y="24"/>
                  </a:cubicBezTo>
                  <a:cubicBezTo>
                    <a:pt x="216" y="25"/>
                    <a:pt x="217" y="25"/>
                    <a:pt x="218" y="26"/>
                  </a:cubicBezTo>
                  <a:cubicBezTo>
                    <a:pt x="219" y="26"/>
                    <a:pt x="220" y="27"/>
                    <a:pt x="221" y="27"/>
                  </a:cubicBezTo>
                  <a:cubicBezTo>
                    <a:pt x="222" y="28"/>
                    <a:pt x="223" y="28"/>
                    <a:pt x="224" y="28"/>
                  </a:cubicBezTo>
                  <a:cubicBezTo>
                    <a:pt x="225" y="29"/>
                    <a:pt x="226" y="30"/>
                    <a:pt x="227" y="30"/>
                  </a:cubicBezTo>
                  <a:cubicBezTo>
                    <a:pt x="228" y="31"/>
                    <a:pt x="229" y="31"/>
                    <a:pt x="230" y="32"/>
                  </a:cubicBezTo>
                  <a:cubicBezTo>
                    <a:pt x="231" y="32"/>
                    <a:pt x="232" y="33"/>
                    <a:pt x="232" y="33"/>
                  </a:cubicBezTo>
                  <a:cubicBezTo>
                    <a:pt x="233" y="34"/>
                    <a:pt x="234" y="35"/>
                    <a:pt x="235" y="35"/>
                  </a:cubicBezTo>
                  <a:cubicBezTo>
                    <a:pt x="235" y="36"/>
                    <a:pt x="235" y="36"/>
                    <a:pt x="236" y="36"/>
                  </a:cubicBezTo>
                  <a:cubicBezTo>
                    <a:pt x="236" y="37"/>
                    <a:pt x="236" y="37"/>
                    <a:pt x="236" y="37"/>
                  </a:cubicBezTo>
                  <a:cubicBezTo>
                    <a:pt x="236" y="37"/>
                    <a:pt x="236" y="37"/>
                    <a:pt x="236" y="37"/>
                  </a:cubicBezTo>
                  <a:cubicBezTo>
                    <a:pt x="236" y="37"/>
                    <a:pt x="236" y="37"/>
                    <a:pt x="236" y="37"/>
                  </a:cubicBezTo>
                  <a:cubicBezTo>
                    <a:pt x="236" y="37"/>
                    <a:pt x="236" y="37"/>
                    <a:pt x="236" y="37"/>
                  </a:cubicBezTo>
                  <a:cubicBezTo>
                    <a:pt x="235" y="37"/>
                    <a:pt x="235" y="37"/>
                    <a:pt x="234" y="37"/>
                  </a:cubicBezTo>
                  <a:cubicBezTo>
                    <a:pt x="233" y="37"/>
                    <a:pt x="232" y="36"/>
                    <a:pt x="231" y="36"/>
                  </a:cubicBezTo>
                  <a:cubicBezTo>
                    <a:pt x="230" y="36"/>
                    <a:pt x="229" y="35"/>
                    <a:pt x="228" y="34"/>
                  </a:cubicBezTo>
                  <a:cubicBezTo>
                    <a:pt x="227" y="34"/>
                    <a:pt x="226" y="33"/>
                    <a:pt x="225" y="33"/>
                  </a:cubicBezTo>
                  <a:cubicBezTo>
                    <a:pt x="224" y="32"/>
                    <a:pt x="223" y="32"/>
                    <a:pt x="222" y="31"/>
                  </a:cubicBezTo>
                  <a:cubicBezTo>
                    <a:pt x="222" y="31"/>
                    <a:pt x="221" y="31"/>
                    <a:pt x="220" y="31"/>
                  </a:cubicBezTo>
                  <a:cubicBezTo>
                    <a:pt x="219" y="30"/>
                    <a:pt x="218" y="30"/>
                    <a:pt x="217" y="30"/>
                  </a:cubicBezTo>
                  <a:cubicBezTo>
                    <a:pt x="217" y="30"/>
                    <a:pt x="216" y="30"/>
                    <a:pt x="215" y="29"/>
                  </a:cubicBezTo>
                  <a:cubicBezTo>
                    <a:pt x="214" y="29"/>
                    <a:pt x="213" y="29"/>
                    <a:pt x="212" y="29"/>
                  </a:cubicBezTo>
                  <a:cubicBezTo>
                    <a:pt x="212" y="29"/>
                    <a:pt x="211" y="29"/>
                    <a:pt x="210" y="28"/>
                  </a:cubicBezTo>
                  <a:cubicBezTo>
                    <a:pt x="210" y="28"/>
                    <a:pt x="209" y="28"/>
                    <a:pt x="208" y="27"/>
                  </a:cubicBezTo>
                  <a:cubicBezTo>
                    <a:pt x="208" y="27"/>
                    <a:pt x="207" y="27"/>
                    <a:pt x="207" y="26"/>
                  </a:cubicBezTo>
                  <a:cubicBezTo>
                    <a:pt x="206" y="25"/>
                    <a:pt x="205" y="25"/>
                    <a:pt x="203" y="24"/>
                  </a:cubicBezTo>
                  <a:cubicBezTo>
                    <a:pt x="202" y="23"/>
                    <a:pt x="200" y="23"/>
                    <a:pt x="199" y="22"/>
                  </a:cubicBezTo>
                  <a:cubicBezTo>
                    <a:pt x="197" y="22"/>
                    <a:pt x="195" y="21"/>
                    <a:pt x="193" y="21"/>
                  </a:cubicBezTo>
                  <a:cubicBezTo>
                    <a:pt x="192" y="21"/>
                    <a:pt x="190" y="21"/>
                    <a:pt x="189" y="21"/>
                  </a:cubicBezTo>
                  <a:cubicBezTo>
                    <a:pt x="188" y="21"/>
                    <a:pt x="188" y="21"/>
                    <a:pt x="187" y="21"/>
                  </a:cubicBezTo>
                  <a:cubicBezTo>
                    <a:pt x="187" y="21"/>
                    <a:pt x="186" y="21"/>
                    <a:pt x="186" y="21"/>
                  </a:cubicBezTo>
                  <a:cubicBezTo>
                    <a:pt x="185" y="21"/>
                    <a:pt x="185" y="21"/>
                    <a:pt x="185" y="21"/>
                  </a:cubicBezTo>
                  <a:cubicBezTo>
                    <a:pt x="185" y="21"/>
                    <a:pt x="184" y="21"/>
                    <a:pt x="184" y="21"/>
                  </a:cubicBezTo>
                  <a:cubicBezTo>
                    <a:pt x="184" y="22"/>
                    <a:pt x="184" y="22"/>
                    <a:pt x="184" y="22"/>
                  </a:cubicBezTo>
                  <a:cubicBezTo>
                    <a:pt x="183" y="22"/>
                    <a:pt x="183" y="22"/>
                    <a:pt x="183" y="22"/>
                  </a:cubicBezTo>
                  <a:cubicBezTo>
                    <a:pt x="183" y="22"/>
                    <a:pt x="183" y="22"/>
                    <a:pt x="183" y="23"/>
                  </a:cubicBezTo>
                  <a:cubicBezTo>
                    <a:pt x="183" y="23"/>
                    <a:pt x="183" y="23"/>
                    <a:pt x="183" y="23"/>
                  </a:cubicBezTo>
                  <a:cubicBezTo>
                    <a:pt x="183" y="23"/>
                    <a:pt x="183" y="24"/>
                    <a:pt x="183" y="24"/>
                  </a:cubicBezTo>
                  <a:cubicBezTo>
                    <a:pt x="184" y="25"/>
                    <a:pt x="184" y="25"/>
                    <a:pt x="185" y="26"/>
                  </a:cubicBezTo>
                  <a:cubicBezTo>
                    <a:pt x="185" y="26"/>
                    <a:pt x="186" y="27"/>
                    <a:pt x="187" y="27"/>
                  </a:cubicBezTo>
                  <a:cubicBezTo>
                    <a:pt x="187" y="28"/>
                    <a:pt x="188" y="28"/>
                    <a:pt x="189" y="29"/>
                  </a:cubicBezTo>
                  <a:cubicBezTo>
                    <a:pt x="189" y="29"/>
                    <a:pt x="190" y="29"/>
                    <a:pt x="190" y="30"/>
                  </a:cubicBezTo>
                  <a:cubicBezTo>
                    <a:pt x="191" y="30"/>
                    <a:pt x="191" y="31"/>
                    <a:pt x="192" y="31"/>
                  </a:cubicBezTo>
                  <a:cubicBezTo>
                    <a:pt x="192" y="31"/>
                    <a:pt x="193" y="32"/>
                    <a:pt x="193" y="32"/>
                  </a:cubicBezTo>
                  <a:cubicBezTo>
                    <a:pt x="193" y="32"/>
                    <a:pt x="194" y="33"/>
                    <a:pt x="194" y="33"/>
                  </a:cubicBezTo>
                  <a:cubicBezTo>
                    <a:pt x="194" y="33"/>
                    <a:pt x="194" y="33"/>
                    <a:pt x="194" y="33"/>
                  </a:cubicBezTo>
                  <a:cubicBezTo>
                    <a:pt x="194" y="33"/>
                    <a:pt x="193" y="33"/>
                    <a:pt x="193" y="33"/>
                  </a:cubicBezTo>
                  <a:cubicBezTo>
                    <a:pt x="193" y="33"/>
                    <a:pt x="193" y="34"/>
                    <a:pt x="193" y="34"/>
                  </a:cubicBezTo>
                  <a:cubicBezTo>
                    <a:pt x="193" y="34"/>
                    <a:pt x="192" y="34"/>
                    <a:pt x="192" y="34"/>
                  </a:cubicBezTo>
                  <a:cubicBezTo>
                    <a:pt x="192" y="34"/>
                    <a:pt x="191" y="34"/>
                    <a:pt x="191" y="34"/>
                  </a:cubicBezTo>
                  <a:cubicBezTo>
                    <a:pt x="191" y="34"/>
                    <a:pt x="190" y="34"/>
                    <a:pt x="190" y="33"/>
                  </a:cubicBezTo>
                  <a:cubicBezTo>
                    <a:pt x="189" y="33"/>
                    <a:pt x="189" y="33"/>
                    <a:pt x="189" y="33"/>
                  </a:cubicBezTo>
                  <a:cubicBezTo>
                    <a:pt x="188" y="33"/>
                    <a:pt x="188" y="33"/>
                    <a:pt x="188" y="33"/>
                  </a:cubicBezTo>
                  <a:cubicBezTo>
                    <a:pt x="187" y="33"/>
                    <a:pt x="187" y="33"/>
                    <a:pt x="187" y="33"/>
                  </a:cubicBezTo>
                  <a:cubicBezTo>
                    <a:pt x="186" y="33"/>
                    <a:pt x="186" y="33"/>
                    <a:pt x="186" y="33"/>
                  </a:cubicBezTo>
                  <a:cubicBezTo>
                    <a:pt x="185" y="33"/>
                    <a:pt x="185" y="33"/>
                    <a:pt x="185" y="33"/>
                  </a:cubicBezTo>
                  <a:cubicBezTo>
                    <a:pt x="184" y="33"/>
                    <a:pt x="184" y="33"/>
                    <a:pt x="184" y="33"/>
                  </a:cubicBezTo>
                  <a:cubicBezTo>
                    <a:pt x="184" y="33"/>
                    <a:pt x="183" y="33"/>
                    <a:pt x="183" y="33"/>
                  </a:cubicBezTo>
                  <a:cubicBezTo>
                    <a:pt x="183" y="33"/>
                    <a:pt x="183" y="33"/>
                    <a:pt x="183" y="33"/>
                  </a:cubicBezTo>
                  <a:cubicBezTo>
                    <a:pt x="183" y="33"/>
                    <a:pt x="183" y="33"/>
                    <a:pt x="183" y="33"/>
                  </a:cubicBezTo>
                  <a:cubicBezTo>
                    <a:pt x="182" y="33"/>
                    <a:pt x="182" y="33"/>
                    <a:pt x="182" y="33"/>
                  </a:cubicBezTo>
                  <a:cubicBezTo>
                    <a:pt x="182" y="33"/>
                    <a:pt x="182" y="33"/>
                    <a:pt x="181" y="33"/>
                  </a:cubicBezTo>
                  <a:cubicBezTo>
                    <a:pt x="181" y="33"/>
                    <a:pt x="181" y="32"/>
                    <a:pt x="180" y="32"/>
                  </a:cubicBezTo>
                  <a:cubicBezTo>
                    <a:pt x="180" y="32"/>
                    <a:pt x="179" y="31"/>
                    <a:pt x="179" y="31"/>
                  </a:cubicBezTo>
                  <a:cubicBezTo>
                    <a:pt x="178" y="31"/>
                    <a:pt x="178" y="30"/>
                    <a:pt x="177" y="30"/>
                  </a:cubicBezTo>
                  <a:cubicBezTo>
                    <a:pt x="177" y="29"/>
                    <a:pt x="176" y="29"/>
                    <a:pt x="175" y="28"/>
                  </a:cubicBezTo>
                  <a:cubicBezTo>
                    <a:pt x="174" y="28"/>
                    <a:pt x="173" y="27"/>
                    <a:pt x="172" y="27"/>
                  </a:cubicBezTo>
                  <a:cubicBezTo>
                    <a:pt x="172" y="26"/>
                    <a:pt x="171" y="26"/>
                    <a:pt x="170" y="25"/>
                  </a:cubicBezTo>
                  <a:cubicBezTo>
                    <a:pt x="169" y="25"/>
                    <a:pt x="168" y="25"/>
                    <a:pt x="168" y="25"/>
                  </a:cubicBezTo>
                  <a:cubicBezTo>
                    <a:pt x="167" y="25"/>
                    <a:pt x="167" y="25"/>
                    <a:pt x="167" y="25"/>
                  </a:cubicBezTo>
                  <a:cubicBezTo>
                    <a:pt x="167" y="25"/>
                    <a:pt x="166" y="25"/>
                    <a:pt x="166" y="25"/>
                  </a:cubicBezTo>
                  <a:cubicBezTo>
                    <a:pt x="166" y="25"/>
                    <a:pt x="166" y="25"/>
                    <a:pt x="166" y="25"/>
                  </a:cubicBezTo>
                  <a:cubicBezTo>
                    <a:pt x="165" y="25"/>
                    <a:pt x="165" y="26"/>
                    <a:pt x="165" y="26"/>
                  </a:cubicBezTo>
                  <a:cubicBezTo>
                    <a:pt x="165" y="26"/>
                    <a:pt x="165" y="26"/>
                    <a:pt x="165" y="26"/>
                  </a:cubicBezTo>
                  <a:cubicBezTo>
                    <a:pt x="165" y="27"/>
                    <a:pt x="165" y="27"/>
                    <a:pt x="165" y="27"/>
                  </a:cubicBezTo>
                  <a:cubicBezTo>
                    <a:pt x="165" y="28"/>
                    <a:pt x="165" y="28"/>
                    <a:pt x="165" y="29"/>
                  </a:cubicBezTo>
                  <a:cubicBezTo>
                    <a:pt x="165" y="29"/>
                    <a:pt x="165" y="29"/>
                    <a:pt x="165" y="30"/>
                  </a:cubicBezTo>
                  <a:cubicBezTo>
                    <a:pt x="165" y="30"/>
                    <a:pt x="166" y="31"/>
                    <a:pt x="166" y="31"/>
                  </a:cubicBezTo>
                  <a:cubicBezTo>
                    <a:pt x="166" y="32"/>
                    <a:pt x="166" y="32"/>
                    <a:pt x="166" y="32"/>
                  </a:cubicBezTo>
                  <a:cubicBezTo>
                    <a:pt x="166" y="33"/>
                    <a:pt x="166" y="33"/>
                    <a:pt x="166" y="34"/>
                  </a:cubicBezTo>
                  <a:cubicBezTo>
                    <a:pt x="166" y="34"/>
                    <a:pt x="166" y="35"/>
                    <a:pt x="166" y="36"/>
                  </a:cubicBezTo>
                  <a:cubicBezTo>
                    <a:pt x="166" y="36"/>
                    <a:pt x="166" y="37"/>
                    <a:pt x="166" y="38"/>
                  </a:cubicBezTo>
                  <a:cubicBezTo>
                    <a:pt x="165" y="39"/>
                    <a:pt x="164" y="40"/>
                    <a:pt x="164" y="40"/>
                  </a:cubicBezTo>
                  <a:cubicBezTo>
                    <a:pt x="163" y="41"/>
                    <a:pt x="162" y="41"/>
                    <a:pt x="162" y="42"/>
                  </a:cubicBezTo>
                  <a:cubicBezTo>
                    <a:pt x="161" y="42"/>
                    <a:pt x="160" y="42"/>
                    <a:pt x="160" y="42"/>
                  </a:cubicBezTo>
                  <a:cubicBezTo>
                    <a:pt x="160" y="42"/>
                    <a:pt x="160" y="42"/>
                    <a:pt x="160" y="42"/>
                  </a:cubicBezTo>
                  <a:cubicBezTo>
                    <a:pt x="160" y="42"/>
                    <a:pt x="160" y="42"/>
                    <a:pt x="160" y="42"/>
                  </a:cubicBezTo>
                  <a:cubicBezTo>
                    <a:pt x="160" y="42"/>
                    <a:pt x="160" y="42"/>
                    <a:pt x="160" y="42"/>
                  </a:cubicBezTo>
                  <a:cubicBezTo>
                    <a:pt x="160" y="42"/>
                    <a:pt x="160" y="42"/>
                    <a:pt x="160" y="42"/>
                  </a:cubicBezTo>
                  <a:cubicBezTo>
                    <a:pt x="160" y="41"/>
                    <a:pt x="160" y="41"/>
                    <a:pt x="160" y="41"/>
                  </a:cubicBezTo>
                  <a:cubicBezTo>
                    <a:pt x="161" y="41"/>
                    <a:pt x="161" y="40"/>
                    <a:pt x="161" y="39"/>
                  </a:cubicBezTo>
                  <a:cubicBezTo>
                    <a:pt x="161" y="38"/>
                    <a:pt x="162" y="37"/>
                    <a:pt x="162" y="36"/>
                  </a:cubicBezTo>
                  <a:cubicBezTo>
                    <a:pt x="162" y="35"/>
                    <a:pt x="162" y="34"/>
                    <a:pt x="161" y="33"/>
                  </a:cubicBezTo>
                  <a:cubicBezTo>
                    <a:pt x="161" y="32"/>
                    <a:pt x="161" y="31"/>
                    <a:pt x="161" y="30"/>
                  </a:cubicBezTo>
                  <a:cubicBezTo>
                    <a:pt x="161" y="30"/>
                    <a:pt x="160" y="29"/>
                    <a:pt x="160" y="28"/>
                  </a:cubicBezTo>
                  <a:cubicBezTo>
                    <a:pt x="160" y="27"/>
                    <a:pt x="159" y="27"/>
                    <a:pt x="159" y="26"/>
                  </a:cubicBezTo>
                  <a:cubicBezTo>
                    <a:pt x="158" y="26"/>
                    <a:pt x="158" y="25"/>
                    <a:pt x="157" y="25"/>
                  </a:cubicBezTo>
                  <a:cubicBezTo>
                    <a:pt x="157" y="25"/>
                    <a:pt x="156" y="24"/>
                    <a:pt x="156" y="24"/>
                  </a:cubicBezTo>
                  <a:cubicBezTo>
                    <a:pt x="156" y="24"/>
                    <a:pt x="156" y="24"/>
                    <a:pt x="155" y="24"/>
                  </a:cubicBezTo>
                  <a:cubicBezTo>
                    <a:pt x="155" y="24"/>
                    <a:pt x="155" y="24"/>
                    <a:pt x="155" y="24"/>
                  </a:cubicBezTo>
                  <a:cubicBezTo>
                    <a:pt x="155" y="24"/>
                    <a:pt x="154" y="24"/>
                    <a:pt x="154" y="24"/>
                  </a:cubicBezTo>
                  <a:cubicBezTo>
                    <a:pt x="154" y="24"/>
                    <a:pt x="154" y="24"/>
                    <a:pt x="153" y="24"/>
                  </a:cubicBezTo>
                  <a:cubicBezTo>
                    <a:pt x="153" y="24"/>
                    <a:pt x="152" y="24"/>
                    <a:pt x="151" y="24"/>
                  </a:cubicBezTo>
                  <a:cubicBezTo>
                    <a:pt x="150" y="24"/>
                    <a:pt x="149" y="24"/>
                    <a:pt x="148" y="24"/>
                  </a:cubicBezTo>
                  <a:cubicBezTo>
                    <a:pt x="147" y="25"/>
                    <a:pt x="146" y="25"/>
                    <a:pt x="145" y="25"/>
                  </a:cubicBezTo>
                  <a:cubicBezTo>
                    <a:pt x="144" y="25"/>
                    <a:pt x="143" y="26"/>
                    <a:pt x="142" y="26"/>
                  </a:cubicBezTo>
                  <a:cubicBezTo>
                    <a:pt x="141" y="26"/>
                    <a:pt x="140" y="26"/>
                    <a:pt x="139" y="27"/>
                  </a:cubicBezTo>
                  <a:cubicBezTo>
                    <a:pt x="138" y="27"/>
                    <a:pt x="137" y="27"/>
                    <a:pt x="136" y="27"/>
                  </a:cubicBezTo>
                  <a:cubicBezTo>
                    <a:pt x="135" y="27"/>
                    <a:pt x="134" y="28"/>
                    <a:pt x="134" y="28"/>
                  </a:cubicBezTo>
                  <a:cubicBezTo>
                    <a:pt x="133" y="28"/>
                    <a:pt x="132" y="28"/>
                    <a:pt x="131" y="28"/>
                  </a:cubicBezTo>
                  <a:cubicBezTo>
                    <a:pt x="131" y="28"/>
                    <a:pt x="131" y="28"/>
                    <a:pt x="131" y="28"/>
                  </a:cubicBezTo>
                  <a:cubicBezTo>
                    <a:pt x="131" y="28"/>
                    <a:pt x="131" y="28"/>
                    <a:pt x="131" y="28"/>
                  </a:cubicBezTo>
                  <a:cubicBezTo>
                    <a:pt x="131" y="28"/>
                    <a:pt x="131" y="28"/>
                    <a:pt x="131" y="28"/>
                  </a:cubicBezTo>
                  <a:cubicBezTo>
                    <a:pt x="131" y="28"/>
                    <a:pt x="131" y="28"/>
                    <a:pt x="131" y="28"/>
                  </a:cubicBezTo>
                  <a:cubicBezTo>
                    <a:pt x="131" y="28"/>
                    <a:pt x="131" y="28"/>
                    <a:pt x="130" y="28"/>
                  </a:cubicBezTo>
                  <a:cubicBezTo>
                    <a:pt x="130" y="28"/>
                    <a:pt x="130" y="28"/>
                    <a:pt x="130" y="28"/>
                  </a:cubicBezTo>
                  <a:cubicBezTo>
                    <a:pt x="130" y="28"/>
                    <a:pt x="130" y="28"/>
                    <a:pt x="130" y="28"/>
                  </a:cubicBezTo>
                  <a:cubicBezTo>
                    <a:pt x="130" y="28"/>
                    <a:pt x="130" y="28"/>
                    <a:pt x="130" y="28"/>
                  </a:cubicBezTo>
                  <a:cubicBezTo>
                    <a:pt x="129" y="28"/>
                    <a:pt x="127" y="28"/>
                    <a:pt x="126" y="28"/>
                  </a:cubicBezTo>
                  <a:cubicBezTo>
                    <a:pt x="125" y="28"/>
                    <a:pt x="124" y="28"/>
                    <a:pt x="123" y="29"/>
                  </a:cubicBezTo>
                  <a:cubicBezTo>
                    <a:pt x="122" y="29"/>
                    <a:pt x="121" y="29"/>
                    <a:pt x="120" y="30"/>
                  </a:cubicBezTo>
                  <a:cubicBezTo>
                    <a:pt x="119" y="30"/>
                    <a:pt x="119" y="31"/>
                    <a:pt x="118" y="31"/>
                  </a:cubicBezTo>
                  <a:cubicBezTo>
                    <a:pt x="118" y="31"/>
                    <a:pt x="118" y="32"/>
                    <a:pt x="118" y="32"/>
                  </a:cubicBezTo>
                  <a:cubicBezTo>
                    <a:pt x="118" y="32"/>
                    <a:pt x="118" y="32"/>
                    <a:pt x="119" y="33"/>
                  </a:cubicBezTo>
                  <a:cubicBezTo>
                    <a:pt x="119" y="33"/>
                    <a:pt x="119" y="33"/>
                    <a:pt x="119" y="33"/>
                  </a:cubicBezTo>
                  <a:cubicBezTo>
                    <a:pt x="120" y="34"/>
                    <a:pt x="120" y="34"/>
                    <a:pt x="120" y="34"/>
                  </a:cubicBezTo>
                  <a:cubicBezTo>
                    <a:pt x="121" y="34"/>
                    <a:pt x="121" y="35"/>
                    <a:pt x="121" y="35"/>
                  </a:cubicBezTo>
                  <a:cubicBezTo>
                    <a:pt x="122" y="35"/>
                    <a:pt x="122" y="35"/>
                    <a:pt x="122" y="35"/>
                  </a:cubicBezTo>
                  <a:cubicBezTo>
                    <a:pt x="122" y="36"/>
                    <a:pt x="122" y="36"/>
                    <a:pt x="122" y="36"/>
                  </a:cubicBezTo>
                  <a:cubicBezTo>
                    <a:pt x="122" y="36"/>
                    <a:pt x="122" y="36"/>
                    <a:pt x="122" y="36"/>
                  </a:cubicBezTo>
                  <a:cubicBezTo>
                    <a:pt x="122" y="36"/>
                    <a:pt x="122" y="36"/>
                    <a:pt x="122" y="36"/>
                  </a:cubicBezTo>
                  <a:cubicBezTo>
                    <a:pt x="122" y="36"/>
                    <a:pt x="122" y="36"/>
                    <a:pt x="122" y="37"/>
                  </a:cubicBezTo>
                  <a:cubicBezTo>
                    <a:pt x="122" y="37"/>
                    <a:pt x="122" y="37"/>
                    <a:pt x="121" y="37"/>
                  </a:cubicBezTo>
                  <a:cubicBezTo>
                    <a:pt x="121" y="37"/>
                    <a:pt x="121" y="37"/>
                    <a:pt x="121" y="37"/>
                  </a:cubicBezTo>
                  <a:cubicBezTo>
                    <a:pt x="120" y="37"/>
                    <a:pt x="120" y="37"/>
                    <a:pt x="119" y="37"/>
                  </a:cubicBezTo>
                  <a:cubicBezTo>
                    <a:pt x="119" y="36"/>
                    <a:pt x="119" y="36"/>
                    <a:pt x="118" y="36"/>
                  </a:cubicBezTo>
                  <a:cubicBezTo>
                    <a:pt x="118" y="36"/>
                    <a:pt x="117" y="36"/>
                    <a:pt x="117" y="36"/>
                  </a:cubicBezTo>
                  <a:cubicBezTo>
                    <a:pt x="116" y="35"/>
                    <a:pt x="116" y="35"/>
                    <a:pt x="116" y="35"/>
                  </a:cubicBezTo>
                  <a:cubicBezTo>
                    <a:pt x="115" y="35"/>
                    <a:pt x="115" y="34"/>
                    <a:pt x="114" y="34"/>
                  </a:cubicBezTo>
                  <a:cubicBezTo>
                    <a:pt x="113" y="34"/>
                    <a:pt x="113" y="34"/>
                    <a:pt x="112" y="34"/>
                  </a:cubicBezTo>
                  <a:cubicBezTo>
                    <a:pt x="111" y="33"/>
                    <a:pt x="111" y="33"/>
                    <a:pt x="110" y="33"/>
                  </a:cubicBezTo>
                  <a:cubicBezTo>
                    <a:pt x="109" y="33"/>
                    <a:pt x="109" y="33"/>
                    <a:pt x="108" y="33"/>
                  </a:cubicBezTo>
                  <a:cubicBezTo>
                    <a:pt x="107" y="33"/>
                    <a:pt x="106" y="33"/>
                    <a:pt x="104" y="34"/>
                  </a:cubicBezTo>
                  <a:cubicBezTo>
                    <a:pt x="103" y="34"/>
                    <a:pt x="102" y="34"/>
                    <a:pt x="100" y="34"/>
                  </a:cubicBezTo>
                  <a:cubicBezTo>
                    <a:pt x="99" y="35"/>
                    <a:pt x="98" y="35"/>
                    <a:pt x="97" y="35"/>
                  </a:cubicBezTo>
                  <a:cubicBezTo>
                    <a:pt x="97" y="36"/>
                    <a:pt x="96" y="36"/>
                    <a:pt x="96" y="37"/>
                  </a:cubicBezTo>
                  <a:cubicBezTo>
                    <a:pt x="96" y="37"/>
                    <a:pt x="96" y="37"/>
                    <a:pt x="96" y="37"/>
                  </a:cubicBezTo>
                  <a:cubicBezTo>
                    <a:pt x="96" y="37"/>
                    <a:pt x="96" y="37"/>
                    <a:pt x="96" y="37"/>
                  </a:cubicBezTo>
                  <a:cubicBezTo>
                    <a:pt x="96" y="37"/>
                    <a:pt x="96" y="37"/>
                    <a:pt x="96" y="38"/>
                  </a:cubicBezTo>
                  <a:cubicBezTo>
                    <a:pt x="96" y="38"/>
                    <a:pt x="96" y="38"/>
                    <a:pt x="96" y="38"/>
                  </a:cubicBezTo>
                  <a:cubicBezTo>
                    <a:pt x="97" y="38"/>
                    <a:pt x="97" y="39"/>
                    <a:pt x="97" y="39"/>
                  </a:cubicBezTo>
                  <a:cubicBezTo>
                    <a:pt x="98" y="39"/>
                    <a:pt x="98" y="40"/>
                    <a:pt x="98" y="40"/>
                  </a:cubicBezTo>
                  <a:cubicBezTo>
                    <a:pt x="99" y="41"/>
                    <a:pt x="99" y="41"/>
                    <a:pt x="99" y="42"/>
                  </a:cubicBezTo>
                  <a:cubicBezTo>
                    <a:pt x="99" y="43"/>
                    <a:pt x="99" y="43"/>
                    <a:pt x="99" y="44"/>
                  </a:cubicBezTo>
                  <a:cubicBezTo>
                    <a:pt x="100" y="44"/>
                    <a:pt x="100" y="45"/>
                    <a:pt x="100" y="46"/>
                  </a:cubicBezTo>
                  <a:cubicBezTo>
                    <a:pt x="100" y="46"/>
                    <a:pt x="100" y="47"/>
                    <a:pt x="99" y="47"/>
                  </a:cubicBezTo>
                  <a:cubicBezTo>
                    <a:pt x="99" y="48"/>
                    <a:pt x="99" y="48"/>
                    <a:pt x="99" y="48"/>
                  </a:cubicBezTo>
                  <a:cubicBezTo>
                    <a:pt x="99" y="49"/>
                    <a:pt x="99" y="49"/>
                    <a:pt x="99" y="49"/>
                  </a:cubicBezTo>
                  <a:cubicBezTo>
                    <a:pt x="98" y="49"/>
                    <a:pt x="98" y="50"/>
                    <a:pt x="98" y="50"/>
                  </a:cubicBezTo>
                  <a:cubicBezTo>
                    <a:pt x="98" y="50"/>
                    <a:pt x="98" y="50"/>
                    <a:pt x="98" y="50"/>
                  </a:cubicBezTo>
                  <a:cubicBezTo>
                    <a:pt x="98" y="50"/>
                    <a:pt x="98" y="50"/>
                    <a:pt x="97" y="50"/>
                  </a:cubicBezTo>
                  <a:cubicBezTo>
                    <a:pt x="97" y="50"/>
                    <a:pt x="97" y="50"/>
                    <a:pt x="97" y="50"/>
                  </a:cubicBezTo>
                  <a:cubicBezTo>
                    <a:pt x="97" y="50"/>
                    <a:pt x="96" y="50"/>
                    <a:pt x="96" y="50"/>
                  </a:cubicBezTo>
                  <a:cubicBezTo>
                    <a:pt x="96" y="50"/>
                    <a:pt x="95" y="50"/>
                    <a:pt x="95" y="50"/>
                  </a:cubicBezTo>
                  <a:cubicBezTo>
                    <a:pt x="95" y="49"/>
                    <a:pt x="94" y="49"/>
                    <a:pt x="94" y="49"/>
                  </a:cubicBezTo>
                  <a:cubicBezTo>
                    <a:pt x="93" y="49"/>
                    <a:pt x="93" y="49"/>
                    <a:pt x="92" y="49"/>
                  </a:cubicBezTo>
                  <a:cubicBezTo>
                    <a:pt x="92" y="48"/>
                    <a:pt x="91" y="48"/>
                    <a:pt x="90" y="48"/>
                  </a:cubicBezTo>
                  <a:cubicBezTo>
                    <a:pt x="90" y="48"/>
                    <a:pt x="89" y="48"/>
                    <a:pt x="88" y="47"/>
                  </a:cubicBezTo>
                  <a:cubicBezTo>
                    <a:pt x="87" y="47"/>
                    <a:pt x="87" y="47"/>
                    <a:pt x="86" y="47"/>
                  </a:cubicBezTo>
                  <a:cubicBezTo>
                    <a:pt x="85" y="47"/>
                    <a:pt x="85" y="47"/>
                    <a:pt x="84" y="47"/>
                  </a:cubicBezTo>
                  <a:cubicBezTo>
                    <a:pt x="84" y="47"/>
                    <a:pt x="84" y="47"/>
                    <a:pt x="84" y="47"/>
                  </a:cubicBezTo>
                  <a:cubicBezTo>
                    <a:pt x="84" y="47"/>
                    <a:pt x="84" y="47"/>
                    <a:pt x="83" y="47"/>
                  </a:cubicBezTo>
                  <a:cubicBezTo>
                    <a:pt x="83" y="47"/>
                    <a:pt x="83" y="47"/>
                    <a:pt x="83" y="47"/>
                  </a:cubicBezTo>
                  <a:cubicBezTo>
                    <a:pt x="83" y="47"/>
                    <a:pt x="83" y="47"/>
                    <a:pt x="83" y="47"/>
                  </a:cubicBezTo>
                  <a:cubicBezTo>
                    <a:pt x="82" y="47"/>
                    <a:pt x="79" y="48"/>
                    <a:pt x="75" y="49"/>
                  </a:cubicBezTo>
                  <a:cubicBezTo>
                    <a:pt x="71" y="50"/>
                    <a:pt x="67" y="52"/>
                    <a:pt x="63" y="54"/>
                  </a:cubicBezTo>
                  <a:cubicBezTo>
                    <a:pt x="59" y="56"/>
                    <a:pt x="55" y="58"/>
                    <a:pt x="52" y="60"/>
                  </a:cubicBezTo>
                  <a:cubicBezTo>
                    <a:pt x="49" y="62"/>
                    <a:pt x="46" y="64"/>
                    <a:pt x="45" y="65"/>
                  </a:cubicBezTo>
                  <a:cubicBezTo>
                    <a:pt x="45" y="66"/>
                    <a:pt x="45" y="66"/>
                    <a:pt x="45" y="66"/>
                  </a:cubicBezTo>
                  <a:cubicBezTo>
                    <a:pt x="45" y="66"/>
                    <a:pt x="45" y="66"/>
                    <a:pt x="45" y="66"/>
                  </a:cubicBezTo>
                  <a:cubicBezTo>
                    <a:pt x="45" y="66"/>
                    <a:pt x="45" y="67"/>
                    <a:pt x="45" y="67"/>
                  </a:cubicBezTo>
                  <a:cubicBezTo>
                    <a:pt x="45" y="67"/>
                    <a:pt x="45" y="67"/>
                    <a:pt x="45" y="67"/>
                  </a:cubicBezTo>
                  <a:cubicBezTo>
                    <a:pt x="45" y="68"/>
                    <a:pt x="46" y="68"/>
                    <a:pt x="46" y="68"/>
                  </a:cubicBezTo>
                  <a:cubicBezTo>
                    <a:pt x="47" y="69"/>
                    <a:pt x="48" y="69"/>
                    <a:pt x="48" y="69"/>
                  </a:cubicBezTo>
                  <a:cubicBezTo>
                    <a:pt x="49" y="69"/>
                    <a:pt x="50" y="69"/>
                    <a:pt x="51" y="69"/>
                  </a:cubicBezTo>
                  <a:cubicBezTo>
                    <a:pt x="52" y="69"/>
                    <a:pt x="53" y="69"/>
                    <a:pt x="54" y="69"/>
                  </a:cubicBezTo>
                  <a:cubicBezTo>
                    <a:pt x="54" y="69"/>
                    <a:pt x="54" y="69"/>
                    <a:pt x="54" y="69"/>
                  </a:cubicBezTo>
                  <a:cubicBezTo>
                    <a:pt x="55" y="69"/>
                    <a:pt x="55" y="69"/>
                    <a:pt x="55" y="69"/>
                  </a:cubicBezTo>
                  <a:cubicBezTo>
                    <a:pt x="55" y="69"/>
                    <a:pt x="55" y="69"/>
                    <a:pt x="56" y="69"/>
                  </a:cubicBezTo>
                  <a:cubicBezTo>
                    <a:pt x="56" y="69"/>
                    <a:pt x="56" y="69"/>
                    <a:pt x="56" y="69"/>
                  </a:cubicBezTo>
                  <a:cubicBezTo>
                    <a:pt x="56" y="69"/>
                    <a:pt x="57" y="69"/>
                    <a:pt x="57" y="69"/>
                  </a:cubicBezTo>
                  <a:cubicBezTo>
                    <a:pt x="57" y="69"/>
                    <a:pt x="57" y="69"/>
                    <a:pt x="57" y="69"/>
                  </a:cubicBezTo>
                  <a:cubicBezTo>
                    <a:pt x="58" y="69"/>
                    <a:pt x="58" y="69"/>
                    <a:pt x="58" y="69"/>
                  </a:cubicBezTo>
                  <a:cubicBezTo>
                    <a:pt x="58" y="69"/>
                    <a:pt x="58" y="69"/>
                    <a:pt x="59" y="69"/>
                  </a:cubicBezTo>
                  <a:cubicBezTo>
                    <a:pt x="59" y="69"/>
                    <a:pt x="60" y="69"/>
                    <a:pt x="61" y="69"/>
                  </a:cubicBezTo>
                  <a:cubicBezTo>
                    <a:pt x="61" y="70"/>
                    <a:pt x="62" y="70"/>
                    <a:pt x="62" y="70"/>
                  </a:cubicBezTo>
                  <a:cubicBezTo>
                    <a:pt x="63" y="70"/>
                    <a:pt x="64" y="70"/>
                    <a:pt x="64" y="70"/>
                  </a:cubicBezTo>
                  <a:cubicBezTo>
                    <a:pt x="65" y="70"/>
                    <a:pt x="65" y="70"/>
                    <a:pt x="65" y="70"/>
                  </a:cubicBezTo>
                  <a:cubicBezTo>
                    <a:pt x="66" y="70"/>
                    <a:pt x="66" y="71"/>
                    <a:pt x="66" y="71"/>
                  </a:cubicBezTo>
                  <a:cubicBezTo>
                    <a:pt x="66" y="71"/>
                    <a:pt x="66" y="71"/>
                    <a:pt x="66" y="71"/>
                  </a:cubicBezTo>
                  <a:cubicBezTo>
                    <a:pt x="66" y="71"/>
                    <a:pt x="66" y="72"/>
                    <a:pt x="67" y="72"/>
                  </a:cubicBezTo>
                  <a:cubicBezTo>
                    <a:pt x="67" y="72"/>
                    <a:pt x="67" y="72"/>
                    <a:pt x="67" y="73"/>
                  </a:cubicBezTo>
                  <a:cubicBezTo>
                    <a:pt x="67" y="73"/>
                    <a:pt x="66" y="74"/>
                    <a:pt x="66" y="75"/>
                  </a:cubicBezTo>
                  <a:cubicBezTo>
                    <a:pt x="65" y="76"/>
                    <a:pt x="65" y="78"/>
                    <a:pt x="64" y="79"/>
                  </a:cubicBezTo>
                  <a:cubicBezTo>
                    <a:pt x="63" y="80"/>
                    <a:pt x="62" y="81"/>
                    <a:pt x="61" y="82"/>
                  </a:cubicBezTo>
                  <a:cubicBezTo>
                    <a:pt x="60" y="83"/>
                    <a:pt x="59" y="84"/>
                    <a:pt x="58" y="84"/>
                  </a:cubicBezTo>
                  <a:cubicBezTo>
                    <a:pt x="58" y="85"/>
                    <a:pt x="57" y="85"/>
                    <a:pt x="56" y="85"/>
                  </a:cubicBezTo>
                  <a:cubicBezTo>
                    <a:pt x="55" y="85"/>
                    <a:pt x="54" y="86"/>
                    <a:pt x="52" y="86"/>
                  </a:cubicBezTo>
                  <a:cubicBezTo>
                    <a:pt x="51" y="86"/>
                    <a:pt x="50" y="86"/>
                    <a:pt x="49" y="86"/>
                  </a:cubicBezTo>
                  <a:cubicBezTo>
                    <a:pt x="47" y="86"/>
                    <a:pt x="46" y="86"/>
                    <a:pt x="45" y="86"/>
                  </a:cubicBezTo>
                  <a:cubicBezTo>
                    <a:pt x="43" y="86"/>
                    <a:pt x="41" y="86"/>
                    <a:pt x="40" y="86"/>
                  </a:cubicBezTo>
                  <a:cubicBezTo>
                    <a:pt x="38" y="86"/>
                    <a:pt x="37" y="86"/>
                    <a:pt x="36" y="87"/>
                  </a:cubicBezTo>
                  <a:cubicBezTo>
                    <a:pt x="35" y="87"/>
                    <a:pt x="34" y="87"/>
                    <a:pt x="33" y="87"/>
                  </a:cubicBezTo>
                  <a:cubicBezTo>
                    <a:pt x="33" y="88"/>
                    <a:pt x="32" y="88"/>
                    <a:pt x="32" y="89"/>
                  </a:cubicBezTo>
                  <a:cubicBezTo>
                    <a:pt x="32" y="89"/>
                    <a:pt x="32" y="90"/>
                    <a:pt x="31" y="90"/>
                  </a:cubicBezTo>
                  <a:cubicBezTo>
                    <a:pt x="30" y="90"/>
                    <a:pt x="29" y="91"/>
                    <a:pt x="28" y="91"/>
                  </a:cubicBezTo>
                  <a:cubicBezTo>
                    <a:pt x="27" y="91"/>
                    <a:pt x="25" y="92"/>
                    <a:pt x="24" y="92"/>
                  </a:cubicBezTo>
                  <a:cubicBezTo>
                    <a:pt x="22" y="92"/>
                    <a:pt x="21" y="93"/>
                    <a:pt x="19" y="93"/>
                  </a:cubicBezTo>
                  <a:cubicBezTo>
                    <a:pt x="17" y="93"/>
                    <a:pt x="15" y="94"/>
                    <a:pt x="12" y="94"/>
                  </a:cubicBezTo>
                  <a:cubicBezTo>
                    <a:pt x="10" y="95"/>
                    <a:pt x="8" y="95"/>
                    <a:pt x="6" y="96"/>
                  </a:cubicBezTo>
                  <a:cubicBezTo>
                    <a:pt x="5" y="97"/>
                    <a:pt x="3" y="97"/>
                    <a:pt x="2" y="98"/>
                  </a:cubicBezTo>
                  <a:cubicBezTo>
                    <a:pt x="1" y="99"/>
                    <a:pt x="0" y="100"/>
                    <a:pt x="0" y="101"/>
                  </a:cubicBezTo>
                  <a:cubicBezTo>
                    <a:pt x="0" y="102"/>
                    <a:pt x="0" y="102"/>
                    <a:pt x="1" y="103"/>
                  </a:cubicBezTo>
                  <a:cubicBezTo>
                    <a:pt x="1" y="104"/>
                    <a:pt x="1" y="104"/>
                    <a:pt x="1" y="105"/>
                  </a:cubicBezTo>
                  <a:cubicBezTo>
                    <a:pt x="2" y="105"/>
                    <a:pt x="2" y="106"/>
                    <a:pt x="3" y="106"/>
                  </a:cubicBezTo>
                  <a:cubicBezTo>
                    <a:pt x="4" y="107"/>
                    <a:pt x="4" y="107"/>
                    <a:pt x="5" y="107"/>
                  </a:cubicBezTo>
                  <a:cubicBezTo>
                    <a:pt x="6" y="107"/>
                    <a:pt x="6" y="107"/>
                    <a:pt x="6" y="107"/>
                  </a:cubicBezTo>
                  <a:cubicBezTo>
                    <a:pt x="7" y="108"/>
                    <a:pt x="7" y="108"/>
                    <a:pt x="7" y="108"/>
                  </a:cubicBezTo>
                  <a:cubicBezTo>
                    <a:pt x="8" y="108"/>
                    <a:pt x="8" y="108"/>
                    <a:pt x="8" y="108"/>
                  </a:cubicBezTo>
                  <a:cubicBezTo>
                    <a:pt x="9" y="108"/>
                    <a:pt x="9" y="108"/>
                    <a:pt x="10" y="108"/>
                  </a:cubicBezTo>
                  <a:cubicBezTo>
                    <a:pt x="10" y="108"/>
                    <a:pt x="11" y="108"/>
                    <a:pt x="12" y="108"/>
                  </a:cubicBezTo>
                  <a:cubicBezTo>
                    <a:pt x="13" y="108"/>
                    <a:pt x="14" y="108"/>
                    <a:pt x="14" y="108"/>
                  </a:cubicBezTo>
                  <a:cubicBezTo>
                    <a:pt x="15" y="109"/>
                    <a:pt x="16" y="109"/>
                    <a:pt x="17" y="109"/>
                  </a:cubicBezTo>
                  <a:cubicBezTo>
                    <a:pt x="17" y="110"/>
                    <a:pt x="18" y="110"/>
                    <a:pt x="19" y="111"/>
                  </a:cubicBezTo>
                  <a:cubicBezTo>
                    <a:pt x="19" y="112"/>
                    <a:pt x="20" y="112"/>
                    <a:pt x="21" y="113"/>
                  </a:cubicBezTo>
                  <a:cubicBezTo>
                    <a:pt x="22" y="113"/>
                    <a:pt x="22" y="113"/>
                    <a:pt x="23" y="114"/>
                  </a:cubicBezTo>
                  <a:cubicBezTo>
                    <a:pt x="24" y="114"/>
                    <a:pt x="26" y="114"/>
                    <a:pt x="27" y="114"/>
                  </a:cubicBezTo>
                  <a:cubicBezTo>
                    <a:pt x="28" y="115"/>
                    <a:pt x="29" y="115"/>
                    <a:pt x="31" y="115"/>
                  </a:cubicBezTo>
                  <a:cubicBezTo>
                    <a:pt x="32" y="115"/>
                    <a:pt x="33" y="115"/>
                    <a:pt x="33" y="115"/>
                  </a:cubicBezTo>
                  <a:cubicBezTo>
                    <a:pt x="34" y="114"/>
                    <a:pt x="35" y="114"/>
                    <a:pt x="36" y="114"/>
                  </a:cubicBezTo>
                  <a:cubicBezTo>
                    <a:pt x="37" y="114"/>
                    <a:pt x="38" y="114"/>
                    <a:pt x="39" y="114"/>
                  </a:cubicBezTo>
                  <a:cubicBezTo>
                    <a:pt x="40" y="113"/>
                    <a:pt x="41" y="113"/>
                    <a:pt x="42" y="113"/>
                  </a:cubicBezTo>
                  <a:cubicBezTo>
                    <a:pt x="42" y="113"/>
                    <a:pt x="43" y="112"/>
                    <a:pt x="43" y="112"/>
                  </a:cubicBezTo>
                  <a:cubicBezTo>
                    <a:pt x="43" y="112"/>
                    <a:pt x="44" y="112"/>
                    <a:pt x="44" y="112"/>
                  </a:cubicBezTo>
                  <a:cubicBezTo>
                    <a:pt x="45" y="112"/>
                    <a:pt x="45" y="112"/>
                    <a:pt x="46" y="112"/>
                  </a:cubicBezTo>
                  <a:cubicBezTo>
                    <a:pt x="46" y="112"/>
                    <a:pt x="47" y="112"/>
                    <a:pt x="47" y="112"/>
                  </a:cubicBezTo>
                  <a:cubicBezTo>
                    <a:pt x="48" y="112"/>
                    <a:pt x="48" y="112"/>
                    <a:pt x="49" y="112"/>
                  </a:cubicBezTo>
                  <a:cubicBezTo>
                    <a:pt x="49" y="112"/>
                    <a:pt x="50" y="112"/>
                    <a:pt x="50" y="112"/>
                  </a:cubicBezTo>
                  <a:cubicBezTo>
                    <a:pt x="51" y="112"/>
                    <a:pt x="51" y="113"/>
                    <a:pt x="52" y="113"/>
                  </a:cubicBezTo>
                  <a:cubicBezTo>
                    <a:pt x="52" y="113"/>
                    <a:pt x="52" y="113"/>
                    <a:pt x="53" y="114"/>
                  </a:cubicBezTo>
                  <a:cubicBezTo>
                    <a:pt x="53" y="114"/>
                    <a:pt x="53" y="114"/>
                    <a:pt x="53" y="115"/>
                  </a:cubicBezTo>
                  <a:cubicBezTo>
                    <a:pt x="53" y="115"/>
                    <a:pt x="54" y="115"/>
                    <a:pt x="54" y="115"/>
                  </a:cubicBezTo>
                  <a:cubicBezTo>
                    <a:pt x="54" y="116"/>
                    <a:pt x="54" y="116"/>
                    <a:pt x="54" y="116"/>
                  </a:cubicBezTo>
                  <a:cubicBezTo>
                    <a:pt x="54" y="116"/>
                    <a:pt x="54" y="117"/>
                    <a:pt x="54" y="117"/>
                  </a:cubicBezTo>
                  <a:cubicBezTo>
                    <a:pt x="54" y="117"/>
                    <a:pt x="54" y="117"/>
                    <a:pt x="54" y="117"/>
                  </a:cubicBezTo>
                  <a:cubicBezTo>
                    <a:pt x="54" y="117"/>
                    <a:pt x="54" y="118"/>
                    <a:pt x="53" y="118"/>
                  </a:cubicBezTo>
                  <a:cubicBezTo>
                    <a:pt x="53" y="118"/>
                    <a:pt x="53" y="118"/>
                    <a:pt x="52" y="118"/>
                  </a:cubicBezTo>
                  <a:cubicBezTo>
                    <a:pt x="52" y="118"/>
                    <a:pt x="51" y="118"/>
                    <a:pt x="51" y="118"/>
                  </a:cubicBezTo>
                  <a:cubicBezTo>
                    <a:pt x="50" y="118"/>
                    <a:pt x="50" y="118"/>
                    <a:pt x="49" y="118"/>
                  </a:cubicBezTo>
                  <a:cubicBezTo>
                    <a:pt x="49" y="118"/>
                    <a:pt x="48" y="118"/>
                    <a:pt x="48" y="118"/>
                  </a:cubicBezTo>
                  <a:cubicBezTo>
                    <a:pt x="47" y="118"/>
                    <a:pt x="47" y="118"/>
                    <a:pt x="46" y="118"/>
                  </a:cubicBezTo>
                  <a:cubicBezTo>
                    <a:pt x="46" y="118"/>
                    <a:pt x="45" y="118"/>
                    <a:pt x="45" y="118"/>
                  </a:cubicBezTo>
                  <a:cubicBezTo>
                    <a:pt x="44" y="118"/>
                    <a:pt x="43" y="118"/>
                    <a:pt x="43" y="117"/>
                  </a:cubicBezTo>
                  <a:cubicBezTo>
                    <a:pt x="42" y="117"/>
                    <a:pt x="41" y="117"/>
                    <a:pt x="41" y="117"/>
                  </a:cubicBezTo>
                  <a:cubicBezTo>
                    <a:pt x="40" y="117"/>
                    <a:pt x="39" y="117"/>
                    <a:pt x="39" y="117"/>
                  </a:cubicBezTo>
                  <a:cubicBezTo>
                    <a:pt x="38" y="117"/>
                    <a:pt x="38" y="117"/>
                    <a:pt x="37" y="117"/>
                  </a:cubicBezTo>
                  <a:cubicBezTo>
                    <a:pt x="36" y="117"/>
                    <a:pt x="36" y="117"/>
                    <a:pt x="35" y="117"/>
                  </a:cubicBezTo>
                  <a:cubicBezTo>
                    <a:pt x="35" y="117"/>
                    <a:pt x="34" y="117"/>
                    <a:pt x="34" y="117"/>
                  </a:cubicBezTo>
                  <a:cubicBezTo>
                    <a:pt x="34" y="117"/>
                    <a:pt x="33" y="117"/>
                    <a:pt x="33" y="118"/>
                  </a:cubicBezTo>
                  <a:cubicBezTo>
                    <a:pt x="32" y="118"/>
                    <a:pt x="32" y="118"/>
                    <a:pt x="32" y="118"/>
                  </a:cubicBezTo>
                  <a:cubicBezTo>
                    <a:pt x="31" y="118"/>
                    <a:pt x="30" y="119"/>
                    <a:pt x="30" y="119"/>
                  </a:cubicBezTo>
                  <a:cubicBezTo>
                    <a:pt x="29" y="119"/>
                    <a:pt x="28" y="119"/>
                    <a:pt x="27" y="119"/>
                  </a:cubicBezTo>
                  <a:cubicBezTo>
                    <a:pt x="26" y="120"/>
                    <a:pt x="25" y="120"/>
                    <a:pt x="24" y="120"/>
                  </a:cubicBezTo>
                  <a:cubicBezTo>
                    <a:pt x="22" y="120"/>
                    <a:pt x="21" y="120"/>
                    <a:pt x="20" y="120"/>
                  </a:cubicBezTo>
                  <a:cubicBezTo>
                    <a:pt x="19" y="120"/>
                    <a:pt x="18" y="120"/>
                    <a:pt x="17" y="120"/>
                  </a:cubicBezTo>
                  <a:cubicBezTo>
                    <a:pt x="16" y="120"/>
                    <a:pt x="15" y="120"/>
                    <a:pt x="14" y="120"/>
                  </a:cubicBezTo>
                  <a:cubicBezTo>
                    <a:pt x="14" y="120"/>
                    <a:pt x="13" y="120"/>
                    <a:pt x="13" y="121"/>
                  </a:cubicBezTo>
                  <a:cubicBezTo>
                    <a:pt x="12" y="121"/>
                    <a:pt x="12" y="121"/>
                    <a:pt x="12" y="121"/>
                  </a:cubicBezTo>
                  <a:cubicBezTo>
                    <a:pt x="12" y="121"/>
                    <a:pt x="11" y="121"/>
                    <a:pt x="11" y="121"/>
                  </a:cubicBezTo>
                  <a:cubicBezTo>
                    <a:pt x="11" y="122"/>
                    <a:pt x="11" y="122"/>
                    <a:pt x="11" y="122"/>
                  </a:cubicBezTo>
                  <a:cubicBezTo>
                    <a:pt x="11" y="122"/>
                    <a:pt x="11" y="122"/>
                    <a:pt x="11" y="122"/>
                  </a:cubicBezTo>
                  <a:cubicBezTo>
                    <a:pt x="11" y="122"/>
                    <a:pt x="11" y="122"/>
                    <a:pt x="11" y="122"/>
                  </a:cubicBezTo>
                  <a:cubicBezTo>
                    <a:pt x="11" y="123"/>
                    <a:pt x="12" y="124"/>
                    <a:pt x="12" y="124"/>
                  </a:cubicBezTo>
                  <a:cubicBezTo>
                    <a:pt x="13" y="124"/>
                    <a:pt x="14" y="125"/>
                    <a:pt x="14" y="125"/>
                  </a:cubicBezTo>
                  <a:cubicBezTo>
                    <a:pt x="15" y="125"/>
                    <a:pt x="16" y="125"/>
                    <a:pt x="17" y="125"/>
                  </a:cubicBezTo>
                  <a:cubicBezTo>
                    <a:pt x="18" y="126"/>
                    <a:pt x="19" y="126"/>
                    <a:pt x="21" y="126"/>
                  </a:cubicBezTo>
                  <a:cubicBezTo>
                    <a:pt x="21" y="126"/>
                    <a:pt x="22" y="126"/>
                    <a:pt x="22" y="126"/>
                  </a:cubicBezTo>
                  <a:cubicBezTo>
                    <a:pt x="23" y="126"/>
                    <a:pt x="23" y="126"/>
                    <a:pt x="24" y="126"/>
                  </a:cubicBezTo>
                  <a:cubicBezTo>
                    <a:pt x="24" y="126"/>
                    <a:pt x="25" y="126"/>
                    <a:pt x="25" y="126"/>
                  </a:cubicBezTo>
                  <a:cubicBezTo>
                    <a:pt x="26" y="126"/>
                    <a:pt x="26" y="126"/>
                    <a:pt x="26" y="127"/>
                  </a:cubicBezTo>
                  <a:cubicBezTo>
                    <a:pt x="27" y="127"/>
                    <a:pt x="27" y="127"/>
                    <a:pt x="28" y="127"/>
                  </a:cubicBezTo>
                  <a:cubicBezTo>
                    <a:pt x="28" y="127"/>
                    <a:pt x="28" y="127"/>
                    <a:pt x="28" y="127"/>
                  </a:cubicBezTo>
                  <a:cubicBezTo>
                    <a:pt x="29" y="127"/>
                    <a:pt x="29" y="127"/>
                    <a:pt x="29" y="127"/>
                  </a:cubicBezTo>
                  <a:cubicBezTo>
                    <a:pt x="29" y="127"/>
                    <a:pt x="29" y="128"/>
                    <a:pt x="29" y="128"/>
                  </a:cubicBezTo>
                  <a:cubicBezTo>
                    <a:pt x="29" y="128"/>
                    <a:pt x="29" y="128"/>
                    <a:pt x="29" y="128"/>
                  </a:cubicBezTo>
                  <a:cubicBezTo>
                    <a:pt x="29" y="128"/>
                    <a:pt x="29" y="128"/>
                    <a:pt x="29" y="128"/>
                  </a:cubicBezTo>
                  <a:cubicBezTo>
                    <a:pt x="29" y="129"/>
                    <a:pt x="28" y="129"/>
                    <a:pt x="28" y="129"/>
                  </a:cubicBezTo>
                  <a:cubicBezTo>
                    <a:pt x="28" y="129"/>
                    <a:pt x="28" y="129"/>
                    <a:pt x="28" y="130"/>
                  </a:cubicBezTo>
                  <a:cubicBezTo>
                    <a:pt x="28" y="130"/>
                    <a:pt x="27" y="130"/>
                    <a:pt x="27" y="130"/>
                  </a:cubicBezTo>
                  <a:cubicBezTo>
                    <a:pt x="27" y="130"/>
                    <a:pt x="27" y="131"/>
                    <a:pt x="27" y="131"/>
                  </a:cubicBezTo>
                  <a:cubicBezTo>
                    <a:pt x="27" y="131"/>
                    <a:pt x="26" y="131"/>
                    <a:pt x="26" y="132"/>
                  </a:cubicBezTo>
                  <a:cubicBezTo>
                    <a:pt x="26" y="132"/>
                    <a:pt x="26" y="132"/>
                    <a:pt x="26" y="132"/>
                  </a:cubicBezTo>
                  <a:cubicBezTo>
                    <a:pt x="26" y="133"/>
                    <a:pt x="26" y="133"/>
                    <a:pt x="26" y="134"/>
                  </a:cubicBezTo>
                  <a:cubicBezTo>
                    <a:pt x="27" y="134"/>
                    <a:pt x="27" y="134"/>
                    <a:pt x="27" y="135"/>
                  </a:cubicBezTo>
                  <a:cubicBezTo>
                    <a:pt x="27" y="135"/>
                    <a:pt x="28" y="135"/>
                    <a:pt x="28" y="135"/>
                  </a:cubicBezTo>
                  <a:cubicBezTo>
                    <a:pt x="29" y="135"/>
                    <a:pt x="30" y="136"/>
                    <a:pt x="30" y="136"/>
                  </a:cubicBezTo>
                  <a:cubicBezTo>
                    <a:pt x="31" y="136"/>
                    <a:pt x="31" y="136"/>
                    <a:pt x="31" y="136"/>
                  </a:cubicBezTo>
                  <a:cubicBezTo>
                    <a:pt x="32" y="136"/>
                    <a:pt x="32" y="137"/>
                    <a:pt x="33" y="137"/>
                  </a:cubicBezTo>
                  <a:cubicBezTo>
                    <a:pt x="33" y="137"/>
                    <a:pt x="34" y="137"/>
                    <a:pt x="34" y="137"/>
                  </a:cubicBezTo>
                  <a:cubicBezTo>
                    <a:pt x="35" y="138"/>
                    <a:pt x="35" y="138"/>
                    <a:pt x="36" y="138"/>
                  </a:cubicBezTo>
                  <a:cubicBezTo>
                    <a:pt x="37" y="139"/>
                    <a:pt x="38" y="139"/>
                    <a:pt x="39" y="139"/>
                  </a:cubicBezTo>
                  <a:cubicBezTo>
                    <a:pt x="40" y="140"/>
                    <a:pt x="41" y="140"/>
                    <a:pt x="43" y="141"/>
                  </a:cubicBezTo>
                  <a:cubicBezTo>
                    <a:pt x="44" y="141"/>
                    <a:pt x="45" y="141"/>
                    <a:pt x="46" y="141"/>
                  </a:cubicBezTo>
                  <a:cubicBezTo>
                    <a:pt x="47" y="141"/>
                    <a:pt x="48" y="142"/>
                    <a:pt x="48" y="142"/>
                  </a:cubicBezTo>
                  <a:cubicBezTo>
                    <a:pt x="49" y="142"/>
                    <a:pt x="49" y="142"/>
                    <a:pt x="49" y="141"/>
                  </a:cubicBezTo>
                  <a:cubicBezTo>
                    <a:pt x="50" y="141"/>
                    <a:pt x="50" y="141"/>
                    <a:pt x="50" y="141"/>
                  </a:cubicBezTo>
                  <a:cubicBezTo>
                    <a:pt x="50" y="141"/>
                    <a:pt x="50" y="141"/>
                    <a:pt x="50" y="141"/>
                  </a:cubicBezTo>
                  <a:cubicBezTo>
                    <a:pt x="51" y="141"/>
                    <a:pt x="51" y="141"/>
                    <a:pt x="51" y="141"/>
                  </a:cubicBezTo>
                  <a:cubicBezTo>
                    <a:pt x="51" y="140"/>
                    <a:pt x="51" y="140"/>
                    <a:pt x="51" y="140"/>
                  </a:cubicBezTo>
                  <a:cubicBezTo>
                    <a:pt x="51" y="140"/>
                    <a:pt x="51" y="140"/>
                    <a:pt x="51" y="140"/>
                  </a:cubicBezTo>
                  <a:cubicBezTo>
                    <a:pt x="51" y="139"/>
                    <a:pt x="50" y="139"/>
                    <a:pt x="50" y="139"/>
                  </a:cubicBezTo>
                  <a:cubicBezTo>
                    <a:pt x="50" y="139"/>
                    <a:pt x="50" y="139"/>
                    <a:pt x="50" y="139"/>
                  </a:cubicBezTo>
                  <a:cubicBezTo>
                    <a:pt x="50" y="139"/>
                    <a:pt x="50" y="139"/>
                    <a:pt x="50" y="138"/>
                  </a:cubicBezTo>
                  <a:cubicBezTo>
                    <a:pt x="50" y="138"/>
                    <a:pt x="50" y="138"/>
                    <a:pt x="50" y="138"/>
                  </a:cubicBezTo>
                  <a:cubicBezTo>
                    <a:pt x="50" y="138"/>
                    <a:pt x="50" y="138"/>
                    <a:pt x="50" y="138"/>
                  </a:cubicBezTo>
                  <a:cubicBezTo>
                    <a:pt x="50" y="138"/>
                    <a:pt x="50" y="138"/>
                    <a:pt x="50" y="138"/>
                  </a:cubicBezTo>
                  <a:cubicBezTo>
                    <a:pt x="50" y="138"/>
                    <a:pt x="50" y="138"/>
                    <a:pt x="50" y="137"/>
                  </a:cubicBezTo>
                  <a:cubicBezTo>
                    <a:pt x="50" y="137"/>
                    <a:pt x="50" y="137"/>
                    <a:pt x="50" y="137"/>
                  </a:cubicBezTo>
                  <a:cubicBezTo>
                    <a:pt x="51" y="137"/>
                    <a:pt x="51" y="137"/>
                    <a:pt x="51" y="137"/>
                  </a:cubicBezTo>
                  <a:cubicBezTo>
                    <a:pt x="51" y="137"/>
                    <a:pt x="52" y="137"/>
                    <a:pt x="52" y="137"/>
                  </a:cubicBezTo>
                  <a:cubicBezTo>
                    <a:pt x="53" y="137"/>
                    <a:pt x="53" y="137"/>
                    <a:pt x="54" y="137"/>
                  </a:cubicBezTo>
                  <a:cubicBezTo>
                    <a:pt x="55" y="137"/>
                    <a:pt x="55" y="137"/>
                    <a:pt x="56" y="137"/>
                  </a:cubicBezTo>
                  <a:cubicBezTo>
                    <a:pt x="56" y="138"/>
                    <a:pt x="56" y="138"/>
                    <a:pt x="57" y="138"/>
                  </a:cubicBezTo>
                  <a:cubicBezTo>
                    <a:pt x="57" y="138"/>
                    <a:pt x="57" y="138"/>
                    <a:pt x="58" y="138"/>
                  </a:cubicBezTo>
                  <a:cubicBezTo>
                    <a:pt x="58" y="139"/>
                    <a:pt x="58" y="139"/>
                    <a:pt x="58" y="139"/>
                  </a:cubicBezTo>
                  <a:cubicBezTo>
                    <a:pt x="58" y="139"/>
                    <a:pt x="58" y="139"/>
                    <a:pt x="58" y="139"/>
                  </a:cubicBezTo>
                  <a:cubicBezTo>
                    <a:pt x="58" y="139"/>
                    <a:pt x="59" y="139"/>
                    <a:pt x="59" y="139"/>
                  </a:cubicBezTo>
                  <a:cubicBezTo>
                    <a:pt x="59" y="139"/>
                    <a:pt x="59" y="139"/>
                    <a:pt x="59" y="139"/>
                  </a:cubicBezTo>
                  <a:cubicBezTo>
                    <a:pt x="59" y="139"/>
                    <a:pt x="60" y="139"/>
                    <a:pt x="60" y="139"/>
                  </a:cubicBezTo>
                  <a:cubicBezTo>
                    <a:pt x="60" y="139"/>
                    <a:pt x="60" y="139"/>
                    <a:pt x="61" y="139"/>
                  </a:cubicBezTo>
                  <a:cubicBezTo>
                    <a:pt x="61" y="139"/>
                    <a:pt x="61" y="139"/>
                    <a:pt x="62" y="138"/>
                  </a:cubicBezTo>
                  <a:cubicBezTo>
                    <a:pt x="62" y="138"/>
                    <a:pt x="62" y="138"/>
                    <a:pt x="62" y="138"/>
                  </a:cubicBezTo>
                  <a:cubicBezTo>
                    <a:pt x="63" y="138"/>
                    <a:pt x="63" y="138"/>
                    <a:pt x="64" y="138"/>
                  </a:cubicBezTo>
                  <a:cubicBezTo>
                    <a:pt x="64" y="137"/>
                    <a:pt x="64" y="137"/>
                    <a:pt x="65" y="137"/>
                  </a:cubicBezTo>
                  <a:cubicBezTo>
                    <a:pt x="65" y="137"/>
                    <a:pt x="66" y="137"/>
                    <a:pt x="66" y="137"/>
                  </a:cubicBezTo>
                  <a:cubicBezTo>
                    <a:pt x="67" y="137"/>
                    <a:pt x="67" y="137"/>
                    <a:pt x="68" y="137"/>
                  </a:cubicBezTo>
                  <a:cubicBezTo>
                    <a:pt x="68" y="137"/>
                    <a:pt x="68" y="137"/>
                    <a:pt x="68" y="137"/>
                  </a:cubicBezTo>
                  <a:cubicBezTo>
                    <a:pt x="68" y="137"/>
                    <a:pt x="68" y="137"/>
                    <a:pt x="68" y="137"/>
                  </a:cubicBezTo>
                  <a:cubicBezTo>
                    <a:pt x="68" y="137"/>
                    <a:pt x="68" y="137"/>
                    <a:pt x="69" y="137"/>
                  </a:cubicBezTo>
                  <a:cubicBezTo>
                    <a:pt x="69" y="137"/>
                    <a:pt x="69" y="137"/>
                    <a:pt x="69" y="137"/>
                  </a:cubicBezTo>
                  <a:cubicBezTo>
                    <a:pt x="69" y="137"/>
                    <a:pt x="69" y="137"/>
                    <a:pt x="69" y="137"/>
                  </a:cubicBezTo>
                  <a:cubicBezTo>
                    <a:pt x="69" y="137"/>
                    <a:pt x="70" y="137"/>
                    <a:pt x="70" y="137"/>
                  </a:cubicBezTo>
                  <a:cubicBezTo>
                    <a:pt x="70" y="137"/>
                    <a:pt x="70" y="137"/>
                    <a:pt x="70" y="137"/>
                  </a:cubicBezTo>
                  <a:cubicBezTo>
                    <a:pt x="70" y="137"/>
                    <a:pt x="70" y="137"/>
                    <a:pt x="70" y="137"/>
                  </a:cubicBezTo>
                  <a:cubicBezTo>
                    <a:pt x="71" y="137"/>
                    <a:pt x="71" y="137"/>
                    <a:pt x="72" y="137"/>
                  </a:cubicBezTo>
                  <a:cubicBezTo>
                    <a:pt x="72" y="137"/>
                    <a:pt x="72" y="137"/>
                    <a:pt x="73" y="136"/>
                  </a:cubicBezTo>
                  <a:cubicBezTo>
                    <a:pt x="73" y="136"/>
                    <a:pt x="73" y="136"/>
                    <a:pt x="74" y="136"/>
                  </a:cubicBezTo>
                  <a:cubicBezTo>
                    <a:pt x="74" y="136"/>
                    <a:pt x="74" y="136"/>
                    <a:pt x="75" y="135"/>
                  </a:cubicBezTo>
                  <a:cubicBezTo>
                    <a:pt x="75" y="135"/>
                    <a:pt x="75" y="135"/>
                    <a:pt x="75" y="135"/>
                  </a:cubicBezTo>
                  <a:cubicBezTo>
                    <a:pt x="75" y="135"/>
                    <a:pt x="76" y="135"/>
                    <a:pt x="76" y="135"/>
                  </a:cubicBezTo>
                  <a:cubicBezTo>
                    <a:pt x="76" y="134"/>
                    <a:pt x="76" y="134"/>
                    <a:pt x="77" y="134"/>
                  </a:cubicBezTo>
                  <a:cubicBezTo>
                    <a:pt x="77" y="134"/>
                    <a:pt x="77" y="134"/>
                    <a:pt x="77" y="134"/>
                  </a:cubicBezTo>
                  <a:cubicBezTo>
                    <a:pt x="77" y="134"/>
                    <a:pt x="78" y="134"/>
                    <a:pt x="78" y="134"/>
                  </a:cubicBezTo>
                  <a:cubicBezTo>
                    <a:pt x="78" y="134"/>
                    <a:pt x="78" y="134"/>
                    <a:pt x="78" y="134"/>
                  </a:cubicBezTo>
                  <a:cubicBezTo>
                    <a:pt x="78" y="134"/>
                    <a:pt x="78" y="134"/>
                    <a:pt x="78" y="135"/>
                  </a:cubicBezTo>
                  <a:cubicBezTo>
                    <a:pt x="79" y="135"/>
                    <a:pt x="79" y="135"/>
                    <a:pt x="79" y="135"/>
                  </a:cubicBezTo>
                  <a:cubicBezTo>
                    <a:pt x="79" y="135"/>
                    <a:pt x="80" y="135"/>
                    <a:pt x="81" y="136"/>
                  </a:cubicBezTo>
                  <a:cubicBezTo>
                    <a:pt x="81" y="136"/>
                    <a:pt x="82" y="136"/>
                    <a:pt x="83" y="136"/>
                  </a:cubicBezTo>
                  <a:cubicBezTo>
                    <a:pt x="84" y="137"/>
                    <a:pt x="86" y="137"/>
                    <a:pt x="87" y="137"/>
                  </a:cubicBezTo>
                  <a:cubicBezTo>
                    <a:pt x="88" y="137"/>
                    <a:pt x="89" y="138"/>
                    <a:pt x="91" y="138"/>
                  </a:cubicBezTo>
                  <a:cubicBezTo>
                    <a:pt x="92" y="138"/>
                    <a:pt x="93" y="138"/>
                    <a:pt x="95" y="139"/>
                  </a:cubicBezTo>
                  <a:cubicBezTo>
                    <a:pt x="96" y="139"/>
                    <a:pt x="98" y="139"/>
                    <a:pt x="99" y="140"/>
                  </a:cubicBezTo>
                  <a:cubicBezTo>
                    <a:pt x="100" y="140"/>
                    <a:pt x="101" y="140"/>
                    <a:pt x="103" y="141"/>
                  </a:cubicBezTo>
                  <a:cubicBezTo>
                    <a:pt x="104" y="141"/>
                    <a:pt x="105" y="141"/>
                    <a:pt x="105" y="142"/>
                  </a:cubicBezTo>
                  <a:cubicBezTo>
                    <a:pt x="106" y="142"/>
                    <a:pt x="106" y="142"/>
                    <a:pt x="107" y="142"/>
                  </a:cubicBezTo>
                  <a:cubicBezTo>
                    <a:pt x="107" y="143"/>
                    <a:pt x="108" y="143"/>
                    <a:pt x="108" y="143"/>
                  </a:cubicBezTo>
                  <a:cubicBezTo>
                    <a:pt x="109" y="143"/>
                    <a:pt x="109" y="143"/>
                    <a:pt x="110" y="144"/>
                  </a:cubicBezTo>
                  <a:cubicBezTo>
                    <a:pt x="110" y="144"/>
                    <a:pt x="111" y="144"/>
                    <a:pt x="111" y="144"/>
                  </a:cubicBezTo>
                  <a:cubicBezTo>
                    <a:pt x="112" y="144"/>
                    <a:pt x="113" y="145"/>
                    <a:pt x="114" y="145"/>
                  </a:cubicBezTo>
                  <a:cubicBezTo>
                    <a:pt x="115" y="146"/>
                    <a:pt x="116" y="146"/>
                    <a:pt x="116" y="146"/>
                  </a:cubicBezTo>
                  <a:cubicBezTo>
                    <a:pt x="117" y="147"/>
                    <a:pt x="118" y="147"/>
                    <a:pt x="118" y="148"/>
                  </a:cubicBezTo>
                  <a:cubicBezTo>
                    <a:pt x="118" y="148"/>
                    <a:pt x="118" y="149"/>
                    <a:pt x="118" y="149"/>
                  </a:cubicBezTo>
                  <a:cubicBezTo>
                    <a:pt x="118" y="151"/>
                    <a:pt x="118" y="152"/>
                    <a:pt x="119" y="153"/>
                  </a:cubicBezTo>
                  <a:cubicBezTo>
                    <a:pt x="119" y="154"/>
                    <a:pt x="120" y="155"/>
                    <a:pt x="121" y="156"/>
                  </a:cubicBezTo>
                  <a:cubicBezTo>
                    <a:pt x="122" y="157"/>
                    <a:pt x="124" y="158"/>
                    <a:pt x="125" y="158"/>
                  </a:cubicBezTo>
                  <a:cubicBezTo>
                    <a:pt x="126" y="159"/>
                    <a:pt x="128" y="160"/>
                    <a:pt x="130" y="161"/>
                  </a:cubicBezTo>
                  <a:cubicBezTo>
                    <a:pt x="131" y="161"/>
                    <a:pt x="133" y="162"/>
                    <a:pt x="134" y="164"/>
                  </a:cubicBezTo>
                  <a:cubicBezTo>
                    <a:pt x="135" y="165"/>
                    <a:pt x="135" y="166"/>
                    <a:pt x="136" y="167"/>
                  </a:cubicBezTo>
                  <a:cubicBezTo>
                    <a:pt x="136" y="168"/>
                    <a:pt x="137" y="170"/>
                    <a:pt x="137" y="171"/>
                  </a:cubicBezTo>
                  <a:cubicBezTo>
                    <a:pt x="137" y="172"/>
                    <a:pt x="137" y="173"/>
                    <a:pt x="137" y="173"/>
                  </a:cubicBezTo>
                  <a:cubicBezTo>
                    <a:pt x="137" y="174"/>
                    <a:pt x="137" y="174"/>
                    <a:pt x="137" y="175"/>
                  </a:cubicBezTo>
                  <a:cubicBezTo>
                    <a:pt x="137" y="176"/>
                    <a:pt x="137" y="176"/>
                    <a:pt x="138" y="177"/>
                  </a:cubicBezTo>
                  <a:cubicBezTo>
                    <a:pt x="138" y="177"/>
                    <a:pt x="139" y="178"/>
                    <a:pt x="139" y="178"/>
                  </a:cubicBezTo>
                  <a:cubicBezTo>
                    <a:pt x="139" y="178"/>
                    <a:pt x="140" y="179"/>
                    <a:pt x="140" y="179"/>
                  </a:cubicBezTo>
                  <a:cubicBezTo>
                    <a:pt x="141" y="180"/>
                    <a:pt x="141" y="180"/>
                    <a:pt x="141" y="180"/>
                  </a:cubicBezTo>
                  <a:cubicBezTo>
                    <a:pt x="142" y="180"/>
                    <a:pt x="142" y="181"/>
                    <a:pt x="142" y="181"/>
                  </a:cubicBezTo>
                  <a:cubicBezTo>
                    <a:pt x="142" y="181"/>
                    <a:pt x="142" y="181"/>
                    <a:pt x="142" y="181"/>
                  </a:cubicBezTo>
                  <a:cubicBezTo>
                    <a:pt x="142" y="182"/>
                    <a:pt x="143" y="182"/>
                    <a:pt x="142" y="182"/>
                  </a:cubicBezTo>
                  <a:cubicBezTo>
                    <a:pt x="142" y="182"/>
                    <a:pt x="142" y="183"/>
                    <a:pt x="142" y="184"/>
                  </a:cubicBezTo>
                  <a:cubicBezTo>
                    <a:pt x="142" y="184"/>
                    <a:pt x="142" y="185"/>
                    <a:pt x="142" y="186"/>
                  </a:cubicBezTo>
                  <a:cubicBezTo>
                    <a:pt x="143" y="187"/>
                    <a:pt x="143" y="187"/>
                    <a:pt x="144" y="188"/>
                  </a:cubicBezTo>
                  <a:cubicBezTo>
                    <a:pt x="145" y="189"/>
                    <a:pt x="145" y="190"/>
                    <a:pt x="146" y="191"/>
                  </a:cubicBezTo>
                  <a:cubicBezTo>
                    <a:pt x="147" y="191"/>
                    <a:pt x="147" y="191"/>
                    <a:pt x="147" y="191"/>
                  </a:cubicBezTo>
                  <a:cubicBezTo>
                    <a:pt x="147" y="191"/>
                    <a:pt x="147" y="191"/>
                    <a:pt x="147" y="192"/>
                  </a:cubicBezTo>
                  <a:cubicBezTo>
                    <a:pt x="147" y="192"/>
                    <a:pt x="147" y="192"/>
                    <a:pt x="147" y="192"/>
                  </a:cubicBezTo>
                  <a:cubicBezTo>
                    <a:pt x="147" y="192"/>
                    <a:pt x="147" y="192"/>
                    <a:pt x="147" y="192"/>
                  </a:cubicBezTo>
                  <a:cubicBezTo>
                    <a:pt x="147" y="193"/>
                    <a:pt x="147" y="193"/>
                    <a:pt x="147" y="193"/>
                  </a:cubicBezTo>
                  <a:cubicBezTo>
                    <a:pt x="147" y="193"/>
                    <a:pt x="147" y="194"/>
                    <a:pt x="146" y="194"/>
                  </a:cubicBezTo>
                  <a:cubicBezTo>
                    <a:pt x="146" y="194"/>
                    <a:pt x="146" y="195"/>
                    <a:pt x="146" y="195"/>
                  </a:cubicBezTo>
                  <a:cubicBezTo>
                    <a:pt x="145" y="195"/>
                    <a:pt x="145" y="195"/>
                    <a:pt x="145" y="196"/>
                  </a:cubicBezTo>
                  <a:cubicBezTo>
                    <a:pt x="144" y="196"/>
                    <a:pt x="144" y="196"/>
                    <a:pt x="143" y="197"/>
                  </a:cubicBezTo>
                  <a:cubicBezTo>
                    <a:pt x="143" y="197"/>
                    <a:pt x="142" y="198"/>
                    <a:pt x="142" y="198"/>
                  </a:cubicBezTo>
                  <a:cubicBezTo>
                    <a:pt x="142" y="198"/>
                    <a:pt x="142" y="199"/>
                    <a:pt x="142" y="199"/>
                  </a:cubicBezTo>
                  <a:cubicBezTo>
                    <a:pt x="142" y="200"/>
                    <a:pt x="142" y="200"/>
                    <a:pt x="142" y="201"/>
                  </a:cubicBezTo>
                  <a:cubicBezTo>
                    <a:pt x="142" y="201"/>
                    <a:pt x="142" y="201"/>
                    <a:pt x="143" y="202"/>
                  </a:cubicBezTo>
                  <a:cubicBezTo>
                    <a:pt x="143" y="202"/>
                    <a:pt x="143" y="202"/>
                    <a:pt x="143" y="203"/>
                  </a:cubicBezTo>
                  <a:cubicBezTo>
                    <a:pt x="143" y="203"/>
                    <a:pt x="143" y="204"/>
                    <a:pt x="142" y="204"/>
                  </a:cubicBezTo>
                  <a:cubicBezTo>
                    <a:pt x="142" y="204"/>
                    <a:pt x="142" y="205"/>
                    <a:pt x="142" y="205"/>
                  </a:cubicBezTo>
                  <a:cubicBezTo>
                    <a:pt x="142" y="206"/>
                    <a:pt x="142" y="206"/>
                    <a:pt x="142" y="207"/>
                  </a:cubicBezTo>
                  <a:cubicBezTo>
                    <a:pt x="142" y="207"/>
                    <a:pt x="142" y="207"/>
                    <a:pt x="142" y="208"/>
                  </a:cubicBezTo>
                  <a:cubicBezTo>
                    <a:pt x="142" y="208"/>
                    <a:pt x="142" y="209"/>
                    <a:pt x="142" y="209"/>
                  </a:cubicBezTo>
                  <a:cubicBezTo>
                    <a:pt x="142" y="209"/>
                    <a:pt x="142" y="210"/>
                    <a:pt x="142" y="210"/>
                  </a:cubicBezTo>
                  <a:cubicBezTo>
                    <a:pt x="142" y="210"/>
                    <a:pt x="143" y="211"/>
                    <a:pt x="143" y="211"/>
                  </a:cubicBezTo>
                  <a:cubicBezTo>
                    <a:pt x="143" y="211"/>
                    <a:pt x="143" y="211"/>
                    <a:pt x="144" y="211"/>
                  </a:cubicBezTo>
                  <a:cubicBezTo>
                    <a:pt x="144" y="211"/>
                    <a:pt x="144" y="212"/>
                    <a:pt x="145" y="212"/>
                  </a:cubicBezTo>
                  <a:cubicBezTo>
                    <a:pt x="145" y="212"/>
                    <a:pt x="146" y="212"/>
                    <a:pt x="146" y="212"/>
                  </a:cubicBezTo>
                  <a:cubicBezTo>
                    <a:pt x="146" y="212"/>
                    <a:pt x="146" y="212"/>
                    <a:pt x="147" y="212"/>
                  </a:cubicBezTo>
                  <a:cubicBezTo>
                    <a:pt x="147" y="212"/>
                    <a:pt x="147" y="212"/>
                    <a:pt x="147" y="212"/>
                  </a:cubicBezTo>
                  <a:cubicBezTo>
                    <a:pt x="147" y="212"/>
                    <a:pt x="147" y="212"/>
                    <a:pt x="148" y="212"/>
                  </a:cubicBezTo>
                  <a:cubicBezTo>
                    <a:pt x="148" y="212"/>
                    <a:pt x="148" y="212"/>
                    <a:pt x="148" y="212"/>
                  </a:cubicBezTo>
                  <a:cubicBezTo>
                    <a:pt x="149" y="212"/>
                    <a:pt x="149" y="212"/>
                    <a:pt x="150" y="212"/>
                  </a:cubicBezTo>
                  <a:cubicBezTo>
                    <a:pt x="151" y="212"/>
                    <a:pt x="151" y="211"/>
                    <a:pt x="152" y="211"/>
                  </a:cubicBezTo>
                  <a:cubicBezTo>
                    <a:pt x="152" y="211"/>
                    <a:pt x="153" y="211"/>
                    <a:pt x="153" y="210"/>
                  </a:cubicBezTo>
                  <a:cubicBezTo>
                    <a:pt x="153" y="210"/>
                    <a:pt x="154" y="209"/>
                    <a:pt x="154" y="209"/>
                  </a:cubicBezTo>
                  <a:cubicBezTo>
                    <a:pt x="154" y="209"/>
                    <a:pt x="155" y="208"/>
                    <a:pt x="155" y="208"/>
                  </a:cubicBezTo>
                  <a:cubicBezTo>
                    <a:pt x="155" y="208"/>
                    <a:pt x="156" y="208"/>
                    <a:pt x="156" y="207"/>
                  </a:cubicBezTo>
                  <a:cubicBezTo>
                    <a:pt x="156" y="207"/>
                    <a:pt x="157" y="207"/>
                    <a:pt x="157" y="207"/>
                  </a:cubicBezTo>
                  <a:cubicBezTo>
                    <a:pt x="158" y="207"/>
                    <a:pt x="158" y="207"/>
                    <a:pt x="159" y="207"/>
                  </a:cubicBezTo>
                  <a:cubicBezTo>
                    <a:pt x="159" y="207"/>
                    <a:pt x="159" y="207"/>
                    <a:pt x="159" y="207"/>
                  </a:cubicBezTo>
                  <a:cubicBezTo>
                    <a:pt x="160" y="207"/>
                    <a:pt x="160" y="207"/>
                    <a:pt x="160" y="207"/>
                  </a:cubicBezTo>
                  <a:cubicBezTo>
                    <a:pt x="160" y="207"/>
                    <a:pt x="160" y="207"/>
                    <a:pt x="160" y="207"/>
                  </a:cubicBezTo>
                  <a:cubicBezTo>
                    <a:pt x="161" y="207"/>
                    <a:pt x="161" y="207"/>
                    <a:pt x="161" y="207"/>
                  </a:cubicBezTo>
                  <a:cubicBezTo>
                    <a:pt x="161" y="207"/>
                    <a:pt x="161" y="207"/>
                    <a:pt x="161" y="208"/>
                  </a:cubicBezTo>
                  <a:cubicBezTo>
                    <a:pt x="161" y="208"/>
                    <a:pt x="161" y="208"/>
                    <a:pt x="161" y="208"/>
                  </a:cubicBezTo>
                  <a:cubicBezTo>
                    <a:pt x="161" y="208"/>
                    <a:pt x="161" y="209"/>
                    <a:pt x="161" y="209"/>
                  </a:cubicBezTo>
                  <a:cubicBezTo>
                    <a:pt x="161" y="209"/>
                    <a:pt x="161" y="209"/>
                    <a:pt x="161" y="209"/>
                  </a:cubicBezTo>
                  <a:cubicBezTo>
                    <a:pt x="160" y="210"/>
                    <a:pt x="160" y="210"/>
                    <a:pt x="160" y="211"/>
                  </a:cubicBezTo>
                  <a:cubicBezTo>
                    <a:pt x="160" y="211"/>
                    <a:pt x="160" y="212"/>
                    <a:pt x="160" y="212"/>
                  </a:cubicBezTo>
                  <a:cubicBezTo>
                    <a:pt x="160" y="213"/>
                    <a:pt x="160" y="213"/>
                    <a:pt x="160" y="213"/>
                  </a:cubicBezTo>
                  <a:cubicBezTo>
                    <a:pt x="161" y="214"/>
                    <a:pt x="161" y="214"/>
                    <a:pt x="161" y="215"/>
                  </a:cubicBezTo>
                  <a:cubicBezTo>
                    <a:pt x="162" y="215"/>
                    <a:pt x="162" y="215"/>
                    <a:pt x="162" y="216"/>
                  </a:cubicBezTo>
                  <a:cubicBezTo>
                    <a:pt x="163" y="216"/>
                    <a:pt x="163" y="216"/>
                    <a:pt x="164" y="216"/>
                  </a:cubicBezTo>
                  <a:cubicBezTo>
                    <a:pt x="164" y="217"/>
                    <a:pt x="165" y="217"/>
                    <a:pt x="166" y="217"/>
                  </a:cubicBezTo>
                  <a:cubicBezTo>
                    <a:pt x="166" y="217"/>
                    <a:pt x="167" y="217"/>
                    <a:pt x="167" y="218"/>
                  </a:cubicBezTo>
                  <a:cubicBezTo>
                    <a:pt x="168" y="218"/>
                    <a:pt x="169" y="218"/>
                    <a:pt x="170" y="218"/>
                  </a:cubicBezTo>
                  <a:cubicBezTo>
                    <a:pt x="170" y="218"/>
                    <a:pt x="171" y="219"/>
                    <a:pt x="172" y="219"/>
                  </a:cubicBezTo>
                  <a:cubicBezTo>
                    <a:pt x="173" y="219"/>
                    <a:pt x="174" y="220"/>
                    <a:pt x="175" y="220"/>
                  </a:cubicBezTo>
                  <a:cubicBezTo>
                    <a:pt x="175" y="221"/>
                    <a:pt x="176" y="221"/>
                    <a:pt x="177" y="222"/>
                  </a:cubicBezTo>
                  <a:cubicBezTo>
                    <a:pt x="178" y="223"/>
                    <a:pt x="178" y="223"/>
                    <a:pt x="178" y="223"/>
                  </a:cubicBezTo>
                  <a:cubicBezTo>
                    <a:pt x="179" y="224"/>
                    <a:pt x="179" y="224"/>
                    <a:pt x="179" y="225"/>
                  </a:cubicBezTo>
                  <a:cubicBezTo>
                    <a:pt x="180" y="225"/>
                    <a:pt x="180" y="225"/>
                    <a:pt x="180" y="226"/>
                  </a:cubicBezTo>
                  <a:cubicBezTo>
                    <a:pt x="180" y="226"/>
                    <a:pt x="180" y="226"/>
                    <a:pt x="180" y="226"/>
                  </a:cubicBezTo>
                  <a:cubicBezTo>
                    <a:pt x="180" y="226"/>
                    <a:pt x="180" y="226"/>
                    <a:pt x="180" y="226"/>
                  </a:cubicBezTo>
                  <a:cubicBezTo>
                    <a:pt x="180" y="226"/>
                    <a:pt x="179" y="227"/>
                    <a:pt x="179" y="227"/>
                  </a:cubicBezTo>
                  <a:cubicBezTo>
                    <a:pt x="179" y="227"/>
                    <a:pt x="179" y="227"/>
                    <a:pt x="179" y="227"/>
                  </a:cubicBezTo>
                  <a:cubicBezTo>
                    <a:pt x="179" y="227"/>
                    <a:pt x="179" y="227"/>
                    <a:pt x="179" y="227"/>
                  </a:cubicBezTo>
                  <a:cubicBezTo>
                    <a:pt x="178" y="227"/>
                    <a:pt x="178" y="227"/>
                    <a:pt x="178" y="227"/>
                  </a:cubicBezTo>
                  <a:cubicBezTo>
                    <a:pt x="177" y="226"/>
                    <a:pt x="177" y="226"/>
                    <a:pt x="177" y="226"/>
                  </a:cubicBezTo>
                  <a:cubicBezTo>
                    <a:pt x="176" y="226"/>
                    <a:pt x="176" y="226"/>
                    <a:pt x="175" y="225"/>
                  </a:cubicBezTo>
                  <a:cubicBezTo>
                    <a:pt x="175" y="225"/>
                    <a:pt x="175" y="225"/>
                    <a:pt x="174" y="225"/>
                  </a:cubicBezTo>
                  <a:cubicBezTo>
                    <a:pt x="173" y="224"/>
                    <a:pt x="172" y="223"/>
                    <a:pt x="171" y="223"/>
                  </a:cubicBezTo>
                  <a:cubicBezTo>
                    <a:pt x="169" y="223"/>
                    <a:pt x="168" y="222"/>
                    <a:pt x="166" y="222"/>
                  </a:cubicBezTo>
                  <a:cubicBezTo>
                    <a:pt x="165" y="222"/>
                    <a:pt x="164" y="222"/>
                    <a:pt x="163" y="222"/>
                  </a:cubicBezTo>
                  <a:cubicBezTo>
                    <a:pt x="161" y="222"/>
                    <a:pt x="160" y="222"/>
                    <a:pt x="160" y="222"/>
                  </a:cubicBezTo>
                  <a:cubicBezTo>
                    <a:pt x="159" y="222"/>
                    <a:pt x="159" y="222"/>
                    <a:pt x="158" y="222"/>
                  </a:cubicBezTo>
                  <a:cubicBezTo>
                    <a:pt x="157" y="222"/>
                    <a:pt x="156" y="222"/>
                    <a:pt x="155" y="222"/>
                  </a:cubicBezTo>
                  <a:cubicBezTo>
                    <a:pt x="154" y="222"/>
                    <a:pt x="153" y="222"/>
                    <a:pt x="152" y="222"/>
                  </a:cubicBezTo>
                  <a:cubicBezTo>
                    <a:pt x="152" y="223"/>
                    <a:pt x="151" y="223"/>
                    <a:pt x="151" y="223"/>
                  </a:cubicBezTo>
                  <a:cubicBezTo>
                    <a:pt x="151" y="224"/>
                    <a:pt x="152" y="225"/>
                    <a:pt x="154" y="226"/>
                  </a:cubicBezTo>
                  <a:cubicBezTo>
                    <a:pt x="156" y="227"/>
                    <a:pt x="158" y="228"/>
                    <a:pt x="160" y="229"/>
                  </a:cubicBezTo>
                  <a:cubicBezTo>
                    <a:pt x="163" y="231"/>
                    <a:pt x="165" y="232"/>
                    <a:pt x="167" y="233"/>
                  </a:cubicBezTo>
                  <a:cubicBezTo>
                    <a:pt x="170" y="233"/>
                    <a:pt x="172" y="234"/>
                    <a:pt x="173" y="234"/>
                  </a:cubicBezTo>
                  <a:cubicBezTo>
                    <a:pt x="173" y="234"/>
                    <a:pt x="173" y="234"/>
                    <a:pt x="173" y="234"/>
                  </a:cubicBezTo>
                  <a:cubicBezTo>
                    <a:pt x="173" y="234"/>
                    <a:pt x="173" y="234"/>
                    <a:pt x="174" y="234"/>
                  </a:cubicBezTo>
                  <a:cubicBezTo>
                    <a:pt x="174" y="234"/>
                    <a:pt x="174" y="234"/>
                    <a:pt x="174" y="234"/>
                  </a:cubicBezTo>
                  <a:cubicBezTo>
                    <a:pt x="174" y="234"/>
                    <a:pt x="174" y="234"/>
                    <a:pt x="174" y="234"/>
                  </a:cubicBezTo>
                  <a:cubicBezTo>
                    <a:pt x="175" y="234"/>
                    <a:pt x="175" y="234"/>
                    <a:pt x="175" y="234"/>
                  </a:cubicBezTo>
                  <a:cubicBezTo>
                    <a:pt x="176" y="234"/>
                    <a:pt x="176" y="234"/>
                    <a:pt x="177" y="234"/>
                  </a:cubicBezTo>
                  <a:cubicBezTo>
                    <a:pt x="177" y="234"/>
                    <a:pt x="178" y="235"/>
                    <a:pt x="178" y="235"/>
                  </a:cubicBezTo>
                  <a:cubicBezTo>
                    <a:pt x="179" y="236"/>
                    <a:pt x="179" y="236"/>
                    <a:pt x="180" y="237"/>
                  </a:cubicBezTo>
                  <a:cubicBezTo>
                    <a:pt x="180" y="237"/>
                    <a:pt x="181" y="238"/>
                    <a:pt x="181" y="239"/>
                  </a:cubicBezTo>
                  <a:cubicBezTo>
                    <a:pt x="181" y="239"/>
                    <a:pt x="181" y="239"/>
                    <a:pt x="181" y="239"/>
                  </a:cubicBezTo>
                  <a:cubicBezTo>
                    <a:pt x="181" y="240"/>
                    <a:pt x="181" y="240"/>
                    <a:pt x="181" y="240"/>
                  </a:cubicBezTo>
                  <a:cubicBezTo>
                    <a:pt x="181" y="241"/>
                    <a:pt x="181" y="241"/>
                    <a:pt x="181" y="241"/>
                  </a:cubicBezTo>
                  <a:cubicBezTo>
                    <a:pt x="181" y="241"/>
                    <a:pt x="181" y="241"/>
                    <a:pt x="181" y="241"/>
                  </a:cubicBezTo>
                  <a:cubicBezTo>
                    <a:pt x="180" y="242"/>
                    <a:pt x="180" y="242"/>
                    <a:pt x="180" y="243"/>
                  </a:cubicBezTo>
                  <a:cubicBezTo>
                    <a:pt x="179" y="244"/>
                    <a:pt x="179" y="244"/>
                    <a:pt x="179" y="245"/>
                  </a:cubicBezTo>
                  <a:cubicBezTo>
                    <a:pt x="179" y="246"/>
                    <a:pt x="179" y="247"/>
                    <a:pt x="179" y="247"/>
                  </a:cubicBezTo>
                  <a:cubicBezTo>
                    <a:pt x="179" y="248"/>
                    <a:pt x="179" y="249"/>
                    <a:pt x="179" y="250"/>
                  </a:cubicBezTo>
                  <a:cubicBezTo>
                    <a:pt x="179" y="250"/>
                    <a:pt x="179" y="250"/>
                    <a:pt x="179" y="251"/>
                  </a:cubicBezTo>
                  <a:cubicBezTo>
                    <a:pt x="179" y="251"/>
                    <a:pt x="179" y="251"/>
                    <a:pt x="179" y="251"/>
                  </a:cubicBezTo>
                  <a:cubicBezTo>
                    <a:pt x="179" y="252"/>
                    <a:pt x="179" y="252"/>
                    <a:pt x="179" y="252"/>
                  </a:cubicBezTo>
                  <a:cubicBezTo>
                    <a:pt x="179" y="252"/>
                    <a:pt x="179" y="253"/>
                    <a:pt x="179" y="253"/>
                  </a:cubicBezTo>
                  <a:cubicBezTo>
                    <a:pt x="179" y="253"/>
                    <a:pt x="179" y="253"/>
                    <a:pt x="179" y="253"/>
                  </a:cubicBezTo>
                  <a:cubicBezTo>
                    <a:pt x="179" y="253"/>
                    <a:pt x="178" y="253"/>
                    <a:pt x="178" y="254"/>
                  </a:cubicBezTo>
                  <a:cubicBezTo>
                    <a:pt x="178" y="254"/>
                    <a:pt x="178" y="254"/>
                    <a:pt x="178" y="254"/>
                  </a:cubicBezTo>
                  <a:cubicBezTo>
                    <a:pt x="178" y="254"/>
                    <a:pt x="177" y="254"/>
                    <a:pt x="177" y="254"/>
                  </a:cubicBezTo>
                  <a:cubicBezTo>
                    <a:pt x="177" y="254"/>
                    <a:pt x="177" y="254"/>
                    <a:pt x="176" y="254"/>
                  </a:cubicBezTo>
                  <a:cubicBezTo>
                    <a:pt x="176" y="254"/>
                    <a:pt x="176" y="254"/>
                    <a:pt x="176" y="254"/>
                  </a:cubicBezTo>
                  <a:cubicBezTo>
                    <a:pt x="175" y="254"/>
                    <a:pt x="175" y="254"/>
                    <a:pt x="175" y="254"/>
                  </a:cubicBezTo>
                  <a:cubicBezTo>
                    <a:pt x="174" y="254"/>
                    <a:pt x="174" y="253"/>
                    <a:pt x="174" y="253"/>
                  </a:cubicBezTo>
                  <a:cubicBezTo>
                    <a:pt x="173" y="253"/>
                    <a:pt x="173" y="253"/>
                    <a:pt x="173" y="253"/>
                  </a:cubicBezTo>
                  <a:cubicBezTo>
                    <a:pt x="172" y="253"/>
                    <a:pt x="172" y="253"/>
                    <a:pt x="172" y="253"/>
                  </a:cubicBezTo>
                  <a:cubicBezTo>
                    <a:pt x="171" y="253"/>
                    <a:pt x="171" y="253"/>
                    <a:pt x="171" y="253"/>
                  </a:cubicBezTo>
                  <a:cubicBezTo>
                    <a:pt x="170" y="253"/>
                    <a:pt x="170" y="253"/>
                    <a:pt x="170" y="253"/>
                  </a:cubicBezTo>
                  <a:cubicBezTo>
                    <a:pt x="169" y="253"/>
                    <a:pt x="169" y="253"/>
                    <a:pt x="169" y="253"/>
                  </a:cubicBezTo>
                  <a:cubicBezTo>
                    <a:pt x="169" y="253"/>
                    <a:pt x="169" y="253"/>
                    <a:pt x="169" y="253"/>
                  </a:cubicBezTo>
                  <a:cubicBezTo>
                    <a:pt x="169" y="253"/>
                    <a:pt x="169" y="253"/>
                    <a:pt x="169" y="253"/>
                  </a:cubicBezTo>
                  <a:cubicBezTo>
                    <a:pt x="169" y="253"/>
                    <a:pt x="169" y="253"/>
                    <a:pt x="169" y="253"/>
                  </a:cubicBezTo>
                  <a:cubicBezTo>
                    <a:pt x="168" y="253"/>
                    <a:pt x="167" y="253"/>
                    <a:pt x="166" y="254"/>
                  </a:cubicBezTo>
                  <a:cubicBezTo>
                    <a:pt x="165" y="254"/>
                    <a:pt x="164" y="254"/>
                    <a:pt x="164" y="255"/>
                  </a:cubicBezTo>
                  <a:cubicBezTo>
                    <a:pt x="163" y="255"/>
                    <a:pt x="163" y="256"/>
                    <a:pt x="162" y="256"/>
                  </a:cubicBezTo>
                  <a:cubicBezTo>
                    <a:pt x="162" y="257"/>
                    <a:pt x="161" y="258"/>
                    <a:pt x="161" y="259"/>
                  </a:cubicBezTo>
                  <a:cubicBezTo>
                    <a:pt x="161" y="260"/>
                    <a:pt x="161" y="260"/>
                    <a:pt x="161" y="261"/>
                  </a:cubicBezTo>
                  <a:cubicBezTo>
                    <a:pt x="161" y="261"/>
                    <a:pt x="161" y="261"/>
                    <a:pt x="160" y="262"/>
                  </a:cubicBezTo>
                  <a:cubicBezTo>
                    <a:pt x="160" y="262"/>
                    <a:pt x="160" y="263"/>
                    <a:pt x="159" y="263"/>
                  </a:cubicBezTo>
                  <a:cubicBezTo>
                    <a:pt x="159" y="264"/>
                    <a:pt x="159" y="264"/>
                    <a:pt x="158" y="265"/>
                  </a:cubicBezTo>
                  <a:cubicBezTo>
                    <a:pt x="158" y="265"/>
                    <a:pt x="157" y="265"/>
                    <a:pt x="157" y="266"/>
                  </a:cubicBezTo>
                  <a:cubicBezTo>
                    <a:pt x="157" y="266"/>
                    <a:pt x="156" y="267"/>
                    <a:pt x="156" y="268"/>
                  </a:cubicBezTo>
                  <a:cubicBezTo>
                    <a:pt x="156" y="268"/>
                    <a:pt x="155" y="269"/>
                    <a:pt x="155" y="269"/>
                  </a:cubicBezTo>
                  <a:cubicBezTo>
                    <a:pt x="155" y="270"/>
                    <a:pt x="154" y="270"/>
                    <a:pt x="154" y="271"/>
                  </a:cubicBezTo>
                  <a:cubicBezTo>
                    <a:pt x="154" y="272"/>
                    <a:pt x="154" y="273"/>
                    <a:pt x="154" y="274"/>
                  </a:cubicBezTo>
                  <a:cubicBezTo>
                    <a:pt x="155" y="274"/>
                    <a:pt x="155" y="275"/>
                    <a:pt x="156" y="275"/>
                  </a:cubicBezTo>
                  <a:cubicBezTo>
                    <a:pt x="156" y="276"/>
                    <a:pt x="157" y="276"/>
                    <a:pt x="157" y="276"/>
                  </a:cubicBezTo>
                  <a:cubicBezTo>
                    <a:pt x="158" y="277"/>
                    <a:pt x="159" y="277"/>
                    <a:pt x="159" y="277"/>
                  </a:cubicBezTo>
                  <a:cubicBezTo>
                    <a:pt x="160" y="277"/>
                    <a:pt x="160" y="277"/>
                    <a:pt x="160" y="277"/>
                  </a:cubicBezTo>
                  <a:cubicBezTo>
                    <a:pt x="160" y="278"/>
                    <a:pt x="161" y="278"/>
                    <a:pt x="161" y="278"/>
                  </a:cubicBezTo>
                  <a:cubicBezTo>
                    <a:pt x="161" y="278"/>
                    <a:pt x="162" y="278"/>
                    <a:pt x="162" y="278"/>
                  </a:cubicBezTo>
                  <a:cubicBezTo>
                    <a:pt x="162" y="278"/>
                    <a:pt x="162" y="278"/>
                    <a:pt x="163" y="279"/>
                  </a:cubicBezTo>
                  <a:cubicBezTo>
                    <a:pt x="163" y="279"/>
                    <a:pt x="163" y="279"/>
                    <a:pt x="163" y="279"/>
                  </a:cubicBezTo>
                  <a:cubicBezTo>
                    <a:pt x="163" y="279"/>
                    <a:pt x="163" y="279"/>
                    <a:pt x="163" y="280"/>
                  </a:cubicBezTo>
                  <a:cubicBezTo>
                    <a:pt x="163" y="280"/>
                    <a:pt x="162" y="280"/>
                    <a:pt x="162" y="280"/>
                  </a:cubicBezTo>
                  <a:cubicBezTo>
                    <a:pt x="162" y="280"/>
                    <a:pt x="162" y="280"/>
                    <a:pt x="161" y="280"/>
                  </a:cubicBezTo>
                  <a:cubicBezTo>
                    <a:pt x="161" y="281"/>
                    <a:pt x="161" y="281"/>
                    <a:pt x="160" y="281"/>
                  </a:cubicBezTo>
                  <a:cubicBezTo>
                    <a:pt x="160" y="281"/>
                    <a:pt x="159" y="282"/>
                    <a:pt x="159" y="282"/>
                  </a:cubicBezTo>
                  <a:cubicBezTo>
                    <a:pt x="158" y="282"/>
                    <a:pt x="158" y="282"/>
                    <a:pt x="157" y="283"/>
                  </a:cubicBezTo>
                  <a:cubicBezTo>
                    <a:pt x="157" y="283"/>
                    <a:pt x="157" y="284"/>
                    <a:pt x="156" y="284"/>
                  </a:cubicBezTo>
                  <a:cubicBezTo>
                    <a:pt x="156" y="284"/>
                    <a:pt x="156" y="285"/>
                    <a:pt x="156" y="285"/>
                  </a:cubicBezTo>
                  <a:cubicBezTo>
                    <a:pt x="156" y="286"/>
                    <a:pt x="156" y="288"/>
                    <a:pt x="157" y="289"/>
                  </a:cubicBezTo>
                  <a:cubicBezTo>
                    <a:pt x="158" y="290"/>
                    <a:pt x="159" y="291"/>
                    <a:pt x="160" y="292"/>
                  </a:cubicBezTo>
                  <a:cubicBezTo>
                    <a:pt x="162" y="294"/>
                    <a:pt x="163" y="295"/>
                    <a:pt x="164" y="296"/>
                  </a:cubicBezTo>
                  <a:cubicBezTo>
                    <a:pt x="166" y="297"/>
                    <a:pt x="167" y="297"/>
                    <a:pt x="167" y="298"/>
                  </a:cubicBezTo>
                  <a:cubicBezTo>
                    <a:pt x="168" y="298"/>
                    <a:pt x="168" y="298"/>
                    <a:pt x="168" y="299"/>
                  </a:cubicBezTo>
                  <a:cubicBezTo>
                    <a:pt x="168" y="299"/>
                    <a:pt x="169" y="300"/>
                    <a:pt x="169" y="300"/>
                  </a:cubicBezTo>
                  <a:cubicBezTo>
                    <a:pt x="169" y="301"/>
                    <a:pt x="169" y="302"/>
                    <a:pt x="169" y="302"/>
                  </a:cubicBezTo>
                  <a:cubicBezTo>
                    <a:pt x="169" y="303"/>
                    <a:pt x="168" y="304"/>
                    <a:pt x="168" y="305"/>
                  </a:cubicBezTo>
                  <a:cubicBezTo>
                    <a:pt x="168" y="305"/>
                    <a:pt x="168" y="306"/>
                    <a:pt x="168" y="306"/>
                  </a:cubicBezTo>
                  <a:cubicBezTo>
                    <a:pt x="168" y="307"/>
                    <a:pt x="168" y="308"/>
                    <a:pt x="168" y="308"/>
                  </a:cubicBezTo>
                  <a:cubicBezTo>
                    <a:pt x="168" y="309"/>
                    <a:pt x="168" y="309"/>
                    <a:pt x="168" y="310"/>
                  </a:cubicBezTo>
                  <a:cubicBezTo>
                    <a:pt x="168" y="310"/>
                    <a:pt x="168" y="311"/>
                    <a:pt x="168" y="311"/>
                  </a:cubicBezTo>
                  <a:cubicBezTo>
                    <a:pt x="169" y="312"/>
                    <a:pt x="169" y="312"/>
                    <a:pt x="169" y="312"/>
                  </a:cubicBezTo>
                  <a:cubicBezTo>
                    <a:pt x="169" y="313"/>
                    <a:pt x="169" y="313"/>
                    <a:pt x="170" y="313"/>
                  </a:cubicBezTo>
                  <a:cubicBezTo>
                    <a:pt x="170" y="313"/>
                    <a:pt x="170" y="313"/>
                    <a:pt x="170" y="313"/>
                  </a:cubicBezTo>
                  <a:cubicBezTo>
                    <a:pt x="171" y="313"/>
                    <a:pt x="171" y="313"/>
                    <a:pt x="171" y="313"/>
                  </a:cubicBezTo>
                  <a:cubicBezTo>
                    <a:pt x="172" y="313"/>
                    <a:pt x="172" y="313"/>
                    <a:pt x="172" y="313"/>
                  </a:cubicBezTo>
                  <a:cubicBezTo>
                    <a:pt x="172" y="313"/>
                    <a:pt x="172" y="313"/>
                    <a:pt x="172" y="313"/>
                  </a:cubicBezTo>
                  <a:cubicBezTo>
                    <a:pt x="172" y="313"/>
                    <a:pt x="173" y="313"/>
                    <a:pt x="173" y="313"/>
                  </a:cubicBezTo>
                  <a:cubicBezTo>
                    <a:pt x="173" y="313"/>
                    <a:pt x="173" y="313"/>
                    <a:pt x="173" y="313"/>
                  </a:cubicBezTo>
                  <a:cubicBezTo>
                    <a:pt x="173" y="313"/>
                    <a:pt x="173" y="313"/>
                    <a:pt x="173" y="313"/>
                  </a:cubicBezTo>
                  <a:cubicBezTo>
                    <a:pt x="173" y="313"/>
                    <a:pt x="173" y="313"/>
                    <a:pt x="173" y="313"/>
                  </a:cubicBezTo>
                  <a:cubicBezTo>
                    <a:pt x="173" y="313"/>
                    <a:pt x="173" y="313"/>
                    <a:pt x="173" y="314"/>
                  </a:cubicBezTo>
                  <a:cubicBezTo>
                    <a:pt x="173" y="314"/>
                    <a:pt x="173" y="314"/>
                    <a:pt x="173" y="314"/>
                  </a:cubicBezTo>
                  <a:cubicBezTo>
                    <a:pt x="173" y="314"/>
                    <a:pt x="173" y="314"/>
                    <a:pt x="173" y="315"/>
                  </a:cubicBezTo>
                  <a:cubicBezTo>
                    <a:pt x="173" y="315"/>
                    <a:pt x="173" y="315"/>
                    <a:pt x="173" y="315"/>
                  </a:cubicBezTo>
                  <a:cubicBezTo>
                    <a:pt x="173" y="316"/>
                    <a:pt x="173" y="317"/>
                    <a:pt x="173" y="317"/>
                  </a:cubicBezTo>
                  <a:cubicBezTo>
                    <a:pt x="173" y="318"/>
                    <a:pt x="174" y="319"/>
                    <a:pt x="174" y="319"/>
                  </a:cubicBezTo>
                  <a:cubicBezTo>
                    <a:pt x="174" y="319"/>
                    <a:pt x="174" y="320"/>
                    <a:pt x="175" y="320"/>
                  </a:cubicBezTo>
                  <a:cubicBezTo>
                    <a:pt x="175" y="321"/>
                    <a:pt x="175" y="321"/>
                    <a:pt x="176" y="321"/>
                  </a:cubicBezTo>
                  <a:cubicBezTo>
                    <a:pt x="176" y="321"/>
                    <a:pt x="176" y="321"/>
                    <a:pt x="176" y="322"/>
                  </a:cubicBezTo>
                  <a:cubicBezTo>
                    <a:pt x="176" y="322"/>
                    <a:pt x="177" y="322"/>
                    <a:pt x="177" y="322"/>
                  </a:cubicBezTo>
                  <a:cubicBezTo>
                    <a:pt x="177" y="322"/>
                    <a:pt x="177" y="323"/>
                    <a:pt x="177" y="323"/>
                  </a:cubicBezTo>
                  <a:cubicBezTo>
                    <a:pt x="177" y="323"/>
                    <a:pt x="177" y="323"/>
                    <a:pt x="177" y="324"/>
                  </a:cubicBezTo>
                  <a:cubicBezTo>
                    <a:pt x="177" y="324"/>
                    <a:pt x="177" y="324"/>
                    <a:pt x="178" y="325"/>
                  </a:cubicBezTo>
                  <a:cubicBezTo>
                    <a:pt x="178" y="325"/>
                    <a:pt x="178" y="325"/>
                    <a:pt x="178" y="325"/>
                  </a:cubicBezTo>
                  <a:cubicBezTo>
                    <a:pt x="179" y="326"/>
                    <a:pt x="179" y="326"/>
                    <a:pt x="179" y="326"/>
                  </a:cubicBezTo>
                  <a:cubicBezTo>
                    <a:pt x="180" y="326"/>
                    <a:pt x="180" y="327"/>
                    <a:pt x="181" y="327"/>
                  </a:cubicBezTo>
                  <a:cubicBezTo>
                    <a:pt x="181" y="327"/>
                    <a:pt x="182" y="327"/>
                    <a:pt x="182" y="327"/>
                  </a:cubicBezTo>
                  <a:cubicBezTo>
                    <a:pt x="183" y="328"/>
                    <a:pt x="183" y="328"/>
                    <a:pt x="183" y="328"/>
                  </a:cubicBezTo>
                  <a:cubicBezTo>
                    <a:pt x="183" y="328"/>
                    <a:pt x="184" y="329"/>
                    <a:pt x="184" y="329"/>
                  </a:cubicBezTo>
                  <a:cubicBezTo>
                    <a:pt x="184" y="329"/>
                    <a:pt x="184" y="330"/>
                    <a:pt x="184" y="330"/>
                  </a:cubicBezTo>
                  <a:cubicBezTo>
                    <a:pt x="183" y="331"/>
                    <a:pt x="183" y="332"/>
                    <a:pt x="183" y="333"/>
                  </a:cubicBezTo>
                  <a:cubicBezTo>
                    <a:pt x="183" y="334"/>
                    <a:pt x="183" y="335"/>
                    <a:pt x="184" y="335"/>
                  </a:cubicBezTo>
                  <a:cubicBezTo>
                    <a:pt x="184" y="336"/>
                    <a:pt x="184" y="337"/>
                    <a:pt x="185" y="338"/>
                  </a:cubicBezTo>
                  <a:cubicBezTo>
                    <a:pt x="185" y="338"/>
                    <a:pt x="186" y="339"/>
                    <a:pt x="186" y="339"/>
                  </a:cubicBezTo>
                  <a:cubicBezTo>
                    <a:pt x="186" y="339"/>
                    <a:pt x="186" y="340"/>
                    <a:pt x="187" y="340"/>
                  </a:cubicBezTo>
                  <a:cubicBezTo>
                    <a:pt x="187" y="340"/>
                    <a:pt x="187" y="340"/>
                    <a:pt x="187" y="340"/>
                  </a:cubicBezTo>
                  <a:cubicBezTo>
                    <a:pt x="187" y="340"/>
                    <a:pt x="187" y="340"/>
                    <a:pt x="187" y="340"/>
                  </a:cubicBezTo>
                  <a:cubicBezTo>
                    <a:pt x="187" y="340"/>
                    <a:pt x="187" y="341"/>
                    <a:pt x="187" y="341"/>
                  </a:cubicBezTo>
                  <a:cubicBezTo>
                    <a:pt x="187" y="341"/>
                    <a:pt x="188" y="341"/>
                    <a:pt x="188" y="341"/>
                  </a:cubicBezTo>
                  <a:cubicBezTo>
                    <a:pt x="188" y="342"/>
                    <a:pt x="189" y="342"/>
                    <a:pt x="189" y="342"/>
                  </a:cubicBezTo>
                  <a:cubicBezTo>
                    <a:pt x="189" y="343"/>
                    <a:pt x="190" y="343"/>
                    <a:pt x="190" y="343"/>
                  </a:cubicBezTo>
                  <a:cubicBezTo>
                    <a:pt x="190" y="344"/>
                    <a:pt x="191" y="344"/>
                    <a:pt x="191" y="344"/>
                  </a:cubicBezTo>
                  <a:cubicBezTo>
                    <a:pt x="192" y="345"/>
                    <a:pt x="192" y="345"/>
                    <a:pt x="193" y="346"/>
                  </a:cubicBezTo>
                  <a:cubicBezTo>
                    <a:pt x="193" y="346"/>
                    <a:pt x="194" y="347"/>
                    <a:pt x="194" y="347"/>
                  </a:cubicBezTo>
                  <a:cubicBezTo>
                    <a:pt x="195" y="348"/>
                    <a:pt x="195" y="348"/>
                    <a:pt x="196" y="349"/>
                  </a:cubicBezTo>
                  <a:cubicBezTo>
                    <a:pt x="196" y="349"/>
                    <a:pt x="196" y="350"/>
                    <a:pt x="196" y="350"/>
                  </a:cubicBezTo>
                  <a:cubicBezTo>
                    <a:pt x="197" y="351"/>
                    <a:pt x="197" y="352"/>
                    <a:pt x="198" y="352"/>
                  </a:cubicBezTo>
                  <a:cubicBezTo>
                    <a:pt x="198" y="353"/>
                    <a:pt x="199" y="354"/>
                    <a:pt x="199" y="354"/>
                  </a:cubicBezTo>
                  <a:cubicBezTo>
                    <a:pt x="200" y="355"/>
                    <a:pt x="201" y="356"/>
                    <a:pt x="202" y="356"/>
                  </a:cubicBezTo>
                  <a:cubicBezTo>
                    <a:pt x="203" y="356"/>
                    <a:pt x="203" y="357"/>
                    <a:pt x="205" y="357"/>
                  </a:cubicBezTo>
                  <a:cubicBezTo>
                    <a:pt x="205" y="357"/>
                    <a:pt x="205" y="357"/>
                    <a:pt x="205" y="357"/>
                  </a:cubicBezTo>
                  <a:cubicBezTo>
                    <a:pt x="205" y="357"/>
                    <a:pt x="205" y="357"/>
                    <a:pt x="205" y="357"/>
                  </a:cubicBezTo>
                  <a:cubicBezTo>
                    <a:pt x="206" y="357"/>
                    <a:pt x="206" y="357"/>
                    <a:pt x="206" y="357"/>
                  </a:cubicBezTo>
                  <a:cubicBezTo>
                    <a:pt x="206" y="357"/>
                    <a:pt x="206" y="357"/>
                    <a:pt x="206" y="356"/>
                  </a:cubicBezTo>
                  <a:cubicBezTo>
                    <a:pt x="206" y="356"/>
                    <a:pt x="207" y="356"/>
                    <a:pt x="207" y="356"/>
                  </a:cubicBezTo>
                  <a:cubicBezTo>
                    <a:pt x="207" y="356"/>
                    <a:pt x="207" y="356"/>
                    <a:pt x="207" y="356"/>
                  </a:cubicBezTo>
                  <a:cubicBezTo>
                    <a:pt x="207" y="356"/>
                    <a:pt x="207" y="356"/>
                    <a:pt x="207" y="356"/>
                  </a:cubicBezTo>
                  <a:cubicBezTo>
                    <a:pt x="207" y="356"/>
                    <a:pt x="208" y="356"/>
                    <a:pt x="208" y="356"/>
                  </a:cubicBezTo>
                  <a:cubicBezTo>
                    <a:pt x="208" y="356"/>
                    <a:pt x="208" y="356"/>
                    <a:pt x="209" y="356"/>
                  </a:cubicBezTo>
                  <a:cubicBezTo>
                    <a:pt x="209" y="356"/>
                    <a:pt x="209" y="357"/>
                    <a:pt x="209" y="357"/>
                  </a:cubicBezTo>
                  <a:cubicBezTo>
                    <a:pt x="209" y="357"/>
                    <a:pt x="210" y="357"/>
                    <a:pt x="210" y="357"/>
                  </a:cubicBezTo>
                  <a:cubicBezTo>
                    <a:pt x="210" y="357"/>
                    <a:pt x="210" y="357"/>
                    <a:pt x="211" y="358"/>
                  </a:cubicBezTo>
                  <a:cubicBezTo>
                    <a:pt x="211" y="358"/>
                    <a:pt x="211" y="358"/>
                    <a:pt x="211" y="358"/>
                  </a:cubicBezTo>
                  <a:cubicBezTo>
                    <a:pt x="211" y="358"/>
                    <a:pt x="212" y="358"/>
                    <a:pt x="212" y="359"/>
                  </a:cubicBezTo>
                  <a:cubicBezTo>
                    <a:pt x="212" y="359"/>
                    <a:pt x="212" y="359"/>
                    <a:pt x="213" y="359"/>
                  </a:cubicBezTo>
                  <a:cubicBezTo>
                    <a:pt x="213" y="359"/>
                    <a:pt x="213" y="359"/>
                    <a:pt x="214" y="359"/>
                  </a:cubicBezTo>
                  <a:cubicBezTo>
                    <a:pt x="214" y="359"/>
                    <a:pt x="214" y="359"/>
                    <a:pt x="214" y="359"/>
                  </a:cubicBezTo>
                  <a:cubicBezTo>
                    <a:pt x="214" y="359"/>
                    <a:pt x="214" y="359"/>
                    <a:pt x="214" y="359"/>
                  </a:cubicBezTo>
                  <a:cubicBezTo>
                    <a:pt x="214" y="359"/>
                    <a:pt x="214" y="359"/>
                    <a:pt x="214" y="359"/>
                  </a:cubicBezTo>
                  <a:cubicBezTo>
                    <a:pt x="214" y="359"/>
                    <a:pt x="214" y="359"/>
                    <a:pt x="214" y="359"/>
                  </a:cubicBezTo>
                  <a:cubicBezTo>
                    <a:pt x="214" y="359"/>
                    <a:pt x="214" y="359"/>
                    <a:pt x="215" y="359"/>
                  </a:cubicBezTo>
                  <a:cubicBezTo>
                    <a:pt x="215" y="359"/>
                    <a:pt x="215" y="359"/>
                    <a:pt x="215" y="359"/>
                  </a:cubicBezTo>
                  <a:cubicBezTo>
                    <a:pt x="215" y="359"/>
                    <a:pt x="215" y="359"/>
                    <a:pt x="215" y="359"/>
                  </a:cubicBezTo>
                  <a:cubicBezTo>
                    <a:pt x="215" y="359"/>
                    <a:pt x="215" y="359"/>
                    <a:pt x="215" y="359"/>
                  </a:cubicBezTo>
                  <a:cubicBezTo>
                    <a:pt x="216" y="359"/>
                    <a:pt x="217" y="359"/>
                    <a:pt x="218" y="359"/>
                  </a:cubicBezTo>
                  <a:cubicBezTo>
                    <a:pt x="219" y="359"/>
                    <a:pt x="220" y="360"/>
                    <a:pt x="220" y="360"/>
                  </a:cubicBezTo>
                  <a:cubicBezTo>
                    <a:pt x="221" y="360"/>
                    <a:pt x="222" y="361"/>
                    <a:pt x="222" y="361"/>
                  </a:cubicBezTo>
                  <a:cubicBezTo>
                    <a:pt x="223" y="362"/>
                    <a:pt x="223" y="362"/>
                    <a:pt x="224" y="363"/>
                  </a:cubicBezTo>
                  <a:cubicBezTo>
                    <a:pt x="224" y="364"/>
                    <a:pt x="225" y="364"/>
                    <a:pt x="226" y="365"/>
                  </a:cubicBezTo>
                  <a:cubicBezTo>
                    <a:pt x="228" y="366"/>
                    <a:pt x="230" y="366"/>
                    <a:pt x="231" y="367"/>
                  </a:cubicBezTo>
                  <a:cubicBezTo>
                    <a:pt x="233" y="367"/>
                    <a:pt x="235" y="368"/>
                    <a:pt x="236" y="368"/>
                  </a:cubicBezTo>
                  <a:cubicBezTo>
                    <a:pt x="237" y="368"/>
                    <a:pt x="238" y="369"/>
                    <a:pt x="238" y="369"/>
                  </a:cubicBezTo>
                  <a:cubicBezTo>
                    <a:pt x="239" y="369"/>
                    <a:pt x="239" y="369"/>
                    <a:pt x="239" y="369"/>
                  </a:cubicBezTo>
                  <a:cubicBezTo>
                    <a:pt x="239" y="369"/>
                    <a:pt x="240" y="368"/>
                    <a:pt x="240" y="368"/>
                  </a:cubicBezTo>
                  <a:cubicBezTo>
                    <a:pt x="240" y="368"/>
                    <a:pt x="241" y="368"/>
                    <a:pt x="241" y="368"/>
                  </a:cubicBezTo>
                  <a:cubicBezTo>
                    <a:pt x="241" y="367"/>
                    <a:pt x="241" y="367"/>
                    <a:pt x="242" y="367"/>
                  </a:cubicBezTo>
                  <a:cubicBezTo>
                    <a:pt x="242" y="366"/>
                    <a:pt x="242" y="366"/>
                    <a:pt x="242" y="365"/>
                  </a:cubicBezTo>
                  <a:cubicBezTo>
                    <a:pt x="243" y="365"/>
                    <a:pt x="243" y="365"/>
                    <a:pt x="243" y="364"/>
                  </a:cubicBezTo>
                  <a:cubicBezTo>
                    <a:pt x="243" y="364"/>
                    <a:pt x="243" y="364"/>
                    <a:pt x="243" y="364"/>
                  </a:cubicBezTo>
                  <a:cubicBezTo>
                    <a:pt x="244" y="363"/>
                    <a:pt x="244" y="363"/>
                    <a:pt x="244" y="363"/>
                  </a:cubicBezTo>
                  <a:cubicBezTo>
                    <a:pt x="244" y="363"/>
                    <a:pt x="245" y="362"/>
                    <a:pt x="245" y="362"/>
                  </a:cubicBezTo>
                  <a:cubicBezTo>
                    <a:pt x="245" y="362"/>
                    <a:pt x="246" y="362"/>
                    <a:pt x="246" y="361"/>
                  </a:cubicBezTo>
                  <a:cubicBezTo>
                    <a:pt x="246" y="361"/>
                    <a:pt x="246" y="360"/>
                    <a:pt x="247" y="360"/>
                  </a:cubicBezTo>
                  <a:cubicBezTo>
                    <a:pt x="247" y="359"/>
                    <a:pt x="247" y="358"/>
                    <a:pt x="247" y="357"/>
                  </a:cubicBezTo>
                  <a:cubicBezTo>
                    <a:pt x="247" y="357"/>
                    <a:pt x="247" y="356"/>
                    <a:pt x="247" y="355"/>
                  </a:cubicBezTo>
                  <a:cubicBezTo>
                    <a:pt x="248" y="355"/>
                    <a:pt x="248" y="354"/>
                    <a:pt x="248" y="353"/>
                  </a:cubicBezTo>
                  <a:cubicBezTo>
                    <a:pt x="248" y="353"/>
                    <a:pt x="248" y="352"/>
                    <a:pt x="248" y="352"/>
                  </a:cubicBezTo>
                  <a:cubicBezTo>
                    <a:pt x="248" y="351"/>
                    <a:pt x="248" y="351"/>
                    <a:pt x="249" y="350"/>
                  </a:cubicBezTo>
                  <a:cubicBezTo>
                    <a:pt x="249" y="350"/>
                    <a:pt x="249" y="350"/>
                    <a:pt x="249" y="350"/>
                  </a:cubicBezTo>
                  <a:cubicBezTo>
                    <a:pt x="249" y="349"/>
                    <a:pt x="250" y="349"/>
                    <a:pt x="250" y="349"/>
                  </a:cubicBezTo>
                  <a:cubicBezTo>
                    <a:pt x="250" y="349"/>
                    <a:pt x="250" y="348"/>
                    <a:pt x="251" y="348"/>
                  </a:cubicBezTo>
                  <a:cubicBezTo>
                    <a:pt x="251" y="347"/>
                    <a:pt x="251" y="347"/>
                    <a:pt x="251" y="346"/>
                  </a:cubicBezTo>
                  <a:cubicBezTo>
                    <a:pt x="251" y="346"/>
                    <a:pt x="251" y="345"/>
                    <a:pt x="251" y="345"/>
                  </a:cubicBezTo>
                  <a:cubicBezTo>
                    <a:pt x="251" y="344"/>
                    <a:pt x="251" y="343"/>
                    <a:pt x="251" y="342"/>
                  </a:cubicBezTo>
                  <a:cubicBezTo>
                    <a:pt x="251" y="341"/>
                    <a:pt x="251" y="340"/>
                    <a:pt x="251" y="339"/>
                  </a:cubicBezTo>
                  <a:cubicBezTo>
                    <a:pt x="250" y="339"/>
                    <a:pt x="250" y="338"/>
                    <a:pt x="250" y="337"/>
                  </a:cubicBezTo>
                  <a:cubicBezTo>
                    <a:pt x="250" y="336"/>
                    <a:pt x="249" y="336"/>
                    <a:pt x="249" y="336"/>
                  </a:cubicBezTo>
                  <a:cubicBezTo>
                    <a:pt x="248" y="336"/>
                    <a:pt x="248" y="336"/>
                    <a:pt x="248" y="336"/>
                  </a:cubicBezTo>
                  <a:cubicBezTo>
                    <a:pt x="248" y="335"/>
                    <a:pt x="248" y="335"/>
                    <a:pt x="248" y="335"/>
                  </a:cubicBezTo>
                  <a:cubicBezTo>
                    <a:pt x="248" y="335"/>
                    <a:pt x="248" y="335"/>
                    <a:pt x="248" y="335"/>
                  </a:cubicBezTo>
                  <a:cubicBezTo>
                    <a:pt x="248" y="335"/>
                    <a:pt x="248" y="335"/>
                    <a:pt x="248" y="334"/>
                  </a:cubicBezTo>
                  <a:cubicBezTo>
                    <a:pt x="248" y="334"/>
                    <a:pt x="248" y="334"/>
                    <a:pt x="248" y="334"/>
                  </a:cubicBezTo>
                  <a:cubicBezTo>
                    <a:pt x="248" y="334"/>
                    <a:pt x="248" y="333"/>
                    <a:pt x="249" y="333"/>
                  </a:cubicBezTo>
                  <a:cubicBezTo>
                    <a:pt x="249" y="333"/>
                    <a:pt x="249" y="333"/>
                    <a:pt x="250" y="333"/>
                  </a:cubicBezTo>
                  <a:cubicBezTo>
                    <a:pt x="250" y="333"/>
                    <a:pt x="251" y="333"/>
                    <a:pt x="251" y="333"/>
                  </a:cubicBezTo>
                  <a:cubicBezTo>
                    <a:pt x="251" y="333"/>
                    <a:pt x="252" y="333"/>
                    <a:pt x="252" y="333"/>
                  </a:cubicBezTo>
                  <a:cubicBezTo>
                    <a:pt x="252" y="333"/>
                    <a:pt x="252" y="333"/>
                    <a:pt x="252" y="333"/>
                  </a:cubicBezTo>
                  <a:cubicBezTo>
                    <a:pt x="252" y="333"/>
                    <a:pt x="252" y="333"/>
                    <a:pt x="252" y="333"/>
                  </a:cubicBezTo>
                  <a:cubicBezTo>
                    <a:pt x="252" y="333"/>
                    <a:pt x="253" y="333"/>
                    <a:pt x="253" y="333"/>
                  </a:cubicBezTo>
                  <a:cubicBezTo>
                    <a:pt x="253" y="333"/>
                    <a:pt x="253" y="333"/>
                    <a:pt x="253" y="333"/>
                  </a:cubicBezTo>
                  <a:cubicBezTo>
                    <a:pt x="253" y="333"/>
                    <a:pt x="253" y="333"/>
                    <a:pt x="253" y="333"/>
                  </a:cubicBezTo>
                  <a:cubicBezTo>
                    <a:pt x="253" y="333"/>
                    <a:pt x="253" y="333"/>
                    <a:pt x="253" y="333"/>
                  </a:cubicBezTo>
                  <a:cubicBezTo>
                    <a:pt x="254" y="333"/>
                    <a:pt x="254" y="333"/>
                    <a:pt x="254" y="333"/>
                  </a:cubicBezTo>
                  <a:cubicBezTo>
                    <a:pt x="254" y="333"/>
                    <a:pt x="255" y="333"/>
                    <a:pt x="255" y="332"/>
                  </a:cubicBezTo>
                  <a:cubicBezTo>
                    <a:pt x="256" y="332"/>
                    <a:pt x="256" y="332"/>
                    <a:pt x="257" y="332"/>
                  </a:cubicBezTo>
                  <a:cubicBezTo>
                    <a:pt x="257" y="331"/>
                    <a:pt x="257" y="331"/>
                    <a:pt x="257" y="330"/>
                  </a:cubicBezTo>
                  <a:cubicBezTo>
                    <a:pt x="258" y="330"/>
                    <a:pt x="258" y="330"/>
                    <a:pt x="258" y="329"/>
                  </a:cubicBezTo>
                  <a:cubicBezTo>
                    <a:pt x="258" y="329"/>
                    <a:pt x="258" y="329"/>
                    <a:pt x="258" y="328"/>
                  </a:cubicBezTo>
                  <a:cubicBezTo>
                    <a:pt x="258" y="328"/>
                    <a:pt x="258" y="328"/>
                    <a:pt x="258" y="328"/>
                  </a:cubicBezTo>
                  <a:cubicBezTo>
                    <a:pt x="259" y="328"/>
                    <a:pt x="259" y="327"/>
                    <a:pt x="259" y="327"/>
                  </a:cubicBezTo>
                  <a:cubicBezTo>
                    <a:pt x="259" y="327"/>
                    <a:pt x="259" y="327"/>
                    <a:pt x="259" y="327"/>
                  </a:cubicBezTo>
                  <a:cubicBezTo>
                    <a:pt x="260" y="327"/>
                    <a:pt x="260" y="327"/>
                    <a:pt x="260" y="327"/>
                  </a:cubicBezTo>
                  <a:cubicBezTo>
                    <a:pt x="261" y="326"/>
                    <a:pt x="261" y="326"/>
                    <a:pt x="261" y="326"/>
                  </a:cubicBezTo>
                  <a:cubicBezTo>
                    <a:pt x="261" y="325"/>
                    <a:pt x="261" y="325"/>
                    <a:pt x="261" y="324"/>
                  </a:cubicBezTo>
                  <a:cubicBezTo>
                    <a:pt x="262" y="324"/>
                    <a:pt x="262" y="324"/>
                    <a:pt x="262" y="323"/>
                  </a:cubicBezTo>
                  <a:cubicBezTo>
                    <a:pt x="262" y="323"/>
                    <a:pt x="262" y="323"/>
                    <a:pt x="262" y="322"/>
                  </a:cubicBezTo>
                  <a:cubicBezTo>
                    <a:pt x="262" y="322"/>
                    <a:pt x="262" y="322"/>
                    <a:pt x="262" y="322"/>
                  </a:cubicBezTo>
                  <a:cubicBezTo>
                    <a:pt x="262" y="321"/>
                    <a:pt x="262" y="321"/>
                    <a:pt x="262" y="321"/>
                  </a:cubicBezTo>
                  <a:cubicBezTo>
                    <a:pt x="263" y="321"/>
                    <a:pt x="263" y="321"/>
                    <a:pt x="263" y="321"/>
                  </a:cubicBezTo>
                  <a:cubicBezTo>
                    <a:pt x="263" y="321"/>
                    <a:pt x="263" y="321"/>
                    <a:pt x="263" y="321"/>
                  </a:cubicBezTo>
                  <a:cubicBezTo>
                    <a:pt x="264" y="321"/>
                    <a:pt x="264" y="320"/>
                    <a:pt x="264" y="320"/>
                  </a:cubicBezTo>
                  <a:cubicBezTo>
                    <a:pt x="264" y="320"/>
                    <a:pt x="264" y="320"/>
                    <a:pt x="264" y="320"/>
                  </a:cubicBezTo>
                  <a:cubicBezTo>
                    <a:pt x="264" y="320"/>
                    <a:pt x="264" y="320"/>
                    <a:pt x="264" y="319"/>
                  </a:cubicBezTo>
                  <a:cubicBezTo>
                    <a:pt x="265" y="319"/>
                    <a:pt x="265" y="319"/>
                    <a:pt x="265" y="318"/>
                  </a:cubicBezTo>
                  <a:cubicBezTo>
                    <a:pt x="265" y="318"/>
                    <a:pt x="265" y="317"/>
                    <a:pt x="265" y="317"/>
                  </a:cubicBezTo>
                  <a:cubicBezTo>
                    <a:pt x="264" y="316"/>
                    <a:pt x="264" y="316"/>
                    <a:pt x="264" y="316"/>
                  </a:cubicBezTo>
                  <a:cubicBezTo>
                    <a:pt x="264" y="315"/>
                    <a:pt x="264" y="315"/>
                    <a:pt x="263" y="314"/>
                  </a:cubicBezTo>
                  <a:cubicBezTo>
                    <a:pt x="263" y="314"/>
                    <a:pt x="263" y="314"/>
                    <a:pt x="263" y="314"/>
                  </a:cubicBezTo>
                  <a:cubicBezTo>
                    <a:pt x="263" y="314"/>
                    <a:pt x="263" y="314"/>
                    <a:pt x="263" y="314"/>
                  </a:cubicBezTo>
                  <a:cubicBezTo>
                    <a:pt x="263" y="313"/>
                    <a:pt x="263" y="313"/>
                    <a:pt x="263" y="313"/>
                  </a:cubicBezTo>
                  <a:cubicBezTo>
                    <a:pt x="263" y="313"/>
                    <a:pt x="263" y="313"/>
                    <a:pt x="263" y="313"/>
                  </a:cubicBezTo>
                  <a:cubicBezTo>
                    <a:pt x="263" y="313"/>
                    <a:pt x="263" y="313"/>
                    <a:pt x="263" y="312"/>
                  </a:cubicBezTo>
                  <a:cubicBezTo>
                    <a:pt x="264" y="312"/>
                    <a:pt x="264" y="312"/>
                    <a:pt x="264" y="312"/>
                  </a:cubicBezTo>
                  <a:cubicBezTo>
                    <a:pt x="264" y="312"/>
                    <a:pt x="265" y="312"/>
                    <a:pt x="265" y="312"/>
                  </a:cubicBezTo>
                  <a:cubicBezTo>
                    <a:pt x="266" y="311"/>
                    <a:pt x="266" y="311"/>
                    <a:pt x="266" y="311"/>
                  </a:cubicBezTo>
                  <a:cubicBezTo>
                    <a:pt x="267" y="311"/>
                    <a:pt x="267" y="311"/>
                    <a:pt x="267" y="311"/>
                  </a:cubicBezTo>
                  <a:cubicBezTo>
                    <a:pt x="267" y="311"/>
                    <a:pt x="268" y="311"/>
                    <a:pt x="268" y="311"/>
                  </a:cubicBezTo>
                  <a:cubicBezTo>
                    <a:pt x="268" y="310"/>
                    <a:pt x="268" y="310"/>
                    <a:pt x="268" y="310"/>
                  </a:cubicBezTo>
                  <a:cubicBezTo>
                    <a:pt x="268" y="310"/>
                    <a:pt x="269" y="309"/>
                    <a:pt x="269" y="309"/>
                  </a:cubicBezTo>
                  <a:cubicBezTo>
                    <a:pt x="269" y="309"/>
                    <a:pt x="269" y="308"/>
                    <a:pt x="268" y="308"/>
                  </a:cubicBezTo>
                  <a:cubicBezTo>
                    <a:pt x="268" y="307"/>
                    <a:pt x="268" y="307"/>
                    <a:pt x="268" y="307"/>
                  </a:cubicBezTo>
                  <a:cubicBezTo>
                    <a:pt x="267" y="306"/>
                    <a:pt x="267" y="306"/>
                    <a:pt x="267" y="305"/>
                  </a:cubicBezTo>
                  <a:cubicBezTo>
                    <a:pt x="266" y="305"/>
                    <a:pt x="266" y="305"/>
                    <a:pt x="265" y="304"/>
                  </a:cubicBezTo>
                  <a:cubicBezTo>
                    <a:pt x="264" y="304"/>
                    <a:pt x="264" y="304"/>
                    <a:pt x="264" y="304"/>
                  </a:cubicBezTo>
                  <a:cubicBezTo>
                    <a:pt x="264" y="304"/>
                    <a:pt x="263" y="303"/>
                    <a:pt x="263" y="303"/>
                  </a:cubicBezTo>
                  <a:cubicBezTo>
                    <a:pt x="263" y="303"/>
                    <a:pt x="263" y="303"/>
                    <a:pt x="263" y="303"/>
                  </a:cubicBezTo>
                  <a:cubicBezTo>
                    <a:pt x="263" y="302"/>
                    <a:pt x="263" y="302"/>
                    <a:pt x="263" y="302"/>
                  </a:cubicBezTo>
                  <a:cubicBezTo>
                    <a:pt x="263" y="302"/>
                    <a:pt x="263" y="302"/>
                    <a:pt x="263" y="302"/>
                  </a:cubicBezTo>
                  <a:cubicBezTo>
                    <a:pt x="263" y="302"/>
                    <a:pt x="263" y="302"/>
                    <a:pt x="263" y="301"/>
                  </a:cubicBezTo>
                  <a:cubicBezTo>
                    <a:pt x="263" y="301"/>
                    <a:pt x="263" y="301"/>
                    <a:pt x="263" y="301"/>
                  </a:cubicBezTo>
                  <a:cubicBezTo>
                    <a:pt x="263" y="301"/>
                    <a:pt x="264" y="301"/>
                    <a:pt x="264" y="301"/>
                  </a:cubicBezTo>
                  <a:cubicBezTo>
                    <a:pt x="264" y="301"/>
                    <a:pt x="264" y="301"/>
                    <a:pt x="264" y="301"/>
                  </a:cubicBezTo>
                  <a:cubicBezTo>
                    <a:pt x="264" y="301"/>
                    <a:pt x="264" y="301"/>
                    <a:pt x="264" y="301"/>
                  </a:cubicBezTo>
                  <a:cubicBezTo>
                    <a:pt x="265" y="302"/>
                    <a:pt x="265" y="302"/>
                    <a:pt x="265" y="302"/>
                  </a:cubicBezTo>
                  <a:cubicBezTo>
                    <a:pt x="265" y="302"/>
                    <a:pt x="265" y="302"/>
                    <a:pt x="266" y="302"/>
                  </a:cubicBezTo>
                  <a:cubicBezTo>
                    <a:pt x="266" y="302"/>
                    <a:pt x="266" y="302"/>
                    <a:pt x="267" y="303"/>
                  </a:cubicBezTo>
                  <a:cubicBezTo>
                    <a:pt x="267" y="303"/>
                    <a:pt x="267" y="303"/>
                    <a:pt x="268" y="303"/>
                  </a:cubicBezTo>
                  <a:cubicBezTo>
                    <a:pt x="268" y="303"/>
                    <a:pt x="268" y="303"/>
                    <a:pt x="268" y="303"/>
                  </a:cubicBezTo>
                  <a:cubicBezTo>
                    <a:pt x="269" y="303"/>
                    <a:pt x="269" y="303"/>
                    <a:pt x="269" y="303"/>
                  </a:cubicBezTo>
                  <a:cubicBezTo>
                    <a:pt x="270" y="303"/>
                    <a:pt x="270" y="303"/>
                    <a:pt x="270" y="303"/>
                  </a:cubicBezTo>
                  <a:cubicBezTo>
                    <a:pt x="270" y="303"/>
                    <a:pt x="271" y="303"/>
                    <a:pt x="271" y="303"/>
                  </a:cubicBezTo>
                  <a:cubicBezTo>
                    <a:pt x="271" y="303"/>
                    <a:pt x="271" y="303"/>
                    <a:pt x="271" y="303"/>
                  </a:cubicBezTo>
                  <a:cubicBezTo>
                    <a:pt x="271" y="303"/>
                    <a:pt x="272" y="302"/>
                    <a:pt x="272" y="302"/>
                  </a:cubicBezTo>
                  <a:cubicBezTo>
                    <a:pt x="272" y="302"/>
                    <a:pt x="272" y="302"/>
                    <a:pt x="272" y="302"/>
                  </a:cubicBezTo>
                  <a:cubicBezTo>
                    <a:pt x="272" y="301"/>
                    <a:pt x="272" y="301"/>
                    <a:pt x="272" y="301"/>
                  </a:cubicBezTo>
                  <a:cubicBezTo>
                    <a:pt x="272" y="301"/>
                    <a:pt x="272" y="300"/>
                    <a:pt x="272" y="300"/>
                  </a:cubicBezTo>
                  <a:cubicBezTo>
                    <a:pt x="271" y="300"/>
                    <a:pt x="271" y="299"/>
                    <a:pt x="271" y="299"/>
                  </a:cubicBezTo>
                  <a:cubicBezTo>
                    <a:pt x="271" y="299"/>
                    <a:pt x="271" y="299"/>
                    <a:pt x="271" y="299"/>
                  </a:cubicBezTo>
                  <a:cubicBezTo>
                    <a:pt x="271" y="298"/>
                    <a:pt x="271" y="298"/>
                    <a:pt x="271" y="298"/>
                  </a:cubicBezTo>
                  <a:cubicBezTo>
                    <a:pt x="271" y="298"/>
                    <a:pt x="271" y="298"/>
                    <a:pt x="271" y="298"/>
                  </a:cubicBezTo>
                  <a:cubicBezTo>
                    <a:pt x="271" y="298"/>
                    <a:pt x="271" y="298"/>
                    <a:pt x="271" y="298"/>
                  </a:cubicBezTo>
                  <a:cubicBezTo>
                    <a:pt x="271" y="297"/>
                    <a:pt x="271" y="297"/>
                    <a:pt x="272" y="297"/>
                  </a:cubicBezTo>
                  <a:cubicBezTo>
                    <a:pt x="272" y="297"/>
                    <a:pt x="273" y="296"/>
                    <a:pt x="273" y="296"/>
                  </a:cubicBezTo>
                  <a:cubicBezTo>
                    <a:pt x="274" y="296"/>
                    <a:pt x="275" y="296"/>
                    <a:pt x="276" y="296"/>
                  </a:cubicBezTo>
                  <a:cubicBezTo>
                    <a:pt x="276" y="295"/>
                    <a:pt x="278" y="295"/>
                    <a:pt x="279" y="295"/>
                  </a:cubicBezTo>
                  <a:cubicBezTo>
                    <a:pt x="279" y="295"/>
                    <a:pt x="280" y="295"/>
                    <a:pt x="281" y="295"/>
                  </a:cubicBezTo>
                  <a:cubicBezTo>
                    <a:pt x="281" y="295"/>
                    <a:pt x="282" y="294"/>
                    <a:pt x="283" y="294"/>
                  </a:cubicBezTo>
                  <a:cubicBezTo>
                    <a:pt x="283" y="294"/>
                    <a:pt x="284" y="294"/>
                    <a:pt x="284" y="293"/>
                  </a:cubicBezTo>
                  <a:cubicBezTo>
                    <a:pt x="285" y="293"/>
                    <a:pt x="285" y="293"/>
                    <a:pt x="285" y="292"/>
                  </a:cubicBezTo>
                  <a:cubicBezTo>
                    <a:pt x="285" y="292"/>
                    <a:pt x="286" y="292"/>
                    <a:pt x="286" y="291"/>
                  </a:cubicBezTo>
                  <a:cubicBezTo>
                    <a:pt x="286" y="291"/>
                    <a:pt x="286" y="290"/>
                    <a:pt x="286" y="290"/>
                  </a:cubicBezTo>
                  <a:cubicBezTo>
                    <a:pt x="286" y="290"/>
                    <a:pt x="286" y="289"/>
                    <a:pt x="286" y="289"/>
                  </a:cubicBezTo>
                  <a:cubicBezTo>
                    <a:pt x="286" y="288"/>
                    <a:pt x="286" y="288"/>
                    <a:pt x="286" y="288"/>
                  </a:cubicBezTo>
                  <a:cubicBezTo>
                    <a:pt x="286" y="287"/>
                    <a:pt x="286" y="287"/>
                    <a:pt x="286" y="287"/>
                  </a:cubicBezTo>
                  <a:cubicBezTo>
                    <a:pt x="286" y="287"/>
                    <a:pt x="286" y="287"/>
                    <a:pt x="286" y="287"/>
                  </a:cubicBezTo>
                  <a:cubicBezTo>
                    <a:pt x="286" y="287"/>
                    <a:pt x="286" y="287"/>
                    <a:pt x="286" y="286"/>
                  </a:cubicBezTo>
                  <a:cubicBezTo>
                    <a:pt x="286" y="286"/>
                    <a:pt x="286" y="286"/>
                    <a:pt x="286" y="286"/>
                  </a:cubicBezTo>
                  <a:cubicBezTo>
                    <a:pt x="286" y="286"/>
                    <a:pt x="286" y="286"/>
                    <a:pt x="287" y="286"/>
                  </a:cubicBezTo>
                  <a:cubicBezTo>
                    <a:pt x="287" y="286"/>
                    <a:pt x="287" y="286"/>
                    <a:pt x="287" y="286"/>
                  </a:cubicBezTo>
                  <a:cubicBezTo>
                    <a:pt x="287" y="286"/>
                    <a:pt x="287" y="285"/>
                    <a:pt x="287" y="285"/>
                  </a:cubicBezTo>
                  <a:cubicBezTo>
                    <a:pt x="288" y="285"/>
                    <a:pt x="288" y="285"/>
                    <a:pt x="288" y="285"/>
                  </a:cubicBezTo>
                  <a:cubicBezTo>
                    <a:pt x="288" y="285"/>
                    <a:pt x="288" y="285"/>
                    <a:pt x="288" y="285"/>
                  </a:cubicBezTo>
                  <a:cubicBezTo>
                    <a:pt x="289" y="285"/>
                    <a:pt x="289" y="286"/>
                    <a:pt x="289" y="286"/>
                  </a:cubicBezTo>
                  <a:cubicBezTo>
                    <a:pt x="289" y="286"/>
                    <a:pt x="289" y="286"/>
                    <a:pt x="289" y="286"/>
                  </a:cubicBezTo>
                  <a:cubicBezTo>
                    <a:pt x="289" y="286"/>
                    <a:pt x="289" y="286"/>
                    <a:pt x="289" y="286"/>
                  </a:cubicBezTo>
                  <a:cubicBezTo>
                    <a:pt x="289" y="286"/>
                    <a:pt x="289" y="286"/>
                    <a:pt x="289" y="286"/>
                  </a:cubicBezTo>
                  <a:cubicBezTo>
                    <a:pt x="289" y="286"/>
                    <a:pt x="289" y="286"/>
                    <a:pt x="289" y="287"/>
                  </a:cubicBezTo>
                  <a:cubicBezTo>
                    <a:pt x="289" y="287"/>
                    <a:pt x="289" y="287"/>
                    <a:pt x="289" y="287"/>
                  </a:cubicBezTo>
                  <a:cubicBezTo>
                    <a:pt x="289" y="287"/>
                    <a:pt x="289" y="287"/>
                    <a:pt x="289" y="287"/>
                  </a:cubicBezTo>
                  <a:cubicBezTo>
                    <a:pt x="289" y="288"/>
                    <a:pt x="289" y="288"/>
                    <a:pt x="289" y="289"/>
                  </a:cubicBezTo>
                  <a:cubicBezTo>
                    <a:pt x="288" y="289"/>
                    <a:pt x="288" y="290"/>
                    <a:pt x="288" y="290"/>
                  </a:cubicBezTo>
                  <a:cubicBezTo>
                    <a:pt x="288" y="291"/>
                    <a:pt x="288" y="291"/>
                    <a:pt x="288" y="291"/>
                  </a:cubicBezTo>
                  <a:cubicBezTo>
                    <a:pt x="288" y="292"/>
                    <a:pt x="288" y="292"/>
                    <a:pt x="289" y="292"/>
                  </a:cubicBezTo>
                  <a:cubicBezTo>
                    <a:pt x="289" y="293"/>
                    <a:pt x="289" y="293"/>
                    <a:pt x="289" y="293"/>
                  </a:cubicBezTo>
                  <a:cubicBezTo>
                    <a:pt x="289" y="293"/>
                    <a:pt x="289" y="293"/>
                    <a:pt x="289" y="293"/>
                  </a:cubicBezTo>
                  <a:cubicBezTo>
                    <a:pt x="289" y="293"/>
                    <a:pt x="289" y="293"/>
                    <a:pt x="289" y="293"/>
                  </a:cubicBezTo>
                  <a:cubicBezTo>
                    <a:pt x="290" y="293"/>
                    <a:pt x="290" y="293"/>
                    <a:pt x="290" y="293"/>
                  </a:cubicBezTo>
                  <a:cubicBezTo>
                    <a:pt x="290" y="293"/>
                    <a:pt x="290" y="293"/>
                    <a:pt x="290" y="293"/>
                  </a:cubicBezTo>
                  <a:cubicBezTo>
                    <a:pt x="290" y="293"/>
                    <a:pt x="291" y="293"/>
                    <a:pt x="291" y="293"/>
                  </a:cubicBezTo>
                  <a:cubicBezTo>
                    <a:pt x="291" y="293"/>
                    <a:pt x="291" y="293"/>
                    <a:pt x="291" y="293"/>
                  </a:cubicBezTo>
                  <a:cubicBezTo>
                    <a:pt x="291" y="292"/>
                    <a:pt x="292" y="292"/>
                    <a:pt x="292" y="292"/>
                  </a:cubicBezTo>
                  <a:cubicBezTo>
                    <a:pt x="292" y="292"/>
                    <a:pt x="292" y="292"/>
                    <a:pt x="293" y="291"/>
                  </a:cubicBezTo>
                  <a:cubicBezTo>
                    <a:pt x="293" y="291"/>
                    <a:pt x="293" y="291"/>
                    <a:pt x="294" y="291"/>
                  </a:cubicBezTo>
                  <a:cubicBezTo>
                    <a:pt x="294" y="291"/>
                    <a:pt x="295" y="291"/>
                    <a:pt x="295" y="291"/>
                  </a:cubicBezTo>
                  <a:cubicBezTo>
                    <a:pt x="296" y="291"/>
                    <a:pt x="297" y="291"/>
                    <a:pt x="297" y="291"/>
                  </a:cubicBezTo>
                  <a:cubicBezTo>
                    <a:pt x="298" y="291"/>
                    <a:pt x="299" y="291"/>
                    <a:pt x="299" y="291"/>
                  </a:cubicBezTo>
                  <a:cubicBezTo>
                    <a:pt x="300" y="291"/>
                    <a:pt x="301" y="290"/>
                    <a:pt x="302" y="290"/>
                  </a:cubicBezTo>
                  <a:cubicBezTo>
                    <a:pt x="302" y="290"/>
                    <a:pt x="303" y="290"/>
                    <a:pt x="304" y="290"/>
                  </a:cubicBezTo>
                  <a:cubicBezTo>
                    <a:pt x="305" y="290"/>
                    <a:pt x="306" y="289"/>
                    <a:pt x="307" y="289"/>
                  </a:cubicBezTo>
                  <a:cubicBezTo>
                    <a:pt x="309" y="289"/>
                    <a:pt x="311" y="288"/>
                    <a:pt x="313" y="287"/>
                  </a:cubicBezTo>
                  <a:cubicBezTo>
                    <a:pt x="315" y="285"/>
                    <a:pt x="317" y="284"/>
                    <a:pt x="319" y="283"/>
                  </a:cubicBezTo>
                  <a:cubicBezTo>
                    <a:pt x="321" y="281"/>
                    <a:pt x="322" y="280"/>
                    <a:pt x="323" y="278"/>
                  </a:cubicBezTo>
                  <a:cubicBezTo>
                    <a:pt x="324" y="277"/>
                    <a:pt x="325" y="275"/>
                    <a:pt x="326" y="273"/>
                  </a:cubicBezTo>
                  <a:cubicBezTo>
                    <a:pt x="326" y="272"/>
                    <a:pt x="327" y="272"/>
                    <a:pt x="327" y="271"/>
                  </a:cubicBezTo>
                  <a:cubicBezTo>
                    <a:pt x="327" y="271"/>
                    <a:pt x="328" y="270"/>
                    <a:pt x="329" y="270"/>
                  </a:cubicBezTo>
                  <a:cubicBezTo>
                    <a:pt x="329" y="269"/>
                    <a:pt x="330" y="269"/>
                    <a:pt x="330" y="269"/>
                  </a:cubicBezTo>
                  <a:cubicBezTo>
                    <a:pt x="331" y="268"/>
                    <a:pt x="332" y="268"/>
                    <a:pt x="332" y="268"/>
                  </a:cubicBezTo>
                  <a:cubicBezTo>
                    <a:pt x="333" y="267"/>
                    <a:pt x="334" y="267"/>
                    <a:pt x="334" y="267"/>
                  </a:cubicBezTo>
                  <a:cubicBezTo>
                    <a:pt x="335" y="266"/>
                    <a:pt x="335" y="266"/>
                    <a:pt x="335" y="266"/>
                  </a:cubicBezTo>
                  <a:cubicBezTo>
                    <a:pt x="336" y="265"/>
                    <a:pt x="336" y="265"/>
                    <a:pt x="336" y="265"/>
                  </a:cubicBezTo>
                  <a:cubicBezTo>
                    <a:pt x="336" y="264"/>
                    <a:pt x="337" y="264"/>
                    <a:pt x="336" y="263"/>
                  </a:cubicBezTo>
                  <a:cubicBezTo>
                    <a:pt x="336" y="263"/>
                    <a:pt x="336" y="262"/>
                    <a:pt x="336" y="262"/>
                  </a:cubicBezTo>
                  <a:cubicBezTo>
                    <a:pt x="336" y="262"/>
                    <a:pt x="336" y="261"/>
                    <a:pt x="336" y="261"/>
                  </a:cubicBezTo>
                  <a:cubicBezTo>
                    <a:pt x="336" y="261"/>
                    <a:pt x="336" y="261"/>
                    <a:pt x="336" y="260"/>
                  </a:cubicBezTo>
                  <a:cubicBezTo>
                    <a:pt x="336" y="260"/>
                    <a:pt x="336" y="260"/>
                    <a:pt x="337" y="260"/>
                  </a:cubicBezTo>
                  <a:cubicBezTo>
                    <a:pt x="337" y="260"/>
                    <a:pt x="337" y="260"/>
                    <a:pt x="337" y="259"/>
                  </a:cubicBezTo>
                  <a:cubicBezTo>
                    <a:pt x="337" y="259"/>
                    <a:pt x="337" y="259"/>
                    <a:pt x="337" y="259"/>
                  </a:cubicBezTo>
                  <a:cubicBezTo>
                    <a:pt x="338" y="259"/>
                    <a:pt x="338" y="259"/>
                    <a:pt x="338" y="259"/>
                  </a:cubicBezTo>
                  <a:cubicBezTo>
                    <a:pt x="338" y="259"/>
                    <a:pt x="338" y="259"/>
                    <a:pt x="339" y="259"/>
                  </a:cubicBezTo>
                  <a:cubicBezTo>
                    <a:pt x="339" y="259"/>
                    <a:pt x="339" y="259"/>
                    <a:pt x="340" y="259"/>
                  </a:cubicBezTo>
                  <a:cubicBezTo>
                    <a:pt x="340" y="259"/>
                    <a:pt x="340" y="259"/>
                    <a:pt x="341" y="259"/>
                  </a:cubicBezTo>
                  <a:cubicBezTo>
                    <a:pt x="341" y="259"/>
                    <a:pt x="342" y="260"/>
                    <a:pt x="342" y="260"/>
                  </a:cubicBezTo>
                  <a:cubicBezTo>
                    <a:pt x="343" y="260"/>
                    <a:pt x="343" y="260"/>
                    <a:pt x="344" y="260"/>
                  </a:cubicBezTo>
                  <a:cubicBezTo>
                    <a:pt x="344" y="261"/>
                    <a:pt x="344" y="261"/>
                    <a:pt x="344" y="261"/>
                  </a:cubicBezTo>
                  <a:cubicBezTo>
                    <a:pt x="345" y="261"/>
                    <a:pt x="345" y="261"/>
                    <a:pt x="345" y="261"/>
                  </a:cubicBezTo>
                  <a:cubicBezTo>
                    <a:pt x="346" y="261"/>
                    <a:pt x="346" y="261"/>
                    <a:pt x="346" y="261"/>
                  </a:cubicBezTo>
                  <a:cubicBezTo>
                    <a:pt x="346" y="261"/>
                    <a:pt x="346" y="261"/>
                    <a:pt x="346" y="261"/>
                  </a:cubicBezTo>
                  <a:cubicBezTo>
                    <a:pt x="347" y="261"/>
                    <a:pt x="347" y="261"/>
                    <a:pt x="347" y="261"/>
                  </a:cubicBezTo>
                  <a:cubicBezTo>
                    <a:pt x="347" y="261"/>
                    <a:pt x="347" y="261"/>
                    <a:pt x="348" y="261"/>
                  </a:cubicBezTo>
                  <a:cubicBezTo>
                    <a:pt x="348" y="261"/>
                    <a:pt x="348" y="261"/>
                    <a:pt x="348" y="261"/>
                  </a:cubicBezTo>
                  <a:cubicBezTo>
                    <a:pt x="348" y="260"/>
                    <a:pt x="348" y="260"/>
                    <a:pt x="348" y="260"/>
                  </a:cubicBezTo>
                  <a:cubicBezTo>
                    <a:pt x="348" y="260"/>
                    <a:pt x="348" y="260"/>
                    <a:pt x="348" y="260"/>
                  </a:cubicBezTo>
                  <a:cubicBezTo>
                    <a:pt x="348" y="259"/>
                    <a:pt x="349" y="259"/>
                    <a:pt x="349" y="259"/>
                  </a:cubicBezTo>
                  <a:cubicBezTo>
                    <a:pt x="349" y="259"/>
                    <a:pt x="350" y="259"/>
                    <a:pt x="350" y="259"/>
                  </a:cubicBezTo>
                  <a:cubicBezTo>
                    <a:pt x="350" y="259"/>
                    <a:pt x="351" y="259"/>
                    <a:pt x="352" y="259"/>
                  </a:cubicBezTo>
                  <a:cubicBezTo>
                    <a:pt x="353" y="259"/>
                    <a:pt x="354" y="258"/>
                    <a:pt x="354" y="258"/>
                  </a:cubicBezTo>
                  <a:cubicBezTo>
                    <a:pt x="355" y="258"/>
                    <a:pt x="355" y="258"/>
                    <a:pt x="356" y="258"/>
                  </a:cubicBezTo>
                  <a:cubicBezTo>
                    <a:pt x="356" y="258"/>
                    <a:pt x="357" y="258"/>
                    <a:pt x="357" y="258"/>
                  </a:cubicBezTo>
                  <a:cubicBezTo>
                    <a:pt x="358" y="258"/>
                    <a:pt x="358" y="257"/>
                    <a:pt x="358" y="257"/>
                  </a:cubicBezTo>
                  <a:cubicBezTo>
                    <a:pt x="359" y="257"/>
                    <a:pt x="359" y="257"/>
                    <a:pt x="359" y="257"/>
                  </a:cubicBezTo>
                  <a:cubicBezTo>
                    <a:pt x="360" y="257"/>
                    <a:pt x="360" y="256"/>
                    <a:pt x="361" y="256"/>
                  </a:cubicBezTo>
                  <a:cubicBezTo>
                    <a:pt x="361" y="256"/>
                    <a:pt x="362" y="256"/>
                    <a:pt x="362" y="256"/>
                  </a:cubicBezTo>
                  <a:cubicBezTo>
                    <a:pt x="363" y="256"/>
                    <a:pt x="363" y="256"/>
                    <a:pt x="364" y="256"/>
                  </a:cubicBezTo>
                  <a:cubicBezTo>
                    <a:pt x="366" y="256"/>
                    <a:pt x="368" y="256"/>
                    <a:pt x="370" y="255"/>
                  </a:cubicBezTo>
                  <a:cubicBezTo>
                    <a:pt x="373" y="255"/>
                    <a:pt x="376" y="254"/>
                    <a:pt x="379" y="254"/>
                  </a:cubicBezTo>
                  <a:cubicBezTo>
                    <a:pt x="382" y="253"/>
                    <a:pt x="385" y="252"/>
                    <a:pt x="388" y="251"/>
                  </a:cubicBezTo>
                  <a:cubicBezTo>
                    <a:pt x="390" y="250"/>
                    <a:pt x="393" y="249"/>
                    <a:pt x="394" y="248"/>
                  </a:cubicBezTo>
                  <a:cubicBezTo>
                    <a:pt x="395" y="247"/>
                    <a:pt x="396" y="246"/>
                    <a:pt x="397" y="246"/>
                  </a:cubicBezTo>
                  <a:cubicBezTo>
                    <a:pt x="398" y="245"/>
                    <a:pt x="400" y="244"/>
                    <a:pt x="401" y="244"/>
                  </a:cubicBezTo>
                  <a:cubicBezTo>
                    <a:pt x="402" y="243"/>
                    <a:pt x="404" y="242"/>
                    <a:pt x="405" y="242"/>
                  </a:cubicBezTo>
                  <a:cubicBezTo>
                    <a:pt x="407" y="241"/>
                    <a:pt x="408" y="241"/>
                    <a:pt x="409" y="240"/>
                  </a:cubicBezTo>
                  <a:cubicBezTo>
                    <a:pt x="410" y="240"/>
                    <a:pt x="411" y="239"/>
                    <a:pt x="412" y="239"/>
                  </a:cubicBezTo>
                  <a:cubicBezTo>
                    <a:pt x="412" y="239"/>
                    <a:pt x="413" y="238"/>
                    <a:pt x="414" y="238"/>
                  </a:cubicBezTo>
                  <a:cubicBezTo>
                    <a:pt x="415" y="238"/>
                    <a:pt x="415" y="237"/>
                    <a:pt x="416" y="237"/>
                  </a:cubicBezTo>
                  <a:cubicBezTo>
                    <a:pt x="417" y="237"/>
                    <a:pt x="417" y="236"/>
                    <a:pt x="418" y="236"/>
                  </a:cubicBezTo>
                  <a:cubicBezTo>
                    <a:pt x="418" y="236"/>
                    <a:pt x="419" y="235"/>
                    <a:pt x="420" y="235"/>
                  </a:cubicBezTo>
                  <a:cubicBezTo>
                    <a:pt x="420" y="234"/>
                    <a:pt x="421" y="234"/>
                    <a:pt x="421" y="233"/>
                  </a:cubicBezTo>
                  <a:cubicBezTo>
                    <a:pt x="422" y="233"/>
                    <a:pt x="422" y="232"/>
                    <a:pt x="423" y="232"/>
                  </a:cubicBezTo>
                  <a:cubicBezTo>
                    <a:pt x="423" y="232"/>
                    <a:pt x="423" y="231"/>
                    <a:pt x="423" y="231"/>
                  </a:cubicBezTo>
                  <a:cubicBezTo>
                    <a:pt x="423" y="231"/>
                    <a:pt x="423" y="231"/>
                    <a:pt x="423" y="231"/>
                  </a:cubicBezTo>
                  <a:cubicBezTo>
                    <a:pt x="423" y="231"/>
                    <a:pt x="423" y="231"/>
                    <a:pt x="423" y="231"/>
                  </a:cubicBezTo>
                  <a:cubicBezTo>
                    <a:pt x="423" y="231"/>
                    <a:pt x="423" y="231"/>
                    <a:pt x="423" y="231"/>
                  </a:cubicBezTo>
                  <a:cubicBezTo>
                    <a:pt x="422" y="231"/>
                    <a:pt x="422" y="231"/>
                    <a:pt x="422" y="231"/>
                  </a:cubicBezTo>
                  <a:cubicBezTo>
                    <a:pt x="422" y="231"/>
                    <a:pt x="422" y="231"/>
                    <a:pt x="422" y="231"/>
                  </a:cubicBezTo>
                  <a:cubicBezTo>
                    <a:pt x="422" y="231"/>
                    <a:pt x="422" y="231"/>
                    <a:pt x="421" y="231"/>
                  </a:cubicBezTo>
                  <a:cubicBezTo>
                    <a:pt x="421" y="231"/>
                    <a:pt x="421" y="231"/>
                    <a:pt x="421" y="231"/>
                  </a:cubicBezTo>
                  <a:cubicBezTo>
                    <a:pt x="421" y="231"/>
                    <a:pt x="421" y="231"/>
                    <a:pt x="420" y="231"/>
                  </a:cubicBezTo>
                  <a:cubicBezTo>
                    <a:pt x="420" y="231"/>
                    <a:pt x="420" y="232"/>
                    <a:pt x="419" y="232"/>
                  </a:cubicBezTo>
                  <a:cubicBezTo>
                    <a:pt x="418" y="232"/>
                    <a:pt x="418" y="232"/>
                    <a:pt x="417" y="232"/>
                  </a:cubicBezTo>
                  <a:cubicBezTo>
                    <a:pt x="416" y="232"/>
                    <a:pt x="416" y="232"/>
                    <a:pt x="415" y="232"/>
                  </a:cubicBezTo>
                  <a:cubicBezTo>
                    <a:pt x="414" y="232"/>
                    <a:pt x="413" y="232"/>
                    <a:pt x="413" y="232"/>
                  </a:cubicBezTo>
                  <a:cubicBezTo>
                    <a:pt x="412" y="232"/>
                    <a:pt x="412" y="232"/>
                    <a:pt x="411" y="232"/>
                  </a:cubicBezTo>
                  <a:cubicBezTo>
                    <a:pt x="410" y="232"/>
                    <a:pt x="410" y="232"/>
                    <a:pt x="409" y="232"/>
                  </a:cubicBezTo>
                  <a:cubicBezTo>
                    <a:pt x="409" y="232"/>
                    <a:pt x="408" y="232"/>
                    <a:pt x="408" y="232"/>
                  </a:cubicBezTo>
                  <a:cubicBezTo>
                    <a:pt x="407" y="232"/>
                    <a:pt x="407" y="232"/>
                    <a:pt x="406" y="232"/>
                  </a:cubicBezTo>
                  <a:cubicBezTo>
                    <a:pt x="406" y="232"/>
                    <a:pt x="406" y="232"/>
                    <a:pt x="405" y="232"/>
                  </a:cubicBezTo>
                  <a:cubicBezTo>
                    <a:pt x="405" y="231"/>
                    <a:pt x="405" y="231"/>
                    <a:pt x="404" y="231"/>
                  </a:cubicBezTo>
                  <a:cubicBezTo>
                    <a:pt x="404" y="231"/>
                    <a:pt x="404" y="231"/>
                    <a:pt x="403" y="231"/>
                  </a:cubicBezTo>
                  <a:cubicBezTo>
                    <a:pt x="403" y="231"/>
                    <a:pt x="403" y="231"/>
                    <a:pt x="402" y="231"/>
                  </a:cubicBezTo>
                  <a:cubicBezTo>
                    <a:pt x="402" y="230"/>
                    <a:pt x="401" y="230"/>
                    <a:pt x="400" y="230"/>
                  </a:cubicBezTo>
                  <a:cubicBezTo>
                    <a:pt x="399" y="230"/>
                    <a:pt x="398" y="229"/>
                    <a:pt x="398" y="229"/>
                  </a:cubicBezTo>
                  <a:cubicBezTo>
                    <a:pt x="397" y="229"/>
                    <a:pt x="396" y="229"/>
                    <a:pt x="395" y="229"/>
                  </a:cubicBezTo>
                  <a:cubicBezTo>
                    <a:pt x="394" y="229"/>
                    <a:pt x="393" y="228"/>
                    <a:pt x="393" y="228"/>
                  </a:cubicBezTo>
                  <a:cubicBezTo>
                    <a:pt x="392" y="228"/>
                    <a:pt x="392" y="228"/>
                    <a:pt x="391" y="229"/>
                  </a:cubicBezTo>
                  <a:cubicBezTo>
                    <a:pt x="391" y="229"/>
                    <a:pt x="390" y="229"/>
                    <a:pt x="390" y="229"/>
                  </a:cubicBezTo>
                  <a:cubicBezTo>
                    <a:pt x="389" y="229"/>
                    <a:pt x="389" y="229"/>
                    <a:pt x="389" y="229"/>
                  </a:cubicBezTo>
                  <a:cubicBezTo>
                    <a:pt x="388" y="229"/>
                    <a:pt x="388" y="229"/>
                    <a:pt x="387" y="230"/>
                  </a:cubicBezTo>
                  <a:cubicBezTo>
                    <a:pt x="387" y="230"/>
                    <a:pt x="387" y="230"/>
                    <a:pt x="387" y="230"/>
                  </a:cubicBezTo>
                  <a:cubicBezTo>
                    <a:pt x="387" y="230"/>
                    <a:pt x="386" y="230"/>
                    <a:pt x="386" y="230"/>
                  </a:cubicBezTo>
                  <a:cubicBezTo>
                    <a:pt x="386" y="230"/>
                    <a:pt x="386" y="230"/>
                    <a:pt x="386" y="230"/>
                  </a:cubicBezTo>
                  <a:cubicBezTo>
                    <a:pt x="386" y="230"/>
                    <a:pt x="386" y="230"/>
                    <a:pt x="386" y="230"/>
                  </a:cubicBezTo>
                  <a:cubicBezTo>
                    <a:pt x="385" y="230"/>
                    <a:pt x="385" y="230"/>
                    <a:pt x="385" y="230"/>
                  </a:cubicBezTo>
                  <a:cubicBezTo>
                    <a:pt x="385" y="230"/>
                    <a:pt x="385" y="229"/>
                    <a:pt x="386" y="229"/>
                  </a:cubicBezTo>
                  <a:cubicBezTo>
                    <a:pt x="386" y="228"/>
                    <a:pt x="386" y="228"/>
                    <a:pt x="387" y="227"/>
                  </a:cubicBezTo>
                  <a:cubicBezTo>
                    <a:pt x="387" y="227"/>
                    <a:pt x="388" y="226"/>
                    <a:pt x="388" y="226"/>
                  </a:cubicBezTo>
                  <a:cubicBezTo>
                    <a:pt x="389" y="226"/>
                    <a:pt x="390" y="225"/>
                    <a:pt x="390" y="225"/>
                  </a:cubicBezTo>
                  <a:cubicBezTo>
                    <a:pt x="391" y="225"/>
                    <a:pt x="391" y="225"/>
                    <a:pt x="391" y="225"/>
                  </a:cubicBezTo>
                  <a:cubicBezTo>
                    <a:pt x="392" y="225"/>
                    <a:pt x="392" y="225"/>
                    <a:pt x="392" y="225"/>
                  </a:cubicBezTo>
                  <a:cubicBezTo>
                    <a:pt x="392" y="225"/>
                    <a:pt x="393" y="225"/>
                    <a:pt x="393" y="224"/>
                  </a:cubicBezTo>
                  <a:cubicBezTo>
                    <a:pt x="393" y="224"/>
                    <a:pt x="393" y="224"/>
                    <a:pt x="393" y="224"/>
                  </a:cubicBezTo>
                  <a:cubicBezTo>
                    <a:pt x="393" y="224"/>
                    <a:pt x="394" y="223"/>
                    <a:pt x="394" y="223"/>
                  </a:cubicBezTo>
                  <a:cubicBezTo>
                    <a:pt x="394" y="223"/>
                    <a:pt x="394" y="222"/>
                    <a:pt x="394" y="222"/>
                  </a:cubicBezTo>
                  <a:cubicBezTo>
                    <a:pt x="394" y="222"/>
                    <a:pt x="393" y="221"/>
                    <a:pt x="393" y="221"/>
                  </a:cubicBezTo>
                  <a:cubicBezTo>
                    <a:pt x="393" y="221"/>
                    <a:pt x="393" y="220"/>
                    <a:pt x="393" y="220"/>
                  </a:cubicBezTo>
                  <a:cubicBezTo>
                    <a:pt x="393" y="219"/>
                    <a:pt x="393" y="219"/>
                    <a:pt x="393" y="219"/>
                  </a:cubicBezTo>
                  <a:cubicBezTo>
                    <a:pt x="393" y="219"/>
                    <a:pt x="393" y="219"/>
                    <a:pt x="393" y="218"/>
                  </a:cubicBezTo>
                  <a:cubicBezTo>
                    <a:pt x="393" y="218"/>
                    <a:pt x="392" y="218"/>
                    <a:pt x="392" y="218"/>
                  </a:cubicBezTo>
                  <a:cubicBezTo>
                    <a:pt x="392" y="218"/>
                    <a:pt x="392" y="217"/>
                    <a:pt x="392" y="217"/>
                  </a:cubicBezTo>
                  <a:cubicBezTo>
                    <a:pt x="392" y="217"/>
                    <a:pt x="392" y="217"/>
                    <a:pt x="392" y="217"/>
                  </a:cubicBezTo>
                  <a:cubicBezTo>
                    <a:pt x="392" y="217"/>
                    <a:pt x="392" y="216"/>
                    <a:pt x="392" y="216"/>
                  </a:cubicBezTo>
                  <a:cubicBezTo>
                    <a:pt x="392" y="216"/>
                    <a:pt x="392" y="216"/>
                    <a:pt x="392" y="216"/>
                  </a:cubicBezTo>
                  <a:cubicBezTo>
                    <a:pt x="392" y="216"/>
                    <a:pt x="392" y="216"/>
                    <a:pt x="392" y="216"/>
                  </a:cubicBezTo>
                  <a:cubicBezTo>
                    <a:pt x="392" y="216"/>
                    <a:pt x="392" y="216"/>
                    <a:pt x="393" y="216"/>
                  </a:cubicBezTo>
                  <a:cubicBezTo>
                    <a:pt x="393" y="215"/>
                    <a:pt x="393" y="215"/>
                    <a:pt x="393" y="215"/>
                  </a:cubicBezTo>
                  <a:cubicBezTo>
                    <a:pt x="393" y="215"/>
                    <a:pt x="393" y="215"/>
                    <a:pt x="393" y="215"/>
                  </a:cubicBezTo>
                  <a:cubicBezTo>
                    <a:pt x="393" y="215"/>
                    <a:pt x="393" y="215"/>
                    <a:pt x="393" y="215"/>
                  </a:cubicBezTo>
                  <a:cubicBezTo>
                    <a:pt x="394" y="215"/>
                    <a:pt x="395" y="215"/>
                    <a:pt x="396" y="216"/>
                  </a:cubicBezTo>
                  <a:cubicBezTo>
                    <a:pt x="397" y="216"/>
                    <a:pt x="397" y="216"/>
                    <a:pt x="398" y="217"/>
                  </a:cubicBezTo>
                  <a:cubicBezTo>
                    <a:pt x="399" y="218"/>
                    <a:pt x="400" y="218"/>
                    <a:pt x="401" y="219"/>
                  </a:cubicBezTo>
                  <a:cubicBezTo>
                    <a:pt x="402" y="220"/>
                    <a:pt x="402" y="220"/>
                    <a:pt x="403" y="221"/>
                  </a:cubicBezTo>
                  <a:cubicBezTo>
                    <a:pt x="404" y="222"/>
                    <a:pt x="405" y="223"/>
                    <a:pt x="406" y="224"/>
                  </a:cubicBezTo>
                  <a:cubicBezTo>
                    <a:pt x="407" y="225"/>
                    <a:pt x="408" y="226"/>
                    <a:pt x="409" y="226"/>
                  </a:cubicBezTo>
                  <a:cubicBezTo>
                    <a:pt x="410" y="227"/>
                    <a:pt x="411" y="227"/>
                    <a:pt x="413" y="228"/>
                  </a:cubicBezTo>
                  <a:cubicBezTo>
                    <a:pt x="414" y="228"/>
                    <a:pt x="415" y="228"/>
                    <a:pt x="417" y="228"/>
                  </a:cubicBezTo>
                  <a:cubicBezTo>
                    <a:pt x="417" y="228"/>
                    <a:pt x="418" y="228"/>
                    <a:pt x="418" y="228"/>
                  </a:cubicBezTo>
                  <a:cubicBezTo>
                    <a:pt x="418" y="228"/>
                    <a:pt x="419" y="228"/>
                    <a:pt x="419" y="228"/>
                  </a:cubicBezTo>
                  <a:cubicBezTo>
                    <a:pt x="420" y="228"/>
                    <a:pt x="420" y="228"/>
                    <a:pt x="420" y="228"/>
                  </a:cubicBezTo>
                  <a:cubicBezTo>
                    <a:pt x="421" y="228"/>
                    <a:pt x="421" y="228"/>
                    <a:pt x="422" y="227"/>
                  </a:cubicBezTo>
                  <a:cubicBezTo>
                    <a:pt x="423" y="227"/>
                    <a:pt x="423" y="227"/>
                    <a:pt x="424" y="226"/>
                  </a:cubicBezTo>
                  <a:cubicBezTo>
                    <a:pt x="425" y="226"/>
                    <a:pt x="425" y="225"/>
                    <a:pt x="425" y="225"/>
                  </a:cubicBezTo>
                  <a:cubicBezTo>
                    <a:pt x="425" y="224"/>
                    <a:pt x="425" y="224"/>
                    <a:pt x="425" y="223"/>
                  </a:cubicBezTo>
                  <a:cubicBezTo>
                    <a:pt x="425" y="222"/>
                    <a:pt x="425" y="222"/>
                    <a:pt x="425" y="221"/>
                  </a:cubicBezTo>
                  <a:cubicBezTo>
                    <a:pt x="425" y="221"/>
                    <a:pt x="425" y="220"/>
                    <a:pt x="424" y="220"/>
                  </a:cubicBezTo>
                  <a:cubicBezTo>
                    <a:pt x="424" y="219"/>
                    <a:pt x="424" y="219"/>
                    <a:pt x="424" y="219"/>
                  </a:cubicBezTo>
                  <a:cubicBezTo>
                    <a:pt x="424" y="218"/>
                    <a:pt x="424" y="218"/>
                    <a:pt x="424" y="218"/>
                  </a:cubicBezTo>
                  <a:cubicBezTo>
                    <a:pt x="425" y="217"/>
                    <a:pt x="425" y="217"/>
                    <a:pt x="425" y="216"/>
                  </a:cubicBezTo>
                  <a:cubicBezTo>
                    <a:pt x="425" y="216"/>
                    <a:pt x="425" y="216"/>
                    <a:pt x="425" y="216"/>
                  </a:cubicBezTo>
                  <a:cubicBezTo>
                    <a:pt x="425" y="216"/>
                    <a:pt x="425" y="216"/>
                    <a:pt x="425" y="216"/>
                  </a:cubicBezTo>
                  <a:cubicBezTo>
                    <a:pt x="425" y="216"/>
                    <a:pt x="425" y="216"/>
                    <a:pt x="425" y="216"/>
                  </a:cubicBezTo>
                  <a:cubicBezTo>
                    <a:pt x="425" y="215"/>
                    <a:pt x="425" y="215"/>
                    <a:pt x="425" y="215"/>
                  </a:cubicBezTo>
                  <a:cubicBezTo>
                    <a:pt x="425" y="215"/>
                    <a:pt x="425" y="214"/>
                    <a:pt x="424" y="213"/>
                  </a:cubicBezTo>
                  <a:cubicBezTo>
                    <a:pt x="423" y="212"/>
                    <a:pt x="422" y="212"/>
                    <a:pt x="421" y="211"/>
                  </a:cubicBezTo>
                  <a:cubicBezTo>
                    <a:pt x="420" y="210"/>
                    <a:pt x="419" y="209"/>
                    <a:pt x="418" y="208"/>
                  </a:cubicBezTo>
                  <a:cubicBezTo>
                    <a:pt x="416" y="207"/>
                    <a:pt x="415" y="206"/>
                    <a:pt x="413" y="205"/>
                  </a:cubicBezTo>
                  <a:cubicBezTo>
                    <a:pt x="412" y="204"/>
                    <a:pt x="411" y="204"/>
                    <a:pt x="410" y="203"/>
                  </a:cubicBezTo>
                  <a:cubicBezTo>
                    <a:pt x="409" y="202"/>
                    <a:pt x="408" y="201"/>
                    <a:pt x="407" y="201"/>
                  </a:cubicBezTo>
                  <a:cubicBezTo>
                    <a:pt x="406" y="200"/>
                    <a:pt x="405" y="199"/>
                    <a:pt x="405" y="199"/>
                  </a:cubicBezTo>
                  <a:cubicBezTo>
                    <a:pt x="404" y="198"/>
                    <a:pt x="404" y="198"/>
                    <a:pt x="404" y="197"/>
                  </a:cubicBezTo>
                  <a:cubicBezTo>
                    <a:pt x="404" y="196"/>
                    <a:pt x="404" y="196"/>
                    <a:pt x="404" y="196"/>
                  </a:cubicBezTo>
                  <a:cubicBezTo>
                    <a:pt x="404" y="196"/>
                    <a:pt x="404" y="196"/>
                    <a:pt x="404" y="196"/>
                  </a:cubicBezTo>
                  <a:cubicBezTo>
                    <a:pt x="404" y="196"/>
                    <a:pt x="404" y="196"/>
                    <a:pt x="404" y="196"/>
                  </a:cubicBezTo>
                  <a:cubicBezTo>
                    <a:pt x="404" y="196"/>
                    <a:pt x="404" y="196"/>
                    <a:pt x="404" y="196"/>
                  </a:cubicBezTo>
                  <a:cubicBezTo>
                    <a:pt x="404" y="196"/>
                    <a:pt x="405" y="196"/>
                    <a:pt x="405" y="196"/>
                  </a:cubicBezTo>
                  <a:cubicBezTo>
                    <a:pt x="405" y="196"/>
                    <a:pt x="406" y="196"/>
                    <a:pt x="407" y="196"/>
                  </a:cubicBezTo>
                  <a:cubicBezTo>
                    <a:pt x="407" y="197"/>
                    <a:pt x="408" y="197"/>
                    <a:pt x="409" y="197"/>
                  </a:cubicBezTo>
                  <a:cubicBezTo>
                    <a:pt x="410" y="198"/>
                    <a:pt x="411" y="198"/>
                    <a:pt x="412" y="198"/>
                  </a:cubicBezTo>
                  <a:cubicBezTo>
                    <a:pt x="413" y="199"/>
                    <a:pt x="414" y="199"/>
                    <a:pt x="415" y="199"/>
                  </a:cubicBezTo>
                  <a:cubicBezTo>
                    <a:pt x="415" y="200"/>
                    <a:pt x="416" y="200"/>
                    <a:pt x="416" y="200"/>
                  </a:cubicBezTo>
                  <a:cubicBezTo>
                    <a:pt x="416" y="200"/>
                    <a:pt x="416" y="200"/>
                    <a:pt x="417" y="200"/>
                  </a:cubicBezTo>
                  <a:cubicBezTo>
                    <a:pt x="417" y="200"/>
                    <a:pt x="417" y="200"/>
                    <a:pt x="417" y="200"/>
                  </a:cubicBezTo>
                  <a:cubicBezTo>
                    <a:pt x="417" y="200"/>
                    <a:pt x="418" y="200"/>
                    <a:pt x="418" y="200"/>
                  </a:cubicBezTo>
                  <a:cubicBezTo>
                    <a:pt x="419" y="200"/>
                    <a:pt x="420" y="200"/>
                    <a:pt x="421" y="199"/>
                  </a:cubicBezTo>
                  <a:cubicBezTo>
                    <a:pt x="421" y="198"/>
                    <a:pt x="422" y="198"/>
                    <a:pt x="423" y="197"/>
                  </a:cubicBezTo>
                  <a:cubicBezTo>
                    <a:pt x="423" y="196"/>
                    <a:pt x="423" y="195"/>
                    <a:pt x="424" y="194"/>
                  </a:cubicBezTo>
                  <a:cubicBezTo>
                    <a:pt x="424" y="192"/>
                    <a:pt x="424" y="192"/>
                    <a:pt x="424" y="191"/>
                  </a:cubicBezTo>
                  <a:cubicBezTo>
                    <a:pt x="424" y="190"/>
                    <a:pt x="424" y="190"/>
                    <a:pt x="423" y="189"/>
                  </a:cubicBezTo>
                  <a:cubicBezTo>
                    <a:pt x="423" y="189"/>
                    <a:pt x="422" y="189"/>
                    <a:pt x="421" y="188"/>
                  </a:cubicBezTo>
                  <a:cubicBezTo>
                    <a:pt x="420" y="188"/>
                    <a:pt x="419" y="188"/>
                    <a:pt x="418" y="188"/>
                  </a:cubicBezTo>
                  <a:cubicBezTo>
                    <a:pt x="417" y="188"/>
                    <a:pt x="416" y="188"/>
                    <a:pt x="415" y="188"/>
                  </a:cubicBezTo>
                  <a:cubicBezTo>
                    <a:pt x="414" y="188"/>
                    <a:pt x="413" y="188"/>
                    <a:pt x="412" y="188"/>
                  </a:cubicBezTo>
                  <a:cubicBezTo>
                    <a:pt x="411" y="188"/>
                    <a:pt x="410" y="188"/>
                    <a:pt x="409" y="188"/>
                  </a:cubicBezTo>
                  <a:cubicBezTo>
                    <a:pt x="408" y="188"/>
                    <a:pt x="407" y="189"/>
                    <a:pt x="406" y="189"/>
                  </a:cubicBezTo>
                  <a:cubicBezTo>
                    <a:pt x="405" y="189"/>
                    <a:pt x="404" y="190"/>
                    <a:pt x="403" y="190"/>
                  </a:cubicBezTo>
                  <a:cubicBezTo>
                    <a:pt x="403" y="190"/>
                    <a:pt x="403" y="190"/>
                    <a:pt x="403" y="190"/>
                  </a:cubicBezTo>
                  <a:cubicBezTo>
                    <a:pt x="402" y="190"/>
                    <a:pt x="402" y="191"/>
                    <a:pt x="402" y="191"/>
                  </a:cubicBezTo>
                  <a:cubicBezTo>
                    <a:pt x="402" y="191"/>
                    <a:pt x="401" y="191"/>
                    <a:pt x="401" y="191"/>
                  </a:cubicBezTo>
                  <a:cubicBezTo>
                    <a:pt x="401" y="191"/>
                    <a:pt x="401" y="191"/>
                    <a:pt x="400" y="191"/>
                  </a:cubicBezTo>
                  <a:cubicBezTo>
                    <a:pt x="400" y="191"/>
                    <a:pt x="399" y="191"/>
                    <a:pt x="399" y="191"/>
                  </a:cubicBezTo>
                  <a:cubicBezTo>
                    <a:pt x="398" y="190"/>
                    <a:pt x="398" y="190"/>
                    <a:pt x="397" y="190"/>
                  </a:cubicBezTo>
                  <a:cubicBezTo>
                    <a:pt x="397" y="190"/>
                    <a:pt x="397" y="189"/>
                    <a:pt x="397" y="189"/>
                  </a:cubicBezTo>
                  <a:cubicBezTo>
                    <a:pt x="396" y="189"/>
                    <a:pt x="396" y="188"/>
                    <a:pt x="396" y="188"/>
                  </a:cubicBezTo>
                  <a:cubicBezTo>
                    <a:pt x="396" y="188"/>
                    <a:pt x="396" y="187"/>
                    <a:pt x="396" y="187"/>
                  </a:cubicBezTo>
                  <a:cubicBezTo>
                    <a:pt x="397" y="187"/>
                    <a:pt x="397" y="187"/>
                    <a:pt x="397" y="187"/>
                  </a:cubicBezTo>
                  <a:cubicBezTo>
                    <a:pt x="397" y="186"/>
                    <a:pt x="398" y="186"/>
                    <a:pt x="398" y="186"/>
                  </a:cubicBezTo>
                  <a:cubicBezTo>
                    <a:pt x="399" y="186"/>
                    <a:pt x="399" y="186"/>
                    <a:pt x="400" y="186"/>
                  </a:cubicBezTo>
                  <a:cubicBezTo>
                    <a:pt x="401" y="186"/>
                    <a:pt x="401" y="186"/>
                    <a:pt x="402" y="185"/>
                  </a:cubicBezTo>
                  <a:cubicBezTo>
                    <a:pt x="402" y="185"/>
                    <a:pt x="402" y="185"/>
                    <a:pt x="403" y="185"/>
                  </a:cubicBezTo>
                  <a:cubicBezTo>
                    <a:pt x="403" y="185"/>
                    <a:pt x="403" y="185"/>
                    <a:pt x="404" y="185"/>
                  </a:cubicBezTo>
                  <a:cubicBezTo>
                    <a:pt x="404" y="184"/>
                    <a:pt x="404" y="184"/>
                    <a:pt x="404" y="184"/>
                  </a:cubicBezTo>
                  <a:cubicBezTo>
                    <a:pt x="404" y="184"/>
                    <a:pt x="404" y="184"/>
                    <a:pt x="404" y="183"/>
                  </a:cubicBezTo>
                  <a:cubicBezTo>
                    <a:pt x="404" y="183"/>
                    <a:pt x="404" y="183"/>
                    <a:pt x="404" y="183"/>
                  </a:cubicBezTo>
                  <a:cubicBezTo>
                    <a:pt x="404" y="183"/>
                    <a:pt x="404" y="182"/>
                    <a:pt x="404" y="182"/>
                  </a:cubicBezTo>
                  <a:cubicBezTo>
                    <a:pt x="404" y="182"/>
                    <a:pt x="404" y="182"/>
                    <a:pt x="404" y="181"/>
                  </a:cubicBezTo>
                  <a:cubicBezTo>
                    <a:pt x="404" y="181"/>
                    <a:pt x="403" y="181"/>
                    <a:pt x="403" y="181"/>
                  </a:cubicBezTo>
                  <a:cubicBezTo>
                    <a:pt x="403" y="180"/>
                    <a:pt x="403" y="180"/>
                    <a:pt x="403" y="180"/>
                  </a:cubicBezTo>
                  <a:cubicBezTo>
                    <a:pt x="403" y="180"/>
                    <a:pt x="403" y="180"/>
                    <a:pt x="403" y="179"/>
                  </a:cubicBezTo>
                  <a:cubicBezTo>
                    <a:pt x="403" y="179"/>
                    <a:pt x="403" y="179"/>
                    <a:pt x="403" y="179"/>
                  </a:cubicBezTo>
                  <a:cubicBezTo>
                    <a:pt x="404" y="179"/>
                    <a:pt x="404" y="179"/>
                    <a:pt x="404" y="179"/>
                  </a:cubicBezTo>
                  <a:cubicBezTo>
                    <a:pt x="404" y="179"/>
                    <a:pt x="404" y="179"/>
                    <a:pt x="404" y="179"/>
                  </a:cubicBezTo>
                  <a:cubicBezTo>
                    <a:pt x="404" y="179"/>
                    <a:pt x="404" y="179"/>
                    <a:pt x="404" y="179"/>
                  </a:cubicBezTo>
                  <a:cubicBezTo>
                    <a:pt x="404" y="179"/>
                    <a:pt x="404" y="179"/>
                    <a:pt x="404" y="179"/>
                  </a:cubicBezTo>
                  <a:cubicBezTo>
                    <a:pt x="405" y="179"/>
                    <a:pt x="405" y="179"/>
                    <a:pt x="405" y="179"/>
                  </a:cubicBezTo>
                  <a:cubicBezTo>
                    <a:pt x="406" y="179"/>
                    <a:pt x="406" y="179"/>
                    <a:pt x="407" y="179"/>
                  </a:cubicBezTo>
                  <a:cubicBezTo>
                    <a:pt x="407" y="180"/>
                    <a:pt x="408" y="180"/>
                    <a:pt x="409" y="180"/>
                  </a:cubicBezTo>
                  <a:cubicBezTo>
                    <a:pt x="409" y="180"/>
                    <a:pt x="410" y="181"/>
                    <a:pt x="410" y="181"/>
                  </a:cubicBezTo>
                  <a:cubicBezTo>
                    <a:pt x="411" y="181"/>
                    <a:pt x="412" y="182"/>
                    <a:pt x="413" y="182"/>
                  </a:cubicBezTo>
                  <a:cubicBezTo>
                    <a:pt x="414" y="183"/>
                    <a:pt x="414" y="183"/>
                    <a:pt x="415" y="183"/>
                  </a:cubicBezTo>
                  <a:cubicBezTo>
                    <a:pt x="416" y="184"/>
                    <a:pt x="417" y="184"/>
                    <a:pt x="418" y="184"/>
                  </a:cubicBezTo>
                  <a:cubicBezTo>
                    <a:pt x="419" y="184"/>
                    <a:pt x="419" y="184"/>
                    <a:pt x="420" y="184"/>
                  </a:cubicBezTo>
                  <a:cubicBezTo>
                    <a:pt x="420" y="184"/>
                    <a:pt x="420" y="184"/>
                    <a:pt x="420" y="184"/>
                  </a:cubicBezTo>
                  <a:cubicBezTo>
                    <a:pt x="421" y="184"/>
                    <a:pt x="421" y="184"/>
                    <a:pt x="421" y="184"/>
                  </a:cubicBezTo>
                  <a:cubicBezTo>
                    <a:pt x="421" y="184"/>
                    <a:pt x="421" y="184"/>
                    <a:pt x="421" y="184"/>
                  </a:cubicBezTo>
                  <a:cubicBezTo>
                    <a:pt x="421" y="184"/>
                    <a:pt x="421" y="184"/>
                    <a:pt x="422" y="184"/>
                  </a:cubicBezTo>
                  <a:cubicBezTo>
                    <a:pt x="422" y="184"/>
                    <a:pt x="423" y="184"/>
                    <a:pt x="423" y="184"/>
                  </a:cubicBezTo>
                  <a:cubicBezTo>
                    <a:pt x="424" y="184"/>
                    <a:pt x="424" y="184"/>
                    <a:pt x="424" y="184"/>
                  </a:cubicBezTo>
                  <a:cubicBezTo>
                    <a:pt x="425" y="184"/>
                    <a:pt x="425" y="184"/>
                    <a:pt x="426" y="183"/>
                  </a:cubicBezTo>
                  <a:cubicBezTo>
                    <a:pt x="426" y="183"/>
                    <a:pt x="427" y="183"/>
                    <a:pt x="427" y="183"/>
                  </a:cubicBezTo>
                  <a:cubicBezTo>
                    <a:pt x="428" y="183"/>
                    <a:pt x="429" y="183"/>
                    <a:pt x="429" y="183"/>
                  </a:cubicBezTo>
                  <a:cubicBezTo>
                    <a:pt x="430" y="183"/>
                    <a:pt x="431" y="183"/>
                    <a:pt x="431" y="183"/>
                  </a:cubicBezTo>
                  <a:cubicBezTo>
                    <a:pt x="432" y="183"/>
                    <a:pt x="433" y="183"/>
                    <a:pt x="433" y="182"/>
                  </a:cubicBezTo>
                  <a:cubicBezTo>
                    <a:pt x="434" y="182"/>
                    <a:pt x="435" y="181"/>
                    <a:pt x="436" y="181"/>
                  </a:cubicBezTo>
                  <a:cubicBezTo>
                    <a:pt x="436" y="181"/>
                    <a:pt x="436" y="181"/>
                    <a:pt x="436" y="180"/>
                  </a:cubicBezTo>
                  <a:cubicBezTo>
                    <a:pt x="436" y="180"/>
                    <a:pt x="437" y="180"/>
                    <a:pt x="437" y="180"/>
                  </a:cubicBezTo>
                  <a:cubicBezTo>
                    <a:pt x="437" y="180"/>
                    <a:pt x="437" y="179"/>
                    <a:pt x="437" y="179"/>
                  </a:cubicBezTo>
                  <a:cubicBezTo>
                    <a:pt x="437" y="179"/>
                    <a:pt x="437" y="179"/>
                    <a:pt x="437" y="179"/>
                  </a:cubicBezTo>
                  <a:cubicBezTo>
                    <a:pt x="437" y="178"/>
                    <a:pt x="437" y="178"/>
                    <a:pt x="436" y="177"/>
                  </a:cubicBezTo>
                  <a:cubicBezTo>
                    <a:pt x="436" y="177"/>
                    <a:pt x="435" y="176"/>
                    <a:pt x="435" y="176"/>
                  </a:cubicBezTo>
                  <a:cubicBezTo>
                    <a:pt x="434" y="176"/>
                    <a:pt x="433" y="175"/>
                    <a:pt x="433" y="175"/>
                  </a:cubicBezTo>
                  <a:cubicBezTo>
                    <a:pt x="432" y="174"/>
                    <a:pt x="431" y="174"/>
                    <a:pt x="430" y="173"/>
                  </a:cubicBezTo>
                  <a:cubicBezTo>
                    <a:pt x="430" y="173"/>
                    <a:pt x="429" y="173"/>
                    <a:pt x="428" y="173"/>
                  </a:cubicBezTo>
                  <a:cubicBezTo>
                    <a:pt x="428" y="172"/>
                    <a:pt x="427" y="172"/>
                    <a:pt x="427" y="172"/>
                  </a:cubicBezTo>
                  <a:cubicBezTo>
                    <a:pt x="427" y="171"/>
                    <a:pt x="426" y="171"/>
                    <a:pt x="426" y="171"/>
                  </a:cubicBezTo>
                  <a:cubicBezTo>
                    <a:pt x="425" y="171"/>
                    <a:pt x="425" y="170"/>
                    <a:pt x="425" y="170"/>
                  </a:cubicBezTo>
                  <a:cubicBezTo>
                    <a:pt x="425" y="170"/>
                    <a:pt x="425" y="170"/>
                    <a:pt x="425" y="170"/>
                  </a:cubicBezTo>
                  <a:cubicBezTo>
                    <a:pt x="425" y="170"/>
                    <a:pt x="425" y="170"/>
                    <a:pt x="425" y="170"/>
                  </a:cubicBezTo>
                  <a:cubicBezTo>
                    <a:pt x="425" y="169"/>
                    <a:pt x="425" y="169"/>
                    <a:pt x="426" y="169"/>
                  </a:cubicBezTo>
                  <a:cubicBezTo>
                    <a:pt x="426" y="169"/>
                    <a:pt x="427" y="169"/>
                    <a:pt x="428" y="169"/>
                  </a:cubicBezTo>
                  <a:cubicBezTo>
                    <a:pt x="429" y="169"/>
                    <a:pt x="430" y="169"/>
                    <a:pt x="432" y="169"/>
                  </a:cubicBezTo>
                  <a:cubicBezTo>
                    <a:pt x="433" y="169"/>
                    <a:pt x="433" y="169"/>
                    <a:pt x="434" y="169"/>
                  </a:cubicBezTo>
                  <a:cubicBezTo>
                    <a:pt x="435" y="169"/>
                    <a:pt x="436" y="169"/>
                    <a:pt x="437" y="169"/>
                  </a:cubicBezTo>
                  <a:cubicBezTo>
                    <a:pt x="438" y="169"/>
                    <a:pt x="438" y="169"/>
                    <a:pt x="439" y="169"/>
                  </a:cubicBezTo>
                  <a:cubicBezTo>
                    <a:pt x="440" y="169"/>
                    <a:pt x="440" y="169"/>
                    <a:pt x="441" y="169"/>
                  </a:cubicBezTo>
                  <a:cubicBezTo>
                    <a:pt x="443" y="169"/>
                    <a:pt x="443" y="169"/>
                    <a:pt x="443" y="169"/>
                  </a:cubicBezTo>
                  <a:cubicBezTo>
                    <a:pt x="443" y="169"/>
                    <a:pt x="443" y="169"/>
                    <a:pt x="443" y="169"/>
                  </a:cubicBezTo>
                  <a:cubicBezTo>
                    <a:pt x="443" y="169"/>
                    <a:pt x="443" y="169"/>
                    <a:pt x="443" y="169"/>
                  </a:cubicBezTo>
                  <a:cubicBezTo>
                    <a:pt x="443" y="169"/>
                    <a:pt x="443" y="169"/>
                    <a:pt x="443" y="169"/>
                  </a:cubicBezTo>
                  <a:cubicBezTo>
                    <a:pt x="443" y="169"/>
                    <a:pt x="443" y="169"/>
                    <a:pt x="443" y="169"/>
                  </a:cubicBezTo>
                  <a:cubicBezTo>
                    <a:pt x="444" y="169"/>
                    <a:pt x="444" y="169"/>
                    <a:pt x="445" y="169"/>
                  </a:cubicBezTo>
                  <a:cubicBezTo>
                    <a:pt x="446" y="169"/>
                    <a:pt x="446" y="168"/>
                    <a:pt x="447" y="168"/>
                  </a:cubicBezTo>
                  <a:cubicBezTo>
                    <a:pt x="447" y="167"/>
                    <a:pt x="447" y="167"/>
                    <a:pt x="448" y="166"/>
                  </a:cubicBezTo>
                  <a:cubicBezTo>
                    <a:pt x="448" y="166"/>
                    <a:pt x="448" y="165"/>
                    <a:pt x="448" y="165"/>
                  </a:cubicBezTo>
                  <a:cubicBezTo>
                    <a:pt x="448" y="164"/>
                    <a:pt x="448" y="164"/>
                    <a:pt x="448" y="164"/>
                  </a:cubicBezTo>
                  <a:cubicBezTo>
                    <a:pt x="448" y="164"/>
                    <a:pt x="448" y="163"/>
                    <a:pt x="447" y="163"/>
                  </a:cubicBezTo>
                  <a:cubicBezTo>
                    <a:pt x="447" y="163"/>
                    <a:pt x="447" y="163"/>
                    <a:pt x="447" y="163"/>
                  </a:cubicBezTo>
                  <a:cubicBezTo>
                    <a:pt x="447" y="163"/>
                    <a:pt x="446" y="163"/>
                    <a:pt x="446" y="163"/>
                  </a:cubicBezTo>
                  <a:cubicBezTo>
                    <a:pt x="446" y="163"/>
                    <a:pt x="446" y="163"/>
                    <a:pt x="446" y="163"/>
                  </a:cubicBezTo>
                  <a:cubicBezTo>
                    <a:pt x="446" y="163"/>
                    <a:pt x="446" y="163"/>
                    <a:pt x="445" y="163"/>
                  </a:cubicBezTo>
                  <a:cubicBezTo>
                    <a:pt x="445" y="163"/>
                    <a:pt x="445" y="163"/>
                    <a:pt x="445" y="163"/>
                  </a:cubicBezTo>
                  <a:cubicBezTo>
                    <a:pt x="445" y="163"/>
                    <a:pt x="445" y="163"/>
                    <a:pt x="445" y="163"/>
                  </a:cubicBezTo>
                  <a:cubicBezTo>
                    <a:pt x="445" y="163"/>
                    <a:pt x="445" y="163"/>
                    <a:pt x="445" y="163"/>
                  </a:cubicBezTo>
                  <a:cubicBezTo>
                    <a:pt x="445" y="163"/>
                    <a:pt x="444" y="163"/>
                    <a:pt x="444" y="163"/>
                  </a:cubicBezTo>
                  <a:cubicBezTo>
                    <a:pt x="444" y="163"/>
                    <a:pt x="444" y="163"/>
                    <a:pt x="444" y="163"/>
                  </a:cubicBezTo>
                  <a:cubicBezTo>
                    <a:pt x="444" y="163"/>
                    <a:pt x="444" y="163"/>
                    <a:pt x="444" y="163"/>
                  </a:cubicBezTo>
                  <a:cubicBezTo>
                    <a:pt x="443" y="163"/>
                    <a:pt x="441" y="163"/>
                    <a:pt x="440" y="162"/>
                  </a:cubicBezTo>
                  <a:cubicBezTo>
                    <a:pt x="439" y="162"/>
                    <a:pt x="438" y="162"/>
                    <a:pt x="436" y="161"/>
                  </a:cubicBezTo>
                  <a:cubicBezTo>
                    <a:pt x="435" y="160"/>
                    <a:pt x="434" y="160"/>
                    <a:pt x="433" y="159"/>
                  </a:cubicBezTo>
                  <a:cubicBezTo>
                    <a:pt x="432" y="158"/>
                    <a:pt x="431" y="157"/>
                    <a:pt x="431" y="157"/>
                  </a:cubicBezTo>
                  <a:cubicBezTo>
                    <a:pt x="431" y="156"/>
                    <a:pt x="430" y="156"/>
                    <a:pt x="430" y="156"/>
                  </a:cubicBezTo>
                  <a:cubicBezTo>
                    <a:pt x="430" y="156"/>
                    <a:pt x="430" y="156"/>
                    <a:pt x="430" y="156"/>
                  </a:cubicBezTo>
                  <a:cubicBezTo>
                    <a:pt x="430" y="155"/>
                    <a:pt x="430" y="155"/>
                    <a:pt x="430" y="155"/>
                  </a:cubicBezTo>
                  <a:cubicBezTo>
                    <a:pt x="430" y="155"/>
                    <a:pt x="431" y="155"/>
                    <a:pt x="431" y="155"/>
                  </a:cubicBezTo>
                  <a:cubicBezTo>
                    <a:pt x="431" y="154"/>
                    <a:pt x="431" y="154"/>
                    <a:pt x="431" y="154"/>
                  </a:cubicBezTo>
                  <a:cubicBezTo>
                    <a:pt x="431" y="154"/>
                    <a:pt x="432" y="153"/>
                    <a:pt x="432" y="153"/>
                  </a:cubicBezTo>
                  <a:cubicBezTo>
                    <a:pt x="432" y="153"/>
                    <a:pt x="433" y="153"/>
                    <a:pt x="433" y="153"/>
                  </a:cubicBezTo>
                  <a:cubicBezTo>
                    <a:pt x="433" y="153"/>
                    <a:pt x="434" y="153"/>
                    <a:pt x="434" y="153"/>
                  </a:cubicBezTo>
                  <a:cubicBezTo>
                    <a:pt x="434" y="153"/>
                    <a:pt x="434" y="153"/>
                    <a:pt x="435" y="153"/>
                  </a:cubicBezTo>
                  <a:cubicBezTo>
                    <a:pt x="435" y="153"/>
                    <a:pt x="435" y="153"/>
                    <a:pt x="435" y="153"/>
                  </a:cubicBezTo>
                  <a:cubicBezTo>
                    <a:pt x="435" y="153"/>
                    <a:pt x="436" y="153"/>
                    <a:pt x="436" y="153"/>
                  </a:cubicBezTo>
                  <a:cubicBezTo>
                    <a:pt x="436" y="153"/>
                    <a:pt x="436" y="153"/>
                    <a:pt x="437" y="153"/>
                  </a:cubicBezTo>
                  <a:cubicBezTo>
                    <a:pt x="437" y="153"/>
                    <a:pt x="437" y="153"/>
                    <a:pt x="437" y="153"/>
                  </a:cubicBezTo>
                  <a:cubicBezTo>
                    <a:pt x="438" y="153"/>
                    <a:pt x="438" y="153"/>
                    <a:pt x="438" y="153"/>
                  </a:cubicBezTo>
                  <a:cubicBezTo>
                    <a:pt x="438" y="153"/>
                    <a:pt x="439" y="153"/>
                    <a:pt x="439" y="153"/>
                  </a:cubicBezTo>
                  <a:cubicBezTo>
                    <a:pt x="439" y="153"/>
                    <a:pt x="440" y="153"/>
                    <a:pt x="440" y="153"/>
                  </a:cubicBezTo>
                  <a:cubicBezTo>
                    <a:pt x="440" y="153"/>
                    <a:pt x="441" y="153"/>
                    <a:pt x="441" y="153"/>
                  </a:cubicBezTo>
                  <a:cubicBezTo>
                    <a:pt x="442" y="153"/>
                    <a:pt x="442" y="153"/>
                    <a:pt x="443" y="153"/>
                  </a:cubicBezTo>
                  <a:cubicBezTo>
                    <a:pt x="443" y="153"/>
                    <a:pt x="443" y="153"/>
                    <a:pt x="444" y="153"/>
                  </a:cubicBezTo>
                  <a:cubicBezTo>
                    <a:pt x="444" y="153"/>
                    <a:pt x="444" y="153"/>
                    <a:pt x="445" y="152"/>
                  </a:cubicBezTo>
                  <a:cubicBezTo>
                    <a:pt x="446" y="152"/>
                    <a:pt x="446" y="152"/>
                    <a:pt x="447" y="151"/>
                  </a:cubicBezTo>
                  <a:cubicBezTo>
                    <a:pt x="447" y="151"/>
                    <a:pt x="447" y="150"/>
                    <a:pt x="448" y="149"/>
                  </a:cubicBezTo>
                  <a:cubicBezTo>
                    <a:pt x="448" y="149"/>
                    <a:pt x="448" y="148"/>
                    <a:pt x="448" y="147"/>
                  </a:cubicBezTo>
                  <a:cubicBezTo>
                    <a:pt x="448" y="146"/>
                    <a:pt x="448" y="145"/>
                    <a:pt x="448" y="145"/>
                  </a:cubicBezTo>
                  <a:cubicBezTo>
                    <a:pt x="447" y="144"/>
                    <a:pt x="447" y="143"/>
                    <a:pt x="447" y="142"/>
                  </a:cubicBezTo>
                  <a:cubicBezTo>
                    <a:pt x="446" y="141"/>
                    <a:pt x="446" y="140"/>
                    <a:pt x="445" y="139"/>
                  </a:cubicBezTo>
                  <a:cubicBezTo>
                    <a:pt x="444" y="138"/>
                    <a:pt x="444" y="138"/>
                    <a:pt x="443" y="137"/>
                  </a:cubicBezTo>
                  <a:cubicBezTo>
                    <a:pt x="442" y="137"/>
                    <a:pt x="442" y="137"/>
                    <a:pt x="441" y="137"/>
                  </a:cubicBezTo>
                  <a:cubicBezTo>
                    <a:pt x="440" y="137"/>
                    <a:pt x="438" y="137"/>
                    <a:pt x="436" y="136"/>
                  </a:cubicBezTo>
                  <a:cubicBezTo>
                    <a:pt x="435" y="136"/>
                    <a:pt x="433" y="136"/>
                    <a:pt x="432" y="136"/>
                  </a:cubicBezTo>
                  <a:cubicBezTo>
                    <a:pt x="430" y="135"/>
                    <a:pt x="429" y="135"/>
                    <a:pt x="428" y="135"/>
                  </a:cubicBezTo>
                  <a:cubicBezTo>
                    <a:pt x="427" y="134"/>
                    <a:pt x="427" y="134"/>
                    <a:pt x="427" y="134"/>
                  </a:cubicBezTo>
                  <a:cubicBezTo>
                    <a:pt x="427" y="133"/>
                    <a:pt x="427" y="133"/>
                    <a:pt x="426" y="133"/>
                  </a:cubicBezTo>
                  <a:cubicBezTo>
                    <a:pt x="426" y="133"/>
                    <a:pt x="426" y="132"/>
                    <a:pt x="426" y="132"/>
                  </a:cubicBezTo>
                  <a:cubicBezTo>
                    <a:pt x="425" y="132"/>
                    <a:pt x="425" y="131"/>
                    <a:pt x="425" y="131"/>
                  </a:cubicBezTo>
                  <a:cubicBezTo>
                    <a:pt x="424" y="131"/>
                    <a:pt x="424" y="131"/>
                    <a:pt x="423" y="131"/>
                  </a:cubicBezTo>
                  <a:cubicBezTo>
                    <a:pt x="423" y="130"/>
                    <a:pt x="423" y="130"/>
                    <a:pt x="422" y="130"/>
                  </a:cubicBezTo>
                  <a:cubicBezTo>
                    <a:pt x="422" y="130"/>
                    <a:pt x="422" y="130"/>
                    <a:pt x="421" y="129"/>
                  </a:cubicBezTo>
                  <a:cubicBezTo>
                    <a:pt x="421" y="129"/>
                    <a:pt x="421" y="129"/>
                    <a:pt x="421" y="129"/>
                  </a:cubicBezTo>
                  <a:cubicBezTo>
                    <a:pt x="420" y="129"/>
                    <a:pt x="420" y="128"/>
                    <a:pt x="420" y="128"/>
                  </a:cubicBezTo>
                  <a:cubicBezTo>
                    <a:pt x="421" y="128"/>
                    <a:pt x="421" y="128"/>
                    <a:pt x="421" y="128"/>
                  </a:cubicBezTo>
                  <a:cubicBezTo>
                    <a:pt x="421" y="128"/>
                    <a:pt x="421" y="128"/>
                    <a:pt x="421" y="128"/>
                  </a:cubicBezTo>
                  <a:cubicBezTo>
                    <a:pt x="421" y="128"/>
                    <a:pt x="421" y="128"/>
                    <a:pt x="421" y="127"/>
                  </a:cubicBezTo>
                  <a:cubicBezTo>
                    <a:pt x="421" y="127"/>
                    <a:pt x="421" y="127"/>
                    <a:pt x="421" y="127"/>
                  </a:cubicBezTo>
                  <a:cubicBezTo>
                    <a:pt x="422" y="127"/>
                    <a:pt x="422" y="127"/>
                    <a:pt x="422" y="127"/>
                  </a:cubicBezTo>
                  <a:cubicBezTo>
                    <a:pt x="422" y="127"/>
                    <a:pt x="422" y="127"/>
                    <a:pt x="422" y="127"/>
                  </a:cubicBezTo>
                  <a:cubicBezTo>
                    <a:pt x="422" y="127"/>
                    <a:pt x="423" y="127"/>
                    <a:pt x="423" y="127"/>
                  </a:cubicBezTo>
                  <a:cubicBezTo>
                    <a:pt x="423" y="128"/>
                    <a:pt x="423" y="128"/>
                    <a:pt x="423" y="128"/>
                  </a:cubicBezTo>
                  <a:cubicBezTo>
                    <a:pt x="423" y="128"/>
                    <a:pt x="423" y="128"/>
                    <a:pt x="424" y="128"/>
                  </a:cubicBezTo>
                  <a:cubicBezTo>
                    <a:pt x="424" y="128"/>
                    <a:pt x="424" y="128"/>
                    <a:pt x="424" y="128"/>
                  </a:cubicBezTo>
                  <a:cubicBezTo>
                    <a:pt x="425" y="128"/>
                    <a:pt x="425" y="128"/>
                    <a:pt x="425" y="128"/>
                  </a:cubicBezTo>
                  <a:cubicBezTo>
                    <a:pt x="425" y="128"/>
                    <a:pt x="426" y="128"/>
                    <a:pt x="426" y="128"/>
                  </a:cubicBezTo>
                  <a:cubicBezTo>
                    <a:pt x="426" y="128"/>
                    <a:pt x="426" y="128"/>
                    <a:pt x="427" y="128"/>
                  </a:cubicBezTo>
                  <a:cubicBezTo>
                    <a:pt x="427" y="128"/>
                    <a:pt x="428" y="128"/>
                    <a:pt x="428" y="128"/>
                  </a:cubicBezTo>
                  <a:cubicBezTo>
                    <a:pt x="428" y="128"/>
                    <a:pt x="429" y="128"/>
                    <a:pt x="429" y="128"/>
                  </a:cubicBezTo>
                  <a:cubicBezTo>
                    <a:pt x="430" y="128"/>
                    <a:pt x="430" y="127"/>
                    <a:pt x="430" y="127"/>
                  </a:cubicBezTo>
                  <a:cubicBezTo>
                    <a:pt x="431" y="127"/>
                    <a:pt x="431" y="127"/>
                    <a:pt x="432" y="126"/>
                  </a:cubicBezTo>
                  <a:cubicBezTo>
                    <a:pt x="432" y="126"/>
                    <a:pt x="432" y="126"/>
                    <a:pt x="433" y="126"/>
                  </a:cubicBezTo>
                  <a:cubicBezTo>
                    <a:pt x="433" y="126"/>
                    <a:pt x="434" y="125"/>
                    <a:pt x="434" y="125"/>
                  </a:cubicBezTo>
                  <a:cubicBezTo>
                    <a:pt x="435" y="125"/>
                    <a:pt x="435" y="125"/>
                    <a:pt x="436" y="125"/>
                  </a:cubicBezTo>
                  <a:cubicBezTo>
                    <a:pt x="436" y="125"/>
                    <a:pt x="437" y="125"/>
                    <a:pt x="438" y="125"/>
                  </a:cubicBezTo>
                  <a:cubicBezTo>
                    <a:pt x="438" y="125"/>
                    <a:pt x="439" y="125"/>
                    <a:pt x="440" y="125"/>
                  </a:cubicBezTo>
                  <a:cubicBezTo>
                    <a:pt x="440" y="125"/>
                    <a:pt x="441" y="125"/>
                    <a:pt x="442" y="125"/>
                  </a:cubicBezTo>
                  <a:cubicBezTo>
                    <a:pt x="442" y="125"/>
                    <a:pt x="443" y="125"/>
                    <a:pt x="444" y="126"/>
                  </a:cubicBezTo>
                  <a:cubicBezTo>
                    <a:pt x="445" y="126"/>
                    <a:pt x="445" y="126"/>
                    <a:pt x="446" y="126"/>
                  </a:cubicBezTo>
                  <a:cubicBezTo>
                    <a:pt x="447" y="126"/>
                    <a:pt x="447" y="126"/>
                    <a:pt x="448" y="126"/>
                  </a:cubicBezTo>
                  <a:cubicBezTo>
                    <a:pt x="448" y="126"/>
                    <a:pt x="449" y="126"/>
                    <a:pt x="449" y="126"/>
                  </a:cubicBezTo>
                  <a:cubicBezTo>
                    <a:pt x="450" y="126"/>
                    <a:pt x="451" y="127"/>
                    <a:pt x="451" y="127"/>
                  </a:cubicBezTo>
                  <a:cubicBezTo>
                    <a:pt x="452" y="127"/>
                    <a:pt x="452" y="127"/>
                    <a:pt x="452" y="127"/>
                  </a:cubicBezTo>
                  <a:cubicBezTo>
                    <a:pt x="453" y="127"/>
                    <a:pt x="453" y="127"/>
                    <a:pt x="453" y="127"/>
                  </a:cubicBezTo>
                  <a:cubicBezTo>
                    <a:pt x="453" y="127"/>
                    <a:pt x="453" y="127"/>
                    <a:pt x="453" y="127"/>
                  </a:cubicBezTo>
                  <a:cubicBezTo>
                    <a:pt x="453" y="127"/>
                    <a:pt x="454" y="127"/>
                    <a:pt x="454" y="127"/>
                  </a:cubicBezTo>
                  <a:cubicBezTo>
                    <a:pt x="454" y="127"/>
                    <a:pt x="454" y="127"/>
                    <a:pt x="454" y="127"/>
                  </a:cubicBezTo>
                  <a:cubicBezTo>
                    <a:pt x="454" y="126"/>
                    <a:pt x="455" y="126"/>
                    <a:pt x="455" y="126"/>
                  </a:cubicBezTo>
                  <a:cubicBezTo>
                    <a:pt x="455" y="126"/>
                    <a:pt x="456" y="126"/>
                    <a:pt x="456" y="126"/>
                  </a:cubicBezTo>
                  <a:cubicBezTo>
                    <a:pt x="456" y="125"/>
                    <a:pt x="456" y="125"/>
                    <a:pt x="456" y="125"/>
                  </a:cubicBezTo>
                  <a:cubicBezTo>
                    <a:pt x="456" y="124"/>
                    <a:pt x="456" y="124"/>
                    <a:pt x="456" y="124"/>
                  </a:cubicBezTo>
                  <a:cubicBezTo>
                    <a:pt x="456" y="123"/>
                    <a:pt x="456" y="122"/>
                    <a:pt x="455" y="122"/>
                  </a:cubicBezTo>
                  <a:cubicBezTo>
                    <a:pt x="455" y="121"/>
                    <a:pt x="454" y="120"/>
                    <a:pt x="454" y="119"/>
                  </a:cubicBezTo>
                  <a:cubicBezTo>
                    <a:pt x="453" y="119"/>
                    <a:pt x="452" y="118"/>
                    <a:pt x="452" y="118"/>
                  </a:cubicBezTo>
                  <a:cubicBezTo>
                    <a:pt x="451" y="117"/>
                    <a:pt x="450" y="117"/>
                    <a:pt x="450" y="117"/>
                  </a:cubicBezTo>
                  <a:cubicBezTo>
                    <a:pt x="450" y="117"/>
                    <a:pt x="449" y="117"/>
                    <a:pt x="449" y="117"/>
                  </a:cubicBezTo>
                  <a:cubicBezTo>
                    <a:pt x="449" y="117"/>
                    <a:pt x="449" y="117"/>
                    <a:pt x="449" y="117"/>
                  </a:cubicBezTo>
                  <a:cubicBezTo>
                    <a:pt x="449" y="117"/>
                    <a:pt x="449" y="117"/>
                    <a:pt x="449" y="117"/>
                  </a:cubicBezTo>
                  <a:cubicBezTo>
                    <a:pt x="449" y="117"/>
                    <a:pt x="449" y="117"/>
                    <a:pt x="449" y="117"/>
                  </a:cubicBezTo>
                  <a:cubicBezTo>
                    <a:pt x="448" y="117"/>
                    <a:pt x="448" y="117"/>
                    <a:pt x="448" y="118"/>
                  </a:cubicBezTo>
                  <a:cubicBezTo>
                    <a:pt x="447" y="118"/>
                    <a:pt x="447" y="118"/>
                    <a:pt x="446" y="118"/>
                  </a:cubicBezTo>
                  <a:cubicBezTo>
                    <a:pt x="446" y="118"/>
                    <a:pt x="445" y="118"/>
                    <a:pt x="445" y="118"/>
                  </a:cubicBezTo>
                  <a:cubicBezTo>
                    <a:pt x="444" y="118"/>
                    <a:pt x="443" y="118"/>
                    <a:pt x="443" y="118"/>
                  </a:cubicBezTo>
                  <a:cubicBezTo>
                    <a:pt x="443" y="118"/>
                    <a:pt x="442" y="118"/>
                    <a:pt x="441" y="118"/>
                  </a:cubicBezTo>
                  <a:cubicBezTo>
                    <a:pt x="440" y="118"/>
                    <a:pt x="440" y="118"/>
                    <a:pt x="439" y="118"/>
                  </a:cubicBezTo>
                  <a:cubicBezTo>
                    <a:pt x="438" y="117"/>
                    <a:pt x="437" y="117"/>
                    <a:pt x="437" y="117"/>
                  </a:cubicBezTo>
                  <a:cubicBezTo>
                    <a:pt x="436" y="116"/>
                    <a:pt x="436" y="115"/>
                    <a:pt x="436" y="115"/>
                  </a:cubicBezTo>
                  <a:cubicBezTo>
                    <a:pt x="436" y="114"/>
                    <a:pt x="436" y="114"/>
                    <a:pt x="436" y="114"/>
                  </a:cubicBezTo>
                  <a:cubicBezTo>
                    <a:pt x="436" y="114"/>
                    <a:pt x="436" y="114"/>
                    <a:pt x="436" y="114"/>
                  </a:cubicBezTo>
                  <a:cubicBezTo>
                    <a:pt x="436" y="114"/>
                    <a:pt x="436" y="114"/>
                    <a:pt x="436" y="114"/>
                  </a:cubicBezTo>
                  <a:cubicBezTo>
                    <a:pt x="436" y="114"/>
                    <a:pt x="436" y="113"/>
                    <a:pt x="436" y="113"/>
                  </a:cubicBezTo>
                  <a:cubicBezTo>
                    <a:pt x="436" y="113"/>
                    <a:pt x="436" y="113"/>
                    <a:pt x="436" y="113"/>
                  </a:cubicBezTo>
                  <a:cubicBezTo>
                    <a:pt x="436" y="113"/>
                    <a:pt x="437" y="113"/>
                    <a:pt x="437" y="113"/>
                  </a:cubicBezTo>
                  <a:cubicBezTo>
                    <a:pt x="437" y="113"/>
                    <a:pt x="437" y="113"/>
                    <a:pt x="437" y="113"/>
                  </a:cubicBezTo>
                  <a:cubicBezTo>
                    <a:pt x="437" y="113"/>
                    <a:pt x="438" y="113"/>
                    <a:pt x="438" y="113"/>
                  </a:cubicBezTo>
                  <a:cubicBezTo>
                    <a:pt x="438" y="113"/>
                    <a:pt x="438" y="113"/>
                    <a:pt x="439" y="113"/>
                  </a:cubicBezTo>
                  <a:cubicBezTo>
                    <a:pt x="439" y="113"/>
                    <a:pt x="439" y="113"/>
                    <a:pt x="439" y="113"/>
                  </a:cubicBezTo>
                  <a:cubicBezTo>
                    <a:pt x="440" y="113"/>
                    <a:pt x="440" y="113"/>
                    <a:pt x="440" y="113"/>
                  </a:cubicBezTo>
                  <a:cubicBezTo>
                    <a:pt x="441" y="113"/>
                    <a:pt x="441" y="113"/>
                    <a:pt x="441" y="113"/>
                  </a:cubicBezTo>
                  <a:cubicBezTo>
                    <a:pt x="441" y="113"/>
                    <a:pt x="442" y="113"/>
                    <a:pt x="442" y="113"/>
                  </a:cubicBezTo>
                  <a:cubicBezTo>
                    <a:pt x="442" y="113"/>
                    <a:pt x="443" y="113"/>
                    <a:pt x="443" y="113"/>
                  </a:cubicBezTo>
                  <a:cubicBezTo>
                    <a:pt x="443" y="113"/>
                    <a:pt x="443" y="113"/>
                    <a:pt x="444" y="113"/>
                  </a:cubicBezTo>
                  <a:cubicBezTo>
                    <a:pt x="444" y="113"/>
                    <a:pt x="444" y="113"/>
                    <a:pt x="444" y="113"/>
                  </a:cubicBezTo>
                  <a:cubicBezTo>
                    <a:pt x="445" y="113"/>
                    <a:pt x="445" y="113"/>
                    <a:pt x="445" y="113"/>
                  </a:cubicBezTo>
                  <a:cubicBezTo>
                    <a:pt x="445" y="113"/>
                    <a:pt x="445" y="113"/>
                    <a:pt x="446" y="113"/>
                  </a:cubicBezTo>
                  <a:cubicBezTo>
                    <a:pt x="446" y="113"/>
                    <a:pt x="446" y="113"/>
                    <a:pt x="446" y="113"/>
                  </a:cubicBezTo>
                  <a:cubicBezTo>
                    <a:pt x="447" y="113"/>
                    <a:pt x="447" y="113"/>
                    <a:pt x="447" y="113"/>
                  </a:cubicBezTo>
                  <a:cubicBezTo>
                    <a:pt x="447" y="112"/>
                    <a:pt x="447" y="112"/>
                    <a:pt x="447" y="112"/>
                  </a:cubicBezTo>
                  <a:cubicBezTo>
                    <a:pt x="447" y="112"/>
                    <a:pt x="447" y="112"/>
                    <a:pt x="447" y="112"/>
                  </a:cubicBezTo>
                  <a:cubicBezTo>
                    <a:pt x="447" y="112"/>
                    <a:pt x="447" y="112"/>
                    <a:pt x="447" y="112"/>
                  </a:cubicBezTo>
                  <a:cubicBezTo>
                    <a:pt x="447" y="111"/>
                    <a:pt x="447" y="111"/>
                    <a:pt x="447" y="111"/>
                  </a:cubicBezTo>
                  <a:cubicBezTo>
                    <a:pt x="447" y="111"/>
                    <a:pt x="446" y="110"/>
                    <a:pt x="445" y="110"/>
                  </a:cubicBezTo>
                  <a:cubicBezTo>
                    <a:pt x="444" y="109"/>
                    <a:pt x="443" y="108"/>
                    <a:pt x="442" y="108"/>
                  </a:cubicBezTo>
                  <a:cubicBezTo>
                    <a:pt x="441" y="108"/>
                    <a:pt x="439" y="107"/>
                    <a:pt x="438" y="107"/>
                  </a:cubicBezTo>
                  <a:cubicBezTo>
                    <a:pt x="437" y="107"/>
                    <a:pt x="435" y="106"/>
                    <a:pt x="434" y="106"/>
                  </a:cubicBezTo>
                  <a:cubicBezTo>
                    <a:pt x="434" y="106"/>
                    <a:pt x="433" y="106"/>
                    <a:pt x="433" y="107"/>
                  </a:cubicBezTo>
                  <a:cubicBezTo>
                    <a:pt x="432" y="107"/>
                    <a:pt x="432" y="107"/>
                    <a:pt x="431" y="107"/>
                  </a:cubicBezTo>
                  <a:cubicBezTo>
                    <a:pt x="431" y="107"/>
                    <a:pt x="430" y="107"/>
                    <a:pt x="430" y="108"/>
                  </a:cubicBezTo>
                  <a:cubicBezTo>
                    <a:pt x="430" y="108"/>
                    <a:pt x="430" y="108"/>
                    <a:pt x="429" y="109"/>
                  </a:cubicBezTo>
                  <a:cubicBezTo>
                    <a:pt x="429" y="109"/>
                    <a:pt x="429" y="110"/>
                    <a:pt x="428" y="110"/>
                  </a:cubicBezTo>
                  <a:cubicBezTo>
                    <a:pt x="428" y="110"/>
                    <a:pt x="428" y="111"/>
                    <a:pt x="427" y="111"/>
                  </a:cubicBezTo>
                  <a:cubicBezTo>
                    <a:pt x="427" y="111"/>
                    <a:pt x="426" y="111"/>
                    <a:pt x="426" y="111"/>
                  </a:cubicBezTo>
                  <a:cubicBezTo>
                    <a:pt x="425" y="111"/>
                    <a:pt x="425" y="111"/>
                    <a:pt x="424" y="111"/>
                  </a:cubicBezTo>
                  <a:cubicBezTo>
                    <a:pt x="424" y="111"/>
                    <a:pt x="424" y="111"/>
                    <a:pt x="424" y="111"/>
                  </a:cubicBezTo>
                  <a:cubicBezTo>
                    <a:pt x="423" y="111"/>
                    <a:pt x="423" y="111"/>
                    <a:pt x="423" y="111"/>
                  </a:cubicBezTo>
                  <a:cubicBezTo>
                    <a:pt x="423" y="111"/>
                    <a:pt x="423" y="111"/>
                    <a:pt x="423" y="111"/>
                  </a:cubicBezTo>
                  <a:cubicBezTo>
                    <a:pt x="423" y="111"/>
                    <a:pt x="422" y="111"/>
                    <a:pt x="422" y="111"/>
                  </a:cubicBezTo>
                  <a:cubicBezTo>
                    <a:pt x="422" y="111"/>
                    <a:pt x="422" y="111"/>
                    <a:pt x="423" y="111"/>
                  </a:cubicBezTo>
                  <a:cubicBezTo>
                    <a:pt x="423" y="111"/>
                    <a:pt x="423" y="110"/>
                    <a:pt x="423" y="110"/>
                  </a:cubicBezTo>
                  <a:cubicBezTo>
                    <a:pt x="423" y="110"/>
                    <a:pt x="423" y="110"/>
                    <a:pt x="423" y="110"/>
                  </a:cubicBezTo>
                  <a:cubicBezTo>
                    <a:pt x="423" y="110"/>
                    <a:pt x="423" y="110"/>
                    <a:pt x="424" y="110"/>
                  </a:cubicBezTo>
                  <a:cubicBezTo>
                    <a:pt x="425" y="109"/>
                    <a:pt x="426" y="108"/>
                    <a:pt x="427" y="106"/>
                  </a:cubicBezTo>
                  <a:cubicBezTo>
                    <a:pt x="427" y="105"/>
                    <a:pt x="428" y="104"/>
                    <a:pt x="428" y="102"/>
                  </a:cubicBezTo>
                  <a:cubicBezTo>
                    <a:pt x="429" y="101"/>
                    <a:pt x="429" y="99"/>
                    <a:pt x="429" y="98"/>
                  </a:cubicBezTo>
                  <a:cubicBezTo>
                    <a:pt x="429" y="96"/>
                    <a:pt x="429" y="95"/>
                    <a:pt x="429" y="94"/>
                  </a:cubicBezTo>
                  <a:cubicBezTo>
                    <a:pt x="429" y="94"/>
                    <a:pt x="429" y="94"/>
                    <a:pt x="430" y="93"/>
                  </a:cubicBezTo>
                  <a:cubicBezTo>
                    <a:pt x="430" y="93"/>
                    <a:pt x="430" y="93"/>
                    <a:pt x="431" y="92"/>
                  </a:cubicBezTo>
                  <a:cubicBezTo>
                    <a:pt x="431" y="92"/>
                    <a:pt x="432" y="92"/>
                    <a:pt x="433" y="92"/>
                  </a:cubicBezTo>
                  <a:cubicBezTo>
                    <a:pt x="434" y="91"/>
                    <a:pt x="434" y="91"/>
                    <a:pt x="435" y="91"/>
                  </a:cubicBezTo>
                  <a:cubicBezTo>
                    <a:pt x="436" y="90"/>
                    <a:pt x="437" y="90"/>
                    <a:pt x="439" y="90"/>
                  </a:cubicBezTo>
                  <a:cubicBezTo>
                    <a:pt x="440" y="89"/>
                    <a:pt x="441" y="89"/>
                    <a:pt x="442" y="88"/>
                  </a:cubicBezTo>
                  <a:cubicBezTo>
                    <a:pt x="442" y="87"/>
                    <a:pt x="443" y="87"/>
                    <a:pt x="444" y="86"/>
                  </a:cubicBezTo>
                  <a:cubicBezTo>
                    <a:pt x="444" y="85"/>
                    <a:pt x="444" y="84"/>
                    <a:pt x="444" y="83"/>
                  </a:cubicBezTo>
                  <a:cubicBezTo>
                    <a:pt x="444" y="83"/>
                    <a:pt x="444" y="83"/>
                    <a:pt x="444" y="82"/>
                  </a:cubicBezTo>
                  <a:cubicBezTo>
                    <a:pt x="444" y="82"/>
                    <a:pt x="444" y="82"/>
                    <a:pt x="444" y="81"/>
                  </a:cubicBezTo>
                  <a:cubicBezTo>
                    <a:pt x="444" y="81"/>
                    <a:pt x="444" y="81"/>
                    <a:pt x="444" y="80"/>
                  </a:cubicBezTo>
                  <a:cubicBezTo>
                    <a:pt x="444" y="80"/>
                    <a:pt x="444" y="80"/>
                    <a:pt x="444" y="79"/>
                  </a:cubicBezTo>
                  <a:cubicBezTo>
                    <a:pt x="445" y="79"/>
                    <a:pt x="446" y="78"/>
                    <a:pt x="447" y="78"/>
                  </a:cubicBezTo>
                  <a:cubicBezTo>
                    <a:pt x="447" y="77"/>
                    <a:pt x="449" y="77"/>
                    <a:pt x="450" y="77"/>
                  </a:cubicBezTo>
                  <a:cubicBezTo>
                    <a:pt x="451" y="76"/>
                    <a:pt x="452" y="76"/>
                    <a:pt x="453" y="76"/>
                  </a:cubicBezTo>
                  <a:cubicBezTo>
                    <a:pt x="455" y="76"/>
                    <a:pt x="456" y="76"/>
                    <a:pt x="457" y="76"/>
                  </a:cubicBezTo>
                  <a:cubicBezTo>
                    <a:pt x="457" y="76"/>
                    <a:pt x="457" y="76"/>
                    <a:pt x="458" y="76"/>
                  </a:cubicBezTo>
                  <a:cubicBezTo>
                    <a:pt x="458" y="76"/>
                    <a:pt x="458" y="76"/>
                    <a:pt x="458" y="76"/>
                  </a:cubicBezTo>
                  <a:cubicBezTo>
                    <a:pt x="458" y="76"/>
                    <a:pt x="458" y="76"/>
                    <a:pt x="459" y="76"/>
                  </a:cubicBezTo>
                  <a:cubicBezTo>
                    <a:pt x="459" y="76"/>
                    <a:pt x="459" y="75"/>
                    <a:pt x="459" y="75"/>
                  </a:cubicBezTo>
                  <a:cubicBezTo>
                    <a:pt x="459" y="75"/>
                    <a:pt x="459" y="75"/>
                    <a:pt x="459" y="75"/>
                  </a:cubicBezTo>
                  <a:cubicBezTo>
                    <a:pt x="459" y="75"/>
                    <a:pt x="460" y="75"/>
                    <a:pt x="460" y="75"/>
                  </a:cubicBezTo>
                  <a:cubicBezTo>
                    <a:pt x="460" y="75"/>
                    <a:pt x="460" y="75"/>
                    <a:pt x="460" y="74"/>
                  </a:cubicBezTo>
                  <a:cubicBezTo>
                    <a:pt x="460" y="74"/>
                    <a:pt x="460" y="74"/>
                    <a:pt x="460" y="74"/>
                  </a:cubicBezTo>
                  <a:cubicBezTo>
                    <a:pt x="460" y="73"/>
                    <a:pt x="460" y="73"/>
                    <a:pt x="459" y="72"/>
                  </a:cubicBezTo>
                  <a:cubicBezTo>
                    <a:pt x="459" y="72"/>
                    <a:pt x="458" y="71"/>
                    <a:pt x="457" y="70"/>
                  </a:cubicBezTo>
                  <a:cubicBezTo>
                    <a:pt x="457" y="70"/>
                    <a:pt x="456" y="69"/>
                    <a:pt x="455" y="69"/>
                  </a:cubicBezTo>
                  <a:cubicBezTo>
                    <a:pt x="454" y="69"/>
                    <a:pt x="453" y="68"/>
                    <a:pt x="452" y="68"/>
                  </a:cubicBezTo>
                  <a:cubicBezTo>
                    <a:pt x="451" y="69"/>
                    <a:pt x="451" y="69"/>
                    <a:pt x="451" y="69"/>
                  </a:cubicBezTo>
                  <a:cubicBezTo>
                    <a:pt x="451" y="69"/>
                    <a:pt x="450" y="69"/>
                    <a:pt x="450" y="69"/>
                  </a:cubicBezTo>
                  <a:cubicBezTo>
                    <a:pt x="449" y="69"/>
                    <a:pt x="448" y="69"/>
                    <a:pt x="448" y="70"/>
                  </a:cubicBezTo>
                  <a:cubicBezTo>
                    <a:pt x="447" y="70"/>
                    <a:pt x="447" y="70"/>
                    <a:pt x="446" y="70"/>
                  </a:cubicBezTo>
                  <a:cubicBezTo>
                    <a:pt x="445" y="71"/>
                    <a:pt x="445" y="71"/>
                    <a:pt x="444" y="71"/>
                  </a:cubicBezTo>
                  <a:cubicBezTo>
                    <a:pt x="444" y="72"/>
                    <a:pt x="443" y="72"/>
                    <a:pt x="443" y="72"/>
                  </a:cubicBezTo>
                  <a:cubicBezTo>
                    <a:pt x="443" y="72"/>
                    <a:pt x="442" y="73"/>
                    <a:pt x="442" y="73"/>
                  </a:cubicBezTo>
                  <a:cubicBezTo>
                    <a:pt x="441" y="73"/>
                    <a:pt x="441" y="73"/>
                    <a:pt x="440" y="73"/>
                  </a:cubicBezTo>
                  <a:cubicBezTo>
                    <a:pt x="440" y="73"/>
                    <a:pt x="440" y="73"/>
                    <a:pt x="439" y="73"/>
                  </a:cubicBezTo>
                  <a:cubicBezTo>
                    <a:pt x="439" y="73"/>
                    <a:pt x="439" y="73"/>
                    <a:pt x="439" y="73"/>
                  </a:cubicBezTo>
                  <a:cubicBezTo>
                    <a:pt x="439" y="73"/>
                    <a:pt x="439" y="73"/>
                    <a:pt x="439" y="73"/>
                  </a:cubicBezTo>
                  <a:cubicBezTo>
                    <a:pt x="439" y="73"/>
                    <a:pt x="438" y="73"/>
                    <a:pt x="438" y="73"/>
                  </a:cubicBezTo>
                  <a:cubicBezTo>
                    <a:pt x="438" y="73"/>
                    <a:pt x="438" y="73"/>
                    <a:pt x="438" y="73"/>
                  </a:cubicBezTo>
                  <a:cubicBezTo>
                    <a:pt x="438" y="73"/>
                    <a:pt x="438" y="73"/>
                    <a:pt x="438" y="73"/>
                  </a:cubicBezTo>
                  <a:cubicBezTo>
                    <a:pt x="438" y="73"/>
                    <a:pt x="438" y="73"/>
                    <a:pt x="438" y="72"/>
                  </a:cubicBezTo>
                  <a:cubicBezTo>
                    <a:pt x="438" y="72"/>
                    <a:pt x="438" y="72"/>
                    <a:pt x="438" y="72"/>
                  </a:cubicBezTo>
                  <a:cubicBezTo>
                    <a:pt x="438" y="72"/>
                    <a:pt x="438" y="72"/>
                    <a:pt x="438" y="72"/>
                  </a:cubicBezTo>
                  <a:cubicBezTo>
                    <a:pt x="438" y="71"/>
                    <a:pt x="439" y="71"/>
                    <a:pt x="439" y="70"/>
                  </a:cubicBezTo>
                  <a:cubicBezTo>
                    <a:pt x="440" y="70"/>
                    <a:pt x="441" y="69"/>
                    <a:pt x="442" y="69"/>
                  </a:cubicBezTo>
                  <a:cubicBezTo>
                    <a:pt x="443" y="68"/>
                    <a:pt x="445" y="68"/>
                    <a:pt x="446" y="68"/>
                  </a:cubicBezTo>
                  <a:cubicBezTo>
                    <a:pt x="447" y="67"/>
                    <a:pt x="448" y="67"/>
                    <a:pt x="449" y="67"/>
                  </a:cubicBezTo>
                  <a:cubicBezTo>
                    <a:pt x="451" y="67"/>
                    <a:pt x="452" y="67"/>
                    <a:pt x="454" y="67"/>
                  </a:cubicBezTo>
                  <a:cubicBezTo>
                    <a:pt x="456" y="67"/>
                    <a:pt x="458" y="67"/>
                    <a:pt x="460" y="67"/>
                  </a:cubicBezTo>
                  <a:cubicBezTo>
                    <a:pt x="462" y="66"/>
                    <a:pt x="464" y="66"/>
                    <a:pt x="466" y="66"/>
                  </a:cubicBezTo>
                  <a:cubicBezTo>
                    <a:pt x="468" y="65"/>
                    <a:pt x="469" y="65"/>
                    <a:pt x="470" y="64"/>
                  </a:cubicBezTo>
                  <a:cubicBezTo>
                    <a:pt x="470" y="64"/>
                    <a:pt x="471" y="64"/>
                    <a:pt x="471" y="64"/>
                  </a:cubicBezTo>
                  <a:cubicBezTo>
                    <a:pt x="471" y="64"/>
                    <a:pt x="471" y="63"/>
                    <a:pt x="471" y="63"/>
                  </a:cubicBezTo>
                  <a:cubicBezTo>
                    <a:pt x="471" y="63"/>
                    <a:pt x="471" y="63"/>
                    <a:pt x="471" y="63"/>
                  </a:cubicBezTo>
                  <a:cubicBezTo>
                    <a:pt x="471" y="63"/>
                    <a:pt x="471" y="63"/>
                    <a:pt x="471" y="62"/>
                  </a:cubicBezTo>
                  <a:cubicBezTo>
                    <a:pt x="471" y="62"/>
                    <a:pt x="470" y="62"/>
                    <a:pt x="470" y="61"/>
                  </a:cubicBezTo>
                  <a:cubicBezTo>
                    <a:pt x="469" y="61"/>
                    <a:pt x="468" y="61"/>
                    <a:pt x="467" y="60"/>
                  </a:cubicBezTo>
                  <a:cubicBezTo>
                    <a:pt x="465" y="60"/>
                    <a:pt x="464" y="60"/>
                    <a:pt x="463" y="60"/>
                  </a:cubicBezTo>
                  <a:cubicBezTo>
                    <a:pt x="461" y="60"/>
                    <a:pt x="460" y="60"/>
                    <a:pt x="459" y="60"/>
                  </a:cubicBezTo>
                  <a:cubicBezTo>
                    <a:pt x="458" y="60"/>
                    <a:pt x="458" y="60"/>
                    <a:pt x="458" y="60"/>
                  </a:cubicBezTo>
                  <a:cubicBezTo>
                    <a:pt x="457" y="60"/>
                    <a:pt x="457" y="60"/>
                    <a:pt x="457" y="60"/>
                  </a:cubicBezTo>
                  <a:cubicBezTo>
                    <a:pt x="456" y="60"/>
                    <a:pt x="456" y="60"/>
                    <a:pt x="456" y="60"/>
                  </a:cubicBezTo>
                  <a:cubicBezTo>
                    <a:pt x="455" y="60"/>
                    <a:pt x="455" y="60"/>
                    <a:pt x="455" y="60"/>
                  </a:cubicBezTo>
                  <a:cubicBezTo>
                    <a:pt x="454" y="60"/>
                    <a:pt x="454" y="60"/>
                    <a:pt x="454" y="60"/>
                  </a:cubicBezTo>
                  <a:cubicBezTo>
                    <a:pt x="454" y="60"/>
                    <a:pt x="454" y="60"/>
                    <a:pt x="453" y="60"/>
                  </a:cubicBezTo>
                  <a:cubicBezTo>
                    <a:pt x="453" y="60"/>
                    <a:pt x="453" y="60"/>
                    <a:pt x="453" y="60"/>
                  </a:cubicBezTo>
                  <a:cubicBezTo>
                    <a:pt x="453" y="60"/>
                    <a:pt x="452" y="60"/>
                    <a:pt x="452" y="60"/>
                  </a:cubicBezTo>
                  <a:cubicBezTo>
                    <a:pt x="452" y="60"/>
                    <a:pt x="451" y="60"/>
                    <a:pt x="451" y="60"/>
                  </a:cubicBezTo>
                  <a:cubicBezTo>
                    <a:pt x="451" y="60"/>
                    <a:pt x="451" y="60"/>
                    <a:pt x="451" y="60"/>
                  </a:cubicBezTo>
                  <a:cubicBezTo>
                    <a:pt x="450" y="60"/>
                    <a:pt x="450" y="60"/>
                    <a:pt x="450" y="60"/>
                  </a:cubicBezTo>
                  <a:cubicBezTo>
                    <a:pt x="450" y="60"/>
                    <a:pt x="450" y="60"/>
                    <a:pt x="450" y="60"/>
                  </a:cubicBezTo>
                  <a:cubicBezTo>
                    <a:pt x="450" y="60"/>
                    <a:pt x="450" y="59"/>
                    <a:pt x="450" y="59"/>
                  </a:cubicBezTo>
                  <a:cubicBezTo>
                    <a:pt x="451" y="59"/>
                    <a:pt x="451" y="59"/>
                    <a:pt x="452" y="59"/>
                  </a:cubicBezTo>
                  <a:cubicBezTo>
                    <a:pt x="453" y="59"/>
                    <a:pt x="454" y="58"/>
                    <a:pt x="455" y="58"/>
                  </a:cubicBezTo>
                  <a:cubicBezTo>
                    <a:pt x="456" y="58"/>
                    <a:pt x="457" y="58"/>
                    <a:pt x="459" y="58"/>
                  </a:cubicBezTo>
                  <a:cubicBezTo>
                    <a:pt x="460" y="58"/>
                    <a:pt x="462" y="58"/>
                    <a:pt x="463" y="58"/>
                  </a:cubicBezTo>
                  <a:cubicBezTo>
                    <a:pt x="464" y="58"/>
                    <a:pt x="465" y="58"/>
                    <a:pt x="466" y="57"/>
                  </a:cubicBezTo>
                  <a:cubicBezTo>
                    <a:pt x="467" y="57"/>
                    <a:pt x="468" y="57"/>
                    <a:pt x="468" y="57"/>
                  </a:cubicBezTo>
                  <a:cubicBezTo>
                    <a:pt x="469" y="57"/>
                    <a:pt x="469" y="56"/>
                    <a:pt x="470" y="56"/>
                  </a:cubicBezTo>
                  <a:cubicBezTo>
                    <a:pt x="470" y="56"/>
                    <a:pt x="471" y="56"/>
                    <a:pt x="471" y="56"/>
                  </a:cubicBezTo>
                  <a:cubicBezTo>
                    <a:pt x="472" y="56"/>
                    <a:pt x="472" y="55"/>
                    <a:pt x="473" y="55"/>
                  </a:cubicBezTo>
                  <a:cubicBezTo>
                    <a:pt x="473" y="55"/>
                    <a:pt x="474" y="55"/>
                    <a:pt x="474" y="55"/>
                  </a:cubicBezTo>
                  <a:cubicBezTo>
                    <a:pt x="475" y="55"/>
                    <a:pt x="476" y="55"/>
                    <a:pt x="477" y="55"/>
                  </a:cubicBezTo>
                  <a:cubicBezTo>
                    <a:pt x="478" y="54"/>
                    <a:pt x="479" y="54"/>
                    <a:pt x="480" y="54"/>
                  </a:cubicBezTo>
                  <a:cubicBezTo>
                    <a:pt x="480" y="54"/>
                    <a:pt x="481" y="54"/>
                    <a:pt x="482" y="53"/>
                  </a:cubicBezTo>
                  <a:cubicBezTo>
                    <a:pt x="482" y="53"/>
                    <a:pt x="483" y="53"/>
                    <a:pt x="483" y="52"/>
                  </a:cubicBezTo>
                  <a:cubicBezTo>
                    <a:pt x="483" y="52"/>
                    <a:pt x="484" y="52"/>
                    <a:pt x="484" y="52"/>
                  </a:cubicBezTo>
                  <a:cubicBezTo>
                    <a:pt x="484" y="51"/>
                    <a:pt x="484" y="51"/>
                    <a:pt x="484" y="51"/>
                  </a:cubicBezTo>
                  <a:cubicBezTo>
                    <a:pt x="485" y="51"/>
                    <a:pt x="485" y="51"/>
                    <a:pt x="485" y="51"/>
                  </a:cubicBezTo>
                  <a:cubicBezTo>
                    <a:pt x="485" y="50"/>
                    <a:pt x="486" y="50"/>
                    <a:pt x="486" y="50"/>
                  </a:cubicBezTo>
                  <a:cubicBezTo>
                    <a:pt x="486" y="50"/>
                    <a:pt x="487" y="50"/>
                    <a:pt x="487" y="50"/>
                  </a:cubicBezTo>
                  <a:cubicBezTo>
                    <a:pt x="489" y="50"/>
                    <a:pt x="490" y="50"/>
                    <a:pt x="492" y="49"/>
                  </a:cubicBezTo>
                  <a:cubicBezTo>
                    <a:pt x="494" y="49"/>
                    <a:pt x="497" y="48"/>
                    <a:pt x="499" y="47"/>
                  </a:cubicBezTo>
                  <a:cubicBezTo>
                    <a:pt x="501" y="46"/>
                    <a:pt x="503" y="45"/>
                    <a:pt x="504" y="44"/>
                  </a:cubicBezTo>
                  <a:cubicBezTo>
                    <a:pt x="506" y="43"/>
                    <a:pt x="506" y="42"/>
                    <a:pt x="506" y="41"/>
                  </a:cubicBezTo>
                  <a:cubicBezTo>
                    <a:pt x="506" y="41"/>
                    <a:pt x="505" y="40"/>
                    <a:pt x="503" y="39"/>
                  </a:cubicBezTo>
                  <a:cubicBezTo>
                    <a:pt x="501" y="38"/>
                    <a:pt x="498" y="37"/>
                    <a:pt x="495" y="36"/>
                  </a:cubicBezTo>
                  <a:cubicBezTo>
                    <a:pt x="492" y="35"/>
                    <a:pt x="489" y="34"/>
                    <a:pt x="486" y="34"/>
                  </a:cubicBezTo>
                  <a:cubicBezTo>
                    <a:pt x="483" y="33"/>
                    <a:pt x="480" y="33"/>
                    <a:pt x="478" y="33"/>
                  </a:cubicBezTo>
                  <a:cubicBezTo>
                    <a:pt x="476" y="33"/>
                    <a:pt x="474" y="33"/>
                    <a:pt x="472" y="33"/>
                  </a:cubicBezTo>
                  <a:cubicBezTo>
                    <a:pt x="470" y="34"/>
                    <a:pt x="468" y="34"/>
                    <a:pt x="466" y="34"/>
                  </a:cubicBezTo>
                  <a:cubicBezTo>
                    <a:pt x="465" y="35"/>
                    <a:pt x="463" y="36"/>
                    <a:pt x="462" y="37"/>
                  </a:cubicBezTo>
                  <a:cubicBezTo>
                    <a:pt x="461" y="38"/>
                    <a:pt x="461" y="39"/>
                    <a:pt x="460" y="41"/>
                  </a:cubicBezTo>
                  <a:cubicBezTo>
                    <a:pt x="460" y="41"/>
                    <a:pt x="460" y="42"/>
                    <a:pt x="460" y="42"/>
                  </a:cubicBezTo>
                  <a:cubicBezTo>
                    <a:pt x="460" y="42"/>
                    <a:pt x="460" y="43"/>
                    <a:pt x="460" y="43"/>
                  </a:cubicBezTo>
                  <a:cubicBezTo>
                    <a:pt x="460" y="43"/>
                    <a:pt x="459" y="43"/>
                    <a:pt x="459" y="43"/>
                  </a:cubicBezTo>
                  <a:cubicBezTo>
                    <a:pt x="459" y="43"/>
                    <a:pt x="458" y="43"/>
                    <a:pt x="458" y="43"/>
                  </a:cubicBezTo>
                  <a:cubicBezTo>
                    <a:pt x="457" y="43"/>
                    <a:pt x="457" y="43"/>
                    <a:pt x="457" y="43"/>
                  </a:cubicBezTo>
                  <a:cubicBezTo>
                    <a:pt x="456" y="43"/>
                    <a:pt x="456" y="43"/>
                    <a:pt x="455" y="43"/>
                  </a:cubicBezTo>
                  <a:cubicBezTo>
                    <a:pt x="455" y="43"/>
                    <a:pt x="455" y="43"/>
                    <a:pt x="454" y="43"/>
                  </a:cubicBezTo>
                  <a:cubicBezTo>
                    <a:pt x="454" y="42"/>
                    <a:pt x="453" y="42"/>
                    <a:pt x="453" y="42"/>
                  </a:cubicBezTo>
                  <a:cubicBezTo>
                    <a:pt x="452" y="42"/>
                    <a:pt x="452" y="42"/>
                    <a:pt x="451" y="42"/>
                  </a:cubicBezTo>
                  <a:cubicBezTo>
                    <a:pt x="450" y="42"/>
                    <a:pt x="450" y="42"/>
                    <a:pt x="449" y="42"/>
                  </a:cubicBezTo>
                  <a:cubicBezTo>
                    <a:pt x="449" y="41"/>
                    <a:pt x="448" y="41"/>
                    <a:pt x="448" y="41"/>
                  </a:cubicBezTo>
                  <a:cubicBezTo>
                    <a:pt x="447" y="41"/>
                    <a:pt x="447" y="41"/>
                    <a:pt x="446" y="41"/>
                  </a:cubicBezTo>
                  <a:cubicBezTo>
                    <a:pt x="446" y="41"/>
                    <a:pt x="446" y="41"/>
                    <a:pt x="446" y="41"/>
                  </a:cubicBezTo>
                  <a:cubicBezTo>
                    <a:pt x="446" y="41"/>
                    <a:pt x="445" y="41"/>
                    <a:pt x="445" y="41"/>
                  </a:cubicBezTo>
                  <a:cubicBezTo>
                    <a:pt x="445" y="41"/>
                    <a:pt x="445" y="41"/>
                    <a:pt x="444" y="41"/>
                  </a:cubicBezTo>
                  <a:cubicBezTo>
                    <a:pt x="444" y="42"/>
                    <a:pt x="444" y="42"/>
                    <a:pt x="444" y="42"/>
                  </a:cubicBezTo>
                  <a:cubicBezTo>
                    <a:pt x="444" y="42"/>
                    <a:pt x="444" y="42"/>
                    <a:pt x="444" y="42"/>
                  </a:cubicBezTo>
                  <a:cubicBezTo>
                    <a:pt x="443" y="42"/>
                    <a:pt x="443" y="42"/>
                    <a:pt x="443" y="42"/>
                  </a:cubicBezTo>
                  <a:cubicBezTo>
                    <a:pt x="443" y="42"/>
                    <a:pt x="443" y="42"/>
                    <a:pt x="443" y="42"/>
                  </a:cubicBezTo>
                  <a:cubicBezTo>
                    <a:pt x="443" y="42"/>
                    <a:pt x="443" y="42"/>
                    <a:pt x="443" y="42"/>
                  </a:cubicBezTo>
                  <a:cubicBezTo>
                    <a:pt x="442" y="42"/>
                    <a:pt x="442" y="42"/>
                    <a:pt x="442" y="42"/>
                  </a:cubicBezTo>
                  <a:cubicBezTo>
                    <a:pt x="442" y="42"/>
                    <a:pt x="442" y="42"/>
                    <a:pt x="442" y="42"/>
                  </a:cubicBezTo>
                  <a:cubicBezTo>
                    <a:pt x="442" y="41"/>
                    <a:pt x="441" y="41"/>
                    <a:pt x="441" y="41"/>
                  </a:cubicBezTo>
                  <a:cubicBezTo>
                    <a:pt x="441" y="41"/>
                    <a:pt x="441" y="41"/>
                    <a:pt x="441" y="41"/>
                  </a:cubicBezTo>
                  <a:cubicBezTo>
                    <a:pt x="441" y="40"/>
                    <a:pt x="441" y="40"/>
                    <a:pt x="441" y="40"/>
                  </a:cubicBezTo>
                  <a:cubicBezTo>
                    <a:pt x="440" y="40"/>
                    <a:pt x="440" y="39"/>
                    <a:pt x="440" y="39"/>
                  </a:cubicBezTo>
                  <a:cubicBezTo>
                    <a:pt x="440" y="39"/>
                    <a:pt x="440" y="39"/>
                    <a:pt x="439" y="39"/>
                  </a:cubicBezTo>
                  <a:cubicBezTo>
                    <a:pt x="439" y="39"/>
                    <a:pt x="439" y="39"/>
                    <a:pt x="439" y="39"/>
                  </a:cubicBezTo>
                  <a:cubicBezTo>
                    <a:pt x="438" y="39"/>
                    <a:pt x="438" y="39"/>
                    <a:pt x="438" y="39"/>
                  </a:cubicBezTo>
                  <a:cubicBezTo>
                    <a:pt x="438" y="39"/>
                    <a:pt x="438" y="39"/>
                    <a:pt x="438" y="39"/>
                  </a:cubicBezTo>
                  <a:cubicBezTo>
                    <a:pt x="438" y="39"/>
                    <a:pt x="437" y="39"/>
                    <a:pt x="437" y="39"/>
                  </a:cubicBezTo>
                  <a:cubicBezTo>
                    <a:pt x="437" y="39"/>
                    <a:pt x="437" y="39"/>
                    <a:pt x="437" y="39"/>
                  </a:cubicBezTo>
                  <a:cubicBezTo>
                    <a:pt x="436" y="39"/>
                    <a:pt x="436" y="40"/>
                    <a:pt x="435" y="40"/>
                  </a:cubicBezTo>
                  <a:cubicBezTo>
                    <a:pt x="434" y="40"/>
                    <a:pt x="434" y="41"/>
                    <a:pt x="433" y="41"/>
                  </a:cubicBezTo>
                  <a:cubicBezTo>
                    <a:pt x="433" y="41"/>
                    <a:pt x="432" y="42"/>
                    <a:pt x="432" y="42"/>
                  </a:cubicBezTo>
                  <a:cubicBezTo>
                    <a:pt x="431" y="43"/>
                    <a:pt x="430" y="43"/>
                    <a:pt x="430" y="44"/>
                  </a:cubicBezTo>
                  <a:cubicBezTo>
                    <a:pt x="429" y="44"/>
                    <a:pt x="428" y="45"/>
                    <a:pt x="428" y="45"/>
                  </a:cubicBezTo>
                  <a:cubicBezTo>
                    <a:pt x="427" y="46"/>
                    <a:pt x="426" y="46"/>
                    <a:pt x="425" y="47"/>
                  </a:cubicBezTo>
                  <a:cubicBezTo>
                    <a:pt x="424" y="47"/>
                    <a:pt x="424" y="48"/>
                    <a:pt x="423" y="48"/>
                  </a:cubicBezTo>
                  <a:cubicBezTo>
                    <a:pt x="422" y="49"/>
                    <a:pt x="421" y="49"/>
                    <a:pt x="421" y="49"/>
                  </a:cubicBezTo>
                  <a:cubicBezTo>
                    <a:pt x="420" y="50"/>
                    <a:pt x="419" y="50"/>
                    <a:pt x="418" y="50"/>
                  </a:cubicBezTo>
                  <a:cubicBezTo>
                    <a:pt x="418" y="51"/>
                    <a:pt x="417" y="51"/>
                    <a:pt x="416" y="52"/>
                  </a:cubicBezTo>
                  <a:cubicBezTo>
                    <a:pt x="416" y="52"/>
                    <a:pt x="415" y="53"/>
                    <a:pt x="414" y="53"/>
                  </a:cubicBezTo>
                  <a:cubicBezTo>
                    <a:pt x="414" y="54"/>
                    <a:pt x="413" y="54"/>
                    <a:pt x="413" y="55"/>
                  </a:cubicBezTo>
                  <a:cubicBezTo>
                    <a:pt x="412" y="55"/>
                    <a:pt x="412" y="55"/>
                    <a:pt x="411" y="56"/>
                  </a:cubicBezTo>
                  <a:cubicBezTo>
                    <a:pt x="411" y="56"/>
                    <a:pt x="410" y="57"/>
                    <a:pt x="409" y="57"/>
                  </a:cubicBezTo>
                  <a:cubicBezTo>
                    <a:pt x="409" y="57"/>
                    <a:pt x="409" y="58"/>
                    <a:pt x="408" y="58"/>
                  </a:cubicBezTo>
                  <a:cubicBezTo>
                    <a:pt x="408" y="58"/>
                    <a:pt x="407" y="58"/>
                    <a:pt x="407" y="58"/>
                  </a:cubicBezTo>
                  <a:cubicBezTo>
                    <a:pt x="407" y="58"/>
                    <a:pt x="407" y="58"/>
                    <a:pt x="407" y="58"/>
                  </a:cubicBezTo>
                  <a:cubicBezTo>
                    <a:pt x="407" y="58"/>
                    <a:pt x="407" y="58"/>
                    <a:pt x="407" y="57"/>
                  </a:cubicBezTo>
                  <a:cubicBezTo>
                    <a:pt x="407" y="57"/>
                    <a:pt x="408" y="56"/>
                    <a:pt x="409" y="55"/>
                  </a:cubicBezTo>
                  <a:cubicBezTo>
                    <a:pt x="410" y="54"/>
                    <a:pt x="411" y="52"/>
                    <a:pt x="413" y="50"/>
                  </a:cubicBezTo>
                  <a:cubicBezTo>
                    <a:pt x="415" y="48"/>
                    <a:pt x="418" y="46"/>
                    <a:pt x="421" y="42"/>
                  </a:cubicBezTo>
                  <a:cubicBezTo>
                    <a:pt x="422" y="42"/>
                    <a:pt x="422" y="41"/>
                    <a:pt x="423" y="40"/>
                  </a:cubicBezTo>
                  <a:cubicBezTo>
                    <a:pt x="423" y="40"/>
                    <a:pt x="424" y="39"/>
                    <a:pt x="424" y="38"/>
                  </a:cubicBezTo>
                  <a:cubicBezTo>
                    <a:pt x="424" y="37"/>
                    <a:pt x="424" y="37"/>
                    <a:pt x="424" y="36"/>
                  </a:cubicBezTo>
                  <a:cubicBezTo>
                    <a:pt x="424" y="35"/>
                    <a:pt x="424" y="35"/>
                    <a:pt x="424" y="34"/>
                  </a:cubicBezTo>
                  <a:cubicBezTo>
                    <a:pt x="423" y="33"/>
                    <a:pt x="423" y="33"/>
                    <a:pt x="423" y="32"/>
                  </a:cubicBezTo>
                  <a:cubicBezTo>
                    <a:pt x="422" y="32"/>
                    <a:pt x="422" y="31"/>
                    <a:pt x="421" y="31"/>
                  </a:cubicBezTo>
                  <a:cubicBezTo>
                    <a:pt x="420" y="31"/>
                    <a:pt x="420" y="30"/>
                    <a:pt x="419" y="30"/>
                  </a:cubicBezTo>
                  <a:cubicBezTo>
                    <a:pt x="418" y="30"/>
                    <a:pt x="418" y="30"/>
                    <a:pt x="417" y="30"/>
                  </a:cubicBezTo>
                  <a:cubicBezTo>
                    <a:pt x="417" y="30"/>
                    <a:pt x="416" y="30"/>
                    <a:pt x="416" y="30"/>
                  </a:cubicBezTo>
                  <a:cubicBezTo>
                    <a:pt x="416" y="30"/>
                    <a:pt x="416" y="30"/>
                    <a:pt x="416" y="30"/>
                  </a:cubicBezTo>
                  <a:cubicBezTo>
                    <a:pt x="416" y="30"/>
                    <a:pt x="416" y="30"/>
                    <a:pt x="416" y="30"/>
                  </a:cubicBezTo>
                  <a:cubicBezTo>
                    <a:pt x="416" y="30"/>
                    <a:pt x="416" y="30"/>
                    <a:pt x="416" y="30"/>
                  </a:cubicBezTo>
                  <a:cubicBezTo>
                    <a:pt x="414" y="30"/>
                    <a:pt x="413" y="30"/>
                    <a:pt x="413" y="31"/>
                  </a:cubicBezTo>
                  <a:cubicBezTo>
                    <a:pt x="412" y="31"/>
                    <a:pt x="411" y="31"/>
                    <a:pt x="410" y="32"/>
                  </a:cubicBezTo>
                  <a:cubicBezTo>
                    <a:pt x="410" y="32"/>
                    <a:pt x="410" y="32"/>
                    <a:pt x="409" y="33"/>
                  </a:cubicBezTo>
                  <a:cubicBezTo>
                    <a:pt x="409" y="33"/>
                    <a:pt x="408" y="34"/>
                    <a:pt x="408" y="34"/>
                  </a:cubicBezTo>
                  <a:cubicBezTo>
                    <a:pt x="408" y="34"/>
                    <a:pt x="408" y="35"/>
                    <a:pt x="408" y="35"/>
                  </a:cubicBezTo>
                  <a:cubicBezTo>
                    <a:pt x="407" y="35"/>
                    <a:pt x="407" y="35"/>
                    <a:pt x="407" y="36"/>
                  </a:cubicBezTo>
                  <a:cubicBezTo>
                    <a:pt x="407" y="36"/>
                    <a:pt x="406" y="36"/>
                    <a:pt x="406" y="36"/>
                  </a:cubicBezTo>
                  <a:cubicBezTo>
                    <a:pt x="406" y="36"/>
                    <a:pt x="405" y="36"/>
                    <a:pt x="405" y="36"/>
                  </a:cubicBezTo>
                  <a:cubicBezTo>
                    <a:pt x="405" y="37"/>
                    <a:pt x="404" y="37"/>
                    <a:pt x="404" y="37"/>
                  </a:cubicBezTo>
                  <a:cubicBezTo>
                    <a:pt x="403" y="37"/>
                    <a:pt x="402" y="37"/>
                    <a:pt x="402" y="38"/>
                  </a:cubicBezTo>
                  <a:cubicBezTo>
                    <a:pt x="401" y="38"/>
                    <a:pt x="400" y="38"/>
                    <a:pt x="399" y="38"/>
                  </a:cubicBezTo>
                  <a:cubicBezTo>
                    <a:pt x="398" y="39"/>
                    <a:pt x="397" y="39"/>
                    <a:pt x="396" y="40"/>
                  </a:cubicBezTo>
                  <a:cubicBezTo>
                    <a:pt x="395" y="40"/>
                    <a:pt x="393" y="41"/>
                    <a:pt x="392" y="41"/>
                  </a:cubicBezTo>
                  <a:cubicBezTo>
                    <a:pt x="390" y="42"/>
                    <a:pt x="389" y="43"/>
                    <a:pt x="387" y="43"/>
                  </a:cubicBezTo>
                  <a:cubicBezTo>
                    <a:pt x="386" y="44"/>
                    <a:pt x="384" y="44"/>
                    <a:pt x="383" y="45"/>
                  </a:cubicBezTo>
                  <a:cubicBezTo>
                    <a:pt x="382" y="45"/>
                    <a:pt x="381" y="45"/>
                    <a:pt x="380" y="45"/>
                  </a:cubicBezTo>
                  <a:cubicBezTo>
                    <a:pt x="380" y="45"/>
                    <a:pt x="380" y="45"/>
                    <a:pt x="380" y="45"/>
                  </a:cubicBezTo>
                  <a:cubicBezTo>
                    <a:pt x="380" y="45"/>
                    <a:pt x="379" y="45"/>
                    <a:pt x="379" y="45"/>
                  </a:cubicBezTo>
                  <a:cubicBezTo>
                    <a:pt x="379" y="45"/>
                    <a:pt x="379" y="45"/>
                    <a:pt x="379" y="45"/>
                  </a:cubicBezTo>
                  <a:cubicBezTo>
                    <a:pt x="379" y="45"/>
                    <a:pt x="379" y="45"/>
                    <a:pt x="379" y="45"/>
                  </a:cubicBezTo>
                  <a:cubicBezTo>
                    <a:pt x="379" y="44"/>
                    <a:pt x="379" y="44"/>
                    <a:pt x="380" y="44"/>
                  </a:cubicBezTo>
                  <a:cubicBezTo>
                    <a:pt x="381" y="43"/>
                    <a:pt x="381" y="43"/>
                    <a:pt x="382" y="42"/>
                  </a:cubicBezTo>
                  <a:cubicBezTo>
                    <a:pt x="383" y="42"/>
                    <a:pt x="384" y="41"/>
                    <a:pt x="386" y="41"/>
                  </a:cubicBezTo>
                  <a:cubicBezTo>
                    <a:pt x="387" y="40"/>
                    <a:pt x="388" y="40"/>
                    <a:pt x="389" y="39"/>
                  </a:cubicBezTo>
                  <a:cubicBezTo>
                    <a:pt x="390" y="39"/>
                    <a:pt x="391" y="38"/>
                    <a:pt x="392" y="38"/>
                  </a:cubicBezTo>
                  <a:cubicBezTo>
                    <a:pt x="393" y="37"/>
                    <a:pt x="394" y="37"/>
                    <a:pt x="395" y="36"/>
                  </a:cubicBezTo>
                  <a:cubicBezTo>
                    <a:pt x="395" y="36"/>
                    <a:pt x="396" y="36"/>
                    <a:pt x="396" y="35"/>
                  </a:cubicBezTo>
                  <a:cubicBezTo>
                    <a:pt x="396" y="35"/>
                    <a:pt x="396" y="35"/>
                    <a:pt x="396" y="34"/>
                  </a:cubicBezTo>
                  <a:cubicBezTo>
                    <a:pt x="396" y="34"/>
                    <a:pt x="396" y="34"/>
                    <a:pt x="395" y="33"/>
                  </a:cubicBezTo>
                  <a:cubicBezTo>
                    <a:pt x="394" y="33"/>
                    <a:pt x="392" y="33"/>
                    <a:pt x="391" y="33"/>
                  </a:cubicBezTo>
                  <a:cubicBezTo>
                    <a:pt x="389" y="33"/>
                    <a:pt x="387" y="32"/>
                    <a:pt x="385" y="32"/>
                  </a:cubicBezTo>
                  <a:cubicBezTo>
                    <a:pt x="383" y="32"/>
                    <a:pt x="381" y="32"/>
                    <a:pt x="379" y="32"/>
                  </a:cubicBezTo>
                  <a:cubicBezTo>
                    <a:pt x="378" y="32"/>
                    <a:pt x="376" y="32"/>
                    <a:pt x="375" y="32"/>
                  </a:cubicBezTo>
                  <a:cubicBezTo>
                    <a:pt x="373" y="32"/>
                    <a:pt x="371" y="32"/>
                    <a:pt x="370" y="32"/>
                  </a:cubicBezTo>
                  <a:cubicBezTo>
                    <a:pt x="369" y="33"/>
                    <a:pt x="367" y="33"/>
                    <a:pt x="366" y="33"/>
                  </a:cubicBezTo>
                  <a:cubicBezTo>
                    <a:pt x="365" y="33"/>
                    <a:pt x="364" y="33"/>
                    <a:pt x="362" y="33"/>
                  </a:cubicBezTo>
                  <a:cubicBezTo>
                    <a:pt x="362" y="33"/>
                    <a:pt x="361" y="33"/>
                    <a:pt x="360" y="34"/>
                  </a:cubicBezTo>
                  <a:cubicBezTo>
                    <a:pt x="359" y="34"/>
                    <a:pt x="357" y="34"/>
                    <a:pt x="356" y="34"/>
                  </a:cubicBezTo>
                  <a:cubicBezTo>
                    <a:pt x="355" y="34"/>
                    <a:pt x="354" y="35"/>
                    <a:pt x="353" y="35"/>
                  </a:cubicBezTo>
                  <a:cubicBezTo>
                    <a:pt x="352" y="35"/>
                    <a:pt x="351" y="35"/>
                    <a:pt x="350" y="36"/>
                  </a:cubicBezTo>
                  <a:cubicBezTo>
                    <a:pt x="348" y="36"/>
                    <a:pt x="347" y="36"/>
                    <a:pt x="346" y="37"/>
                  </a:cubicBezTo>
                  <a:cubicBezTo>
                    <a:pt x="344" y="37"/>
                    <a:pt x="343" y="37"/>
                    <a:pt x="342" y="37"/>
                  </a:cubicBezTo>
                  <a:cubicBezTo>
                    <a:pt x="341" y="38"/>
                    <a:pt x="339" y="38"/>
                    <a:pt x="339" y="38"/>
                  </a:cubicBezTo>
                  <a:cubicBezTo>
                    <a:pt x="338" y="38"/>
                    <a:pt x="337" y="38"/>
                    <a:pt x="336" y="38"/>
                  </a:cubicBezTo>
                  <a:cubicBezTo>
                    <a:pt x="336" y="38"/>
                    <a:pt x="335" y="38"/>
                    <a:pt x="335" y="38"/>
                  </a:cubicBezTo>
                  <a:cubicBezTo>
                    <a:pt x="335" y="38"/>
                    <a:pt x="335" y="38"/>
                    <a:pt x="335" y="38"/>
                  </a:cubicBezTo>
                  <a:cubicBezTo>
                    <a:pt x="335" y="38"/>
                    <a:pt x="335" y="38"/>
                    <a:pt x="335" y="38"/>
                  </a:cubicBezTo>
                  <a:cubicBezTo>
                    <a:pt x="335" y="38"/>
                    <a:pt x="335" y="38"/>
                    <a:pt x="335" y="38"/>
                  </a:cubicBezTo>
                  <a:cubicBezTo>
                    <a:pt x="334" y="37"/>
                    <a:pt x="336" y="37"/>
                    <a:pt x="337" y="36"/>
                  </a:cubicBezTo>
                  <a:cubicBezTo>
                    <a:pt x="339" y="35"/>
                    <a:pt x="342" y="35"/>
                    <a:pt x="345" y="34"/>
                  </a:cubicBezTo>
                  <a:cubicBezTo>
                    <a:pt x="348" y="33"/>
                    <a:pt x="352" y="32"/>
                    <a:pt x="355" y="32"/>
                  </a:cubicBezTo>
                  <a:cubicBezTo>
                    <a:pt x="359" y="31"/>
                    <a:pt x="362" y="31"/>
                    <a:pt x="366" y="30"/>
                  </a:cubicBezTo>
                  <a:cubicBezTo>
                    <a:pt x="367" y="30"/>
                    <a:pt x="368" y="30"/>
                    <a:pt x="369" y="30"/>
                  </a:cubicBezTo>
                  <a:cubicBezTo>
                    <a:pt x="370" y="30"/>
                    <a:pt x="371" y="30"/>
                    <a:pt x="373" y="30"/>
                  </a:cubicBezTo>
                  <a:cubicBezTo>
                    <a:pt x="374" y="30"/>
                    <a:pt x="375" y="30"/>
                    <a:pt x="377" y="30"/>
                  </a:cubicBezTo>
                  <a:cubicBezTo>
                    <a:pt x="378" y="30"/>
                    <a:pt x="379" y="30"/>
                    <a:pt x="381" y="30"/>
                  </a:cubicBezTo>
                  <a:cubicBezTo>
                    <a:pt x="383" y="30"/>
                    <a:pt x="385" y="30"/>
                    <a:pt x="387" y="30"/>
                  </a:cubicBezTo>
                  <a:cubicBezTo>
                    <a:pt x="390" y="30"/>
                    <a:pt x="392" y="30"/>
                    <a:pt x="394" y="30"/>
                  </a:cubicBezTo>
                  <a:cubicBezTo>
                    <a:pt x="396" y="29"/>
                    <a:pt x="398" y="29"/>
                    <a:pt x="400" y="29"/>
                  </a:cubicBezTo>
                  <a:cubicBezTo>
                    <a:pt x="402" y="29"/>
                    <a:pt x="403" y="28"/>
                    <a:pt x="405" y="28"/>
                  </a:cubicBezTo>
                  <a:cubicBezTo>
                    <a:pt x="406" y="27"/>
                    <a:pt x="407" y="27"/>
                    <a:pt x="408" y="27"/>
                  </a:cubicBezTo>
                  <a:cubicBezTo>
                    <a:pt x="409" y="26"/>
                    <a:pt x="410" y="26"/>
                    <a:pt x="411" y="26"/>
                  </a:cubicBezTo>
                  <a:cubicBezTo>
                    <a:pt x="412" y="26"/>
                    <a:pt x="413" y="25"/>
                    <a:pt x="414" y="25"/>
                  </a:cubicBezTo>
                  <a:cubicBezTo>
                    <a:pt x="415" y="25"/>
                    <a:pt x="417" y="25"/>
                    <a:pt x="418" y="25"/>
                  </a:cubicBezTo>
                  <a:cubicBezTo>
                    <a:pt x="419" y="24"/>
                    <a:pt x="420" y="24"/>
                    <a:pt x="421" y="24"/>
                  </a:cubicBezTo>
                  <a:cubicBezTo>
                    <a:pt x="422" y="24"/>
                    <a:pt x="423" y="23"/>
                    <a:pt x="424" y="23"/>
                  </a:cubicBezTo>
                  <a:cubicBezTo>
                    <a:pt x="425" y="23"/>
                    <a:pt x="426" y="23"/>
                    <a:pt x="426" y="22"/>
                  </a:cubicBezTo>
                  <a:cubicBezTo>
                    <a:pt x="427" y="22"/>
                    <a:pt x="427" y="22"/>
                    <a:pt x="428" y="21"/>
                  </a:cubicBezTo>
                  <a:cubicBezTo>
                    <a:pt x="428" y="21"/>
                    <a:pt x="428" y="21"/>
                    <a:pt x="428" y="21"/>
                  </a:cubicBezTo>
                  <a:cubicBezTo>
                    <a:pt x="428" y="21"/>
                    <a:pt x="428" y="21"/>
                    <a:pt x="428" y="21"/>
                  </a:cubicBezTo>
                  <a:cubicBezTo>
                    <a:pt x="428" y="20"/>
                    <a:pt x="428" y="20"/>
                    <a:pt x="428" y="20"/>
                  </a:cubicBezTo>
                  <a:cubicBezTo>
                    <a:pt x="428" y="20"/>
                    <a:pt x="428" y="20"/>
                    <a:pt x="428" y="20"/>
                  </a:cubicBezTo>
                  <a:cubicBezTo>
                    <a:pt x="428" y="19"/>
                    <a:pt x="427" y="18"/>
                    <a:pt x="426" y="18"/>
                  </a:cubicBezTo>
                  <a:cubicBezTo>
                    <a:pt x="425" y="17"/>
                    <a:pt x="423" y="17"/>
                    <a:pt x="422" y="16"/>
                  </a:cubicBezTo>
                  <a:cubicBezTo>
                    <a:pt x="420" y="16"/>
                    <a:pt x="418" y="15"/>
                    <a:pt x="417" y="15"/>
                  </a:cubicBezTo>
                  <a:cubicBezTo>
                    <a:pt x="415" y="15"/>
                    <a:pt x="414" y="15"/>
                    <a:pt x="413" y="15"/>
                  </a:cubicBezTo>
                  <a:cubicBezTo>
                    <a:pt x="412" y="15"/>
                    <a:pt x="412" y="15"/>
                    <a:pt x="412" y="15"/>
                  </a:cubicBezTo>
                  <a:cubicBezTo>
                    <a:pt x="412" y="15"/>
                    <a:pt x="412" y="15"/>
                    <a:pt x="412" y="15"/>
                  </a:cubicBezTo>
                  <a:cubicBezTo>
                    <a:pt x="411" y="15"/>
                    <a:pt x="411" y="15"/>
                    <a:pt x="411" y="15"/>
                  </a:cubicBezTo>
                  <a:cubicBezTo>
                    <a:pt x="411" y="15"/>
                    <a:pt x="411" y="15"/>
                    <a:pt x="411" y="15"/>
                  </a:cubicBezTo>
                  <a:cubicBezTo>
                    <a:pt x="410" y="15"/>
                    <a:pt x="410" y="15"/>
                    <a:pt x="410" y="15"/>
                  </a:cubicBezTo>
                  <a:cubicBezTo>
                    <a:pt x="409" y="15"/>
                    <a:pt x="408" y="15"/>
                    <a:pt x="407" y="15"/>
                  </a:cubicBezTo>
                  <a:cubicBezTo>
                    <a:pt x="406" y="15"/>
                    <a:pt x="405" y="15"/>
                    <a:pt x="405" y="14"/>
                  </a:cubicBezTo>
                  <a:cubicBezTo>
                    <a:pt x="404" y="14"/>
                    <a:pt x="403" y="14"/>
                    <a:pt x="403" y="14"/>
                  </a:cubicBezTo>
                  <a:cubicBezTo>
                    <a:pt x="402" y="14"/>
                    <a:pt x="402" y="13"/>
                    <a:pt x="402" y="13"/>
                  </a:cubicBezTo>
                  <a:cubicBezTo>
                    <a:pt x="402" y="13"/>
                    <a:pt x="402" y="13"/>
                    <a:pt x="402" y="13"/>
                  </a:cubicBezTo>
                  <a:cubicBezTo>
                    <a:pt x="401" y="13"/>
                    <a:pt x="401" y="13"/>
                    <a:pt x="401" y="13"/>
                  </a:cubicBezTo>
                  <a:cubicBezTo>
                    <a:pt x="401" y="12"/>
                    <a:pt x="401" y="12"/>
                    <a:pt x="401" y="12"/>
                  </a:cubicBezTo>
                  <a:cubicBezTo>
                    <a:pt x="401" y="12"/>
                    <a:pt x="401" y="12"/>
                    <a:pt x="401" y="12"/>
                  </a:cubicBezTo>
                  <a:cubicBezTo>
                    <a:pt x="402" y="12"/>
                    <a:pt x="401" y="11"/>
                    <a:pt x="401" y="11"/>
                  </a:cubicBezTo>
                  <a:cubicBezTo>
                    <a:pt x="401" y="10"/>
                    <a:pt x="400" y="10"/>
                    <a:pt x="400" y="10"/>
                  </a:cubicBezTo>
                  <a:cubicBezTo>
                    <a:pt x="399" y="9"/>
                    <a:pt x="399" y="9"/>
                    <a:pt x="398" y="9"/>
                  </a:cubicBezTo>
                  <a:cubicBezTo>
                    <a:pt x="397" y="9"/>
                    <a:pt x="397" y="8"/>
                    <a:pt x="396" y="8"/>
                  </a:cubicBezTo>
                  <a:cubicBezTo>
                    <a:pt x="395" y="8"/>
                    <a:pt x="395" y="8"/>
                    <a:pt x="394" y="8"/>
                  </a:cubicBezTo>
                  <a:cubicBezTo>
                    <a:pt x="394" y="7"/>
                    <a:pt x="393" y="7"/>
                    <a:pt x="393" y="7"/>
                  </a:cubicBezTo>
                  <a:cubicBezTo>
                    <a:pt x="393" y="7"/>
                    <a:pt x="392" y="7"/>
                    <a:pt x="392" y="7"/>
                  </a:cubicBezTo>
                  <a:cubicBezTo>
                    <a:pt x="392" y="6"/>
                    <a:pt x="392" y="6"/>
                    <a:pt x="391" y="6"/>
                  </a:cubicBezTo>
                  <a:cubicBezTo>
                    <a:pt x="391" y="6"/>
                    <a:pt x="391" y="6"/>
                    <a:pt x="390" y="5"/>
                  </a:cubicBezTo>
                  <a:cubicBezTo>
                    <a:pt x="390" y="5"/>
                    <a:pt x="389" y="5"/>
                    <a:pt x="388" y="5"/>
                  </a:cubicBezTo>
                  <a:cubicBezTo>
                    <a:pt x="387" y="5"/>
                    <a:pt x="386" y="5"/>
                    <a:pt x="385" y="5"/>
                  </a:cubicBezTo>
                  <a:cubicBezTo>
                    <a:pt x="384" y="5"/>
                    <a:pt x="382" y="5"/>
                    <a:pt x="381" y="4"/>
                  </a:cubicBezTo>
                  <a:cubicBezTo>
                    <a:pt x="380" y="4"/>
                    <a:pt x="378" y="4"/>
                    <a:pt x="377" y="4"/>
                  </a:cubicBezTo>
                  <a:cubicBezTo>
                    <a:pt x="376" y="4"/>
                    <a:pt x="375" y="4"/>
                    <a:pt x="373" y="4"/>
                  </a:cubicBezTo>
                  <a:cubicBezTo>
                    <a:pt x="372" y="4"/>
                    <a:pt x="371" y="4"/>
                    <a:pt x="370" y="4"/>
                  </a:cubicBezTo>
                  <a:cubicBezTo>
                    <a:pt x="369" y="4"/>
                    <a:pt x="369" y="3"/>
                    <a:pt x="368" y="3"/>
                  </a:cubicBezTo>
                  <a:cubicBezTo>
                    <a:pt x="367" y="3"/>
                    <a:pt x="366" y="2"/>
                    <a:pt x="365" y="2"/>
                  </a:cubicBezTo>
                  <a:cubicBezTo>
                    <a:pt x="364" y="1"/>
                    <a:pt x="362" y="1"/>
                    <a:pt x="361" y="1"/>
                  </a:cubicBezTo>
                  <a:cubicBezTo>
                    <a:pt x="359" y="1"/>
                    <a:pt x="357" y="0"/>
                    <a:pt x="355" y="0"/>
                  </a:cubicBezTo>
                  <a:cubicBezTo>
                    <a:pt x="353" y="0"/>
                    <a:pt x="351" y="0"/>
                    <a:pt x="3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1" name="Freeform 250">
              <a:extLst>
                <a:ext uri="{FF2B5EF4-FFF2-40B4-BE49-F238E27FC236}">
                  <a16:creationId xmlns:a16="http://schemas.microsoft.com/office/drawing/2014/main" id="{B5B16E2A-2FBF-2E40-AC43-14C3B85606A3}"/>
                </a:ext>
              </a:extLst>
            </p:cNvPr>
            <p:cNvSpPr>
              <a:spLocks/>
            </p:cNvSpPr>
            <p:nvPr/>
          </p:nvSpPr>
          <p:spPr bwMode="auto">
            <a:xfrm>
              <a:off x="5349875" y="2855913"/>
              <a:ext cx="26987" cy="15875"/>
            </a:xfrm>
            <a:custGeom>
              <a:avLst/>
              <a:gdLst>
                <a:gd name="T0" fmla="*/ 0 w 16"/>
                <a:gd name="T1" fmla="*/ 0 h 10"/>
                <a:gd name="T2" fmla="*/ 0 w 16"/>
                <a:gd name="T3" fmla="*/ 0 h 10"/>
                <a:gd name="T4" fmla="*/ 0 w 16"/>
                <a:gd name="T5" fmla="*/ 1 h 10"/>
                <a:gd name="T6" fmla="*/ 1 w 16"/>
                <a:gd name="T7" fmla="*/ 2 h 10"/>
                <a:gd name="T8" fmla="*/ 2 w 16"/>
                <a:gd name="T9" fmla="*/ 2 h 10"/>
                <a:gd name="T10" fmla="*/ 3 w 16"/>
                <a:gd name="T11" fmla="*/ 2 h 10"/>
                <a:gd name="T12" fmla="*/ 4 w 16"/>
                <a:gd name="T13" fmla="*/ 3 h 10"/>
                <a:gd name="T14" fmla="*/ 5 w 16"/>
                <a:gd name="T15" fmla="*/ 3 h 10"/>
                <a:gd name="T16" fmla="*/ 6 w 16"/>
                <a:gd name="T17" fmla="*/ 4 h 10"/>
                <a:gd name="T18" fmla="*/ 7 w 16"/>
                <a:gd name="T19" fmla="*/ 5 h 10"/>
                <a:gd name="T20" fmla="*/ 8 w 16"/>
                <a:gd name="T21" fmla="*/ 5 h 10"/>
                <a:gd name="T22" fmla="*/ 8 w 16"/>
                <a:gd name="T23" fmla="*/ 6 h 10"/>
                <a:gd name="T24" fmla="*/ 9 w 16"/>
                <a:gd name="T25" fmla="*/ 6 h 10"/>
                <a:gd name="T26" fmla="*/ 9 w 16"/>
                <a:gd name="T27" fmla="*/ 7 h 10"/>
                <a:gd name="T28" fmla="*/ 10 w 16"/>
                <a:gd name="T29" fmla="*/ 8 h 10"/>
                <a:gd name="T30" fmla="*/ 11 w 16"/>
                <a:gd name="T31" fmla="*/ 9 h 10"/>
                <a:gd name="T32" fmla="*/ 12 w 16"/>
                <a:gd name="T33" fmla="*/ 10 h 10"/>
                <a:gd name="T34" fmla="*/ 14 w 16"/>
                <a:gd name="T35" fmla="*/ 10 h 10"/>
                <a:gd name="T36" fmla="*/ 14 w 16"/>
                <a:gd name="T37" fmla="*/ 10 h 10"/>
                <a:gd name="T38" fmla="*/ 15 w 16"/>
                <a:gd name="T39" fmla="*/ 10 h 10"/>
                <a:gd name="T40" fmla="*/ 15 w 16"/>
                <a:gd name="T41" fmla="*/ 9 h 10"/>
                <a:gd name="T42" fmla="*/ 16 w 16"/>
                <a:gd name="T43" fmla="*/ 8 h 10"/>
                <a:gd name="T44" fmla="*/ 16 w 16"/>
                <a:gd name="T45" fmla="*/ 8 h 10"/>
                <a:gd name="T46" fmla="*/ 16 w 16"/>
                <a:gd name="T47" fmla="*/ 7 h 10"/>
                <a:gd name="T48" fmla="*/ 16 w 16"/>
                <a:gd name="T49" fmla="*/ 7 h 10"/>
                <a:gd name="T50" fmla="*/ 16 w 16"/>
                <a:gd name="T51" fmla="*/ 7 h 10"/>
                <a:gd name="T52" fmla="*/ 13 w 16"/>
                <a:gd name="T53" fmla="*/ 4 h 10"/>
                <a:gd name="T54" fmla="*/ 9 w 16"/>
                <a:gd name="T55" fmla="*/ 2 h 10"/>
                <a:gd name="T56" fmla="*/ 4 w 16"/>
                <a:gd name="T57" fmla="*/ 1 h 10"/>
                <a:gd name="T58" fmla="*/ 0 w 16"/>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10">
                  <a:moveTo>
                    <a:pt x="0" y="0"/>
                  </a:moveTo>
                  <a:cubicBezTo>
                    <a:pt x="0" y="0"/>
                    <a:pt x="0" y="0"/>
                    <a:pt x="0" y="0"/>
                  </a:cubicBezTo>
                  <a:cubicBezTo>
                    <a:pt x="0" y="1"/>
                    <a:pt x="0" y="1"/>
                    <a:pt x="0" y="1"/>
                  </a:cubicBezTo>
                  <a:cubicBezTo>
                    <a:pt x="0" y="1"/>
                    <a:pt x="1" y="2"/>
                    <a:pt x="1" y="2"/>
                  </a:cubicBezTo>
                  <a:cubicBezTo>
                    <a:pt x="1" y="2"/>
                    <a:pt x="1" y="2"/>
                    <a:pt x="2" y="2"/>
                  </a:cubicBezTo>
                  <a:cubicBezTo>
                    <a:pt x="2" y="2"/>
                    <a:pt x="2" y="2"/>
                    <a:pt x="3" y="2"/>
                  </a:cubicBezTo>
                  <a:cubicBezTo>
                    <a:pt x="3" y="3"/>
                    <a:pt x="3" y="3"/>
                    <a:pt x="4" y="3"/>
                  </a:cubicBezTo>
                  <a:cubicBezTo>
                    <a:pt x="4" y="3"/>
                    <a:pt x="4" y="3"/>
                    <a:pt x="5" y="3"/>
                  </a:cubicBezTo>
                  <a:cubicBezTo>
                    <a:pt x="5" y="3"/>
                    <a:pt x="6" y="4"/>
                    <a:pt x="6" y="4"/>
                  </a:cubicBezTo>
                  <a:cubicBezTo>
                    <a:pt x="6" y="4"/>
                    <a:pt x="7" y="4"/>
                    <a:pt x="7" y="5"/>
                  </a:cubicBezTo>
                  <a:cubicBezTo>
                    <a:pt x="7" y="5"/>
                    <a:pt x="7" y="5"/>
                    <a:pt x="8" y="5"/>
                  </a:cubicBezTo>
                  <a:cubicBezTo>
                    <a:pt x="8" y="5"/>
                    <a:pt x="8" y="6"/>
                    <a:pt x="8" y="6"/>
                  </a:cubicBezTo>
                  <a:cubicBezTo>
                    <a:pt x="8" y="6"/>
                    <a:pt x="9" y="6"/>
                    <a:pt x="9" y="6"/>
                  </a:cubicBezTo>
                  <a:cubicBezTo>
                    <a:pt x="9" y="7"/>
                    <a:pt x="9" y="7"/>
                    <a:pt x="9" y="7"/>
                  </a:cubicBezTo>
                  <a:cubicBezTo>
                    <a:pt x="10" y="7"/>
                    <a:pt x="10" y="8"/>
                    <a:pt x="10" y="8"/>
                  </a:cubicBezTo>
                  <a:cubicBezTo>
                    <a:pt x="11" y="9"/>
                    <a:pt x="11" y="9"/>
                    <a:pt x="11" y="9"/>
                  </a:cubicBezTo>
                  <a:cubicBezTo>
                    <a:pt x="12" y="9"/>
                    <a:pt x="12" y="10"/>
                    <a:pt x="12" y="10"/>
                  </a:cubicBezTo>
                  <a:cubicBezTo>
                    <a:pt x="13" y="10"/>
                    <a:pt x="13" y="10"/>
                    <a:pt x="14" y="10"/>
                  </a:cubicBezTo>
                  <a:cubicBezTo>
                    <a:pt x="14" y="10"/>
                    <a:pt x="14" y="10"/>
                    <a:pt x="14" y="10"/>
                  </a:cubicBezTo>
                  <a:cubicBezTo>
                    <a:pt x="14" y="10"/>
                    <a:pt x="15" y="10"/>
                    <a:pt x="15" y="10"/>
                  </a:cubicBezTo>
                  <a:cubicBezTo>
                    <a:pt x="15" y="10"/>
                    <a:pt x="15" y="9"/>
                    <a:pt x="15" y="9"/>
                  </a:cubicBezTo>
                  <a:cubicBezTo>
                    <a:pt x="16" y="9"/>
                    <a:pt x="16" y="9"/>
                    <a:pt x="16" y="8"/>
                  </a:cubicBezTo>
                  <a:cubicBezTo>
                    <a:pt x="16" y="8"/>
                    <a:pt x="16" y="8"/>
                    <a:pt x="16" y="8"/>
                  </a:cubicBezTo>
                  <a:cubicBezTo>
                    <a:pt x="16" y="8"/>
                    <a:pt x="16" y="8"/>
                    <a:pt x="16" y="7"/>
                  </a:cubicBezTo>
                  <a:cubicBezTo>
                    <a:pt x="16" y="7"/>
                    <a:pt x="16" y="7"/>
                    <a:pt x="16" y="7"/>
                  </a:cubicBezTo>
                  <a:cubicBezTo>
                    <a:pt x="16" y="7"/>
                    <a:pt x="16" y="7"/>
                    <a:pt x="16" y="7"/>
                  </a:cubicBezTo>
                  <a:cubicBezTo>
                    <a:pt x="16" y="6"/>
                    <a:pt x="15" y="5"/>
                    <a:pt x="13" y="4"/>
                  </a:cubicBezTo>
                  <a:cubicBezTo>
                    <a:pt x="12" y="3"/>
                    <a:pt x="11" y="3"/>
                    <a:pt x="9" y="2"/>
                  </a:cubicBezTo>
                  <a:cubicBezTo>
                    <a:pt x="7" y="2"/>
                    <a:pt x="6" y="1"/>
                    <a:pt x="4" y="1"/>
                  </a:cubicBezTo>
                  <a:cubicBezTo>
                    <a:pt x="3"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2" name="Freeform 251">
              <a:extLst>
                <a:ext uri="{FF2B5EF4-FFF2-40B4-BE49-F238E27FC236}">
                  <a16:creationId xmlns:a16="http://schemas.microsoft.com/office/drawing/2014/main" id="{E98C1267-1FA7-B142-8A53-4EA668F53BD0}"/>
                </a:ext>
              </a:extLst>
            </p:cNvPr>
            <p:cNvSpPr>
              <a:spLocks noEditPoints="1"/>
            </p:cNvSpPr>
            <p:nvPr/>
          </p:nvSpPr>
          <p:spPr bwMode="auto">
            <a:xfrm>
              <a:off x="5348288" y="2854325"/>
              <a:ext cx="30162" cy="19050"/>
            </a:xfrm>
            <a:custGeom>
              <a:avLst/>
              <a:gdLst>
                <a:gd name="T0" fmla="*/ 13 w 18"/>
                <a:gd name="T1" fmla="*/ 11 h 12"/>
                <a:gd name="T2" fmla="*/ 11 w 18"/>
                <a:gd name="T3" fmla="*/ 9 h 12"/>
                <a:gd name="T4" fmla="*/ 10 w 18"/>
                <a:gd name="T5" fmla="*/ 7 h 12"/>
                <a:gd name="T6" fmla="*/ 9 w 18"/>
                <a:gd name="T7" fmla="*/ 6 h 12"/>
                <a:gd name="T8" fmla="*/ 7 w 18"/>
                <a:gd name="T9" fmla="*/ 5 h 12"/>
                <a:gd name="T10" fmla="*/ 5 w 18"/>
                <a:gd name="T11" fmla="*/ 4 h 12"/>
                <a:gd name="T12" fmla="*/ 3 w 18"/>
                <a:gd name="T13" fmla="*/ 3 h 12"/>
                <a:gd name="T14" fmla="*/ 1 w 18"/>
                <a:gd name="T15" fmla="*/ 2 h 12"/>
                <a:gd name="T16" fmla="*/ 1 w 18"/>
                <a:gd name="T17" fmla="*/ 1 h 12"/>
                <a:gd name="T18" fmla="*/ 10 w 18"/>
                <a:gd name="T19" fmla="*/ 3 h 12"/>
                <a:gd name="T20" fmla="*/ 17 w 18"/>
                <a:gd name="T21" fmla="*/ 8 h 12"/>
                <a:gd name="T22" fmla="*/ 17 w 18"/>
                <a:gd name="T23" fmla="*/ 8 h 12"/>
                <a:gd name="T24" fmla="*/ 17 w 18"/>
                <a:gd name="T25" fmla="*/ 9 h 12"/>
                <a:gd name="T26" fmla="*/ 16 w 18"/>
                <a:gd name="T27" fmla="*/ 11 h 12"/>
                <a:gd name="T28" fmla="*/ 15 w 18"/>
                <a:gd name="T29" fmla="*/ 11 h 12"/>
                <a:gd name="T30" fmla="*/ 1 w 18"/>
                <a:gd name="T31" fmla="*/ 0 h 12"/>
                <a:gd name="T32" fmla="*/ 0 w 18"/>
                <a:gd name="T33" fmla="*/ 0 h 12"/>
                <a:gd name="T34" fmla="*/ 0 w 18"/>
                <a:gd name="T35" fmla="*/ 1 h 12"/>
                <a:gd name="T36" fmla="*/ 1 w 18"/>
                <a:gd name="T37" fmla="*/ 4 h 12"/>
                <a:gd name="T38" fmla="*/ 3 w 18"/>
                <a:gd name="T39" fmla="*/ 4 h 12"/>
                <a:gd name="T40" fmla="*/ 5 w 18"/>
                <a:gd name="T41" fmla="*/ 5 h 12"/>
                <a:gd name="T42" fmla="*/ 7 w 18"/>
                <a:gd name="T43" fmla="*/ 6 h 12"/>
                <a:gd name="T44" fmla="*/ 8 w 18"/>
                <a:gd name="T45" fmla="*/ 8 h 12"/>
                <a:gd name="T46" fmla="*/ 9 w 18"/>
                <a:gd name="T47" fmla="*/ 9 h 12"/>
                <a:gd name="T48" fmla="*/ 12 w 18"/>
                <a:gd name="T49" fmla="*/ 11 h 12"/>
                <a:gd name="T50" fmla="*/ 15 w 18"/>
                <a:gd name="T51" fmla="*/ 12 h 12"/>
                <a:gd name="T52" fmla="*/ 16 w 18"/>
                <a:gd name="T53" fmla="*/ 12 h 12"/>
                <a:gd name="T54" fmla="*/ 18 w 18"/>
                <a:gd name="T55" fmla="*/ 10 h 12"/>
                <a:gd name="T56" fmla="*/ 18 w 18"/>
                <a:gd name="T57" fmla="*/ 8 h 12"/>
                <a:gd name="T58" fmla="*/ 18 w 18"/>
                <a:gd name="T59" fmla="*/ 7 h 12"/>
                <a:gd name="T60" fmla="*/ 10 w 18"/>
                <a:gd name="T61" fmla="*/ 2 h 12"/>
                <a:gd name="T62" fmla="*/ 1 w 18"/>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
                  <a:moveTo>
                    <a:pt x="15" y="11"/>
                  </a:moveTo>
                  <a:cubicBezTo>
                    <a:pt x="14" y="11"/>
                    <a:pt x="14" y="11"/>
                    <a:pt x="13" y="11"/>
                  </a:cubicBezTo>
                  <a:cubicBezTo>
                    <a:pt x="13" y="11"/>
                    <a:pt x="13" y="10"/>
                    <a:pt x="12" y="10"/>
                  </a:cubicBezTo>
                  <a:cubicBezTo>
                    <a:pt x="12" y="10"/>
                    <a:pt x="12" y="10"/>
                    <a:pt x="11" y="9"/>
                  </a:cubicBezTo>
                  <a:cubicBezTo>
                    <a:pt x="11" y="9"/>
                    <a:pt x="11" y="8"/>
                    <a:pt x="10" y="8"/>
                  </a:cubicBezTo>
                  <a:cubicBezTo>
                    <a:pt x="10" y="8"/>
                    <a:pt x="10" y="8"/>
                    <a:pt x="10" y="7"/>
                  </a:cubicBezTo>
                  <a:cubicBezTo>
                    <a:pt x="10" y="7"/>
                    <a:pt x="9" y="7"/>
                    <a:pt x="9" y="7"/>
                  </a:cubicBezTo>
                  <a:cubicBezTo>
                    <a:pt x="9" y="7"/>
                    <a:pt x="9" y="6"/>
                    <a:pt x="9" y="6"/>
                  </a:cubicBezTo>
                  <a:cubicBezTo>
                    <a:pt x="8" y="6"/>
                    <a:pt x="8" y="6"/>
                    <a:pt x="8" y="6"/>
                  </a:cubicBezTo>
                  <a:cubicBezTo>
                    <a:pt x="8" y="5"/>
                    <a:pt x="7" y="5"/>
                    <a:pt x="7" y="5"/>
                  </a:cubicBezTo>
                  <a:cubicBezTo>
                    <a:pt x="7" y="5"/>
                    <a:pt x="6" y="4"/>
                    <a:pt x="6" y="4"/>
                  </a:cubicBezTo>
                  <a:cubicBezTo>
                    <a:pt x="5" y="4"/>
                    <a:pt x="5" y="4"/>
                    <a:pt x="5" y="4"/>
                  </a:cubicBezTo>
                  <a:cubicBezTo>
                    <a:pt x="4" y="4"/>
                    <a:pt x="4" y="4"/>
                    <a:pt x="4" y="3"/>
                  </a:cubicBezTo>
                  <a:cubicBezTo>
                    <a:pt x="3" y="3"/>
                    <a:pt x="3" y="3"/>
                    <a:pt x="3" y="3"/>
                  </a:cubicBezTo>
                  <a:cubicBezTo>
                    <a:pt x="2" y="3"/>
                    <a:pt x="2" y="3"/>
                    <a:pt x="2" y="3"/>
                  </a:cubicBezTo>
                  <a:cubicBezTo>
                    <a:pt x="2" y="3"/>
                    <a:pt x="1" y="2"/>
                    <a:pt x="1" y="2"/>
                  </a:cubicBezTo>
                  <a:cubicBezTo>
                    <a:pt x="1" y="2"/>
                    <a:pt x="1" y="2"/>
                    <a:pt x="1" y="1"/>
                  </a:cubicBezTo>
                  <a:cubicBezTo>
                    <a:pt x="1" y="1"/>
                    <a:pt x="1" y="1"/>
                    <a:pt x="1" y="1"/>
                  </a:cubicBezTo>
                  <a:cubicBezTo>
                    <a:pt x="2" y="1"/>
                    <a:pt x="4" y="1"/>
                    <a:pt x="5" y="2"/>
                  </a:cubicBezTo>
                  <a:cubicBezTo>
                    <a:pt x="7" y="2"/>
                    <a:pt x="8" y="3"/>
                    <a:pt x="10" y="3"/>
                  </a:cubicBezTo>
                  <a:cubicBezTo>
                    <a:pt x="12" y="4"/>
                    <a:pt x="13" y="4"/>
                    <a:pt x="14" y="5"/>
                  </a:cubicBezTo>
                  <a:cubicBezTo>
                    <a:pt x="16" y="6"/>
                    <a:pt x="17" y="7"/>
                    <a:pt x="17" y="8"/>
                  </a:cubicBezTo>
                  <a:cubicBezTo>
                    <a:pt x="17" y="8"/>
                    <a:pt x="17" y="8"/>
                    <a:pt x="17" y="8"/>
                  </a:cubicBezTo>
                  <a:cubicBezTo>
                    <a:pt x="17" y="8"/>
                    <a:pt x="17" y="8"/>
                    <a:pt x="17" y="8"/>
                  </a:cubicBezTo>
                  <a:cubicBezTo>
                    <a:pt x="17" y="9"/>
                    <a:pt x="17" y="9"/>
                    <a:pt x="17" y="9"/>
                  </a:cubicBezTo>
                  <a:cubicBezTo>
                    <a:pt x="17" y="9"/>
                    <a:pt x="17" y="9"/>
                    <a:pt x="17" y="9"/>
                  </a:cubicBezTo>
                  <a:cubicBezTo>
                    <a:pt x="17" y="10"/>
                    <a:pt x="17" y="10"/>
                    <a:pt x="16" y="10"/>
                  </a:cubicBezTo>
                  <a:cubicBezTo>
                    <a:pt x="16" y="10"/>
                    <a:pt x="16" y="11"/>
                    <a:pt x="16" y="11"/>
                  </a:cubicBezTo>
                  <a:cubicBezTo>
                    <a:pt x="16" y="11"/>
                    <a:pt x="15" y="11"/>
                    <a:pt x="15" y="11"/>
                  </a:cubicBezTo>
                  <a:cubicBezTo>
                    <a:pt x="15" y="11"/>
                    <a:pt x="15" y="11"/>
                    <a:pt x="15" y="11"/>
                  </a:cubicBezTo>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2"/>
                    <a:pt x="0" y="2"/>
                    <a:pt x="0" y="3"/>
                  </a:cubicBezTo>
                  <a:cubicBezTo>
                    <a:pt x="1" y="3"/>
                    <a:pt x="1" y="3"/>
                    <a:pt x="1" y="4"/>
                  </a:cubicBezTo>
                  <a:cubicBezTo>
                    <a:pt x="2" y="4"/>
                    <a:pt x="2" y="4"/>
                    <a:pt x="2" y="4"/>
                  </a:cubicBezTo>
                  <a:cubicBezTo>
                    <a:pt x="3" y="4"/>
                    <a:pt x="3" y="4"/>
                    <a:pt x="3" y="4"/>
                  </a:cubicBezTo>
                  <a:cubicBezTo>
                    <a:pt x="4" y="5"/>
                    <a:pt x="4" y="5"/>
                    <a:pt x="4" y="5"/>
                  </a:cubicBezTo>
                  <a:cubicBezTo>
                    <a:pt x="5" y="5"/>
                    <a:pt x="5" y="5"/>
                    <a:pt x="5" y="5"/>
                  </a:cubicBezTo>
                  <a:cubicBezTo>
                    <a:pt x="6" y="5"/>
                    <a:pt x="6" y="5"/>
                    <a:pt x="6" y="6"/>
                  </a:cubicBezTo>
                  <a:cubicBezTo>
                    <a:pt x="7" y="6"/>
                    <a:pt x="7" y="6"/>
                    <a:pt x="7" y="6"/>
                  </a:cubicBezTo>
                  <a:cubicBezTo>
                    <a:pt x="8" y="7"/>
                    <a:pt x="8" y="7"/>
                    <a:pt x="8" y="7"/>
                  </a:cubicBezTo>
                  <a:cubicBezTo>
                    <a:pt x="8" y="7"/>
                    <a:pt x="8" y="7"/>
                    <a:pt x="8" y="8"/>
                  </a:cubicBezTo>
                  <a:cubicBezTo>
                    <a:pt x="9" y="8"/>
                    <a:pt x="9" y="8"/>
                    <a:pt x="9" y="8"/>
                  </a:cubicBezTo>
                  <a:cubicBezTo>
                    <a:pt x="9" y="8"/>
                    <a:pt x="9" y="8"/>
                    <a:pt x="9" y="9"/>
                  </a:cubicBezTo>
                  <a:cubicBezTo>
                    <a:pt x="10" y="9"/>
                    <a:pt x="10" y="10"/>
                    <a:pt x="11" y="10"/>
                  </a:cubicBezTo>
                  <a:cubicBezTo>
                    <a:pt x="11" y="10"/>
                    <a:pt x="12" y="11"/>
                    <a:pt x="12" y="11"/>
                  </a:cubicBezTo>
                  <a:cubicBezTo>
                    <a:pt x="12" y="11"/>
                    <a:pt x="13" y="12"/>
                    <a:pt x="13" y="12"/>
                  </a:cubicBezTo>
                  <a:cubicBezTo>
                    <a:pt x="14" y="12"/>
                    <a:pt x="14" y="12"/>
                    <a:pt x="15" y="12"/>
                  </a:cubicBezTo>
                  <a:cubicBezTo>
                    <a:pt x="15" y="12"/>
                    <a:pt x="15" y="12"/>
                    <a:pt x="15" y="12"/>
                  </a:cubicBezTo>
                  <a:cubicBezTo>
                    <a:pt x="16" y="12"/>
                    <a:pt x="16" y="12"/>
                    <a:pt x="16" y="12"/>
                  </a:cubicBezTo>
                  <a:cubicBezTo>
                    <a:pt x="17" y="11"/>
                    <a:pt x="17" y="11"/>
                    <a:pt x="17" y="11"/>
                  </a:cubicBezTo>
                  <a:cubicBezTo>
                    <a:pt x="17" y="11"/>
                    <a:pt x="18" y="10"/>
                    <a:pt x="18" y="10"/>
                  </a:cubicBezTo>
                  <a:cubicBezTo>
                    <a:pt x="18" y="10"/>
                    <a:pt x="18" y="9"/>
                    <a:pt x="18" y="9"/>
                  </a:cubicBezTo>
                  <a:cubicBezTo>
                    <a:pt x="18" y="9"/>
                    <a:pt x="18" y="9"/>
                    <a:pt x="18" y="8"/>
                  </a:cubicBezTo>
                  <a:cubicBezTo>
                    <a:pt x="18" y="8"/>
                    <a:pt x="18" y="8"/>
                    <a:pt x="18" y="8"/>
                  </a:cubicBezTo>
                  <a:cubicBezTo>
                    <a:pt x="18" y="7"/>
                    <a:pt x="18" y="7"/>
                    <a:pt x="18" y="7"/>
                  </a:cubicBezTo>
                  <a:cubicBezTo>
                    <a:pt x="17" y="6"/>
                    <a:pt x="16" y="5"/>
                    <a:pt x="15" y="4"/>
                  </a:cubicBezTo>
                  <a:cubicBezTo>
                    <a:pt x="14" y="4"/>
                    <a:pt x="12" y="3"/>
                    <a:pt x="10" y="2"/>
                  </a:cubicBezTo>
                  <a:cubicBezTo>
                    <a:pt x="9" y="2"/>
                    <a:pt x="7" y="1"/>
                    <a:pt x="5" y="1"/>
                  </a:cubicBezTo>
                  <a:cubicBezTo>
                    <a:pt x="4"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3" name="Freeform 252">
              <a:extLst>
                <a:ext uri="{FF2B5EF4-FFF2-40B4-BE49-F238E27FC236}">
                  <a16:creationId xmlns:a16="http://schemas.microsoft.com/office/drawing/2014/main" id="{EF050E75-CCE4-B94D-896E-64DC519E2490}"/>
                </a:ext>
              </a:extLst>
            </p:cNvPr>
            <p:cNvSpPr>
              <a:spLocks noEditPoints="1"/>
            </p:cNvSpPr>
            <p:nvPr/>
          </p:nvSpPr>
          <p:spPr bwMode="auto">
            <a:xfrm>
              <a:off x="3917950" y="393700"/>
              <a:ext cx="1243012" cy="935037"/>
            </a:xfrm>
            <a:custGeom>
              <a:avLst/>
              <a:gdLst>
                <a:gd name="T0" fmla="*/ 119 w 736"/>
                <a:gd name="T1" fmla="*/ 469 h 554"/>
                <a:gd name="T2" fmla="*/ 718 w 736"/>
                <a:gd name="T3" fmla="*/ 502 h 554"/>
                <a:gd name="T4" fmla="*/ 712 w 736"/>
                <a:gd name="T5" fmla="*/ 457 h 554"/>
                <a:gd name="T6" fmla="*/ 514 w 736"/>
                <a:gd name="T7" fmla="*/ 329 h 554"/>
                <a:gd name="T8" fmla="*/ 470 w 736"/>
                <a:gd name="T9" fmla="*/ 285 h 554"/>
                <a:gd name="T10" fmla="*/ 261 w 736"/>
                <a:gd name="T11" fmla="*/ 179 h 554"/>
                <a:gd name="T12" fmla="*/ 218 w 736"/>
                <a:gd name="T13" fmla="*/ 202 h 554"/>
                <a:gd name="T14" fmla="*/ 294 w 736"/>
                <a:gd name="T15" fmla="*/ 234 h 554"/>
                <a:gd name="T16" fmla="*/ 527 w 736"/>
                <a:gd name="T17" fmla="*/ 182 h 554"/>
                <a:gd name="T18" fmla="*/ 495 w 736"/>
                <a:gd name="T19" fmla="*/ 227 h 554"/>
                <a:gd name="T20" fmla="*/ 587 w 736"/>
                <a:gd name="T21" fmla="*/ 267 h 554"/>
                <a:gd name="T22" fmla="*/ 601 w 736"/>
                <a:gd name="T23" fmla="*/ 325 h 554"/>
                <a:gd name="T24" fmla="*/ 639 w 736"/>
                <a:gd name="T25" fmla="*/ 253 h 554"/>
                <a:gd name="T26" fmla="*/ 586 w 736"/>
                <a:gd name="T27" fmla="*/ 204 h 554"/>
                <a:gd name="T28" fmla="*/ 465 w 736"/>
                <a:gd name="T29" fmla="*/ 175 h 554"/>
                <a:gd name="T30" fmla="*/ 215 w 736"/>
                <a:gd name="T31" fmla="*/ 327 h 554"/>
                <a:gd name="T32" fmla="*/ 158 w 736"/>
                <a:gd name="T33" fmla="*/ 295 h 554"/>
                <a:gd name="T34" fmla="*/ 385 w 736"/>
                <a:gd name="T35" fmla="*/ 206 h 554"/>
                <a:gd name="T36" fmla="*/ 379 w 736"/>
                <a:gd name="T37" fmla="*/ 250 h 554"/>
                <a:gd name="T38" fmla="*/ 355 w 736"/>
                <a:gd name="T39" fmla="*/ 236 h 554"/>
                <a:gd name="T40" fmla="*/ 283 w 736"/>
                <a:gd name="T41" fmla="*/ 249 h 554"/>
                <a:gd name="T42" fmla="*/ 229 w 736"/>
                <a:gd name="T43" fmla="*/ 249 h 554"/>
                <a:gd name="T44" fmla="*/ 107 w 736"/>
                <a:gd name="T45" fmla="*/ 229 h 554"/>
                <a:gd name="T46" fmla="*/ 67 w 736"/>
                <a:gd name="T47" fmla="*/ 233 h 554"/>
                <a:gd name="T48" fmla="*/ 22 w 736"/>
                <a:gd name="T49" fmla="*/ 363 h 554"/>
                <a:gd name="T50" fmla="*/ 95 w 736"/>
                <a:gd name="T51" fmla="*/ 436 h 554"/>
                <a:gd name="T52" fmla="*/ 144 w 736"/>
                <a:gd name="T53" fmla="*/ 477 h 554"/>
                <a:gd name="T54" fmla="*/ 471 w 736"/>
                <a:gd name="T55" fmla="*/ 511 h 554"/>
                <a:gd name="T56" fmla="*/ 513 w 736"/>
                <a:gd name="T57" fmla="*/ 545 h 554"/>
                <a:gd name="T58" fmla="*/ 636 w 736"/>
                <a:gd name="T59" fmla="*/ 515 h 554"/>
                <a:gd name="T60" fmla="*/ 672 w 736"/>
                <a:gd name="T61" fmla="*/ 507 h 554"/>
                <a:gd name="T62" fmla="*/ 614 w 736"/>
                <a:gd name="T63" fmla="*/ 480 h 554"/>
                <a:gd name="T64" fmla="*/ 681 w 736"/>
                <a:gd name="T65" fmla="*/ 433 h 554"/>
                <a:gd name="T66" fmla="*/ 666 w 736"/>
                <a:gd name="T67" fmla="*/ 395 h 554"/>
                <a:gd name="T68" fmla="*/ 604 w 736"/>
                <a:gd name="T69" fmla="*/ 372 h 554"/>
                <a:gd name="T70" fmla="*/ 548 w 736"/>
                <a:gd name="T71" fmla="*/ 329 h 554"/>
                <a:gd name="T72" fmla="*/ 518 w 736"/>
                <a:gd name="T73" fmla="*/ 456 h 554"/>
                <a:gd name="T74" fmla="*/ 429 w 736"/>
                <a:gd name="T75" fmla="*/ 395 h 554"/>
                <a:gd name="T76" fmla="*/ 397 w 736"/>
                <a:gd name="T77" fmla="*/ 307 h 554"/>
                <a:gd name="T78" fmla="*/ 470 w 736"/>
                <a:gd name="T79" fmla="*/ 277 h 554"/>
                <a:gd name="T80" fmla="*/ 472 w 736"/>
                <a:gd name="T81" fmla="*/ 239 h 554"/>
                <a:gd name="T82" fmla="*/ 426 w 736"/>
                <a:gd name="T83" fmla="*/ 248 h 554"/>
                <a:gd name="T84" fmla="*/ 395 w 736"/>
                <a:gd name="T85" fmla="*/ 194 h 554"/>
                <a:gd name="T86" fmla="*/ 331 w 736"/>
                <a:gd name="T87" fmla="*/ 187 h 554"/>
                <a:gd name="T88" fmla="*/ 136 w 736"/>
                <a:gd name="T89" fmla="*/ 196 h 554"/>
                <a:gd name="T90" fmla="*/ 320 w 736"/>
                <a:gd name="T91" fmla="*/ 144 h 554"/>
                <a:gd name="T92" fmla="*/ 215 w 736"/>
                <a:gd name="T93" fmla="*/ 130 h 554"/>
                <a:gd name="T94" fmla="*/ 272 w 736"/>
                <a:gd name="T95" fmla="*/ 148 h 554"/>
                <a:gd name="T96" fmla="*/ 319 w 736"/>
                <a:gd name="T97" fmla="*/ 131 h 554"/>
                <a:gd name="T98" fmla="*/ 420 w 736"/>
                <a:gd name="T99" fmla="*/ 151 h 554"/>
                <a:gd name="T100" fmla="*/ 439 w 736"/>
                <a:gd name="T101" fmla="*/ 127 h 554"/>
                <a:gd name="T102" fmla="*/ 187 w 736"/>
                <a:gd name="T103" fmla="*/ 129 h 554"/>
                <a:gd name="T104" fmla="*/ 303 w 736"/>
                <a:gd name="T105" fmla="*/ 102 h 554"/>
                <a:gd name="T106" fmla="*/ 258 w 736"/>
                <a:gd name="T107" fmla="*/ 92 h 554"/>
                <a:gd name="T108" fmla="*/ 311 w 736"/>
                <a:gd name="T109" fmla="*/ 88 h 554"/>
                <a:gd name="T110" fmla="*/ 400 w 736"/>
                <a:gd name="T111" fmla="*/ 46 h 554"/>
                <a:gd name="T112" fmla="*/ 465 w 736"/>
                <a:gd name="T113" fmla="*/ 77 h 554"/>
                <a:gd name="T114" fmla="*/ 535 w 736"/>
                <a:gd name="T115" fmla="*/ 6 h 554"/>
                <a:gd name="T116" fmla="*/ 423 w 736"/>
                <a:gd name="T117" fmla="*/ 28 h 554"/>
                <a:gd name="T118" fmla="*/ 506 w 736"/>
                <a:gd name="T119" fmla="*/ 64 h 554"/>
                <a:gd name="T120" fmla="*/ 437 w 736"/>
                <a:gd name="T121" fmla="*/ 121 h 554"/>
                <a:gd name="T122" fmla="*/ 507 w 736"/>
                <a:gd name="T123" fmla="*/ 107 h 554"/>
                <a:gd name="T124" fmla="*/ 623 w 736"/>
                <a:gd name="T125" fmla="*/ 3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554">
                  <a:moveTo>
                    <a:pt x="640" y="475"/>
                  </a:moveTo>
                  <a:cubicBezTo>
                    <a:pt x="640" y="475"/>
                    <a:pt x="640" y="475"/>
                    <a:pt x="639" y="475"/>
                  </a:cubicBezTo>
                  <a:cubicBezTo>
                    <a:pt x="639" y="475"/>
                    <a:pt x="639" y="475"/>
                    <a:pt x="639" y="475"/>
                  </a:cubicBezTo>
                  <a:cubicBezTo>
                    <a:pt x="639" y="475"/>
                    <a:pt x="639" y="475"/>
                    <a:pt x="639" y="475"/>
                  </a:cubicBezTo>
                  <a:cubicBezTo>
                    <a:pt x="639" y="475"/>
                    <a:pt x="639" y="475"/>
                    <a:pt x="639" y="475"/>
                  </a:cubicBezTo>
                  <a:cubicBezTo>
                    <a:pt x="639" y="476"/>
                    <a:pt x="640" y="477"/>
                    <a:pt x="641" y="478"/>
                  </a:cubicBezTo>
                  <a:cubicBezTo>
                    <a:pt x="643" y="479"/>
                    <a:pt x="645" y="480"/>
                    <a:pt x="647" y="481"/>
                  </a:cubicBezTo>
                  <a:cubicBezTo>
                    <a:pt x="649" y="482"/>
                    <a:pt x="652" y="482"/>
                    <a:pt x="654" y="483"/>
                  </a:cubicBezTo>
                  <a:cubicBezTo>
                    <a:pt x="656" y="484"/>
                    <a:pt x="658" y="484"/>
                    <a:pt x="659" y="484"/>
                  </a:cubicBezTo>
                  <a:cubicBezTo>
                    <a:pt x="660" y="484"/>
                    <a:pt x="660" y="484"/>
                    <a:pt x="660" y="484"/>
                  </a:cubicBezTo>
                  <a:cubicBezTo>
                    <a:pt x="660" y="484"/>
                    <a:pt x="661" y="484"/>
                    <a:pt x="661" y="484"/>
                  </a:cubicBezTo>
                  <a:cubicBezTo>
                    <a:pt x="661" y="484"/>
                    <a:pt x="661" y="484"/>
                    <a:pt x="661" y="484"/>
                  </a:cubicBezTo>
                  <a:cubicBezTo>
                    <a:pt x="661" y="483"/>
                    <a:pt x="661" y="483"/>
                    <a:pt x="661" y="483"/>
                  </a:cubicBezTo>
                  <a:cubicBezTo>
                    <a:pt x="662" y="482"/>
                    <a:pt x="661" y="481"/>
                    <a:pt x="659" y="480"/>
                  </a:cubicBezTo>
                  <a:cubicBezTo>
                    <a:pt x="658" y="479"/>
                    <a:pt x="655" y="479"/>
                    <a:pt x="653" y="478"/>
                  </a:cubicBezTo>
                  <a:cubicBezTo>
                    <a:pt x="651" y="477"/>
                    <a:pt x="648" y="476"/>
                    <a:pt x="646" y="476"/>
                  </a:cubicBezTo>
                  <a:cubicBezTo>
                    <a:pt x="643" y="475"/>
                    <a:pt x="641" y="475"/>
                    <a:pt x="640" y="475"/>
                  </a:cubicBezTo>
                  <a:moveTo>
                    <a:pt x="106" y="465"/>
                  </a:moveTo>
                  <a:cubicBezTo>
                    <a:pt x="106" y="465"/>
                    <a:pt x="105" y="465"/>
                    <a:pt x="105" y="465"/>
                  </a:cubicBezTo>
                  <a:cubicBezTo>
                    <a:pt x="105" y="465"/>
                    <a:pt x="104" y="465"/>
                    <a:pt x="104" y="465"/>
                  </a:cubicBezTo>
                  <a:cubicBezTo>
                    <a:pt x="104" y="465"/>
                    <a:pt x="104" y="465"/>
                    <a:pt x="103" y="465"/>
                  </a:cubicBezTo>
                  <a:cubicBezTo>
                    <a:pt x="103" y="465"/>
                    <a:pt x="103" y="465"/>
                    <a:pt x="103" y="466"/>
                  </a:cubicBezTo>
                  <a:cubicBezTo>
                    <a:pt x="102" y="466"/>
                    <a:pt x="102" y="466"/>
                    <a:pt x="102" y="467"/>
                  </a:cubicBezTo>
                  <a:cubicBezTo>
                    <a:pt x="102" y="467"/>
                    <a:pt x="102" y="467"/>
                    <a:pt x="103" y="467"/>
                  </a:cubicBezTo>
                  <a:cubicBezTo>
                    <a:pt x="103" y="468"/>
                    <a:pt x="104" y="468"/>
                    <a:pt x="104" y="468"/>
                  </a:cubicBezTo>
                  <a:cubicBezTo>
                    <a:pt x="105" y="469"/>
                    <a:pt x="105" y="469"/>
                    <a:pt x="105" y="469"/>
                  </a:cubicBezTo>
                  <a:cubicBezTo>
                    <a:pt x="105" y="470"/>
                    <a:pt x="105" y="470"/>
                    <a:pt x="105" y="470"/>
                  </a:cubicBezTo>
                  <a:cubicBezTo>
                    <a:pt x="105" y="471"/>
                    <a:pt x="105" y="471"/>
                    <a:pt x="106" y="471"/>
                  </a:cubicBezTo>
                  <a:cubicBezTo>
                    <a:pt x="106" y="472"/>
                    <a:pt x="106" y="472"/>
                    <a:pt x="107" y="472"/>
                  </a:cubicBezTo>
                  <a:cubicBezTo>
                    <a:pt x="107" y="472"/>
                    <a:pt x="107" y="472"/>
                    <a:pt x="108" y="472"/>
                  </a:cubicBezTo>
                  <a:cubicBezTo>
                    <a:pt x="108" y="472"/>
                    <a:pt x="108" y="472"/>
                    <a:pt x="108" y="472"/>
                  </a:cubicBezTo>
                  <a:cubicBezTo>
                    <a:pt x="108" y="472"/>
                    <a:pt x="108" y="472"/>
                    <a:pt x="108" y="472"/>
                  </a:cubicBezTo>
                  <a:cubicBezTo>
                    <a:pt x="108" y="472"/>
                    <a:pt x="108" y="472"/>
                    <a:pt x="108" y="472"/>
                  </a:cubicBezTo>
                  <a:cubicBezTo>
                    <a:pt x="109" y="472"/>
                    <a:pt x="109" y="472"/>
                    <a:pt x="109" y="472"/>
                  </a:cubicBezTo>
                  <a:cubicBezTo>
                    <a:pt x="109" y="472"/>
                    <a:pt x="109" y="472"/>
                    <a:pt x="109" y="472"/>
                  </a:cubicBezTo>
                  <a:cubicBezTo>
                    <a:pt x="109" y="472"/>
                    <a:pt x="109" y="472"/>
                    <a:pt x="109" y="472"/>
                  </a:cubicBezTo>
                  <a:cubicBezTo>
                    <a:pt x="109" y="472"/>
                    <a:pt x="109" y="472"/>
                    <a:pt x="109" y="472"/>
                  </a:cubicBezTo>
                  <a:cubicBezTo>
                    <a:pt x="109" y="472"/>
                    <a:pt x="109" y="472"/>
                    <a:pt x="109" y="472"/>
                  </a:cubicBezTo>
                  <a:cubicBezTo>
                    <a:pt x="109" y="472"/>
                    <a:pt x="110" y="472"/>
                    <a:pt x="110" y="473"/>
                  </a:cubicBezTo>
                  <a:cubicBezTo>
                    <a:pt x="111" y="473"/>
                    <a:pt x="111" y="474"/>
                    <a:pt x="112" y="474"/>
                  </a:cubicBezTo>
                  <a:cubicBezTo>
                    <a:pt x="112" y="475"/>
                    <a:pt x="112" y="475"/>
                    <a:pt x="113" y="476"/>
                  </a:cubicBezTo>
                  <a:cubicBezTo>
                    <a:pt x="113" y="476"/>
                    <a:pt x="114" y="476"/>
                    <a:pt x="114" y="476"/>
                  </a:cubicBezTo>
                  <a:cubicBezTo>
                    <a:pt x="115" y="476"/>
                    <a:pt x="115" y="477"/>
                    <a:pt x="116" y="477"/>
                  </a:cubicBezTo>
                  <a:cubicBezTo>
                    <a:pt x="116" y="477"/>
                    <a:pt x="116" y="478"/>
                    <a:pt x="117" y="478"/>
                  </a:cubicBezTo>
                  <a:cubicBezTo>
                    <a:pt x="117" y="479"/>
                    <a:pt x="118" y="479"/>
                    <a:pt x="118" y="479"/>
                  </a:cubicBezTo>
                  <a:cubicBezTo>
                    <a:pt x="119" y="480"/>
                    <a:pt x="119" y="480"/>
                    <a:pt x="120" y="480"/>
                  </a:cubicBezTo>
                  <a:cubicBezTo>
                    <a:pt x="120" y="480"/>
                    <a:pt x="121" y="480"/>
                    <a:pt x="121" y="480"/>
                  </a:cubicBezTo>
                  <a:cubicBezTo>
                    <a:pt x="122" y="481"/>
                    <a:pt x="122" y="481"/>
                    <a:pt x="122" y="482"/>
                  </a:cubicBezTo>
                  <a:cubicBezTo>
                    <a:pt x="123" y="482"/>
                    <a:pt x="123" y="483"/>
                    <a:pt x="123" y="483"/>
                  </a:cubicBezTo>
                  <a:cubicBezTo>
                    <a:pt x="123" y="484"/>
                    <a:pt x="124" y="484"/>
                    <a:pt x="124" y="485"/>
                  </a:cubicBezTo>
                  <a:cubicBezTo>
                    <a:pt x="124" y="485"/>
                    <a:pt x="125" y="485"/>
                    <a:pt x="125" y="485"/>
                  </a:cubicBezTo>
                  <a:cubicBezTo>
                    <a:pt x="126" y="485"/>
                    <a:pt x="126" y="485"/>
                    <a:pt x="127" y="485"/>
                  </a:cubicBezTo>
                  <a:cubicBezTo>
                    <a:pt x="127" y="485"/>
                    <a:pt x="127" y="486"/>
                    <a:pt x="128" y="486"/>
                  </a:cubicBezTo>
                  <a:cubicBezTo>
                    <a:pt x="128" y="486"/>
                    <a:pt x="128" y="486"/>
                    <a:pt x="128" y="486"/>
                  </a:cubicBezTo>
                  <a:cubicBezTo>
                    <a:pt x="128" y="487"/>
                    <a:pt x="128" y="487"/>
                    <a:pt x="128" y="487"/>
                  </a:cubicBezTo>
                  <a:cubicBezTo>
                    <a:pt x="129" y="488"/>
                    <a:pt x="129" y="488"/>
                    <a:pt x="129" y="488"/>
                  </a:cubicBezTo>
                  <a:cubicBezTo>
                    <a:pt x="130" y="489"/>
                    <a:pt x="130" y="489"/>
                    <a:pt x="130" y="489"/>
                  </a:cubicBezTo>
                  <a:cubicBezTo>
                    <a:pt x="131" y="490"/>
                    <a:pt x="131" y="490"/>
                    <a:pt x="131" y="490"/>
                  </a:cubicBezTo>
                  <a:cubicBezTo>
                    <a:pt x="132" y="491"/>
                    <a:pt x="132" y="491"/>
                    <a:pt x="132" y="491"/>
                  </a:cubicBezTo>
                  <a:cubicBezTo>
                    <a:pt x="133" y="491"/>
                    <a:pt x="133" y="491"/>
                    <a:pt x="134" y="491"/>
                  </a:cubicBezTo>
                  <a:cubicBezTo>
                    <a:pt x="135" y="491"/>
                    <a:pt x="135" y="491"/>
                    <a:pt x="136" y="491"/>
                  </a:cubicBezTo>
                  <a:cubicBezTo>
                    <a:pt x="137" y="491"/>
                    <a:pt x="137" y="491"/>
                    <a:pt x="138" y="491"/>
                  </a:cubicBezTo>
                  <a:cubicBezTo>
                    <a:pt x="139" y="491"/>
                    <a:pt x="139" y="491"/>
                    <a:pt x="140" y="491"/>
                  </a:cubicBezTo>
                  <a:cubicBezTo>
                    <a:pt x="140" y="491"/>
                    <a:pt x="141" y="491"/>
                    <a:pt x="141" y="491"/>
                  </a:cubicBezTo>
                  <a:cubicBezTo>
                    <a:pt x="142" y="491"/>
                    <a:pt x="142" y="491"/>
                    <a:pt x="142" y="491"/>
                  </a:cubicBezTo>
                  <a:cubicBezTo>
                    <a:pt x="143" y="491"/>
                    <a:pt x="143" y="491"/>
                    <a:pt x="144" y="491"/>
                  </a:cubicBezTo>
                  <a:cubicBezTo>
                    <a:pt x="144" y="491"/>
                    <a:pt x="144" y="491"/>
                    <a:pt x="145" y="491"/>
                  </a:cubicBezTo>
                  <a:cubicBezTo>
                    <a:pt x="145" y="491"/>
                    <a:pt x="145" y="491"/>
                    <a:pt x="145" y="491"/>
                  </a:cubicBezTo>
                  <a:cubicBezTo>
                    <a:pt x="145" y="490"/>
                    <a:pt x="145" y="490"/>
                    <a:pt x="145" y="490"/>
                  </a:cubicBezTo>
                  <a:cubicBezTo>
                    <a:pt x="145" y="490"/>
                    <a:pt x="145" y="489"/>
                    <a:pt x="145" y="489"/>
                  </a:cubicBezTo>
                  <a:cubicBezTo>
                    <a:pt x="145" y="489"/>
                    <a:pt x="145" y="489"/>
                    <a:pt x="146" y="488"/>
                  </a:cubicBezTo>
                  <a:cubicBezTo>
                    <a:pt x="146" y="488"/>
                    <a:pt x="146" y="488"/>
                    <a:pt x="146" y="488"/>
                  </a:cubicBezTo>
                  <a:cubicBezTo>
                    <a:pt x="146" y="487"/>
                    <a:pt x="146" y="487"/>
                    <a:pt x="146" y="486"/>
                  </a:cubicBezTo>
                  <a:cubicBezTo>
                    <a:pt x="146" y="486"/>
                    <a:pt x="145" y="486"/>
                    <a:pt x="145" y="486"/>
                  </a:cubicBezTo>
                  <a:cubicBezTo>
                    <a:pt x="144" y="486"/>
                    <a:pt x="143" y="486"/>
                    <a:pt x="143" y="486"/>
                  </a:cubicBezTo>
                  <a:cubicBezTo>
                    <a:pt x="142" y="485"/>
                    <a:pt x="141" y="485"/>
                    <a:pt x="141" y="484"/>
                  </a:cubicBezTo>
                  <a:cubicBezTo>
                    <a:pt x="140" y="484"/>
                    <a:pt x="139" y="483"/>
                    <a:pt x="138" y="483"/>
                  </a:cubicBezTo>
                  <a:cubicBezTo>
                    <a:pt x="138" y="483"/>
                    <a:pt x="137" y="482"/>
                    <a:pt x="136" y="482"/>
                  </a:cubicBezTo>
                  <a:cubicBezTo>
                    <a:pt x="135" y="482"/>
                    <a:pt x="134" y="482"/>
                    <a:pt x="133" y="481"/>
                  </a:cubicBezTo>
                  <a:cubicBezTo>
                    <a:pt x="132" y="481"/>
                    <a:pt x="132" y="481"/>
                    <a:pt x="131" y="480"/>
                  </a:cubicBezTo>
                  <a:cubicBezTo>
                    <a:pt x="131" y="479"/>
                    <a:pt x="131" y="478"/>
                    <a:pt x="130" y="477"/>
                  </a:cubicBezTo>
                  <a:cubicBezTo>
                    <a:pt x="129" y="476"/>
                    <a:pt x="128" y="475"/>
                    <a:pt x="128" y="474"/>
                  </a:cubicBezTo>
                  <a:cubicBezTo>
                    <a:pt x="127" y="473"/>
                    <a:pt x="126" y="471"/>
                    <a:pt x="125" y="471"/>
                  </a:cubicBezTo>
                  <a:cubicBezTo>
                    <a:pt x="124" y="470"/>
                    <a:pt x="123" y="469"/>
                    <a:pt x="122" y="469"/>
                  </a:cubicBezTo>
                  <a:cubicBezTo>
                    <a:pt x="122" y="469"/>
                    <a:pt x="122" y="469"/>
                    <a:pt x="122" y="469"/>
                  </a:cubicBezTo>
                  <a:cubicBezTo>
                    <a:pt x="122" y="469"/>
                    <a:pt x="122" y="469"/>
                    <a:pt x="122" y="469"/>
                  </a:cubicBezTo>
                  <a:cubicBezTo>
                    <a:pt x="122" y="469"/>
                    <a:pt x="122" y="469"/>
                    <a:pt x="122" y="469"/>
                  </a:cubicBezTo>
                  <a:cubicBezTo>
                    <a:pt x="122" y="469"/>
                    <a:pt x="122" y="469"/>
                    <a:pt x="122" y="469"/>
                  </a:cubicBezTo>
                  <a:cubicBezTo>
                    <a:pt x="122" y="469"/>
                    <a:pt x="122" y="469"/>
                    <a:pt x="121" y="469"/>
                  </a:cubicBezTo>
                  <a:cubicBezTo>
                    <a:pt x="121" y="469"/>
                    <a:pt x="121" y="469"/>
                    <a:pt x="121" y="469"/>
                  </a:cubicBezTo>
                  <a:cubicBezTo>
                    <a:pt x="120" y="469"/>
                    <a:pt x="120" y="469"/>
                    <a:pt x="120" y="469"/>
                  </a:cubicBezTo>
                  <a:cubicBezTo>
                    <a:pt x="120" y="469"/>
                    <a:pt x="120" y="469"/>
                    <a:pt x="119" y="469"/>
                  </a:cubicBezTo>
                  <a:cubicBezTo>
                    <a:pt x="119" y="469"/>
                    <a:pt x="118" y="469"/>
                    <a:pt x="117" y="469"/>
                  </a:cubicBezTo>
                  <a:cubicBezTo>
                    <a:pt x="117" y="469"/>
                    <a:pt x="116" y="469"/>
                    <a:pt x="115" y="469"/>
                  </a:cubicBezTo>
                  <a:cubicBezTo>
                    <a:pt x="115" y="469"/>
                    <a:pt x="114" y="468"/>
                    <a:pt x="113" y="468"/>
                  </a:cubicBezTo>
                  <a:cubicBezTo>
                    <a:pt x="112" y="468"/>
                    <a:pt x="112" y="467"/>
                    <a:pt x="111" y="467"/>
                  </a:cubicBezTo>
                  <a:cubicBezTo>
                    <a:pt x="111" y="466"/>
                    <a:pt x="110" y="466"/>
                    <a:pt x="110" y="466"/>
                  </a:cubicBezTo>
                  <a:cubicBezTo>
                    <a:pt x="109" y="466"/>
                    <a:pt x="109" y="465"/>
                    <a:pt x="108" y="465"/>
                  </a:cubicBezTo>
                  <a:cubicBezTo>
                    <a:pt x="108" y="465"/>
                    <a:pt x="107" y="465"/>
                    <a:pt x="107" y="465"/>
                  </a:cubicBezTo>
                  <a:cubicBezTo>
                    <a:pt x="107" y="465"/>
                    <a:pt x="106" y="465"/>
                    <a:pt x="106" y="465"/>
                  </a:cubicBezTo>
                  <a:moveTo>
                    <a:pt x="710" y="457"/>
                  </a:moveTo>
                  <a:cubicBezTo>
                    <a:pt x="710" y="457"/>
                    <a:pt x="710" y="457"/>
                    <a:pt x="710" y="457"/>
                  </a:cubicBezTo>
                  <a:cubicBezTo>
                    <a:pt x="710" y="457"/>
                    <a:pt x="709" y="457"/>
                    <a:pt x="709" y="457"/>
                  </a:cubicBezTo>
                  <a:cubicBezTo>
                    <a:pt x="709" y="457"/>
                    <a:pt x="709" y="457"/>
                    <a:pt x="709" y="457"/>
                  </a:cubicBezTo>
                  <a:cubicBezTo>
                    <a:pt x="708" y="457"/>
                    <a:pt x="708" y="457"/>
                    <a:pt x="708" y="457"/>
                  </a:cubicBezTo>
                  <a:cubicBezTo>
                    <a:pt x="707" y="458"/>
                    <a:pt x="706" y="459"/>
                    <a:pt x="704" y="460"/>
                  </a:cubicBezTo>
                  <a:cubicBezTo>
                    <a:pt x="703" y="462"/>
                    <a:pt x="701" y="464"/>
                    <a:pt x="700" y="466"/>
                  </a:cubicBezTo>
                  <a:cubicBezTo>
                    <a:pt x="698" y="468"/>
                    <a:pt x="697" y="470"/>
                    <a:pt x="696" y="472"/>
                  </a:cubicBezTo>
                  <a:cubicBezTo>
                    <a:pt x="695" y="473"/>
                    <a:pt x="694" y="475"/>
                    <a:pt x="694" y="476"/>
                  </a:cubicBezTo>
                  <a:cubicBezTo>
                    <a:pt x="694" y="477"/>
                    <a:pt x="694" y="478"/>
                    <a:pt x="694" y="479"/>
                  </a:cubicBezTo>
                  <a:cubicBezTo>
                    <a:pt x="694" y="479"/>
                    <a:pt x="694" y="480"/>
                    <a:pt x="693" y="481"/>
                  </a:cubicBezTo>
                  <a:cubicBezTo>
                    <a:pt x="693" y="482"/>
                    <a:pt x="693" y="482"/>
                    <a:pt x="692" y="483"/>
                  </a:cubicBezTo>
                  <a:cubicBezTo>
                    <a:pt x="692" y="483"/>
                    <a:pt x="691" y="484"/>
                    <a:pt x="690" y="484"/>
                  </a:cubicBezTo>
                  <a:cubicBezTo>
                    <a:pt x="690" y="484"/>
                    <a:pt x="690" y="484"/>
                    <a:pt x="690" y="484"/>
                  </a:cubicBezTo>
                  <a:cubicBezTo>
                    <a:pt x="690" y="484"/>
                    <a:pt x="690" y="484"/>
                    <a:pt x="690" y="484"/>
                  </a:cubicBezTo>
                  <a:cubicBezTo>
                    <a:pt x="690" y="484"/>
                    <a:pt x="690" y="484"/>
                    <a:pt x="690" y="484"/>
                  </a:cubicBezTo>
                  <a:cubicBezTo>
                    <a:pt x="690" y="484"/>
                    <a:pt x="690" y="484"/>
                    <a:pt x="690" y="484"/>
                  </a:cubicBezTo>
                  <a:cubicBezTo>
                    <a:pt x="690" y="484"/>
                    <a:pt x="690" y="484"/>
                    <a:pt x="690" y="484"/>
                  </a:cubicBezTo>
                  <a:cubicBezTo>
                    <a:pt x="690" y="484"/>
                    <a:pt x="690" y="484"/>
                    <a:pt x="690" y="484"/>
                  </a:cubicBezTo>
                  <a:cubicBezTo>
                    <a:pt x="690" y="484"/>
                    <a:pt x="690" y="484"/>
                    <a:pt x="690" y="484"/>
                  </a:cubicBezTo>
                  <a:cubicBezTo>
                    <a:pt x="690" y="484"/>
                    <a:pt x="690" y="484"/>
                    <a:pt x="690" y="484"/>
                  </a:cubicBezTo>
                  <a:cubicBezTo>
                    <a:pt x="689" y="484"/>
                    <a:pt x="688" y="484"/>
                    <a:pt x="687" y="484"/>
                  </a:cubicBezTo>
                  <a:cubicBezTo>
                    <a:pt x="687" y="484"/>
                    <a:pt x="686" y="485"/>
                    <a:pt x="685" y="485"/>
                  </a:cubicBezTo>
                  <a:cubicBezTo>
                    <a:pt x="685" y="486"/>
                    <a:pt x="685" y="486"/>
                    <a:pt x="685" y="487"/>
                  </a:cubicBezTo>
                  <a:cubicBezTo>
                    <a:pt x="684" y="487"/>
                    <a:pt x="685" y="488"/>
                    <a:pt x="685" y="488"/>
                  </a:cubicBezTo>
                  <a:cubicBezTo>
                    <a:pt x="686" y="489"/>
                    <a:pt x="686" y="490"/>
                    <a:pt x="685" y="490"/>
                  </a:cubicBezTo>
                  <a:cubicBezTo>
                    <a:pt x="685" y="491"/>
                    <a:pt x="684" y="492"/>
                    <a:pt x="683" y="493"/>
                  </a:cubicBezTo>
                  <a:cubicBezTo>
                    <a:pt x="683" y="494"/>
                    <a:pt x="682" y="495"/>
                    <a:pt x="682" y="496"/>
                  </a:cubicBezTo>
                  <a:cubicBezTo>
                    <a:pt x="681" y="497"/>
                    <a:pt x="682" y="498"/>
                    <a:pt x="683" y="498"/>
                  </a:cubicBezTo>
                  <a:cubicBezTo>
                    <a:pt x="683" y="499"/>
                    <a:pt x="683" y="499"/>
                    <a:pt x="683" y="499"/>
                  </a:cubicBezTo>
                  <a:cubicBezTo>
                    <a:pt x="684" y="499"/>
                    <a:pt x="684" y="499"/>
                    <a:pt x="684" y="499"/>
                  </a:cubicBezTo>
                  <a:cubicBezTo>
                    <a:pt x="684" y="499"/>
                    <a:pt x="685" y="499"/>
                    <a:pt x="685" y="499"/>
                  </a:cubicBezTo>
                  <a:cubicBezTo>
                    <a:pt x="685" y="499"/>
                    <a:pt x="685" y="499"/>
                    <a:pt x="686" y="499"/>
                  </a:cubicBezTo>
                  <a:cubicBezTo>
                    <a:pt x="686" y="499"/>
                    <a:pt x="686" y="499"/>
                    <a:pt x="687" y="499"/>
                  </a:cubicBezTo>
                  <a:cubicBezTo>
                    <a:pt x="687" y="499"/>
                    <a:pt x="687" y="499"/>
                    <a:pt x="688" y="499"/>
                  </a:cubicBezTo>
                  <a:cubicBezTo>
                    <a:pt x="688" y="499"/>
                    <a:pt x="688" y="499"/>
                    <a:pt x="689" y="499"/>
                  </a:cubicBezTo>
                  <a:cubicBezTo>
                    <a:pt x="689" y="499"/>
                    <a:pt x="689" y="499"/>
                    <a:pt x="690" y="499"/>
                  </a:cubicBezTo>
                  <a:cubicBezTo>
                    <a:pt x="690" y="499"/>
                    <a:pt x="691" y="498"/>
                    <a:pt x="691" y="498"/>
                  </a:cubicBezTo>
                  <a:cubicBezTo>
                    <a:pt x="691" y="498"/>
                    <a:pt x="692" y="498"/>
                    <a:pt x="692" y="498"/>
                  </a:cubicBezTo>
                  <a:cubicBezTo>
                    <a:pt x="692" y="498"/>
                    <a:pt x="693" y="498"/>
                    <a:pt x="693" y="498"/>
                  </a:cubicBezTo>
                  <a:cubicBezTo>
                    <a:pt x="694" y="498"/>
                    <a:pt x="694" y="498"/>
                    <a:pt x="694" y="498"/>
                  </a:cubicBezTo>
                  <a:cubicBezTo>
                    <a:pt x="694" y="498"/>
                    <a:pt x="695" y="498"/>
                    <a:pt x="695" y="498"/>
                  </a:cubicBezTo>
                  <a:cubicBezTo>
                    <a:pt x="695" y="498"/>
                    <a:pt x="695" y="498"/>
                    <a:pt x="695" y="498"/>
                  </a:cubicBezTo>
                  <a:cubicBezTo>
                    <a:pt x="695" y="498"/>
                    <a:pt x="695" y="498"/>
                    <a:pt x="695" y="498"/>
                  </a:cubicBezTo>
                  <a:cubicBezTo>
                    <a:pt x="695" y="498"/>
                    <a:pt x="695" y="498"/>
                    <a:pt x="696" y="498"/>
                  </a:cubicBezTo>
                  <a:cubicBezTo>
                    <a:pt x="696" y="498"/>
                    <a:pt x="696" y="498"/>
                    <a:pt x="697" y="498"/>
                  </a:cubicBezTo>
                  <a:cubicBezTo>
                    <a:pt x="697" y="498"/>
                    <a:pt x="697" y="498"/>
                    <a:pt x="698" y="498"/>
                  </a:cubicBezTo>
                  <a:cubicBezTo>
                    <a:pt x="698" y="498"/>
                    <a:pt x="699" y="498"/>
                    <a:pt x="699" y="498"/>
                  </a:cubicBezTo>
                  <a:cubicBezTo>
                    <a:pt x="699" y="498"/>
                    <a:pt x="700" y="498"/>
                    <a:pt x="700" y="498"/>
                  </a:cubicBezTo>
                  <a:cubicBezTo>
                    <a:pt x="701" y="498"/>
                    <a:pt x="701" y="498"/>
                    <a:pt x="702" y="498"/>
                  </a:cubicBezTo>
                  <a:cubicBezTo>
                    <a:pt x="703" y="498"/>
                    <a:pt x="703" y="498"/>
                    <a:pt x="704" y="498"/>
                  </a:cubicBezTo>
                  <a:cubicBezTo>
                    <a:pt x="704" y="498"/>
                    <a:pt x="705" y="498"/>
                    <a:pt x="706" y="497"/>
                  </a:cubicBezTo>
                  <a:cubicBezTo>
                    <a:pt x="706" y="497"/>
                    <a:pt x="707" y="497"/>
                    <a:pt x="707" y="496"/>
                  </a:cubicBezTo>
                  <a:cubicBezTo>
                    <a:pt x="708" y="496"/>
                    <a:pt x="708" y="496"/>
                    <a:pt x="708" y="496"/>
                  </a:cubicBezTo>
                  <a:cubicBezTo>
                    <a:pt x="708" y="496"/>
                    <a:pt x="708" y="496"/>
                    <a:pt x="709" y="496"/>
                  </a:cubicBezTo>
                  <a:cubicBezTo>
                    <a:pt x="709" y="496"/>
                    <a:pt x="709" y="496"/>
                    <a:pt x="709" y="495"/>
                  </a:cubicBezTo>
                  <a:cubicBezTo>
                    <a:pt x="709" y="495"/>
                    <a:pt x="709" y="495"/>
                    <a:pt x="709" y="495"/>
                  </a:cubicBezTo>
                  <a:cubicBezTo>
                    <a:pt x="710" y="495"/>
                    <a:pt x="710" y="496"/>
                    <a:pt x="710" y="496"/>
                  </a:cubicBezTo>
                  <a:cubicBezTo>
                    <a:pt x="710" y="496"/>
                    <a:pt x="710" y="496"/>
                    <a:pt x="711" y="496"/>
                  </a:cubicBezTo>
                  <a:cubicBezTo>
                    <a:pt x="711" y="496"/>
                    <a:pt x="711" y="496"/>
                    <a:pt x="711" y="496"/>
                  </a:cubicBezTo>
                  <a:cubicBezTo>
                    <a:pt x="711" y="496"/>
                    <a:pt x="712" y="497"/>
                    <a:pt x="712" y="497"/>
                  </a:cubicBezTo>
                  <a:cubicBezTo>
                    <a:pt x="712" y="497"/>
                    <a:pt x="712" y="497"/>
                    <a:pt x="712" y="497"/>
                  </a:cubicBezTo>
                  <a:cubicBezTo>
                    <a:pt x="712" y="497"/>
                    <a:pt x="713" y="498"/>
                    <a:pt x="713" y="498"/>
                  </a:cubicBezTo>
                  <a:cubicBezTo>
                    <a:pt x="713" y="498"/>
                    <a:pt x="713" y="498"/>
                    <a:pt x="714" y="498"/>
                  </a:cubicBezTo>
                  <a:cubicBezTo>
                    <a:pt x="714" y="498"/>
                    <a:pt x="714" y="498"/>
                    <a:pt x="715" y="498"/>
                  </a:cubicBezTo>
                  <a:cubicBezTo>
                    <a:pt x="715" y="498"/>
                    <a:pt x="715" y="498"/>
                    <a:pt x="715" y="498"/>
                  </a:cubicBezTo>
                  <a:cubicBezTo>
                    <a:pt x="715" y="498"/>
                    <a:pt x="715" y="498"/>
                    <a:pt x="715" y="498"/>
                  </a:cubicBezTo>
                  <a:cubicBezTo>
                    <a:pt x="715" y="498"/>
                    <a:pt x="715" y="498"/>
                    <a:pt x="715" y="498"/>
                  </a:cubicBezTo>
                  <a:cubicBezTo>
                    <a:pt x="715" y="498"/>
                    <a:pt x="715" y="498"/>
                    <a:pt x="715" y="498"/>
                  </a:cubicBezTo>
                  <a:cubicBezTo>
                    <a:pt x="715" y="498"/>
                    <a:pt x="715" y="498"/>
                    <a:pt x="715" y="498"/>
                  </a:cubicBezTo>
                  <a:cubicBezTo>
                    <a:pt x="715" y="498"/>
                    <a:pt x="715" y="498"/>
                    <a:pt x="715" y="498"/>
                  </a:cubicBezTo>
                  <a:cubicBezTo>
                    <a:pt x="715" y="498"/>
                    <a:pt x="716" y="498"/>
                    <a:pt x="716" y="498"/>
                  </a:cubicBezTo>
                  <a:cubicBezTo>
                    <a:pt x="716" y="498"/>
                    <a:pt x="716" y="498"/>
                    <a:pt x="716" y="498"/>
                  </a:cubicBezTo>
                  <a:cubicBezTo>
                    <a:pt x="716" y="498"/>
                    <a:pt x="717" y="498"/>
                    <a:pt x="716" y="499"/>
                  </a:cubicBezTo>
                  <a:cubicBezTo>
                    <a:pt x="716" y="499"/>
                    <a:pt x="716" y="500"/>
                    <a:pt x="715" y="500"/>
                  </a:cubicBezTo>
                  <a:cubicBezTo>
                    <a:pt x="715" y="501"/>
                    <a:pt x="714" y="501"/>
                    <a:pt x="714" y="502"/>
                  </a:cubicBezTo>
                  <a:cubicBezTo>
                    <a:pt x="713" y="503"/>
                    <a:pt x="713" y="503"/>
                    <a:pt x="713" y="504"/>
                  </a:cubicBezTo>
                  <a:cubicBezTo>
                    <a:pt x="713" y="504"/>
                    <a:pt x="713" y="504"/>
                    <a:pt x="713" y="504"/>
                  </a:cubicBezTo>
                  <a:cubicBezTo>
                    <a:pt x="713" y="505"/>
                    <a:pt x="713" y="505"/>
                    <a:pt x="713" y="505"/>
                  </a:cubicBezTo>
                  <a:cubicBezTo>
                    <a:pt x="713" y="505"/>
                    <a:pt x="713" y="505"/>
                    <a:pt x="713" y="505"/>
                  </a:cubicBezTo>
                  <a:cubicBezTo>
                    <a:pt x="714" y="505"/>
                    <a:pt x="714" y="505"/>
                    <a:pt x="714" y="505"/>
                  </a:cubicBezTo>
                  <a:cubicBezTo>
                    <a:pt x="714" y="505"/>
                    <a:pt x="714" y="505"/>
                    <a:pt x="715" y="504"/>
                  </a:cubicBezTo>
                  <a:cubicBezTo>
                    <a:pt x="715" y="504"/>
                    <a:pt x="716" y="504"/>
                    <a:pt x="717" y="503"/>
                  </a:cubicBezTo>
                  <a:cubicBezTo>
                    <a:pt x="717" y="503"/>
                    <a:pt x="718" y="503"/>
                    <a:pt x="718" y="502"/>
                  </a:cubicBezTo>
                  <a:cubicBezTo>
                    <a:pt x="719" y="502"/>
                    <a:pt x="720" y="501"/>
                    <a:pt x="720" y="501"/>
                  </a:cubicBezTo>
                  <a:cubicBezTo>
                    <a:pt x="720" y="501"/>
                    <a:pt x="721" y="501"/>
                    <a:pt x="721" y="501"/>
                  </a:cubicBezTo>
                  <a:cubicBezTo>
                    <a:pt x="721" y="501"/>
                    <a:pt x="721" y="501"/>
                    <a:pt x="721" y="501"/>
                  </a:cubicBezTo>
                  <a:cubicBezTo>
                    <a:pt x="722" y="501"/>
                    <a:pt x="722" y="501"/>
                    <a:pt x="722" y="501"/>
                  </a:cubicBezTo>
                  <a:cubicBezTo>
                    <a:pt x="722" y="501"/>
                    <a:pt x="723" y="501"/>
                    <a:pt x="723" y="501"/>
                  </a:cubicBezTo>
                  <a:cubicBezTo>
                    <a:pt x="723" y="501"/>
                    <a:pt x="724" y="501"/>
                    <a:pt x="724" y="501"/>
                  </a:cubicBezTo>
                  <a:cubicBezTo>
                    <a:pt x="725" y="501"/>
                    <a:pt x="725" y="501"/>
                    <a:pt x="725" y="501"/>
                  </a:cubicBezTo>
                  <a:cubicBezTo>
                    <a:pt x="726" y="502"/>
                    <a:pt x="726" y="502"/>
                    <a:pt x="726" y="502"/>
                  </a:cubicBezTo>
                  <a:cubicBezTo>
                    <a:pt x="726" y="503"/>
                    <a:pt x="726" y="503"/>
                    <a:pt x="725" y="504"/>
                  </a:cubicBezTo>
                  <a:cubicBezTo>
                    <a:pt x="725" y="504"/>
                    <a:pt x="725" y="504"/>
                    <a:pt x="725" y="505"/>
                  </a:cubicBezTo>
                  <a:cubicBezTo>
                    <a:pt x="726" y="505"/>
                    <a:pt x="726" y="505"/>
                    <a:pt x="727" y="506"/>
                  </a:cubicBezTo>
                  <a:cubicBezTo>
                    <a:pt x="727" y="506"/>
                    <a:pt x="728" y="506"/>
                    <a:pt x="729" y="506"/>
                  </a:cubicBezTo>
                  <a:cubicBezTo>
                    <a:pt x="729" y="506"/>
                    <a:pt x="730" y="507"/>
                    <a:pt x="731" y="507"/>
                  </a:cubicBezTo>
                  <a:cubicBezTo>
                    <a:pt x="731" y="507"/>
                    <a:pt x="732" y="507"/>
                    <a:pt x="732" y="506"/>
                  </a:cubicBezTo>
                  <a:cubicBezTo>
                    <a:pt x="733" y="506"/>
                    <a:pt x="733" y="506"/>
                    <a:pt x="734" y="506"/>
                  </a:cubicBezTo>
                  <a:cubicBezTo>
                    <a:pt x="734" y="506"/>
                    <a:pt x="735" y="506"/>
                    <a:pt x="735" y="505"/>
                  </a:cubicBezTo>
                  <a:cubicBezTo>
                    <a:pt x="735" y="505"/>
                    <a:pt x="736" y="505"/>
                    <a:pt x="736" y="505"/>
                  </a:cubicBezTo>
                  <a:cubicBezTo>
                    <a:pt x="736" y="504"/>
                    <a:pt x="736" y="503"/>
                    <a:pt x="736" y="502"/>
                  </a:cubicBezTo>
                  <a:cubicBezTo>
                    <a:pt x="736" y="501"/>
                    <a:pt x="736" y="500"/>
                    <a:pt x="736" y="499"/>
                  </a:cubicBezTo>
                  <a:cubicBezTo>
                    <a:pt x="736" y="499"/>
                    <a:pt x="735" y="498"/>
                    <a:pt x="735" y="497"/>
                  </a:cubicBezTo>
                  <a:cubicBezTo>
                    <a:pt x="734" y="497"/>
                    <a:pt x="734" y="497"/>
                    <a:pt x="733" y="497"/>
                  </a:cubicBezTo>
                  <a:cubicBezTo>
                    <a:pt x="733" y="497"/>
                    <a:pt x="733" y="497"/>
                    <a:pt x="733" y="497"/>
                  </a:cubicBezTo>
                  <a:cubicBezTo>
                    <a:pt x="733" y="497"/>
                    <a:pt x="733" y="497"/>
                    <a:pt x="733" y="497"/>
                  </a:cubicBezTo>
                  <a:cubicBezTo>
                    <a:pt x="733" y="497"/>
                    <a:pt x="732" y="497"/>
                    <a:pt x="732" y="497"/>
                  </a:cubicBezTo>
                  <a:cubicBezTo>
                    <a:pt x="732" y="497"/>
                    <a:pt x="732" y="497"/>
                    <a:pt x="732" y="497"/>
                  </a:cubicBezTo>
                  <a:cubicBezTo>
                    <a:pt x="732" y="497"/>
                    <a:pt x="732" y="497"/>
                    <a:pt x="732" y="498"/>
                  </a:cubicBezTo>
                  <a:cubicBezTo>
                    <a:pt x="732" y="498"/>
                    <a:pt x="732" y="498"/>
                    <a:pt x="732" y="498"/>
                  </a:cubicBezTo>
                  <a:cubicBezTo>
                    <a:pt x="732" y="498"/>
                    <a:pt x="731" y="498"/>
                    <a:pt x="731" y="498"/>
                  </a:cubicBezTo>
                  <a:cubicBezTo>
                    <a:pt x="731" y="498"/>
                    <a:pt x="731" y="498"/>
                    <a:pt x="731" y="498"/>
                  </a:cubicBezTo>
                  <a:cubicBezTo>
                    <a:pt x="731" y="498"/>
                    <a:pt x="731" y="498"/>
                    <a:pt x="730" y="497"/>
                  </a:cubicBezTo>
                  <a:cubicBezTo>
                    <a:pt x="730" y="497"/>
                    <a:pt x="730" y="497"/>
                    <a:pt x="730" y="496"/>
                  </a:cubicBezTo>
                  <a:cubicBezTo>
                    <a:pt x="730" y="496"/>
                    <a:pt x="730" y="495"/>
                    <a:pt x="730" y="494"/>
                  </a:cubicBezTo>
                  <a:cubicBezTo>
                    <a:pt x="731" y="494"/>
                    <a:pt x="731" y="493"/>
                    <a:pt x="732" y="493"/>
                  </a:cubicBezTo>
                  <a:cubicBezTo>
                    <a:pt x="732" y="492"/>
                    <a:pt x="733" y="492"/>
                    <a:pt x="733" y="492"/>
                  </a:cubicBezTo>
                  <a:cubicBezTo>
                    <a:pt x="733" y="491"/>
                    <a:pt x="733" y="491"/>
                    <a:pt x="733" y="491"/>
                  </a:cubicBezTo>
                  <a:cubicBezTo>
                    <a:pt x="733" y="491"/>
                    <a:pt x="733" y="490"/>
                    <a:pt x="732" y="490"/>
                  </a:cubicBezTo>
                  <a:cubicBezTo>
                    <a:pt x="732" y="490"/>
                    <a:pt x="732" y="490"/>
                    <a:pt x="731" y="490"/>
                  </a:cubicBezTo>
                  <a:cubicBezTo>
                    <a:pt x="731" y="490"/>
                    <a:pt x="731" y="490"/>
                    <a:pt x="731" y="490"/>
                  </a:cubicBezTo>
                  <a:cubicBezTo>
                    <a:pt x="730" y="490"/>
                    <a:pt x="730" y="490"/>
                    <a:pt x="730" y="490"/>
                  </a:cubicBezTo>
                  <a:cubicBezTo>
                    <a:pt x="730" y="490"/>
                    <a:pt x="729" y="490"/>
                    <a:pt x="729" y="491"/>
                  </a:cubicBezTo>
                  <a:cubicBezTo>
                    <a:pt x="729" y="491"/>
                    <a:pt x="729" y="491"/>
                    <a:pt x="728" y="491"/>
                  </a:cubicBezTo>
                  <a:cubicBezTo>
                    <a:pt x="728" y="491"/>
                    <a:pt x="728" y="491"/>
                    <a:pt x="728" y="491"/>
                  </a:cubicBezTo>
                  <a:cubicBezTo>
                    <a:pt x="728" y="491"/>
                    <a:pt x="728" y="491"/>
                    <a:pt x="728" y="491"/>
                  </a:cubicBezTo>
                  <a:cubicBezTo>
                    <a:pt x="728" y="491"/>
                    <a:pt x="728" y="491"/>
                    <a:pt x="728" y="491"/>
                  </a:cubicBezTo>
                  <a:cubicBezTo>
                    <a:pt x="728" y="491"/>
                    <a:pt x="728" y="491"/>
                    <a:pt x="728" y="491"/>
                  </a:cubicBezTo>
                  <a:cubicBezTo>
                    <a:pt x="727" y="491"/>
                    <a:pt x="727" y="491"/>
                    <a:pt x="727" y="490"/>
                  </a:cubicBezTo>
                  <a:cubicBezTo>
                    <a:pt x="726" y="489"/>
                    <a:pt x="726" y="488"/>
                    <a:pt x="727" y="487"/>
                  </a:cubicBezTo>
                  <a:cubicBezTo>
                    <a:pt x="727" y="487"/>
                    <a:pt x="727" y="486"/>
                    <a:pt x="727" y="485"/>
                  </a:cubicBezTo>
                  <a:cubicBezTo>
                    <a:pt x="728" y="484"/>
                    <a:pt x="728" y="483"/>
                    <a:pt x="729" y="483"/>
                  </a:cubicBezTo>
                  <a:cubicBezTo>
                    <a:pt x="729" y="483"/>
                    <a:pt x="730" y="482"/>
                    <a:pt x="729" y="482"/>
                  </a:cubicBezTo>
                  <a:cubicBezTo>
                    <a:pt x="729" y="482"/>
                    <a:pt x="729" y="481"/>
                    <a:pt x="728" y="481"/>
                  </a:cubicBezTo>
                  <a:cubicBezTo>
                    <a:pt x="728" y="481"/>
                    <a:pt x="727" y="481"/>
                    <a:pt x="726" y="480"/>
                  </a:cubicBezTo>
                  <a:cubicBezTo>
                    <a:pt x="726" y="480"/>
                    <a:pt x="725" y="480"/>
                    <a:pt x="724" y="480"/>
                  </a:cubicBezTo>
                  <a:cubicBezTo>
                    <a:pt x="724" y="480"/>
                    <a:pt x="724" y="480"/>
                    <a:pt x="723" y="480"/>
                  </a:cubicBezTo>
                  <a:cubicBezTo>
                    <a:pt x="723" y="480"/>
                    <a:pt x="723" y="480"/>
                    <a:pt x="723" y="480"/>
                  </a:cubicBezTo>
                  <a:cubicBezTo>
                    <a:pt x="723" y="480"/>
                    <a:pt x="723" y="480"/>
                    <a:pt x="722" y="481"/>
                  </a:cubicBezTo>
                  <a:cubicBezTo>
                    <a:pt x="722" y="481"/>
                    <a:pt x="722" y="481"/>
                    <a:pt x="722" y="481"/>
                  </a:cubicBezTo>
                  <a:cubicBezTo>
                    <a:pt x="722" y="481"/>
                    <a:pt x="722" y="482"/>
                    <a:pt x="722" y="482"/>
                  </a:cubicBezTo>
                  <a:cubicBezTo>
                    <a:pt x="722" y="482"/>
                    <a:pt x="722" y="482"/>
                    <a:pt x="722" y="482"/>
                  </a:cubicBezTo>
                  <a:cubicBezTo>
                    <a:pt x="722" y="482"/>
                    <a:pt x="721" y="482"/>
                    <a:pt x="721" y="482"/>
                  </a:cubicBezTo>
                  <a:cubicBezTo>
                    <a:pt x="721" y="482"/>
                    <a:pt x="721" y="482"/>
                    <a:pt x="720" y="482"/>
                  </a:cubicBezTo>
                  <a:cubicBezTo>
                    <a:pt x="720" y="482"/>
                    <a:pt x="719" y="482"/>
                    <a:pt x="719" y="482"/>
                  </a:cubicBezTo>
                  <a:cubicBezTo>
                    <a:pt x="718" y="482"/>
                    <a:pt x="718" y="482"/>
                    <a:pt x="717" y="482"/>
                  </a:cubicBezTo>
                  <a:cubicBezTo>
                    <a:pt x="717" y="481"/>
                    <a:pt x="716" y="481"/>
                    <a:pt x="716" y="481"/>
                  </a:cubicBezTo>
                  <a:cubicBezTo>
                    <a:pt x="715" y="480"/>
                    <a:pt x="715" y="480"/>
                    <a:pt x="715" y="480"/>
                  </a:cubicBezTo>
                  <a:cubicBezTo>
                    <a:pt x="715" y="479"/>
                    <a:pt x="714" y="479"/>
                    <a:pt x="714" y="478"/>
                  </a:cubicBezTo>
                  <a:cubicBezTo>
                    <a:pt x="713" y="478"/>
                    <a:pt x="713" y="477"/>
                    <a:pt x="712" y="477"/>
                  </a:cubicBezTo>
                  <a:cubicBezTo>
                    <a:pt x="712" y="477"/>
                    <a:pt x="711" y="476"/>
                    <a:pt x="711" y="476"/>
                  </a:cubicBezTo>
                  <a:cubicBezTo>
                    <a:pt x="711" y="476"/>
                    <a:pt x="711" y="475"/>
                    <a:pt x="711" y="475"/>
                  </a:cubicBezTo>
                  <a:cubicBezTo>
                    <a:pt x="712" y="475"/>
                    <a:pt x="712" y="474"/>
                    <a:pt x="712" y="474"/>
                  </a:cubicBezTo>
                  <a:cubicBezTo>
                    <a:pt x="712" y="474"/>
                    <a:pt x="711" y="474"/>
                    <a:pt x="711" y="474"/>
                  </a:cubicBezTo>
                  <a:cubicBezTo>
                    <a:pt x="711" y="474"/>
                    <a:pt x="710" y="473"/>
                    <a:pt x="710" y="473"/>
                  </a:cubicBezTo>
                  <a:cubicBezTo>
                    <a:pt x="710" y="473"/>
                    <a:pt x="709" y="473"/>
                    <a:pt x="709" y="473"/>
                  </a:cubicBezTo>
                  <a:cubicBezTo>
                    <a:pt x="708" y="473"/>
                    <a:pt x="708" y="473"/>
                    <a:pt x="707" y="473"/>
                  </a:cubicBezTo>
                  <a:cubicBezTo>
                    <a:pt x="707" y="473"/>
                    <a:pt x="707" y="473"/>
                    <a:pt x="706" y="474"/>
                  </a:cubicBezTo>
                  <a:cubicBezTo>
                    <a:pt x="706" y="474"/>
                    <a:pt x="706" y="474"/>
                    <a:pt x="705" y="474"/>
                  </a:cubicBezTo>
                  <a:cubicBezTo>
                    <a:pt x="705" y="474"/>
                    <a:pt x="705" y="475"/>
                    <a:pt x="705" y="475"/>
                  </a:cubicBezTo>
                  <a:cubicBezTo>
                    <a:pt x="705" y="475"/>
                    <a:pt x="705" y="475"/>
                    <a:pt x="705" y="475"/>
                  </a:cubicBezTo>
                  <a:cubicBezTo>
                    <a:pt x="705" y="476"/>
                    <a:pt x="705" y="476"/>
                    <a:pt x="705" y="476"/>
                  </a:cubicBezTo>
                  <a:cubicBezTo>
                    <a:pt x="705" y="476"/>
                    <a:pt x="705" y="476"/>
                    <a:pt x="704" y="476"/>
                  </a:cubicBezTo>
                  <a:cubicBezTo>
                    <a:pt x="704" y="476"/>
                    <a:pt x="704" y="476"/>
                    <a:pt x="704" y="476"/>
                  </a:cubicBezTo>
                  <a:cubicBezTo>
                    <a:pt x="704" y="476"/>
                    <a:pt x="704" y="476"/>
                    <a:pt x="704" y="475"/>
                  </a:cubicBezTo>
                  <a:cubicBezTo>
                    <a:pt x="704" y="475"/>
                    <a:pt x="704" y="474"/>
                    <a:pt x="704" y="474"/>
                  </a:cubicBezTo>
                  <a:cubicBezTo>
                    <a:pt x="704" y="473"/>
                    <a:pt x="704" y="472"/>
                    <a:pt x="704" y="472"/>
                  </a:cubicBezTo>
                  <a:cubicBezTo>
                    <a:pt x="705" y="471"/>
                    <a:pt x="705" y="470"/>
                    <a:pt x="706" y="469"/>
                  </a:cubicBezTo>
                  <a:cubicBezTo>
                    <a:pt x="707" y="468"/>
                    <a:pt x="707" y="467"/>
                    <a:pt x="708" y="466"/>
                  </a:cubicBezTo>
                  <a:cubicBezTo>
                    <a:pt x="708" y="466"/>
                    <a:pt x="709" y="465"/>
                    <a:pt x="709" y="464"/>
                  </a:cubicBezTo>
                  <a:cubicBezTo>
                    <a:pt x="709" y="463"/>
                    <a:pt x="710" y="462"/>
                    <a:pt x="710" y="462"/>
                  </a:cubicBezTo>
                  <a:cubicBezTo>
                    <a:pt x="710" y="461"/>
                    <a:pt x="711" y="460"/>
                    <a:pt x="712" y="460"/>
                  </a:cubicBezTo>
                  <a:cubicBezTo>
                    <a:pt x="713" y="460"/>
                    <a:pt x="713" y="459"/>
                    <a:pt x="713" y="459"/>
                  </a:cubicBezTo>
                  <a:cubicBezTo>
                    <a:pt x="713" y="458"/>
                    <a:pt x="713" y="458"/>
                    <a:pt x="713" y="458"/>
                  </a:cubicBezTo>
                  <a:cubicBezTo>
                    <a:pt x="713" y="458"/>
                    <a:pt x="713" y="457"/>
                    <a:pt x="712" y="457"/>
                  </a:cubicBezTo>
                  <a:cubicBezTo>
                    <a:pt x="712" y="457"/>
                    <a:pt x="711" y="457"/>
                    <a:pt x="710" y="457"/>
                  </a:cubicBezTo>
                  <a:moveTo>
                    <a:pt x="367" y="468"/>
                  </a:moveTo>
                  <a:cubicBezTo>
                    <a:pt x="367" y="468"/>
                    <a:pt x="367" y="468"/>
                    <a:pt x="366" y="467"/>
                  </a:cubicBezTo>
                  <a:cubicBezTo>
                    <a:pt x="366" y="467"/>
                    <a:pt x="366" y="467"/>
                    <a:pt x="366" y="467"/>
                  </a:cubicBezTo>
                  <a:cubicBezTo>
                    <a:pt x="366" y="466"/>
                    <a:pt x="366" y="466"/>
                    <a:pt x="366" y="465"/>
                  </a:cubicBezTo>
                  <a:cubicBezTo>
                    <a:pt x="366" y="465"/>
                    <a:pt x="366" y="464"/>
                    <a:pt x="366" y="464"/>
                  </a:cubicBezTo>
                  <a:cubicBezTo>
                    <a:pt x="366" y="463"/>
                    <a:pt x="366" y="462"/>
                    <a:pt x="366" y="461"/>
                  </a:cubicBezTo>
                  <a:cubicBezTo>
                    <a:pt x="365" y="460"/>
                    <a:pt x="365" y="459"/>
                    <a:pt x="365" y="458"/>
                  </a:cubicBezTo>
                  <a:cubicBezTo>
                    <a:pt x="365" y="457"/>
                    <a:pt x="364" y="456"/>
                    <a:pt x="364" y="455"/>
                  </a:cubicBezTo>
                  <a:cubicBezTo>
                    <a:pt x="363" y="454"/>
                    <a:pt x="362" y="454"/>
                    <a:pt x="361" y="453"/>
                  </a:cubicBezTo>
                  <a:cubicBezTo>
                    <a:pt x="359" y="452"/>
                    <a:pt x="357" y="451"/>
                    <a:pt x="356" y="449"/>
                  </a:cubicBezTo>
                  <a:cubicBezTo>
                    <a:pt x="354" y="448"/>
                    <a:pt x="353" y="446"/>
                    <a:pt x="352" y="444"/>
                  </a:cubicBezTo>
                  <a:cubicBezTo>
                    <a:pt x="351" y="443"/>
                    <a:pt x="350" y="441"/>
                    <a:pt x="350" y="439"/>
                  </a:cubicBezTo>
                  <a:cubicBezTo>
                    <a:pt x="349" y="438"/>
                    <a:pt x="349" y="437"/>
                    <a:pt x="349" y="435"/>
                  </a:cubicBezTo>
                  <a:cubicBezTo>
                    <a:pt x="349" y="435"/>
                    <a:pt x="349" y="434"/>
                    <a:pt x="350" y="433"/>
                  </a:cubicBezTo>
                  <a:cubicBezTo>
                    <a:pt x="350" y="433"/>
                    <a:pt x="351" y="432"/>
                    <a:pt x="351" y="432"/>
                  </a:cubicBezTo>
                  <a:cubicBezTo>
                    <a:pt x="352" y="432"/>
                    <a:pt x="352" y="431"/>
                    <a:pt x="353" y="431"/>
                  </a:cubicBezTo>
                  <a:cubicBezTo>
                    <a:pt x="354" y="431"/>
                    <a:pt x="354" y="431"/>
                    <a:pt x="355" y="431"/>
                  </a:cubicBezTo>
                  <a:cubicBezTo>
                    <a:pt x="355" y="431"/>
                    <a:pt x="356" y="431"/>
                    <a:pt x="356" y="431"/>
                  </a:cubicBezTo>
                  <a:cubicBezTo>
                    <a:pt x="357" y="431"/>
                    <a:pt x="357" y="431"/>
                    <a:pt x="357" y="431"/>
                  </a:cubicBezTo>
                  <a:cubicBezTo>
                    <a:pt x="358" y="431"/>
                    <a:pt x="358" y="432"/>
                    <a:pt x="358" y="432"/>
                  </a:cubicBezTo>
                  <a:cubicBezTo>
                    <a:pt x="358" y="432"/>
                    <a:pt x="359" y="432"/>
                    <a:pt x="359" y="432"/>
                  </a:cubicBezTo>
                  <a:cubicBezTo>
                    <a:pt x="359" y="433"/>
                    <a:pt x="360" y="434"/>
                    <a:pt x="360" y="435"/>
                  </a:cubicBezTo>
                  <a:cubicBezTo>
                    <a:pt x="361" y="436"/>
                    <a:pt x="361" y="437"/>
                    <a:pt x="361" y="438"/>
                  </a:cubicBezTo>
                  <a:cubicBezTo>
                    <a:pt x="362" y="439"/>
                    <a:pt x="362" y="440"/>
                    <a:pt x="363" y="442"/>
                  </a:cubicBezTo>
                  <a:cubicBezTo>
                    <a:pt x="363" y="443"/>
                    <a:pt x="364" y="445"/>
                    <a:pt x="364" y="446"/>
                  </a:cubicBezTo>
                  <a:cubicBezTo>
                    <a:pt x="365" y="447"/>
                    <a:pt x="365" y="448"/>
                    <a:pt x="365" y="449"/>
                  </a:cubicBezTo>
                  <a:cubicBezTo>
                    <a:pt x="366" y="450"/>
                    <a:pt x="366" y="451"/>
                    <a:pt x="366" y="451"/>
                  </a:cubicBezTo>
                  <a:cubicBezTo>
                    <a:pt x="367" y="452"/>
                    <a:pt x="367" y="453"/>
                    <a:pt x="367" y="454"/>
                  </a:cubicBezTo>
                  <a:cubicBezTo>
                    <a:pt x="367" y="455"/>
                    <a:pt x="368" y="455"/>
                    <a:pt x="368" y="456"/>
                  </a:cubicBezTo>
                  <a:cubicBezTo>
                    <a:pt x="368" y="456"/>
                    <a:pt x="369" y="457"/>
                    <a:pt x="369" y="458"/>
                  </a:cubicBezTo>
                  <a:cubicBezTo>
                    <a:pt x="369" y="459"/>
                    <a:pt x="370" y="460"/>
                    <a:pt x="370" y="461"/>
                  </a:cubicBezTo>
                  <a:cubicBezTo>
                    <a:pt x="370" y="462"/>
                    <a:pt x="370" y="463"/>
                    <a:pt x="369" y="464"/>
                  </a:cubicBezTo>
                  <a:cubicBezTo>
                    <a:pt x="369" y="465"/>
                    <a:pt x="369" y="466"/>
                    <a:pt x="369" y="467"/>
                  </a:cubicBezTo>
                  <a:cubicBezTo>
                    <a:pt x="369" y="467"/>
                    <a:pt x="369" y="467"/>
                    <a:pt x="368" y="467"/>
                  </a:cubicBezTo>
                  <a:cubicBezTo>
                    <a:pt x="368" y="467"/>
                    <a:pt x="368" y="467"/>
                    <a:pt x="368" y="467"/>
                  </a:cubicBezTo>
                  <a:cubicBezTo>
                    <a:pt x="368" y="467"/>
                    <a:pt x="368" y="467"/>
                    <a:pt x="368" y="468"/>
                  </a:cubicBezTo>
                  <a:cubicBezTo>
                    <a:pt x="368" y="468"/>
                    <a:pt x="367" y="468"/>
                    <a:pt x="367" y="468"/>
                  </a:cubicBezTo>
                  <a:cubicBezTo>
                    <a:pt x="367" y="468"/>
                    <a:pt x="367" y="468"/>
                    <a:pt x="367" y="468"/>
                  </a:cubicBezTo>
                  <a:moveTo>
                    <a:pt x="355" y="430"/>
                  </a:moveTo>
                  <a:cubicBezTo>
                    <a:pt x="354" y="430"/>
                    <a:pt x="354" y="430"/>
                    <a:pt x="353" y="431"/>
                  </a:cubicBezTo>
                  <a:cubicBezTo>
                    <a:pt x="352" y="431"/>
                    <a:pt x="351" y="431"/>
                    <a:pt x="351" y="432"/>
                  </a:cubicBezTo>
                  <a:cubicBezTo>
                    <a:pt x="350" y="432"/>
                    <a:pt x="350" y="433"/>
                    <a:pt x="349" y="433"/>
                  </a:cubicBezTo>
                  <a:cubicBezTo>
                    <a:pt x="349" y="434"/>
                    <a:pt x="349" y="435"/>
                    <a:pt x="349" y="435"/>
                  </a:cubicBezTo>
                  <a:cubicBezTo>
                    <a:pt x="349" y="437"/>
                    <a:pt x="349" y="438"/>
                    <a:pt x="349" y="440"/>
                  </a:cubicBezTo>
                  <a:cubicBezTo>
                    <a:pt x="350" y="441"/>
                    <a:pt x="351" y="443"/>
                    <a:pt x="351" y="444"/>
                  </a:cubicBezTo>
                  <a:cubicBezTo>
                    <a:pt x="352" y="446"/>
                    <a:pt x="354" y="448"/>
                    <a:pt x="355" y="449"/>
                  </a:cubicBezTo>
                  <a:cubicBezTo>
                    <a:pt x="357" y="451"/>
                    <a:pt x="359" y="452"/>
                    <a:pt x="361" y="454"/>
                  </a:cubicBezTo>
                  <a:cubicBezTo>
                    <a:pt x="363" y="455"/>
                    <a:pt x="364" y="456"/>
                    <a:pt x="364" y="457"/>
                  </a:cubicBezTo>
                  <a:cubicBezTo>
                    <a:pt x="365" y="459"/>
                    <a:pt x="365" y="461"/>
                    <a:pt x="365" y="462"/>
                  </a:cubicBezTo>
                  <a:cubicBezTo>
                    <a:pt x="365" y="464"/>
                    <a:pt x="365" y="465"/>
                    <a:pt x="366" y="466"/>
                  </a:cubicBezTo>
                  <a:cubicBezTo>
                    <a:pt x="366" y="467"/>
                    <a:pt x="366" y="468"/>
                    <a:pt x="367" y="468"/>
                  </a:cubicBezTo>
                  <a:cubicBezTo>
                    <a:pt x="367" y="468"/>
                    <a:pt x="367" y="468"/>
                    <a:pt x="367" y="468"/>
                  </a:cubicBezTo>
                  <a:cubicBezTo>
                    <a:pt x="367" y="468"/>
                    <a:pt x="367" y="468"/>
                    <a:pt x="367" y="468"/>
                  </a:cubicBezTo>
                  <a:cubicBezTo>
                    <a:pt x="367" y="468"/>
                    <a:pt x="367" y="468"/>
                    <a:pt x="367" y="468"/>
                  </a:cubicBezTo>
                  <a:cubicBezTo>
                    <a:pt x="367" y="468"/>
                    <a:pt x="367" y="468"/>
                    <a:pt x="367" y="468"/>
                  </a:cubicBezTo>
                  <a:cubicBezTo>
                    <a:pt x="368" y="468"/>
                    <a:pt x="369" y="467"/>
                    <a:pt x="369" y="467"/>
                  </a:cubicBezTo>
                  <a:cubicBezTo>
                    <a:pt x="370" y="466"/>
                    <a:pt x="370" y="465"/>
                    <a:pt x="370" y="463"/>
                  </a:cubicBezTo>
                  <a:cubicBezTo>
                    <a:pt x="370" y="462"/>
                    <a:pt x="370" y="461"/>
                    <a:pt x="370" y="459"/>
                  </a:cubicBezTo>
                  <a:cubicBezTo>
                    <a:pt x="370" y="458"/>
                    <a:pt x="369" y="457"/>
                    <a:pt x="368" y="455"/>
                  </a:cubicBezTo>
                  <a:cubicBezTo>
                    <a:pt x="368" y="454"/>
                    <a:pt x="367" y="452"/>
                    <a:pt x="366" y="450"/>
                  </a:cubicBezTo>
                  <a:cubicBezTo>
                    <a:pt x="366" y="448"/>
                    <a:pt x="365" y="446"/>
                    <a:pt x="364" y="443"/>
                  </a:cubicBezTo>
                  <a:cubicBezTo>
                    <a:pt x="363" y="441"/>
                    <a:pt x="362" y="439"/>
                    <a:pt x="362" y="437"/>
                  </a:cubicBezTo>
                  <a:cubicBezTo>
                    <a:pt x="361" y="435"/>
                    <a:pt x="360" y="433"/>
                    <a:pt x="359" y="432"/>
                  </a:cubicBezTo>
                  <a:cubicBezTo>
                    <a:pt x="359" y="432"/>
                    <a:pt x="359" y="432"/>
                    <a:pt x="358" y="431"/>
                  </a:cubicBezTo>
                  <a:cubicBezTo>
                    <a:pt x="358" y="431"/>
                    <a:pt x="358" y="431"/>
                    <a:pt x="357" y="431"/>
                  </a:cubicBezTo>
                  <a:cubicBezTo>
                    <a:pt x="357" y="431"/>
                    <a:pt x="357" y="430"/>
                    <a:pt x="356" y="430"/>
                  </a:cubicBezTo>
                  <a:cubicBezTo>
                    <a:pt x="356" y="430"/>
                    <a:pt x="355" y="430"/>
                    <a:pt x="355" y="430"/>
                  </a:cubicBezTo>
                  <a:moveTo>
                    <a:pt x="69" y="429"/>
                  </a:moveTo>
                  <a:cubicBezTo>
                    <a:pt x="69" y="429"/>
                    <a:pt x="69" y="429"/>
                    <a:pt x="68" y="429"/>
                  </a:cubicBezTo>
                  <a:cubicBezTo>
                    <a:pt x="68" y="429"/>
                    <a:pt x="68" y="429"/>
                    <a:pt x="67" y="429"/>
                  </a:cubicBezTo>
                  <a:cubicBezTo>
                    <a:pt x="67" y="429"/>
                    <a:pt x="67" y="430"/>
                    <a:pt x="66" y="430"/>
                  </a:cubicBezTo>
                  <a:cubicBezTo>
                    <a:pt x="66" y="430"/>
                    <a:pt x="65" y="430"/>
                    <a:pt x="65" y="430"/>
                  </a:cubicBezTo>
                  <a:cubicBezTo>
                    <a:pt x="63" y="431"/>
                    <a:pt x="63" y="433"/>
                    <a:pt x="63" y="434"/>
                  </a:cubicBezTo>
                  <a:cubicBezTo>
                    <a:pt x="64" y="436"/>
                    <a:pt x="65" y="439"/>
                    <a:pt x="66" y="441"/>
                  </a:cubicBezTo>
                  <a:cubicBezTo>
                    <a:pt x="68" y="443"/>
                    <a:pt x="70" y="445"/>
                    <a:pt x="72" y="446"/>
                  </a:cubicBezTo>
                  <a:cubicBezTo>
                    <a:pt x="73" y="448"/>
                    <a:pt x="75" y="448"/>
                    <a:pt x="76" y="448"/>
                  </a:cubicBezTo>
                  <a:cubicBezTo>
                    <a:pt x="76" y="448"/>
                    <a:pt x="76" y="448"/>
                    <a:pt x="76" y="448"/>
                  </a:cubicBezTo>
                  <a:cubicBezTo>
                    <a:pt x="76" y="448"/>
                    <a:pt x="77" y="448"/>
                    <a:pt x="77" y="448"/>
                  </a:cubicBezTo>
                  <a:cubicBezTo>
                    <a:pt x="77" y="448"/>
                    <a:pt x="77" y="448"/>
                    <a:pt x="77" y="448"/>
                  </a:cubicBezTo>
                  <a:cubicBezTo>
                    <a:pt x="77" y="448"/>
                    <a:pt x="77" y="448"/>
                    <a:pt x="77" y="448"/>
                  </a:cubicBezTo>
                  <a:cubicBezTo>
                    <a:pt x="77" y="448"/>
                    <a:pt x="78" y="447"/>
                    <a:pt x="77" y="446"/>
                  </a:cubicBezTo>
                  <a:cubicBezTo>
                    <a:pt x="77" y="445"/>
                    <a:pt x="77" y="444"/>
                    <a:pt x="76" y="443"/>
                  </a:cubicBezTo>
                  <a:cubicBezTo>
                    <a:pt x="75" y="442"/>
                    <a:pt x="75" y="440"/>
                    <a:pt x="74" y="439"/>
                  </a:cubicBezTo>
                  <a:cubicBezTo>
                    <a:pt x="74" y="438"/>
                    <a:pt x="73" y="437"/>
                    <a:pt x="73" y="436"/>
                  </a:cubicBezTo>
                  <a:cubicBezTo>
                    <a:pt x="73" y="435"/>
                    <a:pt x="73" y="434"/>
                    <a:pt x="73" y="433"/>
                  </a:cubicBezTo>
                  <a:cubicBezTo>
                    <a:pt x="73" y="432"/>
                    <a:pt x="73" y="432"/>
                    <a:pt x="73" y="431"/>
                  </a:cubicBezTo>
                  <a:cubicBezTo>
                    <a:pt x="72" y="430"/>
                    <a:pt x="72" y="430"/>
                    <a:pt x="71" y="430"/>
                  </a:cubicBezTo>
                  <a:cubicBezTo>
                    <a:pt x="71" y="429"/>
                    <a:pt x="70" y="429"/>
                    <a:pt x="69" y="429"/>
                  </a:cubicBezTo>
                  <a:moveTo>
                    <a:pt x="514" y="329"/>
                  </a:moveTo>
                  <a:cubicBezTo>
                    <a:pt x="514" y="329"/>
                    <a:pt x="514" y="329"/>
                    <a:pt x="514" y="329"/>
                  </a:cubicBezTo>
                  <a:cubicBezTo>
                    <a:pt x="514" y="329"/>
                    <a:pt x="514" y="329"/>
                    <a:pt x="514" y="329"/>
                  </a:cubicBezTo>
                  <a:cubicBezTo>
                    <a:pt x="514" y="329"/>
                    <a:pt x="514" y="329"/>
                    <a:pt x="514" y="329"/>
                  </a:cubicBezTo>
                  <a:cubicBezTo>
                    <a:pt x="514" y="329"/>
                    <a:pt x="514" y="329"/>
                    <a:pt x="514" y="329"/>
                  </a:cubicBezTo>
                  <a:cubicBezTo>
                    <a:pt x="512" y="329"/>
                    <a:pt x="511" y="330"/>
                    <a:pt x="510" y="331"/>
                  </a:cubicBezTo>
                  <a:cubicBezTo>
                    <a:pt x="510" y="332"/>
                    <a:pt x="509" y="333"/>
                    <a:pt x="509" y="334"/>
                  </a:cubicBezTo>
                  <a:cubicBezTo>
                    <a:pt x="509" y="335"/>
                    <a:pt x="509" y="336"/>
                    <a:pt x="510" y="337"/>
                  </a:cubicBezTo>
                  <a:cubicBezTo>
                    <a:pt x="510" y="338"/>
                    <a:pt x="511" y="338"/>
                    <a:pt x="512" y="338"/>
                  </a:cubicBezTo>
                  <a:cubicBezTo>
                    <a:pt x="512" y="338"/>
                    <a:pt x="512" y="338"/>
                    <a:pt x="512" y="338"/>
                  </a:cubicBezTo>
                  <a:cubicBezTo>
                    <a:pt x="512" y="338"/>
                    <a:pt x="512" y="338"/>
                    <a:pt x="512" y="338"/>
                  </a:cubicBezTo>
                  <a:cubicBezTo>
                    <a:pt x="512" y="338"/>
                    <a:pt x="512" y="338"/>
                    <a:pt x="512" y="338"/>
                  </a:cubicBezTo>
                  <a:cubicBezTo>
                    <a:pt x="512" y="338"/>
                    <a:pt x="513" y="338"/>
                    <a:pt x="513" y="338"/>
                  </a:cubicBezTo>
                  <a:cubicBezTo>
                    <a:pt x="513" y="338"/>
                    <a:pt x="514" y="338"/>
                    <a:pt x="515" y="337"/>
                  </a:cubicBezTo>
                  <a:cubicBezTo>
                    <a:pt x="515" y="336"/>
                    <a:pt x="516" y="335"/>
                    <a:pt x="517" y="334"/>
                  </a:cubicBezTo>
                  <a:cubicBezTo>
                    <a:pt x="517" y="332"/>
                    <a:pt x="517" y="331"/>
                    <a:pt x="517" y="331"/>
                  </a:cubicBezTo>
                  <a:cubicBezTo>
                    <a:pt x="517" y="330"/>
                    <a:pt x="516" y="329"/>
                    <a:pt x="514" y="329"/>
                  </a:cubicBezTo>
                  <a:moveTo>
                    <a:pt x="493" y="321"/>
                  </a:moveTo>
                  <a:cubicBezTo>
                    <a:pt x="492" y="321"/>
                    <a:pt x="490" y="321"/>
                    <a:pt x="488" y="322"/>
                  </a:cubicBezTo>
                  <a:cubicBezTo>
                    <a:pt x="486" y="322"/>
                    <a:pt x="484" y="323"/>
                    <a:pt x="483" y="324"/>
                  </a:cubicBezTo>
                  <a:cubicBezTo>
                    <a:pt x="481" y="325"/>
                    <a:pt x="480" y="326"/>
                    <a:pt x="479" y="327"/>
                  </a:cubicBezTo>
                  <a:cubicBezTo>
                    <a:pt x="479" y="328"/>
                    <a:pt x="479" y="329"/>
                    <a:pt x="480" y="330"/>
                  </a:cubicBezTo>
                  <a:cubicBezTo>
                    <a:pt x="481" y="330"/>
                    <a:pt x="481" y="331"/>
                    <a:pt x="481" y="331"/>
                  </a:cubicBezTo>
                  <a:cubicBezTo>
                    <a:pt x="481" y="331"/>
                    <a:pt x="481" y="331"/>
                    <a:pt x="482" y="331"/>
                  </a:cubicBezTo>
                  <a:cubicBezTo>
                    <a:pt x="482" y="331"/>
                    <a:pt x="482" y="331"/>
                    <a:pt x="482" y="331"/>
                  </a:cubicBezTo>
                  <a:cubicBezTo>
                    <a:pt x="483" y="331"/>
                    <a:pt x="483" y="331"/>
                    <a:pt x="483" y="331"/>
                  </a:cubicBezTo>
                  <a:cubicBezTo>
                    <a:pt x="485" y="331"/>
                    <a:pt x="486" y="331"/>
                    <a:pt x="487" y="330"/>
                  </a:cubicBezTo>
                  <a:cubicBezTo>
                    <a:pt x="489" y="329"/>
                    <a:pt x="490" y="328"/>
                    <a:pt x="491" y="327"/>
                  </a:cubicBezTo>
                  <a:cubicBezTo>
                    <a:pt x="492" y="326"/>
                    <a:pt x="493" y="325"/>
                    <a:pt x="494" y="324"/>
                  </a:cubicBezTo>
                  <a:cubicBezTo>
                    <a:pt x="494" y="323"/>
                    <a:pt x="495" y="322"/>
                    <a:pt x="495" y="321"/>
                  </a:cubicBezTo>
                  <a:cubicBezTo>
                    <a:pt x="495" y="321"/>
                    <a:pt x="494" y="321"/>
                    <a:pt x="494" y="321"/>
                  </a:cubicBezTo>
                  <a:cubicBezTo>
                    <a:pt x="494" y="321"/>
                    <a:pt x="494" y="321"/>
                    <a:pt x="494" y="321"/>
                  </a:cubicBezTo>
                  <a:cubicBezTo>
                    <a:pt x="494" y="321"/>
                    <a:pt x="494" y="321"/>
                    <a:pt x="494" y="321"/>
                  </a:cubicBezTo>
                  <a:cubicBezTo>
                    <a:pt x="493" y="321"/>
                    <a:pt x="493" y="321"/>
                    <a:pt x="493" y="321"/>
                  </a:cubicBezTo>
                  <a:moveTo>
                    <a:pt x="468" y="283"/>
                  </a:moveTo>
                  <a:cubicBezTo>
                    <a:pt x="467" y="283"/>
                    <a:pt x="467" y="283"/>
                    <a:pt x="466" y="283"/>
                  </a:cubicBezTo>
                  <a:cubicBezTo>
                    <a:pt x="465" y="283"/>
                    <a:pt x="464" y="284"/>
                    <a:pt x="464" y="285"/>
                  </a:cubicBezTo>
                  <a:cubicBezTo>
                    <a:pt x="463" y="285"/>
                    <a:pt x="462" y="286"/>
                    <a:pt x="462" y="287"/>
                  </a:cubicBezTo>
                  <a:cubicBezTo>
                    <a:pt x="461" y="288"/>
                    <a:pt x="461" y="289"/>
                    <a:pt x="461" y="290"/>
                  </a:cubicBezTo>
                  <a:cubicBezTo>
                    <a:pt x="461" y="292"/>
                    <a:pt x="460" y="293"/>
                    <a:pt x="460" y="294"/>
                  </a:cubicBezTo>
                  <a:cubicBezTo>
                    <a:pt x="460" y="294"/>
                    <a:pt x="459" y="295"/>
                    <a:pt x="459" y="296"/>
                  </a:cubicBezTo>
                  <a:cubicBezTo>
                    <a:pt x="458" y="296"/>
                    <a:pt x="458" y="297"/>
                    <a:pt x="458" y="298"/>
                  </a:cubicBezTo>
                  <a:cubicBezTo>
                    <a:pt x="458" y="298"/>
                    <a:pt x="458" y="300"/>
                    <a:pt x="458" y="301"/>
                  </a:cubicBezTo>
                  <a:cubicBezTo>
                    <a:pt x="459" y="303"/>
                    <a:pt x="458" y="304"/>
                    <a:pt x="458" y="305"/>
                  </a:cubicBezTo>
                  <a:cubicBezTo>
                    <a:pt x="457" y="306"/>
                    <a:pt x="456" y="307"/>
                    <a:pt x="455" y="308"/>
                  </a:cubicBezTo>
                  <a:cubicBezTo>
                    <a:pt x="454" y="308"/>
                    <a:pt x="453" y="309"/>
                    <a:pt x="452" y="310"/>
                  </a:cubicBezTo>
                  <a:cubicBezTo>
                    <a:pt x="451" y="310"/>
                    <a:pt x="451" y="311"/>
                    <a:pt x="451" y="312"/>
                  </a:cubicBezTo>
                  <a:cubicBezTo>
                    <a:pt x="451" y="312"/>
                    <a:pt x="451" y="312"/>
                    <a:pt x="451" y="313"/>
                  </a:cubicBezTo>
                  <a:cubicBezTo>
                    <a:pt x="451" y="313"/>
                    <a:pt x="452" y="313"/>
                    <a:pt x="452" y="313"/>
                  </a:cubicBezTo>
                  <a:cubicBezTo>
                    <a:pt x="452" y="313"/>
                    <a:pt x="452" y="313"/>
                    <a:pt x="452" y="313"/>
                  </a:cubicBezTo>
                  <a:cubicBezTo>
                    <a:pt x="452" y="313"/>
                    <a:pt x="453" y="313"/>
                    <a:pt x="453" y="313"/>
                  </a:cubicBezTo>
                  <a:cubicBezTo>
                    <a:pt x="453" y="313"/>
                    <a:pt x="454" y="313"/>
                    <a:pt x="455" y="313"/>
                  </a:cubicBezTo>
                  <a:cubicBezTo>
                    <a:pt x="455" y="313"/>
                    <a:pt x="456" y="313"/>
                    <a:pt x="457" y="312"/>
                  </a:cubicBezTo>
                  <a:cubicBezTo>
                    <a:pt x="457" y="312"/>
                    <a:pt x="458" y="312"/>
                    <a:pt x="459" y="312"/>
                  </a:cubicBezTo>
                  <a:cubicBezTo>
                    <a:pt x="460" y="312"/>
                    <a:pt x="461" y="312"/>
                    <a:pt x="461" y="312"/>
                  </a:cubicBezTo>
                  <a:cubicBezTo>
                    <a:pt x="462" y="312"/>
                    <a:pt x="463" y="312"/>
                    <a:pt x="463" y="312"/>
                  </a:cubicBezTo>
                  <a:cubicBezTo>
                    <a:pt x="463" y="313"/>
                    <a:pt x="463" y="314"/>
                    <a:pt x="463" y="315"/>
                  </a:cubicBezTo>
                  <a:cubicBezTo>
                    <a:pt x="463" y="315"/>
                    <a:pt x="463" y="316"/>
                    <a:pt x="463" y="317"/>
                  </a:cubicBezTo>
                  <a:cubicBezTo>
                    <a:pt x="463" y="317"/>
                    <a:pt x="464" y="318"/>
                    <a:pt x="466" y="318"/>
                  </a:cubicBezTo>
                  <a:cubicBezTo>
                    <a:pt x="466" y="318"/>
                    <a:pt x="466" y="318"/>
                    <a:pt x="466" y="318"/>
                  </a:cubicBezTo>
                  <a:cubicBezTo>
                    <a:pt x="466" y="318"/>
                    <a:pt x="466" y="318"/>
                    <a:pt x="466" y="318"/>
                  </a:cubicBezTo>
                  <a:cubicBezTo>
                    <a:pt x="466" y="318"/>
                    <a:pt x="466" y="318"/>
                    <a:pt x="466" y="318"/>
                  </a:cubicBezTo>
                  <a:cubicBezTo>
                    <a:pt x="466" y="318"/>
                    <a:pt x="466" y="318"/>
                    <a:pt x="466" y="318"/>
                  </a:cubicBezTo>
                  <a:cubicBezTo>
                    <a:pt x="467" y="318"/>
                    <a:pt x="468" y="318"/>
                    <a:pt x="470" y="317"/>
                  </a:cubicBezTo>
                  <a:cubicBezTo>
                    <a:pt x="471" y="317"/>
                    <a:pt x="473" y="316"/>
                    <a:pt x="474" y="315"/>
                  </a:cubicBezTo>
                  <a:cubicBezTo>
                    <a:pt x="475" y="315"/>
                    <a:pt x="476" y="314"/>
                    <a:pt x="477" y="313"/>
                  </a:cubicBezTo>
                  <a:cubicBezTo>
                    <a:pt x="479" y="312"/>
                    <a:pt x="479" y="311"/>
                    <a:pt x="480" y="310"/>
                  </a:cubicBezTo>
                  <a:cubicBezTo>
                    <a:pt x="480" y="310"/>
                    <a:pt x="480" y="310"/>
                    <a:pt x="481" y="309"/>
                  </a:cubicBezTo>
                  <a:cubicBezTo>
                    <a:pt x="481" y="309"/>
                    <a:pt x="481" y="309"/>
                    <a:pt x="482" y="309"/>
                  </a:cubicBezTo>
                  <a:cubicBezTo>
                    <a:pt x="482" y="308"/>
                    <a:pt x="483" y="308"/>
                    <a:pt x="483" y="308"/>
                  </a:cubicBezTo>
                  <a:cubicBezTo>
                    <a:pt x="484" y="308"/>
                    <a:pt x="484" y="308"/>
                    <a:pt x="485" y="308"/>
                  </a:cubicBezTo>
                  <a:cubicBezTo>
                    <a:pt x="485" y="308"/>
                    <a:pt x="485" y="308"/>
                    <a:pt x="486" y="308"/>
                  </a:cubicBezTo>
                  <a:cubicBezTo>
                    <a:pt x="486" y="308"/>
                    <a:pt x="487" y="308"/>
                    <a:pt x="487" y="308"/>
                  </a:cubicBezTo>
                  <a:cubicBezTo>
                    <a:pt x="488" y="309"/>
                    <a:pt x="488" y="309"/>
                    <a:pt x="489" y="309"/>
                  </a:cubicBezTo>
                  <a:cubicBezTo>
                    <a:pt x="489" y="309"/>
                    <a:pt x="490" y="310"/>
                    <a:pt x="490" y="310"/>
                  </a:cubicBezTo>
                  <a:cubicBezTo>
                    <a:pt x="491" y="311"/>
                    <a:pt x="492" y="311"/>
                    <a:pt x="493" y="311"/>
                  </a:cubicBezTo>
                  <a:cubicBezTo>
                    <a:pt x="494" y="312"/>
                    <a:pt x="494" y="312"/>
                    <a:pt x="495" y="312"/>
                  </a:cubicBezTo>
                  <a:cubicBezTo>
                    <a:pt x="496" y="312"/>
                    <a:pt x="497" y="313"/>
                    <a:pt x="498" y="313"/>
                  </a:cubicBezTo>
                  <a:cubicBezTo>
                    <a:pt x="499" y="313"/>
                    <a:pt x="500" y="313"/>
                    <a:pt x="501" y="313"/>
                  </a:cubicBezTo>
                  <a:cubicBezTo>
                    <a:pt x="502" y="313"/>
                    <a:pt x="503" y="313"/>
                    <a:pt x="503" y="313"/>
                  </a:cubicBezTo>
                  <a:cubicBezTo>
                    <a:pt x="504" y="313"/>
                    <a:pt x="505" y="313"/>
                    <a:pt x="505" y="312"/>
                  </a:cubicBezTo>
                  <a:cubicBezTo>
                    <a:pt x="506" y="312"/>
                    <a:pt x="506" y="312"/>
                    <a:pt x="507" y="312"/>
                  </a:cubicBezTo>
                  <a:cubicBezTo>
                    <a:pt x="507" y="311"/>
                    <a:pt x="507" y="311"/>
                    <a:pt x="507" y="310"/>
                  </a:cubicBezTo>
                  <a:cubicBezTo>
                    <a:pt x="508" y="310"/>
                    <a:pt x="507" y="309"/>
                    <a:pt x="506" y="308"/>
                  </a:cubicBezTo>
                  <a:cubicBezTo>
                    <a:pt x="505" y="307"/>
                    <a:pt x="503" y="307"/>
                    <a:pt x="502" y="306"/>
                  </a:cubicBezTo>
                  <a:cubicBezTo>
                    <a:pt x="500" y="305"/>
                    <a:pt x="499" y="305"/>
                    <a:pt x="498" y="304"/>
                  </a:cubicBezTo>
                  <a:cubicBezTo>
                    <a:pt x="497" y="303"/>
                    <a:pt x="496" y="302"/>
                    <a:pt x="496" y="301"/>
                  </a:cubicBezTo>
                  <a:cubicBezTo>
                    <a:pt x="496" y="300"/>
                    <a:pt x="496" y="299"/>
                    <a:pt x="495" y="299"/>
                  </a:cubicBezTo>
                  <a:cubicBezTo>
                    <a:pt x="493" y="298"/>
                    <a:pt x="492" y="297"/>
                    <a:pt x="490" y="296"/>
                  </a:cubicBezTo>
                  <a:cubicBezTo>
                    <a:pt x="488" y="295"/>
                    <a:pt x="486" y="295"/>
                    <a:pt x="485" y="294"/>
                  </a:cubicBezTo>
                  <a:cubicBezTo>
                    <a:pt x="483" y="293"/>
                    <a:pt x="481" y="293"/>
                    <a:pt x="480" y="292"/>
                  </a:cubicBezTo>
                  <a:cubicBezTo>
                    <a:pt x="479" y="292"/>
                    <a:pt x="478" y="291"/>
                    <a:pt x="477" y="291"/>
                  </a:cubicBezTo>
                  <a:cubicBezTo>
                    <a:pt x="476" y="290"/>
                    <a:pt x="475" y="290"/>
                    <a:pt x="474" y="289"/>
                  </a:cubicBezTo>
                  <a:cubicBezTo>
                    <a:pt x="473" y="289"/>
                    <a:pt x="472" y="288"/>
                    <a:pt x="471" y="287"/>
                  </a:cubicBezTo>
                  <a:cubicBezTo>
                    <a:pt x="470" y="286"/>
                    <a:pt x="470" y="286"/>
                    <a:pt x="470" y="285"/>
                  </a:cubicBezTo>
                  <a:cubicBezTo>
                    <a:pt x="470" y="284"/>
                    <a:pt x="470" y="284"/>
                    <a:pt x="470" y="284"/>
                  </a:cubicBezTo>
                  <a:cubicBezTo>
                    <a:pt x="470" y="283"/>
                    <a:pt x="470" y="283"/>
                    <a:pt x="470" y="283"/>
                  </a:cubicBezTo>
                  <a:cubicBezTo>
                    <a:pt x="469" y="283"/>
                    <a:pt x="469" y="283"/>
                    <a:pt x="469" y="283"/>
                  </a:cubicBezTo>
                  <a:cubicBezTo>
                    <a:pt x="469" y="283"/>
                    <a:pt x="468" y="283"/>
                    <a:pt x="468" y="283"/>
                  </a:cubicBezTo>
                  <a:moveTo>
                    <a:pt x="545" y="248"/>
                  </a:moveTo>
                  <a:cubicBezTo>
                    <a:pt x="544" y="248"/>
                    <a:pt x="544" y="248"/>
                    <a:pt x="544" y="248"/>
                  </a:cubicBezTo>
                  <a:cubicBezTo>
                    <a:pt x="544" y="248"/>
                    <a:pt x="544" y="248"/>
                    <a:pt x="543" y="248"/>
                  </a:cubicBezTo>
                  <a:cubicBezTo>
                    <a:pt x="543" y="248"/>
                    <a:pt x="543" y="248"/>
                    <a:pt x="543" y="248"/>
                  </a:cubicBezTo>
                  <a:cubicBezTo>
                    <a:pt x="543" y="248"/>
                    <a:pt x="542" y="248"/>
                    <a:pt x="542" y="248"/>
                  </a:cubicBezTo>
                  <a:cubicBezTo>
                    <a:pt x="541" y="248"/>
                    <a:pt x="540" y="249"/>
                    <a:pt x="539" y="249"/>
                  </a:cubicBezTo>
                  <a:cubicBezTo>
                    <a:pt x="538" y="250"/>
                    <a:pt x="536" y="251"/>
                    <a:pt x="535" y="252"/>
                  </a:cubicBezTo>
                  <a:cubicBezTo>
                    <a:pt x="535" y="253"/>
                    <a:pt x="534" y="255"/>
                    <a:pt x="534" y="256"/>
                  </a:cubicBezTo>
                  <a:cubicBezTo>
                    <a:pt x="533" y="258"/>
                    <a:pt x="534" y="259"/>
                    <a:pt x="534" y="261"/>
                  </a:cubicBezTo>
                  <a:cubicBezTo>
                    <a:pt x="535" y="261"/>
                    <a:pt x="535" y="262"/>
                    <a:pt x="536" y="262"/>
                  </a:cubicBezTo>
                  <a:cubicBezTo>
                    <a:pt x="536" y="263"/>
                    <a:pt x="536" y="263"/>
                    <a:pt x="537" y="263"/>
                  </a:cubicBezTo>
                  <a:cubicBezTo>
                    <a:pt x="537" y="263"/>
                    <a:pt x="538" y="264"/>
                    <a:pt x="539" y="264"/>
                  </a:cubicBezTo>
                  <a:cubicBezTo>
                    <a:pt x="539" y="264"/>
                    <a:pt x="540" y="264"/>
                    <a:pt x="540" y="264"/>
                  </a:cubicBezTo>
                  <a:cubicBezTo>
                    <a:pt x="541" y="264"/>
                    <a:pt x="542" y="264"/>
                    <a:pt x="543" y="264"/>
                  </a:cubicBezTo>
                  <a:cubicBezTo>
                    <a:pt x="544" y="263"/>
                    <a:pt x="545" y="263"/>
                    <a:pt x="546" y="263"/>
                  </a:cubicBezTo>
                  <a:cubicBezTo>
                    <a:pt x="547" y="263"/>
                    <a:pt x="548" y="262"/>
                    <a:pt x="549" y="262"/>
                  </a:cubicBezTo>
                  <a:cubicBezTo>
                    <a:pt x="550" y="262"/>
                    <a:pt x="551" y="262"/>
                    <a:pt x="551" y="261"/>
                  </a:cubicBezTo>
                  <a:cubicBezTo>
                    <a:pt x="552" y="261"/>
                    <a:pt x="553" y="261"/>
                    <a:pt x="554" y="260"/>
                  </a:cubicBezTo>
                  <a:cubicBezTo>
                    <a:pt x="554" y="259"/>
                    <a:pt x="555" y="258"/>
                    <a:pt x="555" y="257"/>
                  </a:cubicBezTo>
                  <a:cubicBezTo>
                    <a:pt x="555" y="256"/>
                    <a:pt x="554" y="255"/>
                    <a:pt x="554" y="254"/>
                  </a:cubicBezTo>
                  <a:cubicBezTo>
                    <a:pt x="554" y="253"/>
                    <a:pt x="553" y="252"/>
                    <a:pt x="553" y="251"/>
                  </a:cubicBezTo>
                  <a:cubicBezTo>
                    <a:pt x="552" y="250"/>
                    <a:pt x="552" y="250"/>
                    <a:pt x="551" y="249"/>
                  </a:cubicBezTo>
                  <a:cubicBezTo>
                    <a:pt x="551" y="249"/>
                    <a:pt x="550" y="249"/>
                    <a:pt x="549" y="249"/>
                  </a:cubicBezTo>
                  <a:cubicBezTo>
                    <a:pt x="549" y="248"/>
                    <a:pt x="548" y="248"/>
                    <a:pt x="547" y="248"/>
                  </a:cubicBezTo>
                  <a:cubicBezTo>
                    <a:pt x="546" y="248"/>
                    <a:pt x="545" y="248"/>
                    <a:pt x="545" y="248"/>
                  </a:cubicBezTo>
                  <a:moveTo>
                    <a:pt x="304" y="167"/>
                  </a:moveTo>
                  <a:cubicBezTo>
                    <a:pt x="303" y="167"/>
                    <a:pt x="301" y="167"/>
                    <a:pt x="300" y="168"/>
                  </a:cubicBezTo>
                  <a:cubicBezTo>
                    <a:pt x="298" y="168"/>
                    <a:pt x="297" y="169"/>
                    <a:pt x="296" y="169"/>
                  </a:cubicBezTo>
                  <a:cubicBezTo>
                    <a:pt x="294" y="169"/>
                    <a:pt x="293" y="170"/>
                    <a:pt x="293" y="170"/>
                  </a:cubicBezTo>
                  <a:cubicBezTo>
                    <a:pt x="292" y="171"/>
                    <a:pt x="292" y="171"/>
                    <a:pt x="292" y="172"/>
                  </a:cubicBezTo>
                  <a:cubicBezTo>
                    <a:pt x="292" y="172"/>
                    <a:pt x="293" y="173"/>
                    <a:pt x="294" y="173"/>
                  </a:cubicBezTo>
                  <a:cubicBezTo>
                    <a:pt x="295" y="174"/>
                    <a:pt x="296" y="175"/>
                    <a:pt x="298" y="176"/>
                  </a:cubicBezTo>
                  <a:cubicBezTo>
                    <a:pt x="299" y="176"/>
                    <a:pt x="300" y="177"/>
                    <a:pt x="301" y="178"/>
                  </a:cubicBezTo>
                  <a:cubicBezTo>
                    <a:pt x="302" y="179"/>
                    <a:pt x="302" y="180"/>
                    <a:pt x="302" y="180"/>
                  </a:cubicBezTo>
                  <a:cubicBezTo>
                    <a:pt x="302" y="180"/>
                    <a:pt x="302" y="180"/>
                    <a:pt x="302" y="180"/>
                  </a:cubicBezTo>
                  <a:cubicBezTo>
                    <a:pt x="302" y="180"/>
                    <a:pt x="302" y="180"/>
                    <a:pt x="302" y="180"/>
                  </a:cubicBezTo>
                  <a:cubicBezTo>
                    <a:pt x="302" y="180"/>
                    <a:pt x="302" y="180"/>
                    <a:pt x="302" y="180"/>
                  </a:cubicBezTo>
                  <a:cubicBezTo>
                    <a:pt x="302" y="181"/>
                    <a:pt x="302" y="181"/>
                    <a:pt x="302" y="181"/>
                  </a:cubicBezTo>
                  <a:cubicBezTo>
                    <a:pt x="302" y="181"/>
                    <a:pt x="301" y="180"/>
                    <a:pt x="301" y="180"/>
                  </a:cubicBezTo>
                  <a:cubicBezTo>
                    <a:pt x="301" y="180"/>
                    <a:pt x="301" y="180"/>
                    <a:pt x="300" y="180"/>
                  </a:cubicBezTo>
                  <a:cubicBezTo>
                    <a:pt x="300" y="180"/>
                    <a:pt x="299" y="179"/>
                    <a:pt x="299" y="179"/>
                  </a:cubicBezTo>
                  <a:cubicBezTo>
                    <a:pt x="298" y="179"/>
                    <a:pt x="298" y="178"/>
                    <a:pt x="298" y="178"/>
                  </a:cubicBezTo>
                  <a:cubicBezTo>
                    <a:pt x="297" y="178"/>
                    <a:pt x="297" y="177"/>
                    <a:pt x="296" y="177"/>
                  </a:cubicBezTo>
                  <a:cubicBezTo>
                    <a:pt x="296" y="177"/>
                    <a:pt x="295" y="177"/>
                    <a:pt x="295" y="176"/>
                  </a:cubicBezTo>
                  <a:cubicBezTo>
                    <a:pt x="294" y="176"/>
                    <a:pt x="294" y="176"/>
                    <a:pt x="293" y="176"/>
                  </a:cubicBezTo>
                  <a:cubicBezTo>
                    <a:pt x="293" y="176"/>
                    <a:pt x="292" y="176"/>
                    <a:pt x="292" y="176"/>
                  </a:cubicBezTo>
                  <a:cubicBezTo>
                    <a:pt x="292" y="176"/>
                    <a:pt x="292" y="176"/>
                    <a:pt x="292" y="176"/>
                  </a:cubicBezTo>
                  <a:cubicBezTo>
                    <a:pt x="292" y="176"/>
                    <a:pt x="292" y="176"/>
                    <a:pt x="291" y="176"/>
                  </a:cubicBezTo>
                  <a:cubicBezTo>
                    <a:pt x="291" y="176"/>
                    <a:pt x="291" y="176"/>
                    <a:pt x="291" y="176"/>
                  </a:cubicBezTo>
                  <a:cubicBezTo>
                    <a:pt x="291" y="176"/>
                    <a:pt x="291" y="176"/>
                    <a:pt x="291" y="176"/>
                  </a:cubicBezTo>
                  <a:cubicBezTo>
                    <a:pt x="291" y="176"/>
                    <a:pt x="291" y="176"/>
                    <a:pt x="291" y="176"/>
                  </a:cubicBezTo>
                  <a:cubicBezTo>
                    <a:pt x="290" y="176"/>
                    <a:pt x="290" y="176"/>
                    <a:pt x="290" y="176"/>
                  </a:cubicBezTo>
                  <a:cubicBezTo>
                    <a:pt x="290" y="176"/>
                    <a:pt x="290" y="176"/>
                    <a:pt x="290" y="176"/>
                  </a:cubicBezTo>
                  <a:cubicBezTo>
                    <a:pt x="290" y="176"/>
                    <a:pt x="290" y="176"/>
                    <a:pt x="290" y="176"/>
                  </a:cubicBezTo>
                  <a:cubicBezTo>
                    <a:pt x="289" y="176"/>
                    <a:pt x="289" y="176"/>
                    <a:pt x="289" y="176"/>
                  </a:cubicBezTo>
                  <a:cubicBezTo>
                    <a:pt x="289" y="176"/>
                    <a:pt x="288" y="176"/>
                    <a:pt x="288" y="176"/>
                  </a:cubicBezTo>
                  <a:cubicBezTo>
                    <a:pt x="288" y="176"/>
                    <a:pt x="288" y="176"/>
                    <a:pt x="288" y="176"/>
                  </a:cubicBezTo>
                  <a:cubicBezTo>
                    <a:pt x="287" y="176"/>
                    <a:pt x="287" y="176"/>
                    <a:pt x="287" y="175"/>
                  </a:cubicBezTo>
                  <a:cubicBezTo>
                    <a:pt x="287" y="175"/>
                    <a:pt x="286" y="175"/>
                    <a:pt x="286" y="175"/>
                  </a:cubicBezTo>
                  <a:cubicBezTo>
                    <a:pt x="286" y="175"/>
                    <a:pt x="286" y="175"/>
                    <a:pt x="286" y="175"/>
                  </a:cubicBezTo>
                  <a:cubicBezTo>
                    <a:pt x="285" y="175"/>
                    <a:pt x="285" y="175"/>
                    <a:pt x="285" y="175"/>
                  </a:cubicBezTo>
                  <a:cubicBezTo>
                    <a:pt x="285" y="175"/>
                    <a:pt x="285" y="175"/>
                    <a:pt x="284" y="175"/>
                  </a:cubicBezTo>
                  <a:cubicBezTo>
                    <a:pt x="284" y="175"/>
                    <a:pt x="284" y="175"/>
                    <a:pt x="284" y="175"/>
                  </a:cubicBezTo>
                  <a:cubicBezTo>
                    <a:pt x="284" y="175"/>
                    <a:pt x="283" y="175"/>
                    <a:pt x="283" y="175"/>
                  </a:cubicBezTo>
                  <a:cubicBezTo>
                    <a:pt x="283" y="175"/>
                    <a:pt x="283" y="175"/>
                    <a:pt x="283" y="175"/>
                  </a:cubicBezTo>
                  <a:cubicBezTo>
                    <a:pt x="283" y="175"/>
                    <a:pt x="282" y="176"/>
                    <a:pt x="282" y="176"/>
                  </a:cubicBezTo>
                  <a:cubicBezTo>
                    <a:pt x="281" y="177"/>
                    <a:pt x="281" y="178"/>
                    <a:pt x="281" y="180"/>
                  </a:cubicBezTo>
                  <a:cubicBezTo>
                    <a:pt x="282" y="182"/>
                    <a:pt x="282" y="184"/>
                    <a:pt x="283" y="186"/>
                  </a:cubicBezTo>
                  <a:cubicBezTo>
                    <a:pt x="283" y="188"/>
                    <a:pt x="284" y="190"/>
                    <a:pt x="285" y="191"/>
                  </a:cubicBezTo>
                  <a:cubicBezTo>
                    <a:pt x="286" y="193"/>
                    <a:pt x="286" y="195"/>
                    <a:pt x="287" y="196"/>
                  </a:cubicBezTo>
                  <a:cubicBezTo>
                    <a:pt x="288" y="196"/>
                    <a:pt x="288" y="197"/>
                    <a:pt x="287" y="198"/>
                  </a:cubicBezTo>
                  <a:cubicBezTo>
                    <a:pt x="287" y="198"/>
                    <a:pt x="287" y="198"/>
                    <a:pt x="286" y="199"/>
                  </a:cubicBezTo>
                  <a:cubicBezTo>
                    <a:pt x="286" y="199"/>
                    <a:pt x="285" y="199"/>
                    <a:pt x="284" y="199"/>
                  </a:cubicBezTo>
                  <a:cubicBezTo>
                    <a:pt x="283" y="200"/>
                    <a:pt x="282" y="200"/>
                    <a:pt x="282" y="200"/>
                  </a:cubicBezTo>
                  <a:cubicBezTo>
                    <a:pt x="282" y="200"/>
                    <a:pt x="282" y="200"/>
                    <a:pt x="282" y="200"/>
                  </a:cubicBezTo>
                  <a:cubicBezTo>
                    <a:pt x="282" y="200"/>
                    <a:pt x="282" y="200"/>
                    <a:pt x="282" y="200"/>
                  </a:cubicBezTo>
                  <a:cubicBezTo>
                    <a:pt x="282" y="200"/>
                    <a:pt x="282" y="200"/>
                    <a:pt x="281" y="200"/>
                  </a:cubicBezTo>
                  <a:cubicBezTo>
                    <a:pt x="281" y="200"/>
                    <a:pt x="281" y="200"/>
                    <a:pt x="281" y="200"/>
                  </a:cubicBezTo>
                  <a:cubicBezTo>
                    <a:pt x="281" y="200"/>
                    <a:pt x="280" y="199"/>
                    <a:pt x="280" y="198"/>
                  </a:cubicBezTo>
                  <a:cubicBezTo>
                    <a:pt x="279" y="197"/>
                    <a:pt x="279" y="196"/>
                    <a:pt x="279" y="194"/>
                  </a:cubicBezTo>
                  <a:cubicBezTo>
                    <a:pt x="278" y="193"/>
                    <a:pt x="278" y="191"/>
                    <a:pt x="278" y="190"/>
                  </a:cubicBezTo>
                  <a:cubicBezTo>
                    <a:pt x="277" y="188"/>
                    <a:pt x="277" y="187"/>
                    <a:pt x="276" y="186"/>
                  </a:cubicBezTo>
                  <a:cubicBezTo>
                    <a:pt x="275" y="185"/>
                    <a:pt x="275" y="184"/>
                    <a:pt x="273" y="184"/>
                  </a:cubicBezTo>
                  <a:cubicBezTo>
                    <a:pt x="272" y="183"/>
                    <a:pt x="271" y="182"/>
                    <a:pt x="270" y="181"/>
                  </a:cubicBezTo>
                  <a:cubicBezTo>
                    <a:pt x="268" y="181"/>
                    <a:pt x="267" y="180"/>
                    <a:pt x="266" y="180"/>
                  </a:cubicBezTo>
                  <a:cubicBezTo>
                    <a:pt x="265" y="179"/>
                    <a:pt x="263" y="179"/>
                    <a:pt x="263" y="179"/>
                  </a:cubicBezTo>
                  <a:cubicBezTo>
                    <a:pt x="262" y="179"/>
                    <a:pt x="262" y="179"/>
                    <a:pt x="262" y="179"/>
                  </a:cubicBezTo>
                  <a:cubicBezTo>
                    <a:pt x="262" y="179"/>
                    <a:pt x="262" y="179"/>
                    <a:pt x="261" y="179"/>
                  </a:cubicBezTo>
                  <a:cubicBezTo>
                    <a:pt x="261" y="180"/>
                    <a:pt x="261" y="180"/>
                    <a:pt x="261" y="180"/>
                  </a:cubicBezTo>
                  <a:cubicBezTo>
                    <a:pt x="261" y="180"/>
                    <a:pt x="261" y="180"/>
                    <a:pt x="261" y="180"/>
                  </a:cubicBezTo>
                  <a:cubicBezTo>
                    <a:pt x="261" y="181"/>
                    <a:pt x="261" y="181"/>
                    <a:pt x="262" y="182"/>
                  </a:cubicBezTo>
                  <a:cubicBezTo>
                    <a:pt x="262" y="182"/>
                    <a:pt x="263" y="183"/>
                    <a:pt x="264" y="183"/>
                  </a:cubicBezTo>
                  <a:cubicBezTo>
                    <a:pt x="265" y="184"/>
                    <a:pt x="266" y="184"/>
                    <a:pt x="266" y="185"/>
                  </a:cubicBezTo>
                  <a:cubicBezTo>
                    <a:pt x="267" y="185"/>
                    <a:pt x="267" y="186"/>
                    <a:pt x="267" y="187"/>
                  </a:cubicBezTo>
                  <a:cubicBezTo>
                    <a:pt x="267" y="187"/>
                    <a:pt x="267" y="187"/>
                    <a:pt x="266" y="188"/>
                  </a:cubicBezTo>
                  <a:cubicBezTo>
                    <a:pt x="266" y="188"/>
                    <a:pt x="266" y="188"/>
                    <a:pt x="266" y="188"/>
                  </a:cubicBezTo>
                  <a:cubicBezTo>
                    <a:pt x="266" y="188"/>
                    <a:pt x="266" y="188"/>
                    <a:pt x="266" y="188"/>
                  </a:cubicBezTo>
                  <a:cubicBezTo>
                    <a:pt x="266" y="188"/>
                    <a:pt x="265" y="188"/>
                    <a:pt x="265" y="188"/>
                  </a:cubicBezTo>
                  <a:cubicBezTo>
                    <a:pt x="265" y="188"/>
                    <a:pt x="265" y="188"/>
                    <a:pt x="265" y="188"/>
                  </a:cubicBezTo>
                  <a:cubicBezTo>
                    <a:pt x="265" y="188"/>
                    <a:pt x="264" y="188"/>
                    <a:pt x="264" y="188"/>
                  </a:cubicBezTo>
                  <a:cubicBezTo>
                    <a:pt x="264" y="188"/>
                    <a:pt x="264" y="188"/>
                    <a:pt x="264" y="188"/>
                  </a:cubicBezTo>
                  <a:cubicBezTo>
                    <a:pt x="263" y="188"/>
                    <a:pt x="263" y="188"/>
                    <a:pt x="263" y="187"/>
                  </a:cubicBezTo>
                  <a:cubicBezTo>
                    <a:pt x="263" y="187"/>
                    <a:pt x="262" y="187"/>
                    <a:pt x="262" y="187"/>
                  </a:cubicBezTo>
                  <a:cubicBezTo>
                    <a:pt x="262" y="187"/>
                    <a:pt x="262" y="187"/>
                    <a:pt x="261" y="187"/>
                  </a:cubicBezTo>
                  <a:cubicBezTo>
                    <a:pt x="261" y="187"/>
                    <a:pt x="261" y="187"/>
                    <a:pt x="261" y="187"/>
                  </a:cubicBezTo>
                  <a:cubicBezTo>
                    <a:pt x="260" y="187"/>
                    <a:pt x="260" y="187"/>
                    <a:pt x="260" y="187"/>
                  </a:cubicBezTo>
                  <a:cubicBezTo>
                    <a:pt x="260" y="187"/>
                    <a:pt x="259" y="187"/>
                    <a:pt x="259" y="187"/>
                  </a:cubicBezTo>
                  <a:cubicBezTo>
                    <a:pt x="259" y="187"/>
                    <a:pt x="259" y="187"/>
                    <a:pt x="259" y="187"/>
                  </a:cubicBezTo>
                  <a:cubicBezTo>
                    <a:pt x="258" y="187"/>
                    <a:pt x="258" y="187"/>
                    <a:pt x="258" y="187"/>
                  </a:cubicBezTo>
                  <a:cubicBezTo>
                    <a:pt x="258" y="187"/>
                    <a:pt x="257" y="187"/>
                    <a:pt x="257" y="188"/>
                  </a:cubicBezTo>
                  <a:cubicBezTo>
                    <a:pt x="257" y="188"/>
                    <a:pt x="257" y="188"/>
                    <a:pt x="256" y="188"/>
                  </a:cubicBezTo>
                  <a:cubicBezTo>
                    <a:pt x="256" y="189"/>
                    <a:pt x="256" y="189"/>
                    <a:pt x="255" y="189"/>
                  </a:cubicBezTo>
                  <a:cubicBezTo>
                    <a:pt x="255" y="189"/>
                    <a:pt x="255" y="189"/>
                    <a:pt x="255" y="189"/>
                  </a:cubicBezTo>
                  <a:cubicBezTo>
                    <a:pt x="255" y="189"/>
                    <a:pt x="255" y="189"/>
                    <a:pt x="254" y="189"/>
                  </a:cubicBezTo>
                  <a:cubicBezTo>
                    <a:pt x="254" y="189"/>
                    <a:pt x="254" y="189"/>
                    <a:pt x="254" y="189"/>
                  </a:cubicBezTo>
                  <a:cubicBezTo>
                    <a:pt x="254" y="189"/>
                    <a:pt x="254" y="189"/>
                    <a:pt x="254" y="188"/>
                  </a:cubicBezTo>
                  <a:cubicBezTo>
                    <a:pt x="254" y="188"/>
                    <a:pt x="254" y="187"/>
                    <a:pt x="254" y="187"/>
                  </a:cubicBezTo>
                  <a:cubicBezTo>
                    <a:pt x="254" y="187"/>
                    <a:pt x="255" y="186"/>
                    <a:pt x="255" y="186"/>
                  </a:cubicBezTo>
                  <a:cubicBezTo>
                    <a:pt x="255" y="185"/>
                    <a:pt x="255" y="184"/>
                    <a:pt x="254" y="183"/>
                  </a:cubicBezTo>
                  <a:cubicBezTo>
                    <a:pt x="254" y="183"/>
                    <a:pt x="253" y="182"/>
                    <a:pt x="252" y="181"/>
                  </a:cubicBezTo>
                  <a:cubicBezTo>
                    <a:pt x="251" y="181"/>
                    <a:pt x="250" y="180"/>
                    <a:pt x="248" y="180"/>
                  </a:cubicBezTo>
                  <a:cubicBezTo>
                    <a:pt x="247" y="180"/>
                    <a:pt x="245" y="179"/>
                    <a:pt x="244" y="179"/>
                  </a:cubicBezTo>
                  <a:cubicBezTo>
                    <a:pt x="243" y="179"/>
                    <a:pt x="243" y="179"/>
                    <a:pt x="243" y="179"/>
                  </a:cubicBezTo>
                  <a:cubicBezTo>
                    <a:pt x="243" y="179"/>
                    <a:pt x="243" y="179"/>
                    <a:pt x="243" y="179"/>
                  </a:cubicBezTo>
                  <a:cubicBezTo>
                    <a:pt x="243" y="179"/>
                    <a:pt x="242" y="179"/>
                    <a:pt x="242" y="179"/>
                  </a:cubicBezTo>
                  <a:cubicBezTo>
                    <a:pt x="242" y="179"/>
                    <a:pt x="242" y="179"/>
                    <a:pt x="242" y="179"/>
                  </a:cubicBezTo>
                  <a:cubicBezTo>
                    <a:pt x="240" y="180"/>
                    <a:pt x="239" y="180"/>
                    <a:pt x="238" y="181"/>
                  </a:cubicBezTo>
                  <a:cubicBezTo>
                    <a:pt x="237" y="181"/>
                    <a:pt x="237" y="182"/>
                    <a:pt x="237" y="183"/>
                  </a:cubicBezTo>
                  <a:cubicBezTo>
                    <a:pt x="237" y="184"/>
                    <a:pt x="237" y="184"/>
                    <a:pt x="237" y="185"/>
                  </a:cubicBezTo>
                  <a:cubicBezTo>
                    <a:pt x="237" y="186"/>
                    <a:pt x="237" y="186"/>
                    <a:pt x="236" y="187"/>
                  </a:cubicBezTo>
                  <a:cubicBezTo>
                    <a:pt x="236" y="187"/>
                    <a:pt x="236" y="187"/>
                    <a:pt x="235" y="187"/>
                  </a:cubicBezTo>
                  <a:cubicBezTo>
                    <a:pt x="235" y="187"/>
                    <a:pt x="235" y="187"/>
                    <a:pt x="235" y="187"/>
                  </a:cubicBezTo>
                  <a:cubicBezTo>
                    <a:pt x="235" y="187"/>
                    <a:pt x="234" y="187"/>
                    <a:pt x="234" y="187"/>
                  </a:cubicBezTo>
                  <a:cubicBezTo>
                    <a:pt x="234" y="187"/>
                    <a:pt x="234" y="188"/>
                    <a:pt x="233" y="188"/>
                  </a:cubicBezTo>
                  <a:cubicBezTo>
                    <a:pt x="232" y="188"/>
                    <a:pt x="231" y="187"/>
                    <a:pt x="230" y="187"/>
                  </a:cubicBezTo>
                  <a:cubicBezTo>
                    <a:pt x="230" y="187"/>
                    <a:pt x="229" y="187"/>
                    <a:pt x="228" y="186"/>
                  </a:cubicBezTo>
                  <a:cubicBezTo>
                    <a:pt x="228" y="186"/>
                    <a:pt x="227" y="186"/>
                    <a:pt x="228" y="185"/>
                  </a:cubicBezTo>
                  <a:cubicBezTo>
                    <a:pt x="228" y="185"/>
                    <a:pt x="228" y="185"/>
                    <a:pt x="230" y="184"/>
                  </a:cubicBezTo>
                  <a:cubicBezTo>
                    <a:pt x="232" y="184"/>
                    <a:pt x="233" y="184"/>
                    <a:pt x="233" y="183"/>
                  </a:cubicBezTo>
                  <a:cubicBezTo>
                    <a:pt x="234" y="182"/>
                    <a:pt x="234" y="182"/>
                    <a:pt x="234" y="181"/>
                  </a:cubicBezTo>
                  <a:cubicBezTo>
                    <a:pt x="234" y="180"/>
                    <a:pt x="234" y="179"/>
                    <a:pt x="233" y="178"/>
                  </a:cubicBezTo>
                  <a:cubicBezTo>
                    <a:pt x="233" y="177"/>
                    <a:pt x="232" y="176"/>
                    <a:pt x="232" y="175"/>
                  </a:cubicBezTo>
                  <a:cubicBezTo>
                    <a:pt x="231" y="175"/>
                    <a:pt x="231" y="175"/>
                    <a:pt x="231" y="174"/>
                  </a:cubicBezTo>
                  <a:cubicBezTo>
                    <a:pt x="231" y="174"/>
                    <a:pt x="231" y="174"/>
                    <a:pt x="230" y="174"/>
                  </a:cubicBezTo>
                  <a:cubicBezTo>
                    <a:pt x="230" y="174"/>
                    <a:pt x="230" y="174"/>
                    <a:pt x="230" y="174"/>
                  </a:cubicBezTo>
                  <a:cubicBezTo>
                    <a:pt x="229" y="174"/>
                    <a:pt x="229" y="174"/>
                    <a:pt x="229" y="174"/>
                  </a:cubicBezTo>
                  <a:cubicBezTo>
                    <a:pt x="228" y="174"/>
                    <a:pt x="227" y="174"/>
                    <a:pt x="225" y="174"/>
                  </a:cubicBezTo>
                  <a:cubicBezTo>
                    <a:pt x="224" y="175"/>
                    <a:pt x="223" y="175"/>
                    <a:pt x="221" y="176"/>
                  </a:cubicBezTo>
                  <a:cubicBezTo>
                    <a:pt x="220" y="176"/>
                    <a:pt x="218" y="177"/>
                    <a:pt x="216" y="178"/>
                  </a:cubicBezTo>
                  <a:cubicBezTo>
                    <a:pt x="215" y="178"/>
                    <a:pt x="213" y="179"/>
                    <a:pt x="211" y="180"/>
                  </a:cubicBezTo>
                  <a:cubicBezTo>
                    <a:pt x="208" y="181"/>
                    <a:pt x="205" y="182"/>
                    <a:pt x="203" y="183"/>
                  </a:cubicBezTo>
                  <a:cubicBezTo>
                    <a:pt x="201" y="184"/>
                    <a:pt x="199" y="185"/>
                    <a:pt x="198" y="185"/>
                  </a:cubicBezTo>
                  <a:cubicBezTo>
                    <a:pt x="197" y="186"/>
                    <a:pt x="196" y="187"/>
                    <a:pt x="195" y="187"/>
                  </a:cubicBezTo>
                  <a:cubicBezTo>
                    <a:pt x="195" y="188"/>
                    <a:pt x="195" y="188"/>
                    <a:pt x="195" y="188"/>
                  </a:cubicBezTo>
                  <a:cubicBezTo>
                    <a:pt x="196" y="188"/>
                    <a:pt x="196" y="189"/>
                    <a:pt x="196" y="189"/>
                  </a:cubicBezTo>
                  <a:cubicBezTo>
                    <a:pt x="196" y="189"/>
                    <a:pt x="196" y="190"/>
                    <a:pt x="196" y="190"/>
                  </a:cubicBezTo>
                  <a:cubicBezTo>
                    <a:pt x="196" y="190"/>
                    <a:pt x="196" y="191"/>
                    <a:pt x="195" y="192"/>
                  </a:cubicBezTo>
                  <a:cubicBezTo>
                    <a:pt x="194" y="192"/>
                    <a:pt x="194" y="193"/>
                    <a:pt x="192" y="194"/>
                  </a:cubicBezTo>
                  <a:cubicBezTo>
                    <a:pt x="191" y="195"/>
                    <a:pt x="191" y="196"/>
                    <a:pt x="190" y="197"/>
                  </a:cubicBezTo>
                  <a:cubicBezTo>
                    <a:pt x="190" y="197"/>
                    <a:pt x="191" y="198"/>
                    <a:pt x="191" y="199"/>
                  </a:cubicBezTo>
                  <a:cubicBezTo>
                    <a:pt x="192" y="199"/>
                    <a:pt x="192" y="200"/>
                    <a:pt x="193" y="200"/>
                  </a:cubicBezTo>
                  <a:cubicBezTo>
                    <a:pt x="194" y="201"/>
                    <a:pt x="195" y="201"/>
                    <a:pt x="196" y="201"/>
                  </a:cubicBezTo>
                  <a:cubicBezTo>
                    <a:pt x="197" y="201"/>
                    <a:pt x="198" y="201"/>
                    <a:pt x="198" y="201"/>
                  </a:cubicBezTo>
                  <a:cubicBezTo>
                    <a:pt x="198" y="202"/>
                    <a:pt x="198" y="202"/>
                    <a:pt x="198" y="203"/>
                  </a:cubicBezTo>
                  <a:cubicBezTo>
                    <a:pt x="198" y="203"/>
                    <a:pt x="198" y="203"/>
                    <a:pt x="198" y="204"/>
                  </a:cubicBezTo>
                  <a:cubicBezTo>
                    <a:pt x="198" y="204"/>
                    <a:pt x="199" y="205"/>
                    <a:pt x="199" y="205"/>
                  </a:cubicBezTo>
                  <a:cubicBezTo>
                    <a:pt x="199" y="205"/>
                    <a:pt x="199" y="205"/>
                    <a:pt x="199" y="205"/>
                  </a:cubicBezTo>
                  <a:cubicBezTo>
                    <a:pt x="199" y="205"/>
                    <a:pt x="200" y="205"/>
                    <a:pt x="200" y="205"/>
                  </a:cubicBezTo>
                  <a:cubicBezTo>
                    <a:pt x="200" y="205"/>
                    <a:pt x="200" y="205"/>
                    <a:pt x="200" y="205"/>
                  </a:cubicBezTo>
                  <a:cubicBezTo>
                    <a:pt x="200" y="205"/>
                    <a:pt x="200" y="205"/>
                    <a:pt x="200" y="205"/>
                  </a:cubicBezTo>
                  <a:cubicBezTo>
                    <a:pt x="200" y="205"/>
                    <a:pt x="201" y="205"/>
                    <a:pt x="201" y="205"/>
                  </a:cubicBezTo>
                  <a:cubicBezTo>
                    <a:pt x="202" y="205"/>
                    <a:pt x="202" y="205"/>
                    <a:pt x="203" y="204"/>
                  </a:cubicBezTo>
                  <a:cubicBezTo>
                    <a:pt x="204" y="204"/>
                    <a:pt x="204" y="204"/>
                    <a:pt x="205" y="204"/>
                  </a:cubicBezTo>
                  <a:cubicBezTo>
                    <a:pt x="206" y="204"/>
                    <a:pt x="206" y="204"/>
                    <a:pt x="207" y="203"/>
                  </a:cubicBezTo>
                  <a:cubicBezTo>
                    <a:pt x="208" y="203"/>
                    <a:pt x="209" y="203"/>
                    <a:pt x="210" y="203"/>
                  </a:cubicBezTo>
                  <a:cubicBezTo>
                    <a:pt x="210" y="203"/>
                    <a:pt x="211" y="202"/>
                    <a:pt x="212" y="202"/>
                  </a:cubicBezTo>
                  <a:cubicBezTo>
                    <a:pt x="213" y="202"/>
                    <a:pt x="213" y="202"/>
                    <a:pt x="214" y="202"/>
                  </a:cubicBezTo>
                  <a:cubicBezTo>
                    <a:pt x="215" y="202"/>
                    <a:pt x="216" y="202"/>
                    <a:pt x="216" y="202"/>
                  </a:cubicBezTo>
                  <a:cubicBezTo>
                    <a:pt x="216" y="202"/>
                    <a:pt x="217" y="202"/>
                    <a:pt x="217" y="202"/>
                  </a:cubicBezTo>
                  <a:cubicBezTo>
                    <a:pt x="217" y="202"/>
                    <a:pt x="217" y="202"/>
                    <a:pt x="218" y="202"/>
                  </a:cubicBezTo>
                  <a:cubicBezTo>
                    <a:pt x="218" y="202"/>
                    <a:pt x="218" y="202"/>
                    <a:pt x="218" y="202"/>
                  </a:cubicBezTo>
                  <a:cubicBezTo>
                    <a:pt x="219" y="202"/>
                    <a:pt x="219" y="202"/>
                    <a:pt x="219" y="202"/>
                  </a:cubicBezTo>
                  <a:cubicBezTo>
                    <a:pt x="220" y="203"/>
                    <a:pt x="219" y="204"/>
                    <a:pt x="217" y="204"/>
                  </a:cubicBezTo>
                  <a:cubicBezTo>
                    <a:pt x="215" y="205"/>
                    <a:pt x="212" y="205"/>
                    <a:pt x="209" y="206"/>
                  </a:cubicBezTo>
                  <a:cubicBezTo>
                    <a:pt x="206" y="206"/>
                    <a:pt x="203" y="207"/>
                    <a:pt x="201" y="208"/>
                  </a:cubicBezTo>
                  <a:cubicBezTo>
                    <a:pt x="199" y="209"/>
                    <a:pt x="197" y="209"/>
                    <a:pt x="197" y="211"/>
                  </a:cubicBezTo>
                  <a:cubicBezTo>
                    <a:pt x="197" y="211"/>
                    <a:pt x="197" y="212"/>
                    <a:pt x="198" y="213"/>
                  </a:cubicBezTo>
                  <a:cubicBezTo>
                    <a:pt x="199" y="214"/>
                    <a:pt x="200" y="214"/>
                    <a:pt x="202" y="215"/>
                  </a:cubicBezTo>
                  <a:cubicBezTo>
                    <a:pt x="204" y="215"/>
                    <a:pt x="205" y="215"/>
                    <a:pt x="207" y="216"/>
                  </a:cubicBezTo>
                  <a:cubicBezTo>
                    <a:pt x="209" y="216"/>
                    <a:pt x="212" y="216"/>
                    <a:pt x="214" y="216"/>
                  </a:cubicBezTo>
                  <a:cubicBezTo>
                    <a:pt x="214" y="216"/>
                    <a:pt x="215" y="216"/>
                    <a:pt x="216" y="216"/>
                  </a:cubicBezTo>
                  <a:cubicBezTo>
                    <a:pt x="216" y="216"/>
                    <a:pt x="217" y="216"/>
                    <a:pt x="217" y="216"/>
                  </a:cubicBezTo>
                  <a:cubicBezTo>
                    <a:pt x="218" y="216"/>
                    <a:pt x="219" y="216"/>
                    <a:pt x="219" y="216"/>
                  </a:cubicBezTo>
                  <a:cubicBezTo>
                    <a:pt x="220" y="216"/>
                    <a:pt x="220" y="216"/>
                    <a:pt x="221" y="216"/>
                  </a:cubicBezTo>
                  <a:cubicBezTo>
                    <a:pt x="221" y="215"/>
                    <a:pt x="222" y="215"/>
                    <a:pt x="223" y="215"/>
                  </a:cubicBezTo>
                  <a:cubicBezTo>
                    <a:pt x="223" y="215"/>
                    <a:pt x="224" y="215"/>
                    <a:pt x="224" y="215"/>
                  </a:cubicBezTo>
                  <a:cubicBezTo>
                    <a:pt x="225" y="215"/>
                    <a:pt x="225" y="215"/>
                    <a:pt x="226" y="215"/>
                  </a:cubicBezTo>
                  <a:cubicBezTo>
                    <a:pt x="227" y="215"/>
                    <a:pt x="227" y="215"/>
                    <a:pt x="228" y="215"/>
                  </a:cubicBezTo>
                  <a:cubicBezTo>
                    <a:pt x="230" y="215"/>
                    <a:pt x="233" y="215"/>
                    <a:pt x="235" y="215"/>
                  </a:cubicBezTo>
                  <a:cubicBezTo>
                    <a:pt x="238" y="216"/>
                    <a:pt x="240" y="216"/>
                    <a:pt x="242" y="217"/>
                  </a:cubicBezTo>
                  <a:cubicBezTo>
                    <a:pt x="244" y="217"/>
                    <a:pt x="246" y="217"/>
                    <a:pt x="247" y="218"/>
                  </a:cubicBezTo>
                  <a:cubicBezTo>
                    <a:pt x="248" y="218"/>
                    <a:pt x="249" y="219"/>
                    <a:pt x="249" y="220"/>
                  </a:cubicBezTo>
                  <a:cubicBezTo>
                    <a:pt x="249" y="220"/>
                    <a:pt x="249" y="220"/>
                    <a:pt x="248" y="220"/>
                  </a:cubicBezTo>
                  <a:cubicBezTo>
                    <a:pt x="248" y="221"/>
                    <a:pt x="247" y="221"/>
                    <a:pt x="246" y="221"/>
                  </a:cubicBezTo>
                  <a:cubicBezTo>
                    <a:pt x="246" y="221"/>
                    <a:pt x="245" y="221"/>
                    <a:pt x="244" y="221"/>
                  </a:cubicBezTo>
                  <a:cubicBezTo>
                    <a:pt x="242" y="221"/>
                    <a:pt x="241" y="221"/>
                    <a:pt x="240" y="221"/>
                  </a:cubicBezTo>
                  <a:cubicBezTo>
                    <a:pt x="239" y="221"/>
                    <a:pt x="238" y="221"/>
                    <a:pt x="237" y="221"/>
                  </a:cubicBezTo>
                  <a:cubicBezTo>
                    <a:pt x="236" y="221"/>
                    <a:pt x="235" y="221"/>
                    <a:pt x="234" y="221"/>
                  </a:cubicBezTo>
                  <a:cubicBezTo>
                    <a:pt x="233" y="221"/>
                    <a:pt x="232" y="221"/>
                    <a:pt x="231" y="221"/>
                  </a:cubicBezTo>
                  <a:cubicBezTo>
                    <a:pt x="230" y="221"/>
                    <a:pt x="229" y="221"/>
                    <a:pt x="228" y="221"/>
                  </a:cubicBezTo>
                  <a:cubicBezTo>
                    <a:pt x="228" y="221"/>
                    <a:pt x="227" y="221"/>
                    <a:pt x="227" y="221"/>
                  </a:cubicBezTo>
                  <a:cubicBezTo>
                    <a:pt x="227" y="221"/>
                    <a:pt x="227" y="221"/>
                    <a:pt x="227" y="221"/>
                  </a:cubicBezTo>
                  <a:cubicBezTo>
                    <a:pt x="227" y="221"/>
                    <a:pt x="227" y="221"/>
                    <a:pt x="226" y="221"/>
                  </a:cubicBezTo>
                  <a:cubicBezTo>
                    <a:pt x="226" y="221"/>
                    <a:pt x="226" y="221"/>
                    <a:pt x="226" y="221"/>
                  </a:cubicBezTo>
                  <a:cubicBezTo>
                    <a:pt x="224" y="221"/>
                    <a:pt x="221" y="221"/>
                    <a:pt x="218" y="221"/>
                  </a:cubicBezTo>
                  <a:cubicBezTo>
                    <a:pt x="216" y="222"/>
                    <a:pt x="213" y="222"/>
                    <a:pt x="211" y="223"/>
                  </a:cubicBezTo>
                  <a:cubicBezTo>
                    <a:pt x="209" y="223"/>
                    <a:pt x="207" y="224"/>
                    <a:pt x="205" y="224"/>
                  </a:cubicBezTo>
                  <a:cubicBezTo>
                    <a:pt x="204" y="225"/>
                    <a:pt x="203" y="226"/>
                    <a:pt x="203" y="226"/>
                  </a:cubicBezTo>
                  <a:cubicBezTo>
                    <a:pt x="203" y="227"/>
                    <a:pt x="204" y="228"/>
                    <a:pt x="204" y="228"/>
                  </a:cubicBezTo>
                  <a:cubicBezTo>
                    <a:pt x="204" y="229"/>
                    <a:pt x="205" y="229"/>
                    <a:pt x="206" y="230"/>
                  </a:cubicBezTo>
                  <a:cubicBezTo>
                    <a:pt x="206" y="230"/>
                    <a:pt x="207" y="231"/>
                    <a:pt x="209" y="231"/>
                  </a:cubicBezTo>
                  <a:cubicBezTo>
                    <a:pt x="210" y="232"/>
                    <a:pt x="212" y="233"/>
                    <a:pt x="214" y="234"/>
                  </a:cubicBezTo>
                  <a:cubicBezTo>
                    <a:pt x="215" y="234"/>
                    <a:pt x="216" y="234"/>
                    <a:pt x="216" y="235"/>
                  </a:cubicBezTo>
                  <a:cubicBezTo>
                    <a:pt x="217" y="235"/>
                    <a:pt x="218" y="235"/>
                    <a:pt x="219" y="235"/>
                  </a:cubicBezTo>
                  <a:cubicBezTo>
                    <a:pt x="219" y="235"/>
                    <a:pt x="220" y="235"/>
                    <a:pt x="221" y="235"/>
                  </a:cubicBezTo>
                  <a:cubicBezTo>
                    <a:pt x="221" y="235"/>
                    <a:pt x="222" y="235"/>
                    <a:pt x="223" y="235"/>
                  </a:cubicBezTo>
                  <a:cubicBezTo>
                    <a:pt x="223" y="235"/>
                    <a:pt x="223" y="235"/>
                    <a:pt x="224" y="235"/>
                  </a:cubicBezTo>
                  <a:cubicBezTo>
                    <a:pt x="224" y="235"/>
                    <a:pt x="224" y="235"/>
                    <a:pt x="225" y="235"/>
                  </a:cubicBezTo>
                  <a:cubicBezTo>
                    <a:pt x="225" y="235"/>
                    <a:pt x="225" y="235"/>
                    <a:pt x="226" y="235"/>
                  </a:cubicBezTo>
                  <a:cubicBezTo>
                    <a:pt x="226" y="235"/>
                    <a:pt x="226" y="235"/>
                    <a:pt x="227" y="235"/>
                  </a:cubicBezTo>
                  <a:cubicBezTo>
                    <a:pt x="227" y="235"/>
                    <a:pt x="227" y="235"/>
                    <a:pt x="228" y="235"/>
                  </a:cubicBezTo>
                  <a:cubicBezTo>
                    <a:pt x="228" y="235"/>
                    <a:pt x="228" y="235"/>
                    <a:pt x="229" y="235"/>
                  </a:cubicBezTo>
                  <a:cubicBezTo>
                    <a:pt x="229" y="235"/>
                    <a:pt x="229" y="235"/>
                    <a:pt x="229" y="235"/>
                  </a:cubicBezTo>
                  <a:cubicBezTo>
                    <a:pt x="230" y="235"/>
                    <a:pt x="230" y="235"/>
                    <a:pt x="230" y="235"/>
                  </a:cubicBezTo>
                  <a:cubicBezTo>
                    <a:pt x="231" y="235"/>
                    <a:pt x="231" y="235"/>
                    <a:pt x="232" y="235"/>
                  </a:cubicBezTo>
                  <a:cubicBezTo>
                    <a:pt x="232" y="235"/>
                    <a:pt x="232" y="235"/>
                    <a:pt x="233" y="236"/>
                  </a:cubicBezTo>
                  <a:cubicBezTo>
                    <a:pt x="233" y="236"/>
                    <a:pt x="233" y="236"/>
                    <a:pt x="233" y="236"/>
                  </a:cubicBezTo>
                  <a:cubicBezTo>
                    <a:pt x="233" y="237"/>
                    <a:pt x="233" y="237"/>
                    <a:pt x="233" y="238"/>
                  </a:cubicBezTo>
                  <a:cubicBezTo>
                    <a:pt x="233" y="239"/>
                    <a:pt x="233" y="241"/>
                    <a:pt x="234" y="242"/>
                  </a:cubicBezTo>
                  <a:cubicBezTo>
                    <a:pt x="235" y="243"/>
                    <a:pt x="236" y="243"/>
                    <a:pt x="237" y="244"/>
                  </a:cubicBezTo>
                  <a:cubicBezTo>
                    <a:pt x="239" y="244"/>
                    <a:pt x="241" y="245"/>
                    <a:pt x="243" y="245"/>
                  </a:cubicBezTo>
                  <a:cubicBezTo>
                    <a:pt x="245" y="245"/>
                    <a:pt x="248" y="246"/>
                    <a:pt x="251" y="246"/>
                  </a:cubicBezTo>
                  <a:cubicBezTo>
                    <a:pt x="251" y="246"/>
                    <a:pt x="251" y="246"/>
                    <a:pt x="251" y="246"/>
                  </a:cubicBezTo>
                  <a:cubicBezTo>
                    <a:pt x="252" y="246"/>
                    <a:pt x="252" y="246"/>
                    <a:pt x="252" y="246"/>
                  </a:cubicBezTo>
                  <a:cubicBezTo>
                    <a:pt x="252" y="246"/>
                    <a:pt x="252" y="246"/>
                    <a:pt x="252" y="246"/>
                  </a:cubicBezTo>
                  <a:cubicBezTo>
                    <a:pt x="252" y="246"/>
                    <a:pt x="252" y="246"/>
                    <a:pt x="252" y="246"/>
                  </a:cubicBezTo>
                  <a:cubicBezTo>
                    <a:pt x="254" y="246"/>
                    <a:pt x="255" y="246"/>
                    <a:pt x="256" y="245"/>
                  </a:cubicBezTo>
                  <a:cubicBezTo>
                    <a:pt x="258" y="245"/>
                    <a:pt x="259" y="245"/>
                    <a:pt x="260" y="245"/>
                  </a:cubicBezTo>
                  <a:cubicBezTo>
                    <a:pt x="261" y="245"/>
                    <a:pt x="262" y="244"/>
                    <a:pt x="263" y="244"/>
                  </a:cubicBezTo>
                  <a:cubicBezTo>
                    <a:pt x="264" y="244"/>
                    <a:pt x="265" y="243"/>
                    <a:pt x="266" y="243"/>
                  </a:cubicBezTo>
                  <a:cubicBezTo>
                    <a:pt x="267" y="243"/>
                    <a:pt x="268" y="242"/>
                    <a:pt x="269" y="242"/>
                  </a:cubicBezTo>
                  <a:cubicBezTo>
                    <a:pt x="270" y="242"/>
                    <a:pt x="271" y="241"/>
                    <a:pt x="271" y="241"/>
                  </a:cubicBezTo>
                  <a:cubicBezTo>
                    <a:pt x="272" y="241"/>
                    <a:pt x="273" y="241"/>
                    <a:pt x="274" y="241"/>
                  </a:cubicBezTo>
                  <a:cubicBezTo>
                    <a:pt x="274" y="240"/>
                    <a:pt x="275" y="240"/>
                    <a:pt x="276" y="240"/>
                  </a:cubicBezTo>
                  <a:cubicBezTo>
                    <a:pt x="276" y="240"/>
                    <a:pt x="276" y="240"/>
                    <a:pt x="276" y="240"/>
                  </a:cubicBezTo>
                  <a:cubicBezTo>
                    <a:pt x="276" y="240"/>
                    <a:pt x="276" y="240"/>
                    <a:pt x="276" y="240"/>
                  </a:cubicBezTo>
                  <a:cubicBezTo>
                    <a:pt x="276" y="240"/>
                    <a:pt x="276" y="240"/>
                    <a:pt x="276" y="240"/>
                  </a:cubicBezTo>
                  <a:cubicBezTo>
                    <a:pt x="276" y="240"/>
                    <a:pt x="276" y="240"/>
                    <a:pt x="276" y="240"/>
                  </a:cubicBezTo>
                  <a:cubicBezTo>
                    <a:pt x="276" y="240"/>
                    <a:pt x="277" y="240"/>
                    <a:pt x="277" y="240"/>
                  </a:cubicBezTo>
                  <a:cubicBezTo>
                    <a:pt x="277" y="240"/>
                    <a:pt x="277" y="240"/>
                    <a:pt x="277" y="240"/>
                  </a:cubicBezTo>
                  <a:cubicBezTo>
                    <a:pt x="277" y="240"/>
                    <a:pt x="278" y="240"/>
                    <a:pt x="278" y="240"/>
                  </a:cubicBezTo>
                  <a:cubicBezTo>
                    <a:pt x="278" y="240"/>
                    <a:pt x="278" y="240"/>
                    <a:pt x="278" y="240"/>
                  </a:cubicBezTo>
                  <a:cubicBezTo>
                    <a:pt x="280" y="240"/>
                    <a:pt x="281" y="240"/>
                    <a:pt x="282" y="240"/>
                  </a:cubicBezTo>
                  <a:cubicBezTo>
                    <a:pt x="283" y="240"/>
                    <a:pt x="283" y="240"/>
                    <a:pt x="284" y="239"/>
                  </a:cubicBezTo>
                  <a:cubicBezTo>
                    <a:pt x="285" y="239"/>
                    <a:pt x="286" y="238"/>
                    <a:pt x="286" y="238"/>
                  </a:cubicBezTo>
                  <a:cubicBezTo>
                    <a:pt x="287" y="237"/>
                    <a:pt x="288" y="236"/>
                    <a:pt x="289" y="235"/>
                  </a:cubicBezTo>
                  <a:cubicBezTo>
                    <a:pt x="289" y="235"/>
                    <a:pt x="289" y="235"/>
                    <a:pt x="289" y="234"/>
                  </a:cubicBezTo>
                  <a:cubicBezTo>
                    <a:pt x="290" y="234"/>
                    <a:pt x="290" y="234"/>
                    <a:pt x="290" y="233"/>
                  </a:cubicBezTo>
                  <a:cubicBezTo>
                    <a:pt x="291" y="233"/>
                    <a:pt x="291" y="233"/>
                    <a:pt x="291" y="233"/>
                  </a:cubicBezTo>
                  <a:cubicBezTo>
                    <a:pt x="291" y="233"/>
                    <a:pt x="292" y="233"/>
                    <a:pt x="292" y="233"/>
                  </a:cubicBezTo>
                  <a:cubicBezTo>
                    <a:pt x="292" y="233"/>
                    <a:pt x="293" y="233"/>
                    <a:pt x="293" y="233"/>
                  </a:cubicBezTo>
                  <a:cubicBezTo>
                    <a:pt x="293" y="233"/>
                    <a:pt x="294" y="234"/>
                    <a:pt x="294" y="234"/>
                  </a:cubicBezTo>
                  <a:cubicBezTo>
                    <a:pt x="294" y="234"/>
                    <a:pt x="294" y="234"/>
                    <a:pt x="294" y="235"/>
                  </a:cubicBezTo>
                  <a:cubicBezTo>
                    <a:pt x="295" y="235"/>
                    <a:pt x="295" y="235"/>
                    <a:pt x="295" y="236"/>
                  </a:cubicBezTo>
                  <a:cubicBezTo>
                    <a:pt x="295" y="236"/>
                    <a:pt x="296" y="237"/>
                    <a:pt x="296" y="237"/>
                  </a:cubicBezTo>
                  <a:cubicBezTo>
                    <a:pt x="297" y="237"/>
                    <a:pt x="298" y="237"/>
                    <a:pt x="300" y="238"/>
                  </a:cubicBezTo>
                  <a:cubicBezTo>
                    <a:pt x="301" y="238"/>
                    <a:pt x="302" y="238"/>
                    <a:pt x="303" y="238"/>
                  </a:cubicBezTo>
                  <a:cubicBezTo>
                    <a:pt x="304" y="238"/>
                    <a:pt x="305" y="239"/>
                    <a:pt x="305" y="239"/>
                  </a:cubicBezTo>
                  <a:cubicBezTo>
                    <a:pt x="306" y="240"/>
                    <a:pt x="307" y="240"/>
                    <a:pt x="307" y="241"/>
                  </a:cubicBezTo>
                  <a:cubicBezTo>
                    <a:pt x="308" y="241"/>
                    <a:pt x="309" y="241"/>
                    <a:pt x="310" y="242"/>
                  </a:cubicBezTo>
                  <a:cubicBezTo>
                    <a:pt x="311" y="242"/>
                    <a:pt x="312" y="242"/>
                    <a:pt x="313" y="242"/>
                  </a:cubicBezTo>
                  <a:cubicBezTo>
                    <a:pt x="314" y="242"/>
                    <a:pt x="316" y="242"/>
                    <a:pt x="317" y="242"/>
                  </a:cubicBezTo>
                  <a:cubicBezTo>
                    <a:pt x="318" y="242"/>
                    <a:pt x="320" y="242"/>
                    <a:pt x="321" y="242"/>
                  </a:cubicBezTo>
                  <a:cubicBezTo>
                    <a:pt x="322" y="242"/>
                    <a:pt x="324" y="242"/>
                    <a:pt x="325" y="241"/>
                  </a:cubicBezTo>
                  <a:cubicBezTo>
                    <a:pt x="326" y="241"/>
                    <a:pt x="327" y="241"/>
                    <a:pt x="329" y="241"/>
                  </a:cubicBezTo>
                  <a:cubicBezTo>
                    <a:pt x="330" y="240"/>
                    <a:pt x="331" y="240"/>
                    <a:pt x="331" y="240"/>
                  </a:cubicBezTo>
                  <a:cubicBezTo>
                    <a:pt x="333" y="239"/>
                    <a:pt x="333" y="238"/>
                    <a:pt x="333" y="237"/>
                  </a:cubicBezTo>
                  <a:cubicBezTo>
                    <a:pt x="334" y="236"/>
                    <a:pt x="333" y="236"/>
                    <a:pt x="333" y="235"/>
                  </a:cubicBezTo>
                  <a:cubicBezTo>
                    <a:pt x="332" y="234"/>
                    <a:pt x="332" y="233"/>
                    <a:pt x="331" y="232"/>
                  </a:cubicBezTo>
                  <a:cubicBezTo>
                    <a:pt x="330" y="232"/>
                    <a:pt x="329" y="232"/>
                    <a:pt x="328" y="232"/>
                  </a:cubicBezTo>
                  <a:cubicBezTo>
                    <a:pt x="328" y="232"/>
                    <a:pt x="328" y="232"/>
                    <a:pt x="328" y="232"/>
                  </a:cubicBezTo>
                  <a:cubicBezTo>
                    <a:pt x="327" y="232"/>
                    <a:pt x="327" y="232"/>
                    <a:pt x="327" y="232"/>
                  </a:cubicBezTo>
                  <a:cubicBezTo>
                    <a:pt x="327" y="232"/>
                    <a:pt x="327" y="232"/>
                    <a:pt x="327" y="232"/>
                  </a:cubicBezTo>
                  <a:cubicBezTo>
                    <a:pt x="326" y="232"/>
                    <a:pt x="326" y="232"/>
                    <a:pt x="326" y="232"/>
                  </a:cubicBezTo>
                  <a:cubicBezTo>
                    <a:pt x="326" y="233"/>
                    <a:pt x="326" y="233"/>
                    <a:pt x="325" y="233"/>
                  </a:cubicBezTo>
                  <a:cubicBezTo>
                    <a:pt x="325" y="234"/>
                    <a:pt x="325" y="234"/>
                    <a:pt x="324" y="234"/>
                  </a:cubicBezTo>
                  <a:cubicBezTo>
                    <a:pt x="324" y="234"/>
                    <a:pt x="324" y="234"/>
                    <a:pt x="324" y="234"/>
                  </a:cubicBezTo>
                  <a:cubicBezTo>
                    <a:pt x="323" y="234"/>
                    <a:pt x="323" y="234"/>
                    <a:pt x="323" y="234"/>
                  </a:cubicBezTo>
                  <a:cubicBezTo>
                    <a:pt x="322" y="234"/>
                    <a:pt x="322" y="234"/>
                    <a:pt x="322" y="234"/>
                  </a:cubicBezTo>
                  <a:cubicBezTo>
                    <a:pt x="322" y="234"/>
                    <a:pt x="321" y="234"/>
                    <a:pt x="321" y="234"/>
                  </a:cubicBezTo>
                  <a:cubicBezTo>
                    <a:pt x="321" y="233"/>
                    <a:pt x="321" y="233"/>
                    <a:pt x="320" y="233"/>
                  </a:cubicBezTo>
                  <a:cubicBezTo>
                    <a:pt x="320" y="233"/>
                    <a:pt x="320" y="232"/>
                    <a:pt x="320" y="232"/>
                  </a:cubicBezTo>
                  <a:cubicBezTo>
                    <a:pt x="320" y="232"/>
                    <a:pt x="320" y="231"/>
                    <a:pt x="321" y="231"/>
                  </a:cubicBezTo>
                  <a:cubicBezTo>
                    <a:pt x="321" y="230"/>
                    <a:pt x="322" y="230"/>
                    <a:pt x="323" y="230"/>
                  </a:cubicBezTo>
                  <a:cubicBezTo>
                    <a:pt x="324" y="229"/>
                    <a:pt x="325" y="229"/>
                    <a:pt x="326" y="228"/>
                  </a:cubicBezTo>
                  <a:cubicBezTo>
                    <a:pt x="327" y="228"/>
                    <a:pt x="328" y="227"/>
                    <a:pt x="328" y="227"/>
                  </a:cubicBezTo>
                  <a:cubicBezTo>
                    <a:pt x="328" y="227"/>
                    <a:pt x="328" y="227"/>
                    <a:pt x="328" y="226"/>
                  </a:cubicBezTo>
                  <a:cubicBezTo>
                    <a:pt x="329" y="226"/>
                    <a:pt x="329" y="226"/>
                    <a:pt x="329" y="226"/>
                  </a:cubicBezTo>
                  <a:cubicBezTo>
                    <a:pt x="329" y="226"/>
                    <a:pt x="329" y="226"/>
                    <a:pt x="329" y="226"/>
                  </a:cubicBezTo>
                  <a:cubicBezTo>
                    <a:pt x="329" y="226"/>
                    <a:pt x="329" y="226"/>
                    <a:pt x="330" y="226"/>
                  </a:cubicBezTo>
                  <a:cubicBezTo>
                    <a:pt x="330" y="226"/>
                    <a:pt x="330" y="226"/>
                    <a:pt x="331" y="226"/>
                  </a:cubicBezTo>
                  <a:cubicBezTo>
                    <a:pt x="331" y="226"/>
                    <a:pt x="331" y="226"/>
                    <a:pt x="332" y="227"/>
                  </a:cubicBezTo>
                  <a:cubicBezTo>
                    <a:pt x="332" y="227"/>
                    <a:pt x="332" y="227"/>
                    <a:pt x="333" y="227"/>
                  </a:cubicBezTo>
                  <a:cubicBezTo>
                    <a:pt x="333" y="227"/>
                    <a:pt x="333" y="227"/>
                    <a:pt x="334" y="227"/>
                  </a:cubicBezTo>
                  <a:cubicBezTo>
                    <a:pt x="334" y="227"/>
                    <a:pt x="334" y="228"/>
                    <a:pt x="335" y="228"/>
                  </a:cubicBezTo>
                  <a:cubicBezTo>
                    <a:pt x="335" y="228"/>
                    <a:pt x="336" y="228"/>
                    <a:pt x="336" y="228"/>
                  </a:cubicBezTo>
                  <a:cubicBezTo>
                    <a:pt x="336" y="228"/>
                    <a:pt x="337" y="228"/>
                    <a:pt x="337" y="228"/>
                  </a:cubicBezTo>
                  <a:cubicBezTo>
                    <a:pt x="337" y="228"/>
                    <a:pt x="338" y="228"/>
                    <a:pt x="338" y="228"/>
                  </a:cubicBezTo>
                  <a:cubicBezTo>
                    <a:pt x="338" y="228"/>
                    <a:pt x="338" y="228"/>
                    <a:pt x="339" y="228"/>
                  </a:cubicBezTo>
                  <a:cubicBezTo>
                    <a:pt x="339" y="228"/>
                    <a:pt x="339" y="228"/>
                    <a:pt x="339" y="228"/>
                  </a:cubicBezTo>
                  <a:cubicBezTo>
                    <a:pt x="339" y="228"/>
                    <a:pt x="340" y="228"/>
                    <a:pt x="340" y="227"/>
                  </a:cubicBezTo>
                  <a:cubicBezTo>
                    <a:pt x="340" y="227"/>
                    <a:pt x="340" y="227"/>
                    <a:pt x="340" y="226"/>
                  </a:cubicBezTo>
                  <a:cubicBezTo>
                    <a:pt x="340" y="225"/>
                    <a:pt x="339" y="224"/>
                    <a:pt x="339" y="223"/>
                  </a:cubicBezTo>
                  <a:cubicBezTo>
                    <a:pt x="338" y="222"/>
                    <a:pt x="336" y="221"/>
                    <a:pt x="335" y="220"/>
                  </a:cubicBezTo>
                  <a:cubicBezTo>
                    <a:pt x="333" y="219"/>
                    <a:pt x="331" y="218"/>
                    <a:pt x="330" y="218"/>
                  </a:cubicBezTo>
                  <a:cubicBezTo>
                    <a:pt x="328" y="217"/>
                    <a:pt x="327" y="216"/>
                    <a:pt x="326" y="216"/>
                  </a:cubicBezTo>
                  <a:cubicBezTo>
                    <a:pt x="325" y="215"/>
                    <a:pt x="324" y="214"/>
                    <a:pt x="323" y="214"/>
                  </a:cubicBezTo>
                  <a:cubicBezTo>
                    <a:pt x="322" y="214"/>
                    <a:pt x="321" y="213"/>
                    <a:pt x="320" y="213"/>
                  </a:cubicBezTo>
                  <a:cubicBezTo>
                    <a:pt x="319" y="213"/>
                    <a:pt x="318" y="212"/>
                    <a:pt x="317" y="212"/>
                  </a:cubicBezTo>
                  <a:cubicBezTo>
                    <a:pt x="316" y="211"/>
                    <a:pt x="314" y="210"/>
                    <a:pt x="313" y="209"/>
                  </a:cubicBezTo>
                  <a:cubicBezTo>
                    <a:pt x="311" y="208"/>
                    <a:pt x="310" y="207"/>
                    <a:pt x="310" y="206"/>
                  </a:cubicBezTo>
                  <a:cubicBezTo>
                    <a:pt x="310" y="205"/>
                    <a:pt x="310" y="204"/>
                    <a:pt x="310" y="203"/>
                  </a:cubicBezTo>
                  <a:cubicBezTo>
                    <a:pt x="311" y="202"/>
                    <a:pt x="311" y="201"/>
                    <a:pt x="311" y="200"/>
                  </a:cubicBezTo>
                  <a:cubicBezTo>
                    <a:pt x="311" y="200"/>
                    <a:pt x="311" y="199"/>
                    <a:pt x="310" y="198"/>
                  </a:cubicBezTo>
                  <a:cubicBezTo>
                    <a:pt x="308" y="197"/>
                    <a:pt x="307" y="195"/>
                    <a:pt x="307" y="194"/>
                  </a:cubicBezTo>
                  <a:cubicBezTo>
                    <a:pt x="306" y="192"/>
                    <a:pt x="305" y="190"/>
                    <a:pt x="305" y="188"/>
                  </a:cubicBezTo>
                  <a:cubicBezTo>
                    <a:pt x="305" y="187"/>
                    <a:pt x="305" y="185"/>
                    <a:pt x="305" y="183"/>
                  </a:cubicBezTo>
                  <a:cubicBezTo>
                    <a:pt x="305" y="182"/>
                    <a:pt x="306" y="180"/>
                    <a:pt x="307" y="179"/>
                  </a:cubicBezTo>
                  <a:cubicBezTo>
                    <a:pt x="308" y="179"/>
                    <a:pt x="309" y="178"/>
                    <a:pt x="310" y="177"/>
                  </a:cubicBezTo>
                  <a:cubicBezTo>
                    <a:pt x="311" y="175"/>
                    <a:pt x="311" y="174"/>
                    <a:pt x="312" y="173"/>
                  </a:cubicBezTo>
                  <a:cubicBezTo>
                    <a:pt x="312" y="172"/>
                    <a:pt x="312" y="171"/>
                    <a:pt x="312" y="170"/>
                  </a:cubicBezTo>
                  <a:cubicBezTo>
                    <a:pt x="311" y="169"/>
                    <a:pt x="310" y="169"/>
                    <a:pt x="308" y="168"/>
                  </a:cubicBezTo>
                  <a:cubicBezTo>
                    <a:pt x="308" y="168"/>
                    <a:pt x="308" y="168"/>
                    <a:pt x="307" y="168"/>
                  </a:cubicBezTo>
                  <a:cubicBezTo>
                    <a:pt x="307" y="168"/>
                    <a:pt x="307" y="168"/>
                    <a:pt x="306" y="167"/>
                  </a:cubicBezTo>
                  <a:cubicBezTo>
                    <a:pt x="306" y="167"/>
                    <a:pt x="306" y="167"/>
                    <a:pt x="305" y="167"/>
                  </a:cubicBezTo>
                  <a:cubicBezTo>
                    <a:pt x="305" y="167"/>
                    <a:pt x="304" y="167"/>
                    <a:pt x="304" y="167"/>
                  </a:cubicBezTo>
                  <a:moveTo>
                    <a:pt x="511" y="167"/>
                  </a:moveTo>
                  <a:cubicBezTo>
                    <a:pt x="511" y="167"/>
                    <a:pt x="510" y="167"/>
                    <a:pt x="510" y="167"/>
                  </a:cubicBezTo>
                  <a:cubicBezTo>
                    <a:pt x="510" y="167"/>
                    <a:pt x="509" y="167"/>
                    <a:pt x="509" y="167"/>
                  </a:cubicBezTo>
                  <a:cubicBezTo>
                    <a:pt x="509" y="167"/>
                    <a:pt x="509" y="167"/>
                    <a:pt x="508" y="168"/>
                  </a:cubicBezTo>
                  <a:cubicBezTo>
                    <a:pt x="508" y="168"/>
                    <a:pt x="508" y="168"/>
                    <a:pt x="508" y="168"/>
                  </a:cubicBezTo>
                  <a:cubicBezTo>
                    <a:pt x="507" y="170"/>
                    <a:pt x="507" y="170"/>
                    <a:pt x="508" y="171"/>
                  </a:cubicBezTo>
                  <a:cubicBezTo>
                    <a:pt x="508" y="172"/>
                    <a:pt x="509" y="172"/>
                    <a:pt x="509" y="173"/>
                  </a:cubicBezTo>
                  <a:cubicBezTo>
                    <a:pt x="510" y="174"/>
                    <a:pt x="511" y="174"/>
                    <a:pt x="512" y="175"/>
                  </a:cubicBezTo>
                  <a:cubicBezTo>
                    <a:pt x="512" y="176"/>
                    <a:pt x="513" y="177"/>
                    <a:pt x="513" y="178"/>
                  </a:cubicBezTo>
                  <a:cubicBezTo>
                    <a:pt x="513" y="179"/>
                    <a:pt x="513" y="180"/>
                    <a:pt x="513" y="181"/>
                  </a:cubicBezTo>
                  <a:cubicBezTo>
                    <a:pt x="514" y="181"/>
                    <a:pt x="514" y="182"/>
                    <a:pt x="515" y="182"/>
                  </a:cubicBezTo>
                  <a:cubicBezTo>
                    <a:pt x="515" y="183"/>
                    <a:pt x="516" y="183"/>
                    <a:pt x="517" y="184"/>
                  </a:cubicBezTo>
                  <a:cubicBezTo>
                    <a:pt x="518" y="184"/>
                    <a:pt x="519" y="184"/>
                    <a:pt x="520" y="184"/>
                  </a:cubicBezTo>
                  <a:cubicBezTo>
                    <a:pt x="520" y="184"/>
                    <a:pt x="520" y="184"/>
                    <a:pt x="521" y="184"/>
                  </a:cubicBezTo>
                  <a:cubicBezTo>
                    <a:pt x="521" y="184"/>
                    <a:pt x="522" y="184"/>
                    <a:pt x="522" y="184"/>
                  </a:cubicBezTo>
                  <a:cubicBezTo>
                    <a:pt x="523" y="183"/>
                    <a:pt x="523" y="183"/>
                    <a:pt x="524" y="183"/>
                  </a:cubicBezTo>
                  <a:cubicBezTo>
                    <a:pt x="524" y="183"/>
                    <a:pt x="525" y="183"/>
                    <a:pt x="525" y="182"/>
                  </a:cubicBezTo>
                  <a:cubicBezTo>
                    <a:pt x="525" y="182"/>
                    <a:pt x="526" y="182"/>
                    <a:pt x="527" y="182"/>
                  </a:cubicBezTo>
                  <a:cubicBezTo>
                    <a:pt x="527" y="181"/>
                    <a:pt x="528" y="181"/>
                    <a:pt x="528" y="181"/>
                  </a:cubicBezTo>
                  <a:cubicBezTo>
                    <a:pt x="529" y="181"/>
                    <a:pt x="530" y="181"/>
                    <a:pt x="530" y="181"/>
                  </a:cubicBezTo>
                  <a:cubicBezTo>
                    <a:pt x="531" y="181"/>
                    <a:pt x="532" y="181"/>
                    <a:pt x="533" y="181"/>
                  </a:cubicBezTo>
                  <a:cubicBezTo>
                    <a:pt x="533" y="181"/>
                    <a:pt x="533" y="181"/>
                    <a:pt x="533" y="181"/>
                  </a:cubicBezTo>
                  <a:cubicBezTo>
                    <a:pt x="534" y="181"/>
                    <a:pt x="534" y="181"/>
                    <a:pt x="534" y="181"/>
                  </a:cubicBezTo>
                  <a:cubicBezTo>
                    <a:pt x="535" y="181"/>
                    <a:pt x="535" y="181"/>
                    <a:pt x="535" y="181"/>
                  </a:cubicBezTo>
                  <a:cubicBezTo>
                    <a:pt x="536" y="181"/>
                    <a:pt x="536" y="181"/>
                    <a:pt x="536" y="181"/>
                  </a:cubicBezTo>
                  <a:cubicBezTo>
                    <a:pt x="536" y="181"/>
                    <a:pt x="537" y="181"/>
                    <a:pt x="537" y="181"/>
                  </a:cubicBezTo>
                  <a:cubicBezTo>
                    <a:pt x="537" y="181"/>
                    <a:pt x="537" y="181"/>
                    <a:pt x="538" y="181"/>
                  </a:cubicBezTo>
                  <a:cubicBezTo>
                    <a:pt x="538" y="181"/>
                    <a:pt x="538" y="181"/>
                    <a:pt x="539" y="181"/>
                  </a:cubicBezTo>
                  <a:cubicBezTo>
                    <a:pt x="539" y="181"/>
                    <a:pt x="539" y="181"/>
                    <a:pt x="539" y="181"/>
                  </a:cubicBezTo>
                  <a:cubicBezTo>
                    <a:pt x="540" y="181"/>
                    <a:pt x="541" y="181"/>
                    <a:pt x="542" y="181"/>
                  </a:cubicBezTo>
                  <a:cubicBezTo>
                    <a:pt x="542" y="181"/>
                    <a:pt x="543" y="181"/>
                    <a:pt x="543" y="181"/>
                  </a:cubicBezTo>
                  <a:cubicBezTo>
                    <a:pt x="544" y="181"/>
                    <a:pt x="544" y="180"/>
                    <a:pt x="544" y="180"/>
                  </a:cubicBezTo>
                  <a:cubicBezTo>
                    <a:pt x="545" y="180"/>
                    <a:pt x="545" y="180"/>
                    <a:pt x="545" y="179"/>
                  </a:cubicBezTo>
                  <a:cubicBezTo>
                    <a:pt x="545" y="178"/>
                    <a:pt x="544" y="177"/>
                    <a:pt x="543" y="176"/>
                  </a:cubicBezTo>
                  <a:cubicBezTo>
                    <a:pt x="542" y="175"/>
                    <a:pt x="540" y="174"/>
                    <a:pt x="538" y="173"/>
                  </a:cubicBezTo>
                  <a:cubicBezTo>
                    <a:pt x="536" y="172"/>
                    <a:pt x="533" y="171"/>
                    <a:pt x="531" y="170"/>
                  </a:cubicBezTo>
                  <a:cubicBezTo>
                    <a:pt x="529" y="169"/>
                    <a:pt x="527" y="169"/>
                    <a:pt x="526" y="169"/>
                  </a:cubicBezTo>
                  <a:cubicBezTo>
                    <a:pt x="525" y="169"/>
                    <a:pt x="525" y="169"/>
                    <a:pt x="525" y="169"/>
                  </a:cubicBezTo>
                  <a:cubicBezTo>
                    <a:pt x="525" y="169"/>
                    <a:pt x="525" y="169"/>
                    <a:pt x="525" y="169"/>
                  </a:cubicBezTo>
                  <a:cubicBezTo>
                    <a:pt x="525" y="169"/>
                    <a:pt x="525" y="169"/>
                    <a:pt x="525" y="169"/>
                  </a:cubicBezTo>
                  <a:cubicBezTo>
                    <a:pt x="524" y="169"/>
                    <a:pt x="524" y="169"/>
                    <a:pt x="524" y="169"/>
                  </a:cubicBezTo>
                  <a:cubicBezTo>
                    <a:pt x="524" y="169"/>
                    <a:pt x="524" y="169"/>
                    <a:pt x="524" y="169"/>
                  </a:cubicBezTo>
                  <a:cubicBezTo>
                    <a:pt x="524" y="169"/>
                    <a:pt x="524" y="169"/>
                    <a:pt x="524" y="169"/>
                  </a:cubicBezTo>
                  <a:cubicBezTo>
                    <a:pt x="523" y="169"/>
                    <a:pt x="523" y="169"/>
                    <a:pt x="523" y="169"/>
                  </a:cubicBezTo>
                  <a:cubicBezTo>
                    <a:pt x="523" y="169"/>
                    <a:pt x="523" y="169"/>
                    <a:pt x="523" y="169"/>
                  </a:cubicBezTo>
                  <a:cubicBezTo>
                    <a:pt x="522" y="169"/>
                    <a:pt x="522" y="169"/>
                    <a:pt x="521" y="169"/>
                  </a:cubicBezTo>
                  <a:cubicBezTo>
                    <a:pt x="521" y="169"/>
                    <a:pt x="520" y="169"/>
                    <a:pt x="520" y="169"/>
                  </a:cubicBezTo>
                  <a:cubicBezTo>
                    <a:pt x="519" y="169"/>
                    <a:pt x="519" y="169"/>
                    <a:pt x="518" y="168"/>
                  </a:cubicBezTo>
                  <a:cubicBezTo>
                    <a:pt x="518" y="168"/>
                    <a:pt x="517" y="168"/>
                    <a:pt x="517" y="168"/>
                  </a:cubicBezTo>
                  <a:cubicBezTo>
                    <a:pt x="516" y="168"/>
                    <a:pt x="516" y="168"/>
                    <a:pt x="515" y="167"/>
                  </a:cubicBezTo>
                  <a:cubicBezTo>
                    <a:pt x="515" y="167"/>
                    <a:pt x="514" y="167"/>
                    <a:pt x="514" y="167"/>
                  </a:cubicBezTo>
                  <a:cubicBezTo>
                    <a:pt x="513" y="167"/>
                    <a:pt x="513" y="167"/>
                    <a:pt x="512" y="167"/>
                  </a:cubicBezTo>
                  <a:cubicBezTo>
                    <a:pt x="512" y="167"/>
                    <a:pt x="511" y="167"/>
                    <a:pt x="511" y="167"/>
                  </a:cubicBezTo>
                  <a:moveTo>
                    <a:pt x="468" y="166"/>
                  </a:moveTo>
                  <a:cubicBezTo>
                    <a:pt x="466" y="166"/>
                    <a:pt x="464" y="167"/>
                    <a:pt x="462" y="167"/>
                  </a:cubicBezTo>
                  <a:cubicBezTo>
                    <a:pt x="460" y="167"/>
                    <a:pt x="457" y="168"/>
                    <a:pt x="455" y="168"/>
                  </a:cubicBezTo>
                  <a:cubicBezTo>
                    <a:pt x="452" y="169"/>
                    <a:pt x="450" y="170"/>
                    <a:pt x="448" y="171"/>
                  </a:cubicBezTo>
                  <a:cubicBezTo>
                    <a:pt x="445" y="173"/>
                    <a:pt x="443" y="174"/>
                    <a:pt x="441" y="176"/>
                  </a:cubicBezTo>
                  <a:cubicBezTo>
                    <a:pt x="438" y="179"/>
                    <a:pt x="436" y="181"/>
                    <a:pt x="434" y="184"/>
                  </a:cubicBezTo>
                  <a:cubicBezTo>
                    <a:pt x="433" y="187"/>
                    <a:pt x="432" y="190"/>
                    <a:pt x="432" y="193"/>
                  </a:cubicBezTo>
                  <a:cubicBezTo>
                    <a:pt x="431" y="195"/>
                    <a:pt x="432" y="198"/>
                    <a:pt x="432" y="200"/>
                  </a:cubicBezTo>
                  <a:cubicBezTo>
                    <a:pt x="432" y="202"/>
                    <a:pt x="432" y="203"/>
                    <a:pt x="432" y="204"/>
                  </a:cubicBezTo>
                  <a:cubicBezTo>
                    <a:pt x="433" y="204"/>
                    <a:pt x="433" y="205"/>
                    <a:pt x="435" y="205"/>
                  </a:cubicBezTo>
                  <a:cubicBezTo>
                    <a:pt x="436" y="206"/>
                    <a:pt x="437" y="206"/>
                    <a:pt x="439" y="206"/>
                  </a:cubicBezTo>
                  <a:cubicBezTo>
                    <a:pt x="441" y="206"/>
                    <a:pt x="443" y="206"/>
                    <a:pt x="445" y="206"/>
                  </a:cubicBezTo>
                  <a:cubicBezTo>
                    <a:pt x="447" y="206"/>
                    <a:pt x="448" y="207"/>
                    <a:pt x="450" y="207"/>
                  </a:cubicBezTo>
                  <a:cubicBezTo>
                    <a:pt x="451" y="207"/>
                    <a:pt x="452" y="208"/>
                    <a:pt x="453" y="208"/>
                  </a:cubicBezTo>
                  <a:cubicBezTo>
                    <a:pt x="453" y="209"/>
                    <a:pt x="453" y="209"/>
                    <a:pt x="453" y="209"/>
                  </a:cubicBezTo>
                  <a:cubicBezTo>
                    <a:pt x="453" y="210"/>
                    <a:pt x="453" y="210"/>
                    <a:pt x="452" y="210"/>
                  </a:cubicBezTo>
                  <a:cubicBezTo>
                    <a:pt x="451" y="211"/>
                    <a:pt x="451" y="211"/>
                    <a:pt x="450" y="211"/>
                  </a:cubicBezTo>
                  <a:cubicBezTo>
                    <a:pt x="449" y="211"/>
                    <a:pt x="449" y="211"/>
                    <a:pt x="449" y="211"/>
                  </a:cubicBezTo>
                  <a:cubicBezTo>
                    <a:pt x="449" y="211"/>
                    <a:pt x="449" y="211"/>
                    <a:pt x="449" y="211"/>
                  </a:cubicBezTo>
                  <a:cubicBezTo>
                    <a:pt x="449" y="211"/>
                    <a:pt x="449" y="211"/>
                    <a:pt x="448" y="211"/>
                  </a:cubicBezTo>
                  <a:cubicBezTo>
                    <a:pt x="448" y="211"/>
                    <a:pt x="448" y="211"/>
                    <a:pt x="448" y="211"/>
                  </a:cubicBezTo>
                  <a:cubicBezTo>
                    <a:pt x="447" y="210"/>
                    <a:pt x="447" y="210"/>
                    <a:pt x="446" y="210"/>
                  </a:cubicBezTo>
                  <a:cubicBezTo>
                    <a:pt x="445" y="210"/>
                    <a:pt x="445" y="210"/>
                    <a:pt x="444" y="210"/>
                  </a:cubicBezTo>
                  <a:cubicBezTo>
                    <a:pt x="443" y="210"/>
                    <a:pt x="442" y="210"/>
                    <a:pt x="442" y="210"/>
                  </a:cubicBezTo>
                  <a:cubicBezTo>
                    <a:pt x="441" y="210"/>
                    <a:pt x="440" y="210"/>
                    <a:pt x="440" y="210"/>
                  </a:cubicBezTo>
                  <a:cubicBezTo>
                    <a:pt x="439" y="210"/>
                    <a:pt x="438" y="210"/>
                    <a:pt x="438" y="210"/>
                  </a:cubicBezTo>
                  <a:cubicBezTo>
                    <a:pt x="437" y="210"/>
                    <a:pt x="437" y="210"/>
                    <a:pt x="437" y="210"/>
                  </a:cubicBezTo>
                  <a:cubicBezTo>
                    <a:pt x="436" y="210"/>
                    <a:pt x="436" y="210"/>
                    <a:pt x="436" y="211"/>
                  </a:cubicBezTo>
                  <a:cubicBezTo>
                    <a:pt x="436" y="211"/>
                    <a:pt x="435" y="211"/>
                    <a:pt x="435" y="212"/>
                  </a:cubicBezTo>
                  <a:cubicBezTo>
                    <a:pt x="436" y="212"/>
                    <a:pt x="436" y="213"/>
                    <a:pt x="437" y="214"/>
                  </a:cubicBezTo>
                  <a:cubicBezTo>
                    <a:pt x="438" y="215"/>
                    <a:pt x="439" y="216"/>
                    <a:pt x="440" y="217"/>
                  </a:cubicBezTo>
                  <a:cubicBezTo>
                    <a:pt x="442" y="218"/>
                    <a:pt x="443" y="218"/>
                    <a:pt x="445" y="219"/>
                  </a:cubicBezTo>
                  <a:cubicBezTo>
                    <a:pt x="446" y="219"/>
                    <a:pt x="448" y="220"/>
                    <a:pt x="449" y="220"/>
                  </a:cubicBezTo>
                  <a:cubicBezTo>
                    <a:pt x="450" y="220"/>
                    <a:pt x="450" y="220"/>
                    <a:pt x="450" y="220"/>
                  </a:cubicBezTo>
                  <a:cubicBezTo>
                    <a:pt x="450" y="220"/>
                    <a:pt x="450" y="220"/>
                    <a:pt x="450" y="220"/>
                  </a:cubicBezTo>
                  <a:cubicBezTo>
                    <a:pt x="451" y="220"/>
                    <a:pt x="451" y="220"/>
                    <a:pt x="451" y="220"/>
                  </a:cubicBezTo>
                  <a:cubicBezTo>
                    <a:pt x="451" y="220"/>
                    <a:pt x="451" y="220"/>
                    <a:pt x="451" y="220"/>
                  </a:cubicBezTo>
                  <a:cubicBezTo>
                    <a:pt x="452" y="219"/>
                    <a:pt x="453" y="219"/>
                    <a:pt x="453" y="219"/>
                  </a:cubicBezTo>
                  <a:cubicBezTo>
                    <a:pt x="453" y="219"/>
                    <a:pt x="454" y="219"/>
                    <a:pt x="454" y="219"/>
                  </a:cubicBezTo>
                  <a:cubicBezTo>
                    <a:pt x="455" y="219"/>
                    <a:pt x="455" y="219"/>
                    <a:pt x="455" y="219"/>
                  </a:cubicBezTo>
                  <a:cubicBezTo>
                    <a:pt x="456" y="219"/>
                    <a:pt x="456" y="219"/>
                    <a:pt x="456" y="219"/>
                  </a:cubicBezTo>
                  <a:cubicBezTo>
                    <a:pt x="457" y="219"/>
                    <a:pt x="457" y="219"/>
                    <a:pt x="457" y="219"/>
                  </a:cubicBezTo>
                  <a:cubicBezTo>
                    <a:pt x="457" y="219"/>
                    <a:pt x="458" y="219"/>
                    <a:pt x="458" y="219"/>
                  </a:cubicBezTo>
                  <a:cubicBezTo>
                    <a:pt x="458" y="219"/>
                    <a:pt x="459" y="220"/>
                    <a:pt x="459" y="220"/>
                  </a:cubicBezTo>
                  <a:cubicBezTo>
                    <a:pt x="459" y="220"/>
                    <a:pt x="459" y="221"/>
                    <a:pt x="460" y="221"/>
                  </a:cubicBezTo>
                  <a:cubicBezTo>
                    <a:pt x="460" y="222"/>
                    <a:pt x="461" y="223"/>
                    <a:pt x="462" y="223"/>
                  </a:cubicBezTo>
                  <a:cubicBezTo>
                    <a:pt x="464" y="223"/>
                    <a:pt x="465" y="224"/>
                    <a:pt x="466" y="224"/>
                  </a:cubicBezTo>
                  <a:cubicBezTo>
                    <a:pt x="468" y="224"/>
                    <a:pt x="469" y="224"/>
                    <a:pt x="471" y="224"/>
                  </a:cubicBezTo>
                  <a:cubicBezTo>
                    <a:pt x="473" y="224"/>
                    <a:pt x="475" y="224"/>
                    <a:pt x="476" y="224"/>
                  </a:cubicBezTo>
                  <a:cubicBezTo>
                    <a:pt x="478" y="224"/>
                    <a:pt x="480" y="224"/>
                    <a:pt x="482" y="224"/>
                  </a:cubicBezTo>
                  <a:cubicBezTo>
                    <a:pt x="483" y="225"/>
                    <a:pt x="485" y="225"/>
                    <a:pt x="487" y="225"/>
                  </a:cubicBezTo>
                  <a:cubicBezTo>
                    <a:pt x="488" y="226"/>
                    <a:pt x="490" y="226"/>
                    <a:pt x="491" y="226"/>
                  </a:cubicBezTo>
                  <a:cubicBezTo>
                    <a:pt x="493" y="227"/>
                    <a:pt x="494" y="227"/>
                    <a:pt x="495" y="227"/>
                  </a:cubicBezTo>
                  <a:cubicBezTo>
                    <a:pt x="495" y="227"/>
                    <a:pt x="495" y="227"/>
                    <a:pt x="495" y="227"/>
                  </a:cubicBezTo>
                  <a:cubicBezTo>
                    <a:pt x="495" y="227"/>
                    <a:pt x="495" y="227"/>
                    <a:pt x="495" y="227"/>
                  </a:cubicBezTo>
                  <a:cubicBezTo>
                    <a:pt x="495" y="227"/>
                    <a:pt x="495" y="227"/>
                    <a:pt x="495" y="227"/>
                  </a:cubicBezTo>
                  <a:cubicBezTo>
                    <a:pt x="495" y="227"/>
                    <a:pt x="495" y="227"/>
                    <a:pt x="495" y="227"/>
                  </a:cubicBezTo>
                  <a:cubicBezTo>
                    <a:pt x="496" y="227"/>
                    <a:pt x="497" y="227"/>
                    <a:pt x="498" y="227"/>
                  </a:cubicBezTo>
                  <a:cubicBezTo>
                    <a:pt x="498" y="227"/>
                    <a:pt x="499" y="226"/>
                    <a:pt x="500" y="226"/>
                  </a:cubicBezTo>
                  <a:cubicBezTo>
                    <a:pt x="501" y="226"/>
                    <a:pt x="501" y="225"/>
                    <a:pt x="502" y="225"/>
                  </a:cubicBezTo>
                  <a:cubicBezTo>
                    <a:pt x="502" y="224"/>
                    <a:pt x="503" y="224"/>
                    <a:pt x="503" y="223"/>
                  </a:cubicBezTo>
                  <a:cubicBezTo>
                    <a:pt x="503" y="223"/>
                    <a:pt x="503" y="223"/>
                    <a:pt x="503" y="223"/>
                  </a:cubicBezTo>
                  <a:cubicBezTo>
                    <a:pt x="503" y="223"/>
                    <a:pt x="503" y="223"/>
                    <a:pt x="504" y="223"/>
                  </a:cubicBezTo>
                  <a:cubicBezTo>
                    <a:pt x="504" y="223"/>
                    <a:pt x="504" y="223"/>
                    <a:pt x="504" y="223"/>
                  </a:cubicBezTo>
                  <a:cubicBezTo>
                    <a:pt x="504" y="223"/>
                    <a:pt x="504" y="223"/>
                    <a:pt x="504" y="223"/>
                  </a:cubicBezTo>
                  <a:cubicBezTo>
                    <a:pt x="505" y="223"/>
                    <a:pt x="505" y="223"/>
                    <a:pt x="506" y="223"/>
                  </a:cubicBezTo>
                  <a:cubicBezTo>
                    <a:pt x="507" y="223"/>
                    <a:pt x="507" y="223"/>
                    <a:pt x="508" y="224"/>
                  </a:cubicBezTo>
                  <a:cubicBezTo>
                    <a:pt x="509" y="224"/>
                    <a:pt x="510" y="224"/>
                    <a:pt x="510" y="224"/>
                  </a:cubicBezTo>
                  <a:cubicBezTo>
                    <a:pt x="511" y="224"/>
                    <a:pt x="512" y="224"/>
                    <a:pt x="513" y="225"/>
                  </a:cubicBezTo>
                  <a:cubicBezTo>
                    <a:pt x="514" y="225"/>
                    <a:pt x="514" y="225"/>
                    <a:pt x="515" y="225"/>
                  </a:cubicBezTo>
                  <a:cubicBezTo>
                    <a:pt x="516" y="225"/>
                    <a:pt x="517" y="225"/>
                    <a:pt x="518" y="226"/>
                  </a:cubicBezTo>
                  <a:cubicBezTo>
                    <a:pt x="518" y="226"/>
                    <a:pt x="519" y="226"/>
                    <a:pt x="520" y="226"/>
                  </a:cubicBezTo>
                  <a:cubicBezTo>
                    <a:pt x="520" y="226"/>
                    <a:pt x="521" y="226"/>
                    <a:pt x="521" y="226"/>
                  </a:cubicBezTo>
                  <a:cubicBezTo>
                    <a:pt x="521" y="226"/>
                    <a:pt x="521" y="226"/>
                    <a:pt x="521" y="226"/>
                  </a:cubicBezTo>
                  <a:cubicBezTo>
                    <a:pt x="521" y="226"/>
                    <a:pt x="521" y="226"/>
                    <a:pt x="521" y="226"/>
                  </a:cubicBezTo>
                  <a:cubicBezTo>
                    <a:pt x="522" y="226"/>
                    <a:pt x="522" y="226"/>
                    <a:pt x="522" y="226"/>
                  </a:cubicBezTo>
                  <a:cubicBezTo>
                    <a:pt x="522" y="226"/>
                    <a:pt x="522" y="226"/>
                    <a:pt x="522" y="226"/>
                  </a:cubicBezTo>
                  <a:cubicBezTo>
                    <a:pt x="523" y="226"/>
                    <a:pt x="523" y="226"/>
                    <a:pt x="524" y="225"/>
                  </a:cubicBezTo>
                  <a:cubicBezTo>
                    <a:pt x="524" y="225"/>
                    <a:pt x="524" y="224"/>
                    <a:pt x="524" y="224"/>
                  </a:cubicBezTo>
                  <a:cubicBezTo>
                    <a:pt x="523" y="223"/>
                    <a:pt x="523" y="223"/>
                    <a:pt x="523" y="222"/>
                  </a:cubicBezTo>
                  <a:cubicBezTo>
                    <a:pt x="522" y="222"/>
                    <a:pt x="521" y="221"/>
                    <a:pt x="521" y="221"/>
                  </a:cubicBezTo>
                  <a:cubicBezTo>
                    <a:pt x="520" y="221"/>
                    <a:pt x="520" y="220"/>
                    <a:pt x="520" y="220"/>
                  </a:cubicBezTo>
                  <a:cubicBezTo>
                    <a:pt x="519" y="219"/>
                    <a:pt x="519" y="219"/>
                    <a:pt x="519" y="218"/>
                  </a:cubicBezTo>
                  <a:cubicBezTo>
                    <a:pt x="519" y="218"/>
                    <a:pt x="520" y="218"/>
                    <a:pt x="520" y="217"/>
                  </a:cubicBezTo>
                  <a:cubicBezTo>
                    <a:pt x="520" y="217"/>
                    <a:pt x="521" y="217"/>
                    <a:pt x="521" y="217"/>
                  </a:cubicBezTo>
                  <a:cubicBezTo>
                    <a:pt x="521" y="217"/>
                    <a:pt x="522" y="217"/>
                    <a:pt x="522" y="217"/>
                  </a:cubicBezTo>
                  <a:cubicBezTo>
                    <a:pt x="522" y="217"/>
                    <a:pt x="522" y="217"/>
                    <a:pt x="522" y="217"/>
                  </a:cubicBezTo>
                  <a:cubicBezTo>
                    <a:pt x="522" y="217"/>
                    <a:pt x="522" y="217"/>
                    <a:pt x="522" y="217"/>
                  </a:cubicBezTo>
                  <a:cubicBezTo>
                    <a:pt x="522" y="217"/>
                    <a:pt x="523" y="217"/>
                    <a:pt x="523" y="217"/>
                  </a:cubicBezTo>
                  <a:cubicBezTo>
                    <a:pt x="524" y="217"/>
                    <a:pt x="524" y="218"/>
                    <a:pt x="525" y="218"/>
                  </a:cubicBezTo>
                  <a:cubicBezTo>
                    <a:pt x="526" y="219"/>
                    <a:pt x="527" y="219"/>
                    <a:pt x="528" y="220"/>
                  </a:cubicBezTo>
                  <a:cubicBezTo>
                    <a:pt x="529" y="220"/>
                    <a:pt x="530" y="220"/>
                    <a:pt x="531" y="221"/>
                  </a:cubicBezTo>
                  <a:cubicBezTo>
                    <a:pt x="532" y="222"/>
                    <a:pt x="532" y="222"/>
                    <a:pt x="532" y="223"/>
                  </a:cubicBezTo>
                  <a:cubicBezTo>
                    <a:pt x="533" y="224"/>
                    <a:pt x="533" y="224"/>
                    <a:pt x="533" y="225"/>
                  </a:cubicBezTo>
                  <a:cubicBezTo>
                    <a:pt x="534" y="225"/>
                    <a:pt x="534" y="225"/>
                    <a:pt x="535" y="225"/>
                  </a:cubicBezTo>
                  <a:cubicBezTo>
                    <a:pt x="535" y="225"/>
                    <a:pt x="536" y="225"/>
                    <a:pt x="536" y="226"/>
                  </a:cubicBezTo>
                  <a:cubicBezTo>
                    <a:pt x="536" y="226"/>
                    <a:pt x="537" y="226"/>
                    <a:pt x="537" y="227"/>
                  </a:cubicBezTo>
                  <a:cubicBezTo>
                    <a:pt x="537" y="228"/>
                    <a:pt x="538" y="228"/>
                    <a:pt x="539" y="229"/>
                  </a:cubicBezTo>
                  <a:cubicBezTo>
                    <a:pt x="540" y="230"/>
                    <a:pt x="541" y="230"/>
                    <a:pt x="543" y="231"/>
                  </a:cubicBezTo>
                  <a:cubicBezTo>
                    <a:pt x="544" y="232"/>
                    <a:pt x="546" y="232"/>
                    <a:pt x="547" y="233"/>
                  </a:cubicBezTo>
                  <a:cubicBezTo>
                    <a:pt x="548" y="234"/>
                    <a:pt x="549" y="235"/>
                    <a:pt x="549" y="235"/>
                  </a:cubicBezTo>
                  <a:cubicBezTo>
                    <a:pt x="549" y="236"/>
                    <a:pt x="548" y="237"/>
                    <a:pt x="547" y="237"/>
                  </a:cubicBezTo>
                  <a:cubicBezTo>
                    <a:pt x="546" y="238"/>
                    <a:pt x="545" y="238"/>
                    <a:pt x="544" y="239"/>
                  </a:cubicBezTo>
                  <a:cubicBezTo>
                    <a:pt x="543" y="239"/>
                    <a:pt x="541" y="240"/>
                    <a:pt x="541" y="240"/>
                  </a:cubicBezTo>
                  <a:cubicBezTo>
                    <a:pt x="540" y="241"/>
                    <a:pt x="540" y="241"/>
                    <a:pt x="541" y="242"/>
                  </a:cubicBezTo>
                  <a:cubicBezTo>
                    <a:pt x="541" y="242"/>
                    <a:pt x="541" y="242"/>
                    <a:pt x="541" y="242"/>
                  </a:cubicBezTo>
                  <a:cubicBezTo>
                    <a:pt x="541" y="242"/>
                    <a:pt x="542" y="243"/>
                    <a:pt x="542" y="243"/>
                  </a:cubicBezTo>
                  <a:cubicBezTo>
                    <a:pt x="542" y="243"/>
                    <a:pt x="542" y="243"/>
                    <a:pt x="542" y="243"/>
                  </a:cubicBezTo>
                  <a:cubicBezTo>
                    <a:pt x="542" y="243"/>
                    <a:pt x="543" y="243"/>
                    <a:pt x="543" y="243"/>
                  </a:cubicBezTo>
                  <a:cubicBezTo>
                    <a:pt x="543" y="243"/>
                    <a:pt x="544" y="242"/>
                    <a:pt x="545" y="242"/>
                  </a:cubicBezTo>
                  <a:cubicBezTo>
                    <a:pt x="546" y="242"/>
                    <a:pt x="547" y="241"/>
                    <a:pt x="548" y="241"/>
                  </a:cubicBezTo>
                  <a:cubicBezTo>
                    <a:pt x="549" y="240"/>
                    <a:pt x="550" y="240"/>
                    <a:pt x="551" y="239"/>
                  </a:cubicBezTo>
                  <a:cubicBezTo>
                    <a:pt x="552" y="239"/>
                    <a:pt x="553" y="239"/>
                    <a:pt x="554" y="239"/>
                  </a:cubicBezTo>
                  <a:cubicBezTo>
                    <a:pt x="554" y="239"/>
                    <a:pt x="554" y="239"/>
                    <a:pt x="554" y="239"/>
                  </a:cubicBezTo>
                  <a:cubicBezTo>
                    <a:pt x="554" y="239"/>
                    <a:pt x="554" y="239"/>
                    <a:pt x="554" y="239"/>
                  </a:cubicBezTo>
                  <a:cubicBezTo>
                    <a:pt x="554" y="239"/>
                    <a:pt x="554" y="239"/>
                    <a:pt x="554" y="239"/>
                  </a:cubicBezTo>
                  <a:cubicBezTo>
                    <a:pt x="554" y="239"/>
                    <a:pt x="554" y="239"/>
                    <a:pt x="554" y="239"/>
                  </a:cubicBezTo>
                  <a:cubicBezTo>
                    <a:pt x="554" y="239"/>
                    <a:pt x="555" y="239"/>
                    <a:pt x="555" y="239"/>
                  </a:cubicBezTo>
                  <a:cubicBezTo>
                    <a:pt x="556" y="239"/>
                    <a:pt x="556" y="239"/>
                    <a:pt x="556" y="240"/>
                  </a:cubicBezTo>
                  <a:cubicBezTo>
                    <a:pt x="557" y="240"/>
                    <a:pt x="557" y="241"/>
                    <a:pt x="557" y="241"/>
                  </a:cubicBezTo>
                  <a:cubicBezTo>
                    <a:pt x="557" y="242"/>
                    <a:pt x="558" y="242"/>
                    <a:pt x="558" y="243"/>
                  </a:cubicBezTo>
                  <a:cubicBezTo>
                    <a:pt x="558" y="243"/>
                    <a:pt x="558" y="244"/>
                    <a:pt x="558" y="244"/>
                  </a:cubicBezTo>
                  <a:cubicBezTo>
                    <a:pt x="559" y="244"/>
                    <a:pt x="559" y="245"/>
                    <a:pt x="559" y="245"/>
                  </a:cubicBezTo>
                  <a:cubicBezTo>
                    <a:pt x="559" y="246"/>
                    <a:pt x="559" y="246"/>
                    <a:pt x="560" y="246"/>
                  </a:cubicBezTo>
                  <a:cubicBezTo>
                    <a:pt x="560" y="246"/>
                    <a:pt x="560" y="247"/>
                    <a:pt x="561" y="247"/>
                  </a:cubicBezTo>
                  <a:cubicBezTo>
                    <a:pt x="561" y="247"/>
                    <a:pt x="561" y="247"/>
                    <a:pt x="561" y="247"/>
                  </a:cubicBezTo>
                  <a:cubicBezTo>
                    <a:pt x="561" y="247"/>
                    <a:pt x="561" y="247"/>
                    <a:pt x="561" y="247"/>
                  </a:cubicBezTo>
                  <a:cubicBezTo>
                    <a:pt x="561" y="247"/>
                    <a:pt x="561" y="246"/>
                    <a:pt x="561" y="246"/>
                  </a:cubicBezTo>
                  <a:cubicBezTo>
                    <a:pt x="561" y="246"/>
                    <a:pt x="561" y="246"/>
                    <a:pt x="561" y="246"/>
                  </a:cubicBezTo>
                  <a:cubicBezTo>
                    <a:pt x="561" y="246"/>
                    <a:pt x="562" y="246"/>
                    <a:pt x="562" y="246"/>
                  </a:cubicBezTo>
                  <a:cubicBezTo>
                    <a:pt x="562" y="246"/>
                    <a:pt x="562" y="246"/>
                    <a:pt x="562" y="246"/>
                  </a:cubicBezTo>
                  <a:cubicBezTo>
                    <a:pt x="563" y="246"/>
                    <a:pt x="563" y="246"/>
                    <a:pt x="563" y="246"/>
                  </a:cubicBezTo>
                  <a:cubicBezTo>
                    <a:pt x="563" y="246"/>
                    <a:pt x="563" y="246"/>
                    <a:pt x="564" y="246"/>
                  </a:cubicBezTo>
                  <a:cubicBezTo>
                    <a:pt x="564" y="246"/>
                    <a:pt x="565" y="246"/>
                    <a:pt x="566" y="247"/>
                  </a:cubicBezTo>
                  <a:cubicBezTo>
                    <a:pt x="567" y="247"/>
                    <a:pt x="568" y="247"/>
                    <a:pt x="569" y="248"/>
                  </a:cubicBezTo>
                  <a:cubicBezTo>
                    <a:pt x="569" y="249"/>
                    <a:pt x="570" y="250"/>
                    <a:pt x="571" y="251"/>
                  </a:cubicBezTo>
                  <a:cubicBezTo>
                    <a:pt x="572" y="252"/>
                    <a:pt x="573" y="253"/>
                    <a:pt x="574" y="254"/>
                  </a:cubicBezTo>
                  <a:cubicBezTo>
                    <a:pt x="575" y="256"/>
                    <a:pt x="575" y="257"/>
                    <a:pt x="575" y="259"/>
                  </a:cubicBezTo>
                  <a:cubicBezTo>
                    <a:pt x="575" y="260"/>
                    <a:pt x="575" y="262"/>
                    <a:pt x="575" y="263"/>
                  </a:cubicBezTo>
                  <a:cubicBezTo>
                    <a:pt x="575" y="264"/>
                    <a:pt x="574" y="265"/>
                    <a:pt x="574" y="266"/>
                  </a:cubicBezTo>
                  <a:cubicBezTo>
                    <a:pt x="573" y="267"/>
                    <a:pt x="573" y="268"/>
                    <a:pt x="573" y="268"/>
                  </a:cubicBezTo>
                  <a:cubicBezTo>
                    <a:pt x="573" y="269"/>
                    <a:pt x="573" y="269"/>
                    <a:pt x="574" y="269"/>
                  </a:cubicBezTo>
                  <a:cubicBezTo>
                    <a:pt x="574" y="269"/>
                    <a:pt x="574" y="269"/>
                    <a:pt x="574" y="269"/>
                  </a:cubicBezTo>
                  <a:cubicBezTo>
                    <a:pt x="575" y="269"/>
                    <a:pt x="575" y="269"/>
                    <a:pt x="575" y="270"/>
                  </a:cubicBezTo>
                  <a:cubicBezTo>
                    <a:pt x="576" y="270"/>
                    <a:pt x="576" y="270"/>
                    <a:pt x="577" y="270"/>
                  </a:cubicBezTo>
                  <a:cubicBezTo>
                    <a:pt x="578" y="270"/>
                    <a:pt x="578" y="270"/>
                    <a:pt x="579" y="269"/>
                  </a:cubicBezTo>
                  <a:cubicBezTo>
                    <a:pt x="580" y="269"/>
                    <a:pt x="581" y="269"/>
                    <a:pt x="582" y="269"/>
                  </a:cubicBezTo>
                  <a:cubicBezTo>
                    <a:pt x="583" y="269"/>
                    <a:pt x="584" y="269"/>
                    <a:pt x="584" y="268"/>
                  </a:cubicBezTo>
                  <a:cubicBezTo>
                    <a:pt x="585" y="268"/>
                    <a:pt x="586" y="268"/>
                    <a:pt x="587" y="267"/>
                  </a:cubicBezTo>
                  <a:cubicBezTo>
                    <a:pt x="587" y="267"/>
                    <a:pt x="587" y="267"/>
                    <a:pt x="588" y="267"/>
                  </a:cubicBezTo>
                  <a:cubicBezTo>
                    <a:pt x="588" y="267"/>
                    <a:pt x="588" y="267"/>
                    <a:pt x="588" y="267"/>
                  </a:cubicBezTo>
                  <a:cubicBezTo>
                    <a:pt x="588" y="267"/>
                    <a:pt x="589" y="267"/>
                    <a:pt x="589" y="267"/>
                  </a:cubicBezTo>
                  <a:cubicBezTo>
                    <a:pt x="589" y="267"/>
                    <a:pt x="589" y="267"/>
                    <a:pt x="589" y="267"/>
                  </a:cubicBezTo>
                  <a:cubicBezTo>
                    <a:pt x="590" y="267"/>
                    <a:pt x="591" y="267"/>
                    <a:pt x="592" y="267"/>
                  </a:cubicBezTo>
                  <a:cubicBezTo>
                    <a:pt x="593" y="268"/>
                    <a:pt x="594" y="268"/>
                    <a:pt x="595" y="269"/>
                  </a:cubicBezTo>
                  <a:cubicBezTo>
                    <a:pt x="596" y="270"/>
                    <a:pt x="596" y="270"/>
                    <a:pt x="597" y="271"/>
                  </a:cubicBezTo>
                  <a:cubicBezTo>
                    <a:pt x="598" y="272"/>
                    <a:pt x="599" y="273"/>
                    <a:pt x="600" y="273"/>
                  </a:cubicBezTo>
                  <a:cubicBezTo>
                    <a:pt x="600" y="274"/>
                    <a:pt x="600" y="275"/>
                    <a:pt x="600" y="275"/>
                  </a:cubicBezTo>
                  <a:cubicBezTo>
                    <a:pt x="599" y="276"/>
                    <a:pt x="598" y="277"/>
                    <a:pt x="596" y="278"/>
                  </a:cubicBezTo>
                  <a:cubicBezTo>
                    <a:pt x="595" y="278"/>
                    <a:pt x="593" y="279"/>
                    <a:pt x="592" y="279"/>
                  </a:cubicBezTo>
                  <a:cubicBezTo>
                    <a:pt x="591" y="280"/>
                    <a:pt x="589" y="280"/>
                    <a:pt x="588" y="280"/>
                  </a:cubicBezTo>
                  <a:cubicBezTo>
                    <a:pt x="588" y="280"/>
                    <a:pt x="588" y="280"/>
                    <a:pt x="588" y="280"/>
                  </a:cubicBezTo>
                  <a:cubicBezTo>
                    <a:pt x="588" y="280"/>
                    <a:pt x="587" y="280"/>
                    <a:pt x="587" y="280"/>
                  </a:cubicBezTo>
                  <a:cubicBezTo>
                    <a:pt x="587" y="280"/>
                    <a:pt x="587" y="280"/>
                    <a:pt x="587" y="279"/>
                  </a:cubicBezTo>
                  <a:cubicBezTo>
                    <a:pt x="587" y="279"/>
                    <a:pt x="587" y="279"/>
                    <a:pt x="587" y="279"/>
                  </a:cubicBezTo>
                  <a:cubicBezTo>
                    <a:pt x="588" y="279"/>
                    <a:pt x="587" y="278"/>
                    <a:pt x="587" y="277"/>
                  </a:cubicBezTo>
                  <a:cubicBezTo>
                    <a:pt x="586" y="276"/>
                    <a:pt x="585" y="275"/>
                    <a:pt x="584" y="274"/>
                  </a:cubicBezTo>
                  <a:cubicBezTo>
                    <a:pt x="582" y="273"/>
                    <a:pt x="580" y="272"/>
                    <a:pt x="579" y="272"/>
                  </a:cubicBezTo>
                  <a:cubicBezTo>
                    <a:pt x="577" y="271"/>
                    <a:pt x="575" y="271"/>
                    <a:pt x="572" y="271"/>
                  </a:cubicBezTo>
                  <a:cubicBezTo>
                    <a:pt x="572" y="271"/>
                    <a:pt x="571" y="271"/>
                    <a:pt x="571" y="271"/>
                  </a:cubicBezTo>
                  <a:cubicBezTo>
                    <a:pt x="570" y="271"/>
                    <a:pt x="570" y="271"/>
                    <a:pt x="569" y="271"/>
                  </a:cubicBezTo>
                  <a:cubicBezTo>
                    <a:pt x="569" y="271"/>
                    <a:pt x="568" y="271"/>
                    <a:pt x="568" y="271"/>
                  </a:cubicBezTo>
                  <a:cubicBezTo>
                    <a:pt x="567" y="271"/>
                    <a:pt x="567" y="271"/>
                    <a:pt x="567" y="272"/>
                  </a:cubicBezTo>
                  <a:cubicBezTo>
                    <a:pt x="564" y="273"/>
                    <a:pt x="562" y="274"/>
                    <a:pt x="561" y="275"/>
                  </a:cubicBezTo>
                  <a:cubicBezTo>
                    <a:pt x="561" y="276"/>
                    <a:pt x="561" y="277"/>
                    <a:pt x="561" y="279"/>
                  </a:cubicBezTo>
                  <a:cubicBezTo>
                    <a:pt x="561" y="280"/>
                    <a:pt x="562" y="281"/>
                    <a:pt x="562" y="282"/>
                  </a:cubicBezTo>
                  <a:cubicBezTo>
                    <a:pt x="563" y="283"/>
                    <a:pt x="564" y="284"/>
                    <a:pt x="564" y="285"/>
                  </a:cubicBezTo>
                  <a:cubicBezTo>
                    <a:pt x="564" y="286"/>
                    <a:pt x="564" y="287"/>
                    <a:pt x="563" y="287"/>
                  </a:cubicBezTo>
                  <a:cubicBezTo>
                    <a:pt x="563" y="288"/>
                    <a:pt x="562" y="288"/>
                    <a:pt x="561" y="289"/>
                  </a:cubicBezTo>
                  <a:cubicBezTo>
                    <a:pt x="560" y="289"/>
                    <a:pt x="559" y="290"/>
                    <a:pt x="557" y="290"/>
                  </a:cubicBezTo>
                  <a:cubicBezTo>
                    <a:pt x="556" y="290"/>
                    <a:pt x="554" y="290"/>
                    <a:pt x="552" y="290"/>
                  </a:cubicBezTo>
                  <a:cubicBezTo>
                    <a:pt x="552" y="290"/>
                    <a:pt x="551" y="290"/>
                    <a:pt x="550" y="290"/>
                  </a:cubicBezTo>
                  <a:cubicBezTo>
                    <a:pt x="550" y="290"/>
                    <a:pt x="549" y="290"/>
                    <a:pt x="548" y="290"/>
                  </a:cubicBezTo>
                  <a:cubicBezTo>
                    <a:pt x="548" y="290"/>
                    <a:pt x="547" y="290"/>
                    <a:pt x="546" y="290"/>
                  </a:cubicBezTo>
                  <a:cubicBezTo>
                    <a:pt x="546" y="290"/>
                    <a:pt x="545" y="289"/>
                    <a:pt x="544" y="289"/>
                  </a:cubicBezTo>
                  <a:cubicBezTo>
                    <a:pt x="544" y="289"/>
                    <a:pt x="543" y="289"/>
                    <a:pt x="543" y="289"/>
                  </a:cubicBezTo>
                  <a:cubicBezTo>
                    <a:pt x="542" y="289"/>
                    <a:pt x="542" y="288"/>
                    <a:pt x="541" y="288"/>
                  </a:cubicBezTo>
                  <a:cubicBezTo>
                    <a:pt x="541" y="288"/>
                    <a:pt x="541" y="288"/>
                    <a:pt x="540" y="288"/>
                  </a:cubicBezTo>
                  <a:cubicBezTo>
                    <a:pt x="540" y="288"/>
                    <a:pt x="540" y="288"/>
                    <a:pt x="539" y="288"/>
                  </a:cubicBezTo>
                  <a:cubicBezTo>
                    <a:pt x="538" y="288"/>
                    <a:pt x="538" y="288"/>
                    <a:pt x="537" y="289"/>
                  </a:cubicBezTo>
                  <a:cubicBezTo>
                    <a:pt x="537" y="289"/>
                    <a:pt x="536" y="289"/>
                    <a:pt x="536" y="290"/>
                  </a:cubicBezTo>
                  <a:cubicBezTo>
                    <a:pt x="536" y="290"/>
                    <a:pt x="535" y="291"/>
                    <a:pt x="535" y="291"/>
                  </a:cubicBezTo>
                  <a:cubicBezTo>
                    <a:pt x="535" y="291"/>
                    <a:pt x="534" y="291"/>
                    <a:pt x="533" y="291"/>
                  </a:cubicBezTo>
                  <a:cubicBezTo>
                    <a:pt x="532" y="291"/>
                    <a:pt x="531" y="292"/>
                    <a:pt x="530" y="292"/>
                  </a:cubicBezTo>
                  <a:cubicBezTo>
                    <a:pt x="529" y="293"/>
                    <a:pt x="529" y="294"/>
                    <a:pt x="528" y="295"/>
                  </a:cubicBezTo>
                  <a:cubicBezTo>
                    <a:pt x="527" y="296"/>
                    <a:pt x="527" y="297"/>
                    <a:pt x="527" y="298"/>
                  </a:cubicBezTo>
                  <a:cubicBezTo>
                    <a:pt x="527" y="299"/>
                    <a:pt x="527" y="300"/>
                    <a:pt x="528" y="301"/>
                  </a:cubicBezTo>
                  <a:cubicBezTo>
                    <a:pt x="529" y="302"/>
                    <a:pt x="529" y="302"/>
                    <a:pt x="529" y="302"/>
                  </a:cubicBezTo>
                  <a:cubicBezTo>
                    <a:pt x="530" y="303"/>
                    <a:pt x="530" y="303"/>
                    <a:pt x="531" y="303"/>
                  </a:cubicBezTo>
                  <a:cubicBezTo>
                    <a:pt x="531" y="303"/>
                    <a:pt x="532" y="303"/>
                    <a:pt x="532" y="303"/>
                  </a:cubicBezTo>
                  <a:cubicBezTo>
                    <a:pt x="533" y="303"/>
                    <a:pt x="533" y="303"/>
                    <a:pt x="534" y="303"/>
                  </a:cubicBezTo>
                  <a:cubicBezTo>
                    <a:pt x="534" y="303"/>
                    <a:pt x="535" y="303"/>
                    <a:pt x="535" y="303"/>
                  </a:cubicBezTo>
                  <a:cubicBezTo>
                    <a:pt x="536" y="303"/>
                    <a:pt x="536" y="303"/>
                    <a:pt x="536" y="303"/>
                  </a:cubicBezTo>
                  <a:cubicBezTo>
                    <a:pt x="537" y="303"/>
                    <a:pt x="537" y="303"/>
                    <a:pt x="538" y="303"/>
                  </a:cubicBezTo>
                  <a:cubicBezTo>
                    <a:pt x="538" y="303"/>
                    <a:pt x="539" y="303"/>
                    <a:pt x="540" y="303"/>
                  </a:cubicBezTo>
                  <a:cubicBezTo>
                    <a:pt x="540" y="303"/>
                    <a:pt x="541" y="303"/>
                    <a:pt x="541" y="303"/>
                  </a:cubicBezTo>
                  <a:cubicBezTo>
                    <a:pt x="542" y="302"/>
                    <a:pt x="542" y="302"/>
                    <a:pt x="543" y="302"/>
                  </a:cubicBezTo>
                  <a:cubicBezTo>
                    <a:pt x="543" y="302"/>
                    <a:pt x="544" y="302"/>
                    <a:pt x="544" y="302"/>
                  </a:cubicBezTo>
                  <a:cubicBezTo>
                    <a:pt x="545" y="302"/>
                    <a:pt x="545" y="302"/>
                    <a:pt x="546" y="302"/>
                  </a:cubicBezTo>
                  <a:cubicBezTo>
                    <a:pt x="546" y="302"/>
                    <a:pt x="546" y="302"/>
                    <a:pt x="546" y="302"/>
                  </a:cubicBezTo>
                  <a:cubicBezTo>
                    <a:pt x="546" y="302"/>
                    <a:pt x="546" y="302"/>
                    <a:pt x="546" y="302"/>
                  </a:cubicBezTo>
                  <a:cubicBezTo>
                    <a:pt x="546" y="302"/>
                    <a:pt x="546" y="302"/>
                    <a:pt x="546" y="302"/>
                  </a:cubicBezTo>
                  <a:cubicBezTo>
                    <a:pt x="546" y="302"/>
                    <a:pt x="547" y="302"/>
                    <a:pt x="547" y="302"/>
                  </a:cubicBezTo>
                  <a:cubicBezTo>
                    <a:pt x="547" y="302"/>
                    <a:pt x="548" y="302"/>
                    <a:pt x="549" y="302"/>
                  </a:cubicBezTo>
                  <a:cubicBezTo>
                    <a:pt x="550" y="302"/>
                    <a:pt x="550" y="303"/>
                    <a:pt x="551" y="303"/>
                  </a:cubicBezTo>
                  <a:cubicBezTo>
                    <a:pt x="551" y="303"/>
                    <a:pt x="552" y="303"/>
                    <a:pt x="552" y="303"/>
                  </a:cubicBezTo>
                  <a:cubicBezTo>
                    <a:pt x="552" y="303"/>
                    <a:pt x="553" y="303"/>
                    <a:pt x="553" y="303"/>
                  </a:cubicBezTo>
                  <a:cubicBezTo>
                    <a:pt x="553" y="303"/>
                    <a:pt x="553" y="303"/>
                    <a:pt x="554" y="303"/>
                  </a:cubicBezTo>
                  <a:cubicBezTo>
                    <a:pt x="554" y="303"/>
                    <a:pt x="554" y="303"/>
                    <a:pt x="554" y="302"/>
                  </a:cubicBezTo>
                  <a:cubicBezTo>
                    <a:pt x="554" y="302"/>
                    <a:pt x="554" y="302"/>
                    <a:pt x="554" y="302"/>
                  </a:cubicBezTo>
                  <a:cubicBezTo>
                    <a:pt x="555" y="302"/>
                    <a:pt x="555" y="301"/>
                    <a:pt x="555" y="301"/>
                  </a:cubicBezTo>
                  <a:cubicBezTo>
                    <a:pt x="555" y="300"/>
                    <a:pt x="555" y="300"/>
                    <a:pt x="555" y="300"/>
                  </a:cubicBezTo>
                  <a:cubicBezTo>
                    <a:pt x="555" y="299"/>
                    <a:pt x="556" y="299"/>
                    <a:pt x="556" y="299"/>
                  </a:cubicBezTo>
                  <a:cubicBezTo>
                    <a:pt x="556" y="299"/>
                    <a:pt x="557" y="299"/>
                    <a:pt x="557" y="299"/>
                  </a:cubicBezTo>
                  <a:cubicBezTo>
                    <a:pt x="558" y="299"/>
                    <a:pt x="558" y="299"/>
                    <a:pt x="559" y="299"/>
                  </a:cubicBezTo>
                  <a:cubicBezTo>
                    <a:pt x="559" y="299"/>
                    <a:pt x="560" y="299"/>
                    <a:pt x="561" y="299"/>
                  </a:cubicBezTo>
                  <a:cubicBezTo>
                    <a:pt x="562" y="299"/>
                    <a:pt x="562" y="299"/>
                    <a:pt x="563" y="299"/>
                  </a:cubicBezTo>
                  <a:cubicBezTo>
                    <a:pt x="564" y="299"/>
                    <a:pt x="565" y="299"/>
                    <a:pt x="565" y="300"/>
                  </a:cubicBezTo>
                  <a:cubicBezTo>
                    <a:pt x="566" y="300"/>
                    <a:pt x="567" y="300"/>
                    <a:pt x="567" y="300"/>
                  </a:cubicBezTo>
                  <a:cubicBezTo>
                    <a:pt x="568" y="300"/>
                    <a:pt x="569" y="301"/>
                    <a:pt x="570" y="302"/>
                  </a:cubicBezTo>
                  <a:cubicBezTo>
                    <a:pt x="571" y="302"/>
                    <a:pt x="571" y="303"/>
                    <a:pt x="572" y="304"/>
                  </a:cubicBezTo>
                  <a:cubicBezTo>
                    <a:pt x="572" y="305"/>
                    <a:pt x="573" y="306"/>
                    <a:pt x="573" y="307"/>
                  </a:cubicBezTo>
                  <a:cubicBezTo>
                    <a:pt x="574" y="308"/>
                    <a:pt x="575" y="308"/>
                    <a:pt x="577" y="308"/>
                  </a:cubicBezTo>
                  <a:cubicBezTo>
                    <a:pt x="578" y="308"/>
                    <a:pt x="579" y="309"/>
                    <a:pt x="579" y="310"/>
                  </a:cubicBezTo>
                  <a:cubicBezTo>
                    <a:pt x="580" y="310"/>
                    <a:pt x="580" y="311"/>
                    <a:pt x="580" y="312"/>
                  </a:cubicBezTo>
                  <a:cubicBezTo>
                    <a:pt x="580" y="313"/>
                    <a:pt x="580" y="314"/>
                    <a:pt x="580" y="316"/>
                  </a:cubicBezTo>
                  <a:cubicBezTo>
                    <a:pt x="580" y="317"/>
                    <a:pt x="580" y="318"/>
                    <a:pt x="581" y="319"/>
                  </a:cubicBezTo>
                  <a:cubicBezTo>
                    <a:pt x="582" y="320"/>
                    <a:pt x="584" y="320"/>
                    <a:pt x="585" y="321"/>
                  </a:cubicBezTo>
                  <a:cubicBezTo>
                    <a:pt x="587" y="321"/>
                    <a:pt x="589" y="321"/>
                    <a:pt x="591" y="322"/>
                  </a:cubicBezTo>
                  <a:cubicBezTo>
                    <a:pt x="593" y="322"/>
                    <a:pt x="595" y="322"/>
                    <a:pt x="597" y="323"/>
                  </a:cubicBezTo>
                  <a:cubicBezTo>
                    <a:pt x="598" y="323"/>
                    <a:pt x="600" y="324"/>
                    <a:pt x="601" y="325"/>
                  </a:cubicBezTo>
                  <a:cubicBezTo>
                    <a:pt x="602" y="326"/>
                    <a:pt x="603" y="327"/>
                    <a:pt x="605" y="328"/>
                  </a:cubicBezTo>
                  <a:cubicBezTo>
                    <a:pt x="607" y="329"/>
                    <a:pt x="610" y="330"/>
                    <a:pt x="612" y="331"/>
                  </a:cubicBezTo>
                  <a:cubicBezTo>
                    <a:pt x="614" y="333"/>
                    <a:pt x="617" y="334"/>
                    <a:pt x="619" y="334"/>
                  </a:cubicBezTo>
                  <a:cubicBezTo>
                    <a:pt x="621" y="335"/>
                    <a:pt x="623" y="335"/>
                    <a:pt x="624" y="335"/>
                  </a:cubicBezTo>
                  <a:cubicBezTo>
                    <a:pt x="625" y="335"/>
                    <a:pt x="625" y="335"/>
                    <a:pt x="625" y="335"/>
                  </a:cubicBezTo>
                  <a:cubicBezTo>
                    <a:pt x="625" y="335"/>
                    <a:pt x="626" y="335"/>
                    <a:pt x="626" y="335"/>
                  </a:cubicBezTo>
                  <a:cubicBezTo>
                    <a:pt x="626" y="335"/>
                    <a:pt x="626" y="335"/>
                    <a:pt x="626" y="335"/>
                  </a:cubicBezTo>
                  <a:cubicBezTo>
                    <a:pt x="626" y="335"/>
                    <a:pt x="626" y="335"/>
                    <a:pt x="627" y="335"/>
                  </a:cubicBezTo>
                  <a:cubicBezTo>
                    <a:pt x="627" y="334"/>
                    <a:pt x="627" y="332"/>
                    <a:pt x="625" y="330"/>
                  </a:cubicBezTo>
                  <a:cubicBezTo>
                    <a:pt x="624" y="328"/>
                    <a:pt x="622" y="325"/>
                    <a:pt x="619" y="323"/>
                  </a:cubicBezTo>
                  <a:cubicBezTo>
                    <a:pt x="617" y="321"/>
                    <a:pt x="614" y="318"/>
                    <a:pt x="611" y="316"/>
                  </a:cubicBezTo>
                  <a:cubicBezTo>
                    <a:pt x="609" y="315"/>
                    <a:pt x="607" y="313"/>
                    <a:pt x="605" y="313"/>
                  </a:cubicBezTo>
                  <a:cubicBezTo>
                    <a:pt x="605" y="313"/>
                    <a:pt x="604" y="313"/>
                    <a:pt x="604" y="312"/>
                  </a:cubicBezTo>
                  <a:cubicBezTo>
                    <a:pt x="604" y="312"/>
                    <a:pt x="604" y="312"/>
                    <a:pt x="604" y="312"/>
                  </a:cubicBezTo>
                  <a:cubicBezTo>
                    <a:pt x="604" y="312"/>
                    <a:pt x="604" y="312"/>
                    <a:pt x="605" y="312"/>
                  </a:cubicBezTo>
                  <a:cubicBezTo>
                    <a:pt x="605" y="312"/>
                    <a:pt x="606" y="311"/>
                    <a:pt x="607" y="311"/>
                  </a:cubicBezTo>
                  <a:cubicBezTo>
                    <a:pt x="607" y="311"/>
                    <a:pt x="608" y="312"/>
                    <a:pt x="609" y="312"/>
                  </a:cubicBezTo>
                  <a:cubicBezTo>
                    <a:pt x="610" y="312"/>
                    <a:pt x="611" y="312"/>
                    <a:pt x="612" y="312"/>
                  </a:cubicBezTo>
                  <a:cubicBezTo>
                    <a:pt x="613" y="313"/>
                    <a:pt x="614" y="313"/>
                    <a:pt x="615" y="313"/>
                  </a:cubicBezTo>
                  <a:cubicBezTo>
                    <a:pt x="616" y="314"/>
                    <a:pt x="617" y="314"/>
                    <a:pt x="618" y="315"/>
                  </a:cubicBezTo>
                  <a:cubicBezTo>
                    <a:pt x="619" y="316"/>
                    <a:pt x="620" y="317"/>
                    <a:pt x="621" y="317"/>
                  </a:cubicBezTo>
                  <a:cubicBezTo>
                    <a:pt x="622" y="318"/>
                    <a:pt x="623" y="319"/>
                    <a:pt x="624" y="319"/>
                  </a:cubicBezTo>
                  <a:cubicBezTo>
                    <a:pt x="626" y="319"/>
                    <a:pt x="627" y="320"/>
                    <a:pt x="628" y="320"/>
                  </a:cubicBezTo>
                  <a:cubicBezTo>
                    <a:pt x="629" y="320"/>
                    <a:pt x="630" y="320"/>
                    <a:pt x="632" y="320"/>
                  </a:cubicBezTo>
                  <a:cubicBezTo>
                    <a:pt x="632" y="320"/>
                    <a:pt x="633" y="320"/>
                    <a:pt x="634" y="320"/>
                  </a:cubicBezTo>
                  <a:cubicBezTo>
                    <a:pt x="635" y="320"/>
                    <a:pt x="636" y="320"/>
                    <a:pt x="636" y="320"/>
                  </a:cubicBezTo>
                  <a:cubicBezTo>
                    <a:pt x="637" y="319"/>
                    <a:pt x="638" y="319"/>
                    <a:pt x="638" y="318"/>
                  </a:cubicBezTo>
                  <a:cubicBezTo>
                    <a:pt x="639" y="318"/>
                    <a:pt x="640" y="317"/>
                    <a:pt x="640" y="317"/>
                  </a:cubicBezTo>
                  <a:cubicBezTo>
                    <a:pt x="642" y="315"/>
                    <a:pt x="642" y="314"/>
                    <a:pt x="642" y="313"/>
                  </a:cubicBezTo>
                  <a:cubicBezTo>
                    <a:pt x="642" y="312"/>
                    <a:pt x="641" y="312"/>
                    <a:pt x="640" y="311"/>
                  </a:cubicBezTo>
                  <a:cubicBezTo>
                    <a:pt x="639" y="311"/>
                    <a:pt x="638" y="310"/>
                    <a:pt x="637" y="310"/>
                  </a:cubicBezTo>
                  <a:cubicBezTo>
                    <a:pt x="637" y="309"/>
                    <a:pt x="636" y="308"/>
                    <a:pt x="636" y="307"/>
                  </a:cubicBezTo>
                  <a:cubicBezTo>
                    <a:pt x="636" y="306"/>
                    <a:pt x="636" y="305"/>
                    <a:pt x="635" y="303"/>
                  </a:cubicBezTo>
                  <a:cubicBezTo>
                    <a:pt x="635" y="302"/>
                    <a:pt x="635" y="301"/>
                    <a:pt x="634" y="300"/>
                  </a:cubicBezTo>
                  <a:cubicBezTo>
                    <a:pt x="633" y="299"/>
                    <a:pt x="632" y="298"/>
                    <a:pt x="631" y="297"/>
                  </a:cubicBezTo>
                  <a:cubicBezTo>
                    <a:pt x="630" y="296"/>
                    <a:pt x="629" y="296"/>
                    <a:pt x="628" y="296"/>
                  </a:cubicBezTo>
                  <a:cubicBezTo>
                    <a:pt x="626" y="296"/>
                    <a:pt x="625" y="295"/>
                    <a:pt x="623" y="294"/>
                  </a:cubicBezTo>
                  <a:cubicBezTo>
                    <a:pt x="621" y="293"/>
                    <a:pt x="619" y="292"/>
                    <a:pt x="617" y="291"/>
                  </a:cubicBezTo>
                  <a:cubicBezTo>
                    <a:pt x="616" y="289"/>
                    <a:pt x="614" y="288"/>
                    <a:pt x="614" y="287"/>
                  </a:cubicBezTo>
                  <a:cubicBezTo>
                    <a:pt x="613" y="285"/>
                    <a:pt x="613" y="284"/>
                    <a:pt x="614" y="284"/>
                  </a:cubicBezTo>
                  <a:cubicBezTo>
                    <a:pt x="616" y="283"/>
                    <a:pt x="616" y="283"/>
                    <a:pt x="616" y="282"/>
                  </a:cubicBezTo>
                  <a:cubicBezTo>
                    <a:pt x="616" y="281"/>
                    <a:pt x="616" y="281"/>
                    <a:pt x="616" y="280"/>
                  </a:cubicBezTo>
                  <a:cubicBezTo>
                    <a:pt x="616" y="279"/>
                    <a:pt x="616" y="278"/>
                    <a:pt x="616" y="278"/>
                  </a:cubicBezTo>
                  <a:cubicBezTo>
                    <a:pt x="616" y="277"/>
                    <a:pt x="616" y="276"/>
                    <a:pt x="617" y="275"/>
                  </a:cubicBezTo>
                  <a:cubicBezTo>
                    <a:pt x="617" y="275"/>
                    <a:pt x="617" y="274"/>
                    <a:pt x="617" y="274"/>
                  </a:cubicBezTo>
                  <a:cubicBezTo>
                    <a:pt x="618" y="274"/>
                    <a:pt x="618" y="274"/>
                    <a:pt x="618" y="274"/>
                  </a:cubicBezTo>
                  <a:cubicBezTo>
                    <a:pt x="618" y="274"/>
                    <a:pt x="618" y="274"/>
                    <a:pt x="619" y="274"/>
                  </a:cubicBezTo>
                  <a:cubicBezTo>
                    <a:pt x="619" y="274"/>
                    <a:pt x="619" y="274"/>
                    <a:pt x="619" y="274"/>
                  </a:cubicBezTo>
                  <a:cubicBezTo>
                    <a:pt x="620" y="274"/>
                    <a:pt x="621" y="274"/>
                    <a:pt x="621" y="274"/>
                  </a:cubicBezTo>
                  <a:cubicBezTo>
                    <a:pt x="622" y="275"/>
                    <a:pt x="623" y="275"/>
                    <a:pt x="624" y="276"/>
                  </a:cubicBezTo>
                  <a:cubicBezTo>
                    <a:pt x="624" y="277"/>
                    <a:pt x="625" y="277"/>
                    <a:pt x="626" y="278"/>
                  </a:cubicBezTo>
                  <a:cubicBezTo>
                    <a:pt x="627" y="278"/>
                    <a:pt x="628" y="279"/>
                    <a:pt x="629" y="279"/>
                  </a:cubicBezTo>
                  <a:cubicBezTo>
                    <a:pt x="630" y="279"/>
                    <a:pt x="631" y="279"/>
                    <a:pt x="631" y="280"/>
                  </a:cubicBezTo>
                  <a:cubicBezTo>
                    <a:pt x="632" y="281"/>
                    <a:pt x="633" y="281"/>
                    <a:pt x="634" y="282"/>
                  </a:cubicBezTo>
                  <a:cubicBezTo>
                    <a:pt x="634" y="284"/>
                    <a:pt x="635" y="285"/>
                    <a:pt x="636" y="286"/>
                  </a:cubicBezTo>
                  <a:cubicBezTo>
                    <a:pt x="637" y="287"/>
                    <a:pt x="639" y="289"/>
                    <a:pt x="640" y="290"/>
                  </a:cubicBezTo>
                  <a:cubicBezTo>
                    <a:pt x="641" y="291"/>
                    <a:pt x="642" y="291"/>
                    <a:pt x="642" y="292"/>
                  </a:cubicBezTo>
                  <a:cubicBezTo>
                    <a:pt x="643" y="292"/>
                    <a:pt x="643" y="292"/>
                    <a:pt x="644" y="293"/>
                  </a:cubicBezTo>
                  <a:cubicBezTo>
                    <a:pt x="644" y="293"/>
                    <a:pt x="644" y="293"/>
                    <a:pt x="645" y="293"/>
                  </a:cubicBezTo>
                  <a:cubicBezTo>
                    <a:pt x="645" y="293"/>
                    <a:pt x="646" y="293"/>
                    <a:pt x="646" y="293"/>
                  </a:cubicBezTo>
                  <a:cubicBezTo>
                    <a:pt x="646" y="293"/>
                    <a:pt x="647" y="293"/>
                    <a:pt x="647" y="293"/>
                  </a:cubicBezTo>
                  <a:cubicBezTo>
                    <a:pt x="648" y="292"/>
                    <a:pt x="648" y="292"/>
                    <a:pt x="648" y="292"/>
                  </a:cubicBezTo>
                  <a:cubicBezTo>
                    <a:pt x="648" y="291"/>
                    <a:pt x="649" y="291"/>
                    <a:pt x="649" y="290"/>
                  </a:cubicBezTo>
                  <a:cubicBezTo>
                    <a:pt x="649" y="289"/>
                    <a:pt x="649" y="289"/>
                    <a:pt x="649" y="288"/>
                  </a:cubicBezTo>
                  <a:cubicBezTo>
                    <a:pt x="650" y="287"/>
                    <a:pt x="650" y="287"/>
                    <a:pt x="651" y="286"/>
                  </a:cubicBezTo>
                  <a:cubicBezTo>
                    <a:pt x="652" y="286"/>
                    <a:pt x="653" y="286"/>
                    <a:pt x="654" y="286"/>
                  </a:cubicBezTo>
                  <a:cubicBezTo>
                    <a:pt x="655" y="286"/>
                    <a:pt x="656" y="286"/>
                    <a:pt x="657" y="285"/>
                  </a:cubicBezTo>
                  <a:cubicBezTo>
                    <a:pt x="657" y="285"/>
                    <a:pt x="658" y="284"/>
                    <a:pt x="658" y="283"/>
                  </a:cubicBezTo>
                  <a:cubicBezTo>
                    <a:pt x="658" y="282"/>
                    <a:pt x="658" y="281"/>
                    <a:pt x="659" y="280"/>
                  </a:cubicBezTo>
                  <a:cubicBezTo>
                    <a:pt x="659" y="279"/>
                    <a:pt x="660" y="278"/>
                    <a:pt x="662" y="277"/>
                  </a:cubicBezTo>
                  <a:cubicBezTo>
                    <a:pt x="663" y="276"/>
                    <a:pt x="664" y="276"/>
                    <a:pt x="665" y="275"/>
                  </a:cubicBezTo>
                  <a:cubicBezTo>
                    <a:pt x="666" y="274"/>
                    <a:pt x="668" y="273"/>
                    <a:pt x="669" y="273"/>
                  </a:cubicBezTo>
                  <a:cubicBezTo>
                    <a:pt x="670" y="273"/>
                    <a:pt x="670" y="272"/>
                    <a:pt x="670" y="271"/>
                  </a:cubicBezTo>
                  <a:cubicBezTo>
                    <a:pt x="670" y="271"/>
                    <a:pt x="669" y="270"/>
                    <a:pt x="668" y="269"/>
                  </a:cubicBezTo>
                  <a:cubicBezTo>
                    <a:pt x="667" y="269"/>
                    <a:pt x="666" y="268"/>
                    <a:pt x="664" y="268"/>
                  </a:cubicBezTo>
                  <a:cubicBezTo>
                    <a:pt x="663" y="267"/>
                    <a:pt x="661" y="267"/>
                    <a:pt x="660" y="267"/>
                  </a:cubicBezTo>
                  <a:cubicBezTo>
                    <a:pt x="660" y="267"/>
                    <a:pt x="660" y="267"/>
                    <a:pt x="660" y="267"/>
                  </a:cubicBezTo>
                  <a:cubicBezTo>
                    <a:pt x="660" y="267"/>
                    <a:pt x="660" y="267"/>
                    <a:pt x="660" y="267"/>
                  </a:cubicBezTo>
                  <a:cubicBezTo>
                    <a:pt x="660" y="267"/>
                    <a:pt x="660" y="267"/>
                    <a:pt x="659" y="267"/>
                  </a:cubicBezTo>
                  <a:cubicBezTo>
                    <a:pt x="659" y="267"/>
                    <a:pt x="659" y="267"/>
                    <a:pt x="659" y="267"/>
                  </a:cubicBezTo>
                  <a:cubicBezTo>
                    <a:pt x="659" y="267"/>
                    <a:pt x="659" y="267"/>
                    <a:pt x="659" y="267"/>
                  </a:cubicBezTo>
                  <a:cubicBezTo>
                    <a:pt x="659" y="267"/>
                    <a:pt x="659" y="267"/>
                    <a:pt x="659" y="267"/>
                  </a:cubicBezTo>
                  <a:cubicBezTo>
                    <a:pt x="659" y="267"/>
                    <a:pt x="659" y="267"/>
                    <a:pt x="659" y="267"/>
                  </a:cubicBezTo>
                  <a:cubicBezTo>
                    <a:pt x="659" y="267"/>
                    <a:pt x="659" y="267"/>
                    <a:pt x="659" y="267"/>
                  </a:cubicBezTo>
                  <a:cubicBezTo>
                    <a:pt x="657" y="267"/>
                    <a:pt x="656" y="267"/>
                    <a:pt x="655" y="267"/>
                  </a:cubicBezTo>
                  <a:cubicBezTo>
                    <a:pt x="655" y="266"/>
                    <a:pt x="654" y="266"/>
                    <a:pt x="654" y="265"/>
                  </a:cubicBezTo>
                  <a:cubicBezTo>
                    <a:pt x="653" y="264"/>
                    <a:pt x="653" y="264"/>
                    <a:pt x="653" y="263"/>
                  </a:cubicBezTo>
                  <a:cubicBezTo>
                    <a:pt x="652" y="262"/>
                    <a:pt x="652" y="262"/>
                    <a:pt x="652" y="261"/>
                  </a:cubicBezTo>
                  <a:cubicBezTo>
                    <a:pt x="652" y="261"/>
                    <a:pt x="652" y="260"/>
                    <a:pt x="651" y="259"/>
                  </a:cubicBezTo>
                  <a:cubicBezTo>
                    <a:pt x="650" y="258"/>
                    <a:pt x="649" y="257"/>
                    <a:pt x="647" y="256"/>
                  </a:cubicBezTo>
                  <a:cubicBezTo>
                    <a:pt x="646" y="256"/>
                    <a:pt x="644" y="255"/>
                    <a:pt x="643" y="254"/>
                  </a:cubicBezTo>
                  <a:cubicBezTo>
                    <a:pt x="641" y="254"/>
                    <a:pt x="640" y="253"/>
                    <a:pt x="639" y="253"/>
                  </a:cubicBezTo>
                  <a:cubicBezTo>
                    <a:pt x="639" y="253"/>
                    <a:pt x="639" y="253"/>
                    <a:pt x="639" y="253"/>
                  </a:cubicBezTo>
                  <a:cubicBezTo>
                    <a:pt x="639" y="253"/>
                    <a:pt x="638" y="253"/>
                    <a:pt x="638" y="254"/>
                  </a:cubicBezTo>
                  <a:cubicBezTo>
                    <a:pt x="638" y="254"/>
                    <a:pt x="638" y="254"/>
                    <a:pt x="638" y="254"/>
                  </a:cubicBezTo>
                  <a:cubicBezTo>
                    <a:pt x="638" y="254"/>
                    <a:pt x="638" y="254"/>
                    <a:pt x="638" y="254"/>
                  </a:cubicBezTo>
                  <a:cubicBezTo>
                    <a:pt x="638" y="254"/>
                    <a:pt x="638" y="254"/>
                    <a:pt x="638" y="254"/>
                  </a:cubicBezTo>
                  <a:cubicBezTo>
                    <a:pt x="638" y="254"/>
                    <a:pt x="638" y="254"/>
                    <a:pt x="637" y="254"/>
                  </a:cubicBezTo>
                  <a:cubicBezTo>
                    <a:pt x="637" y="254"/>
                    <a:pt x="637" y="254"/>
                    <a:pt x="637" y="254"/>
                  </a:cubicBezTo>
                  <a:cubicBezTo>
                    <a:pt x="637" y="254"/>
                    <a:pt x="637" y="254"/>
                    <a:pt x="637" y="254"/>
                  </a:cubicBezTo>
                  <a:cubicBezTo>
                    <a:pt x="636" y="254"/>
                    <a:pt x="635" y="253"/>
                    <a:pt x="634" y="253"/>
                  </a:cubicBezTo>
                  <a:cubicBezTo>
                    <a:pt x="633" y="253"/>
                    <a:pt x="632" y="252"/>
                    <a:pt x="630" y="251"/>
                  </a:cubicBezTo>
                  <a:cubicBezTo>
                    <a:pt x="629" y="251"/>
                    <a:pt x="628" y="250"/>
                    <a:pt x="627" y="250"/>
                  </a:cubicBezTo>
                  <a:cubicBezTo>
                    <a:pt x="626" y="249"/>
                    <a:pt x="624" y="249"/>
                    <a:pt x="623" y="249"/>
                  </a:cubicBezTo>
                  <a:cubicBezTo>
                    <a:pt x="622" y="248"/>
                    <a:pt x="621" y="248"/>
                    <a:pt x="620" y="248"/>
                  </a:cubicBezTo>
                  <a:cubicBezTo>
                    <a:pt x="618" y="247"/>
                    <a:pt x="617" y="247"/>
                    <a:pt x="616" y="246"/>
                  </a:cubicBezTo>
                  <a:cubicBezTo>
                    <a:pt x="615" y="245"/>
                    <a:pt x="614" y="244"/>
                    <a:pt x="613" y="243"/>
                  </a:cubicBezTo>
                  <a:cubicBezTo>
                    <a:pt x="613" y="242"/>
                    <a:pt x="612" y="241"/>
                    <a:pt x="612" y="240"/>
                  </a:cubicBezTo>
                  <a:cubicBezTo>
                    <a:pt x="613" y="239"/>
                    <a:pt x="613" y="239"/>
                    <a:pt x="613" y="239"/>
                  </a:cubicBezTo>
                  <a:cubicBezTo>
                    <a:pt x="613" y="238"/>
                    <a:pt x="613" y="238"/>
                    <a:pt x="613" y="238"/>
                  </a:cubicBezTo>
                  <a:cubicBezTo>
                    <a:pt x="614" y="238"/>
                    <a:pt x="614" y="238"/>
                    <a:pt x="614" y="238"/>
                  </a:cubicBezTo>
                  <a:cubicBezTo>
                    <a:pt x="614" y="238"/>
                    <a:pt x="615" y="238"/>
                    <a:pt x="615" y="238"/>
                  </a:cubicBezTo>
                  <a:cubicBezTo>
                    <a:pt x="615" y="238"/>
                    <a:pt x="616" y="238"/>
                    <a:pt x="616" y="238"/>
                  </a:cubicBezTo>
                  <a:cubicBezTo>
                    <a:pt x="616" y="238"/>
                    <a:pt x="616" y="238"/>
                    <a:pt x="617" y="238"/>
                  </a:cubicBezTo>
                  <a:cubicBezTo>
                    <a:pt x="617" y="238"/>
                    <a:pt x="617" y="238"/>
                    <a:pt x="617" y="238"/>
                  </a:cubicBezTo>
                  <a:cubicBezTo>
                    <a:pt x="618" y="238"/>
                    <a:pt x="618" y="238"/>
                    <a:pt x="618" y="238"/>
                  </a:cubicBezTo>
                  <a:cubicBezTo>
                    <a:pt x="618" y="238"/>
                    <a:pt x="619" y="238"/>
                    <a:pt x="619" y="238"/>
                  </a:cubicBezTo>
                  <a:cubicBezTo>
                    <a:pt x="619" y="238"/>
                    <a:pt x="619" y="238"/>
                    <a:pt x="620" y="238"/>
                  </a:cubicBezTo>
                  <a:cubicBezTo>
                    <a:pt x="620" y="238"/>
                    <a:pt x="620" y="238"/>
                    <a:pt x="621" y="238"/>
                  </a:cubicBezTo>
                  <a:cubicBezTo>
                    <a:pt x="621" y="238"/>
                    <a:pt x="621" y="238"/>
                    <a:pt x="621" y="238"/>
                  </a:cubicBezTo>
                  <a:cubicBezTo>
                    <a:pt x="622" y="238"/>
                    <a:pt x="622" y="238"/>
                    <a:pt x="622" y="238"/>
                  </a:cubicBezTo>
                  <a:cubicBezTo>
                    <a:pt x="622" y="238"/>
                    <a:pt x="623" y="238"/>
                    <a:pt x="623" y="238"/>
                  </a:cubicBezTo>
                  <a:cubicBezTo>
                    <a:pt x="623" y="238"/>
                    <a:pt x="623" y="238"/>
                    <a:pt x="623" y="238"/>
                  </a:cubicBezTo>
                  <a:cubicBezTo>
                    <a:pt x="624" y="238"/>
                    <a:pt x="624" y="237"/>
                    <a:pt x="624" y="237"/>
                  </a:cubicBezTo>
                  <a:cubicBezTo>
                    <a:pt x="624" y="236"/>
                    <a:pt x="624" y="235"/>
                    <a:pt x="623" y="235"/>
                  </a:cubicBezTo>
                  <a:cubicBezTo>
                    <a:pt x="623" y="235"/>
                    <a:pt x="621" y="235"/>
                    <a:pt x="620" y="234"/>
                  </a:cubicBezTo>
                  <a:cubicBezTo>
                    <a:pt x="619" y="234"/>
                    <a:pt x="617" y="234"/>
                    <a:pt x="616" y="234"/>
                  </a:cubicBezTo>
                  <a:cubicBezTo>
                    <a:pt x="615" y="234"/>
                    <a:pt x="615" y="233"/>
                    <a:pt x="614" y="232"/>
                  </a:cubicBezTo>
                  <a:cubicBezTo>
                    <a:pt x="614" y="232"/>
                    <a:pt x="615" y="231"/>
                    <a:pt x="615" y="231"/>
                  </a:cubicBezTo>
                  <a:cubicBezTo>
                    <a:pt x="615" y="231"/>
                    <a:pt x="615" y="230"/>
                    <a:pt x="616" y="230"/>
                  </a:cubicBezTo>
                  <a:cubicBezTo>
                    <a:pt x="616" y="230"/>
                    <a:pt x="617" y="230"/>
                    <a:pt x="618" y="230"/>
                  </a:cubicBezTo>
                  <a:cubicBezTo>
                    <a:pt x="618" y="230"/>
                    <a:pt x="619" y="229"/>
                    <a:pt x="619" y="229"/>
                  </a:cubicBezTo>
                  <a:cubicBezTo>
                    <a:pt x="620" y="228"/>
                    <a:pt x="620" y="228"/>
                    <a:pt x="620" y="227"/>
                  </a:cubicBezTo>
                  <a:cubicBezTo>
                    <a:pt x="620" y="227"/>
                    <a:pt x="620" y="226"/>
                    <a:pt x="619" y="225"/>
                  </a:cubicBezTo>
                  <a:cubicBezTo>
                    <a:pt x="618" y="225"/>
                    <a:pt x="618" y="224"/>
                    <a:pt x="617" y="223"/>
                  </a:cubicBezTo>
                  <a:cubicBezTo>
                    <a:pt x="616" y="223"/>
                    <a:pt x="616" y="222"/>
                    <a:pt x="615" y="222"/>
                  </a:cubicBezTo>
                  <a:cubicBezTo>
                    <a:pt x="615" y="222"/>
                    <a:pt x="615" y="222"/>
                    <a:pt x="615" y="222"/>
                  </a:cubicBezTo>
                  <a:cubicBezTo>
                    <a:pt x="615" y="222"/>
                    <a:pt x="615" y="222"/>
                    <a:pt x="615" y="222"/>
                  </a:cubicBezTo>
                  <a:cubicBezTo>
                    <a:pt x="615" y="222"/>
                    <a:pt x="614" y="222"/>
                    <a:pt x="614" y="222"/>
                  </a:cubicBezTo>
                  <a:cubicBezTo>
                    <a:pt x="614" y="222"/>
                    <a:pt x="614" y="222"/>
                    <a:pt x="614" y="222"/>
                  </a:cubicBezTo>
                  <a:cubicBezTo>
                    <a:pt x="614" y="222"/>
                    <a:pt x="613" y="222"/>
                    <a:pt x="613" y="222"/>
                  </a:cubicBezTo>
                  <a:cubicBezTo>
                    <a:pt x="612" y="223"/>
                    <a:pt x="612" y="223"/>
                    <a:pt x="612" y="223"/>
                  </a:cubicBezTo>
                  <a:cubicBezTo>
                    <a:pt x="611" y="224"/>
                    <a:pt x="611" y="224"/>
                    <a:pt x="611" y="224"/>
                  </a:cubicBezTo>
                  <a:cubicBezTo>
                    <a:pt x="610" y="225"/>
                    <a:pt x="610" y="225"/>
                    <a:pt x="609" y="225"/>
                  </a:cubicBezTo>
                  <a:cubicBezTo>
                    <a:pt x="609" y="225"/>
                    <a:pt x="608" y="225"/>
                    <a:pt x="608" y="224"/>
                  </a:cubicBezTo>
                  <a:cubicBezTo>
                    <a:pt x="608" y="224"/>
                    <a:pt x="608" y="223"/>
                    <a:pt x="608" y="223"/>
                  </a:cubicBezTo>
                  <a:cubicBezTo>
                    <a:pt x="609" y="222"/>
                    <a:pt x="609" y="221"/>
                    <a:pt x="609" y="221"/>
                  </a:cubicBezTo>
                  <a:cubicBezTo>
                    <a:pt x="610" y="220"/>
                    <a:pt x="610" y="219"/>
                    <a:pt x="611" y="218"/>
                  </a:cubicBezTo>
                  <a:cubicBezTo>
                    <a:pt x="611" y="218"/>
                    <a:pt x="611" y="217"/>
                    <a:pt x="611" y="217"/>
                  </a:cubicBezTo>
                  <a:cubicBezTo>
                    <a:pt x="610" y="216"/>
                    <a:pt x="609" y="216"/>
                    <a:pt x="608" y="216"/>
                  </a:cubicBezTo>
                  <a:cubicBezTo>
                    <a:pt x="607" y="215"/>
                    <a:pt x="606" y="215"/>
                    <a:pt x="605" y="215"/>
                  </a:cubicBezTo>
                  <a:cubicBezTo>
                    <a:pt x="603" y="214"/>
                    <a:pt x="602" y="214"/>
                    <a:pt x="601" y="214"/>
                  </a:cubicBezTo>
                  <a:cubicBezTo>
                    <a:pt x="601" y="214"/>
                    <a:pt x="600" y="214"/>
                    <a:pt x="600" y="214"/>
                  </a:cubicBezTo>
                  <a:cubicBezTo>
                    <a:pt x="600" y="214"/>
                    <a:pt x="600" y="214"/>
                    <a:pt x="599" y="214"/>
                  </a:cubicBezTo>
                  <a:cubicBezTo>
                    <a:pt x="599" y="214"/>
                    <a:pt x="599" y="214"/>
                    <a:pt x="599" y="214"/>
                  </a:cubicBezTo>
                  <a:cubicBezTo>
                    <a:pt x="598" y="214"/>
                    <a:pt x="598" y="214"/>
                    <a:pt x="598" y="214"/>
                  </a:cubicBezTo>
                  <a:cubicBezTo>
                    <a:pt x="598" y="215"/>
                    <a:pt x="598" y="215"/>
                    <a:pt x="597" y="215"/>
                  </a:cubicBezTo>
                  <a:cubicBezTo>
                    <a:pt x="597" y="215"/>
                    <a:pt x="597" y="215"/>
                    <a:pt x="597" y="215"/>
                  </a:cubicBezTo>
                  <a:cubicBezTo>
                    <a:pt x="597" y="215"/>
                    <a:pt x="596" y="215"/>
                    <a:pt x="596" y="215"/>
                  </a:cubicBezTo>
                  <a:cubicBezTo>
                    <a:pt x="596" y="215"/>
                    <a:pt x="596" y="215"/>
                    <a:pt x="596" y="215"/>
                  </a:cubicBezTo>
                  <a:cubicBezTo>
                    <a:pt x="595" y="215"/>
                    <a:pt x="594" y="215"/>
                    <a:pt x="594" y="215"/>
                  </a:cubicBezTo>
                  <a:cubicBezTo>
                    <a:pt x="594" y="214"/>
                    <a:pt x="593" y="214"/>
                    <a:pt x="593" y="214"/>
                  </a:cubicBezTo>
                  <a:cubicBezTo>
                    <a:pt x="593" y="213"/>
                    <a:pt x="592" y="213"/>
                    <a:pt x="592" y="212"/>
                  </a:cubicBezTo>
                  <a:cubicBezTo>
                    <a:pt x="592" y="212"/>
                    <a:pt x="592" y="211"/>
                    <a:pt x="592" y="211"/>
                  </a:cubicBezTo>
                  <a:cubicBezTo>
                    <a:pt x="592" y="210"/>
                    <a:pt x="592" y="210"/>
                    <a:pt x="592" y="210"/>
                  </a:cubicBezTo>
                  <a:cubicBezTo>
                    <a:pt x="592" y="210"/>
                    <a:pt x="592" y="210"/>
                    <a:pt x="592" y="210"/>
                  </a:cubicBezTo>
                  <a:cubicBezTo>
                    <a:pt x="592" y="210"/>
                    <a:pt x="591" y="209"/>
                    <a:pt x="591" y="209"/>
                  </a:cubicBezTo>
                  <a:cubicBezTo>
                    <a:pt x="591" y="209"/>
                    <a:pt x="591" y="209"/>
                    <a:pt x="590" y="209"/>
                  </a:cubicBezTo>
                  <a:cubicBezTo>
                    <a:pt x="590" y="209"/>
                    <a:pt x="589" y="209"/>
                    <a:pt x="588" y="210"/>
                  </a:cubicBezTo>
                  <a:cubicBezTo>
                    <a:pt x="588" y="210"/>
                    <a:pt x="587" y="210"/>
                    <a:pt x="586" y="210"/>
                  </a:cubicBezTo>
                  <a:cubicBezTo>
                    <a:pt x="585" y="211"/>
                    <a:pt x="584" y="211"/>
                    <a:pt x="583" y="212"/>
                  </a:cubicBezTo>
                  <a:cubicBezTo>
                    <a:pt x="583" y="212"/>
                    <a:pt x="582" y="212"/>
                    <a:pt x="582" y="213"/>
                  </a:cubicBezTo>
                  <a:cubicBezTo>
                    <a:pt x="581" y="213"/>
                    <a:pt x="581" y="213"/>
                    <a:pt x="581" y="213"/>
                  </a:cubicBezTo>
                  <a:cubicBezTo>
                    <a:pt x="581" y="213"/>
                    <a:pt x="581" y="213"/>
                    <a:pt x="581" y="213"/>
                  </a:cubicBezTo>
                  <a:cubicBezTo>
                    <a:pt x="580" y="213"/>
                    <a:pt x="580" y="213"/>
                    <a:pt x="580" y="213"/>
                  </a:cubicBezTo>
                  <a:cubicBezTo>
                    <a:pt x="580" y="213"/>
                    <a:pt x="580" y="213"/>
                    <a:pt x="580" y="213"/>
                  </a:cubicBezTo>
                  <a:cubicBezTo>
                    <a:pt x="579" y="213"/>
                    <a:pt x="579" y="213"/>
                    <a:pt x="578" y="213"/>
                  </a:cubicBezTo>
                  <a:cubicBezTo>
                    <a:pt x="578" y="213"/>
                    <a:pt x="577" y="212"/>
                    <a:pt x="577" y="212"/>
                  </a:cubicBezTo>
                  <a:cubicBezTo>
                    <a:pt x="577" y="211"/>
                    <a:pt x="577" y="211"/>
                    <a:pt x="577" y="211"/>
                  </a:cubicBezTo>
                  <a:cubicBezTo>
                    <a:pt x="577" y="211"/>
                    <a:pt x="578" y="210"/>
                    <a:pt x="579" y="210"/>
                  </a:cubicBezTo>
                  <a:cubicBezTo>
                    <a:pt x="580" y="210"/>
                    <a:pt x="581" y="210"/>
                    <a:pt x="581" y="210"/>
                  </a:cubicBezTo>
                  <a:cubicBezTo>
                    <a:pt x="582" y="209"/>
                    <a:pt x="583" y="209"/>
                    <a:pt x="584" y="208"/>
                  </a:cubicBezTo>
                  <a:cubicBezTo>
                    <a:pt x="585" y="207"/>
                    <a:pt x="585" y="207"/>
                    <a:pt x="586" y="206"/>
                  </a:cubicBezTo>
                  <a:cubicBezTo>
                    <a:pt x="586" y="205"/>
                    <a:pt x="586" y="205"/>
                    <a:pt x="586" y="204"/>
                  </a:cubicBezTo>
                  <a:cubicBezTo>
                    <a:pt x="586" y="203"/>
                    <a:pt x="585" y="203"/>
                    <a:pt x="585" y="203"/>
                  </a:cubicBezTo>
                  <a:cubicBezTo>
                    <a:pt x="585" y="202"/>
                    <a:pt x="584" y="202"/>
                    <a:pt x="584" y="202"/>
                  </a:cubicBezTo>
                  <a:cubicBezTo>
                    <a:pt x="583" y="202"/>
                    <a:pt x="583" y="202"/>
                    <a:pt x="582" y="201"/>
                  </a:cubicBezTo>
                  <a:cubicBezTo>
                    <a:pt x="581" y="201"/>
                    <a:pt x="581" y="201"/>
                    <a:pt x="580" y="201"/>
                  </a:cubicBezTo>
                  <a:cubicBezTo>
                    <a:pt x="579" y="201"/>
                    <a:pt x="578" y="201"/>
                    <a:pt x="578" y="201"/>
                  </a:cubicBezTo>
                  <a:cubicBezTo>
                    <a:pt x="577" y="202"/>
                    <a:pt x="577" y="202"/>
                    <a:pt x="576" y="202"/>
                  </a:cubicBezTo>
                  <a:cubicBezTo>
                    <a:pt x="575" y="202"/>
                    <a:pt x="575" y="202"/>
                    <a:pt x="574" y="203"/>
                  </a:cubicBezTo>
                  <a:cubicBezTo>
                    <a:pt x="574" y="203"/>
                    <a:pt x="574" y="204"/>
                    <a:pt x="573" y="204"/>
                  </a:cubicBezTo>
                  <a:cubicBezTo>
                    <a:pt x="573" y="204"/>
                    <a:pt x="573" y="204"/>
                    <a:pt x="573" y="205"/>
                  </a:cubicBezTo>
                  <a:cubicBezTo>
                    <a:pt x="573" y="205"/>
                    <a:pt x="573" y="205"/>
                    <a:pt x="573" y="205"/>
                  </a:cubicBezTo>
                  <a:cubicBezTo>
                    <a:pt x="573" y="205"/>
                    <a:pt x="572" y="205"/>
                    <a:pt x="572" y="205"/>
                  </a:cubicBezTo>
                  <a:cubicBezTo>
                    <a:pt x="572" y="205"/>
                    <a:pt x="572" y="205"/>
                    <a:pt x="572" y="205"/>
                  </a:cubicBezTo>
                  <a:cubicBezTo>
                    <a:pt x="571" y="205"/>
                    <a:pt x="570" y="205"/>
                    <a:pt x="569" y="204"/>
                  </a:cubicBezTo>
                  <a:cubicBezTo>
                    <a:pt x="568" y="204"/>
                    <a:pt x="568" y="203"/>
                    <a:pt x="567" y="202"/>
                  </a:cubicBezTo>
                  <a:cubicBezTo>
                    <a:pt x="566" y="201"/>
                    <a:pt x="565" y="200"/>
                    <a:pt x="565" y="199"/>
                  </a:cubicBezTo>
                  <a:cubicBezTo>
                    <a:pt x="564" y="198"/>
                    <a:pt x="564" y="197"/>
                    <a:pt x="564" y="197"/>
                  </a:cubicBezTo>
                  <a:cubicBezTo>
                    <a:pt x="564" y="196"/>
                    <a:pt x="563" y="195"/>
                    <a:pt x="562" y="195"/>
                  </a:cubicBezTo>
                  <a:cubicBezTo>
                    <a:pt x="561" y="195"/>
                    <a:pt x="560" y="195"/>
                    <a:pt x="558" y="195"/>
                  </a:cubicBezTo>
                  <a:cubicBezTo>
                    <a:pt x="557" y="194"/>
                    <a:pt x="556" y="194"/>
                    <a:pt x="555" y="194"/>
                  </a:cubicBezTo>
                  <a:cubicBezTo>
                    <a:pt x="554" y="193"/>
                    <a:pt x="553" y="192"/>
                    <a:pt x="554" y="191"/>
                  </a:cubicBezTo>
                  <a:cubicBezTo>
                    <a:pt x="554" y="190"/>
                    <a:pt x="554" y="188"/>
                    <a:pt x="552" y="188"/>
                  </a:cubicBezTo>
                  <a:cubicBezTo>
                    <a:pt x="551" y="187"/>
                    <a:pt x="549" y="186"/>
                    <a:pt x="547" y="185"/>
                  </a:cubicBezTo>
                  <a:cubicBezTo>
                    <a:pt x="545" y="185"/>
                    <a:pt x="543" y="185"/>
                    <a:pt x="541" y="184"/>
                  </a:cubicBezTo>
                  <a:cubicBezTo>
                    <a:pt x="539" y="184"/>
                    <a:pt x="537" y="184"/>
                    <a:pt x="536" y="184"/>
                  </a:cubicBezTo>
                  <a:cubicBezTo>
                    <a:pt x="535" y="184"/>
                    <a:pt x="534" y="184"/>
                    <a:pt x="533" y="185"/>
                  </a:cubicBezTo>
                  <a:cubicBezTo>
                    <a:pt x="532" y="185"/>
                    <a:pt x="531" y="186"/>
                    <a:pt x="530" y="186"/>
                  </a:cubicBezTo>
                  <a:cubicBezTo>
                    <a:pt x="529" y="187"/>
                    <a:pt x="528" y="188"/>
                    <a:pt x="528" y="188"/>
                  </a:cubicBezTo>
                  <a:cubicBezTo>
                    <a:pt x="527" y="189"/>
                    <a:pt x="527" y="190"/>
                    <a:pt x="527" y="191"/>
                  </a:cubicBezTo>
                  <a:cubicBezTo>
                    <a:pt x="527" y="191"/>
                    <a:pt x="527" y="192"/>
                    <a:pt x="527" y="192"/>
                  </a:cubicBezTo>
                  <a:cubicBezTo>
                    <a:pt x="527" y="192"/>
                    <a:pt x="527" y="192"/>
                    <a:pt x="527" y="192"/>
                  </a:cubicBezTo>
                  <a:cubicBezTo>
                    <a:pt x="527" y="193"/>
                    <a:pt x="527" y="193"/>
                    <a:pt x="526" y="193"/>
                  </a:cubicBezTo>
                  <a:cubicBezTo>
                    <a:pt x="526" y="193"/>
                    <a:pt x="526" y="193"/>
                    <a:pt x="526" y="193"/>
                  </a:cubicBezTo>
                  <a:cubicBezTo>
                    <a:pt x="525" y="193"/>
                    <a:pt x="525" y="193"/>
                    <a:pt x="525" y="193"/>
                  </a:cubicBezTo>
                  <a:cubicBezTo>
                    <a:pt x="524" y="192"/>
                    <a:pt x="524" y="192"/>
                    <a:pt x="523" y="192"/>
                  </a:cubicBezTo>
                  <a:cubicBezTo>
                    <a:pt x="523" y="192"/>
                    <a:pt x="523" y="191"/>
                    <a:pt x="523" y="191"/>
                  </a:cubicBezTo>
                  <a:cubicBezTo>
                    <a:pt x="522" y="190"/>
                    <a:pt x="522" y="190"/>
                    <a:pt x="522" y="189"/>
                  </a:cubicBezTo>
                  <a:cubicBezTo>
                    <a:pt x="522" y="189"/>
                    <a:pt x="522" y="189"/>
                    <a:pt x="522" y="189"/>
                  </a:cubicBezTo>
                  <a:cubicBezTo>
                    <a:pt x="522" y="188"/>
                    <a:pt x="522" y="188"/>
                    <a:pt x="522" y="188"/>
                  </a:cubicBezTo>
                  <a:cubicBezTo>
                    <a:pt x="521" y="188"/>
                    <a:pt x="521" y="188"/>
                    <a:pt x="521" y="188"/>
                  </a:cubicBezTo>
                  <a:cubicBezTo>
                    <a:pt x="521" y="188"/>
                    <a:pt x="521" y="188"/>
                    <a:pt x="521" y="188"/>
                  </a:cubicBezTo>
                  <a:cubicBezTo>
                    <a:pt x="520" y="188"/>
                    <a:pt x="519" y="188"/>
                    <a:pt x="518" y="189"/>
                  </a:cubicBezTo>
                  <a:cubicBezTo>
                    <a:pt x="517" y="189"/>
                    <a:pt x="515" y="190"/>
                    <a:pt x="514" y="191"/>
                  </a:cubicBezTo>
                  <a:cubicBezTo>
                    <a:pt x="513" y="191"/>
                    <a:pt x="512" y="192"/>
                    <a:pt x="511" y="193"/>
                  </a:cubicBezTo>
                  <a:cubicBezTo>
                    <a:pt x="510" y="193"/>
                    <a:pt x="509" y="193"/>
                    <a:pt x="508" y="193"/>
                  </a:cubicBezTo>
                  <a:cubicBezTo>
                    <a:pt x="508" y="193"/>
                    <a:pt x="507" y="193"/>
                    <a:pt x="507" y="192"/>
                  </a:cubicBezTo>
                  <a:cubicBezTo>
                    <a:pt x="507" y="191"/>
                    <a:pt x="508" y="189"/>
                    <a:pt x="508" y="188"/>
                  </a:cubicBezTo>
                  <a:cubicBezTo>
                    <a:pt x="508" y="186"/>
                    <a:pt x="509" y="185"/>
                    <a:pt x="509" y="183"/>
                  </a:cubicBezTo>
                  <a:cubicBezTo>
                    <a:pt x="509" y="182"/>
                    <a:pt x="509" y="181"/>
                    <a:pt x="509" y="180"/>
                  </a:cubicBezTo>
                  <a:cubicBezTo>
                    <a:pt x="509" y="179"/>
                    <a:pt x="508" y="178"/>
                    <a:pt x="508" y="178"/>
                  </a:cubicBezTo>
                  <a:cubicBezTo>
                    <a:pt x="507" y="177"/>
                    <a:pt x="507" y="176"/>
                    <a:pt x="506" y="176"/>
                  </a:cubicBezTo>
                  <a:cubicBezTo>
                    <a:pt x="506" y="175"/>
                    <a:pt x="505" y="174"/>
                    <a:pt x="505" y="173"/>
                  </a:cubicBezTo>
                  <a:cubicBezTo>
                    <a:pt x="504" y="173"/>
                    <a:pt x="504" y="171"/>
                    <a:pt x="503" y="170"/>
                  </a:cubicBezTo>
                  <a:cubicBezTo>
                    <a:pt x="503" y="170"/>
                    <a:pt x="503" y="169"/>
                    <a:pt x="502" y="169"/>
                  </a:cubicBezTo>
                  <a:cubicBezTo>
                    <a:pt x="502" y="168"/>
                    <a:pt x="501" y="168"/>
                    <a:pt x="501" y="168"/>
                  </a:cubicBezTo>
                  <a:cubicBezTo>
                    <a:pt x="500" y="167"/>
                    <a:pt x="500" y="167"/>
                    <a:pt x="499" y="167"/>
                  </a:cubicBezTo>
                  <a:cubicBezTo>
                    <a:pt x="498" y="167"/>
                    <a:pt x="498" y="167"/>
                    <a:pt x="497" y="167"/>
                  </a:cubicBezTo>
                  <a:cubicBezTo>
                    <a:pt x="496" y="167"/>
                    <a:pt x="495" y="167"/>
                    <a:pt x="494" y="167"/>
                  </a:cubicBezTo>
                  <a:cubicBezTo>
                    <a:pt x="493" y="167"/>
                    <a:pt x="492" y="168"/>
                    <a:pt x="491" y="168"/>
                  </a:cubicBezTo>
                  <a:cubicBezTo>
                    <a:pt x="490" y="168"/>
                    <a:pt x="490" y="168"/>
                    <a:pt x="489" y="169"/>
                  </a:cubicBezTo>
                  <a:cubicBezTo>
                    <a:pt x="488" y="169"/>
                    <a:pt x="488" y="170"/>
                    <a:pt x="487" y="170"/>
                  </a:cubicBezTo>
                  <a:cubicBezTo>
                    <a:pt x="486" y="171"/>
                    <a:pt x="485" y="171"/>
                    <a:pt x="484" y="172"/>
                  </a:cubicBezTo>
                  <a:cubicBezTo>
                    <a:pt x="483" y="172"/>
                    <a:pt x="481" y="173"/>
                    <a:pt x="479" y="173"/>
                  </a:cubicBezTo>
                  <a:cubicBezTo>
                    <a:pt x="477" y="173"/>
                    <a:pt x="476" y="174"/>
                    <a:pt x="474" y="174"/>
                  </a:cubicBezTo>
                  <a:cubicBezTo>
                    <a:pt x="472" y="175"/>
                    <a:pt x="471" y="176"/>
                    <a:pt x="469" y="177"/>
                  </a:cubicBezTo>
                  <a:cubicBezTo>
                    <a:pt x="468" y="178"/>
                    <a:pt x="467" y="179"/>
                    <a:pt x="467" y="181"/>
                  </a:cubicBezTo>
                  <a:cubicBezTo>
                    <a:pt x="467" y="182"/>
                    <a:pt x="467" y="183"/>
                    <a:pt x="468" y="184"/>
                  </a:cubicBezTo>
                  <a:cubicBezTo>
                    <a:pt x="468" y="185"/>
                    <a:pt x="469" y="186"/>
                    <a:pt x="470" y="187"/>
                  </a:cubicBezTo>
                  <a:cubicBezTo>
                    <a:pt x="470" y="188"/>
                    <a:pt x="471" y="188"/>
                    <a:pt x="472" y="189"/>
                  </a:cubicBezTo>
                  <a:cubicBezTo>
                    <a:pt x="472" y="189"/>
                    <a:pt x="472" y="190"/>
                    <a:pt x="471" y="190"/>
                  </a:cubicBezTo>
                  <a:cubicBezTo>
                    <a:pt x="471" y="191"/>
                    <a:pt x="470" y="191"/>
                    <a:pt x="469" y="192"/>
                  </a:cubicBezTo>
                  <a:cubicBezTo>
                    <a:pt x="468" y="193"/>
                    <a:pt x="467" y="193"/>
                    <a:pt x="467" y="194"/>
                  </a:cubicBezTo>
                  <a:cubicBezTo>
                    <a:pt x="466" y="195"/>
                    <a:pt x="466" y="196"/>
                    <a:pt x="467" y="196"/>
                  </a:cubicBezTo>
                  <a:cubicBezTo>
                    <a:pt x="468" y="197"/>
                    <a:pt x="469" y="197"/>
                    <a:pt x="470" y="198"/>
                  </a:cubicBezTo>
                  <a:cubicBezTo>
                    <a:pt x="471" y="198"/>
                    <a:pt x="472" y="198"/>
                    <a:pt x="473" y="199"/>
                  </a:cubicBezTo>
                  <a:cubicBezTo>
                    <a:pt x="473" y="199"/>
                    <a:pt x="474" y="199"/>
                    <a:pt x="475" y="200"/>
                  </a:cubicBezTo>
                  <a:cubicBezTo>
                    <a:pt x="475" y="200"/>
                    <a:pt x="476" y="201"/>
                    <a:pt x="476" y="202"/>
                  </a:cubicBezTo>
                  <a:cubicBezTo>
                    <a:pt x="476" y="203"/>
                    <a:pt x="476" y="203"/>
                    <a:pt x="476" y="203"/>
                  </a:cubicBezTo>
                  <a:cubicBezTo>
                    <a:pt x="476" y="203"/>
                    <a:pt x="475" y="203"/>
                    <a:pt x="475" y="204"/>
                  </a:cubicBezTo>
                  <a:cubicBezTo>
                    <a:pt x="475" y="204"/>
                    <a:pt x="475" y="204"/>
                    <a:pt x="475" y="204"/>
                  </a:cubicBezTo>
                  <a:cubicBezTo>
                    <a:pt x="474" y="204"/>
                    <a:pt x="474" y="204"/>
                    <a:pt x="474" y="204"/>
                  </a:cubicBezTo>
                  <a:cubicBezTo>
                    <a:pt x="473" y="204"/>
                    <a:pt x="472" y="204"/>
                    <a:pt x="471" y="203"/>
                  </a:cubicBezTo>
                  <a:cubicBezTo>
                    <a:pt x="470" y="203"/>
                    <a:pt x="468" y="202"/>
                    <a:pt x="467" y="202"/>
                  </a:cubicBezTo>
                  <a:cubicBezTo>
                    <a:pt x="466" y="201"/>
                    <a:pt x="465" y="200"/>
                    <a:pt x="464" y="199"/>
                  </a:cubicBezTo>
                  <a:cubicBezTo>
                    <a:pt x="463" y="199"/>
                    <a:pt x="462" y="198"/>
                    <a:pt x="462" y="197"/>
                  </a:cubicBezTo>
                  <a:cubicBezTo>
                    <a:pt x="462" y="196"/>
                    <a:pt x="461" y="195"/>
                    <a:pt x="461" y="194"/>
                  </a:cubicBezTo>
                  <a:cubicBezTo>
                    <a:pt x="461" y="193"/>
                    <a:pt x="461" y="192"/>
                    <a:pt x="461" y="191"/>
                  </a:cubicBezTo>
                  <a:cubicBezTo>
                    <a:pt x="462" y="191"/>
                    <a:pt x="462" y="190"/>
                    <a:pt x="461" y="189"/>
                  </a:cubicBezTo>
                  <a:cubicBezTo>
                    <a:pt x="461" y="188"/>
                    <a:pt x="461" y="187"/>
                    <a:pt x="460" y="187"/>
                  </a:cubicBezTo>
                  <a:cubicBezTo>
                    <a:pt x="460" y="186"/>
                    <a:pt x="459" y="185"/>
                    <a:pt x="459" y="184"/>
                  </a:cubicBezTo>
                  <a:cubicBezTo>
                    <a:pt x="459" y="183"/>
                    <a:pt x="460" y="183"/>
                    <a:pt x="460" y="182"/>
                  </a:cubicBezTo>
                  <a:cubicBezTo>
                    <a:pt x="460" y="181"/>
                    <a:pt x="461" y="180"/>
                    <a:pt x="462" y="179"/>
                  </a:cubicBezTo>
                  <a:cubicBezTo>
                    <a:pt x="463" y="178"/>
                    <a:pt x="464" y="176"/>
                    <a:pt x="465" y="175"/>
                  </a:cubicBezTo>
                  <a:cubicBezTo>
                    <a:pt x="466" y="174"/>
                    <a:pt x="467" y="173"/>
                    <a:pt x="469" y="172"/>
                  </a:cubicBezTo>
                  <a:cubicBezTo>
                    <a:pt x="470" y="172"/>
                    <a:pt x="470" y="171"/>
                    <a:pt x="471" y="171"/>
                  </a:cubicBezTo>
                  <a:cubicBezTo>
                    <a:pt x="472" y="170"/>
                    <a:pt x="473" y="170"/>
                    <a:pt x="473" y="170"/>
                  </a:cubicBezTo>
                  <a:cubicBezTo>
                    <a:pt x="473" y="169"/>
                    <a:pt x="474" y="169"/>
                    <a:pt x="474" y="168"/>
                  </a:cubicBezTo>
                  <a:cubicBezTo>
                    <a:pt x="474" y="168"/>
                    <a:pt x="474" y="168"/>
                    <a:pt x="473" y="167"/>
                  </a:cubicBezTo>
                  <a:cubicBezTo>
                    <a:pt x="473" y="167"/>
                    <a:pt x="473" y="167"/>
                    <a:pt x="472" y="167"/>
                  </a:cubicBezTo>
                  <a:cubicBezTo>
                    <a:pt x="472" y="167"/>
                    <a:pt x="471" y="167"/>
                    <a:pt x="470" y="167"/>
                  </a:cubicBezTo>
                  <a:cubicBezTo>
                    <a:pt x="470" y="166"/>
                    <a:pt x="469" y="166"/>
                    <a:pt x="468" y="166"/>
                  </a:cubicBezTo>
                  <a:moveTo>
                    <a:pt x="367" y="469"/>
                  </a:moveTo>
                  <a:cubicBezTo>
                    <a:pt x="367" y="469"/>
                    <a:pt x="366" y="468"/>
                    <a:pt x="366" y="468"/>
                  </a:cubicBezTo>
                  <a:cubicBezTo>
                    <a:pt x="366" y="468"/>
                    <a:pt x="365" y="468"/>
                    <a:pt x="365" y="467"/>
                  </a:cubicBezTo>
                  <a:cubicBezTo>
                    <a:pt x="365" y="467"/>
                    <a:pt x="365" y="466"/>
                    <a:pt x="365" y="466"/>
                  </a:cubicBezTo>
                  <a:cubicBezTo>
                    <a:pt x="365" y="465"/>
                    <a:pt x="365" y="464"/>
                    <a:pt x="365" y="464"/>
                  </a:cubicBezTo>
                  <a:cubicBezTo>
                    <a:pt x="365" y="463"/>
                    <a:pt x="365" y="462"/>
                    <a:pt x="365" y="461"/>
                  </a:cubicBezTo>
                  <a:cubicBezTo>
                    <a:pt x="365" y="460"/>
                    <a:pt x="364" y="459"/>
                    <a:pt x="364" y="458"/>
                  </a:cubicBezTo>
                  <a:cubicBezTo>
                    <a:pt x="364" y="458"/>
                    <a:pt x="363" y="457"/>
                    <a:pt x="363" y="456"/>
                  </a:cubicBezTo>
                  <a:cubicBezTo>
                    <a:pt x="362" y="455"/>
                    <a:pt x="361" y="455"/>
                    <a:pt x="361" y="454"/>
                  </a:cubicBezTo>
                  <a:cubicBezTo>
                    <a:pt x="358" y="453"/>
                    <a:pt x="356" y="451"/>
                    <a:pt x="355" y="450"/>
                  </a:cubicBezTo>
                  <a:cubicBezTo>
                    <a:pt x="353" y="448"/>
                    <a:pt x="352" y="446"/>
                    <a:pt x="351" y="445"/>
                  </a:cubicBezTo>
                  <a:cubicBezTo>
                    <a:pt x="350" y="443"/>
                    <a:pt x="349" y="441"/>
                    <a:pt x="349" y="440"/>
                  </a:cubicBezTo>
                  <a:cubicBezTo>
                    <a:pt x="348" y="438"/>
                    <a:pt x="348" y="437"/>
                    <a:pt x="348" y="435"/>
                  </a:cubicBezTo>
                  <a:cubicBezTo>
                    <a:pt x="348" y="435"/>
                    <a:pt x="349" y="434"/>
                    <a:pt x="349" y="433"/>
                  </a:cubicBezTo>
                  <a:cubicBezTo>
                    <a:pt x="349" y="432"/>
                    <a:pt x="350" y="432"/>
                    <a:pt x="351" y="431"/>
                  </a:cubicBezTo>
                  <a:cubicBezTo>
                    <a:pt x="351" y="431"/>
                    <a:pt x="352" y="430"/>
                    <a:pt x="353" y="430"/>
                  </a:cubicBezTo>
                  <a:cubicBezTo>
                    <a:pt x="353" y="430"/>
                    <a:pt x="354" y="430"/>
                    <a:pt x="355" y="430"/>
                  </a:cubicBezTo>
                  <a:cubicBezTo>
                    <a:pt x="356" y="430"/>
                    <a:pt x="356" y="430"/>
                    <a:pt x="356" y="430"/>
                  </a:cubicBezTo>
                  <a:cubicBezTo>
                    <a:pt x="357" y="430"/>
                    <a:pt x="357" y="430"/>
                    <a:pt x="358" y="430"/>
                  </a:cubicBezTo>
                  <a:cubicBezTo>
                    <a:pt x="358" y="430"/>
                    <a:pt x="358" y="431"/>
                    <a:pt x="359" y="431"/>
                  </a:cubicBezTo>
                  <a:cubicBezTo>
                    <a:pt x="359" y="431"/>
                    <a:pt x="359" y="431"/>
                    <a:pt x="360" y="432"/>
                  </a:cubicBezTo>
                  <a:cubicBezTo>
                    <a:pt x="360" y="432"/>
                    <a:pt x="360" y="433"/>
                    <a:pt x="361" y="434"/>
                  </a:cubicBezTo>
                  <a:cubicBezTo>
                    <a:pt x="361" y="435"/>
                    <a:pt x="362" y="436"/>
                    <a:pt x="362" y="437"/>
                  </a:cubicBezTo>
                  <a:cubicBezTo>
                    <a:pt x="363" y="439"/>
                    <a:pt x="363" y="440"/>
                    <a:pt x="364" y="441"/>
                  </a:cubicBezTo>
                  <a:cubicBezTo>
                    <a:pt x="364" y="443"/>
                    <a:pt x="365" y="444"/>
                    <a:pt x="365" y="446"/>
                  </a:cubicBezTo>
                  <a:cubicBezTo>
                    <a:pt x="366" y="447"/>
                    <a:pt x="366" y="447"/>
                    <a:pt x="366" y="448"/>
                  </a:cubicBezTo>
                  <a:cubicBezTo>
                    <a:pt x="367" y="449"/>
                    <a:pt x="367" y="450"/>
                    <a:pt x="367" y="451"/>
                  </a:cubicBezTo>
                  <a:cubicBezTo>
                    <a:pt x="368" y="452"/>
                    <a:pt x="368" y="453"/>
                    <a:pt x="368" y="453"/>
                  </a:cubicBezTo>
                  <a:cubicBezTo>
                    <a:pt x="368" y="454"/>
                    <a:pt x="369" y="455"/>
                    <a:pt x="369" y="455"/>
                  </a:cubicBezTo>
                  <a:cubicBezTo>
                    <a:pt x="369" y="456"/>
                    <a:pt x="370" y="457"/>
                    <a:pt x="370" y="458"/>
                  </a:cubicBezTo>
                  <a:cubicBezTo>
                    <a:pt x="370" y="459"/>
                    <a:pt x="371" y="460"/>
                    <a:pt x="371" y="461"/>
                  </a:cubicBezTo>
                  <a:cubicBezTo>
                    <a:pt x="371" y="463"/>
                    <a:pt x="371" y="464"/>
                    <a:pt x="370" y="465"/>
                  </a:cubicBezTo>
                  <a:cubicBezTo>
                    <a:pt x="370" y="465"/>
                    <a:pt x="370" y="466"/>
                    <a:pt x="370" y="467"/>
                  </a:cubicBezTo>
                  <a:cubicBezTo>
                    <a:pt x="370" y="467"/>
                    <a:pt x="369" y="467"/>
                    <a:pt x="369" y="468"/>
                  </a:cubicBezTo>
                  <a:cubicBezTo>
                    <a:pt x="369" y="468"/>
                    <a:pt x="369" y="468"/>
                    <a:pt x="369" y="468"/>
                  </a:cubicBezTo>
                  <a:cubicBezTo>
                    <a:pt x="368" y="468"/>
                    <a:pt x="368" y="468"/>
                    <a:pt x="368" y="468"/>
                  </a:cubicBezTo>
                  <a:cubicBezTo>
                    <a:pt x="368" y="469"/>
                    <a:pt x="368" y="469"/>
                    <a:pt x="367" y="469"/>
                  </a:cubicBezTo>
                  <a:cubicBezTo>
                    <a:pt x="367" y="469"/>
                    <a:pt x="367" y="469"/>
                    <a:pt x="367" y="469"/>
                  </a:cubicBezTo>
                  <a:moveTo>
                    <a:pt x="237" y="334"/>
                  </a:moveTo>
                  <a:cubicBezTo>
                    <a:pt x="238" y="334"/>
                    <a:pt x="238" y="334"/>
                    <a:pt x="238" y="334"/>
                  </a:cubicBezTo>
                  <a:cubicBezTo>
                    <a:pt x="238" y="334"/>
                    <a:pt x="239" y="333"/>
                    <a:pt x="239" y="333"/>
                  </a:cubicBezTo>
                  <a:cubicBezTo>
                    <a:pt x="239" y="333"/>
                    <a:pt x="240" y="333"/>
                    <a:pt x="240" y="333"/>
                  </a:cubicBezTo>
                  <a:cubicBezTo>
                    <a:pt x="240" y="333"/>
                    <a:pt x="240" y="333"/>
                    <a:pt x="241" y="332"/>
                  </a:cubicBezTo>
                  <a:cubicBezTo>
                    <a:pt x="241" y="332"/>
                    <a:pt x="243" y="331"/>
                    <a:pt x="244" y="330"/>
                  </a:cubicBezTo>
                  <a:cubicBezTo>
                    <a:pt x="246" y="329"/>
                    <a:pt x="248" y="328"/>
                    <a:pt x="251" y="327"/>
                  </a:cubicBezTo>
                  <a:cubicBezTo>
                    <a:pt x="253" y="326"/>
                    <a:pt x="255" y="325"/>
                    <a:pt x="257" y="324"/>
                  </a:cubicBezTo>
                  <a:cubicBezTo>
                    <a:pt x="259" y="323"/>
                    <a:pt x="261" y="323"/>
                    <a:pt x="262" y="323"/>
                  </a:cubicBezTo>
                  <a:cubicBezTo>
                    <a:pt x="262" y="323"/>
                    <a:pt x="262" y="323"/>
                    <a:pt x="263" y="323"/>
                  </a:cubicBezTo>
                  <a:cubicBezTo>
                    <a:pt x="263" y="323"/>
                    <a:pt x="263" y="323"/>
                    <a:pt x="263" y="323"/>
                  </a:cubicBezTo>
                  <a:cubicBezTo>
                    <a:pt x="263" y="323"/>
                    <a:pt x="263" y="324"/>
                    <a:pt x="263" y="324"/>
                  </a:cubicBezTo>
                  <a:cubicBezTo>
                    <a:pt x="263" y="324"/>
                    <a:pt x="264" y="324"/>
                    <a:pt x="263" y="324"/>
                  </a:cubicBezTo>
                  <a:cubicBezTo>
                    <a:pt x="263" y="325"/>
                    <a:pt x="263" y="326"/>
                    <a:pt x="261" y="327"/>
                  </a:cubicBezTo>
                  <a:cubicBezTo>
                    <a:pt x="260" y="328"/>
                    <a:pt x="258" y="329"/>
                    <a:pt x="255" y="330"/>
                  </a:cubicBezTo>
                  <a:cubicBezTo>
                    <a:pt x="253" y="331"/>
                    <a:pt x="251" y="332"/>
                    <a:pt x="249" y="333"/>
                  </a:cubicBezTo>
                  <a:cubicBezTo>
                    <a:pt x="247" y="334"/>
                    <a:pt x="245" y="335"/>
                    <a:pt x="243" y="336"/>
                  </a:cubicBezTo>
                  <a:cubicBezTo>
                    <a:pt x="242" y="337"/>
                    <a:pt x="241" y="338"/>
                    <a:pt x="240" y="339"/>
                  </a:cubicBezTo>
                  <a:cubicBezTo>
                    <a:pt x="239" y="339"/>
                    <a:pt x="238" y="340"/>
                    <a:pt x="238" y="340"/>
                  </a:cubicBezTo>
                  <a:cubicBezTo>
                    <a:pt x="237" y="340"/>
                    <a:pt x="236" y="340"/>
                    <a:pt x="236" y="340"/>
                  </a:cubicBezTo>
                  <a:cubicBezTo>
                    <a:pt x="235" y="340"/>
                    <a:pt x="234" y="341"/>
                    <a:pt x="233" y="341"/>
                  </a:cubicBezTo>
                  <a:cubicBezTo>
                    <a:pt x="231" y="341"/>
                    <a:pt x="231" y="341"/>
                    <a:pt x="230" y="342"/>
                  </a:cubicBezTo>
                  <a:cubicBezTo>
                    <a:pt x="230" y="343"/>
                    <a:pt x="230" y="343"/>
                    <a:pt x="229" y="344"/>
                  </a:cubicBezTo>
                  <a:cubicBezTo>
                    <a:pt x="229" y="345"/>
                    <a:pt x="229" y="345"/>
                    <a:pt x="228" y="346"/>
                  </a:cubicBezTo>
                  <a:cubicBezTo>
                    <a:pt x="228" y="346"/>
                    <a:pt x="227" y="347"/>
                    <a:pt x="225" y="347"/>
                  </a:cubicBezTo>
                  <a:cubicBezTo>
                    <a:pt x="225" y="347"/>
                    <a:pt x="224" y="347"/>
                    <a:pt x="224" y="347"/>
                  </a:cubicBezTo>
                  <a:cubicBezTo>
                    <a:pt x="223" y="347"/>
                    <a:pt x="222" y="347"/>
                    <a:pt x="221" y="347"/>
                  </a:cubicBezTo>
                  <a:cubicBezTo>
                    <a:pt x="221" y="347"/>
                    <a:pt x="220" y="347"/>
                    <a:pt x="219" y="347"/>
                  </a:cubicBezTo>
                  <a:cubicBezTo>
                    <a:pt x="218" y="347"/>
                    <a:pt x="217" y="347"/>
                    <a:pt x="216" y="347"/>
                  </a:cubicBezTo>
                  <a:cubicBezTo>
                    <a:pt x="215" y="347"/>
                    <a:pt x="213" y="347"/>
                    <a:pt x="212" y="347"/>
                  </a:cubicBezTo>
                  <a:cubicBezTo>
                    <a:pt x="211" y="347"/>
                    <a:pt x="209" y="347"/>
                    <a:pt x="208" y="347"/>
                  </a:cubicBezTo>
                  <a:cubicBezTo>
                    <a:pt x="207" y="346"/>
                    <a:pt x="206" y="346"/>
                    <a:pt x="205" y="346"/>
                  </a:cubicBezTo>
                  <a:cubicBezTo>
                    <a:pt x="204" y="346"/>
                    <a:pt x="203" y="345"/>
                    <a:pt x="203" y="345"/>
                  </a:cubicBezTo>
                  <a:cubicBezTo>
                    <a:pt x="203" y="344"/>
                    <a:pt x="203" y="344"/>
                    <a:pt x="204" y="344"/>
                  </a:cubicBezTo>
                  <a:cubicBezTo>
                    <a:pt x="205" y="344"/>
                    <a:pt x="206" y="344"/>
                    <a:pt x="207" y="344"/>
                  </a:cubicBezTo>
                  <a:cubicBezTo>
                    <a:pt x="208" y="344"/>
                    <a:pt x="209" y="343"/>
                    <a:pt x="210" y="343"/>
                  </a:cubicBezTo>
                  <a:cubicBezTo>
                    <a:pt x="211" y="343"/>
                    <a:pt x="211" y="342"/>
                    <a:pt x="212" y="342"/>
                  </a:cubicBezTo>
                  <a:cubicBezTo>
                    <a:pt x="212" y="341"/>
                    <a:pt x="212" y="341"/>
                    <a:pt x="212" y="340"/>
                  </a:cubicBezTo>
                  <a:cubicBezTo>
                    <a:pt x="213" y="339"/>
                    <a:pt x="213" y="338"/>
                    <a:pt x="214" y="338"/>
                  </a:cubicBezTo>
                  <a:cubicBezTo>
                    <a:pt x="214" y="337"/>
                    <a:pt x="215" y="337"/>
                    <a:pt x="216" y="336"/>
                  </a:cubicBezTo>
                  <a:cubicBezTo>
                    <a:pt x="217" y="336"/>
                    <a:pt x="217" y="336"/>
                    <a:pt x="218" y="336"/>
                  </a:cubicBezTo>
                  <a:cubicBezTo>
                    <a:pt x="219" y="336"/>
                    <a:pt x="220" y="335"/>
                    <a:pt x="220" y="335"/>
                  </a:cubicBezTo>
                  <a:cubicBezTo>
                    <a:pt x="221" y="334"/>
                    <a:pt x="221" y="334"/>
                    <a:pt x="221" y="333"/>
                  </a:cubicBezTo>
                  <a:cubicBezTo>
                    <a:pt x="221" y="332"/>
                    <a:pt x="220" y="331"/>
                    <a:pt x="219" y="330"/>
                  </a:cubicBezTo>
                  <a:cubicBezTo>
                    <a:pt x="219" y="329"/>
                    <a:pt x="218" y="329"/>
                    <a:pt x="216" y="328"/>
                  </a:cubicBezTo>
                  <a:cubicBezTo>
                    <a:pt x="215" y="328"/>
                    <a:pt x="215" y="327"/>
                    <a:pt x="215" y="327"/>
                  </a:cubicBezTo>
                  <a:cubicBezTo>
                    <a:pt x="215" y="326"/>
                    <a:pt x="215" y="326"/>
                    <a:pt x="215" y="326"/>
                  </a:cubicBezTo>
                  <a:cubicBezTo>
                    <a:pt x="216" y="326"/>
                    <a:pt x="216" y="325"/>
                    <a:pt x="217" y="325"/>
                  </a:cubicBezTo>
                  <a:cubicBezTo>
                    <a:pt x="218" y="325"/>
                    <a:pt x="219" y="325"/>
                    <a:pt x="220" y="325"/>
                  </a:cubicBezTo>
                  <a:cubicBezTo>
                    <a:pt x="221" y="325"/>
                    <a:pt x="222" y="325"/>
                    <a:pt x="222" y="325"/>
                  </a:cubicBezTo>
                  <a:cubicBezTo>
                    <a:pt x="223" y="325"/>
                    <a:pt x="224" y="325"/>
                    <a:pt x="225" y="326"/>
                  </a:cubicBezTo>
                  <a:cubicBezTo>
                    <a:pt x="225" y="326"/>
                    <a:pt x="226" y="326"/>
                    <a:pt x="227" y="327"/>
                  </a:cubicBezTo>
                  <a:cubicBezTo>
                    <a:pt x="227" y="327"/>
                    <a:pt x="228" y="327"/>
                    <a:pt x="228" y="328"/>
                  </a:cubicBezTo>
                  <a:cubicBezTo>
                    <a:pt x="229" y="329"/>
                    <a:pt x="229" y="329"/>
                    <a:pt x="230" y="330"/>
                  </a:cubicBezTo>
                  <a:cubicBezTo>
                    <a:pt x="231" y="331"/>
                    <a:pt x="232" y="331"/>
                    <a:pt x="232" y="332"/>
                  </a:cubicBezTo>
                  <a:cubicBezTo>
                    <a:pt x="233" y="333"/>
                    <a:pt x="234" y="333"/>
                    <a:pt x="235" y="333"/>
                  </a:cubicBezTo>
                  <a:cubicBezTo>
                    <a:pt x="236" y="334"/>
                    <a:pt x="236" y="334"/>
                    <a:pt x="237" y="334"/>
                  </a:cubicBezTo>
                  <a:moveTo>
                    <a:pt x="147" y="281"/>
                  </a:moveTo>
                  <a:cubicBezTo>
                    <a:pt x="147" y="281"/>
                    <a:pt x="146" y="281"/>
                    <a:pt x="146" y="281"/>
                  </a:cubicBezTo>
                  <a:cubicBezTo>
                    <a:pt x="145" y="281"/>
                    <a:pt x="145" y="281"/>
                    <a:pt x="144" y="280"/>
                  </a:cubicBezTo>
                  <a:cubicBezTo>
                    <a:pt x="144" y="280"/>
                    <a:pt x="143" y="280"/>
                    <a:pt x="143" y="280"/>
                  </a:cubicBezTo>
                  <a:cubicBezTo>
                    <a:pt x="142" y="280"/>
                    <a:pt x="142" y="280"/>
                    <a:pt x="141" y="280"/>
                  </a:cubicBezTo>
                  <a:cubicBezTo>
                    <a:pt x="141" y="279"/>
                    <a:pt x="142" y="279"/>
                    <a:pt x="143" y="279"/>
                  </a:cubicBezTo>
                  <a:cubicBezTo>
                    <a:pt x="145" y="278"/>
                    <a:pt x="148" y="278"/>
                    <a:pt x="150" y="277"/>
                  </a:cubicBezTo>
                  <a:cubicBezTo>
                    <a:pt x="153" y="277"/>
                    <a:pt x="156" y="276"/>
                    <a:pt x="158" y="275"/>
                  </a:cubicBezTo>
                  <a:cubicBezTo>
                    <a:pt x="161" y="275"/>
                    <a:pt x="163" y="274"/>
                    <a:pt x="164" y="273"/>
                  </a:cubicBezTo>
                  <a:cubicBezTo>
                    <a:pt x="164" y="273"/>
                    <a:pt x="165" y="272"/>
                    <a:pt x="167" y="271"/>
                  </a:cubicBezTo>
                  <a:cubicBezTo>
                    <a:pt x="168" y="271"/>
                    <a:pt x="170" y="270"/>
                    <a:pt x="171" y="270"/>
                  </a:cubicBezTo>
                  <a:cubicBezTo>
                    <a:pt x="173" y="269"/>
                    <a:pt x="175" y="269"/>
                    <a:pt x="176" y="269"/>
                  </a:cubicBezTo>
                  <a:cubicBezTo>
                    <a:pt x="178" y="268"/>
                    <a:pt x="180" y="268"/>
                    <a:pt x="181" y="268"/>
                  </a:cubicBezTo>
                  <a:cubicBezTo>
                    <a:pt x="181" y="268"/>
                    <a:pt x="182" y="268"/>
                    <a:pt x="182" y="268"/>
                  </a:cubicBezTo>
                  <a:cubicBezTo>
                    <a:pt x="183" y="268"/>
                    <a:pt x="183" y="268"/>
                    <a:pt x="183" y="269"/>
                  </a:cubicBezTo>
                  <a:cubicBezTo>
                    <a:pt x="183" y="269"/>
                    <a:pt x="184" y="269"/>
                    <a:pt x="184" y="269"/>
                  </a:cubicBezTo>
                  <a:cubicBezTo>
                    <a:pt x="184" y="269"/>
                    <a:pt x="184" y="269"/>
                    <a:pt x="184" y="269"/>
                  </a:cubicBezTo>
                  <a:cubicBezTo>
                    <a:pt x="185" y="270"/>
                    <a:pt x="184" y="271"/>
                    <a:pt x="183" y="271"/>
                  </a:cubicBezTo>
                  <a:cubicBezTo>
                    <a:pt x="183" y="272"/>
                    <a:pt x="182" y="273"/>
                    <a:pt x="181" y="273"/>
                  </a:cubicBezTo>
                  <a:cubicBezTo>
                    <a:pt x="180" y="274"/>
                    <a:pt x="179" y="274"/>
                    <a:pt x="179" y="275"/>
                  </a:cubicBezTo>
                  <a:cubicBezTo>
                    <a:pt x="179" y="275"/>
                    <a:pt x="179" y="276"/>
                    <a:pt x="180" y="277"/>
                  </a:cubicBezTo>
                  <a:cubicBezTo>
                    <a:pt x="181" y="277"/>
                    <a:pt x="181" y="277"/>
                    <a:pt x="181" y="277"/>
                  </a:cubicBezTo>
                  <a:cubicBezTo>
                    <a:pt x="182" y="277"/>
                    <a:pt x="182" y="278"/>
                    <a:pt x="183" y="278"/>
                  </a:cubicBezTo>
                  <a:cubicBezTo>
                    <a:pt x="183" y="278"/>
                    <a:pt x="184" y="278"/>
                    <a:pt x="184" y="278"/>
                  </a:cubicBezTo>
                  <a:cubicBezTo>
                    <a:pt x="185" y="278"/>
                    <a:pt x="185" y="278"/>
                    <a:pt x="186" y="278"/>
                  </a:cubicBezTo>
                  <a:cubicBezTo>
                    <a:pt x="187" y="278"/>
                    <a:pt x="188" y="278"/>
                    <a:pt x="188" y="278"/>
                  </a:cubicBezTo>
                  <a:cubicBezTo>
                    <a:pt x="189" y="278"/>
                    <a:pt x="190" y="277"/>
                    <a:pt x="191" y="277"/>
                  </a:cubicBezTo>
                  <a:cubicBezTo>
                    <a:pt x="192" y="277"/>
                    <a:pt x="192" y="276"/>
                    <a:pt x="193" y="276"/>
                  </a:cubicBezTo>
                  <a:cubicBezTo>
                    <a:pt x="194" y="276"/>
                    <a:pt x="194" y="275"/>
                    <a:pt x="194" y="275"/>
                  </a:cubicBezTo>
                  <a:cubicBezTo>
                    <a:pt x="194" y="275"/>
                    <a:pt x="195" y="274"/>
                    <a:pt x="195" y="274"/>
                  </a:cubicBezTo>
                  <a:cubicBezTo>
                    <a:pt x="195" y="274"/>
                    <a:pt x="196" y="274"/>
                    <a:pt x="196" y="274"/>
                  </a:cubicBezTo>
                  <a:cubicBezTo>
                    <a:pt x="196" y="273"/>
                    <a:pt x="196" y="273"/>
                    <a:pt x="197" y="273"/>
                  </a:cubicBezTo>
                  <a:cubicBezTo>
                    <a:pt x="197" y="273"/>
                    <a:pt x="198" y="273"/>
                    <a:pt x="198" y="273"/>
                  </a:cubicBezTo>
                  <a:cubicBezTo>
                    <a:pt x="198" y="273"/>
                    <a:pt x="199" y="273"/>
                    <a:pt x="199" y="273"/>
                  </a:cubicBezTo>
                  <a:cubicBezTo>
                    <a:pt x="200" y="274"/>
                    <a:pt x="200" y="274"/>
                    <a:pt x="200" y="274"/>
                  </a:cubicBezTo>
                  <a:cubicBezTo>
                    <a:pt x="200" y="275"/>
                    <a:pt x="200" y="275"/>
                    <a:pt x="200" y="276"/>
                  </a:cubicBezTo>
                  <a:cubicBezTo>
                    <a:pt x="200" y="277"/>
                    <a:pt x="199" y="277"/>
                    <a:pt x="199" y="278"/>
                  </a:cubicBezTo>
                  <a:cubicBezTo>
                    <a:pt x="198" y="280"/>
                    <a:pt x="197" y="281"/>
                    <a:pt x="196" y="281"/>
                  </a:cubicBezTo>
                  <a:cubicBezTo>
                    <a:pt x="195" y="282"/>
                    <a:pt x="195" y="283"/>
                    <a:pt x="194" y="283"/>
                  </a:cubicBezTo>
                  <a:cubicBezTo>
                    <a:pt x="193" y="284"/>
                    <a:pt x="193" y="284"/>
                    <a:pt x="192" y="284"/>
                  </a:cubicBezTo>
                  <a:cubicBezTo>
                    <a:pt x="191" y="284"/>
                    <a:pt x="191" y="285"/>
                    <a:pt x="190" y="285"/>
                  </a:cubicBezTo>
                  <a:cubicBezTo>
                    <a:pt x="190" y="285"/>
                    <a:pt x="189" y="285"/>
                    <a:pt x="189" y="285"/>
                  </a:cubicBezTo>
                  <a:cubicBezTo>
                    <a:pt x="189" y="284"/>
                    <a:pt x="189" y="284"/>
                    <a:pt x="188" y="284"/>
                  </a:cubicBezTo>
                  <a:cubicBezTo>
                    <a:pt x="188" y="284"/>
                    <a:pt x="188" y="284"/>
                    <a:pt x="188" y="284"/>
                  </a:cubicBezTo>
                  <a:cubicBezTo>
                    <a:pt x="188" y="284"/>
                    <a:pt x="187" y="284"/>
                    <a:pt x="187" y="284"/>
                  </a:cubicBezTo>
                  <a:cubicBezTo>
                    <a:pt x="187" y="284"/>
                    <a:pt x="187" y="284"/>
                    <a:pt x="187" y="284"/>
                  </a:cubicBezTo>
                  <a:cubicBezTo>
                    <a:pt x="186" y="284"/>
                    <a:pt x="186" y="284"/>
                    <a:pt x="186" y="284"/>
                  </a:cubicBezTo>
                  <a:cubicBezTo>
                    <a:pt x="186" y="284"/>
                    <a:pt x="186" y="284"/>
                    <a:pt x="186" y="284"/>
                  </a:cubicBezTo>
                  <a:cubicBezTo>
                    <a:pt x="185" y="284"/>
                    <a:pt x="185" y="284"/>
                    <a:pt x="185" y="284"/>
                  </a:cubicBezTo>
                  <a:cubicBezTo>
                    <a:pt x="184" y="284"/>
                    <a:pt x="183" y="284"/>
                    <a:pt x="183" y="284"/>
                  </a:cubicBezTo>
                  <a:cubicBezTo>
                    <a:pt x="182" y="285"/>
                    <a:pt x="181" y="285"/>
                    <a:pt x="181" y="285"/>
                  </a:cubicBezTo>
                  <a:cubicBezTo>
                    <a:pt x="181" y="286"/>
                    <a:pt x="180" y="286"/>
                    <a:pt x="181" y="286"/>
                  </a:cubicBezTo>
                  <a:cubicBezTo>
                    <a:pt x="181" y="287"/>
                    <a:pt x="181" y="287"/>
                    <a:pt x="181" y="288"/>
                  </a:cubicBezTo>
                  <a:cubicBezTo>
                    <a:pt x="182" y="288"/>
                    <a:pt x="182" y="288"/>
                    <a:pt x="183" y="289"/>
                  </a:cubicBezTo>
                  <a:cubicBezTo>
                    <a:pt x="183" y="289"/>
                    <a:pt x="183" y="290"/>
                    <a:pt x="183" y="290"/>
                  </a:cubicBezTo>
                  <a:cubicBezTo>
                    <a:pt x="183" y="290"/>
                    <a:pt x="182" y="291"/>
                    <a:pt x="182" y="291"/>
                  </a:cubicBezTo>
                  <a:cubicBezTo>
                    <a:pt x="181" y="291"/>
                    <a:pt x="180" y="292"/>
                    <a:pt x="179" y="292"/>
                  </a:cubicBezTo>
                  <a:cubicBezTo>
                    <a:pt x="177" y="292"/>
                    <a:pt x="176" y="293"/>
                    <a:pt x="175" y="293"/>
                  </a:cubicBezTo>
                  <a:cubicBezTo>
                    <a:pt x="174" y="293"/>
                    <a:pt x="173" y="294"/>
                    <a:pt x="172" y="295"/>
                  </a:cubicBezTo>
                  <a:cubicBezTo>
                    <a:pt x="172" y="295"/>
                    <a:pt x="171" y="296"/>
                    <a:pt x="170" y="296"/>
                  </a:cubicBezTo>
                  <a:cubicBezTo>
                    <a:pt x="169" y="296"/>
                    <a:pt x="169" y="296"/>
                    <a:pt x="168" y="296"/>
                  </a:cubicBezTo>
                  <a:cubicBezTo>
                    <a:pt x="168" y="296"/>
                    <a:pt x="168" y="296"/>
                    <a:pt x="168" y="296"/>
                  </a:cubicBezTo>
                  <a:cubicBezTo>
                    <a:pt x="168" y="296"/>
                    <a:pt x="168" y="296"/>
                    <a:pt x="168" y="296"/>
                  </a:cubicBezTo>
                  <a:cubicBezTo>
                    <a:pt x="168" y="296"/>
                    <a:pt x="168" y="296"/>
                    <a:pt x="168" y="296"/>
                  </a:cubicBezTo>
                  <a:cubicBezTo>
                    <a:pt x="168" y="296"/>
                    <a:pt x="168" y="296"/>
                    <a:pt x="168" y="296"/>
                  </a:cubicBezTo>
                  <a:cubicBezTo>
                    <a:pt x="167" y="296"/>
                    <a:pt x="168" y="296"/>
                    <a:pt x="169" y="295"/>
                  </a:cubicBezTo>
                  <a:cubicBezTo>
                    <a:pt x="169" y="294"/>
                    <a:pt x="170" y="293"/>
                    <a:pt x="171" y="292"/>
                  </a:cubicBezTo>
                  <a:cubicBezTo>
                    <a:pt x="173" y="291"/>
                    <a:pt x="174" y="290"/>
                    <a:pt x="174" y="289"/>
                  </a:cubicBezTo>
                  <a:cubicBezTo>
                    <a:pt x="175" y="288"/>
                    <a:pt x="175" y="287"/>
                    <a:pt x="174" y="286"/>
                  </a:cubicBezTo>
                  <a:cubicBezTo>
                    <a:pt x="174" y="286"/>
                    <a:pt x="174" y="286"/>
                    <a:pt x="174" y="286"/>
                  </a:cubicBezTo>
                  <a:cubicBezTo>
                    <a:pt x="174" y="286"/>
                    <a:pt x="174" y="286"/>
                    <a:pt x="174" y="286"/>
                  </a:cubicBezTo>
                  <a:cubicBezTo>
                    <a:pt x="174" y="286"/>
                    <a:pt x="173" y="286"/>
                    <a:pt x="173" y="286"/>
                  </a:cubicBezTo>
                  <a:cubicBezTo>
                    <a:pt x="173" y="286"/>
                    <a:pt x="173" y="286"/>
                    <a:pt x="173" y="286"/>
                  </a:cubicBezTo>
                  <a:cubicBezTo>
                    <a:pt x="172" y="286"/>
                    <a:pt x="171" y="286"/>
                    <a:pt x="170" y="287"/>
                  </a:cubicBezTo>
                  <a:cubicBezTo>
                    <a:pt x="169" y="287"/>
                    <a:pt x="168" y="288"/>
                    <a:pt x="168" y="288"/>
                  </a:cubicBezTo>
                  <a:cubicBezTo>
                    <a:pt x="167" y="289"/>
                    <a:pt x="166" y="290"/>
                    <a:pt x="165" y="290"/>
                  </a:cubicBezTo>
                  <a:cubicBezTo>
                    <a:pt x="165" y="291"/>
                    <a:pt x="164" y="292"/>
                    <a:pt x="164" y="292"/>
                  </a:cubicBezTo>
                  <a:cubicBezTo>
                    <a:pt x="164" y="293"/>
                    <a:pt x="164" y="293"/>
                    <a:pt x="164" y="294"/>
                  </a:cubicBezTo>
                  <a:cubicBezTo>
                    <a:pt x="163" y="294"/>
                    <a:pt x="163" y="294"/>
                    <a:pt x="162" y="294"/>
                  </a:cubicBezTo>
                  <a:cubicBezTo>
                    <a:pt x="162" y="294"/>
                    <a:pt x="161" y="295"/>
                    <a:pt x="160" y="295"/>
                  </a:cubicBezTo>
                  <a:cubicBezTo>
                    <a:pt x="160" y="295"/>
                    <a:pt x="159" y="295"/>
                    <a:pt x="158" y="295"/>
                  </a:cubicBezTo>
                  <a:cubicBezTo>
                    <a:pt x="158" y="295"/>
                    <a:pt x="158" y="295"/>
                    <a:pt x="158" y="295"/>
                  </a:cubicBezTo>
                  <a:cubicBezTo>
                    <a:pt x="158" y="295"/>
                    <a:pt x="158" y="295"/>
                    <a:pt x="158" y="295"/>
                  </a:cubicBezTo>
                  <a:cubicBezTo>
                    <a:pt x="157" y="295"/>
                    <a:pt x="157" y="295"/>
                    <a:pt x="157" y="295"/>
                  </a:cubicBezTo>
                  <a:cubicBezTo>
                    <a:pt x="157" y="295"/>
                    <a:pt x="157" y="295"/>
                    <a:pt x="157" y="295"/>
                  </a:cubicBezTo>
                  <a:cubicBezTo>
                    <a:pt x="156" y="295"/>
                    <a:pt x="155" y="294"/>
                    <a:pt x="155" y="294"/>
                  </a:cubicBezTo>
                  <a:cubicBezTo>
                    <a:pt x="154" y="294"/>
                    <a:pt x="153" y="294"/>
                    <a:pt x="153" y="293"/>
                  </a:cubicBezTo>
                  <a:cubicBezTo>
                    <a:pt x="152" y="293"/>
                    <a:pt x="152" y="293"/>
                    <a:pt x="152" y="292"/>
                  </a:cubicBezTo>
                  <a:cubicBezTo>
                    <a:pt x="152" y="292"/>
                    <a:pt x="153" y="292"/>
                    <a:pt x="153" y="292"/>
                  </a:cubicBezTo>
                  <a:cubicBezTo>
                    <a:pt x="154" y="292"/>
                    <a:pt x="154" y="291"/>
                    <a:pt x="155" y="291"/>
                  </a:cubicBezTo>
                  <a:cubicBezTo>
                    <a:pt x="155" y="291"/>
                    <a:pt x="155" y="290"/>
                    <a:pt x="155" y="290"/>
                  </a:cubicBezTo>
                  <a:cubicBezTo>
                    <a:pt x="155" y="289"/>
                    <a:pt x="156" y="289"/>
                    <a:pt x="156" y="288"/>
                  </a:cubicBezTo>
                  <a:cubicBezTo>
                    <a:pt x="157" y="288"/>
                    <a:pt x="157" y="287"/>
                    <a:pt x="158" y="287"/>
                  </a:cubicBezTo>
                  <a:cubicBezTo>
                    <a:pt x="159" y="287"/>
                    <a:pt x="160" y="286"/>
                    <a:pt x="160" y="286"/>
                  </a:cubicBezTo>
                  <a:cubicBezTo>
                    <a:pt x="160" y="285"/>
                    <a:pt x="160" y="285"/>
                    <a:pt x="159" y="284"/>
                  </a:cubicBezTo>
                  <a:cubicBezTo>
                    <a:pt x="159" y="284"/>
                    <a:pt x="159" y="284"/>
                    <a:pt x="159" y="283"/>
                  </a:cubicBezTo>
                  <a:cubicBezTo>
                    <a:pt x="159" y="283"/>
                    <a:pt x="158" y="282"/>
                    <a:pt x="159" y="282"/>
                  </a:cubicBezTo>
                  <a:cubicBezTo>
                    <a:pt x="159" y="282"/>
                    <a:pt x="159" y="282"/>
                    <a:pt x="159" y="282"/>
                  </a:cubicBezTo>
                  <a:cubicBezTo>
                    <a:pt x="159" y="282"/>
                    <a:pt x="159" y="281"/>
                    <a:pt x="159" y="281"/>
                  </a:cubicBezTo>
                  <a:cubicBezTo>
                    <a:pt x="160" y="281"/>
                    <a:pt x="160" y="281"/>
                    <a:pt x="160" y="281"/>
                  </a:cubicBezTo>
                  <a:cubicBezTo>
                    <a:pt x="160" y="281"/>
                    <a:pt x="160" y="281"/>
                    <a:pt x="160" y="281"/>
                  </a:cubicBezTo>
                  <a:cubicBezTo>
                    <a:pt x="161" y="281"/>
                    <a:pt x="161" y="281"/>
                    <a:pt x="161" y="281"/>
                  </a:cubicBezTo>
                  <a:cubicBezTo>
                    <a:pt x="161" y="281"/>
                    <a:pt x="161" y="281"/>
                    <a:pt x="162" y="281"/>
                  </a:cubicBezTo>
                  <a:cubicBezTo>
                    <a:pt x="162" y="281"/>
                    <a:pt x="162" y="281"/>
                    <a:pt x="162" y="281"/>
                  </a:cubicBezTo>
                  <a:cubicBezTo>
                    <a:pt x="162" y="282"/>
                    <a:pt x="163" y="282"/>
                    <a:pt x="163" y="282"/>
                  </a:cubicBezTo>
                  <a:cubicBezTo>
                    <a:pt x="163" y="282"/>
                    <a:pt x="163" y="282"/>
                    <a:pt x="164" y="282"/>
                  </a:cubicBezTo>
                  <a:cubicBezTo>
                    <a:pt x="164" y="282"/>
                    <a:pt x="164" y="282"/>
                    <a:pt x="164" y="282"/>
                  </a:cubicBezTo>
                  <a:cubicBezTo>
                    <a:pt x="164" y="282"/>
                    <a:pt x="165" y="282"/>
                    <a:pt x="165" y="282"/>
                  </a:cubicBezTo>
                  <a:cubicBezTo>
                    <a:pt x="165" y="282"/>
                    <a:pt x="165" y="282"/>
                    <a:pt x="166" y="282"/>
                  </a:cubicBezTo>
                  <a:cubicBezTo>
                    <a:pt x="166" y="282"/>
                    <a:pt x="166" y="282"/>
                    <a:pt x="166" y="282"/>
                  </a:cubicBezTo>
                  <a:cubicBezTo>
                    <a:pt x="167" y="282"/>
                    <a:pt x="167" y="282"/>
                    <a:pt x="167" y="282"/>
                  </a:cubicBezTo>
                  <a:cubicBezTo>
                    <a:pt x="167" y="281"/>
                    <a:pt x="168" y="281"/>
                    <a:pt x="168" y="281"/>
                  </a:cubicBezTo>
                  <a:cubicBezTo>
                    <a:pt x="168" y="281"/>
                    <a:pt x="168" y="281"/>
                    <a:pt x="168" y="281"/>
                  </a:cubicBezTo>
                  <a:cubicBezTo>
                    <a:pt x="168" y="280"/>
                    <a:pt x="168" y="279"/>
                    <a:pt x="167" y="279"/>
                  </a:cubicBezTo>
                  <a:cubicBezTo>
                    <a:pt x="167" y="278"/>
                    <a:pt x="166" y="278"/>
                    <a:pt x="165" y="278"/>
                  </a:cubicBezTo>
                  <a:cubicBezTo>
                    <a:pt x="165" y="277"/>
                    <a:pt x="164" y="277"/>
                    <a:pt x="163" y="277"/>
                  </a:cubicBezTo>
                  <a:cubicBezTo>
                    <a:pt x="162" y="276"/>
                    <a:pt x="161" y="276"/>
                    <a:pt x="160" y="276"/>
                  </a:cubicBezTo>
                  <a:cubicBezTo>
                    <a:pt x="160" y="276"/>
                    <a:pt x="160" y="276"/>
                    <a:pt x="159" y="276"/>
                  </a:cubicBezTo>
                  <a:cubicBezTo>
                    <a:pt x="159" y="276"/>
                    <a:pt x="159" y="276"/>
                    <a:pt x="159" y="277"/>
                  </a:cubicBezTo>
                  <a:cubicBezTo>
                    <a:pt x="159" y="277"/>
                    <a:pt x="158" y="277"/>
                    <a:pt x="158" y="277"/>
                  </a:cubicBezTo>
                  <a:cubicBezTo>
                    <a:pt x="158" y="277"/>
                    <a:pt x="158" y="277"/>
                    <a:pt x="158" y="277"/>
                  </a:cubicBezTo>
                  <a:cubicBezTo>
                    <a:pt x="157" y="277"/>
                    <a:pt x="157" y="278"/>
                    <a:pt x="156" y="278"/>
                  </a:cubicBezTo>
                  <a:cubicBezTo>
                    <a:pt x="155" y="278"/>
                    <a:pt x="154" y="279"/>
                    <a:pt x="153" y="279"/>
                  </a:cubicBezTo>
                  <a:cubicBezTo>
                    <a:pt x="152" y="280"/>
                    <a:pt x="151" y="280"/>
                    <a:pt x="150" y="280"/>
                  </a:cubicBezTo>
                  <a:cubicBezTo>
                    <a:pt x="149" y="281"/>
                    <a:pt x="148" y="281"/>
                    <a:pt x="147" y="281"/>
                  </a:cubicBezTo>
                  <a:moveTo>
                    <a:pt x="404" y="161"/>
                  </a:moveTo>
                  <a:cubicBezTo>
                    <a:pt x="403" y="161"/>
                    <a:pt x="401" y="161"/>
                    <a:pt x="399" y="161"/>
                  </a:cubicBezTo>
                  <a:cubicBezTo>
                    <a:pt x="398" y="161"/>
                    <a:pt x="396" y="162"/>
                    <a:pt x="395" y="162"/>
                  </a:cubicBezTo>
                  <a:cubicBezTo>
                    <a:pt x="393" y="162"/>
                    <a:pt x="392" y="162"/>
                    <a:pt x="391" y="163"/>
                  </a:cubicBezTo>
                  <a:cubicBezTo>
                    <a:pt x="390" y="163"/>
                    <a:pt x="389" y="163"/>
                    <a:pt x="388" y="164"/>
                  </a:cubicBezTo>
                  <a:cubicBezTo>
                    <a:pt x="388" y="164"/>
                    <a:pt x="388" y="165"/>
                    <a:pt x="388" y="165"/>
                  </a:cubicBezTo>
                  <a:cubicBezTo>
                    <a:pt x="388" y="165"/>
                    <a:pt x="389" y="166"/>
                    <a:pt x="389" y="166"/>
                  </a:cubicBezTo>
                  <a:cubicBezTo>
                    <a:pt x="390" y="166"/>
                    <a:pt x="390" y="167"/>
                    <a:pt x="390" y="167"/>
                  </a:cubicBezTo>
                  <a:cubicBezTo>
                    <a:pt x="391" y="168"/>
                    <a:pt x="391" y="168"/>
                    <a:pt x="391" y="169"/>
                  </a:cubicBezTo>
                  <a:cubicBezTo>
                    <a:pt x="391" y="169"/>
                    <a:pt x="390" y="169"/>
                    <a:pt x="390" y="169"/>
                  </a:cubicBezTo>
                  <a:cubicBezTo>
                    <a:pt x="390" y="169"/>
                    <a:pt x="390" y="169"/>
                    <a:pt x="390" y="169"/>
                  </a:cubicBezTo>
                  <a:cubicBezTo>
                    <a:pt x="390" y="169"/>
                    <a:pt x="390" y="169"/>
                    <a:pt x="390" y="169"/>
                  </a:cubicBezTo>
                  <a:cubicBezTo>
                    <a:pt x="390" y="169"/>
                    <a:pt x="390" y="169"/>
                    <a:pt x="390" y="169"/>
                  </a:cubicBezTo>
                  <a:cubicBezTo>
                    <a:pt x="390" y="169"/>
                    <a:pt x="389" y="169"/>
                    <a:pt x="389" y="169"/>
                  </a:cubicBezTo>
                  <a:cubicBezTo>
                    <a:pt x="389" y="169"/>
                    <a:pt x="389" y="169"/>
                    <a:pt x="389" y="169"/>
                  </a:cubicBezTo>
                  <a:cubicBezTo>
                    <a:pt x="389" y="169"/>
                    <a:pt x="388" y="169"/>
                    <a:pt x="388" y="169"/>
                  </a:cubicBezTo>
                  <a:cubicBezTo>
                    <a:pt x="388" y="169"/>
                    <a:pt x="388" y="169"/>
                    <a:pt x="388" y="169"/>
                  </a:cubicBezTo>
                  <a:cubicBezTo>
                    <a:pt x="388" y="168"/>
                    <a:pt x="387" y="168"/>
                    <a:pt x="387" y="168"/>
                  </a:cubicBezTo>
                  <a:cubicBezTo>
                    <a:pt x="387" y="168"/>
                    <a:pt x="387" y="168"/>
                    <a:pt x="387" y="168"/>
                  </a:cubicBezTo>
                  <a:cubicBezTo>
                    <a:pt x="387" y="168"/>
                    <a:pt x="386" y="168"/>
                    <a:pt x="386" y="168"/>
                  </a:cubicBezTo>
                  <a:cubicBezTo>
                    <a:pt x="386" y="168"/>
                    <a:pt x="386" y="168"/>
                    <a:pt x="386" y="168"/>
                  </a:cubicBezTo>
                  <a:cubicBezTo>
                    <a:pt x="386" y="168"/>
                    <a:pt x="386" y="168"/>
                    <a:pt x="386" y="168"/>
                  </a:cubicBezTo>
                  <a:cubicBezTo>
                    <a:pt x="386" y="168"/>
                    <a:pt x="385" y="168"/>
                    <a:pt x="385" y="168"/>
                  </a:cubicBezTo>
                  <a:cubicBezTo>
                    <a:pt x="385" y="168"/>
                    <a:pt x="385" y="168"/>
                    <a:pt x="385" y="168"/>
                  </a:cubicBezTo>
                  <a:cubicBezTo>
                    <a:pt x="385" y="168"/>
                    <a:pt x="385" y="168"/>
                    <a:pt x="385" y="168"/>
                  </a:cubicBezTo>
                  <a:cubicBezTo>
                    <a:pt x="385" y="168"/>
                    <a:pt x="385" y="168"/>
                    <a:pt x="385" y="169"/>
                  </a:cubicBezTo>
                  <a:cubicBezTo>
                    <a:pt x="385" y="169"/>
                    <a:pt x="385" y="170"/>
                    <a:pt x="385" y="171"/>
                  </a:cubicBezTo>
                  <a:cubicBezTo>
                    <a:pt x="385" y="171"/>
                    <a:pt x="385" y="172"/>
                    <a:pt x="385" y="173"/>
                  </a:cubicBezTo>
                  <a:cubicBezTo>
                    <a:pt x="385" y="174"/>
                    <a:pt x="385" y="176"/>
                    <a:pt x="385" y="177"/>
                  </a:cubicBezTo>
                  <a:cubicBezTo>
                    <a:pt x="385" y="179"/>
                    <a:pt x="385" y="180"/>
                    <a:pt x="385" y="181"/>
                  </a:cubicBezTo>
                  <a:cubicBezTo>
                    <a:pt x="385" y="182"/>
                    <a:pt x="385" y="183"/>
                    <a:pt x="385" y="183"/>
                  </a:cubicBezTo>
                  <a:cubicBezTo>
                    <a:pt x="386" y="184"/>
                    <a:pt x="386" y="184"/>
                    <a:pt x="386" y="185"/>
                  </a:cubicBezTo>
                  <a:cubicBezTo>
                    <a:pt x="387" y="185"/>
                    <a:pt x="387" y="186"/>
                    <a:pt x="388" y="186"/>
                  </a:cubicBezTo>
                  <a:cubicBezTo>
                    <a:pt x="388" y="187"/>
                    <a:pt x="389" y="187"/>
                    <a:pt x="389" y="188"/>
                  </a:cubicBezTo>
                  <a:cubicBezTo>
                    <a:pt x="389" y="189"/>
                    <a:pt x="389" y="190"/>
                    <a:pt x="389" y="190"/>
                  </a:cubicBezTo>
                  <a:cubicBezTo>
                    <a:pt x="389" y="191"/>
                    <a:pt x="389" y="192"/>
                    <a:pt x="389" y="193"/>
                  </a:cubicBezTo>
                  <a:cubicBezTo>
                    <a:pt x="389" y="194"/>
                    <a:pt x="389" y="195"/>
                    <a:pt x="389" y="196"/>
                  </a:cubicBezTo>
                  <a:cubicBezTo>
                    <a:pt x="389" y="197"/>
                    <a:pt x="389" y="197"/>
                    <a:pt x="388" y="198"/>
                  </a:cubicBezTo>
                  <a:cubicBezTo>
                    <a:pt x="388" y="198"/>
                    <a:pt x="387" y="199"/>
                    <a:pt x="387" y="199"/>
                  </a:cubicBezTo>
                  <a:cubicBezTo>
                    <a:pt x="386" y="199"/>
                    <a:pt x="386" y="199"/>
                    <a:pt x="385" y="200"/>
                  </a:cubicBezTo>
                  <a:cubicBezTo>
                    <a:pt x="385" y="200"/>
                    <a:pt x="384" y="200"/>
                    <a:pt x="384" y="200"/>
                  </a:cubicBezTo>
                  <a:cubicBezTo>
                    <a:pt x="383" y="200"/>
                    <a:pt x="383" y="201"/>
                    <a:pt x="384" y="201"/>
                  </a:cubicBezTo>
                  <a:cubicBezTo>
                    <a:pt x="384" y="201"/>
                    <a:pt x="384" y="202"/>
                    <a:pt x="385" y="202"/>
                  </a:cubicBezTo>
                  <a:cubicBezTo>
                    <a:pt x="385" y="202"/>
                    <a:pt x="386" y="203"/>
                    <a:pt x="386" y="203"/>
                  </a:cubicBezTo>
                  <a:cubicBezTo>
                    <a:pt x="386" y="204"/>
                    <a:pt x="386" y="204"/>
                    <a:pt x="386" y="205"/>
                  </a:cubicBezTo>
                  <a:cubicBezTo>
                    <a:pt x="386" y="205"/>
                    <a:pt x="386" y="205"/>
                    <a:pt x="386" y="205"/>
                  </a:cubicBezTo>
                  <a:cubicBezTo>
                    <a:pt x="386" y="206"/>
                    <a:pt x="386" y="206"/>
                    <a:pt x="386" y="206"/>
                  </a:cubicBezTo>
                  <a:cubicBezTo>
                    <a:pt x="386" y="206"/>
                    <a:pt x="385" y="206"/>
                    <a:pt x="385" y="206"/>
                  </a:cubicBezTo>
                  <a:cubicBezTo>
                    <a:pt x="385" y="206"/>
                    <a:pt x="385" y="206"/>
                    <a:pt x="385" y="206"/>
                  </a:cubicBezTo>
                  <a:cubicBezTo>
                    <a:pt x="385" y="206"/>
                    <a:pt x="385" y="206"/>
                    <a:pt x="384" y="206"/>
                  </a:cubicBezTo>
                  <a:cubicBezTo>
                    <a:pt x="384" y="206"/>
                    <a:pt x="384" y="206"/>
                    <a:pt x="384" y="206"/>
                  </a:cubicBezTo>
                  <a:cubicBezTo>
                    <a:pt x="384" y="206"/>
                    <a:pt x="383" y="205"/>
                    <a:pt x="383" y="205"/>
                  </a:cubicBezTo>
                  <a:cubicBezTo>
                    <a:pt x="383" y="205"/>
                    <a:pt x="383" y="205"/>
                    <a:pt x="383" y="205"/>
                  </a:cubicBezTo>
                  <a:cubicBezTo>
                    <a:pt x="382" y="205"/>
                    <a:pt x="382" y="205"/>
                    <a:pt x="382" y="205"/>
                  </a:cubicBezTo>
                  <a:cubicBezTo>
                    <a:pt x="382" y="205"/>
                    <a:pt x="381" y="205"/>
                    <a:pt x="381" y="204"/>
                  </a:cubicBezTo>
                  <a:cubicBezTo>
                    <a:pt x="381" y="204"/>
                    <a:pt x="381" y="204"/>
                    <a:pt x="381" y="204"/>
                  </a:cubicBezTo>
                  <a:cubicBezTo>
                    <a:pt x="380" y="204"/>
                    <a:pt x="380" y="204"/>
                    <a:pt x="380" y="204"/>
                  </a:cubicBezTo>
                  <a:cubicBezTo>
                    <a:pt x="380" y="204"/>
                    <a:pt x="380" y="204"/>
                    <a:pt x="380" y="204"/>
                  </a:cubicBezTo>
                  <a:cubicBezTo>
                    <a:pt x="380" y="204"/>
                    <a:pt x="380" y="204"/>
                    <a:pt x="380" y="204"/>
                  </a:cubicBezTo>
                  <a:cubicBezTo>
                    <a:pt x="380" y="204"/>
                    <a:pt x="380" y="204"/>
                    <a:pt x="379" y="204"/>
                  </a:cubicBezTo>
                  <a:cubicBezTo>
                    <a:pt x="379" y="204"/>
                    <a:pt x="379" y="204"/>
                    <a:pt x="379" y="204"/>
                  </a:cubicBezTo>
                  <a:cubicBezTo>
                    <a:pt x="379" y="204"/>
                    <a:pt x="378" y="205"/>
                    <a:pt x="378" y="206"/>
                  </a:cubicBezTo>
                  <a:cubicBezTo>
                    <a:pt x="377" y="206"/>
                    <a:pt x="377" y="207"/>
                    <a:pt x="377" y="208"/>
                  </a:cubicBezTo>
                  <a:cubicBezTo>
                    <a:pt x="376" y="209"/>
                    <a:pt x="376" y="210"/>
                    <a:pt x="376" y="211"/>
                  </a:cubicBezTo>
                  <a:cubicBezTo>
                    <a:pt x="377" y="212"/>
                    <a:pt x="377" y="213"/>
                    <a:pt x="377" y="213"/>
                  </a:cubicBezTo>
                  <a:cubicBezTo>
                    <a:pt x="378" y="214"/>
                    <a:pt x="379" y="214"/>
                    <a:pt x="379" y="214"/>
                  </a:cubicBezTo>
                  <a:cubicBezTo>
                    <a:pt x="379" y="214"/>
                    <a:pt x="380" y="215"/>
                    <a:pt x="380" y="215"/>
                  </a:cubicBezTo>
                  <a:cubicBezTo>
                    <a:pt x="380" y="215"/>
                    <a:pt x="380" y="215"/>
                    <a:pt x="380" y="216"/>
                  </a:cubicBezTo>
                  <a:cubicBezTo>
                    <a:pt x="380" y="216"/>
                    <a:pt x="379" y="216"/>
                    <a:pt x="379" y="217"/>
                  </a:cubicBezTo>
                  <a:cubicBezTo>
                    <a:pt x="378" y="218"/>
                    <a:pt x="378" y="218"/>
                    <a:pt x="377" y="219"/>
                  </a:cubicBezTo>
                  <a:cubicBezTo>
                    <a:pt x="377" y="220"/>
                    <a:pt x="377" y="220"/>
                    <a:pt x="377" y="221"/>
                  </a:cubicBezTo>
                  <a:cubicBezTo>
                    <a:pt x="376" y="222"/>
                    <a:pt x="377" y="223"/>
                    <a:pt x="377" y="224"/>
                  </a:cubicBezTo>
                  <a:cubicBezTo>
                    <a:pt x="377" y="224"/>
                    <a:pt x="378" y="225"/>
                    <a:pt x="379" y="226"/>
                  </a:cubicBezTo>
                  <a:cubicBezTo>
                    <a:pt x="380" y="227"/>
                    <a:pt x="381" y="228"/>
                    <a:pt x="383" y="228"/>
                  </a:cubicBezTo>
                  <a:cubicBezTo>
                    <a:pt x="384" y="229"/>
                    <a:pt x="386" y="229"/>
                    <a:pt x="387" y="229"/>
                  </a:cubicBezTo>
                  <a:cubicBezTo>
                    <a:pt x="389" y="230"/>
                    <a:pt x="390" y="230"/>
                    <a:pt x="392" y="230"/>
                  </a:cubicBezTo>
                  <a:cubicBezTo>
                    <a:pt x="393" y="231"/>
                    <a:pt x="395" y="231"/>
                    <a:pt x="396" y="232"/>
                  </a:cubicBezTo>
                  <a:cubicBezTo>
                    <a:pt x="397" y="233"/>
                    <a:pt x="397" y="233"/>
                    <a:pt x="397" y="233"/>
                  </a:cubicBezTo>
                  <a:cubicBezTo>
                    <a:pt x="397" y="234"/>
                    <a:pt x="397" y="234"/>
                    <a:pt x="396" y="234"/>
                  </a:cubicBezTo>
                  <a:cubicBezTo>
                    <a:pt x="396" y="234"/>
                    <a:pt x="396" y="234"/>
                    <a:pt x="395" y="234"/>
                  </a:cubicBezTo>
                  <a:cubicBezTo>
                    <a:pt x="395" y="235"/>
                    <a:pt x="395" y="235"/>
                    <a:pt x="395" y="236"/>
                  </a:cubicBezTo>
                  <a:cubicBezTo>
                    <a:pt x="396" y="237"/>
                    <a:pt x="396" y="237"/>
                    <a:pt x="395" y="238"/>
                  </a:cubicBezTo>
                  <a:cubicBezTo>
                    <a:pt x="395" y="239"/>
                    <a:pt x="395" y="239"/>
                    <a:pt x="394" y="240"/>
                  </a:cubicBezTo>
                  <a:cubicBezTo>
                    <a:pt x="394" y="240"/>
                    <a:pt x="393" y="240"/>
                    <a:pt x="393" y="241"/>
                  </a:cubicBezTo>
                  <a:cubicBezTo>
                    <a:pt x="393" y="241"/>
                    <a:pt x="392" y="242"/>
                    <a:pt x="393" y="242"/>
                  </a:cubicBezTo>
                  <a:cubicBezTo>
                    <a:pt x="393" y="243"/>
                    <a:pt x="393" y="243"/>
                    <a:pt x="393" y="243"/>
                  </a:cubicBezTo>
                  <a:cubicBezTo>
                    <a:pt x="393" y="243"/>
                    <a:pt x="393" y="243"/>
                    <a:pt x="393" y="243"/>
                  </a:cubicBezTo>
                  <a:cubicBezTo>
                    <a:pt x="393" y="243"/>
                    <a:pt x="393" y="244"/>
                    <a:pt x="393" y="244"/>
                  </a:cubicBezTo>
                  <a:cubicBezTo>
                    <a:pt x="393" y="244"/>
                    <a:pt x="393" y="244"/>
                    <a:pt x="393" y="244"/>
                  </a:cubicBezTo>
                  <a:cubicBezTo>
                    <a:pt x="393" y="244"/>
                    <a:pt x="394" y="244"/>
                    <a:pt x="394" y="243"/>
                  </a:cubicBezTo>
                  <a:cubicBezTo>
                    <a:pt x="394" y="243"/>
                    <a:pt x="394" y="243"/>
                    <a:pt x="395" y="243"/>
                  </a:cubicBezTo>
                  <a:cubicBezTo>
                    <a:pt x="395" y="242"/>
                    <a:pt x="395" y="242"/>
                    <a:pt x="396" y="241"/>
                  </a:cubicBezTo>
                  <a:cubicBezTo>
                    <a:pt x="396" y="241"/>
                    <a:pt x="396" y="240"/>
                    <a:pt x="397" y="240"/>
                  </a:cubicBezTo>
                  <a:cubicBezTo>
                    <a:pt x="397" y="239"/>
                    <a:pt x="397" y="239"/>
                    <a:pt x="397" y="239"/>
                  </a:cubicBezTo>
                  <a:cubicBezTo>
                    <a:pt x="397" y="239"/>
                    <a:pt x="397" y="239"/>
                    <a:pt x="397" y="238"/>
                  </a:cubicBezTo>
                  <a:cubicBezTo>
                    <a:pt x="398" y="238"/>
                    <a:pt x="398" y="238"/>
                    <a:pt x="398" y="238"/>
                  </a:cubicBezTo>
                  <a:cubicBezTo>
                    <a:pt x="398" y="238"/>
                    <a:pt x="398" y="238"/>
                    <a:pt x="398" y="238"/>
                  </a:cubicBezTo>
                  <a:cubicBezTo>
                    <a:pt x="399" y="238"/>
                    <a:pt x="399" y="238"/>
                    <a:pt x="399" y="239"/>
                  </a:cubicBezTo>
                  <a:cubicBezTo>
                    <a:pt x="399" y="239"/>
                    <a:pt x="400" y="240"/>
                    <a:pt x="400" y="240"/>
                  </a:cubicBezTo>
                  <a:cubicBezTo>
                    <a:pt x="400" y="241"/>
                    <a:pt x="400" y="241"/>
                    <a:pt x="400" y="242"/>
                  </a:cubicBezTo>
                  <a:cubicBezTo>
                    <a:pt x="400" y="243"/>
                    <a:pt x="400" y="243"/>
                    <a:pt x="400" y="244"/>
                  </a:cubicBezTo>
                  <a:cubicBezTo>
                    <a:pt x="400" y="245"/>
                    <a:pt x="400" y="245"/>
                    <a:pt x="399" y="246"/>
                  </a:cubicBezTo>
                  <a:cubicBezTo>
                    <a:pt x="399" y="246"/>
                    <a:pt x="399" y="246"/>
                    <a:pt x="398" y="246"/>
                  </a:cubicBezTo>
                  <a:cubicBezTo>
                    <a:pt x="398" y="247"/>
                    <a:pt x="397" y="247"/>
                    <a:pt x="396" y="247"/>
                  </a:cubicBezTo>
                  <a:cubicBezTo>
                    <a:pt x="396" y="248"/>
                    <a:pt x="395" y="248"/>
                    <a:pt x="394" y="249"/>
                  </a:cubicBezTo>
                  <a:cubicBezTo>
                    <a:pt x="394" y="250"/>
                    <a:pt x="393" y="250"/>
                    <a:pt x="393" y="251"/>
                  </a:cubicBezTo>
                  <a:cubicBezTo>
                    <a:pt x="392" y="251"/>
                    <a:pt x="392" y="251"/>
                    <a:pt x="392" y="252"/>
                  </a:cubicBezTo>
                  <a:cubicBezTo>
                    <a:pt x="391" y="252"/>
                    <a:pt x="391" y="252"/>
                    <a:pt x="390" y="252"/>
                  </a:cubicBezTo>
                  <a:cubicBezTo>
                    <a:pt x="390" y="252"/>
                    <a:pt x="389" y="252"/>
                    <a:pt x="389" y="252"/>
                  </a:cubicBezTo>
                  <a:cubicBezTo>
                    <a:pt x="388" y="252"/>
                    <a:pt x="388" y="252"/>
                    <a:pt x="388" y="252"/>
                  </a:cubicBezTo>
                  <a:cubicBezTo>
                    <a:pt x="388" y="252"/>
                    <a:pt x="388" y="252"/>
                    <a:pt x="387" y="252"/>
                  </a:cubicBezTo>
                  <a:cubicBezTo>
                    <a:pt x="387" y="252"/>
                    <a:pt x="387" y="252"/>
                    <a:pt x="387" y="252"/>
                  </a:cubicBezTo>
                  <a:cubicBezTo>
                    <a:pt x="387" y="252"/>
                    <a:pt x="386" y="252"/>
                    <a:pt x="386" y="252"/>
                  </a:cubicBezTo>
                  <a:cubicBezTo>
                    <a:pt x="386" y="252"/>
                    <a:pt x="386" y="252"/>
                    <a:pt x="386" y="252"/>
                  </a:cubicBezTo>
                  <a:cubicBezTo>
                    <a:pt x="386" y="252"/>
                    <a:pt x="386" y="252"/>
                    <a:pt x="386" y="252"/>
                  </a:cubicBezTo>
                  <a:cubicBezTo>
                    <a:pt x="386" y="252"/>
                    <a:pt x="386" y="252"/>
                    <a:pt x="386" y="252"/>
                  </a:cubicBezTo>
                  <a:cubicBezTo>
                    <a:pt x="386" y="252"/>
                    <a:pt x="386" y="252"/>
                    <a:pt x="386" y="252"/>
                  </a:cubicBezTo>
                  <a:cubicBezTo>
                    <a:pt x="385" y="252"/>
                    <a:pt x="385" y="252"/>
                    <a:pt x="384" y="253"/>
                  </a:cubicBezTo>
                  <a:cubicBezTo>
                    <a:pt x="384" y="253"/>
                    <a:pt x="384" y="254"/>
                    <a:pt x="384" y="255"/>
                  </a:cubicBezTo>
                  <a:cubicBezTo>
                    <a:pt x="384" y="256"/>
                    <a:pt x="385" y="257"/>
                    <a:pt x="385" y="258"/>
                  </a:cubicBezTo>
                  <a:cubicBezTo>
                    <a:pt x="385" y="258"/>
                    <a:pt x="386" y="259"/>
                    <a:pt x="386" y="260"/>
                  </a:cubicBezTo>
                  <a:cubicBezTo>
                    <a:pt x="386" y="261"/>
                    <a:pt x="386" y="261"/>
                    <a:pt x="386" y="262"/>
                  </a:cubicBezTo>
                  <a:cubicBezTo>
                    <a:pt x="386" y="262"/>
                    <a:pt x="386" y="262"/>
                    <a:pt x="386" y="263"/>
                  </a:cubicBezTo>
                  <a:cubicBezTo>
                    <a:pt x="386" y="263"/>
                    <a:pt x="386" y="263"/>
                    <a:pt x="385" y="263"/>
                  </a:cubicBezTo>
                  <a:cubicBezTo>
                    <a:pt x="385" y="263"/>
                    <a:pt x="385" y="264"/>
                    <a:pt x="384" y="264"/>
                  </a:cubicBezTo>
                  <a:cubicBezTo>
                    <a:pt x="384" y="264"/>
                    <a:pt x="384" y="264"/>
                    <a:pt x="383" y="264"/>
                  </a:cubicBezTo>
                  <a:cubicBezTo>
                    <a:pt x="383" y="263"/>
                    <a:pt x="383" y="263"/>
                    <a:pt x="383" y="263"/>
                  </a:cubicBezTo>
                  <a:cubicBezTo>
                    <a:pt x="383" y="263"/>
                    <a:pt x="382" y="263"/>
                    <a:pt x="382" y="263"/>
                  </a:cubicBezTo>
                  <a:cubicBezTo>
                    <a:pt x="382" y="263"/>
                    <a:pt x="382" y="263"/>
                    <a:pt x="381" y="263"/>
                  </a:cubicBezTo>
                  <a:cubicBezTo>
                    <a:pt x="380" y="263"/>
                    <a:pt x="379" y="262"/>
                    <a:pt x="379" y="262"/>
                  </a:cubicBezTo>
                  <a:cubicBezTo>
                    <a:pt x="378" y="262"/>
                    <a:pt x="377" y="261"/>
                    <a:pt x="377" y="261"/>
                  </a:cubicBezTo>
                  <a:cubicBezTo>
                    <a:pt x="377" y="260"/>
                    <a:pt x="376" y="259"/>
                    <a:pt x="376" y="259"/>
                  </a:cubicBezTo>
                  <a:cubicBezTo>
                    <a:pt x="376" y="258"/>
                    <a:pt x="377" y="257"/>
                    <a:pt x="377" y="256"/>
                  </a:cubicBezTo>
                  <a:cubicBezTo>
                    <a:pt x="378" y="256"/>
                    <a:pt x="378" y="255"/>
                    <a:pt x="379" y="254"/>
                  </a:cubicBezTo>
                  <a:cubicBezTo>
                    <a:pt x="379" y="254"/>
                    <a:pt x="379" y="253"/>
                    <a:pt x="379" y="252"/>
                  </a:cubicBezTo>
                  <a:cubicBezTo>
                    <a:pt x="380" y="252"/>
                    <a:pt x="380" y="251"/>
                    <a:pt x="380" y="251"/>
                  </a:cubicBezTo>
                  <a:cubicBezTo>
                    <a:pt x="380" y="250"/>
                    <a:pt x="379" y="250"/>
                    <a:pt x="379" y="250"/>
                  </a:cubicBezTo>
                  <a:cubicBezTo>
                    <a:pt x="379" y="250"/>
                    <a:pt x="379" y="250"/>
                    <a:pt x="379" y="250"/>
                  </a:cubicBezTo>
                  <a:cubicBezTo>
                    <a:pt x="379" y="250"/>
                    <a:pt x="379" y="250"/>
                    <a:pt x="379" y="250"/>
                  </a:cubicBezTo>
                  <a:cubicBezTo>
                    <a:pt x="379" y="250"/>
                    <a:pt x="379" y="250"/>
                    <a:pt x="379" y="250"/>
                  </a:cubicBezTo>
                  <a:cubicBezTo>
                    <a:pt x="379" y="250"/>
                    <a:pt x="379" y="250"/>
                    <a:pt x="378" y="250"/>
                  </a:cubicBezTo>
                  <a:cubicBezTo>
                    <a:pt x="378" y="250"/>
                    <a:pt x="378" y="250"/>
                    <a:pt x="378" y="250"/>
                  </a:cubicBezTo>
                  <a:cubicBezTo>
                    <a:pt x="378" y="250"/>
                    <a:pt x="378" y="250"/>
                    <a:pt x="378" y="250"/>
                  </a:cubicBezTo>
                  <a:cubicBezTo>
                    <a:pt x="378" y="250"/>
                    <a:pt x="377" y="250"/>
                    <a:pt x="377" y="250"/>
                  </a:cubicBezTo>
                  <a:cubicBezTo>
                    <a:pt x="377" y="250"/>
                    <a:pt x="377" y="250"/>
                    <a:pt x="377" y="250"/>
                  </a:cubicBezTo>
                  <a:cubicBezTo>
                    <a:pt x="376" y="250"/>
                    <a:pt x="375" y="250"/>
                    <a:pt x="375" y="250"/>
                  </a:cubicBezTo>
                  <a:cubicBezTo>
                    <a:pt x="374" y="250"/>
                    <a:pt x="373" y="250"/>
                    <a:pt x="372" y="250"/>
                  </a:cubicBezTo>
                  <a:cubicBezTo>
                    <a:pt x="372" y="249"/>
                    <a:pt x="371" y="249"/>
                    <a:pt x="370" y="249"/>
                  </a:cubicBezTo>
                  <a:cubicBezTo>
                    <a:pt x="370" y="248"/>
                    <a:pt x="369" y="248"/>
                    <a:pt x="369" y="247"/>
                  </a:cubicBezTo>
                  <a:cubicBezTo>
                    <a:pt x="369" y="247"/>
                    <a:pt x="369" y="247"/>
                    <a:pt x="369" y="247"/>
                  </a:cubicBezTo>
                  <a:cubicBezTo>
                    <a:pt x="369" y="247"/>
                    <a:pt x="369" y="246"/>
                    <a:pt x="369" y="246"/>
                  </a:cubicBezTo>
                  <a:cubicBezTo>
                    <a:pt x="369" y="246"/>
                    <a:pt x="369" y="246"/>
                    <a:pt x="369" y="246"/>
                  </a:cubicBezTo>
                  <a:cubicBezTo>
                    <a:pt x="369" y="246"/>
                    <a:pt x="369" y="246"/>
                    <a:pt x="370" y="246"/>
                  </a:cubicBezTo>
                  <a:cubicBezTo>
                    <a:pt x="370" y="246"/>
                    <a:pt x="370" y="246"/>
                    <a:pt x="370" y="246"/>
                  </a:cubicBezTo>
                  <a:cubicBezTo>
                    <a:pt x="371" y="246"/>
                    <a:pt x="371" y="246"/>
                    <a:pt x="372" y="246"/>
                  </a:cubicBezTo>
                  <a:cubicBezTo>
                    <a:pt x="372" y="246"/>
                    <a:pt x="373" y="246"/>
                    <a:pt x="373" y="246"/>
                  </a:cubicBezTo>
                  <a:cubicBezTo>
                    <a:pt x="374" y="246"/>
                    <a:pt x="374" y="247"/>
                    <a:pt x="375" y="247"/>
                  </a:cubicBezTo>
                  <a:cubicBezTo>
                    <a:pt x="375" y="247"/>
                    <a:pt x="375" y="247"/>
                    <a:pt x="375" y="247"/>
                  </a:cubicBezTo>
                  <a:cubicBezTo>
                    <a:pt x="375" y="247"/>
                    <a:pt x="375" y="247"/>
                    <a:pt x="376" y="247"/>
                  </a:cubicBezTo>
                  <a:cubicBezTo>
                    <a:pt x="376" y="247"/>
                    <a:pt x="376" y="247"/>
                    <a:pt x="376" y="247"/>
                  </a:cubicBezTo>
                  <a:cubicBezTo>
                    <a:pt x="376" y="247"/>
                    <a:pt x="376" y="247"/>
                    <a:pt x="376" y="247"/>
                  </a:cubicBezTo>
                  <a:cubicBezTo>
                    <a:pt x="377" y="247"/>
                    <a:pt x="377" y="246"/>
                    <a:pt x="378" y="246"/>
                  </a:cubicBezTo>
                  <a:cubicBezTo>
                    <a:pt x="378" y="246"/>
                    <a:pt x="378" y="245"/>
                    <a:pt x="378" y="245"/>
                  </a:cubicBezTo>
                  <a:cubicBezTo>
                    <a:pt x="378" y="245"/>
                    <a:pt x="378" y="244"/>
                    <a:pt x="378" y="244"/>
                  </a:cubicBezTo>
                  <a:cubicBezTo>
                    <a:pt x="378" y="244"/>
                    <a:pt x="379" y="243"/>
                    <a:pt x="380" y="243"/>
                  </a:cubicBezTo>
                  <a:cubicBezTo>
                    <a:pt x="380" y="243"/>
                    <a:pt x="381" y="243"/>
                    <a:pt x="381" y="243"/>
                  </a:cubicBezTo>
                  <a:cubicBezTo>
                    <a:pt x="382" y="244"/>
                    <a:pt x="382" y="244"/>
                    <a:pt x="383" y="244"/>
                  </a:cubicBezTo>
                  <a:cubicBezTo>
                    <a:pt x="383" y="244"/>
                    <a:pt x="384" y="244"/>
                    <a:pt x="384" y="244"/>
                  </a:cubicBezTo>
                  <a:cubicBezTo>
                    <a:pt x="385" y="244"/>
                    <a:pt x="385" y="244"/>
                    <a:pt x="385" y="244"/>
                  </a:cubicBezTo>
                  <a:cubicBezTo>
                    <a:pt x="386" y="244"/>
                    <a:pt x="386" y="244"/>
                    <a:pt x="386" y="244"/>
                  </a:cubicBezTo>
                  <a:cubicBezTo>
                    <a:pt x="387" y="244"/>
                    <a:pt x="387" y="244"/>
                    <a:pt x="387" y="244"/>
                  </a:cubicBezTo>
                  <a:cubicBezTo>
                    <a:pt x="388" y="244"/>
                    <a:pt x="388" y="244"/>
                    <a:pt x="388" y="243"/>
                  </a:cubicBezTo>
                  <a:cubicBezTo>
                    <a:pt x="389" y="243"/>
                    <a:pt x="389" y="243"/>
                    <a:pt x="389" y="243"/>
                  </a:cubicBezTo>
                  <a:cubicBezTo>
                    <a:pt x="390" y="242"/>
                    <a:pt x="390" y="241"/>
                    <a:pt x="390" y="240"/>
                  </a:cubicBezTo>
                  <a:cubicBezTo>
                    <a:pt x="390" y="240"/>
                    <a:pt x="390" y="239"/>
                    <a:pt x="389" y="238"/>
                  </a:cubicBezTo>
                  <a:cubicBezTo>
                    <a:pt x="389" y="237"/>
                    <a:pt x="388" y="237"/>
                    <a:pt x="388" y="236"/>
                  </a:cubicBezTo>
                  <a:cubicBezTo>
                    <a:pt x="387" y="236"/>
                    <a:pt x="386" y="236"/>
                    <a:pt x="385" y="236"/>
                  </a:cubicBezTo>
                  <a:cubicBezTo>
                    <a:pt x="385" y="236"/>
                    <a:pt x="385" y="236"/>
                    <a:pt x="385" y="236"/>
                  </a:cubicBezTo>
                  <a:cubicBezTo>
                    <a:pt x="385" y="236"/>
                    <a:pt x="385" y="236"/>
                    <a:pt x="385" y="236"/>
                  </a:cubicBezTo>
                  <a:cubicBezTo>
                    <a:pt x="385" y="236"/>
                    <a:pt x="385" y="236"/>
                    <a:pt x="385" y="236"/>
                  </a:cubicBezTo>
                  <a:cubicBezTo>
                    <a:pt x="385" y="236"/>
                    <a:pt x="385" y="236"/>
                    <a:pt x="385" y="236"/>
                  </a:cubicBezTo>
                  <a:cubicBezTo>
                    <a:pt x="384" y="236"/>
                    <a:pt x="384" y="236"/>
                    <a:pt x="384" y="236"/>
                  </a:cubicBezTo>
                  <a:cubicBezTo>
                    <a:pt x="383" y="236"/>
                    <a:pt x="383" y="236"/>
                    <a:pt x="382" y="236"/>
                  </a:cubicBezTo>
                  <a:cubicBezTo>
                    <a:pt x="382" y="236"/>
                    <a:pt x="382" y="237"/>
                    <a:pt x="381" y="237"/>
                  </a:cubicBezTo>
                  <a:cubicBezTo>
                    <a:pt x="381" y="237"/>
                    <a:pt x="381" y="237"/>
                    <a:pt x="380" y="237"/>
                  </a:cubicBezTo>
                  <a:cubicBezTo>
                    <a:pt x="380" y="237"/>
                    <a:pt x="380" y="237"/>
                    <a:pt x="379" y="237"/>
                  </a:cubicBezTo>
                  <a:cubicBezTo>
                    <a:pt x="379" y="237"/>
                    <a:pt x="379" y="236"/>
                    <a:pt x="379" y="236"/>
                  </a:cubicBezTo>
                  <a:cubicBezTo>
                    <a:pt x="379" y="236"/>
                    <a:pt x="378" y="236"/>
                    <a:pt x="378" y="236"/>
                  </a:cubicBezTo>
                  <a:cubicBezTo>
                    <a:pt x="378" y="236"/>
                    <a:pt x="378" y="235"/>
                    <a:pt x="378" y="235"/>
                  </a:cubicBezTo>
                  <a:cubicBezTo>
                    <a:pt x="378" y="235"/>
                    <a:pt x="378" y="235"/>
                    <a:pt x="378" y="234"/>
                  </a:cubicBezTo>
                  <a:cubicBezTo>
                    <a:pt x="378" y="234"/>
                    <a:pt x="379" y="234"/>
                    <a:pt x="379" y="234"/>
                  </a:cubicBezTo>
                  <a:cubicBezTo>
                    <a:pt x="379" y="234"/>
                    <a:pt x="379" y="234"/>
                    <a:pt x="379" y="234"/>
                  </a:cubicBezTo>
                  <a:cubicBezTo>
                    <a:pt x="380" y="234"/>
                    <a:pt x="380" y="234"/>
                    <a:pt x="380" y="234"/>
                  </a:cubicBezTo>
                  <a:cubicBezTo>
                    <a:pt x="380" y="234"/>
                    <a:pt x="381" y="234"/>
                    <a:pt x="381" y="234"/>
                  </a:cubicBezTo>
                  <a:cubicBezTo>
                    <a:pt x="381" y="234"/>
                    <a:pt x="381" y="234"/>
                    <a:pt x="381" y="234"/>
                  </a:cubicBezTo>
                  <a:cubicBezTo>
                    <a:pt x="381" y="234"/>
                    <a:pt x="381" y="234"/>
                    <a:pt x="382" y="234"/>
                  </a:cubicBezTo>
                  <a:cubicBezTo>
                    <a:pt x="382" y="234"/>
                    <a:pt x="382" y="234"/>
                    <a:pt x="382" y="234"/>
                  </a:cubicBezTo>
                  <a:cubicBezTo>
                    <a:pt x="382" y="234"/>
                    <a:pt x="382" y="234"/>
                    <a:pt x="382" y="234"/>
                  </a:cubicBezTo>
                  <a:cubicBezTo>
                    <a:pt x="383" y="234"/>
                    <a:pt x="383" y="234"/>
                    <a:pt x="383" y="234"/>
                  </a:cubicBezTo>
                  <a:cubicBezTo>
                    <a:pt x="383" y="234"/>
                    <a:pt x="383" y="234"/>
                    <a:pt x="383" y="234"/>
                  </a:cubicBezTo>
                  <a:cubicBezTo>
                    <a:pt x="384" y="234"/>
                    <a:pt x="384" y="234"/>
                    <a:pt x="384" y="234"/>
                  </a:cubicBezTo>
                  <a:cubicBezTo>
                    <a:pt x="384" y="234"/>
                    <a:pt x="384" y="234"/>
                    <a:pt x="384" y="234"/>
                  </a:cubicBezTo>
                  <a:cubicBezTo>
                    <a:pt x="384" y="234"/>
                    <a:pt x="384" y="234"/>
                    <a:pt x="384" y="234"/>
                  </a:cubicBezTo>
                  <a:cubicBezTo>
                    <a:pt x="385" y="234"/>
                    <a:pt x="385" y="234"/>
                    <a:pt x="385" y="234"/>
                  </a:cubicBezTo>
                  <a:cubicBezTo>
                    <a:pt x="385" y="234"/>
                    <a:pt x="385" y="234"/>
                    <a:pt x="385" y="234"/>
                  </a:cubicBezTo>
                  <a:cubicBezTo>
                    <a:pt x="386" y="234"/>
                    <a:pt x="386" y="233"/>
                    <a:pt x="386" y="233"/>
                  </a:cubicBezTo>
                  <a:cubicBezTo>
                    <a:pt x="386" y="233"/>
                    <a:pt x="386" y="233"/>
                    <a:pt x="385" y="232"/>
                  </a:cubicBezTo>
                  <a:cubicBezTo>
                    <a:pt x="385" y="232"/>
                    <a:pt x="384" y="231"/>
                    <a:pt x="384" y="231"/>
                  </a:cubicBezTo>
                  <a:cubicBezTo>
                    <a:pt x="383" y="231"/>
                    <a:pt x="382" y="231"/>
                    <a:pt x="382" y="231"/>
                  </a:cubicBezTo>
                  <a:cubicBezTo>
                    <a:pt x="381" y="231"/>
                    <a:pt x="381" y="231"/>
                    <a:pt x="381" y="231"/>
                  </a:cubicBezTo>
                  <a:cubicBezTo>
                    <a:pt x="381" y="231"/>
                    <a:pt x="381" y="231"/>
                    <a:pt x="381" y="231"/>
                  </a:cubicBezTo>
                  <a:cubicBezTo>
                    <a:pt x="381" y="231"/>
                    <a:pt x="381" y="231"/>
                    <a:pt x="381" y="231"/>
                  </a:cubicBezTo>
                  <a:cubicBezTo>
                    <a:pt x="380" y="231"/>
                    <a:pt x="380" y="231"/>
                    <a:pt x="380" y="231"/>
                  </a:cubicBezTo>
                  <a:cubicBezTo>
                    <a:pt x="380" y="231"/>
                    <a:pt x="379" y="231"/>
                    <a:pt x="379" y="231"/>
                  </a:cubicBezTo>
                  <a:cubicBezTo>
                    <a:pt x="379" y="231"/>
                    <a:pt x="379" y="231"/>
                    <a:pt x="378" y="231"/>
                  </a:cubicBezTo>
                  <a:cubicBezTo>
                    <a:pt x="378" y="231"/>
                    <a:pt x="378" y="231"/>
                    <a:pt x="377" y="232"/>
                  </a:cubicBezTo>
                  <a:cubicBezTo>
                    <a:pt x="377" y="232"/>
                    <a:pt x="377" y="232"/>
                    <a:pt x="376" y="232"/>
                  </a:cubicBezTo>
                  <a:cubicBezTo>
                    <a:pt x="376" y="232"/>
                    <a:pt x="375" y="232"/>
                    <a:pt x="375" y="231"/>
                  </a:cubicBezTo>
                  <a:cubicBezTo>
                    <a:pt x="375" y="231"/>
                    <a:pt x="374" y="231"/>
                    <a:pt x="374" y="231"/>
                  </a:cubicBezTo>
                  <a:cubicBezTo>
                    <a:pt x="373" y="231"/>
                    <a:pt x="373" y="231"/>
                    <a:pt x="372" y="230"/>
                  </a:cubicBezTo>
                  <a:cubicBezTo>
                    <a:pt x="372" y="230"/>
                    <a:pt x="372" y="229"/>
                    <a:pt x="371" y="229"/>
                  </a:cubicBezTo>
                  <a:cubicBezTo>
                    <a:pt x="371" y="229"/>
                    <a:pt x="370" y="228"/>
                    <a:pt x="370" y="228"/>
                  </a:cubicBezTo>
                  <a:cubicBezTo>
                    <a:pt x="370" y="228"/>
                    <a:pt x="369" y="227"/>
                    <a:pt x="369" y="227"/>
                  </a:cubicBezTo>
                  <a:cubicBezTo>
                    <a:pt x="368" y="227"/>
                    <a:pt x="368" y="227"/>
                    <a:pt x="367" y="227"/>
                  </a:cubicBezTo>
                  <a:cubicBezTo>
                    <a:pt x="367" y="226"/>
                    <a:pt x="366" y="226"/>
                    <a:pt x="366" y="226"/>
                  </a:cubicBezTo>
                  <a:cubicBezTo>
                    <a:pt x="365" y="226"/>
                    <a:pt x="365" y="226"/>
                    <a:pt x="364" y="227"/>
                  </a:cubicBezTo>
                  <a:cubicBezTo>
                    <a:pt x="364" y="227"/>
                    <a:pt x="364" y="227"/>
                    <a:pt x="363" y="227"/>
                  </a:cubicBezTo>
                  <a:cubicBezTo>
                    <a:pt x="363" y="228"/>
                    <a:pt x="362" y="228"/>
                    <a:pt x="362" y="229"/>
                  </a:cubicBezTo>
                  <a:cubicBezTo>
                    <a:pt x="362" y="230"/>
                    <a:pt x="362" y="230"/>
                    <a:pt x="361" y="231"/>
                  </a:cubicBezTo>
                  <a:cubicBezTo>
                    <a:pt x="361" y="233"/>
                    <a:pt x="360" y="234"/>
                    <a:pt x="360" y="235"/>
                  </a:cubicBezTo>
                  <a:cubicBezTo>
                    <a:pt x="359" y="235"/>
                    <a:pt x="358" y="236"/>
                    <a:pt x="357" y="236"/>
                  </a:cubicBezTo>
                  <a:cubicBezTo>
                    <a:pt x="357" y="236"/>
                    <a:pt x="356" y="236"/>
                    <a:pt x="355" y="236"/>
                  </a:cubicBezTo>
                  <a:cubicBezTo>
                    <a:pt x="354" y="236"/>
                    <a:pt x="353" y="236"/>
                    <a:pt x="353" y="237"/>
                  </a:cubicBezTo>
                  <a:cubicBezTo>
                    <a:pt x="352" y="237"/>
                    <a:pt x="352" y="238"/>
                    <a:pt x="352" y="238"/>
                  </a:cubicBezTo>
                  <a:cubicBezTo>
                    <a:pt x="353" y="239"/>
                    <a:pt x="353" y="239"/>
                    <a:pt x="354" y="240"/>
                  </a:cubicBezTo>
                  <a:cubicBezTo>
                    <a:pt x="355" y="240"/>
                    <a:pt x="355" y="240"/>
                    <a:pt x="357" y="240"/>
                  </a:cubicBezTo>
                  <a:cubicBezTo>
                    <a:pt x="358" y="241"/>
                    <a:pt x="359" y="241"/>
                    <a:pt x="360" y="241"/>
                  </a:cubicBezTo>
                  <a:cubicBezTo>
                    <a:pt x="361" y="241"/>
                    <a:pt x="362" y="241"/>
                    <a:pt x="363" y="242"/>
                  </a:cubicBezTo>
                  <a:cubicBezTo>
                    <a:pt x="364" y="242"/>
                    <a:pt x="365" y="243"/>
                    <a:pt x="366" y="243"/>
                  </a:cubicBezTo>
                  <a:cubicBezTo>
                    <a:pt x="366" y="244"/>
                    <a:pt x="367" y="244"/>
                    <a:pt x="367" y="245"/>
                  </a:cubicBezTo>
                  <a:cubicBezTo>
                    <a:pt x="367" y="245"/>
                    <a:pt x="367" y="246"/>
                    <a:pt x="366" y="246"/>
                  </a:cubicBezTo>
                  <a:cubicBezTo>
                    <a:pt x="366" y="246"/>
                    <a:pt x="365" y="246"/>
                    <a:pt x="365" y="246"/>
                  </a:cubicBezTo>
                  <a:cubicBezTo>
                    <a:pt x="365" y="246"/>
                    <a:pt x="365" y="246"/>
                    <a:pt x="364" y="247"/>
                  </a:cubicBezTo>
                  <a:cubicBezTo>
                    <a:pt x="364" y="247"/>
                    <a:pt x="364" y="247"/>
                    <a:pt x="364" y="248"/>
                  </a:cubicBezTo>
                  <a:cubicBezTo>
                    <a:pt x="364" y="248"/>
                    <a:pt x="363" y="248"/>
                    <a:pt x="363" y="248"/>
                  </a:cubicBezTo>
                  <a:cubicBezTo>
                    <a:pt x="363" y="248"/>
                    <a:pt x="363" y="248"/>
                    <a:pt x="363" y="248"/>
                  </a:cubicBezTo>
                  <a:cubicBezTo>
                    <a:pt x="363" y="248"/>
                    <a:pt x="363" y="248"/>
                    <a:pt x="363" y="248"/>
                  </a:cubicBezTo>
                  <a:cubicBezTo>
                    <a:pt x="363" y="248"/>
                    <a:pt x="363" y="248"/>
                    <a:pt x="362" y="248"/>
                  </a:cubicBezTo>
                  <a:cubicBezTo>
                    <a:pt x="362" y="248"/>
                    <a:pt x="362" y="248"/>
                    <a:pt x="362" y="248"/>
                  </a:cubicBezTo>
                  <a:cubicBezTo>
                    <a:pt x="362" y="248"/>
                    <a:pt x="362" y="248"/>
                    <a:pt x="362" y="247"/>
                  </a:cubicBezTo>
                  <a:cubicBezTo>
                    <a:pt x="362" y="247"/>
                    <a:pt x="361" y="247"/>
                    <a:pt x="361" y="247"/>
                  </a:cubicBezTo>
                  <a:cubicBezTo>
                    <a:pt x="361" y="247"/>
                    <a:pt x="361" y="247"/>
                    <a:pt x="361" y="247"/>
                  </a:cubicBezTo>
                  <a:cubicBezTo>
                    <a:pt x="361" y="247"/>
                    <a:pt x="360" y="247"/>
                    <a:pt x="360" y="247"/>
                  </a:cubicBezTo>
                  <a:cubicBezTo>
                    <a:pt x="360" y="247"/>
                    <a:pt x="359" y="247"/>
                    <a:pt x="359" y="247"/>
                  </a:cubicBezTo>
                  <a:cubicBezTo>
                    <a:pt x="359" y="247"/>
                    <a:pt x="359" y="248"/>
                    <a:pt x="358" y="248"/>
                  </a:cubicBezTo>
                  <a:cubicBezTo>
                    <a:pt x="358" y="248"/>
                    <a:pt x="358" y="248"/>
                    <a:pt x="358" y="249"/>
                  </a:cubicBezTo>
                  <a:cubicBezTo>
                    <a:pt x="358" y="249"/>
                    <a:pt x="359" y="249"/>
                    <a:pt x="359" y="250"/>
                  </a:cubicBezTo>
                  <a:cubicBezTo>
                    <a:pt x="359" y="250"/>
                    <a:pt x="359" y="251"/>
                    <a:pt x="359" y="251"/>
                  </a:cubicBezTo>
                  <a:cubicBezTo>
                    <a:pt x="359" y="252"/>
                    <a:pt x="359" y="252"/>
                    <a:pt x="359" y="252"/>
                  </a:cubicBezTo>
                  <a:cubicBezTo>
                    <a:pt x="359" y="253"/>
                    <a:pt x="359" y="253"/>
                    <a:pt x="358" y="254"/>
                  </a:cubicBezTo>
                  <a:cubicBezTo>
                    <a:pt x="358" y="254"/>
                    <a:pt x="358" y="254"/>
                    <a:pt x="358" y="255"/>
                  </a:cubicBezTo>
                  <a:cubicBezTo>
                    <a:pt x="358" y="255"/>
                    <a:pt x="358" y="255"/>
                    <a:pt x="358" y="255"/>
                  </a:cubicBezTo>
                  <a:cubicBezTo>
                    <a:pt x="358" y="256"/>
                    <a:pt x="358" y="256"/>
                    <a:pt x="358" y="256"/>
                  </a:cubicBezTo>
                  <a:cubicBezTo>
                    <a:pt x="358" y="256"/>
                    <a:pt x="358" y="256"/>
                    <a:pt x="357" y="256"/>
                  </a:cubicBezTo>
                  <a:cubicBezTo>
                    <a:pt x="357" y="256"/>
                    <a:pt x="357" y="256"/>
                    <a:pt x="357" y="256"/>
                  </a:cubicBezTo>
                  <a:cubicBezTo>
                    <a:pt x="357" y="256"/>
                    <a:pt x="356" y="256"/>
                    <a:pt x="356" y="256"/>
                  </a:cubicBezTo>
                  <a:cubicBezTo>
                    <a:pt x="355" y="256"/>
                    <a:pt x="355" y="256"/>
                    <a:pt x="354" y="256"/>
                  </a:cubicBezTo>
                  <a:cubicBezTo>
                    <a:pt x="354" y="255"/>
                    <a:pt x="353" y="255"/>
                    <a:pt x="352" y="255"/>
                  </a:cubicBezTo>
                  <a:cubicBezTo>
                    <a:pt x="352" y="255"/>
                    <a:pt x="351" y="255"/>
                    <a:pt x="350" y="255"/>
                  </a:cubicBezTo>
                  <a:cubicBezTo>
                    <a:pt x="350" y="255"/>
                    <a:pt x="350" y="255"/>
                    <a:pt x="350" y="255"/>
                  </a:cubicBezTo>
                  <a:cubicBezTo>
                    <a:pt x="350" y="255"/>
                    <a:pt x="350" y="255"/>
                    <a:pt x="350" y="255"/>
                  </a:cubicBezTo>
                  <a:cubicBezTo>
                    <a:pt x="350" y="255"/>
                    <a:pt x="349" y="255"/>
                    <a:pt x="349" y="255"/>
                  </a:cubicBezTo>
                  <a:cubicBezTo>
                    <a:pt x="349" y="255"/>
                    <a:pt x="349" y="255"/>
                    <a:pt x="349" y="255"/>
                  </a:cubicBezTo>
                  <a:cubicBezTo>
                    <a:pt x="348" y="255"/>
                    <a:pt x="347" y="255"/>
                    <a:pt x="346" y="255"/>
                  </a:cubicBezTo>
                  <a:cubicBezTo>
                    <a:pt x="344" y="255"/>
                    <a:pt x="343" y="255"/>
                    <a:pt x="342" y="255"/>
                  </a:cubicBezTo>
                  <a:cubicBezTo>
                    <a:pt x="340" y="256"/>
                    <a:pt x="339" y="256"/>
                    <a:pt x="338" y="256"/>
                  </a:cubicBezTo>
                  <a:cubicBezTo>
                    <a:pt x="337" y="256"/>
                    <a:pt x="335" y="257"/>
                    <a:pt x="334" y="257"/>
                  </a:cubicBezTo>
                  <a:cubicBezTo>
                    <a:pt x="334" y="257"/>
                    <a:pt x="334" y="257"/>
                    <a:pt x="333" y="257"/>
                  </a:cubicBezTo>
                  <a:cubicBezTo>
                    <a:pt x="333" y="257"/>
                    <a:pt x="333" y="257"/>
                    <a:pt x="333" y="257"/>
                  </a:cubicBezTo>
                  <a:cubicBezTo>
                    <a:pt x="332" y="257"/>
                    <a:pt x="332" y="257"/>
                    <a:pt x="332" y="257"/>
                  </a:cubicBezTo>
                  <a:cubicBezTo>
                    <a:pt x="332" y="257"/>
                    <a:pt x="331" y="257"/>
                    <a:pt x="331" y="257"/>
                  </a:cubicBezTo>
                  <a:cubicBezTo>
                    <a:pt x="330" y="257"/>
                    <a:pt x="329" y="257"/>
                    <a:pt x="328" y="257"/>
                  </a:cubicBezTo>
                  <a:cubicBezTo>
                    <a:pt x="327" y="257"/>
                    <a:pt x="326" y="256"/>
                    <a:pt x="325" y="256"/>
                  </a:cubicBezTo>
                  <a:cubicBezTo>
                    <a:pt x="324" y="256"/>
                    <a:pt x="324" y="255"/>
                    <a:pt x="323" y="255"/>
                  </a:cubicBezTo>
                  <a:cubicBezTo>
                    <a:pt x="322" y="255"/>
                    <a:pt x="322" y="254"/>
                    <a:pt x="321" y="254"/>
                  </a:cubicBezTo>
                  <a:cubicBezTo>
                    <a:pt x="321" y="253"/>
                    <a:pt x="320" y="253"/>
                    <a:pt x="320" y="253"/>
                  </a:cubicBezTo>
                  <a:cubicBezTo>
                    <a:pt x="319" y="252"/>
                    <a:pt x="319" y="252"/>
                    <a:pt x="318" y="252"/>
                  </a:cubicBezTo>
                  <a:cubicBezTo>
                    <a:pt x="318" y="252"/>
                    <a:pt x="317" y="252"/>
                    <a:pt x="317" y="252"/>
                  </a:cubicBezTo>
                  <a:cubicBezTo>
                    <a:pt x="316" y="252"/>
                    <a:pt x="316" y="252"/>
                    <a:pt x="315" y="252"/>
                  </a:cubicBezTo>
                  <a:cubicBezTo>
                    <a:pt x="315" y="252"/>
                    <a:pt x="314" y="252"/>
                    <a:pt x="314" y="252"/>
                  </a:cubicBezTo>
                  <a:cubicBezTo>
                    <a:pt x="314" y="252"/>
                    <a:pt x="314" y="252"/>
                    <a:pt x="314" y="252"/>
                  </a:cubicBezTo>
                  <a:cubicBezTo>
                    <a:pt x="313" y="252"/>
                    <a:pt x="313" y="252"/>
                    <a:pt x="313" y="252"/>
                  </a:cubicBezTo>
                  <a:cubicBezTo>
                    <a:pt x="313" y="252"/>
                    <a:pt x="313" y="252"/>
                    <a:pt x="312" y="252"/>
                  </a:cubicBezTo>
                  <a:cubicBezTo>
                    <a:pt x="312" y="252"/>
                    <a:pt x="311" y="252"/>
                    <a:pt x="310" y="251"/>
                  </a:cubicBezTo>
                  <a:cubicBezTo>
                    <a:pt x="310" y="251"/>
                    <a:pt x="310" y="251"/>
                    <a:pt x="309" y="250"/>
                  </a:cubicBezTo>
                  <a:cubicBezTo>
                    <a:pt x="309" y="250"/>
                    <a:pt x="308" y="249"/>
                    <a:pt x="308" y="249"/>
                  </a:cubicBezTo>
                  <a:cubicBezTo>
                    <a:pt x="307" y="248"/>
                    <a:pt x="306" y="248"/>
                    <a:pt x="305" y="248"/>
                  </a:cubicBezTo>
                  <a:cubicBezTo>
                    <a:pt x="304" y="248"/>
                    <a:pt x="303" y="248"/>
                    <a:pt x="303" y="247"/>
                  </a:cubicBezTo>
                  <a:cubicBezTo>
                    <a:pt x="302" y="247"/>
                    <a:pt x="302" y="246"/>
                    <a:pt x="302" y="246"/>
                  </a:cubicBezTo>
                  <a:cubicBezTo>
                    <a:pt x="301" y="245"/>
                    <a:pt x="301" y="244"/>
                    <a:pt x="301" y="244"/>
                  </a:cubicBezTo>
                  <a:cubicBezTo>
                    <a:pt x="301" y="243"/>
                    <a:pt x="301" y="242"/>
                    <a:pt x="301" y="242"/>
                  </a:cubicBezTo>
                  <a:cubicBezTo>
                    <a:pt x="301" y="241"/>
                    <a:pt x="301" y="241"/>
                    <a:pt x="301" y="241"/>
                  </a:cubicBezTo>
                  <a:cubicBezTo>
                    <a:pt x="301" y="241"/>
                    <a:pt x="300" y="241"/>
                    <a:pt x="300" y="241"/>
                  </a:cubicBezTo>
                  <a:cubicBezTo>
                    <a:pt x="299" y="241"/>
                    <a:pt x="299" y="240"/>
                    <a:pt x="298" y="240"/>
                  </a:cubicBezTo>
                  <a:cubicBezTo>
                    <a:pt x="298" y="240"/>
                    <a:pt x="297" y="240"/>
                    <a:pt x="297" y="240"/>
                  </a:cubicBezTo>
                  <a:cubicBezTo>
                    <a:pt x="296" y="240"/>
                    <a:pt x="295" y="240"/>
                    <a:pt x="294" y="240"/>
                  </a:cubicBezTo>
                  <a:cubicBezTo>
                    <a:pt x="293" y="241"/>
                    <a:pt x="293" y="241"/>
                    <a:pt x="292" y="241"/>
                  </a:cubicBezTo>
                  <a:cubicBezTo>
                    <a:pt x="291" y="241"/>
                    <a:pt x="290" y="241"/>
                    <a:pt x="289" y="241"/>
                  </a:cubicBezTo>
                  <a:cubicBezTo>
                    <a:pt x="289" y="242"/>
                    <a:pt x="288" y="242"/>
                    <a:pt x="288" y="242"/>
                  </a:cubicBezTo>
                  <a:cubicBezTo>
                    <a:pt x="287" y="243"/>
                    <a:pt x="286" y="243"/>
                    <a:pt x="284" y="243"/>
                  </a:cubicBezTo>
                  <a:cubicBezTo>
                    <a:pt x="283" y="244"/>
                    <a:pt x="282" y="244"/>
                    <a:pt x="281" y="244"/>
                  </a:cubicBezTo>
                  <a:cubicBezTo>
                    <a:pt x="280" y="244"/>
                    <a:pt x="279" y="245"/>
                    <a:pt x="278" y="245"/>
                  </a:cubicBezTo>
                  <a:cubicBezTo>
                    <a:pt x="277" y="246"/>
                    <a:pt x="276" y="246"/>
                    <a:pt x="275" y="247"/>
                  </a:cubicBezTo>
                  <a:cubicBezTo>
                    <a:pt x="275" y="248"/>
                    <a:pt x="275" y="249"/>
                    <a:pt x="275" y="249"/>
                  </a:cubicBezTo>
                  <a:cubicBezTo>
                    <a:pt x="275" y="250"/>
                    <a:pt x="275" y="250"/>
                    <a:pt x="275" y="250"/>
                  </a:cubicBezTo>
                  <a:cubicBezTo>
                    <a:pt x="275" y="251"/>
                    <a:pt x="276" y="251"/>
                    <a:pt x="276" y="251"/>
                  </a:cubicBezTo>
                  <a:cubicBezTo>
                    <a:pt x="276" y="251"/>
                    <a:pt x="277" y="251"/>
                    <a:pt x="277" y="251"/>
                  </a:cubicBezTo>
                  <a:cubicBezTo>
                    <a:pt x="278" y="251"/>
                    <a:pt x="278" y="251"/>
                    <a:pt x="278" y="251"/>
                  </a:cubicBezTo>
                  <a:cubicBezTo>
                    <a:pt x="278" y="251"/>
                    <a:pt x="278" y="251"/>
                    <a:pt x="278" y="251"/>
                  </a:cubicBezTo>
                  <a:cubicBezTo>
                    <a:pt x="278" y="251"/>
                    <a:pt x="278" y="251"/>
                    <a:pt x="279" y="251"/>
                  </a:cubicBezTo>
                  <a:cubicBezTo>
                    <a:pt x="279" y="251"/>
                    <a:pt x="279" y="251"/>
                    <a:pt x="279" y="251"/>
                  </a:cubicBezTo>
                  <a:cubicBezTo>
                    <a:pt x="279" y="251"/>
                    <a:pt x="280" y="251"/>
                    <a:pt x="280" y="250"/>
                  </a:cubicBezTo>
                  <a:cubicBezTo>
                    <a:pt x="281" y="250"/>
                    <a:pt x="281" y="250"/>
                    <a:pt x="282" y="250"/>
                  </a:cubicBezTo>
                  <a:cubicBezTo>
                    <a:pt x="282" y="249"/>
                    <a:pt x="282" y="249"/>
                    <a:pt x="283" y="249"/>
                  </a:cubicBezTo>
                  <a:cubicBezTo>
                    <a:pt x="284" y="248"/>
                    <a:pt x="284" y="248"/>
                    <a:pt x="285" y="248"/>
                  </a:cubicBezTo>
                  <a:cubicBezTo>
                    <a:pt x="285" y="248"/>
                    <a:pt x="286" y="248"/>
                    <a:pt x="286" y="248"/>
                  </a:cubicBezTo>
                  <a:cubicBezTo>
                    <a:pt x="286" y="248"/>
                    <a:pt x="286" y="248"/>
                    <a:pt x="286" y="248"/>
                  </a:cubicBezTo>
                  <a:cubicBezTo>
                    <a:pt x="286" y="248"/>
                    <a:pt x="286" y="248"/>
                    <a:pt x="286" y="248"/>
                  </a:cubicBezTo>
                  <a:cubicBezTo>
                    <a:pt x="286" y="248"/>
                    <a:pt x="287" y="248"/>
                    <a:pt x="287" y="248"/>
                  </a:cubicBezTo>
                  <a:cubicBezTo>
                    <a:pt x="287" y="248"/>
                    <a:pt x="287" y="248"/>
                    <a:pt x="287" y="248"/>
                  </a:cubicBezTo>
                  <a:cubicBezTo>
                    <a:pt x="287" y="248"/>
                    <a:pt x="287" y="248"/>
                    <a:pt x="287" y="248"/>
                  </a:cubicBezTo>
                  <a:cubicBezTo>
                    <a:pt x="287" y="248"/>
                    <a:pt x="287" y="248"/>
                    <a:pt x="287" y="248"/>
                  </a:cubicBezTo>
                  <a:cubicBezTo>
                    <a:pt x="287" y="248"/>
                    <a:pt x="288" y="248"/>
                    <a:pt x="288" y="248"/>
                  </a:cubicBezTo>
                  <a:cubicBezTo>
                    <a:pt x="288" y="248"/>
                    <a:pt x="289" y="248"/>
                    <a:pt x="289" y="248"/>
                  </a:cubicBezTo>
                  <a:cubicBezTo>
                    <a:pt x="289" y="248"/>
                    <a:pt x="290" y="248"/>
                    <a:pt x="290" y="248"/>
                  </a:cubicBezTo>
                  <a:cubicBezTo>
                    <a:pt x="291" y="248"/>
                    <a:pt x="291" y="248"/>
                    <a:pt x="292" y="247"/>
                  </a:cubicBezTo>
                  <a:cubicBezTo>
                    <a:pt x="292" y="247"/>
                    <a:pt x="292" y="247"/>
                    <a:pt x="293" y="247"/>
                  </a:cubicBezTo>
                  <a:cubicBezTo>
                    <a:pt x="293" y="246"/>
                    <a:pt x="294" y="246"/>
                    <a:pt x="294" y="246"/>
                  </a:cubicBezTo>
                  <a:cubicBezTo>
                    <a:pt x="294" y="246"/>
                    <a:pt x="295" y="246"/>
                    <a:pt x="295" y="245"/>
                  </a:cubicBezTo>
                  <a:cubicBezTo>
                    <a:pt x="295" y="245"/>
                    <a:pt x="296" y="245"/>
                    <a:pt x="296" y="245"/>
                  </a:cubicBezTo>
                  <a:cubicBezTo>
                    <a:pt x="296" y="245"/>
                    <a:pt x="296" y="245"/>
                    <a:pt x="297" y="245"/>
                  </a:cubicBezTo>
                  <a:cubicBezTo>
                    <a:pt x="297" y="245"/>
                    <a:pt x="297" y="245"/>
                    <a:pt x="297" y="245"/>
                  </a:cubicBezTo>
                  <a:cubicBezTo>
                    <a:pt x="297" y="245"/>
                    <a:pt x="297" y="245"/>
                    <a:pt x="297" y="245"/>
                  </a:cubicBezTo>
                  <a:cubicBezTo>
                    <a:pt x="297" y="245"/>
                    <a:pt x="297" y="245"/>
                    <a:pt x="298" y="245"/>
                  </a:cubicBezTo>
                  <a:cubicBezTo>
                    <a:pt x="298" y="245"/>
                    <a:pt x="298" y="245"/>
                    <a:pt x="298" y="245"/>
                  </a:cubicBezTo>
                  <a:cubicBezTo>
                    <a:pt x="298" y="246"/>
                    <a:pt x="298" y="247"/>
                    <a:pt x="297" y="247"/>
                  </a:cubicBezTo>
                  <a:cubicBezTo>
                    <a:pt x="296" y="248"/>
                    <a:pt x="295" y="249"/>
                    <a:pt x="293" y="249"/>
                  </a:cubicBezTo>
                  <a:cubicBezTo>
                    <a:pt x="292" y="250"/>
                    <a:pt x="290" y="251"/>
                    <a:pt x="288" y="251"/>
                  </a:cubicBezTo>
                  <a:cubicBezTo>
                    <a:pt x="287" y="252"/>
                    <a:pt x="285" y="252"/>
                    <a:pt x="284" y="252"/>
                  </a:cubicBezTo>
                  <a:cubicBezTo>
                    <a:pt x="283" y="253"/>
                    <a:pt x="282" y="253"/>
                    <a:pt x="281" y="253"/>
                  </a:cubicBezTo>
                  <a:cubicBezTo>
                    <a:pt x="281" y="254"/>
                    <a:pt x="281" y="255"/>
                    <a:pt x="281" y="256"/>
                  </a:cubicBezTo>
                  <a:cubicBezTo>
                    <a:pt x="281" y="257"/>
                    <a:pt x="281" y="258"/>
                    <a:pt x="282" y="259"/>
                  </a:cubicBezTo>
                  <a:cubicBezTo>
                    <a:pt x="283" y="260"/>
                    <a:pt x="283" y="262"/>
                    <a:pt x="284" y="263"/>
                  </a:cubicBezTo>
                  <a:cubicBezTo>
                    <a:pt x="286" y="265"/>
                    <a:pt x="286" y="266"/>
                    <a:pt x="286" y="267"/>
                  </a:cubicBezTo>
                  <a:cubicBezTo>
                    <a:pt x="286" y="267"/>
                    <a:pt x="286" y="268"/>
                    <a:pt x="285" y="268"/>
                  </a:cubicBezTo>
                  <a:cubicBezTo>
                    <a:pt x="285" y="268"/>
                    <a:pt x="284" y="268"/>
                    <a:pt x="283" y="268"/>
                  </a:cubicBezTo>
                  <a:cubicBezTo>
                    <a:pt x="283" y="268"/>
                    <a:pt x="282" y="269"/>
                    <a:pt x="282" y="270"/>
                  </a:cubicBezTo>
                  <a:cubicBezTo>
                    <a:pt x="282" y="270"/>
                    <a:pt x="282" y="270"/>
                    <a:pt x="282" y="270"/>
                  </a:cubicBezTo>
                  <a:cubicBezTo>
                    <a:pt x="282" y="270"/>
                    <a:pt x="282" y="270"/>
                    <a:pt x="282" y="270"/>
                  </a:cubicBezTo>
                  <a:cubicBezTo>
                    <a:pt x="282" y="271"/>
                    <a:pt x="282" y="271"/>
                    <a:pt x="281" y="271"/>
                  </a:cubicBezTo>
                  <a:cubicBezTo>
                    <a:pt x="281" y="271"/>
                    <a:pt x="281" y="271"/>
                    <a:pt x="281" y="271"/>
                  </a:cubicBezTo>
                  <a:cubicBezTo>
                    <a:pt x="280" y="271"/>
                    <a:pt x="280" y="271"/>
                    <a:pt x="279" y="270"/>
                  </a:cubicBezTo>
                  <a:cubicBezTo>
                    <a:pt x="278" y="270"/>
                    <a:pt x="278" y="270"/>
                    <a:pt x="277" y="269"/>
                  </a:cubicBezTo>
                  <a:cubicBezTo>
                    <a:pt x="277" y="269"/>
                    <a:pt x="276" y="269"/>
                    <a:pt x="276" y="268"/>
                  </a:cubicBezTo>
                  <a:cubicBezTo>
                    <a:pt x="276" y="268"/>
                    <a:pt x="277" y="268"/>
                    <a:pt x="277" y="267"/>
                  </a:cubicBezTo>
                  <a:cubicBezTo>
                    <a:pt x="278" y="267"/>
                    <a:pt x="279" y="267"/>
                    <a:pt x="279" y="266"/>
                  </a:cubicBezTo>
                  <a:cubicBezTo>
                    <a:pt x="279" y="266"/>
                    <a:pt x="279" y="265"/>
                    <a:pt x="279" y="264"/>
                  </a:cubicBezTo>
                  <a:cubicBezTo>
                    <a:pt x="279" y="264"/>
                    <a:pt x="279" y="263"/>
                    <a:pt x="278" y="263"/>
                  </a:cubicBezTo>
                  <a:cubicBezTo>
                    <a:pt x="278" y="262"/>
                    <a:pt x="277" y="261"/>
                    <a:pt x="277" y="261"/>
                  </a:cubicBezTo>
                  <a:cubicBezTo>
                    <a:pt x="276" y="260"/>
                    <a:pt x="275" y="260"/>
                    <a:pt x="275" y="260"/>
                  </a:cubicBezTo>
                  <a:cubicBezTo>
                    <a:pt x="274" y="260"/>
                    <a:pt x="274" y="260"/>
                    <a:pt x="273" y="260"/>
                  </a:cubicBezTo>
                  <a:cubicBezTo>
                    <a:pt x="273" y="260"/>
                    <a:pt x="273" y="260"/>
                    <a:pt x="272" y="259"/>
                  </a:cubicBezTo>
                  <a:cubicBezTo>
                    <a:pt x="272" y="259"/>
                    <a:pt x="272" y="259"/>
                    <a:pt x="272" y="258"/>
                  </a:cubicBezTo>
                  <a:cubicBezTo>
                    <a:pt x="272" y="258"/>
                    <a:pt x="272" y="258"/>
                    <a:pt x="272" y="258"/>
                  </a:cubicBezTo>
                  <a:cubicBezTo>
                    <a:pt x="272" y="258"/>
                    <a:pt x="272" y="258"/>
                    <a:pt x="272" y="258"/>
                  </a:cubicBezTo>
                  <a:cubicBezTo>
                    <a:pt x="272" y="258"/>
                    <a:pt x="272" y="257"/>
                    <a:pt x="272" y="257"/>
                  </a:cubicBezTo>
                  <a:cubicBezTo>
                    <a:pt x="272" y="257"/>
                    <a:pt x="272" y="257"/>
                    <a:pt x="271" y="257"/>
                  </a:cubicBezTo>
                  <a:cubicBezTo>
                    <a:pt x="271" y="257"/>
                    <a:pt x="271" y="257"/>
                    <a:pt x="271" y="257"/>
                  </a:cubicBezTo>
                  <a:cubicBezTo>
                    <a:pt x="271" y="257"/>
                    <a:pt x="271" y="257"/>
                    <a:pt x="271" y="257"/>
                  </a:cubicBezTo>
                  <a:cubicBezTo>
                    <a:pt x="271" y="257"/>
                    <a:pt x="271" y="257"/>
                    <a:pt x="271" y="257"/>
                  </a:cubicBezTo>
                  <a:cubicBezTo>
                    <a:pt x="271" y="257"/>
                    <a:pt x="271" y="257"/>
                    <a:pt x="271" y="257"/>
                  </a:cubicBezTo>
                  <a:cubicBezTo>
                    <a:pt x="271" y="257"/>
                    <a:pt x="270" y="257"/>
                    <a:pt x="270" y="257"/>
                  </a:cubicBezTo>
                  <a:cubicBezTo>
                    <a:pt x="270" y="257"/>
                    <a:pt x="270" y="257"/>
                    <a:pt x="270" y="257"/>
                  </a:cubicBezTo>
                  <a:cubicBezTo>
                    <a:pt x="270" y="257"/>
                    <a:pt x="270" y="257"/>
                    <a:pt x="270" y="257"/>
                  </a:cubicBezTo>
                  <a:cubicBezTo>
                    <a:pt x="270" y="257"/>
                    <a:pt x="270" y="257"/>
                    <a:pt x="270" y="257"/>
                  </a:cubicBezTo>
                  <a:cubicBezTo>
                    <a:pt x="269" y="257"/>
                    <a:pt x="269" y="257"/>
                    <a:pt x="269" y="257"/>
                  </a:cubicBezTo>
                  <a:cubicBezTo>
                    <a:pt x="269" y="257"/>
                    <a:pt x="268" y="257"/>
                    <a:pt x="268" y="257"/>
                  </a:cubicBezTo>
                  <a:cubicBezTo>
                    <a:pt x="268" y="257"/>
                    <a:pt x="268" y="257"/>
                    <a:pt x="268" y="257"/>
                  </a:cubicBezTo>
                  <a:cubicBezTo>
                    <a:pt x="267" y="257"/>
                    <a:pt x="267" y="257"/>
                    <a:pt x="267" y="257"/>
                  </a:cubicBezTo>
                  <a:cubicBezTo>
                    <a:pt x="266" y="256"/>
                    <a:pt x="266" y="256"/>
                    <a:pt x="266" y="256"/>
                  </a:cubicBezTo>
                  <a:cubicBezTo>
                    <a:pt x="265" y="255"/>
                    <a:pt x="265" y="255"/>
                    <a:pt x="265" y="255"/>
                  </a:cubicBezTo>
                  <a:cubicBezTo>
                    <a:pt x="264" y="255"/>
                    <a:pt x="264" y="254"/>
                    <a:pt x="264" y="254"/>
                  </a:cubicBezTo>
                  <a:cubicBezTo>
                    <a:pt x="263" y="254"/>
                    <a:pt x="263" y="254"/>
                    <a:pt x="262" y="254"/>
                  </a:cubicBezTo>
                  <a:cubicBezTo>
                    <a:pt x="262" y="254"/>
                    <a:pt x="262" y="254"/>
                    <a:pt x="262" y="254"/>
                  </a:cubicBezTo>
                  <a:cubicBezTo>
                    <a:pt x="262" y="254"/>
                    <a:pt x="261" y="254"/>
                    <a:pt x="261" y="254"/>
                  </a:cubicBezTo>
                  <a:cubicBezTo>
                    <a:pt x="261" y="254"/>
                    <a:pt x="261" y="254"/>
                    <a:pt x="260" y="254"/>
                  </a:cubicBezTo>
                  <a:cubicBezTo>
                    <a:pt x="260" y="255"/>
                    <a:pt x="260" y="255"/>
                    <a:pt x="260" y="255"/>
                  </a:cubicBezTo>
                  <a:cubicBezTo>
                    <a:pt x="259" y="255"/>
                    <a:pt x="258" y="256"/>
                    <a:pt x="257" y="256"/>
                  </a:cubicBezTo>
                  <a:cubicBezTo>
                    <a:pt x="256" y="256"/>
                    <a:pt x="255" y="256"/>
                    <a:pt x="254" y="256"/>
                  </a:cubicBezTo>
                  <a:cubicBezTo>
                    <a:pt x="252" y="256"/>
                    <a:pt x="251" y="257"/>
                    <a:pt x="249" y="257"/>
                  </a:cubicBezTo>
                  <a:cubicBezTo>
                    <a:pt x="248" y="257"/>
                    <a:pt x="246" y="257"/>
                    <a:pt x="244" y="257"/>
                  </a:cubicBezTo>
                  <a:cubicBezTo>
                    <a:pt x="244" y="257"/>
                    <a:pt x="243" y="258"/>
                    <a:pt x="242" y="258"/>
                  </a:cubicBezTo>
                  <a:cubicBezTo>
                    <a:pt x="241" y="258"/>
                    <a:pt x="240" y="258"/>
                    <a:pt x="239" y="258"/>
                  </a:cubicBezTo>
                  <a:cubicBezTo>
                    <a:pt x="239" y="258"/>
                    <a:pt x="238" y="258"/>
                    <a:pt x="237" y="258"/>
                  </a:cubicBezTo>
                  <a:cubicBezTo>
                    <a:pt x="236" y="258"/>
                    <a:pt x="235" y="258"/>
                    <a:pt x="234" y="258"/>
                  </a:cubicBezTo>
                  <a:cubicBezTo>
                    <a:pt x="232" y="258"/>
                    <a:pt x="231" y="258"/>
                    <a:pt x="229" y="258"/>
                  </a:cubicBezTo>
                  <a:cubicBezTo>
                    <a:pt x="228" y="258"/>
                    <a:pt x="226" y="258"/>
                    <a:pt x="225" y="258"/>
                  </a:cubicBezTo>
                  <a:cubicBezTo>
                    <a:pt x="224" y="257"/>
                    <a:pt x="223" y="257"/>
                    <a:pt x="222" y="257"/>
                  </a:cubicBezTo>
                  <a:cubicBezTo>
                    <a:pt x="221" y="256"/>
                    <a:pt x="220" y="256"/>
                    <a:pt x="220" y="256"/>
                  </a:cubicBezTo>
                  <a:cubicBezTo>
                    <a:pt x="219" y="255"/>
                    <a:pt x="219" y="254"/>
                    <a:pt x="220" y="254"/>
                  </a:cubicBezTo>
                  <a:cubicBezTo>
                    <a:pt x="220" y="253"/>
                    <a:pt x="221" y="252"/>
                    <a:pt x="222" y="252"/>
                  </a:cubicBezTo>
                  <a:cubicBezTo>
                    <a:pt x="223" y="251"/>
                    <a:pt x="224" y="250"/>
                    <a:pt x="226" y="250"/>
                  </a:cubicBezTo>
                  <a:cubicBezTo>
                    <a:pt x="227" y="250"/>
                    <a:pt x="228" y="249"/>
                    <a:pt x="229" y="249"/>
                  </a:cubicBezTo>
                  <a:cubicBezTo>
                    <a:pt x="229" y="249"/>
                    <a:pt x="229" y="249"/>
                    <a:pt x="229" y="249"/>
                  </a:cubicBezTo>
                  <a:cubicBezTo>
                    <a:pt x="229" y="249"/>
                    <a:pt x="229" y="249"/>
                    <a:pt x="229" y="249"/>
                  </a:cubicBezTo>
                  <a:cubicBezTo>
                    <a:pt x="229" y="249"/>
                    <a:pt x="229" y="249"/>
                    <a:pt x="229" y="249"/>
                  </a:cubicBezTo>
                  <a:cubicBezTo>
                    <a:pt x="229" y="249"/>
                    <a:pt x="229" y="249"/>
                    <a:pt x="229" y="249"/>
                  </a:cubicBezTo>
                  <a:cubicBezTo>
                    <a:pt x="230" y="249"/>
                    <a:pt x="230" y="250"/>
                    <a:pt x="230" y="250"/>
                  </a:cubicBezTo>
                  <a:cubicBezTo>
                    <a:pt x="230" y="250"/>
                    <a:pt x="230" y="250"/>
                    <a:pt x="230" y="250"/>
                  </a:cubicBezTo>
                  <a:cubicBezTo>
                    <a:pt x="230" y="250"/>
                    <a:pt x="230" y="250"/>
                    <a:pt x="230" y="250"/>
                  </a:cubicBezTo>
                  <a:cubicBezTo>
                    <a:pt x="230" y="250"/>
                    <a:pt x="230" y="250"/>
                    <a:pt x="230" y="250"/>
                  </a:cubicBezTo>
                  <a:cubicBezTo>
                    <a:pt x="231" y="250"/>
                    <a:pt x="231" y="249"/>
                    <a:pt x="231" y="249"/>
                  </a:cubicBezTo>
                  <a:cubicBezTo>
                    <a:pt x="231" y="249"/>
                    <a:pt x="231" y="248"/>
                    <a:pt x="230" y="248"/>
                  </a:cubicBezTo>
                  <a:cubicBezTo>
                    <a:pt x="230" y="247"/>
                    <a:pt x="230" y="246"/>
                    <a:pt x="229" y="246"/>
                  </a:cubicBezTo>
                  <a:cubicBezTo>
                    <a:pt x="228" y="245"/>
                    <a:pt x="228" y="244"/>
                    <a:pt x="227" y="243"/>
                  </a:cubicBezTo>
                  <a:cubicBezTo>
                    <a:pt x="226" y="243"/>
                    <a:pt x="225" y="242"/>
                    <a:pt x="224" y="242"/>
                  </a:cubicBezTo>
                  <a:cubicBezTo>
                    <a:pt x="223" y="241"/>
                    <a:pt x="222" y="241"/>
                    <a:pt x="221" y="240"/>
                  </a:cubicBezTo>
                  <a:cubicBezTo>
                    <a:pt x="220" y="240"/>
                    <a:pt x="219" y="240"/>
                    <a:pt x="218" y="240"/>
                  </a:cubicBezTo>
                  <a:cubicBezTo>
                    <a:pt x="217" y="239"/>
                    <a:pt x="216" y="239"/>
                    <a:pt x="215" y="239"/>
                  </a:cubicBezTo>
                  <a:cubicBezTo>
                    <a:pt x="215" y="239"/>
                    <a:pt x="215" y="239"/>
                    <a:pt x="214" y="239"/>
                  </a:cubicBezTo>
                  <a:cubicBezTo>
                    <a:pt x="214" y="239"/>
                    <a:pt x="214" y="239"/>
                    <a:pt x="214" y="240"/>
                  </a:cubicBezTo>
                  <a:cubicBezTo>
                    <a:pt x="214" y="240"/>
                    <a:pt x="213" y="240"/>
                    <a:pt x="213" y="240"/>
                  </a:cubicBezTo>
                  <a:cubicBezTo>
                    <a:pt x="213" y="240"/>
                    <a:pt x="213" y="240"/>
                    <a:pt x="213" y="240"/>
                  </a:cubicBezTo>
                  <a:cubicBezTo>
                    <a:pt x="213" y="240"/>
                    <a:pt x="213" y="240"/>
                    <a:pt x="213" y="241"/>
                  </a:cubicBezTo>
                  <a:cubicBezTo>
                    <a:pt x="213" y="241"/>
                    <a:pt x="213" y="241"/>
                    <a:pt x="213" y="241"/>
                  </a:cubicBezTo>
                  <a:cubicBezTo>
                    <a:pt x="213" y="241"/>
                    <a:pt x="213" y="241"/>
                    <a:pt x="212" y="241"/>
                  </a:cubicBezTo>
                  <a:cubicBezTo>
                    <a:pt x="212" y="241"/>
                    <a:pt x="212" y="241"/>
                    <a:pt x="212" y="241"/>
                  </a:cubicBezTo>
                  <a:cubicBezTo>
                    <a:pt x="211" y="241"/>
                    <a:pt x="211" y="241"/>
                    <a:pt x="210" y="241"/>
                  </a:cubicBezTo>
                  <a:cubicBezTo>
                    <a:pt x="209" y="241"/>
                    <a:pt x="208" y="241"/>
                    <a:pt x="207" y="240"/>
                  </a:cubicBezTo>
                  <a:cubicBezTo>
                    <a:pt x="207" y="240"/>
                    <a:pt x="206" y="240"/>
                    <a:pt x="204" y="240"/>
                  </a:cubicBezTo>
                  <a:cubicBezTo>
                    <a:pt x="203" y="240"/>
                    <a:pt x="202" y="239"/>
                    <a:pt x="201" y="239"/>
                  </a:cubicBezTo>
                  <a:cubicBezTo>
                    <a:pt x="200" y="239"/>
                    <a:pt x="198" y="238"/>
                    <a:pt x="197" y="238"/>
                  </a:cubicBezTo>
                  <a:cubicBezTo>
                    <a:pt x="196" y="238"/>
                    <a:pt x="195" y="237"/>
                    <a:pt x="194" y="237"/>
                  </a:cubicBezTo>
                  <a:cubicBezTo>
                    <a:pt x="194" y="236"/>
                    <a:pt x="193" y="236"/>
                    <a:pt x="192" y="236"/>
                  </a:cubicBezTo>
                  <a:cubicBezTo>
                    <a:pt x="191" y="236"/>
                    <a:pt x="190" y="235"/>
                    <a:pt x="189" y="235"/>
                  </a:cubicBezTo>
                  <a:cubicBezTo>
                    <a:pt x="188" y="235"/>
                    <a:pt x="187" y="235"/>
                    <a:pt x="186" y="235"/>
                  </a:cubicBezTo>
                  <a:cubicBezTo>
                    <a:pt x="184" y="235"/>
                    <a:pt x="183" y="234"/>
                    <a:pt x="182" y="234"/>
                  </a:cubicBezTo>
                  <a:cubicBezTo>
                    <a:pt x="180" y="234"/>
                    <a:pt x="179" y="233"/>
                    <a:pt x="177" y="232"/>
                  </a:cubicBezTo>
                  <a:cubicBezTo>
                    <a:pt x="176" y="232"/>
                    <a:pt x="174" y="231"/>
                    <a:pt x="173" y="230"/>
                  </a:cubicBezTo>
                  <a:cubicBezTo>
                    <a:pt x="173" y="229"/>
                    <a:pt x="172" y="229"/>
                    <a:pt x="171" y="229"/>
                  </a:cubicBezTo>
                  <a:cubicBezTo>
                    <a:pt x="171" y="228"/>
                    <a:pt x="170" y="228"/>
                    <a:pt x="169" y="228"/>
                  </a:cubicBezTo>
                  <a:cubicBezTo>
                    <a:pt x="168" y="228"/>
                    <a:pt x="167" y="228"/>
                    <a:pt x="167" y="228"/>
                  </a:cubicBezTo>
                  <a:cubicBezTo>
                    <a:pt x="166" y="227"/>
                    <a:pt x="165" y="227"/>
                    <a:pt x="164" y="227"/>
                  </a:cubicBezTo>
                  <a:cubicBezTo>
                    <a:pt x="163" y="227"/>
                    <a:pt x="162" y="227"/>
                    <a:pt x="161" y="228"/>
                  </a:cubicBezTo>
                  <a:cubicBezTo>
                    <a:pt x="160" y="228"/>
                    <a:pt x="159" y="228"/>
                    <a:pt x="158" y="228"/>
                  </a:cubicBezTo>
                  <a:cubicBezTo>
                    <a:pt x="157" y="229"/>
                    <a:pt x="156" y="229"/>
                    <a:pt x="156" y="229"/>
                  </a:cubicBezTo>
                  <a:cubicBezTo>
                    <a:pt x="155" y="230"/>
                    <a:pt x="155" y="230"/>
                    <a:pt x="154" y="231"/>
                  </a:cubicBezTo>
                  <a:cubicBezTo>
                    <a:pt x="154" y="231"/>
                    <a:pt x="154" y="232"/>
                    <a:pt x="153" y="233"/>
                  </a:cubicBezTo>
                  <a:cubicBezTo>
                    <a:pt x="152" y="233"/>
                    <a:pt x="152" y="233"/>
                    <a:pt x="151" y="234"/>
                  </a:cubicBezTo>
                  <a:cubicBezTo>
                    <a:pt x="150" y="234"/>
                    <a:pt x="150" y="234"/>
                    <a:pt x="149" y="234"/>
                  </a:cubicBezTo>
                  <a:cubicBezTo>
                    <a:pt x="148" y="234"/>
                    <a:pt x="147" y="234"/>
                    <a:pt x="146" y="234"/>
                  </a:cubicBezTo>
                  <a:cubicBezTo>
                    <a:pt x="146" y="234"/>
                    <a:pt x="146" y="234"/>
                    <a:pt x="146" y="234"/>
                  </a:cubicBezTo>
                  <a:cubicBezTo>
                    <a:pt x="146" y="234"/>
                    <a:pt x="146" y="234"/>
                    <a:pt x="145" y="234"/>
                  </a:cubicBezTo>
                  <a:cubicBezTo>
                    <a:pt x="145" y="234"/>
                    <a:pt x="145" y="234"/>
                    <a:pt x="145" y="234"/>
                  </a:cubicBezTo>
                  <a:cubicBezTo>
                    <a:pt x="145" y="234"/>
                    <a:pt x="145" y="234"/>
                    <a:pt x="145" y="234"/>
                  </a:cubicBezTo>
                  <a:cubicBezTo>
                    <a:pt x="144" y="234"/>
                    <a:pt x="143" y="234"/>
                    <a:pt x="143" y="233"/>
                  </a:cubicBezTo>
                  <a:cubicBezTo>
                    <a:pt x="143" y="233"/>
                    <a:pt x="144" y="232"/>
                    <a:pt x="144" y="232"/>
                  </a:cubicBezTo>
                  <a:cubicBezTo>
                    <a:pt x="145" y="231"/>
                    <a:pt x="145" y="230"/>
                    <a:pt x="145" y="230"/>
                  </a:cubicBezTo>
                  <a:cubicBezTo>
                    <a:pt x="146" y="229"/>
                    <a:pt x="146" y="229"/>
                    <a:pt x="145" y="229"/>
                  </a:cubicBezTo>
                  <a:cubicBezTo>
                    <a:pt x="145" y="229"/>
                    <a:pt x="145" y="228"/>
                    <a:pt x="145" y="227"/>
                  </a:cubicBezTo>
                  <a:cubicBezTo>
                    <a:pt x="144" y="227"/>
                    <a:pt x="145" y="226"/>
                    <a:pt x="145" y="225"/>
                  </a:cubicBezTo>
                  <a:cubicBezTo>
                    <a:pt x="144" y="225"/>
                    <a:pt x="144" y="224"/>
                    <a:pt x="144" y="224"/>
                  </a:cubicBezTo>
                  <a:cubicBezTo>
                    <a:pt x="144" y="223"/>
                    <a:pt x="144" y="223"/>
                    <a:pt x="143" y="223"/>
                  </a:cubicBezTo>
                  <a:cubicBezTo>
                    <a:pt x="143" y="223"/>
                    <a:pt x="143" y="223"/>
                    <a:pt x="143" y="223"/>
                  </a:cubicBezTo>
                  <a:cubicBezTo>
                    <a:pt x="143" y="223"/>
                    <a:pt x="143" y="223"/>
                    <a:pt x="143" y="223"/>
                  </a:cubicBezTo>
                  <a:cubicBezTo>
                    <a:pt x="143" y="223"/>
                    <a:pt x="143" y="223"/>
                    <a:pt x="143" y="223"/>
                  </a:cubicBezTo>
                  <a:cubicBezTo>
                    <a:pt x="143" y="223"/>
                    <a:pt x="143" y="223"/>
                    <a:pt x="143" y="223"/>
                  </a:cubicBezTo>
                  <a:cubicBezTo>
                    <a:pt x="142" y="223"/>
                    <a:pt x="142" y="223"/>
                    <a:pt x="142" y="223"/>
                  </a:cubicBezTo>
                  <a:cubicBezTo>
                    <a:pt x="141" y="223"/>
                    <a:pt x="141" y="224"/>
                    <a:pt x="141" y="224"/>
                  </a:cubicBezTo>
                  <a:cubicBezTo>
                    <a:pt x="140" y="225"/>
                    <a:pt x="140" y="226"/>
                    <a:pt x="139" y="226"/>
                  </a:cubicBezTo>
                  <a:cubicBezTo>
                    <a:pt x="139" y="227"/>
                    <a:pt x="138" y="228"/>
                    <a:pt x="138" y="228"/>
                  </a:cubicBezTo>
                  <a:cubicBezTo>
                    <a:pt x="138" y="229"/>
                    <a:pt x="137" y="230"/>
                    <a:pt x="137" y="230"/>
                  </a:cubicBezTo>
                  <a:cubicBezTo>
                    <a:pt x="136" y="231"/>
                    <a:pt x="136" y="232"/>
                    <a:pt x="135" y="232"/>
                  </a:cubicBezTo>
                  <a:cubicBezTo>
                    <a:pt x="135" y="233"/>
                    <a:pt x="134" y="233"/>
                    <a:pt x="133" y="234"/>
                  </a:cubicBezTo>
                  <a:cubicBezTo>
                    <a:pt x="133" y="234"/>
                    <a:pt x="132" y="234"/>
                    <a:pt x="131" y="234"/>
                  </a:cubicBezTo>
                  <a:cubicBezTo>
                    <a:pt x="131" y="234"/>
                    <a:pt x="131" y="234"/>
                    <a:pt x="131" y="234"/>
                  </a:cubicBezTo>
                  <a:cubicBezTo>
                    <a:pt x="131" y="234"/>
                    <a:pt x="131" y="234"/>
                    <a:pt x="131" y="234"/>
                  </a:cubicBezTo>
                  <a:cubicBezTo>
                    <a:pt x="131" y="234"/>
                    <a:pt x="131" y="234"/>
                    <a:pt x="131" y="234"/>
                  </a:cubicBezTo>
                  <a:cubicBezTo>
                    <a:pt x="131" y="234"/>
                    <a:pt x="131" y="234"/>
                    <a:pt x="131" y="234"/>
                  </a:cubicBezTo>
                  <a:cubicBezTo>
                    <a:pt x="130" y="234"/>
                    <a:pt x="129" y="233"/>
                    <a:pt x="128" y="232"/>
                  </a:cubicBezTo>
                  <a:cubicBezTo>
                    <a:pt x="127" y="231"/>
                    <a:pt x="126" y="229"/>
                    <a:pt x="125" y="227"/>
                  </a:cubicBezTo>
                  <a:cubicBezTo>
                    <a:pt x="124" y="225"/>
                    <a:pt x="123" y="223"/>
                    <a:pt x="122" y="222"/>
                  </a:cubicBezTo>
                  <a:cubicBezTo>
                    <a:pt x="121" y="220"/>
                    <a:pt x="120" y="219"/>
                    <a:pt x="119" y="218"/>
                  </a:cubicBezTo>
                  <a:cubicBezTo>
                    <a:pt x="119" y="218"/>
                    <a:pt x="118" y="217"/>
                    <a:pt x="118" y="217"/>
                  </a:cubicBezTo>
                  <a:cubicBezTo>
                    <a:pt x="117" y="217"/>
                    <a:pt x="117" y="216"/>
                    <a:pt x="116" y="216"/>
                  </a:cubicBezTo>
                  <a:cubicBezTo>
                    <a:pt x="116" y="216"/>
                    <a:pt x="116" y="216"/>
                    <a:pt x="115" y="216"/>
                  </a:cubicBezTo>
                  <a:cubicBezTo>
                    <a:pt x="115" y="216"/>
                    <a:pt x="114" y="216"/>
                    <a:pt x="114" y="216"/>
                  </a:cubicBezTo>
                  <a:cubicBezTo>
                    <a:pt x="114" y="216"/>
                    <a:pt x="113" y="216"/>
                    <a:pt x="113" y="216"/>
                  </a:cubicBezTo>
                  <a:cubicBezTo>
                    <a:pt x="113" y="216"/>
                    <a:pt x="113" y="216"/>
                    <a:pt x="113" y="216"/>
                  </a:cubicBezTo>
                  <a:cubicBezTo>
                    <a:pt x="113" y="217"/>
                    <a:pt x="113" y="217"/>
                    <a:pt x="113" y="218"/>
                  </a:cubicBezTo>
                  <a:cubicBezTo>
                    <a:pt x="113" y="218"/>
                    <a:pt x="114" y="219"/>
                    <a:pt x="114" y="219"/>
                  </a:cubicBezTo>
                  <a:cubicBezTo>
                    <a:pt x="115" y="221"/>
                    <a:pt x="115" y="221"/>
                    <a:pt x="115" y="222"/>
                  </a:cubicBezTo>
                  <a:cubicBezTo>
                    <a:pt x="115" y="222"/>
                    <a:pt x="115" y="222"/>
                    <a:pt x="114" y="222"/>
                  </a:cubicBezTo>
                  <a:cubicBezTo>
                    <a:pt x="113" y="222"/>
                    <a:pt x="113" y="222"/>
                    <a:pt x="112" y="223"/>
                  </a:cubicBezTo>
                  <a:cubicBezTo>
                    <a:pt x="112" y="223"/>
                    <a:pt x="111" y="223"/>
                    <a:pt x="111" y="224"/>
                  </a:cubicBezTo>
                  <a:cubicBezTo>
                    <a:pt x="111" y="225"/>
                    <a:pt x="111" y="225"/>
                    <a:pt x="111" y="226"/>
                  </a:cubicBezTo>
                  <a:cubicBezTo>
                    <a:pt x="110" y="227"/>
                    <a:pt x="110" y="227"/>
                    <a:pt x="109" y="228"/>
                  </a:cubicBezTo>
                  <a:cubicBezTo>
                    <a:pt x="108" y="228"/>
                    <a:pt x="108" y="229"/>
                    <a:pt x="107" y="229"/>
                  </a:cubicBezTo>
                  <a:cubicBezTo>
                    <a:pt x="106" y="229"/>
                    <a:pt x="106" y="230"/>
                    <a:pt x="105" y="230"/>
                  </a:cubicBezTo>
                  <a:cubicBezTo>
                    <a:pt x="105" y="230"/>
                    <a:pt x="105" y="230"/>
                    <a:pt x="105" y="230"/>
                  </a:cubicBezTo>
                  <a:cubicBezTo>
                    <a:pt x="105" y="230"/>
                    <a:pt x="105" y="230"/>
                    <a:pt x="105" y="230"/>
                  </a:cubicBezTo>
                  <a:cubicBezTo>
                    <a:pt x="105" y="229"/>
                    <a:pt x="105" y="229"/>
                    <a:pt x="105" y="229"/>
                  </a:cubicBezTo>
                  <a:cubicBezTo>
                    <a:pt x="105" y="229"/>
                    <a:pt x="105" y="229"/>
                    <a:pt x="105" y="229"/>
                  </a:cubicBezTo>
                  <a:cubicBezTo>
                    <a:pt x="105" y="229"/>
                    <a:pt x="105" y="229"/>
                    <a:pt x="105" y="228"/>
                  </a:cubicBezTo>
                  <a:cubicBezTo>
                    <a:pt x="105" y="228"/>
                    <a:pt x="105" y="228"/>
                    <a:pt x="104" y="228"/>
                  </a:cubicBezTo>
                  <a:cubicBezTo>
                    <a:pt x="104" y="228"/>
                    <a:pt x="104" y="228"/>
                    <a:pt x="104" y="227"/>
                  </a:cubicBezTo>
                  <a:cubicBezTo>
                    <a:pt x="103" y="227"/>
                    <a:pt x="103" y="227"/>
                    <a:pt x="103" y="227"/>
                  </a:cubicBezTo>
                  <a:cubicBezTo>
                    <a:pt x="102" y="227"/>
                    <a:pt x="102" y="227"/>
                    <a:pt x="101" y="227"/>
                  </a:cubicBezTo>
                  <a:cubicBezTo>
                    <a:pt x="101" y="228"/>
                    <a:pt x="100" y="228"/>
                    <a:pt x="100" y="228"/>
                  </a:cubicBezTo>
                  <a:cubicBezTo>
                    <a:pt x="99" y="228"/>
                    <a:pt x="99" y="229"/>
                    <a:pt x="98" y="229"/>
                  </a:cubicBezTo>
                  <a:cubicBezTo>
                    <a:pt x="98" y="229"/>
                    <a:pt x="97" y="230"/>
                    <a:pt x="97" y="230"/>
                  </a:cubicBezTo>
                  <a:cubicBezTo>
                    <a:pt x="96" y="231"/>
                    <a:pt x="96" y="232"/>
                    <a:pt x="95" y="232"/>
                  </a:cubicBezTo>
                  <a:cubicBezTo>
                    <a:pt x="94" y="233"/>
                    <a:pt x="94" y="233"/>
                    <a:pt x="93" y="233"/>
                  </a:cubicBezTo>
                  <a:cubicBezTo>
                    <a:pt x="93" y="234"/>
                    <a:pt x="92" y="234"/>
                    <a:pt x="92" y="234"/>
                  </a:cubicBezTo>
                  <a:cubicBezTo>
                    <a:pt x="91" y="234"/>
                    <a:pt x="91" y="234"/>
                    <a:pt x="91" y="234"/>
                  </a:cubicBezTo>
                  <a:cubicBezTo>
                    <a:pt x="90" y="234"/>
                    <a:pt x="90" y="234"/>
                    <a:pt x="90" y="234"/>
                  </a:cubicBezTo>
                  <a:cubicBezTo>
                    <a:pt x="90" y="234"/>
                    <a:pt x="90" y="234"/>
                    <a:pt x="89" y="234"/>
                  </a:cubicBezTo>
                  <a:cubicBezTo>
                    <a:pt x="89" y="234"/>
                    <a:pt x="89" y="234"/>
                    <a:pt x="89" y="233"/>
                  </a:cubicBezTo>
                  <a:cubicBezTo>
                    <a:pt x="89" y="233"/>
                    <a:pt x="89" y="233"/>
                    <a:pt x="89" y="233"/>
                  </a:cubicBezTo>
                  <a:cubicBezTo>
                    <a:pt x="89" y="233"/>
                    <a:pt x="89" y="233"/>
                    <a:pt x="89" y="233"/>
                  </a:cubicBezTo>
                  <a:cubicBezTo>
                    <a:pt x="89" y="233"/>
                    <a:pt x="89" y="233"/>
                    <a:pt x="89" y="233"/>
                  </a:cubicBezTo>
                  <a:cubicBezTo>
                    <a:pt x="89" y="233"/>
                    <a:pt x="89" y="233"/>
                    <a:pt x="88" y="233"/>
                  </a:cubicBezTo>
                  <a:cubicBezTo>
                    <a:pt x="88" y="233"/>
                    <a:pt x="88" y="233"/>
                    <a:pt x="88" y="233"/>
                  </a:cubicBezTo>
                  <a:cubicBezTo>
                    <a:pt x="88" y="233"/>
                    <a:pt x="86" y="233"/>
                    <a:pt x="85" y="233"/>
                  </a:cubicBezTo>
                  <a:cubicBezTo>
                    <a:pt x="84" y="234"/>
                    <a:pt x="82" y="235"/>
                    <a:pt x="81" y="235"/>
                  </a:cubicBezTo>
                  <a:cubicBezTo>
                    <a:pt x="79" y="236"/>
                    <a:pt x="78" y="237"/>
                    <a:pt x="77" y="238"/>
                  </a:cubicBezTo>
                  <a:cubicBezTo>
                    <a:pt x="76" y="239"/>
                    <a:pt x="76" y="239"/>
                    <a:pt x="76" y="240"/>
                  </a:cubicBezTo>
                  <a:cubicBezTo>
                    <a:pt x="76" y="240"/>
                    <a:pt x="76" y="241"/>
                    <a:pt x="76" y="241"/>
                  </a:cubicBezTo>
                  <a:cubicBezTo>
                    <a:pt x="75" y="242"/>
                    <a:pt x="75" y="242"/>
                    <a:pt x="74" y="242"/>
                  </a:cubicBezTo>
                  <a:cubicBezTo>
                    <a:pt x="74" y="243"/>
                    <a:pt x="73" y="243"/>
                    <a:pt x="73" y="243"/>
                  </a:cubicBezTo>
                  <a:cubicBezTo>
                    <a:pt x="72" y="243"/>
                    <a:pt x="71" y="243"/>
                    <a:pt x="71" y="243"/>
                  </a:cubicBezTo>
                  <a:cubicBezTo>
                    <a:pt x="70" y="243"/>
                    <a:pt x="70" y="243"/>
                    <a:pt x="70" y="243"/>
                  </a:cubicBezTo>
                  <a:cubicBezTo>
                    <a:pt x="70" y="243"/>
                    <a:pt x="70" y="243"/>
                    <a:pt x="70" y="243"/>
                  </a:cubicBezTo>
                  <a:cubicBezTo>
                    <a:pt x="70" y="243"/>
                    <a:pt x="70" y="243"/>
                    <a:pt x="70" y="243"/>
                  </a:cubicBezTo>
                  <a:cubicBezTo>
                    <a:pt x="70" y="243"/>
                    <a:pt x="70" y="243"/>
                    <a:pt x="70" y="243"/>
                  </a:cubicBezTo>
                  <a:cubicBezTo>
                    <a:pt x="69" y="243"/>
                    <a:pt x="69" y="243"/>
                    <a:pt x="69" y="243"/>
                  </a:cubicBezTo>
                  <a:cubicBezTo>
                    <a:pt x="68" y="242"/>
                    <a:pt x="68" y="242"/>
                    <a:pt x="69" y="242"/>
                  </a:cubicBezTo>
                  <a:cubicBezTo>
                    <a:pt x="69" y="241"/>
                    <a:pt x="70" y="241"/>
                    <a:pt x="70" y="240"/>
                  </a:cubicBezTo>
                  <a:cubicBezTo>
                    <a:pt x="71" y="240"/>
                    <a:pt x="72" y="239"/>
                    <a:pt x="72" y="239"/>
                  </a:cubicBezTo>
                  <a:cubicBezTo>
                    <a:pt x="73" y="238"/>
                    <a:pt x="74" y="238"/>
                    <a:pt x="75" y="237"/>
                  </a:cubicBezTo>
                  <a:cubicBezTo>
                    <a:pt x="77" y="236"/>
                    <a:pt x="78" y="235"/>
                    <a:pt x="80" y="234"/>
                  </a:cubicBezTo>
                  <a:cubicBezTo>
                    <a:pt x="81" y="233"/>
                    <a:pt x="83" y="232"/>
                    <a:pt x="85" y="231"/>
                  </a:cubicBezTo>
                  <a:cubicBezTo>
                    <a:pt x="86" y="231"/>
                    <a:pt x="87" y="230"/>
                    <a:pt x="89" y="230"/>
                  </a:cubicBezTo>
                  <a:cubicBezTo>
                    <a:pt x="90" y="230"/>
                    <a:pt x="91" y="229"/>
                    <a:pt x="92" y="229"/>
                  </a:cubicBezTo>
                  <a:cubicBezTo>
                    <a:pt x="94" y="228"/>
                    <a:pt x="95" y="228"/>
                    <a:pt x="97" y="227"/>
                  </a:cubicBezTo>
                  <a:cubicBezTo>
                    <a:pt x="98" y="227"/>
                    <a:pt x="99" y="226"/>
                    <a:pt x="100" y="226"/>
                  </a:cubicBezTo>
                  <a:cubicBezTo>
                    <a:pt x="101" y="225"/>
                    <a:pt x="102" y="224"/>
                    <a:pt x="102" y="224"/>
                  </a:cubicBezTo>
                  <a:cubicBezTo>
                    <a:pt x="102" y="224"/>
                    <a:pt x="102" y="223"/>
                    <a:pt x="102" y="223"/>
                  </a:cubicBezTo>
                  <a:cubicBezTo>
                    <a:pt x="102" y="223"/>
                    <a:pt x="102" y="223"/>
                    <a:pt x="101" y="223"/>
                  </a:cubicBezTo>
                  <a:cubicBezTo>
                    <a:pt x="101" y="223"/>
                    <a:pt x="101" y="223"/>
                    <a:pt x="101" y="223"/>
                  </a:cubicBezTo>
                  <a:cubicBezTo>
                    <a:pt x="101" y="223"/>
                    <a:pt x="100" y="223"/>
                    <a:pt x="100" y="223"/>
                  </a:cubicBezTo>
                  <a:cubicBezTo>
                    <a:pt x="100" y="223"/>
                    <a:pt x="100" y="223"/>
                    <a:pt x="100" y="223"/>
                  </a:cubicBezTo>
                  <a:cubicBezTo>
                    <a:pt x="100" y="223"/>
                    <a:pt x="99" y="223"/>
                    <a:pt x="99" y="223"/>
                  </a:cubicBezTo>
                  <a:cubicBezTo>
                    <a:pt x="99" y="223"/>
                    <a:pt x="99" y="223"/>
                    <a:pt x="99" y="223"/>
                  </a:cubicBezTo>
                  <a:cubicBezTo>
                    <a:pt x="99" y="223"/>
                    <a:pt x="98" y="223"/>
                    <a:pt x="98" y="223"/>
                  </a:cubicBezTo>
                  <a:cubicBezTo>
                    <a:pt x="98" y="223"/>
                    <a:pt x="98" y="223"/>
                    <a:pt x="98" y="223"/>
                  </a:cubicBezTo>
                  <a:cubicBezTo>
                    <a:pt x="98" y="223"/>
                    <a:pt x="97" y="223"/>
                    <a:pt x="97" y="223"/>
                  </a:cubicBezTo>
                  <a:cubicBezTo>
                    <a:pt x="97" y="223"/>
                    <a:pt x="97" y="223"/>
                    <a:pt x="97" y="223"/>
                  </a:cubicBezTo>
                  <a:cubicBezTo>
                    <a:pt x="97" y="223"/>
                    <a:pt x="96" y="223"/>
                    <a:pt x="96" y="223"/>
                  </a:cubicBezTo>
                  <a:cubicBezTo>
                    <a:pt x="96" y="223"/>
                    <a:pt x="96" y="223"/>
                    <a:pt x="96" y="223"/>
                  </a:cubicBezTo>
                  <a:cubicBezTo>
                    <a:pt x="96" y="223"/>
                    <a:pt x="96" y="223"/>
                    <a:pt x="95" y="223"/>
                  </a:cubicBezTo>
                  <a:cubicBezTo>
                    <a:pt x="95" y="223"/>
                    <a:pt x="95" y="223"/>
                    <a:pt x="95" y="223"/>
                  </a:cubicBezTo>
                  <a:cubicBezTo>
                    <a:pt x="95" y="223"/>
                    <a:pt x="95" y="223"/>
                    <a:pt x="95" y="223"/>
                  </a:cubicBezTo>
                  <a:cubicBezTo>
                    <a:pt x="95" y="223"/>
                    <a:pt x="95" y="223"/>
                    <a:pt x="95" y="223"/>
                  </a:cubicBezTo>
                  <a:cubicBezTo>
                    <a:pt x="95" y="223"/>
                    <a:pt x="94" y="223"/>
                    <a:pt x="94" y="223"/>
                  </a:cubicBezTo>
                  <a:cubicBezTo>
                    <a:pt x="94" y="223"/>
                    <a:pt x="94" y="223"/>
                    <a:pt x="94" y="223"/>
                  </a:cubicBezTo>
                  <a:cubicBezTo>
                    <a:pt x="94" y="223"/>
                    <a:pt x="94" y="223"/>
                    <a:pt x="94" y="223"/>
                  </a:cubicBezTo>
                  <a:cubicBezTo>
                    <a:pt x="93" y="223"/>
                    <a:pt x="92" y="223"/>
                    <a:pt x="91" y="223"/>
                  </a:cubicBezTo>
                  <a:cubicBezTo>
                    <a:pt x="91" y="224"/>
                    <a:pt x="89" y="224"/>
                    <a:pt x="88" y="225"/>
                  </a:cubicBezTo>
                  <a:cubicBezTo>
                    <a:pt x="87" y="225"/>
                    <a:pt x="86" y="226"/>
                    <a:pt x="85" y="226"/>
                  </a:cubicBezTo>
                  <a:cubicBezTo>
                    <a:pt x="84" y="227"/>
                    <a:pt x="83" y="227"/>
                    <a:pt x="81" y="228"/>
                  </a:cubicBezTo>
                  <a:cubicBezTo>
                    <a:pt x="80" y="228"/>
                    <a:pt x="79" y="229"/>
                    <a:pt x="78" y="229"/>
                  </a:cubicBezTo>
                  <a:cubicBezTo>
                    <a:pt x="76" y="229"/>
                    <a:pt x="75" y="229"/>
                    <a:pt x="74" y="230"/>
                  </a:cubicBezTo>
                  <a:cubicBezTo>
                    <a:pt x="73" y="230"/>
                    <a:pt x="73" y="230"/>
                    <a:pt x="72" y="230"/>
                  </a:cubicBezTo>
                  <a:cubicBezTo>
                    <a:pt x="72" y="231"/>
                    <a:pt x="72" y="231"/>
                    <a:pt x="72" y="232"/>
                  </a:cubicBezTo>
                  <a:cubicBezTo>
                    <a:pt x="72" y="232"/>
                    <a:pt x="72" y="233"/>
                    <a:pt x="72" y="233"/>
                  </a:cubicBezTo>
                  <a:cubicBezTo>
                    <a:pt x="72" y="233"/>
                    <a:pt x="72" y="233"/>
                    <a:pt x="72" y="233"/>
                  </a:cubicBezTo>
                  <a:cubicBezTo>
                    <a:pt x="72" y="233"/>
                    <a:pt x="72" y="233"/>
                    <a:pt x="72" y="233"/>
                  </a:cubicBezTo>
                  <a:cubicBezTo>
                    <a:pt x="72" y="233"/>
                    <a:pt x="72" y="233"/>
                    <a:pt x="71" y="233"/>
                  </a:cubicBezTo>
                  <a:cubicBezTo>
                    <a:pt x="71" y="233"/>
                    <a:pt x="71" y="233"/>
                    <a:pt x="71" y="233"/>
                  </a:cubicBezTo>
                  <a:cubicBezTo>
                    <a:pt x="71" y="233"/>
                    <a:pt x="71" y="233"/>
                    <a:pt x="71" y="233"/>
                  </a:cubicBezTo>
                  <a:cubicBezTo>
                    <a:pt x="71" y="233"/>
                    <a:pt x="70" y="233"/>
                    <a:pt x="70" y="233"/>
                  </a:cubicBezTo>
                  <a:cubicBezTo>
                    <a:pt x="70" y="233"/>
                    <a:pt x="70" y="233"/>
                    <a:pt x="70" y="233"/>
                  </a:cubicBezTo>
                  <a:cubicBezTo>
                    <a:pt x="70" y="233"/>
                    <a:pt x="70" y="233"/>
                    <a:pt x="69" y="233"/>
                  </a:cubicBezTo>
                  <a:cubicBezTo>
                    <a:pt x="69" y="233"/>
                    <a:pt x="69" y="233"/>
                    <a:pt x="69" y="233"/>
                  </a:cubicBezTo>
                  <a:cubicBezTo>
                    <a:pt x="69" y="233"/>
                    <a:pt x="69" y="233"/>
                    <a:pt x="68" y="233"/>
                  </a:cubicBezTo>
                  <a:cubicBezTo>
                    <a:pt x="68" y="233"/>
                    <a:pt x="68" y="233"/>
                    <a:pt x="68" y="233"/>
                  </a:cubicBezTo>
                  <a:cubicBezTo>
                    <a:pt x="68" y="233"/>
                    <a:pt x="68" y="233"/>
                    <a:pt x="67" y="233"/>
                  </a:cubicBezTo>
                  <a:cubicBezTo>
                    <a:pt x="67" y="233"/>
                    <a:pt x="67" y="233"/>
                    <a:pt x="67" y="233"/>
                  </a:cubicBezTo>
                  <a:cubicBezTo>
                    <a:pt x="67" y="233"/>
                    <a:pt x="67" y="233"/>
                    <a:pt x="67" y="233"/>
                  </a:cubicBezTo>
                  <a:cubicBezTo>
                    <a:pt x="66" y="233"/>
                    <a:pt x="66" y="234"/>
                    <a:pt x="66" y="234"/>
                  </a:cubicBezTo>
                  <a:cubicBezTo>
                    <a:pt x="66" y="234"/>
                    <a:pt x="66" y="234"/>
                    <a:pt x="66" y="234"/>
                  </a:cubicBezTo>
                  <a:cubicBezTo>
                    <a:pt x="66" y="234"/>
                    <a:pt x="66" y="234"/>
                    <a:pt x="66" y="234"/>
                  </a:cubicBezTo>
                  <a:cubicBezTo>
                    <a:pt x="65" y="234"/>
                    <a:pt x="65" y="234"/>
                    <a:pt x="65" y="234"/>
                  </a:cubicBezTo>
                  <a:cubicBezTo>
                    <a:pt x="65" y="234"/>
                    <a:pt x="65" y="234"/>
                    <a:pt x="65" y="234"/>
                  </a:cubicBezTo>
                  <a:cubicBezTo>
                    <a:pt x="65" y="234"/>
                    <a:pt x="64" y="234"/>
                    <a:pt x="64" y="234"/>
                  </a:cubicBezTo>
                  <a:cubicBezTo>
                    <a:pt x="64" y="234"/>
                    <a:pt x="64" y="234"/>
                    <a:pt x="64" y="234"/>
                  </a:cubicBezTo>
                  <a:cubicBezTo>
                    <a:pt x="64" y="234"/>
                    <a:pt x="64" y="233"/>
                    <a:pt x="64" y="233"/>
                  </a:cubicBezTo>
                  <a:cubicBezTo>
                    <a:pt x="64" y="233"/>
                    <a:pt x="64" y="233"/>
                    <a:pt x="64" y="232"/>
                  </a:cubicBezTo>
                  <a:cubicBezTo>
                    <a:pt x="65" y="232"/>
                    <a:pt x="65" y="232"/>
                    <a:pt x="65" y="232"/>
                  </a:cubicBezTo>
                  <a:cubicBezTo>
                    <a:pt x="65" y="231"/>
                    <a:pt x="64" y="231"/>
                    <a:pt x="64" y="231"/>
                  </a:cubicBezTo>
                  <a:cubicBezTo>
                    <a:pt x="63" y="231"/>
                    <a:pt x="63" y="231"/>
                    <a:pt x="62" y="230"/>
                  </a:cubicBezTo>
                  <a:cubicBezTo>
                    <a:pt x="62" y="230"/>
                    <a:pt x="61" y="230"/>
                    <a:pt x="61" y="230"/>
                  </a:cubicBezTo>
                  <a:cubicBezTo>
                    <a:pt x="61" y="230"/>
                    <a:pt x="61" y="230"/>
                    <a:pt x="61" y="230"/>
                  </a:cubicBezTo>
                  <a:cubicBezTo>
                    <a:pt x="60" y="230"/>
                    <a:pt x="60" y="230"/>
                    <a:pt x="60" y="230"/>
                  </a:cubicBezTo>
                  <a:cubicBezTo>
                    <a:pt x="60" y="230"/>
                    <a:pt x="60" y="230"/>
                    <a:pt x="60" y="230"/>
                  </a:cubicBezTo>
                  <a:cubicBezTo>
                    <a:pt x="60" y="231"/>
                    <a:pt x="60" y="231"/>
                    <a:pt x="60" y="231"/>
                  </a:cubicBezTo>
                  <a:cubicBezTo>
                    <a:pt x="60" y="231"/>
                    <a:pt x="60" y="231"/>
                    <a:pt x="60" y="232"/>
                  </a:cubicBezTo>
                  <a:cubicBezTo>
                    <a:pt x="60" y="232"/>
                    <a:pt x="59" y="232"/>
                    <a:pt x="59" y="233"/>
                  </a:cubicBezTo>
                  <a:cubicBezTo>
                    <a:pt x="58" y="233"/>
                    <a:pt x="58" y="233"/>
                    <a:pt x="57" y="233"/>
                  </a:cubicBezTo>
                  <a:cubicBezTo>
                    <a:pt x="56" y="233"/>
                    <a:pt x="56" y="234"/>
                    <a:pt x="54" y="234"/>
                  </a:cubicBezTo>
                  <a:cubicBezTo>
                    <a:pt x="53" y="234"/>
                    <a:pt x="52" y="234"/>
                    <a:pt x="51" y="234"/>
                  </a:cubicBezTo>
                  <a:cubicBezTo>
                    <a:pt x="50" y="234"/>
                    <a:pt x="49" y="235"/>
                    <a:pt x="49" y="235"/>
                  </a:cubicBezTo>
                  <a:cubicBezTo>
                    <a:pt x="48" y="236"/>
                    <a:pt x="48" y="236"/>
                    <a:pt x="47" y="237"/>
                  </a:cubicBezTo>
                  <a:cubicBezTo>
                    <a:pt x="47" y="238"/>
                    <a:pt x="48" y="238"/>
                    <a:pt x="48" y="239"/>
                  </a:cubicBezTo>
                  <a:cubicBezTo>
                    <a:pt x="49" y="239"/>
                    <a:pt x="50" y="240"/>
                    <a:pt x="50" y="240"/>
                  </a:cubicBezTo>
                  <a:cubicBezTo>
                    <a:pt x="51" y="241"/>
                    <a:pt x="51" y="241"/>
                    <a:pt x="52" y="241"/>
                  </a:cubicBezTo>
                  <a:cubicBezTo>
                    <a:pt x="52" y="242"/>
                    <a:pt x="52" y="242"/>
                    <a:pt x="52" y="242"/>
                  </a:cubicBezTo>
                  <a:cubicBezTo>
                    <a:pt x="52" y="243"/>
                    <a:pt x="52" y="243"/>
                    <a:pt x="51" y="243"/>
                  </a:cubicBezTo>
                  <a:cubicBezTo>
                    <a:pt x="51" y="243"/>
                    <a:pt x="51" y="243"/>
                    <a:pt x="51" y="243"/>
                  </a:cubicBezTo>
                  <a:cubicBezTo>
                    <a:pt x="51" y="244"/>
                    <a:pt x="51" y="244"/>
                    <a:pt x="51" y="244"/>
                  </a:cubicBezTo>
                  <a:cubicBezTo>
                    <a:pt x="51" y="244"/>
                    <a:pt x="51" y="244"/>
                    <a:pt x="51" y="244"/>
                  </a:cubicBezTo>
                  <a:cubicBezTo>
                    <a:pt x="51" y="244"/>
                    <a:pt x="51" y="244"/>
                    <a:pt x="51" y="244"/>
                  </a:cubicBezTo>
                  <a:cubicBezTo>
                    <a:pt x="51" y="244"/>
                    <a:pt x="50" y="244"/>
                    <a:pt x="50" y="243"/>
                  </a:cubicBezTo>
                  <a:cubicBezTo>
                    <a:pt x="50" y="243"/>
                    <a:pt x="49" y="243"/>
                    <a:pt x="49" y="243"/>
                  </a:cubicBezTo>
                  <a:cubicBezTo>
                    <a:pt x="49" y="243"/>
                    <a:pt x="48" y="243"/>
                    <a:pt x="48" y="243"/>
                  </a:cubicBezTo>
                  <a:cubicBezTo>
                    <a:pt x="48" y="242"/>
                    <a:pt x="47" y="242"/>
                    <a:pt x="47" y="242"/>
                  </a:cubicBezTo>
                  <a:cubicBezTo>
                    <a:pt x="46" y="242"/>
                    <a:pt x="46" y="241"/>
                    <a:pt x="45" y="241"/>
                  </a:cubicBezTo>
                  <a:cubicBezTo>
                    <a:pt x="45" y="241"/>
                    <a:pt x="44" y="241"/>
                    <a:pt x="44" y="241"/>
                  </a:cubicBezTo>
                  <a:cubicBezTo>
                    <a:pt x="43" y="240"/>
                    <a:pt x="42" y="240"/>
                    <a:pt x="42" y="240"/>
                  </a:cubicBezTo>
                  <a:cubicBezTo>
                    <a:pt x="41" y="240"/>
                    <a:pt x="41" y="240"/>
                    <a:pt x="40" y="240"/>
                  </a:cubicBezTo>
                  <a:cubicBezTo>
                    <a:pt x="40" y="240"/>
                    <a:pt x="40" y="240"/>
                    <a:pt x="40" y="240"/>
                  </a:cubicBezTo>
                  <a:cubicBezTo>
                    <a:pt x="40" y="240"/>
                    <a:pt x="40" y="240"/>
                    <a:pt x="40" y="240"/>
                  </a:cubicBezTo>
                  <a:cubicBezTo>
                    <a:pt x="39" y="240"/>
                    <a:pt x="39" y="240"/>
                    <a:pt x="39" y="240"/>
                  </a:cubicBezTo>
                  <a:cubicBezTo>
                    <a:pt x="39" y="240"/>
                    <a:pt x="39" y="240"/>
                    <a:pt x="39" y="240"/>
                  </a:cubicBezTo>
                  <a:cubicBezTo>
                    <a:pt x="39" y="240"/>
                    <a:pt x="39" y="240"/>
                    <a:pt x="39" y="240"/>
                  </a:cubicBezTo>
                  <a:cubicBezTo>
                    <a:pt x="39" y="240"/>
                    <a:pt x="39" y="240"/>
                    <a:pt x="39" y="240"/>
                  </a:cubicBezTo>
                  <a:cubicBezTo>
                    <a:pt x="39" y="240"/>
                    <a:pt x="39" y="240"/>
                    <a:pt x="39" y="240"/>
                  </a:cubicBezTo>
                  <a:cubicBezTo>
                    <a:pt x="39" y="240"/>
                    <a:pt x="39" y="240"/>
                    <a:pt x="38" y="240"/>
                  </a:cubicBezTo>
                  <a:cubicBezTo>
                    <a:pt x="37" y="240"/>
                    <a:pt x="35" y="240"/>
                    <a:pt x="33" y="239"/>
                  </a:cubicBezTo>
                  <a:cubicBezTo>
                    <a:pt x="31" y="238"/>
                    <a:pt x="29" y="237"/>
                    <a:pt x="27" y="236"/>
                  </a:cubicBezTo>
                  <a:cubicBezTo>
                    <a:pt x="25" y="235"/>
                    <a:pt x="23" y="234"/>
                    <a:pt x="22" y="233"/>
                  </a:cubicBezTo>
                  <a:cubicBezTo>
                    <a:pt x="21" y="233"/>
                    <a:pt x="20" y="232"/>
                    <a:pt x="20" y="231"/>
                  </a:cubicBezTo>
                  <a:cubicBezTo>
                    <a:pt x="20" y="231"/>
                    <a:pt x="20" y="231"/>
                    <a:pt x="19" y="231"/>
                  </a:cubicBezTo>
                  <a:cubicBezTo>
                    <a:pt x="18" y="231"/>
                    <a:pt x="17" y="230"/>
                    <a:pt x="15" y="230"/>
                  </a:cubicBezTo>
                  <a:cubicBezTo>
                    <a:pt x="14" y="230"/>
                    <a:pt x="12" y="230"/>
                    <a:pt x="10" y="230"/>
                  </a:cubicBezTo>
                  <a:cubicBezTo>
                    <a:pt x="9" y="230"/>
                    <a:pt x="7" y="230"/>
                    <a:pt x="5" y="230"/>
                  </a:cubicBezTo>
                  <a:cubicBezTo>
                    <a:pt x="0" y="354"/>
                    <a:pt x="0" y="354"/>
                    <a:pt x="0" y="354"/>
                  </a:cubicBezTo>
                  <a:cubicBezTo>
                    <a:pt x="0" y="354"/>
                    <a:pt x="0" y="355"/>
                    <a:pt x="1" y="355"/>
                  </a:cubicBezTo>
                  <a:cubicBezTo>
                    <a:pt x="1" y="355"/>
                    <a:pt x="1" y="355"/>
                    <a:pt x="1" y="355"/>
                  </a:cubicBezTo>
                  <a:cubicBezTo>
                    <a:pt x="2" y="355"/>
                    <a:pt x="2" y="355"/>
                    <a:pt x="2" y="355"/>
                  </a:cubicBezTo>
                  <a:cubicBezTo>
                    <a:pt x="2" y="355"/>
                    <a:pt x="3" y="355"/>
                    <a:pt x="3" y="355"/>
                  </a:cubicBezTo>
                  <a:cubicBezTo>
                    <a:pt x="3" y="355"/>
                    <a:pt x="3" y="355"/>
                    <a:pt x="3" y="355"/>
                  </a:cubicBezTo>
                  <a:cubicBezTo>
                    <a:pt x="3" y="355"/>
                    <a:pt x="3" y="355"/>
                    <a:pt x="3" y="355"/>
                  </a:cubicBezTo>
                  <a:cubicBezTo>
                    <a:pt x="3" y="355"/>
                    <a:pt x="3" y="355"/>
                    <a:pt x="3" y="355"/>
                  </a:cubicBezTo>
                  <a:cubicBezTo>
                    <a:pt x="3" y="355"/>
                    <a:pt x="4" y="355"/>
                    <a:pt x="4" y="355"/>
                  </a:cubicBezTo>
                  <a:cubicBezTo>
                    <a:pt x="4" y="355"/>
                    <a:pt x="4" y="355"/>
                    <a:pt x="4" y="355"/>
                  </a:cubicBezTo>
                  <a:cubicBezTo>
                    <a:pt x="4" y="355"/>
                    <a:pt x="4" y="355"/>
                    <a:pt x="5" y="355"/>
                  </a:cubicBezTo>
                  <a:cubicBezTo>
                    <a:pt x="5" y="354"/>
                    <a:pt x="5" y="354"/>
                    <a:pt x="5" y="354"/>
                  </a:cubicBezTo>
                  <a:cubicBezTo>
                    <a:pt x="5" y="354"/>
                    <a:pt x="5" y="354"/>
                    <a:pt x="6" y="354"/>
                  </a:cubicBezTo>
                  <a:cubicBezTo>
                    <a:pt x="6" y="354"/>
                    <a:pt x="6" y="354"/>
                    <a:pt x="6" y="354"/>
                  </a:cubicBezTo>
                  <a:cubicBezTo>
                    <a:pt x="6" y="354"/>
                    <a:pt x="7" y="354"/>
                    <a:pt x="7" y="354"/>
                  </a:cubicBezTo>
                  <a:cubicBezTo>
                    <a:pt x="7" y="354"/>
                    <a:pt x="7" y="354"/>
                    <a:pt x="7" y="354"/>
                  </a:cubicBezTo>
                  <a:cubicBezTo>
                    <a:pt x="7" y="354"/>
                    <a:pt x="7" y="354"/>
                    <a:pt x="7" y="354"/>
                  </a:cubicBezTo>
                  <a:cubicBezTo>
                    <a:pt x="7" y="354"/>
                    <a:pt x="7" y="354"/>
                    <a:pt x="7" y="354"/>
                  </a:cubicBezTo>
                  <a:cubicBezTo>
                    <a:pt x="8" y="354"/>
                    <a:pt x="8" y="354"/>
                    <a:pt x="8" y="354"/>
                  </a:cubicBezTo>
                  <a:cubicBezTo>
                    <a:pt x="8" y="354"/>
                    <a:pt x="9" y="354"/>
                    <a:pt x="9" y="354"/>
                  </a:cubicBezTo>
                  <a:cubicBezTo>
                    <a:pt x="9" y="354"/>
                    <a:pt x="10" y="354"/>
                    <a:pt x="10" y="354"/>
                  </a:cubicBezTo>
                  <a:cubicBezTo>
                    <a:pt x="11" y="354"/>
                    <a:pt x="11" y="354"/>
                    <a:pt x="11" y="354"/>
                  </a:cubicBezTo>
                  <a:cubicBezTo>
                    <a:pt x="12" y="353"/>
                    <a:pt x="12" y="353"/>
                    <a:pt x="12" y="353"/>
                  </a:cubicBezTo>
                  <a:cubicBezTo>
                    <a:pt x="12" y="353"/>
                    <a:pt x="12" y="353"/>
                    <a:pt x="13" y="353"/>
                  </a:cubicBezTo>
                  <a:cubicBezTo>
                    <a:pt x="13" y="353"/>
                    <a:pt x="13" y="353"/>
                    <a:pt x="13" y="353"/>
                  </a:cubicBezTo>
                  <a:cubicBezTo>
                    <a:pt x="13" y="353"/>
                    <a:pt x="13" y="353"/>
                    <a:pt x="14" y="353"/>
                  </a:cubicBezTo>
                  <a:cubicBezTo>
                    <a:pt x="14" y="353"/>
                    <a:pt x="15" y="353"/>
                    <a:pt x="15" y="354"/>
                  </a:cubicBezTo>
                  <a:cubicBezTo>
                    <a:pt x="16" y="354"/>
                    <a:pt x="16" y="354"/>
                    <a:pt x="17" y="355"/>
                  </a:cubicBezTo>
                  <a:cubicBezTo>
                    <a:pt x="17" y="355"/>
                    <a:pt x="17" y="356"/>
                    <a:pt x="17" y="356"/>
                  </a:cubicBezTo>
                  <a:cubicBezTo>
                    <a:pt x="18" y="357"/>
                    <a:pt x="18" y="358"/>
                    <a:pt x="18" y="358"/>
                  </a:cubicBezTo>
                  <a:cubicBezTo>
                    <a:pt x="18" y="358"/>
                    <a:pt x="18" y="359"/>
                    <a:pt x="18" y="359"/>
                  </a:cubicBezTo>
                  <a:cubicBezTo>
                    <a:pt x="18" y="359"/>
                    <a:pt x="18" y="359"/>
                    <a:pt x="19" y="360"/>
                  </a:cubicBezTo>
                  <a:cubicBezTo>
                    <a:pt x="19" y="360"/>
                    <a:pt x="19" y="360"/>
                    <a:pt x="20" y="361"/>
                  </a:cubicBezTo>
                  <a:cubicBezTo>
                    <a:pt x="20" y="361"/>
                    <a:pt x="21" y="362"/>
                    <a:pt x="21" y="362"/>
                  </a:cubicBezTo>
                  <a:cubicBezTo>
                    <a:pt x="22" y="362"/>
                    <a:pt x="22" y="363"/>
                    <a:pt x="22" y="363"/>
                  </a:cubicBezTo>
                  <a:cubicBezTo>
                    <a:pt x="23" y="363"/>
                    <a:pt x="23" y="364"/>
                    <a:pt x="24" y="364"/>
                  </a:cubicBezTo>
                  <a:cubicBezTo>
                    <a:pt x="24" y="364"/>
                    <a:pt x="24" y="365"/>
                    <a:pt x="25" y="365"/>
                  </a:cubicBezTo>
                  <a:cubicBezTo>
                    <a:pt x="25" y="365"/>
                    <a:pt x="25" y="366"/>
                    <a:pt x="25" y="366"/>
                  </a:cubicBezTo>
                  <a:cubicBezTo>
                    <a:pt x="26" y="366"/>
                    <a:pt x="26" y="366"/>
                    <a:pt x="26" y="366"/>
                  </a:cubicBezTo>
                  <a:cubicBezTo>
                    <a:pt x="26" y="367"/>
                    <a:pt x="26" y="367"/>
                    <a:pt x="26" y="367"/>
                  </a:cubicBezTo>
                  <a:cubicBezTo>
                    <a:pt x="26" y="367"/>
                    <a:pt x="26" y="367"/>
                    <a:pt x="26" y="367"/>
                  </a:cubicBezTo>
                  <a:cubicBezTo>
                    <a:pt x="26" y="367"/>
                    <a:pt x="26" y="367"/>
                    <a:pt x="27" y="367"/>
                  </a:cubicBezTo>
                  <a:cubicBezTo>
                    <a:pt x="27" y="368"/>
                    <a:pt x="27" y="368"/>
                    <a:pt x="27" y="369"/>
                  </a:cubicBezTo>
                  <a:cubicBezTo>
                    <a:pt x="28" y="369"/>
                    <a:pt x="28" y="369"/>
                    <a:pt x="28" y="370"/>
                  </a:cubicBezTo>
                  <a:cubicBezTo>
                    <a:pt x="28" y="370"/>
                    <a:pt x="29" y="370"/>
                    <a:pt x="29" y="370"/>
                  </a:cubicBezTo>
                  <a:cubicBezTo>
                    <a:pt x="29" y="370"/>
                    <a:pt x="29" y="370"/>
                    <a:pt x="30" y="370"/>
                  </a:cubicBezTo>
                  <a:cubicBezTo>
                    <a:pt x="30" y="370"/>
                    <a:pt x="30" y="370"/>
                    <a:pt x="30" y="370"/>
                  </a:cubicBezTo>
                  <a:cubicBezTo>
                    <a:pt x="30" y="370"/>
                    <a:pt x="30" y="370"/>
                    <a:pt x="30" y="370"/>
                  </a:cubicBezTo>
                  <a:cubicBezTo>
                    <a:pt x="30" y="370"/>
                    <a:pt x="31" y="370"/>
                    <a:pt x="31" y="370"/>
                  </a:cubicBezTo>
                  <a:cubicBezTo>
                    <a:pt x="31" y="370"/>
                    <a:pt x="31" y="370"/>
                    <a:pt x="31" y="370"/>
                  </a:cubicBezTo>
                  <a:cubicBezTo>
                    <a:pt x="31" y="370"/>
                    <a:pt x="31" y="370"/>
                    <a:pt x="32" y="370"/>
                  </a:cubicBezTo>
                  <a:cubicBezTo>
                    <a:pt x="32" y="370"/>
                    <a:pt x="32" y="369"/>
                    <a:pt x="32" y="369"/>
                  </a:cubicBezTo>
                  <a:cubicBezTo>
                    <a:pt x="33" y="369"/>
                    <a:pt x="33" y="369"/>
                    <a:pt x="33" y="369"/>
                  </a:cubicBezTo>
                  <a:cubicBezTo>
                    <a:pt x="33" y="369"/>
                    <a:pt x="34" y="369"/>
                    <a:pt x="34" y="369"/>
                  </a:cubicBezTo>
                  <a:cubicBezTo>
                    <a:pt x="34" y="368"/>
                    <a:pt x="35" y="368"/>
                    <a:pt x="36" y="368"/>
                  </a:cubicBezTo>
                  <a:cubicBezTo>
                    <a:pt x="36" y="368"/>
                    <a:pt x="37" y="367"/>
                    <a:pt x="37" y="367"/>
                  </a:cubicBezTo>
                  <a:cubicBezTo>
                    <a:pt x="38" y="367"/>
                    <a:pt x="38" y="366"/>
                    <a:pt x="38" y="366"/>
                  </a:cubicBezTo>
                  <a:cubicBezTo>
                    <a:pt x="38" y="366"/>
                    <a:pt x="39" y="365"/>
                    <a:pt x="39" y="365"/>
                  </a:cubicBezTo>
                  <a:cubicBezTo>
                    <a:pt x="39" y="364"/>
                    <a:pt x="39" y="364"/>
                    <a:pt x="39" y="363"/>
                  </a:cubicBezTo>
                  <a:cubicBezTo>
                    <a:pt x="40" y="363"/>
                    <a:pt x="40" y="363"/>
                    <a:pt x="41" y="362"/>
                  </a:cubicBezTo>
                  <a:cubicBezTo>
                    <a:pt x="41" y="362"/>
                    <a:pt x="42" y="362"/>
                    <a:pt x="43" y="362"/>
                  </a:cubicBezTo>
                  <a:cubicBezTo>
                    <a:pt x="43" y="362"/>
                    <a:pt x="44" y="362"/>
                    <a:pt x="45" y="362"/>
                  </a:cubicBezTo>
                  <a:cubicBezTo>
                    <a:pt x="46" y="362"/>
                    <a:pt x="46" y="362"/>
                    <a:pt x="47" y="362"/>
                  </a:cubicBezTo>
                  <a:cubicBezTo>
                    <a:pt x="48" y="362"/>
                    <a:pt x="48" y="362"/>
                    <a:pt x="49" y="362"/>
                  </a:cubicBezTo>
                  <a:cubicBezTo>
                    <a:pt x="50" y="363"/>
                    <a:pt x="50" y="363"/>
                    <a:pt x="50" y="364"/>
                  </a:cubicBezTo>
                  <a:cubicBezTo>
                    <a:pt x="51" y="364"/>
                    <a:pt x="51" y="364"/>
                    <a:pt x="51" y="365"/>
                  </a:cubicBezTo>
                  <a:cubicBezTo>
                    <a:pt x="51" y="366"/>
                    <a:pt x="51" y="366"/>
                    <a:pt x="51" y="366"/>
                  </a:cubicBezTo>
                  <a:cubicBezTo>
                    <a:pt x="52" y="367"/>
                    <a:pt x="52" y="367"/>
                    <a:pt x="52" y="368"/>
                  </a:cubicBezTo>
                  <a:cubicBezTo>
                    <a:pt x="53" y="368"/>
                    <a:pt x="53" y="369"/>
                    <a:pt x="54" y="370"/>
                  </a:cubicBezTo>
                  <a:cubicBezTo>
                    <a:pt x="55" y="370"/>
                    <a:pt x="55" y="371"/>
                    <a:pt x="56" y="371"/>
                  </a:cubicBezTo>
                  <a:cubicBezTo>
                    <a:pt x="57" y="372"/>
                    <a:pt x="58" y="373"/>
                    <a:pt x="59" y="374"/>
                  </a:cubicBezTo>
                  <a:cubicBezTo>
                    <a:pt x="60" y="375"/>
                    <a:pt x="61" y="376"/>
                    <a:pt x="62" y="377"/>
                  </a:cubicBezTo>
                  <a:cubicBezTo>
                    <a:pt x="63" y="378"/>
                    <a:pt x="64" y="379"/>
                    <a:pt x="65" y="381"/>
                  </a:cubicBezTo>
                  <a:cubicBezTo>
                    <a:pt x="66" y="382"/>
                    <a:pt x="67" y="383"/>
                    <a:pt x="68" y="385"/>
                  </a:cubicBezTo>
                  <a:cubicBezTo>
                    <a:pt x="68" y="386"/>
                    <a:pt x="69" y="386"/>
                    <a:pt x="69" y="387"/>
                  </a:cubicBezTo>
                  <a:cubicBezTo>
                    <a:pt x="69" y="387"/>
                    <a:pt x="70" y="388"/>
                    <a:pt x="70" y="388"/>
                  </a:cubicBezTo>
                  <a:cubicBezTo>
                    <a:pt x="70" y="389"/>
                    <a:pt x="70" y="389"/>
                    <a:pt x="71" y="390"/>
                  </a:cubicBezTo>
                  <a:cubicBezTo>
                    <a:pt x="71" y="390"/>
                    <a:pt x="71" y="391"/>
                    <a:pt x="71" y="391"/>
                  </a:cubicBezTo>
                  <a:cubicBezTo>
                    <a:pt x="72" y="393"/>
                    <a:pt x="73" y="394"/>
                    <a:pt x="73" y="395"/>
                  </a:cubicBezTo>
                  <a:cubicBezTo>
                    <a:pt x="74" y="396"/>
                    <a:pt x="74" y="397"/>
                    <a:pt x="75" y="398"/>
                  </a:cubicBezTo>
                  <a:cubicBezTo>
                    <a:pt x="76" y="399"/>
                    <a:pt x="77" y="399"/>
                    <a:pt x="78" y="400"/>
                  </a:cubicBezTo>
                  <a:cubicBezTo>
                    <a:pt x="79" y="401"/>
                    <a:pt x="80" y="401"/>
                    <a:pt x="82" y="402"/>
                  </a:cubicBezTo>
                  <a:cubicBezTo>
                    <a:pt x="84" y="403"/>
                    <a:pt x="86" y="404"/>
                    <a:pt x="87" y="404"/>
                  </a:cubicBezTo>
                  <a:cubicBezTo>
                    <a:pt x="88" y="405"/>
                    <a:pt x="89" y="406"/>
                    <a:pt x="90" y="407"/>
                  </a:cubicBezTo>
                  <a:cubicBezTo>
                    <a:pt x="90" y="407"/>
                    <a:pt x="90" y="408"/>
                    <a:pt x="90" y="409"/>
                  </a:cubicBezTo>
                  <a:cubicBezTo>
                    <a:pt x="90" y="409"/>
                    <a:pt x="90" y="410"/>
                    <a:pt x="90" y="411"/>
                  </a:cubicBezTo>
                  <a:cubicBezTo>
                    <a:pt x="90" y="411"/>
                    <a:pt x="89" y="412"/>
                    <a:pt x="90" y="412"/>
                  </a:cubicBezTo>
                  <a:cubicBezTo>
                    <a:pt x="90" y="412"/>
                    <a:pt x="90" y="412"/>
                    <a:pt x="90" y="413"/>
                  </a:cubicBezTo>
                  <a:cubicBezTo>
                    <a:pt x="90" y="413"/>
                    <a:pt x="90" y="413"/>
                    <a:pt x="90" y="413"/>
                  </a:cubicBezTo>
                  <a:cubicBezTo>
                    <a:pt x="90" y="414"/>
                    <a:pt x="91" y="414"/>
                    <a:pt x="91" y="414"/>
                  </a:cubicBezTo>
                  <a:cubicBezTo>
                    <a:pt x="91" y="414"/>
                    <a:pt x="91" y="415"/>
                    <a:pt x="92" y="415"/>
                  </a:cubicBezTo>
                  <a:cubicBezTo>
                    <a:pt x="92" y="415"/>
                    <a:pt x="92" y="415"/>
                    <a:pt x="92" y="416"/>
                  </a:cubicBezTo>
                  <a:cubicBezTo>
                    <a:pt x="92" y="416"/>
                    <a:pt x="92" y="416"/>
                    <a:pt x="92" y="416"/>
                  </a:cubicBezTo>
                  <a:cubicBezTo>
                    <a:pt x="92" y="417"/>
                    <a:pt x="92" y="417"/>
                    <a:pt x="92" y="417"/>
                  </a:cubicBezTo>
                  <a:cubicBezTo>
                    <a:pt x="92" y="417"/>
                    <a:pt x="92" y="417"/>
                    <a:pt x="92" y="418"/>
                  </a:cubicBezTo>
                  <a:cubicBezTo>
                    <a:pt x="92" y="418"/>
                    <a:pt x="92" y="418"/>
                    <a:pt x="92" y="418"/>
                  </a:cubicBezTo>
                  <a:cubicBezTo>
                    <a:pt x="92" y="418"/>
                    <a:pt x="92" y="418"/>
                    <a:pt x="92" y="418"/>
                  </a:cubicBezTo>
                  <a:cubicBezTo>
                    <a:pt x="91" y="419"/>
                    <a:pt x="91" y="419"/>
                    <a:pt x="91" y="419"/>
                  </a:cubicBezTo>
                  <a:cubicBezTo>
                    <a:pt x="91" y="419"/>
                    <a:pt x="90" y="419"/>
                    <a:pt x="90" y="420"/>
                  </a:cubicBezTo>
                  <a:cubicBezTo>
                    <a:pt x="89" y="420"/>
                    <a:pt x="89" y="420"/>
                    <a:pt x="88" y="421"/>
                  </a:cubicBezTo>
                  <a:cubicBezTo>
                    <a:pt x="88" y="421"/>
                    <a:pt x="87" y="421"/>
                    <a:pt x="87" y="422"/>
                  </a:cubicBezTo>
                  <a:cubicBezTo>
                    <a:pt x="86" y="422"/>
                    <a:pt x="86" y="423"/>
                    <a:pt x="85" y="423"/>
                  </a:cubicBezTo>
                  <a:cubicBezTo>
                    <a:pt x="85" y="423"/>
                    <a:pt x="85" y="423"/>
                    <a:pt x="85" y="423"/>
                  </a:cubicBezTo>
                  <a:cubicBezTo>
                    <a:pt x="85" y="423"/>
                    <a:pt x="85" y="424"/>
                    <a:pt x="85" y="424"/>
                  </a:cubicBezTo>
                  <a:cubicBezTo>
                    <a:pt x="85" y="424"/>
                    <a:pt x="86" y="425"/>
                    <a:pt x="86" y="425"/>
                  </a:cubicBezTo>
                  <a:cubicBezTo>
                    <a:pt x="86" y="425"/>
                    <a:pt x="87" y="425"/>
                    <a:pt x="87" y="426"/>
                  </a:cubicBezTo>
                  <a:cubicBezTo>
                    <a:pt x="87" y="426"/>
                    <a:pt x="88" y="426"/>
                    <a:pt x="88" y="427"/>
                  </a:cubicBezTo>
                  <a:cubicBezTo>
                    <a:pt x="89" y="427"/>
                    <a:pt x="89" y="427"/>
                    <a:pt x="88" y="428"/>
                  </a:cubicBezTo>
                  <a:cubicBezTo>
                    <a:pt x="88" y="428"/>
                    <a:pt x="88" y="428"/>
                    <a:pt x="87" y="428"/>
                  </a:cubicBezTo>
                  <a:cubicBezTo>
                    <a:pt x="87" y="429"/>
                    <a:pt x="86" y="429"/>
                    <a:pt x="86" y="429"/>
                  </a:cubicBezTo>
                  <a:cubicBezTo>
                    <a:pt x="85" y="429"/>
                    <a:pt x="85" y="430"/>
                    <a:pt x="86" y="430"/>
                  </a:cubicBezTo>
                  <a:cubicBezTo>
                    <a:pt x="86" y="431"/>
                    <a:pt x="86" y="431"/>
                    <a:pt x="86" y="431"/>
                  </a:cubicBezTo>
                  <a:cubicBezTo>
                    <a:pt x="87" y="432"/>
                    <a:pt x="86" y="433"/>
                    <a:pt x="86" y="433"/>
                  </a:cubicBezTo>
                  <a:cubicBezTo>
                    <a:pt x="86" y="434"/>
                    <a:pt x="86" y="434"/>
                    <a:pt x="86" y="435"/>
                  </a:cubicBezTo>
                  <a:cubicBezTo>
                    <a:pt x="86" y="435"/>
                    <a:pt x="87" y="436"/>
                    <a:pt x="87" y="436"/>
                  </a:cubicBezTo>
                  <a:cubicBezTo>
                    <a:pt x="87" y="436"/>
                    <a:pt x="87" y="437"/>
                    <a:pt x="88" y="437"/>
                  </a:cubicBezTo>
                  <a:cubicBezTo>
                    <a:pt x="88" y="437"/>
                    <a:pt x="88" y="437"/>
                    <a:pt x="88" y="437"/>
                  </a:cubicBezTo>
                  <a:cubicBezTo>
                    <a:pt x="89" y="437"/>
                    <a:pt x="89" y="437"/>
                    <a:pt x="89" y="437"/>
                  </a:cubicBezTo>
                  <a:cubicBezTo>
                    <a:pt x="89" y="437"/>
                    <a:pt x="90" y="437"/>
                    <a:pt x="90" y="437"/>
                  </a:cubicBezTo>
                  <a:cubicBezTo>
                    <a:pt x="90" y="437"/>
                    <a:pt x="91" y="437"/>
                    <a:pt x="91" y="437"/>
                  </a:cubicBezTo>
                  <a:cubicBezTo>
                    <a:pt x="91" y="437"/>
                    <a:pt x="92" y="437"/>
                    <a:pt x="92" y="437"/>
                  </a:cubicBezTo>
                  <a:cubicBezTo>
                    <a:pt x="93" y="437"/>
                    <a:pt x="93" y="437"/>
                    <a:pt x="93" y="437"/>
                  </a:cubicBezTo>
                  <a:cubicBezTo>
                    <a:pt x="94" y="436"/>
                    <a:pt x="94" y="436"/>
                    <a:pt x="94" y="436"/>
                  </a:cubicBezTo>
                  <a:cubicBezTo>
                    <a:pt x="94" y="436"/>
                    <a:pt x="94" y="436"/>
                    <a:pt x="95" y="436"/>
                  </a:cubicBezTo>
                  <a:cubicBezTo>
                    <a:pt x="95" y="436"/>
                    <a:pt x="95" y="436"/>
                    <a:pt x="95" y="436"/>
                  </a:cubicBezTo>
                  <a:cubicBezTo>
                    <a:pt x="95" y="436"/>
                    <a:pt x="95" y="436"/>
                    <a:pt x="95" y="436"/>
                  </a:cubicBezTo>
                  <a:cubicBezTo>
                    <a:pt x="95" y="436"/>
                    <a:pt x="95" y="436"/>
                    <a:pt x="95" y="436"/>
                  </a:cubicBezTo>
                  <a:cubicBezTo>
                    <a:pt x="96" y="436"/>
                    <a:pt x="96" y="436"/>
                    <a:pt x="96" y="436"/>
                  </a:cubicBezTo>
                  <a:cubicBezTo>
                    <a:pt x="96" y="436"/>
                    <a:pt x="97" y="437"/>
                    <a:pt x="97" y="437"/>
                  </a:cubicBezTo>
                  <a:cubicBezTo>
                    <a:pt x="97" y="438"/>
                    <a:pt x="97" y="438"/>
                    <a:pt x="97" y="439"/>
                  </a:cubicBezTo>
                  <a:cubicBezTo>
                    <a:pt x="97" y="439"/>
                    <a:pt x="96" y="440"/>
                    <a:pt x="96" y="441"/>
                  </a:cubicBezTo>
                  <a:cubicBezTo>
                    <a:pt x="96" y="441"/>
                    <a:pt x="95" y="442"/>
                    <a:pt x="95" y="442"/>
                  </a:cubicBezTo>
                  <a:cubicBezTo>
                    <a:pt x="95" y="442"/>
                    <a:pt x="95" y="443"/>
                    <a:pt x="96" y="443"/>
                  </a:cubicBezTo>
                  <a:cubicBezTo>
                    <a:pt x="96" y="443"/>
                    <a:pt x="96" y="444"/>
                    <a:pt x="96" y="444"/>
                  </a:cubicBezTo>
                  <a:cubicBezTo>
                    <a:pt x="97" y="444"/>
                    <a:pt x="97" y="444"/>
                    <a:pt x="98" y="444"/>
                  </a:cubicBezTo>
                  <a:cubicBezTo>
                    <a:pt x="98" y="444"/>
                    <a:pt x="98" y="444"/>
                    <a:pt x="98" y="444"/>
                  </a:cubicBezTo>
                  <a:cubicBezTo>
                    <a:pt x="98" y="444"/>
                    <a:pt x="98" y="444"/>
                    <a:pt x="98" y="444"/>
                  </a:cubicBezTo>
                  <a:cubicBezTo>
                    <a:pt x="99" y="444"/>
                    <a:pt x="99" y="444"/>
                    <a:pt x="99" y="444"/>
                  </a:cubicBezTo>
                  <a:cubicBezTo>
                    <a:pt x="99" y="444"/>
                    <a:pt x="99" y="444"/>
                    <a:pt x="99" y="443"/>
                  </a:cubicBezTo>
                  <a:cubicBezTo>
                    <a:pt x="99" y="443"/>
                    <a:pt x="99" y="443"/>
                    <a:pt x="100" y="443"/>
                  </a:cubicBezTo>
                  <a:cubicBezTo>
                    <a:pt x="100" y="443"/>
                    <a:pt x="100" y="443"/>
                    <a:pt x="100" y="443"/>
                  </a:cubicBezTo>
                  <a:cubicBezTo>
                    <a:pt x="100" y="443"/>
                    <a:pt x="100" y="443"/>
                    <a:pt x="100" y="443"/>
                  </a:cubicBezTo>
                  <a:cubicBezTo>
                    <a:pt x="100" y="443"/>
                    <a:pt x="100" y="443"/>
                    <a:pt x="100" y="443"/>
                  </a:cubicBezTo>
                  <a:cubicBezTo>
                    <a:pt x="101" y="443"/>
                    <a:pt x="101" y="443"/>
                    <a:pt x="102" y="444"/>
                  </a:cubicBezTo>
                  <a:cubicBezTo>
                    <a:pt x="102" y="444"/>
                    <a:pt x="103" y="444"/>
                    <a:pt x="103" y="445"/>
                  </a:cubicBezTo>
                  <a:cubicBezTo>
                    <a:pt x="104" y="445"/>
                    <a:pt x="104" y="446"/>
                    <a:pt x="105" y="447"/>
                  </a:cubicBezTo>
                  <a:cubicBezTo>
                    <a:pt x="105" y="447"/>
                    <a:pt x="106" y="447"/>
                    <a:pt x="106" y="448"/>
                  </a:cubicBezTo>
                  <a:cubicBezTo>
                    <a:pt x="106" y="448"/>
                    <a:pt x="107" y="448"/>
                    <a:pt x="107" y="449"/>
                  </a:cubicBezTo>
                  <a:cubicBezTo>
                    <a:pt x="107" y="449"/>
                    <a:pt x="108" y="449"/>
                    <a:pt x="108" y="450"/>
                  </a:cubicBezTo>
                  <a:cubicBezTo>
                    <a:pt x="108" y="450"/>
                    <a:pt x="108" y="450"/>
                    <a:pt x="108" y="451"/>
                  </a:cubicBezTo>
                  <a:cubicBezTo>
                    <a:pt x="108" y="451"/>
                    <a:pt x="107" y="451"/>
                    <a:pt x="106" y="451"/>
                  </a:cubicBezTo>
                  <a:cubicBezTo>
                    <a:pt x="106" y="451"/>
                    <a:pt x="105" y="452"/>
                    <a:pt x="105" y="452"/>
                  </a:cubicBezTo>
                  <a:cubicBezTo>
                    <a:pt x="105" y="452"/>
                    <a:pt x="104" y="453"/>
                    <a:pt x="104" y="454"/>
                  </a:cubicBezTo>
                  <a:cubicBezTo>
                    <a:pt x="104" y="454"/>
                    <a:pt x="104" y="455"/>
                    <a:pt x="105" y="455"/>
                  </a:cubicBezTo>
                  <a:cubicBezTo>
                    <a:pt x="105" y="456"/>
                    <a:pt x="105" y="456"/>
                    <a:pt x="106" y="456"/>
                  </a:cubicBezTo>
                  <a:cubicBezTo>
                    <a:pt x="106" y="456"/>
                    <a:pt x="107" y="456"/>
                    <a:pt x="107" y="457"/>
                  </a:cubicBezTo>
                  <a:cubicBezTo>
                    <a:pt x="107" y="457"/>
                    <a:pt x="107" y="457"/>
                    <a:pt x="107" y="458"/>
                  </a:cubicBezTo>
                  <a:cubicBezTo>
                    <a:pt x="108" y="458"/>
                    <a:pt x="108" y="459"/>
                    <a:pt x="108" y="459"/>
                  </a:cubicBezTo>
                  <a:cubicBezTo>
                    <a:pt x="108" y="460"/>
                    <a:pt x="108" y="460"/>
                    <a:pt x="107" y="460"/>
                  </a:cubicBezTo>
                  <a:cubicBezTo>
                    <a:pt x="107" y="461"/>
                    <a:pt x="108" y="461"/>
                    <a:pt x="108" y="462"/>
                  </a:cubicBezTo>
                  <a:cubicBezTo>
                    <a:pt x="109" y="462"/>
                    <a:pt x="109" y="462"/>
                    <a:pt x="110" y="463"/>
                  </a:cubicBezTo>
                  <a:cubicBezTo>
                    <a:pt x="111" y="463"/>
                    <a:pt x="112" y="463"/>
                    <a:pt x="113" y="464"/>
                  </a:cubicBezTo>
                  <a:cubicBezTo>
                    <a:pt x="114" y="464"/>
                    <a:pt x="114" y="464"/>
                    <a:pt x="115" y="464"/>
                  </a:cubicBezTo>
                  <a:cubicBezTo>
                    <a:pt x="115" y="464"/>
                    <a:pt x="115" y="464"/>
                    <a:pt x="115" y="464"/>
                  </a:cubicBezTo>
                  <a:cubicBezTo>
                    <a:pt x="116" y="464"/>
                    <a:pt x="116" y="464"/>
                    <a:pt x="116" y="464"/>
                  </a:cubicBezTo>
                  <a:cubicBezTo>
                    <a:pt x="116" y="464"/>
                    <a:pt x="116" y="464"/>
                    <a:pt x="116" y="464"/>
                  </a:cubicBezTo>
                  <a:cubicBezTo>
                    <a:pt x="116" y="464"/>
                    <a:pt x="116" y="464"/>
                    <a:pt x="116" y="464"/>
                  </a:cubicBezTo>
                  <a:cubicBezTo>
                    <a:pt x="116" y="464"/>
                    <a:pt x="116" y="464"/>
                    <a:pt x="116" y="464"/>
                  </a:cubicBezTo>
                  <a:cubicBezTo>
                    <a:pt x="117" y="464"/>
                    <a:pt x="117" y="464"/>
                    <a:pt x="117" y="464"/>
                  </a:cubicBezTo>
                  <a:cubicBezTo>
                    <a:pt x="117" y="464"/>
                    <a:pt x="117" y="464"/>
                    <a:pt x="117" y="464"/>
                  </a:cubicBezTo>
                  <a:cubicBezTo>
                    <a:pt x="117" y="464"/>
                    <a:pt x="117" y="464"/>
                    <a:pt x="117" y="464"/>
                  </a:cubicBezTo>
                  <a:cubicBezTo>
                    <a:pt x="118" y="464"/>
                    <a:pt x="118" y="464"/>
                    <a:pt x="119" y="464"/>
                  </a:cubicBezTo>
                  <a:cubicBezTo>
                    <a:pt x="119" y="464"/>
                    <a:pt x="120" y="464"/>
                    <a:pt x="120" y="465"/>
                  </a:cubicBezTo>
                  <a:cubicBezTo>
                    <a:pt x="120" y="465"/>
                    <a:pt x="121" y="466"/>
                    <a:pt x="121" y="466"/>
                  </a:cubicBezTo>
                  <a:cubicBezTo>
                    <a:pt x="121" y="466"/>
                    <a:pt x="122" y="467"/>
                    <a:pt x="122" y="467"/>
                  </a:cubicBezTo>
                  <a:cubicBezTo>
                    <a:pt x="122" y="468"/>
                    <a:pt x="122" y="468"/>
                    <a:pt x="123" y="468"/>
                  </a:cubicBezTo>
                  <a:cubicBezTo>
                    <a:pt x="123" y="469"/>
                    <a:pt x="124" y="469"/>
                    <a:pt x="124" y="469"/>
                  </a:cubicBezTo>
                  <a:cubicBezTo>
                    <a:pt x="125" y="469"/>
                    <a:pt x="125" y="470"/>
                    <a:pt x="126" y="470"/>
                  </a:cubicBezTo>
                  <a:cubicBezTo>
                    <a:pt x="126" y="470"/>
                    <a:pt x="127" y="470"/>
                    <a:pt x="127" y="470"/>
                  </a:cubicBezTo>
                  <a:cubicBezTo>
                    <a:pt x="127" y="470"/>
                    <a:pt x="128" y="470"/>
                    <a:pt x="128" y="470"/>
                  </a:cubicBezTo>
                  <a:cubicBezTo>
                    <a:pt x="128" y="470"/>
                    <a:pt x="128" y="470"/>
                    <a:pt x="128" y="470"/>
                  </a:cubicBezTo>
                  <a:cubicBezTo>
                    <a:pt x="128" y="470"/>
                    <a:pt x="128" y="470"/>
                    <a:pt x="129" y="470"/>
                  </a:cubicBezTo>
                  <a:cubicBezTo>
                    <a:pt x="129" y="470"/>
                    <a:pt x="129" y="469"/>
                    <a:pt x="129" y="469"/>
                  </a:cubicBezTo>
                  <a:cubicBezTo>
                    <a:pt x="129" y="469"/>
                    <a:pt x="129" y="469"/>
                    <a:pt x="129" y="469"/>
                  </a:cubicBezTo>
                  <a:cubicBezTo>
                    <a:pt x="129" y="469"/>
                    <a:pt x="129" y="469"/>
                    <a:pt x="129" y="469"/>
                  </a:cubicBezTo>
                  <a:cubicBezTo>
                    <a:pt x="129" y="469"/>
                    <a:pt x="129" y="469"/>
                    <a:pt x="130" y="469"/>
                  </a:cubicBezTo>
                  <a:cubicBezTo>
                    <a:pt x="130" y="469"/>
                    <a:pt x="130" y="469"/>
                    <a:pt x="130" y="469"/>
                  </a:cubicBezTo>
                  <a:cubicBezTo>
                    <a:pt x="130" y="469"/>
                    <a:pt x="130" y="469"/>
                    <a:pt x="131" y="470"/>
                  </a:cubicBezTo>
                  <a:cubicBezTo>
                    <a:pt x="131" y="470"/>
                    <a:pt x="131" y="470"/>
                    <a:pt x="131" y="471"/>
                  </a:cubicBezTo>
                  <a:cubicBezTo>
                    <a:pt x="131" y="471"/>
                    <a:pt x="132" y="472"/>
                    <a:pt x="132" y="473"/>
                  </a:cubicBezTo>
                  <a:cubicBezTo>
                    <a:pt x="132" y="473"/>
                    <a:pt x="132" y="474"/>
                    <a:pt x="132" y="474"/>
                  </a:cubicBezTo>
                  <a:cubicBezTo>
                    <a:pt x="132" y="475"/>
                    <a:pt x="132" y="475"/>
                    <a:pt x="132" y="475"/>
                  </a:cubicBezTo>
                  <a:cubicBezTo>
                    <a:pt x="132" y="475"/>
                    <a:pt x="132" y="475"/>
                    <a:pt x="133" y="476"/>
                  </a:cubicBezTo>
                  <a:cubicBezTo>
                    <a:pt x="133" y="476"/>
                    <a:pt x="133" y="476"/>
                    <a:pt x="133" y="476"/>
                  </a:cubicBezTo>
                  <a:cubicBezTo>
                    <a:pt x="133" y="476"/>
                    <a:pt x="134" y="476"/>
                    <a:pt x="134" y="476"/>
                  </a:cubicBezTo>
                  <a:cubicBezTo>
                    <a:pt x="134" y="476"/>
                    <a:pt x="135" y="476"/>
                    <a:pt x="135" y="476"/>
                  </a:cubicBezTo>
                  <a:cubicBezTo>
                    <a:pt x="135" y="476"/>
                    <a:pt x="136" y="476"/>
                    <a:pt x="136" y="476"/>
                  </a:cubicBezTo>
                  <a:cubicBezTo>
                    <a:pt x="137" y="476"/>
                    <a:pt x="137" y="475"/>
                    <a:pt x="137" y="475"/>
                  </a:cubicBezTo>
                  <a:cubicBezTo>
                    <a:pt x="138" y="475"/>
                    <a:pt x="138" y="475"/>
                    <a:pt x="138" y="475"/>
                  </a:cubicBezTo>
                  <a:cubicBezTo>
                    <a:pt x="138" y="475"/>
                    <a:pt x="138" y="475"/>
                    <a:pt x="138" y="475"/>
                  </a:cubicBezTo>
                  <a:cubicBezTo>
                    <a:pt x="138" y="475"/>
                    <a:pt x="138" y="475"/>
                    <a:pt x="138" y="475"/>
                  </a:cubicBezTo>
                  <a:cubicBezTo>
                    <a:pt x="138" y="475"/>
                    <a:pt x="138" y="475"/>
                    <a:pt x="138" y="475"/>
                  </a:cubicBezTo>
                  <a:cubicBezTo>
                    <a:pt x="138" y="475"/>
                    <a:pt x="138" y="475"/>
                    <a:pt x="138" y="475"/>
                  </a:cubicBezTo>
                  <a:cubicBezTo>
                    <a:pt x="139" y="475"/>
                    <a:pt x="139" y="475"/>
                    <a:pt x="139" y="475"/>
                  </a:cubicBezTo>
                  <a:cubicBezTo>
                    <a:pt x="139" y="475"/>
                    <a:pt x="139" y="475"/>
                    <a:pt x="140" y="476"/>
                  </a:cubicBezTo>
                  <a:cubicBezTo>
                    <a:pt x="140" y="476"/>
                    <a:pt x="140" y="476"/>
                    <a:pt x="140" y="476"/>
                  </a:cubicBezTo>
                  <a:cubicBezTo>
                    <a:pt x="140" y="476"/>
                    <a:pt x="141" y="476"/>
                    <a:pt x="141" y="476"/>
                  </a:cubicBezTo>
                  <a:cubicBezTo>
                    <a:pt x="141" y="477"/>
                    <a:pt x="141" y="477"/>
                    <a:pt x="141" y="477"/>
                  </a:cubicBezTo>
                  <a:cubicBezTo>
                    <a:pt x="141" y="477"/>
                    <a:pt x="142" y="477"/>
                    <a:pt x="142" y="477"/>
                  </a:cubicBezTo>
                  <a:cubicBezTo>
                    <a:pt x="142" y="477"/>
                    <a:pt x="142" y="478"/>
                    <a:pt x="142" y="478"/>
                  </a:cubicBezTo>
                  <a:cubicBezTo>
                    <a:pt x="142" y="478"/>
                    <a:pt x="143" y="478"/>
                    <a:pt x="143" y="478"/>
                  </a:cubicBezTo>
                  <a:cubicBezTo>
                    <a:pt x="143" y="478"/>
                    <a:pt x="143" y="478"/>
                    <a:pt x="143" y="478"/>
                  </a:cubicBezTo>
                  <a:cubicBezTo>
                    <a:pt x="143" y="478"/>
                    <a:pt x="143" y="478"/>
                    <a:pt x="143" y="478"/>
                  </a:cubicBezTo>
                  <a:cubicBezTo>
                    <a:pt x="143" y="478"/>
                    <a:pt x="143" y="478"/>
                    <a:pt x="143" y="478"/>
                  </a:cubicBezTo>
                  <a:cubicBezTo>
                    <a:pt x="143" y="478"/>
                    <a:pt x="143" y="478"/>
                    <a:pt x="143" y="478"/>
                  </a:cubicBezTo>
                  <a:cubicBezTo>
                    <a:pt x="143" y="478"/>
                    <a:pt x="143" y="478"/>
                    <a:pt x="143" y="478"/>
                  </a:cubicBezTo>
                  <a:cubicBezTo>
                    <a:pt x="143" y="478"/>
                    <a:pt x="143" y="478"/>
                    <a:pt x="144" y="477"/>
                  </a:cubicBezTo>
                  <a:cubicBezTo>
                    <a:pt x="144" y="477"/>
                    <a:pt x="144" y="477"/>
                    <a:pt x="144" y="477"/>
                  </a:cubicBezTo>
                  <a:cubicBezTo>
                    <a:pt x="144" y="477"/>
                    <a:pt x="144" y="477"/>
                    <a:pt x="144" y="477"/>
                  </a:cubicBezTo>
                  <a:cubicBezTo>
                    <a:pt x="145" y="477"/>
                    <a:pt x="145" y="478"/>
                    <a:pt x="146" y="478"/>
                  </a:cubicBezTo>
                  <a:cubicBezTo>
                    <a:pt x="146" y="479"/>
                    <a:pt x="146" y="479"/>
                    <a:pt x="147" y="480"/>
                  </a:cubicBezTo>
                  <a:cubicBezTo>
                    <a:pt x="147" y="481"/>
                    <a:pt x="147" y="482"/>
                    <a:pt x="148" y="482"/>
                  </a:cubicBezTo>
                  <a:cubicBezTo>
                    <a:pt x="148" y="483"/>
                    <a:pt x="149" y="484"/>
                    <a:pt x="149" y="485"/>
                  </a:cubicBezTo>
                  <a:cubicBezTo>
                    <a:pt x="149" y="485"/>
                    <a:pt x="149" y="485"/>
                    <a:pt x="149" y="485"/>
                  </a:cubicBezTo>
                  <a:cubicBezTo>
                    <a:pt x="379" y="484"/>
                    <a:pt x="379" y="484"/>
                    <a:pt x="379" y="484"/>
                  </a:cubicBezTo>
                  <a:cubicBezTo>
                    <a:pt x="379" y="483"/>
                    <a:pt x="379" y="483"/>
                    <a:pt x="379" y="482"/>
                  </a:cubicBezTo>
                  <a:cubicBezTo>
                    <a:pt x="379" y="482"/>
                    <a:pt x="379" y="482"/>
                    <a:pt x="380" y="481"/>
                  </a:cubicBezTo>
                  <a:cubicBezTo>
                    <a:pt x="380" y="481"/>
                    <a:pt x="380" y="480"/>
                    <a:pt x="380" y="480"/>
                  </a:cubicBezTo>
                  <a:cubicBezTo>
                    <a:pt x="381" y="480"/>
                    <a:pt x="381" y="480"/>
                    <a:pt x="382" y="480"/>
                  </a:cubicBezTo>
                  <a:cubicBezTo>
                    <a:pt x="382" y="480"/>
                    <a:pt x="382" y="480"/>
                    <a:pt x="382" y="480"/>
                  </a:cubicBezTo>
                  <a:cubicBezTo>
                    <a:pt x="382" y="480"/>
                    <a:pt x="382" y="480"/>
                    <a:pt x="382" y="480"/>
                  </a:cubicBezTo>
                  <a:cubicBezTo>
                    <a:pt x="382" y="480"/>
                    <a:pt x="382" y="480"/>
                    <a:pt x="382" y="480"/>
                  </a:cubicBezTo>
                  <a:cubicBezTo>
                    <a:pt x="383" y="480"/>
                    <a:pt x="383" y="480"/>
                    <a:pt x="383" y="480"/>
                  </a:cubicBezTo>
                  <a:cubicBezTo>
                    <a:pt x="383" y="480"/>
                    <a:pt x="383" y="481"/>
                    <a:pt x="384" y="481"/>
                  </a:cubicBezTo>
                  <a:cubicBezTo>
                    <a:pt x="384" y="481"/>
                    <a:pt x="384" y="481"/>
                    <a:pt x="384" y="482"/>
                  </a:cubicBezTo>
                  <a:cubicBezTo>
                    <a:pt x="384" y="482"/>
                    <a:pt x="384" y="482"/>
                    <a:pt x="384" y="483"/>
                  </a:cubicBezTo>
                  <a:cubicBezTo>
                    <a:pt x="384" y="483"/>
                    <a:pt x="384" y="483"/>
                    <a:pt x="384" y="484"/>
                  </a:cubicBezTo>
                  <a:cubicBezTo>
                    <a:pt x="384" y="484"/>
                    <a:pt x="384" y="484"/>
                    <a:pt x="385" y="484"/>
                  </a:cubicBezTo>
                  <a:cubicBezTo>
                    <a:pt x="385" y="485"/>
                    <a:pt x="385" y="485"/>
                    <a:pt x="385" y="485"/>
                  </a:cubicBezTo>
                  <a:cubicBezTo>
                    <a:pt x="385" y="485"/>
                    <a:pt x="385" y="486"/>
                    <a:pt x="385" y="486"/>
                  </a:cubicBezTo>
                  <a:cubicBezTo>
                    <a:pt x="385" y="486"/>
                    <a:pt x="386" y="486"/>
                    <a:pt x="386" y="486"/>
                  </a:cubicBezTo>
                  <a:cubicBezTo>
                    <a:pt x="386" y="486"/>
                    <a:pt x="387" y="486"/>
                    <a:pt x="387" y="487"/>
                  </a:cubicBezTo>
                  <a:cubicBezTo>
                    <a:pt x="387" y="487"/>
                    <a:pt x="387" y="487"/>
                    <a:pt x="388" y="487"/>
                  </a:cubicBezTo>
                  <a:cubicBezTo>
                    <a:pt x="388" y="487"/>
                    <a:pt x="388" y="487"/>
                    <a:pt x="388" y="487"/>
                  </a:cubicBezTo>
                  <a:cubicBezTo>
                    <a:pt x="388" y="487"/>
                    <a:pt x="389" y="488"/>
                    <a:pt x="389" y="488"/>
                  </a:cubicBezTo>
                  <a:cubicBezTo>
                    <a:pt x="389" y="488"/>
                    <a:pt x="390" y="488"/>
                    <a:pt x="390" y="488"/>
                  </a:cubicBezTo>
                  <a:cubicBezTo>
                    <a:pt x="390" y="488"/>
                    <a:pt x="390" y="488"/>
                    <a:pt x="391" y="488"/>
                  </a:cubicBezTo>
                  <a:cubicBezTo>
                    <a:pt x="391" y="489"/>
                    <a:pt x="391" y="489"/>
                    <a:pt x="391" y="489"/>
                  </a:cubicBezTo>
                  <a:cubicBezTo>
                    <a:pt x="392" y="489"/>
                    <a:pt x="392" y="489"/>
                    <a:pt x="392" y="489"/>
                  </a:cubicBezTo>
                  <a:cubicBezTo>
                    <a:pt x="392" y="489"/>
                    <a:pt x="392" y="489"/>
                    <a:pt x="392" y="489"/>
                  </a:cubicBezTo>
                  <a:cubicBezTo>
                    <a:pt x="392" y="489"/>
                    <a:pt x="392" y="489"/>
                    <a:pt x="392" y="489"/>
                  </a:cubicBezTo>
                  <a:cubicBezTo>
                    <a:pt x="392" y="489"/>
                    <a:pt x="392" y="489"/>
                    <a:pt x="393" y="489"/>
                  </a:cubicBezTo>
                  <a:cubicBezTo>
                    <a:pt x="393" y="489"/>
                    <a:pt x="393" y="489"/>
                    <a:pt x="393" y="489"/>
                  </a:cubicBezTo>
                  <a:cubicBezTo>
                    <a:pt x="394" y="488"/>
                    <a:pt x="394" y="488"/>
                    <a:pt x="394" y="488"/>
                  </a:cubicBezTo>
                  <a:cubicBezTo>
                    <a:pt x="394" y="488"/>
                    <a:pt x="394" y="488"/>
                    <a:pt x="394" y="488"/>
                  </a:cubicBezTo>
                  <a:cubicBezTo>
                    <a:pt x="395" y="488"/>
                    <a:pt x="395" y="488"/>
                    <a:pt x="395" y="488"/>
                  </a:cubicBezTo>
                  <a:cubicBezTo>
                    <a:pt x="396" y="487"/>
                    <a:pt x="396" y="487"/>
                    <a:pt x="396" y="487"/>
                  </a:cubicBezTo>
                  <a:cubicBezTo>
                    <a:pt x="397" y="487"/>
                    <a:pt x="397" y="487"/>
                    <a:pt x="397" y="487"/>
                  </a:cubicBezTo>
                  <a:cubicBezTo>
                    <a:pt x="398" y="487"/>
                    <a:pt x="398" y="487"/>
                    <a:pt x="398" y="487"/>
                  </a:cubicBezTo>
                  <a:cubicBezTo>
                    <a:pt x="399" y="487"/>
                    <a:pt x="399" y="487"/>
                    <a:pt x="399" y="488"/>
                  </a:cubicBezTo>
                  <a:cubicBezTo>
                    <a:pt x="399" y="488"/>
                    <a:pt x="400" y="488"/>
                    <a:pt x="400" y="488"/>
                  </a:cubicBezTo>
                  <a:cubicBezTo>
                    <a:pt x="400" y="488"/>
                    <a:pt x="401" y="489"/>
                    <a:pt x="401" y="489"/>
                  </a:cubicBezTo>
                  <a:cubicBezTo>
                    <a:pt x="401" y="489"/>
                    <a:pt x="401" y="490"/>
                    <a:pt x="402" y="490"/>
                  </a:cubicBezTo>
                  <a:cubicBezTo>
                    <a:pt x="402" y="490"/>
                    <a:pt x="402" y="490"/>
                    <a:pt x="403" y="490"/>
                  </a:cubicBezTo>
                  <a:cubicBezTo>
                    <a:pt x="403" y="491"/>
                    <a:pt x="403" y="491"/>
                    <a:pt x="403" y="491"/>
                  </a:cubicBezTo>
                  <a:cubicBezTo>
                    <a:pt x="404" y="491"/>
                    <a:pt x="404" y="491"/>
                    <a:pt x="404" y="491"/>
                  </a:cubicBezTo>
                  <a:cubicBezTo>
                    <a:pt x="404" y="491"/>
                    <a:pt x="404" y="491"/>
                    <a:pt x="404" y="491"/>
                  </a:cubicBezTo>
                  <a:cubicBezTo>
                    <a:pt x="404" y="491"/>
                    <a:pt x="404" y="491"/>
                    <a:pt x="404" y="491"/>
                  </a:cubicBezTo>
                  <a:cubicBezTo>
                    <a:pt x="405" y="491"/>
                    <a:pt x="405" y="491"/>
                    <a:pt x="405" y="491"/>
                  </a:cubicBezTo>
                  <a:cubicBezTo>
                    <a:pt x="405" y="491"/>
                    <a:pt x="405" y="491"/>
                    <a:pt x="405" y="491"/>
                  </a:cubicBezTo>
                  <a:cubicBezTo>
                    <a:pt x="405" y="491"/>
                    <a:pt x="405" y="491"/>
                    <a:pt x="405" y="491"/>
                  </a:cubicBezTo>
                  <a:cubicBezTo>
                    <a:pt x="406" y="491"/>
                    <a:pt x="406" y="491"/>
                    <a:pt x="406" y="491"/>
                  </a:cubicBezTo>
                  <a:cubicBezTo>
                    <a:pt x="406" y="491"/>
                    <a:pt x="406" y="491"/>
                    <a:pt x="407" y="491"/>
                  </a:cubicBezTo>
                  <a:cubicBezTo>
                    <a:pt x="407" y="491"/>
                    <a:pt x="407" y="491"/>
                    <a:pt x="407" y="491"/>
                  </a:cubicBezTo>
                  <a:cubicBezTo>
                    <a:pt x="407" y="491"/>
                    <a:pt x="408" y="492"/>
                    <a:pt x="408" y="492"/>
                  </a:cubicBezTo>
                  <a:cubicBezTo>
                    <a:pt x="408" y="492"/>
                    <a:pt x="408" y="492"/>
                    <a:pt x="409" y="493"/>
                  </a:cubicBezTo>
                  <a:cubicBezTo>
                    <a:pt x="409" y="493"/>
                    <a:pt x="409" y="493"/>
                    <a:pt x="410" y="494"/>
                  </a:cubicBezTo>
                  <a:cubicBezTo>
                    <a:pt x="410" y="494"/>
                    <a:pt x="410" y="494"/>
                    <a:pt x="411" y="494"/>
                  </a:cubicBezTo>
                  <a:cubicBezTo>
                    <a:pt x="411" y="494"/>
                    <a:pt x="411" y="494"/>
                    <a:pt x="412" y="494"/>
                  </a:cubicBezTo>
                  <a:cubicBezTo>
                    <a:pt x="412" y="494"/>
                    <a:pt x="412" y="494"/>
                    <a:pt x="412" y="494"/>
                  </a:cubicBezTo>
                  <a:cubicBezTo>
                    <a:pt x="413" y="494"/>
                    <a:pt x="413" y="494"/>
                    <a:pt x="413" y="494"/>
                  </a:cubicBezTo>
                  <a:cubicBezTo>
                    <a:pt x="413" y="494"/>
                    <a:pt x="413" y="494"/>
                    <a:pt x="414" y="494"/>
                  </a:cubicBezTo>
                  <a:cubicBezTo>
                    <a:pt x="414" y="493"/>
                    <a:pt x="414" y="493"/>
                    <a:pt x="414" y="493"/>
                  </a:cubicBezTo>
                  <a:cubicBezTo>
                    <a:pt x="414" y="493"/>
                    <a:pt x="414" y="493"/>
                    <a:pt x="415" y="493"/>
                  </a:cubicBezTo>
                  <a:cubicBezTo>
                    <a:pt x="415" y="492"/>
                    <a:pt x="415" y="492"/>
                    <a:pt x="415" y="492"/>
                  </a:cubicBezTo>
                  <a:cubicBezTo>
                    <a:pt x="416" y="492"/>
                    <a:pt x="416" y="492"/>
                    <a:pt x="416" y="492"/>
                  </a:cubicBezTo>
                  <a:cubicBezTo>
                    <a:pt x="416" y="492"/>
                    <a:pt x="417" y="492"/>
                    <a:pt x="417" y="492"/>
                  </a:cubicBezTo>
                  <a:cubicBezTo>
                    <a:pt x="418" y="492"/>
                    <a:pt x="418" y="492"/>
                    <a:pt x="419" y="492"/>
                  </a:cubicBezTo>
                  <a:cubicBezTo>
                    <a:pt x="420" y="492"/>
                    <a:pt x="421" y="493"/>
                    <a:pt x="422" y="493"/>
                  </a:cubicBezTo>
                  <a:cubicBezTo>
                    <a:pt x="422" y="493"/>
                    <a:pt x="423" y="493"/>
                    <a:pt x="424" y="494"/>
                  </a:cubicBezTo>
                  <a:cubicBezTo>
                    <a:pt x="425" y="494"/>
                    <a:pt x="425" y="494"/>
                    <a:pt x="426" y="494"/>
                  </a:cubicBezTo>
                  <a:cubicBezTo>
                    <a:pt x="427" y="495"/>
                    <a:pt x="427" y="495"/>
                    <a:pt x="427" y="495"/>
                  </a:cubicBezTo>
                  <a:cubicBezTo>
                    <a:pt x="428" y="494"/>
                    <a:pt x="429" y="493"/>
                    <a:pt x="430" y="492"/>
                  </a:cubicBezTo>
                  <a:cubicBezTo>
                    <a:pt x="431" y="491"/>
                    <a:pt x="432" y="490"/>
                    <a:pt x="432" y="488"/>
                  </a:cubicBezTo>
                  <a:cubicBezTo>
                    <a:pt x="433" y="487"/>
                    <a:pt x="434" y="487"/>
                    <a:pt x="435" y="486"/>
                  </a:cubicBezTo>
                  <a:cubicBezTo>
                    <a:pt x="436" y="485"/>
                    <a:pt x="437" y="485"/>
                    <a:pt x="438" y="485"/>
                  </a:cubicBezTo>
                  <a:cubicBezTo>
                    <a:pt x="439" y="485"/>
                    <a:pt x="440" y="485"/>
                    <a:pt x="442" y="485"/>
                  </a:cubicBezTo>
                  <a:cubicBezTo>
                    <a:pt x="444" y="485"/>
                    <a:pt x="446" y="486"/>
                    <a:pt x="448" y="486"/>
                  </a:cubicBezTo>
                  <a:cubicBezTo>
                    <a:pt x="450" y="487"/>
                    <a:pt x="452" y="487"/>
                    <a:pt x="453" y="488"/>
                  </a:cubicBezTo>
                  <a:cubicBezTo>
                    <a:pt x="454" y="489"/>
                    <a:pt x="455" y="491"/>
                    <a:pt x="455" y="492"/>
                  </a:cubicBezTo>
                  <a:cubicBezTo>
                    <a:pt x="455" y="494"/>
                    <a:pt x="456" y="495"/>
                    <a:pt x="457" y="495"/>
                  </a:cubicBezTo>
                  <a:cubicBezTo>
                    <a:pt x="457" y="495"/>
                    <a:pt x="459" y="495"/>
                    <a:pt x="460" y="495"/>
                  </a:cubicBezTo>
                  <a:cubicBezTo>
                    <a:pt x="461" y="495"/>
                    <a:pt x="462" y="495"/>
                    <a:pt x="462" y="496"/>
                  </a:cubicBezTo>
                  <a:cubicBezTo>
                    <a:pt x="463" y="496"/>
                    <a:pt x="464" y="497"/>
                    <a:pt x="464" y="498"/>
                  </a:cubicBezTo>
                  <a:cubicBezTo>
                    <a:pt x="464" y="500"/>
                    <a:pt x="464" y="501"/>
                    <a:pt x="465" y="502"/>
                  </a:cubicBezTo>
                  <a:cubicBezTo>
                    <a:pt x="465" y="503"/>
                    <a:pt x="466" y="504"/>
                    <a:pt x="466" y="505"/>
                  </a:cubicBezTo>
                  <a:cubicBezTo>
                    <a:pt x="467" y="506"/>
                    <a:pt x="467" y="506"/>
                    <a:pt x="468" y="507"/>
                  </a:cubicBezTo>
                  <a:cubicBezTo>
                    <a:pt x="468" y="508"/>
                    <a:pt x="468" y="509"/>
                    <a:pt x="468" y="509"/>
                  </a:cubicBezTo>
                  <a:cubicBezTo>
                    <a:pt x="469" y="510"/>
                    <a:pt x="469" y="510"/>
                    <a:pt x="469" y="510"/>
                  </a:cubicBezTo>
                  <a:cubicBezTo>
                    <a:pt x="469" y="510"/>
                    <a:pt x="469" y="510"/>
                    <a:pt x="470" y="510"/>
                  </a:cubicBezTo>
                  <a:cubicBezTo>
                    <a:pt x="470" y="510"/>
                    <a:pt x="470" y="511"/>
                    <a:pt x="471" y="511"/>
                  </a:cubicBezTo>
                  <a:cubicBezTo>
                    <a:pt x="471" y="511"/>
                    <a:pt x="472" y="512"/>
                    <a:pt x="472" y="512"/>
                  </a:cubicBezTo>
                  <a:cubicBezTo>
                    <a:pt x="472" y="512"/>
                    <a:pt x="473" y="512"/>
                    <a:pt x="473" y="513"/>
                  </a:cubicBezTo>
                  <a:cubicBezTo>
                    <a:pt x="474" y="513"/>
                    <a:pt x="474" y="513"/>
                    <a:pt x="474" y="513"/>
                  </a:cubicBezTo>
                  <a:cubicBezTo>
                    <a:pt x="474" y="513"/>
                    <a:pt x="474" y="513"/>
                    <a:pt x="474" y="513"/>
                  </a:cubicBezTo>
                  <a:cubicBezTo>
                    <a:pt x="474" y="513"/>
                    <a:pt x="474" y="513"/>
                    <a:pt x="474" y="513"/>
                  </a:cubicBezTo>
                  <a:cubicBezTo>
                    <a:pt x="474" y="513"/>
                    <a:pt x="475" y="513"/>
                    <a:pt x="475" y="513"/>
                  </a:cubicBezTo>
                  <a:cubicBezTo>
                    <a:pt x="475" y="513"/>
                    <a:pt x="475" y="513"/>
                    <a:pt x="475" y="513"/>
                  </a:cubicBezTo>
                  <a:cubicBezTo>
                    <a:pt x="476" y="513"/>
                    <a:pt x="477" y="513"/>
                    <a:pt x="478" y="513"/>
                  </a:cubicBezTo>
                  <a:cubicBezTo>
                    <a:pt x="479" y="513"/>
                    <a:pt x="479" y="513"/>
                    <a:pt x="480" y="513"/>
                  </a:cubicBezTo>
                  <a:cubicBezTo>
                    <a:pt x="481" y="514"/>
                    <a:pt x="482" y="514"/>
                    <a:pt x="483" y="514"/>
                  </a:cubicBezTo>
                  <a:cubicBezTo>
                    <a:pt x="484" y="514"/>
                    <a:pt x="485" y="515"/>
                    <a:pt x="486" y="515"/>
                  </a:cubicBezTo>
                  <a:cubicBezTo>
                    <a:pt x="486" y="515"/>
                    <a:pt x="486" y="515"/>
                    <a:pt x="487" y="515"/>
                  </a:cubicBezTo>
                  <a:cubicBezTo>
                    <a:pt x="487" y="515"/>
                    <a:pt x="487" y="515"/>
                    <a:pt x="488" y="515"/>
                  </a:cubicBezTo>
                  <a:cubicBezTo>
                    <a:pt x="488" y="515"/>
                    <a:pt x="488" y="515"/>
                    <a:pt x="489" y="515"/>
                  </a:cubicBezTo>
                  <a:cubicBezTo>
                    <a:pt x="489" y="515"/>
                    <a:pt x="489" y="515"/>
                    <a:pt x="490" y="515"/>
                  </a:cubicBezTo>
                  <a:cubicBezTo>
                    <a:pt x="490" y="515"/>
                    <a:pt x="490" y="515"/>
                    <a:pt x="490" y="515"/>
                  </a:cubicBezTo>
                  <a:cubicBezTo>
                    <a:pt x="490" y="515"/>
                    <a:pt x="491" y="515"/>
                    <a:pt x="491" y="515"/>
                  </a:cubicBezTo>
                  <a:cubicBezTo>
                    <a:pt x="491" y="515"/>
                    <a:pt x="491" y="515"/>
                    <a:pt x="491" y="515"/>
                  </a:cubicBezTo>
                  <a:cubicBezTo>
                    <a:pt x="492" y="515"/>
                    <a:pt x="492" y="515"/>
                    <a:pt x="492" y="515"/>
                  </a:cubicBezTo>
                  <a:cubicBezTo>
                    <a:pt x="492" y="515"/>
                    <a:pt x="492" y="515"/>
                    <a:pt x="493" y="515"/>
                  </a:cubicBezTo>
                  <a:cubicBezTo>
                    <a:pt x="493" y="515"/>
                    <a:pt x="493" y="515"/>
                    <a:pt x="493" y="515"/>
                  </a:cubicBezTo>
                  <a:cubicBezTo>
                    <a:pt x="493" y="515"/>
                    <a:pt x="494" y="515"/>
                    <a:pt x="494" y="515"/>
                  </a:cubicBezTo>
                  <a:cubicBezTo>
                    <a:pt x="494" y="515"/>
                    <a:pt x="494" y="515"/>
                    <a:pt x="494" y="515"/>
                  </a:cubicBezTo>
                  <a:cubicBezTo>
                    <a:pt x="495" y="515"/>
                    <a:pt x="496" y="515"/>
                    <a:pt x="496" y="515"/>
                  </a:cubicBezTo>
                  <a:cubicBezTo>
                    <a:pt x="497" y="515"/>
                    <a:pt x="498" y="516"/>
                    <a:pt x="498" y="516"/>
                  </a:cubicBezTo>
                  <a:cubicBezTo>
                    <a:pt x="499" y="516"/>
                    <a:pt x="500" y="517"/>
                    <a:pt x="500" y="517"/>
                  </a:cubicBezTo>
                  <a:cubicBezTo>
                    <a:pt x="500" y="517"/>
                    <a:pt x="501" y="518"/>
                    <a:pt x="501" y="519"/>
                  </a:cubicBezTo>
                  <a:cubicBezTo>
                    <a:pt x="502" y="520"/>
                    <a:pt x="503" y="522"/>
                    <a:pt x="503" y="523"/>
                  </a:cubicBezTo>
                  <a:cubicBezTo>
                    <a:pt x="504" y="525"/>
                    <a:pt x="505" y="526"/>
                    <a:pt x="506" y="527"/>
                  </a:cubicBezTo>
                  <a:cubicBezTo>
                    <a:pt x="506" y="528"/>
                    <a:pt x="506" y="529"/>
                    <a:pt x="506" y="529"/>
                  </a:cubicBezTo>
                  <a:cubicBezTo>
                    <a:pt x="506" y="530"/>
                    <a:pt x="505" y="530"/>
                    <a:pt x="504" y="530"/>
                  </a:cubicBezTo>
                  <a:cubicBezTo>
                    <a:pt x="504" y="530"/>
                    <a:pt x="504" y="530"/>
                    <a:pt x="504" y="530"/>
                  </a:cubicBezTo>
                  <a:cubicBezTo>
                    <a:pt x="504" y="530"/>
                    <a:pt x="504" y="530"/>
                    <a:pt x="504" y="530"/>
                  </a:cubicBezTo>
                  <a:cubicBezTo>
                    <a:pt x="504" y="530"/>
                    <a:pt x="504" y="530"/>
                    <a:pt x="504" y="530"/>
                  </a:cubicBezTo>
                  <a:cubicBezTo>
                    <a:pt x="504" y="530"/>
                    <a:pt x="503" y="530"/>
                    <a:pt x="503" y="530"/>
                  </a:cubicBezTo>
                  <a:cubicBezTo>
                    <a:pt x="503" y="530"/>
                    <a:pt x="503" y="530"/>
                    <a:pt x="502" y="530"/>
                  </a:cubicBezTo>
                  <a:cubicBezTo>
                    <a:pt x="502" y="530"/>
                    <a:pt x="501" y="530"/>
                    <a:pt x="501" y="530"/>
                  </a:cubicBezTo>
                  <a:cubicBezTo>
                    <a:pt x="500" y="530"/>
                    <a:pt x="500" y="529"/>
                    <a:pt x="499" y="529"/>
                  </a:cubicBezTo>
                  <a:cubicBezTo>
                    <a:pt x="499" y="529"/>
                    <a:pt x="498" y="529"/>
                    <a:pt x="498" y="528"/>
                  </a:cubicBezTo>
                  <a:cubicBezTo>
                    <a:pt x="497" y="528"/>
                    <a:pt x="497" y="528"/>
                    <a:pt x="497" y="528"/>
                  </a:cubicBezTo>
                  <a:cubicBezTo>
                    <a:pt x="496" y="528"/>
                    <a:pt x="496" y="527"/>
                    <a:pt x="495" y="527"/>
                  </a:cubicBezTo>
                  <a:cubicBezTo>
                    <a:pt x="495" y="527"/>
                    <a:pt x="495" y="527"/>
                    <a:pt x="495" y="527"/>
                  </a:cubicBezTo>
                  <a:cubicBezTo>
                    <a:pt x="494" y="527"/>
                    <a:pt x="494" y="527"/>
                    <a:pt x="494" y="527"/>
                  </a:cubicBezTo>
                  <a:cubicBezTo>
                    <a:pt x="494" y="527"/>
                    <a:pt x="494" y="527"/>
                    <a:pt x="493" y="527"/>
                  </a:cubicBezTo>
                  <a:cubicBezTo>
                    <a:pt x="493" y="527"/>
                    <a:pt x="493" y="527"/>
                    <a:pt x="493" y="527"/>
                  </a:cubicBezTo>
                  <a:cubicBezTo>
                    <a:pt x="493" y="527"/>
                    <a:pt x="493" y="527"/>
                    <a:pt x="493" y="527"/>
                  </a:cubicBezTo>
                  <a:cubicBezTo>
                    <a:pt x="493" y="527"/>
                    <a:pt x="493" y="527"/>
                    <a:pt x="493" y="528"/>
                  </a:cubicBezTo>
                  <a:cubicBezTo>
                    <a:pt x="493" y="529"/>
                    <a:pt x="493" y="529"/>
                    <a:pt x="493" y="530"/>
                  </a:cubicBezTo>
                  <a:cubicBezTo>
                    <a:pt x="493" y="530"/>
                    <a:pt x="492" y="530"/>
                    <a:pt x="492" y="531"/>
                  </a:cubicBezTo>
                  <a:cubicBezTo>
                    <a:pt x="492" y="531"/>
                    <a:pt x="491" y="531"/>
                    <a:pt x="491" y="532"/>
                  </a:cubicBezTo>
                  <a:cubicBezTo>
                    <a:pt x="491" y="533"/>
                    <a:pt x="490" y="534"/>
                    <a:pt x="490" y="535"/>
                  </a:cubicBezTo>
                  <a:cubicBezTo>
                    <a:pt x="490" y="536"/>
                    <a:pt x="490" y="538"/>
                    <a:pt x="490" y="539"/>
                  </a:cubicBezTo>
                  <a:cubicBezTo>
                    <a:pt x="489" y="541"/>
                    <a:pt x="489" y="542"/>
                    <a:pt x="488" y="543"/>
                  </a:cubicBezTo>
                  <a:cubicBezTo>
                    <a:pt x="488" y="545"/>
                    <a:pt x="487" y="546"/>
                    <a:pt x="486" y="546"/>
                  </a:cubicBezTo>
                  <a:cubicBezTo>
                    <a:pt x="486" y="547"/>
                    <a:pt x="485" y="548"/>
                    <a:pt x="484" y="548"/>
                  </a:cubicBezTo>
                  <a:cubicBezTo>
                    <a:pt x="484" y="548"/>
                    <a:pt x="484" y="549"/>
                    <a:pt x="484" y="549"/>
                  </a:cubicBezTo>
                  <a:cubicBezTo>
                    <a:pt x="484" y="550"/>
                    <a:pt x="484" y="550"/>
                    <a:pt x="484" y="551"/>
                  </a:cubicBezTo>
                  <a:cubicBezTo>
                    <a:pt x="484" y="551"/>
                    <a:pt x="484" y="552"/>
                    <a:pt x="484" y="552"/>
                  </a:cubicBezTo>
                  <a:cubicBezTo>
                    <a:pt x="485" y="553"/>
                    <a:pt x="485" y="553"/>
                    <a:pt x="485" y="554"/>
                  </a:cubicBezTo>
                  <a:cubicBezTo>
                    <a:pt x="485" y="554"/>
                    <a:pt x="485" y="554"/>
                    <a:pt x="485" y="554"/>
                  </a:cubicBezTo>
                  <a:cubicBezTo>
                    <a:pt x="486" y="553"/>
                    <a:pt x="487" y="553"/>
                    <a:pt x="488" y="552"/>
                  </a:cubicBezTo>
                  <a:cubicBezTo>
                    <a:pt x="488" y="552"/>
                    <a:pt x="489" y="551"/>
                    <a:pt x="490" y="551"/>
                  </a:cubicBezTo>
                  <a:cubicBezTo>
                    <a:pt x="491" y="550"/>
                    <a:pt x="492" y="550"/>
                    <a:pt x="493" y="549"/>
                  </a:cubicBezTo>
                  <a:cubicBezTo>
                    <a:pt x="494" y="549"/>
                    <a:pt x="494" y="549"/>
                    <a:pt x="495" y="549"/>
                  </a:cubicBezTo>
                  <a:cubicBezTo>
                    <a:pt x="495" y="549"/>
                    <a:pt x="495" y="549"/>
                    <a:pt x="495" y="549"/>
                  </a:cubicBezTo>
                  <a:cubicBezTo>
                    <a:pt x="495" y="549"/>
                    <a:pt x="495" y="549"/>
                    <a:pt x="495" y="549"/>
                  </a:cubicBezTo>
                  <a:cubicBezTo>
                    <a:pt x="495" y="549"/>
                    <a:pt x="495" y="549"/>
                    <a:pt x="495" y="549"/>
                  </a:cubicBezTo>
                  <a:cubicBezTo>
                    <a:pt x="495" y="549"/>
                    <a:pt x="496" y="549"/>
                    <a:pt x="496" y="549"/>
                  </a:cubicBezTo>
                  <a:cubicBezTo>
                    <a:pt x="497" y="549"/>
                    <a:pt x="497" y="549"/>
                    <a:pt x="498" y="549"/>
                  </a:cubicBezTo>
                  <a:cubicBezTo>
                    <a:pt x="499" y="550"/>
                    <a:pt x="500" y="550"/>
                    <a:pt x="500" y="550"/>
                  </a:cubicBezTo>
                  <a:cubicBezTo>
                    <a:pt x="501" y="550"/>
                    <a:pt x="501" y="551"/>
                    <a:pt x="502" y="551"/>
                  </a:cubicBezTo>
                  <a:cubicBezTo>
                    <a:pt x="503" y="551"/>
                    <a:pt x="503" y="551"/>
                    <a:pt x="504" y="551"/>
                  </a:cubicBezTo>
                  <a:cubicBezTo>
                    <a:pt x="504" y="551"/>
                    <a:pt x="504" y="551"/>
                    <a:pt x="504" y="551"/>
                  </a:cubicBezTo>
                  <a:cubicBezTo>
                    <a:pt x="504" y="551"/>
                    <a:pt x="505" y="551"/>
                    <a:pt x="505" y="551"/>
                  </a:cubicBezTo>
                  <a:cubicBezTo>
                    <a:pt x="505" y="551"/>
                    <a:pt x="505" y="551"/>
                    <a:pt x="506" y="550"/>
                  </a:cubicBezTo>
                  <a:cubicBezTo>
                    <a:pt x="506" y="550"/>
                    <a:pt x="506" y="550"/>
                    <a:pt x="506" y="550"/>
                  </a:cubicBezTo>
                  <a:cubicBezTo>
                    <a:pt x="507" y="550"/>
                    <a:pt x="507" y="549"/>
                    <a:pt x="508" y="549"/>
                  </a:cubicBezTo>
                  <a:cubicBezTo>
                    <a:pt x="508" y="549"/>
                    <a:pt x="509" y="548"/>
                    <a:pt x="509" y="548"/>
                  </a:cubicBezTo>
                  <a:cubicBezTo>
                    <a:pt x="509" y="548"/>
                    <a:pt x="510" y="548"/>
                    <a:pt x="510" y="547"/>
                  </a:cubicBezTo>
                  <a:cubicBezTo>
                    <a:pt x="510" y="547"/>
                    <a:pt x="510" y="547"/>
                    <a:pt x="511" y="547"/>
                  </a:cubicBezTo>
                  <a:cubicBezTo>
                    <a:pt x="511" y="547"/>
                    <a:pt x="511" y="547"/>
                    <a:pt x="511" y="547"/>
                  </a:cubicBezTo>
                  <a:cubicBezTo>
                    <a:pt x="511" y="547"/>
                    <a:pt x="511" y="547"/>
                    <a:pt x="511" y="547"/>
                  </a:cubicBezTo>
                  <a:cubicBezTo>
                    <a:pt x="511" y="548"/>
                    <a:pt x="511" y="548"/>
                    <a:pt x="511" y="548"/>
                  </a:cubicBezTo>
                  <a:cubicBezTo>
                    <a:pt x="511" y="548"/>
                    <a:pt x="511" y="548"/>
                    <a:pt x="512" y="548"/>
                  </a:cubicBezTo>
                  <a:cubicBezTo>
                    <a:pt x="511" y="548"/>
                    <a:pt x="511" y="548"/>
                    <a:pt x="511" y="548"/>
                  </a:cubicBezTo>
                  <a:cubicBezTo>
                    <a:pt x="512" y="548"/>
                    <a:pt x="512" y="548"/>
                    <a:pt x="513" y="548"/>
                  </a:cubicBezTo>
                  <a:cubicBezTo>
                    <a:pt x="513" y="548"/>
                    <a:pt x="513" y="547"/>
                    <a:pt x="513" y="547"/>
                  </a:cubicBezTo>
                  <a:cubicBezTo>
                    <a:pt x="513" y="547"/>
                    <a:pt x="513" y="547"/>
                    <a:pt x="513" y="547"/>
                  </a:cubicBezTo>
                  <a:cubicBezTo>
                    <a:pt x="513" y="547"/>
                    <a:pt x="513" y="547"/>
                    <a:pt x="513" y="547"/>
                  </a:cubicBezTo>
                  <a:cubicBezTo>
                    <a:pt x="513" y="547"/>
                    <a:pt x="513" y="547"/>
                    <a:pt x="513" y="546"/>
                  </a:cubicBezTo>
                  <a:cubicBezTo>
                    <a:pt x="513" y="546"/>
                    <a:pt x="513" y="546"/>
                    <a:pt x="513" y="546"/>
                  </a:cubicBezTo>
                  <a:cubicBezTo>
                    <a:pt x="513" y="545"/>
                    <a:pt x="513" y="545"/>
                    <a:pt x="513" y="545"/>
                  </a:cubicBezTo>
                  <a:cubicBezTo>
                    <a:pt x="513" y="544"/>
                    <a:pt x="513" y="544"/>
                    <a:pt x="513" y="544"/>
                  </a:cubicBezTo>
                  <a:cubicBezTo>
                    <a:pt x="513" y="544"/>
                    <a:pt x="513" y="544"/>
                    <a:pt x="513" y="544"/>
                  </a:cubicBezTo>
                  <a:cubicBezTo>
                    <a:pt x="513" y="544"/>
                    <a:pt x="512" y="544"/>
                    <a:pt x="512" y="544"/>
                  </a:cubicBezTo>
                  <a:cubicBezTo>
                    <a:pt x="512" y="544"/>
                    <a:pt x="512" y="544"/>
                    <a:pt x="512" y="544"/>
                  </a:cubicBezTo>
                  <a:cubicBezTo>
                    <a:pt x="511" y="544"/>
                    <a:pt x="511" y="544"/>
                    <a:pt x="511" y="544"/>
                  </a:cubicBezTo>
                  <a:cubicBezTo>
                    <a:pt x="511" y="544"/>
                    <a:pt x="510" y="544"/>
                    <a:pt x="510" y="544"/>
                  </a:cubicBezTo>
                  <a:cubicBezTo>
                    <a:pt x="510" y="544"/>
                    <a:pt x="510" y="544"/>
                    <a:pt x="509" y="544"/>
                  </a:cubicBezTo>
                  <a:cubicBezTo>
                    <a:pt x="509" y="544"/>
                    <a:pt x="509" y="544"/>
                    <a:pt x="509" y="544"/>
                  </a:cubicBezTo>
                  <a:cubicBezTo>
                    <a:pt x="508" y="543"/>
                    <a:pt x="508" y="543"/>
                    <a:pt x="508" y="543"/>
                  </a:cubicBezTo>
                  <a:cubicBezTo>
                    <a:pt x="508" y="543"/>
                    <a:pt x="508" y="542"/>
                    <a:pt x="508" y="542"/>
                  </a:cubicBezTo>
                  <a:cubicBezTo>
                    <a:pt x="507" y="541"/>
                    <a:pt x="508" y="540"/>
                    <a:pt x="509" y="539"/>
                  </a:cubicBezTo>
                  <a:cubicBezTo>
                    <a:pt x="510" y="539"/>
                    <a:pt x="511" y="538"/>
                    <a:pt x="513" y="537"/>
                  </a:cubicBezTo>
                  <a:cubicBezTo>
                    <a:pt x="514" y="537"/>
                    <a:pt x="516" y="536"/>
                    <a:pt x="518" y="536"/>
                  </a:cubicBezTo>
                  <a:cubicBezTo>
                    <a:pt x="520" y="535"/>
                    <a:pt x="522" y="535"/>
                    <a:pt x="523" y="535"/>
                  </a:cubicBezTo>
                  <a:cubicBezTo>
                    <a:pt x="523" y="535"/>
                    <a:pt x="523" y="535"/>
                    <a:pt x="524" y="535"/>
                  </a:cubicBezTo>
                  <a:cubicBezTo>
                    <a:pt x="524" y="535"/>
                    <a:pt x="524" y="535"/>
                    <a:pt x="524" y="535"/>
                  </a:cubicBezTo>
                  <a:cubicBezTo>
                    <a:pt x="524" y="535"/>
                    <a:pt x="524" y="535"/>
                    <a:pt x="524" y="535"/>
                  </a:cubicBezTo>
                  <a:cubicBezTo>
                    <a:pt x="525" y="535"/>
                    <a:pt x="525" y="535"/>
                    <a:pt x="525" y="535"/>
                  </a:cubicBezTo>
                  <a:cubicBezTo>
                    <a:pt x="525" y="535"/>
                    <a:pt x="525" y="535"/>
                    <a:pt x="525" y="535"/>
                  </a:cubicBezTo>
                  <a:cubicBezTo>
                    <a:pt x="525" y="535"/>
                    <a:pt x="525" y="535"/>
                    <a:pt x="526" y="535"/>
                  </a:cubicBezTo>
                  <a:cubicBezTo>
                    <a:pt x="526" y="535"/>
                    <a:pt x="526" y="535"/>
                    <a:pt x="526" y="535"/>
                  </a:cubicBezTo>
                  <a:cubicBezTo>
                    <a:pt x="526" y="535"/>
                    <a:pt x="526" y="535"/>
                    <a:pt x="526" y="535"/>
                  </a:cubicBezTo>
                  <a:cubicBezTo>
                    <a:pt x="527" y="535"/>
                    <a:pt x="527" y="535"/>
                    <a:pt x="528" y="535"/>
                  </a:cubicBezTo>
                  <a:cubicBezTo>
                    <a:pt x="528" y="535"/>
                    <a:pt x="528" y="535"/>
                    <a:pt x="529" y="535"/>
                  </a:cubicBezTo>
                  <a:cubicBezTo>
                    <a:pt x="529" y="535"/>
                    <a:pt x="530" y="535"/>
                    <a:pt x="530" y="535"/>
                  </a:cubicBezTo>
                  <a:cubicBezTo>
                    <a:pt x="530" y="535"/>
                    <a:pt x="531" y="535"/>
                    <a:pt x="531" y="535"/>
                  </a:cubicBezTo>
                  <a:cubicBezTo>
                    <a:pt x="531" y="535"/>
                    <a:pt x="532" y="534"/>
                    <a:pt x="532" y="534"/>
                  </a:cubicBezTo>
                  <a:cubicBezTo>
                    <a:pt x="532" y="534"/>
                    <a:pt x="533" y="534"/>
                    <a:pt x="533" y="534"/>
                  </a:cubicBezTo>
                  <a:cubicBezTo>
                    <a:pt x="533" y="534"/>
                    <a:pt x="534" y="534"/>
                    <a:pt x="534" y="534"/>
                  </a:cubicBezTo>
                  <a:cubicBezTo>
                    <a:pt x="534" y="534"/>
                    <a:pt x="534" y="534"/>
                    <a:pt x="535" y="534"/>
                  </a:cubicBezTo>
                  <a:cubicBezTo>
                    <a:pt x="535" y="534"/>
                    <a:pt x="535" y="534"/>
                    <a:pt x="535" y="534"/>
                  </a:cubicBezTo>
                  <a:cubicBezTo>
                    <a:pt x="535" y="534"/>
                    <a:pt x="535" y="534"/>
                    <a:pt x="535" y="534"/>
                  </a:cubicBezTo>
                  <a:cubicBezTo>
                    <a:pt x="536" y="534"/>
                    <a:pt x="536" y="534"/>
                    <a:pt x="536" y="534"/>
                  </a:cubicBezTo>
                  <a:cubicBezTo>
                    <a:pt x="536" y="534"/>
                    <a:pt x="536" y="534"/>
                    <a:pt x="536" y="534"/>
                  </a:cubicBezTo>
                  <a:cubicBezTo>
                    <a:pt x="536" y="534"/>
                    <a:pt x="536" y="534"/>
                    <a:pt x="536" y="534"/>
                  </a:cubicBezTo>
                  <a:cubicBezTo>
                    <a:pt x="538" y="533"/>
                    <a:pt x="539" y="532"/>
                    <a:pt x="541" y="530"/>
                  </a:cubicBezTo>
                  <a:cubicBezTo>
                    <a:pt x="542" y="529"/>
                    <a:pt x="543" y="529"/>
                    <a:pt x="544" y="528"/>
                  </a:cubicBezTo>
                  <a:cubicBezTo>
                    <a:pt x="545" y="527"/>
                    <a:pt x="546" y="527"/>
                    <a:pt x="546" y="526"/>
                  </a:cubicBezTo>
                  <a:cubicBezTo>
                    <a:pt x="547" y="526"/>
                    <a:pt x="548" y="526"/>
                    <a:pt x="548" y="526"/>
                  </a:cubicBezTo>
                  <a:cubicBezTo>
                    <a:pt x="548" y="526"/>
                    <a:pt x="550" y="526"/>
                    <a:pt x="553" y="526"/>
                  </a:cubicBezTo>
                  <a:cubicBezTo>
                    <a:pt x="556" y="526"/>
                    <a:pt x="559" y="526"/>
                    <a:pt x="562" y="526"/>
                  </a:cubicBezTo>
                  <a:cubicBezTo>
                    <a:pt x="565" y="526"/>
                    <a:pt x="569" y="526"/>
                    <a:pt x="571" y="526"/>
                  </a:cubicBezTo>
                  <a:cubicBezTo>
                    <a:pt x="574" y="525"/>
                    <a:pt x="576" y="525"/>
                    <a:pt x="576" y="525"/>
                  </a:cubicBezTo>
                  <a:cubicBezTo>
                    <a:pt x="577" y="525"/>
                    <a:pt x="577" y="525"/>
                    <a:pt x="578" y="524"/>
                  </a:cubicBezTo>
                  <a:cubicBezTo>
                    <a:pt x="579" y="524"/>
                    <a:pt x="580" y="523"/>
                    <a:pt x="582" y="522"/>
                  </a:cubicBezTo>
                  <a:cubicBezTo>
                    <a:pt x="583" y="521"/>
                    <a:pt x="584" y="520"/>
                    <a:pt x="585" y="519"/>
                  </a:cubicBezTo>
                  <a:cubicBezTo>
                    <a:pt x="586" y="517"/>
                    <a:pt x="586" y="516"/>
                    <a:pt x="587" y="515"/>
                  </a:cubicBezTo>
                  <a:cubicBezTo>
                    <a:pt x="587" y="514"/>
                    <a:pt x="587" y="513"/>
                    <a:pt x="588" y="511"/>
                  </a:cubicBezTo>
                  <a:cubicBezTo>
                    <a:pt x="589" y="509"/>
                    <a:pt x="590" y="508"/>
                    <a:pt x="591" y="506"/>
                  </a:cubicBezTo>
                  <a:cubicBezTo>
                    <a:pt x="592" y="504"/>
                    <a:pt x="593" y="503"/>
                    <a:pt x="594" y="502"/>
                  </a:cubicBezTo>
                  <a:cubicBezTo>
                    <a:pt x="595" y="500"/>
                    <a:pt x="596" y="500"/>
                    <a:pt x="597" y="500"/>
                  </a:cubicBezTo>
                  <a:cubicBezTo>
                    <a:pt x="597" y="500"/>
                    <a:pt x="597" y="500"/>
                    <a:pt x="597" y="500"/>
                  </a:cubicBezTo>
                  <a:cubicBezTo>
                    <a:pt x="598" y="500"/>
                    <a:pt x="598" y="500"/>
                    <a:pt x="598" y="500"/>
                  </a:cubicBezTo>
                  <a:cubicBezTo>
                    <a:pt x="598" y="500"/>
                    <a:pt x="598" y="500"/>
                    <a:pt x="598" y="500"/>
                  </a:cubicBezTo>
                  <a:cubicBezTo>
                    <a:pt x="598" y="500"/>
                    <a:pt x="598" y="500"/>
                    <a:pt x="598" y="500"/>
                  </a:cubicBezTo>
                  <a:cubicBezTo>
                    <a:pt x="599" y="501"/>
                    <a:pt x="599" y="501"/>
                    <a:pt x="600" y="501"/>
                  </a:cubicBezTo>
                  <a:cubicBezTo>
                    <a:pt x="600" y="501"/>
                    <a:pt x="601" y="501"/>
                    <a:pt x="601" y="501"/>
                  </a:cubicBezTo>
                  <a:cubicBezTo>
                    <a:pt x="602" y="502"/>
                    <a:pt x="603" y="502"/>
                    <a:pt x="603" y="502"/>
                  </a:cubicBezTo>
                  <a:cubicBezTo>
                    <a:pt x="604" y="502"/>
                    <a:pt x="604" y="502"/>
                    <a:pt x="605" y="502"/>
                  </a:cubicBezTo>
                  <a:cubicBezTo>
                    <a:pt x="606" y="502"/>
                    <a:pt x="606" y="502"/>
                    <a:pt x="607" y="502"/>
                  </a:cubicBezTo>
                  <a:cubicBezTo>
                    <a:pt x="607" y="502"/>
                    <a:pt x="608" y="502"/>
                    <a:pt x="608" y="502"/>
                  </a:cubicBezTo>
                  <a:cubicBezTo>
                    <a:pt x="609" y="502"/>
                    <a:pt x="609" y="503"/>
                    <a:pt x="609" y="503"/>
                  </a:cubicBezTo>
                  <a:cubicBezTo>
                    <a:pt x="610" y="503"/>
                    <a:pt x="610" y="503"/>
                    <a:pt x="610" y="504"/>
                  </a:cubicBezTo>
                  <a:cubicBezTo>
                    <a:pt x="610" y="504"/>
                    <a:pt x="610" y="504"/>
                    <a:pt x="610" y="504"/>
                  </a:cubicBezTo>
                  <a:cubicBezTo>
                    <a:pt x="610" y="504"/>
                    <a:pt x="610" y="504"/>
                    <a:pt x="610" y="504"/>
                  </a:cubicBezTo>
                  <a:cubicBezTo>
                    <a:pt x="610" y="505"/>
                    <a:pt x="610" y="505"/>
                    <a:pt x="610" y="505"/>
                  </a:cubicBezTo>
                  <a:cubicBezTo>
                    <a:pt x="610" y="505"/>
                    <a:pt x="610" y="505"/>
                    <a:pt x="610" y="505"/>
                  </a:cubicBezTo>
                  <a:cubicBezTo>
                    <a:pt x="610" y="506"/>
                    <a:pt x="609" y="507"/>
                    <a:pt x="609" y="509"/>
                  </a:cubicBezTo>
                  <a:cubicBezTo>
                    <a:pt x="609" y="510"/>
                    <a:pt x="610" y="512"/>
                    <a:pt x="610" y="513"/>
                  </a:cubicBezTo>
                  <a:cubicBezTo>
                    <a:pt x="610" y="515"/>
                    <a:pt x="611" y="517"/>
                    <a:pt x="612" y="519"/>
                  </a:cubicBezTo>
                  <a:cubicBezTo>
                    <a:pt x="613" y="521"/>
                    <a:pt x="614" y="524"/>
                    <a:pt x="616" y="526"/>
                  </a:cubicBezTo>
                  <a:cubicBezTo>
                    <a:pt x="616" y="526"/>
                    <a:pt x="616" y="526"/>
                    <a:pt x="616" y="526"/>
                  </a:cubicBezTo>
                  <a:cubicBezTo>
                    <a:pt x="617" y="526"/>
                    <a:pt x="618" y="526"/>
                    <a:pt x="619" y="525"/>
                  </a:cubicBezTo>
                  <a:cubicBezTo>
                    <a:pt x="619" y="525"/>
                    <a:pt x="620" y="524"/>
                    <a:pt x="621" y="524"/>
                  </a:cubicBezTo>
                  <a:cubicBezTo>
                    <a:pt x="621" y="524"/>
                    <a:pt x="622" y="524"/>
                    <a:pt x="623" y="523"/>
                  </a:cubicBezTo>
                  <a:cubicBezTo>
                    <a:pt x="623" y="523"/>
                    <a:pt x="624" y="523"/>
                    <a:pt x="624" y="523"/>
                  </a:cubicBezTo>
                  <a:cubicBezTo>
                    <a:pt x="624" y="523"/>
                    <a:pt x="624" y="523"/>
                    <a:pt x="624" y="523"/>
                  </a:cubicBezTo>
                  <a:cubicBezTo>
                    <a:pt x="624" y="523"/>
                    <a:pt x="624" y="523"/>
                    <a:pt x="625" y="523"/>
                  </a:cubicBezTo>
                  <a:cubicBezTo>
                    <a:pt x="625" y="523"/>
                    <a:pt x="625" y="523"/>
                    <a:pt x="625" y="523"/>
                  </a:cubicBezTo>
                  <a:cubicBezTo>
                    <a:pt x="625" y="523"/>
                    <a:pt x="625" y="523"/>
                    <a:pt x="625" y="523"/>
                  </a:cubicBezTo>
                  <a:cubicBezTo>
                    <a:pt x="625" y="523"/>
                    <a:pt x="625" y="523"/>
                    <a:pt x="625" y="523"/>
                  </a:cubicBezTo>
                  <a:cubicBezTo>
                    <a:pt x="625" y="523"/>
                    <a:pt x="625" y="523"/>
                    <a:pt x="625" y="523"/>
                  </a:cubicBezTo>
                  <a:cubicBezTo>
                    <a:pt x="625" y="523"/>
                    <a:pt x="625" y="523"/>
                    <a:pt x="625" y="523"/>
                  </a:cubicBezTo>
                  <a:cubicBezTo>
                    <a:pt x="625" y="523"/>
                    <a:pt x="625" y="523"/>
                    <a:pt x="625" y="523"/>
                  </a:cubicBezTo>
                  <a:cubicBezTo>
                    <a:pt x="626" y="523"/>
                    <a:pt x="627" y="523"/>
                    <a:pt x="628" y="522"/>
                  </a:cubicBezTo>
                  <a:cubicBezTo>
                    <a:pt x="628" y="522"/>
                    <a:pt x="629" y="521"/>
                    <a:pt x="630" y="521"/>
                  </a:cubicBezTo>
                  <a:cubicBezTo>
                    <a:pt x="631" y="520"/>
                    <a:pt x="632" y="519"/>
                    <a:pt x="633" y="518"/>
                  </a:cubicBezTo>
                  <a:cubicBezTo>
                    <a:pt x="634" y="518"/>
                    <a:pt x="634" y="517"/>
                    <a:pt x="635" y="516"/>
                  </a:cubicBezTo>
                  <a:cubicBezTo>
                    <a:pt x="635" y="516"/>
                    <a:pt x="635" y="516"/>
                    <a:pt x="635" y="516"/>
                  </a:cubicBezTo>
                  <a:cubicBezTo>
                    <a:pt x="635" y="516"/>
                    <a:pt x="635" y="516"/>
                    <a:pt x="635" y="516"/>
                  </a:cubicBezTo>
                  <a:cubicBezTo>
                    <a:pt x="635" y="515"/>
                    <a:pt x="635" y="515"/>
                    <a:pt x="635" y="515"/>
                  </a:cubicBezTo>
                  <a:cubicBezTo>
                    <a:pt x="635" y="515"/>
                    <a:pt x="635" y="515"/>
                    <a:pt x="636" y="515"/>
                  </a:cubicBezTo>
                  <a:cubicBezTo>
                    <a:pt x="636" y="515"/>
                    <a:pt x="636" y="516"/>
                    <a:pt x="636" y="516"/>
                  </a:cubicBezTo>
                  <a:cubicBezTo>
                    <a:pt x="636" y="516"/>
                    <a:pt x="637" y="517"/>
                    <a:pt x="637" y="517"/>
                  </a:cubicBezTo>
                  <a:cubicBezTo>
                    <a:pt x="637" y="518"/>
                    <a:pt x="637" y="518"/>
                    <a:pt x="636" y="519"/>
                  </a:cubicBezTo>
                  <a:cubicBezTo>
                    <a:pt x="636" y="519"/>
                    <a:pt x="636" y="519"/>
                    <a:pt x="635" y="520"/>
                  </a:cubicBezTo>
                  <a:cubicBezTo>
                    <a:pt x="634" y="520"/>
                    <a:pt x="634" y="520"/>
                    <a:pt x="634" y="520"/>
                  </a:cubicBezTo>
                  <a:cubicBezTo>
                    <a:pt x="634" y="521"/>
                    <a:pt x="635" y="521"/>
                    <a:pt x="636" y="521"/>
                  </a:cubicBezTo>
                  <a:cubicBezTo>
                    <a:pt x="636" y="522"/>
                    <a:pt x="637" y="522"/>
                    <a:pt x="638" y="522"/>
                  </a:cubicBezTo>
                  <a:cubicBezTo>
                    <a:pt x="640" y="522"/>
                    <a:pt x="641" y="523"/>
                    <a:pt x="642" y="523"/>
                  </a:cubicBezTo>
                  <a:cubicBezTo>
                    <a:pt x="642" y="523"/>
                    <a:pt x="642" y="523"/>
                    <a:pt x="642" y="523"/>
                  </a:cubicBezTo>
                  <a:cubicBezTo>
                    <a:pt x="642" y="523"/>
                    <a:pt x="642" y="523"/>
                    <a:pt x="642" y="523"/>
                  </a:cubicBezTo>
                  <a:cubicBezTo>
                    <a:pt x="642" y="523"/>
                    <a:pt x="642" y="523"/>
                    <a:pt x="642" y="523"/>
                  </a:cubicBezTo>
                  <a:cubicBezTo>
                    <a:pt x="642" y="523"/>
                    <a:pt x="643" y="523"/>
                    <a:pt x="643" y="523"/>
                  </a:cubicBezTo>
                  <a:cubicBezTo>
                    <a:pt x="643" y="523"/>
                    <a:pt x="643" y="523"/>
                    <a:pt x="643" y="523"/>
                  </a:cubicBezTo>
                  <a:cubicBezTo>
                    <a:pt x="643" y="523"/>
                    <a:pt x="643" y="523"/>
                    <a:pt x="643" y="523"/>
                  </a:cubicBezTo>
                  <a:cubicBezTo>
                    <a:pt x="643" y="523"/>
                    <a:pt x="643" y="523"/>
                    <a:pt x="643" y="523"/>
                  </a:cubicBezTo>
                  <a:cubicBezTo>
                    <a:pt x="643" y="523"/>
                    <a:pt x="643" y="523"/>
                    <a:pt x="643" y="523"/>
                  </a:cubicBezTo>
                  <a:cubicBezTo>
                    <a:pt x="644" y="523"/>
                    <a:pt x="644" y="523"/>
                    <a:pt x="644" y="523"/>
                  </a:cubicBezTo>
                  <a:cubicBezTo>
                    <a:pt x="644" y="523"/>
                    <a:pt x="644" y="523"/>
                    <a:pt x="644" y="523"/>
                  </a:cubicBezTo>
                  <a:cubicBezTo>
                    <a:pt x="644" y="523"/>
                    <a:pt x="644" y="523"/>
                    <a:pt x="644" y="523"/>
                  </a:cubicBezTo>
                  <a:cubicBezTo>
                    <a:pt x="644" y="523"/>
                    <a:pt x="643" y="523"/>
                    <a:pt x="643" y="523"/>
                  </a:cubicBezTo>
                  <a:cubicBezTo>
                    <a:pt x="642" y="523"/>
                    <a:pt x="642" y="524"/>
                    <a:pt x="642" y="524"/>
                  </a:cubicBezTo>
                  <a:cubicBezTo>
                    <a:pt x="641" y="524"/>
                    <a:pt x="641" y="524"/>
                    <a:pt x="640" y="524"/>
                  </a:cubicBezTo>
                  <a:cubicBezTo>
                    <a:pt x="639" y="524"/>
                    <a:pt x="639" y="524"/>
                    <a:pt x="638" y="524"/>
                  </a:cubicBezTo>
                  <a:cubicBezTo>
                    <a:pt x="638" y="524"/>
                    <a:pt x="637" y="524"/>
                    <a:pt x="637" y="524"/>
                  </a:cubicBezTo>
                  <a:cubicBezTo>
                    <a:pt x="637" y="524"/>
                    <a:pt x="637" y="524"/>
                    <a:pt x="637" y="524"/>
                  </a:cubicBezTo>
                  <a:cubicBezTo>
                    <a:pt x="637" y="524"/>
                    <a:pt x="637" y="524"/>
                    <a:pt x="637" y="524"/>
                  </a:cubicBezTo>
                  <a:cubicBezTo>
                    <a:pt x="637" y="524"/>
                    <a:pt x="636" y="524"/>
                    <a:pt x="636" y="524"/>
                  </a:cubicBezTo>
                  <a:cubicBezTo>
                    <a:pt x="636" y="524"/>
                    <a:pt x="636" y="524"/>
                    <a:pt x="636" y="524"/>
                  </a:cubicBezTo>
                  <a:cubicBezTo>
                    <a:pt x="636" y="524"/>
                    <a:pt x="636" y="524"/>
                    <a:pt x="636" y="524"/>
                  </a:cubicBezTo>
                  <a:cubicBezTo>
                    <a:pt x="636" y="524"/>
                    <a:pt x="636" y="524"/>
                    <a:pt x="636" y="524"/>
                  </a:cubicBezTo>
                  <a:cubicBezTo>
                    <a:pt x="636" y="524"/>
                    <a:pt x="636" y="524"/>
                    <a:pt x="635" y="524"/>
                  </a:cubicBezTo>
                  <a:cubicBezTo>
                    <a:pt x="635" y="524"/>
                    <a:pt x="635" y="524"/>
                    <a:pt x="635" y="524"/>
                  </a:cubicBezTo>
                  <a:cubicBezTo>
                    <a:pt x="634" y="524"/>
                    <a:pt x="634" y="524"/>
                    <a:pt x="633" y="524"/>
                  </a:cubicBezTo>
                  <a:cubicBezTo>
                    <a:pt x="632" y="525"/>
                    <a:pt x="632" y="525"/>
                    <a:pt x="631" y="525"/>
                  </a:cubicBezTo>
                  <a:cubicBezTo>
                    <a:pt x="630" y="526"/>
                    <a:pt x="629" y="526"/>
                    <a:pt x="628" y="527"/>
                  </a:cubicBezTo>
                  <a:cubicBezTo>
                    <a:pt x="628" y="528"/>
                    <a:pt x="627" y="529"/>
                    <a:pt x="625" y="530"/>
                  </a:cubicBezTo>
                  <a:cubicBezTo>
                    <a:pt x="624" y="531"/>
                    <a:pt x="623" y="532"/>
                    <a:pt x="623" y="533"/>
                  </a:cubicBezTo>
                  <a:cubicBezTo>
                    <a:pt x="622" y="534"/>
                    <a:pt x="622" y="535"/>
                    <a:pt x="622" y="535"/>
                  </a:cubicBezTo>
                  <a:cubicBezTo>
                    <a:pt x="622" y="536"/>
                    <a:pt x="622" y="536"/>
                    <a:pt x="622" y="537"/>
                  </a:cubicBezTo>
                  <a:cubicBezTo>
                    <a:pt x="623" y="538"/>
                    <a:pt x="624" y="538"/>
                    <a:pt x="624" y="539"/>
                  </a:cubicBezTo>
                  <a:cubicBezTo>
                    <a:pt x="625" y="539"/>
                    <a:pt x="625" y="539"/>
                    <a:pt x="625" y="539"/>
                  </a:cubicBezTo>
                  <a:cubicBezTo>
                    <a:pt x="625" y="540"/>
                    <a:pt x="626" y="540"/>
                    <a:pt x="626" y="540"/>
                  </a:cubicBezTo>
                  <a:cubicBezTo>
                    <a:pt x="626" y="540"/>
                    <a:pt x="627" y="540"/>
                    <a:pt x="627" y="540"/>
                  </a:cubicBezTo>
                  <a:cubicBezTo>
                    <a:pt x="627" y="540"/>
                    <a:pt x="628" y="540"/>
                    <a:pt x="628" y="540"/>
                  </a:cubicBezTo>
                  <a:cubicBezTo>
                    <a:pt x="628" y="540"/>
                    <a:pt x="629" y="540"/>
                    <a:pt x="630" y="540"/>
                  </a:cubicBezTo>
                  <a:cubicBezTo>
                    <a:pt x="630" y="540"/>
                    <a:pt x="631" y="540"/>
                    <a:pt x="631" y="539"/>
                  </a:cubicBezTo>
                  <a:cubicBezTo>
                    <a:pt x="632" y="539"/>
                    <a:pt x="633" y="539"/>
                    <a:pt x="633" y="538"/>
                  </a:cubicBezTo>
                  <a:cubicBezTo>
                    <a:pt x="634" y="538"/>
                    <a:pt x="635" y="537"/>
                    <a:pt x="635" y="537"/>
                  </a:cubicBezTo>
                  <a:cubicBezTo>
                    <a:pt x="636" y="536"/>
                    <a:pt x="637" y="535"/>
                    <a:pt x="638" y="534"/>
                  </a:cubicBezTo>
                  <a:cubicBezTo>
                    <a:pt x="638" y="534"/>
                    <a:pt x="639" y="533"/>
                    <a:pt x="639" y="532"/>
                  </a:cubicBezTo>
                  <a:cubicBezTo>
                    <a:pt x="640" y="532"/>
                    <a:pt x="640" y="531"/>
                    <a:pt x="641" y="531"/>
                  </a:cubicBezTo>
                  <a:cubicBezTo>
                    <a:pt x="641" y="530"/>
                    <a:pt x="642" y="530"/>
                    <a:pt x="643" y="530"/>
                  </a:cubicBezTo>
                  <a:cubicBezTo>
                    <a:pt x="643" y="530"/>
                    <a:pt x="643" y="530"/>
                    <a:pt x="643" y="530"/>
                  </a:cubicBezTo>
                  <a:cubicBezTo>
                    <a:pt x="643" y="530"/>
                    <a:pt x="643" y="530"/>
                    <a:pt x="643" y="530"/>
                  </a:cubicBezTo>
                  <a:cubicBezTo>
                    <a:pt x="643" y="530"/>
                    <a:pt x="643" y="530"/>
                    <a:pt x="643" y="530"/>
                  </a:cubicBezTo>
                  <a:cubicBezTo>
                    <a:pt x="643" y="530"/>
                    <a:pt x="643" y="530"/>
                    <a:pt x="643" y="530"/>
                  </a:cubicBezTo>
                  <a:cubicBezTo>
                    <a:pt x="643" y="530"/>
                    <a:pt x="643" y="530"/>
                    <a:pt x="643" y="530"/>
                  </a:cubicBezTo>
                  <a:cubicBezTo>
                    <a:pt x="643" y="530"/>
                    <a:pt x="644" y="530"/>
                    <a:pt x="644" y="530"/>
                  </a:cubicBezTo>
                  <a:cubicBezTo>
                    <a:pt x="644" y="530"/>
                    <a:pt x="644" y="530"/>
                    <a:pt x="644" y="530"/>
                  </a:cubicBezTo>
                  <a:cubicBezTo>
                    <a:pt x="644" y="530"/>
                    <a:pt x="644" y="530"/>
                    <a:pt x="644" y="530"/>
                  </a:cubicBezTo>
                  <a:cubicBezTo>
                    <a:pt x="645" y="530"/>
                    <a:pt x="646" y="530"/>
                    <a:pt x="648" y="529"/>
                  </a:cubicBezTo>
                  <a:cubicBezTo>
                    <a:pt x="649" y="529"/>
                    <a:pt x="651" y="529"/>
                    <a:pt x="653" y="528"/>
                  </a:cubicBezTo>
                  <a:cubicBezTo>
                    <a:pt x="655" y="527"/>
                    <a:pt x="657" y="527"/>
                    <a:pt x="658" y="526"/>
                  </a:cubicBezTo>
                  <a:cubicBezTo>
                    <a:pt x="660" y="526"/>
                    <a:pt x="662" y="525"/>
                    <a:pt x="663" y="525"/>
                  </a:cubicBezTo>
                  <a:cubicBezTo>
                    <a:pt x="664" y="525"/>
                    <a:pt x="665" y="524"/>
                    <a:pt x="665" y="524"/>
                  </a:cubicBezTo>
                  <a:cubicBezTo>
                    <a:pt x="665" y="524"/>
                    <a:pt x="665" y="523"/>
                    <a:pt x="665" y="523"/>
                  </a:cubicBezTo>
                  <a:cubicBezTo>
                    <a:pt x="665" y="523"/>
                    <a:pt x="665" y="522"/>
                    <a:pt x="665" y="522"/>
                  </a:cubicBezTo>
                  <a:cubicBezTo>
                    <a:pt x="665" y="522"/>
                    <a:pt x="665" y="521"/>
                    <a:pt x="665" y="521"/>
                  </a:cubicBezTo>
                  <a:cubicBezTo>
                    <a:pt x="665" y="520"/>
                    <a:pt x="665" y="520"/>
                    <a:pt x="666" y="520"/>
                  </a:cubicBezTo>
                  <a:cubicBezTo>
                    <a:pt x="667" y="519"/>
                    <a:pt x="668" y="519"/>
                    <a:pt x="669" y="519"/>
                  </a:cubicBezTo>
                  <a:cubicBezTo>
                    <a:pt x="670" y="518"/>
                    <a:pt x="672" y="518"/>
                    <a:pt x="673" y="518"/>
                  </a:cubicBezTo>
                  <a:cubicBezTo>
                    <a:pt x="674" y="518"/>
                    <a:pt x="675" y="517"/>
                    <a:pt x="676" y="517"/>
                  </a:cubicBezTo>
                  <a:cubicBezTo>
                    <a:pt x="676" y="516"/>
                    <a:pt x="677" y="516"/>
                    <a:pt x="677" y="515"/>
                  </a:cubicBezTo>
                  <a:cubicBezTo>
                    <a:pt x="677" y="515"/>
                    <a:pt x="677" y="515"/>
                    <a:pt x="677" y="514"/>
                  </a:cubicBezTo>
                  <a:cubicBezTo>
                    <a:pt x="676" y="514"/>
                    <a:pt x="676" y="514"/>
                    <a:pt x="675" y="514"/>
                  </a:cubicBezTo>
                  <a:cubicBezTo>
                    <a:pt x="675" y="513"/>
                    <a:pt x="674" y="513"/>
                    <a:pt x="673" y="513"/>
                  </a:cubicBezTo>
                  <a:cubicBezTo>
                    <a:pt x="673" y="513"/>
                    <a:pt x="673" y="513"/>
                    <a:pt x="673" y="513"/>
                  </a:cubicBezTo>
                  <a:cubicBezTo>
                    <a:pt x="673" y="513"/>
                    <a:pt x="673" y="513"/>
                    <a:pt x="673" y="513"/>
                  </a:cubicBezTo>
                  <a:cubicBezTo>
                    <a:pt x="673" y="513"/>
                    <a:pt x="673" y="513"/>
                    <a:pt x="673" y="513"/>
                  </a:cubicBezTo>
                  <a:cubicBezTo>
                    <a:pt x="673" y="513"/>
                    <a:pt x="673" y="513"/>
                    <a:pt x="673" y="513"/>
                  </a:cubicBezTo>
                  <a:cubicBezTo>
                    <a:pt x="673" y="513"/>
                    <a:pt x="673" y="513"/>
                    <a:pt x="673" y="513"/>
                  </a:cubicBezTo>
                  <a:cubicBezTo>
                    <a:pt x="673" y="513"/>
                    <a:pt x="673" y="513"/>
                    <a:pt x="672" y="513"/>
                  </a:cubicBezTo>
                  <a:cubicBezTo>
                    <a:pt x="672" y="513"/>
                    <a:pt x="672" y="513"/>
                    <a:pt x="672" y="513"/>
                  </a:cubicBezTo>
                  <a:cubicBezTo>
                    <a:pt x="672" y="513"/>
                    <a:pt x="672" y="513"/>
                    <a:pt x="672" y="513"/>
                  </a:cubicBezTo>
                  <a:cubicBezTo>
                    <a:pt x="672" y="513"/>
                    <a:pt x="672" y="513"/>
                    <a:pt x="671" y="513"/>
                  </a:cubicBezTo>
                  <a:cubicBezTo>
                    <a:pt x="671" y="512"/>
                    <a:pt x="671" y="512"/>
                    <a:pt x="672" y="511"/>
                  </a:cubicBezTo>
                  <a:cubicBezTo>
                    <a:pt x="672" y="511"/>
                    <a:pt x="672" y="510"/>
                    <a:pt x="672" y="509"/>
                  </a:cubicBezTo>
                  <a:cubicBezTo>
                    <a:pt x="672" y="509"/>
                    <a:pt x="672" y="508"/>
                    <a:pt x="673" y="508"/>
                  </a:cubicBezTo>
                  <a:cubicBezTo>
                    <a:pt x="673" y="508"/>
                    <a:pt x="673" y="508"/>
                    <a:pt x="673" y="507"/>
                  </a:cubicBezTo>
                  <a:cubicBezTo>
                    <a:pt x="673" y="507"/>
                    <a:pt x="673" y="507"/>
                    <a:pt x="672" y="507"/>
                  </a:cubicBezTo>
                  <a:cubicBezTo>
                    <a:pt x="672" y="507"/>
                    <a:pt x="672" y="507"/>
                    <a:pt x="672" y="507"/>
                  </a:cubicBezTo>
                  <a:cubicBezTo>
                    <a:pt x="672" y="507"/>
                    <a:pt x="672" y="507"/>
                    <a:pt x="672" y="507"/>
                  </a:cubicBezTo>
                  <a:cubicBezTo>
                    <a:pt x="672" y="507"/>
                    <a:pt x="671" y="507"/>
                    <a:pt x="671" y="507"/>
                  </a:cubicBezTo>
                  <a:cubicBezTo>
                    <a:pt x="670" y="508"/>
                    <a:pt x="669" y="508"/>
                    <a:pt x="669" y="508"/>
                  </a:cubicBezTo>
                  <a:cubicBezTo>
                    <a:pt x="668" y="509"/>
                    <a:pt x="668" y="509"/>
                    <a:pt x="667" y="510"/>
                  </a:cubicBezTo>
                  <a:cubicBezTo>
                    <a:pt x="667" y="510"/>
                    <a:pt x="667" y="511"/>
                    <a:pt x="667" y="511"/>
                  </a:cubicBezTo>
                  <a:cubicBezTo>
                    <a:pt x="667" y="512"/>
                    <a:pt x="666" y="512"/>
                    <a:pt x="666" y="513"/>
                  </a:cubicBezTo>
                  <a:cubicBezTo>
                    <a:pt x="666" y="513"/>
                    <a:pt x="665" y="513"/>
                    <a:pt x="665" y="514"/>
                  </a:cubicBezTo>
                  <a:cubicBezTo>
                    <a:pt x="664" y="514"/>
                    <a:pt x="663" y="514"/>
                    <a:pt x="663" y="515"/>
                  </a:cubicBezTo>
                  <a:cubicBezTo>
                    <a:pt x="663" y="515"/>
                    <a:pt x="662" y="515"/>
                    <a:pt x="662" y="516"/>
                  </a:cubicBezTo>
                  <a:cubicBezTo>
                    <a:pt x="662" y="517"/>
                    <a:pt x="662" y="518"/>
                    <a:pt x="662" y="518"/>
                  </a:cubicBezTo>
                  <a:cubicBezTo>
                    <a:pt x="662" y="518"/>
                    <a:pt x="662" y="518"/>
                    <a:pt x="662" y="519"/>
                  </a:cubicBezTo>
                  <a:cubicBezTo>
                    <a:pt x="661" y="519"/>
                    <a:pt x="661" y="519"/>
                    <a:pt x="661" y="519"/>
                  </a:cubicBezTo>
                  <a:cubicBezTo>
                    <a:pt x="660" y="519"/>
                    <a:pt x="660" y="519"/>
                    <a:pt x="659" y="519"/>
                  </a:cubicBezTo>
                  <a:cubicBezTo>
                    <a:pt x="659" y="519"/>
                    <a:pt x="658" y="519"/>
                    <a:pt x="658" y="519"/>
                  </a:cubicBezTo>
                  <a:cubicBezTo>
                    <a:pt x="658" y="520"/>
                    <a:pt x="657" y="520"/>
                    <a:pt x="657" y="520"/>
                  </a:cubicBezTo>
                  <a:cubicBezTo>
                    <a:pt x="657" y="520"/>
                    <a:pt x="656" y="520"/>
                    <a:pt x="656" y="520"/>
                  </a:cubicBezTo>
                  <a:cubicBezTo>
                    <a:pt x="656" y="520"/>
                    <a:pt x="655" y="520"/>
                    <a:pt x="655" y="520"/>
                  </a:cubicBezTo>
                  <a:cubicBezTo>
                    <a:pt x="654" y="520"/>
                    <a:pt x="652" y="520"/>
                    <a:pt x="651" y="520"/>
                  </a:cubicBezTo>
                  <a:cubicBezTo>
                    <a:pt x="650" y="519"/>
                    <a:pt x="649" y="519"/>
                    <a:pt x="648" y="519"/>
                  </a:cubicBezTo>
                  <a:cubicBezTo>
                    <a:pt x="647" y="519"/>
                    <a:pt x="646" y="518"/>
                    <a:pt x="645" y="518"/>
                  </a:cubicBezTo>
                  <a:cubicBezTo>
                    <a:pt x="644" y="518"/>
                    <a:pt x="644" y="517"/>
                    <a:pt x="644" y="517"/>
                  </a:cubicBezTo>
                  <a:cubicBezTo>
                    <a:pt x="644" y="516"/>
                    <a:pt x="643" y="515"/>
                    <a:pt x="643" y="515"/>
                  </a:cubicBezTo>
                  <a:cubicBezTo>
                    <a:pt x="642" y="514"/>
                    <a:pt x="641" y="514"/>
                    <a:pt x="640" y="513"/>
                  </a:cubicBezTo>
                  <a:cubicBezTo>
                    <a:pt x="638" y="513"/>
                    <a:pt x="637" y="512"/>
                    <a:pt x="637" y="512"/>
                  </a:cubicBezTo>
                  <a:cubicBezTo>
                    <a:pt x="636" y="511"/>
                    <a:pt x="635" y="510"/>
                    <a:pt x="635" y="509"/>
                  </a:cubicBezTo>
                  <a:cubicBezTo>
                    <a:pt x="635" y="509"/>
                    <a:pt x="635" y="508"/>
                    <a:pt x="634" y="507"/>
                  </a:cubicBezTo>
                  <a:cubicBezTo>
                    <a:pt x="634" y="506"/>
                    <a:pt x="634" y="506"/>
                    <a:pt x="633" y="505"/>
                  </a:cubicBezTo>
                  <a:cubicBezTo>
                    <a:pt x="633" y="505"/>
                    <a:pt x="633" y="504"/>
                    <a:pt x="633" y="503"/>
                  </a:cubicBezTo>
                  <a:cubicBezTo>
                    <a:pt x="633" y="503"/>
                    <a:pt x="633" y="502"/>
                    <a:pt x="634" y="501"/>
                  </a:cubicBezTo>
                  <a:cubicBezTo>
                    <a:pt x="635" y="500"/>
                    <a:pt x="635" y="500"/>
                    <a:pt x="635" y="499"/>
                  </a:cubicBezTo>
                  <a:cubicBezTo>
                    <a:pt x="636" y="499"/>
                    <a:pt x="636" y="498"/>
                    <a:pt x="635" y="498"/>
                  </a:cubicBezTo>
                  <a:cubicBezTo>
                    <a:pt x="635" y="498"/>
                    <a:pt x="635" y="497"/>
                    <a:pt x="635" y="497"/>
                  </a:cubicBezTo>
                  <a:cubicBezTo>
                    <a:pt x="635" y="497"/>
                    <a:pt x="634" y="497"/>
                    <a:pt x="634" y="497"/>
                  </a:cubicBezTo>
                  <a:cubicBezTo>
                    <a:pt x="633" y="497"/>
                    <a:pt x="633" y="497"/>
                    <a:pt x="633" y="497"/>
                  </a:cubicBezTo>
                  <a:cubicBezTo>
                    <a:pt x="633" y="497"/>
                    <a:pt x="632" y="497"/>
                    <a:pt x="632" y="497"/>
                  </a:cubicBezTo>
                  <a:cubicBezTo>
                    <a:pt x="632" y="497"/>
                    <a:pt x="632" y="497"/>
                    <a:pt x="631" y="498"/>
                  </a:cubicBezTo>
                  <a:cubicBezTo>
                    <a:pt x="631" y="498"/>
                    <a:pt x="631" y="498"/>
                    <a:pt x="631" y="498"/>
                  </a:cubicBezTo>
                  <a:cubicBezTo>
                    <a:pt x="630" y="498"/>
                    <a:pt x="630" y="499"/>
                    <a:pt x="630" y="499"/>
                  </a:cubicBezTo>
                  <a:cubicBezTo>
                    <a:pt x="630" y="499"/>
                    <a:pt x="630" y="499"/>
                    <a:pt x="629" y="499"/>
                  </a:cubicBezTo>
                  <a:cubicBezTo>
                    <a:pt x="629" y="499"/>
                    <a:pt x="629" y="499"/>
                    <a:pt x="629" y="499"/>
                  </a:cubicBezTo>
                  <a:cubicBezTo>
                    <a:pt x="629" y="499"/>
                    <a:pt x="629" y="499"/>
                    <a:pt x="629" y="499"/>
                  </a:cubicBezTo>
                  <a:cubicBezTo>
                    <a:pt x="628" y="499"/>
                    <a:pt x="628" y="499"/>
                    <a:pt x="628" y="499"/>
                  </a:cubicBezTo>
                  <a:cubicBezTo>
                    <a:pt x="627" y="498"/>
                    <a:pt x="627" y="498"/>
                    <a:pt x="627" y="498"/>
                  </a:cubicBezTo>
                  <a:cubicBezTo>
                    <a:pt x="627" y="497"/>
                    <a:pt x="628" y="497"/>
                    <a:pt x="628" y="496"/>
                  </a:cubicBezTo>
                  <a:cubicBezTo>
                    <a:pt x="628" y="496"/>
                    <a:pt x="629" y="495"/>
                    <a:pt x="630" y="495"/>
                  </a:cubicBezTo>
                  <a:cubicBezTo>
                    <a:pt x="631" y="495"/>
                    <a:pt x="632" y="494"/>
                    <a:pt x="634" y="494"/>
                  </a:cubicBezTo>
                  <a:cubicBezTo>
                    <a:pt x="635" y="493"/>
                    <a:pt x="636" y="493"/>
                    <a:pt x="637" y="492"/>
                  </a:cubicBezTo>
                  <a:cubicBezTo>
                    <a:pt x="638" y="491"/>
                    <a:pt x="639" y="490"/>
                    <a:pt x="639" y="489"/>
                  </a:cubicBezTo>
                  <a:cubicBezTo>
                    <a:pt x="639" y="488"/>
                    <a:pt x="639" y="486"/>
                    <a:pt x="638" y="484"/>
                  </a:cubicBezTo>
                  <a:cubicBezTo>
                    <a:pt x="638" y="484"/>
                    <a:pt x="638" y="483"/>
                    <a:pt x="637" y="483"/>
                  </a:cubicBezTo>
                  <a:cubicBezTo>
                    <a:pt x="637" y="483"/>
                    <a:pt x="636" y="483"/>
                    <a:pt x="636" y="482"/>
                  </a:cubicBezTo>
                  <a:cubicBezTo>
                    <a:pt x="635" y="482"/>
                    <a:pt x="634" y="482"/>
                    <a:pt x="634" y="482"/>
                  </a:cubicBezTo>
                  <a:cubicBezTo>
                    <a:pt x="633" y="482"/>
                    <a:pt x="632" y="482"/>
                    <a:pt x="631" y="482"/>
                  </a:cubicBezTo>
                  <a:cubicBezTo>
                    <a:pt x="629" y="482"/>
                    <a:pt x="626" y="482"/>
                    <a:pt x="623" y="483"/>
                  </a:cubicBezTo>
                  <a:cubicBezTo>
                    <a:pt x="621" y="483"/>
                    <a:pt x="618" y="484"/>
                    <a:pt x="615" y="485"/>
                  </a:cubicBezTo>
                  <a:cubicBezTo>
                    <a:pt x="612" y="486"/>
                    <a:pt x="610" y="487"/>
                    <a:pt x="607" y="488"/>
                  </a:cubicBezTo>
                  <a:cubicBezTo>
                    <a:pt x="605" y="489"/>
                    <a:pt x="603" y="490"/>
                    <a:pt x="602" y="490"/>
                  </a:cubicBezTo>
                  <a:cubicBezTo>
                    <a:pt x="600" y="491"/>
                    <a:pt x="599" y="493"/>
                    <a:pt x="597" y="494"/>
                  </a:cubicBezTo>
                  <a:cubicBezTo>
                    <a:pt x="595" y="496"/>
                    <a:pt x="593" y="498"/>
                    <a:pt x="592" y="499"/>
                  </a:cubicBezTo>
                  <a:cubicBezTo>
                    <a:pt x="590" y="501"/>
                    <a:pt x="588" y="502"/>
                    <a:pt x="587" y="504"/>
                  </a:cubicBezTo>
                  <a:cubicBezTo>
                    <a:pt x="586" y="505"/>
                    <a:pt x="584" y="506"/>
                    <a:pt x="583" y="506"/>
                  </a:cubicBezTo>
                  <a:cubicBezTo>
                    <a:pt x="583" y="506"/>
                    <a:pt x="583" y="505"/>
                    <a:pt x="583" y="505"/>
                  </a:cubicBezTo>
                  <a:cubicBezTo>
                    <a:pt x="583" y="504"/>
                    <a:pt x="584" y="503"/>
                    <a:pt x="585" y="502"/>
                  </a:cubicBezTo>
                  <a:cubicBezTo>
                    <a:pt x="587" y="501"/>
                    <a:pt x="588" y="500"/>
                    <a:pt x="589" y="499"/>
                  </a:cubicBezTo>
                  <a:cubicBezTo>
                    <a:pt x="590" y="498"/>
                    <a:pt x="591" y="498"/>
                    <a:pt x="591" y="497"/>
                  </a:cubicBezTo>
                  <a:cubicBezTo>
                    <a:pt x="592" y="496"/>
                    <a:pt x="592" y="496"/>
                    <a:pt x="592" y="495"/>
                  </a:cubicBezTo>
                  <a:cubicBezTo>
                    <a:pt x="592" y="495"/>
                    <a:pt x="592" y="495"/>
                    <a:pt x="592" y="494"/>
                  </a:cubicBezTo>
                  <a:cubicBezTo>
                    <a:pt x="592" y="494"/>
                    <a:pt x="592" y="493"/>
                    <a:pt x="592" y="493"/>
                  </a:cubicBezTo>
                  <a:cubicBezTo>
                    <a:pt x="592" y="493"/>
                    <a:pt x="592" y="493"/>
                    <a:pt x="592" y="493"/>
                  </a:cubicBezTo>
                  <a:cubicBezTo>
                    <a:pt x="592" y="493"/>
                    <a:pt x="592" y="493"/>
                    <a:pt x="592" y="493"/>
                  </a:cubicBezTo>
                  <a:cubicBezTo>
                    <a:pt x="593" y="493"/>
                    <a:pt x="593" y="493"/>
                    <a:pt x="593" y="493"/>
                  </a:cubicBezTo>
                  <a:cubicBezTo>
                    <a:pt x="593" y="493"/>
                    <a:pt x="593" y="493"/>
                    <a:pt x="593" y="493"/>
                  </a:cubicBezTo>
                  <a:cubicBezTo>
                    <a:pt x="593" y="493"/>
                    <a:pt x="593" y="493"/>
                    <a:pt x="593" y="493"/>
                  </a:cubicBezTo>
                  <a:cubicBezTo>
                    <a:pt x="593" y="493"/>
                    <a:pt x="593" y="493"/>
                    <a:pt x="593" y="493"/>
                  </a:cubicBezTo>
                  <a:cubicBezTo>
                    <a:pt x="593" y="493"/>
                    <a:pt x="593" y="493"/>
                    <a:pt x="593" y="493"/>
                  </a:cubicBezTo>
                  <a:cubicBezTo>
                    <a:pt x="593" y="493"/>
                    <a:pt x="593" y="493"/>
                    <a:pt x="593" y="493"/>
                  </a:cubicBezTo>
                  <a:cubicBezTo>
                    <a:pt x="593" y="493"/>
                    <a:pt x="593" y="493"/>
                    <a:pt x="593" y="493"/>
                  </a:cubicBezTo>
                  <a:cubicBezTo>
                    <a:pt x="594" y="493"/>
                    <a:pt x="595" y="493"/>
                    <a:pt x="596" y="492"/>
                  </a:cubicBezTo>
                  <a:cubicBezTo>
                    <a:pt x="596" y="491"/>
                    <a:pt x="598" y="490"/>
                    <a:pt x="599" y="489"/>
                  </a:cubicBezTo>
                  <a:cubicBezTo>
                    <a:pt x="600" y="488"/>
                    <a:pt x="601" y="486"/>
                    <a:pt x="602" y="485"/>
                  </a:cubicBezTo>
                  <a:cubicBezTo>
                    <a:pt x="603" y="484"/>
                    <a:pt x="604" y="483"/>
                    <a:pt x="605" y="482"/>
                  </a:cubicBezTo>
                  <a:cubicBezTo>
                    <a:pt x="605" y="482"/>
                    <a:pt x="606" y="482"/>
                    <a:pt x="606" y="481"/>
                  </a:cubicBezTo>
                  <a:cubicBezTo>
                    <a:pt x="607" y="481"/>
                    <a:pt x="608" y="481"/>
                    <a:pt x="608" y="481"/>
                  </a:cubicBezTo>
                  <a:cubicBezTo>
                    <a:pt x="609" y="481"/>
                    <a:pt x="609" y="481"/>
                    <a:pt x="609" y="481"/>
                  </a:cubicBezTo>
                  <a:cubicBezTo>
                    <a:pt x="610" y="481"/>
                    <a:pt x="610" y="481"/>
                    <a:pt x="611" y="481"/>
                  </a:cubicBezTo>
                  <a:cubicBezTo>
                    <a:pt x="611" y="481"/>
                    <a:pt x="611" y="481"/>
                    <a:pt x="611" y="481"/>
                  </a:cubicBezTo>
                  <a:cubicBezTo>
                    <a:pt x="611" y="481"/>
                    <a:pt x="611" y="481"/>
                    <a:pt x="611" y="481"/>
                  </a:cubicBezTo>
                  <a:cubicBezTo>
                    <a:pt x="611" y="481"/>
                    <a:pt x="611" y="481"/>
                    <a:pt x="611" y="481"/>
                  </a:cubicBezTo>
                  <a:cubicBezTo>
                    <a:pt x="611" y="481"/>
                    <a:pt x="611" y="481"/>
                    <a:pt x="612" y="481"/>
                  </a:cubicBezTo>
                  <a:cubicBezTo>
                    <a:pt x="612" y="481"/>
                    <a:pt x="612" y="481"/>
                    <a:pt x="612" y="481"/>
                  </a:cubicBezTo>
                  <a:cubicBezTo>
                    <a:pt x="613" y="481"/>
                    <a:pt x="613" y="481"/>
                    <a:pt x="613" y="481"/>
                  </a:cubicBezTo>
                  <a:cubicBezTo>
                    <a:pt x="613" y="481"/>
                    <a:pt x="613" y="481"/>
                    <a:pt x="613" y="480"/>
                  </a:cubicBezTo>
                  <a:cubicBezTo>
                    <a:pt x="614" y="480"/>
                    <a:pt x="614" y="480"/>
                    <a:pt x="614" y="480"/>
                  </a:cubicBezTo>
                  <a:cubicBezTo>
                    <a:pt x="614" y="479"/>
                    <a:pt x="614" y="479"/>
                    <a:pt x="614" y="478"/>
                  </a:cubicBezTo>
                  <a:cubicBezTo>
                    <a:pt x="615" y="478"/>
                    <a:pt x="615" y="477"/>
                    <a:pt x="616" y="477"/>
                  </a:cubicBezTo>
                  <a:cubicBezTo>
                    <a:pt x="616" y="476"/>
                    <a:pt x="617" y="475"/>
                    <a:pt x="617" y="475"/>
                  </a:cubicBezTo>
                  <a:cubicBezTo>
                    <a:pt x="618" y="474"/>
                    <a:pt x="619" y="473"/>
                    <a:pt x="620" y="473"/>
                  </a:cubicBezTo>
                  <a:cubicBezTo>
                    <a:pt x="621" y="472"/>
                    <a:pt x="622" y="472"/>
                    <a:pt x="625" y="471"/>
                  </a:cubicBezTo>
                  <a:cubicBezTo>
                    <a:pt x="628" y="471"/>
                    <a:pt x="631" y="471"/>
                    <a:pt x="635" y="470"/>
                  </a:cubicBezTo>
                  <a:cubicBezTo>
                    <a:pt x="639" y="470"/>
                    <a:pt x="643" y="470"/>
                    <a:pt x="647" y="470"/>
                  </a:cubicBezTo>
                  <a:cubicBezTo>
                    <a:pt x="651" y="470"/>
                    <a:pt x="655" y="470"/>
                    <a:pt x="659" y="470"/>
                  </a:cubicBezTo>
                  <a:cubicBezTo>
                    <a:pt x="661" y="470"/>
                    <a:pt x="662" y="470"/>
                    <a:pt x="664" y="470"/>
                  </a:cubicBezTo>
                  <a:cubicBezTo>
                    <a:pt x="665" y="470"/>
                    <a:pt x="666" y="470"/>
                    <a:pt x="668" y="470"/>
                  </a:cubicBezTo>
                  <a:cubicBezTo>
                    <a:pt x="669" y="470"/>
                    <a:pt x="670" y="470"/>
                    <a:pt x="671" y="470"/>
                  </a:cubicBezTo>
                  <a:cubicBezTo>
                    <a:pt x="671" y="470"/>
                    <a:pt x="672" y="470"/>
                    <a:pt x="672" y="470"/>
                  </a:cubicBezTo>
                  <a:cubicBezTo>
                    <a:pt x="672" y="470"/>
                    <a:pt x="672" y="470"/>
                    <a:pt x="672" y="470"/>
                  </a:cubicBezTo>
                  <a:cubicBezTo>
                    <a:pt x="672" y="470"/>
                    <a:pt x="672" y="470"/>
                    <a:pt x="672" y="470"/>
                  </a:cubicBezTo>
                  <a:cubicBezTo>
                    <a:pt x="672" y="470"/>
                    <a:pt x="672" y="470"/>
                    <a:pt x="672" y="470"/>
                  </a:cubicBezTo>
                  <a:cubicBezTo>
                    <a:pt x="672" y="470"/>
                    <a:pt x="672" y="470"/>
                    <a:pt x="672" y="470"/>
                  </a:cubicBezTo>
                  <a:cubicBezTo>
                    <a:pt x="674" y="470"/>
                    <a:pt x="675" y="470"/>
                    <a:pt x="676" y="469"/>
                  </a:cubicBezTo>
                  <a:cubicBezTo>
                    <a:pt x="678" y="468"/>
                    <a:pt x="679" y="468"/>
                    <a:pt x="681" y="467"/>
                  </a:cubicBezTo>
                  <a:cubicBezTo>
                    <a:pt x="682" y="466"/>
                    <a:pt x="683" y="465"/>
                    <a:pt x="685" y="464"/>
                  </a:cubicBezTo>
                  <a:cubicBezTo>
                    <a:pt x="686" y="463"/>
                    <a:pt x="687" y="462"/>
                    <a:pt x="687" y="461"/>
                  </a:cubicBezTo>
                  <a:cubicBezTo>
                    <a:pt x="688" y="460"/>
                    <a:pt x="688" y="460"/>
                    <a:pt x="689" y="459"/>
                  </a:cubicBezTo>
                  <a:cubicBezTo>
                    <a:pt x="689" y="459"/>
                    <a:pt x="690" y="458"/>
                    <a:pt x="691" y="458"/>
                  </a:cubicBezTo>
                  <a:cubicBezTo>
                    <a:pt x="691" y="458"/>
                    <a:pt x="692" y="458"/>
                    <a:pt x="693" y="458"/>
                  </a:cubicBezTo>
                  <a:cubicBezTo>
                    <a:pt x="693" y="457"/>
                    <a:pt x="694" y="457"/>
                    <a:pt x="695" y="457"/>
                  </a:cubicBezTo>
                  <a:cubicBezTo>
                    <a:pt x="695" y="457"/>
                    <a:pt x="696" y="457"/>
                    <a:pt x="696" y="457"/>
                  </a:cubicBezTo>
                  <a:cubicBezTo>
                    <a:pt x="696" y="457"/>
                    <a:pt x="697" y="457"/>
                    <a:pt x="697" y="457"/>
                  </a:cubicBezTo>
                  <a:cubicBezTo>
                    <a:pt x="697" y="457"/>
                    <a:pt x="698" y="457"/>
                    <a:pt x="698" y="458"/>
                  </a:cubicBezTo>
                  <a:cubicBezTo>
                    <a:pt x="698" y="458"/>
                    <a:pt x="699" y="458"/>
                    <a:pt x="699" y="458"/>
                  </a:cubicBezTo>
                  <a:cubicBezTo>
                    <a:pt x="699" y="458"/>
                    <a:pt x="699" y="458"/>
                    <a:pt x="699" y="458"/>
                  </a:cubicBezTo>
                  <a:cubicBezTo>
                    <a:pt x="699" y="458"/>
                    <a:pt x="699" y="458"/>
                    <a:pt x="699" y="458"/>
                  </a:cubicBezTo>
                  <a:cubicBezTo>
                    <a:pt x="699" y="458"/>
                    <a:pt x="699" y="458"/>
                    <a:pt x="699" y="458"/>
                  </a:cubicBezTo>
                  <a:cubicBezTo>
                    <a:pt x="699" y="458"/>
                    <a:pt x="700" y="458"/>
                    <a:pt x="700" y="458"/>
                  </a:cubicBezTo>
                  <a:cubicBezTo>
                    <a:pt x="701" y="458"/>
                    <a:pt x="702" y="457"/>
                    <a:pt x="703" y="457"/>
                  </a:cubicBezTo>
                  <a:cubicBezTo>
                    <a:pt x="704" y="456"/>
                    <a:pt x="705" y="456"/>
                    <a:pt x="706" y="455"/>
                  </a:cubicBezTo>
                  <a:cubicBezTo>
                    <a:pt x="707" y="454"/>
                    <a:pt x="708" y="453"/>
                    <a:pt x="709" y="453"/>
                  </a:cubicBezTo>
                  <a:cubicBezTo>
                    <a:pt x="709" y="452"/>
                    <a:pt x="710" y="451"/>
                    <a:pt x="711" y="451"/>
                  </a:cubicBezTo>
                  <a:cubicBezTo>
                    <a:pt x="712" y="450"/>
                    <a:pt x="712" y="450"/>
                    <a:pt x="712" y="449"/>
                  </a:cubicBezTo>
                  <a:cubicBezTo>
                    <a:pt x="713" y="449"/>
                    <a:pt x="713" y="449"/>
                    <a:pt x="713" y="448"/>
                  </a:cubicBezTo>
                  <a:cubicBezTo>
                    <a:pt x="712" y="448"/>
                    <a:pt x="712" y="448"/>
                    <a:pt x="712" y="448"/>
                  </a:cubicBezTo>
                  <a:cubicBezTo>
                    <a:pt x="711" y="447"/>
                    <a:pt x="711" y="447"/>
                    <a:pt x="710" y="447"/>
                  </a:cubicBezTo>
                  <a:cubicBezTo>
                    <a:pt x="709" y="447"/>
                    <a:pt x="709" y="447"/>
                    <a:pt x="708" y="447"/>
                  </a:cubicBezTo>
                  <a:cubicBezTo>
                    <a:pt x="708" y="446"/>
                    <a:pt x="707" y="446"/>
                    <a:pt x="707" y="446"/>
                  </a:cubicBezTo>
                  <a:cubicBezTo>
                    <a:pt x="707" y="446"/>
                    <a:pt x="707" y="445"/>
                    <a:pt x="707" y="445"/>
                  </a:cubicBezTo>
                  <a:cubicBezTo>
                    <a:pt x="707" y="445"/>
                    <a:pt x="707" y="445"/>
                    <a:pt x="708" y="445"/>
                  </a:cubicBezTo>
                  <a:cubicBezTo>
                    <a:pt x="708" y="445"/>
                    <a:pt x="709" y="445"/>
                    <a:pt x="709" y="444"/>
                  </a:cubicBezTo>
                  <a:cubicBezTo>
                    <a:pt x="710" y="444"/>
                    <a:pt x="710" y="444"/>
                    <a:pt x="711" y="444"/>
                  </a:cubicBezTo>
                  <a:cubicBezTo>
                    <a:pt x="711" y="443"/>
                    <a:pt x="712" y="443"/>
                    <a:pt x="712" y="442"/>
                  </a:cubicBezTo>
                  <a:cubicBezTo>
                    <a:pt x="712" y="441"/>
                    <a:pt x="713" y="441"/>
                    <a:pt x="713" y="440"/>
                  </a:cubicBezTo>
                  <a:cubicBezTo>
                    <a:pt x="713" y="439"/>
                    <a:pt x="713" y="439"/>
                    <a:pt x="713" y="438"/>
                  </a:cubicBezTo>
                  <a:cubicBezTo>
                    <a:pt x="713" y="438"/>
                    <a:pt x="713" y="438"/>
                    <a:pt x="712" y="437"/>
                  </a:cubicBezTo>
                  <a:cubicBezTo>
                    <a:pt x="712" y="437"/>
                    <a:pt x="711" y="437"/>
                    <a:pt x="711" y="436"/>
                  </a:cubicBezTo>
                  <a:cubicBezTo>
                    <a:pt x="710" y="435"/>
                    <a:pt x="709" y="435"/>
                    <a:pt x="709" y="434"/>
                  </a:cubicBezTo>
                  <a:cubicBezTo>
                    <a:pt x="708" y="433"/>
                    <a:pt x="708" y="433"/>
                    <a:pt x="708" y="433"/>
                  </a:cubicBezTo>
                  <a:cubicBezTo>
                    <a:pt x="708" y="433"/>
                    <a:pt x="707" y="432"/>
                    <a:pt x="707" y="432"/>
                  </a:cubicBezTo>
                  <a:cubicBezTo>
                    <a:pt x="707" y="432"/>
                    <a:pt x="707" y="432"/>
                    <a:pt x="707" y="432"/>
                  </a:cubicBezTo>
                  <a:cubicBezTo>
                    <a:pt x="706" y="432"/>
                    <a:pt x="706" y="432"/>
                    <a:pt x="706" y="432"/>
                  </a:cubicBezTo>
                  <a:cubicBezTo>
                    <a:pt x="706" y="432"/>
                    <a:pt x="705" y="432"/>
                    <a:pt x="705" y="432"/>
                  </a:cubicBezTo>
                  <a:cubicBezTo>
                    <a:pt x="705" y="432"/>
                    <a:pt x="705" y="432"/>
                    <a:pt x="704" y="432"/>
                  </a:cubicBezTo>
                  <a:cubicBezTo>
                    <a:pt x="704" y="432"/>
                    <a:pt x="704" y="433"/>
                    <a:pt x="704" y="433"/>
                  </a:cubicBezTo>
                  <a:cubicBezTo>
                    <a:pt x="704" y="433"/>
                    <a:pt x="703" y="433"/>
                    <a:pt x="703" y="433"/>
                  </a:cubicBezTo>
                  <a:cubicBezTo>
                    <a:pt x="703" y="433"/>
                    <a:pt x="703" y="434"/>
                    <a:pt x="702" y="434"/>
                  </a:cubicBezTo>
                  <a:cubicBezTo>
                    <a:pt x="702" y="434"/>
                    <a:pt x="702" y="434"/>
                    <a:pt x="702" y="434"/>
                  </a:cubicBezTo>
                  <a:cubicBezTo>
                    <a:pt x="701" y="434"/>
                    <a:pt x="701" y="434"/>
                    <a:pt x="701" y="435"/>
                  </a:cubicBezTo>
                  <a:cubicBezTo>
                    <a:pt x="700" y="435"/>
                    <a:pt x="700" y="435"/>
                    <a:pt x="700" y="435"/>
                  </a:cubicBezTo>
                  <a:cubicBezTo>
                    <a:pt x="700" y="435"/>
                    <a:pt x="700" y="435"/>
                    <a:pt x="700" y="435"/>
                  </a:cubicBezTo>
                  <a:cubicBezTo>
                    <a:pt x="700" y="435"/>
                    <a:pt x="700" y="435"/>
                    <a:pt x="700" y="435"/>
                  </a:cubicBezTo>
                  <a:cubicBezTo>
                    <a:pt x="700" y="435"/>
                    <a:pt x="700" y="435"/>
                    <a:pt x="700" y="435"/>
                  </a:cubicBezTo>
                  <a:cubicBezTo>
                    <a:pt x="700" y="435"/>
                    <a:pt x="700" y="435"/>
                    <a:pt x="700" y="435"/>
                  </a:cubicBezTo>
                  <a:cubicBezTo>
                    <a:pt x="699" y="435"/>
                    <a:pt x="698" y="434"/>
                    <a:pt x="698" y="434"/>
                  </a:cubicBezTo>
                  <a:cubicBezTo>
                    <a:pt x="698" y="433"/>
                    <a:pt x="699" y="433"/>
                    <a:pt x="699" y="432"/>
                  </a:cubicBezTo>
                  <a:cubicBezTo>
                    <a:pt x="700" y="431"/>
                    <a:pt x="700" y="431"/>
                    <a:pt x="700" y="430"/>
                  </a:cubicBezTo>
                  <a:cubicBezTo>
                    <a:pt x="700" y="429"/>
                    <a:pt x="700" y="429"/>
                    <a:pt x="699" y="428"/>
                  </a:cubicBezTo>
                  <a:cubicBezTo>
                    <a:pt x="699" y="428"/>
                    <a:pt x="699" y="428"/>
                    <a:pt x="698" y="428"/>
                  </a:cubicBezTo>
                  <a:cubicBezTo>
                    <a:pt x="698" y="428"/>
                    <a:pt x="698" y="428"/>
                    <a:pt x="698" y="427"/>
                  </a:cubicBezTo>
                  <a:cubicBezTo>
                    <a:pt x="697" y="427"/>
                    <a:pt x="697" y="427"/>
                    <a:pt x="697" y="427"/>
                  </a:cubicBezTo>
                  <a:cubicBezTo>
                    <a:pt x="697" y="427"/>
                    <a:pt x="696" y="427"/>
                    <a:pt x="696" y="427"/>
                  </a:cubicBezTo>
                  <a:cubicBezTo>
                    <a:pt x="695" y="427"/>
                    <a:pt x="694" y="427"/>
                    <a:pt x="694" y="428"/>
                  </a:cubicBezTo>
                  <a:cubicBezTo>
                    <a:pt x="693" y="428"/>
                    <a:pt x="692" y="428"/>
                    <a:pt x="691" y="428"/>
                  </a:cubicBezTo>
                  <a:cubicBezTo>
                    <a:pt x="690" y="429"/>
                    <a:pt x="689" y="429"/>
                    <a:pt x="689" y="430"/>
                  </a:cubicBezTo>
                  <a:cubicBezTo>
                    <a:pt x="688" y="430"/>
                    <a:pt x="687" y="431"/>
                    <a:pt x="686" y="431"/>
                  </a:cubicBezTo>
                  <a:cubicBezTo>
                    <a:pt x="686" y="432"/>
                    <a:pt x="685" y="432"/>
                    <a:pt x="685" y="432"/>
                  </a:cubicBezTo>
                  <a:cubicBezTo>
                    <a:pt x="684" y="432"/>
                    <a:pt x="684" y="433"/>
                    <a:pt x="684" y="433"/>
                  </a:cubicBezTo>
                  <a:cubicBezTo>
                    <a:pt x="684" y="433"/>
                    <a:pt x="683" y="433"/>
                    <a:pt x="683" y="433"/>
                  </a:cubicBezTo>
                  <a:cubicBezTo>
                    <a:pt x="683" y="433"/>
                    <a:pt x="683" y="433"/>
                    <a:pt x="682" y="433"/>
                  </a:cubicBezTo>
                  <a:cubicBezTo>
                    <a:pt x="682" y="433"/>
                    <a:pt x="682" y="433"/>
                    <a:pt x="682" y="433"/>
                  </a:cubicBezTo>
                  <a:cubicBezTo>
                    <a:pt x="682" y="433"/>
                    <a:pt x="682" y="433"/>
                    <a:pt x="682" y="433"/>
                  </a:cubicBezTo>
                  <a:cubicBezTo>
                    <a:pt x="682" y="433"/>
                    <a:pt x="682" y="433"/>
                    <a:pt x="682" y="433"/>
                  </a:cubicBezTo>
                  <a:cubicBezTo>
                    <a:pt x="682" y="433"/>
                    <a:pt x="682" y="433"/>
                    <a:pt x="682" y="433"/>
                  </a:cubicBezTo>
                  <a:cubicBezTo>
                    <a:pt x="682" y="433"/>
                    <a:pt x="682" y="433"/>
                    <a:pt x="682" y="433"/>
                  </a:cubicBezTo>
                  <a:cubicBezTo>
                    <a:pt x="682" y="433"/>
                    <a:pt x="682" y="433"/>
                    <a:pt x="682" y="433"/>
                  </a:cubicBezTo>
                  <a:cubicBezTo>
                    <a:pt x="682" y="433"/>
                    <a:pt x="682" y="433"/>
                    <a:pt x="682" y="433"/>
                  </a:cubicBezTo>
                  <a:cubicBezTo>
                    <a:pt x="682" y="433"/>
                    <a:pt x="682" y="433"/>
                    <a:pt x="681" y="433"/>
                  </a:cubicBezTo>
                  <a:cubicBezTo>
                    <a:pt x="681" y="433"/>
                    <a:pt x="681" y="433"/>
                    <a:pt x="681" y="433"/>
                  </a:cubicBezTo>
                  <a:cubicBezTo>
                    <a:pt x="681" y="433"/>
                    <a:pt x="680" y="433"/>
                    <a:pt x="680" y="433"/>
                  </a:cubicBezTo>
                  <a:cubicBezTo>
                    <a:pt x="680" y="433"/>
                    <a:pt x="680" y="433"/>
                    <a:pt x="679" y="434"/>
                  </a:cubicBezTo>
                  <a:cubicBezTo>
                    <a:pt x="679" y="434"/>
                    <a:pt x="679" y="434"/>
                    <a:pt x="678" y="435"/>
                  </a:cubicBezTo>
                  <a:cubicBezTo>
                    <a:pt x="678" y="435"/>
                    <a:pt x="678" y="435"/>
                    <a:pt x="677" y="435"/>
                  </a:cubicBezTo>
                  <a:cubicBezTo>
                    <a:pt x="677" y="435"/>
                    <a:pt x="677" y="435"/>
                    <a:pt x="677" y="436"/>
                  </a:cubicBezTo>
                  <a:cubicBezTo>
                    <a:pt x="677" y="436"/>
                    <a:pt x="677" y="436"/>
                    <a:pt x="676" y="436"/>
                  </a:cubicBezTo>
                  <a:cubicBezTo>
                    <a:pt x="676" y="436"/>
                    <a:pt x="676" y="436"/>
                    <a:pt x="676" y="436"/>
                  </a:cubicBezTo>
                  <a:cubicBezTo>
                    <a:pt x="676" y="436"/>
                    <a:pt x="675" y="436"/>
                    <a:pt x="675" y="435"/>
                  </a:cubicBezTo>
                  <a:cubicBezTo>
                    <a:pt x="675" y="435"/>
                    <a:pt x="675" y="435"/>
                    <a:pt x="675" y="434"/>
                  </a:cubicBezTo>
                  <a:cubicBezTo>
                    <a:pt x="675" y="434"/>
                    <a:pt x="675" y="433"/>
                    <a:pt x="675" y="433"/>
                  </a:cubicBezTo>
                  <a:cubicBezTo>
                    <a:pt x="676" y="432"/>
                    <a:pt x="676" y="432"/>
                    <a:pt x="676" y="431"/>
                  </a:cubicBezTo>
                  <a:cubicBezTo>
                    <a:pt x="677" y="431"/>
                    <a:pt x="677" y="431"/>
                    <a:pt x="677" y="431"/>
                  </a:cubicBezTo>
                  <a:cubicBezTo>
                    <a:pt x="678" y="431"/>
                    <a:pt x="678" y="431"/>
                    <a:pt x="679" y="431"/>
                  </a:cubicBezTo>
                  <a:cubicBezTo>
                    <a:pt x="679" y="431"/>
                    <a:pt x="679" y="431"/>
                    <a:pt x="680" y="430"/>
                  </a:cubicBezTo>
                  <a:cubicBezTo>
                    <a:pt x="680" y="430"/>
                    <a:pt x="681" y="430"/>
                    <a:pt x="681" y="429"/>
                  </a:cubicBezTo>
                  <a:cubicBezTo>
                    <a:pt x="681" y="429"/>
                    <a:pt x="682" y="429"/>
                    <a:pt x="682" y="428"/>
                  </a:cubicBezTo>
                  <a:cubicBezTo>
                    <a:pt x="683" y="428"/>
                    <a:pt x="683" y="428"/>
                    <a:pt x="684" y="428"/>
                  </a:cubicBezTo>
                  <a:cubicBezTo>
                    <a:pt x="684" y="428"/>
                    <a:pt x="685" y="428"/>
                    <a:pt x="686" y="428"/>
                  </a:cubicBezTo>
                  <a:cubicBezTo>
                    <a:pt x="687" y="428"/>
                    <a:pt x="688" y="427"/>
                    <a:pt x="689" y="427"/>
                  </a:cubicBezTo>
                  <a:cubicBezTo>
                    <a:pt x="690" y="426"/>
                    <a:pt x="691" y="426"/>
                    <a:pt x="692" y="425"/>
                  </a:cubicBezTo>
                  <a:cubicBezTo>
                    <a:pt x="693" y="425"/>
                    <a:pt x="694" y="425"/>
                    <a:pt x="694" y="425"/>
                  </a:cubicBezTo>
                  <a:cubicBezTo>
                    <a:pt x="695" y="425"/>
                    <a:pt x="696" y="424"/>
                    <a:pt x="697" y="424"/>
                  </a:cubicBezTo>
                  <a:cubicBezTo>
                    <a:pt x="697" y="424"/>
                    <a:pt x="698" y="424"/>
                    <a:pt x="698" y="423"/>
                  </a:cubicBezTo>
                  <a:cubicBezTo>
                    <a:pt x="698" y="423"/>
                    <a:pt x="698" y="422"/>
                    <a:pt x="698" y="422"/>
                  </a:cubicBezTo>
                  <a:cubicBezTo>
                    <a:pt x="698" y="421"/>
                    <a:pt x="698" y="421"/>
                    <a:pt x="697" y="421"/>
                  </a:cubicBezTo>
                  <a:cubicBezTo>
                    <a:pt x="697" y="420"/>
                    <a:pt x="696" y="420"/>
                    <a:pt x="696" y="420"/>
                  </a:cubicBezTo>
                  <a:cubicBezTo>
                    <a:pt x="695" y="419"/>
                    <a:pt x="694" y="419"/>
                    <a:pt x="694" y="419"/>
                  </a:cubicBezTo>
                  <a:cubicBezTo>
                    <a:pt x="693" y="419"/>
                    <a:pt x="693" y="419"/>
                    <a:pt x="693" y="419"/>
                  </a:cubicBezTo>
                  <a:cubicBezTo>
                    <a:pt x="693" y="419"/>
                    <a:pt x="693" y="419"/>
                    <a:pt x="693" y="419"/>
                  </a:cubicBezTo>
                  <a:cubicBezTo>
                    <a:pt x="693" y="419"/>
                    <a:pt x="693" y="419"/>
                    <a:pt x="692" y="419"/>
                  </a:cubicBezTo>
                  <a:cubicBezTo>
                    <a:pt x="692" y="419"/>
                    <a:pt x="692" y="419"/>
                    <a:pt x="692" y="419"/>
                  </a:cubicBezTo>
                  <a:cubicBezTo>
                    <a:pt x="692" y="419"/>
                    <a:pt x="692" y="419"/>
                    <a:pt x="692" y="419"/>
                  </a:cubicBezTo>
                  <a:cubicBezTo>
                    <a:pt x="692" y="419"/>
                    <a:pt x="692" y="419"/>
                    <a:pt x="692" y="419"/>
                  </a:cubicBezTo>
                  <a:cubicBezTo>
                    <a:pt x="691" y="419"/>
                    <a:pt x="691" y="419"/>
                    <a:pt x="691" y="419"/>
                  </a:cubicBezTo>
                  <a:cubicBezTo>
                    <a:pt x="691" y="419"/>
                    <a:pt x="691" y="419"/>
                    <a:pt x="691" y="419"/>
                  </a:cubicBezTo>
                  <a:cubicBezTo>
                    <a:pt x="691" y="419"/>
                    <a:pt x="690" y="419"/>
                    <a:pt x="690" y="419"/>
                  </a:cubicBezTo>
                  <a:cubicBezTo>
                    <a:pt x="690" y="419"/>
                    <a:pt x="689" y="419"/>
                    <a:pt x="689" y="419"/>
                  </a:cubicBezTo>
                  <a:cubicBezTo>
                    <a:pt x="689" y="419"/>
                    <a:pt x="688" y="418"/>
                    <a:pt x="688" y="418"/>
                  </a:cubicBezTo>
                  <a:cubicBezTo>
                    <a:pt x="688" y="418"/>
                    <a:pt x="687" y="418"/>
                    <a:pt x="687" y="417"/>
                  </a:cubicBezTo>
                  <a:cubicBezTo>
                    <a:pt x="687" y="417"/>
                    <a:pt x="686" y="417"/>
                    <a:pt x="686" y="417"/>
                  </a:cubicBezTo>
                  <a:cubicBezTo>
                    <a:pt x="686" y="416"/>
                    <a:pt x="685" y="416"/>
                    <a:pt x="685" y="416"/>
                  </a:cubicBezTo>
                  <a:cubicBezTo>
                    <a:pt x="685" y="416"/>
                    <a:pt x="685" y="416"/>
                    <a:pt x="684" y="416"/>
                  </a:cubicBezTo>
                  <a:cubicBezTo>
                    <a:pt x="684" y="415"/>
                    <a:pt x="684" y="415"/>
                    <a:pt x="684" y="415"/>
                  </a:cubicBezTo>
                  <a:cubicBezTo>
                    <a:pt x="683" y="415"/>
                    <a:pt x="683" y="415"/>
                    <a:pt x="683" y="415"/>
                  </a:cubicBezTo>
                  <a:cubicBezTo>
                    <a:pt x="683" y="415"/>
                    <a:pt x="683" y="415"/>
                    <a:pt x="683" y="416"/>
                  </a:cubicBezTo>
                  <a:cubicBezTo>
                    <a:pt x="683" y="416"/>
                    <a:pt x="683" y="416"/>
                    <a:pt x="683" y="416"/>
                  </a:cubicBezTo>
                  <a:cubicBezTo>
                    <a:pt x="683" y="416"/>
                    <a:pt x="683" y="416"/>
                    <a:pt x="683" y="416"/>
                  </a:cubicBezTo>
                  <a:cubicBezTo>
                    <a:pt x="682" y="416"/>
                    <a:pt x="682" y="416"/>
                    <a:pt x="682" y="416"/>
                  </a:cubicBezTo>
                  <a:cubicBezTo>
                    <a:pt x="682" y="416"/>
                    <a:pt x="682" y="416"/>
                    <a:pt x="682" y="416"/>
                  </a:cubicBezTo>
                  <a:cubicBezTo>
                    <a:pt x="682" y="416"/>
                    <a:pt x="682" y="416"/>
                    <a:pt x="682" y="416"/>
                  </a:cubicBezTo>
                  <a:cubicBezTo>
                    <a:pt x="682" y="416"/>
                    <a:pt x="682" y="416"/>
                    <a:pt x="681" y="416"/>
                  </a:cubicBezTo>
                  <a:cubicBezTo>
                    <a:pt x="681" y="416"/>
                    <a:pt x="681" y="416"/>
                    <a:pt x="681" y="416"/>
                  </a:cubicBezTo>
                  <a:cubicBezTo>
                    <a:pt x="681" y="416"/>
                    <a:pt x="681" y="416"/>
                    <a:pt x="681" y="416"/>
                  </a:cubicBezTo>
                  <a:cubicBezTo>
                    <a:pt x="681" y="416"/>
                    <a:pt x="681" y="416"/>
                    <a:pt x="680" y="416"/>
                  </a:cubicBezTo>
                  <a:cubicBezTo>
                    <a:pt x="680" y="416"/>
                    <a:pt x="680" y="415"/>
                    <a:pt x="680" y="415"/>
                  </a:cubicBezTo>
                  <a:cubicBezTo>
                    <a:pt x="680" y="415"/>
                    <a:pt x="680" y="415"/>
                    <a:pt x="680" y="415"/>
                  </a:cubicBezTo>
                  <a:cubicBezTo>
                    <a:pt x="680" y="415"/>
                    <a:pt x="680" y="415"/>
                    <a:pt x="680" y="415"/>
                  </a:cubicBezTo>
                  <a:cubicBezTo>
                    <a:pt x="680" y="415"/>
                    <a:pt x="679" y="415"/>
                    <a:pt x="679" y="414"/>
                  </a:cubicBezTo>
                  <a:cubicBezTo>
                    <a:pt x="679" y="414"/>
                    <a:pt x="679" y="414"/>
                    <a:pt x="679" y="414"/>
                  </a:cubicBezTo>
                  <a:cubicBezTo>
                    <a:pt x="679" y="414"/>
                    <a:pt x="679" y="414"/>
                    <a:pt x="679" y="414"/>
                  </a:cubicBezTo>
                  <a:cubicBezTo>
                    <a:pt x="679" y="414"/>
                    <a:pt x="678" y="414"/>
                    <a:pt x="678" y="415"/>
                  </a:cubicBezTo>
                  <a:cubicBezTo>
                    <a:pt x="678" y="415"/>
                    <a:pt x="678" y="415"/>
                    <a:pt x="678" y="415"/>
                  </a:cubicBezTo>
                  <a:cubicBezTo>
                    <a:pt x="678" y="415"/>
                    <a:pt x="678" y="415"/>
                    <a:pt x="678" y="415"/>
                  </a:cubicBezTo>
                  <a:cubicBezTo>
                    <a:pt x="677" y="415"/>
                    <a:pt x="677" y="415"/>
                    <a:pt x="677" y="415"/>
                  </a:cubicBezTo>
                  <a:cubicBezTo>
                    <a:pt x="677" y="415"/>
                    <a:pt x="677" y="415"/>
                    <a:pt x="677" y="415"/>
                  </a:cubicBezTo>
                  <a:cubicBezTo>
                    <a:pt x="676" y="415"/>
                    <a:pt x="676" y="415"/>
                    <a:pt x="676" y="415"/>
                  </a:cubicBezTo>
                  <a:cubicBezTo>
                    <a:pt x="676" y="415"/>
                    <a:pt x="676" y="415"/>
                    <a:pt x="676" y="415"/>
                  </a:cubicBezTo>
                  <a:cubicBezTo>
                    <a:pt x="675" y="415"/>
                    <a:pt x="675" y="415"/>
                    <a:pt x="674" y="415"/>
                  </a:cubicBezTo>
                  <a:cubicBezTo>
                    <a:pt x="674" y="415"/>
                    <a:pt x="674" y="415"/>
                    <a:pt x="673" y="414"/>
                  </a:cubicBezTo>
                  <a:cubicBezTo>
                    <a:pt x="673" y="414"/>
                    <a:pt x="673" y="413"/>
                    <a:pt x="673" y="413"/>
                  </a:cubicBezTo>
                  <a:cubicBezTo>
                    <a:pt x="672" y="412"/>
                    <a:pt x="672" y="411"/>
                    <a:pt x="672" y="411"/>
                  </a:cubicBezTo>
                  <a:cubicBezTo>
                    <a:pt x="671" y="410"/>
                    <a:pt x="671" y="409"/>
                    <a:pt x="670" y="408"/>
                  </a:cubicBezTo>
                  <a:cubicBezTo>
                    <a:pt x="669" y="407"/>
                    <a:pt x="668" y="406"/>
                    <a:pt x="666" y="405"/>
                  </a:cubicBezTo>
                  <a:cubicBezTo>
                    <a:pt x="665" y="404"/>
                    <a:pt x="663" y="403"/>
                    <a:pt x="662" y="402"/>
                  </a:cubicBezTo>
                  <a:cubicBezTo>
                    <a:pt x="661" y="401"/>
                    <a:pt x="659" y="401"/>
                    <a:pt x="658" y="400"/>
                  </a:cubicBezTo>
                  <a:cubicBezTo>
                    <a:pt x="657" y="400"/>
                    <a:pt x="656" y="400"/>
                    <a:pt x="656" y="399"/>
                  </a:cubicBezTo>
                  <a:cubicBezTo>
                    <a:pt x="656" y="399"/>
                    <a:pt x="656" y="399"/>
                    <a:pt x="656" y="399"/>
                  </a:cubicBezTo>
                  <a:cubicBezTo>
                    <a:pt x="656" y="398"/>
                    <a:pt x="656" y="398"/>
                    <a:pt x="656" y="398"/>
                  </a:cubicBezTo>
                  <a:cubicBezTo>
                    <a:pt x="656" y="398"/>
                    <a:pt x="657" y="398"/>
                    <a:pt x="657" y="398"/>
                  </a:cubicBezTo>
                  <a:cubicBezTo>
                    <a:pt x="657" y="398"/>
                    <a:pt x="657" y="398"/>
                    <a:pt x="658" y="398"/>
                  </a:cubicBezTo>
                  <a:cubicBezTo>
                    <a:pt x="658" y="398"/>
                    <a:pt x="658" y="398"/>
                    <a:pt x="658" y="398"/>
                  </a:cubicBezTo>
                  <a:cubicBezTo>
                    <a:pt x="658" y="398"/>
                    <a:pt x="658" y="398"/>
                    <a:pt x="658" y="398"/>
                  </a:cubicBezTo>
                  <a:cubicBezTo>
                    <a:pt x="659" y="398"/>
                    <a:pt x="659" y="398"/>
                    <a:pt x="659" y="398"/>
                  </a:cubicBezTo>
                  <a:cubicBezTo>
                    <a:pt x="659" y="398"/>
                    <a:pt x="659" y="398"/>
                    <a:pt x="659" y="398"/>
                  </a:cubicBezTo>
                  <a:cubicBezTo>
                    <a:pt x="659" y="398"/>
                    <a:pt x="660" y="398"/>
                    <a:pt x="660" y="399"/>
                  </a:cubicBezTo>
                  <a:cubicBezTo>
                    <a:pt x="660" y="399"/>
                    <a:pt x="660" y="399"/>
                    <a:pt x="660" y="399"/>
                  </a:cubicBezTo>
                  <a:cubicBezTo>
                    <a:pt x="660" y="399"/>
                    <a:pt x="660" y="399"/>
                    <a:pt x="660" y="399"/>
                  </a:cubicBezTo>
                  <a:cubicBezTo>
                    <a:pt x="661" y="399"/>
                    <a:pt x="662" y="398"/>
                    <a:pt x="662" y="398"/>
                  </a:cubicBezTo>
                  <a:cubicBezTo>
                    <a:pt x="663" y="398"/>
                    <a:pt x="663" y="398"/>
                    <a:pt x="664" y="397"/>
                  </a:cubicBezTo>
                  <a:cubicBezTo>
                    <a:pt x="664" y="397"/>
                    <a:pt x="664" y="396"/>
                    <a:pt x="665" y="396"/>
                  </a:cubicBezTo>
                  <a:cubicBezTo>
                    <a:pt x="665" y="395"/>
                    <a:pt x="665" y="395"/>
                    <a:pt x="666" y="395"/>
                  </a:cubicBezTo>
                  <a:cubicBezTo>
                    <a:pt x="666" y="394"/>
                    <a:pt x="666" y="394"/>
                    <a:pt x="666" y="393"/>
                  </a:cubicBezTo>
                  <a:cubicBezTo>
                    <a:pt x="666" y="393"/>
                    <a:pt x="665" y="392"/>
                    <a:pt x="665" y="392"/>
                  </a:cubicBezTo>
                  <a:cubicBezTo>
                    <a:pt x="665" y="392"/>
                    <a:pt x="664" y="391"/>
                    <a:pt x="664" y="391"/>
                  </a:cubicBezTo>
                  <a:cubicBezTo>
                    <a:pt x="663" y="391"/>
                    <a:pt x="663" y="391"/>
                    <a:pt x="662" y="391"/>
                  </a:cubicBezTo>
                  <a:cubicBezTo>
                    <a:pt x="662" y="391"/>
                    <a:pt x="662" y="391"/>
                    <a:pt x="662" y="390"/>
                  </a:cubicBezTo>
                  <a:cubicBezTo>
                    <a:pt x="661" y="390"/>
                    <a:pt x="661" y="390"/>
                    <a:pt x="661" y="389"/>
                  </a:cubicBezTo>
                  <a:cubicBezTo>
                    <a:pt x="661" y="389"/>
                    <a:pt x="661" y="388"/>
                    <a:pt x="661" y="388"/>
                  </a:cubicBezTo>
                  <a:cubicBezTo>
                    <a:pt x="661" y="387"/>
                    <a:pt x="661" y="387"/>
                    <a:pt x="661" y="387"/>
                  </a:cubicBezTo>
                  <a:cubicBezTo>
                    <a:pt x="662" y="386"/>
                    <a:pt x="661" y="386"/>
                    <a:pt x="661" y="385"/>
                  </a:cubicBezTo>
                  <a:cubicBezTo>
                    <a:pt x="660" y="385"/>
                    <a:pt x="660" y="384"/>
                    <a:pt x="659" y="384"/>
                  </a:cubicBezTo>
                  <a:cubicBezTo>
                    <a:pt x="658" y="383"/>
                    <a:pt x="658" y="383"/>
                    <a:pt x="657" y="382"/>
                  </a:cubicBezTo>
                  <a:cubicBezTo>
                    <a:pt x="657" y="381"/>
                    <a:pt x="656" y="381"/>
                    <a:pt x="656" y="381"/>
                  </a:cubicBezTo>
                  <a:cubicBezTo>
                    <a:pt x="656" y="380"/>
                    <a:pt x="656" y="380"/>
                    <a:pt x="656" y="379"/>
                  </a:cubicBezTo>
                  <a:cubicBezTo>
                    <a:pt x="655" y="379"/>
                    <a:pt x="655" y="379"/>
                    <a:pt x="655" y="378"/>
                  </a:cubicBezTo>
                  <a:cubicBezTo>
                    <a:pt x="654" y="378"/>
                    <a:pt x="654" y="377"/>
                    <a:pt x="654" y="377"/>
                  </a:cubicBezTo>
                  <a:cubicBezTo>
                    <a:pt x="653" y="377"/>
                    <a:pt x="653" y="376"/>
                    <a:pt x="653" y="376"/>
                  </a:cubicBezTo>
                  <a:cubicBezTo>
                    <a:pt x="653" y="375"/>
                    <a:pt x="653" y="375"/>
                    <a:pt x="653" y="374"/>
                  </a:cubicBezTo>
                  <a:cubicBezTo>
                    <a:pt x="652" y="374"/>
                    <a:pt x="652" y="373"/>
                    <a:pt x="652" y="373"/>
                  </a:cubicBezTo>
                  <a:cubicBezTo>
                    <a:pt x="651" y="372"/>
                    <a:pt x="651" y="372"/>
                    <a:pt x="651" y="371"/>
                  </a:cubicBezTo>
                  <a:cubicBezTo>
                    <a:pt x="650" y="371"/>
                    <a:pt x="650" y="370"/>
                    <a:pt x="650" y="370"/>
                  </a:cubicBezTo>
                  <a:cubicBezTo>
                    <a:pt x="650" y="369"/>
                    <a:pt x="650" y="368"/>
                    <a:pt x="649" y="368"/>
                  </a:cubicBezTo>
                  <a:cubicBezTo>
                    <a:pt x="649" y="367"/>
                    <a:pt x="648" y="366"/>
                    <a:pt x="647" y="365"/>
                  </a:cubicBezTo>
                  <a:cubicBezTo>
                    <a:pt x="647" y="364"/>
                    <a:pt x="646" y="364"/>
                    <a:pt x="646" y="363"/>
                  </a:cubicBezTo>
                  <a:cubicBezTo>
                    <a:pt x="645" y="362"/>
                    <a:pt x="645" y="361"/>
                    <a:pt x="645" y="361"/>
                  </a:cubicBezTo>
                  <a:cubicBezTo>
                    <a:pt x="645" y="360"/>
                    <a:pt x="644" y="359"/>
                    <a:pt x="644" y="359"/>
                  </a:cubicBezTo>
                  <a:cubicBezTo>
                    <a:pt x="644" y="358"/>
                    <a:pt x="643" y="358"/>
                    <a:pt x="643" y="357"/>
                  </a:cubicBezTo>
                  <a:cubicBezTo>
                    <a:pt x="642" y="357"/>
                    <a:pt x="642" y="356"/>
                    <a:pt x="642" y="355"/>
                  </a:cubicBezTo>
                  <a:cubicBezTo>
                    <a:pt x="641" y="355"/>
                    <a:pt x="641" y="354"/>
                    <a:pt x="641" y="353"/>
                  </a:cubicBezTo>
                  <a:cubicBezTo>
                    <a:pt x="640" y="353"/>
                    <a:pt x="640" y="353"/>
                    <a:pt x="640" y="353"/>
                  </a:cubicBezTo>
                  <a:cubicBezTo>
                    <a:pt x="640" y="352"/>
                    <a:pt x="640" y="352"/>
                    <a:pt x="640" y="352"/>
                  </a:cubicBezTo>
                  <a:cubicBezTo>
                    <a:pt x="640" y="352"/>
                    <a:pt x="640" y="352"/>
                    <a:pt x="640" y="352"/>
                  </a:cubicBezTo>
                  <a:cubicBezTo>
                    <a:pt x="639" y="352"/>
                    <a:pt x="639" y="352"/>
                    <a:pt x="639" y="352"/>
                  </a:cubicBezTo>
                  <a:cubicBezTo>
                    <a:pt x="639" y="352"/>
                    <a:pt x="639" y="352"/>
                    <a:pt x="639" y="352"/>
                  </a:cubicBezTo>
                  <a:cubicBezTo>
                    <a:pt x="638" y="352"/>
                    <a:pt x="638" y="352"/>
                    <a:pt x="638" y="353"/>
                  </a:cubicBezTo>
                  <a:cubicBezTo>
                    <a:pt x="638" y="353"/>
                    <a:pt x="638" y="354"/>
                    <a:pt x="637" y="354"/>
                  </a:cubicBezTo>
                  <a:cubicBezTo>
                    <a:pt x="637" y="355"/>
                    <a:pt x="637" y="355"/>
                    <a:pt x="637" y="356"/>
                  </a:cubicBezTo>
                  <a:cubicBezTo>
                    <a:pt x="636" y="357"/>
                    <a:pt x="636" y="358"/>
                    <a:pt x="636" y="358"/>
                  </a:cubicBezTo>
                  <a:cubicBezTo>
                    <a:pt x="635" y="359"/>
                    <a:pt x="634" y="359"/>
                    <a:pt x="634" y="360"/>
                  </a:cubicBezTo>
                  <a:cubicBezTo>
                    <a:pt x="633" y="360"/>
                    <a:pt x="633" y="360"/>
                    <a:pt x="633" y="361"/>
                  </a:cubicBezTo>
                  <a:cubicBezTo>
                    <a:pt x="633" y="361"/>
                    <a:pt x="633" y="361"/>
                    <a:pt x="633" y="362"/>
                  </a:cubicBezTo>
                  <a:cubicBezTo>
                    <a:pt x="633" y="362"/>
                    <a:pt x="634" y="363"/>
                    <a:pt x="634" y="363"/>
                  </a:cubicBezTo>
                  <a:cubicBezTo>
                    <a:pt x="634" y="364"/>
                    <a:pt x="634" y="364"/>
                    <a:pt x="634" y="364"/>
                  </a:cubicBezTo>
                  <a:cubicBezTo>
                    <a:pt x="633" y="365"/>
                    <a:pt x="633" y="365"/>
                    <a:pt x="633" y="365"/>
                  </a:cubicBezTo>
                  <a:cubicBezTo>
                    <a:pt x="632" y="366"/>
                    <a:pt x="632" y="366"/>
                    <a:pt x="632" y="366"/>
                  </a:cubicBezTo>
                  <a:cubicBezTo>
                    <a:pt x="631" y="367"/>
                    <a:pt x="631" y="367"/>
                    <a:pt x="631" y="368"/>
                  </a:cubicBezTo>
                  <a:cubicBezTo>
                    <a:pt x="631" y="368"/>
                    <a:pt x="631" y="369"/>
                    <a:pt x="631" y="369"/>
                  </a:cubicBezTo>
                  <a:cubicBezTo>
                    <a:pt x="631" y="370"/>
                    <a:pt x="631" y="370"/>
                    <a:pt x="631" y="371"/>
                  </a:cubicBezTo>
                  <a:cubicBezTo>
                    <a:pt x="631" y="371"/>
                    <a:pt x="631" y="371"/>
                    <a:pt x="630" y="371"/>
                  </a:cubicBezTo>
                  <a:cubicBezTo>
                    <a:pt x="629" y="371"/>
                    <a:pt x="629" y="371"/>
                    <a:pt x="629" y="372"/>
                  </a:cubicBezTo>
                  <a:cubicBezTo>
                    <a:pt x="628" y="372"/>
                    <a:pt x="628" y="372"/>
                    <a:pt x="628" y="373"/>
                  </a:cubicBezTo>
                  <a:cubicBezTo>
                    <a:pt x="628" y="373"/>
                    <a:pt x="628" y="374"/>
                    <a:pt x="628" y="374"/>
                  </a:cubicBezTo>
                  <a:cubicBezTo>
                    <a:pt x="628" y="374"/>
                    <a:pt x="627" y="375"/>
                    <a:pt x="627" y="375"/>
                  </a:cubicBezTo>
                  <a:cubicBezTo>
                    <a:pt x="627" y="375"/>
                    <a:pt x="627" y="375"/>
                    <a:pt x="627" y="375"/>
                  </a:cubicBezTo>
                  <a:cubicBezTo>
                    <a:pt x="627" y="375"/>
                    <a:pt x="627" y="375"/>
                    <a:pt x="627" y="375"/>
                  </a:cubicBezTo>
                  <a:cubicBezTo>
                    <a:pt x="627" y="374"/>
                    <a:pt x="627" y="374"/>
                    <a:pt x="627" y="374"/>
                  </a:cubicBezTo>
                  <a:cubicBezTo>
                    <a:pt x="627" y="374"/>
                    <a:pt x="627" y="374"/>
                    <a:pt x="627" y="374"/>
                  </a:cubicBezTo>
                  <a:cubicBezTo>
                    <a:pt x="627" y="374"/>
                    <a:pt x="626" y="374"/>
                    <a:pt x="626" y="373"/>
                  </a:cubicBezTo>
                  <a:cubicBezTo>
                    <a:pt x="626" y="373"/>
                    <a:pt x="626" y="373"/>
                    <a:pt x="626" y="373"/>
                  </a:cubicBezTo>
                  <a:cubicBezTo>
                    <a:pt x="625" y="373"/>
                    <a:pt x="625" y="373"/>
                    <a:pt x="625" y="373"/>
                  </a:cubicBezTo>
                  <a:cubicBezTo>
                    <a:pt x="625" y="372"/>
                    <a:pt x="624" y="372"/>
                    <a:pt x="624" y="372"/>
                  </a:cubicBezTo>
                  <a:cubicBezTo>
                    <a:pt x="624" y="372"/>
                    <a:pt x="624" y="373"/>
                    <a:pt x="623" y="373"/>
                  </a:cubicBezTo>
                  <a:cubicBezTo>
                    <a:pt x="623" y="373"/>
                    <a:pt x="623" y="373"/>
                    <a:pt x="623" y="373"/>
                  </a:cubicBezTo>
                  <a:cubicBezTo>
                    <a:pt x="622" y="373"/>
                    <a:pt x="622" y="374"/>
                    <a:pt x="622" y="374"/>
                  </a:cubicBezTo>
                  <a:cubicBezTo>
                    <a:pt x="622" y="374"/>
                    <a:pt x="622" y="374"/>
                    <a:pt x="622" y="375"/>
                  </a:cubicBezTo>
                  <a:cubicBezTo>
                    <a:pt x="622" y="375"/>
                    <a:pt x="621" y="376"/>
                    <a:pt x="621" y="377"/>
                  </a:cubicBezTo>
                  <a:cubicBezTo>
                    <a:pt x="620" y="377"/>
                    <a:pt x="620" y="378"/>
                    <a:pt x="619" y="378"/>
                  </a:cubicBezTo>
                  <a:cubicBezTo>
                    <a:pt x="618" y="378"/>
                    <a:pt x="617" y="379"/>
                    <a:pt x="616" y="379"/>
                  </a:cubicBezTo>
                  <a:cubicBezTo>
                    <a:pt x="615" y="379"/>
                    <a:pt x="614" y="379"/>
                    <a:pt x="614" y="379"/>
                  </a:cubicBezTo>
                  <a:cubicBezTo>
                    <a:pt x="614" y="379"/>
                    <a:pt x="614" y="379"/>
                    <a:pt x="614" y="379"/>
                  </a:cubicBezTo>
                  <a:cubicBezTo>
                    <a:pt x="614" y="379"/>
                    <a:pt x="614" y="379"/>
                    <a:pt x="613" y="379"/>
                  </a:cubicBezTo>
                  <a:cubicBezTo>
                    <a:pt x="613" y="379"/>
                    <a:pt x="613" y="379"/>
                    <a:pt x="613" y="379"/>
                  </a:cubicBezTo>
                  <a:cubicBezTo>
                    <a:pt x="613" y="379"/>
                    <a:pt x="613" y="379"/>
                    <a:pt x="613" y="379"/>
                  </a:cubicBezTo>
                  <a:cubicBezTo>
                    <a:pt x="613" y="379"/>
                    <a:pt x="612" y="379"/>
                    <a:pt x="612" y="379"/>
                  </a:cubicBezTo>
                  <a:cubicBezTo>
                    <a:pt x="612" y="378"/>
                    <a:pt x="612" y="378"/>
                    <a:pt x="611" y="377"/>
                  </a:cubicBezTo>
                  <a:cubicBezTo>
                    <a:pt x="611" y="377"/>
                    <a:pt x="611" y="377"/>
                    <a:pt x="611" y="376"/>
                  </a:cubicBezTo>
                  <a:cubicBezTo>
                    <a:pt x="610" y="376"/>
                    <a:pt x="610" y="376"/>
                    <a:pt x="610" y="376"/>
                  </a:cubicBezTo>
                  <a:cubicBezTo>
                    <a:pt x="610" y="376"/>
                    <a:pt x="610" y="376"/>
                    <a:pt x="610" y="376"/>
                  </a:cubicBezTo>
                  <a:cubicBezTo>
                    <a:pt x="610" y="376"/>
                    <a:pt x="609" y="376"/>
                    <a:pt x="609" y="376"/>
                  </a:cubicBezTo>
                  <a:cubicBezTo>
                    <a:pt x="609" y="376"/>
                    <a:pt x="609" y="376"/>
                    <a:pt x="609" y="376"/>
                  </a:cubicBezTo>
                  <a:cubicBezTo>
                    <a:pt x="609" y="376"/>
                    <a:pt x="609" y="376"/>
                    <a:pt x="609" y="376"/>
                  </a:cubicBezTo>
                  <a:cubicBezTo>
                    <a:pt x="609" y="376"/>
                    <a:pt x="609" y="376"/>
                    <a:pt x="609" y="376"/>
                  </a:cubicBezTo>
                  <a:cubicBezTo>
                    <a:pt x="609" y="376"/>
                    <a:pt x="609" y="376"/>
                    <a:pt x="609" y="376"/>
                  </a:cubicBezTo>
                  <a:cubicBezTo>
                    <a:pt x="609" y="376"/>
                    <a:pt x="609" y="376"/>
                    <a:pt x="609" y="376"/>
                  </a:cubicBezTo>
                  <a:cubicBezTo>
                    <a:pt x="608" y="376"/>
                    <a:pt x="608" y="376"/>
                    <a:pt x="608" y="376"/>
                  </a:cubicBezTo>
                  <a:cubicBezTo>
                    <a:pt x="608" y="376"/>
                    <a:pt x="608" y="376"/>
                    <a:pt x="608" y="376"/>
                  </a:cubicBezTo>
                  <a:cubicBezTo>
                    <a:pt x="608" y="376"/>
                    <a:pt x="608" y="376"/>
                    <a:pt x="608" y="375"/>
                  </a:cubicBezTo>
                  <a:cubicBezTo>
                    <a:pt x="607" y="375"/>
                    <a:pt x="607" y="375"/>
                    <a:pt x="607" y="375"/>
                  </a:cubicBezTo>
                  <a:cubicBezTo>
                    <a:pt x="607" y="375"/>
                    <a:pt x="607" y="374"/>
                    <a:pt x="607" y="374"/>
                  </a:cubicBezTo>
                  <a:cubicBezTo>
                    <a:pt x="607" y="374"/>
                    <a:pt x="607" y="373"/>
                    <a:pt x="606" y="373"/>
                  </a:cubicBezTo>
                  <a:cubicBezTo>
                    <a:pt x="606" y="373"/>
                    <a:pt x="606" y="373"/>
                    <a:pt x="606" y="373"/>
                  </a:cubicBezTo>
                  <a:cubicBezTo>
                    <a:pt x="606" y="372"/>
                    <a:pt x="606" y="372"/>
                    <a:pt x="605" y="372"/>
                  </a:cubicBezTo>
                  <a:cubicBezTo>
                    <a:pt x="605" y="372"/>
                    <a:pt x="605" y="372"/>
                    <a:pt x="604" y="372"/>
                  </a:cubicBezTo>
                  <a:cubicBezTo>
                    <a:pt x="604" y="372"/>
                    <a:pt x="604" y="372"/>
                    <a:pt x="604" y="372"/>
                  </a:cubicBezTo>
                  <a:cubicBezTo>
                    <a:pt x="604" y="372"/>
                    <a:pt x="604" y="372"/>
                    <a:pt x="604" y="372"/>
                  </a:cubicBezTo>
                  <a:cubicBezTo>
                    <a:pt x="604" y="372"/>
                    <a:pt x="604" y="372"/>
                    <a:pt x="604" y="372"/>
                  </a:cubicBezTo>
                  <a:cubicBezTo>
                    <a:pt x="604" y="372"/>
                    <a:pt x="604" y="372"/>
                    <a:pt x="604" y="372"/>
                  </a:cubicBezTo>
                  <a:cubicBezTo>
                    <a:pt x="604" y="372"/>
                    <a:pt x="604" y="372"/>
                    <a:pt x="604" y="372"/>
                  </a:cubicBezTo>
                  <a:cubicBezTo>
                    <a:pt x="604" y="372"/>
                    <a:pt x="604" y="372"/>
                    <a:pt x="604" y="372"/>
                  </a:cubicBezTo>
                  <a:cubicBezTo>
                    <a:pt x="604" y="372"/>
                    <a:pt x="603" y="372"/>
                    <a:pt x="603" y="372"/>
                  </a:cubicBezTo>
                  <a:cubicBezTo>
                    <a:pt x="603" y="372"/>
                    <a:pt x="603" y="372"/>
                    <a:pt x="603" y="372"/>
                  </a:cubicBezTo>
                  <a:cubicBezTo>
                    <a:pt x="602" y="372"/>
                    <a:pt x="602" y="372"/>
                    <a:pt x="601" y="372"/>
                  </a:cubicBezTo>
                  <a:cubicBezTo>
                    <a:pt x="601" y="372"/>
                    <a:pt x="601" y="372"/>
                    <a:pt x="600" y="371"/>
                  </a:cubicBezTo>
                  <a:cubicBezTo>
                    <a:pt x="600" y="371"/>
                    <a:pt x="600" y="371"/>
                    <a:pt x="600" y="370"/>
                  </a:cubicBezTo>
                  <a:cubicBezTo>
                    <a:pt x="600" y="370"/>
                    <a:pt x="600" y="370"/>
                    <a:pt x="600" y="369"/>
                  </a:cubicBezTo>
                  <a:cubicBezTo>
                    <a:pt x="600" y="368"/>
                    <a:pt x="600" y="368"/>
                    <a:pt x="600" y="367"/>
                  </a:cubicBezTo>
                  <a:cubicBezTo>
                    <a:pt x="599" y="367"/>
                    <a:pt x="599" y="366"/>
                    <a:pt x="598" y="366"/>
                  </a:cubicBezTo>
                  <a:cubicBezTo>
                    <a:pt x="597" y="365"/>
                    <a:pt x="597" y="365"/>
                    <a:pt x="597" y="365"/>
                  </a:cubicBezTo>
                  <a:cubicBezTo>
                    <a:pt x="596" y="364"/>
                    <a:pt x="596" y="364"/>
                    <a:pt x="597" y="363"/>
                  </a:cubicBezTo>
                  <a:cubicBezTo>
                    <a:pt x="597" y="363"/>
                    <a:pt x="598" y="362"/>
                    <a:pt x="598" y="362"/>
                  </a:cubicBezTo>
                  <a:cubicBezTo>
                    <a:pt x="598" y="361"/>
                    <a:pt x="597" y="361"/>
                    <a:pt x="597" y="360"/>
                  </a:cubicBezTo>
                  <a:cubicBezTo>
                    <a:pt x="597" y="359"/>
                    <a:pt x="597" y="358"/>
                    <a:pt x="597" y="357"/>
                  </a:cubicBezTo>
                  <a:cubicBezTo>
                    <a:pt x="596" y="356"/>
                    <a:pt x="596" y="355"/>
                    <a:pt x="596" y="354"/>
                  </a:cubicBezTo>
                  <a:cubicBezTo>
                    <a:pt x="596" y="353"/>
                    <a:pt x="596" y="352"/>
                    <a:pt x="596" y="351"/>
                  </a:cubicBezTo>
                  <a:cubicBezTo>
                    <a:pt x="597" y="351"/>
                    <a:pt x="597" y="350"/>
                    <a:pt x="597" y="350"/>
                  </a:cubicBezTo>
                  <a:cubicBezTo>
                    <a:pt x="598" y="349"/>
                    <a:pt x="598" y="349"/>
                    <a:pt x="598" y="348"/>
                  </a:cubicBezTo>
                  <a:cubicBezTo>
                    <a:pt x="599" y="348"/>
                    <a:pt x="599" y="348"/>
                    <a:pt x="599" y="347"/>
                  </a:cubicBezTo>
                  <a:cubicBezTo>
                    <a:pt x="599" y="347"/>
                    <a:pt x="599" y="347"/>
                    <a:pt x="599" y="347"/>
                  </a:cubicBezTo>
                  <a:cubicBezTo>
                    <a:pt x="599" y="346"/>
                    <a:pt x="599" y="346"/>
                    <a:pt x="599" y="346"/>
                  </a:cubicBezTo>
                  <a:cubicBezTo>
                    <a:pt x="598" y="346"/>
                    <a:pt x="598" y="346"/>
                    <a:pt x="598" y="346"/>
                  </a:cubicBezTo>
                  <a:cubicBezTo>
                    <a:pt x="598" y="346"/>
                    <a:pt x="598" y="346"/>
                    <a:pt x="597" y="346"/>
                  </a:cubicBezTo>
                  <a:cubicBezTo>
                    <a:pt x="597" y="346"/>
                    <a:pt x="597" y="346"/>
                    <a:pt x="597" y="346"/>
                  </a:cubicBezTo>
                  <a:cubicBezTo>
                    <a:pt x="597" y="346"/>
                    <a:pt x="596" y="346"/>
                    <a:pt x="596" y="346"/>
                  </a:cubicBezTo>
                  <a:cubicBezTo>
                    <a:pt x="596" y="346"/>
                    <a:pt x="596" y="346"/>
                    <a:pt x="595" y="346"/>
                  </a:cubicBezTo>
                  <a:cubicBezTo>
                    <a:pt x="595" y="347"/>
                    <a:pt x="595" y="347"/>
                    <a:pt x="595" y="347"/>
                  </a:cubicBezTo>
                  <a:cubicBezTo>
                    <a:pt x="594" y="347"/>
                    <a:pt x="594" y="347"/>
                    <a:pt x="594" y="347"/>
                  </a:cubicBezTo>
                  <a:cubicBezTo>
                    <a:pt x="594" y="347"/>
                    <a:pt x="594" y="347"/>
                    <a:pt x="594" y="347"/>
                  </a:cubicBezTo>
                  <a:cubicBezTo>
                    <a:pt x="594" y="347"/>
                    <a:pt x="594" y="347"/>
                    <a:pt x="594" y="347"/>
                  </a:cubicBezTo>
                  <a:cubicBezTo>
                    <a:pt x="594" y="347"/>
                    <a:pt x="594" y="347"/>
                    <a:pt x="594" y="347"/>
                  </a:cubicBezTo>
                  <a:cubicBezTo>
                    <a:pt x="593" y="347"/>
                    <a:pt x="593" y="347"/>
                    <a:pt x="593" y="347"/>
                  </a:cubicBezTo>
                  <a:cubicBezTo>
                    <a:pt x="593" y="347"/>
                    <a:pt x="593" y="347"/>
                    <a:pt x="593" y="347"/>
                  </a:cubicBezTo>
                  <a:cubicBezTo>
                    <a:pt x="593" y="347"/>
                    <a:pt x="593" y="347"/>
                    <a:pt x="592" y="347"/>
                  </a:cubicBezTo>
                  <a:cubicBezTo>
                    <a:pt x="592" y="346"/>
                    <a:pt x="592" y="346"/>
                    <a:pt x="592" y="346"/>
                  </a:cubicBezTo>
                  <a:cubicBezTo>
                    <a:pt x="592" y="346"/>
                    <a:pt x="592" y="346"/>
                    <a:pt x="592" y="346"/>
                  </a:cubicBezTo>
                  <a:cubicBezTo>
                    <a:pt x="592" y="346"/>
                    <a:pt x="591" y="346"/>
                    <a:pt x="591" y="345"/>
                  </a:cubicBezTo>
                  <a:cubicBezTo>
                    <a:pt x="591" y="345"/>
                    <a:pt x="591" y="345"/>
                    <a:pt x="591" y="345"/>
                  </a:cubicBezTo>
                  <a:cubicBezTo>
                    <a:pt x="591" y="345"/>
                    <a:pt x="590" y="345"/>
                    <a:pt x="590" y="345"/>
                  </a:cubicBezTo>
                  <a:cubicBezTo>
                    <a:pt x="590" y="345"/>
                    <a:pt x="590" y="345"/>
                    <a:pt x="590" y="345"/>
                  </a:cubicBezTo>
                  <a:cubicBezTo>
                    <a:pt x="590" y="345"/>
                    <a:pt x="590" y="345"/>
                    <a:pt x="590" y="345"/>
                  </a:cubicBezTo>
                  <a:cubicBezTo>
                    <a:pt x="590" y="345"/>
                    <a:pt x="590" y="345"/>
                    <a:pt x="590" y="345"/>
                  </a:cubicBezTo>
                  <a:cubicBezTo>
                    <a:pt x="590" y="345"/>
                    <a:pt x="590" y="345"/>
                    <a:pt x="590" y="345"/>
                  </a:cubicBezTo>
                  <a:cubicBezTo>
                    <a:pt x="590" y="345"/>
                    <a:pt x="590" y="345"/>
                    <a:pt x="590" y="345"/>
                  </a:cubicBezTo>
                  <a:cubicBezTo>
                    <a:pt x="590" y="345"/>
                    <a:pt x="590" y="345"/>
                    <a:pt x="589" y="345"/>
                  </a:cubicBezTo>
                  <a:cubicBezTo>
                    <a:pt x="589" y="345"/>
                    <a:pt x="589" y="345"/>
                    <a:pt x="589" y="345"/>
                  </a:cubicBezTo>
                  <a:cubicBezTo>
                    <a:pt x="589" y="345"/>
                    <a:pt x="589" y="345"/>
                    <a:pt x="589" y="345"/>
                  </a:cubicBezTo>
                  <a:cubicBezTo>
                    <a:pt x="588" y="345"/>
                    <a:pt x="587" y="345"/>
                    <a:pt x="586" y="345"/>
                  </a:cubicBezTo>
                  <a:cubicBezTo>
                    <a:pt x="585" y="345"/>
                    <a:pt x="584" y="345"/>
                    <a:pt x="583" y="344"/>
                  </a:cubicBezTo>
                  <a:cubicBezTo>
                    <a:pt x="583" y="344"/>
                    <a:pt x="582" y="344"/>
                    <a:pt x="581" y="343"/>
                  </a:cubicBezTo>
                  <a:cubicBezTo>
                    <a:pt x="581" y="343"/>
                    <a:pt x="580" y="342"/>
                    <a:pt x="580" y="342"/>
                  </a:cubicBezTo>
                  <a:cubicBezTo>
                    <a:pt x="580" y="341"/>
                    <a:pt x="580" y="340"/>
                    <a:pt x="580" y="340"/>
                  </a:cubicBezTo>
                  <a:cubicBezTo>
                    <a:pt x="579" y="340"/>
                    <a:pt x="579" y="339"/>
                    <a:pt x="579" y="339"/>
                  </a:cubicBezTo>
                  <a:cubicBezTo>
                    <a:pt x="578" y="339"/>
                    <a:pt x="578" y="339"/>
                    <a:pt x="577" y="339"/>
                  </a:cubicBezTo>
                  <a:cubicBezTo>
                    <a:pt x="577" y="338"/>
                    <a:pt x="577" y="338"/>
                    <a:pt x="576" y="337"/>
                  </a:cubicBezTo>
                  <a:cubicBezTo>
                    <a:pt x="576" y="336"/>
                    <a:pt x="576" y="336"/>
                    <a:pt x="575" y="336"/>
                  </a:cubicBezTo>
                  <a:cubicBezTo>
                    <a:pt x="575" y="335"/>
                    <a:pt x="574" y="335"/>
                    <a:pt x="574" y="335"/>
                  </a:cubicBezTo>
                  <a:cubicBezTo>
                    <a:pt x="574" y="335"/>
                    <a:pt x="573" y="335"/>
                    <a:pt x="573" y="335"/>
                  </a:cubicBezTo>
                  <a:cubicBezTo>
                    <a:pt x="573" y="335"/>
                    <a:pt x="572" y="335"/>
                    <a:pt x="572" y="334"/>
                  </a:cubicBezTo>
                  <a:cubicBezTo>
                    <a:pt x="572" y="334"/>
                    <a:pt x="572" y="333"/>
                    <a:pt x="572" y="333"/>
                  </a:cubicBezTo>
                  <a:cubicBezTo>
                    <a:pt x="572" y="332"/>
                    <a:pt x="572" y="332"/>
                    <a:pt x="572" y="332"/>
                  </a:cubicBezTo>
                  <a:cubicBezTo>
                    <a:pt x="571" y="331"/>
                    <a:pt x="571" y="331"/>
                    <a:pt x="570" y="331"/>
                  </a:cubicBezTo>
                  <a:cubicBezTo>
                    <a:pt x="570" y="331"/>
                    <a:pt x="569" y="331"/>
                    <a:pt x="569" y="331"/>
                  </a:cubicBezTo>
                  <a:cubicBezTo>
                    <a:pt x="568" y="331"/>
                    <a:pt x="568" y="331"/>
                    <a:pt x="568" y="330"/>
                  </a:cubicBezTo>
                  <a:cubicBezTo>
                    <a:pt x="567" y="330"/>
                    <a:pt x="567" y="330"/>
                    <a:pt x="566" y="329"/>
                  </a:cubicBezTo>
                  <a:cubicBezTo>
                    <a:pt x="566" y="329"/>
                    <a:pt x="565" y="329"/>
                    <a:pt x="565" y="329"/>
                  </a:cubicBezTo>
                  <a:cubicBezTo>
                    <a:pt x="564" y="328"/>
                    <a:pt x="564" y="328"/>
                    <a:pt x="563" y="328"/>
                  </a:cubicBezTo>
                  <a:cubicBezTo>
                    <a:pt x="563" y="328"/>
                    <a:pt x="563" y="328"/>
                    <a:pt x="563" y="328"/>
                  </a:cubicBezTo>
                  <a:cubicBezTo>
                    <a:pt x="563" y="328"/>
                    <a:pt x="563" y="328"/>
                    <a:pt x="563" y="328"/>
                  </a:cubicBezTo>
                  <a:cubicBezTo>
                    <a:pt x="563" y="328"/>
                    <a:pt x="563" y="328"/>
                    <a:pt x="563" y="328"/>
                  </a:cubicBezTo>
                  <a:cubicBezTo>
                    <a:pt x="563" y="328"/>
                    <a:pt x="563" y="328"/>
                    <a:pt x="562" y="328"/>
                  </a:cubicBezTo>
                  <a:cubicBezTo>
                    <a:pt x="562" y="328"/>
                    <a:pt x="561" y="328"/>
                    <a:pt x="560" y="328"/>
                  </a:cubicBezTo>
                  <a:cubicBezTo>
                    <a:pt x="560" y="328"/>
                    <a:pt x="559" y="329"/>
                    <a:pt x="558" y="329"/>
                  </a:cubicBezTo>
                  <a:cubicBezTo>
                    <a:pt x="557" y="329"/>
                    <a:pt x="557" y="330"/>
                    <a:pt x="556" y="330"/>
                  </a:cubicBezTo>
                  <a:cubicBezTo>
                    <a:pt x="556" y="330"/>
                    <a:pt x="555" y="330"/>
                    <a:pt x="555" y="331"/>
                  </a:cubicBezTo>
                  <a:cubicBezTo>
                    <a:pt x="555" y="331"/>
                    <a:pt x="555" y="331"/>
                    <a:pt x="555" y="331"/>
                  </a:cubicBezTo>
                  <a:cubicBezTo>
                    <a:pt x="555" y="331"/>
                    <a:pt x="555" y="331"/>
                    <a:pt x="554" y="331"/>
                  </a:cubicBezTo>
                  <a:cubicBezTo>
                    <a:pt x="554" y="331"/>
                    <a:pt x="554" y="331"/>
                    <a:pt x="554" y="331"/>
                  </a:cubicBezTo>
                  <a:cubicBezTo>
                    <a:pt x="554" y="331"/>
                    <a:pt x="554" y="331"/>
                    <a:pt x="554" y="331"/>
                  </a:cubicBezTo>
                  <a:cubicBezTo>
                    <a:pt x="554" y="331"/>
                    <a:pt x="554" y="331"/>
                    <a:pt x="554" y="331"/>
                  </a:cubicBezTo>
                  <a:cubicBezTo>
                    <a:pt x="553" y="331"/>
                    <a:pt x="553" y="331"/>
                    <a:pt x="553" y="330"/>
                  </a:cubicBezTo>
                  <a:cubicBezTo>
                    <a:pt x="553" y="330"/>
                    <a:pt x="552" y="330"/>
                    <a:pt x="552" y="330"/>
                  </a:cubicBezTo>
                  <a:cubicBezTo>
                    <a:pt x="552" y="330"/>
                    <a:pt x="552" y="330"/>
                    <a:pt x="551" y="330"/>
                  </a:cubicBezTo>
                  <a:cubicBezTo>
                    <a:pt x="551" y="330"/>
                    <a:pt x="551" y="330"/>
                    <a:pt x="550" y="330"/>
                  </a:cubicBezTo>
                  <a:cubicBezTo>
                    <a:pt x="550" y="330"/>
                    <a:pt x="550" y="329"/>
                    <a:pt x="550" y="329"/>
                  </a:cubicBezTo>
                  <a:cubicBezTo>
                    <a:pt x="549" y="329"/>
                    <a:pt x="549" y="329"/>
                    <a:pt x="549" y="329"/>
                  </a:cubicBezTo>
                  <a:cubicBezTo>
                    <a:pt x="549" y="329"/>
                    <a:pt x="548" y="329"/>
                    <a:pt x="548" y="329"/>
                  </a:cubicBezTo>
                  <a:cubicBezTo>
                    <a:pt x="548" y="329"/>
                    <a:pt x="548" y="329"/>
                    <a:pt x="548" y="329"/>
                  </a:cubicBezTo>
                  <a:cubicBezTo>
                    <a:pt x="548" y="329"/>
                    <a:pt x="548" y="329"/>
                    <a:pt x="548" y="329"/>
                  </a:cubicBezTo>
                  <a:cubicBezTo>
                    <a:pt x="548" y="329"/>
                    <a:pt x="548" y="329"/>
                    <a:pt x="547" y="329"/>
                  </a:cubicBezTo>
                  <a:cubicBezTo>
                    <a:pt x="547" y="329"/>
                    <a:pt x="547" y="329"/>
                    <a:pt x="547" y="329"/>
                  </a:cubicBezTo>
                  <a:cubicBezTo>
                    <a:pt x="547" y="329"/>
                    <a:pt x="547" y="330"/>
                    <a:pt x="547" y="330"/>
                  </a:cubicBezTo>
                  <a:cubicBezTo>
                    <a:pt x="547" y="330"/>
                    <a:pt x="547" y="330"/>
                    <a:pt x="547" y="330"/>
                  </a:cubicBezTo>
                  <a:cubicBezTo>
                    <a:pt x="547" y="330"/>
                    <a:pt x="547" y="330"/>
                    <a:pt x="547" y="330"/>
                  </a:cubicBezTo>
                  <a:cubicBezTo>
                    <a:pt x="546" y="330"/>
                    <a:pt x="546" y="330"/>
                    <a:pt x="546" y="330"/>
                  </a:cubicBezTo>
                  <a:cubicBezTo>
                    <a:pt x="546" y="330"/>
                    <a:pt x="546" y="330"/>
                    <a:pt x="545" y="329"/>
                  </a:cubicBezTo>
                  <a:cubicBezTo>
                    <a:pt x="545" y="329"/>
                    <a:pt x="545" y="329"/>
                    <a:pt x="544" y="329"/>
                  </a:cubicBezTo>
                  <a:cubicBezTo>
                    <a:pt x="544" y="329"/>
                    <a:pt x="544" y="328"/>
                    <a:pt x="543" y="328"/>
                  </a:cubicBezTo>
                  <a:cubicBezTo>
                    <a:pt x="542" y="328"/>
                    <a:pt x="542" y="327"/>
                    <a:pt x="541" y="327"/>
                  </a:cubicBezTo>
                  <a:cubicBezTo>
                    <a:pt x="540" y="327"/>
                    <a:pt x="539" y="327"/>
                    <a:pt x="539" y="327"/>
                  </a:cubicBezTo>
                  <a:cubicBezTo>
                    <a:pt x="538" y="327"/>
                    <a:pt x="537" y="327"/>
                    <a:pt x="537" y="326"/>
                  </a:cubicBezTo>
                  <a:cubicBezTo>
                    <a:pt x="536" y="326"/>
                    <a:pt x="536" y="326"/>
                    <a:pt x="535" y="326"/>
                  </a:cubicBezTo>
                  <a:cubicBezTo>
                    <a:pt x="534" y="326"/>
                    <a:pt x="534" y="326"/>
                    <a:pt x="533" y="326"/>
                  </a:cubicBezTo>
                  <a:cubicBezTo>
                    <a:pt x="533" y="326"/>
                    <a:pt x="532" y="326"/>
                    <a:pt x="532" y="326"/>
                  </a:cubicBezTo>
                  <a:cubicBezTo>
                    <a:pt x="531" y="326"/>
                    <a:pt x="531" y="326"/>
                    <a:pt x="531" y="326"/>
                  </a:cubicBezTo>
                  <a:cubicBezTo>
                    <a:pt x="530" y="326"/>
                    <a:pt x="530" y="327"/>
                    <a:pt x="530" y="327"/>
                  </a:cubicBezTo>
                  <a:cubicBezTo>
                    <a:pt x="530" y="327"/>
                    <a:pt x="530" y="327"/>
                    <a:pt x="530" y="327"/>
                  </a:cubicBezTo>
                  <a:cubicBezTo>
                    <a:pt x="529" y="328"/>
                    <a:pt x="529" y="328"/>
                    <a:pt x="529" y="328"/>
                  </a:cubicBezTo>
                  <a:cubicBezTo>
                    <a:pt x="528" y="329"/>
                    <a:pt x="528" y="329"/>
                    <a:pt x="527" y="329"/>
                  </a:cubicBezTo>
                  <a:cubicBezTo>
                    <a:pt x="527" y="330"/>
                    <a:pt x="527" y="330"/>
                    <a:pt x="526" y="331"/>
                  </a:cubicBezTo>
                  <a:cubicBezTo>
                    <a:pt x="526" y="331"/>
                    <a:pt x="526" y="332"/>
                    <a:pt x="526" y="333"/>
                  </a:cubicBezTo>
                  <a:cubicBezTo>
                    <a:pt x="526" y="334"/>
                    <a:pt x="526" y="335"/>
                    <a:pt x="527" y="335"/>
                  </a:cubicBezTo>
                  <a:cubicBezTo>
                    <a:pt x="527" y="336"/>
                    <a:pt x="528" y="336"/>
                    <a:pt x="528" y="336"/>
                  </a:cubicBezTo>
                  <a:cubicBezTo>
                    <a:pt x="529" y="337"/>
                    <a:pt x="530" y="337"/>
                    <a:pt x="530" y="337"/>
                  </a:cubicBezTo>
                  <a:cubicBezTo>
                    <a:pt x="531" y="338"/>
                    <a:pt x="531" y="338"/>
                    <a:pt x="531" y="339"/>
                  </a:cubicBezTo>
                  <a:cubicBezTo>
                    <a:pt x="531" y="339"/>
                    <a:pt x="531" y="340"/>
                    <a:pt x="531" y="340"/>
                  </a:cubicBezTo>
                  <a:cubicBezTo>
                    <a:pt x="531" y="340"/>
                    <a:pt x="531" y="341"/>
                    <a:pt x="530" y="341"/>
                  </a:cubicBezTo>
                  <a:cubicBezTo>
                    <a:pt x="530" y="341"/>
                    <a:pt x="530" y="341"/>
                    <a:pt x="530" y="342"/>
                  </a:cubicBezTo>
                  <a:cubicBezTo>
                    <a:pt x="529" y="342"/>
                    <a:pt x="529" y="342"/>
                    <a:pt x="529" y="343"/>
                  </a:cubicBezTo>
                  <a:cubicBezTo>
                    <a:pt x="529" y="343"/>
                    <a:pt x="529" y="344"/>
                    <a:pt x="529" y="344"/>
                  </a:cubicBezTo>
                  <a:cubicBezTo>
                    <a:pt x="528" y="344"/>
                    <a:pt x="528" y="345"/>
                    <a:pt x="528" y="345"/>
                  </a:cubicBezTo>
                  <a:cubicBezTo>
                    <a:pt x="527" y="345"/>
                    <a:pt x="527" y="345"/>
                    <a:pt x="527" y="346"/>
                  </a:cubicBezTo>
                  <a:cubicBezTo>
                    <a:pt x="527" y="346"/>
                    <a:pt x="526" y="346"/>
                    <a:pt x="526" y="347"/>
                  </a:cubicBezTo>
                  <a:cubicBezTo>
                    <a:pt x="526" y="347"/>
                    <a:pt x="526" y="347"/>
                    <a:pt x="527" y="347"/>
                  </a:cubicBezTo>
                  <a:cubicBezTo>
                    <a:pt x="527" y="348"/>
                    <a:pt x="527" y="348"/>
                    <a:pt x="527" y="348"/>
                  </a:cubicBezTo>
                  <a:cubicBezTo>
                    <a:pt x="528" y="348"/>
                    <a:pt x="528" y="349"/>
                    <a:pt x="528" y="349"/>
                  </a:cubicBezTo>
                  <a:cubicBezTo>
                    <a:pt x="528" y="350"/>
                    <a:pt x="529" y="350"/>
                    <a:pt x="529" y="351"/>
                  </a:cubicBezTo>
                  <a:cubicBezTo>
                    <a:pt x="529" y="352"/>
                    <a:pt x="529" y="352"/>
                    <a:pt x="530" y="353"/>
                  </a:cubicBezTo>
                  <a:cubicBezTo>
                    <a:pt x="530" y="353"/>
                    <a:pt x="530" y="354"/>
                    <a:pt x="531" y="354"/>
                  </a:cubicBezTo>
                  <a:cubicBezTo>
                    <a:pt x="531" y="355"/>
                    <a:pt x="531" y="355"/>
                    <a:pt x="531" y="356"/>
                  </a:cubicBezTo>
                  <a:cubicBezTo>
                    <a:pt x="532" y="357"/>
                    <a:pt x="532" y="357"/>
                    <a:pt x="532" y="358"/>
                  </a:cubicBezTo>
                  <a:cubicBezTo>
                    <a:pt x="532" y="360"/>
                    <a:pt x="532" y="360"/>
                    <a:pt x="532" y="361"/>
                  </a:cubicBezTo>
                  <a:cubicBezTo>
                    <a:pt x="532" y="361"/>
                    <a:pt x="531" y="362"/>
                    <a:pt x="531" y="362"/>
                  </a:cubicBezTo>
                  <a:cubicBezTo>
                    <a:pt x="531" y="362"/>
                    <a:pt x="530" y="362"/>
                    <a:pt x="530" y="362"/>
                  </a:cubicBezTo>
                  <a:cubicBezTo>
                    <a:pt x="529" y="362"/>
                    <a:pt x="529" y="362"/>
                    <a:pt x="529" y="362"/>
                  </a:cubicBezTo>
                  <a:cubicBezTo>
                    <a:pt x="528" y="363"/>
                    <a:pt x="528" y="363"/>
                    <a:pt x="528" y="363"/>
                  </a:cubicBezTo>
                  <a:cubicBezTo>
                    <a:pt x="528" y="363"/>
                    <a:pt x="528" y="364"/>
                    <a:pt x="528" y="364"/>
                  </a:cubicBezTo>
                  <a:cubicBezTo>
                    <a:pt x="528" y="365"/>
                    <a:pt x="527" y="365"/>
                    <a:pt x="527" y="366"/>
                  </a:cubicBezTo>
                  <a:cubicBezTo>
                    <a:pt x="527" y="367"/>
                    <a:pt x="527" y="367"/>
                    <a:pt x="526" y="368"/>
                  </a:cubicBezTo>
                  <a:cubicBezTo>
                    <a:pt x="525" y="369"/>
                    <a:pt x="525" y="370"/>
                    <a:pt x="524" y="370"/>
                  </a:cubicBezTo>
                  <a:cubicBezTo>
                    <a:pt x="524" y="371"/>
                    <a:pt x="523" y="372"/>
                    <a:pt x="523" y="372"/>
                  </a:cubicBezTo>
                  <a:cubicBezTo>
                    <a:pt x="522" y="373"/>
                    <a:pt x="522" y="374"/>
                    <a:pt x="522" y="374"/>
                  </a:cubicBezTo>
                  <a:cubicBezTo>
                    <a:pt x="522" y="375"/>
                    <a:pt x="523" y="375"/>
                    <a:pt x="523" y="376"/>
                  </a:cubicBezTo>
                  <a:cubicBezTo>
                    <a:pt x="524" y="376"/>
                    <a:pt x="524" y="377"/>
                    <a:pt x="525" y="377"/>
                  </a:cubicBezTo>
                  <a:cubicBezTo>
                    <a:pt x="526" y="378"/>
                    <a:pt x="528" y="379"/>
                    <a:pt x="529" y="380"/>
                  </a:cubicBezTo>
                  <a:cubicBezTo>
                    <a:pt x="530" y="380"/>
                    <a:pt x="531" y="381"/>
                    <a:pt x="532" y="382"/>
                  </a:cubicBezTo>
                  <a:cubicBezTo>
                    <a:pt x="534" y="383"/>
                    <a:pt x="535" y="384"/>
                    <a:pt x="535" y="386"/>
                  </a:cubicBezTo>
                  <a:cubicBezTo>
                    <a:pt x="536" y="387"/>
                    <a:pt x="537" y="388"/>
                    <a:pt x="537" y="390"/>
                  </a:cubicBezTo>
                  <a:cubicBezTo>
                    <a:pt x="537" y="391"/>
                    <a:pt x="537" y="393"/>
                    <a:pt x="537" y="394"/>
                  </a:cubicBezTo>
                  <a:cubicBezTo>
                    <a:pt x="538" y="396"/>
                    <a:pt x="537" y="398"/>
                    <a:pt x="537" y="399"/>
                  </a:cubicBezTo>
                  <a:cubicBezTo>
                    <a:pt x="537" y="401"/>
                    <a:pt x="537" y="402"/>
                    <a:pt x="537" y="404"/>
                  </a:cubicBezTo>
                  <a:cubicBezTo>
                    <a:pt x="536" y="405"/>
                    <a:pt x="536" y="406"/>
                    <a:pt x="535" y="407"/>
                  </a:cubicBezTo>
                  <a:cubicBezTo>
                    <a:pt x="534" y="408"/>
                    <a:pt x="533" y="409"/>
                    <a:pt x="532" y="410"/>
                  </a:cubicBezTo>
                  <a:cubicBezTo>
                    <a:pt x="531" y="410"/>
                    <a:pt x="530" y="411"/>
                    <a:pt x="528" y="412"/>
                  </a:cubicBezTo>
                  <a:cubicBezTo>
                    <a:pt x="527" y="413"/>
                    <a:pt x="526" y="414"/>
                    <a:pt x="525" y="415"/>
                  </a:cubicBezTo>
                  <a:cubicBezTo>
                    <a:pt x="523" y="416"/>
                    <a:pt x="522" y="417"/>
                    <a:pt x="521" y="418"/>
                  </a:cubicBezTo>
                  <a:cubicBezTo>
                    <a:pt x="520" y="418"/>
                    <a:pt x="519" y="419"/>
                    <a:pt x="518" y="419"/>
                  </a:cubicBezTo>
                  <a:cubicBezTo>
                    <a:pt x="517" y="419"/>
                    <a:pt x="516" y="419"/>
                    <a:pt x="515" y="419"/>
                  </a:cubicBezTo>
                  <a:cubicBezTo>
                    <a:pt x="514" y="419"/>
                    <a:pt x="513" y="419"/>
                    <a:pt x="513" y="419"/>
                  </a:cubicBezTo>
                  <a:cubicBezTo>
                    <a:pt x="512" y="419"/>
                    <a:pt x="512" y="420"/>
                    <a:pt x="512" y="420"/>
                  </a:cubicBezTo>
                  <a:cubicBezTo>
                    <a:pt x="512" y="421"/>
                    <a:pt x="512" y="421"/>
                    <a:pt x="512" y="422"/>
                  </a:cubicBezTo>
                  <a:cubicBezTo>
                    <a:pt x="512" y="423"/>
                    <a:pt x="512" y="424"/>
                    <a:pt x="513" y="425"/>
                  </a:cubicBezTo>
                  <a:cubicBezTo>
                    <a:pt x="513" y="425"/>
                    <a:pt x="514" y="426"/>
                    <a:pt x="515" y="427"/>
                  </a:cubicBezTo>
                  <a:cubicBezTo>
                    <a:pt x="516" y="428"/>
                    <a:pt x="516" y="429"/>
                    <a:pt x="516" y="429"/>
                  </a:cubicBezTo>
                  <a:cubicBezTo>
                    <a:pt x="516" y="430"/>
                    <a:pt x="516" y="431"/>
                    <a:pt x="516" y="431"/>
                  </a:cubicBezTo>
                  <a:cubicBezTo>
                    <a:pt x="516" y="432"/>
                    <a:pt x="516" y="432"/>
                    <a:pt x="516" y="433"/>
                  </a:cubicBezTo>
                  <a:cubicBezTo>
                    <a:pt x="516" y="434"/>
                    <a:pt x="516" y="434"/>
                    <a:pt x="517" y="435"/>
                  </a:cubicBezTo>
                  <a:cubicBezTo>
                    <a:pt x="517" y="436"/>
                    <a:pt x="517" y="437"/>
                    <a:pt x="518" y="438"/>
                  </a:cubicBezTo>
                  <a:cubicBezTo>
                    <a:pt x="518" y="439"/>
                    <a:pt x="518" y="440"/>
                    <a:pt x="518" y="440"/>
                  </a:cubicBezTo>
                  <a:cubicBezTo>
                    <a:pt x="518" y="441"/>
                    <a:pt x="518" y="442"/>
                    <a:pt x="518" y="443"/>
                  </a:cubicBezTo>
                  <a:cubicBezTo>
                    <a:pt x="518" y="444"/>
                    <a:pt x="518" y="444"/>
                    <a:pt x="519" y="445"/>
                  </a:cubicBezTo>
                  <a:cubicBezTo>
                    <a:pt x="520" y="446"/>
                    <a:pt x="520" y="447"/>
                    <a:pt x="520" y="447"/>
                  </a:cubicBezTo>
                  <a:cubicBezTo>
                    <a:pt x="520" y="448"/>
                    <a:pt x="520" y="448"/>
                    <a:pt x="520" y="449"/>
                  </a:cubicBezTo>
                  <a:cubicBezTo>
                    <a:pt x="520" y="450"/>
                    <a:pt x="519" y="450"/>
                    <a:pt x="519" y="450"/>
                  </a:cubicBezTo>
                  <a:cubicBezTo>
                    <a:pt x="518" y="451"/>
                    <a:pt x="518" y="452"/>
                    <a:pt x="517" y="452"/>
                  </a:cubicBezTo>
                  <a:cubicBezTo>
                    <a:pt x="516" y="453"/>
                    <a:pt x="516" y="453"/>
                    <a:pt x="516" y="453"/>
                  </a:cubicBezTo>
                  <a:cubicBezTo>
                    <a:pt x="516" y="454"/>
                    <a:pt x="516" y="454"/>
                    <a:pt x="516" y="454"/>
                  </a:cubicBezTo>
                  <a:cubicBezTo>
                    <a:pt x="517" y="454"/>
                    <a:pt x="517" y="454"/>
                    <a:pt x="518" y="455"/>
                  </a:cubicBezTo>
                  <a:cubicBezTo>
                    <a:pt x="518" y="455"/>
                    <a:pt x="518" y="456"/>
                    <a:pt x="518" y="456"/>
                  </a:cubicBezTo>
                  <a:cubicBezTo>
                    <a:pt x="518" y="457"/>
                    <a:pt x="518" y="457"/>
                    <a:pt x="518" y="457"/>
                  </a:cubicBezTo>
                  <a:cubicBezTo>
                    <a:pt x="518" y="457"/>
                    <a:pt x="518" y="457"/>
                    <a:pt x="518" y="458"/>
                  </a:cubicBezTo>
                  <a:cubicBezTo>
                    <a:pt x="518" y="458"/>
                    <a:pt x="518" y="458"/>
                    <a:pt x="518" y="458"/>
                  </a:cubicBezTo>
                  <a:cubicBezTo>
                    <a:pt x="518" y="458"/>
                    <a:pt x="518" y="458"/>
                    <a:pt x="518" y="458"/>
                  </a:cubicBezTo>
                  <a:cubicBezTo>
                    <a:pt x="517" y="458"/>
                    <a:pt x="517" y="458"/>
                    <a:pt x="517" y="458"/>
                  </a:cubicBezTo>
                  <a:cubicBezTo>
                    <a:pt x="517" y="458"/>
                    <a:pt x="517" y="458"/>
                    <a:pt x="516" y="457"/>
                  </a:cubicBezTo>
                  <a:cubicBezTo>
                    <a:pt x="516" y="457"/>
                    <a:pt x="516" y="457"/>
                    <a:pt x="515" y="457"/>
                  </a:cubicBezTo>
                  <a:cubicBezTo>
                    <a:pt x="515" y="456"/>
                    <a:pt x="515" y="456"/>
                    <a:pt x="514" y="456"/>
                  </a:cubicBezTo>
                  <a:cubicBezTo>
                    <a:pt x="514" y="456"/>
                    <a:pt x="514" y="456"/>
                    <a:pt x="514" y="456"/>
                  </a:cubicBezTo>
                  <a:cubicBezTo>
                    <a:pt x="514" y="456"/>
                    <a:pt x="514" y="456"/>
                    <a:pt x="514" y="456"/>
                  </a:cubicBezTo>
                  <a:cubicBezTo>
                    <a:pt x="514" y="456"/>
                    <a:pt x="514" y="456"/>
                    <a:pt x="514" y="456"/>
                  </a:cubicBezTo>
                  <a:cubicBezTo>
                    <a:pt x="514" y="456"/>
                    <a:pt x="514" y="456"/>
                    <a:pt x="513" y="456"/>
                  </a:cubicBezTo>
                  <a:cubicBezTo>
                    <a:pt x="513" y="456"/>
                    <a:pt x="512" y="456"/>
                    <a:pt x="512" y="456"/>
                  </a:cubicBezTo>
                  <a:cubicBezTo>
                    <a:pt x="512" y="457"/>
                    <a:pt x="511" y="457"/>
                    <a:pt x="511" y="458"/>
                  </a:cubicBezTo>
                  <a:cubicBezTo>
                    <a:pt x="511" y="458"/>
                    <a:pt x="510" y="459"/>
                    <a:pt x="510" y="459"/>
                  </a:cubicBezTo>
                  <a:cubicBezTo>
                    <a:pt x="510" y="460"/>
                    <a:pt x="510" y="461"/>
                    <a:pt x="510" y="461"/>
                  </a:cubicBezTo>
                  <a:cubicBezTo>
                    <a:pt x="510" y="461"/>
                    <a:pt x="510" y="461"/>
                    <a:pt x="510" y="461"/>
                  </a:cubicBezTo>
                  <a:cubicBezTo>
                    <a:pt x="510" y="461"/>
                    <a:pt x="510" y="461"/>
                    <a:pt x="510" y="461"/>
                  </a:cubicBezTo>
                  <a:cubicBezTo>
                    <a:pt x="510" y="461"/>
                    <a:pt x="509" y="461"/>
                    <a:pt x="509" y="462"/>
                  </a:cubicBezTo>
                  <a:cubicBezTo>
                    <a:pt x="509" y="462"/>
                    <a:pt x="509" y="462"/>
                    <a:pt x="509" y="462"/>
                  </a:cubicBezTo>
                  <a:cubicBezTo>
                    <a:pt x="509" y="462"/>
                    <a:pt x="509" y="461"/>
                    <a:pt x="509" y="461"/>
                  </a:cubicBezTo>
                  <a:cubicBezTo>
                    <a:pt x="508" y="461"/>
                    <a:pt x="508" y="461"/>
                    <a:pt x="508" y="461"/>
                  </a:cubicBezTo>
                  <a:cubicBezTo>
                    <a:pt x="508" y="461"/>
                    <a:pt x="507" y="461"/>
                    <a:pt x="507" y="461"/>
                  </a:cubicBezTo>
                  <a:cubicBezTo>
                    <a:pt x="507" y="460"/>
                    <a:pt x="506" y="460"/>
                    <a:pt x="506" y="460"/>
                  </a:cubicBezTo>
                  <a:cubicBezTo>
                    <a:pt x="506" y="460"/>
                    <a:pt x="505" y="460"/>
                    <a:pt x="505" y="459"/>
                  </a:cubicBezTo>
                  <a:cubicBezTo>
                    <a:pt x="505" y="459"/>
                    <a:pt x="504" y="459"/>
                    <a:pt x="504" y="459"/>
                  </a:cubicBezTo>
                  <a:cubicBezTo>
                    <a:pt x="504" y="459"/>
                    <a:pt x="504" y="459"/>
                    <a:pt x="503" y="459"/>
                  </a:cubicBezTo>
                  <a:cubicBezTo>
                    <a:pt x="503" y="459"/>
                    <a:pt x="503" y="458"/>
                    <a:pt x="503" y="458"/>
                  </a:cubicBezTo>
                  <a:cubicBezTo>
                    <a:pt x="503" y="458"/>
                    <a:pt x="503" y="458"/>
                    <a:pt x="503" y="458"/>
                  </a:cubicBezTo>
                  <a:cubicBezTo>
                    <a:pt x="503" y="458"/>
                    <a:pt x="503" y="458"/>
                    <a:pt x="503" y="458"/>
                  </a:cubicBezTo>
                  <a:cubicBezTo>
                    <a:pt x="503" y="458"/>
                    <a:pt x="503" y="458"/>
                    <a:pt x="503" y="458"/>
                  </a:cubicBezTo>
                  <a:cubicBezTo>
                    <a:pt x="503" y="458"/>
                    <a:pt x="503" y="458"/>
                    <a:pt x="503" y="458"/>
                  </a:cubicBezTo>
                  <a:cubicBezTo>
                    <a:pt x="503" y="458"/>
                    <a:pt x="503" y="458"/>
                    <a:pt x="503" y="458"/>
                  </a:cubicBezTo>
                  <a:cubicBezTo>
                    <a:pt x="503" y="458"/>
                    <a:pt x="503" y="458"/>
                    <a:pt x="503" y="458"/>
                  </a:cubicBezTo>
                  <a:cubicBezTo>
                    <a:pt x="503" y="458"/>
                    <a:pt x="503" y="458"/>
                    <a:pt x="503" y="458"/>
                  </a:cubicBezTo>
                  <a:cubicBezTo>
                    <a:pt x="503" y="458"/>
                    <a:pt x="503" y="458"/>
                    <a:pt x="503" y="458"/>
                  </a:cubicBezTo>
                  <a:cubicBezTo>
                    <a:pt x="502" y="458"/>
                    <a:pt x="502" y="458"/>
                    <a:pt x="502" y="458"/>
                  </a:cubicBezTo>
                  <a:cubicBezTo>
                    <a:pt x="502" y="458"/>
                    <a:pt x="502" y="457"/>
                    <a:pt x="502" y="457"/>
                  </a:cubicBezTo>
                  <a:cubicBezTo>
                    <a:pt x="502" y="456"/>
                    <a:pt x="502" y="455"/>
                    <a:pt x="502" y="455"/>
                  </a:cubicBezTo>
                  <a:cubicBezTo>
                    <a:pt x="501" y="454"/>
                    <a:pt x="501" y="453"/>
                    <a:pt x="500" y="453"/>
                  </a:cubicBezTo>
                  <a:cubicBezTo>
                    <a:pt x="499" y="452"/>
                    <a:pt x="498" y="452"/>
                    <a:pt x="498" y="451"/>
                  </a:cubicBezTo>
                  <a:cubicBezTo>
                    <a:pt x="497" y="451"/>
                    <a:pt x="496" y="450"/>
                    <a:pt x="496" y="450"/>
                  </a:cubicBezTo>
                  <a:cubicBezTo>
                    <a:pt x="495" y="450"/>
                    <a:pt x="495" y="449"/>
                    <a:pt x="495" y="449"/>
                  </a:cubicBezTo>
                  <a:cubicBezTo>
                    <a:pt x="494" y="448"/>
                    <a:pt x="494" y="448"/>
                    <a:pt x="494" y="447"/>
                  </a:cubicBezTo>
                  <a:cubicBezTo>
                    <a:pt x="494" y="447"/>
                    <a:pt x="494" y="446"/>
                    <a:pt x="493" y="445"/>
                  </a:cubicBezTo>
                  <a:cubicBezTo>
                    <a:pt x="493" y="445"/>
                    <a:pt x="492" y="444"/>
                    <a:pt x="491" y="444"/>
                  </a:cubicBezTo>
                  <a:cubicBezTo>
                    <a:pt x="491" y="443"/>
                    <a:pt x="490" y="443"/>
                    <a:pt x="489" y="442"/>
                  </a:cubicBezTo>
                  <a:cubicBezTo>
                    <a:pt x="489" y="441"/>
                    <a:pt x="489" y="441"/>
                    <a:pt x="489" y="440"/>
                  </a:cubicBezTo>
                  <a:cubicBezTo>
                    <a:pt x="489" y="439"/>
                    <a:pt x="489" y="438"/>
                    <a:pt x="489" y="437"/>
                  </a:cubicBezTo>
                  <a:cubicBezTo>
                    <a:pt x="489" y="436"/>
                    <a:pt x="489" y="435"/>
                    <a:pt x="489" y="433"/>
                  </a:cubicBezTo>
                  <a:cubicBezTo>
                    <a:pt x="489" y="432"/>
                    <a:pt x="489" y="431"/>
                    <a:pt x="489" y="430"/>
                  </a:cubicBezTo>
                  <a:cubicBezTo>
                    <a:pt x="489" y="429"/>
                    <a:pt x="489" y="428"/>
                    <a:pt x="488" y="427"/>
                  </a:cubicBezTo>
                  <a:cubicBezTo>
                    <a:pt x="488" y="427"/>
                    <a:pt x="488" y="426"/>
                    <a:pt x="488" y="426"/>
                  </a:cubicBezTo>
                  <a:cubicBezTo>
                    <a:pt x="488" y="425"/>
                    <a:pt x="488" y="425"/>
                    <a:pt x="488" y="424"/>
                  </a:cubicBezTo>
                  <a:cubicBezTo>
                    <a:pt x="488" y="423"/>
                    <a:pt x="488" y="423"/>
                    <a:pt x="489" y="422"/>
                  </a:cubicBezTo>
                  <a:cubicBezTo>
                    <a:pt x="489" y="422"/>
                    <a:pt x="489" y="421"/>
                    <a:pt x="489" y="421"/>
                  </a:cubicBezTo>
                  <a:cubicBezTo>
                    <a:pt x="490" y="420"/>
                    <a:pt x="490" y="420"/>
                    <a:pt x="490" y="419"/>
                  </a:cubicBezTo>
                  <a:cubicBezTo>
                    <a:pt x="490" y="419"/>
                    <a:pt x="489" y="418"/>
                    <a:pt x="489" y="418"/>
                  </a:cubicBezTo>
                  <a:cubicBezTo>
                    <a:pt x="489" y="417"/>
                    <a:pt x="488" y="417"/>
                    <a:pt x="487" y="416"/>
                  </a:cubicBezTo>
                  <a:cubicBezTo>
                    <a:pt x="487" y="416"/>
                    <a:pt x="486" y="416"/>
                    <a:pt x="485" y="416"/>
                  </a:cubicBezTo>
                  <a:cubicBezTo>
                    <a:pt x="484" y="416"/>
                    <a:pt x="484" y="416"/>
                    <a:pt x="483" y="416"/>
                  </a:cubicBezTo>
                  <a:cubicBezTo>
                    <a:pt x="482" y="416"/>
                    <a:pt x="481" y="415"/>
                    <a:pt x="480" y="415"/>
                  </a:cubicBezTo>
                  <a:cubicBezTo>
                    <a:pt x="479" y="415"/>
                    <a:pt x="478" y="415"/>
                    <a:pt x="477" y="415"/>
                  </a:cubicBezTo>
                  <a:cubicBezTo>
                    <a:pt x="477" y="415"/>
                    <a:pt x="476" y="415"/>
                    <a:pt x="475" y="415"/>
                  </a:cubicBezTo>
                  <a:cubicBezTo>
                    <a:pt x="474" y="415"/>
                    <a:pt x="474" y="415"/>
                    <a:pt x="474" y="415"/>
                  </a:cubicBezTo>
                  <a:cubicBezTo>
                    <a:pt x="474" y="415"/>
                    <a:pt x="474" y="415"/>
                    <a:pt x="474" y="415"/>
                  </a:cubicBezTo>
                  <a:cubicBezTo>
                    <a:pt x="473" y="415"/>
                    <a:pt x="473" y="415"/>
                    <a:pt x="473" y="415"/>
                  </a:cubicBezTo>
                  <a:cubicBezTo>
                    <a:pt x="473" y="415"/>
                    <a:pt x="473" y="415"/>
                    <a:pt x="472" y="415"/>
                  </a:cubicBezTo>
                  <a:cubicBezTo>
                    <a:pt x="472" y="415"/>
                    <a:pt x="472" y="415"/>
                    <a:pt x="472" y="415"/>
                  </a:cubicBezTo>
                  <a:cubicBezTo>
                    <a:pt x="472" y="415"/>
                    <a:pt x="472" y="415"/>
                    <a:pt x="471" y="415"/>
                  </a:cubicBezTo>
                  <a:cubicBezTo>
                    <a:pt x="471" y="415"/>
                    <a:pt x="471" y="415"/>
                    <a:pt x="471" y="415"/>
                  </a:cubicBezTo>
                  <a:cubicBezTo>
                    <a:pt x="471" y="415"/>
                    <a:pt x="470" y="415"/>
                    <a:pt x="470" y="415"/>
                  </a:cubicBezTo>
                  <a:cubicBezTo>
                    <a:pt x="469" y="415"/>
                    <a:pt x="469" y="415"/>
                    <a:pt x="468" y="415"/>
                  </a:cubicBezTo>
                  <a:cubicBezTo>
                    <a:pt x="467" y="415"/>
                    <a:pt x="467" y="415"/>
                    <a:pt x="466" y="415"/>
                  </a:cubicBezTo>
                  <a:cubicBezTo>
                    <a:pt x="466" y="414"/>
                    <a:pt x="465" y="414"/>
                    <a:pt x="465" y="414"/>
                  </a:cubicBezTo>
                  <a:cubicBezTo>
                    <a:pt x="464" y="414"/>
                    <a:pt x="464" y="414"/>
                    <a:pt x="464" y="413"/>
                  </a:cubicBezTo>
                  <a:cubicBezTo>
                    <a:pt x="463" y="413"/>
                    <a:pt x="463" y="413"/>
                    <a:pt x="462" y="412"/>
                  </a:cubicBezTo>
                  <a:cubicBezTo>
                    <a:pt x="462" y="412"/>
                    <a:pt x="461" y="411"/>
                    <a:pt x="460" y="411"/>
                  </a:cubicBezTo>
                  <a:cubicBezTo>
                    <a:pt x="459" y="410"/>
                    <a:pt x="458" y="410"/>
                    <a:pt x="456" y="409"/>
                  </a:cubicBezTo>
                  <a:cubicBezTo>
                    <a:pt x="455" y="409"/>
                    <a:pt x="454" y="408"/>
                    <a:pt x="453" y="408"/>
                  </a:cubicBezTo>
                  <a:cubicBezTo>
                    <a:pt x="451" y="408"/>
                    <a:pt x="450" y="407"/>
                    <a:pt x="449" y="407"/>
                  </a:cubicBezTo>
                  <a:cubicBezTo>
                    <a:pt x="448" y="406"/>
                    <a:pt x="447" y="406"/>
                    <a:pt x="446" y="405"/>
                  </a:cubicBezTo>
                  <a:cubicBezTo>
                    <a:pt x="446" y="404"/>
                    <a:pt x="445" y="404"/>
                    <a:pt x="445" y="403"/>
                  </a:cubicBezTo>
                  <a:cubicBezTo>
                    <a:pt x="444" y="403"/>
                    <a:pt x="444" y="402"/>
                    <a:pt x="444" y="402"/>
                  </a:cubicBezTo>
                  <a:cubicBezTo>
                    <a:pt x="444" y="402"/>
                    <a:pt x="443" y="401"/>
                    <a:pt x="443" y="401"/>
                  </a:cubicBezTo>
                  <a:cubicBezTo>
                    <a:pt x="442" y="400"/>
                    <a:pt x="441" y="400"/>
                    <a:pt x="440" y="400"/>
                  </a:cubicBezTo>
                  <a:cubicBezTo>
                    <a:pt x="440" y="399"/>
                    <a:pt x="439" y="399"/>
                    <a:pt x="438" y="399"/>
                  </a:cubicBezTo>
                  <a:cubicBezTo>
                    <a:pt x="437" y="398"/>
                    <a:pt x="437" y="398"/>
                    <a:pt x="436" y="397"/>
                  </a:cubicBezTo>
                  <a:cubicBezTo>
                    <a:pt x="436" y="397"/>
                    <a:pt x="436" y="397"/>
                    <a:pt x="435" y="396"/>
                  </a:cubicBezTo>
                  <a:cubicBezTo>
                    <a:pt x="434" y="396"/>
                    <a:pt x="434" y="396"/>
                    <a:pt x="433" y="396"/>
                  </a:cubicBezTo>
                  <a:cubicBezTo>
                    <a:pt x="432" y="396"/>
                    <a:pt x="431" y="395"/>
                    <a:pt x="431" y="395"/>
                  </a:cubicBezTo>
                  <a:cubicBezTo>
                    <a:pt x="430" y="395"/>
                    <a:pt x="429" y="395"/>
                    <a:pt x="429" y="395"/>
                  </a:cubicBezTo>
                  <a:cubicBezTo>
                    <a:pt x="428" y="395"/>
                    <a:pt x="428" y="395"/>
                    <a:pt x="428" y="395"/>
                  </a:cubicBezTo>
                  <a:cubicBezTo>
                    <a:pt x="428" y="395"/>
                    <a:pt x="428" y="395"/>
                    <a:pt x="428" y="395"/>
                  </a:cubicBezTo>
                  <a:cubicBezTo>
                    <a:pt x="428" y="395"/>
                    <a:pt x="428" y="395"/>
                    <a:pt x="428" y="395"/>
                  </a:cubicBezTo>
                  <a:cubicBezTo>
                    <a:pt x="428" y="395"/>
                    <a:pt x="427" y="395"/>
                    <a:pt x="427" y="395"/>
                  </a:cubicBezTo>
                  <a:cubicBezTo>
                    <a:pt x="427" y="395"/>
                    <a:pt x="427" y="395"/>
                    <a:pt x="427" y="395"/>
                  </a:cubicBezTo>
                  <a:cubicBezTo>
                    <a:pt x="427" y="395"/>
                    <a:pt x="427" y="395"/>
                    <a:pt x="427" y="395"/>
                  </a:cubicBezTo>
                  <a:cubicBezTo>
                    <a:pt x="427" y="395"/>
                    <a:pt x="427" y="395"/>
                    <a:pt x="427" y="395"/>
                  </a:cubicBezTo>
                  <a:cubicBezTo>
                    <a:pt x="427" y="395"/>
                    <a:pt x="427" y="395"/>
                    <a:pt x="427" y="395"/>
                  </a:cubicBezTo>
                  <a:cubicBezTo>
                    <a:pt x="427" y="395"/>
                    <a:pt x="426" y="395"/>
                    <a:pt x="426" y="395"/>
                  </a:cubicBezTo>
                  <a:cubicBezTo>
                    <a:pt x="426" y="395"/>
                    <a:pt x="425" y="395"/>
                    <a:pt x="425" y="395"/>
                  </a:cubicBezTo>
                  <a:cubicBezTo>
                    <a:pt x="425" y="394"/>
                    <a:pt x="424" y="394"/>
                    <a:pt x="424" y="394"/>
                  </a:cubicBezTo>
                  <a:cubicBezTo>
                    <a:pt x="423" y="394"/>
                    <a:pt x="423" y="393"/>
                    <a:pt x="422" y="393"/>
                  </a:cubicBezTo>
                  <a:cubicBezTo>
                    <a:pt x="422" y="393"/>
                    <a:pt x="421" y="393"/>
                    <a:pt x="421" y="392"/>
                  </a:cubicBezTo>
                  <a:cubicBezTo>
                    <a:pt x="420" y="392"/>
                    <a:pt x="420" y="392"/>
                    <a:pt x="419" y="392"/>
                  </a:cubicBezTo>
                  <a:cubicBezTo>
                    <a:pt x="419" y="391"/>
                    <a:pt x="418" y="391"/>
                    <a:pt x="418" y="391"/>
                  </a:cubicBezTo>
                  <a:cubicBezTo>
                    <a:pt x="417" y="391"/>
                    <a:pt x="417" y="391"/>
                    <a:pt x="417" y="391"/>
                  </a:cubicBezTo>
                  <a:cubicBezTo>
                    <a:pt x="417" y="391"/>
                    <a:pt x="417" y="391"/>
                    <a:pt x="417" y="391"/>
                  </a:cubicBezTo>
                  <a:cubicBezTo>
                    <a:pt x="417" y="391"/>
                    <a:pt x="417" y="391"/>
                    <a:pt x="417" y="391"/>
                  </a:cubicBezTo>
                  <a:cubicBezTo>
                    <a:pt x="417" y="391"/>
                    <a:pt x="417" y="391"/>
                    <a:pt x="416" y="391"/>
                  </a:cubicBezTo>
                  <a:cubicBezTo>
                    <a:pt x="416" y="391"/>
                    <a:pt x="416" y="391"/>
                    <a:pt x="416" y="391"/>
                  </a:cubicBezTo>
                  <a:cubicBezTo>
                    <a:pt x="416" y="391"/>
                    <a:pt x="415" y="391"/>
                    <a:pt x="413" y="392"/>
                  </a:cubicBezTo>
                  <a:cubicBezTo>
                    <a:pt x="412" y="392"/>
                    <a:pt x="411" y="392"/>
                    <a:pt x="409" y="393"/>
                  </a:cubicBezTo>
                  <a:cubicBezTo>
                    <a:pt x="408" y="393"/>
                    <a:pt x="407" y="394"/>
                    <a:pt x="406" y="394"/>
                  </a:cubicBezTo>
                  <a:cubicBezTo>
                    <a:pt x="405" y="394"/>
                    <a:pt x="404" y="394"/>
                    <a:pt x="404" y="395"/>
                  </a:cubicBezTo>
                  <a:cubicBezTo>
                    <a:pt x="404" y="395"/>
                    <a:pt x="404" y="395"/>
                    <a:pt x="404" y="395"/>
                  </a:cubicBezTo>
                  <a:cubicBezTo>
                    <a:pt x="404" y="395"/>
                    <a:pt x="404" y="395"/>
                    <a:pt x="404" y="395"/>
                  </a:cubicBezTo>
                  <a:cubicBezTo>
                    <a:pt x="404" y="395"/>
                    <a:pt x="404" y="395"/>
                    <a:pt x="404" y="395"/>
                  </a:cubicBezTo>
                  <a:cubicBezTo>
                    <a:pt x="404" y="395"/>
                    <a:pt x="404" y="395"/>
                    <a:pt x="404" y="395"/>
                  </a:cubicBezTo>
                  <a:cubicBezTo>
                    <a:pt x="404" y="395"/>
                    <a:pt x="403" y="394"/>
                    <a:pt x="403" y="394"/>
                  </a:cubicBezTo>
                  <a:cubicBezTo>
                    <a:pt x="403" y="394"/>
                    <a:pt x="404" y="393"/>
                    <a:pt x="404" y="393"/>
                  </a:cubicBezTo>
                  <a:cubicBezTo>
                    <a:pt x="404" y="393"/>
                    <a:pt x="404" y="392"/>
                    <a:pt x="404" y="392"/>
                  </a:cubicBezTo>
                  <a:cubicBezTo>
                    <a:pt x="405" y="391"/>
                    <a:pt x="405" y="391"/>
                    <a:pt x="405" y="391"/>
                  </a:cubicBezTo>
                  <a:cubicBezTo>
                    <a:pt x="405" y="390"/>
                    <a:pt x="405" y="390"/>
                    <a:pt x="405" y="389"/>
                  </a:cubicBezTo>
                  <a:cubicBezTo>
                    <a:pt x="405" y="388"/>
                    <a:pt x="405" y="387"/>
                    <a:pt x="404" y="386"/>
                  </a:cubicBezTo>
                  <a:cubicBezTo>
                    <a:pt x="404" y="385"/>
                    <a:pt x="403" y="384"/>
                    <a:pt x="403" y="383"/>
                  </a:cubicBezTo>
                  <a:cubicBezTo>
                    <a:pt x="402" y="382"/>
                    <a:pt x="402" y="381"/>
                    <a:pt x="402" y="380"/>
                  </a:cubicBezTo>
                  <a:cubicBezTo>
                    <a:pt x="402" y="379"/>
                    <a:pt x="401" y="378"/>
                    <a:pt x="401" y="378"/>
                  </a:cubicBezTo>
                  <a:cubicBezTo>
                    <a:pt x="401" y="377"/>
                    <a:pt x="401" y="376"/>
                    <a:pt x="400" y="375"/>
                  </a:cubicBezTo>
                  <a:cubicBezTo>
                    <a:pt x="400" y="375"/>
                    <a:pt x="399" y="374"/>
                    <a:pt x="399" y="374"/>
                  </a:cubicBezTo>
                  <a:cubicBezTo>
                    <a:pt x="398" y="373"/>
                    <a:pt x="397" y="373"/>
                    <a:pt x="397" y="373"/>
                  </a:cubicBezTo>
                  <a:cubicBezTo>
                    <a:pt x="397" y="373"/>
                    <a:pt x="396" y="373"/>
                    <a:pt x="396" y="373"/>
                  </a:cubicBezTo>
                  <a:cubicBezTo>
                    <a:pt x="396" y="373"/>
                    <a:pt x="396" y="373"/>
                    <a:pt x="396" y="373"/>
                  </a:cubicBezTo>
                  <a:cubicBezTo>
                    <a:pt x="396" y="373"/>
                    <a:pt x="396" y="373"/>
                    <a:pt x="396" y="373"/>
                  </a:cubicBezTo>
                  <a:cubicBezTo>
                    <a:pt x="396" y="373"/>
                    <a:pt x="396" y="373"/>
                    <a:pt x="396" y="373"/>
                  </a:cubicBezTo>
                  <a:cubicBezTo>
                    <a:pt x="396" y="373"/>
                    <a:pt x="396" y="373"/>
                    <a:pt x="396" y="373"/>
                  </a:cubicBezTo>
                  <a:cubicBezTo>
                    <a:pt x="395" y="373"/>
                    <a:pt x="395" y="373"/>
                    <a:pt x="395" y="373"/>
                  </a:cubicBezTo>
                  <a:cubicBezTo>
                    <a:pt x="395" y="373"/>
                    <a:pt x="395" y="373"/>
                    <a:pt x="395" y="373"/>
                  </a:cubicBezTo>
                  <a:cubicBezTo>
                    <a:pt x="395" y="373"/>
                    <a:pt x="395" y="373"/>
                    <a:pt x="395" y="373"/>
                  </a:cubicBezTo>
                  <a:cubicBezTo>
                    <a:pt x="394" y="373"/>
                    <a:pt x="393" y="373"/>
                    <a:pt x="392" y="373"/>
                  </a:cubicBezTo>
                  <a:cubicBezTo>
                    <a:pt x="391" y="373"/>
                    <a:pt x="390" y="373"/>
                    <a:pt x="390" y="372"/>
                  </a:cubicBezTo>
                  <a:cubicBezTo>
                    <a:pt x="389" y="372"/>
                    <a:pt x="388" y="372"/>
                    <a:pt x="388" y="372"/>
                  </a:cubicBezTo>
                  <a:cubicBezTo>
                    <a:pt x="387" y="371"/>
                    <a:pt x="387" y="371"/>
                    <a:pt x="387" y="371"/>
                  </a:cubicBezTo>
                  <a:cubicBezTo>
                    <a:pt x="386" y="371"/>
                    <a:pt x="386" y="370"/>
                    <a:pt x="386" y="369"/>
                  </a:cubicBezTo>
                  <a:cubicBezTo>
                    <a:pt x="386" y="368"/>
                    <a:pt x="386" y="366"/>
                    <a:pt x="386" y="365"/>
                  </a:cubicBezTo>
                  <a:cubicBezTo>
                    <a:pt x="386" y="363"/>
                    <a:pt x="386" y="361"/>
                    <a:pt x="386" y="360"/>
                  </a:cubicBezTo>
                  <a:cubicBezTo>
                    <a:pt x="386" y="358"/>
                    <a:pt x="387" y="357"/>
                    <a:pt x="387" y="356"/>
                  </a:cubicBezTo>
                  <a:cubicBezTo>
                    <a:pt x="387" y="354"/>
                    <a:pt x="388" y="353"/>
                    <a:pt x="388" y="352"/>
                  </a:cubicBezTo>
                  <a:cubicBezTo>
                    <a:pt x="389" y="351"/>
                    <a:pt x="390" y="349"/>
                    <a:pt x="390" y="348"/>
                  </a:cubicBezTo>
                  <a:cubicBezTo>
                    <a:pt x="391" y="347"/>
                    <a:pt x="392" y="346"/>
                    <a:pt x="392" y="345"/>
                  </a:cubicBezTo>
                  <a:cubicBezTo>
                    <a:pt x="393" y="344"/>
                    <a:pt x="393" y="343"/>
                    <a:pt x="393" y="342"/>
                  </a:cubicBezTo>
                  <a:cubicBezTo>
                    <a:pt x="393" y="341"/>
                    <a:pt x="393" y="341"/>
                    <a:pt x="394" y="340"/>
                  </a:cubicBezTo>
                  <a:cubicBezTo>
                    <a:pt x="394" y="340"/>
                    <a:pt x="394" y="339"/>
                    <a:pt x="395" y="339"/>
                  </a:cubicBezTo>
                  <a:cubicBezTo>
                    <a:pt x="396" y="339"/>
                    <a:pt x="396" y="338"/>
                    <a:pt x="397" y="338"/>
                  </a:cubicBezTo>
                  <a:cubicBezTo>
                    <a:pt x="398" y="338"/>
                    <a:pt x="398" y="338"/>
                    <a:pt x="399" y="337"/>
                  </a:cubicBezTo>
                  <a:cubicBezTo>
                    <a:pt x="400" y="337"/>
                    <a:pt x="400" y="337"/>
                    <a:pt x="400" y="336"/>
                  </a:cubicBezTo>
                  <a:cubicBezTo>
                    <a:pt x="401" y="335"/>
                    <a:pt x="401" y="335"/>
                    <a:pt x="401" y="334"/>
                  </a:cubicBezTo>
                  <a:cubicBezTo>
                    <a:pt x="401" y="333"/>
                    <a:pt x="401" y="333"/>
                    <a:pt x="401" y="332"/>
                  </a:cubicBezTo>
                  <a:cubicBezTo>
                    <a:pt x="401" y="331"/>
                    <a:pt x="402" y="331"/>
                    <a:pt x="403" y="331"/>
                  </a:cubicBezTo>
                  <a:cubicBezTo>
                    <a:pt x="403" y="331"/>
                    <a:pt x="404" y="331"/>
                    <a:pt x="404" y="331"/>
                  </a:cubicBezTo>
                  <a:cubicBezTo>
                    <a:pt x="405" y="330"/>
                    <a:pt x="405" y="330"/>
                    <a:pt x="405" y="330"/>
                  </a:cubicBezTo>
                  <a:cubicBezTo>
                    <a:pt x="405" y="330"/>
                    <a:pt x="406" y="329"/>
                    <a:pt x="406" y="329"/>
                  </a:cubicBezTo>
                  <a:cubicBezTo>
                    <a:pt x="406" y="328"/>
                    <a:pt x="406" y="328"/>
                    <a:pt x="406" y="327"/>
                  </a:cubicBezTo>
                  <a:cubicBezTo>
                    <a:pt x="406" y="327"/>
                    <a:pt x="407" y="327"/>
                    <a:pt x="407" y="326"/>
                  </a:cubicBezTo>
                  <a:cubicBezTo>
                    <a:pt x="407" y="326"/>
                    <a:pt x="408" y="326"/>
                    <a:pt x="408" y="326"/>
                  </a:cubicBezTo>
                  <a:cubicBezTo>
                    <a:pt x="408" y="326"/>
                    <a:pt x="409" y="326"/>
                    <a:pt x="409" y="326"/>
                  </a:cubicBezTo>
                  <a:cubicBezTo>
                    <a:pt x="409" y="326"/>
                    <a:pt x="409" y="325"/>
                    <a:pt x="408" y="325"/>
                  </a:cubicBezTo>
                  <a:cubicBezTo>
                    <a:pt x="408" y="324"/>
                    <a:pt x="408" y="324"/>
                    <a:pt x="408" y="324"/>
                  </a:cubicBezTo>
                  <a:cubicBezTo>
                    <a:pt x="407" y="323"/>
                    <a:pt x="408" y="323"/>
                    <a:pt x="408" y="323"/>
                  </a:cubicBezTo>
                  <a:cubicBezTo>
                    <a:pt x="408" y="323"/>
                    <a:pt x="409" y="323"/>
                    <a:pt x="410" y="323"/>
                  </a:cubicBezTo>
                  <a:cubicBezTo>
                    <a:pt x="410" y="323"/>
                    <a:pt x="411" y="323"/>
                    <a:pt x="412" y="323"/>
                  </a:cubicBezTo>
                  <a:cubicBezTo>
                    <a:pt x="413" y="323"/>
                    <a:pt x="414" y="322"/>
                    <a:pt x="416" y="322"/>
                  </a:cubicBezTo>
                  <a:cubicBezTo>
                    <a:pt x="417" y="322"/>
                    <a:pt x="418" y="322"/>
                    <a:pt x="419" y="321"/>
                  </a:cubicBezTo>
                  <a:cubicBezTo>
                    <a:pt x="420" y="321"/>
                    <a:pt x="421" y="320"/>
                    <a:pt x="421" y="320"/>
                  </a:cubicBezTo>
                  <a:cubicBezTo>
                    <a:pt x="422" y="319"/>
                    <a:pt x="422" y="318"/>
                    <a:pt x="422" y="317"/>
                  </a:cubicBezTo>
                  <a:cubicBezTo>
                    <a:pt x="422" y="316"/>
                    <a:pt x="421" y="315"/>
                    <a:pt x="420" y="315"/>
                  </a:cubicBezTo>
                  <a:cubicBezTo>
                    <a:pt x="419" y="315"/>
                    <a:pt x="417" y="314"/>
                    <a:pt x="416" y="314"/>
                  </a:cubicBezTo>
                  <a:cubicBezTo>
                    <a:pt x="414" y="314"/>
                    <a:pt x="413" y="314"/>
                    <a:pt x="412" y="314"/>
                  </a:cubicBezTo>
                  <a:cubicBezTo>
                    <a:pt x="411" y="314"/>
                    <a:pt x="410" y="313"/>
                    <a:pt x="410" y="312"/>
                  </a:cubicBezTo>
                  <a:cubicBezTo>
                    <a:pt x="410" y="312"/>
                    <a:pt x="409" y="311"/>
                    <a:pt x="408" y="310"/>
                  </a:cubicBezTo>
                  <a:cubicBezTo>
                    <a:pt x="407" y="310"/>
                    <a:pt x="405" y="309"/>
                    <a:pt x="403" y="309"/>
                  </a:cubicBezTo>
                  <a:cubicBezTo>
                    <a:pt x="402" y="309"/>
                    <a:pt x="400" y="308"/>
                    <a:pt x="399" y="308"/>
                  </a:cubicBezTo>
                  <a:cubicBezTo>
                    <a:pt x="398" y="308"/>
                    <a:pt x="397" y="307"/>
                    <a:pt x="397" y="307"/>
                  </a:cubicBezTo>
                  <a:cubicBezTo>
                    <a:pt x="397" y="307"/>
                    <a:pt x="397" y="307"/>
                    <a:pt x="397" y="307"/>
                  </a:cubicBezTo>
                  <a:cubicBezTo>
                    <a:pt x="398" y="306"/>
                    <a:pt x="398" y="306"/>
                    <a:pt x="398" y="306"/>
                  </a:cubicBezTo>
                  <a:cubicBezTo>
                    <a:pt x="398" y="306"/>
                    <a:pt x="398" y="306"/>
                    <a:pt x="399" y="306"/>
                  </a:cubicBezTo>
                  <a:cubicBezTo>
                    <a:pt x="399" y="306"/>
                    <a:pt x="399" y="306"/>
                    <a:pt x="399" y="306"/>
                  </a:cubicBezTo>
                  <a:cubicBezTo>
                    <a:pt x="400" y="306"/>
                    <a:pt x="402" y="306"/>
                    <a:pt x="403" y="307"/>
                  </a:cubicBezTo>
                  <a:cubicBezTo>
                    <a:pt x="405" y="307"/>
                    <a:pt x="406" y="307"/>
                    <a:pt x="408" y="308"/>
                  </a:cubicBezTo>
                  <a:cubicBezTo>
                    <a:pt x="409" y="308"/>
                    <a:pt x="411" y="308"/>
                    <a:pt x="412" y="309"/>
                  </a:cubicBezTo>
                  <a:cubicBezTo>
                    <a:pt x="414" y="309"/>
                    <a:pt x="415" y="310"/>
                    <a:pt x="416" y="310"/>
                  </a:cubicBezTo>
                  <a:cubicBezTo>
                    <a:pt x="417" y="310"/>
                    <a:pt x="417" y="311"/>
                    <a:pt x="418" y="311"/>
                  </a:cubicBezTo>
                  <a:cubicBezTo>
                    <a:pt x="419" y="311"/>
                    <a:pt x="419" y="311"/>
                    <a:pt x="420" y="311"/>
                  </a:cubicBezTo>
                  <a:cubicBezTo>
                    <a:pt x="420" y="311"/>
                    <a:pt x="421" y="312"/>
                    <a:pt x="421" y="312"/>
                  </a:cubicBezTo>
                  <a:cubicBezTo>
                    <a:pt x="422" y="312"/>
                    <a:pt x="422" y="312"/>
                    <a:pt x="423" y="312"/>
                  </a:cubicBezTo>
                  <a:cubicBezTo>
                    <a:pt x="423" y="312"/>
                    <a:pt x="423" y="312"/>
                    <a:pt x="424" y="312"/>
                  </a:cubicBezTo>
                  <a:cubicBezTo>
                    <a:pt x="424" y="312"/>
                    <a:pt x="424" y="312"/>
                    <a:pt x="424" y="312"/>
                  </a:cubicBezTo>
                  <a:cubicBezTo>
                    <a:pt x="424" y="312"/>
                    <a:pt x="425" y="312"/>
                    <a:pt x="425" y="312"/>
                  </a:cubicBezTo>
                  <a:cubicBezTo>
                    <a:pt x="425" y="312"/>
                    <a:pt x="425" y="312"/>
                    <a:pt x="426" y="312"/>
                  </a:cubicBezTo>
                  <a:cubicBezTo>
                    <a:pt x="427" y="311"/>
                    <a:pt x="427" y="311"/>
                    <a:pt x="428" y="311"/>
                  </a:cubicBezTo>
                  <a:cubicBezTo>
                    <a:pt x="428" y="310"/>
                    <a:pt x="428" y="309"/>
                    <a:pt x="428" y="309"/>
                  </a:cubicBezTo>
                  <a:cubicBezTo>
                    <a:pt x="428" y="308"/>
                    <a:pt x="428" y="307"/>
                    <a:pt x="428" y="306"/>
                  </a:cubicBezTo>
                  <a:cubicBezTo>
                    <a:pt x="428" y="306"/>
                    <a:pt x="428" y="305"/>
                    <a:pt x="428" y="305"/>
                  </a:cubicBezTo>
                  <a:cubicBezTo>
                    <a:pt x="428" y="304"/>
                    <a:pt x="428" y="304"/>
                    <a:pt x="428" y="304"/>
                  </a:cubicBezTo>
                  <a:cubicBezTo>
                    <a:pt x="428" y="304"/>
                    <a:pt x="428" y="304"/>
                    <a:pt x="428" y="304"/>
                  </a:cubicBezTo>
                  <a:cubicBezTo>
                    <a:pt x="428" y="304"/>
                    <a:pt x="428" y="304"/>
                    <a:pt x="429" y="304"/>
                  </a:cubicBezTo>
                  <a:cubicBezTo>
                    <a:pt x="429" y="304"/>
                    <a:pt x="429" y="304"/>
                    <a:pt x="429" y="304"/>
                  </a:cubicBezTo>
                  <a:cubicBezTo>
                    <a:pt x="429" y="304"/>
                    <a:pt x="429" y="304"/>
                    <a:pt x="430" y="304"/>
                  </a:cubicBezTo>
                  <a:cubicBezTo>
                    <a:pt x="430" y="304"/>
                    <a:pt x="430" y="304"/>
                    <a:pt x="431" y="304"/>
                  </a:cubicBezTo>
                  <a:cubicBezTo>
                    <a:pt x="431" y="305"/>
                    <a:pt x="432" y="305"/>
                    <a:pt x="432" y="305"/>
                  </a:cubicBezTo>
                  <a:cubicBezTo>
                    <a:pt x="432" y="305"/>
                    <a:pt x="433" y="305"/>
                    <a:pt x="433" y="305"/>
                  </a:cubicBezTo>
                  <a:cubicBezTo>
                    <a:pt x="434" y="306"/>
                    <a:pt x="434" y="306"/>
                    <a:pt x="435" y="306"/>
                  </a:cubicBezTo>
                  <a:cubicBezTo>
                    <a:pt x="435" y="306"/>
                    <a:pt x="436" y="306"/>
                    <a:pt x="436" y="306"/>
                  </a:cubicBezTo>
                  <a:cubicBezTo>
                    <a:pt x="437" y="306"/>
                    <a:pt x="437" y="306"/>
                    <a:pt x="438" y="307"/>
                  </a:cubicBezTo>
                  <a:cubicBezTo>
                    <a:pt x="438" y="307"/>
                    <a:pt x="438" y="307"/>
                    <a:pt x="439" y="307"/>
                  </a:cubicBezTo>
                  <a:cubicBezTo>
                    <a:pt x="439" y="307"/>
                    <a:pt x="439" y="307"/>
                    <a:pt x="439" y="307"/>
                  </a:cubicBezTo>
                  <a:cubicBezTo>
                    <a:pt x="439" y="307"/>
                    <a:pt x="439" y="307"/>
                    <a:pt x="440" y="307"/>
                  </a:cubicBezTo>
                  <a:cubicBezTo>
                    <a:pt x="440" y="307"/>
                    <a:pt x="440" y="307"/>
                    <a:pt x="440" y="307"/>
                  </a:cubicBezTo>
                  <a:cubicBezTo>
                    <a:pt x="440" y="307"/>
                    <a:pt x="440" y="307"/>
                    <a:pt x="440" y="306"/>
                  </a:cubicBezTo>
                  <a:cubicBezTo>
                    <a:pt x="441" y="306"/>
                    <a:pt x="442" y="305"/>
                    <a:pt x="443" y="304"/>
                  </a:cubicBezTo>
                  <a:cubicBezTo>
                    <a:pt x="445" y="304"/>
                    <a:pt x="446" y="302"/>
                    <a:pt x="447" y="301"/>
                  </a:cubicBezTo>
                  <a:cubicBezTo>
                    <a:pt x="448" y="300"/>
                    <a:pt x="449" y="298"/>
                    <a:pt x="450" y="297"/>
                  </a:cubicBezTo>
                  <a:cubicBezTo>
                    <a:pt x="451" y="296"/>
                    <a:pt x="452" y="295"/>
                    <a:pt x="452" y="295"/>
                  </a:cubicBezTo>
                  <a:cubicBezTo>
                    <a:pt x="453" y="294"/>
                    <a:pt x="454" y="294"/>
                    <a:pt x="454" y="293"/>
                  </a:cubicBezTo>
                  <a:cubicBezTo>
                    <a:pt x="454" y="293"/>
                    <a:pt x="454" y="292"/>
                    <a:pt x="453" y="292"/>
                  </a:cubicBezTo>
                  <a:cubicBezTo>
                    <a:pt x="453" y="291"/>
                    <a:pt x="452" y="291"/>
                    <a:pt x="451" y="291"/>
                  </a:cubicBezTo>
                  <a:cubicBezTo>
                    <a:pt x="451" y="291"/>
                    <a:pt x="449" y="291"/>
                    <a:pt x="448" y="291"/>
                  </a:cubicBezTo>
                  <a:cubicBezTo>
                    <a:pt x="448" y="291"/>
                    <a:pt x="448" y="291"/>
                    <a:pt x="448" y="291"/>
                  </a:cubicBezTo>
                  <a:cubicBezTo>
                    <a:pt x="447" y="291"/>
                    <a:pt x="447" y="291"/>
                    <a:pt x="447" y="291"/>
                  </a:cubicBezTo>
                  <a:cubicBezTo>
                    <a:pt x="447" y="291"/>
                    <a:pt x="447" y="291"/>
                    <a:pt x="447" y="291"/>
                  </a:cubicBezTo>
                  <a:cubicBezTo>
                    <a:pt x="446" y="291"/>
                    <a:pt x="446" y="291"/>
                    <a:pt x="446" y="291"/>
                  </a:cubicBezTo>
                  <a:cubicBezTo>
                    <a:pt x="446" y="291"/>
                    <a:pt x="446" y="291"/>
                    <a:pt x="446" y="291"/>
                  </a:cubicBezTo>
                  <a:cubicBezTo>
                    <a:pt x="445" y="291"/>
                    <a:pt x="445" y="291"/>
                    <a:pt x="445" y="291"/>
                  </a:cubicBezTo>
                  <a:cubicBezTo>
                    <a:pt x="445" y="291"/>
                    <a:pt x="445" y="291"/>
                    <a:pt x="445" y="291"/>
                  </a:cubicBezTo>
                  <a:cubicBezTo>
                    <a:pt x="445" y="291"/>
                    <a:pt x="444" y="291"/>
                    <a:pt x="444" y="291"/>
                  </a:cubicBezTo>
                  <a:cubicBezTo>
                    <a:pt x="443" y="291"/>
                    <a:pt x="442" y="291"/>
                    <a:pt x="440" y="290"/>
                  </a:cubicBezTo>
                  <a:cubicBezTo>
                    <a:pt x="439" y="290"/>
                    <a:pt x="438" y="290"/>
                    <a:pt x="437" y="289"/>
                  </a:cubicBezTo>
                  <a:cubicBezTo>
                    <a:pt x="436" y="289"/>
                    <a:pt x="435" y="288"/>
                    <a:pt x="434" y="288"/>
                  </a:cubicBezTo>
                  <a:cubicBezTo>
                    <a:pt x="433" y="287"/>
                    <a:pt x="433" y="287"/>
                    <a:pt x="432" y="286"/>
                  </a:cubicBezTo>
                  <a:cubicBezTo>
                    <a:pt x="431" y="285"/>
                    <a:pt x="430" y="285"/>
                    <a:pt x="430" y="284"/>
                  </a:cubicBezTo>
                  <a:cubicBezTo>
                    <a:pt x="430" y="284"/>
                    <a:pt x="429" y="283"/>
                    <a:pt x="429" y="283"/>
                  </a:cubicBezTo>
                  <a:cubicBezTo>
                    <a:pt x="429" y="282"/>
                    <a:pt x="430" y="282"/>
                    <a:pt x="430" y="282"/>
                  </a:cubicBezTo>
                  <a:cubicBezTo>
                    <a:pt x="430" y="282"/>
                    <a:pt x="431" y="281"/>
                    <a:pt x="432" y="281"/>
                  </a:cubicBezTo>
                  <a:cubicBezTo>
                    <a:pt x="432" y="281"/>
                    <a:pt x="432" y="281"/>
                    <a:pt x="432" y="281"/>
                  </a:cubicBezTo>
                  <a:cubicBezTo>
                    <a:pt x="432" y="281"/>
                    <a:pt x="432" y="281"/>
                    <a:pt x="432" y="281"/>
                  </a:cubicBezTo>
                  <a:cubicBezTo>
                    <a:pt x="432" y="281"/>
                    <a:pt x="432" y="281"/>
                    <a:pt x="432" y="281"/>
                  </a:cubicBezTo>
                  <a:cubicBezTo>
                    <a:pt x="432" y="281"/>
                    <a:pt x="432" y="281"/>
                    <a:pt x="433" y="281"/>
                  </a:cubicBezTo>
                  <a:cubicBezTo>
                    <a:pt x="434" y="282"/>
                    <a:pt x="435" y="282"/>
                    <a:pt x="436" y="283"/>
                  </a:cubicBezTo>
                  <a:cubicBezTo>
                    <a:pt x="438" y="284"/>
                    <a:pt x="439" y="285"/>
                    <a:pt x="441" y="285"/>
                  </a:cubicBezTo>
                  <a:cubicBezTo>
                    <a:pt x="442" y="286"/>
                    <a:pt x="444" y="287"/>
                    <a:pt x="445" y="288"/>
                  </a:cubicBezTo>
                  <a:cubicBezTo>
                    <a:pt x="447" y="289"/>
                    <a:pt x="448" y="289"/>
                    <a:pt x="449" y="289"/>
                  </a:cubicBezTo>
                  <a:cubicBezTo>
                    <a:pt x="449" y="289"/>
                    <a:pt x="449" y="289"/>
                    <a:pt x="449" y="289"/>
                  </a:cubicBezTo>
                  <a:cubicBezTo>
                    <a:pt x="449" y="289"/>
                    <a:pt x="449" y="289"/>
                    <a:pt x="449" y="289"/>
                  </a:cubicBezTo>
                  <a:cubicBezTo>
                    <a:pt x="449" y="289"/>
                    <a:pt x="449" y="289"/>
                    <a:pt x="449" y="289"/>
                  </a:cubicBezTo>
                  <a:cubicBezTo>
                    <a:pt x="449" y="289"/>
                    <a:pt x="449" y="289"/>
                    <a:pt x="449" y="289"/>
                  </a:cubicBezTo>
                  <a:cubicBezTo>
                    <a:pt x="450" y="289"/>
                    <a:pt x="451" y="289"/>
                    <a:pt x="452" y="288"/>
                  </a:cubicBezTo>
                  <a:cubicBezTo>
                    <a:pt x="453" y="288"/>
                    <a:pt x="454" y="287"/>
                    <a:pt x="456" y="286"/>
                  </a:cubicBezTo>
                  <a:cubicBezTo>
                    <a:pt x="457" y="285"/>
                    <a:pt x="458" y="284"/>
                    <a:pt x="459" y="283"/>
                  </a:cubicBezTo>
                  <a:cubicBezTo>
                    <a:pt x="460" y="282"/>
                    <a:pt x="461" y="281"/>
                    <a:pt x="462" y="281"/>
                  </a:cubicBezTo>
                  <a:cubicBezTo>
                    <a:pt x="462" y="280"/>
                    <a:pt x="463" y="280"/>
                    <a:pt x="462" y="279"/>
                  </a:cubicBezTo>
                  <a:cubicBezTo>
                    <a:pt x="462" y="279"/>
                    <a:pt x="462" y="278"/>
                    <a:pt x="461" y="278"/>
                  </a:cubicBezTo>
                  <a:cubicBezTo>
                    <a:pt x="461" y="278"/>
                    <a:pt x="460" y="277"/>
                    <a:pt x="459" y="277"/>
                  </a:cubicBezTo>
                  <a:cubicBezTo>
                    <a:pt x="458" y="277"/>
                    <a:pt x="457" y="276"/>
                    <a:pt x="457" y="276"/>
                  </a:cubicBezTo>
                  <a:cubicBezTo>
                    <a:pt x="456" y="275"/>
                    <a:pt x="456" y="275"/>
                    <a:pt x="457" y="275"/>
                  </a:cubicBezTo>
                  <a:cubicBezTo>
                    <a:pt x="457" y="274"/>
                    <a:pt x="458" y="274"/>
                    <a:pt x="458" y="274"/>
                  </a:cubicBezTo>
                  <a:cubicBezTo>
                    <a:pt x="459" y="274"/>
                    <a:pt x="460" y="273"/>
                    <a:pt x="461" y="273"/>
                  </a:cubicBezTo>
                  <a:cubicBezTo>
                    <a:pt x="462" y="273"/>
                    <a:pt x="463" y="273"/>
                    <a:pt x="463" y="273"/>
                  </a:cubicBezTo>
                  <a:cubicBezTo>
                    <a:pt x="464" y="273"/>
                    <a:pt x="465" y="273"/>
                    <a:pt x="465" y="274"/>
                  </a:cubicBezTo>
                  <a:cubicBezTo>
                    <a:pt x="466" y="274"/>
                    <a:pt x="466" y="274"/>
                    <a:pt x="467" y="275"/>
                  </a:cubicBezTo>
                  <a:cubicBezTo>
                    <a:pt x="467" y="275"/>
                    <a:pt x="468" y="275"/>
                    <a:pt x="468" y="276"/>
                  </a:cubicBezTo>
                  <a:cubicBezTo>
                    <a:pt x="468" y="276"/>
                    <a:pt x="468" y="277"/>
                    <a:pt x="469" y="277"/>
                  </a:cubicBezTo>
                  <a:cubicBezTo>
                    <a:pt x="469" y="277"/>
                    <a:pt x="469" y="277"/>
                    <a:pt x="469" y="277"/>
                  </a:cubicBezTo>
                  <a:cubicBezTo>
                    <a:pt x="469" y="277"/>
                    <a:pt x="469" y="277"/>
                    <a:pt x="469" y="277"/>
                  </a:cubicBezTo>
                  <a:cubicBezTo>
                    <a:pt x="469" y="277"/>
                    <a:pt x="469" y="277"/>
                    <a:pt x="470" y="277"/>
                  </a:cubicBezTo>
                  <a:cubicBezTo>
                    <a:pt x="470" y="277"/>
                    <a:pt x="470" y="277"/>
                    <a:pt x="470" y="277"/>
                  </a:cubicBezTo>
                  <a:cubicBezTo>
                    <a:pt x="470" y="277"/>
                    <a:pt x="471" y="277"/>
                    <a:pt x="472" y="277"/>
                  </a:cubicBezTo>
                  <a:cubicBezTo>
                    <a:pt x="472" y="277"/>
                    <a:pt x="473" y="277"/>
                    <a:pt x="474" y="277"/>
                  </a:cubicBezTo>
                  <a:cubicBezTo>
                    <a:pt x="474" y="277"/>
                    <a:pt x="475" y="276"/>
                    <a:pt x="476" y="276"/>
                  </a:cubicBezTo>
                  <a:cubicBezTo>
                    <a:pt x="476" y="276"/>
                    <a:pt x="477" y="276"/>
                    <a:pt x="478" y="276"/>
                  </a:cubicBezTo>
                  <a:cubicBezTo>
                    <a:pt x="478" y="276"/>
                    <a:pt x="479" y="276"/>
                    <a:pt x="479" y="275"/>
                  </a:cubicBezTo>
                  <a:cubicBezTo>
                    <a:pt x="479" y="275"/>
                    <a:pt x="478" y="274"/>
                    <a:pt x="478" y="274"/>
                  </a:cubicBezTo>
                  <a:cubicBezTo>
                    <a:pt x="477" y="273"/>
                    <a:pt x="477" y="273"/>
                    <a:pt x="476" y="272"/>
                  </a:cubicBezTo>
                  <a:cubicBezTo>
                    <a:pt x="475" y="271"/>
                    <a:pt x="474" y="271"/>
                    <a:pt x="473" y="270"/>
                  </a:cubicBezTo>
                  <a:cubicBezTo>
                    <a:pt x="472" y="270"/>
                    <a:pt x="472" y="270"/>
                    <a:pt x="472" y="269"/>
                  </a:cubicBezTo>
                  <a:cubicBezTo>
                    <a:pt x="471" y="269"/>
                    <a:pt x="471" y="269"/>
                    <a:pt x="471" y="268"/>
                  </a:cubicBezTo>
                  <a:cubicBezTo>
                    <a:pt x="472" y="268"/>
                    <a:pt x="472" y="268"/>
                    <a:pt x="472" y="268"/>
                  </a:cubicBezTo>
                  <a:cubicBezTo>
                    <a:pt x="472" y="267"/>
                    <a:pt x="473" y="267"/>
                    <a:pt x="473" y="267"/>
                  </a:cubicBezTo>
                  <a:cubicBezTo>
                    <a:pt x="473" y="267"/>
                    <a:pt x="473" y="267"/>
                    <a:pt x="474" y="267"/>
                  </a:cubicBezTo>
                  <a:cubicBezTo>
                    <a:pt x="474" y="267"/>
                    <a:pt x="474" y="267"/>
                    <a:pt x="474" y="267"/>
                  </a:cubicBezTo>
                  <a:cubicBezTo>
                    <a:pt x="474" y="267"/>
                    <a:pt x="474" y="268"/>
                    <a:pt x="474" y="268"/>
                  </a:cubicBezTo>
                  <a:cubicBezTo>
                    <a:pt x="474" y="268"/>
                    <a:pt x="475" y="268"/>
                    <a:pt x="475" y="268"/>
                  </a:cubicBezTo>
                  <a:cubicBezTo>
                    <a:pt x="475" y="269"/>
                    <a:pt x="475" y="269"/>
                    <a:pt x="476" y="270"/>
                  </a:cubicBezTo>
                  <a:cubicBezTo>
                    <a:pt x="476" y="270"/>
                    <a:pt x="477" y="270"/>
                    <a:pt x="477" y="270"/>
                  </a:cubicBezTo>
                  <a:cubicBezTo>
                    <a:pt x="478" y="271"/>
                    <a:pt x="478" y="271"/>
                    <a:pt x="479" y="271"/>
                  </a:cubicBezTo>
                  <a:cubicBezTo>
                    <a:pt x="479" y="272"/>
                    <a:pt x="480" y="272"/>
                    <a:pt x="480" y="273"/>
                  </a:cubicBezTo>
                  <a:cubicBezTo>
                    <a:pt x="480" y="273"/>
                    <a:pt x="481" y="274"/>
                    <a:pt x="481" y="274"/>
                  </a:cubicBezTo>
                  <a:cubicBezTo>
                    <a:pt x="481" y="274"/>
                    <a:pt x="481" y="275"/>
                    <a:pt x="481" y="275"/>
                  </a:cubicBezTo>
                  <a:cubicBezTo>
                    <a:pt x="482" y="275"/>
                    <a:pt x="482" y="275"/>
                    <a:pt x="482" y="275"/>
                  </a:cubicBezTo>
                  <a:cubicBezTo>
                    <a:pt x="482" y="275"/>
                    <a:pt x="482" y="275"/>
                    <a:pt x="483" y="275"/>
                  </a:cubicBezTo>
                  <a:cubicBezTo>
                    <a:pt x="483" y="275"/>
                    <a:pt x="483" y="275"/>
                    <a:pt x="483" y="275"/>
                  </a:cubicBezTo>
                  <a:cubicBezTo>
                    <a:pt x="484" y="275"/>
                    <a:pt x="484" y="275"/>
                    <a:pt x="485" y="274"/>
                  </a:cubicBezTo>
                  <a:cubicBezTo>
                    <a:pt x="485" y="274"/>
                    <a:pt x="485" y="274"/>
                    <a:pt x="486" y="274"/>
                  </a:cubicBezTo>
                  <a:cubicBezTo>
                    <a:pt x="486" y="274"/>
                    <a:pt x="487" y="273"/>
                    <a:pt x="487" y="273"/>
                  </a:cubicBezTo>
                  <a:cubicBezTo>
                    <a:pt x="488" y="273"/>
                    <a:pt x="489" y="272"/>
                    <a:pt x="490" y="272"/>
                  </a:cubicBezTo>
                  <a:cubicBezTo>
                    <a:pt x="491" y="272"/>
                    <a:pt x="491" y="271"/>
                    <a:pt x="492" y="271"/>
                  </a:cubicBezTo>
                  <a:cubicBezTo>
                    <a:pt x="492" y="270"/>
                    <a:pt x="493" y="270"/>
                    <a:pt x="494" y="269"/>
                  </a:cubicBezTo>
                  <a:cubicBezTo>
                    <a:pt x="494" y="269"/>
                    <a:pt x="495" y="268"/>
                    <a:pt x="495" y="268"/>
                  </a:cubicBezTo>
                  <a:cubicBezTo>
                    <a:pt x="496" y="267"/>
                    <a:pt x="496" y="267"/>
                    <a:pt x="496" y="267"/>
                  </a:cubicBezTo>
                  <a:cubicBezTo>
                    <a:pt x="497" y="267"/>
                    <a:pt x="497" y="267"/>
                    <a:pt x="497" y="267"/>
                  </a:cubicBezTo>
                  <a:cubicBezTo>
                    <a:pt x="498" y="267"/>
                    <a:pt x="498" y="266"/>
                    <a:pt x="498" y="266"/>
                  </a:cubicBezTo>
                  <a:cubicBezTo>
                    <a:pt x="499" y="266"/>
                    <a:pt x="499" y="265"/>
                    <a:pt x="500" y="265"/>
                  </a:cubicBezTo>
                  <a:cubicBezTo>
                    <a:pt x="501" y="264"/>
                    <a:pt x="501" y="263"/>
                    <a:pt x="501" y="262"/>
                  </a:cubicBezTo>
                  <a:cubicBezTo>
                    <a:pt x="501" y="261"/>
                    <a:pt x="501" y="260"/>
                    <a:pt x="500" y="260"/>
                  </a:cubicBezTo>
                  <a:cubicBezTo>
                    <a:pt x="500" y="259"/>
                    <a:pt x="499" y="258"/>
                    <a:pt x="498" y="258"/>
                  </a:cubicBezTo>
                  <a:cubicBezTo>
                    <a:pt x="498" y="257"/>
                    <a:pt x="497" y="256"/>
                    <a:pt x="496" y="256"/>
                  </a:cubicBezTo>
                  <a:cubicBezTo>
                    <a:pt x="495" y="255"/>
                    <a:pt x="495" y="255"/>
                    <a:pt x="495" y="254"/>
                  </a:cubicBezTo>
                  <a:cubicBezTo>
                    <a:pt x="495" y="254"/>
                    <a:pt x="495" y="253"/>
                    <a:pt x="495" y="253"/>
                  </a:cubicBezTo>
                  <a:cubicBezTo>
                    <a:pt x="495" y="252"/>
                    <a:pt x="495" y="252"/>
                    <a:pt x="495" y="251"/>
                  </a:cubicBezTo>
                  <a:cubicBezTo>
                    <a:pt x="495" y="251"/>
                    <a:pt x="494" y="250"/>
                    <a:pt x="494" y="250"/>
                  </a:cubicBezTo>
                  <a:cubicBezTo>
                    <a:pt x="493" y="250"/>
                    <a:pt x="492" y="249"/>
                    <a:pt x="492" y="249"/>
                  </a:cubicBezTo>
                  <a:cubicBezTo>
                    <a:pt x="492" y="249"/>
                    <a:pt x="491" y="248"/>
                    <a:pt x="491" y="248"/>
                  </a:cubicBezTo>
                  <a:cubicBezTo>
                    <a:pt x="491" y="247"/>
                    <a:pt x="491" y="247"/>
                    <a:pt x="491" y="247"/>
                  </a:cubicBezTo>
                  <a:cubicBezTo>
                    <a:pt x="492" y="247"/>
                    <a:pt x="492" y="246"/>
                    <a:pt x="493" y="246"/>
                  </a:cubicBezTo>
                  <a:cubicBezTo>
                    <a:pt x="493" y="246"/>
                    <a:pt x="493" y="246"/>
                    <a:pt x="493" y="246"/>
                  </a:cubicBezTo>
                  <a:cubicBezTo>
                    <a:pt x="493" y="246"/>
                    <a:pt x="493" y="246"/>
                    <a:pt x="493" y="246"/>
                  </a:cubicBezTo>
                  <a:cubicBezTo>
                    <a:pt x="493" y="247"/>
                    <a:pt x="493" y="247"/>
                    <a:pt x="494" y="247"/>
                  </a:cubicBezTo>
                  <a:cubicBezTo>
                    <a:pt x="494" y="247"/>
                    <a:pt x="494" y="247"/>
                    <a:pt x="494" y="247"/>
                  </a:cubicBezTo>
                  <a:cubicBezTo>
                    <a:pt x="494" y="247"/>
                    <a:pt x="494" y="247"/>
                    <a:pt x="494" y="247"/>
                  </a:cubicBezTo>
                  <a:cubicBezTo>
                    <a:pt x="495" y="247"/>
                    <a:pt x="495" y="247"/>
                    <a:pt x="495" y="247"/>
                  </a:cubicBezTo>
                  <a:cubicBezTo>
                    <a:pt x="495" y="247"/>
                    <a:pt x="495" y="247"/>
                    <a:pt x="495" y="247"/>
                  </a:cubicBezTo>
                  <a:cubicBezTo>
                    <a:pt x="496" y="247"/>
                    <a:pt x="496" y="247"/>
                    <a:pt x="496" y="247"/>
                  </a:cubicBezTo>
                  <a:cubicBezTo>
                    <a:pt x="497" y="247"/>
                    <a:pt x="497" y="247"/>
                    <a:pt x="498" y="247"/>
                  </a:cubicBezTo>
                  <a:cubicBezTo>
                    <a:pt x="498" y="246"/>
                    <a:pt x="499" y="246"/>
                    <a:pt x="500" y="246"/>
                  </a:cubicBezTo>
                  <a:cubicBezTo>
                    <a:pt x="500" y="246"/>
                    <a:pt x="501" y="245"/>
                    <a:pt x="501" y="245"/>
                  </a:cubicBezTo>
                  <a:cubicBezTo>
                    <a:pt x="501" y="245"/>
                    <a:pt x="502" y="244"/>
                    <a:pt x="502" y="244"/>
                  </a:cubicBezTo>
                  <a:cubicBezTo>
                    <a:pt x="503" y="243"/>
                    <a:pt x="502" y="243"/>
                    <a:pt x="502" y="242"/>
                  </a:cubicBezTo>
                  <a:cubicBezTo>
                    <a:pt x="502" y="242"/>
                    <a:pt x="501" y="241"/>
                    <a:pt x="501" y="241"/>
                  </a:cubicBezTo>
                  <a:cubicBezTo>
                    <a:pt x="500" y="241"/>
                    <a:pt x="499" y="240"/>
                    <a:pt x="499" y="240"/>
                  </a:cubicBezTo>
                  <a:cubicBezTo>
                    <a:pt x="499" y="240"/>
                    <a:pt x="499" y="239"/>
                    <a:pt x="500" y="239"/>
                  </a:cubicBezTo>
                  <a:cubicBezTo>
                    <a:pt x="501" y="238"/>
                    <a:pt x="501" y="238"/>
                    <a:pt x="502" y="238"/>
                  </a:cubicBezTo>
                  <a:cubicBezTo>
                    <a:pt x="502" y="237"/>
                    <a:pt x="502" y="237"/>
                    <a:pt x="501" y="236"/>
                  </a:cubicBezTo>
                  <a:cubicBezTo>
                    <a:pt x="501" y="236"/>
                    <a:pt x="500" y="236"/>
                    <a:pt x="500" y="236"/>
                  </a:cubicBezTo>
                  <a:cubicBezTo>
                    <a:pt x="499" y="235"/>
                    <a:pt x="498" y="235"/>
                    <a:pt x="497" y="235"/>
                  </a:cubicBezTo>
                  <a:cubicBezTo>
                    <a:pt x="497" y="235"/>
                    <a:pt x="496" y="235"/>
                    <a:pt x="495" y="235"/>
                  </a:cubicBezTo>
                  <a:cubicBezTo>
                    <a:pt x="494" y="235"/>
                    <a:pt x="494" y="235"/>
                    <a:pt x="493" y="234"/>
                  </a:cubicBezTo>
                  <a:cubicBezTo>
                    <a:pt x="493" y="234"/>
                    <a:pt x="492" y="233"/>
                    <a:pt x="492" y="233"/>
                  </a:cubicBezTo>
                  <a:cubicBezTo>
                    <a:pt x="492" y="232"/>
                    <a:pt x="491" y="232"/>
                    <a:pt x="491" y="231"/>
                  </a:cubicBezTo>
                  <a:cubicBezTo>
                    <a:pt x="491" y="230"/>
                    <a:pt x="491" y="230"/>
                    <a:pt x="490" y="230"/>
                  </a:cubicBezTo>
                  <a:cubicBezTo>
                    <a:pt x="490" y="229"/>
                    <a:pt x="489" y="229"/>
                    <a:pt x="488" y="229"/>
                  </a:cubicBezTo>
                  <a:cubicBezTo>
                    <a:pt x="487" y="229"/>
                    <a:pt x="486" y="229"/>
                    <a:pt x="485" y="229"/>
                  </a:cubicBezTo>
                  <a:cubicBezTo>
                    <a:pt x="484" y="229"/>
                    <a:pt x="483" y="229"/>
                    <a:pt x="482" y="228"/>
                  </a:cubicBezTo>
                  <a:cubicBezTo>
                    <a:pt x="481" y="228"/>
                    <a:pt x="481" y="228"/>
                    <a:pt x="480" y="228"/>
                  </a:cubicBezTo>
                  <a:cubicBezTo>
                    <a:pt x="479" y="228"/>
                    <a:pt x="479" y="228"/>
                    <a:pt x="478" y="227"/>
                  </a:cubicBezTo>
                  <a:cubicBezTo>
                    <a:pt x="477" y="227"/>
                    <a:pt x="476" y="227"/>
                    <a:pt x="475" y="227"/>
                  </a:cubicBezTo>
                  <a:cubicBezTo>
                    <a:pt x="475" y="227"/>
                    <a:pt x="474" y="227"/>
                    <a:pt x="473" y="227"/>
                  </a:cubicBezTo>
                  <a:cubicBezTo>
                    <a:pt x="473" y="227"/>
                    <a:pt x="472" y="227"/>
                    <a:pt x="472" y="227"/>
                  </a:cubicBezTo>
                  <a:cubicBezTo>
                    <a:pt x="471" y="227"/>
                    <a:pt x="471" y="227"/>
                    <a:pt x="471" y="227"/>
                  </a:cubicBezTo>
                  <a:cubicBezTo>
                    <a:pt x="470" y="227"/>
                    <a:pt x="470" y="227"/>
                    <a:pt x="470" y="227"/>
                  </a:cubicBezTo>
                  <a:cubicBezTo>
                    <a:pt x="469" y="227"/>
                    <a:pt x="469" y="227"/>
                    <a:pt x="469" y="227"/>
                  </a:cubicBezTo>
                  <a:cubicBezTo>
                    <a:pt x="469" y="227"/>
                    <a:pt x="468" y="228"/>
                    <a:pt x="468" y="229"/>
                  </a:cubicBezTo>
                  <a:cubicBezTo>
                    <a:pt x="468" y="229"/>
                    <a:pt x="468" y="230"/>
                    <a:pt x="468" y="231"/>
                  </a:cubicBezTo>
                  <a:cubicBezTo>
                    <a:pt x="468" y="232"/>
                    <a:pt x="468" y="233"/>
                    <a:pt x="468" y="234"/>
                  </a:cubicBezTo>
                  <a:cubicBezTo>
                    <a:pt x="468" y="235"/>
                    <a:pt x="469" y="235"/>
                    <a:pt x="470" y="235"/>
                  </a:cubicBezTo>
                  <a:cubicBezTo>
                    <a:pt x="470" y="235"/>
                    <a:pt x="471" y="235"/>
                    <a:pt x="471" y="236"/>
                  </a:cubicBezTo>
                  <a:cubicBezTo>
                    <a:pt x="472" y="236"/>
                    <a:pt x="472" y="236"/>
                    <a:pt x="473" y="237"/>
                  </a:cubicBezTo>
                  <a:cubicBezTo>
                    <a:pt x="473" y="237"/>
                    <a:pt x="473" y="238"/>
                    <a:pt x="473" y="238"/>
                  </a:cubicBezTo>
                  <a:cubicBezTo>
                    <a:pt x="473" y="238"/>
                    <a:pt x="473" y="239"/>
                    <a:pt x="472" y="239"/>
                  </a:cubicBezTo>
                  <a:cubicBezTo>
                    <a:pt x="471" y="239"/>
                    <a:pt x="471" y="240"/>
                    <a:pt x="471" y="240"/>
                  </a:cubicBezTo>
                  <a:cubicBezTo>
                    <a:pt x="471" y="240"/>
                    <a:pt x="471" y="241"/>
                    <a:pt x="471" y="241"/>
                  </a:cubicBezTo>
                  <a:cubicBezTo>
                    <a:pt x="471" y="242"/>
                    <a:pt x="471" y="242"/>
                    <a:pt x="471" y="242"/>
                  </a:cubicBezTo>
                  <a:cubicBezTo>
                    <a:pt x="471" y="242"/>
                    <a:pt x="471" y="243"/>
                    <a:pt x="471" y="243"/>
                  </a:cubicBezTo>
                  <a:cubicBezTo>
                    <a:pt x="471" y="243"/>
                    <a:pt x="471" y="243"/>
                    <a:pt x="471" y="243"/>
                  </a:cubicBezTo>
                  <a:cubicBezTo>
                    <a:pt x="471" y="243"/>
                    <a:pt x="470" y="243"/>
                    <a:pt x="470" y="243"/>
                  </a:cubicBezTo>
                  <a:cubicBezTo>
                    <a:pt x="470" y="243"/>
                    <a:pt x="470" y="243"/>
                    <a:pt x="470" y="243"/>
                  </a:cubicBezTo>
                  <a:cubicBezTo>
                    <a:pt x="470" y="243"/>
                    <a:pt x="470" y="243"/>
                    <a:pt x="470" y="243"/>
                  </a:cubicBezTo>
                  <a:cubicBezTo>
                    <a:pt x="470" y="243"/>
                    <a:pt x="470" y="243"/>
                    <a:pt x="470" y="243"/>
                  </a:cubicBezTo>
                  <a:cubicBezTo>
                    <a:pt x="470" y="243"/>
                    <a:pt x="470" y="243"/>
                    <a:pt x="469" y="243"/>
                  </a:cubicBezTo>
                  <a:cubicBezTo>
                    <a:pt x="469" y="242"/>
                    <a:pt x="469" y="242"/>
                    <a:pt x="469" y="242"/>
                  </a:cubicBezTo>
                  <a:cubicBezTo>
                    <a:pt x="469" y="242"/>
                    <a:pt x="469" y="242"/>
                    <a:pt x="468" y="242"/>
                  </a:cubicBezTo>
                  <a:cubicBezTo>
                    <a:pt x="468" y="242"/>
                    <a:pt x="468" y="242"/>
                    <a:pt x="467" y="243"/>
                  </a:cubicBezTo>
                  <a:cubicBezTo>
                    <a:pt x="467" y="243"/>
                    <a:pt x="467" y="243"/>
                    <a:pt x="466" y="243"/>
                  </a:cubicBezTo>
                  <a:cubicBezTo>
                    <a:pt x="466" y="243"/>
                    <a:pt x="466" y="244"/>
                    <a:pt x="466" y="244"/>
                  </a:cubicBezTo>
                  <a:cubicBezTo>
                    <a:pt x="465" y="245"/>
                    <a:pt x="465" y="245"/>
                    <a:pt x="465" y="246"/>
                  </a:cubicBezTo>
                  <a:cubicBezTo>
                    <a:pt x="465" y="247"/>
                    <a:pt x="465" y="248"/>
                    <a:pt x="464" y="249"/>
                  </a:cubicBezTo>
                  <a:cubicBezTo>
                    <a:pt x="464" y="250"/>
                    <a:pt x="464" y="251"/>
                    <a:pt x="464" y="251"/>
                  </a:cubicBezTo>
                  <a:cubicBezTo>
                    <a:pt x="463" y="252"/>
                    <a:pt x="463" y="253"/>
                    <a:pt x="463" y="253"/>
                  </a:cubicBezTo>
                  <a:cubicBezTo>
                    <a:pt x="462" y="253"/>
                    <a:pt x="462" y="254"/>
                    <a:pt x="461" y="254"/>
                  </a:cubicBezTo>
                  <a:cubicBezTo>
                    <a:pt x="461" y="254"/>
                    <a:pt x="461" y="254"/>
                    <a:pt x="460" y="254"/>
                  </a:cubicBezTo>
                  <a:cubicBezTo>
                    <a:pt x="460" y="254"/>
                    <a:pt x="460" y="254"/>
                    <a:pt x="460" y="254"/>
                  </a:cubicBezTo>
                  <a:cubicBezTo>
                    <a:pt x="460" y="255"/>
                    <a:pt x="460" y="255"/>
                    <a:pt x="460" y="255"/>
                  </a:cubicBezTo>
                  <a:cubicBezTo>
                    <a:pt x="460" y="255"/>
                    <a:pt x="460" y="255"/>
                    <a:pt x="460" y="255"/>
                  </a:cubicBezTo>
                  <a:cubicBezTo>
                    <a:pt x="460" y="255"/>
                    <a:pt x="459" y="254"/>
                    <a:pt x="459" y="254"/>
                  </a:cubicBezTo>
                  <a:cubicBezTo>
                    <a:pt x="459" y="254"/>
                    <a:pt x="459" y="254"/>
                    <a:pt x="459" y="254"/>
                  </a:cubicBezTo>
                  <a:cubicBezTo>
                    <a:pt x="459" y="253"/>
                    <a:pt x="459" y="253"/>
                    <a:pt x="459" y="253"/>
                  </a:cubicBezTo>
                  <a:cubicBezTo>
                    <a:pt x="459" y="253"/>
                    <a:pt x="459" y="252"/>
                    <a:pt x="459" y="252"/>
                  </a:cubicBezTo>
                  <a:cubicBezTo>
                    <a:pt x="459" y="252"/>
                    <a:pt x="459" y="251"/>
                    <a:pt x="459" y="251"/>
                  </a:cubicBezTo>
                  <a:cubicBezTo>
                    <a:pt x="459" y="251"/>
                    <a:pt x="459" y="250"/>
                    <a:pt x="458" y="250"/>
                  </a:cubicBezTo>
                  <a:cubicBezTo>
                    <a:pt x="458" y="250"/>
                    <a:pt x="458" y="250"/>
                    <a:pt x="458" y="249"/>
                  </a:cubicBezTo>
                  <a:cubicBezTo>
                    <a:pt x="458" y="249"/>
                    <a:pt x="458" y="249"/>
                    <a:pt x="457" y="249"/>
                  </a:cubicBezTo>
                  <a:cubicBezTo>
                    <a:pt x="457" y="249"/>
                    <a:pt x="457" y="249"/>
                    <a:pt x="457" y="249"/>
                  </a:cubicBezTo>
                  <a:cubicBezTo>
                    <a:pt x="457" y="249"/>
                    <a:pt x="457" y="249"/>
                    <a:pt x="457" y="249"/>
                  </a:cubicBezTo>
                  <a:cubicBezTo>
                    <a:pt x="457" y="249"/>
                    <a:pt x="457" y="249"/>
                    <a:pt x="457" y="249"/>
                  </a:cubicBezTo>
                  <a:cubicBezTo>
                    <a:pt x="457" y="249"/>
                    <a:pt x="457" y="249"/>
                    <a:pt x="457" y="249"/>
                  </a:cubicBezTo>
                  <a:cubicBezTo>
                    <a:pt x="456" y="249"/>
                    <a:pt x="456" y="250"/>
                    <a:pt x="455" y="250"/>
                  </a:cubicBezTo>
                  <a:cubicBezTo>
                    <a:pt x="455" y="251"/>
                    <a:pt x="455" y="252"/>
                    <a:pt x="455" y="252"/>
                  </a:cubicBezTo>
                  <a:cubicBezTo>
                    <a:pt x="455" y="253"/>
                    <a:pt x="455" y="254"/>
                    <a:pt x="455" y="254"/>
                  </a:cubicBezTo>
                  <a:cubicBezTo>
                    <a:pt x="455" y="255"/>
                    <a:pt x="455" y="255"/>
                    <a:pt x="456" y="256"/>
                  </a:cubicBezTo>
                  <a:cubicBezTo>
                    <a:pt x="456" y="256"/>
                    <a:pt x="457" y="256"/>
                    <a:pt x="457" y="256"/>
                  </a:cubicBezTo>
                  <a:cubicBezTo>
                    <a:pt x="458" y="256"/>
                    <a:pt x="458" y="257"/>
                    <a:pt x="458" y="257"/>
                  </a:cubicBezTo>
                  <a:cubicBezTo>
                    <a:pt x="458" y="258"/>
                    <a:pt x="458" y="258"/>
                    <a:pt x="459" y="259"/>
                  </a:cubicBezTo>
                  <a:cubicBezTo>
                    <a:pt x="459" y="259"/>
                    <a:pt x="459" y="260"/>
                    <a:pt x="459" y="261"/>
                  </a:cubicBezTo>
                  <a:cubicBezTo>
                    <a:pt x="459" y="261"/>
                    <a:pt x="459" y="262"/>
                    <a:pt x="458" y="262"/>
                  </a:cubicBezTo>
                  <a:cubicBezTo>
                    <a:pt x="458" y="262"/>
                    <a:pt x="457" y="262"/>
                    <a:pt x="457" y="262"/>
                  </a:cubicBezTo>
                  <a:cubicBezTo>
                    <a:pt x="456" y="263"/>
                    <a:pt x="455" y="263"/>
                    <a:pt x="455" y="263"/>
                  </a:cubicBezTo>
                  <a:cubicBezTo>
                    <a:pt x="454" y="263"/>
                    <a:pt x="453" y="264"/>
                    <a:pt x="453" y="265"/>
                  </a:cubicBezTo>
                  <a:cubicBezTo>
                    <a:pt x="453" y="265"/>
                    <a:pt x="453" y="265"/>
                    <a:pt x="453" y="265"/>
                  </a:cubicBezTo>
                  <a:cubicBezTo>
                    <a:pt x="452" y="265"/>
                    <a:pt x="452" y="265"/>
                    <a:pt x="452" y="265"/>
                  </a:cubicBezTo>
                  <a:cubicBezTo>
                    <a:pt x="452" y="265"/>
                    <a:pt x="452" y="266"/>
                    <a:pt x="452" y="266"/>
                  </a:cubicBezTo>
                  <a:cubicBezTo>
                    <a:pt x="452" y="266"/>
                    <a:pt x="452" y="266"/>
                    <a:pt x="452" y="266"/>
                  </a:cubicBezTo>
                  <a:cubicBezTo>
                    <a:pt x="452" y="266"/>
                    <a:pt x="451" y="265"/>
                    <a:pt x="451" y="265"/>
                  </a:cubicBezTo>
                  <a:cubicBezTo>
                    <a:pt x="451" y="265"/>
                    <a:pt x="451" y="264"/>
                    <a:pt x="450" y="264"/>
                  </a:cubicBezTo>
                  <a:cubicBezTo>
                    <a:pt x="450" y="263"/>
                    <a:pt x="450" y="263"/>
                    <a:pt x="450" y="262"/>
                  </a:cubicBezTo>
                  <a:cubicBezTo>
                    <a:pt x="449" y="262"/>
                    <a:pt x="449" y="261"/>
                    <a:pt x="448" y="261"/>
                  </a:cubicBezTo>
                  <a:cubicBezTo>
                    <a:pt x="448" y="260"/>
                    <a:pt x="447" y="260"/>
                    <a:pt x="446" y="259"/>
                  </a:cubicBezTo>
                  <a:cubicBezTo>
                    <a:pt x="446" y="258"/>
                    <a:pt x="445" y="258"/>
                    <a:pt x="445" y="257"/>
                  </a:cubicBezTo>
                  <a:cubicBezTo>
                    <a:pt x="444" y="256"/>
                    <a:pt x="444" y="255"/>
                    <a:pt x="443" y="255"/>
                  </a:cubicBezTo>
                  <a:cubicBezTo>
                    <a:pt x="443" y="254"/>
                    <a:pt x="443" y="253"/>
                    <a:pt x="443" y="253"/>
                  </a:cubicBezTo>
                  <a:cubicBezTo>
                    <a:pt x="443" y="252"/>
                    <a:pt x="443" y="251"/>
                    <a:pt x="443" y="251"/>
                  </a:cubicBezTo>
                  <a:cubicBezTo>
                    <a:pt x="444" y="251"/>
                    <a:pt x="444" y="250"/>
                    <a:pt x="444" y="250"/>
                  </a:cubicBezTo>
                  <a:cubicBezTo>
                    <a:pt x="445" y="250"/>
                    <a:pt x="445" y="249"/>
                    <a:pt x="445" y="249"/>
                  </a:cubicBezTo>
                  <a:cubicBezTo>
                    <a:pt x="446" y="249"/>
                    <a:pt x="446" y="249"/>
                    <a:pt x="447" y="249"/>
                  </a:cubicBezTo>
                  <a:cubicBezTo>
                    <a:pt x="447" y="249"/>
                    <a:pt x="447" y="249"/>
                    <a:pt x="448" y="248"/>
                  </a:cubicBezTo>
                  <a:cubicBezTo>
                    <a:pt x="448" y="248"/>
                    <a:pt x="448" y="248"/>
                    <a:pt x="447" y="247"/>
                  </a:cubicBezTo>
                  <a:cubicBezTo>
                    <a:pt x="447" y="247"/>
                    <a:pt x="447" y="246"/>
                    <a:pt x="447" y="246"/>
                  </a:cubicBezTo>
                  <a:cubicBezTo>
                    <a:pt x="447" y="245"/>
                    <a:pt x="447" y="244"/>
                    <a:pt x="447" y="244"/>
                  </a:cubicBezTo>
                  <a:cubicBezTo>
                    <a:pt x="447" y="243"/>
                    <a:pt x="446" y="242"/>
                    <a:pt x="446" y="242"/>
                  </a:cubicBezTo>
                  <a:cubicBezTo>
                    <a:pt x="446" y="241"/>
                    <a:pt x="446" y="241"/>
                    <a:pt x="445" y="241"/>
                  </a:cubicBezTo>
                  <a:cubicBezTo>
                    <a:pt x="445" y="241"/>
                    <a:pt x="444" y="240"/>
                    <a:pt x="443" y="240"/>
                  </a:cubicBezTo>
                  <a:cubicBezTo>
                    <a:pt x="443" y="239"/>
                    <a:pt x="442" y="239"/>
                    <a:pt x="441" y="238"/>
                  </a:cubicBezTo>
                  <a:cubicBezTo>
                    <a:pt x="441" y="237"/>
                    <a:pt x="440" y="237"/>
                    <a:pt x="440" y="237"/>
                  </a:cubicBezTo>
                  <a:cubicBezTo>
                    <a:pt x="440" y="236"/>
                    <a:pt x="439" y="236"/>
                    <a:pt x="439" y="236"/>
                  </a:cubicBezTo>
                  <a:cubicBezTo>
                    <a:pt x="438" y="236"/>
                    <a:pt x="438" y="235"/>
                    <a:pt x="438" y="235"/>
                  </a:cubicBezTo>
                  <a:cubicBezTo>
                    <a:pt x="437" y="235"/>
                    <a:pt x="437" y="235"/>
                    <a:pt x="436" y="235"/>
                  </a:cubicBezTo>
                  <a:cubicBezTo>
                    <a:pt x="436" y="235"/>
                    <a:pt x="436" y="235"/>
                    <a:pt x="436" y="235"/>
                  </a:cubicBezTo>
                  <a:cubicBezTo>
                    <a:pt x="435" y="235"/>
                    <a:pt x="435" y="235"/>
                    <a:pt x="435" y="235"/>
                  </a:cubicBezTo>
                  <a:cubicBezTo>
                    <a:pt x="435" y="236"/>
                    <a:pt x="434" y="236"/>
                    <a:pt x="434" y="236"/>
                  </a:cubicBezTo>
                  <a:cubicBezTo>
                    <a:pt x="434" y="236"/>
                    <a:pt x="434" y="236"/>
                    <a:pt x="434" y="236"/>
                  </a:cubicBezTo>
                  <a:cubicBezTo>
                    <a:pt x="433" y="237"/>
                    <a:pt x="433" y="237"/>
                    <a:pt x="433" y="238"/>
                  </a:cubicBezTo>
                  <a:cubicBezTo>
                    <a:pt x="433" y="238"/>
                    <a:pt x="432" y="239"/>
                    <a:pt x="432" y="239"/>
                  </a:cubicBezTo>
                  <a:cubicBezTo>
                    <a:pt x="432" y="240"/>
                    <a:pt x="432" y="240"/>
                    <a:pt x="432" y="241"/>
                  </a:cubicBezTo>
                  <a:cubicBezTo>
                    <a:pt x="431" y="241"/>
                    <a:pt x="431" y="242"/>
                    <a:pt x="430" y="242"/>
                  </a:cubicBezTo>
                  <a:cubicBezTo>
                    <a:pt x="430" y="242"/>
                    <a:pt x="429" y="243"/>
                    <a:pt x="429" y="243"/>
                  </a:cubicBezTo>
                  <a:cubicBezTo>
                    <a:pt x="429" y="244"/>
                    <a:pt x="428" y="245"/>
                    <a:pt x="428" y="245"/>
                  </a:cubicBezTo>
                  <a:cubicBezTo>
                    <a:pt x="428" y="246"/>
                    <a:pt x="428" y="247"/>
                    <a:pt x="428" y="247"/>
                  </a:cubicBezTo>
                  <a:cubicBezTo>
                    <a:pt x="427" y="248"/>
                    <a:pt x="427" y="248"/>
                    <a:pt x="427" y="248"/>
                  </a:cubicBezTo>
                  <a:cubicBezTo>
                    <a:pt x="427" y="248"/>
                    <a:pt x="426" y="248"/>
                    <a:pt x="426" y="248"/>
                  </a:cubicBezTo>
                  <a:cubicBezTo>
                    <a:pt x="426" y="248"/>
                    <a:pt x="426" y="248"/>
                    <a:pt x="426" y="248"/>
                  </a:cubicBezTo>
                  <a:cubicBezTo>
                    <a:pt x="426" y="248"/>
                    <a:pt x="426" y="248"/>
                    <a:pt x="426" y="248"/>
                  </a:cubicBezTo>
                  <a:cubicBezTo>
                    <a:pt x="426" y="248"/>
                    <a:pt x="426" y="248"/>
                    <a:pt x="426" y="248"/>
                  </a:cubicBezTo>
                  <a:cubicBezTo>
                    <a:pt x="426" y="248"/>
                    <a:pt x="426" y="248"/>
                    <a:pt x="425" y="247"/>
                  </a:cubicBezTo>
                  <a:cubicBezTo>
                    <a:pt x="425" y="246"/>
                    <a:pt x="425" y="245"/>
                    <a:pt x="425" y="244"/>
                  </a:cubicBezTo>
                  <a:cubicBezTo>
                    <a:pt x="425" y="243"/>
                    <a:pt x="425" y="242"/>
                    <a:pt x="425" y="241"/>
                  </a:cubicBezTo>
                  <a:cubicBezTo>
                    <a:pt x="425" y="240"/>
                    <a:pt x="424" y="239"/>
                    <a:pt x="424" y="239"/>
                  </a:cubicBezTo>
                  <a:cubicBezTo>
                    <a:pt x="424" y="238"/>
                    <a:pt x="423" y="238"/>
                    <a:pt x="423" y="238"/>
                  </a:cubicBezTo>
                  <a:cubicBezTo>
                    <a:pt x="423" y="237"/>
                    <a:pt x="423" y="237"/>
                    <a:pt x="423" y="237"/>
                  </a:cubicBezTo>
                  <a:cubicBezTo>
                    <a:pt x="423" y="236"/>
                    <a:pt x="423" y="236"/>
                    <a:pt x="424" y="236"/>
                  </a:cubicBezTo>
                  <a:cubicBezTo>
                    <a:pt x="424" y="236"/>
                    <a:pt x="425" y="235"/>
                    <a:pt x="425" y="235"/>
                  </a:cubicBezTo>
                  <a:cubicBezTo>
                    <a:pt x="426" y="235"/>
                    <a:pt x="427" y="235"/>
                    <a:pt x="427" y="235"/>
                  </a:cubicBezTo>
                  <a:cubicBezTo>
                    <a:pt x="428" y="234"/>
                    <a:pt x="428" y="234"/>
                    <a:pt x="428" y="234"/>
                  </a:cubicBezTo>
                  <a:cubicBezTo>
                    <a:pt x="428" y="233"/>
                    <a:pt x="429" y="233"/>
                    <a:pt x="428" y="233"/>
                  </a:cubicBezTo>
                  <a:cubicBezTo>
                    <a:pt x="428" y="232"/>
                    <a:pt x="428" y="232"/>
                    <a:pt x="427" y="232"/>
                  </a:cubicBezTo>
                  <a:cubicBezTo>
                    <a:pt x="427" y="232"/>
                    <a:pt x="426" y="232"/>
                    <a:pt x="425" y="232"/>
                  </a:cubicBezTo>
                  <a:cubicBezTo>
                    <a:pt x="425" y="231"/>
                    <a:pt x="424" y="231"/>
                    <a:pt x="423" y="231"/>
                  </a:cubicBezTo>
                  <a:cubicBezTo>
                    <a:pt x="422" y="230"/>
                    <a:pt x="421" y="230"/>
                    <a:pt x="421" y="230"/>
                  </a:cubicBezTo>
                  <a:cubicBezTo>
                    <a:pt x="420" y="229"/>
                    <a:pt x="420" y="229"/>
                    <a:pt x="419" y="229"/>
                  </a:cubicBezTo>
                  <a:cubicBezTo>
                    <a:pt x="419" y="229"/>
                    <a:pt x="419" y="229"/>
                    <a:pt x="419" y="229"/>
                  </a:cubicBezTo>
                  <a:cubicBezTo>
                    <a:pt x="419" y="229"/>
                    <a:pt x="419" y="229"/>
                    <a:pt x="419" y="229"/>
                  </a:cubicBezTo>
                  <a:cubicBezTo>
                    <a:pt x="419" y="229"/>
                    <a:pt x="419" y="229"/>
                    <a:pt x="419" y="229"/>
                  </a:cubicBezTo>
                  <a:cubicBezTo>
                    <a:pt x="419" y="229"/>
                    <a:pt x="419" y="229"/>
                    <a:pt x="419" y="229"/>
                  </a:cubicBezTo>
                  <a:cubicBezTo>
                    <a:pt x="419" y="229"/>
                    <a:pt x="418" y="229"/>
                    <a:pt x="418" y="229"/>
                  </a:cubicBezTo>
                  <a:cubicBezTo>
                    <a:pt x="418" y="229"/>
                    <a:pt x="418" y="229"/>
                    <a:pt x="418" y="229"/>
                  </a:cubicBezTo>
                  <a:cubicBezTo>
                    <a:pt x="417" y="229"/>
                    <a:pt x="417" y="229"/>
                    <a:pt x="417" y="229"/>
                  </a:cubicBezTo>
                  <a:cubicBezTo>
                    <a:pt x="417" y="230"/>
                    <a:pt x="417" y="230"/>
                    <a:pt x="416" y="230"/>
                  </a:cubicBezTo>
                  <a:cubicBezTo>
                    <a:pt x="416" y="230"/>
                    <a:pt x="416" y="230"/>
                    <a:pt x="416" y="230"/>
                  </a:cubicBezTo>
                  <a:cubicBezTo>
                    <a:pt x="415" y="230"/>
                    <a:pt x="415" y="230"/>
                    <a:pt x="415" y="230"/>
                  </a:cubicBezTo>
                  <a:cubicBezTo>
                    <a:pt x="415" y="231"/>
                    <a:pt x="415" y="231"/>
                    <a:pt x="414" y="231"/>
                  </a:cubicBezTo>
                  <a:cubicBezTo>
                    <a:pt x="414" y="231"/>
                    <a:pt x="414" y="231"/>
                    <a:pt x="414" y="231"/>
                  </a:cubicBezTo>
                  <a:cubicBezTo>
                    <a:pt x="414" y="231"/>
                    <a:pt x="414" y="231"/>
                    <a:pt x="414" y="231"/>
                  </a:cubicBezTo>
                  <a:cubicBezTo>
                    <a:pt x="413" y="231"/>
                    <a:pt x="413" y="231"/>
                    <a:pt x="413" y="231"/>
                  </a:cubicBezTo>
                  <a:cubicBezTo>
                    <a:pt x="413" y="231"/>
                    <a:pt x="413" y="231"/>
                    <a:pt x="413" y="231"/>
                  </a:cubicBezTo>
                  <a:cubicBezTo>
                    <a:pt x="413" y="231"/>
                    <a:pt x="413" y="231"/>
                    <a:pt x="413" y="230"/>
                  </a:cubicBezTo>
                  <a:cubicBezTo>
                    <a:pt x="412" y="230"/>
                    <a:pt x="412" y="230"/>
                    <a:pt x="412" y="229"/>
                  </a:cubicBezTo>
                  <a:cubicBezTo>
                    <a:pt x="412" y="228"/>
                    <a:pt x="412" y="228"/>
                    <a:pt x="412" y="227"/>
                  </a:cubicBezTo>
                  <a:cubicBezTo>
                    <a:pt x="413" y="226"/>
                    <a:pt x="413" y="226"/>
                    <a:pt x="413" y="225"/>
                  </a:cubicBezTo>
                  <a:cubicBezTo>
                    <a:pt x="413" y="225"/>
                    <a:pt x="413" y="224"/>
                    <a:pt x="413" y="223"/>
                  </a:cubicBezTo>
                  <a:cubicBezTo>
                    <a:pt x="413" y="223"/>
                    <a:pt x="414" y="223"/>
                    <a:pt x="414" y="223"/>
                  </a:cubicBezTo>
                  <a:cubicBezTo>
                    <a:pt x="414" y="223"/>
                    <a:pt x="414" y="223"/>
                    <a:pt x="414" y="223"/>
                  </a:cubicBezTo>
                  <a:cubicBezTo>
                    <a:pt x="414" y="223"/>
                    <a:pt x="414" y="223"/>
                    <a:pt x="414" y="223"/>
                  </a:cubicBezTo>
                  <a:cubicBezTo>
                    <a:pt x="414" y="223"/>
                    <a:pt x="414" y="223"/>
                    <a:pt x="414" y="223"/>
                  </a:cubicBezTo>
                  <a:cubicBezTo>
                    <a:pt x="414" y="223"/>
                    <a:pt x="414" y="223"/>
                    <a:pt x="414" y="223"/>
                  </a:cubicBezTo>
                  <a:cubicBezTo>
                    <a:pt x="414" y="223"/>
                    <a:pt x="415" y="223"/>
                    <a:pt x="415" y="223"/>
                  </a:cubicBezTo>
                  <a:cubicBezTo>
                    <a:pt x="415" y="223"/>
                    <a:pt x="415" y="223"/>
                    <a:pt x="415" y="223"/>
                  </a:cubicBezTo>
                  <a:cubicBezTo>
                    <a:pt x="415" y="223"/>
                    <a:pt x="415" y="223"/>
                    <a:pt x="415" y="223"/>
                  </a:cubicBezTo>
                  <a:cubicBezTo>
                    <a:pt x="415" y="223"/>
                    <a:pt x="415" y="223"/>
                    <a:pt x="415" y="223"/>
                  </a:cubicBezTo>
                  <a:cubicBezTo>
                    <a:pt x="415" y="223"/>
                    <a:pt x="416" y="223"/>
                    <a:pt x="416" y="223"/>
                  </a:cubicBezTo>
                  <a:cubicBezTo>
                    <a:pt x="416" y="223"/>
                    <a:pt x="416" y="223"/>
                    <a:pt x="416" y="223"/>
                  </a:cubicBezTo>
                  <a:cubicBezTo>
                    <a:pt x="416" y="223"/>
                    <a:pt x="416" y="223"/>
                    <a:pt x="416" y="223"/>
                  </a:cubicBezTo>
                  <a:cubicBezTo>
                    <a:pt x="416" y="223"/>
                    <a:pt x="417" y="223"/>
                    <a:pt x="417" y="223"/>
                  </a:cubicBezTo>
                  <a:cubicBezTo>
                    <a:pt x="417" y="223"/>
                    <a:pt x="417" y="223"/>
                    <a:pt x="417" y="223"/>
                  </a:cubicBezTo>
                  <a:cubicBezTo>
                    <a:pt x="417" y="223"/>
                    <a:pt x="418" y="223"/>
                    <a:pt x="418" y="222"/>
                  </a:cubicBezTo>
                  <a:cubicBezTo>
                    <a:pt x="418" y="222"/>
                    <a:pt x="418" y="222"/>
                    <a:pt x="418" y="222"/>
                  </a:cubicBezTo>
                  <a:cubicBezTo>
                    <a:pt x="419" y="221"/>
                    <a:pt x="419" y="221"/>
                    <a:pt x="418" y="220"/>
                  </a:cubicBezTo>
                  <a:cubicBezTo>
                    <a:pt x="418" y="220"/>
                    <a:pt x="417" y="220"/>
                    <a:pt x="416" y="219"/>
                  </a:cubicBezTo>
                  <a:cubicBezTo>
                    <a:pt x="416" y="219"/>
                    <a:pt x="415" y="219"/>
                    <a:pt x="414" y="218"/>
                  </a:cubicBezTo>
                  <a:cubicBezTo>
                    <a:pt x="414" y="218"/>
                    <a:pt x="413" y="217"/>
                    <a:pt x="413" y="217"/>
                  </a:cubicBezTo>
                  <a:cubicBezTo>
                    <a:pt x="413" y="216"/>
                    <a:pt x="413" y="215"/>
                    <a:pt x="412" y="215"/>
                  </a:cubicBezTo>
                  <a:cubicBezTo>
                    <a:pt x="412" y="215"/>
                    <a:pt x="411" y="214"/>
                    <a:pt x="410" y="214"/>
                  </a:cubicBezTo>
                  <a:cubicBezTo>
                    <a:pt x="410" y="214"/>
                    <a:pt x="409" y="213"/>
                    <a:pt x="408" y="213"/>
                  </a:cubicBezTo>
                  <a:cubicBezTo>
                    <a:pt x="407" y="213"/>
                    <a:pt x="407" y="213"/>
                    <a:pt x="406" y="212"/>
                  </a:cubicBezTo>
                  <a:cubicBezTo>
                    <a:pt x="406" y="212"/>
                    <a:pt x="405" y="212"/>
                    <a:pt x="406" y="211"/>
                  </a:cubicBezTo>
                  <a:cubicBezTo>
                    <a:pt x="406" y="211"/>
                    <a:pt x="406" y="210"/>
                    <a:pt x="406" y="209"/>
                  </a:cubicBezTo>
                  <a:cubicBezTo>
                    <a:pt x="406" y="208"/>
                    <a:pt x="407" y="208"/>
                    <a:pt x="407" y="207"/>
                  </a:cubicBezTo>
                  <a:cubicBezTo>
                    <a:pt x="407" y="206"/>
                    <a:pt x="407" y="206"/>
                    <a:pt x="407" y="205"/>
                  </a:cubicBezTo>
                  <a:cubicBezTo>
                    <a:pt x="406" y="205"/>
                    <a:pt x="406" y="204"/>
                    <a:pt x="405" y="203"/>
                  </a:cubicBezTo>
                  <a:cubicBezTo>
                    <a:pt x="404" y="203"/>
                    <a:pt x="404" y="202"/>
                    <a:pt x="403" y="201"/>
                  </a:cubicBezTo>
                  <a:cubicBezTo>
                    <a:pt x="401" y="200"/>
                    <a:pt x="400" y="199"/>
                    <a:pt x="399" y="199"/>
                  </a:cubicBezTo>
                  <a:cubicBezTo>
                    <a:pt x="398" y="198"/>
                    <a:pt x="397" y="198"/>
                    <a:pt x="397" y="198"/>
                  </a:cubicBezTo>
                  <a:cubicBezTo>
                    <a:pt x="397" y="198"/>
                    <a:pt x="397" y="198"/>
                    <a:pt x="397" y="198"/>
                  </a:cubicBezTo>
                  <a:cubicBezTo>
                    <a:pt x="396" y="198"/>
                    <a:pt x="396" y="198"/>
                    <a:pt x="396" y="198"/>
                  </a:cubicBezTo>
                  <a:cubicBezTo>
                    <a:pt x="396" y="198"/>
                    <a:pt x="396" y="198"/>
                    <a:pt x="396" y="198"/>
                  </a:cubicBezTo>
                  <a:cubicBezTo>
                    <a:pt x="396" y="198"/>
                    <a:pt x="396" y="198"/>
                    <a:pt x="396" y="198"/>
                  </a:cubicBezTo>
                  <a:cubicBezTo>
                    <a:pt x="396" y="198"/>
                    <a:pt x="396" y="198"/>
                    <a:pt x="396" y="198"/>
                  </a:cubicBezTo>
                  <a:cubicBezTo>
                    <a:pt x="396" y="198"/>
                    <a:pt x="396" y="198"/>
                    <a:pt x="396" y="198"/>
                  </a:cubicBezTo>
                  <a:cubicBezTo>
                    <a:pt x="396" y="198"/>
                    <a:pt x="396" y="198"/>
                    <a:pt x="396" y="198"/>
                  </a:cubicBezTo>
                  <a:cubicBezTo>
                    <a:pt x="396" y="198"/>
                    <a:pt x="396" y="198"/>
                    <a:pt x="396" y="198"/>
                  </a:cubicBezTo>
                  <a:cubicBezTo>
                    <a:pt x="395" y="198"/>
                    <a:pt x="395" y="198"/>
                    <a:pt x="395" y="198"/>
                  </a:cubicBezTo>
                  <a:cubicBezTo>
                    <a:pt x="395" y="198"/>
                    <a:pt x="394" y="198"/>
                    <a:pt x="394" y="198"/>
                  </a:cubicBezTo>
                  <a:cubicBezTo>
                    <a:pt x="394" y="197"/>
                    <a:pt x="394" y="197"/>
                    <a:pt x="394" y="197"/>
                  </a:cubicBezTo>
                  <a:cubicBezTo>
                    <a:pt x="394" y="197"/>
                    <a:pt x="394" y="197"/>
                    <a:pt x="394" y="196"/>
                  </a:cubicBezTo>
                  <a:cubicBezTo>
                    <a:pt x="393" y="196"/>
                    <a:pt x="393" y="196"/>
                    <a:pt x="393" y="196"/>
                  </a:cubicBezTo>
                  <a:cubicBezTo>
                    <a:pt x="393" y="195"/>
                    <a:pt x="393" y="195"/>
                    <a:pt x="394" y="195"/>
                  </a:cubicBezTo>
                  <a:cubicBezTo>
                    <a:pt x="394" y="195"/>
                    <a:pt x="394" y="195"/>
                    <a:pt x="394" y="195"/>
                  </a:cubicBezTo>
                  <a:cubicBezTo>
                    <a:pt x="394" y="195"/>
                    <a:pt x="394" y="194"/>
                    <a:pt x="394" y="194"/>
                  </a:cubicBezTo>
                  <a:cubicBezTo>
                    <a:pt x="394" y="194"/>
                    <a:pt x="394" y="194"/>
                    <a:pt x="394" y="194"/>
                  </a:cubicBezTo>
                  <a:cubicBezTo>
                    <a:pt x="394" y="194"/>
                    <a:pt x="394" y="194"/>
                    <a:pt x="394" y="194"/>
                  </a:cubicBezTo>
                  <a:cubicBezTo>
                    <a:pt x="394" y="194"/>
                    <a:pt x="394" y="194"/>
                    <a:pt x="394" y="194"/>
                  </a:cubicBezTo>
                  <a:cubicBezTo>
                    <a:pt x="394" y="194"/>
                    <a:pt x="394" y="194"/>
                    <a:pt x="394" y="194"/>
                  </a:cubicBezTo>
                  <a:cubicBezTo>
                    <a:pt x="394" y="194"/>
                    <a:pt x="394" y="194"/>
                    <a:pt x="394" y="194"/>
                  </a:cubicBezTo>
                  <a:cubicBezTo>
                    <a:pt x="394" y="194"/>
                    <a:pt x="394" y="194"/>
                    <a:pt x="394" y="194"/>
                  </a:cubicBezTo>
                  <a:cubicBezTo>
                    <a:pt x="395" y="194"/>
                    <a:pt x="395" y="194"/>
                    <a:pt x="395" y="194"/>
                  </a:cubicBezTo>
                  <a:cubicBezTo>
                    <a:pt x="395" y="194"/>
                    <a:pt x="395" y="194"/>
                    <a:pt x="395" y="194"/>
                  </a:cubicBezTo>
                  <a:cubicBezTo>
                    <a:pt x="395" y="194"/>
                    <a:pt x="395" y="194"/>
                    <a:pt x="396" y="194"/>
                  </a:cubicBezTo>
                  <a:cubicBezTo>
                    <a:pt x="396" y="194"/>
                    <a:pt x="397" y="194"/>
                    <a:pt x="397" y="194"/>
                  </a:cubicBezTo>
                  <a:cubicBezTo>
                    <a:pt x="397" y="193"/>
                    <a:pt x="398" y="193"/>
                    <a:pt x="399" y="192"/>
                  </a:cubicBezTo>
                  <a:cubicBezTo>
                    <a:pt x="399" y="192"/>
                    <a:pt x="400" y="191"/>
                    <a:pt x="401" y="190"/>
                  </a:cubicBezTo>
                  <a:cubicBezTo>
                    <a:pt x="401" y="189"/>
                    <a:pt x="402" y="189"/>
                    <a:pt x="402" y="188"/>
                  </a:cubicBezTo>
                  <a:cubicBezTo>
                    <a:pt x="403" y="187"/>
                    <a:pt x="403" y="187"/>
                    <a:pt x="403" y="187"/>
                  </a:cubicBezTo>
                  <a:cubicBezTo>
                    <a:pt x="403" y="186"/>
                    <a:pt x="403" y="186"/>
                    <a:pt x="403" y="186"/>
                  </a:cubicBezTo>
                  <a:cubicBezTo>
                    <a:pt x="403" y="185"/>
                    <a:pt x="402" y="185"/>
                    <a:pt x="402" y="185"/>
                  </a:cubicBezTo>
                  <a:cubicBezTo>
                    <a:pt x="401" y="185"/>
                    <a:pt x="401" y="185"/>
                    <a:pt x="401" y="184"/>
                  </a:cubicBezTo>
                  <a:cubicBezTo>
                    <a:pt x="400" y="184"/>
                    <a:pt x="400" y="184"/>
                    <a:pt x="400" y="183"/>
                  </a:cubicBezTo>
                  <a:cubicBezTo>
                    <a:pt x="400" y="183"/>
                    <a:pt x="400" y="183"/>
                    <a:pt x="400" y="183"/>
                  </a:cubicBezTo>
                  <a:cubicBezTo>
                    <a:pt x="401" y="182"/>
                    <a:pt x="401" y="182"/>
                    <a:pt x="402" y="182"/>
                  </a:cubicBezTo>
                  <a:cubicBezTo>
                    <a:pt x="402" y="182"/>
                    <a:pt x="402" y="182"/>
                    <a:pt x="402" y="182"/>
                  </a:cubicBezTo>
                  <a:cubicBezTo>
                    <a:pt x="402" y="182"/>
                    <a:pt x="402" y="182"/>
                    <a:pt x="402" y="182"/>
                  </a:cubicBezTo>
                  <a:cubicBezTo>
                    <a:pt x="402" y="182"/>
                    <a:pt x="402" y="182"/>
                    <a:pt x="402" y="182"/>
                  </a:cubicBezTo>
                  <a:cubicBezTo>
                    <a:pt x="402" y="182"/>
                    <a:pt x="403" y="182"/>
                    <a:pt x="403" y="182"/>
                  </a:cubicBezTo>
                  <a:cubicBezTo>
                    <a:pt x="403" y="182"/>
                    <a:pt x="404" y="182"/>
                    <a:pt x="405" y="183"/>
                  </a:cubicBezTo>
                  <a:cubicBezTo>
                    <a:pt x="406" y="183"/>
                    <a:pt x="407" y="183"/>
                    <a:pt x="408" y="183"/>
                  </a:cubicBezTo>
                  <a:cubicBezTo>
                    <a:pt x="409" y="183"/>
                    <a:pt x="410" y="184"/>
                    <a:pt x="411" y="184"/>
                  </a:cubicBezTo>
                  <a:cubicBezTo>
                    <a:pt x="411" y="184"/>
                    <a:pt x="412" y="184"/>
                    <a:pt x="413" y="184"/>
                  </a:cubicBezTo>
                  <a:cubicBezTo>
                    <a:pt x="413" y="184"/>
                    <a:pt x="414" y="184"/>
                    <a:pt x="414" y="184"/>
                  </a:cubicBezTo>
                  <a:cubicBezTo>
                    <a:pt x="414" y="184"/>
                    <a:pt x="414" y="184"/>
                    <a:pt x="414" y="184"/>
                  </a:cubicBezTo>
                  <a:cubicBezTo>
                    <a:pt x="415" y="184"/>
                    <a:pt x="415" y="184"/>
                    <a:pt x="415" y="184"/>
                  </a:cubicBezTo>
                  <a:cubicBezTo>
                    <a:pt x="415" y="184"/>
                    <a:pt x="415" y="183"/>
                    <a:pt x="415" y="183"/>
                  </a:cubicBezTo>
                  <a:cubicBezTo>
                    <a:pt x="416" y="183"/>
                    <a:pt x="417" y="182"/>
                    <a:pt x="418" y="181"/>
                  </a:cubicBezTo>
                  <a:cubicBezTo>
                    <a:pt x="419" y="179"/>
                    <a:pt x="420" y="178"/>
                    <a:pt x="421" y="176"/>
                  </a:cubicBezTo>
                  <a:cubicBezTo>
                    <a:pt x="423" y="175"/>
                    <a:pt x="424" y="173"/>
                    <a:pt x="425" y="171"/>
                  </a:cubicBezTo>
                  <a:cubicBezTo>
                    <a:pt x="426" y="170"/>
                    <a:pt x="427" y="168"/>
                    <a:pt x="428" y="167"/>
                  </a:cubicBezTo>
                  <a:cubicBezTo>
                    <a:pt x="428" y="167"/>
                    <a:pt x="429" y="166"/>
                    <a:pt x="429" y="166"/>
                  </a:cubicBezTo>
                  <a:cubicBezTo>
                    <a:pt x="429" y="165"/>
                    <a:pt x="428" y="165"/>
                    <a:pt x="428" y="165"/>
                  </a:cubicBezTo>
                  <a:cubicBezTo>
                    <a:pt x="428" y="164"/>
                    <a:pt x="427" y="164"/>
                    <a:pt x="426" y="164"/>
                  </a:cubicBezTo>
                  <a:cubicBezTo>
                    <a:pt x="425" y="164"/>
                    <a:pt x="424" y="164"/>
                    <a:pt x="423" y="164"/>
                  </a:cubicBezTo>
                  <a:cubicBezTo>
                    <a:pt x="423" y="164"/>
                    <a:pt x="423" y="164"/>
                    <a:pt x="422" y="164"/>
                  </a:cubicBezTo>
                  <a:cubicBezTo>
                    <a:pt x="422" y="164"/>
                    <a:pt x="422" y="164"/>
                    <a:pt x="421" y="164"/>
                  </a:cubicBezTo>
                  <a:cubicBezTo>
                    <a:pt x="421" y="164"/>
                    <a:pt x="421" y="164"/>
                    <a:pt x="420" y="164"/>
                  </a:cubicBezTo>
                  <a:cubicBezTo>
                    <a:pt x="420" y="164"/>
                    <a:pt x="420" y="164"/>
                    <a:pt x="419" y="164"/>
                  </a:cubicBezTo>
                  <a:cubicBezTo>
                    <a:pt x="419" y="164"/>
                    <a:pt x="419" y="164"/>
                    <a:pt x="419" y="164"/>
                  </a:cubicBezTo>
                  <a:cubicBezTo>
                    <a:pt x="419" y="164"/>
                    <a:pt x="419" y="164"/>
                    <a:pt x="418" y="164"/>
                  </a:cubicBezTo>
                  <a:cubicBezTo>
                    <a:pt x="418" y="164"/>
                    <a:pt x="418" y="164"/>
                    <a:pt x="418" y="164"/>
                  </a:cubicBezTo>
                  <a:cubicBezTo>
                    <a:pt x="418" y="164"/>
                    <a:pt x="418" y="164"/>
                    <a:pt x="418" y="164"/>
                  </a:cubicBezTo>
                  <a:cubicBezTo>
                    <a:pt x="416" y="164"/>
                    <a:pt x="415" y="164"/>
                    <a:pt x="414" y="164"/>
                  </a:cubicBezTo>
                  <a:cubicBezTo>
                    <a:pt x="413" y="163"/>
                    <a:pt x="412" y="163"/>
                    <a:pt x="412" y="163"/>
                  </a:cubicBezTo>
                  <a:cubicBezTo>
                    <a:pt x="411" y="162"/>
                    <a:pt x="410" y="162"/>
                    <a:pt x="409" y="162"/>
                  </a:cubicBezTo>
                  <a:cubicBezTo>
                    <a:pt x="408" y="161"/>
                    <a:pt x="407" y="161"/>
                    <a:pt x="406" y="161"/>
                  </a:cubicBezTo>
                  <a:cubicBezTo>
                    <a:pt x="406" y="161"/>
                    <a:pt x="405" y="161"/>
                    <a:pt x="405" y="161"/>
                  </a:cubicBezTo>
                  <a:cubicBezTo>
                    <a:pt x="405" y="161"/>
                    <a:pt x="405" y="161"/>
                    <a:pt x="405" y="161"/>
                  </a:cubicBezTo>
                  <a:cubicBezTo>
                    <a:pt x="405" y="161"/>
                    <a:pt x="405" y="161"/>
                    <a:pt x="404" y="161"/>
                  </a:cubicBezTo>
                  <a:cubicBezTo>
                    <a:pt x="404" y="161"/>
                    <a:pt x="404" y="161"/>
                    <a:pt x="404" y="161"/>
                  </a:cubicBezTo>
                  <a:moveTo>
                    <a:pt x="367" y="161"/>
                  </a:moveTo>
                  <a:cubicBezTo>
                    <a:pt x="366" y="161"/>
                    <a:pt x="364" y="161"/>
                    <a:pt x="363" y="161"/>
                  </a:cubicBezTo>
                  <a:cubicBezTo>
                    <a:pt x="362" y="162"/>
                    <a:pt x="360" y="162"/>
                    <a:pt x="359" y="162"/>
                  </a:cubicBezTo>
                  <a:cubicBezTo>
                    <a:pt x="358" y="163"/>
                    <a:pt x="357" y="163"/>
                    <a:pt x="357" y="164"/>
                  </a:cubicBezTo>
                  <a:cubicBezTo>
                    <a:pt x="357" y="164"/>
                    <a:pt x="357" y="164"/>
                    <a:pt x="358" y="165"/>
                  </a:cubicBezTo>
                  <a:cubicBezTo>
                    <a:pt x="359" y="165"/>
                    <a:pt x="360" y="166"/>
                    <a:pt x="360" y="166"/>
                  </a:cubicBezTo>
                  <a:cubicBezTo>
                    <a:pt x="360" y="166"/>
                    <a:pt x="360" y="167"/>
                    <a:pt x="360" y="167"/>
                  </a:cubicBezTo>
                  <a:cubicBezTo>
                    <a:pt x="360" y="167"/>
                    <a:pt x="360" y="167"/>
                    <a:pt x="360" y="168"/>
                  </a:cubicBezTo>
                  <a:cubicBezTo>
                    <a:pt x="359" y="168"/>
                    <a:pt x="359" y="168"/>
                    <a:pt x="358" y="168"/>
                  </a:cubicBezTo>
                  <a:cubicBezTo>
                    <a:pt x="358" y="168"/>
                    <a:pt x="357" y="168"/>
                    <a:pt x="357" y="168"/>
                  </a:cubicBezTo>
                  <a:cubicBezTo>
                    <a:pt x="357" y="168"/>
                    <a:pt x="356" y="168"/>
                    <a:pt x="356" y="168"/>
                  </a:cubicBezTo>
                  <a:cubicBezTo>
                    <a:pt x="355" y="167"/>
                    <a:pt x="355" y="167"/>
                    <a:pt x="355" y="167"/>
                  </a:cubicBezTo>
                  <a:cubicBezTo>
                    <a:pt x="354" y="167"/>
                    <a:pt x="354" y="167"/>
                    <a:pt x="353" y="166"/>
                  </a:cubicBezTo>
                  <a:cubicBezTo>
                    <a:pt x="353" y="166"/>
                    <a:pt x="353" y="166"/>
                    <a:pt x="352" y="166"/>
                  </a:cubicBezTo>
                  <a:cubicBezTo>
                    <a:pt x="352" y="166"/>
                    <a:pt x="352" y="165"/>
                    <a:pt x="351" y="165"/>
                  </a:cubicBezTo>
                  <a:cubicBezTo>
                    <a:pt x="351" y="165"/>
                    <a:pt x="351" y="165"/>
                    <a:pt x="350" y="165"/>
                  </a:cubicBezTo>
                  <a:cubicBezTo>
                    <a:pt x="350" y="165"/>
                    <a:pt x="349" y="165"/>
                    <a:pt x="349" y="165"/>
                  </a:cubicBezTo>
                  <a:cubicBezTo>
                    <a:pt x="347" y="165"/>
                    <a:pt x="346" y="165"/>
                    <a:pt x="344" y="166"/>
                  </a:cubicBezTo>
                  <a:cubicBezTo>
                    <a:pt x="343" y="166"/>
                    <a:pt x="341" y="167"/>
                    <a:pt x="340" y="168"/>
                  </a:cubicBezTo>
                  <a:cubicBezTo>
                    <a:pt x="339" y="168"/>
                    <a:pt x="338" y="169"/>
                    <a:pt x="338" y="170"/>
                  </a:cubicBezTo>
                  <a:cubicBezTo>
                    <a:pt x="338" y="171"/>
                    <a:pt x="338" y="172"/>
                    <a:pt x="339" y="173"/>
                  </a:cubicBezTo>
                  <a:cubicBezTo>
                    <a:pt x="340" y="173"/>
                    <a:pt x="341" y="174"/>
                    <a:pt x="343" y="174"/>
                  </a:cubicBezTo>
                  <a:cubicBezTo>
                    <a:pt x="344" y="174"/>
                    <a:pt x="346" y="174"/>
                    <a:pt x="347" y="174"/>
                  </a:cubicBezTo>
                  <a:cubicBezTo>
                    <a:pt x="349" y="174"/>
                    <a:pt x="350" y="174"/>
                    <a:pt x="350" y="175"/>
                  </a:cubicBezTo>
                  <a:cubicBezTo>
                    <a:pt x="350" y="176"/>
                    <a:pt x="349" y="177"/>
                    <a:pt x="348" y="180"/>
                  </a:cubicBezTo>
                  <a:cubicBezTo>
                    <a:pt x="347" y="180"/>
                    <a:pt x="347" y="181"/>
                    <a:pt x="346" y="181"/>
                  </a:cubicBezTo>
                  <a:cubicBezTo>
                    <a:pt x="346" y="182"/>
                    <a:pt x="345" y="182"/>
                    <a:pt x="345" y="183"/>
                  </a:cubicBezTo>
                  <a:cubicBezTo>
                    <a:pt x="344" y="183"/>
                    <a:pt x="344" y="183"/>
                    <a:pt x="344" y="183"/>
                  </a:cubicBezTo>
                  <a:cubicBezTo>
                    <a:pt x="343" y="183"/>
                    <a:pt x="343" y="183"/>
                    <a:pt x="342" y="183"/>
                  </a:cubicBezTo>
                  <a:cubicBezTo>
                    <a:pt x="342" y="183"/>
                    <a:pt x="341" y="183"/>
                    <a:pt x="341" y="183"/>
                  </a:cubicBezTo>
                  <a:cubicBezTo>
                    <a:pt x="341" y="183"/>
                    <a:pt x="340" y="183"/>
                    <a:pt x="340" y="183"/>
                  </a:cubicBezTo>
                  <a:cubicBezTo>
                    <a:pt x="339" y="182"/>
                    <a:pt x="339" y="182"/>
                    <a:pt x="339" y="182"/>
                  </a:cubicBezTo>
                  <a:cubicBezTo>
                    <a:pt x="338" y="182"/>
                    <a:pt x="338" y="181"/>
                    <a:pt x="337" y="181"/>
                  </a:cubicBezTo>
                  <a:cubicBezTo>
                    <a:pt x="337" y="181"/>
                    <a:pt x="337" y="180"/>
                    <a:pt x="336" y="180"/>
                  </a:cubicBezTo>
                  <a:cubicBezTo>
                    <a:pt x="336" y="180"/>
                    <a:pt x="335" y="179"/>
                    <a:pt x="335" y="179"/>
                  </a:cubicBezTo>
                  <a:cubicBezTo>
                    <a:pt x="334" y="179"/>
                    <a:pt x="334" y="179"/>
                    <a:pt x="334" y="179"/>
                  </a:cubicBezTo>
                  <a:cubicBezTo>
                    <a:pt x="333" y="178"/>
                    <a:pt x="333" y="178"/>
                    <a:pt x="332" y="178"/>
                  </a:cubicBezTo>
                  <a:cubicBezTo>
                    <a:pt x="332" y="178"/>
                    <a:pt x="332" y="178"/>
                    <a:pt x="332" y="178"/>
                  </a:cubicBezTo>
                  <a:cubicBezTo>
                    <a:pt x="332" y="178"/>
                    <a:pt x="332" y="178"/>
                    <a:pt x="332" y="178"/>
                  </a:cubicBezTo>
                  <a:cubicBezTo>
                    <a:pt x="332" y="178"/>
                    <a:pt x="331" y="178"/>
                    <a:pt x="331" y="178"/>
                  </a:cubicBezTo>
                  <a:cubicBezTo>
                    <a:pt x="331" y="178"/>
                    <a:pt x="331" y="178"/>
                    <a:pt x="331" y="178"/>
                  </a:cubicBezTo>
                  <a:cubicBezTo>
                    <a:pt x="330" y="179"/>
                    <a:pt x="328" y="179"/>
                    <a:pt x="328" y="180"/>
                  </a:cubicBezTo>
                  <a:cubicBezTo>
                    <a:pt x="327" y="181"/>
                    <a:pt x="327" y="182"/>
                    <a:pt x="328" y="184"/>
                  </a:cubicBezTo>
                  <a:cubicBezTo>
                    <a:pt x="328" y="185"/>
                    <a:pt x="330" y="186"/>
                    <a:pt x="331" y="187"/>
                  </a:cubicBezTo>
                  <a:cubicBezTo>
                    <a:pt x="333" y="188"/>
                    <a:pt x="335" y="189"/>
                    <a:pt x="337" y="190"/>
                  </a:cubicBezTo>
                  <a:cubicBezTo>
                    <a:pt x="340" y="191"/>
                    <a:pt x="341" y="192"/>
                    <a:pt x="343" y="193"/>
                  </a:cubicBezTo>
                  <a:cubicBezTo>
                    <a:pt x="344" y="194"/>
                    <a:pt x="345" y="195"/>
                    <a:pt x="346" y="196"/>
                  </a:cubicBezTo>
                  <a:cubicBezTo>
                    <a:pt x="347" y="197"/>
                    <a:pt x="348" y="198"/>
                    <a:pt x="349" y="200"/>
                  </a:cubicBezTo>
                  <a:cubicBezTo>
                    <a:pt x="350" y="201"/>
                    <a:pt x="352" y="202"/>
                    <a:pt x="353" y="204"/>
                  </a:cubicBezTo>
                  <a:cubicBezTo>
                    <a:pt x="354" y="204"/>
                    <a:pt x="354" y="204"/>
                    <a:pt x="355" y="205"/>
                  </a:cubicBezTo>
                  <a:cubicBezTo>
                    <a:pt x="355" y="205"/>
                    <a:pt x="355" y="205"/>
                    <a:pt x="356" y="205"/>
                  </a:cubicBezTo>
                  <a:cubicBezTo>
                    <a:pt x="356" y="205"/>
                    <a:pt x="356" y="205"/>
                    <a:pt x="357" y="205"/>
                  </a:cubicBezTo>
                  <a:cubicBezTo>
                    <a:pt x="357" y="205"/>
                    <a:pt x="357" y="205"/>
                    <a:pt x="357" y="205"/>
                  </a:cubicBezTo>
                  <a:cubicBezTo>
                    <a:pt x="358" y="205"/>
                    <a:pt x="358" y="205"/>
                    <a:pt x="359" y="205"/>
                  </a:cubicBezTo>
                  <a:cubicBezTo>
                    <a:pt x="359" y="205"/>
                    <a:pt x="359" y="205"/>
                    <a:pt x="360" y="205"/>
                  </a:cubicBezTo>
                  <a:cubicBezTo>
                    <a:pt x="360" y="204"/>
                    <a:pt x="360" y="204"/>
                    <a:pt x="360" y="204"/>
                  </a:cubicBezTo>
                  <a:cubicBezTo>
                    <a:pt x="361" y="203"/>
                    <a:pt x="361" y="203"/>
                    <a:pt x="361" y="203"/>
                  </a:cubicBezTo>
                  <a:cubicBezTo>
                    <a:pt x="362" y="202"/>
                    <a:pt x="362" y="202"/>
                    <a:pt x="362" y="202"/>
                  </a:cubicBezTo>
                  <a:cubicBezTo>
                    <a:pt x="363" y="201"/>
                    <a:pt x="363" y="201"/>
                    <a:pt x="364" y="201"/>
                  </a:cubicBezTo>
                  <a:cubicBezTo>
                    <a:pt x="364" y="200"/>
                    <a:pt x="365" y="200"/>
                    <a:pt x="366" y="200"/>
                  </a:cubicBezTo>
                  <a:cubicBezTo>
                    <a:pt x="366" y="200"/>
                    <a:pt x="367" y="200"/>
                    <a:pt x="368" y="200"/>
                  </a:cubicBezTo>
                  <a:cubicBezTo>
                    <a:pt x="368" y="200"/>
                    <a:pt x="368" y="200"/>
                    <a:pt x="368" y="200"/>
                  </a:cubicBezTo>
                  <a:cubicBezTo>
                    <a:pt x="368" y="200"/>
                    <a:pt x="368" y="200"/>
                    <a:pt x="368" y="200"/>
                  </a:cubicBezTo>
                  <a:cubicBezTo>
                    <a:pt x="368" y="200"/>
                    <a:pt x="368" y="200"/>
                    <a:pt x="368" y="200"/>
                  </a:cubicBezTo>
                  <a:cubicBezTo>
                    <a:pt x="368" y="200"/>
                    <a:pt x="368" y="200"/>
                    <a:pt x="368" y="200"/>
                  </a:cubicBezTo>
                  <a:cubicBezTo>
                    <a:pt x="368" y="200"/>
                    <a:pt x="368" y="200"/>
                    <a:pt x="368" y="200"/>
                  </a:cubicBezTo>
                  <a:cubicBezTo>
                    <a:pt x="368" y="200"/>
                    <a:pt x="368" y="200"/>
                    <a:pt x="368" y="200"/>
                  </a:cubicBezTo>
                  <a:cubicBezTo>
                    <a:pt x="368" y="200"/>
                    <a:pt x="369" y="200"/>
                    <a:pt x="369" y="200"/>
                  </a:cubicBezTo>
                  <a:cubicBezTo>
                    <a:pt x="369" y="200"/>
                    <a:pt x="369" y="200"/>
                    <a:pt x="369" y="200"/>
                  </a:cubicBezTo>
                  <a:cubicBezTo>
                    <a:pt x="371" y="200"/>
                    <a:pt x="373" y="199"/>
                    <a:pt x="374" y="198"/>
                  </a:cubicBezTo>
                  <a:cubicBezTo>
                    <a:pt x="375" y="196"/>
                    <a:pt x="376" y="194"/>
                    <a:pt x="377" y="192"/>
                  </a:cubicBezTo>
                  <a:cubicBezTo>
                    <a:pt x="378" y="190"/>
                    <a:pt x="378" y="188"/>
                    <a:pt x="379" y="185"/>
                  </a:cubicBezTo>
                  <a:cubicBezTo>
                    <a:pt x="379" y="183"/>
                    <a:pt x="380" y="181"/>
                    <a:pt x="380" y="180"/>
                  </a:cubicBezTo>
                  <a:cubicBezTo>
                    <a:pt x="380" y="179"/>
                    <a:pt x="380" y="179"/>
                    <a:pt x="380" y="178"/>
                  </a:cubicBezTo>
                  <a:cubicBezTo>
                    <a:pt x="380" y="178"/>
                    <a:pt x="380" y="177"/>
                    <a:pt x="379" y="177"/>
                  </a:cubicBezTo>
                  <a:cubicBezTo>
                    <a:pt x="379" y="177"/>
                    <a:pt x="379" y="177"/>
                    <a:pt x="378" y="176"/>
                  </a:cubicBezTo>
                  <a:cubicBezTo>
                    <a:pt x="378" y="176"/>
                    <a:pt x="377" y="176"/>
                    <a:pt x="377" y="176"/>
                  </a:cubicBezTo>
                  <a:cubicBezTo>
                    <a:pt x="377" y="176"/>
                    <a:pt x="376" y="176"/>
                    <a:pt x="376" y="176"/>
                  </a:cubicBezTo>
                  <a:cubicBezTo>
                    <a:pt x="375" y="176"/>
                    <a:pt x="375" y="177"/>
                    <a:pt x="375" y="177"/>
                  </a:cubicBezTo>
                  <a:cubicBezTo>
                    <a:pt x="375" y="177"/>
                    <a:pt x="375" y="177"/>
                    <a:pt x="374" y="178"/>
                  </a:cubicBezTo>
                  <a:cubicBezTo>
                    <a:pt x="374" y="178"/>
                    <a:pt x="375" y="179"/>
                    <a:pt x="375" y="179"/>
                  </a:cubicBezTo>
                  <a:cubicBezTo>
                    <a:pt x="375" y="180"/>
                    <a:pt x="375" y="180"/>
                    <a:pt x="375" y="181"/>
                  </a:cubicBezTo>
                  <a:cubicBezTo>
                    <a:pt x="376" y="182"/>
                    <a:pt x="376" y="182"/>
                    <a:pt x="376" y="183"/>
                  </a:cubicBezTo>
                  <a:cubicBezTo>
                    <a:pt x="375" y="183"/>
                    <a:pt x="375" y="184"/>
                    <a:pt x="375" y="184"/>
                  </a:cubicBezTo>
                  <a:cubicBezTo>
                    <a:pt x="375" y="184"/>
                    <a:pt x="375" y="184"/>
                    <a:pt x="375" y="184"/>
                  </a:cubicBezTo>
                  <a:cubicBezTo>
                    <a:pt x="375" y="184"/>
                    <a:pt x="374" y="184"/>
                    <a:pt x="374" y="184"/>
                  </a:cubicBezTo>
                  <a:cubicBezTo>
                    <a:pt x="374" y="184"/>
                    <a:pt x="374" y="184"/>
                    <a:pt x="374" y="184"/>
                  </a:cubicBezTo>
                  <a:cubicBezTo>
                    <a:pt x="374" y="184"/>
                    <a:pt x="374" y="184"/>
                    <a:pt x="374" y="183"/>
                  </a:cubicBezTo>
                  <a:cubicBezTo>
                    <a:pt x="374" y="183"/>
                    <a:pt x="374" y="183"/>
                    <a:pt x="374" y="182"/>
                  </a:cubicBezTo>
                  <a:cubicBezTo>
                    <a:pt x="374" y="182"/>
                    <a:pt x="373" y="181"/>
                    <a:pt x="373" y="181"/>
                  </a:cubicBezTo>
                  <a:cubicBezTo>
                    <a:pt x="373" y="181"/>
                    <a:pt x="373" y="181"/>
                    <a:pt x="372" y="180"/>
                  </a:cubicBezTo>
                  <a:cubicBezTo>
                    <a:pt x="372" y="180"/>
                    <a:pt x="372" y="180"/>
                    <a:pt x="371" y="180"/>
                  </a:cubicBezTo>
                  <a:cubicBezTo>
                    <a:pt x="371" y="180"/>
                    <a:pt x="370" y="180"/>
                    <a:pt x="370" y="180"/>
                  </a:cubicBezTo>
                  <a:cubicBezTo>
                    <a:pt x="370" y="180"/>
                    <a:pt x="370" y="180"/>
                    <a:pt x="370" y="180"/>
                  </a:cubicBezTo>
                  <a:cubicBezTo>
                    <a:pt x="370" y="180"/>
                    <a:pt x="369" y="180"/>
                    <a:pt x="369" y="180"/>
                  </a:cubicBezTo>
                  <a:cubicBezTo>
                    <a:pt x="369" y="180"/>
                    <a:pt x="369" y="180"/>
                    <a:pt x="369" y="180"/>
                  </a:cubicBezTo>
                  <a:cubicBezTo>
                    <a:pt x="369" y="180"/>
                    <a:pt x="369" y="180"/>
                    <a:pt x="369" y="180"/>
                  </a:cubicBezTo>
                  <a:cubicBezTo>
                    <a:pt x="369" y="180"/>
                    <a:pt x="369" y="180"/>
                    <a:pt x="369" y="180"/>
                  </a:cubicBezTo>
                  <a:cubicBezTo>
                    <a:pt x="369" y="180"/>
                    <a:pt x="368" y="180"/>
                    <a:pt x="368" y="180"/>
                  </a:cubicBezTo>
                  <a:cubicBezTo>
                    <a:pt x="368" y="180"/>
                    <a:pt x="368" y="180"/>
                    <a:pt x="368" y="180"/>
                  </a:cubicBezTo>
                  <a:cubicBezTo>
                    <a:pt x="368" y="180"/>
                    <a:pt x="368" y="180"/>
                    <a:pt x="368" y="180"/>
                  </a:cubicBezTo>
                  <a:cubicBezTo>
                    <a:pt x="368" y="180"/>
                    <a:pt x="367" y="180"/>
                    <a:pt x="367" y="180"/>
                  </a:cubicBezTo>
                  <a:cubicBezTo>
                    <a:pt x="366" y="180"/>
                    <a:pt x="366" y="180"/>
                    <a:pt x="365" y="180"/>
                  </a:cubicBezTo>
                  <a:cubicBezTo>
                    <a:pt x="365" y="180"/>
                    <a:pt x="365" y="179"/>
                    <a:pt x="364" y="179"/>
                  </a:cubicBezTo>
                  <a:cubicBezTo>
                    <a:pt x="364" y="179"/>
                    <a:pt x="364" y="179"/>
                    <a:pt x="363" y="178"/>
                  </a:cubicBezTo>
                  <a:cubicBezTo>
                    <a:pt x="363" y="177"/>
                    <a:pt x="363" y="177"/>
                    <a:pt x="364" y="176"/>
                  </a:cubicBezTo>
                  <a:cubicBezTo>
                    <a:pt x="364" y="176"/>
                    <a:pt x="366" y="175"/>
                    <a:pt x="367" y="174"/>
                  </a:cubicBezTo>
                  <a:cubicBezTo>
                    <a:pt x="368" y="174"/>
                    <a:pt x="370" y="173"/>
                    <a:pt x="371" y="173"/>
                  </a:cubicBezTo>
                  <a:cubicBezTo>
                    <a:pt x="373" y="172"/>
                    <a:pt x="374" y="171"/>
                    <a:pt x="374" y="170"/>
                  </a:cubicBezTo>
                  <a:cubicBezTo>
                    <a:pt x="375" y="169"/>
                    <a:pt x="375" y="168"/>
                    <a:pt x="374" y="167"/>
                  </a:cubicBezTo>
                  <a:cubicBezTo>
                    <a:pt x="374" y="167"/>
                    <a:pt x="373" y="166"/>
                    <a:pt x="372" y="166"/>
                  </a:cubicBezTo>
                  <a:cubicBezTo>
                    <a:pt x="371" y="165"/>
                    <a:pt x="369" y="165"/>
                    <a:pt x="369" y="164"/>
                  </a:cubicBezTo>
                  <a:cubicBezTo>
                    <a:pt x="368" y="164"/>
                    <a:pt x="368" y="163"/>
                    <a:pt x="369" y="162"/>
                  </a:cubicBezTo>
                  <a:cubicBezTo>
                    <a:pt x="369" y="162"/>
                    <a:pt x="369" y="162"/>
                    <a:pt x="369" y="162"/>
                  </a:cubicBezTo>
                  <a:cubicBezTo>
                    <a:pt x="369" y="161"/>
                    <a:pt x="369" y="161"/>
                    <a:pt x="369" y="161"/>
                  </a:cubicBezTo>
                  <a:cubicBezTo>
                    <a:pt x="368" y="161"/>
                    <a:pt x="368" y="161"/>
                    <a:pt x="368" y="161"/>
                  </a:cubicBezTo>
                  <a:cubicBezTo>
                    <a:pt x="368" y="161"/>
                    <a:pt x="367" y="161"/>
                    <a:pt x="367" y="161"/>
                  </a:cubicBezTo>
                  <a:moveTo>
                    <a:pt x="171" y="154"/>
                  </a:moveTo>
                  <a:cubicBezTo>
                    <a:pt x="170" y="154"/>
                    <a:pt x="168" y="155"/>
                    <a:pt x="166" y="155"/>
                  </a:cubicBezTo>
                  <a:cubicBezTo>
                    <a:pt x="163" y="156"/>
                    <a:pt x="161" y="156"/>
                    <a:pt x="158" y="157"/>
                  </a:cubicBezTo>
                  <a:cubicBezTo>
                    <a:pt x="156" y="157"/>
                    <a:pt x="153" y="158"/>
                    <a:pt x="151" y="158"/>
                  </a:cubicBezTo>
                  <a:cubicBezTo>
                    <a:pt x="149" y="158"/>
                    <a:pt x="147" y="159"/>
                    <a:pt x="146" y="159"/>
                  </a:cubicBezTo>
                  <a:cubicBezTo>
                    <a:pt x="145" y="159"/>
                    <a:pt x="145" y="159"/>
                    <a:pt x="145" y="160"/>
                  </a:cubicBezTo>
                  <a:cubicBezTo>
                    <a:pt x="144" y="160"/>
                    <a:pt x="145" y="161"/>
                    <a:pt x="145" y="162"/>
                  </a:cubicBezTo>
                  <a:cubicBezTo>
                    <a:pt x="146" y="162"/>
                    <a:pt x="146" y="163"/>
                    <a:pt x="147" y="164"/>
                  </a:cubicBezTo>
                  <a:cubicBezTo>
                    <a:pt x="148" y="165"/>
                    <a:pt x="149" y="166"/>
                    <a:pt x="150" y="166"/>
                  </a:cubicBezTo>
                  <a:cubicBezTo>
                    <a:pt x="151" y="167"/>
                    <a:pt x="150" y="168"/>
                    <a:pt x="150" y="169"/>
                  </a:cubicBezTo>
                  <a:cubicBezTo>
                    <a:pt x="149" y="170"/>
                    <a:pt x="148" y="171"/>
                    <a:pt x="147" y="173"/>
                  </a:cubicBezTo>
                  <a:cubicBezTo>
                    <a:pt x="146" y="174"/>
                    <a:pt x="145" y="175"/>
                    <a:pt x="144" y="176"/>
                  </a:cubicBezTo>
                  <a:cubicBezTo>
                    <a:pt x="143" y="177"/>
                    <a:pt x="143" y="178"/>
                    <a:pt x="143" y="178"/>
                  </a:cubicBezTo>
                  <a:cubicBezTo>
                    <a:pt x="144" y="179"/>
                    <a:pt x="144" y="179"/>
                    <a:pt x="144" y="180"/>
                  </a:cubicBezTo>
                  <a:cubicBezTo>
                    <a:pt x="144" y="181"/>
                    <a:pt x="143" y="182"/>
                    <a:pt x="142" y="183"/>
                  </a:cubicBezTo>
                  <a:cubicBezTo>
                    <a:pt x="142" y="184"/>
                    <a:pt x="141" y="185"/>
                    <a:pt x="139" y="186"/>
                  </a:cubicBezTo>
                  <a:cubicBezTo>
                    <a:pt x="138" y="188"/>
                    <a:pt x="137" y="189"/>
                    <a:pt x="136" y="191"/>
                  </a:cubicBezTo>
                  <a:cubicBezTo>
                    <a:pt x="134" y="192"/>
                    <a:pt x="134" y="193"/>
                    <a:pt x="134" y="194"/>
                  </a:cubicBezTo>
                  <a:cubicBezTo>
                    <a:pt x="134" y="195"/>
                    <a:pt x="135" y="195"/>
                    <a:pt x="136" y="196"/>
                  </a:cubicBezTo>
                  <a:cubicBezTo>
                    <a:pt x="137" y="196"/>
                    <a:pt x="139" y="196"/>
                    <a:pt x="141" y="196"/>
                  </a:cubicBezTo>
                  <a:cubicBezTo>
                    <a:pt x="142" y="197"/>
                    <a:pt x="144" y="197"/>
                    <a:pt x="146" y="197"/>
                  </a:cubicBezTo>
                  <a:cubicBezTo>
                    <a:pt x="147" y="198"/>
                    <a:pt x="149" y="199"/>
                    <a:pt x="150" y="200"/>
                  </a:cubicBezTo>
                  <a:cubicBezTo>
                    <a:pt x="151" y="201"/>
                    <a:pt x="151" y="203"/>
                    <a:pt x="152" y="204"/>
                  </a:cubicBezTo>
                  <a:cubicBezTo>
                    <a:pt x="153" y="206"/>
                    <a:pt x="153" y="207"/>
                    <a:pt x="154" y="208"/>
                  </a:cubicBezTo>
                  <a:cubicBezTo>
                    <a:pt x="155" y="210"/>
                    <a:pt x="156" y="210"/>
                    <a:pt x="157" y="210"/>
                  </a:cubicBezTo>
                  <a:cubicBezTo>
                    <a:pt x="158" y="210"/>
                    <a:pt x="158" y="210"/>
                    <a:pt x="158" y="210"/>
                  </a:cubicBezTo>
                  <a:cubicBezTo>
                    <a:pt x="159" y="209"/>
                    <a:pt x="159" y="209"/>
                    <a:pt x="159" y="208"/>
                  </a:cubicBezTo>
                  <a:cubicBezTo>
                    <a:pt x="159" y="208"/>
                    <a:pt x="160" y="208"/>
                    <a:pt x="160" y="207"/>
                  </a:cubicBezTo>
                  <a:cubicBezTo>
                    <a:pt x="161" y="207"/>
                    <a:pt x="161" y="207"/>
                    <a:pt x="163" y="207"/>
                  </a:cubicBezTo>
                  <a:cubicBezTo>
                    <a:pt x="164" y="207"/>
                    <a:pt x="164" y="206"/>
                    <a:pt x="165" y="206"/>
                  </a:cubicBezTo>
                  <a:cubicBezTo>
                    <a:pt x="166" y="206"/>
                    <a:pt x="166" y="206"/>
                    <a:pt x="167" y="206"/>
                  </a:cubicBezTo>
                  <a:cubicBezTo>
                    <a:pt x="167" y="205"/>
                    <a:pt x="167" y="205"/>
                    <a:pt x="168" y="205"/>
                  </a:cubicBezTo>
                  <a:cubicBezTo>
                    <a:pt x="168" y="205"/>
                    <a:pt x="169" y="204"/>
                    <a:pt x="170" y="204"/>
                  </a:cubicBezTo>
                  <a:cubicBezTo>
                    <a:pt x="170" y="204"/>
                    <a:pt x="170" y="204"/>
                    <a:pt x="170" y="204"/>
                  </a:cubicBezTo>
                  <a:cubicBezTo>
                    <a:pt x="170" y="204"/>
                    <a:pt x="170" y="204"/>
                    <a:pt x="170" y="204"/>
                  </a:cubicBezTo>
                  <a:cubicBezTo>
                    <a:pt x="170" y="204"/>
                    <a:pt x="170" y="204"/>
                    <a:pt x="170" y="204"/>
                  </a:cubicBezTo>
                  <a:cubicBezTo>
                    <a:pt x="171" y="204"/>
                    <a:pt x="171" y="204"/>
                    <a:pt x="171" y="204"/>
                  </a:cubicBezTo>
                  <a:cubicBezTo>
                    <a:pt x="171" y="204"/>
                    <a:pt x="171" y="205"/>
                    <a:pt x="171" y="205"/>
                  </a:cubicBezTo>
                  <a:cubicBezTo>
                    <a:pt x="171" y="205"/>
                    <a:pt x="171" y="205"/>
                    <a:pt x="171" y="205"/>
                  </a:cubicBezTo>
                  <a:cubicBezTo>
                    <a:pt x="171" y="205"/>
                    <a:pt x="172" y="205"/>
                    <a:pt x="172" y="205"/>
                  </a:cubicBezTo>
                  <a:cubicBezTo>
                    <a:pt x="172" y="205"/>
                    <a:pt x="172" y="205"/>
                    <a:pt x="172" y="205"/>
                  </a:cubicBezTo>
                  <a:cubicBezTo>
                    <a:pt x="173" y="205"/>
                    <a:pt x="174" y="204"/>
                    <a:pt x="175" y="204"/>
                  </a:cubicBezTo>
                  <a:cubicBezTo>
                    <a:pt x="175" y="204"/>
                    <a:pt x="176" y="204"/>
                    <a:pt x="177" y="203"/>
                  </a:cubicBezTo>
                  <a:cubicBezTo>
                    <a:pt x="177" y="203"/>
                    <a:pt x="178" y="202"/>
                    <a:pt x="178" y="201"/>
                  </a:cubicBezTo>
                  <a:cubicBezTo>
                    <a:pt x="179" y="200"/>
                    <a:pt x="179" y="200"/>
                    <a:pt x="179" y="198"/>
                  </a:cubicBezTo>
                  <a:cubicBezTo>
                    <a:pt x="179" y="197"/>
                    <a:pt x="179" y="196"/>
                    <a:pt x="180" y="195"/>
                  </a:cubicBezTo>
                  <a:cubicBezTo>
                    <a:pt x="180" y="194"/>
                    <a:pt x="181" y="194"/>
                    <a:pt x="181" y="193"/>
                  </a:cubicBezTo>
                  <a:cubicBezTo>
                    <a:pt x="182" y="192"/>
                    <a:pt x="183" y="192"/>
                    <a:pt x="184" y="191"/>
                  </a:cubicBezTo>
                  <a:cubicBezTo>
                    <a:pt x="185" y="191"/>
                    <a:pt x="186" y="191"/>
                    <a:pt x="187" y="191"/>
                  </a:cubicBezTo>
                  <a:cubicBezTo>
                    <a:pt x="188" y="190"/>
                    <a:pt x="189" y="190"/>
                    <a:pt x="189" y="189"/>
                  </a:cubicBezTo>
                  <a:cubicBezTo>
                    <a:pt x="189" y="188"/>
                    <a:pt x="190" y="188"/>
                    <a:pt x="190" y="187"/>
                  </a:cubicBezTo>
                  <a:cubicBezTo>
                    <a:pt x="190" y="186"/>
                    <a:pt x="190" y="185"/>
                    <a:pt x="191" y="184"/>
                  </a:cubicBezTo>
                  <a:cubicBezTo>
                    <a:pt x="191" y="184"/>
                    <a:pt x="192" y="183"/>
                    <a:pt x="194" y="183"/>
                  </a:cubicBezTo>
                  <a:cubicBezTo>
                    <a:pt x="195" y="182"/>
                    <a:pt x="198" y="182"/>
                    <a:pt x="200" y="181"/>
                  </a:cubicBezTo>
                  <a:cubicBezTo>
                    <a:pt x="203" y="180"/>
                    <a:pt x="206" y="179"/>
                    <a:pt x="209" y="178"/>
                  </a:cubicBezTo>
                  <a:cubicBezTo>
                    <a:pt x="211" y="176"/>
                    <a:pt x="214" y="175"/>
                    <a:pt x="216" y="174"/>
                  </a:cubicBezTo>
                  <a:cubicBezTo>
                    <a:pt x="218" y="173"/>
                    <a:pt x="220" y="172"/>
                    <a:pt x="221" y="172"/>
                  </a:cubicBezTo>
                  <a:cubicBezTo>
                    <a:pt x="221" y="171"/>
                    <a:pt x="222" y="171"/>
                    <a:pt x="221" y="170"/>
                  </a:cubicBezTo>
                  <a:cubicBezTo>
                    <a:pt x="221" y="170"/>
                    <a:pt x="220" y="169"/>
                    <a:pt x="219" y="168"/>
                  </a:cubicBezTo>
                  <a:cubicBezTo>
                    <a:pt x="218" y="167"/>
                    <a:pt x="217" y="167"/>
                    <a:pt x="215" y="166"/>
                  </a:cubicBezTo>
                  <a:cubicBezTo>
                    <a:pt x="214" y="165"/>
                    <a:pt x="212" y="164"/>
                    <a:pt x="211" y="163"/>
                  </a:cubicBezTo>
                  <a:cubicBezTo>
                    <a:pt x="210" y="162"/>
                    <a:pt x="209" y="162"/>
                    <a:pt x="208" y="161"/>
                  </a:cubicBezTo>
                  <a:cubicBezTo>
                    <a:pt x="207" y="161"/>
                    <a:pt x="206" y="161"/>
                    <a:pt x="205" y="160"/>
                  </a:cubicBezTo>
                  <a:cubicBezTo>
                    <a:pt x="204" y="160"/>
                    <a:pt x="204" y="160"/>
                    <a:pt x="203" y="160"/>
                  </a:cubicBezTo>
                  <a:cubicBezTo>
                    <a:pt x="202" y="159"/>
                    <a:pt x="201" y="159"/>
                    <a:pt x="200" y="159"/>
                  </a:cubicBezTo>
                  <a:cubicBezTo>
                    <a:pt x="200" y="159"/>
                    <a:pt x="199" y="159"/>
                    <a:pt x="199" y="159"/>
                  </a:cubicBezTo>
                  <a:cubicBezTo>
                    <a:pt x="198" y="160"/>
                    <a:pt x="198" y="160"/>
                    <a:pt x="197" y="160"/>
                  </a:cubicBezTo>
                  <a:cubicBezTo>
                    <a:pt x="197" y="160"/>
                    <a:pt x="196" y="160"/>
                    <a:pt x="196" y="160"/>
                  </a:cubicBezTo>
                  <a:cubicBezTo>
                    <a:pt x="195" y="161"/>
                    <a:pt x="195" y="161"/>
                    <a:pt x="194" y="161"/>
                  </a:cubicBezTo>
                  <a:cubicBezTo>
                    <a:pt x="194" y="161"/>
                    <a:pt x="193" y="162"/>
                    <a:pt x="193" y="162"/>
                  </a:cubicBezTo>
                  <a:cubicBezTo>
                    <a:pt x="193" y="162"/>
                    <a:pt x="193" y="162"/>
                    <a:pt x="193" y="162"/>
                  </a:cubicBezTo>
                  <a:cubicBezTo>
                    <a:pt x="192" y="162"/>
                    <a:pt x="192" y="162"/>
                    <a:pt x="192" y="162"/>
                  </a:cubicBezTo>
                  <a:cubicBezTo>
                    <a:pt x="192" y="162"/>
                    <a:pt x="192" y="162"/>
                    <a:pt x="192" y="162"/>
                  </a:cubicBezTo>
                  <a:cubicBezTo>
                    <a:pt x="192" y="162"/>
                    <a:pt x="192" y="162"/>
                    <a:pt x="191" y="162"/>
                  </a:cubicBezTo>
                  <a:cubicBezTo>
                    <a:pt x="191" y="162"/>
                    <a:pt x="191" y="162"/>
                    <a:pt x="191" y="162"/>
                  </a:cubicBezTo>
                  <a:cubicBezTo>
                    <a:pt x="191" y="162"/>
                    <a:pt x="191" y="161"/>
                    <a:pt x="191" y="161"/>
                  </a:cubicBezTo>
                  <a:cubicBezTo>
                    <a:pt x="191" y="161"/>
                    <a:pt x="191" y="161"/>
                    <a:pt x="191" y="161"/>
                  </a:cubicBezTo>
                  <a:cubicBezTo>
                    <a:pt x="191" y="160"/>
                    <a:pt x="191" y="160"/>
                    <a:pt x="191" y="160"/>
                  </a:cubicBezTo>
                  <a:cubicBezTo>
                    <a:pt x="191" y="160"/>
                    <a:pt x="191" y="160"/>
                    <a:pt x="191" y="160"/>
                  </a:cubicBezTo>
                  <a:cubicBezTo>
                    <a:pt x="191" y="159"/>
                    <a:pt x="191" y="159"/>
                    <a:pt x="191" y="159"/>
                  </a:cubicBezTo>
                  <a:cubicBezTo>
                    <a:pt x="190" y="159"/>
                    <a:pt x="190" y="159"/>
                    <a:pt x="190" y="159"/>
                  </a:cubicBezTo>
                  <a:cubicBezTo>
                    <a:pt x="190" y="159"/>
                    <a:pt x="190" y="159"/>
                    <a:pt x="190" y="159"/>
                  </a:cubicBezTo>
                  <a:cubicBezTo>
                    <a:pt x="190" y="159"/>
                    <a:pt x="190" y="159"/>
                    <a:pt x="190" y="159"/>
                  </a:cubicBezTo>
                  <a:cubicBezTo>
                    <a:pt x="189" y="159"/>
                    <a:pt x="189" y="159"/>
                    <a:pt x="189" y="159"/>
                  </a:cubicBezTo>
                  <a:cubicBezTo>
                    <a:pt x="189" y="159"/>
                    <a:pt x="189" y="159"/>
                    <a:pt x="189" y="159"/>
                  </a:cubicBezTo>
                  <a:cubicBezTo>
                    <a:pt x="189" y="160"/>
                    <a:pt x="189" y="160"/>
                    <a:pt x="188" y="160"/>
                  </a:cubicBezTo>
                  <a:cubicBezTo>
                    <a:pt x="188" y="160"/>
                    <a:pt x="188" y="160"/>
                    <a:pt x="188" y="160"/>
                  </a:cubicBezTo>
                  <a:cubicBezTo>
                    <a:pt x="188" y="160"/>
                    <a:pt x="187" y="160"/>
                    <a:pt x="187" y="160"/>
                  </a:cubicBezTo>
                  <a:cubicBezTo>
                    <a:pt x="187" y="160"/>
                    <a:pt x="187" y="160"/>
                    <a:pt x="187" y="160"/>
                  </a:cubicBezTo>
                  <a:cubicBezTo>
                    <a:pt x="185" y="160"/>
                    <a:pt x="184" y="160"/>
                    <a:pt x="183" y="159"/>
                  </a:cubicBezTo>
                  <a:cubicBezTo>
                    <a:pt x="181" y="159"/>
                    <a:pt x="180" y="158"/>
                    <a:pt x="178" y="158"/>
                  </a:cubicBezTo>
                  <a:cubicBezTo>
                    <a:pt x="177" y="157"/>
                    <a:pt x="176" y="157"/>
                    <a:pt x="175" y="156"/>
                  </a:cubicBezTo>
                  <a:cubicBezTo>
                    <a:pt x="174" y="156"/>
                    <a:pt x="173" y="155"/>
                    <a:pt x="173" y="155"/>
                  </a:cubicBezTo>
                  <a:cubicBezTo>
                    <a:pt x="173" y="155"/>
                    <a:pt x="172" y="155"/>
                    <a:pt x="172" y="155"/>
                  </a:cubicBezTo>
                  <a:cubicBezTo>
                    <a:pt x="172" y="155"/>
                    <a:pt x="172" y="155"/>
                    <a:pt x="172" y="155"/>
                  </a:cubicBezTo>
                  <a:cubicBezTo>
                    <a:pt x="172" y="155"/>
                    <a:pt x="172" y="155"/>
                    <a:pt x="172" y="154"/>
                  </a:cubicBezTo>
                  <a:cubicBezTo>
                    <a:pt x="171" y="154"/>
                    <a:pt x="171" y="154"/>
                    <a:pt x="171" y="154"/>
                  </a:cubicBezTo>
                  <a:moveTo>
                    <a:pt x="315" y="140"/>
                  </a:moveTo>
                  <a:cubicBezTo>
                    <a:pt x="315" y="140"/>
                    <a:pt x="315" y="140"/>
                    <a:pt x="314" y="140"/>
                  </a:cubicBezTo>
                  <a:cubicBezTo>
                    <a:pt x="314" y="140"/>
                    <a:pt x="314" y="140"/>
                    <a:pt x="313" y="140"/>
                  </a:cubicBezTo>
                  <a:cubicBezTo>
                    <a:pt x="313" y="141"/>
                    <a:pt x="313" y="141"/>
                    <a:pt x="313" y="141"/>
                  </a:cubicBezTo>
                  <a:cubicBezTo>
                    <a:pt x="313" y="141"/>
                    <a:pt x="312" y="142"/>
                    <a:pt x="312" y="142"/>
                  </a:cubicBezTo>
                  <a:cubicBezTo>
                    <a:pt x="312" y="143"/>
                    <a:pt x="312" y="144"/>
                    <a:pt x="312" y="144"/>
                  </a:cubicBezTo>
                  <a:cubicBezTo>
                    <a:pt x="312" y="145"/>
                    <a:pt x="312" y="145"/>
                    <a:pt x="313" y="146"/>
                  </a:cubicBezTo>
                  <a:cubicBezTo>
                    <a:pt x="313" y="146"/>
                    <a:pt x="314" y="147"/>
                    <a:pt x="314" y="147"/>
                  </a:cubicBezTo>
                  <a:cubicBezTo>
                    <a:pt x="315" y="147"/>
                    <a:pt x="316" y="147"/>
                    <a:pt x="316" y="147"/>
                  </a:cubicBezTo>
                  <a:cubicBezTo>
                    <a:pt x="317" y="147"/>
                    <a:pt x="317" y="147"/>
                    <a:pt x="317" y="147"/>
                  </a:cubicBezTo>
                  <a:cubicBezTo>
                    <a:pt x="318" y="147"/>
                    <a:pt x="318" y="147"/>
                    <a:pt x="318" y="147"/>
                  </a:cubicBezTo>
                  <a:cubicBezTo>
                    <a:pt x="319" y="147"/>
                    <a:pt x="319" y="147"/>
                    <a:pt x="319" y="146"/>
                  </a:cubicBezTo>
                  <a:cubicBezTo>
                    <a:pt x="319" y="146"/>
                    <a:pt x="320" y="146"/>
                    <a:pt x="320" y="146"/>
                  </a:cubicBezTo>
                  <a:cubicBezTo>
                    <a:pt x="320" y="145"/>
                    <a:pt x="320" y="145"/>
                    <a:pt x="320" y="144"/>
                  </a:cubicBezTo>
                  <a:cubicBezTo>
                    <a:pt x="320" y="143"/>
                    <a:pt x="320" y="143"/>
                    <a:pt x="319" y="142"/>
                  </a:cubicBezTo>
                  <a:cubicBezTo>
                    <a:pt x="319" y="142"/>
                    <a:pt x="318" y="141"/>
                    <a:pt x="317" y="141"/>
                  </a:cubicBezTo>
                  <a:cubicBezTo>
                    <a:pt x="317" y="140"/>
                    <a:pt x="316" y="140"/>
                    <a:pt x="315" y="140"/>
                  </a:cubicBezTo>
                  <a:moveTo>
                    <a:pt x="393" y="139"/>
                  </a:moveTo>
                  <a:cubicBezTo>
                    <a:pt x="391" y="139"/>
                    <a:pt x="389" y="139"/>
                    <a:pt x="387" y="140"/>
                  </a:cubicBezTo>
                  <a:cubicBezTo>
                    <a:pt x="385" y="141"/>
                    <a:pt x="383" y="142"/>
                    <a:pt x="381" y="143"/>
                  </a:cubicBezTo>
                  <a:cubicBezTo>
                    <a:pt x="380" y="144"/>
                    <a:pt x="378" y="145"/>
                    <a:pt x="378" y="146"/>
                  </a:cubicBezTo>
                  <a:cubicBezTo>
                    <a:pt x="377" y="147"/>
                    <a:pt x="377" y="148"/>
                    <a:pt x="377" y="148"/>
                  </a:cubicBezTo>
                  <a:cubicBezTo>
                    <a:pt x="378" y="149"/>
                    <a:pt x="379" y="149"/>
                    <a:pt x="381" y="150"/>
                  </a:cubicBezTo>
                  <a:cubicBezTo>
                    <a:pt x="383" y="151"/>
                    <a:pt x="385" y="151"/>
                    <a:pt x="388" y="152"/>
                  </a:cubicBezTo>
                  <a:cubicBezTo>
                    <a:pt x="390" y="152"/>
                    <a:pt x="392" y="153"/>
                    <a:pt x="395" y="153"/>
                  </a:cubicBezTo>
                  <a:cubicBezTo>
                    <a:pt x="397" y="154"/>
                    <a:pt x="399" y="154"/>
                    <a:pt x="401" y="154"/>
                  </a:cubicBezTo>
                  <a:cubicBezTo>
                    <a:pt x="401" y="154"/>
                    <a:pt x="401" y="154"/>
                    <a:pt x="401" y="154"/>
                  </a:cubicBezTo>
                  <a:cubicBezTo>
                    <a:pt x="401" y="154"/>
                    <a:pt x="401" y="154"/>
                    <a:pt x="402" y="154"/>
                  </a:cubicBezTo>
                  <a:cubicBezTo>
                    <a:pt x="402" y="154"/>
                    <a:pt x="402" y="154"/>
                    <a:pt x="402" y="154"/>
                  </a:cubicBezTo>
                  <a:cubicBezTo>
                    <a:pt x="402" y="154"/>
                    <a:pt x="402" y="154"/>
                    <a:pt x="402" y="154"/>
                  </a:cubicBezTo>
                  <a:cubicBezTo>
                    <a:pt x="404" y="154"/>
                    <a:pt x="405" y="153"/>
                    <a:pt x="405" y="152"/>
                  </a:cubicBezTo>
                  <a:cubicBezTo>
                    <a:pt x="406" y="151"/>
                    <a:pt x="406" y="150"/>
                    <a:pt x="405" y="149"/>
                  </a:cubicBezTo>
                  <a:cubicBezTo>
                    <a:pt x="405" y="147"/>
                    <a:pt x="404" y="146"/>
                    <a:pt x="403" y="145"/>
                  </a:cubicBezTo>
                  <a:cubicBezTo>
                    <a:pt x="402" y="143"/>
                    <a:pt x="400" y="142"/>
                    <a:pt x="398" y="140"/>
                  </a:cubicBezTo>
                  <a:cubicBezTo>
                    <a:pt x="398" y="140"/>
                    <a:pt x="398" y="140"/>
                    <a:pt x="397" y="140"/>
                  </a:cubicBezTo>
                  <a:cubicBezTo>
                    <a:pt x="397" y="139"/>
                    <a:pt x="396" y="139"/>
                    <a:pt x="396" y="139"/>
                  </a:cubicBezTo>
                  <a:cubicBezTo>
                    <a:pt x="396" y="139"/>
                    <a:pt x="395" y="139"/>
                    <a:pt x="395" y="139"/>
                  </a:cubicBezTo>
                  <a:cubicBezTo>
                    <a:pt x="394" y="139"/>
                    <a:pt x="394" y="139"/>
                    <a:pt x="393" y="139"/>
                  </a:cubicBezTo>
                  <a:moveTo>
                    <a:pt x="204" y="130"/>
                  </a:moveTo>
                  <a:cubicBezTo>
                    <a:pt x="203" y="130"/>
                    <a:pt x="202" y="131"/>
                    <a:pt x="201" y="131"/>
                  </a:cubicBezTo>
                  <a:cubicBezTo>
                    <a:pt x="199" y="132"/>
                    <a:pt x="197" y="133"/>
                    <a:pt x="196" y="134"/>
                  </a:cubicBezTo>
                  <a:cubicBezTo>
                    <a:pt x="194" y="135"/>
                    <a:pt x="193" y="136"/>
                    <a:pt x="192" y="137"/>
                  </a:cubicBezTo>
                  <a:cubicBezTo>
                    <a:pt x="191" y="138"/>
                    <a:pt x="191" y="139"/>
                    <a:pt x="192" y="139"/>
                  </a:cubicBezTo>
                  <a:cubicBezTo>
                    <a:pt x="192" y="139"/>
                    <a:pt x="192" y="139"/>
                    <a:pt x="192" y="139"/>
                  </a:cubicBezTo>
                  <a:cubicBezTo>
                    <a:pt x="192" y="139"/>
                    <a:pt x="192" y="139"/>
                    <a:pt x="192" y="139"/>
                  </a:cubicBezTo>
                  <a:cubicBezTo>
                    <a:pt x="193" y="139"/>
                    <a:pt x="193" y="139"/>
                    <a:pt x="193" y="139"/>
                  </a:cubicBezTo>
                  <a:cubicBezTo>
                    <a:pt x="193" y="139"/>
                    <a:pt x="193" y="139"/>
                    <a:pt x="193" y="139"/>
                  </a:cubicBezTo>
                  <a:cubicBezTo>
                    <a:pt x="195" y="139"/>
                    <a:pt x="196" y="139"/>
                    <a:pt x="198" y="138"/>
                  </a:cubicBezTo>
                  <a:cubicBezTo>
                    <a:pt x="199" y="137"/>
                    <a:pt x="200" y="137"/>
                    <a:pt x="201" y="136"/>
                  </a:cubicBezTo>
                  <a:cubicBezTo>
                    <a:pt x="203" y="135"/>
                    <a:pt x="203" y="134"/>
                    <a:pt x="204" y="133"/>
                  </a:cubicBezTo>
                  <a:cubicBezTo>
                    <a:pt x="205" y="132"/>
                    <a:pt x="205" y="131"/>
                    <a:pt x="205" y="131"/>
                  </a:cubicBezTo>
                  <a:cubicBezTo>
                    <a:pt x="205" y="130"/>
                    <a:pt x="205" y="130"/>
                    <a:pt x="205" y="130"/>
                  </a:cubicBezTo>
                  <a:cubicBezTo>
                    <a:pt x="205" y="130"/>
                    <a:pt x="205" y="130"/>
                    <a:pt x="205" y="130"/>
                  </a:cubicBezTo>
                  <a:cubicBezTo>
                    <a:pt x="205" y="130"/>
                    <a:pt x="205" y="130"/>
                    <a:pt x="205" y="130"/>
                  </a:cubicBezTo>
                  <a:cubicBezTo>
                    <a:pt x="204" y="130"/>
                    <a:pt x="204" y="130"/>
                    <a:pt x="204" y="130"/>
                  </a:cubicBezTo>
                  <a:moveTo>
                    <a:pt x="278" y="118"/>
                  </a:moveTo>
                  <a:cubicBezTo>
                    <a:pt x="278" y="118"/>
                    <a:pt x="278" y="118"/>
                    <a:pt x="278" y="118"/>
                  </a:cubicBezTo>
                  <a:cubicBezTo>
                    <a:pt x="278" y="118"/>
                    <a:pt x="278" y="118"/>
                    <a:pt x="278" y="118"/>
                  </a:cubicBezTo>
                  <a:cubicBezTo>
                    <a:pt x="278" y="118"/>
                    <a:pt x="277" y="118"/>
                    <a:pt x="277" y="118"/>
                  </a:cubicBezTo>
                  <a:cubicBezTo>
                    <a:pt x="277" y="118"/>
                    <a:pt x="277" y="118"/>
                    <a:pt x="277" y="118"/>
                  </a:cubicBezTo>
                  <a:cubicBezTo>
                    <a:pt x="276" y="118"/>
                    <a:pt x="274" y="119"/>
                    <a:pt x="273" y="120"/>
                  </a:cubicBezTo>
                  <a:cubicBezTo>
                    <a:pt x="271" y="121"/>
                    <a:pt x="270" y="122"/>
                    <a:pt x="269" y="123"/>
                  </a:cubicBezTo>
                  <a:cubicBezTo>
                    <a:pt x="267" y="124"/>
                    <a:pt x="266" y="125"/>
                    <a:pt x="266" y="125"/>
                  </a:cubicBezTo>
                  <a:cubicBezTo>
                    <a:pt x="266" y="126"/>
                    <a:pt x="267" y="127"/>
                    <a:pt x="268" y="127"/>
                  </a:cubicBezTo>
                  <a:cubicBezTo>
                    <a:pt x="270" y="127"/>
                    <a:pt x="271" y="128"/>
                    <a:pt x="271" y="128"/>
                  </a:cubicBezTo>
                  <a:cubicBezTo>
                    <a:pt x="272" y="128"/>
                    <a:pt x="272" y="129"/>
                    <a:pt x="272" y="129"/>
                  </a:cubicBezTo>
                  <a:cubicBezTo>
                    <a:pt x="272" y="130"/>
                    <a:pt x="271" y="131"/>
                    <a:pt x="271" y="131"/>
                  </a:cubicBezTo>
                  <a:cubicBezTo>
                    <a:pt x="270" y="132"/>
                    <a:pt x="269" y="132"/>
                    <a:pt x="269" y="132"/>
                  </a:cubicBezTo>
                  <a:cubicBezTo>
                    <a:pt x="268" y="133"/>
                    <a:pt x="268" y="133"/>
                    <a:pt x="268" y="134"/>
                  </a:cubicBezTo>
                  <a:cubicBezTo>
                    <a:pt x="269" y="134"/>
                    <a:pt x="270" y="135"/>
                    <a:pt x="271" y="135"/>
                  </a:cubicBezTo>
                  <a:cubicBezTo>
                    <a:pt x="272" y="136"/>
                    <a:pt x="273" y="136"/>
                    <a:pt x="274" y="137"/>
                  </a:cubicBezTo>
                  <a:cubicBezTo>
                    <a:pt x="275" y="137"/>
                    <a:pt x="275" y="138"/>
                    <a:pt x="275" y="138"/>
                  </a:cubicBezTo>
                  <a:cubicBezTo>
                    <a:pt x="275" y="139"/>
                    <a:pt x="274" y="139"/>
                    <a:pt x="274" y="139"/>
                  </a:cubicBezTo>
                  <a:cubicBezTo>
                    <a:pt x="274" y="139"/>
                    <a:pt x="273" y="139"/>
                    <a:pt x="273" y="139"/>
                  </a:cubicBezTo>
                  <a:cubicBezTo>
                    <a:pt x="273" y="139"/>
                    <a:pt x="272" y="139"/>
                    <a:pt x="272" y="139"/>
                  </a:cubicBezTo>
                  <a:cubicBezTo>
                    <a:pt x="271" y="139"/>
                    <a:pt x="271" y="139"/>
                    <a:pt x="270" y="139"/>
                  </a:cubicBezTo>
                  <a:cubicBezTo>
                    <a:pt x="269" y="139"/>
                    <a:pt x="267" y="139"/>
                    <a:pt x="266" y="139"/>
                  </a:cubicBezTo>
                  <a:cubicBezTo>
                    <a:pt x="264" y="139"/>
                    <a:pt x="262" y="139"/>
                    <a:pt x="261" y="138"/>
                  </a:cubicBezTo>
                  <a:cubicBezTo>
                    <a:pt x="260" y="138"/>
                    <a:pt x="258" y="137"/>
                    <a:pt x="257" y="137"/>
                  </a:cubicBezTo>
                  <a:cubicBezTo>
                    <a:pt x="256" y="136"/>
                    <a:pt x="256" y="136"/>
                    <a:pt x="256" y="135"/>
                  </a:cubicBezTo>
                  <a:cubicBezTo>
                    <a:pt x="256" y="134"/>
                    <a:pt x="255" y="133"/>
                    <a:pt x="254" y="132"/>
                  </a:cubicBezTo>
                  <a:cubicBezTo>
                    <a:pt x="252" y="131"/>
                    <a:pt x="251" y="131"/>
                    <a:pt x="249" y="130"/>
                  </a:cubicBezTo>
                  <a:cubicBezTo>
                    <a:pt x="247" y="129"/>
                    <a:pt x="245" y="128"/>
                    <a:pt x="244" y="127"/>
                  </a:cubicBezTo>
                  <a:cubicBezTo>
                    <a:pt x="242" y="127"/>
                    <a:pt x="240" y="126"/>
                    <a:pt x="238" y="126"/>
                  </a:cubicBezTo>
                  <a:cubicBezTo>
                    <a:pt x="238" y="126"/>
                    <a:pt x="238" y="126"/>
                    <a:pt x="238" y="126"/>
                  </a:cubicBezTo>
                  <a:cubicBezTo>
                    <a:pt x="238" y="126"/>
                    <a:pt x="238" y="126"/>
                    <a:pt x="237" y="126"/>
                  </a:cubicBezTo>
                  <a:cubicBezTo>
                    <a:pt x="237" y="127"/>
                    <a:pt x="237" y="127"/>
                    <a:pt x="237" y="127"/>
                  </a:cubicBezTo>
                  <a:cubicBezTo>
                    <a:pt x="237" y="127"/>
                    <a:pt x="237" y="127"/>
                    <a:pt x="237" y="127"/>
                  </a:cubicBezTo>
                  <a:cubicBezTo>
                    <a:pt x="236" y="127"/>
                    <a:pt x="236" y="127"/>
                    <a:pt x="236" y="127"/>
                  </a:cubicBezTo>
                  <a:cubicBezTo>
                    <a:pt x="236" y="127"/>
                    <a:pt x="236" y="127"/>
                    <a:pt x="236" y="127"/>
                  </a:cubicBezTo>
                  <a:cubicBezTo>
                    <a:pt x="236" y="127"/>
                    <a:pt x="236" y="127"/>
                    <a:pt x="235" y="127"/>
                  </a:cubicBezTo>
                  <a:cubicBezTo>
                    <a:pt x="235" y="127"/>
                    <a:pt x="235" y="127"/>
                    <a:pt x="235" y="127"/>
                  </a:cubicBezTo>
                  <a:cubicBezTo>
                    <a:pt x="234" y="127"/>
                    <a:pt x="234" y="127"/>
                    <a:pt x="233" y="126"/>
                  </a:cubicBezTo>
                  <a:cubicBezTo>
                    <a:pt x="233" y="126"/>
                    <a:pt x="232" y="125"/>
                    <a:pt x="232" y="125"/>
                  </a:cubicBezTo>
                  <a:cubicBezTo>
                    <a:pt x="232" y="124"/>
                    <a:pt x="231" y="123"/>
                    <a:pt x="231" y="123"/>
                  </a:cubicBezTo>
                  <a:cubicBezTo>
                    <a:pt x="230" y="122"/>
                    <a:pt x="229" y="122"/>
                    <a:pt x="228" y="122"/>
                  </a:cubicBezTo>
                  <a:cubicBezTo>
                    <a:pt x="228" y="122"/>
                    <a:pt x="228" y="122"/>
                    <a:pt x="228" y="122"/>
                  </a:cubicBezTo>
                  <a:cubicBezTo>
                    <a:pt x="228" y="122"/>
                    <a:pt x="228" y="122"/>
                    <a:pt x="228" y="122"/>
                  </a:cubicBezTo>
                  <a:cubicBezTo>
                    <a:pt x="228" y="122"/>
                    <a:pt x="228" y="122"/>
                    <a:pt x="228" y="122"/>
                  </a:cubicBezTo>
                  <a:cubicBezTo>
                    <a:pt x="228" y="122"/>
                    <a:pt x="228" y="122"/>
                    <a:pt x="228" y="122"/>
                  </a:cubicBezTo>
                  <a:cubicBezTo>
                    <a:pt x="226" y="122"/>
                    <a:pt x="225" y="122"/>
                    <a:pt x="225" y="123"/>
                  </a:cubicBezTo>
                  <a:cubicBezTo>
                    <a:pt x="224" y="123"/>
                    <a:pt x="224" y="124"/>
                    <a:pt x="223" y="124"/>
                  </a:cubicBezTo>
                  <a:cubicBezTo>
                    <a:pt x="223" y="125"/>
                    <a:pt x="222" y="126"/>
                    <a:pt x="222" y="126"/>
                  </a:cubicBezTo>
                  <a:cubicBezTo>
                    <a:pt x="221" y="127"/>
                    <a:pt x="220" y="127"/>
                    <a:pt x="219" y="127"/>
                  </a:cubicBezTo>
                  <a:cubicBezTo>
                    <a:pt x="218" y="127"/>
                    <a:pt x="217" y="127"/>
                    <a:pt x="216" y="128"/>
                  </a:cubicBezTo>
                  <a:cubicBezTo>
                    <a:pt x="216" y="129"/>
                    <a:pt x="215" y="129"/>
                    <a:pt x="215" y="130"/>
                  </a:cubicBezTo>
                  <a:cubicBezTo>
                    <a:pt x="215" y="130"/>
                    <a:pt x="216" y="131"/>
                    <a:pt x="217" y="132"/>
                  </a:cubicBezTo>
                  <a:cubicBezTo>
                    <a:pt x="217" y="132"/>
                    <a:pt x="218" y="132"/>
                    <a:pt x="220" y="132"/>
                  </a:cubicBezTo>
                  <a:cubicBezTo>
                    <a:pt x="221" y="132"/>
                    <a:pt x="222" y="132"/>
                    <a:pt x="223" y="133"/>
                  </a:cubicBezTo>
                  <a:cubicBezTo>
                    <a:pt x="224" y="133"/>
                    <a:pt x="225" y="133"/>
                    <a:pt x="225" y="133"/>
                  </a:cubicBezTo>
                  <a:cubicBezTo>
                    <a:pt x="225" y="133"/>
                    <a:pt x="225" y="133"/>
                    <a:pt x="224" y="134"/>
                  </a:cubicBezTo>
                  <a:cubicBezTo>
                    <a:pt x="224" y="134"/>
                    <a:pt x="223" y="134"/>
                    <a:pt x="221" y="134"/>
                  </a:cubicBezTo>
                  <a:cubicBezTo>
                    <a:pt x="221" y="134"/>
                    <a:pt x="221" y="134"/>
                    <a:pt x="221" y="134"/>
                  </a:cubicBezTo>
                  <a:cubicBezTo>
                    <a:pt x="221" y="134"/>
                    <a:pt x="220" y="134"/>
                    <a:pt x="220" y="134"/>
                  </a:cubicBezTo>
                  <a:cubicBezTo>
                    <a:pt x="220" y="134"/>
                    <a:pt x="220" y="134"/>
                    <a:pt x="220" y="134"/>
                  </a:cubicBezTo>
                  <a:cubicBezTo>
                    <a:pt x="220" y="134"/>
                    <a:pt x="219" y="134"/>
                    <a:pt x="219" y="134"/>
                  </a:cubicBezTo>
                  <a:cubicBezTo>
                    <a:pt x="219" y="134"/>
                    <a:pt x="219" y="134"/>
                    <a:pt x="219" y="134"/>
                  </a:cubicBezTo>
                  <a:cubicBezTo>
                    <a:pt x="219" y="134"/>
                    <a:pt x="219" y="134"/>
                    <a:pt x="219" y="134"/>
                  </a:cubicBezTo>
                  <a:cubicBezTo>
                    <a:pt x="219" y="134"/>
                    <a:pt x="219" y="134"/>
                    <a:pt x="219" y="134"/>
                  </a:cubicBezTo>
                  <a:cubicBezTo>
                    <a:pt x="219" y="134"/>
                    <a:pt x="219" y="134"/>
                    <a:pt x="219" y="134"/>
                  </a:cubicBezTo>
                  <a:cubicBezTo>
                    <a:pt x="218" y="134"/>
                    <a:pt x="217" y="134"/>
                    <a:pt x="216" y="134"/>
                  </a:cubicBezTo>
                  <a:cubicBezTo>
                    <a:pt x="215" y="134"/>
                    <a:pt x="214" y="134"/>
                    <a:pt x="214" y="135"/>
                  </a:cubicBezTo>
                  <a:cubicBezTo>
                    <a:pt x="213" y="135"/>
                    <a:pt x="213" y="135"/>
                    <a:pt x="212" y="136"/>
                  </a:cubicBezTo>
                  <a:cubicBezTo>
                    <a:pt x="212" y="136"/>
                    <a:pt x="211" y="136"/>
                    <a:pt x="211" y="137"/>
                  </a:cubicBezTo>
                  <a:cubicBezTo>
                    <a:pt x="211" y="137"/>
                    <a:pt x="210" y="137"/>
                    <a:pt x="210" y="138"/>
                  </a:cubicBezTo>
                  <a:cubicBezTo>
                    <a:pt x="210" y="138"/>
                    <a:pt x="210" y="138"/>
                    <a:pt x="210" y="138"/>
                  </a:cubicBezTo>
                  <a:cubicBezTo>
                    <a:pt x="210" y="139"/>
                    <a:pt x="210" y="139"/>
                    <a:pt x="210" y="139"/>
                  </a:cubicBezTo>
                  <a:cubicBezTo>
                    <a:pt x="211" y="139"/>
                    <a:pt x="211" y="139"/>
                    <a:pt x="211" y="139"/>
                  </a:cubicBezTo>
                  <a:cubicBezTo>
                    <a:pt x="211" y="139"/>
                    <a:pt x="212" y="139"/>
                    <a:pt x="212" y="139"/>
                  </a:cubicBezTo>
                  <a:cubicBezTo>
                    <a:pt x="212" y="139"/>
                    <a:pt x="212" y="139"/>
                    <a:pt x="212" y="139"/>
                  </a:cubicBezTo>
                  <a:cubicBezTo>
                    <a:pt x="212" y="139"/>
                    <a:pt x="212" y="139"/>
                    <a:pt x="212" y="139"/>
                  </a:cubicBezTo>
                  <a:cubicBezTo>
                    <a:pt x="212" y="139"/>
                    <a:pt x="213" y="139"/>
                    <a:pt x="213" y="139"/>
                  </a:cubicBezTo>
                  <a:cubicBezTo>
                    <a:pt x="213" y="139"/>
                    <a:pt x="214" y="139"/>
                    <a:pt x="215" y="139"/>
                  </a:cubicBezTo>
                  <a:cubicBezTo>
                    <a:pt x="216" y="139"/>
                    <a:pt x="216" y="138"/>
                    <a:pt x="217" y="138"/>
                  </a:cubicBezTo>
                  <a:cubicBezTo>
                    <a:pt x="218" y="138"/>
                    <a:pt x="219" y="138"/>
                    <a:pt x="219" y="138"/>
                  </a:cubicBezTo>
                  <a:cubicBezTo>
                    <a:pt x="220" y="138"/>
                    <a:pt x="220" y="138"/>
                    <a:pt x="221" y="138"/>
                  </a:cubicBezTo>
                  <a:cubicBezTo>
                    <a:pt x="221" y="138"/>
                    <a:pt x="222" y="138"/>
                    <a:pt x="222" y="138"/>
                  </a:cubicBezTo>
                  <a:cubicBezTo>
                    <a:pt x="222" y="138"/>
                    <a:pt x="223" y="138"/>
                    <a:pt x="223" y="138"/>
                  </a:cubicBezTo>
                  <a:cubicBezTo>
                    <a:pt x="223" y="138"/>
                    <a:pt x="223" y="139"/>
                    <a:pt x="222" y="139"/>
                  </a:cubicBezTo>
                  <a:cubicBezTo>
                    <a:pt x="222" y="139"/>
                    <a:pt x="222" y="139"/>
                    <a:pt x="221" y="139"/>
                  </a:cubicBezTo>
                  <a:cubicBezTo>
                    <a:pt x="220" y="139"/>
                    <a:pt x="218" y="140"/>
                    <a:pt x="217" y="140"/>
                  </a:cubicBezTo>
                  <a:cubicBezTo>
                    <a:pt x="215" y="140"/>
                    <a:pt x="213" y="141"/>
                    <a:pt x="211" y="141"/>
                  </a:cubicBezTo>
                  <a:cubicBezTo>
                    <a:pt x="210" y="141"/>
                    <a:pt x="208" y="142"/>
                    <a:pt x="207" y="142"/>
                  </a:cubicBezTo>
                  <a:cubicBezTo>
                    <a:pt x="206" y="143"/>
                    <a:pt x="206" y="143"/>
                    <a:pt x="206" y="144"/>
                  </a:cubicBezTo>
                  <a:cubicBezTo>
                    <a:pt x="207" y="144"/>
                    <a:pt x="207" y="144"/>
                    <a:pt x="208" y="145"/>
                  </a:cubicBezTo>
                  <a:cubicBezTo>
                    <a:pt x="208" y="145"/>
                    <a:pt x="209" y="145"/>
                    <a:pt x="210" y="145"/>
                  </a:cubicBezTo>
                  <a:cubicBezTo>
                    <a:pt x="211" y="145"/>
                    <a:pt x="212" y="145"/>
                    <a:pt x="213" y="146"/>
                  </a:cubicBezTo>
                  <a:cubicBezTo>
                    <a:pt x="215" y="146"/>
                    <a:pt x="216" y="146"/>
                    <a:pt x="217" y="147"/>
                  </a:cubicBezTo>
                  <a:cubicBezTo>
                    <a:pt x="217" y="147"/>
                    <a:pt x="218" y="147"/>
                    <a:pt x="219" y="147"/>
                  </a:cubicBezTo>
                  <a:cubicBezTo>
                    <a:pt x="219" y="147"/>
                    <a:pt x="220" y="148"/>
                    <a:pt x="220" y="148"/>
                  </a:cubicBezTo>
                  <a:cubicBezTo>
                    <a:pt x="221" y="148"/>
                    <a:pt x="221" y="148"/>
                    <a:pt x="222" y="148"/>
                  </a:cubicBezTo>
                  <a:cubicBezTo>
                    <a:pt x="222" y="148"/>
                    <a:pt x="222" y="148"/>
                    <a:pt x="223" y="148"/>
                  </a:cubicBezTo>
                  <a:cubicBezTo>
                    <a:pt x="223" y="148"/>
                    <a:pt x="224" y="148"/>
                    <a:pt x="224" y="148"/>
                  </a:cubicBezTo>
                  <a:cubicBezTo>
                    <a:pt x="225" y="148"/>
                    <a:pt x="225" y="148"/>
                    <a:pt x="226" y="148"/>
                  </a:cubicBezTo>
                  <a:cubicBezTo>
                    <a:pt x="226" y="147"/>
                    <a:pt x="226" y="147"/>
                    <a:pt x="227" y="147"/>
                  </a:cubicBezTo>
                  <a:cubicBezTo>
                    <a:pt x="227" y="146"/>
                    <a:pt x="228" y="146"/>
                    <a:pt x="228" y="146"/>
                  </a:cubicBezTo>
                  <a:cubicBezTo>
                    <a:pt x="229" y="145"/>
                    <a:pt x="230" y="144"/>
                    <a:pt x="230" y="144"/>
                  </a:cubicBezTo>
                  <a:cubicBezTo>
                    <a:pt x="231" y="143"/>
                    <a:pt x="231" y="143"/>
                    <a:pt x="232" y="142"/>
                  </a:cubicBezTo>
                  <a:cubicBezTo>
                    <a:pt x="233" y="142"/>
                    <a:pt x="233" y="141"/>
                    <a:pt x="234" y="141"/>
                  </a:cubicBezTo>
                  <a:cubicBezTo>
                    <a:pt x="234" y="141"/>
                    <a:pt x="235" y="140"/>
                    <a:pt x="235" y="140"/>
                  </a:cubicBezTo>
                  <a:cubicBezTo>
                    <a:pt x="235" y="140"/>
                    <a:pt x="235" y="140"/>
                    <a:pt x="235" y="141"/>
                  </a:cubicBezTo>
                  <a:cubicBezTo>
                    <a:pt x="235" y="141"/>
                    <a:pt x="235" y="141"/>
                    <a:pt x="235" y="141"/>
                  </a:cubicBezTo>
                  <a:cubicBezTo>
                    <a:pt x="235" y="141"/>
                    <a:pt x="235" y="142"/>
                    <a:pt x="235" y="142"/>
                  </a:cubicBezTo>
                  <a:cubicBezTo>
                    <a:pt x="235" y="142"/>
                    <a:pt x="235" y="143"/>
                    <a:pt x="235" y="143"/>
                  </a:cubicBezTo>
                  <a:cubicBezTo>
                    <a:pt x="235" y="144"/>
                    <a:pt x="235" y="144"/>
                    <a:pt x="235" y="144"/>
                  </a:cubicBezTo>
                  <a:cubicBezTo>
                    <a:pt x="235" y="145"/>
                    <a:pt x="235" y="145"/>
                    <a:pt x="235" y="145"/>
                  </a:cubicBezTo>
                  <a:cubicBezTo>
                    <a:pt x="235" y="145"/>
                    <a:pt x="235" y="146"/>
                    <a:pt x="236" y="146"/>
                  </a:cubicBezTo>
                  <a:cubicBezTo>
                    <a:pt x="236" y="146"/>
                    <a:pt x="236" y="146"/>
                    <a:pt x="237" y="146"/>
                  </a:cubicBezTo>
                  <a:cubicBezTo>
                    <a:pt x="237" y="146"/>
                    <a:pt x="238" y="146"/>
                    <a:pt x="239" y="146"/>
                  </a:cubicBezTo>
                  <a:cubicBezTo>
                    <a:pt x="240" y="145"/>
                    <a:pt x="241" y="145"/>
                    <a:pt x="242" y="145"/>
                  </a:cubicBezTo>
                  <a:cubicBezTo>
                    <a:pt x="244" y="145"/>
                    <a:pt x="245" y="145"/>
                    <a:pt x="246" y="144"/>
                  </a:cubicBezTo>
                  <a:cubicBezTo>
                    <a:pt x="248" y="144"/>
                    <a:pt x="249" y="144"/>
                    <a:pt x="251" y="144"/>
                  </a:cubicBezTo>
                  <a:cubicBezTo>
                    <a:pt x="251" y="144"/>
                    <a:pt x="251" y="144"/>
                    <a:pt x="251" y="144"/>
                  </a:cubicBezTo>
                  <a:cubicBezTo>
                    <a:pt x="251" y="144"/>
                    <a:pt x="251" y="144"/>
                    <a:pt x="251" y="144"/>
                  </a:cubicBezTo>
                  <a:cubicBezTo>
                    <a:pt x="251" y="144"/>
                    <a:pt x="251" y="144"/>
                    <a:pt x="251" y="144"/>
                  </a:cubicBezTo>
                  <a:cubicBezTo>
                    <a:pt x="251" y="144"/>
                    <a:pt x="251" y="144"/>
                    <a:pt x="251" y="144"/>
                  </a:cubicBezTo>
                  <a:cubicBezTo>
                    <a:pt x="254" y="144"/>
                    <a:pt x="254" y="144"/>
                    <a:pt x="254" y="145"/>
                  </a:cubicBezTo>
                  <a:cubicBezTo>
                    <a:pt x="254" y="146"/>
                    <a:pt x="253" y="146"/>
                    <a:pt x="252" y="147"/>
                  </a:cubicBezTo>
                  <a:cubicBezTo>
                    <a:pt x="250" y="148"/>
                    <a:pt x="248" y="149"/>
                    <a:pt x="246" y="149"/>
                  </a:cubicBezTo>
                  <a:cubicBezTo>
                    <a:pt x="243" y="150"/>
                    <a:pt x="241" y="150"/>
                    <a:pt x="238" y="151"/>
                  </a:cubicBezTo>
                  <a:cubicBezTo>
                    <a:pt x="236" y="151"/>
                    <a:pt x="234" y="151"/>
                    <a:pt x="233" y="152"/>
                  </a:cubicBezTo>
                  <a:cubicBezTo>
                    <a:pt x="232" y="152"/>
                    <a:pt x="231" y="153"/>
                    <a:pt x="231" y="154"/>
                  </a:cubicBezTo>
                  <a:cubicBezTo>
                    <a:pt x="231" y="155"/>
                    <a:pt x="232" y="155"/>
                    <a:pt x="233" y="156"/>
                  </a:cubicBezTo>
                  <a:cubicBezTo>
                    <a:pt x="234" y="157"/>
                    <a:pt x="236" y="158"/>
                    <a:pt x="238" y="158"/>
                  </a:cubicBezTo>
                  <a:cubicBezTo>
                    <a:pt x="238" y="158"/>
                    <a:pt x="238" y="158"/>
                    <a:pt x="238" y="158"/>
                  </a:cubicBezTo>
                  <a:cubicBezTo>
                    <a:pt x="239" y="158"/>
                    <a:pt x="239" y="158"/>
                    <a:pt x="239" y="158"/>
                  </a:cubicBezTo>
                  <a:cubicBezTo>
                    <a:pt x="239" y="158"/>
                    <a:pt x="240" y="158"/>
                    <a:pt x="240" y="158"/>
                  </a:cubicBezTo>
                  <a:cubicBezTo>
                    <a:pt x="240" y="158"/>
                    <a:pt x="240" y="158"/>
                    <a:pt x="241" y="158"/>
                  </a:cubicBezTo>
                  <a:cubicBezTo>
                    <a:pt x="243" y="158"/>
                    <a:pt x="245" y="158"/>
                    <a:pt x="248" y="157"/>
                  </a:cubicBezTo>
                  <a:cubicBezTo>
                    <a:pt x="251" y="157"/>
                    <a:pt x="253" y="156"/>
                    <a:pt x="256" y="155"/>
                  </a:cubicBezTo>
                  <a:cubicBezTo>
                    <a:pt x="258" y="154"/>
                    <a:pt x="261" y="153"/>
                    <a:pt x="263" y="152"/>
                  </a:cubicBezTo>
                  <a:cubicBezTo>
                    <a:pt x="265" y="151"/>
                    <a:pt x="266" y="150"/>
                    <a:pt x="267" y="149"/>
                  </a:cubicBezTo>
                  <a:cubicBezTo>
                    <a:pt x="268" y="149"/>
                    <a:pt x="268" y="149"/>
                    <a:pt x="268" y="148"/>
                  </a:cubicBezTo>
                  <a:cubicBezTo>
                    <a:pt x="268" y="148"/>
                    <a:pt x="269" y="148"/>
                    <a:pt x="269" y="148"/>
                  </a:cubicBezTo>
                  <a:cubicBezTo>
                    <a:pt x="269" y="148"/>
                    <a:pt x="269" y="148"/>
                    <a:pt x="270" y="148"/>
                  </a:cubicBezTo>
                  <a:cubicBezTo>
                    <a:pt x="270" y="148"/>
                    <a:pt x="270" y="148"/>
                    <a:pt x="270" y="148"/>
                  </a:cubicBezTo>
                  <a:cubicBezTo>
                    <a:pt x="271" y="148"/>
                    <a:pt x="271" y="148"/>
                    <a:pt x="271" y="148"/>
                  </a:cubicBezTo>
                  <a:cubicBezTo>
                    <a:pt x="271" y="148"/>
                    <a:pt x="272" y="148"/>
                    <a:pt x="272" y="148"/>
                  </a:cubicBezTo>
                  <a:cubicBezTo>
                    <a:pt x="272" y="148"/>
                    <a:pt x="272" y="148"/>
                    <a:pt x="273" y="148"/>
                  </a:cubicBezTo>
                  <a:cubicBezTo>
                    <a:pt x="273" y="148"/>
                    <a:pt x="273" y="148"/>
                    <a:pt x="274" y="148"/>
                  </a:cubicBezTo>
                  <a:cubicBezTo>
                    <a:pt x="274" y="149"/>
                    <a:pt x="274" y="149"/>
                    <a:pt x="274" y="149"/>
                  </a:cubicBezTo>
                  <a:cubicBezTo>
                    <a:pt x="275" y="149"/>
                    <a:pt x="275" y="149"/>
                    <a:pt x="275" y="149"/>
                  </a:cubicBezTo>
                  <a:cubicBezTo>
                    <a:pt x="275" y="149"/>
                    <a:pt x="276" y="149"/>
                    <a:pt x="276" y="149"/>
                  </a:cubicBezTo>
                  <a:cubicBezTo>
                    <a:pt x="276" y="149"/>
                    <a:pt x="276" y="149"/>
                    <a:pt x="277" y="149"/>
                  </a:cubicBezTo>
                  <a:cubicBezTo>
                    <a:pt x="277" y="149"/>
                    <a:pt x="277" y="149"/>
                    <a:pt x="277" y="149"/>
                  </a:cubicBezTo>
                  <a:cubicBezTo>
                    <a:pt x="277" y="149"/>
                    <a:pt x="278" y="149"/>
                    <a:pt x="278" y="149"/>
                  </a:cubicBezTo>
                  <a:cubicBezTo>
                    <a:pt x="278" y="149"/>
                    <a:pt x="278" y="149"/>
                    <a:pt x="278" y="149"/>
                  </a:cubicBezTo>
                  <a:cubicBezTo>
                    <a:pt x="279" y="149"/>
                    <a:pt x="279" y="149"/>
                    <a:pt x="279" y="148"/>
                  </a:cubicBezTo>
                  <a:cubicBezTo>
                    <a:pt x="279" y="148"/>
                    <a:pt x="280" y="148"/>
                    <a:pt x="280" y="148"/>
                  </a:cubicBezTo>
                  <a:cubicBezTo>
                    <a:pt x="281" y="148"/>
                    <a:pt x="281" y="148"/>
                    <a:pt x="281" y="147"/>
                  </a:cubicBezTo>
                  <a:cubicBezTo>
                    <a:pt x="282" y="147"/>
                    <a:pt x="282" y="147"/>
                    <a:pt x="283" y="147"/>
                  </a:cubicBezTo>
                  <a:cubicBezTo>
                    <a:pt x="283" y="147"/>
                    <a:pt x="284" y="147"/>
                    <a:pt x="284" y="147"/>
                  </a:cubicBezTo>
                  <a:cubicBezTo>
                    <a:pt x="284" y="147"/>
                    <a:pt x="285" y="147"/>
                    <a:pt x="285" y="147"/>
                  </a:cubicBezTo>
                  <a:cubicBezTo>
                    <a:pt x="286" y="147"/>
                    <a:pt x="286" y="147"/>
                    <a:pt x="286" y="147"/>
                  </a:cubicBezTo>
                  <a:cubicBezTo>
                    <a:pt x="287" y="147"/>
                    <a:pt x="287" y="147"/>
                    <a:pt x="287" y="147"/>
                  </a:cubicBezTo>
                  <a:cubicBezTo>
                    <a:pt x="288" y="147"/>
                    <a:pt x="288" y="147"/>
                    <a:pt x="289" y="147"/>
                  </a:cubicBezTo>
                  <a:cubicBezTo>
                    <a:pt x="289" y="147"/>
                    <a:pt x="289" y="148"/>
                    <a:pt x="290" y="148"/>
                  </a:cubicBezTo>
                  <a:cubicBezTo>
                    <a:pt x="290" y="148"/>
                    <a:pt x="291" y="148"/>
                    <a:pt x="291" y="148"/>
                  </a:cubicBezTo>
                  <a:cubicBezTo>
                    <a:pt x="291" y="148"/>
                    <a:pt x="292" y="148"/>
                    <a:pt x="292" y="148"/>
                  </a:cubicBezTo>
                  <a:cubicBezTo>
                    <a:pt x="293" y="148"/>
                    <a:pt x="293" y="148"/>
                    <a:pt x="293" y="148"/>
                  </a:cubicBezTo>
                  <a:cubicBezTo>
                    <a:pt x="294" y="148"/>
                    <a:pt x="294" y="148"/>
                    <a:pt x="295" y="148"/>
                  </a:cubicBezTo>
                  <a:cubicBezTo>
                    <a:pt x="295" y="148"/>
                    <a:pt x="295" y="148"/>
                    <a:pt x="296" y="148"/>
                  </a:cubicBezTo>
                  <a:cubicBezTo>
                    <a:pt x="296" y="148"/>
                    <a:pt x="296" y="148"/>
                    <a:pt x="297" y="148"/>
                  </a:cubicBezTo>
                  <a:cubicBezTo>
                    <a:pt x="297" y="147"/>
                    <a:pt x="297" y="147"/>
                    <a:pt x="298" y="147"/>
                  </a:cubicBezTo>
                  <a:cubicBezTo>
                    <a:pt x="300" y="147"/>
                    <a:pt x="301" y="146"/>
                    <a:pt x="302" y="144"/>
                  </a:cubicBezTo>
                  <a:cubicBezTo>
                    <a:pt x="303" y="143"/>
                    <a:pt x="304" y="141"/>
                    <a:pt x="304" y="139"/>
                  </a:cubicBezTo>
                  <a:cubicBezTo>
                    <a:pt x="304" y="138"/>
                    <a:pt x="304" y="136"/>
                    <a:pt x="304" y="134"/>
                  </a:cubicBezTo>
                  <a:cubicBezTo>
                    <a:pt x="303" y="133"/>
                    <a:pt x="303" y="131"/>
                    <a:pt x="301" y="131"/>
                  </a:cubicBezTo>
                  <a:cubicBezTo>
                    <a:pt x="301" y="131"/>
                    <a:pt x="301" y="131"/>
                    <a:pt x="301" y="131"/>
                  </a:cubicBezTo>
                  <a:cubicBezTo>
                    <a:pt x="300" y="131"/>
                    <a:pt x="300" y="131"/>
                    <a:pt x="300" y="131"/>
                  </a:cubicBezTo>
                  <a:cubicBezTo>
                    <a:pt x="300" y="130"/>
                    <a:pt x="300" y="130"/>
                    <a:pt x="299" y="130"/>
                  </a:cubicBezTo>
                  <a:cubicBezTo>
                    <a:pt x="299" y="130"/>
                    <a:pt x="299" y="130"/>
                    <a:pt x="299" y="130"/>
                  </a:cubicBezTo>
                  <a:cubicBezTo>
                    <a:pt x="298" y="130"/>
                    <a:pt x="298" y="131"/>
                    <a:pt x="297" y="131"/>
                  </a:cubicBezTo>
                  <a:cubicBezTo>
                    <a:pt x="297" y="131"/>
                    <a:pt x="296" y="132"/>
                    <a:pt x="296" y="132"/>
                  </a:cubicBezTo>
                  <a:cubicBezTo>
                    <a:pt x="295" y="132"/>
                    <a:pt x="295" y="133"/>
                    <a:pt x="294" y="133"/>
                  </a:cubicBezTo>
                  <a:cubicBezTo>
                    <a:pt x="293" y="134"/>
                    <a:pt x="293" y="134"/>
                    <a:pt x="292" y="134"/>
                  </a:cubicBezTo>
                  <a:cubicBezTo>
                    <a:pt x="292" y="134"/>
                    <a:pt x="292" y="134"/>
                    <a:pt x="292" y="134"/>
                  </a:cubicBezTo>
                  <a:cubicBezTo>
                    <a:pt x="292" y="134"/>
                    <a:pt x="292" y="134"/>
                    <a:pt x="292" y="134"/>
                  </a:cubicBezTo>
                  <a:cubicBezTo>
                    <a:pt x="292" y="134"/>
                    <a:pt x="291" y="134"/>
                    <a:pt x="291" y="134"/>
                  </a:cubicBezTo>
                  <a:cubicBezTo>
                    <a:pt x="291" y="134"/>
                    <a:pt x="291" y="134"/>
                    <a:pt x="291" y="134"/>
                  </a:cubicBezTo>
                  <a:cubicBezTo>
                    <a:pt x="290" y="134"/>
                    <a:pt x="290" y="134"/>
                    <a:pt x="289" y="133"/>
                  </a:cubicBezTo>
                  <a:cubicBezTo>
                    <a:pt x="288" y="133"/>
                    <a:pt x="287" y="132"/>
                    <a:pt x="287" y="132"/>
                  </a:cubicBezTo>
                  <a:cubicBezTo>
                    <a:pt x="286" y="131"/>
                    <a:pt x="285" y="130"/>
                    <a:pt x="285" y="129"/>
                  </a:cubicBezTo>
                  <a:cubicBezTo>
                    <a:pt x="284" y="128"/>
                    <a:pt x="283" y="127"/>
                    <a:pt x="283" y="127"/>
                  </a:cubicBezTo>
                  <a:cubicBezTo>
                    <a:pt x="282" y="126"/>
                    <a:pt x="282" y="125"/>
                    <a:pt x="281" y="124"/>
                  </a:cubicBezTo>
                  <a:cubicBezTo>
                    <a:pt x="281" y="123"/>
                    <a:pt x="281" y="122"/>
                    <a:pt x="281" y="121"/>
                  </a:cubicBezTo>
                  <a:cubicBezTo>
                    <a:pt x="280" y="120"/>
                    <a:pt x="280" y="120"/>
                    <a:pt x="280" y="119"/>
                  </a:cubicBezTo>
                  <a:cubicBezTo>
                    <a:pt x="279" y="118"/>
                    <a:pt x="279" y="118"/>
                    <a:pt x="278" y="118"/>
                  </a:cubicBezTo>
                  <a:moveTo>
                    <a:pt x="345" y="117"/>
                  </a:moveTo>
                  <a:cubicBezTo>
                    <a:pt x="344" y="117"/>
                    <a:pt x="343" y="118"/>
                    <a:pt x="343" y="118"/>
                  </a:cubicBezTo>
                  <a:cubicBezTo>
                    <a:pt x="343" y="119"/>
                    <a:pt x="343" y="120"/>
                    <a:pt x="344" y="121"/>
                  </a:cubicBezTo>
                  <a:cubicBezTo>
                    <a:pt x="344" y="122"/>
                    <a:pt x="345" y="123"/>
                    <a:pt x="346" y="124"/>
                  </a:cubicBezTo>
                  <a:cubicBezTo>
                    <a:pt x="347" y="125"/>
                    <a:pt x="348" y="126"/>
                    <a:pt x="349" y="127"/>
                  </a:cubicBezTo>
                  <a:cubicBezTo>
                    <a:pt x="349" y="127"/>
                    <a:pt x="350" y="128"/>
                    <a:pt x="350" y="128"/>
                  </a:cubicBezTo>
                  <a:cubicBezTo>
                    <a:pt x="350" y="128"/>
                    <a:pt x="350" y="129"/>
                    <a:pt x="351" y="129"/>
                  </a:cubicBezTo>
                  <a:cubicBezTo>
                    <a:pt x="351" y="129"/>
                    <a:pt x="351" y="129"/>
                    <a:pt x="350" y="129"/>
                  </a:cubicBezTo>
                  <a:cubicBezTo>
                    <a:pt x="350" y="129"/>
                    <a:pt x="350" y="129"/>
                    <a:pt x="350" y="129"/>
                  </a:cubicBezTo>
                  <a:cubicBezTo>
                    <a:pt x="350" y="129"/>
                    <a:pt x="349" y="129"/>
                    <a:pt x="348" y="129"/>
                  </a:cubicBezTo>
                  <a:cubicBezTo>
                    <a:pt x="348" y="129"/>
                    <a:pt x="347" y="128"/>
                    <a:pt x="346" y="128"/>
                  </a:cubicBezTo>
                  <a:cubicBezTo>
                    <a:pt x="345" y="128"/>
                    <a:pt x="344" y="127"/>
                    <a:pt x="343" y="126"/>
                  </a:cubicBezTo>
                  <a:cubicBezTo>
                    <a:pt x="342" y="126"/>
                    <a:pt x="341" y="125"/>
                    <a:pt x="340" y="125"/>
                  </a:cubicBezTo>
                  <a:cubicBezTo>
                    <a:pt x="339" y="124"/>
                    <a:pt x="339" y="124"/>
                    <a:pt x="338" y="124"/>
                  </a:cubicBezTo>
                  <a:cubicBezTo>
                    <a:pt x="338" y="124"/>
                    <a:pt x="338" y="124"/>
                    <a:pt x="338" y="123"/>
                  </a:cubicBezTo>
                  <a:cubicBezTo>
                    <a:pt x="337" y="123"/>
                    <a:pt x="337" y="123"/>
                    <a:pt x="337" y="123"/>
                  </a:cubicBezTo>
                  <a:cubicBezTo>
                    <a:pt x="336" y="123"/>
                    <a:pt x="336" y="123"/>
                    <a:pt x="336" y="123"/>
                  </a:cubicBezTo>
                  <a:cubicBezTo>
                    <a:pt x="335" y="123"/>
                    <a:pt x="335" y="123"/>
                    <a:pt x="334" y="124"/>
                  </a:cubicBezTo>
                  <a:cubicBezTo>
                    <a:pt x="334" y="124"/>
                    <a:pt x="334" y="125"/>
                    <a:pt x="334" y="126"/>
                  </a:cubicBezTo>
                  <a:cubicBezTo>
                    <a:pt x="334" y="127"/>
                    <a:pt x="335" y="128"/>
                    <a:pt x="335" y="128"/>
                  </a:cubicBezTo>
                  <a:cubicBezTo>
                    <a:pt x="335" y="129"/>
                    <a:pt x="336" y="130"/>
                    <a:pt x="336" y="130"/>
                  </a:cubicBezTo>
                  <a:cubicBezTo>
                    <a:pt x="337" y="131"/>
                    <a:pt x="337" y="131"/>
                    <a:pt x="337" y="131"/>
                  </a:cubicBezTo>
                  <a:cubicBezTo>
                    <a:pt x="338" y="132"/>
                    <a:pt x="338" y="132"/>
                    <a:pt x="338" y="132"/>
                  </a:cubicBezTo>
                  <a:cubicBezTo>
                    <a:pt x="337" y="133"/>
                    <a:pt x="337" y="133"/>
                    <a:pt x="337" y="133"/>
                  </a:cubicBezTo>
                  <a:cubicBezTo>
                    <a:pt x="337" y="134"/>
                    <a:pt x="336" y="134"/>
                    <a:pt x="336" y="134"/>
                  </a:cubicBezTo>
                  <a:cubicBezTo>
                    <a:pt x="336" y="134"/>
                    <a:pt x="335" y="134"/>
                    <a:pt x="335" y="133"/>
                  </a:cubicBezTo>
                  <a:cubicBezTo>
                    <a:pt x="334" y="133"/>
                    <a:pt x="334" y="133"/>
                    <a:pt x="334" y="133"/>
                  </a:cubicBezTo>
                  <a:cubicBezTo>
                    <a:pt x="333" y="133"/>
                    <a:pt x="333" y="132"/>
                    <a:pt x="333" y="132"/>
                  </a:cubicBezTo>
                  <a:cubicBezTo>
                    <a:pt x="332" y="132"/>
                    <a:pt x="332" y="131"/>
                    <a:pt x="331" y="131"/>
                  </a:cubicBezTo>
                  <a:cubicBezTo>
                    <a:pt x="330" y="129"/>
                    <a:pt x="329" y="128"/>
                    <a:pt x="328" y="126"/>
                  </a:cubicBezTo>
                  <a:cubicBezTo>
                    <a:pt x="328" y="125"/>
                    <a:pt x="327" y="124"/>
                    <a:pt x="326" y="123"/>
                  </a:cubicBezTo>
                  <a:cubicBezTo>
                    <a:pt x="325" y="121"/>
                    <a:pt x="324" y="120"/>
                    <a:pt x="323" y="120"/>
                  </a:cubicBezTo>
                  <a:cubicBezTo>
                    <a:pt x="321" y="119"/>
                    <a:pt x="320" y="119"/>
                    <a:pt x="318" y="118"/>
                  </a:cubicBezTo>
                  <a:cubicBezTo>
                    <a:pt x="318" y="118"/>
                    <a:pt x="318" y="118"/>
                    <a:pt x="318" y="118"/>
                  </a:cubicBezTo>
                  <a:cubicBezTo>
                    <a:pt x="318" y="118"/>
                    <a:pt x="318" y="118"/>
                    <a:pt x="318" y="118"/>
                  </a:cubicBezTo>
                  <a:cubicBezTo>
                    <a:pt x="318" y="118"/>
                    <a:pt x="318" y="118"/>
                    <a:pt x="318" y="118"/>
                  </a:cubicBezTo>
                  <a:cubicBezTo>
                    <a:pt x="318" y="118"/>
                    <a:pt x="318" y="118"/>
                    <a:pt x="318" y="118"/>
                  </a:cubicBezTo>
                  <a:cubicBezTo>
                    <a:pt x="316" y="118"/>
                    <a:pt x="315" y="119"/>
                    <a:pt x="314" y="120"/>
                  </a:cubicBezTo>
                  <a:cubicBezTo>
                    <a:pt x="314" y="120"/>
                    <a:pt x="314" y="121"/>
                    <a:pt x="314" y="122"/>
                  </a:cubicBezTo>
                  <a:cubicBezTo>
                    <a:pt x="314" y="123"/>
                    <a:pt x="314" y="124"/>
                    <a:pt x="315" y="125"/>
                  </a:cubicBezTo>
                  <a:cubicBezTo>
                    <a:pt x="315" y="127"/>
                    <a:pt x="316" y="128"/>
                    <a:pt x="317" y="128"/>
                  </a:cubicBezTo>
                  <a:cubicBezTo>
                    <a:pt x="318" y="130"/>
                    <a:pt x="318" y="131"/>
                    <a:pt x="319" y="131"/>
                  </a:cubicBezTo>
                  <a:cubicBezTo>
                    <a:pt x="320" y="132"/>
                    <a:pt x="321" y="133"/>
                    <a:pt x="322" y="133"/>
                  </a:cubicBezTo>
                  <a:cubicBezTo>
                    <a:pt x="323" y="134"/>
                    <a:pt x="324" y="135"/>
                    <a:pt x="326" y="135"/>
                  </a:cubicBezTo>
                  <a:cubicBezTo>
                    <a:pt x="327" y="136"/>
                    <a:pt x="328" y="137"/>
                    <a:pt x="330" y="137"/>
                  </a:cubicBezTo>
                  <a:cubicBezTo>
                    <a:pt x="330" y="138"/>
                    <a:pt x="330" y="138"/>
                    <a:pt x="331" y="138"/>
                  </a:cubicBezTo>
                  <a:cubicBezTo>
                    <a:pt x="331" y="138"/>
                    <a:pt x="332" y="138"/>
                    <a:pt x="332" y="138"/>
                  </a:cubicBezTo>
                  <a:cubicBezTo>
                    <a:pt x="333" y="138"/>
                    <a:pt x="333" y="138"/>
                    <a:pt x="333" y="138"/>
                  </a:cubicBezTo>
                  <a:cubicBezTo>
                    <a:pt x="334" y="138"/>
                    <a:pt x="334" y="138"/>
                    <a:pt x="335" y="138"/>
                  </a:cubicBezTo>
                  <a:cubicBezTo>
                    <a:pt x="335" y="138"/>
                    <a:pt x="336" y="138"/>
                    <a:pt x="337" y="138"/>
                  </a:cubicBezTo>
                  <a:cubicBezTo>
                    <a:pt x="337" y="138"/>
                    <a:pt x="338" y="138"/>
                    <a:pt x="338" y="138"/>
                  </a:cubicBezTo>
                  <a:cubicBezTo>
                    <a:pt x="339" y="138"/>
                    <a:pt x="339" y="138"/>
                    <a:pt x="340" y="138"/>
                  </a:cubicBezTo>
                  <a:cubicBezTo>
                    <a:pt x="341" y="138"/>
                    <a:pt x="341" y="138"/>
                    <a:pt x="342" y="138"/>
                  </a:cubicBezTo>
                  <a:cubicBezTo>
                    <a:pt x="342" y="138"/>
                    <a:pt x="343" y="137"/>
                    <a:pt x="343" y="137"/>
                  </a:cubicBezTo>
                  <a:cubicBezTo>
                    <a:pt x="344" y="137"/>
                    <a:pt x="344" y="137"/>
                    <a:pt x="345" y="137"/>
                  </a:cubicBezTo>
                  <a:cubicBezTo>
                    <a:pt x="346" y="137"/>
                    <a:pt x="346" y="137"/>
                    <a:pt x="346" y="137"/>
                  </a:cubicBezTo>
                  <a:cubicBezTo>
                    <a:pt x="347" y="137"/>
                    <a:pt x="347" y="137"/>
                    <a:pt x="348" y="137"/>
                  </a:cubicBezTo>
                  <a:cubicBezTo>
                    <a:pt x="348" y="137"/>
                    <a:pt x="348" y="137"/>
                    <a:pt x="348" y="137"/>
                  </a:cubicBezTo>
                  <a:cubicBezTo>
                    <a:pt x="348" y="137"/>
                    <a:pt x="349" y="137"/>
                    <a:pt x="349" y="137"/>
                  </a:cubicBezTo>
                  <a:cubicBezTo>
                    <a:pt x="349" y="137"/>
                    <a:pt x="349" y="137"/>
                    <a:pt x="349" y="137"/>
                  </a:cubicBezTo>
                  <a:cubicBezTo>
                    <a:pt x="349" y="137"/>
                    <a:pt x="349" y="137"/>
                    <a:pt x="349" y="137"/>
                  </a:cubicBezTo>
                  <a:cubicBezTo>
                    <a:pt x="350" y="137"/>
                    <a:pt x="351" y="138"/>
                    <a:pt x="350" y="138"/>
                  </a:cubicBezTo>
                  <a:cubicBezTo>
                    <a:pt x="350" y="139"/>
                    <a:pt x="350" y="140"/>
                    <a:pt x="349" y="141"/>
                  </a:cubicBezTo>
                  <a:cubicBezTo>
                    <a:pt x="348" y="142"/>
                    <a:pt x="347" y="143"/>
                    <a:pt x="347" y="144"/>
                  </a:cubicBezTo>
                  <a:cubicBezTo>
                    <a:pt x="347" y="145"/>
                    <a:pt x="347" y="146"/>
                    <a:pt x="347" y="147"/>
                  </a:cubicBezTo>
                  <a:cubicBezTo>
                    <a:pt x="348" y="147"/>
                    <a:pt x="348" y="148"/>
                    <a:pt x="348" y="148"/>
                  </a:cubicBezTo>
                  <a:cubicBezTo>
                    <a:pt x="349" y="148"/>
                    <a:pt x="349" y="148"/>
                    <a:pt x="350" y="148"/>
                  </a:cubicBezTo>
                  <a:cubicBezTo>
                    <a:pt x="350" y="149"/>
                    <a:pt x="351" y="149"/>
                    <a:pt x="351" y="149"/>
                  </a:cubicBezTo>
                  <a:cubicBezTo>
                    <a:pt x="352" y="149"/>
                    <a:pt x="352" y="149"/>
                    <a:pt x="353" y="149"/>
                  </a:cubicBezTo>
                  <a:cubicBezTo>
                    <a:pt x="354" y="149"/>
                    <a:pt x="355" y="149"/>
                    <a:pt x="356" y="149"/>
                  </a:cubicBezTo>
                  <a:cubicBezTo>
                    <a:pt x="357" y="149"/>
                    <a:pt x="358" y="148"/>
                    <a:pt x="359" y="148"/>
                  </a:cubicBezTo>
                  <a:cubicBezTo>
                    <a:pt x="360" y="148"/>
                    <a:pt x="361" y="148"/>
                    <a:pt x="362" y="148"/>
                  </a:cubicBezTo>
                  <a:cubicBezTo>
                    <a:pt x="363" y="148"/>
                    <a:pt x="363" y="148"/>
                    <a:pt x="364" y="148"/>
                  </a:cubicBezTo>
                  <a:cubicBezTo>
                    <a:pt x="366" y="148"/>
                    <a:pt x="367" y="147"/>
                    <a:pt x="368" y="147"/>
                  </a:cubicBezTo>
                  <a:cubicBezTo>
                    <a:pt x="368" y="146"/>
                    <a:pt x="369" y="146"/>
                    <a:pt x="369" y="145"/>
                  </a:cubicBezTo>
                  <a:cubicBezTo>
                    <a:pt x="369" y="145"/>
                    <a:pt x="369" y="144"/>
                    <a:pt x="370" y="143"/>
                  </a:cubicBezTo>
                  <a:cubicBezTo>
                    <a:pt x="370" y="143"/>
                    <a:pt x="371" y="142"/>
                    <a:pt x="372" y="141"/>
                  </a:cubicBezTo>
                  <a:cubicBezTo>
                    <a:pt x="373" y="141"/>
                    <a:pt x="373" y="140"/>
                    <a:pt x="373" y="140"/>
                  </a:cubicBezTo>
                  <a:cubicBezTo>
                    <a:pt x="373" y="139"/>
                    <a:pt x="372" y="139"/>
                    <a:pt x="372" y="138"/>
                  </a:cubicBezTo>
                  <a:cubicBezTo>
                    <a:pt x="371" y="138"/>
                    <a:pt x="371" y="137"/>
                    <a:pt x="370" y="137"/>
                  </a:cubicBezTo>
                  <a:cubicBezTo>
                    <a:pt x="370" y="136"/>
                    <a:pt x="370" y="135"/>
                    <a:pt x="371" y="133"/>
                  </a:cubicBezTo>
                  <a:cubicBezTo>
                    <a:pt x="372" y="132"/>
                    <a:pt x="372" y="130"/>
                    <a:pt x="371" y="129"/>
                  </a:cubicBezTo>
                  <a:cubicBezTo>
                    <a:pt x="371" y="127"/>
                    <a:pt x="370" y="126"/>
                    <a:pt x="369" y="125"/>
                  </a:cubicBezTo>
                  <a:cubicBezTo>
                    <a:pt x="368" y="123"/>
                    <a:pt x="367" y="122"/>
                    <a:pt x="366" y="121"/>
                  </a:cubicBezTo>
                  <a:cubicBezTo>
                    <a:pt x="365" y="121"/>
                    <a:pt x="364" y="120"/>
                    <a:pt x="363" y="120"/>
                  </a:cubicBezTo>
                  <a:cubicBezTo>
                    <a:pt x="363" y="120"/>
                    <a:pt x="363" y="120"/>
                    <a:pt x="363" y="120"/>
                  </a:cubicBezTo>
                  <a:cubicBezTo>
                    <a:pt x="362" y="120"/>
                    <a:pt x="362" y="120"/>
                    <a:pt x="362" y="120"/>
                  </a:cubicBezTo>
                  <a:cubicBezTo>
                    <a:pt x="362" y="120"/>
                    <a:pt x="362" y="121"/>
                    <a:pt x="362" y="121"/>
                  </a:cubicBezTo>
                  <a:cubicBezTo>
                    <a:pt x="362" y="121"/>
                    <a:pt x="362" y="121"/>
                    <a:pt x="362" y="121"/>
                  </a:cubicBezTo>
                  <a:cubicBezTo>
                    <a:pt x="362" y="121"/>
                    <a:pt x="362" y="121"/>
                    <a:pt x="362" y="122"/>
                  </a:cubicBezTo>
                  <a:cubicBezTo>
                    <a:pt x="362" y="122"/>
                    <a:pt x="362" y="122"/>
                    <a:pt x="361" y="122"/>
                  </a:cubicBezTo>
                  <a:cubicBezTo>
                    <a:pt x="361" y="122"/>
                    <a:pt x="361" y="122"/>
                    <a:pt x="361" y="122"/>
                  </a:cubicBezTo>
                  <a:cubicBezTo>
                    <a:pt x="361" y="122"/>
                    <a:pt x="360" y="122"/>
                    <a:pt x="360" y="122"/>
                  </a:cubicBezTo>
                  <a:cubicBezTo>
                    <a:pt x="359" y="122"/>
                    <a:pt x="358" y="122"/>
                    <a:pt x="357" y="122"/>
                  </a:cubicBezTo>
                  <a:cubicBezTo>
                    <a:pt x="356" y="122"/>
                    <a:pt x="355" y="121"/>
                    <a:pt x="354" y="121"/>
                  </a:cubicBezTo>
                  <a:cubicBezTo>
                    <a:pt x="353" y="120"/>
                    <a:pt x="352" y="120"/>
                    <a:pt x="350" y="119"/>
                  </a:cubicBezTo>
                  <a:cubicBezTo>
                    <a:pt x="349" y="119"/>
                    <a:pt x="348" y="118"/>
                    <a:pt x="347" y="118"/>
                  </a:cubicBezTo>
                  <a:cubicBezTo>
                    <a:pt x="346" y="118"/>
                    <a:pt x="346" y="118"/>
                    <a:pt x="346" y="118"/>
                  </a:cubicBezTo>
                  <a:cubicBezTo>
                    <a:pt x="346" y="117"/>
                    <a:pt x="346" y="117"/>
                    <a:pt x="345" y="117"/>
                  </a:cubicBezTo>
                  <a:cubicBezTo>
                    <a:pt x="345" y="117"/>
                    <a:pt x="345" y="117"/>
                    <a:pt x="345" y="117"/>
                  </a:cubicBezTo>
                  <a:cubicBezTo>
                    <a:pt x="345" y="117"/>
                    <a:pt x="345" y="117"/>
                    <a:pt x="345" y="117"/>
                  </a:cubicBezTo>
                  <a:moveTo>
                    <a:pt x="389" y="114"/>
                  </a:moveTo>
                  <a:cubicBezTo>
                    <a:pt x="387" y="114"/>
                    <a:pt x="386" y="114"/>
                    <a:pt x="384" y="114"/>
                  </a:cubicBezTo>
                  <a:cubicBezTo>
                    <a:pt x="383" y="114"/>
                    <a:pt x="381" y="115"/>
                    <a:pt x="380" y="115"/>
                  </a:cubicBezTo>
                  <a:cubicBezTo>
                    <a:pt x="379" y="115"/>
                    <a:pt x="379" y="116"/>
                    <a:pt x="378" y="116"/>
                  </a:cubicBezTo>
                  <a:cubicBezTo>
                    <a:pt x="378" y="117"/>
                    <a:pt x="378" y="118"/>
                    <a:pt x="379" y="118"/>
                  </a:cubicBezTo>
                  <a:cubicBezTo>
                    <a:pt x="379" y="119"/>
                    <a:pt x="380" y="120"/>
                    <a:pt x="382" y="121"/>
                  </a:cubicBezTo>
                  <a:cubicBezTo>
                    <a:pt x="384" y="122"/>
                    <a:pt x="386" y="123"/>
                    <a:pt x="388" y="124"/>
                  </a:cubicBezTo>
                  <a:cubicBezTo>
                    <a:pt x="391" y="125"/>
                    <a:pt x="393" y="125"/>
                    <a:pt x="395" y="126"/>
                  </a:cubicBezTo>
                  <a:cubicBezTo>
                    <a:pt x="398" y="127"/>
                    <a:pt x="400" y="127"/>
                    <a:pt x="401" y="127"/>
                  </a:cubicBezTo>
                  <a:cubicBezTo>
                    <a:pt x="402" y="127"/>
                    <a:pt x="402" y="127"/>
                    <a:pt x="402" y="127"/>
                  </a:cubicBezTo>
                  <a:cubicBezTo>
                    <a:pt x="403" y="127"/>
                    <a:pt x="403" y="127"/>
                    <a:pt x="403" y="127"/>
                  </a:cubicBezTo>
                  <a:cubicBezTo>
                    <a:pt x="403" y="127"/>
                    <a:pt x="404" y="126"/>
                    <a:pt x="404" y="126"/>
                  </a:cubicBezTo>
                  <a:cubicBezTo>
                    <a:pt x="404" y="126"/>
                    <a:pt x="404" y="126"/>
                    <a:pt x="404" y="126"/>
                  </a:cubicBezTo>
                  <a:cubicBezTo>
                    <a:pt x="404" y="126"/>
                    <a:pt x="404" y="126"/>
                    <a:pt x="405" y="126"/>
                  </a:cubicBezTo>
                  <a:cubicBezTo>
                    <a:pt x="405" y="125"/>
                    <a:pt x="405" y="125"/>
                    <a:pt x="405" y="125"/>
                  </a:cubicBezTo>
                  <a:cubicBezTo>
                    <a:pt x="405" y="125"/>
                    <a:pt x="405" y="125"/>
                    <a:pt x="405" y="125"/>
                  </a:cubicBezTo>
                  <a:cubicBezTo>
                    <a:pt x="405" y="125"/>
                    <a:pt x="406" y="125"/>
                    <a:pt x="406" y="125"/>
                  </a:cubicBezTo>
                  <a:cubicBezTo>
                    <a:pt x="406" y="125"/>
                    <a:pt x="407" y="125"/>
                    <a:pt x="408" y="126"/>
                  </a:cubicBezTo>
                  <a:cubicBezTo>
                    <a:pt x="409" y="127"/>
                    <a:pt x="410" y="127"/>
                    <a:pt x="410" y="128"/>
                  </a:cubicBezTo>
                  <a:cubicBezTo>
                    <a:pt x="411" y="129"/>
                    <a:pt x="412" y="130"/>
                    <a:pt x="413" y="131"/>
                  </a:cubicBezTo>
                  <a:cubicBezTo>
                    <a:pt x="414" y="132"/>
                    <a:pt x="414" y="133"/>
                    <a:pt x="415" y="134"/>
                  </a:cubicBezTo>
                  <a:cubicBezTo>
                    <a:pt x="416" y="135"/>
                    <a:pt x="416" y="136"/>
                    <a:pt x="416" y="137"/>
                  </a:cubicBezTo>
                  <a:cubicBezTo>
                    <a:pt x="416" y="138"/>
                    <a:pt x="416" y="138"/>
                    <a:pt x="415" y="139"/>
                  </a:cubicBezTo>
                  <a:cubicBezTo>
                    <a:pt x="415" y="140"/>
                    <a:pt x="415" y="141"/>
                    <a:pt x="414" y="142"/>
                  </a:cubicBezTo>
                  <a:cubicBezTo>
                    <a:pt x="414" y="143"/>
                    <a:pt x="414" y="145"/>
                    <a:pt x="415" y="147"/>
                  </a:cubicBezTo>
                  <a:cubicBezTo>
                    <a:pt x="415" y="147"/>
                    <a:pt x="416" y="148"/>
                    <a:pt x="416" y="149"/>
                  </a:cubicBezTo>
                  <a:cubicBezTo>
                    <a:pt x="416" y="149"/>
                    <a:pt x="417" y="150"/>
                    <a:pt x="417" y="150"/>
                  </a:cubicBezTo>
                  <a:cubicBezTo>
                    <a:pt x="417" y="150"/>
                    <a:pt x="418" y="150"/>
                    <a:pt x="418" y="151"/>
                  </a:cubicBezTo>
                  <a:cubicBezTo>
                    <a:pt x="418" y="151"/>
                    <a:pt x="419" y="151"/>
                    <a:pt x="419" y="151"/>
                  </a:cubicBezTo>
                  <a:cubicBezTo>
                    <a:pt x="419" y="151"/>
                    <a:pt x="419" y="151"/>
                    <a:pt x="419" y="151"/>
                  </a:cubicBezTo>
                  <a:cubicBezTo>
                    <a:pt x="419" y="151"/>
                    <a:pt x="419" y="151"/>
                    <a:pt x="420" y="151"/>
                  </a:cubicBezTo>
                  <a:cubicBezTo>
                    <a:pt x="420" y="151"/>
                    <a:pt x="420" y="151"/>
                    <a:pt x="420" y="151"/>
                  </a:cubicBezTo>
                  <a:cubicBezTo>
                    <a:pt x="420" y="151"/>
                    <a:pt x="420" y="151"/>
                    <a:pt x="420" y="151"/>
                  </a:cubicBezTo>
                  <a:cubicBezTo>
                    <a:pt x="420" y="151"/>
                    <a:pt x="420" y="151"/>
                    <a:pt x="420" y="151"/>
                  </a:cubicBezTo>
                  <a:cubicBezTo>
                    <a:pt x="420" y="151"/>
                    <a:pt x="421" y="151"/>
                    <a:pt x="421" y="151"/>
                  </a:cubicBezTo>
                  <a:cubicBezTo>
                    <a:pt x="421" y="151"/>
                    <a:pt x="421" y="151"/>
                    <a:pt x="421" y="151"/>
                  </a:cubicBezTo>
                  <a:cubicBezTo>
                    <a:pt x="421" y="151"/>
                    <a:pt x="421" y="151"/>
                    <a:pt x="421" y="151"/>
                  </a:cubicBezTo>
                  <a:cubicBezTo>
                    <a:pt x="421" y="151"/>
                    <a:pt x="422" y="151"/>
                    <a:pt x="422" y="151"/>
                  </a:cubicBezTo>
                  <a:cubicBezTo>
                    <a:pt x="422" y="151"/>
                    <a:pt x="422" y="151"/>
                    <a:pt x="423" y="151"/>
                  </a:cubicBezTo>
                  <a:cubicBezTo>
                    <a:pt x="423" y="151"/>
                    <a:pt x="423" y="151"/>
                    <a:pt x="424" y="151"/>
                  </a:cubicBezTo>
                  <a:cubicBezTo>
                    <a:pt x="424" y="151"/>
                    <a:pt x="424" y="151"/>
                    <a:pt x="424" y="152"/>
                  </a:cubicBezTo>
                  <a:cubicBezTo>
                    <a:pt x="425" y="152"/>
                    <a:pt x="426" y="152"/>
                    <a:pt x="426" y="153"/>
                  </a:cubicBezTo>
                  <a:cubicBezTo>
                    <a:pt x="427" y="153"/>
                    <a:pt x="428" y="154"/>
                    <a:pt x="429" y="154"/>
                  </a:cubicBezTo>
                  <a:cubicBezTo>
                    <a:pt x="430" y="154"/>
                    <a:pt x="430" y="154"/>
                    <a:pt x="431" y="155"/>
                  </a:cubicBezTo>
                  <a:cubicBezTo>
                    <a:pt x="432" y="155"/>
                    <a:pt x="433" y="155"/>
                    <a:pt x="433" y="155"/>
                  </a:cubicBezTo>
                  <a:cubicBezTo>
                    <a:pt x="434" y="155"/>
                    <a:pt x="434" y="155"/>
                    <a:pt x="435" y="155"/>
                  </a:cubicBezTo>
                  <a:cubicBezTo>
                    <a:pt x="435" y="155"/>
                    <a:pt x="435" y="155"/>
                    <a:pt x="436" y="154"/>
                  </a:cubicBezTo>
                  <a:cubicBezTo>
                    <a:pt x="436" y="154"/>
                    <a:pt x="437" y="154"/>
                    <a:pt x="437" y="154"/>
                  </a:cubicBezTo>
                  <a:cubicBezTo>
                    <a:pt x="437" y="154"/>
                    <a:pt x="438" y="154"/>
                    <a:pt x="438" y="153"/>
                  </a:cubicBezTo>
                  <a:cubicBezTo>
                    <a:pt x="438" y="153"/>
                    <a:pt x="439" y="152"/>
                    <a:pt x="439" y="152"/>
                  </a:cubicBezTo>
                  <a:cubicBezTo>
                    <a:pt x="440" y="152"/>
                    <a:pt x="440" y="151"/>
                    <a:pt x="441" y="151"/>
                  </a:cubicBezTo>
                  <a:cubicBezTo>
                    <a:pt x="441" y="151"/>
                    <a:pt x="442" y="150"/>
                    <a:pt x="442" y="150"/>
                  </a:cubicBezTo>
                  <a:cubicBezTo>
                    <a:pt x="442" y="150"/>
                    <a:pt x="442" y="150"/>
                    <a:pt x="443" y="150"/>
                  </a:cubicBezTo>
                  <a:cubicBezTo>
                    <a:pt x="443" y="150"/>
                    <a:pt x="443" y="150"/>
                    <a:pt x="443" y="150"/>
                  </a:cubicBezTo>
                  <a:cubicBezTo>
                    <a:pt x="443" y="150"/>
                    <a:pt x="443" y="150"/>
                    <a:pt x="443" y="150"/>
                  </a:cubicBezTo>
                  <a:cubicBezTo>
                    <a:pt x="443" y="150"/>
                    <a:pt x="443" y="150"/>
                    <a:pt x="444" y="150"/>
                  </a:cubicBezTo>
                  <a:cubicBezTo>
                    <a:pt x="444" y="151"/>
                    <a:pt x="444" y="151"/>
                    <a:pt x="444" y="151"/>
                  </a:cubicBezTo>
                  <a:cubicBezTo>
                    <a:pt x="444" y="152"/>
                    <a:pt x="445" y="153"/>
                    <a:pt x="446" y="153"/>
                  </a:cubicBezTo>
                  <a:cubicBezTo>
                    <a:pt x="448" y="154"/>
                    <a:pt x="449" y="154"/>
                    <a:pt x="452" y="155"/>
                  </a:cubicBezTo>
                  <a:cubicBezTo>
                    <a:pt x="454" y="155"/>
                    <a:pt x="456" y="155"/>
                    <a:pt x="460" y="156"/>
                  </a:cubicBezTo>
                  <a:cubicBezTo>
                    <a:pt x="463" y="156"/>
                    <a:pt x="467" y="156"/>
                    <a:pt x="471" y="156"/>
                  </a:cubicBezTo>
                  <a:cubicBezTo>
                    <a:pt x="471" y="156"/>
                    <a:pt x="471" y="156"/>
                    <a:pt x="471" y="156"/>
                  </a:cubicBezTo>
                  <a:cubicBezTo>
                    <a:pt x="472" y="156"/>
                    <a:pt x="472" y="156"/>
                    <a:pt x="472" y="156"/>
                  </a:cubicBezTo>
                  <a:cubicBezTo>
                    <a:pt x="472" y="156"/>
                    <a:pt x="472" y="156"/>
                    <a:pt x="472" y="156"/>
                  </a:cubicBezTo>
                  <a:cubicBezTo>
                    <a:pt x="472" y="156"/>
                    <a:pt x="472" y="156"/>
                    <a:pt x="472" y="156"/>
                  </a:cubicBezTo>
                  <a:cubicBezTo>
                    <a:pt x="474" y="156"/>
                    <a:pt x="476" y="156"/>
                    <a:pt x="477" y="156"/>
                  </a:cubicBezTo>
                  <a:cubicBezTo>
                    <a:pt x="478" y="156"/>
                    <a:pt x="479" y="155"/>
                    <a:pt x="480" y="155"/>
                  </a:cubicBezTo>
                  <a:cubicBezTo>
                    <a:pt x="481" y="155"/>
                    <a:pt x="482" y="155"/>
                    <a:pt x="483" y="154"/>
                  </a:cubicBezTo>
                  <a:cubicBezTo>
                    <a:pt x="483" y="154"/>
                    <a:pt x="484" y="154"/>
                    <a:pt x="484" y="153"/>
                  </a:cubicBezTo>
                  <a:cubicBezTo>
                    <a:pt x="485" y="153"/>
                    <a:pt x="485" y="153"/>
                    <a:pt x="485" y="153"/>
                  </a:cubicBezTo>
                  <a:cubicBezTo>
                    <a:pt x="486" y="152"/>
                    <a:pt x="486" y="152"/>
                    <a:pt x="486" y="152"/>
                  </a:cubicBezTo>
                  <a:cubicBezTo>
                    <a:pt x="486" y="151"/>
                    <a:pt x="487" y="151"/>
                    <a:pt x="487" y="151"/>
                  </a:cubicBezTo>
                  <a:cubicBezTo>
                    <a:pt x="487" y="151"/>
                    <a:pt x="487" y="151"/>
                    <a:pt x="488" y="151"/>
                  </a:cubicBezTo>
                  <a:cubicBezTo>
                    <a:pt x="488" y="151"/>
                    <a:pt x="488" y="151"/>
                    <a:pt x="488" y="151"/>
                  </a:cubicBezTo>
                  <a:cubicBezTo>
                    <a:pt x="488" y="151"/>
                    <a:pt x="488" y="151"/>
                    <a:pt x="489" y="151"/>
                  </a:cubicBezTo>
                  <a:cubicBezTo>
                    <a:pt x="489" y="151"/>
                    <a:pt x="489" y="151"/>
                    <a:pt x="489" y="151"/>
                  </a:cubicBezTo>
                  <a:cubicBezTo>
                    <a:pt x="489" y="151"/>
                    <a:pt x="489" y="151"/>
                    <a:pt x="490" y="152"/>
                  </a:cubicBezTo>
                  <a:cubicBezTo>
                    <a:pt x="490" y="152"/>
                    <a:pt x="491" y="152"/>
                    <a:pt x="492" y="153"/>
                  </a:cubicBezTo>
                  <a:cubicBezTo>
                    <a:pt x="493" y="153"/>
                    <a:pt x="495" y="153"/>
                    <a:pt x="496" y="153"/>
                  </a:cubicBezTo>
                  <a:cubicBezTo>
                    <a:pt x="497" y="154"/>
                    <a:pt x="498" y="154"/>
                    <a:pt x="500" y="154"/>
                  </a:cubicBezTo>
                  <a:cubicBezTo>
                    <a:pt x="501" y="154"/>
                    <a:pt x="502" y="154"/>
                    <a:pt x="504" y="154"/>
                  </a:cubicBezTo>
                  <a:cubicBezTo>
                    <a:pt x="504" y="154"/>
                    <a:pt x="505" y="154"/>
                    <a:pt x="506" y="154"/>
                  </a:cubicBezTo>
                  <a:cubicBezTo>
                    <a:pt x="507" y="154"/>
                    <a:pt x="507" y="154"/>
                    <a:pt x="508" y="154"/>
                  </a:cubicBezTo>
                  <a:cubicBezTo>
                    <a:pt x="509" y="154"/>
                    <a:pt x="509" y="154"/>
                    <a:pt x="510" y="154"/>
                  </a:cubicBezTo>
                  <a:cubicBezTo>
                    <a:pt x="510" y="154"/>
                    <a:pt x="511" y="153"/>
                    <a:pt x="512" y="153"/>
                  </a:cubicBezTo>
                  <a:cubicBezTo>
                    <a:pt x="513" y="153"/>
                    <a:pt x="514" y="152"/>
                    <a:pt x="515" y="151"/>
                  </a:cubicBezTo>
                  <a:cubicBezTo>
                    <a:pt x="516" y="151"/>
                    <a:pt x="517" y="149"/>
                    <a:pt x="517" y="148"/>
                  </a:cubicBezTo>
                  <a:cubicBezTo>
                    <a:pt x="518" y="147"/>
                    <a:pt x="519" y="145"/>
                    <a:pt x="519" y="144"/>
                  </a:cubicBezTo>
                  <a:cubicBezTo>
                    <a:pt x="519" y="143"/>
                    <a:pt x="519" y="142"/>
                    <a:pt x="519" y="141"/>
                  </a:cubicBezTo>
                  <a:cubicBezTo>
                    <a:pt x="519" y="140"/>
                    <a:pt x="518" y="139"/>
                    <a:pt x="516" y="139"/>
                  </a:cubicBezTo>
                  <a:cubicBezTo>
                    <a:pt x="514" y="138"/>
                    <a:pt x="511" y="138"/>
                    <a:pt x="508" y="137"/>
                  </a:cubicBezTo>
                  <a:cubicBezTo>
                    <a:pt x="505" y="137"/>
                    <a:pt x="502" y="136"/>
                    <a:pt x="498" y="136"/>
                  </a:cubicBezTo>
                  <a:cubicBezTo>
                    <a:pt x="494" y="136"/>
                    <a:pt x="491" y="136"/>
                    <a:pt x="487" y="136"/>
                  </a:cubicBezTo>
                  <a:cubicBezTo>
                    <a:pt x="485" y="136"/>
                    <a:pt x="484" y="136"/>
                    <a:pt x="482" y="136"/>
                  </a:cubicBezTo>
                  <a:cubicBezTo>
                    <a:pt x="481" y="136"/>
                    <a:pt x="480" y="136"/>
                    <a:pt x="478" y="136"/>
                  </a:cubicBezTo>
                  <a:cubicBezTo>
                    <a:pt x="477" y="136"/>
                    <a:pt x="476" y="136"/>
                    <a:pt x="475" y="137"/>
                  </a:cubicBezTo>
                  <a:cubicBezTo>
                    <a:pt x="474" y="137"/>
                    <a:pt x="473" y="137"/>
                    <a:pt x="473" y="137"/>
                  </a:cubicBezTo>
                  <a:cubicBezTo>
                    <a:pt x="472" y="138"/>
                    <a:pt x="472" y="138"/>
                    <a:pt x="471" y="138"/>
                  </a:cubicBezTo>
                  <a:cubicBezTo>
                    <a:pt x="471" y="138"/>
                    <a:pt x="470" y="138"/>
                    <a:pt x="470" y="138"/>
                  </a:cubicBezTo>
                  <a:cubicBezTo>
                    <a:pt x="469" y="139"/>
                    <a:pt x="469" y="139"/>
                    <a:pt x="468" y="139"/>
                  </a:cubicBezTo>
                  <a:cubicBezTo>
                    <a:pt x="467" y="139"/>
                    <a:pt x="467" y="139"/>
                    <a:pt x="466" y="139"/>
                  </a:cubicBezTo>
                  <a:cubicBezTo>
                    <a:pt x="466" y="139"/>
                    <a:pt x="465" y="139"/>
                    <a:pt x="465" y="139"/>
                  </a:cubicBezTo>
                  <a:cubicBezTo>
                    <a:pt x="464" y="139"/>
                    <a:pt x="463" y="139"/>
                    <a:pt x="463" y="139"/>
                  </a:cubicBezTo>
                  <a:cubicBezTo>
                    <a:pt x="462" y="139"/>
                    <a:pt x="462" y="138"/>
                    <a:pt x="461" y="138"/>
                  </a:cubicBezTo>
                  <a:cubicBezTo>
                    <a:pt x="461" y="138"/>
                    <a:pt x="460" y="138"/>
                    <a:pt x="460" y="138"/>
                  </a:cubicBezTo>
                  <a:cubicBezTo>
                    <a:pt x="459" y="138"/>
                    <a:pt x="459" y="138"/>
                    <a:pt x="458" y="138"/>
                  </a:cubicBezTo>
                  <a:cubicBezTo>
                    <a:pt x="458" y="138"/>
                    <a:pt x="457" y="138"/>
                    <a:pt x="457" y="138"/>
                  </a:cubicBezTo>
                  <a:cubicBezTo>
                    <a:pt x="456" y="138"/>
                    <a:pt x="456" y="138"/>
                    <a:pt x="455" y="138"/>
                  </a:cubicBezTo>
                  <a:cubicBezTo>
                    <a:pt x="455" y="138"/>
                    <a:pt x="454" y="138"/>
                    <a:pt x="454" y="138"/>
                  </a:cubicBezTo>
                  <a:cubicBezTo>
                    <a:pt x="453" y="138"/>
                    <a:pt x="453" y="138"/>
                    <a:pt x="452" y="138"/>
                  </a:cubicBezTo>
                  <a:cubicBezTo>
                    <a:pt x="452" y="138"/>
                    <a:pt x="452" y="138"/>
                    <a:pt x="451" y="138"/>
                  </a:cubicBezTo>
                  <a:cubicBezTo>
                    <a:pt x="451" y="138"/>
                    <a:pt x="451" y="138"/>
                    <a:pt x="450" y="138"/>
                  </a:cubicBezTo>
                  <a:cubicBezTo>
                    <a:pt x="450" y="138"/>
                    <a:pt x="450" y="138"/>
                    <a:pt x="449" y="138"/>
                  </a:cubicBezTo>
                  <a:cubicBezTo>
                    <a:pt x="449" y="139"/>
                    <a:pt x="449" y="139"/>
                    <a:pt x="449" y="139"/>
                  </a:cubicBezTo>
                  <a:cubicBezTo>
                    <a:pt x="448" y="139"/>
                    <a:pt x="448" y="139"/>
                    <a:pt x="448" y="139"/>
                  </a:cubicBezTo>
                  <a:cubicBezTo>
                    <a:pt x="448" y="139"/>
                    <a:pt x="448" y="139"/>
                    <a:pt x="447" y="139"/>
                  </a:cubicBezTo>
                  <a:cubicBezTo>
                    <a:pt x="447" y="139"/>
                    <a:pt x="447" y="139"/>
                    <a:pt x="447" y="139"/>
                  </a:cubicBezTo>
                  <a:cubicBezTo>
                    <a:pt x="446" y="139"/>
                    <a:pt x="446" y="139"/>
                    <a:pt x="445" y="138"/>
                  </a:cubicBezTo>
                  <a:cubicBezTo>
                    <a:pt x="445" y="138"/>
                    <a:pt x="444" y="137"/>
                    <a:pt x="443" y="137"/>
                  </a:cubicBezTo>
                  <a:cubicBezTo>
                    <a:pt x="443" y="136"/>
                    <a:pt x="442" y="136"/>
                    <a:pt x="441" y="135"/>
                  </a:cubicBezTo>
                  <a:cubicBezTo>
                    <a:pt x="439" y="135"/>
                    <a:pt x="438" y="135"/>
                    <a:pt x="436" y="134"/>
                  </a:cubicBezTo>
                  <a:cubicBezTo>
                    <a:pt x="433" y="134"/>
                    <a:pt x="432" y="134"/>
                    <a:pt x="432" y="133"/>
                  </a:cubicBezTo>
                  <a:cubicBezTo>
                    <a:pt x="432" y="133"/>
                    <a:pt x="432" y="132"/>
                    <a:pt x="433" y="131"/>
                  </a:cubicBezTo>
                  <a:cubicBezTo>
                    <a:pt x="434" y="131"/>
                    <a:pt x="435" y="130"/>
                    <a:pt x="436" y="129"/>
                  </a:cubicBezTo>
                  <a:cubicBezTo>
                    <a:pt x="437" y="128"/>
                    <a:pt x="438" y="128"/>
                    <a:pt x="439" y="127"/>
                  </a:cubicBezTo>
                  <a:cubicBezTo>
                    <a:pt x="439" y="127"/>
                    <a:pt x="439" y="126"/>
                    <a:pt x="437" y="125"/>
                  </a:cubicBezTo>
                  <a:cubicBezTo>
                    <a:pt x="436" y="124"/>
                    <a:pt x="435" y="124"/>
                    <a:pt x="433" y="123"/>
                  </a:cubicBezTo>
                  <a:cubicBezTo>
                    <a:pt x="431" y="122"/>
                    <a:pt x="428" y="122"/>
                    <a:pt x="426" y="121"/>
                  </a:cubicBezTo>
                  <a:cubicBezTo>
                    <a:pt x="424" y="121"/>
                    <a:pt x="421" y="120"/>
                    <a:pt x="419" y="120"/>
                  </a:cubicBezTo>
                  <a:cubicBezTo>
                    <a:pt x="419" y="120"/>
                    <a:pt x="419" y="120"/>
                    <a:pt x="419" y="120"/>
                  </a:cubicBezTo>
                  <a:cubicBezTo>
                    <a:pt x="419" y="120"/>
                    <a:pt x="418" y="120"/>
                    <a:pt x="418" y="120"/>
                  </a:cubicBezTo>
                  <a:cubicBezTo>
                    <a:pt x="418" y="120"/>
                    <a:pt x="418" y="120"/>
                    <a:pt x="417" y="121"/>
                  </a:cubicBezTo>
                  <a:cubicBezTo>
                    <a:pt x="417" y="121"/>
                    <a:pt x="417" y="121"/>
                    <a:pt x="417" y="121"/>
                  </a:cubicBezTo>
                  <a:cubicBezTo>
                    <a:pt x="417" y="121"/>
                    <a:pt x="416" y="121"/>
                    <a:pt x="416" y="121"/>
                  </a:cubicBezTo>
                  <a:cubicBezTo>
                    <a:pt x="416" y="121"/>
                    <a:pt x="416" y="121"/>
                    <a:pt x="415" y="121"/>
                  </a:cubicBezTo>
                  <a:cubicBezTo>
                    <a:pt x="415" y="121"/>
                    <a:pt x="415" y="121"/>
                    <a:pt x="415" y="121"/>
                  </a:cubicBezTo>
                  <a:cubicBezTo>
                    <a:pt x="414" y="121"/>
                    <a:pt x="414" y="121"/>
                    <a:pt x="414" y="121"/>
                  </a:cubicBezTo>
                  <a:cubicBezTo>
                    <a:pt x="412" y="121"/>
                    <a:pt x="411" y="121"/>
                    <a:pt x="410" y="120"/>
                  </a:cubicBezTo>
                  <a:cubicBezTo>
                    <a:pt x="409" y="120"/>
                    <a:pt x="408" y="120"/>
                    <a:pt x="407" y="119"/>
                  </a:cubicBezTo>
                  <a:cubicBezTo>
                    <a:pt x="406" y="119"/>
                    <a:pt x="404" y="118"/>
                    <a:pt x="403" y="117"/>
                  </a:cubicBezTo>
                  <a:cubicBezTo>
                    <a:pt x="402" y="117"/>
                    <a:pt x="401" y="116"/>
                    <a:pt x="399" y="116"/>
                  </a:cubicBezTo>
                  <a:cubicBezTo>
                    <a:pt x="399" y="115"/>
                    <a:pt x="398" y="115"/>
                    <a:pt x="397" y="115"/>
                  </a:cubicBezTo>
                  <a:cubicBezTo>
                    <a:pt x="396" y="115"/>
                    <a:pt x="396" y="115"/>
                    <a:pt x="395" y="114"/>
                  </a:cubicBezTo>
                  <a:cubicBezTo>
                    <a:pt x="394" y="114"/>
                    <a:pt x="393" y="114"/>
                    <a:pt x="392" y="114"/>
                  </a:cubicBezTo>
                  <a:cubicBezTo>
                    <a:pt x="391" y="114"/>
                    <a:pt x="390" y="114"/>
                    <a:pt x="389" y="114"/>
                  </a:cubicBezTo>
                  <a:moveTo>
                    <a:pt x="214" y="105"/>
                  </a:moveTo>
                  <a:cubicBezTo>
                    <a:pt x="214" y="105"/>
                    <a:pt x="213" y="105"/>
                    <a:pt x="213" y="105"/>
                  </a:cubicBezTo>
                  <a:cubicBezTo>
                    <a:pt x="213" y="106"/>
                    <a:pt x="212" y="106"/>
                    <a:pt x="212" y="106"/>
                  </a:cubicBezTo>
                  <a:cubicBezTo>
                    <a:pt x="212" y="107"/>
                    <a:pt x="212" y="107"/>
                    <a:pt x="211" y="108"/>
                  </a:cubicBezTo>
                  <a:cubicBezTo>
                    <a:pt x="211" y="108"/>
                    <a:pt x="211" y="109"/>
                    <a:pt x="211" y="109"/>
                  </a:cubicBezTo>
                  <a:cubicBezTo>
                    <a:pt x="211" y="109"/>
                    <a:pt x="211" y="110"/>
                    <a:pt x="211" y="110"/>
                  </a:cubicBezTo>
                  <a:cubicBezTo>
                    <a:pt x="211" y="110"/>
                    <a:pt x="211" y="110"/>
                    <a:pt x="211" y="110"/>
                  </a:cubicBezTo>
                  <a:cubicBezTo>
                    <a:pt x="211" y="110"/>
                    <a:pt x="210" y="110"/>
                    <a:pt x="210" y="110"/>
                  </a:cubicBezTo>
                  <a:cubicBezTo>
                    <a:pt x="210" y="110"/>
                    <a:pt x="210" y="110"/>
                    <a:pt x="209" y="110"/>
                  </a:cubicBezTo>
                  <a:cubicBezTo>
                    <a:pt x="209" y="110"/>
                    <a:pt x="208" y="110"/>
                    <a:pt x="207" y="110"/>
                  </a:cubicBezTo>
                  <a:cubicBezTo>
                    <a:pt x="207" y="110"/>
                    <a:pt x="206" y="110"/>
                    <a:pt x="205" y="110"/>
                  </a:cubicBezTo>
                  <a:cubicBezTo>
                    <a:pt x="204" y="109"/>
                    <a:pt x="203" y="109"/>
                    <a:pt x="203" y="109"/>
                  </a:cubicBezTo>
                  <a:cubicBezTo>
                    <a:pt x="202" y="109"/>
                    <a:pt x="201" y="108"/>
                    <a:pt x="200" y="108"/>
                  </a:cubicBezTo>
                  <a:cubicBezTo>
                    <a:pt x="200" y="108"/>
                    <a:pt x="200" y="108"/>
                    <a:pt x="200" y="108"/>
                  </a:cubicBezTo>
                  <a:cubicBezTo>
                    <a:pt x="200" y="108"/>
                    <a:pt x="200" y="108"/>
                    <a:pt x="200" y="108"/>
                  </a:cubicBezTo>
                  <a:cubicBezTo>
                    <a:pt x="200" y="108"/>
                    <a:pt x="200" y="108"/>
                    <a:pt x="199" y="108"/>
                  </a:cubicBezTo>
                  <a:cubicBezTo>
                    <a:pt x="199" y="108"/>
                    <a:pt x="199" y="108"/>
                    <a:pt x="199" y="108"/>
                  </a:cubicBezTo>
                  <a:cubicBezTo>
                    <a:pt x="198" y="108"/>
                    <a:pt x="197" y="108"/>
                    <a:pt x="196" y="109"/>
                  </a:cubicBezTo>
                  <a:cubicBezTo>
                    <a:pt x="195" y="109"/>
                    <a:pt x="194" y="110"/>
                    <a:pt x="193" y="111"/>
                  </a:cubicBezTo>
                  <a:cubicBezTo>
                    <a:pt x="191" y="112"/>
                    <a:pt x="190" y="113"/>
                    <a:pt x="189" y="113"/>
                  </a:cubicBezTo>
                  <a:cubicBezTo>
                    <a:pt x="188" y="114"/>
                    <a:pt x="186" y="115"/>
                    <a:pt x="185" y="116"/>
                  </a:cubicBezTo>
                  <a:cubicBezTo>
                    <a:pt x="184" y="116"/>
                    <a:pt x="182" y="117"/>
                    <a:pt x="182" y="118"/>
                  </a:cubicBezTo>
                  <a:cubicBezTo>
                    <a:pt x="181" y="119"/>
                    <a:pt x="180" y="120"/>
                    <a:pt x="179" y="120"/>
                  </a:cubicBezTo>
                  <a:cubicBezTo>
                    <a:pt x="178" y="121"/>
                    <a:pt x="178" y="122"/>
                    <a:pt x="177" y="122"/>
                  </a:cubicBezTo>
                  <a:cubicBezTo>
                    <a:pt x="176" y="123"/>
                    <a:pt x="175" y="123"/>
                    <a:pt x="174" y="123"/>
                  </a:cubicBezTo>
                  <a:cubicBezTo>
                    <a:pt x="174" y="123"/>
                    <a:pt x="174" y="123"/>
                    <a:pt x="173" y="123"/>
                  </a:cubicBezTo>
                  <a:cubicBezTo>
                    <a:pt x="173" y="123"/>
                    <a:pt x="173" y="123"/>
                    <a:pt x="173" y="123"/>
                  </a:cubicBezTo>
                  <a:cubicBezTo>
                    <a:pt x="173" y="123"/>
                    <a:pt x="173" y="123"/>
                    <a:pt x="173" y="123"/>
                  </a:cubicBezTo>
                  <a:cubicBezTo>
                    <a:pt x="173" y="123"/>
                    <a:pt x="173" y="123"/>
                    <a:pt x="173" y="123"/>
                  </a:cubicBezTo>
                  <a:cubicBezTo>
                    <a:pt x="173" y="123"/>
                    <a:pt x="173" y="123"/>
                    <a:pt x="173" y="123"/>
                  </a:cubicBezTo>
                  <a:cubicBezTo>
                    <a:pt x="173" y="123"/>
                    <a:pt x="173" y="123"/>
                    <a:pt x="173" y="123"/>
                  </a:cubicBezTo>
                  <a:cubicBezTo>
                    <a:pt x="173" y="123"/>
                    <a:pt x="173" y="123"/>
                    <a:pt x="173" y="123"/>
                  </a:cubicBezTo>
                  <a:cubicBezTo>
                    <a:pt x="173" y="123"/>
                    <a:pt x="173" y="123"/>
                    <a:pt x="173" y="123"/>
                  </a:cubicBezTo>
                  <a:cubicBezTo>
                    <a:pt x="171" y="123"/>
                    <a:pt x="170" y="123"/>
                    <a:pt x="168" y="124"/>
                  </a:cubicBezTo>
                  <a:cubicBezTo>
                    <a:pt x="167" y="124"/>
                    <a:pt x="165" y="125"/>
                    <a:pt x="164" y="126"/>
                  </a:cubicBezTo>
                  <a:cubicBezTo>
                    <a:pt x="163" y="126"/>
                    <a:pt x="162" y="127"/>
                    <a:pt x="162" y="127"/>
                  </a:cubicBezTo>
                  <a:cubicBezTo>
                    <a:pt x="161" y="128"/>
                    <a:pt x="161" y="129"/>
                    <a:pt x="162" y="129"/>
                  </a:cubicBezTo>
                  <a:cubicBezTo>
                    <a:pt x="162" y="129"/>
                    <a:pt x="163" y="129"/>
                    <a:pt x="163" y="130"/>
                  </a:cubicBezTo>
                  <a:cubicBezTo>
                    <a:pt x="163" y="130"/>
                    <a:pt x="163" y="131"/>
                    <a:pt x="163" y="132"/>
                  </a:cubicBezTo>
                  <a:cubicBezTo>
                    <a:pt x="163" y="132"/>
                    <a:pt x="163" y="133"/>
                    <a:pt x="163" y="133"/>
                  </a:cubicBezTo>
                  <a:cubicBezTo>
                    <a:pt x="163" y="133"/>
                    <a:pt x="163" y="134"/>
                    <a:pt x="164" y="134"/>
                  </a:cubicBezTo>
                  <a:cubicBezTo>
                    <a:pt x="164" y="134"/>
                    <a:pt x="164" y="134"/>
                    <a:pt x="164" y="134"/>
                  </a:cubicBezTo>
                  <a:cubicBezTo>
                    <a:pt x="164" y="134"/>
                    <a:pt x="164" y="134"/>
                    <a:pt x="164" y="134"/>
                  </a:cubicBezTo>
                  <a:cubicBezTo>
                    <a:pt x="164" y="134"/>
                    <a:pt x="164" y="134"/>
                    <a:pt x="164" y="134"/>
                  </a:cubicBezTo>
                  <a:cubicBezTo>
                    <a:pt x="164" y="133"/>
                    <a:pt x="165" y="133"/>
                    <a:pt x="165" y="133"/>
                  </a:cubicBezTo>
                  <a:cubicBezTo>
                    <a:pt x="165" y="133"/>
                    <a:pt x="166" y="133"/>
                    <a:pt x="166" y="133"/>
                  </a:cubicBezTo>
                  <a:cubicBezTo>
                    <a:pt x="166" y="133"/>
                    <a:pt x="167" y="132"/>
                    <a:pt x="167" y="132"/>
                  </a:cubicBezTo>
                  <a:cubicBezTo>
                    <a:pt x="167" y="132"/>
                    <a:pt x="168" y="132"/>
                    <a:pt x="168" y="132"/>
                  </a:cubicBezTo>
                  <a:cubicBezTo>
                    <a:pt x="168" y="132"/>
                    <a:pt x="168" y="132"/>
                    <a:pt x="169" y="132"/>
                  </a:cubicBezTo>
                  <a:cubicBezTo>
                    <a:pt x="169" y="132"/>
                    <a:pt x="169" y="132"/>
                    <a:pt x="169" y="132"/>
                  </a:cubicBezTo>
                  <a:cubicBezTo>
                    <a:pt x="169" y="132"/>
                    <a:pt x="169" y="132"/>
                    <a:pt x="170" y="132"/>
                  </a:cubicBezTo>
                  <a:cubicBezTo>
                    <a:pt x="170" y="132"/>
                    <a:pt x="170" y="132"/>
                    <a:pt x="170" y="132"/>
                  </a:cubicBezTo>
                  <a:cubicBezTo>
                    <a:pt x="170" y="132"/>
                    <a:pt x="170" y="132"/>
                    <a:pt x="171" y="132"/>
                  </a:cubicBezTo>
                  <a:cubicBezTo>
                    <a:pt x="171" y="132"/>
                    <a:pt x="171" y="132"/>
                    <a:pt x="171" y="132"/>
                  </a:cubicBezTo>
                  <a:cubicBezTo>
                    <a:pt x="171" y="133"/>
                    <a:pt x="171" y="133"/>
                    <a:pt x="171" y="133"/>
                  </a:cubicBezTo>
                  <a:cubicBezTo>
                    <a:pt x="172" y="133"/>
                    <a:pt x="172" y="133"/>
                    <a:pt x="172" y="133"/>
                  </a:cubicBezTo>
                  <a:cubicBezTo>
                    <a:pt x="172" y="133"/>
                    <a:pt x="172" y="133"/>
                    <a:pt x="172" y="133"/>
                  </a:cubicBezTo>
                  <a:cubicBezTo>
                    <a:pt x="173" y="133"/>
                    <a:pt x="173" y="132"/>
                    <a:pt x="174" y="132"/>
                  </a:cubicBezTo>
                  <a:cubicBezTo>
                    <a:pt x="174" y="132"/>
                    <a:pt x="175" y="132"/>
                    <a:pt x="175" y="131"/>
                  </a:cubicBezTo>
                  <a:cubicBezTo>
                    <a:pt x="175" y="131"/>
                    <a:pt x="176" y="130"/>
                    <a:pt x="176" y="130"/>
                  </a:cubicBezTo>
                  <a:cubicBezTo>
                    <a:pt x="177" y="129"/>
                    <a:pt x="177" y="129"/>
                    <a:pt x="177" y="128"/>
                  </a:cubicBezTo>
                  <a:cubicBezTo>
                    <a:pt x="177" y="128"/>
                    <a:pt x="177" y="128"/>
                    <a:pt x="177" y="128"/>
                  </a:cubicBezTo>
                  <a:cubicBezTo>
                    <a:pt x="177" y="128"/>
                    <a:pt x="177" y="128"/>
                    <a:pt x="178" y="128"/>
                  </a:cubicBezTo>
                  <a:cubicBezTo>
                    <a:pt x="178" y="128"/>
                    <a:pt x="178" y="128"/>
                    <a:pt x="178" y="128"/>
                  </a:cubicBezTo>
                  <a:cubicBezTo>
                    <a:pt x="178" y="128"/>
                    <a:pt x="178" y="128"/>
                    <a:pt x="178" y="128"/>
                  </a:cubicBezTo>
                  <a:cubicBezTo>
                    <a:pt x="178" y="128"/>
                    <a:pt x="178" y="129"/>
                    <a:pt x="178" y="129"/>
                  </a:cubicBezTo>
                  <a:cubicBezTo>
                    <a:pt x="179" y="130"/>
                    <a:pt x="179" y="131"/>
                    <a:pt x="179" y="132"/>
                  </a:cubicBezTo>
                  <a:cubicBezTo>
                    <a:pt x="179" y="132"/>
                    <a:pt x="180" y="133"/>
                    <a:pt x="180" y="134"/>
                  </a:cubicBezTo>
                  <a:cubicBezTo>
                    <a:pt x="181" y="134"/>
                    <a:pt x="182" y="135"/>
                    <a:pt x="183" y="135"/>
                  </a:cubicBezTo>
                  <a:cubicBezTo>
                    <a:pt x="184" y="135"/>
                    <a:pt x="184" y="134"/>
                    <a:pt x="185" y="134"/>
                  </a:cubicBezTo>
                  <a:cubicBezTo>
                    <a:pt x="186" y="133"/>
                    <a:pt x="186" y="132"/>
                    <a:pt x="186" y="132"/>
                  </a:cubicBezTo>
                  <a:cubicBezTo>
                    <a:pt x="187" y="131"/>
                    <a:pt x="187" y="130"/>
                    <a:pt x="187" y="129"/>
                  </a:cubicBezTo>
                  <a:cubicBezTo>
                    <a:pt x="188" y="129"/>
                    <a:pt x="188" y="128"/>
                    <a:pt x="189" y="128"/>
                  </a:cubicBezTo>
                  <a:cubicBezTo>
                    <a:pt x="189" y="128"/>
                    <a:pt x="189" y="128"/>
                    <a:pt x="189" y="128"/>
                  </a:cubicBezTo>
                  <a:cubicBezTo>
                    <a:pt x="189" y="128"/>
                    <a:pt x="189" y="128"/>
                    <a:pt x="189" y="128"/>
                  </a:cubicBezTo>
                  <a:cubicBezTo>
                    <a:pt x="190" y="128"/>
                    <a:pt x="190" y="129"/>
                    <a:pt x="190" y="129"/>
                  </a:cubicBezTo>
                  <a:cubicBezTo>
                    <a:pt x="190" y="129"/>
                    <a:pt x="190" y="129"/>
                    <a:pt x="190" y="129"/>
                  </a:cubicBezTo>
                  <a:cubicBezTo>
                    <a:pt x="190" y="129"/>
                    <a:pt x="190" y="129"/>
                    <a:pt x="191" y="129"/>
                  </a:cubicBezTo>
                  <a:cubicBezTo>
                    <a:pt x="191" y="129"/>
                    <a:pt x="191" y="129"/>
                    <a:pt x="191" y="129"/>
                  </a:cubicBezTo>
                  <a:cubicBezTo>
                    <a:pt x="191" y="129"/>
                    <a:pt x="192" y="130"/>
                    <a:pt x="192" y="130"/>
                  </a:cubicBezTo>
                  <a:cubicBezTo>
                    <a:pt x="192" y="130"/>
                    <a:pt x="192" y="130"/>
                    <a:pt x="192" y="130"/>
                  </a:cubicBezTo>
                  <a:cubicBezTo>
                    <a:pt x="193" y="130"/>
                    <a:pt x="193" y="129"/>
                    <a:pt x="194" y="129"/>
                  </a:cubicBezTo>
                  <a:cubicBezTo>
                    <a:pt x="194" y="129"/>
                    <a:pt x="194" y="129"/>
                    <a:pt x="194" y="128"/>
                  </a:cubicBezTo>
                  <a:cubicBezTo>
                    <a:pt x="195" y="128"/>
                    <a:pt x="195" y="127"/>
                    <a:pt x="195" y="127"/>
                  </a:cubicBezTo>
                  <a:cubicBezTo>
                    <a:pt x="195" y="126"/>
                    <a:pt x="196" y="126"/>
                    <a:pt x="196" y="125"/>
                  </a:cubicBezTo>
                  <a:cubicBezTo>
                    <a:pt x="196" y="125"/>
                    <a:pt x="196" y="124"/>
                    <a:pt x="196" y="123"/>
                  </a:cubicBezTo>
                  <a:cubicBezTo>
                    <a:pt x="196" y="122"/>
                    <a:pt x="197" y="122"/>
                    <a:pt x="197" y="121"/>
                  </a:cubicBezTo>
                  <a:cubicBezTo>
                    <a:pt x="197" y="120"/>
                    <a:pt x="198" y="119"/>
                    <a:pt x="198" y="119"/>
                  </a:cubicBezTo>
                  <a:cubicBezTo>
                    <a:pt x="199" y="118"/>
                    <a:pt x="200" y="118"/>
                    <a:pt x="201" y="118"/>
                  </a:cubicBezTo>
                  <a:cubicBezTo>
                    <a:pt x="201" y="118"/>
                    <a:pt x="201" y="118"/>
                    <a:pt x="201" y="118"/>
                  </a:cubicBezTo>
                  <a:cubicBezTo>
                    <a:pt x="201" y="118"/>
                    <a:pt x="201" y="118"/>
                    <a:pt x="201" y="118"/>
                  </a:cubicBezTo>
                  <a:cubicBezTo>
                    <a:pt x="201" y="118"/>
                    <a:pt x="201" y="118"/>
                    <a:pt x="201" y="118"/>
                  </a:cubicBezTo>
                  <a:cubicBezTo>
                    <a:pt x="201" y="118"/>
                    <a:pt x="201" y="118"/>
                    <a:pt x="201" y="118"/>
                  </a:cubicBezTo>
                  <a:cubicBezTo>
                    <a:pt x="202" y="118"/>
                    <a:pt x="203" y="118"/>
                    <a:pt x="203" y="118"/>
                  </a:cubicBezTo>
                  <a:cubicBezTo>
                    <a:pt x="203" y="119"/>
                    <a:pt x="203" y="119"/>
                    <a:pt x="203" y="120"/>
                  </a:cubicBezTo>
                  <a:cubicBezTo>
                    <a:pt x="203" y="121"/>
                    <a:pt x="203" y="122"/>
                    <a:pt x="203" y="122"/>
                  </a:cubicBezTo>
                  <a:cubicBezTo>
                    <a:pt x="203" y="123"/>
                    <a:pt x="203" y="124"/>
                    <a:pt x="203" y="125"/>
                  </a:cubicBezTo>
                  <a:cubicBezTo>
                    <a:pt x="203" y="125"/>
                    <a:pt x="203" y="126"/>
                    <a:pt x="204" y="126"/>
                  </a:cubicBezTo>
                  <a:cubicBezTo>
                    <a:pt x="204" y="126"/>
                    <a:pt x="204" y="126"/>
                    <a:pt x="204" y="126"/>
                  </a:cubicBezTo>
                  <a:cubicBezTo>
                    <a:pt x="205" y="127"/>
                    <a:pt x="205" y="127"/>
                    <a:pt x="205" y="127"/>
                  </a:cubicBezTo>
                  <a:cubicBezTo>
                    <a:pt x="205" y="127"/>
                    <a:pt x="206" y="127"/>
                    <a:pt x="206" y="127"/>
                  </a:cubicBezTo>
                  <a:cubicBezTo>
                    <a:pt x="207" y="127"/>
                    <a:pt x="207" y="127"/>
                    <a:pt x="208" y="127"/>
                  </a:cubicBezTo>
                  <a:cubicBezTo>
                    <a:pt x="208" y="126"/>
                    <a:pt x="209" y="126"/>
                    <a:pt x="209" y="126"/>
                  </a:cubicBezTo>
                  <a:cubicBezTo>
                    <a:pt x="210" y="125"/>
                    <a:pt x="210" y="125"/>
                    <a:pt x="210" y="124"/>
                  </a:cubicBezTo>
                  <a:cubicBezTo>
                    <a:pt x="211" y="124"/>
                    <a:pt x="211" y="123"/>
                    <a:pt x="211" y="123"/>
                  </a:cubicBezTo>
                  <a:cubicBezTo>
                    <a:pt x="211" y="123"/>
                    <a:pt x="211" y="122"/>
                    <a:pt x="212" y="122"/>
                  </a:cubicBezTo>
                  <a:cubicBezTo>
                    <a:pt x="213" y="122"/>
                    <a:pt x="214" y="122"/>
                    <a:pt x="214" y="122"/>
                  </a:cubicBezTo>
                  <a:cubicBezTo>
                    <a:pt x="215" y="122"/>
                    <a:pt x="216" y="121"/>
                    <a:pt x="217" y="121"/>
                  </a:cubicBezTo>
                  <a:cubicBezTo>
                    <a:pt x="217" y="121"/>
                    <a:pt x="218" y="121"/>
                    <a:pt x="217" y="120"/>
                  </a:cubicBezTo>
                  <a:cubicBezTo>
                    <a:pt x="217" y="119"/>
                    <a:pt x="217" y="119"/>
                    <a:pt x="218" y="118"/>
                  </a:cubicBezTo>
                  <a:cubicBezTo>
                    <a:pt x="218" y="118"/>
                    <a:pt x="218" y="117"/>
                    <a:pt x="218" y="117"/>
                  </a:cubicBezTo>
                  <a:cubicBezTo>
                    <a:pt x="218" y="117"/>
                    <a:pt x="218" y="116"/>
                    <a:pt x="218" y="116"/>
                  </a:cubicBezTo>
                  <a:cubicBezTo>
                    <a:pt x="218" y="115"/>
                    <a:pt x="218" y="115"/>
                    <a:pt x="218" y="114"/>
                  </a:cubicBezTo>
                  <a:cubicBezTo>
                    <a:pt x="217" y="113"/>
                    <a:pt x="217" y="113"/>
                    <a:pt x="217" y="112"/>
                  </a:cubicBezTo>
                  <a:cubicBezTo>
                    <a:pt x="218" y="112"/>
                    <a:pt x="218" y="112"/>
                    <a:pt x="219" y="111"/>
                  </a:cubicBezTo>
                  <a:cubicBezTo>
                    <a:pt x="219" y="111"/>
                    <a:pt x="220" y="111"/>
                    <a:pt x="221" y="111"/>
                  </a:cubicBezTo>
                  <a:cubicBezTo>
                    <a:pt x="222" y="110"/>
                    <a:pt x="222" y="110"/>
                    <a:pt x="223" y="110"/>
                  </a:cubicBezTo>
                  <a:cubicBezTo>
                    <a:pt x="224" y="109"/>
                    <a:pt x="224" y="109"/>
                    <a:pt x="223" y="109"/>
                  </a:cubicBezTo>
                  <a:cubicBezTo>
                    <a:pt x="223" y="108"/>
                    <a:pt x="223" y="108"/>
                    <a:pt x="222" y="108"/>
                  </a:cubicBezTo>
                  <a:cubicBezTo>
                    <a:pt x="221" y="108"/>
                    <a:pt x="220" y="108"/>
                    <a:pt x="219" y="108"/>
                  </a:cubicBezTo>
                  <a:cubicBezTo>
                    <a:pt x="218" y="107"/>
                    <a:pt x="217" y="107"/>
                    <a:pt x="217" y="106"/>
                  </a:cubicBezTo>
                  <a:cubicBezTo>
                    <a:pt x="216" y="106"/>
                    <a:pt x="216" y="106"/>
                    <a:pt x="216" y="106"/>
                  </a:cubicBezTo>
                  <a:cubicBezTo>
                    <a:pt x="216" y="105"/>
                    <a:pt x="215" y="105"/>
                    <a:pt x="215" y="105"/>
                  </a:cubicBezTo>
                  <a:cubicBezTo>
                    <a:pt x="215" y="105"/>
                    <a:pt x="215" y="105"/>
                    <a:pt x="215" y="105"/>
                  </a:cubicBezTo>
                  <a:cubicBezTo>
                    <a:pt x="214" y="105"/>
                    <a:pt x="214" y="105"/>
                    <a:pt x="214" y="105"/>
                  </a:cubicBezTo>
                  <a:moveTo>
                    <a:pt x="431" y="104"/>
                  </a:moveTo>
                  <a:cubicBezTo>
                    <a:pt x="430" y="104"/>
                    <a:pt x="429" y="104"/>
                    <a:pt x="427" y="105"/>
                  </a:cubicBezTo>
                  <a:cubicBezTo>
                    <a:pt x="426" y="105"/>
                    <a:pt x="425" y="106"/>
                    <a:pt x="425" y="106"/>
                  </a:cubicBezTo>
                  <a:cubicBezTo>
                    <a:pt x="424" y="107"/>
                    <a:pt x="424" y="108"/>
                    <a:pt x="424" y="109"/>
                  </a:cubicBezTo>
                  <a:cubicBezTo>
                    <a:pt x="425" y="109"/>
                    <a:pt x="425" y="110"/>
                    <a:pt x="427" y="111"/>
                  </a:cubicBezTo>
                  <a:cubicBezTo>
                    <a:pt x="427" y="111"/>
                    <a:pt x="427" y="111"/>
                    <a:pt x="427" y="111"/>
                  </a:cubicBezTo>
                  <a:cubicBezTo>
                    <a:pt x="428" y="111"/>
                    <a:pt x="428" y="111"/>
                    <a:pt x="428" y="111"/>
                  </a:cubicBezTo>
                  <a:cubicBezTo>
                    <a:pt x="428" y="111"/>
                    <a:pt x="429" y="111"/>
                    <a:pt x="429" y="111"/>
                  </a:cubicBezTo>
                  <a:cubicBezTo>
                    <a:pt x="429" y="111"/>
                    <a:pt x="430" y="111"/>
                    <a:pt x="430" y="111"/>
                  </a:cubicBezTo>
                  <a:cubicBezTo>
                    <a:pt x="431" y="111"/>
                    <a:pt x="432" y="111"/>
                    <a:pt x="434" y="111"/>
                  </a:cubicBezTo>
                  <a:cubicBezTo>
                    <a:pt x="435" y="110"/>
                    <a:pt x="436" y="110"/>
                    <a:pt x="436" y="109"/>
                  </a:cubicBezTo>
                  <a:cubicBezTo>
                    <a:pt x="437" y="108"/>
                    <a:pt x="437" y="107"/>
                    <a:pt x="437" y="107"/>
                  </a:cubicBezTo>
                  <a:cubicBezTo>
                    <a:pt x="437" y="106"/>
                    <a:pt x="436" y="105"/>
                    <a:pt x="435" y="105"/>
                  </a:cubicBezTo>
                  <a:cubicBezTo>
                    <a:pt x="435" y="104"/>
                    <a:pt x="434" y="104"/>
                    <a:pt x="434" y="104"/>
                  </a:cubicBezTo>
                  <a:cubicBezTo>
                    <a:pt x="434" y="104"/>
                    <a:pt x="433" y="104"/>
                    <a:pt x="433" y="104"/>
                  </a:cubicBezTo>
                  <a:cubicBezTo>
                    <a:pt x="433" y="104"/>
                    <a:pt x="432" y="104"/>
                    <a:pt x="432" y="104"/>
                  </a:cubicBezTo>
                  <a:cubicBezTo>
                    <a:pt x="432" y="104"/>
                    <a:pt x="432" y="104"/>
                    <a:pt x="431" y="104"/>
                  </a:cubicBezTo>
                  <a:moveTo>
                    <a:pt x="404" y="101"/>
                  </a:moveTo>
                  <a:cubicBezTo>
                    <a:pt x="402" y="101"/>
                    <a:pt x="399" y="101"/>
                    <a:pt x="397" y="102"/>
                  </a:cubicBezTo>
                  <a:cubicBezTo>
                    <a:pt x="394" y="102"/>
                    <a:pt x="392" y="102"/>
                    <a:pt x="389" y="103"/>
                  </a:cubicBezTo>
                  <a:cubicBezTo>
                    <a:pt x="387" y="103"/>
                    <a:pt x="385" y="104"/>
                    <a:pt x="384" y="104"/>
                  </a:cubicBezTo>
                  <a:cubicBezTo>
                    <a:pt x="383" y="105"/>
                    <a:pt x="382" y="105"/>
                    <a:pt x="383" y="106"/>
                  </a:cubicBezTo>
                  <a:cubicBezTo>
                    <a:pt x="384" y="106"/>
                    <a:pt x="384" y="107"/>
                    <a:pt x="385" y="107"/>
                  </a:cubicBezTo>
                  <a:cubicBezTo>
                    <a:pt x="385" y="107"/>
                    <a:pt x="386" y="107"/>
                    <a:pt x="386" y="107"/>
                  </a:cubicBezTo>
                  <a:cubicBezTo>
                    <a:pt x="387" y="108"/>
                    <a:pt x="388" y="108"/>
                    <a:pt x="388" y="108"/>
                  </a:cubicBezTo>
                  <a:cubicBezTo>
                    <a:pt x="389" y="108"/>
                    <a:pt x="390" y="108"/>
                    <a:pt x="390" y="108"/>
                  </a:cubicBezTo>
                  <a:cubicBezTo>
                    <a:pt x="392" y="108"/>
                    <a:pt x="394" y="108"/>
                    <a:pt x="396" y="107"/>
                  </a:cubicBezTo>
                  <a:cubicBezTo>
                    <a:pt x="398" y="107"/>
                    <a:pt x="400" y="106"/>
                    <a:pt x="402" y="105"/>
                  </a:cubicBezTo>
                  <a:cubicBezTo>
                    <a:pt x="404" y="105"/>
                    <a:pt x="405" y="104"/>
                    <a:pt x="406" y="103"/>
                  </a:cubicBezTo>
                  <a:cubicBezTo>
                    <a:pt x="407" y="103"/>
                    <a:pt x="408" y="102"/>
                    <a:pt x="408" y="102"/>
                  </a:cubicBezTo>
                  <a:cubicBezTo>
                    <a:pt x="408" y="102"/>
                    <a:pt x="407" y="102"/>
                    <a:pt x="407" y="101"/>
                  </a:cubicBezTo>
                  <a:cubicBezTo>
                    <a:pt x="407" y="101"/>
                    <a:pt x="407" y="101"/>
                    <a:pt x="406" y="101"/>
                  </a:cubicBezTo>
                  <a:cubicBezTo>
                    <a:pt x="406" y="101"/>
                    <a:pt x="406" y="101"/>
                    <a:pt x="405" y="101"/>
                  </a:cubicBezTo>
                  <a:cubicBezTo>
                    <a:pt x="405" y="101"/>
                    <a:pt x="404" y="101"/>
                    <a:pt x="404" y="101"/>
                  </a:cubicBezTo>
                  <a:moveTo>
                    <a:pt x="304" y="101"/>
                  </a:moveTo>
                  <a:cubicBezTo>
                    <a:pt x="304" y="101"/>
                    <a:pt x="304" y="101"/>
                    <a:pt x="304" y="101"/>
                  </a:cubicBezTo>
                  <a:cubicBezTo>
                    <a:pt x="303" y="101"/>
                    <a:pt x="303" y="101"/>
                    <a:pt x="303" y="101"/>
                  </a:cubicBezTo>
                  <a:cubicBezTo>
                    <a:pt x="303" y="101"/>
                    <a:pt x="303" y="101"/>
                    <a:pt x="303" y="101"/>
                  </a:cubicBezTo>
                  <a:cubicBezTo>
                    <a:pt x="303" y="102"/>
                    <a:pt x="303" y="102"/>
                    <a:pt x="303" y="102"/>
                  </a:cubicBezTo>
                  <a:cubicBezTo>
                    <a:pt x="302" y="103"/>
                    <a:pt x="303" y="104"/>
                    <a:pt x="303" y="106"/>
                  </a:cubicBezTo>
                  <a:cubicBezTo>
                    <a:pt x="304" y="107"/>
                    <a:pt x="305" y="108"/>
                    <a:pt x="306" y="109"/>
                  </a:cubicBezTo>
                  <a:cubicBezTo>
                    <a:pt x="307" y="110"/>
                    <a:pt x="308" y="111"/>
                    <a:pt x="309" y="112"/>
                  </a:cubicBezTo>
                  <a:cubicBezTo>
                    <a:pt x="310" y="112"/>
                    <a:pt x="311" y="113"/>
                    <a:pt x="312" y="113"/>
                  </a:cubicBezTo>
                  <a:cubicBezTo>
                    <a:pt x="313" y="113"/>
                    <a:pt x="313" y="113"/>
                    <a:pt x="313" y="113"/>
                  </a:cubicBezTo>
                  <a:cubicBezTo>
                    <a:pt x="313" y="113"/>
                    <a:pt x="314" y="113"/>
                    <a:pt x="314" y="112"/>
                  </a:cubicBezTo>
                  <a:cubicBezTo>
                    <a:pt x="314" y="112"/>
                    <a:pt x="314" y="112"/>
                    <a:pt x="314" y="112"/>
                  </a:cubicBezTo>
                  <a:cubicBezTo>
                    <a:pt x="314" y="112"/>
                    <a:pt x="315" y="112"/>
                    <a:pt x="315" y="112"/>
                  </a:cubicBezTo>
                  <a:cubicBezTo>
                    <a:pt x="315" y="111"/>
                    <a:pt x="315" y="110"/>
                    <a:pt x="315" y="109"/>
                  </a:cubicBezTo>
                  <a:cubicBezTo>
                    <a:pt x="314" y="108"/>
                    <a:pt x="313" y="106"/>
                    <a:pt x="312" y="105"/>
                  </a:cubicBezTo>
                  <a:cubicBezTo>
                    <a:pt x="311" y="104"/>
                    <a:pt x="309" y="103"/>
                    <a:pt x="308" y="102"/>
                  </a:cubicBezTo>
                  <a:cubicBezTo>
                    <a:pt x="307" y="101"/>
                    <a:pt x="305" y="101"/>
                    <a:pt x="304" y="101"/>
                  </a:cubicBezTo>
                  <a:moveTo>
                    <a:pt x="233" y="98"/>
                  </a:moveTo>
                  <a:cubicBezTo>
                    <a:pt x="232" y="98"/>
                    <a:pt x="231" y="98"/>
                    <a:pt x="231" y="98"/>
                  </a:cubicBezTo>
                  <a:cubicBezTo>
                    <a:pt x="230" y="98"/>
                    <a:pt x="230" y="98"/>
                    <a:pt x="229" y="98"/>
                  </a:cubicBezTo>
                  <a:cubicBezTo>
                    <a:pt x="229" y="99"/>
                    <a:pt x="228" y="99"/>
                    <a:pt x="228" y="99"/>
                  </a:cubicBezTo>
                  <a:cubicBezTo>
                    <a:pt x="228" y="99"/>
                    <a:pt x="228" y="99"/>
                    <a:pt x="228" y="99"/>
                  </a:cubicBezTo>
                  <a:cubicBezTo>
                    <a:pt x="229" y="100"/>
                    <a:pt x="229" y="100"/>
                    <a:pt x="230" y="101"/>
                  </a:cubicBezTo>
                  <a:cubicBezTo>
                    <a:pt x="230" y="101"/>
                    <a:pt x="231" y="102"/>
                    <a:pt x="231" y="102"/>
                  </a:cubicBezTo>
                  <a:cubicBezTo>
                    <a:pt x="232" y="103"/>
                    <a:pt x="233" y="103"/>
                    <a:pt x="234" y="103"/>
                  </a:cubicBezTo>
                  <a:cubicBezTo>
                    <a:pt x="234" y="103"/>
                    <a:pt x="235" y="103"/>
                    <a:pt x="236" y="103"/>
                  </a:cubicBezTo>
                  <a:cubicBezTo>
                    <a:pt x="236" y="103"/>
                    <a:pt x="236" y="103"/>
                    <a:pt x="237" y="103"/>
                  </a:cubicBezTo>
                  <a:cubicBezTo>
                    <a:pt x="237" y="103"/>
                    <a:pt x="237" y="103"/>
                    <a:pt x="238" y="103"/>
                  </a:cubicBezTo>
                  <a:cubicBezTo>
                    <a:pt x="238" y="103"/>
                    <a:pt x="238" y="103"/>
                    <a:pt x="238" y="102"/>
                  </a:cubicBezTo>
                  <a:cubicBezTo>
                    <a:pt x="239" y="102"/>
                    <a:pt x="239" y="102"/>
                    <a:pt x="239" y="101"/>
                  </a:cubicBezTo>
                  <a:cubicBezTo>
                    <a:pt x="239" y="101"/>
                    <a:pt x="239" y="100"/>
                    <a:pt x="239" y="100"/>
                  </a:cubicBezTo>
                  <a:cubicBezTo>
                    <a:pt x="239" y="99"/>
                    <a:pt x="238" y="99"/>
                    <a:pt x="238" y="99"/>
                  </a:cubicBezTo>
                  <a:cubicBezTo>
                    <a:pt x="237" y="99"/>
                    <a:pt x="236" y="98"/>
                    <a:pt x="235" y="98"/>
                  </a:cubicBezTo>
                  <a:cubicBezTo>
                    <a:pt x="234" y="98"/>
                    <a:pt x="234" y="98"/>
                    <a:pt x="233" y="98"/>
                  </a:cubicBezTo>
                  <a:moveTo>
                    <a:pt x="267" y="96"/>
                  </a:moveTo>
                  <a:cubicBezTo>
                    <a:pt x="267" y="96"/>
                    <a:pt x="267" y="96"/>
                    <a:pt x="267" y="96"/>
                  </a:cubicBezTo>
                  <a:cubicBezTo>
                    <a:pt x="266" y="96"/>
                    <a:pt x="266" y="96"/>
                    <a:pt x="266" y="96"/>
                  </a:cubicBezTo>
                  <a:cubicBezTo>
                    <a:pt x="266" y="96"/>
                    <a:pt x="265" y="96"/>
                    <a:pt x="265" y="96"/>
                  </a:cubicBezTo>
                  <a:cubicBezTo>
                    <a:pt x="265" y="96"/>
                    <a:pt x="265" y="96"/>
                    <a:pt x="264" y="96"/>
                  </a:cubicBezTo>
                  <a:cubicBezTo>
                    <a:pt x="262" y="97"/>
                    <a:pt x="260" y="97"/>
                    <a:pt x="258" y="97"/>
                  </a:cubicBezTo>
                  <a:cubicBezTo>
                    <a:pt x="256" y="97"/>
                    <a:pt x="253" y="98"/>
                    <a:pt x="251" y="98"/>
                  </a:cubicBezTo>
                  <a:cubicBezTo>
                    <a:pt x="249" y="98"/>
                    <a:pt x="247" y="99"/>
                    <a:pt x="246" y="100"/>
                  </a:cubicBezTo>
                  <a:cubicBezTo>
                    <a:pt x="244" y="100"/>
                    <a:pt x="243" y="101"/>
                    <a:pt x="243" y="103"/>
                  </a:cubicBezTo>
                  <a:cubicBezTo>
                    <a:pt x="243" y="104"/>
                    <a:pt x="243" y="105"/>
                    <a:pt x="244" y="106"/>
                  </a:cubicBezTo>
                  <a:cubicBezTo>
                    <a:pt x="244" y="106"/>
                    <a:pt x="245" y="107"/>
                    <a:pt x="245" y="108"/>
                  </a:cubicBezTo>
                  <a:cubicBezTo>
                    <a:pt x="246" y="108"/>
                    <a:pt x="247" y="109"/>
                    <a:pt x="249" y="109"/>
                  </a:cubicBezTo>
                  <a:cubicBezTo>
                    <a:pt x="250" y="109"/>
                    <a:pt x="252" y="110"/>
                    <a:pt x="254" y="110"/>
                  </a:cubicBezTo>
                  <a:cubicBezTo>
                    <a:pt x="254" y="110"/>
                    <a:pt x="254" y="110"/>
                    <a:pt x="254" y="110"/>
                  </a:cubicBezTo>
                  <a:cubicBezTo>
                    <a:pt x="254" y="110"/>
                    <a:pt x="255" y="110"/>
                    <a:pt x="255" y="110"/>
                  </a:cubicBezTo>
                  <a:cubicBezTo>
                    <a:pt x="255" y="110"/>
                    <a:pt x="255" y="110"/>
                    <a:pt x="255" y="110"/>
                  </a:cubicBezTo>
                  <a:cubicBezTo>
                    <a:pt x="255" y="110"/>
                    <a:pt x="255" y="110"/>
                    <a:pt x="255" y="110"/>
                  </a:cubicBezTo>
                  <a:cubicBezTo>
                    <a:pt x="257" y="110"/>
                    <a:pt x="259" y="110"/>
                    <a:pt x="261" y="109"/>
                  </a:cubicBezTo>
                  <a:cubicBezTo>
                    <a:pt x="262" y="108"/>
                    <a:pt x="264" y="107"/>
                    <a:pt x="265" y="106"/>
                  </a:cubicBezTo>
                  <a:cubicBezTo>
                    <a:pt x="266" y="106"/>
                    <a:pt x="267" y="105"/>
                    <a:pt x="267" y="104"/>
                  </a:cubicBezTo>
                  <a:cubicBezTo>
                    <a:pt x="267" y="103"/>
                    <a:pt x="267" y="103"/>
                    <a:pt x="266" y="103"/>
                  </a:cubicBezTo>
                  <a:cubicBezTo>
                    <a:pt x="265" y="103"/>
                    <a:pt x="264" y="103"/>
                    <a:pt x="264" y="102"/>
                  </a:cubicBezTo>
                  <a:cubicBezTo>
                    <a:pt x="264" y="102"/>
                    <a:pt x="264" y="102"/>
                    <a:pt x="264" y="101"/>
                  </a:cubicBezTo>
                  <a:cubicBezTo>
                    <a:pt x="265" y="101"/>
                    <a:pt x="265" y="101"/>
                    <a:pt x="266" y="100"/>
                  </a:cubicBezTo>
                  <a:cubicBezTo>
                    <a:pt x="267" y="100"/>
                    <a:pt x="268" y="100"/>
                    <a:pt x="269" y="100"/>
                  </a:cubicBezTo>
                  <a:cubicBezTo>
                    <a:pt x="270" y="99"/>
                    <a:pt x="271" y="99"/>
                    <a:pt x="272" y="99"/>
                  </a:cubicBezTo>
                  <a:cubicBezTo>
                    <a:pt x="272" y="98"/>
                    <a:pt x="272" y="98"/>
                    <a:pt x="272" y="98"/>
                  </a:cubicBezTo>
                  <a:cubicBezTo>
                    <a:pt x="272" y="97"/>
                    <a:pt x="271" y="97"/>
                    <a:pt x="270" y="97"/>
                  </a:cubicBezTo>
                  <a:cubicBezTo>
                    <a:pt x="270" y="96"/>
                    <a:pt x="269" y="96"/>
                    <a:pt x="267" y="96"/>
                  </a:cubicBezTo>
                  <a:moveTo>
                    <a:pt x="264" y="85"/>
                  </a:moveTo>
                  <a:cubicBezTo>
                    <a:pt x="263" y="85"/>
                    <a:pt x="263" y="85"/>
                    <a:pt x="262" y="85"/>
                  </a:cubicBezTo>
                  <a:cubicBezTo>
                    <a:pt x="262" y="85"/>
                    <a:pt x="261" y="85"/>
                    <a:pt x="260" y="85"/>
                  </a:cubicBezTo>
                  <a:cubicBezTo>
                    <a:pt x="260" y="85"/>
                    <a:pt x="259" y="85"/>
                    <a:pt x="259" y="85"/>
                  </a:cubicBezTo>
                  <a:cubicBezTo>
                    <a:pt x="259" y="85"/>
                    <a:pt x="258" y="86"/>
                    <a:pt x="258" y="86"/>
                  </a:cubicBezTo>
                  <a:cubicBezTo>
                    <a:pt x="257" y="86"/>
                    <a:pt x="255" y="87"/>
                    <a:pt x="253" y="87"/>
                  </a:cubicBezTo>
                  <a:cubicBezTo>
                    <a:pt x="251" y="88"/>
                    <a:pt x="249" y="88"/>
                    <a:pt x="247" y="88"/>
                  </a:cubicBezTo>
                  <a:cubicBezTo>
                    <a:pt x="245" y="89"/>
                    <a:pt x="243" y="89"/>
                    <a:pt x="242" y="90"/>
                  </a:cubicBezTo>
                  <a:cubicBezTo>
                    <a:pt x="241" y="91"/>
                    <a:pt x="241" y="91"/>
                    <a:pt x="242" y="92"/>
                  </a:cubicBezTo>
                  <a:cubicBezTo>
                    <a:pt x="242" y="92"/>
                    <a:pt x="242" y="92"/>
                    <a:pt x="243" y="93"/>
                  </a:cubicBezTo>
                  <a:cubicBezTo>
                    <a:pt x="243" y="93"/>
                    <a:pt x="243" y="93"/>
                    <a:pt x="243" y="93"/>
                  </a:cubicBezTo>
                  <a:cubicBezTo>
                    <a:pt x="243" y="93"/>
                    <a:pt x="244" y="93"/>
                    <a:pt x="244" y="93"/>
                  </a:cubicBezTo>
                  <a:cubicBezTo>
                    <a:pt x="244" y="93"/>
                    <a:pt x="244" y="93"/>
                    <a:pt x="245" y="93"/>
                  </a:cubicBezTo>
                  <a:cubicBezTo>
                    <a:pt x="245" y="93"/>
                    <a:pt x="245" y="93"/>
                    <a:pt x="245" y="93"/>
                  </a:cubicBezTo>
                  <a:cubicBezTo>
                    <a:pt x="245" y="93"/>
                    <a:pt x="245" y="93"/>
                    <a:pt x="246" y="93"/>
                  </a:cubicBezTo>
                  <a:cubicBezTo>
                    <a:pt x="246" y="93"/>
                    <a:pt x="246" y="93"/>
                    <a:pt x="246" y="93"/>
                  </a:cubicBezTo>
                  <a:cubicBezTo>
                    <a:pt x="246" y="93"/>
                    <a:pt x="247" y="93"/>
                    <a:pt x="247" y="93"/>
                  </a:cubicBezTo>
                  <a:cubicBezTo>
                    <a:pt x="247" y="93"/>
                    <a:pt x="247" y="93"/>
                    <a:pt x="248" y="93"/>
                  </a:cubicBezTo>
                  <a:cubicBezTo>
                    <a:pt x="248" y="93"/>
                    <a:pt x="248" y="93"/>
                    <a:pt x="248" y="93"/>
                  </a:cubicBezTo>
                  <a:cubicBezTo>
                    <a:pt x="248" y="93"/>
                    <a:pt x="249" y="93"/>
                    <a:pt x="249" y="93"/>
                  </a:cubicBezTo>
                  <a:cubicBezTo>
                    <a:pt x="249" y="92"/>
                    <a:pt x="249" y="92"/>
                    <a:pt x="249" y="92"/>
                  </a:cubicBezTo>
                  <a:cubicBezTo>
                    <a:pt x="250" y="92"/>
                    <a:pt x="250" y="92"/>
                    <a:pt x="250" y="93"/>
                  </a:cubicBezTo>
                  <a:cubicBezTo>
                    <a:pt x="250" y="93"/>
                    <a:pt x="250" y="93"/>
                    <a:pt x="251" y="93"/>
                  </a:cubicBezTo>
                  <a:cubicBezTo>
                    <a:pt x="251" y="93"/>
                    <a:pt x="251" y="93"/>
                    <a:pt x="251" y="93"/>
                  </a:cubicBezTo>
                  <a:cubicBezTo>
                    <a:pt x="251" y="93"/>
                    <a:pt x="252" y="93"/>
                    <a:pt x="252" y="93"/>
                  </a:cubicBezTo>
                  <a:cubicBezTo>
                    <a:pt x="252" y="93"/>
                    <a:pt x="252" y="93"/>
                    <a:pt x="252" y="93"/>
                  </a:cubicBezTo>
                  <a:cubicBezTo>
                    <a:pt x="252" y="93"/>
                    <a:pt x="252" y="93"/>
                    <a:pt x="252" y="93"/>
                  </a:cubicBezTo>
                  <a:cubicBezTo>
                    <a:pt x="253" y="93"/>
                    <a:pt x="253" y="93"/>
                    <a:pt x="253" y="93"/>
                  </a:cubicBezTo>
                  <a:cubicBezTo>
                    <a:pt x="253" y="93"/>
                    <a:pt x="253" y="93"/>
                    <a:pt x="253" y="93"/>
                  </a:cubicBezTo>
                  <a:cubicBezTo>
                    <a:pt x="254" y="93"/>
                    <a:pt x="254" y="93"/>
                    <a:pt x="254" y="93"/>
                  </a:cubicBezTo>
                  <a:cubicBezTo>
                    <a:pt x="254" y="93"/>
                    <a:pt x="255" y="93"/>
                    <a:pt x="255" y="93"/>
                  </a:cubicBezTo>
                  <a:cubicBezTo>
                    <a:pt x="255" y="93"/>
                    <a:pt x="256" y="93"/>
                    <a:pt x="256" y="93"/>
                  </a:cubicBezTo>
                  <a:cubicBezTo>
                    <a:pt x="256" y="92"/>
                    <a:pt x="256" y="92"/>
                    <a:pt x="257" y="92"/>
                  </a:cubicBezTo>
                  <a:cubicBezTo>
                    <a:pt x="257" y="92"/>
                    <a:pt x="257" y="92"/>
                    <a:pt x="258" y="92"/>
                  </a:cubicBezTo>
                  <a:cubicBezTo>
                    <a:pt x="258" y="92"/>
                    <a:pt x="258" y="92"/>
                    <a:pt x="258" y="92"/>
                  </a:cubicBezTo>
                  <a:cubicBezTo>
                    <a:pt x="259" y="91"/>
                    <a:pt x="259" y="91"/>
                    <a:pt x="259" y="91"/>
                  </a:cubicBezTo>
                  <a:cubicBezTo>
                    <a:pt x="260" y="91"/>
                    <a:pt x="260" y="91"/>
                    <a:pt x="260" y="91"/>
                  </a:cubicBezTo>
                  <a:cubicBezTo>
                    <a:pt x="260" y="91"/>
                    <a:pt x="260" y="91"/>
                    <a:pt x="260" y="91"/>
                  </a:cubicBezTo>
                  <a:cubicBezTo>
                    <a:pt x="261" y="91"/>
                    <a:pt x="261" y="91"/>
                    <a:pt x="261" y="91"/>
                  </a:cubicBezTo>
                  <a:cubicBezTo>
                    <a:pt x="261" y="91"/>
                    <a:pt x="261" y="91"/>
                    <a:pt x="261" y="92"/>
                  </a:cubicBezTo>
                  <a:cubicBezTo>
                    <a:pt x="261" y="92"/>
                    <a:pt x="262" y="92"/>
                    <a:pt x="262" y="92"/>
                  </a:cubicBezTo>
                  <a:cubicBezTo>
                    <a:pt x="262" y="92"/>
                    <a:pt x="262" y="92"/>
                    <a:pt x="263" y="93"/>
                  </a:cubicBezTo>
                  <a:cubicBezTo>
                    <a:pt x="263" y="93"/>
                    <a:pt x="264" y="93"/>
                    <a:pt x="265" y="93"/>
                  </a:cubicBezTo>
                  <a:cubicBezTo>
                    <a:pt x="266" y="93"/>
                    <a:pt x="266" y="94"/>
                    <a:pt x="267" y="94"/>
                  </a:cubicBezTo>
                  <a:cubicBezTo>
                    <a:pt x="268" y="94"/>
                    <a:pt x="269" y="94"/>
                    <a:pt x="269" y="94"/>
                  </a:cubicBezTo>
                  <a:cubicBezTo>
                    <a:pt x="270" y="94"/>
                    <a:pt x="271" y="94"/>
                    <a:pt x="272" y="94"/>
                  </a:cubicBezTo>
                  <a:cubicBezTo>
                    <a:pt x="272" y="94"/>
                    <a:pt x="273" y="93"/>
                    <a:pt x="274" y="93"/>
                  </a:cubicBezTo>
                  <a:cubicBezTo>
                    <a:pt x="274" y="93"/>
                    <a:pt x="275" y="92"/>
                    <a:pt x="275" y="92"/>
                  </a:cubicBezTo>
                  <a:cubicBezTo>
                    <a:pt x="275" y="91"/>
                    <a:pt x="276" y="91"/>
                    <a:pt x="276" y="90"/>
                  </a:cubicBezTo>
                  <a:cubicBezTo>
                    <a:pt x="276" y="89"/>
                    <a:pt x="275" y="88"/>
                    <a:pt x="275" y="88"/>
                  </a:cubicBezTo>
                  <a:cubicBezTo>
                    <a:pt x="274" y="87"/>
                    <a:pt x="273" y="86"/>
                    <a:pt x="272" y="86"/>
                  </a:cubicBezTo>
                  <a:cubicBezTo>
                    <a:pt x="271" y="85"/>
                    <a:pt x="269" y="85"/>
                    <a:pt x="268" y="85"/>
                  </a:cubicBezTo>
                  <a:cubicBezTo>
                    <a:pt x="267" y="85"/>
                    <a:pt x="265" y="85"/>
                    <a:pt x="264" y="85"/>
                  </a:cubicBezTo>
                  <a:moveTo>
                    <a:pt x="369" y="82"/>
                  </a:moveTo>
                  <a:cubicBezTo>
                    <a:pt x="369" y="82"/>
                    <a:pt x="369" y="82"/>
                    <a:pt x="369" y="82"/>
                  </a:cubicBezTo>
                  <a:cubicBezTo>
                    <a:pt x="369" y="82"/>
                    <a:pt x="369" y="82"/>
                    <a:pt x="369" y="82"/>
                  </a:cubicBezTo>
                  <a:cubicBezTo>
                    <a:pt x="368" y="83"/>
                    <a:pt x="368" y="83"/>
                    <a:pt x="368" y="83"/>
                  </a:cubicBezTo>
                  <a:cubicBezTo>
                    <a:pt x="368" y="83"/>
                    <a:pt x="368" y="83"/>
                    <a:pt x="368" y="83"/>
                  </a:cubicBezTo>
                  <a:cubicBezTo>
                    <a:pt x="367" y="84"/>
                    <a:pt x="367" y="85"/>
                    <a:pt x="368" y="87"/>
                  </a:cubicBezTo>
                  <a:cubicBezTo>
                    <a:pt x="368" y="89"/>
                    <a:pt x="369" y="91"/>
                    <a:pt x="370" y="93"/>
                  </a:cubicBezTo>
                  <a:cubicBezTo>
                    <a:pt x="371" y="95"/>
                    <a:pt x="372" y="96"/>
                    <a:pt x="374" y="98"/>
                  </a:cubicBezTo>
                  <a:cubicBezTo>
                    <a:pt x="375" y="99"/>
                    <a:pt x="377" y="100"/>
                    <a:pt x="378" y="100"/>
                  </a:cubicBezTo>
                  <a:cubicBezTo>
                    <a:pt x="379" y="100"/>
                    <a:pt x="381" y="100"/>
                    <a:pt x="382" y="100"/>
                  </a:cubicBezTo>
                  <a:cubicBezTo>
                    <a:pt x="383" y="100"/>
                    <a:pt x="384" y="100"/>
                    <a:pt x="386" y="99"/>
                  </a:cubicBezTo>
                  <a:cubicBezTo>
                    <a:pt x="387" y="99"/>
                    <a:pt x="388" y="99"/>
                    <a:pt x="389" y="99"/>
                  </a:cubicBezTo>
                  <a:cubicBezTo>
                    <a:pt x="390" y="98"/>
                    <a:pt x="392" y="98"/>
                    <a:pt x="393" y="98"/>
                  </a:cubicBezTo>
                  <a:cubicBezTo>
                    <a:pt x="394" y="97"/>
                    <a:pt x="394" y="97"/>
                    <a:pt x="394" y="96"/>
                  </a:cubicBezTo>
                  <a:cubicBezTo>
                    <a:pt x="394" y="96"/>
                    <a:pt x="394" y="96"/>
                    <a:pt x="394" y="95"/>
                  </a:cubicBezTo>
                  <a:cubicBezTo>
                    <a:pt x="393" y="95"/>
                    <a:pt x="393" y="95"/>
                    <a:pt x="393" y="94"/>
                  </a:cubicBezTo>
                  <a:cubicBezTo>
                    <a:pt x="393" y="93"/>
                    <a:pt x="393" y="93"/>
                    <a:pt x="394" y="91"/>
                  </a:cubicBezTo>
                  <a:cubicBezTo>
                    <a:pt x="394" y="91"/>
                    <a:pt x="394" y="90"/>
                    <a:pt x="394" y="90"/>
                  </a:cubicBezTo>
                  <a:cubicBezTo>
                    <a:pt x="394" y="89"/>
                    <a:pt x="394" y="89"/>
                    <a:pt x="393" y="88"/>
                  </a:cubicBezTo>
                  <a:cubicBezTo>
                    <a:pt x="392" y="88"/>
                    <a:pt x="392" y="88"/>
                    <a:pt x="391" y="88"/>
                  </a:cubicBezTo>
                  <a:cubicBezTo>
                    <a:pt x="390" y="88"/>
                    <a:pt x="389" y="88"/>
                    <a:pt x="388" y="88"/>
                  </a:cubicBezTo>
                  <a:cubicBezTo>
                    <a:pt x="388" y="88"/>
                    <a:pt x="387" y="88"/>
                    <a:pt x="387" y="88"/>
                  </a:cubicBezTo>
                  <a:cubicBezTo>
                    <a:pt x="387" y="88"/>
                    <a:pt x="386" y="88"/>
                    <a:pt x="386" y="88"/>
                  </a:cubicBezTo>
                  <a:cubicBezTo>
                    <a:pt x="386" y="88"/>
                    <a:pt x="386" y="88"/>
                    <a:pt x="385" y="88"/>
                  </a:cubicBezTo>
                  <a:cubicBezTo>
                    <a:pt x="385" y="88"/>
                    <a:pt x="385" y="88"/>
                    <a:pt x="385" y="88"/>
                  </a:cubicBezTo>
                  <a:cubicBezTo>
                    <a:pt x="385" y="88"/>
                    <a:pt x="385" y="88"/>
                    <a:pt x="385" y="88"/>
                  </a:cubicBezTo>
                  <a:cubicBezTo>
                    <a:pt x="385" y="88"/>
                    <a:pt x="385" y="88"/>
                    <a:pt x="385" y="88"/>
                  </a:cubicBezTo>
                  <a:cubicBezTo>
                    <a:pt x="385" y="88"/>
                    <a:pt x="385" y="88"/>
                    <a:pt x="385" y="88"/>
                  </a:cubicBezTo>
                  <a:cubicBezTo>
                    <a:pt x="385" y="88"/>
                    <a:pt x="385" y="88"/>
                    <a:pt x="385" y="88"/>
                  </a:cubicBezTo>
                  <a:cubicBezTo>
                    <a:pt x="384" y="88"/>
                    <a:pt x="384" y="88"/>
                    <a:pt x="384" y="88"/>
                  </a:cubicBezTo>
                  <a:cubicBezTo>
                    <a:pt x="383" y="88"/>
                    <a:pt x="383" y="88"/>
                    <a:pt x="382" y="87"/>
                  </a:cubicBezTo>
                  <a:cubicBezTo>
                    <a:pt x="381" y="87"/>
                    <a:pt x="381" y="87"/>
                    <a:pt x="380" y="86"/>
                  </a:cubicBezTo>
                  <a:cubicBezTo>
                    <a:pt x="379" y="86"/>
                    <a:pt x="379" y="86"/>
                    <a:pt x="378" y="85"/>
                  </a:cubicBezTo>
                  <a:cubicBezTo>
                    <a:pt x="377" y="85"/>
                    <a:pt x="376" y="85"/>
                    <a:pt x="376" y="84"/>
                  </a:cubicBezTo>
                  <a:cubicBezTo>
                    <a:pt x="375" y="84"/>
                    <a:pt x="374" y="84"/>
                    <a:pt x="373" y="83"/>
                  </a:cubicBezTo>
                  <a:cubicBezTo>
                    <a:pt x="373" y="83"/>
                    <a:pt x="372" y="83"/>
                    <a:pt x="371" y="83"/>
                  </a:cubicBezTo>
                  <a:cubicBezTo>
                    <a:pt x="371" y="82"/>
                    <a:pt x="370" y="82"/>
                    <a:pt x="369" y="82"/>
                  </a:cubicBezTo>
                  <a:moveTo>
                    <a:pt x="317" y="72"/>
                  </a:moveTo>
                  <a:cubicBezTo>
                    <a:pt x="316" y="72"/>
                    <a:pt x="315" y="72"/>
                    <a:pt x="314" y="72"/>
                  </a:cubicBezTo>
                  <a:cubicBezTo>
                    <a:pt x="313" y="72"/>
                    <a:pt x="312" y="73"/>
                    <a:pt x="312" y="73"/>
                  </a:cubicBezTo>
                  <a:cubicBezTo>
                    <a:pt x="311" y="73"/>
                    <a:pt x="310" y="73"/>
                    <a:pt x="310" y="73"/>
                  </a:cubicBezTo>
                  <a:cubicBezTo>
                    <a:pt x="309" y="73"/>
                    <a:pt x="308" y="73"/>
                    <a:pt x="308" y="73"/>
                  </a:cubicBezTo>
                  <a:cubicBezTo>
                    <a:pt x="307" y="74"/>
                    <a:pt x="306" y="74"/>
                    <a:pt x="306" y="75"/>
                  </a:cubicBezTo>
                  <a:cubicBezTo>
                    <a:pt x="306" y="76"/>
                    <a:pt x="306" y="77"/>
                    <a:pt x="307" y="78"/>
                  </a:cubicBezTo>
                  <a:cubicBezTo>
                    <a:pt x="307" y="79"/>
                    <a:pt x="308" y="80"/>
                    <a:pt x="309" y="81"/>
                  </a:cubicBezTo>
                  <a:cubicBezTo>
                    <a:pt x="309" y="82"/>
                    <a:pt x="310" y="82"/>
                    <a:pt x="311" y="82"/>
                  </a:cubicBezTo>
                  <a:cubicBezTo>
                    <a:pt x="312" y="82"/>
                    <a:pt x="312" y="82"/>
                    <a:pt x="312" y="82"/>
                  </a:cubicBezTo>
                  <a:cubicBezTo>
                    <a:pt x="312" y="82"/>
                    <a:pt x="312" y="82"/>
                    <a:pt x="312" y="82"/>
                  </a:cubicBezTo>
                  <a:cubicBezTo>
                    <a:pt x="312" y="82"/>
                    <a:pt x="313" y="82"/>
                    <a:pt x="313" y="82"/>
                  </a:cubicBezTo>
                  <a:cubicBezTo>
                    <a:pt x="313" y="82"/>
                    <a:pt x="313" y="82"/>
                    <a:pt x="313" y="82"/>
                  </a:cubicBezTo>
                  <a:cubicBezTo>
                    <a:pt x="313" y="82"/>
                    <a:pt x="314" y="82"/>
                    <a:pt x="314" y="81"/>
                  </a:cubicBezTo>
                  <a:cubicBezTo>
                    <a:pt x="314" y="81"/>
                    <a:pt x="314" y="81"/>
                    <a:pt x="315" y="81"/>
                  </a:cubicBezTo>
                  <a:cubicBezTo>
                    <a:pt x="315" y="81"/>
                    <a:pt x="315" y="81"/>
                    <a:pt x="316" y="81"/>
                  </a:cubicBezTo>
                  <a:cubicBezTo>
                    <a:pt x="316" y="81"/>
                    <a:pt x="316" y="81"/>
                    <a:pt x="316" y="81"/>
                  </a:cubicBezTo>
                  <a:cubicBezTo>
                    <a:pt x="317" y="81"/>
                    <a:pt x="319" y="81"/>
                    <a:pt x="320" y="82"/>
                  </a:cubicBezTo>
                  <a:cubicBezTo>
                    <a:pt x="321" y="82"/>
                    <a:pt x="321" y="82"/>
                    <a:pt x="322" y="83"/>
                  </a:cubicBezTo>
                  <a:cubicBezTo>
                    <a:pt x="323" y="84"/>
                    <a:pt x="324" y="84"/>
                    <a:pt x="324" y="85"/>
                  </a:cubicBezTo>
                  <a:cubicBezTo>
                    <a:pt x="324" y="86"/>
                    <a:pt x="324" y="86"/>
                    <a:pt x="324" y="87"/>
                  </a:cubicBezTo>
                  <a:cubicBezTo>
                    <a:pt x="324" y="87"/>
                    <a:pt x="324" y="87"/>
                    <a:pt x="323" y="88"/>
                  </a:cubicBezTo>
                  <a:cubicBezTo>
                    <a:pt x="323" y="88"/>
                    <a:pt x="323" y="88"/>
                    <a:pt x="322" y="88"/>
                  </a:cubicBezTo>
                  <a:cubicBezTo>
                    <a:pt x="322" y="88"/>
                    <a:pt x="321" y="88"/>
                    <a:pt x="321" y="88"/>
                  </a:cubicBezTo>
                  <a:cubicBezTo>
                    <a:pt x="321" y="88"/>
                    <a:pt x="320" y="88"/>
                    <a:pt x="319" y="88"/>
                  </a:cubicBezTo>
                  <a:cubicBezTo>
                    <a:pt x="319" y="88"/>
                    <a:pt x="319" y="88"/>
                    <a:pt x="319" y="88"/>
                  </a:cubicBezTo>
                  <a:cubicBezTo>
                    <a:pt x="318" y="88"/>
                    <a:pt x="318" y="88"/>
                    <a:pt x="318" y="88"/>
                  </a:cubicBezTo>
                  <a:cubicBezTo>
                    <a:pt x="318" y="88"/>
                    <a:pt x="317" y="88"/>
                    <a:pt x="317" y="88"/>
                  </a:cubicBezTo>
                  <a:cubicBezTo>
                    <a:pt x="317" y="88"/>
                    <a:pt x="316" y="88"/>
                    <a:pt x="316" y="88"/>
                  </a:cubicBezTo>
                  <a:cubicBezTo>
                    <a:pt x="316" y="88"/>
                    <a:pt x="316" y="88"/>
                    <a:pt x="315" y="88"/>
                  </a:cubicBezTo>
                  <a:cubicBezTo>
                    <a:pt x="315" y="88"/>
                    <a:pt x="315" y="88"/>
                    <a:pt x="314" y="88"/>
                  </a:cubicBezTo>
                  <a:cubicBezTo>
                    <a:pt x="314" y="88"/>
                    <a:pt x="314" y="88"/>
                    <a:pt x="314" y="88"/>
                  </a:cubicBezTo>
                  <a:cubicBezTo>
                    <a:pt x="313" y="88"/>
                    <a:pt x="313" y="88"/>
                    <a:pt x="313" y="88"/>
                  </a:cubicBezTo>
                  <a:cubicBezTo>
                    <a:pt x="313" y="88"/>
                    <a:pt x="312" y="88"/>
                    <a:pt x="312" y="88"/>
                  </a:cubicBezTo>
                  <a:cubicBezTo>
                    <a:pt x="312" y="88"/>
                    <a:pt x="311" y="88"/>
                    <a:pt x="311" y="88"/>
                  </a:cubicBezTo>
                  <a:cubicBezTo>
                    <a:pt x="311" y="88"/>
                    <a:pt x="311" y="88"/>
                    <a:pt x="311" y="88"/>
                  </a:cubicBezTo>
                  <a:cubicBezTo>
                    <a:pt x="311" y="89"/>
                    <a:pt x="311" y="89"/>
                    <a:pt x="311" y="89"/>
                  </a:cubicBezTo>
                  <a:cubicBezTo>
                    <a:pt x="311" y="89"/>
                    <a:pt x="311" y="90"/>
                    <a:pt x="311" y="90"/>
                  </a:cubicBezTo>
                  <a:cubicBezTo>
                    <a:pt x="311" y="90"/>
                    <a:pt x="312" y="91"/>
                    <a:pt x="312" y="91"/>
                  </a:cubicBezTo>
                  <a:cubicBezTo>
                    <a:pt x="312" y="91"/>
                    <a:pt x="313" y="92"/>
                    <a:pt x="314" y="92"/>
                  </a:cubicBezTo>
                  <a:cubicBezTo>
                    <a:pt x="314" y="92"/>
                    <a:pt x="315" y="93"/>
                    <a:pt x="316" y="93"/>
                  </a:cubicBezTo>
                  <a:cubicBezTo>
                    <a:pt x="317" y="93"/>
                    <a:pt x="317" y="93"/>
                    <a:pt x="317" y="93"/>
                  </a:cubicBezTo>
                  <a:cubicBezTo>
                    <a:pt x="318" y="93"/>
                    <a:pt x="318" y="92"/>
                    <a:pt x="319" y="92"/>
                  </a:cubicBezTo>
                  <a:cubicBezTo>
                    <a:pt x="319" y="92"/>
                    <a:pt x="319" y="92"/>
                    <a:pt x="320" y="92"/>
                  </a:cubicBezTo>
                  <a:cubicBezTo>
                    <a:pt x="320" y="92"/>
                    <a:pt x="321" y="92"/>
                    <a:pt x="321" y="92"/>
                  </a:cubicBezTo>
                  <a:cubicBezTo>
                    <a:pt x="322" y="92"/>
                    <a:pt x="323" y="91"/>
                    <a:pt x="323" y="91"/>
                  </a:cubicBezTo>
                  <a:cubicBezTo>
                    <a:pt x="324" y="91"/>
                    <a:pt x="325" y="91"/>
                    <a:pt x="325" y="91"/>
                  </a:cubicBezTo>
                  <a:cubicBezTo>
                    <a:pt x="326" y="91"/>
                    <a:pt x="326" y="91"/>
                    <a:pt x="327" y="91"/>
                  </a:cubicBezTo>
                  <a:cubicBezTo>
                    <a:pt x="328" y="91"/>
                    <a:pt x="328" y="91"/>
                    <a:pt x="329" y="91"/>
                  </a:cubicBezTo>
                  <a:cubicBezTo>
                    <a:pt x="330" y="91"/>
                    <a:pt x="332" y="91"/>
                    <a:pt x="333" y="91"/>
                  </a:cubicBezTo>
                  <a:cubicBezTo>
                    <a:pt x="334" y="91"/>
                    <a:pt x="335" y="92"/>
                    <a:pt x="337" y="92"/>
                  </a:cubicBezTo>
                  <a:cubicBezTo>
                    <a:pt x="338" y="92"/>
                    <a:pt x="339" y="93"/>
                    <a:pt x="340" y="94"/>
                  </a:cubicBezTo>
                  <a:cubicBezTo>
                    <a:pt x="341" y="94"/>
                    <a:pt x="342" y="95"/>
                    <a:pt x="343" y="96"/>
                  </a:cubicBezTo>
                  <a:cubicBezTo>
                    <a:pt x="344" y="96"/>
                    <a:pt x="345" y="97"/>
                    <a:pt x="346" y="98"/>
                  </a:cubicBezTo>
                  <a:cubicBezTo>
                    <a:pt x="346" y="98"/>
                    <a:pt x="347" y="99"/>
                    <a:pt x="348" y="99"/>
                  </a:cubicBezTo>
                  <a:cubicBezTo>
                    <a:pt x="349" y="99"/>
                    <a:pt x="350" y="100"/>
                    <a:pt x="350" y="100"/>
                  </a:cubicBezTo>
                  <a:cubicBezTo>
                    <a:pt x="351" y="100"/>
                    <a:pt x="352" y="100"/>
                    <a:pt x="353" y="100"/>
                  </a:cubicBezTo>
                  <a:cubicBezTo>
                    <a:pt x="353" y="100"/>
                    <a:pt x="354" y="100"/>
                    <a:pt x="354" y="100"/>
                  </a:cubicBezTo>
                  <a:cubicBezTo>
                    <a:pt x="355" y="100"/>
                    <a:pt x="355" y="100"/>
                    <a:pt x="356" y="100"/>
                  </a:cubicBezTo>
                  <a:cubicBezTo>
                    <a:pt x="356" y="99"/>
                    <a:pt x="357" y="99"/>
                    <a:pt x="357" y="99"/>
                  </a:cubicBezTo>
                  <a:cubicBezTo>
                    <a:pt x="357" y="98"/>
                    <a:pt x="358" y="98"/>
                    <a:pt x="358" y="98"/>
                  </a:cubicBezTo>
                  <a:cubicBezTo>
                    <a:pt x="359" y="96"/>
                    <a:pt x="360" y="95"/>
                    <a:pt x="359" y="95"/>
                  </a:cubicBezTo>
                  <a:cubicBezTo>
                    <a:pt x="359" y="94"/>
                    <a:pt x="358" y="93"/>
                    <a:pt x="358" y="93"/>
                  </a:cubicBezTo>
                  <a:cubicBezTo>
                    <a:pt x="357" y="92"/>
                    <a:pt x="356" y="91"/>
                    <a:pt x="356" y="91"/>
                  </a:cubicBezTo>
                  <a:cubicBezTo>
                    <a:pt x="355" y="90"/>
                    <a:pt x="355" y="89"/>
                    <a:pt x="355" y="89"/>
                  </a:cubicBezTo>
                  <a:cubicBezTo>
                    <a:pt x="356" y="88"/>
                    <a:pt x="356" y="87"/>
                    <a:pt x="355" y="86"/>
                  </a:cubicBezTo>
                  <a:cubicBezTo>
                    <a:pt x="355" y="86"/>
                    <a:pt x="354" y="85"/>
                    <a:pt x="353" y="84"/>
                  </a:cubicBezTo>
                  <a:cubicBezTo>
                    <a:pt x="352" y="84"/>
                    <a:pt x="350" y="84"/>
                    <a:pt x="349" y="83"/>
                  </a:cubicBezTo>
                  <a:cubicBezTo>
                    <a:pt x="348" y="83"/>
                    <a:pt x="347" y="83"/>
                    <a:pt x="346" y="83"/>
                  </a:cubicBezTo>
                  <a:cubicBezTo>
                    <a:pt x="345" y="83"/>
                    <a:pt x="344" y="83"/>
                    <a:pt x="343" y="82"/>
                  </a:cubicBezTo>
                  <a:cubicBezTo>
                    <a:pt x="343" y="81"/>
                    <a:pt x="342" y="81"/>
                    <a:pt x="341" y="80"/>
                  </a:cubicBezTo>
                  <a:cubicBezTo>
                    <a:pt x="341" y="79"/>
                    <a:pt x="340" y="79"/>
                    <a:pt x="340" y="78"/>
                  </a:cubicBezTo>
                  <a:cubicBezTo>
                    <a:pt x="339" y="77"/>
                    <a:pt x="339" y="77"/>
                    <a:pt x="338" y="77"/>
                  </a:cubicBezTo>
                  <a:cubicBezTo>
                    <a:pt x="338" y="77"/>
                    <a:pt x="338" y="77"/>
                    <a:pt x="338" y="77"/>
                  </a:cubicBezTo>
                  <a:cubicBezTo>
                    <a:pt x="338" y="77"/>
                    <a:pt x="338" y="77"/>
                    <a:pt x="337" y="77"/>
                  </a:cubicBezTo>
                  <a:cubicBezTo>
                    <a:pt x="337" y="77"/>
                    <a:pt x="337" y="77"/>
                    <a:pt x="337" y="77"/>
                  </a:cubicBezTo>
                  <a:cubicBezTo>
                    <a:pt x="337" y="77"/>
                    <a:pt x="337" y="77"/>
                    <a:pt x="337" y="77"/>
                  </a:cubicBezTo>
                  <a:cubicBezTo>
                    <a:pt x="337" y="77"/>
                    <a:pt x="336" y="78"/>
                    <a:pt x="336" y="78"/>
                  </a:cubicBezTo>
                  <a:cubicBezTo>
                    <a:pt x="335" y="78"/>
                    <a:pt x="335" y="78"/>
                    <a:pt x="334" y="79"/>
                  </a:cubicBezTo>
                  <a:cubicBezTo>
                    <a:pt x="334" y="79"/>
                    <a:pt x="334" y="79"/>
                    <a:pt x="333" y="79"/>
                  </a:cubicBezTo>
                  <a:cubicBezTo>
                    <a:pt x="333" y="79"/>
                    <a:pt x="333" y="79"/>
                    <a:pt x="333" y="79"/>
                  </a:cubicBezTo>
                  <a:cubicBezTo>
                    <a:pt x="332" y="79"/>
                    <a:pt x="332" y="79"/>
                    <a:pt x="332" y="79"/>
                  </a:cubicBezTo>
                  <a:cubicBezTo>
                    <a:pt x="332" y="79"/>
                    <a:pt x="332" y="79"/>
                    <a:pt x="332" y="79"/>
                  </a:cubicBezTo>
                  <a:cubicBezTo>
                    <a:pt x="332" y="78"/>
                    <a:pt x="332" y="78"/>
                    <a:pt x="332" y="78"/>
                  </a:cubicBezTo>
                  <a:cubicBezTo>
                    <a:pt x="332" y="77"/>
                    <a:pt x="332" y="77"/>
                    <a:pt x="332" y="77"/>
                  </a:cubicBezTo>
                  <a:cubicBezTo>
                    <a:pt x="332" y="76"/>
                    <a:pt x="331" y="75"/>
                    <a:pt x="330" y="75"/>
                  </a:cubicBezTo>
                  <a:cubicBezTo>
                    <a:pt x="329" y="74"/>
                    <a:pt x="328" y="74"/>
                    <a:pt x="327" y="73"/>
                  </a:cubicBezTo>
                  <a:cubicBezTo>
                    <a:pt x="325" y="73"/>
                    <a:pt x="324" y="73"/>
                    <a:pt x="322" y="73"/>
                  </a:cubicBezTo>
                  <a:cubicBezTo>
                    <a:pt x="320" y="72"/>
                    <a:pt x="319" y="72"/>
                    <a:pt x="317" y="72"/>
                  </a:cubicBezTo>
                  <a:moveTo>
                    <a:pt x="354" y="60"/>
                  </a:moveTo>
                  <a:cubicBezTo>
                    <a:pt x="354" y="60"/>
                    <a:pt x="353" y="60"/>
                    <a:pt x="353" y="60"/>
                  </a:cubicBezTo>
                  <a:cubicBezTo>
                    <a:pt x="353" y="60"/>
                    <a:pt x="352" y="60"/>
                    <a:pt x="352" y="60"/>
                  </a:cubicBezTo>
                  <a:cubicBezTo>
                    <a:pt x="352" y="60"/>
                    <a:pt x="352" y="60"/>
                    <a:pt x="352" y="61"/>
                  </a:cubicBezTo>
                  <a:cubicBezTo>
                    <a:pt x="352" y="61"/>
                    <a:pt x="353" y="61"/>
                    <a:pt x="353" y="61"/>
                  </a:cubicBezTo>
                  <a:cubicBezTo>
                    <a:pt x="353" y="62"/>
                    <a:pt x="354" y="62"/>
                    <a:pt x="355" y="63"/>
                  </a:cubicBezTo>
                  <a:cubicBezTo>
                    <a:pt x="355" y="63"/>
                    <a:pt x="356" y="64"/>
                    <a:pt x="357" y="65"/>
                  </a:cubicBezTo>
                  <a:cubicBezTo>
                    <a:pt x="357" y="65"/>
                    <a:pt x="358" y="66"/>
                    <a:pt x="359" y="66"/>
                  </a:cubicBezTo>
                  <a:cubicBezTo>
                    <a:pt x="360" y="66"/>
                    <a:pt x="361" y="67"/>
                    <a:pt x="361" y="67"/>
                  </a:cubicBezTo>
                  <a:cubicBezTo>
                    <a:pt x="361" y="67"/>
                    <a:pt x="362" y="67"/>
                    <a:pt x="362" y="67"/>
                  </a:cubicBezTo>
                  <a:cubicBezTo>
                    <a:pt x="362" y="67"/>
                    <a:pt x="362" y="66"/>
                    <a:pt x="363" y="66"/>
                  </a:cubicBezTo>
                  <a:cubicBezTo>
                    <a:pt x="363" y="66"/>
                    <a:pt x="363" y="66"/>
                    <a:pt x="363" y="66"/>
                  </a:cubicBezTo>
                  <a:cubicBezTo>
                    <a:pt x="363" y="66"/>
                    <a:pt x="364" y="65"/>
                    <a:pt x="364" y="65"/>
                  </a:cubicBezTo>
                  <a:cubicBezTo>
                    <a:pt x="364" y="64"/>
                    <a:pt x="364" y="64"/>
                    <a:pt x="363" y="63"/>
                  </a:cubicBezTo>
                  <a:cubicBezTo>
                    <a:pt x="363" y="62"/>
                    <a:pt x="362" y="62"/>
                    <a:pt x="361" y="61"/>
                  </a:cubicBezTo>
                  <a:cubicBezTo>
                    <a:pt x="360" y="61"/>
                    <a:pt x="358" y="60"/>
                    <a:pt x="357" y="60"/>
                  </a:cubicBezTo>
                  <a:cubicBezTo>
                    <a:pt x="356" y="60"/>
                    <a:pt x="355" y="60"/>
                    <a:pt x="354" y="60"/>
                  </a:cubicBezTo>
                  <a:moveTo>
                    <a:pt x="405" y="34"/>
                  </a:moveTo>
                  <a:cubicBezTo>
                    <a:pt x="404" y="34"/>
                    <a:pt x="403" y="35"/>
                    <a:pt x="402" y="35"/>
                  </a:cubicBezTo>
                  <a:cubicBezTo>
                    <a:pt x="401" y="35"/>
                    <a:pt x="401" y="35"/>
                    <a:pt x="400" y="36"/>
                  </a:cubicBezTo>
                  <a:cubicBezTo>
                    <a:pt x="400" y="36"/>
                    <a:pt x="400" y="36"/>
                    <a:pt x="400" y="37"/>
                  </a:cubicBezTo>
                  <a:cubicBezTo>
                    <a:pt x="400" y="37"/>
                    <a:pt x="401" y="37"/>
                    <a:pt x="402" y="37"/>
                  </a:cubicBezTo>
                  <a:cubicBezTo>
                    <a:pt x="403" y="37"/>
                    <a:pt x="404" y="38"/>
                    <a:pt x="405" y="38"/>
                  </a:cubicBezTo>
                  <a:cubicBezTo>
                    <a:pt x="406" y="39"/>
                    <a:pt x="406" y="39"/>
                    <a:pt x="406" y="39"/>
                  </a:cubicBezTo>
                  <a:cubicBezTo>
                    <a:pt x="406" y="40"/>
                    <a:pt x="406" y="40"/>
                    <a:pt x="405" y="40"/>
                  </a:cubicBezTo>
                  <a:cubicBezTo>
                    <a:pt x="405" y="41"/>
                    <a:pt x="404" y="41"/>
                    <a:pt x="403" y="41"/>
                  </a:cubicBezTo>
                  <a:cubicBezTo>
                    <a:pt x="403" y="41"/>
                    <a:pt x="403" y="41"/>
                    <a:pt x="403" y="41"/>
                  </a:cubicBezTo>
                  <a:cubicBezTo>
                    <a:pt x="403" y="41"/>
                    <a:pt x="403" y="41"/>
                    <a:pt x="403" y="41"/>
                  </a:cubicBezTo>
                  <a:cubicBezTo>
                    <a:pt x="403" y="41"/>
                    <a:pt x="403" y="41"/>
                    <a:pt x="403" y="41"/>
                  </a:cubicBezTo>
                  <a:cubicBezTo>
                    <a:pt x="403" y="41"/>
                    <a:pt x="403" y="41"/>
                    <a:pt x="402" y="41"/>
                  </a:cubicBezTo>
                  <a:cubicBezTo>
                    <a:pt x="402" y="41"/>
                    <a:pt x="402" y="41"/>
                    <a:pt x="402" y="41"/>
                  </a:cubicBezTo>
                  <a:cubicBezTo>
                    <a:pt x="402" y="41"/>
                    <a:pt x="402" y="41"/>
                    <a:pt x="401" y="41"/>
                  </a:cubicBezTo>
                  <a:cubicBezTo>
                    <a:pt x="401" y="41"/>
                    <a:pt x="401" y="41"/>
                    <a:pt x="401" y="41"/>
                  </a:cubicBezTo>
                  <a:cubicBezTo>
                    <a:pt x="400" y="41"/>
                    <a:pt x="400" y="41"/>
                    <a:pt x="400" y="41"/>
                  </a:cubicBezTo>
                  <a:cubicBezTo>
                    <a:pt x="399" y="41"/>
                    <a:pt x="398" y="41"/>
                    <a:pt x="397" y="41"/>
                  </a:cubicBezTo>
                  <a:cubicBezTo>
                    <a:pt x="396" y="41"/>
                    <a:pt x="395" y="41"/>
                    <a:pt x="394" y="41"/>
                  </a:cubicBezTo>
                  <a:cubicBezTo>
                    <a:pt x="394" y="42"/>
                    <a:pt x="394" y="42"/>
                    <a:pt x="394" y="42"/>
                  </a:cubicBezTo>
                  <a:cubicBezTo>
                    <a:pt x="394" y="43"/>
                    <a:pt x="395" y="43"/>
                    <a:pt x="397" y="44"/>
                  </a:cubicBezTo>
                  <a:cubicBezTo>
                    <a:pt x="399" y="45"/>
                    <a:pt x="400" y="45"/>
                    <a:pt x="400" y="46"/>
                  </a:cubicBezTo>
                  <a:cubicBezTo>
                    <a:pt x="400" y="46"/>
                    <a:pt x="399" y="47"/>
                    <a:pt x="399" y="47"/>
                  </a:cubicBezTo>
                  <a:cubicBezTo>
                    <a:pt x="398" y="47"/>
                    <a:pt x="396" y="47"/>
                    <a:pt x="395" y="48"/>
                  </a:cubicBezTo>
                  <a:cubicBezTo>
                    <a:pt x="393" y="48"/>
                    <a:pt x="391" y="48"/>
                    <a:pt x="390" y="48"/>
                  </a:cubicBezTo>
                  <a:cubicBezTo>
                    <a:pt x="388" y="48"/>
                    <a:pt x="387" y="48"/>
                    <a:pt x="386" y="49"/>
                  </a:cubicBezTo>
                  <a:cubicBezTo>
                    <a:pt x="385" y="50"/>
                    <a:pt x="385" y="51"/>
                    <a:pt x="385" y="52"/>
                  </a:cubicBezTo>
                  <a:cubicBezTo>
                    <a:pt x="385" y="53"/>
                    <a:pt x="386" y="54"/>
                    <a:pt x="387" y="55"/>
                  </a:cubicBezTo>
                  <a:cubicBezTo>
                    <a:pt x="388" y="56"/>
                    <a:pt x="389" y="56"/>
                    <a:pt x="391" y="57"/>
                  </a:cubicBezTo>
                  <a:cubicBezTo>
                    <a:pt x="393" y="57"/>
                    <a:pt x="394" y="57"/>
                    <a:pt x="394" y="58"/>
                  </a:cubicBezTo>
                  <a:cubicBezTo>
                    <a:pt x="395" y="58"/>
                    <a:pt x="395" y="59"/>
                    <a:pt x="395" y="59"/>
                  </a:cubicBezTo>
                  <a:cubicBezTo>
                    <a:pt x="394" y="60"/>
                    <a:pt x="394" y="60"/>
                    <a:pt x="393" y="60"/>
                  </a:cubicBezTo>
                  <a:cubicBezTo>
                    <a:pt x="392" y="61"/>
                    <a:pt x="391" y="61"/>
                    <a:pt x="390" y="61"/>
                  </a:cubicBezTo>
                  <a:cubicBezTo>
                    <a:pt x="389" y="61"/>
                    <a:pt x="389" y="61"/>
                    <a:pt x="389" y="61"/>
                  </a:cubicBezTo>
                  <a:cubicBezTo>
                    <a:pt x="389" y="61"/>
                    <a:pt x="388" y="61"/>
                    <a:pt x="388" y="61"/>
                  </a:cubicBezTo>
                  <a:cubicBezTo>
                    <a:pt x="388" y="61"/>
                    <a:pt x="388" y="61"/>
                    <a:pt x="387" y="61"/>
                  </a:cubicBezTo>
                  <a:cubicBezTo>
                    <a:pt x="387" y="61"/>
                    <a:pt x="387" y="61"/>
                    <a:pt x="387" y="61"/>
                  </a:cubicBezTo>
                  <a:cubicBezTo>
                    <a:pt x="386" y="61"/>
                    <a:pt x="386" y="60"/>
                    <a:pt x="386" y="60"/>
                  </a:cubicBezTo>
                  <a:cubicBezTo>
                    <a:pt x="385" y="60"/>
                    <a:pt x="385" y="60"/>
                    <a:pt x="385" y="60"/>
                  </a:cubicBezTo>
                  <a:cubicBezTo>
                    <a:pt x="384" y="60"/>
                    <a:pt x="384" y="60"/>
                    <a:pt x="384" y="60"/>
                  </a:cubicBezTo>
                  <a:cubicBezTo>
                    <a:pt x="384" y="60"/>
                    <a:pt x="383" y="60"/>
                    <a:pt x="383" y="60"/>
                  </a:cubicBezTo>
                  <a:cubicBezTo>
                    <a:pt x="382" y="60"/>
                    <a:pt x="381" y="60"/>
                    <a:pt x="381" y="61"/>
                  </a:cubicBezTo>
                  <a:cubicBezTo>
                    <a:pt x="380" y="61"/>
                    <a:pt x="380" y="61"/>
                    <a:pt x="380" y="62"/>
                  </a:cubicBezTo>
                  <a:cubicBezTo>
                    <a:pt x="380" y="62"/>
                    <a:pt x="380" y="63"/>
                    <a:pt x="381" y="63"/>
                  </a:cubicBezTo>
                  <a:cubicBezTo>
                    <a:pt x="381" y="64"/>
                    <a:pt x="382" y="64"/>
                    <a:pt x="383" y="65"/>
                  </a:cubicBezTo>
                  <a:cubicBezTo>
                    <a:pt x="385" y="65"/>
                    <a:pt x="386" y="66"/>
                    <a:pt x="386" y="67"/>
                  </a:cubicBezTo>
                  <a:cubicBezTo>
                    <a:pt x="387" y="68"/>
                    <a:pt x="387" y="68"/>
                    <a:pt x="387" y="69"/>
                  </a:cubicBezTo>
                  <a:cubicBezTo>
                    <a:pt x="387" y="70"/>
                    <a:pt x="388" y="71"/>
                    <a:pt x="388" y="71"/>
                  </a:cubicBezTo>
                  <a:cubicBezTo>
                    <a:pt x="389" y="72"/>
                    <a:pt x="390" y="73"/>
                    <a:pt x="391" y="73"/>
                  </a:cubicBezTo>
                  <a:cubicBezTo>
                    <a:pt x="392" y="73"/>
                    <a:pt x="392" y="74"/>
                    <a:pt x="392" y="74"/>
                  </a:cubicBezTo>
                  <a:cubicBezTo>
                    <a:pt x="392" y="74"/>
                    <a:pt x="393" y="74"/>
                    <a:pt x="393" y="74"/>
                  </a:cubicBezTo>
                  <a:cubicBezTo>
                    <a:pt x="394" y="74"/>
                    <a:pt x="394" y="74"/>
                    <a:pt x="394" y="74"/>
                  </a:cubicBezTo>
                  <a:cubicBezTo>
                    <a:pt x="395" y="74"/>
                    <a:pt x="395" y="74"/>
                    <a:pt x="396" y="74"/>
                  </a:cubicBezTo>
                  <a:cubicBezTo>
                    <a:pt x="396" y="74"/>
                    <a:pt x="397" y="74"/>
                    <a:pt x="398" y="74"/>
                  </a:cubicBezTo>
                  <a:cubicBezTo>
                    <a:pt x="398" y="74"/>
                    <a:pt x="399" y="74"/>
                    <a:pt x="400" y="74"/>
                  </a:cubicBezTo>
                  <a:cubicBezTo>
                    <a:pt x="400" y="74"/>
                    <a:pt x="401" y="74"/>
                    <a:pt x="402" y="74"/>
                  </a:cubicBezTo>
                  <a:cubicBezTo>
                    <a:pt x="402" y="74"/>
                    <a:pt x="403" y="73"/>
                    <a:pt x="404" y="73"/>
                  </a:cubicBezTo>
                  <a:cubicBezTo>
                    <a:pt x="404" y="73"/>
                    <a:pt x="405" y="73"/>
                    <a:pt x="406" y="73"/>
                  </a:cubicBezTo>
                  <a:cubicBezTo>
                    <a:pt x="406" y="73"/>
                    <a:pt x="407" y="73"/>
                    <a:pt x="408" y="73"/>
                  </a:cubicBezTo>
                  <a:cubicBezTo>
                    <a:pt x="408" y="73"/>
                    <a:pt x="409" y="73"/>
                    <a:pt x="410" y="73"/>
                  </a:cubicBezTo>
                  <a:cubicBezTo>
                    <a:pt x="410" y="73"/>
                    <a:pt x="411" y="73"/>
                    <a:pt x="411" y="73"/>
                  </a:cubicBezTo>
                  <a:cubicBezTo>
                    <a:pt x="412" y="73"/>
                    <a:pt x="412" y="73"/>
                    <a:pt x="413" y="73"/>
                  </a:cubicBezTo>
                  <a:cubicBezTo>
                    <a:pt x="413" y="73"/>
                    <a:pt x="414" y="73"/>
                    <a:pt x="414" y="73"/>
                  </a:cubicBezTo>
                  <a:cubicBezTo>
                    <a:pt x="414" y="73"/>
                    <a:pt x="415" y="73"/>
                    <a:pt x="415" y="73"/>
                  </a:cubicBezTo>
                  <a:cubicBezTo>
                    <a:pt x="415" y="74"/>
                    <a:pt x="415" y="74"/>
                    <a:pt x="415" y="74"/>
                  </a:cubicBezTo>
                  <a:cubicBezTo>
                    <a:pt x="416" y="75"/>
                    <a:pt x="415" y="76"/>
                    <a:pt x="413" y="76"/>
                  </a:cubicBezTo>
                  <a:cubicBezTo>
                    <a:pt x="412" y="77"/>
                    <a:pt x="410" y="78"/>
                    <a:pt x="408" y="78"/>
                  </a:cubicBezTo>
                  <a:cubicBezTo>
                    <a:pt x="405" y="78"/>
                    <a:pt x="403" y="79"/>
                    <a:pt x="402" y="79"/>
                  </a:cubicBezTo>
                  <a:cubicBezTo>
                    <a:pt x="401" y="80"/>
                    <a:pt x="400" y="80"/>
                    <a:pt x="401" y="81"/>
                  </a:cubicBezTo>
                  <a:cubicBezTo>
                    <a:pt x="401" y="81"/>
                    <a:pt x="402" y="82"/>
                    <a:pt x="404" y="83"/>
                  </a:cubicBezTo>
                  <a:cubicBezTo>
                    <a:pt x="405" y="84"/>
                    <a:pt x="406" y="84"/>
                    <a:pt x="408" y="85"/>
                  </a:cubicBezTo>
                  <a:cubicBezTo>
                    <a:pt x="409" y="86"/>
                    <a:pt x="410" y="87"/>
                    <a:pt x="411" y="87"/>
                  </a:cubicBezTo>
                  <a:cubicBezTo>
                    <a:pt x="412" y="88"/>
                    <a:pt x="412" y="89"/>
                    <a:pt x="412" y="89"/>
                  </a:cubicBezTo>
                  <a:cubicBezTo>
                    <a:pt x="412" y="90"/>
                    <a:pt x="412" y="90"/>
                    <a:pt x="413" y="91"/>
                  </a:cubicBezTo>
                  <a:cubicBezTo>
                    <a:pt x="414" y="92"/>
                    <a:pt x="416" y="92"/>
                    <a:pt x="418" y="93"/>
                  </a:cubicBezTo>
                  <a:cubicBezTo>
                    <a:pt x="420" y="94"/>
                    <a:pt x="422" y="94"/>
                    <a:pt x="423" y="95"/>
                  </a:cubicBezTo>
                  <a:cubicBezTo>
                    <a:pt x="425" y="95"/>
                    <a:pt x="427" y="95"/>
                    <a:pt x="429" y="95"/>
                  </a:cubicBezTo>
                  <a:cubicBezTo>
                    <a:pt x="429" y="95"/>
                    <a:pt x="429" y="95"/>
                    <a:pt x="430" y="95"/>
                  </a:cubicBezTo>
                  <a:cubicBezTo>
                    <a:pt x="430" y="95"/>
                    <a:pt x="430" y="95"/>
                    <a:pt x="430" y="95"/>
                  </a:cubicBezTo>
                  <a:cubicBezTo>
                    <a:pt x="430" y="95"/>
                    <a:pt x="431" y="95"/>
                    <a:pt x="431" y="95"/>
                  </a:cubicBezTo>
                  <a:cubicBezTo>
                    <a:pt x="431" y="95"/>
                    <a:pt x="431" y="95"/>
                    <a:pt x="431" y="95"/>
                  </a:cubicBezTo>
                  <a:cubicBezTo>
                    <a:pt x="431" y="94"/>
                    <a:pt x="432" y="94"/>
                    <a:pt x="432" y="94"/>
                  </a:cubicBezTo>
                  <a:cubicBezTo>
                    <a:pt x="432" y="94"/>
                    <a:pt x="433" y="93"/>
                    <a:pt x="433" y="93"/>
                  </a:cubicBezTo>
                  <a:cubicBezTo>
                    <a:pt x="433" y="93"/>
                    <a:pt x="434" y="93"/>
                    <a:pt x="434" y="93"/>
                  </a:cubicBezTo>
                  <a:cubicBezTo>
                    <a:pt x="435" y="93"/>
                    <a:pt x="435" y="93"/>
                    <a:pt x="436" y="93"/>
                  </a:cubicBezTo>
                  <a:cubicBezTo>
                    <a:pt x="436" y="93"/>
                    <a:pt x="437" y="93"/>
                    <a:pt x="437" y="93"/>
                  </a:cubicBezTo>
                  <a:cubicBezTo>
                    <a:pt x="438" y="93"/>
                    <a:pt x="439" y="93"/>
                    <a:pt x="439" y="93"/>
                  </a:cubicBezTo>
                  <a:cubicBezTo>
                    <a:pt x="440" y="93"/>
                    <a:pt x="440" y="93"/>
                    <a:pt x="441" y="94"/>
                  </a:cubicBezTo>
                  <a:cubicBezTo>
                    <a:pt x="442" y="94"/>
                    <a:pt x="442" y="94"/>
                    <a:pt x="443" y="94"/>
                  </a:cubicBezTo>
                  <a:cubicBezTo>
                    <a:pt x="443" y="94"/>
                    <a:pt x="443" y="94"/>
                    <a:pt x="443" y="94"/>
                  </a:cubicBezTo>
                  <a:cubicBezTo>
                    <a:pt x="443" y="94"/>
                    <a:pt x="443" y="94"/>
                    <a:pt x="443" y="94"/>
                  </a:cubicBezTo>
                  <a:cubicBezTo>
                    <a:pt x="443" y="94"/>
                    <a:pt x="443" y="94"/>
                    <a:pt x="444" y="94"/>
                  </a:cubicBezTo>
                  <a:cubicBezTo>
                    <a:pt x="444" y="94"/>
                    <a:pt x="444" y="94"/>
                    <a:pt x="444" y="94"/>
                  </a:cubicBezTo>
                  <a:cubicBezTo>
                    <a:pt x="444" y="94"/>
                    <a:pt x="445" y="94"/>
                    <a:pt x="445" y="94"/>
                  </a:cubicBezTo>
                  <a:cubicBezTo>
                    <a:pt x="445" y="94"/>
                    <a:pt x="446" y="93"/>
                    <a:pt x="446" y="93"/>
                  </a:cubicBezTo>
                  <a:cubicBezTo>
                    <a:pt x="446" y="93"/>
                    <a:pt x="447" y="92"/>
                    <a:pt x="447" y="92"/>
                  </a:cubicBezTo>
                  <a:cubicBezTo>
                    <a:pt x="447" y="91"/>
                    <a:pt x="447" y="90"/>
                    <a:pt x="448" y="90"/>
                  </a:cubicBezTo>
                  <a:cubicBezTo>
                    <a:pt x="448" y="89"/>
                    <a:pt x="448" y="89"/>
                    <a:pt x="448" y="88"/>
                  </a:cubicBezTo>
                  <a:cubicBezTo>
                    <a:pt x="449" y="88"/>
                    <a:pt x="449" y="87"/>
                    <a:pt x="449" y="87"/>
                  </a:cubicBezTo>
                  <a:cubicBezTo>
                    <a:pt x="449" y="86"/>
                    <a:pt x="450" y="86"/>
                    <a:pt x="450" y="86"/>
                  </a:cubicBezTo>
                  <a:cubicBezTo>
                    <a:pt x="450" y="85"/>
                    <a:pt x="451" y="85"/>
                    <a:pt x="451" y="85"/>
                  </a:cubicBezTo>
                  <a:cubicBezTo>
                    <a:pt x="451" y="85"/>
                    <a:pt x="451" y="85"/>
                    <a:pt x="451" y="85"/>
                  </a:cubicBezTo>
                  <a:cubicBezTo>
                    <a:pt x="451" y="85"/>
                    <a:pt x="451" y="85"/>
                    <a:pt x="451" y="85"/>
                  </a:cubicBezTo>
                  <a:cubicBezTo>
                    <a:pt x="451" y="85"/>
                    <a:pt x="451" y="85"/>
                    <a:pt x="451" y="85"/>
                  </a:cubicBezTo>
                  <a:cubicBezTo>
                    <a:pt x="451" y="85"/>
                    <a:pt x="451" y="85"/>
                    <a:pt x="452" y="85"/>
                  </a:cubicBezTo>
                  <a:cubicBezTo>
                    <a:pt x="452" y="85"/>
                    <a:pt x="452" y="86"/>
                    <a:pt x="452" y="86"/>
                  </a:cubicBezTo>
                  <a:cubicBezTo>
                    <a:pt x="452" y="86"/>
                    <a:pt x="452" y="86"/>
                    <a:pt x="452" y="86"/>
                  </a:cubicBezTo>
                  <a:cubicBezTo>
                    <a:pt x="452" y="86"/>
                    <a:pt x="452" y="86"/>
                    <a:pt x="452" y="86"/>
                  </a:cubicBezTo>
                  <a:cubicBezTo>
                    <a:pt x="452" y="86"/>
                    <a:pt x="453" y="86"/>
                    <a:pt x="453" y="86"/>
                  </a:cubicBezTo>
                  <a:cubicBezTo>
                    <a:pt x="453" y="86"/>
                    <a:pt x="454" y="85"/>
                    <a:pt x="454" y="85"/>
                  </a:cubicBezTo>
                  <a:cubicBezTo>
                    <a:pt x="454" y="84"/>
                    <a:pt x="455" y="84"/>
                    <a:pt x="455" y="83"/>
                  </a:cubicBezTo>
                  <a:cubicBezTo>
                    <a:pt x="456" y="82"/>
                    <a:pt x="456" y="81"/>
                    <a:pt x="457" y="81"/>
                  </a:cubicBezTo>
                  <a:cubicBezTo>
                    <a:pt x="458" y="80"/>
                    <a:pt x="459" y="79"/>
                    <a:pt x="460" y="79"/>
                  </a:cubicBezTo>
                  <a:cubicBezTo>
                    <a:pt x="462" y="78"/>
                    <a:pt x="463" y="78"/>
                    <a:pt x="465" y="77"/>
                  </a:cubicBezTo>
                  <a:cubicBezTo>
                    <a:pt x="466" y="77"/>
                    <a:pt x="468" y="77"/>
                    <a:pt x="469" y="77"/>
                  </a:cubicBezTo>
                  <a:cubicBezTo>
                    <a:pt x="470" y="76"/>
                    <a:pt x="472" y="76"/>
                    <a:pt x="472" y="76"/>
                  </a:cubicBezTo>
                  <a:cubicBezTo>
                    <a:pt x="473" y="75"/>
                    <a:pt x="474" y="75"/>
                    <a:pt x="474" y="74"/>
                  </a:cubicBezTo>
                  <a:cubicBezTo>
                    <a:pt x="474" y="74"/>
                    <a:pt x="474" y="73"/>
                    <a:pt x="474" y="73"/>
                  </a:cubicBezTo>
                  <a:cubicBezTo>
                    <a:pt x="474" y="72"/>
                    <a:pt x="474" y="72"/>
                    <a:pt x="473" y="72"/>
                  </a:cubicBezTo>
                  <a:cubicBezTo>
                    <a:pt x="473" y="71"/>
                    <a:pt x="472" y="71"/>
                    <a:pt x="471" y="71"/>
                  </a:cubicBezTo>
                  <a:cubicBezTo>
                    <a:pt x="471" y="71"/>
                    <a:pt x="470" y="70"/>
                    <a:pt x="468" y="70"/>
                  </a:cubicBezTo>
                  <a:cubicBezTo>
                    <a:pt x="468" y="70"/>
                    <a:pt x="468" y="70"/>
                    <a:pt x="468" y="70"/>
                  </a:cubicBezTo>
                  <a:cubicBezTo>
                    <a:pt x="468" y="70"/>
                    <a:pt x="468" y="70"/>
                    <a:pt x="467" y="70"/>
                  </a:cubicBezTo>
                  <a:cubicBezTo>
                    <a:pt x="467" y="70"/>
                    <a:pt x="467" y="70"/>
                    <a:pt x="467" y="70"/>
                  </a:cubicBezTo>
                  <a:cubicBezTo>
                    <a:pt x="467" y="70"/>
                    <a:pt x="466" y="70"/>
                    <a:pt x="466" y="71"/>
                  </a:cubicBezTo>
                  <a:cubicBezTo>
                    <a:pt x="466" y="71"/>
                    <a:pt x="466" y="71"/>
                    <a:pt x="466" y="71"/>
                  </a:cubicBezTo>
                  <a:cubicBezTo>
                    <a:pt x="465" y="71"/>
                    <a:pt x="465" y="71"/>
                    <a:pt x="465" y="71"/>
                  </a:cubicBezTo>
                  <a:cubicBezTo>
                    <a:pt x="465" y="71"/>
                    <a:pt x="465" y="71"/>
                    <a:pt x="465" y="71"/>
                  </a:cubicBezTo>
                  <a:cubicBezTo>
                    <a:pt x="464" y="71"/>
                    <a:pt x="464" y="71"/>
                    <a:pt x="464" y="71"/>
                  </a:cubicBezTo>
                  <a:cubicBezTo>
                    <a:pt x="463" y="71"/>
                    <a:pt x="461" y="70"/>
                    <a:pt x="461" y="70"/>
                  </a:cubicBezTo>
                  <a:cubicBezTo>
                    <a:pt x="460" y="70"/>
                    <a:pt x="459" y="70"/>
                    <a:pt x="458" y="69"/>
                  </a:cubicBezTo>
                  <a:cubicBezTo>
                    <a:pt x="458" y="69"/>
                    <a:pt x="457" y="68"/>
                    <a:pt x="457" y="67"/>
                  </a:cubicBezTo>
                  <a:cubicBezTo>
                    <a:pt x="457" y="67"/>
                    <a:pt x="458" y="66"/>
                    <a:pt x="458" y="65"/>
                  </a:cubicBezTo>
                  <a:cubicBezTo>
                    <a:pt x="459" y="64"/>
                    <a:pt x="459" y="64"/>
                    <a:pt x="459" y="63"/>
                  </a:cubicBezTo>
                  <a:cubicBezTo>
                    <a:pt x="458" y="62"/>
                    <a:pt x="457" y="62"/>
                    <a:pt x="456" y="61"/>
                  </a:cubicBezTo>
                  <a:cubicBezTo>
                    <a:pt x="455" y="61"/>
                    <a:pt x="455" y="60"/>
                    <a:pt x="454" y="60"/>
                  </a:cubicBezTo>
                  <a:cubicBezTo>
                    <a:pt x="454" y="59"/>
                    <a:pt x="454" y="58"/>
                    <a:pt x="455" y="58"/>
                  </a:cubicBezTo>
                  <a:cubicBezTo>
                    <a:pt x="455" y="57"/>
                    <a:pt x="456" y="57"/>
                    <a:pt x="456" y="56"/>
                  </a:cubicBezTo>
                  <a:cubicBezTo>
                    <a:pt x="456" y="56"/>
                    <a:pt x="455" y="56"/>
                    <a:pt x="455" y="55"/>
                  </a:cubicBezTo>
                  <a:cubicBezTo>
                    <a:pt x="455" y="55"/>
                    <a:pt x="454" y="55"/>
                    <a:pt x="453" y="54"/>
                  </a:cubicBezTo>
                  <a:cubicBezTo>
                    <a:pt x="453" y="54"/>
                    <a:pt x="452" y="54"/>
                    <a:pt x="451" y="54"/>
                  </a:cubicBezTo>
                  <a:cubicBezTo>
                    <a:pt x="451" y="54"/>
                    <a:pt x="451" y="54"/>
                    <a:pt x="450" y="54"/>
                  </a:cubicBezTo>
                  <a:cubicBezTo>
                    <a:pt x="450" y="54"/>
                    <a:pt x="450" y="54"/>
                    <a:pt x="450" y="55"/>
                  </a:cubicBezTo>
                  <a:cubicBezTo>
                    <a:pt x="449" y="55"/>
                    <a:pt x="449" y="55"/>
                    <a:pt x="449" y="55"/>
                  </a:cubicBezTo>
                  <a:cubicBezTo>
                    <a:pt x="449" y="56"/>
                    <a:pt x="449" y="56"/>
                    <a:pt x="449" y="56"/>
                  </a:cubicBezTo>
                  <a:cubicBezTo>
                    <a:pt x="449" y="57"/>
                    <a:pt x="449" y="57"/>
                    <a:pt x="449" y="57"/>
                  </a:cubicBezTo>
                  <a:cubicBezTo>
                    <a:pt x="449" y="57"/>
                    <a:pt x="449" y="58"/>
                    <a:pt x="449" y="58"/>
                  </a:cubicBezTo>
                  <a:cubicBezTo>
                    <a:pt x="449" y="58"/>
                    <a:pt x="449" y="58"/>
                    <a:pt x="449" y="58"/>
                  </a:cubicBezTo>
                  <a:cubicBezTo>
                    <a:pt x="448" y="58"/>
                    <a:pt x="448" y="58"/>
                    <a:pt x="448" y="58"/>
                  </a:cubicBezTo>
                  <a:cubicBezTo>
                    <a:pt x="447" y="58"/>
                    <a:pt x="447" y="58"/>
                    <a:pt x="446" y="58"/>
                  </a:cubicBezTo>
                  <a:cubicBezTo>
                    <a:pt x="446" y="57"/>
                    <a:pt x="445" y="57"/>
                    <a:pt x="444" y="57"/>
                  </a:cubicBezTo>
                  <a:cubicBezTo>
                    <a:pt x="444" y="56"/>
                    <a:pt x="443" y="55"/>
                    <a:pt x="443" y="55"/>
                  </a:cubicBezTo>
                  <a:cubicBezTo>
                    <a:pt x="442" y="54"/>
                    <a:pt x="442" y="53"/>
                    <a:pt x="442" y="53"/>
                  </a:cubicBezTo>
                  <a:cubicBezTo>
                    <a:pt x="441" y="52"/>
                    <a:pt x="440" y="51"/>
                    <a:pt x="438" y="50"/>
                  </a:cubicBezTo>
                  <a:cubicBezTo>
                    <a:pt x="437" y="49"/>
                    <a:pt x="435" y="49"/>
                    <a:pt x="432" y="48"/>
                  </a:cubicBezTo>
                  <a:cubicBezTo>
                    <a:pt x="429" y="47"/>
                    <a:pt x="427" y="46"/>
                    <a:pt x="424" y="44"/>
                  </a:cubicBezTo>
                  <a:cubicBezTo>
                    <a:pt x="421" y="43"/>
                    <a:pt x="418" y="41"/>
                    <a:pt x="416" y="39"/>
                  </a:cubicBezTo>
                  <a:cubicBezTo>
                    <a:pt x="415" y="38"/>
                    <a:pt x="414" y="37"/>
                    <a:pt x="413" y="37"/>
                  </a:cubicBezTo>
                  <a:cubicBezTo>
                    <a:pt x="412" y="36"/>
                    <a:pt x="411" y="36"/>
                    <a:pt x="410" y="35"/>
                  </a:cubicBezTo>
                  <a:cubicBezTo>
                    <a:pt x="409" y="35"/>
                    <a:pt x="408" y="35"/>
                    <a:pt x="407" y="35"/>
                  </a:cubicBezTo>
                  <a:cubicBezTo>
                    <a:pt x="406" y="34"/>
                    <a:pt x="406" y="34"/>
                    <a:pt x="405" y="34"/>
                  </a:cubicBezTo>
                  <a:moveTo>
                    <a:pt x="583" y="0"/>
                  </a:moveTo>
                  <a:cubicBezTo>
                    <a:pt x="582" y="0"/>
                    <a:pt x="581" y="0"/>
                    <a:pt x="580" y="0"/>
                  </a:cubicBezTo>
                  <a:cubicBezTo>
                    <a:pt x="579" y="1"/>
                    <a:pt x="578" y="1"/>
                    <a:pt x="577" y="1"/>
                  </a:cubicBezTo>
                  <a:cubicBezTo>
                    <a:pt x="576" y="2"/>
                    <a:pt x="576" y="2"/>
                    <a:pt x="575" y="3"/>
                  </a:cubicBezTo>
                  <a:cubicBezTo>
                    <a:pt x="575" y="3"/>
                    <a:pt x="575" y="4"/>
                    <a:pt x="575" y="4"/>
                  </a:cubicBezTo>
                  <a:cubicBezTo>
                    <a:pt x="575" y="5"/>
                    <a:pt x="575" y="5"/>
                    <a:pt x="575" y="5"/>
                  </a:cubicBezTo>
                  <a:cubicBezTo>
                    <a:pt x="575" y="6"/>
                    <a:pt x="575" y="6"/>
                    <a:pt x="575" y="6"/>
                  </a:cubicBezTo>
                  <a:cubicBezTo>
                    <a:pt x="575" y="6"/>
                    <a:pt x="575" y="6"/>
                    <a:pt x="575" y="7"/>
                  </a:cubicBezTo>
                  <a:cubicBezTo>
                    <a:pt x="574" y="7"/>
                    <a:pt x="574" y="7"/>
                    <a:pt x="574" y="7"/>
                  </a:cubicBezTo>
                  <a:cubicBezTo>
                    <a:pt x="574" y="7"/>
                    <a:pt x="573" y="7"/>
                    <a:pt x="573" y="7"/>
                  </a:cubicBezTo>
                  <a:cubicBezTo>
                    <a:pt x="573" y="6"/>
                    <a:pt x="572" y="6"/>
                    <a:pt x="572" y="6"/>
                  </a:cubicBezTo>
                  <a:cubicBezTo>
                    <a:pt x="571" y="6"/>
                    <a:pt x="571" y="6"/>
                    <a:pt x="570" y="5"/>
                  </a:cubicBezTo>
                  <a:cubicBezTo>
                    <a:pt x="570" y="5"/>
                    <a:pt x="569" y="4"/>
                    <a:pt x="569" y="4"/>
                  </a:cubicBezTo>
                  <a:cubicBezTo>
                    <a:pt x="568" y="4"/>
                    <a:pt x="568" y="3"/>
                    <a:pt x="568" y="3"/>
                  </a:cubicBezTo>
                  <a:cubicBezTo>
                    <a:pt x="567" y="3"/>
                    <a:pt x="567" y="3"/>
                    <a:pt x="566" y="3"/>
                  </a:cubicBezTo>
                  <a:cubicBezTo>
                    <a:pt x="566" y="3"/>
                    <a:pt x="565" y="3"/>
                    <a:pt x="565" y="3"/>
                  </a:cubicBezTo>
                  <a:cubicBezTo>
                    <a:pt x="564" y="3"/>
                    <a:pt x="564" y="2"/>
                    <a:pt x="563" y="2"/>
                  </a:cubicBezTo>
                  <a:cubicBezTo>
                    <a:pt x="563" y="2"/>
                    <a:pt x="562" y="3"/>
                    <a:pt x="562" y="3"/>
                  </a:cubicBezTo>
                  <a:cubicBezTo>
                    <a:pt x="561" y="3"/>
                    <a:pt x="561" y="3"/>
                    <a:pt x="560" y="3"/>
                  </a:cubicBezTo>
                  <a:cubicBezTo>
                    <a:pt x="560" y="3"/>
                    <a:pt x="559" y="3"/>
                    <a:pt x="559" y="3"/>
                  </a:cubicBezTo>
                  <a:cubicBezTo>
                    <a:pt x="558" y="3"/>
                    <a:pt x="558" y="3"/>
                    <a:pt x="557" y="3"/>
                  </a:cubicBezTo>
                  <a:cubicBezTo>
                    <a:pt x="557" y="3"/>
                    <a:pt x="556" y="3"/>
                    <a:pt x="556" y="3"/>
                  </a:cubicBezTo>
                  <a:cubicBezTo>
                    <a:pt x="555" y="3"/>
                    <a:pt x="555" y="3"/>
                    <a:pt x="554" y="3"/>
                  </a:cubicBezTo>
                  <a:cubicBezTo>
                    <a:pt x="554" y="3"/>
                    <a:pt x="553" y="3"/>
                    <a:pt x="553" y="3"/>
                  </a:cubicBezTo>
                  <a:cubicBezTo>
                    <a:pt x="552" y="3"/>
                    <a:pt x="552" y="3"/>
                    <a:pt x="551" y="3"/>
                  </a:cubicBezTo>
                  <a:cubicBezTo>
                    <a:pt x="551" y="3"/>
                    <a:pt x="551" y="3"/>
                    <a:pt x="550" y="3"/>
                  </a:cubicBezTo>
                  <a:cubicBezTo>
                    <a:pt x="550" y="3"/>
                    <a:pt x="550" y="3"/>
                    <a:pt x="550" y="3"/>
                  </a:cubicBezTo>
                  <a:cubicBezTo>
                    <a:pt x="549" y="3"/>
                    <a:pt x="549" y="3"/>
                    <a:pt x="549" y="3"/>
                  </a:cubicBezTo>
                  <a:cubicBezTo>
                    <a:pt x="549" y="3"/>
                    <a:pt x="549" y="3"/>
                    <a:pt x="548" y="3"/>
                  </a:cubicBezTo>
                  <a:cubicBezTo>
                    <a:pt x="548" y="3"/>
                    <a:pt x="548" y="3"/>
                    <a:pt x="548" y="3"/>
                  </a:cubicBezTo>
                  <a:cubicBezTo>
                    <a:pt x="548" y="3"/>
                    <a:pt x="548" y="3"/>
                    <a:pt x="547" y="3"/>
                  </a:cubicBezTo>
                  <a:cubicBezTo>
                    <a:pt x="547" y="3"/>
                    <a:pt x="547" y="3"/>
                    <a:pt x="547" y="3"/>
                  </a:cubicBezTo>
                  <a:cubicBezTo>
                    <a:pt x="547" y="3"/>
                    <a:pt x="547" y="3"/>
                    <a:pt x="547" y="3"/>
                  </a:cubicBezTo>
                  <a:cubicBezTo>
                    <a:pt x="546" y="3"/>
                    <a:pt x="546" y="3"/>
                    <a:pt x="545" y="3"/>
                  </a:cubicBezTo>
                  <a:cubicBezTo>
                    <a:pt x="545" y="3"/>
                    <a:pt x="544" y="4"/>
                    <a:pt x="544" y="4"/>
                  </a:cubicBezTo>
                  <a:cubicBezTo>
                    <a:pt x="544" y="4"/>
                    <a:pt x="544" y="4"/>
                    <a:pt x="543" y="4"/>
                  </a:cubicBezTo>
                  <a:cubicBezTo>
                    <a:pt x="543" y="5"/>
                    <a:pt x="543" y="5"/>
                    <a:pt x="543" y="5"/>
                  </a:cubicBezTo>
                  <a:cubicBezTo>
                    <a:pt x="542" y="5"/>
                    <a:pt x="542" y="5"/>
                    <a:pt x="542" y="6"/>
                  </a:cubicBezTo>
                  <a:cubicBezTo>
                    <a:pt x="542" y="6"/>
                    <a:pt x="541" y="6"/>
                    <a:pt x="541" y="6"/>
                  </a:cubicBezTo>
                  <a:cubicBezTo>
                    <a:pt x="541" y="6"/>
                    <a:pt x="541" y="7"/>
                    <a:pt x="540" y="7"/>
                  </a:cubicBezTo>
                  <a:cubicBezTo>
                    <a:pt x="540" y="7"/>
                    <a:pt x="540" y="7"/>
                    <a:pt x="539" y="7"/>
                  </a:cubicBezTo>
                  <a:cubicBezTo>
                    <a:pt x="539" y="7"/>
                    <a:pt x="539" y="7"/>
                    <a:pt x="539" y="7"/>
                  </a:cubicBezTo>
                  <a:cubicBezTo>
                    <a:pt x="538" y="7"/>
                    <a:pt x="538" y="7"/>
                    <a:pt x="538" y="7"/>
                  </a:cubicBezTo>
                  <a:cubicBezTo>
                    <a:pt x="537" y="6"/>
                    <a:pt x="537" y="6"/>
                    <a:pt x="537" y="6"/>
                  </a:cubicBezTo>
                  <a:cubicBezTo>
                    <a:pt x="536" y="6"/>
                    <a:pt x="536" y="6"/>
                    <a:pt x="535" y="6"/>
                  </a:cubicBezTo>
                  <a:cubicBezTo>
                    <a:pt x="535" y="5"/>
                    <a:pt x="534" y="5"/>
                    <a:pt x="533" y="5"/>
                  </a:cubicBezTo>
                  <a:cubicBezTo>
                    <a:pt x="532" y="5"/>
                    <a:pt x="531" y="4"/>
                    <a:pt x="530" y="4"/>
                  </a:cubicBezTo>
                  <a:cubicBezTo>
                    <a:pt x="529" y="4"/>
                    <a:pt x="528" y="4"/>
                    <a:pt x="527" y="4"/>
                  </a:cubicBezTo>
                  <a:cubicBezTo>
                    <a:pt x="526" y="4"/>
                    <a:pt x="526" y="4"/>
                    <a:pt x="525" y="4"/>
                  </a:cubicBezTo>
                  <a:cubicBezTo>
                    <a:pt x="524" y="4"/>
                    <a:pt x="523" y="4"/>
                    <a:pt x="523" y="4"/>
                  </a:cubicBezTo>
                  <a:cubicBezTo>
                    <a:pt x="522" y="4"/>
                    <a:pt x="521" y="4"/>
                    <a:pt x="521" y="4"/>
                  </a:cubicBezTo>
                  <a:cubicBezTo>
                    <a:pt x="520" y="4"/>
                    <a:pt x="520" y="4"/>
                    <a:pt x="520" y="5"/>
                  </a:cubicBezTo>
                  <a:cubicBezTo>
                    <a:pt x="520" y="5"/>
                    <a:pt x="520" y="5"/>
                    <a:pt x="521" y="5"/>
                  </a:cubicBezTo>
                  <a:cubicBezTo>
                    <a:pt x="521" y="5"/>
                    <a:pt x="521" y="6"/>
                    <a:pt x="521" y="6"/>
                  </a:cubicBezTo>
                  <a:cubicBezTo>
                    <a:pt x="521" y="6"/>
                    <a:pt x="521" y="6"/>
                    <a:pt x="521" y="7"/>
                  </a:cubicBezTo>
                  <a:cubicBezTo>
                    <a:pt x="521" y="7"/>
                    <a:pt x="520" y="7"/>
                    <a:pt x="520" y="7"/>
                  </a:cubicBezTo>
                  <a:cubicBezTo>
                    <a:pt x="519" y="7"/>
                    <a:pt x="519" y="7"/>
                    <a:pt x="518" y="7"/>
                  </a:cubicBezTo>
                  <a:cubicBezTo>
                    <a:pt x="518" y="7"/>
                    <a:pt x="518" y="7"/>
                    <a:pt x="518" y="7"/>
                  </a:cubicBezTo>
                  <a:cubicBezTo>
                    <a:pt x="517" y="7"/>
                    <a:pt x="517" y="7"/>
                    <a:pt x="517" y="7"/>
                  </a:cubicBezTo>
                  <a:cubicBezTo>
                    <a:pt x="517" y="7"/>
                    <a:pt x="517" y="7"/>
                    <a:pt x="517" y="7"/>
                  </a:cubicBezTo>
                  <a:cubicBezTo>
                    <a:pt x="516" y="7"/>
                    <a:pt x="516" y="7"/>
                    <a:pt x="516" y="7"/>
                  </a:cubicBezTo>
                  <a:cubicBezTo>
                    <a:pt x="516" y="7"/>
                    <a:pt x="516" y="7"/>
                    <a:pt x="516" y="7"/>
                  </a:cubicBezTo>
                  <a:cubicBezTo>
                    <a:pt x="515" y="7"/>
                    <a:pt x="515" y="7"/>
                    <a:pt x="515" y="7"/>
                  </a:cubicBezTo>
                  <a:cubicBezTo>
                    <a:pt x="515" y="7"/>
                    <a:pt x="515" y="7"/>
                    <a:pt x="514" y="7"/>
                  </a:cubicBezTo>
                  <a:cubicBezTo>
                    <a:pt x="514" y="7"/>
                    <a:pt x="514" y="7"/>
                    <a:pt x="514" y="7"/>
                  </a:cubicBezTo>
                  <a:cubicBezTo>
                    <a:pt x="513" y="7"/>
                    <a:pt x="513" y="7"/>
                    <a:pt x="512" y="7"/>
                  </a:cubicBezTo>
                  <a:cubicBezTo>
                    <a:pt x="512" y="7"/>
                    <a:pt x="511" y="8"/>
                    <a:pt x="511" y="8"/>
                  </a:cubicBezTo>
                  <a:cubicBezTo>
                    <a:pt x="511" y="8"/>
                    <a:pt x="510" y="9"/>
                    <a:pt x="510" y="9"/>
                  </a:cubicBezTo>
                  <a:cubicBezTo>
                    <a:pt x="510" y="10"/>
                    <a:pt x="511" y="10"/>
                    <a:pt x="511" y="11"/>
                  </a:cubicBezTo>
                  <a:cubicBezTo>
                    <a:pt x="511" y="11"/>
                    <a:pt x="511" y="12"/>
                    <a:pt x="511" y="12"/>
                  </a:cubicBezTo>
                  <a:cubicBezTo>
                    <a:pt x="511" y="12"/>
                    <a:pt x="511" y="12"/>
                    <a:pt x="511" y="12"/>
                  </a:cubicBezTo>
                  <a:cubicBezTo>
                    <a:pt x="510" y="12"/>
                    <a:pt x="510" y="12"/>
                    <a:pt x="510" y="12"/>
                  </a:cubicBezTo>
                  <a:cubicBezTo>
                    <a:pt x="509" y="12"/>
                    <a:pt x="509" y="13"/>
                    <a:pt x="508" y="13"/>
                  </a:cubicBezTo>
                  <a:cubicBezTo>
                    <a:pt x="508" y="13"/>
                    <a:pt x="508" y="13"/>
                    <a:pt x="508" y="13"/>
                  </a:cubicBezTo>
                  <a:cubicBezTo>
                    <a:pt x="507" y="12"/>
                    <a:pt x="507" y="12"/>
                    <a:pt x="507" y="12"/>
                  </a:cubicBezTo>
                  <a:cubicBezTo>
                    <a:pt x="506" y="12"/>
                    <a:pt x="506" y="12"/>
                    <a:pt x="506" y="12"/>
                  </a:cubicBezTo>
                  <a:cubicBezTo>
                    <a:pt x="506" y="12"/>
                    <a:pt x="505" y="12"/>
                    <a:pt x="505" y="12"/>
                  </a:cubicBezTo>
                  <a:cubicBezTo>
                    <a:pt x="505" y="12"/>
                    <a:pt x="504" y="12"/>
                    <a:pt x="504" y="12"/>
                  </a:cubicBezTo>
                  <a:cubicBezTo>
                    <a:pt x="504" y="12"/>
                    <a:pt x="504" y="12"/>
                    <a:pt x="503" y="12"/>
                  </a:cubicBezTo>
                  <a:cubicBezTo>
                    <a:pt x="503" y="12"/>
                    <a:pt x="503" y="12"/>
                    <a:pt x="502" y="12"/>
                  </a:cubicBezTo>
                  <a:cubicBezTo>
                    <a:pt x="502" y="12"/>
                    <a:pt x="502" y="12"/>
                    <a:pt x="502" y="12"/>
                  </a:cubicBezTo>
                  <a:cubicBezTo>
                    <a:pt x="501" y="12"/>
                    <a:pt x="500" y="12"/>
                    <a:pt x="500" y="12"/>
                  </a:cubicBezTo>
                  <a:cubicBezTo>
                    <a:pt x="499" y="12"/>
                    <a:pt x="499" y="12"/>
                    <a:pt x="499" y="13"/>
                  </a:cubicBezTo>
                  <a:cubicBezTo>
                    <a:pt x="498" y="13"/>
                    <a:pt x="498" y="13"/>
                    <a:pt x="498" y="13"/>
                  </a:cubicBezTo>
                  <a:cubicBezTo>
                    <a:pt x="497" y="13"/>
                    <a:pt x="497" y="14"/>
                    <a:pt x="497" y="14"/>
                  </a:cubicBezTo>
                  <a:cubicBezTo>
                    <a:pt x="497" y="15"/>
                    <a:pt x="497" y="15"/>
                    <a:pt x="497" y="16"/>
                  </a:cubicBezTo>
                  <a:cubicBezTo>
                    <a:pt x="497" y="16"/>
                    <a:pt x="496" y="17"/>
                    <a:pt x="496" y="17"/>
                  </a:cubicBezTo>
                  <a:cubicBezTo>
                    <a:pt x="495" y="17"/>
                    <a:pt x="495" y="18"/>
                    <a:pt x="494" y="18"/>
                  </a:cubicBezTo>
                  <a:cubicBezTo>
                    <a:pt x="494" y="18"/>
                    <a:pt x="493" y="18"/>
                    <a:pt x="492" y="18"/>
                  </a:cubicBezTo>
                  <a:cubicBezTo>
                    <a:pt x="492" y="18"/>
                    <a:pt x="491" y="18"/>
                    <a:pt x="491" y="18"/>
                  </a:cubicBezTo>
                  <a:cubicBezTo>
                    <a:pt x="491" y="18"/>
                    <a:pt x="490" y="18"/>
                    <a:pt x="490" y="18"/>
                  </a:cubicBezTo>
                  <a:cubicBezTo>
                    <a:pt x="489" y="18"/>
                    <a:pt x="489" y="17"/>
                    <a:pt x="489" y="17"/>
                  </a:cubicBezTo>
                  <a:cubicBezTo>
                    <a:pt x="488" y="17"/>
                    <a:pt x="488" y="17"/>
                    <a:pt x="487" y="16"/>
                  </a:cubicBezTo>
                  <a:cubicBezTo>
                    <a:pt x="487" y="16"/>
                    <a:pt x="486" y="15"/>
                    <a:pt x="485" y="15"/>
                  </a:cubicBezTo>
                  <a:cubicBezTo>
                    <a:pt x="484" y="15"/>
                    <a:pt x="483" y="14"/>
                    <a:pt x="482" y="14"/>
                  </a:cubicBezTo>
                  <a:cubicBezTo>
                    <a:pt x="481" y="14"/>
                    <a:pt x="480" y="13"/>
                    <a:pt x="479" y="13"/>
                  </a:cubicBezTo>
                  <a:cubicBezTo>
                    <a:pt x="477" y="13"/>
                    <a:pt x="476" y="13"/>
                    <a:pt x="475" y="13"/>
                  </a:cubicBezTo>
                  <a:cubicBezTo>
                    <a:pt x="475" y="13"/>
                    <a:pt x="474" y="13"/>
                    <a:pt x="474" y="13"/>
                  </a:cubicBezTo>
                  <a:cubicBezTo>
                    <a:pt x="473" y="13"/>
                    <a:pt x="473" y="13"/>
                    <a:pt x="473" y="14"/>
                  </a:cubicBezTo>
                  <a:cubicBezTo>
                    <a:pt x="473" y="14"/>
                    <a:pt x="472" y="14"/>
                    <a:pt x="473" y="14"/>
                  </a:cubicBezTo>
                  <a:cubicBezTo>
                    <a:pt x="473" y="14"/>
                    <a:pt x="473" y="15"/>
                    <a:pt x="473" y="15"/>
                  </a:cubicBezTo>
                  <a:cubicBezTo>
                    <a:pt x="474" y="16"/>
                    <a:pt x="474" y="16"/>
                    <a:pt x="473" y="17"/>
                  </a:cubicBezTo>
                  <a:cubicBezTo>
                    <a:pt x="472" y="17"/>
                    <a:pt x="471" y="17"/>
                    <a:pt x="469" y="17"/>
                  </a:cubicBezTo>
                  <a:cubicBezTo>
                    <a:pt x="467" y="17"/>
                    <a:pt x="466" y="18"/>
                    <a:pt x="465" y="18"/>
                  </a:cubicBezTo>
                  <a:cubicBezTo>
                    <a:pt x="464" y="18"/>
                    <a:pt x="464" y="19"/>
                    <a:pt x="465" y="20"/>
                  </a:cubicBezTo>
                  <a:cubicBezTo>
                    <a:pt x="466" y="20"/>
                    <a:pt x="466" y="21"/>
                    <a:pt x="466" y="21"/>
                  </a:cubicBezTo>
                  <a:cubicBezTo>
                    <a:pt x="466" y="22"/>
                    <a:pt x="466" y="22"/>
                    <a:pt x="465" y="23"/>
                  </a:cubicBezTo>
                  <a:cubicBezTo>
                    <a:pt x="465" y="23"/>
                    <a:pt x="464" y="23"/>
                    <a:pt x="463" y="24"/>
                  </a:cubicBezTo>
                  <a:cubicBezTo>
                    <a:pt x="462" y="24"/>
                    <a:pt x="461" y="24"/>
                    <a:pt x="461" y="24"/>
                  </a:cubicBezTo>
                  <a:cubicBezTo>
                    <a:pt x="461" y="24"/>
                    <a:pt x="460" y="24"/>
                    <a:pt x="460" y="24"/>
                  </a:cubicBezTo>
                  <a:cubicBezTo>
                    <a:pt x="460" y="24"/>
                    <a:pt x="460" y="24"/>
                    <a:pt x="460" y="24"/>
                  </a:cubicBezTo>
                  <a:cubicBezTo>
                    <a:pt x="460" y="24"/>
                    <a:pt x="460" y="24"/>
                    <a:pt x="460" y="24"/>
                  </a:cubicBezTo>
                  <a:cubicBezTo>
                    <a:pt x="460" y="24"/>
                    <a:pt x="460" y="24"/>
                    <a:pt x="460" y="23"/>
                  </a:cubicBezTo>
                  <a:cubicBezTo>
                    <a:pt x="460" y="23"/>
                    <a:pt x="459" y="23"/>
                    <a:pt x="459" y="22"/>
                  </a:cubicBezTo>
                  <a:cubicBezTo>
                    <a:pt x="458" y="22"/>
                    <a:pt x="458" y="22"/>
                    <a:pt x="457" y="21"/>
                  </a:cubicBezTo>
                  <a:cubicBezTo>
                    <a:pt x="456" y="21"/>
                    <a:pt x="455" y="21"/>
                    <a:pt x="454" y="21"/>
                  </a:cubicBezTo>
                  <a:cubicBezTo>
                    <a:pt x="453" y="20"/>
                    <a:pt x="452" y="20"/>
                    <a:pt x="451" y="20"/>
                  </a:cubicBezTo>
                  <a:cubicBezTo>
                    <a:pt x="451" y="20"/>
                    <a:pt x="450" y="20"/>
                    <a:pt x="450" y="20"/>
                  </a:cubicBezTo>
                  <a:cubicBezTo>
                    <a:pt x="450" y="20"/>
                    <a:pt x="449" y="21"/>
                    <a:pt x="449" y="21"/>
                  </a:cubicBezTo>
                  <a:cubicBezTo>
                    <a:pt x="448" y="21"/>
                    <a:pt x="448" y="21"/>
                    <a:pt x="448" y="21"/>
                  </a:cubicBezTo>
                  <a:cubicBezTo>
                    <a:pt x="447" y="21"/>
                    <a:pt x="447" y="21"/>
                    <a:pt x="447" y="22"/>
                  </a:cubicBezTo>
                  <a:cubicBezTo>
                    <a:pt x="446" y="22"/>
                    <a:pt x="445" y="23"/>
                    <a:pt x="445" y="24"/>
                  </a:cubicBezTo>
                  <a:cubicBezTo>
                    <a:pt x="444" y="24"/>
                    <a:pt x="444" y="25"/>
                    <a:pt x="443" y="25"/>
                  </a:cubicBezTo>
                  <a:cubicBezTo>
                    <a:pt x="443" y="26"/>
                    <a:pt x="442" y="26"/>
                    <a:pt x="442" y="27"/>
                  </a:cubicBezTo>
                  <a:cubicBezTo>
                    <a:pt x="442" y="27"/>
                    <a:pt x="441" y="27"/>
                    <a:pt x="441" y="27"/>
                  </a:cubicBezTo>
                  <a:cubicBezTo>
                    <a:pt x="441" y="27"/>
                    <a:pt x="441" y="27"/>
                    <a:pt x="441" y="27"/>
                  </a:cubicBezTo>
                  <a:cubicBezTo>
                    <a:pt x="441" y="27"/>
                    <a:pt x="441" y="27"/>
                    <a:pt x="441" y="27"/>
                  </a:cubicBezTo>
                  <a:cubicBezTo>
                    <a:pt x="441" y="27"/>
                    <a:pt x="440" y="27"/>
                    <a:pt x="440" y="27"/>
                  </a:cubicBezTo>
                  <a:cubicBezTo>
                    <a:pt x="440" y="27"/>
                    <a:pt x="440" y="27"/>
                    <a:pt x="440" y="27"/>
                  </a:cubicBezTo>
                  <a:cubicBezTo>
                    <a:pt x="440" y="26"/>
                    <a:pt x="440" y="26"/>
                    <a:pt x="439" y="26"/>
                  </a:cubicBezTo>
                  <a:cubicBezTo>
                    <a:pt x="439" y="26"/>
                    <a:pt x="439" y="26"/>
                    <a:pt x="438" y="26"/>
                  </a:cubicBezTo>
                  <a:cubicBezTo>
                    <a:pt x="438" y="26"/>
                    <a:pt x="438" y="26"/>
                    <a:pt x="437" y="25"/>
                  </a:cubicBezTo>
                  <a:cubicBezTo>
                    <a:pt x="437" y="25"/>
                    <a:pt x="436" y="25"/>
                    <a:pt x="435" y="25"/>
                  </a:cubicBezTo>
                  <a:cubicBezTo>
                    <a:pt x="435" y="25"/>
                    <a:pt x="434" y="25"/>
                    <a:pt x="433" y="26"/>
                  </a:cubicBezTo>
                  <a:cubicBezTo>
                    <a:pt x="432" y="26"/>
                    <a:pt x="431" y="26"/>
                    <a:pt x="429" y="26"/>
                  </a:cubicBezTo>
                  <a:cubicBezTo>
                    <a:pt x="428" y="26"/>
                    <a:pt x="427" y="27"/>
                    <a:pt x="426" y="27"/>
                  </a:cubicBezTo>
                  <a:cubicBezTo>
                    <a:pt x="425" y="27"/>
                    <a:pt x="424" y="28"/>
                    <a:pt x="423" y="28"/>
                  </a:cubicBezTo>
                  <a:cubicBezTo>
                    <a:pt x="421" y="28"/>
                    <a:pt x="420" y="29"/>
                    <a:pt x="420" y="29"/>
                  </a:cubicBezTo>
                  <a:cubicBezTo>
                    <a:pt x="420" y="30"/>
                    <a:pt x="419" y="30"/>
                    <a:pt x="419" y="30"/>
                  </a:cubicBezTo>
                  <a:cubicBezTo>
                    <a:pt x="420" y="31"/>
                    <a:pt x="420" y="31"/>
                    <a:pt x="421" y="31"/>
                  </a:cubicBezTo>
                  <a:cubicBezTo>
                    <a:pt x="421" y="31"/>
                    <a:pt x="422" y="31"/>
                    <a:pt x="423" y="31"/>
                  </a:cubicBezTo>
                  <a:cubicBezTo>
                    <a:pt x="423" y="31"/>
                    <a:pt x="424" y="31"/>
                    <a:pt x="424" y="31"/>
                  </a:cubicBezTo>
                  <a:cubicBezTo>
                    <a:pt x="425" y="31"/>
                    <a:pt x="425" y="31"/>
                    <a:pt x="426" y="31"/>
                  </a:cubicBezTo>
                  <a:cubicBezTo>
                    <a:pt x="426" y="31"/>
                    <a:pt x="427" y="31"/>
                    <a:pt x="427" y="31"/>
                  </a:cubicBezTo>
                  <a:cubicBezTo>
                    <a:pt x="428" y="30"/>
                    <a:pt x="428" y="30"/>
                    <a:pt x="429" y="30"/>
                  </a:cubicBezTo>
                  <a:cubicBezTo>
                    <a:pt x="429" y="29"/>
                    <a:pt x="430" y="29"/>
                    <a:pt x="430" y="29"/>
                  </a:cubicBezTo>
                  <a:cubicBezTo>
                    <a:pt x="431" y="29"/>
                    <a:pt x="431" y="29"/>
                    <a:pt x="431" y="29"/>
                  </a:cubicBezTo>
                  <a:cubicBezTo>
                    <a:pt x="432" y="28"/>
                    <a:pt x="432" y="28"/>
                    <a:pt x="433" y="28"/>
                  </a:cubicBezTo>
                  <a:cubicBezTo>
                    <a:pt x="433" y="28"/>
                    <a:pt x="433" y="28"/>
                    <a:pt x="434" y="28"/>
                  </a:cubicBezTo>
                  <a:cubicBezTo>
                    <a:pt x="434" y="28"/>
                    <a:pt x="435" y="28"/>
                    <a:pt x="435" y="28"/>
                  </a:cubicBezTo>
                  <a:cubicBezTo>
                    <a:pt x="435" y="29"/>
                    <a:pt x="435" y="29"/>
                    <a:pt x="435" y="29"/>
                  </a:cubicBezTo>
                  <a:cubicBezTo>
                    <a:pt x="435" y="29"/>
                    <a:pt x="435" y="30"/>
                    <a:pt x="435" y="30"/>
                  </a:cubicBezTo>
                  <a:cubicBezTo>
                    <a:pt x="435" y="30"/>
                    <a:pt x="434" y="31"/>
                    <a:pt x="433" y="31"/>
                  </a:cubicBezTo>
                  <a:cubicBezTo>
                    <a:pt x="432" y="31"/>
                    <a:pt x="432" y="32"/>
                    <a:pt x="431" y="32"/>
                  </a:cubicBezTo>
                  <a:cubicBezTo>
                    <a:pt x="431" y="33"/>
                    <a:pt x="431" y="33"/>
                    <a:pt x="431" y="33"/>
                  </a:cubicBezTo>
                  <a:cubicBezTo>
                    <a:pt x="431" y="33"/>
                    <a:pt x="431" y="34"/>
                    <a:pt x="432" y="34"/>
                  </a:cubicBezTo>
                  <a:cubicBezTo>
                    <a:pt x="433" y="34"/>
                    <a:pt x="434" y="34"/>
                    <a:pt x="435" y="34"/>
                  </a:cubicBezTo>
                  <a:cubicBezTo>
                    <a:pt x="435" y="34"/>
                    <a:pt x="435" y="34"/>
                    <a:pt x="435" y="34"/>
                  </a:cubicBezTo>
                  <a:cubicBezTo>
                    <a:pt x="435" y="34"/>
                    <a:pt x="436" y="34"/>
                    <a:pt x="436" y="34"/>
                  </a:cubicBezTo>
                  <a:cubicBezTo>
                    <a:pt x="436" y="34"/>
                    <a:pt x="436" y="34"/>
                    <a:pt x="436" y="34"/>
                  </a:cubicBezTo>
                  <a:cubicBezTo>
                    <a:pt x="436" y="34"/>
                    <a:pt x="436" y="34"/>
                    <a:pt x="437" y="34"/>
                  </a:cubicBezTo>
                  <a:cubicBezTo>
                    <a:pt x="437" y="34"/>
                    <a:pt x="437" y="34"/>
                    <a:pt x="437" y="34"/>
                  </a:cubicBezTo>
                  <a:cubicBezTo>
                    <a:pt x="437" y="34"/>
                    <a:pt x="437" y="34"/>
                    <a:pt x="437" y="34"/>
                  </a:cubicBezTo>
                  <a:cubicBezTo>
                    <a:pt x="437" y="34"/>
                    <a:pt x="437" y="34"/>
                    <a:pt x="438" y="34"/>
                  </a:cubicBezTo>
                  <a:cubicBezTo>
                    <a:pt x="438" y="34"/>
                    <a:pt x="438" y="34"/>
                    <a:pt x="438" y="34"/>
                  </a:cubicBezTo>
                  <a:cubicBezTo>
                    <a:pt x="439" y="34"/>
                    <a:pt x="439" y="34"/>
                    <a:pt x="439" y="34"/>
                  </a:cubicBezTo>
                  <a:cubicBezTo>
                    <a:pt x="439" y="35"/>
                    <a:pt x="438" y="35"/>
                    <a:pt x="437" y="35"/>
                  </a:cubicBezTo>
                  <a:cubicBezTo>
                    <a:pt x="437" y="36"/>
                    <a:pt x="436" y="36"/>
                    <a:pt x="435" y="37"/>
                  </a:cubicBezTo>
                  <a:cubicBezTo>
                    <a:pt x="434" y="38"/>
                    <a:pt x="434" y="39"/>
                    <a:pt x="434" y="39"/>
                  </a:cubicBezTo>
                  <a:cubicBezTo>
                    <a:pt x="434" y="40"/>
                    <a:pt x="434" y="41"/>
                    <a:pt x="435" y="41"/>
                  </a:cubicBezTo>
                  <a:cubicBezTo>
                    <a:pt x="436" y="41"/>
                    <a:pt x="437" y="42"/>
                    <a:pt x="437" y="42"/>
                  </a:cubicBezTo>
                  <a:cubicBezTo>
                    <a:pt x="438" y="42"/>
                    <a:pt x="439" y="42"/>
                    <a:pt x="440" y="43"/>
                  </a:cubicBezTo>
                  <a:cubicBezTo>
                    <a:pt x="441" y="43"/>
                    <a:pt x="441" y="43"/>
                    <a:pt x="441" y="44"/>
                  </a:cubicBezTo>
                  <a:cubicBezTo>
                    <a:pt x="441" y="45"/>
                    <a:pt x="442" y="45"/>
                    <a:pt x="442" y="46"/>
                  </a:cubicBezTo>
                  <a:cubicBezTo>
                    <a:pt x="443" y="46"/>
                    <a:pt x="444" y="46"/>
                    <a:pt x="445" y="47"/>
                  </a:cubicBezTo>
                  <a:cubicBezTo>
                    <a:pt x="446" y="47"/>
                    <a:pt x="447" y="47"/>
                    <a:pt x="448" y="47"/>
                  </a:cubicBezTo>
                  <a:cubicBezTo>
                    <a:pt x="449" y="48"/>
                    <a:pt x="451" y="48"/>
                    <a:pt x="452" y="48"/>
                  </a:cubicBezTo>
                  <a:cubicBezTo>
                    <a:pt x="453" y="48"/>
                    <a:pt x="454" y="48"/>
                    <a:pt x="455" y="47"/>
                  </a:cubicBezTo>
                  <a:cubicBezTo>
                    <a:pt x="456" y="47"/>
                    <a:pt x="457" y="47"/>
                    <a:pt x="458" y="47"/>
                  </a:cubicBezTo>
                  <a:cubicBezTo>
                    <a:pt x="459" y="47"/>
                    <a:pt x="459" y="47"/>
                    <a:pt x="460" y="46"/>
                  </a:cubicBezTo>
                  <a:cubicBezTo>
                    <a:pt x="461" y="46"/>
                    <a:pt x="462" y="45"/>
                    <a:pt x="462" y="45"/>
                  </a:cubicBezTo>
                  <a:cubicBezTo>
                    <a:pt x="462" y="45"/>
                    <a:pt x="463" y="44"/>
                    <a:pt x="463" y="44"/>
                  </a:cubicBezTo>
                  <a:cubicBezTo>
                    <a:pt x="463" y="44"/>
                    <a:pt x="464" y="44"/>
                    <a:pt x="464" y="44"/>
                  </a:cubicBezTo>
                  <a:cubicBezTo>
                    <a:pt x="464" y="44"/>
                    <a:pt x="464" y="44"/>
                    <a:pt x="464" y="44"/>
                  </a:cubicBezTo>
                  <a:cubicBezTo>
                    <a:pt x="465" y="43"/>
                    <a:pt x="465" y="43"/>
                    <a:pt x="465" y="43"/>
                  </a:cubicBezTo>
                  <a:cubicBezTo>
                    <a:pt x="465" y="43"/>
                    <a:pt x="465" y="44"/>
                    <a:pt x="465" y="44"/>
                  </a:cubicBezTo>
                  <a:cubicBezTo>
                    <a:pt x="465" y="44"/>
                    <a:pt x="465" y="45"/>
                    <a:pt x="465" y="45"/>
                  </a:cubicBezTo>
                  <a:cubicBezTo>
                    <a:pt x="465" y="46"/>
                    <a:pt x="465" y="47"/>
                    <a:pt x="465" y="47"/>
                  </a:cubicBezTo>
                  <a:cubicBezTo>
                    <a:pt x="465" y="48"/>
                    <a:pt x="465" y="48"/>
                    <a:pt x="465" y="49"/>
                  </a:cubicBezTo>
                  <a:cubicBezTo>
                    <a:pt x="465" y="49"/>
                    <a:pt x="465" y="50"/>
                    <a:pt x="466" y="50"/>
                  </a:cubicBezTo>
                  <a:cubicBezTo>
                    <a:pt x="467" y="51"/>
                    <a:pt x="468" y="51"/>
                    <a:pt x="470" y="51"/>
                  </a:cubicBezTo>
                  <a:cubicBezTo>
                    <a:pt x="472" y="52"/>
                    <a:pt x="473" y="52"/>
                    <a:pt x="475" y="52"/>
                  </a:cubicBezTo>
                  <a:cubicBezTo>
                    <a:pt x="477" y="52"/>
                    <a:pt x="479" y="52"/>
                    <a:pt x="481" y="52"/>
                  </a:cubicBezTo>
                  <a:cubicBezTo>
                    <a:pt x="482" y="52"/>
                    <a:pt x="483" y="52"/>
                    <a:pt x="483" y="52"/>
                  </a:cubicBezTo>
                  <a:cubicBezTo>
                    <a:pt x="484" y="52"/>
                    <a:pt x="485" y="52"/>
                    <a:pt x="486" y="52"/>
                  </a:cubicBezTo>
                  <a:cubicBezTo>
                    <a:pt x="486" y="52"/>
                    <a:pt x="487" y="52"/>
                    <a:pt x="487" y="51"/>
                  </a:cubicBezTo>
                  <a:cubicBezTo>
                    <a:pt x="488" y="51"/>
                    <a:pt x="488" y="51"/>
                    <a:pt x="488" y="51"/>
                  </a:cubicBezTo>
                  <a:cubicBezTo>
                    <a:pt x="488" y="50"/>
                    <a:pt x="488" y="50"/>
                    <a:pt x="488" y="50"/>
                  </a:cubicBezTo>
                  <a:cubicBezTo>
                    <a:pt x="489" y="49"/>
                    <a:pt x="489" y="49"/>
                    <a:pt x="489" y="49"/>
                  </a:cubicBezTo>
                  <a:cubicBezTo>
                    <a:pt x="489" y="49"/>
                    <a:pt x="490" y="49"/>
                    <a:pt x="490" y="49"/>
                  </a:cubicBezTo>
                  <a:cubicBezTo>
                    <a:pt x="490" y="48"/>
                    <a:pt x="491" y="48"/>
                    <a:pt x="491" y="48"/>
                  </a:cubicBezTo>
                  <a:cubicBezTo>
                    <a:pt x="491" y="48"/>
                    <a:pt x="492" y="48"/>
                    <a:pt x="492" y="49"/>
                  </a:cubicBezTo>
                  <a:cubicBezTo>
                    <a:pt x="493" y="49"/>
                    <a:pt x="493" y="49"/>
                    <a:pt x="494" y="49"/>
                  </a:cubicBezTo>
                  <a:cubicBezTo>
                    <a:pt x="494" y="49"/>
                    <a:pt x="495" y="49"/>
                    <a:pt x="495" y="49"/>
                  </a:cubicBezTo>
                  <a:cubicBezTo>
                    <a:pt x="496" y="49"/>
                    <a:pt x="496" y="49"/>
                    <a:pt x="497" y="50"/>
                  </a:cubicBezTo>
                  <a:cubicBezTo>
                    <a:pt x="497" y="50"/>
                    <a:pt x="497" y="50"/>
                    <a:pt x="497" y="50"/>
                  </a:cubicBezTo>
                  <a:cubicBezTo>
                    <a:pt x="497" y="50"/>
                    <a:pt x="497" y="50"/>
                    <a:pt x="497" y="50"/>
                  </a:cubicBezTo>
                  <a:cubicBezTo>
                    <a:pt x="498" y="50"/>
                    <a:pt x="498" y="50"/>
                    <a:pt x="498" y="50"/>
                  </a:cubicBezTo>
                  <a:cubicBezTo>
                    <a:pt x="498" y="50"/>
                    <a:pt x="498" y="50"/>
                    <a:pt x="498" y="50"/>
                  </a:cubicBezTo>
                  <a:cubicBezTo>
                    <a:pt x="500" y="50"/>
                    <a:pt x="502" y="49"/>
                    <a:pt x="505" y="49"/>
                  </a:cubicBezTo>
                  <a:cubicBezTo>
                    <a:pt x="508" y="49"/>
                    <a:pt x="510" y="48"/>
                    <a:pt x="513" y="47"/>
                  </a:cubicBezTo>
                  <a:cubicBezTo>
                    <a:pt x="516" y="46"/>
                    <a:pt x="518" y="45"/>
                    <a:pt x="520" y="44"/>
                  </a:cubicBezTo>
                  <a:cubicBezTo>
                    <a:pt x="522" y="43"/>
                    <a:pt x="523" y="42"/>
                    <a:pt x="523" y="41"/>
                  </a:cubicBezTo>
                  <a:cubicBezTo>
                    <a:pt x="523" y="41"/>
                    <a:pt x="523" y="41"/>
                    <a:pt x="523" y="41"/>
                  </a:cubicBezTo>
                  <a:cubicBezTo>
                    <a:pt x="523" y="41"/>
                    <a:pt x="523" y="41"/>
                    <a:pt x="524" y="40"/>
                  </a:cubicBezTo>
                  <a:cubicBezTo>
                    <a:pt x="524" y="40"/>
                    <a:pt x="524" y="40"/>
                    <a:pt x="524" y="40"/>
                  </a:cubicBezTo>
                  <a:cubicBezTo>
                    <a:pt x="524" y="40"/>
                    <a:pt x="524" y="40"/>
                    <a:pt x="524" y="40"/>
                  </a:cubicBezTo>
                  <a:cubicBezTo>
                    <a:pt x="525" y="40"/>
                    <a:pt x="525" y="40"/>
                    <a:pt x="526" y="41"/>
                  </a:cubicBezTo>
                  <a:cubicBezTo>
                    <a:pt x="526" y="41"/>
                    <a:pt x="526" y="42"/>
                    <a:pt x="526" y="43"/>
                  </a:cubicBezTo>
                  <a:cubicBezTo>
                    <a:pt x="526" y="44"/>
                    <a:pt x="526" y="45"/>
                    <a:pt x="526" y="45"/>
                  </a:cubicBezTo>
                  <a:cubicBezTo>
                    <a:pt x="525" y="46"/>
                    <a:pt x="524" y="47"/>
                    <a:pt x="523" y="48"/>
                  </a:cubicBezTo>
                  <a:cubicBezTo>
                    <a:pt x="521" y="49"/>
                    <a:pt x="519" y="50"/>
                    <a:pt x="517" y="51"/>
                  </a:cubicBezTo>
                  <a:cubicBezTo>
                    <a:pt x="514" y="51"/>
                    <a:pt x="512" y="52"/>
                    <a:pt x="509" y="52"/>
                  </a:cubicBezTo>
                  <a:cubicBezTo>
                    <a:pt x="507" y="52"/>
                    <a:pt x="504" y="53"/>
                    <a:pt x="502" y="53"/>
                  </a:cubicBezTo>
                  <a:cubicBezTo>
                    <a:pt x="499" y="53"/>
                    <a:pt x="497" y="53"/>
                    <a:pt x="496" y="54"/>
                  </a:cubicBezTo>
                  <a:cubicBezTo>
                    <a:pt x="494" y="54"/>
                    <a:pt x="494" y="55"/>
                    <a:pt x="494" y="56"/>
                  </a:cubicBezTo>
                  <a:cubicBezTo>
                    <a:pt x="494" y="56"/>
                    <a:pt x="495" y="57"/>
                    <a:pt x="496" y="58"/>
                  </a:cubicBezTo>
                  <a:cubicBezTo>
                    <a:pt x="497" y="59"/>
                    <a:pt x="499" y="60"/>
                    <a:pt x="501" y="61"/>
                  </a:cubicBezTo>
                  <a:cubicBezTo>
                    <a:pt x="503" y="62"/>
                    <a:pt x="504" y="63"/>
                    <a:pt x="506" y="64"/>
                  </a:cubicBezTo>
                  <a:cubicBezTo>
                    <a:pt x="506" y="65"/>
                    <a:pt x="507" y="65"/>
                    <a:pt x="507" y="66"/>
                  </a:cubicBezTo>
                  <a:cubicBezTo>
                    <a:pt x="507" y="66"/>
                    <a:pt x="507" y="66"/>
                    <a:pt x="507" y="66"/>
                  </a:cubicBezTo>
                  <a:cubicBezTo>
                    <a:pt x="507" y="66"/>
                    <a:pt x="507" y="67"/>
                    <a:pt x="507" y="67"/>
                  </a:cubicBezTo>
                  <a:cubicBezTo>
                    <a:pt x="507" y="67"/>
                    <a:pt x="506" y="67"/>
                    <a:pt x="506" y="67"/>
                  </a:cubicBezTo>
                  <a:cubicBezTo>
                    <a:pt x="505" y="67"/>
                    <a:pt x="504" y="67"/>
                    <a:pt x="503" y="66"/>
                  </a:cubicBezTo>
                  <a:cubicBezTo>
                    <a:pt x="502" y="66"/>
                    <a:pt x="501" y="66"/>
                    <a:pt x="499" y="65"/>
                  </a:cubicBezTo>
                  <a:cubicBezTo>
                    <a:pt x="498" y="65"/>
                    <a:pt x="497" y="64"/>
                    <a:pt x="495" y="63"/>
                  </a:cubicBezTo>
                  <a:cubicBezTo>
                    <a:pt x="494" y="62"/>
                    <a:pt x="493" y="62"/>
                    <a:pt x="492" y="61"/>
                  </a:cubicBezTo>
                  <a:cubicBezTo>
                    <a:pt x="491" y="59"/>
                    <a:pt x="489" y="58"/>
                    <a:pt x="488" y="58"/>
                  </a:cubicBezTo>
                  <a:cubicBezTo>
                    <a:pt x="486" y="57"/>
                    <a:pt x="484" y="56"/>
                    <a:pt x="483" y="56"/>
                  </a:cubicBezTo>
                  <a:cubicBezTo>
                    <a:pt x="481" y="55"/>
                    <a:pt x="479" y="55"/>
                    <a:pt x="477" y="55"/>
                  </a:cubicBezTo>
                  <a:cubicBezTo>
                    <a:pt x="475" y="55"/>
                    <a:pt x="473" y="55"/>
                    <a:pt x="471" y="55"/>
                  </a:cubicBezTo>
                  <a:cubicBezTo>
                    <a:pt x="471" y="55"/>
                    <a:pt x="470" y="55"/>
                    <a:pt x="470" y="55"/>
                  </a:cubicBezTo>
                  <a:cubicBezTo>
                    <a:pt x="469" y="55"/>
                    <a:pt x="469" y="55"/>
                    <a:pt x="469" y="55"/>
                  </a:cubicBezTo>
                  <a:cubicBezTo>
                    <a:pt x="468" y="55"/>
                    <a:pt x="468" y="55"/>
                    <a:pt x="467" y="55"/>
                  </a:cubicBezTo>
                  <a:cubicBezTo>
                    <a:pt x="467" y="55"/>
                    <a:pt x="467" y="55"/>
                    <a:pt x="466" y="55"/>
                  </a:cubicBezTo>
                  <a:cubicBezTo>
                    <a:pt x="465" y="55"/>
                    <a:pt x="463" y="56"/>
                    <a:pt x="463" y="57"/>
                  </a:cubicBezTo>
                  <a:cubicBezTo>
                    <a:pt x="462" y="58"/>
                    <a:pt x="462" y="60"/>
                    <a:pt x="462" y="61"/>
                  </a:cubicBezTo>
                  <a:cubicBezTo>
                    <a:pt x="462" y="63"/>
                    <a:pt x="462" y="65"/>
                    <a:pt x="463" y="66"/>
                  </a:cubicBezTo>
                  <a:cubicBezTo>
                    <a:pt x="464" y="67"/>
                    <a:pt x="465" y="68"/>
                    <a:pt x="466" y="68"/>
                  </a:cubicBezTo>
                  <a:cubicBezTo>
                    <a:pt x="468" y="68"/>
                    <a:pt x="469" y="68"/>
                    <a:pt x="470" y="68"/>
                  </a:cubicBezTo>
                  <a:cubicBezTo>
                    <a:pt x="471" y="68"/>
                    <a:pt x="473" y="69"/>
                    <a:pt x="474" y="70"/>
                  </a:cubicBezTo>
                  <a:cubicBezTo>
                    <a:pt x="475" y="70"/>
                    <a:pt x="476" y="71"/>
                    <a:pt x="478" y="72"/>
                  </a:cubicBezTo>
                  <a:cubicBezTo>
                    <a:pt x="479" y="74"/>
                    <a:pt x="480" y="75"/>
                    <a:pt x="481" y="77"/>
                  </a:cubicBezTo>
                  <a:cubicBezTo>
                    <a:pt x="483" y="79"/>
                    <a:pt x="484" y="81"/>
                    <a:pt x="486" y="82"/>
                  </a:cubicBezTo>
                  <a:cubicBezTo>
                    <a:pt x="488" y="83"/>
                    <a:pt x="489" y="83"/>
                    <a:pt x="491" y="84"/>
                  </a:cubicBezTo>
                  <a:cubicBezTo>
                    <a:pt x="493" y="84"/>
                    <a:pt x="494" y="84"/>
                    <a:pt x="495" y="85"/>
                  </a:cubicBezTo>
                  <a:cubicBezTo>
                    <a:pt x="497" y="85"/>
                    <a:pt x="497" y="86"/>
                    <a:pt x="497" y="87"/>
                  </a:cubicBezTo>
                  <a:cubicBezTo>
                    <a:pt x="497" y="87"/>
                    <a:pt x="497" y="87"/>
                    <a:pt x="497" y="87"/>
                  </a:cubicBezTo>
                  <a:cubicBezTo>
                    <a:pt x="497" y="87"/>
                    <a:pt x="497" y="88"/>
                    <a:pt x="497" y="88"/>
                  </a:cubicBezTo>
                  <a:cubicBezTo>
                    <a:pt x="497" y="88"/>
                    <a:pt x="496" y="88"/>
                    <a:pt x="496" y="88"/>
                  </a:cubicBezTo>
                  <a:cubicBezTo>
                    <a:pt x="496" y="88"/>
                    <a:pt x="496" y="88"/>
                    <a:pt x="495" y="88"/>
                  </a:cubicBezTo>
                  <a:cubicBezTo>
                    <a:pt x="494" y="88"/>
                    <a:pt x="493" y="88"/>
                    <a:pt x="491" y="87"/>
                  </a:cubicBezTo>
                  <a:cubicBezTo>
                    <a:pt x="490" y="87"/>
                    <a:pt x="488" y="86"/>
                    <a:pt x="486" y="86"/>
                  </a:cubicBezTo>
                  <a:cubicBezTo>
                    <a:pt x="484" y="85"/>
                    <a:pt x="482" y="84"/>
                    <a:pt x="480" y="84"/>
                  </a:cubicBezTo>
                  <a:cubicBezTo>
                    <a:pt x="478" y="83"/>
                    <a:pt x="477" y="83"/>
                    <a:pt x="475" y="83"/>
                  </a:cubicBezTo>
                  <a:cubicBezTo>
                    <a:pt x="475" y="83"/>
                    <a:pt x="475" y="83"/>
                    <a:pt x="474" y="82"/>
                  </a:cubicBezTo>
                  <a:cubicBezTo>
                    <a:pt x="474" y="82"/>
                    <a:pt x="474" y="82"/>
                    <a:pt x="474" y="82"/>
                  </a:cubicBezTo>
                  <a:cubicBezTo>
                    <a:pt x="473" y="82"/>
                    <a:pt x="473" y="82"/>
                    <a:pt x="473" y="82"/>
                  </a:cubicBezTo>
                  <a:cubicBezTo>
                    <a:pt x="473" y="82"/>
                    <a:pt x="472" y="82"/>
                    <a:pt x="472" y="82"/>
                  </a:cubicBezTo>
                  <a:cubicBezTo>
                    <a:pt x="470" y="82"/>
                    <a:pt x="468" y="83"/>
                    <a:pt x="466" y="83"/>
                  </a:cubicBezTo>
                  <a:cubicBezTo>
                    <a:pt x="464" y="84"/>
                    <a:pt x="462" y="84"/>
                    <a:pt x="460" y="85"/>
                  </a:cubicBezTo>
                  <a:cubicBezTo>
                    <a:pt x="458" y="86"/>
                    <a:pt x="457" y="87"/>
                    <a:pt x="456" y="88"/>
                  </a:cubicBezTo>
                  <a:cubicBezTo>
                    <a:pt x="454" y="89"/>
                    <a:pt x="454" y="91"/>
                    <a:pt x="454" y="92"/>
                  </a:cubicBezTo>
                  <a:cubicBezTo>
                    <a:pt x="453" y="93"/>
                    <a:pt x="454" y="93"/>
                    <a:pt x="454" y="94"/>
                  </a:cubicBezTo>
                  <a:cubicBezTo>
                    <a:pt x="454" y="94"/>
                    <a:pt x="455" y="95"/>
                    <a:pt x="455" y="95"/>
                  </a:cubicBezTo>
                  <a:cubicBezTo>
                    <a:pt x="456" y="95"/>
                    <a:pt x="456" y="95"/>
                    <a:pt x="457" y="96"/>
                  </a:cubicBezTo>
                  <a:cubicBezTo>
                    <a:pt x="458" y="96"/>
                    <a:pt x="459" y="96"/>
                    <a:pt x="460" y="96"/>
                  </a:cubicBezTo>
                  <a:cubicBezTo>
                    <a:pt x="461" y="96"/>
                    <a:pt x="462" y="96"/>
                    <a:pt x="463" y="96"/>
                  </a:cubicBezTo>
                  <a:cubicBezTo>
                    <a:pt x="464" y="95"/>
                    <a:pt x="465" y="95"/>
                    <a:pt x="467" y="95"/>
                  </a:cubicBezTo>
                  <a:cubicBezTo>
                    <a:pt x="468" y="95"/>
                    <a:pt x="469" y="94"/>
                    <a:pt x="470" y="94"/>
                  </a:cubicBezTo>
                  <a:cubicBezTo>
                    <a:pt x="471" y="93"/>
                    <a:pt x="472" y="93"/>
                    <a:pt x="473" y="92"/>
                  </a:cubicBezTo>
                  <a:cubicBezTo>
                    <a:pt x="474" y="92"/>
                    <a:pt x="474" y="92"/>
                    <a:pt x="475" y="91"/>
                  </a:cubicBezTo>
                  <a:cubicBezTo>
                    <a:pt x="475" y="91"/>
                    <a:pt x="475" y="91"/>
                    <a:pt x="476" y="91"/>
                  </a:cubicBezTo>
                  <a:cubicBezTo>
                    <a:pt x="476" y="91"/>
                    <a:pt x="476" y="91"/>
                    <a:pt x="477" y="91"/>
                  </a:cubicBezTo>
                  <a:cubicBezTo>
                    <a:pt x="477" y="91"/>
                    <a:pt x="477" y="90"/>
                    <a:pt x="477" y="90"/>
                  </a:cubicBezTo>
                  <a:cubicBezTo>
                    <a:pt x="477" y="90"/>
                    <a:pt x="477" y="91"/>
                    <a:pt x="477" y="91"/>
                  </a:cubicBezTo>
                  <a:cubicBezTo>
                    <a:pt x="477" y="92"/>
                    <a:pt x="476" y="92"/>
                    <a:pt x="476" y="93"/>
                  </a:cubicBezTo>
                  <a:cubicBezTo>
                    <a:pt x="475" y="93"/>
                    <a:pt x="474" y="94"/>
                    <a:pt x="474" y="95"/>
                  </a:cubicBezTo>
                  <a:cubicBezTo>
                    <a:pt x="473" y="96"/>
                    <a:pt x="472" y="96"/>
                    <a:pt x="471" y="97"/>
                  </a:cubicBezTo>
                  <a:cubicBezTo>
                    <a:pt x="470" y="98"/>
                    <a:pt x="470" y="99"/>
                    <a:pt x="471" y="100"/>
                  </a:cubicBezTo>
                  <a:cubicBezTo>
                    <a:pt x="472" y="101"/>
                    <a:pt x="473" y="101"/>
                    <a:pt x="474" y="102"/>
                  </a:cubicBezTo>
                  <a:cubicBezTo>
                    <a:pt x="476" y="103"/>
                    <a:pt x="477" y="104"/>
                    <a:pt x="479" y="105"/>
                  </a:cubicBezTo>
                  <a:cubicBezTo>
                    <a:pt x="480" y="106"/>
                    <a:pt x="481" y="107"/>
                    <a:pt x="481" y="108"/>
                  </a:cubicBezTo>
                  <a:cubicBezTo>
                    <a:pt x="481" y="108"/>
                    <a:pt x="480" y="109"/>
                    <a:pt x="480" y="109"/>
                  </a:cubicBezTo>
                  <a:cubicBezTo>
                    <a:pt x="480" y="109"/>
                    <a:pt x="480" y="110"/>
                    <a:pt x="479" y="110"/>
                  </a:cubicBezTo>
                  <a:cubicBezTo>
                    <a:pt x="479" y="110"/>
                    <a:pt x="479" y="110"/>
                    <a:pt x="478" y="110"/>
                  </a:cubicBezTo>
                  <a:cubicBezTo>
                    <a:pt x="478" y="110"/>
                    <a:pt x="477" y="110"/>
                    <a:pt x="477" y="110"/>
                  </a:cubicBezTo>
                  <a:cubicBezTo>
                    <a:pt x="476" y="110"/>
                    <a:pt x="475" y="110"/>
                    <a:pt x="474" y="110"/>
                  </a:cubicBezTo>
                  <a:cubicBezTo>
                    <a:pt x="474" y="110"/>
                    <a:pt x="473" y="110"/>
                    <a:pt x="472" y="109"/>
                  </a:cubicBezTo>
                  <a:cubicBezTo>
                    <a:pt x="472" y="109"/>
                    <a:pt x="471" y="109"/>
                    <a:pt x="470" y="108"/>
                  </a:cubicBezTo>
                  <a:cubicBezTo>
                    <a:pt x="470" y="108"/>
                    <a:pt x="470" y="107"/>
                    <a:pt x="470" y="107"/>
                  </a:cubicBezTo>
                  <a:cubicBezTo>
                    <a:pt x="469" y="106"/>
                    <a:pt x="469" y="105"/>
                    <a:pt x="468" y="104"/>
                  </a:cubicBezTo>
                  <a:cubicBezTo>
                    <a:pt x="468" y="103"/>
                    <a:pt x="467" y="102"/>
                    <a:pt x="466" y="102"/>
                  </a:cubicBezTo>
                  <a:cubicBezTo>
                    <a:pt x="465" y="101"/>
                    <a:pt x="464" y="101"/>
                    <a:pt x="463" y="100"/>
                  </a:cubicBezTo>
                  <a:cubicBezTo>
                    <a:pt x="461" y="100"/>
                    <a:pt x="460" y="100"/>
                    <a:pt x="458" y="100"/>
                  </a:cubicBezTo>
                  <a:cubicBezTo>
                    <a:pt x="458" y="100"/>
                    <a:pt x="457" y="100"/>
                    <a:pt x="457" y="100"/>
                  </a:cubicBezTo>
                  <a:cubicBezTo>
                    <a:pt x="457" y="100"/>
                    <a:pt x="457" y="100"/>
                    <a:pt x="457" y="100"/>
                  </a:cubicBezTo>
                  <a:cubicBezTo>
                    <a:pt x="456" y="100"/>
                    <a:pt x="456" y="100"/>
                    <a:pt x="456" y="100"/>
                  </a:cubicBezTo>
                  <a:cubicBezTo>
                    <a:pt x="456" y="100"/>
                    <a:pt x="456" y="100"/>
                    <a:pt x="456" y="100"/>
                  </a:cubicBezTo>
                  <a:cubicBezTo>
                    <a:pt x="453" y="100"/>
                    <a:pt x="452" y="100"/>
                    <a:pt x="450" y="101"/>
                  </a:cubicBezTo>
                  <a:cubicBezTo>
                    <a:pt x="449" y="102"/>
                    <a:pt x="449" y="103"/>
                    <a:pt x="449" y="104"/>
                  </a:cubicBezTo>
                  <a:cubicBezTo>
                    <a:pt x="449" y="104"/>
                    <a:pt x="450" y="105"/>
                    <a:pt x="451" y="106"/>
                  </a:cubicBezTo>
                  <a:cubicBezTo>
                    <a:pt x="452" y="107"/>
                    <a:pt x="453" y="107"/>
                    <a:pt x="454" y="107"/>
                  </a:cubicBezTo>
                  <a:cubicBezTo>
                    <a:pt x="456" y="108"/>
                    <a:pt x="457" y="108"/>
                    <a:pt x="458" y="109"/>
                  </a:cubicBezTo>
                  <a:cubicBezTo>
                    <a:pt x="458" y="109"/>
                    <a:pt x="459" y="110"/>
                    <a:pt x="459" y="110"/>
                  </a:cubicBezTo>
                  <a:cubicBezTo>
                    <a:pt x="459" y="111"/>
                    <a:pt x="458" y="111"/>
                    <a:pt x="457" y="112"/>
                  </a:cubicBezTo>
                  <a:cubicBezTo>
                    <a:pt x="457" y="112"/>
                    <a:pt x="455" y="112"/>
                    <a:pt x="454" y="112"/>
                  </a:cubicBezTo>
                  <a:cubicBezTo>
                    <a:pt x="452" y="112"/>
                    <a:pt x="450" y="113"/>
                    <a:pt x="448" y="113"/>
                  </a:cubicBezTo>
                  <a:cubicBezTo>
                    <a:pt x="445" y="114"/>
                    <a:pt x="443" y="114"/>
                    <a:pt x="441" y="115"/>
                  </a:cubicBezTo>
                  <a:cubicBezTo>
                    <a:pt x="439" y="116"/>
                    <a:pt x="437" y="117"/>
                    <a:pt x="436" y="118"/>
                  </a:cubicBezTo>
                  <a:cubicBezTo>
                    <a:pt x="436" y="119"/>
                    <a:pt x="435" y="120"/>
                    <a:pt x="437" y="121"/>
                  </a:cubicBezTo>
                  <a:cubicBezTo>
                    <a:pt x="437" y="121"/>
                    <a:pt x="438" y="121"/>
                    <a:pt x="438" y="122"/>
                  </a:cubicBezTo>
                  <a:cubicBezTo>
                    <a:pt x="439" y="122"/>
                    <a:pt x="440" y="122"/>
                    <a:pt x="441" y="122"/>
                  </a:cubicBezTo>
                  <a:cubicBezTo>
                    <a:pt x="442" y="123"/>
                    <a:pt x="443" y="123"/>
                    <a:pt x="444" y="123"/>
                  </a:cubicBezTo>
                  <a:cubicBezTo>
                    <a:pt x="445" y="123"/>
                    <a:pt x="446" y="123"/>
                    <a:pt x="447" y="123"/>
                  </a:cubicBezTo>
                  <a:cubicBezTo>
                    <a:pt x="447" y="123"/>
                    <a:pt x="448" y="123"/>
                    <a:pt x="448" y="123"/>
                  </a:cubicBezTo>
                  <a:cubicBezTo>
                    <a:pt x="449" y="123"/>
                    <a:pt x="449" y="123"/>
                    <a:pt x="450" y="123"/>
                  </a:cubicBezTo>
                  <a:cubicBezTo>
                    <a:pt x="450" y="123"/>
                    <a:pt x="451" y="123"/>
                    <a:pt x="451" y="123"/>
                  </a:cubicBezTo>
                  <a:cubicBezTo>
                    <a:pt x="452" y="123"/>
                    <a:pt x="452" y="123"/>
                    <a:pt x="453" y="123"/>
                  </a:cubicBezTo>
                  <a:cubicBezTo>
                    <a:pt x="453" y="123"/>
                    <a:pt x="454" y="123"/>
                    <a:pt x="454" y="123"/>
                  </a:cubicBezTo>
                  <a:cubicBezTo>
                    <a:pt x="455" y="123"/>
                    <a:pt x="455" y="123"/>
                    <a:pt x="455" y="123"/>
                  </a:cubicBezTo>
                  <a:cubicBezTo>
                    <a:pt x="456" y="123"/>
                    <a:pt x="456" y="122"/>
                    <a:pt x="457" y="122"/>
                  </a:cubicBezTo>
                  <a:cubicBezTo>
                    <a:pt x="457" y="122"/>
                    <a:pt x="458" y="122"/>
                    <a:pt x="458" y="122"/>
                  </a:cubicBezTo>
                  <a:cubicBezTo>
                    <a:pt x="459" y="122"/>
                    <a:pt x="459" y="122"/>
                    <a:pt x="460" y="123"/>
                  </a:cubicBezTo>
                  <a:cubicBezTo>
                    <a:pt x="461" y="123"/>
                    <a:pt x="461" y="123"/>
                    <a:pt x="462" y="123"/>
                  </a:cubicBezTo>
                  <a:cubicBezTo>
                    <a:pt x="462" y="123"/>
                    <a:pt x="462" y="123"/>
                    <a:pt x="463" y="123"/>
                  </a:cubicBezTo>
                  <a:cubicBezTo>
                    <a:pt x="463" y="123"/>
                    <a:pt x="463" y="123"/>
                    <a:pt x="464" y="123"/>
                  </a:cubicBezTo>
                  <a:cubicBezTo>
                    <a:pt x="464" y="124"/>
                    <a:pt x="465" y="124"/>
                    <a:pt x="465" y="125"/>
                  </a:cubicBezTo>
                  <a:cubicBezTo>
                    <a:pt x="466" y="125"/>
                    <a:pt x="467" y="125"/>
                    <a:pt x="468" y="125"/>
                  </a:cubicBezTo>
                  <a:cubicBezTo>
                    <a:pt x="468" y="126"/>
                    <a:pt x="469" y="126"/>
                    <a:pt x="470" y="126"/>
                  </a:cubicBezTo>
                  <a:cubicBezTo>
                    <a:pt x="471" y="126"/>
                    <a:pt x="472" y="126"/>
                    <a:pt x="473" y="126"/>
                  </a:cubicBezTo>
                  <a:cubicBezTo>
                    <a:pt x="473" y="126"/>
                    <a:pt x="474" y="126"/>
                    <a:pt x="474" y="126"/>
                  </a:cubicBezTo>
                  <a:cubicBezTo>
                    <a:pt x="475" y="126"/>
                    <a:pt x="475" y="126"/>
                    <a:pt x="476" y="126"/>
                  </a:cubicBezTo>
                  <a:cubicBezTo>
                    <a:pt x="476" y="126"/>
                    <a:pt x="477" y="125"/>
                    <a:pt x="477" y="125"/>
                  </a:cubicBezTo>
                  <a:cubicBezTo>
                    <a:pt x="478" y="125"/>
                    <a:pt x="478" y="125"/>
                    <a:pt x="478" y="124"/>
                  </a:cubicBezTo>
                  <a:cubicBezTo>
                    <a:pt x="479" y="124"/>
                    <a:pt x="479" y="123"/>
                    <a:pt x="479" y="123"/>
                  </a:cubicBezTo>
                  <a:cubicBezTo>
                    <a:pt x="480" y="123"/>
                    <a:pt x="480" y="123"/>
                    <a:pt x="481" y="122"/>
                  </a:cubicBezTo>
                  <a:cubicBezTo>
                    <a:pt x="482" y="122"/>
                    <a:pt x="482" y="122"/>
                    <a:pt x="483" y="122"/>
                  </a:cubicBezTo>
                  <a:cubicBezTo>
                    <a:pt x="484" y="122"/>
                    <a:pt x="485" y="122"/>
                    <a:pt x="485" y="122"/>
                  </a:cubicBezTo>
                  <a:cubicBezTo>
                    <a:pt x="486" y="122"/>
                    <a:pt x="487" y="122"/>
                    <a:pt x="488" y="122"/>
                  </a:cubicBezTo>
                  <a:cubicBezTo>
                    <a:pt x="488" y="122"/>
                    <a:pt x="489" y="122"/>
                    <a:pt x="490" y="122"/>
                  </a:cubicBezTo>
                  <a:cubicBezTo>
                    <a:pt x="491" y="122"/>
                    <a:pt x="492" y="122"/>
                    <a:pt x="493" y="122"/>
                  </a:cubicBezTo>
                  <a:cubicBezTo>
                    <a:pt x="493" y="122"/>
                    <a:pt x="494" y="122"/>
                    <a:pt x="495" y="122"/>
                  </a:cubicBezTo>
                  <a:cubicBezTo>
                    <a:pt x="497" y="122"/>
                    <a:pt x="498" y="122"/>
                    <a:pt x="500" y="123"/>
                  </a:cubicBezTo>
                  <a:cubicBezTo>
                    <a:pt x="501" y="123"/>
                    <a:pt x="502" y="123"/>
                    <a:pt x="503" y="123"/>
                  </a:cubicBezTo>
                  <a:cubicBezTo>
                    <a:pt x="504" y="124"/>
                    <a:pt x="504" y="124"/>
                    <a:pt x="505" y="124"/>
                  </a:cubicBezTo>
                  <a:cubicBezTo>
                    <a:pt x="506" y="125"/>
                    <a:pt x="507" y="126"/>
                    <a:pt x="507" y="126"/>
                  </a:cubicBezTo>
                  <a:cubicBezTo>
                    <a:pt x="508" y="127"/>
                    <a:pt x="508" y="127"/>
                    <a:pt x="509" y="127"/>
                  </a:cubicBezTo>
                  <a:cubicBezTo>
                    <a:pt x="509" y="127"/>
                    <a:pt x="509" y="127"/>
                    <a:pt x="510" y="128"/>
                  </a:cubicBezTo>
                  <a:cubicBezTo>
                    <a:pt x="510" y="128"/>
                    <a:pt x="511" y="128"/>
                    <a:pt x="511" y="128"/>
                  </a:cubicBezTo>
                  <a:cubicBezTo>
                    <a:pt x="512" y="128"/>
                    <a:pt x="512" y="128"/>
                    <a:pt x="512" y="128"/>
                  </a:cubicBezTo>
                  <a:cubicBezTo>
                    <a:pt x="513" y="128"/>
                    <a:pt x="514" y="128"/>
                    <a:pt x="515" y="128"/>
                  </a:cubicBezTo>
                  <a:cubicBezTo>
                    <a:pt x="515" y="128"/>
                    <a:pt x="516" y="127"/>
                    <a:pt x="517" y="127"/>
                  </a:cubicBezTo>
                  <a:cubicBezTo>
                    <a:pt x="517" y="127"/>
                    <a:pt x="518" y="127"/>
                    <a:pt x="519" y="126"/>
                  </a:cubicBezTo>
                  <a:cubicBezTo>
                    <a:pt x="519" y="126"/>
                    <a:pt x="520" y="126"/>
                    <a:pt x="521" y="125"/>
                  </a:cubicBezTo>
                  <a:cubicBezTo>
                    <a:pt x="522" y="125"/>
                    <a:pt x="522" y="124"/>
                    <a:pt x="523" y="124"/>
                  </a:cubicBezTo>
                  <a:cubicBezTo>
                    <a:pt x="524" y="123"/>
                    <a:pt x="524" y="123"/>
                    <a:pt x="525" y="123"/>
                  </a:cubicBezTo>
                  <a:cubicBezTo>
                    <a:pt x="525" y="123"/>
                    <a:pt x="526" y="122"/>
                    <a:pt x="527" y="122"/>
                  </a:cubicBezTo>
                  <a:cubicBezTo>
                    <a:pt x="528" y="122"/>
                    <a:pt x="529" y="122"/>
                    <a:pt x="530" y="122"/>
                  </a:cubicBezTo>
                  <a:cubicBezTo>
                    <a:pt x="531" y="122"/>
                    <a:pt x="532" y="122"/>
                    <a:pt x="533" y="122"/>
                  </a:cubicBezTo>
                  <a:cubicBezTo>
                    <a:pt x="534" y="121"/>
                    <a:pt x="534" y="121"/>
                    <a:pt x="535" y="120"/>
                  </a:cubicBezTo>
                  <a:cubicBezTo>
                    <a:pt x="535" y="120"/>
                    <a:pt x="535" y="119"/>
                    <a:pt x="535" y="118"/>
                  </a:cubicBezTo>
                  <a:cubicBezTo>
                    <a:pt x="535" y="117"/>
                    <a:pt x="534" y="116"/>
                    <a:pt x="534" y="115"/>
                  </a:cubicBezTo>
                  <a:cubicBezTo>
                    <a:pt x="534" y="115"/>
                    <a:pt x="533" y="115"/>
                    <a:pt x="533" y="115"/>
                  </a:cubicBezTo>
                  <a:cubicBezTo>
                    <a:pt x="533" y="115"/>
                    <a:pt x="533" y="114"/>
                    <a:pt x="533" y="114"/>
                  </a:cubicBezTo>
                  <a:cubicBezTo>
                    <a:pt x="533" y="114"/>
                    <a:pt x="532" y="114"/>
                    <a:pt x="532" y="114"/>
                  </a:cubicBezTo>
                  <a:cubicBezTo>
                    <a:pt x="532" y="114"/>
                    <a:pt x="532" y="114"/>
                    <a:pt x="531" y="114"/>
                  </a:cubicBezTo>
                  <a:cubicBezTo>
                    <a:pt x="531" y="114"/>
                    <a:pt x="531" y="114"/>
                    <a:pt x="531" y="114"/>
                  </a:cubicBezTo>
                  <a:cubicBezTo>
                    <a:pt x="530" y="114"/>
                    <a:pt x="530" y="114"/>
                    <a:pt x="530" y="114"/>
                  </a:cubicBezTo>
                  <a:cubicBezTo>
                    <a:pt x="529" y="114"/>
                    <a:pt x="529" y="115"/>
                    <a:pt x="529" y="115"/>
                  </a:cubicBezTo>
                  <a:cubicBezTo>
                    <a:pt x="528" y="115"/>
                    <a:pt x="528" y="115"/>
                    <a:pt x="528" y="115"/>
                  </a:cubicBezTo>
                  <a:cubicBezTo>
                    <a:pt x="527" y="115"/>
                    <a:pt x="527" y="115"/>
                    <a:pt x="527" y="115"/>
                  </a:cubicBezTo>
                  <a:cubicBezTo>
                    <a:pt x="527" y="115"/>
                    <a:pt x="526" y="116"/>
                    <a:pt x="526" y="116"/>
                  </a:cubicBezTo>
                  <a:cubicBezTo>
                    <a:pt x="526" y="116"/>
                    <a:pt x="526" y="116"/>
                    <a:pt x="525" y="116"/>
                  </a:cubicBezTo>
                  <a:cubicBezTo>
                    <a:pt x="525" y="116"/>
                    <a:pt x="525" y="116"/>
                    <a:pt x="525" y="116"/>
                  </a:cubicBezTo>
                  <a:cubicBezTo>
                    <a:pt x="525" y="116"/>
                    <a:pt x="525" y="116"/>
                    <a:pt x="524" y="116"/>
                  </a:cubicBezTo>
                  <a:cubicBezTo>
                    <a:pt x="524" y="116"/>
                    <a:pt x="524" y="116"/>
                    <a:pt x="524" y="116"/>
                  </a:cubicBezTo>
                  <a:cubicBezTo>
                    <a:pt x="524" y="116"/>
                    <a:pt x="524" y="116"/>
                    <a:pt x="524" y="116"/>
                  </a:cubicBezTo>
                  <a:cubicBezTo>
                    <a:pt x="524" y="116"/>
                    <a:pt x="524" y="115"/>
                    <a:pt x="524" y="115"/>
                  </a:cubicBezTo>
                  <a:cubicBezTo>
                    <a:pt x="524" y="115"/>
                    <a:pt x="523" y="114"/>
                    <a:pt x="523" y="114"/>
                  </a:cubicBezTo>
                  <a:cubicBezTo>
                    <a:pt x="522" y="113"/>
                    <a:pt x="522" y="113"/>
                    <a:pt x="521" y="112"/>
                  </a:cubicBezTo>
                  <a:cubicBezTo>
                    <a:pt x="520" y="112"/>
                    <a:pt x="519" y="112"/>
                    <a:pt x="518" y="112"/>
                  </a:cubicBezTo>
                  <a:cubicBezTo>
                    <a:pt x="517" y="112"/>
                    <a:pt x="516" y="111"/>
                    <a:pt x="514" y="111"/>
                  </a:cubicBezTo>
                  <a:cubicBezTo>
                    <a:pt x="514" y="111"/>
                    <a:pt x="513" y="111"/>
                    <a:pt x="513" y="111"/>
                  </a:cubicBezTo>
                  <a:cubicBezTo>
                    <a:pt x="512" y="112"/>
                    <a:pt x="511" y="112"/>
                    <a:pt x="511" y="112"/>
                  </a:cubicBezTo>
                  <a:cubicBezTo>
                    <a:pt x="510" y="112"/>
                    <a:pt x="510" y="112"/>
                    <a:pt x="509" y="112"/>
                  </a:cubicBezTo>
                  <a:cubicBezTo>
                    <a:pt x="508" y="112"/>
                    <a:pt x="507" y="112"/>
                    <a:pt x="507" y="112"/>
                  </a:cubicBezTo>
                  <a:cubicBezTo>
                    <a:pt x="507" y="112"/>
                    <a:pt x="506" y="112"/>
                    <a:pt x="506" y="112"/>
                  </a:cubicBezTo>
                  <a:cubicBezTo>
                    <a:pt x="506" y="112"/>
                    <a:pt x="506" y="112"/>
                    <a:pt x="506" y="112"/>
                  </a:cubicBezTo>
                  <a:cubicBezTo>
                    <a:pt x="505" y="112"/>
                    <a:pt x="505" y="112"/>
                    <a:pt x="505" y="112"/>
                  </a:cubicBezTo>
                  <a:cubicBezTo>
                    <a:pt x="505" y="112"/>
                    <a:pt x="505" y="112"/>
                    <a:pt x="504" y="112"/>
                  </a:cubicBezTo>
                  <a:cubicBezTo>
                    <a:pt x="504" y="112"/>
                    <a:pt x="503" y="112"/>
                    <a:pt x="502" y="112"/>
                  </a:cubicBezTo>
                  <a:cubicBezTo>
                    <a:pt x="502" y="112"/>
                    <a:pt x="502" y="112"/>
                    <a:pt x="501" y="111"/>
                  </a:cubicBezTo>
                  <a:cubicBezTo>
                    <a:pt x="501" y="111"/>
                    <a:pt x="501" y="111"/>
                    <a:pt x="501" y="111"/>
                  </a:cubicBezTo>
                  <a:cubicBezTo>
                    <a:pt x="501" y="110"/>
                    <a:pt x="501" y="110"/>
                    <a:pt x="501" y="110"/>
                  </a:cubicBezTo>
                  <a:cubicBezTo>
                    <a:pt x="501" y="109"/>
                    <a:pt x="501" y="109"/>
                    <a:pt x="501" y="109"/>
                  </a:cubicBezTo>
                  <a:cubicBezTo>
                    <a:pt x="502" y="108"/>
                    <a:pt x="502" y="108"/>
                    <a:pt x="502" y="108"/>
                  </a:cubicBezTo>
                  <a:cubicBezTo>
                    <a:pt x="503" y="108"/>
                    <a:pt x="503" y="108"/>
                    <a:pt x="504" y="107"/>
                  </a:cubicBezTo>
                  <a:cubicBezTo>
                    <a:pt x="504" y="107"/>
                    <a:pt x="505" y="107"/>
                    <a:pt x="505" y="107"/>
                  </a:cubicBezTo>
                  <a:cubicBezTo>
                    <a:pt x="506" y="107"/>
                    <a:pt x="506" y="107"/>
                    <a:pt x="506" y="107"/>
                  </a:cubicBezTo>
                  <a:cubicBezTo>
                    <a:pt x="506" y="107"/>
                    <a:pt x="506" y="107"/>
                    <a:pt x="506" y="107"/>
                  </a:cubicBezTo>
                  <a:cubicBezTo>
                    <a:pt x="506" y="107"/>
                    <a:pt x="507" y="107"/>
                    <a:pt x="507" y="107"/>
                  </a:cubicBezTo>
                  <a:cubicBezTo>
                    <a:pt x="507" y="107"/>
                    <a:pt x="507" y="107"/>
                    <a:pt x="507" y="107"/>
                  </a:cubicBezTo>
                  <a:cubicBezTo>
                    <a:pt x="508" y="108"/>
                    <a:pt x="509" y="108"/>
                    <a:pt x="509" y="108"/>
                  </a:cubicBezTo>
                  <a:cubicBezTo>
                    <a:pt x="510" y="108"/>
                    <a:pt x="511" y="108"/>
                    <a:pt x="511" y="108"/>
                  </a:cubicBezTo>
                  <a:cubicBezTo>
                    <a:pt x="512" y="108"/>
                    <a:pt x="513" y="108"/>
                    <a:pt x="513" y="108"/>
                  </a:cubicBezTo>
                  <a:cubicBezTo>
                    <a:pt x="514" y="108"/>
                    <a:pt x="515" y="108"/>
                    <a:pt x="516" y="108"/>
                  </a:cubicBezTo>
                  <a:cubicBezTo>
                    <a:pt x="517" y="108"/>
                    <a:pt x="518" y="108"/>
                    <a:pt x="519" y="108"/>
                  </a:cubicBezTo>
                  <a:cubicBezTo>
                    <a:pt x="520" y="108"/>
                    <a:pt x="521" y="108"/>
                    <a:pt x="522" y="108"/>
                  </a:cubicBezTo>
                  <a:cubicBezTo>
                    <a:pt x="523" y="108"/>
                    <a:pt x="525" y="108"/>
                    <a:pt x="526" y="107"/>
                  </a:cubicBezTo>
                  <a:cubicBezTo>
                    <a:pt x="527" y="107"/>
                    <a:pt x="528" y="107"/>
                    <a:pt x="529" y="107"/>
                  </a:cubicBezTo>
                  <a:cubicBezTo>
                    <a:pt x="531" y="106"/>
                    <a:pt x="532" y="106"/>
                    <a:pt x="532" y="105"/>
                  </a:cubicBezTo>
                  <a:cubicBezTo>
                    <a:pt x="533" y="105"/>
                    <a:pt x="532" y="104"/>
                    <a:pt x="532" y="103"/>
                  </a:cubicBezTo>
                  <a:cubicBezTo>
                    <a:pt x="532" y="103"/>
                    <a:pt x="532" y="102"/>
                    <a:pt x="531" y="101"/>
                  </a:cubicBezTo>
                  <a:cubicBezTo>
                    <a:pt x="531" y="100"/>
                    <a:pt x="530" y="100"/>
                    <a:pt x="530" y="99"/>
                  </a:cubicBezTo>
                  <a:cubicBezTo>
                    <a:pt x="530" y="99"/>
                    <a:pt x="531" y="98"/>
                    <a:pt x="531" y="98"/>
                  </a:cubicBezTo>
                  <a:cubicBezTo>
                    <a:pt x="531" y="98"/>
                    <a:pt x="531" y="98"/>
                    <a:pt x="532" y="98"/>
                  </a:cubicBezTo>
                  <a:cubicBezTo>
                    <a:pt x="532" y="98"/>
                    <a:pt x="533" y="97"/>
                    <a:pt x="533" y="97"/>
                  </a:cubicBezTo>
                  <a:cubicBezTo>
                    <a:pt x="534" y="97"/>
                    <a:pt x="534" y="97"/>
                    <a:pt x="535" y="97"/>
                  </a:cubicBezTo>
                  <a:cubicBezTo>
                    <a:pt x="536" y="97"/>
                    <a:pt x="536" y="97"/>
                    <a:pt x="537" y="97"/>
                  </a:cubicBezTo>
                  <a:cubicBezTo>
                    <a:pt x="538" y="97"/>
                    <a:pt x="539" y="98"/>
                    <a:pt x="540" y="98"/>
                  </a:cubicBezTo>
                  <a:cubicBezTo>
                    <a:pt x="541" y="98"/>
                    <a:pt x="542" y="98"/>
                    <a:pt x="543" y="98"/>
                  </a:cubicBezTo>
                  <a:cubicBezTo>
                    <a:pt x="544" y="98"/>
                    <a:pt x="545" y="98"/>
                    <a:pt x="546" y="98"/>
                  </a:cubicBezTo>
                  <a:cubicBezTo>
                    <a:pt x="548" y="98"/>
                    <a:pt x="549" y="97"/>
                    <a:pt x="551" y="96"/>
                  </a:cubicBezTo>
                  <a:cubicBezTo>
                    <a:pt x="553" y="95"/>
                    <a:pt x="555" y="94"/>
                    <a:pt x="557" y="92"/>
                  </a:cubicBezTo>
                  <a:cubicBezTo>
                    <a:pt x="558" y="90"/>
                    <a:pt x="560" y="88"/>
                    <a:pt x="561" y="87"/>
                  </a:cubicBezTo>
                  <a:cubicBezTo>
                    <a:pt x="562" y="85"/>
                    <a:pt x="563" y="83"/>
                    <a:pt x="563" y="82"/>
                  </a:cubicBezTo>
                  <a:cubicBezTo>
                    <a:pt x="563" y="80"/>
                    <a:pt x="562" y="80"/>
                    <a:pt x="562" y="79"/>
                  </a:cubicBezTo>
                  <a:cubicBezTo>
                    <a:pt x="561" y="78"/>
                    <a:pt x="560" y="78"/>
                    <a:pt x="559" y="78"/>
                  </a:cubicBezTo>
                  <a:cubicBezTo>
                    <a:pt x="558" y="77"/>
                    <a:pt x="556" y="77"/>
                    <a:pt x="555" y="77"/>
                  </a:cubicBezTo>
                  <a:cubicBezTo>
                    <a:pt x="553" y="77"/>
                    <a:pt x="551" y="77"/>
                    <a:pt x="550" y="77"/>
                  </a:cubicBezTo>
                  <a:cubicBezTo>
                    <a:pt x="549" y="77"/>
                    <a:pt x="548" y="77"/>
                    <a:pt x="547" y="77"/>
                  </a:cubicBezTo>
                  <a:cubicBezTo>
                    <a:pt x="546" y="77"/>
                    <a:pt x="546" y="77"/>
                    <a:pt x="545" y="77"/>
                  </a:cubicBezTo>
                  <a:cubicBezTo>
                    <a:pt x="544" y="77"/>
                    <a:pt x="544" y="77"/>
                    <a:pt x="543" y="77"/>
                  </a:cubicBezTo>
                  <a:cubicBezTo>
                    <a:pt x="542" y="77"/>
                    <a:pt x="542" y="77"/>
                    <a:pt x="541" y="77"/>
                  </a:cubicBezTo>
                  <a:cubicBezTo>
                    <a:pt x="539" y="77"/>
                    <a:pt x="539" y="77"/>
                    <a:pt x="539" y="76"/>
                  </a:cubicBezTo>
                  <a:cubicBezTo>
                    <a:pt x="539" y="76"/>
                    <a:pt x="540" y="75"/>
                    <a:pt x="542" y="75"/>
                  </a:cubicBezTo>
                  <a:cubicBezTo>
                    <a:pt x="543" y="74"/>
                    <a:pt x="546" y="73"/>
                    <a:pt x="548" y="73"/>
                  </a:cubicBezTo>
                  <a:cubicBezTo>
                    <a:pt x="551" y="73"/>
                    <a:pt x="554" y="72"/>
                    <a:pt x="557" y="72"/>
                  </a:cubicBezTo>
                  <a:cubicBezTo>
                    <a:pt x="557" y="72"/>
                    <a:pt x="558" y="72"/>
                    <a:pt x="558" y="72"/>
                  </a:cubicBezTo>
                  <a:cubicBezTo>
                    <a:pt x="558" y="72"/>
                    <a:pt x="558" y="72"/>
                    <a:pt x="558" y="72"/>
                  </a:cubicBezTo>
                  <a:cubicBezTo>
                    <a:pt x="559" y="72"/>
                    <a:pt x="559" y="72"/>
                    <a:pt x="559" y="72"/>
                  </a:cubicBezTo>
                  <a:cubicBezTo>
                    <a:pt x="559" y="72"/>
                    <a:pt x="559" y="72"/>
                    <a:pt x="560" y="72"/>
                  </a:cubicBezTo>
                  <a:cubicBezTo>
                    <a:pt x="560" y="72"/>
                    <a:pt x="560" y="72"/>
                    <a:pt x="560" y="72"/>
                  </a:cubicBezTo>
                  <a:cubicBezTo>
                    <a:pt x="560" y="72"/>
                    <a:pt x="561" y="72"/>
                    <a:pt x="561" y="72"/>
                  </a:cubicBezTo>
                  <a:cubicBezTo>
                    <a:pt x="561" y="72"/>
                    <a:pt x="561" y="72"/>
                    <a:pt x="561" y="72"/>
                  </a:cubicBezTo>
                  <a:cubicBezTo>
                    <a:pt x="561" y="72"/>
                    <a:pt x="562" y="72"/>
                    <a:pt x="562" y="72"/>
                  </a:cubicBezTo>
                  <a:cubicBezTo>
                    <a:pt x="565" y="72"/>
                    <a:pt x="566" y="72"/>
                    <a:pt x="567" y="71"/>
                  </a:cubicBezTo>
                  <a:cubicBezTo>
                    <a:pt x="569" y="71"/>
                    <a:pt x="569" y="70"/>
                    <a:pt x="569" y="69"/>
                  </a:cubicBezTo>
                  <a:cubicBezTo>
                    <a:pt x="569" y="69"/>
                    <a:pt x="569" y="68"/>
                    <a:pt x="569" y="67"/>
                  </a:cubicBezTo>
                  <a:cubicBezTo>
                    <a:pt x="569" y="66"/>
                    <a:pt x="569" y="65"/>
                    <a:pt x="570" y="65"/>
                  </a:cubicBezTo>
                  <a:cubicBezTo>
                    <a:pt x="570" y="65"/>
                    <a:pt x="570" y="65"/>
                    <a:pt x="570" y="65"/>
                  </a:cubicBezTo>
                  <a:cubicBezTo>
                    <a:pt x="571" y="65"/>
                    <a:pt x="571" y="64"/>
                    <a:pt x="571" y="64"/>
                  </a:cubicBezTo>
                  <a:cubicBezTo>
                    <a:pt x="571" y="64"/>
                    <a:pt x="571" y="64"/>
                    <a:pt x="571" y="64"/>
                  </a:cubicBezTo>
                  <a:cubicBezTo>
                    <a:pt x="572" y="64"/>
                    <a:pt x="572" y="64"/>
                    <a:pt x="572" y="64"/>
                  </a:cubicBezTo>
                  <a:cubicBezTo>
                    <a:pt x="572" y="64"/>
                    <a:pt x="573" y="64"/>
                    <a:pt x="573" y="64"/>
                  </a:cubicBezTo>
                  <a:cubicBezTo>
                    <a:pt x="573" y="64"/>
                    <a:pt x="574" y="64"/>
                    <a:pt x="574" y="65"/>
                  </a:cubicBezTo>
                  <a:cubicBezTo>
                    <a:pt x="575" y="65"/>
                    <a:pt x="575" y="65"/>
                    <a:pt x="576" y="65"/>
                  </a:cubicBezTo>
                  <a:cubicBezTo>
                    <a:pt x="576" y="65"/>
                    <a:pt x="576" y="65"/>
                    <a:pt x="577" y="65"/>
                  </a:cubicBezTo>
                  <a:cubicBezTo>
                    <a:pt x="577" y="65"/>
                    <a:pt x="578" y="65"/>
                    <a:pt x="578" y="66"/>
                  </a:cubicBezTo>
                  <a:cubicBezTo>
                    <a:pt x="579" y="66"/>
                    <a:pt x="579" y="66"/>
                    <a:pt x="580" y="66"/>
                  </a:cubicBezTo>
                  <a:cubicBezTo>
                    <a:pt x="580" y="66"/>
                    <a:pt x="581" y="66"/>
                    <a:pt x="582" y="66"/>
                  </a:cubicBezTo>
                  <a:cubicBezTo>
                    <a:pt x="582" y="66"/>
                    <a:pt x="583" y="66"/>
                    <a:pt x="583" y="66"/>
                  </a:cubicBezTo>
                  <a:cubicBezTo>
                    <a:pt x="583" y="66"/>
                    <a:pt x="584" y="66"/>
                    <a:pt x="584" y="66"/>
                  </a:cubicBezTo>
                  <a:cubicBezTo>
                    <a:pt x="584" y="66"/>
                    <a:pt x="584" y="66"/>
                    <a:pt x="585" y="66"/>
                  </a:cubicBezTo>
                  <a:cubicBezTo>
                    <a:pt x="585" y="66"/>
                    <a:pt x="585" y="66"/>
                    <a:pt x="585" y="66"/>
                  </a:cubicBezTo>
                  <a:cubicBezTo>
                    <a:pt x="586" y="66"/>
                    <a:pt x="586" y="66"/>
                    <a:pt x="586" y="66"/>
                  </a:cubicBezTo>
                  <a:cubicBezTo>
                    <a:pt x="588" y="66"/>
                    <a:pt x="589" y="65"/>
                    <a:pt x="590" y="64"/>
                  </a:cubicBezTo>
                  <a:cubicBezTo>
                    <a:pt x="590" y="63"/>
                    <a:pt x="590" y="63"/>
                    <a:pt x="591" y="62"/>
                  </a:cubicBezTo>
                  <a:cubicBezTo>
                    <a:pt x="591" y="61"/>
                    <a:pt x="591" y="60"/>
                    <a:pt x="591" y="60"/>
                  </a:cubicBezTo>
                  <a:cubicBezTo>
                    <a:pt x="591" y="59"/>
                    <a:pt x="592" y="59"/>
                    <a:pt x="593" y="59"/>
                  </a:cubicBezTo>
                  <a:cubicBezTo>
                    <a:pt x="594" y="59"/>
                    <a:pt x="595" y="59"/>
                    <a:pt x="597" y="58"/>
                  </a:cubicBezTo>
                  <a:cubicBezTo>
                    <a:pt x="598" y="57"/>
                    <a:pt x="600" y="56"/>
                    <a:pt x="602" y="55"/>
                  </a:cubicBezTo>
                  <a:cubicBezTo>
                    <a:pt x="604" y="54"/>
                    <a:pt x="607" y="53"/>
                    <a:pt x="609" y="51"/>
                  </a:cubicBezTo>
                  <a:cubicBezTo>
                    <a:pt x="612" y="50"/>
                    <a:pt x="616" y="48"/>
                    <a:pt x="619" y="46"/>
                  </a:cubicBezTo>
                  <a:cubicBezTo>
                    <a:pt x="623" y="44"/>
                    <a:pt x="627" y="42"/>
                    <a:pt x="630" y="41"/>
                  </a:cubicBezTo>
                  <a:cubicBezTo>
                    <a:pt x="633" y="40"/>
                    <a:pt x="636" y="39"/>
                    <a:pt x="639" y="39"/>
                  </a:cubicBezTo>
                  <a:cubicBezTo>
                    <a:pt x="641" y="38"/>
                    <a:pt x="643" y="38"/>
                    <a:pt x="645" y="37"/>
                  </a:cubicBezTo>
                  <a:cubicBezTo>
                    <a:pt x="646" y="36"/>
                    <a:pt x="647" y="36"/>
                    <a:pt x="647" y="34"/>
                  </a:cubicBezTo>
                  <a:cubicBezTo>
                    <a:pt x="647" y="34"/>
                    <a:pt x="647" y="34"/>
                    <a:pt x="647" y="33"/>
                  </a:cubicBezTo>
                  <a:cubicBezTo>
                    <a:pt x="647" y="33"/>
                    <a:pt x="646" y="33"/>
                    <a:pt x="646" y="33"/>
                  </a:cubicBezTo>
                  <a:cubicBezTo>
                    <a:pt x="645" y="33"/>
                    <a:pt x="644" y="32"/>
                    <a:pt x="644" y="32"/>
                  </a:cubicBezTo>
                  <a:cubicBezTo>
                    <a:pt x="643" y="32"/>
                    <a:pt x="642" y="32"/>
                    <a:pt x="641" y="32"/>
                  </a:cubicBezTo>
                  <a:cubicBezTo>
                    <a:pt x="641" y="32"/>
                    <a:pt x="640" y="32"/>
                    <a:pt x="639" y="32"/>
                  </a:cubicBezTo>
                  <a:cubicBezTo>
                    <a:pt x="639" y="32"/>
                    <a:pt x="638" y="32"/>
                    <a:pt x="637" y="32"/>
                  </a:cubicBezTo>
                  <a:cubicBezTo>
                    <a:pt x="637" y="32"/>
                    <a:pt x="636" y="33"/>
                    <a:pt x="635" y="33"/>
                  </a:cubicBezTo>
                  <a:cubicBezTo>
                    <a:pt x="634" y="33"/>
                    <a:pt x="634" y="33"/>
                    <a:pt x="633" y="33"/>
                  </a:cubicBezTo>
                  <a:cubicBezTo>
                    <a:pt x="632" y="33"/>
                    <a:pt x="631" y="33"/>
                    <a:pt x="631" y="33"/>
                  </a:cubicBezTo>
                  <a:cubicBezTo>
                    <a:pt x="630" y="33"/>
                    <a:pt x="629" y="33"/>
                    <a:pt x="629" y="33"/>
                  </a:cubicBezTo>
                  <a:cubicBezTo>
                    <a:pt x="628" y="33"/>
                    <a:pt x="627" y="33"/>
                    <a:pt x="627" y="33"/>
                  </a:cubicBezTo>
                  <a:cubicBezTo>
                    <a:pt x="626" y="33"/>
                    <a:pt x="626" y="33"/>
                    <a:pt x="625" y="33"/>
                  </a:cubicBezTo>
                  <a:cubicBezTo>
                    <a:pt x="625" y="33"/>
                    <a:pt x="625" y="33"/>
                    <a:pt x="624" y="33"/>
                  </a:cubicBezTo>
                  <a:cubicBezTo>
                    <a:pt x="624" y="33"/>
                    <a:pt x="624" y="33"/>
                    <a:pt x="624" y="33"/>
                  </a:cubicBezTo>
                  <a:cubicBezTo>
                    <a:pt x="623" y="33"/>
                    <a:pt x="623" y="33"/>
                    <a:pt x="623" y="33"/>
                  </a:cubicBezTo>
                  <a:cubicBezTo>
                    <a:pt x="623" y="33"/>
                    <a:pt x="623" y="33"/>
                    <a:pt x="623" y="33"/>
                  </a:cubicBezTo>
                  <a:cubicBezTo>
                    <a:pt x="622" y="33"/>
                    <a:pt x="622" y="32"/>
                    <a:pt x="623" y="32"/>
                  </a:cubicBezTo>
                  <a:cubicBezTo>
                    <a:pt x="624" y="31"/>
                    <a:pt x="626" y="31"/>
                    <a:pt x="628" y="30"/>
                  </a:cubicBezTo>
                  <a:cubicBezTo>
                    <a:pt x="630" y="30"/>
                    <a:pt x="632" y="29"/>
                    <a:pt x="634" y="29"/>
                  </a:cubicBezTo>
                  <a:cubicBezTo>
                    <a:pt x="636" y="29"/>
                    <a:pt x="638" y="29"/>
                    <a:pt x="640" y="29"/>
                  </a:cubicBezTo>
                  <a:cubicBezTo>
                    <a:pt x="640" y="29"/>
                    <a:pt x="640" y="29"/>
                    <a:pt x="641" y="29"/>
                  </a:cubicBezTo>
                  <a:cubicBezTo>
                    <a:pt x="641" y="29"/>
                    <a:pt x="641" y="29"/>
                    <a:pt x="641" y="29"/>
                  </a:cubicBezTo>
                  <a:cubicBezTo>
                    <a:pt x="641" y="29"/>
                    <a:pt x="642" y="29"/>
                    <a:pt x="642" y="29"/>
                  </a:cubicBezTo>
                  <a:cubicBezTo>
                    <a:pt x="642" y="29"/>
                    <a:pt x="642" y="29"/>
                    <a:pt x="642" y="29"/>
                  </a:cubicBezTo>
                  <a:cubicBezTo>
                    <a:pt x="642" y="29"/>
                    <a:pt x="643" y="29"/>
                    <a:pt x="643" y="29"/>
                  </a:cubicBezTo>
                  <a:cubicBezTo>
                    <a:pt x="643" y="29"/>
                    <a:pt x="643" y="29"/>
                    <a:pt x="644" y="29"/>
                  </a:cubicBezTo>
                  <a:cubicBezTo>
                    <a:pt x="644" y="29"/>
                    <a:pt x="644" y="29"/>
                    <a:pt x="644" y="29"/>
                  </a:cubicBezTo>
                  <a:cubicBezTo>
                    <a:pt x="645" y="29"/>
                    <a:pt x="645" y="29"/>
                    <a:pt x="645" y="29"/>
                  </a:cubicBezTo>
                  <a:cubicBezTo>
                    <a:pt x="646" y="29"/>
                    <a:pt x="647" y="29"/>
                    <a:pt x="649" y="29"/>
                  </a:cubicBezTo>
                  <a:cubicBezTo>
                    <a:pt x="650" y="28"/>
                    <a:pt x="652" y="28"/>
                    <a:pt x="653" y="27"/>
                  </a:cubicBezTo>
                  <a:cubicBezTo>
                    <a:pt x="655" y="27"/>
                    <a:pt x="657" y="26"/>
                    <a:pt x="659" y="25"/>
                  </a:cubicBezTo>
                  <a:cubicBezTo>
                    <a:pt x="662" y="24"/>
                    <a:pt x="664" y="23"/>
                    <a:pt x="667" y="22"/>
                  </a:cubicBezTo>
                  <a:cubicBezTo>
                    <a:pt x="671" y="20"/>
                    <a:pt x="673" y="19"/>
                    <a:pt x="674" y="18"/>
                  </a:cubicBezTo>
                  <a:cubicBezTo>
                    <a:pt x="676" y="17"/>
                    <a:pt x="676" y="16"/>
                    <a:pt x="677" y="15"/>
                  </a:cubicBezTo>
                  <a:cubicBezTo>
                    <a:pt x="677" y="15"/>
                    <a:pt x="676" y="14"/>
                    <a:pt x="676" y="14"/>
                  </a:cubicBezTo>
                  <a:cubicBezTo>
                    <a:pt x="675" y="14"/>
                    <a:pt x="674" y="14"/>
                    <a:pt x="673" y="14"/>
                  </a:cubicBezTo>
                  <a:cubicBezTo>
                    <a:pt x="673" y="14"/>
                    <a:pt x="672" y="14"/>
                    <a:pt x="672" y="14"/>
                  </a:cubicBezTo>
                  <a:cubicBezTo>
                    <a:pt x="672" y="14"/>
                    <a:pt x="672" y="14"/>
                    <a:pt x="671" y="14"/>
                  </a:cubicBezTo>
                  <a:cubicBezTo>
                    <a:pt x="671" y="14"/>
                    <a:pt x="671" y="14"/>
                    <a:pt x="671" y="14"/>
                  </a:cubicBezTo>
                  <a:cubicBezTo>
                    <a:pt x="670" y="14"/>
                    <a:pt x="670" y="14"/>
                    <a:pt x="670" y="14"/>
                  </a:cubicBezTo>
                  <a:cubicBezTo>
                    <a:pt x="669" y="14"/>
                    <a:pt x="669" y="14"/>
                    <a:pt x="669" y="14"/>
                  </a:cubicBezTo>
                  <a:cubicBezTo>
                    <a:pt x="669" y="14"/>
                    <a:pt x="668" y="14"/>
                    <a:pt x="668" y="14"/>
                  </a:cubicBezTo>
                  <a:cubicBezTo>
                    <a:pt x="668" y="14"/>
                    <a:pt x="668" y="14"/>
                    <a:pt x="667" y="14"/>
                  </a:cubicBezTo>
                  <a:cubicBezTo>
                    <a:pt x="667" y="14"/>
                    <a:pt x="667" y="14"/>
                    <a:pt x="667" y="14"/>
                  </a:cubicBezTo>
                  <a:cubicBezTo>
                    <a:pt x="665" y="14"/>
                    <a:pt x="664" y="14"/>
                    <a:pt x="663" y="14"/>
                  </a:cubicBezTo>
                  <a:cubicBezTo>
                    <a:pt x="662" y="14"/>
                    <a:pt x="661" y="13"/>
                    <a:pt x="660" y="13"/>
                  </a:cubicBezTo>
                  <a:cubicBezTo>
                    <a:pt x="659" y="12"/>
                    <a:pt x="658" y="12"/>
                    <a:pt x="658" y="11"/>
                  </a:cubicBezTo>
                  <a:cubicBezTo>
                    <a:pt x="657" y="10"/>
                    <a:pt x="657" y="10"/>
                    <a:pt x="657" y="9"/>
                  </a:cubicBezTo>
                  <a:cubicBezTo>
                    <a:pt x="657" y="9"/>
                    <a:pt x="657" y="8"/>
                    <a:pt x="657" y="8"/>
                  </a:cubicBezTo>
                  <a:cubicBezTo>
                    <a:pt x="657" y="8"/>
                    <a:pt x="657" y="8"/>
                    <a:pt x="656" y="7"/>
                  </a:cubicBezTo>
                  <a:cubicBezTo>
                    <a:pt x="656" y="7"/>
                    <a:pt x="656" y="7"/>
                    <a:pt x="655" y="7"/>
                  </a:cubicBezTo>
                  <a:cubicBezTo>
                    <a:pt x="655" y="7"/>
                    <a:pt x="654" y="7"/>
                    <a:pt x="654" y="7"/>
                  </a:cubicBezTo>
                  <a:cubicBezTo>
                    <a:pt x="654" y="7"/>
                    <a:pt x="654" y="7"/>
                    <a:pt x="653" y="7"/>
                  </a:cubicBezTo>
                  <a:cubicBezTo>
                    <a:pt x="653" y="7"/>
                    <a:pt x="653" y="7"/>
                    <a:pt x="653" y="7"/>
                  </a:cubicBezTo>
                  <a:cubicBezTo>
                    <a:pt x="653" y="7"/>
                    <a:pt x="652" y="7"/>
                    <a:pt x="652" y="7"/>
                  </a:cubicBezTo>
                  <a:cubicBezTo>
                    <a:pt x="652" y="7"/>
                    <a:pt x="652" y="7"/>
                    <a:pt x="652" y="7"/>
                  </a:cubicBezTo>
                  <a:cubicBezTo>
                    <a:pt x="652" y="7"/>
                    <a:pt x="651" y="7"/>
                    <a:pt x="651" y="7"/>
                  </a:cubicBezTo>
                  <a:cubicBezTo>
                    <a:pt x="651" y="7"/>
                    <a:pt x="651" y="7"/>
                    <a:pt x="651" y="7"/>
                  </a:cubicBezTo>
                  <a:cubicBezTo>
                    <a:pt x="650" y="7"/>
                    <a:pt x="650" y="7"/>
                    <a:pt x="650" y="7"/>
                  </a:cubicBezTo>
                  <a:cubicBezTo>
                    <a:pt x="650" y="7"/>
                    <a:pt x="650" y="7"/>
                    <a:pt x="650" y="7"/>
                  </a:cubicBezTo>
                  <a:cubicBezTo>
                    <a:pt x="649" y="7"/>
                    <a:pt x="649" y="7"/>
                    <a:pt x="649" y="7"/>
                  </a:cubicBezTo>
                  <a:cubicBezTo>
                    <a:pt x="649" y="7"/>
                    <a:pt x="648" y="7"/>
                    <a:pt x="648" y="7"/>
                  </a:cubicBezTo>
                  <a:cubicBezTo>
                    <a:pt x="648" y="7"/>
                    <a:pt x="648" y="7"/>
                    <a:pt x="648" y="7"/>
                  </a:cubicBezTo>
                  <a:cubicBezTo>
                    <a:pt x="648" y="7"/>
                    <a:pt x="648" y="7"/>
                    <a:pt x="648" y="6"/>
                  </a:cubicBezTo>
                  <a:cubicBezTo>
                    <a:pt x="648" y="6"/>
                    <a:pt x="648" y="6"/>
                    <a:pt x="647" y="6"/>
                  </a:cubicBezTo>
                  <a:cubicBezTo>
                    <a:pt x="647" y="6"/>
                    <a:pt x="647" y="6"/>
                    <a:pt x="647" y="6"/>
                  </a:cubicBezTo>
                  <a:cubicBezTo>
                    <a:pt x="647" y="6"/>
                    <a:pt x="646" y="5"/>
                    <a:pt x="646" y="5"/>
                  </a:cubicBezTo>
                  <a:cubicBezTo>
                    <a:pt x="645" y="5"/>
                    <a:pt x="645" y="5"/>
                    <a:pt x="645" y="5"/>
                  </a:cubicBezTo>
                  <a:cubicBezTo>
                    <a:pt x="644" y="5"/>
                    <a:pt x="643" y="5"/>
                    <a:pt x="642" y="6"/>
                  </a:cubicBezTo>
                  <a:cubicBezTo>
                    <a:pt x="640" y="6"/>
                    <a:pt x="639" y="6"/>
                    <a:pt x="638" y="6"/>
                  </a:cubicBezTo>
                  <a:cubicBezTo>
                    <a:pt x="637" y="7"/>
                    <a:pt x="635" y="7"/>
                    <a:pt x="634" y="7"/>
                  </a:cubicBezTo>
                  <a:cubicBezTo>
                    <a:pt x="632" y="8"/>
                    <a:pt x="631" y="8"/>
                    <a:pt x="629" y="9"/>
                  </a:cubicBezTo>
                  <a:cubicBezTo>
                    <a:pt x="629" y="9"/>
                    <a:pt x="628" y="9"/>
                    <a:pt x="628" y="9"/>
                  </a:cubicBezTo>
                  <a:cubicBezTo>
                    <a:pt x="627" y="10"/>
                    <a:pt x="627" y="10"/>
                    <a:pt x="627" y="10"/>
                  </a:cubicBezTo>
                  <a:cubicBezTo>
                    <a:pt x="626" y="10"/>
                    <a:pt x="626" y="10"/>
                    <a:pt x="626" y="10"/>
                  </a:cubicBezTo>
                  <a:cubicBezTo>
                    <a:pt x="626" y="10"/>
                    <a:pt x="626" y="10"/>
                    <a:pt x="625" y="10"/>
                  </a:cubicBezTo>
                  <a:cubicBezTo>
                    <a:pt x="625" y="10"/>
                    <a:pt x="625" y="10"/>
                    <a:pt x="625" y="9"/>
                  </a:cubicBezTo>
                  <a:cubicBezTo>
                    <a:pt x="625" y="9"/>
                    <a:pt x="626" y="8"/>
                    <a:pt x="627" y="7"/>
                  </a:cubicBezTo>
                  <a:cubicBezTo>
                    <a:pt x="628" y="7"/>
                    <a:pt x="629" y="6"/>
                    <a:pt x="630" y="5"/>
                  </a:cubicBezTo>
                  <a:cubicBezTo>
                    <a:pt x="631" y="5"/>
                    <a:pt x="632" y="4"/>
                    <a:pt x="632" y="4"/>
                  </a:cubicBezTo>
                  <a:cubicBezTo>
                    <a:pt x="633" y="4"/>
                    <a:pt x="632" y="3"/>
                    <a:pt x="630" y="3"/>
                  </a:cubicBezTo>
                  <a:cubicBezTo>
                    <a:pt x="628" y="3"/>
                    <a:pt x="625" y="3"/>
                    <a:pt x="621" y="3"/>
                  </a:cubicBezTo>
                  <a:cubicBezTo>
                    <a:pt x="618" y="3"/>
                    <a:pt x="614" y="3"/>
                    <a:pt x="611" y="2"/>
                  </a:cubicBezTo>
                  <a:cubicBezTo>
                    <a:pt x="608" y="2"/>
                    <a:pt x="605" y="2"/>
                    <a:pt x="604" y="1"/>
                  </a:cubicBezTo>
                  <a:cubicBezTo>
                    <a:pt x="604" y="1"/>
                    <a:pt x="603" y="1"/>
                    <a:pt x="603" y="0"/>
                  </a:cubicBezTo>
                  <a:cubicBezTo>
                    <a:pt x="603" y="0"/>
                    <a:pt x="603" y="0"/>
                    <a:pt x="603" y="0"/>
                  </a:cubicBezTo>
                  <a:cubicBezTo>
                    <a:pt x="602" y="0"/>
                    <a:pt x="602" y="0"/>
                    <a:pt x="602" y="0"/>
                  </a:cubicBezTo>
                  <a:cubicBezTo>
                    <a:pt x="602" y="0"/>
                    <a:pt x="602" y="0"/>
                    <a:pt x="601" y="0"/>
                  </a:cubicBezTo>
                  <a:cubicBezTo>
                    <a:pt x="601" y="0"/>
                    <a:pt x="601" y="0"/>
                    <a:pt x="600" y="0"/>
                  </a:cubicBezTo>
                  <a:cubicBezTo>
                    <a:pt x="600" y="0"/>
                    <a:pt x="599" y="0"/>
                    <a:pt x="599" y="1"/>
                  </a:cubicBezTo>
                  <a:cubicBezTo>
                    <a:pt x="599" y="1"/>
                    <a:pt x="598" y="1"/>
                    <a:pt x="598" y="1"/>
                  </a:cubicBezTo>
                  <a:cubicBezTo>
                    <a:pt x="597" y="1"/>
                    <a:pt x="597" y="1"/>
                    <a:pt x="597" y="2"/>
                  </a:cubicBezTo>
                  <a:cubicBezTo>
                    <a:pt x="596" y="2"/>
                    <a:pt x="596" y="2"/>
                    <a:pt x="595" y="2"/>
                  </a:cubicBezTo>
                  <a:cubicBezTo>
                    <a:pt x="595" y="2"/>
                    <a:pt x="595" y="2"/>
                    <a:pt x="594" y="3"/>
                  </a:cubicBezTo>
                  <a:cubicBezTo>
                    <a:pt x="594" y="3"/>
                    <a:pt x="593" y="3"/>
                    <a:pt x="593" y="3"/>
                  </a:cubicBezTo>
                  <a:cubicBezTo>
                    <a:pt x="593" y="3"/>
                    <a:pt x="592" y="3"/>
                    <a:pt x="592" y="3"/>
                  </a:cubicBezTo>
                  <a:cubicBezTo>
                    <a:pt x="592" y="3"/>
                    <a:pt x="591" y="3"/>
                    <a:pt x="591" y="3"/>
                  </a:cubicBezTo>
                  <a:cubicBezTo>
                    <a:pt x="591" y="3"/>
                    <a:pt x="591" y="3"/>
                    <a:pt x="590" y="3"/>
                  </a:cubicBezTo>
                  <a:cubicBezTo>
                    <a:pt x="590" y="3"/>
                    <a:pt x="590" y="3"/>
                    <a:pt x="590" y="2"/>
                  </a:cubicBezTo>
                  <a:cubicBezTo>
                    <a:pt x="590" y="2"/>
                    <a:pt x="589" y="2"/>
                    <a:pt x="589" y="2"/>
                  </a:cubicBezTo>
                  <a:cubicBezTo>
                    <a:pt x="589" y="2"/>
                    <a:pt x="588" y="1"/>
                    <a:pt x="588" y="1"/>
                  </a:cubicBezTo>
                  <a:cubicBezTo>
                    <a:pt x="587" y="1"/>
                    <a:pt x="587" y="1"/>
                    <a:pt x="587" y="0"/>
                  </a:cubicBezTo>
                  <a:cubicBezTo>
                    <a:pt x="586" y="0"/>
                    <a:pt x="585" y="0"/>
                    <a:pt x="585" y="0"/>
                  </a:cubicBezTo>
                  <a:cubicBezTo>
                    <a:pt x="584" y="0"/>
                    <a:pt x="584" y="0"/>
                    <a:pt x="5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4" name="Freeform 253">
              <a:extLst>
                <a:ext uri="{FF2B5EF4-FFF2-40B4-BE49-F238E27FC236}">
                  <a16:creationId xmlns:a16="http://schemas.microsoft.com/office/drawing/2014/main" id="{D0B97709-16C5-2147-A262-82E15AE8A5E3}"/>
                </a:ext>
              </a:extLst>
            </p:cNvPr>
            <p:cNvSpPr>
              <a:spLocks noEditPoints="1"/>
            </p:cNvSpPr>
            <p:nvPr/>
          </p:nvSpPr>
          <p:spPr bwMode="auto">
            <a:xfrm>
              <a:off x="3540125" y="741363"/>
              <a:ext cx="1416050" cy="954087"/>
            </a:xfrm>
            <a:custGeom>
              <a:avLst/>
              <a:gdLst>
                <a:gd name="T0" fmla="*/ 62 w 839"/>
                <a:gd name="T1" fmla="*/ 543 h 565"/>
                <a:gd name="T2" fmla="*/ 375 w 839"/>
                <a:gd name="T3" fmla="*/ 281 h 565"/>
                <a:gd name="T4" fmla="*/ 356 w 839"/>
                <a:gd name="T5" fmla="*/ 286 h 565"/>
                <a:gd name="T6" fmla="*/ 357 w 839"/>
                <a:gd name="T7" fmla="*/ 341 h 565"/>
                <a:gd name="T8" fmla="*/ 380 w 839"/>
                <a:gd name="T9" fmla="*/ 412 h 565"/>
                <a:gd name="T10" fmla="*/ 461 w 839"/>
                <a:gd name="T11" fmla="*/ 451 h 565"/>
                <a:gd name="T12" fmla="*/ 562 w 839"/>
                <a:gd name="T13" fmla="*/ 491 h 565"/>
                <a:gd name="T14" fmla="*/ 581 w 839"/>
                <a:gd name="T15" fmla="*/ 484 h 565"/>
                <a:gd name="T16" fmla="*/ 607 w 839"/>
                <a:gd name="T17" fmla="*/ 466 h 565"/>
                <a:gd name="T18" fmla="*/ 636 w 839"/>
                <a:gd name="T19" fmla="*/ 472 h 565"/>
                <a:gd name="T20" fmla="*/ 653 w 839"/>
                <a:gd name="T21" fmla="*/ 462 h 565"/>
                <a:gd name="T22" fmla="*/ 691 w 839"/>
                <a:gd name="T23" fmla="*/ 464 h 565"/>
                <a:gd name="T24" fmla="*/ 719 w 839"/>
                <a:gd name="T25" fmla="*/ 510 h 565"/>
                <a:gd name="T26" fmla="*/ 741 w 839"/>
                <a:gd name="T27" fmla="*/ 430 h 565"/>
                <a:gd name="T28" fmla="*/ 763 w 839"/>
                <a:gd name="T29" fmla="*/ 410 h 565"/>
                <a:gd name="T30" fmla="*/ 758 w 839"/>
                <a:gd name="T31" fmla="*/ 375 h 565"/>
                <a:gd name="T32" fmla="*/ 769 w 839"/>
                <a:gd name="T33" fmla="*/ 379 h 565"/>
                <a:gd name="T34" fmla="*/ 787 w 839"/>
                <a:gd name="T35" fmla="*/ 357 h 565"/>
                <a:gd name="T36" fmla="*/ 807 w 839"/>
                <a:gd name="T37" fmla="*/ 337 h 565"/>
                <a:gd name="T38" fmla="*/ 833 w 839"/>
                <a:gd name="T39" fmla="*/ 298 h 565"/>
                <a:gd name="T40" fmla="*/ 738 w 839"/>
                <a:gd name="T41" fmla="*/ 341 h 565"/>
                <a:gd name="T42" fmla="*/ 707 w 839"/>
                <a:gd name="T43" fmla="*/ 334 h 565"/>
                <a:gd name="T44" fmla="*/ 676 w 839"/>
                <a:gd name="T45" fmla="*/ 340 h 565"/>
                <a:gd name="T46" fmla="*/ 696 w 839"/>
                <a:gd name="T47" fmla="*/ 307 h 565"/>
                <a:gd name="T48" fmla="*/ 660 w 839"/>
                <a:gd name="T49" fmla="*/ 298 h 565"/>
                <a:gd name="T50" fmla="*/ 646 w 839"/>
                <a:gd name="T51" fmla="*/ 290 h 565"/>
                <a:gd name="T52" fmla="*/ 619 w 839"/>
                <a:gd name="T53" fmla="*/ 283 h 565"/>
                <a:gd name="T54" fmla="*/ 5 w 839"/>
                <a:gd name="T55" fmla="*/ 225 h 565"/>
                <a:gd name="T56" fmla="*/ 114 w 839"/>
                <a:gd name="T57" fmla="*/ 183 h 565"/>
                <a:gd name="T58" fmla="*/ 127 w 839"/>
                <a:gd name="T59" fmla="*/ 176 h 565"/>
                <a:gd name="T60" fmla="*/ 13 w 839"/>
                <a:gd name="T61" fmla="*/ 152 h 565"/>
                <a:gd name="T62" fmla="*/ 72 w 839"/>
                <a:gd name="T63" fmla="*/ 15 h 565"/>
                <a:gd name="T64" fmla="*/ 20 w 839"/>
                <a:gd name="T65" fmla="*/ 37 h 565"/>
                <a:gd name="T66" fmla="*/ 55 w 839"/>
                <a:gd name="T67" fmla="*/ 66 h 565"/>
                <a:gd name="T68" fmla="*/ 38 w 839"/>
                <a:gd name="T69" fmla="*/ 75 h 565"/>
                <a:gd name="T70" fmla="*/ 18 w 839"/>
                <a:gd name="T71" fmla="*/ 75 h 565"/>
                <a:gd name="T72" fmla="*/ 27 w 839"/>
                <a:gd name="T73" fmla="*/ 96 h 565"/>
                <a:gd name="T74" fmla="*/ 58 w 839"/>
                <a:gd name="T75" fmla="*/ 108 h 565"/>
                <a:gd name="T76" fmla="*/ 23 w 839"/>
                <a:gd name="T77" fmla="*/ 123 h 565"/>
                <a:gd name="T78" fmla="*/ 38 w 839"/>
                <a:gd name="T79" fmla="*/ 155 h 565"/>
                <a:gd name="T80" fmla="*/ 68 w 839"/>
                <a:gd name="T81" fmla="*/ 168 h 565"/>
                <a:gd name="T82" fmla="*/ 80 w 839"/>
                <a:gd name="T83" fmla="*/ 186 h 565"/>
                <a:gd name="T84" fmla="*/ 50 w 839"/>
                <a:gd name="T85" fmla="*/ 207 h 565"/>
                <a:gd name="T86" fmla="*/ 93 w 839"/>
                <a:gd name="T87" fmla="*/ 186 h 565"/>
                <a:gd name="T88" fmla="*/ 119 w 839"/>
                <a:gd name="T89" fmla="*/ 157 h 565"/>
                <a:gd name="T90" fmla="*/ 151 w 839"/>
                <a:gd name="T91" fmla="*/ 142 h 565"/>
                <a:gd name="T92" fmla="*/ 138 w 839"/>
                <a:gd name="T93" fmla="*/ 162 h 565"/>
                <a:gd name="T94" fmla="*/ 162 w 839"/>
                <a:gd name="T95" fmla="*/ 142 h 565"/>
                <a:gd name="T96" fmla="*/ 182 w 839"/>
                <a:gd name="T97" fmla="*/ 147 h 565"/>
                <a:gd name="T98" fmla="*/ 200 w 839"/>
                <a:gd name="T99" fmla="*/ 152 h 565"/>
                <a:gd name="T100" fmla="*/ 238 w 839"/>
                <a:gd name="T101" fmla="*/ 157 h 565"/>
                <a:gd name="T102" fmla="*/ 260 w 839"/>
                <a:gd name="T103" fmla="*/ 169 h 565"/>
                <a:gd name="T104" fmla="*/ 267 w 839"/>
                <a:gd name="T105" fmla="*/ 177 h 565"/>
                <a:gd name="T106" fmla="*/ 275 w 839"/>
                <a:gd name="T107" fmla="*/ 181 h 565"/>
                <a:gd name="T108" fmla="*/ 283 w 839"/>
                <a:gd name="T109" fmla="*/ 190 h 565"/>
                <a:gd name="T110" fmla="*/ 294 w 839"/>
                <a:gd name="T111" fmla="*/ 198 h 565"/>
                <a:gd name="T112" fmla="*/ 287 w 839"/>
                <a:gd name="T113" fmla="*/ 206 h 565"/>
                <a:gd name="T114" fmla="*/ 302 w 839"/>
                <a:gd name="T115" fmla="*/ 211 h 565"/>
                <a:gd name="T116" fmla="*/ 315 w 839"/>
                <a:gd name="T117" fmla="*/ 210 h 565"/>
                <a:gd name="T118" fmla="*/ 253 w 839"/>
                <a:gd name="T119" fmla="*/ 165 h 565"/>
                <a:gd name="T120" fmla="*/ 227 w 839"/>
                <a:gd name="T121" fmla="*/ 24 h 565"/>
                <a:gd name="T122" fmla="*/ 155 w 839"/>
                <a:gd name="T123" fmla="*/ 12 h 565"/>
                <a:gd name="T124" fmla="*/ 117 w 839"/>
                <a:gd name="T125"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9" h="565">
                  <a:moveTo>
                    <a:pt x="83" y="556"/>
                  </a:moveTo>
                  <a:cubicBezTo>
                    <a:pt x="82" y="556"/>
                    <a:pt x="82" y="556"/>
                    <a:pt x="82" y="556"/>
                  </a:cubicBezTo>
                  <a:cubicBezTo>
                    <a:pt x="82" y="556"/>
                    <a:pt x="81" y="556"/>
                    <a:pt x="81" y="557"/>
                  </a:cubicBezTo>
                  <a:cubicBezTo>
                    <a:pt x="80" y="557"/>
                    <a:pt x="80" y="557"/>
                    <a:pt x="80" y="558"/>
                  </a:cubicBezTo>
                  <a:cubicBezTo>
                    <a:pt x="80" y="558"/>
                    <a:pt x="80" y="559"/>
                    <a:pt x="80" y="559"/>
                  </a:cubicBezTo>
                  <a:cubicBezTo>
                    <a:pt x="80" y="560"/>
                    <a:pt x="80" y="560"/>
                    <a:pt x="80" y="560"/>
                  </a:cubicBezTo>
                  <a:cubicBezTo>
                    <a:pt x="80" y="561"/>
                    <a:pt x="80" y="562"/>
                    <a:pt x="80" y="562"/>
                  </a:cubicBezTo>
                  <a:cubicBezTo>
                    <a:pt x="80" y="563"/>
                    <a:pt x="80" y="563"/>
                    <a:pt x="80" y="564"/>
                  </a:cubicBezTo>
                  <a:cubicBezTo>
                    <a:pt x="81" y="564"/>
                    <a:pt x="81" y="565"/>
                    <a:pt x="81" y="565"/>
                  </a:cubicBezTo>
                  <a:cubicBezTo>
                    <a:pt x="81" y="565"/>
                    <a:pt x="81" y="565"/>
                    <a:pt x="81" y="565"/>
                  </a:cubicBezTo>
                  <a:cubicBezTo>
                    <a:pt x="82" y="565"/>
                    <a:pt x="82" y="565"/>
                    <a:pt x="82" y="565"/>
                  </a:cubicBezTo>
                  <a:cubicBezTo>
                    <a:pt x="82" y="565"/>
                    <a:pt x="82" y="565"/>
                    <a:pt x="82" y="565"/>
                  </a:cubicBezTo>
                  <a:cubicBezTo>
                    <a:pt x="83" y="565"/>
                    <a:pt x="83" y="565"/>
                    <a:pt x="83" y="564"/>
                  </a:cubicBezTo>
                  <a:cubicBezTo>
                    <a:pt x="83" y="564"/>
                    <a:pt x="84" y="564"/>
                    <a:pt x="84" y="564"/>
                  </a:cubicBezTo>
                  <a:cubicBezTo>
                    <a:pt x="84" y="564"/>
                    <a:pt x="84" y="564"/>
                    <a:pt x="85" y="564"/>
                  </a:cubicBezTo>
                  <a:cubicBezTo>
                    <a:pt x="85" y="564"/>
                    <a:pt x="85" y="564"/>
                    <a:pt x="86" y="563"/>
                  </a:cubicBezTo>
                  <a:cubicBezTo>
                    <a:pt x="86" y="563"/>
                    <a:pt x="86" y="563"/>
                    <a:pt x="86" y="563"/>
                  </a:cubicBezTo>
                  <a:cubicBezTo>
                    <a:pt x="87" y="563"/>
                    <a:pt x="87" y="563"/>
                    <a:pt x="87" y="563"/>
                  </a:cubicBezTo>
                  <a:cubicBezTo>
                    <a:pt x="87" y="562"/>
                    <a:pt x="88" y="562"/>
                    <a:pt x="88" y="562"/>
                  </a:cubicBezTo>
                  <a:cubicBezTo>
                    <a:pt x="88" y="562"/>
                    <a:pt x="88" y="562"/>
                    <a:pt x="88" y="561"/>
                  </a:cubicBezTo>
                  <a:cubicBezTo>
                    <a:pt x="88" y="561"/>
                    <a:pt x="88" y="561"/>
                    <a:pt x="88" y="560"/>
                  </a:cubicBezTo>
                  <a:cubicBezTo>
                    <a:pt x="88" y="560"/>
                    <a:pt x="88" y="560"/>
                    <a:pt x="88" y="560"/>
                  </a:cubicBezTo>
                  <a:cubicBezTo>
                    <a:pt x="88" y="559"/>
                    <a:pt x="88" y="559"/>
                    <a:pt x="87" y="559"/>
                  </a:cubicBezTo>
                  <a:cubicBezTo>
                    <a:pt x="87" y="558"/>
                    <a:pt x="87" y="558"/>
                    <a:pt x="87" y="558"/>
                  </a:cubicBezTo>
                  <a:cubicBezTo>
                    <a:pt x="86" y="557"/>
                    <a:pt x="86" y="557"/>
                    <a:pt x="86" y="557"/>
                  </a:cubicBezTo>
                  <a:cubicBezTo>
                    <a:pt x="85" y="556"/>
                    <a:pt x="85" y="556"/>
                    <a:pt x="84" y="556"/>
                  </a:cubicBezTo>
                  <a:cubicBezTo>
                    <a:pt x="84" y="556"/>
                    <a:pt x="83" y="556"/>
                    <a:pt x="83" y="556"/>
                  </a:cubicBezTo>
                  <a:moveTo>
                    <a:pt x="77" y="549"/>
                  </a:moveTo>
                  <a:cubicBezTo>
                    <a:pt x="76" y="549"/>
                    <a:pt x="76" y="549"/>
                    <a:pt x="76" y="549"/>
                  </a:cubicBezTo>
                  <a:cubicBezTo>
                    <a:pt x="76" y="549"/>
                    <a:pt x="76" y="549"/>
                    <a:pt x="76" y="549"/>
                  </a:cubicBezTo>
                  <a:cubicBezTo>
                    <a:pt x="76" y="549"/>
                    <a:pt x="75" y="549"/>
                    <a:pt x="75" y="549"/>
                  </a:cubicBezTo>
                  <a:cubicBezTo>
                    <a:pt x="75" y="549"/>
                    <a:pt x="75" y="550"/>
                    <a:pt x="75" y="550"/>
                  </a:cubicBezTo>
                  <a:cubicBezTo>
                    <a:pt x="75" y="550"/>
                    <a:pt x="75" y="550"/>
                    <a:pt x="75" y="550"/>
                  </a:cubicBezTo>
                  <a:cubicBezTo>
                    <a:pt x="75" y="550"/>
                    <a:pt x="75" y="551"/>
                    <a:pt x="75" y="551"/>
                  </a:cubicBezTo>
                  <a:cubicBezTo>
                    <a:pt x="75" y="551"/>
                    <a:pt x="75" y="551"/>
                    <a:pt x="76" y="552"/>
                  </a:cubicBezTo>
                  <a:cubicBezTo>
                    <a:pt x="76" y="552"/>
                    <a:pt x="76" y="552"/>
                    <a:pt x="76" y="552"/>
                  </a:cubicBezTo>
                  <a:cubicBezTo>
                    <a:pt x="76" y="552"/>
                    <a:pt x="76" y="552"/>
                    <a:pt x="76" y="552"/>
                  </a:cubicBezTo>
                  <a:cubicBezTo>
                    <a:pt x="77" y="552"/>
                    <a:pt x="77" y="552"/>
                    <a:pt x="77" y="552"/>
                  </a:cubicBezTo>
                  <a:cubicBezTo>
                    <a:pt x="77" y="552"/>
                    <a:pt x="77" y="551"/>
                    <a:pt x="77" y="551"/>
                  </a:cubicBezTo>
                  <a:cubicBezTo>
                    <a:pt x="78" y="551"/>
                    <a:pt x="78" y="551"/>
                    <a:pt x="78" y="551"/>
                  </a:cubicBezTo>
                  <a:cubicBezTo>
                    <a:pt x="78" y="550"/>
                    <a:pt x="78" y="550"/>
                    <a:pt x="78" y="550"/>
                  </a:cubicBezTo>
                  <a:cubicBezTo>
                    <a:pt x="78" y="550"/>
                    <a:pt x="78" y="550"/>
                    <a:pt x="78" y="549"/>
                  </a:cubicBezTo>
                  <a:cubicBezTo>
                    <a:pt x="78" y="549"/>
                    <a:pt x="78" y="549"/>
                    <a:pt x="78" y="549"/>
                  </a:cubicBezTo>
                  <a:cubicBezTo>
                    <a:pt x="78" y="549"/>
                    <a:pt x="78" y="549"/>
                    <a:pt x="78" y="549"/>
                  </a:cubicBezTo>
                  <a:cubicBezTo>
                    <a:pt x="78" y="549"/>
                    <a:pt x="78" y="549"/>
                    <a:pt x="77" y="549"/>
                  </a:cubicBezTo>
                  <a:cubicBezTo>
                    <a:pt x="77" y="549"/>
                    <a:pt x="77" y="549"/>
                    <a:pt x="77" y="549"/>
                  </a:cubicBezTo>
                  <a:moveTo>
                    <a:pt x="62" y="543"/>
                  </a:moveTo>
                  <a:cubicBezTo>
                    <a:pt x="62" y="543"/>
                    <a:pt x="62" y="543"/>
                    <a:pt x="61" y="543"/>
                  </a:cubicBezTo>
                  <a:cubicBezTo>
                    <a:pt x="61" y="543"/>
                    <a:pt x="61" y="543"/>
                    <a:pt x="61" y="543"/>
                  </a:cubicBezTo>
                  <a:cubicBezTo>
                    <a:pt x="61" y="543"/>
                    <a:pt x="61" y="543"/>
                    <a:pt x="61" y="543"/>
                  </a:cubicBezTo>
                  <a:cubicBezTo>
                    <a:pt x="61" y="543"/>
                    <a:pt x="61" y="543"/>
                    <a:pt x="61" y="543"/>
                  </a:cubicBezTo>
                  <a:cubicBezTo>
                    <a:pt x="61" y="544"/>
                    <a:pt x="61" y="544"/>
                    <a:pt x="61" y="544"/>
                  </a:cubicBezTo>
                  <a:cubicBezTo>
                    <a:pt x="61" y="544"/>
                    <a:pt x="61" y="545"/>
                    <a:pt x="62" y="545"/>
                  </a:cubicBezTo>
                  <a:cubicBezTo>
                    <a:pt x="62" y="545"/>
                    <a:pt x="62" y="546"/>
                    <a:pt x="62" y="546"/>
                  </a:cubicBezTo>
                  <a:cubicBezTo>
                    <a:pt x="62" y="546"/>
                    <a:pt x="63" y="546"/>
                    <a:pt x="63" y="546"/>
                  </a:cubicBezTo>
                  <a:cubicBezTo>
                    <a:pt x="63" y="546"/>
                    <a:pt x="63" y="546"/>
                    <a:pt x="63" y="546"/>
                  </a:cubicBezTo>
                  <a:cubicBezTo>
                    <a:pt x="64" y="546"/>
                    <a:pt x="64" y="546"/>
                    <a:pt x="64" y="546"/>
                  </a:cubicBezTo>
                  <a:cubicBezTo>
                    <a:pt x="64" y="546"/>
                    <a:pt x="64" y="546"/>
                    <a:pt x="64" y="546"/>
                  </a:cubicBezTo>
                  <a:cubicBezTo>
                    <a:pt x="65" y="546"/>
                    <a:pt x="65" y="546"/>
                    <a:pt x="65" y="546"/>
                  </a:cubicBezTo>
                  <a:cubicBezTo>
                    <a:pt x="65" y="545"/>
                    <a:pt x="65" y="545"/>
                    <a:pt x="65" y="545"/>
                  </a:cubicBezTo>
                  <a:cubicBezTo>
                    <a:pt x="65" y="544"/>
                    <a:pt x="65" y="544"/>
                    <a:pt x="65" y="544"/>
                  </a:cubicBezTo>
                  <a:cubicBezTo>
                    <a:pt x="65" y="544"/>
                    <a:pt x="65" y="544"/>
                    <a:pt x="65" y="544"/>
                  </a:cubicBezTo>
                  <a:cubicBezTo>
                    <a:pt x="65" y="544"/>
                    <a:pt x="64" y="544"/>
                    <a:pt x="64" y="543"/>
                  </a:cubicBezTo>
                  <a:cubicBezTo>
                    <a:pt x="64" y="543"/>
                    <a:pt x="63" y="543"/>
                    <a:pt x="63" y="543"/>
                  </a:cubicBezTo>
                  <a:cubicBezTo>
                    <a:pt x="63" y="543"/>
                    <a:pt x="62" y="543"/>
                    <a:pt x="62" y="543"/>
                  </a:cubicBezTo>
                  <a:moveTo>
                    <a:pt x="50" y="537"/>
                  </a:moveTo>
                  <a:cubicBezTo>
                    <a:pt x="49" y="537"/>
                    <a:pt x="49" y="537"/>
                    <a:pt x="49" y="537"/>
                  </a:cubicBezTo>
                  <a:cubicBezTo>
                    <a:pt x="49" y="537"/>
                    <a:pt x="48" y="537"/>
                    <a:pt x="48" y="537"/>
                  </a:cubicBezTo>
                  <a:cubicBezTo>
                    <a:pt x="48" y="537"/>
                    <a:pt x="48" y="537"/>
                    <a:pt x="48" y="538"/>
                  </a:cubicBezTo>
                  <a:cubicBezTo>
                    <a:pt x="48" y="538"/>
                    <a:pt x="48" y="538"/>
                    <a:pt x="48" y="538"/>
                  </a:cubicBezTo>
                  <a:cubicBezTo>
                    <a:pt x="48" y="538"/>
                    <a:pt x="48" y="538"/>
                    <a:pt x="48" y="538"/>
                  </a:cubicBezTo>
                  <a:cubicBezTo>
                    <a:pt x="48" y="539"/>
                    <a:pt x="48" y="539"/>
                    <a:pt x="49" y="539"/>
                  </a:cubicBezTo>
                  <a:cubicBezTo>
                    <a:pt x="49" y="539"/>
                    <a:pt x="49" y="540"/>
                    <a:pt x="49" y="540"/>
                  </a:cubicBezTo>
                  <a:cubicBezTo>
                    <a:pt x="50" y="540"/>
                    <a:pt x="50" y="540"/>
                    <a:pt x="50" y="540"/>
                  </a:cubicBezTo>
                  <a:cubicBezTo>
                    <a:pt x="50" y="540"/>
                    <a:pt x="50" y="540"/>
                    <a:pt x="50" y="540"/>
                  </a:cubicBezTo>
                  <a:cubicBezTo>
                    <a:pt x="51" y="540"/>
                    <a:pt x="51" y="540"/>
                    <a:pt x="51" y="540"/>
                  </a:cubicBezTo>
                  <a:cubicBezTo>
                    <a:pt x="51" y="540"/>
                    <a:pt x="51" y="540"/>
                    <a:pt x="51" y="539"/>
                  </a:cubicBezTo>
                  <a:cubicBezTo>
                    <a:pt x="52" y="539"/>
                    <a:pt x="52" y="539"/>
                    <a:pt x="52" y="539"/>
                  </a:cubicBezTo>
                  <a:cubicBezTo>
                    <a:pt x="52" y="539"/>
                    <a:pt x="52" y="538"/>
                    <a:pt x="52" y="538"/>
                  </a:cubicBezTo>
                  <a:cubicBezTo>
                    <a:pt x="52" y="538"/>
                    <a:pt x="52" y="538"/>
                    <a:pt x="52" y="538"/>
                  </a:cubicBezTo>
                  <a:cubicBezTo>
                    <a:pt x="52" y="538"/>
                    <a:pt x="52" y="538"/>
                    <a:pt x="52" y="538"/>
                  </a:cubicBezTo>
                  <a:cubicBezTo>
                    <a:pt x="51" y="538"/>
                    <a:pt x="51" y="537"/>
                    <a:pt x="51" y="537"/>
                  </a:cubicBezTo>
                  <a:cubicBezTo>
                    <a:pt x="51" y="537"/>
                    <a:pt x="51" y="537"/>
                    <a:pt x="50" y="537"/>
                  </a:cubicBezTo>
                  <a:cubicBezTo>
                    <a:pt x="50" y="537"/>
                    <a:pt x="50" y="537"/>
                    <a:pt x="50" y="537"/>
                  </a:cubicBezTo>
                  <a:moveTo>
                    <a:pt x="605" y="275"/>
                  </a:moveTo>
                  <a:cubicBezTo>
                    <a:pt x="605" y="275"/>
                    <a:pt x="605" y="275"/>
                    <a:pt x="605" y="275"/>
                  </a:cubicBezTo>
                  <a:cubicBezTo>
                    <a:pt x="605" y="275"/>
                    <a:pt x="605" y="275"/>
                    <a:pt x="604" y="276"/>
                  </a:cubicBezTo>
                  <a:cubicBezTo>
                    <a:pt x="604" y="276"/>
                    <a:pt x="604" y="277"/>
                    <a:pt x="604" y="277"/>
                  </a:cubicBezTo>
                  <a:cubicBezTo>
                    <a:pt x="604" y="277"/>
                    <a:pt x="604" y="278"/>
                    <a:pt x="604" y="278"/>
                  </a:cubicBezTo>
                  <a:cubicBezTo>
                    <a:pt x="604" y="279"/>
                    <a:pt x="604" y="279"/>
                    <a:pt x="604" y="279"/>
                  </a:cubicBezTo>
                  <a:cubicBezTo>
                    <a:pt x="604" y="279"/>
                    <a:pt x="604" y="279"/>
                    <a:pt x="604" y="279"/>
                  </a:cubicBezTo>
                  <a:cubicBezTo>
                    <a:pt x="374" y="280"/>
                    <a:pt x="374" y="280"/>
                    <a:pt x="374" y="280"/>
                  </a:cubicBezTo>
                  <a:cubicBezTo>
                    <a:pt x="374" y="280"/>
                    <a:pt x="374" y="280"/>
                    <a:pt x="374" y="280"/>
                  </a:cubicBezTo>
                  <a:cubicBezTo>
                    <a:pt x="375" y="281"/>
                    <a:pt x="375" y="281"/>
                    <a:pt x="375" y="281"/>
                  </a:cubicBezTo>
                  <a:cubicBezTo>
                    <a:pt x="376" y="282"/>
                    <a:pt x="376" y="282"/>
                    <a:pt x="376" y="283"/>
                  </a:cubicBezTo>
                  <a:cubicBezTo>
                    <a:pt x="376" y="283"/>
                    <a:pt x="376" y="284"/>
                    <a:pt x="376" y="284"/>
                  </a:cubicBezTo>
                  <a:cubicBezTo>
                    <a:pt x="376" y="284"/>
                    <a:pt x="376" y="285"/>
                    <a:pt x="376" y="285"/>
                  </a:cubicBezTo>
                  <a:cubicBezTo>
                    <a:pt x="376" y="286"/>
                    <a:pt x="376" y="286"/>
                    <a:pt x="376" y="286"/>
                  </a:cubicBezTo>
                  <a:cubicBezTo>
                    <a:pt x="376" y="286"/>
                    <a:pt x="376" y="287"/>
                    <a:pt x="375" y="287"/>
                  </a:cubicBezTo>
                  <a:cubicBezTo>
                    <a:pt x="375" y="287"/>
                    <a:pt x="375" y="288"/>
                    <a:pt x="376" y="288"/>
                  </a:cubicBezTo>
                  <a:cubicBezTo>
                    <a:pt x="376" y="288"/>
                    <a:pt x="376" y="289"/>
                    <a:pt x="376" y="289"/>
                  </a:cubicBezTo>
                  <a:cubicBezTo>
                    <a:pt x="376" y="289"/>
                    <a:pt x="376" y="290"/>
                    <a:pt x="376" y="291"/>
                  </a:cubicBezTo>
                  <a:cubicBezTo>
                    <a:pt x="376" y="292"/>
                    <a:pt x="376" y="292"/>
                    <a:pt x="376" y="293"/>
                  </a:cubicBezTo>
                  <a:cubicBezTo>
                    <a:pt x="376" y="294"/>
                    <a:pt x="376" y="294"/>
                    <a:pt x="375" y="295"/>
                  </a:cubicBezTo>
                  <a:cubicBezTo>
                    <a:pt x="375" y="296"/>
                    <a:pt x="375" y="296"/>
                    <a:pt x="374" y="297"/>
                  </a:cubicBezTo>
                  <a:cubicBezTo>
                    <a:pt x="374" y="297"/>
                    <a:pt x="374" y="297"/>
                    <a:pt x="374" y="297"/>
                  </a:cubicBezTo>
                  <a:cubicBezTo>
                    <a:pt x="374" y="297"/>
                    <a:pt x="374" y="297"/>
                    <a:pt x="373" y="298"/>
                  </a:cubicBezTo>
                  <a:cubicBezTo>
                    <a:pt x="373" y="298"/>
                    <a:pt x="373" y="298"/>
                    <a:pt x="373" y="298"/>
                  </a:cubicBezTo>
                  <a:cubicBezTo>
                    <a:pt x="373" y="298"/>
                    <a:pt x="372" y="298"/>
                    <a:pt x="372" y="298"/>
                  </a:cubicBezTo>
                  <a:cubicBezTo>
                    <a:pt x="372" y="298"/>
                    <a:pt x="371" y="298"/>
                    <a:pt x="371" y="298"/>
                  </a:cubicBezTo>
                  <a:cubicBezTo>
                    <a:pt x="371" y="298"/>
                    <a:pt x="371" y="297"/>
                    <a:pt x="370" y="297"/>
                  </a:cubicBezTo>
                  <a:cubicBezTo>
                    <a:pt x="370" y="297"/>
                    <a:pt x="370" y="297"/>
                    <a:pt x="370" y="297"/>
                  </a:cubicBezTo>
                  <a:cubicBezTo>
                    <a:pt x="370" y="296"/>
                    <a:pt x="370" y="296"/>
                    <a:pt x="369" y="296"/>
                  </a:cubicBezTo>
                  <a:cubicBezTo>
                    <a:pt x="369" y="296"/>
                    <a:pt x="369" y="295"/>
                    <a:pt x="369" y="295"/>
                  </a:cubicBezTo>
                  <a:cubicBezTo>
                    <a:pt x="369" y="295"/>
                    <a:pt x="370" y="294"/>
                    <a:pt x="370" y="294"/>
                  </a:cubicBezTo>
                  <a:cubicBezTo>
                    <a:pt x="370" y="294"/>
                    <a:pt x="370" y="294"/>
                    <a:pt x="370" y="293"/>
                  </a:cubicBezTo>
                  <a:cubicBezTo>
                    <a:pt x="370" y="293"/>
                    <a:pt x="371" y="293"/>
                    <a:pt x="371" y="293"/>
                  </a:cubicBezTo>
                  <a:cubicBezTo>
                    <a:pt x="371" y="293"/>
                    <a:pt x="371" y="292"/>
                    <a:pt x="372" y="292"/>
                  </a:cubicBezTo>
                  <a:cubicBezTo>
                    <a:pt x="372" y="292"/>
                    <a:pt x="372" y="292"/>
                    <a:pt x="372" y="292"/>
                  </a:cubicBezTo>
                  <a:cubicBezTo>
                    <a:pt x="372" y="291"/>
                    <a:pt x="372" y="291"/>
                    <a:pt x="372" y="291"/>
                  </a:cubicBezTo>
                  <a:cubicBezTo>
                    <a:pt x="372" y="291"/>
                    <a:pt x="372" y="290"/>
                    <a:pt x="372" y="290"/>
                  </a:cubicBezTo>
                  <a:cubicBezTo>
                    <a:pt x="372" y="290"/>
                    <a:pt x="372" y="290"/>
                    <a:pt x="372" y="290"/>
                  </a:cubicBezTo>
                  <a:cubicBezTo>
                    <a:pt x="372" y="289"/>
                    <a:pt x="371" y="289"/>
                    <a:pt x="371" y="289"/>
                  </a:cubicBezTo>
                  <a:cubicBezTo>
                    <a:pt x="371" y="289"/>
                    <a:pt x="371" y="289"/>
                    <a:pt x="371" y="289"/>
                  </a:cubicBezTo>
                  <a:cubicBezTo>
                    <a:pt x="371" y="289"/>
                    <a:pt x="371" y="289"/>
                    <a:pt x="370" y="289"/>
                  </a:cubicBezTo>
                  <a:cubicBezTo>
                    <a:pt x="370" y="289"/>
                    <a:pt x="370" y="289"/>
                    <a:pt x="370" y="289"/>
                  </a:cubicBezTo>
                  <a:cubicBezTo>
                    <a:pt x="370" y="288"/>
                    <a:pt x="370" y="288"/>
                    <a:pt x="370" y="288"/>
                  </a:cubicBezTo>
                  <a:cubicBezTo>
                    <a:pt x="370" y="288"/>
                    <a:pt x="369" y="288"/>
                    <a:pt x="369" y="288"/>
                  </a:cubicBezTo>
                  <a:cubicBezTo>
                    <a:pt x="369" y="288"/>
                    <a:pt x="369" y="288"/>
                    <a:pt x="369" y="288"/>
                  </a:cubicBezTo>
                  <a:cubicBezTo>
                    <a:pt x="369" y="288"/>
                    <a:pt x="369" y="288"/>
                    <a:pt x="369" y="288"/>
                  </a:cubicBezTo>
                  <a:cubicBezTo>
                    <a:pt x="369" y="287"/>
                    <a:pt x="369" y="287"/>
                    <a:pt x="369" y="287"/>
                  </a:cubicBezTo>
                  <a:cubicBezTo>
                    <a:pt x="369" y="287"/>
                    <a:pt x="368" y="287"/>
                    <a:pt x="368" y="286"/>
                  </a:cubicBezTo>
                  <a:cubicBezTo>
                    <a:pt x="368" y="286"/>
                    <a:pt x="368" y="286"/>
                    <a:pt x="368" y="286"/>
                  </a:cubicBezTo>
                  <a:cubicBezTo>
                    <a:pt x="368" y="286"/>
                    <a:pt x="368" y="286"/>
                    <a:pt x="367" y="286"/>
                  </a:cubicBezTo>
                  <a:cubicBezTo>
                    <a:pt x="367" y="286"/>
                    <a:pt x="367" y="286"/>
                    <a:pt x="366" y="286"/>
                  </a:cubicBezTo>
                  <a:cubicBezTo>
                    <a:pt x="366" y="286"/>
                    <a:pt x="365" y="286"/>
                    <a:pt x="365" y="286"/>
                  </a:cubicBezTo>
                  <a:cubicBezTo>
                    <a:pt x="365" y="286"/>
                    <a:pt x="364" y="286"/>
                    <a:pt x="364" y="286"/>
                  </a:cubicBezTo>
                  <a:cubicBezTo>
                    <a:pt x="363" y="286"/>
                    <a:pt x="363" y="286"/>
                    <a:pt x="362" y="286"/>
                  </a:cubicBezTo>
                  <a:cubicBezTo>
                    <a:pt x="361" y="286"/>
                    <a:pt x="361" y="286"/>
                    <a:pt x="360" y="286"/>
                  </a:cubicBezTo>
                  <a:cubicBezTo>
                    <a:pt x="360" y="286"/>
                    <a:pt x="359" y="286"/>
                    <a:pt x="358" y="286"/>
                  </a:cubicBezTo>
                  <a:cubicBezTo>
                    <a:pt x="358" y="286"/>
                    <a:pt x="357" y="286"/>
                    <a:pt x="356" y="286"/>
                  </a:cubicBezTo>
                  <a:cubicBezTo>
                    <a:pt x="356" y="286"/>
                    <a:pt x="356" y="286"/>
                    <a:pt x="356" y="286"/>
                  </a:cubicBezTo>
                  <a:cubicBezTo>
                    <a:pt x="356" y="286"/>
                    <a:pt x="356" y="287"/>
                    <a:pt x="357" y="288"/>
                  </a:cubicBezTo>
                  <a:cubicBezTo>
                    <a:pt x="357" y="288"/>
                    <a:pt x="357" y="289"/>
                    <a:pt x="357" y="290"/>
                  </a:cubicBezTo>
                  <a:cubicBezTo>
                    <a:pt x="357" y="291"/>
                    <a:pt x="358" y="292"/>
                    <a:pt x="358" y="293"/>
                  </a:cubicBezTo>
                  <a:cubicBezTo>
                    <a:pt x="359" y="294"/>
                    <a:pt x="359" y="295"/>
                    <a:pt x="360" y="296"/>
                  </a:cubicBezTo>
                  <a:cubicBezTo>
                    <a:pt x="360" y="297"/>
                    <a:pt x="361" y="297"/>
                    <a:pt x="361" y="298"/>
                  </a:cubicBezTo>
                  <a:cubicBezTo>
                    <a:pt x="361" y="298"/>
                    <a:pt x="361" y="299"/>
                    <a:pt x="361" y="299"/>
                  </a:cubicBezTo>
                  <a:cubicBezTo>
                    <a:pt x="362" y="299"/>
                    <a:pt x="362" y="300"/>
                    <a:pt x="362" y="300"/>
                  </a:cubicBezTo>
                  <a:cubicBezTo>
                    <a:pt x="362" y="301"/>
                    <a:pt x="362" y="301"/>
                    <a:pt x="362" y="301"/>
                  </a:cubicBezTo>
                  <a:cubicBezTo>
                    <a:pt x="362" y="301"/>
                    <a:pt x="362" y="302"/>
                    <a:pt x="362" y="302"/>
                  </a:cubicBezTo>
                  <a:cubicBezTo>
                    <a:pt x="362" y="302"/>
                    <a:pt x="362" y="303"/>
                    <a:pt x="362" y="303"/>
                  </a:cubicBezTo>
                  <a:cubicBezTo>
                    <a:pt x="362" y="303"/>
                    <a:pt x="362" y="303"/>
                    <a:pt x="363" y="303"/>
                  </a:cubicBezTo>
                  <a:cubicBezTo>
                    <a:pt x="363" y="304"/>
                    <a:pt x="363" y="304"/>
                    <a:pt x="363" y="304"/>
                  </a:cubicBezTo>
                  <a:cubicBezTo>
                    <a:pt x="364" y="304"/>
                    <a:pt x="364" y="304"/>
                    <a:pt x="364" y="305"/>
                  </a:cubicBezTo>
                  <a:cubicBezTo>
                    <a:pt x="365" y="305"/>
                    <a:pt x="365" y="305"/>
                    <a:pt x="365" y="305"/>
                  </a:cubicBezTo>
                  <a:cubicBezTo>
                    <a:pt x="365" y="305"/>
                    <a:pt x="365" y="306"/>
                    <a:pt x="365" y="306"/>
                  </a:cubicBezTo>
                  <a:cubicBezTo>
                    <a:pt x="366" y="306"/>
                    <a:pt x="366" y="306"/>
                    <a:pt x="365" y="307"/>
                  </a:cubicBezTo>
                  <a:cubicBezTo>
                    <a:pt x="365" y="307"/>
                    <a:pt x="365" y="307"/>
                    <a:pt x="365" y="307"/>
                  </a:cubicBezTo>
                  <a:cubicBezTo>
                    <a:pt x="365" y="307"/>
                    <a:pt x="365" y="307"/>
                    <a:pt x="365" y="307"/>
                  </a:cubicBezTo>
                  <a:cubicBezTo>
                    <a:pt x="365" y="307"/>
                    <a:pt x="365" y="307"/>
                    <a:pt x="364" y="307"/>
                  </a:cubicBezTo>
                  <a:cubicBezTo>
                    <a:pt x="364" y="308"/>
                    <a:pt x="364" y="308"/>
                    <a:pt x="364" y="308"/>
                  </a:cubicBezTo>
                  <a:cubicBezTo>
                    <a:pt x="364" y="308"/>
                    <a:pt x="363" y="308"/>
                    <a:pt x="363" y="308"/>
                  </a:cubicBezTo>
                  <a:cubicBezTo>
                    <a:pt x="363" y="308"/>
                    <a:pt x="363" y="308"/>
                    <a:pt x="363" y="308"/>
                  </a:cubicBezTo>
                  <a:cubicBezTo>
                    <a:pt x="363" y="308"/>
                    <a:pt x="363" y="308"/>
                    <a:pt x="363" y="308"/>
                  </a:cubicBezTo>
                  <a:cubicBezTo>
                    <a:pt x="363" y="308"/>
                    <a:pt x="363" y="308"/>
                    <a:pt x="363" y="308"/>
                  </a:cubicBezTo>
                  <a:cubicBezTo>
                    <a:pt x="362" y="308"/>
                    <a:pt x="362" y="308"/>
                    <a:pt x="362" y="308"/>
                  </a:cubicBezTo>
                  <a:cubicBezTo>
                    <a:pt x="362" y="308"/>
                    <a:pt x="362" y="308"/>
                    <a:pt x="362" y="308"/>
                  </a:cubicBezTo>
                  <a:cubicBezTo>
                    <a:pt x="362" y="308"/>
                    <a:pt x="362" y="308"/>
                    <a:pt x="362" y="308"/>
                  </a:cubicBezTo>
                  <a:cubicBezTo>
                    <a:pt x="362" y="308"/>
                    <a:pt x="362" y="309"/>
                    <a:pt x="362" y="309"/>
                  </a:cubicBezTo>
                  <a:cubicBezTo>
                    <a:pt x="362" y="309"/>
                    <a:pt x="362" y="309"/>
                    <a:pt x="362" y="309"/>
                  </a:cubicBezTo>
                  <a:cubicBezTo>
                    <a:pt x="362" y="310"/>
                    <a:pt x="362" y="310"/>
                    <a:pt x="362" y="310"/>
                  </a:cubicBezTo>
                  <a:cubicBezTo>
                    <a:pt x="362" y="311"/>
                    <a:pt x="362" y="311"/>
                    <a:pt x="362" y="312"/>
                  </a:cubicBezTo>
                  <a:cubicBezTo>
                    <a:pt x="362" y="312"/>
                    <a:pt x="362" y="313"/>
                    <a:pt x="362" y="313"/>
                  </a:cubicBezTo>
                  <a:cubicBezTo>
                    <a:pt x="362" y="314"/>
                    <a:pt x="362" y="314"/>
                    <a:pt x="361" y="315"/>
                  </a:cubicBezTo>
                  <a:cubicBezTo>
                    <a:pt x="361" y="315"/>
                    <a:pt x="361" y="316"/>
                    <a:pt x="361" y="317"/>
                  </a:cubicBezTo>
                  <a:cubicBezTo>
                    <a:pt x="361" y="318"/>
                    <a:pt x="361" y="319"/>
                    <a:pt x="361" y="320"/>
                  </a:cubicBezTo>
                  <a:cubicBezTo>
                    <a:pt x="361" y="321"/>
                    <a:pt x="361" y="323"/>
                    <a:pt x="360" y="324"/>
                  </a:cubicBezTo>
                  <a:cubicBezTo>
                    <a:pt x="360" y="325"/>
                    <a:pt x="360" y="326"/>
                    <a:pt x="360" y="327"/>
                  </a:cubicBezTo>
                  <a:cubicBezTo>
                    <a:pt x="360" y="328"/>
                    <a:pt x="360" y="329"/>
                    <a:pt x="360" y="329"/>
                  </a:cubicBezTo>
                  <a:cubicBezTo>
                    <a:pt x="360" y="330"/>
                    <a:pt x="360" y="331"/>
                    <a:pt x="360" y="332"/>
                  </a:cubicBezTo>
                  <a:cubicBezTo>
                    <a:pt x="360" y="332"/>
                    <a:pt x="360" y="333"/>
                    <a:pt x="360" y="334"/>
                  </a:cubicBezTo>
                  <a:cubicBezTo>
                    <a:pt x="360" y="334"/>
                    <a:pt x="359" y="335"/>
                    <a:pt x="359" y="335"/>
                  </a:cubicBezTo>
                  <a:cubicBezTo>
                    <a:pt x="359" y="335"/>
                    <a:pt x="359" y="336"/>
                    <a:pt x="359" y="336"/>
                  </a:cubicBezTo>
                  <a:cubicBezTo>
                    <a:pt x="359" y="336"/>
                    <a:pt x="359" y="336"/>
                    <a:pt x="359" y="337"/>
                  </a:cubicBezTo>
                  <a:cubicBezTo>
                    <a:pt x="359" y="337"/>
                    <a:pt x="359" y="337"/>
                    <a:pt x="358" y="338"/>
                  </a:cubicBezTo>
                  <a:cubicBezTo>
                    <a:pt x="358" y="338"/>
                    <a:pt x="358" y="338"/>
                    <a:pt x="358" y="339"/>
                  </a:cubicBezTo>
                  <a:cubicBezTo>
                    <a:pt x="358" y="340"/>
                    <a:pt x="357" y="340"/>
                    <a:pt x="357" y="341"/>
                  </a:cubicBezTo>
                  <a:cubicBezTo>
                    <a:pt x="357" y="342"/>
                    <a:pt x="356" y="343"/>
                    <a:pt x="356" y="343"/>
                  </a:cubicBezTo>
                  <a:cubicBezTo>
                    <a:pt x="356" y="344"/>
                    <a:pt x="356" y="345"/>
                    <a:pt x="356" y="346"/>
                  </a:cubicBezTo>
                  <a:cubicBezTo>
                    <a:pt x="356" y="346"/>
                    <a:pt x="356" y="347"/>
                    <a:pt x="357" y="347"/>
                  </a:cubicBezTo>
                  <a:cubicBezTo>
                    <a:pt x="357" y="349"/>
                    <a:pt x="358" y="350"/>
                    <a:pt x="358" y="351"/>
                  </a:cubicBezTo>
                  <a:cubicBezTo>
                    <a:pt x="359" y="352"/>
                    <a:pt x="359" y="353"/>
                    <a:pt x="359" y="354"/>
                  </a:cubicBezTo>
                  <a:cubicBezTo>
                    <a:pt x="360" y="356"/>
                    <a:pt x="360" y="357"/>
                    <a:pt x="360" y="358"/>
                  </a:cubicBezTo>
                  <a:cubicBezTo>
                    <a:pt x="359" y="359"/>
                    <a:pt x="359" y="360"/>
                    <a:pt x="359" y="361"/>
                  </a:cubicBezTo>
                  <a:cubicBezTo>
                    <a:pt x="359" y="362"/>
                    <a:pt x="358" y="363"/>
                    <a:pt x="358" y="364"/>
                  </a:cubicBezTo>
                  <a:cubicBezTo>
                    <a:pt x="358" y="365"/>
                    <a:pt x="358" y="366"/>
                    <a:pt x="358" y="367"/>
                  </a:cubicBezTo>
                  <a:cubicBezTo>
                    <a:pt x="358" y="368"/>
                    <a:pt x="358" y="368"/>
                    <a:pt x="358" y="369"/>
                  </a:cubicBezTo>
                  <a:cubicBezTo>
                    <a:pt x="359" y="370"/>
                    <a:pt x="359" y="371"/>
                    <a:pt x="359" y="372"/>
                  </a:cubicBezTo>
                  <a:cubicBezTo>
                    <a:pt x="360" y="372"/>
                    <a:pt x="360" y="373"/>
                    <a:pt x="360" y="373"/>
                  </a:cubicBezTo>
                  <a:cubicBezTo>
                    <a:pt x="360" y="374"/>
                    <a:pt x="360" y="374"/>
                    <a:pt x="360" y="375"/>
                  </a:cubicBezTo>
                  <a:cubicBezTo>
                    <a:pt x="360" y="375"/>
                    <a:pt x="360" y="376"/>
                    <a:pt x="360" y="376"/>
                  </a:cubicBezTo>
                  <a:cubicBezTo>
                    <a:pt x="360" y="377"/>
                    <a:pt x="360" y="377"/>
                    <a:pt x="360" y="378"/>
                  </a:cubicBezTo>
                  <a:cubicBezTo>
                    <a:pt x="360" y="378"/>
                    <a:pt x="360" y="379"/>
                    <a:pt x="360" y="379"/>
                  </a:cubicBezTo>
                  <a:cubicBezTo>
                    <a:pt x="361" y="380"/>
                    <a:pt x="361" y="380"/>
                    <a:pt x="361" y="381"/>
                  </a:cubicBezTo>
                  <a:cubicBezTo>
                    <a:pt x="361" y="381"/>
                    <a:pt x="361" y="381"/>
                    <a:pt x="361" y="382"/>
                  </a:cubicBezTo>
                  <a:cubicBezTo>
                    <a:pt x="361" y="382"/>
                    <a:pt x="361" y="382"/>
                    <a:pt x="361" y="382"/>
                  </a:cubicBezTo>
                  <a:cubicBezTo>
                    <a:pt x="362" y="383"/>
                    <a:pt x="362" y="383"/>
                    <a:pt x="363" y="383"/>
                  </a:cubicBezTo>
                  <a:cubicBezTo>
                    <a:pt x="363" y="384"/>
                    <a:pt x="364" y="384"/>
                    <a:pt x="364" y="385"/>
                  </a:cubicBezTo>
                  <a:cubicBezTo>
                    <a:pt x="365" y="386"/>
                    <a:pt x="365" y="386"/>
                    <a:pt x="366" y="387"/>
                  </a:cubicBezTo>
                  <a:cubicBezTo>
                    <a:pt x="367" y="388"/>
                    <a:pt x="367" y="389"/>
                    <a:pt x="368" y="390"/>
                  </a:cubicBezTo>
                  <a:cubicBezTo>
                    <a:pt x="368" y="390"/>
                    <a:pt x="368" y="390"/>
                    <a:pt x="368" y="391"/>
                  </a:cubicBezTo>
                  <a:cubicBezTo>
                    <a:pt x="368" y="391"/>
                    <a:pt x="369" y="391"/>
                    <a:pt x="369" y="391"/>
                  </a:cubicBezTo>
                  <a:cubicBezTo>
                    <a:pt x="369" y="391"/>
                    <a:pt x="369" y="391"/>
                    <a:pt x="369" y="391"/>
                  </a:cubicBezTo>
                  <a:cubicBezTo>
                    <a:pt x="370" y="392"/>
                    <a:pt x="370" y="392"/>
                    <a:pt x="370" y="392"/>
                  </a:cubicBezTo>
                  <a:cubicBezTo>
                    <a:pt x="370" y="392"/>
                    <a:pt x="370" y="392"/>
                    <a:pt x="371" y="392"/>
                  </a:cubicBezTo>
                  <a:cubicBezTo>
                    <a:pt x="371" y="392"/>
                    <a:pt x="371" y="392"/>
                    <a:pt x="371" y="393"/>
                  </a:cubicBezTo>
                  <a:cubicBezTo>
                    <a:pt x="371" y="393"/>
                    <a:pt x="372" y="393"/>
                    <a:pt x="372" y="393"/>
                  </a:cubicBezTo>
                  <a:cubicBezTo>
                    <a:pt x="372" y="394"/>
                    <a:pt x="372" y="394"/>
                    <a:pt x="372" y="394"/>
                  </a:cubicBezTo>
                  <a:cubicBezTo>
                    <a:pt x="372" y="395"/>
                    <a:pt x="372" y="395"/>
                    <a:pt x="372" y="395"/>
                  </a:cubicBezTo>
                  <a:cubicBezTo>
                    <a:pt x="372" y="395"/>
                    <a:pt x="372" y="396"/>
                    <a:pt x="372" y="396"/>
                  </a:cubicBezTo>
                  <a:cubicBezTo>
                    <a:pt x="372" y="397"/>
                    <a:pt x="372" y="397"/>
                    <a:pt x="372" y="398"/>
                  </a:cubicBezTo>
                  <a:cubicBezTo>
                    <a:pt x="373" y="398"/>
                    <a:pt x="373" y="398"/>
                    <a:pt x="373" y="398"/>
                  </a:cubicBezTo>
                  <a:cubicBezTo>
                    <a:pt x="374" y="399"/>
                    <a:pt x="374" y="399"/>
                    <a:pt x="375" y="399"/>
                  </a:cubicBezTo>
                  <a:cubicBezTo>
                    <a:pt x="375" y="399"/>
                    <a:pt x="376" y="400"/>
                    <a:pt x="376" y="400"/>
                  </a:cubicBezTo>
                  <a:cubicBezTo>
                    <a:pt x="376" y="401"/>
                    <a:pt x="376" y="401"/>
                    <a:pt x="377" y="402"/>
                  </a:cubicBezTo>
                  <a:cubicBezTo>
                    <a:pt x="377" y="402"/>
                    <a:pt x="377" y="403"/>
                    <a:pt x="376" y="403"/>
                  </a:cubicBezTo>
                  <a:cubicBezTo>
                    <a:pt x="376" y="404"/>
                    <a:pt x="376" y="404"/>
                    <a:pt x="376" y="405"/>
                  </a:cubicBezTo>
                  <a:cubicBezTo>
                    <a:pt x="376" y="405"/>
                    <a:pt x="376" y="405"/>
                    <a:pt x="376" y="405"/>
                  </a:cubicBezTo>
                  <a:cubicBezTo>
                    <a:pt x="376" y="405"/>
                    <a:pt x="376" y="405"/>
                    <a:pt x="376" y="405"/>
                  </a:cubicBezTo>
                  <a:cubicBezTo>
                    <a:pt x="376" y="405"/>
                    <a:pt x="376" y="406"/>
                    <a:pt x="376" y="406"/>
                  </a:cubicBezTo>
                  <a:cubicBezTo>
                    <a:pt x="376" y="406"/>
                    <a:pt x="376" y="406"/>
                    <a:pt x="376" y="406"/>
                  </a:cubicBezTo>
                  <a:cubicBezTo>
                    <a:pt x="376" y="406"/>
                    <a:pt x="376" y="407"/>
                    <a:pt x="376" y="408"/>
                  </a:cubicBezTo>
                  <a:cubicBezTo>
                    <a:pt x="377" y="408"/>
                    <a:pt x="377" y="409"/>
                    <a:pt x="378" y="409"/>
                  </a:cubicBezTo>
                  <a:cubicBezTo>
                    <a:pt x="379" y="410"/>
                    <a:pt x="380" y="411"/>
                    <a:pt x="380" y="412"/>
                  </a:cubicBezTo>
                  <a:cubicBezTo>
                    <a:pt x="381" y="413"/>
                    <a:pt x="382" y="414"/>
                    <a:pt x="383" y="414"/>
                  </a:cubicBezTo>
                  <a:cubicBezTo>
                    <a:pt x="384" y="415"/>
                    <a:pt x="384" y="415"/>
                    <a:pt x="384" y="415"/>
                  </a:cubicBezTo>
                  <a:cubicBezTo>
                    <a:pt x="385" y="416"/>
                    <a:pt x="385" y="416"/>
                    <a:pt x="386" y="417"/>
                  </a:cubicBezTo>
                  <a:cubicBezTo>
                    <a:pt x="386" y="417"/>
                    <a:pt x="386" y="418"/>
                    <a:pt x="386" y="419"/>
                  </a:cubicBezTo>
                  <a:cubicBezTo>
                    <a:pt x="387" y="419"/>
                    <a:pt x="387" y="420"/>
                    <a:pt x="387" y="420"/>
                  </a:cubicBezTo>
                  <a:cubicBezTo>
                    <a:pt x="387" y="420"/>
                    <a:pt x="387" y="421"/>
                    <a:pt x="387" y="421"/>
                  </a:cubicBezTo>
                  <a:cubicBezTo>
                    <a:pt x="387" y="422"/>
                    <a:pt x="387" y="422"/>
                    <a:pt x="387" y="422"/>
                  </a:cubicBezTo>
                  <a:cubicBezTo>
                    <a:pt x="387" y="422"/>
                    <a:pt x="387" y="422"/>
                    <a:pt x="387" y="422"/>
                  </a:cubicBezTo>
                  <a:cubicBezTo>
                    <a:pt x="387" y="423"/>
                    <a:pt x="387" y="423"/>
                    <a:pt x="387" y="423"/>
                  </a:cubicBezTo>
                  <a:cubicBezTo>
                    <a:pt x="387" y="423"/>
                    <a:pt x="387" y="423"/>
                    <a:pt x="388" y="423"/>
                  </a:cubicBezTo>
                  <a:cubicBezTo>
                    <a:pt x="389" y="423"/>
                    <a:pt x="390" y="423"/>
                    <a:pt x="391" y="423"/>
                  </a:cubicBezTo>
                  <a:cubicBezTo>
                    <a:pt x="391" y="423"/>
                    <a:pt x="392" y="424"/>
                    <a:pt x="393" y="424"/>
                  </a:cubicBezTo>
                  <a:cubicBezTo>
                    <a:pt x="394" y="425"/>
                    <a:pt x="395" y="425"/>
                    <a:pt x="396" y="425"/>
                  </a:cubicBezTo>
                  <a:cubicBezTo>
                    <a:pt x="397" y="426"/>
                    <a:pt x="397" y="427"/>
                    <a:pt x="398" y="427"/>
                  </a:cubicBezTo>
                  <a:cubicBezTo>
                    <a:pt x="399" y="427"/>
                    <a:pt x="399" y="428"/>
                    <a:pt x="399" y="428"/>
                  </a:cubicBezTo>
                  <a:cubicBezTo>
                    <a:pt x="400" y="428"/>
                    <a:pt x="400" y="428"/>
                    <a:pt x="400" y="428"/>
                  </a:cubicBezTo>
                  <a:cubicBezTo>
                    <a:pt x="401" y="428"/>
                    <a:pt x="401" y="428"/>
                    <a:pt x="401" y="428"/>
                  </a:cubicBezTo>
                  <a:cubicBezTo>
                    <a:pt x="401" y="428"/>
                    <a:pt x="402" y="428"/>
                    <a:pt x="402" y="428"/>
                  </a:cubicBezTo>
                  <a:cubicBezTo>
                    <a:pt x="402" y="428"/>
                    <a:pt x="402" y="428"/>
                    <a:pt x="402" y="428"/>
                  </a:cubicBezTo>
                  <a:cubicBezTo>
                    <a:pt x="402" y="428"/>
                    <a:pt x="402" y="428"/>
                    <a:pt x="402" y="428"/>
                  </a:cubicBezTo>
                  <a:cubicBezTo>
                    <a:pt x="402" y="428"/>
                    <a:pt x="403" y="428"/>
                    <a:pt x="403" y="428"/>
                  </a:cubicBezTo>
                  <a:cubicBezTo>
                    <a:pt x="403" y="428"/>
                    <a:pt x="403" y="428"/>
                    <a:pt x="403" y="428"/>
                  </a:cubicBezTo>
                  <a:cubicBezTo>
                    <a:pt x="403" y="428"/>
                    <a:pt x="403" y="428"/>
                    <a:pt x="403" y="428"/>
                  </a:cubicBezTo>
                  <a:cubicBezTo>
                    <a:pt x="403" y="428"/>
                    <a:pt x="403" y="428"/>
                    <a:pt x="403" y="428"/>
                  </a:cubicBezTo>
                  <a:cubicBezTo>
                    <a:pt x="403" y="428"/>
                    <a:pt x="403" y="428"/>
                    <a:pt x="403" y="428"/>
                  </a:cubicBezTo>
                  <a:cubicBezTo>
                    <a:pt x="403" y="428"/>
                    <a:pt x="403" y="428"/>
                    <a:pt x="403" y="428"/>
                  </a:cubicBezTo>
                  <a:cubicBezTo>
                    <a:pt x="404" y="428"/>
                    <a:pt x="404" y="428"/>
                    <a:pt x="404" y="428"/>
                  </a:cubicBezTo>
                  <a:cubicBezTo>
                    <a:pt x="404" y="428"/>
                    <a:pt x="404" y="428"/>
                    <a:pt x="404" y="428"/>
                  </a:cubicBezTo>
                  <a:cubicBezTo>
                    <a:pt x="404" y="428"/>
                    <a:pt x="405" y="428"/>
                    <a:pt x="405" y="428"/>
                  </a:cubicBezTo>
                  <a:cubicBezTo>
                    <a:pt x="405" y="428"/>
                    <a:pt x="405" y="428"/>
                    <a:pt x="405" y="428"/>
                  </a:cubicBezTo>
                  <a:cubicBezTo>
                    <a:pt x="406" y="429"/>
                    <a:pt x="407" y="429"/>
                    <a:pt x="407" y="430"/>
                  </a:cubicBezTo>
                  <a:cubicBezTo>
                    <a:pt x="408" y="430"/>
                    <a:pt x="409" y="431"/>
                    <a:pt x="410" y="432"/>
                  </a:cubicBezTo>
                  <a:cubicBezTo>
                    <a:pt x="410" y="433"/>
                    <a:pt x="411" y="434"/>
                    <a:pt x="412" y="435"/>
                  </a:cubicBezTo>
                  <a:cubicBezTo>
                    <a:pt x="412" y="436"/>
                    <a:pt x="413" y="437"/>
                    <a:pt x="413" y="438"/>
                  </a:cubicBezTo>
                  <a:cubicBezTo>
                    <a:pt x="413" y="438"/>
                    <a:pt x="413" y="439"/>
                    <a:pt x="413" y="439"/>
                  </a:cubicBezTo>
                  <a:cubicBezTo>
                    <a:pt x="413" y="440"/>
                    <a:pt x="414" y="440"/>
                    <a:pt x="414" y="441"/>
                  </a:cubicBezTo>
                  <a:cubicBezTo>
                    <a:pt x="414" y="441"/>
                    <a:pt x="414" y="441"/>
                    <a:pt x="414" y="442"/>
                  </a:cubicBezTo>
                  <a:cubicBezTo>
                    <a:pt x="414" y="442"/>
                    <a:pt x="414" y="442"/>
                    <a:pt x="415" y="443"/>
                  </a:cubicBezTo>
                  <a:cubicBezTo>
                    <a:pt x="434" y="440"/>
                    <a:pt x="434" y="440"/>
                    <a:pt x="434" y="440"/>
                  </a:cubicBezTo>
                  <a:cubicBezTo>
                    <a:pt x="434" y="440"/>
                    <a:pt x="434" y="440"/>
                    <a:pt x="434" y="440"/>
                  </a:cubicBezTo>
                  <a:cubicBezTo>
                    <a:pt x="434" y="440"/>
                    <a:pt x="434" y="441"/>
                    <a:pt x="435" y="441"/>
                  </a:cubicBezTo>
                  <a:cubicBezTo>
                    <a:pt x="435" y="442"/>
                    <a:pt x="436" y="442"/>
                    <a:pt x="437" y="443"/>
                  </a:cubicBezTo>
                  <a:cubicBezTo>
                    <a:pt x="438" y="443"/>
                    <a:pt x="439" y="444"/>
                    <a:pt x="440" y="444"/>
                  </a:cubicBezTo>
                  <a:cubicBezTo>
                    <a:pt x="441" y="445"/>
                    <a:pt x="442" y="445"/>
                    <a:pt x="443" y="445"/>
                  </a:cubicBezTo>
                  <a:cubicBezTo>
                    <a:pt x="444" y="445"/>
                    <a:pt x="445" y="446"/>
                    <a:pt x="447" y="447"/>
                  </a:cubicBezTo>
                  <a:cubicBezTo>
                    <a:pt x="449" y="447"/>
                    <a:pt x="452" y="448"/>
                    <a:pt x="454" y="449"/>
                  </a:cubicBezTo>
                  <a:cubicBezTo>
                    <a:pt x="457" y="450"/>
                    <a:pt x="459" y="451"/>
                    <a:pt x="461" y="451"/>
                  </a:cubicBezTo>
                  <a:cubicBezTo>
                    <a:pt x="463" y="452"/>
                    <a:pt x="464" y="453"/>
                    <a:pt x="464" y="453"/>
                  </a:cubicBezTo>
                  <a:cubicBezTo>
                    <a:pt x="488" y="453"/>
                    <a:pt x="488" y="453"/>
                    <a:pt x="488" y="453"/>
                  </a:cubicBezTo>
                  <a:cubicBezTo>
                    <a:pt x="491" y="449"/>
                    <a:pt x="491" y="449"/>
                    <a:pt x="491" y="449"/>
                  </a:cubicBezTo>
                  <a:cubicBezTo>
                    <a:pt x="504" y="449"/>
                    <a:pt x="504" y="449"/>
                    <a:pt x="504" y="449"/>
                  </a:cubicBezTo>
                  <a:cubicBezTo>
                    <a:pt x="504" y="449"/>
                    <a:pt x="504" y="449"/>
                    <a:pt x="504" y="449"/>
                  </a:cubicBezTo>
                  <a:cubicBezTo>
                    <a:pt x="505" y="450"/>
                    <a:pt x="506" y="451"/>
                    <a:pt x="507" y="452"/>
                  </a:cubicBezTo>
                  <a:cubicBezTo>
                    <a:pt x="508" y="453"/>
                    <a:pt x="509" y="454"/>
                    <a:pt x="510" y="455"/>
                  </a:cubicBezTo>
                  <a:cubicBezTo>
                    <a:pt x="511" y="456"/>
                    <a:pt x="512" y="456"/>
                    <a:pt x="512" y="457"/>
                  </a:cubicBezTo>
                  <a:cubicBezTo>
                    <a:pt x="513" y="457"/>
                    <a:pt x="513" y="457"/>
                    <a:pt x="514" y="458"/>
                  </a:cubicBezTo>
                  <a:cubicBezTo>
                    <a:pt x="514" y="458"/>
                    <a:pt x="514" y="458"/>
                    <a:pt x="515" y="458"/>
                  </a:cubicBezTo>
                  <a:cubicBezTo>
                    <a:pt x="516" y="459"/>
                    <a:pt x="516" y="460"/>
                    <a:pt x="517" y="460"/>
                  </a:cubicBezTo>
                  <a:cubicBezTo>
                    <a:pt x="517" y="461"/>
                    <a:pt x="518" y="462"/>
                    <a:pt x="518" y="462"/>
                  </a:cubicBezTo>
                  <a:cubicBezTo>
                    <a:pt x="519" y="463"/>
                    <a:pt x="519" y="464"/>
                    <a:pt x="519" y="465"/>
                  </a:cubicBezTo>
                  <a:cubicBezTo>
                    <a:pt x="519" y="465"/>
                    <a:pt x="519" y="466"/>
                    <a:pt x="519" y="466"/>
                  </a:cubicBezTo>
                  <a:cubicBezTo>
                    <a:pt x="519" y="467"/>
                    <a:pt x="519" y="467"/>
                    <a:pt x="520" y="467"/>
                  </a:cubicBezTo>
                  <a:cubicBezTo>
                    <a:pt x="520" y="468"/>
                    <a:pt x="520" y="468"/>
                    <a:pt x="520" y="469"/>
                  </a:cubicBezTo>
                  <a:cubicBezTo>
                    <a:pt x="521" y="469"/>
                    <a:pt x="521" y="469"/>
                    <a:pt x="522" y="469"/>
                  </a:cubicBezTo>
                  <a:cubicBezTo>
                    <a:pt x="522" y="469"/>
                    <a:pt x="522" y="470"/>
                    <a:pt x="522" y="470"/>
                  </a:cubicBezTo>
                  <a:cubicBezTo>
                    <a:pt x="522" y="470"/>
                    <a:pt x="523" y="470"/>
                    <a:pt x="523" y="470"/>
                  </a:cubicBezTo>
                  <a:cubicBezTo>
                    <a:pt x="523" y="470"/>
                    <a:pt x="523" y="470"/>
                    <a:pt x="523" y="470"/>
                  </a:cubicBezTo>
                  <a:cubicBezTo>
                    <a:pt x="524" y="471"/>
                    <a:pt x="524" y="471"/>
                    <a:pt x="524" y="471"/>
                  </a:cubicBezTo>
                  <a:cubicBezTo>
                    <a:pt x="525" y="471"/>
                    <a:pt x="525" y="472"/>
                    <a:pt x="526" y="472"/>
                  </a:cubicBezTo>
                  <a:cubicBezTo>
                    <a:pt x="527" y="472"/>
                    <a:pt x="527" y="473"/>
                    <a:pt x="528" y="473"/>
                  </a:cubicBezTo>
                  <a:cubicBezTo>
                    <a:pt x="529" y="473"/>
                    <a:pt x="529" y="474"/>
                    <a:pt x="530" y="474"/>
                  </a:cubicBezTo>
                  <a:cubicBezTo>
                    <a:pt x="530" y="474"/>
                    <a:pt x="531" y="474"/>
                    <a:pt x="531" y="474"/>
                  </a:cubicBezTo>
                  <a:cubicBezTo>
                    <a:pt x="531" y="474"/>
                    <a:pt x="531" y="474"/>
                    <a:pt x="531" y="474"/>
                  </a:cubicBezTo>
                  <a:cubicBezTo>
                    <a:pt x="531" y="474"/>
                    <a:pt x="531" y="474"/>
                    <a:pt x="531" y="474"/>
                  </a:cubicBezTo>
                  <a:cubicBezTo>
                    <a:pt x="531" y="473"/>
                    <a:pt x="531" y="473"/>
                    <a:pt x="532" y="473"/>
                  </a:cubicBezTo>
                  <a:cubicBezTo>
                    <a:pt x="532" y="473"/>
                    <a:pt x="532" y="473"/>
                    <a:pt x="532" y="473"/>
                  </a:cubicBezTo>
                  <a:cubicBezTo>
                    <a:pt x="532" y="472"/>
                    <a:pt x="533" y="471"/>
                    <a:pt x="533" y="471"/>
                  </a:cubicBezTo>
                  <a:cubicBezTo>
                    <a:pt x="533" y="470"/>
                    <a:pt x="534" y="469"/>
                    <a:pt x="534" y="469"/>
                  </a:cubicBezTo>
                  <a:cubicBezTo>
                    <a:pt x="535" y="468"/>
                    <a:pt x="535" y="468"/>
                    <a:pt x="536" y="467"/>
                  </a:cubicBezTo>
                  <a:cubicBezTo>
                    <a:pt x="536" y="467"/>
                    <a:pt x="537" y="467"/>
                    <a:pt x="538" y="467"/>
                  </a:cubicBezTo>
                  <a:cubicBezTo>
                    <a:pt x="538" y="467"/>
                    <a:pt x="538" y="467"/>
                    <a:pt x="538" y="467"/>
                  </a:cubicBezTo>
                  <a:cubicBezTo>
                    <a:pt x="539" y="467"/>
                    <a:pt x="540" y="467"/>
                    <a:pt x="542" y="467"/>
                  </a:cubicBezTo>
                  <a:cubicBezTo>
                    <a:pt x="543" y="468"/>
                    <a:pt x="545" y="468"/>
                    <a:pt x="546" y="469"/>
                  </a:cubicBezTo>
                  <a:cubicBezTo>
                    <a:pt x="548" y="470"/>
                    <a:pt x="549" y="471"/>
                    <a:pt x="551" y="472"/>
                  </a:cubicBezTo>
                  <a:cubicBezTo>
                    <a:pt x="552" y="473"/>
                    <a:pt x="553" y="474"/>
                    <a:pt x="553" y="475"/>
                  </a:cubicBezTo>
                  <a:cubicBezTo>
                    <a:pt x="553" y="477"/>
                    <a:pt x="554" y="478"/>
                    <a:pt x="554" y="479"/>
                  </a:cubicBezTo>
                  <a:cubicBezTo>
                    <a:pt x="555" y="481"/>
                    <a:pt x="556" y="482"/>
                    <a:pt x="557" y="483"/>
                  </a:cubicBezTo>
                  <a:cubicBezTo>
                    <a:pt x="557" y="484"/>
                    <a:pt x="558" y="484"/>
                    <a:pt x="559" y="485"/>
                  </a:cubicBezTo>
                  <a:cubicBezTo>
                    <a:pt x="559" y="486"/>
                    <a:pt x="560" y="486"/>
                    <a:pt x="560" y="486"/>
                  </a:cubicBezTo>
                  <a:cubicBezTo>
                    <a:pt x="561" y="487"/>
                    <a:pt x="561" y="487"/>
                    <a:pt x="561" y="487"/>
                  </a:cubicBezTo>
                  <a:cubicBezTo>
                    <a:pt x="561" y="487"/>
                    <a:pt x="561" y="488"/>
                    <a:pt x="561" y="488"/>
                  </a:cubicBezTo>
                  <a:cubicBezTo>
                    <a:pt x="561" y="488"/>
                    <a:pt x="562" y="489"/>
                    <a:pt x="562" y="489"/>
                  </a:cubicBezTo>
                  <a:cubicBezTo>
                    <a:pt x="562" y="489"/>
                    <a:pt x="562" y="490"/>
                    <a:pt x="562" y="490"/>
                  </a:cubicBezTo>
                  <a:cubicBezTo>
                    <a:pt x="562" y="490"/>
                    <a:pt x="562" y="491"/>
                    <a:pt x="562" y="491"/>
                  </a:cubicBezTo>
                  <a:cubicBezTo>
                    <a:pt x="562" y="491"/>
                    <a:pt x="562" y="491"/>
                    <a:pt x="562" y="492"/>
                  </a:cubicBezTo>
                  <a:cubicBezTo>
                    <a:pt x="562" y="492"/>
                    <a:pt x="562" y="492"/>
                    <a:pt x="562" y="492"/>
                  </a:cubicBezTo>
                  <a:cubicBezTo>
                    <a:pt x="562" y="493"/>
                    <a:pt x="562" y="493"/>
                    <a:pt x="562" y="493"/>
                  </a:cubicBezTo>
                  <a:cubicBezTo>
                    <a:pt x="562" y="493"/>
                    <a:pt x="563" y="493"/>
                    <a:pt x="563" y="494"/>
                  </a:cubicBezTo>
                  <a:cubicBezTo>
                    <a:pt x="563" y="494"/>
                    <a:pt x="563" y="494"/>
                    <a:pt x="563" y="494"/>
                  </a:cubicBezTo>
                  <a:cubicBezTo>
                    <a:pt x="563" y="495"/>
                    <a:pt x="563" y="495"/>
                    <a:pt x="563" y="495"/>
                  </a:cubicBezTo>
                  <a:cubicBezTo>
                    <a:pt x="563" y="495"/>
                    <a:pt x="563" y="496"/>
                    <a:pt x="563" y="496"/>
                  </a:cubicBezTo>
                  <a:cubicBezTo>
                    <a:pt x="563" y="496"/>
                    <a:pt x="563" y="496"/>
                    <a:pt x="563" y="497"/>
                  </a:cubicBezTo>
                  <a:cubicBezTo>
                    <a:pt x="563" y="497"/>
                    <a:pt x="564" y="497"/>
                    <a:pt x="564" y="497"/>
                  </a:cubicBezTo>
                  <a:cubicBezTo>
                    <a:pt x="564" y="497"/>
                    <a:pt x="564" y="498"/>
                    <a:pt x="564" y="498"/>
                  </a:cubicBezTo>
                  <a:cubicBezTo>
                    <a:pt x="564" y="498"/>
                    <a:pt x="564" y="498"/>
                    <a:pt x="564" y="498"/>
                  </a:cubicBezTo>
                  <a:cubicBezTo>
                    <a:pt x="564" y="498"/>
                    <a:pt x="564" y="498"/>
                    <a:pt x="565" y="498"/>
                  </a:cubicBezTo>
                  <a:cubicBezTo>
                    <a:pt x="565" y="498"/>
                    <a:pt x="565" y="498"/>
                    <a:pt x="565" y="498"/>
                  </a:cubicBezTo>
                  <a:cubicBezTo>
                    <a:pt x="566" y="498"/>
                    <a:pt x="566" y="498"/>
                    <a:pt x="567" y="499"/>
                  </a:cubicBezTo>
                  <a:cubicBezTo>
                    <a:pt x="567" y="499"/>
                    <a:pt x="567" y="499"/>
                    <a:pt x="568" y="499"/>
                  </a:cubicBezTo>
                  <a:cubicBezTo>
                    <a:pt x="568" y="500"/>
                    <a:pt x="569" y="500"/>
                    <a:pt x="570" y="500"/>
                  </a:cubicBezTo>
                  <a:cubicBezTo>
                    <a:pt x="571" y="500"/>
                    <a:pt x="571" y="501"/>
                    <a:pt x="572" y="501"/>
                  </a:cubicBezTo>
                  <a:cubicBezTo>
                    <a:pt x="573" y="501"/>
                    <a:pt x="573" y="502"/>
                    <a:pt x="574" y="502"/>
                  </a:cubicBezTo>
                  <a:cubicBezTo>
                    <a:pt x="575" y="502"/>
                    <a:pt x="575" y="502"/>
                    <a:pt x="576" y="502"/>
                  </a:cubicBezTo>
                  <a:cubicBezTo>
                    <a:pt x="576" y="502"/>
                    <a:pt x="576" y="502"/>
                    <a:pt x="576" y="502"/>
                  </a:cubicBezTo>
                  <a:cubicBezTo>
                    <a:pt x="576" y="502"/>
                    <a:pt x="576" y="502"/>
                    <a:pt x="576" y="502"/>
                  </a:cubicBezTo>
                  <a:cubicBezTo>
                    <a:pt x="577" y="502"/>
                    <a:pt x="577" y="502"/>
                    <a:pt x="577" y="502"/>
                  </a:cubicBezTo>
                  <a:cubicBezTo>
                    <a:pt x="577" y="502"/>
                    <a:pt x="578" y="502"/>
                    <a:pt x="578" y="502"/>
                  </a:cubicBezTo>
                  <a:cubicBezTo>
                    <a:pt x="578" y="503"/>
                    <a:pt x="578" y="503"/>
                    <a:pt x="579" y="503"/>
                  </a:cubicBezTo>
                  <a:cubicBezTo>
                    <a:pt x="579" y="502"/>
                    <a:pt x="579" y="502"/>
                    <a:pt x="579" y="501"/>
                  </a:cubicBezTo>
                  <a:cubicBezTo>
                    <a:pt x="578" y="501"/>
                    <a:pt x="578" y="500"/>
                    <a:pt x="578" y="500"/>
                  </a:cubicBezTo>
                  <a:cubicBezTo>
                    <a:pt x="578" y="499"/>
                    <a:pt x="578" y="499"/>
                    <a:pt x="577" y="499"/>
                  </a:cubicBezTo>
                  <a:cubicBezTo>
                    <a:pt x="577" y="498"/>
                    <a:pt x="577" y="498"/>
                    <a:pt x="577" y="498"/>
                  </a:cubicBezTo>
                  <a:cubicBezTo>
                    <a:pt x="576" y="497"/>
                    <a:pt x="576" y="497"/>
                    <a:pt x="576" y="497"/>
                  </a:cubicBezTo>
                  <a:cubicBezTo>
                    <a:pt x="576" y="497"/>
                    <a:pt x="576" y="496"/>
                    <a:pt x="576" y="496"/>
                  </a:cubicBezTo>
                  <a:cubicBezTo>
                    <a:pt x="575" y="496"/>
                    <a:pt x="575" y="496"/>
                    <a:pt x="575" y="495"/>
                  </a:cubicBezTo>
                  <a:cubicBezTo>
                    <a:pt x="575" y="495"/>
                    <a:pt x="575" y="495"/>
                    <a:pt x="575" y="495"/>
                  </a:cubicBezTo>
                  <a:cubicBezTo>
                    <a:pt x="575" y="494"/>
                    <a:pt x="575" y="494"/>
                    <a:pt x="575" y="494"/>
                  </a:cubicBezTo>
                  <a:cubicBezTo>
                    <a:pt x="576" y="494"/>
                    <a:pt x="576" y="494"/>
                    <a:pt x="576" y="494"/>
                  </a:cubicBezTo>
                  <a:cubicBezTo>
                    <a:pt x="576" y="493"/>
                    <a:pt x="576" y="493"/>
                    <a:pt x="576" y="493"/>
                  </a:cubicBezTo>
                  <a:cubicBezTo>
                    <a:pt x="576" y="493"/>
                    <a:pt x="577" y="493"/>
                    <a:pt x="577" y="493"/>
                  </a:cubicBezTo>
                  <a:cubicBezTo>
                    <a:pt x="577" y="492"/>
                    <a:pt x="578" y="492"/>
                    <a:pt x="578" y="491"/>
                  </a:cubicBezTo>
                  <a:cubicBezTo>
                    <a:pt x="579" y="491"/>
                    <a:pt x="579" y="490"/>
                    <a:pt x="579" y="490"/>
                  </a:cubicBezTo>
                  <a:cubicBezTo>
                    <a:pt x="579" y="490"/>
                    <a:pt x="579" y="489"/>
                    <a:pt x="579" y="489"/>
                  </a:cubicBezTo>
                  <a:cubicBezTo>
                    <a:pt x="579" y="488"/>
                    <a:pt x="579" y="488"/>
                    <a:pt x="579" y="488"/>
                  </a:cubicBezTo>
                  <a:cubicBezTo>
                    <a:pt x="578" y="487"/>
                    <a:pt x="578" y="487"/>
                    <a:pt x="578" y="487"/>
                  </a:cubicBezTo>
                  <a:cubicBezTo>
                    <a:pt x="578" y="487"/>
                    <a:pt x="578" y="486"/>
                    <a:pt x="578" y="486"/>
                  </a:cubicBezTo>
                  <a:cubicBezTo>
                    <a:pt x="578" y="486"/>
                    <a:pt x="578" y="486"/>
                    <a:pt x="578" y="485"/>
                  </a:cubicBezTo>
                  <a:cubicBezTo>
                    <a:pt x="579" y="485"/>
                    <a:pt x="579" y="485"/>
                    <a:pt x="579" y="485"/>
                  </a:cubicBezTo>
                  <a:cubicBezTo>
                    <a:pt x="579" y="485"/>
                    <a:pt x="579" y="484"/>
                    <a:pt x="580" y="484"/>
                  </a:cubicBezTo>
                  <a:cubicBezTo>
                    <a:pt x="580" y="484"/>
                    <a:pt x="580" y="484"/>
                    <a:pt x="580" y="484"/>
                  </a:cubicBezTo>
                  <a:cubicBezTo>
                    <a:pt x="580" y="484"/>
                    <a:pt x="580" y="484"/>
                    <a:pt x="581" y="484"/>
                  </a:cubicBezTo>
                  <a:cubicBezTo>
                    <a:pt x="581" y="484"/>
                    <a:pt x="581" y="484"/>
                    <a:pt x="581" y="484"/>
                  </a:cubicBezTo>
                  <a:cubicBezTo>
                    <a:pt x="582" y="483"/>
                    <a:pt x="582" y="483"/>
                    <a:pt x="583" y="483"/>
                  </a:cubicBezTo>
                  <a:cubicBezTo>
                    <a:pt x="583" y="482"/>
                    <a:pt x="583" y="482"/>
                    <a:pt x="584" y="482"/>
                  </a:cubicBezTo>
                  <a:cubicBezTo>
                    <a:pt x="584" y="482"/>
                    <a:pt x="585" y="481"/>
                    <a:pt x="585" y="481"/>
                  </a:cubicBezTo>
                  <a:cubicBezTo>
                    <a:pt x="585" y="481"/>
                    <a:pt x="585" y="480"/>
                    <a:pt x="585" y="480"/>
                  </a:cubicBezTo>
                  <a:cubicBezTo>
                    <a:pt x="585" y="479"/>
                    <a:pt x="585" y="479"/>
                    <a:pt x="586" y="478"/>
                  </a:cubicBezTo>
                  <a:cubicBezTo>
                    <a:pt x="586" y="478"/>
                    <a:pt x="586" y="478"/>
                    <a:pt x="587" y="478"/>
                  </a:cubicBezTo>
                  <a:cubicBezTo>
                    <a:pt x="587" y="478"/>
                    <a:pt x="587" y="477"/>
                    <a:pt x="588" y="477"/>
                  </a:cubicBezTo>
                  <a:cubicBezTo>
                    <a:pt x="588" y="477"/>
                    <a:pt x="588" y="477"/>
                    <a:pt x="589" y="477"/>
                  </a:cubicBezTo>
                  <a:cubicBezTo>
                    <a:pt x="589" y="477"/>
                    <a:pt x="589" y="477"/>
                    <a:pt x="589" y="477"/>
                  </a:cubicBezTo>
                  <a:cubicBezTo>
                    <a:pt x="589" y="477"/>
                    <a:pt x="590" y="477"/>
                    <a:pt x="590" y="477"/>
                  </a:cubicBezTo>
                  <a:cubicBezTo>
                    <a:pt x="590" y="477"/>
                    <a:pt x="590" y="477"/>
                    <a:pt x="590" y="477"/>
                  </a:cubicBezTo>
                  <a:cubicBezTo>
                    <a:pt x="591" y="477"/>
                    <a:pt x="591" y="478"/>
                    <a:pt x="591" y="478"/>
                  </a:cubicBezTo>
                  <a:cubicBezTo>
                    <a:pt x="591" y="478"/>
                    <a:pt x="591" y="478"/>
                    <a:pt x="591" y="478"/>
                  </a:cubicBezTo>
                  <a:cubicBezTo>
                    <a:pt x="591" y="478"/>
                    <a:pt x="591" y="478"/>
                    <a:pt x="591" y="478"/>
                  </a:cubicBezTo>
                  <a:cubicBezTo>
                    <a:pt x="591" y="478"/>
                    <a:pt x="591" y="478"/>
                    <a:pt x="591" y="478"/>
                  </a:cubicBezTo>
                  <a:cubicBezTo>
                    <a:pt x="591" y="478"/>
                    <a:pt x="591" y="478"/>
                    <a:pt x="591" y="478"/>
                  </a:cubicBezTo>
                  <a:cubicBezTo>
                    <a:pt x="592" y="478"/>
                    <a:pt x="592" y="477"/>
                    <a:pt x="593" y="477"/>
                  </a:cubicBezTo>
                  <a:cubicBezTo>
                    <a:pt x="593" y="477"/>
                    <a:pt x="594" y="477"/>
                    <a:pt x="594" y="476"/>
                  </a:cubicBezTo>
                  <a:cubicBezTo>
                    <a:pt x="595" y="476"/>
                    <a:pt x="596" y="475"/>
                    <a:pt x="596" y="475"/>
                  </a:cubicBezTo>
                  <a:cubicBezTo>
                    <a:pt x="597" y="475"/>
                    <a:pt x="597" y="474"/>
                    <a:pt x="597" y="474"/>
                  </a:cubicBezTo>
                  <a:cubicBezTo>
                    <a:pt x="598" y="473"/>
                    <a:pt x="598" y="473"/>
                    <a:pt x="598" y="473"/>
                  </a:cubicBezTo>
                  <a:cubicBezTo>
                    <a:pt x="598" y="473"/>
                    <a:pt x="598" y="472"/>
                    <a:pt x="598" y="472"/>
                  </a:cubicBezTo>
                  <a:cubicBezTo>
                    <a:pt x="599" y="472"/>
                    <a:pt x="599" y="472"/>
                    <a:pt x="599" y="472"/>
                  </a:cubicBezTo>
                  <a:cubicBezTo>
                    <a:pt x="599" y="471"/>
                    <a:pt x="599" y="471"/>
                    <a:pt x="599" y="471"/>
                  </a:cubicBezTo>
                  <a:cubicBezTo>
                    <a:pt x="599" y="471"/>
                    <a:pt x="599" y="471"/>
                    <a:pt x="599" y="471"/>
                  </a:cubicBezTo>
                  <a:cubicBezTo>
                    <a:pt x="599" y="471"/>
                    <a:pt x="599" y="470"/>
                    <a:pt x="599" y="470"/>
                  </a:cubicBezTo>
                  <a:cubicBezTo>
                    <a:pt x="599" y="470"/>
                    <a:pt x="599" y="470"/>
                    <a:pt x="599" y="470"/>
                  </a:cubicBezTo>
                  <a:cubicBezTo>
                    <a:pt x="599" y="470"/>
                    <a:pt x="599" y="469"/>
                    <a:pt x="599" y="469"/>
                  </a:cubicBezTo>
                  <a:cubicBezTo>
                    <a:pt x="599" y="469"/>
                    <a:pt x="599" y="469"/>
                    <a:pt x="599" y="469"/>
                  </a:cubicBezTo>
                  <a:cubicBezTo>
                    <a:pt x="599" y="469"/>
                    <a:pt x="600" y="469"/>
                    <a:pt x="600" y="469"/>
                  </a:cubicBezTo>
                  <a:cubicBezTo>
                    <a:pt x="600" y="469"/>
                    <a:pt x="600" y="469"/>
                    <a:pt x="600" y="469"/>
                  </a:cubicBezTo>
                  <a:cubicBezTo>
                    <a:pt x="600" y="469"/>
                    <a:pt x="601" y="469"/>
                    <a:pt x="601" y="469"/>
                  </a:cubicBezTo>
                  <a:cubicBezTo>
                    <a:pt x="601" y="469"/>
                    <a:pt x="601" y="469"/>
                    <a:pt x="601" y="469"/>
                  </a:cubicBezTo>
                  <a:cubicBezTo>
                    <a:pt x="602" y="469"/>
                    <a:pt x="602" y="469"/>
                    <a:pt x="602" y="469"/>
                  </a:cubicBezTo>
                  <a:cubicBezTo>
                    <a:pt x="602" y="469"/>
                    <a:pt x="602" y="469"/>
                    <a:pt x="603" y="469"/>
                  </a:cubicBezTo>
                  <a:cubicBezTo>
                    <a:pt x="603" y="469"/>
                    <a:pt x="603" y="469"/>
                    <a:pt x="604" y="469"/>
                  </a:cubicBezTo>
                  <a:cubicBezTo>
                    <a:pt x="604" y="469"/>
                    <a:pt x="604" y="469"/>
                    <a:pt x="604" y="469"/>
                  </a:cubicBezTo>
                  <a:cubicBezTo>
                    <a:pt x="604" y="469"/>
                    <a:pt x="604" y="469"/>
                    <a:pt x="604" y="469"/>
                  </a:cubicBezTo>
                  <a:cubicBezTo>
                    <a:pt x="604" y="469"/>
                    <a:pt x="604" y="469"/>
                    <a:pt x="604" y="469"/>
                  </a:cubicBezTo>
                  <a:cubicBezTo>
                    <a:pt x="604" y="469"/>
                    <a:pt x="604" y="469"/>
                    <a:pt x="604" y="469"/>
                  </a:cubicBezTo>
                  <a:cubicBezTo>
                    <a:pt x="604" y="469"/>
                    <a:pt x="605" y="469"/>
                    <a:pt x="605" y="469"/>
                  </a:cubicBezTo>
                  <a:cubicBezTo>
                    <a:pt x="605" y="469"/>
                    <a:pt x="605" y="469"/>
                    <a:pt x="605" y="469"/>
                  </a:cubicBezTo>
                  <a:cubicBezTo>
                    <a:pt x="606" y="468"/>
                    <a:pt x="606" y="468"/>
                    <a:pt x="606" y="468"/>
                  </a:cubicBezTo>
                  <a:cubicBezTo>
                    <a:pt x="606" y="468"/>
                    <a:pt x="606" y="468"/>
                    <a:pt x="606" y="467"/>
                  </a:cubicBezTo>
                  <a:cubicBezTo>
                    <a:pt x="606" y="467"/>
                    <a:pt x="607" y="467"/>
                    <a:pt x="607" y="467"/>
                  </a:cubicBezTo>
                  <a:cubicBezTo>
                    <a:pt x="607" y="466"/>
                    <a:pt x="607" y="466"/>
                    <a:pt x="607" y="466"/>
                  </a:cubicBezTo>
                  <a:cubicBezTo>
                    <a:pt x="607" y="466"/>
                    <a:pt x="607" y="466"/>
                    <a:pt x="608" y="466"/>
                  </a:cubicBezTo>
                  <a:cubicBezTo>
                    <a:pt x="608" y="466"/>
                    <a:pt x="608" y="466"/>
                    <a:pt x="608" y="466"/>
                  </a:cubicBezTo>
                  <a:cubicBezTo>
                    <a:pt x="609" y="466"/>
                    <a:pt x="609" y="466"/>
                    <a:pt x="609" y="466"/>
                  </a:cubicBezTo>
                  <a:cubicBezTo>
                    <a:pt x="609" y="466"/>
                    <a:pt x="609" y="466"/>
                    <a:pt x="609" y="466"/>
                  </a:cubicBezTo>
                  <a:cubicBezTo>
                    <a:pt x="609" y="466"/>
                    <a:pt x="610" y="466"/>
                    <a:pt x="610" y="466"/>
                  </a:cubicBezTo>
                  <a:cubicBezTo>
                    <a:pt x="610" y="466"/>
                    <a:pt x="610" y="466"/>
                    <a:pt x="610" y="466"/>
                  </a:cubicBezTo>
                  <a:cubicBezTo>
                    <a:pt x="610" y="466"/>
                    <a:pt x="610" y="466"/>
                    <a:pt x="610" y="466"/>
                  </a:cubicBezTo>
                  <a:cubicBezTo>
                    <a:pt x="611" y="466"/>
                    <a:pt x="611" y="466"/>
                    <a:pt x="611" y="467"/>
                  </a:cubicBezTo>
                  <a:cubicBezTo>
                    <a:pt x="611" y="467"/>
                    <a:pt x="611" y="467"/>
                    <a:pt x="611" y="467"/>
                  </a:cubicBezTo>
                  <a:cubicBezTo>
                    <a:pt x="612" y="467"/>
                    <a:pt x="612" y="467"/>
                    <a:pt x="612" y="467"/>
                  </a:cubicBezTo>
                  <a:cubicBezTo>
                    <a:pt x="612" y="467"/>
                    <a:pt x="612" y="467"/>
                    <a:pt x="612" y="467"/>
                  </a:cubicBezTo>
                  <a:cubicBezTo>
                    <a:pt x="612" y="467"/>
                    <a:pt x="612" y="467"/>
                    <a:pt x="612" y="467"/>
                  </a:cubicBezTo>
                  <a:cubicBezTo>
                    <a:pt x="612" y="467"/>
                    <a:pt x="612" y="467"/>
                    <a:pt x="612" y="467"/>
                  </a:cubicBezTo>
                  <a:cubicBezTo>
                    <a:pt x="612" y="467"/>
                    <a:pt x="612" y="467"/>
                    <a:pt x="612" y="467"/>
                  </a:cubicBezTo>
                  <a:cubicBezTo>
                    <a:pt x="612" y="467"/>
                    <a:pt x="612" y="467"/>
                    <a:pt x="612" y="466"/>
                  </a:cubicBezTo>
                  <a:cubicBezTo>
                    <a:pt x="613" y="466"/>
                    <a:pt x="613" y="466"/>
                    <a:pt x="613" y="466"/>
                  </a:cubicBezTo>
                  <a:cubicBezTo>
                    <a:pt x="613" y="466"/>
                    <a:pt x="613" y="466"/>
                    <a:pt x="613" y="465"/>
                  </a:cubicBezTo>
                  <a:cubicBezTo>
                    <a:pt x="613" y="465"/>
                    <a:pt x="613" y="465"/>
                    <a:pt x="614" y="465"/>
                  </a:cubicBezTo>
                  <a:cubicBezTo>
                    <a:pt x="614" y="465"/>
                    <a:pt x="614" y="465"/>
                    <a:pt x="614" y="465"/>
                  </a:cubicBezTo>
                  <a:cubicBezTo>
                    <a:pt x="614" y="465"/>
                    <a:pt x="615" y="465"/>
                    <a:pt x="615" y="465"/>
                  </a:cubicBezTo>
                  <a:cubicBezTo>
                    <a:pt x="615" y="465"/>
                    <a:pt x="616" y="465"/>
                    <a:pt x="616" y="466"/>
                  </a:cubicBezTo>
                  <a:cubicBezTo>
                    <a:pt x="616" y="466"/>
                    <a:pt x="616" y="466"/>
                    <a:pt x="617" y="466"/>
                  </a:cubicBezTo>
                  <a:cubicBezTo>
                    <a:pt x="617" y="467"/>
                    <a:pt x="617" y="467"/>
                    <a:pt x="617" y="467"/>
                  </a:cubicBezTo>
                  <a:cubicBezTo>
                    <a:pt x="618" y="467"/>
                    <a:pt x="618" y="468"/>
                    <a:pt x="618" y="468"/>
                  </a:cubicBezTo>
                  <a:cubicBezTo>
                    <a:pt x="618" y="468"/>
                    <a:pt x="619" y="468"/>
                    <a:pt x="619" y="468"/>
                  </a:cubicBezTo>
                  <a:cubicBezTo>
                    <a:pt x="619" y="469"/>
                    <a:pt x="620" y="469"/>
                    <a:pt x="620" y="469"/>
                  </a:cubicBezTo>
                  <a:cubicBezTo>
                    <a:pt x="621" y="469"/>
                    <a:pt x="621" y="469"/>
                    <a:pt x="621" y="469"/>
                  </a:cubicBezTo>
                  <a:cubicBezTo>
                    <a:pt x="621" y="469"/>
                    <a:pt x="622" y="469"/>
                    <a:pt x="622" y="469"/>
                  </a:cubicBezTo>
                  <a:cubicBezTo>
                    <a:pt x="622" y="469"/>
                    <a:pt x="622" y="469"/>
                    <a:pt x="623" y="469"/>
                  </a:cubicBezTo>
                  <a:cubicBezTo>
                    <a:pt x="623" y="469"/>
                    <a:pt x="623" y="468"/>
                    <a:pt x="623" y="468"/>
                  </a:cubicBezTo>
                  <a:cubicBezTo>
                    <a:pt x="623" y="468"/>
                    <a:pt x="623" y="468"/>
                    <a:pt x="623" y="468"/>
                  </a:cubicBezTo>
                  <a:cubicBezTo>
                    <a:pt x="624" y="467"/>
                    <a:pt x="624" y="467"/>
                    <a:pt x="624" y="467"/>
                  </a:cubicBezTo>
                  <a:cubicBezTo>
                    <a:pt x="624" y="467"/>
                    <a:pt x="624" y="466"/>
                    <a:pt x="624" y="466"/>
                  </a:cubicBezTo>
                  <a:cubicBezTo>
                    <a:pt x="624" y="466"/>
                    <a:pt x="624" y="466"/>
                    <a:pt x="625" y="466"/>
                  </a:cubicBezTo>
                  <a:cubicBezTo>
                    <a:pt x="625" y="466"/>
                    <a:pt x="625" y="466"/>
                    <a:pt x="625" y="466"/>
                  </a:cubicBezTo>
                  <a:cubicBezTo>
                    <a:pt x="625" y="466"/>
                    <a:pt x="625" y="466"/>
                    <a:pt x="626" y="466"/>
                  </a:cubicBezTo>
                  <a:cubicBezTo>
                    <a:pt x="626" y="466"/>
                    <a:pt x="626" y="467"/>
                    <a:pt x="627" y="467"/>
                  </a:cubicBezTo>
                  <a:cubicBezTo>
                    <a:pt x="627" y="467"/>
                    <a:pt x="628" y="468"/>
                    <a:pt x="628" y="468"/>
                  </a:cubicBezTo>
                  <a:cubicBezTo>
                    <a:pt x="629" y="469"/>
                    <a:pt x="629" y="469"/>
                    <a:pt x="630" y="470"/>
                  </a:cubicBezTo>
                  <a:cubicBezTo>
                    <a:pt x="630" y="470"/>
                    <a:pt x="631" y="471"/>
                    <a:pt x="631" y="471"/>
                  </a:cubicBezTo>
                  <a:cubicBezTo>
                    <a:pt x="631" y="471"/>
                    <a:pt x="632" y="471"/>
                    <a:pt x="632" y="471"/>
                  </a:cubicBezTo>
                  <a:cubicBezTo>
                    <a:pt x="632" y="472"/>
                    <a:pt x="633" y="472"/>
                    <a:pt x="633" y="472"/>
                  </a:cubicBezTo>
                  <a:cubicBezTo>
                    <a:pt x="633" y="472"/>
                    <a:pt x="634" y="472"/>
                    <a:pt x="634" y="472"/>
                  </a:cubicBezTo>
                  <a:cubicBezTo>
                    <a:pt x="635" y="472"/>
                    <a:pt x="635" y="472"/>
                    <a:pt x="635" y="472"/>
                  </a:cubicBezTo>
                  <a:cubicBezTo>
                    <a:pt x="635" y="472"/>
                    <a:pt x="635" y="472"/>
                    <a:pt x="635" y="472"/>
                  </a:cubicBezTo>
                  <a:cubicBezTo>
                    <a:pt x="635" y="472"/>
                    <a:pt x="636" y="472"/>
                    <a:pt x="636" y="472"/>
                  </a:cubicBezTo>
                  <a:cubicBezTo>
                    <a:pt x="636" y="472"/>
                    <a:pt x="636" y="472"/>
                    <a:pt x="636" y="472"/>
                  </a:cubicBezTo>
                  <a:cubicBezTo>
                    <a:pt x="636" y="472"/>
                    <a:pt x="636" y="472"/>
                    <a:pt x="637" y="472"/>
                  </a:cubicBezTo>
                  <a:cubicBezTo>
                    <a:pt x="637" y="472"/>
                    <a:pt x="637" y="472"/>
                    <a:pt x="637" y="472"/>
                  </a:cubicBezTo>
                  <a:cubicBezTo>
                    <a:pt x="638" y="472"/>
                    <a:pt x="638" y="472"/>
                    <a:pt x="639" y="472"/>
                  </a:cubicBezTo>
                  <a:cubicBezTo>
                    <a:pt x="639" y="472"/>
                    <a:pt x="639" y="472"/>
                    <a:pt x="639" y="471"/>
                  </a:cubicBezTo>
                  <a:cubicBezTo>
                    <a:pt x="639" y="471"/>
                    <a:pt x="640" y="471"/>
                    <a:pt x="640" y="471"/>
                  </a:cubicBezTo>
                  <a:cubicBezTo>
                    <a:pt x="640" y="470"/>
                    <a:pt x="640" y="470"/>
                    <a:pt x="640" y="469"/>
                  </a:cubicBezTo>
                  <a:cubicBezTo>
                    <a:pt x="640" y="469"/>
                    <a:pt x="640" y="469"/>
                    <a:pt x="640" y="469"/>
                  </a:cubicBezTo>
                  <a:cubicBezTo>
                    <a:pt x="640" y="469"/>
                    <a:pt x="640" y="469"/>
                    <a:pt x="640" y="469"/>
                  </a:cubicBezTo>
                  <a:cubicBezTo>
                    <a:pt x="640" y="469"/>
                    <a:pt x="640" y="469"/>
                    <a:pt x="640" y="469"/>
                  </a:cubicBezTo>
                  <a:cubicBezTo>
                    <a:pt x="640" y="468"/>
                    <a:pt x="640" y="468"/>
                    <a:pt x="640" y="468"/>
                  </a:cubicBezTo>
                  <a:cubicBezTo>
                    <a:pt x="640" y="468"/>
                    <a:pt x="641" y="468"/>
                    <a:pt x="641" y="468"/>
                  </a:cubicBezTo>
                  <a:cubicBezTo>
                    <a:pt x="641" y="468"/>
                    <a:pt x="641" y="468"/>
                    <a:pt x="641" y="469"/>
                  </a:cubicBezTo>
                  <a:cubicBezTo>
                    <a:pt x="641" y="469"/>
                    <a:pt x="641" y="469"/>
                    <a:pt x="641" y="469"/>
                  </a:cubicBezTo>
                  <a:cubicBezTo>
                    <a:pt x="642" y="469"/>
                    <a:pt x="642" y="469"/>
                    <a:pt x="642" y="469"/>
                  </a:cubicBezTo>
                  <a:cubicBezTo>
                    <a:pt x="642" y="470"/>
                    <a:pt x="642" y="470"/>
                    <a:pt x="643" y="470"/>
                  </a:cubicBezTo>
                  <a:cubicBezTo>
                    <a:pt x="643" y="471"/>
                    <a:pt x="643" y="471"/>
                    <a:pt x="644" y="471"/>
                  </a:cubicBezTo>
                  <a:cubicBezTo>
                    <a:pt x="644" y="472"/>
                    <a:pt x="645" y="472"/>
                    <a:pt x="645" y="473"/>
                  </a:cubicBezTo>
                  <a:cubicBezTo>
                    <a:pt x="645" y="473"/>
                    <a:pt x="646" y="473"/>
                    <a:pt x="646" y="474"/>
                  </a:cubicBezTo>
                  <a:cubicBezTo>
                    <a:pt x="647" y="474"/>
                    <a:pt x="647" y="474"/>
                    <a:pt x="648" y="474"/>
                  </a:cubicBezTo>
                  <a:cubicBezTo>
                    <a:pt x="648" y="474"/>
                    <a:pt x="648" y="474"/>
                    <a:pt x="648" y="474"/>
                  </a:cubicBezTo>
                  <a:cubicBezTo>
                    <a:pt x="648" y="474"/>
                    <a:pt x="648" y="474"/>
                    <a:pt x="649" y="474"/>
                  </a:cubicBezTo>
                  <a:cubicBezTo>
                    <a:pt x="649" y="474"/>
                    <a:pt x="649" y="474"/>
                    <a:pt x="649" y="474"/>
                  </a:cubicBezTo>
                  <a:cubicBezTo>
                    <a:pt x="649" y="474"/>
                    <a:pt x="649" y="474"/>
                    <a:pt x="649" y="474"/>
                  </a:cubicBezTo>
                  <a:cubicBezTo>
                    <a:pt x="649" y="474"/>
                    <a:pt x="649" y="474"/>
                    <a:pt x="649" y="474"/>
                  </a:cubicBezTo>
                  <a:cubicBezTo>
                    <a:pt x="649" y="474"/>
                    <a:pt x="649" y="474"/>
                    <a:pt x="649" y="474"/>
                  </a:cubicBezTo>
                  <a:cubicBezTo>
                    <a:pt x="649" y="474"/>
                    <a:pt x="649" y="474"/>
                    <a:pt x="648" y="473"/>
                  </a:cubicBezTo>
                  <a:cubicBezTo>
                    <a:pt x="648" y="473"/>
                    <a:pt x="648" y="473"/>
                    <a:pt x="647" y="472"/>
                  </a:cubicBezTo>
                  <a:cubicBezTo>
                    <a:pt x="647" y="472"/>
                    <a:pt x="646" y="471"/>
                    <a:pt x="646" y="471"/>
                  </a:cubicBezTo>
                  <a:cubicBezTo>
                    <a:pt x="645" y="470"/>
                    <a:pt x="645" y="470"/>
                    <a:pt x="645" y="470"/>
                  </a:cubicBezTo>
                  <a:cubicBezTo>
                    <a:pt x="645" y="469"/>
                    <a:pt x="644" y="469"/>
                    <a:pt x="644" y="469"/>
                  </a:cubicBezTo>
                  <a:cubicBezTo>
                    <a:pt x="644" y="469"/>
                    <a:pt x="644" y="468"/>
                    <a:pt x="644" y="468"/>
                  </a:cubicBezTo>
                  <a:cubicBezTo>
                    <a:pt x="644" y="468"/>
                    <a:pt x="644" y="468"/>
                    <a:pt x="645" y="468"/>
                  </a:cubicBezTo>
                  <a:cubicBezTo>
                    <a:pt x="645" y="467"/>
                    <a:pt x="645" y="467"/>
                    <a:pt x="645" y="467"/>
                  </a:cubicBezTo>
                  <a:cubicBezTo>
                    <a:pt x="645" y="467"/>
                    <a:pt x="645" y="467"/>
                    <a:pt x="645" y="467"/>
                  </a:cubicBezTo>
                  <a:cubicBezTo>
                    <a:pt x="645" y="467"/>
                    <a:pt x="645" y="467"/>
                    <a:pt x="644" y="466"/>
                  </a:cubicBezTo>
                  <a:cubicBezTo>
                    <a:pt x="644" y="466"/>
                    <a:pt x="644" y="466"/>
                    <a:pt x="644" y="466"/>
                  </a:cubicBezTo>
                  <a:cubicBezTo>
                    <a:pt x="644" y="466"/>
                    <a:pt x="644" y="466"/>
                    <a:pt x="644" y="466"/>
                  </a:cubicBezTo>
                  <a:cubicBezTo>
                    <a:pt x="643" y="465"/>
                    <a:pt x="643" y="465"/>
                    <a:pt x="643" y="465"/>
                  </a:cubicBezTo>
                  <a:cubicBezTo>
                    <a:pt x="643" y="465"/>
                    <a:pt x="643" y="465"/>
                    <a:pt x="643" y="465"/>
                  </a:cubicBezTo>
                  <a:cubicBezTo>
                    <a:pt x="643" y="465"/>
                    <a:pt x="643" y="464"/>
                    <a:pt x="643" y="464"/>
                  </a:cubicBezTo>
                  <a:cubicBezTo>
                    <a:pt x="644" y="464"/>
                    <a:pt x="644" y="463"/>
                    <a:pt x="644" y="463"/>
                  </a:cubicBezTo>
                  <a:cubicBezTo>
                    <a:pt x="645" y="463"/>
                    <a:pt x="646" y="462"/>
                    <a:pt x="646" y="462"/>
                  </a:cubicBezTo>
                  <a:cubicBezTo>
                    <a:pt x="647" y="462"/>
                    <a:pt x="648" y="462"/>
                    <a:pt x="649" y="462"/>
                  </a:cubicBezTo>
                  <a:cubicBezTo>
                    <a:pt x="650" y="461"/>
                    <a:pt x="650" y="461"/>
                    <a:pt x="651" y="461"/>
                  </a:cubicBezTo>
                  <a:cubicBezTo>
                    <a:pt x="652" y="461"/>
                    <a:pt x="652" y="461"/>
                    <a:pt x="652" y="461"/>
                  </a:cubicBezTo>
                  <a:cubicBezTo>
                    <a:pt x="652" y="461"/>
                    <a:pt x="652" y="461"/>
                    <a:pt x="653" y="462"/>
                  </a:cubicBezTo>
                  <a:cubicBezTo>
                    <a:pt x="653" y="462"/>
                    <a:pt x="653" y="462"/>
                    <a:pt x="653" y="462"/>
                  </a:cubicBezTo>
                  <a:cubicBezTo>
                    <a:pt x="654" y="462"/>
                    <a:pt x="654" y="462"/>
                    <a:pt x="654" y="462"/>
                  </a:cubicBezTo>
                  <a:cubicBezTo>
                    <a:pt x="654" y="462"/>
                    <a:pt x="654" y="462"/>
                    <a:pt x="655" y="462"/>
                  </a:cubicBezTo>
                  <a:cubicBezTo>
                    <a:pt x="655" y="462"/>
                    <a:pt x="655" y="462"/>
                    <a:pt x="655" y="462"/>
                  </a:cubicBezTo>
                  <a:cubicBezTo>
                    <a:pt x="655" y="462"/>
                    <a:pt x="655" y="462"/>
                    <a:pt x="655" y="462"/>
                  </a:cubicBezTo>
                  <a:cubicBezTo>
                    <a:pt x="655" y="462"/>
                    <a:pt x="655" y="462"/>
                    <a:pt x="655" y="462"/>
                  </a:cubicBezTo>
                  <a:cubicBezTo>
                    <a:pt x="656" y="462"/>
                    <a:pt x="656" y="462"/>
                    <a:pt x="656" y="462"/>
                  </a:cubicBezTo>
                  <a:cubicBezTo>
                    <a:pt x="656" y="462"/>
                    <a:pt x="656" y="462"/>
                    <a:pt x="656" y="462"/>
                  </a:cubicBezTo>
                  <a:cubicBezTo>
                    <a:pt x="656" y="462"/>
                    <a:pt x="656" y="462"/>
                    <a:pt x="656" y="462"/>
                  </a:cubicBezTo>
                  <a:cubicBezTo>
                    <a:pt x="656" y="462"/>
                    <a:pt x="657" y="461"/>
                    <a:pt x="657" y="461"/>
                  </a:cubicBezTo>
                  <a:cubicBezTo>
                    <a:pt x="657" y="461"/>
                    <a:pt x="657" y="461"/>
                    <a:pt x="657" y="460"/>
                  </a:cubicBezTo>
                  <a:cubicBezTo>
                    <a:pt x="657" y="460"/>
                    <a:pt x="658" y="460"/>
                    <a:pt x="658" y="460"/>
                  </a:cubicBezTo>
                  <a:cubicBezTo>
                    <a:pt x="658" y="460"/>
                    <a:pt x="658" y="460"/>
                    <a:pt x="658" y="459"/>
                  </a:cubicBezTo>
                  <a:cubicBezTo>
                    <a:pt x="658" y="459"/>
                    <a:pt x="659" y="459"/>
                    <a:pt x="659" y="459"/>
                  </a:cubicBezTo>
                  <a:cubicBezTo>
                    <a:pt x="659" y="459"/>
                    <a:pt x="659" y="459"/>
                    <a:pt x="659" y="459"/>
                  </a:cubicBezTo>
                  <a:cubicBezTo>
                    <a:pt x="660" y="459"/>
                    <a:pt x="660" y="459"/>
                    <a:pt x="660" y="459"/>
                  </a:cubicBezTo>
                  <a:cubicBezTo>
                    <a:pt x="660" y="460"/>
                    <a:pt x="661" y="460"/>
                    <a:pt x="661" y="460"/>
                  </a:cubicBezTo>
                  <a:cubicBezTo>
                    <a:pt x="661" y="461"/>
                    <a:pt x="661" y="461"/>
                    <a:pt x="661" y="462"/>
                  </a:cubicBezTo>
                  <a:cubicBezTo>
                    <a:pt x="661" y="462"/>
                    <a:pt x="662" y="462"/>
                    <a:pt x="661" y="463"/>
                  </a:cubicBezTo>
                  <a:cubicBezTo>
                    <a:pt x="661" y="463"/>
                    <a:pt x="661" y="463"/>
                    <a:pt x="661" y="463"/>
                  </a:cubicBezTo>
                  <a:cubicBezTo>
                    <a:pt x="662" y="463"/>
                    <a:pt x="662" y="463"/>
                    <a:pt x="662" y="463"/>
                  </a:cubicBezTo>
                  <a:cubicBezTo>
                    <a:pt x="662" y="463"/>
                    <a:pt x="662" y="463"/>
                    <a:pt x="662" y="463"/>
                  </a:cubicBezTo>
                  <a:cubicBezTo>
                    <a:pt x="662" y="463"/>
                    <a:pt x="662" y="463"/>
                    <a:pt x="662" y="463"/>
                  </a:cubicBezTo>
                  <a:cubicBezTo>
                    <a:pt x="662" y="463"/>
                    <a:pt x="663" y="463"/>
                    <a:pt x="663" y="463"/>
                  </a:cubicBezTo>
                  <a:cubicBezTo>
                    <a:pt x="663" y="463"/>
                    <a:pt x="664" y="463"/>
                    <a:pt x="664" y="463"/>
                  </a:cubicBezTo>
                  <a:cubicBezTo>
                    <a:pt x="664" y="463"/>
                    <a:pt x="665" y="463"/>
                    <a:pt x="665" y="463"/>
                  </a:cubicBezTo>
                  <a:cubicBezTo>
                    <a:pt x="665" y="462"/>
                    <a:pt x="666" y="462"/>
                    <a:pt x="666" y="462"/>
                  </a:cubicBezTo>
                  <a:cubicBezTo>
                    <a:pt x="667" y="462"/>
                    <a:pt x="667" y="462"/>
                    <a:pt x="668" y="462"/>
                  </a:cubicBezTo>
                  <a:cubicBezTo>
                    <a:pt x="668" y="462"/>
                    <a:pt x="669" y="462"/>
                    <a:pt x="669" y="461"/>
                  </a:cubicBezTo>
                  <a:cubicBezTo>
                    <a:pt x="670" y="461"/>
                    <a:pt x="670" y="461"/>
                    <a:pt x="671" y="461"/>
                  </a:cubicBezTo>
                  <a:cubicBezTo>
                    <a:pt x="671" y="461"/>
                    <a:pt x="672" y="461"/>
                    <a:pt x="672" y="461"/>
                  </a:cubicBezTo>
                  <a:cubicBezTo>
                    <a:pt x="673" y="461"/>
                    <a:pt x="674" y="461"/>
                    <a:pt x="675" y="462"/>
                  </a:cubicBezTo>
                  <a:cubicBezTo>
                    <a:pt x="676" y="462"/>
                    <a:pt x="677" y="463"/>
                    <a:pt x="678" y="463"/>
                  </a:cubicBezTo>
                  <a:cubicBezTo>
                    <a:pt x="679" y="464"/>
                    <a:pt x="679" y="464"/>
                    <a:pt x="680" y="465"/>
                  </a:cubicBezTo>
                  <a:cubicBezTo>
                    <a:pt x="680" y="466"/>
                    <a:pt x="680" y="466"/>
                    <a:pt x="680" y="467"/>
                  </a:cubicBezTo>
                  <a:cubicBezTo>
                    <a:pt x="680" y="467"/>
                    <a:pt x="681" y="468"/>
                    <a:pt x="681" y="468"/>
                  </a:cubicBezTo>
                  <a:cubicBezTo>
                    <a:pt x="681" y="468"/>
                    <a:pt x="681" y="468"/>
                    <a:pt x="681" y="468"/>
                  </a:cubicBezTo>
                  <a:cubicBezTo>
                    <a:pt x="681" y="469"/>
                    <a:pt x="681" y="469"/>
                    <a:pt x="682" y="469"/>
                  </a:cubicBezTo>
                  <a:cubicBezTo>
                    <a:pt x="682" y="469"/>
                    <a:pt x="682" y="469"/>
                    <a:pt x="683" y="469"/>
                  </a:cubicBezTo>
                  <a:cubicBezTo>
                    <a:pt x="683" y="469"/>
                    <a:pt x="683" y="469"/>
                    <a:pt x="683" y="469"/>
                  </a:cubicBezTo>
                  <a:cubicBezTo>
                    <a:pt x="683" y="469"/>
                    <a:pt x="684" y="469"/>
                    <a:pt x="684" y="469"/>
                  </a:cubicBezTo>
                  <a:cubicBezTo>
                    <a:pt x="684" y="468"/>
                    <a:pt x="684" y="468"/>
                    <a:pt x="685" y="468"/>
                  </a:cubicBezTo>
                  <a:cubicBezTo>
                    <a:pt x="685" y="468"/>
                    <a:pt x="685" y="468"/>
                    <a:pt x="685" y="468"/>
                  </a:cubicBezTo>
                  <a:cubicBezTo>
                    <a:pt x="686" y="467"/>
                    <a:pt x="686" y="467"/>
                    <a:pt x="686" y="467"/>
                  </a:cubicBezTo>
                  <a:cubicBezTo>
                    <a:pt x="687" y="466"/>
                    <a:pt x="687" y="466"/>
                    <a:pt x="688" y="466"/>
                  </a:cubicBezTo>
                  <a:cubicBezTo>
                    <a:pt x="688" y="465"/>
                    <a:pt x="688" y="465"/>
                    <a:pt x="689" y="465"/>
                  </a:cubicBezTo>
                  <a:cubicBezTo>
                    <a:pt x="689" y="465"/>
                    <a:pt x="690" y="464"/>
                    <a:pt x="690" y="464"/>
                  </a:cubicBezTo>
                  <a:cubicBezTo>
                    <a:pt x="691" y="464"/>
                    <a:pt x="691" y="464"/>
                    <a:pt x="691" y="464"/>
                  </a:cubicBezTo>
                  <a:cubicBezTo>
                    <a:pt x="692" y="464"/>
                    <a:pt x="692" y="464"/>
                    <a:pt x="692" y="464"/>
                  </a:cubicBezTo>
                  <a:cubicBezTo>
                    <a:pt x="692" y="464"/>
                    <a:pt x="692" y="464"/>
                    <a:pt x="693" y="464"/>
                  </a:cubicBezTo>
                  <a:cubicBezTo>
                    <a:pt x="693" y="464"/>
                    <a:pt x="693" y="464"/>
                    <a:pt x="693" y="465"/>
                  </a:cubicBezTo>
                  <a:cubicBezTo>
                    <a:pt x="694" y="465"/>
                    <a:pt x="694" y="465"/>
                    <a:pt x="694" y="465"/>
                  </a:cubicBezTo>
                  <a:cubicBezTo>
                    <a:pt x="694" y="465"/>
                    <a:pt x="695" y="466"/>
                    <a:pt x="695" y="466"/>
                  </a:cubicBezTo>
                  <a:cubicBezTo>
                    <a:pt x="695" y="466"/>
                    <a:pt x="695" y="467"/>
                    <a:pt x="696" y="467"/>
                  </a:cubicBezTo>
                  <a:cubicBezTo>
                    <a:pt x="696" y="467"/>
                    <a:pt x="696" y="468"/>
                    <a:pt x="697" y="468"/>
                  </a:cubicBezTo>
                  <a:cubicBezTo>
                    <a:pt x="697" y="469"/>
                    <a:pt x="697" y="469"/>
                    <a:pt x="698" y="469"/>
                  </a:cubicBezTo>
                  <a:cubicBezTo>
                    <a:pt x="698" y="470"/>
                    <a:pt x="698" y="470"/>
                    <a:pt x="699" y="471"/>
                  </a:cubicBezTo>
                  <a:cubicBezTo>
                    <a:pt x="699" y="471"/>
                    <a:pt x="699" y="471"/>
                    <a:pt x="700" y="472"/>
                  </a:cubicBezTo>
                  <a:cubicBezTo>
                    <a:pt x="700" y="472"/>
                    <a:pt x="700" y="473"/>
                    <a:pt x="701" y="473"/>
                  </a:cubicBezTo>
                  <a:cubicBezTo>
                    <a:pt x="701" y="473"/>
                    <a:pt x="702" y="474"/>
                    <a:pt x="702" y="474"/>
                  </a:cubicBezTo>
                  <a:cubicBezTo>
                    <a:pt x="703" y="475"/>
                    <a:pt x="703" y="475"/>
                    <a:pt x="703" y="476"/>
                  </a:cubicBezTo>
                  <a:cubicBezTo>
                    <a:pt x="703" y="476"/>
                    <a:pt x="703" y="477"/>
                    <a:pt x="703" y="477"/>
                  </a:cubicBezTo>
                  <a:cubicBezTo>
                    <a:pt x="703" y="478"/>
                    <a:pt x="703" y="479"/>
                    <a:pt x="703" y="479"/>
                  </a:cubicBezTo>
                  <a:cubicBezTo>
                    <a:pt x="703" y="480"/>
                    <a:pt x="703" y="480"/>
                    <a:pt x="702" y="480"/>
                  </a:cubicBezTo>
                  <a:cubicBezTo>
                    <a:pt x="702" y="481"/>
                    <a:pt x="702" y="481"/>
                    <a:pt x="702" y="481"/>
                  </a:cubicBezTo>
                  <a:cubicBezTo>
                    <a:pt x="702" y="482"/>
                    <a:pt x="702" y="482"/>
                    <a:pt x="702" y="482"/>
                  </a:cubicBezTo>
                  <a:cubicBezTo>
                    <a:pt x="702" y="483"/>
                    <a:pt x="702" y="483"/>
                    <a:pt x="702" y="483"/>
                  </a:cubicBezTo>
                  <a:cubicBezTo>
                    <a:pt x="702" y="483"/>
                    <a:pt x="702" y="484"/>
                    <a:pt x="702" y="484"/>
                  </a:cubicBezTo>
                  <a:cubicBezTo>
                    <a:pt x="702" y="484"/>
                    <a:pt x="702" y="484"/>
                    <a:pt x="702" y="485"/>
                  </a:cubicBezTo>
                  <a:cubicBezTo>
                    <a:pt x="703" y="485"/>
                    <a:pt x="703" y="485"/>
                    <a:pt x="703" y="485"/>
                  </a:cubicBezTo>
                  <a:cubicBezTo>
                    <a:pt x="703" y="486"/>
                    <a:pt x="703" y="486"/>
                    <a:pt x="703" y="486"/>
                  </a:cubicBezTo>
                  <a:cubicBezTo>
                    <a:pt x="703" y="487"/>
                    <a:pt x="703" y="487"/>
                    <a:pt x="703" y="487"/>
                  </a:cubicBezTo>
                  <a:cubicBezTo>
                    <a:pt x="703" y="488"/>
                    <a:pt x="703" y="488"/>
                    <a:pt x="703" y="488"/>
                  </a:cubicBezTo>
                  <a:cubicBezTo>
                    <a:pt x="703" y="489"/>
                    <a:pt x="703" y="489"/>
                    <a:pt x="703" y="490"/>
                  </a:cubicBezTo>
                  <a:cubicBezTo>
                    <a:pt x="704" y="490"/>
                    <a:pt x="704" y="491"/>
                    <a:pt x="704" y="491"/>
                  </a:cubicBezTo>
                  <a:cubicBezTo>
                    <a:pt x="704" y="491"/>
                    <a:pt x="705" y="492"/>
                    <a:pt x="705" y="492"/>
                  </a:cubicBezTo>
                  <a:cubicBezTo>
                    <a:pt x="706" y="492"/>
                    <a:pt x="706" y="493"/>
                    <a:pt x="706" y="493"/>
                  </a:cubicBezTo>
                  <a:cubicBezTo>
                    <a:pt x="707" y="494"/>
                    <a:pt x="707" y="494"/>
                    <a:pt x="707" y="495"/>
                  </a:cubicBezTo>
                  <a:cubicBezTo>
                    <a:pt x="707" y="495"/>
                    <a:pt x="707" y="496"/>
                    <a:pt x="707" y="496"/>
                  </a:cubicBezTo>
                  <a:cubicBezTo>
                    <a:pt x="707" y="497"/>
                    <a:pt x="707" y="497"/>
                    <a:pt x="707" y="498"/>
                  </a:cubicBezTo>
                  <a:cubicBezTo>
                    <a:pt x="707" y="498"/>
                    <a:pt x="707" y="499"/>
                    <a:pt x="707" y="499"/>
                  </a:cubicBezTo>
                  <a:cubicBezTo>
                    <a:pt x="707" y="499"/>
                    <a:pt x="707" y="500"/>
                    <a:pt x="707" y="500"/>
                  </a:cubicBezTo>
                  <a:cubicBezTo>
                    <a:pt x="707" y="500"/>
                    <a:pt x="708" y="500"/>
                    <a:pt x="708" y="500"/>
                  </a:cubicBezTo>
                  <a:cubicBezTo>
                    <a:pt x="708" y="501"/>
                    <a:pt x="708" y="501"/>
                    <a:pt x="708" y="501"/>
                  </a:cubicBezTo>
                  <a:cubicBezTo>
                    <a:pt x="709" y="501"/>
                    <a:pt x="710" y="501"/>
                    <a:pt x="710" y="502"/>
                  </a:cubicBezTo>
                  <a:cubicBezTo>
                    <a:pt x="711" y="503"/>
                    <a:pt x="712" y="503"/>
                    <a:pt x="712" y="504"/>
                  </a:cubicBezTo>
                  <a:cubicBezTo>
                    <a:pt x="713" y="505"/>
                    <a:pt x="713" y="506"/>
                    <a:pt x="714" y="506"/>
                  </a:cubicBezTo>
                  <a:cubicBezTo>
                    <a:pt x="714" y="507"/>
                    <a:pt x="714" y="508"/>
                    <a:pt x="714" y="508"/>
                  </a:cubicBezTo>
                  <a:cubicBezTo>
                    <a:pt x="714" y="508"/>
                    <a:pt x="714" y="509"/>
                    <a:pt x="715" y="509"/>
                  </a:cubicBezTo>
                  <a:cubicBezTo>
                    <a:pt x="715" y="509"/>
                    <a:pt x="715" y="509"/>
                    <a:pt x="716" y="510"/>
                  </a:cubicBezTo>
                  <a:cubicBezTo>
                    <a:pt x="716" y="510"/>
                    <a:pt x="716" y="510"/>
                    <a:pt x="717" y="510"/>
                  </a:cubicBezTo>
                  <a:cubicBezTo>
                    <a:pt x="717" y="510"/>
                    <a:pt x="718" y="511"/>
                    <a:pt x="718" y="511"/>
                  </a:cubicBezTo>
                  <a:cubicBezTo>
                    <a:pt x="718" y="511"/>
                    <a:pt x="719" y="510"/>
                    <a:pt x="719" y="510"/>
                  </a:cubicBezTo>
                  <a:cubicBezTo>
                    <a:pt x="719" y="510"/>
                    <a:pt x="719" y="510"/>
                    <a:pt x="719" y="510"/>
                  </a:cubicBezTo>
                  <a:cubicBezTo>
                    <a:pt x="719" y="510"/>
                    <a:pt x="719" y="510"/>
                    <a:pt x="719" y="510"/>
                  </a:cubicBezTo>
                  <a:cubicBezTo>
                    <a:pt x="719" y="510"/>
                    <a:pt x="719" y="510"/>
                    <a:pt x="719" y="509"/>
                  </a:cubicBezTo>
                  <a:cubicBezTo>
                    <a:pt x="720" y="509"/>
                    <a:pt x="720" y="509"/>
                    <a:pt x="720" y="508"/>
                  </a:cubicBezTo>
                  <a:cubicBezTo>
                    <a:pt x="720" y="508"/>
                    <a:pt x="720" y="507"/>
                    <a:pt x="720" y="507"/>
                  </a:cubicBezTo>
                  <a:cubicBezTo>
                    <a:pt x="720" y="506"/>
                    <a:pt x="721" y="506"/>
                    <a:pt x="721" y="506"/>
                  </a:cubicBezTo>
                  <a:cubicBezTo>
                    <a:pt x="721" y="505"/>
                    <a:pt x="721" y="505"/>
                    <a:pt x="722" y="504"/>
                  </a:cubicBezTo>
                  <a:cubicBezTo>
                    <a:pt x="722" y="504"/>
                    <a:pt x="722" y="503"/>
                    <a:pt x="722" y="503"/>
                  </a:cubicBezTo>
                  <a:cubicBezTo>
                    <a:pt x="722" y="503"/>
                    <a:pt x="723" y="502"/>
                    <a:pt x="723" y="502"/>
                  </a:cubicBezTo>
                  <a:cubicBezTo>
                    <a:pt x="723" y="501"/>
                    <a:pt x="723" y="501"/>
                    <a:pt x="723" y="501"/>
                  </a:cubicBezTo>
                  <a:cubicBezTo>
                    <a:pt x="723" y="500"/>
                    <a:pt x="723" y="500"/>
                    <a:pt x="723" y="500"/>
                  </a:cubicBezTo>
                  <a:cubicBezTo>
                    <a:pt x="724" y="499"/>
                    <a:pt x="724" y="498"/>
                    <a:pt x="723" y="496"/>
                  </a:cubicBezTo>
                  <a:cubicBezTo>
                    <a:pt x="723" y="495"/>
                    <a:pt x="723" y="493"/>
                    <a:pt x="722" y="492"/>
                  </a:cubicBezTo>
                  <a:cubicBezTo>
                    <a:pt x="722" y="490"/>
                    <a:pt x="722" y="488"/>
                    <a:pt x="721" y="487"/>
                  </a:cubicBezTo>
                  <a:cubicBezTo>
                    <a:pt x="721" y="485"/>
                    <a:pt x="720" y="484"/>
                    <a:pt x="719" y="483"/>
                  </a:cubicBezTo>
                  <a:cubicBezTo>
                    <a:pt x="719" y="483"/>
                    <a:pt x="719" y="482"/>
                    <a:pt x="719" y="482"/>
                  </a:cubicBezTo>
                  <a:cubicBezTo>
                    <a:pt x="719" y="482"/>
                    <a:pt x="718" y="481"/>
                    <a:pt x="718" y="481"/>
                  </a:cubicBezTo>
                  <a:cubicBezTo>
                    <a:pt x="718" y="481"/>
                    <a:pt x="718" y="480"/>
                    <a:pt x="718" y="480"/>
                  </a:cubicBezTo>
                  <a:cubicBezTo>
                    <a:pt x="718" y="480"/>
                    <a:pt x="718" y="479"/>
                    <a:pt x="718" y="479"/>
                  </a:cubicBezTo>
                  <a:cubicBezTo>
                    <a:pt x="718" y="479"/>
                    <a:pt x="718" y="479"/>
                    <a:pt x="718" y="478"/>
                  </a:cubicBezTo>
                  <a:cubicBezTo>
                    <a:pt x="718" y="478"/>
                    <a:pt x="718" y="478"/>
                    <a:pt x="718" y="477"/>
                  </a:cubicBezTo>
                  <a:cubicBezTo>
                    <a:pt x="718" y="477"/>
                    <a:pt x="718" y="477"/>
                    <a:pt x="718" y="476"/>
                  </a:cubicBezTo>
                  <a:cubicBezTo>
                    <a:pt x="718" y="476"/>
                    <a:pt x="717" y="476"/>
                    <a:pt x="717" y="475"/>
                  </a:cubicBezTo>
                  <a:cubicBezTo>
                    <a:pt x="716" y="474"/>
                    <a:pt x="716" y="473"/>
                    <a:pt x="715" y="472"/>
                  </a:cubicBezTo>
                  <a:cubicBezTo>
                    <a:pt x="715" y="470"/>
                    <a:pt x="714" y="469"/>
                    <a:pt x="714" y="468"/>
                  </a:cubicBezTo>
                  <a:cubicBezTo>
                    <a:pt x="713" y="466"/>
                    <a:pt x="713" y="465"/>
                    <a:pt x="713" y="463"/>
                  </a:cubicBezTo>
                  <a:cubicBezTo>
                    <a:pt x="713" y="462"/>
                    <a:pt x="713" y="460"/>
                    <a:pt x="713" y="459"/>
                  </a:cubicBezTo>
                  <a:cubicBezTo>
                    <a:pt x="713" y="457"/>
                    <a:pt x="713" y="456"/>
                    <a:pt x="714" y="454"/>
                  </a:cubicBezTo>
                  <a:cubicBezTo>
                    <a:pt x="715" y="452"/>
                    <a:pt x="716" y="450"/>
                    <a:pt x="717" y="449"/>
                  </a:cubicBezTo>
                  <a:cubicBezTo>
                    <a:pt x="718" y="447"/>
                    <a:pt x="719" y="445"/>
                    <a:pt x="720" y="444"/>
                  </a:cubicBezTo>
                  <a:cubicBezTo>
                    <a:pt x="721" y="443"/>
                    <a:pt x="722" y="442"/>
                    <a:pt x="723" y="441"/>
                  </a:cubicBezTo>
                  <a:cubicBezTo>
                    <a:pt x="724" y="441"/>
                    <a:pt x="724" y="440"/>
                    <a:pt x="725" y="440"/>
                  </a:cubicBezTo>
                  <a:cubicBezTo>
                    <a:pt x="725" y="440"/>
                    <a:pt x="725" y="440"/>
                    <a:pt x="726" y="439"/>
                  </a:cubicBezTo>
                  <a:cubicBezTo>
                    <a:pt x="726" y="439"/>
                    <a:pt x="726" y="439"/>
                    <a:pt x="727" y="439"/>
                  </a:cubicBezTo>
                  <a:cubicBezTo>
                    <a:pt x="727" y="439"/>
                    <a:pt x="728" y="439"/>
                    <a:pt x="728" y="439"/>
                  </a:cubicBezTo>
                  <a:cubicBezTo>
                    <a:pt x="728" y="439"/>
                    <a:pt x="729" y="439"/>
                    <a:pt x="729" y="439"/>
                  </a:cubicBezTo>
                  <a:cubicBezTo>
                    <a:pt x="729" y="438"/>
                    <a:pt x="730" y="438"/>
                    <a:pt x="730" y="438"/>
                  </a:cubicBezTo>
                  <a:cubicBezTo>
                    <a:pt x="730" y="438"/>
                    <a:pt x="730" y="438"/>
                    <a:pt x="730" y="438"/>
                  </a:cubicBezTo>
                  <a:cubicBezTo>
                    <a:pt x="731" y="437"/>
                    <a:pt x="731" y="437"/>
                    <a:pt x="731" y="437"/>
                  </a:cubicBezTo>
                  <a:cubicBezTo>
                    <a:pt x="731" y="436"/>
                    <a:pt x="731" y="435"/>
                    <a:pt x="732" y="434"/>
                  </a:cubicBezTo>
                  <a:cubicBezTo>
                    <a:pt x="732" y="434"/>
                    <a:pt x="733" y="433"/>
                    <a:pt x="734" y="432"/>
                  </a:cubicBezTo>
                  <a:cubicBezTo>
                    <a:pt x="735" y="432"/>
                    <a:pt x="735" y="431"/>
                    <a:pt x="736" y="431"/>
                  </a:cubicBezTo>
                  <a:cubicBezTo>
                    <a:pt x="737" y="430"/>
                    <a:pt x="738" y="430"/>
                    <a:pt x="738" y="430"/>
                  </a:cubicBezTo>
                  <a:cubicBezTo>
                    <a:pt x="738" y="430"/>
                    <a:pt x="738" y="430"/>
                    <a:pt x="739" y="430"/>
                  </a:cubicBezTo>
                  <a:cubicBezTo>
                    <a:pt x="739" y="430"/>
                    <a:pt x="739" y="430"/>
                    <a:pt x="739" y="430"/>
                  </a:cubicBezTo>
                  <a:cubicBezTo>
                    <a:pt x="739" y="430"/>
                    <a:pt x="739" y="430"/>
                    <a:pt x="739" y="430"/>
                  </a:cubicBezTo>
                  <a:cubicBezTo>
                    <a:pt x="739" y="430"/>
                    <a:pt x="739" y="430"/>
                    <a:pt x="739" y="430"/>
                  </a:cubicBezTo>
                  <a:cubicBezTo>
                    <a:pt x="740" y="430"/>
                    <a:pt x="740" y="430"/>
                    <a:pt x="740" y="430"/>
                  </a:cubicBezTo>
                  <a:cubicBezTo>
                    <a:pt x="741" y="430"/>
                    <a:pt x="741" y="430"/>
                    <a:pt x="741" y="430"/>
                  </a:cubicBezTo>
                  <a:cubicBezTo>
                    <a:pt x="742" y="430"/>
                    <a:pt x="742" y="430"/>
                    <a:pt x="742" y="430"/>
                  </a:cubicBezTo>
                  <a:cubicBezTo>
                    <a:pt x="742" y="430"/>
                    <a:pt x="742" y="429"/>
                    <a:pt x="743" y="429"/>
                  </a:cubicBezTo>
                  <a:cubicBezTo>
                    <a:pt x="743" y="429"/>
                    <a:pt x="743" y="429"/>
                    <a:pt x="743" y="428"/>
                  </a:cubicBezTo>
                  <a:cubicBezTo>
                    <a:pt x="743" y="428"/>
                    <a:pt x="743" y="427"/>
                    <a:pt x="744" y="427"/>
                  </a:cubicBezTo>
                  <a:cubicBezTo>
                    <a:pt x="744" y="426"/>
                    <a:pt x="745" y="425"/>
                    <a:pt x="746" y="425"/>
                  </a:cubicBezTo>
                  <a:cubicBezTo>
                    <a:pt x="747" y="424"/>
                    <a:pt x="748" y="423"/>
                    <a:pt x="749" y="423"/>
                  </a:cubicBezTo>
                  <a:cubicBezTo>
                    <a:pt x="750" y="423"/>
                    <a:pt x="751" y="422"/>
                    <a:pt x="752" y="422"/>
                  </a:cubicBezTo>
                  <a:cubicBezTo>
                    <a:pt x="753" y="422"/>
                    <a:pt x="753" y="422"/>
                    <a:pt x="753" y="422"/>
                  </a:cubicBezTo>
                  <a:cubicBezTo>
                    <a:pt x="753" y="422"/>
                    <a:pt x="754" y="422"/>
                    <a:pt x="754" y="422"/>
                  </a:cubicBezTo>
                  <a:cubicBezTo>
                    <a:pt x="754" y="421"/>
                    <a:pt x="754" y="421"/>
                    <a:pt x="754" y="421"/>
                  </a:cubicBezTo>
                  <a:cubicBezTo>
                    <a:pt x="755" y="421"/>
                    <a:pt x="755" y="421"/>
                    <a:pt x="755" y="421"/>
                  </a:cubicBezTo>
                  <a:cubicBezTo>
                    <a:pt x="755" y="421"/>
                    <a:pt x="755" y="421"/>
                    <a:pt x="755" y="420"/>
                  </a:cubicBezTo>
                  <a:cubicBezTo>
                    <a:pt x="755" y="420"/>
                    <a:pt x="755" y="420"/>
                    <a:pt x="754" y="420"/>
                  </a:cubicBezTo>
                  <a:cubicBezTo>
                    <a:pt x="754" y="420"/>
                    <a:pt x="754" y="419"/>
                    <a:pt x="754" y="419"/>
                  </a:cubicBezTo>
                  <a:cubicBezTo>
                    <a:pt x="754" y="419"/>
                    <a:pt x="754" y="419"/>
                    <a:pt x="754" y="418"/>
                  </a:cubicBezTo>
                  <a:cubicBezTo>
                    <a:pt x="754" y="418"/>
                    <a:pt x="753" y="418"/>
                    <a:pt x="753" y="418"/>
                  </a:cubicBezTo>
                  <a:cubicBezTo>
                    <a:pt x="753" y="418"/>
                    <a:pt x="753" y="418"/>
                    <a:pt x="753" y="418"/>
                  </a:cubicBezTo>
                  <a:cubicBezTo>
                    <a:pt x="753" y="418"/>
                    <a:pt x="753" y="418"/>
                    <a:pt x="753" y="417"/>
                  </a:cubicBezTo>
                  <a:cubicBezTo>
                    <a:pt x="753" y="417"/>
                    <a:pt x="753" y="417"/>
                    <a:pt x="753" y="417"/>
                  </a:cubicBezTo>
                  <a:cubicBezTo>
                    <a:pt x="753" y="417"/>
                    <a:pt x="753" y="417"/>
                    <a:pt x="753" y="416"/>
                  </a:cubicBezTo>
                  <a:cubicBezTo>
                    <a:pt x="753" y="416"/>
                    <a:pt x="752" y="416"/>
                    <a:pt x="752" y="416"/>
                  </a:cubicBezTo>
                  <a:cubicBezTo>
                    <a:pt x="752" y="415"/>
                    <a:pt x="753" y="415"/>
                    <a:pt x="753" y="415"/>
                  </a:cubicBezTo>
                  <a:cubicBezTo>
                    <a:pt x="753" y="415"/>
                    <a:pt x="753" y="414"/>
                    <a:pt x="753" y="414"/>
                  </a:cubicBezTo>
                  <a:cubicBezTo>
                    <a:pt x="753" y="414"/>
                    <a:pt x="753" y="414"/>
                    <a:pt x="753" y="414"/>
                  </a:cubicBezTo>
                  <a:cubicBezTo>
                    <a:pt x="753" y="414"/>
                    <a:pt x="754" y="413"/>
                    <a:pt x="754" y="413"/>
                  </a:cubicBezTo>
                  <a:cubicBezTo>
                    <a:pt x="754" y="413"/>
                    <a:pt x="754" y="413"/>
                    <a:pt x="754" y="413"/>
                  </a:cubicBezTo>
                  <a:cubicBezTo>
                    <a:pt x="754" y="413"/>
                    <a:pt x="755" y="413"/>
                    <a:pt x="755" y="413"/>
                  </a:cubicBezTo>
                  <a:cubicBezTo>
                    <a:pt x="755" y="413"/>
                    <a:pt x="755" y="413"/>
                    <a:pt x="755" y="413"/>
                  </a:cubicBezTo>
                  <a:cubicBezTo>
                    <a:pt x="755" y="413"/>
                    <a:pt x="755" y="413"/>
                    <a:pt x="755" y="413"/>
                  </a:cubicBezTo>
                  <a:cubicBezTo>
                    <a:pt x="755" y="413"/>
                    <a:pt x="756" y="413"/>
                    <a:pt x="756" y="413"/>
                  </a:cubicBezTo>
                  <a:cubicBezTo>
                    <a:pt x="756" y="414"/>
                    <a:pt x="756" y="414"/>
                    <a:pt x="756" y="414"/>
                  </a:cubicBezTo>
                  <a:cubicBezTo>
                    <a:pt x="756" y="414"/>
                    <a:pt x="756" y="414"/>
                    <a:pt x="756" y="414"/>
                  </a:cubicBezTo>
                  <a:cubicBezTo>
                    <a:pt x="756" y="414"/>
                    <a:pt x="757" y="414"/>
                    <a:pt x="757" y="414"/>
                  </a:cubicBezTo>
                  <a:cubicBezTo>
                    <a:pt x="757" y="415"/>
                    <a:pt x="757" y="415"/>
                    <a:pt x="757" y="415"/>
                  </a:cubicBezTo>
                  <a:cubicBezTo>
                    <a:pt x="758" y="415"/>
                    <a:pt x="758" y="415"/>
                    <a:pt x="758" y="415"/>
                  </a:cubicBezTo>
                  <a:cubicBezTo>
                    <a:pt x="759" y="415"/>
                    <a:pt x="759" y="415"/>
                    <a:pt x="759" y="415"/>
                  </a:cubicBezTo>
                  <a:cubicBezTo>
                    <a:pt x="759" y="415"/>
                    <a:pt x="759" y="415"/>
                    <a:pt x="760" y="415"/>
                  </a:cubicBezTo>
                  <a:cubicBezTo>
                    <a:pt x="760" y="414"/>
                    <a:pt x="760" y="414"/>
                    <a:pt x="760" y="414"/>
                  </a:cubicBezTo>
                  <a:cubicBezTo>
                    <a:pt x="761" y="414"/>
                    <a:pt x="761" y="414"/>
                    <a:pt x="761" y="414"/>
                  </a:cubicBezTo>
                  <a:cubicBezTo>
                    <a:pt x="761" y="414"/>
                    <a:pt x="762" y="413"/>
                    <a:pt x="762" y="413"/>
                  </a:cubicBezTo>
                  <a:cubicBezTo>
                    <a:pt x="763" y="412"/>
                    <a:pt x="763" y="412"/>
                    <a:pt x="764" y="412"/>
                  </a:cubicBezTo>
                  <a:cubicBezTo>
                    <a:pt x="764" y="411"/>
                    <a:pt x="764" y="411"/>
                    <a:pt x="764" y="411"/>
                  </a:cubicBezTo>
                  <a:cubicBezTo>
                    <a:pt x="765" y="411"/>
                    <a:pt x="765" y="410"/>
                    <a:pt x="765" y="410"/>
                  </a:cubicBezTo>
                  <a:cubicBezTo>
                    <a:pt x="765" y="410"/>
                    <a:pt x="765" y="410"/>
                    <a:pt x="764" y="410"/>
                  </a:cubicBezTo>
                  <a:cubicBezTo>
                    <a:pt x="764" y="410"/>
                    <a:pt x="764" y="410"/>
                    <a:pt x="764" y="410"/>
                  </a:cubicBezTo>
                  <a:cubicBezTo>
                    <a:pt x="764" y="410"/>
                    <a:pt x="764" y="410"/>
                    <a:pt x="764" y="410"/>
                  </a:cubicBezTo>
                  <a:cubicBezTo>
                    <a:pt x="764" y="410"/>
                    <a:pt x="764" y="410"/>
                    <a:pt x="763" y="410"/>
                  </a:cubicBezTo>
                  <a:cubicBezTo>
                    <a:pt x="763" y="410"/>
                    <a:pt x="762" y="410"/>
                    <a:pt x="762" y="410"/>
                  </a:cubicBezTo>
                  <a:cubicBezTo>
                    <a:pt x="761" y="410"/>
                    <a:pt x="761" y="409"/>
                    <a:pt x="760" y="409"/>
                  </a:cubicBezTo>
                  <a:cubicBezTo>
                    <a:pt x="760" y="409"/>
                    <a:pt x="760" y="409"/>
                    <a:pt x="759" y="409"/>
                  </a:cubicBezTo>
                  <a:cubicBezTo>
                    <a:pt x="759" y="409"/>
                    <a:pt x="759" y="408"/>
                    <a:pt x="759" y="408"/>
                  </a:cubicBezTo>
                  <a:cubicBezTo>
                    <a:pt x="759" y="408"/>
                    <a:pt x="759" y="408"/>
                    <a:pt x="759" y="408"/>
                  </a:cubicBezTo>
                  <a:cubicBezTo>
                    <a:pt x="759" y="407"/>
                    <a:pt x="759" y="407"/>
                    <a:pt x="759" y="407"/>
                  </a:cubicBezTo>
                  <a:cubicBezTo>
                    <a:pt x="759" y="407"/>
                    <a:pt x="759" y="407"/>
                    <a:pt x="760" y="407"/>
                  </a:cubicBezTo>
                  <a:cubicBezTo>
                    <a:pt x="760" y="406"/>
                    <a:pt x="760" y="406"/>
                    <a:pt x="761" y="406"/>
                  </a:cubicBezTo>
                  <a:cubicBezTo>
                    <a:pt x="761" y="406"/>
                    <a:pt x="761" y="406"/>
                    <a:pt x="761" y="406"/>
                  </a:cubicBezTo>
                  <a:cubicBezTo>
                    <a:pt x="761" y="406"/>
                    <a:pt x="761" y="406"/>
                    <a:pt x="761" y="406"/>
                  </a:cubicBezTo>
                  <a:cubicBezTo>
                    <a:pt x="761" y="405"/>
                    <a:pt x="761" y="405"/>
                    <a:pt x="761" y="405"/>
                  </a:cubicBezTo>
                  <a:cubicBezTo>
                    <a:pt x="761" y="405"/>
                    <a:pt x="761" y="405"/>
                    <a:pt x="761" y="405"/>
                  </a:cubicBezTo>
                  <a:cubicBezTo>
                    <a:pt x="761" y="404"/>
                    <a:pt x="761" y="404"/>
                    <a:pt x="761" y="404"/>
                  </a:cubicBezTo>
                  <a:cubicBezTo>
                    <a:pt x="761" y="403"/>
                    <a:pt x="761" y="403"/>
                    <a:pt x="760" y="403"/>
                  </a:cubicBezTo>
                  <a:cubicBezTo>
                    <a:pt x="760" y="402"/>
                    <a:pt x="760" y="402"/>
                    <a:pt x="759" y="402"/>
                  </a:cubicBezTo>
                  <a:cubicBezTo>
                    <a:pt x="759" y="402"/>
                    <a:pt x="758" y="401"/>
                    <a:pt x="758" y="401"/>
                  </a:cubicBezTo>
                  <a:cubicBezTo>
                    <a:pt x="758" y="401"/>
                    <a:pt x="757" y="401"/>
                    <a:pt x="757" y="401"/>
                  </a:cubicBezTo>
                  <a:cubicBezTo>
                    <a:pt x="757" y="401"/>
                    <a:pt x="757" y="401"/>
                    <a:pt x="756" y="401"/>
                  </a:cubicBezTo>
                  <a:cubicBezTo>
                    <a:pt x="756" y="401"/>
                    <a:pt x="756" y="401"/>
                    <a:pt x="756" y="401"/>
                  </a:cubicBezTo>
                  <a:cubicBezTo>
                    <a:pt x="756" y="401"/>
                    <a:pt x="756" y="400"/>
                    <a:pt x="755" y="400"/>
                  </a:cubicBezTo>
                  <a:cubicBezTo>
                    <a:pt x="755" y="400"/>
                    <a:pt x="755" y="400"/>
                    <a:pt x="755" y="399"/>
                  </a:cubicBezTo>
                  <a:cubicBezTo>
                    <a:pt x="756" y="399"/>
                    <a:pt x="756" y="399"/>
                    <a:pt x="756" y="399"/>
                  </a:cubicBezTo>
                  <a:cubicBezTo>
                    <a:pt x="756" y="398"/>
                    <a:pt x="756" y="398"/>
                    <a:pt x="757" y="398"/>
                  </a:cubicBezTo>
                  <a:cubicBezTo>
                    <a:pt x="757" y="397"/>
                    <a:pt x="757" y="397"/>
                    <a:pt x="758" y="397"/>
                  </a:cubicBezTo>
                  <a:cubicBezTo>
                    <a:pt x="758" y="396"/>
                    <a:pt x="758" y="396"/>
                    <a:pt x="758" y="396"/>
                  </a:cubicBezTo>
                  <a:cubicBezTo>
                    <a:pt x="758" y="395"/>
                    <a:pt x="758" y="395"/>
                    <a:pt x="757" y="394"/>
                  </a:cubicBezTo>
                  <a:cubicBezTo>
                    <a:pt x="757" y="394"/>
                    <a:pt x="756" y="393"/>
                    <a:pt x="756" y="393"/>
                  </a:cubicBezTo>
                  <a:cubicBezTo>
                    <a:pt x="755" y="392"/>
                    <a:pt x="755" y="392"/>
                    <a:pt x="754" y="392"/>
                  </a:cubicBezTo>
                  <a:cubicBezTo>
                    <a:pt x="754" y="391"/>
                    <a:pt x="753" y="391"/>
                    <a:pt x="753" y="390"/>
                  </a:cubicBezTo>
                  <a:cubicBezTo>
                    <a:pt x="752" y="390"/>
                    <a:pt x="752" y="390"/>
                    <a:pt x="752" y="390"/>
                  </a:cubicBezTo>
                  <a:cubicBezTo>
                    <a:pt x="752" y="390"/>
                    <a:pt x="752" y="390"/>
                    <a:pt x="752" y="390"/>
                  </a:cubicBezTo>
                  <a:cubicBezTo>
                    <a:pt x="752" y="390"/>
                    <a:pt x="752" y="390"/>
                    <a:pt x="752" y="389"/>
                  </a:cubicBezTo>
                  <a:cubicBezTo>
                    <a:pt x="752" y="389"/>
                    <a:pt x="751" y="389"/>
                    <a:pt x="751" y="389"/>
                  </a:cubicBezTo>
                  <a:cubicBezTo>
                    <a:pt x="751" y="389"/>
                    <a:pt x="751" y="389"/>
                    <a:pt x="752" y="389"/>
                  </a:cubicBezTo>
                  <a:cubicBezTo>
                    <a:pt x="752" y="388"/>
                    <a:pt x="752" y="388"/>
                    <a:pt x="752" y="388"/>
                  </a:cubicBezTo>
                  <a:cubicBezTo>
                    <a:pt x="752" y="388"/>
                    <a:pt x="752" y="388"/>
                    <a:pt x="753" y="387"/>
                  </a:cubicBezTo>
                  <a:cubicBezTo>
                    <a:pt x="753" y="387"/>
                    <a:pt x="754" y="387"/>
                    <a:pt x="754" y="387"/>
                  </a:cubicBezTo>
                  <a:cubicBezTo>
                    <a:pt x="755" y="387"/>
                    <a:pt x="755" y="387"/>
                    <a:pt x="756" y="386"/>
                  </a:cubicBezTo>
                  <a:cubicBezTo>
                    <a:pt x="756" y="386"/>
                    <a:pt x="756" y="386"/>
                    <a:pt x="756" y="386"/>
                  </a:cubicBezTo>
                  <a:cubicBezTo>
                    <a:pt x="757" y="385"/>
                    <a:pt x="757" y="385"/>
                    <a:pt x="757" y="384"/>
                  </a:cubicBezTo>
                  <a:cubicBezTo>
                    <a:pt x="757" y="384"/>
                    <a:pt x="757" y="383"/>
                    <a:pt x="757" y="383"/>
                  </a:cubicBezTo>
                  <a:cubicBezTo>
                    <a:pt x="757" y="382"/>
                    <a:pt x="757" y="381"/>
                    <a:pt x="757" y="381"/>
                  </a:cubicBezTo>
                  <a:cubicBezTo>
                    <a:pt x="757" y="380"/>
                    <a:pt x="757" y="380"/>
                    <a:pt x="757" y="379"/>
                  </a:cubicBezTo>
                  <a:cubicBezTo>
                    <a:pt x="757" y="379"/>
                    <a:pt x="757" y="378"/>
                    <a:pt x="757" y="378"/>
                  </a:cubicBezTo>
                  <a:cubicBezTo>
                    <a:pt x="757" y="378"/>
                    <a:pt x="757" y="377"/>
                    <a:pt x="757" y="377"/>
                  </a:cubicBezTo>
                  <a:cubicBezTo>
                    <a:pt x="757" y="376"/>
                    <a:pt x="757" y="376"/>
                    <a:pt x="757" y="376"/>
                  </a:cubicBezTo>
                  <a:cubicBezTo>
                    <a:pt x="757" y="376"/>
                    <a:pt x="758" y="375"/>
                    <a:pt x="758" y="375"/>
                  </a:cubicBezTo>
                  <a:cubicBezTo>
                    <a:pt x="758" y="375"/>
                    <a:pt x="758" y="375"/>
                    <a:pt x="758" y="375"/>
                  </a:cubicBezTo>
                  <a:cubicBezTo>
                    <a:pt x="759" y="374"/>
                    <a:pt x="759" y="374"/>
                    <a:pt x="759" y="374"/>
                  </a:cubicBezTo>
                  <a:cubicBezTo>
                    <a:pt x="759" y="374"/>
                    <a:pt x="760" y="374"/>
                    <a:pt x="760" y="374"/>
                  </a:cubicBezTo>
                  <a:cubicBezTo>
                    <a:pt x="760" y="374"/>
                    <a:pt x="760" y="374"/>
                    <a:pt x="760" y="374"/>
                  </a:cubicBezTo>
                  <a:cubicBezTo>
                    <a:pt x="761" y="374"/>
                    <a:pt x="761" y="374"/>
                    <a:pt x="761" y="374"/>
                  </a:cubicBezTo>
                  <a:cubicBezTo>
                    <a:pt x="761" y="374"/>
                    <a:pt x="761" y="374"/>
                    <a:pt x="761" y="374"/>
                  </a:cubicBezTo>
                  <a:cubicBezTo>
                    <a:pt x="761" y="375"/>
                    <a:pt x="761" y="375"/>
                    <a:pt x="761" y="375"/>
                  </a:cubicBezTo>
                  <a:cubicBezTo>
                    <a:pt x="761" y="375"/>
                    <a:pt x="761" y="375"/>
                    <a:pt x="761" y="375"/>
                  </a:cubicBezTo>
                  <a:cubicBezTo>
                    <a:pt x="761" y="375"/>
                    <a:pt x="761" y="375"/>
                    <a:pt x="761" y="375"/>
                  </a:cubicBezTo>
                  <a:cubicBezTo>
                    <a:pt x="761" y="375"/>
                    <a:pt x="761" y="376"/>
                    <a:pt x="761" y="376"/>
                  </a:cubicBezTo>
                  <a:cubicBezTo>
                    <a:pt x="761" y="376"/>
                    <a:pt x="761" y="376"/>
                    <a:pt x="761" y="376"/>
                  </a:cubicBezTo>
                  <a:cubicBezTo>
                    <a:pt x="761" y="377"/>
                    <a:pt x="760" y="378"/>
                    <a:pt x="760" y="378"/>
                  </a:cubicBezTo>
                  <a:cubicBezTo>
                    <a:pt x="760" y="379"/>
                    <a:pt x="759" y="379"/>
                    <a:pt x="759" y="380"/>
                  </a:cubicBezTo>
                  <a:cubicBezTo>
                    <a:pt x="759" y="381"/>
                    <a:pt x="759" y="381"/>
                    <a:pt x="759" y="382"/>
                  </a:cubicBezTo>
                  <a:cubicBezTo>
                    <a:pt x="759" y="383"/>
                    <a:pt x="759" y="383"/>
                    <a:pt x="760" y="384"/>
                  </a:cubicBezTo>
                  <a:cubicBezTo>
                    <a:pt x="761" y="385"/>
                    <a:pt x="761" y="385"/>
                    <a:pt x="761" y="386"/>
                  </a:cubicBezTo>
                  <a:cubicBezTo>
                    <a:pt x="762" y="387"/>
                    <a:pt x="762" y="388"/>
                    <a:pt x="762" y="389"/>
                  </a:cubicBezTo>
                  <a:cubicBezTo>
                    <a:pt x="762" y="389"/>
                    <a:pt x="763" y="390"/>
                    <a:pt x="762" y="391"/>
                  </a:cubicBezTo>
                  <a:cubicBezTo>
                    <a:pt x="762" y="392"/>
                    <a:pt x="762" y="393"/>
                    <a:pt x="762" y="394"/>
                  </a:cubicBezTo>
                  <a:cubicBezTo>
                    <a:pt x="762" y="395"/>
                    <a:pt x="762" y="395"/>
                    <a:pt x="762" y="395"/>
                  </a:cubicBezTo>
                  <a:cubicBezTo>
                    <a:pt x="762" y="395"/>
                    <a:pt x="762" y="395"/>
                    <a:pt x="762" y="396"/>
                  </a:cubicBezTo>
                  <a:cubicBezTo>
                    <a:pt x="762" y="396"/>
                    <a:pt x="762" y="396"/>
                    <a:pt x="762" y="396"/>
                  </a:cubicBezTo>
                  <a:cubicBezTo>
                    <a:pt x="762" y="396"/>
                    <a:pt x="762" y="396"/>
                    <a:pt x="762" y="396"/>
                  </a:cubicBezTo>
                  <a:cubicBezTo>
                    <a:pt x="762" y="396"/>
                    <a:pt x="762" y="396"/>
                    <a:pt x="762" y="396"/>
                  </a:cubicBezTo>
                  <a:cubicBezTo>
                    <a:pt x="762" y="396"/>
                    <a:pt x="763" y="395"/>
                    <a:pt x="763" y="395"/>
                  </a:cubicBezTo>
                  <a:cubicBezTo>
                    <a:pt x="763" y="395"/>
                    <a:pt x="763" y="394"/>
                    <a:pt x="764" y="394"/>
                  </a:cubicBezTo>
                  <a:cubicBezTo>
                    <a:pt x="764" y="393"/>
                    <a:pt x="764" y="392"/>
                    <a:pt x="765" y="392"/>
                  </a:cubicBezTo>
                  <a:cubicBezTo>
                    <a:pt x="765" y="390"/>
                    <a:pt x="766" y="389"/>
                    <a:pt x="766" y="388"/>
                  </a:cubicBezTo>
                  <a:cubicBezTo>
                    <a:pt x="767" y="387"/>
                    <a:pt x="767" y="386"/>
                    <a:pt x="767" y="385"/>
                  </a:cubicBezTo>
                  <a:cubicBezTo>
                    <a:pt x="767" y="385"/>
                    <a:pt x="767" y="384"/>
                    <a:pt x="767" y="383"/>
                  </a:cubicBezTo>
                  <a:cubicBezTo>
                    <a:pt x="767" y="383"/>
                    <a:pt x="767" y="382"/>
                    <a:pt x="767" y="382"/>
                  </a:cubicBezTo>
                  <a:cubicBezTo>
                    <a:pt x="767" y="381"/>
                    <a:pt x="767" y="381"/>
                    <a:pt x="767" y="381"/>
                  </a:cubicBezTo>
                  <a:cubicBezTo>
                    <a:pt x="766" y="381"/>
                    <a:pt x="766" y="381"/>
                    <a:pt x="766" y="381"/>
                  </a:cubicBezTo>
                  <a:cubicBezTo>
                    <a:pt x="766" y="381"/>
                    <a:pt x="765" y="380"/>
                    <a:pt x="765" y="380"/>
                  </a:cubicBezTo>
                  <a:cubicBezTo>
                    <a:pt x="765" y="379"/>
                    <a:pt x="765" y="379"/>
                    <a:pt x="765" y="379"/>
                  </a:cubicBezTo>
                  <a:cubicBezTo>
                    <a:pt x="765" y="378"/>
                    <a:pt x="765" y="378"/>
                    <a:pt x="765" y="378"/>
                  </a:cubicBezTo>
                  <a:cubicBezTo>
                    <a:pt x="765" y="377"/>
                    <a:pt x="765" y="377"/>
                    <a:pt x="765" y="377"/>
                  </a:cubicBezTo>
                  <a:cubicBezTo>
                    <a:pt x="766" y="377"/>
                    <a:pt x="766" y="377"/>
                    <a:pt x="766" y="376"/>
                  </a:cubicBezTo>
                  <a:cubicBezTo>
                    <a:pt x="766" y="376"/>
                    <a:pt x="766" y="376"/>
                    <a:pt x="766" y="376"/>
                  </a:cubicBezTo>
                  <a:cubicBezTo>
                    <a:pt x="766" y="376"/>
                    <a:pt x="766" y="376"/>
                    <a:pt x="766" y="376"/>
                  </a:cubicBezTo>
                  <a:cubicBezTo>
                    <a:pt x="767" y="376"/>
                    <a:pt x="767" y="376"/>
                    <a:pt x="767" y="376"/>
                  </a:cubicBezTo>
                  <a:cubicBezTo>
                    <a:pt x="767" y="376"/>
                    <a:pt x="767" y="376"/>
                    <a:pt x="767" y="376"/>
                  </a:cubicBezTo>
                  <a:cubicBezTo>
                    <a:pt x="767" y="377"/>
                    <a:pt x="767" y="377"/>
                    <a:pt x="767" y="377"/>
                  </a:cubicBezTo>
                  <a:cubicBezTo>
                    <a:pt x="768" y="377"/>
                    <a:pt x="768" y="377"/>
                    <a:pt x="768" y="377"/>
                  </a:cubicBezTo>
                  <a:cubicBezTo>
                    <a:pt x="768" y="377"/>
                    <a:pt x="768" y="378"/>
                    <a:pt x="768" y="378"/>
                  </a:cubicBezTo>
                  <a:cubicBezTo>
                    <a:pt x="769" y="378"/>
                    <a:pt x="769" y="378"/>
                    <a:pt x="769" y="378"/>
                  </a:cubicBezTo>
                  <a:cubicBezTo>
                    <a:pt x="769" y="379"/>
                    <a:pt x="769" y="379"/>
                    <a:pt x="769" y="379"/>
                  </a:cubicBezTo>
                  <a:cubicBezTo>
                    <a:pt x="770" y="379"/>
                    <a:pt x="770" y="379"/>
                    <a:pt x="770" y="379"/>
                  </a:cubicBezTo>
                  <a:cubicBezTo>
                    <a:pt x="770" y="379"/>
                    <a:pt x="770" y="379"/>
                    <a:pt x="770" y="379"/>
                  </a:cubicBezTo>
                  <a:cubicBezTo>
                    <a:pt x="771" y="379"/>
                    <a:pt x="771" y="379"/>
                    <a:pt x="771" y="378"/>
                  </a:cubicBezTo>
                  <a:cubicBezTo>
                    <a:pt x="771" y="378"/>
                    <a:pt x="772" y="378"/>
                    <a:pt x="772" y="378"/>
                  </a:cubicBezTo>
                  <a:cubicBezTo>
                    <a:pt x="772" y="377"/>
                    <a:pt x="773" y="377"/>
                    <a:pt x="773" y="377"/>
                  </a:cubicBezTo>
                  <a:cubicBezTo>
                    <a:pt x="774" y="376"/>
                    <a:pt x="774" y="375"/>
                    <a:pt x="775" y="374"/>
                  </a:cubicBezTo>
                  <a:cubicBezTo>
                    <a:pt x="776" y="374"/>
                    <a:pt x="776" y="373"/>
                    <a:pt x="777" y="372"/>
                  </a:cubicBezTo>
                  <a:cubicBezTo>
                    <a:pt x="777" y="371"/>
                    <a:pt x="777" y="370"/>
                    <a:pt x="778" y="370"/>
                  </a:cubicBezTo>
                  <a:cubicBezTo>
                    <a:pt x="778" y="369"/>
                    <a:pt x="778" y="368"/>
                    <a:pt x="778" y="368"/>
                  </a:cubicBezTo>
                  <a:cubicBezTo>
                    <a:pt x="778" y="367"/>
                    <a:pt x="778" y="367"/>
                    <a:pt x="778" y="367"/>
                  </a:cubicBezTo>
                  <a:cubicBezTo>
                    <a:pt x="777" y="367"/>
                    <a:pt x="777" y="367"/>
                    <a:pt x="777" y="367"/>
                  </a:cubicBezTo>
                  <a:cubicBezTo>
                    <a:pt x="777" y="367"/>
                    <a:pt x="777" y="366"/>
                    <a:pt x="777" y="366"/>
                  </a:cubicBezTo>
                  <a:cubicBezTo>
                    <a:pt x="777" y="366"/>
                    <a:pt x="777" y="366"/>
                    <a:pt x="777" y="366"/>
                  </a:cubicBezTo>
                  <a:cubicBezTo>
                    <a:pt x="777" y="366"/>
                    <a:pt x="777" y="366"/>
                    <a:pt x="777" y="366"/>
                  </a:cubicBezTo>
                  <a:cubicBezTo>
                    <a:pt x="777" y="365"/>
                    <a:pt x="777" y="365"/>
                    <a:pt x="778" y="365"/>
                  </a:cubicBezTo>
                  <a:cubicBezTo>
                    <a:pt x="778" y="365"/>
                    <a:pt x="778" y="364"/>
                    <a:pt x="779" y="364"/>
                  </a:cubicBezTo>
                  <a:cubicBezTo>
                    <a:pt x="779" y="364"/>
                    <a:pt x="780" y="364"/>
                    <a:pt x="780" y="364"/>
                  </a:cubicBezTo>
                  <a:cubicBezTo>
                    <a:pt x="781" y="364"/>
                    <a:pt x="781" y="364"/>
                    <a:pt x="782" y="364"/>
                  </a:cubicBezTo>
                  <a:cubicBezTo>
                    <a:pt x="783" y="364"/>
                    <a:pt x="783" y="364"/>
                    <a:pt x="783" y="364"/>
                  </a:cubicBezTo>
                  <a:cubicBezTo>
                    <a:pt x="783" y="364"/>
                    <a:pt x="783" y="364"/>
                    <a:pt x="783" y="364"/>
                  </a:cubicBezTo>
                  <a:cubicBezTo>
                    <a:pt x="784" y="364"/>
                    <a:pt x="785" y="364"/>
                    <a:pt x="787" y="364"/>
                  </a:cubicBezTo>
                  <a:cubicBezTo>
                    <a:pt x="788" y="363"/>
                    <a:pt x="789" y="363"/>
                    <a:pt x="790" y="363"/>
                  </a:cubicBezTo>
                  <a:cubicBezTo>
                    <a:pt x="791" y="362"/>
                    <a:pt x="792" y="362"/>
                    <a:pt x="793" y="362"/>
                  </a:cubicBezTo>
                  <a:cubicBezTo>
                    <a:pt x="794" y="361"/>
                    <a:pt x="794" y="361"/>
                    <a:pt x="795" y="361"/>
                  </a:cubicBezTo>
                  <a:cubicBezTo>
                    <a:pt x="795" y="360"/>
                    <a:pt x="795" y="360"/>
                    <a:pt x="795" y="360"/>
                  </a:cubicBezTo>
                  <a:cubicBezTo>
                    <a:pt x="795" y="360"/>
                    <a:pt x="795" y="360"/>
                    <a:pt x="795" y="360"/>
                  </a:cubicBezTo>
                  <a:cubicBezTo>
                    <a:pt x="795" y="360"/>
                    <a:pt x="795" y="360"/>
                    <a:pt x="795" y="360"/>
                  </a:cubicBezTo>
                  <a:cubicBezTo>
                    <a:pt x="794" y="360"/>
                    <a:pt x="794" y="360"/>
                    <a:pt x="794" y="360"/>
                  </a:cubicBezTo>
                  <a:cubicBezTo>
                    <a:pt x="794" y="360"/>
                    <a:pt x="794" y="360"/>
                    <a:pt x="794" y="360"/>
                  </a:cubicBezTo>
                  <a:cubicBezTo>
                    <a:pt x="793" y="360"/>
                    <a:pt x="793" y="360"/>
                    <a:pt x="792" y="360"/>
                  </a:cubicBezTo>
                  <a:cubicBezTo>
                    <a:pt x="792" y="360"/>
                    <a:pt x="792" y="360"/>
                    <a:pt x="791" y="360"/>
                  </a:cubicBezTo>
                  <a:cubicBezTo>
                    <a:pt x="791" y="361"/>
                    <a:pt x="790" y="361"/>
                    <a:pt x="790" y="361"/>
                  </a:cubicBezTo>
                  <a:cubicBezTo>
                    <a:pt x="789" y="361"/>
                    <a:pt x="789" y="361"/>
                    <a:pt x="788" y="361"/>
                  </a:cubicBezTo>
                  <a:cubicBezTo>
                    <a:pt x="788" y="361"/>
                    <a:pt x="787" y="361"/>
                    <a:pt x="787" y="361"/>
                  </a:cubicBezTo>
                  <a:cubicBezTo>
                    <a:pt x="786" y="361"/>
                    <a:pt x="786" y="361"/>
                    <a:pt x="785" y="361"/>
                  </a:cubicBezTo>
                  <a:cubicBezTo>
                    <a:pt x="785" y="362"/>
                    <a:pt x="785" y="362"/>
                    <a:pt x="784" y="362"/>
                  </a:cubicBezTo>
                  <a:cubicBezTo>
                    <a:pt x="784" y="362"/>
                    <a:pt x="784" y="362"/>
                    <a:pt x="783" y="362"/>
                  </a:cubicBezTo>
                  <a:cubicBezTo>
                    <a:pt x="783" y="362"/>
                    <a:pt x="783" y="362"/>
                    <a:pt x="783" y="362"/>
                  </a:cubicBezTo>
                  <a:cubicBezTo>
                    <a:pt x="783" y="362"/>
                    <a:pt x="783" y="362"/>
                    <a:pt x="783" y="362"/>
                  </a:cubicBezTo>
                  <a:cubicBezTo>
                    <a:pt x="783" y="362"/>
                    <a:pt x="783" y="362"/>
                    <a:pt x="783" y="362"/>
                  </a:cubicBezTo>
                  <a:cubicBezTo>
                    <a:pt x="782" y="362"/>
                    <a:pt x="782" y="362"/>
                    <a:pt x="782" y="362"/>
                  </a:cubicBezTo>
                  <a:cubicBezTo>
                    <a:pt x="782" y="361"/>
                    <a:pt x="782" y="361"/>
                    <a:pt x="782" y="361"/>
                  </a:cubicBezTo>
                  <a:cubicBezTo>
                    <a:pt x="782" y="361"/>
                    <a:pt x="782" y="361"/>
                    <a:pt x="782" y="361"/>
                  </a:cubicBezTo>
                  <a:cubicBezTo>
                    <a:pt x="782" y="361"/>
                    <a:pt x="782" y="361"/>
                    <a:pt x="782" y="361"/>
                  </a:cubicBezTo>
                  <a:cubicBezTo>
                    <a:pt x="782" y="361"/>
                    <a:pt x="782" y="361"/>
                    <a:pt x="782" y="361"/>
                  </a:cubicBezTo>
                  <a:cubicBezTo>
                    <a:pt x="782" y="360"/>
                    <a:pt x="782" y="359"/>
                    <a:pt x="783" y="359"/>
                  </a:cubicBezTo>
                  <a:cubicBezTo>
                    <a:pt x="785" y="358"/>
                    <a:pt x="786" y="358"/>
                    <a:pt x="787" y="357"/>
                  </a:cubicBezTo>
                  <a:cubicBezTo>
                    <a:pt x="789" y="357"/>
                    <a:pt x="791" y="357"/>
                    <a:pt x="792" y="356"/>
                  </a:cubicBezTo>
                  <a:cubicBezTo>
                    <a:pt x="794" y="356"/>
                    <a:pt x="795" y="356"/>
                    <a:pt x="796" y="356"/>
                  </a:cubicBezTo>
                  <a:cubicBezTo>
                    <a:pt x="796" y="356"/>
                    <a:pt x="797" y="356"/>
                    <a:pt x="797" y="356"/>
                  </a:cubicBezTo>
                  <a:cubicBezTo>
                    <a:pt x="797" y="356"/>
                    <a:pt x="798" y="355"/>
                    <a:pt x="798" y="355"/>
                  </a:cubicBezTo>
                  <a:cubicBezTo>
                    <a:pt x="798" y="355"/>
                    <a:pt x="798" y="355"/>
                    <a:pt x="798" y="354"/>
                  </a:cubicBezTo>
                  <a:cubicBezTo>
                    <a:pt x="798" y="354"/>
                    <a:pt x="798" y="354"/>
                    <a:pt x="799" y="353"/>
                  </a:cubicBezTo>
                  <a:cubicBezTo>
                    <a:pt x="799" y="353"/>
                    <a:pt x="799" y="353"/>
                    <a:pt x="799" y="353"/>
                  </a:cubicBezTo>
                  <a:cubicBezTo>
                    <a:pt x="799" y="353"/>
                    <a:pt x="799" y="352"/>
                    <a:pt x="799" y="352"/>
                  </a:cubicBezTo>
                  <a:cubicBezTo>
                    <a:pt x="799" y="352"/>
                    <a:pt x="799" y="352"/>
                    <a:pt x="799" y="352"/>
                  </a:cubicBezTo>
                  <a:cubicBezTo>
                    <a:pt x="799" y="352"/>
                    <a:pt x="799" y="352"/>
                    <a:pt x="799" y="352"/>
                  </a:cubicBezTo>
                  <a:cubicBezTo>
                    <a:pt x="800" y="352"/>
                    <a:pt x="800" y="352"/>
                    <a:pt x="800" y="352"/>
                  </a:cubicBezTo>
                  <a:cubicBezTo>
                    <a:pt x="800" y="352"/>
                    <a:pt x="800" y="352"/>
                    <a:pt x="800" y="352"/>
                  </a:cubicBezTo>
                  <a:cubicBezTo>
                    <a:pt x="800" y="352"/>
                    <a:pt x="800" y="352"/>
                    <a:pt x="800" y="352"/>
                  </a:cubicBezTo>
                  <a:cubicBezTo>
                    <a:pt x="800" y="352"/>
                    <a:pt x="800" y="353"/>
                    <a:pt x="800" y="353"/>
                  </a:cubicBezTo>
                  <a:cubicBezTo>
                    <a:pt x="801" y="353"/>
                    <a:pt x="801" y="353"/>
                    <a:pt x="801" y="353"/>
                  </a:cubicBezTo>
                  <a:cubicBezTo>
                    <a:pt x="801" y="354"/>
                    <a:pt x="802" y="354"/>
                    <a:pt x="802" y="354"/>
                  </a:cubicBezTo>
                  <a:cubicBezTo>
                    <a:pt x="802" y="354"/>
                    <a:pt x="802" y="354"/>
                    <a:pt x="803" y="354"/>
                  </a:cubicBezTo>
                  <a:cubicBezTo>
                    <a:pt x="803" y="354"/>
                    <a:pt x="803" y="354"/>
                    <a:pt x="803" y="354"/>
                  </a:cubicBezTo>
                  <a:cubicBezTo>
                    <a:pt x="804" y="354"/>
                    <a:pt x="804" y="354"/>
                    <a:pt x="804" y="354"/>
                  </a:cubicBezTo>
                  <a:cubicBezTo>
                    <a:pt x="805" y="354"/>
                    <a:pt x="805" y="354"/>
                    <a:pt x="805" y="354"/>
                  </a:cubicBezTo>
                  <a:cubicBezTo>
                    <a:pt x="805" y="354"/>
                    <a:pt x="806" y="354"/>
                    <a:pt x="806" y="354"/>
                  </a:cubicBezTo>
                  <a:cubicBezTo>
                    <a:pt x="806" y="353"/>
                    <a:pt x="807" y="353"/>
                    <a:pt x="807" y="353"/>
                  </a:cubicBezTo>
                  <a:cubicBezTo>
                    <a:pt x="807" y="353"/>
                    <a:pt x="807" y="353"/>
                    <a:pt x="807" y="353"/>
                  </a:cubicBezTo>
                  <a:cubicBezTo>
                    <a:pt x="808" y="352"/>
                    <a:pt x="808" y="352"/>
                    <a:pt x="808" y="352"/>
                  </a:cubicBezTo>
                  <a:cubicBezTo>
                    <a:pt x="808" y="352"/>
                    <a:pt x="808" y="352"/>
                    <a:pt x="808" y="352"/>
                  </a:cubicBezTo>
                  <a:cubicBezTo>
                    <a:pt x="808" y="351"/>
                    <a:pt x="808" y="351"/>
                    <a:pt x="808" y="351"/>
                  </a:cubicBezTo>
                  <a:cubicBezTo>
                    <a:pt x="808" y="351"/>
                    <a:pt x="808" y="350"/>
                    <a:pt x="807" y="350"/>
                  </a:cubicBezTo>
                  <a:cubicBezTo>
                    <a:pt x="807" y="350"/>
                    <a:pt x="807" y="349"/>
                    <a:pt x="807" y="349"/>
                  </a:cubicBezTo>
                  <a:cubicBezTo>
                    <a:pt x="807" y="349"/>
                    <a:pt x="806" y="348"/>
                    <a:pt x="806" y="348"/>
                  </a:cubicBezTo>
                  <a:cubicBezTo>
                    <a:pt x="806" y="348"/>
                    <a:pt x="805" y="348"/>
                    <a:pt x="805" y="348"/>
                  </a:cubicBezTo>
                  <a:cubicBezTo>
                    <a:pt x="805" y="348"/>
                    <a:pt x="805" y="348"/>
                    <a:pt x="805" y="347"/>
                  </a:cubicBezTo>
                  <a:cubicBezTo>
                    <a:pt x="804" y="347"/>
                    <a:pt x="804" y="347"/>
                    <a:pt x="804" y="347"/>
                  </a:cubicBezTo>
                  <a:cubicBezTo>
                    <a:pt x="804" y="347"/>
                    <a:pt x="804" y="347"/>
                    <a:pt x="804" y="347"/>
                  </a:cubicBezTo>
                  <a:cubicBezTo>
                    <a:pt x="804" y="347"/>
                    <a:pt x="804" y="347"/>
                    <a:pt x="804" y="347"/>
                  </a:cubicBezTo>
                  <a:cubicBezTo>
                    <a:pt x="804" y="347"/>
                    <a:pt x="804" y="346"/>
                    <a:pt x="804" y="346"/>
                  </a:cubicBezTo>
                  <a:cubicBezTo>
                    <a:pt x="804" y="346"/>
                    <a:pt x="804" y="346"/>
                    <a:pt x="804" y="346"/>
                  </a:cubicBezTo>
                  <a:cubicBezTo>
                    <a:pt x="804" y="346"/>
                    <a:pt x="804" y="345"/>
                    <a:pt x="804" y="345"/>
                  </a:cubicBezTo>
                  <a:cubicBezTo>
                    <a:pt x="804" y="345"/>
                    <a:pt x="805" y="345"/>
                    <a:pt x="805" y="345"/>
                  </a:cubicBezTo>
                  <a:cubicBezTo>
                    <a:pt x="805" y="345"/>
                    <a:pt x="805" y="344"/>
                    <a:pt x="805" y="344"/>
                  </a:cubicBezTo>
                  <a:cubicBezTo>
                    <a:pt x="805" y="344"/>
                    <a:pt x="806" y="344"/>
                    <a:pt x="806" y="344"/>
                  </a:cubicBezTo>
                  <a:cubicBezTo>
                    <a:pt x="806" y="344"/>
                    <a:pt x="806" y="344"/>
                    <a:pt x="806" y="343"/>
                  </a:cubicBezTo>
                  <a:cubicBezTo>
                    <a:pt x="806" y="343"/>
                    <a:pt x="806" y="343"/>
                    <a:pt x="806" y="343"/>
                  </a:cubicBezTo>
                  <a:cubicBezTo>
                    <a:pt x="806" y="343"/>
                    <a:pt x="806" y="343"/>
                    <a:pt x="806" y="342"/>
                  </a:cubicBezTo>
                  <a:cubicBezTo>
                    <a:pt x="806" y="342"/>
                    <a:pt x="806" y="341"/>
                    <a:pt x="806" y="341"/>
                  </a:cubicBezTo>
                  <a:cubicBezTo>
                    <a:pt x="806" y="341"/>
                    <a:pt x="806" y="340"/>
                    <a:pt x="806" y="340"/>
                  </a:cubicBezTo>
                  <a:cubicBezTo>
                    <a:pt x="806" y="339"/>
                    <a:pt x="806" y="339"/>
                    <a:pt x="807" y="338"/>
                  </a:cubicBezTo>
                  <a:cubicBezTo>
                    <a:pt x="807" y="338"/>
                    <a:pt x="807" y="338"/>
                    <a:pt x="807" y="337"/>
                  </a:cubicBezTo>
                  <a:cubicBezTo>
                    <a:pt x="808" y="337"/>
                    <a:pt x="808" y="336"/>
                    <a:pt x="808" y="336"/>
                  </a:cubicBezTo>
                  <a:cubicBezTo>
                    <a:pt x="809" y="335"/>
                    <a:pt x="809" y="335"/>
                    <a:pt x="810" y="334"/>
                  </a:cubicBezTo>
                  <a:cubicBezTo>
                    <a:pt x="810" y="334"/>
                    <a:pt x="811" y="334"/>
                    <a:pt x="812" y="333"/>
                  </a:cubicBezTo>
                  <a:cubicBezTo>
                    <a:pt x="812" y="333"/>
                    <a:pt x="812" y="333"/>
                    <a:pt x="813" y="333"/>
                  </a:cubicBezTo>
                  <a:cubicBezTo>
                    <a:pt x="813" y="333"/>
                    <a:pt x="813" y="333"/>
                    <a:pt x="813" y="333"/>
                  </a:cubicBezTo>
                  <a:cubicBezTo>
                    <a:pt x="814" y="333"/>
                    <a:pt x="814" y="333"/>
                    <a:pt x="814" y="332"/>
                  </a:cubicBezTo>
                  <a:cubicBezTo>
                    <a:pt x="814" y="332"/>
                    <a:pt x="814" y="332"/>
                    <a:pt x="814" y="332"/>
                  </a:cubicBezTo>
                  <a:cubicBezTo>
                    <a:pt x="814" y="332"/>
                    <a:pt x="814" y="332"/>
                    <a:pt x="814" y="331"/>
                  </a:cubicBezTo>
                  <a:cubicBezTo>
                    <a:pt x="815" y="331"/>
                    <a:pt x="815" y="331"/>
                    <a:pt x="815" y="331"/>
                  </a:cubicBezTo>
                  <a:cubicBezTo>
                    <a:pt x="815" y="331"/>
                    <a:pt x="815" y="331"/>
                    <a:pt x="816" y="331"/>
                  </a:cubicBezTo>
                  <a:cubicBezTo>
                    <a:pt x="816" y="331"/>
                    <a:pt x="816" y="331"/>
                    <a:pt x="817" y="331"/>
                  </a:cubicBezTo>
                  <a:cubicBezTo>
                    <a:pt x="817" y="331"/>
                    <a:pt x="818" y="330"/>
                    <a:pt x="818" y="330"/>
                  </a:cubicBezTo>
                  <a:cubicBezTo>
                    <a:pt x="818" y="330"/>
                    <a:pt x="818" y="330"/>
                    <a:pt x="819" y="330"/>
                  </a:cubicBezTo>
                  <a:cubicBezTo>
                    <a:pt x="819" y="329"/>
                    <a:pt x="819" y="329"/>
                    <a:pt x="819" y="329"/>
                  </a:cubicBezTo>
                  <a:cubicBezTo>
                    <a:pt x="820" y="328"/>
                    <a:pt x="820" y="328"/>
                    <a:pt x="820" y="328"/>
                  </a:cubicBezTo>
                  <a:cubicBezTo>
                    <a:pt x="820" y="327"/>
                    <a:pt x="821" y="327"/>
                    <a:pt x="821" y="327"/>
                  </a:cubicBezTo>
                  <a:cubicBezTo>
                    <a:pt x="821" y="327"/>
                    <a:pt x="821" y="326"/>
                    <a:pt x="821" y="326"/>
                  </a:cubicBezTo>
                  <a:cubicBezTo>
                    <a:pt x="822" y="326"/>
                    <a:pt x="822" y="326"/>
                    <a:pt x="822" y="325"/>
                  </a:cubicBezTo>
                  <a:cubicBezTo>
                    <a:pt x="822" y="325"/>
                    <a:pt x="822" y="325"/>
                    <a:pt x="823" y="325"/>
                  </a:cubicBezTo>
                  <a:cubicBezTo>
                    <a:pt x="823" y="324"/>
                    <a:pt x="823" y="324"/>
                    <a:pt x="823" y="324"/>
                  </a:cubicBezTo>
                  <a:cubicBezTo>
                    <a:pt x="823" y="324"/>
                    <a:pt x="823" y="324"/>
                    <a:pt x="824" y="324"/>
                  </a:cubicBezTo>
                  <a:cubicBezTo>
                    <a:pt x="824" y="324"/>
                    <a:pt x="824" y="324"/>
                    <a:pt x="824" y="324"/>
                  </a:cubicBezTo>
                  <a:cubicBezTo>
                    <a:pt x="824" y="324"/>
                    <a:pt x="824" y="324"/>
                    <a:pt x="824" y="324"/>
                  </a:cubicBezTo>
                  <a:cubicBezTo>
                    <a:pt x="825" y="324"/>
                    <a:pt x="825" y="324"/>
                    <a:pt x="825" y="324"/>
                  </a:cubicBezTo>
                  <a:cubicBezTo>
                    <a:pt x="825" y="324"/>
                    <a:pt x="826" y="324"/>
                    <a:pt x="826" y="324"/>
                  </a:cubicBezTo>
                  <a:cubicBezTo>
                    <a:pt x="826" y="324"/>
                    <a:pt x="826" y="324"/>
                    <a:pt x="827" y="324"/>
                  </a:cubicBezTo>
                  <a:cubicBezTo>
                    <a:pt x="827" y="325"/>
                    <a:pt x="827" y="325"/>
                    <a:pt x="827" y="325"/>
                  </a:cubicBezTo>
                  <a:cubicBezTo>
                    <a:pt x="828" y="325"/>
                    <a:pt x="828" y="325"/>
                    <a:pt x="828" y="325"/>
                  </a:cubicBezTo>
                  <a:cubicBezTo>
                    <a:pt x="828" y="325"/>
                    <a:pt x="829" y="326"/>
                    <a:pt x="829" y="326"/>
                  </a:cubicBezTo>
                  <a:cubicBezTo>
                    <a:pt x="829" y="326"/>
                    <a:pt x="830" y="326"/>
                    <a:pt x="830" y="326"/>
                  </a:cubicBezTo>
                  <a:cubicBezTo>
                    <a:pt x="830" y="326"/>
                    <a:pt x="830" y="326"/>
                    <a:pt x="831" y="326"/>
                  </a:cubicBezTo>
                  <a:cubicBezTo>
                    <a:pt x="831" y="326"/>
                    <a:pt x="831" y="326"/>
                    <a:pt x="831" y="326"/>
                  </a:cubicBezTo>
                  <a:cubicBezTo>
                    <a:pt x="831" y="326"/>
                    <a:pt x="832" y="326"/>
                    <a:pt x="832" y="326"/>
                  </a:cubicBezTo>
                  <a:cubicBezTo>
                    <a:pt x="832" y="326"/>
                    <a:pt x="832" y="326"/>
                    <a:pt x="832" y="325"/>
                  </a:cubicBezTo>
                  <a:cubicBezTo>
                    <a:pt x="833" y="325"/>
                    <a:pt x="833" y="325"/>
                    <a:pt x="833" y="325"/>
                  </a:cubicBezTo>
                  <a:cubicBezTo>
                    <a:pt x="833" y="325"/>
                    <a:pt x="834" y="324"/>
                    <a:pt x="834" y="324"/>
                  </a:cubicBezTo>
                  <a:cubicBezTo>
                    <a:pt x="835" y="324"/>
                    <a:pt x="835" y="323"/>
                    <a:pt x="836" y="323"/>
                  </a:cubicBezTo>
                  <a:cubicBezTo>
                    <a:pt x="836" y="322"/>
                    <a:pt x="837" y="322"/>
                    <a:pt x="837" y="322"/>
                  </a:cubicBezTo>
                  <a:cubicBezTo>
                    <a:pt x="838" y="321"/>
                    <a:pt x="838" y="321"/>
                    <a:pt x="839" y="321"/>
                  </a:cubicBezTo>
                  <a:cubicBezTo>
                    <a:pt x="837" y="318"/>
                    <a:pt x="836" y="316"/>
                    <a:pt x="835" y="313"/>
                  </a:cubicBezTo>
                  <a:cubicBezTo>
                    <a:pt x="834" y="311"/>
                    <a:pt x="833" y="309"/>
                    <a:pt x="833" y="307"/>
                  </a:cubicBezTo>
                  <a:cubicBezTo>
                    <a:pt x="833" y="306"/>
                    <a:pt x="832" y="304"/>
                    <a:pt x="832" y="303"/>
                  </a:cubicBezTo>
                  <a:cubicBezTo>
                    <a:pt x="832" y="301"/>
                    <a:pt x="833" y="300"/>
                    <a:pt x="833" y="299"/>
                  </a:cubicBezTo>
                  <a:cubicBezTo>
                    <a:pt x="833" y="299"/>
                    <a:pt x="833" y="299"/>
                    <a:pt x="833" y="299"/>
                  </a:cubicBezTo>
                  <a:cubicBezTo>
                    <a:pt x="833" y="299"/>
                    <a:pt x="833" y="299"/>
                    <a:pt x="833" y="298"/>
                  </a:cubicBezTo>
                  <a:cubicBezTo>
                    <a:pt x="833" y="298"/>
                    <a:pt x="833" y="298"/>
                    <a:pt x="833" y="298"/>
                  </a:cubicBezTo>
                  <a:cubicBezTo>
                    <a:pt x="833" y="298"/>
                    <a:pt x="833" y="298"/>
                    <a:pt x="833" y="298"/>
                  </a:cubicBezTo>
                  <a:cubicBezTo>
                    <a:pt x="833" y="298"/>
                    <a:pt x="833" y="297"/>
                    <a:pt x="832" y="297"/>
                  </a:cubicBezTo>
                  <a:cubicBezTo>
                    <a:pt x="832" y="297"/>
                    <a:pt x="832" y="297"/>
                    <a:pt x="831" y="297"/>
                  </a:cubicBezTo>
                  <a:cubicBezTo>
                    <a:pt x="831" y="297"/>
                    <a:pt x="831" y="297"/>
                    <a:pt x="830" y="297"/>
                  </a:cubicBezTo>
                  <a:cubicBezTo>
                    <a:pt x="830" y="297"/>
                    <a:pt x="829" y="297"/>
                    <a:pt x="829" y="297"/>
                  </a:cubicBezTo>
                  <a:cubicBezTo>
                    <a:pt x="828" y="297"/>
                    <a:pt x="828" y="297"/>
                    <a:pt x="827" y="297"/>
                  </a:cubicBezTo>
                  <a:cubicBezTo>
                    <a:pt x="826" y="297"/>
                    <a:pt x="826" y="296"/>
                    <a:pt x="825" y="296"/>
                  </a:cubicBezTo>
                  <a:cubicBezTo>
                    <a:pt x="825" y="296"/>
                    <a:pt x="824" y="296"/>
                    <a:pt x="823" y="296"/>
                  </a:cubicBezTo>
                  <a:cubicBezTo>
                    <a:pt x="823" y="296"/>
                    <a:pt x="822" y="295"/>
                    <a:pt x="822" y="295"/>
                  </a:cubicBezTo>
                  <a:cubicBezTo>
                    <a:pt x="822" y="295"/>
                    <a:pt x="822" y="295"/>
                    <a:pt x="822" y="295"/>
                  </a:cubicBezTo>
                  <a:cubicBezTo>
                    <a:pt x="822" y="295"/>
                    <a:pt x="822" y="295"/>
                    <a:pt x="821" y="295"/>
                  </a:cubicBezTo>
                  <a:cubicBezTo>
                    <a:pt x="821" y="295"/>
                    <a:pt x="821" y="295"/>
                    <a:pt x="821" y="295"/>
                  </a:cubicBezTo>
                  <a:cubicBezTo>
                    <a:pt x="821" y="295"/>
                    <a:pt x="821" y="295"/>
                    <a:pt x="821" y="295"/>
                  </a:cubicBezTo>
                  <a:cubicBezTo>
                    <a:pt x="820" y="295"/>
                    <a:pt x="819" y="295"/>
                    <a:pt x="818" y="296"/>
                  </a:cubicBezTo>
                  <a:cubicBezTo>
                    <a:pt x="818" y="297"/>
                    <a:pt x="817" y="299"/>
                    <a:pt x="816" y="300"/>
                  </a:cubicBezTo>
                  <a:cubicBezTo>
                    <a:pt x="815" y="302"/>
                    <a:pt x="814" y="303"/>
                    <a:pt x="813" y="305"/>
                  </a:cubicBezTo>
                  <a:cubicBezTo>
                    <a:pt x="813" y="307"/>
                    <a:pt x="812" y="308"/>
                    <a:pt x="812" y="309"/>
                  </a:cubicBezTo>
                  <a:cubicBezTo>
                    <a:pt x="811" y="311"/>
                    <a:pt x="810" y="312"/>
                    <a:pt x="809" y="313"/>
                  </a:cubicBezTo>
                  <a:cubicBezTo>
                    <a:pt x="808" y="315"/>
                    <a:pt x="807" y="316"/>
                    <a:pt x="806" y="317"/>
                  </a:cubicBezTo>
                  <a:cubicBezTo>
                    <a:pt x="805" y="318"/>
                    <a:pt x="803" y="319"/>
                    <a:pt x="802" y="319"/>
                  </a:cubicBezTo>
                  <a:cubicBezTo>
                    <a:pt x="802" y="320"/>
                    <a:pt x="801" y="320"/>
                    <a:pt x="801" y="320"/>
                  </a:cubicBezTo>
                  <a:cubicBezTo>
                    <a:pt x="801" y="320"/>
                    <a:pt x="801" y="320"/>
                    <a:pt x="801" y="320"/>
                  </a:cubicBezTo>
                  <a:cubicBezTo>
                    <a:pt x="801" y="320"/>
                    <a:pt x="801" y="320"/>
                    <a:pt x="801" y="320"/>
                  </a:cubicBezTo>
                  <a:cubicBezTo>
                    <a:pt x="800" y="320"/>
                    <a:pt x="799" y="320"/>
                    <a:pt x="796" y="320"/>
                  </a:cubicBezTo>
                  <a:cubicBezTo>
                    <a:pt x="794" y="320"/>
                    <a:pt x="790" y="321"/>
                    <a:pt x="787" y="321"/>
                  </a:cubicBezTo>
                  <a:cubicBezTo>
                    <a:pt x="783" y="321"/>
                    <a:pt x="780" y="321"/>
                    <a:pt x="777" y="321"/>
                  </a:cubicBezTo>
                  <a:cubicBezTo>
                    <a:pt x="774" y="321"/>
                    <a:pt x="772" y="321"/>
                    <a:pt x="772" y="321"/>
                  </a:cubicBezTo>
                  <a:cubicBezTo>
                    <a:pt x="772" y="321"/>
                    <a:pt x="771" y="321"/>
                    <a:pt x="771" y="321"/>
                  </a:cubicBezTo>
                  <a:cubicBezTo>
                    <a:pt x="770" y="321"/>
                    <a:pt x="770" y="322"/>
                    <a:pt x="769" y="322"/>
                  </a:cubicBezTo>
                  <a:cubicBezTo>
                    <a:pt x="768" y="323"/>
                    <a:pt x="767" y="324"/>
                    <a:pt x="766" y="325"/>
                  </a:cubicBezTo>
                  <a:cubicBezTo>
                    <a:pt x="764" y="326"/>
                    <a:pt x="763" y="327"/>
                    <a:pt x="761" y="329"/>
                  </a:cubicBezTo>
                  <a:cubicBezTo>
                    <a:pt x="761" y="329"/>
                    <a:pt x="761" y="329"/>
                    <a:pt x="761" y="329"/>
                  </a:cubicBezTo>
                  <a:cubicBezTo>
                    <a:pt x="761" y="329"/>
                    <a:pt x="761" y="329"/>
                    <a:pt x="762" y="330"/>
                  </a:cubicBezTo>
                  <a:cubicBezTo>
                    <a:pt x="762" y="330"/>
                    <a:pt x="762" y="330"/>
                    <a:pt x="762" y="330"/>
                  </a:cubicBezTo>
                  <a:cubicBezTo>
                    <a:pt x="762" y="331"/>
                    <a:pt x="762" y="331"/>
                    <a:pt x="762" y="331"/>
                  </a:cubicBezTo>
                  <a:cubicBezTo>
                    <a:pt x="761" y="332"/>
                    <a:pt x="761" y="332"/>
                    <a:pt x="761" y="332"/>
                  </a:cubicBezTo>
                  <a:cubicBezTo>
                    <a:pt x="761" y="333"/>
                    <a:pt x="760" y="334"/>
                    <a:pt x="759" y="334"/>
                  </a:cubicBezTo>
                  <a:cubicBezTo>
                    <a:pt x="758" y="335"/>
                    <a:pt x="756" y="336"/>
                    <a:pt x="755" y="336"/>
                  </a:cubicBezTo>
                  <a:cubicBezTo>
                    <a:pt x="753" y="336"/>
                    <a:pt x="751" y="337"/>
                    <a:pt x="750" y="337"/>
                  </a:cubicBezTo>
                  <a:cubicBezTo>
                    <a:pt x="748" y="337"/>
                    <a:pt x="746" y="337"/>
                    <a:pt x="744" y="338"/>
                  </a:cubicBezTo>
                  <a:cubicBezTo>
                    <a:pt x="744" y="338"/>
                    <a:pt x="743" y="338"/>
                    <a:pt x="742" y="338"/>
                  </a:cubicBezTo>
                  <a:cubicBezTo>
                    <a:pt x="742" y="338"/>
                    <a:pt x="741" y="338"/>
                    <a:pt x="741" y="338"/>
                  </a:cubicBezTo>
                  <a:cubicBezTo>
                    <a:pt x="740" y="338"/>
                    <a:pt x="740" y="338"/>
                    <a:pt x="739" y="338"/>
                  </a:cubicBezTo>
                  <a:cubicBezTo>
                    <a:pt x="739" y="338"/>
                    <a:pt x="739" y="338"/>
                    <a:pt x="738" y="338"/>
                  </a:cubicBezTo>
                  <a:cubicBezTo>
                    <a:pt x="738" y="338"/>
                    <a:pt x="738" y="339"/>
                    <a:pt x="738" y="339"/>
                  </a:cubicBezTo>
                  <a:cubicBezTo>
                    <a:pt x="738" y="339"/>
                    <a:pt x="738" y="339"/>
                    <a:pt x="738" y="340"/>
                  </a:cubicBezTo>
                  <a:cubicBezTo>
                    <a:pt x="738" y="340"/>
                    <a:pt x="738" y="340"/>
                    <a:pt x="738" y="340"/>
                  </a:cubicBezTo>
                  <a:cubicBezTo>
                    <a:pt x="738" y="341"/>
                    <a:pt x="738" y="341"/>
                    <a:pt x="738" y="341"/>
                  </a:cubicBezTo>
                  <a:cubicBezTo>
                    <a:pt x="738" y="341"/>
                    <a:pt x="738" y="341"/>
                    <a:pt x="738" y="342"/>
                  </a:cubicBezTo>
                  <a:cubicBezTo>
                    <a:pt x="738" y="342"/>
                    <a:pt x="738" y="342"/>
                    <a:pt x="738" y="342"/>
                  </a:cubicBezTo>
                  <a:cubicBezTo>
                    <a:pt x="737" y="342"/>
                    <a:pt x="737" y="343"/>
                    <a:pt x="737" y="343"/>
                  </a:cubicBezTo>
                  <a:cubicBezTo>
                    <a:pt x="737" y="343"/>
                    <a:pt x="736" y="343"/>
                    <a:pt x="736" y="343"/>
                  </a:cubicBezTo>
                  <a:cubicBezTo>
                    <a:pt x="735" y="344"/>
                    <a:pt x="735" y="345"/>
                    <a:pt x="733" y="346"/>
                  </a:cubicBezTo>
                  <a:cubicBezTo>
                    <a:pt x="732" y="346"/>
                    <a:pt x="731" y="347"/>
                    <a:pt x="729" y="348"/>
                  </a:cubicBezTo>
                  <a:cubicBezTo>
                    <a:pt x="728" y="349"/>
                    <a:pt x="726" y="350"/>
                    <a:pt x="724" y="351"/>
                  </a:cubicBezTo>
                  <a:cubicBezTo>
                    <a:pt x="722" y="352"/>
                    <a:pt x="721" y="353"/>
                    <a:pt x="719" y="354"/>
                  </a:cubicBezTo>
                  <a:cubicBezTo>
                    <a:pt x="719" y="354"/>
                    <a:pt x="719" y="354"/>
                    <a:pt x="718" y="354"/>
                  </a:cubicBezTo>
                  <a:cubicBezTo>
                    <a:pt x="718" y="354"/>
                    <a:pt x="718" y="354"/>
                    <a:pt x="718" y="354"/>
                  </a:cubicBezTo>
                  <a:cubicBezTo>
                    <a:pt x="717" y="354"/>
                    <a:pt x="717" y="355"/>
                    <a:pt x="717" y="355"/>
                  </a:cubicBezTo>
                  <a:cubicBezTo>
                    <a:pt x="717" y="355"/>
                    <a:pt x="716" y="355"/>
                    <a:pt x="716" y="355"/>
                  </a:cubicBezTo>
                  <a:cubicBezTo>
                    <a:pt x="715" y="355"/>
                    <a:pt x="715" y="356"/>
                    <a:pt x="714" y="356"/>
                  </a:cubicBezTo>
                  <a:cubicBezTo>
                    <a:pt x="714" y="356"/>
                    <a:pt x="713" y="356"/>
                    <a:pt x="712" y="357"/>
                  </a:cubicBezTo>
                  <a:cubicBezTo>
                    <a:pt x="711" y="357"/>
                    <a:pt x="711" y="357"/>
                    <a:pt x="710" y="357"/>
                  </a:cubicBezTo>
                  <a:cubicBezTo>
                    <a:pt x="709" y="357"/>
                    <a:pt x="709" y="357"/>
                    <a:pt x="708" y="357"/>
                  </a:cubicBezTo>
                  <a:cubicBezTo>
                    <a:pt x="707" y="357"/>
                    <a:pt x="707" y="357"/>
                    <a:pt x="706" y="357"/>
                  </a:cubicBezTo>
                  <a:cubicBezTo>
                    <a:pt x="705" y="357"/>
                    <a:pt x="705" y="357"/>
                    <a:pt x="704" y="357"/>
                  </a:cubicBezTo>
                  <a:cubicBezTo>
                    <a:pt x="704" y="356"/>
                    <a:pt x="703" y="356"/>
                    <a:pt x="703" y="356"/>
                  </a:cubicBezTo>
                  <a:cubicBezTo>
                    <a:pt x="702" y="356"/>
                    <a:pt x="702" y="356"/>
                    <a:pt x="701" y="355"/>
                  </a:cubicBezTo>
                  <a:cubicBezTo>
                    <a:pt x="701" y="355"/>
                    <a:pt x="701" y="355"/>
                    <a:pt x="700" y="355"/>
                  </a:cubicBezTo>
                  <a:cubicBezTo>
                    <a:pt x="700" y="354"/>
                    <a:pt x="700" y="354"/>
                    <a:pt x="699" y="354"/>
                  </a:cubicBezTo>
                  <a:cubicBezTo>
                    <a:pt x="699" y="353"/>
                    <a:pt x="699" y="353"/>
                    <a:pt x="699" y="352"/>
                  </a:cubicBezTo>
                  <a:cubicBezTo>
                    <a:pt x="699" y="352"/>
                    <a:pt x="699" y="351"/>
                    <a:pt x="699" y="351"/>
                  </a:cubicBezTo>
                  <a:cubicBezTo>
                    <a:pt x="699" y="350"/>
                    <a:pt x="699" y="349"/>
                    <a:pt x="699" y="349"/>
                  </a:cubicBezTo>
                  <a:cubicBezTo>
                    <a:pt x="699" y="348"/>
                    <a:pt x="700" y="348"/>
                    <a:pt x="700" y="348"/>
                  </a:cubicBezTo>
                  <a:cubicBezTo>
                    <a:pt x="700" y="347"/>
                    <a:pt x="701" y="347"/>
                    <a:pt x="701" y="347"/>
                  </a:cubicBezTo>
                  <a:cubicBezTo>
                    <a:pt x="701" y="347"/>
                    <a:pt x="702" y="347"/>
                    <a:pt x="702" y="347"/>
                  </a:cubicBezTo>
                  <a:cubicBezTo>
                    <a:pt x="703" y="347"/>
                    <a:pt x="703" y="347"/>
                    <a:pt x="704" y="347"/>
                  </a:cubicBezTo>
                  <a:cubicBezTo>
                    <a:pt x="704" y="347"/>
                    <a:pt x="704" y="347"/>
                    <a:pt x="705" y="347"/>
                  </a:cubicBezTo>
                  <a:cubicBezTo>
                    <a:pt x="705" y="347"/>
                    <a:pt x="705" y="348"/>
                    <a:pt x="706" y="348"/>
                  </a:cubicBezTo>
                  <a:cubicBezTo>
                    <a:pt x="706" y="348"/>
                    <a:pt x="706" y="349"/>
                    <a:pt x="706" y="349"/>
                  </a:cubicBezTo>
                  <a:cubicBezTo>
                    <a:pt x="706" y="349"/>
                    <a:pt x="706" y="349"/>
                    <a:pt x="706" y="349"/>
                  </a:cubicBezTo>
                  <a:cubicBezTo>
                    <a:pt x="706" y="349"/>
                    <a:pt x="707" y="349"/>
                    <a:pt x="707" y="349"/>
                  </a:cubicBezTo>
                  <a:cubicBezTo>
                    <a:pt x="707" y="349"/>
                    <a:pt x="707" y="349"/>
                    <a:pt x="707" y="349"/>
                  </a:cubicBezTo>
                  <a:cubicBezTo>
                    <a:pt x="707" y="349"/>
                    <a:pt x="708" y="349"/>
                    <a:pt x="708" y="348"/>
                  </a:cubicBezTo>
                  <a:cubicBezTo>
                    <a:pt x="708" y="348"/>
                    <a:pt x="708" y="348"/>
                    <a:pt x="708" y="348"/>
                  </a:cubicBezTo>
                  <a:cubicBezTo>
                    <a:pt x="708" y="348"/>
                    <a:pt x="708" y="347"/>
                    <a:pt x="707" y="347"/>
                  </a:cubicBezTo>
                  <a:cubicBezTo>
                    <a:pt x="707" y="346"/>
                    <a:pt x="707" y="346"/>
                    <a:pt x="707" y="345"/>
                  </a:cubicBezTo>
                  <a:cubicBezTo>
                    <a:pt x="707" y="345"/>
                    <a:pt x="707" y="344"/>
                    <a:pt x="707" y="343"/>
                  </a:cubicBezTo>
                  <a:cubicBezTo>
                    <a:pt x="707" y="343"/>
                    <a:pt x="707" y="342"/>
                    <a:pt x="707" y="342"/>
                  </a:cubicBezTo>
                  <a:cubicBezTo>
                    <a:pt x="707" y="342"/>
                    <a:pt x="707" y="342"/>
                    <a:pt x="707" y="341"/>
                  </a:cubicBezTo>
                  <a:cubicBezTo>
                    <a:pt x="707" y="341"/>
                    <a:pt x="707" y="341"/>
                    <a:pt x="707" y="340"/>
                  </a:cubicBezTo>
                  <a:cubicBezTo>
                    <a:pt x="707" y="340"/>
                    <a:pt x="707" y="340"/>
                    <a:pt x="707" y="339"/>
                  </a:cubicBezTo>
                  <a:cubicBezTo>
                    <a:pt x="707" y="339"/>
                    <a:pt x="707" y="338"/>
                    <a:pt x="707" y="338"/>
                  </a:cubicBezTo>
                  <a:cubicBezTo>
                    <a:pt x="707" y="337"/>
                    <a:pt x="707" y="337"/>
                    <a:pt x="707" y="336"/>
                  </a:cubicBezTo>
                  <a:cubicBezTo>
                    <a:pt x="707" y="335"/>
                    <a:pt x="707" y="335"/>
                    <a:pt x="707" y="334"/>
                  </a:cubicBezTo>
                  <a:cubicBezTo>
                    <a:pt x="707" y="333"/>
                    <a:pt x="706" y="333"/>
                    <a:pt x="706" y="333"/>
                  </a:cubicBezTo>
                  <a:cubicBezTo>
                    <a:pt x="706" y="332"/>
                    <a:pt x="705" y="332"/>
                    <a:pt x="705" y="332"/>
                  </a:cubicBezTo>
                  <a:cubicBezTo>
                    <a:pt x="705" y="332"/>
                    <a:pt x="705" y="332"/>
                    <a:pt x="705" y="332"/>
                  </a:cubicBezTo>
                  <a:cubicBezTo>
                    <a:pt x="704" y="332"/>
                    <a:pt x="704" y="332"/>
                    <a:pt x="704" y="332"/>
                  </a:cubicBezTo>
                  <a:cubicBezTo>
                    <a:pt x="704" y="332"/>
                    <a:pt x="704" y="331"/>
                    <a:pt x="704" y="331"/>
                  </a:cubicBezTo>
                  <a:cubicBezTo>
                    <a:pt x="704" y="331"/>
                    <a:pt x="704" y="331"/>
                    <a:pt x="704" y="331"/>
                  </a:cubicBezTo>
                  <a:cubicBezTo>
                    <a:pt x="703" y="331"/>
                    <a:pt x="703" y="332"/>
                    <a:pt x="702" y="332"/>
                  </a:cubicBezTo>
                  <a:cubicBezTo>
                    <a:pt x="702" y="332"/>
                    <a:pt x="702" y="332"/>
                    <a:pt x="701" y="332"/>
                  </a:cubicBezTo>
                  <a:cubicBezTo>
                    <a:pt x="701" y="332"/>
                    <a:pt x="700" y="333"/>
                    <a:pt x="700" y="333"/>
                  </a:cubicBezTo>
                  <a:cubicBezTo>
                    <a:pt x="700" y="333"/>
                    <a:pt x="699" y="333"/>
                    <a:pt x="699" y="334"/>
                  </a:cubicBezTo>
                  <a:cubicBezTo>
                    <a:pt x="699" y="334"/>
                    <a:pt x="698" y="334"/>
                    <a:pt x="698" y="334"/>
                  </a:cubicBezTo>
                  <a:cubicBezTo>
                    <a:pt x="698" y="334"/>
                    <a:pt x="698" y="334"/>
                    <a:pt x="697" y="334"/>
                  </a:cubicBezTo>
                  <a:cubicBezTo>
                    <a:pt x="697" y="334"/>
                    <a:pt x="697" y="335"/>
                    <a:pt x="697" y="335"/>
                  </a:cubicBezTo>
                  <a:cubicBezTo>
                    <a:pt x="697" y="335"/>
                    <a:pt x="697" y="335"/>
                    <a:pt x="696" y="335"/>
                  </a:cubicBezTo>
                  <a:cubicBezTo>
                    <a:pt x="696" y="334"/>
                    <a:pt x="696" y="334"/>
                    <a:pt x="696" y="334"/>
                  </a:cubicBezTo>
                  <a:cubicBezTo>
                    <a:pt x="696" y="334"/>
                    <a:pt x="696" y="334"/>
                    <a:pt x="696" y="334"/>
                  </a:cubicBezTo>
                  <a:cubicBezTo>
                    <a:pt x="696" y="334"/>
                    <a:pt x="695" y="334"/>
                    <a:pt x="695" y="334"/>
                  </a:cubicBezTo>
                  <a:cubicBezTo>
                    <a:pt x="695" y="334"/>
                    <a:pt x="695" y="333"/>
                    <a:pt x="695" y="333"/>
                  </a:cubicBezTo>
                  <a:cubicBezTo>
                    <a:pt x="695" y="333"/>
                    <a:pt x="696" y="333"/>
                    <a:pt x="696" y="333"/>
                  </a:cubicBezTo>
                  <a:cubicBezTo>
                    <a:pt x="696" y="332"/>
                    <a:pt x="696" y="332"/>
                    <a:pt x="696" y="331"/>
                  </a:cubicBezTo>
                  <a:cubicBezTo>
                    <a:pt x="696" y="331"/>
                    <a:pt x="696" y="330"/>
                    <a:pt x="697" y="330"/>
                  </a:cubicBezTo>
                  <a:cubicBezTo>
                    <a:pt x="697" y="330"/>
                    <a:pt x="697" y="329"/>
                    <a:pt x="697" y="329"/>
                  </a:cubicBezTo>
                  <a:cubicBezTo>
                    <a:pt x="697" y="328"/>
                    <a:pt x="698" y="328"/>
                    <a:pt x="698" y="328"/>
                  </a:cubicBezTo>
                  <a:cubicBezTo>
                    <a:pt x="698" y="327"/>
                    <a:pt x="699" y="326"/>
                    <a:pt x="699" y="325"/>
                  </a:cubicBezTo>
                  <a:cubicBezTo>
                    <a:pt x="700" y="325"/>
                    <a:pt x="700" y="324"/>
                    <a:pt x="700" y="323"/>
                  </a:cubicBezTo>
                  <a:cubicBezTo>
                    <a:pt x="701" y="322"/>
                    <a:pt x="701" y="321"/>
                    <a:pt x="700" y="321"/>
                  </a:cubicBezTo>
                  <a:cubicBezTo>
                    <a:pt x="700" y="320"/>
                    <a:pt x="700" y="319"/>
                    <a:pt x="699" y="318"/>
                  </a:cubicBezTo>
                  <a:cubicBezTo>
                    <a:pt x="699" y="317"/>
                    <a:pt x="698" y="317"/>
                    <a:pt x="698" y="316"/>
                  </a:cubicBezTo>
                  <a:cubicBezTo>
                    <a:pt x="697" y="315"/>
                    <a:pt x="697" y="315"/>
                    <a:pt x="696" y="315"/>
                  </a:cubicBezTo>
                  <a:cubicBezTo>
                    <a:pt x="695" y="314"/>
                    <a:pt x="695" y="314"/>
                    <a:pt x="694" y="314"/>
                  </a:cubicBezTo>
                  <a:cubicBezTo>
                    <a:pt x="693" y="313"/>
                    <a:pt x="693" y="313"/>
                    <a:pt x="692" y="313"/>
                  </a:cubicBezTo>
                  <a:cubicBezTo>
                    <a:pt x="691" y="313"/>
                    <a:pt x="691" y="313"/>
                    <a:pt x="690" y="313"/>
                  </a:cubicBezTo>
                  <a:cubicBezTo>
                    <a:pt x="690" y="314"/>
                    <a:pt x="689" y="314"/>
                    <a:pt x="689" y="314"/>
                  </a:cubicBezTo>
                  <a:cubicBezTo>
                    <a:pt x="689" y="314"/>
                    <a:pt x="688" y="315"/>
                    <a:pt x="688" y="315"/>
                  </a:cubicBezTo>
                  <a:cubicBezTo>
                    <a:pt x="688" y="315"/>
                    <a:pt x="688" y="316"/>
                    <a:pt x="687" y="316"/>
                  </a:cubicBezTo>
                  <a:cubicBezTo>
                    <a:pt x="687" y="317"/>
                    <a:pt x="687" y="318"/>
                    <a:pt x="686" y="318"/>
                  </a:cubicBezTo>
                  <a:cubicBezTo>
                    <a:pt x="686" y="319"/>
                    <a:pt x="686" y="319"/>
                    <a:pt x="685" y="319"/>
                  </a:cubicBezTo>
                  <a:cubicBezTo>
                    <a:pt x="685" y="319"/>
                    <a:pt x="684" y="320"/>
                    <a:pt x="684" y="320"/>
                  </a:cubicBezTo>
                  <a:cubicBezTo>
                    <a:pt x="683" y="320"/>
                    <a:pt x="683" y="320"/>
                    <a:pt x="682" y="320"/>
                  </a:cubicBezTo>
                  <a:cubicBezTo>
                    <a:pt x="682" y="320"/>
                    <a:pt x="682" y="321"/>
                    <a:pt x="681" y="321"/>
                  </a:cubicBezTo>
                  <a:cubicBezTo>
                    <a:pt x="681" y="321"/>
                    <a:pt x="680" y="321"/>
                    <a:pt x="680" y="321"/>
                  </a:cubicBezTo>
                  <a:cubicBezTo>
                    <a:pt x="680" y="321"/>
                    <a:pt x="680" y="321"/>
                    <a:pt x="679" y="322"/>
                  </a:cubicBezTo>
                  <a:cubicBezTo>
                    <a:pt x="679" y="322"/>
                    <a:pt x="679" y="322"/>
                    <a:pt x="679" y="323"/>
                  </a:cubicBezTo>
                  <a:cubicBezTo>
                    <a:pt x="678" y="324"/>
                    <a:pt x="678" y="325"/>
                    <a:pt x="677" y="326"/>
                  </a:cubicBezTo>
                  <a:cubicBezTo>
                    <a:pt x="677" y="327"/>
                    <a:pt x="676" y="329"/>
                    <a:pt x="676" y="330"/>
                  </a:cubicBezTo>
                  <a:cubicBezTo>
                    <a:pt x="676" y="332"/>
                    <a:pt x="676" y="334"/>
                    <a:pt x="676" y="335"/>
                  </a:cubicBezTo>
                  <a:cubicBezTo>
                    <a:pt x="675" y="337"/>
                    <a:pt x="676" y="338"/>
                    <a:pt x="676" y="340"/>
                  </a:cubicBezTo>
                  <a:cubicBezTo>
                    <a:pt x="676" y="341"/>
                    <a:pt x="676" y="343"/>
                    <a:pt x="676" y="344"/>
                  </a:cubicBezTo>
                  <a:cubicBezTo>
                    <a:pt x="676" y="345"/>
                    <a:pt x="676" y="346"/>
                    <a:pt x="675" y="347"/>
                  </a:cubicBezTo>
                  <a:cubicBezTo>
                    <a:pt x="675" y="348"/>
                    <a:pt x="674" y="349"/>
                    <a:pt x="673" y="350"/>
                  </a:cubicBezTo>
                  <a:cubicBezTo>
                    <a:pt x="672" y="351"/>
                    <a:pt x="671" y="352"/>
                    <a:pt x="669" y="352"/>
                  </a:cubicBezTo>
                  <a:cubicBezTo>
                    <a:pt x="669" y="353"/>
                    <a:pt x="669" y="353"/>
                    <a:pt x="669" y="353"/>
                  </a:cubicBezTo>
                  <a:cubicBezTo>
                    <a:pt x="669" y="353"/>
                    <a:pt x="668" y="353"/>
                    <a:pt x="668" y="353"/>
                  </a:cubicBezTo>
                  <a:cubicBezTo>
                    <a:pt x="668" y="353"/>
                    <a:pt x="668" y="353"/>
                    <a:pt x="667" y="353"/>
                  </a:cubicBezTo>
                  <a:cubicBezTo>
                    <a:pt x="667" y="353"/>
                    <a:pt x="667" y="353"/>
                    <a:pt x="667" y="353"/>
                  </a:cubicBezTo>
                  <a:cubicBezTo>
                    <a:pt x="667" y="353"/>
                    <a:pt x="666" y="353"/>
                    <a:pt x="666" y="353"/>
                  </a:cubicBezTo>
                  <a:cubicBezTo>
                    <a:pt x="666" y="353"/>
                    <a:pt x="665" y="353"/>
                    <a:pt x="665" y="353"/>
                  </a:cubicBezTo>
                  <a:cubicBezTo>
                    <a:pt x="665" y="353"/>
                    <a:pt x="665" y="353"/>
                    <a:pt x="664" y="352"/>
                  </a:cubicBezTo>
                  <a:cubicBezTo>
                    <a:pt x="664" y="352"/>
                    <a:pt x="664" y="352"/>
                    <a:pt x="664" y="352"/>
                  </a:cubicBezTo>
                  <a:cubicBezTo>
                    <a:pt x="663" y="351"/>
                    <a:pt x="663" y="350"/>
                    <a:pt x="663" y="349"/>
                  </a:cubicBezTo>
                  <a:cubicBezTo>
                    <a:pt x="662" y="348"/>
                    <a:pt x="662" y="347"/>
                    <a:pt x="662" y="346"/>
                  </a:cubicBezTo>
                  <a:cubicBezTo>
                    <a:pt x="662" y="344"/>
                    <a:pt x="662" y="343"/>
                    <a:pt x="662" y="341"/>
                  </a:cubicBezTo>
                  <a:cubicBezTo>
                    <a:pt x="662" y="340"/>
                    <a:pt x="662" y="338"/>
                    <a:pt x="663" y="336"/>
                  </a:cubicBezTo>
                  <a:cubicBezTo>
                    <a:pt x="663" y="336"/>
                    <a:pt x="663" y="335"/>
                    <a:pt x="663" y="334"/>
                  </a:cubicBezTo>
                  <a:cubicBezTo>
                    <a:pt x="663" y="334"/>
                    <a:pt x="664" y="333"/>
                    <a:pt x="664" y="333"/>
                  </a:cubicBezTo>
                  <a:cubicBezTo>
                    <a:pt x="664" y="332"/>
                    <a:pt x="664" y="331"/>
                    <a:pt x="664" y="331"/>
                  </a:cubicBezTo>
                  <a:cubicBezTo>
                    <a:pt x="665" y="330"/>
                    <a:pt x="665" y="330"/>
                    <a:pt x="665" y="329"/>
                  </a:cubicBezTo>
                  <a:cubicBezTo>
                    <a:pt x="665" y="329"/>
                    <a:pt x="665" y="328"/>
                    <a:pt x="666" y="327"/>
                  </a:cubicBezTo>
                  <a:cubicBezTo>
                    <a:pt x="666" y="326"/>
                    <a:pt x="666" y="326"/>
                    <a:pt x="666" y="325"/>
                  </a:cubicBezTo>
                  <a:cubicBezTo>
                    <a:pt x="666" y="325"/>
                    <a:pt x="666" y="324"/>
                    <a:pt x="667" y="324"/>
                  </a:cubicBezTo>
                  <a:cubicBezTo>
                    <a:pt x="667" y="323"/>
                    <a:pt x="666" y="323"/>
                    <a:pt x="666" y="323"/>
                  </a:cubicBezTo>
                  <a:cubicBezTo>
                    <a:pt x="666" y="323"/>
                    <a:pt x="666" y="323"/>
                    <a:pt x="666" y="323"/>
                  </a:cubicBezTo>
                  <a:cubicBezTo>
                    <a:pt x="666" y="323"/>
                    <a:pt x="666" y="323"/>
                    <a:pt x="666" y="323"/>
                  </a:cubicBezTo>
                  <a:cubicBezTo>
                    <a:pt x="666" y="323"/>
                    <a:pt x="666" y="323"/>
                    <a:pt x="666" y="323"/>
                  </a:cubicBezTo>
                  <a:cubicBezTo>
                    <a:pt x="666" y="323"/>
                    <a:pt x="666" y="323"/>
                    <a:pt x="666" y="323"/>
                  </a:cubicBezTo>
                  <a:cubicBezTo>
                    <a:pt x="665" y="323"/>
                    <a:pt x="665" y="322"/>
                    <a:pt x="665" y="322"/>
                  </a:cubicBezTo>
                  <a:cubicBezTo>
                    <a:pt x="665" y="322"/>
                    <a:pt x="665" y="322"/>
                    <a:pt x="664" y="322"/>
                  </a:cubicBezTo>
                  <a:cubicBezTo>
                    <a:pt x="664" y="322"/>
                    <a:pt x="664" y="322"/>
                    <a:pt x="664" y="322"/>
                  </a:cubicBezTo>
                  <a:cubicBezTo>
                    <a:pt x="664" y="322"/>
                    <a:pt x="664" y="322"/>
                    <a:pt x="664" y="322"/>
                  </a:cubicBezTo>
                  <a:cubicBezTo>
                    <a:pt x="664" y="321"/>
                    <a:pt x="665" y="320"/>
                    <a:pt x="665" y="319"/>
                  </a:cubicBezTo>
                  <a:cubicBezTo>
                    <a:pt x="666" y="318"/>
                    <a:pt x="667" y="317"/>
                    <a:pt x="669" y="316"/>
                  </a:cubicBezTo>
                  <a:cubicBezTo>
                    <a:pt x="670" y="315"/>
                    <a:pt x="672" y="314"/>
                    <a:pt x="673" y="313"/>
                  </a:cubicBezTo>
                  <a:cubicBezTo>
                    <a:pt x="675" y="312"/>
                    <a:pt x="677" y="311"/>
                    <a:pt x="678" y="311"/>
                  </a:cubicBezTo>
                  <a:cubicBezTo>
                    <a:pt x="679" y="311"/>
                    <a:pt x="680" y="311"/>
                    <a:pt x="681" y="310"/>
                  </a:cubicBezTo>
                  <a:cubicBezTo>
                    <a:pt x="682" y="310"/>
                    <a:pt x="683" y="310"/>
                    <a:pt x="683" y="310"/>
                  </a:cubicBezTo>
                  <a:cubicBezTo>
                    <a:pt x="684" y="310"/>
                    <a:pt x="685" y="310"/>
                    <a:pt x="686" y="310"/>
                  </a:cubicBezTo>
                  <a:cubicBezTo>
                    <a:pt x="687" y="310"/>
                    <a:pt x="688" y="310"/>
                    <a:pt x="688" y="310"/>
                  </a:cubicBezTo>
                  <a:cubicBezTo>
                    <a:pt x="689" y="309"/>
                    <a:pt x="690" y="309"/>
                    <a:pt x="691" y="309"/>
                  </a:cubicBezTo>
                  <a:cubicBezTo>
                    <a:pt x="692" y="309"/>
                    <a:pt x="692" y="309"/>
                    <a:pt x="693" y="309"/>
                  </a:cubicBezTo>
                  <a:cubicBezTo>
                    <a:pt x="694" y="309"/>
                    <a:pt x="694" y="309"/>
                    <a:pt x="695" y="309"/>
                  </a:cubicBezTo>
                  <a:cubicBezTo>
                    <a:pt x="695" y="309"/>
                    <a:pt x="695" y="308"/>
                    <a:pt x="695" y="308"/>
                  </a:cubicBezTo>
                  <a:cubicBezTo>
                    <a:pt x="695" y="308"/>
                    <a:pt x="695" y="308"/>
                    <a:pt x="696" y="308"/>
                  </a:cubicBezTo>
                  <a:cubicBezTo>
                    <a:pt x="696" y="308"/>
                    <a:pt x="696" y="308"/>
                    <a:pt x="696" y="308"/>
                  </a:cubicBezTo>
                  <a:cubicBezTo>
                    <a:pt x="696" y="308"/>
                    <a:pt x="696" y="307"/>
                    <a:pt x="696" y="307"/>
                  </a:cubicBezTo>
                  <a:cubicBezTo>
                    <a:pt x="696" y="307"/>
                    <a:pt x="696" y="307"/>
                    <a:pt x="696" y="307"/>
                  </a:cubicBezTo>
                  <a:cubicBezTo>
                    <a:pt x="696" y="307"/>
                    <a:pt x="695" y="307"/>
                    <a:pt x="695" y="306"/>
                  </a:cubicBezTo>
                  <a:cubicBezTo>
                    <a:pt x="695" y="306"/>
                    <a:pt x="694" y="306"/>
                    <a:pt x="694" y="306"/>
                  </a:cubicBezTo>
                  <a:cubicBezTo>
                    <a:pt x="694" y="306"/>
                    <a:pt x="694" y="305"/>
                    <a:pt x="693" y="305"/>
                  </a:cubicBezTo>
                  <a:cubicBezTo>
                    <a:pt x="693" y="305"/>
                    <a:pt x="693" y="305"/>
                    <a:pt x="692" y="305"/>
                  </a:cubicBezTo>
                  <a:cubicBezTo>
                    <a:pt x="692" y="305"/>
                    <a:pt x="692" y="305"/>
                    <a:pt x="692" y="305"/>
                  </a:cubicBezTo>
                  <a:cubicBezTo>
                    <a:pt x="692" y="305"/>
                    <a:pt x="692" y="305"/>
                    <a:pt x="692" y="305"/>
                  </a:cubicBezTo>
                  <a:cubicBezTo>
                    <a:pt x="692" y="305"/>
                    <a:pt x="692" y="305"/>
                    <a:pt x="692" y="305"/>
                  </a:cubicBezTo>
                  <a:cubicBezTo>
                    <a:pt x="692" y="305"/>
                    <a:pt x="692" y="306"/>
                    <a:pt x="692" y="306"/>
                  </a:cubicBezTo>
                  <a:cubicBezTo>
                    <a:pt x="691" y="306"/>
                    <a:pt x="691" y="306"/>
                    <a:pt x="691" y="306"/>
                  </a:cubicBezTo>
                  <a:cubicBezTo>
                    <a:pt x="691" y="306"/>
                    <a:pt x="691" y="306"/>
                    <a:pt x="691" y="306"/>
                  </a:cubicBezTo>
                  <a:cubicBezTo>
                    <a:pt x="691" y="306"/>
                    <a:pt x="690" y="306"/>
                    <a:pt x="690" y="306"/>
                  </a:cubicBezTo>
                  <a:cubicBezTo>
                    <a:pt x="690" y="306"/>
                    <a:pt x="690" y="306"/>
                    <a:pt x="690" y="306"/>
                  </a:cubicBezTo>
                  <a:cubicBezTo>
                    <a:pt x="690" y="306"/>
                    <a:pt x="690" y="306"/>
                    <a:pt x="689" y="306"/>
                  </a:cubicBezTo>
                  <a:cubicBezTo>
                    <a:pt x="689" y="306"/>
                    <a:pt x="689" y="306"/>
                    <a:pt x="689" y="306"/>
                  </a:cubicBezTo>
                  <a:cubicBezTo>
                    <a:pt x="689" y="306"/>
                    <a:pt x="689" y="305"/>
                    <a:pt x="688" y="305"/>
                  </a:cubicBezTo>
                  <a:cubicBezTo>
                    <a:pt x="688" y="305"/>
                    <a:pt x="688" y="305"/>
                    <a:pt x="688" y="305"/>
                  </a:cubicBezTo>
                  <a:cubicBezTo>
                    <a:pt x="688" y="305"/>
                    <a:pt x="688" y="304"/>
                    <a:pt x="687" y="304"/>
                  </a:cubicBezTo>
                  <a:cubicBezTo>
                    <a:pt x="687" y="304"/>
                    <a:pt x="687" y="303"/>
                    <a:pt x="686" y="303"/>
                  </a:cubicBezTo>
                  <a:cubicBezTo>
                    <a:pt x="686" y="303"/>
                    <a:pt x="686" y="303"/>
                    <a:pt x="685" y="303"/>
                  </a:cubicBezTo>
                  <a:cubicBezTo>
                    <a:pt x="685" y="302"/>
                    <a:pt x="684" y="302"/>
                    <a:pt x="684" y="302"/>
                  </a:cubicBezTo>
                  <a:cubicBezTo>
                    <a:pt x="683" y="302"/>
                    <a:pt x="682" y="302"/>
                    <a:pt x="682" y="303"/>
                  </a:cubicBezTo>
                  <a:cubicBezTo>
                    <a:pt x="681" y="303"/>
                    <a:pt x="681" y="303"/>
                    <a:pt x="680" y="303"/>
                  </a:cubicBezTo>
                  <a:cubicBezTo>
                    <a:pt x="680" y="303"/>
                    <a:pt x="679" y="303"/>
                    <a:pt x="678" y="304"/>
                  </a:cubicBezTo>
                  <a:cubicBezTo>
                    <a:pt x="678" y="304"/>
                    <a:pt x="677" y="304"/>
                    <a:pt x="677" y="304"/>
                  </a:cubicBezTo>
                  <a:cubicBezTo>
                    <a:pt x="676" y="304"/>
                    <a:pt x="676" y="305"/>
                    <a:pt x="675" y="305"/>
                  </a:cubicBezTo>
                  <a:cubicBezTo>
                    <a:pt x="674" y="305"/>
                    <a:pt x="674" y="305"/>
                    <a:pt x="673" y="305"/>
                  </a:cubicBezTo>
                  <a:cubicBezTo>
                    <a:pt x="673" y="306"/>
                    <a:pt x="672" y="306"/>
                    <a:pt x="672" y="306"/>
                  </a:cubicBezTo>
                  <a:cubicBezTo>
                    <a:pt x="671" y="306"/>
                    <a:pt x="671" y="306"/>
                    <a:pt x="670" y="306"/>
                  </a:cubicBezTo>
                  <a:cubicBezTo>
                    <a:pt x="670" y="306"/>
                    <a:pt x="670" y="306"/>
                    <a:pt x="670" y="306"/>
                  </a:cubicBezTo>
                  <a:cubicBezTo>
                    <a:pt x="669" y="306"/>
                    <a:pt x="669" y="306"/>
                    <a:pt x="669" y="306"/>
                  </a:cubicBezTo>
                  <a:cubicBezTo>
                    <a:pt x="669" y="306"/>
                    <a:pt x="668" y="306"/>
                    <a:pt x="668" y="306"/>
                  </a:cubicBezTo>
                  <a:cubicBezTo>
                    <a:pt x="668" y="305"/>
                    <a:pt x="668" y="305"/>
                    <a:pt x="668" y="305"/>
                  </a:cubicBezTo>
                  <a:cubicBezTo>
                    <a:pt x="667" y="305"/>
                    <a:pt x="667" y="305"/>
                    <a:pt x="666" y="304"/>
                  </a:cubicBezTo>
                  <a:cubicBezTo>
                    <a:pt x="666" y="304"/>
                    <a:pt x="666" y="304"/>
                    <a:pt x="665" y="304"/>
                  </a:cubicBezTo>
                  <a:cubicBezTo>
                    <a:pt x="665" y="303"/>
                    <a:pt x="665" y="303"/>
                    <a:pt x="665" y="303"/>
                  </a:cubicBezTo>
                  <a:cubicBezTo>
                    <a:pt x="665" y="302"/>
                    <a:pt x="664" y="302"/>
                    <a:pt x="664" y="302"/>
                  </a:cubicBezTo>
                  <a:cubicBezTo>
                    <a:pt x="664" y="302"/>
                    <a:pt x="664" y="301"/>
                    <a:pt x="664" y="301"/>
                  </a:cubicBezTo>
                  <a:cubicBezTo>
                    <a:pt x="664" y="301"/>
                    <a:pt x="664" y="301"/>
                    <a:pt x="664" y="301"/>
                  </a:cubicBezTo>
                  <a:cubicBezTo>
                    <a:pt x="663" y="300"/>
                    <a:pt x="663" y="300"/>
                    <a:pt x="663" y="300"/>
                  </a:cubicBezTo>
                  <a:cubicBezTo>
                    <a:pt x="663" y="300"/>
                    <a:pt x="662" y="300"/>
                    <a:pt x="662" y="300"/>
                  </a:cubicBezTo>
                  <a:cubicBezTo>
                    <a:pt x="662" y="300"/>
                    <a:pt x="661" y="300"/>
                    <a:pt x="661" y="300"/>
                  </a:cubicBezTo>
                  <a:cubicBezTo>
                    <a:pt x="661" y="300"/>
                    <a:pt x="661" y="300"/>
                    <a:pt x="661" y="300"/>
                  </a:cubicBezTo>
                  <a:cubicBezTo>
                    <a:pt x="661" y="300"/>
                    <a:pt x="661" y="300"/>
                    <a:pt x="660" y="300"/>
                  </a:cubicBezTo>
                  <a:cubicBezTo>
                    <a:pt x="660" y="300"/>
                    <a:pt x="660" y="300"/>
                    <a:pt x="660" y="300"/>
                  </a:cubicBezTo>
                  <a:cubicBezTo>
                    <a:pt x="660" y="299"/>
                    <a:pt x="660" y="299"/>
                    <a:pt x="660" y="299"/>
                  </a:cubicBezTo>
                  <a:cubicBezTo>
                    <a:pt x="660" y="299"/>
                    <a:pt x="660" y="298"/>
                    <a:pt x="660" y="298"/>
                  </a:cubicBezTo>
                  <a:cubicBezTo>
                    <a:pt x="660" y="298"/>
                    <a:pt x="660" y="297"/>
                    <a:pt x="660" y="297"/>
                  </a:cubicBezTo>
                  <a:cubicBezTo>
                    <a:pt x="660" y="297"/>
                    <a:pt x="660" y="297"/>
                    <a:pt x="661" y="296"/>
                  </a:cubicBezTo>
                  <a:cubicBezTo>
                    <a:pt x="661" y="296"/>
                    <a:pt x="661" y="296"/>
                    <a:pt x="661" y="296"/>
                  </a:cubicBezTo>
                  <a:cubicBezTo>
                    <a:pt x="661" y="296"/>
                    <a:pt x="661" y="296"/>
                    <a:pt x="661" y="296"/>
                  </a:cubicBezTo>
                  <a:cubicBezTo>
                    <a:pt x="661" y="295"/>
                    <a:pt x="661" y="295"/>
                    <a:pt x="661" y="295"/>
                  </a:cubicBezTo>
                  <a:cubicBezTo>
                    <a:pt x="661" y="295"/>
                    <a:pt x="661" y="295"/>
                    <a:pt x="661" y="295"/>
                  </a:cubicBezTo>
                  <a:cubicBezTo>
                    <a:pt x="661" y="295"/>
                    <a:pt x="661" y="295"/>
                    <a:pt x="661" y="295"/>
                  </a:cubicBezTo>
                  <a:cubicBezTo>
                    <a:pt x="661" y="295"/>
                    <a:pt x="660" y="295"/>
                    <a:pt x="660" y="295"/>
                  </a:cubicBezTo>
                  <a:cubicBezTo>
                    <a:pt x="660" y="295"/>
                    <a:pt x="660" y="295"/>
                    <a:pt x="660" y="295"/>
                  </a:cubicBezTo>
                  <a:cubicBezTo>
                    <a:pt x="660" y="296"/>
                    <a:pt x="659" y="296"/>
                    <a:pt x="659" y="296"/>
                  </a:cubicBezTo>
                  <a:cubicBezTo>
                    <a:pt x="659" y="296"/>
                    <a:pt x="658" y="296"/>
                    <a:pt x="658" y="296"/>
                  </a:cubicBezTo>
                  <a:cubicBezTo>
                    <a:pt x="658" y="297"/>
                    <a:pt x="657" y="297"/>
                    <a:pt x="657" y="297"/>
                  </a:cubicBezTo>
                  <a:cubicBezTo>
                    <a:pt x="656" y="297"/>
                    <a:pt x="656" y="298"/>
                    <a:pt x="656" y="298"/>
                  </a:cubicBezTo>
                  <a:cubicBezTo>
                    <a:pt x="655" y="298"/>
                    <a:pt x="655" y="299"/>
                    <a:pt x="654" y="299"/>
                  </a:cubicBezTo>
                  <a:cubicBezTo>
                    <a:pt x="653" y="299"/>
                    <a:pt x="652" y="300"/>
                    <a:pt x="651" y="301"/>
                  </a:cubicBezTo>
                  <a:cubicBezTo>
                    <a:pt x="650" y="301"/>
                    <a:pt x="649" y="302"/>
                    <a:pt x="648" y="303"/>
                  </a:cubicBezTo>
                  <a:cubicBezTo>
                    <a:pt x="647" y="303"/>
                    <a:pt x="646" y="304"/>
                    <a:pt x="645" y="304"/>
                  </a:cubicBezTo>
                  <a:cubicBezTo>
                    <a:pt x="644" y="304"/>
                    <a:pt x="643" y="304"/>
                    <a:pt x="642" y="304"/>
                  </a:cubicBezTo>
                  <a:cubicBezTo>
                    <a:pt x="642" y="304"/>
                    <a:pt x="642" y="304"/>
                    <a:pt x="641" y="304"/>
                  </a:cubicBezTo>
                  <a:cubicBezTo>
                    <a:pt x="641" y="304"/>
                    <a:pt x="641" y="304"/>
                    <a:pt x="641" y="304"/>
                  </a:cubicBezTo>
                  <a:cubicBezTo>
                    <a:pt x="640" y="304"/>
                    <a:pt x="640" y="304"/>
                    <a:pt x="640" y="304"/>
                  </a:cubicBezTo>
                  <a:cubicBezTo>
                    <a:pt x="640" y="304"/>
                    <a:pt x="640" y="304"/>
                    <a:pt x="639" y="303"/>
                  </a:cubicBezTo>
                  <a:cubicBezTo>
                    <a:pt x="639" y="303"/>
                    <a:pt x="639" y="303"/>
                    <a:pt x="639" y="303"/>
                  </a:cubicBezTo>
                  <a:cubicBezTo>
                    <a:pt x="638" y="303"/>
                    <a:pt x="638" y="302"/>
                    <a:pt x="638" y="302"/>
                  </a:cubicBezTo>
                  <a:cubicBezTo>
                    <a:pt x="638" y="302"/>
                    <a:pt x="637" y="302"/>
                    <a:pt x="637" y="302"/>
                  </a:cubicBezTo>
                  <a:cubicBezTo>
                    <a:pt x="637" y="302"/>
                    <a:pt x="636" y="302"/>
                    <a:pt x="636" y="302"/>
                  </a:cubicBezTo>
                  <a:cubicBezTo>
                    <a:pt x="636" y="302"/>
                    <a:pt x="636" y="302"/>
                    <a:pt x="636" y="302"/>
                  </a:cubicBezTo>
                  <a:cubicBezTo>
                    <a:pt x="635" y="302"/>
                    <a:pt x="635" y="302"/>
                    <a:pt x="635" y="302"/>
                  </a:cubicBezTo>
                  <a:cubicBezTo>
                    <a:pt x="635" y="302"/>
                    <a:pt x="635" y="302"/>
                    <a:pt x="634" y="302"/>
                  </a:cubicBezTo>
                  <a:cubicBezTo>
                    <a:pt x="634" y="302"/>
                    <a:pt x="634" y="302"/>
                    <a:pt x="634" y="302"/>
                  </a:cubicBezTo>
                  <a:cubicBezTo>
                    <a:pt x="634" y="302"/>
                    <a:pt x="633" y="302"/>
                    <a:pt x="633" y="302"/>
                  </a:cubicBezTo>
                  <a:cubicBezTo>
                    <a:pt x="633" y="303"/>
                    <a:pt x="633" y="303"/>
                    <a:pt x="633" y="303"/>
                  </a:cubicBezTo>
                  <a:cubicBezTo>
                    <a:pt x="632" y="303"/>
                    <a:pt x="632" y="303"/>
                    <a:pt x="632" y="303"/>
                  </a:cubicBezTo>
                  <a:cubicBezTo>
                    <a:pt x="632" y="303"/>
                    <a:pt x="632" y="303"/>
                    <a:pt x="631" y="303"/>
                  </a:cubicBezTo>
                  <a:cubicBezTo>
                    <a:pt x="631" y="303"/>
                    <a:pt x="631" y="303"/>
                    <a:pt x="631" y="303"/>
                  </a:cubicBezTo>
                  <a:cubicBezTo>
                    <a:pt x="630" y="303"/>
                    <a:pt x="630" y="303"/>
                    <a:pt x="630" y="302"/>
                  </a:cubicBezTo>
                  <a:cubicBezTo>
                    <a:pt x="630" y="302"/>
                    <a:pt x="630" y="302"/>
                    <a:pt x="629" y="302"/>
                  </a:cubicBezTo>
                  <a:cubicBezTo>
                    <a:pt x="629" y="302"/>
                    <a:pt x="629" y="302"/>
                    <a:pt x="629" y="302"/>
                  </a:cubicBezTo>
                  <a:cubicBezTo>
                    <a:pt x="629" y="301"/>
                    <a:pt x="628" y="301"/>
                    <a:pt x="628" y="301"/>
                  </a:cubicBezTo>
                  <a:cubicBezTo>
                    <a:pt x="628" y="301"/>
                    <a:pt x="628" y="301"/>
                    <a:pt x="628" y="301"/>
                  </a:cubicBezTo>
                  <a:cubicBezTo>
                    <a:pt x="628" y="300"/>
                    <a:pt x="628" y="300"/>
                    <a:pt x="628" y="300"/>
                  </a:cubicBezTo>
                  <a:cubicBezTo>
                    <a:pt x="628" y="300"/>
                    <a:pt x="628" y="299"/>
                    <a:pt x="628" y="299"/>
                  </a:cubicBezTo>
                  <a:cubicBezTo>
                    <a:pt x="629" y="298"/>
                    <a:pt x="630" y="297"/>
                    <a:pt x="631" y="296"/>
                  </a:cubicBezTo>
                  <a:cubicBezTo>
                    <a:pt x="632" y="295"/>
                    <a:pt x="634" y="294"/>
                    <a:pt x="636" y="293"/>
                  </a:cubicBezTo>
                  <a:cubicBezTo>
                    <a:pt x="637" y="292"/>
                    <a:pt x="639" y="292"/>
                    <a:pt x="641" y="291"/>
                  </a:cubicBezTo>
                  <a:cubicBezTo>
                    <a:pt x="643" y="290"/>
                    <a:pt x="644" y="290"/>
                    <a:pt x="646" y="290"/>
                  </a:cubicBezTo>
                  <a:cubicBezTo>
                    <a:pt x="646" y="290"/>
                    <a:pt x="646" y="290"/>
                    <a:pt x="646" y="290"/>
                  </a:cubicBezTo>
                  <a:cubicBezTo>
                    <a:pt x="646" y="290"/>
                    <a:pt x="646" y="290"/>
                    <a:pt x="646" y="290"/>
                  </a:cubicBezTo>
                  <a:cubicBezTo>
                    <a:pt x="646" y="290"/>
                    <a:pt x="646" y="290"/>
                    <a:pt x="646" y="290"/>
                  </a:cubicBezTo>
                  <a:cubicBezTo>
                    <a:pt x="646" y="290"/>
                    <a:pt x="646" y="290"/>
                    <a:pt x="646" y="290"/>
                  </a:cubicBezTo>
                  <a:cubicBezTo>
                    <a:pt x="646" y="290"/>
                    <a:pt x="646" y="290"/>
                    <a:pt x="646" y="290"/>
                  </a:cubicBezTo>
                  <a:cubicBezTo>
                    <a:pt x="647" y="290"/>
                    <a:pt x="647" y="290"/>
                    <a:pt x="647" y="290"/>
                  </a:cubicBezTo>
                  <a:cubicBezTo>
                    <a:pt x="647" y="290"/>
                    <a:pt x="648" y="290"/>
                    <a:pt x="648" y="290"/>
                  </a:cubicBezTo>
                  <a:cubicBezTo>
                    <a:pt x="648" y="290"/>
                    <a:pt x="648" y="290"/>
                    <a:pt x="649" y="290"/>
                  </a:cubicBezTo>
                  <a:cubicBezTo>
                    <a:pt x="649" y="289"/>
                    <a:pt x="649" y="289"/>
                    <a:pt x="649" y="289"/>
                  </a:cubicBezTo>
                  <a:cubicBezTo>
                    <a:pt x="649" y="289"/>
                    <a:pt x="648" y="289"/>
                    <a:pt x="647" y="288"/>
                  </a:cubicBezTo>
                  <a:cubicBezTo>
                    <a:pt x="647" y="288"/>
                    <a:pt x="646" y="288"/>
                    <a:pt x="645" y="288"/>
                  </a:cubicBezTo>
                  <a:cubicBezTo>
                    <a:pt x="644" y="287"/>
                    <a:pt x="644" y="287"/>
                    <a:pt x="643" y="287"/>
                  </a:cubicBezTo>
                  <a:cubicBezTo>
                    <a:pt x="642" y="287"/>
                    <a:pt x="642" y="287"/>
                    <a:pt x="641" y="287"/>
                  </a:cubicBezTo>
                  <a:cubicBezTo>
                    <a:pt x="641" y="287"/>
                    <a:pt x="640" y="287"/>
                    <a:pt x="640" y="287"/>
                  </a:cubicBezTo>
                  <a:cubicBezTo>
                    <a:pt x="640" y="287"/>
                    <a:pt x="640" y="287"/>
                    <a:pt x="640" y="287"/>
                  </a:cubicBezTo>
                  <a:cubicBezTo>
                    <a:pt x="639" y="287"/>
                    <a:pt x="639" y="287"/>
                    <a:pt x="639" y="287"/>
                  </a:cubicBezTo>
                  <a:cubicBezTo>
                    <a:pt x="639" y="287"/>
                    <a:pt x="639" y="288"/>
                    <a:pt x="639" y="288"/>
                  </a:cubicBezTo>
                  <a:cubicBezTo>
                    <a:pt x="639" y="288"/>
                    <a:pt x="638" y="288"/>
                    <a:pt x="638" y="288"/>
                  </a:cubicBezTo>
                  <a:cubicBezTo>
                    <a:pt x="638" y="288"/>
                    <a:pt x="638" y="289"/>
                    <a:pt x="637" y="289"/>
                  </a:cubicBezTo>
                  <a:cubicBezTo>
                    <a:pt x="637" y="289"/>
                    <a:pt x="637" y="289"/>
                    <a:pt x="637" y="289"/>
                  </a:cubicBezTo>
                  <a:cubicBezTo>
                    <a:pt x="636" y="289"/>
                    <a:pt x="636" y="289"/>
                    <a:pt x="636" y="289"/>
                  </a:cubicBezTo>
                  <a:cubicBezTo>
                    <a:pt x="635" y="289"/>
                    <a:pt x="635" y="289"/>
                    <a:pt x="634" y="289"/>
                  </a:cubicBezTo>
                  <a:cubicBezTo>
                    <a:pt x="634" y="289"/>
                    <a:pt x="633" y="289"/>
                    <a:pt x="633" y="288"/>
                  </a:cubicBezTo>
                  <a:cubicBezTo>
                    <a:pt x="633" y="288"/>
                    <a:pt x="632" y="288"/>
                    <a:pt x="632" y="287"/>
                  </a:cubicBezTo>
                  <a:cubicBezTo>
                    <a:pt x="632" y="287"/>
                    <a:pt x="631" y="287"/>
                    <a:pt x="631" y="286"/>
                  </a:cubicBezTo>
                  <a:cubicBezTo>
                    <a:pt x="631" y="286"/>
                    <a:pt x="631" y="286"/>
                    <a:pt x="631" y="286"/>
                  </a:cubicBezTo>
                  <a:cubicBezTo>
                    <a:pt x="630" y="286"/>
                    <a:pt x="630" y="286"/>
                    <a:pt x="630" y="286"/>
                  </a:cubicBezTo>
                  <a:cubicBezTo>
                    <a:pt x="630" y="286"/>
                    <a:pt x="630" y="286"/>
                    <a:pt x="630" y="286"/>
                  </a:cubicBezTo>
                  <a:cubicBezTo>
                    <a:pt x="630" y="286"/>
                    <a:pt x="629" y="286"/>
                    <a:pt x="629" y="286"/>
                  </a:cubicBezTo>
                  <a:cubicBezTo>
                    <a:pt x="629" y="286"/>
                    <a:pt x="629" y="286"/>
                    <a:pt x="629" y="286"/>
                  </a:cubicBezTo>
                  <a:cubicBezTo>
                    <a:pt x="629" y="286"/>
                    <a:pt x="629" y="286"/>
                    <a:pt x="629" y="286"/>
                  </a:cubicBezTo>
                  <a:cubicBezTo>
                    <a:pt x="629" y="286"/>
                    <a:pt x="629" y="286"/>
                    <a:pt x="629" y="286"/>
                  </a:cubicBezTo>
                  <a:cubicBezTo>
                    <a:pt x="629" y="286"/>
                    <a:pt x="629" y="286"/>
                    <a:pt x="629" y="286"/>
                  </a:cubicBezTo>
                  <a:cubicBezTo>
                    <a:pt x="629" y="286"/>
                    <a:pt x="629" y="286"/>
                    <a:pt x="629" y="286"/>
                  </a:cubicBezTo>
                  <a:cubicBezTo>
                    <a:pt x="629" y="286"/>
                    <a:pt x="629" y="286"/>
                    <a:pt x="628" y="286"/>
                  </a:cubicBezTo>
                  <a:cubicBezTo>
                    <a:pt x="628" y="286"/>
                    <a:pt x="628" y="286"/>
                    <a:pt x="628" y="286"/>
                  </a:cubicBezTo>
                  <a:cubicBezTo>
                    <a:pt x="628" y="286"/>
                    <a:pt x="628" y="286"/>
                    <a:pt x="628" y="286"/>
                  </a:cubicBezTo>
                  <a:cubicBezTo>
                    <a:pt x="628" y="286"/>
                    <a:pt x="628" y="286"/>
                    <a:pt x="627" y="286"/>
                  </a:cubicBezTo>
                  <a:cubicBezTo>
                    <a:pt x="627" y="286"/>
                    <a:pt x="627" y="286"/>
                    <a:pt x="626" y="285"/>
                  </a:cubicBezTo>
                  <a:cubicBezTo>
                    <a:pt x="626" y="285"/>
                    <a:pt x="626" y="285"/>
                    <a:pt x="625" y="285"/>
                  </a:cubicBezTo>
                  <a:cubicBezTo>
                    <a:pt x="625" y="285"/>
                    <a:pt x="625" y="284"/>
                    <a:pt x="624" y="284"/>
                  </a:cubicBezTo>
                  <a:cubicBezTo>
                    <a:pt x="624" y="283"/>
                    <a:pt x="624" y="283"/>
                    <a:pt x="623" y="283"/>
                  </a:cubicBezTo>
                  <a:cubicBezTo>
                    <a:pt x="623" y="283"/>
                    <a:pt x="623" y="283"/>
                    <a:pt x="623" y="283"/>
                  </a:cubicBezTo>
                  <a:cubicBezTo>
                    <a:pt x="622" y="282"/>
                    <a:pt x="622" y="282"/>
                    <a:pt x="622" y="282"/>
                  </a:cubicBezTo>
                  <a:cubicBezTo>
                    <a:pt x="622" y="282"/>
                    <a:pt x="621" y="282"/>
                    <a:pt x="621" y="282"/>
                  </a:cubicBezTo>
                  <a:cubicBezTo>
                    <a:pt x="621" y="282"/>
                    <a:pt x="621" y="282"/>
                    <a:pt x="620" y="282"/>
                  </a:cubicBezTo>
                  <a:cubicBezTo>
                    <a:pt x="620" y="282"/>
                    <a:pt x="620" y="282"/>
                    <a:pt x="619" y="282"/>
                  </a:cubicBezTo>
                  <a:cubicBezTo>
                    <a:pt x="619" y="283"/>
                    <a:pt x="619" y="283"/>
                    <a:pt x="619" y="283"/>
                  </a:cubicBezTo>
                  <a:cubicBezTo>
                    <a:pt x="618" y="283"/>
                    <a:pt x="618" y="283"/>
                    <a:pt x="618" y="283"/>
                  </a:cubicBezTo>
                  <a:cubicBezTo>
                    <a:pt x="617" y="284"/>
                    <a:pt x="617" y="284"/>
                    <a:pt x="617" y="284"/>
                  </a:cubicBezTo>
                  <a:cubicBezTo>
                    <a:pt x="617" y="284"/>
                    <a:pt x="617" y="284"/>
                    <a:pt x="617" y="284"/>
                  </a:cubicBezTo>
                  <a:cubicBezTo>
                    <a:pt x="617" y="284"/>
                    <a:pt x="617" y="284"/>
                    <a:pt x="617" y="284"/>
                  </a:cubicBezTo>
                  <a:cubicBezTo>
                    <a:pt x="617" y="284"/>
                    <a:pt x="616" y="284"/>
                    <a:pt x="616" y="284"/>
                  </a:cubicBezTo>
                  <a:cubicBezTo>
                    <a:pt x="616" y="284"/>
                    <a:pt x="616" y="284"/>
                    <a:pt x="616" y="284"/>
                  </a:cubicBezTo>
                  <a:cubicBezTo>
                    <a:pt x="616" y="284"/>
                    <a:pt x="616" y="284"/>
                    <a:pt x="615" y="284"/>
                  </a:cubicBezTo>
                  <a:cubicBezTo>
                    <a:pt x="615" y="284"/>
                    <a:pt x="615" y="284"/>
                    <a:pt x="614" y="283"/>
                  </a:cubicBezTo>
                  <a:cubicBezTo>
                    <a:pt x="614" y="283"/>
                    <a:pt x="614" y="283"/>
                    <a:pt x="613" y="283"/>
                  </a:cubicBezTo>
                  <a:cubicBezTo>
                    <a:pt x="613" y="283"/>
                    <a:pt x="613" y="283"/>
                    <a:pt x="612" y="283"/>
                  </a:cubicBezTo>
                  <a:cubicBezTo>
                    <a:pt x="612" y="282"/>
                    <a:pt x="612" y="282"/>
                    <a:pt x="612" y="282"/>
                  </a:cubicBezTo>
                  <a:cubicBezTo>
                    <a:pt x="612" y="282"/>
                    <a:pt x="611" y="282"/>
                    <a:pt x="611" y="282"/>
                  </a:cubicBezTo>
                  <a:cubicBezTo>
                    <a:pt x="611" y="282"/>
                    <a:pt x="611" y="282"/>
                    <a:pt x="610" y="282"/>
                  </a:cubicBezTo>
                  <a:cubicBezTo>
                    <a:pt x="610" y="281"/>
                    <a:pt x="610" y="281"/>
                    <a:pt x="610" y="281"/>
                  </a:cubicBezTo>
                  <a:cubicBezTo>
                    <a:pt x="609" y="281"/>
                    <a:pt x="609" y="281"/>
                    <a:pt x="608" y="281"/>
                  </a:cubicBezTo>
                  <a:cubicBezTo>
                    <a:pt x="608" y="280"/>
                    <a:pt x="608" y="280"/>
                    <a:pt x="608" y="280"/>
                  </a:cubicBezTo>
                  <a:cubicBezTo>
                    <a:pt x="608" y="279"/>
                    <a:pt x="608" y="279"/>
                    <a:pt x="608" y="279"/>
                  </a:cubicBezTo>
                  <a:cubicBezTo>
                    <a:pt x="607" y="278"/>
                    <a:pt x="607" y="278"/>
                    <a:pt x="607" y="278"/>
                  </a:cubicBezTo>
                  <a:cubicBezTo>
                    <a:pt x="607" y="277"/>
                    <a:pt x="607" y="277"/>
                    <a:pt x="607" y="277"/>
                  </a:cubicBezTo>
                  <a:cubicBezTo>
                    <a:pt x="607" y="277"/>
                    <a:pt x="607" y="276"/>
                    <a:pt x="607" y="276"/>
                  </a:cubicBezTo>
                  <a:cubicBezTo>
                    <a:pt x="607" y="276"/>
                    <a:pt x="607" y="276"/>
                    <a:pt x="607" y="275"/>
                  </a:cubicBezTo>
                  <a:cubicBezTo>
                    <a:pt x="607" y="275"/>
                    <a:pt x="606" y="275"/>
                    <a:pt x="606" y="275"/>
                  </a:cubicBezTo>
                  <a:cubicBezTo>
                    <a:pt x="605" y="275"/>
                    <a:pt x="605" y="275"/>
                    <a:pt x="605" y="275"/>
                  </a:cubicBezTo>
                  <a:moveTo>
                    <a:pt x="4" y="224"/>
                  </a:moveTo>
                  <a:cubicBezTo>
                    <a:pt x="4" y="224"/>
                    <a:pt x="4" y="224"/>
                    <a:pt x="4" y="224"/>
                  </a:cubicBezTo>
                  <a:cubicBezTo>
                    <a:pt x="4" y="224"/>
                    <a:pt x="4" y="224"/>
                    <a:pt x="4" y="224"/>
                  </a:cubicBezTo>
                  <a:cubicBezTo>
                    <a:pt x="4" y="224"/>
                    <a:pt x="4" y="224"/>
                    <a:pt x="4" y="224"/>
                  </a:cubicBezTo>
                  <a:cubicBezTo>
                    <a:pt x="4" y="224"/>
                    <a:pt x="4" y="224"/>
                    <a:pt x="4" y="224"/>
                  </a:cubicBezTo>
                  <a:cubicBezTo>
                    <a:pt x="4" y="225"/>
                    <a:pt x="4" y="225"/>
                    <a:pt x="4" y="225"/>
                  </a:cubicBezTo>
                  <a:cubicBezTo>
                    <a:pt x="4" y="225"/>
                    <a:pt x="4" y="225"/>
                    <a:pt x="4" y="225"/>
                  </a:cubicBezTo>
                  <a:cubicBezTo>
                    <a:pt x="3" y="225"/>
                    <a:pt x="3" y="225"/>
                    <a:pt x="3" y="225"/>
                  </a:cubicBezTo>
                  <a:cubicBezTo>
                    <a:pt x="3" y="226"/>
                    <a:pt x="3" y="226"/>
                    <a:pt x="2" y="226"/>
                  </a:cubicBezTo>
                  <a:cubicBezTo>
                    <a:pt x="2" y="226"/>
                    <a:pt x="2" y="227"/>
                    <a:pt x="1" y="227"/>
                  </a:cubicBezTo>
                  <a:cubicBezTo>
                    <a:pt x="1" y="227"/>
                    <a:pt x="1" y="228"/>
                    <a:pt x="1" y="228"/>
                  </a:cubicBezTo>
                  <a:cubicBezTo>
                    <a:pt x="0" y="228"/>
                    <a:pt x="0" y="229"/>
                    <a:pt x="0" y="229"/>
                  </a:cubicBezTo>
                  <a:cubicBezTo>
                    <a:pt x="0" y="229"/>
                    <a:pt x="0" y="230"/>
                    <a:pt x="0" y="230"/>
                  </a:cubicBezTo>
                  <a:cubicBezTo>
                    <a:pt x="0" y="230"/>
                    <a:pt x="0" y="230"/>
                    <a:pt x="0" y="230"/>
                  </a:cubicBezTo>
                  <a:cubicBezTo>
                    <a:pt x="0" y="231"/>
                    <a:pt x="0" y="231"/>
                    <a:pt x="0" y="231"/>
                  </a:cubicBezTo>
                  <a:cubicBezTo>
                    <a:pt x="0" y="231"/>
                    <a:pt x="0" y="231"/>
                    <a:pt x="0" y="231"/>
                  </a:cubicBezTo>
                  <a:cubicBezTo>
                    <a:pt x="0" y="231"/>
                    <a:pt x="0" y="231"/>
                    <a:pt x="0" y="231"/>
                  </a:cubicBezTo>
                  <a:cubicBezTo>
                    <a:pt x="0" y="231"/>
                    <a:pt x="0" y="231"/>
                    <a:pt x="0" y="231"/>
                  </a:cubicBezTo>
                  <a:cubicBezTo>
                    <a:pt x="0" y="231"/>
                    <a:pt x="0" y="231"/>
                    <a:pt x="0" y="231"/>
                  </a:cubicBezTo>
                  <a:cubicBezTo>
                    <a:pt x="1" y="230"/>
                    <a:pt x="2" y="230"/>
                    <a:pt x="3" y="229"/>
                  </a:cubicBezTo>
                  <a:cubicBezTo>
                    <a:pt x="4" y="229"/>
                    <a:pt x="4" y="228"/>
                    <a:pt x="5" y="228"/>
                  </a:cubicBezTo>
                  <a:cubicBezTo>
                    <a:pt x="5" y="227"/>
                    <a:pt x="5" y="227"/>
                    <a:pt x="5" y="226"/>
                  </a:cubicBezTo>
                  <a:cubicBezTo>
                    <a:pt x="5" y="226"/>
                    <a:pt x="5" y="225"/>
                    <a:pt x="5" y="225"/>
                  </a:cubicBezTo>
                  <a:cubicBezTo>
                    <a:pt x="5" y="225"/>
                    <a:pt x="5" y="225"/>
                    <a:pt x="5" y="225"/>
                  </a:cubicBezTo>
                  <a:cubicBezTo>
                    <a:pt x="5" y="224"/>
                    <a:pt x="5" y="224"/>
                    <a:pt x="5" y="224"/>
                  </a:cubicBezTo>
                  <a:cubicBezTo>
                    <a:pt x="4" y="224"/>
                    <a:pt x="4" y="224"/>
                    <a:pt x="4" y="224"/>
                  </a:cubicBezTo>
                  <a:cubicBezTo>
                    <a:pt x="4" y="224"/>
                    <a:pt x="4" y="224"/>
                    <a:pt x="4" y="224"/>
                  </a:cubicBezTo>
                  <a:moveTo>
                    <a:pt x="31" y="215"/>
                  </a:moveTo>
                  <a:cubicBezTo>
                    <a:pt x="30" y="215"/>
                    <a:pt x="29" y="215"/>
                    <a:pt x="28" y="215"/>
                  </a:cubicBezTo>
                  <a:cubicBezTo>
                    <a:pt x="27" y="215"/>
                    <a:pt x="26" y="216"/>
                    <a:pt x="26" y="216"/>
                  </a:cubicBezTo>
                  <a:cubicBezTo>
                    <a:pt x="25" y="217"/>
                    <a:pt x="24" y="217"/>
                    <a:pt x="23" y="217"/>
                  </a:cubicBezTo>
                  <a:cubicBezTo>
                    <a:pt x="22" y="218"/>
                    <a:pt x="22" y="218"/>
                    <a:pt x="21" y="219"/>
                  </a:cubicBezTo>
                  <a:cubicBezTo>
                    <a:pt x="21" y="219"/>
                    <a:pt x="21" y="219"/>
                    <a:pt x="21" y="219"/>
                  </a:cubicBezTo>
                  <a:cubicBezTo>
                    <a:pt x="21" y="219"/>
                    <a:pt x="21" y="219"/>
                    <a:pt x="21" y="219"/>
                  </a:cubicBezTo>
                  <a:cubicBezTo>
                    <a:pt x="21" y="219"/>
                    <a:pt x="21" y="219"/>
                    <a:pt x="21" y="219"/>
                  </a:cubicBezTo>
                  <a:cubicBezTo>
                    <a:pt x="21" y="219"/>
                    <a:pt x="21" y="219"/>
                    <a:pt x="21" y="219"/>
                  </a:cubicBezTo>
                  <a:cubicBezTo>
                    <a:pt x="21" y="219"/>
                    <a:pt x="21" y="219"/>
                    <a:pt x="21" y="219"/>
                  </a:cubicBezTo>
                  <a:cubicBezTo>
                    <a:pt x="21" y="219"/>
                    <a:pt x="21" y="219"/>
                    <a:pt x="21" y="219"/>
                  </a:cubicBezTo>
                  <a:cubicBezTo>
                    <a:pt x="22" y="219"/>
                    <a:pt x="22" y="219"/>
                    <a:pt x="22" y="219"/>
                  </a:cubicBezTo>
                  <a:cubicBezTo>
                    <a:pt x="22" y="219"/>
                    <a:pt x="23" y="219"/>
                    <a:pt x="23" y="219"/>
                  </a:cubicBezTo>
                  <a:cubicBezTo>
                    <a:pt x="23" y="219"/>
                    <a:pt x="23" y="219"/>
                    <a:pt x="23" y="219"/>
                  </a:cubicBezTo>
                  <a:cubicBezTo>
                    <a:pt x="24" y="219"/>
                    <a:pt x="24" y="219"/>
                    <a:pt x="24" y="219"/>
                  </a:cubicBezTo>
                  <a:cubicBezTo>
                    <a:pt x="24" y="218"/>
                    <a:pt x="25" y="218"/>
                    <a:pt x="25" y="218"/>
                  </a:cubicBezTo>
                  <a:cubicBezTo>
                    <a:pt x="25" y="218"/>
                    <a:pt x="25" y="218"/>
                    <a:pt x="26" y="218"/>
                  </a:cubicBezTo>
                  <a:cubicBezTo>
                    <a:pt x="26" y="218"/>
                    <a:pt x="26" y="217"/>
                    <a:pt x="27" y="217"/>
                  </a:cubicBezTo>
                  <a:cubicBezTo>
                    <a:pt x="27" y="217"/>
                    <a:pt x="27" y="217"/>
                    <a:pt x="28" y="217"/>
                  </a:cubicBezTo>
                  <a:cubicBezTo>
                    <a:pt x="28" y="217"/>
                    <a:pt x="29" y="217"/>
                    <a:pt x="30" y="217"/>
                  </a:cubicBezTo>
                  <a:cubicBezTo>
                    <a:pt x="30" y="217"/>
                    <a:pt x="31" y="217"/>
                    <a:pt x="31" y="217"/>
                  </a:cubicBezTo>
                  <a:cubicBezTo>
                    <a:pt x="32" y="216"/>
                    <a:pt x="32" y="216"/>
                    <a:pt x="33" y="216"/>
                  </a:cubicBezTo>
                  <a:cubicBezTo>
                    <a:pt x="33" y="216"/>
                    <a:pt x="33" y="216"/>
                    <a:pt x="33" y="216"/>
                  </a:cubicBezTo>
                  <a:cubicBezTo>
                    <a:pt x="33" y="216"/>
                    <a:pt x="33" y="216"/>
                    <a:pt x="33" y="216"/>
                  </a:cubicBezTo>
                  <a:cubicBezTo>
                    <a:pt x="33" y="215"/>
                    <a:pt x="33" y="215"/>
                    <a:pt x="33" y="215"/>
                  </a:cubicBezTo>
                  <a:cubicBezTo>
                    <a:pt x="33" y="215"/>
                    <a:pt x="33" y="215"/>
                    <a:pt x="33" y="215"/>
                  </a:cubicBezTo>
                  <a:cubicBezTo>
                    <a:pt x="33" y="215"/>
                    <a:pt x="32" y="215"/>
                    <a:pt x="32" y="215"/>
                  </a:cubicBezTo>
                  <a:cubicBezTo>
                    <a:pt x="32" y="215"/>
                    <a:pt x="32" y="215"/>
                    <a:pt x="32" y="215"/>
                  </a:cubicBezTo>
                  <a:cubicBezTo>
                    <a:pt x="32" y="215"/>
                    <a:pt x="32" y="215"/>
                    <a:pt x="32" y="215"/>
                  </a:cubicBezTo>
                  <a:cubicBezTo>
                    <a:pt x="31" y="215"/>
                    <a:pt x="31" y="215"/>
                    <a:pt x="31" y="215"/>
                  </a:cubicBezTo>
                  <a:cubicBezTo>
                    <a:pt x="31" y="215"/>
                    <a:pt x="31" y="215"/>
                    <a:pt x="31" y="215"/>
                  </a:cubicBezTo>
                  <a:moveTo>
                    <a:pt x="127" y="171"/>
                  </a:moveTo>
                  <a:cubicBezTo>
                    <a:pt x="127" y="171"/>
                    <a:pt x="126" y="171"/>
                    <a:pt x="126" y="171"/>
                  </a:cubicBezTo>
                  <a:cubicBezTo>
                    <a:pt x="126" y="171"/>
                    <a:pt x="125" y="172"/>
                    <a:pt x="125" y="172"/>
                  </a:cubicBezTo>
                  <a:cubicBezTo>
                    <a:pt x="125" y="172"/>
                    <a:pt x="124" y="172"/>
                    <a:pt x="124" y="173"/>
                  </a:cubicBezTo>
                  <a:cubicBezTo>
                    <a:pt x="123" y="173"/>
                    <a:pt x="122" y="174"/>
                    <a:pt x="122" y="175"/>
                  </a:cubicBezTo>
                  <a:cubicBezTo>
                    <a:pt x="121" y="175"/>
                    <a:pt x="121" y="175"/>
                    <a:pt x="121" y="176"/>
                  </a:cubicBezTo>
                  <a:cubicBezTo>
                    <a:pt x="120" y="176"/>
                    <a:pt x="120" y="176"/>
                    <a:pt x="120" y="177"/>
                  </a:cubicBezTo>
                  <a:cubicBezTo>
                    <a:pt x="119" y="177"/>
                    <a:pt x="119" y="177"/>
                    <a:pt x="119" y="178"/>
                  </a:cubicBezTo>
                  <a:cubicBezTo>
                    <a:pt x="118" y="178"/>
                    <a:pt x="118" y="178"/>
                    <a:pt x="118" y="179"/>
                  </a:cubicBezTo>
                  <a:cubicBezTo>
                    <a:pt x="117" y="179"/>
                    <a:pt x="117" y="179"/>
                    <a:pt x="116" y="180"/>
                  </a:cubicBezTo>
                  <a:cubicBezTo>
                    <a:pt x="116" y="180"/>
                    <a:pt x="116" y="180"/>
                    <a:pt x="115" y="181"/>
                  </a:cubicBezTo>
                  <a:cubicBezTo>
                    <a:pt x="115" y="181"/>
                    <a:pt x="115" y="181"/>
                    <a:pt x="115" y="182"/>
                  </a:cubicBezTo>
                  <a:cubicBezTo>
                    <a:pt x="114" y="182"/>
                    <a:pt x="114" y="182"/>
                    <a:pt x="114" y="183"/>
                  </a:cubicBezTo>
                  <a:cubicBezTo>
                    <a:pt x="114" y="183"/>
                    <a:pt x="114" y="183"/>
                    <a:pt x="114" y="183"/>
                  </a:cubicBezTo>
                  <a:cubicBezTo>
                    <a:pt x="114" y="184"/>
                    <a:pt x="113" y="184"/>
                    <a:pt x="113" y="184"/>
                  </a:cubicBezTo>
                  <a:cubicBezTo>
                    <a:pt x="113" y="184"/>
                    <a:pt x="113" y="184"/>
                    <a:pt x="112" y="184"/>
                  </a:cubicBezTo>
                  <a:cubicBezTo>
                    <a:pt x="112" y="184"/>
                    <a:pt x="112" y="184"/>
                    <a:pt x="112" y="184"/>
                  </a:cubicBezTo>
                  <a:cubicBezTo>
                    <a:pt x="111" y="184"/>
                    <a:pt x="111" y="184"/>
                    <a:pt x="111" y="184"/>
                  </a:cubicBezTo>
                  <a:cubicBezTo>
                    <a:pt x="110" y="184"/>
                    <a:pt x="110" y="184"/>
                    <a:pt x="110" y="184"/>
                  </a:cubicBezTo>
                  <a:cubicBezTo>
                    <a:pt x="110" y="184"/>
                    <a:pt x="110" y="184"/>
                    <a:pt x="110" y="184"/>
                  </a:cubicBezTo>
                  <a:cubicBezTo>
                    <a:pt x="109" y="184"/>
                    <a:pt x="109" y="184"/>
                    <a:pt x="109" y="184"/>
                  </a:cubicBezTo>
                  <a:cubicBezTo>
                    <a:pt x="109" y="184"/>
                    <a:pt x="109" y="184"/>
                    <a:pt x="108" y="184"/>
                  </a:cubicBezTo>
                  <a:cubicBezTo>
                    <a:pt x="108" y="185"/>
                    <a:pt x="108" y="185"/>
                    <a:pt x="108" y="185"/>
                  </a:cubicBezTo>
                  <a:cubicBezTo>
                    <a:pt x="108" y="185"/>
                    <a:pt x="108" y="186"/>
                    <a:pt x="108" y="186"/>
                  </a:cubicBezTo>
                  <a:cubicBezTo>
                    <a:pt x="108" y="186"/>
                    <a:pt x="108" y="187"/>
                    <a:pt x="108" y="187"/>
                  </a:cubicBezTo>
                  <a:cubicBezTo>
                    <a:pt x="108" y="188"/>
                    <a:pt x="108" y="188"/>
                    <a:pt x="108" y="189"/>
                  </a:cubicBezTo>
                  <a:cubicBezTo>
                    <a:pt x="108" y="189"/>
                    <a:pt x="108" y="189"/>
                    <a:pt x="108" y="190"/>
                  </a:cubicBezTo>
                  <a:cubicBezTo>
                    <a:pt x="108" y="190"/>
                    <a:pt x="108" y="190"/>
                    <a:pt x="109" y="190"/>
                  </a:cubicBezTo>
                  <a:cubicBezTo>
                    <a:pt x="109" y="190"/>
                    <a:pt x="109" y="190"/>
                    <a:pt x="109" y="191"/>
                  </a:cubicBezTo>
                  <a:cubicBezTo>
                    <a:pt x="109" y="191"/>
                    <a:pt x="109" y="191"/>
                    <a:pt x="109" y="191"/>
                  </a:cubicBezTo>
                  <a:cubicBezTo>
                    <a:pt x="109" y="191"/>
                    <a:pt x="110" y="191"/>
                    <a:pt x="110" y="191"/>
                  </a:cubicBezTo>
                  <a:cubicBezTo>
                    <a:pt x="110" y="191"/>
                    <a:pt x="110" y="191"/>
                    <a:pt x="110" y="191"/>
                  </a:cubicBezTo>
                  <a:cubicBezTo>
                    <a:pt x="111" y="191"/>
                    <a:pt x="111" y="190"/>
                    <a:pt x="111" y="190"/>
                  </a:cubicBezTo>
                  <a:cubicBezTo>
                    <a:pt x="111" y="190"/>
                    <a:pt x="111" y="190"/>
                    <a:pt x="112" y="190"/>
                  </a:cubicBezTo>
                  <a:cubicBezTo>
                    <a:pt x="112" y="190"/>
                    <a:pt x="112" y="190"/>
                    <a:pt x="112" y="190"/>
                  </a:cubicBezTo>
                  <a:cubicBezTo>
                    <a:pt x="112" y="190"/>
                    <a:pt x="113" y="190"/>
                    <a:pt x="113" y="190"/>
                  </a:cubicBezTo>
                  <a:cubicBezTo>
                    <a:pt x="113" y="190"/>
                    <a:pt x="113" y="190"/>
                    <a:pt x="113" y="190"/>
                  </a:cubicBezTo>
                  <a:cubicBezTo>
                    <a:pt x="113" y="190"/>
                    <a:pt x="113" y="190"/>
                    <a:pt x="113" y="190"/>
                  </a:cubicBezTo>
                  <a:cubicBezTo>
                    <a:pt x="114" y="190"/>
                    <a:pt x="114" y="190"/>
                    <a:pt x="114" y="190"/>
                  </a:cubicBezTo>
                  <a:cubicBezTo>
                    <a:pt x="114" y="190"/>
                    <a:pt x="114" y="190"/>
                    <a:pt x="114" y="190"/>
                  </a:cubicBezTo>
                  <a:cubicBezTo>
                    <a:pt x="114" y="190"/>
                    <a:pt x="114" y="190"/>
                    <a:pt x="114" y="190"/>
                  </a:cubicBezTo>
                  <a:cubicBezTo>
                    <a:pt x="114" y="190"/>
                    <a:pt x="115" y="190"/>
                    <a:pt x="115" y="190"/>
                  </a:cubicBezTo>
                  <a:cubicBezTo>
                    <a:pt x="115" y="190"/>
                    <a:pt x="115" y="191"/>
                    <a:pt x="115" y="191"/>
                  </a:cubicBezTo>
                  <a:cubicBezTo>
                    <a:pt x="115" y="191"/>
                    <a:pt x="115" y="191"/>
                    <a:pt x="115" y="191"/>
                  </a:cubicBezTo>
                  <a:cubicBezTo>
                    <a:pt x="116" y="191"/>
                    <a:pt x="116" y="190"/>
                    <a:pt x="117" y="190"/>
                  </a:cubicBezTo>
                  <a:cubicBezTo>
                    <a:pt x="118" y="189"/>
                    <a:pt x="119" y="189"/>
                    <a:pt x="120" y="188"/>
                  </a:cubicBezTo>
                  <a:cubicBezTo>
                    <a:pt x="122" y="187"/>
                    <a:pt x="123" y="186"/>
                    <a:pt x="124" y="185"/>
                  </a:cubicBezTo>
                  <a:cubicBezTo>
                    <a:pt x="125" y="185"/>
                    <a:pt x="126" y="184"/>
                    <a:pt x="126" y="183"/>
                  </a:cubicBezTo>
                  <a:cubicBezTo>
                    <a:pt x="126" y="183"/>
                    <a:pt x="126" y="183"/>
                    <a:pt x="126" y="182"/>
                  </a:cubicBezTo>
                  <a:cubicBezTo>
                    <a:pt x="126" y="182"/>
                    <a:pt x="126" y="182"/>
                    <a:pt x="126" y="182"/>
                  </a:cubicBezTo>
                  <a:cubicBezTo>
                    <a:pt x="126" y="182"/>
                    <a:pt x="126" y="181"/>
                    <a:pt x="126" y="181"/>
                  </a:cubicBezTo>
                  <a:cubicBezTo>
                    <a:pt x="125" y="181"/>
                    <a:pt x="125" y="181"/>
                    <a:pt x="125" y="181"/>
                  </a:cubicBezTo>
                  <a:cubicBezTo>
                    <a:pt x="125" y="180"/>
                    <a:pt x="124" y="180"/>
                    <a:pt x="124" y="180"/>
                  </a:cubicBezTo>
                  <a:cubicBezTo>
                    <a:pt x="124" y="180"/>
                    <a:pt x="124" y="180"/>
                    <a:pt x="124" y="180"/>
                  </a:cubicBezTo>
                  <a:cubicBezTo>
                    <a:pt x="123" y="180"/>
                    <a:pt x="123" y="179"/>
                    <a:pt x="123" y="179"/>
                  </a:cubicBezTo>
                  <a:cubicBezTo>
                    <a:pt x="123" y="179"/>
                    <a:pt x="123" y="179"/>
                    <a:pt x="123" y="179"/>
                  </a:cubicBezTo>
                  <a:cubicBezTo>
                    <a:pt x="123" y="178"/>
                    <a:pt x="123" y="178"/>
                    <a:pt x="123" y="178"/>
                  </a:cubicBezTo>
                  <a:cubicBezTo>
                    <a:pt x="123" y="177"/>
                    <a:pt x="124" y="177"/>
                    <a:pt x="124" y="177"/>
                  </a:cubicBezTo>
                  <a:cubicBezTo>
                    <a:pt x="124" y="177"/>
                    <a:pt x="125" y="177"/>
                    <a:pt x="125" y="177"/>
                  </a:cubicBezTo>
                  <a:cubicBezTo>
                    <a:pt x="126" y="176"/>
                    <a:pt x="126" y="176"/>
                    <a:pt x="127" y="176"/>
                  </a:cubicBezTo>
                  <a:cubicBezTo>
                    <a:pt x="127" y="176"/>
                    <a:pt x="127" y="176"/>
                    <a:pt x="127" y="176"/>
                  </a:cubicBezTo>
                  <a:cubicBezTo>
                    <a:pt x="128" y="176"/>
                    <a:pt x="128" y="176"/>
                    <a:pt x="128" y="176"/>
                  </a:cubicBezTo>
                  <a:cubicBezTo>
                    <a:pt x="128" y="176"/>
                    <a:pt x="129" y="176"/>
                    <a:pt x="129" y="176"/>
                  </a:cubicBezTo>
                  <a:cubicBezTo>
                    <a:pt x="129" y="176"/>
                    <a:pt x="129" y="175"/>
                    <a:pt x="129" y="175"/>
                  </a:cubicBezTo>
                  <a:cubicBezTo>
                    <a:pt x="130" y="175"/>
                    <a:pt x="130" y="175"/>
                    <a:pt x="130" y="175"/>
                  </a:cubicBezTo>
                  <a:cubicBezTo>
                    <a:pt x="129" y="174"/>
                    <a:pt x="129" y="174"/>
                    <a:pt x="129" y="174"/>
                  </a:cubicBezTo>
                  <a:cubicBezTo>
                    <a:pt x="129" y="174"/>
                    <a:pt x="129" y="174"/>
                    <a:pt x="128" y="174"/>
                  </a:cubicBezTo>
                  <a:cubicBezTo>
                    <a:pt x="128" y="174"/>
                    <a:pt x="128" y="174"/>
                    <a:pt x="128" y="173"/>
                  </a:cubicBezTo>
                  <a:cubicBezTo>
                    <a:pt x="128" y="173"/>
                    <a:pt x="128" y="173"/>
                    <a:pt x="128" y="173"/>
                  </a:cubicBezTo>
                  <a:cubicBezTo>
                    <a:pt x="128" y="172"/>
                    <a:pt x="128" y="172"/>
                    <a:pt x="128" y="172"/>
                  </a:cubicBezTo>
                  <a:cubicBezTo>
                    <a:pt x="127" y="171"/>
                    <a:pt x="127" y="171"/>
                    <a:pt x="127" y="171"/>
                  </a:cubicBezTo>
                  <a:cubicBezTo>
                    <a:pt x="127" y="171"/>
                    <a:pt x="127" y="171"/>
                    <a:pt x="127" y="171"/>
                  </a:cubicBezTo>
                  <a:moveTo>
                    <a:pt x="10" y="150"/>
                  </a:moveTo>
                  <a:cubicBezTo>
                    <a:pt x="9" y="150"/>
                    <a:pt x="9" y="150"/>
                    <a:pt x="8" y="150"/>
                  </a:cubicBezTo>
                  <a:cubicBezTo>
                    <a:pt x="8" y="150"/>
                    <a:pt x="7" y="150"/>
                    <a:pt x="7" y="150"/>
                  </a:cubicBezTo>
                  <a:cubicBezTo>
                    <a:pt x="6" y="151"/>
                    <a:pt x="6" y="151"/>
                    <a:pt x="6" y="151"/>
                  </a:cubicBezTo>
                  <a:cubicBezTo>
                    <a:pt x="5" y="151"/>
                    <a:pt x="5" y="152"/>
                    <a:pt x="5" y="152"/>
                  </a:cubicBezTo>
                  <a:cubicBezTo>
                    <a:pt x="5" y="152"/>
                    <a:pt x="5" y="152"/>
                    <a:pt x="5" y="152"/>
                  </a:cubicBezTo>
                  <a:cubicBezTo>
                    <a:pt x="5" y="152"/>
                    <a:pt x="5" y="152"/>
                    <a:pt x="5" y="152"/>
                  </a:cubicBezTo>
                  <a:cubicBezTo>
                    <a:pt x="5" y="152"/>
                    <a:pt x="4" y="153"/>
                    <a:pt x="4" y="153"/>
                  </a:cubicBezTo>
                  <a:cubicBezTo>
                    <a:pt x="4" y="153"/>
                    <a:pt x="5" y="153"/>
                    <a:pt x="5" y="153"/>
                  </a:cubicBezTo>
                  <a:cubicBezTo>
                    <a:pt x="5" y="153"/>
                    <a:pt x="5" y="154"/>
                    <a:pt x="6" y="154"/>
                  </a:cubicBezTo>
                  <a:cubicBezTo>
                    <a:pt x="6" y="155"/>
                    <a:pt x="7" y="155"/>
                    <a:pt x="8" y="155"/>
                  </a:cubicBezTo>
                  <a:cubicBezTo>
                    <a:pt x="9" y="156"/>
                    <a:pt x="10" y="156"/>
                    <a:pt x="10" y="156"/>
                  </a:cubicBezTo>
                  <a:cubicBezTo>
                    <a:pt x="11" y="156"/>
                    <a:pt x="12" y="156"/>
                    <a:pt x="13" y="156"/>
                  </a:cubicBezTo>
                  <a:cubicBezTo>
                    <a:pt x="13" y="156"/>
                    <a:pt x="14" y="156"/>
                    <a:pt x="14" y="156"/>
                  </a:cubicBezTo>
                  <a:cubicBezTo>
                    <a:pt x="14" y="156"/>
                    <a:pt x="14" y="156"/>
                    <a:pt x="14" y="156"/>
                  </a:cubicBezTo>
                  <a:cubicBezTo>
                    <a:pt x="15" y="156"/>
                    <a:pt x="15" y="156"/>
                    <a:pt x="15" y="156"/>
                  </a:cubicBezTo>
                  <a:cubicBezTo>
                    <a:pt x="15" y="156"/>
                    <a:pt x="15" y="156"/>
                    <a:pt x="15" y="156"/>
                  </a:cubicBezTo>
                  <a:cubicBezTo>
                    <a:pt x="16" y="156"/>
                    <a:pt x="16" y="156"/>
                    <a:pt x="16" y="156"/>
                  </a:cubicBezTo>
                  <a:cubicBezTo>
                    <a:pt x="17" y="155"/>
                    <a:pt x="17" y="155"/>
                    <a:pt x="17" y="155"/>
                  </a:cubicBezTo>
                  <a:cubicBezTo>
                    <a:pt x="17" y="155"/>
                    <a:pt x="17" y="155"/>
                    <a:pt x="18" y="154"/>
                  </a:cubicBezTo>
                  <a:cubicBezTo>
                    <a:pt x="18" y="154"/>
                    <a:pt x="18" y="154"/>
                    <a:pt x="18" y="154"/>
                  </a:cubicBezTo>
                  <a:cubicBezTo>
                    <a:pt x="18" y="153"/>
                    <a:pt x="18" y="153"/>
                    <a:pt x="18" y="153"/>
                  </a:cubicBezTo>
                  <a:cubicBezTo>
                    <a:pt x="18" y="153"/>
                    <a:pt x="18" y="153"/>
                    <a:pt x="18" y="152"/>
                  </a:cubicBezTo>
                  <a:cubicBezTo>
                    <a:pt x="18" y="152"/>
                    <a:pt x="18" y="152"/>
                    <a:pt x="18" y="152"/>
                  </a:cubicBezTo>
                  <a:cubicBezTo>
                    <a:pt x="17" y="152"/>
                    <a:pt x="17" y="151"/>
                    <a:pt x="17" y="151"/>
                  </a:cubicBezTo>
                  <a:cubicBezTo>
                    <a:pt x="17" y="151"/>
                    <a:pt x="17" y="151"/>
                    <a:pt x="17" y="151"/>
                  </a:cubicBezTo>
                  <a:cubicBezTo>
                    <a:pt x="17" y="151"/>
                    <a:pt x="17" y="151"/>
                    <a:pt x="17" y="151"/>
                  </a:cubicBezTo>
                  <a:cubicBezTo>
                    <a:pt x="17" y="151"/>
                    <a:pt x="17" y="151"/>
                    <a:pt x="16" y="151"/>
                  </a:cubicBezTo>
                  <a:cubicBezTo>
                    <a:pt x="16" y="151"/>
                    <a:pt x="16" y="151"/>
                    <a:pt x="16" y="151"/>
                  </a:cubicBezTo>
                  <a:cubicBezTo>
                    <a:pt x="16" y="151"/>
                    <a:pt x="16" y="151"/>
                    <a:pt x="16" y="151"/>
                  </a:cubicBezTo>
                  <a:cubicBezTo>
                    <a:pt x="16" y="151"/>
                    <a:pt x="15" y="151"/>
                    <a:pt x="15" y="151"/>
                  </a:cubicBezTo>
                  <a:cubicBezTo>
                    <a:pt x="15" y="151"/>
                    <a:pt x="15" y="151"/>
                    <a:pt x="15" y="151"/>
                  </a:cubicBezTo>
                  <a:cubicBezTo>
                    <a:pt x="15" y="151"/>
                    <a:pt x="14" y="151"/>
                    <a:pt x="14" y="151"/>
                  </a:cubicBezTo>
                  <a:cubicBezTo>
                    <a:pt x="14" y="152"/>
                    <a:pt x="14" y="152"/>
                    <a:pt x="14" y="152"/>
                  </a:cubicBezTo>
                  <a:cubicBezTo>
                    <a:pt x="14" y="152"/>
                    <a:pt x="13" y="152"/>
                    <a:pt x="13" y="152"/>
                  </a:cubicBezTo>
                  <a:cubicBezTo>
                    <a:pt x="13" y="152"/>
                    <a:pt x="13" y="152"/>
                    <a:pt x="13" y="152"/>
                  </a:cubicBezTo>
                  <a:cubicBezTo>
                    <a:pt x="13" y="152"/>
                    <a:pt x="12" y="152"/>
                    <a:pt x="12" y="152"/>
                  </a:cubicBezTo>
                  <a:cubicBezTo>
                    <a:pt x="12" y="152"/>
                    <a:pt x="12" y="152"/>
                    <a:pt x="12" y="152"/>
                  </a:cubicBezTo>
                  <a:cubicBezTo>
                    <a:pt x="12" y="152"/>
                    <a:pt x="12" y="152"/>
                    <a:pt x="12" y="152"/>
                  </a:cubicBezTo>
                  <a:cubicBezTo>
                    <a:pt x="11" y="152"/>
                    <a:pt x="11" y="151"/>
                    <a:pt x="11" y="151"/>
                  </a:cubicBezTo>
                  <a:cubicBezTo>
                    <a:pt x="11" y="151"/>
                    <a:pt x="11" y="151"/>
                    <a:pt x="11" y="151"/>
                  </a:cubicBezTo>
                  <a:cubicBezTo>
                    <a:pt x="11" y="150"/>
                    <a:pt x="11" y="150"/>
                    <a:pt x="11" y="150"/>
                  </a:cubicBezTo>
                  <a:cubicBezTo>
                    <a:pt x="11" y="150"/>
                    <a:pt x="11" y="150"/>
                    <a:pt x="11" y="150"/>
                  </a:cubicBezTo>
                  <a:cubicBezTo>
                    <a:pt x="11" y="150"/>
                    <a:pt x="10" y="150"/>
                    <a:pt x="10" y="150"/>
                  </a:cubicBezTo>
                  <a:cubicBezTo>
                    <a:pt x="10" y="150"/>
                    <a:pt x="10" y="150"/>
                    <a:pt x="10" y="150"/>
                  </a:cubicBezTo>
                  <a:moveTo>
                    <a:pt x="101" y="0"/>
                  </a:moveTo>
                  <a:cubicBezTo>
                    <a:pt x="100" y="0"/>
                    <a:pt x="100" y="0"/>
                    <a:pt x="99" y="1"/>
                  </a:cubicBezTo>
                  <a:cubicBezTo>
                    <a:pt x="99" y="1"/>
                    <a:pt x="98" y="1"/>
                    <a:pt x="97" y="2"/>
                  </a:cubicBezTo>
                  <a:cubicBezTo>
                    <a:pt x="97" y="2"/>
                    <a:pt x="96" y="3"/>
                    <a:pt x="95" y="4"/>
                  </a:cubicBezTo>
                  <a:cubicBezTo>
                    <a:pt x="94" y="4"/>
                    <a:pt x="93" y="5"/>
                    <a:pt x="93" y="5"/>
                  </a:cubicBezTo>
                  <a:cubicBezTo>
                    <a:pt x="92" y="6"/>
                    <a:pt x="91" y="6"/>
                    <a:pt x="91" y="7"/>
                  </a:cubicBezTo>
                  <a:cubicBezTo>
                    <a:pt x="90" y="7"/>
                    <a:pt x="89" y="7"/>
                    <a:pt x="88" y="8"/>
                  </a:cubicBezTo>
                  <a:cubicBezTo>
                    <a:pt x="88" y="8"/>
                    <a:pt x="87" y="8"/>
                    <a:pt x="86" y="8"/>
                  </a:cubicBezTo>
                  <a:cubicBezTo>
                    <a:pt x="85" y="8"/>
                    <a:pt x="84" y="8"/>
                    <a:pt x="83" y="8"/>
                  </a:cubicBezTo>
                  <a:cubicBezTo>
                    <a:pt x="83" y="8"/>
                    <a:pt x="82" y="8"/>
                    <a:pt x="82" y="8"/>
                  </a:cubicBezTo>
                  <a:cubicBezTo>
                    <a:pt x="82" y="8"/>
                    <a:pt x="81" y="8"/>
                    <a:pt x="81" y="8"/>
                  </a:cubicBezTo>
                  <a:cubicBezTo>
                    <a:pt x="81" y="8"/>
                    <a:pt x="80" y="8"/>
                    <a:pt x="80" y="8"/>
                  </a:cubicBezTo>
                  <a:cubicBezTo>
                    <a:pt x="80" y="8"/>
                    <a:pt x="79" y="8"/>
                    <a:pt x="79" y="8"/>
                  </a:cubicBezTo>
                  <a:cubicBezTo>
                    <a:pt x="79" y="8"/>
                    <a:pt x="79" y="8"/>
                    <a:pt x="79" y="8"/>
                  </a:cubicBezTo>
                  <a:cubicBezTo>
                    <a:pt x="79" y="8"/>
                    <a:pt x="78" y="8"/>
                    <a:pt x="78" y="8"/>
                  </a:cubicBezTo>
                  <a:cubicBezTo>
                    <a:pt x="78" y="8"/>
                    <a:pt x="78" y="8"/>
                    <a:pt x="78" y="8"/>
                  </a:cubicBezTo>
                  <a:cubicBezTo>
                    <a:pt x="78" y="8"/>
                    <a:pt x="78" y="8"/>
                    <a:pt x="77" y="8"/>
                  </a:cubicBezTo>
                  <a:cubicBezTo>
                    <a:pt x="77" y="8"/>
                    <a:pt x="76" y="8"/>
                    <a:pt x="76" y="8"/>
                  </a:cubicBezTo>
                  <a:cubicBezTo>
                    <a:pt x="75" y="8"/>
                    <a:pt x="75" y="8"/>
                    <a:pt x="74" y="9"/>
                  </a:cubicBezTo>
                  <a:cubicBezTo>
                    <a:pt x="74" y="9"/>
                    <a:pt x="73" y="9"/>
                    <a:pt x="73" y="9"/>
                  </a:cubicBezTo>
                  <a:cubicBezTo>
                    <a:pt x="73" y="9"/>
                    <a:pt x="72" y="9"/>
                    <a:pt x="72" y="9"/>
                  </a:cubicBezTo>
                  <a:cubicBezTo>
                    <a:pt x="72" y="10"/>
                    <a:pt x="72" y="10"/>
                    <a:pt x="72" y="10"/>
                  </a:cubicBezTo>
                  <a:cubicBezTo>
                    <a:pt x="72" y="10"/>
                    <a:pt x="72" y="10"/>
                    <a:pt x="72" y="10"/>
                  </a:cubicBezTo>
                  <a:cubicBezTo>
                    <a:pt x="72" y="11"/>
                    <a:pt x="72" y="11"/>
                    <a:pt x="72" y="11"/>
                  </a:cubicBezTo>
                  <a:cubicBezTo>
                    <a:pt x="72" y="11"/>
                    <a:pt x="73" y="11"/>
                    <a:pt x="73" y="11"/>
                  </a:cubicBezTo>
                  <a:cubicBezTo>
                    <a:pt x="73" y="11"/>
                    <a:pt x="73" y="11"/>
                    <a:pt x="73" y="11"/>
                  </a:cubicBezTo>
                  <a:cubicBezTo>
                    <a:pt x="73" y="11"/>
                    <a:pt x="73" y="12"/>
                    <a:pt x="74" y="12"/>
                  </a:cubicBezTo>
                  <a:cubicBezTo>
                    <a:pt x="74" y="12"/>
                    <a:pt x="74" y="12"/>
                    <a:pt x="74" y="12"/>
                  </a:cubicBezTo>
                  <a:cubicBezTo>
                    <a:pt x="74" y="12"/>
                    <a:pt x="74" y="12"/>
                    <a:pt x="74" y="12"/>
                  </a:cubicBezTo>
                  <a:cubicBezTo>
                    <a:pt x="74" y="13"/>
                    <a:pt x="74" y="13"/>
                    <a:pt x="74" y="13"/>
                  </a:cubicBezTo>
                  <a:cubicBezTo>
                    <a:pt x="74" y="13"/>
                    <a:pt x="74" y="13"/>
                    <a:pt x="74" y="13"/>
                  </a:cubicBezTo>
                  <a:cubicBezTo>
                    <a:pt x="74" y="13"/>
                    <a:pt x="74" y="14"/>
                    <a:pt x="74" y="14"/>
                  </a:cubicBezTo>
                  <a:cubicBezTo>
                    <a:pt x="74" y="14"/>
                    <a:pt x="74" y="14"/>
                    <a:pt x="74" y="14"/>
                  </a:cubicBezTo>
                  <a:cubicBezTo>
                    <a:pt x="74" y="14"/>
                    <a:pt x="74" y="15"/>
                    <a:pt x="73" y="15"/>
                  </a:cubicBezTo>
                  <a:cubicBezTo>
                    <a:pt x="73" y="15"/>
                    <a:pt x="73" y="15"/>
                    <a:pt x="73" y="15"/>
                  </a:cubicBezTo>
                  <a:cubicBezTo>
                    <a:pt x="73" y="15"/>
                    <a:pt x="73" y="15"/>
                    <a:pt x="73" y="15"/>
                  </a:cubicBezTo>
                  <a:cubicBezTo>
                    <a:pt x="72" y="15"/>
                    <a:pt x="72" y="15"/>
                    <a:pt x="72" y="15"/>
                  </a:cubicBezTo>
                  <a:cubicBezTo>
                    <a:pt x="72" y="15"/>
                    <a:pt x="72" y="16"/>
                    <a:pt x="72" y="16"/>
                  </a:cubicBezTo>
                  <a:cubicBezTo>
                    <a:pt x="71" y="16"/>
                    <a:pt x="71" y="15"/>
                    <a:pt x="71" y="15"/>
                  </a:cubicBezTo>
                  <a:cubicBezTo>
                    <a:pt x="71" y="15"/>
                    <a:pt x="71" y="15"/>
                    <a:pt x="71" y="15"/>
                  </a:cubicBezTo>
                  <a:cubicBezTo>
                    <a:pt x="70" y="15"/>
                    <a:pt x="70" y="15"/>
                    <a:pt x="70" y="15"/>
                  </a:cubicBezTo>
                  <a:cubicBezTo>
                    <a:pt x="70" y="15"/>
                    <a:pt x="70" y="14"/>
                    <a:pt x="70" y="14"/>
                  </a:cubicBezTo>
                  <a:cubicBezTo>
                    <a:pt x="70" y="14"/>
                    <a:pt x="69" y="14"/>
                    <a:pt x="69" y="14"/>
                  </a:cubicBezTo>
                  <a:cubicBezTo>
                    <a:pt x="69" y="14"/>
                    <a:pt x="69" y="14"/>
                    <a:pt x="69" y="14"/>
                  </a:cubicBezTo>
                  <a:cubicBezTo>
                    <a:pt x="69" y="14"/>
                    <a:pt x="69" y="14"/>
                    <a:pt x="69" y="14"/>
                  </a:cubicBezTo>
                  <a:cubicBezTo>
                    <a:pt x="69" y="13"/>
                    <a:pt x="68" y="13"/>
                    <a:pt x="68" y="13"/>
                  </a:cubicBezTo>
                  <a:cubicBezTo>
                    <a:pt x="68" y="13"/>
                    <a:pt x="68" y="13"/>
                    <a:pt x="68" y="14"/>
                  </a:cubicBezTo>
                  <a:cubicBezTo>
                    <a:pt x="68" y="14"/>
                    <a:pt x="68" y="14"/>
                    <a:pt x="68" y="14"/>
                  </a:cubicBezTo>
                  <a:cubicBezTo>
                    <a:pt x="68" y="14"/>
                    <a:pt x="68" y="14"/>
                    <a:pt x="68" y="14"/>
                  </a:cubicBezTo>
                  <a:cubicBezTo>
                    <a:pt x="68" y="14"/>
                    <a:pt x="67" y="14"/>
                    <a:pt x="67" y="14"/>
                  </a:cubicBezTo>
                  <a:cubicBezTo>
                    <a:pt x="67" y="15"/>
                    <a:pt x="66" y="15"/>
                    <a:pt x="65" y="15"/>
                  </a:cubicBezTo>
                  <a:cubicBezTo>
                    <a:pt x="64" y="16"/>
                    <a:pt x="63" y="16"/>
                    <a:pt x="62" y="16"/>
                  </a:cubicBezTo>
                  <a:cubicBezTo>
                    <a:pt x="62" y="16"/>
                    <a:pt x="61" y="16"/>
                    <a:pt x="60" y="16"/>
                  </a:cubicBezTo>
                  <a:cubicBezTo>
                    <a:pt x="59" y="16"/>
                    <a:pt x="58" y="17"/>
                    <a:pt x="58" y="17"/>
                  </a:cubicBezTo>
                  <a:cubicBezTo>
                    <a:pt x="57" y="17"/>
                    <a:pt x="57" y="17"/>
                    <a:pt x="57" y="16"/>
                  </a:cubicBezTo>
                  <a:cubicBezTo>
                    <a:pt x="57" y="16"/>
                    <a:pt x="56" y="16"/>
                    <a:pt x="56" y="16"/>
                  </a:cubicBezTo>
                  <a:cubicBezTo>
                    <a:pt x="56" y="16"/>
                    <a:pt x="55" y="16"/>
                    <a:pt x="55" y="16"/>
                  </a:cubicBezTo>
                  <a:cubicBezTo>
                    <a:pt x="55" y="16"/>
                    <a:pt x="55" y="16"/>
                    <a:pt x="55" y="16"/>
                  </a:cubicBezTo>
                  <a:cubicBezTo>
                    <a:pt x="54" y="16"/>
                    <a:pt x="54" y="17"/>
                    <a:pt x="53" y="17"/>
                  </a:cubicBezTo>
                  <a:cubicBezTo>
                    <a:pt x="52" y="18"/>
                    <a:pt x="51" y="18"/>
                    <a:pt x="51" y="19"/>
                  </a:cubicBezTo>
                  <a:cubicBezTo>
                    <a:pt x="50" y="20"/>
                    <a:pt x="49" y="20"/>
                    <a:pt x="48" y="21"/>
                  </a:cubicBezTo>
                  <a:cubicBezTo>
                    <a:pt x="47" y="22"/>
                    <a:pt x="47" y="23"/>
                    <a:pt x="46" y="23"/>
                  </a:cubicBezTo>
                  <a:cubicBezTo>
                    <a:pt x="46" y="23"/>
                    <a:pt x="46" y="23"/>
                    <a:pt x="46" y="23"/>
                  </a:cubicBezTo>
                  <a:cubicBezTo>
                    <a:pt x="46" y="23"/>
                    <a:pt x="46" y="24"/>
                    <a:pt x="45" y="24"/>
                  </a:cubicBezTo>
                  <a:cubicBezTo>
                    <a:pt x="45" y="24"/>
                    <a:pt x="45" y="24"/>
                    <a:pt x="45" y="24"/>
                  </a:cubicBezTo>
                  <a:cubicBezTo>
                    <a:pt x="45" y="24"/>
                    <a:pt x="45" y="24"/>
                    <a:pt x="45" y="24"/>
                  </a:cubicBezTo>
                  <a:cubicBezTo>
                    <a:pt x="45" y="24"/>
                    <a:pt x="45" y="24"/>
                    <a:pt x="45" y="24"/>
                  </a:cubicBezTo>
                  <a:cubicBezTo>
                    <a:pt x="45" y="25"/>
                    <a:pt x="45" y="25"/>
                    <a:pt x="44" y="25"/>
                  </a:cubicBezTo>
                  <a:cubicBezTo>
                    <a:pt x="44" y="25"/>
                    <a:pt x="44" y="25"/>
                    <a:pt x="44" y="25"/>
                  </a:cubicBezTo>
                  <a:cubicBezTo>
                    <a:pt x="44" y="25"/>
                    <a:pt x="44" y="26"/>
                    <a:pt x="44" y="26"/>
                  </a:cubicBezTo>
                  <a:cubicBezTo>
                    <a:pt x="44" y="26"/>
                    <a:pt x="44" y="27"/>
                    <a:pt x="44" y="27"/>
                  </a:cubicBezTo>
                  <a:cubicBezTo>
                    <a:pt x="44" y="27"/>
                    <a:pt x="44" y="28"/>
                    <a:pt x="44" y="29"/>
                  </a:cubicBezTo>
                  <a:cubicBezTo>
                    <a:pt x="44" y="29"/>
                    <a:pt x="44" y="30"/>
                    <a:pt x="43" y="30"/>
                  </a:cubicBezTo>
                  <a:cubicBezTo>
                    <a:pt x="43" y="31"/>
                    <a:pt x="42" y="32"/>
                    <a:pt x="41" y="33"/>
                  </a:cubicBezTo>
                  <a:cubicBezTo>
                    <a:pt x="40" y="33"/>
                    <a:pt x="39" y="34"/>
                    <a:pt x="38" y="35"/>
                  </a:cubicBezTo>
                  <a:cubicBezTo>
                    <a:pt x="37" y="35"/>
                    <a:pt x="36" y="36"/>
                    <a:pt x="35" y="36"/>
                  </a:cubicBezTo>
                  <a:cubicBezTo>
                    <a:pt x="33" y="36"/>
                    <a:pt x="32" y="37"/>
                    <a:pt x="30" y="37"/>
                  </a:cubicBezTo>
                  <a:cubicBezTo>
                    <a:pt x="28" y="37"/>
                    <a:pt x="26" y="37"/>
                    <a:pt x="24" y="37"/>
                  </a:cubicBezTo>
                  <a:cubicBezTo>
                    <a:pt x="24" y="37"/>
                    <a:pt x="24" y="37"/>
                    <a:pt x="23" y="37"/>
                  </a:cubicBezTo>
                  <a:cubicBezTo>
                    <a:pt x="23" y="37"/>
                    <a:pt x="23" y="37"/>
                    <a:pt x="22" y="37"/>
                  </a:cubicBezTo>
                  <a:cubicBezTo>
                    <a:pt x="22" y="37"/>
                    <a:pt x="22" y="37"/>
                    <a:pt x="22" y="37"/>
                  </a:cubicBezTo>
                  <a:cubicBezTo>
                    <a:pt x="21" y="37"/>
                    <a:pt x="21" y="37"/>
                    <a:pt x="21" y="37"/>
                  </a:cubicBezTo>
                  <a:cubicBezTo>
                    <a:pt x="21" y="37"/>
                    <a:pt x="21" y="37"/>
                    <a:pt x="21" y="37"/>
                  </a:cubicBezTo>
                  <a:cubicBezTo>
                    <a:pt x="20" y="37"/>
                    <a:pt x="20" y="37"/>
                    <a:pt x="20" y="37"/>
                  </a:cubicBezTo>
                  <a:cubicBezTo>
                    <a:pt x="20" y="37"/>
                    <a:pt x="20" y="37"/>
                    <a:pt x="20" y="37"/>
                  </a:cubicBezTo>
                  <a:cubicBezTo>
                    <a:pt x="20" y="37"/>
                    <a:pt x="20" y="37"/>
                    <a:pt x="20" y="37"/>
                  </a:cubicBezTo>
                  <a:cubicBezTo>
                    <a:pt x="20" y="37"/>
                    <a:pt x="20"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8"/>
                    <a:pt x="18" y="38"/>
                    <a:pt x="18" y="38"/>
                  </a:cubicBezTo>
                  <a:cubicBezTo>
                    <a:pt x="18" y="38"/>
                    <a:pt x="18" y="38"/>
                    <a:pt x="18" y="38"/>
                  </a:cubicBezTo>
                  <a:cubicBezTo>
                    <a:pt x="18" y="38"/>
                    <a:pt x="18" y="39"/>
                    <a:pt x="18" y="39"/>
                  </a:cubicBezTo>
                  <a:cubicBezTo>
                    <a:pt x="18" y="39"/>
                    <a:pt x="18" y="39"/>
                    <a:pt x="18" y="39"/>
                  </a:cubicBezTo>
                  <a:cubicBezTo>
                    <a:pt x="18" y="40"/>
                    <a:pt x="18" y="40"/>
                    <a:pt x="18" y="40"/>
                  </a:cubicBezTo>
                  <a:cubicBezTo>
                    <a:pt x="18" y="41"/>
                    <a:pt x="18" y="41"/>
                    <a:pt x="18" y="41"/>
                  </a:cubicBezTo>
                  <a:cubicBezTo>
                    <a:pt x="18" y="41"/>
                    <a:pt x="18" y="42"/>
                    <a:pt x="18" y="42"/>
                  </a:cubicBezTo>
                  <a:cubicBezTo>
                    <a:pt x="17" y="42"/>
                    <a:pt x="17" y="42"/>
                    <a:pt x="17" y="42"/>
                  </a:cubicBezTo>
                  <a:cubicBezTo>
                    <a:pt x="17" y="42"/>
                    <a:pt x="17" y="42"/>
                    <a:pt x="17" y="42"/>
                  </a:cubicBezTo>
                  <a:cubicBezTo>
                    <a:pt x="17" y="42"/>
                    <a:pt x="17" y="42"/>
                    <a:pt x="17" y="43"/>
                  </a:cubicBezTo>
                  <a:cubicBezTo>
                    <a:pt x="17" y="43"/>
                    <a:pt x="17" y="43"/>
                    <a:pt x="17" y="43"/>
                  </a:cubicBezTo>
                  <a:cubicBezTo>
                    <a:pt x="17" y="43"/>
                    <a:pt x="18" y="43"/>
                    <a:pt x="18" y="44"/>
                  </a:cubicBezTo>
                  <a:cubicBezTo>
                    <a:pt x="18" y="44"/>
                    <a:pt x="19" y="44"/>
                    <a:pt x="20" y="45"/>
                  </a:cubicBezTo>
                  <a:cubicBezTo>
                    <a:pt x="21" y="45"/>
                    <a:pt x="21" y="45"/>
                    <a:pt x="22" y="46"/>
                  </a:cubicBezTo>
                  <a:cubicBezTo>
                    <a:pt x="24" y="46"/>
                    <a:pt x="25" y="46"/>
                    <a:pt x="26" y="47"/>
                  </a:cubicBezTo>
                  <a:cubicBezTo>
                    <a:pt x="28" y="47"/>
                    <a:pt x="30" y="48"/>
                    <a:pt x="31" y="49"/>
                  </a:cubicBezTo>
                  <a:cubicBezTo>
                    <a:pt x="33" y="51"/>
                    <a:pt x="34" y="52"/>
                    <a:pt x="35" y="54"/>
                  </a:cubicBezTo>
                  <a:cubicBezTo>
                    <a:pt x="36" y="55"/>
                    <a:pt x="37" y="57"/>
                    <a:pt x="38" y="58"/>
                  </a:cubicBezTo>
                  <a:cubicBezTo>
                    <a:pt x="39" y="59"/>
                    <a:pt x="39" y="60"/>
                    <a:pt x="39" y="61"/>
                  </a:cubicBezTo>
                  <a:cubicBezTo>
                    <a:pt x="39" y="61"/>
                    <a:pt x="39" y="61"/>
                    <a:pt x="40" y="61"/>
                  </a:cubicBezTo>
                  <a:cubicBezTo>
                    <a:pt x="40" y="61"/>
                    <a:pt x="40" y="61"/>
                    <a:pt x="40" y="62"/>
                  </a:cubicBezTo>
                  <a:cubicBezTo>
                    <a:pt x="40" y="62"/>
                    <a:pt x="40" y="62"/>
                    <a:pt x="41" y="62"/>
                  </a:cubicBezTo>
                  <a:cubicBezTo>
                    <a:pt x="41" y="62"/>
                    <a:pt x="42" y="62"/>
                    <a:pt x="42" y="62"/>
                  </a:cubicBezTo>
                  <a:cubicBezTo>
                    <a:pt x="42" y="62"/>
                    <a:pt x="43" y="62"/>
                    <a:pt x="43" y="62"/>
                  </a:cubicBezTo>
                  <a:cubicBezTo>
                    <a:pt x="44" y="62"/>
                    <a:pt x="44" y="62"/>
                    <a:pt x="44" y="62"/>
                  </a:cubicBezTo>
                  <a:cubicBezTo>
                    <a:pt x="45" y="62"/>
                    <a:pt x="45" y="62"/>
                    <a:pt x="46" y="62"/>
                  </a:cubicBezTo>
                  <a:cubicBezTo>
                    <a:pt x="46" y="62"/>
                    <a:pt x="46" y="61"/>
                    <a:pt x="47" y="61"/>
                  </a:cubicBezTo>
                  <a:cubicBezTo>
                    <a:pt x="47" y="61"/>
                    <a:pt x="48" y="61"/>
                    <a:pt x="48" y="61"/>
                  </a:cubicBezTo>
                  <a:cubicBezTo>
                    <a:pt x="49" y="61"/>
                    <a:pt x="49" y="61"/>
                    <a:pt x="49" y="61"/>
                  </a:cubicBezTo>
                  <a:cubicBezTo>
                    <a:pt x="50" y="61"/>
                    <a:pt x="50" y="61"/>
                    <a:pt x="51" y="61"/>
                  </a:cubicBezTo>
                  <a:cubicBezTo>
                    <a:pt x="51" y="61"/>
                    <a:pt x="51" y="61"/>
                    <a:pt x="52" y="61"/>
                  </a:cubicBezTo>
                  <a:cubicBezTo>
                    <a:pt x="52" y="61"/>
                    <a:pt x="52" y="61"/>
                    <a:pt x="52" y="61"/>
                  </a:cubicBezTo>
                  <a:cubicBezTo>
                    <a:pt x="52" y="61"/>
                    <a:pt x="52" y="61"/>
                    <a:pt x="52" y="61"/>
                  </a:cubicBezTo>
                  <a:cubicBezTo>
                    <a:pt x="52" y="61"/>
                    <a:pt x="53" y="61"/>
                    <a:pt x="53" y="61"/>
                  </a:cubicBezTo>
                  <a:cubicBezTo>
                    <a:pt x="53" y="61"/>
                    <a:pt x="53" y="61"/>
                    <a:pt x="53" y="61"/>
                  </a:cubicBezTo>
                  <a:cubicBezTo>
                    <a:pt x="54" y="61"/>
                    <a:pt x="54" y="61"/>
                    <a:pt x="54" y="62"/>
                  </a:cubicBezTo>
                  <a:cubicBezTo>
                    <a:pt x="55" y="62"/>
                    <a:pt x="55" y="62"/>
                    <a:pt x="55" y="63"/>
                  </a:cubicBezTo>
                  <a:cubicBezTo>
                    <a:pt x="55" y="63"/>
                    <a:pt x="55" y="63"/>
                    <a:pt x="55" y="64"/>
                  </a:cubicBezTo>
                  <a:cubicBezTo>
                    <a:pt x="55" y="64"/>
                    <a:pt x="55" y="65"/>
                    <a:pt x="55" y="65"/>
                  </a:cubicBezTo>
                  <a:cubicBezTo>
                    <a:pt x="55" y="65"/>
                    <a:pt x="55" y="66"/>
                    <a:pt x="55" y="66"/>
                  </a:cubicBezTo>
                  <a:cubicBezTo>
                    <a:pt x="55" y="66"/>
                    <a:pt x="55" y="67"/>
                    <a:pt x="55" y="67"/>
                  </a:cubicBezTo>
                  <a:cubicBezTo>
                    <a:pt x="55" y="67"/>
                    <a:pt x="55" y="67"/>
                    <a:pt x="55" y="68"/>
                  </a:cubicBezTo>
                  <a:cubicBezTo>
                    <a:pt x="55" y="68"/>
                    <a:pt x="55" y="68"/>
                    <a:pt x="55" y="68"/>
                  </a:cubicBezTo>
                  <a:cubicBezTo>
                    <a:pt x="56" y="68"/>
                    <a:pt x="56" y="68"/>
                    <a:pt x="56" y="68"/>
                  </a:cubicBezTo>
                  <a:cubicBezTo>
                    <a:pt x="57" y="69"/>
                    <a:pt x="57" y="69"/>
                    <a:pt x="57" y="69"/>
                  </a:cubicBezTo>
                  <a:cubicBezTo>
                    <a:pt x="57" y="69"/>
                    <a:pt x="58" y="69"/>
                    <a:pt x="58" y="69"/>
                  </a:cubicBezTo>
                  <a:cubicBezTo>
                    <a:pt x="58" y="69"/>
                    <a:pt x="58" y="69"/>
                    <a:pt x="59" y="69"/>
                  </a:cubicBezTo>
                  <a:cubicBezTo>
                    <a:pt x="59" y="69"/>
                    <a:pt x="59" y="69"/>
                    <a:pt x="59" y="69"/>
                  </a:cubicBezTo>
                  <a:cubicBezTo>
                    <a:pt x="59" y="69"/>
                    <a:pt x="59" y="69"/>
                    <a:pt x="59" y="69"/>
                  </a:cubicBezTo>
                  <a:cubicBezTo>
                    <a:pt x="59" y="69"/>
                    <a:pt x="59" y="69"/>
                    <a:pt x="60" y="69"/>
                  </a:cubicBezTo>
                  <a:cubicBezTo>
                    <a:pt x="60" y="69"/>
                    <a:pt x="60" y="69"/>
                    <a:pt x="60" y="69"/>
                  </a:cubicBezTo>
                  <a:cubicBezTo>
                    <a:pt x="60" y="69"/>
                    <a:pt x="60" y="69"/>
                    <a:pt x="60" y="69"/>
                  </a:cubicBezTo>
                  <a:cubicBezTo>
                    <a:pt x="60" y="69"/>
                    <a:pt x="60" y="69"/>
                    <a:pt x="60" y="69"/>
                  </a:cubicBezTo>
                  <a:cubicBezTo>
                    <a:pt x="61" y="69"/>
                    <a:pt x="61" y="69"/>
                    <a:pt x="61" y="69"/>
                  </a:cubicBezTo>
                  <a:cubicBezTo>
                    <a:pt x="61" y="69"/>
                    <a:pt x="61" y="69"/>
                    <a:pt x="61" y="69"/>
                  </a:cubicBezTo>
                  <a:cubicBezTo>
                    <a:pt x="61" y="69"/>
                    <a:pt x="62" y="69"/>
                    <a:pt x="62" y="69"/>
                  </a:cubicBezTo>
                  <a:cubicBezTo>
                    <a:pt x="63" y="69"/>
                    <a:pt x="63" y="69"/>
                    <a:pt x="63" y="69"/>
                  </a:cubicBezTo>
                  <a:cubicBezTo>
                    <a:pt x="63" y="69"/>
                    <a:pt x="64" y="69"/>
                    <a:pt x="64" y="69"/>
                  </a:cubicBezTo>
                  <a:cubicBezTo>
                    <a:pt x="64" y="70"/>
                    <a:pt x="64" y="70"/>
                    <a:pt x="65" y="70"/>
                  </a:cubicBezTo>
                  <a:cubicBezTo>
                    <a:pt x="65" y="70"/>
                    <a:pt x="65" y="70"/>
                    <a:pt x="65" y="71"/>
                  </a:cubicBezTo>
                  <a:cubicBezTo>
                    <a:pt x="65" y="71"/>
                    <a:pt x="65" y="71"/>
                    <a:pt x="65" y="71"/>
                  </a:cubicBezTo>
                  <a:cubicBezTo>
                    <a:pt x="65" y="71"/>
                    <a:pt x="65" y="71"/>
                    <a:pt x="64" y="71"/>
                  </a:cubicBezTo>
                  <a:cubicBezTo>
                    <a:pt x="64" y="71"/>
                    <a:pt x="64" y="71"/>
                    <a:pt x="64" y="71"/>
                  </a:cubicBezTo>
                  <a:cubicBezTo>
                    <a:pt x="64" y="72"/>
                    <a:pt x="64" y="72"/>
                    <a:pt x="64" y="72"/>
                  </a:cubicBezTo>
                  <a:cubicBezTo>
                    <a:pt x="64" y="72"/>
                    <a:pt x="63" y="72"/>
                    <a:pt x="63" y="72"/>
                  </a:cubicBezTo>
                  <a:cubicBezTo>
                    <a:pt x="63" y="72"/>
                    <a:pt x="62" y="72"/>
                    <a:pt x="62" y="72"/>
                  </a:cubicBezTo>
                  <a:cubicBezTo>
                    <a:pt x="62" y="72"/>
                    <a:pt x="61" y="72"/>
                    <a:pt x="61" y="72"/>
                  </a:cubicBezTo>
                  <a:cubicBezTo>
                    <a:pt x="60" y="72"/>
                    <a:pt x="60" y="72"/>
                    <a:pt x="59" y="72"/>
                  </a:cubicBezTo>
                  <a:cubicBezTo>
                    <a:pt x="59" y="72"/>
                    <a:pt x="58" y="72"/>
                    <a:pt x="57" y="72"/>
                  </a:cubicBezTo>
                  <a:cubicBezTo>
                    <a:pt x="57" y="72"/>
                    <a:pt x="56" y="73"/>
                    <a:pt x="56" y="73"/>
                  </a:cubicBezTo>
                  <a:cubicBezTo>
                    <a:pt x="55" y="73"/>
                    <a:pt x="55" y="73"/>
                    <a:pt x="54" y="73"/>
                  </a:cubicBezTo>
                  <a:cubicBezTo>
                    <a:pt x="54" y="74"/>
                    <a:pt x="53" y="74"/>
                    <a:pt x="52" y="75"/>
                  </a:cubicBezTo>
                  <a:cubicBezTo>
                    <a:pt x="52" y="75"/>
                    <a:pt x="51" y="75"/>
                    <a:pt x="51" y="76"/>
                  </a:cubicBezTo>
                  <a:cubicBezTo>
                    <a:pt x="50" y="76"/>
                    <a:pt x="50" y="76"/>
                    <a:pt x="50" y="76"/>
                  </a:cubicBezTo>
                  <a:cubicBezTo>
                    <a:pt x="49" y="76"/>
                    <a:pt x="49" y="77"/>
                    <a:pt x="48" y="77"/>
                  </a:cubicBezTo>
                  <a:cubicBezTo>
                    <a:pt x="48" y="77"/>
                    <a:pt x="48" y="77"/>
                    <a:pt x="48" y="76"/>
                  </a:cubicBezTo>
                  <a:cubicBezTo>
                    <a:pt x="48" y="76"/>
                    <a:pt x="48" y="76"/>
                    <a:pt x="47" y="76"/>
                  </a:cubicBezTo>
                  <a:cubicBezTo>
                    <a:pt x="47" y="76"/>
                    <a:pt x="47" y="76"/>
                    <a:pt x="47" y="76"/>
                  </a:cubicBezTo>
                  <a:cubicBezTo>
                    <a:pt x="47" y="76"/>
                    <a:pt x="47" y="76"/>
                    <a:pt x="46" y="75"/>
                  </a:cubicBezTo>
                  <a:cubicBezTo>
                    <a:pt x="46" y="75"/>
                    <a:pt x="46" y="75"/>
                    <a:pt x="46" y="75"/>
                  </a:cubicBezTo>
                  <a:cubicBezTo>
                    <a:pt x="46" y="75"/>
                    <a:pt x="46" y="75"/>
                    <a:pt x="45" y="75"/>
                  </a:cubicBezTo>
                  <a:cubicBezTo>
                    <a:pt x="45" y="75"/>
                    <a:pt x="45" y="75"/>
                    <a:pt x="44" y="75"/>
                  </a:cubicBezTo>
                  <a:cubicBezTo>
                    <a:pt x="44" y="75"/>
                    <a:pt x="44" y="74"/>
                    <a:pt x="43" y="74"/>
                  </a:cubicBezTo>
                  <a:cubicBezTo>
                    <a:pt x="43" y="74"/>
                    <a:pt x="42" y="75"/>
                    <a:pt x="42" y="75"/>
                  </a:cubicBezTo>
                  <a:cubicBezTo>
                    <a:pt x="41" y="75"/>
                    <a:pt x="41" y="75"/>
                    <a:pt x="41" y="75"/>
                  </a:cubicBezTo>
                  <a:cubicBezTo>
                    <a:pt x="40" y="75"/>
                    <a:pt x="40" y="75"/>
                    <a:pt x="39" y="75"/>
                  </a:cubicBezTo>
                  <a:cubicBezTo>
                    <a:pt x="39" y="75"/>
                    <a:pt x="38" y="75"/>
                    <a:pt x="38" y="75"/>
                  </a:cubicBezTo>
                  <a:cubicBezTo>
                    <a:pt x="38" y="75"/>
                    <a:pt x="38" y="75"/>
                    <a:pt x="37" y="75"/>
                  </a:cubicBezTo>
                  <a:cubicBezTo>
                    <a:pt x="37" y="75"/>
                    <a:pt x="37" y="75"/>
                    <a:pt x="37" y="75"/>
                  </a:cubicBezTo>
                  <a:cubicBezTo>
                    <a:pt x="37" y="75"/>
                    <a:pt x="37" y="75"/>
                    <a:pt x="37" y="75"/>
                  </a:cubicBezTo>
                  <a:cubicBezTo>
                    <a:pt x="36" y="75"/>
                    <a:pt x="36" y="75"/>
                    <a:pt x="36" y="75"/>
                  </a:cubicBezTo>
                  <a:cubicBezTo>
                    <a:pt x="36" y="75"/>
                    <a:pt x="36" y="75"/>
                    <a:pt x="36" y="75"/>
                  </a:cubicBezTo>
                  <a:cubicBezTo>
                    <a:pt x="36" y="75"/>
                    <a:pt x="36" y="75"/>
                    <a:pt x="36" y="75"/>
                  </a:cubicBezTo>
                  <a:cubicBezTo>
                    <a:pt x="36" y="75"/>
                    <a:pt x="36" y="75"/>
                    <a:pt x="36" y="75"/>
                  </a:cubicBezTo>
                  <a:cubicBezTo>
                    <a:pt x="36" y="75"/>
                    <a:pt x="36" y="75"/>
                    <a:pt x="36" y="75"/>
                  </a:cubicBezTo>
                  <a:cubicBezTo>
                    <a:pt x="36" y="75"/>
                    <a:pt x="36" y="75"/>
                    <a:pt x="35" y="75"/>
                  </a:cubicBezTo>
                  <a:cubicBezTo>
                    <a:pt x="35" y="75"/>
                    <a:pt x="35" y="75"/>
                    <a:pt x="35" y="75"/>
                  </a:cubicBezTo>
                  <a:cubicBezTo>
                    <a:pt x="35" y="75"/>
                    <a:pt x="35" y="75"/>
                    <a:pt x="35" y="75"/>
                  </a:cubicBezTo>
                  <a:cubicBezTo>
                    <a:pt x="35" y="75"/>
                    <a:pt x="35" y="75"/>
                    <a:pt x="35" y="75"/>
                  </a:cubicBezTo>
                  <a:cubicBezTo>
                    <a:pt x="34" y="74"/>
                    <a:pt x="34" y="74"/>
                    <a:pt x="34" y="74"/>
                  </a:cubicBezTo>
                  <a:cubicBezTo>
                    <a:pt x="34" y="74"/>
                    <a:pt x="34" y="73"/>
                    <a:pt x="34" y="73"/>
                  </a:cubicBezTo>
                  <a:cubicBezTo>
                    <a:pt x="35" y="73"/>
                    <a:pt x="35" y="72"/>
                    <a:pt x="35" y="72"/>
                  </a:cubicBezTo>
                  <a:cubicBezTo>
                    <a:pt x="35" y="72"/>
                    <a:pt x="35" y="71"/>
                    <a:pt x="35" y="71"/>
                  </a:cubicBezTo>
                  <a:cubicBezTo>
                    <a:pt x="35" y="71"/>
                    <a:pt x="35" y="71"/>
                    <a:pt x="36" y="70"/>
                  </a:cubicBezTo>
                  <a:cubicBezTo>
                    <a:pt x="36" y="70"/>
                    <a:pt x="36" y="70"/>
                    <a:pt x="36" y="70"/>
                  </a:cubicBezTo>
                  <a:cubicBezTo>
                    <a:pt x="36" y="70"/>
                    <a:pt x="36" y="70"/>
                    <a:pt x="36" y="70"/>
                  </a:cubicBezTo>
                  <a:cubicBezTo>
                    <a:pt x="36" y="69"/>
                    <a:pt x="36" y="69"/>
                    <a:pt x="36" y="69"/>
                  </a:cubicBezTo>
                  <a:cubicBezTo>
                    <a:pt x="36" y="69"/>
                    <a:pt x="36" y="69"/>
                    <a:pt x="36" y="69"/>
                  </a:cubicBezTo>
                  <a:cubicBezTo>
                    <a:pt x="36" y="68"/>
                    <a:pt x="36" y="68"/>
                    <a:pt x="35" y="68"/>
                  </a:cubicBezTo>
                  <a:cubicBezTo>
                    <a:pt x="35" y="68"/>
                    <a:pt x="35" y="68"/>
                    <a:pt x="35" y="68"/>
                  </a:cubicBezTo>
                  <a:cubicBezTo>
                    <a:pt x="35" y="68"/>
                    <a:pt x="34" y="68"/>
                    <a:pt x="34" y="68"/>
                  </a:cubicBezTo>
                  <a:cubicBezTo>
                    <a:pt x="34" y="68"/>
                    <a:pt x="34" y="68"/>
                    <a:pt x="33" y="68"/>
                  </a:cubicBezTo>
                  <a:cubicBezTo>
                    <a:pt x="33" y="68"/>
                    <a:pt x="32" y="68"/>
                    <a:pt x="32" y="68"/>
                  </a:cubicBezTo>
                  <a:cubicBezTo>
                    <a:pt x="31" y="68"/>
                    <a:pt x="31" y="68"/>
                    <a:pt x="30" y="68"/>
                  </a:cubicBezTo>
                  <a:cubicBezTo>
                    <a:pt x="29" y="69"/>
                    <a:pt x="29" y="69"/>
                    <a:pt x="28" y="69"/>
                  </a:cubicBezTo>
                  <a:cubicBezTo>
                    <a:pt x="28" y="69"/>
                    <a:pt x="27" y="70"/>
                    <a:pt x="26" y="70"/>
                  </a:cubicBezTo>
                  <a:cubicBezTo>
                    <a:pt x="26" y="70"/>
                    <a:pt x="26" y="70"/>
                    <a:pt x="26" y="70"/>
                  </a:cubicBezTo>
                  <a:cubicBezTo>
                    <a:pt x="25" y="71"/>
                    <a:pt x="24" y="71"/>
                    <a:pt x="24" y="71"/>
                  </a:cubicBezTo>
                  <a:cubicBezTo>
                    <a:pt x="23" y="72"/>
                    <a:pt x="23" y="72"/>
                    <a:pt x="23" y="72"/>
                  </a:cubicBezTo>
                  <a:cubicBezTo>
                    <a:pt x="22" y="72"/>
                    <a:pt x="22" y="72"/>
                    <a:pt x="22" y="73"/>
                  </a:cubicBezTo>
                  <a:cubicBezTo>
                    <a:pt x="22" y="73"/>
                    <a:pt x="22" y="73"/>
                    <a:pt x="22" y="73"/>
                  </a:cubicBezTo>
                  <a:cubicBezTo>
                    <a:pt x="22" y="73"/>
                    <a:pt x="22" y="73"/>
                    <a:pt x="22" y="73"/>
                  </a:cubicBezTo>
                  <a:cubicBezTo>
                    <a:pt x="22" y="73"/>
                    <a:pt x="22" y="73"/>
                    <a:pt x="22" y="74"/>
                  </a:cubicBezTo>
                  <a:cubicBezTo>
                    <a:pt x="22" y="74"/>
                    <a:pt x="22" y="74"/>
                    <a:pt x="22" y="74"/>
                  </a:cubicBezTo>
                  <a:cubicBezTo>
                    <a:pt x="22" y="74"/>
                    <a:pt x="22" y="74"/>
                    <a:pt x="22" y="74"/>
                  </a:cubicBezTo>
                  <a:cubicBezTo>
                    <a:pt x="22" y="75"/>
                    <a:pt x="22" y="75"/>
                    <a:pt x="22" y="75"/>
                  </a:cubicBezTo>
                  <a:cubicBezTo>
                    <a:pt x="21" y="75"/>
                    <a:pt x="21" y="75"/>
                    <a:pt x="21" y="75"/>
                  </a:cubicBezTo>
                  <a:cubicBezTo>
                    <a:pt x="21" y="76"/>
                    <a:pt x="21" y="76"/>
                    <a:pt x="21" y="76"/>
                  </a:cubicBezTo>
                  <a:cubicBezTo>
                    <a:pt x="21" y="76"/>
                    <a:pt x="21" y="76"/>
                    <a:pt x="20" y="76"/>
                  </a:cubicBezTo>
                  <a:cubicBezTo>
                    <a:pt x="20" y="76"/>
                    <a:pt x="20" y="76"/>
                    <a:pt x="20" y="76"/>
                  </a:cubicBezTo>
                  <a:cubicBezTo>
                    <a:pt x="20" y="76"/>
                    <a:pt x="20" y="76"/>
                    <a:pt x="20" y="76"/>
                  </a:cubicBezTo>
                  <a:cubicBezTo>
                    <a:pt x="20" y="76"/>
                    <a:pt x="19" y="76"/>
                    <a:pt x="19" y="76"/>
                  </a:cubicBezTo>
                  <a:cubicBezTo>
                    <a:pt x="19" y="75"/>
                    <a:pt x="19" y="75"/>
                    <a:pt x="19" y="75"/>
                  </a:cubicBezTo>
                  <a:cubicBezTo>
                    <a:pt x="19" y="75"/>
                    <a:pt x="19" y="75"/>
                    <a:pt x="18" y="75"/>
                  </a:cubicBezTo>
                  <a:cubicBezTo>
                    <a:pt x="18" y="75"/>
                    <a:pt x="18" y="75"/>
                    <a:pt x="18" y="75"/>
                  </a:cubicBezTo>
                  <a:cubicBezTo>
                    <a:pt x="18" y="75"/>
                    <a:pt x="17" y="75"/>
                    <a:pt x="17" y="75"/>
                  </a:cubicBezTo>
                  <a:cubicBezTo>
                    <a:pt x="17" y="75"/>
                    <a:pt x="17" y="75"/>
                    <a:pt x="17" y="75"/>
                  </a:cubicBezTo>
                  <a:cubicBezTo>
                    <a:pt x="16" y="75"/>
                    <a:pt x="16" y="75"/>
                    <a:pt x="16" y="75"/>
                  </a:cubicBezTo>
                  <a:cubicBezTo>
                    <a:pt x="16" y="75"/>
                    <a:pt x="16" y="75"/>
                    <a:pt x="15" y="75"/>
                  </a:cubicBezTo>
                  <a:cubicBezTo>
                    <a:pt x="15" y="75"/>
                    <a:pt x="15" y="75"/>
                    <a:pt x="15" y="75"/>
                  </a:cubicBezTo>
                  <a:cubicBezTo>
                    <a:pt x="15" y="75"/>
                    <a:pt x="15" y="75"/>
                    <a:pt x="14" y="75"/>
                  </a:cubicBezTo>
                  <a:cubicBezTo>
                    <a:pt x="14" y="76"/>
                    <a:pt x="14" y="76"/>
                    <a:pt x="13" y="76"/>
                  </a:cubicBezTo>
                  <a:cubicBezTo>
                    <a:pt x="13" y="76"/>
                    <a:pt x="12" y="77"/>
                    <a:pt x="12" y="77"/>
                  </a:cubicBezTo>
                  <a:cubicBezTo>
                    <a:pt x="11" y="77"/>
                    <a:pt x="11" y="77"/>
                    <a:pt x="11" y="77"/>
                  </a:cubicBezTo>
                  <a:cubicBezTo>
                    <a:pt x="10" y="78"/>
                    <a:pt x="10" y="78"/>
                    <a:pt x="9" y="78"/>
                  </a:cubicBezTo>
                  <a:cubicBezTo>
                    <a:pt x="9" y="78"/>
                    <a:pt x="8" y="79"/>
                    <a:pt x="7" y="79"/>
                  </a:cubicBezTo>
                  <a:cubicBezTo>
                    <a:pt x="7" y="79"/>
                    <a:pt x="6" y="79"/>
                    <a:pt x="5" y="80"/>
                  </a:cubicBezTo>
                  <a:cubicBezTo>
                    <a:pt x="5" y="80"/>
                    <a:pt x="4" y="80"/>
                    <a:pt x="4" y="81"/>
                  </a:cubicBezTo>
                  <a:cubicBezTo>
                    <a:pt x="3" y="81"/>
                    <a:pt x="3" y="81"/>
                    <a:pt x="3" y="82"/>
                  </a:cubicBezTo>
                  <a:cubicBezTo>
                    <a:pt x="3" y="82"/>
                    <a:pt x="3" y="82"/>
                    <a:pt x="3" y="82"/>
                  </a:cubicBezTo>
                  <a:cubicBezTo>
                    <a:pt x="3" y="82"/>
                    <a:pt x="4" y="83"/>
                    <a:pt x="5" y="83"/>
                  </a:cubicBezTo>
                  <a:cubicBezTo>
                    <a:pt x="5" y="83"/>
                    <a:pt x="6" y="84"/>
                    <a:pt x="7" y="84"/>
                  </a:cubicBezTo>
                  <a:cubicBezTo>
                    <a:pt x="9" y="84"/>
                    <a:pt x="10" y="85"/>
                    <a:pt x="11" y="85"/>
                  </a:cubicBezTo>
                  <a:cubicBezTo>
                    <a:pt x="12" y="85"/>
                    <a:pt x="13" y="85"/>
                    <a:pt x="14" y="85"/>
                  </a:cubicBezTo>
                  <a:cubicBezTo>
                    <a:pt x="14" y="86"/>
                    <a:pt x="14" y="86"/>
                    <a:pt x="14" y="86"/>
                  </a:cubicBezTo>
                  <a:cubicBezTo>
                    <a:pt x="15" y="86"/>
                    <a:pt x="15" y="86"/>
                    <a:pt x="15" y="86"/>
                  </a:cubicBezTo>
                  <a:cubicBezTo>
                    <a:pt x="15" y="86"/>
                    <a:pt x="15" y="86"/>
                    <a:pt x="15" y="86"/>
                  </a:cubicBezTo>
                  <a:cubicBezTo>
                    <a:pt x="15" y="86"/>
                    <a:pt x="15" y="86"/>
                    <a:pt x="16" y="86"/>
                  </a:cubicBezTo>
                  <a:cubicBezTo>
                    <a:pt x="16" y="86"/>
                    <a:pt x="16" y="86"/>
                    <a:pt x="16" y="86"/>
                  </a:cubicBezTo>
                  <a:cubicBezTo>
                    <a:pt x="16" y="87"/>
                    <a:pt x="16" y="87"/>
                    <a:pt x="16" y="87"/>
                  </a:cubicBezTo>
                  <a:cubicBezTo>
                    <a:pt x="16" y="87"/>
                    <a:pt x="15" y="87"/>
                    <a:pt x="15" y="87"/>
                  </a:cubicBezTo>
                  <a:cubicBezTo>
                    <a:pt x="15" y="88"/>
                    <a:pt x="15" y="88"/>
                    <a:pt x="15" y="88"/>
                  </a:cubicBezTo>
                  <a:cubicBezTo>
                    <a:pt x="14" y="88"/>
                    <a:pt x="14" y="88"/>
                    <a:pt x="14" y="88"/>
                  </a:cubicBezTo>
                  <a:cubicBezTo>
                    <a:pt x="14" y="89"/>
                    <a:pt x="14" y="89"/>
                    <a:pt x="14" y="89"/>
                  </a:cubicBezTo>
                  <a:cubicBezTo>
                    <a:pt x="13" y="89"/>
                    <a:pt x="13" y="89"/>
                    <a:pt x="13" y="89"/>
                  </a:cubicBezTo>
                  <a:cubicBezTo>
                    <a:pt x="13" y="89"/>
                    <a:pt x="13" y="89"/>
                    <a:pt x="13" y="89"/>
                  </a:cubicBezTo>
                  <a:cubicBezTo>
                    <a:pt x="13" y="89"/>
                    <a:pt x="13" y="89"/>
                    <a:pt x="12" y="89"/>
                  </a:cubicBezTo>
                  <a:cubicBezTo>
                    <a:pt x="13" y="90"/>
                    <a:pt x="13" y="90"/>
                    <a:pt x="13" y="90"/>
                  </a:cubicBezTo>
                  <a:cubicBezTo>
                    <a:pt x="13" y="90"/>
                    <a:pt x="13" y="90"/>
                    <a:pt x="14" y="90"/>
                  </a:cubicBezTo>
                  <a:cubicBezTo>
                    <a:pt x="14" y="90"/>
                    <a:pt x="14" y="90"/>
                    <a:pt x="14" y="91"/>
                  </a:cubicBezTo>
                  <a:cubicBezTo>
                    <a:pt x="15" y="91"/>
                    <a:pt x="15" y="91"/>
                    <a:pt x="15" y="91"/>
                  </a:cubicBezTo>
                  <a:cubicBezTo>
                    <a:pt x="15" y="91"/>
                    <a:pt x="15" y="92"/>
                    <a:pt x="15" y="92"/>
                  </a:cubicBezTo>
                  <a:cubicBezTo>
                    <a:pt x="15" y="92"/>
                    <a:pt x="16" y="93"/>
                    <a:pt x="16" y="93"/>
                  </a:cubicBezTo>
                  <a:cubicBezTo>
                    <a:pt x="16" y="93"/>
                    <a:pt x="16" y="93"/>
                    <a:pt x="16" y="94"/>
                  </a:cubicBezTo>
                  <a:cubicBezTo>
                    <a:pt x="17" y="94"/>
                    <a:pt x="17" y="94"/>
                    <a:pt x="17" y="95"/>
                  </a:cubicBezTo>
                  <a:cubicBezTo>
                    <a:pt x="18" y="95"/>
                    <a:pt x="18" y="95"/>
                    <a:pt x="19" y="96"/>
                  </a:cubicBezTo>
                  <a:cubicBezTo>
                    <a:pt x="19" y="96"/>
                    <a:pt x="19" y="96"/>
                    <a:pt x="20" y="96"/>
                  </a:cubicBezTo>
                  <a:cubicBezTo>
                    <a:pt x="20" y="96"/>
                    <a:pt x="21" y="96"/>
                    <a:pt x="21" y="96"/>
                  </a:cubicBezTo>
                  <a:cubicBezTo>
                    <a:pt x="22" y="96"/>
                    <a:pt x="22" y="96"/>
                    <a:pt x="23" y="96"/>
                  </a:cubicBezTo>
                  <a:cubicBezTo>
                    <a:pt x="23" y="97"/>
                    <a:pt x="24" y="97"/>
                    <a:pt x="25" y="97"/>
                  </a:cubicBezTo>
                  <a:cubicBezTo>
                    <a:pt x="25" y="97"/>
                    <a:pt x="26" y="97"/>
                    <a:pt x="27" y="96"/>
                  </a:cubicBezTo>
                  <a:cubicBezTo>
                    <a:pt x="27" y="96"/>
                    <a:pt x="28" y="96"/>
                    <a:pt x="29" y="96"/>
                  </a:cubicBezTo>
                  <a:cubicBezTo>
                    <a:pt x="30" y="96"/>
                    <a:pt x="30" y="96"/>
                    <a:pt x="31" y="96"/>
                  </a:cubicBezTo>
                  <a:cubicBezTo>
                    <a:pt x="32" y="96"/>
                    <a:pt x="32" y="96"/>
                    <a:pt x="33" y="96"/>
                  </a:cubicBezTo>
                  <a:cubicBezTo>
                    <a:pt x="33" y="96"/>
                    <a:pt x="34" y="96"/>
                    <a:pt x="34" y="96"/>
                  </a:cubicBezTo>
                  <a:cubicBezTo>
                    <a:pt x="34" y="96"/>
                    <a:pt x="35" y="96"/>
                    <a:pt x="35" y="96"/>
                  </a:cubicBezTo>
                  <a:cubicBezTo>
                    <a:pt x="35" y="96"/>
                    <a:pt x="35" y="96"/>
                    <a:pt x="36" y="96"/>
                  </a:cubicBezTo>
                  <a:cubicBezTo>
                    <a:pt x="36" y="96"/>
                    <a:pt x="36" y="95"/>
                    <a:pt x="36" y="95"/>
                  </a:cubicBezTo>
                  <a:cubicBezTo>
                    <a:pt x="37" y="95"/>
                    <a:pt x="37" y="96"/>
                    <a:pt x="37" y="96"/>
                  </a:cubicBezTo>
                  <a:cubicBezTo>
                    <a:pt x="37" y="96"/>
                    <a:pt x="38" y="96"/>
                    <a:pt x="38" y="96"/>
                  </a:cubicBezTo>
                  <a:cubicBezTo>
                    <a:pt x="38" y="96"/>
                    <a:pt x="38" y="96"/>
                    <a:pt x="39" y="96"/>
                  </a:cubicBezTo>
                  <a:cubicBezTo>
                    <a:pt x="39" y="96"/>
                    <a:pt x="39" y="96"/>
                    <a:pt x="40" y="96"/>
                  </a:cubicBezTo>
                  <a:cubicBezTo>
                    <a:pt x="40" y="97"/>
                    <a:pt x="40" y="97"/>
                    <a:pt x="40" y="97"/>
                  </a:cubicBezTo>
                  <a:cubicBezTo>
                    <a:pt x="40" y="97"/>
                    <a:pt x="41" y="97"/>
                    <a:pt x="41" y="97"/>
                  </a:cubicBezTo>
                  <a:cubicBezTo>
                    <a:pt x="41" y="97"/>
                    <a:pt x="41" y="97"/>
                    <a:pt x="41" y="97"/>
                  </a:cubicBezTo>
                  <a:cubicBezTo>
                    <a:pt x="42" y="97"/>
                    <a:pt x="42" y="97"/>
                    <a:pt x="42" y="97"/>
                  </a:cubicBezTo>
                  <a:cubicBezTo>
                    <a:pt x="42" y="97"/>
                    <a:pt x="42" y="97"/>
                    <a:pt x="42" y="97"/>
                  </a:cubicBezTo>
                  <a:cubicBezTo>
                    <a:pt x="42" y="97"/>
                    <a:pt x="43" y="97"/>
                    <a:pt x="43" y="97"/>
                  </a:cubicBezTo>
                  <a:cubicBezTo>
                    <a:pt x="43" y="97"/>
                    <a:pt x="43" y="97"/>
                    <a:pt x="43" y="97"/>
                  </a:cubicBezTo>
                  <a:cubicBezTo>
                    <a:pt x="43" y="97"/>
                    <a:pt x="43" y="97"/>
                    <a:pt x="43" y="97"/>
                  </a:cubicBezTo>
                  <a:cubicBezTo>
                    <a:pt x="44" y="96"/>
                    <a:pt x="45" y="95"/>
                    <a:pt x="46" y="95"/>
                  </a:cubicBezTo>
                  <a:cubicBezTo>
                    <a:pt x="46" y="94"/>
                    <a:pt x="47" y="93"/>
                    <a:pt x="49" y="93"/>
                  </a:cubicBezTo>
                  <a:cubicBezTo>
                    <a:pt x="50" y="92"/>
                    <a:pt x="51" y="91"/>
                    <a:pt x="52" y="91"/>
                  </a:cubicBezTo>
                  <a:cubicBezTo>
                    <a:pt x="53" y="90"/>
                    <a:pt x="54" y="90"/>
                    <a:pt x="56" y="90"/>
                  </a:cubicBezTo>
                  <a:cubicBezTo>
                    <a:pt x="56" y="90"/>
                    <a:pt x="56" y="90"/>
                    <a:pt x="57" y="90"/>
                  </a:cubicBezTo>
                  <a:cubicBezTo>
                    <a:pt x="57" y="90"/>
                    <a:pt x="57" y="90"/>
                    <a:pt x="58" y="91"/>
                  </a:cubicBezTo>
                  <a:cubicBezTo>
                    <a:pt x="58" y="91"/>
                    <a:pt x="58" y="91"/>
                    <a:pt x="58" y="91"/>
                  </a:cubicBezTo>
                  <a:cubicBezTo>
                    <a:pt x="59" y="91"/>
                    <a:pt x="59" y="91"/>
                    <a:pt x="59" y="91"/>
                  </a:cubicBezTo>
                  <a:cubicBezTo>
                    <a:pt x="59" y="92"/>
                    <a:pt x="60" y="92"/>
                    <a:pt x="60" y="92"/>
                  </a:cubicBezTo>
                  <a:cubicBezTo>
                    <a:pt x="60" y="92"/>
                    <a:pt x="60" y="93"/>
                    <a:pt x="60" y="93"/>
                  </a:cubicBezTo>
                  <a:cubicBezTo>
                    <a:pt x="60" y="93"/>
                    <a:pt x="60" y="93"/>
                    <a:pt x="60" y="93"/>
                  </a:cubicBezTo>
                  <a:cubicBezTo>
                    <a:pt x="60" y="94"/>
                    <a:pt x="60" y="94"/>
                    <a:pt x="60" y="94"/>
                  </a:cubicBezTo>
                  <a:cubicBezTo>
                    <a:pt x="60" y="94"/>
                    <a:pt x="60" y="94"/>
                    <a:pt x="60" y="95"/>
                  </a:cubicBezTo>
                  <a:cubicBezTo>
                    <a:pt x="60" y="95"/>
                    <a:pt x="60" y="95"/>
                    <a:pt x="59" y="95"/>
                  </a:cubicBezTo>
                  <a:cubicBezTo>
                    <a:pt x="59" y="95"/>
                    <a:pt x="59" y="95"/>
                    <a:pt x="59" y="95"/>
                  </a:cubicBezTo>
                  <a:cubicBezTo>
                    <a:pt x="58" y="96"/>
                    <a:pt x="58" y="96"/>
                    <a:pt x="58" y="96"/>
                  </a:cubicBezTo>
                  <a:cubicBezTo>
                    <a:pt x="58" y="96"/>
                    <a:pt x="57" y="96"/>
                    <a:pt x="57" y="96"/>
                  </a:cubicBezTo>
                  <a:cubicBezTo>
                    <a:pt x="57" y="96"/>
                    <a:pt x="57" y="96"/>
                    <a:pt x="57" y="96"/>
                  </a:cubicBezTo>
                  <a:cubicBezTo>
                    <a:pt x="57" y="96"/>
                    <a:pt x="57" y="96"/>
                    <a:pt x="56" y="96"/>
                  </a:cubicBezTo>
                  <a:cubicBezTo>
                    <a:pt x="56" y="97"/>
                    <a:pt x="56" y="97"/>
                    <a:pt x="56" y="97"/>
                  </a:cubicBezTo>
                  <a:cubicBezTo>
                    <a:pt x="56" y="97"/>
                    <a:pt x="56" y="97"/>
                    <a:pt x="56" y="97"/>
                  </a:cubicBezTo>
                  <a:cubicBezTo>
                    <a:pt x="57" y="98"/>
                    <a:pt x="57" y="98"/>
                    <a:pt x="58" y="99"/>
                  </a:cubicBezTo>
                  <a:cubicBezTo>
                    <a:pt x="58" y="99"/>
                    <a:pt x="58" y="100"/>
                    <a:pt x="59" y="101"/>
                  </a:cubicBezTo>
                  <a:cubicBezTo>
                    <a:pt x="59" y="101"/>
                    <a:pt x="59" y="102"/>
                    <a:pt x="59" y="103"/>
                  </a:cubicBezTo>
                  <a:cubicBezTo>
                    <a:pt x="59" y="103"/>
                    <a:pt x="59" y="104"/>
                    <a:pt x="59" y="105"/>
                  </a:cubicBezTo>
                  <a:cubicBezTo>
                    <a:pt x="59" y="105"/>
                    <a:pt x="59" y="106"/>
                    <a:pt x="59" y="106"/>
                  </a:cubicBezTo>
                  <a:cubicBezTo>
                    <a:pt x="59" y="106"/>
                    <a:pt x="59" y="107"/>
                    <a:pt x="58" y="107"/>
                  </a:cubicBezTo>
                  <a:cubicBezTo>
                    <a:pt x="58" y="107"/>
                    <a:pt x="58" y="108"/>
                    <a:pt x="58" y="108"/>
                  </a:cubicBezTo>
                  <a:cubicBezTo>
                    <a:pt x="57" y="108"/>
                    <a:pt x="57" y="108"/>
                    <a:pt x="57" y="109"/>
                  </a:cubicBezTo>
                  <a:cubicBezTo>
                    <a:pt x="56" y="109"/>
                    <a:pt x="56" y="109"/>
                    <a:pt x="55" y="109"/>
                  </a:cubicBezTo>
                  <a:cubicBezTo>
                    <a:pt x="55" y="110"/>
                    <a:pt x="55" y="110"/>
                    <a:pt x="54" y="110"/>
                  </a:cubicBezTo>
                  <a:cubicBezTo>
                    <a:pt x="54" y="110"/>
                    <a:pt x="53" y="110"/>
                    <a:pt x="53" y="110"/>
                  </a:cubicBezTo>
                  <a:cubicBezTo>
                    <a:pt x="52" y="110"/>
                    <a:pt x="52" y="110"/>
                    <a:pt x="52" y="110"/>
                  </a:cubicBezTo>
                  <a:cubicBezTo>
                    <a:pt x="51" y="110"/>
                    <a:pt x="51" y="110"/>
                    <a:pt x="51" y="110"/>
                  </a:cubicBezTo>
                  <a:cubicBezTo>
                    <a:pt x="50" y="110"/>
                    <a:pt x="50" y="110"/>
                    <a:pt x="50" y="110"/>
                  </a:cubicBezTo>
                  <a:cubicBezTo>
                    <a:pt x="49" y="110"/>
                    <a:pt x="49" y="110"/>
                    <a:pt x="49" y="110"/>
                  </a:cubicBezTo>
                  <a:cubicBezTo>
                    <a:pt x="48" y="110"/>
                    <a:pt x="48" y="110"/>
                    <a:pt x="48" y="110"/>
                  </a:cubicBezTo>
                  <a:cubicBezTo>
                    <a:pt x="48" y="110"/>
                    <a:pt x="48" y="110"/>
                    <a:pt x="47" y="110"/>
                  </a:cubicBezTo>
                  <a:cubicBezTo>
                    <a:pt x="47" y="110"/>
                    <a:pt x="47" y="110"/>
                    <a:pt x="47" y="110"/>
                  </a:cubicBezTo>
                  <a:cubicBezTo>
                    <a:pt x="47" y="110"/>
                    <a:pt x="47" y="109"/>
                    <a:pt x="47" y="109"/>
                  </a:cubicBezTo>
                  <a:cubicBezTo>
                    <a:pt x="46" y="109"/>
                    <a:pt x="46" y="109"/>
                    <a:pt x="46" y="109"/>
                  </a:cubicBezTo>
                  <a:cubicBezTo>
                    <a:pt x="46" y="109"/>
                    <a:pt x="46" y="109"/>
                    <a:pt x="46" y="110"/>
                  </a:cubicBezTo>
                  <a:cubicBezTo>
                    <a:pt x="46" y="110"/>
                    <a:pt x="46" y="110"/>
                    <a:pt x="46" y="110"/>
                  </a:cubicBezTo>
                  <a:cubicBezTo>
                    <a:pt x="45" y="110"/>
                    <a:pt x="45" y="110"/>
                    <a:pt x="45" y="110"/>
                  </a:cubicBezTo>
                  <a:cubicBezTo>
                    <a:pt x="45" y="111"/>
                    <a:pt x="45" y="111"/>
                    <a:pt x="45" y="111"/>
                  </a:cubicBezTo>
                  <a:cubicBezTo>
                    <a:pt x="45" y="112"/>
                    <a:pt x="45" y="112"/>
                    <a:pt x="45" y="112"/>
                  </a:cubicBezTo>
                  <a:cubicBezTo>
                    <a:pt x="44" y="113"/>
                    <a:pt x="44" y="113"/>
                    <a:pt x="44" y="114"/>
                  </a:cubicBezTo>
                  <a:cubicBezTo>
                    <a:pt x="44" y="114"/>
                    <a:pt x="43" y="114"/>
                    <a:pt x="43" y="115"/>
                  </a:cubicBezTo>
                  <a:cubicBezTo>
                    <a:pt x="43" y="115"/>
                    <a:pt x="42" y="116"/>
                    <a:pt x="42" y="116"/>
                  </a:cubicBezTo>
                  <a:cubicBezTo>
                    <a:pt x="42" y="116"/>
                    <a:pt x="41" y="116"/>
                    <a:pt x="41" y="116"/>
                  </a:cubicBezTo>
                  <a:cubicBezTo>
                    <a:pt x="41" y="116"/>
                    <a:pt x="41" y="117"/>
                    <a:pt x="41" y="117"/>
                  </a:cubicBezTo>
                  <a:cubicBezTo>
                    <a:pt x="40" y="117"/>
                    <a:pt x="40" y="117"/>
                    <a:pt x="40" y="117"/>
                  </a:cubicBezTo>
                  <a:cubicBezTo>
                    <a:pt x="40" y="117"/>
                    <a:pt x="40" y="117"/>
                    <a:pt x="40" y="117"/>
                  </a:cubicBezTo>
                  <a:cubicBezTo>
                    <a:pt x="39" y="117"/>
                    <a:pt x="39" y="117"/>
                    <a:pt x="39" y="117"/>
                  </a:cubicBezTo>
                  <a:cubicBezTo>
                    <a:pt x="38" y="117"/>
                    <a:pt x="38" y="116"/>
                    <a:pt x="38" y="116"/>
                  </a:cubicBezTo>
                  <a:cubicBezTo>
                    <a:pt x="37" y="116"/>
                    <a:pt x="37" y="116"/>
                    <a:pt x="37" y="116"/>
                  </a:cubicBezTo>
                  <a:cubicBezTo>
                    <a:pt x="36" y="116"/>
                    <a:pt x="36" y="115"/>
                    <a:pt x="36" y="115"/>
                  </a:cubicBezTo>
                  <a:cubicBezTo>
                    <a:pt x="35" y="115"/>
                    <a:pt x="35" y="115"/>
                    <a:pt x="35" y="114"/>
                  </a:cubicBezTo>
                  <a:cubicBezTo>
                    <a:pt x="34" y="114"/>
                    <a:pt x="34" y="114"/>
                    <a:pt x="34" y="114"/>
                  </a:cubicBezTo>
                  <a:cubicBezTo>
                    <a:pt x="33" y="114"/>
                    <a:pt x="33" y="114"/>
                    <a:pt x="32" y="113"/>
                  </a:cubicBezTo>
                  <a:cubicBezTo>
                    <a:pt x="32" y="113"/>
                    <a:pt x="32" y="113"/>
                    <a:pt x="31" y="113"/>
                  </a:cubicBezTo>
                  <a:cubicBezTo>
                    <a:pt x="31" y="113"/>
                    <a:pt x="31" y="113"/>
                    <a:pt x="31" y="113"/>
                  </a:cubicBezTo>
                  <a:cubicBezTo>
                    <a:pt x="30" y="113"/>
                    <a:pt x="30" y="113"/>
                    <a:pt x="30" y="113"/>
                  </a:cubicBezTo>
                  <a:cubicBezTo>
                    <a:pt x="30" y="113"/>
                    <a:pt x="30" y="114"/>
                    <a:pt x="29" y="114"/>
                  </a:cubicBezTo>
                  <a:cubicBezTo>
                    <a:pt x="29" y="114"/>
                    <a:pt x="29" y="114"/>
                    <a:pt x="29" y="114"/>
                  </a:cubicBezTo>
                  <a:cubicBezTo>
                    <a:pt x="29" y="114"/>
                    <a:pt x="28" y="115"/>
                    <a:pt x="28" y="115"/>
                  </a:cubicBezTo>
                  <a:cubicBezTo>
                    <a:pt x="28" y="116"/>
                    <a:pt x="28" y="116"/>
                    <a:pt x="28" y="117"/>
                  </a:cubicBezTo>
                  <a:cubicBezTo>
                    <a:pt x="28" y="117"/>
                    <a:pt x="28" y="118"/>
                    <a:pt x="28" y="119"/>
                  </a:cubicBezTo>
                  <a:cubicBezTo>
                    <a:pt x="28" y="119"/>
                    <a:pt x="28" y="120"/>
                    <a:pt x="28" y="120"/>
                  </a:cubicBezTo>
                  <a:cubicBezTo>
                    <a:pt x="28" y="121"/>
                    <a:pt x="28" y="121"/>
                    <a:pt x="28" y="121"/>
                  </a:cubicBezTo>
                  <a:cubicBezTo>
                    <a:pt x="28" y="121"/>
                    <a:pt x="28" y="122"/>
                    <a:pt x="28" y="122"/>
                  </a:cubicBezTo>
                  <a:cubicBezTo>
                    <a:pt x="28" y="122"/>
                    <a:pt x="27" y="122"/>
                    <a:pt x="27" y="122"/>
                  </a:cubicBezTo>
                  <a:cubicBezTo>
                    <a:pt x="27" y="123"/>
                    <a:pt x="26" y="123"/>
                    <a:pt x="26" y="123"/>
                  </a:cubicBezTo>
                  <a:cubicBezTo>
                    <a:pt x="26" y="123"/>
                    <a:pt x="25" y="123"/>
                    <a:pt x="25" y="123"/>
                  </a:cubicBezTo>
                  <a:cubicBezTo>
                    <a:pt x="25" y="123"/>
                    <a:pt x="24" y="123"/>
                    <a:pt x="23" y="123"/>
                  </a:cubicBezTo>
                  <a:cubicBezTo>
                    <a:pt x="23" y="123"/>
                    <a:pt x="22" y="123"/>
                    <a:pt x="22" y="124"/>
                  </a:cubicBezTo>
                  <a:cubicBezTo>
                    <a:pt x="21" y="124"/>
                    <a:pt x="21" y="124"/>
                    <a:pt x="20" y="125"/>
                  </a:cubicBezTo>
                  <a:cubicBezTo>
                    <a:pt x="20" y="126"/>
                    <a:pt x="20" y="126"/>
                    <a:pt x="19" y="127"/>
                  </a:cubicBezTo>
                  <a:cubicBezTo>
                    <a:pt x="19" y="128"/>
                    <a:pt x="19" y="129"/>
                    <a:pt x="18" y="129"/>
                  </a:cubicBezTo>
                  <a:cubicBezTo>
                    <a:pt x="18" y="130"/>
                    <a:pt x="17" y="130"/>
                    <a:pt x="17" y="130"/>
                  </a:cubicBezTo>
                  <a:cubicBezTo>
                    <a:pt x="17" y="131"/>
                    <a:pt x="16" y="131"/>
                    <a:pt x="16" y="131"/>
                  </a:cubicBezTo>
                  <a:cubicBezTo>
                    <a:pt x="15" y="131"/>
                    <a:pt x="15" y="131"/>
                    <a:pt x="14" y="131"/>
                  </a:cubicBezTo>
                  <a:cubicBezTo>
                    <a:pt x="14" y="131"/>
                    <a:pt x="14" y="131"/>
                    <a:pt x="14" y="131"/>
                  </a:cubicBezTo>
                  <a:cubicBezTo>
                    <a:pt x="14" y="131"/>
                    <a:pt x="14" y="131"/>
                    <a:pt x="14" y="132"/>
                  </a:cubicBezTo>
                  <a:cubicBezTo>
                    <a:pt x="14" y="132"/>
                    <a:pt x="14" y="132"/>
                    <a:pt x="14" y="132"/>
                  </a:cubicBezTo>
                  <a:cubicBezTo>
                    <a:pt x="14" y="132"/>
                    <a:pt x="14" y="132"/>
                    <a:pt x="14" y="133"/>
                  </a:cubicBezTo>
                  <a:cubicBezTo>
                    <a:pt x="14" y="133"/>
                    <a:pt x="14" y="133"/>
                    <a:pt x="15" y="134"/>
                  </a:cubicBezTo>
                  <a:cubicBezTo>
                    <a:pt x="15" y="135"/>
                    <a:pt x="16" y="136"/>
                    <a:pt x="16" y="136"/>
                  </a:cubicBezTo>
                  <a:cubicBezTo>
                    <a:pt x="17" y="137"/>
                    <a:pt x="17" y="137"/>
                    <a:pt x="17" y="137"/>
                  </a:cubicBezTo>
                  <a:cubicBezTo>
                    <a:pt x="18" y="137"/>
                    <a:pt x="18" y="138"/>
                    <a:pt x="18" y="138"/>
                  </a:cubicBezTo>
                  <a:cubicBezTo>
                    <a:pt x="19" y="138"/>
                    <a:pt x="19" y="138"/>
                    <a:pt x="19" y="138"/>
                  </a:cubicBezTo>
                  <a:cubicBezTo>
                    <a:pt x="19" y="138"/>
                    <a:pt x="19" y="138"/>
                    <a:pt x="20" y="138"/>
                  </a:cubicBezTo>
                  <a:cubicBezTo>
                    <a:pt x="20" y="138"/>
                    <a:pt x="20" y="138"/>
                    <a:pt x="20" y="138"/>
                  </a:cubicBezTo>
                  <a:cubicBezTo>
                    <a:pt x="20" y="138"/>
                    <a:pt x="21" y="138"/>
                    <a:pt x="21" y="138"/>
                  </a:cubicBezTo>
                  <a:cubicBezTo>
                    <a:pt x="21" y="138"/>
                    <a:pt x="22" y="138"/>
                    <a:pt x="22" y="139"/>
                  </a:cubicBezTo>
                  <a:cubicBezTo>
                    <a:pt x="23" y="139"/>
                    <a:pt x="23" y="140"/>
                    <a:pt x="23" y="140"/>
                  </a:cubicBezTo>
                  <a:cubicBezTo>
                    <a:pt x="23" y="140"/>
                    <a:pt x="23" y="141"/>
                    <a:pt x="23" y="141"/>
                  </a:cubicBezTo>
                  <a:cubicBezTo>
                    <a:pt x="23" y="142"/>
                    <a:pt x="23" y="142"/>
                    <a:pt x="22" y="143"/>
                  </a:cubicBezTo>
                  <a:cubicBezTo>
                    <a:pt x="22" y="143"/>
                    <a:pt x="22" y="144"/>
                    <a:pt x="22" y="144"/>
                  </a:cubicBezTo>
                  <a:cubicBezTo>
                    <a:pt x="21" y="144"/>
                    <a:pt x="21" y="145"/>
                    <a:pt x="21" y="145"/>
                  </a:cubicBezTo>
                  <a:cubicBezTo>
                    <a:pt x="21" y="145"/>
                    <a:pt x="21" y="145"/>
                    <a:pt x="21" y="145"/>
                  </a:cubicBezTo>
                  <a:cubicBezTo>
                    <a:pt x="21" y="145"/>
                    <a:pt x="21" y="146"/>
                    <a:pt x="21" y="146"/>
                  </a:cubicBezTo>
                  <a:cubicBezTo>
                    <a:pt x="20" y="146"/>
                    <a:pt x="20" y="146"/>
                    <a:pt x="20" y="146"/>
                  </a:cubicBezTo>
                  <a:cubicBezTo>
                    <a:pt x="21" y="146"/>
                    <a:pt x="21" y="146"/>
                    <a:pt x="21" y="146"/>
                  </a:cubicBezTo>
                  <a:cubicBezTo>
                    <a:pt x="22" y="147"/>
                    <a:pt x="22" y="147"/>
                    <a:pt x="23" y="147"/>
                  </a:cubicBezTo>
                  <a:cubicBezTo>
                    <a:pt x="24" y="148"/>
                    <a:pt x="24" y="148"/>
                    <a:pt x="25" y="149"/>
                  </a:cubicBezTo>
                  <a:cubicBezTo>
                    <a:pt x="26" y="149"/>
                    <a:pt x="26" y="150"/>
                    <a:pt x="27" y="151"/>
                  </a:cubicBezTo>
                  <a:cubicBezTo>
                    <a:pt x="27" y="152"/>
                    <a:pt x="28" y="152"/>
                    <a:pt x="29" y="153"/>
                  </a:cubicBezTo>
                  <a:cubicBezTo>
                    <a:pt x="29" y="153"/>
                    <a:pt x="29" y="154"/>
                    <a:pt x="29" y="154"/>
                  </a:cubicBezTo>
                  <a:cubicBezTo>
                    <a:pt x="30" y="154"/>
                    <a:pt x="30" y="155"/>
                    <a:pt x="30" y="155"/>
                  </a:cubicBezTo>
                  <a:cubicBezTo>
                    <a:pt x="30" y="155"/>
                    <a:pt x="30" y="155"/>
                    <a:pt x="31" y="155"/>
                  </a:cubicBezTo>
                  <a:cubicBezTo>
                    <a:pt x="31" y="156"/>
                    <a:pt x="31" y="156"/>
                    <a:pt x="31" y="156"/>
                  </a:cubicBezTo>
                  <a:cubicBezTo>
                    <a:pt x="31" y="156"/>
                    <a:pt x="31" y="156"/>
                    <a:pt x="32" y="156"/>
                  </a:cubicBezTo>
                  <a:cubicBezTo>
                    <a:pt x="32" y="156"/>
                    <a:pt x="32" y="157"/>
                    <a:pt x="32" y="157"/>
                  </a:cubicBezTo>
                  <a:cubicBezTo>
                    <a:pt x="32" y="157"/>
                    <a:pt x="32" y="157"/>
                    <a:pt x="32" y="157"/>
                  </a:cubicBezTo>
                  <a:cubicBezTo>
                    <a:pt x="33" y="157"/>
                    <a:pt x="33" y="157"/>
                    <a:pt x="33" y="157"/>
                  </a:cubicBezTo>
                  <a:cubicBezTo>
                    <a:pt x="33" y="157"/>
                    <a:pt x="33" y="157"/>
                    <a:pt x="34" y="157"/>
                  </a:cubicBezTo>
                  <a:cubicBezTo>
                    <a:pt x="34" y="157"/>
                    <a:pt x="34" y="157"/>
                    <a:pt x="34" y="156"/>
                  </a:cubicBezTo>
                  <a:cubicBezTo>
                    <a:pt x="35" y="156"/>
                    <a:pt x="35" y="156"/>
                    <a:pt x="35" y="156"/>
                  </a:cubicBezTo>
                  <a:cubicBezTo>
                    <a:pt x="36" y="156"/>
                    <a:pt x="36" y="156"/>
                    <a:pt x="36" y="156"/>
                  </a:cubicBezTo>
                  <a:cubicBezTo>
                    <a:pt x="36" y="156"/>
                    <a:pt x="37" y="156"/>
                    <a:pt x="37" y="155"/>
                  </a:cubicBezTo>
                  <a:cubicBezTo>
                    <a:pt x="38" y="155"/>
                    <a:pt x="38" y="155"/>
                    <a:pt x="38" y="155"/>
                  </a:cubicBezTo>
                  <a:cubicBezTo>
                    <a:pt x="39" y="155"/>
                    <a:pt x="39" y="155"/>
                    <a:pt x="39" y="155"/>
                  </a:cubicBezTo>
                  <a:cubicBezTo>
                    <a:pt x="40" y="155"/>
                    <a:pt x="40" y="155"/>
                    <a:pt x="41" y="155"/>
                  </a:cubicBezTo>
                  <a:cubicBezTo>
                    <a:pt x="41" y="155"/>
                    <a:pt x="41" y="154"/>
                    <a:pt x="42" y="154"/>
                  </a:cubicBezTo>
                  <a:cubicBezTo>
                    <a:pt x="42" y="154"/>
                    <a:pt x="42" y="154"/>
                    <a:pt x="42" y="154"/>
                  </a:cubicBezTo>
                  <a:cubicBezTo>
                    <a:pt x="43" y="154"/>
                    <a:pt x="43" y="153"/>
                    <a:pt x="43" y="153"/>
                  </a:cubicBezTo>
                  <a:cubicBezTo>
                    <a:pt x="43" y="153"/>
                    <a:pt x="43" y="152"/>
                    <a:pt x="43" y="152"/>
                  </a:cubicBezTo>
                  <a:cubicBezTo>
                    <a:pt x="43" y="152"/>
                    <a:pt x="43" y="152"/>
                    <a:pt x="43" y="152"/>
                  </a:cubicBezTo>
                  <a:cubicBezTo>
                    <a:pt x="43" y="151"/>
                    <a:pt x="43" y="151"/>
                    <a:pt x="44" y="151"/>
                  </a:cubicBezTo>
                  <a:cubicBezTo>
                    <a:pt x="44" y="151"/>
                    <a:pt x="44" y="151"/>
                    <a:pt x="44" y="151"/>
                  </a:cubicBezTo>
                  <a:cubicBezTo>
                    <a:pt x="44" y="151"/>
                    <a:pt x="44" y="151"/>
                    <a:pt x="44" y="151"/>
                  </a:cubicBezTo>
                  <a:cubicBezTo>
                    <a:pt x="44" y="151"/>
                    <a:pt x="45" y="151"/>
                    <a:pt x="45" y="151"/>
                  </a:cubicBezTo>
                  <a:cubicBezTo>
                    <a:pt x="45" y="151"/>
                    <a:pt x="45" y="151"/>
                    <a:pt x="45" y="151"/>
                  </a:cubicBezTo>
                  <a:cubicBezTo>
                    <a:pt x="45" y="151"/>
                    <a:pt x="45" y="151"/>
                    <a:pt x="45" y="151"/>
                  </a:cubicBezTo>
                  <a:cubicBezTo>
                    <a:pt x="45" y="151"/>
                    <a:pt x="45" y="151"/>
                    <a:pt x="45" y="151"/>
                  </a:cubicBezTo>
                  <a:cubicBezTo>
                    <a:pt x="46" y="152"/>
                    <a:pt x="46" y="152"/>
                    <a:pt x="47" y="153"/>
                  </a:cubicBezTo>
                  <a:cubicBezTo>
                    <a:pt x="47" y="153"/>
                    <a:pt x="48" y="154"/>
                    <a:pt x="48" y="155"/>
                  </a:cubicBezTo>
                  <a:cubicBezTo>
                    <a:pt x="48" y="156"/>
                    <a:pt x="49" y="157"/>
                    <a:pt x="49" y="157"/>
                  </a:cubicBezTo>
                  <a:cubicBezTo>
                    <a:pt x="49" y="158"/>
                    <a:pt x="49" y="159"/>
                    <a:pt x="49" y="159"/>
                  </a:cubicBezTo>
                  <a:cubicBezTo>
                    <a:pt x="49" y="160"/>
                    <a:pt x="49" y="160"/>
                    <a:pt x="49" y="160"/>
                  </a:cubicBezTo>
                  <a:cubicBezTo>
                    <a:pt x="49" y="160"/>
                    <a:pt x="49" y="160"/>
                    <a:pt x="49" y="160"/>
                  </a:cubicBezTo>
                  <a:cubicBezTo>
                    <a:pt x="49" y="161"/>
                    <a:pt x="49" y="161"/>
                    <a:pt x="49" y="161"/>
                  </a:cubicBezTo>
                  <a:cubicBezTo>
                    <a:pt x="48" y="161"/>
                    <a:pt x="48" y="161"/>
                    <a:pt x="48" y="161"/>
                  </a:cubicBezTo>
                  <a:cubicBezTo>
                    <a:pt x="48" y="161"/>
                    <a:pt x="48" y="162"/>
                    <a:pt x="48" y="162"/>
                  </a:cubicBezTo>
                  <a:cubicBezTo>
                    <a:pt x="47" y="162"/>
                    <a:pt x="47" y="163"/>
                    <a:pt x="47" y="163"/>
                  </a:cubicBezTo>
                  <a:cubicBezTo>
                    <a:pt x="47" y="164"/>
                    <a:pt x="47" y="164"/>
                    <a:pt x="47" y="165"/>
                  </a:cubicBezTo>
                  <a:cubicBezTo>
                    <a:pt x="47" y="165"/>
                    <a:pt x="47" y="166"/>
                    <a:pt x="47" y="166"/>
                  </a:cubicBezTo>
                  <a:cubicBezTo>
                    <a:pt x="47" y="166"/>
                    <a:pt x="47" y="167"/>
                    <a:pt x="47" y="167"/>
                  </a:cubicBezTo>
                  <a:cubicBezTo>
                    <a:pt x="47" y="167"/>
                    <a:pt x="47" y="167"/>
                    <a:pt x="47" y="168"/>
                  </a:cubicBezTo>
                  <a:cubicBezTo>
                    <a:pt x="47" y="168"/>
                    <a:pt x="47" y="168"/>
                    <a:pt x="47" y="168"/>
                  </a:cubicBezTo>
                  <a:cubicBezTo>
                    <a:pt x="47" y="169"/>
                    <a:pt x="47" y="169"/>
                    <a:pt x="47" y="169"/>
                  </a:cubicBezTo>
                  <a:cubicBezTo>
                    <a:pt x="47" y="169"/>
                    <a:pt x="47" y="169"/>
                    <a:pt x="47" y="169"/>
                  </a:cubicBezTo>
                  <a:cubicBezTo>
                    <a:pt x="47" y="169"/>
                    <a:pt x="47" y="169"/>
                    <a:pt x="48" y="169"/>
                  </a:cubicBezTo>
                  <a:cubicBezTo>
                    <a:pt x="48" y="169"/>
                    <a:pt x="48" y="170"/>
                    <a:pt x="48" y="170"/>
                  </a:cubicBezTo>
                  <a:cubicBezTo>
                    <a:pt x="48" y="170"/>
                    <a:pt x="48" y="170"/>
                    <a:pt x="49" y="170"/>
                  </a:cubicBezTo>
                  <a:cubicBezTo>
                    <a:pt x="49" y="170"/>
                    <a:pt x="49" y="170"/>
                    <a:pt x="50" y="170"/>
                  </a:cubicBezTo>
                  <a:cubicBezTo>
                    <a:pt x="50" y="170"/>
                    <a:pt x="51" y="170"/>
                    <a:pt x="52" y="170"/>
                  </a:cubicBezTo>
                  <a:cubicBezTo>
                    <a:pt x="52" y="169"/>
                    <a:pt x="53" y="169"/>
                    <a:pt x="53" y="169"/>
                  </a:cubicBezTo>
                  <a:cubicBezTo>
                    <a:pt x="54" y="169"/>
                    <a:pt x="54" y="169"/>
                    <a:pt x="55" y="169"/>
                  </a:cubicBezTo>
                  <a:cubicBezTo>
                    <a:pt x="55" y="168"/>
                    <a:pt x="55" y="168"/>
                    <a:pt x="55" y="168"/>
                  </a:cubicBezTo>
                  <a:cubicBezTo>
                    <a:pt x="56" y="167"/>
                    <a:pt x="56" y="167"/>
                    <a:pt x="56" y="167"/>
                  </a:cubicBezTo>
                  <a:cubicBezTo>
                    <a:pt x="56" y="166"/>
                    <a:pt x="57" y="166"/>
                    <a:pt x="57" y="166"/>
                  </a:cubicBezTo>
                  <a:cubicBezTo>
                    <a:pt x="58" y="166"/>
                    <a:pt x="58" y="166"/>
                    <a:pt x="59" y="165"/>
                  </a:cubicBezTo>
                  <a:cubicBezTo>
                    <a:pt x="59" y="165"/>
                    <a:pt x="60" y="165"/>
                    <a:pt x="60" y="165"/>
                  </a:cubicBezTo>
                  <a:cubicBezTo>
                    <a:pt x="61" y="165"/>
                    <a:pt x="62" y="165"/>
                    <a:pt x="62" y="166"/>
                  </a:cubicBezTo>
                  <a:cubicBezTo>
                    <a:pt x="63" y="166"/>
                    <a:pt x="64" y="166"/>
                    <a:pt x="64" y="166"/>
                  </a:cubicBezTo>
                  <a:cubicBezTo>
                    <a:pt x="65" y="166"/>
                    <a:pt x="66" y="167"/>
                    <a:pt x="66" y="167"/>
                  </a:cubicBezTo>
                  <a:cubicBezTo>
                    <a:pt x="67" y="168"/>
                    <a:pt x="67" y="168"/>
                    <a:pt x="68" y="168"/>
                  </a:cubicBezTo>
                  <a:cubicBezTo>
                    <a:pt x="68" y="169"/>
                    <a:pt x="68" y="169"/>
                    <a:pt x="69" y="169"/>
                  </a:cubicBezTo>
                  <a:cubicBezTo>
                    <a:pt x="69" y="170"/>
                    <a:pt x="69" y="170"/>
                    <a:pt x="70" y="171"/>
                  </a:cubicBezTo>
                  <a:cubicBezTo>
                    <a:pt x="70" y="171"/>
                    <a:pt x="70" y="171"/>
                    <a:pt x="71" y="172"/>
                  </a:cubicBezTo>
                  <a:cubicBezTo>
                    <a:pt x="71" y="172"/>
                    <a:pt x="71" y="172"/>
                    <a:pt x="72" y="172"/>
                  </a:cubicBezTo>
                  <a:cubicBezTo>
                    <a:pt x="72" y="172"/>
                    <a:pt x="72" y="172"/>
                    <a:pt x="72" y="172"/>
                  </a:cubicBezTo>
                  <a:cubicBezTo>
                    <a:pt x="72" y="172"/>
                    <a:pt x="72" y="172"/>
                    <a:pt x="72" y="172"/>
                  </a:cubicBezTo>
                  <a:cubicBezTo>
                    <a:pt x="72" y="172"/>
                    <a:pt x="72" y="171"/>
                    <a:pt x="72" y="171"/>
                  </a:cubicBezTo>
                  <a:cubicBezTo>
                    <a:pt x="72" y="171"/>
                    <a:pt x="72" y="171"/>
                    <a:pt x="72" y="170"/>
                  </a:cubicBezTo>
                  <a:cubicBezTo>
                    <a:pt x="72" y="170"/>
                    <a:pt x="72" y="169"/>
                    <a:pt x="72" y="168"/>
                  </a:cubicBezTo>
                  <a:cubicBezTo>
                    <a:pt x="73" y="168"/>
                    <a:pt x="73" y="167"/>
                    <a:pt x="73" y="167"/>
                  </a:cubicBezTo>
                  <a:cubicBezTo>
                    <a:pt x="74" y="166"/>
                    <a:pt x="74" y="166"/>
                    <a:pt x="74" y="165"/>
                  </a:cubicBezTo>
                  <a:cubicBezTo>
                    <a:pt x="75" y="165"/>
                    <a:pt x="75" y="165"/>
                    <a:pt x="76" y="165"/>
                  </a:cubicBezTo>
                  <a:cubicBezTo>
                    <a:pt x="76" y="165"/>
                    <a:pt x="76" y="165"/>
                    <a:pt x="76" y="165"/>
                  </a:cubicBezTo>
                  <a:cubicBezTo>
                    <a:pt x="76" y="165"/>
                    <a:pt x="76" y="165"/>
                    <a:pt x="76" y="165"/>
                  </a:cubicBezTo>
                  <a:cubicBezTo>
                    <a:pt x="76" y="165"/>
                    <a:pt x="76" y="165"/>
                    <a:pt x="76" y="165"/>
                  </a:cubicBezTo>
                  <a:cubicBezTo>
                    <a:pt x="77" y="166"/>
                    <a:pt x="77" y="166"/>
                    <a:pt x="77" y="166"/>
                  </a:cubicBezTo>
                  <a:cubicBezTo>
                    <a:pt x="77" y="167"/>
                    <a:pt x="77" y="167"/>
                    <a:pt x="77" y="167"/>
                  </a:cubicBezTo>
                  <a:cubicBezTo>
                    <a:pt x="77" y="167"/>
                    <a:pt x="77" y="168"/>
                    <a:pt x="77" y="168"/>
                  </a:cubicBezTo>
                  <a:cubicBezTo>
                    <a:pt x="77" y="168"/>
                    <a:pt x="78" y="168"/>
                    <a:pt x="78" y="168"/>
                  </a:cubicBezTo>
                  <a:cubicBezTo>
                    <a:pt x="78" y="168"/>
                    <a:pt x="79" y="168"/>
                    <a:pt x="79" y="168"/>
                  </a:cubicBezTo>
                  <a:cubicBezTo>
                    <a:pt x="80" y="168"/>
                    <a:pt x="80" y="168"/>
                    <a:pt x="80" y="168"/>
                  </a:cubicBezTo>
                  <a:cubicBezTo>
                    <a:pt x="81" y="168"/>
                    <a:pt x="81" y="168"/>
                    <a:pt x="82" y="168"/>
                  </a:cubicBezTo>
                  <a:cubicBezTo>
                    <a:pt x="82" y="168"/>
                    <a:pt x="83" y="168"/>
                    <a:pt x="83" y="167"/>
                  </a:cubicBezTo>
                  <a:cubicBezTo>
                    <a:pt x="84" y="167"/>
                    <a:pt x="84" y="167"/>
                    <a:pt x="85" y="167"/>
                  </a:cubicBezTo>
                  <a:cubicBezTo>
                    <a:pt x="85" y="167"/>
                    <a:pt x="86" y="166"/>
                    <a:pt x="86" y="166"/>
                  </a:cubicBezTo>
                  <a:cubicBezTo>
                    <a:pt x="86" y="166"/>
                    <a:pt x="87" y="166"/>
                    <a:pt x="87" y="166"/>
                  </a:cubicBezTo>
                  <a:cubicBezTo>
                    <a:pt x="87" y="166"/>
                    <a:pt x="87" y="166"/>
                    <a:pt x="88" y="166"/>
                  </a:cubicBezTo>
                  <a:cubicBezTo>
                    <a:pt x="88" y="166"/>
                    <a:pt x="88" y="166"/>
                    <a:pt x="88" y="166"/>
                  </a:cubicBezTo>
                  <a:cubicBezTo>
                    <a:pt x="88" y="166"/>
                    <a:pt x="88" y="166"/>
                    <a:pt x="88" y="166"/>
                  </a:cubicBezTo>
                  <a:cubicBezTo>
                    <a:pt x="89" y="166"/>
                    <a:pt x="89" y="166"/>
                    <a:pt x="89" y="166"/>
                  </a:cubicBezTo>
                  <a:cubicBezTo>
                    <a:pt x="89" y="166"/>
                    <a:pt x="89" y="166"/>
                    <a:pt x="89" y="166"/>
                  </a:cubicBezTo>
                  <a:cubicBezTo>
                    <a:pt x="89" y="166"/>
                    <a:pt x="89" y="166"/>
                    <a:pt x="89" y="166"/>
                  </a:cubicBezTo>
                  <a:cubicBezTo>
                    <a:pt x="89" y="166"/>
                    <a:pt x="89" y="166"/>
                    <a:pt x="89" y="167"/>
                  </a:cubicBezTo>
                  <a:cubicBezTo>
                    <a:pt x="89" y="167"/>
                    <a:pt x="89" y="167"/>
                    <a:pt x="89" y="168"/>
                  </a:cubicBezTo>
                  <a:cubicBezTo>
                    <a:pt x="88" y="168"/>
                    <a:pt x="88" y="168"/>
                    <a:pt x="88" y="169"/>
                  </a:cubicBezTo>
                  <a:cubicBezTo>
                    <a:pt x="87" y="169"/>
                    <a:pt x="87" y="170"/>
                    <a:pt x="86" y="170"/>
                  </a:cubicBezTo>
                  <a:cubicBezTo>
                    <a:pt x="85" y="171"/>
                    <a:pt x="85" y="171"/>
                    <a:pt x="85" y="171"/>
                  </a:cubicBezTo>
                  <a:cubicBezTo>
                    <a:pt x="85" y="172"/>
                    <a:pt x="84" y="173"/>
                    <a:pt x="84" y="173"/>
                  </a:cubicBezTo>
                  <a:cubicBezTo>
                    <a:pt x="84" y="174"/>
                    <a:pt x="84" y="175"/>
                    <a:pt x="84" y="175"/>
                  </a:cubicBezTo>
                  <a:cubicBezTo>
                    <a:pt x="83" y="176"/>
                    <a:pt x="83" y="177"/>
                    <a:pt x="83" y="178"/>
                  </a:cubicBezTo>
                  <a:cubicBezTo>
                    <a:pt x="83" y="178"/>
                    <a:pt x="83" y="179"/>
                    <a:pt x="83" y="180"/>
                  </a:cubicBezTo>
                  <a:cubicBezTo>
                    <a:pt x="83" y="180"/>
                    <a:pt x="83" y="181"/>
                    <a:pt x="83" y="181"/>
                  </a:cubicBezTo>
                  <a:cubicBezTo>
                    <a:pt x="83" y="182"/>
                    <a:pt x="83" y="182"/>
                    <a:pt x="83" y="183"/>
                  </a:cubicBezTo>
                  <a:cubicBezTo>
                    <a:pt x="83" y="183"/>
                    <a:pt x="83" y="184"/>
                    <a:pt x="83" y="184"/>
                  </a:cubicBezTo>
                  <a:cubicBezTo>
                    <a:pt x="82" y="184"/>
                    <a:pt x="82" y="184"/>
                    <a:pt x="82" y="184"/>
                  </a:cubicBezTo>
                  <a:cubicBezTo>
                    <a:pt x="81" y="185"/>
                    <a:pt x="81" y="185"/>
                    <a:pt x="81" y="185"/>
                  </a:cubicBezTo>
                  <a:cubicBezTo>
                    <a:pt x="80" y="185"/>
                    <a:pt x="80" y="185"/>
                    <a:pt x="80" y="186"/>
                  </a:cubicBezTo>
                  <a:cubicBezTo>
                    <a:pt x="80" y="186"/>
                    <a:pt x="79" y="186"/>
                    <a:pt x="79" y="187"/>
                  </a:cubicBezTo>
                  <a:cubicBezTo>
                    <a:pt x="79" y="187"/>
                    <a:pt x="78" y="187"/>
                    <a:pt x="78" y="188"/>
                  </a:cubicBezTo>
                  <a:cubicBezTo>
                    <a:pt x="78" y="188"/>
                    <a:pt x="77" y="189"/>
                    <a:pt x="77" y="190"/>
                  </a:cubicBezTo>
                  <a:cubicBezTo>
                    <a:pt x="76" y="190"/>
                    <a:pt x="75" y="191"/>
                    <a:pt x="75" y="191"/>
                  </a:cubicBezTo>
                  <a:cubicBezTo>
                    <a:pt x="74" y="192"/>
                    <a:pt x="74" y="192"/>
                    <a:pt x="73" y="193"/>
                  </a:cubicBezTo>
                  <a:cubicBezTo>
                    <a:pt x="72" y="193"/>
                    <a:pt x="72" y="193"/>
                    <a:pt x="71" y="193"/>
                  </a:cubicBezTo>
                  <a:cubicBezTo>
                    <a:pt x="70" y="193"/>
                    <a:pt x="68" y="194"/>
                    <a:pt x="67" y="195"/>
                  </a:cubicBezTo>
                  <a:cubicBezTo>
                    <a:pt x="66" y="196"/>
                    <a:pt x="64" y="197"/>
                    <a:pt x="63" y="198"/>
                  </a:cubicBezTo>
                  <a:cubicBezTo>
                    <a:pt x="61" y="199"/>
                    <a:pt x="60" y="200"/>
                    <a:pt x="59" y="202"/>
                  </a:cubicBezTo>
                  <a:cubicBezTo>
                    <a:pt x="58" y="203"/>
                    <a:pt x="57" y="203"/>
                    <a:pt x="57" y="204"/>
                  </a:cubicBezTo>
                  <a:cubicBezTo>
                    <a:pt x="57" y="204"/>
                    <a:pt x="57" y="204"/>
                    <a:pt x="56" y="204"/>
                  </a:cubicBezTo>
                  <a:cubicBezTo>
                    <a:pt x="56" y="204"/>
                    <a:pt x="56" y="204"/>
                    <a:pt x="56" y="204"/>
                  </a:cubicBezTo>
                  <a:cubicBezTo>
                    <a:pt x="56" y="204"/>
                    <a:pt x="56" y="204"/>
                    <a:pt x="56" y="204"/>
                  </a:cubicBezTo>
                  <a:cubicBezTo>
                    <a:pt x="55" y="204"/>
                    <a:pt x="55" y="204"/>
                    <a:pt x="55" y="204"/>
                  </a:cubicBezTo>
                  <a:cubicBezTo>
                    <a:pt x="55" y="204"/>
                    <a:pt x="55" y="204"/>
                    <a:pt x="55" y="204"/>
                  </a:cubicBezTo>
                  <a:cubicBezTo>
                    <a:pt x="54" y="204"/>
                    <a:pt x="54" y="204"/>
                    <a:pt x="54" y="204"/>
                  </a:cubicBezTo>
                  <a:cubicBezTo>
                    <a:pt x="54" y="204"/>
                    <a:pt x="53" y="204"/>
                    <a:pt x="53" y="204"/>
                  </a:cubicBezTo>
                  <a:cubicBezTo>
                    <a:pt x="53" y="204"/>
                    <a:pt x="52" y="204"/>
                    <a:pt x="52" y="204"/>
                  </a:cubicBezTo>
                  <a:cubicBezTo>
                    <a:pt x="52" y="204"/>
                    <a:pt x="51" y="204"/>
                    <a:pt x="51" y="204"/>
                  </a:cubicBezTo>
                  <a:cubicBezTo>
                    <a:pt x="50" y="204"/>
                    <a:pt x="50" y="204"/>
                    <a:pt x="50" y="204"/>
                  </a:cubicBezTo>
                  <a:cubicBezTo>
                    <a:pt x="49" y="204"/>
                    <a:pt x="49" y="204"/>
                    <a:pt x="48" y="204"/>
                  </a:cubicBezTo>
                  <a:cubicBezTo>
                    <a:pt x="48" y="203"/>
                    <a:pt x="48" y="203"/>
                    <a:pt x="47" y="203"/>
                  </a:cubicBezTo>
                  <a:cubicBezTo>
                    <a:pt x="47" y="203"/>
                    <a:pt x="46" y="203"/>
                    <a:pt x="46" y="204"/>
                  </a:cubicBezTo>
                  <a:cubicBezTo>
                    <a:pt x="46" y="204"/>
                    <a:pt x="45" y="204"/>
                    <a:pt x="45" y="204"/>
                  </a:cubicBezTo>
                  <a:cubicBezTo>
                    <a:pt x="45" y="204"/>
                    <a:pt x="44" y="204"/>
                    <a:pt x="44" y="204"/>
                  </a:cubicBezTo>
                  <a:cubicBezTo>
                    <a:pt x="44" y="205"/>
                    <a:pt x="44" y="205"/>
                    <a:pt x="44" y="205"/>
                  </a:cubicBezTo>
                  <a:cubicBezTo>
                    <a:pt x="44" y="206"/>
                    <a:pt x="43" y="206"/>
                    <a:pt x="43" y="207"/>
                  </a:cubicBezTo>
                  <a:cubicBezTo>
                    <a:pt x="43" y="207"/>
                    <a:pt x="42" y="208"/>
                    <a:pt x="42" y="208"/>
                  </a:cubicBezTo>
                  <a:cubicBezTo>
                    <a:pt x="41" y="208"/>
                    <a:pt x="41" y="209"/>
                    <a:pt x="41" y="209"/>
                  </a:cubicBezTo>
                  <a:cubicBezTo>
                    <a:pt x="40" y="210"/>
                    <a:pt x="40" y="210"/>
                    <a:pt x="39" y="210"/>
                  </a:cubicBezTo>
                  <a:cubicBezTo>
                    <a:pt x="39" y="211"/>
                    <a:pt x="39" y="211"/>
                    <a:pt x="39" y="211"/>
                  </a:cubicBezTo>
                  <a:cubicBezTo>
                    <a:pt x="38" y="211"/>
                    <a:pt x="38" y="212"/>
                    <a:pt x="38" y="212"/>
                  </a:cubicBezTo>
                  <a:cubicBezTo>
                    <a:pt x="38" y="212"/>
                    <a:pt x="37" y="212"/>
                    <a:pt x="37" y="213"/>
                  </a:cubicBezTo>
                  <a:cubicBezTo>
                    <a:pt x="37" y="213"/>
                    <a:pt x="37" y="213"/>
                    <a:pt x="37" y="213"/>
                  </a:cubicBezTo>
                  <a:cubicBezTo>
                    <a:pt x="37" y="213"/>
                    <a:pt x="37" y="213"/>
                    <a:pt x="37" y="213"/>
                  </a:cubicBezTo>
                  <a:cubicBezTo>
                    <a:pt x="37" y="213"/>
                    <a:pt x="37" y="213"/>
                    <a:pt x="37" y="213"/>
                  </a:cubicBezTo>
                  <a:cubicBezTo>
                    <a:pt x="38" y="213"/>
                    <a:pt x="39" y="213"/>
                    <a:pt x="40" y="213"/>
                  </a:cubicBezTo>
                  <a:cubicBezTo>
                    <a:pt x="41" y="213"/>
                    <a:pt x="42" y="212"/>
                    <a:pt x="43" y="212"/>
                  </a:cubicBezTo>
                  <a:cubicBezTo>
                    <a:pt x="44" y="211"/>
                    <a:pt x="45" y="210"/>
                    <a:pt x="45" y="210"/>
                  </a:cubicBezTo>
                  <a:cubicBezTo>
                    <a:pt x="46" y="209"/>
                    <a:pt x="46" y="209"/>
                    <a:pt x="47" y="208"/>
                  </a:cubicBezTo>
                  <a:cubicBezTo>
                    <a:pt x="47" y="208"/>
                    <a:pt x="47" y="208"/>
                    <a:pt x="47" y="208"/>
                  </a:cubicBezTo>
                  <a:cubicBezTo>
                    <a:pt x="47" y="207"/>
                    <a:pt x="47" y="207"/>
                    <a:pt x="47" y="207"/>
                  </a:cubicBezTo>
                  <a:cubicBezTo>
                    <a:pt x="47" y="207"/>
                    <a:pt x="47" y="207"/>
                    <a:pt x="48" y="207"/>
                  </a:cubicBezTo>
                  <a:cubicBezTo>
                    <a:pt x="48" y="206"/>
                    <a:pt x="48" y="206"/>
                    <a:pt x="48" y="206"/>
                  </a:cubicBezTo>
                  <a:cubicBezTo>
                    <a:pt x="48" y="206"/>
                    <a:pt x="48" y="206"/>
                    <a:pt x="49" y="207"/>
                  </a:cubicBezTo>
                  <a:cubicBezTo>
                    <a:pt x="49" y="207"/>
                    <a:pt x="49" y="207"/>
                    <a:pt x="49" y="207"/>
                  </a:cubicBezTo>
                  <a:cubicBezTo>
                    <a:pt x="49" y="207"/>
                    <a:pt x="50" y="207"/>
                    <a:pt x="50" y="207"/>
                  </a:cubicBezTo>
                  <a:cubicBezTo>
                    <a:pt x="50" y="207"/>
                    <a:pt x="50" y="208"/>
                    <a:pt x="50" y="208"/>
                  </a:cubicBezTo>
                  <a:cubicBezTo>
                    <a:pt x="50" y="208"/>
                    <a:pt x="51" y="208"/>
                    <a:pt x="51" y="208"/>
                  </a:cubicBezTo>
                  <a:cubicBezTo>
                    <a:pt x="51" y="208"/>
                    <a:pt x="51" y="208"/>
                    <a:pt x="51" y="208"/>
                  </a:cubicBezTo>
                  <a:cubicBezTo>
                    <a:pt x="51" y="208"/>
                    <a:pt x="51" y="208"/>
                    <a:pt x="51" y="208"/>
                  </a:cubicBezTo>
                  <a:cubicBezTo>
                    <a:pt x="51" y="208"/>
                    <a:pt x="51" y="208"/>
                    <a:pt x="51" y="208"/>
                  </a:cubicBezTo>
                  <a:cubicBezTo>
                    <a:pt x="52" y="208"/>
                    <a:pt x="52" y="208"/>
                    <a:pt x="53" y="208"/>
                  </a:cubicBezTo>
                  <a:cubicBezTo>
                    <a:pt x="53" y="208"/>
                    <a:pt x="54" y="208"/>
                    <a:pt x="54" y="207"/>
                  </a:cubicBezTo>
                  <a:cubicBezTo>
                    <a:pt x="55" y="207"/>
                    <a:pt x="55" y="207"/>
                    <a:pt x="56" y="207"/>
                  </a:cubicBezTo>
                  <a:cubicBezTo>
                    <a:pt x="56" y="206"/>
                    <a:pt x="56" y="206"/>
                    <a:pt x="57" y="206"/>
                  </a:cubicBezTo>
                  <a:cubicBezTo>
                    <a:pt x="57" y="206"/>
                    <a:pt x="57" y="205"/>
                    <a:pt x="57" y="205"/>
                  </a:cubicBezTo>
                  <a:cubicBezTo>
                    <a:pt x="58" y="205"/>
                    <a:pt x="58" y="205"/>
                    <a:pt x="58" y="205"/>
                  </a:cubicBezTo>
                  <a:cubicBezTo>
                    <a:pt x="59" y="205"/>
                    <a:pt x="59" y="205"/>
                    <a:pt x="59" y="205"/>
                  </a:cubicBezTo>
                  <a:cubicBezTo>
                    <a:pt x="60" y="205"/>
                    <a:pt x="60" y="205"/>
                    <a:pt x="60" y="205"/>
                  </a:cubicBezTo>
                  <a:cubicBezTo>
                    <a:pt x="60" y="205"/>
                    <a:pt x="61" y="205"/>
                    <a:pt x="61" y="205"/>
                  </a:cubicBezTo>
                  <a:cubicBezTo>
                    <a:pt x="61" y="205"/>
                    <a:pt x="61" y="205"/>
                    <a:pt x="61" y="205"/>
                  </a:cubicBezTo>
                  <a:cubicBezTo>
                    <a:pt x="62" y="205"/>
                    <a:pt x="62" y="205"/>
                    <a:pt x="62" y="205"/>
                  </a:cubicBezTo>
                  <a:cubicBezTo>
                    <a:pt x="62" y="205"/>
                    <a:pt x="62" y="205"/>
                    <a:pt x="63" y="205"/>
                  </a:cubicBezTo>
                  <a:cubicBezTo>
                    <a:pt x="63" y="205"/>
                    <a:pt x="63" y="205"/>
                    <a:pt x="63" y="205"/>
                  </a:cubicBezTo>
                  <a:cubicBezTo>
                    <a:pt x="63" y="205"/>
                    <a:pt x="63" y="205"/>
                    <a:pt x="63" y="205"/>
                  </a:cubicBezTo>
                  <a:cubicBezTo>
                    <a:pt x="63" y="205"/>
                    <a:pt x="63" y="205"/>
                    <a:pt x="63" y="205"/>
                  </a:cubicBezTo>
                  <a:cubicBezTo>
                    <a:pt x="63" y="205"/>
                    <a:pt x="63" y="205"/>
                    <a:pt x="63" y="205"/>
                  </a:cubicBezTo>
                  <a:cubicBezTo>
                    <a:pt x="63" y="205"/>
                    <a:pt x="63" y="205"/>
                    <a:pt x="63" y="205"/>
                  </a:cubicBezTo>
                  <a:cubicBezTo>
                    <a:pt x="63" y="205"/>
                    <a:pt x="64" y="205"/>
                    <a:pt x="64" y="205"/>
                  </a:cubicBezTo>
                  <a:cubicBezTo>
                    <a:pt x="64" y="205"/>
                    <a:pt x="64" y="205"/>
                    <a:pt x="64" y="205"/>
                  </a:cubicBezTo>
                  <a:cubicBezTo>
                    <a:pt x="64" y="205"/>
                    <a:pt x="64" y="205"/>
                    <a:pt x="64" y="204"/>
                  </a:cubicBezTo>
                  <a:cubicBezTo>
                    <a:pt x="65" y="204"/>
                    <a:pt x="65" y="204"/>
                    <a:pt x="65" y="204"/>
                  </a:cubicBezTo>
                  <a:cubicBezTo>
                    <a:pt x="65" y="204"/>
                    <a:pt x="65" y="204"/>
                    <a:pt x="66" y="204"/>
                  </a:cubicBezTo>
                  <a:cubicBezTo>
                    <a:pt x="66" y="203"/>
                    <a:pt x="67" y="203"/>
                    <a:pt x="67" y="203"/>
                  </a:cubicBezTo>
                  <a:cubicBezTo>
                    <a:pt x="67" y="203"/>
                    <a:pt x="68" y="203"/>
                    <a:pt x="69" y="202"/>
                  </a:cubicBezTo>
                  <a:cubicBezTo>
                    <a:pt x="69" y="202"/>
                    <a:pt x="70" y="202"/>
                    <a:pt x="71" y="202"/>
                  </a:cubicBezTo>
                  <a:cubicBezTo>
                    <a:pt x="71" y="202"/>
                    <a:pt x="72" y="202"/>
                    <a:pt x="73" y="201"/>
                  </a:cubicBezTo>
                  <a:cubicBezTo>
                    <a:pt x="73" y="201"/>
                    <a:pt x="74" y="201"/>
                    <a:pt x="74" y="201"/>
                  </a:cubicBezTo>
                  <a:cubicBezTo>
                    <a:pt x="74" y="201"/>
                    <a:pt x="74" y="200"/>
                    <a:pt x="74" y="200"/>
                  </a:cubicBezTo>
                  <a:cubicBezTo>
                    <a:pt x="75" y="200"/>
                    <a:pt x="75" y="199"/>
                    <a:pt x="75" y="199"/>
                  </a:cubicBezTo>
                  <a:cubicBezTo>
                    <a:pt x="75" y="199"/>
                    <a:pt x="75" y="199"/>
                    <a:pt x="75" y="199"/>
                  </a:cubicBezTo>
                  <a:cubicBezTo>
                    <a:pt x="75" y="199"/>
                    <a:pt x="75" y="198"/>
                    <a:pt x="75" y="198"/>
                  </a:cubicBezTo>
                  <a:cubicBezTo>
                    <a:pt x="75" y="198"/>
                    <a:pt x="75" y="198"/>
                    <a:pt x="75" y="198"/>
                  </a:cubicBezTo>
                  <a:cubicBezTo>
                    <a:pt x="75" y="198"/>
                    <a:pt x="75" y="198"/>
                    <a:pt x="75" y="197"/>
                  </a:cubicBezTo>
                  <a:cubicBezTo>
                    <a:pt x="76" y="197"/>
                    <a:pt x="77" y="196"/>
                    <a:pt x="78" y="195"/>
                  </a:cubicBezTo>
                  <a:cubicBezTo>
                    <a:pt x="80" y="194"/>
                    <a:pt x="81" y="193"/>
                    <a:pt x="83" y="192"/>
                  </a:cubicBezTo>
                  <a:cubicBezTo>
                    <a:pt x="85" y="191"/>
                    <a:pt x="87" y="190"/>
                    <a:pt x="88" y="190"/>
                  </a:cubicBezTo>
                  <a:cubicBezTo>
                    <a:pt x="90" y="189"/>
                    <a:pt x="91" y="189"/>
                    <a:pt x="91" y="189"/>
                  </a:cubicBezTo>
                  <a:cubicBezTo>
                    <a:pt x="92" y="189"/>
                    <a:pt x="92" y="188"/>
                    <a:pt x="92" y="188"/>
                  </a:cubicBezTo>
                  <a:cubicBezTo>
                    <a:pt x="92" y="188"/>
                    <a:pt x="92" y="188"/>
                    <a:pt x="92" y="188"/>
                  </a:cubicBezTo>
                  <a:cubicBezTo>
                    <a:pt x="92" y="188"/>
                    <a:pt x="92" y="188"/>
                    <a:pt x="92" y="187"/>
                  </a:cubicBezTo>
                  <a:cubicBezTo>
                    <a:pt x="92" y="187"/>
                    <a:pt x="93" y="187"/>
                    <a:pt x="93" y="187"/>
                  </a:cubicBezTo>
                  <a:cubicBezTo>
                    <a:pt x="93" y="186"/>
                    <a:pt x="93" y="186"/>
                    <a:pt x="93" y="186"/>
                  </a:cubicBezTo>
                  <a:cubicBezTo>
                    <a:pt x="93" y="186"/>
                    <a:pt x="93" y="185"/>
                    <a:pt x="93" y="185"/>
                  </a:cubicBezTo>
                  <a:cubicBezTo>
                    <a:pt x="93" y="185"/>
                    <a:pt x="94" y="185"/>
                    <a:pt x="94" y="185"/>
                  </a:cubicBezTo>
                  <a:cubicBezTo>
                    <a:pt x="94" y="184"/>
                    <a:pt x="95" y="184"/>
                    <a:pt x="95" y="184"/>
                  </a:cubicBezTo>
                  <a:cubicBezTo>
                    <a:pt x="96" y="184"/>
                    <a:pt x="96" y="184"/>
                    <a:pt x="97" y="184"/>
                  </a:cubicBezTo>
                  <a:cubicBezTo>
                    <a:pt x="98" y="183"/>
                    <a:pt x="99" y="183"/>
                    <a:pt x="99" y="182"/>
                  </a:cubicBezTo>
                  <a:cubicBezTo>
                    <a:pt x="100" y="182"/>
                    <a:pt x="101" y="181"/>
                    <a:pt x="102" y="180"/>
                  </a:cubicBezTo>
                  <a:cubicBezTo>
                    <a:pt x="103" y="180"/>
                    <a:pt x="103" y="179"/>
                    <a:pt x="104" y="179"/>
                  </a:cubicBezTo>
                  <a:cubicBezTo>
                    <a:pt x="105" y="178"/>
                    <a:pt x="105" y="178"/>
                    <a:pt x="106" y="178"/>
                  </a:cubicBezTo>
                  <a:cubicBezTo>
                    <a:pt x="106" y="177"/>
                    <a:pt x="106" y="177"/>
                    <a:pt x="107" y="177"/>
                  </a:cubicBezTo>
                  <a:cubicBezTo>
                    <a:pt x="107" y="177"/>
                    <a:pt x="107" y="177"/>
                    <a:pt x="108" y="177"/>
                  </a:cubicBezTo>
                  <a:cubicBezTo>
                    <a:pt x="108" y="177"/>
                    <a:pt x="108" y="177"/>
                    <a:pt x="109" y="177"/>
                  </a:cubicBezTo>
                  <a:cubicBezTo>
                    <a:pt x="109" y="177"/>
                    <a:pt x="109" y="177"/>
                    <a:pt x="109" y="177"/>
                  </a:cubicBezTo>
                  <a:cubicBezTo>
                    <a:pt x="109" y="177"/>
                    <a:pt x="109" y="177"/>
                    <a:pt x="110" y="177"/>
                  </a:cubicBezTo>
                  <a:cubicBezTo>
                    <a:pt x="110" y="177"/>
                    <a:pt x="110" y="177"/>
                    <a:pt x="110" y="176"/>
                  </a:cubicBezTo>
                  <a:cubicBezTo>
                    <a:pt x="110" y="176"/>
                    <a:pt x="110" y="176"/>
                    <a:pt x="111" y="176"/>
                  </a:cubicBezTo>
                  <a:cubicBezTo>
                    <a:pt x="111" y="176"/>
                    <a:pt x="111" y="176"/>
                    <a:pt x="111" y="176"/>
                  </a:cubicBezTo>
                  <a:cubicBezTo>
                    <a:pt x="111" y="176"/>
                    <a:pt x="111" y="176"/>
                    <a:pt x="112" y="175"/>
                  </a:cubicBezTo>
                  <a:cubicBezTo>
                    <a:pt x="112" y="175"/>
                    <a:pt x="112" y="175"/>
                    <a:pt x="112" y="175"/>
                  </a:cubicBezTo>
                  <a:cubicBezTo>
                    <a:pt x="112" y="174"/>
                    <a:pt x="112" y="174"/>
                    <a:pt x="112" y="174"/>
                  </a:cubicBezTo>
                  <a:cubicBezTo>
                    <a:pt x="112" y="173"/>
                    <a:pt x="112" y="173"/>
                    <a:pt x="112" y="172"/>
                  </a:cubicBezTo>
                  <a:cubicBezTo>
                    <a:pt x="112" y="172"/>
                    <a:pt x="112" y="172"/>
                    <a:pt x="112" y="171"/>
                  </a:cubicBezTo>
                  <a:cubicBezTo>
                    <a:pt x="113" y="171"/>
                    <a:pt x="113" y="171"/>
                    <a:pt x="113" y="171"/>
                  </a:cubicBezTo>
                  <a:cubicBezTo>
                    <a:pt x="113" y="170"/>
                    <a:pt x="114" y="170"/>
                    <a:pt x="114" y="170"/>
                  </a:cubicBezTo>
                  <a:cubicBezTo>
                    <a:pt x="115" y="170"/>
                    <a:pt x="115" y="170"/>
                    <a:pt x="116" y="170"/>
                  </a:cubicBezTo>
                  <a:cubicBezTo>
                    <a:pt x="116" y="170"/>
                    <a:pt x="116" y="169"/>
                    <a:pt x="117" y="169"/>
                  </a:cubicBezTo>
                  <a:cubicBezTo>
                    <a:pt x="117" y="169"/>
                    <a:pt x="117" y="168"/>
                    <a:pt x="118" y="168"/>
                  </a:cubicBezTo>
                  <a:cubicBezTo>
                    <a:pt x="118" y="167"/>
                    <a:pt x="118" y="167"/>
                    <a:pt x="118" y="167"/>
                  </a:cubicBezTo>
                  <a:cubicBezTo>
                    <a:pt x="118" y="166"/>
                    <a:pt x="118" y="166"/>
                    <a:pt x="118" y="166"/>
                  </a:cubicBezTo>
                  <a:cubicBezTo>
                    <a:pt x="118" y="166"/>
                    <a:pt x="117" y="166"/>
                    <a:pt x="117" y="166"/>
                  </a:cubicBezTo>
                  <a:cubicBezTo>
                    <a:pt x="117" y="166"/>
                    <a:pt x="116" y="165"/>
                    <a:pt x="116" y="165"/>
                  </a:cubicBezTo>
                  <a:cubicBezTo>
                    <a:pt x="115" y="165"/>
                    <a:pt x="115" y="165"/>
                    <a:pt x="115" y="165"/>
                  </a:cubicBezTo>
                  <a:cubicBezTo>
                    <a:pt x="114" y="165"/>
                    <a:pt x="114" y="165"/>
                    <a:pt x="114" y="165"/>
                  </a:cubicBezTo>
                  <a:cubicBezTo>
                    <a:pt x="113" y="165"/>
                    <a:pt x="113" y="165"/>
                    <a:pt x="113" y="164"/>
                  </a:cubicBezTo>
                  <a:cubicBezTo>
                    <a:pt x="112" y="164"/>
                    <a:pt x="112" y="164"/>
                    <a:pt x="112" y="164"/>
                  </a:cubicBezTo>
                  <a:cubicBezTo>
                    <a:pt x="112" y="164"/>
                    <a:pt x="112" y="164"/>
                    <a:pt x="112" y="164"/>
                  </a:cubicBezTo>
                  <a:cubicBezTo>
                    <a:pt x="112" y="163"/>
                    <a:pt x="112" y="163"/>
                    <a:pt x="112" y="163"/>
                  </a:cubicBezTo>
                  <a:cubicBezTo>
                    <a:pt x="112" y="163"/>
                    <a:pt x="112" y="163"/>
                    <a:pt x="112" y="163"/>
                  </a:cubicBezTo>
                  <a:cubicBezTo>
                    <a:pt x="112" y="163"/>
                    <a:pt x="112" y="162"/>
                    <a:pt x="112" y="162"/>
                  </a:cubicBezTo>
                  <a:cubicBezTo>
                    <a:pt x="112" y="162"/>
                    <a:pt x="112" y="162"/>
                    <a:pt x="112" y="162"/>
                  </a:cubicBezTo>
                  <a:cubicBezTo>
                    <a:pt x="112" y="161"/>
                    <a:pt x="113" y="161"/>
                    <a:pt x="113" y="160"/>
                  </a:cubicBezTo>
                  <a:cubicBezTo>
                    <a:pt x="114" y="160"/>
                    <a:pt x="115" y="159"/>
                    <a:pt x="115" y="159"/>
                  </a:cubicBezTo>
                  <a:cubicBezTo>
                    <a:pt x="116" y="158"/>
                    <a:pt x="117" y="158"/>
                    <a:pt x="117" y="158"/>
                  </a:cubicBezTo>
                  <a:cubicBezTo>
                    <a:pt x="118" y="157"/>
                    <a:pt x="119" y="157"/>
                    <a:pt x="119" y="157"/>
                  </a:cubicBezTo>
                  <a:cubicBezTo>
                    <a:pt x="119" y="157"/>
                    <a:pt x="119" y="157"/>
                    <a:pt x="119" y="157"/>
                  </a:cubicBezTo>
                  <a:cubicBezTo>
                    <a:pt x="119" y="157"/>
                    <a:pt x="119" y="157"/>
                    <a:pt x="119" y="157"/>
                  </a:cubicBezTo>
                  <a:cubicBezTo>
                    <a:pt x="119" y="157"/>
                    <a:pt x="119" y="157"/>
                    <a:pt x="119" y="157"/>
                  </a:cubicBezTo>
                  <a:cubicBezTo>
                    <a:pt x="119" y="157"/>
                    <a:pt x="119" y="157"/>
                    <a:pt x="119" y="157"/>
                  </a:cubicBezTo>
                  <a:cubicBezTo>
                    <a:pt x="119" y="157"/>
                    <a:pt x="119" y="157"/>
                    <a:pt x="119" y="157"/>
                  </a:cubicBezTo>
                  <a:cubicBezTo>
                    <a:pt x="120" y="157"/>
                    <a:pt x="120" y="157"/>
                    <a:pt x="121" y="157"/>
                  </a:cubicBezTo>
                  <a:cubicBezTo>
                    <a:pt x="121" y="157"/>
                    <a:pt x="122" y="156"/>
                    <a:pt x="122" y="156"/>
                  </a:cubicBezTo>
                  <a:cubicBezTo>
                    <a:pt x="123" y="155"/>
                    <a:pt x="123" y="155"/>
                    <a:pt x="124" y="154"/>
                  </a:cubicBezTo>
                  <a:cubicBezTo>
                    <a:pt x="124" y="154"/>
                    <a:pt x="124" y="153"/>
                    <a:pt x="124" y="153"/>
                  </a:cubicBezTo>
                  <a:cubicBezTo>
                    <a:pt x="124" y="152"/>
                    <a:pt x="125" y="152"/>
                    <a:pt x="125" y="151"/>
                  </a:cubicBezTo>
                  <a:cubicBezTo>
                    <a:pt x="125" y="151"/>
                    <a:pt x="125" y="150"/>
                    <a:pt x="126" y="150"/>
                  </a:cubicBezTo>
                  <a:cubicBezTo>
                    <a:pt x="126" y="150"/>
                    <a:pt x="126" y="150"/>
                    <a:pt x="127" y="149"/>
                  </a:cubicBezTo>
                  <a:cubicBezTo>
                    <a:pt x="127" y="149"/>
                    <a:pt x="127" y="149"/>
                    <a:pt x="128" y="148"/>
                  </a:cubicBezTo>
                  <a:cubicBezTo>
                    <a:pt x="128" y="148"/>
                    <a:pt x="128" y="148"/>
                    <a:pt x="128" y="148"/>
                  </a:cubicBezTo>
                  <a:cubicBezTo>
                    <a:pt x="129" y="148"/>
                    <a:pt x="129" y="148"/>
                    <a:pt x="129" y="148"/>
                  </a:cubicBezTo>
                  <a:cubicBezTo>
                    <a:pt x="129" y="147"/>
                    <a:pt x="129" y="147"/>
                    <a:pt x="130" y="147"/>
                  </a:cubicBezTo>
                  <a:cubicBezTo>
                    <a:pt x="130" y="147"/>
                    <a:pt x="130" y="147"/>
                    <a:pt x="130" y="146"/>
                  </a:cubicBezTo>
                  <a:cubicBezTo>
                    <a:pt x="131" y="146"/>
                    <a:pt x="131" y="146"/>
                    <a:pt x="131" y="146"/>
                  </a:cubicBezTo>
                  <a:cubicBezTo>
                    <a:pt x="131" y="145"/>
                    <a:pt x="131" y="145"/>
                    <a:pt x="132" y="145"/>
                  </a:cubicBezTo>
                  <a:cubicBezTo>
                    <a:pt x="132" y="145"/>
                    <a:pt x="132" y="144"/>
                    <a:pt x="132" y="144"/>
                  </a:cubicBezTo>
                  <a:cubicBezTo>
                    <a:pt x="132" y="144"/>
                    <a:pt x="132" y="144"/>
                    <a:pt x="132" y="144"/>
                  </a:cubicBezTo>
                  <a:cubicBezTo>
                    <a:pt x="132" y="143"/>
                    <a:pt x="133" y="143"/>
                    <a:pt x="133" y="143"/>
                  </a:cubicBezTo>
                  <a:cubicBezTo>
                    <a:pt x="133" y="143"/>
                    <a:pt x="133" y="142"/>
                    <a:pt x="133" y="142"/>
                  </a:cubicBezTo>
                  <a:cubicBezTo>
                    <a:pt x="134" y="142"/>
                    <a:pt x="134" y="142"/>
                    <a:pt x="134" y="142"/>
                  </a:cubicBezTo>
                  <a:cubicBezTo>
                    <a:pt x="134" y="141"/>
                    <a:pt x="135" y="141"/>
                    <a:pt x="135" y="141"/>
                  </a:cubicBezTo>
                  <a:cubicBezTo>
                    <a:pt x="135" y="141"/>
                    <a:pt x="136" y="141"/>
                    <a:pt x="136" y="141"/>
                  </a:cubicBezTo>
                  <a:cubicBezTo>
                    <a:pt x="136" y="141"/>
                    <a:pt x="137" y="141"/>
                    <a:pt x="137" y="141"/>
                  </a:cubicBezTo>
                  <a:cubicBezTo>
                    <a:pt x="137" y="140"/>
                    <a:pt x="138" y="140"/>
                    <a:pt x="138" y="140"/>
                  </a:cubicBezTo>
                  <a:cubicBezTo>
                    <a:pt x="139" y="139"/>
                    <a:pt x="139" y="139"/>
                    <a:pt x="139" y="139"/>
                  </a:cubicBezTo>
                  <a:cubicBezTo>
                    <a:pt x="139" y="139"/>
                    <a:pt x="140" y="138"/>
                    <a:pt x="140" y="138"/>
                  </a:cubicBezTo>
                  <a:cubicBezTo>
                    <a:pt x="140" y="138"/>
                    <a:pt x="140" y="138"/>
                    <a:pt x="141" y="138"/>
                  </a:cubicBezTo>
                  <a:cubicBezTo>
                    <a:pt x="141" y="137"/>
                    <a:pt x="141" y="137"/>
                    <a:pt x="142" y="137"/>
                  </a:cubicBezTo>
                  <a:cubicBezTo>
                    <a:pt x="142" y="137"/>
                    <a:pt x="142" y="137"/>
                    <a:pt x="142" y="137"/>
                  </a:cubicBezTo>
                  <a:cubicBezTo>
                    <a:pt x="142" y="136"/>
                    <a:pt x="143" y="136"/>
                    <a:pt x="143" y="136"/>
                  </a:cubicBezTo>
                  <a:cubicBezTo>
                    <a:pt x="143" y="136"/>
                    <a:pt x="143" y="136"/>
                    <a:pt x="143" y="136"/>
                  </a:cubicBezTo>
                  <a:cubicBezTo>
                    <a:pt x="143" y="136"/>
                    <a:pt x="143" y="136"/>
                    <a:pt x="143" y="136"/>
                  </a:cubicBezTo>
                  <a:cubicBezTo>
                    <a:pt x="143" y="136"/>
                    <a:pt x="144" y="136"/>
                    <a:pt x="144" y="136"/>
                  </a:cubicBezTo>
                  <a:cubicBezTo>
                    <a:pt x="144" y="136"/>
                    <a:pt x="144" y="136"/>
                    <a:pt x="144" y="136"/>
                  </a:cubicBezTo>
                  <a:cubicBezTo>
                    <a:pt x="144" y="136"/>
                    <a:pt x="144" y="136"/>
                    <a:pt x="144" y="136"/>
                  </a:cubicBezTo>
                  <a:cubicBezTo>
                    <a:pt x="144" y="136"/>
                    <a:pt x="144" y="137"/>
                    <a:pt x="144" y="137"/>
                  </a:cubicBezTo>
                  <a:cubicBezTo>
                    <a:pt x="144" y="137"/>
                    <a:pt x="145" y="137"/>
                    <a:pt x="145" y="137"/>
                  </a:cubicBezTo>
                  <a:cubicBezTo>
                    <a:pt x="145" y="137"/>
                    <a:pt x="145" y="137"/>
                    <a:pt x="145" y="137"/>
                  </a:cubicBezTo>
                  <a:cubicBezTo>
                    <a:pt x="145" y="138"/>
                    <a:pt x="145" y="138"/>
                    <a:pt x="145" y="138"/>
                  </a:cubicBezTo>
                  <a:cubicBezTo>
                    <a:pt x="145" y="138"/>
                    <a:pt x="146" y="138"/>
                    <a:pt x="146" y="138"/>
                  </a:cubicBezTo>
                  <a:cubicBezTo>
                    <a:pt x="146" y="138"/>
                    <a:pt x="147" y="138"/>
                    <a:pt x="148" y="138"/>
                  </a:cubicBezTo>
                  <a:cubicBezTo>
                    <a:pt x="148" y="138"/>
                    <a:pt x="149" y="139"/>
                    <a:pt x="149" y="139"/>
                  </a:cubicBezTo>
                  <a:cubicBezTo>
                    <a:pt x="150" y="139"/>
                    <a:pt x="150" y="139"/>
                    <a:pt x="150" y="139"/>
                  </a:cubicBezTo>
                  <a:cubicBezTo>
                    <a:pt x="151" y="140"/>
                    <a:pt x="151" y="140"/>
                    <a:pt x="151" y="140"/>
                  </a:cubicBezTo>
                  <a:cubicBezTo>
                    <a:pt x="151" y="140"/>
                    <a:pt x="151" y="141"/>
                    <a:pt x="151" y="141"/>
                  </a:cubicBezTo>
                  <a:cubicBezTo>
                    <a:pt x="151" y="141"/>
                    <a:pt x="151" y="141"/>
                    <a:pt x="151" y="142"/>
                  </a:cubicBezTo>
                  <a:cubicBezTo>
                    <a:pt x="151" y="142"/>
                    <a:pt x="151" y="142"/>
                    <a:pt x="151" y="142"/>
                  </a:cubicBezTo>
                  <a:cubicBezTo>
                    <a:pt x="150" y="142"/>
                    <a:pt x="150" y="143"/>
                    <a:pt x="150" y="143"/>
                  </a:cubicBezTo>
                  <a:cubicBezTo>
                    <a:pt x="150" y="143"/>
                    <a:pt x="149" y="143"/>
                    <a:pt x="149" y="143"/>
                  </a:cubicBezTo>
                  <a:cubicBezTo>
                    <a:pt x="149" y="143"/>
                    <a:pt x="149" y="143"/>
                    <a:pt x="149" y="143"/>
                  </a:cubicBezTo>
                  <a:cubicBezTo>
                    <a:pt x="148" y="143"/>
                    <a:pt x="148" y="143"/>
                    <a:pt x="148" y="143"/>
                  </a:cubicBezTo>
                  <a:cubicBezTo>
                    <a:pt x="148" y="143"/>
                    <a:pt x="148" y="143"/>
                    <a:pt x="148" y="143"/>
                  </a:cubicBezTo>
                  <a:cubicBezTo>
                    <a:pt x="148" y="143"/>
                    <a:pt x="147" y="142"/>
                    <a:pt x="147" y="142"/>
                  </a:cubicBezTo>
                  <a:cubicBezTo>
                    <a:pt x="147" y="142"/>
                    <a:pt x="147" y="142"/>
                    <a:pt x="146" y="142"/>
                  </a:cubicBezTo>
                  <a:cubicBezTo>
                    <a:pt x="146" y="142"/>
                    <a:pt x="146" y="142"/>
                    <a:pt x="145" y="142"/>
                  </a:cubicBezTo>
                  <a:cubicBezTo>
                    <a:pt x="145" y="142"/>
                    <a:pt x="145" y="142"/>
                    <a:pt x="145" y="142"/>
                  </a:cubicBezTo>
                  <a:cubicBezTo>
                    <a:pt x="144" y="141"/>
                    <a:pt x="144" y="141"/>
                    <a:pt x="144" y="141"/>
                  </a:cubicBezTo>
                  <a:cubicBezTo>
                    <a:pt x="143" y="141"/>
                    <a:pt x="143" y="141"/>
                    <a:pt x="143" y="142"/>
                  </a:cubicBezTo>
                  <a:cubicBezTo>
                    <a:pt x="142" y="142"/>
                    <a:pt x="142" y="142"/>
                    <a:pt x="142" y="142"/>
                  </a:cubicBezTo>
                  <a:cubicBezTo>
                    <a:pt x="141" y="142"/>
                    <a:pt x="141" y="142"/>
                    <a:pt x="141" y="143"/>
                  </a:cubicBezTo>
                  <a:cubicBezTo>
                    <a:pt x="140" y="143"/>
                    <a:pt x="140" y="144"/>
                    <a:pt x="139" y="144"/>
                  </a:cubicBezTo>
                  <a:cubicBezTo>
                    <a:pt x="139" y="144"/>
                    <a:pt x="138" y="145"/>
                    <a:pt x="138" y="145"/>
                  </a:cubicBezTo>
                  <a:cubicBezTo>
                    <a:pt x="138" y="145"/>
                    <a:pt x="138" y="146"/>
                    <a:pt x="138" y="146"/>
                  </a:cubicBezTo>
                  <a:cubicBezTo>
                    <a:pt x="137" y="146"/>
                    <a:pt x="137" y="146"/>
                    <a:pt x="137" y="147"/>
                  </a:cubicBezTo>
                  <a:cubicBezTo>
                    <a:pt x="137" y="147"/>
                    <a:pt x="137" y="147"/>
                    <a:pt x="137" y="147"/>
                  </a:cubicBezTo>
                  <a:cubicBezTo>
                    <a:pt x="137" y="148"/>
                    <a:pt x="137" y="148"/>
                    <a:pt x="137" y="148"/>
                  </a:cubicBezTo>
                  <a:cubicBezTo>
                    <a:pt x="137" y="149"/>
                    <a:pt x="137" y="149"/>
                    <a:pt x="137" y="149"/>
                  </a:cubicBezTo>
                  <a:cubicBezTo>
                    <a:pt x="137" y="149"/>
                    <a:pt x="137" y="150"/>
                    <a:pt x="136" y="150"/>
                  </a:cubicBezTo>
                  <a:cubicBezTo>
                    <a:pt x="136" y="150"/>
                    <a:pt x="136" y="151"/>
                    <a:pt x="136" y="151"/>
                  </a:cubicBezTo>
                  <a:cubicBezTo>
                    <a:pt x="135" y="152"/>
                    <a:pt x="135" y="152"/>
                    <a:pt x="134" y="153"/>
                  </a:cubicBezTo>
                  <a:cubicBezTo>
                    <a:pt x="134" y="153"/>
                    <a:pt x="134" y="154"/>
                    <a:pt x="134" y="154"/>
                  </a:cubicBezTo>
                  <a:cubicBezTo>
                    <a:pt x="134" y="155"/>
                    <a:pt x="134" y="155"/>
                    <a:pt x="133" y="155"/>
                  </a:cubicBezTo>
                  <a:cubicBezTo>
                    <a:pt x="133" y="155"/>
                    <a:pt x="134" y="155"/>
                    <a:pt x="134" y="156"/>
                  </a:cubicBezTo>
                  <a:cubicBezTo>
                    <a:pt x="134" y="156"/>
                    <a:pt x="134" y="156"/>
                    <a:pt x="134" y="156"/>
                  </a:cubicBezTo>
                  <a:cubicBezTo>
                    <a:pt x="134" y="156"/>
                    <a:pt x="134" y="156"/>
                    <a:pt x="134" y="156"/>
                  </a:cubicBezTo>
                  <a:cubicBezTo>
                    <a:pt x="134" y="156"/>
                    <a:pt x="135" y="156"/>
                    <a:pt x="135" y="156"/>
                  </a:cubicBezTo>
                  <a:cubicBezTo>
                    <a:pt x="135" y="156"/>
                    <a:pt x="135" y="156"/>
                    <a:pt x="135" y="157"/>
                  </a:cubicBezTo>
                  <a:cubicBezTo>
                    <a:pt x="136" y="157"/>
                    <a:pt x="136" y="157"/>
                    <a:pt x="136" y="157"/>
                  </a:cubicBezTo>
                  <a:cubicBezTo>
                    <a:pt x="136" y="157"/>
                    <a:pt x="137" y="157"/>
                    <a:pt x="137" y="157"/>
                  </a:cubicBezTo>
                  <a:cubicBezTo>
                    <a:pt x="137" y="157"/>
                    <a:pt x="137" y="157"/>
                    <a:pt x="137" y="157"/>
                  </a:cubicBezTo>
                  <a:cubicBezTo>
                    <a:pt x="137" y="157"/>
                    <a:pt x="137" y="158"/>
                    <a:pt x="137" y="158"/>
                  </a:cubicBezTo>
                  <a:cubicBezTo>
                    <a:pt x="137" y="158"/>
                    <a:pt x="137" y="158"/>
                    <a:pt x="137" y="159"/>
                  </a:cubicBezTo>
                  <a:cubicBezTo>
                    <a:pt x="137" y="159"/>
                    <a:pt x="136" y="159"/>
                    <a:pt x="136" y="160"/>
                  </a:cubicBezTo>
                  <a:cubicBezTo>
                    <a:pt x="135" y="160"/>
                    <a:pt x="135" y="160"/>
                    <a:pt x="134" y="160"/>
                  </a:cubicBezTo>
                  <a:cubicBezTo>
                    <a:pt x="133" y="161"/>
                    <a:pt x="133" y="161"/>
                    <a:pt x="132" y="161"/>
                  </a:cubicBezTo>
                  <a:cubicBezTo>
                    <a:pt x="132" y="161"/>
                    <a:pt x="132" y="161"/>
                    <a:pt x="132" y="161"/>
                  </a:cubicBezTo>
                  <a:cubicBezTo>
                    <a:pt x="132" y="161"/>
                    <a:pt x="132" y="161"/>
                    <a:pt x="131" y="161"/>
                  </a:cubicBezTo>
                  <a:cubicBezTo>
                    <a:pt x="131" y="162"/>
                    <a:pt x="131" y="162"/>
                    <a:pt x="131" y="162"/>
                  </a:cubicBezTo>
                  <a:cubicBezTo>
                    <a:pt x="131" y="162"/>
                    <a:pt x="131" y="162"/>
                    <a:pt x="131" y="162"/>
                  </a:cubicBezTo>
                  <a:cubicBezTo>
                    <a:pt x="131" y="162"/>
                    <a:pt x="131" y="162"/>
                    <a:pt x="132" y="162"/>
                  </a:cubicBezTo>
                  <a:cubicBezTo>
                    <a:pt x="132" y="162"/>
                    <a:pt x="132" y="162"/>
                    <a:pt x="132" y="162"/>
                  </a:cubicBezTo>
                  <a:cubicBezTo>
                    <a:pt x="133" y="163"/>
                    <a:pt x="133" y="163"/>
                    <a:pt x="134" y="163"/>
                  </a:cubicBezTo>
                  <a:cubicBezTo>
                    <a:pt x="134" y="163"/>
                    <a:pt x="135" y="163"/>
                    <a:pt x="135" y="163"/>
                  </a:cubicBezTo>
                  <a:cubicBezTo>
                    <a:pt x="136" y="163"/>
                    <a:pt x="137" y="163"/>
                    <a:pt x="138" y="162"/>
                  </a:cubicBezTo>
                  <a:cubicBezTo>
                    <a:pt x="138" y="162"/>
                    <a:pt x="139" y="162"/>
                    <a:pt x="140" y="161"/>
                  </a:cubicBezTo>
                  <a:cubicBezTo>
                    <a:pt x="141" y="161"/>
                    <a:pt x="142" y="160"/>
                    <a:pt x="142" y="160"/>
                  </a:cubicBezTo>
                  <a:cubicBezTo>
                    <a:pt x="143" y="159"/>
                    <a:pt x="144" y="159"/>
                    <a:pt x="145" y="158"/>
                  </a:cubicBezTo>
                  <a:cubicBezTo>
                    <a:pt x="146" y="158"/>
                    <a:pt x="146" y="157"/>
                    <a:pt x="147" y="157"/>
                  </a:cubicBezTo>
                  <a:cubicBezTo>
                    <a:pt x="147" y="157"/>
                    <a:pt x="148" y="156"/>
                    <a:pt x="149" y="156"/>
                  </a:cubicBezTo>
                  <a:cubicBezTo>
                    <a:pt x="149" y="156"/>
                    <a:pt x="150" y="155"/>
                    <a:pt x="150" y="155"/>
                  </a:cubicBezTo>
                  <a:cubicBezTo>
                    <a:pt x="151" y="155"/>
                    <a:pt x="152" y="154"/>
                    <a:pt x="152" y="154"/>
                  </a:cubicBezTo>
                  <a:cubicBezTo>
                    <a:pt x="153" y="154"/>
                    <a:pt x="153" y="154"/>
                    <a:pt x="154" y="153"/>
                  </a:cubicBezTo>
                  <a:cubicBezTo>
                    <a:pt x="154" y="153"/>
                    <a:pt x="154" y="153"/>
                    <a:pt x="155" y="153"/>
                  </a:cubicBezTo>
                  <a:cubicBezTo>
                    <a:pt x="155" y="153"/>
                    <a:pt x="156" y="153"/>
                    <a:pt x="156" y="153"/>
                  </a:cubicBezTo>
                  <a:cubicBezTo>
                    <a:pt x="157" y="153"/>
                    <a:pt x="157" y="153"/>
                    <a:pt x="158" y="153"/>
                  </a:cubicBezTo>
                  <a:cubicBezTo>
                    <a:pt x="158" y="153"/>
                    <a:pt x="159" y="153"/>
                    <a:pt x="159" y="153"/>
                  </a:cubicBezTo>
                  <a:cubicBezTo>
                    <a:pt x="159" y="153"/>
                    <a:pt x="160" y="153"/>
                    <a:pt x="160" y="153"/>
                  </a:cubicBezTo>
                  <a:cubicBezTo>
                    <a:pt x="161" y="153"/>
                    <a:pt x="161" y="153"/>
                    <a:pt x="161" y="153"/>
                  </a:cubicBezTo>
                  <a:cubicBezTo>
                    <a:pt x="161" y="153"/>
                    <a:pt x="162" y="153"/>
                    <a:pt x="162" y="153"/>
                  </a:cubicBezTo>
                  <a:cubicBezTo>
                    <a:pt x="162" y="153"/>
                    <a:pt x="162" y="153"/>
                    <a:pt x="163" y="153"/>
                  </a:cubicBezTo>
                  <a:cubicBezTo>
                    <a:pt x="163" y="153"/>
                    <a:pt x="163" y="153"/>
                    <a:pt x="163" y="153"/>
                  </a:cubicBezTo>
                  <a:cubicBezTo>
                    <a:pt x="163" y="153"/>
                    <a:pt x="163" y="153"/>
                    <a:pt x="164" y="153"/>
                  </a:cubicBezTo>
                  <a:cubicBezTo>
                    <a:pt x="164" y="154"/>
                    <a:pt x="164" y="154"/>
                    <a:pt x="164" y="154"/>
                  </a:cubicBezTo>
                  <a:cubicBezTo>
                    <a:pt x="164" y="154"/>
                    <a:pt x="164" y="154"/>
                    <a:pt x="164" y="154"/>
                  </a:cubicBezTo>
                  <a:cubicBezTo>
                    <a:pt x="164" y="154"/>
                    <a:pt x="164" y="154"/>
                    <a:pt x="164" y="154"/>
                  </a:cubicBezTo>
                  <a:cubicBezTo>
                    <a:pt x="164" y="153"/>
                    <a:pt x="164" y="153"/>
                    <a:pt x="164" y="153"/>
                  </a:cubicBezTo>
                  <a:cubicBezTo>
                    <a:pt x="164" y="153"/>
                    <a:pt x="164" y="153"/>
                    <a:pt x="164" y="153"/>
                  </a:cubicBezTo>
                  <a:cubicBezTo>
                    <a:pt x="164" y="153"/>
                    <a:pt x="164" y="153"/>
                    <a:pt x="164" y="153"/>
                  </a:cubicBezTo>
                  <a:cubicBezTo>
                    <a:pt x="164" y="152"/>
                    <a:pt x="164" y="152"/>
                    <a:pt x="164" y="152"/>
                  </a:cubicBezTo>
                  <a:cubicBezTo>
                    <a:pt x="164" y="152"/>
                    <a:pt x="164" y="152"/>
                    <a:pt x="164" y="152"/>
                  </a:cubicBezTo>
                  <a:cubicBezTo>
                    <a:pt x="164" y="152"/>
                    <a:pt x="164" y="151"/>
                    <a:pt x="164" y="151"/>
                  </a:cubicBezTo>
                  <a:cubicBezTo>
                    <a:pt x="164" y="151"/>
                    <a:pt x="164" y="151"/>
                    <a:pt x="164" y="151"/>
                  </a:cubicBezTo>
                  <a:cubicBezTo>
                    <a:pt x="164" y="151"/>
                    <a:pt x="164" y="150"/>
                    <a:pt x="164" y="150"/>
                  </a:cubicBezTo>
                  <a:cubicBezTo>
                    <a:pt x="164" y="150"/>
                    <a:pt x="164" y="150"/>
                    <a:pt x="164" y="150"/>
                  </a:cubicBezTo>
                  <a:cubicBezTo>
                    <a:pt x="164" y="150"/>
                    <a:pt x="164" y="150"/>
                    <a:pt x="164" y="150"/>
                  </a:cubicBezTo>
                  <a:cubicBezTo>
                    <a:pt x="164" y="150"/>
                    <a:pt x="164" y="150"/>
                    <a:pt x="164" y="149"/>
                  </a:cubicBezTo>
                  <a:cubicBezTo>
                    <a:pt x="164" y="149"/>
                    <a:pt x="164" y="149"/>
                    <a:pt x="165" y="149"/>
                  </a:cubicBezTo>
                  <a:cubicBezTo>
                    <a:pt x="165" y="149"/>
                    <a:pt x="165" y="149"/>
                    <a:pt x="165" y="149"/>
                  </a:cubicBezTo>
                  <a:cubicBezTo>
                    <a:pt x="164" y="149"/>
                    <a:pt x="164" y="149"/>
                    <a:pt x="164" y="149"/>
                  </a:cubicBezTo>
                  <a:cubicBezTo>
                    <a:pt x="164" y="149"/>
                    <a:pt x="163" y="148"/>
                    <a:pt x="163" y="148"/>
                  </a:cubicBezTo>
                  <a:cubicBezTo>
                    <a:pt x="163" y="148"/>
                    <a:pt x="163" y="148"/>
                    <a:pt x="162" y="147"/>
                  </a:cubicBezTo>
                  <a:cubicBezTo>
                    <a:pt x="162" y="147"/>
                    <a:pt x="162" y="147"/>
                    <a:pt x="161" y="146"/>
                  </a:cubicBezTo>
                  <a:cubicBezTo>
                    <a:pt x="161" y="146"/>
                    <a:pt x="161" y="146"/>
                    <a:pt x="161" y="145"/>
                  </a:cubicBezTo>
                  <a:cubicBezTo>
                    <a:pt x="161" y="145"/>
                    <a:pt x="161" y="145"/>
                    <a:pt x="161" y="144"/>
                  </a:cubicBezTo>
                  <a:cubicBezTo>
                    <a:pt x="161" y="144"/>
                    <a:pt x="161" y="144"/>
                    <a:pt x="160" y="144"/>
                  </a:cubicBezTo>
                  <a:cubicBezTo>
                    <a:pt x="160" y="144"/>
                    <a:pt x="161" y="143"/>
                    <a:pt x="161" y="143"/>
                  </a:cubicBezTo>
                  <a:cubicBezTo>
                    <a:pt x="161" y="143"/>
                    <a:pt x="161" y="143"/>
                    <a:pt x="161" y="143"/>
                  </a:cubicBezTo>
                  <a:cubicBezTo>
                    <a:pt x="161" y="143"/>
                    <a:pt x="161" y="143"/>
                    <a:pt x="161" y="143"/>
                  </a:cubicBezTo>
                  <a:cubicBezTo>
                    <a:pt x="161" y="142"/>
                    <a:pt x="161" y="142"/>
                    <a:pt x="161" y="142"/>
                  </a:cubicBezTo>
                  <a:cubicBezTo>
                    <a:pt x="161" y="142"/>
                    <a:pt x="162" y="142"/>
                    <a:pt x="162" y="142"/>
                  </a:cubicBezTo>
                  <a:cubicBezTo>
                    <a:pt x="162" y="142"/>
                    <a:pt x="162" y="142"/>
                    <a:pt x="162" y="142"/>
                  </a:cubicBezTo>
                  <a:cubicBezTo>
                    <a:pt x="162" y="142"/>
                    <a:pt x="162" y="142"/>
                    <a:pt x="163" y="142"/>
                  </a:cubicBezTo>
                  <a:cubicBezTo>
                    <a:pt x="163" y="142"/>
                    <a:pt x="163" y="142"/>
                    <a:pt x="163" y="142"/>
                  </a:cubicBezTo>
                  <a:cubicBezTo>
                    <a:pt x="163" y="142"/>
                    <a:pt x="163" y="142"/>
                    <a:pt x="163" y="141"/>
                  </a:cubicBezTo>
                  <a:cubicBezTo>
                    <a:pt x="164" y="141"/>
                    <a:pt x="164" y="141"/>
                    <a:pt x="164" y="141"/>
                  </a:cubicBezTo>
                  <a:cubicBezTo>
                    <a:pt x="164" y="140"/>
                    <a:pt x="164" y="140"/>
                    <a:pt x="164" y="140"/>
                  </a:cubicBezTo>
                  <a:cubicBezTo>
                    <a:pt x="164" y="139"/>
                    <a:pt x="165" y="139"/>
                    <a:pt x="165" y="139"/>
                  </a:cubicBezTo>
                  <a:cubicBezTo>
                    <a:pt x="165" y="139"/>
                    <a:pt x="165" y="139"/>
                    <a:pt x="165" y="139"/>
                  </a:cubicBezTo>
                  <a:cubicBezTo>
                    <a:pt x="166" y="139"/>
                    <a:pt x="166" y="139"/>
                    <a:pt x="166" y="139"/>
                  </a:cubicBezTo>
                  <a:cubicBezTo>
                    <a:pt x="166" y="139"/>
                    <a:pt x="166" y="139"/>
                    <a:pt x="167" y="139"/>
                  </a:cubicBezTo>
                  <a:cubicBezTo>
                    <a:pt x="167" y="139"/>
                    <a:pt x="167" y="139"/>
                    <a:pt x="168" y="139"/>
                  </a:cubicBezTo>
                  <a:cubicBezTo>
                    <a:pt x="168" y="139"/>
                    <a:pt x="168" y="139"/>
                    <a:pt x="168" y="140"/>
                  </a:cubicBezTo>
                  <a:cubicBezTo>
                    <a:pt x="169" y="140"/>
                    <a:pt x="169" y="140"/>
                    <a:pt x="169" y="140"/>
                  </a:cubicBezTo>
                  <a:cubicBezTo>
                    <a:pt x="169" y="140"/>
                    <a:pt x="169" y="140"/>
                    <a:pt x="169" y="140"/>
                  </a:cubicBezTo>
                  <a:cubicBezTo>
                    <a:pt x="169" y="140"/>
                    <a:pt x="170" y="140"/>
                    <a:pt x="170" y="140"/>
                  </a:cubicBezTo>
                  <a:cubicBezTo>
                    <a:pt x="170" y="140"/>
                    <a:pt x="170" y="140"/>
                    <a:pt x="170" y="140"/>
                  </a:cubicBezTo>
                  <a:cubicBezTo>
                    <a:pt x="170" y="140"/>
                    <a:pt x="170" y="140"/>
                    <a:pt x="170" y="140"/>
                  </a:cubicBezTo>
                  <a:cubicBezTo>
                    <a:pt x="170" y="140"/>
                    <a:pt x="171" y="140"/>
                    <a:pt x="171" y="140"/>
                  </a:cubicBezTo>
                  <a:cubicBezTo>
                    <a:pt x="171" y="140"/>
                    <a:pt x="171" y="140"/>
                    <a:pt x="171" y="140"/>
                  </a:cubicBezTo>
                  <a:cubicBezTo>
                    <a:pt x="171" y="140"/>
                    <a:pt x="171" y="140"/>
                    <a:pt x="171" y="140"/>
                  </a:cubicBezTo>
                  <a:cubicBezTo>
                    <a:pt x="171" y="140"/>
                    <a:pt x="171" y="140"/>
                    <a:pt x="171" y="140"/>
                  </a:cubicBezTo>
                  <a:cubicBezTo>
                    <a:pt x="172" y="140"/>
                    <a:pt x="172" y="140"/>
                    <a:pt x="172" y="140"/>
                  </a:cubicBezTo>
                  <a:cubicBezTo>
                    <a:pt x="172" y="140"/>
                    <a:pt x="173" y="140"/>
                    <a:pt x="173" y="140"/>
                  </a:cubicBezTo>
                  <a:cubicBezTo>
                    <a:pt x="173" y="140"/>
                    <a:pt x="173" y="141"/>
                    <a:pt x="174" y="141"/>
                  </a:cubicBezTo>
                  <a:cubicBezTo>
                    <a:pt x="174" y="141"/>
                    <a:pt x="174" y="141"/>
                    <a:pt x="175" y="141"/>
                  </a:cubicBezTo>
                  <a:cubicBezTo>
                    <a:pt x="175" y="142"/>
                    <a:pt x="175" y="142"/>
                    <a:pt x="175" y="142"/>
                  </a:cubicBezTo>
                  <a:cubicBezTo>
                    <a:pt x="175" y="143"/>
                    <a:pt x="175" y="143"/>
                    <a:pt x="176" y="143"/>
                  </a:cubicBezTo>
                  <a:cubicBezTo>
                    <a:pt x="176" y="143"/>
                    <a:pt x="176" y="143"/>
                    <a:pt x="176" y="143"/>
                  </a:cubicBezTo>
                  <a:cubicBezTo>
                    <a:pt x="176" y="144"/>
                    <a:pt x="176" y="144"/>
                    <a:pt x="176" y="144"/>
                  </a:cubicBezTo>
                  <a:cubicBezTo>
                    <a:pt x="176" y="144"/>
                    <a:pt x="176" y="144"/>
                    <a:pt x="176" y="144"/>
                  </a:cubicBezTo>
                  <a:cubicBezTo>
                    <a:pt x="176" y="144"/>
                    <a:pt x="177" y="144"/>
                    <a:pt x="177" y="144"/>
                  </a:cubicBezTo>
                  <a:cubicBezTo>
                    <a:pt x="177" y="144"/>
                    <a:pt x="177" y="144"/>
                    <a:pt x="177" y="144"/>
                  </a:cubicBezTo>
                  <a:cubicBezTo>
                    <a:pt x="177" y="143"/>
                    <a:pt x="177" y="143"/>
                    <a:pt x="177" y="143"/>
                  </a:cubicBezTo>
                  <a:cubicBezTo>
                    <a:pt x="177" y="143"/>
                    <a:pt x="177" y="143"/>
                    <a:pt x="177" y="143"/>
                  </a:cubicBezTo>
                  <a:cubicBezTo>
                    <a:pt x="178" y="143"/>
                    <a:pt x="178" y="143"/>
                    <a:pt x="178" y="143"/>
                  </a:cubicBezTo>
                  <a:cubicBezTo>
                    <a:pt x="178" y="143"/>
                    <a:pt x="178" y="143"/>
                    <a:pt x="178" y="143"/>
                  </a:cubicBezTo>
                  <a:cubicBezTo>
                    <a:pt x="178" y="143"/>
                    <a:pt x="179" y="143"/>
                    <a:pt x="179" y="143"/>
                  </a:cubicBezTo>
                  <a:cubicBezTo>
                    <a:pt x="179" y="143"/>
                    <a:pt x="179" y="143"/>
                    <a:pt x="179" y="143"/>
                  </a:cubicBezTo>
                  <a:cubicBezTo>
                    <a:pt x="180" y="143"/>
                    <a:pt x="180" y="143"/>
                    <a:pt x="180" y="143"/>
                  </a:cubicBezTo>
                  <a:cubicBezTo>
                    <a:pt x="180" y="143"/>
                    <a:pt x="180" y="143"/>
                    <a:pt x="180" y="143"/>
                  </a:cubicBezTo>
                  <a:cubicBezTo>
                    <a:pt x="181" y="143"/>
                    <a:pt x="181" y="143"/>
                    <a:pt x="181" y="143"/>
                  </a:cubicBezTo>
                  <a:cubicBezTo>
                    <a:pt x="181" y="144"/>
                    <a:pt x="181" y="144"/>
                    <a:pt x="181" y="144"/>
                  </a:cubicBezTo>
                  <a:cubicBezTo>
                    <a:pt x="182" y="144"/>
                    <a:pt x="182" y="144"/>
                    <a:pt x="182" y="144"/>
                  </a:cubicBezTo>
                  <a:cubicBezTo>
                    <a:pt x="182" y="144"/>
                    <a:pt x="182" y="145"/>
                    <a:pt x="182" y="145"/>
                  </a:cubicBezTo>
                  <a:cubicBezTo>
                    <a:pt x="183" y="145"/>
                    <a:pt x="183" y="145"/>
                    <a:pt x="183" y="145"/>
                  </a:cubicBezTo>
                  <a:cubicBezTo>
                    <a:pt x="183" y="145"/>
                    <a:pt x="183" y="146"/>
                    <a:pt x="183" y="146"/>
                  </a:cubicBezTo>
                  <a:cubicBezTo>
                    <a:pt x="183" y="146"/>
                    <a:pt x="182" y="146"/>
                    <a:pt x="182" y="146"/>
                  </a:cubicBezTo>
                  <a:cubicBezTo>
                    <a:pt x="182" y="146"/>
                    <a:pt x="182" y="147"/>
                    <a:pt x="182" y="147"/>
                  </a:cubicBezTo>
                  <a:cubicBezTo>
                    <a:pt x="181" y="147"/>
                    <a:pt x="181" y="147"/>
                    <a:pt x="181" y="147"/>
                  </a:cubicBezTo>
                  <a:cubicBezTo>
                    <a:pt x="180" y="147"/>
                    <a:pt x="180" y="147"/>
                    <a:pt x="180" y="147"/>
                  </a:cubicBezTo>
                  <a:cubicBezTo>
                    <a:pt x="179" y="147"/>
                    <a:pt x="179" y="147"/>
                    <a:pt x="179" y="147"/>
                  </a:cubicBezTo>
                  <a:cubicBezTo>
                    <a:pt x="179" y="147"/>
                    <a:pt x="179" y="147"/>
                    <a:pt x="179" y="147"/>
                  </a:cubicBezTo>
                  <a:cubicBezTo>
                    <a:pt x="178" y="147"/>
                    <a:pt x="178" y="147"/>
                    <a:pt x="178" y="147"/>
                  </a:cubicBezTo>
                  <a:cubicBezTo>
                    <a:pt x="178" y="147"/>
                    <a:pt x="178" y="147"/>
                    <a:pt x="177" y="147"/>
                  </a:cubicBezTo>
                  <a:cubicBezTo>
                    <a:pt x="177" y="147"/>
                    <a:pt x="177" y="147"/>
                    <a:pt x="177" y="148"/>
                  </a:cubicBezTo>
                  <a:cubicBezTo>
                    <a:pt x="177" y="148"/>
                    <a:pt x="176" y="148"/>
                    <a:pt x="176" y="148"/>
                  </a:cubicBezTo>
                  <a:cubicBezTo>
                    <a:pt x="176" y="148"/>
                    <a:pt x="176" y="148"/>
                    <a:pt x="176" y="148"/>
                  </a:cubicBezTo>
                  <a:cubicBezTo>
                    <a:pt x="176" y="149"/>
                    <a:pt x="176" y="149"/>
                    <a:pt x="176" y="149"/>
                  </a:cubicBezTo>
                  <a:cubicBezTo>
                    <a:pt x="176" y="149"/>
                    <a:pt x="176" y="149"/>
                    <a:pt x="176" y="149"/>
                  </a:cubicBezTo>
                  <a:cubicBezTo>
                    <a:pt x="176" y="149"/>
                    <a:pt x="176" y="149"/>
                    <a:pt x="176" y="150"/>
                  </a:cubicBezTo>
                  <a:cubicBezTo>
                    <a:pt x="176" y="150"/>
                    <a:pt x="176" y="150"/>
                    <a:pt x="177" y="150"/>
                  </a:cubicBezTo>
                  <a:cubicBezTo>
                    <a:pt x="177" y="150"/>
                    <a:pt x="177" y="150"/>
                    <a:pt x="177" y="150"/>
                  </a:cubicBezTo>
                  <a:cubicBezTo>
                    <a:pt x="178" y="149"/>
                    <a:pt x="178" y="149"/>
                    <a:pt x="178" y="149"/>
                  </a:cubicBezTo>
                  <a:cubicBezTo>
                    <a:pt x="178" y="149"/>
                    <a:pt x="179" y="149"/>
                    <a:pt x="179" y="148"/>
                  </a:cubicBezTo>
                  <a:cubicBezTo>
                    <a:pt x="180" y="148"/>
                    <a:pt x="180" y="148"/>
                    <a:pt x="180" y="148"/>
                  </a:cubicBezTo>
                  <a:cubicBezTo>
                    <a:pt x="181" y="147"/>
                    <a:pt x="181" y="147"/>
                    <a:pt x="182" y="147"/>
                  </a:cubicBezTo>
                  <a:cubicBezTo>
                    <a:pt x="182" y="147"/>
                    <a:pt x="182" y="147"/>
                    <a:pt x="183" y="147"/>
                  </a:cubicBezTo>
                  <a:cubicBezTo>
                    <a:pt x="183" y="147"/>
                    <a:pt x="183" y="147"/>
                    <a:pt x="183" y="147"/>
                  </a:cubicBezTo>
                  <a:cubicBezTo>
                    <a:pt x="184" y="147"/>
                    <a:pt x="184" y="147"/>
                    <a:pt x="184" y="147"/>
                  </a:cubicBezTo>
                  <a:cubicBezTo>
                    <a:pt x="184" y="147"/>
                    <a:pt x="184" y="148"/>
                    <a:pt x="185" y="148"/>
                  </a:cubicBezTo>
                  <a:cubicBezTo>
                    <a:pt x="185" y="148"/>
                    <a:pt x="185" y="148"/>
                    <a:pt x="185" y="148"/>
                  </a:cubicBezTo>
                  <a:cubicBezTo>
                    <a:pt x="185" y="148"/>
                    <a:pt x="186" y="148"/>
                    <a:pt x="186" y="149"/>
                  </a:cubicBezTo>
                  <a:cubicBezTo>
                    <a:pt x="186" y="149"/>
                    <a:pt x="186" y="149"/>
                    <a:pt x="186" y="149"/>
                  </a:cubicBezTo>
                  <a:cubicBezTo>
                    <a:pt x="186" y="149"/>
                    <a:pt x="186" y="149"/>
                    <a:pt x="187" y="149"/>
                  </a:cubicBezTo>
                  <a:cubicBezTo>
                    <a:pt x="187" y="149"/>
                    <a:pt x="187" y="149"/>
                    <a:pt x="187" y="149"/>
                  </a:cubicBezTo>
                  <a:cubicBezTo>
                    <a:pt x="187" y="149"/>
                    <a:pt x="187" y="149"/>
                    <a:pt x="188" y="149"/>
                  </a:cubicBezTo>
                  <a:cubicBezTo>
                    <a:pt x="188" y="149"/>
                    <a:pt x="188" y="149"/>
                    <a:pt x="188" y="149"/>
                  </a:cubicBezTo>
                  <a:cubicBezTo>
                    <a:pt x="188" y="149"/>
                    <a:pt x="189" y="148"/>
                    <a:pt x="189" y="148"/>
                  </a:cubicBezTo>
                  <a:cubicBezTo>
                    <a:pt x="189" y="148"/>
                    <a:pt x="189" y="148"/>
                    <a:pt x="190" y="147"/>
                  </a:cubicBezTo>
                  <a:cubicBezTo>
                    <a:pt x="190" y="147"/>
                    <a:pt x="190" y="147"/>
                    <a:pt x="190" y="147"/>
                  </a:cubicBezTo>
                  <a:cubicBezTo>
                    <a:pt x="190" y="147"/>
                    <a:pt x="190" y="147"/>
                    <a:pt x="190" y="147"/>
                  </a:cubicBezTo>
                  <a:cubicBezTo>
                    <a:pt x="191" y="147"/>
                    <a:pt x="191" y="147"/>
                    <a:pt x="191" y="147"/>
                  </a:cubicBezTo>
                  <a:cubicBezTo>
                    <a:pt x="191" y="147"/>
                    <a:pt x="191" y="147"/>
                    <a:pt x="191" y="147"/>
                  </a:cubicBezTo>
                  <a:cubicBezTo>
                    <a:pt x="191" y="147"/>
                    <a:pt x="191" y="147"/>
                    <a:pt x="191" y="147"/>
                  </a:cubicBezTo>
                  <a:cubicBezTo>
                    <a:pt x="192" y="147"/>
                    <a:pt x="192" y="147"/>
                    <a:pt x="192" y="147"/>
                  </a:cubicBezTo>
                  <a:cubicBezTo>
                    <a:pt x="192" y="147"/>
                    <a:pt x="192" y="147"/>
                    <a:pt x="192" y="147"/>
                  </a:cubicBezTo>
                  <a:cubicBezTo>
                    <a:pt x="192" y="147"/>
                    <a:pt x="192" y="148"/>
                    <a:pt x="192" y="148"/>
                  </a:cubicBezTo>
                  <a:cubicBezTo>
                    <a:pt x="192" y="148"/>
                    <a:pt x="192" y="148"/>
                    <a:pt x="192" y="148"/>
                  </a:cubicBezTo>
                  <a:cubicBezTo>
                    <a:pt x="192" y="148"/>
                    <a:pt x="192" y="148"/>
                    <a:pt x="192" y="149"/>
                  </a:cubicBezTo>
                  <a:cubicBezTo>
                    <a:pt x="192" y="149"/>
                    <a:pt x="192" y="149"/>
                    <a:pt x="192" y="149"/>
                  </a:cubicBezTo>
                  <a:cubicBezTo>
                    <a:pt x="192" y="149"/>
                    <a:pt x="192" y="149"/>
                    <a:pt x="192" y="149"/>
                  </a:cubicBezTo>
                  <a:cubicBezTo>
                    <a:pt x="192" y="150"/>
                    <a:pt x="192" y="150"/>
                    <a:pt x="193" y="150"/>
                  </a:cubicBezTo>
                  <a:cubicBezTo>
                    <a:pt x="193" y="150"/>
                    <a:pt x="194" y="150"/>
                    <a:pt x="195" y="151"/>
                  </a:cubicBezTo>
                  <a:cubicBezTo>
                    <a:pt x="195" y="151"/>
                    <a:pt x="196" y="151"/>
                    <a:pt x="197" y="151"/>
                  </a:cubicBezTo>
                  <a:cubicBezTo>
                    <a:pt x="198" y="151"/>
                    <a:pt x="199" y="151"/>
                    <a:pt x="200" y="152"/>
                  </a:cubicBezTo>
                  <a:cubicBezTo>
                    <a:pt x="201" y="152"/>
                    <a:pt x="201" y="152"/>
                    <a:pt x="201" y="152"/>
                  </a:cubicBezTo>
                  <a:cubicBezTo>
                    <a:pt x="201" y="152"/>
                    <a:pt x="202" y="152"/>
                    <a:pt x="202" y="152"/>
                  </a:cubicBezTo>
                  <a:cubicBezTo>
                    <a:pt x="202" y="152"/>
                    <a:pt x="203" y="152"/>
                    <a:pt x="203" y="152"/>
                  </a:cubicBezTo>
                  <a:cubicBezTo>
                    <a:pt x="204" y="152"/>
                    <a:pt x="204" y="152"/>
                    <a:pt x="204" y="152"/>
                  </a:cubicBezTo>
                  <a:cubicBezTo>
                    <a:pt x="205" y="152"/>
                    <a:pt x="205" y="152"/>
                    <a:pt x="206" y="152"/>
                  </a:cubicBezTo>
                  <a:cubicBezTo>
                    <a:pt x="207" y="152"/>
                    <a:pt x="208" y="152"/>
                    <a:pt x="209" y="152"/>
                  </a:cubicBezTo>
                  <a:cubicBezTo>
                    <a:pt x="210" y="152"/>
                    <a:pt x="211" y="152"/>
                    <a:pt x="212" y="152"/>
                  </a:cubicBezTo>
                  <a:cubicBezTo>
                    <a:pt x="213" y="152"/>
                    <a:pt x="214" y="152"/>
                    <a:pt x="215" y="152"/>
                  </a:cubicBezTo>
                  <a:cubicBezTo>
                    <a:pt x="216" y="152"/>
                    <a:pt x="216" y="152"/>
                    <a:pt x="217" y="151"/>
                  </a:cubicBezTo>
                  <a:cubicBezTo>
                    <a:pt x="217" y="151"/>
                    <a:pt x="217" y="151"/>
                    <a:pt x="218" y="151"/>
                  </a:cubicBezTo>
                  <a:cubicBezTo>
                    <a:pt x="218" y="151"/>
                    <a:pt x="218" y="151"/>
                    <a:pt x="218" y="151"/>
                  </a:cubicBezTo>
                  <a:cubicBezTo>
                    <a:pt x="218" y="151"/>
                    <a:pt x="218" y="151"/>
                    <a:pt x="219" y="151"/>
                  </a:cubicBezTo>
                  <a:cubicBezTo>
                    <a:pt x="219" y="151"/>
                    <a:pt x="219" y="151"/>
                    <a:pt x="219" y="151"/>
                  </a:cubicBezTo>
                  <a:cubicBezTo>
                    <a:pt x="219" y="151"/>
                    <a:pt x="219" y="151"/>
                    <a:pt x="219" y="151"/>
                  </a:cubicBezTo>
                  <a:cubicBezTo>
                    <a:pt x="219" y="151"/>
                    <a:pt x="219" y="151"/>
                    <a:pt x="219" y="151"/>
                  </a:cubicBezTo>
                  <a:cubicBezTo>
                    <a:pt x="219" y="151"/>
                    <a:pt x="219" y="151"/>
                    <a:pt x="219" y="151"/>
                  </a:cubicBezTo>
                  <a:cubicBezTo>
                    <a:pt x="219" y="151"/>
                    <a:pt x="219" y="151"/>
                    <a:pt x="219" y="151"/>
                  </a:cubicBezTo>
                  <a:cubicBezTo>
                    <a:pt x="220" y="151"/>
                    <a:pt x="220" y="151"/>
                    <a:pt x="220" y="151"/>
                  </a:cubicBezTo>
                  <a:cubicBezTo>
                    <a:pt x="220" y="152"/>
                    <a:pt x="220" y="152"/>
                    <a:pt x="221" y="152"/>
                  </a:cubicBezTo>
                  <a:cubicBezTo>
                    <a:pt x="221" y="152"/>
                    <a:pt x="221" y="152"/>
                    <a:pt x="221" y="152"/>
                  </a:cubicBezTo>
                  <a:cubicBezTo>
                    <a:pt x="221" y="153"/>
                    <a:pt x="221" y="153"/>
                    <a:pt x="222" y="153"/>
                  </a:cubicBezTo>
                  <a:cubicBezTo>
                    <a:pt x="222" y="153"/>
                    <a:pt x="222" y="154"/>
                    <a:pt x="222" y="154"/>
                  </a:cubicBezTo>
                  <a:cubicBezTo>
                    <a:pt x="222" y="154"/>
                    <a:pt x="223" y="154"/>
                    <a:pt x="223" y="155"/>
                  </a:cubicBezTo>
                  <a:cubicBezTo>
                    <a:pt x="223" y="155"/>
                    <a:pt x="224" y="155"/>
                    <a:pt x="224" y="156"/>
                  </a:cubicBezTo>
                  <a:cubicBezTo>
                    <a:pt x="225" y="156"/>
                    <a:pt x="226" y="156"/>
                    <a:pt x="226" y="156"/>
                  </a:cubicBezTo>
                  <a:cubicBezTo>
                    <a:pt x="226" y="156"/>
                    <a:pt x="226" y="156"/>
                    <a:pt x="227" y="156"/>
                  </a:cubicBezTo>
                  <a:cubicBezTo>
                    <a:pt x="227" y="156"/>
                    <a:pt x="227" y="156"/>
                    <a:pt x="227" y="156"/>
                  </a:cubicBezTo>
                  <a:cubicBezTo>
                    <a:pt x="227" y="156"/>
                    <a:pt x="227" y="156"/>
                    <a:pt x="227" y="156"/>
                  </a:cubicBezTo>
                  <a:cubicBezTo>
                    <a:pt x="227" y="156"/>
                    <a:pt x="227" y="156"/>
                    <a:pt x="227" y="156"/>
                  </a:cubicBezTo>
                  <a:cubicBezTo>
                    <a:pt x="228" y="156"/>
                    <a:pt x="228" y="156"/>
                    <a:pt x="229" y="156"/>
                  </a:cubicBezTo>
                  <a:cubicBezTo>
                    <a:pt x="229" y="156"/>
                    <a:pt x="230" y="156"/>
                    <a:pt x="230" y="156"/>
                  </a:cubicBezTo>
                  <a:cubicBezTo>
                    <a:pt x="231" y="155"/>
                    <a:pt x="231" y="155"/>
                    <a:pt x="231" y="155"/>
                  </a:cubicBezTo>
                  <a:cubicBezTo>
                    <a:pt x="232" y="155"/>
                    <a:pt x="232" y="154"/>
                    <a:pt x="232" y="154"/>
                  </a:cubicBezTo>
                  <a:cubicBezTo>
                    <a:pt x="233" y="154"/>
                    <a:pt x="233" y="154"/>
                    <a:pt x="233" y="153"/>
                  </a:cubicBezTo>
                  <a:cubicBezTo>
                    <a:pt x="233" y="153"/>
                    <a:pt x="234" y="153"/>
                    <a:pt x="234" y="153"/>
                  </a:cubicBezTo>
                  <a:cubicBezTo>
                    <a:pt x="234" y="153"/>
                    <a:pt x="234" y="153"/>
                    <a:pt x="235" y="153"/>
                  </a:cubicBezTo>
                  <a:cubicBezTo>
                    <a:pt x="235" y="152"/>
                    <a:pt x="235" y="152"/>
                    <a:pt x="235" y="152"/>
                  </a:cubicBezTo>
                  <a:cubicBezTo>
                    <a:pt x="235" y="152"/>
                    <a:pt x="236" y="152"/>
                    <a:pt x="236" y="152"/>
                  </a:cubicBezTo>
                  <a:cubicBezTo>
                    <a:pt x="236" y="152"/>
                    <a:pt x="236" y="153"/>
                    <a:pt x="236" y="153"/>
                  </a:cubicBezTo>
                  <a:cubicBezTo>
                    <a:pt x="236" y="153"/>
                    <a:pt x="236" y="153"/>
                    <a:pt x="236" y="153"/>
                  </a:cubicBezTo>
                  <a:cubicBezTo>
                    <a:pt x="237" y="153"/>
                    <a:pt x="237" y="153"/>
                    <a:pt x="237" y="153"/>
                  </a:cubicBezTo>
                  <a:cubicBezTo>
                    <a:pt x="237" y="153"/>
                    <a:pt x="237" y="153"/>
                    <a:pt x="237" y="154"/>
                  </a:cubicBezTo>
                  <a:cubicBezTo>
                    <a:pt x="238" y="154"/>
                    <a:pt x="238" y="154"/>
                    <a:pt x="238" y="154"/>
                  </a:cubicBezTo>
                  <a:cubicBezTo>
                    <a:pt x="238" y="154"/>
                    <a:pt x="238" y="154"/>
                    <a:pt x="238" y="155"/>
                  </a:cubicBezTo>
                  <a:cubicBezTo>
                    <a:pt x="238" y="155"/>
                    <a:pt x="238" y="155"/>
                    <a:pt x="238" y="155"/>
                  </a:cubicBezTo>
                  <a:cubicBezTo>
                    <a:pt x="238" y="155"/>
                    <a:pt x="238" y="156"/>
                    <a:pt x="238" y="156"/>
                  </a:cubicBezTo>
                  <a:cubicBezTo>
                    <a:pt x="238" y="156"/>
                    <a:pt x="238" y="156"/>
                    <a:pt x="238" y="157"/>
                  </a:cubicBezTo>
                  <a:cubicBezTo>
                    <a:pt x="237" y="157"/>
                    <a:pt x="237" y="157"/>
                    <a:pt x="237" y="157"/>
                  </a:cubicBezTo>
                  <a:cubicBezTo>
                    <a:pt x="237" y="157"/>
                    <a:pt x="236" y="157"/>
                    <a:pt x="236" y="158"/>
                  </a:cubicBezTo>
                  <a:cubicBezTo>
                    <a:pt x="236" y="158"/>
                    <a:pt x="236" y="158"/>
                    <a:pt x="236" y="158"/>
                  </a:cubicBezTo>
                  <a:cubicBezTo>
                    <a:pt x="236" y="158"/>
                    <a:pt x="236" y="158"/>
                    <a:pt x="236" y="158"/>
                  </a:cubicBezTo>
                  <a:cubicBezTo>
                    <a:pt x="235" y="158"/>
                    <a:pt x="235" y="158"/>
                    <a:pt x="235" y="158"/>
                  </a:cubicBezTo>
                  <a:cubicBezTo>
                    <a:pt x="235" y="159"/>
                    <a:pt x="235" y="159"/>
                    <a:pt x="235" y="159"/>
                  </a:cubicBezTo>
                  <a:cubicBezTo>
                    <a:pt x="235" y="159"/>
                    <a:pt x="235" y="159"/>
                    <a:pt x="235" y="159"/>
                  </a:cubicBezTo>
                  <a:cubicBezTo>
                    <a:pt x="235" y="159"/>
                    <a:pt x="235" y="159"/>
                    <a:pt x="235" y="160"/>
                  </a:cubicBezTo>
                  <a:cubicBezTo>
                    <a:pt x="235" y="160"/>
                    <a:pt x="235" y="160"/>
                    <a:pt x="235" y="160"/>
                  </a:cubicBezTo>
                  <a:cubicBezTo>
                    <a:pt x="236" y="160"/>
                    <a:pt x="236" y="160"/>
                    <a:pt x="236" y="160"/>
                  </a:cubicBezTo>
                  <a:cubicBezTo>
                    <a:pt x="236" y="160"/>
                    <a:pt x="237" y="160"/>
                    <a:pt x="237" y="160"/>
                  </a:cubicBezTo>
                  <a:cubicBezTo>
                    <a:pt x="237" y="160"/>
                    <a:pt x="237" y="160"/>
                    <a:pt x="237" y="160"/>
                  </a:cubicBezTo>
                  <a:cubicBezTo>
                    <a:pt x="237" y="160"/>
                    <a:pt x="238" y="161"/>
                    <a:pt x="238" y="161"/>
                  </a:cubicBezTo>
                  <a:cubicBezTo>
                    <a:pt x="238" y="161"/>
                    <a:pt x="238" y="161"/>
                    <a:pt x="238" y="161"/>
                  </a:cubicBezTo>
                  <a:cubicBezTo>
                    <a:pt x="238" y="161"/>
                    <a:pt x="239" y="161"/>
                    <a:pt x="239" y="161"/>
                  </a:cubicBezTo>
                  <a:cubicBezTo>
                    <a:pt x="239" y="161"/>
                    <a:pt x="239" y="161"/>
                    <a:pt x="239" y="161"/>
                  </a:cubicBezTo>
                  <a:cubicBezTo>
                    <a:pt x="239" y="161"/>
                    <a:pt x="239" y="161"/>
                    <a:pt x="240" y="161"/>
                  </a:cubicBezTo>
                  <a:cubicBezTo>
                    <a:pt x="240" y="161"/>
                    <a:pt x="240" y="161"/>
                    <a:pt x="240" y="161"/>
                  </a:cubicBezTo>
                  <a:cubicBezTo>
                    <a:pt x="240" y="161"/>
                    <a:pt x="240" y="162"/>
                    <a:pt x="240" y="162"/>
                  </a:cubicBezTo>
                  <a:cubicBezTo>
                    <a:pt x="241" y="162"/>
                    <a:pt x="242" y="162"/>
                    <a:pt x="243" y="162"/>
                  </a:cubicBezTo>
                  <a:cubicBezTo>
                    <a:pt x="243" y="163"/>
                    <a:pt x="244" y="163"/>
                    <a:pt x="245" y="163"/>
                  </a:cubicBezTo>
                  <a:cubicBezTo>
                    <a:pt x="245" y="164"/>
                    <a:pt x="246" y="164"/>
                    <a:pt x="247" y="164"/>
                  </a:cubicBezTo>
                  <a:cubicBezTo>
                    <a:pt x="247" y="165"/>
                    <a:pt x="248" y="165"/>
                    <a:pt x="248" y="166"/>
                  </a:cubicBezTo>
                  <a:cubicBezTo>
                    <a:pt x="249" y="166"/>
                    <a:pt x="249" y="166"/>
                    <a:pt x="249" y="166"/>
                  </a:cubicBezTo>
                  <a:cubicBezTo>
                    <a:pt x="249" y="166"/>
                    <a:pt x="249" y="166"/>
                    <a:pt x="249" y="166"/>
                  </a:cubicBezTo>
                  <a:cubicBezTo>
                    <a:pt x="249" y="167"/>
                    <a:pt x="249" y="167"/>
                    <a:pt x="250" y="167"/>
                  </a:cubicBezTo>
                  <a:cubicBezTo>
                    <a:pt x="250" y="167"/>
                    <a:pt x="250" y="167"/>
                    <a:pt x="250" y="167"/>
                  </a:cubicBezTo>
                  <a:cubicBezTo>
                    <a:pt x="250" y="168"/>
                    <a:pt x="251" y="168"/>
                    <a:pt x="251" y="169"/>
                  </a:cubicBezTo>
                  <a:cubicBezTo>
                    <a:pt x="252" y="169"/>
                    <a:pt x="252" y="170"/>
                    <a:pt x="253" y="170"/>
                  </a:cubicBezTo>
                  <a:cubicBezTo>
                    <a:pt x="253" y="171"/>
                    <a:pt x="254" y="171"/>
                    <a:pt x="255" y="172"/>
                  </a:cubicBezTo>
                  <a:cubicBezTo>
                    <a:pt x="256" y="172"/>
                    <a:pt x="257" y="173"/>
                    <a:pt x="258" y="173"/>
                  </a:cubicBezTo>
                  <a:cubicBezTo>
                    <a:pt x="258" y="173"/>
                    <a:pt x="258" y="174"/>
                    <a:pt x="258" y="174"/>
                  </a:cubicBezTo>
                  <a:cubicBezTo>
                    <a:pt x="258" y="174"/>
                    <a:pt x="259" y="174"/>
                    <a:pt x="259" y="174"/>
                  </a:cubicBezTo>
                  <a:cubicBezTo>
                    <a:pt x="259" y="174"/>
                    <a:pt x="259" y="174"/>
                    <a:pt x="259" y="174"/>
                  </a:cubicBezTo>
                  <a:cubicBezTo>
                    <a:pt x="259" y="174"/>
                    <a:pt x="259" y="174"/>
                    <a:pt x="259" y="174"/>
                  </a:cubicBezTo>
                  <a:cubicBezTo>
                    <a:pt x="259" y="174"/>
                    <a:pt x="259" y="174"/>
                    <a:pt x="259" y="174"/>
                  </a:cubicBezTo>
                  <a:cubicBezTo>
                    <a:pt x="259" y="174"/>
                    <a:pt x="260" y="174"/>
                    <a:pt x="260" y="174"/>
                  </a:cubicBezTo>
                  <a:cubicBezTo>
                    <a:pt x="260" y="174"/>
                    <a:pt x="260" y="174"/>
                    <a:pt x="260" y="174"/>
                  </a:cubicBezTo>
                  <a:cubicBezTo>
                    <a:pt x="260" y="174"/>
                    <a:pt x="260" y="174"/>
                    <a:pt x="260" y="174"/>
                  </a:cubicBezTo>
                  <a:cubicBezTo>
                    <a:pt x="260" y="174"/>
                    <a:pt x="260" y="173"/>
                    <a:pt x="260" y="173"/>
                  </a:cubicBezTo>
                  <a:cubicBezTo>
                    <a:pt x="260" y="173"/>
                    <a:pt x="260" y="173"/>
                    <a:pt x="260" y="173"/>
                  </a:cubicBezTo>
                  <a:cubicBezTo>
                    <a:pt x="260" y="173"/>
                    <a:pt x="260" y="172"/>
                    <a:pt x="260" y="172"/>
                  </a:cubicBezTo>
                  <a:cubicBezTo>
                    <a:pt x="260" y="172"/>
                    <a:pt x="260" y="172"/>
                    <a:pt x="260" y="171"/>
                  </a:cubicBezTo>
                  <a:cubicBezTo>
                    <a:pt x="260" y="171"/>
                    <a:pt x="260" y="171"/>
                    <a:pt x="260" y="171"/>
                  </a:cubicBezTo>
                  <a:cubicBezTo>
                    <a:pt x="260" y="170"/>
                    <a:pt x="260" y="170"/>
                    <a:pt x="260" y="170"/>
                  </a:cubicBezTo>
                  <a:cubicBezTo>
                    <a:pt x="260" y="170"/>
                    <a:pt x="260" y="170"/>
                    <a:pt x="260" y="169"/>
                  </a:cubicBezTo>
                  <a:cubicBezTo>
                    <a:pt x="260" y="169"/>
                    <a:pt x="260" y="169"/>
                    <a:pt x="260" y="169"/>
                  </a:cubicBezTo>
                  <a:cubicBezTo>
                    <a:pt x="260" y="169"/>
                    <a:pt x="261" y="169"/>
                    <a:pt x="261" y="169"/>
                  </a:cubicBezTo>
                  <a:cubicBezTo>
                    <a:pt x="261" y="169"/>
                    <a:pt x="261" y="169"/>
                    <a:pt x="261" y="169"/>
                  </a:cubicBezTo>
                  <a:cubicBezTo>
                    <a:pt x="261" y="169"/>
                    <a:pt x="261" y="169"/>
                    <a:pt x="261" y="169"/>
                  </a:cubicBezTo>
                  <a:cubicBezTo>
                    <a:pt x="261" y="169"/>
                    <a:pt x="261" y="169"/>
                    <a:pt x="261" y="169"/>
                  </a:cubicBezTo>
                  <a:cubicBezTo>
                    <a:pt x="261" y="169"/>
                    <a:pt x="261" y="169"/>
                    <a:pt x="261" y="169"/>
                  </a:cubicBezTo>
                  <a:cubicBezTo>
                    <a:pt x="262" y="169"/>
                    <a:pt x="262" y="169"/>
                    <a:pt x="262" y="169"/>
                  </a:cubicBezTo>
                  <a:cubicBezTo>
                    <a:pt x="262" y="169"/>
                    <a:pt x="262" y="169"/>
                    <a:pt x="262" y="169"/>
                  </a:cubicBezTo>
                  <a:cubicBezTo>
                    <a:pt x="262" y="169"/>
                    <a:pt x="263" y="169"/>
                    <a:pt x="263" y="169"/>
                  </a:cubicBezTo>
                  <a:cubicBezTo>
                    <a:pt x="263" y="170"/>
                    <a:pt x="264" y="170"/>
                    <a:pt x="264" y="170"/>
                  </a:cubicBezTo>
                  <a:cubicBezTo>
                    <a:pt x="265" y="171"/>
                    <a:pt x="265" y="171"/>
                    <a:pt x="265" y="171"/>
                  </a:cubicBezTo>
                  <a:cubicBezTo>
                    <a:pt x="265" y="171"/>
                    <a:pt x="266" y="171"/>
                    <a:pt x="266" y="171"/>
                  </a:cubicBezTo>
                  <a:cubicBezTo>
                    <a:pt x="266" y="171"/>
                    <a:pt x="266" y="171"/>
                    <a:pt x="266" y="171"/>
                  </a:cubicBezTo>
                  <a:cubicBezTo>
                    <a:pt x="266" y="171"/>
                    <a:pt x="267" y="171"/>
                    <a:pt x="267" y="171"/>
                  </a:cubicBezTo>
                  <a:cubicBezTo>
                    <a:pt x="267" y="171"/>
                    <a:pt x="267" y="171"/>
                    <a:pt x="267" y="171"/>
                  </a:cubicBezTo>
                  <a:cubicBezTo>
                    <a:pt x="268" y="172"/>
                    <a:pt x="268" y="172"/>
                    <a:pt x="268" y="172"/>
                  </a:cubicBezTo>
                  <a:cubicBezTo>
                    <a:pt x="269" y="172"/>
                    <a:pt x="269" y="173"/>
                    <a:pt x="269" y="173"/>
                  </a:cubicBezTo>
                  <a:cubicBezTo>
                    <a:pt x="270" y="173"/>
                    <a:pt x="270" y="173"/>
                    <a:pt x="270" y="173"/>
                  </a:cubicBezTo>
                  <a:cubicBezTo>
                    <a:pt x="270" y="174"/>
                    <a:pt x="270" y="174"/>
                    <a:pt x="270" y="174"/>
                  </a:cubicBezTo>
                  <a:cubicBezTo>
                    <a:pt x="271" y="174"/>
                    <a:pt x="271" y="174"/>
                    <a:pt x="271" y="174"/>
                  </a:cubicBezTo>
                  <a:cubicBezTo>
                    <a:pt x="271" y="174"/>
                    <a:pt x="271" y="174"/>
                    <a:pt x="271" y="174"/>
                  </a:cubicBezTo>
                  <a:cubicBezTo>
                    <a:pt x="271" y="174"/>
                    <a:pt x="271" y="173"/>
                    <a:pt x="271" y="173"/>
                  </a:cubicBezTo>
                  <a:cubicBezTo>
                    <a:pt x="271" y="172"/>
                    <a:pt x="271" y="172"/>
                    <a:pt x="271" y="171"/>
                  </a:cubicBezTo>
                  <a:cubicBezTo>
                    <a:pt x="270" y="170"/>
                    <a:pt x="270" y="169"/>
                    <a:pt x="270" y="168"/>
                  </a:cubicBezTo>
                  <a:cubicBezTo>
                    <a:pt x="270" y="168"/>
                    <a:pt x="270" y="167"/>
                    <a:pt x="270" y="167"/>
                  </a:cubicBezTo>
                  <a:cubicBezTo>
                    <a:pt x="269" y="166"/>
                    <a:pt x="269" y="166"/>
                    <a:pt x="269" y="165"/>
                  </a:cubicBezTo>
                  <a:cubicBezTo>
                    <a:pt x="269" y="165"/>
                    <a:pt x="269" y="165"/>
                    <a:pt x="269" y="164"/>
                  </a:cubicBezTo>
                  <a:cubicBezTo>
                    <a:pt x="269" y="164"/>
                    <a:pt x="269" y="164"/>
                    <a:pt x="269" y="164"/>
                  </a:cubicBezTo>
                  <a:cubicBezTo>
                    <a:pt x="269" y="164"/>
                    <a:pt x="269" y="163"/>
                    <a:pt x="269" y="163"/>
                  </a:cubicBezTo>
                  <a:cubicBezTo>
                    <a:pt x="270" y="163"/>
                    <a:pt x="270" y="163"/>
                    <a:pt x="270" y="163"/>
                  </a:cubicBezTo>
                  <a:cubicBezTo>
                    <a:pt x="270" y="163"/>
                    <a:pt x="271" y="163"/>
                    <a:pt x="271" y="164"/>
                  </a:cubicBezTo>
                  <a:cubicBezTo>
                    <a:pt x="272" y="164"/>
                    <a:pt x="272" y="164"/>
                    <a:pt x="272" y="165"/>
                  </a:cubicBezTo>
                  <a:cubicBezTo>
                    <a:pt x="273" y="165"/>
                    <a:pt x="273" y="166"/>
                    <a:pt x="273" y="166"/>
                  </a:cubicBezTo>
                  <a:cubicBezTo>
                    <a:pt x="274" y="166"/>
                    <a:pt x="274" y="167"/>
                    <a:pt x="274" y="167"/>
                  </a:cubicBezTo>
                  <a:cubicBezTo>
                    <a:pt x="274" y="168"/>
                    <a:pt x="274" y="168"/>
                    <a:pt x="275" y="169"/>
                  </a:cubicBezTo>
                  <a:cubicBezTo>
                    <a:pt x="275" y="170"/>
                    <a:pt x="275" y="171"/>
                    <a:pt x="275" y="172"/>
                  </a:cubicBezTo>
                  <a:cubicBezTo>
                    <a:pt x="275" y="173"/>
                    <a:pt x="275" y="174"/>
                    <a:pt x="275" y="175"/>
                  </a:cubicBezTo>
                  <a:cubicBezTo>
                    <a:pt x="274" y="176"/>
                    <a:pt x="274" y="177"/>
                    <a:pt x="274" y="178"/>
                  </a:cubicBezTo>
                  <a:cubicBezTo>
                    <a:pt x="274" y="178"/>
                    <a:pt x="274" y="179"/>
                    <a:pt x="273" y="179"/>
                  </a:cubicBezTo>
                  <a:cubicBezTo>
                    <a:pt x="273" y="179"/>
                    <a:pt x="273" y="179"/>
                    <a:pt x="273" y="179"/>
                  </a:cubicBezTo>
                  <a:cubicBezTo>
                    <a:pt x="273" y="180"/>
                    <a:pt x="272" y="180"/>
                    <a:pt x="272" y="180"/>
                  </a:cubicBezTo>
                  <a:cubicBezTo>
                    <a:pt x="272" y="180"/>
                    <a:pt x="271" y="180"/>
                    <a:pt x="271" y="180"/>
                  </a:cubicBezTo>
                  <a:cubicBezTo>
                    <a:pt x="271" y="180"/>
                    <a:pt x="270" y="180"/>
                    <a:pt x="270" y="180"/>
                  </a:cubicBezTo>
                  <a:cubicBezTo>
                    <a:pt x="270" y="180"/>
                    <a:pt x="269" y="179"/>
                    <a:pt x="269" y="179"/>
                  </a:cubicBezTo>
                  <a:cubicBezTo>
                    <a:pt x="269" y="179"/>
                    <a:pt x="268" y="179"/>
                    <a:pt x="268" y="179"/>
                  </a:cubicBezTo>
                  <a:cubicBezTo>
                    <a:pt x="268" y="178"/>
                    <a:pt x="267" y="178"/>
                    <a:pt x="267" y="178"/>
                  </a:cubicBezTo>
                  <a:cubicBezTo>
                    <a:pt x="267" y="178"/>
                    <a:pt x="267" y="178"/>
                    <a:pt x="267" y="178"/>
                  </a:cubicBezTo>
                  <a:cubicBezTo>
                    <a:pt x="267" y="177"/>
                    <a:pt x="267" y="177"/>
                    <a:pt x="267" y="177"/>
                  </a:cubicBezTo>
                  <a:cubicBezTo>
                    <a:pt x="267" y="177"/>
                    <a:pt x="267" y="177"/>
                    <a:pt x="267" y="177"/>
                  </a:cubicBezTo>
                  <a:cubicBezTo>
                    <a:pt x="267" y="177"/>
                    <a:pt x="267" y="177"/>
                    <a:pt x="267" y="176"/>
                  </a:cubicBezTo>
                  <a:cubicBezTo>
                    <a:pt x="267" y="176"/>
                    <a:pt x="267" y="176"/>
                    <a:pt x="267" y="176"/>
                  </a:cubicBezTo>
                  <a:cubicBezTo>
                    <a:pt x="267" y="176"/>
                    <a:pt x="267" y="176"/>
                    <a:pt x="267" y="176"/>
                  </a:cubicBezTo>
                  <a:cubicBezTo>
                    <a:pt x="267" y="176"/>
                    <a:pt x="267" y="176"/>
                    <a:pt x="267" y="176"/>
                  </a:cubicBezTo>
                  <a:cubicBezTo>
                    <a:pt x="267" y="176"/>
                    <a:pt x="266" y="176"/>
                    <a:pt x="266" y="176"/>
                  </a:cubicBezTo>
                  <a:cubicBezTo>
                    <a:pt x="266" y="176"/>
                    <a:pt x="266" y="176"/>
                    <a:pt x="266" y="176"/>
                  </a:cubicBezTo>
                  <a:cubicBezTo>
                    <a:pt x="266" y="176"/>
                    <a:pt x="265" y="176"/>
                    <a:pt x="265" y="176"/>
                  </a:cubicBezTo>
                  <a:cubicBezTo>
                    <a:pt x="264" y="176"/>
                    <a:pt x="264" y="176"/>
                    <a:pt x="264" y="177"/>
                  </a:cubicBezTo>
                  <a:cubicBezTo>
                    <a:pt x="263" y="177"/>
                    <a:pt x="263" y="177"/>
                    <a:pt x="263" y="177"/>
                  </a:cubicBezTo>
                  <a:cubicBezTo>
                    <a:pt x="262" y="177"/>
                    <a:pt x="262" y="178"/>
                    <a:pt x="262" y="178"/>
                  </a:cubicBezTo>
                  <a:cubicBezTo>
                    <a:pt x="262" y="179"/>
                    <a:pt x="262" y="179"/>
                    <a:pt x="263" y="180"/>
                  </a:cubicBezTo>
                  <a:cubicBezTo>
                    <a:pt x="263" y="181"/>
                    <a:pt x="263" y="182"/>
                    <a:pt x="264" y="182"/>
                  </a:cubicBezTo>
                  <a:cubicBezTo>
                    <a:pt x="265" y="183"/>
                    <a:pt x="265" y="184"/>
                    <a:pt x="266" y="184"/>
                  </a:cubicBezTo>
                  <a:cubicBezTo>
                    <a:pt x="267" y="185"/>
                    <a:pt x="268" y="185"/>
                    <a:pt x="268" y="185"/>
                  </a:cubicBezTo>
                  <a:cubicBezTo>
                    <a:pt x="269" y="186"/>
                    <a:pt x="269" y="186"/>
                    <a:pt x="269" y="186"/>
                  </a:cubicBezTo>
                  <a:cubicBezTo>
                    <a:pt x="270" y="186"/>
                    <a:pt x="270" y="187"/>
                    <a:pt x="270" y="187"/>
                  </a:cubicBezTo>
                  <a:cubicBezTo>
                    <a:pt x="270" y="187"/>
                    <a:pt x="270" y="188"/>
                    <a:pt x="270" y="188"/>
                  </a:cubicBezTo>
                  <a:cubicBezTo>
                    <a:pt x="270" y="188"/>
                    <a:pt x="270" y="189"/>
                    <a:pt x="270" y="189"/>
                  </a:cubicBezTo>
                  <a:cubicBezTo>
                    <a:pt x="270" y="190"/>
                    <a:pt x="270" y="190"/>
                    <a:pt x="270" y="190"/>
                  </a:cubicBezTo>
                  <a:cubicBezTo>
                    <a:pt x="270" y="190"/>
                    <a:pt x="270" y="190"/>
                    <a:pt x="270" y="191"/>
                  </a:cubicBezTo>
                  <a:cubicBezTo>
                    <a:pt x="270" y="191"/>
                    <a:pt x="270" y="191"/>
                    <a:pt x="270" y="191"/>
                  </a:cubicBezTo>
                  <a:cubicBezTo>
                    <a:pt x="270" y="191"/>
                    <a:pt x="271" y="191"/>
                    <a:pt x="271" y="191"/>
                  </a:cubicBezTo>
                  <a:cubicBezTo>
                    <a:pt x="271" y="191"/>
                    <a:pt x="271" y="191"/>
                    <a:pt x="272" y="192"/>
                  </a:cubicBezTo>
                  <a:cubicBezTo>
                    <a:pt x="272" y="192"/>
                    <a:pt x="272" y="192"/>
                    <a:pt x="272" y="193"/>
                  </a:cubicBezTo>
                  <a:cubicBezTo>
                    <a:pt x="273" y="193"/>
                    <a:pt x="273" y="193"/>
                    <a:pt x="273" y="194"/>
                  </a:cubicBezTo>
                  <a:cubicBezTo>
                    <a:pt x="273" y="194"/>
                    <a:pt x="273" y="194"/>
                    <a:pt x="273" y="195"/>
                  </a:cubicBezTo>
                  <a:cubicBezTo>
                    <a:pt x="273" y="195"/>
                    <a:pt x="273" y="195"/>
                    <a:pt x="273" y="195"/>
                  </a:cubicBezTo>
                  <a:cubicBezTo>
                    <a:pt x="273" y="195"/>
                    <a:pt x="273" y="195"/>
                    <a:pt x="274" y="195"/>
                  </a:cubicBezTo>
                  <a:cubicBezTo>
                    <a:pt x="274" y="196"/>
                    <a:pt x="274" y="196"/>
                    <a:pt x="274" y="196"/>
                  </a:cubicBezTo>
                  <a:cubicBezTo>
                    <a:pt x="274" y="196"/>
                    <a:pt x="274" y="196"/>
                    <a:pt x="274" y="196"/>
                  </a:cubicBezTo>
                  <a:cubicBezTo>
                    <a:pt x="274" y="196"/>
                    <a:pt x="274" y="196"/>
                    <a:pt x="274" y="196"/>
                  </a:cubicBezTo>
                  <a:cubicBezTo>
                    <a:pt x="274" y="196"/>
                    <a:pt x="274" y="196"/>
                    <a:pt x="274" y="196"/>
                  </a:cubicBezTo>
                  <a:cubicBezTo>
                    <a:pt x="274" y="196"/>
                    <a:pt x="274" y="196"/>
                    <a:pt x="274" y="195"/>
                  </a:cubicBezTo>
                  <a:cubicBezTo>
                    <a:pt x="274" y="195"/>
                    <a:pt x="274" y="195"/>
                    <a:pt x="274" y="195"/>
                  </a:cubicBezTo>
                  <a:cubicBezTo>
                    <a:pt x="275" y="195"/>
                    <a:pt x="275" y="194"/>
                    <a:pt x="275" y="194"/>
                  </a:cubicBezTo>
                  <a:cubicBezTo>
                    <a:pt x="275" y="193"/>
                    <a:pt x="275" y="192"/>
                    <a:pt x="275" y="192"/>
                  </a:cubicBezTo>
                  <a:cubicBezTo>
                    <a:pt x="274" y="191"/>
                    <a:pt x="274" y="190"/>
                    <a:pt x="274" y="189"/>
                  </a:cubicBezTo>
                  <a:cubicBezTo>
                    <a:pt x="274" y="189"/>
                    <a:pt x="274" y="188"/>
                    <a:pt x="273" y="188"/>
                  </a:cubicBezTo>
                  <a:cubicBezTo>
                    <a:pt x="273" y="187"/>
                    <a:pt x="273" y="187"/>
                    <a:pt x="273" y="186"/>
                  </a:cubicBezTo>
                  <a:cubicBezTo>
                    <a:pt x="273" y="186"/>
                    <a:pt x="273" y="185"/>
                    <a:pt x="273" y="185"/>
                  </a:cubicBezTo>
                  <a:cubicBezTo>
                    <a:pt x="272" y="185"/>
                    <a:pt x="273" y="184"/>
                    <a:pt x="273" y="184"/>
                  </a:cubicBezTo>
                  <a:cubicBezTo>
                    <a:pt x="273" y="183"/>
                    <a:pt x="273" y="183"/>
                    <a:pt x="273" y="182"/>
                  </a:cubicBezTo>
                  <a:cubicBezTo>
                    <a:pt x="273" y="182"/>
                    <a:pt x="273" y="182"/>
                    <a:pt x="273" y="182"/>
                  </a:cubicBezTo>
                  <a:cubicBezTo>
                    <a:pt x="274" y="182"/>
                    <a:pt x="274" y="182"/>
                    <a:pt x="274" y="182"/>
                  </a:cubicBezTo>
                  <a:cubicBezTo>
                    <a:pt x="274" y="182"/>
                    <a:pt x="274" y="182"/>
                    <a:pt x="274" y="181"/>
                  </a:cubicBezTo>
                  <a:cubicBezTo>
                    <a:pt x="274" y="181"/>
                    <a:pt x="275" y="181"/>
                    <a:pt x="275" y="181"/>
                  </a:cubicBezTo>
                  <a:cubicBezTo>
                    <a:pt x="275" y="181"/>
                    <a:pt x="275" y="181"/>
                    <a:pt x="275" y="181"/>
                  </a:cubicBezTo>
                  <a:cubicBezTo>
                    <a:pt x="275" y="181"/>
                    <a:pt x="275" y="181"/>
                    <a:pt x="275" y="181"/>
                  </a:cubicBezTo>
                  <a:cubicBezTo>
                    <a:pt x="275" y="181"/>
                    <a:pt x="275" y="181"/>
                    <a:pt x="275" y="181"/>
                  </a:cubicBezTo>
                  <a:cubicBezTo>
                    <a:pt x="275" y="182"/>
                    <a:pt x="275" y="182"/>
                    <a:pt x="275" y="182"/>
                  </a:cubicBezTo>
                  <a:cubicBezTo>
                    <a:pt x="276" y="182"/>
                    <a:pt x="276" y="182"/>
                    <a:pt x="276" y="182"/>
                  </a:cubicBezTo>
                  <a:cubicBezTo>
                    <a:pt x="277" y="182"/>
                    <a:pt x="277" y="183"/>
                    <a:pt x="277" y="183"/>
                  </a:cubicBezTo>
                  <a:cubicBezTo>
                    <a:pt x="277" y="183"/>
                    <a:pt x="277" y="184"/>
                    <a:pt x="277" y="184"/>
                  </a:cubicBezTo>
                  <a:cubicBezTo>
                    <a:pt x="277" y="185"/>
                    <a:pt x="277" y="185"/>
                    <a:pt x="277" y="185"/>
                  </a:cubicBezTo>
                  <a:cubicBezTo>
                    <a:pt x="277" y="186"/>
                    <a:pt x="276" y="186"/>
                    <a:pt x="276" y="186"/>
                  </a:cubicBezTo>
                  <a:cubicBezTo>
                    <a:pt x="276" y="186"/>
                    <a:pt x="276" y="186"/>
                    <a:pt x="276" y="187"/>
                  </a:cubicBezTo>
                  <a:cubicBezTo>
                    <a:pt x="276" y="187"/>
                    <a:pt x="276" y="187"/>
                    <a:pt x="276" y="187"/>
                  </a:cubicBezTo>
                  <a:cubicBezTo>
                    <a:pt x="276" y="187"/>
                    <a:pt x="276" y="187"/>
                    <a:pt x="277" y="187"/>
                  </a:cubicBezTo>
                  <a:cubicBezTo>
                    <a:pt x="277" y="188"/>
                    <a:pt x="277" y="188"/>
                    <a:pt x="277" y="188"/>
                  </a:cubicBezTo>
                  <a:cubicBezTo>
                    <a:pt x="277" y="188"/>
                    <a:pt x="277" y="188"/>
                    <a:pt x="277" y="188"/>
                  </a:cubicBezTo>
                  <a:cubicBezTo>
                    <a:pt x="277" y="188"/>
                    <a:pt x="277" y="187"/>
                    <a:pt x="278" y="187"/>
                  </a:cubicBezTo>
                  <a:cubicBezTo>
                    <a:pt x="278" y="187"/>
                    <a:pt x="278" y="187"/>
                    <a:pt x="278" y="187"/>
                  </a:cubicBezTo>
                  <a:cubicBezTo>
                    <a:pt x="278" y="187"/>
                    <a:pt x="278" y="187"/>
                    <a:pt x="278" y="187"/>
                  </a:cubicBezTo>
                  <a:cubicBezTo>
                    <a:pt x="279" y="186"/>
                    <a:pt x="279" y="186"/>
                    <a:pt x="279" y="186"/>
                  </a:cubicBezTo>
                  <a:cubicBezTo>
                    <a:pt x="279" y="186"/>
                    <a:pt x="279" y="186"/>
                    <a:pt x="280" y="186"/>
                  </a:cubicBezTo>
                  <a:cubicBezTo>
                    <a:pt x="280" y="185"/>
                    <a:pt x="280" y="185"/>
                    <a:pt x="280" y="185"/>
                  </a:cubicBezTo>
                  <a:cubicBezTo>
                    <a:pt x="281" y="185"/>
                    <a:pt x="281" y="185"/>
                    <a:pt x="281" y="185"/>
                  </a:cubicBezTo>
                  <a:cubicBezTo>
                    <a:pt x="281" y="185"/>
                    <a:pt x="282" y="184"/>
                    <a:pt x="282" y="184"/>
                  </a:cubicBezTo>
                  <a:cubicBezTo>
                    <a:pt x="282" y="184"/>
                    <a:pt x="282" y="184"/>
                    <a:pt x="282" y="183"/>
                  </a:cubicBezTo>
                  <a:cubicBezTo>
                    <a:pt x="282" y="183"/>
                    <a:pt x="282" y="183"/>
                    <a:pt x="282" y="182"/>
                  </a:cubicBezTo>
                  <a:cubicBezTo>
                    <a:pt x="282" y="182"/>
                    <a:pt x="281" y="181"/>
                    <a:pt x="281" y="181"/>
                  </a:cubicBezTo>
                  <a:cubicBezTo>
                    <a:pt x="281" y="181"/>
                    <a:pt x="281" y="180"/>
                    <a:pt x="281" y="180"/>
                  </a:cubicBezTo>
                  <a:cubicBezTo>
                    <a:pt x="281" y="180"/>
                    <a:pt x="281" y="179"/>
                    <a:pt x="281" y="179"/>
                  </a:cubicBezTo>
                  <a:cubicBezTo>
                    <a:pt x="281" y="179"/>
                    <a:pt x="281" y="178"/>
                    <a:pt x="281" y="178"/>
                  </a:cubicBezTo>
                  <a:cubicBezTo>
                    <a:pt x="281" y="178"/>
                    <a:pt x="281" y="177"/>
                    <a:pt x="281" y="177"/>
                  </a:cubicBezTo>
                  <a:cubicBezTo>
                    <a:pt x="281" y="177"/>
                    <a:pt x="281" y="177"/>
                    <a:pt x="281" y="177"/>
                  </a:cubicBezTo>
                  <a:cubicBezTo>
                    <a:pt x="281" y="176"/>
                    <a:pt x="281" y="176"/>
                    <a:pt x="282" y="176"/>
                  </a:cubicBezTo>
                  <a:cubicBezTo>
                    <a:pt x="282" y="176"/>
                    <a:pt x="282" y="176"/>
                    <a:pt x="282" y="176"/>
                  </a:cubicBezTo>
                  <a:cubicBezTo>
                    <a:pt x="282" y="176"/>
                    <a:pt x="282" y="176"/>
                    <a:pt x="282" y="176"/>
                  </a:cubicBezTo>
                  <a:cubicBezTo>
                    <a:pt x="283" y="176"/>
                    <a:pt x="283" y="176"/>
                    <a:pt x="284" y="177"/>
                  </a:cubicBezTo>
                  <a:cubicBezTo>
                    <a:pt x="284" y="177"/>
                    <a:pt x="284" y="178"/>
                    <a:pt x="285" y="178"/>
                  </a:cubicBezTo>
                  <a:cubicBezTo>
                    <a:pt x="285" y="179"/>
                    <a:pt x="286" y="180"/>
                    <a:pt x="286" y="181"/>
                  </a:cubicBezTo>
                  <a:cubicBezTo>
                    <a:pt x="286" y="181"/>
                    <a:pt x="286" y="182"/>
                    <a:pt x="287" y="183"/>
                  </a:cubicBezTo>
                  <a:cubicBezTo>
                    <a:pt x="287" y="183"/>
                    <a:pt x="287" y="184"/>
                    <a:pt x="287" y="184"/>
                  </a:cubicBezTo>
                  <a:cubicBezTo>
                    <a:pt x="287" y="185"/>
                    <a:pt x="287" y="185"/>
                    <a:pt x="286" y="186"/>
                  </a:cubicBezTo>
                  <a:cubicBezTo>
                    <a:pt x="286" y="186"/>
                    <a:pt x="286" y="186"/>
                    <a:pt x="286" y="187"/>
                  </a:cubicBezTo>
                  <a:cubicBezTo>
                    <a:pt x="285" y="187"/>
                    <a:pt x="285" y="187"/>
                    <a:pt x="285" y="187"/>
                  </a:cubicBezTo>
                  <a:cubicBezTo>
                    <a:pt x="285" y="187"/>
                    <a:pt x="284" y="187"/>
                    <a:pt x="284" y="188"/>
                  </a:cubicBezTo>
                  <a:cubicBezTo>
                    <a:pt x="284" y="188"/>
                    <a:pt x="284" y="188"/>
                    <a:pt x="284" y="188"/>
                  </a:cubicBezTo>
                  <a:cubicBezTo>
                    <a:pt x="284" y="188"/>
                    <a:pt x="284" y="188"/>
                    <a:pt x="284" y="188"/>
                  </a:cubicBezTo>
                  <a:cubicBezTo>
                    <a:pt x="284" y="188"/>
                    <a:pt x="284" y="188"/>
                    <a:pt x="284" y="189"/>
                  </a:cubicBezTo>
                  <a:cubicBezTo>
                    <a:pt x="284" y="189"/>
                    <a:pt x="284" y="189"/>
                    <a:pt x="283" y="189"/>
                  </a:cubicBezTo>
                  <a:cubicBezTo>
                    <a:pt x="283" y="190"/>
                    <a:pt x="283" y="190"/>
                    <a:pt x="283" y="190"/>
                  </a:cubicBezTo>
                  <a:cubicBezTo>
                    <a:pt x="282" y="190"/>
                    <a:pt x="282" y="190"/>
                    <a:pt x="282" y="190"/>
                  </a:cubicBezTo>
                  <a:cubicBezTo>
                    <a:pt x="281" y="190"/>
                    <a:pt x="281" y="190"/>
                    <a:pt x="281" y="190"/>
                  </a:cubicBezTo>
                  <a:cubicBezTo>
                    <a:pt x="280" y="191"/>
                    <a:pt x="280" y="191"/>
                    <a:pt x="280" y="191"/>
                  </a:cubicBezTo>
                  <a:cubicBezTo>
                    <a:pt x="280" y="191"/>
                    <a:pt x="280" y="191"/>
                    <a:pt x="280" y="191"/>
                  </a:cubicBezTo>
                  <a:cubicBezTo>
                    <a:pt x="279" y="191"/>
                    <a:pt x="279" y="191"/>
                    <a:pt x="279" y="191"/>
                  </a:cubicBezTo>
                  <a:cubicBezTo>
                    <a:pt x="279" y="191"/>
                    <a:pt x="279" y="191"/>
                    <a:pt x="279" y="191"/>
                  </a:cubicBezTo>
                  <a:cubicBezTo>
                    <a:pt x="279" y="191"/>
                    <a:pt x="279" y="191"/>
                    <a:pt x="278" y="192"/>
                  </a:cubicBezTo>
                  <a:cubicBezTo>
                    <a:pt x="278" y="192"/>
                    <a:pt x="278" y="193"/>
                    <a:pt x="278" y="193"/>
                  </a:cubicBezTo>
                  <a:cubicBezTo>
                    <a:pt x="278" y="194"/>
                    <a:pt x="278" y="195"/>
                    <a:pt x="278" y="195"/>
                  </a:cubicBezTo>
                  <a:cubicBezTo>
                    <a:pt x="278" y="196"/>
                    <a:pt x="278" y="197"/>
                    <a:pt x="278" y="197"/>
                  </a:cubicBezTo>
                  <a:cubicBezTo>
                    <a:pt x="279" y="198"/>
                    <a:pt x="279" y="198"/>
                    <a:pt x="279" y="198"/>
                  </a:cubicBezTo>
                  <a:cubicBezTo>
                    <a:pt x="279" y="198"/>
                    <a:pt x="279" y="198"/>
                    <a:pt x="279" y="198"/>
                  </a:cubicBezTo>
                  <a:cubicBezTo>
                    <a:pt x="279" y="199"/>
                    <a:pt x="279" y="199"/>
                    <a:pt x="279" y="199"/>
                  </a:cubicBezTo>
                  <a:cubicBezTo>
                    <a:pt x="279" y="199"/>
                    <a:pt x="279" y="199"/>
                    <a:pt x="279" y="199"/>
                  </a:cubicBezTo>
                  <a:cubicBezTo>
                    <a:pt x="279" y="199"/>
                    <a:pt x="279" y="199"/>
                    <a:pt x="279" y="199"/>
                  </a:cubicBezTo>
                  <a:cubicBezTo>
                    <a:pt x="280" y="198"/>
                    <a:pt x="280" y="198"/>
                    <a:pt x="280" y="198"/>
                  </a:cubicBezTo>
                  <a:cubicBezTo>
                    <a:pt x="280" y="198"/>
                    <a:pt x="280" y="198"/>
                    <a:pt x="280" y="197"/>
                  </a:cubicBezTo>
                  <a:cubicBezTo>
                    <a:pt x="280" y="197"/>
                    <a:pt x="280" y="197"/>
                    <a:pt x="280" y="197"/>
                  </a:cubicBezTo>
                  <a:cubicBezTo>
                    <a:pt x="280" y="197"/>
                    <a:pt x="281" y="196"/>
                    <a:pt x="281" y="196"/>
                  </a:cubicBezTo>
                  <a:cubicBezTo>
                    <a:pt x="281" y="196"/>
                    <a:pt x="281" y="196"/>
                    <a:pt x="281" y="195"/>
                  </a:cubicBezTo>
                  <a:cubicBezTo>
                    <a:pt x="281" y="195"/>
                    <a:pt x="281" y="195"/>
                    <a:pt x="282" y="195"/>
                  </a:cubicBezTo>
                  <a:cubicBezTo>
                    <a:pt x="282" y="195"/>
                    <a:pt x="282" y="195"/>
                    <a:pt x="282" y="195"/>
                  </a:cubicBezTo>
                  <a:cubicBezTo>
                    <a:pt x="282" y="195"/>
                    <a:pt x="282" y="195"/>
                    <a:pt x="282" y="195"/>
                  </a:cubicBezTo>
                  <a:cubicBezTo>
                    <a:pt x="283" y="195"/>
                    <a:pt x="283" y="195"/>
                    <a:pt x="283" y="195"/>
                  </a:cubicBezTo>
                  <a:cubicBezTo>
                    <a:pt x="283" y="196"/>
                    <a:pt x="283" y="196"/>
                    <a:pt x="283" y="196"/>
                  </a:cubicBezTo>
                  <a:cubicBezTo>
                    <a:pt x="283" y="196"/>
                    <a:pt x="283" y="196"/>
                    <a:pt x="283" y="196"/>
                  </a:cubicBezTo>
                  <a:cubicBezTo>
                    <a:pt x="283" y="197"/>
                    <a:pt x="283" y="197"/>
                    <a:pt x="283" y="197"/>
                  </a:cubicBezTo>
                  <a:cubicBezTo>
                    <a:pt x="283" y="197"/>
                    <a:pt x="283" y="197"/>
                    <a:pt x="284" y="196"/>
                  </a:cubicBezTo>
                  <a:cubicBezTo>
                    <a:pt x="284" y="196"/>
                    <a:pt x="284" y="196"/>
                    <a:pt x="284" y="196"/>
                  </a:cubicBezTo>
                  <a:cubicBezTo>
                    <a:pt x="284" y="196"/>
                    <a:pt x="284" y="196"/>
                    <a:pt x="284" y="196"/>
                  </a:cubicBezTo>
                  <a:cubicBezTo>
                    <a:pt x="285" y="196"/>
                    <a:pt x="285" y="196"/>
                    <a:pt x="285" y="195"/>
                  </a:cubicBezTo>
                  <a:cubicBezTo>
                    <a:pt x="285" y="195"/>
                    <a:pt x="285" y="195"/>
                    <a:pt x="285" y="195"/>
                  </a:cubicBezTo>
                  <a:cubicBezTo>
                    <a:pt x="286" y="195"/>
                    <a:pt x="286" y="195"/>
                    <a:pt x="286" y="194"/>
                  </a:cubicBezTo>
                  <a:cubicBezTo>
                    <a:pt x="286" y="194"/>
                    <a:pt x="286" y="194"/>
                    <a:pt x="287" y="194"/>
                  </a:cubicBezTo>
                  <a:cubicBezTo>
                    <a:pt x="287" y="194"/>
                    <a:pt x="287" y="194"/>
                    <a:pt x="287" y="194"/>
                  </a:cubicBezTo>
                  <a:cubicBezTo>
                    <a:pt x="287" y="194"/>
                    <a:pt x="287" y="194"/>
                    <a:pt x="288" y="194"/>
                  </a:cubicBezTo>
                  <a:cubicBezTo>
                    <a:pt x="288" y="194"/>
                    <a:pt x="288" y="194"/>
                    <a:pt x="288" y="194"/>
                  </a:cubicBezTo>
                  <a:cubicBezTo>
                    <a:pt x="288" y="194"/>
                    <a:pt x="288" y="194"/>
                    <a:pt x="288" y="195"/>
                  </a:cubicBezTo>
                  <a:cubicBezTo>
                    <a:pt x="288" y="195"/>
                    <a:pt x="288" y="195"/>
                    <a:pt x="288" y="195"/>
                  </a:cubicBezTo>
                  <a:cubicBezTo>
                    <a:pt x="289" y="196"/>
                    <a:pt x="289" y="196"/>
                    <a:pt x="289" y="197"/>
                  </a:cubicBezTo>
                  <a:cubicBezTo>
                    <a:pt x="290" y="198"/>
                    <a:pt x="290" y="198"/>
                    <a:pt x="291" y="199"/>
                  </a:cubicBezTo>
                  <a:cubicBezTo>
                    <a:pt x="291" y="199"/>
                    <a:pt x="292" y="200"/>
                    <a:pt x="293" y="200"/>
                  </a:cubicBezTo>
                  <a:cubicBezTo>
                    <a:pt x="293" y="200"/>
                    <a:pt x="294" y="200"/>
                    <a:pt x="294" y="200"/>
                  </a:cubicBezTo>
                  <a:cubicBezTo>
                    <a:pt x="294" y="200"/>
                    <a:pt x="294" y="200"/>
                    <a:pt x="294" y="200"/>
                  </a:cubicBezTo>
                  <a:cubicBezTo>
                    <a:pt x="295" y="200"/>
                    <a:pt x="295" y="200"/>
                    <a:pt x="295" y="200"/>
                  </a:cubicBezTo>
                  <a:cubicBezTo>
                    <a:pt x="295" y="199"/>
                    <a:pt x="295" y="199"/>
                    <a:pt x="294" y="199"/>
                  </a:cubicBezTo>
                  <a:cubicBezTo>
                    <a:pt x="294" y="199"/>
                    <a:pt x="294" y="198"/>
                    <a:pt x="294" y="198"/>
                  </a:cubicBezTo>
                  <a:cubicBezTo>
                    <a:pt x="293" y="198"/>
                    <a:pt x="293" y="198"/>
                    <a:pt x="293" y="197"/>
                  </a:cubicBezTo>
                  <a:cubicBezTo>
                    <a:pt x="292" y="197"/>
                    <a:pt x="292" y="197"/>
                    <a:pt x="291" y="197"/>
                  </a:cubicBezTo>
                  <a:cubicBezTo>
                    <a:pt x="291" y="197"/>
                    <a:pt x="291" y="197"/>
                    <a:pt x="291" y="197"/>
                  </a:cubicBezTo>
                  <a:cubicBezTo>
                    <a:pt x="290" y="197"/>
                    <a:pt x="290" y="197"/>
                    <a:pt x="290" y="196"/>
                  </a:cubicBezTo>
                  <a:cubicBezTo>
                    <a:pt x="290" y="196"/>
                    <a:pt x="290" y="196"/>
                    <a:pt x="289" y="196"/>
                  </a:cubicBezTo>
                  <a:cubicBezTo>
                    <a:pt x="289" y="195"/>
                    <a:pt x="289" y="195"/>
                    <a:pt x="289" y="195"/>
                  </a:cubicBezTo>
                  <a:cubicBezTo>
                    <a:pt x="289" y="194"/>
                    <a:pt x="289" y="194"/>
                    <a:pt x="289" y="194"/>
                  </a:cubicBezTo>
                  <a:cubicBezTo>
                    <a:pt x="290" y="193"/>
                    <a:pt x="290" y="193"/>
                    <a:pt x="290" y="193"/>
                  </a:cubicBezTo>
                  <a:cubicBezTo>
                    <a:pt x="290" y="192"/>
                    <a:pt x="290" y="192"/>
                    <a:pt x="291" y="192"/>
                  </a:cubicBezTo>
                  <a:cubicBezTo>
                    <a:pt x="291" y="192"/>
                    <a:pt x="291" y="192"/>
                    <a:pt x="292" y="192"/>
                  </a:cubicBezTo>
                  <a:cubicBezTo>
                    <a:pt x="292" y="192"/>
                    <a:pt x="292" y="192"/>
                    <a:pt x="292" y="192"/>
                  </a:cubicBezTo>
                  <a:cubicBezTo>
                    <a:pt x="292" y="192"/>
                    <a:pt x="293" y="192"/>
                    <a:pt x="293" y="192"/>
                  </a:cubicBezTo>
                  <a:cubicBezTo>
                    <a:pt x="293" y="192"/>
                    <a:pt x="293" y="192"/>
                    <a:pt x="294" y="192"/>
                  </a:cubicBezTo>
                  <a:cubicBezTo>
                    <a:pt x="294" y="193"/>
                    <a:pt x="294" y="193"/>
                    <a:pt x="295" y="193"/>
                  </a:cubicBezTo>
                  <a:cubicBezTo>
                    <a:pt x="295" y="193"/>
                    <a:pt x="295" y="193"/>
                    <a:pt x="295" y="194"/>
                  </a:cubicBezTo>
                  <a:cubicBezTo>
                    <a:pt x="296" y="194"/>
                    <a:pt x="296" y="195"/>
                    <a:pt x="297" y="195"/>
                  </a:cubicBezTo>
                  <a:cubicBezTo>
                    <a:pt x="297" y="196"/>
                    <a:pt x="297" y="197"/>
                    <a:pt x="298" y="197"/>
                  </a:cubicBezTo>
                  <a:cubicBezTo>
                    <a:pt x="298" y="198"/>
                    <a:pt x="298" y="198"/>
                    <a:pt x="298" y="199"/>
                  </a:cubicBezTo>
                  <a:cubicBezTo>
                    <a:pt x="298" y="199"/>
                    <a:pt x="299" y="200"/>
                    <a:pt x="298" y="200"/>
                  </a:cubicBezTo>
                  <a:cubicBezTo>
                    <a:pt x="298" y="201"/>
                    <a:pt x="298" y="201"/>
                    <a:pt x="298" y="201"/>
                  </a:cubicBezTo>
                  <a:cubicBezTo>
                    <a:pt x="298" y="202"/>
                    <a:pt x="298" y="202"/>
                    <a:pt x="298" y="202"/>
                  </a:cubicBezTo>
                  <a:cubicBezTo>
                    <a:pt x="297" y="202"/>
                    <a:pt x="297" y="202"/>
                    <a:pt x="297" y="203"/>
                  </a:cubicBezTo>
                  <a:cubicBezTo>
                    <a:pt x="297" y="203"/>
                    <a:pt x="297" y="203"/>
                    <a:pt x="296" y="203"/>
                  </a:cubicBezTo>
                  <a:cubicBezTo>
                    <a:pt x="296" y="203"/>
                    <a:pt x="296" y="203"/>
                    <a:pt x="296" y="203"/>
                  </a:cubicBezTo>
                  <a:cubicBezTo>
                    <a:pt x="296" y="204"/>
                    <a:pt x="295" y="204"/>
                    <a:pt x="295" y="204"/>
                  </a:cubicBezTo>
                  <a:cubicBezTo>
                    <a:pt x="295" y="204"/>
                    <a:pt x="295" y="204"/>
                    <a:pt x="295" y="204"/>
                  </a:cubicBezTo>
                  <a:cubicBezTo>
                    <a:pt x="294" y="204"/>
                    <a:pt x="294" y="205"/>
                    <a:pt x="294" y="205"/>
                  </a:cubicBezTo>
                  <a:cubicBezTo>
                    <a:pt x="294" y="205"/>
                    <a:pt x="294" y="205"/>
                    <a:pt x="294" y="205"/>
                  </a:cubicBezTo>
                  <a:cubicBezTo>
                    <a:pt x="293" y="205"/>
                    <a:pt x="293" y="205"/>
                    <a:pt x="293" y="205"/>
                  </a:cubicBezTo>
                  <a:cubicBezTo>
                    <a:pt x="293" y="205"/>
                    <a:pt x="293" y="205"/>
                    <a:pt x="293" y="205"/>
                  </a:cubicBezTo>
                  <a:cubicBezTo>
                    <a:pt x="293" y="205"/>
                    <a:pt x="293" y="205"/>
                    <a:pt x="293" y="205"/>
                  </a:cubicBezTo>
                  <a:cubicBezTo>
                    <a:pt x="292" y="205"/>
                    <a:pt x="292" y="205"/>
                    <a:pt x="292" y="205"/>
                  </a:cubicBezTo>
                  <a:cubicBezTo>
                    <a:pt x="291" y="205"/>
                    <a:pt x="291" y="205"/>
                    <a:pt x="291" y="205"/>
                  </a:cubicBezTo>
                  <a:cubicBezTo>
                    <a:pt x="291" y="205"/>
                    <a:pt x="290" y="204"/>
                    <a:pt x="290" y="204"/>
                  </a:cubicBezTo>
                  <a:cubicBezTo>
                    <a:pt x="290" y="204"/>
                    <a:pt x="290" y="204"/>
                    <a:pt x="289" y="203"/>
                  </a:cubicBezTo>
                  <a:cubicBezTo>
                    <a:pt x="289" y="203"/>
                    <a:pt x="289" y="203"/>
                    <a:pt x="289" y="203"/>
                  </a:cubicBezTo>
                  <a:cubicBezTo>
                    <a:pt x="288" y="202"/>
                    <a:pt x="288" y="202"/>
                    <a:pt x="288" y="202"/>
                  </a:cubicBezTo>
                  <a:cubicBezTo>
                    <a:pt x="288" y="202"/>
                    <a:pt x="287" y="202"/>
                    <a:pt x="287" y="202"/>
                  </a:cubicBezTo>
                  <a:cubicBezTo>
                    <a:pt x="287" y="202"/>
                    <a:pt x="287" y="202"/>
                    <a:pt x="287" y="202"/>
                  </a:cubicBezTo>
                  <a:cubicBezTo>
                    <a:pt x="286" y="202"/>
                    <a:pt x="286" y="202"/>
                    <a:pt x="286" y="202"/>
                  </a:cubicBezTo>
                  <a:cubicBezTo>
                    <a:pt x="286" y="202"/>
                    <a:pt x="286" y="202"/>
                    <a:pt x="286" y="202"/>
                  </a:cubicBezTo>
                  <a:cubicBezTo>
                    <a:pt x="286" y="202"/>
                    <a:pt x="286" y="202"/>
                    <a:pt x="286" y="202"/>
                  </a:cubicBezTo>
                  <a:cubicBezTo>
                    <a:pt x="286" y="202"/>
                    <a:pt x="286" y="202"/>
                    <a:pt x="286" y="202"/>
                  </a:cubicBezTo>
                  <a:cubicBezTo>
                    <a:pt x="286" y="202"/>
                    <a:pt x="286" y="202"/>
                    <a:pt x="286" y="202"/>
                  </a:cubicBezTo>
                  <a:cubicBezTo>
                    <a:pt x="286" y="203"/>
                    <a:pt x="286" y="203"/>
                    <a:pt x="286" y="203"/>
                  </a:cubicBezTo>
                  <a:cubicBezTo>
                    <a:pt x="286" y="204"/>
                    <a:pt x="286" y="204"/>
                    <a:pt x="287" y="204"/>
                  </a:cubicBezTo>
                  <a:cubicBezTo>
                    <a:pt x="287" y="205"/>
                    <a:pt x="287" y="205"/>
                    <a:pt x="287" y="206"/>
                  </a:cubicBezTo>
                  <a:cubicBezTo>
                    <a:pt x="287" y="206"/>
                    <a:pt x="287" y="206"/>
                    <a:pt x="287" y="206"/>
                  </a:cubicBezTo>
                  <a:cubicBezTo>
                    <a:pt x="287" y="206"/>
                    <a:pt x="287" y="206"/>
                    <a:pt x="287" y="206"/>
                  </a:cubicBezTo>
                  <a:cubicBezTo>
                    <a:pt x="288" y="207"/>
                    <a:pt x="288" y="207"/>
                    <a:pt x="288" y="207"/>
                  </a:cubicBezTo>
                  <a:cubicBezTo>
                    <a:pt x="288" y="207"/>
                    <a:pt x="288" y="207"/>
                    <a:pt x="288" y="207"/>
                  </a:cubicBezTo>
                  <a:cubicBezTo>
                    <a:pt x="288" y="207"/>
                    <a:pt x="288" y="208"/>
                    <a:pt x="288" y="208"/>
                  </a:cubicBezTo>
                  <a:cubicBezTo>
                    <a:pt x="288" y="208"/>
                    <a:pt x="288" y="209"/>
                    <a:pt x="288" y="209"/>
                  </a:cubicBezTo>
                  <a:cubicBezTo>
                    <a:pt x="288" y="209"/>
                    <a:pt x="288" y="210"/>
                    <a:pt x="288" y="210"/>
                  </a:cubicBezTo>
                  <a:cubicBezTo>
                    <a:pt x="288" y="210"/>
                    <a:pt x="287" y="211"/>
                    <a:pt x="287" y="211"/>
                  </a:cubicBezTo>
                  <a:cubicBezTo>
                    <a:pt x="287" y="212"/>
                    <a:pt x="287" y="212"/>
                    <a:pt x="287" y="212"/>
                  </a:cubicBezTo>
                  <a:cubicBezTo>
                    <a:pt x="287" y="213"/>
                    <a:pt x="287" y="213"/>
                    <a:pt x="287" y="213"/>
                  </a:cubicBezTo>
                  <a:cubicBezTo>
                    <a:pt x="287" y="214"/>
                    <a:pt x="287" y="214"/>
                    <a:pt x="287" y="214"/>
                  </a:cubicBezTo>
                  <a:cubicBezTo>
                    <a:pt x="287" y="215"/>
                    <a:pt x="287" y="215"/>
                    <a:pt x="288" y="215"/>
                  </a:cubicBezTo>
                  <a:cubicBezTo>
                    <a:pt x="288" y="215"/>
                    <a:pt x="288" y="215"/>
                    <a:pt x="288" y="215"/>
                  </a:cubicBezTo>
                  <a:cubicBezTo>
                    <a:pt x="288" y="215"/>
                    <a:pt x="288" y="215"/>
                    <a:pt x="288" y="215"/>
                  </a:cubicBezTo>
                  <a:cubicBezTo>
                    <a:pt x="288" y="215"/>
                    <a:pt x="289" y="215"/>
                    <a:pt x="289" y="215"/>
                  </a:cubicBezTo>
                  <a:cubicBezTo>
                    <a:pt x="289" y="216"/>
                    <a:pt x="289" y="216"/>
                    <a:pt x="289" y="216"/>
                  </a:cubicBezTo>
                  <a:cubicBezTo>
                    <a:pt x="289" y="216"/>
                    <a:pt x="289" y="215"/>
                    <a:pt x="289" y="215"/>
                  </a:cubicBezTo>
                  <a:cubicBezTo>
                    <a:pt x="289" y="215"/>
                    <a:pt x="289" y="215"/>
                    <a:pt x="289" y="215"/>
                  </a:cubicBezTo>
                  <a:cubicBezTo>
                    <a:pt x="289" y="215"/>
                    <a:pt x="289" y="215"/>
                    <a:pt x="289" y="215"/>
                  </a:cubicBezTo>
                  <a:cubicBezTo>
                    <a:pt x="289" y="215"/>
                    <a:pt x="289" y="214"/>
                    <a:pt x="289" y="214"/>
                  </a:cubicBezTo>
                  <a:cubicBezTo>
                    <a:pt x="289" y="214"/>
                    <a:pt x="289" y="214"/>
                    <a:pt x="289" y="214"/>
                  </a:cubicBezTo>
                  <a:cubicBezTo>
                    <a:pt x="289" y="213"/>
                    <a:pt x="289" y="213"/>
                    <a:pt x="289" y="213"/>
                  </a:cubicBezTo>
                  <a:cubicBezTo>
                    <a:pt x="289" y="213"/>
                    <a:pt x="289" y="213"/>
                    <a:pt x="290" y="213"/>
                  </a:cubicBezTo>
                  <a:cubicBezTo>
                    <a:pt x="290" y="213"/>
                    <a:pt x="290" y="213"/>
                    <a:pt x="290" y="212"/>
                  </a:cubicBezTo>
                  <a:cubicBezTo>
                    <a:pt x="290" y="212"/>
                    <a:pt x="290" y="212"/>
                    <a:pt x="290" y="212"/>
                  </a:cubicBezTo>
                  <a:cubicBezTo>
                    <a:pt x="290" y="212"/>
                    <a:pt x="290" y="212"/>
                    <a:pt x="290" y="212"/>
                  </a:cubicBezTo>
                  <a:cubicBezTo>
                    <a:pt x="290" y="212"/>
                    <a:pt x="290" y="212"/>
                    <a:pt x="290" y="212"/>
                  </a:cubicBezTo>
                  <a:cubicBezTo>
                    <a:pt x="291" y="212"/>
                    <a:pt x="291" y="212"/>
                    <a:pt x="291" y="212"/>
                  </a:cubicBezTo>
                  <a:cubicBezTo>
                    <a:pt x="291" y="212"/>
                    <a:pt x="291" y="212"/>
                    <a:pt x="292" y="212"/>
                  </a:cubicBezTo>
                  <a:cubicBezTo>
                    <a:pt x="292" y="212"/>
                    <a:pt x="292" y="212"/>
                    <a:pt x="293" y="212"/>
                  </a:cubicBezTo>
                  <a:cubicBezTo>
                    <a:pt x="293" y="213"/>
                    <a:pt x="293" y="213"/>
                    <a:pt x="294" y="213"/>
                  </a:cubicBezTo>
                  <a:cubicBezTo>
                    <a:pt x="294" y="213"/>
                    <a:pt x="295" y="214"/>
                    <a:pt x="295" y="214"/>
                  </a:cubicBezTo>
                  <a:cubicBezTo>
                    <a:pt x="295" y="214"/>
                    <a:pt x="295" y="214"/>
                    <a:pt x="295" y="214"/>
                  </a:cubicBezTo>
                  <a:cubicBezTo>
                    <a:pt x="295" y="214"/>
                    <a:pt x="295" y="214"/>
                    <a:pt x="295" y="214"/>
                  </a:cubicBezTo>
                  <a:cubicBezTo>
                    <a:pt x="296" y="214"/>
                    <a:pt x="296" y="213"/>
                    <a:pt x="296" y="213"/>
                  </a:cubicBezTo>
                  <a:cubicBezTo>
                    <a:pt x="296" y="212"/>
                    <a:pt x="296" y="212"/>
                    <a:pt x="296" y="212"/>
                  </a:cubicBezTo>
                  <a:cubicBezTo>
                    <a:pt x="296" y="211"/>
                    <a:pt x="296" y="210"/>
                    <a:pt x="296" y="210"/>
                  </a:cubicBezTo>
                  <a:cubicBezTo>
                    <a:pt x="296" y="210"/>
                    <a:pt x="296" y="209"/>
                    <a:pt x="296" y="209"/>
                  </a:cubicBezTo>
                  <a:cubicBezTo>
                    <a:pt x="296" y="209"/>
                    <a:pt x="296" y="209"/>
                    <a:pt x="297" y="209"/>
                  </a:cubicBezTo>
                  <a:cubicBezTo>
                    <a:pt x="297" y="209"/>
                    <a:pt x="297" y="209"/>
                    <a:pt x="297" y="209"/>
                  </a:cubicBezTo>
                  <a:cubicBezTo>
                    <a:pt x="297" y="208"/>
                    <a:pt x="297" y="208"/>
                    <a:pt x="298" y="208"/>
                  </a:cubicBezTo>
                  <a:cubicBezTo>
                    <a:pt x="298" y="208"/>
                    <a:pt x="298" y="209"/>
                    <a:pt x="299" y="209"/>
                  </a:cubicBezTo>
                  <a:cubicBezTo>
                    <a:pt x="299" y="209"/>
                    <a:pt x="299" y="209"/>
                    <a:pt x="300" y="209"/>
                  </a:cubicBezTo>
                  <a:cubicBezTo>
                    <a:pt x="300" y="209"/>
                    <a:pt x="300" y="210"/>
                    <a:pt x="301" y="210"/>
                  </a:cubicBezTo>
                  <a:cubicBezTo>
                    <a:pt x="301" y="210"/>
                    <a:pt x="301" y="211"/>
                    <a:pt x="301" y="211"/>
                  </a:cubicBezTo>
                  <a:cubicBezTo>
                    <a:pt x="302" y="211"/>
                    <a:pt x="302" y="211"/>
                    <a:pt x="302" y="211"/>
                  </a:cubicBezTo>
                  <a:cubicBezTo>
                    <a:pt x="302" y="211"/>
                    <a:pt x="302" y="211"/>
                    <a:pt x="302" y="211"/>
                  </a:cubicBezTo>
                  <a:cubicBezTo>
                    <a:pt x="302" y="210"/>
                    <a:pt x="302" y="210"/>
                    <a:pt x="303" y="210"/>
                  </a:cubicBezTo>
                  <a:cubicBezTo>
                    <a:pt x="303" y="210"/>
                    <a:pt x="303" y="210"/>
                    <a:pt x="303" y="209"/>
                  </a:cubicBezTo>
                  <a:cubicBezTo>
                    <a:pt x="303" y="209"/>
                    <a:pt x="304" y="209"/>
                    <a:pt x="304" y="209"/>
                  </a:cubicBezTo>
                  <a:cubicBezTo>
                    <a:pt x="304" y="209"/>
                    <a:pt x="304" y="209"/>
                    <a:pt x="305" y="209"/>
                  </a:cubicBezTo>
                  <a:cubicBezTo>
                    <a:pt x="305" y="209"/>
                    <a:pt x="305" y="209"/>
                    <a:pt x="305" y="209"/>
                  </a:cubicBezTo>
                  <a:cubicBezTo>
                    <a:pt x="305" y="209"/>
                    <a:pt x="305" y="209"/>
                    <a:pt x="305" y="209"/>
                  </a:cubicBezTo>
                  <a:cubicBezTo>
                    <a:pt x="305" y="209"/>
                    <a:pt x="305" y="209"/>
                    <a:pt x="305" y="209"/>
                  </a:cubicBezTo>
                  <a:cubicBezTo>
                    <a:pt x="305" y="209"/>
                    <a:pt x="305" y="209"/>
                    <a:pt x="305" y="209"/>
                  </a:cubicBezTo>
                  <a:cubicBezTo>
                    <a:pt x="305" y="209"/>
                    <a:pt x="305" y="209"/>
                    <a:pt x="305" y="209"/>
                  </a:cubicBezTo>
                  <a:cubicBezTo>
                    <a:pt x="306" y="209"/>
                    <a:pt x="306" y="209"/>
                    <a:pt x="306" y="209"/>
                  </a:cubicBezTo>
                  <a:cubicBezTo>
                    <a:pt x="306" y="209"/>
                    <a:pt x="306" y="209"/>
                    <a:pt x="306" y="210"/>
                  </a:cubicBezTo>
                  <a:cubicBezTo>
                    <a:pt x="306" y="210"/>
                    <a:pt x="306" y="210"/>
                    <a:pt x="306" y="211"/>
                  </a:cubicBezTo>
                  <a:cubicBezTo>
                    <a:pt x="306" y="211"/>
                    <a:pt x="306" y="211"/>
                    <a:pt x="306" y="211"/>
                  </a:cubicBezTo>
                  <a:cubicBezTo>
                    <a:pt x="306" y="211"/>
                    <a:pt x="306" y="212"/>
                    <a:pt x="306" y="212"/>
                  </a:cubicBezTo>
                  <a:cubicBezTo>
                    <a:pt x="306" y="212"/>
                    <a:pt x="306" y="212"/>
                    <a:pt x="306" y="212"/>
                  </a:cubicBezTo>
                  <a:cubicBezTo>
                    <a:pt x="306" y="213"/>
                    <a:pt x="306" y="213"/>
                    <a:pt x="306" y="213"/>
                  </a:cubicBezTo>
                  <a:cubicBezTo>
                    <a:pt x="306" y="213"/>
                    <a:pt x="306" y="214"/>
                    <a:pt x="306" y="214"/>
                  </a:cubicBezTo>
                  <a:cubicBezTo>
                    <a:pt x="306" y="214"/>
                    <a:pt x="306" y="214"/>
                    <a:pt x="306" y="214"/>
                  </a:cubicBezTo>
                  <a:cubicBezTo>
                    <a:pt x="306" y="214"/>
                    <a:pt x="306" y="214"/>
                    <a:pt x="306" y="215"/>
                  </a:cubicBezTo>
                  <a:cubicBezTo>
                    <a:pt x="306" y="215"/>
                    <a:pt x="306" y="215"/>
                    <a:pt x="306" y="215"/>
                  </a:cubicBezTo>
                  <a:cubicBezTo>
                    <a:pt x="306" y="215"/>
                    <a:pt x="306" y="215"/>
                    <a:pt x="306" y="215"/>
                  </a:cubicBezTo>
                  <a:cubicBezTo>
                    <a:pt x="306" y="215"/>
                    <a:pt x="306" y="215"/>
                    <a:pt x="306" y="215"/>
                  </a:cubicBezTo>
                  <a:cubicBezTo>
                    <a:pt x="306" y="215"/>
                    <a:pt x="306" y="215"/>
                    <a:pt x="306" y="215"/>
                  </a:cubicBezTo>
                  <a:cubicBezTo>
                    <a:pt x="306" y="215"/>
                    <a:pt x="307" y="215"/>
                    <a:pt x="307" y="215"/>
                  </a:cubicBezTo>
                  <a:cubicBezTo>
                    <a:pt x="307" y="215"/>
                    <a:pt x="307" y="215"/>
                    <a:pt x="307" y="215"/>
                  </a:cubicBezTo>
                  <a:cubicBezTo>
                    <a:pt x="307" y="215"/>
                    <a:pt x="307" y="215"/>
                    <a:pt x="307" y="215"/>
                  </a:cubicBezTo>
                  <a:cubicBezTo>
                    <a:pt x="308" y="215"/>
                    <a:pt x="308" y="215"/>
                    <a:pt x="308" y="214"/>
                  </a:cubicBezTo>
                  <a:cubicBezTo>
                    <a:pt x="308" y="214"/>
                    <a:pt x="308" y="214"/>
                    <a:pt x="308" y="214"/>
                  </a:cubicBezTo>
                  <a:cubicBezTo>
                    <a:pt x="308" y="214"/>
                    <a:pt x="308" y="214"/>
                    <a:pt x="308" y="214"/>
                  </a:cubicBezTo>
                  <a:cubicBezTo>
                    <a:pt x="309" y="214"/>
                    <a:pt x="309" y="214"/>
                    <a:pt x="309" y="214"/>
                  </a:cubicBezTo>
                  <a:cubicBezTo>
                    <a:pt x="309" y="214"/>
                    <a:pt x="309" y="214"/>
                    <a:pt x="309" y="214"/>
                  </a:cubicBezTo>
                  <a:cubicBezTo>
                    <a:pt x="309" y="214"/>
                    <a:pt x="309" y="214"/>
                    <a:pt x="309" y="215"/>
                  </a:cubicBezTo>
                  <a:cubicBezTo>
                    <a:pt x="309" y="215"/>
                    <a:pt x="309" y="215"/>
                    <a:pt x="309" y="215"/>
                  </a:cubicBezTo>
                  <a:cubicBezTo>
                    <a:pt x="309" y="215"/>
                    <a:pt x="309" y="215"/>
                    <a:pt x="309" y="215"/>
                  </a:cubicBezTo>
                  <a:cubicBezTo>
                    <a:pt x="309" y="215"/>
                    <a:pt x="309" y="215"/>
                    <a:pt x="309" y="215"/>
                  </a:cubicBezTo>
                  <a:cubicBezTo>
                    <a:pt x="309" y="215"/>
                    <a:pt x="309" y="215"/>
                    <a:pt x="309" y="215"/>
                  </a:cubicBezTo>
                  <a:cubicBezTo>
                    <a:pt x="309" y="215"/>
                    <a:pt x="309" y="215"/>
                    <a:pt x="309" y="216"/>
                  </a:cubicBezTo>
                  <a:cubicBezTo>
                    <a:pt x="310" y="215"/>
                    <a:pt x="310" y="215"/>
                    <a:pt x="311" y="215"/>
                  </a:cubicBezTo>
                  <a:cubicBezTo>
                    <a:pt x="311" y="214"/>
                    <a:pt x="312" y="214"/>
                    <a:pt x="312" y="214"/>
                  </a:cubicBezTo>
                  <a:cubicBezTo>
                    <a:pt x="312" y="213"/>
                    <a:pt x="313" y="213"/>
                    <a:pt x="313" y="213"/>
                  </a:cubicBezTo>
                  <a:cubicBezTo>
                    <a:pt x="314" y="213"/>
                    <a:pt x="314" y="212"/>
                    <a:pt x="314" y="212"/>
                  </a:cubicBezTo>
                  <a:cubicBezTo>
                    <a:pt x="315" y="212"/>
                    <a:pt x="315" y="212"/>
                    <a:pt x="315" y="212"/>
                  </a:cubicBezTo>
                  <a:cubicBezTo>
                    <a:pt x="315" y="212"/>
                    <a:pt x="315" y="212"/>
                    <a:pt x="315" y="212"/>
                  </a:cubicBezTo>
                  <a:cubicBezTo>
                    <a:pt x="315" y="211"/>
                    <a:pt x="315" y="211"/>
                    <a:pt x="315" y="211"/>
                  </a:cubicBezTo>
                  <a:cubicBezTo>
                    <a:pt x="315" y="211"/>
                    <a:pt x="315" y="211"/>
                    <a:pt x="315" y="211"/>
                  </a:cubicBezTo>
                  <a:cubicBezTo>
                    <a:pt x="315" y="211"/>
                    <a:pt x="315" y="211"/>
                    <a:pt x="315" y="210"/>
                  </a:cubicBezTo>
                  <a:cubicBezTo>
                    <a:pt x="315" y="210"/>
                    <a:pt x="315" y="210"/>
                    <a:pt x="315" y="210"/>
                  </a:cubicBezTo>
                  <a:cubicBezTo>
                    <a:pt x="315" y="210"/>
                    <a:pt x="315" y="210"/>
                    <a:pt x="315" y="209"/>
                  </a:cubicBezTo>
                  <a:cubicBezTo>
                    <a:pt x="315" y="209"/>
                    <a:pt x="314" y="209"/>
                    <a:pt x="314" y="209"/>
                  </a:cubicBezTo>
                  <a:cubicBezTo>
                    <a:pt x="314" y="209"/>
                    <a:pt x="314" y="208"/>
                    <a:pt x="313" y="208"/>
                  </a:cubicBezTo>
                  <a:cubicBezTo>
                    <a:pt x="313" y="208"/>
                    <a:pt x="313" y="207"/>
                    <a:pt x="313" y="207"/>
                  </a:cubicBezTo>
                  <a:cubicBezTo>
                    <a:pt x="313" y="207"/>
                    <a:pt x="313" y="206"/>
                    <a:pt x="313" y="206"/>
                  </a:cubicBezTo>
                  <a:cubicBezTo>
                    <a:pt x="313" y="206"/>
                    <a:pt x="313" y="205"/>
                    <a:pt x="313" y="205"/>
                  </a:cubicBezTo>
                  <a:cubicBezTo>
                    <a:pt x="313" y="204"/>
                    <a:pt x="313" y="204"/>
                    <a:pt x="313" y="203"/>
                  </a:cubicBezTo>
                  <a:cubicBezTo>
                    <a:pt x="313" y="202"/>
                    <a:pt x="313" y="202"/>
                    <a:pt x="313" y="201"/>
                  </a:cubicBezTo>
                  <a:cubicBezTo>
                    <a:pt x="313" y="201"/>
                    <a:pt x="312" y="200"/>
                    <a:pt x="311" y="199"/>
                  </a:cubicBezTo>
                  <a:cubicBezTo>
                    <a:pt x="309" y="198"/>
                    <a:pt x="308" y="198"/>
                    <a:pt x="305" y="197"/>
                  </a:cubicBezTo>
                  <a:cubicBezTo>
                    <a:pt x="304" y="196"/>
                    <a:pt x="302" y="195"/>
                    <a:pt x="301" y="195"/>
                  </a:cubicBezTo>
                  <a:cubicBezTo>
                    <a:pt x="300" y="194"/>
                    <a:pt x="299" y="193"/>
                    <a:pt x="298" y="192"/>
                  </a:cubicBezTo>
                  <a:cubicBezTo>
                    <a:pt x="297" y="192"/>
                    <a:pt x="297" y="191"/>
                    <a:pt x="296" y="190"/>
                  </a:cubicBezTo>
                  <a:cubicBezTo>
                    <a:pt x="296" y="188"/>
                    <a:pt x="295" y="187"/>
                    <a:pt x="294" y="186"/>
                  </a:cubicBezTo>
                  <a:cubicBezTo>
                    <a:pt x="294" y="185"/>
                    <a:pt x="294" y="185"/>
                    <a:pt x="294" y="184"/>
                  </a:cubicBezTo>
                  <a:cubicBezTo>
                    <a:pt x="293" y="184"/>
                    <a:pt x="293" y="183"/>
                    <a:pt x="293" y="183"/>
                  </a:cubicBezTo>
                  <a:cubicBezTo>
                    <a:pt x="293" y="182"/>
                    <a:pt x="292" y="182"/>
                    <a:pt x="292" y="181"/>
                  </a:cubicBezTo>
                  <a:cubicBezTo>
                    <a:pt x="292" y="181"/>
                    <a:pt x="291" y="180"/>
                    <a:pt x="291" y="179"/>
                  </a:cubicBezTo>
                  <a:cubicBezTo>
                    <a:pt x="290" y="178"/>
                    <a:pt x="289" y="177"/>
                    <a:pt x="289" y="175"/>
                  </a:cubicBezTo>
                  <a:cubicBezTo>
                    <a:pt x="288" y="174"/>
                    <a:pt x="287" y="173"/>
                    <a:pt x="286" y="172"/>
                  </a:cubicBezTo>
                  <a:cubicBezTo>
                    <a:pt x="285" y="171"/>
                    <a:pt x="284" y="170"/>
                    <a:pt x="282" y="169"/>
                  </a:cubicBezTo>
                  <a:cubicBezTo>
                    <a:pt x="281" y="168"/>
                    <a:pt x="280" y="167"/>
                    <a:pt x="280" y="166"/>
                  </a:cubicBezTo>
                  <a:cubicBezTo>
                    <a:pt x="279" y="165"/>
                    <a:pt x="278" y="165"/>
                    <a:pt x="277" y="164"/>
                  </a:cubicBezTo>
                  <a:cubicBezTo>
                    <a:pt x="277" y="163"/>
                    <a:pt x="276" y="163"/>
                    <a:pt x="275" y="162"/>
                  </a:cubicBezTo>
                  <a:cubicBezTo>
                    <a:pt x="275" y="162"/>
                    <a:pt x="275" y="161"/>
                    <a:pt x="274" y="161"/>
                  </a:cubicBezTo>
                  <a:cubicBezTo>
                    <a:pt x="274" y="160"/>
                    <a:pt x="274" y="160"/>
                    <a:pt x="274" y="159"/>
                  </a:cubicBezTo>
                  <a:cubicBezTo>
                    <a:pt x="274" y="159"/>
                    <a:pt x="274" y="158"/>
                    <a:pt x="274" y="158"/>
                  </a:cubicBezTo>
                  <a:cubicBezTo>
                    <a:pt x="273" y="158"/>
                    <a:pt x="273" y="157"/>
                    <a:pt x="272" y="157"/>
                  </a:cubicBezTo>
                  <a:cubicBezTo>
                    <a:pt x="272" y="157"/>
                    <a:pt x="271" y="157"/>
                    <a:pt x="271" y="157"/>
                  </a:cubicBezTo>
                  <a:cubicBezTo>
                    <a:pt x="270" y="157"/>
                    <a:pt x="270" y="157"/>
                    <a:pt x="269" y="157"/>
                  </a:cubicBezTo>
                  <a:cubicBezTo>
                    <a:pt x="268" y="157"/>
                    <a:pt x="268" y="157"/>
                    <a:pt x="267" y="157"/>
                  </a:cubicBezTo>
                  <a:cubicBezTo>
                    <a:pt x="266" y="157"/>
                    <a:pt x="266" y="157"/>
                    <a:pt x="265" y="157"/>
                  </a:cubicBezTo>
                  <a:cubicBezTo>
                    <a:pt x="265" y="157"/>
                    <a:pt x="264" y="158"/>
                    <a:pt x="264" y="158"/>
                  </a:cubicBezTo>
                  <a:cubicBezTo>
                    <a:pt x="264" y="158"/>
                    <a:pt x="264" y="158"/>
                    <a:pt x="264" y="159"/>
                  </a:cubicBezTo>
                  <a:cubicBezTo>
                    <a:pt x="264" y="159"/>
                    <a:pt x="263" y="160"/>
                    <a:pt x="263" y="160"/>
                  </a:cubicBezTo>
                  <a:cubicBezTo>
                    <a:pt x="263" y="161"/>
                    <a:pt x="262" y="161"/>
                    <a:pt x="262" y="162"/>
                  </a:cubicBezTo>
                  <a:cubicBezTo>
                    <a:pt x="261" y="162"/>
                    <a:pt x="261" y="162"/>
                    <a:pt x="260" y="163"/>
                  </a:cubicBezTo>
                  <a:cubicBezTo>
                    <a:pt x="259" y="163"/>
                    <a:pt x="259" y="163"/>
                    <a:pt x="258" y="164"/>
                  </a:cubicBezTo>
                  <a:cubicBezTo>
                    <a:pt x="258" y="164"/>
                    <a:pt x="258" y="164"/>
                    <a:pt x="257" y="164"/>
                  </a:cubicBezTo>
                  <a:cubicBezTo>
                    <a:pt x="257" y="164"/>
                    <a:pt x="257" y="164"/>
                    <a:pt x="257" y="164"/>
                  </a:cubicBezTo>
                  <a:cubicBezTo>
                    <a:pt x="257" y="164"/>
                    <a:pt x="256" y="164"/>
                    <a:pt x="256" y="164"/>
                  </a:cubicBezTo>
                  <a:cubicBezTo>
                    <a:pt x="256" y="165"/>
                    <a:pt x="256" y="165"/>
                    <a:pt x="256" y="165"/>
                  </a:cubicBezTo>
                  <a:cubicBezTo>
                    <a:pt x="255" y="165"/>
                    <a:pt x="255" y="165"/>
                    <a:pt x="255" y="165"/>
                  </a:cubicBezTo>
                  <a:cubicBezTo>
                    <a:pt x="255" y="165"/>
                    <a:pt x="255" y="165"/>
                    <a:pt x="255" y="165"/>
                  </a:cubicBezTo>
                  <a:cubicBezTo>
                    <a:pt x="254" y="165"/>
                    <a:pt x="254" y="165"/>
                    <a:pt x="254" y="165"/>
                  </a:cubicBezTo>
                  <a:cubicBezTo>
                    <a:pt x="254" y="165"/>
                    <a:pt x="254" y="165"/>
                    <a:pt x="254" y="165"/>
                  </a:cubicBezTo>
                  <a:cubicBezTo>
                    <a:pt x="253" y="165"/>
                    <a:pt x="253" y="165"/>
                    <a:pt x="253" y="165"/>
                  </a:cubicBezTo>
                  <a:cubicBezTo>
                    <a:pt x="252" y="165"/>
                    <a:pt x="252" y="165"/>
                    <a:pt x="252" y="164"/>
                  </a:cubicBezTo>
                  <a:cubicBezTo>
                    <a:pt x="251" y="164"/>
                    <a:pt x="251" y="164"/>
                    <a:pt x="251" y="163"/>
                  </a:cubicBezTo>
                  <a:cubicBezTo>
                    <a:pt x="250" y="163"/>
                    <a:pt x="250" y="163"/>
                    <a:pt x="250" y="162"/>
                  </a:cubicBezTo>
                  <a:cubicBezTo>
                    <a:pt x="250" y="162"/>
                    <a:pt x="250" y="162"/>
                    <a:pt x="249" y="162"/>
                  </a:cubicBezTo>
                  <a:cubicBezTo>
                    <a:pt x="249" y="162"/>
                    <a:pt x="249" y="161"/>
                    <a:pt x="249" y="161"/>
                  </a:cubicBezTo>
                  <a:cubicBezTo>
                    <a:pt x="249" y="161"/>
                    <a:pt x="249" y="161"/>
                    <a:pt x="249" y="161"/>
                  </a:cubicBezTo>
                  <a:cubicBezTo>
                    <a:pt x="249" y="161"/>
                    <a:pt x="249" y="161"/>
                    <a:pt x="249" y="161"/>
                  </a:cubicBezTo>
                  <a:cubicBezTo>
                    <a:pt x="248" y="160"/>
                    <a:pt x="248" y="160"/>
                    <a:pt x="248" y="160"/>
                  </a:cubicBezTo>
                  <a:cubicBezTo>
                    <a:pt x="248" y="159"/>
                    <a:pt x="247" y="159"/>
                    <a:pt x="247" y="159"/>
                  </a:cubicBezTo>
                  <a:cubicBezTo>
                    <a:pt x="246" y="158"/>
                    <a:pt x="246" y="158"/>
                    <a:pt x="246" y="158"/>
                  </a:cubicBezTo>
                  <a:cubicBezTo>
                    <a:pt x="245" y="157"/>
                    <a:pt x="245" y="157"/>
                    <a:pt x="244" y="157"/>
                  </a:cubicBezTo>
                  <a:cubicBezTo>
                    <a:pt x="244" y="156"/>
                    <a:pt x="243" y="156"/>
                    <a:pt x="243" y="155"/>
                  </a:cubicBezTo>
                  <a:cubicBezTo>
                    <a:pt x="242" y="155"/>
                    <a:pt x="242" y="155"/>
                    <a:pt x="242" y="154"/>
                  </a:cubicBezTo>
                  <a:cubicBezTo>
                    <a:pt x="241" y="154"/>
                    <a:pt x="241" y="153"/>
                    <a:pt x="241" y="153"/>
                  </a:cubicBezTo>
                  <a:cubicBezTo>
                    <a:pt x="241" y="153"/>
                    <a:pt x="241" y="152"/>
                    <a:pt x="241" y="152"/>
                  </a:cubicBezTo>
                  <a:cubicBezTo>
                    <a:pt x="241" y="152"/>
                    <a:pt x="241" y="151"/>
                    <a:pt x="240" y="151"/>
                  </a:cubicBezTo>
                  <a:cubicBezTo>
                    <a:pt x="240" y="150"/>
                    <a:pt x="240" y="150"/>
                    <a:pt x="240" y="150"/>
                  </a:cubicBezTo>
                  <a:cubicBezTo>
                    <a:pt x="240" y="149"/>
                    <a:pt x="239" y="149"/>
                    <a:pt x="239" y="148"/>
                  </a:cubicBezTo>
                  <a:cubicBezTo>
                    <a:pt x="239" y="148"/>
                    <a:pt x="238" y="148"/>
                    <a:pt x="238" y="148"/>
                  </a:cubicBezTo>
                  <a:cubicBezTo>
                    <a:pt x="237" y="148"/>
                    <a:pt x="237" y="148"/>
                    <a:pt x="237" y="148"/>
                  </a:cubicBezTo>
                  <a:cubicBezTo>
                    <a:pt x="237" y="148"/>
                    <a:pt x="237" y="148"/>
                    <a:pt x="237" y="148"/>
                  </a:cubicBezTo>
                  <a:cubicBezTo>
                    <a:pt x="237" y="148"/>
                    <a:pt x="236" y="148"/>
                    <a:pt x="236" y="148"/>
                  </a:cubicBezTo>
                  <a:cubicBezTo>
                    <a:pt x="236" y="148"/>
                    <a:pt x="236" y="148"/>
                    <a:pt x="236" y="148"/>
                  </a:cubicBezTo>
                  <a:cubicBezTo>
                    <a:pt x="235" y="149"/>
                    <a:pt x="235" y="149"/>
                    <a:pt x="234" y="149"/>
                  </a:cubicBezTo>
                  <a:cubicBezTo>
                    <a:pt x="234" y="149"/>
                    <a:pt x="234" y="149"/>
                    <a:pt x="233" y="149"/>
                  </a:cubicBezTo>
                  <a:cubicBezTo>
                    <a:pt x="233" y="149"/>
                    <a:pt x="233" y="149"/>
                    <a:pt x="232" y="149"/>
                  </a:cubicBezTo>
                  <a:cubicBezTo>
                    <a:pt x="232" y="149"/>
                    <a:pt x="232" y="149"/>
                    <a:pt x="231" y="149"/>
                  </a:cubicBezTo>
                  <a:cubicBezTo>
                    <a:pt x="231" y="149"/>
                    <a:pt x="231" y="149"/>
                    <a:pt x="231" y="149"/>
                  </a:cubicBezTo>
                  <a:cubicBezTo>
                    <a:pt x="231" y="149"/>
                    <a:pt x="231" y="149"/>
                    <a:pt x="231" y="149"/>
                  </a:cubicBezTo>
                  <a:cubicBezTo>
                    <a:pt x="231" y="149"/>
                    <a:pt x="231" y="149"/>
                    <a:pt x="231" y="149"/>
                  </a:cubicBezTo>
                  <a:cubicBezTo>
                    <a:pt x="230" y="149"/>
                    <a:pt x="230" y="149"/>
                    <a:pt x="230" y="149"/>
                  </a:cubicBezTo>
                  <a:cubicBezTo>
                    <a:pt x="229" y="149"/>
                    <a:pt x="229" y="149"/>
                    <a:pt x="229" y="149"/>
                  </a:cubicBezTo>
                  <a:cubicBezTo>
                    <a:pt x="229" y="149"/>
                    <a:pt x="229" y="149"/>
                    <a:pt x="229" y="149"/>
                  </a:cubicBezTo>
                  <a:cubicBezTo>
                    <a:pt x="229" y="149"/>
                    <a:pt x="229" y="149"/>
                    <a:pt x="229" y="149"/>
                  </a:cubicBezTo>
                  <a:cubicBezTo>
                    <a:pt x="229" y="149"/>
                    <a:pt x="229" y="150"/>
                    <a:pt x="228" y="150"/>
                  </a:cubicBezTo>
                  <a:cubicBezTo>
                    <a:pt x="228" y="150"/>
                    <a:pt x="228" y="150"/>
                    <a:pt x="228" y="150"/>
                  </a:cubicBezTo>
                  <a:cubicBezTo>
                    <a:pt x="228" y="150"/>
                    <a:pt x="228" y="150"/>
                    <a:pt x="228" y="150"/>
                  </a:cubicBezTo>
                  <a:cubicBezTo>
                    <a:pt x="228" y="150"/>
                    <a:pt x="228" y="150"/>
                    <a:pt x="228" y="150"/>
                  </a:cubicBezTo>
                  <a:cubicBezTo>
                    <a:pt x="227" y="150"/>
                    <a:pt x="227" y="150"/>
                    <a:pt x="227" y="150"/>
                  </a:cubicBezTo>
                  <a:cubicBezTo>
                    <a:pt x="227" y="150"/>
                    <a:pt x="227" y="150"/>
                    <a:pt x="227" y="150"/>
                  </a:cubicBezTo>
                  <a:cubicBezTo>
                    <a:pt x="226" y="150"/>
                    <a:pt x="226" y="150"/>
                    <a:pt x="226" y="150"/>
                  </a:cubicBezTo>
                  <a:cubicBezTo>
                    <a:pt x="225" y="150"/>
                    <a:pt x="225" y="150"/>
                    <a:pt x="224" y="150"/>
                  </a:cubicBezTo>
                  <a:cubicBezTo>
                    <a:pt x="224" y="150"/>
                    <a:pt x="224" y="149"/>
                    <a:pt x="224" y="149"/>
                  </a:cubicBezTo>
                  <a:cubicBezTo>
                    <a:pt x="223" y="149"/>
                    <a:pt x="223" y="149"/>
                    <a:pt x="223" y="149"/>
                  </a:cubicBezTo>
                  <a:cubicBezTo>
                    <a:pt x="223" y="149"/>
                    <a:pt x="223" y="149"/>
                    <a:pt x="223" y="149"/>
                  </a:cubicBezTo>
                  <a:cubicBezTo>
                    <a:pt x="228" y="25"/>
                    <a:pt x="228" y="25"/>
                    <a:pt x="228" y="25"/>
                  </a:cubicBezTo>
                  <a:cubicBezTo>
                    <a:pt x="228" y="25"/>
                    <a:pt x="228" y="24"/>
                    <a:pt x="227" y="24"/>
                  </a:cubicBezTo>
                  <a:cubicBezTo>
                    <a:pt x="227" y="24"/>
                    <a:pt x="227" y="24"/>
                    <a:pt x="227" y="24"/>
                  </a:cubicBezTo>
                  <a:cubicBezTo>
                    <a:pt x="226" y="24"/>
                    <a:pt x="226" y="24"/>
                    <a:pt x="226" y="24"/>
                  </a:cubicBezTo>
                  <a:cubicBezTo>
                    <a:pt x="225" y="24"/>
                    <a:pt x="225" y="24"/>
                    <a:pt x="225" y="24"/>
                  </a:cubicBezTo>
                  <a:cubicBezTo>
                    <a:pt x="225" y="24"/>
                    <a:pt x="225" y="24"/>
                    <a:pt x="224" y="24"/>
                  </a:cubicBezTo>
                  <a:cubicBezTo>
                    <a:pt x="224" y="23"/>
                    <a:pt x="224" y="23"/>
                    <a:pt x="224" y="23"/>
                  </a:cubicBezTo>
                  <a:cubicBezTo>
                    <a:pt x="223" y="23"/>
                    <a:pt x="223" y="23"/>
                    <a:pt x="223" y="23"/>
                  </a:cubicBezTo>
                  <a:cubicBezTo>
                    <a:pt x="223" y="23"/>
                    <a:pt x="222" y="23"/>
                    <a:pt x="222" y="23"/>
                  </a:cubicBezTo>
                  <a:cubicBezTo>
                    <a:pt x="221" y="22"/>
                    <a:pt x="220" y="22"/>
                    <a:pt x="219" y="21"/>
                  </a:cubicBezTo>
                  <a:cubicBezTo>
                    <a:pt x="218" y="21"/>
                    <a:pt x="217" y="21"/>
                    <a:pt x="216" y="20"/>
                  </a:cubicBezTo>
                  <a:cubicBezTo>
                    <a:pt x="214" y="20"/>
                    <a:pt x="213" y="20"/>
                    <a:pt x="212" y="19"/>
                  </a:cubicBezTo>
                  <a:cubicBezTo>
                    <a:pt x="211" y="19"/>
                    <a:pt x="210" y="19"/>
                    <a:pt x="209" y="19"/>
                  </a:cubicBezTo>
                  <a:cubicBezTo>
                    <a:pt x="209" y="19"/>
                    <a:pt x="209" y="19"/>
                    <a:pt x="209" y="19"/>
                  </a:cubicBezTo>
                  <a:cubicBezTo>
                    <a:pt x="209" y="19"/>
                    <a:pt x="209" y="19"/>
                    <a:pt x="209" y="19"/>
                  </a:cubicBezTo>
                  <a:cubicBezTo>
                    <a:pt x="209" y="19"/>
                    <a:pt x="208" y="19"/>
                    <a:pt x="208" y="19"/>
                  </a:cubicBezTo>
                  <a:cubicBezTo>
                    <a:pt x="208" y="19"/>
                    <a:pt x="208" y="19"/>
                    <a:pt x="208" y="19"/>
                  </a:cubicBezTo>
                  <a:cubicBezTo>
                    <a:pt x="207" y="19"/>
                    <a:pt x="206" y="19"/>
                    <a:pt x="206" y="20"/>
                  </a:cubicBezTo>
                  <a:cubicBezTo>
                    <a:pt x="205" y="20"/>
                    <a:pt x="204" y="20"/>
                    <a:pt x="203" y="20"/>
                  </a:cubicBezTo>
                  <a:cubicBezTo>
                    <a:pt x="202" y="20"/>
                    <a:pt x="201" y="20"/>
                    <a:pt x="200" y="20"/>
                  </a:cubicBezTo>
                  <a:cubicBezTo>
                    <a:pt x="199" y="20"/>
                    <a:pt x="198" y="20"/>
                    <a:pt x="197" y="20"/>
                  </a:cubicBezTo>
                  <a:cubicBezTo>
                    <a:pt x="196" y="20"/>
                    <a:pt x="196" y="20"/>
                    <a:pt x="195" y="20"/>
                  </a:cubicBezTo>
                  <a:cubicBezTo>
                    <a:pt x="195" y="20"/>
                    <a:pt x="194" y="20"/>
                    <a:pt x="194" y="20"/>
                  </a:cubicBezTo>
                  <a:cubicBezTo>
                    <a:pt x="194" y="20"/>
                    <a:pt x="193" y="20"/>
                    <a:pt x="193" y="20"/>
                  </a:cubicBezTo>
                  <a:cubicBezTo>
                    <a:pt x="193" y="20"/>
                    <a:pt x="192" y="20"/>
                    <a:pt x="192" y="20"/>
                  </a:cubicBezTo>
                  <a:cubicBezTo>
                    <a:pt x="192" y="19"/>
                    <a:pt x="191" y="19"/>
                    <a:pt x="191" y="19"/>
                  </a:cubicBezTo>
                  <a:cubicBezTo>
                    <a:pt x="190" y="19"/>
                    <a:pt x="189" y="19"/>
                    <a:pt x="189" y="18"/>
                  </a:cubicBezTo>
                  <a:cubicBezTo>
                    <a:pt x="188" y="18"/>
                    <a:pt x="187" y="18"/>
                    <a:pt x="186" y="18"/>
                  </a:cubicBezTo>
                  <a:cubicBezTo>
                    <a:pt x="185" y="18"/>
                    <a:pt x="184" y="18"/>
                    <a:pt x="183" y="18"/>
                  </a:cubicBezTo>
                  <a:cubicBezTo>
                    <a:pt x="183" y="18"/>
                    <a:pt x="183" y="18"/>
                    <a:pt x="182" y="18"/>
                  </a:cubicBezTo>
                  <a:cubicBezTo>
                    <a:pt x="182" y="18"/>
                    <a:pt x="182" y="18"/>
                    <a:pt x="181" y="18"/>
                  </a:cubicBezTo>
                  <a:cubicBezTo>
                    <a:pt x="181" y="18"/>
                    <a:pt x="181" y="18"/>
                    <a:pt x="180" y="18"/>
                  </a:cubicBezTo>
                  <a:cubicBezTo>
                    <a:pt x="180" y="18"/>
                    <a:pt x="180" y="18"/>
                    <a:pt x="179" y="18"/>
                  </a:cubicBezTo>
                  <a:cubicBezTo>
                    <a:pt x="179" y="18"/>
                    <a:pt x="179" y="18"/>
                    <a:pt x="179" y="18"/>
                  </a:cubicBezTo>
                  <a:cubicBezTo>
                    <a:pt x="179" y="18"/>
                    <a:pt x="179" y="18"/>
                    <a:pt x="179" y="18"/>
                  </a:cubicBezTo>
                  <a:cubicBezTo>
                    <a:pt x="178" y="18"/>
                    <a:pt x="178" y="18"/>
                    <a:pt x="178" y="18"/>
                  </a:cubicBezTo>
                  <a:cubicBezTo>
                    <a:pt x="178" y="18"/>
                    <a:pt x="178" y="18"/>
                    <a:pt x="178" y="18"/>
                  </a:cubicBezTo>
                  <a:cubicBezTo>
                    <a:pt x="177" y="18"/>
                    <a:pt x="176" y="18"/>
                    <a:pt x="176" y="18"/>
                  </a:cubicBezTo>
                  <a:cubicBezTo>
                    <a:pt x="175" y="18"/>
                    <a:pt x="174" y="18"/>
                    <a:pt x="173" y="17"/>
                  </a:cubicBezTo>
                  <a:cubicBezTo>
                    <a:pt x="173" y="17"/>
                    <a:pt x="172" y="17"/>
                    <a:pt x="172" y="17"/>
                  </a:cubicBezTo>
                  <a:cubicBezTo>
                    <a:pt x="171" y="16"/>
                    <a:pt x="170" y="16"/>
                    <a:pt x="169" y="16"/>
                  </a:cubicBezTo>
                  <a:cubicBezTo>
                    <a:pt x="169" y="15"/>
                    <a:pt x="168" y="15"/>
                    <a:pt x="168" y="15"/>
                  </a:cubicBezTo>
                  <a:cubicBezTo>
                    <a:pt x="167" y="15"/>
                    <a:pt x="167" y="14"/>
                    <a:pt x="166" y="14"/>
                  </a:cubicBezTo>
                  <a:cubicBezTo>
                    <a:pt x="165" y="14"/>
                    <a:pt x="165" y="14"/>
                    <a:pt x="164" y="14"/>
                  </a:cubicBezTo>
                  <a:cubicBezTo>
                    <a:pt x="163" y="13"/>
                    <a:pt x="163" y="13"/>
                    <a:pt x="162" y="13"/>
                  </a:cubicBezTo>
                  <a:cubicBezTo>
                    <a:pt x="161" y="13"/>
                    <a:pt x="161" y="13"/>
                    <a:pt x="160" y="13"/>
                  </a:cubicBezTo>
                  <a:cubicBezTo>
                    <a:pt x="160" y="13"/>
                    <a:pt x="159" y="12"/>
                    <a:pt x="159" y="12"/>
                  </a:cubicBezTo>
                  <a:cubicBezTo>
                    <a:pt x="158" y="12"/>
                    <a:pt x="158" y="12"/>
                    <a:pt x="157" y="12"/>
                  </a:cubicBezTo>
                  <a:cubicBezTo>
                    <a:pt x="157" y="12"/>
                    <a:pt x="156" y="12"/>
                    <a:pt x="155" y="12"/>
                  </a:cubicBezTo>
                  <a:cubicBezTo>
                    <a:pt x="154" y="12"/>
                    <a:pt x="152" y="12"/>
                    <a:pt x="151" y="12"/>
                  </a:cubicBezTo>
                  <a:cubicBezTo>
                    <a:pt x="149" y="13"/>
                    <a:pt x="148" y="13"/>
                    <a:pt x="147" y="13"/>
                  </a:cubicBezTo>
                  <a:cubicBezTo>
                    <a:pt x="145" y="13"/>
                    <a:pt x="144" y="13"/>
                    <a:pt x="143" y="14"/>
                  </a:cubicBezTo>
                  <a:cubicBezTo>
                    <a:pt x="142" y="14"/>
                    <a:pt x="141" y="14"/>
                    <a:pt x="141" y="14"/>
                  </a:cubicBezTo>
                  <a:cubicBezTo>
                    <a:pt x="140" y="15"/>
                    <a:pt x="140" y="15"/>
                    <a:pt x="140" y="15"/>
                  </a:cubicBezTo>
                  <a:cubicBezTo>
                    <a:pt x="140" y="15"/>
                    <a:pt x="140" y="14"/>
                    <a:pt x="139" y="14"/>
                  </a:cubicBezTo>
                  <a:cubicBezTo>
                    <a:pt x="139" y="14"/>
                    <a:pt x="139" y="14"/>
                    <a:pt x="139" y="14"/>
                  </a:cubicBezTo>
                  <a:cubicBezTo>
                    <a:pt x="139" y="14"/>
                    <a:pt x="139" y="14"/>
                    <a:pt x="138" y="14"/>
                  </a:cubicBezTo>
                  <a:cubicBezTo>
                    <a:pt x="138" y="14"/>
                    <a:pt x="138" y="13"/>
                    <a:pt x="138" y="13"/>
                  </a:cubicBezTo>
                  <a:cubicBezTo>
                    <a:pt x="138" y="13"/>
                    <a:pt x="138" y="13"/>
                    <a:pt x="138" y="13"/>
                  </a:cubicBezTo>
                  <a:cubicBezTo>
                    <a:pt x="138" y="13"/>
                    <a:pt x="137" y="13"/>
                    <a:pt x="137" y="12"/>
                  </a:cubicBezTo>
                  <a:cubicBezTo>
                    <a:pt x="137" y="12"/>
                    <a:pt x="137" y="12"/>
                    <a:pt x="137" y="12"/>
                  </a:cubicBezTo>
                  <a:cubicBezTo>
                    <a:pt x="136" y="12"/>
                    <a:pt x="136" y="12"/>
                    <a:pt x="136" y="12"/>
                  </a:cubicBezTo>
                  <a:cubicBezTo>
                    <a:pt x="136" y="12"/>
                    <a:pt x="136" y="12"/>
                    <a:pt x="136" y="12"/>
                  </a:cubicBezTo>
                  <a:cubicBezTo>
                    <a:pt x="136" y="12"/>
                    <a:pt x="136" y="12"/>
                    <a:pt x="136" y="12"/>
                  </a:cubicBezTo>
                  <a:cubicBezTo>
                    <a:pt x="136" y="12"/>
                    <a:pt x="136" y="12"/>
                    <a:pt x="136" y="12"/>
                  </a:cubicBezTo>
                  <a:cubicBezTo>
                    <a:pt x="136" y="12"/>
                    <a:pt x="136" y="12"/>
                    <a:pt x="136" y="12"/>
                  </a:cubicBezTo>
                  <a:cubicBezTo>
                    <a:pt x="135" y="12"/>
                    <a:pt x="135" y="12"/>
                    <a:pt x="135" y="12"/>
                  </a:cubicBezTo>
                  <a:cubicBezTo>
                    <a:pt x="135" y="12"/>
                    <a:pt x="135" y="12"/>
                    <a:pt x="135" y="12"/>
                  </a:cubicBezTo>
                  <a:cubicBezTo>
                    <a:pt x="134" y="12"/>
                    <a:pt x="134" y="12"/>
                    <a:pt x="134" y="12"/>
                  </a:cubicBezTo>
                  <a:cubicBezTo>
                    <a:pt x="134" y="12"/>
                    <a:pt x="134" y="12"/>
                    <a:pt x="134" y="12"/>
                  </a:cubicBezTo>
                  <a:cubicBezTo>
                    <a:pt x="134" y="12"/>
                    <a:pt x="134" y="12"/>
                    <a:pt x="134" y="12"/>
                  </a:cubicBezTo>
                  <a:cubicBezTo>
                    <a:pt x="133" y="12"/>
                    <a:pt x="133" y="11"/>
                    <a:pt x="133" y="11"/>
                  </a:cubicBezTo>
                  <a:cubicBezTo>
                    <a:pt x="133" y="11"/>
                    <a:pt x="133" y="11"/>
                    <a:pt x="133" y="11"/>
                  </a:cubicBezTo>
                  <a:cubicBezTo>
                    <a:pt x="133" y="11"/>
                    <a:pt x="133" y="11"/>
                    <a:pt x="133" y="11"/>
                  </a:cubicBezTo>
                  <a:cubicBezTo>
                    <a:pt x="133" y="11"/>
                    <a:pt x="133" y="10"/>
                    <a:pt x="133" y="10"/>
                  </a:cubicBezTo>
                  <a:cubicBezTo>
                    <a:pt x="133" y="10"/>
                    <a:pt x="133" y="10"/>
                    <a:pt x="133" y="10"/>
                  </a:cubicBezTo>
                  <a:cubicBezTo>
                    <a:pt x="133" y="10"/>
                    <a:pt x="133" y="9"/>
                    <a:pt x="133" y="9"/>
                  </a:cubicBezTo>
                  <a:cubicBezTo>
                    <a:pt x="133" y="9"/>
                    <a:pt x="133" y="9"/>
                    <a:pt x="133" y="8"/>
                  </a:cubicBezTo>
                  <a:cubicBezTo>
                    <a:pt x="133" y="8"/>
                    <a:pt x="133" y="8"/>
                    <a:pt x="133" y="8"/>
                  </a:cubicBezTo>
                  <a:cubicBezTo>
                    <a:pt x="133" y="8"/>
                    <a:pt x="133" y="7"/>
                    <a:pt x="132" y="7"/>
                  </a:cubicBezTo>
                  <a:cubicBezTo>
                    <a:pt x="132" y="7"/>
                    <a:pt x="132" y="7"/>
                    <a:pt x="132" y="7"/>
                  </a:cubicBezTo>
                  <a:cubicBezTo>
                    <a:pt x="131" y="7"/>
                    <a:pt x="131" y="7"/>
                    <a:pt x="131" y="7"/>
                  </a:cubicBezTo>
                  <a:cubicBezTo>
                    <a:pt x="130" y="7"/>
                    <a:pt x="130" y="7"/>
                    <a:pt x="129" y="7"/>
                  </a:cubicBezTo>
                  <a:cubicBezTo>
                    <a:pt x="129" y="7"/>
                    <a:pt x="128" y="7"/>
                    <a:pt x="128" y="7"/>
                  </a:cubicBezTo>
                  <a:cubicBezTo>
                    <a:pt x="127" y="7"/>
                    <a:pt x="126" y="7"/>
                    <a:pt x="126" y="7"/>
                  </a:cubicBezTo>
                  <a:cubicBezTo>
                    <a:pt x="125" y="7"/>
                    <a:pt x="124" y="7"/>
                    <a:pt x="124" y="7"/>
                  </a:cubicBezTo>
                  <a:cubicBezTo>
                    <a:pt x="123" y="7"/>
                    <a:pt x="122" y="7"/>
                    <a:pt x="122" y="8"/>
                  </a:cubicBezTo>
                  <a:cubicBezTo>
                    <a:pt x="122" y="8"/>
                    <a:pt x="121" y="8"/>
                    <a:pt x="121" y="8"/>
                  </a:cubicBezTo>
                  <a:cubicBezTo>
                    <a:pt x="121" y="8"/>
                    <a:pt x="120" y="8"/>
                    <a:pt x="120" y="8"/>
                  </a:cubicBezTo>
                  <a:cubicBezTo>
                    <a:pt x="120" y="8"/>
                    <a:pt x="120" y="8"/>
                    <a:pt x="120" y="8"/>
                  </a:cubicBezTo>
                  <a:cubicBezTo>
                    <a:pt x="119" y="8"/>
                    <a:pt x="119" y="8"/>
                    <a:pt x="119" y="8"/>
                  </a:cubicBezTo>
                  <a:cubicBezTo>
                    <a:pt x="119" y="8"/>
                    <a:pt x="119" y="8"/>
                    <a:pt x="119" y="8"/>
                  </a:cubicBezTo>
                  <a:cubicBezTo>
                    <a:pt x="119" y="8"/>
                    <a:pt x="119" y="8"/>
                    <a:pt x="118" y="8"/>
                  </a:cubicBezTo>
                  <a:cubicBezTo>
                    <a:pt x="118" y="8"/>
                    <a:pt x="118" y="8"/>
                    <a:pt x="118" y="8"/>
                  </a:cubicBezTo>
                  <a:cubicBezTo>
                    <a:pt x="118" y="8"/>
                    <a:pt x="118" y="8"/>
                    <a:pt x="118" y="8"/>
                  </a:cubicBezTo>
                  <a:cubicBezTo>
                    <a:pt x="118" y="8"/>
                    <a:pt x="117" y="8"/>
                    <a:pt x="117" y="8"/>
                  </a:cubicBezTo>
                  <a:cubicBezTo>
                    <a:pt x="117" y="8"/>
                    <a:pt x="116" y="8"/>
                    <a:pt x="116" y="8"/>
                  </a:cubicBezTo>
                  <a:cubicBezTo>
                    <a:pt x="116" y="8"/>
                    <a:pt x="116" y="8"/>
                    <a:pt x="116" y="7"/>
                  </a:cubicBezTo>
                  <a:cubicBezTo>
                    <a:pt x="115" y="7"/>
                    <a:pt x="115" y="7"/>
                    <a:pt x="115" y="7"/>
                  </a:cubicBezTo>
                  <a:cubicBezTo>
                    <a:pt x="115" y="7"/>
                    <a:pt x="115" y="7"/>
                    <a:pt x="115" y="6"/>
                  </a:cubicBezTo>
                  <a:cubicBezTo>
                    <a:pt x="115" y="6"/>
                    <a:pt x="115" y="6"/>
                    <a:pt x="115" y="6"/>
                  </a:cubicBezTo>
                  <a:cubicBezTo>
                    <a:pt x="114" y="6"/>
                    <a:pt x="114" y="5"/>
                    <a:pt x="114" y="5"/>
                  </a:cubicBezTo>
                  <a:cubicBezTo>
                    <a:pt x="114" y="5"/>
                    <a:pt x="114" y="5"/>
                    <a:pt x="114" y="4"/>
                  </a:cubicBezTo>
                  <a:cubicBezTo>
                    <a:pt x="114" y="4"/>
                    <a:pt x="114" y="4"/>
                    <a:pt x="114" y="4"/>
                  </a:cubicBezTo>
                  <a:cubicBezTo>
                    <a:pt x="114" y="4"/>
                    <a:pt x="114" y="4"/>
                    <a:pt x="114" y="4"/>
                  </a:cubicBezTo>
                  <a:cubicBezTo>
                    <a:pt x="114" y="4"/>
                    <a:pt x="114" y="4"/>
                    <a:pt x="113" y="4"/>
                  </a:cubicBezTo>
                  <a:cubicBezTo>
                    <a:pt x="113" y="4"/>
                    <a:pt x="113" y="4"/>
                    <a:pt x="113" y="4"/>
                  </a:cubicBezTo>
                  <a:cubicBezTo>
                    <a:pt x="112" y="5"/>
                    <a:pt x="112" y="5"/>
                    <a:pt x="112" y="5"/>
                  </a:cubicBezTo>
                  <a:cubicBezTo>
                    <a:pt x="112" y="5"/>
                    <a:pt x="111" y="5"/>
                    <a:pt x="111" y="6"/>
                  </a:cubicBezTo>
                  <a:cubicBezTo>
                    <a:pt x="111" y="6"/>
                    <a:pt x="111" y="6"/>
                    <a:pt x="110" y="7"/>
                  </a:cubicBezTo>
                  <a:cubicBezTo>
                    <a:pt x="110" y="7"/>
                    <a:pt x="110" y="7"/>
                    <a:pt x="109" y="7"/>
                  </a:cubicBezTo>
                  <a:cubicBezTo>
                    <a:pt x="109" y="7"/>
                    <a:pt x="108" y="8"/>
                    <a:pt x="108" y="8"/>
                  </a:cubicBezTo>
                  <a:cubicBezTo>
                    <a:pt x="108" y="8"/>
                    <a:pt x="107" y="8"/>
                    <a:pt x="107" y="8"/>
                  </a:cubicBezTo>
                  <a:cubicBezTo>
                    <a:pt x="106" y="8"/>
                    <a:pt x="106" y="8"/>
                    <a:pt x="106" y="8"/>
                  </a:cubicBezTo>
                  <a:cubicBezTo>
                    <a:pt x="106" y="8"/>
                    <a:pt x="105" y="8"/>
                    <a:pt x="105" y="8"/>
                  </a:cubicBezTo>
                  <a:cubicBezTo>
                    <a:pt x="105" y="8"/>
                    <a:pt x="105" y="7"/>
                    <a:pt x="104" y="7"/>
                  </a:cubicBezTo>
                  <a:cubicBezTo>
                    <a:pt x="104" y="7"/>
                    <a:pt x="104" y="7"/>
                    <a:pt x="104" y="7"/>
                  </a:cubicBezTo>
                  <a:cubicBezTo>
                    <a:pt x="104" y="7"/>
                    <a:pt x="104" y="7"/>
                    <a:pt x="104" y="7"/>
                  </a:cubicBezTo>
                  <a:cubicBezTo>
                    <a:pt x="104" y="7"/>
                    <a:pt x="104" y="6"/>
                    <a:pt x="104" y="6"/>
                  </a:cubicBezTo>
                  <a:cubicBezTo>
                    <a:pt x="104" y="6"/>
                    <a:pt x="103" y="6"/>
                    <a:pt x="103" y="6"/>
                  </a:cubicBezTo>
                  <a:cubicBezTo>
                    <a:pt x="103" y="6"/>
                    <a:pt x="103" y="6"/>
                    <a:pt x="103" y="6"/>
                  </a:cubicBezTo>
                  <a:cubicBezTo>
                    <a:pt x="104" y="6"/>
                    <a:pt x="104" y="6"/>
                    <a:pt x="104" y="5"/>
                  </a:cubicBezTo>
                  <a:cubicBezTo>
                    <a:pt x="104" y="5"/>
                    <a:pt x="104" y="5"/>
                    <a:pt x="104" y="5"/>
                  </a:cubicBezTo>
                  <a:cubicBezTo>
                    <a:pt x="104" y="5"/>
                    <a:pt x="105" y="5"/>
                    <a:pt x="105" y="5"/>
                  </a:cubicBezTo>
                  <a:cubicBezTo>
                    <a:pt x="105" y="4"/>
                    <a:pt x="105" y="4"/>
                    <a:pt x="105" y="4"/>
                  </a:cubicBezTo>
                  <a:cubicBezTo>
                    <a:pt x="106" y="4"/>
                    <a:pt x="106" y="4"/>
                    <a:pt x="106" y="4"/>
                  </a:cubicBezTo>
                  <a:cubicBezTo>
                    <a:pt x="106" y="4"/>
                    <a:pt x="106" y="4"/>
                    <a:pt x="107" y="4"/>
                  </a:cubicBezTo>
                  <a:cubicBezTo>
                    <a:pt x="107" y="4"/>
                    <a:pt x="107" y="3"/>
                    <a:pt x="107" y="3"/>
                  </a:cubicBezTo>
                  <a:cubicBezTo>
                    <a:pt x="107" y="3"/>
                    <a:pt x="107" y="3"/>
                    <a:pt x="107" y="3"/>
                  </a:cubicBezTo>
                  <a:cubicBezTo>
                    <a:pt x="107" y="3"/>
                    <a:pt x="107" y="2"/>
                    <a:pt x="107" y="2"/>
                  </a:cubicBezTo>
                  <a:cubicBezTo>
                    <a:pt x="106" y="2"/>
                    <a:pt x="106" y="2"/>
                    <a:pt x="105" y="2"/>
                  </a:cubicBezTo>
                  <a:cubicBezTo>
                    <a:pt x="105" y="1"/>
                    <a:pt x="104" y="1"/>
                    <a:pt x="104" y="1"/>
                  </a:cubicBezTo>
                  <a:cubicBezTo>
                    <a:pt x="103" y="1"/>
                    <a:pt x="103" y="1"/>
                    <a:pt x="102" y="1"/>
                  </a:cubicBezTo>
                  <a:cubicBezTo>
                    <a:pt x="102" y="1"/>
                    <a:pt x="102" y="1"/>
                    <a:pt x="102" y="1"/>
                  </a:cubicBezTo>
                  <a:cubicBezTo>
                    <a:pt x="102" y="1"/>
                    <a:pt x="102" y="1"/>
                    <a:pt x="102" y="1"/>
                  </a:cubicBezTo>
                  <a:cubicBezTo>
                    <a:pt x="102" y="0"/>
                    <a:pt x="101" y="0"/>
                    <a:pt x="101" y="0"/>
                  </a:cubicBezTo>
                  <a:cubicBezTo>
                    <a:pt x="101" y="0"/>
                    <a:pt x="101" y="0"/>
                    <a:pt x="101" y="0"/>
                  </a:cubicBezTo>
                  <a:cubicBezTo>
                    <a:pt x="101" y="0"/>
                    <a:pt x="101" y="0"/>
                    <a:pt x="101" y="0"/>
                  </a:cubicBezTo>
                  <a:cubicBezTo>
                    <a:pt x="101" y="0"/>
                    <a:pt x="101" y="0"/>
                    <a:pt x="101" y="0"/>
                  </a:cubicBezTo>
                  <a:cubicBezTo>
                    <a:pt x="101" y="0"/>
                    <a:pt x="101" y="0"/>
                    <a:pt x="101" y="0"/>
                  </a:cubicBezTo>
                  <a:cubicBezTo>
                    <a:pt x="101" y="0"/>
                    <a:pt x="101" y="0"/>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5" name="Freeform 254">
              <a:extLst>
                <a:ext uri="{FF2B5EF4-FFF2-40B4-BE49-F238E27FC236}">
                  <a16:creationId xmlns:a16="http://schemas.microsoft.com/office/drawing/2014/main" id="{1B3DF082-B8B5-D945-A6CC-7DB82CB5A952}"/>
                </a:ext>
              </a:extLst>
            </p:cNvPr>
            <p:cNvSpPr>
              <a:spLocks noEditPoints="1"/>
            </p:cNvSpPr>
            <p:nvPr/>
          </p:nvSpPr>
          <p:spPr bwMode="auto">
            <a:xfrm>
              <a:off x="3538538" y="739775"/>
              <a:ext cx="1419225" cy="957262"/>
            </a:xfrm>
            <a:custGeom>
              <a:avLst/>
              <a:gdLst>
                <a:gd name="T0" fmla="*/ 80 w 841"/>
                <a:gd name="T1" fmla="*/ 550 h 567"/>
                <a:gd name="T2" fmla="*/ 375 w 841"/>
                <a:gd name="T3" fmla="*/ 298 h 567"/>
                <a:gd name="T4" fmla="*/ 632 w 841"/>
                <a:gd name="T5" fmla="*/ 297 h 567"/>
                <a:gd name="T6" fmla="*/ 694 w 841"/>
                <a:gd name="T7" fmla="*/ 310 h 567"/>
                <a:gd name="T8" fmla="*/ 708 w 841"/>
                <a:gd name="T9" fmla="*/ 343 h 567"/>
                <a:gd name="T10" fmla="*/ 836 w 841"/>
                <a:gd name="T11" fmla="*/ 314 h 567"/>
                <a:gd name="T12" fmla="*/ 784 w 841"/>
                <a:gd name="T13" fmla="*/ 363 h 567"/>
                <a:gd name="T14" fmla="*/ 757 w 841"/>
                <a:gd name="T15" fmla="*/ 387 h 567"/>
                <a:gd name="T16" fmla="*/ 732 w 841"/>
                <a:gd name="T17" fmla="*/ 438 h 567"/>
                <a:gd name="T18" fmla="*/ 682 w 841"/>
                <a:gd name="T19" fmla="*/ 469 h 567"/>
                <a:gd name="T20" fmla="*/ 626 w 841"/>
                <a:gd name="T21" fmla="*/ 467 h 567"/>
                <a:gd name="T22" fmla="*/ 577 w 841"/>
                <a:gd name="T23" fmla="*/ 495 h 567"/>
                <a:gd name="T24" fmla="*/ 413 w 841"/>
                <a:gd name="T25" fmla="*/ 436 h 567"/>
                <a:gd name="T26" fmla="*/ 363 w 841"/>
                <a:gd name="T27" fmla="*/ 313 h 567"/>
                <a:gd name="T28" fmla="*/ 372 w 841"/>
                <a:gd name="T29" fmla="*/ 298 h 567"/>
                <a:gd name="T30" fmla="*/ 358 w 841"/>
                <a:gd name="T31" fmla="*/ 365 h 567"/>
                <a:gd name="T32" fmla="*/ 489 w 841"/>
                <a:gd name="T33" fmla="*/ 455 h 567"/>
                <a:gd name="T34" fmla="*/ 580 w 841"/>
                <a:gd name="T35" fmla="*/ 488 h 567"/>
                <a:gd name="T36" fmla="*/ 633 w 841"/>
                <a:gd name="T37" fmla="*/ 473 h 567"/>
                <a:gd name="T38" fmla="*/ 686 w 841"/>
                <a:gd name="T39" fmla="*/ 470 h 567"/>
                <a:gd name="T40" fmla="*/ 740 w 841"/>
                <a:gd name="T41" fmla="*/ 432 h 567"/>
                <a:gd name="T42" fmla="*/ 759 w 841"/>
                <a:gd name="T43" fmla="*/ 377 h 567"/>
                <a:gd name="T44" fmla="*/ 789 w 841"/>
                <a:gd name="T45" fmla="*/ 359 h 567"/>
                <a:gd name="T46" fmla="*/ 825 w 841"/>
                <a:gd name="T47" fmla="*/ 296 h 567"/>
                <a:gd name="T48" fmla="*/ 709 w 841"/>
                <a:gd name="T49" fmla="*/ 346 h 567"/>
                <a:gd name="T50" fmla="*/ 685 w 841"/>
                <a:gd name="T51" fmla="*/ 312 h 567"/>
                <a:gd name="T52" fmla="*/ 634 w 841"/>
                <a:gd name="T53" fmla="*/ 303 h 567"/>
                <a:gd name="T54" fmla="*/ 0 w 841"/>
                <a:gd name="T55" fmla="*/ 229 h 567"/>
                <a:gd name="T56" fmla="*/ 126 w 841"/>
                <a:gd name="T57" fmla="*/ 173 h 567"/>
                <a:gd name="T58" fmla="*/ 112 w 841"/>
                <a:gd name="T59" fmla="*/ 192 h 567"/>
                <a:gd name="T60" fmla="*/ 9 w 841"/>
                <a:gd name="T61" fmla="*/ 150 h 567"/>
                <a:gd name="T62" fmla="*/ 117 w 841"/>
                <a:gd name="T63" fmla="*/ 8 h 567"/>
                <a:gd name="T64" fmla="*/ 228 w 841"/>
                <a:gd name="T65" fmla="*/ 25 h 567"/>
                <a:gd name="T66" fmla="*/ 316 w 841"/>
                <a:gd name="T67" fmla="*/ 211 h 567"/>
                <a:gd name="T68" fmla="*/ 288 w 841"/>
                <a:gd name="T69" fmla="*/ 205 h 567"/>
                <a:gd name="T70" fmla="*/ 285 w 841"/>
                <a:gd name="T71" fmla="*/ 190 h 567"/>
                <a:gd name="T72" fmla="*/ 269 w 841"/>
                <a:gd name="T73" fmla="*/ 180 h 567"/>
                <a:gd name="T74" fmla="*/ 239 w 841"/>
                <a:gd name="T75" fmla="*/ 155 h 567"/>
                <a:gd name="T76" fmla="*/ 183 w 841"/>
                <a:gd name="T77" fmla="*/ 145 h 567"/>
                <a:gd name="T78" fmla="*/ 132 w 841"/>
                <a:gd name="T79" fmla="*/ 163 h 567"/>
                <a:gd name="T80" fmla="*/ 114 w 841"/>
                <a:gd name="T81" fmla="*/ 161 h 567"/>
                <a:gd name="T82" fmla="*/ 46 w 841"/>
                <a:gd name="T83" fmla="*/ 211 h 567"/>
                <a:gd name="T84" fmla="*/ 56 w 841"/>
                <a:gd name="T85" fmla="*/ 170 h 567"/>
                <a:gd name="T86" fmla="*/ 30 w 841"/>
                <a:gd name="T87" fmla="*/ 115 h 567"/>
                <a:gd name="T88" fmla="*/ 15 w 841"/>
                <a:gd name="T89" fmla="*/ 92 h 567"/>
                <a:gd name="T90" fmla="*/ 49 w 841"/>
                <a:gd name="T91" fmla="*/ 78 h 567"/>
                <a:gd name="T92" fmla="*/ 45 w 841"/>
                <a:gd name="T93" fmla="*/ 28 h 567"/>
                <a:gd name="T94" fmla="*/ 74 w 841"/>
                <a:gd name="T95" fmla="*/ 14 h 567"/>
                <a:gd name="T96" fmla="*/ 55 w 841"/>
                <a:gd name="T97" fmla="*/ 63 h 567"/>
                <a:gd name="T98" fmla="*/ 17 w 841"/>
                <a:gd name="T99" fmla="*/ 75 h 567"/>
                <a:gd name="T100" fmla="*/ 59 w 841"/>
                <a:gd name="T101" fmla="*/ 107 h 567"/>
                <a:gd name="T102" fmla="*/ 31 w 841"/>
                <a:gd name="T103" fmla="*/ 158 h 567"/>
                <a:gd name="T104" fmla="*/ 82 w 841"/>
                <a:gd name="T105" fmla="*/ 184 h 567"/>
                <a:gd name="T106" fmla="*/ 84 w 841"/>
                <a:gd name="T107" fmla="*/ 194 h 567"/>
                <a:gd name="T108" fmla="*/ 151 w 841"/>
                <a:gd name="T109" fmla="*/ 142 h 567"/>
                <a:gd name="T110" fmla="*/ 164 w 841"/>
                <a:gd name="T111" fmla="*/ 148 h 567"/>
                <a:gd name="T112" fmla="*/ 192 w 841"/>
                <a:gd name="T113" fmla="*/ 149 h 567"/>
                <a:gd name="T114" fmla="*/ 262 w 841"/>
                <a:gd name="T115" fmla="*/ 172 h 567"/>
                <a:gd name="T116" fmla="*/ 275 w 841"/>
                <a:gd name="T117" fmla="*/ 184 h 567"/>
                <a:gd name="T118" fmla="*/ 297 w 841"/>
                <a:gd name="T119" fmla="*/ 201 h 567"/>
                <a:gd name="T120" fmla="*/ 304 w 841"/>
                <a:gd name="T121" fmla="*/ 212 h 567"/>
                <a:gd name="T122" fmla="*/ 252 w 841"/>
                <a:gd name="T123" fmla="*/ 164 h 567"/>
                <a:gd name="T124" fmla="*/ 147 w 841"/>
                <a:gd name="T125" fmla="*/ 1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567">
                  <a:moveTo>
                    <a:pt x="82" y="566"/>
                  </a:moveTo>
                  <a:cubicBezTo>
                    <a:pt x="82" y="566"/>
                    <a:pt x="82" y="566"/>
                    <a:pt x="82" y="566"/>
                  </a:cubicBezTo>
                  <a:cubicBezTo>
                    <a:pt x="82" y="566"/>
                    <a:pt x="82" y="565"/>
                    <a:pt x="81" y="565"/>
                  </a:cubicBezTo>
                  <a:cubicBezTo>
                    <a:pt x="81" y="564"/>
                    <a:pt x="81" y="564"/>
                    <a:pt x="81" y="563"/>
                  </a:cubicBezTo>
                  <a:cubicBezTo>
                    <a:pt x="81" y="563"/>
                    <a:pt x="81" y="562"/>
                    <a:pt x="81" y="561"/>
                  </a:cubicBezTo>
                  <a:cubicBezTo>
                    <a:pt x="81" y="561"/>
                    <a:pt x="81" y="561"/>
                    <a:pt x="81" y="560"/>
                  </a:cubicBezTo>
                  <a:cubicBezTo>
                    <a:pt x="81" y="560"/>
                    <a:pt x="81" y="559"/>
                    <a:pt x="81" y="559"/>
                  </a:cubicBezTo>
                  <a:cubicBezTo>
                    <a:pt x="81" y="558"/>
                    <a:pt x="81" y="558"/>
                    <a:pt x="82" y="558"/>
                  </a:cubicBezTo>
                  <a:cubicBezTo>
                    <a:pt x="82" y="557"/>
                    <a:pt x="83" y="557"/>
                    <a:pt x="83" y="557"/>
                  </a:cubicBezTo>
                  <a:cubicBezTo>
                    <a:pt x="84" y="557"/>
                    <a:pt x="84" y="557"/>
                    <a:pt x="84" y="557"/>
                  </a:cubicBezTo>
                  <a:cubicBezTo>
                    <a:pt x="84" y="557"/>
                    <a:pt x="85" y="557"/>
                    <a:pt x="85" y="557"/>
                  </a:cubicBezTo>
                  <a:cubicBezTo>
                    <a:pt x="86" y="557"/>
                    <a:pt x="86" y="557"/>
                    <a:pt x="87" y="558"/>
                  </a:cubicBezTo>
                  <a:cubicBezTo>
                    <a:pt x="87" y="558"/>
                    <a:pt x="87" y="558"/>
                    <a:pt x="88" y="559"/>
                  </a:cubicBezTo>
                  <a:cubicBezTo>
                    <a:pt x="88" y="559"/>
                    <a:pt x="88" y="559"/>
                    <a:pt x="88" y="560"/>
                  </a:cubicBezTo>
                  <a:cubicBezTo>
                    <a:pt x="89" y="560"/>
                    <a:pt x="89" y="560"/>
                    <a:pt x="89" y="561"/>
                  </a:cubicBezTo>
                  <a:cubicBezTo>
                    <a:pt x="89" y="561"/>
                    <a:pt x="89" y="561"/>
                    <a:pt x="89" y="561"/>
                  </a:cubicBezTo>
                  <a:cubicBezTo>
                    <a:pt x="89" y="562"/>
                    <a:pt x="89" y="562"/>
                    <a:pt x="89" y="562"/>
                  </a:cubicBezTo>
                  <a:cubicBezTo>
                    <a:pt x="89" y="563"/>
                    <a:pt x="89" y="563"/>
                    <a:pt x="89" y="563"/>
                  </a:cubicBezTo>
                  <a:cubicBezTo>
                    <a:pt x="89" y="563"/>
                    <a:pt x="88" y="563"/>
                    <a:pt x="88" y="564"/>
                  </a:cubicBezTo>
                  <a:cubicBezTo>
                    <a:pt x="88" y="564"/>
                    <a:pt x="88" y="564"/>
                    <a:pt x="87" y="564"/>
                  </a:cubicBezTo>
                  <a:cubicBezTo>
                    <a:pt x="87" y="564"/>
                    <a:pt x="87" y="564"/>
                    <a:pt x="87" y="564"/>
                  </a:cubicBezTo>
                  <a:cubicBezTo>
                    <a:pt x="86" y="565"/>
                    <a:pt x="86" y="565"/>
                    <a:pt x="86" y="565"/>
                  </a:cubicBezTo>
                  <a:cubicBezTo>
                    <a:pt x="85" y="565"/>
                    <a:pt x="85" y="565"/>
                    <a:pt x="85" y="565"/>
                  </a:cubicBezTo>
                  <a:cubicBezTo>
                    <a:pt x="85" y="565"/>
                    <a:pt x="84" y="565"/>
                    <a:pt x="84" y="565"/>
                  </a:cubicBezTo>
                  <a:cubicBezTo>
                    <a:pt x="84" y="566"/>
                    <a:pt x="84" y="566"/>
                    <a:pt x="83" y="566"/>
                  </a:cubicBezTo>
                  <a:cubicBezTo>
                    <a:pt x="83" y="566"/>
                    <a:pt x="83" y="566"/>
                    <a:pt x="83" y="566"/>
                  </a:cubicBezTo>
                  <a:cubicBezTo>
                    <a:pt x="82" y="566"/>
                    <a:pt x="82" y="566"/>
                    <a:pt x="82" y="566"/>
                  </a:cubicBezTo>
                  <a:moveTo>
                    <a:pt x="84" y="556"/>
                  </a:moveTo>
                  <a:cubicBezTo>
                    <a:pt x="84" y="556"/>
                    <a:pt x="84" y="556"/>
                    <a:pt x="84" y="556"/>
                  </a:cubicBezTo>
                  <a:cubicBezTo>
                    <a:pt x="84" y="556"/>
                    <a:pt x="83" y="556"/>
                    <a:pt x="83" y="556"/>
                  </a:cubicBezTo>
                  <a:cubicBezTo>
                    <a:pt x="83" y="556"/>
                    <a:pt x="83" y="556"/>
                    <a:pt x="83" y="556"/>
                  </a:cubicBezTo>
                  <a:cubicBezTo>
                    <a:pt x="83" y="556"/>
                    <a:pt x="83" y="556"/>
                    <a:pt x="83" y="556"/>
                  </a:cubicBezTo>
                  <a:cubicBezTo>
                    <a:pt x="83" y="556"/>
                    <a:pt x="82" y="556"/>
                    <a:pt x="82" y="556"/>
                  </a:cubicBezTo>
                  <a:cubicBezTo>
                    <a:pt x="81" y="557"/>
                    <a:pt x="81" y="557"/>
                    <a:pt x="81" y="558"/>
                  </a:cubicBezTo>
                  <a:cubicBezTo>
                    <a:pt x="80" y="558"/>
                    <a:pt x="80" y="559"/>
                    <a:pt x="80" y="559"/>
                  </a:cubicBezTo>
                  <a:cubicBezTo>
                    <a:pt x="80" y="560"/>
                    <a:pt x="80" y="561"/>
                    <a:pt x="80" y="561"/>
                  </a:cubicBezTo>
                  <a:cubicBezTo>
                    <a:pt x="80" y="562"/>
                    <a:pt x="80" y="563"/>
                    <a:pt x="80" y="563"/>
                  </a:cubicBezTo>
                  <a:cubicBezTo>
                    <a:pt x="80" y="564"/>
                    <a:pt x="80" y="565"/>
                    <a:pt x="80" y="565"/>
                  </a:cubicBezTo>
                  <a:cubicBezTo>
                    <a:pt x="81" y="566"/>
                    <a:pt x="81" y="566"/>
                    <a:pt x="81" y="567"/>
                  </a:cubicBezTo>
                  <a:cubicBezTo>
                    <a:pt x="82" y="567"/>
                    <a:pt x="82" y="567"/>
                    <a:pt x="82" y="567"/>
                  </a:cubicBezTo>
                  <a:cubicBezTo>
                    <a:pt x="83" y="567"/>
                    <a:pt x="83" y="567"/>
                    <a:pt x="83" y="567"/>
                  </a:cubicBezTo>
                  <a:cubicBezTo>
                    <a:pt x="83" y="567"/>
                    <a:pt x="84" y="567"/>
                    <a:pt x="84" y="567"/>
                  </a:cubicBezTo>
                  <a:cubicBezTo>
                    <a:pt x="84" y="567"/>
                    <a:pt x="84" y="566"/>
                    <a:pt x="84" y="566"/>
                  </a:cubicBezTo>
                  <a:cubicBezTo>
                    <a:pt x="85" y="566"/>
                    <a:pt x="85" y="566"/>
                    <a:pt x="85" y="566"/>
                  </a:cubicBezTo>
                  <a:cubicBezTo>
                    <a:pt x="85" y="566"/>
                    <a:pt x="86" y="566"/>
                    <a:pt x="86" y="566"/>
                  </a:cubicBezTo>
                  <a:cubicBezTo>
                    <a:pt x="86" y="566"/>
                    <a:pt x="87" y="565"/>
                    <a:pt x="87" y="565"/>
                  </a:cubicBezTo>
                  <a:cubicBezTo>
                    <a:pt x="87" y="565"/>
                    <a:pt x="88" y="565"/>
                    <a:pt x="88" y="565"/>
                  </a:cubicBezTo>
                  <a:cubicBezTo>
                    <a:pt x="88" y="565"/>
                    <a:pt x="89" y="564"/>
                    <a:pt x="89" y="564"/>
                  </a:cubicBezTo>
                  <a:cubicBezTo>
                    <a:pt x="89" y="564"/>
                    <a:pt x="89" y="564"/>
                    <a:pt x="90" y="563"/>
                  </a:cubicBezTo>
                  <a:cubicBezTo>
                    <a:pt x="90" y="563"/>
                    <a:pt x="90" y="563"/>
                    <a:pt x="90" y="562"/>
                  </a:cubicBezTo>
                  <a:cubicBezTo>
                    <a:pt x="90" y="562"/>
                    <a:pt x="90" y="562"/>
                    <a:pt x="90" y="561"/>
                  </a:cubicBezTo>
                  <a:cubicBezTo>
                    <a:pt x="90" y="561"/>
                    <a:pt x="90" y="561"/>
                    <a:pt x="90" y="560"/>
                  </a:cubicBezTo>
                  <a:cubicBezTo>
                    <a:pt x="90" y="560"/>
                    <a:pt x="90" y="560"/>
                    <a:pt x="89" y="559"/>
                  </a:cubicBezTo>
                  <a:cubicBezTo>
                    <a:pt x="89" y="559"/>
                    <a:pt x="89" y="558"/>
                    <a:pt x="88" y="558"/>
                  </a:cubicBezTo>
                  <a:cubicBezTo>
                    <a:pt x="88" y="558"/>
                    <a:pt x="88" y="557"/>
                    <a:pt x="87" y="557"/>
                  </a:cubicBezTo>
                  <a:cubicBezTo>
                    <a:pt x="87" y="557"/>
                    <a:pt x="86" y="556"/>
                    <a:pt x="86" y="556"/>
                  </a:cubicBezTo>
                  <a:cubicBezTo>
                    <a:pt x="85" y="556"/>
                    <a:pt x="84" y="556"/>
                    <a:pt x="84" y="556"/>
                  </a:cubicBezTo>
                  <a:moveTo>
                    <a:pt x="77" y="553"/>
                  </a:moveTo>
                  <a:cubicBezTo>
                    <a:pt x="77" y="553"/>
                    <a:pt x="77" y="553"/>
                    <a:pt x="77" y="553"/>
                  </a:cubicBezTo>
                  <a:cubicBezTo>
                    <a:pt x="77" y="553"/>
                    <a:pt x="77" y="553"/>
                    <a:pt x="77" y="553"/>
                  </a:cubicBezTo>
                  <a:cubicBezTo>
                    <a:pt x="76" y="552"/>
                    <a:pt x="76" y="552"/>
                    <a:pt x="76" y="552"/>
                  </a:cubicBezTo>
                  <a:cubicBezTo>
                    <a:pt x="76" y="552"/>
                    <a:pt x="76" y="551"/>
                    <a:pt x="76" y="551"/>
                  </a:cubicBezTo>
                  <a:cubicBezTo>
                    <a:pt x="76" y="551"/>
                    <a:pt x="76" y="551"/>
                    <a:pt x="76" y="551"/>
                  </a:cubicBezTo>
                  <a:cubicBezTo>
                    <a:pt x="76" y="551"/>
                    <a:pt x="76" y="550"/>
                    <a:pt x="76" y="550"/>
                  </a:cubicBezTo>
                  <a:cubicBezTo>
                    <a:pt x="76" y="550"/>
                    <a:pt x="77" y="550"/>
                    <a:pt x="77" y="550"/>
                  </a:cubicBezTo>
                  <a:cubicBezTo>
                    <a:pt x="77" y="550"/>
                    <a:pt x="77" y="550"/>
                    <a:pt x="77" y="550"/>
                  </a:cubicBezTo>
                  <a:cubicBezTo>
                    <a:pt x="78" y="550"/>
                    <a:pt x="78" y="550"/>
                    <a:pt x="78" y="550"/>
                  </a:cubicBezTo>
                  <a:cubicBezTo>
                    <a:pt x="78" y="550"/>
                    <a:pt x="78" y="550"/>
                    <a:pt x="78" y="550"/>
                  </a:cubicBezTo>
                  <a:cubicBezTo>
                    <a:pt x="79" y="550"/>
                    <a:pt x="79" y="550"/>
                    <a:pt x="79" y="550"/>
                  </a:cubicBezTo>
                  <a:cubicBezTo>
                    <a:pt x="79" y="550"/>
                    <a:pt x="79" y="550"/>
                    <a:pt x="79" y="550"/>
                  </a:cubicBezTo>
                  <a:cubicBezTo>
                    <a:pt x="79" y="550"/>
                    <a:pt x="79" y="550"/>
                    <a:pt x="79" y="550"/>
                  </a:cubicBezTo>
                  <a:cubicBezTo>
                    <a:pt x="79" y="551"/>
                    <a:pt x="79" y="551"/>
                    <a:pt x="79" y="551"/>
                  </a:cubicBezTo>
                  <a:cubicBezTo>
                    <a:pt x="79" y="551"/>
                    <a:pt x="79" y="551"/>
                    <a:pt x="79" y="552"/>
                  </a:cubicBezTo>
                  <a:cubicBezTo>
                    <a:pt x="79" y="552"/>
                    <a:pt x="79" y="552"/>
                    <a:pt x="78" y="552"/>
                  </a:cubicBezTo>
                  <a:cubicBezTo>
                    <a:pt x="78" y="552"/>
                    <a:pt x="78" y="553"/>
                    <a:pt x="78" y="553"/>
                  </a:cubicBezTo>
                  <a:cubicBezTo>
                    <a:pt x="77" y="553"/>
                    <a:pt x="77" y="553"/>
                    <a:pt x="77" y="553"/>
                  </a:cubicBezTo>
                  <a:moveTo>
                    <a:pt x="78" y="549"/>
                  </a:moveTo>
                  <a:cubicBezTo>
                    <a:pt x="78" y="549"/>
                    <a:pt x="78" y="549"/>
                    <a:pt x="78" y="549"/>
                  </a:cubicBezTo>
                  <a:cubicBezTo>
                    <a:pt x="78" y="549"/>
                    <a:pt x="78" y="549"/>
                    <a:pt x="78" y="549"/>
                  </a:cubicBezTo>
                  <a:cubicBezTo>
                    <a:pt x="77" y="549"/>
                    <a:pt x="77" y="549"/>
                    <a:pt x="77" y="549"/>
                  </a:cubicBezTo>
                  <a:cubicBezTo>
                    <a:pt x="77" y="549"/>
                    <a:pt x="77" y="549"/>
                    <a:pt x="77" y="549"/>
                  </a:cubicBezTo>
                  <a:cubicBezTo>
                    <a:pt x="77" y="549"/>
                    <a:pt x="77" y="549"/>
                    <a:pt x="76" y="549"/>
                  </a:cubicBezTo>
                  <a:cubicBezTo>
                    <a:pt x="76" y="549"/>
                    <a:pt x="76" y="549"/>
                    <a:pt x="76" y="550"/>
                  </a:cubicBezTo>
                  <a:cubicBezTo>
                    <a:pt x="76" y="550"/>
                    <a:pt x="75" y="550"/>
                    <a:pt x="75" y="550"/>
                  </a:cubicBezTo>
                  <a:cubicBezTo>
                    <a:pt x="75" y="551"/>
                    <a:pt x="75" y="551"/>
                    <a:pt x="75" y="551"/>
                  </a:cubicBezTo>
                  <a:cubicBezTo>
                    <a:pt x="75" y="552"/>
                    <a:pt x="75" y="552"/>
                    <a:pt x="75" y="552"/>
                  </a:cubicBezTo>
                  <a:cubicBezTo>
                    <a:pt x="75" y="553"/>
                    <a:pt x="76" y="553"/>
                    <a:pt x="76" y="553"/>
                  </a:cubicBezTo>
                  <a:cubicBezTo>
                    <a:pt x="76" y="553"/>
                    <a:pt x="76" y="554"/>
                    <a:pt x="76" y="554"/>
                  </a:cubicBezTo>
                  <a:cubicBezTo>
                    <a:pt x="77" y="554"/>
                    <a:pt x="77" y="554"/>
                    <a:pt x="77" y="554"/>
                  </a:cubicBezTo>
                  <a:cubicBezTo>
                    <a:pt x="78" y="554"/>
                    <a:pt x="78" y="554"/>
                    <a:pt x="78" y="554"/>
                  </a:cubicBezTo>
                  <a:cubicBezTo>
                    <a:pt x="79" y="553"/>
                    <a:pt x="79" y="553"/>
                    <a:pt x="79" y="553"/>
                  </a:cubicBezTo>
                  <a:cubicBezTo>
                    <a:pt x="79" y="553"/>
                    <a:pt x="80" y="552"/>
                    <a:pt x="80" y="552"/>
                  </a:cubicBezTo>
                  <a:cubicBezTo>
                    <a:pt x="80" y="552"/>
                    <a:pt x="80" y="551"/>
                    <a:pt x="80" y="551"/>
                  </a:cubicBezTo>
                  <a:cubicBezTo>
                    <a:pt x="80" y="551"/>
                    <a:pt x="80" y="550"/>
                    <a:pt x="80" y="550"/>
                  </a:cubicBezTo>
                  <a:cubicBezTo>
                    <a:pt x="80" y="550"/>
                    <a:pt x="80" y="550"/>
                    <a:pt x="80" y="550"/>
                  </a:cubicBezTo>
                  <a:cubicBezTo>
                    <a:pt x="80" y="549"/>
                    <a:pt x="80" y="549"/>
                    <a:pt x="79" y="549"/>
                  </a:cubicBezTo>
                  <a:cubicBezTo>
                    <a:pt x="79" y="549"/>
                    <a:pt x="79" y="549"/>
                    <a:pt x="79" y="549"/>
                  </a:cubicBezTo>
                  <a:cubicBezTo>
                    <a:pt x="78" y="549"/>
                    <a:pt x="78" y="549"/>
                    <a:pt x="78" y="549"/>
                  </a:cubicBezTo>
                  <a:moveTo>
                    <a:pt x="64" y="547"/>
                  </a:moveTo>
                  <a:cubicBezTo>
                    <a:pt x="64" y="547"/>
                    <a:pt x="64" y="547"/>
                    <a:pt x="64" y="547"/>
                  </a:cubicBezTo>
                  <a:cubicBezTo>
                    <a:pt x="64" y="547"/>
                    <a:pt x="63" y="547"/>
                    <a:pt x="63" y="547"/>
                  </a:cubicBezTo>
                  <a:cubicBezTo>
                    <a:pt x="63" y="547"/>
                    <a:pt x="63" y="546"/>
                    <a:pt x="63" y="546"/>
                  </a:cubicBezTo>
                  <a:cubicBezTo>
                    <a:pt x="62" y="546"/>
                    <a:pt x="62" y="545"/>
                    <a:pt x="62" y="545"/>
                  </a:cubicBezTo>
                  <a:cubicBezTo>
                    <a:pt x="62" y="544"/>
                    <a:pt x="62" y="544"/>
                    <a:pt x="62" y="544"/>
                  </a:cubicBezTo>
                  <a:cubicBezTo>
                    <a:pt x="62" y="544"/>
                    <a:pt x="62" y="544"/>
                    <a:pt x="62" y="544"/>
                  </a:cubicBezTo>
                  <a:cubicBezTo>
                    <a:pt x="62" y="544"/>
                    <a:pt x="62" y="544"/>
                    <a:pt x="62" y="544"/>
                  </a:cubicBezTo>
                  <a:cubicBezTo>
                    <a:pt x="62" y="544"/>
                    <a:pt x="62" y="544"/>
                    <a:pt x="62" y="544"/>
                  </a:cubicBezTo>
                  <a:cubicBezTo>
                    <a:pt x="63" y="544"/>
                    <a:pt x="63" y="544"/>
                    <a:pt x="63" y="544"/>
                  </a:cubicBezTo>
                  <a:cubicBezTo>
                    <a:pt x="63" y="544"/>
                    <a:pt x="64" y="544"/>
                    <a:pt x="64" y="544"/>
                  </a:cubicBezTo>
                  <a:cubicBezTo>
                    <a:pt x="64" y="544"/>
                    <a:pt x="65" y="544"/>
                    <a:pt x="65" y="544"/>
                  </a:cubicBezTo>
                  <a:cubicBezTo>
                    <a:pt x="65" y="545"/>
                    <a:pt x="66" y="545"/>
                    <a:pt x="66" y="545"/>
                  </a:cubicBezTo>
                  <a:cubicBezTo>
                    <a:pt x="66" y="545"/>
                    <a:pt x="66" y="545"/>
                    <a:pt x="66" y="545"/>
                  </a:cubicBezTo>
                  <a:cubicBezTo>
                    <a:pt x="66" y="546"/>
                    <a:pt x="66" y="546"/>
                    <a:pt x="66" y="546"/>
                  </a:cubicBezTo>
                  <a:cubicBezTo>
                    <a:pt x="66" y="546"/>
                    <a:pt x="66" y="546"/>
                    <a:pt x="66" y="547"/>
                  </a:cubicBezTo>
                  <a:cubicBezTo>
                    <a:pt x="66" y="547"/>
                    <a:pt x="66" y="547"/>
                    <a:pt x="65" y="547"/>
                  </a:cubicBezTo>
                  <a:cubicBezTo>
                    <a:pt x="65" y="547"/>
                    <a:pt x="65" y="547"/>
                    <a:pt x="65" y="547"/>
                  </a:cubicBezTo>
                  <a:cubicBezTo>
                    <a:pt x="65" y="547"/>
                    <a:pt x="65" y="547"/>
                    <a:pt x="64" y="547"/>
                  </a:cubicBezTo>
                  <a:moveTo>
                    <a:pt x="63" y="543"/>
                  </a:moveTo>
                  <a:cubicBezTo>
                    <a:pt x="63" y="543"/>
                    <a:pt x="62" y="543"/>
                    <a:pt x="62" y="543"/>
                  </a:cubicBezTo>
                  <a:cubicBezTo>
                    <a:pt x="62" y="543"/>
                    <a:pt x="62" y="543"/>
                    <a:pt x="62" y="543"/>
                  </a:cubicBezTo>
                  <a:cubicBezTo>
                    <a:pt x="61" y="543"/>
                    <a:pt x="61" y="543"/>
                    <a:pt x="61" y="544"/>
                  </a:cubicBezTo>
                  <a:cubicBezTo>
                    <a:pt x="61" y="544"/>
                    <a:pt x="61" y="544"/>
                    <a:pt x="61" y="544"/>
                  </a:cubicBezTo>
                  <a:cubicBezTo>
                    <a:pt x="61" y="544"/>
                    <a:pt x="61" y="544"/>
                    <a:pt x="61" y="544"/>
                  </a:cubicBezTo>
                  <a:cubicBezTo>
                    <a:pt x="61" y="544"/>
                    <a:pt x="61" y="544"/>
                    <a:pt x="61" y="545"/>
                  </a:cubicBezTo>
                  <a:cubicBezTo>
                    <a:pt x="61" y="545"/>
                    <a:pt x="61" y="545"/>
                    <a:pt x="61" y="545"/>
                  </a:cubicBezTo>
                  <a:cubicBezTo>
                    <a:pt x="61" y="545"/>
                    <a:pt x="61" y="545"/>
                    <a:pt x="61" y="546"/>
                  </a:cubicBezTo>
                  <a:cubicBezTo>
                    <a:pt x="61" y="546"/>
                    <a:pt x="62" y="546"/>
                    <a:pt x="62" y="547"/>
                  </a:cubicBezTo>
                  <a:cubicBezTo>
                    <a:pt x="62" y="547"/>
                    <a:pt x="62" y="547"/>
                    <a:pt x="63" y="548"/>
                  </a:cubicBezTo>
                  <a:cubicBezTo>
                    <a:pt x="63" y="548"/>
                    <a:pt x="63" y="548"/>
                    <a:pt x="64" y="548"/>
                  </a:cubicBezTo>
                  <a:cubicBezTo>
                    <a:pt x="64" y="548"/>
                    <a:pt x="64" y="548"/>
                    <a:pt x="64" y="548"/>
                  </a:cubicBezTo>
                  <a:cubicBezTo>
                    <a:pt x="65" y="548"/>
                    <a:pt x="65" y="548"/>
                    <a:pt x="65" y="548"/>
                  </a:cubicBezTo>
                  <a:cubicBezTo>
                    <a:pt x="65" y="548"/>
                    <a:pt x="66" y="548"/>
                    <a:pt x="66" y="548"/>
                  </a:cubicBezTo>
                  <a:cubicBezTo>
                    <a:pt x="66" y="548"/>
                    <a:pt x="66" y="547"/>
                    <a:pt x="66" y="547"/>
                  </a:cubicBezTo>
                  <a:cubicBezTo>
                    <a:pt x="67" y="547"/>
                    <a:pt x="67" y="547"/>
                    <a:pt x="67" y="546"/>
                  </a:cubicBezTo>
                  <a:cubicBezTo>
                    <a:pt x="67" y="546"/>
                    <a:pt x="67" y="546"/>
                    <a:pt x="67" y="546"/>
                  </a:cubicBezTo>
                  <a:cubicBezTo>
                    <a:pt x="67" y="546"/>
                    <a:pt x="67" y="546"/>
                    <a:pt x="67" y="546"/>
                  </a:cubicBezTo>
                  <a:cubicBezTo>
                    <a:pt x="67" y="546"/>
                    <a:pt x="67" y="545"/>
                    <a:pt x="67" y="545"/>
                  </a:cubicBezTo>
                  <a:cubicBezTo>
                    <a:pt x="67" y="545"/>
                    <a:pt x="67" y="545"/>
                    <a:pt x="67" y="545"/>
                  </a:cubicBezTo>
                  <a:cubicBezTo>
                    <a:pt x="67" y="545"/>
                    <a:pt x="67" y="544"/>
                    <a:pt x="67" y="544"/>
                  </a:cubicBezTo>
                  <a:cubicBezTo>
                    <a:pt x="66" y="544"/>
                    <a:pt x="66" y="544"/>
                    <a:pt x="65" y="544"/>
                  </a:cubicBezTo>
                  <a:cubicBezTo>
                    <a:pt x="65" y="543"/>
                    <a:pt x="65" y="543"/>
                    <a:pt x="64" y="543"/>
                  </a:cubicBezTo>
                  <a:cubicBezTo>
                    <a:pt x="64" y="543"/>
                    <a:pt x="63" y="543"/>
                    <a:pt x="63" y="543"/>
                  </a:cubicBezTo>
                  <a:moveTo>
                    <a:pt x="51" y="541"/>
                  </a:moveTo>
                  <a:cubicBezTo>
                    <a:pt x="51" y="541"/>
                    <a:pt x="51" y="541"/>
                    <a:pt x="51" y="541"/>
                  </a:cubicBezTo>
                  <a:cubicBezTo>
                    <a:pt x="51" y="541"/>
                    <a:pt x="51" y="541"/>
                    <a:pt x="50" y="541"/>
                  </a:cubicBezTo>
                  <a:cubicBezTo>
                    <a:pt x="50" y="541"/>
                    <a:pt x="50" y="540"/>
                    <a:pt x="50" y="540"/>
                  </a:cubicBezTo>
                  <a:cubicBezTo>
                    <a:pt x="49" y="540"/>
                    <a:pt x="49" y="540"/>
                    <a:pt x="49" y="539"/>
                  </a:cubicBezTo>
                  <a:cubicBezTo>
                    <a:pt x="49" y="539"/>
                    <a:pt x="49" y="539"/>
                    <a:pt x="49" y="539"/>
                  </a:cubicBezTo>
                  <a:cubicBezTo>
                    <a:pt x="49" y="539"/>
                    <a:pt x="49" y="539"/>
                    <a:pt x="49" y="539"/>
                  </a:cubicBezTo>
                  <a:cubicBezTo>
                    <a:pt x="49" y="538"/>
                    <a:pt x="49" y="538"/>
                    <a:pt x="49" y="538"/>
                  </a:cubicBezTo>
                  <a:cubicBezTo>
                    <a:pt x="49" y="538"/>
                    <a:pt x="50" y="538"/>
                    <a:pt x="50" y="538"/>
                  </a:cubicBezTo>
                  <a:cubicBezTo>
                    <a:pt x="50" y="538"/>
                    <a:pt x="50" y="538"/>
                    <a:pt x="51" y="538"/>
                  </a:cubicBezTo>
                  <a:cubicBezTo>
                    <a:pt x="51" y="538"/>
                    <a:pt x="51" y="538"/>
                    <a:pt x="51" y="538"/>
                  </a:cubicBezTo>
                  <a:cubicBezTo>
                    <a:pt x="52" y="538"/>
                    <a:pt x="52" y="538"/>
                    <a:pt x="52" y="538"/>
                  </a:cubicBezTo>
                  <a:cubicBezTo>
                    <a:pt x="52" y="538"/>
                    <a:pt x="52" y="539"/>
                    <a:pt x="53" y="539"/>
                  </a:cubicBezTo>
                  <a:cubicBezTo>
                    <a:pt x="53" y="539"/>
                    <a:pt x="53" y="539"/>
                    <a:pt x="53" y="539"/>
                  </a:cubicBezTo>
                  <a:cubicBezTo>
                    <a:pt x="53" y="539"/>
                    <a:pt x="53" y="539"/>
                    <a:pt x="53" y="539"/>
                  </a:cubicBezTo>
                  <a:cubicBezTo>
                    <a:pt x="53" y="539"/>
                    <a:pt x="53" y="540"/>
                    <a:pt x="53" y="540"/>
                  </a:cubicBezTo>
                  <a:cubicBezTo>
                    <a:pt x="53" y="540"/>
                    <a:pt x="53" y="540"/>
                    <a:pt x="52" y="540"/>
                  </a:cubicBezTo>
                  <a:cubicBezTo>
                    <a:pt x="52" y="541"/>
                    <a:pt x="52" y="541"/>
                    <a:pt x="52" y="541"/>
                  </a:cubicBezTo>
                  <a:cubicBezTo>
                    <a:pt x="52" y="541"/>
                    <a:pt x="52" y="541"/>
                    <a:pt x="51" y="541"/>
                  </a:cubicBezTo>
                  <a:moveTo>
                    <a:pt x="51" y="537"/>
                  </a:moveTo>
                  <a:cubicBezTo>
                    <a:pt x="50" y="537"/>
                    <a:pt x="50" y="537"/>
                    <a:pt x="50" y="537"/>
                  </a:cubicBezTo>
                  <a:cubicBezTo>
                    <a:pt x="49" y="537"/>
                    <a:pt x="49" y="537"/>
                    <a:pt x="49" y="537"/>
                  </a:cubicBezTo>
                  <a:cubicBezTo>
                    <a:pt x="48" y="538"/>
                    <a:pt x="48" y="538"/>
                    <a:pt x="48" y="538"/>
                  </a:cubicBezTo>
                  <a:cubicBezTo>
                    <a:pt x="48" y="538"/>
                    <a:pt x="48" y="538"/>
                    <a:pt x="48" y="538"/>
                  </a:cubicBezTo>
                  <a:cubicBezTo>
                    <a:pt x="48" y="538"/>
                    <a:pt x="48" y="539"/>
                    <a:pt x="48" y="539"/>
                  </a:cubicBezTo>
                  <a:cubicBezTo>
                    <a:pt x="48" y="539"/>
                    <a:pt x="48" y="539"/>
                    <a:pt x="48" y="539"/>
                  </a:cubicBezTo>
                  <a:cubicBezTo>
                    <a:pt x="48" y="539"/>
                    <a:pt x="48" y="539"/>
                    <a:pt x="48" y="540"/>
                  </a:cubicBezTo>
                  <a:cubicBezTo>
                    <a:pt x="48" y="540"/>
                    <a:pt x="48" y="540"/>
                    <a:pt x="48" y="540"/>
                  </a:cubicBezTo>
                  <a:cubicBezTo>
                    <a:pt x="48" y="540"/>
                    <a:pt x="49" y="541"/>
                    <a:pt x="49" y="541"/>
                  </a:cubicBezTo>
                  <a:cubicBezTo>
                    <a:pt x="49" y="541"/>
                    <a:pt x="49" y="541"/>
                    <a:pt x="50" y="541"/>
                  </a:cubicBezTo>
                  <a:cubicBezTo>
                    <a:pt x="50" y="542"/>
                    <a:pt x="50" y="542"/>
                    <a:pt x="51" y="542"/>
                  </a:cubicBezTo>
                  <a:cubicBezTo>
                    <a:pt x="51" y="542"/>
                    <a:pt x="51" y="542"/>
                    <a:pt x="51" y="542"/>
                  </a:cubicBezTo>
                  <a:cubicBezTo>
                    <a:pt x="52" y="542"/>
                    <a:pt x="52" y="542"/>
                    <a:pt x="52" y="542"/>
                  </a:cubicBezTo>
                  <a:cubicBezTo>
                    <a:pt x="52" y="542"/>
                    <a:pt x="53" y="542"/>
                    <a:pt x="53" y="541"/>
                  </a:cubicBezTo>
                  <a:cubicBezTo>
                    <a:pt x="53" y="541"/>
                    <a:pt x="53" y="541"/>
                    <a:pt x="53" y="541"/>
                  </a:cubicBezTo>
                  <a:cubicBezTo>
                    <a:pt x="54" y="540"/>
                    <a:pt x="54" y="540"/>
                    <a:pt x="54" y="540"/>
                  </a:cubicBezTo>
                  <a:cubicBezTo>
                    <a:pt x="54" y="539"/>
                    <a:pt x="54" y="539"/>
                    <a:pt x="54" y="539"/>
                  </a:cubicBezTo>
                  <a:cubicBezTo>
                    <a:pt x="54" y="539"/>
                    <a:pt x="54" y="539"/>
                    <a:pt x="54" y="539"/>
                  </a:cubicBezTo>
                  <a:cubicBezTo>
                    <a:pt x="54" y="539"/>
                    <a:pt x="54" y="539"/>
                    <a:pt x="54" y="539"/>
                  </a:cubicBezTo>
                  <a:cubicBezTo>
                    <a:pt x="54" y="538"/>
                    <a:pt x="54" y="538"/>
                    <a:pt x="54" y="538"/>
                  </a:cubicBezTo>
                  <a:cubicBezTo>
                    <a:pt x="54" y="538"/>
                    <a:pt x="53" y="538"/>
                    <a:pt x="53" y="538"/>
                  </a:cubicBezTo>
                  <a:cubicBezTo>
                    <a:pt x="53" y="538"/>
                    <a:pt x="53" y="538"/>
                    <a:pt x="52" y="537"/>
                  </a:cubicBezTo>
                  <a:cubicBezTo>
                    <a:pt x="52" y="537"/>
                    <a:pt x="52" y="537"/>
                    <a:pt x="51" y="537"/>
                  </a:cubicBezTo>
                  <a:cubicBezTo>
                    <a:pt x="51" y="537"/>
                    <a:pt x="51" y="537"/>
                    <a:pt x="51" y="537"/>
                  </a:cubicBezTo>
                  <a:moveTo>
                    <a:pt x="373" y="299"/>
                  </a:moveTo>
                  <a:cubicBezTo>
                    <a:pt x="373" y="299"/>
                    <a:pt x="374" y="299"/>
                    <a:pt x="374" y="299"/>
                  </a:cubicBezTo>
                  <a:cubicBezTo>
                    <a:pt x="374" y="299"/>
                    <a:pt x="374" y="299"/>
                    <a:pt x="374" y="299"/>
                  </a:cubicBezTo>
                  <a:cubicBezTo>
                    <a:pt x="375" y="298"/>
                    <a:pt x="375" y="298"/>
                    <a:pt x="375" y="298"/>
                  </a:cubicBezTo>
                  <a:cubicBezTo>
                    <a:pt x="375" y="298"/>
                    <a:pt x="375" y="298"/>
                    <a:pt x="375" y="298"/>
                  </a:cubicBezTo>
                  <a:cubicBezTo>
                    <a:pt x="376" y="297"/>
                    <a:pt x="376" y="297"/>
                    <a:pt x="376" y="296"/>
                  </a:cubicBezTo>
                  <a:cubicBezTo>
                    <a:pt x="377" y="295"/>
                    <a:pt x="377" y="295"/>
                    <a:pt x="377" y="294"/>
                  </a:cubicBezTo>
                  <a:cubicBezTo>
                    <a:pt x="377" y="293"/>
                    <a:pt x="377" y="293"/>
                    <a:pt x="377" y="292"/>
                  </a:cubicBezTo>
                  <a:cubicBezTo>
                    <a:pt x="377" y="291"/>
                    <a:pt x="377" y="290"/>
                    <a:pt x="377" y="290"/>
                  </a:cubicBezTo>
                  <a:cubicBezTo>
                    <a:pt x="377" y="290"/>
                    <a:pt x="377" y="289"/>
                    <a:pt x="377" y="289"/>
                  </a:cubicBezTo>
                  <a:cubicBezTo>
                    <a:pt x="376" y="289"/>
                    <a:pt x="376" y="288"/>
                    <a:pt x="376" y="288"/>
                  </a:cubicBezTo>
                  <a:cubicBezTo>
                    <a:pt x="377" y="288"/>
                    <a:pt x="377" y="287"/>
                    <a:pt x="377" y="287"/>
                  </a:cubicBezTo>
                  <a:cubicBezTo>
                    <a:pt x="377" y="287"/>
                    <a:pt x="377" y="287"/>
                    <a:pt x="377" y="286"/>
                  </a:cubicBezTo>
                  <a:cubicBezTo>
                    <a:pt x="377" y="286"/>
                    <a:pt x="377" y="285"/>
                    <a:pt x="377" y="285"/>
                  </a:cubicBezTo>
                  <a:cubicBezTo>
                    <a:pt x="377" y="285"/>
                    <a:pt x="377" y="284"/>
                    <a:pt x="377" y="284"/>
                  </a:cubicBezTo>
                  <a:cubicBezTo>
                    <a:pt x="377" y="283"/>
                    <a:pt x="377" y="283"/>
                    <a:pt x="376" y="282"/>
                  </a:cubicBezTo>
                  <a:cubicBezTo>
                    <a:pt x="376" y="282"/>
                    <a:pt x="376" y="282"/>
                    <a:pt x="375" y="281"/>
                  </a:cubicBezTo>
                  <a:cubicBezTo>
                    <a:pt x="375" y="281"/>
                    <a:pt x="375" y="281"/>
                    <a:pt x="375" y="281"/>
                  </a:cubicBezTo>
                  <a:cubicBezTo>
                    <a:pt x="605" y="280"/>
                    <a:pt x="605" y="280"/>
                    <a:pt x="605" y="280"/>
                  </a:cubicBezTo>
                  <a:cubicBezTo>
                    <a:pt x="605" y="280"/>
                    <a:pt x="605" y="280"/>
                    <a:pt x="605" y="280"/>
                  </a:cubicBezTo>
                  <a:cubicBezTo>
                    <a:pt x="605" y="279"/>
                    <a:pt x="605" y="279"/>
                    <a:pt x="605" y="279"/>
                  </a:cubicBezTo>
                  <a:cubicBezTo>
                    <a:pt x="605" y="279"/>
                    <a:pt x="605" y="278"/>
                    <a:pt x="605" y="278"/>
                  </a:cubicBezTo>
                  <a:cubicBezTo>
                    <a:pt x="605" y="278"/>
                    <a:pt x="605" y="277"/>
                    <a:pt x="605" y="277"/>
                  </a:cubicBezTo>
                  <a:cubicBezTo>
                    <a:pt x="606" y="276"/>
                    <a:pt x="606" y="276"/>
                    <a:pt x="606" y="276"/>
                  </a:cubicBezTo>
                  <a:cubicBezTo>
                    <a:pt x="606" y="276"/>
                    <a:pt x="606" y="276"/>
                    <a:pt x="606" y="276"/>
                  </a:cubicBezTo>
                  <a:cubicBezTo>
                    <a:pt x="607" y="276"/>
                    <a:pt x="607" y="276"/>
                    <a:pt x="607" y="276"/>
                  </a:cubicBezTo>
                  <a:cubicBezTo>
                    <a:pt x="607" y="276"/>
                    <a:pt x="608" y="276"/>
                    <a:pt x="608" y="276"/>
                  </a:cubicBezTo>
                  <a:cubicBezTo>
                    <a:pt x="608" y="277"/>
                    <a:pt x="608" y="277"/>
                    <a:pt x="608" y="277"/>
                  </a:cubicBezTo>
                  <a:cubicBezTo>
                    <a:pt x="608" y="277"/>
                    <a:pt x="608" y="278"/>
                    <a:pt x="608" y="278"/>
                  </a:cubicBezTo>
                  <a:cubicBezTo>
                    <a:pt x="608" y="278"/>
                    <a:pt x="608" y="278"/>
                    <a:pt x="608" y="279"/>
                  </a:cubicBezTo>
                  <a:cubicBezTo>
                    <a:pt x="608" y="279"/>
                    <a:pt x="608" y="279"/>
                    <a:pt x="609" y="280"/>
                  </a:cubicBezTo>
                  <a:cubicBezTo>
                    <a:pt x="609" y="280"/>
                    <a:pt x="609" y="280"/>
                    <a:pt x="609" y="281"/>
                  </a:cubicBezTo>
                  <a:cubicBezTo>
                    <a:pt x="609" y="281"/>
                    <a:pt x="609" y="281"/>
                    <a:pt x="609" y="282"/>
                  </a:cubicBezTo>
                  <a:cubicBezTo>
                    <a:pt x="610" y="282"/>
                    <a:pt x="610" y="282"/>
                    <a:pt x="611" y="282"/>
                  </a:cubicBezTo>
                  <a:cubicBezTo>
                    <a:pt x="611" y="282"/>
                    <a:pt x="611" y="282"/>
                    <a:pt x="611" y="283"/>
                  </a:cubicBezTo>
                  <a:cubicBezTo>
                    <a:pt x="612" y="283"/>
                    <a:pt x="612" y="283"/>
                    <a:pt x="612" y="283"/>
                  </a:cubicBezTo>
                  <a:cubicBezTo>
                    <a:pt x="612" y="283"/>
                    <a:pt x="613" y="283"/>
                    <a:pt x="613" y="283"/>
                  </a:cubicBezTo>
                  <a:cubicBezTo>
                    <a:pt x="613" y="283"/>
                    <a:pt x="613" y="283"/>
                    <a:pt x="613" y="284"/>
                  </a:cubicBezTo>
                  <a:cubicBezTo>
                    <a:pt x="614" y="284"/>
                    <a:pt x="614" y="284"/>
                    <a:pt x="614" y="284"/>
                  </a:cubicBezTo>
                  <a:cubicBezTo>
                    <a:pt x="615" y="284"/>
                    <a:pt x="615" y="284"/>
                    <a:pt x="615" y="284"/>
                  </a:cubicBezTo>
                  <a:cubicBezTo>
                    <a:pt x="616" y="285"/>
                    <a:pt x="616" y="285"/>
                    <a:pt x="616" y="285"/>
                  </a:cubicBezTo>
                  <a:cubicBezTo>
                    <a:pt x="617" y="285"/>
                    <a:pt x="617" y="285"/>
                    <a:pt x="617" y="285"/>
                  </a:cubicBezTo>
                  <a:cubicBezTo>
                    <a:pt x="617" y="285"/>
                    <a:pt x="617" y="285"/>
                    <a:pt x="617" y="285"/>
                  </a:cubicBezTo>
                  <a:cubicBezTo>
                    <a:pt x="617" y="285"/>
                    <a:pt x="618" y="285"/>
                    <a:pt x="618" y="285"/>
                  </a:cubicBezTo>
                  <a:cubicBezTo>
                    <a:pt x="618" y="285"/>
                    <a:pt x="618" y="285"/>
                    <a:pt x="618" y="285"/>
                  </a:cubicBezTo>
                  <a:cubicBezTo>
                    <a:pt x="618" y="285"/>
                    <a:pt x="618" y="285"/>
                    <a:pt x="618" y="285"/>
                  </a:cubicBezTo>
                  <a:cubicBezTo>
                    <a:pt x="619" y="284"/>
                    <a:pt x="619" y="284"/>
                    <a:pt x="619" y="284"/>
                  </a:cubicBezTo>
                  <a:cubicBezTo>
                    <a:pt x="619" y="284"/>
                    <a:pt x="619" y="284"/>
                    <a:pt x="620" y="284"/>
                  </a:cubicBezTo>
                  <a:cubicBezTo>
                    <a:pt x="620" y="284"/>
                    <a:pt x="620" y="284"/>
                    <a:pt x="620" y="283"/>
                  </a:cubicBezTo>
                  <a:cubicBezTo>
                    <a:pt x="621" y="283"/>
                    <a:pt x="621" y="283"/>
                    <a:pt x="621" y="283"/>
                  </a:cubicBezTo>
                  <a:cubicBezTo>
                    <a:pt x="622" y="283"/>
                    <a:pt x="622" y="283"/>
                    <a:pt x="622" y="283"/>
                  </a:cubicBezTo>
                  <a:cubicBezTo>
                    <a:pt x="622" y="283"/>
                    <a:pt x="623" y="283"/>
                    <a:pt x="623" y="283"/>
                  </a:cubicBezTo>
                  <a:cubicBezTo>
                    <a:pt x="623" y="283"/>
                    <a:pt x="623" y="283"/>
                    <a:pt x="624" y="284"/>
                  </a:cubicBezTo>
                  <a:cubicBezTo>
                    <a:pt x="624" y="284"/>
                    <a:pt x="624" y="284"/>
                    <a:pt x="624" y="284"/>
                  </a:cubicBezTo>
                  <a:cubicBezTo>
                    <a:pt x="625" y="284"/>
                    <a:pt x="625" y="284"/>
                    <a:pt x="625" y="285"/>
                  </a:cubicBezTo>
                  <a:cubicBezTo>
                    <a:pt x="626" y="285"/>
                    <a:pt x="626" y="286"/>
                    <a:pt x="626" y="286"/>
                  </a:cubicBezTo>
                  <a:cubicBezTo>
                    <a:pt x="627" y="286"/>
                    <a:pt x="627" y="286"/>
                    <a:pt x="627" y="286"/>
                  </a:cubicBezTo>
                  <a:cubicBezTo>
                    <a:pt x="628" y="287"/>
                    <a:pt x="628" y="287"/>
                    <a:pt x="628" y="287"/>
                  </a:cubicBezTo>
                  <a:cubicBezTo>
                    <a:pt x="629" y="287"/>
                    <a:pt x="629" y="287"/>
                    <a:pt x="629" y="287"/>
                  </a:cubicBezTo>
                  <a:cubicBezTo>
                    <a:pt x="629" y="287"/>
                    <a:pt x="629" y="287"/>
                    <a:pt x="629" y="287"/>
                  </a:cubicBezTo>
                  <a:cubicBezTo>
                    <a:pt x="629" y="287"/>
                    <a:pt x="629" y="287"/>
                    <a:pt x="629" y="287"/>
                  </a:cubicBezTo>
                  <a:cubicBezTo>
                    <a:pt x="630" y="287"/>
                    <a:pt x="630" y="287"/>
                    <a:pt x="630" y="287"/>
                  </a:cubicBezTo>
                  <a:cubicBezTo>
                    <a:pt x="630" y="287"/>
                    <a:pt x="630" y="287"/>
                    <a:pt x="630" y="287"/>
                  </a:cubicBezTo>
                  <a:cubicBezTo>
                    <a:pt x="630" y="287"/>
                    <a:pt x="630" y="287"/>
                    <a:pt x="630" y="287"/>
                  </a:cubicBezTo>
                  <a:cubicBezTo>
                    <a:pt x="630" y="287"/>
                    <a:pt x="630" y="287"/>
                    <a:pt x="630" y="287"/>
                  </a:cubicBezTo>
                  <a:cubicBezTo>
                    <a:pt x="630" y="287"/>
                    <a:pt x="630" y="287"/>
                    <a:pt x="630" y="287"/>
                  </a:cubicBezTo>
                  <a:cubicBezTo>
                    <a:pt x="630" y="287"/>
                    <a:pt x="630" y="287"/>
                    <a:pt x="630" y="287"/>
                  </a:cubicBezTo>
                  <a:cubicBezTo>
                    <a:pt x="630" y="287"/>
                    <a:pt x="631" y="287"/>
                    <a:pt x="631" y="287"/>
                  </a:cubicBezTo>
                  <a:cubicBezTo>
                    <a:pt x="631" y="287"/>
                    <a:pt x="631" y="287"/>
                    <a:pt x="631" y="287"/>
                  </a:cubicBezTo>
                  <a:cubicBezTo>
                    <a:pt x="631" y="287"/>
                    <a:pt x="631" y="287"/>
                    <a:pt x="632" y="287"/>
                  </a:cubicBezTo>
                  <a:cubicBezTo>
                    <a:pt x="632" y="287"/>
                    <a:pt x="632" y="287"/>
                    <a:pt x="632" y="287"/>
                  </a:cubicBezTo>
                  <a:cubicBezTo>
                    <a:pt x="632" y="288"/>
                    <a:pt x="633" y="288"/>
                    <a:pt x="633" y="288"/>
                  </a:cubicBezTo>
                  <a:cubicBezTo>
                    <a:pt x="633" y="289"/>
                    <a:pt x="634" y="289"/>
                    <a:pt x="634" y="289"/>
                  </a:cubicBezTo>
                  <a:cubicBezTo>
                    <a:pt x="634" y="290"/>
                    <a:pt x="635" y="290"/>
                    <a:pt x="635" y="290"/>
                  </a:cubicBezTo>
                  <a:cubicBezTo>
                    <a:pt x="636" y="290"/>
                    <a:pt x="636" y="290"/>
                    <a:pt x="637" y="290"/>
                  </a:cubicBezTo>
                  <a:cubicBezTo>
                    <a:pt x="637" y="290"/>
                    <a:pt x="637" y="290"/>
                    <a:pt x="638" y="290"/>
                  </a:cubicBezTo>
                  <a:cubicBezTo>
                    <a:pt x="638" y="290"/>
                    <a:pt x="638" y="290"/>
                    <a:pt x="638" y="290"/>
                  </a:cubicBezTo>
                  <a:cubicBezTo>
                    <a:pt x="639" y="290"/>
                    <a:pt x="639" y="289"/>
                    <a:pt x="639" y="289"/>
                  </a:cubicBezTo>
                  <a:cubicBezTo>
                    <a:pt x="639" y="289"/>
                    <a:pt x="640" y="289"/>
                    <a:pt x="640" y="289"/>
                  </a:cubicBezTo>
                  <a:cubicBezTo>
                    <a:pt x="640" y="289"/>
                    <a:pt x="640" y="288"/>
                    <a:pt x="640" y="288"/>
                  </a:cubicBezTo>
                  <a:cubicBezTo>
                    <a:pt x="640" y="288"/>
                    <a:pt x="640" y="288"/>
                    <a:pt x="641" y="288"/>
                  </a:cubicBezTo>
                  <a:cubicBezTo>
                    <a:pt x="641" y="288"/>
                    <a:pt x="641" y="288"/>
                    <a:pt x="641" y="288"/>
                  </a:cubicBezTo>
                  <a:cubicBezTo>
                    <a:pt x="641" y="288"/>
                    <a:pt x="642" y="288"/>
                    <a:pt x="642" y="288"/>
                  </a:cubicBezTo>
                  <a:cubicBezTo>
                    <a:pt x="643" y="288"/>
                    <a:pt x="643" y="288"/>
                    <a:pt x="644" y="288"/>
                  </a:cubicBezTo>
                  <a:cubicBezTo>
                    <a:pt x="645" y="288"/>
                    <a:pt x="645" y="288"/>
                    <a:pt x="646" y="289"/>
                  </a:cubicBezTo>
                  <a:cubicBezTo>
                    <a:pt x="647" y="289"/>
                    <a:pt x="648" y="289"/>
                    <a:pt x="648" y="289"/>
                  </a:cubicBezTo>
                  <a:cubicBezTo>
                    <a:pt x="649" y="290"/>
                    <a:pt x="650" y="290"/>
                    <a:pt x="650" y="290"/>
                  </a:cubicBezTo>
                  <a:cubicBezTo>
                    <a:pt x="650" y="290"/>
                    <a:pt x="650" y="290"/>
                    <a:pt x="650" y="291"/>
                  </a:cubicBezTo>
                  <a:cubicBezTo>
                    <a:pt x="649" y="291"/>
                    <a:pt x="649" y="291"/>
                    <a:pt x="649" y="291"/>
                  </a:cubicBezTo>
                  <a:cubicBezTo>
                    <a:pt x="649" y="291"/>
                    <a:pt x="648" y="291"/>
                    <a:pt x="648" y="291"/>
                  </a:cubicBezTo>
                  <a:cubicBezTo>
                    <a:pt x="648" y="291"/>
                    <a:pt x="648" y="291"/>
                    <a:pt x="647" y="291"/>
                  </a:cubicBezTo>
                  <a:cubicBezTo>
                    <a:pt x="647" y="291"/>
                    <a:pt x="647" y="291"/>
                    <a:pt x="647" y="291"/>
                  </a:cubicBezTo>
                  <a:cubicBezTo>
                    <a:pt x="647" y="291"/>
                    <a:pt x="647" y="291"/>
                    <a:pt x="647" y="291"/>
                  </a:cubicBezTo>
                  <a:cubicBezTo>
                    <a:pt x="647" y="291"/>
                    <a:pt x="647" y="291"/>
                    <a:pt x="647" y="291"/>
                  </a:cubicBezTo>
                  <a:cubicBezTo>
                    <a:pt x="647" y="291"/>
                    <a:pt x="647" y="291"/>
                    <a:pt x="647" y="291"/>
                  </a:cubicBezTo>
                  <a:cubicBezTo>
                    <a:pt x="647" y="291"/>
                    <a:pt x="647" y="291"/>
                    <a:pt x="647" y="291"/>
                  </a:cubicBezTo>
                  <a:cubicBezTo>
                    <a:pt x="645" y="291"/>
                    <a:pt x="644" y="291"/>
                    <a:pt x="642" y="292"/>
                  </a:cubicBezTo>
                  <a:cubicBezTo>
                    <a:pt x="640" y="293"/>
                    <a:pt x="638" y="293"/>
                    <a:pt x="637" y="294"/>
                  </a:cubicBezTo>
                  <a:cubicBezTo>
                    <a:pt x="635" y="295"/>
                    <a:pt x="633" y="296"/>
                    <a:pt x="632" y="297"/>
                  </a:cubicBezTo>
                  <a:cubicBezTo>
                    <a:pt x="631" y="298"/>
                    <a:pt x="630" y="299"/>
                    <a:pt x="629" y="300"/>
                  </a:cubicBezTo>
                  <a:cubicBezTo>
                    <a:pt x="629" y="300"/>
                    <a:pt x="629" y="301"/>
                    <a:pt x="629" y="301"/>
                  </a:cubicBezTo>
                  <a:cubicBezTo>
                    <a:pt x="629" y="301"/>
                    <a:pt x="629" y="301"/>
                    <a:pt x="629" y="302"/>
                  </a:cubicBezTo>
                  <a:cubicBezTo>
                    <a:pt x="629" y="302"/>
                    <a:pt x="629" y="302"/>
                    <a:pt x="629" y="302"/>
                  </a:cubicBezTo>
                  <a:cubicBezTo>
                    <a:pt x="629" y="302"/>
                    <a:pt x="630" y="302"/>
                    <a:pt x="630" y="303"/>
                  </a:cubicBezTo>
                  <a:cubicBezTo>
                    <a:pt x="630" y="303"/>
                    <a:pt x="630" y="303"/>
                    <a:pt x="630" y="303"/>
                  </a:cubicBezTo>
                  <a:cubicBezTo>
                    <a:pt x="631" y="303"/>
                    <a:pt x="631" y="303"/>
                    <a:pt x="631" y="303"/>
                  </a:cubicBezTo>
                  <a:cubicBezTo>
                    <a:pt x="631" y="304"/>
                    <a:pt x="631" y="304"/>
                    <a:pt x="632" y="304"/>
                  </a:cubicBezTo>
                  <a:cubicBezTo>
                    <a:pt x="632" y="304"/>
                    <a:pt x="632" y="304"/>
                    <a:pt x="632" y="304"/>
                  </a:cubicBezTo>
                  <a:cubicBezTo>
                    <a:pt x="633" y="304"/>
                    <a:pt x="633" y="304"/>
                    <a:pt x="633" y="304"/>
                  </a:cubicBezTo>
                  <a:cubicBezTo>
                    <a:pt x="633" y="304"/>
                    <a:pt x="633" y="304"/>
                    <a:pt x="634" y="304"/>
                  </a:cubicBezTo>
                  <a:cubicBezTo>
                    <a:pt x="634" y="304"/>
                    <a:pt x="634" y="304"/>
                    <a:pt x="634" y="303"/>
                  </a:cubicBezTo>
                  <a:cubicBezTo>
                    <a:pt x="634" y="303"/>
                    <a:pt x="635" y="303"/>
                    <a:pt x="635" y="303"/>
                  </a:cubicBezTo>
                  <a:cubicBezTo>
                    <a:pt x="635" y="303"/>
                    <a:pt x="635" y="303"/>
                    <a:pt x="635" y="303"/>
                  </a:cubicBezTo>
                  <a:cubicBezTo>
                    <a:pt x="636" y="303"/>
                    <a:pt x="636" y="303"/>
                    <a:pt x="636" y="303"/>
                  </a:cubicBezTo>
                  <a:cubicBezTo>
                    <a:pt x="636" y="303"/>
                    <a:pt x="636" y="303"/>
                    <a:pt x="637" y="303"/>
                  </a:cubicBezTo>
                  <a:cubicBezTo>
                    <a:pt x="637" y="303"/>
                    <a:pt x="637" y="303"/>
                    <a:pt x="637" y="303"/>
                  </a:cubicBezTo>
                  <a:cubicBezTo>
                    <a:pt x="637" y="303"/>
                    <a:pt x="638" y="303"/>
                    <a:pt x="638" y="303"/>
                  </a:cubicBezTo>
                  <a:cubicBezTo>
                    <a:pt x="638" y="303"/>
                    <a:pt x="639" y="303"/>
                    <a:pt x="639" y="303"/>
                  </a:cubicBezTo>
                  <a:cubicBezTo>
                    <a:pt x="639" y="303"/>
                    <a:pt x="639" y="304"/>
                    <a:pt x="640" y="304"/>
                  </a:cubicBezTo>
                  <a:cubicBezTo>
                    <a:pt x="640" y="304"/>
                    <a:pt x="640" y="304"/>
                    <a:pt x="640" y="304"/>
                  </a:cubicBezTo>
                  <a:cubicBezTo>
                    <a:pt x="641" y="305"/>
                    <a:pt x="641" y="305"/>
                    <a:pt x="641" y="305"/>
                  </a:cubicBezTo>
                  <a:cubicBezTo>
                    <a:pt x="641" y="305"/>
                    <a:pt x="641" y="305"/>
                    <a:pt x="642" y="305"/>
                  </a:cubicBezTo>
                  <a:cubicBezTo>
                    <a:pt x="642" y="305"/>
                    <a:pt x="642" y="305"/>
                    <a:pt x="642" y="305"/>
                  </a:cubicBezTo>
                  <a:cubicBezTo>
                    <a:pt x="643" y="305"/>
                    <a:pt x="643" y="305"/>
                    <a:pt x="643" y="305"/>
                  </a:cubicBezTo>
                  <a:cubicBezTo>
                    <a:pt x="644" y="305"/>
                    <a:pt x="645" y="305"/>
                    <a:pt x="646" y="305"/>
                  </a:cubicBezTo>
                  <a:cubicBezTo>
                    <a:pt x="647" y="305"/>
                    <a:pt x="648" y="304"/>
                    <a:pt x="649" y="304"/>
                  </a:cubicBezTo>
                  <a:cubicBezTo>
                    <a:pt x="650" y="303"/>
                    <a:pt x="651" y="302"/>
                    <a:pt x="652" y="302"/>
                  </a:cubicBezTo>
                  <a:cubicBezTo>
                    <a:pt x="653" y="301"/>
                    <a:pt x="654" y="300"/>
                    <a:pt x="655" y="300"/>
                  </a:cubicBezTo>
                  <a:cubicBezTo>
                    <a:pt x="656" y="300"/>
                    <a:pt x="656" y="299"/>
                    <a:pt x="657" y="299"/>
                  </a:cubicBezTo>
                  <a:cubicBezTo>
                    <a:pt x="657" y="299"/>
                    <a:pt x="657" y="298"/>
                    <a:pt x="658" y="298"/>
                  </a:cubicBezTo>
                  <a:cubicBezTo>
                    <a:pt x="658" y="298"/>
                    <a:pt x="659" y="298"/>
                    <a:pt x="659" y="297"/>
                  </a:cubicBezTo>
                  <a:cubicBezTo>
                    <a:pt x="659" y="297"/>
                    <a:pt x="660" y="297"/>
                    <a:pt x="660" y="297"/>
                  </a:cubicBezTo>
                  <a:cubicBezTo>
                    <a:pt x="660" y="297"/>
                    <a:pt x="661" y="297"/>
                    <a:pt x="661" y="296"/>
                  </a:cubicBezTo>
                  <a:cubicBezTo>
                    <a:pt x="661" y="296"/>
                    <a:pt x="661" y="296"/>
                    <a:pt x="661" y="296"/>
                  </a:cubicBezTo>
                  <a:cubicBezTo>
                    <a:pt x="661" y="296"/>
                    <a:pt x="662" y="296"/>
                    <a:pt x="662" y="296"/>
                  </a:cubicBezTo>
                  <a:cubicBezTo>
                    <a:pt x="662" y="296"/>
                    <a:pt x="662" y="296"/>
                    <a:pt x="662" y="296"/>
                  </a:cubicBezTo>
                  <a:cubicBezTo>
                    <a:pt x="662" y="296"/>
                    <a:pt x="662" y="296"/>
                    <a:pt x="662" y="296"/>
                  </a:cubicBezTo>
                  <a:cubicBezTo>
                    <a:pt x="662" y="296"/>
                    <a:pt x="662" y="296"/>
                    <a:pt x="662" y="297"/>
                  </a:cubicBezTo>
                  <a:cubicBezTo>
                    <a:pt x="662" y="297"/>
                    <a:pt x="662" y="297"/>
                    <a:pt x="662" y="297"/>
                  </a:cubicBezTo>
                  <a:cubicBezTo>
                    <a:pt x="662" y="297"/>
                    <a:pt x="662" y="297"/>
                    <a:pt x="662" y="297"/>
                  </a:cubicBezTo>
                  <a:cubicBezTo>
                    <a:pt x="661" y="298"/>
                    <a:pt x="661" y="298"/>
                    <a:pt x="661" y="298"/>
                  </a:cubicBezTo>
                  <a:cubicBezTo>
                    <a:pt x="661" y="298"/>
                    <a:pt x="661" y="299"/>
                    <a:pt x="661" y="299"/>
                  </a:cubicBezTo>
                  <a:cubicBezTo>
                    <a:pt x="661" y="299"/>
                    <a:pt x="661" y="300"/>
                    <a:pt x="661" y="300"/>
                  </a:cubicBezTo>
                  <a:cubicBezTo>
                    <a:pt x="661" y="300"/>
                    <a:pt x="661" y="300"/>
                    <a:pt x="661" y="301"/>
                  </a:cubicBezTo>
                  <a:cubicBezTo>
                    <a:pt x="661" y="301"/>
                    <a:pt x="661" y="301"/>
                    <a:pt x="661" y="301"/>
                  </a:cubicBezTo>
                  <a:cubicBezTo>
                    <a:pt x="662" y="301"/>
                    <a:pt x="662" y="301"/>
                    <a:pt x="662" y="301"/>
                  </a:cubicBezTo>
                  <a:cubicBezTo>
                    <a:pt x="662" y="301"/>
                    <a:pt x="662" y="301"/>
                    <a:pt x="662" y="301"/>
                  </a:cubicBezTo>
                  <a:cubicBezTo>
                    <a:pt x="662" y="301"/>
                    <a:pt x="663" y="301"/>
                    <a:pt x="663" y="301"/>
                  </a:cubicBezTo>
                  <a:cubicBezTo>
                    <a:pt x="663" y="301"/>
                    <a:pt x="664" y="301"/>
                    <a:pt x="664" y="301"/>
                  </a:cubicBezTo>
                  <a:cubicBezTo>
                    <a:pt x="664" y="301"/>
                    <a:pt x="664" y="301"/>
                    <a:pt x="665" y="302"/>
                  </a:cubicBezTo>
                  <a:cubicBezTo>
                    <a:pt x="665" y="302"/>
                    <a:pt x="665" y="302"/>
                    <a:pt x="665" y="302"/>
                  </a:cubicBezTo>
                  <a:cubicBezTo>
                    <a:pt x="665" y="302"/>
                    <a:pt x="665" y="303"/>
                    <a:pt x="665" y="303"/>
                  </a:cubicBezTo>
                  <a:cubicBezTo>
                    <a:pt x="665" y="303"/>
                    <a:pt x="666" y="303"/>
                    <a:pt x="666" y="304"/>
                  </a:cubicBezTo>
                  <a:cubicBezTo>
                    <a:pt x="666" y="304"/>
                    <a:pt x="666" y="304"/>
                    <a:pt x="666" y="305"/>
                  </a:cubicBezTo>
                  <a:cubicBezTo>
                    <a:pt x="667" y="305"/>
                    <a:pt x="667" y="305"/>
                    <a:pt x="667" y="305"/>
                  </a:cubicBezTo>
                  <a:cubicBezTo>
                    <a:pt x="668" y="306"/>
                    <a:pt x="668" y="306"/>
                    <a:pt x="669" y="306"/>
                  </a:cubicBezTo>
                  <a:cubicBezTo>
                    <a:pt x="669" y="306"/>
                    <a:pt x="669" y="306"/>
                    <a:pt x="669" y="307"/>
                  </a:cubicBezTo>
                  <a:cubicBezTo>
                    <a:pt x="669" y="307"/>
                    <a:pt x="670" y="307"/>
                    <a:pt x="670" y="307"/>
                  </a:cubicBezTo>
                  <a:cubicBezTo>
                    <a:pt x="670" y="307"/>
                    <a:pt x="670" y="307"/>
                    <a:pt x="671" y="307"/>
                  </a:cubicBezTo>
                  <a:cubicBezTo>
                    <a:pt x="671" y="307"/>
                    <a:pt x="671" y="307"/>
                    <a:pt x="671" y="307"/>
                  </a:cubicBezTo>
                  <a:cubicBezTo>
                    <a:pt x="672" y="307"/>
                    <a:pt x="672" y="307"/>
                    <a:pt x="673" y="307"/>
                  </a:cubicBezTo>
                  <a:cubicBezTo>
                    <a:pt x="673" y="307"/>
                    <a:pt x="674" y="307"/>
                    <a:pt x="674" y="306"/>
                  </a:cubicBezTo>
                  <a:cubicBezTo>
                    <a:pt x="675" y="306"/>
                    <a:pt x="675" y="306"/>
                    <a:pt x="676" y="306"/>
                  </a:cubicBezTo>
                  <a:cubicBezTo>
                    <a:pt x="677" y="306"/>
                    <a:pt x="677" y="305"/>
                    <a:pt x="678" y="305"/>
                  </a:cubicBezTo>
                  <a:cubicBezTo>
                    <a:pt x="678" y="305"/>
                    <a:pt x="679" y="305"/>
                    <a:pt x="679" y="305"/>
                  </a:cubicBezTo>
                  <a:cubicBezTo>
                    <a:pt x="680" y="304"/>
                    <a:pt x="681" y="304"/>
                    <a:pt x="681" y="304"/>
                  </a:cubicBezTo>
                  <a:cubicBezTo>
                    <a:pt x="682" y="304"/>
                    <a:pt x="682" y="304"/>
                    <a:pt x="683" y="304"/>
                  </a:cubicBezTo>
                  <a:cubicBezTo>
                    <a:pt x="683" y="303"/>
                    <a:pt x="684" y="303"/>
                    <a:pt x="685" y="303"/>
                  </a:cubicBezTo>
                  <a:cubicBezTo>
                    <a:pt x="685" y="303"/>
                    <a:pt x="686" y="303"/>
                    <a:pt x="686" y="304"/>
                  </a:cubicBezTo>
                  <a:cubicBezTo>
                    <a:pt x="687" y="304"/>
                    <a:pt x="687" y="304"/>
                    <a:pt x="687" y="304"/>
                  </a:cubicBezTo>
                  <a:cubicBezTo>
                    <a:pt x="688" y="304"/>
                    <a:pt x="688" y="305"/>
                    <a:pt x="688" y="305"/>
                  </a:cubicBezTo>
                  <a:cubicBezTo>
                    <a:pt x="689" y="305"/>
                    <a:pt x="689" y="306"/>
                    <a:pt x="689" y="306"/>
                  </a:cubicBezTo>
                  <a:cubicBezTo>
                    <a:pt x="689" y="306"/>
                    <a:pt x="689" y="306"/>
                    <a:pt x="689" y="306"/>
                  </a:cubicBezTo>
                  <a:cubicBezTo>
                    <a:pt x="690" y="306"/>
                    <a:pt x="690" y="307"/>
                    <a:pt x="690" y="307"/>
                  </a:cubicBezTo>
                  <a:cubicBezTo>
                    <a:pt x="690" y="307"/>
                    <a:pt x="690" y="307"/>
                    <a:pt x="690" y="307"/>
                  </a:cubicBezTo>
                  <a:cubicBezTo>
                    <a:pt x="691" y="307"/>
                    <a:pt x="691" y="307"/>
                    <a:pt x="691" y="307"/>
                  </a:cubicBezTo>
                  <a:cubicBezTo>
                    <a:pt x="691" y="307"/>
                    <a:pt x="691" y="307"/>
                    <a:pt x="691" y="307"/>
                  </a:cubicBezTo>
                  <a:cubicBezTo>
                    <a:pt x="691" y="307"/>
                    <a:pt x="692" y="307"/>
                    <a:pt x="692" y="307"/>
                  </a:cubicBezTo>
                  <a:cubicBezTo>
                    <a:pt x="692" y="307"/>
                    <a:pt x="692" y="307"/>
                    <a:pt x="692" y="307"/>
                  </a:cubicBezTo>
                  <a:cubicBezTo>
                    <a:pt x="692" y="307"/>
                    <a:pt x="692" y="307"/>
                    <a:pt x="693" y="307"/>
                  </a:cubicBezTo>
                  <a:cubicBezTo>
                    <a:pt x="693" y="307"/>
                    <a:pt x="693" y="306"/>
                    <a:pt x="693" y="306"/>
                  </a:cubicBezTo>
                  <a:cubicBezTo>
                    <a:pt x="693" y="306"/>
                    <a:pt x="693" y="306"/>
                    <a:pt x="693" y="306"/>
                  </a:cubicBezTo>
                  <a:cubicBezTo>
                    <a:pt x="693" y="306"/>
                    <a:pt x="693" y="306"/>
                    <a:pt x="693" y="306"/>
                  </a:cubicBezTo>
                  <a:cubicBezTo>
                    <a:pt x="693" y="306"/>
                    <a:pt x="693" y="306"/>
                    <a:pt x="693" y="306"/>
                  </a:cubicBezTo>
                  <a:cubicBezTo>
                    <a:pt x="694" y="306"/>
                    <a:pt x="694" y="306"/>
                    <a:pt x="694" y="306"/>
                  </a:cubicBezTo>
                  <a:cubicBezTo>
                    <a:pt x="695" y="306"/>
                    <a:pt x="695" y="307"/>
                    <a:pt x="695" y="307"/>
                  </a:cubicBezTo>
                  <a:cubicBezTo>
                    <a:pt x="695" y="307"/>
                    <a:pt x="696" y="307"/>
                    <a:pt x="696" y="307"/>
                  </a:cubicBezTo>
                  <a:cubicBezTo>
                    <a:pt x="696" y="308"/>
                    <a:pt x="697" y="308"/>
                    <a:pt x="697" y="308"/>
                  </a:cubicBezTo>
                  <a:cubicBezTo>
                    <a:pt x="697" y="308"/>
                    <a:pt x="697" y="308"/>
                    <a:pt x="697" y="308"/>
                  </a:cubicBezTo>
                  <a:cubicBezTo>
                    <a:pt x="697" y="308"/>
                    <a:pt x="697" y="309"/>
                    <a:pt x="697" y="309"/>
                  </a:cubicBezTo>
                  <a:cubicBezTo>
                    <a:pt x="697" y="309"/>
                    <a:pt x="697" y="309"/>
                    <a:pt x="697" y="309"/>
                  </a:cubicBezTo>
                  <a:cubicBezTo>
                    <a:pt x="696" y="309"/>
                    <a:pt x="696" y="309"/>
                    <a:pt x="696" y="309"/>
                  </a:cubicBezTo>
                  <a:cubicBezTo>
                    <a:pt x="696" y="309"/>
                    <a:pt x="696" y="310"/>
                    <a:pt x="696" y="310"/>
                  </a:cubicBezTo>
                  <a:cubicBezTo>
                    <a:pt x="695" y="310"/>
                    <a:pt x="695" y="310"/>
                    <a:pt x="694" y="310"/>
                  </a:cubicBezTo>
                  <a:cubicBezTo>
                    <a:pt x="693" y="310"/>
                    <a:pt x="693" y="310"/>
                    <a:pt x="692" y="310"/>
                  </a:cubicBezTo>
                  <a:cubicBezTo>
                    <a:pt x="691" y="310"/>
                    <a:pt x="690" y="310"/>
                    <a:pt x="689" y="311"/>
                  </a:cubicBezTo>
                  <a:cubicBezTo>
                    <a:pt x="689" y="311"/>
                    <a:pt x="688" y="311"/>
                    <a:pt x="687" y="311"/>
                  </a:cubicBezTo>
                  <a:cubicBezTo>
                    <a:pt x="686" y="311"/>
                    <a:pt x="685" y="311"/>
                    <a:pt x="684" y="311"/>
                  </a:cubicBezTo>
                  <a:cubicBezTo>
                    <a:pt x="684" y="311"/>
                    <a:pt x="683" y="311"/>
                    <a:pt x="682" y="311"/>
                  </a:cubicBezTo>
                  <a:cubicBezTo>
                    <a:pt x="681" y="312"/>
                    <a:pt x="680" y="312"/>
                    <a:pt x="679" y="312"/>
                  </a:cubicBezTo>
                  <a:cubicBezTo>
                    <a:pt x="678" y="312"/>
                    <a:pt x="676" y="313"/>
                    <a:pt x="674" y="314"/>
                  </a:cubicBezTo>
                  <a:cubicBezTo>
                    <a:pt x="673" y="315"/>
                    <a:pt x="671" y="316"/>
                    <a:pt x="670" y="317"/>
                  </a:cubicBezTo>
                  <a:cubicBezTo>
                    <a:pt x="668" y="318"/>
                    <a:pt x="667" y="319"/>
                    <a:pt x="666" y="320"/>
                  </a:cubicBezTo>
                  <a:cubicBezTo>
                    <a:pt x="666" y="321"/>
                    <a:pt x="665" y="322"/>
                    <a:pt x="665" y="323"/>
                  </a:cubicBezTo>
                  <a:cubicBezTo>
                    <a:pt x="665" y="323"/>
                    <a:pt x="665" y="323"/>
                    <a:pt x="665" y="323"/>
                  </a:cubicBezTo>
                  <a:cubicBezTo>
                    <a:pt x="665" y="323"/>
                    <a:pt x="665" y="323"/>
                    <a:pt x="665" y="323"/>
                  </a:cubicBezTo>
                  <a:cubicBezTo>
                    <a:pt x="666" y="323"/>
                    <a:pt x="666" y="323"/>
                    <a:pt x="666" y="323"/>
                  </a:cubicBezTo>
                  <a:cubicBezTo>
                    <a:pt x="666" y="323"/>
                    <a:pt x="666" y="324"/>
                    <a:pt x="667" y="324"/>
                  </a:cubicBezTo>
                  <a:cubicBezTo>
                    <a:pt x="667" y="324"/>
                    <a:pt x="667" y="324"/>
                    <a:pt x="667" y="324"/>
                  </a:cubicBezTo>
                  <a:cubicBezTo>
                    <a:pt x="667" y="324"/>
                    <a:pt x="667" y="324"/>
                    <a:pt x="667" y="324"/>
                  </a:cubicBezTo>
                  <a:cubicBezTo>
                    <a:pt x="667" y="324"/>
                    <a:pt x="667" y="324"/>
                    <a:pt x="667" y="324"/>
                  </a:cubicBezTo>
                  <a:cubicBezTo>
                    <a:pt x="667" y="324"/>
                    <a:pt x="667" y="324"/>
                    <a:pt x="667" y="324"/>
                  </a:cubicBezTo>
                  <a:cubicBezTo>
                    <a:pt x="667" y="324"/>
                    <a:pt x="668" y="324"/>
                    <a:pt x="668" y="325"/>
                  </a:cubicBezTo>
                  <a:cubicBezTo>
                    <a:pt x="667" y="325"/>
                    <a:pt x="667" y="326"/>
                    <a:pt x="667" y="326"/>
                  </a:cubicBezTo>
                  <a:cubicBezTo>
                    <a:pt x="667" y="327"/>
                    <a:pt x="667" y="327"/>
                    <a:pt x="667" y="328"/>
                  </a:cubicBezTo>
                  <a:cubicBezTo>
                    <a:pt x="666" y="329"/>
                    <a:pt x="666" y="330"/>
                    <a:pt x="666" y="330"/>
                  </a:cubicBezTo>
                  <a:cubicBezTo>
                    <a:pt x="666" y="331"/>
                    <a:pt x="666" y="331"/>
                    <a:pt x="665" y="332"/>
                  </a:cubicBezTo>
                  <a:cubicBezTo>
                    <a:pt x="665" y="332"/>
                    <a:pt x="665" y="333"/>
                    <a:pt x="665" y="334"/>
                  </a:cubicBezTo>
                  <a:cubicBezTo>
                    <a:pt x="665" y="334"/>
                    <a:pt x="664" y="335"/>
                    <a:pt x="664" y="335"/>
                  </a:cubicBezTo>
                  <a:cubicBezTo>
                    <a:pt x="664" y="336"/>
                    <a:pt x="664" y="337"/>
                    <a:pt x="664" y="337"/>
                  </a:cubicBezTo>
                  <a:cubicBezTo>
                    <a:pt x="663" y="339"/>
                    <a:pt x="663" y="341"/>
                    <a:pt x="663" y="342"/>
                  </a:cubicBezTo>
                  <a:cubicBezTo>
                    <a:pt x="663" y="344"/>
                    <a:pt x="663" y="345"/>
                    <a:pt x="663" y="347"/>
                  </a:cubicBezTo>
                  <a:cubicBezTo>
                    <a:pt x="663" y="348"/>
                    <a:pt x="663" y="349"/>
                    <a:pt x="664" y="350"/>
                  </a:cubicBezTo>
                  <a:cubicBezTo>
                    <a:pt x="664" y="351"/>
                    <a:pt x="664" y="352"/>
                    <a:pt x="665" y="353"/>
                  </a:cubicBezTo>
                  <a:cubicBezTo>
                    <a:pt x="665" y="353"/>
                    <a:pt x="665" y="353"/>
                    <a:pt x="665" y="353"/>
                  </a:cubicBezTo>
                  <a:cubicBezTo>
                    <a:pt x="666" y="354"/>
                    <a:pt x="666" y="354"/>
                    <a:pt x="666" y="354"/>
                  </a:cubicBezTo>
                  <a:cubicBezTo>
                    <a:pt x="666" y="354"/>
                    <a:pt x="667" y="354"/>
                    <a:pt x="667" y="354"/>
                  </a:cubicBezTo>
                  <a:cubicBezTo>
                    <a:pt x="667" y="354"/>
                    <a:pt x="668" y="354"/>
                    <a:pt x="668" y="354"/>
                  </a:cubicBezTo>
                  <a:cubicBezTo>
                    <a:pt x="668" y="354"/>
                    <a:pt x="668" y="354"/>
                    <a:pt x="668" y="354"/>
                  </a:cubicBezTo>
                  <a:cubicBezTo>
                    <a:pt x="669" y="354"/>
                    <a:pt x="669" y="354"/>
                    <a:pt x="669" y="354"/>
                  </a:cubicBezTo>
                  <a:cubicBezTo>
                    <a:pt x="669" y="354"/>
                    <a:pt x="670" y="354"/>
                    <a:pt x="670" y="354"/>
                  </a:cubicBezTo>
                  <a:cubicBezTo>
                    <a:pt x="670" y="354"/>
                    <a:pt x="670" y="354"/>
                    <a:pt x="670" y="353"/>
                  </a:cubicBezTo>
                  <a:cubicBezTo>
                    <a:pt x="672" y="353"/>
                    <a:pt x="673" y="352"/>
                    <a:pt x="674" y="351"/>
                  </a:cubicBezTo>
                  <a:cubicBezTo>
                    <a:pt x="675" y="350"/>
                    <a:pt x="676" y="349"/>
                    <a:pt x="676" y="348"/>
                  </a:cubicBezTo>
                  <a:cubicBezTo>
                    <a:pt x="677" y="347"/>
                    <a:pt x="677" y="346"/>
                    <a:pt x="677" y="345"/>
                  </a:cubicBezTo>
                  <a:cubicBezTo>
                    <a:pt x="677" y="344"/>
                    <a:pt x="677" y="342"/>
                    <a:pt x="677" y="341"/>
                  </a:cubicBezTo>
                  <a:cubicBezTo>
                    <a:pt x="677" y="339"/>
                    <a:pt x="676" y="338"/>
                    <a:pt x="677" y="336"/>
                  </a:cubicBezTo>
                  <a:cubicBezTo>
                    <a:pt x="677" y="335"/>
                    <a:pt x="677" y="333"/>
                    <a:pt x="677" y="331"/>
                  </a:cubicBezTo>
                  <a:cubicBezTo>
                    <a:pt x="677" y="330"/>
                    <a:pt x="678" y="328"/>
                    <a:pt x="678" y="327"/>
                  </a:cubicBezTo>
                  <a:cubicBezTo>
                    <a:pt x="679" y="326"/>
                    <a:pt x="679" y="325"/>
                    <a:pt x="680" y="324"/>
                  </a:cubicBezTo>
                  <a:cubicBezTo>
                    <a:pt x="680" y="323"/>
                    <a:pt x="680" y="323"/>
                    <a:pt x="680" y="323"/>
                  </a:cubicBezTo>
                  <a:cubicBezTo>
                    <a:pt x="681" y="322"/>
                    <a:pt x="681" y="322"/>
                    <a:pt x="681" y="322"/>
                  </a:cubicBezTo>
                  <a:cubicBezTo>
                    <a:pt x="681" y="322"/>
                    <a:pt x="682" y="322"/>
                    <a:pt x="682" y="322"/>
                  </a:cubicBezTo>
                  <a:cubicBezTo>
                    <a:pt x="683" y="322"/>
                    <a:pt x="683" y="321"/>
                    <a:pt x="683" y="321"/>
                  </a:cubicBezTo>
                  <a:cubicBezTo>
                    <a:pt x="684" y="321"/>
                    <a:pt x="684" y="321"/>
                    <a:pt x="685" y="321"/>
                  </a:cubicBezTo>
                  <a:cubicBezTo>
                    <a:pt x="685" y="321"/>
                    <a:pt x="686" y="320"/>
                    <a:pt x="686" y="320"/>
                  </a:cubicBezTo>
                  <a:cubicBezTo>
                    <a:pt x="687" y="320"/>
                    <a:pt x="687" y="320"/>
                    <a:pt x="687" y="319"/>
                  </a:cubicBezTo>
                  <a:cubicBezTo>
                    <a:pt x="688" y="319"/>
                    <a:pt x="688" y="318"/>
                    <a:pt x="688" y="317"/>
                  </a:cubicBezTo>
                  <a:cubicBezTo>
                    <a:pt x="689" y="317"/>
                    <a:pt x="689" y="316"/>
                    <a:pt x="689" y="316"/>
                  </a:cubicBezTo>
                  <a:cubicBezTo>
                    <a:pt x="689" y="316"/>
                    <a:pt x="690" y="315"/>
                    <a:pt x="690" y="315"/>
                  </a:cubicBezTo>
                  <a:cubicBezTo>
                    <a:pt x="690" y="315"/>
                    <a:pt x="691" y="315"/>
                    <a:pt x="691" y="314"/>
                  </a:cubicBezTo>
                  <a:cubicBezTo>
                    <a:pt x="692" y="314"/>
                    <a:pt x="692" y="314"/>
                    <a:pt x="693" y="314"/>
                  </a:cubicBezTo>
                  <a:cubicBezTo>
                    <a:pt x="694" y="314"/>
                    <a:pt x="694" y="314"/>
                    <a:pt x="695" y="315"/>
                  </a:cubicBezTo>
                  <a:cubicBezTo>
                    <a:pt x="696" y="315"/>
                    <a:pt x="696" y="315"/>
                    <a:pt x="697" y="316"/>
                  </a:cubicBezTo>
                  <a:cubicBezTo>
                    <a:pt x="698" y="316"/>
                    <a:pt x="698" y="316"/>
                    <a:pt x="699" y="317"/>
                  </a:cubicBezTo>
                  <a:cubicBezTo>
                    <a:pt x="699" y="318"/>
                    <a:pt x="700" y="318"/>
                    <a:pt x="700" y="319"/>
                  </a:cubicBezTo>
                  <a:cubicBezTo>
                    <a:pt x="701" y="320"/>
                    <a:pt x="701" y="321"/>
                    <a:pt x="701" y="322"/>
                  </a:cubicBezTo>
                  <a:cubicBezTo>
                    <a:pt x="702" y="322"/>
                    <a:pt x="702" y="323"/>
                    <a:pt x="701" y="324"/>
                  </a:cubicBezTo>
                  <a:cubicBezTo>
                    <a:pt x="701" y="325"/>
                    <a:pt x="701" y="326"/>
                    <a:pt x="700" y="326"/>
                  </a:cubicBezTo>
                  <a:cubicBezTo>
                    <a:pt x="700" y="327"/>
                    <a:pt x="699" y="328"/>
                    <a:pt x="699" y="329"/>
                  </a:cubicBezTo>
                  <a:cubicBezTo>
                    <a:pt x="699" y="329"/>
                    <a:pt x="698" y="329"/>
                    <a:pt x="698" y="330"/>
                  </a:cubicBezTo>
                  <a:cubicBezTo>
                    <a:pt x="698" y="330"/>
                    <a:pt x="698" y="331"/>
                    <a:pt x="698" y="331"/>
                  </a:cubicBezTo>
                  <a:cubicBezTo>
                    <a:pt x="697" y="331"/>
                    <a:pt x="697" y="332"/>
                    <a:pt x="697" y="332"/>
                  </a:cubicBezTo>
                  <a:cubicBezTo>
                    <a:pt x="697" y="333"/>
                    <a:pt x="697" y="333"/>
                    <a:pt x="697" y="334"/>
                  </a:cubicBezTo>
                  <a:cubicBezTo>
                    <a:pt x="697" y="334"/>
                    <a:pt x="696" y="334"/>
                    <a:pt x="696" y="334"/>
                  </a:cubicBezTo>
                  <a:cubicBezTo>
                    <a:pt x="696" y="334"/>
                    <a:pt x="696" y="335"/>
                    <a:pt x="696" y="335"/>
                  </a:cubicBezTo>
                  <a:cubicBezTo>
                    <a:pt x="696" y="335"/>
                    <a:pt x="697" y="335"/>
                    <a:pt x="697" y="335"/>
                  </a:cubicBezTo>
                  <a:cubicBezTo>
                    <a:pt x="697" y="335"/>
                    <a:pt x="697" y="335"/>
                    <a:pt x="697" y="335"/>
                  </a:cubicBezTo>
                  <a:cubicBezTo>
                    <a:pt x="697" y="336"/>
                    <a:pt x="697" y="336"/>
                    <a:pt x="697" y="336"/>
                  </a:cubicBezTo>
                  <a:cubicBezTo>
                    <a:pt x="698" y="336"/>
                    <a:pt x="698" y="336"/>
                    <a:pt x="698" y="336"/>
                  </a:cubicBezTo>
                  <a:cubicBezTo>
                    <a:pt x="698" y="336"/>
                    <a:pt x="698" y="335"/>
                    <a:pt x="698" y="335"/>
                  </a:cubicBezTo>
                  <a:cubicBezTo>
                    <a:pt x="699" y="335"/>
                    <a:pt x="699" y="335"/>
                    <a:pt x="699" y="335"/>
                  </a:cubicBezTo>
                  <a:cubicBezTo>
                    <a:pt x="699" y="335"/>
                    <a:pt x="700" y="335"/>
                    <a:pt x="700" y="335"/>
                  </a:cubicBezTo>
                  <a:cubicBezTo>
                    <a:pt x="700" y="334"/>
                    <a:pt x="701" y="334"/>
                    <a:pt x="701" y="334"/>
                  </a:cubicBezTo>
                  <a:cubicBezTo>
                    <a:pt x="701" y="334"/>
                    <a:pt x="702" y="333"/>
                    <a:pt x="702" y="333"/>
                  </a:cubicBezTo>
                  <a:cubicBezTo>
                    <a:pt x="703" y="333"/>
                    <a:pt x="703" y="333"/>
                    <a:pt x="703" y="333"/>
                  </a:cubicBezTo>
                  <a:cubicBezTo>
                    <a:pt x="704" y="333"/>
                    <a:pt x="704" y="332"/>
                    <a:pt x="705" y="332"/>
                  </a:cubicBezTo>
                  <a:cubicBezTo>
                    <a:pt x="705" y="332"/>
                    <a:pt x="705" y="332"/>
                    <a:pt x="705" y="332"/>
                  </a:cubicBezTo>
                  <a:cubicBezTo>
                    <a:pt x="705" y="332"/>
                    <a:pt x="705" y="333"/>
                    <a:pt x="705" y="333"/>
                  </a:cubicBezTo>
                  <a:cubicBezTo>
                    <a:pt x="705" y="333"/>
                    <a:pt x="705" y="333"/>
                    <a:pt x="706" y="333"/>
                  </a:cubicBezTo>
                  <a:cubicBezTo>
                    <a:pt x="706" y="333"/>
                    <a:pt x="706" y="333"/>
                    <a:pt x="706" y="333"/>
                  </a:cubicBezTo>
                  <a:cubicBezTo>
                    <a:pt x="706" y="333"/>
                    <a:pt x="707" y="333"/>
                    <a:pt x="707" y="334"/>
                  </a:cubicBezTo>
                  <a:cubicBezTo>
                    <a:pt x="707" y="334"/>
                    <a:pt x="708" y="334"/>
                    <a:pt x="708" y="335"/>
                  </a:cubicBezTo>
                  <a:cubicBezTo>
                    <a:pt x="708" y="336"/>
                    <a:pt x="708" y="336"/>
                    <a:pt x="708" y="337"/>
                  </a:cubicBezTo>
                  <a:cubicBezTo>
                    <a:pt x="708" y="338"/>
                    <a:pt x="708" y="338"/>
                    <a:pt x="708" y="339"/>
                  </a:cubicBezTo>
                  <a:cubicBezTo>
                    <a:pt x="708" y="339"/>
                    <a:pt x="708" y="340"/>
                    <a:pt x="708" y="340"/>
                  </a:cubicBezTo>
                  <a:cubicBezTo>
                    <a:pt x="708" y="341"/>
                    <a:pt x="708" y="341"/>
                    <a:pt x="708" y="341"/>
                  </a:cubicBezTo>
                  <a:cubicBezTo>
                    <a:pt x="708" y="342"/>
                    <a:pt x="708" y="342"/>
                    <a:pt x="708" y="342"/>
                  </a:cubicBezTo>
                  <a:cubicBezTo>
                    <a:pt x="708" y="343"/>
                    <a:pt x="708" y="343"/>
                    <a:pt x="708" y="343"/>
                  </a:cubicBezTo>
                  <a:cubicBezTo>
                    <a:pt x="708" y="343"/>
                    <a:pt x="708" y="344"/>
                    <a:pt x="708" y="344"/>
                  </a:cubicBezTo>
                  <a:cubicBezTo>
                    <a:pt x="708" y="345"/>
                    <a:pt x="708" y="346"/>
                    <a:pt x="708" y="346"/>
                  </a:cubicBezTo>
                  <a:cubicBezTo>
                    <a:pt x="708" y="347"/>
                    <a:pt x="708" y="347"/>
                    <a:pt x="708" y="348"/>
                  </a:cubicBezTo>
                  <a:cubicBezTo>
                    <a:pt x="709" y="348"/>
                    <a:pt x="709" y="349"/>
                    <a:pt x="709" y="349"/>
                  </a:cubicBezTo>
                  <a:cubicBezTo>
                    <a:pt x="709" y="349"/>
                    <a:pt x="709" y="349"/>
                    <a:pt x="709" y="349"/>
                  </a:cubicBezTo>
                  <a:cubicBezTo>
                    <a:pt x="709" y="350"/>
                    <a:pt x="708" y="350"/>
                    <a:pt x="708" y="350"/>
                  </a:cubicBezTo>
                  <a:cubicBezTo>
                    <a:pt x="708" y="350"/>
                    <a:pt x="708" y="350"/>
                    <a:pt x="708" y="350"/>
                  </a:cubicBezTo>
                  <a:cubicBezTo>
                    <a:pt x="708" y="350"/>
                    <a:pt x="707" y="350"/>
                    <a:pt x="707" y="350"/>
                  </a:cubicBezTo>
                  <a:cubicBezTo>
                    <a:pt x="707" y="350"/>
                    <a:pt x="707" y="350"/>
                    <a:pt x="707" y="350"/>
                  </a:cubicBezTo>
                  <a:cubicBezTo>
                    <a:pt x="707" y="350"/>
                    <a:pt x="707" y="349"/>
                    <a:pt x="707" y="349"/>
                  </a:cubicBezTo>
                  <a:cubicBezTo>
                    <a:pt x="706" y="349"/>
                    <a:pt x="706" y="348"/>
                    <a:pt x="706" y="348"/>
                  </a:cubicBezTo>
                  <a:cubicBezTo>
                    <a:pt x="705" y="348"/>
                    <a:pt x="705" y="348"/>
                    <a:pt x="705" y="348"/>
                  </a:cubicBezTo>
                  <a:cubicBezTo>
                    <a:pt x="704" y="348"/>
                    <a:pt x="704" y="348"/>
                    <a:pt x="703" y="348"/>
                  </a:cubicBezTo>
                  <a:cubicBezTo>
                    <a:pt x="703" y="348"/>
                    <a:pt x="702" y="348"/>
                    <a:pt x="702" y="348"/>
                  </a:cubicBezTo>
                  <a:cubicBezTo>
                    <a:pt x="702" y="348"/>
                    <a:pt x="701" y="348"/>
                    <a:pt x="701" y="349"/>
                  </a:cubicBezTo>
                  <a:cubicBezTo>
                    <a:pt x="701" y="349"/>
                    <a:pt x="700" y="349"/>
                    <a:pt x="700" y="350"/>
                  </a:cubicBezTo>
                  <a:cubicBezTo>
                    <a:pt x="700" y="350"/>
                    <a:pt x="700" y="351"/>
                    <a:pt x="700" y="352"/>
                  </a:cubicBezTo>
                  <a:cubicBezTo>
                    <a:pt x="700" y="352"/>
                    <a:pt x="700" y="353"/>
                    <a:pt x="700" y="353"/>
                  </a:cubicBezTo>
                  <a:cubicBezTo>
                    <a:pt x="700" y="354"/>
                    <a:pt x="700" y="354"/>
                    <a:pt x="700" y="355"/>
                  </a:cubicBezTo>
                  <a:cubicBezTo>
                    <a:pt x="701" y="355"/>
                    <a:pt x="701" y="355"/>
                    <a:pt x="701" y="356"/>
                  </a:cubicBezTo>
                  <a:cubicBezTo>
                    <a:pt x="702" y="356"/>
                    <a:pt x="702" y="356"/>
                    <a:pt x="702" y="356"/>
                  </a:cubicBezTo>
                  <a:cubicBezTo>
                    <a:pt x="703" y="357"/>
                    <a:pt x="703" y="357"/>
                    <a:pt x="704" y="357"/>
                  </a:cubicBezTo>
                  <a:cubicBezTo>
                    <a:pt x="704" y="357"/>
                    <a:pt x="705" y="357"/>
                    <a:pt x="705" y="358"/>
                  </a:cubicBezTo>
                  <a:cubicBezTo>
                    <a:pt x="706" y="358"/>
                    <a:pt x="706" y="358"/>
                    <a:pt x="707" y="358"/>
                  </a:cubicBezTo>
                  <a:cubicBezTo>
                    <a:pt x="708" y="358"/>
                    <a:pt x="708" y="358"/>
                    <a:pt x="709" y="358"/>
                  </a:cubicBezTo>
                  <a:cubicBezTo>
                    <a:pt x="710" y="358"/>
                    <a:pt x="710" y="358"/>
                    <a:pt x="711" y="358"/>
                  </a:cubicBezTo>
                  <a:cubicBezTo>
                    <a:pt x="712" y="358"/>
                    <a:pt x="712" y="358"/>
                    <a:pt x="713" y="358"/>
                  </a:cubicBezTo>
                  <a:cubicBezTo>
                    <a:pt x="714" y="357"/>
                    <a:pt x="715" y="357"/>
                    <a:pt x="715" y="357"/>
                  </a:cubicBezTo>
                  <a:cubicBezTo>
                    <a:pt x="716" y="357"/>
                    <a:pt x="716" y="356"/>
                    <a:pt x="717" y="356"/>
                  </a:cubicBezTo>
                  <a:cubicBezTo>
                    <a:pt x="717" y="356"/>
                    <a:pt x="718" y="356"/>
                    <a:pt x="718" y="356"/>
                  </a:cubicBezTo>
                  <a:cubicBezTo>
                    <a:pt x="718" y="356"/>
                    <a:pt x="718" y="355"/>
                    <a:pt x="719" y="355"/>
                  </a:cubicBezTo>
                  <a:cubicBezTo>
                    <a:pt x="719" y="355"/>
                    <a:pt x="719" y="355"/>
                    <a:pt x="719" y="355"/>
                  </a:cubicBezTo>
                  <a:cubicBezTo>
                    <a:pt x="720" y="355"/>
                    <a:pt x="720" y="355"/>
                    <a:pt x="720" y="355"/>
                  </a:cubicBezTo>
                  <a:cubicBezTo>
                    <a:pt x="722" y="354"/>
                    <a:pt x="723" y="353"/>
                    <a:pt x="725" y="352"/>
                  </a:cubicBezTo>
                  <a:cubicBezTo>
                    <a:pt x="727" y="351"/>
                    <a:pt x="729" y="350"/>
                    <a:pt x="730" y="349"/>
                  </a:cubicBezTo>
                  <a:cubicBezTo>
                    <a:pt x="732" y="348"/>
                    <a:pt x="733" y="347"/>
                    <a:pt x="734" y="347"/>
                  </a:cubicBezTo>
                  <a:cubicBezTo>
                    <a:pt x="736" y="346"/>
                    <a:pt x="736" y="345"/>
                    <a:pt x="737" y="344"/>
                  </a:cubicBezTo>
                  <a:cubicBezTo>
                    <a:pt x="737" y="344"/>
                    <a:pt x="738" y="344"/>
                    <a:pt x="738" y="344"/>
                  </a:cubicBezTo>
                  <a:cubicBezTo>
                    <a:pt x="738" y="344"/>
                    <a:pt x="738" y="343"/>
                    <a:pt x="739" y="343"/>
                  </a:cubicBezTo>
                  <a:cubicBezTo>
                    <a:pt x="739" y="343"/>
                    <a:pt x="739" y="343"/>
                    <a:pt x="739" y="343"/>
                  </a:cubicBezTo>
                  <a:cubicBezTo>
                    <a:pt x="739" y="342"/>
                    <a:pt x="739" y="342"/>
                    <a:pt x="739" y="342"/>
                  </a:cubicBezTo>
                  <a:cubicBezTo>
                    <a:pt x="739" y="342"/>
                    <a:pt x="739" y="342"/>
                    <a:pt x="739" y="341"/>
                  </a:cubicBezTo>
                  <a:cubicBezTo>
                    <a:pt x="739" y="341"/>
                    <a:pt x="739" y="341"/>
                    <a:pt x="739" y="341"/>
                  </a:cubicBezTo>
                  <a:cubicBezTo>
                    <a:pt x="739" y="340"/>
                    <a:pt x="739" y="340"/>
                    <a:pt x="739" y="340"/>
                  </a:cubicBezTo>
                  <a:cubicBezTo>
                    <a:pt x="739" y="340"/>
                    <a:pt x="739" y="339"/>
                    <a:pt x="739" y="339"/>
                  </a:cubicBezTo>
                  <a:cubicBezTo>
                    <a:pt x="740" y="339"/>
                    <a:pt x="740" y="339"/>
                    <a:pt x="740" y="339"/>
                  </a:cubicBezTo>
                  <a:cubicBezTo>
                    <a:pt x="741" y="339"/>
                    <a:pt x="741" y="339"/>
                    <a:pt x="742" y="339"/>
                  </a:cubicBezTo>
                  <a:cubicBezTo>
                    <a:pt x="742" y="339"/>
                    <a:pt x="743" y="339"/>
                    <a:pt x="743" y="339"/>
                  </a:cubicBezTo>
                  <a:cubicBezTo>
                    <a:pt x="744" y="339"/>
                    <a:pt x="745" y="339"/>
                    <a:pt x="745" y="339"/>
                  </a:cubicBezTo>
                  <a:cubicBezTo>
                    <a:pt x="747" y="338"/>
                    <a:pt x="749" y="338"/>
                    <a:pt x="751" y="338"/>
                  </a:cubicBezTo>
                  <a:cubicBezTo>
                    <a:pt x="752" y="338"/>
                    <a:pt x="754" y="337"/>
                    <a:pt x="756" y="337"/>
                  </a:cubicBezTo>
                  <a:cubicBezTo>
                    <a:pt x="757" y="337"/>
                    <a:pt x="759" y="336"/>
                    <a:pt x="760" y="335"/>
                  </a:cubicBezTo>
                  <a:cubicBezTo>
                    <a:pt x="761" y="335"/>
                    <a:pt x="762" y="334"/>
                    <a:pt x="762" y="333"/>
                  </a:cubicBezTo>
                  <a:cubicBezTo>
                    <a:pt x="762" y="333"/>
                    <a:pt x="762" y="333"/>
                    <a:pt x="763" y="332"/>
                  </a:cubicBezTo>
                  <a:cubicBezTo>
                    <a:pt x="763" y="332"/>
                    <a:pt x="763" y="332"/>
                    <a:pt x="763" y="331"/>
                  </a:cubicBezTo>
                  <a:cubicBezTo>
                    <a:pt x="763" y="331"/>
                    <a:pt x="763" y="331"/>
                    <a:pt x="763" y="331"/>
                  </a:cubicBezTo>
                  <a:cubicBezTo>
                    <a:pt x="762" y="330"/>
                    <a:pt x="762" y="330"/>
                    <a:pt x="762" y="330"/>
                  </a:cubicBezTo>
                  <a:cubicBezTo>
                    <a:pt x="762" y="330"/>
                    <a:pt x="762" y="330"/>
                    <a:pt x="762" y="330"/>
                  </a:cubicBezTo>
                  <a:cubicBezTo>
                    <a:pt x="764" y="328"/>
                    <a:pt x="765" y="327"/>
                    <a:pt x="767" y="326"/>
                  </a:cubicBezTo>
                  <a:cubicBezTo>
                    <a:pt x="768" y="325"/>
                    <a:pt x="769" y="324"/>
                    <a:pt x="770" y="323"/>
                  </a:cubicBezTo>
                  <a:cubicBezTo>
                    <a:pt x="771" y="323"/>
                    <a:pt x="771" y="322"/>
                    <a:pt x="772" y="322"/>
                  </a:cubicBezTo>
                  <a:cubicBezTo>
                    <a:pt x="772" y="322"/>
                    <a:pt x="773" y="322"/>
                    <a:pt x="773" y="322"/>
                  </a:cubicBezTo>
                  <a:cubicBezTo>
                    <a:pt x="773" y="322"/>
                    <a:pt x="775" y="322"/>
                    <a:pt x="778" y="322"/>
                  </a:cubicBezTo>
                  <a:cubicBezTo>
                    <a:pt x="781" y="322"/>
                    <a:pt x="784" y="322"/>
                    <a:pt x="788" y="322"/>
                  </a:cubicBezTo>
                  <a:cubicBezTo>
                    <a:pt x="791" y="322"/>
                    <a:pt x="795" y="321"/>
                    <a:pt x="797" y="321"/>
                  </a:cubicBezTo>
                  <a:cubicBezTo>
                    <a:pt x="800" y="321"/>
                    <a:pt x="801" y="321"/>
                    <a:pt x="802" y="321"/>
                  </a:cubicBezTo>
                  <a:cubicBezTo>
                    <a:pt x="802" y="321"/>
                    <a:pt x="802" y="321"/>
                    <a:pt x="802" y="321"/>
                  </a:cubicBezTo>
                  <a:cubicBezTo>
                    <a:pt x="802" y="321"/>
                    <a:pt x="802" y="321"/>
                    <a:pt x="802" y="321"/>
                  </a:cubicBezTo>
                  <a:cubicBezTo>
                    <a:pt x="802" y="321"/>
                    <a:pt x="803" y="321"/>
                    <a:pt x="803" y="320"/>
                  </a:cubicBezTo>
                  <a:cubicBezTo>
                    <a:pt x="804" y="320"/>
                    <a:pt x="806" y="319"/>
                    <a:pt x="807" y="318"/>
                  </a:cubicBezTo>
                  <a:cubicBezTo>
                    <a:pt x="808" y="317"/>
                    <a:pt x="809" y="316"/>
                    <a:pt x="810" y="314"/>
                  </a:cubicBezTo>
                  <a:cubicBezTo>
                    <a:pt x="811" y="313"/>
                    <a:pt x="812" y="312"/>
                    <a:pt x="813" y="310"/>
                  </a:cubicBezTo>
                  <a:cubicBezTo>
                    <a:pt x="813" y="309"/>
                    <a:pt x="814" y="308"/>
                    <a:pt x="814" y="306"/>
                  </a:cubicBezTo>
                  <a:cubicBezTo>
                    <a:pt x="815" y="304"/>
                    <a:pt x="816" y="303"/>
                    <a:pt x="817" y="301"/>
                  </a:cubicBezTo>
                  <a:cubicBezTo>
                    <a:pt x="818" y="300"/>
                    <a:pt x="819" y="298"/>
                    <a:pt x="819" y="297"/>
                  </a:cubicBezTo>
                  <a:cubicBezTo>
                    <a:pt x="820" y="296"/>
                    <a:pt x="821" y="296"/>
                    <a:pt x="822" y="296"/>
                  </a:cubicBezTo>
                  <a:cubicBezTo>
                    <a:pt x="822" y="296"/>
                    <a:pt x="822" y="296"/>
                    <a:pt x="822" y="296"/>
                  </a:cubicBezTo>
                  <a:cubicBezTo>
                    <a:pt x="822" y="296"/>
                    <a:pt x="822" y="296"/>
                    <a:pt x="822" y="296"/>
                  </a:cubicBezTo>
                  <a:cubicBezTo>
                    <a:pt x="823" y="296"/>
                    <a:pt x="823" y="296"/>
                    <a:pt x="823" y="296"/>
                  </a:cubicBezTo>
                  <a:cubicBezTo>
                    <a:pt x="823" y="296"/>
                    <a:pt x="823" y="296"/>
                    <a:pt x="823" y="296"/>
                  </a:cubicBezTo>
                  <a:cubicBezTo>
                    <a:pt x="823" y="296"/>
                    <a:pt x="824" y="297"/>
                    <a:pt x="824" y="297"/>
                  </a:cubicBezTo>
                  <a:cubicBezTo>
                    <a:pt x="825" y="297"/>
                    <a:pt x="826" y="297"/>
                    <a:pt x="826" y="297"/>
                  </a:cubicBezTo>
                  <a:cubicBezTo>
                    <a:pt x="827" y="297"/>
                    <a:pt x="827" y="298"/>
                    <a:pt x="828" y="298"/>
                  </a:cubicBezTo>
                  <a:cubicBezTo>
                    <a:pt x="829" y="298"/>
                    <a:pt x="829" y="298"/>
                    <a:pt x="830" y="298"/>
                  </a:cubicBezTo>
                  <a:cubicBezTo>
                    <a:pt x="830" y="298"/>
                    <a:pt x="831" y="298"/>
                    <a:pt x="831" y="298"/>
                  </a:cubicBezTo>
                  <a:cubicBezTo>
                    <a:pt x="832" y="298"/>
                    <a:pt x="832" y="298"/>
                    <a:pt x="832" y="298"/>
                  </a:cubicBezTo>
                  <a:cubicBezTo>
                    <a:pt x="833" y="298"/>
                    <a:pt x="833" y="298"/>
                    <a:pt x="833" y="298"/>
                  </a:cubicBezTo>
                  <a:cubicBezTo>
                    <a:pt x="834" y="298"/>
                    <a:pt x="834" y="299"/>
                    <a:pt x="834" y="299"/>
                  </a:cubicBezTo>
                  <a:cubicBezTo>
                    <a:pt x="834" y="299"/>
                    <a:pt x="834" y="299"/>
                    <a:pt x="834" y="299"/>
                  </a:cubicBezTo>
                  <a:cubicBezTo>
                    <a:pt x="834" y="299"/>
                    <a:pt x="834" y="299"/>
                    <a:pt x="834" y="299"/>
                  </a:cubicBezTo>
                  <a:cubicBezTo>
                    <a:pt x="834" y="300"/>
                    <a:pt x="834" y="300"/>
                    <a:pt x="834" y="300"/>
                  </a:cubicBezTo>
                  <a:cubicBezTo>
                    <a:pt x="834" y="300"/>
                    <a:pt x="834" y="300"/>
                    <a:pt x="834" y="300"/>
                  </a:cubicBezTo>
                  <a:cubicBezTo>
                    <a:pt x="834" y="301"/>
                    <a:pt x="833" y="302"/>
                    <a:pt x="833" y="304"/>
                  </a:cubicBezTo>
                  <a:cubicBezTo>
                    <a:pt x="833" y="305"/>
                    <a:pt x="834" y="307"/>
                    <a:pt x="834" y="308"/>
                  </a:cubicBezTo>
                  <a:cubicBezTo>
                    <a:pt x="834" y="310"/>
                    <a:pt x="835" y="312"/>
                    <a:pt x="836" y="314"/>
                  </a:cubicBezTo>
                  <a:cubicBezTo>
                    <a:pt x="837" y="317"/>
                    <a:pt x="838" y="319"/>
                    <a:pt x="840" y="322"/>
                  </a:cubicBezTo>
                  <a:cubicBezTo>
                    <a:pt x="839" y="322"/>
                    <a:pt x="839" y="322"/>
                    <a:pt x="838" y="323"/>
                  </a:cubicBezTo>
                  <a:cubicBezTo>
                    <a:pt x="838" y="323"/>
                    <a:pt x="837" y="323"/>
                    <a:pt x="837" y="324"/>
                  </a:cubicBezTo>
                  <a:cubicBezTo>
                    <a:pt x="836" y="324"/>
                    <a:pt x="836" y="325"/>
                    <a:pt x="835" y="325"/>
                  </a:cubicBezTo>
                  <a:cubicBezTo>
                    <a:pt x="835" y="325"/>
                    <a:pt x="834" y="326"/>
                    <a:pt x="834" y="326"/>
                  </a:cubicBezTo>
                  <a:cubicBezTo>
                    <a:pt x="834" y="326"/>
                    <a:pt x="834" y="326"/>
                    <a:pt x="833" y="326"/>
                  </a:cubicBezTo>
                  <a:cubicBezTo>
                    <a:pt x="833" y="327"/>
                    <a:pt x="833" y="327"/>
                    <a:pt x="833" y="327"/>
                  </a:cubicBezTo>
                  <a:cubicBezTo>
                    <a:pt x="833" y="327"/>
                    <a:pt x="832" y="327"/>
                    <a:pt x="832" y="327"/>
                  </a:cubicBezTo>
                  <a:cubicBezTo>
                    <a:pt x="832" y="327"/>
                    <a:pt x="832" y="327"/>
                    <a:pt x="832" y="327"/>
                  </a:cubicBezTo>
                  <a:cubicBezTo>
                    <a:pt x="831" y="327"/>
                    <a:pt x="831" y="327"/>
                    <a:pt x="831" y="327"/>
                  </a:cubicBezTo>
                  <a:cubicBezTo>
                    <a:pt x="831" y="327"/>
                    <a:pt x="830" y="327"/>
                    <a:pt x="830" y="327"/>
                  </a:cubicBezTo>
                  <a:cubicBezTo>
                    <a:pt x="830" y="327"/>
                    <a:pt x="829" y="326"/>
                    <a:pt x="829" y="326"/>
                  </a:cubicBezTo>
                  <a:cubicBezTo>
                    <a:pt x="829" y="326"/>
                    <a:pt x="829" y="326"/>
                    <a:pt x="828" y="326"/>
                  </a:cubicBezTo>
                  <a:cubicBezTo>
                    <a:pt x="828" y="326"/>
                    <a:pt x="828" y="326"/>
                    <a:pt x="828" y="325"/>
                  </a:cubicBezTo>
                  <a:cubicBezTo>
                    <a:pt x="827" y="325"/>
                    <a:pt x="827" y="325"/>
                    <a:pt x="827" y="325"/>
                  </a:cubicBezTo>
                  <a:cubicBezTo>
                    <a:pt x="827" y="325"/>
                    <a:pt x="826" y="325"/>
                    <a:pt x="826" y="325"/>
                  </a:cubicBezTo>
                  <a:cubicBezTo>
                    <a:pt x="826" y="325"/>
                    <a:pt x="826" y="325"/>
                    <a:pt x="825" y="325"/>
                  </a:cubicBezTo>
                  <a:cubicBezTo>
                    <a:pt x="825" y="325"/>
                    <a:pt x="825" y="325"/>
                    <a:pt x="825" y="325"/>
                  </a:cubicBezTo>
                  <a:cubicBezTo>
                    <a:pt x="825" y="325"/>
                    <a:pt x="825" y="325"/>
                    <a:pt x="825" y="325"/>
                  </a:cubicBezTo>
                  <a:cubicBezTo>
                    <a:pt x="824" y="325"/>
                    <a:pt x="824" y="325"/>
                    <a:pt x="824" y="325"/>
                  </a:cubicBezTo>
                  <a:cubicBezTo>
                    <a:pt x="824" y="325"/>
                    <a:pt x="824" y="325"/>
                    <a:pt x="824" y="326"/>
                  </a:cubicBezTo>
                  <a:cubicBezTo>
                    <a:pt x="823" y="326"/>
                    <a:pt x="823" y="326"/>
                    <a:pt x="823" y="326"/>
                  </a:cubicBezTo>
                  <a:cubicBezTo>
                    <a:pt x="823" y="327"/>
                    <a:pt x="823" y="327"/>
                    <a:pt x="822" y="327"/>
                  </a:cubicBezTo>
                  <a:cubicBezTo>
                    <a:pt x="822" y="327"/>
                    <a:pt x="822" y="328"/>
                    <a:pt x="822" y="328"/>
                  </a:cubicBezTo>
                  <a:cubicBezTo>
                    <a:pt x="822" y="328"/>
                    <a:pt x="821" y="328"/>
                    <a:pt x="821" y="329"/>
                  </a:cubicBezTo>
                  <a:cubicBezTo>
                    <a:pt x="821" y="329"/>
                    <a:pt x="821" y="329"/>
                    <a:pt x="820" y="330"/>
                  </a:cubicBezTo>
                  <a:cubicBezTo>
                    <a:pt x="820" y="330"/>
                    <a:pt x="820" y="330"/>
                    <a:pt x="820" y="331"/>
                  </a:cubicBezTo>
                  <a:cubicBezTo>
                    <a:pt x="819" y="331"/>
                    <a:pt x="819" y="331"/>
                    <a:pt x="819" y="331"/>
                  </a:cubicBezTo>
                  <a:cubicBezTo>
                    <a:pt x="819" y="331"/>
                    <a:pt x="818" y="332"/>
                    <a:pt x="818" y="332"/>
                  </a:cubicBezTo>
                  <a:cubicBezTo>
                    <a:pt x="817" y="332"/>
                    <a:pt x="817" y="332"/>
                    <a:pt x="817" y="332"/>
                  </a:cubicBezTo>
                  <a:cubicBezTo>
                    <a:pt x="816" y="332"/>
                    <a:pt x="816" y="332"/>
                    <a:pt x="816" y="332"/>
                  </a:cubicBezTo>
                  <a:cubicBezTo>
                    <a:pt x="816" y="332"/>
                    <a:pt x="816" y="332"/>
                    <a:pt x="815" y="332"/>
                  </a:cubicBezTo>
                  <a:cubicBezTo>
                    <a:pt x="815" y="333"/>
                    <a:pt x="815" y="333"/>
                    <a:pt x="815" y="333"/>
                  </a:cubicBezTo>
                  <a:cubicBezTo>
                    <a:pt x="815" y="333"/>
                    <a:pt x="815" y="333"/>
                    <a:pt x="815" y="333"/>
                  </a:cubicBezTo>
                  <a:cubicBezTo>
                    <a:pt x="815" y="334"/>
                    <a:pt x="815" y="334"/>
                    <a:pt x="814" y="334"/>
                  </a:cubicBezTo>
                  <a:cubicBezTo>
                    <a:pt x="814" y="334"/>
                    <a:pt x="814" y="334"/>
                    <a:pt x="814" y="334"/>
                  </a:cubicBezTo>
                  <a:cubicBezTo>
                    <a:pt x="813" y="334"/>
                    <a:pt x="813" y="334"/>
                    <a:pt x="813" y="334"/>
                  </a:cubicBezTo>
                  <a:cubicBezTo>
                    <a:pt x="812" y="335"/>
                    <a:pt x="811" y="335"/>
                    <a:pt x="811" y="335"/>
                  </a:cubicBezTo>
                  <a:cubicBezTo>
                    <a:pt x="810" y="336"/>
                    <a:pt x="810" y="336"/>
                    <a:pt x="809" y="337"/>
                  </a:cubicBezTo>
                  <a:cubicBezTo>
                    <a:pt x="809" y="337"/>
                    <a:pt x="809" y="338"/>
                    <a:pt x="808" y="338"/>
                  </a:cubicBezTo>
                  <a:cubicBezTo>
                    <a:pt x="808" y="339"/>
                    <a:pt x="808" y="339"/>
                    <a:pt x="808" y="339"/>
                  </a:cubicBezTo>
                  <a:cubicBezTo>
                    <a:pt x="807" y="340"/>
                    <a:pt x="807" y="340"/>
                    <a:pt x="807" y="341"/>
                  </a:cubicBezTo>
                  <a:cubicBezTo>
                    <a:pt x="807" y="341"/>
                    <a:pt x="807" y="342"/>
                    <a:pt x="807" y="342"/>
                  </a:cubicBezTo>
                  <a:cubicBezTo>
                    <a:pt x="807" y="342"/>
                    <a:pt x="807" y="343"/>
                    <a:pt x="807" y="343"/>
                  </a:cubicBezTo>
                  <a:cubicBezTo>
                    <a:pt x="807" y="344"/>
                    <a:pt x="807" y="344"/>
                    <a:pt x="807" y="344"/>
                  </a:cubicBezTo>
                  <a:cubicBezTo>
                    <a:pt x="807" y="344"/>
                    <a:pt x="807" y="344"/>
                    <a:pt x="807" y="344"/>
                  </a:cubicBezTo>
                  <a:cubicBezTo>
                    <a:pt x="807" y="345"/>
                    <a:pt x="807" y="345"/>
                    <a:pt x="807" y="345"/>
                  </a:cubicBezTo>
                  <a:cubicBezTo>
                    <a:pt x="807" y="345"/>
                    <a:pt x="806" y="345"/>
                    <a:pt x="806" y="345"/>
                  </a:cubicBezTo>
                  <a:cubicBezTo>
                    <a:pt x="806" y="345"/>
                    <a:pt x="806" y="346"/>
                    <a:pt x="806" y="346"/>
                  </a:cubicBezTo>
                  <a:cubicBezTo>
                    <a:pt x="806" y="346"/>
                    <a:pt x="805" y="346"/>
                    <a:pt x="805" y="346"/>
                  </a:cubicBezTo>
                  <a:cubicBezTo>
                    <a:pt x="805" y="346"/>
                    <a:pt x="805" y="347"/>
                    <a:pt x="805" y="347"/>
                  </a:cubicBezTo>
                  <a:cubicBezTo>
                    <a:pt x="805" y="347"/>
                    <a:pt x="805" y="347"/>
                    <a:pt x="805" y="347"/>
                  </a:cubicBezTo>
                  <a:cubicBezTo>
                    <a:pt x="805" y="347"/>
                    <a:pt x="805" y="348"/>
                    <a:pt x="805" y="348"/>
                  </a:cubicBezTo>
                  <a:cubicBezTo>
                    <a:pt x="805" y="348"/>
                    <a:pt x="805" y="348"/>
                    <a:pt x="805" y="348"/>
                  </a:cubicBezTo>
                  <a:cubicBezTo>
                    <a:pt x="805" y="348"/>
                    <a:pt x="805" y="348"/>
                    <a:pt x="805" y="348"/>
                  </a:cubicBezTo>
                  <a:cubicBezTo>
                    <a:pt x="805" y="348"/>
                    <a:pt x="805" y="348"/>
                    <a:pt x="806" y="348"/>
                  </a:cubicBezTo>
                  <a:cubicBezTo>
                    <a:pt x="806" y="349"/>
                    <a:pt x="806" y="349"/>
                    <a:pt x="806" y="349"/>
                  </a:cubicBezTo>
                  <a:cubicBezTo>
                    <a:pt x="806" y="349"/>
                    <a:pt x="807" y="349"/>
                    <a:pt x="807" y="349"/>
                  </a:cubicBezTo>
                  <a:cubicBezTo>
                    <a:pt x="807" y="349"/>
                    <a:pt x="808" y="350"/>
                    <a:pt x="808" y="350"/>
                  </a:cubicBezTo>
                  <a:cubicBezTo>
                    <a:pt x="808" y="350"/>
                    <a:pt x="808" y="351"/>
                    <a:pt x="808" y="351"/>
                  </a:cubicBezTo>
                  <a:cubicBezTo>
                    <a:pt x="809" y="351"/>
                    <a:pt x="809" y="352"/>
                    <a:pt x="809" y="352"/>
                  </a:cubicBezTo>
                  <a:cubicBezTo>
                    <a:pt x="809" y="352"/>
                    <a:pt x="809" y="352"/>
                    <a:pt x="809" y="353"/>
                  </a:cubicBezTo>
                  <a:cubicBezTo>
                    <a:pt x="809" y="353"/>
                    <a:pt x="809" y="353"/>
                    <a:pt x="809" y="353"/>
                  </a:cubicBezTo>
                  <a:cubicBezTo>
                    <a:pt x="809" y="353"/>
                    <a:pt x="809" y="353"/>
                    <a:pt x="808" y="354"/>
                  </a:cubicBezTo>
                  <a:cubicBezTo>
                    <a:pt x="808" y="354"/>
                    <a:pt x="808" y="354"/>
                    <a:pt x="808" y="354"/>
                  </a:cubicBezTo>
                  <a:cubicBezTo>
                    <a:pt x="808" y="354"/>
                    <a:pt x="807" y="354"/>
                    <a:pt x="807" y="355"/>
                  </a:cubicBezTo>
                  <a:cubicBezTo>
                    <a:pt x="807" y="355"/>
                    <a:pt x="806" y="355"/>
                    <a:pt x="806" y="355"/>
                  </a:cubicBezTo>
                  <a:cubicBezTo>
                    <a:pt x="806" y="355"/>
                    <a:pt x="806" y="355"/>
                    <a:pt x="805" y="355"/>
                  </a:cubicBezTo>
                  <a:cubicBezTo>
                    <a:pt x="805" y="355"/>
                    <a:pt x="805" y="355"/>
                    <a:pt x="804" y="355"/>
                  </a:cubicBezTo>
                  <a:cubicBezTo>
                    <a:pt x="804" y="355"/>
                    <a:pt x="804" y="355"/>
                    <a:pt x="804" y="355"/>
                  </a:cubicBezTo>
                  <a:cubicBezTo>
                    <a:pt x="803" y="355"/>
                    <a:pt x="803" y="355"/>
                    <a:pt x="803" y="355"/>
                  </a:cubicBezTo>
                  <a:cubicBezTo>
                    <a:pt x="803" y="355"/>
                    <a:pt x="802" y="355"/>
                    <a:pt x="802" y="354"/>
                  </a:cubicBezTo>
                  <a:cubicBezTo>
                    <a:pt x="802" y="354"/>
                    <a:pt x="802" y="354"/>
                    <a:pt x="801" y="354"/>
                  </a:cubicBezTo>
                  <a:cubicBezTo>
                    <a:pt x="801" y="354"/>
                    <a:pt x="801" y="353"/>
                    <a:pt x="801" y="353"/>
                  </a:cubicBezTo>
                  <a:cubicBezTo>
                    <a:pt x="801" y="353"/>
                    <a:pt x="801" y="353"/>
                    <a:pt x="801" y="353"/>
                  </a:cubicBezTo>
                  <a:cubicBezTo>
                    <a:pt x="801" y="353"/>
                    <a:pt x="801" y="353"/>
                    <a:pt x="801" y="353"/>
                  </a:cubicBezTo>
                  <a:cubicBezTo>
                    <a:pt x="801" y="353"/>
                    <a:pt x="801" y="353"/>
                    <a:pt x="800" y="353"/>
                  </a:cubicBezTo>
                  <a:cubicBezTo>
                    <a:pt x="800" y="353"/>
                    <a:pt x="800" y="353"/>
                    <a:pt x="800" y="353"/>
                  </a:cubicBezTo>
                  <a:cubicBezTo>
                    <a:pt x="800" y="353"/>
                    <a:pt x="800" y="353"/>
                    <a:pt x="800" y="353"/>
                  </a:cubicBezTo>
                  <a:cubicBezTo>
                    <a:pt x="800" y="353"/>
                    <a:pt x="800" y="354"/>
                    <a:pt x="800" y="354"/>
                  </a:cubicBezTo>
                  <a:cubicBezTo>
                    <a:pt x="800" y="354"/>
                    <a:pt x="800" y="354"/>
                    <a:pt x="800" y="354"/>
                  </a:cubicBezTo>
                  <a:cubicBezTo>
                    <a:pt x="799" y="355"/>
                    <a:pt x="799" y="355"/>
                    <a:pt x="799" y="355"/>
                  </a:cubicBezTo>
                  <a:cubicBezTo>
                    <a:pt x="799" y="356"/>
                    <a:pt x="799" y="356"/>
                    <a:pt x="799" y="356"/>
                  </a:cubicBezTo>
                  <a:cubicBezTo>
                    <a:pt x="799" y="356"/>
                    <a:pt x="798" y="357"/>
                    <a:pt x="798" y="357"/>
                  </a:cubicBezTo>
                  <a:cubicBezTo>
                    <a:pt x="798" y="357"/>
                    <a:pt x="797" y="357"/>
                    <a:pt x="797" y="357"/>
                  </a:cubicBezTo>
                  <a:cubicBezTo>
                    <a:pt x="796" y="357"/>
                    <a:pt x="795" y="357"/>
                    <a:pt x="793" y="357"/>
                  </a:cubicBezTo>
                  <a:cubicBezTo>
                    <a:pt x="792" y="358"/>
                    <a:pt x="790" y="358"/>
                    <a:pt x="788" y="358"/>
                  </a:cubicBezTo>
                  <a:cubicBezTo>
                    <a:pt x="787" y="359"/>
                    <a:pt x="786" y="359"/>
                    <a:pt x="784" y="360"/>
                  </a:cubicBezTo>
                  <a:cubicBezTo>
                    <a:pt x="783" y="360"/>
                    <a:pt x="783" y="361"/>
                    <a:pt x="783" y="362"/>
                  </a:cubicBezTo>
                  <a:cubicBezTo>
                    <a:pt x="783" y="362"/>
                    <a:pt x="783" y="362"/>
                    <a:pt x="783" y="362"/>
                  </a:cubicBezTo>
                  <a:cubicBezTo>
                    <a:pt x="783" y="362"/>
                    <a:pt x="783" y="362"/>
                    <a:pt x="783" y="362"/>
                  </a:cubicBezTo>
                  <a:cubicBezTo>
                    <a:pt x="783" y="362"/>
                    <a:pt x="783" y="362"/>
                    <a:pt x="783" y="362"/>
                  </a:cubicBezTo>
                  <a:cubicBezTo>
                    <a:pt x="783" y="362"/>
                    <a:pt x="783" y="362"/>
                    <a:pt x="783" y="363"/>
                  </a:cubicBezTo>
                  <a:cubicBezTo>
                    <a:pt x="783" y="363"/>
                    <a:pt x="783" y="363"/>
                    <a:pt x="784" y="363"/>
                  </a:cubicBezTo>
                  <a:cubicBezTo>
                    <a:pt x="784" y="363"/>
                    <a:pt x="784" y="363"/>
                    <a:pt x="784" y="363"/>
                  </a:cubicBezTo>
                  <a:cubicBezTo>
                    <a:pt x="784" y="363"/>
                    <a:pt x="784" y="363"/>
                    <a:pt x="784" y="363"/>
                  </a:cubicBezTo>
                  <a:cubicBezTo>
                    <a:pt x="784" y="363"/>
                    <a:pt x="784" y="363"/>
                    <a:pt x="784" y="363"/>
                  </a:cubicBezTo>
                  <a:cubicBezTo>
                    <a:pt x="785" y="363"/>
                    <a:pt x="785" y="363"/>
                    <a:pt x="785" y="363"/>
                  </a:cubicBezTo>
                  <a:cubicBezTo>
                    <a:pt x="786" y="363"/>
                    <a:pt x="786" y="363"/>
                    <a:pt x="786" y="362"/>
                  </a:cubicBezTo>
                  <a:cubicBezTo>
                    <a:pt x="787" y="362"/>
                    <a:pt x="787" y="362"/>
                    <a:pt x="788" y="362"/>
                  </a:cubicBezTo>
                  <a:cubicBezTo>
                    <a:pt x="788" y="362"/>
                    <a:pt x="789" y="362"/>
                    <a:pt x="789" y="362"/>
                  </a:cubicBezTo>
                  <a:cubicBezTo>
                    <a:pt x="790" y="362"/>
                    <a:pt x="790" y="362"/>
                    <a:pt x="791" y="362"/>
                  </a:cubicBezTo>
                  <a:cubicBezTo>
                    <a:pt x="791" y="362"/>
                    <a:pt x="792" y="362"/>
                    <a:pt x="792" y="361"/>
                  </a:cubicBezTo>
                  <a:cubicBezTo>
                    <a:pt x="793" y="361"/>
                    <a:pt x="793" y="361"/>
                    <a:pt x="793" y="361"/>
                  </a:cubicBezTo>
                  <a:cubicBezTo>
                    <a:pt x="794" y="361"/>
                    <a:pt x="794" y="361"/>
                    <a:pt x="795" y="361"/>
                  </a:cubicBezTo>
                  <a:cubicBezTo>
                    <a:pt x="795" y="361"/>
                    <a:pt x="795" y="361"/>
                    <a:pt x="795" y="361"/>
                  </a:cubicBezTo>
                  <a:cubicBezTo>
                    <a:pt x="795" y="361"/>
                    <a:pt x="795" y="361"/>
                    <a:pt x="796" y="361"/>
                  </a:cubicBezTo>
                  <a:cubicBezTo>
                    <a:pt x="796" y="361"/>
                    <a:pt x="796" y="361"/>
                    <a:pt x="796" y="361"/>
                  </a:cubicBezTo>
                  <a:cubicBezTo>
                    <a:pt x="796" y="361"/>
                    <a:pt x="796" y="361"/>
                    <a:pt x="796" y="361"/>
                  </a:cubicBezTo>
                  <a:cubicBezTo>
                    <a:pt x="796" y="362"/>
                    <a:pt x="796" y="362"/>
                    <a:pt x="796" y="362"/>
                  </a:cubicBezTo>
                  <a:cubicBezTo>
                    <a:pt x="795" y="362"/>
                    <a:pt x="795" y="362"/>
                    <a:pt x="794" y="363"/>
                  </a:cubicBezTo>
                  <a:cubicBezTo>
                    <a:pt x="793" y="363"/>
                    <a:pt x="792" y="363"/>
                    <a:pt x="791" y="364"/>
                  </a:cubicBezTo>
                  <a:cubicBezTo>
                    <a:pt x="790" y="364"/>
                    <a:pt x="789" y="364"/>
                    <a:pt x="788" y="365"/>
                  </a:cubicBezTo>
                  <a:cubicBezTo>
                    <a:pt x="786" y="365"/>
                    <a:pt x="785" y="365"/>
                    <a:pt x="784" y="365"/>
                  </a:cubicBezTo>
                  <a:cubicBezTo>
                    <a:pt x="784" y="365"/>
                    <a:pt x="784" y="365"/>
                    <a:pt x="784" y="365"/>
                  </a:cubicBezTo>
                  <a:cubicBezTo>
                    <a:pt x="783" y="365"/>
                    <a:pt x="783" y="365"/>
                    <a:pt x="783" y="365"/>
                  </a:cubicBezTo>
                  <a:cubicBezTo>
                    <a:pt x="782" y="365"/>
                    <a:pt x="782" y="365"/>
                    <a:pt x="781" y="365"/>
                  </a:cubicBezTo>
                  <a:cubicBezTo>
                    <a:pt x="781" y="365"/>
                    <a:pt x="780" y="365"/>
                    <a:pt x="780" y="365"/>
                  </a:cubicBezTo>
                  <a:cubicBezTo>
                    <a:pt x="779" y="365"/>
                    <a:pt x="779" y="366"/>
                    <a:pt x="779" y="366"/>
                  </a:cubicBezTo>
                  <a:cubicBezTo>
                    <a:pt x="778" y="366"/>
                    <a:pt x="778" y="366"/>
                    <a:pt x="778" y="367"/>
                  </a:cubicBezTo>
                  <a:cubicBezTo>
                    <a:pt x="778" y="367"/>
                    <a:pt x="778" y="367"/>
                    <a:pt x="778" y="367"/>
                  </a:cubicBezTo>
                  <a:cubicBezTo>
                    <a:pt x="778" y="367"/>
                    <a:pt x="778" y="367"/>
                    <a:pt x="778" y="367"/>
                  </a:cubicBezTo>
                  <a:cubicBezTo>
                    <a:pt x="778" y="367"/>
                    <a:pt x="778" y="368"/>
                    <a:pt x="778" y="368"/>
                  </a:cubicBezTo>
                  <a:cubicBezTo>
                    <a:pt x="778" y="368"/>
                    <a:pt x="778" y="368"/>
                    <a:pt x="779" y="368"/>
                  </a:cubicBezTo>
                  <a:cubicBezTo>
                    <a:pt x="779" y="369"/>
                    <a:pt x="779" y="369"/>
                    <a:pt x="779" y="369"/>
                  </a:cubicBezTo>
                  <a:cubicBezTo>
                    <a:pt x="779" y="369"/>
                    <a:pt x="779" y="370"/>
                    <a:pt x="779" y="371"/>
                  </a:cubicBezTo>
                  <a:cubicBezTo>
                    <a:pt x="778" y="371"/>
                    <a:pt x="778" y="372"/>
                    <a:pt x="778" y="373"/>
                  </a:cubicBezTo>
                  <a:cubicBezTo>
                    <a:pt x="777" y="374"/>
                    <a:pt x="777" y="375"/>
                    <a:pt x="776" y="375"/>
                  </a:cubicBezTo>
                  <a:cubicBezTo>
                    <a:pt x="775" y="376"/>
                    <a:pt x="775" y="377"/>
                    <a:pt x="774" y="378"/>
                  </a:cubicBezTo>
                  <a:cubicBezTo>
                    <a:pt x="774" y="378"/>
                    <a:pt x="773" y="378"/>
                    <a:pt x="773" y="379"/>
                  </a:cubicBezTo>
                  <a:cubicBezTo>
                    <a:pt x="773" y="379"/>
                    <a:pt x="772" y="379"/>
                    <a:pt x="772" y="379"/>
                  </a:cubicBezTo>
                  <a:cubicBezTo>
                    <a:pt x="772" y="380"/>
                    <a:pt x="772" y="380"/>
                    <a:pt x="771" y="380"/>
                  </a:cubicBezTo>
                  <a:cubicBezTo>
                    <a:pt x="771" y="380"/>
                    <a:pt x="771" y="380"/>
                    <a:pt x="771" y="380"/>
                  </a:cubicBezTo>
                  <a:cubicBezTo>
                    <a:pt x="771" y="380"/>
                    <a:pt x="771" y="380"/>
                    <a:pt x="770" y="380"/>
                  </a:cubicBezTo>
                  <a:cubicBezTo>
                    <a:pt x="770" y="380"/>
                    <a:pt x="770" y="380"/>
                    <a:pt x="770" y="379"/>
                  </a:cubicBezTo>
                  <a:cubicBezTo>
                    <a:pt x="770" y="379"/>
                    <a:pt x="770" y="379"/>
                    <a:pt x="769" y="379"/>
                  </a:cubicBezTo>
                  <a:cubicBezTo>
                    <a:pt x="769" y="379"/>
                    <a:pt x="769" y="378"/>
                    <a:pt x="769" y="378"/>
                  </a:cubicBezTo>
                  <a:cubicBezTo>
                    <a:pt x="769" y="378"/>
                    <a:pt x="769" y="378"/>
                    <a:pt x="768" y="378"/>
                  </a:cubicBezTo>
                  <a:cubicBezTo>
                    <a:pt x="768" y="378"/>
                    <a:pt x="768" y="378"/>
                    <a:pt x="768" y="377"/>
                  </a:cubicBezTo>
                  <a:cubicBezTo>
                    <a:pt x="768" y="377"/>
                    <a:pt x="768" y="377"/>
                    <a:pt x="768" y="377"/>
                  </a:cubicBezTo>
                  <a:cubicBezTo>
                    <a:pt x="768" y="377"/>
                    <a:pt x="768" y="377"/>
                    <a:pt x="767" y="377"/>
                  </a:cubicBezTo>
                  <a:cubicBezTo>
                    <a:pt x="767" y="377"/>
                    <a:pt x="767" y="377"/>
                    <a:pt x="767" y="377"/>
                  </a:cubicBezTo>
                  <a:cubicBezTo>
                    <a:pt x="767" y="377"/>
                    <a:pt x="767" y="377"/>
                    <a:pt x="767" y="377"/>
                  </a:cubicBezTo>
                  <a:cubicBezTo>
                    <a:pt x="767" y="378"/>
                    <a:pt x="767" y="378"/>
                    <a:pt x="766" y="378"/>
                  </a:cubicBezTo>
                  <a:cubicBezTo>
                    <a:pt x="766" y="378"/>
                    <a:pt x="766" y="378"/>
                    <a:pt x="766" y="379"/>
                  </a:cubicBezTo>
                  <a:cubicBezTo>
                    <a:pt x="766" y="379"/>
                    <a:pt x="766" y="379"/>
                    <a:pt x="766" y="380"/>
                  </a:cubicBezTo>
                  <a:cubicBezTo>
                    <a:pt x="766" y="380"/>
                    <a:pt x="766" y="380"/>
                    <a:pt x="766" y="381"/>
                  </a:cubicBezTo>
                  <a:cubicBezTo>
                    <a:pt x="766" y="381"/>
                    <a:pt x="767" y="382"/>
                    <a:pt x="767" y="382"/>
                  </a:cubicBezTo>
                  <a:cubicBezTo>
                    <a:pt x="767" y="382"/>
                    <a:pt x="767" y="382"/>
                    <a:pt x="768" y="382"/>
                  </a:cubicBezTo>
                  <a:cubicBezTo>
                    <a:pt x="768" y="383"/>
                    <a:pt x="768" y="383"/>
                    <a:pt x="768" y="383"/>
                  </a:cubicBezTo>
                  <a:cubicBezTo>
                    <a:pt x="768" y="383"/>
                    <a:pt x="768" y="384"/>
                    <a:pt x="768" y="384"/>
                  </a:cubicBezTo>
                  <a:cubicBezTo>
                    <a:pt x="768" y="385"/>
                    <a:pt x="768" y="386"/>
                    <a:pt x="768" y="386"/>
                  </a:cubicBezTo>
                  <a:cubicBezTo>
                    <a:pt x="768" y="387"/>
                    <a:pt x="768" y="388"/>
                    <a:pt x="767" y="389"/>
                  </a:cubicBezTo>
                  <a:cubicBezTo>
                    <a:pt x="767" y="390"/>
                    <a:pt x="766" y="391"/>
                    <a:pt x="766" y="393"/>
                  </a:cubicBezTo>
                  <a:cubicBezTo>
                    <a:pt x="765" y="393"/>
                    <a:pt x="765" y="394"/>
                    <a:pt x="765" y="395"/>
                  </a:cubicBezTo>
                  <a:cubicBezTo>
                    <a:pt x="764" y="395"/>
                    <a:pt x="764" y="396"/>
                    <a:pt x="764" y="396"/>
                  </a:cubicBezTo>
                  <a:cubicBezTo>
                    <a:pt x="764" y="396"/>
                    <a:pt x="763" y="397"/>
                    <a:pt x="763" y="397"/>
                  </a:cubicBezTo>
                  <a:cubicBezTo>
                    <a:pt x="763" y="397"/>
                    <a:pt x="763" y="397"/>
                    <a:pt x="763" y="397"/>
                  </a:cubicBezTo>
                  <a:cubicBezTo>
                    <a:pt x="763" y="397"/>
                    <a:pt x="763" y="397"/>
                    <a:pt x="763" y="397"/>
                  </a:cubicBezTo>
                  <a:cubicBezTo>
                    <a:pt x="763" y="397"/>
                    <a:pt x="763" y="397"/>
                    <a:pt x="763" y="397"/>
                  </a:cubicBezTo>
                  <a:cubicBezTo>
                    <a:pt x="763" y="396"/>
                    <a:pt x="763" y="396"/>
                    <a:pt x="763" y="396"/>
                  </a:cubicBezTo>
                  <a:cubicBezTo>
                    <a:pt x="763" y="396"/>
                    <a:pt x="763" y="396"/>
                    <a:pt x="763" y="395"/>
                  </a:cubicBezTo>
                  <a:cubicBezTo>
                    <a:pt x="763" y="394"/>
                    <a:pt x="763" y="393"/>
                    <a:pt x="763" y="392"/>
                  </a:cubicBezTo>
                  <a:cubicBezTo>
                    <a:pt x="764" y="391"/>
                    <a:pt x="763" y="390"/>
                    <a:pt x="763" y="390"/>
                  </a:cubicBezTo>
                  <a:cubicBezTo>
                    <a:pt x="763" y="389"/>
                    <a:pt x="763" y="388"/>
                    <a:pt x="762" y="387"/>
                  </a:cubicBezTo>
                  <a:cubicBezTo>
                    <a:pt x="762" y="386"/>
                    <a:pt x="762" y="386"/>
                    <a:pt x="761" y="385"/>
                  </a:cubicBezTo>
                  <a:cubicBezTo>
                    <a:pt x="760" y="384"/>
                    <a:pt x="760" y="384"/>
                    <a:pt x="760" y="383"/>
                  </a:cubicBezTo>
                  <a:cubicBezTo>
                    <a:pt x="760" y="382"/>
                    <a:pt x="760" y="382"/>
                    <a:pt x="760" y="381"/>
                  </a:cubicBezTo>
                  <a:cubicBezTo>
                    <a:pt x="760" y="380"/>
                    <a:pt x="761" y="380"/>
                    <a:pt x="761" y="379"/>
                  </a:cubicBezTo>
                  <a:cubicBezTo>
                    <a:pt x="761" y="379"/>
                    <a:pt x="762" y="378"/>
                    <a:pt x="762" y="377"/>
                  </a:cubicBezTo>
                  <a:cubicBezTo>
                    <a:pt x="762" y="377"/>
                    <a:pt x="762" y="377"/>
                    <a:pt x="762" y="377"/>
                  </a:cubicBezTo>
                  <a:cubicBezTo>
                    <a:pt x="762" y="377"/>
                    <a:pt x="762" y="376"/>
                    <a:pt x="762" y="376"/>
                  </a:cubicBezTo>
                  <a:cubicBezTo>
                    <a:pt x="762" y="376"/>
                    <a:pt x="762" y="376"/>
                    <a:pt x="762" y="376"/>
                  </a:cubicBezTo>
                  <a:cubicBezTo>
                    <a:pt x="762" y="376"/>
                    <a:pt x="762" y="376"/>
                    <a:pt x="762" y="376"/>
                  </a:cubicBezTo>
                  <a:cubicBezTo>
                    <a:pt x="762" y="376"/>
                    <a:pt x="762" y="376"/>
                    <a:pt x="762" y="375"/>
                  </a:cubicBezTo>
                  <a:cubicBezTo>
                    <a:pt x="762" y="375"/>
                    <a:pt x="762" y="375"/>
                    <a:pt x="762" y="375"/>
                  </a:cubicBezTo>
                  <a:cubicBezTo>
                    <a:pt x="762" y="375"/>
                    <a:pt x="762" y="375"/>
                    <a:pt x="761" y="375"/>
                  </a:cubicBezTo>
                  <a:cubicBezTo>
                    <a:pt x="761" y="375"/>
                    <a:pt x="761" y="375"/>
                    <a:pt x="761" y="375"/>
                  </a:cubicBezTo>
                  <a:cubicBezTo>
                    <a:pt x="761" y="375"/>
                    <a:pt x="760" y="375"/>
                    <a:pt x="760" y="375"/>
                  </a:cubicBezTo>
                  <a:cubicBezTo>
                    <a:pt x="760" y="375"/>
                    <a:pt x="760" y="375"/>
                    <a:pt x="759" y="376"/>
                  </a:cubicBezTo>
                  <a:cubicBezTo>
                    <a:pt x="759" y="376"/>
                    <a:pt x="759" y="376"/>
                    <a:pt x="759" y="376"/>
                  </a:cubicBezTo>
                  <a:cubicBezTo>
                    <a:pt x="759" y="376"/>
                    <a:pt x="758" y="377"/>
                    <a:pt x="758" y="377"/>
                  </a:cubicBezTo>
                  <a:cubicBezTo>
                    <a:pt x="758" y="377"/>
                    <a:pt x="758" y="377"/>
                    <a:pt x="758" y="378"/>
                  </a:cubicBezTo>
                  <a:cubicBezTo>
                    <a:pt x="758" y="378"/>
                    <a:pt x="758" y="379"/>
                    <a:pt x="758" y="379"/>
                  </a:cubicBezTo>
                  <a:cubicBezTo>
                    <a:pt x="758" y="379"/>
                    <a:pt x="758" y="380"/>
                    <a:pt x="758" y="380"/>
                  </a:cubicBezTo>
                  <a:cubicBezTo>
                    <a:pt x="758" y="381"/>
                    <a:pt x="758" y="381"/>
                    <a:pt x="758" y="382"/>
                  </a:cubicBezTo>
                  <a:cubicBezTo>
                    <a:pt x="758" y="382"/>
                    <a:pt x="758" y="383"/>
                    <a:pt x="758" y="384"/>
                  </a:cubicBezTo>
                  <a:cubicBezTo>
                    <a:pt x="758" y="384"/>
                    <a:pt x="758" y="385"/>
                    <a:pt x="758" y="385"/>
                  </a:cubicBezTo>
                  <a:cubicBezTo>
                    <a:pt x="758" y="386"/>
                    <a:pt x="758" y="386"/>
                    <a:pt x="757" y="387"/>
                  </a:cubicBezTo>
                  <a:cubicBezTo>
                    <a:pt x="757" y="387"/>
                    <a:pt x="757" y="387"/>
                    <a:pt x="757" y="387"/>
                  </a:cubicBezTo>
                  <a:cubicBezTo>
                    <a:pt x="756" y="388"/>
                    <a:pt x="756" y="388"/>
                    <a:pt x="755" y="388"/>
                  </a:cubicBezTo>
                  <a:cubicBezTo>
                    <a:pt x="755" y="388"/>
                    <a:pt x="754" y="388"/>
                    <a:pt x="754" y="388"/>
                  </a:cubicBezTo>
                  <a:cubicBezTo>
                    <a:pt x="753" y="389"/>
                    <a:pt x="753" y="389"/>
                    <a:pt x="753" y="389"/>
                  </a:cubicBezTo>
                  <a:cubicBezTo>
                    <a:pt x="753" y="389"/>
                    <a:pt x="753" y="389"/>
                    <a:pt x="753" y="390"/>
                  </a:cubicBezTo>
                  <a:cubicBezTo>
                    <a:pt x="752" y="390"/>
                    <a:pt x="752" y="390"/>
                    <a:pt x="752" y="390"/>
                  </a:cubicBezTo>
                  <a:cubicBezTo>
                    <a:pt x="752" y="390"/>
                    <a:pt x="753" y="390"/>
                    <a:pt x="753" y="390"/>
                  </a:cubicBezTo>
                  <a:cubicBezTo>
                    <a:pt x="753" y="391"/>
                    <a:pt x="753" y="391"/>
                    <a:pt x="753" y="391"/>
                  </a:cubicBezTo>
                  <a:cubicBezTo>
                    <a:pt x="753" y="391"/>
                    <a:pt x="753" y="391"/>
                    <a:pt x="753" y="391"/>
                  </a:cubicBezTo>
                  <a:cubicBezTo>
                    <a:pt x="754" y="391"/>
                    <a:pt x="754" y="391"/>
                    <a:pt x="754" y="391"/>
                  </a:cubicBezTo>
                  <a:cubicBezTo>
                    <a:pt x="754" y="392"/>
                    <a:pt x="755" y="392"/>
                    <a:pt x="755" y="393"/>
                  </a:cubicBezTo>
                  <a:cubicBezTo>
                    <a:pt x="756" y="393"/>
                    <a:pt x="756" y="393"/>
                    <a:pt x="757" y="394"/>
                  </a:cubicBezTo>
                  <a:cubicBezTo>
                    <a:pt x="757" y="394"/>
                    <a:pt x="758" y="395"/>
                    <a:pt x="758" y="395"/>
                  </a:cubicBezTo>
                  <a:cubicBezTo>
                    <a:pt x="759" y="396"/>
                    <a:pt x="759" y="396"/>
                    <a:pt x="759" y="397"/>
                  </a:cubicBezTo>
                  <a:cubicBezTo>
                    <a:pt x="759" y="398"/>
                    <a:pt x="759" y="398"/>
                    <a:pt x="759" y="398"/>
                  </a:cubicBezTo>
                  <a:cubicBezTo>
                    <a:pt x="758" y="398"/>
                    <a:pt x="758" y="398"/>
                    <a:pt x="758" y="399"/>
                  </a:cubicBezTo>
                  <a:cubicBezTo>
                    <a:pt x="757" y="399"/>
                    <a:pt x="757" y="399"/>
                    <a:pt x="757" y="400"/>
                  </a:cubicBezTo>
                  <a:cubicBezTo>
                    <a:pt x="757" y="400"/>
                    <a:pt x="757" y="400"/>
                    <a:pt x="756" y="400"/>
                  </a:cubicBezTo>
                  <a:cubicBezTo>
                    <a:pt x="756" y="401"/>
                    <a:pt x="756" y="401"/>
                    <a:pt x="756" y="401"/>
                  </a:cubicBezTo>
                  <a:cubicBezTo>
                    <a:pt x="757" y="401"/>
                    <a:pt x="757" y="402"/>
                    <a:pt x="757" y="402"/>
                  </a:cubicBezTo>
                  <a:cubicBezTo>
                    <a:pt x="757" y="402"/>
                    <a:pt x="757" y="402"/>
                    <a:pt x="757" y="402"/>
                  </a:cubicBezTo>
                  <a:cubicBezTo>
                    <a:pt x="758" y="402"/>
                    <a:pt x="758" y="402"/>
                    <a:pt x="758" y="402"/>
                  </a:cubicBezTo>
                  <a:cubicBezTo>
                    <a:pt x="758" y="402"/>
                    <a:pt x="759" y="402"/>
                    <a:pt x="759" y="402"/>
                  </a:cubicBezTo>
                  <a:cubicBezTo>
                    <a:pt x="759" y="402"/>
                    <a:pt x="760" y="403"/>
                    <a:pt x="760" y="403"/>
                  </a:cubicBezTo>
                  <a:cubicBezTo>
                    <a:pt x="761" y="403"/>
                    <a:pt x="761" y="403"/>
                    <a:pt x="761" y="404"/>
                  </a:cubicBezTo>
                  <a:cubicBezTo>
                    <a:pt x="762" y="404"/>
                    <a:pt x="762" y="404"/>
                    <a:pt x="762" y="405"/>
                  </a:cubicBezTo>
                  <a:cubicBezTo>
                    <a:pt x="762" y="405"/>
                    <a:pt x="762" y="405"/>
                    <a:pt x="762" y="406"/>
                  </a:cubicBezTo>
                  <a:cubicBezTo>
                    <a:pt x="762" y="406"/>
                    <a:pt x="762" y="406"/>
                    <a:pt x="762" y="406"/>
                  </a:cubicBezTo>
                  <a:cubicBezTo>
                    <a:pt x="762" y="406"/>
                    <a:pt x="762" y="406"/>
                    <a:pt x="762" y="407"/>
                  </a:cubicBezTo>
                  <a:cubicBezTo>
                    <a:pt x="762" y="407"/>
                    <a:pt x="762" y="407"/>
                    <a:pt x="762" y="407"/>
                  </a:cubicBezTo>
                  <a:cubicBezTo>
                    <a:pt x="762" y="407"/>
                    <a:pt x="762" y="407"/>
                    <a:pt x="762" y="407"/>
                  </a:cubicBezTo>
                  <a:cubicBezTo>
                    <a:pt x="761" y="407"/>
                    <a:pt x="761" y="407"/>
                    <a:pt x="761" y="408"/>
                  </a:cubicBezTo>
                  <a:cubicBezTo>
                    <a:pt x="760" y="408"/>
                    <a:pt x="760" y="408"/>
                    <a:pt x="760" y="408"/>
                  </a:cubicBezTo>
                  <a:cubicBezTo>
                    <a:pt x="760" y="408"/>
                    <a:pt x="760" y="408"/>
                    <a:pt x="760" y="409"/>
                  </a:cubicBezTo>
                  <a:cubicBezTo>
                    <a:pt x="760" y="409"/>
                    <a:pt x="760" y="409"/>
                    <a:pt x="760" y="409"/>
                  </a:cubicBezTo>
                  <a:cubicBezTo>
                    <a:pt x="760" y="409"/>
                    <a:pt x="760" y="410"/>
                    <a:pt x="760" y="410"/>
                  </a:cubicBezTo>
                  <a:cubicBezTo>
                    <a:pt x="761" y="410"/>
                    <a:pt x="761" y="410"/>
                    <a:pt x="761" y="410"/>
                  </a:cubicBezTo>
                  <a:cubicBezTo>
                    <a:pt x="762" y="410"/>
                    <a:pt x="762" y="411"/>
                    <a:pt x="763" y="411"/>
                  </a:cubicBezTo>
                  <a:cubicBezTo>
                    <a:pt x="763" y="411"/>
                    <a:pt x="764" y="411"/>
                    <a:pt x="764" y="411"/>
                  </a:cubicBezTo>
                  <a:cubicBezTo>
                    <a:pt x="765" y="411"/>
                    <a:pt x="765" y="411"/>
                    <a:pt x="765" y="411"/>
                  </a:cubicBezTo>
                  <a:cubicBezTo>
                    <a:pt x="765" y="411"/>
                    <a:pt x="765" y="411"/>
                    <a:pt x="765" y="411"/>
                  </a:cubicBezTo>
                  <a:cubicBezTo>
                    <a:pt x="765" y="411"/>
                    <a:pt x="765" y="411"/>
                    <a:pt x="765" y="411"/>
                  </a:cubicBezTo>
                  <a:cubicBezTo>
                    <a:pt x="766" y="411"/>
                    <a:pt x="766" y="411"/>
                    <a:pt x="766" y="411"/>
                  </a:cubicBezTo>
                  <a:cubicBezTo>
                    <a:pt x="766" y="411"/>
                    <a:pt x="766" y="412"/>
                    <a:pt x="765" y="412"/>
                  </a:cubicBezTo>
                  <a:cubicBezTo>
                    <a:pt x="765" y="412"/>
                    <a:pt x="765" y="412"/>
                    <a:pt x="765" y="413"/>
                  </a:cubicBezTo>
                  <a:cubicBezTo>
                    <a:pt x="764" y="413"/>
                    <a:pt x="764" y="413"/>
                    <a:pt x="763" y="414"/>
                  </a:cubicBezTo>
                  <a:cubicBezTo>
                    <a:pt x="763" y="414"/>
                    <a:pt x="762" y="415"/>
                    <a:pt x="762" y="415"/>
                  </a:cubicBezTo>
                  <a:cubicBezTo>
                    <a:pt x="762" y="415"/>
                    <a:pt x="762" y="415"/>
                    <a:pt x="761" y="415"/>
                  </a:cubicBezTo>
                  <a:cubicBezTo>
                    <a:pt x="761" y="415"/>
                    <a:pt x="761" y="415"/>
                    <a:pt x="761" y="416"/>
                  </a:cubicBezTo>
                  <a:cubicBezTo>
                    <a:pt x="760" y="416"/>
                    <a:pt x="760" y="416"/>
                    <a:pt x="760" y="416"/>
                  </a:cubicBezTo>
                  <a:cubicBezTo>
                    <a:pt x="760" y="416"/>
                    <a:pt x="760" y="416"/>
                    <a:pt x="759" y="416"/>
                  </a:cubicBezTo>
                  <a:cubicBezTo>
                    <a:pt x="759" y="416"/>
                    <a:pt x="759" y="416"/>
                    <a:pt x="758" y="416"/>
                  </a:cubicBezTo>
                  <a:cubicBezTo>
                    <a:pt x="758" y="416"/>
                    <a:pt x="758" y="416"/>
                    <a:pt x="758" y="415"/>
                  </a:cubicBezTo>
                  <a:cubicBezTo>
                    <a:pt x="758" y="415"/>
                    <a:pt x="757" y="415"/>
                    <a:pt x="757" y="415"/>
                  </a:cubicBezTo>
                  <a:cubicBezTo>
                    <a:pt x="757" y="415"/>
                    <a:pt x="757" y="415"/>
                    <a:pt x="757" y="415"/>
                  </a:cubicBezTo>
                  <a:cubicBezTo>
                    <a:pt x="757" y="415"/>
                    <a:pt x="757" y="415"/>
                    <a:pt x="757" y="414"/>
                  </a:cubicBezTo>
                  <a:cubicBezTo>
                    <a:pt x="757" y="414"/>
                    <a:pt x="756" y="414"/>
                    <a:pt x="756" y="414"/>
                  </a:cubicBezTo>
                  <a:cubicBezTo>
                    <a:pt x="756" y="414"/>
                    <a:pt x="756" y="414"/>
                    <a:pt x="756" y="414"/>
                  </a:cubicBezTo>
                  <a:cubicBezTo>
                    <a:pt x="756" y="414"/>
                    <a:pt x="756" y="414"/>
                    <a:pt x="756" y="414"/>
                  </a:cubicBezTo>
                  <a:cubicBezTo>
                    <a:pt x="756" y="414"/>
                    <a:pt x="755" y="414"/>
                    <a:pt x="755" y="414"/>
                  </a:cubicBezTo>
                  <a:cubicBezTo>
                    <a:pt x="755" y="414"/>
                    <a:pt x="755" y="414"/>
                    <a:pt x="755" y="414"/>
                  </a:cubicBezTo>
                  <a:cubicBezTo>
                    <a:pt x="755" y="414"/>
                    <a:pt x="754" y="415"/>
                    <a:pt x="754" y="415"/>
                  </a:cubicBezTo>
                  <a:cubicBezTo>
                    <a:pt x="754" y="415"/>
                    <a:pt x="754" y="415"/>
                    <a:pt x="754" y="415"/>
                  </a:cubicBezTo>
                  <a:cubicBezTo>
                    <a:pt x="754" y="415"/>
                    <a:pt x="754" y="416"/>
                    <a:pt x="754" y="416"/>
                  </a:cubicBezTo>
                  <a:cubicBezTo>
                    <a:pt x="754" y="416"/>
                    <a:pt x="753" y="416"/>
                    <a:pt x="753" y="417"/>
                  </a:cubicBezTo>
                  <a:cubicBezTo>
                    <a:pt x="753" y="417"/>
                    <a:pt x="754" y="417"/>
                    <a:pt x="754" y="417"/>
                  </a:cubicBezTo>
                  <a:cubicBezTo>
                    <a:pt x="754" y="418"/>
                    <a:pt x="754" y="418"/>
                    <a:pt x="754" y="418"/>
                  </a:cubicBezTo>
                  <a:cubicBezTo>
                    <a:pt x="754" y="418"/>
                    <a:pt x="754" y="418"/>
                    <a:pt x="754" y="418"/>
                  </a:cubicBezTo>
                  <a:cubicBezTo>
                    <a:pt x="754" y="419"/>
                    <a:pt x="754" y="419"/>
                    <a:pt x="754" y="419"/>
                  </a:cubicBezTo>
                  <a:cubicBezTo>
                    <a:pt x="754" y="419"/>
                    <a:pt x="754" y="419"/>
                    <a:pt x="754" y="419"/>
                  </a:cubicBezTo>
                  <a:cubicBezTo>
                    <a:pt x="754" y="419"/>
                    <a:pt x="755" y="419"/>
                    <a:pt x="755" y="419"/>
                  </a:cubicBezTo>
                  <a:cubicBezTo>
                    <a:pt x="755" y="420"/>
                    <a:pt x="755" y="420"/>
                    <a:pt x="755" y="420"/>
                  </a:cubicBezTo>
                  <a:cubicBezTo>
                    <a:pt x="755" y="420"/>
                    <a:pt x="755" y="421"/>
                    <a:pt x="755" y="421"/>
                  </a:cubicBezTo>
                  <a:cubicBezTo>
                    <a:pt x="756" y="421"/>
                    <a:pt x="756" y="421"/>
                    <a:pt x="756" y="421"/>
                  </a:cubicBezTo>
                  <a:cubicBezTo>
                    <a:pt x="756" y="422"/>
                    <a:pt x="756" y="422"/>
                    <a:pt x="756" y="422"/>
                  </a:cubicBezTo>
                  <a:cubicBezTo>
                    <a:pt x="756" y="422"/>
                    <a:pt x="756" y="422"/>
                    <a:pt x="755" y="422"/>
                  </a:cubicBezTo>
                  <a:cubicBezTo>
                    <a:pt x="755" y="422"/>
                    <a:pt x="755" y="422"/>
                    <a:pt x="755" y="423"/>
                  </a:cubicBezTo>
                  <a:cubicBezTo>
                    <a:pt x="755" y="423"/>
                    <a:pt x="754" y="423"/>
                    <a:pt x="754" y="423"/>
                  </a:cubicBezTo>
                  <a:cubicBezTo>
                    <a:pt x="754" y="423"/>
                    <a:pt x="754" y="423"/>
                    <a:pt x="753" y="423"/>
                  </a:cubicBezTo>
                  <a:cubicBezTo>
                    <a:pt x="752" y="423"/>
                    <a:pt x="751" y="424"/>
                    <a:pt x="750" y="424"/>
                  </a:cubicBezTo>
                  <a:cubicBezTo>
                    <a:pt x="749" y="424"/>
                    <a:pt x="748" y="425"/>
                    <a:pt x="747" y="426"/>
                  </a:cubicBezTo>
                  <a:cubicBezTo>
                    <a:pt x="746" y="426"/>
                    <a:pt x="745" y="427"/>
                    <a:pt x="745" y="428"/>
                  </a:cubicBezTo>
                  <a:cubicBezTo>
                    <a:pt x="744" y="428"/>
                    <a:pt x="744" y="429"/>
                    <a:pt x="744" y="429"/>
                  </a:cubicBezTo>
                  <a:cubicBezTo>
                    <a:pt x="744" y="430"/>
                    <a:pt x="744" y="430"/>
                    <a:pt x="744" y="430"/>
                  </a:cubicBezTo>
                  <a:cubicBezTo>
                    <a:pt x="743" y="430"/>
                    <a:pt x="743" y="431"/>
                    <a:pt x="743" y="431"/>
                  </a:cubicBezTo>
                  <a:cubicBezTo>
                    <a:pt x="743" y="431"/>
                    <a:pt x="743" y="431"/>
                    <a:pt x="742" y="431"/>
                  </a:cubicBezTo>
                  <a:cubicBezTo>
                    <a:pt x="742" y="431"/>
                    <a:pt x="742" y="431"/>
                    <a:pt x="741" y="431"/>
                  </a:cubicBezTo>
                  <a:cubicBezTo>
                    <a:pt x="740" y="431"/>
                    <a:pt x="740" y="431"/>
                    <a:pt x="740" y="431"/>
                  </a:cubicBezTo>
                  <a:cubicBezTo>
                    <a:pt x="740" y="431"/>
                    <a:pt x="740" y="431"/>
                    <a:pt x="740" y="431"/>
                  </a:cubicBezTo>
                  <a:cubicBezTo>
                    <a:pt x="740" y="431"/>
                    <a:pt x="740" y="431"/>
                    <a:pt x="740" y="431"/>
                  </a:cubicBezTo>
                  <a:cubicBezTo>
                    <a:pt x="740" y="431"/>
                    <a:pt x="740" y="431"/>
                    <a:pt x="740" y="431"/>
                  </a:cubicBezTo>
                  <a:cubicBezTo>
                    <a:pt x="739" y="431"/>
                    <a:pt x="739" y="431"/>
                    <a:pt x="739" y="431"/>
                  </a:cubicBezTo>
                  <a:cubicBezTo>
                    <a:pt x="739" y="431"/>
                    <a:pt x="738" y="431"/>
                    <a:pt x="737" y="432"/>
                  </a:cubicBezTo>
                  <a:cubicBezTo>
                    <a:pt x="736" y="432"/>
                    <a:pt x="736" y="433"/>
                    <a:pt x="735" y="433"/>
                  </a:cubicBezTo>
                  <a:cubicBezTo>
                    <a:pt x="734" y="434"/>
                    <a:pt x="733" y="435"/>
                    <a:pt x="733" y="435"/>
                  </a:cubicBezTo>
                  <a:cubicBezTo>
                    <a:pt x="732" y="436"/>
                    <a:pt x="732" y="437"/>
                    <a:pt x="732" y="438"/>
                  </a:cubicBezTo>
                  <a:cubicBezTo>
                    <a:pt x="732" y="438"/>
                    <a:pt x="732" y="438"/>
                    <a:pt x="731" y="439"/>
                  </a:cubicBezTo>
                  <a:cubicBezTo>
                    <a:pt x="731" y="439"/>
                    <a:pt x="731" y="439"/>
                    <a:pt x="731" y="439"/>
                  </a:cubicBezTo>
                  <a:cubicBezTo>
                    <a:pt x="731" y="439"/>
                    <a:pt x="730" y="439"/>
                    <a:pt x="730" y="440"/>
                  </a:cubicBezTo>
                  <a:cubicBezTo>
                    <a:pt x="730" y="440"/>
                    <a:pt x="729" y="440"/>
                    <a:pt x="729" y="440"/>
                  </a:cubicBezTo>
                  <a:cubicBezTo>
                    <a:pt x="729" y="440"/>
                    <a:pt x="728" y="440"/>
                    <a:pt x="728" y="440"/>
                  </a:cubicBezTo>
                  <a:cubicBezTo>
                    <a:pt x="727" y="440"/>
                    <a:pt x="727" y="440"/>
                    <a:pt x="727" y="440"/>
                  </a:cubicBezTo>
                  <a:cubicBezTo>
                    <a:pt x="726" y="441"/>
                    <a:pt x="726" y="441"/>
                    <a:pt x="726" y="441"/>
                  </a:cubicBezTo>
                  <a:cubicBezTo>
                    <a:pt x="725" y="441"/>
                    <a:pt x="725" y="442"/>
                    <a:pt x="724" y="442"/>
                  </a:cubicBezTo>
                  <a:cubicBezTo>
                    <a:pt x="723" y="443"/>
                    <a:pt x="722" y="444"/>
                    <a:pt x="721" y="445"/>
                  </a:cubicBezTo>
                  <a:cubicBezTo>
                    <a:pt x="720" y="446"/>
                    <a:pt x="719" y="448"/>
                    <a:pt x="718" y="450"/>
                  </a:cubicBezTo>
                  <a:cubicBezTo>
                    <a:pt x="717" y="451"/>
                    <a:pt x="716" y="453"/>
                    <a:pt x="715" y="455"/>
                  </a:cubicBezTo>
                  <a:cubicBezTo>
                    <a:pt x="714" y="457"/>
                    <a:pt x="714" y="458"/>
                    <a:pt x="714" y="460"/>
                  </a:cubicBezTo>
                  <a:cubicBezTo>
                    <a:pt x="714" y="461"/>
                    <a:pt x="714" y="463"/>
                    <a:pt x="714" y="464"/>
                  </a:cubicBezTo>
                  <a:cubicBezTo>
                    <a:pt x="714" y="466"/>
                    <a:pt x="714" y="467"/>
                    <a:pt x="715" y="469"/>
                  </a:cubicBezTo>
                  <a:cubicBezTo>
                    <a:pt x="715" y="470"/>
                    <a:pt x="716" y="471"/>
                    <a:pt x="716" y="473"/>
                  </a:cubicBezTo>
                  <a:cubicBezTo>
                    <a:pt x="717" y="474"/>
                    <a:pt x="717" y="475"/>
                    <a:pt x="718" y="476"/>
                  </a:cubicBezTo>
                  <a:cubicBezTo>
                    <a:pt x="718" y="477"/>
                    <a:pt x="719" y="477"/>
                    <a:pt x="719" y="477"/>
                  </a:cubicBezTo>
                  <a:cubicBezTo>
                    <a:pt x="719" y="478"/>
                    <a:pt x="719" y="478"/>
                    <a:pt x="719" y="478"/>
                  </a:cubicBezTo>
                  <a:cubicBezTo>
                    <a:pt x="719" y="479"/>
                    <a:pt x="719" y="479"/>
                    <a:pt x="719" y="479"/>
                  </a:cubicBezTo>
                  <a:cubicBezTo>
                    <a:pt x="719" y="480"/>
                    <a:pt x="719" y="480"/>
                    <a:pt x="719" y="480"/>
                  </a:cubicBezTo>
                  <a:cubicBezTo>
                    <a:pt x="719" y="480"/>
                    <a:pt x="719" y="481"/>
                    <a:pt x="719" y="481"/>
                  </a:cubicBezTo>
                  <a:cubicBezTo>
                    <a:pt x="719" y="481"/>
                    <a:pt x="719" y="482"/>
                    <a:pt x="719" y="482"/>
                  </a:cubicBezTo>
                  <a:cubicBezTo>
                    <a:pt x="719" y="482"/>
                    <a:pt x="720" y="483"/>
                    <a:pt x="720" y="483"/>
                  </a:cubicBezTo>
                  <a:cubicBezTo>
                    <a:pt x="720" y="483"/>
                    <a:pt x="720" y="484"/>
                    <a:pt x="720" y="484"/>
                  </a:cubicBezTo>
                  <a:cubicBezTo>
                    <a:pt x="721" y="485"/>
                    <a:pt x="722" y="486"/>
                    <a:pt x="722" y="488"/>
                  </a:cubicBezTo>
                  <a:cubicBezTo>
                    <a:pt x="723" y="489"/>
                    <a:pt x="723" y="491"/>
                    <a:pt x="723" y="493"/>
                  </a:cubicBezTo>
                  <a:cubicBezTo>
                    <a:pt x="724" y="494"/>
                    <a:pt x="724" y="496"/>
                    <a:pt x="724" y="497"/>
                  </a:cubicBezTo>
                  <a:cubicBezTo>
                    <a:pt x="725" y="499"/>
                    <a:pt x="725" y="500"/>
                    <a:pt x="724" y="501"/>
                  </a:cubicBezTo>
                  <a:cubicBezTo>
                    <a:pt x="724" y="501"/>
                    <a:pt x="724" y="501"/>
                    <a:pt x="724" y="502"/>
                  </a:cubicBezTo>
                  <a:cubicBezTo>
                    <a:pt x="724" y="502"/>
                    <a:pt x="724" y="502"/>
                    <a:pt x="724" y="503"/>
                  </a:cubicBezTo>
                  <a:cubicBezTo>
                    <a:pt x="724" y="503"/>
                    <a:pt x="723" y="504"/>
                    <a:pt x="723" y="504"/>
                  </a:cubicBezTo>
                  <a:cubicBezTo>
                    <a:pt x="723" y="504"/>
                    <a:pt x="723" y="505"/>
                    <a:pt x="723" y="505"/>
                  </a:cubicBezTo>
                  <a:cubicBezTo>
                    <a:pt x="722" y="506"/>
                    <a:pt x="722" y="506"/>
                    <a:pt x="722" y="507"/>
                  </a:cubicBezTo>
                  <a:cubicBezTo>
                    <a:pt x="722" y="507"/>
                    <a:pt x="721" y="507"/>
                    <a:pt x="721" y="508"/>
                  </a:cubicBezTo>
                  <a:cubicBezTo>
                    <a:pt x="721" y="508"/>
                    <a:pt x="721" y="509"/>
                    <a:pt x="721" y="509"/>
                  </a:cubicBezTo>
                  <a:cubicBezTo>
                    <a:pt x="721" y="510"/>
                    <a:pt x="721" y="510"/>
                    <a:pt x="720" y="510"/>
                  </a:cubicBezTo>
                  <a:cubicBezTo>
                    <a:pt x="720" y="511"/>
                    <a:pt x="720" y="511"/>
                    <a:pt x="720" y="511"/>
                  </a:cubicBezTo>
                  <a:cubicBezTo>
                    <a:pt x="720" y="511"/>
                    <a:pt x="720" y="511"/>
                    <a:pt x="720" y="511"/>
                  </a:cubicBezTo>
                  <a:cubicBezTo>
                    <a:pt x="720" y="511"/>
                    <a:pt x="720" y="511"/>
                    <a:pt x="720" y="511"/>
                  </a:cubicBezTo>
                  <a:cubicBezTo>
                    <a:pt x="720" y="511"/>
                    <a:pt x="719" y="512"/>
                    <a:pt x="719" y="512"/>
                  </a:cubicBezTo>
                  <a:cubicBezTo>
                    <a:pt x="719" y="512"/>
                    <a:pt x="718" y="511"/>
                    <a:pt x="718" y="511"/>
                  </a:cubicBezTo>
                  <a:cubicBezTo>
                    <a:pt x="717" y="511"/>
                    <a:pt x="717" y="511"/>
                    <a:pt x="717" y="511"/>
                  </a:cubicBezTo>
                  <a:cubicBezTo>
                    <a:pt x="716" y="510"/>
                    <a:pt x="716" y="510"/>
                    <a:pt x="716" y="510"/>
                  </a:cubicBezTo>
                  <a:cubicBezTo>
                    <a:pt x="715" y="510"/>
                    <a:pt x="715" y="509"/>
                    <a:pt x="715" y="509"/>
                  </a:cubicBezTo>
                  <a:cubicBezTo>
                    <a:pt x="715" y="509"/>
                    <a:pt x="715" y="508"/>
                    <a:pt x="715" y="507"/>
                  </a:cubicBezTo>
                  <a:cubicBezTo>
                    <a:pt x="714" y="507"/>
                    <a:pt x="714" y="506"/>
                    <a:pt x="713" y="505"/>
                  </a:cubicBezTo>
                  <a:cubicBezTo>
                    <a:pt x="713" y="504"/>
                    <a:pt x="712" y="504"/>
                    <a:pt x="711" y="503"/>
                  </a:cubicBezTo>
                  <a:cubicBezTo>
                    <a:pt x="711" y="502"/>
                    <a:pt x="710" y="502"/>
                    <a:pt x="709" y="502"/>
                  </a:cubicBezTo>
                  <a:cubicBezTo>
                    <a:pt x="709" y="502"/>
                    <a:pt x="709" y="502"/>
                    <a:pt x="709" y="501"/>
                  </a:cubicBezTo>
                  <a:cubicBezTo>
                    <a:pt x="709" y="501"/>
                    <a:pt x="708" y="501"/>
                    <a:pt x="708" y="501"/>
                  </a:cubicBezTo>
                  <a:cubicBezTo>
                    <a:pt x="708" y="501"/>
                    <a:pt x="708" y="500"/>
                    <a:pt x="708" y="500"/>
                  </a:cubicBezTo>
                  <a:cubicBezTo>
                    <a:pt x="708" y="500"/>
                    <a:pt x="708" y="499"/>
                    <a:pt x="708" y="499"/>
                  </a:cubicBezTo>
                  <a:cubicBezTo>
                    <a:pt x="708" y="498"/>
                    <a:pt x="708" y="498"/>
                    <a:pt x="708" y="497"/>
                  </a:cubicBezTo>
                  <a:cubicBezTo>
                    <a:pt x="708" y="497"/>
                    <a:pt x="708" y="496"/>
                    <a:pt x="708" y="496"/>
                  </a:cubicBezTo>
                  <a:cubicBezTo>
                    <a:pt x="708" y="495"/>
                    <a:pt x="708" y="495"/>
                    <a:pt x="707" y="494"/>
                  </a:cubicBezTo>
                  <a:cubicBezTo>
                    <a:pt x="707" y="494"/>
                    <a:pt x="707" y="493"/>
                    <a:pt x="706" y="493"/>
                  </a:cubicBezTo>
                  <a:cubicBezTo>
                    <a:pt x="706" y="493"/>
                    <a:pt x="705" y="492"/>
                    <a:pt x="705" y="492"/>
                  </a:cubicBezTo>
                  <a:cubicBezTo>
                    <a:pt x="705" y="492"/>
                    <a:pt x="705" y="491"/>
                    <a:pt x="704" y="491"/>
                  </a:cubicBezTo>
                  <a:cubicBezTo>
                    <a:pt x="704" y="490"/>
                    <a:pt x="704" y="490"/>
                    <a:pt x="704" y="489"/>
                  </a:cubicBezTo>
                  <a:cubicBezTo>
                    <a:pt x="704" y="489"/>
                    <a:pt x="704" y="489"/>
                    <a:pt x="704" y="488"/>
                  </a:cubicBezTo>
                  <a:cubicBezTo>
                    <a:pt x="704" y="488"/>
                    <a:pt x="704" y="488"/>
                    <a:pt x="704" y="487"/>
                  </a:cubicBezTo>
                  <a:cubicBezTo>
                    <a:pt x="704" y="487"/>
                    <a:pt x="704" y="487"/>
                    <a:pt x="704" y="486"/>
                  </a:cubicBezTo>
                  <a:cubicBezTo>
                    <a:pt x="704" y="486"/>
                    <a:pt x="704" y="486"/>
                    <a:pt x="703" y="486"/>
                  </a:cubicBezTo>
                  <a:cubicBezTo>
                    <a:pt x="703" y="485"/>
                    <a:pt x="703" y="485"/>
                    <a:pt x="703" y="485"/>
                  </a:cubicBezTo>
                  <a:cubicBezTo>
                    <a:pt x="703" y="485"/>
                    <a:pt x="703" y="484"/>
                    <a:pt x="703" y="484"/>
                  </a:cubicBezTo>
                  <a:cubicBezTo>
                    <a:pt x="703" y="484"/>
                    <a:pt x="703" y="484"/>
                    <a:pt x="703" y="483"/>
                  </a:cubicBezTo>
                  <a:cubicBezTo>
                    <a:pt x="703" y="483"/>
                    <a:pt x="703" y="483"/>
                    <a:pt x="703" y="482"/>
                  </a:cubicBezTo>
                  <a:cubicBezTo>
                    <a:pt x="703" y="482"/>
                    <a:pt x="703" y="482"/>
                    <a:pt x="703" y="481"/>
                  </a:cubicBezTo>
                  <a:cubicBezTo>
                    <a:pt x="704" y="481"/>
                    <a:pt x="704" y="481"/>
                    <a:pt x="704" y="480"/>
                  </a:cubicBezTo>
                  <a:cubicBezTo>
                    <a:pt x="704" y="480"/>
                    <a:pt x="704" y="479"/>
                    <a:pt x="704" y="478"/>
                  </a:cubicBezTo>
                  <a:cubicBezTo>
                    <a:pt x="704" y="478"/>
                    <a:pt x="704" y="477"/>
                    <a:pt x="704" y="477"/>
                  </a:cubicBezTo>
                  <a:cubicBezTo>
                    <a:pt x="704" y="476"/>
                    <a:pt x="704" y="476"/>
                    <a:pt x="703" y="475"/>
                  </a:cubicBezTo>
                  <a:cubicBezTo>
                    <a:pt x="703" y="475"/>
                    <a:pt x="702" y="474"/>
                    <a:pt x="702" y="474"/>
                  </a:cubicBezTo>
                  <a:cubicBezTo>
                    <a:pt x="701" y="474"/>
                    <a:pt x="701" y="473"/>
                    <a:pt x="701" y="473"/>
                  </a:cubicBezTo>
                  <a:cubicBezTo>
                    <a:pt x="700" y="472"/>
                    <a:pt x="700" y="472"/>
                    <a:pt x="700" y="472"/>
                  </a:cubicBezTo>
                  <a:cubicBezTo>
                    <a:pt x="699" y="471"/>
                    <a:pt x="699" y="471"/>
                    <a:pt x="699" y="470"/>
                  </a:cubicBezTo>
                  <a:cubicBezTo>
                    <a:pt x="698" y="470"/>
                    <a:pt x="698" y="470"/>
                    <a:pt x="698" y="469"/>
                  </a:cubicBezTo>
                  <a:cubicBezTo>
                    <a:pt x="697" y="469"/>
                    <a:pt x="697" y="468"/>
                    <a:pt x="697" y="468"/>
                  </a:cubicBezTo>
                  <a:cubicBezTo>
                    <a:pt x="696" y="468"/>
                    <a:pt x="696" y="467"/>
                    <a:pt x="696" y="467"/>
                  </a:cubicBezTo>
                  <a:cubicBezTo>
                    <a:pt x="696" y="467"/>
                    <a:pt x="695" y="466"/>
                    <a:pt x="695" y="466"/>
                  </a:cubicBezTo>
                  <a:cubicBezTo>
                    <a:pt x="695" y="466"/>
                    <a:pt x="695" y="466"/>
                    <a:pt x="694" y="466"/>
                  </a:cubicBezTo>
                  <a:cubicBezTo>
                    <a:pt x="694" y="465"/>
                    <a:pt x="694" y="465"/>
                    <a:pt x="694" y="465"/>
                  </a:cubicBezTo>
                  <a:cubicBezTo>
                    <a:pt x="693" y="465"/>
                    <a:pt x="693" y="465"/>
                    <a:pt x="693" y="465"/>
                  </a:cubicBezTo>
                  <a:cubicBezTo>
                    <a:pt x="693" y="465"/>
                    <a:pt x="693" y="465"/>
                    <a:pt x="692" y="465"/>
                  </a:cubicBezTo>
                  <a:cubicBezTo>
                    <a:pt x="692" y="465"/>
                    <a:pt x="692" y="465"/>
                    <a:pt x="691" y="465"/>
                  </a:cubicBezTo>
                  <a:cubicBezTo>
                    <a:pt x="691" y="465"/>
                    <a:pt x="690" y="466"/>
                    <a:pt x="690" y="466"/>
                  </a:cubicBezTo>
                  <a:cubicBezTo>
                    <a:pt x="689" y="466"/>
                    <a:pt x="689" y="466"/>
                    <a:pt x="689" y="467"/>
                  </a:cubicBezTo>
                  <a:cubicBezTo>
                    <a:pt x="688" y="467"/>
                    <a:pt x="688" y="467"/>
                    <a:pt x="687" y="468"/>
                  </a:cubicBezTo>
                  <a:cubicBezTo>
                    <a:pt x="686" y="469"/>
                    <a:pt x="686" y="469"/>
                    <a:pt x="686" y="469"/>
                  </a:cubicBezTo>
                  <a:cubicBezTo>
                    <a:pt x="686" y="469"/>
                    <a:pt x="686" y="469"/>
                    <a:pt x="686" y="469"/>
                  </a:cubicBezTo>
                  <a:cubicBezTo>
                    <a:pt x="685" y="469"/>
                    <a:pt x="685" y="469"/>
                    <a:pt x="685" y="470"/>
                  </a:cubicBezTo>
                  <a:cubicBezTo>
                    <a:pt x="685" y="470"/>
                    <a:pt x="684" y="470"/>
                    <a:pt x="684" y="470"/>
                  </a:cubicBezTo>
                  <a:cubicBezTo>
                    <a:pt x="684" y="470"/>
                    <a:pt x="684" y="470"/>
                    <a:pt x="684" y="470"/>
                  </a:cubicBezTo>
                  <a:cubicBezTo>
                    <a:pt x="683" y="470"/>
                    <a:pt x="683" y="470"/>
                    <a:pt x="683" y="470"/>
                  </a:cubicBezTo>
                  <a:cubicBezTo>
                    <a:pt x="682" y="470"/>
                    <a:pt x="682" y="470"/>
                    <a:pt x="682" y="469"/>
                  </a:cubicBezTo>
                  <a:cubicBezTo>
                    <a:pt x="682" y="469"/>
                    <a:pt x="682" y="469"/>
                    <a:pt x="682" y="469"/>
                  </a:cubicBezTo>
                  <a:cubicBezTo>
                    <a:pt x="682" y="469"/>
                    <a:pt x="681" y="468"/>
                    <a:pt x="681" y="468"/>
                  </a:cubicBezTo>
                  <a:cubicBezTo>
                    <a:pt x="681" y="467"/>
                    <a:pt x="681" y="467"/>
                    <a:pt x="681" y="466"/>
                  </a:cubicBezTo>
                  <a:cubicBezTo>
                    <a:pt x="680" y="465"/>
                    <a:pt x="680" y="465"/>
                    <a:pt x="679" y="464"/>
                  </a:cubicBezTo>
                  <a:cubicBezTo>
                    <a:pt x="678" y="464"/>
                    <a:pt x="677" y="463"/>
                    <a:pt x="676" y="463"/>
                  </a:cubicBezTo>
                  <a:cubicBezTo>
                    <a:pt x="675" y="462"/>
                    <a:pt x="674" y="462"/>
                    <a:pt x="673" y="462"/>
                  </a:cubicBezTo>
                  <a:cubicBezTo>
                    <a:pt x="673" y="462"/>
                    <a:pt x="672" y="462"/>
                    <a:pt x="672" y="462"/>
                  </a:cubicBezTo>
                  <a:cubicBezTo>
                    <a:pt x="671" y="462"/>
                    <a:pt x="671" y="462"/>
                    <a:pt x="670" y="462"/>
                  </a:cubicBezTo>
                  <a:cubicBezTo>
                    <a:pt x="670" y="463"/>
                    <a:pt x="669" y="463"/>
                    <a:pt x="669" y="463"/>
                  </a:cubicBezTo>
                  <a:cubicBezTo>
                    <a:pt x="668" y="463"/>
                    <a:pt x="668" y="463"/>
                    <a:pt x="667" y="463"/>
                  </a:cubicBezTo>
                  <a:cubicBezTo>
                    <a:pt x="667" y="463"/>
                    <a:pt x="666" y="463"/>
                    <a:pt x="666" y="464"/>
                  </a:cubicBezTo>
                  <a:cubicBezTo>
                    <a:pt x="666" y="464"/>
                    <a:pt x="665" y="464"/>
                    <a:pt x="665" y="464"/>
                  </a:cubicBezTo>
                  <a:cubicBezTo>
                    <a:pt x="665" y="464"/>
                    <a:pt x="664" y="464"/>
                    <a:pt x="664" y="464"/>
                  </a:cubicBezTo>
                  <a:cubicBezTo>
                    <a:pt x="664" y="464"/>
                    <a:pt x="663" y="464"/>
                    <a:pt x="663" y="464"/>
                  </a:cubicBezTo>
                  <a:cubicBezTo>
                    <a:pt x="663" y="464"/>
                    <a:pt x="663" y="464"/>
                    <a:pt x="663" y="464"/>
                  </a:cubicBezTo>
                  <a:cubicBezTo>
                    <a:pt x="663" y="464"/>
                    <a:pt x="663" y="464"/>
                    <a:pt x="663" y="464"/>
                  </a:cubicBezTo>
                  <a:cubicBezTo>
                    <a:pt x="663" y="464"/>
                    <a:pt x="663" y="464"/>
                    <a:pt x="662" y="464"/>
                  </a:cubicBezTo>
                  <a:cubicBezTo>
                    <a:pt x="662" y="464"/>
                    <a:pt x="662" y="464"/>
                    <a:pt x="662" y="464"/>
                  </a:cubicBezTo>
                  <a:cubicBezTo>
                    <a:pt x="663" y="463"/>
                    <a:pt x="662" y="463"/>
                    <a:pt x="662" y="463"/>
                  </a:cubicBezTo>
                  <a:cubicBezTo>
                    <a:pt x="662" y="462"/>
                    <a:pt x="662" y="462"/>
                    <a:pt x="662" y="461"/>
                  </a:cubicBezTo>
                  <a:cubicBezTo>
                    <a:pt x="662" y="461"/>
                    <a:pt x="661" y="461"/>
                    <a:pt x="661" y="460"/>
                  </a:cubicBezTo>
                  <a:cubicBezTo>
                    <a:pt x="661" y="460"/>
                    <a:pt x="661" y="460"/>
                    <a:pt x="660" y="460"/>
                  </a:cubicBezTo>
                  <a:cubicBezTo>
                    <a:pt x="660" y="460"/>
                    <a:pt x="660" y="460"/>
                    <a:pt x="660" y="460"/>
                  </a:cubicBezTo>
                  <a:cubicBezTo>
                    <a:pt x="660" y="460"/>
                    <a:pt x="659" y="460"/>
                    <a:pt x="659" y="460"/>
                  </a:cubicBezTo>
                  <a:cubicBezTo>
                    <a:pt x="659" y="461"/>
                    <a:pt x="659" y="461"/>
                    <a:pt x="659" y="461"/>
                  </a:cubicBezTo>
                  <a:cubicBezTo>
                    <a:pt x="659" y="461"/>
                    <a:pt x="658" y="461"/>
                    <a:pt x="658" y="461"/>
                  </a:cubicBezTo>
                  <a:cubicBezTo>
                    <a:pt x="658" y="462"/>
                    <a:pt x="658" y="462"/>
                    <a:pt x="658" y="462"/>
                  </a:cubicBezTo>
                  <a:cubicBezTo>
                    <a:pt x="658" y="462"/>
                    <a:pt x="657" y="463"/>
                    <a:pt x="657" y="463"/>
                  </a:cubicBezTo>
                  <a:cubicBezTo>
                    <a:pt x="657" y="463"/>
                    <a:pt x="657" y="463"/>
                    <a:pt x="657" y="463"/>
                  </a:cubicBezTo>
                  <a:cubicBezTo>
                    <a:pt x="657" y="463"/>
                    <a:pt x="657" y="463"/>
                    <a:pt x="657" y="463"/>
                  </a:cubicBezTo>
                  <a:cubicBezTo>
                    <a:pt x="657" y="463"/>
                    <a:pt x="657" y="463"/>
                    <a:pt x="656" y="463"/>
                  </a:cubicBezTo>
                  <a:cubicBezTo>
                    <a:pt x="656" y="463"/>
                    <a:pt x="656" y="463"/>
                    <a:pt x="656" y="463"/>
                  </a:cubicBezTo>
                  <a:cubicBezTo>
                    <a:pt x="656" y="463"/>
                    <a:pt x="656" y="463"/>
                    <a:pt x="656" y="463"/>
                  </a:cubicBezTo>
                  <a:cubicBezTo>
                    <a:pt x="656" y="463"/>
                    <a:pt x="656" y="463"/>
                    <a:pt x="656" y="463"/>
                  </a:cubicBezTo>
                  <a:cubicBezTo>
                    <a:pt x="655" y="463"/>
                    <a:pt x="655" y="463"/>
                    <a:pt x="655" y="463"/>
                  </a:cubicBezTo>
                  <a:cubicBezTo>
                    <a:pt x="655" y="463"/>
                    <a:pt x="655" y="463"/>
                    <a:pt x="654" y="463"/>
                  </a:cubicBezTo>
                  <a:cubicBezTo>
                    <a:pt x="654" y="463"/>
                    <a:pt x="654" y="463"/>
                    <a:pt x="654" y="463"/>
                  </a:cubicBezTo>
                  <a:cubicBezTo>
                    <a:pt x="653" y="462"/>
                    <a:pt x="653" y="462"/>
                    <a:pt x="653" y="462"/>
                  </a:cubicBezTo>
                  <a:cubicBezTo>
                    <a:pt x="652" y="462"/>
                    <a:pt x="652" y="462"/>
                    <a:pt x="652" y="462"/>
                  </a:cubicBezTo>
                  <a:cubicBezTo>
                    <a:pt x="651" y="462"/>
                    <a:pt x="651" y="462"/>
                    <a:pt x="650" y="463"/>
                  </a:cubicBezTo>
                  <a:cubicBezTo>
                    <a:pt x="649" y="463"/>
                    <a:pt x="648" y="463"/>
                    <a:pt x="647" y="463"/>
                  </a:cubicBezTo>
                  <a:cubicBezTo>
                    <a:pt x="647" y="463"/>
                    <a:pt x="646" y="464"/>
                    <a:pt x="645" y="464"/>
                  </a:cubicBezTo>
                  <a:cubicBezTo>
                    <a:pt x="645" y="464"/>
                    <a:pt x="645" y="465"/>
                    <a:pt x="644" y="465"/>
                  </a:cubicBezTo>
                  <a:cubicBezTo>
                    <a:pt x="644" y="465"/>
                    <a:pt x="644" y="466"/>
                    <a:pt x="644" y="466"/>
                  </a:cubicBezTo>
                  <a:cubicBezTo>
                    <a:pt x="644" y="466"/>
                    <a:pt x="644" y="466"/>
                    <a:pt x="644" y="466"/>
                  </a:cubicBezTo>
                  <a:cubicBezTo>
                    <a:pt x="644" y="466"/>
                    <a:pt x="644" y="466"/>
                    <a:pt x="645" y="467"/>
                  </a:cubicBezTo>
                  <a:cubicBezTo>
                    <a:pt x="645" y="467"/>
                    <a:pt x="645" y="467"/>
                    <a:pt x="645" y="467"/>
                  </a:cubicBezTo>
                  <a:cubicBezTo>
                    <a:pt x="645" y="467"/>
                    <a:pt x="645" y="467"/>
                    <a:pt x="645" y="467"/>
                  </a:cubicBezTo>
                  <a:cubicBezTo>
                    <a:pt x="646" y="468"/>
                    <a:pt x="646" y="468"/>
                    <a:pt x="646" y="468"/>
                  </a:cubicBezTo>
                  <a:cubicBezTo>
                    <a:pt x="646" y="468"/>
                    <a:pt x="646" y="468"/>
                    <a:pt x="646" y="468"/>
                  </a:cubicBezTo>
                  <a:cubicBezTo>
                    <a:pt x="646" y="468"/>
                    <a:pt x="646" y="468"/>
                    <a:pt x="646" y="469"/>
                  </a:cubicBezTo>
                  <a:cubicBezTo>
                    <a:pt x="645" y="469"/>
                    <a:pt x="645" y="469"/>
                    <a:pt x="645" y="469"/>
                  </a:cubicBezTo>
                  <a:cubicBezTo>
                    <a:pt x="645" y="469"/>
                    <a:pt x="645" y="470"/>
                    <a:pt x="645" y="470"/>
                  </a:cubicBezTo>
                  <a:cubicBezTo>
                    <a:pt x="645" y="470"/>
                    <a:pt x="646" y="470"/>
                    <a:pt x="646" y="471"/>
                  </a:cubicBezTo>
                  <a:cubicBezTo>
                    <a:pt x="646" y="471"/>
                    <a:pt x="646" y="471"/>
                    <a:pt x="647" y="472"/>
                  </a:cubicBezTo>
                  <a:cubicBezTo>
                    <a:pt x="647" y="472"/>
                    <a:pt x="648" y="473"/>
                    <a:pt x="648" y="473"/>
                  </a:cubicBezTo>
                  <a:cubicBezTo>
                    <a:pt x="649" y="474"/>
                    <a:pt x="649" y="474"/>
                    <a:pt x="649" y="474"/>
                  </a:cubicBezTo>
                  <a:cubicBezTo>
                    <a:pt x="650" y="475"/>
                    <a:pt x="650" y="475"/>
                    <a:pt x="650" y="475"/>
                  </a:cubicBezTo>
                  <a:cubicBezTo>
                    <a:pt x="650" y="475"/>
                    <a:pt x="650" y="475"/>
                    <a:pt x="650" y="475"/>
                  </a:cubicBezTo>
                  <a:cubicBezTo>
                    <a:pt x="650" y="475"/>
                    <a:pt x="650" y="475"/>
                    <a:pt x="650" y="475"/>
                  </a:cubicBezTo>
                  <a:cubicBezTo>
                    <a:pt x="650" y="475"/>
                    <a:pt x="650" y="475"/>
                    <a:pt x="650" y="475"/>
                  </a:cubicBezTo>
                  <a:cubicBezTo>
                    <a:pt x="650" y="475"/>
                    <a:pt x="650" y="475"/>
                    <a:pt x="650" y="475"/>
                  </a:cubicBezTo>
                  <a:cubicBezTo>
                    <a:pt x="649" y="475"/>
                    <a:pt x="649" y="475"/>
                    <a:pt x="649" y="475"/>
                  </a:cubicBezTo>
                  <a:cubicBezTo>
                    <a:pt x="649" y="475"/>
                    <a:pt x="649" y="475"/>
                    <a:pt x="649" y="475"/>
                  </a:cubicBezTo>
                  <a:cubicBezTo>
                    <a:pt x="648" y="475"/>
                    <a:pt x="648" y="475"/>
                    <a:pt x="647" y="475"/>
                  </a:cubicBezTo>
                  <a:cubicBezTo>
                    <a:pt x="647" y="474"/>
                    <a:pt x="646" y="474"/>
                    <a:pt x="646" y="474"/>
                  </a:cubicBezTo>
                  <a:cubicBezTo>
                    <a:pt x="646" y="473"/>
                    <a:pt x="645" y="473"/>
                    <a:pt x="645" y="472"/>
                  </a:cubicBezTo>
                  <a:cubicBezTo>
                    <a:pt x="644" y="472"/>
                    <a:pt x="644" y="472"/>
                    <a:pt x="644" y="471"/>
                  </a:cubicBezTo>
                  <a:cubicBezTo>
                    <a:pt x="643" y="471"/>
                    <a:pt x="643" y="471"/>
                    <a:pt x="643" y="470"/>
                  </a:cubicBezTo>
                  <a:cubicBezTo>
                    <a:pt x="643" y="470"/>
                    <a:pt x="643" y="470"/>
                    <a:pt x="642" y="470"/>
                  </a:cubicBezTo>
                  <a:cubicBezTo>
                    <a:pt x="642" y="470"/>
                    <a:pt x="642" y="470"/>
                    <a:pt x="642" y="470"/>
                  </a:cubicBezTo>
                  <a:cubicBezTo>
                    <a:pt x="642" y="469"/>
                    <a:pt x="642" y="469"/>
                    <a:pt x="642" y="469"/>
                  </a:cubicBezTo>
                  <a:cubicBezTo>
                    <a:pt x="642" y="469"/>
                    <a:pt x="641" y="469"/>
                    <a:pt x="641" y="469"/>
                  </a:cubicBezTo>
                  <a:cubicBezTo>
                    <a:pt x="641" y="469"/>
                    <a:pt x="641" y="469"/>
                    <a:pt x="641" y="470"/>
                  </a:cubicBezTo>
                  <a:cubicBezTo>
                    <a:pt x="641" y="470"/>
                    <a:pt x="641" y="470"/>
                    <a:pt x="641" y="470"/>
                  </a:cubicBezTo>
                  <a:cubicBezTo>
                    <a:pt x="641" y="470"/>
                    <a:pt x="641" y="470"/>
                    <a:pt x="641" y="470"/>
                  </a:cubicBezTo>
                  <a:cubicBezTo>
                    <a:pt x="641" y="470"/>
                    <a:pt x="641" y="470"/>
                    <a:pt x="641" y="470"/>
                  </a:cubicBezTo>
                  <a:cubicBezTo>
                    <a:pt x="641" y="471"/>
                    <a:pt x="641" y="471"/>
                    <a:pt x="641" y="472"/>
                  </a:cubicBezTo>
                  <a:cubicBezTo>
                    <a:pt x="641" y="472"/>
                    <a:pt x="640" y="472"/>
                    <a:pt x="640" y="472"/>
                  </a:cubicBezTo>
                  <a:cubicBezTo>
                    <a:pt x="640" y="473"/>
                    <a:pt x="640" y="473"/>
                    <a:pt x="640" y="473"/>
                  </a:cubicBezTo>
                  <a:cubicBezTo>
                    <a:pt x="639" y="473"/>
                    <a:pt x="639" y="473"/>
                    <a:pt x="638" y="473"/>
                  </a:cubicBezTo>
                  <a:cubicBezTo>
                    <a:pt x="638" y="473"/>
                    <a:pt x="638" y="473"/>
                    <a:pt x="638" y="473"/>
                  </a:cubicBezTo>
                  <a:cubicBezTo>
                    <a:pt x="637" y="473"/>
                    <a:pt x="637" y="473"/>
                    <a:pt x="637" y="473"/>
                  </a:cubicBezTo>
                  <a:cubicBezTo>
                    <a:pt x="637" y="473"/>
                    <a:pt x="637" y="473"/>
                    <a:pt x="637" y="473"/>
                  </a:cubicBezTo>
                  <a:cubicBezTo>
                    <a:pt x="637" y="473"/>
                    <a:pt x="636" y="473"/>
                    <a:pt x="636" y="473"/>
                  </a:cubicBezTo>
                  <a:cubicBezTo>
                    <a:pt x="636" y="473"/>
                    <a:pt x="636" y="473"/>
                    <a:pt x="636" y="473"/>
                  </a:cubicBezTo>
                  <a:cubicBezTo>
                    <a:pt x="635" y="473"/>
                    <a:pt x="635" y="473"/>
                    <a:pt x="635" y="473"/>
                  </a:cubicBezTo>
                  <a:cubicBezTo>
                    <a:pt x="635" y="473"/>
                    <a:pt x="634" y="473"/>
                    <a:pt x="634" y="473"/>
                  </a:cubicBezTo>
                  <a:cubicBezTo>
                    <a:pt x="634" y="473"/>
                    <a:pt x="633" y="473"/>
                    <a:pt x="633" y="472"/>
                  </a:cubicBezTo>
                  <a:cubicBezTo>
                    <a:pt x="633" y="472"/>
                    <a:pt x="632" y="472"/>
                    <a:pt x="632" y="472"/>
                  </a:cubicBezTo>
                  <a:cubicBezTo>
                    <a:pt x="632" y="472"/>
                    <a:pt x="631" y="471"/>
                    <a:pt x="631" y="471"/>
                  </a:cubicBezTo>
                  <a:cubicBezTo>
                    <a:pt x="630" y="470"/>
                    <a:pt x="630" y="470"/>
                    <a:pt x="629" y="469"/>
                  </a:cubicBezTo>
                  <a:cubicBezTo>
                    <a:pt x="629" y="469"/>
                    <a:pt x="628" y="468"/>
                    <a:pt x="628" y="468"/>
                  </a:cubicBezTo>
                  <a:cubicBezTo>
                    <a:pt x="627" y="468"/>
                    <a:pt x="627" y="467"/>
                    <a:pt x="627" y="467"/>
                  </a:cubicBezTo>
                  <a:cubicBezTo>
                    <a:pt x="626" y="467"/>
                    <a:pt x="626" y="467"/>
                    <a:pt x="626" y="467"/>
                  </a:cubicBezTo>
                  <a:cubicBezTo>
                    <a:pt x="626" y="467"/>
                    <a:pt x="626" y="467"/>
                    <a:pt x="626" y="467"/>
                  </a:cubicBezTo>
                  <a:cubicBezTo>
                    <a:pt x="625" y="467"/>
                    <a:pt x="625" y="467"/>
                    <a:pt x="625" y="467"/>
                  </a:cubicBezTo>
                  <a:cubicBezTo>
                    <a:pt x="625" y="467"/>
                    <a:pt x="625" y="468"/>
                    <a:pt x="625" y="468"/>
                  </a:cubicBezTo>
                  <a:cubicBezTo>
                    <a:pt x="625" y="468"/>
                    <a:pt x="625" y="468"/>
                    <a:pt x="624" y="469"/>
                  </a:cubicBezTo>
                  <a:cubicBezTo>
                    <a:pt x="624" y="469"/>
                    <a:pt x="624" y="469"/>
                    <a:pt x="624" y="469"/>
                  </a:cubicBezTo>
                  <a:cubicBezTo>
                    <a:pt x="624" y="469"/>
                    <a:pt x="624" y="470"/>
                    <a:pt x="624" y="470"/>
                  </a:cubicBezTo>
                  <a:cubicBezTo>
                    <a:pt x="623" y="470"/>
                    <a:pt x="623" y="470"/>
                    <a:pt x="623" y="470"/>
                  </a:cubicBezTo>
                  <a:cubicBezTo>
                    <a:pt x="623" y="470"/>
                    <a:pt x="622" y="470"/>
                    <a:pt x="622" y="470"/>
                  </a:cubicBezTo>
                  <a:cubicBezTo>
                    <a:pt x="622" y="470"/>
                    <a:pt x="622" y="470"/>
                    <a:pt x="621" y="470"/>
                  </a:cubicBezTo>
                  <a:cubicBezTo>
                    <a:pt x="621" y="470"/>
                    <a:pt x="620" y="470"/>
                    <a:pt x="620" y="469"/>
                  </a:cubicBezTo>
                  <a:cubicBezTo>
                    <a:pt x="620" y="469"/>
                    <a:pt x="619" y="469"/>
                    <a:pt x="619" y="469"/>
                  </a:cubicBezTo>
                  <a:cubicBezTo>
                    <a:pt x="619" y="469"/>
                    <a:pt x="619" y="468"/>
                    <a:pt x="618" y="468"/>
                  </a:cubicBezTo>
                  <a:cubicBezTo>
                    <a:pt x="618" y="468"/>
                    <a:pt x="618" y="468"/>
                    <a:pt x="618" y="467"/>
                  </a:cubicBezTo>
                  <a:cubicBezTo>
                    <a:pt x="617" y="467"/>
                    <a:pt x="617" y="467"/>
                    <a:pt x="617" y="467"/>
                  </a:cubicBezTo>
                  <a:cubicBezTo>
                    <a:pt x="617" y="466"/>
                    <a:pt x="616" y="466"/>
                    <a:pt x="616" y="466"/>
                  </a:cubicBezTo>
                  <a:cubicBezTo>
                    <a:pt x="616" y="466"/>
                    <a:pt x="615" y="466"/>
                    <a:pt x="615" y="466"/>
                  </a:cubicBezTo>
                  <a:cubicBezTo>
                    <a:pt x="615" y="466"/>
                    <a:pt x="615" y="466"/>
                    <a:pt x="615" y="466"/>
                  </a:cubicBezTo>
                  <a:cubicBezTo>
                    <a:pt x="614" y="466"/>
                    <a:pt x="614" y="466"/>
                    <a:pt x="614" y="466"/>
                  </a:cubicBezTo>
                  <a:cubicBezTo>
                    <a:pt x="614" y="467"/>
                    <a:pt x="614" y="467"/>
                    <a:pt x="614" y="467"/>
                  </a:cubicBezTo>
                  <a:cubicBezTo>
                    <a:pt x="614" y="467"/>
                    <a:pt x="614" y="467"/>
                    <a:pt x="613" y="467"/>
                  </a:cubicBezTo>
                  <a:cubicBezTo>
                    <a:pt x="613" y="468"/>
                    <a:pt x="613" y="468"/>
                    <a:pt x="613" y="468"/>
                  </a:cubicBezTo>
                  <a:cubicBezTo>
                    <a:pt x="613" y="468"/>
                    <a:pt x="613" y="468"/>
                    <a:pt x="613" y="468"/>
                  </a:cubicBezTo>
                  <a:cubicBezTo>
                    <a:pt x="613" y="468"/>
                    <a:pt x="613" y="468"/>
                    <a:pt x="613" y="468"/>
                  </a:cubicBezTo>
                  <a:cubicBezTo>
                    <a:pt x="613" y="468"/>
                    <a:pt x="613" y="468"/>
                    <a:pt x="613" y="468"/>
                  </a:cubicBezTo>
                  <a:cubicBezTo>
                    <a:pt x="613" y="468"/>
                    <a:pt x="613" y="468"/>
                    <a:pt x="613" y="468"/>
                  </a:cubicBezTo>
                  <a:cubicBezTo>
                    <a:pt x="613" y="468"/>
                    <a:pt x="613" y="468"/>
                    <a:pt x="612" y="468"/>
                  </a:cubicBezTo>
                  <a:cubicBezTo>
                    <a:pt x="612" y="468"/>
                    <a:pt x="612" y="468"/>
                    <a:pt x="612" y="468"/>
                  </a:cubicBezTo>
                  <a:cubicBezTo>
                    <a:pt x="612" y="467"/>
                    <a:pt x="612" y="467"/>
                    <a:pt x="611" y="467"/>
                  </a:cubicBezTo>
                  <a:cubicBezTo>
                    <a:pt x="611" y="467"/>
                    <a:pt x="611" y="467"/>
                    <a:pt x="611" y="467"/>
                  </a:cubicBezTo>
                  <a:cubicBezTo>
                    <a:pt x="611" y="467"/>
                    <a:pt x="611" y="467"/>
                    <a:pt x="611" y="467"/>
                  </a:cubicBezTo>
                  <a:cubicBezTo>
                    <a:pt x="611" y="467"/>
                    <a:pt x="610" y="467"/>
                    <a:pt x="610" y="467"/>
                  </a:cubicBezTo>
                  <a:cubicBezTo>
                    <a:pt x="610" y="467"/>
                    <a:pt x="610" y="467"/>
                    <a:pt x="610" y="467"/>
                  </a:cubicBezTo>
                  <a:cubicBezTo>
                    <a:pt x="609" y="467"/>
                    <a:pt x="609" y="467"/>
                    <a:pt x="609" y="467"/>
                  </a:cubicBezTo>
                  <a:cubicBezTo>
                    <a:pt x="609" y="467"/>
                    <a:pt x="609" y="467"/>
                    <a:pt x="609" y="467"/>
                  </a:cubicBezTo>
                  <a:cubicBezTo>
                    <a:pt x="608" y="467"/>
                    <a:pt x="608" y="467"/>
                    <a:pt x="608" y="467"/>
                  </a:cubicBezTo>
                  <a:cubicBezTo>
                    <a:pt x="608" y="467"/>
                    <a:pt x="608" y="467"/>
                    <a:pt x="608" y="468"/>
                  </a:cubicBezTo>
                  <a:cubicBezTo>
                    <a:pt x="608" y="468"/>
                    <a:pt x="607" y="468"/>
                    <a:pt x="607" y="468"/>
                  </a:cubicBezTo>
                  <a:cubicBezTo>
                    <a:pt x="607" y="469"/>
                    <a:pt x="607" y="469"/>
                    <a:pt x="607" y="469"/>
                  </a:cubicBezTo>
                  <a:cubicBezTo>
                    <a:pt x="607" y="469"/>
                    <a:pt x="607" y="469"/>
                    <a:pt x="606" y="470"/>
                  </a:cubicBezTo>
                  <a:cubicBezTo>
                    <a:pt x="606" y="470"/>
                    <a:pt x="606" y="470"/>
                    <a:pt x="606" y="470"/>
                  </a:cubicBezTo>
                  <a:cubicBezTo>
                    <a:pt x="606" y="470"/>
                    <a:pt x="605" y="470"/>
                    <a:pt x="605" y="470"/>
                  </a:cubicBezTo>
                  <a:cubicBezTo>
                    <a:pt x="605" y="470"/>
                    <a:pt x="605" y="470"/>
                    <a:pt x="605" y="470"/>
                  </a:cubicBezTo>
                  <a:cubicBezTo>
                    <a:pt x="605" y="470"/>
                    <a:pt x="605" y="470"/>
                    <a:pt x="605" y="470"/>
                  </a:cubicBezTo>
                  <a:cubicBezTo>
                    <a:pt x="605" y="470"/>
                    <a:pt x="605" y="470"/>
                    <a:pt x="605" y="470"/>
                  </a:cubicBezTo>
                  <a:cubicBezTo>
                    <a:pt x="605" y="470"/>
                    <a:pt x="605" y="470"/>
                    <a:pt x="605" y="470"/>
                  </a:cubicBezTo>
                  <a:cubicBezTo>
                    <a:pt x="604" y="470"/>
                    <a:pt x="604" y="470"/>
                    <a:pt x="604" y="470"/>
                  </a:cubicBezTo>
                  <a:cubicBezTo>
                    <a:pt x="603" y="470"/>
                    <a:pt x="603" y="470"/>
                    <a:pt x="603" y="470"/>
                  </a:cubicBezTo>
                  <a:cubicBezTo>
                    <a:pt x="603" y="470"/>
                    <a:pt x="603" y="470"/>
                    <a:pt x="602" y="470"/>
                  </a:cubicBezTo>
                  <a:cubicBezTo>
                    <a:pt x="602" y="470"/>
                    <a:pt x="602" y="470"/>
                    <a:pt x="602" y="470"/>
                  </a:cubicBezTo>
                  <a:cubicBezTo>
                    <a:pt x="602" y="470"/>
                    <a:pt x="601" y="470"/>
                    <a:pt x="601" y="470"/>
                  </a:cubicBezTo>
                  <a:cubicBezTo>
                    <a:pt x="601" y="470"/>
                    <a:pt x="601" y="470"/>
                    <a:pt x="601" y="470"/>
                  </a:cubicBezTo>
                  <a:cubicBezTo>
                    <a:pt x="601" y="470"/>
                    <a:pt x="600" y="470"/>
                    <a:pt x="600" y="470"/>
                  </a:cubicBezTo>
                  <a:cubicBezTo>
                    <a:pt x="600" y="470"/>
                    <a:pt x="600" y="470"/>
                    <a:pt x="600" y="470"/>
                  </a:cubicBezTo>
                  <a:cubicBezTo>
                    <a:pt x="600" y="470"/>
                    <a:pt x="600" y="471"/>
                    <a:pt x="600" y="471"/>
                  </a:cubicBezTo>
                  <a:cubicBezTo>
                    <a:pt x="600" y="471"/>
                    <a:pt x="600" y="471"/>
                    <a:pt x="600" y="471"/>
                  </a:cubicBezTo>
                  <a:cubicBezTo>
                    <a:pt x="600" y="471"/>
                    <a:pt x="600" y="472"/>
                    <a:pt x="600" y="472"/>
                  </a:cubicBezTo>
                  <a:cubicBezTo>
                    <a:pt x="600" y="472"/>
                    <a:pt x="600" y="472"/>
                    <a:pt x="600" y="472"/>
                  </a:cubicBezTo>
                  <a:cubicBezTo>
                    <a:pt x="600" y="472"/>
                    <a:pt x="600" y="472"/>
                    <a:pt x="600" y="473"/>
                  </a:cubicBezTo>
                  <a:cubicBezTo>
                    <a:pt x="600" y="473"/>
                    <a:pt x="600" y="473"/>
                    <a:pt x="599" y="473"/>
                  </a:cubicBezTo>
                  <a:cubicBezTo>
                    <a:pt x="599" y="473"/>
                    <a:pt x="599" y="474"/>
                    <a:pt x="599" y="474"/>
                  </a:cubicBezTo>
                  <a:cubicBezTo>
                    <a:pt x="599" y="474"/>
                    <a:pt x="599" y="474"/>
                    <a:pt x="598" y="475"/>
                  </a:cubicBezTo>
                  <a:cubicBezTo>
                    <a:pt x="598" y="475"/>
                    <a:pt x="598" y="476"/>
                    <a:pt x="597" y="476"/>
                  </a:cubicBezTo>
                  <a:cubicBezTo>
                    <a:pt x="597" y="476"/>
                    <a:pt x="596" y="477"/>
                    <a:pt x="595" y="477"/>
                  </a:cubicBezTo>
                  <a:cubicBezTo>
                    <a:pt x="595" y="478"/>
                    <a:pt x="594" y="478"/>
                    <a:pt x="594" y="478"/>
                  </a:cubicBezTo>
                  <a:cubicBezTo>
                    <a:pt x="593" y="478"/>
                    <a:pt x="593" y="479"/>
                    <a:pt x="592" y="479"/>
                  </a:cubicBezTo>
                  <a:cubicBezTo>
                    <a:pt x="592" y="479"/>
                    <a:pt x="592" y="479"/>
                    <a:pt x="592" y="479"/>
                  </a:cubicBezTo>
                  <a:cubicBezTo>
                    <a:pt x="592" y="479"/>
                    <a:pt x="592" y="479"/>
                    <a:pt x="592" y="479"/>
                  </a:cubicBezTo>
                  <a:cubicBezTo>
                    <a:pt x="592" y="479"/>
                    <a:pt x="592" y="479"/>
                    <a:pt x="592" y="479"/>
                  </a:cubicBezTo>
                  <a:cubicBezTo>
                    <a:pt x="592" y="479"/>
                    <a:pt x="592" y="479"/>
                    <a:pt x="592" y="479"/>
                  </a:cubicBezTo>
                  <a:cubicBezTo>
                    <a:pt x="592" y="479"/>
                    <a:pt x="592" y="478"/>
                    <a:pt x="591" y="478"/>
                  </a:cubicBezTo>
                  <a:cubicBezTo>
                    <a:pt x="591" y="478"/>
                    <a:pt x="591" y="478"/>
                    <a:pt x="591" y="478"/>
                  </a:cubicBezTo>
                  <a:cubicBezTo>
                    <a:pt x="591" y="478"/>
                    <a:pt x="590" y="478"/>
                    <a:pt x="590" y="478"/>
                  </a:cubicBezTo>
                  <a:cubicBezTo>
                    <a:pt x="590" y="478"/>
                    <a:pt x="590" y="478"/>
                    <a:pt x="590" y="478"/>
                  </a:cubicBezTo>
                  <a:cubicBezTo>
                    <a:pt x="589" y="478"/>
                    <a:pt x="589" y="478"/>
                    <a:pt x="589" y="478"/>
                  </a:cubicBezTo>
                  <a:cubicBezTo>
                    <a:pt x="588" y="478"/>
                    <a:pt x="588" y="479"/>
                    <a:pt x="588" y="479"/>
                  </a:cubicBezTo>
                  <a:cubicBezTo>
                    <a:pt x="587" y="479"/>
                    <a:pt x="587" y="479"/>
                    <a:pt x="587" y="479"/>
                  </a:cubicBezTo>
                  <a:cubicBezTo>
                    <a:pt x="586" y="480"/>
                    <a:pt x="586" y="480"/>
                    <a:pt x="586" y="481"/>
                  </a:cubicBezTo>
                  <a:cubicBezTo>
                    <a:pt x="586" y="481"/>
                    <a:pt x="586" y="482"/>
                    <a:pt x="586" y="482"/>
                  </a:cubicBezTo>
                  <a:cubicBezTo>
                    <a:pt x="586" y="482"/>
                    <a:pt x="585" y="483"/>
                    <a:pt x="585" y="483"/>
                  </a:cubicBezTo>
                  <a:cubicBezTo>
                    <a:pt x="584" y="483"/>
                    <a:pt x="584" y="483"/>
                    <a:pt x="584" y="484"/>
                  </a:cubicBezTo>
                  <a:cubicBezTo>
                    <a:pt x="583" y="484"/>
                    <a:pt x="583" y="484"/>
                    <a:pt x="582" y="485"/>
                  </a:cubicBezTo>
                  <a:cubicBezTo>
                    <a:pt x="582" y="485"/>
                    <a:pt x="582" y="485"/>
                    <a:pt x="582" y="485"/>
                  </a:cubicBezTo>
                  <a:cubicBezTo>
                    <a:pt x="581" y="485"/>
                    <a:pt x="581" y="485"/>
                    <a:pt x="581" y="485"/>
                  </a:cubicBezTo>
                  <a:cubicBezTo>
                    <a:pt x="581" y="485"/>
                    <a:pt x="581" y="485"/>
                    <a:pt x="581" y="485"/>
                  </a:cubicBezTo>
                  <a:cubicBezTo>
                    <a:pt x="580" y="485"/>
                    <a:pt x="580" y="486"/>
                    <a:pt x="580" y="486"/>
                  </a:cubicBezTo>
                  <a:cubicBezTo>
                    <a:pt x="580" y="486"/>
                    <a:pt x="580" y="486"/>
                    <a:pt x="579" y="486"/>
                  </a:cubicBezTo>
                  <a:cubicBezTo>
                    <a:pt x="579" y="487"/>
                    <a:pt x="579" y="487"/>
                    <a:pt x="579" y="487"/>
                  </a:cubicBezTo>
                  <a:cubicBezTo>
                    <a:pt x="579" y="487"/>
                    <a:pt x="579" y="488"/>
                    <a:pt x="579" y="488"/>
                  </a:cubicBezTo>
                  <a:cubicBezTo>
                    <a:pt x="579" y="488"/>
                    <a:pt x="579" y="488"/>
                    <a:pt x="580" y="489"/>
                  </a:cubicBezTo>
                  <a:cubicBezTo>
                    <a:pt x="580" y="489"/>
                    <a:pt x="580" y="489"/>
                    <a:pt x="580" y="490"/>
                  </a:cubicBezTo>
                  <a:cubicBezTo>
                    <a:pt x="580" y="490"/>
                    <a:pt x="580" y="491"/>
                    <a:pt x="580" y="491"/>
                  </a:cubicBezTo>
                  <a:cubicBezTo>
                    <a:pt x="580" y="491"/>
                    <a:pt x="580" y="492"/>
                    <a:pt x="579" y="492"/>
                  </a:cubicBezTo>
                  <a:cubicBezTo>
                    <a:pt x="579" y="493"/>
                    <a:pt x="578" y="493"/>
                    <a:pt x="578" y="494"/>
                  </a:cubicBezTo>
                  <a:cubicBezTo>
                    <a:pt x="578" y="494"/>
                    <a:pt x="577" y="494"/>
                    <a:pt x="577" y="494"/>
                  </a:cubicBezTo>
                  <a:cubicBezTo>
                    <a:pt x="577" y="494"/>
                    <a:pt x="577" y="494"/>
                    <a:pt x="577" y="495"/>
                  </a:cubicBezTo>
                  <a:cubicBezTo>
                    <a:pt x="577" y="495"/>
                    <a:pt x="577" y="495"/>
                    <a:pt x="576" y="495"/>
                  </a:cubicBezTo>
                  <a:cubicBezTo>
                    <a:pt x="576" y="495"/>
                    <a:pt x="576" y="495"/>
                    <a:pt x="576" y="496"/>
                  </a:cubicBezTo>
                  <a:cubicBezTo>
                    <a:pt x="576" y="496"/>
                    <a:pt x="576" y="496"/>
                    <a:pt x="576" y="496"/>
                  </a:cubicBezTo>
                  <a:cubicBezTo>
                    <a:pt x="576" y="497"/>
                    <a:pt x="576" y="497"/>
                    <a:pt x="577" y="497"/>
                  </a:cubicBezTo>
                  <a:cubicBezTo>
                    <a:pt x="577" y="497"/>
                    <a:pt x="577" y="498"/>
                    <a:pt x="577" y="498"/>
                  </a:cubicBezTo>
                  <a:cubicBezTo>
                    <a:pt x="577" y="498"/>
                    <a:pt x="577" y="498"/>
                    <a:pt x="578" y="499"/>
                  </a:cubicBezTo>
                  <a:cubicBezTo>
                    <a:pt x="578" y="499"/>
                    <a:pt x="578" y="499"/>
                    <a:pt x="578" y="500"/>
                  </a:cubicBezTo>
                  <a:cubicBezTo>
                    <a:pt x="579" y="500"/>
                    <a:pt x="579" y="500"/>
                    <a:pt x="579" y="501"/>
                  </a:cubicBezTo>
                  <a:cubicBezTo>
                    <a:pt x="579" y="501"/>
                    <a:pt x="579" y="502"/>
                    <a:pt x="580" y="502"/>
                  </a:cubicBezTo>
                  <a:cubicBezTo>
                    <a:pt x="580" y="503"/>
                    <a:pt x="580" y="503"/>
                    <a:pt x="580" y="504"/>
                  </a:cubicBezTo>
                  <a:cubicBezTo>
                    <a:pt x="579" y="504"/>
                    <a:pt x="579" y="504"/>
                    <a:pt x="579" y="503"/>
                  </a:cubicBezTo>
                  <a:cubicBezTo>
                    <a:pt x="579" y="503"/>
                    <a:pt x="578" y="503"/>
                    <a:pt x="578" y="503"/>
                  </a:cubicBezTo>
                  <a:cubicBezTo>
                    <a:pt x="578" y="503"/>
                    <a:pt x="578" y="503"/>
                    <a:pt x="577" y="503"/>
                  </a:cubicBezTo>
                  <a:cubicBezTo>
                    <a:pt x="577" y="503"/>
                    <a:pt x="577" y="503"/>
                    <a:pt x="577" y="503"/>
                  </a:cubicBezTo>
                  <a:cubicBezTo>
                    <a:pt x="577" y="503"/>
                    <a:pt x="577" y="503"/>
                    <a:pt x="577" y="503"/>
                  </a:cubicBezTo>
                  <a:cubicBezTo>
                    <a:pt x="576" y="503"/>
                    <a:pt x="576" y="503"/>
                    <a:pt x="575" y="503"/>
                  </a:cubicBezTo>
                  <a:cubicBezTo>
                    <a:pt x="574" y="503"/>
                    <a:pt x="574" y="502"/>
                    <a:pt x="573" y="502"/>
                  </a:cubicBezTo>
                  <a:cubicBezTo>
                    <a:pt x="572" y="502"/>
                    <a:pt x="572" y="501"/>
                    <a:pt x="571" y="501"/>
                  </a:cubicBezTo>
                  <a:cubicBezTo>
                    <a:pt x="570" y="501"/>
                    <a:pt x="569" y="501"/>
                    <a:pt x="569" y="500"/>
                  </a:cubicBezTo>
                  <a:cubicBezTo>
                    <a:pt x="568" y="500"/>
                    <a:pt x="568" y="500"/>
                    <a:pt x="568" y="500"/>
                  </a:cubicBezTo>
                  <a:cubicBezTo>
                    <a:pt x="567" y="499"/>
                    <a:pt x="567" y="499"/>
                    <a:pt x="566" y="499"/>
                  </a:cubicBezTo>
                  <a:cubicBezTo>
                    <a:pt x="566" y="499"/>
                    <a:pt x="566" y="499"/>
                    <a:pt x="566" y="499"/>
                  </a:cubicBezTo>
                  <a:cubicBezTo>
                    <a:pt x="565" y="499"/>
                    <a:pt x="565" y="499"/>
                    <a:pt x="565" y="499"/>
                  </a:cubicBezTo>
                  <a:cubicBezTo>
                    <a:pt x="565" y="499"/>
                    <a:pt x="565" y="499"/>
                    <a:pt x="565" y="499"/>
                  </a:cubicBezTo>
                  <a:cubicBezTo>
                    <a:pt x="565" y="499"/>
                    <a:pt x="565" y="498"/>
                    <a:pt x="565" y="498"/>
                  </a:cubicBezTo>
                  <a:cubicBezTo>
                    <a:pt x="565" y="498"/>
                    <a:pt x="564" y="498"/>
                    <a:pt x="564" y="498"/>
                  </a:cubicBezTo>
                  <a:cubicBezTo>
                    <a:pt x="564" y="497"/>
                    <a:pt x="564" y="497"/>
                    <a:pt x="564" y="497"/>
                  </a:cubicBezTo>
                  <a:cubicBezTo>
                    <a:pt x="564" y="497"/>
                    <a:pt x="564" y="496"/>
                    <a:pt x="564" y="496"/>
                  </a:cubicBezTo>
                  <a:cubicBezTo>
                    <a:pt x="564" y="496"/>
                    <a:pt x="564" y="496"/>
                    <a:pt x="564" y="495"/>
                  </a:cubicBezTo>
                  <a:cubicBezTo>
                    <a:pt x="564" y="495"/>
                    <a:pt x="564" y="495"/>
                    <a:pt x="564" y="495"/>
                  </a:cubicBezTo>
                  <a:cubicBezTo>
                    <a:pt x="564" y="494"/>
                    <a:pt x="563" y="494"/>
                    <a:pt x="563" y="494"/>
                  </a:cubicBezTo>
                  <a:cubicBezTo>
                    <a:pt x="563" y="494"/>
                    <a:pt x="563" y="494"/>
                    <a:pt x="563" y="493"/>
                  </a:cubicBezTo>
                  <a:cubicBezTo>
                    <a:pt x="563" y="493"/>
                    <a:pt x="563" y="493"/>
                    <a:pt x="563" y="493"/>
                  </a:cubicBezTo>
                  <a:cubicBezTo>
                    <a:pt x="563" y="492"/>
                    <a:pt x="563" y="492"/>
                    <a:pt x="563" y="492"/>
                  </a:cubicBezTo>
                  <a:cubicBezTo>
                    <a:pt x="563" y="492"/>
                    <a:pt x="563" y="491"/>
                    <a:pt x="563" y="491"/>
                  </a:cubicBezTo>
                  <a:cubicBezTo>
                    <a:pt x="563" y="491"/>
                    <a:pt x="563" y="490"/>
                    <a:pt x="563" y="490"/>
                  </a:cubicBezTo>
                  <a:cubicBezTo>
                    <a:pt x="563" y="490"/>
                    <a:pt x="562" y="489"/>
                    <a:pt x="562" y="489"/>
                  </a:cubicBezTo>
                  <a:cubicBezTo>
                    <a:pt x="562" y="489"/>
                    <a:pt x="562" y="488"/>
                    <a:pt x="562" y="488"/>
                  </a:cubicBezTo>
                  <a:cubicBezTo>
                    <a:pt x="562" y="488"/>
                    <a:pt x="562" y="488"/>
                    <a:pt x="561" y="487"/>
                  </a:cubicBezTo>
                  <a:cubicBezTo>
                    <a:pt x="561" y="487"/>
                    <a:pt x="560" y="487"/>
                    <a:pt x="560" y="486"/>
                  </a:cubicBezTo>
                  <a:cubicBezTo>
                    <a:pt x="559" y="485"/>
                    <a:pt x="558" y="485"/>
                    <a:pt x="558" y="484"/>
                  </a:cubicBezTo>
                  <a:cubicBezTo>
                    <a:pt x="557" y="483"/>
                    <a:pt x="556" y="482"/>
                    <a:pt x="555" y="480"/>
                  </a:cubicBezTo>
                  <a:cubicBezTo>
                    <a:pt x="555" y="479"/>
                    <a:pt x="554" y="478"/>
                    <a:pt x="554" y="476"/>
                  </a:cubicBezTo>
                  <a:cubicBezTo>
                    <a:pt x="554" y="475"/>
                    <a:pt x="553" y="474"/>
                    <a:pt x="552" y="473"/>
                  </a:cubicBezTo>
                  <a:cubicBezTo>
                    <a:pt x="550" y="472"/>
                    <a:pt x="549" y="471"/>
                    <a:pt x="547" y="470"/>
                  </a:cubicBezTo>
                  <a:cubicBezTo>
                    <a:pt x="546" y="469"/>
                    <a:pt x="544" y="469"/>
                    <a:pt x="543" y="468"/>
                  </a:cubicBezTo>
                  <a:cubicBezTo>
                    <a:pt x="541" y="468"/>
                    <a:pt x="540" y="468"/>
                    <a:pt x="539" y="468"/>
                  </a:cubicBezTo>
                  <a:cubicBezTo>
                    <a:pt x="539" y="468"/>
                    <a:pt x="539" y="468"/>
                    <a:pt x="539" y="468"/>
                  </a:cubicBezTo>
                  <a:cubicBezTo>
                    <a:pt x="538" y="468"/>
                    <a:pt x="537" y="468"/>
                    <a:pt x="537" y="468"/>
                  </a:cubicBezTo>
                  <a:cubicBezTo>
                    <a:pt x="536" y="469"/>
                    <a:pt x="536" y="469"/>
                    <a:pt x="535" y="470"/>
                  </a:cubicBezTo>
                  <a:cubicBezTo>
                    <a:pt x="535" y="470"/>
                    <a:pt x="534" y="471"/>
                    <a:pt x="534" y="472"/>
                  </a:cubicBezTo>
                  <a:cubicBezTo>
                    <a:pt x="534" y="472"/>
                    <a:pt x="533" y="473"/>
                    <a:pt x="533" y="474"/>
                  </a:cubicBezTo>
                  <a:cubicBezTo>
                    <a:pt x="533" y="474"/>
                    <a:pt x="533" y="474"/>
                    <a:pt x="533" y="474"/>
                  </a:cubicBezTo>
                  <a:cubicBezTo>
                    <a:pt x="532" y="474"/>
                    <a:pt x="532" y="474"/>
                    <a:pt x="532" y="475"/>
                  </a:cubicBezTo>
                  <a:cubicBezTo>
                    <a:pt x="532" y="475"/>
                    <a:pt x="532" y="475"/>
                    <a:pt x="532" y="475"/>
                  </a:cubicBezTo>
                  <a:cubicBezTo>
                    <a:pt x="532" y="475"/>
                    <a:pt x="532" y="475"/>
                    <a:pt x="532" y="475"/>
                  </a:cubicBezTo>
                  <a:cubicBezTo>
                    <a:pt x="532" y="475"/>
                    <a:pt x="531" y="475"/>
                    <a:pt x="531" y="475"/>
                  </a:cubicBezTo>
                  <a:cubicBezTo>
                    <a:pt x="530" y="475"/>
                    <a:pt x="530" y="474"/>
                    <a:pt x="529" y="474"/>
                  </a:cubicBezTo>
                  <a:cubicBezTo>
                    <a:pt x="528" y="474"/>
                    <a:pt x="528" y="473"/>
                    <a:pt x="527" y="473"/>
                  </a:cubicBezTo>
                  <a:cubicBezTo>
                    <a:pt x="526" y="473"/>
                    <a:pt x="526" y="472"/>
                    <a:pt x="525" y="472"/>
                  </a:cubicBezTo>
                  <a:cubicBezTo>
                    <a:pt x="525" y="472"/>
                    <a:pt x="525" y="472"/>
                    <a:pt x="524" y="471"/>
                  </a:cubicBezTo>
                  <a:cubicBezTo>
                    <a:pt x="524" y="471"/>
                    <a:pt x="524" y="471"/>
                    <a:pt x="524" y="471"/>
                  </a:cubicBezTo>
                  <a:cubicBezTo>
                    <a:pt x="524" y="471"/>
                    <a:pt x="523" y="471"/>
                    <a:pt x="523" y="471"/>
                  </a:cubicBezTo>
                  <a:cubicBezTo>
                    <a:pt x="523" y="471"/>
                    <a:pt x="523" y="470"/>
                    <a:pt x="523" y="470"/>
                  </a:cubicBezTo>
                  <a:cubicBezTo>
                    <a:pt x="522" y="470"/>
                    <a:pt x="522" y="470"/>
                    <a:pt x="521" y="470"/>
                  </a:cubicBezTo>
                  <a:cubicBezTo>
                    <a:pt x="521" y="469"/>
                    <a:pt x="521" y="469"/>
                    <a:pt x="521" y="468"/>
                  </a:cubicBezTo>
                  <a:cubicBezTo>
                    <a:pt x="520" y="468"/>
                    <a:pt x="520" y="468"/>
                    <a:pt x="520" y="467"/>
                  </a:cubicBezTo>
                  <a:cubicBezTo>
                    <a:pt x="520" y="467"/>
                    <a:pt x="520" y="466"/>
                    <a:pt x="520" y="466"/>
                  </a:cubicBezTo>
                  <a:cubicBezTo>
                    <a:pt x="520" y="465"/>
                    <a:pt x="520" y="464"/>
                    <a:pt x="519" y="463"/>
                  </a:cubicBezTo>
                  <a:cubicBezTo>
                    <a:pt x="519" y="463"/>
                    <a:pt x="518" y="462"/>
                    <a:pt x="518" y="461"/>
                  </a:cubicBezTo>
                  <a:cubicBezTo>
                    <a:pt x="517" y="461"/>
                    <a:pt x="517" y="460"/>
                    <a:pt x="516" y="459"/>
                  </a:cubicBezTo>
                  <a:cubicBezTo>
                    <a:pt x="515" y="459"/>
                    <a:pt x="515" y="459"/>
                    <a:pt x="515" y="459"/>
                  </a:cubicBezTo>
                  <a:cubicBezTo>
                    <a:pt x="514" y="458"/>
                    <a:pt x="514" y="458"/>
                    <a:pt x="513" y="458"/>
                  </a:cubicBezTo>
                  <a:cubicBezTo>
                    <a:pt x="513" y="457"/>
                    <a:pt x="512" y="457"/>
                    <a:pt x="511" y="456"/>
                  </a:cubicBezTo>
                  <a:cubicBezTo>
                    <a:pt x="510" y="455"/>
                    <a:pt x="509" y="454"/>
                    <a:pt x="508" y="453"/>
                  </a:cubicBezTo>
                  <a:cubicBezTo>
                    <a:pt x="507" y="452"/>
                    <a:pt x="506" y="451"/>
                    <a:pt x="505" y="450"/>
                  </a:cubicBezTo>
                  <a:cubicBezTo>
                    <a:pt x="505" y="450"/>
                    <a:pt x="505" y="450"/>
                    <a:pt x="505" y="450"/>
                  </a:cubicBezTo>
                  <a:cubicBezTo>
                    <a:pt x="492" y="450"/>
                    <a:pt x="492" y="450"/>
                    <a:pt x="492" y="450"/>
                  </a:cubicBezTo>
                  <a:cubicBezTo>
                    <a:pt x="489" y="454"/>
                    <a:pt x="489" y="454"/>
                    <a:pt x="489" y="454"/>
                  </a:cubicBezTo>
                  <a:cubicBezTo>
                    <a:pt x="465" y="454"/>
                    <a:pt x="465" y="454"/>
                    <a:pt x="465" y="454"/>
                  </a:cubicBezTo>
                  <a:cubicBezTo>
                    <a:pt x="465" y="454"/>
                    <a:pt x="464" y="453"/>
                    <a:pt x="462" y="452"/>
                  </a:cubicBezTo>
                  <a:cubicBezTo>
                    <a:pt x="460" y="452"/>
                    <a:pt x="458" y="451"/>
                    <a:pt x="455" y="450"/>
                  </a:cubicBezTo>
                  <a:cubicBezTo>
                    <a:pt x="453" y="449"/>
                    <a:pt x="450" y="448"/>
                    <a:pt x="448" y="448"/>
                  </a:cubicBezTo>
                  <a:cubicBezTo>
                    <a:pt x="446" y="447"/>
                    <a:pt x="445" y="446"/>
                    <a:pt x="444" y="446"/>
                  </a:cubicBezTo>
                  <a:cubicBezTo>
                    <a:pt x="443" y="446"/>
                    <a:pt x="442" y="446"/>
                    <a:pt x="441" y="445"/>
                  </a:cubicBezTo>
                  <a:cubicBezTo>
                    <a:pt x="440" y="445"/>
                    <a:pt x="439" y="444"/>
                    <a:pt x="438" y="444"/>
                  </a:cubicBezTo>
                  <a:cubicBezTo>
                    <a:pt x="437" y="443"/>
                    <a:pt x="436" y="443"/>
                    <a:pt x="436" y="442"/>
                  </a:cubicBezTo>
                  <a:cubicBezTo>
                    <a:pt x="435" y="442"/>
                    <a:pt x="435" y="441"/>
                    <a:pt x="435" y="441"/>
                  </a:cubicBezTo>
                  <a:cubicBezTo>
                    <a:pt x="435" y="441"/>
                    <a:pt x="435" y="441"/>
                    <a:pt x="435" y="441"/>
                  </a:cubicBezTo>
                  <a:cubicBezTo>
                    <a:pt x="416" y="444"/>
                    <a:pt x="416" y="444"/>
                    <a:pt x="416" y="444"/>
                  </a:cubicBezTo>
                  <a:cubicBezTo>
                    <a:pt x="415" y="443"/>
                    <a:pt x="415" y="443"/>
                    <a:pt x="415" y="443"/>
                  </a:cubicBezTo>
                  <a:cubicBezTo>
                    <a:pt x="415" y="442"/>
                    <a:pt x="415" y="442"/>
                    <a:pt x="415" y="442"/>
                  </a:cubicBezTo>
                  <a:cubicBezTo>
                    <a:pt x="415" y="441"/>
                    <a:pt x="414" y="441"/>
                    <a:pt x="414" y="440"/>
                  </a:cubicBezTo>
                  <a:cubicBezTo>
                    <a:pt x="414" y="440"/>
                    <a:pt x="414" y="439"/>
                    <a:pt x="414" y="439"/>
                  </a:cubicBezTo>
                  <a:cubicBezTo>
                    <a:pt x="414" y="438"/>
                    <a:pt x="413" y="437"/>
                    <a:pt x="413" y="436"/>
                  </a:cubicBezTo>
                  <a:cubicBezTo>
                    <a:pt x="412" y="435"/>
                    <a:pt x="411" y="434"/>
                    <a:pt x="411" y="433"/>
                  </a:cubicBezTo>
                  <a:cubicBezTo>
                    <a:pt x="410" y="432"/>
                    <a:pt x="409" y="431"/>
                    <a:pt x="408" y="431"/>
                  </a:cubicBezTo>
                  <a:cubicBezTo>
                    <a:pt x="408" y="430"/>
                    <a:pt x="407" y="430"/>
                    <a:pt x="406" y="429"/>
                  </a:cubicBezTo>
                  <a:cubicBezTo>
                    <a:pt x="406" y="429"/>
                    <a:pt x="406" y="429"/>
                    <a:pt x="406" y="429"/>
                  </a:cubicBezTo>
                  <a:cubicBezTo>
                    <a:pt x="406" y="429"/>
                    <a:pt x="405" y="429"/>
                    <a:pt x="405" y="429"/>
                  </a:cubicBezTo>
                  <a:cubicBezTo>
                    <a:pt x="405" y="429"/>
                    <a:pt x="405" y="429"/>
                    <a:pt x="405" y="429"/>
                  </a:cubicBezTo>
                  <a:cubicBezTo>
                    <a:pt x="405" y="429"/>
                    <a:pt x="405" y="429"/>
                    <a:pt x="404" y="429"/>
                  </a:cubicBezTo>
                  <a:cubicBezTo>
                    <a:pt x="404" y="429"/>
                    <a:pt x="404" y="429"/>
                    <a:pt x="404" y="429"/>
                  </a:cubicBezTo>
                  <a:cubicBezTo>
                    <a:pt x="404" y="429"/>
                    <a:pt x="404" y="429"/>
                    <a:pt x="404" y="429"/>
                  </a:cubicBezTo>
                  <a:cubicBezTo>
                    <a:pt x="404" y="429"/>
                    <a:pt x="404" y="429"/>
                    <a:pt x="404" y="429"/>
                  </a:cubicBezTo>
                  <a:cubicBezTo>
                    <a:pt x="404" y="429"/>
                    <a:pt x="404" y="429"/>
                    <a:pt x="404" y="429"/>
                  </a:cubicBezTo>
                  <a:cubicBezTo>
                    <a:pt x="404" y="429"/>
                    <a:pt x="404" y="429"/>
                    <a:pt x="404" y="429"/>
                  </a:cubicBezTo>
                  <a:cubicBezTo>
                    <a:pt x="404" y="429"/>
                    <a:pt x="403" y="429"/>
                    <a:pt x="403" y="429"/>
                  </a:cubicBezTo>
                  <a:cubicBezTo>
                    <a:pt x="403" y="429"/>
                    <a:pt x="403" y="429"/>
                    <a:pt x="403" y="429"/>
                  </a:cubicBezTo>
                  <a:cubicBezTo>
                    <a:pt x="403" y="429"/>
                    <a:pt x="403" y="429"/>
                    <a:pt x="403" y="429"/>
                  </a:cubicBezTo>
                  <a:cubicBezTo>
                    <a:pt x="403" y="429"/>
                    <a:pt x="402" y="429"/>
                    <a:pt x="402" y="429"/>
                  </a:cubicBezTo>
                  <a:cubicBezTo>
                    <a:pt x="402" y="429"/>
                    <a:pt x="402" y="429"/>
                    <a:pt x="401" y="429"/>
                  </a:cubicBezTo>
                  <a:cubicBezTo>
                    <a:pt x="401" y="429"/>
                    <a:pt x="401" y="429"/>
                    <a:pt x="400" y="429"/>
                  </a:cubicBezTo>
                  <a:cubicBezTo>
                    <a:pt x="400" y="429"/>
                    <a:pt x="400" y="428"/>
                    <a:pt x="399" y="428"/>
                  </a:cubicBezTo>
                  <a:cubicBezTo>
                    <a:pt x="398" y="428"/>
                    <a:pt x="398" y="427"/>
                    <a:pt x="397" y="426"/>
                  </a:cubicBezTo>
                  <a:cubicBezTo>
                    <a:pt x="396" y="426"/>
                    <a:pt x="395" y="426"/>
                    <a:pt x="394" y="425"/>
                  </a:cubicBezTo>
                  <a:cubicBezTo>
                    <a:pt x="393" y="425"/>
                    <a:pt x="392" y="424"/>
                    <a:pt x="392" y="424"/>
                  </a:cubicBezTo>
                  <a:cubicBezTo>
                    <a:pt x="391" y="424"/>
                    <a:pt x="390" y="424"/>
                    <a:pt x="389" y="424"/>
                  </a:cubicBezTo>
                  <a:cubicBezTo>
                    <a:pt x="388" y="424"/>
                    <a:pt x="388" y="424"/>
                    <a:pt x="388" y="424"/>
                  </a:cubicBezTo>
                  <a:cubicBezTo>
                    <a:pt x="388" y="424"/>
                    <a:pt x="388" y="424"/>
                    <a:pt x="388" y="423"/>
                  </a:cubicBezTo>
                  <a:cubicBezTo>
                    <a:pt x="388" y="423"/>
                    <a:pt x="388" y="423"/>
                    <a:pt x="388" y="423"/>
                  </a:cubicBezTo>
                  <a:cubicBezTo>
                    <a:pt x="388" y="423"/>
                    <a:pt x="388" y="423"/>
                    <a:pt x="388" y="422"/>
                  </a:cubicBezTo>
                  <a:cubicBezTo>
                    <a:pt x="388" y="422"/>
                    <a:pt x="388" y="421"/>
                    <a:pt x="388" y="421"/>
                  </a:cubicBezTo>
                  <a:cubicBezTo>
                    <a:pt x="388" y="421"/>
                    <a:pt x="388" y="420"/>
                    <a:pt x="387" y="420"/>
                  </a:cubicBezTo>
                  <a:cubicBezTo>
                    <a:pt x="387" y="419"/>
                    <a:pt x="387" y="418"/>
                    <a:pt x="387" y="418"/>
                  </a:cubicBezTo>
                  <a:cubicBezTo>
                    <a:pt x="386" y="417"/>
                    <a:pt x="386" y="417"/>
                    <a:pt x="385" y="416"/>
                  </a:cubicBezTo>
                  <a:cubicBezTo>
                    <a:pt x="384" y="415"/>
                    <a:pt x="384" y="415"/>
                    <a:pt x="384" y="415"/>
                  </a:cubicBezTo>
                  <a:cubicBezTo>
                    <a:pt x="383" y="415"/>
                    <a:pt x="382" y="414"/>
                    <a:pt x="381" y="413"/>
                  </a:cubicBezTo>
                  <a:cubicBezTo>
                    <a:pt x="381" y="412"/>
                    <a:pt x="380" y="411"/>
                    <a:pt x="379" y="410"/>
                  </a:cubicBezTo>
                  <a:cubicBezTo>
                    <a:pt x="378" y="410"/>
                    <a:pt x="378" y="409"/>
                    <a:pt x="377" y="409"/>
                  </a:cubicBezTo>
                  <a:cubicBezTo>
                    <a:pt x="377" y="408"/>
                    <a:pt x="377" y="407"/>
                    <a:pt x="377" y="407"/>
                  </a:cubicBezTo>
                  <a:cubicBezTo>
                    <a:pt x="377" y="407"/>
                    <a:pt x="377" y="407"/>
                    <a:pt x="377" y="407"/>
                  </a:cubicBezTo>
                  <a:cubicBezTo>
                    <a:pt x="377" y="407"/>
                    <a:pt x="377" y="406"/>
                    <a:pt x="377" y="406"/>
                  </a:cubicBezTo>
                  <a:cubicBezTo>
                    <a:pt x="377" y="406"/>
                    <a:pt x="377" y="406"/>
                    <a:pt x="377" y="406"/>
                  </a:cubicBezTo>
                  <a:cubicBezTo>
                    <a:pt x="377" y="406"/>
                    <a:pt x="377" y="406"/>
                    <a:pt x="377" y="406"/>
                  </a:cubicBezTo>
                  <a:cubicBezTo>
                    <a:pt x="377" y="405"/>
                    <a:pt x="377" y="405"/>
                    <a:pt x="377" y="404"/>
                  </a:cubicBezTo>
                  <a:cubicBezTo>
                    <a:pt x="378" y="404"/>
                    <a:pt x="378" y="403"/>
                    <a:pt x="378" y="403"/>
                  </a:cubicBezTo>
                  <a:cubicBezTo>
                    <a:pt x="377" y="402"/>
                    <a:pt x="377" y="402"/>
                    <a:pt x="377" y="401"/>
                  </a:cubicBezTo>
                  <a:cubicBezTo>
                    <a:pt x="377" y="401"/>
                    <a:pt x="376" y="400"/>
                    <a:pt x="376" y="400"/>
                  </a:cubicBezTo>
                  <a:cubicBezTo>
                    <a:pt x="375" y="400"/>
                    <a:pt x="375" y="400"/>
                    <a:pt x="374" y="399"/>
                  </a:cubicBezTo>
                  <a:cubicBezTo>
                    <a:pt x="374" y="399"/>
                    <a:pt x="374" y="399"/>
                    <a:pt x="373" y="399"/>
                  </a:cubicBezTo>
                  <a:cubicBezTo>
                    <a:pt x="373" y="398"/>
                    <a:pt x="373" y="398"/>
                    <a:pt x="373" y="397"/>
                  </a:cubicBezTo>
                  <a:cubicBezTo>
                    <a:pt x="373" y="397"/>
                    <a:pt x="373" y="396"/>
                    <a:pt x="373" y="396"/>
                  </a:cubicBezTo>
                  <a:cubicBezTo>
                    <a:pt x="373" y="395"/>
                    <a:pt x="373" y="395"/>
                    <a:pt x="373" y="395"/>
                  </a:cubicBezTo>
                  <a:cubicBezTo>
                    <a:pt x="373" y="395"/>
                    <a:pt x="373" y="395"/>
                    <a:pt x="373" y="394"/>
                  </a:cubicBezTo>
                  <a:cubicBezTo>
                    <a:pt x="373" y="394"/>
                    <a:pt x="372" y="394"/>
                    <a:pt x="372" y="394"/>
                  </a:cubicBezTo>
                  <a:cubicBezTo>
                    <a:pt x="372" y="393"/>
                    <a:pt x="372" y="393"/>
                    <a:pt x="372" y="393"/>
                  </a:cubicBezTo>
                  <a:cubicBezTo>
                    <a:pt x="371" y="393"/>
                    <a:pt x="371" y="393"/>
                    <a:pt x="371" y="393"/>
                  </a:cubicBezTo>
                  <a:cubicBezTo>
                    <a:pt x="371" y="393"/>
                    <a:pt x="371" y="393"/>
                    <a:pt x="370" y="392"/>
                  </a:cubicBezTo>
                  <a:cubicBezTo>
                    <a:pt x="370" y="392"/>
                    <a:pt x="370" y="392"/>
                    <a:pt x="370" y="392"/>
                  </a:cubicBezTo>
                  <a:cubicBezTo>
                    <a:pt x="370" y="392"/>
                    <a:pt x="369" y="392"/>
                    <a:pt x="369" y="392"/>
                  </a:cubicBezTo>
                  <a:cubicBezTo>
                    <a:pt x="369" y="391"/>
                    <a:pt x="369" y="391"/>
                    <a:pt x="369" y="391"/>
                  </a:cubicBezTo>
                  <a:cubicBezTo>
                    <a:pt x="368" y="390"/>
                    <a:pt x="368" y="389"/>
                    <a:pt x="367" y="388"/>
                  </a:cubicBezTo>
                  <a:cubicBezTo>
                    <a:pt x="366" y="387"/>
                    <a:pt x="366" y="387"/>
                    <a:pt x="365" y="386"/>
                  </a:cubicBezTo>
                  <a:cubicBezTo>
                    <a:pt x="365" y="385"/>
                    <a:pt x="364" y="385"/>
                    <a:pt x="364" y="384"/>
                  </a:cubicBezTo>
                  <a:cubicBezTo>
                    <a:pt x="363" y="384"/>
                    <a:pt x="363" y="384"/>
                    <a:pt x="362" y="383"/>
                  </a:cubicBezTo>
                  <a:cubicBezTo>
                    <a:pt x="362" y="383"/>
                    <a:pt x="362" y="383"/>
                    <a:pt x="362" y="383"/>
                  </a:cubicBezTo>
                  <a:cubicBezTo>
                    <a:pt x="362" y="382"/>
                    <a:pt x="362" y="382"/>
                    <a:pt x="362" y="382"/>
                  </a:cubicBezTo>
                  <a:cubicBezTo>
                    <a:pt x="362" y="381"/>
                    <a:pt x="362" y="381"/>
                    <a:pt x="361" y="380"/>
                  </a:cubicBezTo>
                  <a:cubicBezTo>
                    <a:pt x="361" y="380"/>
                    <a:pt x="361" y="379"/>
                    <a:pt x="361" y="379"/>
                  </a:cubicBezTo>
                  <a:cubicBezTo>
                    <a:pt x="361" y="378"/>
                    <a:pt x="361" y="378"/>
                    <a:pt x="361" y="377"/>
                  </a:cubicBezTo>
                  <a:cubicBezTo>
                    <a:pt x="361" y="377"/>
                    <a:pt x="361" y="376"/>
                    <a:pt x="361" y="376"/>
                  </a:cubicBezTo>
                  <a:cubicBezTo>
                    <a:pt x="361" y="375"/>
                    <a:pt x="361" y="375"/>
                    <a:pt x="361" y="374"/>
                  </a:cubicBezTo>
                  <a:cubicBezTo>
                    <a:pt x="361" y="374"/>
                    <a:pt x="361" y="373"/>
                    <a:pt x="360" y="373"/>
                  </a:cubicBezTo>
                  <a:cubicBezTo>
                    <a:pt x="360" y="372"/>
                    <a:pt x="360" y="371"/>
                    <a:pt x="359" y="370"/>
                  </a:cubicBezTo>
                  <a:cubicBezTo>
                    <a:pt x="359" y="369"/>
                    <a:pt x="359" y="369"/>
                    <a:pt x="359" y="368"/>
                  </a:cubicBezTo>
                  <a:cubicBezTo>
                    <a:pt x="359" y="367"/>
                    <a:pt x="359" y="366"/>
                    <a:pt x="359" y="365"/>
                  </a:cubicBezTo>
                  <a:cubicBezTo>
                    <a:pt x="359" y="364"/>
                    <a:pt x="360" y="363"/>
                    <a:pt x="360" y="362"/>
                  </a:cubicBezTo>
                  <a:cubicBezTo>
                    <a:pt x="360" y="361"/>
                    <a:pt x="360" y="360"/>
                    <a:pt x="361" y="359"/>
                  </a:cubicBezTo>
                  <a:cubicBezTo>
                    <a:pt x="361" y="358"/>
                    <a:pt x="361" y="357"/>
                    <a:pt x="360" y="355"/>
                  </a:cubicBezTo>
                  <a:cubicBezTo>
                    <a:pt x="360" y="354"/>
                    <a:pt x="360" y="353"/>
                    <a:pt x="359" y="352"/>
                  </a:cubicBezTo>
                  <a:cubicBezTo>
                    <a:pt x="359" y="351"/>
                    <a:pt x="358" y="350"/>
                    <a:pt x="358" y="348"/>
                  </a:cubicBezTo>
                  <a:cubicBezTo>
                    <a:pt x="357" y="348"/>
                    <a:pt x="357" y="347"/>
                    <a:pt x="357" y="347"/>
                  </a:cubicBezTo>
                  <a:cubicBezTo>
                    <a:pt x="357" y="346"/>
                    <a:pt x="357" y="345"/>
                    <a:pt x="357" y="344"/>
                  </a:cubicBezTo>
                  <a:cubicBezTo>
                    <a:pt x="357" y="344"/>
                    <a:pt x="358" y="343"/>
                    <a:pt x="358" y="342"/>
                  </a:cubicBezTo>
                  <a:cubicBezTo>
                    <a:pt x="358" y="341"/>
                    <a:pt x="359" y="341"/>
                    <a:pt x="359" y="340"/>
                  </a:cubicBezTo>
                  <a:cubicBezTo>
                    <a:pt x="359" y="339"/>
                    <a:pt x="359" y="339"/>
                    <a:pt x="359" y="339"/>
                  </a:cubicBezTo>
                  <a:cubicBezTo>
                    <a:pt x="360" y="338"/>
                    <a:pt x="360" y="338"/>
                    <a:pt x="360" y="338"/>
                  </a:cubicBezTo>
                  <a:cubicBezTo>
                    <a:pt x="360" y="337"/>
                    <a:pt x="360" y="337"/>
                    <a:pt x="360" y="337"/>
                  </a:cubicBezTo>
                  <a:cubicBezTo>
                    <a:pt x="360" y="337"/>
                    <a:pt x="360" y="336"/>
                    <a:pt x="360" y="336"/>
                  </a:cubicBezTo>
                  <a:cubicBezTo>
                    <a:pt x="360" y="336"/>
                    <a:pt x="361" y="335"/>
                    <a:pt x="361" y="335"/>
                  </a:cubicBezTo>
                  <a:cubicBezTo>
                    <a:pt x="361" y="334"/>
                    <a:pt x="361" y="333"/>
                    <a:pt x="361" y="333"/>
                  </a:cubicBezTo>
                  <a:cubicBezTo>
                    <a:pt x="361" y="332"/>
                    <a:pt x="361" y="331"/>
                    <a:pt x="361" y="330"/>
                  </a:cubicBezTo>
                  <a:cubicBezTo>
                    <a:pt x="361" y="330"/>
                    <a:pt x="361" y="329"/>
                    <a:pt x="361" y="328"/>
                  </a:cubicBezTo>
                  <a:cubicBezTo>
                    <a:pt x="361" y="327"/>
                    <a:pt x="361" y="326"/>
                    <a:pt x="361" y="325"/>
                  </a:cubicBezTo>
                  <a:cubicBezTo>
                    <a:pt x="362" y="324"/>
                    <a:pt x="362" y="322"/>
                    <a:pt x="362" y="321"/>
                  </a:cubicBezTo>
                  <a:cubicBezTo>
                    <a:pt x="362" y="320"/>
                    <a:pt x="362" y="319"/>
                    <a:pt x="362" y="318"/>
                  </a:cubicBezTo>
                  <a:cubicBezTo>
                    <a:pt x="362" y="317"/>
                    <a:pt x="362" y="316"/>
                    <a:pt x="362" y="316"/>
                  </a:cubicBezTo>
                  <a:cubicBezTo>
                    <a:pt x="363" y="315"/>
                    <a:pt x="363" y="315"/>
                    <a:pt x="363" y="314"/>
                  </a:cubicBezTo>
                  <a:cubicBezTo>
                    <a:pt x="363" y="314"/>
                    <a:pt x="363" y="313"/>
                    <a:pt x="363" y="313"/>
                  </a:cubicBezTo>
                  <a:cubicBezTo>
                    <a:pt x="363" y="312"/>
                    <a:pt x="363" y="312"/>
                    <a:pt x="363" y="311"/>
                  </a:cubicBezTo>
                  <a:cubicBezTo>
                    <a:pt x="363" y="311"/>
                    <a:pt x="363" y="311"/>
                    <a:pt x="363" y="310"/>
                  </a:cubicBezTo>
                  <a:cubicBezTo>
                    <a:pt x="363" y="310"/>
                    <a:pt x="363" y="310"/>
                    <a:pt x="363" y="310"/>
                  </a:cubicBezTo>
                  <a:cubicBezTo>
                    <a:pt x="363" y="310"/>
                    <a:pt x="363" y="309"/>
                    <a:pt x="363" y="309"/>
                  </a:cubicBezTo>
                  <a:cubicBezTo>
                    <a:pt x="363" y="309"/>
                    <a:pt x="363" y="309"/>
                    <a:pt x="363" y="309"/>
                  </a:cubicBezTo>
                  <a:cubicBezTo>
                    <a:pt x="363" y="309"/>
                    <a:pt x="363" y="309"/>
                    <a:pt x="363" y="309"/>
                  </a:cubicBezTo>
                  <a:cubicBezTo>
                    <a:pt x="364" y="309"/>
                    <a:pt x="364" y="309"/>
                    <a:pt x="364" y="309"/>
                  </a:cubicBezTo>
                  <a:cubicBezTo>
                    <a:pt x="364" y="309"/>
                    <a:pt x="364" y="309"/>
                    <a:pt x="364" y="309"/>
                  </a:cubicBezTo>
                  <a:cubicBezTo>
                    <a:pt x="364" y="309"/>
                    <a:pt x="364" y="309"/>
                    <a:pt x="364" y="309"/>
                  </a:cubicBezTo>
                  <a:cubicBezTo>
                    <a:pt x="364" y="309"/>
                    <a:pt x="364" y="309"/>
                    <a:pt x="364" y="309"/>
                  </a:cubicBezTo>
                  <a:cubicBezTo>
                    <a:pt x="364" y="309"/>
                    <a:pt x="365" y="309"/>
                    <a:pt x="365" y="309"/>
                  </a:cubicBezTo>
                  <a:cubicBezTo>
                    <a:pt x="365" y="309"/>
                    <a:pt x="365" y="309"/>
                    <a:pt x="365" y="308"/>
                  </a:cubicBezTo>
                  <a:cubicBezTo>
                    <a:pt x="366" y="308"/>
                    <a:pt x="366" y="308"/>
                    <a:pt x="366" y="308"/>
                  </a:cubicBezTo>
                  <a:cubicBezTo>
                    <a:pt x="366" y="308"/>
                    <a:pt x="366" y="308"/>
                    <a:pt x="366" y="308"/>
                  </a:cubicBezTo>
                  <a:cubicBezTo>
                    <a:pt x="366" y="308"/>
                    <a:pt x="366" y="308"/>
                    <a:pt x="366" y="308"/>
                  </a:cubicBezTo>
                  <a:cubicBezTo>
                    <a:pt x="367" y="307"/>
                    <a:pt x="367" y="307"/>
                    <a:pt x="366" y="307"/>
                  </a:cubicBezTo>
                  <a:cubicBezTo>
                    <a:pt x="366" y="307"/>
                    <a:pt x="366" y="306"/>
                    <a:pt x="366" y="306"/>
                  </a:cubicBezTo>
                  <a:cubicBezTo>
                    <a:pt x="366" y="306"/>
                    <a:pt x="366" y="306"/>
                    <a:pt x="365" y="306"/>
                  </a:cubicBezTo>
                  <a:cubicBezTo>
                    <a:pt x="365" y="305"/>
                    <a:pt x="365" y="305"/>
                    <a:pt x="364" y="305"/>
                  </a:cubicBezTo>
                  <a:cubicBezTo>
                    <a:pt x="364" y="305"/>
                    <a:pt x="364" y="305"/>
                    <a:pt x="364" y="304"/>
                  </a:cubicBezTo>
                  <a:cubicBezTo>
                    <a:pt x="363" y="304"/>
                    <a:pt x="363" y="304"/>
                    <a:pt x="363" y="304"/>
                  </a:cubicBezTo>
                  <a:cubicBezTo>
                    <a:pt x="363" y="304"/>
                    <a:pt x="363" y="303"/>
                    <a:pt x="363" y="303"/>
                  </a:cubicBezTo>
                  <a:cubicBezTo>
                    <a:pt x="363" y="303"/>
                    <a:pt x="363" y="302"/>
                    <a:pt x="363" y="302"/>
                  </a:cubicBezTo>
                  <a:cubicBezTo>
                    <a:pt x="363" y="302"/>
                    <a:pt x="363" y="302"/>
                    <a:pt x="363" y="301"/>
                  </a:cubicBezTo>
                  <a:cubicBezTo>
                    <a:pt x="363" y="301"/>
                    <a:pt x="363" y="300"/>
                    <a:pt x="362" y="300"/>
                  </a:cubicBezTo>
                  <a:cubicBezTo>
                    <a:pt x="362" y="300"/>
                    <a:pt x="362" y="299"/>
                    <a:pt x="362" y="299"/>
                  </a:cubicBezTo>
                  <a:cubicBezTo>
                    <a:pt x="362" y="298"/>
                    <a:pt x="361" y="298"/>
                    <a:pt x="361" y="297"/>
                  </a:cubicBezTo>
                  <a:cubicBezTo>
                    <a:pt x="360" y="296"/>
                    <a:pt x="360" y="295"/>
                    <a:pt x="359" y="294"/>
                  </a:cubicBezTo>
                  <a:cubicBezTo>
                    <a:pt x="359" y="293"/>
                    <a:pt x="358" y="292"/>
                    <a:pt x="358" y="291"/>
                  </a:cubicBezTo>
                  <a:cubicBezTo>
                    <a:pt x="358" y="290"/>
                    <a:pt x="358" y="289"/>
                    <a:pt x="358" y="289"/>
                  </a:cubicBezTo>
                  <a:cubicBezTo>
                    <a:pt x="357" y="288"/>
                    <a:pt x="357" y="287"/>
                    <a:pt x="357" y="287"/>
                  </a:cubicBezTo>
                  <a:cubicBezTo>
                    <a:pt x="357" y="287"/>
                    <a:pt x="357" y="287"/>
                    <a:pt x="357" y="287"/>
                  </a:cubicBezTo>
                  <a:cubicBezTo>
                    <a:pt x="358" y="287"/>
                    <a:pt x="359" y="287"/>
                    <a:pt x="359" y="287"/>
                  </a:cubicBezTo>
                  <a:cubicBezTo>
                    <a:pt x="360" y="287"/>
                    <a:pt x="361" y="287"/>
                    <a:pt x="361" y="287"/>
                  </a:cubicBezTo>
                  <a:cubicBezTo>
                    <a:pt x="362" y="287"/>
                    <a:pt x="362" y="287"/>
                    <a:pt x="363" y="287"/>
                  </a:cubicBezTo>
                  <a:cubicBezTo>
                    <a:pt x="364" y="287"/>
                    <a:pt x="364" y="287"/>
                    <a:pt x="365" y="287"/>
                  </a:cubicBezTo>
                  <a:cubicBezTo>
                    <a:pt x="365" y="287"/>
                    <a:pt x="366" y="287"/>
                    <a:pt x="366" y="287"/>
                  </a:cubicBezTo>
                  <a:cubicBezTo>
                    <a:pt x="366" y="287"/>
                    <a:pt x="367" y="287"/>
                    <a:pt x="367" y="287"/>
                  </a:cubicBezTo>
                  <a:cubicBezTo>
                    <a:pt x="368" y="287"/>
                    <a:pt x="368" y="287"/>
                    <a:pt x="368" y="287"/>
                  </a:cubicBezTo>
                  <a:cubicBezTo>
                    <a:pt x="369" y="287"/>
                    <a:pt x="369" y="287"/>
                    <a:pt x="369" y="287"/>
                  </a:cubicBezTo>
                  <a:cubicBezTo>
                    <a:pt x="369" y="287"/>
                    <a:pt x="369" y="287"/>
                    <a:pt x="369" y="287"/>
                  </a:cubicBezTo>
                  <a:cubicBezTo>
                    <a:pt x="369" y="288"/>
                    <a:pt x="370" y="288"/>
                    <a:pt x="370" y="288"/>
                  </a:cubicBezTo>
                  <a:cubicBezTo>
                    <a:pt x="370" y="288"/>
                    <a:pt x="370" y="288"/>
                    <a:pt x="370" y="289"/>
                  </a:cubicBezTo>
                  <a:cubicBezTo>
                    <a:pt x="370" y="289"/>
                    <a:pt x="370" y="289"/>
                    <a:pt x="370" y="289"/>
                  </a:cubicBezTo>
                  <a:cubicBezTo>
                    <a:pt x="370" y="289"/>
                    <a:pt x="370" y="289"/>
                    <a:pt x="370" y="289"/>
                  </a:cubicBezTo>
                  <a:cubicBezTo>
                    <a:pt x="370" y="289"/>
                    <a:pt x="371" y="289"/>
                    <a:pt x="371" y="289"/>
                  </a:cubicBezTo>
                  <a:cubicBezTo>
                    <a:pt x="371" y="289"/>
                    <a:pt x="371" y="289"/>
                    <a:pt x="371" y="290"/>
                  </a:cubicBezTo>
                  <a:cubicBezTo>
                    <a:pt x="371" y="290"/>
                    <a:pt x="371" y="290"/>
                    <a:pt x="371" y="290"/>
                  </a:cubicBezTo>
                  <a:cubicBezTo>
                    <a:pt x="372" y="290"/>
                    <a:pt x="372" y="290"/>
                    <a:pt x="372" y="290"/>
                  </a:cubicBezTo>
                  <a:cubicBezTo>
                    <a:pt x="372" y="290"/>
                    <a:pt x="372" y="290"/>
                    <a:pt x="372" y="290"/>
                  </a:cubicBezTo>
                  <a:cubicBezTo>
                    <a:pt x="372" y="290"/>
                    <a:pt x="373" y="290"/>
                    <a:pt x="373" y="291"/>
                  </a:cubicBezTo>
                  <a:cubicBezTo>
                    <a:pt x="373" y="291"/>
                    <a:pt x="373" y="291"/>
                    <a:pt x="373" y="291"/>
                  </a:cubicBezTo>
                  <a:cubicBezTo>
                    <a:pt x="373" y="291"/>
                    <a:pt x="373" y="292"/>
                    <a:pt x="373" y="292"/>
                  </a:cubicBezTo>
                  <a:cubicBezTo>
                    <a:pt x="373" y="292"/>
                    <a:pt x="373" y="292"/>
                    <a:pt x="373" y="293"/>
                  </a:cubicBezTo>
                  <a:cubicBezTo>
                    <a:pt x="373" y="293"/>
                    <a:pt x="373" y="293"/>
                    <a:pt x="373" y="293"/>
                  </a:cubicBezTo>
                  <a:cubicBezTo>
                    <a:pt x="372" y="293"/>
                    <a:pt x="372" y="294"/>
                    <a:pt x="372" y="294"/>
                  </a:cubicBezTo>
                  <a:cubicBezTo>
                    <a:pt x="372" y="294"/>
                    <a:pt x="371" y="294"/>
                    <a:pt x="371" y="294"/>
                  </a:cubicBezTo>
                  <a:cubicBezTo>
                    <a:pt x="371" y="295"/>
                    <a:pt x="371" y="295"/>
                    <a:pt x="371" y="295"/>
                  </a:cubicBezTo>
                  <a:cubicBezTo>
                    <a:pt x="371" y="295"/>
                    <a:pt x="370" y="296"/>
                    <a:pt x="370" y="296"/>
                  </a:cubicBezTo>
                  <a:cubicBezTo>
                    <a:pt x="370" y="296"/>
                    <a:pt x="370" y="297"/>
                    <a:pt x="370" y="297"/>
                  </a:cubicBezTo>
                  <a:cubicBezTo>
                    <a:pt x="371" y="297"/>
                    <a:pt x="371" y="297"/>
                    <a:pt x="371" y="298"/>
                  </a:cubicBezTo>
                  <a:cubicBezTo>
                    <a:pt x="371" y="298"/>
                    <a:pt x="371" y="298"/>
                    <a:pt x="371" y="298"/>
                  </a:cubicBezTo>
                  <a:cubicBezTo>
                    <a:pt x="372" y="298"/>
                    <a:pt x="372" y="299"/>
                    <a:pt x="372" y="299"/>
                  </a:cubicBezTo>
                  <a:cubicBezTo>
                    <a:pt x="372" y="299"/>
                    <a:pt x="373" y="299"/>
                    <a:pt x="373" y="299"/>
                  </a:cubicBezTo>
                  <a:moveTo>
                    <a:pt x="607" y="275"/>
                  </a:moveTo>
                  <a:cubicBezTo>
                    <a:pt x="606" y="275"/>
                    <a:pt x="606" y="275"/>
                    <a:pt x="605" y="275"/>
                  </a:cubicBezTo>
                  <a:cubicBezTo>
                    <a:pt x="605" y="275"/>
                    <a:pt x="605" y="276"/>
                    <a:pt x="605" y="276"/>
                  </a:cubicBezTo>
                  <a:cubicBezTo>
                    <a:pt x="604" y="277"/>
                    <a:pt x="604" y="277"/>
                    <a:pt x="604" y="277"/>
                  </a:cubicBezTo>
                  <a:cubicBezTo>
                    <a:pt x="604" y="278"/>
                    <a:pt x="604" y="278"/>
                    <a:pt x="604" y="279"/>
                  </a:cubicBezTo>
                  <a:cubicBezTo>
                    <a:pt x="374" y="280"/>
                    <a:pt x="374" y="280"/>
                    <a:pt x="374" y="280"/>
                  </a:cubicBezTo>
                  <a:cubicBezTo>
                    <a:pt x="374" y="280"/>
                    <a:pt x="374" y="280"/>
                    <a:pt x="374" y="280"/>
                  </a:cubicBezTo>
                  <a:cubicBezTo>
                    <a:pt x="373" y="280"/>
                    <a:pt x="373" y="280"/>
                    <a:pt x="373" y="280"/>
                  </a:cubicBezTo>
                  <a:cubicBezTo>
                    <a:pt x="374" y="281"/>
                    <a:pt x="374" y="281"/>
                    <a:pt x="374" y="281"/>
                  </a:cubicBezTo>
                  <a:cubicBezTo>
                    <a:pt x="374" y="281"/>
                    <a:pt x="374" y="281"/>
                    <a:pt x="374" y="281"/>
                  </a:cubicBezTo>
                  <a:cubicBezTo>
                    <a:pt x="374" y="281"/>
                    <a:pt x="374" y="281"/>
                    <a:pt x="374" y="281"/>
                  </a:cubicBezTo>
                  <a:cubicBezTo>
                    <a:pt x="374" y="281"/>
                    <a:pt x="374" y="281"/>
                    <a:pt x="374" y="281"/>
                  </a:cubicBezTo>
                  <a:cubicBezTo>
                    <a:pt x="374" y="282"/>
                    <a:pt x="375" y="282"/>
                    <a:pt x="375" y="282"/>
                  </a:cubicBezTo>
                  <a:cubicBezTo>
                    <a:pt x="375" y="282"/>
                    <a:pt x="375" y="282"/>
                    <a:pt x="375" y="283"/>
                  </a:cubicBezTo>
                  <a:cubicBezTo>
                    <a:pt x="376" y="283"/>
                    <a:pt x="376" y="284"/>
                    <a:pt x="376" y="284"/>
                  </a:cubicBezTo>
                  <a:cubicBezTo>
                    <a:pt x="376" y="284"/>
                    <a:pt x="376" y="285"/>
                    <a:pt x="376" y="285"/>
                  </a:cubicBezTo>
                  <a:cubicBezTo>
                    <a:pt x="376" y="285"/>
                    <a:pt x="376" y="286"/>
                    <a:pt x="376" y="286"/>
                  </a:cubicBezTo>
                  <a:cubicBezTo>
                    <a:pt x="376" y="287"/>
                    <a:pt x="376" y="287"/>
                    <a:pt x="376" y="287"/>
                  </a:cubicBezTo>
                  <a:cubicBezTo>
                    <a:pt x="376" y="287"/>
                    <a:pt x="375" y="288"/>
                    <a:pt x="375" y="288"/>
                  </a:cubicBezTo>
                  <a:cubicBezTo>
                    <a:pt x="375" y="288"/>
                    <a:pt x="375" y="289"/>
                    <a:pt x="376" y="289"/>
                  </a:cubicBezTo>
                  <a:cubicBezTo>
                    <a:pt x="376" y="289"/>
                    <a:pt x="376" y="290"/>
                    <a:pt x="376" y="290"/>
                  </a:cubicBezTo>
                  <a:cubicBezTo>
                    <a:pt x="376" y="291"/>
                    <a:pt x="376" y="291"/>
                    <a:pt x="376" y="292"/>
                  </a:cubicBezTo>
                  <a:cubicBezTo>
                    <a:pt x="376" y="293"/>
                    <a:pt x="376" y="293"/>
                    <a:pt x="376" y="294"/>
                  </a:cubicBezTo>
                  <a:cubicBezTo>
                    <a:pt x="376" y="295"/>
                    <a:pt x="376" y="295"/>
                    <a:pt x="375" y="296"/>
                  </a:cubicBezTo>
                  <a:cubicBezTo>
                    <a:pt x="375" y="296"/>
                    <a:pt x="375" y="297"/>
                    <a:pt x="375" y="297"/>
                  </a:cubicBezTo>
                  <a:cubicBezTo>
                    <a:pt x="375" y="297"/>
                    <a:pt x="375" y="297"/>
                    <a:pt x="374" y="297"/>
                  </a:cubicBezTo>
                  <a:cubicBezTo>
                    <a:pt x="374" y="298"/>
                    <a:pt x="374" y="298"/>
                    <a:pt x="374" y="298"/>
                  </a:cubicBezTo>
                  <a:cubicBezTo>
                    <a:pt x="374" y="298"/>
                    <a:pt x="374" y="298"/>
                    <a:pt x="374" y="298"/>
                  </a:cubicBezTo>
                  <a:cubicBezTo>
                    <a:pt x="374" y="298"/>
                    <a:pt x="373" y="298"/>
                    <a:pt x="373" y="298"/>
                  </a:cubicBezTo>
                  <a:cubicBezTo>
                    <a:pt x="373" y="298"/>
                    <a:pt x="373" y="298"/>
                    <a:pt x="373" y="298"/>
                  </a:cubicBezTo>
                  <a:cubicBezTo>
                    <a:pt x="372" y="298"/>
                    <a:pt x="372" y="298"/>
                    <a:pt x="372" y="298"/>
                  </a:cubicBezTo>
                  <a:cubicBezTo>
                    <a:pt x="372" y="297"/>
                    <a:pt x="372" y="297"/>
                    <a:pt x="372" y="297"/>
                  </a:cubicBezTo>
                  <a:cubicBezTo>
                    <a:pt x="372" y="297"/>
                    <a:pt x="371" y="297"/>
                    <a:pt x="371" y="297"/>
                  </a:cubicBezTo>
                  <a:cubicBezTo>
                    <a:pt x="371" y="296"/>
                    <a:pt x="371" y="296"/>
                    <a:pt x="371" y="296"/>
                  </a:cubicBezTo>
                  <a:cubicBezTo>
                    <a:pt x="371" y="296"/>
                    <a:pt x="371" y="296"/>
                    <a:pt x="372" y="296"/>
                  </a:cubicBezTo>
                  <a:cubicBezTo>
                    <a:pt x="372" y="295"/>
                    <a:pt x="372" y="295"/>
                    <a:pt x="372" y="295"/>
                  </a:cubicBezTo>
                  <a:cubicBezTo>
                    <a:pt x="372" y="295"/>
                    <a:pt x="372" y="295"/>
                    <a:pt x="373" y="295"/>
                  </a:cubicBezTo>
                  <a:cubicBezTo>
                    <a:pt x="373" y="294"/>
                    <a:pt x="373" y="294"/>
                    <a:pt x="373" y="294"/>
                  </a:cubicBezTo>
                  <a:cubicBezTo>
                    <a:pt x="373" y="294"/>
                    <a:pt x="374" y="293"/>
                    <a:pt x="374" y="293"/>
                  </a:cubicBezTo>
                  <a:cubicBezTo>
                    <a:pt x="374" y="293"/>
                    <a:pt x="374" y="293"/>
                    <a:pt x="374" y="292"/>
                  </a:cubicBezTo>
                  <a:cubicBezTo>
                    <a:pt x="374" y="292"/>
                    <a:pt x="374" y="291"/>
                    <a:pt x="374" y="291"/>
                  </a:cubicBezTo>
                  <a:cubicBezTo>
                    <a:pt x="374" y="291"/>
                    <a:pt x="374" y="290"/>
                    <a:pt x="374" y="290"/>
                  </a:cubicBezTo>
                  <a:cubicBezTo>
                    <a:pt x="373" y="290"/>
                    <a:pt x="373" y="290"/>
                    <a:pt x="373" y="289"/>
                  </a:cubicBezTo>
                  <a:cubicBezTo>
                    <a:pt x="373" y="289"/>
                    <a:pt x="373" y="289"/>
                    <a:pt x="372" y="289"/>
                  </a:cubicBezTo>
                  <a:cubicBezTo>
                    <a:pt x="372" y="289"/>
                    <a:pt x="372" y="289"/>
                    <a:pt x="371" y="289"/>
                  </a:cubicBezTo>
                  <a:cubicBezTo>
                    <a:pt x="371" y="288"/>
                    <a:pt x="371" y="288"/>
                    <a:pt x="371" y="288"/>
                  </a:cubicBezTo>
                  <a:cubicBezTo>
                    <a:pt x="371" y="288"/>
                    <a:pt x="371" y="288"/>
                    <a:pt x="371" y="288"/>
                  </a:cubicBezTo>
                  <a:cubicBezTo>
                    <a:pt x="371" y="288"/>
                    <a:pt x="370" y="288"/>
                    <a:pt x="370" y="287"/>
                  </a:cubicBezTo>
                  <a:cubicBezTo>
                    <a:pt x="370" y="287"/>
                    <a:pt x="370" y="287"/>
                    <a:pt x="370" y="287"/>
                  </a:cubicBezTo>
                  <a:cubicBezTo>
                    <a:pt x="370" y="287"/>
                    <a:pt x="370" y="286"/>
                    <a:pt x="370" y="286"/>
                  </a:cubicBezTo>
                  <a:cubicBezTo>
                    <a:pt x="370" y="285"/>
                    <a:pt x="370" y="285"/>
                    <a:pt x="370" y="285"/>
                  </a:cubicBezTo>
                  <a:cubicBezTo>
                    <a:pt x="370" y="286"/>
                    <a:pt x="370" y="286"/>
                    <a:pt x="370" y="286"/>
                  </a:cubicBezTo>
                  <a:cubicBezTo>
                    <a:pt x="370" y="286"/>
                    <a:pt x="370" y="286"/>
                    <a:pt x="370" y="286"/>
                  </a:cubicBezTo>
                  <a:cubicBezTo>
                    <a:pt x="369" y="286"/>
                    <a:pt x="369" y="286"/>
                    <a:pt x="369" y="286"/>
                  </a:cubicBezTo>
                  <a:cubicBezTo>
                    <a:pt x="368" y="286"/>
                    <a:pt x="368" y="286"/>
                    <a:pt x="367" y="286"/>
                  </a:cubicBezTo>
                  <a:cubicBezTo>
                    <a:pt x="367" y="286"/>
                    <a:pt x="367" y="286"/>
                    <a:pt x="366" y="286"/>
                  </a:cubicBezTo>
                  <a:cubicBezTo>
                    <a:pt x="366" y="286"/>
                    <a:pt x="365" y="286"/>
                    <a:pt x="365" y="286"/>
                  </a:cubicBezTo>
                  <a:cubicBezTo>
                    <a:pt x="364" y="286"/>
                    <a:pt x="364" y="286"/>
                    <a:pt x="363" y="286"/>
                  </a:cubicBezTo>
                  <a:cubicBezTo>
                    <a:pt x="362" y="286"/>
                    <a:pt x="362" y="286"/>
                    <a:pt x="361" y="286"/>
                  </a:cubicBezTo>
                  <a:cubicBezTo>
                    <a:pt x="360" y="286"/>
                    <a:pt x="360" y="286"/>
                    <a:pt x="359" y="286"/>
                  </a:cubicBezTo>
                  <a:cubicBezTo>
                    <a:pt x="358" y="286"/>
                    <a:pt x="358" y="286"/>
                    <a:pt x="357" y="286"/>
                  </a:cubicBezTo>
                  <a:cubicBezTo>
                    <a:pt x="356" y="285"/>
                    <a:pt x="356" y="285"/>
                    <a:pt x="356" y="285"/>
                  </a:cubicBezTo>
                  <a:cubicBezTo>
                    <a:pt x="356" y="285"/>
                    <a:pt x="356" y="285"/>
                    <a:pt x="356" y="285"/>
                  </a:cubicBezTo>
                  <a:cubicBezTo>
                    <a:pt x="356" y="286"/>
                    <a:pt x="356" y="286"/>
                    <a:pt x="356" y="286"/>
                  </a:cubicBezTo>
                  <a:cubicBezTo>
                    <a:pt x="356" y="287"/>
                    <a:pt x="356" y="287"/>
                    <a:pt x="356" y="287"/>
                  </a:cubicBezTo>
                  <a:cubicBezTo>
                    <a:pt x="356" y="287"/>
                    <a:pt x="356" y="288"/>
                    <a:pt x="357" y="289"/>
                  </a:cubicBezTo>
                  <a:cubicBezTo>
                    <a:pt x="357" y="290"/>
                    <a:pt x="357" y="291"/>
                    <a:pt x="357" y="292"/>
                  </a:cubicBezTo>
                  <a:cubicBezTo>
                    <a:pt x="358" y="293"/>
                    <a:pt x="358" y="294"/>
                    <a:pt x="358" y="295"/>
                  </a:cubicBezTo>
                  <a:cubicBezTo>
                    <a:pt x="359" y="296"/>
                    <a:pt x="360" y="297"/>
                    <a:pt x="360" y="298"/>
                  </a:cubicBezTo>
                  <a:cubicBezTo>
                    <a:pt x="361" y="298"/>
                    <a:pt x="361" y="299"/>
                    <a:pt x="361" y="299"/>
                  </a:cubicBezTo>
                  <a:cubicBezTo>
                    <a:pt x="361" y="300"/>
                    <a:pt x="361" y="300"/>
                    <a:pt x="362" y="300"/>
                  </a:cubicBezTo>
                  <a:cubicBezTo>
                    <a:pt x="362" y="301"/>
                    <a:pt x="362" y="301"/>
                    <a:pt x="362" y="301"/>
                  </a:cubicBezTo>
                  <a:cubicBezTo>
                    <a:pt x="362" y="302"/>
                    <a:pt x="362" y="302"/>
                    <a:pt x="362" y="302"/>
                  </a:cubicBezTo>
                  <a:cubicBezTo>
                    <a:pt x="362" y="303"/>
                    <a:pt x="362" y="303"/>
                    <a:pt x="362" y="303"/>
                  </a:cubicBezTo>
                  <a:cubicBezTo>
                    <a:pt x="362" y="304"/>
                    <a:pt x="362" y="304"/>
                    <a:pt x="362" y="304"/>
                  </a:cubicBezTo>
                  <a:cubicBezTo>
                    <a:pt x="362" y="305"/>
                    <a:pt x="363" y="305"/>
                    <a:pt x="363" y="305"/>
                  </a:cubicBezTo>
                  <a:cubicBezTo>
                    <a:pt x="363" y="305"/>
                    <a:pt x="363" y="306"/>
                    <a:pt x="364" y="306"/>
                  </a:cubicBezTo>
                  <a:cubicBezTo>
                    <a:pt x="364" y="306"/>
                    <a:pt x="364" y="306"/>
                    <a:pt x="365" y="306"/>
                  </a:cubicBezTo>
                  <a:cubicBezTo>
                    <a:pt x="365" y="306"/>
                    <a:pt x="365" y="307"/>
                    <a:pt x="365" y="307"/>
                  </a:cubicBezTo>
                  <a:cubicBezTo>
                    <a:pt x="365" y="307"/>
                    <a:pt x="365" y="307"/>
                    <a:pt x="365" y="307"/>
                  </a:cubicBezTo>
                  <a:cubicBezTo>
                    <a:pt x="366" y="307"/>
                    <a:pt x="366" y="307"/>
                    <a:pt x="366" y="307"/>
                  </a:cubicBezTo>
                  <a:cubicBezTo>
                    <a:pt x="366" y="307"/>
                    <a:pt x="365" y="307"/>
                    <a:pt x="365" y="307"/>
                  </a:cubicBezTo>
                  <a:cubicBezTo>
                    <a:pt x="365" y="307"/>
                    <a:pt x="365" y="307"/>
                    <a:pt x="365" y="308"/>
                  </a:cubicBezTo>
                  <a:cubicBezTo>
                    <a:pt x="365" y="308"/>
                    <a:pt x="365" y="308"/>
                    <a:pt x="365" y="308"/>
                  </a:cubicBezTo>
                  <a:cubicBezTo>
                    <a:pt x="365" y="308"/>
                    <a:pt x="365" y="308"/>
                    <a:pt x="365" y="308"/>
                  </a:cubicBezTo>
                  <a:cubicBezTo>
                    <a:pt x="365" y="308"/>
                    <a:pt x="365" y="308"/>
                    <a:pt x="365" y="308"/>
                  </a:cubicBezTo>
                  <a:cubicBezTo>
                    <a:pt x="364" y="308"/>
                    <a:pt x="364" y="308"/>
                    <a:pt x="364" y="308"/>
                  </a:cubicBezTo>
                  <a:cubicBezTo>
                    <a:pt x="364" y="308"/>
                    <a:pt x="364" y="308"/>
                    <a:pt x="364" y="308"/>
                  </a:cubicBezTo>
                  <a:cubicBezTo>
                    <a:pt x="364" y="308"/>
                    <a:pt x="364" y="308"/>
                    <a:pt x="364" y="308"/>
                  </a:cubicBezTo>
                  <a:cubicBezTo>
                    <a:pt x="364" y="308"/>
                    <a:pt x="364" y="308"/>
                    <a:pt x="364" y="308"/>
                  </a:cubicBezTo>
                  <a:cubicBezTo>
                    <a:pt x="364" y="308"/>
                    <a:pt x="364" y="308"/>
                    <a:pt x="364" y="308"/>
                  </a:cubicBezTo>
                  <a:cubicBezTo>
                    <a:pt x="364" y="308"/>
                    <a:pt x="364" y="308"/>
                    <a:pt x="364" y="308"/>
                  </a:cubicBezTo>
                  <a:cubicBezTo>
                    <a:pt x="364" y="307"/>
                    <a:pt x="364" y="307"/>
                    <a:pt x="364" y="307"/>
                  </a:cubicBezTo>
                  <a:cubicBezTo>
                    <a:pt x="363" y="307"/>
                    <a:pt x="363" y="308"/>
                    <a:pt x="363" y="308"/>
                  </a:cubicBezTo>
                  <a:cubicBezTo>
                    <a:pt x="363" y="308"/>
                    <a:pt x="363" y="308"/>
                    <a:pt x="363" y="308"/>
                  </a:cubicBezTo>
                  <a:cubicBezTo>
                    <a:pt x="363" y="308"/>
                    <a:pt x="363" y="308"/>
                    <a:pt x="363" y="308"/>
                  </a:cubicBezTo>
                  <a:cubicBezTo>
                    <a:pt x="363" y="308"/>
                    <a:pt x="362" y="308"/>
                    <a:pt x="362" y="308"/>
                  </a:cubicBezTo>
                  <a:cubicBezTo>
                    <a:pt x="362" y="308"/>
                    <a:pt x="362" y="308"/>
                    <a:pt x="362" y="308"/>
                  </a:cubicBezTo>
                  <a:cubicBezTo>
                    <a:pt x="362" y="308"/>
                    <a:pt x="362" y="309"/>
                    <a:pt x="362" y="309"/>
                  </a:cubicBezTo>
                  <a:cubicBezTo>
                    <a:pt x="362" y="309"/>
                    <a:pt x="362" y="309"/>
                    <a:pt x="362" y="310"/>
                  </a:cubicBezTo>
                  <a:cubicBezTo>
                    <a:pt x="362" y="310"/>
                    <a:pt x="362" y="310"/>
                    <a:pt x="362" y="310"/>
                  </a:cubicBezTo>
                  <a:cubicBezTo>
                    <a:pt x="362" y="311"/>
                    <a:pt x="362" y="311"/>
                    <a:pt x="362" y="311"/>
                  </a:cubicBezTo>
                  <a:cubicBezTo>
                    <a:pt x="362" y="312"/>
                    <a:pt x="362" y="312"/>
                    <a:pt x="362" y="313"/>
                  </a:cubicBezTo>
                  <a:cubicBezTo>
                    <a:pt x="362" y="313"/>
                    <a:pt x="362" y="313"/>
                    <a:pt x="362" y="314"/>
                  </a:cubicBezTo>
                  <a:cubicBezTo>
                    <a:pt x="362" y="314"/>
                    <a:pt x="362" y="315"/>
                    <a:pt x="362" y="315"/>
                  </a:cubicBezTo>
                  <a:cubicBezTo>
                    <a:pt x="361" y="316"/>
                    <a:pt x="361" y="317"/>
                    <a:pt x="361" y="318"/>
                  </a:cubicBezTo>
                  <a:cubicBezTo>
                    <a:pt x="361" y="319"/>
                    <a:pt x="361" y="320"/>
                    <a:pt x="361" y="321"/>
                  </a:cubicBezTo>
                  <a:cubicBezTo>
                    <a:pt x="361" y="322"/>
                    <a:pt x="361" y="323"/>
                    <a:pt x="360" y="325"/>
                  </a:cubicBezTo>
                  <a:cubicBezTo>
                    <a:pt x="360" y="326"/>
                    <a:pt x="360" y="327"/>
                    <a:pt x="360" y="328"/>
                  </a:cubicBezTo>
                  <a:cubicBezTo>
                    <a:pt x="360" y="329"/>
                    <a:pt x="360" y="330"/>
                    <a:pt x="360" y="330"/>
                  </a:cubicBezTo>
                  <a:cubicBezTo>
                    <a:pt x="360" y="331"/>
                    <a:pt x="360" y="332"/>
                    <a:pt x="360" y="333"/>
                  </a:cubicBezTo>
                  <a:cubicBezTo>
                    <a:pt x="360" y="333"/>
                    <a:pt x="360" y="334"/>
                    <a:pt x="360" y="334"/>
                  </a:cubicBezTo>
                  <a:cubicBezTo>
                    <a:pt x="360" y="335"/>
                    <a:pt x="360" y="335"/>
                    <a:pt x="359" y="336"/>
                  </a:cubicBezTo>
                  <a:cubicBezTo>
                    <a:pt x="359" y="336"/>
                    <a:pt x="359" y="336"/>
                    <a:pt x="359" y="337"/>
                  </a:cubicBezTo>
                  <a:cubicBezTo>
                    <a:pt x="359" y="337"/>
                    <a:pt x="359" y="337"/>
                    <a:pt x="359" y="338"/>
                  </a:cubicBezTo>
                  <a:cubicBezTo>
                    <a:pt x="359" y="338"/>
                    <a:pt x="359" y="338"/>
                    <a:pt x="358" y="338"/>
                  </a:cubicBezTo>
                  <a:cubicBezTo>
                    <a:pt x="358" y="339"/>
                    <a:pt x="358" y="339"/>
                    <a:pt x="358" y="339"/>
                  </a:cubicBezTo>
                  <a:cubicBezTo>
                    <a:pt x="358" y="340"/>
                    <a:pt x="357" y="341"/>
                    <a:pt x="357" y="342"/>
                  </a:cubicBezTo>
                  <a:cubicBezTo>
                    <a:pt x="357" y="343"/>
                    <a:pt x="356" y="344"/>
                    <a:pt x="356" y="344"/>
                  </a:cubicBezTo>
                  <a:cubicBezTo>
                    <a:pt x="356" y="345"/>
                    <a:pt x="356" y="346"/>
                    <a:pt x="356" y="347"/>
                  </a:cubicBezTo>
                  <a:cubicBezTo>
                    <a:pt x="356" y="348"/>
                    <a:pt x="356" y="348"/>
                    <a:pt x="357" y="349"/>
                  </a:cubicBezTo>
                  <a:cubicBezTo>
                    <a:pt x="357" y="350"/>
                    <a:pt x="358" y="351"/>
                    <a:pt x="358" y="352"/>
                  </a:cubicBezTo>
                  <a:cubicBezTo>
                    <a:pt x="359" y="353"/>
                    <a:pt x="359" y="354"/>
                    <a:pt x="359" y="356"/>
                  </a:cubicBezTo>
                  <a:cubicBezTo>
                    <a:pt x="360" y="357"/>
                    <a:pt x="360" y="358"/>
                    <a:pt x="360" y="359"/>
                  </a:cubicBezTo>
                  <a:cubicBezTo>
                    <a:pt x="359" y="360"/>
                    <a:pt x="359" y="361"/>
                    <a:pt x="359" y="362"/>
                  </a:cubicBezTo>
                  <a:cubicBezTo>
                    <a:pt x="359" y="363"/>
                    <a:pt x="358" y="364"/>
                    <a:pt x="358" y="365"/>
                  </a:cubicBezTo>
                  <a:cubicBezTo>
                    <a:pt x="358" y="366"/>
                    <a:pt x="358" y="367"/>
                    <a:pt x="358" y="368"/>
                  </a:cubicBezTo>
                  <a:cubicBezTo>
                    <a:pt x="358" y="369"/>
                    <a:pt x="358" y="370"/>
                    <a:pt x="358" y="371"/>
                  </a:cubicBezTo>
                  <a:cubicBezTo>
                    <a:pt x="359" y="371"/>
                    <a:pt x="359" y="372"/>
                    <a:pt x="360" y="373"/>
                  </a:cubicBezTo>
                  <a:cubicBezTo>
                    <a:pt x="360" y="374"/>
                    <a:pt x="360" y="374"/>
                    <a:pt x="360" y="374"/>
                  </a:cubicBezTo>
                  <a:cubicBezTo>
                    <a:pt x="360" y="375"/>
                    <a:pt x="360" y="375"/>
                    <a:pt x="360" y="376"/>
                  </a:cubicBezTo>
                  <a:cubicBezTo>
                    <a:pt x="360" y="376"/>
                    <a:pt x="360" y="377"/>
                    <a:pt x="360" y="377"/>
                  </a:cubicBezTo>
                  <a:cubicBezTo>
                    <a:pt x="360" y="378"/>
                    <a:pt x="360" y="378"/>
                    <a:pt x="360" y="379"/>
                  </a:cubicBezTo>
                  <a:cubicBezTo>
                    <a:pt x="360" y="379"/>
                    <a:pt x="360" y="380"/>
                    <a:pt x="361" y="381"/>
                  </a:cubicBezTo>
                  <a:cubicBezTo>
                    <a:pt x="361" y="381"/>
                    <a:pt x="361" y="382"/>
                    <a:pt x="361" y="382"/>
                  </a:cubicBezTo>
                  <a:cubicBezTo>
                    <a:pt x="361" y="383"/>
                    <a:pt x="361" y="383"/>
                    <a:pt x="361" y="383"/>
                  </a:cubicBezTo>
                  <a:cubicBezTo>
                    <a:pt x="361" y="384"/>
                    <a:pt x="362" y="384"/>
                    <a:pt x="362" y="384"/>
                  </a:cubicBezTo>
                  <a:cubicBezTo>
                    <a:pt x="362" y="384"/>
                    <a:pt x="363" y="385"/>
                    <a:pt x="363" y="385"/>
                  </a:cubicBezTo>
                  <a:cubicBezTo>
                    <a:pt x="364" y="386"/>
                    <a:pt x="364" y="386"/>
                    <a:pt x="365" y="387"/>
                  </a:cubicBezTo>
                  <a:cubicBezTo>
                    <a:pt x="365" y="387"/>
                    <a:pt x="366" y="388"/>
                    <a:pt x="366" y="389"/>
                  </a:cubicBezTo>
                  <a:cubicBezTo>
                    <a:pt x="367" y="389"/>
                    <a:pt x="367" y="390"/>
                    <a:pt x="368" y="391"/>
                  </a:cubicBezTo>
                  <a:cubicBezTo>
                    <a:pt x="368" y="392"/>
                    <a:pt x="368" y="392"/>
                    <a:pt x="369" y="392"/>
                  </a:cubicBezTo>
                  <a:cubicBezTo>
                    <a:pt x="369" y="392"/>
                    <a:pt x="369" y="393"/>
                    <a:pt x="369" y="393"/>
                  </a:cubicBezTo>
                  <a:cubicBezTo>
                    <a:pt x="369" y="393"/>
                    <a:pt x="370" y="393"/>
                    <a:pt x="370" y="393"/>
                  </a:cubicBezTo>
                  <a:cubicBezTo>
                    <a:pt x="370" y="393"/>
                    <a:pt x="370" y="393"/>
                    <a:pt x="371" y="394"/>
                  </a:cubicBezTo>
                  <a:cubicBezTo>
                    <a:pt x="371" y="394"/>
                    <a:pt x="371" y="394"/>
                    <a:pt x="371" y="394"/>
                  </a:cubicBezTo>
                  <a:cubicBezTo>
                    <a:pt x="371" y="394"/>
                    <a:pt x="371" y="394"/>
                    <a:pt x="371" y="394"/>
                  </a:cubicBezTo>
                  <a:cubicBezTo>
                    <a:pt x="372" y="394"/>
                    <a:pt x="372" y="394"/>
                    <a:pt x="372" y="395"/>
                  </a:cubicBezTo>
                  <a:cubicBezTo>
                    <a:pt x="372" y="395"/>
                    <a:pt x="372" y="395"/>
                    <a:pt x="372" y="396"/>
                  </a:cubicBezTo>
                  <a:cubicBezTo>
                    <a:pt x="372" y="396"/>
                    <a:pt x="372" y="396"/>
                    <a:pt x="372" y="396"/>
                  </a:cubicBezTo>
                  <a:cubicBezTo>
                    <a:pt x="372" y="397"/>
                    <a:pt x="372" y="397"/>
                    <a:pt x="372" y="398"/>
                  </a:cubicBezTo>
                  <a:cubicBezTo>
                    <a:pt x="372" y="398"/>
                    <a:pt x="372" y="399"/>
                    <a:pt x="372" y="399"/>
                  </a:cubicBezTo>
                  <a:cubicBezTo>
                    <a:pt x="373" y="399"/>
                    <a:pt x="373" y="400"/>
                    <a:pt x="373" y="400"/>
                  </a:cubicBezTo>
                  <a:cubicBezTo>
                    <a:pt x="374" y="400"/>
                    <a:pt x="374" y="401"/>
                    <a:pt x="375" y="401"/>
                  </a:cubicBezTo>
                  <a:cubicBezTo>
                    <a:pt x="376" y="401"/>
                    <a:pt x="376" y="401"/>
                    <a:pt x="376" y="402"/>
                  </a:cubicBezTo>
                  <a:cubicBezTo>
                    <a:pt x="376" y="402"/>
                    <a:pt x="376" y="402"/>
                    <a:pt x="377" y="403"/>
                  </a:cubicBezTo>
                  <a:cubicBezTo>
                    <a:pt x="377" y="403"/>
                    <a:pt x="377" y="403"/>
                    <a:pt x="376" y="404"/>
                  </a:cubicBezTo>
                  <a:cubicBezTo>
                    <a:pt x="376" y="404"/>
                    <a:pt x="376" y="405"/>
                    <a:pt x="376" y="405"/>
                  </a:cubicBezTo>
                  <a:cubicBezTo>
                    <a:pt x="376" y="405"/>
                    <a:pt x="376" y="406"/>
                    <a:pt x="376" y="406"/>
                  </a:cubicBezTo>
                  <a:cubicBezTo>
                    <a:pt x="376" y="406"/>
                    <a:pt x="376" y="406"/>
                    <a:pt x="376" y="406"/>
                  </a:cubicBezTo>
                  <a:cubicBezTo>
                    <a:pt x="376" y="406"/>
                    <a:pt x="376" y="407"/>
                    <a:pt x="376" y="407"/>
                  </a:cubicBezTo>
                  <a:cubicBezTo>
                    <a:pt x="376" y="407"/>
                    <a:pt x="376" y="407"/>
                    <a:pt x="376" y="407"/>
                  </a:cubicBezTo>
                  <a:cubicBezTo>
                    <a:pt x="376" y="408"/>
                    <a:pt x="376" y="408"/>
                    <a:pt x="376" y="409"/>
                  </a:cubicBezTo>
                  <a:cubicBezTo>
                    <a:pt x="377" y="409"/>
                    <a:pt x="377" y="410"/>
                    <a:pt x="378" y="411"/>
                  </a:cubicBezTo>
                  <a:cubicBezTo>
                    <a:pt x="379" y="412"/>
                    <a:pt x="380" y="412"/>
                    <a:pt x="380" y="413"/>
                  </a:cubicBezTo>
                  <a:cubicBezTo>
                    <a:pt x="381" y="414"/>
                    <a:pt x="383" y="415"/>
                    <a:pt x="384" y="416"/>
                  </a:cubicBezTo>
                  <a:cubicBezTo>
                    <a:pt x="384" y="417"/>
                    <a:pt x="384" y="417"/>
                    <a:pt x="384" y="417"/>
                  </a:cubicBezTo>
                  <a:cubicBezTo>
                    <a:pt x="385" y="417"/>
                    <a:pt x="385" y="418"/>
                    <a:pt x="386" y="418"/>
                  </a:cubicBezTo>
                  <a:cubicBezTo>
                    <a:pt x="386" y="419"/>
                    <a:pt x="386" y="419"/>
                    <a:pt x="386" y="420"/>
                  </a:cubicBezTo>
                  <a:cubicBezTo>
                    <a:pt x="387" y="420"/>
                    <a:pt x="387" y="421"/>
                    <a:pt x="387" y="421"/>
                  </a:cubicBezTo>
                  <a:cubicBezTo>
                    <a:pt x="387" y="422"/>
                    <a:pt x="387" y="422"/>
                    <a:pt x="387" y="422"/>
                  </a:cubicBezTo>
                  <a:cubicBezTo>
                    <a:pt x="387" y="423"/>
                    <a:pt x="387" y="423"/>
                    <a:pt x="387" y="423"/>
                  </a:cubicBezTo>
                  <a:cubicBezTo>
                    <a:pt x="387" y="423"/>
                    <a:pt x="387" y="424"/>
                    <a:pt x="387" y="424"/>
                  </a:cubicBezTo>
                  <a:cubicBezTo>
                    <a:pt x="387" y="424"/>
                    <a:pt x="387" y="424"/>
                    <a:pt x="387" y="424"/>
                  </a:cubicBezTo>
                  <a:cubicBezTo>
                    <a:pt x="388" y="425"/>
                    <a:pt x="388" y="425"/>
                    <a:pt x="389" y="425"/>
                  </a:cubicBezTo>
                  <a:cubicBezTo>
                    <a:pt x="390" y="425"/>
                    <a:pt x="390" y="425"/>
                    <a:pt x="391" y="425"/>
                  </a:cubicBezTo>
                  <a:cubicBezTo>
                    <a:pt x="392" y="425"/>
                    <a:pt x="393" y="426"/>
                    <a:pt x="394" y="426"/>
                  </a:cubicBezTo>
                  <a:cubicBezTo>
                    <a:pt x="395" y="426"/>
                    <a:pt x="395" y="427"/>
                    <a:pt x="396" y="427"/>
                  </a:cubicBezTo>
                  <a:cubicBezTo>
                    <a:pt x="397" y="428"/>
                    <a:pt x="398" y="428"/>
                    <a:pt x="399" y="429"/>
                  </a:cubicBezTo>
                  <a:cubicBezTo>
                    <a:pt x="399" y="429"/>
                    <a:pt x="400" y="429"/>
                    <a:pt x="400" y="430"/>
                  </a:cubicBezTo>
                  <a:cubicBezTo>
                    <a:pt x="400" y="430"/>
                    <a:pt x="401" y="430"/>
                    <a:pt x="401" y="430"/>
                  </a:cubicBezTo>
                  <a:cubicBezTo>
                    <a:pt x="401" y="430"/>
                    <a:pt x="402" y="430"/>
                    <a:pt x="402" y="430"/>
                  </a:cubicBezTo>
                  <a:cubicBezTo>
                    <a:pt x="402" y="430"/>
                    <a:pt x="403" y="430"/>
                    <a:pt x="403" y="430"/>
                  </a:cubicBezTo>
                  <a:cubicBezTo>
                    <a:pt x="403" y="430"/>
                    <a:pt x="403" y="430"/>
                    <a:pt x="403" y="430"/>
                  </a:cubicBezTo>
                  <a:cubicBezTo>
                    <a:pt x="403" y="430"/>
                    <a:pt x="403" y="430"/>
                    <a:pt x="403" y="430"/>
                  </a:cubicBezTo>
                  <a:cubicBezTo>
                    <a:pt x="403" y="430"/>
                    <a:pt x="404" y="430"/>
                    <a:pt x="404" y="430"/>
                  </a:cubicBezTo>
                  <a:cubicBezTo>
                    <a:pt x="404" y="430"/>
                    <a:pt x="404" y="430"/>
                    <a:pt x="404" y="430"/>
                  </a:cubicBezTo>
                  <a:cubicBezTo>
                    <a:pt x="404" y="430"/>
                    <a:pt x="404" y="430"/>
                    <a:pt x="404" y="430"/>
                  </a:cubicBezTo>
                  <a:cubicBezTo>
                    <a:pt x="404" y="430"/>
                    <a:pt x="404" y="430"/>
                    <a:pt x="404" y="430"/>
                  </a:cubicBezTo>
                  <a:cubicBezTo>
                    <a:pt x="404" y="430"/>
                    <a:pt x="404" y="430"/>
                    <a:pt x="404" y="430"/>
                  </a:cubicBezTo>
                  <a:cubicBezTo>
                    <a:pt x="404" y="430"/>
                    <a:pt x="404" y="430"/>
                    <a:pt x="405" y="430"/>
                  </a:cubicBezTo>
                  <a:cubicBezTo>
                    <a:pt x="405" y="430"/>
                    <a:pt x="405" y="430"/>
                    <a:pt x="405" y="430"/>
                  </a:cubicBezTo>
                  <a:cubicBezTo>
                    <a:pt x="405" y="430"/>
                    <a:pt x="405" y="430"/>
                    <a:pt x="405" y="430"/>
                  </a:cubicBezTo>
                  <a:cubicBezTo>
                    <a:pt x="405" y="430"/>
                    <a:pt x="405" y="430"/>
                    <a:pt x="406" y="430"/>
                  </a:cubicBezTo>
                  <a:cubicBezTo>
                    <a:pt x="406" y="430"/>
                    <a:pt x="406" y="430"/>
                    <a:pt x="406" y="430"/>
                  </a:cubicBezTo>
                  <a:cubicBezTo>
                    <a:pt x="406" y="430"/>
                    <a:pt x="407" y="431"/>
                    <a:pt x="408" y="431"/>
                  </a:cubicBezTo>
                  <a:cubicBezTo>
                    <a:pt x="408" y="432"/>
                    <a:pt x="409" y="433"/>
                    <a:pt x="410" y="434"/>
                  </a:cubicBezTo>
                  <a:cubicBezTo>
                    <a:pt x="411" y="435"/>
                    <a:pt x="411" y="436"/>
                    <a:pt x="412" y="436"/>
                  </a:cubicBezTo>
                  <a:cubicBezTo>
                    <a:pt x="412" y="437"/>
                    <a:pt x="413" y="438"/>
                    <a:pt x="413" y="439"/>
                  </a:cubicBezTo>
                  <a:cubicBezTo>
                    <a:pt x="413" y="440"/>
                    <a:pt x="413" y="440"/>
                    <a:pt x="413" y="441"/>
                  </a:cubicBezTo>
                  <a:cubicBezTo>
                    <a:pt x="413" y="441"/>
                    <a:pt x="414" y="441"/>
                    <a:pt x="414" y="442"/>
                  </a:cubicBezTo>
                  <a:cubicBezTo>
                    <a:pt x="414" y="442"/>
                    <a:pt x="414" y="442"/>
                    <a:pt x="414" y="443"/>
                  </a:cubicBezTo>
                  <a:cubicBezTo>
                    <a:pt x="414" y="443"/>
                    <a:pt x="414" y="444"/>
                    <a:pt x="414" y="444"/>
                  </a:cubicBezTo>
                  <a:cubicBezTo>
                    <a:pt x="414" y="444"/>
                    <a:pt x="415" y="444"/>
                    <a:pt x="415" y="444"/>
                  </a:cubicBezTo>
                  <a:cubicBezTo>
                    <a:pt x="415" y="444"/>
                    <a:pt x="415" y="444"/>
                    <a:pt x="415" y="444"/>
                  </a:cubicBezTo>
                  <a:cubicBezTo>
                    <a:pt x="415" y="444"/>
                    <a:pt x="415" y="444"/>
                    <a:pt x="415" y="444"/>
                  </a:cubicBezTo>
                  <a:cubicBezTo>
                    <a:pt x="415" y="444"/>
                    <a:pt x="415" y="445"/>
                    <a:pt x="415" y="445"/>
                  </a:cubicBezTo>
                  <a:cubicBezTo>
                    <a:pt x="415" y="445"/>
                    <a:pt x="415" y="445"/>
                    <a:pt x="415" y="445"/>
                  </a:cubicBezTo>
                  <a:cubicBezTo>
                    <a:pt x="415" y="445"/>
                    <a:pt x="415" y="445"/>
                    <a:pt x="415" y="445"/>
                  </a:cubicBezTo>
                  <a:cubicBezTo>
                    <a:pt x="416" y="445"/>
                    <a:pt x="416" y="445"/>
                    <a:pt x="416" y="445"/>
                  </a:cubicBezTo>
                  <a:cubicBezTo>
                    <a:pt x="434" y="442"/>
                    <a:pt x="434" y="442"/>
                    <a:pt x="434" y="442"/>
                  </a:cubicBezTo>
                  <a:cubicBezTo>
                    <a:pt x="435" y="443"/>
                    <a:pt x="435" y="443"/>
                    <a:pt x="436" y="443"/>
                  </a:cubicBezTo>
                  <a:cubicBezTo>
                    <a:pt x="436" y="444"/>
                    <a:pt x="437" y="444"/>
                    <a:pt x="438" y="445"/>
                  </a:cubicBezTo>
                  <a:cubicBezTo>
                    <a:pt x="439" y="445"/>
                    <a:pt x="440" y="446"/>
                    <a:pt x="441" y="446"/>
                  </a:cubicBezTo>
                  <a:cubicBezTo>
                    <a:pt x="442" y="447"/>
                    <a:pt x="443" y="447"/>
                    <a:pt x="444" y="447"/>
                  </a:cubicBezTo>
                  <a:cubicBezTo>
                    <a:pt x="444" y="447"/>
                    <a:pt x="446" y="448"/>
                    <a:pt x="448" y="449"/>
                  </a:cubicBezTo>
                  <a:cubicBezTo>
                    <a:pt x="450" y="449"/>
                    <a:pt x="453" y="450"/>
                    <a:pt x="455" y="451"/>
                  </a:cubicBezTo>
                  <a:cubicBezTo>
                    <a:pt x="458" y="452"/>
                    <a:pt x="460" y="453"/>
                    <a:pt x="462" y="454"/>
                  </a:cubicBezTo>
                  <a:cubicBezTo>
                    <a:pt x="464" y="454"/>
                    <a:pt x="465" y="455"/>
                    <a:pt x="465" y="455"/>
                  </a:cubicBezTo>
                  <a:cubicBezTo>
                    <a:pt x="465" y="455"/>
                    <a:pt x="465" y="455"/>
                    <a:pt x="465" y="455"/>
                  </a:cubicBezTo>
                  <a:cubicBezTo>
                    <a:pt x="489" y="455"/>
                    <a:pt x="489" y="455"/>
                    <a:pt x="489" y="455"/>
                  </a:cubicBezTo>
                  <a:cubicBezTo>
                    <a:pt x="492" y="451"/>
                    <a:pt x="492" y="451"/>
                    <a:pt x="492" y="451"/>
                  </a:cubicBezTo>
                  <a:cubicBezTo>
                    <a:pt x="505" y="451"/>
                    <a:pt x="505" y="451"/>
                    <a:pt x="505" y="451"/>
                  </a:cubicBezTo>
                  <a:cubicBezTo>
                    <a:pt x="505" y="451"/>
                    <a:pt x="506" y="452"/>
                    <a:pt x="507" y="453"/>
                  </a:cubicBezTo>
                  <a:cubicBezTo>
                    <a:pt x="508" y="454"/>
                    <a:pt x="509" y="455"/>
                    <a:pt x="510" y="456"/>
                  </a:cubicBezTo>
                  <a:cubicBezTo>
                    <a:pt x="511" y="457"/>
                    <a:pt x="512" y="458"/>
                    <a:pt x="513" y="458"/>
                  </a:cubicBezTo>
                  <a:cubicBezTo>
                    <a:pt x="513" y="459"/>
                    <a:pt x="514" y="459"/>
                    <a:pt x="514" y="460"/>
                  </a:cubicBezTo>
                  <a:cubicBezTo>
                    <a:pt x="514" y="460"/>
                    <a:pt x="515" y="460"/>
                    <a:pt x="515" y="460"/>
                  </a:cubicBezTo>
                  <a:cubicBezTo>
                    <a:pt x="516" y="461"/>
                    <a:pt x="517" y="461"/>
                    <a:pt x="517" y="462"/>
                  </a:cubicBezTo>
                  <a:cubicBezTo>
                    <a:pt x="518" y="462"/>
                    <a:pt x="518" y="463"/>
                    <a:pt x="518" y="464"/>
                  </a:cubicBezTo>
                  <a:cubicBezTo>
                    <a:pt x="519" y="464"/>
                    <a:pt x="519" y="465"/>
                    <a:pt x="519" y="466"/>
                  </a:cubicBezTo>
                  <a:cubicBezTo>
                    <a:pt x="519" y="466"/>
                    <a:pt x="519" y="467"/>
                    <a:pt x="519" y="467"/>
                  </a:cubicBezTo>
                  <a:cubicBezTo>
                    <a:pt x="519" y="468"/>
                    <a:pt x="520" y="469"/>
                    <a:pt x="520" y="469"/>
                  </a:cubicBezTo>
                  <a:cubicBezTo>
                    <a:pt x="520" y="470"/>
                    <a:pt x="520" y="470"/>
                    <a:pt x="521" y="470"/>
                  </a:cubicBezTo>
                  <a:cubicBezTo>
                    <a:pt x="521" y="471"/>
                    <a:pt x="522" y="471"/>
                    <a:pt x="522" y="471"/>
                  </a:cubicBezTo>
                  <a:cubicBezTo>
                    <a:pt x="522" y="471"/>
                    <a:pt x="522" y="471"/>
                    <a:pt x="523" y="472"/>
                  </a:cubicBezTo>
                  <a:cubicBezTo>
                    <a:pt x="523" y="472"/>
                    <a:pt x="523" y="472"/>
                    <a:pt x="523" y="472"/>
                  </a:cubicBezTo>
                  <a:cubicBezTo>
                    <a:pt x="523" y="472"/>
                    <a:pt x="524" y="472"/>
                    <a:pt x="524" y="472"/>
                  </a:cubicBezTo>
                  <a:cubicBezTo>
                    <a:pt x="524" y="472"/>
                    <a:pt x="524" y="473"/>
                    <a:pt x="525" y="473"/>
                  </a:cubicBezTo>
                  <a:cubicBezTo>
                    <a:pt x="526" y="473"/>
                    <a:pt x="526" y="474"/>
                    <a:pt x="527" y="474"/>
                  </a:cubicBezTo>
                  <a:cubicBezTo>
                    <a:pt x="528" y="475"/>
                    <a:pt x="529" y="475"/>
                    <a:pt x="529" y="475"/>
                  </a:cubicBezTo>
                  <a:cubicBezTo>
                    <a:pt x="530" y="476"/>
                    <a:pt x="530" y="476"/>
                    <a:pt x="531" y="476"/>
                  </a:cubicBezTo>
                  <a:cubicBezTo>
                    <a:pt x="531" y="476"/>
                    <a:pt x="532" y="476"/>
                    <a:pt x="532" y="476"/>
                  </a:cubicBezTo>
                  <a:cubicBezTo>
                    <a:pt x="532" y="476"/>
                    <a:pt x="532" y="476"/>
                    <a:pt x="532" y="476"/>
                  </a:cubicBezTo>
                  <a:cubicBezTo>
                    <a:pt x="532" y="476"/>
                    <a:pt x="532" y="476"/>
                    <a:pt x="532" y="476"/>
                  </a:cubicBezTo>
                  <a:cubicBezTo>
                    <a:pt x="533" y="476"/>
                    <a:pt x="533" y="476"/>
                    <a:pt x="533" y="476"/>
                  </a:cubicBezTo>
                  <a:cubicBezTo>
                    <a:pt x="533" y="475"/>
                    <a:pt x="533" y="475"/>
                    <a:pt x="533" y="475"/>
                  </a:cubicBezTo>
                  <a:cubicBezTo>
                    <a:pt x="533" y="475"/>
                    <a:pt x="534" y="474"/>
                    <a:pt x="534" y="474"/>
                  </a:cubicBezTo>
                  <a:cubicBezTo>
                    <a:pt x="534" y="473"/>
                    <a:pt x="534" y="473"/>
                    <a:pt x="535" y="472"/>
                  </a:cubicBezTo>
                  <a:cubicBezTo>
                    <a:pt x="535" y="472"/>
                    <a:pt x="535" y="471"/>
                    <a:pt x="536" y="470"/>
                  </a:cubicBezTo>
                  <a:cubicBezTo>
                    <a:pt x="536" y="470"/>
                    <a:pt x="537" y="469"/>
                    <a:pt x="537" y="469"/>
                  </a:cubicBezTo>
                  <a:cubicBezTo>
                    <a:pt x="538" y="469"/>
                    <a:pt x="538" y="469"/>
                    <a:pt x="539" y="469"/>
                  </a:cubicBezTo>
                  <a:cubicBezTo>
                    <a:pt x="540" y="469"/>
                    <a:pt x="541" y="469"/>
                    <a:pt x="542" y="469"/>
                  </a:cubicBezTo>
                  <a:cubicBezTo>
                    <a:pt x="544" y="470"/>
                    <a:pt x="545" y="470"/>
                    <a:pt x="547" y="471"/>
                  </a:cubicBezTo>
                  <a:cubicBezTo>
                    <a:pt x="548" y="471"/>
                    <a:pt x="550" y="472"/>
                    <a:pt x="551" y="473"/>
                  </a:cubicBezTo>
                  <a:cubicBezTo>
                    <a:pt x="552" y="474"/>
                    <a:pt x="553" y="475"/>
                    <a:pt x="553" y="477"/>
                  </a:cubicBezTo>
                  <a:cubicBezTo>
                    <a:pt x="553" y="478"/>
                    <a:pt x="554" y="479"/>
                    <a:pt x="555" y="481"/>
                  </a:cubicBezTo>
                  <a:cubicBezTo>
                    <a:pt x="555" y="482"/>
                    <a:pt x="556" y="483"/>
                    <a:pt x="557" y="484"/>
                  </a:cubicBezTo>
                  <a:cubicBezTo>
                    <a:pt x="558" y="485"/>
                    <a:pt x="558" y="486"/>
                    <a:pt x="559" y="487"/>
                  </a:cubicBezTo>
                  <a:cubicBezTo>
                    <a:pt x="560" y="487"/>
                    <a:pt x="560" y="488"/>
                    <a:pt x="561" y="488"/>
                  </a:cubicBezTo>
                  <a:cubicBezTo>
                    <a:pt x="561" y="488"/>
                    <a:pt x="561" y="489"/>
                    <a:pt x="561" y="489"/>
                  </a:cubicBezTo>
                  <a:cubicBezTo>
                    <a:pt x="561" y="489"/>
                    <a:pt x="561" y="489"/>
                    <a:pt x="561" y="489"/>
                  </a:cubicBezTo>
                  <a:cubicBezTo>
                    <a:pt x="561" y="490"/>
                    <a:pt x="562" y="490"/>
                    <a:pt x="562" y="490"/>
                  </a:cubicBezTo>
                  <a:cubicBezTo>
                    <a:pt x="562" y="491"/>
                    <a:pt x="562" y="491"/>
                    <a:pt x="562" y="491"/>
                  </a:cubicBezTo>
                  <a:cubicBezTo>
                    <a:pt x="562" y="491"/>
                    <a:pt x="562" y="492"/>
                    <a:pt x="562" y="492"/>
                  </a:cubicBezTo>
                  <a:cubicBezTo>
                    <a:pt x="562" y="492"/>
                    <a:pt x="562" y="493"/>
                    <a:pt x="562" y="493"/>
                  </a:cubicBezTo>
                  <a:cubicBezTo>
                    <a:pt x="562" y="493"/>
                    <a:pt x="562" y="493"/>
                    <a:pt x="562" y="494"/>
                  </a:cubicBezTo>
                  <a:cubicBezTo>
                    <a:pt x="562" y="494"/>
                    <a:pt x="562" y="494"/>
                    <a:pt x="562" y="494"/>
                  </a:cubicBezTo>
                  <a:cubicBezTo>
                    <a:pt x="563" y="495"/>
                    <a:pt x="563" y="495"/>
                    <a:pt x="563" y="495"/>
                  </a:cubicBezTo>
                  <a:cubicBezTo>
                    <a:pt x="563" y="495"/>
                    <a:pt x="563" y="495"/>
                    <a:pt x="563" y="496"/>
                  </a:cubicBezTo>
                  <a:cubicBezTo>
                    <a:pt x="563" y="496"/>
                    <a:pt x="563" y="496"/>
                    <a:pt x="563" y="496"/>
                  </a:cubicBezTo>
                  <a:cubicBezTo>
                    <a:pt x="563" y="497"/>
                    <a:pt x="563" y="497"/>
                    <a:pt x="563" y="497"/>
                  </a:cubicBezTo>
                  <a:cubicBezTo>
                    <a:pt x="563" y="497"/>
                    <a:pt x="563" y="498"/>
                    <a:pt x="564" y="498"/>
                  </a:cubicBezTo>
                  <a:cubicBezTo>
                    <a:pt x="564" y="498"/>
                    <a:pt x="564" y="499"/>
                    <a:pt x="564" y="499"/>
                  </a:cubicBezTo>
                  <a:cubicBezTo>
                    <a:pt x="564" y="499"/>
                    <a:pt x="564" y="499"/>
                    <a:pt x="564" y="500"/>
                  </a:cubicBezTo>
                  <a:cubicBezTo>
                    <a:pt x="565" y="500"/>
                    <a:pt x="565" y="500"/>
                    <a:pt x="565" y="500"/>
                  </a:cubicBezTo>
                  <a:cubicBezTo>
                    <a:pt x="565" y="500"/>
                    <a:pt x="565" y="500"/>
                    <a:pt x="566" y="500"/>
                  </a:cubicBezTo>
                  <a:cubicBezTo>
                    <a:pt x="566" y="500"/>
                    <a:pt x="566" y="500"/>
                    <a:pt x="566" y="500"/>
                  </a:cubicBezTo>
                  <a:cubicBezTo>
                    <a:pt x="567" y="500"/>
                    <a:pt x="567" y="501"/>
                    <a:pt x="567" y="501"/>
                  </a:cubicBezTo>
                  <a:cubicBezTo>
                    <a:pt x="568" y="501"/>
                    <a:pt x="568" y="501"/>
                    <a:pt x="568" y="501"/>
                  </a:cubicBezTo>
                  <a:cubicBezTo>
                    <a:pt x="569" y="501"/>
                    <a:pt x="570" y="502"/>
                    <a:pt x="571" y="502"/>
                  </a:cubicBezTo>
                  <a:cubicBezTo>
                    <a:pt x="571" y="502"/>
                    <a:pt x="572" y="503"/>
                    <a:pt x="573" y="503"/>
                  </a:cubicBezTo>
                  <a:cubicBezTo>
                    <a:pt x="573" y="503"/>
                    <a:pt x="574" y="504"/>
                    <a:pt x="575" y="504"/>
                  </a:cubicBezTo>
                  <a:cubicBezTo>
                    <a:pt x="575" y="504"/>
                    <a:pt x="576"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7" y="504"/>
                  </a:cubicBezTo>
                  <a:cubicBezTo>
                    <a:pt x="577" y="504"/>
                    <a:pt x="577" y="504"/>
                    <a:pt x="578" y="504"/>
                  </a:cubicBezTo>
                  <a:cubicBezTo>
                    <a:pt x="578" y="504"/>
                    <a:pt x="578" y="504"/>
                    <a:pt x="578" y="504"/>
                  </a:cubicBezTo>
                  <a:cubicBezTo>
                    <a:pt x="579" y="504"/>
                    <a:pt x="579" y="505"/>
                    <a:pt x="579" y="505"/>
                  </a:cubicBezTo>
                  <a:cubicBezTo>
                    <a:pt x="579" y="505"/>
                    <a:pt x="580" y="505"/>
                    <a:pt x="580" y="505"/>
                  </a:cubicBezTo>
                  <a:cubicBezTo>
                    <a:pt x="581" y="506"/>
                    <a:pt x="581" y="506"/>
                    <a:pt x="581" y="506"/>
                  </a:cubicBezTo>
                  <a:cubicBezTo>
                    <a:pt x="581" y="506"/>
                    <a:pt x="581" y="506"/>
                    <a:pt x="581" y="506"/>
                  </a:cubicBezTo>
                  <a:cubicBezTo>
                    <a:pt x="581" y="505"/>
                    <a:pt x="581" y="505"/>
                    <a:pt x="581" y="505"/>
                  </a:cubicBezTo>
                  <a:cubicBezTo>
                    <a:pt x="581" y="504"/>
                    <a:pt x="581" y="503"/>
                    <a:pt x="581" y="503"/>
                  </a:cubicBezTo>
                  <a:cubicBezTo>
                    <a:pt x="580" y="502"/>
                    <a:pt x="580" y="501"/>
                    <a:pt x="580" y="501"/>
                  </a:cubicBezTo>
                  <a:cubicBezTo>
                    <a:pt x="580" y="500"/>
                    <a:pt x="580" y="500"/>
                    <a:pt x="579" y="499"/>
                  </a:cubicBezTo>
                  <a:cubicBezTo>
                    <a:pt x="579" y="499"/>
                    <a:pt x="579" y="498"/>
                    <a:pt x="578" y="498"/>
                  </a:cubicBezTo>
                  <a:cubicBezTo>
                    <a:pt x="578" y="498"/>
                    <a:pt x="578" y="497"/>
                    <a:pt x="578" y="497"/>
                  </a:cubicBezTo>
                  <a:cubicBezTo>
                    <a:pt x="578" y="497"/>
                    <a:pt x="578" y="497"/>
                    <a:pt x="578" y="497"/>
                  </a:cubicBezTo>
                  <a:cubicBezTo>
                    <a:pt x="577" y="497"/>
                    <a:pt x="577" y="496"/>
                    <a:pt x="577" y="496"/>
                  </a:cubicBezTo>
                  <a:cubicBezTo>
                    <a:pt x="577" y="496"/>
                    <a:pt x="577" y="496"/>
                    <a:pt x="577" y="496"/>
                  </a:cubicBezTo>
                  <a:cubicBezTo>
                    <a:pt x="577" y="496"/>
                    <a:pt x="577" y="496"/>
                    <a:pt x="577" y="495"/>
                  </a:cubicBezTo>
                  <a:cubicBezTo>
                    <a:pt x="577" y="495"/>
                    <a:pt x="578" y="495"/>
                    <a:pt x="578" y="495"/>
                  </a:cubicBezTo>
                  <a:cubicBezTo>
                    <a:pt x="578" y="495"/>
                    <a:pt x="578" y="495"/>
                    <a:pt x="578" y="495"/>
                  </a:cubicBezTo>
                  <a:cubicBezTo>
                    <a:pt x="578" y="495"/>
                    <a:pt x="578" y="495"/>
                    <a:pt x="578" y="494"/>
                  </a:cubicBezTo>
                  <a:cubicBezTo>
                    <a:pt x="579" y="494"/>
                    <a:pt x="580" y="493"/>
                    <a:pt x="580" y="493"/>
                  </a:cubicBezTo>
                  <a:cubicBezTo>
                    <a:pt x="580" y="492"/>
                    <a:pt x="581" y="492"/>
                    <a:pt x="581" y="491"/>
                  </a:cubicBezTo>
                  <a:cubicBezTo>
                    <a:pt x="581" y="491"/>
                    <a:pt x="581" y="490"/>
                    <a:pt x="581" y="490"/>
                  </a:cubicBezTo>
                  <a:cubicBezTo>
                    <a:pt x="581" y="489"/>
                    <a:pt x="581" y="489"/>
                    <a:pt x="580" y="488"/>
                  </a:cubicBezTo>
                  <a:cubicBezTo>
                    <a:pt x="580" y="488"/>
                    <a:pt x="580" y="488"/>
                    <a:pt x="580" y="488"/>
                  </a:cubicBezTo>
                  <a:cubicBezTo>
                    <a:pt x="580" y="487"/>
                    <a:pt x="580" y="487"/>
                    <a:pt x="580" y="487"/>
                  </a:cubicBezTo>
                  <a:cubicBezTo>
                    <a:pt x="580" y="487"/>
                    <a:pt x="580" y="487"/>
                    <a:pt x="580" y="487"/>
                  </a:cubicBezTo>
                  <a:cubicBezTo>
                    <a:pt x="580" y="487"/>
                    <a:pt x="581" y="487"/>
                    <a:pt x="581" y="486"/>
                  </a:cubicBezTo>
                  <a:cubicBezTo>
                    <a:pt x="581" y="486"/>
                    <a:pt x="581" y="486"/>
                    <a:pt x="581" y="486"/>
                  </a:cubicBezTo>
                  <a:cubicBezTo>
                    <a:pt x="581" y="486"/>
                    <a:pt x="581" y="486"/>
                    <a:pt x="582" y="486"/>
                  </a:cubicBezTo>
                  <a:cubicBezTo>
                    <a:pt x="582" y="486"/>
                    <a:pt x="582" y="486"/>
                    <a:pt x="582" y="486"/>
                  </a:cubicBezTo>
                  <a:cubicBezTo>
                    <a:pt x="582" y="486"/>
                    <a:pt x="582" y="485"/>
                    <a:pt x="583" y="485"/>
                  </a:cubicBezTo>
                  <a:cubicBezTo>
                    <a:pt x="583" y="485"/>
                    <a:pt x="584" y="485"/>
                    <a:pt x="584" y="484"/>
                  </a:cubicBezTo>
                  <a:cubicBezTo>
                    <a:pt x="585" y="484"/>
                    <a:pt x="585" y="484"/>
                    <a:pt x="586" y="483"/>
                  </a:cubicBezTo>
                  <a:cubicBezTo>
                    <a:pt x="586" y="483"/>
                    <a:pt x="587" y="483"/>
                    <a:pt x="587" y="482"/>
                  </a:cubicBezTo>
                  <a:cubicBezTo>
                    <a:pt x="587" y="482"/>
                    <a:pt x="587" y="481"/>
                    <a:pt x="587" y="481"/>
                  </a:cubicBezTo>
                  <a:cubicBezTo>
                    <a:pt x="587" y="481"/>
                    <a:pt x="587" y="480"/>
                    <a:pt x="587" y="480"/>
                  </a:cubicBezTo>
                  <a:cubicBezTo>
                    <a:pt x="587" y="480"/>
                    <a:pt x="588" y="480"/>
                    <a:pt x="588" y="480"/>
                  </a:cubicBezTo>
                  <a:cubicBezTo>
                    <a:pt x="588" y="480"/>
                    <a:pt x="588" y="479"/>
                    <a:pt x="588" y="479"/>
                  </a:cubicBezTo>
                  <a:cubicBezTo>
                    <a:pt x="589" y="479"/>
                    <a:pt x="589" y="479"/>
                    <a:pt x="589" y="479"/>
                  </a:cubicBezTo>
                  <a:cubicBezTo>
                    <a:pt x="590" y="479"/>
                    <a:pt x="590" y="479"/>
                    <a:pt x="590" y="479"/>
                  </a:cubicBezTo>
                  <a:cubicBezTo>
                    <a:pt x="590" y="479"/>
                    <a:pt x="590" y="479"/>
                    <a:pt x="591" y="479"/>
                  </a:cubicBezTo>
                  <a:cubicBezTo>
                    <a:pt x="591" y="479"/>
                    <a:pt x="591" y="479"/>
                    <a:pt x="591" y="479"/>
                  </a:cubicBezTo>
                  <a:cubicBezTo>
                    <a:pt x="591" y="479"/>
                    <a:pt x="592" y="480"/>
                    <a:pt x="592" y="480"/>
                  </a:cubicBezTo>
                  <a:cubicBezTo>
                    <a:pt x="592" y="480"/>
                    <a:pt x="592" y="480"/>
                    <a:pt x="592" y="480"/>
                  </a:cubicBezTo>
                  <a:cubicBezTo>
                    <a:pt x="592" y="480"/>
                    <a:pt x="592" y="480"/>
                    <a:pt x="592" y="480"/>
                  </a:cubicBezTo>
                  <a:cubicBezTo>
                    <a:pt x="592" y="480"/>
                    <a:pt x="592" y="480"/>
                    <a:pt x="592" y="480"/>
                  </a:cubicBezTo>
                  <a:cubicBezTo>
                    <a:pt x="592" y="480"/>
                    <a:pt x="592" y="480"/>
                    <a:pt x="592" y="480"/>
                  </a:cubicBezTo>
                  <a:cubicBezTo>
                    <a:pt x="593" y="480"/>
                    <a:pt x="593" y="479"/>
                    <a:pt x="594" y="479"/>
                  </a:cubicBezTo>
                  <a:cubicBezTo>
                    <a:pt x="594" y="479"/>
                    <a:pt x="595" y="479"/>
                    <a:pt x="596" y="478"/>
                  </a:cubicBezTo>
                  <a:cubicBezTo>
                    <a:pt x="596" y="478"/>
                    <a:pt x="597" y="477"/>
                    <a:pt x="598" y="477"/>
                  </a:cubicBezTo>
                  <a:cubicBezTo>
                    <a:pt x="598" y="476"/>
                    <a:pt x="599" y="476"/>
                    <a:pt x="599" y="475"/>
                  </a:cubicBezTo>
                  <a:cubicBezTo>
                    <a:pt x="599" y="475"/>
                    <a:pt x="600" y="475"/>
                    <a:pt x="600" y="475"/>
                  </a:cubicBezTo>
                  <a:cubicBezTo>
                    <a:pt x="600" y="474"/>
                    <a:pt x="600" y="474"/>
                    <a:pt x="600" y="474"/>
                  </a:cubicBezTo>
                  <a:cubicBezTo>
                    <a:pt x="600" y="473"/>
                    <a:pt x="601" y="473"/>
                    <a:pt x="601" y="473"/>
                  </a:cubicBezTo>
                  <a:cubicBezTo>
                    <a:pt x="601" y="473"/>
                    <a:pt x="601" y="472"/>
                    <a:pt x="601" y="472"/>
                  </a:cubicBezTo>
                  <a:cubicBezTo>
                    <a:pt x="601" y="472"/>
                    <a:pt x="601" y="472"/>
                    <a:pt x="601" y="472"/>
                  </a:cubicBezTo>
                  <a:cubicBezTo>
                    <a:pt x="601" y="472"/>
                    <a:pt x="601" y="471"/>
                    <a:pt x="601" y="471"/>
                  </a:cubicBezTo>
                  <a:cubicBezTo>
                    <a:pt x="601" y="471"/>
                    <a:pt x="601" y="471"/>
                    <a:pt x="601" y="471"/>
                  </a:cubicBezTo>
                  <a:cubicBezTo>
                    <a:pt x="601" y="471"/>
                    <a:pt x="601" y="471"/>
                    <a:pt x="601" y="471"/>
                  </a:cubicBezTo>
                  <a:cubicBezTo>
                    <a:pt x="601" y="471"/>
                    <a:pt x="601" y="471"/>
                    <a:pt x="601" y="471"/>
                  </a:cubicBezTo>
                  <a:cubicBezTo>
                    <a:pt x="601" y="471"/>
                    <a:pt x="601" y="471"/>
                    <a:pt x="601" y="471"/>
                  </a:cubicBezTo>
                  <a:cubicBezTo>
                    <a:pt x="601" y="471"/>
                    <a:pt x="601" y="471"/>
                    <a:pt x="601" y="471"/>
                  </a:cubicBezTo>
                  <a:cubicBezTo>
                    <a:pt x="602" y="471"/>
                    <a:pt x="602" y="471"/>
                    <a:pt x="602" y="471"/>
                  </a:cubicBezTo>
                  <a:cubicBezTo>
                    <a:pt x="602" y="471"/>
                    <a:pt x="602" y="471"/>
                    <a:pt x="602" y="471"/>
                  </a:cubicBezTo>
                  <a:cubicBezTo>
                    <a:pt x="602" y="471"/>
                    <a:pt x="603" y="471"/>
                    <a:pt x="603" y="471"/>
                  </a:cubicBezTo>
                  <a:cubicBezTo>
                    <a:pt x="603" y="471"/>
                    <a:pt x="603" y="471"/>
                    <a:pt x="603" y="471"/>
                  </a:cubicBezTo>
                  <a:cubicBezTo>
                    <a:pt x="604" y="471"/>
                    <a:pt x="604" y="471"/>
                    <a:pt x="604" y="471"/>
                  </a:cubicBezTo>
                  <a:cubicBezTo>
                    <a:pt x="605" y="471"/>
                    <a:pt x="605" y="471"/>
                    <a:pt x="605" y="471"/>
                  </a:cubicBezTo>
                  <a:cubicBezTo>
                    <a:pt x="606" y="471"/>
                    <a:pt x="606" y="471"/>
                    <a:pt x="606" y="471"/>
                  </a:cubicBezTo>
                  <a:cubicBezTo>
                    <a:pt x="607" y="471"/>
                    <a:pt x="607" y="471"/>
                    <a:pt x="607" y="470"/>
                  </a:cubicBezTo>
                  <a:cubicBezTo>
                    <a:pt x="607" y="470"/>
                    <a:pt x="607" y="470"/>
                    <a:pt x="608" y="470"/>
                  </a:cubicBezTo>
                  <a:cubicBezTo>
                    <a:pt x="608" y="469"/>
                    <a:pt x="608" y="469"/>
                    <a:pt x="608" y="469"/>
                  </a:cubicBezTo>
                  <a:cubicBezTo>
                    <a:pt x="608" y="469"/>
                    <a:pt x="608" y="468"/>
                    <a:pt x="608" y="468"/>
                  </a:cubicBezTo>
                  <a:cubicBezTo>
                    <a:pt x="609" y="468"/>
                    <a:pt x="609" y="468"/>
                    <a:pt x="609" y="468"/>
                  </a:cubicBezTo>
                  <a:cubicBezTo>
                    <a:pt x="609" y="468"/>
                    <a:pt x="609" y="468"/>
                    <a:pt x="609" y="468"/>
                  </a:cubicBezTo>
                  <a:cubicBezTo>
                    <a:pt x="609" y="468"/>
                    <a:pt x="609" y="468"/>
                    <a:pt x="609" y="468"/>
                  </a:cubicBezTo>
                  <a:cubicBezTo>
                    <a:pt x="609" y="468"/>
                    <a:pt x="609" y="468"/>
                    <a:pt x="609" y="468"/>
                  </a:cubicBezTo>
                  <a:cubicBezTo>
                    <a:pt x="609" y="468"/>
                    <a:pt x="609" y="468"/>
                    <a:pt x="609" y="468"/>
                  </a:cubicBezTo>
                  <a:cubicBezTo>
                    <a:pt x="609" y="468"/>
                    <a:pt x="609" y="468"/>
                    <a:pt x="609" y="468"/>
                  </a:cubicBezTo>
                  <a:cubicBezTo>
                    <a:pt x="609" y="468"/>
                    <a:pt x="610" y="468"/>
                    <a:pt x="610" y="468"/>
                  </a:cubicBezTo>
                  <a:cubicBezTo>
                    <a:pt x="610" y="468"/>
                    <a:pt x="610" y="468"/>
                    <a:pt x="610" y="468"/>
                  </a:cubicBezTo>
                  <a:cubicBezTo>
                    <a:pt x="610" y="468"/>
                    <a:pt x="610" y="468"/>
                    <a:pt x="610" y="468"/>
                  </a:cubicBezTo>
                  <a:cubicBezTo>
                    <a:pt x="610" y="468"/>
                    <a:pt x="611" y="468"/>
                    <a:pt x="611" y="468"/>
                  </a:cubicBezTo>
                  <a:cubicBezTo>
                    <a:pt x="611" y="468"/>
                    <a:pt x="611" y="468"/>
                    <a:pt x="611" y="468"/>
                  </a:cubicBezTo>
                  <a:cubicBezTo>
                    <a:pt x="611" y="468"/>
                    <a:pt x="611" y="468"/>
                    <a:pt x="612" y="468"/>
                  </a:cubicBezTo>
                  <a:cubicBezTo>
                    <a:pt x="612" y="469"/>
                    <a:pt x="612" y="469"/>
                    <a:pt x="612" y="469"/>
                  </a:cubicBezTo>
                  <a:cubicBezTo>
                    <a:pt x="612" y="469"/>
                    <a:pt x="613" y="469"/>
                    <a:pt x="613" y="469"/>
                  </a:cubicBezTo>
                  <a:cubicBezTo>
                    <a:pt x="613" y="469"/>
                    <a:pt x="613" y="469"/>
                    <a:pt x="613" y="469"/>
                  </a:cubicBezTo>
                  <a:cubicBezTo>
                    <a:pt x="613" y="469"/>
                    <a:pt x="613" y="469"/>
                    <a:pt x="614" y="469"/>
                  </a:cubicBezTo>
                  <a:cubicBezTo>
                    <a:pt x="614" y="469"/>
                    <a:pt x="614" y="469"/>
                    <a:pt x="614" y="469"/>
                  </a:cubicBezTo>
                  <a:cubicBezTo>
                    <a:pt x="614" y="469"/>
                    <a:pt x="614" y="468"/>
                    <a:pt x="614" y="468"/>
                  </a:cubicBezTo>
                  <a:cubicBezTo>
                    <a:pt x="614" y="468"/>
                    <a:pt x="614" y="468"/>
                    <a:pt x="614" y="468"/>
                  </a:cubicBezTo>
                  <a:cubicBezTo>
                    <a:pt x="614" y="468"/>
                    <a:pt x="615" y="467"/>
                    <a:pt x="615" y="467"/>
                  </a:cubicBezTo>
                  <a:cubicBezTo>
                    <a:pt x="615" y="467"/>
                    <a:pt x="615" y="467"/>
                    <a:pt x="615" y="467"/>
                  </a:cubicBezTo>
                  <a:cubicBezTo>
                    <a:pt x="615" y="467"/>
                    <a:pt x="615" y="467"/>
                    <a:pt x="615" y="467"/>
                  </a:cubicBezTo>
                  <a:cubicBezTo>
                    <a:pt x="615" y="467"/>
                    <a:pt x="615" y="467"/>
                    <a:pt x="615" y="467"/>
                  </a:cubicBezTo>
                  <a:cubicBezTo>
                    <a:pt x="615" y="467"/>
                    <a:pt x="615" y="467"/>
                    <a:pt x="616" y="467"/>
                  </a:cubicBezTo>
                  <a:cubicBezTo>
                    <a:pt x="616" y="467"/>
                    <a:pt x="616" y="467"/>
                    <a:pt x="616" y="467"/>
                  </a:cubicBezTo>
                  <a:cubicBezTo>
                    <a:pt x="617" y="468"/>
                    <a:pt x="617" y="468"/>
                    <a:pt x="617" y="468"/>
                  </a:cubicBezTo>
                  <a:cubicBezTo>
                    <a:pt x="617" y="468"/>
                    <a:pt x="617" y="468"/>
                    <a:pt x="618" y="469"/>
                  </a:cubicBezTo>
                  <a:cubicBezTo>
                    <a:pt x="618" y="469"/>
                    <a:pt x="618" y="469"/>
                    <a:pt x="618" y="470"/>
                  </a:cubicBezTo>
                  <a:cubicBezTo>
                    <a:pt x="619" y="470"/>
                    <a:pt x="619" y="470"/>
                    <a:pt x="620" y="470"/>
                  </a:cubicBezTo>
                  <a:cubicBezTo>
                    <a:pt x="620" y="470"/>
                    <a:pt x="620" y="471"/>
                    <a:pt x="621" y="471"/>
                  </a:cubicBezTo>
                  <a:cubicBezTo>
                    <a:pt x="621" y="471"/>
                    <a:pt x="622" y="471"/>
                    <a:pt x="622" y="471"/>
                  </a:cubicBezTo>
                  <a:cubicBezTo>
                    <a:pt x="623" y="471"/>
                    <a:pt x="623" y="471"/>
                    <a:pt x="623" y="471"/>
                  </a:cubicBezTo>
                  <a:cubicBezTo>
                    <a:pt x="624" y="471"/>
                    <a:pt x="624" y="470"/>
                    <a:pt x="624" y="470"/>
                  </a:cubicBezTo>
                  <a:cubicBezTo>
                    <a:pt x="625" y="470"/>
                    <a:pt x="625" y="470"/>
                    <a:pt x="625" y="470"/>
                  </a:cubicBezTo>
                  <a:cubicBezTo>
                    <a:pt x="625" y="469"/>
                    <a:pt x="625" y="469"/>
                    <a:pt x="625" y="469"/>
                  </a:cubicBezTo>
                  <a:cubicBezTo>
                    <a:pt x="625" y="469"/>
                    <a:pt x="625" y="468"/>
                    <a:pt x="626" y="468"/>
                  </a:cubicBezTo>
                  <a:cubicBezTo>
                    <a:pt x="626" y="468"/>
                    <a:pt x="626" y="468"/>
                    <a:pt x="626" y="468"/>
                  </a:cubicBezTo>
                  <a:cubicBezTo>
                    <a:pt x="626" y="468"/>
                    <a:pt x="626" y="468"/>
                    <a:pt x="626" y="468"/>
                  </a:cubicBezTo>
                  <a:cubicBezTo>
                    <a:pt x="626" y="468"/>
                    <a:pt x="626" y="468"/>
                    <a:pt x="626" y="468"/>
                  </a:cubicBezTo>
                  <a:cubicBezTo>
                    <a:pt x="626" y="468"/>
                    <a:pt x="626" y="468"/>
                    <a:pt x="627" y="468"/>
                  </a:cubicBezTo>
                  <a:cubicBezTo>
                    <a:pt x="627" y="468"/>
                    <a:pt x="627" y="469"/>
                    <a:pt x="627" y="469"/>
                  </a:cubicBezTo>
                  <a:cubicBezTo>
                    <a:pt x="628" y="469"/>
                    <a:pt x="628" y="470"/>
                    <a:pt x="629" y="470"/>
                  </a:cubicBezTo>
                  <a:cubicBezTo>
                    <a:pt x="629" y="470"/>
                    <a:pt x="630" y="471"/>
                    <a:pt x="630" y="472"/>
                  </a:cubicBezTo>
                  <a:cubicBezTo>
                    <a:pt x="631" y="472"/>
                    <a:pt x="631" y="472"/>
                    <a:pt x="631" y="473"/>
                  </a:cubicBezTo>
                  <a:cubicBezTo>
                    <a:pt x="632" y="473"/>
                    <a:pt x="632" y="473"/>
                    <a:pt x="633" y="473"/>
                  </a:cubicBezTo>
                  <a:cubicBezTo>
                    <a:pt x="633" y="474"/>
                    <a:pt x="633" y="474"/>
                    <a:pt x="634" y="474"/>
                  </a:cubicBezTo>
                  <a:cubicBezTo>
                    <a:pt x="634" y="474"/>
                    <a:pt x="635" y="474"/>
                    <a:pt x="635" y="474"/>
                  </a:cubicBezTo>
                  <a:cubicBezTo>
                    <a:pt x="636" y="474"/>
                    <a:pt x="636" y="474"/>
                    <a:pt x="636" y="474"/>
                  </a:cubicBezTo>
                  <a:cubicBezTo>
                    <a:pt x="636" y="474"/>
                    <a:pt x="636" y="474"/>
                    <a:pt x="636" y="474"/>
                  </a:cubicBezTo>
                  <a:cubicBezTo>
                    <a:pt x="636" y="474"/>
                    <a:pt x="637" y="474"/>
                    <a:pt x="637" y="474"/>
                  </a:cubicBezTo>
                  <a:cubicBezTo>
                    <a:pt x="637" y="474"/>
                    <a:pt x="637" y="474"/>
                    <a:pt x="637" y="474"/>
                  </a:cubicBezTo>
                  <a:cubicBezTo>
                    <a:pt x="637" y="474"/>
                    <a:pt x="637" y="474"/>
                    <a:pt x="637" y="474"/>
                  </a:cubicBezTo>
                  <a:cubicBezTo>
                    <a:pt x="638" y="474"/>
                    <a:pt x="638" y="474"/>
                    <a:pt x="638" y="474"/>
                  </a:cubicBezTo>
                  <a:cubicBezTo>
                    <a:pt x="639" y="474"/>
                    <a:pt x="640" y="474"/>
                    <a:pt x="640" y="474"/>
                  </a:cubicBezTo>
                  <a:cubicBezTo>
                    <a:pt x="641" y="473"/>
                    <a:pt x="641" y="473"/>
                    <a:pt x="641" y="473"/>
                  </a:cubicBezTo>
                  <a:cubicBezTo>
                    <a:pt x="641" y="473"/>
                    <a:pt x="641" y="472"/>
                    <a:pt x="642" y="472"/>
                  </a:cubicBezTo>
                  <a:cubicBezTo>
                    <a:pt x="642" y="471"/>
                    <a:pt x="642" y="471"/>
                    <a:pt x="642" y="471"/>
                  </a:cubicBezTo>
                  <a:cubicBezTo>
                    <a:pt x="642" y="471"/>
                    <a:pt x="642" y="471"/>
                    <a:pt x="642" y="471"/>
                  </a:cubicBezTo>
                  <a:cubicBezTo>
                    <a:pt x="642" y="471"/>
                    <a:pt x="642" y="471"/>
                    <a:pt x="642" y="471"/>
                  </a:cubicBezTo>
                  <a:cubicBezTo>
                    <a:pt x="642" y="471"/>
                    <a:pt x="643" y="471"/>
                    <a:pt x="643" y="472"/>
                  </a:cubicBezTo>
                  <a:cubicBezTo>
                    <a:pt x="643" y="472"/>
                    <a:pt x="643" y="472"/>
                    <a:pt x="643" y="472"/>
                  </a:cubicBezTo>
                  <a:cubicBezTo>
                    <a:pt x="643" y="472"/>
                    <a:pt x="644" y="473"/>
                    <a:pt x="644" y="473"/>
                  </a:cubicBezTo>
                  <a:cubicBezTo>
                    <a:pt x="645" y="474"/>
                    <a:pt x="645" y="474"/>
                    <a:pt x="646" y="474"/>
                  </a:cubicBezTo>
                  <a:cubicBezTo>
                    <a:pt x="646" y="475"/>
                    <a:pt x="646" y="475"/>
                    <a:pt x="647" y="475"/>
                  </a:cubicBezTo>
                  <a:cubicBezTo>
                    <a:pt x="648" y="476"/>
                    <a:pt x="648" y="476"/>
                    <a:pt x="649" y="476"/>
                  </a:cubicBezTo>
                  <a:cubicBezTo>
                    <a:pt x="649" y="476"/>
                    <a:pt x="649" y="476"/>
                    <a:pt x="649" y="476"/>
                  </a:cubicBezTo>
                  <a:cubicBezTo>
                    <a:pt x="649" y="476"/>
                    <a:pt x="649" y="476"/>
                    <a:pt x="649" y="476"/>
                  </a:cubicBezTo>
                  <a:cubicBezTo>
                    <a:pt x="649" y="476"/>
                    <a:pt x="649" y="476"/>
                    <a:pt x="649" y="476"/>
                  </a:cubicBezTo>
                  <a:cubicBezTo>
                    <a:pt x="649" y="476"/>
                    <a:pt x="649" y="476"/>
                    <a:pt x="649" y="476"/>
                  </a:cubicBezTo>
                  <a:cubicBezTo>
                    <a:pt x="649" y="476"/>
                    <a:pt x="650" y="476"/>
                    <a:pt x="650" y="476"/>
                  </a:cubicBezTo>
                  <a:cubicBezTo>
                    <a:pt x="650" y="476"/>
                    <a:pt x="650" y="476"/>
                    <a:pt x="650" y="476"/>
                  </a:cubicBezTo>
                  <a:cubicBezTo>
                    <a:pt x="650" y="476"/>
                    <a:pt x="650" y="476"/>
                    <a:pt x="651" y="476"/>
                  </a:cubicBezTo>
                  <a:cubicBezTo>
                    <a:pt x="651" y="476"/>
                    <a:pt x="651" y="475"/>
                    <a:pt x="651" y="475"/>
                  </a:cubicBezTo>
                  <a:cubicBezTo>
                    <a:pt x="651" y="475"/>
                    <a:pt x="651" y="475"/>
                    <a:pt x="651" y="475"/>
                  </a:cubicBezTo>
                  <a:cubicBezTo>
                    <a:pt x="651" y="475"/>
                    <a:pt x="651" y="474"/>
                    <a:pt x="650" y="474"/>
                  </a:cubicBezTo>
                  <a:cubicBezTo>
                    <a:pt x="650" y="474"/>
                    <a:pt x="650" y="473"/>
                    <a:pt x="649" y="473"/>
                  </a:cubicBezTo>
                  <a:cubicBezTo>
                    <a:pt x="649" y="472"/>
                    <a:pt x="648" y="472"/>
                    <a:pt x="647" y="471"/>
                  </a:cubicBezTo>
                  <a:cubicBezTo>
                    <a:pt x="647" y="471"/>
                    <a:pt x="647" y="470"/>
                    <a:pt x="647" y="470"/>
                  </a:cubicBezTo>
                  <a:cubicBezTo>
                    <a:pt x="646" y="470"/>
                    <a:pt x="646" y="470"/>
                    <a:pt x="646" y="470"/>
                  </a:cubicBezTo>
                  <a:cubicBezTo>
                    <a:pt x="646" y="470"/>
                    <a:pt x="646" y="469"/>
                    <a:pt x="646" y="469"/>
                  </a:cubicBezTo>
                  <a:cubicBezTo>
                    <a:pt x="646" y="469"/>
                    <a:pt x="646" y="469"/>
                    <a:pt x="646" y="469"/>
                  </a:cubicBezTo>
                  <a:cubicBezTo>
                    <a:pt x="647" y="469"/>
                    <a:pt x="647" y="468"/>
                    <a:pt x="647" y="468"/>
                  </a:cubicBezTo>
                  <a:cubicBezTo>
                    <a:pt x="647" y="468"/>
                    <a:pt x="647" y="468"/>
                    <a:pt x="647" y="468"/>
                  </a:cubicBezTo>
                  <a:cubicBezTo>
                    <a:pt x="647" y="467"/>
                    <a:pt x="647" y="467"/>
                    <a:pt x="646" y="467"/>
                  </a:cubicBezTo>
                  <a:cubicBezTo>
                    <a:pt x="646" y="467"/>
                    <a:pt x="646" y="466"/>
                    <a:pt x="646" y="466"/>
                  </a:cubicBezTo>
                  <a:cubicBezTo>
                    <a:pt x="646" y="466"/>
                    <a:pt x="645" y="466"/>
                    <a:pt x="645" y="466"/>
                  </a:cubicBezTo>
                  <a:cubicBezTo>
                    <a:pt x="645" y="466"/>
                    <a:pt x="645" y="466"/>
                    <a:pt x="645" y="466"/>
                  </a:cubicBezTo>
                  <a:cubicBezTo>
                    <a:pt x="645" y="466"/>
                    <a:pt x="645" y="466"/>
                    <a:pt x="645" y="466"/>
                  </a:cubicBezTo>
                  <a:cubicBezTo>
                    <a:pt x="645" y="466"/>
                    <a:pt x="645" y="466"/>
                    <a:pt x="645" y="466"/>
                  </a:cubicBezTo>
                  <a:cubicBezTo>
                    <a:pt x="645" y="465"/>
                    <a:pt x="646" y="465"/>
                    <a:pt x="646" y="465"/>
                  </a:cubicBezTo>
                  <a:cubicBezTo>
                    <a:pt x="646" y="465"/>
                    <a:pt x="647" y="464"/>
                    <a:pt x="648" y="464"/>
                  </a:cubicBezTo>
                  <a:cubicBezTo>
                    <a:pt x="648" y="464"/>
                    <a:pt x="649" y="464"/>
                    <a:pt x="650" y="464"/>
                  </a:cubicBezTo>
                  <a:cubicBezTo>
                    <a:pt x="650" y="463"/>
                    <a:pt x="651" y="463"/>
                    <a:pt x="652" y="463"/>
                  </a:cubicBezTo>
                  <a:cubicBezTo>
                    <a:pt x="652" y="463"/>
                    <a:pt x="652" y="463"/>
                    <a:pt x="652" y="463"/>
                  </a:cubicBezTo>
                  <a:cubicBezTo>
                    <a:pt x="652" y="463"/>
                    <a:pt x="652" y="463"/>
                    <a:pt x="652" y="463"/>
                  </a:cubicBezTo>
                  <a:cubicBezTo>
                    <a:pt x="652" y="463"/>
                    <a:pt x="652" y="463"/>
                    <a:pt x="653" y="463"/>
                  </a:cubicBezTo>
                  <a:cubicBezTo>
                    <a:pt x="653" y="463"/>
                    <a:pt x="653" y="463"/>
                    <a:pt x="653" y="463"/>
                  </a:cubicBezTo>
                  <a:cubicBezTo>
                    <a:pt x="653" y="463"/>
                    <a:pt x="653" y="463"/>
                    <a:pt x="654" y="463"/>
                  </a:cubicBezTo>
                  <a:cubicBezTo>
                    <a:pt x="654" y="464"/>
                    <a:pt x="654" y="464"/>
                    <a:pt x="654" y="464"/>
                  </a:cubicBezTo>
                  <a:cubicBezTo>
                    <a:pt x="655" y="464"/>
                    <a:pt x="655" y="464"/>
                    <a:pt x="655" y="464"/>
                  </a:cubicBezTo>
                  <a:cubicBezTo>
                    <a:pt x="655" y="464"/>
                    <a:pt x="655" y="464"/>
                    <a:pt x="655" y="464"/>
                  </a:cubicBezTo>
                  <a:cubicBezTo>
                    <a:pt x="656" y="464"/>
                    <a:pt x="656" y="464"/>
                    <a:pt x="656" y="464"/>
                  </a:cubicBezTo>
                  <a:cubicBezTo>
                    <a:pt x="656" y="464"/>
                    <a:pt x="656" y="464"/>
                    <a:pt x="656" y="464"/>
                  </a:cubicBezTo>
                  <a:cubicBezTo>
                    <a:pt x="656" y="464"/>
                    <a:pt x="656" y="464"/>
                    <a:pt x="656" y="464"/>
                  </a:cubicBezTo>
                  <a:cubicBezTo>
                    <a:pt x="656" y="464"/>
                    <a:pt x="657" y="464"/>
                    <a:pt x="657" y="464"/>
                  </a:cubicBezTo>
                  <a:cubicBezTo>
                    <a:pt x="657" y="464"/>
                    <a:pt x="657" y="464"/>
                    <a:pt x="657" y="464"/>
                  </a:cubicBezTo>
                  <a:cubicBezTo>
                    <a:pt x="658" y="464"/>
                    <a:pt x="658" y="464"/>
                    <a:pt x="658" y="463"/>
                  </a:cubicBezTo>
                  <a:cubicBezTo>
                    <a:pt x="658" y="463"/>
                    <a:pt x="658" y="463"/>
                    <a:pt x="659" y="463"/>
                  </a:cubicBezTo>
                  <a:cubicBezTo>
                    <a:pt x="659" y="463"/>
                    <a:pt x="659" y="462"/>
                    <a:pt x="659" y="462"/>
                  </a:cubicBezTo>
                  <a:cubicBezTo>
                    <a:pt x="659" y="462"/>
                    <a:pt x="659" y="462"/>
                    <a:pt x="659" y="462"/>
                  </a:cubicBezTo>
                  <a:cubicBezTo>
                    <a:pt x="659" y="461"/>
                    <a:pt x="660" y="461"/>
                    <a:pt x="660" y="461"/>
                  </a:cubicBezTo>
                  <a:cubicBezTo>
                    <a:pt x="660" y="461"/>
                    <a:pt x="660" y="461"/>
                    <a:pt x="660" y="461"/>
                  </a:cubicBezTo>
                  <a:cubicBezTo>
                    <a:pt x="660" y="461"/>
                    <a:pt x="660" y="461"/>
                    <a:pt x="660" y="461"/>
                  </a:cubicBezTo>
                  <a:cubicBezTo>
                    <a:pt x="660" y="461"/>
                    <a:pt x="661" y="461"/>
                    <a:pt x="661" y="461"/>
                  </a:cubicBezTo>
                  <a:cubicBezTo>
                    <a:pt x="661" y="461"/>
                    <a:pt x="661" y="462"/>
                    <a:pt x="661" y="462"/>
                  </a:cubicBezTo>
                  <a:cubicBezTo>
                    <a:pt x="661" y="462"/>
                    <a:pt x="661" y="463"/>
                    <a:pt x="661" y="463"/>
                  </a:cubicBezTo>
                  <a:cubicBezTo>
                    <a:pt x="661" y="463"/>
                    <a:pt x="662" y="464"/>
                    <a:pt x="662" y="464"/>
                  </a:cubicBezTo>
                  <a:cubicBezTo>
                    <a:pt x="662" y="464"/>
                    <a:pt x="662" y="464"/>
                    <a:pt x="662" y="464"/>
                  </a:cubicBezTo>
                  <a:cubicBezTo>
                    <a:pt x="662" y="464"/>
                    <a:pt x="662" y="464"/>
                    <a:pt x="662" y="465"/>
                  </a:cubicBezTo>
                  <a:cubicBezTo>
                    <a:pt x="662" y="465"/>
                    <a:pt x="662" y="465"/>
                    <a:pt x="662" y="465"/>
                  </a:cubicBezTo>
                  <a:cubicBezTo>
                    <a:pt x="662" y="465"/>
                    <a:pt x="663" y="465"/>
                    <a:pt x="663" y="465"/>
                  </a:cubicBezTo>
                  <a:cubicBezTo>
                    <a:pt x="663" y="465"/>
                    <a:pt x="664" y="465"/>
                    <a:pt x="664" y="465"/>
                  </a:cubicBezTo>
                  <a:cubicBezTo>
                    <a:pt x="664" y="465"/>
                    <a:pt x="665" y="465"/>
                    <a:pt x="665" y="465"/>
                  </a:cubicBezTo>
                  <a:cubicBezTo>
                    <a:pt x="665" y="465"/>
                    <a:pt x="666" y="465"/>
                    <a:pt x="666" y="465"/>
                  </a:cubicBezTo>
                  <a:cubicBezTo>
                    <a:pt x="667" y="464"/>
                    <a:pt x="667" y="464"/>
                    <a:pt x="668" y="464"/>
                  </a:cubicBezTo>
                  <a:cubicBezTo>
                    <a:pt x="668" y="464"/>
                    <a:pt x="669" y="464"/>
                    <a:pt x="669" y="464"/>
                  </a:cubicBezTo>
                  <a:cubicBezTo>
                    <a:pt x="670" y="464"/>
                    <a:pt x="670" y="464"/>
                    <a:pt x="671" y="463"/>
                  </a:cubicBezTo>
                  <a:cubicBezTo>
                    <a:pt x="671" y="463"/>
                    <a:pt x="672" y="463"/>
                    <a:pt x="672" y="463"/>
                  </a:cubicBezTo>
                  <a:cubicBezTo>
                    <a:pt x="672" y="463"/>
                    <a:pt x="673" y="463"/>
                    <a:pt x="673" y="463"/>
                  </a:cubicBezTo>
                  <a:cubicBezTo>
                    <a:pt x="674" y="463"/>
                    <a:pt x="675" y="463"/>
                    <a:pt x="676" y="464"/>
                  </a:cubicBezTo>
                  <a:cubicBezTo>
                    <a:pt x="677" y="464"/>
                    <a:pt x="677" y="464"/>
                    <a:pt x="678" y="465"/>
                  </a:cubicBezTo>
                  <a:cubicBezTo>
                    <a:pt x="679" y="465"/>
                    <a:pt x="679" y="466"/>
                    <a:pt x="680" y="467"/>
                  </a:cubicBezTo>
                  <a:cubicBezTo>
                    <a:pt x="680" y="467"/>
                    <a:pt x="680" y="468"/>
                    <a:pt x="680" y="468"/>
                  </a:cubicBezTo>
                  <a:cubicBezTo>
                    <a:pt x="680" y="469"/>
                    <a:pt x="681" y="469"/>
                    <a:pt x="681" y="469"/>
                  </a:cubicBezTo>
                  <a:cubicBezTo>
                    <a:pt x="681" y="470"/>
                    <a:pt x="681" y="470"/>
                    <a:pt x="681" y="470"/>
                  </a:cubicBezTo>
                  <a:cubicBezTo>
                    <a:pt x="682" y="470"/>
                    <a:pt x="682" y="471"/>
                    <a:pt x="682" y="471"/>
                  </a:cubicBezTo>
                  <a:cubicBezTo>
                    <a:pt x="683" y="471"/>
                    <a:pt x="683" y="471"/>
                    <a:pt x="684" y="471"/>
                  </a:cubicBezTo>
                  <a:cubicBezTo>
                    <a:pt x="684" y="471"/>
                    <a:pt x="684" y="471"/>
                    <a:pt x="684" y="471"/>
                  </a:cubicBezTo>
                  <a:cubicBezTo>
                    <a:pt x="685" y="471"/>
                    <a:pt x="685" y="471"/>
                    <a:pt x="685" y="470"/>
                  </a:cubicBezTo>
                  <a:cubicBezTo>
                    <a:pt x="686" y="470"/>
                    <a:pt x="686" y="470"/>
                    <a:pt x="686" y="470"/>
                  </a:cubicBezTo>
                  <a:cubicBezTo>
                    <a:pt x="686" y="470"/>
                    <a:pt x="687" y="470"/>
                    <a:pt x="687" y="469"/>
                  </a:cubicBezTo>
                  <a:cubicBezTo>
                    <a:pt x="688" y="469"/>
                    <a:pt x="688" y="469"/>
                    <a:pt x="688" y="469"/>
                  </a:cubicBezTo>
                  <a:cubicBezTo>
                    <a:pt x="688" y="468"/>
                    <a:pt x="689" y="468"/>
                    <a:pt x="689" y="468"/>
                  </a:cubicBezTo>
                  <a:cubicBezTo>
                    <a:pt x="690" y="467"/>
                    <a:pt x="690" y="467"/>
                    <a:pt x="690" y="467"/>
                  </a:cubicBezTo>
                  <a:cubicBezTo>
                    <a:pt x="691" y="466"/>
                    <a:pt x="691" y="466"/>
                    <a:pt x="691" y="466"/>
                  </a:cubicBezTo>
                  <a:cubicBezTo>
                    <a:pt x="692" y="466"/>
                    <a:pt x="692" y="466"/>
                    <a:pt x="692" y="466"/>
                  </a:cubicBezTo>
                  <a:cubicBezTo>
                    <a:pt x="693" y="466"/>
                    <a:pt x="693" y="466"/>
                    <a:pt x="693" y="466"/>
                  </a:cubicBezTo>
                  <a:cubicBezTo>
                    <a:pt x="693" y="466"/>
                    <a:pt x="693" y="466"/>
                    <a:pt x="693" y="466"/>
                  </a:cubicBezTo>
                  <a:cubicBezTo>
                    <a:pt x="693" y="466"/>
                    <a:pt x="694" y="466"/>
                    <a:pt x="694" y="466"/>
                  </a:cubicBezTo>
                  <a:cubicBezTo>
                    <a:pt x="694" y="467"/>
                    <a:pt x="694" y="467"/>
                    <a:pt x="694" y="467"/>
                  </a:cubicBezTo>
                  <a:cubicBezTo>
                    <a:pt x="694" y="467"/>
                    <a:pt x="695" y="467"/>
                    <a:pt x="695" y="468"/>
                  </a:cubicBezTo>
                  <a:cubicBezTo>
                    <a:pt x="695" y="468"/>
                    <a:pt x="696" y="468"/>
                    <a:pt x="696" y="469"/>
                  </a:cubicBezTo>
                  <a:cubicBezTo>
                    <a:pt x="696" y="469"/>
                    <a:pt x="697" y="469"/>
                    <a:pt x="697" y="470"/>
                  </a:cubicBezTo>
                  <a:cubicBezTo>
                    <a:pt x="697" y="470"/>
                    <a:pt x="697" y="471"/>
                    <a:pt x="698" y="471"/>
                  </a:cubicBezTo>
                  <a:cubicBezTo>
                    <a:pt x="698" y="471"/>
                    <a:pt x="699" y="472"/>
                    <a:pt x="699" y="472"/>
                  </a:cubicBezTo>
                  <a:cubicBezTo>
                    <a:pt x="699" y="473"/>
                    <a:pt x="700" y="473"/>
                    <a:pt x="700" y="473"/>
                  </a:cubicBezTo>
                  <a:cubicBezTo>
                    <a:pt x="700" y="474"/>
                    <a:pt x="701" y="474"/>
                    <a:pt x="701" y="475"/>
                  </a:cubicBezTo>
                  <a:cubicBezTo>
                    <a:pt x="702" y="475"/>
                    <a:pt x="702" y="476"/>
                    <a:pt x="702" y="476"/>
                  </a:cubicBezTo>
                  <a:cubicBezTo>
                    <a:pt x="703" y="476"/>
                    <a:pt x="703" y="477"/>
                    <a:pt x="703" y="477"/>
                  </a:cubicBezTo>
                  <a:cubicBezTo>
                    <a:pt x="703" y="478"/>
                    <a:pt x="703" y="478"/>
                    <a:pt x="703" y="478"/>
                  </a:cubicBezTo>
                  <a:cubicBezTo>
                    <a:pt x="703" y="479"/>
                    <a:pt x="703" y="479"/>
                    <a:pt x="703" y="480"/>
                  </a:cubicBezTo>
                  <a:cubicBezTo>
                    <a:pt x="703" y="480"/>
                    <a:pt x="703" y="481"/>
                    <a:pt x="702" y="481"/>
                  </a:cubicBezTo>
                  <a:cubicBezTo>
                    <a:pt x="702" y="482"/>
                    <a:pt x="702" y="482"/>
                    <a:pt x="702" y="482"/>
                  </a:cubicBezTo>
                  <a:cubicBezTo>
                    <a:pt x="702" y="483"/>
                    <a:pt x="702" y="483"/>
                    <a:pt x="702" y="483"/>
                  </a:cubicBezTo>
                  <a:cubicBezTo>
                    <a:pt x="702" y="484"/>
                    <a:pt x="702" y="484"/>
                    <a:pt x="702" y="484"/>
                  </a:cubicBezTo>
                  <a:cubicBezTo>
                    <a:pt x="702" y="485"/>
                    <a:pt x="702" y="485"/>
                    <a:pt x="702" y="485"/>
                  </a:cubicBezTo>
                  <a:cubicBezTo>
                    <a:pt x="702" y="486"/>
                    <a:pt x="702" y="486"/>
                    <a:pt x="703" y="486"/>
                  </a:cubicBezTo>
                  <a:cubicBezTo>
                    <a:pt x="703" y="486"/>
                    <a:pt x="703" y="487"/>
                    <a:pt x="703" y="487"/>
                  </a:cubicBezTo>
                  <a:cubicBezTo>
                    <a:pt x="703" y="487"/>
                    <a:pt x="703" y="487"/>
                    <a:pt x="703" y="488"/>
                  </a:cubicBezTo>
                  <a:cubicBezTo>
                    <a:pt x="703" y="488"/>
                    <a:pt x="703" y="488"/>
                    <a:pt x="703" y="488"/>
                  </a:cubicBezTo>
                  <a:cubicBezTo>
                    <a:pt x="703" y="489"/>
                    <a:pt x="703" y="489"/>
                    <a:pt x="703" y="490"/>
                  </a:cubicBezTo>
                  <a:cubicBezTo>
                    <a:pt x="703" y="490"/>
                    <a:pt x="703" y="491"/>
                    <a:pt x="703" y="491"/>
                  </a:cubicBezTo>
                  <a:cubicBezTo>
                    <a:pt x="704" y="492"/>
                    <a:pt x="704" y="492"/>
                    <a:pt x="704" y="493"/>
                  </a:cubicBezTo>
                  <a:cubicBezTo>
                    <a:pt x="705" y="493"/>
                    <a:pt x="705" y="493"/>
                    <a:pt x="706" y="494"/>
                  </a:cubicBezTo>
                  <a:cubicBezTo>
                    <a:pt x="706" y="494"/>
                    <a:pt x="706" y="495"/>
                    <a:pt x="707" y="495"/>
                  </a:cubicBezTo>
                  <a:cubicBezTo>
                    <a:pt x="707" y="495"/>
                    <a:pt x="707" y="496"/>
                    <a:pt x="707" y="496"/>
                  </a:cubicBezTo>
                  <a:cubicBezTo>
                    <a:pt x="707" y="497"/>
                    <a:pt x="707" y="497"/>
                    <a:pt x="707" y="497"/>
                  </a:cubicBezTo>
                  <a:cubicBezTo>
                    <a:pt x="707" y="498"/>
                    <a:pt x="707" y="498"/>
                    <a:pt x="707" y="499"/>
                  </a:cubicBezTo>
                  <a:cubicBezTo>
                    <a:pt x="707" y="499"/>
                    <a:pt x="707" y="500"/>
                    <a:pt x="707" y="500"/>
                  </a:cubicBezTo>
                  <a:cubicBezTo>
                    <a:pt x="707" y="500"/>
                    <a:pt x="707" y="501"/>
                    <a:pt x="707" y="501"/>
                  </a:cubicBezTo>
                  <a:cubicBezTo>
                    <a:pt x="708" y="502"/>
                    <a:pt x="708" y="502"/>
                    <a:pt x="708" y="502"/>
                  </a:cubicBezTo>
                  <a:cubicBezTo>
                    <a:pt x="708" y="502"/>
                    <a:pt x="708" y="503"/>
                    <a:pt x="709" y="503"/>
                  </a:cubicBezTo>
                  <a:cubicBezTo>
                    <a:pt x="710" y="503"/>
                    <a:pt x="710" y="503"/>
                    <a:pt x="711" y="504"/>
                  </a:cubicBezTo>
                  <a:cubicBezTo>
                    <a:pt x="711" y="504"/>
                    <a:pt x="712" y="505"/>
                    <a:pt x="712" y="506"/>
                  </a:cubicBezTo>
                  <a:cubicBezTo>
                    <a:pt x="713" y="506"/>
                    <a:pt x="713" y="507"/>
                    <a:pt x="714" y="508"/>
                  </a:cubicBezTo>
                  <a:cubicBezTo>
                    <a:pt x="714" y="508"/>
                    <a:pt x="714" y="509"/>
                    <a:pt x="714" y="509"/>
                  </a:cubicBezTo>
                  <a:cubicBezTo>
                    <a:pt x="714" y="510"/>
                    <a:pt x="714" y="510"/>
                    <a:pt x="715" y="511"/>
                  </a:cubicBezTo>
                  <a:cubicBezTo>
                    <a:pt x="715" y="511"/>
                    <a:pt x="716" y="511"/>
                    <a:pt x="716" y="512"/>
                  </a:cubicBezTo>
                  <a:cubicBezTo>
                    <a:pt x="716" y="512"/>
                    <a:pt x="717" y="512"/>
                    <a:pt x="718" y="512"/>
                  </a:cubicBezTo>
                  <a:cubicBezTo>
                    <a:pt x="718" y="512"/>
                    <a:pt x="719" y="513"/>
                    <a:pt x="719" y="513"/>
                  </a:cubicBezTo>
                  <a:cubicBezTo>
                    <a:pt x="719" y="513"/>
                    <a:pt x="720" y="512"/>
                    <a:pt x="720" y="512"/>
                  </a:cubicBezTo>
                  <a:cubicBezTo>
                    <a:pt x="720" y="512"/>
                    <a:pt x="720" y="512"/>
                    <a:pt x="721" y="512"/>
                  </a:cubicBezTo>
                  <a:cubicBezTo>
                    <a:pt x="721" y="512"/>
                    <a:pt x="721" y="512"/>
                    <a:pt x="721" y="511"/>
                  </a:cubicBezTo>
                  <a:cubicBezTo>
                    <a:pt x="721" y="511"/>
                    <a:pt x="721" y="511"/>
                    <a:pt x="722" y="511"/>
                  </a:cubicBezTo>
                  <a:cubicBezTo>
                    <a:pt x="722" y="510"/>
                    <a:pt x="722" y="510"/>
                    <a:pt x="722" y="509"/>
                  </a:cubicBezTo>
                  <a:cubicBezTo>
                    <a:pt x="722" y="509"/>
                    <a:pt x="722" y="509"/>
                    <a:pt x="722" y="508"/>
                  </a:cubicBezTo>
                  <a:cubicBezTo>
                    <a:pt x="722" y="508"/>
                    <a:pt x="723" y="507"/>
                    <a:pt x="723" y="507"/>
                  </a:cubicBezTo>
                  <a:cubicBezTo>
                    <a:pt x="723" y="506"/>
                    <a:pt x="723" y="506"/>
                    <a:pt x="723" y="506"/>
                  </a:cubicBezTo>
                  <a:cubicBezTo>
                    <a:pt x="724" y="505"/>
                    <a:pt x="724" y="505"/>
                    <a:pt x="724" y="504"/>
                  </a:cubicBezTo>
                  <a:cubicBezTo>
                    <a:pt x="724" y="504"/>
                    <a:pt x="725" y="504"/>
                    <a:pt x="725" y="503"/>
                  </a:cubicBezTo>
                  <a:cubicBezTo>
                    <a:pt x="725" y="503"/>
                    <a:pt x="725" y="502"/>
                    <a:pt x="725" y="502"/>
                  </a:cubicBezTo>
                  <a:cubicBezTo>
                    <a:pt x="725" y="502"/>
                    <a:pt x="725" y="501"/>
                    <a:pt x="725" y="501"/>
                  </a:cubicBezTo>
                  <a:cubicBezTo>
                    <a:pt x="726" y="500"/>
                    <a:pt x="726" y="499"/>
                    <a:pt x="725" y="497"/>
                  </a:cubicBezTo>
                  <a:cubicBezTo>
                    <a:pt x="725" y="496"/>
                    <a:pt x="725" y="494"/>
                    <a:pt x="724" y="492"/>
                  </a:cubicBezTo>
                  <a:cubicBezTo>
                    <a:pt x="724" y="490"/>
                    <a:pt x="723" y="489"/>
                    <a:pt x="723" y="487"/>
                  </a:cubicBezTo>
                  <a:cubicBezTo>
                    <a:pt x="722" y="486"/>
                    <a:pt x="722" y="484"/>
                    <a:pt x="721" y="484"/>
                  </a:cubicBezTo>
                  <a:cubicBezTo>
                    <a:pt x="721" y="483"/>
                    <a:pt x="721" y="483"/>
                    <a:pt x="721" y="483"/>
                  </a:cubicBezTo>
                  <a:cubicBezTo>
                    <a:pt x="720" y="482"/>
                    <a:pt x="720" y="482"/>
                    <a:pt x="720" y="482"/>
                  </a:cubicBezTo>
                  <a:cubicBezTo>
                    <a:pt x="720" y="481"/>
                    <a:pt x="720" y="481"/>
                    <a:pt x="720" y="481"/>
                  </a:cubicBezTo>
                  <a:cubicBezTo>
                    <a:pt x="720" y="481"/>
                    <a:pt x="720" y="480"/>
                    <a:pt x="720" y="480"/>
                  </a:cubicBezTo>
                  <a:cubicBezTo>
                    <a:pt x="720" y="480"/>
                    <a:pt x="720" y="480"/>
                    <a:pt x="720" y="479"/>
                  </a:cubicBezTo>
                  <a:cubicBezTo>
                    <a:pt x="720" y="479"/>
                    <a:pt x="720" y="479"/>
                    <a:pt x="720" y="478"/>
                  </a:cubicBezTo>
                  <a:cubicBezTo>
                    <a:pt x="720" y="478"/>
                    <a:pt x="720" y="478"/>
                    <a:pt x="720" y="477"/>
                  </a:cubicBezTo>
                  <a:cubicBezTo>
                    <a:pt x="720" y="477"/>
                    <a:pt x="719" y="476"/>
                    <a:pt x="719" y="476"/>
                  </a:cubicBezTo>
                  <a:cubicBezTo>
                    <a:pt x="718" y="475"/>
                    <a:pt x="718" y="474"/>
                    <a:pt x="717" y="472"/>
                  </a:cubicBezTo>
                  <a:cubicBezTo>
                    <a:pt x="717" y="471"/>
                    <a:pt x="716" y="470"/>
                    <a:pt x="716" y="468"/>
                  </a:cubicBezTo>
                  <a:cubicBezTo>
                    <a:pt x="715" y="467"/>
                    <a:pt x="715" y="465"/>
                    <a:pt x="715" y="464"/>
                  </a:cubicBezTo>
                  <a:cubicBezTo>
                    <a:pt x="715" y="462"/>
                    <a:pt x="715" y="461"/>
                    <a:pt x="715" y="460"/>
                  </a:cubicBezTo>
                  <a:cubicBezTo>
                    <a:pt x="715" y="458"/>
                    <a:pt x="715" y="457"/>
                    <a:pt x="716" y="455"/>
                  </a:cubicBezTo>
                  <a:cubicBezTo>
                    <a:pt x="717" y="454"/>
                    <a:pt x="718" y="452"/>
                    <a:pt x="719" y="450"/>
                  </a:cubicBezTo>
                  <a:cubicBezTo>
                    <a:pt x="720" y="449"/>
                    <a:pt x="721" y="447"/>
                    <a:pt x="722" y="446"/>
                  </a:cubicBezTo>
                  <a:cubicBezTo>
                    <a:pt x="723" y="444"/>
                    <a:pt x="724" y="443"/>
                    <a:pt x="725" y="443"/>
                  </a:cubicBezTo>
                  <a:cubicBezTo>
                    <a:pt x="725" y="442"/>
                    <a:pt x="726" y="442"/>
                    <a:pt x="726" y="442"/>
                  </a:cubicBezTo>
                  <a:cubicBezTo>
                    <a:pt x="726" y="442"/>
                    <a:pt x="727" y="442"/>
                    <a:pt x="727" y="441"/>
                  </a:cubicBezTo>
                  <a:cubicBezTo>
                    <a:pt x="727" y="441"/>
                    <a:pt x="728" y="441"/>
                    <a:pt x="728" y="441"/>
                  </a:cubicBezTo>
                  <a:cubicBezTo>
                    <a:pt x="728" y="441"/>
                    <a:pt x="729" y="441"/>
                    <a:pt x="729" y="441"/>
                  </a:cubicBezTo>
                  <a:cubicBezTo>
                    <a:pt x="729" y="441"/>
                    <a:pt x="730" y="441"/>
                    <a:pt x="730" y="440"/>
                  </a:cubicBezTo>
                  <a:cubicBezTo>
                    <a:pt x="731" y="440"/>
                    <a:pt x="731" y="440"/>
                    <a:pt x="731" y="440"/>
                  </a:cubicBezTo>
                  <a:cubicBezTo>
                    <a:pt x="732" y="440"/>
                    <a:pt x="732" y="440"/>
                    <a:pt x="732" y="439"/>
                  </a:cubicBezTo>
                  <a:cubicBezTo>
                    <a:pt x="732" y="439"/>
                    <a:pt x="733" y="439"/>
                    <a:pt x="733" y="438"/>
                  </a:cubicBezTo>
                  <a:cubicBezTo>
                    <a:pt x="733" y="437"/>
                    <a:pt x="733" y="437"/>
                    <a:pt x="734" y="436"/>
                  </a:cubicBezTo>
                  <a:cubicBezTo>
                    <a:pt x="734" y="435"/>
                    <a:pt x="735" y="435"/>
                    <a:pt x="736" y="434"/>
                  </a:cubicBezTo>
                  <a:cubicBezTo>
                    <a:pt x="736" y="433"/>
                    <a:pt x="737" y="433"/>
                    <a:pt x="738" y="432"/>
                  </a:cubicBezTo>
                  <a:cubicBezTo>
                    <a:pt x="738" y="432"/>
                    <a:pt x="739" y="432"/>
                    <a:pt x="739" y="432"/>
                  </a:cubicBezTo>
                  <a:cubicBezTo>
                    <a:pt x="740" y="432"/>
                    <a:pt x="740" y="432"/>
                    <a:pt x="740" y="432"/>
                  </a:cubicBezTo>
                  <a:cubicBezTo>
                    <a:pt x="741" y="432"/>
                    <a:pt x="741" y="432"/>
                    <a:pt x="741" y="432"/>
                  </a:cubicBezTo>
                  <a:cubicBezTo>
                    <a:pt x="742" y="432"/>
                    <a:pt x="742" y="432"/>
                    <a:pt x="742" y="432"/>
                  </a:cubicBezTo>
                  <a:cubicBezTo>
                    <a:pt x="743" y="432"/>
                    <a:pt x="743" y="432"/>
                    <a:pt x="744" y="432"/>
                  </a:cubicBezTo>
                  <a:cubicBezTo>
                    <a:pt x="744" y="431"/>
                    <a:pt x="744" y="431"/>
                    <a:pt x="744" y="431"/>
                  </a:cubicBezTo>
                  <a:cubicBezTo>
                    <a:pt x="745" y="431"/>
                    <a:pt x="745" y="430"/>
                    <a:pt x="745" y="430"/>
                  </a:cubicBezTo>
                  <a:cubicBezTo>
                    <a:pt x="745" y="429"/>
                    <a:pt x="745" y="428"/>
                    <a:pt x="746" y="428"/>
                  </a:cubicBezTo>
                  <a:cubicBezTo>
                    <a:pt x="746" y="427"/>
                    <a:pt x="747" y="427"/>
                    <a:pt x="748" y="426"/>
                  </a:cubicBezTo>
                  <a:cubicBezTo>
                    <a:pt x="748" y="426"/>
                    <a:pt x="749" y="425"/>
                    <a:pt x="750" y="425"/>
                  </a:cubicBezTo>
                  <a:cubicBezTo>
                    <a:pt x="751" y="424"/>
                    <a:pt x="752" y="424"/>
                    <a:pt x="753" y="424"/>
                  </a:cubicBezTo>
                  <a:cubicBezTo>
                    <a:pt x="754" y="424"/>
                    <a:pt x="754" y="424"/>
                    <a:pt x="755" y="424"/>
                  </a:cubicBezTo>
                  <a:cubicBezTo>
                    <a:pt x="755" y="424"/>
                    <a:pt x="755" y="423"/>
                    <a:pt x="756" y="423"/>
                  </a:cubicBezTo>
                  <a:cubicBezTo>
                    <a:pt x="756" y="423"/>
                    <a:pt x="756" y="423"/>
                    <a:pt x="756" y="423"/>
                  </a:cubicBezTo>
                  <a:cubicBezTo>
                    <a:pt x="756" y="423"/>
                    <a:pt x="756" y="423"/>
                    <a:pt x="757" y="422"/>
                  </a:cubicBezTo>
                  <a:cubicBezTo>
                    <a:pt x="757" y="422"/>
                    <a:pt x="757" y="422"/>
                    <a:pt x="757" y="422"/>
                  </a:cubicBezTo>
                  <a:cubicBezTo>
                    <a:pt x="757" y="421"/>
                    <a:pt x="757" y="421"/>
                    <a:pt x="756" y="421"/>
                  </a:cubicBezTo>
                  <a:cubicBezTo>
                    <a:pt x="756" y="420"/>
                    <a:pt x="756" y="420"/>
                    <a:pt x="756" y="420"/>
                  </a:cubicBezTo>
                  <a:cubicBezTo>
                    <a:pt x="756" y="419"/>
                    <a:pt x="756" y="419"/>
                    <a:pt x="755" y="419"/>
                  </a:cubicBezTo>
                  <a:cubicBezTo>
                    <a:pt x="755" y="419"/>
                    <a:pt x="755" y="419"/>
                    <a:pt x="755" y="418"/>
                  </a:cubicBezTo>
                  <a:cubicBezTo>
                    <a:pt x="755" y="418"/>
                    <a:pt x="755" y="418"/>
                    <a:pt x="755" y="418"/>
                  </a:cubicBezTo>
                  <a:cubicBezTo>
                    <a:pt x="755" y="418"/>
                    <a:pt x="755" y="418"/>
                    <a:pt x="755" y="418"/>
                  </a:cubicBezTo>
                  <a:cubicBezTo>
                    <a:pt x="755" y="418"/>
                    <a:pt x="755" y="418"/>
                    <a:pt x="755" y="418"/>
                  </a:cubicBezTo>
                  <a:cubicBezTo>
                    <a:pt x="755" y="417"/>
                    <a:pt x="755" y="417"/>
                    <a:pt x="755" y="417"/>
                  </a:cubicBezTo>
                  <a:cubicBezTo>
                    <a:pt x="754" y="417"/>
                    <a:pt x="754" y="417"/>
                    <a:pt x="754" y="416"/>
                  </a:cubicBezTo>
                  <a:cubicBezTo>
                    <a:pt x="755" y="416"/>
                    <a:pt x="755" y="416"/>
                    <a:pt x="755" y="416"/>
                  </a:cubicBezTo>
                  <a:cubicBezTo>
                    <a:pt x="755" y="416"/>
                    <a:pt x="755" y="416"/>
                    <a:pt x="755" y="416"/>
                  </a:cubicBezTo>
                  <a:cubicBezTo>
                    <a:pt x="755" y="416"/>
                    <a:pt x="755" y="415"/>
                    <a:pt x="755" y="415"/>
                  </a:cubicBezTo>
                  <a:cubicBezTo>
                    <a:pt x="755" y="415"/>
                    <a:pt x="755" y="415"/>
                    <a:pt x="755" y="415"/>
                  </a:cubicBezTo>
                  <a:cubicBezTo>
                    <a:pt x="755" y="415"/>
                    <a:pt x="755" y="415"/>
                    <a:pt x="755" y="415"/>
                  </a:cubicBezTo>
                  <a:cubicBezTo>
                    <a:pt x="756" y="415"/>
                    <a:pt x="756" y="415"/>
                    <a:pt x="756" y="415"/>
                  </a:cubicBezTo>
                  <a:cubicBezTo>
                    <a:pt x="756" y="415"/>
                    <a:pt x="756" y="415"/>
                    <a:pt x="756" y="415"/>
                  </a:cubicBezTo>
                  <a:cubicBezTo>
                    <a:pt x="756" y="415"/>
                    <a:pt x="756" y="416"/>
                    <a:pt x="757" y="416"/>
                  </a:cubicBezTo>
                  <a:cubicBezTo>
                    <a:pt x="757" y="416"/>
                    <a:pt x="757" y="416"/>
                    <a:pt x="757" y="416"/>
                  </a:cubicBezTo>
                  <a:cubicBezTo>
                    <a:pt x="758" y="416"/>
                    <a:pt x="758" y="417"/>
                    <a:pt x="758" y="417"/>
                  </a:cubicBezTo>
                  <a:cubicBezTo>
                    <a:pt x="759" y="417"/>
                    <a:pt x="759" y="417"/>
                    <a:pt x="759" y="417"/>
                  </a:cubicBezTo>
                  <a:cubicBezTo>
                    <a:pt x="760" y="417"/>
                    <a:pt x="760" y="417"/>
                    <a:pt x="760" y="417"/>
                  </a:cubicBezTo>
                  <a:cubicBezTo>
                    <a:pt x="760" y="417"/>
                    <a:pt x="761" y="417"/>
                    <a:pt x="761" y="416"/>
                  </a:cubicBezTo>
                  <a:cubicBezTo>
                    <a:pt x="761" y="416"/>
                    <a:pt x="762" y="416"/>
                    <a:pt x="762" y="416"/>
                  </a:cubicBezTo>
                  <a:cubicBezTo>
                    <a:pt x="762" y="416"/>
                    <a:pt x="762" y="416"/>
                    <a:pt x="762" y="416"/>
                  </a:cubicBezTo>
                  <a:cubicBezTo>
                    <a:pt x="763" y="416"/>
                    <a:pt x="763" y="415"/>
                    <a:pt x="764" y="415"/>
                  </a:cubicBezTo>
                  <a:cubicBezTo>
                    <a:pt x="764" y="414"/>
                    <a:pt x="765" y="414"/>
                    <a:pt x="765" y="414"/>
                  </a:cubicBezTo>
                  <a:cubicBezTo>
                    <a:pt x="766" y="413"/>
                    <a:pt x="766" y="413"/>
                    <a:pt x="766" y="412"/>
                  </a:cubicBezTo>
                  <a:cubicBezTo>
                    <a:pt x="767" y="412"/>
                    <a:pt x="767" y="411"/>
                    <a:pt x="767" y="411"/>
                  </a:cubicBezTo>
                  <a:cubicBezTo>
                    <a:pt x="766" y="411"/>
                    <a:pt x="766" y="411"/>
                    <a:pt x="766" y="410"/>
                  </a:cubicBezTo>
                  <a:cubicBezTo>
                    <a:pt x="766" y="410"/>
                    <a:pt x="766" y="410"/>
                    <a:pt x="766" y="410"/>
                  </a:cubicBezTo>
                  <a:cubicBezTo>
                    <a:pt x="765" y="410"/>
                    <a:pt x="765" y="410"/>
                    <a:pt x="765" y="410"/>
                  </a:cubicBezTo>
                  <a:cubicBezTo>
                    <a:pt x="765" y="410"/>
                    <a:pt x="765" y="410"/>
                    <a:pt x="764" y="410"/>
                  </a:cubicBezTo>
                  <a:cubicBezTo>
                    <a:pt x="764" y="410"/>
                    <a:pt x="763" y="410"/>
                    <a:pt x="763" y="410"/>
                  </a:cubicBezTo>
                  <a:cubicBezTo>
                    <a:pt x="762" y="410"/>
                    <a:pt x="762" y="410"/>
                    <a:pt x="762" y="409"/>
                  </a:cubicBezTo>
                  <a:cubicBezTo>
                    <a:pt x="762" y="409"/>
                    <a:pt x="761" y="409"/>
                    <a:pt x="761" y="409"/>
                  </a:cubicBezTo>
                  <a:cubicBezTo>
                    <a:pt x="761" y="409"/>
                    <a:pt x="761" y="409"/>
                    <a:pt x="761" y="409"/>
                  </a:cubicBezTo>
                  <a:cubicBezTo>
                    <a:pt x="761" y="409"/>
                    <a:pt x="761" y="409"/>
                    <a:pt x="761" y="409"/>
                  </a:cubicBezTo>
                  <a:cubicBezTo>
                    <a:pt x="761" y="409"/>
                    <a:pt x="761" y="409"/>
                    <a:pt x="761" y="409"/>
                  </a:cubicBezTo>
                  <a:cubicBezTo>
                    <a:pt x="761" y="408"/>
                    <a:pt x="761" y="408"/>
                    <a:pt x="762" y="408"/>
                  </a:cubicBezTo>
                  <a:cubicBezTo>
                    <a:pt x="762" y="408"/>
                    <a:pt x="762" y="408"/>
                    <a:pt x="762" y="408"/>
                  </a:cubicBezTo>
                  <a:cubicBezTo>
                    <a:pt x="762" y="408"/>
                    <a:pt x="762" y="408"/>
                    <a:pt x="763" y="408"/>
                  </a:cubicBezTo>
                  <a:cubicBezTo>
                    <a:pt x="763" y="408"/>
                    <a:pt x="763" y="407"/>
                    <a:pt x="763" y="407"/>
                  </a:cubicBezTo>
                  <a:cubicBezTo>
                    <a:pt x="763" y="407"/>
                    <a:pt x="763" y="407"/>
                    <a:pt x="763" y="406"/>
                  </a:cubicBezTo>
                  <a:cubicBezTo>
                    <a:pt x="763" y="406"/>
                    <a:pt x="763" y="406"/>
                    <a:pt x="763" y="406"/>
                  </a:cubicBezTo>
                  <a:cubicBezTo>
                    <a:pt x="763" y="405"/>
                    <a:pt x="763" y="405"/>
                    <a:pt x="763" y="404"/>
                  </a:cubicBezTo>
                  <a:cubicBezTo>
                    <a:pt x="763" y="404"/>
                    <a:pt x="762" y="403"/>
                    <a:pt x="762" y="403"/>
                  </a:cubicBezTo>
                  <a:cubicBezTo>
                    <a:pt x="762" y="403"/>
                    <a:pt x="761" y="402"/>
                    <a:pt x="761" y="402"/>
                  </a:cubicBezTo>
                  <a:cubicBezTo>
                    <a:pt x="760" y="402"/>
                    <a:pt x="760" y="401"/>
                    <a:pt x="759" y="401"/>
                  </a:cubicBezTo>
                  <a:cubicBezTo>
                    <a:pt x="759" y="401"/>
                    <a:pt x="758" y="401"/>
                    <a:pt x="758" y="401"/>
                  </a:cubicBezTo>
                  <a:cubicBezTo>
                    <a:pt x="758" y="401"/>
                    <a:pt x="758" y="401"/>
                    <a:pt x="758" y="401"/>
                  </a:cubicBezTo>
                  <a:cubicBezTo>
                    <a:pt x="758" y="401"/>
                    <a:pt x="758" y="401"/>
                    <a:pt x="758" y="401"/>
                  </a:cubicBezTo>
                  <a:cubicBezTo>
                    <a:pt x="757" y="401"/>
                    <a:pt x="757" y="401"/>
                    <a:pt x="757" y="401"/>
                  </a:cubicBezTo>
                  <a:cubicBezTo>
                    <a:pt x="757" y="401"/>
                    <a:pt x="757" y="401"/>
                    <a:pt x="757" y="400"/>
                  </a:cubicBezTo>
                  <a:cubicBezTo>
                    <a:pt x="758" y="400"/>
                    <a:pt x="758" y="400"/>
                    <a:pt x="758" y="400"/>
                  </a:cubicBezTo>
                  <a:cubicBezTo>
                    <a:pt x="758" y="400"/>
                    <a:pt x="758" y="399"/>
                    <a:pt x="758" y="399"/>
                  </a:cubicBezTo>
                  <a:cubicBezTo>
                    <a:pt x="759" y="399"/>
                    <a:pt x="759" y="399"/>
                    <a:pt x="759" y="398"/>
                  </a:cubicBezTo>
                  <a:cubicBezTo>
                    <a:pt x="759" y="398"/>
                    <a:pt x="759" y="398"/>
                    <a:pt x="760" y="398"/>
                  </a:cubicBezTo>
                  <a:cubicBezTo>
                    <a:pt x="760" y="398"/>
                    <a:pt x="760" y="398"/>
                    <a:pt x="760" y="397"/>
                  </a:cubicBezTo>
                  <a:cubicBezTo>
                    <a:pt x="760" y="397"/>
                    <a:pt x="760" y="397"/>
                    <a:pt x="760" y="397"/>
                  </a:cubicBezTo>
                  <a:cubicBezTo>
                    <a:pt x="760" y="397"/>
                    <a:pt x="760" y="397"/>
                    <a:pt x="760" y="397"/>
                  </a:cubicBezTo>
                  <a:cubicBezTo>
                    <a:pt x="760" y="396"/>
                    <a:pt x="760" y="396"/>
                    <a:pt x="759" y="395"/>
                  </a:cubicBezTo>
                  <a:cubicBezTo>
                    <a:pt x="759" y="395"/>
                    <a:pt x="759" y="394"/>
                    <a:pt x="758" y="394"/>
                  </a:cubicBezTo>
                  <a:cubicBezTo>
                    <a:pt x="758" y="393"/>
                    <a:pt x="757" y="393"/>
                    <a:pt x="756" y="392"/>
                  </a:cubicBezTo>
                  <a:cubicBezTo>
                    <a:pt x="756" y="392"/>
                    <a:pt x="755" y="391"/>
                    <a:pt x="754" y="391"/>
                  </a:cubicBezTo>
                  <a:cubicBezTo>
                    <a:pt x="754" y="390"/>
                    <a:pt x="754" y="390"/>
                    <a:pt x="754" y="390"/>
                  </a:cubicBezTo>
                  <a:cubicBezTo>
                    <a:pt x="754" y="390"/>
                    <a:pt x="754" y="390"/>
                    <a:pt x="754" y="390"/>
                  </a:cubicBezTo>
                  <a:cubicBezTo>
                    <a:pt x="754" y="390"/>
                    <a:pt x="754" y="390"/>
                    <a:pt x="754" y="390"/>
                  </a:cubicBezTo>
                  <a:cubicBezTo>
                    <a:pt x="754" y="390"/>
                    <a:pt x="753" y="390"/>
                    <a:pt x="753" y="390"/>
                  </a:cubicBezTo>
                  <a:cubicBezTo>
                    <a:pt x="753" y="390"/>
                    <a:pt x="753" y="390"/>
                    <a:pt x="753" y="390"/>
                  </a:cubicBezTo>
                  <a:cubicBezTo>
                    <a:pt x="753" y="390"/>
                    <a:pt x="754" y="390"/>
                    <a:pt x="754" y="390"/>
                  </a:cubicBezTo>
                  <a:cubicBezTo>
                    <a:pt x="754" y="390"/>
                    <a:pt x="754" y="389"/>
                    <a:pt x="754" y="389"/>
                  </a:cubicBezTo>
                  <a:cubicBezTo>
                    <a:pt x="754" y="389"/>
                    <a:pt x="755" y="389"/>
                    <a:pt x="755" y="389"/>
                  </a:cubicBezTo>
                  <a:cubicBezTo>
                    <a:pt x="756" y="389"/>
                    <a:pt x="756" y="389"/>
                    <a:pt x="757" y="388"/>
                  </a:cubicBezTo>
                  <a:cubicBezTo>
                    <a:pt x="758" y="388"/>
                    <a:pt x="758" y="388"/>
                    <a:pt x="758" y="388"/>
                  </a:cubicBezTo>
                  <a:cubicBezTo>
                    <a:pt x="758" y="387"/>
                    <a:pt x="758" y="387"/>
                    <a:pt x="759" y="386"/>
                  </a:cubicBezTo>
                  <a:cubicBezTo>
                    <a:pt x="759" y="386"/>
                    <a:pt x="759" y="385"/>
                    <a:pt x="759" y="384"/>
                  </a:cubicBezTo>
                  <a:cubicBezTo>
                    <a:pt x="759" y="384"/>
                    <a:pt x="759" y="383"/>
                    <a:pt x="759" y="382"/>
                  </a:cubicBezTo>
                  <a:cubicBezTo>
                    <a:pt x="759" y="381"/>
                    <a:pt x="759" y="381"/>
                    <a:pt x="759" y="381"/>
                  </a:cubicBezTo>
                  <a:cubicBezTo>
                    <a:pt x="759" y="380"/>
                    <a:pt x="759" y="380"/>
                    <a:pt x="759" y="379"/>
                  </a:cubicBezTo>
                  <a:cubicBezTo>
                    <a:pt x="759" y="379"/>
                    <a:pt x="759" y="378"/>
                    <a:pt x="759" y="378"/>
                  </a:cubicBezTo>
                  <a:cubicBezTo>
                    <a:pt x="759" y="378"/>
                    <a:pt x="759" y="377"/>
                    <a:pt x="759" y="377"/>
                  </a:cubicBezTo>
                  <a:cubicBezTo>
                    <a:pt x="759" y="377"/>
                    <a:pt x="759" y="377"/>
                    <a:pt x="760" y="377"/>
                  </a:cubicBezTo>
                  <a:cubicBezTo>
                    <a:pt x="760" y="377"/>
                    <a:pt x="760" y="377"/>
                    <a:pt x="760" y="376"/>
                  </a:cubicBezTo>
                  <a:cubicBezTo>
                    <a:pt x="760" y="376"/>
                    <a:pt x="760" y="376"/>
                    <a:pt x="760" y="376"/>
                  </a:cubicBezTo>
                  <a:cubicBezTo>
                    <a:pt x="761" y="376"/>
                    <a:pt x="761" y="376"/>
                    <a:pt x="761" y="376"/>
                  </a:cubicBezTo>
                  <a:cubicBezTo>
                    <a:pt x="761" y="376"/>
                    <a:pt x="761" y="376"/>
                    <a:pt x="761" y="376"/>
                  </a:cubicBezTo>
                  <a:cubicBezTo>
                    <a:pt x="761" y="376"/>
                    <a:pt x="761" y="376"/>
                    <a:pt x="761" y="376"/>
                  </a:cubicBezTo>
                  <a:cubicBezTo>
                    <a:pt x="761" y="376"/>
                    <a:pt x="761" y="376"/>
                    <a:pt x="761" y="376"/>
                  </a:cubicBezTo>
                  <a:cubicBezTo>
                    <a:pt x="761" y="376"/>
                    <a:pt x="761" y="377"/>
                    <a:pt x="761" y="377"/>
                  </a:cubicBezTo>
                  <a:cubicBezTo>
                    <a:pt x="761" y="377"/>
                    <a:pt x="761" y="377"/>
                    <a:pt x="761" y="377"/>
                  </a:cubicBezTo>
                  <a:cubicBezTo>
                    <a:pt x="761" y="377"/>
                    <a:pt x="760" y="378"/>
                    <a:pt x="760" y="378"/>
                  </a:cubicBezTo>
                  <a:cubicBezTo>
                    <a:pt x="760" y="379"/>
                    <a:pt x="759" y="380"/>
                    <a:pt x="759" y="381"/>
                  </a:cubicBezTo>
                  <a:cubicBezTo>
                    <a:pt x="759" y="381"/>
                    <a:pt x="759" y="382"/>
                    <a:pt x="759" y="383"/>
                  </a:cubicBezTo>
                  <a:cubicBezTo>
                    <a:pt x="759" y="384"/>
                    <a:pt x="759" y="385"/>
                    <a:pt x="760" y="386"/>
                  </a:cubicBezTo>
                  <a:cubicBezTo>
                    <a:pt x="761" y="386"/>
                    <a:pt x="761" y="387"/>
                    <a:pt x="762" y="388"/>
                  </a:cubicBezTo>
                  <a:cubicBezTo>
                    <a:pt x="762" y="388"/>
                    <a:pt x="762" y="389"/>
                    <a:pt x="762" y="390"/>
                  </a:cubicBezTo>
                  <a:cubicBezTo>
                    <a:pt x="762" y="391"/>
                    <a:pt x="763" y="391"/>
                    <a:pt x="762" y="392"/>
                  </a:cubicBezTo>
                  <a:cubicBezTo>
                    <a:pt x="762" y="393"/>
                    <a:pt x="762" y="394"/>
                    <a:pt x="762" y="395"/>
                  </a:cubicBezTo>
                  <a:cubicBezTo>
                    <a:pt x="762" y="396"/>
                    <a:pt x="762" y="396"/>
                    <a:pt x="762" y="396"/>
                  </a:cubicBezTo>
                  <a:cubicBezTo>
                    <a:pt x="762" y="397"/>
                    <a:pt x="762" y="397"/>
                    <a:pt x="762" y="397"/>
                  </a:cubicBezTo>
                  <a:cubicBezTo>
                    <a:pt x="762" y="397"/>
                    <a:pt x="762" y="397"/>
                    <a:pt x="762" y="398"/>
                  </a:cubicBezTo>
                  <a:cubicBezTo>
                    <a:pt x="762" y="398"/>
                    <a:pt x="762" y="398"/>
                    <a:pt x="762" y="398"/>
                  </a:cubicBezTo>
                  <a:cubicBezTo>
                    <a:pt x="763" y="398"/>
                    <a:pt x="763" y="398"/>
                    <a:pt x="763" y="398"/>
                  </a:cubicBezTo>
                  <a:cubicBezTo>
                    <a:pt x="763" y="398"/>
                    <a:pt x="763" y="398"/>
                    <a:pt x="763" y="398"/>
                  </a:cubicBezTo>
                  <a:cubicBezTo>
                    <a:pt x="764" y="398"/>
                    <a:pt x="764" y="397"/>
                    <a:pt x="764" y="397"/>
                  </a:cubicBezTo>
                  <a:cubicBezTo>
                    <a:pt x="765" y="396"/>
                    <a:pt x="765" y="396"/>
                    <a:pt x="765" y="395"/>
                  </a:cubicBezTo>
                  <a:cubicBezTo>
                    <a:pt x="766" y="395"/>
                    <a:pt x="766" y="394"/>
                    <a:pt x="767" y="393"/>
                  </a:cubicBezTo>
                  <a:cubicBezTo>
                    <a:pt x="767" y="392"/>
                    <a:pt x="768" y="391"/>
                    <a:pt x="768" y="390"/>
                  </a:cubicBezTo>
                  <a:cubicBezTo>
                    <a:pt x="769" y="389"/>
                    <a:pt x="769" y="388"/>
                    <a:pt x="769" y="387"/>
                  </a:cubicBezTo>
                  <a:cubicBezTo>
                    <a:pt x="769" y="386"/>
                    <a:pt x="769" y="385"/>
                    <a:pt x="769" y="384"/>
                  </a:cubicBezTo>
                  <a:cubicBezTo>
                    <a:pt x="769" y="384"/>
                    <a:pt x="769" y="383"/>
                    <a:pt x="769" y="383"/>
                  </a:cubicBezTo>
                  <a:cubicBezTo>
                    <a:pt x="769" y="382"/>
                    <a:pt x="769" y="382"/>
                    <a:pt x="769" y="382"/>
                  </a:cubicBezTo>
                  <a:cubicBezTo>
                    <a:pt x="769" y="382"/>
                    <a:pt x="769" y="382"/>
                    <a:pt x="769" y="382"/>
                  </a:cubicBezTo>
                  <a:cubicBezTo>
                    <a:pt x="769" y="382"/>
                    <a:pt x="768" y="382"/>
                    <a:pt x="768" y="382"/>
                  </a:cubicBezTo>
                  <a:cubicBezTo>
                    <a:pt x="768" y="381"/>
                    <a:pt x="768" y="381"/>
                    <a:pt x="768" y="381"/>
                  </a:cubicBezTo>
                  <a:cubicBezTo>
                    <a:pt x="768" y="381"/>
                    <a:pt x="768" y="381"/>
                    <a:pt x="768" y="381"/>
                  </a:cubicBezTo>
                  <a:cubicBezTo>
                    <a:pt x="768" y="381"/>
                    <a:pt x="768" y="381"/>
                    <a:pt x="767" y="381"/>
                  </a:cubicBezTo>
                  <a:cubicBezTo>
                    <a:pt x="767" y="381"/>
                    <a:pt x="767" y="381"/>
                    <a:pt x="767" y="380"/>
                  </a:cubicBezTo>
                  <a:cubicBezTo>
                    <a:pt x="767" y="380"/>
                    <a:pt x="767" y="380"/>
                    <a:pt x="767" y="380"/>
                  </a:cubicBezTo>
                  <a:cubicBezTo>
                    <a:pt x="767" y="380"/>
                    <a:pt x="767" y="379"/>
                    <a:pt x="767" y="379"/>
                  </a:cubicBezTo>
                  <a:cubicBezTo>
                    <a:pt x="767" y="379"/>
                    <a:pt x="767" y="379"/>
                    <a:pt x="767" y="379"/>
                  </a:cubicBezTo>
                  <a:cubicBezTo>
                    <a:pt x="767" y="379"/>
                    <a:pt x="767" y="378"/>
                    <a:pt x="767" y="378"/>
                  </a:cubicBezTo>
                  <a:cubicBezTo>
                    <a:pt x="767" y="378"/>
                    <a:pt x="767" y="378"/>
                    <a:pt x="767" y="378"/>
                  </a:cubicBezTo>
                  <a:cubicBezTo>
                    <a:pt x="767" y="378"/>
                    <a:pt x="767" y="378"/>
                    <a:pt x="767" y="378"/>
                  </a:cubicBezTo>
                  <a:cubicBezTo>
                    <a:pt x="767" y="378"/>
                    <a:pt x="767" y="378"/>
                    <a:pt x="768" y="378"/>
                  </a:cubicBezTo>
                  <a:cubicBezTo>
                    <a:pt x="768" y="378"/>
                    <a:pt x="768" y="378"/>
                    <a:pt x="768" y="378"/>
                  </a:cubicBezTo>
                  <a:cubicBezTo>
                    <a:pt x="768" y="378"/>
                    <a:pt x="768" y="379"/>
                    <a:pt x="768" y="379"/>
                  </a:cubicBezTo>
                  <a:cubicBezTo>
                    <a:pt x="768" y="379"/>
                    <a:pt x="768" y="379"/>
                    <a:pt x="769" y="380"/>
                  </a:cubicBezTo>
                  <a:cubicBezTo>
                    <a:pt x="769" y="380"/>
                    <a:pt x="769" y="380"/>
                    <a:pt x="769" y="380"/>
                  </a:cubicBezTo>
                  <a:cubicBezTo>
                    <a:pt x="770" y="380"/>
                    <a:pt x="770" y="381"/>
                    <a:pt x="770" y="381"/>
                  </a:cubicBezTo>
                  <a:cubicBezTo>
                    <a:pt x="770" y="381"/>
                    <a:pt x="771" y="381"/>
                    <a:pt x="771" y="381"/>
                  </a:cubicBezTo>
                  <a:cubicBezTo>
                    <a:pt x="771" y="381"/>
                    <a:pt x="771" y="381"/>
                    <a:pt x="772" y="381"/>
                  </a:cubicBezTo>
                  <a:cubicBezTo>
                    <a:pt x="772" y="381"/>
                    <a:pt x="772" y="381"/>
                    <a:pt x="772" y="380"/>
                  </a:cubicBezTo>
                  <a:cubicBezTo>
                    <a:pt x="773" y="380"/>
                    <a:pt x="773" y="380"/>
                    <a:pt x="773" y="380"/>
                  </a:cubicBezTo>
                  <a:cubicBezTo>
                    <a:pt x="774" y="379"/>
                    <a:pt x="774" y="379"/>
                    <a:pt x="775" y="378"/>
                  </a:cubicBezTo>
                  <a:cubicBezTo>
                    <a:pt x="775" y="378"/>
                    <a:pt x="776" y="377"/>
                    <a:pt x="777" y="376"/>
                  </a:cubicBezTo>
                  <a:cubicBezTo>
                    <a:pt x="777" y="375"/>
                    <a:pt x="778" y="374"/>
                    <a:pt x="778" y="374"/>
                  </a:cubicBezTo>
                  <a:cubicBezTo>
                    <a:pt x="779" y="373"/>
                    <a:pt x="779" y="372"/>
                    <a:pt x="780" y="371"/>
                  </a:cubicBezTo>
                  <a:cubicBezTo>
                    <a:pt x="780" y="370"/>
                    <a:pt x="780" y="369"/>
                    <a:pt x="780" y="369"/>
                  </a:cubicBezTo>
                  <a:cubicBezTo>
                    <a:pt x="780" y="369"/>
                    <a:pt x="780" y="368"/>
                    <a:pt x="780" y="368"/>
                  </a:cubicBezTo>
                  <a:cubicBezTo>
                    <a:pt x="780" y="368"/>
                    <a:pt x="780" y="368"/>
                    <a:pt x="780" y="368"/>
                  </a:cubicBezTo>
                  <a:cubicBezTo>
                    <a:pt x="780" y="368"/>
                    <a:pt x="780" y="368"/>
                    <a:pt x="780" y="368"/>
                  </a:cubicBezTo>
                  <a:cubicBezTo>
                    <a:pt x="780" y="367"/>
                    <a:pt x="779" y="367"/>
                    <a:pt x="779" y="367"/>
                  </a:cubicBezTo>
                  <a:cubicBezTo>
                    <a:pt x="779" y="367"/>
                    <a:pt x="779" y="367"/>
                    <a:pt x="779" y="367"/>
                  </a:cubicBezTo>
                  <a:cubicBezTo>
                    <a:pt x="779" y="367"/>
                    <a:pt x="779" y="367"/>
                    <a:pt x="779" y="367"/>
                  </a:cubicBezTo>
                  <a:cubicBezTo>
                    <a:pt x="779" y="366"/>
                    <a:pt x="780" y="366"/>
                    <a:pt x="780" y="366"/>
                  </a:cubicBezTo>
                  <a:cubicBezTo>
                    <a:pt x="780" y="366"/>
                    <a:pt x="781" y="366"/>
                    <a:pt x="781" y="366"/>
                  </a:cubicBezTo>
                  <a:cubicBezTo>
                    <a:pt x="782" y="366"/>
                    <a:pt x="782" y="366"/>
                    <a:pt x="783" y="366"/>
                  </a:cubicBezTo>
                  <a:cubicBezTo>
                    <a:pt x="784" y="366"/>
                    <a:pt x="784" y="366"/>
                    <a:pt x="784" y="366"/>
                  </a:cubicBezTo>
                  <a:cubicBezTo>
                    <a:pt x="784" y="366"/>
                    <a:pt x="784" y="366"/>
                    <a:pt x="784" y="366"/>
                  </a:cubicBezTo>
                  <a:cubicBezTo>
                    <a:pt x="785" y="366"/>
                    <a:pt x="786" y="366"/>
                    <a:pt x="787" y="366"/>
                  </a:cubicBezTo>
                  <a:cubicBezTo>
                    <a:pt x="789" y="365"/>
                    <a:pt x="790" y="365"/>
                    <a:pt x="791" y="365"/>
                  </a:cubicBezTo>
                  <a:cubicBezTo>
                    <a:pt x="793" y="364"/>
                    <a:pt x="794" y="364"/>
                    <a:pt x="795" y="363"/>
                  </a:cubicBezTo>
                  <a:cubicBezTo>
                    <a:pt x="796" y="363"/>
                    <a:pt x="796" y="363"/>
                    <a:pt x="797" y="362"/>
                  </a:cubicBezTo>
                  <a:cubicBezTo>
                    <a:pt x="797" y="362"/>
                    <a:pt x="797" y="362"/>
                    <a:pt x="797" y="362"/>
                  </a:cubicBezTo>
                  <a:cubicBezTo>
                    <a:pt x="797" y="362"/>
                    <a:pt x="797" y="362"/>
                    <a:pt x="797" y="362"/>
                  </a:cubicBezTo>
                  <a:cubicBezTo>
                    <a:pt x="797" y="361"/>
                    <a:pt x="797" y="361"/>
                    <a:pt x="797" y="361"/>
                  </a:cubicBezTo>
                  <a:cubicBezTo>
                    <a:pt x="797" y="361"/>
                    <a:pt x="797" y="361"/>
                    <a:pt x="797" y="361"/>
                  </a:cubicBezTo>
                  <a:cubicBezTo>
                    <a:pt x="796" y="361"/>
                    <a:pt x="796" y="361"/>
                    <a:pt x="796" y="361"/>
                  </a:cubicBezTo>
                  <a:cubicBezTo>
                    <a:pt x="796" y="361"/>
                    <a:pt x="796" y="360"/>
                    <a:pt x="796" y="360"/>
                  </a:cubicBezTo>
                  <a:cubicBezTo>
                    <a:pt x="796" y="360"/>
                    <a:pt x="795" y="360"/>
                    <a:pt x="795" y="360"/>
                  </a:cubicBezTo>
                  <a:cubicBezTo>
                    <a:pt x="795" y="360"/>
                    <a:pt x="795" y="360"/>
                    <a:pt x="795" y="360"/>
                  </a:cubicBezTo>
                  <a:cubicBezTo>
                    <a:pt x="794" y="360"/>
                    <a:pt x="794" y="360"/>
                    <a:pt x="793" y="360"/>
                  </a:cubicBezTo>
                  <a:cubicBezTo>
                    <a:pt x="793" y="360"/>
                    <a:pt x="793" y="360"/>
                    <a:pt x="792" y="361"/>
                  </a:cubicBezTo>
                  <a:cubicBezTo>
                    <a:pt x="792" y="361"/>
                    <a:pt x="791" y="361"/>
                    <a:pt x="791" y="361"/>
                  </a:cubicBezTo>
                  <a:cubicBezTo>
                    <a:pt x="790" y="361"/>
                    <a:pt x="790" y="361"/>
                    <a:pt x="789" y="361"/>
                  </a:cubicBezTo>
                  <a:cubicBezTo>
                    <a:pt x="789" y="361"/>
                    <a:pt x="788" y="361"/>
                    <a:pt x="788" y="361"/>
                  </a:cubicBezTo>
                  <a:cubicBezTo>
                    <a:pt x="787" y="361"/>
                    <a:pt x="787" y="361"/>
                    <a:pt x="786" y="361"/>
                  </a:cubicBezTo>
                  <a:cubicBezTo>
                    <a:pt x="786" y="362"/>
                    <a:pt x="786" y="362"/>
                    <a:pt x="785" y="362"/>
                  </a:cubicBezTo>
                  <a:cubicBezTo>
                    <a:pt x="785" y="362"/>
                    <a:pt x="785" y="362"/>
                    <a:pt x="784" y="362"/>
                  </a:cubicBezTo>
                  <a:cubicBezTo>
                    <a:pt x="784" y="362"/>
                    <a:pt x="784" y="362"/>
                    <a:pt x="784" y="362"/>
                  </a:cubicBezTo>
                  <a:cubicBezTo>
                    <a:pt x="784" y="362"/>
                    <a:pt x="784" y="362"/>
                    <a:pt x="784" y="362"/>
                  </a:cubicBezTo>
                  <a:cubicBezTo>
                    <a:pt x="784" y="362"/>
                    <a:pt x="784" y="362"/>
                    <a:pt x="784" y="362"/>
                  </a:cubicBezTo>
                  <a:cubicBezTo>
                    <a:pt x="784" y="362"/>
                    <a:pt x="784" y="362"/>
                    <a:pt x="784" y="362"/>
                  </a:cubicBezTo>
                  <a:cubicBezTo>
                    <a:pt x="784" y="361"/>
                    <a:pt x="784" y="361"/>
                    <a:pt x="785" y="361"/>
                  </a:cubicBezTo>
                  <a:cubicBezTo>
                    <a:pt x="786" y="360"/>
                    <a:pt x="787" y="360"/>
                    <a:pt x="789" y="359"/>
                  </a:cubicBezTo>
                  <a:cubicBezTo>
                    <a:pt x="790" y="359"/>
                    <a:pt x="791" y="359"/>
                    <a:pt x="793" y="358"/>
                  </a:cubicBezTo>
                  <a:cubicBezTo>
                    <a:pt x="794" y="358"/>
                    <a:pt x="796" y="358"/>
                    <a:pt x="797" y="358"/>
                  </a:cubicBezTo>
                  <a:cubicBezTo>
                    <a:pt x="798" y="358"/>
                    <a:pt x="798" y="358"/>
                    <a:pt x="799" y="358"/>
                  </a:cubicBezTo>
                  <a:cubicBezTo>
                    <a:pt x="799" y="357"/>
                    <a:pt x="799" y="357"/>
                    <a:pt x="800" y="357"/>
                  </a:cubicBezTo>
                  <a:cubicBezTo>
                    <a:pt x="800" y="356"/>
                    <a:pt x="800" y="356"/>
                    <a:pt x="800" y="355"/>
                  </a:cubicBezTo>
                  <a:cubicBezTo>
                    <a:pt x="800" y="355"/>
                    <a:pt x="800" y="355"/>
                    <a:pt x="801" y="354"/>
                  </a:cubicBezTo>
                  <a:cubicBezTo>
                    <a:pt x="801" y="354"/>
                    <a:pt x="801" y="354"/>
                    <a:pt x="801" y="354"/>
                  </a:cubicBezTo>
                  <a:cubicBezTo>
                    <a:pt x="801" y="354"/>
                    <a:pt x="801" y="354"/>
                    <a:pt x="801" y="354"/>
                  </a:cubicBezTo>
                  <a:cubicBezTo>
                    <a:pt x="801" y="355"/>
                    <a:pt x="801" y="355"/>
                    <a:pt x="801" y="355"/>
                  </a:cubicBezTo>
                  <a:cubicBezTo>
                    <a:pt x="802" y="355"/>
                    <a:pt x="802" y="356"/>
                    <a:pt x="802" y="356"/>
                  </a:cubicBezTo>
                  <a:cubicBezTo>
                    <a:pt x="803" y="356"/>
                    <a:pt x="803" y="356"/>
                    <a:pt x="803" y="356"/>
                  </a:cubicBezTo>
                  <a:cubicBezTo>
                    <a:pt x="804" y="356"/>
                    <a:pt x="804" y="356"/>
                    <a:pt x="804" y="356"/>
                  </a:cubicBezTo>
                  <a:cubicBezTo>
                    <a:pt x="805" y="356"/>
                    <a:pt x="805" y="356"/>
                    <a:pt x="805" y="356"/>
                  </a:cubicBezTo>
                  <a:cubicBezTo>
                    <a:pt x="806" y="356"/>
                    <a:pt x="806" y="356"/>
                    <a:pt x="806" y="356"/>
                  </a:cubicBezTo>
                  <a:cubicBezTo>
                    <a:pt x="807" y="356"/>
                    <a:pt x="807" y="356"/>
                    <a:pt x="807" y="355"/>
                  </a:cubicBezTo>
                  <a:cubicBezTo>
                    <a:pt x="808" y="355"/>
                    <a:pt x="808" y="355"/>
                    <a:pt x="808" y="355"/>
                  </a:cubicBezTo>
                  <a:cubicBezTo>
                    <a:pt x="809" y="355"/>
                    <a:pt x="809" y="355"/>
                    <a:pt x="809" y="354"/>
                  </a:cubicBezTo>
                  <a:cubicBezTo>
                    <a:pt x="809" y="354"/>
                    <a:pt x="809" y="354"/>
                    <a:pt x="809" y="354"/>
                  </a:cubicBezTo>
                  <a:cubicBezTo>
                    <a:pt x="810" y="353"/>
                    <a:pt x="810" y="353"/>
                    <a:pt x="810" y="353"/>
                  </a:cubicBezTo>
                  <a:cubicBezTo>
                    <a:pt x="810" y="353"/>
                    <a:pt x="810" y="352"/>
                    <a:pt x="810" y="352"/>
                  </a:cubicBezTo>
                  <a:cubicBezTo>
                    <a:pt x="810" y="351"/>
                    <a:pt x="810" y="351"/>
                    <a:pt x="809" y="350"/>
                  </a:cubicBezTo>
                  <a:cubicBezTo>
                    <a:pt x="809" y="350"/>
                    <a:pt x="809" y="350"/>
                    <a:pt x="809" y="349"/>
                  </a:cubicBezTo>
                  <a:cubicBezTo>
                    <a:pt x="808" y="349"/>
                    <a:pt x="808" y="349"/>
                    <a:pt x="807" y="348"/>
                  </a:cubicBezTo>
                  <a:cubicBezTo>
                    <a:pt x="807" y="348"/>
                    <a:pt x="807" y="348"/>
                    <a:pt x="806" y="348"/>
                  </a:cubicBezTo>
                  <a:cubicBezTo>
                    <a:pt x="806" y="348"/>
                    <a:pt x="806" y="348"/>
                    <a:pt x="806" y="348"/>
                  </a:cubicBezTo>
                  <a:cubicBezTo>
                    <a:pt x="806" y="348"/>
                    <a:pt x="806" y="348"/>
                    <a:pt x="806" y="348"/>
                  </a:cubicBezTo>
                  <a:cubicBezTo>
                    <a:pt x="806" y="347"/>
                    <a:pt x="806" y="347"/>
                    <a:pt x="806" y="347"/>
                  </a:cubicBezTo>
                  <a:cubicBezTo>
                    <a:pt x="806" y="347"/>
                    <a:pt x="806" y="347"/>
                    <a:pt x="806" y="347"/>
                  </a:cubicBezTo>
                  <a:cubicBezTo>
                    <a:pt x="806" y="347"/>
                    <a:pt x="806" y="347"/>
                    <a:pt x="806" y="347"/>
                  </a:cubicBezTo>
                  <a:cubicBezTo>
                    <a:pt x="807" y="346"/>
                    <a:pt x="807" y="346"/>
                    <a:pt x="807" y="346"/>
                  </a:cubicBezTo>
                  <a:cubicBezTo>
                    <a:pt x="807" y="346"/>
                    <a:pt x="807" y="345"/>
                    <a:pt x="808" y="345"/>
                  </a:cubicBezTo>
                  <a:cubicBezTo>
                    <a:pt x="808" y="345"/>
                    <a:pt x="808" y="345"/>
                    <a:pt x="808" y="344"/>
                  </a:cubicBezTo>
                  <a:cubicBezTo>
                    <a:pt x="808" y="344"/>
                    <a:pt x="808" y="344"/>
                    <a:pt x="808" y="344"/>
                  </a:cubicBezTo>
                  <a:cubicBezTo>
                    <a:pt x="808" y="344"/>
                    <a:pt x="808" y="343"/>
                    <a:pt x="808" y="343"/>
                  </a:cubicBezTo>
                  <a:cubicBezTo>
                    <a:pt x="808" y="343"/>
                    <a:pt x="808" y="343"/>
                    <a:pt x="808" y="342"/>
                  </a:cubicBezTo>
                  <a:cubicBezTo>
                    <a:pt x="808" y="342"/>
                    <a:pt x="808" y="342"/>
                    <a:pt x="808" y="341"/>
                  </a:cubicBezTo>
                  <a:cubicBezTo>
                    <a:pt x="808" y="341"/>
                    <a:pt x="808" y="340"/>
                    <a:pt x="809" y="340"/>
                  </a:cubicBezTo>
                  <a:cubicBezTo>
                    <a:pt x="809" y="339"/>
                    <a:pt x="809" y="339"/>
                    <a:pt x="809" y="338"/>
                  </a:cubicBezTo>
                  <a:cubicBezTo>
                    <a:pt x="810" y="338"/>
                    <a:pt x="810" y="337"/>
                    <a:pt x="810" y="337"/>
                  </a:cubicBezTo>
                  <a:cubicBezTo>
                    <a:pt x="811" y="337"/>
                    <a:pt x="811" y="336"/>
                    <a:pt x="812" y="336"/>
                  </a:cubicBezTo>
                  <a:cubicBezTo>
                    <a:pt x="812" y="336"/>
                    <a:pt x="812" y="335"/>
                    <a:pt x="813" y="335"/>
                  </a:cubicBezTo>
                  <a:cubicBezTo>
                    <a:pt x="813" y="335"/>
                    <a:pt x="814" y="335"/>
                    <a:pt x="814" y="335"/>
                  </a:cubicBezTo>
                  <a:cubicBezTo>
                    <a:pt x="815" y="335"/>
                    <a:pt x="815" y="335"/>
                    <a:pt x="815" y="335"/>
                  </a:cubicBezTo>
                  <a:cubicBezTo>
                    <a:pt x="815" y="334"/>
                    <a:pt x="815" y="334"/>
                    <a:pt x="816" y="334"/>
                  </a:cubicBezTo>
                  <a:cubicBezTo>
                    <a:pt x="816" y="334"/>
                    <a:pt x="816" y="334"/>
                    <a:pt x="816" y="333"/>
                  </a:cubicBezTo>
                  <a:cubicBezTo>
                    <a:pt x="816" y="333"/>
                    <a:pt x="816" y="333"/>
                    <a:pt x="816" y="333"/>
                  </a:cubicBezTo>
                  <a:cubicBezTo>
                    <a:pt x="816" y="333"/>
                    <a:pt x="816" y="333"/>
                    <a:pt x="817" y="333"/>
                  </a:cubicBezTo>
                  <a:cubicBezTo>
                    <a:pt x="817" y="333"/>
                    <a:pt x="817" y="333"/>
                    <a:pt x="817" y="333"/>
                  </a:cubicBezTo>
                  <a:cubicBezTo>
                    <a:pt x="817" y="332"/>
                    <a:pt x="817" y="332"/>
                    <a:pt x="818" y="332"/>
                  </a:cubicBezTo>
                  <a:cubicBezTo>
                    <a:pt x="818" y="332"/>
                    <a:pt x="819" y="332"/>
                    <a:pt x="819" y="332"/>
                  </a:cubicBezTo>
                  <a:cubicBezTo>
                    <a:pt x="820" y="332"/>
                    <a:pt x="820" y="332"/>
                    <a:pt x="820" y="331"/>
                  </a:cubicBezTo>
                  <a:cubicBezTo>
                    <a:pt x="821" y="331"/>
                    <a:pt x="821" y="331"/>
                    <a:pt x="821" y="330"/>
                  </a:cubicBezTo>
                  <a:cubicBezTo>
                    <a:pt x="822" y="330"/>
                    <a:pt x="822" y="330"/>
                    <a:pt x="822" y="329"/>
                  </a:cubicBezTo>
                  <a:cubicBezTo>
                    <a:pt x="822" y="329"/>
                    <a:pt x="822" y="329"/>
                    <a:pt x="823" y="328"/>
                  </a:cubicBezTo>
                  <a:cubicBezTo>
                    <a:pt x="823" y="328"/>
                    <a:pt x="823" y="328"/>
                    <a:pt x="823" y="328"/>
                  </a:cubicBezTo>
                  <a:cubicBezTo>
                    <a:pt x="823" y="327"/>
                    <a:pt x="823" y="327"/>
                    <a:pt x="824" y="327"/>
                  </a:cubicBezTo>
                  <a:cubicBezTo>
                    <a:pt x="824" y="327"/>
                    <a:pt x="824" y="327"/>
                    <a:pt x="824" y="326"/>
                  </a:cubicBezTo>
                  <a:cubicBezTo>
                    <a:pt x="824" y="326"/>
                    <a:pt x="825" y="326"/>
                    <a:pt x="825" y="326"/>
                  </a:cubicBezTo>
                  <a:cubicBezTo>
                    <a:pt x="825" y="326"/>
                    <a:pt x="825" y="326"/>
                    <a:pt x="825" y="326"/>
                  </a:cubicBezTo>
                  <a:cubicBezTo>
                    <a:pt x="825" y="326"/>
                    <a:pt x="825" y="326"/>
                    <a:pt x="825" y="326"/>
                  </a:cubicBezTo>
                  <a:cubicBezTo>
                    <a:pt x="825" y="326"/>
                    <a:pt x="825" y="326"/>
                    <a:pt x="825" y="326"/>
                  </a:cubicBezTo>
                  <a:cubicBezTo>
                    <a:pt x="826" y="326"/>
                    <a:pt x="826" y="326"/>
                    <a:pt x="826" y="326"/>
                  </a:cubicBezTo>
                  <a:cubicBezTo>
                    <a:pt x="826" y="326"/>
                    <a:pt x="826" y="326"/>
                    <a:pt x="827" y="326"/>
                  </a:cubicBezTo>
                  <a:cubicBezTo>
                    <a:pt x="827" y="326"/>
                    <a:pt x="827" y="326"/>
                    <a:pt x="827" y="326"/>
                  </a:cubicBezTo>
                  <a:cubicBezTo>
                    <a:pt x="827" y="326"/>
                    <a:pt x="828" y="327"/>
                    <a:pt x="828" y="327"/>
                  </a:cubicBezTo>
                  <a:cubicBezTo>
                    <a:pt x="828" y="327"/>
                    <a:pt x="828" y="327"/>
                    <a:pt x="829" y="327"/>
                  </a:cubicBezTo>
                  <a:cubicBezTo>
                    <a:pt x="829" y="327"/>
                    <a:pt x="829" y="327"/>
                    <a:pt x="830" y="328"/>
                  </a:cubicBezTo>
                  <a:cubicBezTo>
                    <a:pt x="830" y="328"/>
                    <a:pt x="830" y="328"/>
                    <a:pt x="831" y="328"/>
                  </a:cubicBezTo>
                  <a:cubicBezTo>
                    <a:pt x="831" y="328"/>
                    <a:pt x="831" y="328"/>
                    <a:pt x="832" y="328"/>
                  </a:cubicBezTo>
                  <a:cubicBezTo>
                    <a:pt x="832" y="328"/>
                    <a:pt x="832" y="328"/>
                    <a:pt x="832" y="328"/>
                  </a:cubicBezTo>
                  <a:cubicBezTo>
                    <a:pt x="833" y="328"/>
                    <a:pt x="833" y="328"/>
                    <a:pt x="833" y="328"/>
                  </a:cubicBezTo>
                  <a:cubicBezTo>
                    <a:pt x="833" y="328"/>
                    <a:pt x="834" y="327"/>
                    <a:pt x="834" y="327"/>
                  </a:cubicBezTo>
                  <a:cubicBezTo>
                    <a:pt x="834" y="327"/>
                    <a:pt x="834" y="327"/>
                    <a:pt x="835" y="327"/>
                  </a:cubicBezTo>
                  <a:cubicBezTo>
                    <a:pt x="835" y="326"/>
                    <a:pt x="836" y="326"/>
                    <a:pt x="836" y="326"/>
                  </a:cubicBezTo>
                  <a:cubicBezTo>
                    <a:pt x="837" y="325"/>
                    <a:pt x="837" y="325"/>
                    <a:pt x="838" y="324"/>
                  </a:cubicBezTo>
                  <a:cubicBezTo>
                    <a:pt x="838" y="324"/>
                    <a:pt x="839" y="324"/>
                    <a:pt x="839" y="323"/>
                  </a:cubicBezTo>
                  <a:cubicBezTo>
                    <a:pt x="840" y="323"/>
                    <a:pt x="840" y="322"/>
                    <a:pt x="841" y="322"/>
                  </a:cubicBezTo>
                  <a:cubicBezTo>
                    <a:pt x="841" y="322"/>
                    <a:pt x="841" y="322"/>
                    <a:pt x="841" y="322"/>
                  </a:cubicBezTo>
                  <a:cubicBezTo>
                    <a:pt x="841" y="321"/>
                    <a:pt x="841" y="321"/>
                    <a:pt x="841" y="321"/>
                  </a:cubicBezTo>
                  <a:cubicBezTo>
                    <a:pt x="841" y="321"/>
                    <a:pt x="841" y="321"/>
                    <a:pt x="841" y="321"/>
                  </a:cubicBezTo>
                  <a:cubicBezTo>
                    <a:pt x="839" y="319"/>
                    <a:pt x="838" y="316"/>
                    <a:pt x="837" y="314"/>
                  </a:cubicBezTo>
                  <a:cubicBezTo>
                    <a:pt x="836" y="312"/>
                    <a:pt x="835" y="310"/>
                    <a:pt x="835" y="308"/>
                  </a:cubicBezTo>
                  <a:cubicBezTo>
                    <a:pt x="835" y="307"/>
                    <a:pt x="834" y="305"/>
                    <a:pt x="834" y="304"/>
                  </a:cubicBezTo>
                  <a:cubicBezTo>
                    <a:pt x="834" y="302"/>
                    <a:pt x="835" y="301"/>
                    <a:pt x="835" y="300"/>
                  </a:cubicBezTo>
                  <a:cubicBezTo>
                    <a:pt x="835" y="300"/>
                    <a:pt x="835" y="300"/>
                    <a:pt x="835" y="300"/>
                  </a:cubicBezTo>
                  <a:cubicBezTo>
                    <a:pt x="835" y="300"/>
                    <a:pt x="835" y="300"/>
                    <a:pt x="835" y="299"/>
                  </a:cubicBezTo>
                  <a:cubicBezTo>
                    <a:pt x="835" y="299"/>
                    <a:pt x="835" y="299"/>
                    <a:pt x="835" y="299"/>
                  </a:cubicBezTo>
                  <a:cubicBezTo>
                    <a:pt x="835" y="299"/>
                    <a:pt x="835" y="299"/>
                    <a:pt x="835" y="299"/>
                  </a:cubicBezTo>
                  <a:cubicBezTo>
                    <a:pt x="835" y="298"/>
                    <a:pt x="835" y="298"/>
                    <a:pt x="834" y="298"/>
                  </a:cubicBezTo>
                  <a:cubicBezTo>
                    <a:pt x="834" y="298"/>
                    <a:pt x="834" y="297"/>
                    <a:pt x="833" y="297"/>
                  </a:cubicBezTo>
                  <a:cubicBezTo>
                    <a:pt x="833" y="297"/>
                    <a:pt x="832" y="297"/>
                    <a:pt x="832" y="297"/>
                  </a:cubicBezTo>
                  <a:cubicBezTo>
                    <a:pt x="831" y="297"/>
                    <a:pt x="831" y="297"/>
                    <a:pt x="830" y="297"/>
                  </a:cubicBezTo>
                  <a:cubicBezTo>
                    <a:pt x="829" y="297"/>
                    <a:pt x="829" y="297"/>
                    <a:pt x="828" y="297"/>
                  </a:cubicBezTo>
                  <a:cubicBezTo>
                    <a:pt x="828" y="297"/>
                    <a:pt x="827" y="297"/>
                    <a:pt x="826" y="296"/>
                  </a:cubicBezTo>
                  <a:cubicBezTo>
                    <a:pt x="826" y="296"/>
                    <a:pt x="825" y="296"/>
                    <a:pt x="825" y="296"/>
                  </a:cubicBezTo>
                  <a:cubicBezTo>
                    <a:pt x="824" y="296"/>
                    <a:pt x="824" y="296"/>
                    <a:pt x="823" y="295"/>
                  </a:cubicBezTo>
                  <a:cubicBezTo>
                    <a:pt x="823" y="295"/>
                    <a:pt x="823" y="295"/>
                    <a:pt x="823" y="295"/>
                  </a:cubicBezTo>
                  <a:cubicBezTo>
                    <a:pt x="823" y="295"/>
                    <a:pt x="823" y="295"/>
                    <a:pt x="823" y="295"/>
                  </a:cubicBezTo>
                  <a:cubicBezTo>
                    <a:pt x="823" y="295"/>
                    <a:pt x="823" y="295"/>
                    <a:pt x="822" y="295"/>
                  </a:cubicBezTo>
                  <a:cubicBezTo>
                    <a:pt x="822" y="295"/>
                    <a:pt x="822" y="295"/>
                    <a:pt x="822" y="295"/>
                  </a:cubicBezTo>
                  <a:cubicBezTo>
                    <a:pt x="821" y="295"/>
                    <a:pt x="820" y="295"/>
                    <a:pt x="819" y="297"/>
                  </a:cubicBezTo>
                  <a:cubicBezTo>
                    <a:pt x="818" y="298"/>
                    <a:pt x="817" y="299"/>
                    <a:pt x="816" y="301"/>
                  </a:cubicBezTo>
                  <a:cubicBezTo>
                    <a:pt x="815" y="303"/>
                    <a:pt x="814" y="304"/>
                    <a:pt x="813" y="306"/>
                  </a:cubicBezTo>
                  <a:cubicBezTo>
                    <a:pt x="812" y="308"/>
                    <a:pt x="812" y="309"/>
                    <a:pt x="812" y="310"/>
                  </a:cubicBezTo>
                  <a:cubicBezTo>
                    <a:pt x="811" y="311"/>
                    <a:pt x="811" y="312"/>
                    <a:pt x="810" y="314"/>
                  </a:cubicBezTo>
                  <a:cubicBezTo>
                    <a:pt x="809" y="315"/>
                    <a:pt x="808" y="316"/>
                    <a:pt x="807" y="317"/>
                  </a:cubicBezTo>
                  <a:cubicBezTo>
                    <a:pt x="805" y="318"/>
                    <a:pt x="804" y="319"/>
                    <a:pt x="803" y="319"/>
                  </a:cubicBezTo>
                  <a:cubicBezTo>
                    <a:pt x="802" y="320"/>
                    <a:pt x="802" y="320"/>
                    <a:pt x="801" y="320"/>
                  </a:cubicBezTo>
                  <a:cubicBezTo>
                    <a:pt x="801" y="320"/>
                    <a:pt x="799" y="320"/>
                    <a:pt x="796" y="321"/>
                  </a:cubicBezTo>
                  <a:cubicBezTo>
                    <a:pt x="794" y="321"/>
                    <a:pt x="790" y="321"/>
                    <a:pt x="787" y="321"/>
                  </a:cubicBezTo>
                  <a:cubicBezTo>
                    <a:pt x="784" y="321"/>
                    <a:pt x="781" y="321"/>
                    <a:pt x="778" y="321"/>
                  </a:cubicBezTo>
                  <a:cubicBezTo>
                    <a:pt x="775" y="321"/>
                    <a:pt x="773" y="321"/>
                    <a:pt x="773" y="321"/>
                  </a:cubicBezTo>
                  <a:cubicBezTo>
                    <a:pt x="773" y="321"/>
                    <a:pt x="772" y="321"/>
                    <a:pt x="771" y="321"/>
                  </a:cubicBezTo>
                  <a:cubicBezTo>
                    <a:pt x="771" y="322"/>
                    <a:pt x="770" y="322"/>
                    <a:pt x="769" y="323"/>
                  </a:cubicBezTo>
                  <a:cubicBezTo>
                    <a:pt x="768" y="324"/>
                    <a:pt x="767" y="324"/>
                    <a:pt x="766" y="325"/>
                  </a:cubicBezTo>
                  <a:cubicBezTo>
                    <a:pt x="764" y="327"/>
                    <a:pt x="763" y="328"/>
                    <a:pt x="761" y="329"/>
                  </a:cubicBezTo>
                  <a:cubicBezTo>
                    <a:pt x="761" y="329"/>
                    <a:pt x="761" y="329"/>
                    <a:pt x="761" y="329"/>
                  </a:cubicBezTo>
                  <a:cubicBezTo>
                    <a:pt x="761" y="329"/>
                    <a:pt x="761" y="329"/>
                    <a:pt x="761" y="329"/>
                  </a:cubicBezTo>
                  <a:cubicBezTo>
                    <a:pt x="761" y="330"/>
                    <a:pt x="761" y="330"/>
                    <a:pt x="761" y="330"/>
                  </a:cubicBezTo>
                  <a:cubicBezTo>
                    <a:pt x="761" y="330"/>
                    <a:pt x="761" y="330"/>
                    <a:pt x="761" y="330"/>
                  </a:cubicBezTo>
                  <a:cubicBezTo>
                    <a:pt x="761" y="330"/>
                    <a:pt x="762" y="331"/>
                    <a:pt x="762" y="331"/>
                  </a:cubicBezTo>
                  <a:cubicBezTo>
                    <a:pt x="762" y="331"/>
                    <a:pt x="762" y="331"/>
                    <a:pt x="762" y="331"/>
                  </a:cubicBezTo>
                  <a:cubicBezTo>
                    <a:pt x="762" y="332"/>
                    <a:pt x="762" y="332"/>
                    <a:pt x="762" y="332"/>
                  </a:cubicBezTo>
                  <a:cubicBezTo>
                    <a:pt x="762" y="332"/>
                    <a:pt x="761" y="332"/>
                    <a:pt x="761" y="333"/>
                  </a:cubicBezTo>
                  <a:cubicBezTo>
                    <a:pt x="761" y="333"/>
                    <a:pt x="760" y="334"/>
                    <a:pt x="759" y="334"/>
                  </a:cubicBezTo>
                  <a:cubicBezTo>
                    <a:pt x="758" y="335"/>
                    <a:pt x="757" y="336"/>
                    <a:pt x="756" y="336"/>
                  </a:cubicBezTo>
                  <a:cubicBezTo>
                    <a:pt x="754" y="336"/>
                    <a:pt x="753" y="337"/>
                    <a:pt x="751" y="337"/>
                  </a:cubicBezTo>
                  <a:cubicBezTo>
                    <a:pt x="749" y="337"/>
                    <a:pt x="747" y="337"/>
                    <a:pt x="745" y="338"/>
                  </a:cubicBezTo>
                  <a:cubicBezTo>
                    <a:pt x="744" y="338"/>
                    <a:pt x="744" y="338"/>
                    <a:pt x="743" y="338"/>
                  </a:cubicBezTo>
                  <a:cubicBezTo>
                    <a:pt x="742" y="338"/>
                    <a:pt x="742" y="338"/>
                    <a:pt x="741" y="338"/>
                  </a:cubicBezTo>
                  <a:cubicBezTo>
                    <a:pt x="741" y="338"/>
                    <a:pt x="740" y="338"/>
                    <a:pt x="740" y="338"/>
                  </a:cubicBezTo>
                  <a:cubicBezTo>
                    <a:pt x="739" y="338"/>
                    <a:pt x="739" y="338"/>
                    <a:pt x="738" y="338"/>
                  </a:cubicBezTo>
                  <a:cubicBezTo>
                    <a:pt x="738" y="338"/>
                    <a:pt x="738" y="338"/>
                    <a:pt x="738" y="338"/>
                  </a:cubicBezTo>
                  <a:cubicBezTo>
                    <a:pt x="738" y="339"/>
                    <a:pt x="738" y="339"/>
                    <a:pt x="738" y="339"/>
                  </a:cubicBezTo>
                  <a:cubicBezTo>
                    <a:pt x="738" y="339"/>
                    <a:pt x="738" y="339"/>
                    <a:pt x="738" y="339"/>
                  </a:cubicBezTo>
                  <a:cubicBezTo>
                    <a:pt x="738" y="339"/>
                    <a:pt x="738" y="339"/>
                    <a:pt x="738" y="340"/>
                  </a:cubicBezTo>
                  <a:cubicBezTo>
                    <a:pt x="738" y="340"/>
                    <a:pt x="738" y="340"/>
                    <a:pt x="738" y="341"/>
                  </a:cubicBezTo>
                  <a:cubicBezTo>
                    <a:pt x="738" y="341"/>
                    <a:pt x="738" y="341"/>
                    <a:pt x="738" y="341"/>
                  </a:cubicBezTo>
                  <a:cubicBezTo>
                    <a:pt x="738" y="342"/>
                    <a:pt x="738" y="342"/>
                    <a:pt x="738" y="342"/>
                  </a:cubicBezTo>
                  <a:cubicBezTo>
                    <a:pt x="738" y="342"/>
                    <a:pt x="738" y="342"/>
                    <a:pt x="738" y="342"/>
                  </a:cubicBezTo>
                  <a:cubicBezTo>
                    <a:pt x="738" y="342"/>
                    <a:pt x="738" y="342"/>
                    <a:pt x="738" y="342"/>
                  </a:cubicBezTo>
                  <a:cubicBezTo>
                    <a:pt x="738" y="342"/>
                    <a:pt x="738" y="343"/>
                    <a:pt x="738" y="343"/>
                  </a:cubicBezTo>
                  <a:cubicBezTo>
                    <a:pt x="737" y="343"/>
                    <a:pt x="737" y="343"/>
                    <a:pt x="736" y="343"/>
                  </a:cubicBezTo>
                  <a:cubicBezTo>
                    <a:pt x="736" y="343"/>
                    <a:pt x="736" y="343"/>
                    <a:pt x="736" y="343"/>
                  </a:cubicBezTo>
                  <a:cubicBezTo>
                    <a:pt x="736" y="343"/>
                    <a:pt x="736" y="343"/>
                    <a:pt x="736" y="343"/>
                  </a:cubicBezTo>
                  <a:cubicBezTo>
                    <a:pt x="736" y="343"/>
                    <a:pt x="736" y="344"/>
                    <a:pt x="736" y="344"/>
                  </a:cubicBezTo>
                  <a:cubicBezTo>
                    <a:pt x="736" y="344"/>
                    <a:pt x="736" y="344"/>
                    <a:pt x="736" y="344"/>
                  </a:cubicBezTo>
                  <a:cubicBezTo>
                    <a:pt x="736" y="344"/>
                    <a:pt x="736" y="344"/>
                    <a:pt x="736" y="344"/>
                  </a:cubicBezTo>
                  <a:cubicBezTo>
                    <a:pt x="736" y="344"/>
                    <a:pt x="736" y="344"/>
                    <a:pt x="736" y="344"/>
                  </a:cubicBezTo>
                  <a:cubicBezTo>
                    <a:pt x="736" y="344"/>
                    <a:pt x="735" y="345"/>
                    <a:pt x="734" y="346"/>
                  </a:cubicBezTo>
                  <a:cubicBezTo>
                    <a:pt x="733" y="347"/>
                    <a:pt x="731" y="348"/>
                    <a:pt x="730" y="348"/>
                  </a:cubicBezTo>
                  <a:cubicBezTo>
                    <a:pt x="728" y="349"/>
                    <a:pt x="726" y="350"/>
                    <a:pt x="725" y="351"/>
                  </a:cubicBezTo>
                  <a:cubicBezTo>
                    <a:pt x="723" y="352"/>
                    <a:pt x="721" y="353"/>
                    <a:pt x="720" y="354"/>
                  </a:cubicBezTo>
                  <a:cubicBezTo>
                    <a:pt x="719" y="354"/>
                    <a:pt x="719" y="354"/>
                    <a:pt x="719" y="354"/>
                  </a:cubicBezTo>
                  <a:cubicBezTo>
                    <a:pt x="719" y="354"/>
                    <a:pt x="718" y="354"/>
                    <a:pt x="718" y="354"/>
                  </a:cubicBezTo>
                  <a:cubicBezTo>
                    <a:pt x="718" y="355"/>
                    <a:pt x="718" y="355"/>
                    <a:pt x="717" y="355"/>
                  </a:cubicBezTo>
                  <a:cubicBezTo>
                    <a:pt x="717" y="355"/>
                    <a:pt x="717" y="355"/>
                    <a:pt x="717" y="355"/>
                  </a:cubicBezTo>
                  <a:cubicBezTo>
                    <a:pt x="716" y="355"/>
                    <a:pt x="715" y="356"/>
                    <a:pt x="715" y="356"/>
                  </a:cubicBezTo>
                  <a:cubicBezTo>
                    <a:pt x="714" y="356"/>
                    <a:pt x="714" y="356"/>
                    <a:pt x="713" y="357"/>
                  </a:cubicBezTo>
                  <a:cubicBezTo>
                    <a:pt x="712" y="357"/>
                    <a:pt x="712" y="357"/>
                    <a:pt x="711" y="357"/>
                  </a:cubicBezTo>
                  <a:cubicBezTo>
                    <a:pt x="710" y="357"/>
                    <a:pt x="710" y="357"/>
                    <a:pt x="709" y="357"/>
                  </a:cubicBezTo>
                  <a:cubicBezTo>
                    <a:pt x="708" y="357"/>
                    <a:pt x="708" y="357"/>
                    <a:pt x="707" y="357"/>
                  </a:cubicBezTo>
                  <a:cubicBezTo>
                    <a:pt x="707" y="357"/>
                    <a:pt x="706" y="357"/>
                    <a:pt x="706" y="357"/>
                  </a:cubicBezTo>
                  <a:cubicBezTo>
                    <a:pt x="705" y="357"/>
                    <a:pt x="705" y="356"/>
                    <a:pt x="704" y="356"/>
                  </a:cubicBezTo>
                  <a:cubicBezTo>
                    <a:pt x="704" y="356"/>
                    <a:pt x="703" y="356"/>
                    <a:pt x="703" y="356"/>
                  </a:cubicBezTo>
                  <a:cubicBezTo>
                    <a:pt x="703" y="355"/>
                    <a:pt x="703" y="355"/>
                    <a:pt x="702" y="355"/>
                  </a:cubicBezTo>
                  <a:cubicBezTo>
                    <a:pt x="702" y="355"/>
                    <a:pt x="702" y="355"/>
                    <a:pt x="702" y="354"/>
                  </a:cubicBezTo>
                  <a:cubicBezTo>
                    <a:pt x="701" y="354"/>
                    <a:pt x="701" y="354"/>
                    <a:pt x="701" y="353"/>
                  </a:cubicBezTo>
                  <a:cubicBezTo>
                    <a:pt x="701" y="353"/>
                    <a:pt x="701" y="352"/>
                    <a:pt x="701" y="352"/>
                  </a:cubicBezTo>
                  <a:cubicBezTo>
                    <a:pt x="701" y="351"/>
                    <a:pt x="701" y="351"/>
                    <a:pt x="701" y="351"/>
                  </a:cubicBezTo>
                  <a:cubicBezTo>
                    <a:pt x="701" y="350"/>
                    <a:pt x="701" y="350"/>
                    <a:pt x="701" y="349"/>
                  </a:cubicBezTo>
                  <a:cubicBezTo>
                    <a:pt x="702" y="349"/>
                    <a:pt x="702" y="349"/>
                    <a:pt x="702" y="349"/>
                  </a:cubicBezTo>
                  <a:cubicBezTo>
                    <a:pt x="703" y="349"/>
                    <a:pt x="703" y="349"/>
                    <a:pt x="703" y="349"/>
                  </a:cubicBezTo>
                  <a:cubicBezTo>
                    <a:pt x="704" y="349"/>
                    <a:pt x="704" y="349"/>
                    <a:pt x="704" y="349"/>
                  </a:cubicBezTo>
                  <a:cubicBezTo>
                    <a:pt x="704" y="349"/>
                    <a:pt x="705" y="349"/>
                    <a:pt x="705" y="349"/>
                  </a:cubicBezTo>
                  <a:cubicBezTo>
                    <a:pt x="705" y="349"/>
                    <a:pt x="706" y="349"/>
                    <a:pt x="706" y="350"/>
                  </a:cubicBezTo>
                  <a:cubicBezTo>
                    <a:pt x="706" y="350"/>
                    <a:pt x="706" y="350"/>
                    <a:pt x="706" y="350"/>
                  </a:cubicBezTo>
                  <a:cubicBezTo>
                    <a:pt x="706" y="350"/>
                    <a:pt x="706" y="351"/>
                    <a:pt x="706" y="351"/>
                  </a:cubicBezTo>
                  <a:cubicBezTo>
                    <a:pt x="706" y="351"/>
                    <a:pt x="707" y="351"/>
                    <a:pt x="707" y="351"/>
                  </a:cubicBezTo>
                  <a:cubicBezTo>
                    <a:pt x="707" y="351"/>
                    <a:pt x="707" y="351"/>
                    <a:pt x="707" y="351"/>
                  </a:cubicBezTo>
                  <a:cubicBezTo>
                    <a:pt x="707" y="351"/>
                    <a:pt x="707" y="351"/>
                    <a:pt x="707" y="351"/>
                  </a:cubicBezTo>
                  <a:cubicBezTo>
                    <a:pt x="707" y="351"/>
                    <a:pt x="708" y="351"/>
                    <a:pt x="708" y="351"/>
                  </a:cubicBezTo>
                  <a:cubicBezTo>
                    <a:pt x="708" y="351"/>
                    <a:pt x="708" y="351"/>
                    <a:pt x="709" y="351"/>
                  </a:cubicBezTo>
                  <a:cubicBezTo>
                    <a:pt x="709" y="351"/>
                    <a:pt x="709" y="350"/>
                    <a:pt x="709" y="350"/>
                  </a:cubicBezTo>
                  <a:cubicBezTo>
                    <a:pt x="710" y="350"/>
                    <a:pt x="710" y="350"/>
                    <a:pt x="710" y="350"/>
                  </a:cubicBezTo>
                  <a:cubicBezTo>
                    <a:pt x="711" y="349"/>
                    <a:pt x="711" y="349"/>
                    <a:pt x="711" y="349"/>
                  </a:cubicBezTo>
                  <a:cubicBezTo>
                    <a:pt x="710" y="349"/>
                    <a:pt x="710" y="349"/>
                    <a:pt x="710" y="349"/>
                  </a:cubicBezTo>
                  <a:cubicBezTo>
                    <a:pt x="710" y="349"/>
                    <a:pt x="710" y="349"/>
                    <a:pt x="710" y="349"/>
                  </a:cubicBezTo>
                  <a:cubicBezTo>
                    <a:pt x="710" y="348"/>
                    <a:pt x="710" y="348"/>
                    <a:pt x="709" y="347"/>
                  </a:cubicBezTo>
                  <a:cubicBezTo>
                    <a:pt x="709" y="347"/>
                    <a:pt x="709" y="346"/>
                    <a:pt x="709" y="346"/>
                  </a:cubicBezTo>
                  <a:cubicBezTo>
                    <a:pt x="709" y="345"/>
                    <a:pt x="709" y="345"/>
                    <a:pt x="709" y="344"/>
                  </a:cubicBezTo>
                  <a:cubicBezTo>
                    <a:pt x="709" y="344"/>
                    <a:pt x="709" y="343"/>
                    <a:pt x="709" y="343"/>
                  </a:cubicBezTo>
                  <a:cubicBezTo>
                    <a:pt x="709" y="343"/>
                    <a:pt x="709" y="343"/>
                    <a:pt x="709" y="343"/>
                  </a:cubicBezTo>
                  <a:cubicBezTo>
                    <a:pt x="709" y="343"/>
                    <a:pt x="709" y="343"/>
                    <a:pt x="709" y="343"/>
                  </a:cubicBezTo>
                  <a:cubicBezTo>
                    <a:pt x="709" y="343"/>
                    <a:pt x="709" y="343"/>
                    <a:pt x="709" y="343"/>
                  </a:cubicBezTo>
                  <a:cubicBezTo>
                    <a:pt x="709" y="343"/>
                    <a:pt x="709" y="343"/>
                    <a:pt x="709" y="343"/>
                  </a:cubicBezTo>
                  <a:cubicBezTo>
                    <a:pt x="709" y="342"/>
                    <a:pt x="709" y="342"/>
                    <a:pt x="709" y="342"/>
                  </a:cubicBezTo>
                  <a:cubicBezTo>
                    <a:pt x="709" y="342"/>
                    <a:pt x="709" y="342"/>
                    <a:pt x="709" y="342"/>
                  </a:cubicBezTo>
                  <a:cubicBezTo>
                    <a:pt x="709" y="342"/>
                    <a:pt x="709" y="342"/>
                    <a:pt x="709" y="342"/>
                  </a:cubicBezTo>
                  <a:cubicBezTo>
                    <a:pt x="709" y="342"/>
                    <a:pt x="709" y="341"/>
                    <a:pt x="709" y="341"/>
                  </a:cubicBezTo>
                  <a:cubicBezTo>
                    <a:pt x="709" y="341"/>
                    <a:pt x="709" y="340"/>
                    <a:pt x="709" y="340"/>
                  </a:cubicBezTo>
                  <a:cubicBezTo>
                    <a:pt x="709" y="340"/>
                    <a:pt x="709" y="339"/>
                    <a:pt x="709" y="339"/>
                  </a:cubicBezTo>
                  <a:cubicBezTo>
                    <a:pt x="709" y="338"/>
                    <a:pt x="709" y="337"/>
                    <a:pt x="709" y="337"/>
                  </a:cubicBezTo>
                  <a:cubicBezTo>
                    <a:pt x="709" y="336"/>
                    <a:pt x="709" y="335"/>
                    <a:pt x="709" y="335"/>
                  </a:cubicBezTo>
                  <a:cubicBezTo>
                    <a:pt x="708" y="334"/>
                    <a:pt x="708" y="333"/>
                    <a:pt x="708" y="333"/>
                  </a:cubicBezTo>
                  <a:cubicBezTo>
                    <a:pt x="707" y="332"/>
                    <a:pt x="707" y="332"/>
                    <a:pt x="706" y="332"/>
                  </a:cubicBezTo>
                  <a:cubicBezTo>
                    <a:pt x="706" y="332"/>
                    <a:pt x="706" y="332"/>
                    <a:pt x="706" y="332"/>
                  </a:cubicBezTo>
                  <a:cubicBezTo>
                    <a:pt x="706" y="332"/>
                    <a:pt x="706" y="332"/>
                    <a:pt x="706" y="332"/>
                  </a:cubicBezTo>
                  <a:cubicBezTo>
                    <a:pt x="705" y="332"/>
                    <a:pt x="705" y="332"/>
                    <a:pt x="705" y="332"/>
                  </a:cubicBezTo>
                  <a:cubicBezTo>
                    <a:pt x="705" y="332"/>
                    <a:pt x="705" y="332"/>
                    <a:pt x="705" y="332"/>
                  </a:cubicBezTo>
                  <a:cubicBezTo>
                    <a:pt x="704" y="332"/>
                    <a:pt x="704" y="332"/>
                    <a:pt x="703" y="332"/>
                  </a:cubicBezTo>
                  <a:cubicBezTo>
                    <a:pt x="703" y="332"/>
                    <a:pt x="702" y="332"/>
                    <a:pt x="702" y="332"/>
                  </a:cubicBezTo>
                  <a:cubicBezTo>
                    <a:pt x="701" y="332"/>
                    <a:pt x="701" y="333"/>
                    <a:pt x="700" y="333"/>
                  </a:cubicBezTo>
                  <a:cubicBezTo>
                    <a:pt x="700" y="333"/>
                    <a:pt x="700" y="334"/>
                    <a:pt x="699" y="334"/>
                  </a:cubicBezTo>
                  <a:cubicBezTo>
                    <a:pt x="699" y="334"/>
                    <a:pt x="699" y="334"/>
                    <a:pt x="699" y="334"/>
                  </a:cubicBezTo>
                  <a:cubicBezTo>
                    <a:pt x="699" y="334"/>
                    <a:pt x="698" y="334"/>
                    <a:pt x="698" y="334"/>
                  </a:cubicBezTo>
                  <a:cubicBezTo>
                    <a:pt x="698" y="335"/>
                    <a:pt x="698" y="335"/>
                    <a:pt x="698" y="335"/>
                  </a:cubicBezTo>
                  <a:cubicBezTo>
                    <a:pt x="698" y="335"/>
                    <a:pt x="698" y="335"/>
                    <a:pt x="697" y="335"/>
                  </a:cubicBezTo>
                  <a:cubicBezTo>
                    <a:pt x="697" y="335"/>
                    <a:pt x="697" y="335"/>
                    <a:pt x="697" y="335"/>
                  </a:cubicBezTo>
                  <a:cubicBezTo>
                    <a:pt x="697" y="335"/>
                    <a:pt x="697" y="335"/>
                    <a:pt x="697" y="335"/>
                  </a:cubicBezTo>
                  <a:cubicBezTo>
                    <a:pt x="697" y="334"/>
                    <a:pt x="697" y="334"/>
                    <a:pt x="697" y="334"/>
                  </a:cubicBezTo>
                  <a:cubicBezTo>
                    <a:pt x="697" y="334"/>
                    <a:pt x="698" y="334"/>
                    <a:pt x="698" y="334"/>
                  </a:cubicBezTo>
                  <a:cubicBezTo>
                    <a:pt x="698" y="333"/>
                    <a:pt x="698" y="333"/>
                    <a:pt x="698" y="333"/>
                  </a:cubicBezTo>
                  <a:cubicBezTo>
                    <a:pt x="698" y="332"/>
                    <a:pt x="698" y="332"/>
                    <a:pt x="698" y="331"/>
                  </a:cubicBezTo>
                  <a:cubicBezTo>
                    <a:pt x="699" y="331"/>
                    <a:pt x="699" y="331"/>
                    <a:pt x="699" y="330"/>
                  </a:cubicBezTo>
                  <a:cubicBezTo>
                    <a:pt x="699" y="330"/>
                    <a:pt x="700" y="330"/>
                    <a:pt x="700" y="329"/>
                  </a:cubicBezTo>
                  <a:cubicBezTo>
                    <a:pt x="700" y="328"/>
                    <a:pt x="701" y="328"/>
                    <a:pt x="701" y="327"/>
                  </a:cubicBezTo>
                  <a:cubicBezTo>
                    <a:pt x="702" y="326"/>
                    <a:pt x="702" y="325"/>
                    <a:pt x="702" y="324"/>
                  </a:cubicBezTo>
                  <a:cubicBezTo>
                    <a:pt x="702" y="323"/>
                    <a:pt x="703" y="322"/>
                    <a:pt x="702" y="321"/>
                  </a:cubicBezTo>
                  <a:cubicBezTo>
                    <a:pt x="702" y="320"/>
                    <a:pt x="702" y="319"/>
                    <a:pt x="701" y="318"/>
                  </a:cubicBezTo>
                  <a:cubicBezTo>
                    <a:pt x="701" y="318"/>
                    <a:pt x="700" y="317"/>
                    <a:pt x="700" y="316"/>
                  </a:cubicBezTo>
                  <a:cubicBezTo>
                    <a:pt x="699" y="316"/>
                    <a:pt x="698" y="315"/>
                    <a:pt x="698" y="315"/>
                  </a:cubicBezTo>
                  <a:cubicBezTo>
                    <a:pt x="697" y="314"/>
                    <a:pt x="696" y="314"/>
                    <a:pt x="695" y="314"/>
                  </a:cubicBezTo>
                  <a:cubicBezTo>
                    <a:pt x="695" y="313"/>
                    <a:pt x="694" y="313"/>
                    <a:pt x="693" y="313"/>
                  </a:cubicBezTo>
                  <a:cubicBezTo>
                    <a:pt x="692" y="313"/>
                    <a:pt x="692" y="313"/>
                    <a:pt x="691" y="314"/>
                  </a:cubicBezTo>
                  <a:cubicBezTo>
                    <a:pt x="691" y="314"/>
                    <a:pt x="690" y="314"/>
                    <a:pt x="689" y="314"/>
                  </a:cubicBezTo>
                  <a:cubicBezTo>
                    <a:pt x="689" y="315"/>
                    <a:pt x="689" y="315"/>
                    <a:pt x="688" y="315"/>
                  </a:cubicBezTo>
                  <a:cubicBezTo>
                    <a:pt x="688" y="316"/>
                    <a:pt x="688" y="316"/>
                    <a:pt x="687" y="317"/>
                  </a:cubicBezTo>
                  <a:cubicBezTo>
                    <a:pt x="687" y="318"/>
                    <a:pt x="687" y="318"/>
                    <a:pt x="687" y="318"/>
                  </a:cubicBezTo>
                  <a:cubicBezTo>
                    <a:pt x="686" y="319"/>
                    <a:pt x="686" y="319"/>
                    <a:pt x="686" y="319"/>
                  </a:cubicBezTo>
                  <a:cubicBezTo>
                    <a:pt x="685" y="320"/>
                    <a:pt x="685" y="320"/>
                    <a:pt x="684" y="320"/>
                  </a:cubicBezTo>
                  <a:cubicBezTo>
                    <a:pt x="684" y="320"/>
                    <a:pt x="684" y="320"/>
                    <a:pt x="683" y="320"/>
                  </a:cubicBezTo>
                  <a:cubicBezTo>
                    <a:pt x="683" y="320"/>
                    <a:pt x="682" y="321"/>
                    <a:pt x="682" y="321"/>
                  </a:cubicBezTo>
                  <a:cubicBezTo>
                    <a:pt x="681" y="321"/>
                    <a:pt x="681" y="321"/>
                    <a:pt x="681" y="321"/>
                  </a:cubicBezTo>
                  <a:cubicBezTo>
                    <a:pt x="680" y="321"/>
                    <a:pt x="680" y="322"/>
                    <a:pt x="680" y="322"/>
                  </a:cubicBezTo>
                  <a:cubicBezTo>
                    <a:pt x="679" y="322"/>
                    <a:pt x="679" y="323"/>
                    <a:pt x="679" y="323"/>
                  </a:cubicBezTo>
                  <a:cubicBezTo>
                    <a:pt x="678" y="324"/>
                    <a:pt x="678" y="325"/>
                    <a:pt x="677" y="327"/>
                  </a:cubicBezTo>
                  <a:cubicBezTo>
                    <a:pt x="677" y="328"/>
                    <a:pt x="676" y="330"/>
                    <a:pt x="676" y="331"/>
                  </a:cubicBezTo>
                  <a:cubicBezTo>
                    <a:pt x="676" y="333"/>
                    <a:pt x="676" y="335"/>
                    <a:pt x="676" y="336"/>
                  </a:cubicBezTo>
                  <a:cubicBezTo>
                    <a:pt x="675" y="338"/>
                    <a:pt x="676" y="340"/>
                    <a:pt x="676" y="341"/>
                  </a:cubicBezTo>
                  <a:cubicBezTo>
                    <a:pt x="676" y="342"/>
                    <a:pt x="676" y="344"/>
                    <a:pt x="676" y="345"/>
                  </a:cubicBezTo>
                  <a:cubicBezTo>
                    <a:pt x="676" y="346"/>
                    <a:pt x="676" y="347"/>
                    <a:pt x="676" y="348"/>
                  </a:cubicBezTo>
                  <a:cubicBezTo>
                    <a:pt x="675" y="349"/>
                    <a:pt x="674" y="349"/>
                    <a:pt x="673" y="350"/>
                  </a:cubicBezTo>
                  <a:cubicBezTo>
                    <a:pt x="673" y="351"/>
                    <a:pt x="671" y="352"/>
                    <a:pt x="670" y="353"/>
                  </a:cubicBezTo>
                  <a:cubicBezTo>
                    <a:pt x="670" y="353"/>
                    <a:pt x="670" y="353"/>
                    <a:pt x="669" y="353"/>
                  </a:cubicBezTo>
                  <a:cubicBezTo>
                    <a:pt x="669" y="353"/>
                    <a:pt x="669" y="353"/>
                    <a:pt x="669" y="353"/>
                  </a:cubicBezTo>
                  <a:cubicBezTo>
                    <a:pt x="669" y="353"/>
                    <a:pt x="668" y="353"/>
                    <a:pt x="668" y="353"/>
                  </a:cubicBezTo>
                  <a:cubicBezTo>
                    <a:pt x="668" y="353"/>
                    <a:pt x="668" y="353"/>
                    <a:pt x="668" y="353"/>
                  </a:cubicBezTo>
                  <a:cubicBezTo>
                    <a:pt x="668" y="353"/>
                    <a:pt x="667" y="353"/>
                    <a:pt x="667" y="353"/>
                  </a:cubicBezTo>
                  <a:cubicBezTo>
                    <a:pt x="667" y="353"/>
                    <a:pt x="667" y="353"/>
                    <a:pt x="667" y="353"/>
                  </a:cubicBezTo>
                  <a:cubicBezTo>
                    <a:pt x="666" y="353"/>
                    <a:pt x="666" y="353"/>
                    <a:pt x="666" y="353"/>
                  </a:cubicBezTo>
                  <a:cubicBezTo>
                    <a:pt x="666" y="353"/>
                    <a:pt x="666" y="352"/>
                    <a:pt x="666" y="352"/>
                  </a:cubicBezTo>
                  <a:cubicBezTo>
                    <a:pt x="665" y="352"/>
                    <a:pt x="665" y="351"/>
                    <a:pt x="664" y="350"/>
                  </a:cubicBezTo>
                  <a:cubicBezTo>
                    <a:pt x="664" y="349"/>
                    <a:pt x="664" y="348"/>
                    <a:pt x="664" y="346"/>
                  </a:cubicBezTo>
                  <a:cubicBezTo>
                    <a:pt x="664" y="345"/>
                    <a:pt x="664" y="344"/>
                    <a:pt x="664" y="342"/>
                  </a:cubicBezTo>
                  <a:cubicBezTo>
                    <a:pt x="664" y="341"/>
                    <a:pt x="664" y="339"/>
                    <a:pt x="665" y="337"/>
                  </a:cubicBezTo>
                  <a:cubicBezTo>
                    <a:pt x="665" y="337"/>
                    <a:pt x="665" y="336"/>
                    <a:pt x="665" y="336"/>
                  </a:cubicBezTo>
                  <a:cubicBezTo>
                    <a:pt x="665" y="335"/>
                    <a:pt x="666" y="334"/>
                    <a:pt x="666" y="334"/>
                  </a:cubicBezTo>
                  <a:cubicBezTo>
                    <a:pt x="666" y="333"/>
                    <a:pt x="666" y="333"/>
                    <a:pt x="666" y="332"/>
                  </a:cubicBezTo>
                  <a:cubicBezTo>
                    <a:pt x="667" y="332"/>
                    <a:pt x="667" y="331"/>
                    <a:pt x="667" y="331"/>
                  </a:cubicBezTo>
                  <a:cubicBezTo>
                    <a:pt x="667" y="330"/>
                    <a:pt x="668" y="329"/>
                    <a:pt x="668" y="328"/>
                  </a:cubicBezTo>
                  <a:cubicBezTo>
                    <a:pt x="668" y="327"/>
                    <a:pt x="668" y="327"/>
                    <a:pt x="668" y="326"/>
                  </a:cubicBezTo>
                  <a:cubicBezTo>
                    <a:pt x="668" y="325"/>
                    <a:pt x="669" y="325"/>
                    <a:pt x="669" y="324"/>
                  </a:cubicBezTo>
                  <a:cubicBezTo>
                    <a:pt x="668" y="324"/>
                    <a:pt x="668" y="324"/>
                    <a:pt x="668" y="323"/>
                  </a:cubicBezTo>
                  <a:cubicBezTo>
                    <a:pt x="668" y="323"/>
                    <a:pt x="668" y="323"/>
                    <a:pt x="668" y="323"/>
                  </a:cubicBezTo>
                  <a:cubicBezTo>
                    <a:pt x="668" y="323"/>
                    <a:pt x="668" y="323"/>
                    <a:pt x="668" y="323"/>
                  </a:cubicBezTo>
                  <a:cubicBezTo>
                    <a:pt x="667" y="323"/>
                    <a:pt x="667" y="323"/>
                    <a:pt x="667" y="323"/>
                  </a:cubicBezTo>
                  <a:cubicBezTo>
                    <a:pt x="667" y="323"/>
                    <a:pt x="667" y="323"/>
                    <a:pt x="667" y="323"/>
                  </a:cubicBezTo>
                  <a:cubicBezTo>
                    <a:pt x="666" y="322"/>
                    <a:pt x="666" y="322"/>
                    <a:pt x="666" y="322"/>
                  </a:cubicBezTo>
                  <a:cubicBezTo>
                    <a:pt x="666" y="322"/>
                    <a:pt x="667" y="321"/>
                    <a:pt x="667" y="321"/>
                  </a:cubicBezTo>
                  <a:cubicBezTo>
                    <a:pt x="668" y="320"/>
                    <a:pt x="669" y="319"/>
                    <a:pt x="670" y="318"/>
                  </a:cubicBezTo>
                  <a:cubicBezTo>
                    <a:pt x="672" y="317"/>
                    <a:pt x="673" y="316"/>
                    <a:pt x="675" y="315"/>
                  </a:cubicBezTo>
                  <a:cubicBezTo>
                    <a:pt x="676" y="314"/>
                    <a:pt x="678" y="313"/>
                    <a:pt x="680" y="313"/>
                  </a:cubicBezTo>
                  <a:cubicBezTo>
                    <a:pt x="680" y="313"/>
                    <a:pt x="681" y="313"/>
                    <a:pt x="682" y="312"/>
                  </a:cubicBezTo>
                  <a:cubicBezTo>
                    <a:pt x="683" y="312"/>
                    <a:pt x="684" y="312"/>
                    <a:pt x="685" y="312"/>
                  </a:cubicBezTo>
                  <a:cubicBezTo>
                    <a:pt x="685" y="312"/>
                    <a:pt x="686" y="312"/>
                    <a:pt x="687" y="312"/>
                  </a:cubicBezTo>
                  <a:cubicBezTo>
                    <a:pt x="688" y="312"/>
                    <a:pt x="689" y="312"/>
                    <a:pt x="689" y="312"/>
                  </a:cubicBezTo>
                  <a:cubicBezTo>
                    <a:pt x="691" y="311"/>
                    <a:pt x="692" y="311"/>
                    <a:pt x="693" y="311"/>
                  </a:cubicBezTo>
                  <a:cubicBezTo>
                    <a:pt x="694" y="311"/>
                    <a:pt x="695" y="311"/>
                    <a:pt x="695" y="311"/>
                  </a:cubicBezTo>
                  <a:cubicBezTo>
                    <a:pt x="696" y="311"/>
                    <a:pt x="697" y="310"/>
                    <a:pt x="697" y="310"/>
                  </a:cubicBezTo>
                  <a:cubicBezTo>
                    <a:pt x="697" y="310"/>
                    <a:pt x="697" y="310"/>
                    <a:pt x="697" y="309"/>
                  </a:cubicBezTo>
                  <a:cubicBezTo>
                    <a:pt x="697" y="309"/>
                    <a:pt x="697" y="309"/>
                    <a:pt x="698" y="309"/>
                  </a:cubicBezTo>
                  <a:cubicBezTo>
                    <a:pt x="698" y="309"/>
                    <a:pt x="698" y="309"/>
                    <a:pt x="698" y="309"/>
                  </a:cubicBezTo>
                  <a:cubicBezTo>
                    <a:pt x="698" y="309"/>
                    <a:pt x="698" y="309"/>
                    <a:pt x="698" y="309"/>
                  </a:cubicBezTo>
                  <a:cubicBezTo>
                    <a:pt x="698" y="309"/>
                    <a:pt x="698" y="309"/>
                    <a:pt x="698" y="309"/>
                  </a:cubicBezTo>
                  <a:cubicBezTo>
                    <a:pt x="699" y="308"/>
                    <a:pt x="699" y="308"/>
                    <a:pt x="699" y="308"/>
                  </a:cubicBezTo>
                  <a:cubicBezTo>
                    <a:pt x="699" y="308"/>
                    <a:pt x="699" y="308"/>
                    <a:pt x="699" y="308"/>
                  </a:cubicBezTo>
                  <a:cubicBezTo>
                    <a:pt x="698" y="308"/>
                    <a:pt x="698" y="308"/>
                    <a:pt x="698" y="308"/>
                  </a:cubicBezTo>
                  <a:cubicBezTo>
                    <a:pt x="698" y="307"/>
                    <a:pt x="697" y="307"/>
                    <a:pt x="697" y="307"/>
                  </a:cubicBezTo>
                  <a:cubicBezTo>
                    <a:pt x="697" y="307"/>
                    <a:pt x="696" y="306"/>
                    <a:pt x="696" y="306"/>
                  </a:cubicBezTo>
                  <a:cubicBezTo>
                    <a:pt x="695" y="306"/>
                    <a:pt x="695" y="305"/>
                    <a:pt x="695" y="305"/>
                  </a:cubicBezTo>
                  <a:cubicBezTo>
                    <a:pt x="694" y="305"/>
                    <a:pt x="694" y="305"/>
                    <a:pt x="694" y="305"/>
                  </a:cubicBezTo>
                  <a:cubicBezTo>
                    <a:pt x="693" y="304"/>
                    <a:pt x="693" y="304"/>
                    <a:pt x="693" y="304"/>
                  </a:cubicBezTo>
                  <a:cubicBezTo>
                    <a:pt x="693" y="304"/>
                    <a:pt x="693" y="304"/>
                    <a:pt x="693" y="304"/>
                  </a:cubicBezTo>
                  <a:cubicBezTo>
                    <a:pt x="693" y="305"/>
                    <a:pt x="693" y="305"/>
                    <a:pt x="693" y="305"/>
                  </a:cubicBezTo>
                  <a:cubicBezTo>
                    <a:pt x="693" y="305"/>
                    <a:pt x="693" y="305"/>
                    <a:pt x="693" y="305"/>
                  </a:cubicBezTo>
                  <a:cubicBezTo>
                    <a:pt x="693" y="305"/>
                    <a:pt x="693" y="305"/>
                    <a:pt x="693" y="305"/>
                  </a:cubicBezTo>
                  <a:cubicBezTo>
                    <a:pt x="692" y="305"/>
                    <a:pt x="692" y="306"/>
                    <a:pt x="692" y="306"/>
                  </a:cubicBezTo>
                  <a:cubicBezTo>
                    <a:pt x="692" y="306"/>
                    <a:pt x="692" y="306"/>
                    <a:pt x="692" y="306"/>
                  </a:cubicBezTo>
                  <a:cubicBezTo>
                    <a:pt x="692" y="306"/>
                    <a:pt x="692" y="306"/>
                    <a:pt x="692" y="306"/>
                  </a:cubicBezTo>
                  <a:cubicBezTo>
                    <a:pt x="692" y="306"/>
                    <a:pt x="692" y="306"/>
                    <a:pt x="691" y="306"/>
                  </a:cubicBezTo>
                  <a:cubicBezTo>
                    <a:pt x="691" y="306"/>
                    <a:pt x="691" y="306"/>
                    <a:pt x="691" y="306"/>
                  </a:cubicBezTo>
                  <a:cubicBezTo>
                    <a:pt x="691" y="306"/>
                    <a:pt x="691" y="306"/>
                    <a:pt x="691" y="306"/>
                  </a:cubicBezTo>
                  <a:cubicBezTo>
                    <a:pt x="691" y="306"/>
                    <a:pt x="691" y="306"/>
                    <a:pt x="691" y="306"/>
                  </a:cubicBezTo>
                  <a:cubicBezTo>
                    <a:pt x="691" y="306"/>
                    <a:pt x="691" y="306"/>
                    <a:pt x="690" y="306"/>
                  </a:cubicBezTo>
                  <a:cubicBezTo>
                    <a:pt x="690" y="306"/>
                    <a:pt x="690" y="306"/>
                    <a:pt x="690" y="306"/>
                  </a:cubicBezTo>
                  <a:cubicBezTo>
                    <a:pt x="690" y="305"/>
                    <a:pt x="690" y="305"/>
                    <a:pt x="690" y="305"/>
                  </a:cubicBezTo>
                  <a:cubicBezTo>
                    <a:pt x="690" y="305"/>
                    <a:pt x="689" y="305"/>
                    <a:pt x="689" y="304"/>
                  </a:cubicBezTo>
                  <a:cubicBezTo>
                    <a:pt x="689" y="304"/>
                    <a:pt x="688" y="304"/>
                    <a:pt x="688" y="303"/>
                  </a:cubicBezTo>
                  <a:cubicBezTo>
                    <a:pt x="688" y="303"/>
                    <a:pt x="687" y="303"/>
                    <a:pt x="687" y="303"/>
                  </a:cubicBezTo>
                  <a:cubicBezTo>
                    <a:pt x="686" y="303"/>
                    <a:pt x="685" y="302"/>
                    <a:pt x="685" y="302"/>
                  </a:cubicBezTo>
                  <a:cubicBezTo>
                    <a:pt x="684" y="302"/>
                    <a:pt x="683" y="302"/>
                    <a:pt x="683" y="303"/>
                  </a:cubicBezTo>
                  <a:cubicBezTo>
                    <a:pt x="682" y="303"/>
                    <a:pt x="681" y="303"/>
                    <a:pt x="681" y="303"/>
                  </a:cubicBezTo>
                  <a:cubicBezTo>
                    <a:pt x="680" y="303"/>
                    <a:pt x="680" y="303"/>
                    <a:pt x="679" y="304"/>
                  </a:cubicBezTo>
                  <a:cubicBezTo>
                    <a:pt x="678" y="304"/>
                    <a:pt x="678" y="304"/>
                    <a:pt x="677" y="304"/>
                  </a:cubicBezTo>
                  <a:cubicBezTo>
                    <a:pt x="677" y="304"/>
                    <a:pt x="676" y="305"/>
                    <a:pt x="676" y="305"/>
                  </a:cubicBezTo>
                  <a:cubicBezTo>
                    <a:pt x="675" y="305"/>
                    <a:pt x="675" y="305"/>
                    <a:pt x="674" y="305"/>
                  </a:cubicBezTo>
                  <a:cubicBezTo>
                    <a:pt x="674" y="306"/>
                    <a:pt x="673" y="306"/>
                    <a:pt x="673" y="306"/>
                  </a:cubicBezTo>
                  <a:cubicBezTo>
                    <a:pt x="672" y="306"/>
                    <a:pt x="672" y="306"/>
                    <a:pt x="671" y="306"/>
                  </a:cubicBezTo>
                  <a:cubicBezTo>
                    <a:pt x="671" y="306"/>
                    <a:pt x="671" y="306"/>
                    <a:pt x="671" y="306"/>
                  </a:cubicBezTo>
                  <a:cubicBezTo>
                    <a:pt x="671" y="306"/>
                    <a:pt x="670" y="306"/>
                    <a:pt x="670" y="306"/>
                  </a:cubicBezTo>
                  <a:cubicBezTo>
                    <a:pt x="670" y="306"/>
                    <a:pt x="670" y="306"/>
                    <a:pt x="670" y="306"/>
                  </a:cubicBezTo>
                  <a:cubicBezTo>
                    <a:pt x="669" y="306"/>
                    <a:pt x="669" y="305"/>
                    <a:pt x="669" y="305"/>
                  </a:cubicBezTo>
                  <a:cubicBezTo>
                    <a:pt x="669" y="305"/>
                    <a:pt x="668" y="305"/>
                    <a:pt x="668" y="305"/>
                  </a:cubicBezTo>
                  <a:cubicBezTo>
                    <a:pt x="668" y="304"/>
                    <a:pt x="667" y="304"/>
                    <a:pt x="667" y="304"/>
                  </a:cubicBezTo>
                  <a:cubicBezTo>
                    <a:pt x="667" y="304"/>
                    <a:pt x="667" y="303"/>
                    <a:pt x="667" y="303"/>
                  </a:cubicBezTo>
                  <a:cubicBezTo>
                    <a:pt x="666" y="303"/>
                    <a:pt x="666" y="303"/>
                    <a:pt x="666" y="302"/>
                  </a:cubicBezTo>
                  <a:cubicBezTo>
                    <a:pt x="666" y="302"/>
                    <a:pt x="666" y="302"/>
                    <a:pt x="666" y="302"/>
                  </a:cubicBezTo>
                  <a:cubicBezTo>
                    <a:pt x="666" y="301"/>
                    <a:pt x="665" y="301"/>
                    <a:pt x="665" y="301"/>
                  </a:cubicBezTo>
                  <a:cubicBezTo>
                    <a:pt x="665" y="301"/>
                    <a:pt x="665" y="301"/>
                    <a:pt x="664" y="300"/>
                  </a:cubicBezTo>
                  <a:cubicBezTo>
                    <a:pt x="664" y="300"/>
                    <a:pt x="663" y="300"/>
                    <a:pt x="663" y="300"/>
                  </a:cubicBezTo>
                  <a:cubicBezTo>
                    <a:pt x="662" y="300"/>
                    <a:pt x="662" y="300"/>
                    <a:pt x="662" y="300"/>
                  </a:cubicBezTo>
                  <a:cubicBezTo>
                    <a:pt x="662" y="300"/>
                    <a:pt x="662" y="300"/>
                    <a:pt x="662" y="300"/>
                  </a:cubicBezTo>
                  <a:cubicBezTo>
                    <a:pt x="662" y="299"/>
                    <a:pt x="662" y="299"/>
                    <a:pt x="662" y="299"/>
                  </a:cubicBezTo>
                  <a:cubicBezTo>
                    <a:pt x="662" y="299"/>
                    <a:pt x="662" y="299"/>
                    <a:pt x="662" y="298"/>
                  </a:cubicBezTo>
                  <a:cubicBezTo>
                    <a:pt x="662" y="298"/>
                    <a:pt x="662" y="298"/>
                    <a:pt x="662" y="298"/>
                  </a:cubicBezTo>
                  <a:cubicBezTo>
                    <a:pt x="663" y="297"/>
                    <a:pt x="663" y="297"/>
                    <a:pt x="663" y="297"/>
                  </a:cubicBezTo>
                  <a:cubicBezTo>
                    <a:pt x="663" y="297"/>
                    <a:pt x="663" y="297"/>
                    <a:pt x="663" y="296"/>
                  </a:cubicBezTo>
                  <a:cubicBezTo>
                    <a:pt x="663" y="296"/>
                    <a:pt x="663" y="296"/>
                    <a:pt x="663" y="296"/>
                  </a:cubicBezTo>
                  <a:cubicBezTo>
                    <a:pt x="663" y="296"/>
                    <a:pt x="663" y="296"/>
                    <a:pt x="663" y="295"/>
                  </a:cubicBezTo>
                  <a:cubicBezTo>
                    <a:pt x="663" y="295"/>
                    <a:pt x="663" y="295"/>
                    <a:pt x="663" y="295"/>
                  </a:cubicBezTo>
                  <a:cubicBezTo>
                    <a:pt x="663" y="295"/>
                    <a:pt x="663" y="295"/>
                    <a:pt x="662" y="295"/>
                  </a:cubicBezTo>
                  <a:cubicBezTo>
                    <a:pt x="662" y="295"/>
                    <a:pt x="662" y="295"/>
                    <a:pt x="662" y="295"/>
                  </a:cubicBezTo>
                  <a:cubicBezTo>
                    <a:pt x="662" y="295"/>
                    <a:pt x="662" y="295"/>
                    <a:pt x="662" y="295"/>
                  </a:cubicBezTo>
                  <a:cubicBezTo>
                    <a:pt x="662" y="295"/>
                    <a:pt x="662" y="295"/>
                    <a:pt x="662" y="295"/>
                  </a:cubicBezTo>
                  <a:cubicBezTo>
                    <a:pt x="661" y="295"/>
                    <a:pt x="661" y="295"/>
                    <a:pt x="661" y="295"/>
                  </a:cubicBezTo>
                  <a:cubicBezTo>
                    <a:pt x="661" y="295"/>
                    <a:pt x="661" y="295"/>
                    <a:pt x="660" y="296"/>
                  </a:cubicBezTo>
                  <a:cubicBezTo>
                    <a:pt x="660" y="296"/>
                    <a:pt x="660" y="296"/>
                    <a:pt x="660" y="296"/>
                  </a:cubicBezTo>
                  <a:cubicBezTo>
                    <a:pt x="659" y="296"/>
                    <a:pt x="659" y="296"/>
                    <a:pt x="659" y="297"/>
                  </a:cubicBezTo>
                  <a:cubicBezTo>
                    <a:pt x="658" y="297"/>
                    <a:pt x="658" y="297"/>
                    <a:pt x="657" y="297"/>
                  </a:cubicBezTo>
                  <a:cubicBezTo>
                    <a:pt x="657" y="298"/>
                    <a:pt x="656" y="298"/>
                    <a:pt x="656" y="298"/>
                  </a:cubicBezTo>
                  <a:cubicBezTo>
                    <a:pt x="656" y="298"/>
                    <a:pt x="655" y="299"/>
                    <a:pt x="655" y="299"/>
                  </a:cubicBezTo>
                  <a:cubicBezTo>
                    <a:pt x="654" y="300"/>
                    <a:pt x="653" y="300"/>
                    <a:pt x="652" y="301"/>
                  </a:cubicBezTo>
                  <a:cubicBezTo>
                    <a:pt x="651" y="302"/>
                    <a:pt x="650" y="302"/>
                    <a:pt x="649" y="303"/>
                  </a:cubicBezTo>
                  <a:cubicBezTo>
                    <a:pt x="648" y="303"/>
                    <a:pt x="647" y="304"/>
                    <a:pt x="646" y="304"/>
                  </a:cubicBezTo>
                  <a:cubicBezTo>
                    <a:pt x="645" y="304"/>
                    <a:pt x="644" y="304"/>
                    <a:pt x="643" y="304"/>
                  </a:cubicBezTo>
                  <a:cubicBezTo>
                    <a:pt x="643" y="304"/>
                    <a:pt x="643" y="304"/>
                    <a:pt x="643" y="304"/>
                  </a:cubicBezTo>
                  <a:cubicBezTo>
                    <a:pt x="642" y="304"/>
                    <a:pt x="642" y="304"/>
                    <a:pt x="642" y="304"/>
                  </a:cubicBezTo>
                  <a:cubicBezTo>
                    <a:pt x="642" y="304"/>
                    <a:pt x="642" y="304"/>
                    <a:pt x="642" y="304"/>
                  </a:cubicBezTo>
                  <a:cubicBezTo>
                    <a:pt x="641" y="304"/>
                    <a:pt x="641" y="304"/>
                    <a:pt x="641" y="304"/>
                  </a:cubicBezTo>
                  <a:cubicBezTo>
                    <a:pt x="641" y="303"/>
                    <a:pt x="641" y="303"/>
                    <a:pt x="640" y="303"/>
                  </a:cubicBezTo>
                  <a:cubicBezTo>
                    <a:pt x="640" y="303"/>
                    <a:pt x="640" y="303"/>
                    <a:pt x="639" y="302"/>
                  </a:cubicBezTo>
                  <a:cubicBezTo>
                    <a:pt x="639" y="302"/>
                    <a:pt x="639" y="302"/>
                    <a:pt x="638" y="302"/>
                  </a:cubicBezTo>
                  <a:cubicBezTo>
                    <a:pt x="638" y="302"/>
                    <a:pt x="638" y="302"/>
                    <a:pt x="637" y="302"/>
                  </a:cubicBezTo>
                  <a:cubicBezTo>
                    <a:pt x="637" y="302"/>
                    <a:pt x="637" y="302"/>
                    <a:pt x="636" y="302"/>
                  </a:cubicBezTo>
                  <a:cubicBezTo>
                    <a:pt x="636" y="302"/>
                    <a:pt x="636" y="302"/>
                    <a:pt x="636" y="302"/>
                  </a:cubicBezTo>
                  <a:cubicBezTo>
                    <a:pt x="636" y="302"/>
                    <a:pt x="635" y="302"/>
                    <a:pt x="635" y="302"/>
                  </a:cubicBezTo>
                  <a:cubicBezTo>
                    <a:pt x="635" y="302"/>
                    <a:pt x="635" y="302"/>
                    <a:pt x="635" y="302"/>
                  </a:cubicBezTo>
                  <a:cubicBezTo>
                    <a:pt x="634" y="302"/>
                    <a:pt x="634" y="302"/>
                    <a:pt x="634" y="303"/>
                  </a:cubicBezTo>
                  <a:cubicBezTo>
                    <a:pt x="634" y="303"/>
                    <a:pt x="634" y="303"/>
                    <a:pt x="634" y="303"/>
                  </a:cubicBezTo>
                  <a:cubicBezTo>
                    <a:pt x="633" y="303"/>
                    <a:pt x="633" y="303"/>
                    <a:pt x="633" y="303"/>
                  </a:cubicBezTo>
                  <a:cubicBezTo>
                    <a:pt x="633" y="303"/>
                    <a:pt x="633" y="303"/>
                    <a:pt x="633" y="303"/>
                  </a:cubicBezTo>
                  <a:cubicBezTo>
                    <a:pt x="632" y="303"/>
                    <a:pt x="632" y="303"/>
                    <a:pt x="632" y="303"/>
                  </a:cubicBezTo>
                  <a:cubicBezTo>
                    <a:pt x="632" y="303"/>
                    <a:pt x="632" y="303"/>
                    <a:pt x="631" y="302"/>
                  </a:cubicBezTo>
                  <a:cubicBezTo>
                    <a:pt x="631" y="302"/>
                    <a:pt x="631" y="302"/>
                    <a:pt x="631" y="302"/>
                  </a:cubicBezTo>
                  <a:cubicBezTo>
                    <a:pt x="631" y="302"/>
                    <a:pt x="631" y="302"/>
                    <a:pt x="630" y="302"/>
                  </a:cubicBezTo>
                  <a:cubicBezTo>
                    <a:pt x="630" y="302"/>
                    <a:pt x="630" y="302"/>
                    <a:pt x="630" y="302"/>
                  </a:cubicBezTo>
                  <a:cubicBezTo>
                    <a:pt x="630" y="302"/>
                    <a:pt x="630" y="302"/>
                    <a:pt x="630" y="301"/>
                  </a:cubicBezTo>
                  <a:cubicBezTo>
                    <a:pt x="630" y="301"/>
                    <a:pt x="630" y="301"/>
                    <a:pt x="630" y="301"/>
                  </a:cubicBezTo>
                  <a:cubicBezTo>
                    <a:pt x="630" y="301"/>
                    <a:pt x="630" y="301"/>
                    <a:pt x="630" y="301"/>
                  </a:cubicBezTo>
                  <a:cubicBezTo>
                    <a:pt x="631" y="300"/>
                    <a:pt x="632" y="299"/>
                    <a:pt x="633" y="298"/>
                  </a:cubicBezTo>
                  <a:cubicBezTo>
                    <a:pt x="634" y="297"/>
                    <a:pt x="635" y="296"/>
                    <a:pt x="637" y="295"/>
                  </a:cubicBezTo>
                  <a:cubicBezTo>
                    <a:pt x="639" y="294"/>
                    <a:pt x="640" y="294"/>
                    <a:pt x="642" y="293"/>
                  </a:cubicBezTo>
                  <a:cubicBezTo>
                    <a:pt x="644" y="292"/>
                    <a:pt x="645" y="292"/>
                    <a:pt x="647" y="292"/>
                  </a:cubicBezTo>
                  <a:cubicBezTo>
                    <a:pt x="647" y="292"/>
                    <a:pt x="647" y="292"/>
                    <a:pt x="647" y="292"/>
                  </a:cubicBezTo>
                  <a:cubicBezTo>
                    <a:pt x="647" y="292"/>
                    <a:pt x="647" y="292"/>
                    <a:pt x="647" y="292"/>
                  </a:cubicBezTo>
                  <a:cubicBezTo>
                    <a:pt x="647" y="292"/>
                    <a:pt x="647" y="292"/>
                    <a:pt x="647" y="292"/>
                  </a:cubicBezTo>
                  <a:cubicBezTo>
                    <a:pt x="647" y="292"/>
                    <a:pt x="647" y="292"/>
                    <a:pt x="647" y="292"/>
                  </a:cubicBezTo>
                  <a:cubicBezTo>
                    <a:pt x="647" y="292"/>
                    <a:pt x="647" y="292"/>
                    <a:pt x="647" y="292"/>
                  </a:cubicBezTo>
                  <a:cubicBezTo>
                    <a:pt x="648" y="292"/>
                    <a:pt x="648" y="292"/>
                    <a:pt x="648" y="292"/>
                  </a:cubicBezTo>
                  <a:cubicBezTo>
                    <a:pt x="649" y="292"/>
                    <a:pt x="649" y="292"/>
                    <a:pt x="649" y="292"/>
                  </a:cubicBezTo>
                  <a:cubicBezTo>
                    <a:pt x="650" y="292"/>
                    <a:pt x="650" y="291"/>
                    <a:pt x="651" y="291"/>
                  </a:cubicBezTo>
                  <a:cubicBezTo>
                    <a:pt x="651" y="291"/>
                    <a:pt x="651" y="291"/>
                    <a:pt x="652" y="290"/>
                  </a:cubicBezTo>
                  <a:cubicBezTo>
                    <a:pt x="652" y="290"/>
                    <a:pt x="652" y="290"/>
                    <a:pt x="652" y="290"/>
                  </a:cubicBezTo>
                  <a:cubicBezTo>
                    <a:pt x="652" y="290"/>
                    <a:pt x="652" y="290"/>
                    <a:pt x="652" y="290"/>
                  </a:cubicBezTo>
                  <a:cubicBezTo>
                    <a:pt x="651" y="289"/>
                    <a:pt x="651" y="289"/>
                    <a:pt x="651" y="289"/>
                  </a:cubicBezTo>
                  <a:cubicBezTo>
                    <a:pt x="650" y="289"/>
                    <a:pt x="650" y="289"/>
                    <a:pt x="649" y="289"/>
                  </a:cubicBezTo>
                  <a:cubicBezTo>
                    <a:pt x="648" y="288"/>
                    <a:pt x="647" y="288"/>
                    <a:pt x="647" y="288"/>
                  </a:cubicBezTo>
                  <a:cubicBezTo>
                    <a:pt x="646" y="288"/>
                    <a:pt x="645" y="287"/>
                    <a:pt x="644" y="287"/>
                  </a:cubicBezTo>
                  <a:cubicBezTo>
                    <a:pt x="643" y="287"/>
                    <a:pt x="643" y="287"/>
                    <a:pt x="642" y="287"/>
                  </a:cubicBezTo>
                  <a:cubicBezTo>
                    <a:pt x="642" y="287"/>
                    <a:pt x="641" y="287"/>
                    <a:pt x="641" y="287"/>
                  </a:cubicBezTo>
                  <a:cubicBezTo>
                    <a:pt x="641" y="287"/>
                    <a:pt x="641" y="287"/>
                    <a:pt x="640" y="287"/>
                  </a:cubicBezTo>
                  <a:cubicBezTo>
                    <a:pt x="640" y="287"/>
                    <a:pt x="640" y="287"/>
                    <a:pt x="640" y="288"/>
                  </a:cubicBezTo>
                  <a:cubicBezTo>
                    <a:pt x="639" y="288"/>
                    <a:pt x="639" y="288"/>
                    <a:pt x="639" y="288"/>
                  </a:cubicBezTo>
                  <a:cubicBezTo>
                    <a:pt x="639" y="288"/>
                    <a:pt x="639" y="288"/>
                    <a:pt x="639" y="289"/>
                  </a:cubicBezTo>
                  <a:cubicBezTo>
                    <a:pt x="638" y="289"/>
                    <a:pt x="638" y="289"/>
                    <a:pt x="638" y="289"/>
                  </a:cubicBezTo>
                  <a:cubicBezTo>
                    <a:pt x="638" y="289"/>
                    <a:pt x="638" y="289"/>
                    <a:pt x="637" y="289"/>
                  </a:cubicBezTo>
                  <a:cubicBezTo>
                    <a:pt x="637" y="289"/>
                    <a:pt x="637" y="289"/>
                    <a:pt x="637" y="289"/>
                  </a:cubicBezTo>
                  <a:cubicBezTo>
                    <a:pt x="636" y="289"/>
                    <a:pt x="636" y="289"/>
                    <a:pt x="636" y="289"/>
                  </a:cubicBezTo>
                  <a:cubicBezTo>
                    <a:pt x="635" y="289"/>
                    <a:pt x="635" y="289"/>
                    <a:pt x="635" y="289"/>
                  </a:cubicBezTo>
                  <a:cubicBezTo>
                    <a:pt x="634" y="288"/>
                    <a:pt x="634" y="288"/>
                    <a:pt x="634" y="288"/>
                  </a:cubicBezTo>
                  <a:cubicBezTo>
                    <a:pt x="633" y="287"/>
                    <a:pt x="633" y="287"/>
                    <a:pt x="633" y="287"/>
                  </a:cubicBezTo>
                  <a:cubicBezTo>
                    <a:pt x="633" y="287"/>
                    <a:pt x="632" y="286"/>
                    <a:pt x="632" y="286"/>
                  </a:cubicBezTo>
                  <a:cubicBezTo>
                    <a:pt x="632" y="286"/>
                    <a:pt x="632" y="286"/>
                    <a:pt x="632" y="286"/>
                  </a:cubicBezTo>
                  <a:cubicBezTo>
                    <a:pt x="631" y="286"/>
                    <a:pt x="631" y="286"/>
                    <a:pt x="631" y="286"/>
                  </a:cubicBezTo>
                  <a:cubicBezTo>
                    <a:pt x="631" y="286"/>
                    <a:pt x="631" y="286"/>
                    <a:pt x="630" y="286"/>
                  </a:cubicBezTo>
                  <a:cubicBezTo>
                    <a:pt x="630" y="286"/>
                    <a:pt x="630" y="286"/>
                    <a:pt x="630" y="286"/>
                  </a:cubicBezTo>
                  <a:cubicBezTo>
                    <a:pt x="630" y="286"/>
                    <a:pt x="630" y="286"/>
                    <a:pt x="630" y="286"/>
                  </a:cubicBezTo>
                  <a:cubicBezTo>
                    <a:pt x="630" y="286"/>
                    <a:pt x="630" y="286"/>
                    <a:pt x="629" y="286"/>
                  </a:cubicBezTo>
                  <a:cubicBezTo>
                    <a:pt x="629" y="286"/>
                    <a:pt x="629" y="286"/>
                    <a:pt x="629" y="286"/>
                  </a:cubicBezTo>
                  <a:cubicBezTo>
                    <a:pt x="629" y="286"/>
                    <a:pt x="629" y="286"/>
                    <a:pt x="629" y="286"/>
                  </a:cubicBezTo>
                  <a:cubicBezTo>
                    <a:pt x="629" y="286"/>
                    <a:pt x="629" y="286"/>
                    <a:pt x="628" y="286"/>
                  </a:cubicBezTo>
                  <a:cubicBezTo>
                    <a:pt x="628" y="286"/>
                    <a:pt x="628" y="286"/>
                    <a:pt x="628" y="285"/>
                  </a:cubicBezTo>
                  <a:cubicBezTo>
                    <a:pt x="627" y="285"/>
                    <a:pt x="627" y="285"/>
                    <a:pt x="627" y="285"/>
                  </a:cubicBezTo>
                  <a:cubicBezTo>
                    <a:pt x="626" y="285"/>
                    <a:pt x="626" y="284"/>
                    <a:pt x="626" y="284"/>
                  </a:cubicBezTo>
                  <a:cubicBezTo>
                    <a:pt x="626" y="284"/>
                    <a:pt x="625" y="283"/>
                    <a:pt x="625" y="283"/>
                  </a:cubicBezTo>
                  <a:cubicBezTo>
                    <a:pt x="625" y="283"/>
                    <a:pt x="624" y="283"/>
                    <a:pt x="624" y="283"/>
                  </a:cubicBezTo>
                  <a:cubicBezTo>
                    <a:pt x="624" y="282"/>
                    <a:pt x="624" y="282"/>
                    <a:pt x="623" y="282"/>
                  </a:cubicBezTo>
                  <a:cubicBezTo>
                    <a:pt x="623" y="282"/>
                    <a:pt x="623" y="282"/>
                    <a:pt x="622" y="282"/>
                  </a:cubicBezTo>
                  <a:cubicBezTo>
                    <a:pt x="622" y="282"/>
                    <a:pt x="622" y="282"/>
                    <a:pt x="621" y="282"/>
                  </a:cubicBezTo>
                  <a:cubicBezTo>
                    <a:pt x="621" y="282"/>
                    <a:pt x="621" y="282"/>
                    <a:pt x="620" y="283"/>
                  </a:cubicBezTo>
                  <a:cubicBezTo>
                    <a:pt x="620" y="283"/>
                    <a:pt x="620" y="283"/>
                    <a:pt x="619" y="283"/>
                  </a:cubicBezTo>
                  <a:cubicBezTo>
                    <a:pt x="619" y="283"/>
                    <a:pt x="619" y="283"/>
                    <a:pt x="619" y="283"/>
                  </a:cubicBezTo>
                  <a:cubicBezTo>
                    <a:pt x="618" y="284"/>
                    <a:pt x="618" y="284"/>
                    <a:pt x="618" y="284"/>
                  </a:cubicBezTo>
                  <a:cubicBezTo>
                    <a:pt x="618" y="284"/>
                    <a:pt x="618" y="284"/>
                    <a:pt x="618" y="284"/>
                  </a:cubicBezTo>
                  <a:cubicBezTo>
                    <a:pt x="617" y="284"/>
                    <a:pt x="617" y="284"/>
                    <a:pt x="617" y="284"/>
                  </a:cubicBezTo>
                  <a:cubicBezTo>
                    <a:pt x="617" y="284"/>
                    <a:pt x="617" y="284"/>
                    <a:pt x="617" y="284"/>
                  </a:cubicBezTo>
                  <a:cubicBezTo>
                    <a:pt x="617" y="284"/>
                    <a:pt x="617" y="284"/>
                    <a:pt x="617" y="284"/>
                  </a:cubicBezTo>
                  <a:cubicBezTo>
                    <a:pt x="617" y="284"/>
                    <a:pt x="617" y="284"/>
                    <a:pt x="616" y="284"/>
                  </a:cubicBezTo>
                  <a:cubicBezTo>
                    <a:pt x="616" y="284"/>
                    <a:pt x="616" y="284"/>
                    <a:pt x="616" y="283"/>
                  </a:cubicBezTo>
                  <a:cubicBezTo>
                    <a:pt x="615" y="283"/>
                    <a:pt x="615" y="283"/>
                    <a:pt x="615" y="283"/>
                  </a:cubicBezTo>
                  <a:cubicBezTo>
                    <a:pt x="615" y="283"/>
                    <a:pt x="614" y="283"/>
                    <a:pt x="614" y="283"/>
                  </a:cubicBezTo>
                  <a:cubicBezTo>
                    <a:pt x="614" y="283"/>
                    <a:pt x="613" y="282"/>
                    <a:pt x="613" y="282"/>
                  </a:cubicBezTo>
                  <a:cubicBezTo>
                    <a:pt x="613" y="282"/>
                    <a:pt x="613" y="282"/>
                    <a:pt x="613" y="282"/>
                  </a:cubicBezTo>
                  <a:cubicBezTo>
                    <a:pt x="612" y="282"/>
                    <a:pt x="612" y="282"/>
                    <a:pt x="612" y="282"/>
                  </a:cubicBezTo>
                  <a:cubicBezTo>
                    <a:pt x="612" y="281"/>
                    <a:pt x="611" y="281"/>
                    <a:pt x="611" y="281"/>
                  </a:cubicBezTo>
                  <a:cubicBezTo>
                    <a:pt x="611" y="281"/>
                    <a:pt x="610" y="281"/>
                    <a:pt x="610" y="281"/>
                  </a:cubicBezTo>
                  <a:cubicBezTo>
                    <a:pt x="610" y="281"/>
                    <a:pt x="610" y="280"/>
                    <a:pt x="610" y="280"/>
                  </a:cubicBezTo>
                  <a:cubicBezTo>
                    <a:pt x="610" y="280"/>
                    <a:pt x="610" y="280"/>
                    <a:pt x="610" y="279"/>
                  </a:cubicBezTo>
                  <a:cubicBezTo>
                    <a:pt x="609" y="279"/>
                    <a:pt x="609" y="279"/>
                    <a:pt x="609" y="279"/>
                  </a:cubicBezTo>
                  <a:cubicBezTo>
                    <a:pt x="609" y="278"/>
                    <a:pt x="609" y="278"/>
                    <a:pt x="609" y="278"/>
                  </a:cubicBezTo>
                  <a:cubicBezTo>
                    <a:pt x="609" y="277"/>
                    <a:pt x="609" y="277"/>
                    <a:pt x="609" y="277"/>
                  </a:cubicBezTo>
                  <a:cubicBezTo>
                    <a:pt x="609" y="276"/>
                    <a:pt x="609" y="276"/>
                    <a:pt x="609" y="276"/>
                  </a:cubicBezTo>
                  <a:cubicBezTo>
                    <a:pt x="608" y="276"/>
                    <a:pt x="608" y="275"/>
                    <a:pt x="608" y="275"/>
                  </a:cubicBezTo>
                  <a:cubicBezTo>
                    <a:pt x="608" y="275"/>
                    <a:pt x="608" y="275"/>
                    <a:pt x="607" y="275"/>
                  </a:cubicBezTo>
                  <a:cubicBezTo>
                    <a:pt x="607" y="275"/>
                    <a:pt x="607" y="275"/>
                    <a:pt x="607" y="275"/>
                  </a:cubicBezTo>
                  <a:cubicBezTo>
                    <a:pt x="607" y="275"/>
                    <a:pt x="607" y="275"/>
                    <a:pt x="607" y="275"/>
                  </a:cubicBezTo>
                  <a:cubicBezTo>
                    <a:pt x="607" y="275"/>
                    <a:pt x="607" y="275"/>
                    <a:pt x="607" y="275"/>
                  </a:cubicBezTo>
                  <a:moveTo>
                    <a:pt x="5" y="225"/>
                  </a:moveTo>
                  <a:cubicBezTo>
                    <a:pt x="5" y="225"/>
                    <a:pt x="5" y="225"/>
                    <a:pt x="4" y="225"/>
                  </a:cubicBezTo>
                  <a:cubicBezTo>
                    <a:pt x="4" y="225"/>
                    <a:pt x="4" y="226"/>
                    <a:pt x="3" y="226"/>
                  </a:cubicBezTo>
                  <a:cubicBezTo>
                    <a:pt x="3" y="226"/>
                    <a:pt x="3" y="226"/>
                    <a:pt x="2" y="227"/>
                  </a:cubicBezTo>
                  <a:cubicBezTo>
                    <a:pt x="2" y="227"/>
                    <a:pt x="2" y="227"/>
                    <a:pt x="2" y="227"/>
                  </a:cubicBezTo>
                  <a:cubicBezTo>
                    <a:pt x="1" y="228"/>
                    <a:pt x="1" y="228"/>
                    <a:pt x="1" y="228"/>
                  </a:cubicBezTo>
                  <a:cubicBezTo>
                    <a:pt x="1" y="229"/>
                    <a:pt x="0" y="229"/>
                    <a:pt x="0" y="229"/>
                  </a:cubicBezTo>
                  <a:cubicBezTo>
                    <a:pt x="0" y="230"/>
                    <a:pt x="0" y="230"/>
                    <a:pt x="0" y="231"/>
                  </a:cubicBezTo>
                  <a:cubicBezTo>
                    <a:pt x="0" y="231"/>
                    <a:pt x="0" y="231"/>
                    <a:pt x="0" y="231"/>
                  </a:cubicBezTo>
                  <a:cubicBezTo>
                    <a:pt x="0" y="232"/>
                    <a:pt x="0" y="232"/>
                    <a:pt x="0" y="232"/>
                  </a:cubicBezTo>
                  <a:cubicBezTo>
                    <a:pt x="0" y="232"/>
                    <a:pt x="0" y="232"/>
                    <a:pt x="0" y="232"/>
                  </a:cubicBezTo>
                  <a:cubicBezTo>
                    <a:pt x="0" y="232"/>
                    <a:pt x="0" y="232"/>
                    <a:pt x="0" y="232"/>
                  </a:cubicBezTo>
                  <a:cubicBezTo>
                    <a:pt x="0" y="232"/>
                    <a:pt x="0" y="232"/>
                    <a:pt x="0" y="232"/>
                  </a:cubicBezTo>
                  <a:cubicBezTo>
                    <a:pt x="1" y="232"/>
                    <a:pt x="1" y="232"/>
                    <a:pt x="1" y="232"/>
                  </a:cubicBezTo>
                  <a:cubicBezTo>
                    <a:pt x="1" y="231"/>
                    <a:pt x="1" y="231"/>
                    <a:pt x="1" y="231"/>
                  </a:cubicBezTo>
                  <a:cubicBezTo>
                    <a:pt x="1" y="231"/>
                    <a:pt x="1" y="231"/>
                    <a:pt x="1" y="231"/>
                  </a:cubicBezTo>
                  <a:cubicBezTo>
                    <a:pt x="1" y="231"/>
                    <a:pt x="1" y="230"/>
                    <a:pt x="1" y="230"/>
                  </a:cubicBezTo>
                  <a:cubicBezTo>
                    <a:pt x="1" y="230"/>
                    <a:pt x="1" y="229"/>
                    <a:pt x="2" y="229"/>
                  </a:cubicBezTo>
                  <a:cubicBezTo>
                    <a:pt x="2" y="229"/>
                    <a:pt x="2" y="228"/>
                    <a:pt x="2" y="228"/>
                  </a:cubicBezTo>
                  <a:cubicBezTo>
                    <a:pt x="3" y="228"/>
                    <a:pt x="3" y="227"/>
                    <a:pt x="3" y="227"/>
                  </a:cubicBezTo>
                  <a:cubicBezTo>
                    <a:pt x="4" y="227"/>
                    <a:pt x="4" y="227"/>
                    <a:pt x="4" y="226"/>
                  </a:cubicBezTo>
                  <a:cubicBezTo>
                    <a:pt x="4" y="226"/>
                    <a:pt x="4" y="226"/>
                    <a:pt x="5" y="226"/>
                  </a:cubicBezTo>
                  <a:cubicBezTo>
                    <a:pt x="5" y="226"/>
                    <a:pt x="5" y="226"/>
                    <a:pt x="5" y="226"/>
                  </a:cubicBezTo>
                  <a:cubicBezTo>
                    <a:pt x="5" y="225"/>
                    <a:pt x="5" y="225"/>
                    <a:pt x="5" y="225"/>
                  </a:cubicBezTo>
                  <a:cubicBezTo>
                    <a:pt x="5" y="225"/>
                    <a:pt x="5" y="225"/>
                    <a:pt x="5" y="225"/>
                  </a:cubicBezTo>
                  <a:moveTo>
                    <a:pt x="22" y="220"/>
                  </a:moveTo>
                  <a:cubicBezTo>
                    <a:pt x="22" y="220"/>
                    <a:pt x="22" y="220"/>
                    <a:pt x="22" y="220"/>
                  </a:cubicBezTo>
                  <a:cubicBezTo>
                    <a:pt x="22" y="220"/>
                    <a:pt x="22" y="220"/>
                    <a:pt x="22" y="220"/>
                  </a:cubicBezTo>
                  <a:cubicBezTo>
                    <a:pt x="22" y="220"/>
                    <a:pt x="22" y="220"/>
                    <a:pt x="22" y="220"/>
                  </a:cubicBezTo>
                  <a:cubicBezTo>
                    <a:pt x="22" y="220"/>
                    <a:pt x="22" y="220"/>
                    <a:pt x="22" y="220"/>
                  </a:cubicBezTo>
                  <a:cubicBezTo>
                    <a:pt x="22" y="220"/>
                    <a:pt x="22" y="220"/>
                    <a:pt x="22" y="220"/>
                  </a:cubicBezTo>
                  <a:cubicBezTo>
                    <a:pt x="22" y="220"/>
                    <a:pt x="22" y="220"/>
                    <a:pt x="22" y="220"/>
                  </a:cubicBezTo>
                  <a:cubicBezTo>
                    <a:pt x="23" y="219"/>
                    <a:pt x="23" y="219"/>
                    <a:pt x="24" y="218"/>
                  </a:cubicBezTo>
                  <a:cubicBezTo>
                    <a:pt x="25" y="218"/>
                    <a:pt x="26" y="218"/>
                    <a:pt x="27" y="217"/>
                  </a:cubicBezTo>
                  <a:cubicBezTo>
                    <a:pt x="27" y="217"/>
                    <a:pt x="28" y="216"/>
                    <a:pt x="29" y="216"/>
                  </a:cubicBezTo>
                  <a:cubicBezTo>
                    <a:pt x="30" y="216"/>
                    <a:pt x="31" y="216"/>
                    <a:pt x="32" y="216"/>
                  </a:cubicBezTo>
                  <a:cubicBezTo>
                    <a:pt x="32" y="216"/>
                    <a:pt x="32" y="216"/>
                    <a:pt x="32" y="216"/>
                  </a:cubicBezTo>
                  <a:cubicBezTo>
                    <a:pt x="32" y="216"/>
                    <a:pt x="32" y="216"/>
                    <a:pt x="33" y="216"/>
                  </a:cubicBezTo>
                  <a:cubicBezTo>
                    <a:pt x="33" y="216"/>
                    <a:pt x="33" y="216"/>
                    <a:pt x="33" y="216"/>
                  </a:cubicBezTo>
                  <a:cubicBezTo>
                    <a:pt x="33" y="216"/>
                    <a:pt x="33" y="216"/>
                    <a:pt x="33" y="216"/>
                  </a:cubicBezTo>
                  <a:cubicBezTo>
                    <a:pt x="33" y="216"/>
                    <a:pt x="34" y="216"/>
                    <a:pt x="34" y="216"/>
                  </a:cubicBezTo>
                  <a:cubicBezTo>
                    <a:pt x="34" y="216"/>
                    <a:pt x="34" y="216"/>
                    <a:pt x="34" y="216"/>
                  </a:cubicBezTo>
                  <a:cubicBezTo>
                    <a:pt x="34" y="216"/>
                    <a:pt x="34" y="216"/>
                    <a:pt x="34" y="217"/>
                  </a:cubicBezTo>
                  <a:cubicBezTo>
                    <a:pt x="34" y="217"/>
                    <a:pt x="34" y="217"/>
                    <a:pt x="34" y="217"/>
                  </a:cubicBezTo>
                  <a:cubicBezTo>
                    <a:pt x="34" y="217"/>
                    <a:pt x="34" y="217"/>
                    <a:pt x="34" y="217"/>
                  </a:cubicBezTo>
                  <a:cubicBezTo>
                    <a:pt x="33" y="217"/>
                    <a:pt x="33" y="217"/>
                    <a:pt x="32" y="218"/>
                  </a:cubicBezTo>
                  <a:cubicBezTo>
                    <a:pt x="32" y="218"/>
                    <a:pt x="31" y="218"/>
                    <a:pt x="31" y="218"/>
                  </a:cubicBezTo>
                  <a:cubicBezTo>
                    <a:pt x="30" y="218"/>
                    <a:pt x="29" y="218"/>
                    <a:pt x="29" y="218"/>
                  </a:cubicBezTo>
                  <a:cubicBezTo>
                    <a:pt x="28" y="218"/>
                    <a:pt x="28" y="218"/>
                    <a:pt x="28" y="218"/>
                  </a:cubicBezTo>
                  <a:cubicBezTo>
                    <a:pt x="27" y="218"/>
                    <a:pt x="27" y="219"/>
                    <a:pt x="27" y="219"/>
                  </a:cubicBezTo>
                  <a:cubicBezTo>
                    <a:pt x="26" y="219"/>
                    <a:pt x="26" y="219"/>
                    <a:pt x="26" y="219"/>
                  </a:cubicBezTo>
                  <a:cubicBezTo>
                    <a:pt x="26" y="219"/>
                    <a:pt x="25" y="219"/>
                    <a:pt x="25" y="220"/>
                  </a:cubicBezTo>
                  <a:cubicBezTo>
                    <a:pt x="25" y="220"/>
                    <a:pt x="25" y="220"/>
                    <a:pt x="24" y="220"/>
                  </a:cubicBezTo>
                  <a:cubicBezTo>
                    <a:pt x="24" y="220"/>
                    <a:pt x="24" y="220"/>
                    <a:pt x="24" y="220"/>
                  </a:cubicBezTo>
                  <a:cubicBezTo>
                    <a:pt x="24" y="220"/>
                    <a:pt x="23" y="220"/>
                    <a:pt x="23" y="220"/>
                  </a:cubicBezTo>
                  <a:cubicBezTo>
                    <a:pt x="23" y="220"/>
                    <a:pt x="23" y="220"/>
                    <a:pt x="22" y="220"/>
                  </a:cubicBezTo>
                  <a:moveTo>
                    <a:pt x="32" y="215"/>
                  </a:moveTo>
                  <a:cubicBezTo>
                    <a:pt x="31" y="215"/>
                    <a:pt x="30" y="215"/>
                    <a:pt x="29" y="215"/>
                  </a:cubicBezTo>
                  <a:cubicBezTo>
                    <a:pt x="27" y="216"/>
                    <a:pt x="26" y="216"/>
                    <a:pt x="25" y="217"/>
                  </a:cubicBezTo>
                  <a:cubicBezTo>
                    <a:pt x="24" y="217"/>
                    <a:pt x="23" y="218"/>
                    <a:pt x="22" y="219"/>
                  </a:cubicBezTo>
                  <a:cubicBezTo>
                    <a:pt x="21" y="219"/>
                    <a:pt x="21" y="220"/>
                    <a:pt x="21" y="220"/>
                  </a:cubicBezTo>
                  <a:cubicBezTo>
                    <a:pt x="21" y="220"/>
                    <a:pt x="21" y="220"/>
                    <a:pt x="21" y="221"/>
                  </a:cubicBezTo>
                  <a:cubicBezTo>
                    <a:pt x="21" y="221"/>
                    <a:pt x="21" y="221"/>
                    <a:pt x="21" y="221"/>
                  </a:cubicBezTo>
                  <a:cubicBezTo>
                    <a:pt x="21" y="221"/>
                    <a:pt x="21" y="221"/>
                    <a:pt x="21" y="221"/>
                  </a:cubicBezTo>
                  <a:cubicBezTo>
                    <a:pt x="21" y="221"/>
                    <a:pt x="22" y="221"/>
                    <a:pt x="22" y="221"/>
                  </a:cubicBezTo>
                  <a:cubicBezTo>
                    <a:pt x="22" y="221"/>
                    <a:pt x="22" y="221"/>
                    <a:pt x="22" y="221"/>
                  </a:cubicBezTo>
                  <a:cubicBezTo>
                    <a:pt x="23" y="221"/>
                    <a:pt x="23" y="221"/>
                    <a:pt x="23" y="221"/>
                  </a:cubicBezTo>
                  <a:cubicBezTo>
                    <a:pt x="24" y="221"/>
                    <a:pt x="24" y="221"/>
                    <a:pt x="24" y="221"/>
                  </a:cubicBezTo>
                  <a:cubicBezTo>
                    <a:pt x="24" y="221"/>
                    <a:pt x="25" y="221"/>
                    <a:pt x="25" y="221"/>
                  </a:cubicBezTo>
                  <a:cubicBezTo>
                    <a:pt x="25" y="221"/>
                    <a:pt x="25" y="220"/>
                    <a:pt x="26" y="220"/>
                  </a:cubicBezTo>
                  <a:cubicBezTo>
                    <a:pt x="26" y="220"/>
                    <a:pt x="26" y="220"/>
                    <a:pt x="26" y="220"/>
                  </a:cubicBezTo>
                  <a:cubicBezTo>
                    <a:pt x="26" y="220"/>
                    <a:pt x="27" y="220"/>
                    <a:pt x="27" y="220"/>
                  </a:cubicBezTo>
                  <a:cubicBezTo>
                    <a:pt x="27" y="219"/>
                    <a:pt x="27" y="219"/>
                    <a:pt x="28" y="219"/>
                  </a:cubicBezTo>
                  <a:cubicBezTo>
                    <a:pt x="28" y="219"/>
                    <a:pt x="28" y="219"/>
                    <a:pt x="29" y="219"/>
                  </a:cubicBezTo>
                  <a:cubicBezTo>
                    <a:pt x="29" y="219"/>
                    <a:pt x="30" y="219"/>
                    <a:pt x="31" y="219"/>
                  </a:cubicBezTo>
                  <a:cubicBezTo>
                    <a:pt x="31" y="219"/>
                    <a:pt x="32" y="219"/>
                    <a:pt x="33" y="219"/>
                  </a:cubicBezTo>
                  <a:cubicBezTo>
                    <a:pt x="33" y="218"/>
                    <a:pt x="34" y="218"/>
                    <a:pt x="34" y="218"/>
                  </a:cubicBezTo>
                  <a:cubicBezTo>
                    <a:pt x="35" y="218"/>
                    <a:pt x="35" y="217"/>
                    <a:pt x="35" y="217"/>
                  </a:cubicBezTo>
                  <a:cubicBezTo>
                    <a:pt x="35" y="217"/>
                    <a:pt x="35" y="216"/>
                    <a:pt x="35" y="216"/>
                  </a:cubicBezTo>
                  <a:cubicBezTo>
                    <a:pt x="35" y="216"/>
                    <a:pt x="35" y="216"/>
                    <a:pt x="35" y="216"/>
                  </a:cubicBezTo>
                  <a:cubicBezTo>
                    <a:pt x="35" y="216"/>
                    <a:pt x="35" y="216"/>
                    <a:pt x="34" y="215"/>
                  </a:cubicBezTo>
                  <a:cubicBezTo>
                    <a:pt x="34" y="215"/>
                    <a:pt x="34" y="215"/>
                    <a:pt x="34" y="215"/>
                  </a:cubicBezTo>
                  <a:cubicBezTo>
                    <a:pt x="33" y="215"/>
                    <a:pt x="33" y="215"/>
                    <a:pt x="33" y="215"/>
                  </a:cubicBezTo>
                  <a:cubicBezTo>
                    <a:pt x="33" y="215"/>
                    <a:pt x="33" y="215"/>
                    <a:pt x="33" y="215"/>
                  </a:cubicBezTo>
                  <a:cubicBezTo>
                    <a:pt x="33" y="215"/>
                    <a:pt x="33" y="215"/>
                    <a:pt x="32" y="215"/>
                  </a:cubicBezTo>
                  <a:cubicBezTo>
                    <a:pt x="32" y="215"/>
                    <a:pt x="32" y="215"/>
                    <a:pt x="32" y="215"/>
                  </a:cubicBezTo>
                  <a:moveTo>
                    <a:pt x="112" y="185"/>
                  </a:moveTo>
                  <a:cubicBezTo>
                    <a:pt x="113" y="185"/>
                    <a:pt x="113" y="185"/>
                    <a:pt x="113" y="185"/>
                  </a:cubicBezTo>
                  <a:cubicBezTo>
                    <a:pt x="113" y="185"/>
                    <a:pt x="113" y="185"/>
                    <a:pt x="113" y="185"/>
                  </a:cubicBezTo>
                  <a:cubicBezTo>
                    <a:pt x="114" y="185"/>
                    <a:pt x="114" y="185"/>
                    <a:pt x="114" y="185"/>
                  </a:cubicBezTo>
                  <a:cubicBezTo>
                    <a:pt x="114" y="185"/>
                    <a:pt x="115" y="185"/>
                    <a:pt x="115" y="184"/>
                  </a:cubicBezTo>
                  <a:cubicBezTo>
                    <a:pt x="115" y="184"/>
                    <a:pt x="115" y="184"/>
                    <a:pt x="115" y="184"/>
                  </a:cubicBezTo>
                  <a:cubicBezTo>
                    <a:pt x="115" y="183"/>
                    <a:pt x="115" y="183"/>
                    <a:pt x="116" y="183"/>
                  </a:cubicBezTo>
                  <a:cubicBezTo>
                    <a:pt x="116" y="182"/>
                    <a:pt x="116" y="182"/>
                    <a:pt x="116" y="182"/>
                  </a:cubicBezTo>
                  <a:cubicBezTo>
                    <a:pt x="117" y="181"/>
                    <a:pt x="117" y="181"/>
                    <a:pt x="117" y="181"/>
                  </a:cubicBezTo>
                  <a:cubicBezTo>
                    <a:pt x="118" y="180"/>
                    <a:pt x="118" y="180"/>
                    <a:pt x="119" y="180"/>
                  </a:cubicBezTo>
                  <a:cubicBezTo>
                    <a:pt x="119" y="179"/>
                    <a:pt x="119" y="179"/>
                    <a:pt x="120" y="179"/>
                  </a:cubicBezTo>
                  <a:cubicBezTo>
                    <a:pt x="120" y="178"/>
                    <a:pt x="120" y="178"/>
                    <a:pt x="121" y="178"/>
                  </a:cubicBezTo>
                  <a:cubicBezTo>
                    <a:pt x="121" y="177"/>
                    <a:pt x="121" y="177"/>
                    <a:pt x="122" y="177"/>
                  </a:cubicBezTo>
                  <a:cubicBezTo>
                    <a:pt x="122" y="176"/>
                    <a:pt x="122" y="176"/>
                    <a:pt x="123" y="176"/>
                  </a:cubicBezTo>
                  <a:cubicBezTo>
                    <a:pt x="123" y="175"/>
                    <a:pt x="124" y="174"/>
                    <a:pt x="125" y="174"/>
                  </a:cubicBezTo>
                  <a:cubicBezTo>
                    <a:pt x="125" y="173"/>
                    <a:pt x="126" y="173"/>
                    <a:pt x="126" y="173"/>
                  </a:cubicBezTo>
                  <a:cubicBezTo>
                    <a:pt x="126" y="173"/>
                    <a:pt x="127" y="172"/>
                    <a:pt x="127" y="172"/>
                  </a:cubicBezTo>
                  <a:cubicBezTo>
                    <a:pt x="127" y="172"/>
                    <a:pt x="128" y="172"/>
                    <a:pt x="128" y="172"/>
                  </a:cubicBezTo>
                  <a:cubicBezTo>
                    <a:pt x="128" y="172"/>
                    <a:pt x="128" y="172"/>
                    <a:pt x="128" y="172"/>
                  </a:cubicBezTo>
                  <a:cubicBezTo>
                    <a:pt x="129" y="173"/>
                    <a:pt x="129" y="173"/>
                    <a:pt x="129" y="173"/>
                  </a:cubicBezTo>
                  <a:cubicBezTo>
                    <a:pt x="129" y="173"/>
                    <a:pt x="129" y="173"/>
                    <a:pt x="129" y="174"/>
                  </a:cubicBezTo>
                  <a:cubicBezTo>
                    <a:pt x="129" y="174"/>
                    <a:pt x="129" y="174"/>
                    <a:pt x="129" y="174"/>
                  </a:cubicBezTo>
                  <a:cubicBezTo>
                    <a:pt x="129" y="175"/>
                    <a:pt x="129" y="175"/>
                    <a:pt x="129" y="175"/>
                  </a:cubicBezTo>
                  <a:cubicBezTo>
                    <a:pt x="130" y="175"/>
                    <a:pt x="130" y="175"/>
                    <a:pt x="130" y="175"/>
                  </a:cubicBezTo>
                  <a:cubicBezTo>
                    <a:pt x="131" y="176"/>
                    <a:pt x="131" y="176"/>
                    <a:pt x="131" y="176"/>
                  </a:cubicBezTo>
                  <a:cubicBezTo>
                    <a:pt x="130" y="176"/>
                    <a:pt x="130" y="176"/>
                    <a:pt x="130" y="176"/>
                  </a:cubicBezTo>
                  <a:cubicBezTo>
                    <a:pt x="130" y="176"/>
                    <a:pt x="130" y="177"/>
                    <a:pt x="130" y="177"/>
                  </a:cubicBezTo>
                  <a:cubicBezTo>
                    <a:pt x="130" y="177"/>
                    <a:pt x="129" y="177"/>
                    <a:pt x="129" y="177"/>
                  </a:cubicBezTo>
                  <a:cubicBezTo>
                    <a:pt x="129" y="177"/>
                    <a:pt x="129" y="177"/>
                    <a:pt x="128" y="177"/>
                  </a:cubicBezTo>
                  <a:cubicBezTo>
                    <a:pt x="128" y="177"/>
                    <a:pt x="128" y="177"/>
                    <a:pt x="128" y="177"/>
                  </a:cubicBezTo>
                  <a:cubicBezTo>
                    <a:pt x="127" y="177"/>
                    <a:pt x="127" y="177"/>
                    <a:pt x="126" y="178"/>
                  </a:cubicBezTo>
                  <a:cubicBezTo>
                    <a:pt x="126" y="178"/>
                    <a:pt x="125" y="178"/>
                    <a:pt x="125" y="178"/>
                  </a:cubicBezTo>
                  <a:cubicBezTo>
                    <a:pt x="125" y="178"/>
                    <a:pt x="124" y="178"/>
                    <a:pt x="124" y="179"/>
                  </a:cubicBezTo>
                  <a:cubicBezTo>
                    <a:pt x="124" y="179"/>
                    <a:pt x="124" y="179"/>
                    <a:pt x="124" y="180"/>
                  </a:cubicBezTo>
                  <a:cubicBezTo>
                    <a:pt x="124" y="180"/>
                    <a:pt x="124" y="180"/>
                    <a:pt x="124" y="180"/>
                  </a:cubicBezTo>
                  <a:cubicBezTo>
                    <a:pt x="124" y="180"/>
                    <a:pt x="124" y="181"/>
                    <a:pt x="125" y="181"/>
                  </a:cubicBezTo>
                  <a:cubicBezTo>
                    <a:pt x="125" y="181"/>
                    <a:pt x="125" y="181"/>
                    <a:pt x="125" y="181"/>
                  </a:cubicBezTo>
                  <a:cubicBezTo>
                    <a:pt x="125" y="181"/>
                    <a:pt x="126" y="181"/>
                    <a:pt x="126" y="182"/>
                  </a:cubicBezTo>
                  <a:cubicBezTo>
                    <a:pt x="126" y="182"/>
                    <a:pt x="126" y="182"/>
                    <a:pt x="127" y="182"/>
                  </a:cubicBezTo>
                  <a:cubicBezTo>
                    <a:pt x="127" y="182"/>
                    <a:pt x="127" y="183"/>
                    <a:pt x="127" y="183"/>
                  </a:cubicBezTo>
                  <a:cubicBezTo>
                    <a:pt x="127" y="183"/>
                    <a:pt x="127" y="183"/>
                    <a:pt x="127" y="183"/>
                  </a:cubicBezTo>
                  <a:cubicBezTo>
                    <a:pt x="127" y="184"/>
                    <a:pt x="127" y="184"/>
                    <a:pt x="127" y="184"/>
                  </a:cubicBezTo>
                  <a:cubicBezTo>
                    <a:pt x="127" y="185"/>
                    <a:pt x="126" y="186"/>
                    <a:pt x="125" y="186"/>
                  </a:cubicBezTo>
                  <a:cubicBezTo>
                    <a:pt x="124" y="187"/>
                    <a:pt x="123" y="188"/>
                    <a:pt x="121" y="189"/>
                  </a:cubicBezTo>
                  <a:cubicBezTo>
                    <a:pt x="120" y="190"/>
                    <a:pt x="119" y="190"/>
                    <a:pt x="118" y="191"/>
                  </a:cubicBezTo>
                  <a:cubicBezTo>
                    <a:pt x="117" y="191"/>
                    <a:pt x="117" y="192"/>
                    <a:pt x="116" y="192"/>
                  </a:cubicBezTo>
                  <a:cubicBezTo>
                    <a:pt x="116" y="192"/>
                    <a:pt x="116" y="192"/>
                    <a:pt x="116" y="192"/>
                  </a:cubicBezTo>
                  <a:cubicBezTo>
                    <a:pt x="116" y="192"/>
                    <a:pt x="116" y="191"/>
                    <a:pt x="116" y="191"/>
                  </a:cubicBezTo>
                  <a:cubicBezTo>
                    <a:pt x="116" y="191"/>
                    <a:pt x="115" y="191"/>
                    <a:pt x="115" y="191"/>
                  </a:cubicBezTo>
                  <a:cubicBezTo>
                    <a:pt x="115" y="191"/>
                    <a:pt x="115" y="191"/>
                    <a:pt x="115" y="191"/>
                  </a:cubicBezTo>
                  <a:cubicBezTo>
                    <a:pt x="115" y="191"/>
                    <a:pt x="115" y="191"/>
                    <a:pt x="115" y="191"/>
                  </a:cubicBezTo>
                  <a:cubicBezTo>
                    <a:pt x="115" y="191"/>
                    <a:pt x="115" y="191"/>
                    <a:pt x="114" y="191"/>
                  </a:cubicBezTo>
                  <a:cubicBezTo>
                    <a:pt x="114" y="191"/>
                    <a:pt x="114" y="191"/>
                    <a:pt x="114" y="191"/>
                  </a:cubicBezTo>
                  <a:cubicBezTo>
                    <a:pt x="114" y="191"/>
                    <a:pt x="114" y="191"/>
                    <a:pt x="114" y="191"/>
                  </a:cubicBezTo>
                  <a:cubicBezTo>
                    <a:pt x="114" y="191"/>
                    <a:pt x="113" y="191"/>
                    <a:pt x="113" y="191"/>
                  </a:cubicBezTo>
                  <a:cubicBezTo>
                    <a:pt x="113" y="191"/>
                    <a:pt x="113" y="191"/>
                    <a:pt x="113" y="191"/>
                  </a:cubicBezTo>
                  <a:cubicBezTo>
                    <a:pt x="112" y="191"/>
                    <a:pt x="112" y="191"/>
                    <a:pt x="112" y="191"/>
                  </a:cubicBezTo>
                  <a:cubicBezTo>
                    <a:pt x="112" y="191"/>
                    <a:pt x="112" y="192"/>
                    <a:pt x="111" y="192"/>
                  </a:cubicBezTo>
                  <a:cubicBezTo>
                    <a:pt x="111" y="192"/>
                    <a:pt x="111" y="192"/>
                    <a:pt x="111" y="192"/>
                  </a:cubicBezTo>
                  <a:cubicBezTo>
                    <a:pt x="111" y="192"/>
                    <a:pt x="110" y="192"/>
                    <a:pt x="110" y="192"/>
                  </a:cubicBezTo>
                  <a:cubicBezTo>
                    <a:pt x="110" y="192"/>
                    <a:pt x="110" y="192"/>
                    <a:pt x="110" y="192"/>
                  </a:cubicBezTo>
                  <a:cubicBezTo>
                    <a:pt x="110" y="191"/>
                    <a:pt x="110" y="191"/>
                    <a:pt x="110" y="191"/>
                  </a:cubicBezTo>
                  <a:cubicBezTo>
                    <a:pt x="109" y="191"/>
                    <a:pt x="109" y="191"/>
                    <a:pt x="109" y="191"/>
                  </a:cubicBezTo>
                  <a:cubicBezTo>
                    <a:pt x="109" y="190"/>
                    <a:pt x="109" y="190"/>
                    <a:pt x="109" y="190"/>
                  </a:cubicBezTo>
                  <a:cubicBezTo>
                    <a:pt x="109" y="189"/>
                    <a:pt x="109" y="189"/>
                    <a:pt x="109" y="188"/>
                  </a:cubicBezTo>
                  <a:cubicBezTo>
                    <a:pt x="109" y="188"/>
                    <a:pt x="109" y="187"/>
                    <a:pt x="109" y="187"/>
                  </a:cubicBezTo>
                  <a:cubicBezTo>
                    <a:pt x="109" y="187"/>
                    <a:pt x="109" y="186"/>
                    <a:pt x="109" y="186"/>
                  </a:cubicBezTo>
                  <a:cubicBezTo>
                    <a:pt x="109" y="186"/>
                    <a:pt x="109" y="186"/>
                    <a:pt x="109" y="185"/>
                  </a:cubicBezTo>
                  <a:cubicBezTo>
                    <a:pt x="110" y="185"/>
                    <a:pt x="110" y="185"/>
                    <a:pt x="110" y="185"/>
                  </a:cubicBezTo>
                  <a:cubicBezTo>
                    <a:pt x="110" y="185"/>
                    <a:pt x="110" y="185"/>
                    <a:pt x="111" y="185"/>
                  </a:cubicBezTo>
                  <a:cubicBezTo>
                    <a:pt x="111" y="185"/>
                    <a:pt x="111" y="185"/>
                    <a:pt x="111" y="185"/>
                  </a:cubicBezTo>
                  <a:cubicBezTo>
                    <a:pt x="112" y="185"/>
                    <a:pt x="112" y="185"/>
                    <a:pt x="112" y="185"/>
                  </a:cubicBezTo>
                  <a:moveTo>
                    <a:pt x="128" y="171"/>
                  </a:moveTo>
                  <a:cubicBezTo>
                    <a:pt x="128" y="171"/>
                    <a:pt x="127" y="171"/>
                    <a:pt x="127" y="171"/>
                  </a:cubicBezTo>
                  <a:cubicBezTo>
                    <a:pt x="126" y="172"/>
                    <a:pt x="126" y="172"/>
                    <a:pt x="125" y="172"/>
                  </a:cubicBezTo>
                  <a:cubicBezTo>
                    <a:pt x="125" y="172"/>
                    <a:pt x="124" y="173"/>
                    <a:pt x="124" y="173"/>
                  </a:cubicBezTo>
                  <a:cubicBezTo>
                    <a:pt x="123" y="174"/>
                    <a:pt x="123" y="174"/>
                    <a:pt x="122" y="175"/>
                  </a:cubicBezTo>
                  <a:cubicBezTo>
                    <a:pt x="122" y="175"/>
                    <a:pt x="121" y="176"/>
                    <a:pt x="121" y="176"/>
                  </a:cubicBezTo>
                  <a:cubicBezTo>
                    <a:pt x="121" y="176"/>
                    <a:pt x="120" y="177"/>
                    <a:pt x="120" y="177"/>
                  </a:cubicBezTo>
                  <a:cubicBezTo>
                    <a:pt x="120" y="177"/>
                    <a:pt x="119" y="178"/>
                    <a:pt x="119" y="178"/>
                  </a:cubicBezTo>
                  <a:cubicBezTo>
                    <a:pt x="119" y="178"/>
                    <a:pt x="118" y="179"/>
                    <a:pt x="118" y="179"/>
                  </a:cubicBezTo>
                  <a:cubicBezTo>
                    <a:pt x="118" y="179"/>
                    <a:pt x="117" y="180"/>
                    <a:pt x="117" y="180"/>
                  </a:cubicBezTo>
                  <a:cubicBezTo>
                    <a:pt x="116" y="181"/>
                    <a:pt x="116" y="181"/>
                    <a:pt x="116" y="181"/>
                  </a:cubicBezTo>
                  <a:cubicBezTo>
                    <a:pt x="115" y="182"/>
                    <a:pt x="115" y="182"/>
                    <a:pt x="115" y="182"/>
                  </a:cubicBezTo>
                  <a:cubicBezTo>
                    <a:pt x="115" y="183"/>
                    <a:pt x="114" y="183"/>
                    <a:pt x="114" y="183"/>
                  </a:cubicBezTo>
                  <a:cubicBezTo>
                    <a:pt x="114" y="184"/>
                    <a:pt x="114" y="184"/>
                    <a:pt x="114" y="184"/>
                  </a:cubicBezTo>
                  <a:cubicBezTo>
                    <a:pt x="114" y="184"/>
                    <a:pt x="114" y="184"/>
                    <a:pt x="114" y="184"/>
                  </a:cubicBezTo>
                  <a:cubicBezTo>
                    <a:pt x="114" y="184"/>
                    <a:pt x="114"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2" y="184"/>
                    <a:pt x="112" y="184"/>
                  </a:cubicBezTo>
                  <a:cubicBezTo>
                    <a:pt x="112" y="184"/>
                    <a:pt x="112" y="184"/>
                    <a:pt x="112" y="184"/>
                  </a:cubicBezTo>
                  <a:cubicBezTo>
                    <a:pt x="111" y="184"/>
                    <a:pt x="111" y="184"/>
                    <a:pt x="111" y="184"/>
                  </a:cubicBezTo>
                  <a:cubicBezTo>
                    <a:pt x="110" y="184"/>
                    <a:pt x="110" y="184"/>
                    <a:pt x="110" y="184"/>
                  </a:cubicBezTo>
                  <a:cubicBezTo>
                    <a:pt x="109" y="184"/>
                    <a:pt x="109" y="184"/>
                    <a:pt x="109" y="185"/>
                  </a:cubicBezTo>
                  <a:cubicBezTo>
                    <a:pt x="109" y="185"/>
                    <a:pt x="108" y="185"/>
                    <a:pt x="108" y="185"/>
                  </a:cubicBezTo>
                  <a:cubicBezTo>
                    <a:pt x="108" y="186"/>
                    <a:pt x="108" y="186"/>
                    <a:pt x="108" y="187"/>
                  </a:cubicBezTo>
                  <a:cubicBezTo>
                    <a:pt x="108" y="187"/>
                    <a:pt x="108" y="188"/>
                    <a:pt x="108" y="188"/>
                  </a:cubicBezTo>
                  <a:cubicBezTo>
                    <a:pt x="108" y="189"/>
                    <a:pt x="108" y="190"/>
                    <a:pt x="108" y="190"/>
                  </a:cubicBezTo>
                  <a:cubicBezTo>
                    <a:pt x="108" y="190"/>
                    <a:pt x="108" y="191"/>
                    <a:pt x="108" y="191"/>
                  </a:cubicBezTo>
                  <a:cubicBezTo>
                    <a:pt x="109" y="192"/>
                    <a:pt x="109" y="192"/>
                    <a:pt x="109" y="192"/>
                  </a:cubicBezTo>
                  <a:cubicBezTo>
                    <a:pt x="109" y="192"/>
                    <a:pt x="109" y="192"/>
                    <a:pt x="109" y="192"/>
                  </a:cubicBezTo>
                  <a:cubicBezTo>
                    <a:pt x="110" y="193"/>
                    <a:pt x="110" y="193"/>
                    <a:pt x="110" y="193"/>
                  </a:cubicBezTo>
                  <a:cubicBezTo>
                    <a:pt x="110" y="193"/>
                    <a:pt x="110" y="193"/>
                    <a:pt x="111" y="193"/>
                  </a:cubicBezTo>
                  <a:cubicBezTo>
                    <a:pt x="111" y="193"/>
                    <a:pt x="111" y="193"/>
                    <a:pt x="111" y="193"/>
                  </a:cubicBezTo>
                  <a:cubicBezTo>
                    <a:pt x="111" y="193"/>
                    <a:pt x="111" y="193"/>
                    <a:pt x="111" y="193"/>
                  </a:cubicBezTo>
                  <a:cubicBezTo>
                    <a:pt x="111" y="193"/>
                    <a:pt x="112" y="193"/>
                    <a:pt x="112" y="193"/>
                  </a:cubicBezTo>
                  <a:cubicBezTo>
                    <a:pt x="112" y="193"/>
                    <a:pt x="112" y="193"/>
                    <a:pt x="112" y="192"/>
                  </a:cubicBezTo>
                  <a:cubicBezTo>
                    <a:pt x="112" y="192"/>
                    <a:pt x="112" y="192"/>
                    <a:pt x="112" y="192"/>
                  </a:cubicBezTo>
                  <a:cubicBezTo>
                    <a:pt x="113" y="192"/>
                    <a:pt x="113" y="192"/>
                    <a:pt x="113" y="192"/>
                  </a:cubicBezTo>
                  <a:cubicBezTo>
                    <a:pt x="113" y="192"/>
                    <a:pt x="113" y="192"/>
                    <a:pt x="113" y="192"/>
                  </a:cubicBezTo>
                  <a:cubicBezTo>
                    <a:pt x="113" y="192"/>
                    <a:pt x="114" y="192"/>
                    <a:pt x="114" y="192"/>
                  </a:cubicBezTo>
                  <a:cubicBezTo>
                    <a:pt x="115" y="192"/>
                    <a:pt x="115" y="192"/>
                    <a:pt x="115" y="192"/>
                  </a:cubicBezTo>
                  <a:cubicBezTo>
                    <a:pt x="115" y="192"/>
                    <a:pt x="115" y="192"/>
                    <a:pt x="115" y="192"/>
                  </a:cubicBezTo>
                  <a:cubicBezTo>
                    <a:pt x="115" y="192"/>
                    <a:pt x="115" y="192"/>
                    <a:pt x="115" y="192"/>
                  </a:cubicBezTo>
                  <a:cubicBezTo>
                    <a:pt x="115" y="192"/>
                    <a:pt x="115" y="192"/>
                    <a:pt x="116" y="192"/>
                  </a:cubicBezTo>
                  <a:cubicBezTo>
                    <a:pt x="116" y="193"/>
                    <a:pt x="116" y="193"/>
                    <a:pt x="116" y="193"/>
                  </a:cubicBezTo>
                  <a:cubicBezTo>
                    <a:pt x="117" y="193"/>
                    <a:pt x="117" y="192"/>
                    <a:pt x="119" y="192"/>
                  </a:cubicBezTo>
                  <a:cubicBezTo>
                    <a:pt x="120" y="191"/>
                    <a:pt x="121" y="190"/>
                    <a:pt x="122" y="190"/>
                  </a:cubicBezTo>
                  <a:cubicBezTo>
                    <a:pt x="123" y="189"/>
                    <a:pt x="124" y="188"/>
                    <a:pt x="126" y="187"/>
                  </a:cubicBezTo>
                  <a:cubicBezTo>
                    <a:pt x="127" y="186"/>
                    <a:pt x="127" y="185"/>
                    <a:pt x="128" y="185"/>
                  </a:cubicBezTo>
                  <a:cubicBezTo>
                    <a:pt x="128" y="184"/>
                    <a:pt x="128" y="184"/>
                    <a:pt x="128" y="183"/>
                  </a:cubicBezTo>
                  <a:cubicBezTo>
                    <a:pt x="128" y="183"/>
                    <a:pt x="128" y="183"/>
                    <a:pt x="128" y="182"/>
                  </a:cubicBezTo>
                  <a:cubicBezTo>
                    <a:pt x="128" y="182"/>
                    <a:pt x="128" y="182"/>
                    <a:pt x="127" y="181"/>
                  </a:cubicBezTo>
                  <a:cubicBezTo>
                    <a:pt x="127" y="181"/>
                    <a:pt x="127" y="181"/>
                    <a:pt x="126" y="181"/>
                  </a:cubicBezTo>
                  <a:cubicBezTo>
                    <a:pt x="126" y="181"/>
                    <a:pt x="126" y="181"/>
                    <a:pt x="126" y="180"/>
                  </a:cubicBezTo>
                  <a:cubicBezTo>
                    <a:pt x="126" y="180"/>
                    <a:pt x="126" y="180"/>
                    <a:pt x="125" y="180"/>
                  </a:cubicBezTo>
                  <a:cubicBezTo>
                    <a:pt x="125" y="180"/>
                    <a:pt x="125" y="180"/>
                    <a:pt x="125" y="180"/>
                  </a:cubicBezTo>
                  <a:cubicBezTo>
                    <a:pt x="125" y="180"/>
                    <a:pt x="125" y="180"/>
                    <a:pt x="125" y="180"/>
                  </a:cubicBezTo>
                  <a:cubicBezTo>
                    <a:pt x="125" y="179"/>
                    <a:pt x="125" y="179"/>
                    <a:pt x="125" y="179"/>
                  </a:cubicBezTo>
                  <a:cubicBezTo>
                    <a:pt x="125" y="179"/>
                    <a:pt x="126" y="179"/>
                    <a:pt x="126" y="179"/>
                  </a:cubicBezTo>
                  <a:cubicBezTo>
                    <a:pt x="126" y="179"/>
                    <a:pt x="126" y="179"/>
                    <a:pt x="127" y="178"/>
                  </a:cubicBezTo>
                  <a:cubicBezTo>
                    <a:pt x="127" y="178"/>
                    <a:pt x="127" y="178"/>
                    <a:pt x="128" y="178"/>
                  </a:cubicBezTo>
                  <a:cubicBezTo>
                    <a:pt x="128" y="178"/>
                    <a:pt x="128" y="178"/>
                    <a:pt x="129" y="178"/>
                  </a:cubicBezTo>
                  <a:cubicBezTo>
                    <a:pt x="129" y="178"/>
                    <a:pt x="129" y="178"/>
                    <a:pt x="129" y="178"/>
                  </a:cubicBezTo>
                  <a:cubicBezTo>
                    <a:pt x="130" y="178"/>
                    <a:pt x="130" y="178"/>
                    <a:pt x="130" y="178"/>
                  </a:cubicBezTo>
                  <a:cubicBezTo>
                    <a:pt x="130" y="177"/>
                    <a:pt x="131" y="177"/>
                    <a:pt x="131" y="177"/>
                  </a:cubicBezTo>
                  <a:cubicBezTo>
                    <a:pt x="131" y="177"/>
                    <a:pt x="131" y="177"/>
                    <a:pt x="131" y="177"/>
                  </a:cubicBezTo>
                  <a:cubicBezTo>
                    <a:pt x="131" y="177"/>
                    <a:pt x="131" y="177"/>
                    <a:pt x="131" y="177"/>
                  </a:cubicBezTo>
                  <a:cubicBezTo>
                    <a:pt x="131" y="177"/>
                    <a:pt x="131" y="177"/>
                    <a:pt x="131" y="177"/>
                  </a:cubicBezTo>
                  <a:cubicBezTo>
                    <a:pt x="132" y="177"/>
                    <a:pt x="132" y="176"/>
                    <a:pt x="132" y="176"/>
                  </a:cubicBezTo>
                  <a:cubicBezTo>
                    <a:pt x="132" y="176"/>
                    <a:pt x="132" y="176"/>
                    <a:pt x="132" y="176"/>
                  </a:cubicBezTo>
                  <a:cubicBezTo>
                    <a:pt x="132" y="176"/>
                    <a:pt x="131" y="176"/>
                    <a:pt x="131" y="175"/>
                  </a:cubicBezTo>
                  <a:cubicBezTo>
                    <a:pt x="131" y="175"/>
                    <a:pt x="131" y="175"/>
                    <a:pt x="131" y="175"/>
                  </a:cubicBezTo>
                  <a:cubicBezTo>
                    <a:pt x="131" y="175"/>
                    <a:pt x="131" y="175"/>
                    <a:pt x="131" y="175"/>
                  </a:cubicBezTo>
                  <a:cubicBezTo>
                    <a:pt x="131" y="175"/>
                    <a:pt x="130" y="174"/>
                    <a:pt x="130" y="174"/>
                  </a:cubicBezTo>
                  <a:cubicBezTo>
                    <a:pt x="130" y="174"/>
                    <a:pt x="130" y="174"/>
                    <a:pt x="130" y="174"/>
                  </a:cubicBezTo>
                  <a:cubicBezTo>
                    <a:pt x="130" y="174"/>
                    <a:pt x="130" y="174"/>
                    <a:pt x="130" y="173"/>
                  </a:cubicBezTo>
                  <a:cubicBezTo>
                    <a:pt x="130" y="173"/>
                    <a:pt x="130" y="173"/>
                    <a:pt x="130" y="173"/>
                  </a:cubicBezTo>
                  <a:cubicBezTo>
                    <a:pt x="130" y="173"/>
                    <a:pt x="130" y="173"/>
                    <a:pt x="130" y="172"/>
                  </a:cubicBezTo>
                  <a:cubicBezTo>
                    <a:pt x="130" y="172"/>
                    <a:pt x="130" y="172"/>
                    <a:pt x="129" y="172"/>
                  </a:cubicBezTo>
                  <a:cubicBezTo>
                    <a:pt x="129" y="172"/>
                    <a:pt x="129" y="172"/>
                    <a:pt x="129" y="172"/>
                  </a:cubicBezTo>
                  <a:cubicBezTo>
                    <a:pt x="129" y="172"/>
                    <a:pt x="129" y="172"/>
                    <a:pt x="129" y="172"/>
                  </a:cubicBezTo>
                  <a:cubicBezTo>
                    <a:pt x="129" y="172"/>
                    <a:pt x="129" y="171"/>
                    <a:pt x="129" y="171"/>
                  </a:cubicBezTo>
                  <a:cubicBezTo>
                    <a:pt x="129" y="171"/>
                    <a:pt x="129" y="171"/>
                    <a:pt x="129" y="171"/>
                  </a:cubicBezTo>
                  <a:cubicBezTo>
                    <a:pt x="129" y="171"/>
                    <a:pt x="129" y="171"/>
                    <a:pt x="128" y="171"/>
                  </a:cubicBezTo>
                  <a:cubicBezTo>
                    <a:pt x="128" y="171"/>
                    <a:pt x="128" y="171"/>
                    <a:pt x="128" y="171"/>
                  </a:cubicBezTo>
                  <a:moveTo>
                    <a:pt x="14" y="157"/>
                  </a:moveTo>
                  <a:cubicBezTo>
                    <a:pt x="13" y="157"/>
                    <a:pt x="12" y="157"/>
                    <a:pt x="11" y="157"/>
                  </a:cubicBezTo>
                  <a:cubicBezTo>
                    <a:pt x="11" y="157"/>
                    <a:pt x="10" y="157"/>
                    <a:pt x="9" y="156"/>
                  </a:cubicBezTo>
                  <a:cubicBezTo>
                    <a:pt x="8" y="156"/>
                    <a:pt x="7" y="156"/>
                    <a:pt x="7" y="155"/>
                  </a:cubicBezTo>
                  <a:cubicBezTo>
                    <a:pt x="6" y="155"/>
                    <a:pt x="6" y="154"/>
                    <a:pt x="6" y="154"/>
                  </a:cubicBezTo>
                  <a:cubicBezTo>
                    <a:pt x="6" y="154"/>
                    <a:pt x="5" y="154"/>
                    <a:pt x="5" y="154"/>
                  </a:cubicBezTo>
                  <a:cubicBezTo>
                    <a:pt x="5" y="154"/>
                    <a:pt x="6" y="153"/>
                    <a:pt x="6" y="153"/>
                  </a:cubicBezTo>
                  <a:cubicBezTo>
                    <a:pt x="6" y="153"/>
                    <a:pt x="6" y="153"/>
                    <a:pt x="6" y="153"/>
                  </a:cubicBezTo>
                  <a:cubicBezTo>
                    <a:pt x="6" y="153"/>
                    <a:pt x="6" y="153"/>
                    <a:pt x="6" y="153"/>
                  </a:cubicBezTo>
                  <a:cubicBezTo>
                    <a:pt x="6" y="153"/>
                    <a:pt x="6" y="152"/>
                    <a:pt x="7" y="152"/>
                  </a:cubicBezTo>
                  <a:cubicBezTo>
                    <a:pt x="7" y="152"/>
                    <a:pt x="7" y="152"/>
                    <a:pt x="8" y="151"/>
                  </a:cubicBezTo>
                  <a:cubicBezTo>
                    <a:pt x="8" y="151"/>
                    <a:pt x="9" y="151"/>
                    <a:pt x="9" y="151"/>
                  </a:cubicBezTo>
                  <a:cubicBezTo>
                    <a:pt x="10" y="151"/>
                    <a:pt x="10" y="151"/>
                    <a:pt x="11" y="151"/>
                  </a:cubicBezTo>
                  <a:cubicBezTo>
                    <a:pt x="11" y="151"/>
                    <a:pt x="11" y="151"/>
                    <a:pt x="11" y="151"/>
                  </a:cubicBezTo>
                  <a:cubicBezTo>
                    <a:pt x="11" y="151"/>
                    <a:pt x="12" y="151"/>
                    <a:pt x="12" y="151"/>
                  </a:cubicBezTo>
                  <a:cubicBezTo>
                    <a:pt x="12" y="151"/>
                    <a:pt x="12" y="151"/>
                    <a:pt x="12" y="151"/>
                  </a:cubicBezTo>
                  <a:cubicBezTo>
                    <a:pt x="12" y="151"/>
                    <a:pt x="12" y="151"/>
                    <a:pt x="12" y="152"/>
                  </a:cubicBezTo>
                  <a:cubicBezTo>
                    <a:pt x="12" y="152"/>
                    <a:pt x="12" y="152"/>
                    <a:pt x="12" y="152"/>
                  </a:cubicBezTo>
                  <a:cubicBezTo>
                    <a:pt x="12" y="152"/>
                    <a:pt x="12" y="153"/>
                    <a:pt x="13" y="153"/>
                  </a:cubicBezTo>
                  <a:cubicBezTo>
                    <a:pt x="13" y="153"/>
                    <a:pt x="13" y="153"/>
                    <a:pt x="13" y="153"/>
                  </a:cubicBezTo>
                  <a:cubicBezTo>
                    <a:pt x="13" y="153"/>
                    <a:pt x="13" y="153"/>
                    <a:pt x="13" y="153"/>
                  </a:cubicBezTo>
                  <a:cubicBezTo>
                    <a:pt x="13" y="153"/>
                    <a:pt x="14" y="153"/>
                    <a:pt x="14" y="153"/>
                  </a:cubicBezTo>
                  <a:cubicBezTo>
                    <a:pt x="14" y="153"/>
                    <a:pt x="14" y="153"/>
                    <a:pt x="14" y="153"/>
                  </a:cubicBezTo>
                  <a:cubicBezTo>
                    <a:pt x="14" y="153"/>
                    <a:pt x="15" y="153"/>
                    <a:pt x="15" y="153"/>
                  </a:cubicBezTo>
                  <a:cubicBezTo>
                    <a:pt x="15" y="153"/>
                    <a:pt x="15" y="153"/>
                    <a:pt x="15" y="152"/>
                  </a:cubicBezTo>
                  <a:cubicBezTo>
                    <a:pt x="15" y="152"/>
                    <a:pt x="16" y="152"/>
                    <a:pt x="16" y="152"/>
                  </a:cubicBezTo>
                  <a:cubicBezTo>
                    <a:pt x="16" y="152"/>
                    <a:pt x="16" y="152"/>
                    <a:pt x="16" y="152"/>
                  </a:cubicBezTo>
                  <a:cubicBezTo>
                    <a:pt x="16" y="152"/>
                    <a:pt x="17" y="152"/>
                    <a:pt x="17" y="152"/>
                  </a:cubicBezTo>
                  <a:cubicBezTo>
                    <a:pt x="17" y="152"/>
                    <a:pt x="17" y="152"/>
                    <a:pt x="17" y="152"/>
                  </a:cubicBezTo>
                  <a:cubicBezTo>
                    <a:pt x="17" y="152"/>
                    <a:pt x="17" y="152"/>
                    <a:pt x="17" y="152"/>
                  </a:cubicBezTo>
                  <a:cubicBezTo>
                    <a:pt x="18" y="152"/>
                    <a:pt x="18" y="152"/>
                    <a:pt x="18" y="152"/>
                  </a:cubicBezTo>
                  <a:cubicBezTo>
                    <a:pt x="18" y="152"/>
                    <a:pt x="18" y="152"/>
                    <a:pt x="18" y="152"/>
                  </a:cubicBezTo>
                  <a:cubicBezTo>
                    <a:pt x="18" y="152"/>
                    <a:pt x="18" y="152"/>
                    <a:pt x="18" y="152"/>
                  </a:cubicBezTo>
                  <a:cubicBezTo>
                    <a:pt x="18" y="152"/>
                    <a:pt x="18" y="153"/>
                    <a:pt x="19" y="153"/>
                  </a:cubicBezTo>
                  <a:cubicBezTo>
                    <a:pt x="19" y="153"/>
                    <a:pt x="19" y="153"/>
                    <a:pt x="19" y="153"/>
                  </a:cubicBezTo>
                  <a:cubicBezTo>
                    <a:pt x="19" y="154"/>
                    <a:pt x="19" y="154"/>
                    <a:pt x="19" y="154"/>
                  </a:cubicBezTo>
                  <a:cubicBezTo>
                    <a:pt x="19" y="154"/>
                    <a:pt x="19" y="154"/>
                    <a:pt x="19" y="155"/>
                  </a:cubicBezTo>
                  <a:cubicBezTo>
                    <a:pt x="19" y="155"/>
                    <a:pt x="19" y="155"/>
                    <a:pt x="19" y="155"/>
                  </a:cubicBezTo>
                  <a:cubicBezTo>
                    <a:pt x="18" y="156"/>
                    <a:pt x="18" y="156"/>
                    <a:pt x="18" y="156"/>
                  </a:cubicBezTo>
                  <a:cubicBezTo>
                    <a:pt x="18" y="156"/>
                    <a:pt x="18" y="156"/>
                    <a:pt x="17" y="157"/>
                  </a:cubicBezTo>
                  <a:cubicBezTo>
                    <a:pt x="17" y="157"/>
                    <a:pt x="17" y="157"/>
                    <a:pt x="16" y="157"/>
                  </a:cubicBezTo>
                  <a:cubicBezTo>
                    <a:pt x="16" y="157"/>
                    <a:pt x="16" y="157"/>
                    <a:pt x="16" y="157"/>
                  </a:cubicBezTo>
                  <a:cubicBezTo>
                    <a:pt x="16" y="157"/>
                    <a:pt x="16" y="157"/>
                    <a:pt x="15" y="157"/>
                  </a:cubicBezTo>
                  <a:cubicBezTo>
                    <a:pt x="15" y="157"/>
                    <a:pt x="15" y="157"/>
                    <a:pt x="15" y="157"/>
                  </a:cubicBezTo>
                  <a:cubicBezTo>
                    <a:pt x="15" y="157"/>
                    <a:pt x="14" y="157"/>
                    <a:pt x="14" y="157"/>
                  </a:cubicBezTo>
                  <a:moveTo>
                    <a:pt x="11" y="150"/>
                  </a:moveTo>
                  <a:cubicBezTo>
                    <a:pt x="10" y="150"/>
                    <a:pt x="10" y="150"/>
                    <a:pt x="9" y="150"/>
                  </a:cubicBezTo>
                  <a:cubicBezTo>
                    <a:pt x="9" y="150"/>
                    <a:pt x="8" y="150"/>
                    <a:pt x="8" y="150"/>
                  </a:cubicBezTo>
                  <a:cubicBezTo>
                    <a:pt x="7" y="151"/>
                    <a:pt x="7" y="151"/>
                    <a:pt x="6" y="151"/>
                  </a:cubicBezTo>
                  <a:cubicBezTo>
                    <a:pt x="6" y="152"/>
                    <a:pt x="5" y="152"/>
                    <a:pt x="5" y="152"/>
                  </a:cubicBezTo>
                  <a:cubicBezTo>
                    <a:pt x="5" y="152"/>
                    <a:pt x="5" y="153"/>
                    <a:pt x="5" y="153"/>
                  </a:cubicBezTo>
                  <a:cubicBezTo>
                    <a:pt x="5" y="153"/>
                    <a:pt x="5" y="153"/>
                    <a:pt x="5" y="153"/>
                  </a:cubicBezTo>
                  <a:cubicBezTo>
                    <a:pt x="5" y="153"/>
                    <a:pt x="5" y="154"/>
                    <a:pt x="5" y="154"/>
                  </a:cubicBezTo>
                  <a:cubicBezTo>
                    <a:pt x="5" y="154"/>
                    <a:pt x="5" y="154"/>
                    <a:pt x="5" y="154"/>
                  </a:cubicBezTo>
                  <a:cubicBezTo>
                    <a:pt x="5" y="155"/>
                    <a:pt x="5" y="155"/>
                    <a:pt x="6" y="156"/>
                  </a:cubicBezTo>
                  <a:cubicBezTo>
                    <a:pt x="7" y="156"/>
                    <a:pt x="7" y="157"/>
                    <a:pt x="8" y="157"/>
                  </a:cubicBezTo>
                  <a:cubicBezTo>
                    <a:pt x="9" y="158"/>
                    <a:pt x="10" y="158"/>
                    <a:pt x="11" y="158"/>
                  </a:cubicBezTo>
                  <a:cubicBezTo>
                    <a:pt x="12" y="158"/>
                    <a:pt x="13" y="158"/>
                    <a:pt x="14" y="158"/>
                  </a:cubicBezTo>
                  <a:cubicBezTo>
                    <a:pt x="14" y="158"/>
                    <a:pt x="15" y="158"/>
                    <a:pt x="15" y="158"/>
                  </a:cubicBezTo>
                  <a:cubicBezTo>
                    <a:pt x="15" y="158"/>
                    <a:pt x="15" y="158"/>
                    <a:pt x="15" y="158"/>
                  </a:cubicBezTo>
                  <a:cubicBezTo>
                    <a:pt x="16" y="158"/>
                    <a:pt x="16" y="158"/>
                    <a:pt x="16" y="158"/>
                  </a:cubicBezTo>
                  <a:cubicBezTo>
                    <a:pt x="16" y="158"/>
                    <a:pt x="16" y="158"/>
                    <a:pt x="17" y="158"/>
                  </a:cubicBezTo>
                  <a:cubicBezTo>
                    <a:pt x="17" y="158"/>
                    <a:pt x="17" y="158"/>
                    <a:pt x="18" y="157"/>
                  </a:cubicBezTo>
                  <a:cubicBezTo>
                    <a:pt x="18" y="157"/>
                    <a:pt x="18" y="157"/>
                    <a:pt x="19" y="157"/>
                  </a:cubicBezTo>
                  <a:cubicBezTo>
                    <a:pt x="19" y="156"/>
                    <a:pt x="19" y="156"/>
                    <a:pt x="19" y="156"/>
                  </a:cubicBezTo>
                  <a:cubicBezTo>
                    <a:pt x="20" y="156"/>
                    <a:pt x="20" y="155"/>
                    <a:pt x="20" y="155"/>
                  </a:cubicBezTo>
                  <a:cubicBezTo>
                    <a:pt x="20" y="155"/>
                    <a:pt x="20" y="154"/>
                    <a:pt x="20" y="154"/>
                  </a:cubicBezTo>
                  <a:cubicBezTo>
                    <a:pt x="20" y="154"/>
                    <a:pt x="20" y="153"/>
                    <a:pt x="20" y="153"/>
                  </a:cubicBezTo>
                  <a:cubicBezTo>
                    <a:pt x="20" y="153"/>
                    <a:pt x="20" y="152"/>
                    <a:pt x="19" y="152"/>
                  </a:cubicBezTo>
                  <a:cubicBezTo>
                    <a:pt x="19" y="152"/>
                    <a:pt x="19" y="152"/>
                    <a:pt x="19" y="151"/>
                  </a:cubicBezTo>
                  <a:cubicBezTo>
                    <a:pt x="19" y="151"/>
                    <a:pt x="19" y="151"/>
                    <a:pt x="18" y="151"/>
                  </a:cubicBezTo>
                  <a:cubicBezTo>
                    <a:pt x="18" y="151"/>
                    <a:pt x="18" y="151"/>
                    <a:pt x="18" y="151"/>
                  </a:cubicBezTo>
                  <a:cubicBezTo>
                    <a:pt x="18" y="151"/>
                    <a:pt x="18" y="151"/>
                    <a:pt x="18" y="151"/>
                  </a:cubicBezTo>
                  <a:cubicBezTo>
                    <a:pt x="18" y="151"/>
                    <a:pt x="17" y="151"/>
                    <a:pt x="17" y="151"/>
                  </a:cubicBezTo>
                  <a:cubicBezTo>
                    <a:pt x="17" y="151"/>
                    <a:pt x="17" y="151"/>
                    <a:pt x="17" y="151"/>
                  </a:cubicBezTo>
                  <a:cubicBezTo>
                    <a:pt x="16" y="151"/>
                    <a:pt x="16" y="151"/>
                    <a:pt x="16" y="151"/>
                  </a:cubicBezTo>
                  <a:cubicBezTo>
                    <a:pt x="16" y="151"/>
                    <a:pt x="16" y="151"/>
                    <a:pt x="15" y="151"/>
                  </a:cubicBezTo>
                  <a:cubicBezTo>
                    <a:pt x="15" y="151"/>
                    <a:pt x="15" y="152"/>
                    <a:pt x="15" y="152"/>
                  </a:cubicBezTo>
                  <a:cubicBezTo>
                    <a:pt x="15" y="152"/>
                    <a:pt x="15" y="152"/>
                    <a:pt x="14" y="152"/>
                  </a:cubicBezTo>
                  <a:cubicBezTo>
                    <a:pt x="14" y="152"/>
                    <a:pt x="14" y="152"/>
                    <a:pt x="14" y="152"/>
                  </a:cubicBezTo>
                  <a:cubicBezTo>
                    <a:pt x="14" y="152"/>
                    <a:pt x="14" y="152"/>
                    <a:pt x="14" y="152"/>
                  </a:cubicBezTo>
                  <a:cubicBezTo>
                    <a:pt x="14" y="152"/>
                    <a:pt x="13" y="152"/>
                    <a:pt x="13" y="152"/>
                  </a:cubicBezTo>
                  <a:cubicBezTo>
                    <a:pt x="13" y="152"/>
                    <a:pt x="13" y="152"/>
                    <a:pt x="13" y="152"/>
                  </a:cubicBezTo>
                  <a:cubicBezTo>
                    <a:pt x="13" y="152"/>
                    <a:pt x="13" y="152"/>
                    <a:pt x="13" y="152"/>
                  </a:cubicBezTo>
                  <a:cubicBezTo>
                    <a:pt x="13" y="152"/>
                    <a:pt x="13" y="152"/>
                    <a:pt x="13" y="152"/>
                  </a:cubicBezTo>
                  <a:cubicBezTo>
                    <a:pt x="13" y="152"/>
                    <a:pt x="13" y="152"/>
                    <a:pt x="13" y="151"/>
                  </a:cubicBezTo>
                  <a:cubicBezTo>
                    <a:pt x="13" y="151"/>
                    <a:pt x="13" y="151"/>
                    <a:pt x="13" y="151"/>
                  </a:cubicBezTo>
                  <a:cubicBezTo>
                    <a:pt x="13" y="151"/>
                    <a:pt x="13" y="150"/>
                    <a:pt x="12" y="150"/>
                  </a:cubicBezTo>
                  <a:cubicBezTo>
                    <a:pt x="12" y="150"/>
                    <a:pt x="12" y="150"/>
                    <a:pt x="12" y="150"/>
                  </a:cubicBezTo>
                  <a:cubicBezTo>
                    <a:pt x="11" y="150"/>
                    <a:pt x="11" y="150"/>
                    <a:pt x="11" y="150"/>
                  </a:cubicBezTo>
                  <a:moveTo>
                    <a:pt x="84" y="9"/>
                  </a:moveTo>
                  <a:cubicBezTo>
                    <a:pt x="85" y="9"/>
                    <a:pt x="86" y="9"/>
                    <a:pt x="87" y="9"/>
                  </a:cubicBezTo>
                  <a:cubicBezTo>
                    <a:pt x="88" y="9"/>
                    <a:pt x="89" y="9"/>
                    <a:pt x="89" y="9"/>
                  </a:cubicBezTo>
                  <a:cubicBezTo>
                    <a:pt x="90" y="8"/>
                    <a:pt x="91" y="8"/>
                    <a:pt x="92" y="8"/>
                  </a:cubicBezTo>
                  <a:cubicBezTo>
                    <a:pt x="92" y="7"/>
                    <a:pt x="93" y="7"/>
                    <a:pt x="94" y="6"/>
                  </a:cubicBezTo>
                  <a:cubicBezTo>
                    <a:pt x="94" y="6"/>
                    <a:pt x="95" y="5"/>
                    <a:pt x="96" y="5"/>
                  </a:cubicBezTo>
                  <a:cubicBezTo>
                    <a:pt x="97" y="4"/>
                    <a:pt x="98" y="3"/>
                    <a:pt x="98" y="3"/>
                  </a:cubicBezTo>
                  <a:cubicBezTo>
                    <a:pt x="99" y="2"/>
                    <a:pt x="100" y="2"/>
                    <a:pt x="100" y="2"/>
                  </a:cubicBezTo>
                  <a:cubicBezTo>
                    <a:pt x="101" y="1"/>
                    <a:pt x="101" y="1"/>
                    <a:pt x="102" y="1"/>
                  </a:cubicBezTo>
                  <a:cubicBezTo>
                    <a:pt x="102" y="1"/>
                    <a:pt x="102" y="1"/>
                    <a:pt x="102" y="1"/>
                  </a:cubicBezTo>
                  <a:cubicBezTo>
                    <a:pt x="102" y="1"/>
                    <a:pt x="102" y="1"/>
                    <a:pt x="102" y="1"/>
                  </a:cubicBezTo>
                  <a:cubicBezTo>
                    <a:pt x="102" y="1"/>
                    <a:pt x="102" y="1"/>
                    <a:pt x="102" y="1"/>
                  </a:cubicBezTo>
                  <a:cubicBezTo>
                    <a:pt x="102" y="1"/>
                    <a:pt x="102" y="1"/>
                    <a:pt x="102" y="1"/>
                  </a:cubicBezTo>
                  <a:cubicBezTo>
                    <a:pt x="102" y="1"/>
                    <a:pt x="102" y="1"/>
                    <a:pt x="102" y="1"/>
                  </a:cubicBezTo>
                  <a:cubicBezTo>
                    <a:pt x="102" y="1"/>
                    <a:pt x="103" y="1"/>
                    <a:pt x="103" y="2"/>
                  </a:cubicBezTo>
                  <a:cubicBezTo>
                    <a:pt x="103" y="2"/>
                    <a:pt x="103" y="2"/>
                    <a:pt x="103" y="2"/>
                  </a:cubicBezTo>
                  <a:cubicBezTo>
                    <a:pt x="103" y="2"/>
                    <a:pt x="103" y="2"/>
                    <a:pt x="103" y="2"/>
                  </a:cubicBezTo>
                  <a:cubicBezTo>
                    <a:pt x="104" y="2"/>
                    <a:pt x="104" y="2"/>
                    <a:pt x="105" y="2"/>
                  </a:cubicBezTo>
                  <a:cubicBezTo>
                    <a:pt x="105" y="2"/>
                    <a:pt x="106" y="2"/>
                    <a:pt x="106" y="3"/>
                  </a:cubicBezTo>
                  <a:cubicBezTo>
                    <a:pt x="107" y="3"/>
                    <a:pt x="107" y="3"/>
                    <a:pt x="108" y="3"/>
                  </a:cubicBezTo>
                  <a:cubicBezTo>
                    <a:pt x="108" y="3"/>
                    <a:pt x="108" y="4"/>
                    <a:pt x="108" y="4"/>
                  </a:cubicBezTo>
                  <a:cubicBezTo>
                    <a:pt x="108" y="4"/>
                    <a:pt x="108" y="4"/>
                    <a:pt x="108" y="4"/>
                  </a:cubicBezTo>
                  <a:cubicBezTo>
                    <a:pt x="108" y="4"/>
                    <a:pt x="108" y="5"/>
                    <a:pt x="108" y="5"/>
                  </a:cubicBezTo>
                  <a:cubicBezTo>
                    <a:pt x="107" y="5"/>
                    <a:pt x="107" y="5"/>
                    <a:pt x="107" y="5"/>
                  </a:cubicBezTo>
                  <a:cubicBezTo>
                    <a:pt x="107" y="5"/>
                    <a:pt x="107" y="5"/>
                    <a:pt x="106" y="5"/>
                  </a:cubicBezTo>
                  <a:cubicBezTo>
                    <a:pt x="106" y="5"/>
                    <a:pt x="106" y="5"/>
                    <a:pt x="106" y="6"/>
                  </a:cubicBezTo>
                  <a:cubicBezTo>
                    <a:pt x="106" y="6"/>
                    <a:pt x="105" y="6"/>
                    <a:pt x="105" y="6"/>
                  </a:cubicBezTo>
                  <a:cubicBezTo>
                    <a:pt x="105" y="6"/>
                    <a:pt x="105" y="6"/>
                    <a:pt x="105" y="6"/>
                  </a:cubicBezTo>
                  <a:cubicBezTo>
                    <a:pt x="105" y="7"/>
                    <a:pt x="105" y="7"/>
                    <a:pt x="104" y="7"/>
                  </a:cubicBezTo>
                  <a:cubicBezTo>
                    <a:pt x="104" y="7"/>
                    <a:pt x="104" y="7"/>
                    <a:pt x="104" y="7"/>
                  </a:cubicBezTo>
                  <a:cubicBezTo>
                    <a:pt x="104" y="7"/>
                    <a:pt x="105" y="7"/>
                    <a:pt x="105" y="7"/>
                  </a:cubicBezTo>
                  <a:cubicBezTo>
                    <a:pt x="105" y="7"/>
                    <a:pt x="105" y="8"/>
                    <a:pt x="105" y="8"/>
                  </a:cubicBezTo>
                  <a:cubicBezTo>
                    <a:pt x="105" y="8"/>
                    <a:pt x="105" y="8"/>
                    <a:pt x="105" y="8"/>
                  </a:cubicBezTo>
                  <a:cubicBezTo>
                    <a:pt x="105" y="8"/>
                    <a:pt x="105" y="8"/>
                    <a:pt x="105" y="8"/>
                  </a:cubicBezTo>
                  <a:cubicBezTo>
                    <a:pt x="106" y="8"/>
                    <a:pt x="106" y="9"/>
                    <a:pt x="106" y="9"/>
                  </a:cubicBezTo>
                  <a:cubicBezTo>
                    <a:pt x="106" y="9"/>
                    <a:pt x="107" y="9"/>
                    <a:pt x="107" y="9"/>
                  </a:cubicBezTo>
                  <a:cubicBezTo>
                    <a:pt x="107" y="9"/>
                    <a:pt x="107" y="9"/>
                    <a:pt x="108" y="9"/>
                  </a:cubicBezTo>
                  <a:cubicBezTo>
                    <a:pt x="108" y="9"/>
                    <a:pt x="109" y="9"/>
                    <a:pt x="109" y="9"/>
                  </a:cubicBezTo>
                  <a:cubicBezTo>
                    <a:pt x="109" y="9"/>
                    <a:pt x="110" y="8"/>
                    <a:pt x="110" y="8"/>
                  </a:cubicBezTo>
                  <a:cubicBezTo>
                    <a:pt x="111" y="8"/>
                    <a:pt x="111" y="8"/>
                    <a:pt x="111" y="8"/>
                  </a:cubicBezTo>
                  <a:cubicBezTo>
                    <a:pt x="112" y="7"/>
                    <a:pt x="112" y="7"/>
                    <a:pt x="112" y="7"/>
                  </a:cubicBezTo>
                  <a:cubicBezTo>
                    <a:pt x="112" y="6"/>
                    <a:pt x="113" y="6"/>
                    <a:pt x="113" y="6"/>
                  </a:cubicBezTo>
                  <a:cubicBezTo>
                    <a:pt x="113" y="6"/>
                    <a:pt x="113" y="6"/>
                    <a:pt x="114" y="5"/>
                  </a:cubicBezTo>
                  <a:cubicBezTo>
                    <a:pt x="114" y="5"/>
                    <a:pt x="114" y="5"/>
                    <a:pt x="114" y="5"/>
                  </a:cubicBezTo>
                  <a:cubicBezTo>
                    <a:pt x="115" y="5"/>
                    <a:pt x="115" y="5"/>
                    <a:pt x="115" y="5"/>
                  </a:cubicBezTo>
                  <a:cubicBezTo>
                    <a:pt x="115" y="5"/>
                    <a:pt x="115" y="5"/>
                    <a:pt x="115" y="5"/>
                  </a:cubicBezTo>
                  <a:cubicBezTo>
                    <a:pt x="115" y="5"/>
                    <a:pt x="115" y="5"/>
                    <a:pt x="115" y="5"/>
                  </a:cubicBezTo>
                  <a:cubicBezTo>
                    <a:pt x="115" y="6"/>
                    <a:pt x="115" y="6"/>
                    <a:pt x="115" y="6"/>
                  </a:cubicBezTo>
                  <a:cubicBezTo>
                    <a:pt x="115" y="6"/>
                    <a:pt x="115" y="7"/>
                    <a:pt x="116" y="7"/>
                  </a:cubicBezTo>
                  <a:cubicBezTo>
                    <a:pt x="116" y="7"/>
                    <a:pt x="116" y="7"/>
                    <a:pt x="116" y="7"/>
                  </a:cubicBezTo>
                  <a:cubicBezTo>
                    <a:pt x="116" y="8"/>
                    <a:pt x="116" y="8"/>
                    <a:pt x="116" y="8"/>
                  </a:cubicBezTo>
                  <a:cubicBezTo>
                    <a:pt x="116" y="8"/>
                    <a:pt x="116" y="8"/>
                    <a:pt x="117" y="8"/>
                  </a:cubicBezTo>
                  <a:cubicBezTo>
                    <a:pt x="117" y="9"/>
                    <a:pt x="117" y="9"/>
                    <a:pt x="117" y="9"/>
                  </a:cubicBezTo>
                  <a:cubicBezTo>
                    <a:pt x="117" y="9"/>
                    <a:pt x="118" y="9"/>
                    <a:pt x="118" y="9"/>
                  </a:cubicBezTo>
                  <a:cubicBezTo>
                    <a:pt x="118" y="9"/>
                    <a:pt x="119" y="9"/>
                    <a:pt x="119" y="9"/>
                  </a:cubicBezTo>
                  <a:cubicBezTo>
                    <a:pt x="119" y="9"/>
                    <a:pt x="119" y="9"/>
                    <a:pt x="119" y="9"/>
                  </a:cubicBezTo>
                  <a:cubicBezTo>
                    <a:pt x="119" y="9"/>
                    <a:pt x="119" y="9"/>
                    <a:pt x="119" y="9"/>
                  </a:cubicBezTo>
                  <a:cubicBezTo>
                    <a:pt x="120" y="9"/>
                    <a:pt x="120" y="9"/>
                    <a:pt x="120" y="9"/>
                  </a:cubicBezTo>
                  <a:cubicBezTo>
                    <a:pt x="120" y="9"/>
                    <a:pt x="120" y="9"/>
                    <a:pt x="120" y="9"/>
                  </a:cubicBezTo>
                  <a:cubicBezTo>
                    <a:pt x="120" y="9"/>
                    <a:pt x="120" y="9"/>
                    <a:pt x="121" y="9"/>
                  </a:cubicBezTo>
                  <a:cubicBezTo>
                    <a:pt x="121" y="9"/>
                    <a:pt x="121" y="9"/>
                    <a:pt x="121" y="9"/>
                  </a:cubicBezTo>
                  <a:cubicBezTo>
                    <a:pt x="121" y="9"/>
                    <a:pt x="122" y="9"/>
                    <a:pt x="122" y="9"/>
                  </a:cubicBezTo>
                  <a:cubicBezTo>
                    <a:pt x="122" y="9"/>
                    <a:pt x="123" y="9"/>
                    <a:pt x="123" y="9"/>
                  </a:cubicBezTo>
                  <a:cubicBezTo>
                    <a:pt x="123" y="8"/>
                    <a:pt x="124" y="8"/>
                    <a:pt x="125" y="8"/>
                  </a:cubicBezTo>
                  <a:cubicBezTo>
                    <a:pt x="125" y="8"/>
                    <a:pt x="126" y="8"/>
                    <a:pt x="127" y="8"/>
                  </a:cubicBezTo>
                  <a:cubicBezTo>
                    <a:pt x="127" y="8"/>
                    <a:pt x="128" y="8"/>
                    <a:pt x="129" y="8"/>
                  </a:cubicBezTo>
                  <a:cubicBezTo>
                    <a:pt x="129" y="8"/>
                    <a:pt x="130" y="8"/>
                    <a:pt x="130" y="8"/>
                  </a:cubicBezTo>
                  <a:cubicBezTo>
                    <a:pt x="131" y="8"/>
                    <a:pt x="131" y="8"/>
                    <a:pt x="132" y="8"/>
                  </a:cubicBezTo>
                  <a:cubicBezTo>
                    <a:pt x="132" y="8"/>
                    <a:pt x="132" y="8"/>
                    <a:pt x="133" y="8"/>
                  </a:cubicBezTo>
                  <a:cubicBezTo>
                    <a:pt x="133" y="8"/>
                    <a:pt x="133" y="8"/>
                    <a:pt x="133" y="8"/>
                  </a:cubicBezTo>
                  <a:cubicBezTo>
                    <a:pt x="134" y="8"/>
                    <a:pt x="134" y="9"/>
                    <a:pt x="134" y="9"/>
                  </a:cubicBezTo>
                  <a:cubicBezTo>
                    <a:pt x="134" y="9"/>
                    <a:pt x="134" y="9"/>
                    <a:pt x="134" y="9"/>
                  </a:cubicBezTo>
                  <a:cubicBezTo>
                    <a:pt x="134" y="10"/>
                    <a:pt x="134" y="10"/>
                    <a:pt x="134" y="10"/>
                  </a:cubicBezTo>
                  <a:cubicBezTo>
                    <a:pt x="134" y="10"/>
                    <a:pt x="134" y="11"/>
                    <a:pt x="134" y="11"/>
                  </a:cubicBezTo>
                  <a:cubicBezTo>
                    <a:pt x="134" y="11"/>
                    <a:pt x="134" y="11"/>
                    <a:pt x="134" y="11"/>
                  </a:cubicBezTo>
                  <a:cubicBezTo>
                    <a:pt x="134" y="11"/>
                    <a:pt x="134" y="12"/>
                    <a:pt x="134" y="12"/>
                  </a:cubicBezTo>
                  <a:cubicBezTo>
                    <a:pt x="134" y="12"/>
                    <a:pt x="134" y="12"/>
                    <a:pt x="134" y="12"/>
                  </a:cubicBezTo>
                  <a:cubicBezTo>
                    <a:pt x="134" y="12"/>
                    <a:pt x="134" y="12"/>
                    <a:pt x="134" y="12"/>
                  </a:cubicBezTo>
                  <a:cubicBezTo>
                    <a:pt x="134" y="12"/>
                    <a:pt x="134" y="13"/>
                    <a:pt x="135" y="13"/>
                  </a:cubicBezTo>
                  <a:cubicBezTo>
                    <a:pt x="135" y="13"/>
                    <a:pt x="135" y="13"/>
                    <a:pt x="135" y="13"/>
                  </a:cubicBezTo>
                  <a:cubicBezTo>
                    <a:pt x="135" y="13"/>
                    <a:pt x="135" y="13"/>
                    <a:pt x="135" y="13"/>
                  </a:cubicBezTo>
                  <a:cubicBezTo>
                    <a:pt x="135" y="13"/>
                    <a:pt x="135" y="13"/>
                    <a:pt x="136" y="13"/>
                  </a:cubicBezTo>
                  <a:cubicBezTo>
                    <a:pt x="136" y="13"/>
                    <a:pt x="136" y="13"/>
                    <a:pt x="136"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8" y="13"/>
                  </a:cubicBezTo>
                  <a:cubicBezTo>
                    <a:pt x="138" y="13"/>
                    <a:pt x="138" y="13"/>
                    <a:pt x="138" y="13"/>
                  </a:cubicBezTo>
                  <a:cubicBezTo>
                    <a:pt x="138" y="14"/>
                    <a:pt x="139" y="14"/>
                    <a:pt x="139" y="14"/>
                  </a:cubicBezTo>
                  <a:cubicBezTo>
                    <a:pt x="139" y="14"/>
                    <a:pt x="139" y="14"/>
                    <a:pt x="139" y="14"/>
                  </a:cubicBezTo>
                  <a:cubicBezTo>
                    <a:pt x="139" y="14"/>
                    <a:pt x="139" y="15"/>
                    <a:pt x="139" y="15"/>
                  </a:cubicBezTo>
                  <a:cubicBezTo>
                    <a:pt x="140" y="15"/>
                    <a:pt x="140" y="15"/>
                    <a:pt x="140" y="15"/>
                  </a:cubicBezTo>
                  <a:cubicBezTo>
                    <a:pt x="140" y="15"/>
                    <a:pt x="140" y="15"/>
                    <a:pt x="140" y="15"/>
                  </a:cubicBezTo>
                  <a:cubicBezTo>
                    <a:pt x="141" y="15"/>
                    <a:pt x="141" y="16"/>
                    <a:pt x="141" y="16"/>
                  </a:cubicBezTo>
                  <a:cubicBezTo>
                    <a:pt x="142" y="15"/>
                    <a:pt x="142" y="15"/>
                    <a:pt x="142" y="15"/>
                  </a:cubicBezTo>
                  <a:cubicBezTo>
                    <a:pt x="142" y="15"/>
                    <a:pt x="143" y="15"/>
                    <a:pt x="144" y="15"/>
                  </a:cubicBezTo>
                  <a:cubicBezTo>
                    <a:pt x="145" y="14"/>
                    <a:pt x="146" y="14"/>
                    <a:pt x="148" y="14"/>
                  </a:cubicBezTo>
                  <a:cubicBezTo>
                    <a:pt x="149" y="14"/>
                    <a:pt x="150" y="14"/>
                    <a:pt x="152" y="13"/>
                  </a:cubicBezTo>
                  <a:cubicBezTo>
                    <a:pt x="153" y="13"/>
                    <a:pt x="155" y="13"/>
                    <a:pt x="156" y="13"/>
                  </a:cubicBezTo>
                  <a:cubicBezTo>
                    <a:pt x="157" y="13"/>
                    <a:pt x="158" y="13"/>
                    <a:pt x="158" y="13"/>
                  </a:cubicBezTo>
                  <a:cubicBezTo>
                    <a:pt x="159" y="13"/>
                    <a:pt x="159" y="13"/>
                    <a:pt x="160" y="13"/>
                  </a:cubicBezTo>
                  <a:cubicBezTo>
                    <a:pt x="160" y="13"/>
                    <a:pt x="161" y="14"/>
                    <a:pt x="161" y="14"/>
                  </a:cubicBezTo>
                  <a:cubicBezTo>
                    <a:pt x="162" y="14"/>
                    <a:pt x="162" y="14"/>
                    <a:pt x="163" y="14"/>
                  </a:cubicBezTo>
                  <a:cubicBezTo>
                    <a:pt x="164" y="14"/>
                    <a:pt x="164" y="14"/>
                    <a:pt x="165" y="15"/>
                  </a:cubicBezTo>
                  <a:cubicBezTo>
                    <a:pt x="166" y="15"/>
                    <a:pt x="166" y="15"/>
                    <a:pt x="167" y="15"/>
                  </a:cubicBezTo>
                  <a:cubicBezTo>
                    <a:pt x="168" y="15"/>
                    <a:pt x="168" y="16"/>
                    <a:pt x="169" y="16"/>
                  </a:cubicBezTo>
                  <a:cubicBezTo>
                    <a:pt x="169" y="16"/>
                    <a:pt x="170" y="16"/>
                    <a:pt x="170" y="17"/>
                  </a:cubicBezTo>
                  <a:cubicBezTo>
                    <a:pt x="171" y="17"/>
                    <a:pt x="172" y="17"/>
                    <a:pt x="173" y="18"/>
                  </a:cubicBezTo>
                  <a:cubicBezTo>
                    <a:pt x="173" y="18"/>
                    <a:pt x="174" y="18"/>
                    <a:pt x="174" y="18"/>
                  </a:cubicBezTo>
                  <a:cubicBezTo>
                    <a:pt x="175" y="19"/>
                    <a:pt x="176" y="19"/>
                    <a:pt x="177" y="19"/>
                  </a:cubicBezTo>
                  <a:cubicBezTo>
                    <a:pt x="177" y="19"/>
                    <a:pt x="178" y="19"/>
                    <a:pt x="179" y="19"/>
                  </a:cubicBezTo>
                  <a:cubicBezTo>
                    <a:pt x="179" y="19"/>
                    <a:pt x="179" y="19"/>
                    <a:pt x="179" y="19"/>
                  </a:cubicBezTo>
                  <a:cubicBezTo>
                    <a:pt x="179" y="19"/>
                    <a:pt x="179" y="19"/>
                    <a:pt x="180" y="19"/>
                  </a:cubicBezTo>
                  <a:cubicBezTo>
                    <a:pt x="180" y="19"/>
                    <a:pt x="180" y="19"/>
                    <a:pt x="180" y="19"/>
                  </a:cubicBezTo>
                  <a:cubicBezTo>
                    <a:pt x="180" y="19"/>
                    <a:pt x="180" y="19"/>
                    <a:pt x="180" y="19"/>
                  </a:cubicBezTo>
                  <a:cubicBezTo>
                    <a:pt x="181" y="19"/>
                    <a:pt x="181" y="19"/>
                    <a:pt x="181" y="19"/>
                  </a:cubicBezTo>
                  <a:cubicBezTo>
                    <a:pt x="182" y="19"/>
                    <a:pt x="182" y="19"/>
                    <a:pt x="182" y="19"/>
                  </a:cubicBezTo>
                  <a:cubicBezTo>
                    <a:pt x="183" y="19"/>
                    <a:pt x="183" y="19"/>
                    <a:pt x="183" y="19"/>
                  </a:cubicBezTo>
                  <a:cubicBezTo>
                    <a:pt x="184" y="19"/>
                    <a:pt x="184" y="19"/>
                    <a:pt x="184" y="19"/>
                  </a:cubicBezTo>
                  <a:cubicBezTo>
                    <a:pt x="185" y="19"/>
                    <a:pt x="186" y="19"/>
                    <a:pt x="187" y="19"/>
                  </a:cubicBezTo>
                  <a:cubicBezTo>
                    <a:pt x="188" y="19"/>
                    <a:pt x="189" y="19"/>
                    <a:pt x="190" y="19"/>
                  </a:cubicBezTo>
                  <a:cubicBezTo>
                    <a:pt x="190" y="20"/>
                    <a:pt x="191" y="20"/>
                    <a:pt x="192" y="20"/>
                  </a:cubicBezTo>
                  <a:cubicBezTo>
                    <a:pt x="192" y="20"/>
                    <a:pt x="193" y="20"/>
                    <a:pt x="193" y="21"/>
                  </a:cubicBezTo>
                  <a:cubicBezTo>
                    <a:pt x="193" y="21"/>
                    <a:pt x="194" y="21"/>
                    <a:pt x="194" y="21"/>
                  </a:cubicBezTo>
                  <a:cubicBezTo>
                    <a:pt x="194" y="21"/>
                    <a:pt x="195" y="21"/>
                    <a:pt x="195" y="21"/>
                  </a:cubicBezTo>
                  <a:cubicBezTo>
                    <a:pt x="195" y="21"/>
                    <a:pt x="196" y="21"/>
                    <a:pt x="196" y="21"/>
                  </a:cubicBezTo>
                  <a:cubicBezTo>
                    <a:pt x="197" y="21"/>
                    <a:pt x="197" y="21"/>
                    <a:pt x="198" y="21"/>
                  </a:cubicBezTo>
                  <a:cubicBezTo>
                    <a:pt x="199" y="21"/>
                    <a:pt x="200" y="21"/>
                    <a:pt x="201" y="21"/>
                  </a:cubicBezTo>
                  <a:cubicBezTo>
                    <a:pt x="202" y="21"/>
                    <a:pt x="203" y="21"/>
                    <a:pt x="204" y="21"/>
                  </a:cubicBezTo>
                  <a:cubicBezTo>
                    <a:pt x="205" y="21"/>
                    <a:pt x="206" y="21"/>
                    <a:pt x="207" y="21"/>
                  </a:cubicBezTo>
                  <a:cubicBezTo>
                    <a:pt x="207" y="20"/>
                    <a:pt x="208" y="20"/>
                    <a:pt x="209" y="20"/>
                  </a:cubicBezTo>
                  <a:cubicBezTo>
                    <a:pt x="209" y="20"/>
                    <a:pt x="209" y="20"/>
                    <a:pt x="209" y="20"/>
                  </a:cubicBezTo>
                  <a:cubicBezTo>
                    <a:pt x="209" y="20"/>
                    <a:pt x="210" y="20"/>
                    <a:pt x="210" y="20"/>
                  </a:cubicBezTo>
                  <a:cubicBezTo>
                    <a:pt x="210" y="20"/>
                    <a:pt x="210" y="20"/>
                    <a:pt x="210" y="20"/>
                  </a:cubicBezTo>
                  <a:cubicBezTo>
                    <a:pt x="210" y="20"/>
                    <a:pt x="210" y="20"/>
                    <a:pt x="210" y="20"/>
                  </a:cubicBezTo>
                  <a:cubicBezTo>
                    <a:pt x="211" y="20"/>
                    <a:pt x="212" y="20"/>
                    <a:pt x="213" y="20"/>
                  </a:cubicBezTo>
                  <a:cubicBezTo>
                    <a:pt x="214" y="21"/>
                    <a:pt x="215" y="21"/>
                    <a:pt x="217" y="21"/>
                  </a:cubicBezTo>
                  <a:cubicBezTo>
                    <a:pt x="218" y="22"/>
                    <a:pt x="219" y="22"/>
                    <a:pt x="220" y="22"/>
                  </a:cubicBezTo>
                  <a:cubicBezTo>
                    <a:pt x="221" y="23"/>
                    <a:pt x="222" y="23"/>
                    <a:pt x="223" y="24"/>
                  </a:cubicBezTo>
                  <a:cubicBezTo>
                    <a:pt x="223" y="24"/>
                    <a:pt x="224" y="24"/>
                    <a:pt x="224" y="24"/>
                  </a:cubicBezTo>
                  <a:cubicBezTo>
                    <a:pt x="224" y="24"/>
                    <a:pt x="224" y="24"/>
                    <a:pt x="225" y="24"/>
                  </a:cubicBezTo>
                  <a:cubicBezTo>
                    <a:pt x="225" y="24"/>
                    <a:pt x="225" y="24"/>
                    <a:pt x="225" y="25"/>
                  </a:cubicBezTo>
                  <a:cubicBezTo>
                    <a:pt x="226" y="25"/>
                    <a:pt x="226" y="25"/>
                    <a:pt x="226" y="25"/>
                  </a:cubicBezTo>
                  <a:cubicBezTo>
                    <a:pt x="226" y="25"/>
                    <a:pt x="226" y="25"/>
                    <a:pt x="227" y="25"/>
                  </a:cubicBezTo>
                  <a:cubicBezTo>
                    <a:pt x="227" y="25"/>
                    <a:pt x="227" y="25"/>
                    <a:pt x="228" y="25"/>
                  </a:cubicBezTo>
                  <a:cubicBezTo>
                    <a:pt x="228" y="25"/>
                    <a:pt x="228" y="25"/>
                    <a:pt x="228" y="25"/>
                  </a:cubicBezTo>
                  <a:cubicBezTo>
                    <a:pt x="229" y="25"/>
                    <a:pt x="229" y="26"/>
                    <a:pt x="229" y="26"/>
                  </a:cubicBezTo>
                  <a:cubicBezTo>
                    <a:pt x="224" y="150"/>
                    <a:pt x="224" y="150"/>
                    <a:pt x="224" y="150"/>
                  </a:cubicBezTo>
                  <a:cubicBezTo>
                    <a:pt x="224" y="150"/>
                    <a:pt x="224" y="150"/>
                    <a:pt x="224" y="150"/>
                  </a:cubicBezTo>
                  <a:cubicBezTo>
                    <a:pt x="224" y="150"/>
                    <a:pt x="224" y="150"/>
                    <a:pt x="225" y="150"/>
                  </a:cubicBezTo>
                  <a:cubicBezTo>
                    <a:pt x="225" y="150"/>
                    <a:pt x="225" y="151"/>
                    <a:pt x="225" y="151"/>
                  </a:cubicBezTo>
                  <a:cubicBezTo>
                    <a:pt x="226" y="151"/>
                    <a:pt x="226" y="151"/>
                    <a:pt x="227" y="151"/>
                  </a:cubicBezTo>
                  <a:cubicBezTo>
                    <a:pt x="227" y="151"/>
                    <a:pt x="227" y="151"/>
                    <a:pt x="228" y="151"/>
                  </a:cubicBezTo>
                  <a:cubicBezTo>
                    <a:pt x="228" y="151"/>
                    <a:pt x="228" y="151"/>
                    <a:pt x="228" y="151"/>
                  </a:cubicBezTo>
                  <a:cubicBezTo>
                    <a:pt x="228" y="151"/>
                    <a:pt x="228" y="151"/>
                    <a:pt x="229" y="151"/>
                  </a:cubicBezTo>
                  <a:cubicBezTo>
                    <a:pt x="229" y="151"/>
                    <a:pt x="229" y="151"/>
                    <a:pt x="229" y="151"/>
                  </a:cubicBezTo>
                  <a:cubicBezTo>
                    <a:pt x="229" y="151"/>
                    <a:pt x="229" y="151"/>
                    <a:pt x="229" y="151"/>
                  </a:cubicBezTo>
                  <a:cubicBezTo>
                    <a:pt x="229" y="151"/>
                    <a:pt x="229" y="151"/>
                    <a:pt x="229" y="151"/>
                  </a:cubicBezTo>
                  <a:cubicBezTo>
                    <a:pt x="230" y="151"/>
                    <a:pt x="230" y="150"/>
                    <a:pt x="230" y="150"/>
                  </a:cubicBezTo>
                  <a:cubicBezTo>
                    <a:pt x="230" y="150"/>
                    <a:pt x="230" y="150"/>
                    <a:pt x="230" y="150"/>
                  </a:cubicBezTo>
                  <a:cubicBezTo>
                    <a:pt x="230" y="150"/>
                    <a:pt x="230" y="150"/>
                    <a:pt x="230" y="150"/>
                  </a:cubicBezTo>
                  <a:cubicBezTo>
                    <a:pt x="231" y="150"/>
                    <a:pt x="231" y="150"/>
                    <a:pt x="231" y="150"/>
                  </a:cubicBezTo>
                  <a:cubicBezTo>
                    <a:pt x="231" y="150"/>
                    <a:pt x="231" y="150"/>
                    <a:pt x="232" y="150"/>
                  </a:cubicBezTo>
                  <a:cubicBezTo>
                    <a:pt x="232" y="150"/>
                    <a:pt x="232" y="150"/>
                    <a:pt x="232" y="150"/>
                  </a:cubicBezTo>
                  <a:cubicBezTo>
                    <a:pt x="232" y="150"/>
                    <a:pt x="232" y="150"/>
                    <a:pt x="232" y="150"/>
                  </a:cubicBezTo>
                  <a:cubicBezTo>
                    <a:pt x="232" y="150"/>
                    <a:pt x="232" y="150"/>
                    <a:pt x="232" y="150"/>
                  </a:cubicBezTo>
                  <a:cubicBezTo>
                    <a:pt x="233" y="150"/>
                    <a:pt x="233" y="150"/>
                    <a:pt x="233" y="150"/>
                  </a:cubicBezTo>
                  <a:cubicBezTo>
                    <a:pt x="234" y="150"/>
                    <a:pt x="234" y="150"/>
                    <a:pt x="234" y="150"/>
                  </a:cubicBezTo>
                  <a:cubicBezTo>
                    <a:pt x="235" y="150"/>
                    <a:pt x="235" y="150"/>
                    <a:pt x="235" y="150"/>
                  </a:cubicBezTo>
                  <a:cubicBezTo>
                    <a:pt x="236" y="150"/>
                    <a:pt x="236" y="150"/>
                    <a:pt x="237" y="149"/>
                  </a:cubicBezTo>
                  <a:cubicBezTo>
                    <a:pt x="237" y="149"/>
                    <a:pt x="237" y="149"/>
                    <a:pt x="237" y="149"/>
                  </a:cubicBezTo>
                  <a:cubicBezTo>
                    <a:pt x="237" y="149"/>
                    <a:pt x="238" y="149"/>
                    <a:pt x="238" y="149"/>
                  </a:cubicBezTo>
                  <a:cubicBezTo>
                    <a:pt x="238" y="149"/>
                    <a:pt x="238" y="149"/>
                    <a:pt x="238" y="149"/>
                  </a:cubicBezTo>
                  <a:cubicBezTo>
                    <a:pt x="238" y="149"/>
                    <a:pt x="238" y="149"/>
                    <a:pt x="239" y="149"/>
                  </a:cubicBezTo>
                  <a:cubicBezTo>
                    <a:pt x="239" y="149"/>
                    <a:pt x="240" y="149"/>
                    <a:pt x="240" y="149"/>
                  </a:cubicBezTo>
                  <a:cubicBezTo>
                    <a:pt x="240" y="150"/>
                    <a:pt x="241" y="150"/>
                    <a:pt x="241" y="151"/>
                  </a:cubicBezTo>
                  <a:cubicBezTo>
                    <a:pt x="241" y="151"/>
                    <a:pt x="241" y="151"/>
                    <a:pt x="241" y="152"/>
                  </a:cubicBezTo>
                  <a:cubicBezTo>
                    <a:pt x="242" y="152"/>
                    <a:pt x="242" y="153"/>
                    <a:pt x="242" y="153"/>
                  </a:cubicBezTo>
                  <a:cubicBezTo>
                    <a:pt x="242" y="153"/>
                    <a:pt x="242" y="154"/>
                    <a:pt x="242" y="154"/>
                  </a:cubicBezTo>
                  <a:cubicBezTo>
                    <a:pt x="242" y="154"/>
                    <a:pt x="242" y="155"/>
                    <a:pt x="243" y="155"/>
                  </a:cubicBezTo>
                  <a:cubicBezTo>
                    <a:pt x="243" y="156"/>
                    <a:pt x="243" y="156"/>
                    <a:pt x="244" y="156"/>
                  </a:cubicBezTo>
                  <a:cubicBezTo>
                    <a:pt x="244" y="157"/>
                    <a:pt x="245" y="157"/>
                    <a:pt x="245" y="158"/>
                  </a:cubicBezTo>
                  <a:cubicBezTo>
                    <a:pt x="246" y="158"/>
                    <a:pt x="246" y="158"/>
                    <a:pt x="247" y="159"/>
                  </a:cubicBezTo>
                  <a:cubicBezTo>
                    <a:pt x="247" y="159"/>
                    <a:pt x="247" y="159"/>
                    <a:pt x="248" y="160"/>
                  </a:cubicBezTo>
                  <a:cubicBezTo>
                    <a:pt x="248" y="160"/>
                    <a:pt x="249" y="160"/>
                    <a:pt x="249" y="161"/>
                  </a:cubicBezTo>
                  <a:cubicBezTo>
                    <a:pt x="249" y="161"/>
                    <a:pt x="249" y="161"/>
                    <a:pt x="250" y="162"/>
                  </a:cubicBezTo>
                  <a:cubicBezTo>
                    <a:pt x="250" y="162"/>
                    <a:pt x="250" y="162"/>
                    <a:pt x="250" y="162"/>
                  </a:cubicBezTo>
                  <a:cubicBezTo>
                    <a:pt x="250" y="162"/>
                    <a:pt x="250" y="162"/>
                    <a:pt x="250" y="162"/>
                  </a:cubicBezTo>
                  <a:cubicBezTo>
                    <a:pt x="250" y="162"/>
                    <a:pt x="250" y="163"/>
                    <a:pt x="250" y="163"/>
                  </a:cubicBezTo>
                  <a:cubicBezTo>
                    <a:pt x="251" y="163"/>
                    <a:pt x="251" y="163"/>
                    <a:pt x="251" y="163"/>
                  </a:cubicBezTo>
                  <a:cubicBezTo>
                    <a:pt x="251" y="164"/>
                    <a:pt x="251" y="164"/>
                    <a:pt x="252" y="164"/>
                  </a:cubicBezTo>
                  <a:cubicBezTo>
                    <a:pt x="252" y="165"/>
                    <a:pt x="252" y="165"/>
                    <a:pt x="253" y="165"/>
                  </a:cubicBezTo>
                  <a:cubicBezTo>
                    <a:pt x="253" y="166"/>
                    <a:pt x="253" y="166"/>
                    <a:pt x="254" y="166"/>
                  </a:cubicBezTo>
                  <a:cubicBezTo>
                    <a:pt x="254" y="166"/>
                    <a:pt x="254" y="166"/>
                    <a:pt x="255" y="166"/>
                  </a:cubicBezTo>
                  <a:cubicBezTo>
                    <a:pt x="255" y="166"/>
                    <a:pt x="255" y="166"/>
                    <a:pt x="255" y="166"/>
                  </a:cubicBezTo>
                  <a:cubicBezTo>
                    <a:pt x="255" y="166"/>
                    <a:pt x="255" y="166"/>
                    <a:pt x="256" y="166"/>
                  </a:cubicBezTo>
                  <a:cubicBezTo>
                    <a:pt x="256" y="166"/>
                    <a:pt x="256" y="166"/>
                    <a:pt x="256" y="166"/>
                  </a:cubicBezTo>
                  <a:cubicBezTo>
                    <a:pt x="256" y="166"/>
                    <a:pt x="256" y="166"/>
                    <a:pt x="257" y="166"/>
                  </a:cubicBezTo>
                  <a:cubicBezTo>
                    <a:pt x="257" y="166"/>
                    <a:pt x="257" y="166"/>
                    <a:pt x="257" y="165"/>
                  </a:cubicBezTo>
                  <a:cubicBezTo>
                    <a:pt x="257" y="165"/>
                    <a:pt x="258" y="165"/>
                    <a:pt x="258" y="165"/>
                  </a:cubicBezTo>
                  <a:cubicBezTo>
                    <a:pt x="258" y="165"/>
                    <a:pt x="258" y="165"/>
                    <a:pt x="258" y="165"/>
                  </a:cubicBezTo>
                  <a:cubicBezTo>
                    <a:pt x="259" y="165"/>
                    <a:pt x="259" y="165"/>
                    <a:pt x="259" y="165"/>
                  </a:cubicBezTo>
                  <a:cubicBezTo>
                    <a:pt x="260" y="164"/>
                    <a:pt x="260" y="164"/>
                    <a:pt x="261" y="164"/>
                  </a:cubicBezTo>
                  <a:cubicBezTo>
                    <a:pt x="262" y="163"/>
                    <a:pt x="262" y="163"/>
                    <a:pt x="263" y="163"/>
                  </a:cubicBezTo>
                  <a:cubicBezTo>
                    <a:pt x="263" y="162"/>
                    <a:pt x="264" y="162"/>
                    <a:pt x="264" y="161"/>
                  </a:cubicBezTo>
                  <a:cubicBezTo>
                    <a:pt x="264" y="161"/>
                    <a:pt x="265" y="160"/>
                    <a:pt x="265" y="160"/>
                  </a:cubicBezTo>
                  <a:cubicBezTo>
                    <a:pt x="265" y="159"/>
                    <a:pt x="265" y="159"/>
                    <a:pt x="265" y="159"/>
                  </a:cubicBezTo>
                  <a:cubicBezTo>
                    <a:pt x="265" y="159"/>
                    <a:pt x="266" y="158"/>
                    <a:pt x="266" y="158"/>
                  </a:cubicBezTo>
                  <a:cubicBezTo>
                    <a:pt x="267" y="158"/>
                    <a:pt x="267" y="158"/>
                    <a:pt x="268" y="158"/>
                  </a:cubicBezTo>
                  <a:cubicBezTo>
                    <a:pt x="269" y="158"/>
                    <a:pt x="269" y="158"/>
                    <a:pt x="270" y="158"/>
                  </a:cubicBezTo>
                  <a:cubicBezTo>
                    <a:pt x="271" y="158"/>
                    <a:pt x="271" y="158"/>
                    <a:pt x="272" y="158"/>
                  </a:cubicBezTo>
                  <a:cubicBezTo>
                    <a:pt x="272" y="158"/>
                    <a:pt x="273" y="158"/>
                    <a:pt x="273" y="158"/>
                  </a:cubicBezTo>
                  <a:cubicBezTo>
                    <a:pt x="274" y="158"/>
                    <a:pt x="274" y="159"/>
                    <a:pt x="275" y="159"/>
                  </a:cubicBezTo>
                  <a:cubicBezTo>
                    <a:pt x="275" y="159"/>
                    <a:pt x="275" y="160"/>
                    <a:pt x="275" y="160"/>
                  </a:cubicBezTo>
                  <a:cubicBezTo>
                    <a:pt x="275" y="161"/>
                    <a:pt x="275" y="161"/>
                    <a:pt x="275" y="162"/>
                  </a:cubicBezTo>
                  <a:cubicBezTo>
                    <a:pt x="276" y="162"/>
                    <a:pt x="276" y="163"/>
                    <a:pt x="276" y="163"/>
                  </a:cubicBezTo>
                  <a:cubicBezTo>
                    <a:pt x="277" y="164"/>
                    <a:pt x="278" y="164"/>
                    <a:pt x="278" y="165"/>
                  </a:cubicBezTo>
                  <a:cubicBezTo>
                    <a:pt x="279" y="166"/>
                    <a:pt x="280" y="166"/>
                    <a:pt x="281" y="167"/>
                  </a:cubicBezTo>
                  <a:cubicBezTo>
                    <a:pt x="281" y="168"/>
                    <a:pt x="282" y="169"/>
                    <a:pt x="283" y="170"/>
                  </a:cubicBezTo>
                  <a:cubicBezTo>
                    <a:pt x="285" y="171"/>
                    <a:pt x="286" y="172"/>
                    <a:pt x="287" y="173"/>
                  </a:cubicBezTo>
                  <a:cubicBezTo>
                    <a:pt x="288" y="174"/>
                    <a:pt x="289" y="175"/>
                    <a:pt x="290" y="176"/>
                  </a:cubicBezTo>
                  <a:cubicBezTo>
                    <a:pt x="290" y="178"/>
                    <a:pt x="291" y="179"/>
                    <a:pt x="292" y="180"/>
                  </a:cubicBezTo>
                  <a:cubicBezTo>
                    <a:pt x="292" y="181"/>
                    <a:pt x="293" y="182"/>
                    <a:pt x="293" y="182"/>
                  </a:cubicBezTo>
                  <a:cubicBezTo>
                    <a:pt x="293" y="183"/>
                    <a:pt x="294" y="183"/>
                    <a:pt x="294" y="184"/>
                  </a:cubicBezTo>
                  <a:cubicBezTo>
                    <a:pt x="294" y="184"/>
                    <a:pt x="294" y="185"/>
                    <a:pt x="295" y="185"/>
                  </a:cubicBezTo>
                  <a:cubicBezTo>
                    <a:pt x="295" y="186"/>
                    <a:pt x="295" y="186"/>
                    <a:pt x="295" y="187"/>
                  </a:cubicBezTo>
                  <a:cubicBezTo>
                    <a:pt x="296" y="188"/>
                    <a:pt x="297" y="189"/>
                    <a:pt x="297" y="191"/>
                  </a:cubicBezTo>
                  <a:cubicBezTo>
                    <a:pt x="298" y="192"/>
                    <a:pt x="298" y="193"/>
                    <a:pt x="299" y="193"/>
                  </a:cubicBezTo>
                  <a:cubicBezTo>
                    <a:pt x="300" y="194"/>
                    <a:pt x="301" y="195"/>
                    <a:pt x="302" y="196"/>
                  </a:cubicBezTo>
                  <a:cubicBezTo>
                    <a:pt x="303" y="196"/>
                    <a:pt x="305" y="197"/>
                    <a:pt x="306" y="198"/>
                  </a:cubicBezTo>
                  <a:cubicBezTo>
                    <a:pt x="309" y="199"/>
                    <a:pt x="310" y="199"/>
                    <a:pt x="312" y="200"/>
                  </a:cubicBezTo>
                  <a:cubicBezTo>
                    <a:pt x="313" y="201"/>
                    <a:pt x="314" y="202"/>
                    <a:pt x="314" y="202"/>
                  </a:cubicBezTo>
                  <a:cubicBezTo>
                    <a:pt x="314" y="203"/>
                    <a:pt x="314" y="203"/>
                    <a:pt x="314" y="204"/>
                  </a:cubicBezTo>
                  <a:cubicBezTo>
                    <a:pt x="314" y="205"/>
                    <a:pt x="314" y="205"/>
                    <a:pt x="314" y="206"/>
                  </a:cubicBezTo>
                  <a:cubicBezTo>
                    <a:pt x="314" y="206"/>
                    <a:pt x="314" y="207"/>
                    <a:pt x="314" y="207"/>
                  </a:cubicBezTo>
                  <a:cubicBezTo>
                    <a:pt x="314" y="207"/>
                    <a:pt x="314" y="208"/>
                    <a:pt x="314" y="208"/>
                  </a:cubicBezTo>
                  <a:cubicBezTo>
                    <a:pt x="314" y="208"/>
                    <a:pt x="314" y="209"/>
                    <a:pt x="314" y="209"/>
                  </a:cubicBezTo>
                  <a:cubicBezTo>
                    <a:pt x="315" y="209"/>
                    <a:pt x="315" y="210"/>
                    <a:pt x="315" y="210"/>
                  </a:cubicBezTo>
                  <a:cubicBezTo>
                    <a:pt x="315" y="210"/>
                    <a:pt x="316" y="210"/>
                    <a:pt x="316" y="210"/>
                  </a:cubicBezTo>
                  <a:cubicBezTo>
                    <a:pt x="316" y="211"/>
                    <a:pt x="316" y="211"/>
                    <a:pt x="316" y="211"/>
                  </a:cubicBezTo>
                  <a:cubicBezTo>
                    <a:pt x="316" y="211"/>
                    <a:pt x="316" y="211"/>
                    <a:pt x="316" y="211"/>
                  </a:cubicBezTo>
                  <a:cubicBezTo>
                    <a:pt x="316" y="212"/>
                    <a:pt x="316" y="212"/>
                    <a:pt x="316" y="212"/>
                  </a:cubicBezTo>
                  <a:cubicBezTo>
                    <a:pt x="316" y="212"/>
                    <a:pt x="316" y="212"/>
                    <a:pt x="316" y="212"/>
                  </a:cubicBezTo>
                  <a:cubicBezTo>
                    <a:pt x="316" y="212"/>
                    <a:pt x="316" y="212"/>
                    <a:pt x="316" y="213"/>
                  </a:cubicBezTo>
                  <a:cubicBezTo>
                    <a:pt x="316" y="213"/>
                    <a:pt x="316" y="213"/>
                    <a:pt x="316" y="213"/>
                  </a:cubicBezTo>
                  <a:cubicBezTo>
                    <a:pt x="316" y="213"/>
                    <a:pt x="316" y="213"/>
                    <a:pt x="315" y="213"/>
                  </a:cubicBezTo>
                  <a:cubicBezTo>
                    <a:pt x="315" y="213"/>
                    <a:pt x="315" y="214"/>
                    <a:pt x="314" y="214"/>
                  </a:cubicBezTo>
                  <a:cubicBezTo>
                    <a:pt x="314" y="214"/>
                    <a:pt x="313" y="214"/>
                    <a:pt x="313" y="215"/>
                  </a:cubicBezTo>
                  <a:cubicBezTo>
                    <a:pt x="313" y="215"/>
                    <a:pt x="312" y="215"/>
                    <a:pt x="312" y="216"/>
                  </a:cubicBezTo>
                  <a:cubicBezTo>
                    <a:pt x="311" y="216"/>
                    <a:pt x="311" y="216"/>
                    <a:pt x="310" y="217"/>
                  </a:cubicBezTo>
                  <a:cubicBezTo>
                    <a:pt x="310" y="216"/>
                    <a:pt x="310" y="216"/>
                    <a:pt x="310" y="216"/>
                  </a:cubicBezTo>
                  <a:cubicBezTo>
                    <a:pt x="310" y="216"/>
                    <a:pt x="310" y="216"/>
                    <a:pt x="310" y="216"/>
                  </a:cubicBezTo>
                  <a:cubicBezTo>
                    <a:pt x="310" y="216"/>
                    <a:pt x="310" y="216"/>
                    <a:pt x="310" y="216"/>
                  </a:cubicBezTo>
                  <a:cubicBezTo>
                    <a:pt x="310" y="216"/>
                    <a:pt x="310" y="216"/>
                    <a:pt x="310" y="216"/>
                  </a:cubicBezTo>
                  <a:cubicBezTo>
                    <a:pt x="310" y="216"/>
                    <a:pt x="310" y="216"/>
                    <a:pt x="310" y="216"/>
                  </a:cubicBezTo>
                  <a:cubicBezTo>
                    <a:pt x="310" y="215"/>
                    <a:pt x="310" y="215"/>
                    <a:pt x="310" y="215"/>
                  </a:cubicBezTo>
                  <a:cubicBezTo>
                    <a:pt x="310" y="215"/>
                    <a:pt x="310" y="215"/>
                    <a:pt x="310" y="215"/>
                  </a:cubicBezTo>
                  <a:cubicBezTo>
                    <a:pt x="310" y="215"/>
                    <a:pt x="310" y="215"/>
                    <a:pt x="309" y="215"/>
                  </a:cubicBezTo>
                  <a:cubicBezTo>
                    <a:pt x="309" y="215"/>
                    <a:pt x="309" y="215"/>
                    <a:pt x="309" y="215"/>
                  </a:cubicBezTo>
                  <a:cubicBezTo>
                    <a:pt x="309" y="215"/>
                    <a:pt x="309" y="215"/>
                    <a:pt x="309" y="215"/>
                  </a:cubicBezTo>
                  <a:cubicBezTo>
                    <a:pt x="309" y="216"/>
                    <a:pt x="309" y="216"/>
                    <a:pt x="308" y="216"/>
                  </a:cubicBezTo>
                  <a:cubicBezTo>
                    <a:pt x="308" y="216"/>
                    <a:pt x="308" y="216"/>
                    <a:pt x="308" y="216"/>
                  </a:cubicBezTo>
                  <a:cubicBezTo>
                    <a:pt x="308" y="216"/>
                    <a:pt x="308" y="216"/>
                    <a:pt x="308" y="216"/>
                  </a:cubicBezTo>
                  <a:cubicBezTo>
                    <a:pt x="308" y="216"/>
                    <a:pt x="307" y="216"/>
                    <a:pt x="307" y="216"/>
                  </a:cubicBezTo>
                  <a:cubicBezTo>
                    <a:pt x="307" y="216"/>
                    <a:pt x="307" y="216"/>
                    <a:pt x="307" y="216"/>
                  </a:cubicBezTo>
                  <a:cubicBezTo>
                    <a:pt x="307" y="216"/>
                    <a:pt x="307" y="216"/>
                    <a:pt x="307" y="216"/>
                  </a:cubicBezTo>
                  <a:cubicBezTo>
                    <a:pt x="307" y="216"/>
                    <a:pt x="307" y="216"/>
                    <a:pt x="307" y="216"/>
                  </a:cubicBezTo>
                  <a:cubicBezTo>
                    <a:pt x="307" y="216"/>
                    <a:pt x="307" y="216"/>
                    <a:pt x="307" y="216"/>
                  </a:cubicBezTo>
                  <a:cubicBezTo>
                    <a:pt x="307" y="215"/>
                    <a:pt x="307" y="215"/>
                    <a:pt x="307" y="215"/>
                  </a:cubicBezTo>
                  <a:cubicBezTo>
                    <a:pt x="307" y="215"/>
                    <a:pt x="307" y="215"/>
                    <a:pt x="307" y="215"/>
                  </a:cubicBezTo>
                  <a:cubicBezTo>
                    <a:pt x="307" y="215"/>
                    <a:pt x="307" y="214"/>
                    <a:pt x="307" y="214"/>
                  </a:cubicBezTo>
                  <a:cubicBezTo>
                    <a:pt x="307" y="214"/>
                    <a:pt x="307" y="214"/>
                    <a:pt x="307" y="213"/>
                  </a:cubicBezTo>
                  <a:cubicBezTo>
                    <a:pt x="307" y="213"/>
                    <a:pt x="307" y="213"/>
                    <a:pt x="307" y="213"/>
                  </a:cubicBezTo>
                  <a:cubicBezTo>
                    <a:pt x="307" y="213"/>
                    <a:pt x="307" y="212"/>
                    <a:pt x="307" y="212"/>
                  </a:cubicBezTo>
                  <a:cubicBezTo>
                    <a:pt x="307" y="212"/>
                    <a:pt x="307" y="212"/>
                    <a:pt x="307" y="212"/>
                  </a:cubicBezTo>
                  <a:cubicBezTo>
                    <a:pt x="307" y="211"/>
                    <a:pt x="307" y="211"/>
                    <a:pt x="307" y="211"/>
                  </a:cubicBezTo>
                  <a:cubicBezTo>
                    <a:pt x="307" y="210"/>
                    <a:pt x="307" y="210"/>
                    <a:pt x="307" y="210"/>
                  </a:cubicBezTo>
                  <a:cubicBezTo>
                    <a:pt x="307" y="210"/>
                    <a:pt x="307" y="210"/>
                    <a:pt x="306" y="210"/>
                  </a:cubicBezTo>
                  <a:cubicBezTo>
                    <a:pt x="306" y="210"/>
                    <a:pt x="306" y="210"/>
                    <a:pt x="306" y="210"/>
                  </a:cubicBezTo>
                  <a:cubicBezTo>
                    <a:pt x="306" y="210"/>
                    <a:pt x="306" y="210"/>
                    <a:pt x="306" y="210"/>
                  </a:cubicBezTo>
                  <a:cubicBezTo>
                    <a:pt x="306" y="210"/>
                    <a:pt x="306" y="210"/>
                    <a:pt x="306" y="210"/>
                  </a:cubicBezTo>
                  <a:cubicBezTo>
                    <a:pt x="306" y="210"/>
                    <a:pt x="306" y="210"/>
                    <a:pt x="306" y="210"/>
                  </a:cubicBezTo>
                  <a:cubicBezTo>
                    <a:pt x="306" y="210"/>
                    <a:pt x="306" y="210"/>
                    <a:pt x="306" y="210"/>
                  </a:cubicBezTo>
                  <a:cubicBezTo>
                    <a:pt x="305" y="210"/>
                    <a:pt x="305" y="210"/>
                    <a:pt x="305" y="210"/>
                  </a:cubicBezTo>
                  <a:cubicBezTo>
                    <a:pt x="305" y="210"/>
                    <a:pt x="304" y="210"/>
                    <a:pt x="304" y="210"/>
                  </a:cubicBezTo>
                  <a:cubicBezTo>
                    <a:pt x="304" y="211"/>
                    <a:pt x="304" y="211"/>
                    <a:pt x="304" y="211"/>
                  </a:cubicBezTo>
                  <a:cubicBezTo>
                    <a:pt x="303" y="211"/>
                    <a:pt x="303" y="211"/>
                    <a:pt x="303" y="212"/>
                  </a:cubicBezTo>
                  <a:cubicBezTo>
                    <a:pt x="303" y="212"/>
                    <a:pt x="303" y="212"/>
                    <a:pt x="303" y="212"/>
                  </a:cubicBezTo>
                  <a:cubicBezTo>
                    <a:pt x="302" y="212"/>
                    <a:pt x="302" y="212"/>
                    <a:pt x="302" y="212"/>
                  </a:cubicBezTo>
                  <a:cubicBezTo>
                    <a:pt x="302" y="212"/>
                    <a:pt x="302" y="211"/>
                    <a:pt x="302" y="211"/>
                  </a:cubicBezTo>
                  <a:cubicBezTo>
                    <a:pt x="301" y="211"/>
                    <a:pt x="301" y="210"/>
                    <a:pt x="301" y="210"/>
                  </a:cubicBezTo>
                  <a:cubicBezTo>
                    <a:pt x="300" y="210"/>
                    <a:pt x="300" y="210"/>
                    <a:pt x="300" y="210"/>
                  </a:cubicBezTo>
                  <a:cubicBezTo>
                    <a:pt x="299" y="210"/>
                    <a:pt x="299" y="209"/>
                    <a:pt x="299" y="209"/>
                  </a:cubicBezTo>
                  <a:cubicBezTo>
                    <a:pt x="298" y="209"/>
                    <a:pt x="298" y="209"/>
                    <a:pt x="298" y="210"/>
                  </a:cubicBezTo>
                  <a:cubicBezTo>
                    <a:pt x="298" y="210"/>
                    <a:pt x="298" y="210"/>
                    <a:pt x="298" y="210"/>
                  </a:cubicBezTo>
                  <a:cubicBezTo>
                    <a:pt x="297" y="210"/>
                    <a:pt x="297" y="210"/>
                    <a:pt x="297" y="210"/>
                  </a:cubicBezTo>
                  <a:cubicBezTo>
                    <a:pt x="297" y="210"/>
                    <a:pt x="297" y="211"/>
                    <a:pt x="297" y="211"/>
                  </a:cubicBezTo>
                  <a:cubicBezTo>
                    <a:pt x="297" y="211"/>
                    <a:pt x="297" y="212"/>
                    <a:pt x="297" y="213"/>
                  </a:cubicBezTo>
                  <a:cubicBezTo>
                    <a:pt x="297" y="213"/>
                    <a:pt x="297" y="213"/>
                    <a:pt x="297" y="214"/>
                  </a:cubicBezTo>
                  <a:cubicBezTo>
                    <a:pt x="297" y="214"/>
                    <a:pt x="297" y="215"/>
                    <a:pt x="296" y="215"/>
                  </a:cubicBezTo>
                  <a:cubicBezTo>
                    <a:pt x="296" y="215"/>
                    <a:pt x="296" y="215"/>
                    <a:pt x="296" y="215"/>
                  </a:cubicBezTo>
                  <a:cubicBezTo>
                    <a:pt x="296" y="215"/>
                    <a:pt x="296" y="215"/>
                    <a:pt x="296" y="215"/>
                  </a:cubicBezTo>
                  <a:cubicBezTo>
                    <a:pt x="296" y="215"/>
                    <a:pt x="295" y="214"/>
                    <a:pt x="295" y="214"/>
                  </a:cubicBezTo>
                  <a:cubicBezTo>
                    <a:pt x="294" y="214"/>
                    <a:pt x="294" y="214"/>
                    <a:pt x="294" y="213"/>
                  </a:cubicBezTo>
                  <a:cubicBezTo>
                    <a:pt x="293" y="213"/>
                    <a:pt x="293" y="213"/>
                    <a:pt x="293" y="213"/>
                  </a:cubicBezTo>
                  <a:cubicBezTo>
                    <a:pt x="292" y="213"/>
                    <a:pt x="292" y="213"/>
                    <a:pt x="292" y="213"/>
                  </a:cubicBezTo>
                  <a:cubicBezTo>
                    <a:pt x="292" y="213"/>
                    <a:pt x="292" y="213"/>
                    <a:pt x="291" y="213"/>
                  </a:cubicBezTo>
                  <a:cubicBezTo>
                    <a:pt x="291" y="213"/>
                    <a:pt x="291" y="213"/>
                    <a:pt x="291" y="213"/>
                  </a:cubicBezTo>
                  <a:cubicBezTo>
                    <a:pt x="291" y="213"/>
                    <a:pt x="291" y="213"/>
                    <a:pt x="291" y="213"/>
                  </a:cubicBezTo>
                  <a:cubicBezTo>
                    <a:pt x="291" y="213"/>
                    <a:pt x="291" y="213"/>
                    <a:pt x="291" y="213"/>
                  </a:cubicBezTo>
                  <a:cubicBezTo>
                    <a:pt x="291" y="214"/>
                    <a:pt x="291" y="214"/>
                    <a:pt x="291" y="214"/>
                  </a:cubicBezTo>
                  <a:cubicBezTo>
                    <a:pt x="290" y="214"/>
                    <a:pt x="290" y="214"/>
                    <a:pt x="290" y="214"/>
                  </a:cubicBezTo>
                  <a:cubicBezTo>
                    <a:pt x="290" y="214"/>
                    <a:pt x="290" y="214"/>
                    <a:pt x="290" y="215"/>
                  </a:cubicBezTo>
                  <a:cubicBezTo>
                    <a:pt x="290" y="215"/>
                    <a:pt x="290" y="215"/>
                    <a:pt x="290" y="215"/>
                  </a:cubicBezTo>
                  <a:cubicBezTo>
                    <a:pt x="290" y="215"/>
                    <a:pt x="290" y="216"/>
                    <a:pt x="290" y="216"/>
                  </a:cubicBezTo>
                  <a:cubicBezTo>
                    <a:pt x="290" y="216"/>
                    <a:pt x="290" y="216"/>
                    <a:pt x="290" y="216"/>
                  </a:cubicBezTo>
                  <a:cubicBezTo>
                    <a:pt x="290" y="216"/>
                    <a:pt x="290" y="216"/>
                    <a:pt x="290" y="216"/>
                  </a:cubicBezTo>
                  <a:cubicBezTo>
                    <a:pt x="290" y="216"/>
                    <a:pt x="290" y="217"/>
                    <a:pt x="290" y="217"/>
                  </a:cubicBezTo>
                  <a:cubicBezTo>
                    <a:pt x="290" y="217"/>
                    <a:pt x="290" y="217"/>
                    <a:pt x="290" y="216"/>
                  </a:cubicBezTo>
                  <a:cubicBezTo>
                    <a:pt x="290" y="216"/>
                    <a:pt x="289" y="216"/>
                    <a:pt x="289" y="216"/>
                  </a:cubicBezTo>
                  <a:cubicBezTo>
                    <a:pt x="289" y="216"/>
                    <a:pt x="289" y="216"/>
                    <a:pt x="289" y="216"/>
                  </a:cubicBezTo>
                  <a:cubicBezTo>
                    <a:pt x="289" y="216"/>
                    <a:pt x="289" y="216"/>
                    <a:pt x="289" y="216"/>
                  </a:cubicBezTo>
                  <a:cubicBezTo>
                    <a:pt x="288" y="216"/>
                    <a:pt x="288" y="216"/>
                    <a:pt x="288" y="215"/>
                  </a:cubicBezTo>
                  <a:cubicBezTo>
                    <a:pt x="288" y="215"/>
                    <a:pt x="288" y="215"/>
                    <a:pt x="288" y="214"/>
                  </a:cubicBezTo>
                  <a:cubicBezTo>
                    <a:pt x="288" y="214"/>
                    <a:pt x="288" y="214"/>
                    <a:pt x="288" y="213"/>
                  </a:cubicBezTo>
                  <a:cubicBezTo>
                    <a:pt x="288" y="213"/>
                    <a:pt x="288" y="213"/>
                    <a:pt x="288" y="212"/>
                  </a:cubicBezTo>
                  <a:cubicBezTo>
                    <a:pt x="288" y="212"/>
                    <a:pt x="289" y="211"/>
                    <a:pt x="289" y="211"/>
                  </a:cubicBezTo>
                  <a:cubicBezTo>
                    <a:pt x="289" y="211"/>
                    <a:pt x="289" y="210"/>
                    <a:pt x="289" y="210"/>
                  </a:cubicBezTo>
                  <a:cubicBezTo>
                    <a:pt x="289" y="210"/>
                    <a:pt x="289" y="209"/>
                    <a:pt x="289" y="209"/>
                  </a:cubicBezTo>
                  <a:cubicBezTo>
                    <a:pt x="289" y="209"/>
                    <a:pt x="289" y="208"/>
                    <a:pt x="289" y="208"/>
                  </a:cubicBezTo>
                  <a:cubicBezTo>
                    <a:pt x="289" y="208"/>
                    <a:pt x="289" y="208"/>
                    <a:pt x="289" y="208"/>
                  </a:cubicBezTo>
                  <a:cubicBezTo>
                    <a:pt x="289" y="208"/>
                    <a:pt x="289" y="208"/>
                    <a:pt x="288" y="207"/>
                  </a:cubicBezTo>
                  <a:cubicBezTo>
                    <a:pt x="288" y="207"/>
                    <a:pt x="288" y="207"/>
                    <a:pt x="288" y="207"/>
                  </a:cubicBezTo>
                  <a:cubicBezTo>
                    <a:pt x="288" y="207"/>
                    <a:pt x="288" y="207"/>
                    <a:pt x="288" y="207"/>
                  </a:cubicBezTo>
                  <a:cubicBezTo>
                    <a:pt x="288" y="206"/>
                    <a:pt x="288" y="206"/>
                    <a:pt x="288" y="205"/>
                  </a:cubicBezTo>
                  <a:cubicBezTo>
                    <a:pt x="287" y="205"/>
                    <a:pt x="287" y="205"/>
                    <a:pt x="287" y="204"/>
                  </a:cubicBezTo>
                  <a:cubicBezTo>
                    <a:pt x="287" y="204"/>
                    <a:pt x="287" y="204"/>
                    <a:pt x="287" y="203"/>
                  </a:cubicBezTo>
                  <a:cubicBezTo>
                    <a:pt x="287" y="203"/>
                    <a:pt x="287" y="203"/>
                    <a:pt x="287" y="203"/>
                  </a:cubicBezTo>
                  <a:cubicBezTo>
                    <a:pt x="287" y="203"/>
                    <a:pt x="287" y="203"/>
                    <a:pt x="287" y="203"/>
                  </a:cubicBezTo>
                  <a:cubicBezTo>
                    <a:pt x="287" y="203"/>
                    <a:pt x="287" y="203"/>
                    <a:pt x="287" y="203"/>
                  </a:cubicBezTo>
                  <a:cubicBezTo>
                    <a:pt x="287" y="203"/>
                    <a:pt x="287" y="203"/>
                    <a:pt x="287" y="203"/>
                  </a:cubicBezTo>
                  <a:cubicBezTo>
                    <a:pt x="287" y="203"/>
                    <a:pt x="287" y="203"/>
                    <a:pt x="288" y="203"/>
                  </a:cubicBezTo>
                  <a:cubicBezTo>
                    <a:pt x="288" y="203"/>
                    <a:pt x="288" y="203"/>
                    <a:pt x="288" y="203"/>
                  </a:cubicBezTo>
                  <a:cubicBezTo>
                    <a:pt x="288" y="203"/>
                    <a:pt x="289" y="203"/>
                    <a:pt x="289" y="203"/>
                  </a:cubicBezTo>
                  <a:cubicBezTo>
                    <a:pt x="289" y="203"/>
                    <a:pt x="289" y="203"/>
                    <a:pt x="290" y="204"/>
                  </a:cubicBezTo>
                  <a:cubicBezTo>
                    <a:pt x="290" y="204"/>
                    <a:pt x="290" y="204"/>
                    <a:pt x="290" y="204"/>
                  </a:cubicBezTo>
                  <a:cubicBezTo>
                    <a:pt x="291" y="205"/>
                    <a:pt x="291" y="205"/>
                    <a:pt x="291" y="205"/>
                  </a:cubicBezTo>
                  <a:cubicBezTo>
                    <a:pt x="291" y="205"/>
                    <a:pt x="292" y="206"/>
                    <a:pt x="292" y="206"/>
                  </a:cubicBezTo>
                  <a:cubicBezTo>
                    <a:pt x="292" y="206"/>
                    <a:pt x="292" y="206"/>
                    <a:pt x="293" y="206"/>
                  </a:cubicBezTo>
                  <a:cubicBezTo>
                    <a:pt x="293" y="206"/>
                    <a:pt x="293" y="206"/>
                    <a:pt x="294" y="206"/>
                  </a:cubicBezTo>
                  <a:cubicBezTo>
                    <a:pt x="294" y="206"/>
                    <a:pt x="294" y="206"/>
                    <a:pt x="294" y="206"/>
                  </a:cubicBezTo>
                  <a:cubicBezTo>
                    <a:pt x="294" y="206"/>
                    <a:pt x="294" y="206"/>
                    <a:pt x="294" y="206"/>
                  </a:cubicBezTo>
                  <a:cubicBezTo>
                    <a:pt x="294" y="206"/>
                    <a:pt x="294" y="206"/>
                    <a:pt x="295" y="206"/>
                  </a:cubicBezTo>
                  <a:cubicBezTo>
                    <a:pt x="295" y="206"/>
                    <a:pt x="295" y="206"/>
                    <a:pt x="295" y="206"/>
                  </a:cubicBezTo>
                  <a:cubicBezTo>
                    <a:pt x="295" y="206"/>
                    <a:pt x="295" y="205"/>
                    <a:pt x="296" y="205"/>
                  </a:cubicBezTo>
                  <a:cubicBezTo>
                    <a:pt x="296" y="205"/>
                    <a:pt x="296" y="205"/>
                    <a:pt x="296" y="205"/>
                  </a:cubicBezTo>
                  <a:cubicBezTo>
                    <a:pt x="296" y="205"/>
                    <a:pt x="297" y="205"/>
                    <a:pt x="297" y="204"/>
                  </a:cubicBezTo>
                  <a:cubicBezTo>
                    <a:pt x="297" y="204"/>
                    <a:pt x="297" y="204"/>
                    <a:pt x="297" y="204"/>
                  </a:cubicBezTo>
                  <a:cubicBezTo>
                    <a:pt x="298" y="204"/>
                    <a:pt x="298" y="204"/>
                    <a:pt x="298" y="204"/>
                  </a:cubicBezTo>
                  <a:cubicBezTo>
                    <a:pt x="298" y="203"/>
                    <a:pt x="298" y="203"/>
                    <a:pt x="299" y="203"/>
                  </a:cubicBezTo>
                  <a:cubicBezTo>
                    <a:pt x="299" y="203"/>
                    <a:pt x="299" y="203"/>
                    <a:pt x="299" y="202"/>
                  </a:cubicBezTo>
                  <a:cubicBezTo>
                    <a:pt x="299" y="202"/>
                    <a:pt x="299" y="202"/>
                    <a:pt x="299" y="201"/>
                  </a:cubicBezTo>
                  <a:cubicBezTo>
                    <a:pt x="300" y="201"/>
                    <a:pt x="299" y="200"/>
                    <a:pt x="299" y="200"/>
                  </a:cubicBezTo>
                  <a:cubicBezTo>
                    <a:pt x="299" y="199"/>
                    <a:pt x="299" y="199"/>
                    <a:pt x="299" y="198"/>
                  </a:cubicBezTo>
                  <a:cubicBezTo>
                    <a:pt x="298" y="198"/>
                    <a:pt x="298" y="197"/>
                    <a:pt x="298" y="196"/>
                  </a:cubicBezTo>
                  <a:cubicBezTo>
                    <a:pt x="297" y="196"/>
                    <a:pt x="297" y="195"/>
                    <a:pt x="296" y="195"/>
                  </a:cubicBezTo>
                  <a:cubicBezTo>
                    <a:pt x="296" y="194"/>
                    <a:pt x="296" y="194"/>
                    <a:pt x="296" y="194"/>
                  </a:cubicBezTo>
                  <a:cubicBezTo>
                    <a:pt x="295" y="194"/>
                    <a:pt x="295" y="194"/>
                    <a:pt x="295" y="193"/>
                  </a:cubicBezTo>
                  <a:cubicBezTo>
                    <a:pt x="294" y="193"/>
                    <a:pt x="294" y="193"/>
                    <a:pt x="294" y="193"/>
                  </a:cubicBezTo>
                  <a:cubicBezTo>
                    <a:pt x="294" y="193"/>
                    <a:pt x="293" y="193"/>
                    <a:pt x="293" y="193"/>
                  </a:cubicBezTo>
                  <a:cubicBezTo>
                    <a:pt x="293" y="193"/>
                    <a:pt x="293" y="193"/>
                    <a:pt x="293" y="193"/>
                  </a:cubicBezTo>
                  <a:cubicBezTo>
                    <a:pt x="292" y="193"/>
                    <a:pt x="292" y="193"/>
                    <a:pt x="292" y="193"/>
                  </a:cubicBezTo>
                  <a:cubicBezTo>
                    <a:pt x="291" y="193"/>
                    <a:pt x="291" y="193"/>
                    <a:pt x="291" y="194"/>
                  </a:cubicBezTo>
                  <a:cubicBezTo>
                    <a:pt x="291" y="194"/>
                    <a:pt x="291" y="194"/>
                    <a:pt x="290" y="195"/>
                  </a:cubicBezTo>
                  <a:cubicBezTo>
                    <a:pt x="290" y="195"/>
                    <a:pt x="290" y="195"/>
                    <a:pt x="290" y="196"/>
                  </a:cubicBezTo>
                  <a:cubicBezTo>
                    <a:pt x="290" y="196"/>
                    <a:pt x="290" y="196"/>
                    <a:pt x="290" y="197"/>
                  </a:cubicBezTo>
                  <a:cubicBezTo>
                    <a:pt x="291" y="197"/>
                    <a:pt x="291" y="197"/>
                    <a:pt x="291" y="197"/>
                  </a:cubicBezTo>
                  <a:cubicBezTo>
                    <a:pt x="291" y="198"/>
                    <a:pt x="291" y="198"/>
                    <a:pt x="292" y="198"/>
                  </a:cubicBezTo>
                  <a:cubicBezTo>
                    <a:pt x="292" y="198"/>
                    <a:pt x="292" y="198"/>
                    <a:pt x="292" y="198"/>
                  </a:cubicBezTo>
                  <a:cubicBezTo>
                    <a:pt x="293" y="198"/>
                    <a:pt x="293" y="198"/>
                    <a:pt x="294" y="198"/>
                  </a:cubicBezTo>
                  <a:cubicBezTo>
                    <a:pt x="294" y="199"/>
                    <a:pt x="294" y="199"/>
                    <a:pt x="295" y="199"/>
                  </a:cubicBezTo>
                  <a:cubicBezTo>
                    <a:pt x="295" y="199"/>
                    <a:pt x="295" y="200"/>
                    <a:pt x="295" y="200"/>
                  </a:cubicBezTo>
                  <a:cubicBezTo>
                    <a:pt x="296" y="200"/>
                    <a:pt x="296" y="200"/>
                    <a:pt x="296" y="201"/>
                  </a:cubicBezTo>
                  <a:cubicBezTo>
                    <a:pt x="295" y="201"/>
                    <a:pt x="295" y="201"/>
                    <a:pt x="295" y="201"/>
                  </a:cubicBezTo>
                  <a:cubicBezTo>
                    <a:pt x="295" y="201"/>
                    <a:pt x="295" y="201"/>
                    <a:pt x="295" y="201"/>
                  </a:cubicBezTo>
                  <a:cubicBezTo>
                    <a:pt x="295" y="201"/>
                    <a:pt x="294" y="201"/>
                    <a:pt x="294" y="201"/>
                  </a:cubicBezTo>
                  <a:cubicBezTo>
                    <a:pt x="293" y="201"/>
                    <a:pt x="292" y="200"/>
                    <a:pt x="292" y="200"/>
                  </a:cubicBezTo>
                  <a:cubicBezTo>
                    <a:pt x="291" y="199"/>
                    <a:pt x="291" y="199"/>
                    <a:pt x="290" y="198"/>
                  </a:cubicBezTo>
                  <a:cubicBezTo>
                    <a:pt x="290" y="197"/>
                    <a:pt x="290" y="197"/>
                    <a:pt x="289" y="196"/>
                  </a:cubicBezTo>
                  <a:cubicBezTo>
                    <a:pt x="289" y="196"/>
                    <a:pt x="289" y="196"/>
                    <a:pt x="289" y="196"/>
                  </a:cubicBezTo>
                  <a:cubicBezTo>
                    <a:pt x="289" y="195"/>
                    <a:pt x="289" y="195"/>
                    <a:pt x="289" y="195"/>
                  </a:cubicBezTo>
                  <a:cubicBezTo>
                    <a:pt x="289" y="195"/>
                    <a:pt x="289" y="195"/>
                    <a:pt x="289" y="195"/>
                  </a:cubicBezTo>
                  <a:cubicBezTo>
                    <a:pt x="288" y="195"/>
                    <a:pt x="288" y="195"/>
                    <a:pt x="288" y="195"/>
                  </a:cubicBezTo>
                  <a:cubicBezTo>
                    <a:pt x="288" y="195"/>
                    <a:pt x="288" y="195"/>
                    <a:pt x="288" y="195"/>
                  </a:cubicBezTo>
                  <a:cubicBezTo>
                    <a:pt x="287" y="195"/>
                    <a:pt x="287" y="195"/>
                    <a:pt x="287" y="195"/>
                  </a:cubicBezTo>
                  <a:cubicBezTo>
                    <a:pt x="287" y="196"/>
                    <a:pt x="287" y="196"/>
                    <a:pt x="286" y="196"/>
                  </a:cubicBezTo>
                  <a:cubicBezTo>
                    <a:pt x="286" y="196"/>
                    <a:pt x="286" y="196"/>
                    <a:pt x="286" y="196"/>
                  </a:cubicBezTo>
                  <a:cubicBezTo>
                    <a:pt x="286" y="197"/>
                    <a:pt x="286" y="197"/>
                    <a:pt x="285" y="197"/>
                  </a:cubicBezTo>
                  <a:cubicBezTo>
                    <a:pt x="285" y="197"/>
                    <a:pt x="285" y="197"/>
                    <a:pt x="285" y="197"/>
                  </a:cubicBezTo>
                  <a:cubicBezTo>
                    <a:pt x="285" y="197"/>
                    <a:pt x="285" y="197"/>
                    <a:pt x="285" y="197"/>
                  </a:cubicBezTo>
                  <a:cubicBezTo>
                    <a:pt x="284" y="198"/>
                    <a:pt x="284" y="198"/>
                    <a:pt x="284" y="198"/>
                  </a:cubicBezTo>
                  <a:cubicBezTo>
                    <a:pt x="284" y="197"/>
                    <a:pt x="284" y="197"/>
                    <a:pt x="284" y="197"/>
                  </a:cubicBezTo>
                  <a:cubicBezTo>
                    <a:pt x="284" y="197"/>
                    <a:pt x="284" y="197"/>
                    <a:pt x="284" y="197"/>
                  </a:cubicBezTo>
                  <a:cubicBezTo>
                    <a:pt x="284" y="197"/>
                    <a:pt x="284" y="197"/>
                    <a:pt x="284" y="196"/>
                  </a:cubicBezTo>
                  <a:cubicBezTo>
                    <a:pt x="284" y="196"/>
                    <a:pt x="284" y="196"/>
                    <a:pt x="283" y="196"/>
                  </a:cubicBezTo>
                  <a:cubicBezTo>
                    <a:pt x="283" y="196"/>
                    <a:pt x="283" y="196"/>
                    <a:pt x="283" y="196"/>
                  </a:cubicBezTo>
                  <a:cubicBezTo>
                    <a:pt x="283" y="196"/>
                    <a:pt x="283" y="196"/>
                    <a:pt x="283" y="196"/>
                  </a:cubicBezTo>
                  <a:cubicBezTo>
                    <a:pt x="282" y="196"/>
                    <a:pt x="282" y="196"/>
                    <a:pt x="282" y="196"/>
                  </a:cubicBezTo>
                  <a:cubicBezTo>
                    <a:pt x="282" y="197"/>
                    <a:pt x="282" y="197"/>
                    <a:pt x="282" y="197"/>
                  </a:cubicBezTo>
                  <a:cubicBezTo>
                    <a:pt x="282" y="197"/>
                    <a:pt x="281" y="198"/>
                    <a:pt x="281" y="198"/>
                  </a:cubicBezTo>
                  <a:cubicBezTo>
                    <a:pt x="281" y="198"/>
                    <a:pt x="281" y="198"/>
                    <a:pt x="281" y="198"/>
                  </a:cubicBezTo>
                  <a:cubicBezTo>
                    <a:pt x="281" y="199"/>
                    <a:pt x="281" y="199"/>
                    <a:pt x="281" y="199"/>
                  </a:cubicBezTo>
                  <a:cubicBezTo>
                    <a:pt x="281" y="199"/>
                    <a:pt x="281" y="199"/>
                    <a:pt x="280" y="200"/>
                  </a:cubicBezTo>
                  <a:cubicBezTo>
                    <a:pt x="280" y="200"/>
                    <a:pt x="280" y="200"/>
                    <a:pt x="280" y="200"/>
                  </a:cubicBezTo>
                  <a:cubicBezTo>
                    <a:pt x="280" y="200"/>
                    <a:pt x="280" y="200"/>
                    <a:pt x="280" y="200"/>
                  </a:cubicBezTo>
                  <a:cubicBezTo>
                    <a:pt x="280" y="200"/>
                    <a:pt x="280" y="200"/>
                    <a:pt x="280" y="199"/>
                  </a:cubicBezTo>
                  <a:cubicBezTo>
                    <a:pt x="280" y="199"/>
                    <a:pt x="280" y="199"/>
                    <a:pt x="280" y="199"/>
                  </a:cubicBezTo>
                  <a:cubicBezTo>
                    <a:pt x="280" y="199"/>
                    <a:pt x="280" y="199"/>
                    <a:pt x="279" y="198"/>
                  </a:cubicBezTo>
                  <a:cubicBezTo>
                    <a:pt x="279" y="198"/>
                    <a:pt x="279" y="197"/>
                    <a:pt x="279" y="196"/>
                  </a:cubicBezTo>
                  <a:cubicBezTo>
                    <a:pt x="279" y="196"/>
                    <a:pt x="279" y="195"/>
                    <a:pt x="279" y="194"/>
                  </a:cubicBezTo>
                  <a:cubicBezTo>
                    <a:pt x="279" y="194"/>
                    <a:pt x="279" y="193"/>
                    <a:pt x="279" y="193"/>
                  </a:cubicBezTo>
                  <a:cubicBezTo>
                    <a:pt x="280" y="192"/>
                    <a:pt x="280" y="192"/>
                    <a:pt x="280" y="192"/>
                  </a:cubicBezTo>
                  <a:cubicBezTo>
                    <a:pt x="280" y="192"/>
                    <a:pt x="280" y="192"/>
                    <a:pt x="280" y="192"/>
                  </a:cubicBezTo>
                  <a:cubicBezTo>
                    <a:pt x="280" y="192"/>
                    <a:pt x="280" y="192"/>
                    <a:pt x="281" y="192"/>
                  </a:cubicBezTo>
                  <a:cubicBezTo>
                    <a:pt x="281" y="192"/>
                    <a:pt x="281" y="192"/>
                    <a:pt x="281" y="192"/>
                  </a:cubicBezTo>
                  <a:cubicBezTo>
                    <a:pt x="281" y="192"/>
                    <a:pt x="281" y="192"/>
                    <a:pt x="282" y="191"/>
                  </a:cubicBezTo>
                  <a:cubicBezTo>
                    <a:pt x="282" y="191"/>
                    <a:pt x="282" y="191"/>
                    <a:pt x="283" y="191"/>
                  </a:cubicBezTo>
                  <a:cubicBezTo>
                    <a:pt x="283" y="191"/>
                    <a:pt x="283" y="191"/>
                    <a:pt x="284" y="191"/>
                  </a:cubicBezTo>
                  <a:cubicBezTo>
                    <a:pt x="284" y="191"/>
                    <a:pt x="284" y="191"/>
                    <a:pt x="284" y="190"/>
                  </a:cubicBezTo>
                  <a:cubicBezTo>
                    <a:pt x="285" y="190"/>
                    <a:pt x="285" y="190"/>
                    <a:pt x="285" y="190"/>
                  </a:cubicBezTo>
                  <a:cubicBezTo>
                    <a:pt x="285" y="189"/>
                    <a:pt x="285" y="189"/>
                    <a:pt x="285" y="189"/>
                  </a:cubicBezTo>
                  <a:cubicBezTo>
                    <a:pt x="285" y="189"/>
                    <a:pt x="285" y="189"/>
                    <a:pt x="285" y="189"/>
                  </a:cubicBezTo>
                  <a:cubicBezTo>
                    <a:pt x="285" y="189"/>
                    <a:pt x="285" y="189"/>
                    <a:pt x="285" y="189"/>
                  </a:cubicBezTo>
                  <a:cubicBezTo>
                    <a:pt x="285" y="188"/>
                    <a:pt x="286" y="188"/>
                    <a:pt x="286" y="188"/>
                  </a:cubicBezTo>
                  <a:cubicBezTo>
                    <a:pt x="286" y="188"/>
                    <a:pt x="286" y="188"/>
                    <a:pt x="287" y="188"/>
                  </a:cubicBezTo>
                  <a:cubicBezTo>
                    <a:pt x="287" y="187"/>
                    <a:pt x="287" y="187"/>
                    <a:pt x="287" y="187"/>
                  </a:cubicBezTo>
                  <a:cubicBezTo>
                    <a:pt x="288" y="186"/>
                    <a:pt x="288" y="186"/>
                    <a:pt x="288" y="185"/>
                  </a:cubicBezTo>
                  <a:cubicBezTo>
                    <a:pt x="288" y="185"/>
                    <a:pt x="288" y="184"/>
                    <a:pt x="288" y="184"/>
                  </a:cubicBezTo>
                  <a:cubicBezTo>
                    <a:pt x="287" y="183"/>
                    <a:pt x="287" y="182"/>
                    <a:pt x="287" y="182"/>
                  </a:cubicBezTo>
                  <a:cubicBezTo>
                    <a:pt x="287" y="181"/>
                    <a:pt x="286" y="180"/>
                    <a:pt x="286" y="179"/>
                  </a:cubicBezTo>
                  <a:cubicBezTo>
                    <a:pt x="285" y="179"/>
                    <a:pt x="285" y="178"/>
                    <a:pt x="285" y="178"/>
                  </a:cubicBezTo>
                  <a:cubicBezTo>
                    <a:pt x="284" y="177"/>
                    <a:pt x="284" y="177"/>
                    <a:pt x="283" y="177"/>
                  </a:cubicBezTo>
                  <a:cubicBezTo>
                    <a:pt x="283" y="177"/>
                    <a:pt x="283" y="177"/>
                    <a:pt x="283" y="177"/>
                  </a:cubicBezTo>
                  <a:cubicBezTo>
                    <a:pt x="283" y="177"/>
                    <a:pt x="283" y="177"/>
                    <a:pt x="283" y="177"/>
                  </a:cubicBezTo>
                  <a:cubicBezTo>
                    <a:pt x="282" y="177"/>
                    <a:pt x="282" y="177"/>
                    <a:pt x="282" y="178"/>
                  </a:cubicBezTo>
                  <a:cubicBezTo>
                    <a:pt x="282" y="178"/>
                    <a:pt x="282" y="178"/>
                    <a:pt x="282" y="178"/>
                  </a:cubicBezTo>
                  <a:cubicBezTo>
                    <a:pt x="282" y="178"/>
                    <a:pt x="282" y="179"/>
                    <a:pt x="282" y="179"/>
                  </a:cubicBezTo>
                  <a:cubicBezTo>
                    <a:pt x="282" y="179"/>
                    <a:pt x="282" y="180"/>
                    <a:pt x="282" y="180"/>
                  </a:cubicBezTo>
                  <a:cubicBezTo>
                    <a:pt x="282" y="180"/>
                    <a:pt x="282" y="181"/>
                    <a:pt x="282" y="181"/>
                  </a:cubicBezTo>
                  <a:cubicBezTo>
                    <a:pt x="282" y="181"/>
                    <a:pt x="282" y="182"/>
                    <a:pt x="282" y="182"/>
                  </a:cubicBezTo>
                  <a:cubicBezTo>
                    <a:pt x="282" y="182"/>
                    <a:pt x="283" y="183"/>
                    <a:pt x="283" y="183"/>
                  </a:cubicBezTo>
                  <a:cubicBezTo>
                    <a:pt x="283" y="184"/>
                    <a:pt x="283" y="184"/>
                    <a:pt x="283" y="184"/>
                  </a:cubicBezTo>
                  <a:cubicBezTo>
                    <a:pt x="283" y="185"/>
                    <a:pt x="283" y="185"/>
                    <a:pt x="283" y="185"/>
                  </a:cubicBezTo>
                  <a:cubicBezTo>
                    <a:pt x="283" y="185"/>
                    <a:pt x="282" y="186"/>
                    <a:pt x="282" y="186"/>
                  </a:cubicBezTo>
                  <a:cubicBezTo>
                    <a:pt x="282" y="186"/>
                    <a:pt x="282" y="186"/>
                    <a:pt x="281" y="186"/>
                  </a:cubicBezTo>
                  <a:cubicBezTo>
                    <a:pt x="281" y="186"/>
                    <a:pt x="281" y="186"/>
                    <a:pt x="281" y="187"/>
                  </a:cubicBezTo>
                  <a:cubicBezTo>
                    <a:pt x="280" y="187"/>
                    <a:pt x="280" y="187"/>
                    <a:pt x="280" y="187"/>
                  </a:cubicBezTo>
                  <a:cubicBezTo>
                    <a:pt x="280" y="187"/>
                    <a:pt x="280" y="187"/>
                    <a:pt x="279" y="188"/>
                  </a:cubicBezTo>
                  <a:cubicBezTo>
                    <a:pt x="279" y="188"/>
                    <a:pt x="279" y="188"/>
                    <a:pt x="279" y="188"/>
                  </a:cubicBezTo>
                  <a:cubicBezTo>
                    <a:pt x="279" y="188"/>
                    <a:pt x="279" y="188"/>
                    <a:pt x="279" y="188"/>
                  </a:cubicBezTo>
                  <a:cubicBezTo>
                    <a:pt x="278" y="188"/>
                    <a:pt x="278" y="189"/>
                    <a:pt x="278" y="189"/>
                  </a:cubicBezTo>
                  <a:cubicBezTo>
                    <a:pt x="278" y="189"/>
                    <a:pt x="278" y="189"/>
                    <a:pt x="278" y="189"/>
                  </a:cubicBezTo>
                  <a:cubicBezTo>
                    <a:pt x="278" y="188"/>
                    <a:pt x="278" y="188"/>
                    <a:pt x="278" y="188"/>
                  </a:cubicBezTo>
                  <a:cubicBezTo>
                    <a:pt x="277" y="188"/>
                    <a:pt x="277" y="188"/>
                    <a:pt x="277" y="188"/>
                  </a:cubicBezTo>
                  <a:cubicBezTo>
                    <a:pt x="277" y="188"/>
                    <a:pt x="277" y="188"/>
                    <a:pt x="277" y="188"/>
                  </a:cubicBezTo>
                  <a:cubicBezTo>
                    <a:pt x="277" y="187"/>
                    <a:pt x="277" y="187"/>
                    <a:pt x="277" y="187"/>
                  </a:cubicBezTo>
                  <a:cubicBezTo>
                    <a:pt x="277" y="187"/>
                    <a:pt x="278" y="187"/>
                    <a:pt x="278" y="186"/>
                  </a:cubicBezTo>
                  <a:cubicBezTo>
                    <a:pt x="278" y="186"/>
                    <a:pt x="278" y="186"/>
                    <a:pt x="278" y="185"/>
                  </a:cubicBezTo>
                  <a:cubicBezTo>
                    <a:pt x="278" y="185"/>
                    <a:pt x="278" y="184"/>
                    <a:pt x="278" y="184"/>
                  </a:cubicBezTo>
                  <a:cubicBezTo>
                    <a:pt x="278" y="184"/>
                    <a:pt x="278" y="183"/>
                    <a:pt x="277" y="183"/>
                  </a:cubicBezTo>
                  <a:cubicBezTo>
                    <a:pt x="277" y="183"/>
                    <a:pt x="277" y="183"/>
                    <a:pt x="276" y="183"/>
                  </a:cubicBezTo>
                  <a:cubicBezTo>
                    <a:pt x="276" y="183"/>
                    <a:pt x="276" y="183"/>
                    <a:pt x="276" y="182"/>
                  </a:cubicBezTo>
                  <a:cubicBezTo>
                    <a:pt x="276" y="182"/>
                    <a:pt x="276" y="182"/>
                    <a:pt x="276" y="182"/>
                  </a:cubicBezTo>
                  <a:cubicBezTo>
                    <a:pt x="276" y="182"/>
                    <a:pt x="276" y="182"/>
                    <a:pt x="276" y="182"/>
                  </a:cubicBezTo>
                  <a:cubicBezTo>
                    <a:pt x="276" y="182"/>
                    <a:pt x="276" y="182"/>
                    <a:pt x="276" y="182"/>
                  </a:cubicBezTo>
                  <a:cubicBezTo>
                    <a:pt x="276" y="182"/>
                    <a:pt x="275" y="182"/>
                    <a:pt x="275" y="182"/>
                  </a:cubicBezTo>
                  <a:cubicBezTo>
                    <a:pt x="275" y="183"/>
                    <a:pt x="275" y="183"/>
                    <a:pt x="275" y="183"/>
                  </a:cubicBezTo>
                  <a:cubicBezTo>
                    <a:pt x="275" y="183"/>
                    <a:pt x="275" y="183"/>
                    <a:pt x="274" y="183"/>
                  </a:cubicBezTo>
                  <a:cubicBezTo>
                    <a:pt x="274" y="183"/>
                    <a:pt x="274" y="183"/>
                    <a:pt x="274" y="183"/>
                  </a:cubicBezTo>
                  <a:cubicBezTo>
                    <a:pt x="274" y="184"/>
                    <a:pt x="274" y="184"/>
                    <a:pt x="274" y="185"/>
                  </a:cubicBezTo>
                  <a:cubicBezTo>
                    <a:pt x="274" y="185"/>
                    <a:pt x="273" y="186"/>
                    <a:pt x="274" y="186"/>
                  </a:cubicBezTo>
                  <a:cubicBezTo>
                    <a:pt x="274" y="186"/>
                    <a:pt x="274" y="187"/>
                    <a:pt x="274" y="187"/>
                  </a:cubicBezTo>
                  <a:cubicBezTo>
                    <a:pt x="274" y="188"/>
                    <a:pt x="274" y="188"/>
                    <a:pt x="274" y="189"/>
                  </a:cubicBezTo>
                  <a:cubicBezTo>
                    <a:pt x="275" y="189"/>
                    <a:pt x="275" y="190"/>
                    <a:pt x="275" y="190"/>
                  </a:cubicBezTo>
                  <a:cubicBezTo>
                    <a:pt x="275" y="191"/>
                    <a:pt x="275" y="192"/>
                    <a:pt x="276" y="193"/>
                  </a:cubicBezTo>
                  <a:cubicBezTo>
                    <a:pt x="276" y="193"/>
                    <a:pt x="276" y="194"/>
                    <a:pt x="276" y="195"/>
                  </a:cubicBezTo>
                  <a:cubicBezTo>
                    <a:pt x="276" y="195"/>
                    <a:pt x="276" y="196"/>
                    <a:pt x="275" y="196"/>
                  </a:cubicBezTo>
                  <a:cubicBezTo>
                    <a:pt x="275" y="196"/>
                    <a:pt x="275" y="196"/>
                    <a:pt x="275" y="196"/>
                  </a:cubicBezTo>
                  <a:cubicBezTo>
                    <a:pt x="275" y="197"/>
                    <a:pt x="275" y="197"/>
                    <a:pt x="275" y="197"/>
                  </a:cubicBezTo>
                  <a:cubicBezTo>
                    <a:pt x="275" y="197"/>
                    <a:pt x="275" y="197"/>
                    <a:pt x="275" y="197"/>
                  </a:cubicBezTo>
                  <a:cubicBezTo>
                    <a:pt x="275" y="197"/>
                    <a:pt x="275" y="197"/>
                    <a:pt x="275" y="197"/>
                  </a:cubicBezTo>
                  <a:cubicBezTo>
                    <a:pt x="275" y="197"/>
                    <a:pt x="275" y="197"/>
                    <a:pt x="275" y="197"/>
                  </a:cubicBezTo>
                  <a:cubicBezTo>
                    <a:pt x="275" y="197"/>
                    <a:pt x="275" y="197"/>
                    <a:pt x="275" y="196"/>
                  </a:cubicBezTo>
                  <a:cubicBezTo>
                    <a:pt x="274" y="196"/>
                    <a:pt x="274" y="196"/>
                    <a:pt x="274" y="196"/>
                  </a:cubicBezTo>
                  <a:cubicBezTo>
                    <a:pt x="274" y="196"/>
                    <a:pt x="274" y="196"/>
                    <a:pt x="274" y="196"/>
                  </a:cubicBezTo>
                  <a:cubicBezTo>
                    <a:pt x="274" y="195"/>
                    <a:pt x="274" y="195"/>
                    <a:pt x="274" y="195"/>
                  </a:cubicBezTo>
                  <a:cubicBezTo>
                    <a:pt x="274" y="194"/>
                    <a:pt x="274" y="194"/>
                    <a:pt x="273" y="194"/>
                  </a:cubicBezTo>
                  <a:cubicBezTo>
                    <a:pt x="273" y="193"/>
                    <a:pt x="273" y="193"/>
                    <a:pt x="273" y="193"/>
                  </a:cubicBezTo>
                  <a:cubicBezTo>
                    <a:pt x="272" y="192"/>
                    <a:pt x="272" y="192"/>
                    <a:pt x="272" y="192"/>
                  </a:cubicBezTo>
                  <a:cubicBezTo>
                    <a:pt x="272" y="192"/>
                    <a:pt x="271" y="192"/>
                    <a:pt x="271" y="192"/>
                  </a:cubicBezTo>
                  <a:cubicBezTo>
                    <a:pt x="271" y="192"/>
                    <a:pt x="271" y="192"/>
                    <a:pt x="271" y="192"/>
                  </a:cubicBezTo>
                  <a:cubicBezTo>
                    <a:pt x="271" y="191"/>
                    <a:pt x="271" y="191"/>
                    <a:pt x="271" y="191"/>
                  </a:cubicBezTo>
                  <a:cubicBezTo>
                    <a:pt x="271" y="191"/>
                    <a:pt x="271" y="191"/>
                    <a:pt x="271" y="190"/>
                  </a:cubicBezTo>
                  <a:cubicBezTo>
                    <a:pt x="271" y="190"/>
                    <a:pt x="271" y="189"/>
                    <a:pt x="271" y="189"/>
                  </a:cubicBezTo>
                  <a:cubicBezTo>
                    <a:pt x="271" y="189"/>
                    <a:pt x="271" y="188"/>
                    <a:pt x="271" y="188"/>
                  </a:cubicBezTo>
                  <a:cubicBezTo>
                    <a:pt x="271" y="188"/>
                    <a:pt x="271" y="187"/>
                    <a:pt x="270" y="187"/>
                  </a:cubicBezTo>
                  <a:cubicBezTo>
                    <a:pt x="270" y="187"/>
                    <a:pt x="270" y="187"/>
                    <a:pt x="269" y="186"/>
                  </a:cubicBezTo>
                  <a:cubicBezTo>
                    <a:pt x="269" y="186"/>
                    <a:pt x="268" y="186"/>
                    <a:pt x="267" y="185"/>
                  </a:cubicBezTo>
                  <a:cubicBezTo>
                    <a:pt x="266" y="185"/>
                    <a:pt x="266" y="184"/>
                    <a:pt x="265" y="183"/>
                  </a:cubicBezTo>
                  <a:cubicBezTo>
                    <a:pt x="264" y="183"/>
                    <a:pt x="264" y="182"/>
                    <a:pt x="264" y="181"/>
                  </a:cubicBezTo>
                  <a:cubicBezTo>
                    <a:pt x="263" y="180"/>
                    <a:pt x="263" y="180"/>
                    <a:pt x="263" y="179"/>
                  </a:cubicBezTo>
                  <a:cubicBezTo>
                    <a:pt x="263" y="179"/>
                    <a:pt x="263" y="178"/>
                    <a:pt x="264" y="178"/>
                  </a:cubicBezTo>
                  <a:cubicBezTo>
                    <a:pt x="264" y="178"/>
                    <a:pt x="264" y="178"/>
                    <a:pt x="265" y="178"/>
                  </a:cubicBezTo>
                  <a:cubicBezTo>
                    <a:pt x="265" y="177"/>
                    <a:pt x="265" y="177"/>
                    <a:pt x="266" y="177"/>
                  </a:cubicBezTo>
                  <a:cubicBezTo>
                    <a:pt x="266" y="177"/>
                    <a:pt x="267" y="177"/>
                    <a:pt x="267" y="177"/>
                  </a:cubicBezTo>
                  <a:cubicBezTo>
                    <a:pt x="267" y="177"/>
                    <a:pt x="267" y="177"/>
                    <a:pt x="267" y="177"/>
                  </a:cubicBezTo>
                  <a:cubicBezTo>
                    <a:pt x="267" y="177"/>
                    <a:pt x="268" y="177"/>
                    <a:pt x="268" y="177"/>
                  </a:cubicBezTo>
                  <a:cubicBezTo>
                    <a:pt x="268" y="177"/>
                    <a:pt x="268" y="177"/>
                    <a:pt x="268" y="177"/>
                  </a:cubicBezTo>
                  <a:cubicBezTo>
                    <a:pt x="268" y="177"/>
                    <a:pt x="268" y="177"/>
                    <a:pt x="268" y="177"/>
                  </a:cubicBezTo>
                  <a:cubicBezTo>
                    <a:pt x="268" y="177"/>
                    <a:pt x="268" y="177"/>
                    <a:pt x="268" y="177"/>
                  </a:cubicBezTo>
                  <a:cubicBezTo>
                    <a:pt x="268" y="178"/>
                    <a:pt x="268" y="178"/>
                    <a:pt x="268" y="178"/>
                  </a:cubicBezTo>
                  <a:cubicBezTo>
                    <a:pt x="268" y="178"/>
                    <a:pt x="268" y="178"/>
                    <a:pt x="268" y="178"/>
                  </a:cubicBezTo>
                  <a:cubicBezTo>
                    <a:pt x="268" y="178"/>
                    <a:pt x="268" y="178"/>
                    <a:pt x="268" y="179"/>
                  </a:cubicBezTo>
                  <a:cubicBezTo>
                    <a:pt x="268" y="179"/>
                    <a:pt x="268" y="179"/>
                    <a:pt x="268" y="179"/>
                  </a:cubicBezTo>
                  <a:cubicBezTo>
                    <a:pt x="268" y="179"/>
                    <a:pt x="269" y="179"/>
                    <a:pt x="269" y="180"/>
                  </a:cubicBezTo>
                  <a:cubicBezTo>
                    <a:pt x="269" y="180"/>
                    <a:pt x="270" y="180"/>
                    <a:pt x="270" y="180"/>
                  </a:cubicBezTo>
                  <a:cubicBezTo>
                    <a:pt x="270" y="180"/>
                    <a:pt x="271" y="181"/>
                    <a:pt x="271" y="181"/>
                  </a:cubicBezTo>
                  <a:cubicBezTo>
                    <a:pt x="271" y="181"/>
                    <a:pt x="272" y="181"/>
                    <a:pt x="272" y="181"/>
                  </a:cubicBezTo>
                  <a:cubicBezTo>
                    <a:pt x="272" y="181"/>
                    <a:pt x="273" y="181"/>
                    <a:pt x="273" y="181"/>
                  </a:cubicBezTo>
                  <a:cubicBezTo>
                    <a:pt x="273" y="181"/>
                    <a:pt x="274" y="181"/>
                    <a:pt x="274" y="180"/>
                  </a:cubicBezTo>
                  <a:cubicBezTo>
                    <a:pt x="274" y="180"/>
                    <a:pt x="274" y="180"/>
                    <a:pt x="274" y="180"/>
                  </a:cubicBezTo>
                  <a:cubicBezTo>
                    <a:pt x="275" y="180"/>
                    <a:pt x="275" y="179"/>
                    <a:pt x="275" y="179"/>
                  </a:cubicBezTo>
                  <a:cubicBezTo>
                    <a:pt x="275" y="178"/>
                    <a:pt x="275" y="177"/>
                    <a:pt x="276" y="176"/>
                  </a:cubicBezTo>
                  <a:cubicBezTo>
                    <a:pt x="276" y="175"/>
                    <a:pt x="276" y="174"/>
                    <a:pt x="276" y="173"/>
                  </a:cubicBezTo>
                  <a:cubicBezTo>
                    <a:pt x="276" y="172"/>
                    <a:pt x="276" y="171"/>
                    <a:pt x="276" y="170"/>
                  </a:cubicBezTo>
                  <a:cubicBezTo>
                    <a:pt x="275" y="169"/>
                    <a:pt x="275" y="169"/>
                    <a:pt x="275" y="168"/>
                  </a:cubicBezTo>
                  <a:cubicBezTo>
                    <a:pt x="275" y="168"/>
                    <a:pt x="275" y="167"/>
                    <a:pt x="274" y="167"/>
                  </a:cubicBezTo>
                  <a:cubicBezTo>
                    <a:pt x="274" y="167"/>
                    <a:pt x="274" y="166"/>
                    <a:pt x="273" y="166"/>
                  </a:cubicBezTo>
                  <a:cubicBezTo>
                    <a:pt x="273" y="165"/>
                    <a:pt x="273" y="165"/>
                    <a:pt x="272" y="165"/>
                  </a:cubicBezTo>
                  <a:cubicBezTo>
                    <a:pt x="272" y="164"/>
                    <a:pt x="271" y="164"/>
                    <a:pt x="271" y="164"/>
                  </a:cubicBezTo>
                  <a:cubicBezTo>
                    <a:pt x="270" y="164"/>
                    <a:pt x="270" y="164"/>
                    <a:pt x="270" y="164"/>
                  </a:cubicBezTo>
                  <a:cubicBezTo>
                    <a:pt x="270" y="164"/>
                    <a:pt x="270" y="165"/>
                    <a:pt x="270" y="165"/>
                  </a:cubicBezTo>
                  <a:cubicBezTo>
                    <a:pt x="270" y="165"/>
                    <a:pt x="270" y="165"/>
                    <a:pt x="270" y="165"/>
                  </a:cubicBezTo>
                  <a:cubicBezTo>
                    <a:pt x="270" y="166"/>
                    <a:pt x="270" y="166"/>
                    <a:pt x="270" y="166"/>
                  </a:cubicBezTo>
                  <a:cubicBezTo>
                    <a:pt x="270" y="167"/>
                    <a:pt x="270" y="167"/>
                    <a:pt x="271" y="168"/>
                  </a:cubicBezTo>
                  <a:cubicBezTo>
                    <a:pt x="271" y="168"/>
                    <a:pt x="271" y="169"/>
                    <a:pt x="271" y="169"/>
                  </a:cubicBezTo>
                  <a:cubicBezTo>
                    <a:pt x="271" y="170"/>
                    <a:pt x="271" y="171"/>
                    <a:pt x="272" y="172"/>
                  </a:cubicBezTo>
                  <a:cubicBezTo>
                    <a:pt x="272" y="173"/>
                    <a:pt x="272" y="173"/>
                    <a:pt x="272" y="174"/>
                  </a:cubicBezTo>
                  <a:cubicBezTo>
                    <a:pt x="272" y="174"/>
                    <a:pt x="272" y="175"/>
                    <a:pt x="272" y="175"/>
                  </a:cubicBezTo>
                  <a:cubicBezTo>
                    <a:pt x="272" y="175"/>
                    <a:pt x="272" y="175"/>
                    <a:pt x="272" y="175"/>
                  </a:cubicBezTo>
                  <a:cubicBezTo>
                    <a:pt x="272" y="175"/>
                    <a:pt x="272" y="175"/>
                    <a:pt x="271" y="175"/>
                  </a:cubicBezTo>
                  <a:cubicBezTo>
                    <a:pt x="271" y="175"/>
                    <a:pt x="271" y="175"/>
                    <a:pt x="271" y="174"/>
                  </a:cubicBezTo>
                  <a:cubicBezTo>
                    <a:pt x="271" y="174"/>
                    <a:pt x="271" y="174"/>
                    <a:pt x="270" y="174"/>
                  </a:cubicBezTo>
                  <a:cubicBezTo>
                    <a:pt x="270" y="174"/>
                    <a:pt x="270" y="173"/>
                    <a:pt x="269" y="173"/>
                  </a:cubicBezTo>
                  <a:cubicBezTo>
                    <a:pt x="269" y="173"/>
                    <a:pt x="269" y="173"/>
                    <a:pt x="268" y="172"/>
                  </a:cubicBezTo>
                  <a:cubicBezTo>
                    <a:pt x="268" y="172"/>
                    <a:pt x="268" y="172"/>
                    <a:pt x="268" y="172"/>
                  </a:cubicBezTo>
                  <a:cubicBezTo>
                    <a:pt x="268" y="172"/>
                    <a:pt x="267" y="172"/>
                    <a:pt x="267" y="172"/>
                  </a:cubicBezTo>
                  <a:cubicBezTo>
                    <a:pt x="267" y="172"/>
                    <a:pt x="267" y="172"/>
                    <a:pt x="267" y="172"/>
                  </a:cubicBezTo>
                  <a:cubicBezTo>
                    <a:pt x="267" y="172"/>
                    <a:pt x="266" y="172"/>
                    <a:pt x="266" y="172"/>
                  </a:cubicBezTo>
                  <a:cubicBezTo>
                    <a:pt x="266" y="172"/>
                    <a:pt x="266" y="172"/>
                    <a:pt x="265" y="171"/>
                  </a:cubicBezTo>
                  <a:cubicBezTo>
                    <a:pt x="265" y="171"/>
                    <a:pt x="264" y="171"/>
                    <a:pt x="264" y="170"/>
                  </a:cubicBezTo>
                  <a:cubicBezTo>
                    <a:pt x="264" y="170"/>
                    <a:pt x="263" y="170"/>
                    <a:pt x="263" y="170"/>
                  </a:cubicBezTo>
                  <a:cubicBezTo>
                    <a:pt x="263" y="170"/>
                    <a:pt x="263" y="170"/>
                    <a:pt x="263" y="170"/>
                  </a:cubicBezTo>
                  <a:cubicBezTo>
                    <a:pt x="263" y="170"/>
                    <a:pt x="263" y="170"/>
                    <a:pt x="262" y="170"/>
                  </a:cubicBezTo>
                  <a:cubicBezTo>
                    <a:pt x="262" y="170"/>
                    <a:pt x="262" y="170"/>
                    <a:pt x="262" y="170"/>
                  </a:cubicBezTo>
                  <a:cubicBezTo>
                    <a:pt x="262" y="170"/>
                    <a:pt x="262" y="170"/>
                    <a:pt x="262" y="170"/>
                  </a:cubicBezTo>
                  <a:cubicBezTo>
                    <a:pt x="262" y="170"/>
                    <a:pt x="262" y="170"/>
                    <a:pt x="262" y="170"/>
                  </a:cubicBezTo>
                  <a:cubicBezTo>
                    <a:pt x="262" y="170"/>
                    <a:pt x="262" y="170"/>
                    <a:pt x="262" y="170"/>
                  </a:cubicBezTo>
                  <a:cubicBezTo>
                    <a:pt x="262" y="170"/>
                    <a:pt x="261" y="170"/>
                    <a:pt x="261" y="170"/>
                  </a:cubicBezTo>
                  <a:cubicBezTo>
                    <a:pt x="261" y="170"/>
                    <a:pt x="261" y="170"/>
                    <a:pt x="261" y="170"/>
                  </a:cubicBezTo>
                  <a:cubicBezTo>
                    <a:pt x="261" y="171"/>
                    <a:pt x="261" y="171"/>
                    <a:pt x="261" y="171"/>
                  </a:cubicBezTo>
                  <a:cubicBezTo>
                    <a:pt x="261" y="171"/>
                    <a:pt x="261" y="171"/>
                    <a:pt x="261" y="172"/>
                  </a:cubicBezTo>
                  <a:cubicBezTo>
                    <a:pt x="261" y="172"/>
                    <a:pt x="261" y="172"/>
                    <a:pt x="261" y="172"/>
                  </a:cubicBezTo>
                  <a:cubicBezTo>
                    <a:pt x="261" y="173"/>
                    <a:pt x="261" y="173"/>
                    <a:pt x="261" y="173"/>
                  </a:cubicBezTo>
                  <a:cubicBezTo>
                    <a:pt x="261" y="173"/>
                    <a:pt x="261" y="174"/>
                    <a:pt x="261" y="174"/>
                  </a:cubicBezTo>
                  <a:cubicBezTo>
                    <a:pt x="261" y="174"/>
                    <a:pt x="261" y="174"/>
                    <a:pt x="261" y="174"/>
                  </a:cubicBezTo>
                  <a:cubicBezTo>
                    <a:pt x="261" y="174"/>
                    <a:pt x="261" y="175"/>
                    <a:pt x="261" y="175"/>
                  </a:cubicBezTo>
                  <a:cubicBezTo>
                    <a:pt x="261" y="175"/>
                    <a:pt x="261" y="175"/>
                    <a:pt x="261" y="175"/>
                  </a:cubicBezTo>
                  <a:cubicBezTo>
                    <a:pt x="261" y="175"/>
                    <a:pt x="261" y="175"/>
                    <a:pt x="261" y="175"/>
                  </a:cubicBezTo>
                  <a:cubicBezTo>
                    <a:pt x="261" y="175"/>
                    <a:pt x="260" y="175"/>
                    <a:pt x="260" y="175"/>
                  </a:cubicBezTo>
                  <a:cubicBezTo>
                    <a:pt x="260" y="175"/>
                    <a:pt x="260" y="175"/>
                    <a:pt x="260" y="175"/>
                  </a:cubicBezTo>
                  <a:cubicBezTo>
                    <a:pt x="260" y="175"/>
                    <a:pt x="260" y="175"/>
                    <a:pt x="260" y="175"/>
                  </a:cubicBezTo>
                  <a:cubicBezTo>
                    <a:pt x="260" y="175"/>
                    <a:pt x="260" y="175"/>
                    <a:pt x="260" y="175"/>
                  </a:cubicBezTo>
                  <a:cubicBezTo>
                    <a:pt x="260" y="175"/>
                    <a:pt x="259" y="175"/>
                    <a:pt x="259" y="175"/>
                  </a:cubicBezTo>
                  <a:cubicBezTo>
                    <a:pt x="259" y="175"/>
                    <a:pt x="259" y="174"/>
                    <a:pt x="259" y="174"/>
                  </a:cubicBezTo>
                  <a:cubicBezTo>
                    <a:pt x="258" y="174"/>
                    <a:pt x="257" y="173"/>
                    <a:pt x="256" y="173"/>
                  </a:cubicBezTo>
                  <a:cubicBezTo>
                    <a:pt x="255" y="172"/>
                    <a:pt x="254" y="172"/>
                    <a:pt x="254" y="171"/>
                  </a:cubicBezTo>
                  <a:cubicBezTo>
                    <a:pt x="253" y="171"/>
                    <a:pt x="253" y="170"/>
                    <a:pt x="252" y="170"/>
                  </a:cubicBezTo>
                  <a:cubicBezTo>
                    <a:pt x="252" y="169"/>
                    <a:pt x="251" y="169"/>
                    <a:pt x="251" y="168"/>
                  </a:cubicBezTo>
                  <a:cubicBezTo>
                    <a:pt x="251" y="168"/>
                    <a:pt x="251" y="168"/>
                    <a:pt x="251" y="168"/>
                  </a:cubicBezTo>
                  <a:cubicBezTo>
                    <a:pt x="250" y="168"/>
                    <a:pt x="250" y="168"/>
                    <a:pt x="250" y="167"/>
                  </a:cubicBezTo>
                  <a:cubicBezTo>
                    <a:pt x="250" y="167"/>
                    <a:pt x="250" y="167"/>
                    <a:pt x="250" y="167"/>
                  </a:cubicBezTo>
                  <a:cubicBezTo>
                    <a:pt x="250" y="167"/>
                    <a:pt x="250" y="167"/>
                    <a:pt x="249" y="167"/>
                  </a:cubicBezTo>
                  <a:cubicBezTo>
                    <a:pt x="249" y="166"/>
                    <a:pt x="248" y="166"/>
                    <a:pt x="248" y="165"/>
                  </a:cubicBezTo>
                  <a:cubicBezTo>
                    <a:pt x="247" y="165"/>
                    <a:pt x="246" y="165"/>
                    <a:pt x="246" y="164"/>
                  </a:cubicBezTo>
                  <a:cubicBezTo>
                    <a:pt x="245" y="164"/>
                    <a:pt x="244" y="164"/>
                    <a:pt x="244" y="163"/>
                  </a:cubicBezTo>
                  <a:cubicBezTo>
                    <a:pt x="243" y="163"/>
                    <a:pt x="242" y="163"/>
                    <a:pt x="241" y="163"/>
                  </a:cubicBezTo>
                  <a:cubicBezTo>
                    <a:pt x="241" y="163"/>
                    <a:pt x="241" y="162"/>
                    <a:pt x="241" y="162"/>
                  </a:cubicBezTo>
                  <a:cubicBezTo>
                    <a:pt x="241" y="162"/>
                    <a:pt x="241" y="162"/>
                    <a:pt x="241" y="162"/>
                  </a:cubicBezTo>
                  <a:cubicBezTo>
                    <a:pt x="240" y="162"/>
                    <a:pt x="240" y="162"/>
                    <a:pt x="240" y="162"/>
                  </a:cubicBezTo>
                  <a:cubicBezTo>
                    <a:pt x="240" y="162"/>
                    <a:pt x="240" y="162"/>
                    <a:pt x="240" y="162"/>
                  </a:cubicBezTo>
                  <a:cubicBezTo>
                    <a:pt x="240" y="162"/>
                    <a:pt x="239" y="162"/>
                    <a:pt x="239" y="162"/>
                  </a:cubicBezTo>
                  <a:cubicBezTo>
                    <a:pt x="239" y="162"/>
                    <a:pt x="239" y="162"/>
                    <a:pt x="239" y="162"/>
                  </a:cubicBezTo>
                  <a:cubicBezTo>
                    <a:pt x="239" y="162"/>
                    <a:pt x="238" y="161"/>
                    <a:pt x="238" y="161"/>
                  </a:cubicBezTo>
                  <a:cubicBezTo>
                    <a:pt x="238" y="161"/>
                    <a:pt x="238" y="161"/>
                    <a:pt x="238" y="161"/>
                  </a:cubicBezTo>
                  <a:cubicBezTo>
                    <a:pt x="238" y="161"/>
                    <a:pt x="237" y="161"/>
                    <a:pt x="237" y="161"/>
                  </a:cubicBezTo>
                  <a:cubicBezTo>
                    <a:pt x="237" y="161"/>
                    <a:pt x="237" y="161"/>
                    <a:pt x="236" y="161"/>
                  </a:cubicBezTo>
                  <a:cubicBezTo>
                    <a:pt x="236" y="161"/>
                    <a:pt x="236" y="161"/>
                    <a:pt x="236" y="161"/>
                  </a:cubicBezTo>
                  <a:cubicBezTo>
                    <a:pt x="236" y="160"/>
                    <a:pt x="236" y="160"/>
                    <a:pt x="236" y="160"/>
                  </a:cubicBezTo>
                  <a:cubicBezTo>
                    <a:pt x="236" y="160"/>
                    <a:pt x="236" y="160"/>
                    <a:pt x="236" y="160"/>
                  </a:cubicBezTo>
                  <a:cubicBezTo>
                    <a:pt x="236" y="160"/>
                    <a:pt x="236" y="160"/>
                    <a:pt x="236" y="159"/>
                  </a:cubicBezTo>
                  <a:cubicBezTo>
                    <a:pt x="236" y="159"/>
                    <a:pt x="236" y="159"/>
                    <a:pt x="237" y="159"/>
                  </a:cubicBezTo>
                  <a:cubicBezTo>
                    <a:pt x="237" y="159"/>
                    <a:pt x="237" y="159"/>
                    <a:pt x="237" y="159"/>
                  </a:cubicBezTo>
                  <a:cubicBezTo>
                    <a:pt x="237" y="159"/>
                    <a:pt x="237" y="159"/>
                    <a:pt x="237" y="159"/>
                  </a:cubicBezTo>
                  <a:cubicBezTo>
                    <a:pt x="237" y="158"/>
                    <a:pt x="238" y="158"/>
                    <a:pt x="238" y="158"/>
                  </a:cubicBezTo>
                  <a:cubicBezTo>
                    <a:pt x="238" y="158"/>
                    <a:pt x="238" y="158"/>
                    <a:pt x="239" y="158"/>
                  </a:cubicBezTo>
                  <a:cubicBezTo>
                    <a:pt x="239" y="157"/>
                    <a:pt x="239" y="157"/>
                    <a:pt x="239" y="157"/>
                  </a:cubicBezTo>
                  <a:cubicBezTo>
                    <a:pt x="239" y="157"/>
                    <a:pt x="239" y="156"/>
                    <a:pt x="239" y="156"/>
                  </a:cubicBezTo>
                  <a:cubicBezTo>
                    <a:pt x="239" y="156"/>
                    <a:pt x="239" y="156"/>
                    <a:pt x="239" y="156"/>
                  </a:cubicBezTo>
                  <a:cubicBezTo>
                    <a:pt x="239" y="155"/>
                    <a:pt x="239" y="155"/>
                    <a:pt x="239" y="155"/>
                  </a:cubicBezTo>
                  <a:cubicBezTo>
                    <a:pt x="239" y="155"/>
                    <a:pt x="239" y="155"/>
                    <a:pt x="238" y="155"/>
                  </a:cubicBezTo>
                  <a:cubicBezTo>
                    <a:pt x="238" y="154"/>
                    <a:pt x="238" y="154"/>
                    <a:pt x="238" y="154"/>
                  </a:cubicBezTo>
                  <a:cubicBezTo>
                    <a:pt x="238" y="154"/>
                    <a:pt x="238" y="154"/>
                    <a:pt x="237" y="154"/>
                  </a:cubicBezTo>
                  <a:cubicBezTo>
                    <a:pt x="237" y="154"/>
                    <a:pt x="237" y="154"/>
                    <a:pt x="237" y="154"/>
                  </a:cubicBezTo>
                  <a:cubicBezTo>
                    <a:pt x="237" y="154"/>
                    <a:pt x="237" y="153"/>
                    <a:pt x="237" y="153"/>
                  </a:cubicBezTo>
                  <a:cubicBezTo>
                    <a:pt x="237" y="153"/>
                    <a:pt x="236" y="153"/>
                    <a:pt x="236" y="153"/>
                  </a:cubicBezTo>
                  <a:cubicBezTo>
                    <a:pt x="236" y="153"/>
                    <a:pt x="236" y="153"/>
                    <a:pt x="236" y="154"/>
                  </a:cubicBezTo>
                  <a:cubicBezTo>
                    <a:pt x="235" y="154"/>
                    <a:pt x="235" y="154"/>
                    <a:pt x="235" y="154"/>
                  </a:cubicBezTo>
                  <a:cubicBezTo>
                    <a:pt x="235" y="154"/>
                    <a:pt x="234" y="154"/>
                    <a:pt x="234" y="154"/>
                  </a:cubicBezTo>
                  <a:cubicBezTo>
                    <a:pt x="234" y="155"/>
                    <a:pt x="234" y="155"/>
                    <a:pt x="233" y="155"/>
                  </a:cubicBezTo>
                  <a:cubicBezTo>
                    <a:pt x="233" y="155"/>
                    <a:pt x="233" y="156"/>
                    <a:pt x="232" y="156"/>
                  </a:cubicBezTo>
                  <a:cubicBezTo>
                    <a:pt x="232" y="156"/>
                    <a:pt x="232" y="156"/>
                    <a:pt x="231" y="157"/>
                  </a:cubicBezTo>
                  <a:cubicBezTo>
                    <a:pt x="231" y="157"/>
                    <a:pt x="230" y="157"/>
                    <a:pt x="230" y="157"/>
                  </a:cubicBezTo>
                  <a:cubicBezTo>
                    <a:pt x="229" y="157"/>
                    <a:pt x="229" y="157"/>
                    <a:pt x="228" y="157"/>
                  </a:cubicBezTo>
                  <a:cubicBezTo>
                    <a:pt x="228" y="157"/>
                    <a:pt x="228" y="157"/>
                    <a:pt x="228" y="157"/>
                  </a:cubicBezTo>
                  <a:cubicBezTo>
                    <a:pt x="228" y="157"/>
                    <a:pt x="228" y="157"/>
                    <a:pt x="228" y="157"/>
                  </a:cubicBezTo>
                  <a:cubicBezTo>
                    <a:pt x="228" y="157"/>
                    <a:pt x="228" y="157"/>
                    <a:pt x="228" y="157"/>
                  </a:cubicBezTo>
                  <a:cubicBezTo>
                    <a:pt x="227" y="157"/>
                    <a:pt x="227" y="157"/>
                    <a:pt x="227" y="157"/>
                  </a:cubicBezTo>
                  <a:cubicBezTo>
                    <a:pt x="227" y="157"/>
                    <a:pt x="226" y="157"/>
                    <a:pt x="225" y="157"/>
                  </a:cubicBezTo>
                  <a:cubicBezTo>
                    <a:pt x="225" y="156"/>
                    <a:pt x="224" y="156"/>
                    <a:pt x="224" y="156"/>
                  </a:cubicBezTo>
                  <a:cubicBezTo>
                    <a:pt x="224" y="155"/>
                    <a:pt x="223" y="155"/>
                    <a:pt x="223" y="155"/>
                  </a:cubicBezTo>
                  <a:cubicBezTo>
                    <a:pt x="223" y="155"/>
                    <a:pt x="223" y="154"/>
                    <a:pt x="223" y="154"/>
                  </a:cubicBezTo>
                  <a:cubicBezTo>
                    <a:pt x="222" y="154"/>
                    <a:pt x="222" y="154"/>
                    <a:pt x="222" y="153"/>
                  </a:cubicBezTo>
                  <a:cubicBezTo>
                    <a:pt x="222" y="153"/>
                    <a:pt x="222" y="153"/>
                    <a:pt x="222" y="153"/>
                  </a:cubicBezTo>
                  <a:cubicBezTo>
                    <a:pt x="221" y="153"/>
                    <a:pt x="221" y="153"/>
                    <a:pt x="221" y="152"/>
                  </a:cubicBezTo>
                  <a:cubicBezTo>
                    <a:pt x="221" y="152"/>
                    <a:pt x="221" y="152"/>
                    <a:pt x="220" y="152"/>
                  </a:cubicBezTo>
                  <a:cubicBezTo>
                    <a:pt x="220" y="152"/>
                    <a:pt x="220" y="152"/>
                    <a:pt x="220" y="152"/>
                  </a:cubicBezTo>
                  <a:cubicBezTo>
                    <a:pt x="220" y="152"/>
                    <a:pt x="220" y="152"/>
                    <a:pt x="220" y="152"/>
                  </a:cubicBezTo>
                  <a:cubicBezTo>
                    <a:pt x="220" y="152"/>
                    <a:pt x="220" y="152"/>
                    <a:pt x="220" y="152"/>
                  </a:cubicBezTo>
                  <a:cubicBezTo>
                    <a:pt x="220" y="152"/>
                    <a:pt x="220" y="152"/>
                    <a:pt x="220" y="152"/>
                  </a:cubicBezTo>
                  <a:cubicBezTo>
                    <a:pt x="220" y="152"/>
                    <a:pt x="220" y="152"/>
                    <a:pt x="220" y="152"/>
                  </a:cubicBezTo>
                  <a:cubicBezTo>
                    <a:pt x="219" y="152"/>
                    <a:pt x="219" y="152"/>
                    <a:pt x="219" y="152"/>
                  </a:cubicBezTo>
                  <a:cubicBezTo>
                    <a:pt x="219" y="152"/>
                    <a:pt x="219" y="152"/>
                    <a:pt x="219" y="152"/>
                  </a:cubicBezTo>
                  <a:cubicBezTo>
                    <a:pt x="218" y="152"/>
                    <a:pt x="218" y="152"/>
                    <a:pt x="218" y="152"/>
                  </a:cubicBezTo>
                  <a:cubicBezTo>
                    <a:pt x="217" y="153"/>
                    <a:pt x="217" y="153"/>
                    <a:pt x="216" y="153"/>
                  </a:cubicBezTo>
                  <a:cubicBezTo>
                    <a:pt x="215" y="153"/>
                    <a:pt x="214" y="153"/>
                    <a:pt x="213" y="153"/>
                  </a:cubicBezTo>
                  <a:cubicBezTo>
                    <a:pt x="212" y="153"/>
                    <a:pt x="211" y="153"/>
                    <a:pt x="210" y="153"/>
                  </a:cubicBezTo>
                  <a:cubicBezTo>
                    <a:pt x="209" y="153"/>
                    <a:pt x="208" y="153"/>
                    <a:pt x="207" y="153"/>
                  </a:cubicBezTo>
                  <a:cubicBezTo>
                    <a:pt x="206" y="153"/>
                    <a:pt x="206" y="153"/>
                    <a:pt x="205" y="153"/>
                  </a:cubicBezTo>
                  <a:cubicBezTo>
                    <a:pt x="205" y="153"/>
                    <a:pt x="205" y="153"/>
                    <a:pt x="204" y="153"/>
                  </a:cubicBezTo>
                  <a:cubicBezTo>
                    <a:pt x="204" y="153"/>
                    <a:pt x="203" y="153"/>
                    <a:pt x="203" y="153"/>
                  </a:cubicBezTo>
                  <a:cubicBezTo>
                    <a:pt x="203" y="153"/>
                    <a:pt x="202" y="153"/>
                    <a:pt x="202" y="153"/>
                  </a:cubicBezTo>
                  <a:cubicBezTo>
                    <a:pt x="201" y="153"/>
                    <a:pt x="201" y="153"/>
                    <a:pt x="201" y="153"/>
                  </a:cubicBezTo>
                  <a:cubicBezTo>
                    <a:pt x="200" y="152"/>
                    <a:pt x="199" y="152"/>
                    <a:pt x="198" y="152"/>
                  </a:cubicBezTo>
                  <a:cubicBezTo>
                    <a:pt x="197" y="152"/>
                    <a:pt x="196" y="152"/>
                    <a:pt x="196" y="152"/>
                  </a:cubicBezTo>
                  <a:cubicBezTo>
                    <a:pt x="195" y="151"/>
                    <a:pt x="194" y="151"/>
                    <a:pt x="194" y="151"/>
                  </a:cubicBezTo>
                  <a:cubicBezTo>
                    <a:pt x="193" y="151"/>
                    <a:pt x="193" y="151"/>
                    <a:pt x="193" y="150"/>
                  </a:cubicBezTo>
                  <a:cubicBezTo>
                    <a:pt x="193" y="150"/>
                    <a:pt x="193" y="150"/>
                    <a:pt x="193" y="150"/>
                  </a:cubicBezTo>
                  <a:cubicBezTo>
                    <a:pt x="193" y="150"/>
                    <a:pt x="193" y="150"/>
                    <a:pt x="193" y="150"/>
                  </a:cubicBezTo>
                  <a:cubicBezTo>
                    <a:pt x="193" y="149"/>
                    <a:pt x="193" y="149"/>
                    <a:pt x="193" y="149"/>
                  </a:cubicBezTo>
                  <a:cubicBezTo>
                    <a:pt x="193" y="149"/>
                    <a:pt x="193" y="149"/>
                    <a:pt x="193" y="149"/>
                  </a:cubicBezTo>
                  <a:cubicBezTo>
                    <a:pt x="193" y="149"/>
                    <a:pt x="193" y="148"/>
                    <a:pt x="193" y="148"/>
                  </a:cubicBezTo>
                  <a:cubicBezTo>
                    <a:pt x="193" y="148"/>
                    <a:pt x="193" y="148"/>
                    <a:pt x="193" y="148"/>
                  </a:cubicBezTo>
                  <a:cubicBezTo>
                    <a:pt x="193" y="148"/>
                    <a:pt x="193" y="148"/>
                    <a:pt x="192" y="148"/>
                  </a:cubicBezTo>
                  <a:cubicBezTo>
                    <a:pt x="192" y="148"/>
                    <a:pt x="192" y="148"/>
                    <a:pt x="192" y="148"/>
                  </a:cubicBezTo>
                  <a:cubicBezTo>
                    <a:pt x="192" y="148"/>
                    <a:pt x="192" y="148"/>
                    <a:pt x="192" y="148"/>
                  </a:cubicBezTo>
                  <a:cubicBezTo>
                    <a:pt x="192" y="148"/>
                    <a:pt x="192" y="148"/>
                    <a:pt x="191" y="148"/>
                  </a:cubicBezTo>
                  <a:cubicBezTo>
                    <a:pt x="191" y="148"/>
                    <a:pt x="191" y="148"/>
                    <a:pt x="191" y="148"/>
                  </a:cubicBezTo>
                  <a:cubicBezTo>
                    <a:pt x="191" y="148"/>
                    <a:pt x="191" y="148"/>
                    <a:pt x="191" y="148"/>
                  </a:cubicBezTo>
                  <a:cubicBezTo>
                    <a:pt x="190" y="149"/>
                    <a:pt x="190" y="149"/>
                    <a:pt x="190" y="149"/>
                  </a:cubicBezTo>
                  <a:cubicBezTo>
                    <a:pt x="190" y="149"/>
                    <a:pt x="189" y="150"/>
                    <a:pt x="189" y="150"/>
                  </a:cubicBezTo>
                  <a:cubicBezTo>
                    <a:pt x="189" y="150"/>
                    <a:pt x="189" y="150"/>
                    <a:pt x="189" y="150"/>
                  </a:cubicBezTo>
                  <a:cubicBezTo>
                    <a:pt x="188" y="150"/>
                    <a:pt x="188" y="150"/>
                    <a:pt x="188" y="150"/>
                  </a:cubicBezTo>
                  <a:cubicBezTo>
                    <a:pt x="188" y="150"/>
                    <a:pt x="188" y="150"/>
                    <a:pt x="188" y="150"/>
                  </a:cubicBezTo>
                  <a:cubicBezTo>
                    <a:pt x="187" y="150"/>
                    <a:pt x="187" y="150"/>
                    <a:pt x="187" y="150"/>
                  </a:cubicBezTo>
                  <a:cubicBezTo>
                    <a:pt x="187" y="150"/>
                    <a:pt x="187" y="150"/>
                    <a:pt x="187" y="150"/>
                  </a:cubicBezTo>
                  <a:cubicBezTo>
                    <a:pt x="187" y="149"/>
                    <a:pt x="186" y="149"/>
                    <a:pt x="186" y="149"/>
                  </a:cubicBezTo>
                  <a:cubicBezTo>
                    <a:pt x="186" y="149"/>
                    <a:pt x="186" y="149"/>
                    <a:pt x="186" y="149"/>
                  </a:cubicBezTo>
                  <a:cubicBezTo>
                    <a:pt x="185" y="149"/>
                    <a:pt x="185" y="148"/>
                    <a:pt x="185" y="148"/>
                  </a:cubicBezTo>
                  <a:cubicBezTo>
                    <a:pt x="185" y="148"/>
                    <a:pt x="185" y="148"/>
                    <a:pt x="184" y="148"/>
                  </a:cubicBezTo>
                  <a:cubicBezTo>
                    <a:pt x="184" y="148"/>
                    <a:pt x="184" y="148"/>
                    <a:pt x="184" y="148"/>
                  </a:cubicBezTo>
                  <a:cubicBezTo>
                    <a:pt x="183" y="148"/>
                    <a:pt x="183" y="148"/>
                    <a:pt x="183" y="148"/>
                  </a:cubicBezTo>
                  <a:cubicBezTo>
                    <a:pt x="182" y="148"/>
                    <a:pt x="182" y="148"/>
                    <a:pt x="181" y="149"/>
                  </a:cubicBezTo>
                  <a:cubicBezTo>
                    <a:pt x="181" y="149"/>
                    <a:pt x="181" y="149"/>
                    <a:pt x="180" y="149"/>
                  </a:cubicBezTo>
                  <a:cubicBezTo>
                    <a:pt x="180" y="150"/>
                    <a:pt x="179" y="150"/>
                    <a:pt x="179" y="150"/>
                  </a:cubicBezTo>
                  <a:cubicBezTo>
                    <a:pt x="178" y="151"/>
                    <a:pt x="178" y="151"/>
                    <a:pt x="178" y="151"/>
                  </a:cubicBezTo>
                  <a:cubicBezTo>
                    <a:pt x="178" y="151"/>
                    <a:pt x="178" y="151"/>
                    <a:pt x="178" y="151"/>
                  </a:cubicBezTo>
                  <a:cubicBezTo>
                    <a:pt x="177" y="151"/>
                    <a:pt x="177" y="151"/>
                    <a:pt x="177" y="151"/>
                  </a:cubicBezTo>
                  <a:cubicBezTo>
                    <a:pt x="177" y="150"/>
                    <a:pt x="177" y="150"/>
                    <a:pt x="177" y="150"/>
                  </a:cubicBezTo>
                  <a:cubicBezTo>
                    <a:pt x="177" y="150"/>
                    <a:pt x="177" y="150"/>
                    <a:pt x="177" y="150"/>
                  </a:cubicBezTo>
                  <a:cubicBezTo>
                    <a:pt x="177" y="150"/>
                    <a:pt x="177" y="150"/>
                    <a:pt x="177" y="149"/>
                  </a:cubicBezTo>
                  <a:cubicBezTo>
                    <a:pt x="177" y="149"/>
                    <a:pt x="177" y="149"/>
                    <a:pt x="177" y="149"/>
                  </a:cubicBezTo>
                  <a:cubicBezTo>
                    <a:pt x="177" y="149"/>
                    <a:pt x="178" y="149"/>
                    <a:pt x="178" y="149"/>
                  </a:cubicBezTo>
                  <a:cubicBezTo>
                    <a:pt x="178" y="148"/>
                    <a:pt x="178" y="148"/>
                    <a:pt x="178" y="148"/>
                  </a:cubicBezTo>
                  <a:cubicBezTo>
                    <a:pt x="179" y="148"/>
                    <a:pt x="179" y="148"/>
                    <a:pt x="179" y="148"/>
                  </a:cubicBezTo>
                  <a:cubicBezTo>
                    <a:pt x="179" y="148"/>
                    <a:pt x="179" y="148"/>
                    <a:pt x="180" y="148"/>
                  </a:cubicBezTo>
                  <a:cubicBezTo>
                    <a:pt x="180" y="148"/>
                    <a:pt x="180" y="148"/>
                    <a:pt x="180" y="148"/>
                  </a:cubicBezTo>
                  <a:cubicBezTo>
                    <a:pt x="180" y="148"/>
                    <a:pt x="180" y="148"/>
                    <a:pt x="181" y="148"/>
                  </a:cubicBezTo>
                  <a:cubicBezTo>
                    <a:pt x="181" y="148"/>
                    <a:pt x="181" y="148"/>
                    <a:pt x="182" y="148"/>
                  </a:cubicBezTo>
                  <a:cubicBezTo>
                    <a:pt x="182" y="148"/>
                    <a:pt x="182" y="148"/>
                    <a:pt x="183" y="148"/>
                  </a:cubicBezTo>
                  <a:cubicBezTo>
                    <a:pt x="183" y="148"/>
                    <a:pt x="183" y="147"/>
                    <a:pt x="183" y="147"/>
                  </a:cubicBezTo>
                  <a:cubicBezTo>
                    <a:pt x="183" y="147"/>
                    <a:pt x="184" y="147"/>
                    <a:pt x="184" y="147"/>
                  </a:cubicBezTo>
                  <a:cubicBezTo>
                    <a:pt x="184" y="147"/>
                    <a:pt x="184" y="146"/>
                    <a:pt x="184" y="146"/>
                  </a:cubicBezTo>
                  <a:cubicBezTo>
                    <a:pt x="184" y="146"/>
                    <a:pt x="184" y="146"/>
                    <a:pt x="183" y="146"/>
                  </a:cubicBezTo>
                  <a:cubicBezTo>
                    <a:pt x="183" y="146"/>
                    <a:pt x="183" y="145"/>
                    <a:pt x="183" y="145"/>
                  </a:cubicBezTo>
                  <a:cubicBezTo>
                    <a:pt x="183" y="145"/>
                    <a:pt x="183" y="145"/>
                    <a:pt x="182" y="145"/>
                  </a:cubicBezTo>
                  <a:cubicBezTo>
                    <a:pt x="182" y="145"/>
                    <a:pt x="182" y="145"/>
                    <a:pt x="182" y="144"/>
                  </a:cubicBezTo>
                  <a:cubicBezTo>
                    <a:pt x="182" y="144"/>
                    <a:pt x="182" y="144"/>
                    <a:pt x="181" y="144"/>
                  </a:cubicBezTo>
                  <a:cubicBezTo>
                    <a:pt x="181" y="144"/>
                    <a:pt x="181" y="144"/>
                    <a:pt x="181" y="144"/>
                  </a:cubicBezTo>
                  <a:cubicBezTo>
                    <a:pt x="181" y="144"/>
                    <a:pt x="181" y="144"/>
                    <a:pt x="180" y="144"/>
                  </a:cubicBezTo>
                  <a:cubicBezTo>
                    <a:pt x="180" y="144"/>
                    <a:pt x="180" y="144"/>
                    <a:pt x="180" y="144"/>
                  </a:cubicBezTo>
                  <a:cubicBezTo>
                    <a:pt x="180" y="144"/>
                    <a:pt x="179" y="144"/>
                    <a:pt x="179" y="144"/>
                  </a:cubicBezTo>
                  <a:cubicBezTo>
                    <a:pt x="179" y="144"/>
                    <a:pt x="179" y="144"/>
                    <a:pt x="179" y="144"/>
                  </a:cubicBezTo>
                  <a:cubicBezTo>
                    <a:pt x="179" y="144"/>
                    <a:pt x="179" y="144"/>
                    <a:pt x="178" y="144"/>
                  </a:cubicBezTo>
                  <a:cubicBezTo>
                    <a:pt x="178" y="144"/>
                    <a:pt x="178" y="144"/>
                    <a:pt x="178" y="144"/>
                  </a:cubicBezTo>
                  <a:cubicBezTo>
                    <a:pt x="178" y="144"/>
                    <a:pt x="178" y="144"/>
                    <a:pt x="178" y="145"/>
                  </a:cubicBezTo>
                  <a:cubicBezTo>
                    <a:pt x="178" y="145"/>
                    <a:pt x="178" y="145"/>
                    <a:pt x="178" y="145"/>
                  </a:cubicBezTo>
                  <a:cubicBezTo>
                    <a:pt x="178" y="145"/>
                    <a:pt x="177" y="145"/>
                    <a:pt x="177" y="145"/>
                  </a:cubicBezTo>
                  <a:cubicBezTo>
                    <a:pt x="177" y="145"/>
                    <a:pt x="177" y="145"/>
                    <a:pt x="177" y="145"/>
                  </a:cubicBezTo>
                  <a:cubicBezTo>
                    <a:pt x="177" y="145"/>
                    <a:pt x="177" y="145"/>
                    <a:pt x="177" y="144"/>
                  </a:cubicBezTo>
                  <a:cubicBezTo>
                    <a:pt x="177" y="144"/>
                    <a:pt x="177" y="144"/>
                    <a:pt x="177" y="144"/>
                  </a:cubicBezTo>
                  <a:cubicBezTo>
                    <a:pt x="176" y="144"/>
                    <a:pt x="176" y="144"/>
                    <a:pt x="176" y="143"/>
                  </a:cubicBezTo>
                  <a:cubicBezTo>
                    <a:pt x="176" y="143"/>
                    <a:pt x="176" y="143"/>
                    <a:pt x="176" y="142"/>
                  </a:cubicBezTo>
                  <a:cubicBezTo>
                    <a:pt x="175" y="142"/>
                    <a:pt x="175" y="142"/>
                    <a:pt x="175" y="142"/>
                  </a:cubicBezTo>
                  <a:cubicBezTo>
                    <a:pt x="174" y="142"/>
                    <a:pt x="174" y="141"/>
                    <a:pt x="174" y="141"/>
                  </a:cubicBezTo>
                  <a:cubicBezTo>
                    <a:pt x="174" y="141"/>
                    <a:pt x="173" y="141"/>
                    <a:pt x="173" y="141"/>
                  </a:cubicBezTo>
                  <a:cubicBezTo>
                    <a:pt x="172" y="141"/>
                    <a:pt x="172" y="141"/>
                    <a:pt x="172" y="141"/>
                  </a:cubicBezTo>
                  <a:cubicBezTo>
                    <a:pt x="172" y="141"/>
                    <a:pt x="172" y="141"/>
                    <a:pt x="172" y="141"/>
                  </a:cubicBezTo>
                  <a:cubicBezTo>
                    <a:pt x="172" y="141"/>
                    <a:pt x="172" y="141"/>
                    <a:pt x="172" y="141"/>
                  </a:cubicBezTo>
                  <a:cubicBezTo>
                    <a:pt x="172" y="141"/>
                    <a:pt x="172" y="141"/>
                    <a:pt x="172" y="141"/>
                  </a:cubicBezTo>
                  <a:cubicBezTo>
                    <a:pt x="172" y="141"/>
                    <a:pt x="171" y="141"/>
                    <a:pt x="171" y="141"/>
                  </a:cubicBezTo>
                  <a:cubicBezTo>
                    <a:pt x="171" y="141"/>
                    <a:pt x="171" y="141"/>
                    <a:pt x="171" y="141"/>
                  </a:cubicBezTo>
                  <a:cubicBezTo>
                    <a:pt x="171" y="141"/>
                    <a:pt x="171" y="141"/>
                    <a:pt x="171" y="141"/>
                  </a:cubicBezTo>
                  <a:cubicBezTo>
                    <a:pt x="171" y="141"/>
                    <a:pt x="170" y="141"/>
                    <a:pt x="170" y="141"/>
                  </a:cubicBezTo>
                  <a:cubicBezTo>
                    <a:pt x="170" y="141"/>
                    <a:pt x="170" y="141"/>
                    <a:pt x="170" y="141"/>
                  </a:cubicBezTo>
                  <a:cubicBezTo>
                    <a:pt x="170" y="141"/>
                    <a:pt x="170" y="141"/>
                    <a:pt x="169" y="141"/>
                  </a:cubicBezTo>
                  <a:cubicBezTo>
                    <a:pt x="169" y="140"/>
                    <a:pt x="169" y="140"/>
                    <a:pt x="169" y="140"/>
                  </a:cubicBezTo>
                  <a:cubicBezTo>
                    <a:pt x="168" y="140"/>
                    <a:pt x="168" y="140"/>
                    <a:pt x="168" y="140"/>
                  </a:cubicBezTo>
                  <a:cubicBezTo>
                    <a:pt x="167" y="140"/>
                    <a:pt x="167" y="140"/>
                    <a:pt x="167" y="140"/>
                  </a:cubicBezTo>
                  <a:cubicBezTo>
                    <a:pt x="167" y="140"/>
                    <a:pt x="167" y="140"/>
                    <a:pt x="166" y="140"/>
                  </a:cubicBezTo>
                  <a:cubicBezTo>
                    <a:pt x="166" y="140"/>
                    <a:pt x="166" y="140"/>
                    <a:pt x="166" y="140"/>
                  </a:cubicBezTo>
                  <a:cubicBezTo>
                    <a:pt x="166" y="140"/>
                    <a:pt x="165" y="140"/>
                    <a:pt x="165" y="141"/>
                  </a:cubicBezTo>
                  <a:cubicBezTo>
                    <a:pt x="165" y="141"/>
                    <a:pt x="165" y="141"/>
                    <a:pt x="165" y="142"/>
                  </a:cubicBezTo>
                  <a:cubicBezTo>
                    <a:pt x="165" y="142"/>
                    <a:pt x="165" y="142"/>
                    <a:pt x="164" y="142"/>
                  </a:cubicBezTo>
                  <a:cubicBezTo>
                    <a:pt x="164" y="143"/>
                    <a:pt x="164" y="143"/>
                    <a:pt x="164" y="143"/>
                  </a:cubicBezTo>
                  <a:cubicBezTo>
                    <a:pt x="164" y="143"/>
                    <a:pt x="164" y="143"/>
                    <a:pt x="164" y="143"/>
                  </a:cubicBezTo>
                  <a:cubicBezTo>
                    <a:pt x="163" y="143"/>
                    <a:pt x="163" y="143"/>
                    <a:pt x="163" y="143"/>
                  </a:cubicBezTo>
                  <a:cubicBezTo>
                    <a:pt x="163" y="143"/>
                    <a:pt x="163" y="143"/>
                    <a:pt x="163" y="143"/>
                  </a:cubicBezTo>
                  <a:cubicBezTo>
                    <a:pt x="163" y="143"/>
                    <a:pt x="162" y="143"/>
                    <a:pt x="162" y="143"/>
                  </a:cubicBezTo>
                  <a:cubicBezTo>
                    <a:pt x="162" y="143"/>
                    <a:pt x="162" y="143"/>
                    <a:pt x="162" y="144"/>
                  </a:cubicBezTo>
                  <a:cubicBezTo>
                    <a:pt x="162" y="144"/>
                    <a:pt x="162" y="144"/>
                    <a:pt x="162" y="144"/>
                  </a:cubicBezTo>
                  <a:cubicBezTo>
                    <a:pt x="162" y="144"/>
                    <a:pt x="162" y="144"/>
                    <a:pt x="162" y="144"/>
                  </a:cubicBezTo>
                  <a:cubicBezTo>
                    <a:pt x="162" y="144"/>
                    <a:pt x="161" y="145"/>
                    <a:pt x="161" y="145"/>
                  </a:cubicBezTo>
                  <a:cubicBezTo>
                    <a:pt x="162" y="145"/>
                    <a:pt x="162" y="145"/>
                    <a:pt x="162" y="145"/>
                  </a:cubicBezTo>
                  <a:cubicBezTo>
                    <a:pt x="162" y="146"/>
                    <a:pt x="162" y="146"/>
                    <a:pt x="162" y="146"/>
                  </a:cubicBezTo>
                  <a:cubicBezTo>
                    <a:pt x="162" y="147"/>
                    <a:pt x="162" y="147"/>
                    <a:pt x="162" y="147"/>
                  </a:cubicBezTo>
                  <a:cubicBezTo>
                    <a:pt x="163" y="148"/>
                    <a:pt x="163" y="148"/>
                    <a:pt x="163" y="148"/>
                  </a:cubicBezTo>
                  <a:cubicBezTo>
                    <a:pt x="164" y="149"/>
                    <a:pt x="164" y="149"/>
                    <a:pt x="164" y="149"/>
                  </a:cubicBezTo>
                  <a:cubicBezTo>
                    <a:pt x="164" y="149"/>
                    <a:pt x="165" y="150"/>
                    <a:pt x="165" y="150"/>
                  </a:cubicBezTo>
                  <a:cubicBezTo>
                    <a:pt x="166" y="150"/>
                    <a:pt x="166" y="150"/>
                    <a:pt x="166" y="150"/>
                  </a:cubicBezTo>
                  <a:cubicBezTo>
                    <a:pt x="166" y="150"/>
                    <a:pt x="166" y="150"/>
                    <a:pt x="166" y="150"/>
                  </a:cubicBezTo>
                  <a:cubicBezTo>
                    <a:pt x="165" y="150"/>
                    <a:pt x="165" y="150"/>
                    <a:pt x="165" y="150"/>
                  </a:cubicBezTo>
                  <a:cubicBezTo>
                    <a:pt x="165" y="151"/>
                    <a:pt x="165" y="151"/>
                    <a:pt x="165" y="151"/>
                  </a:cubicBezTo>
                  <a:cubicBezTo>
                    <a:pt x="165" y="151"/>
                    <a:pt x="165" y="151"/>
                    <a:pt x="165" y="151"/>
                  </a:cubicBezTo>
                  <a:cubicBezTo>
                    <a:pt x="165" y="151"/>
                    <a:pt x="165" y="151"/>
                    <a:pt x="165" y="151"/>
                  </a:cubicBezTo>
                  <a:cubicBezTo>
                    <a:pt x="165" y="151"/>
                    <a:pt x="165" y="152"/>
                    <a:pt x="165" y="152"/>
                  </a:cubicBezTo>
                  <a:cubicBezTo>
                    <a:pt x="165" y="152"/>
                    <a:pt x="165" y="152"/>
                    <a:pt x="165" y="152"/>
                  </a:cubicBezTo>
                  <a:cubicBezTo>
                    <a:pt x="165" y="152"/>
                    <a:pt x="165" y="153"/>
                    <a:pt x="165" y="153"/>
                  </a:cubicBezTo>
                  <a:cubicBezTo>
                    <a:pt x="165" y="153"/>
                    <a:pt x="165" y="153"/>
                    <a:pt x="165" y="153"/>
                  </a:cubicBezTo>
                  <a:cubicBezTo>
                    <a:pt x="165" y="154"/>
                    <a:pt x="165" y="154"/>
                    <a:pt x="165" y="154"/>
                  </a:cubicBezTo>
                  <a:cubicBezTo>
                    <a:pt x="165" y="154"/>
                    <a:pt x="165" y="154"/>
                    <a:pt x="165" y="154"/>
                  </a:cubicBezTo>
                  <a:cubicBezTo>
                    <a:pt x="165" y="154"/>
                    <a:pt x="165" y="154"/>
                    <a:pt x="165" y="154"/>
                  </a:cubicBezTo>
                  <a:cubicBezTo>
                    <a:pt x="165" y="154"/>
                    <a:pt x="165" y="154"/>
                    <a:pt x="165" y="155"/>
                  </a:cubicBezTo>
                  <a:cubicBezTo>
                    <a:pt x="165" y="155"/>
                    <a:pt x="165" y="155"/>
                    <a:pt x="165" y="155"/>
                  </a:cubicBezTo>
                  <a:cubicBezTo>
                    <a:pt x="165" y="155"/>
                    <a:pt x="165" y="155"/>
                    <a:pt x="165" y="155"/>
                  </a:cubicBezTo>
                  <a:cubicBezTo>
                    <a:pt x="165" y="155"/>
                    <a:pt x="165" y="155"/>
                    <a:pt x="165" y="154"/>
                  </a:cubicBezTo>
                  <a:cubicBezTo>
                    <a:pt x="164" y="154"/>
                    <a:pt x="164" y="154"/>
                    <a:pt x="164" y="154"/>
                  </a:cubicBezTo>
                  <a:cubicBezTo>
                    <a:pt x="164" y="154"/>
                    <a:pt x="164" y="154"/>
                    <a:pt x="164" y="154"/>
                  </a:cubicBezTo>
                  <a:cubicBezTo>
                    <a:pt x="163" y="154"/>
                    <a:pt x="163" y="154"/>
                    <a:pt x="163" y="154"/>
                  </a:cubicBezTo>
                  <a:cubicBezTo>
                    <a:pt x="163" y="154"/>
                    <a:pt x="162" y="154"/>
                    <a:pt x="162" y="154"/>
                  </a:cubicBezTo>
                  <a:cubicBezTo>
                    <a:pt x="162" y="154"/>
                    <a:pt x="162" y="154"/>
                    <a:pt x="161" y="154"/>
                  </a:cubicBezTo>
                  <a:cubicBezTo>
                    <a:pt x="161" y="154"/>
                    <a:pt x="160" y="154"/>
                    <a:pt x="160" y="154"/>
                  </a:cubicBezTo>
                  <a:cubicBezTo>
                    <a:pt x="160" y="154"/>
                    <a:pt x="159" y="154"/>
                    <a:pt x="159" y="154"/>
                  </a:cubicBezTo>
                  <a:cubicBezTo>
                    <a:pt x="158" y="154"/>
                    <a:pt x="158" y="154"/>
                    <a:pt x="157" y="154"/>
                  </a:cubicBezTo>
                  <a:cubicBezTo>
                    <a:pt x="157" y="154"/>
                    <a:pt x="156" y="154"/>
                    <a:pt x="156" y="154"/>
                  </a:cubicBezTo>
                  <a:cubicBezTo>
                    <a:pt x="155" y="154"/>
                    <a:pt x="155" y="154"/>
                    <a:pt x="155" y="154"/>
                  </a:cubicBezTo>
                  <a:cubicBezTo>
                    <a:pt x="154" y="155"/>
                    <a:pt x="154" y="155"/>
                    <a:pt x="153" y="155"/>
                  </a:cubicBezTo>
                  <a:cubicBezTo>
                    <a:pt x="153" y="155"/>
                    <a:pt x="152" y="156"/>
                    <a:pt x="151" y="156"/>
                  </a:cubicBezTo>
                  <a:cubicBezTo>
                    <a:pt x="151" y="156"/>
                    <a:pt x="150" y="157"/>
                    <a:pt x="150" y="157"/>
                  </a:cubicBezTo>
                  <a:cubicBezTo>
                    <a:pt x="149" y="157"/>
                    <a:pt x="148" y="158"/>
                    <a:pt x="148" y="158"/>
                  </a:cubicBezTo>
                  <a:cubicBezTo>
                    <a:pt x="147" y="158"/>
                    <a:pt x="147" y="159"/>
                    <a:pt x="146" y="159"/>
                  </a:cubicBezTo>
                  <a:cubicBezTo>
                    <a:pt x="145" y="160"/>
                    <a:pt x="144" y="160"/>
                    <a:pt x="143" y="161"/>
                  </a:cubicBezTo>
                  <a:cubicBezTo>
                    <a:pt x="143" y="161"/>
                    <a:pt x="142" y="162"/>
                    <a:pt x="141" y="162"/>
                  </a:cubicBezTo>
                  <a:cubicBezTo>
                    <a:pt x="140" y="163"/>
                    <a:pt x="139" y="163"/>
                    <a:pt x="139" y="163"/>
                  </a:cubicBezTo>
                  <a:cubicBezTo>
                    <a:pt x="138" y="164"/>
                    <a:pt x="137" y="164"/>
                    <a:pt x="136" y="164"/>
                  </a:cubicBezTo>
                  <a:cubicBezTo>
                    <a:pt x="136" y="164"/>
                    <a:pt x="135" y="164"/>
                    <a:pt x="135" y="164"/>
                  </a:cubicBezTo>
                  <a:cubicBezTo>
                    <a:pt x="134" y="164"/>
                    <a:pt x="134" y="164"/>
                    <a:pt x="133" y="163"/>
                  </a:cubicBezTo>
                  <a:cubicBezTo>
                    <a:pt x="133" y="163"/>
                    <a:pt x="133" y="163"/>
                    <a:pt x="133" y="163"/>
                  </a:cubicBezTo>
                  <a:cubicBezTo>
                    <a:pt x="132" y="163"/>
                    <a:pt x="132" y="163"/>
                    <a:pt x="132" y="163"/>
                  </a:cubicBezTo>
                  <a:cubicBezTo>
                    <a:pt x="132" y="163"/>
                    <a:pt x="132" y="163"/>
                    <a:pt x="132" y="163"/>
                  </a:cubicBezTo>
                  <a:cubicBezTo>
                    <a:pt x="132" y="163"/>
                    <a:pt x="132" y="163"/>
                    <a:pt x="132" y="162"/>
                  </a:cubicBezTo>
                  <a:cubicBezTo>
                    <a:pt x="133" y="162"/>
                    <a:pt x="133" y="162"/>
                    <a:pt x="133" y="162"/>
                  </a:cubicBezTo>
                  <a:cubicBezTo>
                    <a:pt x="133" y="162"/>
                    <a:pt x="133" y="162"/>
                    <a:pt x="133" y="162"/>
                  </a:cubicBezTo>
                  <a:cubicBezTo>
                    <a:pt x="134" y="162"/>
                    <a:pt x="134" y="162"/>
                    <a:pt x="135" y="161"/>
                  </a:cubicBezTo>
                  <a:cubicBezTo>
                    <a:pt x="136" y="161"/>
                    <a:pt x="136" y="161"/>
                    <a:pt x="137" y="161"/>
                  </a:cubicBezTo>
                  <a:cubicBezTo>
                    <a:pt x="137" y="160"/>
                    <a:pt x="138" y="160"/>
                    <a:pt x="138" y="160"/>
                  </a:cubicBezTo>
                  <a:cubicBezTo>
                    <a:pt x="138" y="159"/>
                    <a:pt x="138" y="159"/>
                    <a:pt x="138" y="159"/>
                  </a:cubicBezTo>
                  <a:cubicBezTo>
                    <a:pt x="138" y="159"/>
                    <a:pt x="138" y="158"/>
                    <a:pt x="138" y="158"/>
                  </a:cubicBezTo>
                  <a:cubicBezTo>
                    <a:pt x="138" y="158"/>
                    <a:pt x="138" y="158"/>
                    <a:pt x="138" y="158"/>
                  </a:cubicBezTo>
                  <a:cubicBezTo>
                    <a:pt x="138" y="158"/>
                    <a:pt x="137" y="158"/>
                    <a:pt x="137" y="158"/>
                  </a:cubicBezTo>
                  <a:cubicBezTo>
                    <a:pt x="137" y="158"/>
                    <a:pt x="137" y="158"/>
                    <a:pt x="136" y="158"/>
                  </a:cubicBezTo>
                  <a:cubicBezTo>
                    <a:pt x="136" y="157"/>
                    <a:pt x="136" y="157"/>
                    <a:pt x="136" y="157"/>
                  </a:cubicBezTo>
                  <a:cubicBezTo>
                    <a:pt x="136" y="157"/>
                    <a:pt x="135" y="157"/>
                    <a:pt x="135" y="157"/>
                  </a:cubicBezTo>
                  <a:cubicBezTo>
                    <a:pt x="135" y="157"/>
                    <a:pt x="135" y="157"/>
                    <a:pt x="135" y="157"/>
                  </a:cubicBezTo>
                  <a:cubicBezTo>
                    <a:pt x="135" y="157"/>
                    <a:pt x="135" y="157"/>
                    <a:pt x="135" y="157"/>
                  </a:cubicBezTo>
                  <a:cubicBezTo>
                    <a:pt x="135" y="156"/>
                    <a:pt x="134" y="156"/>
                    <a:pt x="134" y="156"/>
                  </a:cubicBezTo>
                  <a:cubicBezTo>
                    <a:pt x="135" y="156"/>
                    <a:pt x="135" y="156"/>
                    <a:pt x="135" y="155"/>
                  </a:cubicBezTo>
                  <a:cubicBezTo>
                    <a:pt x="135" y="155"/>
                    <a:pt x="135" y="154"/>
                    <a:pt x="135" y="154"/>
                  </a:cubicBezTo>
                  <a:cubicBezTo>
                    <a:pt x="136" y="153"/>
                    <a:pt x="136" y="153"/>
                    <a:pt x="137" y="152"/>
                  </a:cubicBezTo>
                  <a:cubicBezTo>
                    <a:pt x="137" y="152"/>
                    <a:pt x="137" y="151"/>
                    <a:pt x="137" y="151"/>
                  </a:cubicBezTo>
                  <a:cubicBezTo>
                    <a:pt x="138" y="151"/>
                    <a:pt x="138" y="150"/>
                    <a:pt x="138" y="150"/>
                  </a:cubicBezTo>
                  <a:cubicBezTo>
                    <a:pt x="138" y="150"/>
                    <a:pt x="138" y="150"/>
                    <a:pt x="138" y="149"/>
                  </a:cubicBezTo>
                  <a:cubicBezTo>
                    <a:pt x="138" y="149"/>
                    <a:pt x="138" y="149"/>
                    <a:pt x="138" y="148"/>
                  </a:cubicBezTo>
                  <a:cubicBezTo>
                    <a:pt x="138" y="148"/>
                    <a:pt x="138" y="148"/>
                    <a:pt x="138" y="148"/>
                  </a:cubicBezTo>
                  <a:cubicBezTo>
                    <a:pt x="138" y="147"/>
                    <a:pt x="138" y="147"/>
                    <a:pt x="139" y="147"/>
                  </a:cubicBezTo>
                  <a:cubicBezTo>
                    <a:pt x="139" y="147"/>
                    <a:pt x="139" y="146"/>
                    <a:pt x="139" y="146"/>
                  </a:cubicBezTo>
                  <a:cubicBezTo>
                    <a:pt x="139" y="146"/>
                    <a:pt x="140" y="145"/>
                    <a:pt x="140" y="145"/>
                  </a:cubicBezTo>
                  <a:cubicBezTo>
                    <a:pt x="141" y="145"/>
                    <a:pt x="141" y="144"/>
                    <a:pt x="142" y="144"/>
                  </a:cubicBezTo>
                  <a:cubicBezTo>
                    <a:pt x="142" y="143"/>
                    <a:pt x="142" y="143"/>
                    <a:pt x="143" y="143"/>
                  </a:cubicBezTo>
                  <a:cubicBezTo>
                    <a:pt x="143" y="143"/>
                    <a:pt x="143" y="143"/>
                    <a:pt x="144" y="143"/>
                  </a:cubicBezTo>
                  <a:cubicBezTo>
                    <a:pt x="144" y="142"/>
                    <a:pt x="144" y="142"/>
                    <a:pt x="145" y="142"/>
                  </a:cubicBezTo>
                  <a:cubicBezTo>
                    <a:pt x="145" y="142"/>
                    <a:pt x="145" y="142"/>
                    <a:pt x="146" y="143"/>
                  </a:cubicBezTo>
                  <a:cubicBezTo>
                    <a:pt x="146" y="143"/>
                    <a:pt x="146" y="143"/>
                    <a:pt x="146" y="143"/>
                  </a:cubicBezTo>
                  <a:cubicBezTo>
                    <a:pt x="147" y="143"/>
                    <a:pt x="147" y="143"/>
                    <a:pt x="147" y="143"/>
                  </a:cubicBezTo>
                  <a:cubicBezTo>
                    <a:pt x="148" y="143"/>
                    <a:pt x="148" y="143"/>
                    <a:pt x="148" y="143"/>
                  </a:cubicBezTo>
                  <a:cubicBezTo>
                    <a:pt x="148" y="143"/>
                    <a:pt x="149" y="144"/>
                    <a:pt x="149" y="144"/>
                  </a:cubicBezTo>
                  <a:cubicBezTo>
                    <a:pt x="149" y="144"/>
                    <a:pt x="149" y="144"/>
                    <a:pt x="149" y="144"/>
                  </a:cubicBezTo>
                  <a:cubicBezTo>
                    <a:pt x="149" y="144"/>
                    <a:pt x="149" y="144"/>
                    <a:pt x="150" y="144"/>
                  </a:cubicBezTo>
                  <a:cubicBezTo>
                    <a:pt x="150" y="144"/>
                    <a:pt x="150" y="144"/>
                    <a:pt x="150" y="144"/>
                  </a:cubicBezTo>
                  <a:cubicBezTo>
                    <a:pt x="150" y="144"/>
                    <a:pt x="151" y="144"/>
                    <a:pt x="151" y="144"/>
                  </a:cubicBezTo>
                  <a:cubicBezTo>
                    <a:pt x="151" y="144"/>
                    <a:pt x="151" y="143"/>
                    <a:pt x="152" y="143"/>
                  </a:cubicBezTo>
                  <a:cubicBezTo>
                    <a:pt x="152" y="143"/>
                    <a:pt x="152" y="143"/>
                    <a:pt x="152" y="143"/>
                  </a:cubicBezTo>
                  <a:cubicBezTo>
                    <a:pt x="152" y="142"/>
                    <a:pt x="152" y="142"/>
                    <a:pt x="152" y="142"/>
                  </a:cubicBezTo>
                  <a:cubicBezTo>
                    <a:pt x="152" y="142"/>
                    <a:pt x="152" y="141"/>
                    <a:pt x="152" y="141"/>
                  </a:cubicBezTo>
                  <a:cubicBezTo>
                    <a:pt x="152" y="141"/>
                    <a:pt x="152" y="141"/>
                    <a:pt x="151" y="140"/>
                  </a:cubicBezTo>
                  <a:cubicBezTo>
                    <a:pt x="151" y="140"/>
                    <a:pt x="151" y="140"/>
                    <a:pt x="150" y="140"/>
                  </a:cubicBezTo>
                  <a:cubicBezTo>
                    <a:pt x="150" y="140"/>
                    <a:pt x="149" y="139"/>
                    <a:pt x="149" y="139"/>
                  </a:cubicBezTo>
                  <a:cubicBezTo>
                    <a:pt x="148" y="139"/>
                    <a:pt x="147" y="139"/>
                    <a:pt x="147" y="139"/>
                  </a:cubicBezTo>
                  <a:cubicBezTo>
                    <a:pt x="147" y="139"/>
                    <a:pt x="146" y="139"/>
                    <a:pt x="146" y="139"/>
                  </a:cubicBezTo>
                  <a:cubicBezTo>
                    <a:pt x="146" y="139"/>
                    <a:pt x="146" y="139"/>
                    <a:pt x="146" y="138"/>
                  </a:cubicBezTo>
                  <a:cubicBezTo>
                    <a:pt x="146" y="138"/>
                    <a:pt x="146" y="138"/>
                    <a:pt x="146" y="138"/>
                  </a:cubicBezTo>
                  <a:cubicBezTo>
                    <a:pt x="146" y="138"/>
                    <a:pt x="145" y="138"/>
                    <a:pt x="145" y="138"/>
                  </a:cubicBezTo>
                  <a:cubicBezTo>
                    <a:pt x="145" y="138"/>
                    <a:pt x="145" y="137"/>
                    <a:pt x="145" y="137"/>
                  </a:cubicBezTo>
                  <a:cubicBezTo>
                    <a:pt x="145" y="137"/>
                    <a:pt x="145" y="137"/>
                    <a:pt x="145" y="137"/>
                  </a:cubicBezTo>
                  <a:cubicBezTo>
                    <a:pt x="145" y="137"/>
                    <a:pt x="145" y="137"/>
                    <a:pt x="145" y="137"/>
                  </a:cubicBezTo>
                  <a:cubicBezTo>
                    <a:pt x="145" y="137"/>
                    <a:pt x="144" y="137"/>
                    <a:pt x="144" y="137"/>
                  </a:cubicBezTo>
                  <a:cubicBezTo>
                    <a:pt x="144" y="137"/>
                    <a:pt x="144" y="137"/>
                    <a:pt x="144" y="137"/>
                  </a:cubicBezTo>
                  <a:cubicBezTo>
                    <a:pt x="144" y="137"/>
                    <a:pt x="144" y="137"/>
                    <a:pt x="144" y="137"/>
                  </a:cubicBezTo>
                  <a:cubicBezTo>
                    <a:pt x="144" y="137"/>
                    <a:pt x="143" y="137"/>
                    <a:pt x="143" y="138"/>
                  </a:cubicBezTo>
                  <a:cubicBezTo>
                    <a:pt x="143" y="138"/>
                    <a:pt x="143" y="138"/>
                    <a:pt x="143" y="138"/>
                  </a:cubicBezTo>
                  <a:cubicBezTo>
                    <a:pt x="142" y="138"/>
                    <a:pt x="142" y="138"/>
                    <a:pt x="142" y="139"/>
                  </a:cubicBezTo>
                  <a:cubicBezTo>
                    <a:pt x="141" y="139"/>
                    <a:pt x="141" y="139"/>
                    <a:pt x="141" y="139"/>
                  </a:cubicBezTo>
                  <a:cubicBezTo>
                    <a:pt x="141" y="139"/>
                    <a:pt x="140" y="140"/>
                    <a:pt x="140" y="140"/>
                  </a:cubicBezTo>
                  <a:cubicBezTo>
                    <a:pt x="140" y="140"/>
                    <a:pt x="140" y="140"/>
                    <a:pt x="139" y="141"/>
                  </a:cubicBezTo>
                  <a:cubicBezTo>
                    <a:pt x="139" y="141"/>
                    <a:pt x="138" y="141"/>
                    <a:pt x="138" y="142"/>
                  </a:cubicBezTo>
                  <a:cubicBezTo>
                    <a:pt x="138" y="142"/>
                    <a:pt x="137" y="142"/>
                    <a:pt x="137" y="142"/>
                  </a:cubicBezTo>
                  <a:cubicBezTo>
                    <a:pt x="137" y="142"/>
                    <a:pt x="136" y="142"/>
                    <a:pt x="136" y="142"/>
                  </a:cubicBezTo>
                  <a:cubicBezTo>
                    <a:pt x="136" y="142"/>
                    <a:pt x="135" y="142"/>
                    <a:pt x="135" y="143"/>
                  </a:cubicBezTo>
                  <a:cubicBezTo>
                    <a:pt x="135" y="143"/>
                    <a:pt x="135" y="143"/>
                    <a:pt x="134" y="143"/>
                  </a:cubicBezTo>
                  <a:cubicBezTo>
                    <a:pt x="134" y="143"/>
                    <a:pt x="134" y="144"/>
                    <a:pt x="134" y="144"/>
                  </a:cubicBezTo>
                  <a:cubicBezTo>
                    <a:pt x="134" y="144"/>
                    <a:pt x="133" y="144"/>
                    <a:pt x="133" y="145"/>
                  </a:cubicBezTo>
                  <a:cubicBezTo>
                    <a:pt x="133" y="145"/>
                    <a:pt x="133" y="145"/>
                    <a:pt x="133" y="145"/>
                  </a:cubicBezTo>
                  <a:cubicBezTo>
                    <a:pt x="133" y="145"/>
                    <a:pt x="133" y="146"/>
                    <a:pt x="133" y="146"/>
                  </a:cubicBezTo>
                  <a:cubicBezTo>
                    <a:pt x="132" y="146"/>
                    <a:pt x="132" y="146"/>
                    <a:pt x="132" y="147"/>
                  </a:cubicBezTo>
                  <a:cubicBezTo>
                    <a:pt x="132" y="147"/>
                    <a:pt x="132" y="147"/>
                    <a:pt x="131" y="147"/>
                  </a:cubicBezTo>
                  <a:cubicBezTo>
                    <a:pt x="131" y="148"/>
                    <a:pt x="131" y="148"/>
                    <a:pt x="131" y="148"/>
                  </a:cubicBezTo>
                  <a:cubicBezTo>
                    <a:pt x="130" y="148"/>
                    <a:pt x="130" y="148"/>
                    <a:pt x="130" y="149"/>
                  </a:cubicBezTo>
                  <a:cubicBezTo>
                    <a:pt x="130" y="149"/>
                    <a:pt x="130" y="149"/>
                    <a:pt x="129" y="149"/>
                  </a:cubicBezTo>
                  <a:cubicBezTo>
                    <a:pt x="129" y="149"/>
                    <a:pt x="129" y="149"/>
                    <a:pt x="129" y="149"/>
                  </a:cubicBezTo>
                  <a:cubicBezTo>
                    <a:pt x="128" y="150"/>
                    <a:pt x="128" y="150"/>
                    <a:pt x="128" y="150"/>
                  </a:cubicBezTo>
                  <a:cubicBezTo>
                    <a:pt x="127" y="151"/>
                    <a:pt x="127" y="151"/>
                    <a:pt x="127" y="151"/>
                  </a:cubicBezTo>
                  <a:cubicBezTo>
                    <a:pt x="126" y="151"/>
                    <a:pt x="126" y="152"/>
                    <a:pt x="126" y="152"/>
                  </a:cubicBezTo>
                  <a:cubicBezTo>
                    <a:pt x="126" y="153"/>
                    <a:pt x="125" y="153"/>
                    <a:pt x="125" y="154"/>
                  </a:cubicBezTo>
                  <a:cubicBezTo>
                    <a:pt x="125" y="154"/>
                    <a:pt x="125" y="155"/>
                    <a:pt x="125" y="155"/>
                  </a:cubicBezTo>
                  <a:cubicBezTo>
                    <a:pt x="124" y="156"/>
                    <a:pt x="124" y="156"/>
                    <a:pt x="123" y="157"/>
                  </a:cubicBezTo>
                  <a:cubicBezTo>
                    <a:pt x="123" y="157"/>
                    <a:pt x="122" y="158"/>
                    <a:pt x="122" y="158"/>
                  </a:cubicBezTo>
                  <a:cubicBezTo>
                    <a:pt x="121" y="158"/>
                    <a:pt x="121" y="158"/>
                    <a:pt x="120" y="158"/>
                  </a:cubicBezTo>
                  <a:cubicBezTo>
                    <a:pt x="120" y="158"/>
                    <a:pt x="120" y="158"/>
                    <a:pt x="120" y="158"/>
                  </a:cubicBezTo>
                  <a:cubicBezTo>
                    <a:pt x="120" y="158"/>
                    <a:pt x="120" y="158"/>
                    <a:pt x="120" y="158"/>
                  </a:cubicBezTo>
                  <a:cubicBezTo>
                    <a:pt x="120" y="158"/>
                    <a:pt x="120" y="158"/>
                    <a:pt x="120" y="158"/>
                  </a:cubicBezTo>
                  <a:cubicBezTo>
                    <a:pt x="120" y="158"/>
                    <a:pt x="120" y="158"/>
                    <a:pt x="120" y="158"/>
                  </a:cubicBezTo>
                  <a:cubicBezTo>
                    <a:pt x="120" y="158"/>
                    <a:pt x="120" y="158"/>
                    <a:pt x="120" y="158"/>
                  </a:cubicBezTo>
                  <a:cubicBezTo>
                    <a:pt x="120" y="158"/>
                    <a:pt x="119" y="158"/>
                    <a:pt x="118" y="159"/>
                  </a:cubicBezTo>
                  <a:cubicBezTo>
                    <a:pt x="118" y="159"/>
                    <a:pt x="117" y="159"/>
                    <a:pt x="116" y="160"/>
                  </a:cubicBezTo>
                  <a:cubicBezTo>
                    <a:pt x="116" y="160"/>
                    <a:pt x="115" y="161"/>
                    <a:pt x="114" y="161"/>
                  </a:cubicBezTo>
                  <a:cubicBezTo>
                    <a:pt x="114" y="162"/>
                    <a:pt x="113" y="162"/>
                    <a:pt x="113" y="163"/>
                  </a:cubicBezTo>
                  <a:cubicBezTo>
                    <a:pt x="113" y="163"/>
                    <a:pt x="113" y="163"/>
                    <a:pt x="113" y="163"/>
                  </a:cubicBezTo>
                  <a:cubicBezTo>
                    <a:pt x="113" y="163"/>
                    <a:pt x="113" y="164"/>
                    <a:pt x="113" y="164"/>
                  </a:cubicBezTo>
                  <a:cubicBezTo>
                    <a:pt x="113" y="164"/>
                    <a:pt x="113" y="164"/>
                    <a:pt x="113" y="164"/>
                  </a:cubicBezTo>
                  <a:cubicBezTo>
                    <a:pt x="113" y="164"/>
                    <a:pt x="113" y="164"/>
                    <a:pt x="113" y="165"/>
                  </a:cubicBezTo>
                  <a:cubicBezTo>
                    <a:pt x="113" y="165"/>
                    <a:pt x="113" y="165"/>
                    <a:pt x="113" y="165"/>
                  </a:cubicBezTo>
                  <a:cubicBezTo>
                    <a:pt x="113" y="165"/>
                    <a:pt x="113" y="165"/>
                    <a:pt x="114" y="165"/>
                  </a:cubicBezTo>
                  <a:cubicBezTo>
                    <a:pt x="114" y="166"/>
                    <a:pt x="114" y="166"/>
                    <a:pt x="115" y="166"/>
                  </a:cubicBezTo>
                  <a:cubicBezTo>
                    <a:pt x="115" y="166"/>
                    <a:pt x="115" y="166"/>
                    <a:pt x="116" y="166"/>
                  </a:cubicBezTo>
                  <a:cubicBezTo>
                    <a:pt x="116" y="166"/>
                    <a:pt x="116" y="166"/>
                    <a:pt x="117" y="166"/>
                  </a:cubicBezTo>
                  <a:cubicBezTo>
                    <a:pt x="117" y="166"/>
                    <a:pt x="118" y="167"/>
                    <a:pt x="118" y="167"/>
                  </a:cubicBezTo>
                  <a:cubicBezTo>
                    <a:pt x="118" y="167"/>
                    <a:pt x="119" y="167"/>
                    <a:pt x="119" y="167"/>
                  </a:cubicBezTo>
                  <a:cubicBezTo>
                    <a:pt x="119" y="167"/>
                    <a:pt x="119" y="167"/>
                    <a:pt x="119" y="168"/>
                  </a:cubicBezTo>
                  <a:cubicBezTo>
                    <a:pt x="119" y="168"/>
                    <a:pt x="119" y="168"/>
                    <a:pt x="119" y="169"/>
                  </a:cubicBezTo>
                  <a:cubicBezTo>
                    <a:pt x="118" y="169"/>
                    <a:pt x="118" y="170"/>
                    <a:pt x="118" y="170"/>
                  </a:cubicBezTo>
                  <a:cubicBezTo>
                    <a:pt x="117" y="170"/>
                    <a:pt x="117" y="171"/>
                    <a:pt x="117" y="171"/>
                  </a:cubicBezTo>
                  <a:cubicBezTo>
                    <a:pt x="116" y="171"/>
                    <a:pt x="116" y="171"/>
                    <a:pt x="115" y="171"/>
                  </a:cubicBezTo>
                  <a:cubicBezTo>
                    <a:pt x="115" y="171"/>
                    <a:pt x="114" y="171"/>
                    <a:pt x="114" y="172"/>
                  </a:cubicBezTo>
                  <a:cubicBezTo>
                    <a:pt x="114" y="172"/>
                    <a:pt x="114" y="172"/>
                    <a:pt x="113" y="172"/>
                  </a:cubicBezTo>
                  <a:cubicBezTo>
                    <a:pt x="113" y="173"/>
                    <a:pt x="113" y="173"/>
                    <a:pt x="113" y="173"/>
                  </a:cubicBezTo>
                  <a:cubicBezTo>
                    <a:pt x="113" y="174"/>
                    <a:pt x="113" y="174"/>
                    <a:pt x="113" y="175"/>
                  </a:cubicBezTo>
                  <a:cubicBezTo>
                    <a:pt x="113" y="175"/>
                    <a:pt x="113" y="175"/>
                    <a:pt x="113" y="176"/>
                  </a:cubicBezTo>
                  <a:cubicBezTo>
                    <a:pt x="113" y="176"/>
                    <a:pt x="113" y="176"/>
                    <a:pt x="113" y="176"/>
                  </a:cubicBezTo>
                  <a:cubicBezTo>
                    <a:pt x="112" y="177"/>
                    <a:pt x="112" y="177"/>
                    <a:pt x="112" y="177"/>
                  </a:cubicBezTo>
                  <a:cubicBezTo>
                    <a:pt x="112" y="177"/>
                    <a:pt x="112" y="177"/>
                    <a:pt x="112" y="177"/>
                  </a:cubicBezTo>
                  <a:cubicBezTo>
                    <a:pt x="111" y="177"/>
                    <a:pt x="111" y="177"/>
                    <a:pt x="111" y="177"/>
                  </a:cubicBezTo>
                  <a:cubicBezTo>
                    <a:pt x="111" y="178"/>
                    <a:pt x="111" y="178"/>
                    <a:pt x="111" y="178"/>
                  </a:cubicBezTo>
                  <a:cubicBezTo>
                    <a:pt x="110" y="178"/>
                    <a:pt x="110" y="178"/>
                    <a:pt x="110" y="178"/>
                  </a:cubicBezTo>
                  <a:cubicBezTo>
                    <a:pt x="110" y="178"/>
                    <a:pt x="110" y="178"/>
                    <a:pt x="110" y="178"/>
                  </a:cubicBezTo>
                  <a:cubicBezTo>
                    <a:pt x="109" y="178"/>
                    <a:pt x="109" y="178"/>
                    <a:pt x="109" y="178"/>
                  </a:cubicBezTo>
                  <a:cubicBezTo>
                    <a:pt x="108" y="178"/>
                    <a:pt x="108" y="178"/>
                    <a:pt x="108" y="178"/>
                  </a:cubicBezTo>
                  <a:cubicBezTo>
                    <a:pt x="107" y="178"/>
                    <a:pt x="107" y="178"/>
                    <a:pt x="107" y="179"/>
                  </a:cubicBezTo>
                  <a:cubicBezTo>
                    <a:pt x="106" y="179"/>
                    <a:pt x="106" y="179"/>
                    <a:pt x="105" y="180"/>
                  </a:cubicBezTo>
                  <a:cubicBezTo>
                    <a:pt x="104" y="180"/>
                    <a:pt x="104" y="181"/>
                    <a:pt x="103" y="181"/>
                  </a:cubicBezTo>
                  <a:cubicBezTo>
                    <a:pt x="102" y="182"/>
                    <a:pt x="101" y="183"/>
                    <a:pt x="100" y="183"/>
                  </a:cubicBezTo>
                  <a:cubicBezTo>
                    <a:pt x="100" y="184"/>
                    <a:pt x="99" y="184"/>
                    <a:pt x="98" y="185"/>
                  </a:cubicBezTo>
                  <a:cubicBezTo>
                    <a:pt x="97" y="185"/>
                    <a:pt x="97" y="185"/>
                    <a:pt x="96" y="185"/>
                  </a:cubicBezTo>
                  <a:cubicBezTo>
                    <a:pt x="96" y="185"/>
                    <a:pt x="95" y="185"/>
                    <a:pt x="95" y="186"/>
                  </a:cubicBezTo>
                  <a:cubicBezTo>
                    <a:pt x="95" y="186"/>
                    <a:pt x="94" y="186"/>
                    <a:pt x="94" y="186"/>
                  </a:cubicBezTo>
                  <a:cubicBezTo>
                    <a:pt x="94" y="186"/>
                    <a:pt x="94" y="187"/>
                    <a:pt x="94" y="187"/>
                  </a:cubicBezTo>
                  <a:cubicBezTo>
                    <a:pt x="94" y="187"/>
                    <a:pt x="94" y="187"/>
                    <a:pt x="94" y="188"/>
                  </a:cubicBezTo>
                  <a:cubicBezTo>
                    <a:pt x="94" y="188"/>
                    <a:pt x="93" y="188"/>
                    <a:pt x="93" y="188"/>
                  </a:cubicBezTo>
                  <a:cubicBezTo>
                    <a:pt x="93" y="189"/>
                    <a:pt x="93" y="189"/>
                    <a:pt x="93" y="189"/>
                  </a:cubicBezTo>
                  <a:cubicBezTo>
                    <a:pt x="93" y="189"/>
                    <a:pt x="93" y="189"/>
                    <a:pt x="93" y="189"/>
                  </a:cubicBezTo>
                  <a:cubicBezTo>
                    <a:pt x="93" y="189"/>
                    <a:pt x="93" y="190"/>
                    <a:pt x="92" y="190"/>
                  </a:cubicBezTo>
                  <a:cubicBezTo>
                    <a:pt x="92" y="190"/>
                    <a:pt x="91" y="190"/>
                    <a:pt x="89" y="191"/>
                  </a:cubicBezTo>
                  <a:cubicBezTo>
                    <a:pt x="88" y="191"/>
                    <a:pt x="86" y="192"/>
                    <a:pt x="84" y="193"/>
                  </a:cubicBezTo>
                  <a:cubicBezTo>
                    <a:pt x="82" y="194"/>
                    <a:pt x="81" y="195"/>
                    <a:pt x="79" y="196"/>
                  </a:cubicBezTo>
                  <a:cubicBezTo>
                    <a:pt x="78" y="197"/>
                    <a:pt x="77" y="198"/>
                    <a:pt x="76" y="198"/>
                  </a:cubicBezTo>
                  <a:cubicBezTo>
                    <a:pt x="76" y="199"/>
                    <a:pt x="76" y="199"/>
                    <a:pt x="76" y="199"/>
                  </a:cubicBezTo>
                  <a:cubicBezTo>
                    <a:pt x="76" y="199"/>
                    <a:pt x="76" y="199"/>
                    <a:pt x="76" y="199"/>
                  </a:cubicBezTo>
                  <a:cubicBezTo>
                    <a:pt x="76" y="199"/>
                    <a:pt x="76" y="200"/>
                    <a:pt x="76" y="200"/>
                  </a:cubicBezTo>
                  <a:cubicBezTo>
                    <a:pt x="76" y="200"/>
                    <a:pt x="76" y="200"/>
                    <a:pt x="76" y="200"/>
                  </a:cubicBezTo>
                  <a:cubicBezTo>
                    <a:pt x="76" y="200"/>
                    <a:pt x="76" y="201"/>
                    <a:pt x="75" y="201"/>
                  </a:cubicBezTo>
                  <a:cubicBezTo>
                    <a:pt x="75" y="201"/>
                    <a:pt x="75" y="202"/>
                    <a:pt x="75" y="202"/>
                  </a:cubicBezTo>
                  <a:cubicBezTo>
                    <a:pt x="75" y="202"/>
                    <a:pt x="74" y="202"/>
                    <a:pt x="74" y="202"/>
                  </a:cubicBezTo>
                  <a:cubicBezTo>
                    <a:pt x="73" y="203"/>
                    <a:pt x="72" y="203"/>
                    <a:pt x="72" y="203"/>
                  </a:cubicBezTo>
                  <a:cubicBezTo>
                    <a:pt x="71" y="203"/>
                    <a:pt x="70" y="203"/>
                    <a:pt x="70" y="203"/>
                  </a:cubicBezTo>
                  <a:cubicBezTo>
                    <a:pt x="69" y="204"/>
                    <a:pt x="68" y="204"/>
                    <a:pt x="68" y="204"/>
                  </a:cubicBezTo>
                  <a:cubicBezTo>
                    <a:pt x="68" y="204"/>
                    <a:pt x="67" y="204"/>
                    <a:pt x="67" y="205"/>
                  </a:cubicBezTo>
                  <a:cubicBezTo>
                    <a:pt x="66" y="205"/>
                    <a:pt x="66" y="205"/>
                    <a:pt x="66" y="205"/>
                  </a:cubicBezTo>
                  <a:cubicBezTo>
                    <a:pt x="66" y="205"/>
                    <a:pt x="66" y="205"/>
                    <a:pt x="65" y="205"/>
                  </a:cubicBezTo>
                  <a:cubicBezTo>
                    <a:pt x="65" y="206"/>
                    <a:pt x="65" y="206"/>
                    <a:pt x="65" y="206"/>
                  </a:cubicBezTo>
                  <a:cubicBezTo>
                    <a:pt x="65" y="206"/>
                    <a:pt x="65" y="206"/>
                    <a:pt x="65" y="206"/>
                  </a:cubicBezTo>
                  <a:cubicBezTo>
                    <a:pt x="65" y="206"/>
                    <a:pt x="64" y="206"/>
                    <a:pt x="64" y="206"/>
                  </a:cubicBezTo>
                  <a:cubicBezTo>
                    <a:pt x="64" y="206"/>
                    <a:pt x="64" y="206"/>
                    <a:pt x="64" y="206"/>
                  </a:cubicBezTo>
                  <a:cubicBezTo>
                    <a:pt x="64" y="206"/>
                    <a:pt x="64" y="206"/>
                    <a:pt x="64" y="206"/>
                  </a:cubicBezTo>
                  <a:cubicBezTo>
                    <a:pt x="64" y="206"/>
                    <a:pt x="64" y="206"/>
                    <a:pt x="64" y="206"/>
                  </a:cubicBezTo>
                  <a:cubicBezTo>
                    <a:pt x="64" y="206"/>
                    <a:pt x="64" y="206"/>
                    <a:pt x="64" y="206"/>
                  </a:cubicBezTo>
                  <a:cubicBezTo>
                    <a:pt x="64" y="206"/>
                    <a:pt x="64" y="206"/>
                    <a:pt x="64" y="206"/>
                  </a:cubicBezTo>
                  <a:cubicBezTo>
                    <a:pt x="63" y="206"/>
                    <a:pt x="63" y="206"/>
                    <a:pt x="63" y="206"/>
                  </a:cubicBezTo>
                  <a:cubicBezTo>
                    <a:pt x="63" y="206"/>
                    <a:pt x="63" y="206"/>
                    <a:pt x="62" y="206"/>
                  </a:cubicBezTo>
                  <a:cubicBezTo>
                    <a:pt x="62" y="206"/>
                    <a:pt x="62" y="206"/>
                    <a:pt x="62" y="206"/>
                  </a:cubicBezTo>
                  <a:cubicBezTo>
                    <a:pt x="62" y="206"/>
                    <a:pt x="61" y="206"/>
                    <a:pt x="61" y="206"/>
                  </a:cubicBezTo>
                  <a:cubicBezTo>
                    <a:pt x="61" y="206"/>
                    <a:pt x="61" y="206"/>
                    <a:pt x="60" y="206"/>
                  </a:cubicBezTo>
                  <a:cubicBezTo>
                    <a:pt x="60" y="206"/>
                    <a:pt x="60" y="206"/>
                    <a:pt x="59" y="206"/>
                  </a:cubicBezTo>
                  <a:cubicBezTo>
                    <a:pt x="59" y="206"/>
                    <a:pt x="59" y="206"/>
                    <a:pt x="58" y="206"/>
                  </a:cubicBezTo>
                  <a:cubicBezTo>
                    <a:pt x="58" y="206"/>
                    <a:pt x="58" y="207"/>
                    <a:pt x="58" y="207"/>
                  </a:cubicBezTo>
                  <a:cubicBezTo>
                    <a:pt x="57" y="207"/>
                    <a:pt x="57" y="207"/>
                    <a:pt x="57" y="208"/>
                  </a:cubicBezTo>
                  <a:cubicBezTo>
                    <a:pt x="56" y="208"/>
                    <a:pt x="56" y="208"/>
                    <a:pt x="55" y="208"/>
                  </a:cubicBezTo>
                  <a:cubicBezTo>
                    <a:pt x="55" y="209"/>
                    <a:pt x="54" y="209"/>
                    <a:pt x="54" y="209"/>
                  </a:cubicBezTo>
                  <a:cubicBezTo>
                    <a:pt x="53" y="209"/>
                    <a:pt x="53" y="209"/>
                    <a:pt x="52" y="209"/>
                  </a:cubicBezTo>
                  <a:cubicBezTo>
                    <a:pt x="52" y="209"/>
                    <a:pt x="52" y="209"/>
                    <a:pt x="52" y="209"/>
                  </a:cubicBezTo>
                  <a:cubicBezTo>
                    <a:pt x="52" y="209"/>
                    <a:pt x="52" y="209"/>
                    <a:pt x="52" y="209"/>
                  </a:cubicBezTo>
                  <a:cubicBezTo>
                    <a:pt x="52" y="209"/>
                    <a:pt x="52" y="209"/>
                    <a:pt x="52" y="209"/>
                  </a:cubicBezTo>
                  <a:cubicBezTo>
                    <a:pt x="52" y="209"/>
                    <a:pt x="51" y="209"/>
                    <a:pt x="51" y="209"/>
                  </a:cubicBezTo>
                  <a:cubicBezTo>
                    <a:pt x="51" y="209"/>
                    <a:pt x="51" y="208"/>
                    <a:pt x="51" y="208"/>
                  </a:cubicBezTo>
                  <a:cubicBezTo>
                    <a:pt x="51" y="208"/>
                    <a:pt x="50" y="208"/>
                    <a:pt x="50" y="208"/>
                  </a:cubicBezTo>
                  <a:cubicBezTo>
                    <a:pt x="50" y="208"/>
                    <a:pt x="50" y="208"/>
                    <a:pt x="50" y="208"/>
                  </a:cubicBezTo>
                  <a:cubicBezTo>
                    <a:pt x="49" y="207"/>
                    <a:pt x="49" y="207"/>
                    <a:pt x="49" y="207"/>
                  </a:cubicBezTo>
                  <a:cubicBezTo>
                    <a:pt x="49" y="207"/>
                    <a:pt x="49" y="207"/>
                    <a:pt x="49" y="208"/>
                  </a:cubicBezTo>
                  <a:cubicBezTo>
                    <a:pt x="48" y="208"/>
                    <a:pt x="48" y="208"/>
                    <a:pt x="48" y="208"/>
                  </a:cubicBezTo>
                  <a:cubicBezTo>
                    <a:pt x="48" y="208"/>
                    <a:pt x="48" y="208"/>
                    <a:pt x="48" y="209"/>
                  </a:cubicBezTo>
                  <a:cubicBezTo>
                    <a:pt x="48" y="209"/>
                    <a:pt x="48" y="209"/>
                    <a:pt x="48" y="209"/>
                  </a:cubicBezTo>
                  <a:cubicBezTo>
                    <a:pt x="47" y="210"/>
                    <a:pt x="47" y="210"/>
                    <a:pt x="46" y="211"/>
                  </a:cubicBezTo>
                  <a:cubicBezTo>
                    <a:pt x="46" y="211"/>
                    <a:pt x="45" y="212"/>
                    <a:pt x="44" y="213"/>
                  </a:cubicBezTo>
                  <a:cubicBezTo>
                    <a:pt x="43" y="213"/>
                    <a:pt x="42" y="214"/>
                    <a:pt x="41" y="214"/>
                  </a:cubicBezTo>
                  <a:cubicBezTo>
                    <a:pt x="40" y="214"/>
                    <a:pt x="39" y="214"/>
                    <a:pt x="38" y="214"/>
                  </a:cubicBezTo>
                  <a:cubicBezTo>
                    <a:pt x="38" y="214"/>
                    <a:pt x="38" y="214"/>
                    <a:pt x="38" y="214"/>
                  </a:cubicBezTo>
                  <a:cubicBezTo>
                    <a:pt x="38" y="214"/>
                    <a:pt x="38" y="214"/>
                    <a:pt x="38" y="214"/>
                  </a:cubicBezTo>
                  <a:cubicBezTo>
                    <a:pt x="38" y="214"/>
                    <a:pt x="38" y="214"/>
                    <a:pt x="38" y="214"/>
                  </a:cubicBezTo>
                  <a:cubicBezTo>
                    <a:pt x="38" y="213"/>
                    <a:pt x="39" y="213"/>
                    <a:pt x="39" y="213"/>
                  </a:cubicBezTo>
                  <a:cubicBezTo>
                    <a:pt x="39" y="213"/>
                    <a:pt x="39" y="212"/>
                    <a:pt x="40" y="212"/>
                  </a:cubicBezTo>
                  <a:cubicBezTo>
                    <a:pt x="40" y="212"/>
                    <a:pt x="40" y="212"/>
                    <a:pt x="40" y="211"/>
                  </a:cubicBezTo>
                  <a:cubicBezTo>
                    <a:pt x="41" y="211"/>
                    <a:pt x="41" y="211"/>
                    <a:pt x="42" y="210"/>
                  </a:cubicBezTo>
                  <a:cubicBezTo>
                    <a:pt x="42" y="210"/>
                    <a:pt x="42" y="209"/>
                    <a:pt x="43" y="209"/>
                  </a:cubicBezTo>
                  <a:cubicBezTo>
                    <a:pt x="43" y="209"/>
                    <a:pt x="44" y="208"/>
                    <a:pt x="44" y="208"/>
                  </a:cubicBezTo>
                  <a:cubicBezTo>
                    <a:pt x="44" y="207"/>
                    <a:pt x="45" y="207"/>
                    <a:pt x="45" y="206"/>
                  </a:cubicBezTo>
                  <a:cubicBezTo>
                    <a:pt x="45" y="206"/>
                    <a:pt x="45" y="206"/>
                    <a:pt x="45" y="205"/>
                  </a:cubicBezTo>
                  <a:cubicBezTo>
                    <a:pt x="45" y="205"/>
                    <a:pt x="46" y="205"/>
                    <a:pt x="46" y="205"/>
                  </a:cubicBezTo>
                  <a:cubicBezTo>
                    <a:pt x="46" y="205"/>
                    <a:pt x="47" y="205"/>
                    <a:pt x="47" y="205"/>
                  </a:cubicBezTo>
                  <a:cubicBezTo>
                    <a:pt x="47" y="204"/>
                    <a:pt x="48" y="204"/>
                    <a:pt x="48" y="204"/>
                  </a:cubicBezTo>
                  <a:cubicBezTo>
                    <a:pt x="49" y="204"/>
                    <a:pt x="49" y="204"/>
                    <a:pt x="49" y="205"/>
                  </a:cubicBezTo>
                  <a:cubicBezTo>
                    <a:pt x="50" y="205"/>
                    <a:pt x="50" y="205"/>
                    <a:pt x="51" y="205"/>
                  </a:cubicBezTo>
                  <a:cubicBezTo>
                    <a:pt x="51" y="205"/>
                    <a:pt x="51" y="205"/>
                    <a:pt x="52" y="205"/>
                  </a:cubicBezTo>
                  <a:cubicBezTo>
                    <a:pt x="52" y="205"/>
                    <a:pt x="53" y="205"/>
                    <a:pt x="53" y="205"/>
                  </a:cubicBezTo>
                  <a:cubicBezTo>
                    <a:pt x="53" y="205"/>
                    <a:pt x="54" y="205"/>
                    <a:pt x="54" y="205"/>
                  </a:cubicBezTo>
                  <a:cubicBezTo>
                    <a:pt x="54" y="205"/>
                    <a:pt x="55" y="205"/>
                    <a:pt x="55" y="205"/>
                  </a:cubicBezTo>
                  <a:cubicBezTo>
                    <a:pt x="55" y="205"/>
                    <a:pt x="55" y="205"/>
                    <a:pt x="56" y="205"/>
                  </a:cubicBezTo>
                  <a:cubicBezTo>
                    <a:pt x="56" y="205"/>
                    <a:pt x="56" y="205"/>
                    <a:pt x="56" y="205"/>
                  </a:cubicBezTo>
                  <a:cubicBezTo>
                    <a:pt x="56" y="205"/>
                    <a:pt x="56" y="205"/>
                    <a:pt x="57" y="205"/>
                  </a:cubicBezTo>
                  <a:cubicBezTo>
                    <a:pt x="57" y="205"/>
                    <a:pt x="57" y="205"/>
                    <a:pt x="57" y="205"/>
                  </a:cubicBezTo>
                  <a:cubicBezTo>
                    <a:pt x="57" y="205"/>
                    <a:pt x="57" y="205"/>
                    <a:pt x="57" y="205"/>
                  </a:cubicBezTo>
                  <a:cubicBezTo>
                    <a:pt x="58" y="205"/>
                    <a:pt x="58" y="205"/>
                    <a:pt x="58" y="205"/>
                  </a:cubicBezTo>
                  <a:cubicBezTo>
                    <a:pt x="58" y="204"/>
                    <a:pt x="59" y="204"/>
                    <a:pt x="60" y="203"/>
                  </a:cubicBezTo>
                  <a:cubicBezTo>
                    <a:pt x="61" y="201"/>
                    <a:pt x="62" y="200"/>
                    <a:pt x="64" y="199"/>
                  </a:cubicBezTo>
                  <a:cubicBezTo>
                    <a:pt x="65" y="198"/>
                    <a:pt x="67" y="197"/>
                    <a:pt x="68" y="196"/>
                  </a:cubicBezTo>
                  <a:cubicBezTo>
                    <a:pt x="69" y="195"/>
                    <a:pt x="71" y="194"/>
                    <a:pt x="72" y="194"/>
                  </a:cubicBezTo>
                  <a:cubicBezTo>
                    <a:pt x="73" y="194"/>
                    <a:pt x="73" y="194"/>
                    <a:pt x="74" y="194"/>
                  </a:cubicBezTo>
                  <a:cubicBezTo>
                    <a:pt x="75" y="193"/>
                    <a:pt x="75" y="193"/>
                    <a:pt x="76" y="192"/>
                  </a:cubicBezTo>
                  <a:cubicBezTo>
                    <a:pt x="76" y="192"/>
                    <a:pt x="77" y="191"/>
                    <a:pt x="78" y="191"/>
                  </a:cubicBezTo>
                  <a:cubicBezTo>
                    <a:pt x="78" y="190"/>
                    <a:pt x="79" y="189"/>
                    <a:pt x="79" y="189"/>
                  </a:cubicBezTo>
                  <a:cubicBezTo>
                    <a:pt x="79" y="188"/>
                    <a:pt x="80" y="188"/>
                    <a:pt x="80" y="188"/>
                  </a:cubicBezTo>
                  <a:cubicBezTo>
                    <a:pt x="80" y="187"/>
                    <a:pt x="81" y="187"/>
                    <a:pt x="81" y="187"/>
                  </a:cubicBezTo>
                  <a:cubicBezTo>
                    <a:pt x="81" y="186"/>
                    <a:pt x="81" y="186"/>
                    <a:pt x="82" y="186"/>
                  </a:cubicBezTo>
                  <a:cubicBezTo>
                    <a:pt x="82" y="186"/>
                    <a:pt x="82" y="186"/>
                    <a:pt x="83" y="185"/>
                  </a:cubicBezTo>
                  <a:cubicBezTo>
                    <a:pt x="83" y="185"/>
                    <a:pt x="83" y="185"/>
                    <a:pt x="84" y="185"/>
                  </a:cubicBezTo>
                  <a:cubicBezTo>
                    <a:pt x="84" y="185"/>
                    <a:pt x="84" y="184"/>
                    <a:pt x="84" y="184"/>
                  </a:cubicBezTo>
                  <a:cubicBezTo>
                    <a:pt x="84" y="183"/>
                    <a:pt x="84" y="183"/>
                    <a:pt x="84" y="182"/>
                  </a:cubicBezTo>
                  <a:cubicBezTo>
                    <a:pt x="84" y="182"/>
                    <a:pt x="84" y="181"/>
                    <a:pt x="84" y="181"/>
                  </a:cubicBezTo>
                  <a:cubicBezTo>
                    <a:pt x="84" y="180"/>
                    <a:pt x="84" y="179"/>
                    <a:pt x="84" y="179"/>
                  </a:cubicBezTo>
                  <a:cubicBezTo>
                    <a:pt x="84" y="178"/>
                    <a:pt x="84" y="177"/>
                    <a:pt x="85" y="176"/>
                  </a:cubicBezTo>
                  <a:cubicBezTo>
                    <a:pt x="85" y="176"/>
                    <a:pt x="85" y="175"/>
                    <a:pt x="85" y="174"/>
                  </a:cubicBezTo>
                  <a:cubicBezTo>
                    <a:pt x="85" y="174"/>
                    <a:pt x="86" y="173"/>
                    <a:pt x="86" y="172"/>
                  </a:cubicBezTo>
                  <a:cubicBezTo>
                    <a:pt x="87" y="171"/>
                    <a:pt x="87" y="171"/>
                    <a:pt x="87" y="171"/>
                  </a:cubicBezTo>
                  <a:cubicBezTo>
                    <a:pt x="88" y="171"/>
                    <a:pt x="88" y="170"/>
                    <a:pt x="89" y="170"/>
                  </a:cubicBezTo>
                  <a:cubicBezTo>
                    <a:pt x="89" y="169"/>
                    <a:pt x="89" y="169"/>
                    <a:pt x="90" y="169"/>
                  </a:cubicBezTo>
                  <a:cubicBezTo>
                    <a:pt x="90" y="168"/>
                    <a:pt x="90" y="168"/>
                    <a:pt x="90" y="168"/>
                  </a:cubicBezTo>
                  <a:cubicBezTo>
                    <a:pt x="90" y="167"/>
                    <a:pt x="90" y="167"/>
                    <a:pt x="90" y="167"/>
                  </a:cubicBezTo>
                  <a:cubicBezTo>
                    <a:pt x="90" y="167"/>
                    <a:pt x="90" y="167"/>
                    <a:pt x="90" y="167"/>
                  </a:cubicBezTo>
                  <a:cubicBezTo>
                    <a:pt x="90" y="167"/>
                    <a:pt x="90" y="167"/>
                    <a:pt x="90" y="167"/>
                  </a:cubicBezTo>
                  <a:cubicBezTo>
                    <a:pt x="90" y="167"/>
                    <a:pt x="90" y="167"/>
                    <a:pt x="89" y="167"/>
                  </a:cubicBezTo>
                  <a:cubicBezTo>
                    <a:pt x="89" y="167"/>
                    <a:pt x="89" y="167"/>
                    <a:pt x="89" y="167"/>
                  </a:cubicBezTo>
                  <a:cubicBezTo>
                    <a:pt x="89" y="167"/>
                    <a:pt x="89" y="167"/>
                    <a:pt x="89" y="167"/>
                  </a:cubicBezTo>
                  <a:cubicBezTo>
                    <a:pt x="88" y="167"/>
                    <a:pt x="88" y="167"/>
                    <a:pt x="88" y="167"/>
                  </a:cubicBezTo>
                  <a:cubicBezTo>
                    <a:pt x="88" y="167"/>
                    <a:pt x="87" y="167"/>
                    <a:pt x="87" y="167"/>
                  </a:cubicBezTo>
                  <a:cubicBezTo>
                    <a:pt x="87" y="167"/>
                    <a:pt x="86" y="168"/>
                    <a:pt x="86" y="168"/>
                  </a:cubicBezTo>
                  <a:cubicBezTo>
                    <a:pt x="85" y="168"/>
                    <a:pt x="85" y="168"/>
                    <a:pt x="84" y="168"/>
                  </a:cubicBezTo>
                  <a:cubicBezTo>
                    <a:pt x="84" y="169"/>
                    <a:pt x="83" y="169"/>
                    <a:pt x="83" y="169"/>
                  </a:cubicBezTo>
                  <a:cubicBezTo>
                    <a:pt x="82" y="169"/>
                    <a:pt x="82" y="169"/>
                    <a:pt x="81" y="169"/>
                  </a:cubicBezTo>
                  <a:cubicBezTo>
                    <a:pt x="81" y="169"/>
                    <a:pt x="81" y="169"/>
                    <a:pt x="80" y="169"/>
                  </a:cubicBezTo>
                  <a:cubicBezTo>
                    <a:pt x="80" y="169"/>
                    <a:pt x="79" y="169"/>
                    <a:pt x="79" y="169"/>
                  </a:cubicBezTo>
                  <a:cubicBezTo>
                    <a:pt x="79" y="169"/>
                    <a:pt x="78" y="169"/>
                    <a:pt x="78" y="169"/>
                  </a:cubicBezTo>
                  <a:cubicBezTo>
                    <a:pt x="78" y="169"/>
                    <a:pt x="78" y="168"/>
                    <a:pt x="78" y="168"/>
                  </a:cubicBezTo>
                  <a:cubicBezTo>
                    <a:pt x="78" y="168"/>
                    <a:pt x="78" y="168"/>
                    <a:pt x="78" y="167"/>
                  </a:cubicBezTo>
                  <a:cubicBezTo>
                    <a:pt x="78" y="167"/>
                    <a:pt x="78" y="167"/>
                    <a:pt x="77" y="166"/>
                  </a:cubicBezTo>
                  <a:cubicBezTo>
                    <a:pt x="77" y="166"/>
                    <a:pt x="77" y="166"/>
                    <a:pt x="77" y="166"/>
                  </a:cubicBezTo>
                  <a:cubicBezTo>
                    <a:pt x="77" y="166"/>
                    <a:pt x="77" y="166"/>
                    <a:pt x="77" y="166"/>
                  </a:cubicBezTo>
                  <a:cubicBezTo>
                    <a:pt x="77" y="166"/>
                    <a:pt x="77" y="166"/>
                    <a:pt x="77" y="166"/>
                  </a:cubicBezTo>
                  <a:cubicBezTo>
                    <a:pt x="76" y="166"/>
                    <a:pt x="76" y="166"/>
                    <a:pt x="75" y="166"/>
                  </a:cubicBezTo>
                  <a:cubicBezTo>
                    <a:pt x="75" y="167"/>
                    <a:pt x="75" y="167"/>
                    <a:pt x="74" y="168"/>
                  </a:cubicBezTo>
                  <a:cubicBezTo>
                    <a:pt x="74" y="168"/>
                    <a:pt x="74" y="169"/>
                    <a:pt x="73" y="169"/>
                  </a:cubicBezTo>
                  <a:cubicBezTo>
                    <a:pt x="73" y="170"/>
                    <a:pt x="73" y="171"/>
                    <a:pt x="73" y="171"/>
                  </a:cubicBezTo>
                  <a:cubicBezTo>
                    <a:pt x="73" y="172"/>
                    <a:pt x="73" y="172"/>
                    <a:pt x="73" y="172"/>
                  </a:cubicBezTo>
                  <a:cubicBezTo>
                    <a:pt x="73" y="172"/>
                    <a:pt x="73" y="173"/>
                    <a:pt x="73" y="173"/>
                  </a:cubicBezTo>
                  <a:cubicBezTo>
                    <a:pt x="73" y="173"/>
                    <a:pt x="73" y="173"/>
                    <a:pt x="73" y="173"/>
                  </a:cubicBezTo>
                  <a:cubicBezTo>
                    <a:pt x="73" y="173"/>
                    <a:pt x="73" y="173"/>
                    <a:pt x="73" y="173"/>
                  </a:cubicBezTo>
                  <a:cubicBezTo>
                    <a:pt x="72" y="173"/>
                    <a:pt x="72" y="173"/>
                    <a:pt x="72" y="173"/>
                  </a:cubicBezTo>
                  <a:cubicBezTo>
                    <a:pt x="71" y="172"/>
                    <a:pt x="71" y="172"/>
                    <a:pt x="71" y="172"/>
                  </a:cubicBezTo>
                  <a:cubicBezTo>
                    <a:pt x="70" y="171"/>
                    <a:pt x="70" y="171"/>
                    <a:pt x="70" y="170"/>
                  </a:cubicBezTo>
                  <a:cubicBezTo>
                    <a:pt x="69" y="170"/>
                    <a:pt x="69" y="170"/>
                    <a:pt x="69" y="169"/>
                  </a:cubicBezTo>
                  <a:cubicBezTo>
                    <a:pt x="68" y="169"/>
                    <a:pt x="68" y="169"/>
                    <a:pt x="67" y="168"/>
                  </a:cubicBezTo>
                  <a:cubicBezTo>
                    <a:pt x="67" y="168"/>
                    <a:pt x="66" y="167"/>
                    <a:pt x="65" y="167"/>
                  </a:cubicBezTo>
                  <a:cubicBezTo>
                    <a:pt x="65" y="167"/>
                    <a:pt x="64" y="167"/>
                    <a:pt x="63" y="167"/>
                  </a:cubicBezTo>
                  <a:cubicBezTo>
                    <a:pt x="63" y="166"/>
                    <a:pt x="62" y="166"/>
                    <a:pt x="61" y="166"/>
                  </a:cubicBezTo>
                  <a:cubicBezTo>
                    <a:pt x="61" y="166"/>
                    <a:pt x="60" y="166"/>
                    <a:pt x="60" y="166"/>
                  </a:cubicBezTo>
                  <a:cubicBezTo>
                    <a:pt x="59" y="167"/>
                    <a:pt x="59" y="167"/>
                    <a:pt x="58" y="167"/>
                  </a:cubicBezTo>
                  <a:cubicBezTo>
                    <a:pt x="58" y="167"/>
                    <a:pt x="57" y="167"/>
                    <a:pt x="57" y="168"/>
                  </a:cubicBezTo>
                  <a:cubicBezTo>
                    <a:pt x="57" y="168"/>
                    <a:pt x="57" y="168"/>
                    <a:pt x="56" y="169"/>
                  </a:cubicBezTo>
                  <a:cubicBezTo>
                    <a:pt x="56" y="169"/>
                    <a:pt x="56" y="169"/>
                    <a:pt x="56" y="170"/>
                  </a:cubicBezTo>
                  <a:cubicBezTo>
                    <a:pt x="55" y="170"/>
                    <a:pt x="55" y="170"/>
                    <a:pt x="54" y="170"/>
                  </a:cubicBezTo>
                  <a:cubicBezTo>
                    <a:pt x="54" y="170"/>
                    <a:pt x="53" y="170"/>
                    <a:pt x="53" y="171"/>
                  </a:cubicBezTo>
                  <a:cubicBezTo>
                    <a:pt x="52" y="171"/>
                    <a:pt x="51" y="171"/>
                    <a:pt x="51" y="171"/>
                  </a:cubicBezTo>
                  <a:cubicBezTo>
                    <a:pt x="50" y="171"/>
                    <a:pt x="50" y="171"/>
                    <a:pt x="50" y="171"/>
                  </a:cubicBezTo>
                  <a:cubicBezTo>
                    <a:pt x="49" y="171"/>
                    <a:pt x="49" y="171"/>
                    <a:pt x="49" y="171"/>
                  </a:cubicBezTo>
                  <a:cubicBezTo>
                    <a:pt x="49" y="171"/>
                    <a:pt x="49" y="170"/>
                    <a:pt x="49" y="170"/>
                  </a:cubicBezTo>
                  <a:cubicBezTo>
                    <a:pt x="48" y="170"/>
                    <a:pt x="48" y="170"/>
                    <a:pt x="48" y="170"/>
                  </a:cubicBezTo>
                  <a:cubicBezTo>
                    <a:pt x="48" y="170"/>
                    <a:pt x="48" y="170"/>
                    <a:pt x="48" y="170"/>
                  </a:cubicBezTo>
                  <a:cubicBezTo>
                    <a:pt x="48" y="170"/>
                    <a:pt x="48" y="170"/>
                    <a:pt x="48" y="169"/>
                  </a:cubicBezTo>
                  <a:cubicBezTo>
                    <a:pt x="48" y="169"/>
                    <a:pt x="48" y="169"/>
                    <a:pt x="48" y="169"/>
                  </a:cubicBezTo>
                  <a:cubicBezTo>
                    <a:pt x="48" y="168"/>
                    <a:pt x="48" y="168"/>
                    <a:pt x="48" y="168"/>
                  </a:cubicBezTo>
                  <a:cubicBezTo>
                    <a:pt x="48" y="168"/>
                    <a:pt x="48" y="167"/>
                    <a:pt x="48" y="167"/>
                  </a:cubicBezTo>
                  <a:cubicBezTo>
                    <a:pt x="48" y="167"/>
                    <a:pt x="48" y="166"/>
                    <a:pt x="48" y="166"/>
                  </a:cubicBezTo>
                  <a:cubicBezTo>
                    <a:pt x="48" y="165"/>
                    <a:pt x="48" y="165"/>
                    <a:pt x="48" y="164"/>
                  </a:cubicBezTo>
                  <a:cubicBezTo>
                    <a:pt x="48" y="164"/>
                    <a:pt x="48" y="163"/>
                    <a:pt x="49" y="163"/>
                  </a:cubicBezTo>
                  <a:cubicBezTo>
                    <a:pt x="49" y="163"/>
                    <a:pt x="49" y="162"/>
                    <a:pt x="49" y="162"/>
                  </a:cubicBezTo>
                  <a:cubicBezTo>
                    <a:pt x="49" y="162"/>
                    <a:pt x="49" y="162"/>
                    <a:pt x="50" y="162"/>
                  </a:cubicBezTo>
                  <a:cubicBezTo>
                    <a:pt x="50" y="162"/>
                    <a:pt x="50" y="162"/>
                    <a:pt x="50" y="161"/>
                  </a:cubicBezTo>
                  <a:cubicBezTo>
                    <a:pt x="50" y="161"/>
                    <a:pt x="50" y="161"/>
                    <a:pt x="50" y="161"/>
                  </a:cubicBezTo>
                  <a:cubicBezTo>
                    <a:pt x="50" y="161"/>
                    <a:pt x="50" y="161"/>
                    <a:pt x="50" y="160"/>
                  </a:cubicBezTo>
                  <a:cubicBezTo>
                    <a:pt x="50" y="160"/>
                    <a:pt x="50" y="159"/>
                    <a:pt x="50" y="158"/>
                  </a:cubicBezTo>
                  <a:cubicBezTo>
                    <a:pt x="50" y="158"/>
                    <a:pt x="49" y="157"/>
                    <a:pt x="49" y="156"/>
                  </a:cubicBezTo>
                  <a:cubicBezTo>
                    <a:pt x="49" y="155"/>
                    <a:pt x="48" y="154"/>
                    <a:pt x="48" y="154"/>
                  </a:cubicBezTo>
                  <a:cubicBezTo>
                    <a:pt x="47" y="153"/>
                    <a:pt x="47" y="153"/>
                    <a:pt x="46" y="152"/>
                  </a:cubicBezTo>
                  <a:cubicBezTo>
                    <a:pt x="46" y="152"/>
                    <a:pt x="46" y="152"/>
                    <a:pt x="46" y="152"/>
                  </a:cubicBezTo>
                  <a:cubicBezTo>
                    <a:pt x="46" y="152"/>
                    <a:pt x="46" y="152"/>
                    <a:pt x="46" y="152"/>
                  </a:cubicBezTo>
                  <a:cubicBezTo>
                    <a:pt x="46" y="152"/>
                    <a:pt x="46" y="152"/>
                    <a:pt x="46" y="152"/>
                  </a:cubicBezTo>
                  <a:cubicBezTo>
                    <a:pt x="46" y="152"/>
                    <a:pt x="45" y="152"/>
                    <a:pt x="45" y="152"/>
                  </a:cubicBezTo>
                  <a:cubicBezTo>
                    <a:pt x="45" y="152"/>
                    <a:pt x="45" y="152"/>
                    <a:pt x="45" y="152"/>
                  </a:cubicBezTo>
                  <a:cubicBezTo>
                    <a:pt x="45" y="152"/>
                    <a:pt x="45" y="152"/>
                    <a:pt x="45" y="152"/>
                  </a:cubicBezTo>
                  <a:cubicBezTo>
                    <a:pt x="44" y="152"/>
                    <a:pt x="44" y="152"/>
                    <a:pt x="44" y="153"/>
                  </a:cubicBezTo>
                  <a:cubicBezTo>
                    <a:pt x="44" y="153"/>
                    <a:pt x="44" y="153"/>
                    <a:pt x="44" y="153"/>
                  </a:cubicBezTo>
                  <a:cubicBezTo>
                    <a:pt x="44" y="153"/>
                    <a:pt x="44" y="154"/>
                    <a:pt x="44" y="154"/>
                  </a:cubicBezTo>
                  <a:cubicBezTo>
                    <a:pt x="44" y="154"/>
                    <a:pt x="44" y="155"/>
                    <a:pt x="43" y="155"/>
                  </a:cubicBezTo>
                  <a:cubicBezTo>
                    <a:pt x="43" y="155"/>
                    <a:pt x="43" y="155"/>
                    <a:pt x="43" y="155"/>
                  </a:cubicBezTo>
                  <a:cubicBezTo>
                    <a:pt x="42" y="155"/>
                    <a:pt x="42" y="156"/>
                    <a:pt x="42" y="156"/>
                  </a:cubicBezTo>
                  <a:cubicBezTo>
                    <a:pt x="41" y="156"/>
                    <a:pt x="41" y="156"/>
                    <a:pt x="40" y="156"/>
                  </a:cubicBezTo>
                  <a:cubicBezTo>
                    <a:pt x="40" y="156"/>
                    <a:pt x="40" y="156"/>
                    <a:pt x="39" y="156"/>
                  </a:cubicBezTo>
                  <a:cubicBezTo>
                    <a:pt x="39" y="156"/>
                    <a:pt x="39" y="156"/>
                    <a:pt x="38" y="156"/>
                  </a:cubicBezTo>
                  <a:cubicBezTo>
                    <a:pt x="38" y="157"/>
                    <a:pt x="37" y="157"/>
                    <a:pt x="37" y="157"/>
                  </a:cubicBezTo>
                  <a:cubicBezTo>
                    <a:pt x="37" y="157"/>
                    <a:pt x="37" y="157"/>
                    <a:pt x="36" y="157"/>
                  </a:cubicBezTo>
                  <a:cubicBezTo>
                    <a:pt x="36" y="157"/>
                    <a:pt x="36" y="157"/>
                    <a:pt x="35" y="157"/>
                  </a:cubicBezTo>
                  <a:cubicBezTo>
                    <a:pt x="35" y="158"/>
                    <a:pt x="35" y="158"/>
                    <a:pt x="35" y="158"/>
                  </a:cubicBezTo>
                  <a:cubicBezTo>
                    <a:pt x="34" y="158"/>
                    <a:pt x="34" y="158"/>
                    <a:pt x="34" y="158"/>
                  </a:cubicBezTo>
                  <a:cubicBezTo>
                    <a:pt x="34" y="158"/>
                    <a:pt x="34" y="158"/>
                    <a:pt x="33" y="158"/>
                  </a:cubicBezTo>
                  <a:cubicBezTo>
                    <a:pt x="33" y="158"/>
                    <a:pt x="33" y="158"/>
                    <a:pt x="33" y="158"/>
                  </a:cubicBezTo>
                  <a:cubicBezTo>
                    <a:pt x="33" y="158"/>
                    <a:pt x="33" y="157"/>
                    <a:pt x="33" y="157"/>
                  </a:cubicBezTo>
                  <a:cubicBezTo>
                    <a:pt x="32" y="157"/>
                    <a:pt x="32" y="157"/>
                    <a:pt x="32" y="157"/>
                  </a:cubicBezTo>
                  <a:cubicBezTo>
                    <a:pt x="32" y="157"/>
                    <a:pt x="32" y="157"/>
                    <a:pt x="32" y="156"/>
                  </a:cubicBezTo>
                  <a:cubicBezTo>
                    <a:pt x="31" y="156"/>
                    <a:pt x="31" y="156"/>
                    <a:pt x="31" y="156"/>
                  </a:cubicBezTo>
                  <a:cubicBezTo>
                    <a:pt x="31" y="156"/>
                    <a:pt x="31" y="155"/>
                    <a:pt x="30" y="155"/>
                  </a:cubicBezTo>
                  <a:cubicBezTo>
                    <a:pt x="30" y="155"/>
                    <a:pt x="30" y="154"/>
                    <a:pt x="30" y="154"/>
                  </a:cubicBezTo>
                  <a:cubicBezTo>
                    <a:pt x="29" y="153"/>
                    <a:pt x="28" y="153"/>
                    <a:pt x="28" y="152"/>
                  </a:cubicBezTo>
                  <a:cubicBezTo>
                    <a:pt x="27" y="151"/>
                    <a:pt x="27" y="150"/>
                    <a:pt x="26" y="150"/>
                  </a:cubicBezTo>
                  <a:cubicBezTo>
                    <a:pt x="25" y="149"/>
                    <a:pt x="25" y="149"/>
                    <a:pt x="24" y="148"/>
                  </a:cubicBezTo>
                  <a:cubicBezTo>
                    <a:pt x="23" y="148"/>
                    <a:pt x="23" y="148"/>
                    <a:pt x="22" y="147"/>
                  </a:cubicBezTo>
                  <a:cubicBezTo>
                    <a:pt x="21" y="147"/>
                    <a:pt x="21" y="147"/>
                    <a:pt x="21" y="147"/>
                  </a:cubicBezTo>
                  <a:cubicBezTo>
                    <a:pt x="21" y="147"/>
                    <a:pt x="21" y="147"/>
                    <a:pt x="22" y="147"/>
                  </a:cubicBezTo>
                  <a:cubicBezTo>
                    <a:pt x="22" y="147"/>
                    <a:pt x="22" y="146"/>
                    <a:pt x="22" y="146"/>
                  </a:cubicBezTo>
                  <a:cubicBezTo>
                    <a:pt x="22" y="146"/>
                    <a:pt x="22" y="146"/>
                    <a:pt x="22" y="146"/>
                  </a:cubicBezTo>
                  <a:cubicBezTo>
                    <a:pt x="22" y="146"/>
                    <a:pt x="22" y="145"/>
                    <a:pt x="23" y="145"/>
                  </a:cubicBezTo>
                  <a:cubicBezTo>
                    <a:pt x="23" y="145"/>
                    <a:pt x="23" y="144"/>
                    <a:pt x="23" y="144"/>
                  </a:cubicBezTo>
                  <a:cubicBezTo>
                    <a:pt x="24" y="143"/>
                    <a:pt x="24" y="143"/>
                    <a:pt x="24" y="142"/>
                  </a:cubicBezTo>
                  <a:cubicBezTo>
                    <a:pt x="24" y="142"/>
                    <a:pt x="24" y="141"/>
                    <a:pt x="24" y="141"/>
                  </a:cubicBezTo>
                  <a:cubicBezTo>
                    <a:pt x="24" y="141"/>
                    <a:pt x="24" y="140"/>
                    <a:pt x="23" y="140"/>
                  </a:cubicBezTo>
                  <a:cubicBezTo>
                    <a:pt x="23" y="139"/>
                    <a:pt x="22" y="139"/>
                    <a:pt x="22" y="139"/>
                  </a:cubicBezTo>
                  <a:cubicBezTo>
                    <a:pt x="22" y="139"/>
                    <a:pt x="21" y="139"/>
                    <a:pt x="21" y="139"/>
                  </a:cubicBezTo>
                  <a:cubicBezTo>
                    <a:pt x="21" y="139"/>
                    <a:pt x="21" y="139"/>
                    <a:pt x="21" y="139"/>
                  </a:cubicBezTo>
                  <a:cubicBezTo>
                    <a:pt x="20" y="139"/>
                    <a:pt x="20" y="139"/>
                    <a:pt x="20" y="139"/>
                  </a:cubicBezTo>
                  <a:cubicBezTo>
                    <a:pt x="20" y="139"/>
                    <a:pt x="20" y="139"/>
                    <a:pt x="19" y="139"/>
                  </a:cubicBezTo>
                  <a:cubicBezTo>
                    <a:pt x="19" y="139"/>
                    <a:pt x="19" y="138"/>
                    <a:pt x="18" y="138"/>
                  </a:cubicBezTo>
                  <a:cubicBezTo>
                    <a:pt x="18" y="138"/>
                    <a:pt x="18" y="138"/>
                    <a:pt x="17" y="137"/>
                  </a:cubicBezTo>
                  <a:cubicBezTo>
                    <a:pt x="17" y="137"/>
                    <a:pt x="16" y="136"/>
                    <a:pt x="16" y="135"/>
                  </a:cubicBezTo>
                  <a:cubicBezTo>
                    <a:pt x="15" y="134"/>
                    <a:pt x="15" y="134"/>
                    <a:pt x="15" y="134"/>
                  </a:cubicBezTo>
                  <a:cubicBezTo>
                    <a:pt x="15" y="133"/>
                    <a:pt x="15" y="133"/>
                    <a:pt x="15" y="133"/>
                  </a:cubicBezTo>
                  <a:cubicBezTo>
                    <a:pt x="15" y="133"/>
                    <a:pt x="15" y="133"/>
                    <a:pt x="15" y="133"/>
                  </a:cubicBezTo>
                  <a:cubicBezTo>
                    <a:pt x="15" y="132"/>
                    <a:pt x="15" y="132"/>
                    <a:pt x="15" y="132"/>
                  </a:cubicBezTo>
                  <a:cubicBezTo>
                    <a:pt x="15" y="132"/>
                    <a:pt x="15" y="132"/>
                    <a:pt x="15" y="132"/>
                  </a:cubicBezTo>
                  <a:cubicBezTo>
                    <a:pt x="16" y="132"/>
                    <a:pt x="16" y="132"/>
                    <a:pt x="17" y="132"/>
                  </a:cubicBezTo>
                  <a:cubicBezTo>
                    <a:pt x="17" y="132"/>
                    <a:pt x="18" y="132"/>
                    <a:pt x="18" y="131"/>
                  </a:cubicBezTo>
                  <a:cubicBezTo>
                    <a:pt x="18" y="131"/>
                    <a:pt x="19" y="131"/>
                    <a:pt x="19" y="130"/>
                  </a:cubicBezTo>
                  <a:cubicBezTo>
                    <a:pt x="20" y="130"/>
                    <a:pt x="20" y="129"/>
                    <a:pt x="20" y="128"/>
                  </a:cubicBezTo>
                  <a:cubicBezTo>
                    <a:pt x="21" y="127"/>
                    <a:pt x="21" y="127"/>
                    <a:pt x="21" y="126"/>
                  </a:cubicBezTo>
                  <a:cubicBezTo>
                    <a:pt x="22" y="125"/>
                    <a:pt x="22" y="125"/>
                    <a:pt x="23" y="125"/>
                  </a:cubicBezTo>
                  <a:cubicBezTo>
                    <a:pt x="23" y="124"/>
                    <a:pt x="24" y="124"/>
                    <a:pt x="24" y="124"/>
                  </a:cubicBezTo>
                  <a:cubicBezTo>
                    <a:pt x="25" y="124"/>
                    <a:pt x="26" y="124"/>
                    <a:pt x="26" y="124"/>
                  </a:cubicBezTo>
                  <a:cubicBezTo>
                    <a:pt x="26" y="124"/>
                    <a:pt x="27" y="124"/>
                    <a:pt x="27" y="124"/>
                  </a:cubicBezTo>
                  <a:cubicBezTo>
                    <a:pt x="27" y="124"/>
                    <a:pt x="28" y="124"/>
                    <a:pt x="28" y="123"/>
                  </a:cubicBezTo>
                  <a:cubicBezTo>
                    <a:pt x="28" y="123"/>
                    <a:pt x="29" y="123"/>
                    <a:pt x="29" y="123"/>
                  </a:cubicBezTo>
                  <a:cubicBezTo>
                    <a:pt x="29" y="123"/>
                    <a:pt x="29" y="122"/>
                    <a:pt x="29" y="122"/>
                  </a:cubicBezTo>
                  <a:cubicBezTo>
                    <a:pt x="29" y="121"/>
                    <a:pt x="29" y="121"/>
                    <a:pt x="29" y="121"/>
                  </a:cubicBezTo>
                  <a:cubicBezTo>
                    <a:pt x="29" y="121"/>
                    <a:pt x="29" y="120"/>
                    <a:pt x="29" y="120"/>
                  </a:cubicBezTo>
                  <a:cubicBezTo>
                    <a:pt x="29" y="119"/>
                    <a:pt x="29" y="118"/>
                    <a:pt x="29" y="118"/>
                  </a:cubicBezTo>
                  <a:cubicBezTo>
                    <a:pt x="29" y="117"/>
                    <a:pt x="29" y="117"/>
                    <a:pt x="29" y="116"/>
                  </a:cubicBezTo>
                  <a:cubicBezTo>
                    <a:pt x="29" y="116"/>
                    <a:pt x="30" y="115"/>
                    <a:pt x="30" y="115"/>
                  </a:cubicBezTo>
                  <a:cubicBezTo>
                    <a:pt x="30" y="115"/>
                    <a:pt x="30" y="115"/>
                    <a:pt x="30" y="115"/>
                  </a:cubicBezTo>
                  <a:cubicBezTo>
                    <a:pt x="31" y="115"/>
                    <a:pt x="31" y="114"/>
                    <a:pt x="31" y="114"/>
                  </a:cubicBezTo>
                  <a:cubicBezTo>
                    <a:pt x="31" y="114"/>
                    <a:pt x="31" y="114"/>
                    <a:pt x="32" y="114"/>
                  </a:cubicBezTo>
                  <a:cubicBezTo>
                    <a:pt x="32" y="114"/>
                    <a:pt x="32" y="114"/>
                    <a:pt x="32" y="114"/>
                  </a:cubicBezTo>
                  <a:cubicBezTo>
                    <a:pt x="33" y="114"/>
                    <a:pt x="33" y="114"/>
                    <a:pt x="33" y="114"/>
                  </a:cubicBezTo>
                  <a:cubicBezTo>
                    <a:pt x="34" y="115"/>
                    <a:pt x="34" y="115"/>
                    <a:pt x="35" y="115"/>
                  </a:cubicBezTo>
                  <a:cubicBezTo>
                    <a:pt x="35" y="115"/>
                    <a:pt x="35" y="115"/>
                    <a:pt x="36" y="115"/>
                  </a:cubicBezTo>
                  <a:cubicBezTo>
                    <a:pt x="36" y="116"/>
                    <a:pt x="36" y="116"/>
                    <a:pt x="37" y="116"/>
                  </a:cubicBezTo>
                  <a:cubicBezTo>
                    <a:pt x="37" y="116"/>
                    <a:pt x="37" y="117"/>
                    <a:pt x="38" y="117"/>
                  </a:cubicBezTo>
                  <a:cubicBezTo>
                    <a:pt x="38" y="117"/>
                    <a:pt x="38" y="117"/>
                    <a:pt x="39" y="117"/>
                  </a:cubicBezTo>
                  <a:cubicBezTo>
                    <a:pt x="39" y="117"/>
                    <a:pt x="39" y="118"/>
                    <a:pt x="40" y="118"/>
                  </a:cubicBezTo>
                  <a:cubicBezTo>
                    <a:pt x="40" y="118"/>
                    <a:pt x="40" y="118"/>
                    <a:pt x="41" y="118"/>
                  </a:cubicBezTo>
                  <a:cubicBezTo>
                    <a:pt x="41" y="118"/>
                    <a:pt x="41" y="118"/>
                    <a:pt x="41" y="118"/>
                  </a:cubicBezTo>
                  <a:cubicBezTo>
                    <a:pt x="41" y="118"/>
                    <a:pt x="41" y="118"/>
                    <a:pt x="42" y="118"/>
                  </a:cubicBezTo>
                  <a:cubicBezTo>
                    <a:pt x="42" y="118"/>
                    <a:pt x="42" y="117"/>
                    <a:pt x="42" y="117"/>
                  </a:cubicBezTo>
                  <a:cubicBezTo>
                    <a:pt x="42" y="117"/>
                    <a:pt x="43" y="117"/>
                    <a:pt x="43" y="117"/>
                  </a:cubicBezTo>
                  <a:cubicBezTo>
                    <a:pt x="43" y="117"/>
                    <a:pt x="44" y="116"/>
                    <a:pt x="44" y="116"/>
                  </a:cubicBezTo>
                  <a:cubicBezTo>
                    <a:pt x="44" y="115"/>
                    <a:pt x="45" y="115"/>
                    <a:pt x="45" y="115"/>
                  </a:cubicBezTo>
                  <a:cubicBezTo>
                    <a:pt x="45" y="114"/>
                    <a:pt x="45" y="114"/>
                    <a:pt x="46" y="113"/>
                  </a:cubicBezTo>
                  <a:cubicBezTo>
                    <a:pt x="46" y="113"/>
                    <a:pt x="46" y="113"/>
                    <a:pt x="46" y="112"/>
                  </a:cubicBezTo>
                  <a:cubicBezTo>
                    <a:pt x="46" y="112"/>
                    <a:pt x="46" y="112"/>
                    <a:pt x="46" y="111"/>
                  </a:cubicBezTo>
                  <a:cubicBezTo>
                    <a:pt x="46" y="111"/>
                    <a:pt x="46" y="111"/>
                    <a:pt x="47" y="111"/>
                  </a:cubicBezTo>
                  <a:cubicBezTo>
                    <a:pt x="47" y="111"/>
                    <a:pt x="47" y="111"/>
                    <a:pt x="47" y="111"/>
                  </a:cubicBezTo>
                  <a:cubicBezTo>
                    <a:pt x="47" y="110"/>
                    <a:pt x="47" y="110"/>
                    <a:pt x="47" y="110"/>
                  </a:cubicBezTo>
                  <a:cubicBezTo>
                    <a:pt x="47" y="110"/>
                    <a:pt x="47" y="110"/>
                    <a:pt x="48" y="110"/>
                  </a:cubicBezTo>
                  <a:cubicBezTo>
                    <a:pt x="48" y="110"/>
                    <a:pt x="48" y="111"/>
                    <a:pt x="48" y="111"/>
                  </a:cubicBezTo>
                  <a:cubicBezTo>
                    <a:pt x="48" y="111"/>
                    <a:pt x="48" y="111"/>
                    <a:pt x="48" y="111"/>
                  </a:cubicBezTo>
                  <a:cubicBezTo>
                    <a:pt x="49" y="111"/>
                    <a:pt x="49" y="111"/>
                    <a:pt x="49" y="111"/>
                  </a:cubicBezTo>
                  <a:cubicBezTo>
                    <a:pt x="49" y="111"/>
                    <a:pt x="49" y="111"/>
                    <a:pt x="50" y="111"/>
                  </a:cubicBezTo>
                  <a:cubicBezTo>
                    <a:pt x="50" y="111"/>
                    <a:pt x="50" y="111"/>
                    <a:pt x="51" y="111"/>
                  </a:cubicBezTo>
                  <a:cubicBezTo>
                    <a:pt x="51" y="111"/>
                    <a:pt x="51" y="111"/>
                    <a:pt x="52" y="111"/>
                  </a:cubicBezTo>
                  <a:cubicBezTo>
                    <a:pt x="52" y="111"/>
                    <a:pt x="52" y="111"/>
                    <a:pt x="53" y="111"/>
                  </a:cubicBezTo>
                  <a:cubicBezTo>
                    <a:pt x="53" y="111"/>
                    <a:pt x="53" y="111"/>
                    <a:pt x="54" y="111"/>
                  </a:cubicBezTo>
                  <a:cubicBezTo>
                    <a:pt x="54" y="111"/>
                    <a:pt x="55" y="111"/>
                    <a:pt x="55" y="111"/>
                  </a:cubicBezTo>
                  <a:cubicBezTo>
                    <a:pt x="56" y="111"/>
                    <a:pt x="56" y="111"/>
                    <a:pt x="56" y="110"/>
                  </a:cubicBezTo>
                  <a:cubicBezTo>
                    <a:pt x="57" y="110"/>
                    <a:pt x="57" y="110"/>
                    <a:pt x="58" y="110"/>
                  </a:cubicBezTo>
                  <a:cubicBezTo>
                    <a:pt x="58" y="109"/>
                    <a:pt x="58" y="109"/>
                    <a:pt x="59" y="109"/>
                  </a:cubicBezTo>
                  <a:cubicBezTo>
                    <a:pt x="59" y="109"/>
                    <a:pt x="59" y="108"/>
                    <a:pt x="59" y="108"/>
                  </a:cubicBezTo>
                  <a:cubicBezTo>
                    <a:pt x="60" y="108"/>
                    <a:pt x="60" y="107"/>
                    <a:pt x="60" y="107"/>
                  </a:cubicBezTo>
                  <a:cubicBezTo>
                    <a:pt x="60" y="107"/>
                    <a:pt x="60" y="106"/>
                    <a:pt x="60" y="106"/>
                  </a:cubicBezTo>
                  <a:cubicBezTo>
                    <a:pt x="60" y="105"/>
                    <a:pt x="60" y="104"/>
                    <a:pt x="60" y="104"/>
                  </a:cubicBezTo>
                  <a:cubicBezTo>
                    <a:pt x="60" y="103"/>
                    <a:pt x="60" y="102"/>
                    <a:pt x="60" y="102"/>
                  </a:cubicBezTo>
                  <a:cubicBezTo>
                    <a:pt x="59" y="101"/>
                    <a:pt x="59" y="100"/>
                    <a:pt x="59" y="100"/>
                  </a:cubicBezTo>
                  <a:cubicBezTo>
                    <a:pt x="58" y="99"/>
                    <a:pt x="58" y="99"/>
                    <a:pt x="57" y="98"/>
                  </a:cubicBezTo>
                  <a:cubicBezTo>
                    <a:pt x="57" y="98"/>
                    <a:pt x="57" y="98"/>
                    <a:pt x="57" y="98"/>
                  </a:cubicBezTo>
                  <a:cubicBezTo>
                    <a:pt x="57" y="98"/>
                    <a:pt x="57" y="98"/>
                    <a:pt x="57" y="97"/>
                  </a:cubicBezTo>
                  <a:cubicBezTo>
                    <a:pt x="58" y="97"/>
                    <a:pt x="58" y="97"/>
                    <a:pt x="58" y="97"/>
                  </a:cubicBezTo>
                  <a:cubicBezTo>
                    <a:pt x="58" y="97"/>
                    <a:pt x="58" y="97"/>
                    <a:pt x="58" y="97"/>
                  </a:cubicBezTo>
                  <a:cubicBezTo>
                    <a:pt x="58" y="97"/>
                    <a:pt x="59" y="97"/>
                    <a:pt x="59" y="97"/>
                  </a:cubicBezTo>
                  <a:cubicBezTo>
                    <a:pt x="59" y="97"/>
                    <a:pt x="59" y="97"/>
                    <a:pt x="60" y="96"/>
                  </a:cubicBezTo>
                  <a:cubicBezTo>
                    <a:pt x="60" y="96"/>
                    <a:pt x="60" y="96"/>
                    <a:pt x="60" y="96"/>
                  </a:cubicBezTo>
                  <a:cubicBezTo>
                    <a:pt x="61" y="96"/>
                    <a:pt x="61" y="96"/>
                    <a:pt x="61" y="96"/>
                  </a:cubicBezTo>
                  <a:cubicBezTo>
                    <a:pt x="61" y="95"/>
                    <a:pt x="61" y="95"/>
                    <a:pt x="61" y="95"/>
                  </a:cubicBezTo>
                  <a:cubicBezTo>
                    <a:pt x="61" y="95"/>
                    <a:pt x="61" y="95"/>
                    <a:pt x="61" y="94"/>
                  </a:cubicBezTo>
                  <a:cubicBezTo>
                    <a:pt x="61" y="94"/>
                    <a:pt x="61" y="94"/>
                    <a:pt x="61" y="94"/>
                  </a:cubicBezTo>
                  <a:cubicBezTo>
                    <a:pt x="61" y="94"/>
                    <a:pt x="61" y="93"/>
                    <a:pt x="61" y="93"/>
                  </a:cubicBezTo>
                  <a:cubicBezTo>
                    <a:pt x="61" y="93"/>
                    <a:pt x="60" y="93"/>
                    <a:pt x="60" y="92"/>
                  </a:cubicBezTo>
                  <a:cubicBezTo>
                    <a:pt x="60" y="92"/>
                    <a:pt x="60" y="92"/>
                    <a:pt x="59" y="92"/>
                  </a:cubicBezTo>
                  <a:cubicBezTo>
                    <a:pt x="59" y="92"/>
                    <a:pt x="59" y="92"/>
                    <a:pt x="59" y="92"/>
                  </a:cubicBezTo>
                  <a:cubicBezTo>
                    <a:pt x="58" y="91"/>
                    <a:pt x="58" y="91"/>
                    <a:pt x="58" y="91"/>
                  </a:cubicBezTo>
                  <a:cubicBezTo>
                    <a:pt x="57" y="91"/>
                    <a:pt x="57" y="91"/>
                    <a:pt x="57" y="91"/>
                  </a:cubicBezTo>
                  <a:cubicBezTo>
                    <a:pt x="55" y="91"/>
                    <a:pt x="54" y="91"/>
                    <a:pt x="53" y="92"/>
                  </a:cubicBezTo>
                  <a:cubicBezTo>
                    <a:pt x="52" y="92"/>
                    <a:pt x="51" y="93"/>
                    <a:pt x="50" y="94"/>
                  </a:cubicBezTo>
                  <a:cubicBezTo>
                    <a:pt x="48" y="94"/>
                    <a:pt x="47" y="95"/>
                    <a:pt x="47" y="96"/>
                  </a:cubicBezTo>
                  <a:cubicBezTo>
                    <a:pt x="46" y="96"/>
                    <a:pt x="45" y="97"/>
                    <a:pt x="44" y="98"/>
                  </a:cubicBezTo>
                  <a:cubicBezTo>
                    <a:pt x="44" y="98"/>
                    <a:pt x="44" y="98"/>
                    <a:pt x="44" y="98"/>
                  </a:cubicBezTo>
                  <a:cubicBezTo>
                    <a:pt x="44" y="98"/>
                    <a:pt x="44" y="98"/>
                    <a:pt x="44" y="98"/>
                  </a:cubicBezTo>
                  <a:cubicBezTo>
                    <a:pt x="44" y="98"/>
                    <a:pt x="43" y="98"/>
                    <a:pt x="43" y="98"/>
                  </a:cubicBezTo>
                  <a:cubicBezTo>
                    <a:pt x="43" y="98"/>
                    <a:pt x="43" y="98"/>
                    <a:pt x="43" y="98"/>
                  </a:cubicBezTo>
                  <a:cubicBezTo>
                    <a:pt x="43" y="98"/>
                    <a:pt x="43" y="98"/>
                    <a:pt x="42" y="98"/>
                  </a:cubicBezTo>
                  <a:cubicBezTo>
                    <a:pt x="42" y="98"/>
                    <a:pt x="42" y="98"/>
                    <a:pt x="42" y="98"/>
                  </a:cubicBezTo>
                  <a:cubicBezTo>
                    <a:pt x="42" y="98"/>
                    <a:pt x="41" y="98"/>
                    <a:pt x="41" y="98"/>
                  </a:cubicBezTo>
                  <a:cubicBezTo>
                    <a:pt x="41" y="98"/>
                    <a:pt x="41" y="98"/>
                    <a:pt x="41" y="97"/>
                  </a:cubicBezTo>
                  <a:cubicBezTo>
                    <a:pt x="40" y="97"/>
                    <a:pt x="40" y="97"/>
                    <a:pt x="40" y="97"/>
                  </a:cubicBezTo>
                  <a:cubicBezTo>
                    <a:pt x="39" y="97"/>
                    <a:pt x="39" y="97"/>
                    <a:pt x="39" y="97"/>
                  </a:cubicBezTo>
                  <a:cubicBezTo>
                    <a:pt x="39" y="97"/>
                    <a:pt x="38" y="97"/>
                    <a:pt x="38" y="97"/>
                  </a:cubicBezTo>
                  <a:cubicBezTo>
                    <a:pt x="38" y="97"/>
                    <a:pt x="38" y="96"/>
                    <a:pt x="37" y="96"/>
                  </a:cubicBezTo>
                  <a:cubicBezTo>
                    <a:pt x="37" y="96"/>
                    <a:pt x="37" y="97"/>
                    <a:pt x="37" y="97"/>
                  </a:cubicBezTo>
                  <a:cubicBezTo>
                    <a:pt x="36" y="97"/>
                    <a:pt x="36" y="97"/>
                    <a:pt x="36" y="97"/>
                  </a:cubicBezTo>
                  <a:cubicBezTo>
                    <a:pt x="36" y="97"/>
                    <a:pt x="35" y="97"/>
                    <a:pt x="35" y="97"/>
                  </a:cubicBezTo>
                  <a:cubicBezTo>
                    <a:pt x="35" y="97"/>
                    <a:pt x="34" y="97"/>
                    <a:pt x="34" y="97"/>
                  </a:cubicBezTo>
                  <a:cubicBezTo>
                    <a:pt x="33" y="97"/>
                    <a:pt x="33" y="97"/>
                    <a:pt x="32" y="97"/>
                  </a:cubicBezTo>
                  <a:cubicBezTo>
                    <a:pt x="31" y="97"/>
                    <a:pt x="31" y="97"/>
                    <a:pt x="30" y="97"/>
                  </a:cubicBezTo>
                  <a:cubicBezTo>
                    <a:pt x="29" y="97"/>
                    <a:pt x="28" y="97"/>
                    <a:pt x="28" y="97"/>
                  </a:cubicBezTo>
                  <a:cubicBezTo>
                    <a:pt x="27" y="98"/>
                    <a:pt x="26" y="98"/>
                    <a:pt x="26" y="98"/>
                  </a:cubicBezTo>
                  <a:cubicBezTo>
                    <a:pt x="25" y="98"/>
                    <a:pt x="24" y="98"/>
                    <a:pt x="24" y="97"/>
                  </a:cubicBezTo>
                  <a:cubicBezTo>
                    <a:pt x="23" y="97"/>
                    <a:pt x="23" y="97"/>
                    <a:pt x="22" y="97"/>
                  </a:cubicBezTo>
                  <a:cubicBezTo>
                    <a:pt x="22" y="97"/>
                    <a:pt x="21" y="97"/>
                    <a:pt x="21" y="97"/>
                  </a:cubicBezTo>
                  <a:cubicBezTo>
                    <a:pt x="20" y="97"/>
                    <a:pt x="20" y="97"/>
                    <a:pt x="20" y="97"/>
                  </a:cubicBezTo>
                  <a:cubicBezTo>
                    <a:pt x="19" y="96"/>
                    <a:pt x="19" y="96"/>
                    <a:pt x="18" y="96"/>
                  </a:cubicBezTo>
                  <a:cubicBezTo>
                    <a:pt x="18" y="95"/>
                    <a:pt x="18" y="95"/>
                    <a:pt x="17" y="95"/>
                  </a:cubicBezTo>
                  <a:cubicBezTo>
                    <a:pt x="17" y="94"/>
                    <a:pt x="17" y="94"/>
                    <a:pt x="17" y="94"/>
                  </a:cubicBezTo>
                  <a:cubicBezTo>
                    <a:pt x="17" y="94"/>
                    <a:pt x="16" y="93"/>
                    <a:pt x="16" y="93"/>
                  </a:cubicBezTo>
                  <a:cubicBezTo>
                    <a:pt x="16" y="93"/>
                    <a:pt x="16" y="92"/>
                    <a:pt x="16" y="92"/>
                  </a:cubicBezTo>
                  <a:cubicBezTo>
                    <a:pt x="16" y="92"/>
                    <a:pt x="16" y="92"/>
                    <a:pt x="15" y="92"/>
                  </a:cubicBezTo>
                  <a:cubicBezTo>
                    <a:pt x="15" y="91"/>
                    <a:pt x="15" y="91"/>
                    <a:pt x="15" y="91"/>
                  </a:cubicBezTo>
                  <a:cubicBezTo>
                    <a:pt x="14" y="91"/>
                    <a:pt x="14" y="91"/>
                    <a:pt x="14" y="91"/>
                  </a:cubicBezTo>
                  <a:cubicBezTo>
                    <a:pt x="13" y="90"/>
                    <a:pt x="13" y="90"/>
                    <a:pt x="13" y="90"/>
                  </a:cubicBezTo>
                  <a:cubicBezTo>
                    <a:pt x="14" y="90"/>
                    <a:pt x="14" y="90"/>
                    <a:pt x="14" y="90"/>
                  </a:cubicBezTo>
                  <a:cubicBezTo>
                    <a:pt x="14" y="90"/>
                    <a:pt x="14" y="90"/>
                    <a:pt x="14" y="90"/>
                  </a:cubicBezTo>
                  <a:cubicBezTo>
                    <a:pt x="14" y="90"/>
                    <a:pt x="14" y="90"/>
                    <a:pt x="15" y="90"/>
                  </a:cubicBezTo>
                  <a:cubicBezTo>
                    <a:pt x="15" y="90"/>
                    <a:pt x="15" y="90"/>
                    <a:pt x="15" y="89"/>
                  </a:cubicBezTo>
                  <a:cubicBezTo>
                    <a:pt x="15" y="89"/>
                    <a:pt x="15" y="89"/>
                    <a:pt x="16" y="89"/>
                  </a:cubicBezTo>
                  <a:cubicBezTo>
                    <a:pt x="16" y="89"/>
                    <a:pt x="16" y="89"/>
                    <a:pt x="16" y="88"/>
                  </a:cubicBezTo>
                  <a:cubicBezTo>
                    <a:pt x="16" y="88"/>
                    <a:pt x="17" y="88"/>
                    <a:pt x="17" y="88"/>
                  </a:cubicBezTo>
                  <a:cubicBezTo>
                    <a:pt x="17" y="88"/>
                    <a:pt x="17" y="88"/>
                    <a:pt x="17" y="87"/>
                  </a:cubicBezTo>
                  <a:cubicBezTo>
                    <a:pt x="17" y="87"/>
                    <a:pt x="17" y="87"/>
                    <a:pt x="17" y="87"/>
                  </a:cubicBezTo>
                  <a:cubicBezTo>
                    <a:pt x="16" y="87"/>
                    <a:pt x="16" y="87"/>
                    <a:pt x="16" y="87"/>
                  </a:cubicBezTo>
                  <a:cubicBezTo>
                    <a:pt x="16" y="87"/>
                    <a:pt x="16" y="87"/>
                    <a:pt x="16" y="87"/>
                  </a:cubicBezTo>
                  <a:cubicBezTo>
                    <a:pt x="16" y="87"/>
                    <a:pt x="16" y="87"/>
                    <a:pt x="15" y="87"/>
                  </a:cubicBezTo>
                  <a:cubicBezTo>
                    <a:pt x="15" y="86"/>
                    <a:pt x="15" y="86"/>
                    <a:pt x="15" y="86"/>
                  </a:cubicBezTo>
                  <a:cubicBezTo>
                    <a:pt x="14" y="86"/>
                    <a:pt x="13" y="86"/>
                    <a:pt x="12" y="86"/>
                  </a:cubicBezTo>
                  <a:cubicBezTo>
                    <a:pt x="11" y="86"/>
                    <a:pt x="10" y="85"/>
                    <a:pt x="8" y="85"/>
                  </a:cubicBezTo>
                  <a:cubicBezTo>
                    <a:pt x="7" y="85"/>
                    <a:pt x="6" y="84"/>
                    <a:pt x="6" y="84"/>
                  </a:cubicBezTo>
                  <a:cubicBezTo>
                    <a:pt x="5" y="84"/>
                    <a:pt x="4" y="83"/>
                    <a:pt x="4" y="83"/>
                  </a:cubicBezTo>
                  <a:cubicBezTo>
                    <a:pt x="4" y="83"/>
                    <a:pt x="4" y="83"/>
                    <a:pt x="4" y="83"/>
                  </a:cubicBezTo>
                  <a:cubicBezTo>
                    <a:pt x="4" y="82"/>
                    <a:pt x="4" y="82"/>
                    <a:pt x="5" y="82"/>
                  </a:cubicBezTo>
                  <a:cubicBezTo>
                    <a:pt x="5" y="81"/>
                    <a:pt x="6" y="81"/>
                    <a:pt x="6" y="81"/>
                  </a:cubicBezTo>
                  <a:cubicBezTo>
                    <a:pt x="7" y="80"/>
                    <a:pt x="8" y="80"/>
                    <a:pt x="8" y="80"/>
                  </a:cubicBezTo>
                  <a:cubicBezTo>
                    <a:pt x="9" y="80"/>
                    <a:pt x="10" y="79"/>
                    <a:pt x="10" y="79"/>
                  </a:cubicBezTo>
                  <a:cubicBezTo>
                    <a:pt x="11" y="79"/>
                    <a:pt x="11" y="79"/>
                    <a:pt x="12" y="78"/>
                  </a:cubicBezTo>
                  <a:cubicBezTo>
                    <a:pt x="12" y="78"/>
                    <a:pt x="12" y="78"/>
                    <a:pt x="13" y="78"/>
                  </a:cubicBezTo>
                  <a:cubicBezTo>
                    <a:pt x="13" y="78"/>
                    <a:pt x="14" y="77"/>
                    <a:pt x="14" y="77"/>
                  </a:cubicBezTo>
                  <a:cubicBezTo>
                    <a:pt x="15" y="77"/>
                    <a:pt x="15" y="77"/>
                    <a:pt x="15" y="76"/>
                  </a:cubicBezTo>
                  <a:cubicBezTo>
                    <a:pt x="16" y="76"/>
                    <a:pt x="16" y="76"/>
                    <a:pt x="16" y="76"/>
                  </a:cubicBezTo>
                  <a:cubicBezTo>
                    <a:pt x="16" y="76"/>
                    <a:pt x="16" y="76"/>
                    <a:pt x="16" y="76"/>
                  </a:cubicBezTo>
                  <a:cubicBezTo>
                    <a:pt x="17" y="76"/>
                    <a:pt x="17" y="76"/>
                    <a:pt x="17" y="76"/>
                  </a:cubicBezTo>
                  <a:cubicBezTo>
                    <a:pt x="17" y="76"/>
                    <a:pt x="17" y="76"/>
                    <a:pt x="18" y="76"/>
                  </a:cubicBezTo>
                  <a:cubicBezTo>
                    <a:pt x="18" y="76"/>
                    <a:pt x="18" y="76"/>
                    <a:pt x="18" y="76"/>
                  </a:cubicBezTo>
                  <a:cubicBezTo>
                    <a:pt x="18" y="76"/>
                    <a:pt x="19" y="76"/>
                    <a:pt x="19" y="76"/>
                  </a:cubicBezTo>
                  <a:cubicBezTo>
                    <a:pt x="19" y="76"/>
                    <a:pt x="19" y="76"/>
                    <a:pt x="19" y="76"/>
                  </a:cubicBezTo>
                  <a:cubicBezTo>
                    <a:pt x="20" y="76"/>
                    <a:pt x="20" y="76"/>
                    <a:pt x="20" y="76"/>
                  </a:cubicBezTo>
                  <a:cubicBezTo>
                    <a:pt x="20" y="76"/>
                    <a:pt x="20" y="76"/>
                    <a:pt x="20" y="77"/>
                  </a:cubicBezTo>
                  <a:cubicBezTo>
                    <a:pt x="20" y="77"/>
                    <a:pt x="21" y="77"/>
                    <a:pt x="21" y="77"/>
                  </a:cubicBezTo>
                  <a:cubicBezTo>
                    <a:pt x="21" y="77"/>
                    <a:pt x="21" y="77"/>
                    <a:pt x="21" y="77"/>
                  </a:cubicBezTo>
                  <a:cubicBezTo>
                    <a:pt x="21" y="77"/>
                    <a:pt x="21" y="77"/>
                    <a:pt x="21" y="77"/>
                  </a:cubicBezTo>
                  <a:cubicBezTo>
                    <a:pt x="22" y="77"/>
                    <a:pt x="22" y="77"/>
                    <a:pt x="22" y="77"/>
                  </a:cubicBezTo>
                  <a:cubicBezTo>
                    <a:pt x="22" y="77"/>
                    <a:pt x="22" y="77"/>
                    <a:pt x="22" y="76"/>
                  </a:cubicBezTo>
                  <a:cubicBezTo>
                    <a:pt x="22" y="76"/>
                    <a:pt x="22" y="76"/>
                    <a:pt x="23" y="76"/>
                  </a:cubicBezTo>
                  <a:cubicBezTo>
                    <a:pt x="23" y="76"/>
                    <a:pt x="23" y="76"/>
                    <a:pt x="23" y="75"/>
                  </a:cubicBezTo>
                  <a:cubicBezTo>
                    <a:pt x="23" y="75"/>
                    <a:pt x="23" y="75"/>
                    <a:pt x="23" y="75"/>
                  </a:cubicBezTo>
                  <a:cubicBezTo>
                    <a:pt x="23" y="75"/>
                    <a:pt x="23" y="75"/>
                    <a:pt x="23" y="75"/>
                  </a:cubicBezTo>
                  <a:cubicBezTo>
                    <a:pt x="23" y="74"/>
                    <a:pt x="23" y="74"/>
                    <a:pt x="23" y="74"/>
                  </a:cubicBezTo>
                  <a:cubicBezTo>
                    <a:pt x="23" y="74"/>
                    <a:pt x="23" y="74"/>
                    <a:pt x="23" y="74"/>
                  </a:cubicBezTo>
                  <a:cubicBezTo>
                    <a:pt x="23" y="74"/>
                    <a:pt x="23" y="74"/>
                    <a:pt x="23" y="74"/>
                  </a:cubicBezTo>
                  <a:cubicBezTo>
                    <a:pt x="23" y="73"/>
                    <a:pt x="23" y="73"/>
                    <a:pt x="24" y="73"/>
                  </a:cubicBezTo>
                  <a:cubicBezTo>
                    <a:pt x="24" y="73"/>
                    <a:pt x="24" y="73"/>
                    <a:pt x="25" y="72"/>
                  </a:cubicBezTo>
                  <a:cubicBezTo>
                    <a:pt x="25" y="72"/>
                    <a:pt x="26" y="72"/>
                    <a:pt x="27" y="71"/>
                  </a:cubicBezTo>
                  <a:cubicBezTo>
                    <a:pt x="27" y="71"/>
                    <a:pt x="27" y="71"/>
                    <a:pt x="27" y="71"/>
                  </a:cubicBezTo>
                  <a:cubicBezTo>
                    <a:pt x="28" y="71"/>
                    <a:pt x="29" y="70"/>
                    <a:pt x="29" y="70"/>
                  </a:cubicBezTo>
                  <a:cubicBezTo>
                    <a:pt x="30" y="70"/>
                    <a:pt x="30" y="70"/>
                    <a:pt x="31" y="69"/>
                  </a:cubicBezTo>
                  <a:cubicBezTo>
                    <a:pt x="32" y="69"/>
                    <a:pt x="32" y="69"/>
                    <a:pt x="33" y="69"/>
                  </a:cubicBezTo>
                  <a:cubicBezTo>
                    <a:pt x="33" y="69"/>
                    <a:pt x="34" y="69"/>
                    <a:pt x="34" y="69"/>
                  </a:cubicBezTo>
                  <a:cubicBezTo>
                    <a:pt x="35" y="69"/>
                    <a:pt x="35" y="69"/>
                    <a:pt x="35" y="69"/>
                  </a:cubicBezTo>
                  <a:cubicBezTo>
                    <a:pt x="35" y="69"/>
                    <a:pt x="36" y="69"/>
                    <a:pt x="36" y="69"/>
                  </a:cubicBezTo>
                  <a:cubicBezTo>
                    <a:pt x="36" y="69"/>
                    <a:pt x="36" y="69"/>
                    <a:pt x="36" y="69"/>
                  </a:cubicBezTo>
                  <a:cubicBezTo>
                    <a:pt x="37" y="69"/>
                    <a:pt x="37" y="69"/>
                    <a:pt x="37" y="70"/>
                  </a:cubicBezTo>
                  <a:cubicBezTo>
                    <a:pt x="37" y="70"/>
                    <a:pt x="37" y="70"/>
                    <a:pt x="37" y="70"/>
                  </a:cubicBezTo>
                  <a:cubicBezTo>
                    <a:pt x="37" y="70"/>
                    <a:pt x="37" y="70"/>
                    <a:pt x="37" y="71"/>
                  </a:cubicBezTo>
                  <a:cubicBezTo>
                    <a:pt x="37" y="71"/>
                    <a:pt x="37" y="71"/>
                    <a:pt x="37" y="71"/>
                  </a:cubicBezTo>
                  <a:cubicBezTo>
                    <a:pt x="37" y="71"/>
                    <a:pt x="37" y="71"/>
                    <a:pt x="37" y="71"/>
                  </a:cubicBezTo>
                  <a:cubicBezTo>
                    <a:pt x="36" y="72"/>
                    <a:pt x="36" y="72"/>
                    <a:pt x="36" y="72"/>
                  </a:cubicBezTo>
                  <a:cubicBezTo>
                    <a:pt x="36" y="72"/>
                    <a:pt x="36" y="73"/>
                    <a:pt x="36" y="73"/>
                  </a:cubicBezTo>
                  <a:cubicBezTo>
                    <a:pt x="36" y="73"/>
                    <a:pt x="36" y="74"/>
                    <a:pt x="35" y="74"/>
                  </a:cubicBezTo>
                  <a:cubicBezTo>
                    <a:pt x="35" y="74"/>
                    <a:pt x="35" y="75"/>
                    <a:pt x="35" y="75"/>
                  </a:cubicBezTo>
                  <a:cubicBezTo>
                    <a:pt x="35" y="75"/>
                    <a:pt x="35" y="75"/>
                    <a:pt x="36" y="76"/>
                  </a:cubicBezTo>
                  <a:cubicBezTo>
                    <a:pt x="36" y="76"/>
                    <a:pt x="36" y="76"/>
                    <a:pt x="36" y="76"/>
                  </a:cubicBezTo>
                  <a:cubicBezTo>
                    <a:pt x="36" y="76"/>
                    <a:pt x="36" y="76"/>
                    <a:pt x="36" y="76"/>
                  </a:cubicBezTo>
                  <a:cubicBezTo>
                    <a:pt x="36" y="76"/>
                    <a:pt x="36" y="76"/>
                    <a:pt x="36" y="76"/>
                  </a:cubicBezTo>
                  <a:cubicBezTo>
                    <a:pt x="37" y="76"/>
                    <a:pt x="37" y="76"/>
                    <a:pt x="37" y="76"/>
                  </a:cubicBezTo>
                  <a:cubicBezTo>
                    <a:pt x="37" y="76"/>
                    <a:pt x="37" y="76"/>
                    <a:pt x="37" y="76"/>
                  </a:cubicBezTo>
                  <a:cubicBezTo>
                    <a:pt x="37" y="76"/>
                    <a:pt x="37" y="76"/>
                    <a:pt x="37" y="76"/>
                  </a:cubicBezTo>
                  <a:cubicBezTo>
                    <a:pt x="37" y="76"/>
                    <a:pt x="37" y="76"/>
                    <a:pt x="37" y="76"/>
                  </a:cubicBezTo>
                  <a:cubicBezTo>
                    <a:pt x="37" y="76"/>
                    <a:pt x="37" y="76"/>
                    <a:pt x="37" y="76"/>
                  </a:cubicBezTo>
                  <a:cubicBezTo>
                    <a:pt x="37" y="76"/>
                    <a:pt x="37" y="76"/>
                    <a:pt x="38" y="76"/>
                  </a:cubicBezTo>
                  <a:cubicBezTo>
                    <a:pt x="38" y="76"/>
                    <a:pt x="38" y="76"/>
                    <a:pt x="38" y="76"/>
                  </a:cubicBezTo>
                  <a:cubicBezTo>
                    <a:pt x="38" y="76"/>
                    <a:pt x="38" y="76"/>
                    <a:pt x="38" y="76"/>
                  </a:cubicBezTo>
                  <a:cubicBezTo>
                    <a:pt x="39" y="76"/>
                    <a:pt x="39" y="76"/>
                    <a:pt x="39" y="76"/>
                  </a:cubicBezTo>
                  <a:cubicBezTo>
                    <a:pt x="39" y="76"/>
                    <a:pt x="40" y="76"/>
                    <a:pt x="40" y="76"/>
                  </a:cubicBezTo>
                  <a:cubicBezTo>
                    <a:pt x="41" y="76"/>
                    <a:pt x="41" y="76"/>
                    <a:pt x="42" y="76"/>
                  </a:cubicBezTo>
                  <a:cubicBezTo>
                    <a:pt x="42" y="76"/>
                    <a:pt x="42" y="76"/>
                    <a:pt x="43" y="76"/>
                  </a:cubicBezTo>
                  <a:cubicBezTo>
                    <a:pt x="43" y="76"/>
                    <a:pt x="44" y="75"/>
                    <a:pt x="44" y="75"/>
                  </a:cubicBezTo>
                  <a:cubicBezTo>
                    <a:pt x="45" y="75"/>
                    <a:pt x="45" y="76"/>
                    <a:pt x="45" y="76"/>
                  </a:cubicBezTo>
                  <a:cubicBezTo>
                    <a:pt x="46" y="76"/>
                    <a:pt x="46" y="76"/>
                    <a:pt x="46" y="76"/>
                  </a:cubicBezTo>
                  <a:cubicBezTo>
                    <a:pt x="47" y="76"/>
                    <a:pt x="47" y="76"/>
                    <a:pt x="47" y="76"/>
                  </a:cubicBezTo>
                  <a:cubicBezTo>
                    <a:pt x="47" y="76"/>
                    <a:pt x="47" y="76"/>
                    <a:pt x="47" y="76"/>
                  </a:cubicBezTo>
                  <a:cubicBezTo>
                    <a:pt x="48" y="77"/>
                    <a:pt x="48" y="77"/>
                    <a:pt x="48" y="77"/>
                  </a:cubicBezTo>
                  <a:cubicBezTo>
                    <a:pt x="48" y="77"/>
                    <a:pt x="48" y="77"/>
                    <a:pt x="48" y="77"/>
                  </a:cubicBezTo>
                  <a:cubicBezTo>
                    <a:pt x="49" y="77"/>
                    <a:pt x="49" y="77"/>
                    <a:pt x="49" y="77"/>
                  </a:cubicBezTo>
                  <a:cubicBezTo>
                    <a:pt x="49" y="78"/>
                    <a:pt x="49" y="78"/>
                    <a:pt x="49" y="78"/>
                  </a:cubicBezTo>
                  <a:cubicBezTo>
                    <a:pt x="50" y="78"/>
                    <a:pt x="50" y="77"/>
                    <a:pt x="51" y="77"/>
                  </a:cubicBezTo>
                  <a:cubicBezTo>
                    <a:pt x="51" y="77"/>
                    <a:pt x="51" y="77"/>
                    <a:pt x="52" y="77"/>
                  </a:cubicBezTo>
                  <a:cubicBezTo>
                    <a:pt x="52" y="76"/>
                    <a:pt x="53" y="76"/>
                    <a:pt x="53" y="76"/>
                  </a:cubicBezTo>
                  <a:cubicBezTo>
                    <a:pt x="54" y="75"/>
                    <a:pt x="55" y="75"/>
                    <a:pt x="55" y="74"/>
                  </a:cubicBezTo>
                  <a:cubicBezTo>
                    <a:pt x="56" y="74"/>
                    <a:pt x="56" y="74"/>
                    <a:pt x="57" y="74"/>
                  </a:cubicBezTo>
                  <a:cubicBezTo>
                    <a:pt x="57" y="74"/>
                    <a:pt x="58" y="73"/>
                    <a:pt x="58" y="73"/>
                  </a:cubicBezTo>
                  <a:cubicBezTo>
                    <a:pt x="59" y="73"/>
                    <a:pt x="60" y="73"/>
                    <a:pt x="60" y="73"/>
                  </a:cubicBezTo>
                  <a:cubicBezTo>
                    <a:pt x="61" y="73"/>
                    <a:pt x="61" y="73"/>
                    <a:pt x="62" y="73"/>
                  </a:cubicBezTo>
                  <a:cubicBezTo>
                    <a:pt x="62" y="73"/>
                    <a:pt x="63" y="73"/>
                    <a:pt x="63" y="73"/>
                  </a:cubicBezTo>
                  <a:cubicBezTo>
                    <a:pt x="63" y="73"/>
                    <a:pt x="64" y="73"/>
                    <a:pt x="64" y="73"/>
                  </a:cubicBezTo>
                  <a:cubicBezTo>
                    <a:pt x="64" y="73"/>
                    <a:pt x="65" y="73"/>
                    <a:pt x="65" y="73"/>
                  </a:cubicBezTo>
                  <a:cubicBezTo>
                    <a:pt x="65" y="73"/>
                    <a:pt x="65" y="73"/>
                    <a:pt x="65" y="72"/>
                  </a:cubicBezTo>
                  <a:cubicBezTo>
                    <a:pt x="65" y="72"/>
                    <a:pt x="65" y="72"/>
                    <a:pt x="65" y="72"/>
                  </a:cubicBezTo>
                  <a:cubicBezTo>
                    <a:pt x="66" y="72"/>
                    <a:pt x="66" y="72"/>
                    <a:pt x="66" y="72"/>
                  </a:cubicBezTo>
                  <a:cubicBezTo>
                    <a:pt x="66" y="72"/>
                    <a:pt x="66" y="72"/>
                    <a:pt x="66" y="72"/>
                  </a:cubicBezTo>
                  <a:cubicBezTo>
                    <a:pt x="66" y="71"/>
                    <a:pt x="66" y="71"/>
                    <a:pt x="66" y="71"/>
                  </a:cubicBezTo>
                  <a:cubicBezTo>
                    <a:pt x="65" y="71"/>
                    <a:pt x="65" y="71"/>
                    <a:pt x="65" y="70"/>
                  </a:cubicBezTo>
                  <a:cubicBezTo>
                    <a:pt x="65" y="70"/>
                    <a:pt x="64" y="70"/>
                    <a:pt x="64" y="70"/>
                  </a:cubicBezTo>
                  <a:cubicBezTo>
                    <a:pt x="64" y="70"/>
                    <a:pt x="64" y="70"/>
                    <a:pt x="63" y="70"/>
                  </a:cubicBezTo>
                  <a:cubicBezTo>
                    <a:pt x="63" y="70"/>
                    <a:pt x="62" y="70"/>
                    <a:pt x="62" y="70"/>
                  </a:cubicBezTo>
                  <a:cubicBezTo>
                    <a:pt x="62" y="70"/>
                    <a:pt x="62" y="70"/>
                    <a:pt x="62" y="70"/>
                  </a:cubicBezTo>
                  <a:cubicBezTo>
                    <a:pt x="62" y="70"/>
                    <a:pt x="62" y="70"/>
                    <a:pt x="61" y="70"/>
                  </a:cubicBezTo>
                  <a:cubicBezTo>
                    <a:pt x="61" y="70"/>
                    <a:pt x="61" y="70"/>
                    <a:pt x="61" y="70"/>
                  </a:cubicBezTo>
                  <a:cubicBezTo>
                    <a:pt x="61" y="70"/>
                    <a:pt x="61" y="70"/>
                    <a:pt x="61" y="70"/>
                  </a:cubicBezTo>
                  <a:cubicBezTo>
                    <a:pt x="61" y="70"/>
                    <a:pt x="61" y="70"/>
                    <a:pt x="61" y="70"/>
                  </a:cubicBezTo>
                  <a:cubicBezTo>
                    <a:pt x="60" y="70"/>
                    <a:pt x="60" y="70"/>
                    <a:pt x="60" y="70"/>
                  </a:cubicBezTo>
                  <a:cubicBezTo>
                    <a:pt x="60" y="70"/>
                    <a:pt x="60" y="70"/>
                    <a:pt x="60" y="70"/>
                  </a:cubicBezTo>
                  <a:cubicBezTo>
                    <a:pt x="60" y="70"/>
                    <a:pt x="60" y="70"/>
                    <a:pt x="60" y="70"/>
                  </a:cubicBezTo>
                  <a:cubicBezTo>
                    <a:pt x="59" y="70"/>
                    <a:pt x="59" y="70"/>
                    <a:pt x="59" y="70"/>
                  </a:cubicBezTo>
                  <a:cubicBezTo>
                    <a:pt x="59" y="70"/>
                    <a:pt x="58" y="70"/>
                    <a:pt x="58" y="70"/>
                  </a:cubicBezTo>
                  <a:cubicBezTo>
                    <a:pt x="58" y="70"/>
                    <a:pt x="58" y="70"/>
                    <a:pt x="57" y="69"/>
                  </a:cubicBezTo>
                  <a:cubicBezTo>
                    <a:pt x="57" y="69"/>
                    <a:pt x="57" y="69"/>
                    <a:pt x="56" y="69"/>
                  </a:cubicBezTo>
                  <a:cubicBezTo>
                    <a:pt x="56" y="69"/>
                    <a:pt x="56" y="69"/>
                    <a:pt x="56" y="69"/>
                  </a:cubicBezTo>
                  <a:cubicBezTo>
                    <a:pt x="56" y="68"/>
                    <a:pt x="56" y="68"/>
                    <a:pt x="56" y="68"/>
                  </a:cubicBezTo>
                  <a:cubicBezTo>
                    <a:pt x="56" y="68"/>
                    <a:pt x="56" y="67"/>
                    <a:pt x="56" y="67"/>
                  </a:cubicBezTo>
                  <a:cubicBezTo>
                    <a:pt x="56" y="67"/>
                    <a:pt x="56" y="66"/>
                    <a:pt x="56" y="66"/>
                  </a:cubicBezTo>
                  <a:cubicBezTo>
                    <a:pt x="56" y="66"/>
                    <a:pt x="56" y="65"/>
                    <a:pt x="56" y="65"/>
                  </a:cubicBezTo>
                  <a:cubicBezTo>
                    <a:pt x="56" y="64"/>
                    <a:pt x="56" y="64"/>
                    <a:pt x="56" y="64"/>
                  </a:cubicBezTo>
                  <a:cubicBezTo>
                    <a:pt x="56" y="63"/>
                    <a:pt x="56" y="63"/>
                    <a:pt x="55" y="63"/>
                  </a:cubicBezTo>
                  <a:cubicBezTo>
                    <a:pt x="55" y="62"/>
                    <a:pt x="55" y="62"/>
                    <a:pt x="54" y="62"/>
                  </a:cubicBezTo>
                  <a:cubicBezTo>
                    <a:pt x="54" y="62"/>
                    <a:pt x="54" y="62"/>
                    <a:pt x="54" y="62"/>
                  </a:cubicBezTo>
                  <a:cubicBezTo>
                    <a:pt x="54" y="62"/>
                    <a:pt x="53" y="62"/>
                    <a:pt x="53" y="62"/>
                  </a:cubicBezTo>
                  <a:cubicBezTo>
                    <a:pt x="53" y="62"/>
                    <a:pt x="53" y="62"/>
                    <a:pt x="53" y="62"/>
                  </a:cubicBezTo>
                  <a:cubicBezTo>
                    <a:pt x="53" y="62"/>
                    <a:pt x="53" y="62"/>
                    <a:pt x="53" y="62"/>
                  </a:cubicBezTo>
                  <a:cubicBezTo>
                    <a:pt x="52" y="62"/>
                    <a:pt x="52" y="62"/>
                    <a:pt x="52" y="62"/>
                  </a:cubicBezTo>
                  <a:cubicBezTo>
                    <a:pt x="51" y="62"/>
                    <a:pt x="51" y="62"/>
                    <a:pt x="50" y="62"/>
                  </a:cubicBezTo>
                  <a:cubicBezTo>
                    <a:pt x="50" y="62"/>
                    <a:pt x="50" y="62"/>
                    <a:pt x="49" y="62"/>
                  </a:cubicBezTo>
                  <a:cubicBezTo>
                    <a:pt x="49" y="62"/>
                    <a:pt x="48" y="62"/>
                    <a:pt x="48" y="62"/>
                  </a:cubicBezTo>
                  <a:cubicBezTo>
                    <a:pt x="47" y="62"/>
                    <a:pt x="47" y="63"/>
                    <a:pt x="47" y="63"/>
                  </a:cubicBezTo>
                  <a:cubicBezTo>
                    <a:pt x="46" y="63"/>
                    <a:pt x="46" y="63"/>
                    <a:pt x="45" y="63"/>
                  </a:cubicBezTo>
                  <a:cubicBezTo>
                    <a:pt x="45" y="63"/>
                    <a:pt x="45" y="63"/>
                    <a:pt x="44" y="63"/>
                  </a:cubicBezTo>
                  <a:cubicBezTo>
                    <a:pt x="44" y="63"/>
                    <a:pt x="43" y="63"/>
                    <a:pt x="43" y="63"/>
                  </a:cubicBezTo>
                  <a:cubicBezTo>
                    <a:pt x="43" y="63"/>
                    <a:pt x="42" y="63"/>
                    <a:pt x="42" y="63"/>
                  </a:cubicBezTo>
                  <a:cubicBezTo>
                    <a:pt x="41" y="63"/>
                    <a:pt x="41" y="63"/>
                    <a:pt x="41" y="63"/>
                  </a:cubicBezTo>
                  <a:cubicBezTo>
                    <a:pt x="41" y="62"/>
                    <a:pt x="41" y="62"/>
                    <a:pt x="41" y="62"/>
                  </a:cubicBezTo>
                  <a:cubicBezTo>
                    <a:pt x="40" y="62"/>
                    <a:pt x="40" y="62"/>
                    <a:pt x="40" y="62"/>
                  </a:cubicBezTo>
                  <a:cubicBezTo>
                    <a:pt x="40" y="61"/>
                    <a:pt x="40" y="60"/>
                    <a:pt x="39" y="59"/>
                  </a:cubicBezTo>
                  <a:cubicBezTo>
                    <a:pt x="38" y="58"/>
                    <a:pt x="37" y="56"/>
                    <a:pt x="36" y="55"/>
                  </a:cubicBezTo>
                  <a:cubicBezTo>
                    <a:pt x="35" y="53"/>
                    <a:pt x="34" y="52"/>
                    <a:pt x="32" y="50"/>
                  </a:cubicBezTo>
                  <a:cubicBezTo>
                    <a:pt x="31" y="49"/>
                    <a:pt x="29" y="48"/>
                    <a:pt x="27" y="48"/>
                  </a:cubicBezTo>
                  <a:cubicBezTo>
                    <a:pt x="26" y="47"/>
                    <a:pt x="25" y="47"/>
                    <a:pt x="23" y="47"/>
                  </a:cubicBezTo>
                  <a:cubicBezTo>
                    <a:pt x="22" y="46"/>
                    <a:pt x="22" y="46"/>
                    <a:pt x="21" y="46"/>
                  </a:cubicBezTo>
                  <a:cubicBezTo>
                    <a:pt x="20" y="45"/>
                    <a:pt x="19" y="45"/>
                    <a:pt x="19" y="45"/>
                  </a:cubicBezTo>
                  <a:cubicBezTo>
                    <a:pt x="19" y="44"/>
                    <a:pt x="18" y="44"/>
                    <a:pt x="18" y="44"/>
                  </a:cubicBezTo>
                  <a:cubicBezTo>
                    <a:pt x="18" y="44"/>
                    <a:pt x="18" y="44"/>
                    <a:pt x="18" y="44"/>
                  </a:cubicBezTo>
                  <a:cubicBezTo>
                    <a:pt x="18" y="43"/>
                    <a:pt x="18" y="43"/>
                    <a:pt x="18" y="43"/>
                  </a:cubicBezTo>
                  <a:cubicBezTo>
                    <a:pt x="18" y="43"/>
                    <a:pt x="18" y="43"/>
                    <a:pt x="18" y="43"/>
                  </a:cubicBezTo>
                  <a:cubicBezTo>
                    <a:pt x="18" y="43"/>
                    <a:pt x="18" y="43"/>
                    <a:pt x="19" y="43"/>
                  </a:cubicBezTo>
                  <a:cubicBezTo>
                    <a:pt x="19" y="43"/>
                    <a:pt x="19" y="42"/>
                    <a:pt x="19" y="42"/>
                  </a:cubicBezTo>
                  <a:cubicBezTo>
                    <a:pt x="19" y="42"/>
                    <a:pt x="19" y="42"/>
                    <a:pt x="19" y="41"/>
                  </a:cubicBezTo>
                  <a:cubicBezTo>
                    <a:pt x="19" y="41"/>
                    <a:pt x="19" y="41"/>
                    <a:pt x="19" y="40"/>
                  </a:cubicBezTo>
                  <a:cubicBezTo>
                    <a:pt x="19" y="40"/>
                    <a:pt x="19" y="40"/>
                    <a:pt x="19" y="40"/>
                  </a:cubicBezTo>
                  <a:cubicBezTo>
                    <a:pt x="19" y="40"/>
                    <a:pt x="19" y="39"/>
                    <a:pt x="19" y="39"/>
                  </a:cubicBezTo>
                  <a:cubicBezTo>
                    <a:pt x="19" y="39"/>
                    <a:pt x="19" y="39"/>
                    <a:pt x="19" y="39"/>
                  </a:cubicBezTo>
                  <a:cubicBezTo>
                    <a:pt x="19" y="39"/>
                    <a:pt x="20" y="39"/>
                    <a:pt x="20" y="38"/>
                  </a:cubicBezTo>
                  <a:cubicBezTo>
                    <a:pt x="20" y="38"/>
                    <a:pt x="20" y="38"/>
                    <a:pt x="20" y="38"/>
                  </a:cubicBezTo>
                  <a:cubicBezTo>
                    <a:pt x="20" y="38"/>
                    <a:pt x="20" y="38"/>
                    <a:pt x="20" y="38"/>
                  </a:cubicBezTo>
                  <a:cubicBezTo>
                    <a:pt x="20" y="38"/>
                    <a:pt x="20" y="38"/>
                    <a:pt x="20" y="38"/>
                  </a:cubicBezTo>
                  <a:cubicBezTo>
                    <a:pt x="20" y="38"/>
                    <a:pt x="20" y="38"/>
                    <a:pt x="20" y="38"/>
                  </a:cubicBezTo>
                  <a:cubicBezTo>
                    <a:pt x="21" y="38"/>
                    <a:pt x="21" y="38"/>
                    <a:pt x="21" y="38"/>
                  </a:cubicBezTo>
                  <a:cubicBezTo>
                    <a:pt x="21" y="38"/>
                    <a:pt x="21" y="38"/>
                    <a:pt x="21" y="38"/>
                  </a:cubicBezTo>
                  <a:cubicBezTo>
                    <a:pt x="21" y="38"/>
                    <a:pt x="21" y="38"/>
                    <a:pt x="21" y="38"/>
                  </a:cubicBezTo>
                  <a:cubicBezTo>
                    <a:pt x="21" y="38"/>
                    <a:pt x="21" y="38"/>
                    <a:pt x="22" y="38"/>
                  </a:cubicBezTo>
                  <a:cubicBezTo>
                    <a:pt x="22" y="38"/>
                    <a:pt x="22" y="38"/>
                    <a:pt x="22" y="38"/>
                  </a:cubicBezTo>
                  <a:cubicBezTo>
                    <a:pt x="22" y="38"/>
                    <a:pt x="22" y="38"/>
                    <a:pt x="23" y="38"/>
                  </a:cubicBezTo>
                  <a:cubicBezTo>
                    <a:pt x="23" y="38"/>
                    <a:pt x="23" y="38"/>
                    <a:pt x="23" y="38"/>
                  </a:cubicBezTo>
                  <a:cubicBezTo>
                    <a:pt x="24" y="38"/>
                    <a:pt x="24" y="38"/>
                    <a:pt x="24" y="38"/>
                  </a:cubicBezTo>
                  <a:cubicBezTo>
                    <a:pt x="25" y="38"/>
                    <a:pt x="25" y="38"/>
                    <a:pt x="25" y="38"/>
                  </a:cubicBezTo>
                  <a:cubicBezTo>
                    <a:pt x="27" y="38"/>
                    <a:pt x="29" y="38"/>
                    <a:pt x="31" y="38"/>
                  </a:cubicBezTo>
                  <a:cubicBezTo>
                    <a:pt x="33" y="38"/>
                    <a:pt x="34" y="37"/>
                    <a:pt x="36" y="37"/>
                  </a:cubicBezTo>
                  <a:cubicBezTo>
                    <a:pt x="37" y="37"/>
                    <a:pt x="38" y="36"/>
                    <a:pt x="39" y="36"/>
                  </a:cubicBezTo>
                  <a:cubicBezTo>
                    <a:pt x="40" y="35"/>
                    <a:pt x="41" y="34"/>
                    <a:pt x="42" y="34"/>
                  </a:cubicBezTo>
                  <a:cubicBezTo>
                    <a:pt x="43" y="33"/>
                    <a:pt x="44" y="32"/>
                    <a:pt x="44" y="31"/>
                  </a:cubicBezTo>
                  <a:cubicBezTo>
                    <a:pt x="45" y="31"/>
                    <a:pt x="45" y="30"/>
                    <a:pt x="45" y="30"/>
                  </a:cubicBezTo>
                  <a:cubicBezTo>
                    <a:pt x="45" y="29"/>
                    <a:pt x="45" y="28"/>
                    <a:pt x="45" y="28"/>
                  </a:cubicBezTo>
                  <a:cubicBezTo>
                    <a:pt x="45" y="28"/>
                    <a:pt x="45" y="27"/>
                    <a:pt x="45" y="27"/>
                  </a:cubicBezTo>
                  <a:cubicBezTo>
                    <a:pt x="45" y="27"/>
                    <a:pt x="45" y="26"/>
                    <a:pt x="45" y="26"/>
                  </a:cubicBezTo>
                  <a:cubicBezTo>
                    <a:pt x="45" y="26"/>
                    <a:pt x="45" y="26"/>
                    <a:pt x="45" y="26"/>
                  </a:cubicBezTo>
                  <a:cubicBezTo>
                    <a:pt x="46" y="26"/>
                    <a:pt x="46" y="26"/>
                    <a:pt x="46" y="25"/>
                  </a:cubicBezTo>
                  <a:cubicBezTo>
                    <a:pt x="46" y="25"/>
                    <a:pt x="46" y="25"/>
                    <a:pt x="46" y="25"/>
                  </a:cubicBezTo>
                  <a:cubicBezTo>
                    <a:pt x="46" y="25"/>
                    <a:pt x="46" y="25"/>
                    <a:pt x="46" y="25"/>
                  </a:cubicBezTo>
                  <a:cubicBezTo>
                    <a:pt x="46" y="25"/>
                    <a:pt x="46" y="25"/>
                    <a:pt x="46" y="25"/>
                  </a:cubicBezTo>
                  <a:cubicBezTo>
                    <a:pt x="47" y="25"/>
                    <a:pt x="47" y="24"/>
                    <a:pt x="47" y="24"/>
                  </a:cubicBezTo>
                  <a:cubicBezTo>
                    <a:pt x="47" y="24"/>
                    <a:pt x="47" y="24"/>
                    <a:pt x="47" y="24"/>
                  </a:cubicBezTo>
                  <a:cubicBezTo>
                    <a:pt x="48" y="24"/>
                    <a:pt x="48" y="23"/>
                    <a:pt x="49" y="22"/>
                  </a:cubicBezTo>
                  <a:cubicBezTo>
                    <a:pt x="50" y="21"/>
                    <a:pt x="51" y="21"/>
                    <a:pt x="52" y="20"/>
                  </a:cubicBezTo>
                  <a:cubicBezTo>
                    <a:pt x="52" y="19"/>
                    <a:pt x="53" y="19"/>
                    <a:pt x="54" y="18"/>
                  </a:cubicBezTo>
                  <a:cubicBezTo>
                    <a:pt x="55" y="18"/>
                    <a:pt x="55" y="17"/>
                    <a:pt x="56" y="17"/>
                  </a:cubicBezTo>
                  <a:cubicBezTo>
                    <a:pt x="56" y="17"/>
                    <a:pt x="56" y="17"/>
                    <a:pt x="56" y="17"/>
                  </a:cubicBezTo>
                  <a:cubicBezTo>
                    <a:pt x="56" y="17"/>
                    <a:pt x="57" y="17"/>
                    <a:pt x="57" y="17"/>
                  </a:cubicBezTo>
                  <a:cubicBezTo>
                    <a:pt x="57" y="17"/>
                    <a:pt x="58" y="17"/>
                    <a:pt x="58" y="17"/>
                  </a:cubicBezTo>
                  <a:cubicBezTo>
                    <a:pt x="58" y="18"/>
                    <a:pt x="58" y="18"/>
                    <a:pt x="59" y="18"/>
                  </a:cubicBezTo>
                  <a:cubicBezTo>
                    <a:pt x="59" y="18"/>
                    <a:pt x="60" y="17"/>
                    <a:pt x="61" y="17"/>
                  </a:cubicBezTo>
                  <a:cubicBezTo>
                    <a:pt x="62" y="17"/>
                    <a:pt x="63" y="17"/>
                    <a:pt x="63" y="17"/>
                  </a:cubicBezTo>
                  <a:cubicBezTo>
                    <a:pt x="64" y="17"/>
                    <a:pt x="65" y="17"/>
                    <a:pt x="66" y="16"/>
                  </a:cubicBezTo>
                  <a:cubicBezTo>
                    <a:pt x="67" y="16"/>
                    <a:pt x="68" y="16"/>
                    <a:pt x="68" y="15"/>
                  </a:cubicBezTo>
                  <a:cubicBezTo>
                    <a:pt x="68" y="15"/>
                    <a:pt x="69" y="15"/>
                    <a:pt x="69" y="15"/>
                  </a:cubicBezTo>
                  <a:cubicBezTo>
                    <a:pt x="69" y="15"/>
                    <a:pt x="69" y="15"/>
                    <a:pt x="69" y="15"/>
                  </a:cubicBezTo>
                  <a:cubicBezTo>
                    <a:pt x="69" y="15"/>
                    <a:pt x="69" y="15"/>
                    <a:pt x="69" y="15"/>
                  </a:cubicBezTo>
                  <a:cubicBezTo>
                    <a:pt x="69" y="14"/>
                    <a:pt x="69" y="14"/>
                    <a:pt x="69" y="14"/>
                  </a:cubicBezTo>
                  <a:cubicBezTo>
                    <a:pt x="69" y="14"/>
                    <a:pt x="70" y="14"/>
                    <a:pt x="70" y="15"/>
                  </a:cubicBezTo>
                  <a:cubicBezTo>
                    <a:pt x="70" y="15"/>
                    <a:pt x="70" y="15"/>
                    <a:pt x="70" y="15"/>
                  </a:cubicBezTo>
                  <a:cubicBezTo>
                    <a:pt x="70" y="15"/>
                    <a:pt x="70" y="15"/>
                    <a:pt x="70" y="15"/>
                  </a:cubicBezTo>
                  <a:cubicBezTo>
                    <a:pt x="70" y="15"/>
                    <a:pt x="71" y="15"/>
                    <a:pt x="71" y="15"/>
                  </a:cubicBezTo>
                  <a:cubicBezTo>
                    <a:pt x="71" y="15"/>
                    <a:pt x="71" y="16"/>
                    <a:pt x="71" y="16"/>
                  </a:cubicBezTo>
                  <a:cubicBezTo>
                    <a:pt x="71" y="16"/>
                    <a:pt x="71" y="16"/>
                    <a:pt x="72" y="16"/>
                  </a:cubicBezTo>
                  <a:cubicBezTo>
                    <a:pt x="72" y="16"/>
                    <a:pt x="72" y="16"/>
                    <a:pt x="72" y="16"/>
                  </a:cubicBezTo>
                  <a:cubicBezTo>
                    <a:pt x="72" y="16"/>
                    <a:pt x="72" y="17"/>
                    <a:pt x="73" y="17"/>
                  </a:cubicBezTo>
                  <a:cubicBezTo>
                    <a:pt x="73" y="17"/>
                    <a:pt x="73" y="16"/>
                    <a:pt x="73" y="16"/>
                  </a:cubicBezTo>
                  <a:cubicBezTo>
                    <a:pt x="73" y="16"/>
                    <a:pt x="73" y="16"/>
                    <a:pt x="74" y="16"/>
                  </a:cubicBezTo>
                  <a:cubicBezTo>
                    <a:pt x="74" y="16"/>
                    <a:pt x="74" y="16"/>
                    <a:pt x="74" y="16"/>
                  </a:cubicBezTo>
                  <a:cubicBezTo>
                    <a:pt x="74" y="16"/>
                    <a:pt x="74" y="16"/>
                    <a:pt x="74" y="16"/>
                  </a:cubicBezTo>
                  <a:cubicBezTo>
                    <a:pt x="75" y="16"/>
                    <a:pt x="75" y="15"/>
                    <a:pt x="75" y="15"/>
                  </a:cubicBezTo>
                  <a:cubicBezTo>
                    <a:pt x="75" y="15"/>
                    <a:pt x="75" y="15"/>
                    <a:pt x="75" y="15"/>
                  </a:cubicBezTo>
                  <a:cubicBezTo>
                    <a:pt x="75" y="15"/>
                    <a:pt x="75" y="14"/>
                    <a:pt x="75" y="14"/>
                  </a:cubicBezTo>
                  <a:cubicBezTo>
                    <a:pt x="75" y="14"/>
                    <a:pt x="75" y="14"/>
                    <a:pt x="75" y="14"/>
                  </a:cubicBezTo>
                  <a:cubicBezTo>
                    <a:pt x="75" y="14"/>
                    <a:pt x="75" y="14"/>
                    <a:pt x="75" y="13"/>
                  </a:cubicBezTo>
                  <a:cubicBezTo>
                    <a:pt x="75" y="13"/>
                    <a:pt x="75" y="13"/>
                    <a:pt x="75" y="13"/>
                  </a:cubicBezTo>
                  <a:cubicBezTo>
                    <a:pt x="75" y="13"/>
                    <a:pt x="75" y="13"/>
                    <a:pt x="75" y="13"/>
                  </a:cubicBezTo>
                  <a:cubicBezTo>
                    <a:pt x="74" y="13"/>
                    <a:pt x="74" y="12"/>
                    <a:pt x="74" y="12"/>
                  </a:cubicBezTo>
                  <a:cubicBezTo>
                    <a:pt x="74" y="12"/>
                    <a:pt x="74" y="12"/>
                    <a:pt x="74" y="12"/>
                  </a:cubicBezTo>
                  <a:cubicBezTo>
                    <a:pt x="74" y="12"/>
                    <a:pt x="73" y="12"/>
                    <a:pt x="73" y="12"/>
                  </a:cubicBezTo>
                  <a:cubicBezTo>
                    <a:pt x="73" y="12"/>
                    <a:pt x="73" y="12"/>
                    <a:pt x="73" y="11"/>
                  </a:cubicBezTo>
                  <a:cubicBezTo>
                    <a:pt x="73" y="11"/>
                    <a:pt x="73" y="11"/>
                    <a:pt x="73" y="11"/>
                  </a:cubicBezTo>
                  <a:cubicBezTo>
                    <a:pt x="73" y="10"/>
                    <a:pt x="73" y="10"/>
                    <a:pt x="73" y="10"/>
                  </a:cubicBezTo>
                  <a:cubicBezTo>
                    <a:pt x="73" y="10"/>
                    <a:pt x="74" y="10"/>
                    <a:pt x="74" y="10"/>
                  </a:cubicBezTo>
                  <a:cubicBezTo>
                    <a:pt x="74" y="10"/>
                    <a:pt x="75" y="10"/>
                    <a:pt x="75" y="10"/>
                  </a:cubicBezTo>
                  <a:cubicBezTo>
                    <a:pt x="76" y="9"/>
                    <a:pt x="76" y="9"/>
                    <a:pt x="77" y="9"/>
                  </a:cubicBezTo>
                  <a:cubicBezTo>
                    <a:pt x="77" y="9"/>
                    <a:pt x="78" y="9"/>
                    <a:pt x="78" y="9"/>
                  </a:cubicBezTo>
                  <a:cubicBezTo>
                    <a:pt x="79" y="9"/>
                    <a:pt x="79" y="9"/>
                    <a:pt x="79" y="9"/>
                  </a:cubicBezTo>
                  <a:cubicBezTo>
                    <a:pt x="79" y="9"/>
                    <a:pt x="79" y="9"/>
                    <a:pt x="79" y="9"/>
                  </a:cubicBezTo>
                  <a:cubicBezTo>
                    <a:pt x="79" y="9"/>
                    <a:pt x="80" y="9"/>
                    <a:pt x="80" y="9"/>
                  </a:cubicBezTo>
                  <a:cubicBezTo>
                    <a:pt x="80" y="9"/>
                    <a:pt x="80" y="9"/>
                    <a:pt x="80" y="9"/>
                  </a:cubicBezTo>
                  <a:cubicBezTo>
                    <a:pt x="80" y="9"/>
                    <a:pt x="81" y="9"/>
                    <a:pt x="81" y="9"/>
                  </a:cubicBezTo>
                  <a:cubicBezTo>
                    <a:pt x="81" y="9"/>
                    <a:pt x="82" y="9"/>
                    <a:pt x="82" y="9"/>
                  </a:cubicBezTo>
                  <a:cubicBezTo>
                    <a:pt x="82" y="9"/>
                    <a:pt x="83" y="9"/>
                    <a:pt x="83" y="9"/>
                  </a:cubicBezTo>
                  <a:cubicBezTo>
                    <a:pt x="83" y="9"/>
                    <a:pt x="84" y="9"/>
                    <a:pt x="84" y="9"/>
                  </a:cubicBezTo>
                  <a:moveTo>
                    <a:pt x="102" y="0"/>
                  </a:moveTo>
                  <a:cubicBezTo>
                    <a:pt x="101" y="0"/>
                    <a:pt x="101" y="0"/>
                    <a:pt x="100" y="1"/>
                  </a:cubicBezTo>
                  <a:cubicBezTo>
                    <a:pt x="100" y="1"/>
                    <a:pt x="99" y="1"/>
                    <a:pt x="98" y="2"/>
                  </a:cubicBezTo>
                  <a:cubicBezTo>
                    <a:pt x="98" y="2"/>
                    <a:pt x="97" y="3"/>
                    <a:pt x="96" y="3"/>
                  </a:cubicBezTo>
                  <a:cubicBezTo>
                    <a:pt x="95" y="4"/>
                    <a:pt x="94" y="5"/>
                    <a:pt x="93" y="6"/>
                  </a:cubicBezTo>
                  <a:cubicBezTo>
                    <a:pt x="93" y="6"/>
                    <a:pt x="92" y="7"/>
                    <a:pt x="91" y="7"/>
                  </a:cubicBezTo>
                  <a:cubicBezTo>
                    <a:pt x="91" y="7"/>
                    <a:pt x="90" y="8"/>
                    <a:pt x="89" y="8"/>
                  </a:cubicBezTo>
                  <a:cubicBezTo>
                    <a:pt x="88" y="8"/>
                    <a:pt x="88" y="8"/>
                    <a:pt x="87" y="8"/>
                  </a:cubicBezTo>
                  <a:cubicBezTo>
                    <a:pt x="86" y="8"/>
                    <a:pt x="85" y="9"/>
                    <a:pt x="84" y="9"/>
                  </a:cubicBezTo>
                  <a:cubicBezTo>
                    <a:pt x="84" y="9"/>
                    <a:pt x="83" y="9"/>
                    <a:pt x="83" y="9"/>
                  </a:cubicBezTo>
                  <a:cubicBezTo>
                    <a:pt x="83" y="8"/>
                    <a:pt x="82" y="8"/>
                    <a:pt x="82" y="8"/>
                  </a:cubicBezTo>
                  <a:cubicBezTo>
                    <a:pt x="82" y="8"/>
                    <a:pt x="81" y="8"/>
                    <a:pt x="81" y="8"/>
                  </a:cubicBezTo>
                  <a:cubicBezTo>
                    <a:pt x="81" y="8"/>
                    <a:pt x="81" y="8"/>
                    <a:pt x="80" y="8"/>
                  </a:cubicBezTo>
                  <a:cubicBezTo>
                    <a:pt x="80" y="8"/>
                    <a:pt x="80" y="8"/>
                    <a:pt x="80" y="8"/>
                  </a:cubicBezTo>
                  <a:cubicBezTo>
                    <a:pt x="80" y="8"/>
                    <a:pt x="80" y="8"/>
                    <a:pt x="79" y="8"/>
                  </a:cubicBezTo>
                  <a:cubicBezTo>
                    <a:pt x="79" y="8"/>
                    <a:pt x="79" y="8"/>
                    <a:pt x="79" y="8"/>
                  </a:cubicBezTo>
                  <a:cubicBezTo>
                    <a:pt x="79" y="8"/>
                    <a:pt x="79" y="8"/>
                    <a:pt x="78" y="8"/>
                  </a:cubicBezTo>
                  <a:cubicBezTo>
                    <a:pt x="78" y="8"/>
                    <a:pt x="78" y="8"/>
                    <a:pt x="77" y="8"/>
                  </a:cubicBezTo>
                  <a:cubicBezTo>
                    <a:pt x="77" y="8"/>
                    <a:pt x="76" y="8"/>
                    <a:pt x="76" y="8"/>
                  </a:cubicBezTo>
                  <a:cubicBezTo>
                    <a:pt x="75" y="9"/>
                    <a:pt x="74" y="9"/>
                    <a:pt x="74" y="9"/>
                  </a:cubicBezTo>
                  <a:cubicBezTo>
                    <a:pt x="73" y="9"/>
                    <a:pt x="73" y="9"/>
                    <a:pt x="72" y="10"/>
                  </a:cubicBezTo>
                  <a:cubicBezTo>
                    <a:pt x="72" y="10"/>
                    <a:pt x="72" y="10"/>
                    <a:pt x="72" y="10"/>
                  </a:cubicBezTo>
                  <a:cubicBezTo>
                    <a:pt x="72" y="10"/>
                    <a:pt x="72" y="10"/>
                    <a:pt x="72" y="10"/>
                  </a:cubicBezTo>
                  <a:cubicBezTo>
                    <a:pt x="72" y="11"/>
                    <a:pt x="72" y="11"/>
                    <a:pt x="72" y="11"/>
                  </a:cubicBezTo>
                  <a:cubicBezTo>
                    <a:pt x="72" y="11"/>
                    <a:pt x="72" y="11"/>
                    <a:pt x="72" y="11"/>
                  </a:cubicBezTo>
                  <a:cubicBezTo>
                    <a:pt x="72" y="11"/>
                    <a:pt x="72" y="12"/>
                    <a:pt x="72" y="12"/>
                  </a:cubicBezTo>
                  <a:cubicBezTo>
                    <a:pt x="72" y="12"/>
                    <a:pt x="72" y="12"/>
                    <a:pt x="72" y="12"/>
                  </a:cubicBezTo>
                  <a:cubicBezTo>
                    <a:pt x="73" y="13"/>
                    <a:pt x="73" y="13"/>
                    <a:pt x="73" y="13"/>
                  </a:cubicBezTo>
                  <a:cubicBezTo>
                    <a:pt x="73" y="13"/>
                    <a:pt x="73" y="13"/>
                    <a:pt x="73" y="13"/>
                  </a:cubicBezTo>
                  <a:cubicBezTo>
                    <a:pt x="74" y="13"/>
                    <a:pt x="74" y="13"/>
                    <a:pt x="74" y="13"/>
                  </a:cubicBezTo>
                  <a:cubicBezTo>
                    <a:pt x="74" y="13"/>
                    <a:pt x="74" y="14"/>
                    <a:pt x="74" y="14"/>
                  </a:cubicBezTo>
                  <a:cubicBezTo>
                    <a:pt x="74" y="14"/>
                    <a:pt x="74" y="14"/>
                    <a:pt x="74" y="14"/>
                  </a:cubicBezTo>
                  <a:cubicBezTo>
                    <a:pt x="74" y="14"/>
                    <a:pt x="74" y="14"/>
                    <a:pt x="74" y="14"/>
                  </a:cubicBezTo>
                  <a:cubicBezTo>
                    <a:pt x="74" y="14"/>
                    <a:pt x="74" y="14"/>
                    <a:pt x="74" y="14"/>
                  </a:cubicBezTo>
                  <a:cubicBezTo>
                    <a:pt x="74" y="14"/>
                    <a:pt x="74" y="14"/>
                    <a:pt x="74" y="14"/>
                  </a:cubicBezTo>
                  <a:cubicBezTo>
                    <a:pt x="74" y="14"/>
                    <a:pt x="74" y="15"/>
                    <a:pt x="74" y="15"/>
                  </a:cubicBezTo>
                  <a:cubicBezTo>
                    <a:pt x="74" y="15"/>
                    <a:pt x="74" y="15"/>
                    <a:pt x="74" y="15"/>
                  </a:cubicBezTo>
                  <a:cubicBezTo>
                    <a:pt x="73" y="16"/>
                    <a:pt x="73" y="16"/>
                    <a:pt x="73" y="16"/>
                  </a:cubicBezTo>
                  <a:cubicBezTo>
                    <a:pt x="73" y="16"/>
                    <a:pt x="73" y="16"/>
                    <a:pt x="72" y="15"/>
                  </a:cubicBezTo>
                  <a:cubicBezTo>
                    <a:pt x="72" y="15"/>
                    <a:pt x="72" y="15"/>
                    <a:pt x="72" y="15"/>
                  </a:cubicBezTo>
                  <a:cubicBezTo>
                    <a:pt x="72" y="15"/>
                    <a:pt x="72" y="15"/>
                    <a:pt x="72" y="15"/>
                  </a:cubicBezTo>
                  <a:cubicBezTo>
                    <a:pt x="72" y="15"/>
                    <a:pt x="72" y="15"/>
                    <a:pt x="71" y="15"/>
                  </a:cubicBezTo>
                  <a:cubicBezTo>
                    <a:pt x="71" y="15"/>
                    <a:pt x="71" y="14"/>
                    <a:pt x="71" y="14"/>
                  </a:cubicBezTo>
                  <a:cubicBezTo>
                    <a:pt x="71" y="14"/>
                    <a:pt x="71" y="14"/>
                    <a:pt x="70" y="14"/>
                  </a:cubicBezTo>
                  <a:cubicBezTo>
                    <a:pt x="70" y="14"/>
                    <a:pt x="70" y="14"/>
                    <a:pt x="70" y="14"/>
                  </a:cubicBezTo>
                  <a:cubicBezTo>
                    <a:pt x="70" y="14"/>
                    <a:pt x="70"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7" y="15"/>
                    <a:pt x="66" y="15"/>
                    <a:pt x="66" y="16"/>
                  </a:cubicBezTo>
                  <a:cubicBezTo>
                    <a:pt x="65" y="16"/>
                    <a:pt x="64" y="16"/>
                    <a:pt x="63" y="16"/>
                  </a:cubicBezTo>
                  <a:cubicBezTo>
                    <a:pt x="62" y="16"/>
                    <a:pt x="61" y="16"/>
                    <a:pt x="61" y="17"/>
                  </a:cubicBezTo>
                  <a:cubicBezTo>
                    <a:pt x="60" y="17"/>
                    <a:pt x="59" y="17"/>
                    <a:pt x="59" y="17"/>
                  </a:cubicBezTo>
                  <a:cubicBezTo>
                    <a:pt x="58" y="17"/>
                    <a:pt x="58" y="17"/>
                    <a:pt x="58" y="17"/>
                  </a:cubicBezTo>
                  <a:cubicBezTo>
                    <a:pt x="57" y="17"/>
                    <a:pt x="57" y="17"/>
                    <a:pt x="57" y="17"/>
                  </a:cubicBezTo>
                  <a:cubicBezTo>
                    <a:pt x="57" y="16"/>
                    <a:pt x="57" y="16"/>
                    <a:pt x="56" y="16"/>
                  </a:cubicBezTo>
                  <a:cubicBezTo>
                    <a:pt x="56" y="16"/>
                    <a:pt x="56" y="16"/>
                    <a:pt x="56" y="16"/>
                  </a:cubicBezTo>
                  <a:cubicBezTo>
                    <a:pt x="56" y="16"/>
                    <a:pt x="56" y="16"/>
                    <a:pt x="56" y="16"/>
                  </a:cubicBezTo>
                  <a:cubicBezTo>
                    <a:pt x="55" y="16"/>
                    <a:pt x="55" y="17"/>
                    <a:pt x="54" y="17"/>
                  </a:cubicBezTo>
                  <a:cubicBezTo>
                    <a:pt x="53" y="17"/>
                    <a:pt x="53" y="18"/>
                    <a:pt x="52" y="19"/>
                  </a:cubicBezTo>
                  <a:cubicBezTo>
                    <a:pt x="51" y="19"/>
                    <a:pt x="50" y="20"/>
                    <a:pt x="49" y="21"/>
                  </a:cubicBezTo>
                  <a:cubicBezTo>
                    <a:pt x="48" y="22"/>
                    <a:pt x="47" y="23"/>
                    <a:pt x="46" y="23"/>
                  </a:cubicBezTo>
                  <a:cubicBezTo>
                    <a:pt x="46" y="24"/>
                    <a:pt x="46" y="24"/>
                    <a:pt x="46" y="24"/>
                  </a:cubicBezTo>
                  <a:cubicBezTo>
                    <a:pt x="46" y="24"/>
                    <a:pt x="46" y="24"/>
                    <a:pt x="46" y="24"/>
                  </a:cubicBezTo>
                  <a:cubicBezTo>
                    <a:pt x="46" y="24"/>
                    <a:pt x="46" y="24"/>
                    <a:pt x="46" y="24"/>
                  </a:cubicBezTo>
                  <a:cubicBezTo>
                    <a:pt x="45" y="24"/>
                    <a:pt x="45" y="24"/>
                    <a:pt x="45" y="24"/>
                  </a:cubicBezTo>
                  <a:cubicBezTo>
                    <a:pt x="45" y="25"/>
                    <a:pt x="45" y="25"/>
                    <a:pt x="45" y="25"/>
                  </a:cubicBezTo>
                  <a:cubicBezTo>
                    <a:pt x="45" y="25"/>
                    <a:pt x="45" y="25"/>
                    <a:pt x="45" y="26"/>
                  </a:cubicBezTo>
                  <a:cubicBezTo>
                    <a:pt x="44" y="26"/>
                    <a:pt x="44" y="26"/>
                    <a:pt x="44" y="26"/>
                  </a:cubicBezTo>
                  <a:cubicBezTo>
                    <a:pt x="44" y="26"/>
                    <a:pt x="44" y="27"/>
                    <a:pt x="44" y="27"/>
                  </a:cubicBezTo>
                  <a:cubicBezTo>
                    <a:pt x="44" y="27"/>
                    <a:pt x="44" y="28"/>
                    <a:pt x="44" y="28"/>
                  </a:cubicBezTo>
                  <a:cubicBezTo>
                    <a:pt x="44" y="28"/>
                    <a:pt x="44" y="29"/>
                    <a:pt x="44" y="29"/>
                  </a:cubicBezTo>
                  <a:cubicBezTo>
                    <a:pt x="44" y="30"/>
                    <a:pt x="44" y="30"/>
                    <a:pt x="43" y="31"/>
                  </a:cubicBezTo>
                  <a:cubicBezTo>
                    <a:pt x="43" y="32"/>
                    <a:pt x="42" y="32"/>
                    <a:pt x="41" y="33"/>
                  </a:cubicBezTo>
                  <a:cubicBezTo>
                    <a:pt x="41" y="34"/>
                    <a:pt x="40" y="34"/>
                    <a:pt x="39" y="35"/>
                  </a:cubicBezTo>
                  <a:cubicBezTo>
                    <a:pt x="38" y="35"/>
                    <a:pt x="37" y="36"/>
                    <a:pt x="35" y="36"/>
                  </a:cubicBezTo>
                  <a:cubicBezTo>
                    <a:pt x="34" y="36"/>
                    <a:pt x="32" y="37"/>
                    <a:pt x="31" y="37"/>
                  </a:cubicBezTo>
                  <a:cubicBezTo>
                    <a:pt x="29" y="37"/>
                    <a:pt x="27" y="37"/>
                    <a:pt x="25" y="37"/>
                  </a:cubicBezTo>
                  <a:cubicBezTo>
                    <a:pt x="25" y="37"/>
                    <a:pt x="25" y="37"/>
                    <a:pt x="24" y="37"/>
                  </a:cubicBezTo>
                  <a:cubicBezTo>
                    <a:pt x="24" y="37"/>
                    <a:pt x="24" y="37"/>
                    <a:pt x="23" y="37"/>
                  </a:cubicBezTo>
                  <a:cubicBezTo>
                    <a:pt x="23" y="37"/>
                    <a:pt x="23" y="37"/>
                    <a:pt x="23" y="37"/>
                  </a:cubicBezTo>
                  <a:cubicBezTo>
                    <a:pt x="22" y="37"/>
                    <a:pt x="22" y="37"/>
                    <a:pt x="22" y="37"/>
                  </a:cubicBezTo>
                  <a:cubicBezTo>
                    <a:pt x="22" y="37"/>
                    <a:pt x="22" y="37"/>
                    <a:pt x="22" y="37"/>
                  </a:cubicBezTo>
                  <a:cubicBezTo>
                    <a:pt x="21" y="37"/>
                    <a:pt x="21" y="37"/>
                    <a:pt x="21" y="37"/>
                  </a:cubicBezTo>
                  <a:cubicBezTo>
                    <a:pt x="21" y="37"/>
                    <a:pt x="21" y="37"/>
                    <a:pt x="21" y="37"/>
                  </a:cubicBezTo>
                  <a:cubicBezTo>
                    <a:pt x="21" y="37"/>
                    <a:pt x="21" y="37"/>
                    <a:pt x="21" y="37"/>
                  </a:cubicBezTo>
                  <a:cubicBezTo>
                    <a:pt x="20" y="37"/>
                    <a:pt x="20" y="37"/>
                    <a:pt x="20" y="37"/>
                  </a:cubicBezTo>
                  <a:cubicBezTo>
                    <a:pt x="20" y="37"/>
                    <a:pt x="20" y="37"/>
                    <a:pt x="20" y="37"/>
                  </a:cubicBezTo>
                  <a:cubicBezTo>
                    <a:pt x="20" y="37"/>
                    <a:pt x="19" y="37"/>
                    <a:pt x="19" y="37"/>
                  </a:cubicBezTo>
                  <a:cubicBezTo>
                    <a:pt x="19" y="37"/>
                    <a:pt x="19" y="37"/>
                    <a:pt x="19" y="37"/>
                  </a:cubicBezTo>
                  <a:cubicBezTo>
                    <a:pt x="19" y="38"/>
                    <a:pt x="19" y="38"/>
                    <a:pt x="19" y="38"/>
                  </a:cubicBezTo>
                  <a:cubicBezTo>
                    <a:pt x="19" y="38"/>
                    <a:pt x="19" y="38"/>
                    <a:pt x="19" y="38"/>
                  </a:cubicBezTo>
                  <a:cubicBezTo>
                    <a:pt x="18" y="39"/>
                    <a:pt x="18" y="39"/>
                    <a:pt x="18" y="39"/>
                  </a:cubicBezTo>
                  <a:cubicBezTo>
                    <a:pt x="18" y="39"/>
                    <a:pt x="18" y="40"/>
                    <a:pt x="18" y="40"/>
                  </a:cubicBezTo>
                  <a:cubicBezTo>
                    <a:pt x="18" y="40"/>
                    <a:pt x="18" y="40"/>
                    <a:pt x="18" y="40"/>
                  </a:cubicBezTo>
                  <a:cubicBezTo>
                    <a:pt x="18" y="41"/>
                    <a:pt x="18" y="41"/>
                    <a:pt x="18" y="41"/>
                  </a:cubicBezTo>
                  <a:cubicBezTo>
                    <a:pt x="18" y="41"/>
                    <a:pt x="18" y="41"/>
                    <a:pt x="18" y="42"/>
                  </a:cubicBezTo>
                  <a:cubicBezTo>
                    <a:pt x="18" y="42"/>
                    <a:pt x="18" y="42"/>
                    <a:pt x="18" y="42"/>
                  </a:cubicBezTo>
                  <a:cubicBezTo>
                    <a:pt x="18" y="42"/>
                    <a:pt x="17" y="43"/>
                    <a:pt x="17" y="43"/>
                  </a:cubicBezTo>
                  <a:cubicBezTo>
                    <a:pt x="17" y="43"/>
                    <a:pt x="17" y="43"/>
                    <a:pt x="17" y="43"/>
                  </a:cubicBezTo>
                  <a:cubicBezTo>
                    <a:pt x="17" y="43"/>
                    <a:pt x="17" y="44"/>
                    <a:pt x="17" y="44"/>
                  </a:cubicBezTo>
                  <a:cubicBezTo>
                    <a:pt x="17" y="44"/>
                    <a:pt x="17" y="44"/>
                    <a:pt x="17" y="44"/>
                  </a:cubicBezTo>
                  <a:cubicBezTo>
                    <a:pt x="17" y="44"/>
                    <a:pt x="18" y="45"/>
                    <a:pt x="18" y="45"/>
                  </a:cubicBezTo>
                  <a:cubicBezTo>
                    <a:pt x="19" y="46"/>
                    <a:pt x="19" y="46"/>
                    <a:pt x="20" y="46"/>
                  </a:cubicBezTo>
                  <a:cubicBezTo>
                    <a:pt x="21" y="47"/>
                    <a:pt x="22" y="47"/>
                    <a:pt x="23" y="48"/>
                  </a:cubicBezTo>
                  <a:cubicBezTo>
                    <a:pt x="24" y="48"/>
                    <a:pt x="25" y="48"/>
                    <a:pt x="27" y="49"/>
                  </a:cubicBezTo>
                  <a:cubicBezTo>
                    <a:pt x="29" y="49"/>
                    <a:pt x="30" y="50"/>
                    <a:pt x="32" y="51"/>
                  </a:cubicBezTo>
                  <a:cubicBezTo>
                    <a:pt x="33" y="52"/>
                    <a:pt x="34" y="54"/>
                    <a:pt x="36" y="55"/>
                  </a:cubicBezTo>
                  <a:cubicBezTo>
                    <a:pt x="37" y="57"/>
                    <a:pt x="37" y="58"/>
                    <a:pt x="38" y="60"/>
                  </a:cubicBezTo>
                  <a:cubicBezTo>
                    <a:pt x="39" y="61"/>
                    <a:pt x="39" y="62"/>
                    <a:pt x="39" y="62"/>
                  </a:cubicBezTo>
                  <a:cubicBezTo>
                    <a:pt x="40" y="63"/>
                    <a:pt x="40" y="63"/>
                    <a:pt x="40" y="63"/>
                  </a:cubicBezTo>
                  <a:cubicBezTo>
                    <a:pt x="40" y="63"/>
                    <a:pt x="41" y="63"/>
                    <a:pt x="41" y="64"/>
                  </a:cubicBezTo>
                  <a:cubicBezTo>
                    <a:pt x="41" y="64"/>
                    <a:pt x="42" y="64"/>
                    <a:pt x="42" y="64"/>
                  </a:cubicBezTo>
                  <a:cubicBezTo>
                    <a:pt x="42" y="64"/>
                    <a:pt x="43" y="64"/>
                    <a:pt x="43" y="64"/>
                  </a:cubicBezTo>
                  <a:cubicBezTo>
                    <a:pt x="43" y="64"/>
                    <a:pt x="44" y="64"/>
                    <a:pt x="44" y="64"/>
                  </a:cubicBezTo>
                  <a:cubicBezTo>
                    <a:pt x="45" y="64"/>
                    <a:pt x="45" y="64"/>
                    <a:pt x="45" y="64"/>
                  </a:cubicBezTo>
                  <a:cubicBezTo>
                    <a:pt x="46" y="64"/>
                    <a:pt x="46" y="64"/>
                    <a:pt x="47" y="63"/>
                  </a:cubicBezTo>
                  <a:cubicBezTo>
                    <a:pt x="47" y="63"/>
                    <a:pt x="48" y="63"/>
                    <a:pt x="48" y="63"/>
                  </a:cubicBezTo>
                  <a:cubicBezTo>
                    <a:pt x="48" y="63"/>
                    <a:pt x="49" y="63"/>
                    <a:pt x="49" y="63"/>
                  </a:cubicBezTo>
                  <a:cubicBezTo>
                    <a:pt x="50" y="63"/>
                    <a:pt x="50" y="63"/>
                    <a:pt x="50" y="63"/>
                  </a:cubicBezTo>
                  <a:cubicBezTo>
                    <a:pt x="51" y="63"/>
                    <a:pt x="51" y="63"/>
                    <a:pt x="52" y="63"/>
                  </a:cubicBezTo>
                  <a:cubicBezTo>
                    <a:pt x="52" y="63"/>
                    <a:pt x="52" y="63"/>
                    <a:pt x="53" y="63"/>
                  </a:cubicBezTo>
                  <a:cubicBezTo>
                    <a:pt x="53" y="63"/>
                    <a:pt x="53" y="63"/>
                    <a:pt x="53" y="63"/>
                  </a:cubicBezTo>
                  <a:cubicBezTo>
                    <a:pt x="53" y="63"/>
                    <a:pt x="53" y="63"/>
                    <a:pt x="53" y="63"/>
                  </a:cubicBezTo>
                  <a:cubicBezTo>
                    <a:pt x="53" y="63"/>
                    <a:pt x="53" y="63"/>
                    <a:pt x="54" y="63"/>
                  </a:cubicBezTo>
                  <a:cubicBezTo>
                    <a:pt x="54" y="63"/>
                    <a:pt x="54" y="63"/>
                    <a:pt x="54" y="63"/>
                  </a:cubicBezTo>
                  <a:cubicBezTo>
                    <a:pt x="54" y="63"/>
                    <a:pt x="54" y="63"/>
                    <a:pt x="55" y="63"/>
                  </a:cubicBezTo>
                  <a:cubicBezTo>
                    <a:pt x="55" y="63"/>
                    <a:pt x="55" y="64"/>
                    <a:pt x="55" y="64"/>
                  </a:cubicBezTo>
                  <a:cubicBezTo>
                    <a:pt x="55" y="64"/>
                    <a:pt x="55" y="64"/>
                    <a:pt x="55" y="65"/>
                  </a:cubicBezTo>
                  <a:cubicBezTo>
                    <a:pt x="55" y="65"/>
                    <a:pt x="55" y="65"/>
                    <a:pt x="55" y="66"/>
                  </a:cubicBezTo>
                  <a:cubicBezTo>
                    <a:pt x="55" y="66"/>
                    <a:pt x="55" y="67"/>
                    <a:pt x="55" y="67"/>
                  </a:cubicBezTo>
                  <a:cubicBezTo>
                    <a:pt x="55" y="67"/>
                    <a:pt x="55" y="68"/>
                    <a:pt x="55" y="68"/>
                  </a:cubicBezTo>
                  <a:cubicBezTo>
                    <a:pt x="55" y="69"/>
                    <a:pt x="55" y="69"/>
                    <a:pt x="55" y="69"/>
                  </a:cubicBezTo>
                  <a:cubicBezTo>
                    <a:pt x="55" y="70"/>
                    <a:pt x="56" y="70"/>
                    <a:pt x="56" y="70"/>
                  </a:cubicBezTo>
                  <a:cubicBezTo>
                    <a:pt x="56" y="70"/>
                    <a:pt x="57" y="70"/>
                    <a:pt x="57" y="70"/>
                  </a:cubicBezTo>
                  <a:cubicBezTo>
                    <a:pt x="57" y="70"/>
                    <a:pt x="58" y="70"/>
                    <a:pt x="58" y="71"/>
                  </a:cubicBezTo>
                  <a:cubicBezTo>
                    <a:pt x="58" y="71"/>
                    <a:pt x="58" y="71"/>
                    <a:pt x="59" y="71"/>
                  </a:cubicBezTo>
                  <a:cubicBezTo>
                    <a:pt x="59" y="71"/>
                    <a:pt x="59" y="71"/>
                    <a:pt x="59" y="71"/>
                  </a:cubicBezTo>
                  <a:cubicBezTo>
                    <a:pt x="60" y="71"/>
                    <a:pt x="60" y="71"/>
                    <a:pt x="60" y="71"/>
                  </a:cubicBezTo>
                  <a:cubicBezTo>
                    <a:pt x="60" y="71"/>
                    <a:pt x="60" y="71"/>
                    <a:pt x="60" y="71"/>
                  </a:cubicBezTo>
                  <a:cubicBezTo>
                    <a:pt x="60" y="71"/>
                    <a:pt x="60" y="71"/>
                    <a:pt x="61" y="71"/>
                  </a:cubicBezTo>
                  <a:cubicBezTo>
                    <a:pt x="61" y="71"/>
                    <a:pt x="61" y="71"/>
                    <a:pt x="61" y="71"/>
                  </a:cubicBezTo>
                  <a:cubicBezTo>
                    <a:pt x="61" y="71"/>
                    <a:pt x="61" y="71"/>
                    <a:pt x="61" y="71"/>
                  </a:cubicBezTo>
                  <a:cubicBezTo>
                    <a:pt x="61" y="71"/>
                    <a:pt x="61" y="71"/>
                    <a:pt x="61" y="71"/>
                  </a:cubicBezTo>
                  <a:cubicBezTo>
                    <a:pt x="62" y="71"/>
                    <a:pt x="62" y="71"/>
                    <a:pt x="62" y="71"/>
                  </a:cubicBezTo>
                  <a:cubicBezTo>
                    <a:pt x="62" y="71"/>
                    <a:pt x="62" y="71"/>
                    <a:pt x="62" y="71"/>
                  </a:cubicBezTo>
                  <a:cubicBezTo>
                    <a:pt x="62" y="71"/>
                    <a:pt x="63" y="71"/>
                    <a:pt x="63" y="71"/>
                  </a:cubicBezTo>
                  <a:cubicBezTo>
                    <a:pt x="63" y="71"/>
                    <a:pt x="64" y="71"/>
                    <a:pt x="64" y="71"/>
                  </a:cubicBezTo>
                  <a:cubicBezTo>
                    <a:pt x="64" y="71"/>
                    <a:pt x="64" y="71"/>
                    <a:pt x="64" y="71"/>
                  </a:cubicBezTo>
                  <a:cubicBezTo>
                    <a:pt x="64" y="71"/>
                    <a:pt x="64" y="71"/>
                    <a:pt x="65" y="72"/>
                  </a:cubicBezTo>
                  <a:cubicBezTo>
                    <a:pt x="65" y="72"/>
                    <a:pt x="65" y="72"/>
                    <a:pt x="65" y="72"/>
                  </a:cubicBezTo>
                  <a:cubicBezTo>
                    <a:pt x="64" y="72"/>
                    <a:pt x="64" y="72"/>
                    <a:pt x="64" y="72"/>
                  </a:cubicBezTo>
                  <a:cubicBezTo>
                    <a:pt x="64" y="72"/>
                    <a:pt x="64" y="72"/>
                    <a:pt x="64" y="72"/>
                  </a:cubicBezTo>
                  <a:cubicBezTo>
                    <a:pt x="63" y="72"/>
                    <a:pt x="63" y="72"/>
                    <a:pt x="63" y="72"/>
                  </a:cubicBezTo>
                  <a:cubicBezTo>
                    <a:pt x="62" y="72"/>
                    <a:pt x="62" y="72"/>
                    <a:pt x="62" y="72"/>
                  </a:cubicBezTo>
                  <a:cubicBezTo>
                    <a:pt x="61" y="72"/>
                    <a:pt x="61" y="72"/>
                    <a:pt x="60" y="72"/>
                  </a:cubicBezTo>
                  <a:cubicBezTo>
                    <a:pt x="59" y="72"/>
                    <a:pt x="59" y="72"/>
                    <a:pt x="58" y="72"/>
                  </a:cubicBezTo>
                  <a:cubicBezTo>
                    <a:pt x="58" y="73"/>
                    <a:pt x="57" y="73"/>
                    <a:pt x="56" y="73"/>
                  </a:cubicBezTo>
                  <a:cubicBezTo>
                    <a:pt x="56" y="73"/>
                    <a:pt x="55" y="73"/>
                    <a:pt x="55" y="74"/>
                  </a:cubicBezTo>
                  <a:cubicBezTo>
                    <a:pt x="54" y="74"/>
                    <a:pt x="54" y="74"/>
                    <a:pt x="53" y="75"/>
                  </a:cubicBezTo>
                  <a:cubicBezTo>
                    <a:pt x="53" y="75"/>
                    <a:pt x="52" y="75"/>
                    <a:pt x="52" y="76"/>
                  </a:cubicBezTo>
                  <a:cubicBezTo>
                    <a:pt x="51" y="76"/>
                    <a:pt x="51" y="76"/>
                    <a:pt x="50" y="76"/>
                  </a:cubicBezTo>
                  <a:cubicBezTo>
                    <a:pt x="50" y="76"/>
                    <a:pt x="50" y="77"/>
                    <a:pt x="49" y="77"/>
                  </a:cubicBezTo>
                  <a:cubicBezTo>
                    <a:pt x="49" y="77"/>
                    <a:pt x="49" y="77"/>
                    <a:pt x="49" y="77"/>
                  </a:cubicBezTo>
                  <a:cubicBezTo>
                    <a:pt x="49" y="77"/>
                    <a:pt x="49" y="76"/>
                    <a:pt x="49" y="76"/>
                  </a:cubicBezTo>
                  <a:cubicBezTo>
                    <a:pt x="49" y="76"/>
                    <a:pt x="49" y="76"/>
                    <a:pt x="49" y="76"/>
                  </a:cubicBezTo>
                  <a:cubicBezTo>
                    <a:pt x="49" y="76"/>
                    <a:pt x="48" y="76"/>
                    <a:pt x="48" y="76"/>
                  </a:cubicBezTo>
                  <a:cubicBezTo>
                    <a:pt x="48" y="76"/>
                    <a:pt x="48" y="75"/>
                    <a:pt x="48" y="75"/>
                  </a:cubicBezTo>
                  <a:cubicBezTo>
                    <a:pt x="47" y="75"/>
                    <a:pt x="47" y="75"/>
                    <a:pt x="47" y="75"/>
                  </a:cubicBezTo>
                  <a:cubicBezTo>
                    <a:pt x="46" y="75"/>
                    <a:pt x="46" y="75"/>
                    <a:pt x="46" y="75"/>
                  </a:cubicBezTo>
                  <a:cubicBezTo>
                    <a:pt x="45" y="75"/>
                    <a:pt x="45" y="75"/>
                    <a:pt x="44" y="75"/>
                  </a:cubicBezTo>
                  <a:cubicBezTo>
                    <a:pt x="44" y="75"/>
                    <a:pt x="43" y="75"/>
                    <a:pt x="43" y="75"/>
                  </a:cubicBezTo>
                  <a:cubicBezTo>
                    <a:pt x="42" y="75"/>
                    <a:pt x="42" y="75"/>
                    <a:pt x="41" y="75"/>
                  </a:cubicBezTo>
                  <a:cubicBezTo>
                    <a:pt x="41" y="75"/>
                    <a:pt x="41" y="75"/>
                    <a:pt x="40" y="75"/>
                  </a:cubicBezTo>
                  <a:cubicBezTo>
                    <a:pt x="40" y="75"/>
                    <a:pt x="39" y="75"/>
                    <a:pt x="39" y="75"/>
                  </a:cubicBezTo>
                  <a:cubicBezTo>
                    <a:pt x="39" y="75"/>
                    <a:pt x="39" y="75"/>
                    <a:pt x="38" y="75"/>
                  </a:cubicBezTo>
                  <a:cubicBezTo>
                    <a:pt x="38" y="75"/>
                    <a:pt x="38" y="75"/>
                    <a:pt x="38" y="75"/>
                  </a:cubicBezTo>
                  <a:cubicBezTo>
                    <a:pt x="38" y="75"/>
                    <a:pt x="38" y="75"/>
                    <a:pt x="38" y="75"/>
                  </a:cubicBezTo>
                  <a:cubicBezTo>
                    <a:pt x="37" y="75"/>
                    <a:pt x="37" y="75"/>
                    <a:pt x="37" y="75"/>
                  </a:cubicBezTo>
                  <a:cubicBezTo>
                    <a:pt x="36" y="75"/>
                    <a:pt x="36" y="75"/>
                    <a:pt x="36" y="75"/>
                  </a:cubicBezTo>
                  <a:cubicBezTo>
                    <a:pt x="36" y="75"/>
                    <a:pt x="36" y="75"/>
                    <a:pt x="36" y="75"/>
                  </a:cubicBezTo>
                  <a:cubicBezTo>
                    <a:pt x="36" y="74"/>
                    <a:pt x="36" y="74"/>
                    <a:pt x="37" y="74"/>
                  </a:cubicBezTo>
                  <a:cubicBezTo>
                    <a:pt x="37" y="74"/>
                    <a:pt x="37" y="73"/>
                    <a:pt x="37" y="73"/>
                  </a:cubicBezTo>
                  <a:cubicBezTo>
                    <a:pt x="37" y="73"/>
                    <a:pt x="37" y="73"/>
                    <a:pt x="37" y="72"/>
                  </a:cubicBezTo>
                  <a:cubicBezTo>
                    <a:pt x="37" y="72"/>
                    <a:pt x="37" y="72"/>
                    <a:pt x="37" y="72"/>
                  </a:cubicBezTo>
                  <a:cubicBezTo>
                    <a:pt x="38" y="72"/>
                    <a:pt x="38" y="71"/>
                    <a:pt x="38" y="71"/>
                  </a:cubicBezTo>
                  <a:cubicBezTo>
                    <a:pt x="38" y="71"/>
                    <a:pt x="38" y="71"/>
                    <a:pt x="38" y="71"/>
                  </a:cubicBezTo>
                  <a:cubicBezTo>
                    <a:pt x="38" y="71"/>
                    <a:pt x="38" y="70"/>
                    <a:pt x="38" y="70"/>
                  </a:cubicBezTo>
                  <a:cubicBezTo>
                    <a:pt x="38" y="70"/>
                    <a:pt x="38" y="70"/>
                    <a:pt x="38" y="70"/>
                  </a:cubicBezTo>
                  <a:cubicBezTo>
                    <a:pt x="38" y="70"/>
                    <a:pt x="38" y="70"/>
                    <a:pt x="38" y="70"/>
                  </a:cubicBezTo>
                  <a:cubicBezTo>
                    <a:pt x="38" y="69"/>
                    <a:pt x="38" y="69"/>
                    <a:pt x="38" y="69"/>
                  </a:cubicBezTo>
                  <a:cubicBezTo>
                    <a:pt x="38" y="69"/>
                    <a:pt x="38" y="69"/>
                    <a:pt x="38" y="69"/>
                  </a:cubicBezTo>
                  <a:cubicBezTo>
                    <a:pt x="37" y="69"/>
                    <a:pt x="37" y="69"/>
                    <a:pt x="37" y="68"/>
                  </a:cubicBezTo>
                  <a:cubicBezTo>
                    <a:pt x="37" y="68"/>
                    <a:pt x="37" y="68"/>
                    <a:pt x="36" y="68"/>
                  </a:cubicBezTo>
                  <a:cubicBezTo>
                    <a:pt x="36" y="68"/>
                    <a:pt x="36" y="68"/>
                    <a:pt x="35" y="68"/>
                  </a:cubicBezTo>
                  <a:cubicBezTo>
                    <a:pt x="35" y="68"/>
                    <a:pt x="35" y="68"/>
                    <a:pt x="34" y="68"/>
                  </a:cubicBezTo>
                  <a:cubicBezTo>
                    <a:pt x="34" y="68"/>
                    <a:pt x="33" y="68"/>
                    <a:pt x="33" y="68"/>
                  </a:cubicBezTo>
                  <a:cubicBezTo>
                    <a:pt x="32" y="68"/>
                    <a:pt x="31" y="68"/>
                    <a:pt x="31" y="68"/>
                  </a:cubicBezTo>
                  <a:cubicBezTo>
                    <a:pt x="30" y="69"/>
                    <a:pt x="30" y="69"/>
                    <a:pt x="29" y="69"/>
                  </a:cubicBezTo>
                  <a:cubicBezTo>
                    <a:pt x="28" y="69"/>
                    <a:pt x="28" y="70"/>
                    <a:pt x="27" y="70"/>
                  </a:cubicBezTo>
                  <a:cubicBezTo>
                    <a:pt x="27" y="70"/>
                    <a:pt x="27" y="70"/>
                    <a:pt x="27" y="70"/>
                  </a:cubicBezTo>
                  <a:cubicBezTo>
                    <a:pt x="26" y="71"/>
                    <a:pt x="25" y="71"/>
                    <a:pt x="24" y="72"/>
                  </a:cubicBezTo>
                  <a:cubicBezTo>
                    <a:pt x="23" y="72"/>
                    <a:pt x="23" y="72"/>
                    <a:pt x="23" y="73"/>
                  </a:cubicBezTo>
                  <a:cubicBezTo>
                    <a:pt x="22" y="73"/>
                    <a:pt x="22" y="73"/>
                    <a:pt x="22" y="73"/>
                  </a:cubicBezTo>
                  <a:cubicBezTo>
                    <a:pt x="22" y="73"/>
                    <a:pt x="22" y="74"/>
                    <a:pt x="22" y="74"/>
                  </a:cubicBezTo>
                  <a:cubicBezTo>
                    <a:pt x="22" y="74"/>
                    <a:pt x="22" y="74"/>
                    <a:pt x="22" y="74"/>
                  </a:cubicBezTo>
                  <a:cubicBezTo>
                    <a:pt x="22" y="74"/>
                    <a:pt x="22" y="74"/>
                    <a:pt x="22" y="74"/>
                  </a:cubicBezTo>
                  <a:cubicBezTo>
                    <a:pt x="22" y="75"/>
                    <a:pt x="22" y="75"/>
                    <a:pt x="22" y="75"/>
                  </a:cubicBezTo>
                  <a:cubicBezTo>
                    <a:pt x="22" y="75"/>
                    <a:pt x="22" y="75"/>
                    <a:pt x="22" y="75"/>
                  </a:cubicBezTo>
                  <a:cubicBezTo>
                    <a:pt x="22" y="75"/>
                    <a:pt x="22" y="75"/>
                    <a:pt x="22" y="76"/>
                  </a:cubicBezTo>
                  <a:cubicBezTo>
                    <a:pt x="22" y="76"/>
                    <a:pt x="22" y="76"/>
                    <a:pt x="22" y="76"/>
                  </a:cubicBezTo>
                  <a:cubicBezTo>
                    <a:pt x="22" y="76"/>
                    <a:pt x="22"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0" y="76"/>
                    <a:pt x="20" y="75"/>
                  </a:cubicBezTo>
                  <a:cubicBezTo>
                    <a:pt x="20" y="75"/>
                    <a:pt x="20" y="75"/>
                    <a:pt x="20" y="75"/>
                  </a:cubicBezTo>
                  <a:cubicBezTo>
                    <a:pt x="20" y="75"/>
                    <a:pt x="19" y="75"/>
                    <a:pt x="19" y="75"/>
                  </a:cubicBezTo>
                  <a:cubicBezTo>
                    <a:pt x="19" y="75"/>
                    <a:pt x="19" y="75"/>
                    <a:pt x="18" y="75"/>
                  </a:cubicBezTo>
                  <a:cubicBezTo>
                    <a:pt x="18" y="75"/>
                    <a:pt x="18" y="75"/>
                    <a:pt x="18" y="75"/>
                  </a:cubicBezTo>
                  <a:cubicBezTo>
                    <a:pt x="17" y="75"/>
                    <a:pt x="17" y="75"/>
                    <a:pt x="17" y="75"/>
                  </a:cubicBezTo>
                  <a:cubicBezTo>
                    <a:pt x="17" y="75"/>
                    <a:pt x="16" y="75"/>
                    <a:pt x="16" y="75"/>
                  </a:cubicBezTo>
                  <a:cubicBezTo>
                    <a:pt x="16" y="75"/>
                    <a:pt x="16" y="75"/>
                    <a:pt x="16" y="75"/>
                  </a:cubicBezTo>
                  <a:cubicBezTo>
                    <a:pt x="15" y="75"/>
                    <a:pt x="15" y="76"/>
                    <a:pt x="15" y="76"/>
                  </a:cubicBezTo>
                  <a:cubicBezTo>
                    <a:pt x="15" y="76"/>
                    <a:pt x="14" y="76"/>
                    <a:pt x="14" y="76"/>
                  </a:cubicBezTo>
                  <a:cubicBezTo>
                    <a:pt x="13" y="77"/>
                    <a:pt x="13" y="77"/>
                    <a:pt x="13" y="77"/>
                  </a:cubicBezTo>
                  <a:cubicBezTo>
                    <a:pt x="12" y="77"/>
                    <a:pt x="12" y="77"/>
                    <a:pt x="11" y="77"/>
                  </a:cubicBezTo>
                  <a:cubicBezTo>
                    <a:pt x="11" y="78"/>
                    <a:pt x="10" y="78"/>
                    <a:pt x="10" y="78"/>
                  </a:cubicBezTo>
                  <a:cubicBezTo>
                    <a:pt x="9" y="78"/>
                    <a:pt x="8" y="79"/>
                    <a:pt x="8" y="79"/>
                  </a:cubicBezTo>
                  <a:cubicBezTo>
                    <a:pt x="7" y="79"/>
                    <a:pt x="6" y="80"/>
                    <a:pt x="6" y="80"/>
                  </a:cubicBezTo>
                  <a:cubicBezTo>
                    <a:pt x="5" y="80"/>
                    <a:pt x="5" y="81"/>
                    <a:pt x="4" y="81"/>
                  </a:cubicBezTo>
                  <a:cubicBezTo>
                    <a:pt x="4" y="81"/>
                    <a:pt x="3" y="82"/>
                    <a:pt x="3" y="82"/>
                  </a:cubicBezTo>
                  <a:cubicBezTo>
                    <a:pt x="3" y="82"/>
                    <a:pt x="3" y="82"/>
                    <a:pt x="3" y="82"/>
                  </a:cubicBezTo>
                  <a:cubicBezTo>
                    <a:pt x="3" y="83"/>
                    <a:pt x="3" y="83"/>
                    <a:pt x="3" y="83"/>
                  </a:cubicBezTo>
                  <a:cubicBezTo>
                    <a:pt x="3" y="83"/>
                    <a:pt x="3" y="83"/>
                    <a:pt x="3" y="83"/>
                  </a:cubicBezTo>
                  <a:cubicBezTo>
                    <a:pt x="3" y="83"/>
                    <a:pt x="3" y="83"/>
                    <a:pt x="3" y="83"/>
                  </a:cubicBezTo>
                  <a:cubicBezTo>
                    <a:pt x="3" y="84"/>
                    <a:pt x="4" y="84"/>
                    <a:pt x="4" y="85"/>
                  </a:cubicBezTo>
                  <a:cubicBezTo>
                    <a:pt x="5" y="85"/>
                    <a:pt x="6" y="85"/>
                    <a:pt x="7" y="86"/>
                  </a:cubicBezTo>
                  <a:cubicBezTo>
                    <a:pt x="8" y="86"/>
                    <a:pt x="9" y="86"/>
                    <a:pt x="11" y="87"/>
                  </a:cubicBezTo>
                  <a:cubicBezTo>
                    <a:pt x="12" y="87"/>
                    <a:pt x="13" y="87"/>
                    <a:pt x="14" y="87"/>
                  </a:cubicBezTo>
                  <a:cubicBezTo>
                    <a:pt x="15" y="88"/>
                    <a:pt x="15" y="88"/>
                    <a:pt x="15" y="88"/>
                  </a:cubicBezTo>
                  <a:cubicBezTo>
                    <a:pt x="16" y="88"/>
                    <a:pt x="16" y="88"/>
                    <a:pt x="16" y="88"/>
                  </a:cubicBezTo>
                  <a:cubicBezTo>
                    <a:pt x="16" y="88"/>
                    <a:pt x="16" y="88"/>
                    <a:pt x="15" y="88"/>
                  </a:cubicBezTo>
                  <a:cubicBezTo>
                    <a:pt x="15" y="88"/>
                    <a:pt x="15" y="88"/>
                    <a:pt x="15" y="88"/>
                  </a:cubicBezTo>
                  <a:cubicBezTo>
                    <a:pt x="15" y="88"/>
                    <a:pt x="15" y="88"/>
                    <a:pt x="15" y="88"/>
                  </a:cubicBezTo>
                  <a:cubicBezTo>
                    <a:pt x="15" y="88"/>
                    <a:pt x="15" y="89"/>
                    <a:pt x="14" y="89"/>
                  </a:cubicBezTo>
                  <a:cubicBezTo>
                    <a:pt x="14" y="89"/>
                    <a:pt x="14" y="89"/>
                    <a:pt x="14" y="89"/>
                  </a:cubicBezTo>
                  <a:cubicBezTo>
                    <a:pt x="13" y="89"/>
                    <a:pt x="13" y="89"/>
                    <a:pt x="13" y="90"/>
                  </a:cubicBezTo>
                  <a:cubicBezTo>
                    <a:pt x="13" y="90"/>
                    <a:pt x="13" y="90"/>
                    <a:pt x="13" y="90"/>
                  </a:cubicBezTo>
                  <a:cubicBezTo>
                    <a:pt x="13" y="90"/>
                    <a:pt x="12" y="90"/>
                    <a:pt x="12" y="91"/>
                  </a:cubicBezTo>
                  <a:cubicBezTo>
                    <a:pt x="13" y="91"/>
                    <a:pt x="13" y="91"/>
                    <a:pt x="13" y="91"/>
                  </a:cubicBezTo>
                  <a:cubicBezTo>
                    <a:pt x="13" y="91"/>
                    <a:pt x="13" y="91"/>
                    <a:pt x="13" y="91"/>
                  </a:cubicBezTo>
                  <a:cubicBezTo>
                    <a:pt x="13" y="91"/>
                    <a:pt x="13" y="91"/>
                    <a:pt x="13" y="91"/>
                  </a:cubicBezTo>
                  <a:cubicBezTo>
                    <a:pt x="13" y="91"/>
                    <a:pt x="13" y="91"/>
                    <a:pt x="13" y="91"/>
                  </a:cubicBezTo>
                  <a:cubicBezTo>
                    <a:pt x="14" y="92"/>
                    <a:pt x="14" y="92"/>
                    <a:pt x="14" y="92"/>
                  </a:cubicBezTo>
                  <a:cubicBezTo>
                    <a:pt x="14" y="92"/>
                    <a:pt x="15" y="92"/>
                    <a:pt x="15" y="92"/>
                  </a:cubicBezTo>
                  <a:cubicBezTo>
                    <a:pt x="15" y="92"/>
                    <a:pt x="15" y="93"/>
                    <a:pt x="15" y="93"/>
                  </a:cubicBezTo>
                  <a:cubicBezTo>
                    <a:pt x="15" y="93"/>
                    <a:pt x="15" y="93"/>
                    <a:pt x="15" y="93"/>
                  </a:cubicBezTo>
                  <a:cubicBezTo>
                    <a:pt x="16" y="94"/>
                    <a:pt x="16" y="94"/>
                    <a:pt x="16" y="94"/>
                  </a:cubicBezTo>
                  <a:cubicBezTo>
                    <a:pt x="16" y="95"/>
                    <a:pt x="16" y="95"/>
                    <a:pt x="17" y="95"/>
                  </a:cubicBezTo>
                  <a:cubicBezTo>
                    <a:pt x="17" y="96"/>
                    <a:pt x="17" y="96"/>
                    <a:pt x="18" y="96"/>
                  </a:cubicBezTo>
                  <a:cubicBezTo>
                    <a:pt x="18" y="97"/>
                    <a:pt x="19" y="97"/>
                    <a:pt x="19" y="97"/>
                  </a:cubicBezTo>
                  <a:cubicBezTo>
                    <a:pt x="20" y="98"/>
                    <a:pt x="20" y="98"/>
                    <a:pt x="20" y="98"/>
                  </a:cubicBezTo>
                  <a:cubicBezTo>
                    <a:pt x="21" y="98"/>
                    <a:pt x="21" y="98"/>
                    <a:pt x="22" y="98"/>
                  </a:cubicBezTo>
                  <a:cubicBezTo>
                    <a:pt x="22" y="98"/>
                    <a:pt x="23" y="98"/>
                    <a:pt x="24" y="98"/>
                  </a:cubicBezTo>
                  <a:cubicBezTo>
                    <a:pt x="24" y="98"/>
                    <a:pt x="25" y="99"/>
                    <a:pt x="26" y="99"/>
                  </a:cubicBezTo>
                  <a:cubicBezTo>
                    <a:pt x="26" y="99"/>
                    <a:pt x="27" y="98"/>
                    <a:pt x="28" y="98"/>
                  </a:cubicBezTo>
                  <a:cubicBezTo>
                    <a:pt x="28" y="98"/>
                    <a:pt x="29" y="98"/>
                    <a:pt x="30" y="98"/>
                  </a:cubicBezTo>
                  <a:cubicBezTo>
                    <a:pt x="31" y="98"/>
                    <a:pt x="31" y="98"/>
                    <a:pt x="32" y="98"/>
                  </a:cubicBezTo>
                  <a:cubicBezTo>
                    <a:pt x="33" y="98"/>
                    <a:pt x="33" y="98"/>
                    <a:pt x="34" y="98"/>
                  </a:cubicBezTo>
                  <a:cubicBezTo>
                    <a:pt x="34" y="98"/>
                    <a:pt x="35" y="98"/>
                    <a:pt x="35" y="98"/>
                  </a:cubicBezTo>
                  <a:cubicBezTo>
                    <a:pt x="35" y="98"/>
                    <a:pt x="36" y="98"/>
                    <a:pt x="36" y="98"/>
                  </a:cubicBezTo>
                  <a:cubicBezTo>
                    <a:pt x="36" y="98"/>
                    <a:pt x="36" y="98"/>
                    <a:pt x="37" y="97"/>
                  </a:cubicBezTo>
                  <a:cubicBezTo>
                    <a:pt x="37" y="97"/>
                    <a:pt x="37" y="97"/>
                    <a:pt x="37" y="97"/>
                  </a:cubicBezTo>
                  <a:cubicBezTo>
                    <a:pt x="37" y="97"/>
                    <a:pt x="38" y="97"/>
                    <a:pt x="38" y="98"/>
                  </a:cubicBezTo>
                  <a:cubicBezTo>
                    <a:pt x="38" y="98"/>
                    <a:pt x="38" y="98"/>
                    <a:pt x="39" y="98"/>
                  </a:cubicBezTo>
                  <a:cubicBezTo>
                    <a:pt x="39" y="98"/>
                    <a:pt x="39" y="98"/>
                    <a:pt x="39" y="98"/>
                  </a:cubicBezTo>
                  <a:cubicBezTo>
                    <a:pt x="40" y="98"/>
                    <a:pt x="40" y="98"/>
                    <a:pt x="40" y="98"/>
                  </a:cubicBezTo>
                  <a:cubicBezTo>
                    <a:pt x="40" y="98"/>
                    <a:pt x="40" y="99"/>
                    <a:pt x="41" y="99"/>
                  </a:cubicBezTo>
                  <a:cubicBezTo>
                    <a:pt x="41" y="99"/>
                    <a:pt x="41" y="99"/>
                    <a:pt x="41" y="99"/>
                  </a:cubicBezTo>
                  <a:cubicBezTo>
                    <a:pt x="42" y="99"/>
                    <a:pt x="42" y="99"/>
                    <a:pt x="42" y="99"/>
                  </a:cubicBezTo>
                  <a:cubicBezTo>
                    <a:pt x="42" y="99"/>
                    <a:pt x="43" y="99"/>
                    <a:pt x="43" y="99"/>
                  </a:cubicBezTo>
                  <a:cubicBezTo>
                    <a:pt x="43" y="99"/>
                    <a:pt x="43" y="99"/>
                    <a:pt x="43" y="99"/>
                  </a:cubicBezTo>
                  <a:cubicBezTo>
                    <a:pt x="44" y="99"/>
                    <a:pt x="44" y="99"/>
                    <a:pt x="44" y="99"/>
                  </a:cubicBezTo>
                  <a:cubicBezTo>
                    <a:pt x="44" y="99"/>
                    <a:pt x="44" y="99"/>
                    <a:pt x="45" y="99"/>
                  </a:cubicBezTo>
                  <a:cubicBezTo>
                    <a:pt x="45" y="99"/>
                    <a:pt x="45" y="98"/>
                    <a:pt x="45" y="98"/>
                  </a:cubicBezTo>
                  <a:cubicBezTo>
                    <a:pt x="46" y="98"/>
                    <a:pt x="46" y="97"/>
                    <a:pt x="47" y="96"/>
                  </a:cubicBezTo>
                  <a:cubicBezTo>
                    <a:pt x="48" y="96"/>
                    <a:pt x="49" y="95"/>
                    <a:pt x="50" y="94"/>
                  </a:cubicBezTo>
                  <a:cubicBezTo>
                    <a:pt x="51" y="94"/>
                    <a:pt x="52" y="93"/>
                    <a:pt x="53" y="93"/>
                  </a:cubicBezTo>
                  <a:cubicBezTo>
                    <a:pt x="54" y="92"/>
                    <a:pt x="56" y="92"/>
                    <a:pt x="57" y="92"/>
                  </a:cubicBezTo>
                  <a:cubicBezTo>
                    <a:pt x="57" y="92"/>
                    <a:pt x="57" y="92"/>
                    <a:pt x="57" y="92"/>
                  </a:cubicBezTo>
                  <a:cubicBezTo>
                    <a:pt x="58" y="92"/>
                    <a:pt x="58" y="92"/>
                    <a:pt x="58" y="92"/>
                  </a:cubicBezTo>
                  <a:cubicBezTo>
                    <a:pt x="58" y="92"/>
                    <a:pt x="59" y="93"/>
                    <a:pt x="59" y="93"/>
                  </a:cubicBezTo>
                  <a:cubicBezTo>
                    <a:pt x="59" y="93"/>
                    <a:pt x="59" y="93"/>
                    <a:pt x="59" y="93"/>
                  </a:cubicBezTo>
                  <a:cubicBezTo>
                    <a:pt x="60" y="93"/>
                    <a:pt x="60" y="94"/>
                    <a:pt x="60" y="94"/>
                  </a:cubicBezTo>
                  <a:cubicBezTo>
                    <a:pt x="60" y="94"/>
                    <a:pt x="60" y="94"/>
                    <a:pt x="60" y="94"/>
                  </a:cubicBezTo>
                  <a:cubicBezTo>
                    <a:pt x="60" y="94"/>
                    <a:pt x="60" y="94"/>
                    <a:pt x="60" y="94"/>
                  </a:cubicBezTo>
                  <a:cubicBezTo>
                    <a:pt x="60" y="95"/>
                    <a:pt x="60" y="95"/>
                    <a:pt x="60" y="95"/>
                  </a:cubicBezTo>
                  <a:cubicBezTo>
                    <a:pt x="60" y="95"/>
                    <a:pt x="60" y="95"/>
                    <a:pt x="60" y="95"/>
                  </a:cubicBezTo>
                  <a:cubicBezTo>
                    <a:pt x="60" y="95"/>
                    <a:pt x="60" y="95"/>
                    <a:pt x="60" y="95"/>
                  </a:cubicBezTo>
                  <a:cubicBezTo>
                    <a:pt x="59" y="96"/>
                    <a:pt x="59" y="96"/>
                    <a:pt x="59" y="96"/>
                  </a:cubicBezTo>
                  <a:cubicBezTo>
                    <a:pt x="59" y="96"/>
                    <a:pt x="59" y="96"/>
                    <a:pt x="58" y="96"/>
                  </a:cubicBezTo>
                  <a:cubicBezTo>
                    <a:pt x="58" y="96"/>
                    <a:pt x="58" y="96"/>
                    <a:pt x="58" y="96"/>
                  </a:cubicBezTo>
                  <a:cubicBezTo>
                    <a:pt x="57" y="96"/>
                    <a:pt x="57" y="96"/>
                    <a:pt x="57" y="97"/>
                  </a:cubicBezTo>
                  <a:cubicBezTo>
                    <a:pt x="57" y="97"/>
                    <a:pt x="57" y="97"/>
                    <a:pt x="57" y="97"/>
                  </a:cubicBezTo>
                  <a:cubicBezTo>
                    <a:pt x="56" y="97"/>
                    <a:pt x="56" y="97"/>
                    <a:pt x="56" y="98"/>
                  </a:cubicBezTo>
                  <a:cubicBezTo>
                    <a:pt x="56" y="98"/>
                    <a:pt x="56" y="98"/>
                    <a:pt x="56" y="98"/>
                  </a:cubicBezTo>
                  <a:cubicBezTo>
                    <a:pt x="56" y="98"/>
                    <a:pt x="56" y="98"/>
                    <a:pt x="56" y="98"/>
                  </a:cubicBezTo>
                  <a:cubicBezTo>
                    <a:pt x="56" y="98"/>
                    <a:pt x="56" y="98"/>
                    <a:pt x="56" y="98"/>
                  </a:cubicBezTo>
                  <a:cubicBezTo>
                    <a:pt x="57" y="99"/>
                    <a:pt x="57" y="99"/>
                    <a:pt x="57" y="99"/>
                  </a:cubicBezTo>
                  <a:cubicBezTo>
                    <a:pt x="57" y="99"/>
                    <a:pt x="57" y="100"/>
                    <a:pt x="58" y="100"/>
                  </a:cubicBezTo>
                  <a:cubicBezTo>
                    <a:pt x="58" y="101"/>
                    <a:pt x="58" y="101"/>
                    <a:pt x="59" y="102"/>
                  </a:cubicBezTo>
                  <a:cubicBezTo>
                    <a:pt x="59" y="102"/>
                    <a:pt x="59" y="103"/>
                    <a:pt x="59" y="104"/>
                  </a:cubicBezTo>
                  <a:cubicBezTo>
                    <a:pt x="59" y="104"/>
                    <a:pt x="59" y="105"/>
                    <a:pt x="59" y="106"/>
                  </a:cubicBezTo>
                  <a:cubicBezTo>
                    <a:pt x="59" y="106"/>
                    <a:pt x="59" y="106"/>
                    <a:pt x="59" y="107"/>
                  </a:cubicBezTo>
                  <a:cubicBezTo>
                    <a:pt x="59" y="107"/>
                    <a:pt x="59" y="107"/>
                    <a:pt x="59" y="107"/>
                  </a:cubicBezTo>
                  <a:cubicBezTo>
                    <a:pt x="58" y="108"/>
                    <a:pt x="58" y="108"/>
                    <a:pt x="58" y="108"/>
                  </a:cubicBezTo>
                  <a:cubicBezTo>
                    <a:pt x="58" y="108"/>
                    <a:pt x="57" y="109"/>
                    <a:pt x="57" y="109"/>
                  </a:cubicBezTo>
                  <a:cubicBezTo>
                    <a:pt x="57" y="109"/>
                    <a:pt x="56" y="109"/>
                    <a:pt x="56" y="109"/>
                  </a:cubicBezTo>
                  <a:cubicBezTo>
                    <a:pt x="56" y="110"/>
                    <a:pt x="55" y="110"/>
                    <a:pt x="55" y="110"/>
                  </a:cubicBezTo>
                  <a:cubicBezTo>
                    <a:pt x="55" y="110"/>
                    <a:pt x="54" y="110"/>
                    <a:pt x="54" y="110"/>
                  </a:cubicBezTo>
                  <a:cubicBezTo>
                    <a:pt x="53" y="110"/>
                    <a:pt x="53" y="110"/>
                    <a:pt x="53" y="110"/>
                  </a:cubicBezTo>
                  <a:cubicBezTo>
                    <a:pt x="52" y="110"/>
                    <a:pt x="52" y="110"/>
                    <a:pt x="52" y="110"/>
                  </a:cubicBezTo>
                  <a:cubicBezTo>
                    <a:pt x="51" y="110"/>
                    <a:pt x="51" y="110"/>
                    <a:pt x="51" y="110"/>
                  </a:cubicBezTo>
                  <a:cubicBezTo>
                    <a:pt x="50" y="110"/>
                    <a:pt x="50" y="110"/>
                    <a:pt x="50" y="110"/>
                  </a:cubicBezTo>
                  <a:cubicBezTo>
                    <a:pt x="50" y="110"/>
                    <a:pt x="49" y="110"/>
                    <a:pt x="49" y="110"/>
                  </a:cubicBezTo>
                  <a:cubicBezTo>
                    <a:pt x="49" y="110"/>
                    <a:pt x="49" y="110"/>
                    <a:pt x="49" y="110"/>
                  </a:cubicBezTo>
                  <a:cubicBezTo>
                    <a:pt x="48" y="110"/>
                    <a:pt x="48" y="110"/>
                    <a:pt x="48" y="110"/>
                  </a:cubicBezTo>
                  <a:cubicBezTo>
                    <a:pt x="48" y="110"/>
                    <a:pt x="48" y="110"/>
                    <a:pt x="48" y="110"/>
                  </a:cubicBezTo>
                  <a:cubicBezTo>
                    <a:pt x="48"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10"/>
                    <a:pt x="46" y="110"/>
                  </a:cubicBezTo>
                  <a:cubicBezTo>
                    <a:pt x="46" y="110"/>
                    <a:pt x="46" y="110"/>
                    <a:pt x="46" y="110"/>
                  </a:cubicBezTo>
                  <a:cubicBezTo>
                    <a:pt x="46" y="110"/>
                    <a:pt x="45" y="111"/>
                    <a:pt x="45" y="111"/>
                  </a:cubicBezTo>
                  <a:cubicBezTo>
                    <a:pt x="45" y="111"/>
                    <a:pt x="45" y="112"/>
                    <a:pt x="45" y="112"/>
                  </a:cubicBezTo>
                  <a:cubicBezTo>
                    <a:pt x="45" y="112"/>
                    <a:pt x="45" y="113"/>
                    <a:pt x="45" y="113"/>
                  </a:cubicBezTo>
                  <a:cubicBezTo>
                    <a:pt x="45" y="113"/>
                    <a:pt x="44" y="114"/>
                    <a:pt x="44" y="114"/>
                  </a:cubicBezTo>
                  <a:cubicBezTo>
                    <a:pt x="44" y="114"/>
                    <a:pt x="44" y="115"/>
                    <a:pt x="43" y="115"/>
                  </a:cubicBezTo>
                  <a:cubicBezTo>
                    <a:pt x="43" y="116"/>
                    <a:pt x="43" y="116"/>
                    <a:pt x="42" y="116"/>
                  </a:cubicBezTo>
                  <a:cubicBezTo>
                    <a:pt x="42" y="116"/>
                    <a:pt x="42" y="116"/>
                    <a:pt x="42" y="117"/>
                  </a:cubicBezTo>
                  <a:cubicBezTo>
                    <a:pt x="42" y="117"/>
                    <a:pt x="42" y="117"/>
                    <a:pt x="41" y="117"/>
                  </a:cubicBezTo>
                  <a:cubicBezTo>
                    <a:pt x="41" y="117"/>
                    <a:pt x="41" y="117"/>
                    <a:pt x="41" y="117"/>
                  </a:cubicBezTo>
                  <a:cubicBezTo>
                    <a:pt x="41" y="117"/>
                    <a:pt x="41" y="117"/>
                    <a:pt x="41" y="117"/>
                  </a:cubicBezTo>
                  <a:cubicBezTo>
                    <a:pt x="40" y="117"/>
                    <a:pt x="40" y="117"/>
                    <a:pt x="40" y="117"/>
                  </a:cubicBezTo>
                  <a:cubicBezTo>
                    <a:pt x="39" y="117"/>
                    <a:pt x="39" y="117"/>
                    <a:pt x="39" y="116"/>
                  </a:cubicBezTo>
                  <a:cubicBezTo>
                    <a:pt x="39" y="116"/>
                    <a:pt x="38" y="116"/>
                    <a:pt x="38" y="116"/>
                  </a:cubicBezTo>
                  <a:cubicBezTo>
                    <a:pt x="38" y="116"/>
                    <a:pt x="38" y="116"/>
                    <a:pt x="37" y="115"/>
                  </a:cubicBezTo>
                  <a:cubicBezTo>
                    <a:pt x="37" y="115"/>
                    <a:pt x="37" y="115"/>
                    <a:pt x="36" y="115"/>
                  </a:cubicBezTo>
                  <a:cubicBezTo>
                    <a:pt x="36" y="114"/>
                    <a:pt x="35" y="114"/>
                    <a:pt x="35" y="114"/>
                  </a:cubicBezTo>
                  <a:cubicBezTo>
                    <a:pt x="35" y="114"/>
                    <a:pt x="34" y="114"/>
                    <a:pt x="34" y="113"/>
                  </a:cubicBezTo>
                  <a:cubicBezTo>
                    <a:pt x="33" y="113"/>
                    <a:pt x="33" y="113"/>
                    <a:pt x="32" y="113"/>
                  </a:cubicBezTo>
                  <a:cubicBezTo>
                    <a:pt x="32" y="113"/>
                    <a:pt x="32" y="113"/>
                    <a:pt x="31" y="113"/>
                  </a:cubicBezTo>
                  <a:cubicBezTo>
                    <a:pt x="31" y="113"/>
                    <a:pt x="31" y="113"/>
                    <a:pt x="31" y="114"/>
                  </a:cubicBezTo>
                  <a:cubicBezTo>
                    <a:pt x="30" y="114"/>
                    <a:pt x="30" y="114"/>
                    <a:pt x="30" y="114"/>
                  </a:cubicBezTo>
                  <a:cubicBezTo>
                    <a:pt x="30" y="114"/>
                    <a:pt x="30" y="114"/>
                    <a:pt x="29" y="114"/>
                  </a:cubicBezTo>
                  <a:cubicBezTo>
                    <a:pt x="29" y="115"/>
                    <a:pt x="29" y="115"/>
                    <a:pt x="28" y="116"/>
                  </a:cubicBezTo>
                  <a:cubicBezTo>
                    <a:pt x="28" y="116"/>
                    <a:pt x="28" y="117"/>
                    <a:pt x="28" y="118"/>
                  </a:cubicBezTo>
                  <a:cubicBezTo>
                    <a:pt x="28" y="118"/>
                    <a:pt x="28" y="119"/>
                    <a:pt x="28" y="119"/>
                  </a:cubicBezTo>
                  <a:cubicBezTo>
                    <a:pt x="28" y="120"/>
                    <a:pt x="28" y="121"/>
                    <a:pt x="28" y="121"/>
                  </a:cubicBezTo>
                  <a:cubicBezTo>
                    <a:pt x="28" y="122"/>
                    <a:pt x="28" y="122"/>
                    <a:pt x="28" y="122"/>
                  </a:cubicBezTo>
                  <a:cubicBezTo>
                    <a:pt x="28" y="122"/>
                    <a:pt x="28" y="122"/>
                    <a:pt x="28" y="122"/>
                  </a:cubicBezTo>
                  <a:cubicBezTo>
                    <a:pt x="28" y="122"/>
                    <a:pt x="28" y="123"/>
                    <a:pt x="28" y="123"/>
                  </a:cubicBezTo>
                  <a:cubicBezTo>
                    <a:pt x="27" y="123"/>
                    <a:pt x="27" y="123"/>
                    <a:pt x="27" y="123"/>
                  </a:cubicBezTo>
                  <a:cubicBezTo>
                    <a:pt x="27" y="123"/>
                    <a:pt x="26" y="123"/>
                    <a:pt x="26" y="123"/>
                  </a:cubicBezTo>
                  <a:cubicBezTo>
                    <a:pt x="25" y="123"/>
                    <a:pt x="25" y="123"/>
                    <a:pt x="24" y="123"/>
                  </a:cubicBezTo>
                  <a:cubicBezTo>
                    <a:pt x="24" y="123"/>
                    <a:pt x="23" y="124"/>
                    <a:pt x="22" y="124"/>
                  </a:cubicBezTo>
                  <a:cubicBezTo>
                    <a:pt x="22" y="124"/>
                    <a:pt x="21" y="125"/>
                    <a:pt x="21" y="125"/>
                  </a:cubicBezTo>
                  <a:cubicBezTo>
                    <a:pt x="20" y="126"/>
                    <a:pt x="20" y="127"/>
                    <a:pt x="19" y="128"/>
                  </a:cubicBezTo>
                  <a:cubicBezTo>
                    <a:pt x="19" y="129"/>
                    <a:pt x="19" y="129"/>
                    <a:pt x="19" y="130"/>
                  </a:cubicBezTo>
                  <a:cubicBezTo>
                    <a:pt x="18" y="130"/>
                    <a:pt x="18" y="130"/>
                    <a:pt x="18" y="131"/>
                  </a:cubicBezTo>
                  <a:cubicBezTo>
                    <a:pt x="17" y="131"/>
                    <a:pt x="17" y="131"/>
                    <a:pt x="16" y="131"/>
                  </a:cubicBezTo>
                  <a:cubicBezTo>
                    <a:pt x="16" y="131"/>
                    <a:pt x="16" y="131"/>
                    <a:pt x="15" y="131"/>
                  </a:cubicBezTo>
                  <a:cubicBezTo>
                    <a:pt x="15" y="131"/>
                    <a:pt x="15" y="131"/>
                    <a:pt x="15" y="131"/>
                  </a:cubicBezTo>
                  <a:cubicBezTo>
                    <a:pt x="15" y="131"/>
                    <a:pt x="14" y="131"/>
                    <a:pt x="14" y="131"/>
                  </a:cubicBezTo>
                  <a:cubicBezTo>
                    <a:pt x="14" y="131"/>
                    <a:pt x="14" y="132"/>
                    <a:pt x="14" y="132"/>
                  </a:cubicBezTo>
                  <a:cubicBezTo>
                    <a:pt x="14" y="132"/>
                    <a:pt x="14" y="132"/>
                    <a:pt x="14" y="132"/>
                  </a:cubicBezTo>
                  <a:cubicBezTo>
                    <a:pt x="14" y="132"/>
                    <a:pt x="14" y="132"/>
                    <a:pt x="14" y="133"/>
                  </a:cubicBezTo>
                  <a:cubicBezTo>
                    <a:pt x="14" y="133"/>
                    <a:pt x="14" y="133"/>
                    <a:pt x="14" y="133"/>
                  </a:cubicBezTo>
                  <a:cubicBezTo>
                    <a:pt x="14" y="134"/>
                    <a:pt x="14" y="134"/>
                    <a:pt x="14" y="134"/>
                  </a:cubicBezTo>
                  <a:cubicBezTo>
                    <a:pt x="14" y="135"/>
                    <a:pt x="15" y="135"/>
                    <a:pt x="15" y="136"/>
                  </a:cubicBezTo>
                  <a:cubicBezTo>
                    <a:pt x="16" y="136"/>
                    <a:pt x="16" y="137"/>
                    <a:pt x="17" y="138"/>
                  </a:cubicBezTo>
                  <a:cubicBezTo>
                    <a:pt x="17" y="138"/>
                    <a:pt x="18" y="139"/>
                    <a:pt x="18" y="139"/>
                  </a:cubicBezTo>
                  <a:cubicBezTo>
                    <a:pt x="18" y="139"/>
                    <a:pt x="19" y="139"/>
                    <a:pt x="19" y="140"/>
                  </a:cubicBezTo>
                  <a:cubicBezTo>
                    <a:pt x="19" y="140"/>
                    <a:pt x="20" y="140"/>
                    <a:pt x="20" y="140"/>
                  </a:cubicBezTo>
                  <a:cubicBezTo>
                    <a:pt x="20" y="140"/>
                    <a:pt x="20" y="140"/>
                    <a:pt x="20" y="140"/>
                  </a:cubicBezTo>
                  <a:cubicBezTo>
                    <a:pt x="21" y="140"/>
                    <a:pt x="21" y="140"/>
                    <a:pt x="21" y="140"/>
                  </a:cubicBezTo>
                  <a:cubicBezTo>
                    <a:pt x="21" y="140"/>
                    <a:pt x="21" y="140"/>
                    <a:pt x="22" y="140"/>
                  </a:cubicBezTo>
                  <a:cubicBezTo>
                    <a:pt x="22" y="140"/>
                    <a:pt x="22" y="140"/>
                    <a:pt x="22" y="141"/>
                  </a:cubicBezTo>
                  <a:cubicBezTo>
                    <a:pt x="23" y="141"/>
                    <a:pt x="23" y="141"/>
                    <a:pt x="23" y="141"/>
                  </a:cubicBezTo>
                  <a:cubicBezTo>
                    <a:pt x="23" y="142"/>
                    <a:pt x="23" y="142"/>
                    <a:pt x="23" y="142"/>
                  </a:cubicBezTo>
                  <a:cubicBezTo>
                    <a:pt x="23" y="143"/>
                    <a:pt x="23" y="143"/>
                    <a:pt x="23" y="143"/>
                  </a:cubicBezTo>
                  <a:cubicBezTo>
                    <a:pt x="22" y="144"/>
                    <a:pt x="22" y="144"/>
                    <a:pt x="22" y="145"/>
                  </a:cubicBezTo>
                  <a:cubicBezTo>
                    <a:pt x="22" y="145"/>
                    <a:pt x="21" y="145"/>
                    <a:pt x="21" y="145"/>
                  </a:cubicBezTo>
                  <a:cubicBezTo>
                    <a:pt x="21" y="146"/>
                    <a:pt x="21" y="146"/>
                    <a:pt x="21" y="146"/>
                  </a:cubicBezTo>
                  <a:cubicBezTo>
                    <a:pt x="21" y="146"/>
                    <a:pt x="21" y="147"/>
                    <a:pt x="21" y="147"/>
                  </a:cubicBezTo>
                  <a:cubicBezTo>
                    <a:pt x="20" y="147"/>
                    <a:pt x="20" y="147"/>
                    <a:pt x="21" y="148"/>
                  </a:cubicBezTo>
                  <a:cubicBezTo>
                    <a:pt x="21" y="148"/>
                    <a:pt x="21" y="148"/>
                    <a:pt x="21" y="148"/>
                  </a:cubicBezTo>
                  <a:cubicBezTo>
                    <a:pt x="21" y="148"/>
                    <a:pt x="21" y="148"/>
                    <a:pt x="21" y="148"/>
                  </a:cubicBezTo>
                  <a:cubicBezTo>
                    <a:pt x="21" y="148"/>
                    <a:pt x="21" y="148"/>
                    <a:pt x="21" y="148"/>
                  </a:cubicBezTo>
                  <a:cubicBezTo>
                    <a:pt x="22" y="148"/>
                    <a:pt x="22" y="148"/>
                    <a:pt x="22" y="148"/>
                  </a:cubicBezTo>
                  <a:cubicBezTo>
                    <a:pt x="22" y="148"/>
                    <a:pt x="23" y="149"/>
                    <a:pt x="24" y="149"/>
                  </a:cubicBezTo>
                  <a:cubicBezTo>
                    <a:pt x="24" y="150"/>
                    <a:pt x="25" y="150"/>
                    <a:pt x="25" y="151"/>
                  </a:cubicBezTo>
                  <a:cubicBezTo>
                    <a:pt x="26" y="151"/>
                    <a:pt x="27" y="152"/>
                    <a:pt x="27" y="153"/>
                  </a:cubicBezTo>
                  <a:cubicBezTo>
                    <a:pt x="28" y="153"/>
                    <a:pt x="28" y="154"/>
                    <a:pt x="29" y="155"/>
                  </a:cubicBezTo>
                  <a:cubicBezTo>
                    <a:pt x="29" y="155"/>
                    <a:pt x="29" y="155"/>
                    <a:pt x="30" y="156"/>
                  </a:cubicBezTo>
                  <a:cubicBezTo>
                    <a:pt x="30" y="156"/>
                    <a:pt x="30" y="156"/>
                    <a:pt x="30" y="156"/>
                  </a:cubicBezTo>
                  <a:cubicBezTo>
                    <a:pt x="30" y="157"/>
                    <a:pt x="31" y="157"/>
                    <a:pt x="31" y="157"/>
                  </a:cubicBezTo>
                  <a:cubicBezTo>
                    <a:pt x="31" y="157"/>
                    <a:pt x="31" y="158"/>
                    <a:pt x="31" y="158"/>
                  </a:cubicBezTo>
                  <a:cubicBezTo>
                    <a:pt x="32" y="158"/>
                    <a:pt x="32" y="158"/>
                    <a:pt x="32" y="158"/>
                  </a:cubicBezTo>
                  <a:cubicBezTo>
                    <a:pt x="32" y="158"/>
                    <a:pt x="32" y="158"/>
                    <a:pt x="33" y="159"/>
                  </a:cubicBezTo>
                  <a:cubicBezTo>
                    <a:pt x="33" y="159"/>
                    <a:pt x="33" y="159"/>
                    <a:pt x="33" y="159"/>
                  </a:cubicBezTo>
                  <a:cubicBezTo>
                    <a:pt x="33" y="159"/>
                    <a:pt x="34" y="159"/>
                    <a:pt x="34" y="159"/>
                  </a:cubicBezTo>
                  <a:cubicBezTo>
                    <a:pt x="34" y="159"/>
                    <a:pt x="34" y="159"/>
                    <a:pt x="35" y="159"/>
                  </a:cubicBezTo>
                  <a:cubicBezTo>
                    <a:pt x="35" y="159"/>
                    <a:pt x="35" y="159"/>
                    <a:pt x="36" y="158"/>
                  </a:cubicBezTo>
                  <a:cubicBezTo>
                    <a:pt x="36" y="158"/>
                    <a:pt x="36" y="158"/>
                    <a:pt x="37" y="158"/>
                  </a:cubicBezTo>
                  <a:cubicBezTo>
                    <a:pt x="37" y="158"/>
                    <a:pt x="37" y="158"/>
                    <a:pt x="37" y="158"/>
                  </a:cubicBezTo>
                  <a:cubicBezTo>
                    <a:pt x="38" y="158"/>
                    <a:pt x="38" y="157"/>
                    <a:pt x="39" y="157"/>
                  </a:cubicBezTo>
                  <a:cubicBezTo>
                    <a:pt x="39" y="157"/>
                    <a:pt x="39" y="157"/>
                    <a:pt x="40" y="157"/>
                  </a:cubicBezTo>
                  <a:cubicBezTo>
                    <a:pt x="40" y="157"/>
                    <a:pt x="40" y="157"/>
                    <a:pt x="41" y="157"/>
                  </a:cubicBezTo>
                  <a:cubicBezTo>
                    <a:pt x="41" y="157"/>
                    <a:pt x="41" y="157"/>
                    <a:pt x="42" y="157"/>
                  </a:cubicBezTo>
                  <a:cubicBezTo>
                    <a:pt x="42" y="156"/>
                    <a:pt x="43" y="156"/>
                    <a:pt x="43" y="156"/>
                  </a:cubicBezTo>
                  <a:cubicBezTo>
                    <a:pt x="44" y="156"/>
                    <a:pt x="44" y="156"/>
                    <a:pt x="44" y="155"/>
                  </a:cubicBezTo>
                  <a:cubicBezTo>
                    <a:pt x="44" y="155"/>
                    <a:pt x="45" y="155"/>
                    <a:pt x="45" y="154"/>
                  </a:cubicBezTo>
                  <a:cubicBezTo>
                    <a:pt x="45" y="154"/>
                    <a:pt x="45" y="154"/>
                    <a:pt x="45" y="153"/>
                  </a:cubicBezTo>
                  <a:cubicBezTo>
                    <a:pt x="45" y="153"/>
                    <a:pt x="45" y="153"/>
                    <a:pt x="45" y="153"/>
                  </a:cubicBezTo>
                  <a:cubicBezTo>
                    <a:pt x="46" y="153"/>
                    <a:pt x="46" y="153"/>
                    <a:pt x="46" y="153"/>
                  </a:cubicBezTo>
                  <a:cubicBezTo>
                    <a:pt x="46" y="153"/>
                    <a:pt x="47" y="154"/>
                    <a:pt x="47" y="155"/>
                  </a:cubicBezTo>
                  <a:cubicBezTo>
                    <a:pt x="47" y="155"/>
                    <a:pt x="48" y="156"/>
                    <a:pt x="48" y="157"/>
                  </a:cubicBezTo>
                  <a:cubicBezTo>
                    <a:pt x="48" y="157"/>
                    <a:pt x="49" y="158"/>
                    <a:pt x="49" y="159"/>
                  </a:cubicBezTo>
                  <a:cubicBezTo>
                    <a:pt x="49" y="159"/>
                    <a:pt x="49" y="160"/>
                    <a:pt x="49" y="160"/>
                  </a:cubicBezTo>
                  <a:cubicBezTo>
                    <a:pt x="49" y="161"/>
                    <a:pt x="49" y="161"/>
                    <a:pt x="49" y="161"/>
                  </a:cubicBezTo>
                  <a:cubicBezTo>
                    <a:pt x="49" y="161"/>
                    <a:pt x="49" y="161"/>
                    <a:pt x="49" y="161"/>
                  </a:cubicBezTo>
                  <a:cubicBezTo>
                    <a:pt x="49" y="161"/>
                    <a:pt x="49" y="161"/>
                    <a:pt x="49" y="161"/>
                  </a:cubicBezTo>
                  <a:cubicBezTo>
                    <a:pt x="49" y="161"/>
                    <a:pt x="49" y="161"/>
                    <a:pt x="49" y="161"/>
                  </a:cubicBezTo>
                  <a:cubicBezTo>
                    <a:pt x="48" y="162"/>
                    <a:pt x="48" y="162"/>
                    <a:pt x="48" y="162"/>
                  </a:cubicBezTo>
                  <a:cubicBezTo>
                    <a:pt x="48" y="163"/>
                    <a:pt x="47" y="163"/>
                    <a:pt x="47" y="164"/>
                  </a:cubicBezTo>
                  <a:cubicBezTo>
                    <a:pt x="47" y="164"/>
                    <a:pt x="47" y="165"/>
                    <a:pt x="47" y="165"/>
                  </a:cubicBezTo>
                  <a:cubicBezTo>
                    <a:pt x="47" y="166"/>
                    <a:pt x="47" y="167"/>
                    <a:pt x="47" y="167"/>
                  </a:cubicBezTo>
                  <a:cubicBezTo>
                    <a:pt x="47" y="167"/>
                    <a:pt x="47" y="168"/>
                    <a:pt x="47" y="168"/>
                  </a:cubicBezTo>
                  <a:cubicBezTo>
                    <a:pt x="47" y="168"/>
                    <a:pt x="47" y="168"/>
                    <a:pt x="47" y="169"/>
                  </a:cubicBezTo>
                  <a:cubicBezTo>
                    <a:pt x="47" y="169"/>
                    <a:pt x="47" y="169"/>
                    <a:pt x="47" y="169"/>
                  </a:cubicBezTo>
                  <a:cubicBezTo>
                    <a:pt x="47" y="169"/>
                    <a:pt x="47" y="170"/>
                    <a:pt x="47" y="170"/>
                  </a:cubicBezTo>
                  <a:cubicBezTo>
                    <a:pt x="47" y="170"/>
                    <a:pt x="47" y="170"/>
                    <a:pt x="47" y="170"/>
                  </a:cubicBezTo>
                  <a:cubicBezTo>
                    <a:pt x="47" y="170"/>
                    <a:pt x="47" y="170"/>
                    <a:pt x="47" y="170"/>
                  </a:cubicBezTo>
                  <a:cubicBezTo>
                    <a:pt x="47" y="170"/>
                    <a:pt x="47" y="171"/>
                    <a:pt x="47" y="171"/>
                  </a:cubicBezTo>
                  <a:cubicBezTo>
                    <a:pt x="47" y="171"/>
                    <a:pt x="47" y="171"/>
                    <a:pt x="48" y="171"/>
                  </a:cubicBezTo>
                  <a:cubicBezTo>
                    <a:pt x="48" y="171"/>
                    <a:pt x="48" y="171"/>
                    <a:pt x="48" y="171"/>
                  </a:cubicBezTo>
                  <a:cubicBezTo>
                    <a:pt x="48" y="171"/>
                    <a:pt x="49" y="171"/>
                    <a:pt x="49" y="172"/>
                  </a:cubicBezTo>
                  <a:cubicBezTo>
                    <a:pt x="49" y="172"/>
                    <a:pt x="49" y="172"/>
                    <a:pt x="50" y="172"/>
                  </a:cubicBezTo>
                  <a:cubicBezTo>
                    <a:pt x="50" y="172"/>
                    <a:pt x="50" y="172"/>
                    <a:pt x="51" y="172"/>
                  </a:cubicBezTo>
                  <a:cubicBezTo>
                    <a:pt x="51" y="172"/>
                    <a:pt x="52" y="172"/>
                    <a:pt x="53" y="172"/>
                  </a:cubicBezTo>
                  <a:cubicBezTo>
                    <a:pt x="53" y="171"/>
                    <a:pt x="54" y="171"/>
                    <a:pt x="55" y="171"/>
                  </a:cubicBezTo>
                  <a:cubicBezTo>
                    <a:pt x="55" y="171"/>
                    <a:pt x="56" y="171"/>
                    <a:pt x="56" y="170"/>
                  </a:cubicBezTo>
                  <a:cubicBezTo>
                    <a:pt x="57" y="170"/>
                    <a:pt x="57" y="169"/>
                    <a:pt x="57" y="169"/>
                  </a:cubicBezTo>
                  <a:cubicBezTo>
                    <a:pt x="57" y="169"/>
                    <a:pt x="58" y="168"/>
                    <a:pt x="58" y="168"/>
                  </a:cubicBezTo>
                  <a:cubicBezTo>
                    <a:pt x="58" y="168"/>
                    <a:pt x="58" y="168"/>
                    <a:pt x="59" y="168"/>
                  </a:cubicBezTo>
                  <a:cubicBezTo>
                    <a:pt x="59" y="168"/>
                    <a:pt x="59" y="167"/>
                    <a:pt x="60" y="167"/>
                  </a:cubicBezTo>
                  <a:cubicBezTo>
                    <a:pt x="60" y="167"/>
                    <a:pt x="61" y="167"/>
                    <a:pt x="61" y="167"/>
                  </a:cubicBezTo>
                  <a:cubicBezTo>
                    <a:pt x="62" y="167"/>
                    <a:pt x="63" y="167"/>
                    <a:pt x="63" y="167"/>
                  </a:cubicBezTo>
                  <a:cubicBezTo>
                    <a:pt x="64" y="168"/>
                    <a:pt x="64" y="168"/>
                    <a:pt x="65" y="168"/>
                  </a:cubicBezTo>
                  <a:cubicBezTo>
                    <a:pt x="66" y="168"/>
                    <a:pt x="66" y="169"/>
                    <a:pt x="67" y="169"/>
                  </a:cubicBezTo>
                  <a:cubicBezTo>
                    <a:pt x="67" y="169"/>
                    <a:pt x="68" y="170"/>
                    <a:pt x="68" y="170"/>
                  </a:cubicBezTo>
                  <a:cubicBezTo>
                    <a:pt x="69" y="171"/>
                    <a:pt x="69" y="171"/>
                    <a:pt x="70" y="172"/>
                  </a:cubicBezTo>
                  <a:cubicBezTo>
                    <a:pt x="70" y="172"/>
                    <a:pt x="70" y="173"/>
                    <a:pt x="71" y="173"/>
                  </a:cubicBezTo>
                  <a:cubicBezTo>
                    <a:pt x="71" y="173"/>
                    <a:pt x="71" y="174"/>
                    <a:pt x="72" y="174"/>
                  </a:cubicBezTo>
                  <a:cubicBezTo>
                    <a:pt x="72" y="174"/>
                    <a:pt x="72" y="174"/>
                    <a:pt x="72" y="174"/>
                  </a:cubicBezTo>
                  <a:cubicBezTo>
                    <a:pt x="73" y="174"/>
                    <a:pt x="73" y="174"/>
                    <a:pt x="73" y="174"/>
                  </a:cubicBezTo>
                  <a:cubicBezTo>
                    <a:pt x="73" y="173"/>
                    <a:pt x="74" y="173"/>
                    <a:pt x="74" y="173"/>
                  </a:cubicBezTo>
                  <a:cubicBezTo>
                    <a:pt x="74" y="173"/>
                    <a:pt x="74" y="172"/>
                    <a:pt x="74" y="172"/>
                  </a:cubicBezTo>
                  <a:cubicBezTo>
                    <a:pt x="74" y="172"/>
                    <a:pt x="74" y="172"/>
                    <a:pt x="74" y="171"/>
                  </a:cubicBezTo>
                  <a:cubicBezTo>
                    <a:pt x="74" y="171"/>
                    <a:pt x="74" y="170"/>
                    <a:pt x="74" y="170"/>
                  </a:cubicBezTo>
                  <a:cubicBezTo>
                    <a:pt x="74" y="169"/>
                    <a:pt x="75" y="169"/>
                    <a:pt x="75" y="168"/>
                  </a:cubicBezTo>
                  <a:cubicBezTo>
                    <a:pt x="75" y="168"/>
                    <a:pt x="76" y="167"/>
                    <a:pt x="76" y="167"/>
                  </a:cubicBezTo>
                  <a:cubicBezTo>
                    <a:pt x="76" y="167"/>
                    <a:pt x="76" y="167"/>
                    <a:pt x="76" y="167"/>
                  </a:cubicBezTo>
                  <a:cubicBezTo>
                    <a:pt x="76" y="167"/>
                    <a:pt x="77" y="167"/>
                    <a:pt x="77" y="167"/>
                  </a:cubicBezTo>
                  <a:cubicBezTo>
                    <a:pt x="77" y="167"/>
                    <a:pt x="77" y="167"/>
                    <a:pt x="77" y="167"/>
                  </a:cubicBezTo>
                  <a:cubicBezTo>
                    <a:pt x="77" y="167"/>
                    <a:pt x="77" y="167"/>
                    <a:pt x="77" y="167"/>
                  </a:cubicBezTo>
                  <a:cubicBezTo>
                    <a:pt x="77" y="167"/>
                    <a:pt x="77" y="167"/>
                    <a:pt x="77" y="167"/>
                  </a:cubicBezTo>
                  <a:cubicBezTo>
                    <a:pt x="77" y="168"/>
                    <a:pt x="77" y="168"/>
                    <a:pt x="77" y="169"/>
                  </a:cubicBezTo>
                  <a:cubicBezTo>
                    <a:pt x="77" y="169"/>
                    <a:pt x="77" y="169"/>
                    <a:pt x="78" y="169"/>
                  </a:cubicBezTo>
                  <a:cubicBezTo>
                    <a:pt x="78" y="170"/>
                    <a:pt x="78" y="170"/>
                    <a:pt x="79" y="170"/>
                  </a:cubicBezTo>
                  <a:cubicBezTo>
                    <a:pt x="79" y="170"/>
                    <a:pt x="80" y="170"/>
                    <a:pt x="80" y="170"/>
                  </a:cubicBezTo>
                  <a:cubicBezTo>
                    <a:pt x="81" y="170"/>
                    <a:pt x="81" y="170"/>
                    <a:pt x="81" y="170"/>
                  </a:cubicBezTo>
                  <a:cubicBezTo>
                    <a:pt x="82" y="170"/>
                    <a:pt x="82" y="170"/>
                    <a:pt x="83" y="170"/>
                  </a:cubicBezTo>
                  <a:cubicBezTo>
                    <a:pt x="83" y="170"/>
                    <a:pt x="84" y="169"/>
                    <a:pt x="85" y="169"/>
                  </a:cubicBezTo>
                  <a:cubicBezTo>
                    <a:pt x="85" y="169"/>
                    <a:pt x="86" y="169"/>
                    <a:pt x="86" y="169"/>
                  </a:cubicBezTo>
                  <a:cubicBezTo>
                    <a:pt x="87" y="168"/>
                    <a:pt x="87" y="168"/>
                    <a:pt x="87" y="168"/>
                  </a:cubicBezTo>
                  <a:cubicBezTo>
                    <a:pt x="88" y="168"/>
                    <a:pt x="88" y="168"/>
                    <a:pt x="88" y="168"/>
                  </a:cubicBezTo>
                  <a:cubicBezTo>
                    <a:pt x="88" y="168"/>
                    <a:pt x="88" y="168"/>
                    <a:pt x="89" y="168"/>
                  </a:cubicBezTo>
                  <a:cubicBezTo>
                    <a:pt x="89" y="168"/>
                    <a:pt x="89" y="168"/>
                    <a:pt x="89" y="168"/>
                  </a:cubicBezTo>
                  <a:cubicBezTo>
                    <a:pt x="89" y="168"/>
                    <a:pt x="89" y="168"/>
                    <a:pt x="89" y="168"/>
                  </a:cubicBezTo>
                  <a:cubicBezTo>
                    <a:pt x="88" y="168"/>
                    <a:pt x="88" y="169"/>
                    <a:pt x="88" y="169"/>
                  </a:cubicBezTo>
                  <a:cubicBezTo>
                    <a:pt x="88" y="169"/>
                    <a:pt x="88" y="170"/>
                    <a:pt x="87" y="170"/>
                  </a:cubicBezTo>
                  <a:cubicBezTo>
                    <a:pt x="87" y="170"/>
                    <a:pt x="87" y="170"/>
                    <a:pt x="87" y="171"/>
                  </a:cubicBezTo>
                  <a:cubicBezTo>
                    <a:pt x="86" y="172"/>
                    <a:pt x="86" y="172"/>
                    <a:pt x="86" y="172"/>
                  </a:cubicBezTo>
                  <a:cubicBezTo>
                    <a:pt x="85" y="172"/>
                    <a:pt x="85" y="173"/>
                    <a:pt x="84" y="174"/>
                  </a:cubicBezTo>
                  <a:cubicBezTo>
                    <a:pt x="84" y="175"/>
                    <a:pt x="84" y="176"/>
                    <a:pt x="84" y="176"/>
                  </a:cubicBezTo>
                  <a:cubicBezTo>
                    <a:pt x="83" y="177"/>
                    <a:pt x="83" y="178"/>
                    <a:pt x="83" y="179"/>
                  </a:cubicBezTo>
                  <a:cubicBezTo>
                    <a:pt x="83" y="179"/>
                    <a:pt x="83" y="180"/>
                    <a:pt x="83" y="181"/>
                  </a:cubicBezTo>
                  <a:cubicBezTo>
                    <a:pt x="83" y="181"/>
                    <a:pt x="83" y="182"/>
                    <a:pt x="83" y="182"/>
                  </a:cubicBezTo>
                  <a:cubicBezTo>
                    <a:pt x="83" y="183"/>
                    <a:pt x="83" y="183"/>
                    <a:pt x="83" y="183"/>
                  </a:cubicBezTo>
                  <a:cubicBezTo>
                    <a:pt x="83" y="184"/>
                    <a:pt x="83" y="184"/>
                    <a:pt x="83" y="184"/>
                  </a:cubicBezTo>
                  <a:cubicBezTo>
                    <a:pt x="83" y="184"/>
                    <a:pt x="83" y="184"/>
                    <a:pt x="82" y="184"/>
                  </a:cubicBezTo>
                  <a:cubicBezTo>
                    <a:pt x="82" y="185"/>
                    <a:pt x="82" y="185"/>
                    <a:pt x="81" y="185"/>
                  </a:cubicBezTo>
                  <a:cubicBezTo>
                    <a:pt x="81" y="185"/>
                    <a:pt x="81" y="185"/>
                    <a:pt x="80" y="186"/>
                  </a:cubicBezTo>
                  <a:cubicBezTo>
                    <a:pt x="80" y="186"/>
                    <a:pt x="80" y="187"/>
                    <a:pt x="79" y="187"/>
                  </a:cubicBezTo>
                  <a:cubicBezTo>
                    <a:pt x="79" y="187"/>
                    <a:pt x="79" y="188"/>
                    <a:pt x="78" y="188"/>
                  </a:cubicBezTo>
                  <a:cubicBezTo>
                    <a:pt x="78" y="189"/>
                    <a:pt x="77" y="189"/>
                    <a:pt x="77" y="190"/>
                  </a:cubicBezTo>
                  <a:cubicBezTo>
                    <a:pt x="76" y="190"/>
                    <a:pt x="76" y="191"/>
                    <a:pt x="75" y="191"/>
                  </a:cubicBezTo>
                  <a:cubicBezTo>
                    <a:pt x="75" y="192"/>
                    <a:pt x="74" y="192"/>
                    <a:pt x="74" y="193"/>
                  </a:cubicBezTo>
                  <a:cubicBezTo>
                    <a:pt x="73" y="193"/>
                    <a:pt x="73" y="193"/>
                    <a:pt x="72" y="193"/>
                  </a:cubicBezTo>
                  <a:cubicBezTo>
                    <a:pt x="71" y="193"/>
                    <a:pt x="69" y="194"/>
                    <a:pt x="68" y="195"/>
                  </a:cubicBezTo>
                  <a:cubicBezTo>
                    <a:pt x="66" y="196"/>
                    <a:pt x="64" y="197"/>
                    <a:pt x="63" y="199"/>
                  </a:cubicBezTo>
                  <a:cubicBezTo>
                    <a:pt x="61" y="200"/>
                    <a:pt x="60" y="201"/>
                    <a:pt x="59" y="202"/>
                  </a:cubicBezTo>
                  <a:cubicBezTo>
                    <a:pt x="58" y="203"/>
                    <a:pt x="57" y="204"/>
                    <a:pt x="57" y="204"/>
                  </a:cubicBezTo>
                  <a:cubicBezTo>
                    <a:pt x="57" y="204"/>
                    <a:pt x="57" y="204"/>
                    <a:pt x="57" y="204"/>
                  </a:cubicBezTo>
                  <a:cubicBezTo>
                    <a:pt x="57" y="204"/>
                    <a:pt x="57" y="204"/>
                    <a:pt x="57" y="204"/>
                  </a:cubicBezTo>
                  <a:cubicBezTo>
                    <a:pt x="57" y="204"/>
                    <a:pt x="57" y="204"/>
                    <a:pt x="57" y="204"/>
                  </a:cubicBezTo>
                  <a:cubicBezTo>
                    <a:pt x="57" y="204"/>
                    <a:pt x="56" y="204"/>
                    <a:pt x="56" y="204"/>
                  </a:cubicBezTo>
                  <a:cubicBezTo>
                    <a:pt x="56" y="204"/>
                    <a:pt x="56" y="204"/>
                    <a:pt x="56" y="204"/>
                  </a:cubicBezTo>
                  <a:cubicBezTo>
                    <a:pt x="55" y="204"/>
                    <a:pt x="55" y="204"/>
                    <a:pt x="55" y="204"/>
                  </a:cubicBezTo>
                  <a:cubicBezTo>
                    <a:pt x="55" y="204"/>
                    <a:pt x="54" y="204"/>
                    <a:pt x="54" y="204"/>
                  </a:cubicBezTo>
                  <a:cubicBezTo>
                    <a:pt x="54" y="204"/>
                    <a:pt x="54" y="204"/>
                    <a:pt x="53" y="204"/>
                  </a:cubicBezTo>
                  <a:cubicBezTo>
                    <a:pt x="53" y="204"/>
                    <a:pt x="52" y="204"/>
                    <a:pt x="52" y="204"/>
                  </a:cubicBezTo>
                  <a:cubicBezTo>
                    <a:pt x="52" y="204"/>
                    <a:pt x="51" y="204"/>
                    <a:pt x="51" y="204"/>
                  </a:cubicBezTo>
                  <a:cubicBezTo>
                    <a:pt x="50" y="204"/>
                    <a:pt x="50" y="204"/>
                    <a:pt x="50" y="204"/>
                  </a:cubicBezTo>
                  <a:cubicBezTo>
                    <a:pt x="49" y="204"/>
                    <a:pt x="49" y="203"/>
                    <a:pt x="48" y="203"/>
                  </a:cubicBezTo>
                  <a:cubicBezTo>
                    <a:pt x="48" y="203"/>
                    <a:pt x="47" y="204"/>
                    <a:pt x="47" y="204"/>
                  </a:cubicBezTo>
                  <a:cubicBezTo>
                    <a:pt x="46" y="204"/>
                    <a:pt x="46" y="204"/>
                    <a:pt x="45" y="204"/>
                  </a:cubicBezTo>
                  <a:cubicBezTo>
                    <a:pt x="45" y="204"/>
                    <a:pt x="45" y="204"/>
                    <a:pt x="45" y="205"/>
                  </a:cubicBezTo>
                  <a:cubicBezTo>
                    <a:pt x="44" y="205"/>
                    <a:pt x="44" y="205"/>
                    <a:pt x="44" y="206"/>
                  </a:cubicBezTo>
                  <a:cubicBezTo>
                    <a:pt x="44" y="206"/>
                    <a:pt x="43" y="207"/>
                    <a:pt x="43" y="207"/>
                  </a:cubicBezTo>
                  <a:cubicBezTo>
                    <a:pt x="43" y="208"/>
                    <a:pt x="42" y="208"/>
                    <a:pt x="42" y="208"/>
                  </a:cubicBezTo>
                  <a:cubicBezTo>
                    <a:pt x="42" y="209"/>
                    <a:pt x="41" y="209"/>
                    <a:pt x="41" y="210"/>
                  </a:cubicBezTo>
                  <a:cubicBezTo>
                    <a:pt x="41" y="210"/>
                    <a:pt x="40" y="210"/>
                    <a:pt x="40" y="211"/>
                  </a:cubicBezTo>
                  <a:cubicBezTo>
                    <a:pt x="39" y="211"/>
                    <a:pt x="39" y="211"/>
                    <a:pt x="39" y="212"/>
                  </a:cubicBezTo>
                  <a:cubicBezTo>
                    <a:pt x="38" y="212"/>
                    <a:pt x="38" y="212"/>
                    <a:pt x="38" y="213"/>
                  </a:cubicBezTo>
                  <a:cubicBezTo>
                    <a:pt x="38" y="213"/>
                    <a:pt x="37" y="213"/>
                    <a:pt x="37" y="213"/>
                  </a:cubicBezTo>
                  <a:cubicBezTo>
                    <a:pt x="37" y="214"/>
                    <a:pt x="37" y="214"/>
                    <a:pt x="37" y="214"/>
                  </a:cubicBezTo>
                  <a:cubicBezTo>
                    <a:pt x="37" y="214"/>
                    <a:pt x="37" y="214"/>
                    <a:pt x="37" y="214"/>
                  </a:cubicBezTo>
                  <a:cubicBezTo>
                    <a:pt x="37" y="214"/>
                    <a:pt x="37" y="215"/>
                    <a:pt x="37" y="215"/>
                  </a:cubicBezTo>
                  <a:cubicBezTo>
                    <a:pt x="37" y="215"/>
                    <a:pt x="37" y="215"/>
                    <a:pt x="37" y="215"/>
                  </a:cubicBezTo>
                  <a:cubicBezTo>
                    <a:pt x="37" y="215"/>
                    <a:pt x="37" y="215"/>
                    <a:pt x="37" y="215"/>
                  </a:cubicBezTo>
                  <a:cubicBezTo>
                    <a:pt x="37" y="215"/>
                    <a:pt x="38" y="215"/>
                    <a:pt x="38" y="215"/>
                  </a:cubicBezTo>
                  <a:cubicBezTo>
                    <a:pt x="38" y="215"/>
                    <a:pt x="38" y="215"/>
                    <a:pt x="38" y="215"/>
                  </a:cubicBezTo>
                  <a:cubicBezTo>
                    <a:pt x="38" y="215"/>
                    <a:pt x="38" y="215"/>
                    <a:pt x="38" y="215"/>
                  </a:cubicBezTo>
                  <a:cubicBezTo>
                    <a:pt x="38" y="215"/>
                    <a:pt x="38" y="215"/>
                    <a:pt x="38" y="215"/>
                  </a:cubicBezTo>
                  <a:cubicBezTo>
                    <a:pt x="39" y="215"/>
                    <a:pt x="40" y="215"/>
                    <a:pt x="41" y="215"/>
                  </a:cubicBezTo>
                  <a:cubicBezTo>
                    <a:pt x="42" y="214"/>
                    <a:pt x="43" y="214"/>
                    <a:pt x="44" y="213"/>
                  </a:cubicBezTo>
                  <a:cubicBezTo>
                    <a:pt x="45" y="213"/>
                    <a:pt x="46" y="212"/>
                    <a:pt x="47" y="211"/>
                  </a:cubicBezTo>
                  <a:cubicBezTo>
                    <a:pt x="48" y="211"/>
                    <a:pt x="48" y="210"/>
                    <a:pt x="49" y="210"/>
                  </a:cubicBezTo>
                  <a:cubicBezTo>
                    <a:pt x="49" y="209"/>
                    <a:pt x="49" y="209"/>
                    <a:pt x="49" y="209"/>
                  </a:cubicBezTo>
                  <a:cubicBezTo>
                    <a:pt x="49" y="209"/>
                    <a:pt x="49" y="209"/>
                    <a:pt x="49" y="209"/>
                  </a:cubicBezTo>
                  <a:cubicBezTo>
                    <a:pt x="49" y="209"/>
                    <a:pt x="49" y="209"/>
                    <a:pt x="49" y="209"/>
                  </a:cubicBezTo>
                  <a:cubicBezTo>
                    <a:pt x="49" y="208"/>
                    <a:pt x="49" y="208"/>
                    <a:pt x="49" y="208"/>
                  </a:cubicBezTo>
                  <a:cubicBezTo>
                    <a:pt x="49" y="208"/>
                    <a:pt x="49" y="208"/>
                    <a:pt x="49" y="208"/>
                  </a:cubicBezTo>
                  <a:cubicBezTo>
                    <a:pt x="49" y="209"/>
                    <a:pt x="49" y="209"/>
                    <a:pt x="50" y="209"/>
                  </a:cubicBezTo>
                  <a:cubicBezTo>
                    <a:pt x="50" y="209"/>
                    <a:pt x="50" y="209"/>
                    <a:pt x="50" y="209"/>
                  </a:cubicBezTo>
                  <a:cubicBezTo>
                    <a:pt x="50" y="209"/>
                    <a:pt x="50" y="209"/>
                    <a:pt x="51" y="210"/>
                  </a:cubicBezTo>
                  <a:cubicBezTo>
                    <a:pt x="51" y="210"/>
                    <a:pt x="51" y="210"/>
                    <a:pt x="51" y="210"/>
                  </a:cubicBezTo>
                  <a:cubicBezTo>
                    <a:pt x="51" y="210"/>
                    <a:pt x="51" y="210"/>
                    <a:pt x="51" y="210"/>
                  </a:cubicBezTo>
                  <a:cubicBezTo>
                    <a:pt x="52" y="210"/>
                    <a:pt x="52" y="210"/>
                    <a:pt x="52" y="210"/>
                  </a:cubicBezTo>
                  <a:cubicBezTo>
                    <a:pt x="52" y="210"/>
                    <a:pt x="52" y="210"/>
                    <a:pt x="52" y="210"/>
                  </a:cubicBezTo>
                  <a:cubicBezTo>
                    <a:pt x="53" y="210"/>
                    <a:pt x="53" y="210"/>
                    <a:pt x="54" y="210"/>
                  </a:cubicBezTo>
                  <a:cubicBezTo>
                    <a:pt x="54" y="210"/>
                    <a:pt x="55" y="210"/>
                    <a:pt x="56" y="209"/>
                  </a:cubicBezTo>
                  <a:cubicBezTo>
                    <a:pt x="56" y="209"/>
                    <a:pt x="57" y="209"/>
                    <a:pt x="57" y="208"/>
                  </a:cubicBezTo>
                  <a:cubicBezTo>
                    <a:pt x="58" y="208"/>
                    <a:pt x="58" y="208"/>
                    <a:pt x="58" y="207"/>
                  </a:cubicBezTo>
                  <a:cubicBezTo>
                    <a:pt x="58" y="207"/>
                    <a:pt x="59" y="207"/>
                    <a:pt x="59" y="207"/>
                  </a:cubicBezTo>
                  <a:cubicBezTo>
                    <a:pt x="59" y="207"/>
                    <a:pt x="59" y="207"/>
                    <a:pt x="60" y="207"/>
                  </a:cubicBezTo>
                  <a:cubicBezTo>
                    <a:pt x="60" y="207"/>
                    <a:pt x="60" y="207"/>
                    <a:pt x="60" y="207"/>
                  </a:cubicBezTo>
                  <a:cubicBezTo>
                    <a:pt x="61" y="207"/>
                    <a:pt x="61" y="207"/>
                    <a:pt x="61" y="207"/>
                  </a:cubicBezTo>
                  <a:cubicBezTo>
                    <a:pt x="61" y="207"/>
                    <a:pt x="62" y="207"/>
                    <a:pt x="62" y="207"/>
                  </a:cubicBezTo>
                  <a:cubicBezTo>
                    <a:pt x="62" y="207"/>
                    <a:pt x="62" y="207"/>
                    <a:pt x="62" y="207"/>
                  </a:cubicBezTo>
                  <a:cubicBezTo>
                    <a:pt x="63" y="207"/>
                    <a:pt x="63" y="207"/>
                    <a:pt x="63" y="207"/>
                  </a:cubicBezTo>
                  <a:cubicBezTo>
                    <a:pt x="63" y="207"/>
                    <a:pt x="63" y="207"/>
                    <a:pt x="63" y="207"/>
                  </a:cubicBezTo>
                  <a:cubicBezTo>
                    <a:pt x="64" y="207"/>
                    <a:pt x="64" y="207"/>
                    <a:pt x="64" y="207"/>
                  </a:cubicBezTo>
                  <a:cubicBezTo>
                    <a:pt x="64" y="207"/>
                    <a:pt x="64" y="207"/>
                    <a:pt x="64" y="207"/>
                  </a:cubicBezTo>
                  <a:cubicBezTo>
                    <a:pt x="64" y="207"/>
                    <a:pt x="64" y="207"/>
                    <a:pt x="64" y="207"/>
                  </a:cubicBezTo>
                  <a:cubicBezTo>
                    <a:pt x="64" y="207"/>
                    <a:pt x="64" y="207"/>
                    <a:pt x="64" y="207"/>
                  </a:cubicBezTo>
                  <a:cubicBezTo>
                    <a:pt x="64" y="207"/>
                    <a:pt x="64" y="207"/>
                    <a:pt x="64" y="207"/>
                  </a:cubicBezTo>
                  <a:cubicBezTo>
                    <a:pt x="64" y="207"/>
                    <a:pt x="65" y="207"/>
                    <a:pt x="65" y="207"/>
                  </a:cubicBezTo>
                  <a:cubicBezTo>
                    <a:pt x="65" y="207"/>
                    <a:pt x="65" y="207"/>
                    <a:pt x="65" y="207"/>
                  </a:cubicBezTo>
                  <a:cubicBezTo>
                    <a:pt x="65" y="207"/>
                    <a:pt x="66" y="206"/>
                    <a:pt x="66" y="206"/>
                  </a:cubicBezTo>
                  <a:cubicBezTo>
                    <a:pt x="66" y="206"/>
                    <a:pt x="66" y="206"/>
                    <a:pt x="66" y="206"/>
                  </a:cubicBezTo>
                  <a:cubicBezTo>
                    <a:pt x="67" y="206"/>
                    <a:pt x="67" y="206"/>
                    <a:pt x="67" y="206"/>
                  </a:cubicBezTo>
                  <a:cubicBezTo>
                    <a:pt x="68" y="205"/>
                    <a:pt x="68" y="205"/>
                    <a:pt x="68" y="205"/>
                  </a:cubicBezTo>
                  <a:cubicBezTo>
                    <a:pt x="69" y="205"/>
                    <a:pt x="69" y="205"/>
                    <a:pt x="70" y="204"/>
                  </a:cubicBezTo>
                  <a:cubicBezTo>
                    <a:pt x="70" y="204"/>
                    <a:pt x="71" y="204"/>
                    <a:pt x="72" y="204"/>
                  </a:cubicBezTo>
                  <a:cubicBezTo>
                    <a:pt x="73" y="204"/>
                    <a:pt x="73" y="204"/>
                    <a:pt x="74" y="203"/>
                  </a:cubicBezTo>
                  <a:cubicBezTo>
                    <a:pt x="75" y="203"/>
                    <a:pt x="75" y="203"/>
                    <a:pt x="75" y="203"/>
                  </a:cubicBezTo>
                  <a:cubicBezTo>
                    <a:pt x="76" y="202"/>
                    <a:pt x="76" y="202"/>
                    <a:pt x="76" y="202"/>
                  </a:cubicBezTo>
                  <a:cubicBezTo>
                    <a:pt x="76" y="201"/>
                    <a:pt x="77" y="201"/>
                    <a:pt x="77" y="200"/>
                  </a:cubicBezTo>
                  <a:cubicBezTo>
                    <a:pt x="77" y="200"/>
                    <a:pt x="77" y="200"/>
                    <a:pt x="77" y="200"/>
                  </a:cubicBezTo>
                  <a:cubicBezTo>
                    <a:pt x="77" y="200"/>
                    <a:pt x="77" y="200"/>
                    <a:pt x="77" y="200"/>
                  </a:cubicBezTo>
                  <a:cubicBezTo>
                    <a:pt x="77" y="199"/>
                    <a:pt x="77" y="199"/>
                    <a:pt x="77" y="199"/>
                  </a:cubicBezTo>
                  <a:cubicBezTo>
                    <a:pt x="77" y="199"/>
                    <a:pt x="77" y="199"/>
                    <a:pt x="77" y="199"/>
                  </a:cubicBezTo>
                  <a:cubicBezTo>
                    <a:pt x="78" y="198"/>
                    <a:pt x="79" y="197"/>
                    <a:pt x="80" y="197"/>
                  </a:cubicBezTo>
                  <a:cubicBezTo>
                    <a:pt x="81" y="196"/>
                    <a:pt x="83" y="195"/>
                    <a:pt x="84" y="194"/>
                  </a:cubicBezTo>
                  <a:cubicBezTo>
                    <a:pt x="86" y="193"/>
                    <a:pt x="88" y="192"/>
                    <a:pt x="89" y="192"/>
                  </a:cubicBezTo>
                  <a:cubicBezTo>
                    <a:pt x="91" y="191"/>
                    <a:pt x="92" y="191"/>
                    <a:pt x="92" y="191"/>
                  </a:cubicBezTo>
                  <a:cubicBezTo>
                    <a:pt x="93" y="190"/>
                    <a:pt x="93" y="190"/>
                    <a:pt x="93" y="190"/>
                  </a:cubicBezTo>
                  <a:cubicBezTo>
                    <a:pt x="94" y="190"/>
                    <a:pt x="94" y="190"/>
                    <a:pt x="94" y="190"/>
                  </a:cubicBezTo>
                  <a:cubicBezTo>
                    <a:pt x="94" y="189"/>
                    <a:pt x="94" y="189"/>
                    <a:pt x="94" y="189"/>
                  </a:cubicBezTo>
                  <a:cubicBezTo>
                    <a:pt x="94" y="188"/>
                    <a:pt x="95" y="188"/>
                    <a:pt x="95" y="188"/>
                  </a:cubicBezTo>
                  <a:cubicBezTo>
                    <a:pt x="95" y="188"/>
                    <a:pt x="95" y="187"/>
                    <a:pt x="95" y="187"/>
                  </a:cubicBezTo>
                  <a:cubicBezTo>
                    <a:pt x="95" y="187"/>
                    <a:pt x="95" y="187"/>
                    <a:pt x="95" y="187"/>
                  </a:cubicBezTo>
                  <a:cubicBezTo>
                    <a:pt x="95" y="187"/>
                    <a:pt x="95" y="186"/>
                    <a:pt x="95" y="186"/>
                  </a:cubicBezTo>
                  <a:cubicBezTo>
                    <a:pt x="96" y="186"/>
                    <a:pt x="96" y="186"/>
                    <a:pt x="96" y="186"/>
                  </a:cubicBezTo>
                  <a:cubicBezTo>
                    <a:pt x="97" y="186"/>
                    <a:pt x="97" y="186"/>
                    <a:pt x="98" y="186"/>
                  </a:cubicBezTo>
                  <a:cubicBezTo>
                    <a:pt x="99" y="185"/>
                    <a:pt x="100" y="185"/>
                    <a:pt x="100" y="184"/>
                  </a:cubicBezTo>
                  <a:cubicBezTo>
                    <a:pt x="101" y="184"/>
                    <a:pt x="102" y="183"/>
                    <a:pt x="103" y="183"/>
                  </a:cubicBezTo>
                  <a:cubicBezTo>
                    <a:pt x="104" y="182"/>
                    <a:pt x="105" y="181"/>
                    <a:pt x="106" y="180"/>
                  </a:cubicBezTo>
                  <a:cubicBezTo>
                    <a:pt x="106" y="180"/>
                    <a:pt x="107" y="180"/>
                    <a:pt x="107" y="180"/>
                  </a:cubicBezTo>
                  <a:cubicBezTo>
                    <a:pt x="107" y="179"/>
                    <a:pt x="108" y="179"/>
                    <a:pt x="108" y="179"/>
                  </a:cubicBezTo>
                  <a:cubicBezTo>
                    <a:pt x="108" y="179"/>
                    <a:pt x="109" y="179"/>
                    <a:pt x="109" y="179"/>
                  </a:cubicBezTo>
                  <a:cubicBezTo>
                    <a:pt x="109" y="179"/>
                    <a:pt x="109" y="179"/>
                    <a:pt x="110" y="179"/>
                  </a:cubicBezTo>
                  <a:cubicBezTo>
                    <a:pt x="110" y="179"/>
                    <a:pt x="110" y="179"/>
                    <a:pt x="110" y="179"/>
                  </a:cubicBezTo>
                  <a:cubicBezTo>
                    <a:pt x="110" y="179"/>
                    <a:pt x="111" y="179"/>
                    <a:pt x="111" y="179"/>
                  </a:cubicBezTo>
                  <a:cubicBezTo>
                    <a:pt x="111" y="178"/>
                    <a:pt x="111" y="178"/>
                    <a:pt x="111" y="178"/>
                  </a:cubicBezTo>
                  <a:cubicBezTo>
                    <a:pt x="112" y="178"/>
                    <a:pt x="112" y="178"/>
                    <a:pt x="112" y="178"/>
                  </a:cubicBezTo>
                  <a:cubicBezTo>
                    <a:pt x="112" y="178"/>
                    <a:pt x="113" y="178"/>
                    <a:pt x="113" y="178"/>
                  </a:cubicBezTo>
                  <a:cubicBezTo>
                    <a:pt x="113" y="177"/>
                    <a:pt x="113" y="177"/>
                    <a:pt x="113" y="177"/>
                  </a:cubicBezTo>
                  <a:cubicBezTo>
                    <a:pt x="114" y="176"/>
                    <a:pt x="114" y="176"/>
                    <a:pt x="114" y="176"/>
                  </a:cubicBezTo>
                  <a:cubicBezTo>
                    <a:pt x="114" y="175"/>
                    <a:pt x="114" y="175"/>
                    <a:pt x="114" y="175"/>
                  </a:cubicBezTo>
                  <a:cubicBezTo>
                    <a:pt x="114" y="174"/>
                    <a:pt x="114" y="174"/>
                    <a:pt x="114" y="174"/>
                  </a:cubicBezTo>
                  <a:cubicBezTo>
                    <a:pt x="114" y="173"/>
                    <a:pt x="114" y="173"/>
                    <a:pt x="114" y="173"/>
                  </a:cubicBezTo>
                  <a:cubicBezTo>
                    <a:pt x="114" y="173"/>
                    <a:pt x="115" y="173"/>
                    <a:pt x="115" y="172"/>
                  </a:cubicBezTo>
                  <a:cubicBezTo>
                    <a:pt x="115" y="172"/>
                    <a:pt x="115" y="172"/>
                    <a:pt x="115" y="172"/>
                  </a:cubicBezTo>
                  <a:cubicBezTo>
                    <a:pt x="116" y="172"/>
                    <a:pt x="116" y="172"/>
                    <a:pt x="117" y="172"/>
                  </a:cubicBezTo>
                  <a:cubicBezTo>
                    <a:pt x="118" y="171"/>
                    <a:pt x="118" y="171"/>
                    <a:pt x="119" y="171"/>
                  </a:cubicBezTo>
                  <a:cubicBezTo>
                    <a:pt x="119" y="170"/>
                    <a:pt x="119" y="170"/>
                    <a:pt x="120" y="169"/>
                  </a:cubicBezTo>
                  <a:cubicBezTo>
                    <a:pt x="120" y="169"/>
                    <a:pt x="120" y="168"/>
                    <a:pt x="120" y="168"/>
                  </a:cubicBezTo>
                  <a:cubicBezTo>
                    <a:pt x="120" y="167"/>
                    <a:pt x="120" y="167"/>
                    <a:pt x="120" y="167"/>
                  </a:cubicBezTo>
                  <a:cubicBezTo>
                    <a:pt x="119" y="166"/>
                    <a:pt x="119" y="166"/>
                    <a:pt x="119" y="166"/>
                  </a:cubicBezTo>
                  <a:cubicBezTo>
                    <a:pt x="118" y="166"/>
                    <a:pt x="118" y="166"/>
                    <a:pt x="117" y="165"/>
                  </a:cubicBezTo>
                  <a:cubicBezTo>
                    <a:pt x="117" y="165"/>
                    <a:pt x="116" y="165"/>
                    <a:pt x="116" y="165"/>
                  </a:cubicBezTo>
                  <a:cubicBezTo>
                    <a:pt x="116" y="165"/>
                    <a:pt x="115" y="165"/>
                    <a:pt x="115" y="165"/>
                  </a:cubicBezTo>
                  <a:cubicBezTo>
                    <a:pt x="115" y="165"/>
                    <a:pt x="115" y="165"/>
                    <a:pt x="114" y="165"/>
                  </a:cubicBezTo>
                  <a:cubicBezTo>
                    <a:pt x="114" y="165"/>
                    <a:pt x="114" y="164"/>
                    <a:pt x="114" y="164"/>
                  </a:cubicBezTo>
                  <a:cubicBezTo>
                    <a:pt x="114" y="164"/>
                    <a:pt x="114" y="164"/>
                    <a:pt x="114" y="164"/>
                  </a:cubicBezTo>
                  <a:cubicBezTo>
                    <a:pt x="114" y="164"/>
                    <a:pt x="114" y="164"/>
                    <a:pt x="114" y="164"/>
                  </a:cubicBezTo>
                  <a:cubicBezTo>
                    <a:pt x="114" y="164"/>
                    <a:pt x="114" y="164"/>
                    <a:pt x="114" y="164"/>
                  </a:cubicBezTo>
                  <a:cubicBezTo>
                    <a:pt x="114" y="164"/>
                    <a:pt x="114" y="164"/>
                    <a:pt x="114" y="164"/>
                  </a:cubicBezTo>
                  <a:cubicBezTo>
                    <a:pt x="114" y="163"/>
                    <a:pt x="114" y="163"/>
                    <a:pt x="114" y="163"/>
                  </a:cubicBezTo>
                  <a:cubicBezTo>
                    <a:pt x="115" y="163"/>
                    <a:pt x="115" y="162"/>
                    <a:pt x="116" y="162"/>
                  </a:cubicBezTo>
                  <a:cubicBezTo>
                    <a:pt x="116" y="161"/>
                    <a:pt x="117" y="161"/>
                    <a:pt x="117" y="160"/>
                  </a:cubicBezTo>
                  <a:cubicBezTo>
                    <a:pt x="118" y="160"/>
                    <a:pt x="118" y="160"/>
                    <a:pt x="119" y="159"/>
                  </a:cubicBezTo>
                  <a:cubicBezTo>
                    <a:pt x="119" y="159"/>
                    <a:pt x="120" y="159"/>
                    <a:pt x="120" y="159"/>
                  </a:cubicBezTo>
                  <a:cubicBezTo>
                    <a:pt x="120" y="159"/>
                    <a:pt x="120" y="159"/>
                    <a:pt x="120" y="159"/>
                  </a:cubicBezTo>
                  <a:cubicBezTo>
                    <a:pt x="120" y="159"/>
                    <a:pt x="120" y="159"/>
                    <a:pt x="120" y="159"/>
                  </a:cubicBezTo>
                  <a:cubicBezTo>
                    <a:pt x="120" y="159"/>
                    <a:pt x="120" y="159"/>
                    <a:pt x="120" y="159"/>
                  </a:cubicBezTo>
                  <a:cubicBezTo>
                    <a:pt x="120" y="159"/>
                    <a:pt x="120" y="159"/>
                    <a:pt x="120" y="159"/>
                  </a:cubicBezTo>
                  <a:cubicBezTo>
                    <a:pt x="121" y="159"/>
                    <a:pt x="122" y="159"/>
                    <a:pt x="122" y="159"/>
                  </a:cubicBezTo>
                  <a:cubicBezTo>
                    <a:pt x="123" y="158"/>
                    <a:pt x="123" y="158"/>
                    <a:pt x="124" y="158"/>
                  </a:cubicBezTo>
                  <a:cubicBezTo>
                    <a:pt x="125" y="157"/>
                    <a:pt x="125" y="156"/>
                    <a:pt x="126" y="156"/>
                  </a:cubicBezTo>
                  <a:cubicBezTo>
                    <a:pt x="126" y="155"/>
                    <a:pt x="126" y="154"/>
                    <a:pt x="126" y="154"/>
                  </a:cubicBezTo>
                  <a:cubicBezTo>
                    <a:pt x="126" y="153"/>
                    <a:pt x="127" y="153"/>
                    <a:pt x="127" y="153"/>
                  </a:cubicBezTo>
                  <a:cubicBezTo>
                    <a:pt x="127" y="152"/>
                    <a:pt x="127" y="152"/>
                    <a:pt x="127" y="152"/>
                  </a:cubicBezTo>
                  <a:cubicBezTo>
                    <a:pt x="128" y="151"/>
                    <a:pt x="128" y="151"/>
                    <a:pt x="128" y="151"/>
                  </a:cubicBezTo>
                  <a:cubicBezTo>
                    <a:pt x="129" y="151"/>
                    <a:pt x="129" y="150"/>
                    <a:pt x="129" y="150"/>
                  </a:cubicBezTo>
                  <a:cubicBezTo>
                    <a:pt x="129" y="150"/>
                    <a:pt x="130" y="150"/>
                    <a:pt x="130" y="150"/>
                  </a:cubicBezTo>
                  <a:cubicBezTo>
                    <a:pt x="130" y="150"/>
                    <a:pt x="130" y="149"/>
                    <a:pt x="131" y="149"/>
                  </a:cubicBezTo>
                  <a:cubicBezTo>
                    <a:pt x="131" y="149"/>
                    <a:pt x="131" y="149"/>
                    <a:pt x="131" y="149"/>
                  </a:cubicBezTo>
                  <a:cubicBezTo>
                    <a:pt x="132" y="148"/>
                    <a:pt x="132" y="148"/>
                    <a:pt x="132" y="148"/>
                  </a:cubicBezTo>
                  <a:cubicBezTo>
                    <a:pt x="132" y="148"/>
                    <a:pt x="133" y="147"/>
                    <a:pt x="133" y="147"/>
                  </a:cubicBezTo>
                  <a:cubicBezTo>
                    <a:pt x="133" y="147"/>
                    <a:pt x="133" y="147"/>
                    <a:pt x="133" y="146"/>
                  </a:cubicBezTo>
                  <a:cubicBezTo>
                    <a:pt x="134" y="146"/>
                    <a:pt x="134" y="146"/>
                    <a:pt x="134" y="146"/>
                  </a:cubicBezTo>
                  <a:cubicBezTo>
                    <a:pt x="134" y="145"/>
                    <a:pt x="134" y="145"/>
                    <a:pt x="134" y="145"/>
                  </a:cubicBezTo>
                  <a:cubicBezTo>
                    <a:pt x="134" y="145"/>
                    <a:pt x="134" y="145"/>
                    <a:pt x="135" y="144"/>
                  </a:cubicBezTo>
                  <a:cubicBezTo>
                    <a:pt x="135" y="144"/>
                    <a:pt x="135" y="144"/>
                    <a:pt x="135" y="144"/>
                  </a:cubicBezTo>
                  <a:cubicBezTo>
                    <a:pt x="135" y="144"/>
                    <a:pt x="135" y="144"/>
                    <a:pt x="135" y="143"/>
                  </a:cubicBezTo>
                  <a:cubicBezTo>
                    <a:pt x="136" y="143"/>
                    <a:pt x="136" y="143"/>
                    <a:pt x="136" y="143"/>
                  </a:cubicBezTo>
                  <a:cubicBezTo>
                    <a:pt x="137" y="143"/>
                    <a:pt x="137" y="143"/>
                    <a:pt x="137" y="143"/>
                  </a:cubicBezTo>
                  <a:cubicBezTo>
                    <a:pt x="138" y="143"/>
                    <a:pt x="138" y="143"/>
                    <a:pt x="139" y="142"/>
                  </a:cubicBezTo>
                  <a:cubicBezTo>
                    <a:pt x="139" y="142"/>
                    <a:pt x="139" y="142"/>
                    <a:pt x="140" y="142"/>
                  </a:cubicBezTo>
                  <a:cubicBezTo>
                    <a:pt x="140" y="141"/>
                    <a:pt x="140" y="141"/>
                    <a:pt x="141" y="141"/>
                  </a:cubicBezTo>
                  <a:cubicBezTo>
                    <a:pt x="141" y="140"/>
                    <a:pt x="141" y="140"/>
                    <a:pt x="142" y="140"/>
                  </a:cubicBezTo>
                  <a:cubicBezTo>
                    <a:pt x="142" y="140"/>
                    <a:pt x="142" y="140"/>
                    <a:pt x="142" y="139"/>
                  </a:cubicBezTo>
                  <a:cubicBezTo>
                    <a:pt x="143" y="139"/>
                    <a:pt x="143" y="139"/>
                    <a:pt x="143" y="139"/>
                  </a:cubicBezTo>
                  <a:cubicBezTo>
                    <a:pt x="143" y="139"/>
                    <a:pt x="144" y="138"/>
                    <a:pt x="144" y="138"/>
                  </a:cubicBezTo>
                  <a:cubicBezTo>
                    <a:pt x="144" y="138"/>
                    <a:pt x="144" y="138"/>
                    <a:pt x="144" y="138"/>
                  </a:cubicBezTo>
                  <a:cubicBezTo>
                    <a:pt x="144" y="138"/>
                    <a:pt x="144" y="138"/>
                    <a:pt x="144" y="138"/>
                  </a:cubicBezTo>
                  <a:cubicBezTo>
                    <a:pt x="144" y="138"/>
                    <a:pt x="144" y="138"/>
                    <a:pt x="144" y="138"/>
                  </a:cubicBezTo>
                  <a:cubicBezTo>
                    <a:pt x="144" y="138"/>
                    <a:pt x="145" y="138"/>
                    <a:pt x="145" y="138"/>
                  </a:cubicBezTo>
                  <a:cubicBezTo>
                    <a:pt x="145" y="138"/>
                    <a:pt x="145" y="138"/>
                    <a:pt x="145" y="138"/>
                  </a:cubicBezTo>
                  <a:cubicBezTo>
                    <a:pt x="145" y="139"/>
                    <a:pt x="145" y="139"/>
                    <a:pt x="145" y="139"/>
                  </a:cubicBezTo>
                  <a:cubicBezTo>
                    <a:pt x="145" y="139"/>
                    <a:pt x="145" y="139"/>
                    <a:pt x="146" y="140"/>
                  </a:cubicBezTo>
                  <a:cubicBezTo>
                    <a:pt x="146" y="140"/>
                    <a:pt x="146" y="140"/>
                    <a:pt x="147" y="140"/>
                  </a:cubicBezTo>
                  <a:cubicBezTo>
                    <a:pt x="147" y="140"/>
                    <a:pt x="148" y="140"/>
                    <a:pt x="148" y="140"/>
                  </a:cubicBezTo>
                  <a:cubicBezTo>
                    <a:pt x="149" y="140"/>
                    <a:pt x="149" y="140"/>
                    <a:pt x="150" y="141"/>
                  </a:cubicBezTo>
                  <a:cubicBezTo>
                    <a:pt x="150" y="141"/>
                    <a:pt x="150" y="141"/>
                    <a:pt x="151" y="141"/>
                  </a:cubicBezTo>
                  <a:cubicBezTo>
                    <a:pt x="151" y="141"/>
                    <a:pt x="151" y="141"/>
                    <a:pt x="151" y="141"/>
                  </a:cubicBezTo>
                  <a:cubicBezTo>
                    <a:pt x="151" y="142"/>
                    <a:pt x="151" y="142"/>
                    <a:pt x="151" y="142"/>
                  </a:cubicBezTo>
                  <a:cubicBezTo>
                    <a:pt x="151" y="142"/>
                    <a:pt x="151" y="142"/>
                    <a:pt x="151" y="142"/>
                  </a:cubicBezTo>
                  <a:cubicBezTo>
                    <a:pt x="151" y="142"/>
                    <a:pt x="151" y="143"/>
                    <a:pt x="151" y="143"/>
                  </a:cubicBezTo>
                  <a:cubicBezTo>
                    <a:pt x="151" y="143"/>
                    <a:pt x="151" y="143"/>
                    <a:pt x="150" y="143"/>
                  </a:cubicBezTo>
                  <a:cubicBezTo>
                    <a:pt x="150" y="143"/>
                    <a:pt x="150" y="143"/>
                    <a:pt x="150" y="143"/>
                  </a:cubicBezTo>
                  <a:cubicBezTo>
                    <a:pt x="150" y="143"/>
                    <a:pt x="150" y="143"/>
                    <a:pt x="150" y="143"/>
                  </a:cubicBezTo>
                  <a:cubicBezTo>
                    <a:pt x="150" y="143"/>
                    <a:pt x="149" y="143"/>
                    <a:pt x="149" y="143"/>
                  </a:cubicBezTo>
                  <a:cubicBezTo>
                    <a:pt x="149" y="143"/>
                    <a:pt x="149" y="143"/>
                    <a:pt x="149" y="143"/>
                  </a:cubicBezTo>
                  <a:cubicBezTo>
                    <a:pt x="149" y="143"/>
                    <a:pt x="149" y="143"/>
                    <a:pt x="149" y="143"/>
                  </a:cubicBezTo>
                  <a:cubicBezTo>
                    <a:pt x="148" y="142"/>
                    <a:pt x="148" y="142"/>
                    <a:pt x="148" y="142"/>
                  </a:cubicBezTo>
                  <a:cubicBezTo>
                    <a:pt x="147" y="142"/>
                    <a:pt x="147" y="142"/>
                    <a:pt x="147" y="142"/>
                  </a:cubicBezTo>
                  <a:cubicBezTo>
                    <a:pt x="146" y="142"/>
                    <a:pt x="146" y="142"/>
                    <a:pt x="146" y="142"/>
                  </a:cubicBezTo>
                  <a:cubicBezTo>
                    <a:pt x="145" y="141"/>
                    <a:pt x="145" y="141"/>
                    <a:pt x="145" y="141"/>
                  </a:cubicBezTo>
                  <a:cubicBezTo>
                    <a:pt x="144" y="141"/>
                    <a:pt x="144" y="142"/>
                    <a:pt x="144" y="142"/>
                  </a:cubicBezTo>
                  <a:cubicBezTo>
                    <a:pt x="143" y="142"/>
                    <a:pt x="143" y="142"/>
                    <a:pt x="142" y="142"/>
                  </a:cubicBezTo>
                  <a:cubicBezTo>
                    <a:pt x="142" y="142"/>
                    <a:pt x="142" y="143"/>
                    <a:pt x="141" y="143"/>
                  </a:cubicBezTo>
                  <a:cubicBezTo>
                    <a:pt x="141" y="143"/>
                    <a:pt x="140" y="144"/>
                    <a:pt x="139" y="144"/>
                  </a:cubicBezTo>
                  <a:cubicBezTo>
                    <a:pt x="139" y="145"/>
                    <a:pt x="139" y="145"/>
                    <a:pt x="138" y="145"/>
                  </a:cubicBezTo>
                  <a:cubicBezTo>
                    <a:pt x="138" y="146"/>
                    <a:pt x="138" y="146"/>
                    <a:pt x="138" y="147"/>
                  </a:cubicBezTo>
                  <a:cubicBezTo>
                    <a:pt x="137" y="147"/>
                    <a:pt x="137" y="147"/>
                    <a:pt x="137" y="147"/>
                  </a:cubicBezTo>
                  <a:cubicBezTo>
                    <a:pt x="137" y="148"/>
                    <a:pt x="137" y="148"/>
                    <a:pt x="137" y="148"/>
                  </a:cubicBezTo>
                  <a:cubicBezTo>
                    <a:pt x="137" y="149"/>
                    <a:pt x="137" y="149"/>
                    <a:pt x="137" y="149"/>
                  </a:cubicBezTo>
                  <a:cubicBezTo>
                    <a:pt x="137" y="149"/>
                    <a:pt x="137" y="150"/>
                    <a:pt x="137" y="150"/>
                  </a:cubicBezTo>
                  <a:cubicBezTo>
                    <a:pt x="137" y="150"/>
                    <a:pt x="137" y="150"/>
                    <a:pt x="136" y="151"/>
                  </a:cubicBezTo>
                  <a:cubicBezTo>
                    <a:pt x="136" y="151"/>
                    <a:pt x="136" y="151"/>
                    <a:pt x="136" y="152"/>
                  </a:cubicBezTo>
                  <a:cubicBezTo>
                    <a:pt x="135" y="152"/>
                    <a:pt x="135" y="153"/>
                    <a:pt x="135" y="153"/>
                  </a:cubicBezTo>
                  <a:cubicBezTo>
                    <a:pt x="134" y="154"/>
                    <a:pt x="134" y="154"/>
                    <a:pt x="134" y="155"/>
                  </a:cubicBezTo>
                  <a:cubicBezTo>
                    <a:pt x="134" y="155"/>
                    <a:pt x="134" y="156"/>
                    <a:pt x="134" y="156"/>
                  </a:cubicBezTo>
                  <a:cubicBezTo>
                    <a:pt x="133" y="156"/>
                    <a:pt x="134" y="157"/>
                    <a:pt x="134" y="157"/>
                  </a:cubicBezTo>
                  <a:cubicBezTo>
                    <a:pt x="134" y="157"/>
                    <a:pt x="134" y="157"/>
                    <a:pt x="134" y="158"/>
                  </a:cubicBezTo>
                  <a:cubicBezTo>
                    <a:pt x="134" y="158"/>
                    <a:pt x="134" y="158"/>
                    <a:pt x="135" y="158"/>
                  </a:cubicBezTo>
                  <a:cubicBezTo>
                    <a:pt x="135" y="158"/>
                    <a:pt x="135" y="158"/>
                    <a:pt x="135" y="158"/>
                  </a:cubicBezTo>
                  <a:cubicBezTo>
                    <a:pt x="136" y="158"/>
                    <a:pt x="136" y="158"/>
                    <a:pt x="136" y="158"/>
                  </a:cubicBezTo>
                  <a:cubicBezTo>
                    <a:pt x="137" y="159"/>
                    <a:pt x="137" y="159"/>
                    <a:pt x="137" y="159"/>
                  </a:cubicBezTo>
                  <a:cubicBezTo>
                    <a:pt x="137" y="159"/>
                    <a:pt x="137" y="159"/>
                    <a:pt x="137" y="159"/>
                  </a:cubicBezTo>
                  <a:cubicBezTo>
                    <a:pt x="137" y="159"/>
                    <a:pt x="137" y="159"/>
                    <a:pt x="137" y="159"/>
                  </a:cubicBezTo>
                  <a:cubicBezTo>
                    <a:pt x="137" y="159"/>
                    <a:pt x="137" y="159"/>
                    <a:pt x="137" y="159"/>
                  </a:cubicBezTo>
                  <a:cubicBezTo>
                    <a:pt x="137" y="159"/>
                    <a:pt x="137" y="159"/>
                    <a:pt x="137" y="159"/>
                  </a:cubicBezTo>
                  <a:cubicBezTo>
                    <a:pt x="137" y="159"/>
                    <a:pt x="137" y="160"/>
                    <a:pt x="136" y="160"/>
                  </a:cubicBezTo>
                  <a:cubicBezTo>
                    <a:pt x="136" y="160"/>
                    <a:pt x="135" y="160"/>
                    <a:pt x="135" y="161"/>
                  </a:cubicBezTo>
                  <a:cubicBezTo>
                    <a:pt x="134" y="161"/>
                    <a:pt x="134" y="161"/>
                    <a:pt x="133" y="161"/>
                  </a:cubicBezTo>
                  <a:cubicBezTo>
                    <a:pt x="133" y="161"/>
                    <a:pt x="132" y="161"/>
                    <a:pt x="132" y="162"/>
                  </a:cubicBezTo>
                  <a:cubicBezTo>
                    <a:pt x="132" y="162"/>
                    <a:pt x="132" y="162"/>
                    <a:pt x="132" y="162"/>
                  </a:cubicBezTo>
                  <a:cubicBezTo>
                    <a:pt x="131" y="162"/>
                    <a:pt x="131" y="162"/>
                    <a:pt x="131" y="162"/>
                  </a:cubicBezTo>
                  <a:cubicBezTo>
                    <a:pt x="131" y="163"/>
                    <a:pt x="131" y="163"/>
                    <a:pt x="131" y="163"/>
                  </a:cubicBezTo>
                  <a:cubicBezTo>
                    <a:pt x="131" y="163"/>
                    <a:pt x="131" y="163"/>
                    <a:pt x="132" y="164"/>
                  </a:cubicBezTo>
                  <a:cubicBezTo>
                    <a:pt x="132" y="164"/>
                    <a:pt x="132" y="164"/>
                    <a:pt x="133" y="164"/>
                  </a:cubicBezTo>
                  <a:cubicBezTo>
                    <a:pt x="133" y="164"/>
                    <a:pt x="134" y="165"/>
                    <a:pt x="134" y="165"/>
                  </a:cubicBezTo>
                  <a:cubicBezTo>
                    <a:pt x="135" y="165"/>
                    <a:pt x="136" y="165"/>
                    <a:pt x="136" y="165"/>
                  </a:cubicBezTo>
                  <a:cubicBezTo>
                    <a:pt x="137" y="165"/>
                    <a:pt x="138" y="165"/>
                    <a:pt x="139" y="164"/>
                  </a:cubicBezTo>
                  <a:cubicBezTo>
                    <a:pt x="139" y="164"/>
                    <a:pt x="140" y="164"/>
                    <a:pt x="141" y="163"/>
                  </a:cubicBezTo>
                  <a:cubicBezTo>
                    <a:pt x="142" y="163"/>
                    <a:pt x="143" y="162"/>
                    <a:pt x="144" y="162"/>
                  </a:cubicBezTo>
                  <a:cubicBezTo>
                    <a:pt x="145" y="161"/>
                    <a:pt x="146" y="161"/>
                    <a:pt x="147" y="160"/>
                  </a:cubicBezTo>
                  <a:cubicBezTo>
                    <a:pt x="147" y="160"/>
                    <a:pt x="148" y="159"/>
                    <a:pt x="148" y="159"/>
                  </a:cubicBezTo>
                  <a:cubicBezTo>
                    <a:pt x="149" y="159"/>
                    <a:pt x="149" y="158"/>
                    <a:pt x="150" y="158"/>
                  </a:cubicBezTo>
                  <a:cubicBezTo>
                    <a:pt x="151" y="157"/>
                    <a:pt x="151" y="157"/>
                    <a:pt x="152" y="157"/>
                  </a:cubicBezTo>
                  <a:cubicBezTo>
                    <a:pt x="152" y="156"/>
                    <a:pt x="153" y="156"/>
                    <a:pt x="153" y="156"/>
                  </a:cubicBezTo>
                  <a:cubicBezTo>
                    <a:pt x="154" y="156"/>
                    <a:pt x="154" y="156"/>
                    <a:pt x="155" y="155"/>
                  </a:cubicBezTo>
                  <a:cubicBezTo>
                    <a:pt x="155" y="155"/>
                    <a:pt x="156" y="155"/>
                    <a:pt x="156" y="155"/>
                  </a:cubicBezTo>
                  <a:cubicBezTo>
                    <a:pt x="157" y="155"/>
                    <a:pt x="157" y="155"/>
                    <a:pt x="157" y="155"/>
                  </a:cubicBezTo>
                  <a:cubicBezTo>
                    <a:pt x="158" y="155"/>
                    <a:pt x="158" y="155"/>
                    <a:pt x="159" y="155"/>
                  </a:cubicBezTo>
                  <a:cubicBezTo>
                    <a:pt x="159" y="155"/>
                    <a:pt x="160" y="155"/>
                    <a:pt x="160" y="155"/>
                  </a:cubicBezTo>
                  <a:cubicBezTo>
                    <a:pt x="160" y="155"/>
                    <a:pt x="161" y="155"/>
                    <a:pt x="161" y="155"/>
                  </a:cubicBezTo>
                  <a:cubicBezTo>
                    <a:pt x="161" y="155"/>
                    <a:pt x="162" y="155"/>
                    <a:pt x="162" y="155"/>
                  </a:cubicBezTo>
                  <a:cubicBezTo>
                    <a:pt x="162" y="155"/>
                    <a:pt x="163" y="155"/>
                    <a:pt x="163" y="155"/>
                  </a:cubicBezTo>
                  <a:cubicBezTo>
                    <a:pt x="163" y="155"/>
                    <a:pt x="163" y="155"/>
                    <a:pt x="163" y="155"/>
                  </a:cubicBezTo>
                  <a:cubicBezTo>
                    <a:pt x="164" y="155"/>
                    <a:pt x="164" y="155"/>
                    <a:pt x="164" y="155"/>
                  </a:cubicBezTo>
                  <a:cubicBezTo>
                    <a:pt x="164" y="155"/>
                    <a:pt x="164" y="155"/>
                    <a:pt x="164" y="155"/>
                  </a:cubicBezTo>
                  <a:cubicBezTo>
                    <a:pt x="165" y="155"/>
                    <a:pt x="165" y="155"/>
                    <a:pt x="165" y="155"/>
                  </a:cubicBezTo>
                  <a:cubicBezTo>
                    <a:pt x="165" y="155"/>
                    <a:pt x="165" y="155"/>
                    <a:pt x="165" y="155"/>
                  </a:cubicBezTo>
                  <a:cubicBezTo>
                    <a:pt x="165" y="155"/>
                    <a:pt x="165" y="155"/>
                    <a:pt x="165" y="155"/>
                  </a:cubicBezTo>
                  <a:cubicBezTo>
                    <a:pt x="165" y="155"/>
                    <a:pt x="165" y="155"/>
                    <a:pt x="165" y="155"/>
                  </a:cubicBezTo>
                  <a:cubicBezTo>
                    <a:pt x="165" y="155"/>
                    <a:pt x="165" y="155"/>
                    <a:pt x="165" y="155"/>
                  </a:cubicBezTo>
                  <a:cubicBezTo>
                    <a:pt x="166" y="155"/>
                    <a:pt x="166" y="155"/>
                    <a:pt x="166" y="155"/>
                  </a:cubicBezTo>
                  <a:cubicBezTo>
                    <a:pt x="166" y="155"/>
                    <a:pt x="166" y="155"/>
                    <a:pt x="166" y="155"/>
                  </a:cubicBezTo>
                  <a:cubicBezTo>
                    <a:pt x="166" y="155"/>
                    <a:pt x="166" y="155"/>
                    <a:pt x="166" y="155"/>
                  </a:cubicBezTo>
                  <a:cubicBezTo>
                    <a:pt x="166" y="155"/>
                    <a:pt x="166" y="155"/>
                    <a:pt x="166" y="155"/>
                  </a:cubicBezTo>
                  <a:cubicBezTo>
                    <a:pt x="166" y="155"/>
                    <a:pt x="166" y="155"/>
                    <a:pt x="166" y="154"/>
                  </a:cubicBezTo>
                  <a:cubicBezTo>
                    <a:pt x="166" y="154"/>
                    <a:pt x="166" y="154"/>
                    <a:pt x="166" y="154"/>
                  </a:cubicBezTo>
                  <a:cubicBezTo>
                    <a:pt x="166" y="154"/>
                    <a:pt x="166" y="154"/>
                    <a:pt x="166" y="153"/>
                  </a:cubicBezTo>
                  <a:cubicBezTo>
                    <a:pt x="166" y="153"/>
                    <a:pt x="166" y="153"/>
                    <a:pt x="166" y="153"/>
                  </a:cubicBezTo>
                  <a:cubicBezTo>
                    <a:pt x="166" y="153"/>
                    <a:pt x="166" y="153"/>
                    <a:pt x="166" y="153"/>
                  </a:cubicBezTo>
                  <a:cubicBezTo>
                    <a:pt x="166" y="152"/>
                    <a:pt x="166" y="152"/>
                    <a:pt x="166" y="152"/>
                  </a:cubicBezTo>
                  <a:cubicBezTo>
                    <a:pt x="166" y="152"/>
                    <a:pt x="166" y="152"/>
                    <a:pt x="165" y="152"/>
                  </a:cubicBezTo>
                  <a:cubicBezTo>
                    <a:pt x="165" y="152"/>
                    <a:pt x="165" y="152"/>
                    <a:pt x="166" y="152"/>
                  </a:cubicBezTo>
                  <a:cubicBezTo>
                    <a:pt x="166" y="151"/>
                    <a:pt x="166" y="151"/>
                    <a:pt x="166" y="151"/>
                  </a:cubicBezTo>
                  <a:cubicBezTo>
                    <a:pt x="166" y="151"/>
                    <a:pt x="166" y="151"/>
                    <a:pt x="166" y="151"/>
                  </a:cubicBezTo>
                  <a:cubicBezTo>
                    <a:pt x="166" y="151"/>
                    <a:pt x="166" y="151"/>
                    <a:pt x="166" y="151"/>
                  </a:cubicBezTo>
                  <a:cubicBezTo>
                    <a:pt x="166" y="151"/>
                    <a:pt x="167" y="151"/>
                    <a:pt x="167" y="151"/>
                  </a:cubicBezTo>
                  <a:cubicBezTo>
                    <a:pt x="167" y="151"/>
                    <a:pt x="167" y="150"/>
                    <a:pt x="167" y="150"/>
                  </a:cubicBezTo>
                  <a:cubicBezTo>
                    <a:pt x="167" y="150"/>
                    <a:pt x="167" y="150"/>
                    <a:pt x="167" y="150"/>
                  </a:cubicBezTo>
                  <a:cubicBezTo>
                    <a:pt x="167" y="150"/>
                    <a:pt x="167" y="150"/>
                    <a:pt x="166" y="150"/>
                  </a:cubicBezTo>
                  <a:cubicBezTo>
                    <a:pt x="166" y="150"/>
                    <a:pt x="166" y="149"/>
                    <a:pt x="166" y="149"/>
                  </a:cubicBezTo>
                  <a:cubicBezTo>
                    <a:pt x="166" y="149"/>
                    <a:pt x="166" y="149"/>
                    <a:pt x="166" y="149"/>
                  </a:cubicBezTo>
                  <a:cubicBezTo>
                    <a:pt x="165" y="149"/>
                    <a:pt x="165" y="149"/>
                    <a:pt x="165" y="148"/>
                  </a:cubicBezTo>
                  <a:cubicBezTo>
                    <a:pt x="165" y="148"/>
                    <a:pt x="164" y="148"/>
                    <a:pt x="164" y="148"/>
                  </a:cubicBezTo>
                  <a:cubicBezTo>
                    <a:pt x="164" y="147"/>
                    <a:pt x="163" y="147"/>
                    <a:pt x="163" y="147"/>
                  </a:cubicBezTo>
                  <a:cubicBezTo>
                    <a:pt x="163" y="146"/>
                    <a:pt x="163" y="146"/>
                    <a:pt x="163" y="146"/>
                  </a:cubicBezTo>
                  <a:cubicBezTo>
                    <a:pt x="163" y="145"/>
                    <a:pt x="163" y="145"/>
                    <a:pt x="163" y="145"/>
                  </a:cubicBezTo>
                  <a:cubicBezTo>
                    <a:pt x="163" y="145"/>
                    <a:pt x="162" y="145"/>
                    <a:pt x="162" y="145"/>
                  </a:cubicBezTo>
                  <a:cubicBezTo>
                    <a:pt x="162" y="145"/>
                    <a:pt x="162" y="145"/>
                    <a:pt x="162" y="144"/>
                  </a:cubicBezTo>
                  <a:cubicBezTo>
                    <a:pt x="162" y="144"/>
                    <a:pt x="163" y="144"/>
                    <a:pt x="163" y="144"/>
                  </a:cubicBezTo>
                  <a:cubicBezTo>
                    <a:pt x="163" y="144"/>
                    <a:pt x="163" y="144"/>
                    <a:pt x="163" y="144"/>
                  </a:cubicBezTo>
                  <a:cubicBezTo>
                    <a:pt x="163" y="144"/>
                    <a:pt x="163" y="144"/>
                    <a:pt x="163" y="144"/>
                  </a:cubicBezTo>
                  <a:cubicBezTo>
                    <a:pt x="163" y="144"/>
                    <a:pt x="163" y="144"/>
                    <a:pt x="163" y="144"/>
                  </a:cubicBezTo>
                  <a:cubicBezTo>
                    <a:pt x="163" y="144"/>
                    <a:pt x="163" y="144"/>
                    <a:pt x="163" y="144"/>
                  </a:cubicBezTo>
                  <a:cubicBezTo>
                    <a:pt x="164" y="144"/>
                    <a:pt x="164" y="144"/>
                    <a:pt x="164" y="144"/>
                  </a:cubicBezTo>
                  <a:cubicBezTo>
                    <a:pt x="164" y="144"/>
                    <a:pt x="164" y="144"/>
                    <a:pt x="165" y="144"/>
                  </a:cubicBezTo>
                  <a:cubicBezTo>
                    <a:pt x="165" y="143"/>
                    <a:pt x="165" y="143"/>
                    <a:pt x="165" y="143"/>
                  </a:cubicBezTo>
                  <a:cubicBezTo>
                    <a:pt x="165" y="143"/>
                    <a:pt x="166" y="142"/>
                    <a:pt x="166" y="142"/>
                  </a:cubicBezTo>
                  <a:cubicBezTo>
                    <a:pt x="166" y="142"/>
                    <a:pt x="166" y="141"/>
                    <a:pt x="166" y="141"/>
                  </a:cubicBezTo>
                  <a:cubicBezTo>
                    <a:pt x="166" y="141"/>
                    <a:pt x="166" y="141"/>
                    <a:pt x="166" y="141"/>
                  </a:cubicBezTo>
                  <a:cubicBezTo>
                    <a:pt x="166" y="141"/>
                    <a:pt x="167" y="141"/>
                    <a:pt x="167" y="141"/>
                  </a:cubicBezTo>
                  <a:cubicBezTo>
                    <a:pt x="167" y="141"/>
                    <a:pt x="167" y="141"/>
                    <a:pt x="167" y="141"/>
                  </a:cubicBezTo>
                  <a:cubicBezTo>
                    <a:pt x="167" y="141"/>
                    <a:pt x="167" y="141"/>
                    <a:pt x="168" y="141"/>
                  </a:cubicBezTo>
                  <a:cubicBezTo>
                    <a:pt x="168" y="141"/>
                    <a:pt x="168" y="141"/>
                    <a:pt x="168" y="141"/>
                  </a:cubicBezTo>
                  <a:cubicBezTo>
                    <a:pt x="168" y="141"/>
                    <a:pt x="169" y="141"/>
                    <a:pt x="169" y="141"/>
                  </a:cubicBezTo>
                  <a:cubicBezTo>
                    <a:pt x="169" y="142"/>
                    <a:pt x="169" y="142"/>
                    <a:pt x="169" y="142"/>
                  </a:cubicBezTo>
                  <a:cubicBezTo>
                    <a:pt x="170" y="142"/>
                    <a:pt x="170" y="142"/>
                    <a:pt x="170" y="142"/>
                  </a:cubicBezTo>
                  <a:cubicBezTo>
                    <a:pt x="170" y="142"/>
                    <a:pt x="170" y="142"/>
                    <a:pt x="170" y="142"/>
                  </a:cubicBezTo>
                  <a:cubicBezTo>
                    <a:pt x="171" y="142"/>
                    <a:pt x="171" y="142"/>
                    <a:pt x="171" y="142"/>
                  </a:cubicBezTo>
                  <a:cubicBezTo>
                    <a:pt x="171" y="142"/>
                    <a:pt x="171" y="142"/>
                    <a:pt x="171" y="142"/>
                  </a:cubicBezTo>
                  <a:cubicBezTo>
                    <a:pt x="172" y="142"/>
                    <a:pt x="172" y="142"/>
                    <a:pt x="172" y="142"/>
                  </a:cubicBezTo>
                  <a:cubicBezTo>
                    <a:pt x="172" y="142"/>
                    <a:pt x="172" y="142"/>
                    <a:pt x="172" y="142"/>
                  </a:cubicBezTo>
                  <a:cubicBezTo>
                    <a:pt x="172" y="142"/>
                    <a:pt x="173" y="142"/>
                    <a:pt x="173" y="142"/>
                  </a:cubicBezTo>
                  <a:cubicBezTo>
                    <a:pt x="173" y="142"/>
                    <a:pt x="173" y="142"/>
                    <a:pt x="173" y="142"/>
                  </a:cubicBezTo>
                  <a:cubicBezTo>
                    <a:pt x="173" y="142"/>
                    <a:pt x="173" y="142"/>
                    <a:pt x="173" y="142"/>
                  </a:cubicBezTo>
                  <a:cubicBezTo>
                    <a:pt x="173" y="142"/>
                    <a:pt x="173" y="142"/>
                    <a:pt x="174" y="142"/>
                  </a:cubicBezTo>
                  <a:cubicBezTo>
                    <a:pt x="174" y="142"/>
                    <a:pt x="174" y="142"/>
                    <a:pt x="174" y="143"/>
                  </a:cubicBezTo>
                  <a:cubicBezTo>
                    <a:pt x="174" y="143"/>
                    <a:pt x="175" y="143"/>
                    <a:pt x="175" y="143"/>
                  </a:cubicBezTo>
                  <a:cubicBezTo>
                    <a:pt x="175" y="143"/>
                    <a:pt x="175" y="144"/>
                    <a:pt x="175" y="144"/>
                  </a:cubicBezTo>
                  <a:cubicBezTo>
                    <a:pt x="175" y="144"/>
                    <a:pt x="176" y="144"/>
                    <a:pt x="176" y="145"/>
                  </a:cubicBezTo>
                  <a:cubicBezTo>
                    <a:pt x="176" y="145"/>
                    <a:pt x="176" y="145"/>
                    <a:pt x="176" y="145"/>
                  </a:cubicBezTo>
                  <a:cubicBezTo>
                    <a:pt x="176" y="145"/>
                    <a:pt x="177" y="145"/>
                    <a:pt x="177" y="145"/>
                  </a:cubicBezTo>
                  <a:cubicBezTo>
                    <a:pt x="177" y="146"/>
                    <a:pt x="177" y="146"/>
                    <a:pt x="177" y="146"/>
                  </a:cubicBezTo>
                  <a:cubicBezTo>
                    <a:pt x="177" y="146"/>
                    <a:pt x="178" y="146"/>
                    <a:pt x="178" y="146"/>
                  </a:cubicBezTo>
                  <a:cubicBezTo>
                    <a:pt x="178" y="146"/>
                    <a:pt x="178" y="146"/>
                    <a:pt x="178" y="145"/>
                  </a:cubicBezTo>
                  <a:cubicBezTo>
                    <a:pt x="178" y="145"/>
                    <a:pt x="178" y="145"/>
                    <a:pt x="178" y="145"/>
                  </a:cubicBezTo>
                  <a:cubicBezTo>
                    <a:pt x="179" y="145"/>
                    <a:pt x="179" y="145"/>
                    <a:pt x="179" y="145"/>
                  </a:cubicBezTo>
                  <a:cubicBezTo>
                    <a:pt x="179" y="145"/>
                    <a:pt x="179" y="145"/>
                    <a:pt x="179" y="145"/>
                  </a:cubicBezTo>
                  <a:cubicBezTo>
                    <a:pt x="179" y="145"/>
                    <a:pt x="179" y="145"/>
                    <a:pt x="179" y="145"/>
                  </a:cubicBezTo>
                  <a:cubicBezTo>
                    <a:pt x="180" y="145"/>
                    <a:pt x="180" y="145"/>
                    <a:pt x="180" y="145"/>
                  </a:cubicBezTo>
                  <a:cubicBezTo>
                    <a:pt x="180" y="145"/>
                    <a:pt x="180" y="145"/>
                    <a:pt x="180" y="145"/>
                  </a:cubicBezTo>
                  <a:cubicBezTo>
                    <a:pt x="180" y="145"/>
                    <a:pt x="181" y="145"/>
                    <a:pt x="181" y="145"/>
                  </a:cubicBezTo>
                  <a:cubicBezTo>
                    <a:pt x="181" y="145"/>
                    <a:pt x="181" y="145"/>
                    <a:pt x="181" y="145"/>
                  </a:cubicBezTo>
                  <a:cubicBezTo>
                    <a:pt x="181" y="145"/>
                    <a:pt x="181" y="145"/>
                    <a:pt x="181" y="145"/>
                  </a:cubicBezTo>
                  <a:cubicBezTo>
                    <a:pt x="182" y="145"/>
                    <a:pt x="182" y="145"/>
                    <a:pt x="182" y="146"/>
                  </a:cubicBezTo>
                  <a:cubicBezTo>
                    <a:pt x="182" y="146"/>
                    <a:pt x="182" y="146"/>
                    <a:pt x="182" y="146"/>
                  </a:cubicBezTo>
                  <a:cubicBezTo>
                    <a:pt x="182" y="146"/>
                    <a:pt x="183" y="146"/>
                    <a:pt x="183" y="146"/>
                  </a:cubicBezTo>
                  <a:cubicBezTo>
                    <a:pt x="183" y="146"/>
                    <a:pt x="183" y="146"/>
                    <a:pt x="183" y="146"/>
                  </a:cubicBezTo>
                  <a:cubicBezTo>
                    <a:pt x="183" y="146"/>
                    <a:pt x="183" y="146"/>
                    <a:pt x="183" y="146"/>
                  </a:cubicBezTo>
                  <a:cubicBezTo>
                    <a:pt x="183" y="147"/>
                    <a:pt x="183" y="147"/>
                    <a:pt x="182" y="147"/>
                  </a:cubicBezTo>
                  <a:cubicBezTo>
                    <a:pt x="182" y="147"/>
                    <a:pt x="182" y="147"/>
                    <a:pt x="182" y="147"/>
                  </a:cubicBezTo>
                  <a:cubicBezTo>
                    <a:pt x="182" y="147"/>
                    <a:pt x="181" y="147"/>
                    <a:pt x="181" y="147"/>
                  </a:cubicBezTo>
                  <a:cubicBezTo>
                    <a:pt x="181" y="147"/>
                    <a:pt x="181" y="147"/>
                    <a:pt x="181" y="147"/>
                  </a:cubicBezTo>
                  <a:cubicBezTo>
                    <a:pt x="180" y="147"/>
                    <a:pt x="180" y="147"/>
                    <a:pt x="180" y="147"/>
                  </a:cubicBezTo>
                  <a:cubicBezTo>
                    <a:pt x="180" y="147"/>
                    <a:pt x="180" y="147"/>
                    <a:pt x="179" y="147"/>
                  </a:cubicBezTo>
                  <a:cubicBezTo>
                    <a:pt x="179" y="147"/>
                    <a:pt x="179" y="147"/>
                    <a:pt x="179" y="147"/>
                  </a:cubicBezTo>
                  <a:cubicBezTo>
                    <a:pt x="179" y="147"/>
                    <a:pt x="178" y="147"/>
                    <a:pt x="178" y="147"/>
                  </a:cubicBezTo>
                  <a:cubicBezTo>
                    <a:pt x="178" y="147"/>
                    <a:pt x="178" y="148"/>
                    <a:pt x="177" y="148"/>
                  </a:cubicBezTo>
                  <a:cubicBezTo>
                    <a:pt x="177" y="148"/>
                    <a:pt x="177" y="148"/>
                    <a:pt x="177" y="148"/>
                  </a:cubicBezTo>
                  <a:cubicBezTo>
                    <a:pt x="176" y="149"/>
                    <a:pt x="176" y="149"/>
                    <a:pt x="176" y="149"/>
                  </a:cubicBezTo>
                  <a:cubicBezTo>
                    <a:pt x="176" y="149"/>
                    <a:pt x="176" y="150"/>
                    <a:pt x="176" y="150"/>
                  </a:cubicBezTo>
                  <a:cubicBezTo>
                    <a:pt x="176" y="150"/>
                    <a:pt x="176" y="150"/>
                    <a:pt x="176" y="151"/>
                  </a:cubicBezTo>
                  <a:cubicBezTo>
                    <a:pt x="176" y="151"/>
                    <a:pt x="176" y="151"/>
                    <a:pt x="177" y="151"/>
                  </a:cubicBezTo>
                  <a:cubicBezTo>
                    <a:pt x="177" y="151"/>
                    <a:pt x="177" y="152"/>
                    <a:pt x="177" y="152"/>
                  </a:cubicBezTo>
                  <a:cubicBezTo>
                    <a:pt x="177" y="152"/>
                    <a:pt x="178" y="152"/>
                    <a:pt x="178" y="152"/>
                  </a:cubicBezTo>
                  <a:cubicBezTo>
                    <a:pt x="178" y="152"/>
                    <a:pt x="178" y="152"/>
                    <a:pt x="178" y="152"/>
                  </a:cubicBezTo>
                  <a:cubicBezTo>
                    <a:pt x="178" y="152"/>
                    <a:pt x="179" y="152"/>
                    <a:pt x="179" y="152"/>
                  </a:cubicBezTo>
                  <a:cubicBezTo>
                    <a:pt x="179" y="152"/>
                    <a:pt x="179" y="152"/>
                    <a:pt x="179" y="151"/>
                  </a:cubicBezTo>
                  <a:cubicBezTo>
                    <a:pt x="179" y="151"/>
                    <a:pt x="179" y="151"/>
                    <a:pt x="179" y="151"/>
                  </a:cubicBezTo>
                  <a:cubicBezTo>
                    <a:pt x="180" y="151"/>
                    <a:pt x="180" y="151"/>
                    <a:pt x="181" y="150"/>
                  </a:cubicBezTo>
                  <a:cubicBezTo>
                    <a:pt x="181" y="150"/>
                    <a:pt x="181" y="150"/>
                    <a:pt x="182" y="150"/>
                  </a:cubicBezTo>
                  <a:cubicBezTo>
                    <a:pt x="182" y="149"/>
                    <a:pt x="182" y="149"/>
                    <a:pt x="183" y="149"/>
                  </a:cubicBezTo>
                  <a:cubicBezTo>
                    <a:pt x="183" y="149"/>
                    <a:pt x="183" y="149"/>
                    <a:pt x="184" y="149"/>
                  </a:cubicBezTo>
                  <a:cubicBezTo>
                    <a:pt x="184" y="149"/>
                    <a:pt x="184" y="149"/>
                    <a:pt x="184" y="149"/>
                  </a:cubicBezTo>
                  <a:cubicBezTo>
                    <a:pt x="184" y="149"/>
                    <a:pt x="184" y="149"/>
                    <a:pt x="185" y="149"/>
                  </a:cubicBezTo>
                  <a:cubicBezTo>
                    <a:pt x="185" y="149"/>
                    <a:pt x="185" y="149"/>
                    <a:pt x="185" y="149"/>
                  </a:cubicBezTo>
                  <a:cubicBezTo>
                    <a:pt x="185" y="150"/>
                    <a:pt x="185" y="150"/>
                    <a:pt x="185" y="150"/>
                  </a:cubicBezTo>
                  <a:cubicBezTo>
                    <a:pt x="186" y="150"/>
                    <a:pt x="186" y="150"/>
                    <a:pt x="186" y="150"/>
                  </a:cubicBezTo>
                  <a:cubicBezTo>
                    <a:pt x="186" y="151"/>
                    <a:pt x="187" y="151"/>
                    <a:pt x="187" y="151"/>
                  </a:cubicBezTo>
                  <a:cubicBezTo>
                    <a:pt x="187" y="151"/>
                    <a:pt x="187" y="151"/>
                    <a:pt x="187" y="151"/>
                  </a:cubicBezTo>
                  <a:cubicBezTo>
                    <a:pt x="188" y="151"/>
                    <a:pt x="188" y="151"/>
                    <a:pt x="188" y="151"/>
                  </a:cubicBezTo>
                  <a:cubicBezTo>
                    <a:pt x="188" y="151"/>
                    <a:pt x="188" y="151"/>
                    <a:pt x="189" y="151"/>
                  </a:cubicBezTo>
                  <a:cubicBezTo>
                    <a:pt x="189" y="151"/>
                    <a:pt x="189" y="151"/>
                    <a:pt x="190" y="151"/>
                  </a:cubicBezTo>
                  <a:cubicBezTo>
                    <a:pt x="190" y="150"/>
                    <a:pt x="190" y="150"/>
                    <a:pt x="190" y="150"/>
                  </a:cubicBezTo>
                  <a:cubicBezTo>
                    <a:pt x="191" y="150"/>
                    <a:pt x="191" y="149"/>
                    <a:pt x="191" y="149"/>
                  </a:cubicBezTo>
                  <a:cubicBezTo>
                    <a:pt x="191" y="149"/>
                    <a:pt x="191" y="149"/>
                    <a:pt x="192" y="149"/>
                  </a:cubicBezTo>
                  <a:cubicBezTo>
                    <a:pt x="192" y="149"/>
                    <a:pt x="192" y="149"/>
                    <a:pt x="192" y="149"/>
                  </a:cubicBezTo>
                  <a:cubicBezTo>
                    <a:pt x="192" y="149"/>
                    <a:pt x="192" y="149"/>
                    <a:pt x="192" y="149"/>
                  </a:cubicBezTo>
                  <a:cubicBezTo>
                    <a:pt x="192" y="149"/>
                    <a:pt x="192" y="149"/>
                    <a:pt x="192" y="149"/>
                  </a:cubicBezTo>
                  <a:cubicBezTo>
                    <a:pt x="192" y="149"/>
                    <a:pt x="192" y="149"/>
                    <a:pt x="192" y="149"/>
                  </a:cubicBezTo>
                  <a:cubicBezTo>
                    <a:pt x="192" y="149"/>
                    <a:pt x="192" y="149"/>
                    <a:pt x="192" y="149"/>
                  </a:cubicBezTo>
                  <a:cubicBezTo>
                    <a:pt x="192" y="150"/>
                    <a:pt x="192" y="150"/>
                    <a:pt x="192" y="150"/>
                  </a:cubicBezTo>
                  <a:cubicBezTo>
                    <a:pt x="192" y="150"/>
                    <a:pt x="192" y="150"/>
                    <a:pt x="192" y="150"/>
                  </a:cubicBezTo>
                  <a:cubicBezTo>
                    <a:pt x="192" y="151"/>
                    <a:pt x="192" y="151"/>
                    <a:pt x="193" y="152"/>
                  </a:cubicBezTo>
                  <a:cubicBezTo>
                    <a:pt x="193" y="152"/>
                    <a:pt x="194" y="152"/>
                    <a:pt x="194" y="152"/>
                  </a:cubicBezTo>
                  <a:cubicBezTo>
                    <a:pt x="195" y="153"/>
                    <a:pt x="196" y="153"/>
                    <a:pt x="197" y="153"/>
                  </a:cubicBezTo>
                  <a:cubicBezTo>
                    <a:pt x="198" y="153"/>
                    <a:pt x="199" y="153"/>
                    <a:pt x="201" y="154"/>
                  </a:cubicBezTo>
                  <a:cubicBezTo>
                    <a:pt x="202" y="154"/>
                    <a:pt x="202" y="154"/>
                    <a:pt x="202" y="154"/>
                  </a:cubicBezTo>
                  <a:cubicBezTo>
                    <a:pt x="202" y="154"/>
                    <a:pt x="202" y="154"/>
                    <a:pt x="203" y="154"/>
                  </a:cubicBezTo>
                  <a:cubicBezTo>
                    <a:pt x="203" y="154"/>
                    <a:pt x="204" y="154"/>
                    <a:pt x="204" y="154"/>
                  </a:cubicBezTo>
                  <a:cubicBezTo>
                    <a:pt x="204" y="154"/>
                    <a:pt x="205" y="154"/>
                    <a:pt x="205" y="154"/>
                  </a:cubicBezTo>
                  <a:cubicBezTo>
                    <a:pt x="206" y="154"/>
                    <a:pt x="206" y="154"/>
                    <a:pt x="207" y="154"/>
                  </a:cubicBezTo>
                  <a:cubicBezTo>
                    <a:pt x="208" y="154"/>
                    <a:pt x="209" y="154"/>
                    <a:pt x="210" y="154"/>
                  </a:cubicBezTo>
                  <a:cubicBezTo>
                    <a:pt x="211" y="154"/>
                    <a:pt x="212" y="154"/>
                    <a:pt x="213" y="154"/>
                  </a:cubicBezTo>
                  <a:cubicBezTo>
                    <a:pt x="214" y="154"/>
                    <a:pt x="215" y="154"/>
                    <a:pt x="216" y="154"/>
                  </a:cubicBezTo>
                  <a:cubicBezTo>
                    <a:pt x="217" y="154"/>
                    <a:pt x="217" y="153"/>
                    <a:pt x="218" y="153"/>
                  </a:cubicBezTo>
                  <a:cubicBezTo>
                    <a:pt x="218" y="153"/>
                    <a:pt x="218" y="153"/>
                    <a:pt x="219" y="153"/>
                  </a:cubicBezTo>
                  <a:cubicBezTo>
                    <a:pt x="219" y="153"/>
                    <a:pt x="219" y="153"/>
                    <a:pt x="219" y="153"/>
                  </a:cubicBezTo>
                  <a:cubicBezTo>
                    <a:pt x="219" y="153"/>
                    <a:pt x="219" y="153"/>
                    <a:pt x="220" y="153"/>
                  </a:cubicBezTo>
                  <a:cubicBezTo>
                    <a:pt x="220" y="153"/>
                    <a:pt x="220" y="153"/>
                    <a:pt x="220" y="153"/>
                  </a:cubicBezTo>
                  <a:cubicBezTo>
                    <a:pt x="220" y="153"/>
                    <a:pt x="220" y="153"/>
                    <a:pt x="220" y="153"/>
                  </a:cubicBezTo>
                  <a:cubicBezTo>
                    <a:pt x="220" y="153"/>
                    <a:pt x="220" y="153"/>
                    <a:pt x="221" y="153"/>
                  </a:cubicBezTo>
                  <a:cubicBezTo>
                    <a:pt x="221" y="153"/>
                    <a:pt x="221" y="153"/>
                    <a:pt x="221" y="154"/>
                  </a:cubicBezTo>
                  <a:cubicBezTo>
                    <a:pt x="221" y="154"/>
                    <a:pt x="221" y="154"/>
                    <a:pt x="221" y="154"/>
                  </a:cubicBezTo>
                  <a:cubicBezTo>
                    <a:pt x="221" y="154"/>
                    <a:pt x="222" y="154"/>
                    <a:pt x="222" y="155"/>
                  </a:cubicBezTo>
                  <a:cubicBezTo>
                    <a:pt x="222" y="155"/>
                    <a:pt x="222" y="155"/>
                    <a:pt x="222" y="155"/>
                  </a:cubicBezTo>
                  <a:cubicBezTo>
                    <a:pt x="223" y="156"/>
                    <a:pt x="223" y="156"/>
                    <a:pt x="223" y="157"/>
                  </a:cubicBezTo>
                  <a:cubicBezTo>
                    <a:pt x="224" y="157"/>
                    <a:pt x="224" y="157"/>
                    <a:pt x="225" y="157"/>
                  </a:cubicBezTo>
                  <a:cubicBezTo>
                    <a:pt x="225" y="158"/>
                    <a:pt x="226" y="158"/>
                    <a:pt x="227" y="158"/>
                  </a:cubicBezTo>
                  <a:cubicBezTo>
                    <a:pt x="227" y="158"/>
                    <a:pt x="227" y="158"/>
                    <a:pt x="227" y="158"/>
                  </a:cubicBezTo>
                  <a:cubicBezTo>
                    <a:pt x="228" y="158"/>
                    <a:pt x="228" y="158"/>
                    <a:pt x="228" y="158"/>
                  </a:cubicBezTo>
                  <a:cubicBezTo>
                    <a:pt x="228" y="158"/>
                    <a:pt x="228" y="158"/>
                    <a:pt x="228" y="158"/>
                  </a:cubicBezTo>
                  <a:cubicBezTo>
                    <a:pt x="228" y="158"/>
                    <a:pt x="228" y="158"/>
                    <a:pt x="228" y="158"/>
                  </a:cubicBezTo>
                  <a:cubicBezTo>
                    <a:pt x="229" y="158"/>
                    <a:pt x="230" y="158"/>
                    <a:pt x="230" y="158"/>
                  </a:cubicBezTo>
                  <a:cubicBezTo>
                    <a:pt x="231" y="158"/>
                    <a:pt x="231" y="158"/>
                    <a:pt x="232" y="157"/>
                  </a:cubicBezTo>
                  <a:cubicBezTo>
                    <a:pt x="232" y="157"/>
                    <a:pt x="232" y="157"/>
                    <a:pt x="233" y="157"/>
                  </a:cubicBezTo>
                  <a:cubicBezTo>
                    <a:pt x="233" y="156"/>
                    <a:pt x="234" y="156"/>
                    <a:pt x="234" y="156"/>
                  </a:cubicBezTo>
                  <a:cubicBezTo>
                    <a:pt x="234" y="156"/>
                    <a:pt x="234" y="155"/>
                    <a:pt x="235" y="155"/>
                  </a:cubicBezTo>
                  <a:cubicBezTo>
                    <a:pt x="235" y="155"/>
                    <a:pt x="235" y="155"/>
                    <a:pt x="235" y="155"/>
                  </a:cubicBezTo>
                  <a:cubicBezTo>
                    <a:pt x="235" y="155"/>
                    <a:pt x="236" y="155"/>
                    <a:pt x="236" y="154"/>
                  </a:cubicBezTo>
                  <a:cubicBezTo>
                    <a:pt x="236" y="154"/>
                    <a:pt x="236" y="154"/>
                    <a:pt x="236" y="154"/>
                  </a:cubicBezTo>
                  <a:cubicBezTo>
                    <a:pt x="237" y="155"/>
                    <a:pt x="237" y="155"/>
                    <a:pt x="237" y="155"/>
                  </a:cubicBezTo>
                  <a:cubicBezTo>
                    <a:pt x="237" y="155"/>
                    <a:pt x="237" y="155"/>
                    <a:pt x="238" y="155"/>
                  </a:cubicBezTo>
                  <a:cubicBezTo>
                    <a:pt x="238" y="155"/>
                    <a:pt x="238" y="155"/>
                    <a:pt x="238" y="156"/>
                  </a:cubicBezTo>
                  <a:cubicBezTo>
                    <a:pt x="238" y="156"/>
                    <a:pt x="238" y="156"/>
                    <a:pt x="238" y="156"/>
                  </a:cubicBezTo>
                  <a:cubicBezTo>
                    <a:pt x="238" y="156"/>
                    <a:pt x="238" y="156"/>
                    <a:pt x="238" y="156"/>
                  </a:cubicBezTo>
                  <a:cubicBezTo>
                    <a:pt x="238" y="156"/>
                    <a:pt x="238" y="156"/>
                    <a:pt x="238" y="157"/>
                  </a:cubicBezTo>
                  <a:cubicBezTo>
                    <a:pt x="238" y="157"/>
                    <a:pt x="238" y="157"/>
                    <a:pt x="238" y="157"/>
                  </a:cubicBezTo>
                  <a:cubicBezTo>
                    <a:pt x="238" y="157"/>
                    <a:pt x="237" y="157"/>
                    <a:pt x="237" y="157"/>
                  </a:cubicBezTo>
                  <a:cubicBezTo>
                    <a:pt x="237" y="158"/>
                    <a:pt x="237" y="158"/>
                    <a:pt x="237" y="158"/>
                  </a:cubicBezTo>
                  <a:cubicBezTo>
                    <a:pt x="237" y="158"/>
                    <a:pt x="236" y="158"/>
                    <a:pt x="236" y="158"/>
                  </a:cubicBezTo>
                  <a:cubicBezTo>
                    <a:pt x="236" y="158"/>
                    <a:pt x="236" y="158"/>
                    <a:pt x="236" y="158"/>
                  </a:cubicBezTo>
                  <a:cubicBezTo>
                    <a:pt x="236" y="159"/>
                    <a:pt x="236" y="159"/>
                    <a:pt x="236" y="159"/>
                  </a:cubicBezTo>
                  <a:cubicBezTo>
                    <a:pt x="235" y="159"/>
                    <a:pt x="235" y="159"/>
                    <a:pt x="235" y="159"/>
                  </a:cubicBezTo>
                  <a:cubicBezTo>
                    <a:pt x="235" y="159"/>
                    <a:pt x="235" y="159"/>
                    <a:pt x="235" y="160"/>
                  </a:cubicBezTo>
                  <a:cubicBezTo>
                    <a:pt x="235" y="160"/>
                    <a:pt x="235" y="160"/>
                    <a:pt x="235" y="160"/>
                  </a:cubicBezTo>
                  <a:cubicBezTo>
                    <a:pt x="235" y="160"/>
                    <a:pt x="235" y="160"/>
                    <a:pt x="235" y="160"/>
                  </a:cubicBezTo>
                  <a:cubicBezTo>
                    <a:pt x="235" y="160"/>
                    <a:pt x="235" y="160"/>
                    <a:pt x="235" y="161"/>
                  </a:cubicBezTo>
                  <a:cubicBezTo>
                    <a:pt x="235" y="161"/>
                    <a:pt x="235" y="161"/>
                    <a:pt x="235" y="161"/>
                  </a:cubicBezTo>
                  <a:cubicBezTo>
                    <a:pt x="235" y="161"/>
                    <a:pt x="235" y="161"/>
                    <a:pt x="236" y="162"/>
                  </a:cubicBezTo>
                  <a:cubicBezTo>
                    <a:pt x="236" y="162"/>
                    <a:pt x="236" y="162"/>
                    <a:pt x="236" y="162"/>
                  </a:cubicBezTo>
                  <a:cubicBezTo>
                    <a:pt x="237" y="162"/>
                    <a:pt x="237" y="162"/>
                    <a:pt x="238" y="162"/>
                  </a:cubicBezTo>
                  <a:cubicBezTo>
                    <a:pt x="238" y="162"/>
                    <a:pt x="238" y="162"/>
                    <a:pt x="238" y="162"/>
                  </a:cubicBezTo>
                  <a:cubicBezTo>
                    <a:pt x="238" y="162"/>
                    <a:pt x="238" y="162"/>
                    <a:pt x="238" y="162"/>
                  </a:cubicBezTo>
                  <a:cubicBezTo>
                    <a:pt x="239" y="163"/>
                    <a:pt x="239" y="163"/>
                    <a:pt x="239" y="163"/>
                  </a:cubicBezTo>
                  <a:cubicBezTo>
                    <a:pt x="239" y="163"/>
                    <a:pt x="239" y="163"/>
                    <a:pt x="239" y="163"/>
                  </a:cubicBezTo>
                  <a:cubicBezTo>
                    <a:pt x="239" y="163"/>
                    <a:pt x="240" y="163"/>
                    <a:pt x="240" y="163"/>
                  </a:cubicBezTo>
                  <a:cubicBezTo>
                    <a:pt x="240" y="163"/>
                    <a:pt x="240" y="163"/>
                    <a:pt x="240" y="163"/>
                  </a:cubicBezTo>
                  <a:cubicBezTo>
                    <a:pt x="240" y="163"/>
                    <a:pt x="240" y="163"/>
                    <a:pt x="241" y="163"/>
                  </a:cubicBezTo>
                  <a:cubicBezTo>
                    <a:pt x="241" y="163"/>
                    <a:pt x="241" y="163"/>
                    <a:pt x="241" y="163"/>
                  </a:cubicBezTo>
                  <a:cubicBezTo>
                    <a:pt x="242" y="164"/>
                    <a:pt x="242" y="164"/>
                    <a:pt x="243" y="164"/>
                  </a:cubicBezTo>
                  <a:cubicBezTo>
                    <a:pt x="244" y="164"/>
                    <a:pt x="245" y="165"/>
                    <a:pt x="245" y="165"/>
                  </a:cubicBezTo>
                  <a:cubicBezTo>
                    <a:pt x="246" y="165"/>
                    <a:pt x="247" y="166"/>
                    <a:pt x="247" y="166"/>
                  </a:cubicBezTo>
                  <a:cubicBezTo>
                    <a:pt x="248" y="167"/>
                    <a:pt x="248" y="167"/>
                    <a:pt x="249" y="167"/>
                  </a:cubicBezTo>
                  <a:cubicBezTo>
                    <a:pt x="249" y="168"/>
                    <a:pt x="249" y="168"/>
                    <a:pt x="249" y="168"/>
                  </a:cubicBezTo>
                  <a:cubicBezTo>
                    <a:pt x="249" y="168"/>
                    <a:pt x="249" y="168"/>
                    <a:pt x="249" y="168"/>
                  </a:cubicBezTo>
                  <a:cubicBezTo>
                    <a:pt x="250" y="168"/>
                    <a:pt x="250" y="168"/>
                    <a:pt x="250" y="169"/>
                  </a:cubicBezTo>
                  <a:cubicBezTo>
                    <a:pt x="250" y="169"/>
                    <a:pt x="250" y="169"/>
                    <a:pt x="250" y="169"/>
                  </a:cubicBezTo>
                  <a:cubicBezTo>
                    <a:pt x="251" y="169"/>
                    <a:pt x="251" y="170"/>
                    <a:pt x="251" y="170"/>
                  </a:cubicBezTo>
                  <a:cubicBezTo>
                    <a:pt x="252" y="171"/>
                    <a:pt x="252" y="171"/>
                    <a:pt x="253" y="172"/>
                  </a:cubicBezTo>
                  <a:cubicBezTo>
                    <a:pt x="254" y="172"/>
                    <a:pt x="254" y="173"/>
                    <a:pt x="255" y="174"/>
                  </a:cubicBezTo>
                  <a:cubicBezTo>
                    <a:pt x="256" y="174"/>
                    <a:pt x="257" y="175"/>
                    <a:pt x="258" y="175"/>
                  </a:cubicBezTo>
                  <a:cubicBezTo>
                    <a:pt x="258" y="175"/>
                    <a:pt x="259" y="175"/>
                    <a:pt x="259" y="176"/>
                  </a:cubicBezTo>
                  <a:cubicBezTo>
                    <a:pt x="259" y="176"/>
                    <a:pt x="259" y="176"/>
                    <a:pt x="259" y="176"/>
                  </a:cubicBezTo>
                  <a:cubicBezTo>
                    <a:pt x="260" y="176"/>
                    <a:pt x="260" y="176"/>
                    <a:pt x="260" y="176"/>
                  </a:cubicBezTo>
                  <a:cubicBezTo>
                    <a:pt x="260" y="176"/>
                    <a:pt x="260" y="176"/>
                    <a:pt x="260" y="176"/>
                  </a:cubicBezTo>
                  <a:cubicBezTo>
                    <a:pt x="260" y="176"/>
                    <a:pt x="260" y="176"/>
                    <a:pt x="261" y="176"/>
                  </a:cubicBezTo>
                  <a:cubicBezTo>
                    <a:pt x="261" y="176"/>
                    <a:pt x="261" y="176"/>
                    <a:pt x="261" y="176"/>
                  </a:cubicBezTo>
                  <a:cubicBezTo>
                    <a:pt x="261" y="176"/>
                    <a:pt x="261" y="176"/>
                    <a:pt x="261" y="176"/>
                  </a:cubicBezTo>
                  <a:cubicBezTo>
                    <a:pt x="261" y="176"/>
                    <a:pt x="261" y="175"/>
                    <a:pt x="261" y="175"/>
                  </a:cubicBezTo>
                  <a:cubicBezTo>
                    <a:pt x="262" y="175"/>
                    <a:pt x="262" y="175"/>
                    <a:pt x="262" y="175"/>
                  </a:cubicBezTo>
                  <a:cubicBezTo>
                    <a:pt x="262" y="175"/>
                    <a:pt x="262" y="174"/>
                    <a:pt x="262" y="174"/>
                  </a:cubicBezTo>
                  <a:cubicBezTo>
                    <a:pt x="262" y="174"/>
                    <a:pt x="262" y="173"/>
                    <a:pt x="262" y="173"/>
                  </a:cubicBezTo>
                  <a:cubicBezTo>
                    <a:pt x="262" y="173"/>
                    <a:pt x="262" y="173"/>
                    <a:pt x="262" y="172"/>
                  </a:cubicBezTo>
                  <a:cubicBezTo>
                    <a:pt x="262" y="172"/>
                    <a:pt x="262" y="172"/>
                    <a:pt x="262" y="172"/>
                  </a:cubicBezTo>
                  <a:cubicBezTo>
                    <a:pt x="262" y="172"/>
                    <a:pt x="262" y="172"/>
                    <a:pt x="262" y="171"/>
                  </a:cubicBezTo>
                  <a:cubicBezTo>
                    <a:pt x="262" y="171"/>
                    <a:pt x="262" y="171"/>
                    <a:pt x="262" y="171"/>
                  </a:cubicBezTo>
                  <a:cubicBezTo>
                    <a:pt x="262" y="171"/>
                    <a:pt x="262" y="171"/>
                    <a:pt x="262" y="171"/>
                  </a:cubicBezTo>
                  <a:cubicBezTo>
                    <a:pt x="262" y="171"/>
                    <a:pt x="262" y="171"/>
                    <a:pt x="262" y="171"/>
                  </a:cubicBezTo>
                  <a:cubicBezTo>
                    <a:pt x="262" y="171"/>
                    <a:pt x="262" y="171"/>
                    <a:pt x="262" y="171"/>
                  </a:cubicBezTo>
                  <a:cubicBezTo>
                    <a:pt x="263" y="171"/>
                    <a:pt x="263" y="171"/>
                    <a:pt x="263" y="171"/>
                  </a:cubicBezTo>
                  <a:cubicBezTo>
                    <a:pt x="263" y="171"/>
                    <a:pt x="263" y="171"/>
                    <a:pt x="263" y="171"/>
                  </a:cubicBezTo>
                  <a:cubicBezTo>
                    <a:pt x="264" y="172"/>
                    <a:pt x="264" y="172"/>
                    <a:pt x="265" y="172"/>
                  </a:cubicBezTo>
                  <a:cubicBezTo>
                    <a:pt x="265" y="172"/>
                    <a:pt x="265" y="173"/>
                    <a:pt x="266" y="173"/>
                  </a:cubicBezTo>
                  <a:cubicBezTo>
                    <a:pt x="266" y="173"/>
                    <a:pt x="266" y="173"/>
                    <a:pt x="266" y="173"/>
                  </a:cubicBezTo>
                  <a:cubicBezTo>
                    <a:pt x="267" y="173"/>
                    <a:pt x="267" y="173"/>
                    <a:pt x="267" y="173"/>
                  </a:cubicBezTo>
                  <a:cubicBezTo>
                    <a:pt x="267" y="173"/>
                    <a:pt x="267" y="173"/>
                    <a:pt x="267" y="173"/>
                  </a:cubicBezTo>
                  <a:cubicBezTo>
                    <a:pt x="268" y="173"/>
                    <a:pt x="268" y="173"/>
                    <a:pt x="268" y="173"/>
                  </a:cubicBezTo>
                  <a:cubicBezTo>
                    <a:pt x="268" y="173"/>
                    <a:pt x="268" y="174"/>
                    <a:pt x="269" y="174"/>
                  </a:cubicBezTo>
                  <a:cubicBezTo>
                    <a:pt x="269" y="174"/>
                    <a:pt x="269" y="174"/>
                    <a:pt x="270" y="175"/>
                  </a:cubicBezTo>
                  <a:cubicBezTo>
                    <a:pt x="270" y="175"/>
                    <a:pt x="270" y="175"/>
                    <a:pt x="270" y="175"/>
                  </a:cubicBezTo>
                  <a:cubicBezTo>
                    <a:pt x="271" y="175"/>
                    <a:pt x="271" y="175"/>
                    <a:pt x="271" y="176"/>
                  </a:cubicBezTo>
                  <a:cubicBezTo>
                    <a:pt x="271" y="176"/>
                    <a:pt x="271" y="176"/>
                    <a:pt x="271"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3" y="176"/>
                    <a:pt x="273" y="175"/>
                  </a:cubicBezTo>
                  <a:cubicBezTo>
                    <a:pt x="273" y="175"/>
                    <a:pt x="273" y="175"/>
                    <a:pt x="273" y="174"/>
                  </a:cubicBezTo>
                  <a:cubicBezTo>
                    <a:pt x="273" y="174"/>
                    <a:pt x="273" y="174"/>
                    <a:pt x="273" y="173"/>
                  </a:cubicBezTo>
                  <a:cubicBezTo>
                    <a:pt x="273" y="172"/>
                    <a:pt x="273" y="171"/>
                    <a:pt x="272" y="170"/>
                  </a:cubicBezTo>
                  <a:cubicBezTo>
                    <a:pt x="272" y="170"/>
                    <a:pt x="272" y="168"/>
                    <a:pt x="272" y="167"/>
                  </a:cubicBezTo>
                  <a:cubicBezTo>
                    <a:pt x="271" y="167"/>
                    <a:pt x="271" y="167"/>
                    <a:pt x="271" y="166"/>
                  </a:cubicBezTo>
                  <a:cubicBezTo>
                    <a:pt x="271" y="166"/>
                    <a:pt x="271" y="166"/>
                    <a:pt x="271" y="166"/>
                  </a:cubicBezTo>
                  <a:cubicBezTo>
                    <a:pt x="271" y="166"/>
                    <a:pt x="271" y="165"/>
                    <a:pt x="271" y="165"/>
                  </a:cubicBezTo>
                  <a:cubicBezTo>
                    <a:pt x="271" y="165"/>
                    <a:pt x="271" y="165"/>
                    <a:pt x="271" y="165"/>
                  </a:cubicBezTo>
                  <a:cubicBezTo>
                    <a:pt x="271" y="165"/>
                    <a:pt x="271" y="165"/>
                    <a:pt x="272" y="165"/>
                  </a:cubicBezTo>
                  <a:cubicBezTo>
                    <a:pt x="272" y="166"/>
                    <a:pt x="272" y="166"/>
                    <a:pt x="272" y="166"/>
                  </a:cubicBezTo>
                  <a:cubicBezTo>
                    <a:pt x="273" y="166"/>
                    <a:pt x="273" y="167"/>
                    <a:pt x="273" y="167"/>
                  </a:cubicBezTo>
                  <a:cubicBezTo>
                    <a:pt x="273" y="168"/>
                    <a:pt x="274" y="168"/>
                    <a:pt x="274" y="168"/>
                  </a:cubicBezTo>
                  <a:cubicBezTo>
                    <a:pt x="274" y="169"/>
                    <a:pt x="275" y="170"/>
                    <a:pt x="275" y="171"/>
                  </a:cubicBezTo>
                  <a:cubicBezTo>
                    <a:pt x="275" y="171"/>
                    <a:pt x="275" y="172"/>
                    <a:pt x="275" y="173"/>
                  </a:cubicBezTo>
                  <a:cubicBezTo>
                    <a:pt x="275" y="174"/>
                    <a:pt x="275" y="175"/>
                    <a:pt x="275" y="176"/>
                  </a:cubicBezTo>
                  <a:cubicBezTo>
                    <a:pt x="274" y="177"/>
                    <a:pt x="274" y="178"/>
                    <a:pt x="274" y="179"/>
                  </a:cubicBezTo>
                  <a:cubicBezTo>
                    <a:pt x="274" y="179"/>
                    <a:pt x="274" y="179"/>
                    <a:pt x="274" y="179"/>
                  </a:cubicBezTo>
                  <a:cubicBezTo>
                    <a:pt x="274" y="179"/>
                    <a:pt x="273" y="179"/>
                    <a:pt x="273" y="180"/>
                  </a:cubicBezTo>
                  <a:cubicBezTo>
                    <a:pt x="273" y="180"/>
                    <a:pt x="273" y="180"/>
                    <a:pt x="273" y="180"/>
                  </a:cubicBezTo>
                  <a:cubicBezTo>
                    <a:pt x="273" y="180"/>
                    <a:pt x="272" y="180"/>
                    <a:pt x="272" y="180"/>
                  </a:cubicBezTo>
                  <a:cubicBezTo>
                    <a:pt x="272" y="180"/>
                    <a:pt x="272" y="180"/>
                    <a:pt x="271" y="180"/>
                  </a:cubicBezTo>
                  <a:cubicBezTo>
                    <a:pt x="271" y="180"/>
                    <a:pt x="271" y="180"/>
                    <a:pt x="270" y="179"/>
                  </a:cubicBezTo>
                  <a:cubicBezTo>
                    <a:pt x="270" y="179"/>
                    <a:pt x="270" y="179"/>
                    <a:pt x="270" y="179"/>
                  </a:cubicBezTo>
                  <a:cubicBezTo>
                    <a:pt x="269" y="179"/>
                    <a:pt x="269" y="179"/>
                    <a:pt x="269" y="178"/>
                  </a:cubicBezTo>
                  <a:cubicBezTo>
                    <a:pt x="269" y="178"/>
                    <a:pt x="269" y="178"/>
                    <a:pt x="269" y="178"/>
                  </a:cubicBezTo>
                  <a:cubicBezTo>
                    <a:pt x="269" y="178"/>
                    <a:pt x="269" y="178"/>
                    <a:pt x="269" y="177"/>
                  </a:cubicBezTo>
                  <a:cubicBezTo>
                    <a:pt x="269" y="177"/>
                    <a:pt x="269" y="177"/>
                    <a:pt x="269" y="177"/>
                  </a:cubicBezTo>
                  <a:cubicBezTo>
                    <a:pt x="269" y="177"/>
                    <a:pt x="269" y="177"/>
                    <a:pt x="269" y="177"/>
                  </a:cubicBezTo>
                  <a:cubicBezTo>
                    <a:pt x="269" y="177"/>
                    <a:pt x="269" y="177"/>
                    <a:pt x="269" y="177"/>
                  </a:cubicBezTo>
                  <a:cubicBezTo>
                    <a:pt x="269" y="177"/>
                    <a:pt x="269" y="176"/>
                    <a:pt x="268" y="176"/>
                  </a:cubicBezTo>
                  <a:cubicBezTo>
                    <a:pt x="268" y="176"/>
                    <a:pt x="268" y="176"/>
                    <a:pt x="268" y="176"/>
                  </a:cubicBezTo>
                  <a:cubicBezTo>
                    <a:pt x="268" y="176"/>
                    <a:pt x="268" y="176"/>
                    <a:pt x="267" y="176"/>
                  </a:cubicBezTo>
                  <a:cubicBezTo>
                    <a:pt x="267" y="176"/>
                    <a:pt x="267" y="176"/>
                    <a:pt x="267" y="176"/>
                  </a:cubicBezTo>
                  <a:cubicBezTo>
                    <a:pt x="266" y="176"/>
                    <a:pt x="266" y="176"/>
                    <a:pt x="265" y="176"/>
                  </a:cubicBezTo>
                  <a:cubicBezTo>
                    <a:pt x="265" y="176"/>
                    <a:pt x="264" y="177"/>
                    <a:pt x="264" y="177"/>
                  </a:cubicBezTo>
                  <a:cubicBezTo>
                    <a:pt x="263" y="177"/>
                    <a:pt x="263" y="177"/>
                    <a:pt x="263" y="178"/>
                  </a:cubicBezTo>
                  <a:cubicBezTo>
                    <a:pt x="262" y="178"/>
                    <a:pt x="262" y="178"/>
                    <a:pt x="262" y="179"/>
                  </a:cubicBezTo>
                  <a:cubicBezTo>
                    <a:pt x="262" y="180"/>
                    <a:pt x="262" y="181"/>
                    <a:pt x="263" y="181"/>
                  </a:cubicBezTo>
                  <a:cubicBezTo>
                    <a:pt x="263" y="182"/>
                    <a:pt x="264" y="183"/>
                    <a:pt x="264" y="184"/>
                  </a:cubicBezTo>
                  <a:cubicBezTo>
                    <a:pt x="265" y="185"/>
                    <a:pt x="266" y="186"/>
                    <a:pt x="267" y="186"/>
                  </a:cubicBezTo>
                  <a:cubicBezTo>
                    <a:pt x="267" y="187"/>
                    <a:pt x="268" y="187"/>
                    <a:pt x="269" y="187"/>
                  </a:cubicBezTo>
                  <a:cubicBezTo>
                    <a:pt x="269" y="188"/>
                    <a:pt x="270" y="188"/>
                    <a:pt x="270" y="188"/>
                  </a:cubicBezTo>
                  <a:cubicBezTo>
                    <a:pt x="270" y="188"/>
                    <a:pt x="270" y="188"/>
                    <a:pt x="270" y="188"/>
                  </a:cubicBezTo>
                  <a:cubicBezTo>
                    <a:pt x="270" y="189"/>
                    <a:pt x="270" y="189"/>
                    <a:pt x="270" y="189"/>
                  </a:cubicBezTo>
                  <a:cubicBezTo>
                    <a:pt x="270" y="189"/>
                    <a:pt x="270" y="190"/>
                    <a:pt x="270" y="190"/>
                  </a:cubicBezTo>
                  <a:cubicBezTo>
                    <a:pt x="270" y="191"/>
                    <a:pt x="270" y="191"/>
                    <a:pt x="270" y="191"/>
                  </a:cubicBezTo>
                  <a:cubicBezTo>
                    <a:pt x="270" y="191"/>
                    <a:pt x="270" y="192"/>
                    <a:pt x="270" y="192"/>
                  </a:cubicBezTo>
                  <a:cubicBezTo>
                    <a:pt x="270" y="192"/>
                    <a:pt x="270" y="192"/>
                    <a:pt x="271" y="193"/>
                  </a:cubicBezTo>
                  <a:cubicBezTo>
                    <a:pt x="271" y="193"/>
                    <a:pt x="271" y="193"/>
                    <a:pt x="271" y="193"/>
                  </a:cubicBezTo>
                  <a:cubicBezTo>
                    <a:pt x="272" y="193"/>
                    <a:pt x="272" y="193"/>
                    <a:pt x="272" y="193"/>
                  </a:cubicBezTo>
                  <a:cubicBezTo>
                    <a:pt x="272" y="194"/>
                    <a:pt x="272" y="194"/>
                    <a:pt x="273" y="194"/>
                  </a:cubicBezTo>
                  <a:cubicBezTo>
                    <a:pt x="273" y="194"/>
                    <a:pt x="273" y="195"/>
                    <a:pt x="273" y="195"/>
                  </a:cubicBezTo>
                  <a:cubicBezTo>
                    <a:pt x="273" y="195"/>
                    <a:pt x="273" y="196"/>
                    <a:pt x="273" y="196"/>
                  </a:cubicBezTo>
                  <a:cubicBezTo>
                    <a:pt x="273" y="196"/>
                    <a:pt x="273" y="196"/>
                    <a:pt x="274" y="197"/>
                  </a:cubicBezTo>
                  <a:cubicBezTo>
                    <a:pt x="274" y="197"/>
                    <a:pt x="274" y="197"/>
                    <a:pt x="274" y="197"/>
                  </a:cubicBezTo>
                  <a:cubicBezTo>
                    <a:pt x="274" y="197"/>
                    <a:pt x="274" y="198"/>
                    <a:pt x="274" y="198"/>
                  </a:cubicBezTo>
                  <a:cubicBezTo>
                    <a:pt x="274" y="198"/>
                    <a:pt x="275" y="198"/>
                    <a:pt x="275" y="198"/>
                  </a:cubicBezTo>
                  <a:cubicBezTo>
                    <a:pt x="275" y="198"/>
                    <a:pt x="275" y="198"/>
                    <a:pt x="275" y="198"/>
                  </a:cubicBezTo>
                  <a:cubicBezTo>
                    <a:pt x="275" y="198"/>
                    <a:pt x="276" y="198"/>
                    <a:pt x="276" y="198"/>
                  </a:cubicBezTo>
                  <a:cubicBezTo>
                    <a:pt x="276" y="197"/>
                    <a:pt x="276" y="197"/>
                    <a:pt x="276" y="197"/>
                  </a:cubicBezTo>
                  <a:cubicBezTo>
                    <a:pt x="276" y="197"/>
                    <a:pt x="276" y="197"/>
                    <a:pt x="276" y="197"/>
                  </a:cubicBezTo>
                  <a:cubicBezTo>
                    <a:pt x="276" y="197"/>
                    <a:pt x="276" y="197"/>
                    <a:pt x="276" y="196"/>
                  </a:cubicBezTo>
                  <a:cubicBezTo>
                    <a:pt x="276" y="196"/>
                    <a:pt x="277" y="195"/>
                    <a:pt x="277" y="195"/>
                  </a:cubicBezTo>
                  <a:cubicBezTo>
                    <a:pt x="277" y="194"/>
                    <a:pt x="277" y="193"/>
                    <a:pt x="277" y="192"/>
                  </a:cubicBezTo>
                  <a:cubicBezTo>
                    <a:pt x="276" y="191"/>
                    <a:pt x="276" y="191"/>
                    <a:pt x="276" y="190"/>
                  </a:cubicBezTo>
                  <a:cubicBezTo>
                    <a:pt x="276" y="189"/>
                    <a:pt x="276" y="189"/>
                    <a:pt x="275" y="188"/>
                  </a:cubicBezTo>
                  <a:cubicBezTo>
                    <a:pt x="275" y="188"/>
                    <a:pt x="275" y="187"/>
                    <a:pt x="275" y="187"/>
                  </a:cubicBezTo>
                  <a:cubicBezTo>
                    <a:pt x="275" y="187"/>
                    <a:pt x="275" y="186"/>
                    <a:pt x="274" y="186"/>
                  </a:cubicBezTo>
                  <a:cubicBezTo>
                    <a:pt x="274" y="185"/>
                    <a:pt x="275" y="185"/>
                    <a:pt x="275" y="185"/>
                  </a:cubicBezTo>
                  <a:cubicBezTo>
                    <a:pt x="275" y="184"/>
                    <a:pt x="275" y="184"/>
                    <a:pt x="275" y="184"/>
                  </a:cubicBezTo>
                  <a:cubicBezTo>
                    <a:pt x="275" y="184"/>
                    <a:pt x="275" y="184"/>
                    <a:pt x="275" y="184"/>
                  </a:cubicBezTo>
                  <a:cubicBezTo>
                    <a:pt x="275" y="184"/>
                    <a:pt x="275" y="184"/>
                    <a:pt x="275" y="184"/>
                  </a:cubicBezTo>
                  <a:cubicBezTo>
                    <a:pt x="275" y="183"/>
                    <a:pt x="275" y="183"/>
                    <a:pt x="275" y="183"/>
                  </a:cubicBezTo>
                  <a:cubicBezTo>
                    <a:pt x="276" y="183"/>
                    <a:pt x="276" y="183"/>
                    <a:pt x="276" y="183"/>
                  </a:cubicBezTo>
                  <a:cubicBezTo>
                    <a:pt x="276" y="183"/>
                    <a:pt x="276" y="183"/>
                    <a:pt x="276" y="183"/>
                  </a:cubicBezTo>
                  <a:cubicBezTo>
                    <a:pt x="276" y="183"/>
                    <a:pt x="276" y="183"/>
                    <a:pt x="276" y="183"/>
                  </a:cubicBezTo>
                  <a:cubicBezTo>
                    <a:pt x="276" y="183"/>
                    <a:pt x="276" y="183"/>
                    <a:pt x="276" y="183"/>
                  </a:cubicBezTo>
                  <a:cubicBezTo>
                    <a:pt x="276" y="183"/>
                    <a:pt x="276" y="183"/>
                    <a:pt x="276" y="183"/>
                  </a:cubicBezTo>
                  <a:cubicBezTo>
                    <a:pt x="276" y="184"/>
                    <a:pt x="276" y="184"/>
                    <a:pt x="277" y="184"/>
                  </a:cubicBezTo>
                  <a:cubicBezTo>
                    <a:pt x="277" y="184"/>
                    <a:pt x="277" y="184"/>
                    <a:pt x="277" y="184"/>
                  </a:cubicBezTo>
                  <a:cubicBezTo>
                    <a:pt x="277" y="185"/>
                    <a:pt x="277" y="185"/>
                    <a:pt x="277" y="185"/>
                  </a:cubicBezTo>
                  <a:cubicBezTo>
                    <a:pt x="277" y="185"/>
                    <a:pt x="277" y="186"/>
                    <a:pt x="277" y="186"/>
                  </a:cubicBezTo>
                  <a:cubicBezTo>
                    <a:pt x="277" y="186"/>
                    <a:pt x="276" y="187"/>
                    <a:pt x="276" y="187"/>
                  </a:cubicBezTo>
                  <a:cubicBezTo>
                    <a:pt x="276" y="187"/>
                    <a:pt x="276" y="188"/>
                    <a:pt x="276" y="188"/>
                  </a:cubicBezTo>
                  <a:cubicBezTo>
                    <a:pt x="276" y="188"/>
                    <a:pt x="276" y="188"/>
                    <a:pt x="276" y="189"/>
                  </a:cubicBezTo>
                  <a:cubicBezTo>
                    <a:pt x="277" y="189"/>
                    <a:pt x="277" y="189"/>
                    <a:pt x="277" y="189"/>
                  </a:cubicBezTo>
                  <a:cubicBezTo>
                    <a:pt x="277" y="189"/>
                    <a:pt x="277" y="189"/>
                    <a:pt x="277" y="189"/>
                  </a:cubicBezTo>
                  <a:cubicBezTo>
                    <a:pt x="277" y="189"/>
                    <a:pt x="277" y="189"/>
                    <a:pt x="277" y="190"/>
                  </a:cubicBezTo>
                  <a:cubicBezTo>
                    <a:pt x="277" y="190"/>
                    <a:pt x="277" y="190"/>
                    <a:pt x="277" y="190"/>
                  </a:cubicBezTo>
                  <a:cubicBezTo>
                    <a:pt x="278" y="190"/>
                    <a:pt x="278" y="190"/>
                    <a:pt x="278" y="190"/>
                  </a:cubicBezTo>
                  <a:cubicBezTo>
                    <a:pt x="278" y="190"/>
                    <a:pt x="278" y="190"/>
                    <a:pt x="278" y="190"/>
                  </a:cubicBezTo>
                  <a:cubicBezTo>
                    <a:pt x="278" y="189"/>
                    <a:pt x="279" y="189"/>
                    <a:pt x="279" y="189"/>
                  </a:cubicBezTo>
                  <a:cubicBezTo>
                    <a:pt x="279" y="189"/>
                    <a:pt x="279" y="189"/>
                    <a:pt x="279" y="189"/>
                  </a:cubicBezTo>
                  <a:cubicBezTo>
                    <a:pt x="280" y="189"/>
                    <a:pt x="280" y="188"/>
                    <a:pt x="280" y="188"/>
                  </a:cubicBezTo>
                  <a:cubicBezTo>
                    <a:pt x="280" y="188"/>
                    <a:pt x="280" y="188"/>
                    <a:pt x="281" y="188"/>
                  </a:cubicBezTo>
                  <a:cubicBezTo>
                    <a:pt x="281" y="188"/>
                    <a:pt x="281" y="188"/>
                    <a:pt x="281" y="187"/>
                  </a:cubicBezTo>
                  <a:cubicBezTo>
                    <a:pt x="281" y="187"/>
                    <a:pt x="282" y="187"/>
                    <a:pt x="282" y="187"/>
                  </a:cubicBezTo>
                  <a:cubicBezTo>
                    <a:pt x="282" y="187"/>
                    <a:pt x="282" y="187"/>
                    <a:pt x="283" y="186"/>
                  </a:cubicBezTo>
                  <a:cubicBezTo>
                    <a:pt x="283" y="186"/>
                    <a:pt x="283" y="186"/>
                    <a:pt x="283" y="186"/>
                  </a:cubicBezTo>
                  <a:cubicBezTo>
                    <a:pt x="284" y="185"/>
                    <a:pt x="284" y="185"/>
                    <a:pt x="284" y="184"/>
                  </a:cubicBezTo>
                  <a:cubicBezTo>
                    <a:pt x="284" y="184"/>
                    <a:pt x="284" y="183"/>
                    <a:pt x="284" y="183"/>
                  </a:cubicBezTo>
                  <a:cubicBezTo>
                    <a:pt x="283" y="183"/>
                    <a:pt x="283" y="182"/>
                    <a:pt x="283" y="182"/>
                  </a:cubicBezTo>
                  <a:cubicBezTo>
                    <a:pt x="283" y="181"/>
                    <a:pt x="283" y="181"/>
                    <a:pt x="283" y="181"/>
                  </a:cubicBezTo>
                  <a:cubicBezTo>
                    <a:pt x="283" y="180"/>
                    <a:pt x="283" y="180"/>
                    <a:pt x="283" y="180"/>
                  </a:cubicBezTo>
                  <a:cubicBezTo>
                    <a:pt x="283" y="180"/>
                    <a:pt x="283" y="179"/>
                    <a:pt x="283" y="179"/>
                  </a:cubicBezTo>
                  <a:cubicBezTo>
                    <a:pt x="283" y="179"/>
                    <a:pt x="283" y="179"/>
                    <a:pt x="283" y="178"/>
                  </a:cubicBezTo>
                  <a:cubicBezTo>
                    <a:pt x="283" y="178"/>
                    <a:pt x="283" y="178"/>
                    <a:pt x="283" y="178"/>
                  </a:cubicBezTo>
                  <a:cubicBezTo>
                    <a:pt x="283" y="178"/>
                    <a:pt x="284" y="178"/>
                    <a:pt x="284" y="179"/>
                  </a:cubicBezTo>
                  <a:cubicBezTo>
                    <a:pt x="284" y="179"/>
                    <a:pt x="285" y="179"/>
                    <a:pt x="285" y="180"/>
                  </a:cubicBezTo>
                  <a:cubicBezTo>
                    <a:pt x="285" y="180"/>
                    <a:pt x="286" y="181"/>
                    <a:pt x="286" y="182"/>
                  </a:cubicBezTo>
                  <a:cubicBezTo>
                    <a:pt x="286" y="182"/>
                    <a:pt x="286" y="183"/>
                    <a:pt x="287" y="184"/>
                  </a:cubicBezTo>
                  <a:cubicBezTo>
                    <a:pt x="287" y="185"/>
                    <a:pt x="287" y="185"/>
                    <a:pt x="287" y="185"/>
                  </a:cubicBezTo>
                  <a:cubicBezTo>
                    <a:pt x="287" y="186"/>
                    <a:pt x="287" y="186"/>
                    <a:pt x="287" y="186"/>
                  </a:cubicBezTo>
                  <a:cubicBezTo>
                    <a:pt x="286" y="186"/>
                    <a:pt x="286" y="187"/>
                    <a:pt x="286" y="187"/>
                  </a:cubicBezTo>
                  <a:cubicBezTo>
                    <a:pt x="286" y="187"/>
                    <a:pt x="285" y="187"/>
                    <a:pt x="285" y="187"/>
                  </a:cubicBezTo>
                  <a:cubicBezTo>
                    <a:pt x="285" y="188"/>
                    <a:pt x="285" y="188"/>
                    <a:pt x="285" y="188"/>
                  </a:cubicBezTo>
                  <a:cubicBezTo>
                    <a:pt x="285" y="188"/>
                    <a:pt x="284" y="188"/>
                    <a:pt x="284" y="188"/>
                  </a:cubicBezTo>
                  <a:cubicBezTo>
                    <a:pt x="284" y="188"/>
                    <a:pt x="284" y="189"/>
                    <a:pt x="284" y="189"/>
                  </a:cubicBezTo>
                  <a:cubicBezTo>
                    <a:pt x="284" y="189"/>
                    <a:pt x="284" y="189"/>
                    <a:pt x="284" y="190"/>
                  </a:cubicBezTo>
                  <a:cubicBezTo>
                    <a:pt x="284" y="190"/>
                    <a:pt x="284" y="190"/>
                    <a:pt x="284" y="190"/>
                  </a:cubicBezTo>
                  <a:cubicBezTo>
                    <a:pt x="283" y="190"/>
                    <a:pt x="283" y="190"/>
                    <a:pt x="283" y="190"/>
                  </a:cubicBezTo>
                  <a:cubicBezTo>
                    <a:pt x="283" y="190"/>
                    <a:pt x="283" y="190"/>
                    <a:pt x="282" y="190"/>
                  </a:cubicBezTo>
                  <a:cubicBezTo>
                    <a:pt x="282" y="190"/>
                    <a:pt x="282" y="191"/>
                    <a:pt x="282" y="191"/>
                  </a:cubicBezTo>
                  <a:cubicBezTo>
                    <a:pt x="281" y="191"/>
                    <a:pt x="281" y="191"/>
                    <a:pt x="281" y="191"/>
                  </a:cubicBezTo>
                  <a:cubicBezTo>
                    <a:pt x="281" y="191"/>
                    <a:pt x="280" y="191"/>
                    <a:pt x="280" y="191"/>
                  </a:cubicBezTo>
                  <a:cubicBezTo>
                    <a:pt x="280" y="191"/>
                    <a:pt x="280" y="191"/>
                    <a:pt x="280" y="191"/>
                  </a:cubicBezTo>
                  <a:cubicBezTo>
                    <a:pt x="279" y="191"/>
                    <a:pt x="279" y="191"/>
                    <a:pt x="279" y="191"/>
                  </a:cubicBezTo>
                  <a:cubicBezTo>
                    <a:pt x="279" y="192"/>
                    <a:pt x="279" y="192"/>
                    <a:pt x="278" y="193"/>
                  </a:cubicBezTo>
                  <a:cubicBezTo>
                    <a:pt x="278" y="193"/>
                    <a:pt x="278" y="194"/>
                    <a:pt x="278" y="195"/>
                  </a:cubicBezTo>
                  <a:cubicBezTo>
                    <a:pt x="278" y="196"/>
                    <a:pt x="278" y="196"/>
                    <a:pt x="278" y="197"/>
                  </a:cubicBezTo>
                  <a:cubicBezTo>
                    <a:pt x="278" y="198"/>
                    <a:pt x="279" y="199"/>
                    <a:pt x="279" y="199"/>
                  </a:cubicBezTo>
                  <a:cubicBezTo>
                    <a:pt x="279" y="199"/>
                    <a:pt x="279" y="200"/>
                    <a:pt x="279" y="200"/>
                  </a:cubicBezTo>
                  <a:cubicBezTo>
                    <a:pt x="279" y="200"/>
                    <a:pt x="279" y="200"/>
                    <a:pt x="279" y="200"/>
                  </a:cubicBezTo>
                  <a:cubicBezTo>
                    <a:pt x="279" y="200"/>
                    <a:pt x="279" y="200"/>
                    <a:pt x="280" y="201"/>
                  </a:cubicBezTo>
                  <a:cubicBezTo>
                    <a:pt x="280" y="201"/>
                    <a:pt x="280" y="201"/>
                    <a:pt x="280" y="201"/>
                  </a:cubicBezTo>
                  <a:cubicBezTo>
                    <a:pt x="280" y="201"/>
                    <a:pt x="280" y="201"/>
                    <a:pt x="280" y="201"/>
                  </a:cubicBezTo>
                  <a:cubicBezTo>
                    <a:pt x="280" y="201"/>
                    <a:pt x="281" y="201"/>
                    <a:pt x="281" y="201"/>
                  </a:cubicBezTo>
                  <a:cubicBezTo>
                    <a:pt x="281" y="200"/>
                    <a:pt x="281" y="200"/>
                    <a:pt x="281" y="200"/>
                  </a:cubicBezTo>
                  <a:cubicBezTo>
                    <a:pt x="281" y="200"/>
                    <a:pt x="282" y="199"/>
                    <a:pt x="282" y="199"/>
                  </a:cubicBezTo>
                  <a:cubicBezTo>
                    <a:pt x="282" y="199"/>
                    <a:pt x="282" y="199"/>
                    <a:pt x="282" y="198"/>
                  </a:cubicBezTo>
                  <a:cubicBezTo>
                    <a:pt x="282" y="198"/>
                    <a:pt x="282" y="198"/>
                    <a:pt x="282" y="198"/>
                  </a:cubicBezTo>
                  <a:cubicBezTo>
                    <a:pt x="282" y="198"/>
                    <a:pt x="283" y="198"/>
                    <a:pt x="283" y="198"/>
                  </a:cubicBezTo>
                  <a:cubicBezTo>
                    <a:pt x="283" y="197"/>
                    <a:pt x="283" y="197"/>
                    <a:pt x="283" y="197"/>
                  </a:cubicBezTo>
                  <a:cubicBezTo>
                    <a:pt x="283" y="197"/>
                    <a:pt x="283" y="197"/>
                    <a:pt x="283" y="197"/>
                  </a:cubicBezTo>
                  <a:cubicBezTo>
                    <a:pt x="283" y="197"/>
                    <a:pt x="283" y="197"/>
                    <a:pt x="283" y="197"/>
                  </a:cubicBezTo>
                  <a:cubicBezTo>
                    <a:pt x="283" y="198"/>
                    <a:pt x="283" y="198"/>
                    <a:pt x="283" y="198"/>
                  </a:cubicBezTo>
                  <a:cubicBezTo>
                    <a:pt x="283" y="198"/>
                    <a:pt x="283" y="198"/>
                    <a:pt x="284" y="198"/>
                  </a:cubicBezTo>
                  <a:cubicBezTo>
                    <a:pt x="284" y="198"/>
                    <a:pt x="284" y="199"/>
                    <a:pt x="284" y="199"/>
                  </a:cubicBezTo>
                  <a:cubicBezTo>
                    <a:pt x="284" y="199"/>
                    <a:pt x="284" y="199"/>
                    <a:pt x="284" y="199"/>
                  </a:cubicBezTo>
                  <a:cubicBezTo>
                    <a:pt x="284" y="199"/>
                    <a:pt x="285" y="199"/>
                    <a:pt x="285" y="198"/>
                  </a:cubicBezTo>
                  <a:cubicBezTo>
                    <a:pt x="285" y="198"/>
                    <a:pt x="285" y="198"/>
                    <a:pt x="285" y="198"/>
                  </a:cubicBezTo>
                  <a:cubicBezTo>
                    <a:pt x="286" y="198"/>
                    <a:pt x="286" y="198"/>
                    <a:pt x="286" y="198"/>
                  </a:cubicBezTo>
                  <a:cubicBezTo>
                    <a:pt x="286" y="198"/>
                    <a:pt x="286" y="197"/>
                    <a:pt x="287" y="197"/>
                  </a:cubicBezTo>
                  <a:cubicBezTo>
                    <a:pt x="287" y="197"/>
                    <a:pt x="287" y="197"/>
                    <a:pt x="287" y="197"/>
                  </a:cubicBezTo>
                  <a:cubicBezTo>
                    <a:pt x="287" y="197"/>
                    <a:pt x="287" y="197"/>
                    <a:pt x="287" y="196"/>
                  </a:cubicBezTo>
                  <a:cubicBezTo>
                    <a:pt x="288" y="196"/>
                    <a:pt x="288" y="196"/>
                    <a:pt x="288" y="196"/>
                  </a:cubicBezTo>
                  <a:cubicBezTo>
                    <a:pt x="288" y="196"/>
                    <a:pt x="288" y="196"/>
                    <a:pt x="288" y="196"/>
                  </a:cubicBezTo>
                  <a:cubicBezTo>
                    <a:pt x="288" y="196"/>
                    <a:pt x="288" y="196"/>
                    <a:pt x="288" y="196"/>
                  </a:cubicBezTo>
                  <a:cubicBezTo>
                    <a:pt x="289" y="197"/>
                    <a:pt x="289" y="198"/>
                    <a:pt x="289" y="198"/>
                  </a:cubicBezTo>
                  <a:cubicBezTo>
                    <a:pt x="290" y="199"/>
                    <a:pt x="291" y="200"/>
                    <a:pt x="291" y="200"/>
                  </a:cubicBezTo>
                  <a:cubicBezTo>
                    <a:pt x="292" y="201"/>
                    <a:pt x="293" y="201"/>
                    <a:pt x="293" y="202"/>
                  </a:cubicBezTo>
                  <a:cubicBezTo>
                    <a:pt x="294" y="202"/>
                    <a:pt x="295" y="202"/>
                    <a:pt x="295" y="202"/>
                  </a:cubicBezTo>
                  <a:cubicBezTo>
                    <a:pt x="296" y="202"/>
                    <a:pt x="296" y="202"/>
                    <a:pt x="296" y="202"/>
                  </a:cubicBezTo>
                  <a:cubicBezTo>
                    <a:pt x="296" y="202"/>
                    <a:pt x="296" y="202"/>
                    <a:pt x="296" y="202"/>
                  </a:cubicBezTo>
                  <a:cubicBezTo>
                    <a:pt x="296" y="202"/>
                    <a:pt x="296" y="202"/>
                    <a:pt x="297" y="201"/>
                  </a:cubicBezTo>
                  <a:cubicBezTo>
                    <a:pt x="297" y="201"/>
                    <a:pt x="297" y="201"/>
                    <a:pt x="297" y="201"/>
                  </a:cubicBezTo>
                  <a:cubicBezTo>
                    <a:pt x="297" y="201"/>
                    <a:pt x="297" y="201"/>
                    <a:pt x="297" y="201"/>
                  </a:cubicBezTo>
                  <a:cubicBezTo>
                    <a:pt x="297" y="200"/>
                    <a:pt x="297" y="200"/>
                    <a:pt x="296" y="199"/>
                  </a:cubicBezTo>
                  <a:cubicBezTo>
                    <a:pt x="296" y="199"/>
                    <a:pt x="296" y="199"/>
                    <a:pt x="295" y="198"/>
                  </a:cubicBezTo>
                  <a:cubicBezTo>
                    <a:pt x="295" y="198"/>
                    <a:pt x="295" y="198"/>
                    <a:pt x="294" y="198"/>
                  </a:cubicBezTo>
                  <a:cubicBezTo>
                    <a:pt x="294" y="197"/>
                    <a:pt x="293" y="197"/>
                    <a:pt x="293" y="197"/>
                  </a:cubicBezTo>
                  <a:cubicBezTo>
                    <a:pt x="292" y="197"/>
                    <a:pt x="292" y="197"/>
                    <a:pt x="292" y="197"/>
                  </a:cubicBezTo>
                  <a:cubicBezTo>
                    <a:pt x="292" y="197"/>
                    <a:pt x="292" y="197"/>
                    <a:pt x="292" y="197"/>
                  </a:cubicBezTo>
                  <a:cubicBezTo>
                    <a:pt x="291" y="196"/>
                    <a:pt x="291" y="196"/>
                    <a:pt x="291" y="196"/>
                  </a:cubicBezTo>
                  <a:cubicBezTo>
                    <a:pt x="291" y="196"/>
                    <a:pt x="291" y="196"/>
                    <a:pt x="291" y="196"/>
                  </a:cubicBezTo>
                  <a:cubicBezTo>
                    <a:pt x="291" y="195"/>
                    <a:pt x="291" y="195"/>
                    <a:pt x="291" y="195"/>
                  </a:cubicBezTo>
                  <a:cubicBezTo>
                    <a:pt x="291" y="195"/>
                    <a:pt x="292" y="194"/>
                    <a:pt x="292" y="194"/>
                  </a:cubicBezTo>
                  <a:cubicBezTo>
                    <a:pt x="292" y="194"/>
                    <a:pt x="292" y="194"/>
                    <a:pt x="292" y="194"/>
                  </a:cubicBezTo>
                  <a:cubicBezTo>
                    <a:pt x="292" y="194"/>
                    <a:pt x="293" y="194"/>
                    <a:pt x="293" y="194"/>
                  </a:cubicBezTo>
                  <a:cubicBezTo>
                    <a:pt x="293" y="194"/>
                    <a:pt x="293" y="194"/>
                    <a:pt x="293" y="194"/>
                  </a:cubicBezTo>
                  <a:cubicBezTo>
                    <a:pt x="294" y="194"/>
                    <a:pt x="294" y="194"/>
                    <a:pt x="294" y="194"/>
                  </a:cubicBezTo>
                  <a:cubicBezTo>
                    <a:pt x="294" y="194"/>
                    <a:pt x="295" y="194"/>
                    <a:pt x="295" y="195"/>
                  </a:cubicBezTo>
                  <a:cubicBezTo>
                    <a:pt x="295" y="195"/>
                    <a:pt x="295" y="195"/>
                    <a:pt x="296" y="195"/>
                  </a:cubicBezTo>
                  <a:cubicBezTo>
                    <a:pt x="296" y="196"/>
                    <a:pt x="296" y="196"/>
                    <a:pt x="297" y="197"/>
                  </a:cubicBezTo>
                  <a:cubicBezTo>
                    <a:pt x="297" y="197"/>
                    <a:pt x="297" y="198"/>
                    <a:pt x="298" y="199"/>
                  </a:cubicBezTo>
                  <a:cubicBezTo>
                    <a:pt x="298" y="199"/>
                    <a:pt x="298" y="200"/>
                    <a:pt x="298" y="200"/>
                  </a:cubicBezTo>
                  <a:cubicBezTo>
                    <a:pt x="298" y="201"/>
                    <a:pt x="299" y="201"/>
                    <a:pt x="298" y="201"/>
                  </a:cubicBezTo>
                  <a:cubicBezTo>
                    <a:pt x="298" y="202"/>
                    <a:pt x="298" y="202"/>
                    <a:pt x="298" y="202"/>
                  </a:cubicBezTo>
                  <a:cubicBezTo>
                    <a:pt x="298" y="202"/>
                    <a:pt x="298" y="202"/>
                    <a:pt x="298" y="202"/>
                  </a:cubicBezTo>
                  <a:cubicBezTo>
                    <a:pt x="298" y="203"/>
                    <a:pt x="298" y="203"/>
                    <a:pt x="297" y="203"/>
                  </a:cubicBezTo>
                  <a:cubicBezTo>
                    <a:pt x="297" y="203"/>
                    <a:pt x="297" y="203"/>
                    <a:pt x="297" y="203"/>
                  </a:cubicBezTo>
                  <a:cubicBezTo>
                    <a:pt x="297" y="203"/>
                    <a:pt x="296" y="203"/>
                    <a:pt x="296" y="204"/>
                  </a:cubicBezTo>
                  <a:cubicBezTo>
                    <a:pt x="296" y="204"/>
                    <a:pt x="296" y="204"/>
                    <a:pt x="296" y="204"/>
                  </a:cubicBezTo>
                  <a:cubicBezTo>
                    <a:pt x="295" y="204"/>
                    <a:pt x="295" y="204"/>
                    <a:pt x="295" y="205"/>
                  </a:cubicBezTo>
                  <a:cubicBezTo>
                    <a:pt x="295" y="205"/>
                    <a:pt x="294" y="205"/>
                    <a:pt x="294" y="205"/>
                  </a:cubicBezTo>
                  <a:cubicBezTo>
                    <a:pt x="294" y="205"/>
                    <a:pt x="294" y="205"/>
                    <a:pt x="294" y="205"/>
                  </a:cubicBezTo>
                  <a:cubicBezTo>
                    <a:pt x="293" y="205"/>
                    <a:pt x="293" y="205"/>
                    <a:pt x="293" y="205"/>
                  </a:cubicBezTo>
                  <a:cubicBezTo>
                    <a:pt x="293" y="205"/>
                    <a:pt x="293" y="205"/>
                    <a:pt x="292" y="205"/>
                  </a:cubicBezTo>
                  <a:cubicBezTo>
                    <a:pt x="292" y="205"/>
                    <a:pt x="292" y="205"/>
                    <a:pt x="292" y="204"/>
                  </a:cubicBezTo>
                  <a:cubicBezTo>
                    <a:pt x="291" y="204"/>
                    <a:pt x="291" y="204"/>
                    <a:pt x="291" y="204"/>
                  </a:cubicBezTo>
                  <a:cubicBezTo>
                    <a:pt x="291" y="203"/>
                    <a:pt x="291" y="203"/>
                    <a:pt x="290" y="203"/>
                  </a:cubicBezTo>
                  <a:cubicBezTo>
                    <a:pt x="290" y="203"/>
                    <a:pt x="290" y="202"/>
                    <a:pt x="289" y="202"/>
                  </a:cubicBezTo>
                  <a:cubicBezTo>
                    <a:pt x="289" y="202"/>
                    <a:pt x="289" y="202"/>
                    <a:pt x="289" y="202"/>
                  </a:cubicBezTo>
                  <a:cubicBezTo>
                    <a:pt x="288" y="202"/>
                    <a:pt x="288" y="202"/>
                    <a:pt x="288" y="202"/>
                  </a:cubicBezTo>
                  <a:cubicBezTo>
                    <a:pt x="288" y="202"/>
                    <a:pt x="288" y="202"/>
                    <a:pt x="288" y="202"/>
                  </a:cubicBezTo>
                  <a:cubicBezTo>
                    <a:pt x="287" y="202"/>
                    <a:pt x="287" y="202"/>
                    <a:pt x="287" y="202"/>
                  </a:cubicBezTo>
                  <a:cubicBezTo>
                    <a:pt x="287" y="202"/>
                    <a:pt x="287" y="202"/>
                    <a:pt x="287" y="202"/>
                  </a:cubicBezTo>
                  <a:cubicBezTo>
                    <a:pt x="287" y="202"/>
                    <a:pt x="286" y="202"/>
                    <a:pt x="286" y="202"/>
                  </a:cubicBezTo>
                  <a:cubicBezTo>
                    <a:pt x="286" y="202"/>
                    <a:pt x="286" y="202"/>
                    <a:pt x="286" y="202"/>
                  </a:cubicBezTo>
                  <a:cubicBezTo>
                    <a:pt x="286" y="203"/>
                    <a:pt x="286" y="203"/>
                    <a:pt x="286" y="203"/>
                  </a:cubicBezTo>
                  <a:cubicBezTo>
                    <a:pt x="286" y="204"/>
                    <a:pt x="286" y="204"/>
                    <a:pt x="286" y="204"/>
                  </a:cubicBezTo>
                  <a:cubicBezTo>
                    <a:pt x="286" y="205"/>
                    <a:pt x="286" y="205"/>
                    <a:pt x="287" y="206"/>
                  </a:cubicBezTo>
                  <a:cubicBezTo>
                    <a:pt x="287" y="206"/>
                    <a:pt x="287" y="207"/>
                    <a:pt x="287" y="207"/>
                  </a:cubicBezTo>
                  <a:cubicBezTo>
                    <a:pt x="287" y="207"/>
                    <a:pt x="287" y="207"/>
                    <a:pt x="287" y="207"/>
                  </a:cubicBezTo>
                  <a:cubicBezTo>
                    <a:pt x="287" y="208"/>
                    <a:pt x="288" y="208"/>
                    <a:pt x="288" y="208"/>
                  </a:cubicBezTo>
                  <a:cubicBezTo>
                    <a:pt x="288" y="208"/>
                    <a:pt x="288" y="208"/>
                    <a:pt x="288" y="208"/>
                  </a:cubicBezTo>
                  <a:cubicBezTo>
                    <a:pt x="288" y="208"/>
                    <a:pt x="288" y="208"/>
                    <a:pt x="288" y="209"/>
                  </a:cubicBezTo>
                  <a:cubicBezTo>
                    <a:pt x="288" y="209"/>
                    <a:pt x="288" y="209"/>
                    <a:pt x="288" y="209"/>
                  </a:cubicBezTo>
                  <a:cubicBezTo>
                    <a:pt x="288" y="210"/>
                    <a:pt x="288" y="210"/>
                    <a:pt x="288" y="210"/>
                  </a:cubicBezTo>
                  <a:cubicBezTo>
                    <a:pt x="288" y="210"/>
                    <a:pt x="288" y="211"/>
                    <a:pt x="288" y="211"/>
                  </a:cubicBezTo>
                  <a:cubicBezTo>
                    <a:pt x="288" y="211"/>
                    <a:pt x="287" y="211"/>
                    <a:pt x="287" y="212"/>
                  </a:cubicBezTo>
                  <a:cubicBezTo>
                    <a:pt x="287" y="212"/>
                    <a:pt x="287" y="213"/>
                    <a:pt x="287" y="213"/>
                  </a:cubicBezTo>
                  <a:cubicBezTo>
                    <a:pt x="287" y="213"/>
                    <a:pt x="287" y="214"/>
                    <a:pt x="287" y="214"/>
                  </a:cubicBezTo>
                  <a:cubicBezTo>
                    <a:pt x="287" y="215"/>
                    <a:pt x="287" y="215"/>
                    <a:pt x="287" y="216"/>
                  </a:cubicBezTo>
                  <a:cubicBezTo>
                    <a:pt x="287" y="216"/>
                    <a:pt x="287" y="216"/>
                    <a:pt x="288" y="217"/>
                  </a:cubicBezTo>
                  <a:cubicBezTo>
                    <a:pt x="288" y="217"/>
                    <a:pt x="288" y="217"/>
                    <a:pt x="288" y="217"/>
                  </a:cubicBezTo>
                  <a:cubicBezTo>
                    <a:pt x="289" y="217"/>
                    <a:pt x="289" y="217"/>
                    <a:pt x="289" y="217"/>
                  </a:cubicBezTo>
                  <a:cubicBezTo>
                    <a:pt x="289" y="217"/>
                    <a:pt x="289" y="217"/>
                    <a:pt x="289" y="217"/>
                  </a:cubicBezTo>
                  <a:cubicBezTo>
                    <a:pt x="289" y="217"/>
                    <a:pt x="290" y="217"/>
                    <a:pt x="290" y="217"/>
                  </a:cubicBezTo>
                  <a:cubicBezTo>
                    <a:pt x="290" y="217"/>
                    <a:pt x="290" y="217"/>
                    <a:pt x="291" y="217"/>
                  </a:cubicBezTo>
                  <a:cubicBezTo>
                    <a:pt x="291" y="217"/>
                    <a:pt x="291" y="217"/>
                    <a:pt x="291" y="217"/>
                  </a:cubicBezTo>
                  <a:cubicBezTo>
                    <a:pt x="291" y="216"/>
                    <a:pt x="291" y="216"/>
                    <a:pt x="291" y="216"/>
                  </a:cubicBezTo>
                  <a:cubicBezTo>
                    <a:pt x="291" y="216"/>
                    <a:pt x="291" y="215"/>
                    <a:pt x="291" y="215"/>
                  </a:cubicBezTo>
                  <a:cubicBezTo>
                    <a:pt x="291" y="215"/>
                    <a:pt x="291" y="215"/>
                    <a:pt x="291" y="215"/>
                  </a:cubicBezTo>
                  <a:cubicBezTo>
                    <a:pt x="291" y="215"/>
                    <a:pt x="291" y="215"/>
                    <a:pt x="291" y="214"/>
                  </a:cubicBezTo>
                  <a:cubicBezTo>
                    <a:pt x="291" y="214"/>
                    <a:pt x="291" y="214"/>
                    <a:pt x="291" y="214"/>
                  </a:cubicBezTo>
                  <a:cubicBezTo>
                    <a:pt x="291" y="214"/>
                    <a:pt x="292" y="214"/>
                    <a:pt x="292" y="214"/>
                  </a:cubicBezTo>
                  <a:cubicBezTo>
                    <a:pt x="292" y="214"/>
                    <a:pt x="292" y="214"/>
                    <a:pt x="292" y="214"/>
                  </a:cubicBezTo>
                  <a:cubicBezTo>
                    <a:pt x="292" y="214"/>
                    <a:pt x="292" y="214"/>
                    <a:pt x="293" y="214"/>
                  </a:cubicBezTo>
                  <a:cubicBezTo>
                    <a:pt x="293" y="214"/>
                    <a:pt x="293" y="214"/>
                    <a:pt x="294" y="214"/>
                  </a:cubicBezTo>
                  <a:cubicBezTo>
                    <a:pt x="294" y="215"/>
                    <a:pt x="294" y="215"/>
                    <a:pt x="295" y="215"/>
                  </a:cubicBezTo>
                  <a:cubicBezTo>
                    <a:pt x="295" y="215"/>
                    <a:pt x="295" y="215"/>
                    <a:pt x="295" y="216"/>
                  </a:cubicBezTo>
                  <a:cubicBezTo>
                    <a:pt x="296" y="216"/>
                    <a:pt x="296" y="216"/>
                    <a:pt x="296" y="216"/>
                  </a:cubicBezTo>
                  <a:cubicBezTo>
                    <a:pt x="297" y="216"/>
                    <a:pt x="297" y="216"/>
                    <a:pt x="297" y="215"/>
                  </a:cubicBezTo>
                  <a:cubicBezTo>
                    <a:pt x="297" y="215"/>
                    <a:pt x="298" y="215"/>
                    <a:pt x="298" y="214"/>
                  </a:cubicBezTo>
                  <a:cubicBezTo>
                    <a:pt x="298" y="213"/>
                    <a:pt x="298" y="213"/>
                    <a:pt x="298" y="212"/>
                  </a:cubicBezTo>
                  <a:cubicBezTo>
                    <a:pt x="298" y="212"/>
                    <a:pt x="298" y="211"/>
                    <a:pt x="298" y="211"/>
                  </a:cubicBezTo>
                  <a:cubicBezTo>
                    <a:pt x="299" y="210"/>
                    <a:pt x="299" y="210"/>
                    <a:pt x="299" y="210"/>
                  </a:cubicBezTo>
                  <a:cubicBezTo>
                    <a:pt x="299" y="210"/>
                    <a:pt x="299" y="210"/>
                    <a:pt x="299" y="211"/>
                  </a:cubicBezTo>
                  <a:cubicBezTo>
                    <a:pt x="299" y="211"/>
                    <a:pt x="300" y="211"/>
                    <a:pt x="300" y="211"/>
                  </a:cubicBezTo>
                  <a:cubicBezTo>
                    <a:pt x="300" y="211"/>
                    <a:pt x="301" y="211"/>
                    <a:pt x="301" y="212"/>
                  </a:cubicBezTo>
                  <a:cubicBezTo>
                    <a:pt x="301" y="212"/>
                    <a:pt x="301" y="212"/>
                    <a:pt x="301" y="212"/>
                  </a:cubicBezTo>
                  <a:cubicBezTo>
                    <a:pt x="302" y="213"/>
                    <a:pt x="302" y="213"/>
                    <a:pt x="302" y="213"/>
                  </a:cubicBezTo>
                  <a:cubicBezTo>
                    <a:pt x="302" y="213"/>
                    <a:pt x="302" y="213"/>
                    <a:pt x="302" y="213"/>
                  </a:cubicBezTo>
                  <a:cubicBezTo>
                    <a:pt x="302" y="213"/>
                    <a:pt x="302" y="213"/>
                    <a:pt x="302" y="213"/>
                  </a:cubicBezTo>
                  <a:cubicBezTo>
                    <a:pt x="302" y="213"/>
                    <a:pt x="302" y="213"/>
                    <a:pt x="303" y="213"/>
                  </a:cubicBezTo>
                  <a:cubicBezTo>
                    <a:pt x="303" y="213"/>
                    <a:pt x="303" y="213"/>
                    <a:pt x="303" y="213"/>
                  </a:cubicBezTo>
                  <a:cubicBezTo>
                    <a:pt x="303" y="213"/>
                    <a:pt x="303" y="213"/>
                    <a:pt x="303" y="213"/>
                  </a:cubicBezTo>
                  <a:cubicBezTo>
                    <a:pt x="303" y="213"/>
                    <a:pt x="304" y="213"/>
                    <a:pt x="304" y="213"/>
                  </a:cubicBezTo>
                  <a:cubicBezTo>
                    <a:pt x="304" y="212"/>
                    <a:pt x="304" y="212"/>
                    <a:pt x="304" y="212"/>
                  </a:cubicBezTo>
                  <a:cubicBezTo>
                    <a:pt x="304" y="212"/>
                    <a:pt x="304" y="212"/>
                    <a:pt x="304" y="212"/>
                  </a:cubicBezTo>
                  <a:cubicBezTo>
                    <a:pt x="304" y="211"/>
                    <a:pt x="305" y="211"/>
                    <a:pt x="305" y="211"/>
                  </a:cubicBezTo>
                  <a:cubicBezTo>
                    <a:pt x="305" y="211"/>
                    <a:pt x="305" y="211"/>
                    <a:pt x="305" y="211"/>
                  </a:cubicBezTo>
                  <a:cubicBezTo>
                    <a:pt x="305" y="211"/>
                    <a:pt x="305" y="211"/>
                    <a:pt x="306" y="211"/>
                  </a:cubicBezTo>
                  <a:cubicBezTo>
                    <a:pt x="306" y="211"/>
                    <a:pt x="306" y="211"/>
                    <a:pt x="306" y="211"/>
                  </a:cubicBezTo>
                  <a:cubicBezTo>
                    <a:pt x="306" y="211"/>
                    <a:pt x="306" y="211"/>
                    <a:pt x="306" y="211"/>
                  </a:cubicBezTo>
                  <a:cubicBezTo>
                    <a:pt x="306" y="211"/>
                    <a:pt x="306" y="211"/>
                    <a:pt x="306" y="211"/>
                  </a:cubicBezTo>
                  <a:cubicBezTo>
                    <a:pt x="306" y="211"/>
                    <a:pt x="306" y="211"/>
                    <a:pt x="306" y="211"/>
                  </a:cubicBezTo>
                  <a:cubicBezTo>
                    <a:pt x="306" y="211"/>
                    <a:pt x="306" y="211"/>
                    <a:pt x="306" y="211"/>
                  </a:cubicBezTo>
                  <a:cubicBezTo>
                    <a:pt x="306" y="211"/>
                    <a:pt x="306" y="211"/>
                    <a:pt x="306" y="211"/>
                  </a:cubicBezTo>
                  <a:cubicBezTo>
                    <a:pt x="306" y="211"/>
                    <a:pt x="306" y="211"/>
                    <a:pt x="306" y="211"/>
                  </a:cubicBezTo>
                  <a:cubicBezTo>
                    <a:pt x="306" y="211"/>
                    <a:pt x="306" y="211"/>
                    <a:pt x="306" y="212"/>
                  </a:cubicBezTo>
                  <a:cubicBezTo>
                    <a:pt x="306" y="212"/>
                    <a:pt x="306" y="212"/>
                    <a:pt x="306" y="212"/>
                  </a:cubicBezTo>
                  <a:cubicBezTo>
                    <a:pt x="306" y="212"/>
                    <a:pt x="306" y="213"/>
                    <a:pt x="306" y="213"/>
                  </a:cubicBezTo>
                  <a:cubicBezTo>
                    <a:pt x="306" y="213"/>
                    <a:pt x="306" y="213"/>
                    <a:pt x="306" y="213"/>
                  </a:cubicBezTo>
                  <a:cubicBezTo>
                    <a:pt x="306" y="214"/>
                    <a:pt x="306" y="214"/>
                    <a:pt x="306" y="214"/>
                  </a:cubicBezTo>
                  <a:cubicBezTo>
                    <a:pt x="306" y="214"/>
                    <a:pt x="306" y="214"/>
                    <a:pt x="306" y="215"/>
                  </a:cubicBezTo>
                  <a:cubicBezTo>
                    <a:pt x="306" y="215"/>
                    <a:pt x="306" y="215"/>
                    <a:pt x="306" y="215"/>
                  </a:cubicBezTo>
                  <a:cubicBezTo>
                    <a:pt x="306" y="215"/>
                    <a:pt x="306" y="215"/>
                    <a:pt x="306" y="216"/>
                  </a:cubicBezTo>
                  <a:cubicBezTo>
                    <a:pt x="306" y="216"/>
                    <a:pt x="306" y="216"/>
                    <a:pt x="306" y="216"/>
                  </a:cubicBezTo>
                  <a:cubicBezTo>
                    <a:pt x="306" y="216"/>
                    <a:pt x="306" y="216"/>
                    <a:pt x="306" y="217"/>
                  </a:cubicBezTo>
                  <a:cubicBezTo>
                    <a:pt x="306" y="217"/>
                    <a:pt x="306" y="217"/>
                    <a:pt x="306" y="217"/>
                  </a:cubicBezTo>
                  <a:cubicBezTo>
                    <a:pt x="306" y="217"/>
                    <a:pt x="306" y="217"/>
                    <a:pt x="306" y="217"/>
                  </a:cubicBezTo>
                  <a:cubicBezTo>
                    <a:pt x="307" y="217"/>
                    <a:pt x="307" y="217"/>
                    <a:pt x="307" y="217"/>
                  </a:cubicBezTo>
                  <a:cubicBezTo>
                    <a:pt x="307" y="217"/>
                    <a:pt x="307" y="217"/>
                    <a:pt x="307" y="217"/>
                  </a:cubicBezTo>
                  <a:cubicBezTo>
                    <a:pt x="307" y="217"/>
                    <a:pt x="307" y="217"/>
                    <a:pt x="308" y="217"/>
                  </a:cubicBezTo>
                  <a:cubicBezTo>
                    <a:pt x="308" y="217"/>
                    <a:pt x="308" y="217"/>
                    <a:pt x="308" y="217"/>
                  </a:cubicBezTo>
                  <a:cubicBezTo>
                    <a:pt x="308" y="217"/>
                    <a:pt x="308" y="217"/>
                    <a:pt x="308" y="217"/>
                  </a:cubicBezTo>
                  <a:cubicBezTo>
                    <a:pt x="309" y="216"/>
                    <a:pt x="309" y="216"/>
                    <a:pt x="309" y="216"/>
                  </a:cubicBezTo>
                  <a:cubicBezTo>
                    <a:pt x="309" y="216"/>
                    <a:pt x="309" y="216"/>
                    <a:pt x="309" y="216"/>
                  </a:cubicBezTo>
                  <a:cubicBezTo>
                    <a:pt x="309" y="217"/>
                    <a:pt x="309" y="217"/>
                    <a:pt x="309" y="217"/>
                  </a:cubicBezTo>
                  <a:cubicBezTo>
                    <a:pt x="309" y="217"/>
                    <a:pt x="309" y="217"/>
                    <a:pt x="309" y="217"/>
                  </a:cubicBezTo>
                  <a:cubicBezTo>
                    <a:pt x="309" y="217"/>
                    <a:pt x="309" y="217"/>
                    <a:pt x="309" y="217"/>
                  </a:cubicBezTo>
                  <a:cubicBezTo>
                    <a:pt x="309" y="217"/>
                    <a:pt x="309" y="217"/>
                    <a:pt x="309" y="218"/>
                  </a:cubicBezTo>
                  <a:cubicBezTo>
                    <a:pt x="309" y="218"/>
                    <a:pt x="309" y="218"/>
                    <a:pt x="309" y="218"/>
                  </a:cubicBezTo>
                  <a:cubicBezTo>
                    <a:pt x="310" y="218"/>
                    <a:pt x="310" y="218"/>
                    <a:pt x="310" y="218"/>
                  </a:cubicBezTo>
                  <a:cubicBezTo>
                    <a:pt x="310" y="218"/>
                    <a:pt x="310" y="218"/>
                    <a:pt x="310" y="218"/>
                  </a:cubicBezTo>
                  <a:cubicBezTo>
                    <a:pt x="311" y="218"/>
                    <a:pt x="311" y="217"/>
                    <a:pt x="312" y="217"/>
                  </a:cubicBezTo>
                  <a:cubicBezTo>
                    <a:pt x="312" y="216"/>
                    <a:pt x="313" y="216"/>
                    <a:pt x="313" y="216"/>
                  </a:cubicBezTo>
                  <a:cubicBezTo>
                    <a:pt x="314" y="215"/>
                    <a:pt x="314" y="215"/>
                    <a:pt x="315" y="215"/>
                  </a:cubicBezTo>
                  <a:cubicBezTo>
                    <a:pt x="315" y="214"/>
                    <a:pt x="316" y="214"/>
                    <a:pt x="316" y="214"/>
                  </a:cubicBezTo>
                  <a:cubicBezTo>
                    <a:pt x="316" y="214"/>
                    <a:pt x="316" y="214"/>
                    <a:pt x="317" y="213"/>
                  </a:cubicBezTo>
                  <a:cubicBezTo>
                    <a:pt x="317" y="213"/>
                    <a:pt x="317" y="213"/>
                    <a:pt x="317" y="213"/>
                  </a:cubicBezTo>
                  <a:cubicBezTo>
                    <a:pt x="317" y="213"/>
                    <a:pt x="317" y="213"/>
                    <a:pt x="317" y="213"/>
                  </a:cubicBezTo>
                  <a:cubicBezTo>
                    <a:pt x="317" y="212"/>
                    <a:pt x="317" y="212"/>
                    <a:pt x="317" y="212"/>
                  </a:cubicBezTo>
                  <a:cubicBezTo>
                    <a:pt x="317" y="212"/>
                    <a:pt x="317" y="212"/>
                    <a:pt x="317" y="211"/>
                  </a:cubicBezTo>
                  <a:cubicBezTo>
                    <a:pt x="317" y="211"/>
                    <a:pt x="317" y="211"/>
                    <a:pt x="317" y="211"/>
                  </a:cubicBezTo>
                  <a:cubicBezTo>
                    <a:pt x="317" y="210"/>
                    <a:pt x="317" y="210"/>
                    <a:pt x="317" y="210"/>
                  </a:cubicBezTo>
                  <a:cubicBezTo>
                    <a:pt x="316" y="210"/>
                    <a:pt x="316" y="209"/>
                    <a:pt x="316" y="209"/>
                  </a:cubicBezTo>
                  <a:cubicBezTo>
                    <a:pt x="316" y="209"/>
                    <a:pt x="315" y="209"/>
                    <a:pt x="315" y="208"/>
                  </a:cubicBezTo>
                  <a:cubicBezTo>
                    <a:pt x="315" y="208"/>
                    <a:pt x="315" y="208"/>
                    <a:pt x="315" y="208"/>
                  </a:cubicBezTo>
                  <a:cubicBezTo>
                    <a:pt x="315" y="207"/>
                    <a:pt x="315" y="207"/>
                    <a:pt x="315" y="207"/>
                  </a:cubicBezTo>
                  <a:cubicBezTo>
                    <a:pt x="314" y="207"/>
                    <a:pt x="315" y="206"/>
                    <a:pt x="315" y="206"/>
                  </a:cubicBezTo>
                  <a:cubicBezTo>
                    <a:pt x="315" y="205"/>
                    <a:pt x="315" y="204"/>
                    <a:pt x="315" y="204"/>
                  </a:cubicBezTo>
                  <a:cubicBezTo>
                    <a:pt x="315" y="203"/>
                    <a:pt x="315" y="202"/>
                    <a:pt x="315" y="202"/>
                  </a:cubicBezTo>
                  <a:cubicBezTo>
                    <a:pt x="314" y="201"/>
                    <a:pt x="313" y="200"/>
                    <a:pt x="312" y="199"/>
                  </a:cubicBezTo>
                  <a:cubicBezTo>
                    <a:pt x="311" y="199"/>
                    <a:pt x="309" y="198"/>
                    <a:pt x="307" y="197"/>
                  </a:cubicBezTo>
                  <a:cubicBezTo>
                    <a:pt x="305" y="196"/>
                    <a:pt x="304" y="196"/>
                    <a:pt x="303" y="195"/>
                  </a:cubicBezTo>
                  <a:cubicBezTo>
                    <a:pt x="302" y="194"/>
                    <a:pt x="301" y="194"/>
                    <a:pt x="300" y="193"/>
                  </a:cubicBezTo>
                  <a:cubicBezTo>
                    <a:pt x="299" y="192"/>
                    <a:pt x="299" y="191"/>
                    <a:pt x="298" y="190"/>
                  </a:cubicBezTo>
                  <a:cubicBezTo>
                    <a:pt x="298" y="189"/>
                    <a:pt x="297" y="188"/>
                    <a:pt x="296" y="186"/>
                  </a:cubicBezTo>
                  <a:cubicBezTo>
                    <a:pt x="296" y="186"/>
                    <a:pt x="296" y="185"/>
                    <a:pt x="296" y="185"/>
                  </a:cubicBezTo>
                  <a:cubicBezTo>
                    <a:pt x="295" y="184"/>
                    <a:pt x="295" y="184"/>
                    <a:pt x="295" y="183"/>
                  </a:cubicBezTo>
                  <a:cubicBezTo>
                    <a:pt x="295" y="183"/>
                    <a:pt x="294" y="182"/>
                    <a:pt x="294" y="182"/>
                  </a:cubicBezTo>
                  <a:cubicBezTo>
                    <a:pt x="294" y="181"/>
                    <a:pt x="293" y="181"/>
                    <a:pt x="293" y="180"/>
                  </a:cubicBezTo>
                  <a:cubicBezTo>
                    <a:pt x="292" y="178"/>
                    <a:pt x="291" y="177"/>
                    <a:pt x="290" y="176"/>
                  </a:cubicBezTo>
                  <a:cubicBezTo>
                    <a:pt x="289" y="174"/>
                    <a:pt x="288" y="173"/>
                    <a:pt x="287" y="172"/>
                  </a:cubicBezTo>
                  <a:cubicBezTo>
                    <a:pt x="286" y="171"/>
                    <a:pt x="285" y="170"/>
                    <a:pt x="284" y="169"/>
                  </a:cubicBezTo>
                  <a:cubicBezTo>
                    <a:pt x="283" y="168"/>
                    <a:pt x="282" y="167"/>
                    <a:pt x="281" y="166"/>
                  </a:cubicBezTo>
                  <a:cubicBezTo>
                    <a:pt x="280" y="166"/>
                    <a:pt x="280" y="165"/>
                    <a:pt x="279" y="165"/>
                  </a:cubicBezTo>
                  <a:cubicBezTo>
                    <a:pt x="278" y="164"/>
                    <a:pt x="278" y="163"/>
                    <a:pt x="277" y="163"/>
                  </a:cubicBezTo>
                  <a:cubicBezTo>
                    <a:pt x="277" y="162"/>
                    <a:pt x="277" y="162"/>
                    <a:pt x="276" y="161"/>
                  </a:cubicBezTo>
                  <a:cubicBezTo>
                    <a:pt x="276" y="161"/>
                    <a:pt x="276" y="161"/>
                    <a:pt x="276" y="160"/>
                  </a:cubicBezTo>
                  <a:cubicBezTo>
                    <a:pt x="276" y="159"/>
                    <a:pt x="276" y="159"/>
                    <a:pt x="275" y="159"/>
                  </a:cubicBezTo>
                  <a:cubicBezTo>
                    <a:pt x="275" y="158"/>
                    <a:pt x="275" y="158"/>
                    <a:pt x="274" y="157"/>
                  </a:cubicBezTo>
                  <a:cubicBezTo>
                    <a:pt x="273" y="157"/>
                    <a:pt x="273" y="157"/>
                    <a:pt x="272" y="157"/>
                  </a:cubicBezTo>
                  <a:cubicBezTo>
                    <a:pt x="271" y="157"/>
                    <a:pt x="271" y="157"/>
                    <a:pt x="270" y="157"/>
                  </a:cubicBezTo>
                  <a:cubicBezTo>
                    <a:pt x="269" y="157"/>
                    <a:pt x="268" y="157"/>
                    <a:pt x="268" y="157"/>
                  </a:cubicBezTo>
                  <a:cubicBezTo>
                    <a:pt x="267" y="157"/>
                    <a:pt x="266" y="157"/>
                    <a:pt x="266" y="157"/>
                  </a:cubicBezTo>
                  <a:cubicBezTo>
                    <a:pt x="265" y="158"/>
                    <a:pt x="265" y="158"/>
                    <a:pt x="264" y="158"/>
                  </a:cubicBezTo>
                  <a:cubicBezTo>
                    <a:pt x="264" y="159"/>
                    <a:pt x="264" y="159"/>
                    <a:pt x="264" y="160"/>
                  </a:cubicBezTo>
                  <a:cubicBezTo>
                    <a:pt x="264" y="160"/>
                    <a:pt x="263" y="161"/>
                    <a:pt x="263" y="161"/>
                  </a:cubicBezTo>
                  <a:cubicBezTo>
                    <a:pt x="263" y="161"/>
                    <a:pt x="263" y="162"/>
                    <a:pt x="262" y="162"/>
                  </a:cubicBezTo>
                  <a:cubicBezTo>
                    <a:pt x="262" y="162"/>
                    <a:pt x="261" y="163"/>
                    <a:pt x="261" y="163"/>
                  </a:cubicBezTo>
                  <a:cubicBezTo>
                    <a:pt x="260" y="163"/>
                    <a:pt x="259" y="163"/>
                    <a:pt x="259" y="164"/>
                  </a:cubicBezTo>
                  <a:cubicBezTo>
                    <a:pt x="259" y="164"/>
                    <a:pt x="258" y="164"/>
                    <a:pt x="258" y="164"/>
                  </a:cubicBezTo>
                  <a:cubicBezTo>
                    <a:pt x="258" y="164"/>
                    <a:pt x="258" y="164"/>
                    <a:pt x="257" y="164"/>
                  </a:cubicBezTo>
                  <a:cubicBezTo>
                    <a:pt x="257" y="164"/>
                    <a:pt x="257" y="165"/>
                    <a:pt x="257" y="165"/>
                  </a:cubicBezTo>
                  <a:cubicBezTo>
                    <a:pt x="256" y="165"/>
                    <a:pt x="256" y="165"/>
                    <a:pt x="256" y="165"/>
                  </a:cubicBezTo>
                  <a:cubicBezTo>
                    <a:pt x="256" y="165"/>
                    <a:pt x="256" y="165"/>
                    <a:pt x="256" y="165"/>
                  </a:cubicBezTo>
                  <a:cubicBezTo>
                    <a:pt x="256" y="165"/>
                    <a:pt x="255" y="165"/>
                    <a:pt x="255" y="165"/>
                  </a:cubicBezTo>
                  <a:cubicBezTo>
                    <a:pt x="255" y="165"/>
                    <a:pt x="255" y="165"/>
                    <a:pt x="255" y="165"/>
                  </a:cubicBezTo>
                  <a:cubicBezTo>
                    <a:pt x="255" y="165"/>
                    <a:pt x="255" y="165"/>
                    <a:pt x="255" y="165"/>
                  </a:cubicBezTo>
                  <a:cubicBezTo>
                    <a:pt x="254" y="165"/>
                    <a:pt x="254" y="165"/>
                    <a:pt x="254" y="165"/>
                  </a:cubicBezTo>
                  <a:cubicBezTo>
                    <a:pt x="254" y="165"/>
                    <a:pt x="253" y="165"/>
                    <a:pt x="253" y="165"/>
                  </a:cubicBezTo>
                  <a:cubicBezTo>
                    <a:pt x="253" y="164"/>
                    <a:pt x="253" y="164"/>
                    <a:pt x="252" y="164"/>
                  </a:cubicBezTo>
                  <a:cubicBezTo>
                    <a:pt x="252" y="163"/>
                    <a:pt x="252" y="163"/>
                    <a:pt x="252" y="162"/>
                  </a:cubicBezTo>
                  <a:cubicBezTo>
                    <a:pt x="251" y="162"/>
                    <a:pt x="251" y="162"/>
                    <a:pt x="251" y="162"/>
                  </a:cubicBezTo>
                  <a:cubicBezTo>
                    <a:pt x="251" y="162"/>
                    <a:pt x="251" y="162"/>
                    <a:pt x="251" y="162"/>
                  </a:cubicBezTo>
                  <a:cubicBezTo>
                    <a:pt x="251" y="162"/>
                    <a:pt x="251" y="162"/>
                    <a:pt x="251" y="161"/>
                  </a:cubicBezTo>
                  <a:cubicBezTo>
                    <a:pt x="251" y="161"/>
                    <a:pt x="251" y="161"/>
                    <a:pt x="250" y="161"/>
                  </a:cubicBezTo>
                  <a:cubicBezTo>
                    <a:pt x="250" y="161"/>
                    <a:pt x="250" y="160"/>
                    <a:pt x="250" y="160"/>
                  </a:cubicBezTo>
                  <a:cubicBezTo>
                    <a:pt x="249" y="160"/>
                    <a:pt x="249" y="159"/>
                    <a:pt x="249" y="159"/>
                  </a:cubicBezTo>
                  <a:cubicBezTo>
                    <a:pt x="248" y="159"/>
                    <a:pt x="248" y="158"/>
                    <a:pt x="247" y="158"/>
                  </a:cubicBezTo>
                  <a:cubicBezTo>
                    <a:pt x="247" y="158"/>
                    <a:pt x="247" y="157"/>
                    <a:pt x="246" y="157"/>
                  </a:cubicBezTo>
                  <a:cubicBezTo>
                    <a:pt x="246" y="157"/>
                    <a:pt x="245" y="156"/>
                    <a:pt x="245" y="156"/>
                  </a:cubicBezTo>
                  <a:cubicBezTo>
                    <a:pt x="244" y="155"/>
                    <a:pt x="244" y="155"/>
                    <a:pt x="244" y="155"/>
                  </a:cubicBezTo>
                  <a:cubicBezTo>
                    <a:pt x="243" y="154"/>
                    <a:pt x="243" y="154"/>
                    <a:pt x="243" y="154"/>
                  </a:cubicBezTo>
                  <a:cubicBezTo>
                    <a:pt x="243" y="154"/>
                    <a:pt x="243" y="153"/>
                    <a:pt x="243" y="153"/>
                  </a:cubicBezTo>
                  <a:cubicBezTo>
                    <a:pt x="243" y="153"/>
                    <a:pt x="243" y="152"/>
                    <a:pt x="242" y="151"/>
                  </a:cubicBezTo>
                  <a:cubicBezTo>
                    <a:pt x="242" y="151"/>
                    <a:pt x="242" y="150"/>
                    <a:pt x="242" y="150"/>
                  </a:cubicBezTo>
                  <a:cubicBezTo>
                    <a:pt x="241" y="149"/>
                    <a:pt x="241" y="149"/>
                    <a:pt x="240" y="149"/>
                  </a:cubicBezTo>
                  <a:cubicBezTo>
                    <a:pt x="240" y="148"/>
                    <a:pt x="239" y="148"/>
                    <a:pt x="239" y="148"/>
                  </a:cubicBezTo>
                  <a:cubicBezTo>
                    <a:pt x="238" y="148"/>
                    <a:pt x="238" y="148"/>
                    <a:pt x="238" y="148"/>
                  </a:cubicBezTo>
                  <a:cubicBezTo>
                    <a:pt x="238" y="148"/>
                    <a:pt x="238" y="148"/>
                    <a:pt x="238" y="148"/>
                  </a:cubicBezTo>
                  <a:cubicBezTo>
                    <a:pt x="237" y="148"/>
                    <a:pt x="237" y="148"/>
                    <a:pt x="237" y="148"/>
                  </a:cubicBezTo>
                  <a:cubicBezTo>
                    <a:pt x="237" y="148"/>
                    <a:pt x="237" y="148"/>
                    <a:pt x="236" y="149"/>
                  </a:cubicBezTo>
                  <a:cubicBezTo>
                    <a:pt x="236" y="149"/>
                    <a:pt x="236" y="149"/>
                    <a:pt x="235" y="149"/>
                  </a:cubicBezTo>
                  <a:cubicBezTo>
                    <a:pt x="235" y="149"/>
                    <a:pt x="234" y="149"/>
                    <a:pt x="234" y="149"/>
                  </a:cubicBezTo>
                  <a:cubicBezTo>
                    <a:pt x="234" y="149"/>
                    <a:pt x="233" y="149"/>
                    <a:pt x="233" y="149"/>
                  </a:cubicBezTo>
                  <a:cubicBezTo>
                    <a:pt x="233" y="149"/>
                    <a:pt x="233" y="149"/>
                    <a:pt x="232" y="149"/>
                  </a:cubicBezTo>
                  <a:cubicBezTo>
                    <a:pt x="232" y="149"/>
                    <a:pt x="232" y="149"/>
                    <a:pt x="232" y="149"/>
                  </a:cubicBezTo>
                  <a:cubicBezTo>
                    <a:pt x="232" y="149"/>
                    <a:pt x="232" y="149"/>
                    <a:pt x="232" y="149"/>
                  </a:cubicBezTo>
                  <a:cubicBezTo>
                    <a:pt x="232" y="149"/>
                    <a:pt x="232" y="149"/>
                    <a:pt x="232" y="149"/>
                  </a:cubicBezTo>
                  <a:cubicBezTo>
                    <a:pt x="232" y="149"/>
                    <a:pt x="231" y="149"/>
                    <a:pt x="231" y="149"/>
                  </a:cubicBezTo>
                  <a:cubicBezTo>
                    <a:pt x="231" y="149"/>
                    <a:pt x="231" y="149"/>
                    <a:pt x="231" y="149"/>
                  </a:cubicBezTo>
                  <a:cubicBezTo>
                    <a:pt x="230" y="149"/>
                    <a:pt x="230" y="149"/>
                    <a:pt x="230" y="149"/>
                  </a:cubicBezTo>
                  <a:cubicBezTo>
                    <a:pt x="230" y="149"/>
                    <a:pt x="230" y="149"/>
                    <a:pt x="230" y="150"/>
                  </a:cubicBezTo>
                  <a:cubicBezTo>
                    <a:pt x="229" y="150"/>
                    <a:pt x="229" y="150"/>
                    <a:pt x="229" y="150"/>
                  </a:cubicBezTo>
                  <a:cubicBezTo>
                    <a:pt x="229" y="150"/>
                    <a:pt x="229" y="150"/>
                    <a:pt x="229" y="150"/>
                  </a:cubicBezTo>
                  <a:cubicBezTo>
                    <a:pt x="229" y="150"/>
                    <a:pt x="228" y="150"/>
                    <a:pt x="228" y="150"/>
                  </a:cubicBezTo>
                  <a:cubicBezTo>
                    <a:pt x="228" y="150"/>
                    <a:pt x="228" y="150"/>
                    <a:pt x="228" y="150"/>
                  </a:cubicBezTo>
                  <a:cubicBezTo>
                    <a:pt x="228" y="150"/>
                    <a:pt x="228" y="150"/>
                    <a:pt x="228" y="150"/>
                  </a:cubicBezTo>
                  <a:cubicBezTo>
                    <a:pt x="228" y="150"/>
                    <a:pt x="228" y="150"/>
                    <a:pt x="228" y="150"/>
                  </a:cubicBezTo>
                  <a:cubicBezTo>
                    <a:pt x="228" y="150"/>
                    <a:pt x="227" y="150"/>
                    <a:pt x="227" y="150"/>
                  </a:cubicBezTo>
                  <a:cubicBezTo>
                    <a:pt x="227" y="150"/>
                    <a:pt x="227" y="150"/>
                    <a:pt x="226" y="150"/>
                  </a:cubicBezTo>
                  <a:cubicBezTo>
                    <a:pt x="226" y="150"/>
                    <a:pt x="226" y="150"/>
                    <a:pt x="226" y="150"/>
                  </a:cubicBezTo>
                  <a:cubicBezTo>
                    <a:pt x="225" y="150"/>
                    <a:pt x="225" y="149"/>
                    <a:pt x="225" y="149"/>
                  </a:cubicBezTo>
                  <a:cubicBezTo>
                    <a:pt x="230" y="25"/>
                    <a:pt x="230" y="25"/>
                    <a:pt x="230" y="25"/>
                  </a:cubicBezTo>
                  <a:cubicBezTo>
                    <a:pt x="230" y="25"/>
                    <a:pt x="230" y="25"/>
                    <a:pt x="230" y="25"/>
                  </a:cubicBezTo>
                  <a:cubicBezTo>
                    <a:pt x="230" y="25"/>
                    <a:pt x="230" y="25"/>
                    <a:pt x="230" y="25"/>
                  </a:cubicBezTo>
                  <a:cubicBezTo>
                    <a:pt x="230" y="25"/>
                    <a:pt x="229" y="25"/>
                    <a:pt x="229" y="25"/>
                  </a:cubicBezTo>
                  <a:cubicBezTo>
                    <a:pt x="229" y="24"/>
                    <a:pt x="228" y="24"/>
                    <a:pt x="228" y="24"/>
                  </a:cubicBezTo>
                  <a:cubicBezTo>
                    <a:pt x="228" y="24"/>
                    <a:pt x="227" y="24"/>
                    <a:pt x="227" y="24"/>
                  </a:cubicBezTo>
                  <a:cubicBezTo>
                    <a:pt x="227" y="24"/>
                    <a:pt x="227" y="24"/>
                    <a:pt x="226" y="24"/>
                  </a:cubicBezTo>
                  <a:cubicBezTo>
                    <a:pt x="226" y="24"/>
                    <a:pt x="226" y="24"/>
                    <a:pt x="226" y="24"/>
                  </a:cubicBezTo>
                  <a:cubicBezTo>
                    <a:pt x="225" y="24"/>
                    <a:pt x="225" y="23"/>
                    <a:pt x="225" y="23"/>
                  </a:cubicBezTo>
                  <a:cubicBezTo>
                    <a:pt x="225" y="23"/>
                    <a:pt x="225" y="23"/>
                    <a:pt x="224" y="23"/>
                  </a:cubicBezTo>
                  <a:cubicBezTo>
                    <a:pt x="224" y="23"/>
                    <a:pt x="224" y="23"/>
                    <a:pt x="224" y="23"/>
                  </a:cubicBezTo>
                  <a:cubicBezTo>
                    <a:pt x="222" y="22"/>
                    <a:pt x="221" y="22"/>
                    <a:pt x="220" y="22"/>
                  </a:cubicBezTo>
                  <a:cubicBezTo>
                    <a:pt x="219" y="21"/>
                    <a:pt x="218" y="21"/>
                    <a:pt x="217" y="20"/>
                  </a:cubicBezTo>
                  <a:cubicBezTo>
                    <a:pt x="216" y="20"/>
                    <a:pt x="214" y="20"/>
                    <a:pt x="213" y="19"/>
                  </a:cubicBezTo>
                  <a:cubicBezTo>
                    <a:pt x="212" y="19"/>
                    <a:pt x="211" y="19"/>
                    <a:pt x="210" y="19"/>
                  </a:cubicBezTo>
                  <a:cubicBezTo>
                    <a:pt x="210" y="19"/>
                    <a:pt x="210" y="19"/>
                    <a:pt x="210" y="19"/>
                  </a:cubicBezTo>
                  <a:cubicBezTo>
                    <a:pt x="210" y="19"/>
                    <a:pt x="210" y="19"/>
                    <a:pt x="210" y="19"/>
                  </a:cubicBezTo>
                  <a:cubicBezTo>
                    <a:pt x="210" y="19"/>
                    <a:pt x="209" y="19"/>
                    <a:pt x="209" y="19"/>
                  </a:cubicBezTo>
                  <a:cubicBezTo>
                    <a:pt x="209" y="19"/>
                    <a:pt x="209" y="19"/>
                    <a:pt x="209" y="19"/>
                  </a:cubicBezTo>
                  <a:cubicBezTo>
                    <a:pt x="208" y="19"/>
                    <a:pt x="207" y="20"/>
                    <a:pt x="206" y="20"/>
                  </a:cubicBezTo>
                  <a:cubicBezTo>
                    <a:pt x="206" y="20"/>
                    <a:pt x="205" y="20"/>
                    <a:pt x="204" y="20"/>
                  </a:cubicBezTo>
                  <a:cubicBezTo>
                    <a:pt x="203" y="20"/>
                    <a:pt x="202" y="20"/>
                    <a:pt x="201" y="20"/>
                  </a:cubicBezTo>
                  <a:cubicBezTo>
                    <a:pt x="200" y="20"/>
                    <a:pt x="199" y="20"/>
                    <a:pt x="198" y="20"/>
                  </a:cubicBezTo>
                  <a:cubicBezTo>
                    <a:pt x="198" y="20"/>
                    <a:pt x="197" y="20"/>
                    <a:pt x="197" y="20"/>
                  </a:cubicBezTo>
                  <a:cubicBezTo>
                    <a:pt x="196" y="20"/>
                    <a:pt x="196" y="20"/>
                    <a:pt x="195" y="20"/>
                  </a:cubicBezTo>
                  <a:cubicBezTo>
                    <a:pt x="195" y="20"/>
                    <a:pt x="195" y="20"/>
                    <a:pt x="194" y="20"/>
                  </a:cubicBezTo>
                  <a:cubicBezTo>
                    <a:pt x="194" y="20"/>
                    <a:pt x="194" y="20"/>
                    <a:pt x="194" y="20"/>
                  </a:cubicBezTo>
                  <a:cubicBezTo>
                    <a:pt x="193" y="19"/>
                    <a:pt x="192" y="19"/>
                    <a:pt x="191" y="19"/>
                  </a:cubicBezTo>
                  <a:cubicBezTo>
                    <a:pt x="191" y="19"/>
                    <a:pt x="190" y="18"/>
                    <a:pt x="189" y="18"/>
                  </a:cubicBezTo>
                  <a:cubicBezTo>
                    <a:pt x="188" y="18"/>
                    <a:pt x="188" y="18"/>
                    <a:pt x="187" y="18"/>
                  </a:cubicBezTo>
                  <a:cubicBezTo>
                    <a:pt x="186" y="18"/>
                    <a:pt x="185" y="18"/>
                    <a:pt x="184" y="18"/>
                  </a:cubicBezTo>
                  <a:cubicBezTo>
                    <a:pt x="184" y="18"/>
                    <a:pt x="184" y="18"/>
                    <a:pt x="183" y="18"/>
                  </a:cubicBezTo>
                  <a:cubicBezTo>
                    <a:pt x="183" y="18"/>
                    <a:pt x="183" y="18"/>
                    <a:pt x="182" y="18"/>
                  </a:cubicBezTo>
                  <a:cubicBezTo>
                    <a:pt x="182" y="18"/>
                    <a:pt x="182" y="18"/>
                    <a:pt x="181" y="18"/>
                  </a:cubicBezTo>
                  <a:cubicBezTo>
                    <a:pt x="181" y="18"/>
                    <a:pt x="181" y="18"/>
                    <a:pt x="180" y="18"/>
                  </a:cubicBezTo>
                  <a:cubicBezTo>
                    <a:pt x="180" y="18"/>
                    <a:pt x="180" y="18"/>
                    <a:pt x="180" y="18"/>
                  </a:cubicBezTo>
                  <a:cubicBezTo>
                    <a:pt x="180" y="18"/>
                    <a:pt x="180" y="18"/>
                    <a:pt x="179" y="18"/>
                  </a:cubicBezTo>
                  <a:cubicBezTo>
                    <a:pt x="179" y="18"/>
                    <a:pt x="179" y="18"/>
                    <a:pt x="179" y="18"/>
                  </a:cubicBezTo>
                  <a:cubicBezTo>
                    <a:pt x="179" y="18"/>
                    <a:pt x="179" y="18"/>
                    <a:pt x="179" y="18"/>
                  </a:cubicBezTo>
                  <a:cubicBezTo>
                    <a:pt x="178" y="18"/>
                    <a:pt x="177" y="18"/>
                    <a:pt x="177" y="18"/>
                  </a:cubicBezTo>
                  <a:cubicBezTo>
                    <a:pt x="176" y="18"/>
                    <a:pt x="175" y="18"/>
                    <a:pt x="175" y="17"/>
                  </a:cubicBezTo>
                  <a:cubicBezTo>
                    <a:pt x="174" y="17"/>
                    <a:pt x="174" y="17"/>
                    <a:pt x="173" y="17"/>
                  </a:cubicBezTo>
                  <a:cubicBezTo>
                    <a:pt x="172" y="16"/>
                    <a:pt x="172" y="16"/>
                    <a:pt x="171" y="16"/>
                  </a:cubicBezTo>
                  <a:cubicBezTo>
                    <a:pt x="170" y="16"/>
                    <a:pt x="170" y="15"/>
                    <a:pt x="169" y="15"/>
                  </a:cubicBezTo>
                  <a:cubicBezTo>
                    <a:pt x="169" y="15"/>
                    <a:pt x="168" y="15"/>
                    <a:pt x="167" y="14"/>
                  </a:cubicBezTo>
                  <a:cubicBezTo>
                    <a:pt x="167" y="14"/>
                    <a:pt x="166" y="14"/>
                    <a:pt x="165" y="14"/>
                  </a:cubicBezTo>
                  <a:cubicBezTo>
                    <a:pt x="165" y="13"/>
                    <a:pt x="164" y="13"/>
                    <a:pt x="163" y="13"/>
                  </a:cubicBezTo>
                  <a:cubicBezTo>
                    <a:pt x="163" y="13"/>
                    <a:pt x="162" y="13"/>
                    <a:pt x="162" y="13"/>
                  </a:cubicBezTo>
                  <a:cubicBezTo>
                    <a:pt x="161" y="13"/>
                    <a:pt x="161" y="13"/>
                    <a:pt x="160" y="12"/>
                  </a:cubicBezTo>
                  <a:cubicBezTo>
                    <a:pt x="159" y="12"/>
                    <a:pt x="159" y="12"/>
                    <a:pt x="158" y="12"/>
                  </a:cubicBezTo>
                  <a:cubicBezTo>
                    <a:pt x="158" y="12"/>
                    <a:pt x="157" y="12"/>
                    <a:pt x="156" y="12"/>
                  </a:cubicBezTo>
                  <a:cubicBezTo>
                    <a:pt x="155" y="12"/>
                    <a:pt x="153" y="12"/>
                    <a:pt x="152" y="13"/>
                  </a:cubicBezTo>
                  <a:cubicBezTo>
                    <a:pt x="150" y="13"/>
                    <a:pt x="149" y="13"/>
                    <a:pt x="147" y="13"/>
                  </a:cubicBezTo>
                  <a:cubicBezTo>
                    <a:pt x="146" y="13"/>
                    <a:pt x="145" y="14"/>
                    <a:pt x="144" y="14"/>
                  </a:cubicBezTo>
                  <a:cubicBezTo>
                    <a:pt x="143" y="14"/>
                    <a:pt x="142" y="14"/>
                    <a:pt x="142" y="14"/>
                  </a:cubicBezTo>
                  <a:cubicBezTo>
                    <a:pt x="142" y="14"/>
                    <a:pt x="142" y="14"/>
                    <a:pt x="141" y="14"/>
                  </a:cubicBezTo>
                  <a:cubicBezTo>
                    <a:pt x="141" y="14"/>
                    <a:pt x="141" y="15"/>
                    <a:pt x="141" y="15"/>
                  </a:cubicBezTo>
                  <a:cubicBezTo>
                    <a:pt x="141" y="15"/>
                    <a:pt x="141" y="15"/>
                    <a:pt x="141" y="15"/>
                  </a:cubicBezTo>
                  <a:cubicBezTo>
                    <a:pt x="141" y="15"/>
                    <a:pt x="141" y="15"/>
                    <a:pt x="141" y="15"/>
                  </a:cubicBezTo>
                  <a:cubicBezTo>
                    <a:pt x="141" y="15"/>
                    <a:pt x="141" y="15"/>
                    <a:pt x="141" y="14"/>
                  </a:cubicBezTo>
                  <a:cubicBezTo>
                    <a:pt x="141" y="14"/>
                    <a:pt x="141" y="14"/>
                    <a:pt x="140" y="14"/>
                  </a:cubicBezTo>
                  <a:cubicBezTo>
                    <a:pt x="140" y="14"/>
                    <a:pt x="140" y="14"/>
                    <a:pt x="140" y="14"/>
                  </a:cubicBezTo>
                  <a:cubicBezTo>
                    <a:pt x="140" y="14"/>
                    <a:pt x="140" y="14"/>
                    <a:pt x="140" y="14"/>
                  </a:cubicBezTo>
                  <a:cubicBezTo>
                    <a:pt x="140" y="13"/>
                    <a:pt x="140" y="13"/>
                    <a:pt x="139" y="13"/>
                  </a:cubicBezTo>
                  <a:cubicBezTo>
                    <a:pt x="139" y="13"/>
                    <a:pt x="139" y="13"/>
                    <a:pt x="139" y="13"/>
                  </a:cubicBezTo>
                  <a:cubicBezTo>
                    <a:pt x="139" y="12"/>
                    <a:pt x="138" y="12"/>
                    <a:pt x="138" y="12"/>
                  </a:cubicBezTo>
                  <a:cubicBezTo>
                    <a:pt x="138" y="12"/>
                    <a:pt x="137" y="12"/>
                    <a:pt x="137" y="12"/>
                  </a:cubicBezTo>
                  <a:cubicBezTo>
                    <a:pt x="137" y="12"/>
                    <a:pt x="137" y="12"/>
                    <a:pt x="137" y="12"/>
                  </a:cubicBezTo>
                  <a:cubicBezTo>
                    <a:pt x="137" y="12"/>
                    <a:pt x="137" y="12"/>
                    <a:pt x="137" y="12"/>
                  </a:cubicBezTo>
                  <a:cubicBezTo>
                    <a:pt x="137" y="12"/>
                    <a:pt x="137" y="12"/>
                    <a:pt x="137" y="12"/>
                  </a:cubicBezTo>
                  <a:cubicBezTo>
                    <a:pt x="137" y="12"/>
                    <a:pt x="137" y="12"/>
                    <a:pt x="137" y="12"/>
                  </a:cubicBezTo>
                  <a:cubicBezTo>
                    <a:pt x="136" y="12"/>
                    <a:pt x="136" y="12"/>
                    <a:pt x="136" y="12"/>
                  </a:cubicBezTo>
                  <a:cubicBezTo>
                    <a:pt x="136" y="12"/>
                    <a:pt x="136" y="12"/>
                    <a:pt x="136" y="12"/>
                  </a:cubicBezTo>
                  <a:cubicBezTo>
                    <a:pt x="136" y="12"/>
                    <a:pt x="135" y="12"/>
                    <a:pt x="135" y="12"/>
                  </a:cubicBezTo>
                  <a:cubicBezTo>
                    <a:pt x="135" y="12"/>
                    <a:pt x="135" y="12"/>
                    <a:pt x="135" y="12"/>
                  </a:cubicBezTo>
                  <a:cubicBezTo>
                    <a:pt x="135" y="12"/>
                    <a:pt x="135" y="12"/>
                    <a:pt x="135" y="12"/>
                  </a:cubicBezTo>
                  <a:cubicBezTo>
                    <a:pt x="135" y="11"/>
                    <a:pt x="135" y="11"/>
                    <a:pt x="135" y="11"/>
                  </a:cubicBezTo>
                  <a:cubicBezTo>
                    <a:pt x="135" y="11"/>
                    <a:pt x="135" y="11"/>
                    <a:pt x="135" y="11"/>
                  </a:cubicBezTo>
                  <a:cubicBezTo>
                    <a:pt x="135" y="10"/>
                    <a:pt x="135" y="10"/>
                    <a:pt x="135" y="10"/>
                  </a:cubicBezTo>
                  <a:cubicBezTo>
                    <a:pt x="135" y="10"/>
                    <a:pt x="135" y="9"/>
                    <a:pt x="135" y="9"/>
                  </a:cubicBezTo>
                  <a:cubicBezTo>
                    <a:pt x="135" y="9"/>
                    <a:pt x="135" y="8"/>
                    <a:pt x="135" y="8"/>
                  </a:cubicBezTo>
                  <a:cubicBezTo>
                    <a:pt x="134" y="8"/>
                    <a:pt x="134" y="8"/>
                    <a:pt x="134" y="8"/>
                  </a:cubicBezTo>
                  <a:cubicBezTo>
                    <a:pt x="134" y="7"/>
                    <a:pt x="133" y="7"/>
                    <a:pt x="133" y="7"/>
                  </a:cubicBezTo>
                  <a:cubicBezTo>
                    <a:pt x="133" y="7"/>
                    <a:pt x="132" y="7"/>
                    <a:pt x="132" y="7"/>
                  </a:cubicBezTo>
                  <a:cubicBezTo>
                    <a:pt x="131" y="7"/>
                    <a:pt x="131" y="7"/>
                    <a:pt x="130" y="7"/>
                  </a:cubicBezTo>
                  <a:cubicBezTo>
                    <a:pt x="130" y="7"/>
                    <a:pt x="129" y="7"/>
                    <a:pt x="128" y="7"/>
                  </a:cubicBezTo>
                  <a:cubicBezTo>
                    <a:pt x="128" y="7"/>
                    <a:pt x="127" y="7"/>
                    <a:pt x="127" y="7"/>
                  </a:cubicBezTo>
                  <a:cubicBezTo>
                    <a:pt x="126" y="7"/>
                    <a:pt x="125" y="7"/>
                    <a:pt x="125" y="7"/>
                  </a:cubicBezTo>
                  <a:cubicBezTo>
                    <a:pt x="124" y="7"/>
                    <a:pt x="123" y="8"/>
                    <a:pt x="123" y="8"/>
                  </a:cubicBezTo>
                  <a:cubicBezTo>
                    <a:pt x="122" y="8"/>
                    <a:pt x="122" y="8"/>
                    <a:pt x="122" y="8"/>
                  </a:cubicBezTo>
                  <a:cubicBezTo>
                    <a:pt x="122" y="8"/>
                    <a:pt x="121" y="8"/>
                    <a:pt x="121" y="8"/>
                  </a:cubicBezTo>
                  <a:cubicBezTo>
                    <a:pt x="121" y="8"/>
                    <a:pt x="121" y="8"/>
                    <a:pt x="120" y="8"/>
                  </a:cubicBezTo>
                  <a:cubicBezTo>
                    <a:pt x="120" y="8"/>
                    <a:pt x="120" y="8"/>
                    <a:pt x="120" y="8"/>
                  </a:cubicBezTo>
                  <a:cubicBezTo>
                    <a:pt x="120" y="8"/>
                    <a:pt x="120" y="8"/>
                    <a:pt x="120" y="8"/>
                  </a:cubicBezTo>
                  <a:cubicBezTo>
                    <a:pt x="120" y="8"/>
                    <a:pt x="120" y="8"/>
                    <a:pt x="119" y="8"/>
                  </a:cubicBezTo>
                  <a:cubicBezTo>
                    <a:pt x="119" y="8"/>
                    <a:pt x="119" y="8"/>
                    <a:pt x="119" y="8"/>
                  </a:cubicBezTo>
                  <a:cubicBezTo>
                    <a:pt x="119" y="8"/>
                    <a:pt x="119" y="8"/>
                    <a:pt x="119" y="8"/>
                  </a:cubicBezTo>
                  <a:cubicBezTo>
                    <a:pt x="119" y="8"/>
                    <a:pt x="119" y="8"/>
                    <a:pt x="118" y="8"/>
                  </a:cubicBezTo>
                  <a:cubicBezTo>
                    <a:pt x="118" y="8"/>
                    <a:pt x="118" y="8"/>
                    <a:pt x="118" y="8"/>
                  </a:cubicBezTo>
                  <a:cubicBezTo>
                    <a:pt x="118" y="8"/>
                    <a:pt x="117" y="8"/>
                    <a:pt x="117" y="8"/>
                  </a:cubicBezTo>
                  <a:cubicBezTo>
                    <a:pt x="117" y="8"/>
                    <a:pt x="117" y="7"/>
                    <a:pt x="117" y="7"/>
                  </a:cubicBezTo>
                  <a:cubicBezTo>
                    <a:pt x="117" y="7"/>
                    <a:pt x="117" y="7"/>
                    <a:pt x="117" y="7"/>
                  </a:cubicBezTo>
                  <a:cubicBezTo>
                    <a:pt x="117" y="7"/>
                    <a:pt x="117" y="7"/>
                    <a:pt x="117" y="7"/>
                  </a:cubicBezTo>
                  <a:cubicBezTo>
                    <a:pt x="116" y="6"/>
                    <a:pt x="116" y="6"/>
                    <a:pt x="116" y="6"/>
                  </a:cubicBezTo>
                  <a:cubicBezTo>
                    <a:pt x="116" y="6"/>
                    <a:pt x="116" y="6"/>
                    <a:pt x="116" y="5"/>
                  </a:cubicBezTo>
                  <a:cubicBezTo>
                    <a:pt x="117" y="5"/>
                    <a:pt x="117" y="5"/>
                    <a:pt x="117" y="5"/>
                  </a:cubicBezTo>
                  <a:cubicBezTo>
                    <a:pt x="116" y="5"/>
                    <a:pt x="116" y="5"/>
                    <a:pt x="116" y="5"/>
                  </a:cubicBezTo>
                  <a:cubicBezTo>
                    <a:pt x="116" y="5"/>
                    <a:pt x="116" y="5"/>
                    <a:pt x="116" y="5"/>
                  </a:cubicBezTo>
                  <a:cubicBezTo>
                    <a:pt x="116" y="5"/>
                    <a:pt x="116" y="4"/>
                    <a:pt x="116" y="4"/>
                  </a:cubicBezTo>
                  <a:cubicBezTo>
                    <a:pt x="116" y="4"/>
                    <a:pt x="116" y="4"/>
                    <a:pt x="116" y="4"/>
                  </a:cubicBezTo>
                  <a:cubicBezTo>
                    <a:pt x="116" y="4"/>
                    <a:pt x="116" y="4"/>
                    <a:pt x="116" y="4"/>
                  </a:cubicBezTo>
                  <a:cubicBezTo>
                    <a:pt x="116" y="4"/>
                    <a:pt x="116" y="4"/>
                    <a:pt x="115" y="4"/>
                  </a:cubicBezTo>
                  <a:cubicBezTo>
                    <a:pt x="115" y="4"/>
                    <a:pt x="115" y="4"/>
                    <a:pt x="115" y="4"/>
                  </a:cubicBezTo>
                  <a:cubicBezTo>
                    <a:pt x="115" y="4"/>
                    <a:pt x="114" y="4"/>
                    <a:pt x="114" y="4"/>
                  </a:cubicBezTo>
                  <a:cubicBezTo>
                    <a:pt x="114" y="4"/>
                    <a:pt x="113" y="4"/>
                    <a:pt x="113" y="5"/>
                  </a:cubicBezTo>
                  <a:cubicBezTo>
                    <a:pt x="113" y="5"/>
                    <a:pt x="112" y="5"/>
                    <a:pt x="112" y="5"/>
                  </a:cubicBezTo>
                  <a:cubicBezTo>
                    <a:pt x="112" y="6"/>
                    <a:pt x="112" y="6"/>
                    <a:pt x="111" y="6"/>
                  </a:cubicBezTo>
                  <a:cubicBezTo>
                    <a:pt x="111" y="6"/>
                    <a:pt x="111" y="7"/>
                    <a:pt x="111" y="7"/>
                  </a:cubicBezTo>
                  <a:cubicBezTo>
                    <a:pt x="110" y="7"/>
                    <a:pt x="110" y="7"/>
                    <a:pt x="110" y="7"/>
                  </a:cubicBezTo>
                  <a:cubicBezTo>
                    <a:pt x="110" y="8"/>
                    <a:pt x="109" y="8"/>
                    <a:pt x="109" y="8"/>
                  </a:cubicBezTo>
                  <a:cubicBezTo>
                    <a:pt x="109" y="8"/>
                    <a:pt x="108" y="8"/>
                    <a:pt x="108" y="8"/>
                  </a:cubicBezTo>
                  <a:cubicBezTo>
                    <a:pt x="108" y="8"/>
                    <a:pt x="107" y="8"/>
                    <a:pt x="107" y="8"/>
                  </a:cubicBezTo>
                  <a:cubicBezTo>
                    <a:pt x="107" y="8"/>
                    <a:pt x="107" y="8"/>
                    <a:pt x="107" y="8"/>
                  </a:cubicBezTo>
                  <a:cubicBezTo>
                    <a:pt x="106" y="8"/>
                    <a:pt x="106" y="8"/>
                    <a:pt x="106" y="7"/>
                  </a:cubicBezTo>
                  <a:cubicBezTo>
                    <a:pt x="106" y="7"/>
                    <a:pt x="106" y="7"/>
                    <a:pt x="106" y="7"/>
                  </a:cubicBezTo>
                  <a:cubicBezTo>
                    <a:pt x="105" y="7"/>
                    <a:pt x="105" y="7"/>
                    <a:pt x="105" y="7"/>
                  </a:cubicBezTo>
                  <a:cubicBezTo>
                    <a:pt x="105" y="7"/>
                    <a:pt x="106" y="7"/>
                    <a:pt x="106" y="7"/>
                  </a:cubicBezTo>
                  <a:cubicBezTo>
                    <a:pt x="106" y="7"/>
                    <a:pt x="106" y="7"/>
                    <a:pt x="106" y="7"/>
                  </a:cubicBezTo>
                  <a:cubicBezTo>
                    <a:pt x="106" y="6"/>
                    <a:pt x="106" y="6"/>
                    <a:pt x="106" y="6"/>
                  </a:cubicBezTo>
                  <a:cubicBezTo>
                    <a:pt x="107" y="6"/>
                    <a:pt x="107" y="6"/>
                    <a:pt x="107" y="6"/>
                  </a:cubicBezTo>
                  <a:cubicBezTo>
                    <a:pt x="107" y="6"/>
                    <a:pt x="107" y="6"/>
                    <a:pt x="108" y="6"/>
                  </a:cubicBezTo>
                  <a:cubicBezTo>
                    <a:pt x="108" y="6"/>
                    <a:pt x="108" y="5"/>
                    <a:pt x="108" y="5"/>
                  </a:cubicBezTo>
                  <a:cubicBezTo>
                    <a:pt x="109" y="5"/>
                    <a:pt x="109" y="5"/>
                    <a:pt x="109" y="5"/>
                  </a:cubicBezTo>
                  <a:cubicBezTo>
                    <a:pt x="109" y="4"/>
                    <a:pt x="109" y="4"/>
                    <a:pt x="109" y="4"/>
                  </a:cubicBezTo>
                  <a:cubicBezTo>
                    <a:pt x="109" y="4"/>
                    <a:pt x="109" y="3"/>
                    <a:pt x="109" y="3"/>
                  </a:cubicBezTo>
                  <a:cubicBezTo>
                    <a:pt x="109" y="3"/>
                    <a:pt x="108" y="2"/>
                    <a:pt x="107" y="2"/>
                  </a:cubicBezTo>
                  <a:cubicBezTo>
                    <a:pt x="107" y="2"/>
                    <a:pt x="106" y="1"/>
                    <a:pt x="106" y="1"/>
                  </a:cubicBezTo>
                  <a:cubicBezTo>
                    <a:pt x="105" y="1"/>
                    <a:pt x="104" y="1"/>
                    <a:pt x="104" y="1"/>
                  </a:cubicBezTo>
                  <a:cubicBezTo>
                    <a:pt x="103" y="1"/>
                    <a:pt x="103" y="1"/>
                    <a:pt x="103" y="1"/>
                  </a:cubicBezTo>
                  <a:cubicBezTo>
                    <a:pt x="103" y="1"/>
                    <a:pt x="103" y="1"/>
                    <a:pt x="103" y="1"/>
                  </a:cubicBezTo>
                  <a:cubicBezTo>
                    <a:pt x="103" y="1"/>
                    <a:pt x="103" y="1"/>
                    <a:pt x="103" y="1"/>
                  </a:cubicBezTo>
                  <a:cubicBezTo>
                    <a:pt x="103" y="1"/>
                    <a:pt x="103" y="0"/>
                    <a:pt x="102" y="0"/>
                  </a:cubicBezTo>
                  <a:cubicBezTo>
                    <a:pt x="102" y="0"/>
                    <a:pt x="102" y="0"/>
                    <a:pt x="102" y="0"/>
                  </a:cubicBezTo>
                  <a:cubicBezTo>
                    <a:pt x="102" y="0"/>
                    <a:pt x="102" y="0"/>
                    <a:pt x="102" y="0"/>
                  </a:cubicBezTo>
                  <a:cubicBezTo>
                    <a:pt x="102" y="0"/>
                    <a:pt x="102" y="0"/>
                    <a:pt x="102" y="0"/>
                  </a:cubicBezTo>
                  <a:cubicBezTo>
                    <a:pt x="102" y="0"/>
                    <a:pt x="102" y="0"/>
                    <a:pt x="1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6" name="Freeform 255">
              <a:extLst>
                <a:ext uri="{FF2B5EF4-FFF2-40B4-BE49-F238E27FC236}">
                  <a16:creationId xmlns:a16="http://schemas.microsoft.com/office/drawing/2014/main" id="{130A6FEA-6816-354F-81B5-4F801D96B713}"/>
                </a:ext>
              </a:extLst>
            </p:cNvPr>
            <p:cNvSpPr>
              <a:spLocks noEditPoints="1"/>
            </p:cNvSpPr>
            <p:nvPr/>
          </p:nvSpPr>
          <p:spPr bwMode="auto">
            <a:xfrm>
              <a:off x="5781675" y="1303338"/>
              <a:ext cx="176212" cy="127000"/>
            </a:xfrm>
            <a:custGeom>
              <a:avLst/>
              <a:gdLst>
                <a:gd name="T0" fmla="*/ 98 w 105"/>
                <a:gd name="T1" fmla="*/ 42 h 75"/>
                <a:gd name="T2" fmla="*/ 103 w 105"/>
                <a:gd name="T3" fmla="*/ 43 h 75"/>
                <a:gd name="T4" fmla="*/ 105 w 105"/>
                <a:gd name="T5" fmla="*/ 40 h 75"/>
                <a:gd name="T6" fmla="*/ 9 w 105"/>
                <a:gd name="T7" fmla="*/ 0 h 75"/>
                <a:gd name="T8" fmla="*/ 5 w 105"/>
                <a:gd name="T9" fmla="*/ 4 h 75"/>
                <a:gd name="T10" fmla="*/ 0 w 105"/>
                <a:gd name="T11" fmla="*/ 7 h 75"/>
                <a:gd name="T12" fmla="*/ 4 w 105"/>
                <a:gd name="T13" fmla="*/ 15 h 75"/>
                <a:gd name="T14" fmla="*/ 5 w 105"/>
                <a:gd name="T15" fmla="*/ 16 h 75"/>
                <a:gd name="T16" fmla="*/ 8 w 105"/>
                <a:gd name="T17" fmla="*/ 17 h 75"/>
                <a:gd name="T18" fmla="*/ 11 w 105"/>
                <a:gd name="T19" fmla="*/ 18 h 75"/>
                <a:gd name="T20" fmla="*/ 13 w 105"/>
                <a:gd name="T21" fmla="*/ 18 h 75"/>
                <a:gd name="T22" fmla="*/ 15 w 105"/>
                <a:gd name="T23" fmla="*/ 19 h 75"/>
                <a:gd name="T24" fmla="*/ 18 w 105"/>
                <a:gd name="T25" fmla="*/ 18 h 75"/>
                <a:gd name="T26" fmla="*/ 22 w 105"/>
                <a:gd name="T27" fmla="*/ 20 h 75"/>
                <a:gd name="T28" fmla="*/ 24 w 105"/>
                <a:gd name="T29" fmla="*/ 21 h 75"/>
                <a:gd name="T30" fmla="*/ 24 w 105"/>
                <a:gd name="T31" fmla="*/ 23 h 75"/>
                <a:gd name="T32" fmla="*/ 19 w 105"/>
                <a:gd name="T33" fmla="*/ 27 h 75"/>
                <a:gd name="T34" fmla="*/ 19 w 105"/>
                <a:gd name="T35" fmla="*/ 30 h 75"/>
                <a:gd name="T36" fmla="*/ 19 w 105"/>
                <a:gd name="T37" fmla="*/ 37 h 75"/>
                <a:gd name="T38" fmla="*/ 18 w 105"/>
                <a:gd name="T39" fmla="*/ 41 h 75"/>
                <a:gd name="T40" fmla="*/ 16 w 105"/>
                <a:gd name="T41" fmla="*/ 42 h 75"/>
                <a:gd name="T42" fmla="*/ 16 w 105"/>
                <a:gd name="T43" fmla="*/ 44 h 75"/>
                <a:gd name="T44" fmla="*/ 18 w 105"/>
                <a:gd name="T45" fmla="*/ 49 h 75"/>
                <a:gd name="T46" fmla="*/ 16 w 105"/>
                <a:gd name="T47" fmla="*/ 51 h 75"/>
                <a:gd name="T48" fmla="*/ 17 w 105"/>
                <a:gd name="T49" fmla="*/ 54 h 75"/>
                <a:gd name="T50" fmla="*/ 18 w 105"/>
                <a:gd name="T51" fmla="*/ 58 h 75"/>
                <a:gd name="T52" fmla="*/ 14 w 105"/>
                <a:gd name="T53" fmla="*/ 63 h 75"/>
                <a:gd name="T54" fmla="*/ 17 w 105"/>
                <a:gd name="T55" fmla="*/ 64 h 75"/>
                <a:gd name="T56" fmla="*/ 21 w 105"/>
                <a:gd name="T57" fmla="*/ 66 h 75"/>
                <a:gd name="T58" fmla="*/ 28 w 105"/>
                <a:gd name="T59" fmla="*/ 74 h 75"/>
                <a:gd name="T60" fmla="*/ 30 w 105"/>
                <a:gd name="T61" fmla="*/ 74 h 75"/>
                <a:gd name="T62" fmla="*/ 31 w 105"/>
                <a:gd name="T63" fmla="*/ 72 h 75"/>
                <a:gd name="T64" fmla="*/ 34 w 105"/>
                <a:gd name="T65" fmla="*/ 71 h 75"/>
                <a:gd name="T66" fmla="*/ 36 w 105"/>
                <a:gd name="T67" fmla="*/ 72 h 75"/>
                <a:gd name="T68" fmla="*/ 39 w 105"/>
                <a:gd name="T69" fmla="*/ 70 h 75"/>
                <a:gd name="T70" fmla="*/ 48 w 105"/>
                <a:gd name="T71" fmla="*/ 68 h 75"/>
                <a:gd name="T72" fmla="*/ 54 w 105"/>
                <a:gd name="T73" fmla="*/ 68 h 75"/>
                <a:gd name="T74" fmla="*/ 59 w 105"/>
                <a:gd name="T75" fmla="*/ 68 h 75"/>
                <a:gd name="T76" fmla="*/ 67 w 105"/>
                <a:gd name="T77" fmla="*/ 61 h 75"/>
                <a:gd name="T78" fmla="*/ 70 w 105"/>
                <a:gd name="T79" fmla="*/ 56 h 75"/>
                <a:gd name="T80" fmla="*/ 74 w 105"/>
                <a:gd name="T81" fmla="*/ 51 h 75"/>
                <a:gd name="T82" fmla="*/ 76 w 105"/>
                <a:gd name="T83" fmla="*/ 48 h 75"/>
                <a:gd name="T84" fmla="*/ 77 w 105"/>
                <a:gd name="T85" fmla="*/ 37 h 75"/>
                <a:gd name="T86" fmla="*/ 83 w 105"/>
                <a:gd name="T87" fmla="*/ 31 h 75"/>
                <a:gd name="T88" fmla="*/ 92 w 105"/>
                <a:gd name="T89" fmla="*/ 24 h 75"/>
                <a:gd name="T90" fmla="*/ 99 w 105"/>
                <a:gd name="T91" fmla="*/ 21 h 75"/>
                <a:gd name="T92" fmla="*/ 104 w 105"/>
                <a:gd name="T93" fmla="*/ 14 h 75"/>
                <a:gd name="T94" fmla="*/ 100 w 105"/>
                <a:gd name="T95" fmla="*/ 14 h 75"/>
                <a:gd name="T96" fmla="*/ 96 w 105"/>
                <a:gd name="T97" fmla="*/ 13 h 75"/>
                <a:gd name="T98" fmla="*/ 89 w 105"/>
                <a:gd name="T99" fmla="*/ 12 h 75"/>
                <a:gd name="T100" fmla="*/ 83 w 105"/>
                <a:gd name="T101" fmla="*/ 9 h 75"/>
                <a:gd name="T102" fmla="*/ 81 w 105"/>
                <a:gd name="T103" fmla="*/ 11 h 75"/>
                <a:gd name="T104" fmla="*/ 75 w 105"/>
                <a:gd name="T105" fmla="*/ 11 h 75"/>
                <a:gd name="T106" fmla="*/ 69 w 105"/>
                <a:gd name="T107" fmla="*/ 8 h 75"/>
                <a:gd name="T108" fmla="*/ 64 w 105"/>
                <a:gd name="T109" fmla="*/ 5 h 75"/>
                <a:gd name="T110" fmla="*/ 62 w 105"/>
                <a:gd name="T111" fmla="*/ 5 h 75"/>
                <a:gd name="T112" fmla="*/ 57 w 105"/>
                <a:gd name="T113" fmla="*/ 4 h 75"/>
                <a:gd name="T114" fmla="*/ 49 w 105"/>
                <a:gd name="T115" fmla="*/ 3 h 75"/>
                <a:gd name="T116" fmla="*/ 44 w 105"/>
                <a:gd name="T117" fmla="*/ 3 h 75"/>
                <a:gd name="T118" fmla="*/ 29 w 105"/>
                <a:gd name="T119" fmla="*/ 3 h 75"/>
                <a:gd name="T120" fmla="*/ 20 w 105"/>
                <a:gd name="T121" fmla="*/ 3 h 75"/>
                <a:gd name="T122" fmla="*/ 16 w 105"/>
                <a:gd name="T123" fmla="*/ 2 h 75"/>
                <a:gd name="T124" fmla="*/ 10 w 105"/>
                <a:gd name="T1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5">
                  <a:moveTo>
                    <a:pt x="103" y="39"/>
                  </a:moveTo>
                  <a:cubicBezTo>
                    <a:pt x="103" y="39"/>
                    <a:pt x="102" y="39"/>
                    <a:pt x="102" y="39"/>
                  </a:cubicBezTo>
                  <a:cubicBezTo>
                    <a:pt x="101" y="39"/>
                    <a:pt x="101" y="40"/>
                    <a:pt x="100" y="40"/>
                  </a:cubicBezTo>
                  <a:cubicBezTo>
                    <a:pt x="100" y="40"/>
                    <a:pt x="99" y="40"/>
                    <a:pt x="99" y="41"/>
                  </a:cubicBezTo>
                  <a:cubicBezTo>
                    <a:pt x="99" y="41"/>
                    <a:pt x="98" y="41"/>
                    <a:pt x="98" y="42"/>
                  </a:cubicBezTo>
                  <a:cubicBezTo>
                    <a:pt x="98" y="42"/>
                    <a:pt x="98" y="42"/>
                    <a:pt x="98" y="42"/>
                  </a:cubicBezTo>
                  <a:cubicBezTo>
                    <a:pt x="98" y="42"/>
                    <a:pt x="99" y="42"/>
                    <a:pt x="99" y="43"/>
                  </a:cubicBezTo>
                  <a:cubicBezTo>
                    <a:pt x="99" y="43"/>
                    <a:pt x="100" y="43"/>
                    <a:pt x="100" y="43"/>
                  </a:cubicBezTo>
                  <a:cubicBezTo>
                    <a:pt x="100" y="43"/>
                    <a:pt x="101" y="43"/>
                    <a:pt x="101" y="43"/>
                  </a:cubicBezTo>
                  <a:cubicBezTo>
                    <a:pt x="101" y="43"/>
                    <a:pt x="102" y="43"/>
                    <a:pt x="102" y="43"/>
                  </a:cubicBezTo>
                  <a:cubicBezTo>
                    <a:pt x="102" y="43"/>
                    <a:pt x="102" y="43"/>
                    <a:pt x="103" y="43"/>
                  </a:cubicBezTo>
                  <a:cubicBezTo>
                    <a:pt x="103" y="43"/>
                    <a:pt x="103" y="43"/>
                    <a:pt x="103" y="43"/>
                  </a:cubicBezTo>
                  <a:cubicBezTo>
                    <a:pt x="103" y="43"/>
                    <a:pt x="103" y="43"/>
                    <a:pt x="104" y="43"/>
                  </a:cubicBezTo>
                  <a:cubicBezTo>
                    <a:pt x="104" y="43"/>
                    <a:pt x="104" y="43"/>
                    <a:pt x="104" y="43"/>
                  </a:cubicBezTo>
                  <a:cubicBezTo>
                    <a:pt x="104" y="42"/>
                    <a:pt x="104" y="42"/>
                    <a:pt x="104" y="42"/>
                  </a:cubicBezTo>
                  <a:cubicBezTo>
                    <a:pt x="104" y="42"/>
                    <a:pt x="104" y="42"/>
                    <a:pt x="105" y="41"/>
                  </a:cubicBezTo>
                  <a:cubicBezTo>
                    <a:pt x="105" y="41"/>
                    <a:pt x="105" y="41"/>
                    <a:pt x="105" y="41"/>
                  </a:cubicBezTo>
                  <a:cubicBezTo>
                    <a:pt x="105" y="41"/>
                    <a:pt x="105" y="40"/>
                    <a:pt x="105" y="40"/>
                  </a:cubicBezTo>
                  <a:cubicBezTo>
                    <a:pt x="105" y="40"/>
                    <a:pt x="104" y="40"/>
                    <a:pt x="104" y="40"/>
                  </a:cubicBezTo>
                  <a:cubicBezTo>
                    <a:pt x="104" y="39"/>
                    <a:pt x="104" y="39"/>
                    <a:pt x="104" y="39"/>
                  </a:cubicBezTo>
                  <a:cubicBezTo>
                    <a:pt x="104" y="39"/>
                    <a:pt x="104" y="39"/>
                    <a:pt x="104" y="39"/>
                  </a:cubicBezTo>
                  <a:cubicBezTo>
                    <a:pt x="104" y="39"/>
                    <a:pt x="103" y="39"/>
                    <a:pt x="103" y="39"/>
                  </a:cubicBezTo>
                  <a:moveTo>
                    <a:pt x="10" y="0"/>
                  </a:moveTo>
                  <a:cubicBezTo>
                    <a:pt x="10" y="0"/>
                    <a:pt x="10" y="0"/>
                    <a:pt x="9" y="0"/>
                  </a:cubicBezTo>
                  <a:cubicBezTo>
                    <a:pt x="9" y="0"/>
                    <a:pt x="9" y="1"/>
                    <a:pt x="9" y="1"/>
                  </a:cubicBezTo>
                  <a:cubicBezTo>
                    <a:pt x="9" y="1"/>
                    <a:pt x="8" y="1"/>
                    <a:pt x="8" y="1"/>
                  </a:cubicBezTo>
                  <a:cubicBezTo>
                    <a:pt x="8" y="1"/>
                    <a:pt x="8" y="2"/>
                    <a:pt x="8" y="2"/>
                  </a:cubicBezTo>
                  <a:cubicBezTo>
                    <a:pt x="8" y="2"/>
                    <a:pt x="8" y="2"/>
                    <a:pt x="7" y="3"/>
                  </a:cubicBezTo>
                  <a:cubicBezTo>
                    <a:pt x="7" y="3"/>
                    <a:pt x="7" y="3"/>
                    <a:pt x="6" y="4"/>
                  </a:cubicBezTo>
                  <a:cubicBezTo>
                    <a:pt x="6" y="4"/>
                    <a:pt x="6" y="4"/>
                    <a:pt x="5" y="4"/>
                  </a:cubicBezTo>
                  <a:cubicBezTo>
                    <a:pt x="5" y="4"/>
                    <a:pt x="4" y="4"/>
                    <a:pt x="3" y="5"/>
                  </a:cubicBezTo>
                  <a:cubicBezTo>
                    <a:pt x="3" y="5"/>
                    <a:pt x="2" y="5"/>
                    <a:pt x="2" y="5"/>
                  </a:cubicBezTo>
                  <a:cubicBezTo>
                    <a:pt x="2" y="5"/>
                    <a:pt x="1" y="5"/>
                    <a:pt x="1" y="5"/>
                  </a:cubicBezTo>
                  <a:cubicBezTo>
                    <a:pt x="1" y="5"/>
                    <a:pt x="0" y="5"/>
                    <a:pt x="0" y="5"/>
                  </a:cubicBezTo>
                  <a:cubicBezTo>
                    <a:pt x="0" y="6"/>
                    <a:pt x="0" y="6"/>
                    <a:pt x="0" y="6"/>
                  </a:cubicBezTo>
                  <a:cubicBezTo>
                    <a:pt x="0" y="6"/>
                    <a:pt x="0" y="7"/>
                    <a:pt x="0" y="7"/>
                  </a:cubicBezTo>
                  <a:cubicBezTo>
                    <a:pt x="0" y="7"/>
                    <a:pt x="0" y="7"/>
                    <a:pt x="0" y="8"/>
                  </a:cubicBezTo>
                  <a:cubicBezTo>
                    <a:pt x="0" y="8"/>
                    <a:pt x="0" y="8"/>
                    <a:pt x="1" y="9"/>
                  </a:cubicBezTo>
                  <a:cubicBezTo>
                    <a:pt x="1" y="9"/>
                    <a:pt x="1" y="9"/>
                    <a:pt x="2" y="10"/>
                  </a:cubicBezTo>
                  <a:cubicBezTo>
                    <a:pt x="2" y="10"/>
                    <a:pt x="3" y="11"/>
                    <a:pt x="3" y="11"/>
                  </a:cubicBezTo>
                  <a:cubicBezTo>
                    <a:pt x="3" y="12"/>
                    <a:pt x="3" y="12"/>
                    <a:pt x="3" y="13"/>
                  </a:cubicBezTo>
                  <a:cubicBezTo>
                    <a:pt x="4" y="14"/>
                    <a:pt x="4" y="15"/>
                    <a:pt x="4" y="15"/>
                  </a:cubicBezTo>
                  <a:cubicBezTo>
                    <a:pt x="4" y="16"/>
                    <a:pt x="3" y="17"/>
                    <a:pt x="3" y="18"/>
                  </a:cubicBezTo>
                  <a:cubicBezTo>
                    <a:pt x="4" y="17"/>
                    <a:pt x="4" y="17"/>
                    <a:pt x="4" y="17"/>
                  </a:cubicBezTo>
                  <a:cubicBezTo>
                    <a:pt x="4" y="17"/>
                    <a:pt x="4" y="17"/>
                    <a:pt x="4" y="17"/>
                  </a:cubicBezTo>
                  <a:cubicBezTo>
                    <a:pt x="4" y="17"/>
                    <a:pt x="4" y="17"/>
                    <a:pt x="4" y="17"/>
                  </a:cubicBezTo>
                  <a:cubicBezTo>
                    <a:pt x="5" y="17"/>
                    <a:pt x="5" y="17"/>
                    <a:pt x="5" y="17"/>
                  </a:cubicBezTo>
                  <a:cubicBezTo>
                    <a:pt x="5" y="17"/>
                    <a:pt x="5" y="16"/>
                    <a:pt x="5" y="16"/>
                  </a:cubicBezTo>
                  <a:cubicBezTo>
                    <a:pt x="5" y="16"/>
                    <a:pt x="6" y="16"/>
                    <a:pt x="6" y="16"/>
                  </a:cubicBezTo>
                  <a:cubicBezTo>
                    <a:pt x="6" y="16"/>
                    <a:pt x="6" y="16"/>
                    <a:pt x="6" y="16"/>
                  </a:cubicBezTo>
                  <a:cubicBezTo>
                    <a:pt x="7" y="15"/>
                    <a:pt x="7" y="15"/>
                    <a:pt x="7" y="15"/>
                  </a:cubicBezTo>
                  <a:cubicBezTo>
                    <a:pt x="7" y="15"/>
                    <a:pt x="7" y="15"/>
                    <a:pt x="8" y="16"/>
                  </a:cubicBezTo>
                  <a:cubicBezTo>
                    <a:pt x="8" y="16"/>
                    <a:pt x="8" y="16"/>
                    <a:pt x="8" y="16"/>
                  </a:cubicBezTo>
                  <a:cubicBezTo>
                    <a:pt x="8" y="16"/>
                    <a:pt x="8" y="16"/>
                    <a:pt x="8" y="17"/>
                  </a:cubicBezTo>
                  <a:cubicBezTo>
                    <a:pt x="9" y="17"/>
                    <a:pt x="9" y="17"/>
                    <a:pt x="9" y="17"/>
                  </a:cubicBezTo>
                  <a:cubicBezTo>
                    <a:pt x="9" y="18"/>
                    <a:pt x="9" y="18"/>
                    <a:pt x="9" y="18"/>
                  </a:cubicBezTo>
                  <a:cubicBezTo>
                    <a:pt x="9" y="18"/>
                    <a:pt x="9" y="18"/>
                    <a:pt x="9" y="18"/>
                  </a:cubicBezTo>
                  <a:cubicBezTo>
                    <a:pt x="9" y="18"/>
                    <a:pt x="9" y="18"/>
                    <a:pt x="9" y="18"/>
                  </a:cubicBezTo>
                  <a:cubicBezTo>
                    <a:pt x="10" y="18"/>
                    <a:pt x="10" y="18"/>
                    <a:pt x="11" y="18"/>
                  </a:cubicBezTo>
                  <a:cubicBezTo>
                    <a:pt x="11" y="18"/>
                    <a:pt x="11" y="18"/>
                    <a:pt x="11" y="18"/>
                  </a:cubicBezTo>
                  <a:cubicBezTo>
                    <a:pt x="11" y="18"/>
                    <a:pt x="11" y="18"/>
                    <a:pt x="11" y="18"/>
                  </a:cubicBezTo>
                  <a:cubicBezTo>
                    <a:pt x="11"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4" y="18"/>
                    <a:pt x="14" y="18"/>
                  </a:cubicBezTo>
                  <a:cubicBezTo>
                    <a:pt x="14" y="18"/>
                    <a:pt x="14" y="18"/>
                    <a:pt x="14" y="18"/>
                  </a:cubicBezTo>
                  <a:cubicBezTo>
                    <a:pt x="14" y="18"/>
                    <a:pt x="14"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8"/>
                    <a:pt x="16" y="18"/>
                    <a:pt x="16" y="18"/>
                  </a:cubicBezTo>
                  <a:cubicBezTo>
                    <a:pt x="16" y="18"/>
                    <a:pt x="17" y="18"/>
                    <a:pt x="17" y="18"/>
                  </a:cubicBezTo>
                  <a:cubicBezTo>
                    <a:pt x="17" y="18"/>
                    <a:pt x="17" y="18"/>
                    <a:pt x="18" y="18"/>
                  </a:cubicBezTo>
                  <a:cubicBezTo>
                    <a:pt x="18" y="17"/>
                    <a:pt x="18" y="17"/>
                    <a:pt x="18" y="17"/>
                  </a:cubicBezTo>
                  <a:cubicBezTo>
                    <a:pt x="19" y="17"/>
                    <a:pt x="19" y="17"/>
                    <a:pt x="19" y="17"/>
                  </a:cubicBezTo>
                  <a:cubicBezTo>
                    <a:pt x="20" y="17"/>
                    <a:pt x="20" y="17"/>
                    <a:pt x="20" y="17"/>
                  </a:cubicBezTo>
                  <a:cubicBezTo>
                    <a:pt x="21" y="18"/>
                    <a:pt x="21" y="18"/>
                    <a:pt x="21" y="18"/>
                  </a:cubicBezTo>
                  <a:cubicBezTo>
                    <a:pt x="22" y="18"/>
                    <a:pt x="22" y="18"/>
                    <a:pt x="22" y="19"/>
                  </a:cubicBezTo>
                  <a:cubicBezTo>
                    <a:pt x="22" y="19"/>
                    <a:pt x="22" y="19"/>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4" y="20"/>
                    <a:pt x="24" y="20"/>
                    <a:pt x="24" y="21"/>
                  </a:cubicBezTo>
                  <a:cubicBezTo>
                    <a:pt x="24" y="21"/>
                    <a:pt x="24" y="21"/>
                    <a:pt x="24" y="21"/>
                  </a:cubicBezTo>
                  <a:cubicBezTo>
                    <a:pt x="24" y="21"/>
                    <a:pt x="25" y="21"/>
                    <a:pt x="25" y="21"/>
                  </a:cubicBezTo>
                  <a:cubicBezTo>
                    <a:pt x="25" y="21"/>
                    <a:pt x="25" y="21"/>
                    <a:pt x="25" y="21"/>
                  </a:cubicBezTo>
                  <a:cubicBezTo>
                    <a:pt x="25" y="22"/>
                    <a:pt x="25" y="22"/>
                    <a:pt x="25" y="22"/>
                  </a:cubicBezTo>
                  <a:cubicBezTo>
                    <a:pt x="25" y="22"/>
                    <a:pt x="25" y="22"/>
                    <a:pt x="25" y="22"/>
                  </a:cubicBezTo>
                  <a:cubicBezTo>
                    <a:pt x="25" y="23"/>
                    <a:pt x="25" y="23"/>
                    <a:pt x="24" y="23"/>
                  </a:cubicBezTo>
                  <a:cubicBezTo>
                    <a:pt x="24" y="23"/>
                    <a:pt x="24" y="23"/>
                    <a:pt x="24" y="23"/>
                  </a:cubicBezTo>
                  <a:cubicBezTo>
                    <a:pt x="24" y="23"/>
                    <a:pt x="24" y="24"/>
                    <a:pt x="23" y="24"/>
                  </a:cubicBezTo>
                  <a:cubicBezTo>
                    <a:pt x="23" y="24"/>
                    <a:pt x="23" y="24"/>
                    <a:pt x="22" y="24"/>
                  </a:cubicBezTo>
                  <a:cubicBezTo>
                    <a:pt x="22" y="25"/>
                    <a:pt x="22" y="25"/>
                    <a:pt x="22" y="25"/>
                  </a:cubicBezTo>
                  <a:cubicBezTo>
                    <a:pt x="21" y="25"/>
                    <a:pt x="21" y="25"/>
                    <a:pt x="21" y="26"/>
                  </a:cubicBezTo>
                  <a:cubicBezTo>
                    <a:pt x="21" y="26"/>
                    <a:pt x="20" y="26"/>
                    <a:pt x="20" y="26"/>
                  </a:cubicBezTo>
                  <a:cubicBezTo>
                    <a:pt x="20" y="26"/>
                    <a:pt x="20" y="26"/>
                    <a:pt x="19" y="27"/>
                  </a:cubicBezTo>
                  <a:cubicBezTo>
                    <a:pt x="19" y="27"/>
                    <a:pt x="19" y="27"/>
                    <a:pt x="19" y="27"/>
                  </a:cubicBezTo>
                  <a:cubicBezTo>
                    <a:pt x="19" y="27"/>
                    <a:pt x="19" y="27"/>
                    <a:pt x="19" y="28"/>
                  </a:cubicBezTo>
                  <a:cubicBezTo>
                    <a:pt x="19" y="28"/>
                    <a:pt x="19" y="28"/>
                    <a:pt x="19" y="28"/>
                  </a:cubicBezTo>
                  <a:cubicBezTo>
                    <a:pt x="19" y="28"/>
                    <a:pt x="19" y="28"/>
                    <a:pt x="19" y="28"/>
                  </a:cubicBezTo>
                  <a:cubicBezTo>
                    <a:pt x="19" y="29"/>
                    <a:pt x="19" y="29"/>
                    <a:pt x="19" y="29"/>
                  </a:cubicBezTo>
                  <a:cubicBezTo>
                    <a:pt x="19" y="29"/>
                    <a:pt x="19" y="29"/>
                    <a:pt x="19" y="30"/>
                  </a:cubicBezTo>
                  <a:cubicBezTo>
                    <a:pt x="19" y="30"/>
                    <a:pt x="20" y="31"/>
                    <a:pt x="20" y="31"/>
                  </a:cubicBezTo>
                  <a:cubicBezTo>
                    <a:pt x="20" y="32"/>
                    <a:pt x="20" y="32"/>
                    <a:pt x="20" y="33"/>
                  </a:cubicBezTo>
                  <a:cubicBezTo>
                    <a:pt x="20" y="33"/>
                    <a:pt x="20" y="34"/>
                    <a:pt x="20" y="34"/>
                  </a:cubicBezTo>
                  <a:cubicBezTo>
                    <a:pt x="20" y="35"/>
                    <a:pt x="20" y="35"/>
                    <a:pt x="19" y="36"/>
                  </a:cubicBezTo>
                  <a:cubicBezTo>
                    <a:pt x="19" y="36"/>
                    <a:pt x="19" y="36"/>
                    <a:pt x="19" y="36"/>
                  </a:cubicBezTo>
                  <a:cubicBezTo>
                    <a:pt x="19" y="37"/>
                    <a:pt x="19" y="37"/>
                    <a:pt x="19" y="37"/>
                  </a:cubicBezTo>
                  <a:cubicBezTo>
                    <a:pt x="18" y="38"/>
                    <a:pt x="18" y="38"/>
                    <a:pt x="19" y="38"/>
                  </a:cubicBezTo>
                  <a:cubicBezTo>
                    <a:pt x="19" y="38"/>
                    <a:pt x="19" y="39"/>
                    <a:pt x="19" y="39"/>
                  </a:cubicBezTo>
                  <a:cubicBezTo>
                    <a:pt x="19" y="39"/>
                    <a:pt x="19" y="39"/>
                    <a:pt x="19" y="40"/>
                  </a:cubicBezTo>
                  <a:cubicBezTo>
                    <a:pt x="19" y="40"/>
                    <a:pt x="19" y="40"/>
                    <a:pt x="19" y="40"/>
                  </a:cubicBezTo>
                  <a:cubicBezTo>
                    <a:pt x="19" y="40"/>
                    <a:pt x="19" y="41"/>
                    <a:pt x="19" y="41"/>
                  </a:cubicBezTo>
                  <a:cubicBezTo>
                    <a:pt x="19" y="41"/>
                    <a:pt x="18" y="41"/>
                    <a:pt x="18" y="41"/>
                  </a:cubicBezTo>
                  <a:cubicBezTo>
                    <a:pt x="18" y="41"/>
                    <a:pt x="18" y="41"/>
                    <a:pt x="18" y="41"/>
                  </a:cubicBezTo>
                  <a:cubicBezTo>
                    <a:pt x="18" y="41"/>
                    <a:pt x="18" y="41"/>
                    <a:pt x="18" y="41"/>
                  </a:cubicBezTo>
                  <a:cubicBezTo>
                    <a:pt x="18" y="41"/>
                    <a:pt x="18" y="41"/>
                    <a:pt x="18" y="41"/>
                  </a:cubicBezTo>
                  <a:cubicBezTo>
                    <a:pt x="18" y="41"/>
                    <a:pt x="17" y="41"/>
                    <a:pt x="17" y="41"/>
                  </a:cubicBezTo>
                  <a:cubicBezTo>
                    <a:pt x="17" y="41"/>
                    <a:pt x="17" y="41"/>
                    <a:pt x="16" y="42"/>
                  </a:cubicBezTo>
                  <a:cubicBezTo>
                    <a:pt x="16" y="42"/>
                    <a:pt x="16" y="42"/>
                    <a:pt x="16" y="42"/>
                  </a:cubicBezTo>
                  <a:cubicBezTo>
                    <a:pt x="15" y="42"/>
                    <a:pt x="15" y="42"/>
                    <a:pt x="15" y="42"/>
                  </a:cubicBezTo>
                  <a:cubicBezTo>
                    <a:pt x="15" y="42"/>
                    <a:pt x="15" y="42"/>
                    <a:pt x="15" y="42"/>
                  </a:cubicBezTo>
                  <a:cubicBezTo>
                    <a:pt x="15" y="42"/>
                    <a:pt x="15" y="43"/>
                    <a:pt x="15" y="43"/>
                  </a:cubicBezTo>
                  <a:cubicBezTo>
                    <a:pt x="15" y="43"/>
                    <a:pt x="15" y="43"/>
                    <a:pt x="15" y="43"/>
                  </a:cubicBezTo>
                  <a:cubicBezTo>
                    <a:pt x="15" y="43"/>
                    <a:pt x="15" y="43"/>
                    <a:pt x="15" y="43"/>
                  </a:cubicBezTo>
                  <a:cubicBezTo>
                    <a:pt x="15" y="44"/>
                    <a:pt x="15" y="44"/>
                    <a:pt x="16" y="44"/>
                  </a:cubicBezTo>
                  <a:cubicBezTo>
                    <a:pt x="16" y="45"/>
                    <a:pt x="17" y="45"/>
                    <a:pt x="17" y="46"/>
                  </a:cubicBezTo>
                  <a:cubicBezTo>
                    <a:pt x="18" y="46"/>
                    <a:pt x="18" y="47"/>
                    <a:pt x="18" y="47"/>
                  </a:cubicBezTo>
                  <a:cubicBezTo>
                    <a:pt x="19" y="47"/>
                    <a:pt x="19" y="48"/>
                    <a:pt x="19" y="48"/>
                  </a:cubicBezTo>
                  <a:cubicBezTo>
                    <a:pt x="19" y="48"/>
                    <a:pt x="19" y="48"/>
                    <a:pt x="19" y="49"/>
                  </a:cubicBezTo>
                  <a:cubicBezTo>
                    <a:pt x="19" y="49"/>
                    <a:pt x="19" y="49"/>
                    <a:pt x="19" y="49"/>
                  </a:cubicBezTo>
                  <a:cubicBezTo>
                    <a:pt x="19" y="49"/>
                    <a:pt x="18" y="49"/>
                    <a:pt x="18" y="49"/>
                  </a:cubicBezTo>
                  <a:cubicBezTo>
                    <a:pt x="18" y="49"/>
                    <a:pt x="18" y="49"/>
                    <a:pt x="18" y="49"/>
                  </a:cubicBezTo>
                  <a:cubicBezTo>
                    <a:pt x="18" y="49"/>
                    <a:pt x="18" y="49"/>
                    <a:pt x="18" y="49"/>
                  </a:cubicBezTo>
                  <a:cubicBezTo>
                    <a:pt x="17" y="49"/>
                    <a:pt x="17" y="49"/>
                    <a:pt x="17" y="49"/>
                  </a:cubicBezTo>
                  <a:cubicBezTo>
                    <a:pt x="17" y="49"/>
                    <a:pt x="17" y="50"/>
                    <a:pt x="17" y="50"/>
                  </a:cubicBezTo>
                  <a:cubicBezTo>
                    <a:pt x="17" y="50"/>
                    <a:pt x="16" y="50"/>
                    <a:pt x="16" y="50"/>
                  </a:cubicBezTo>
                  <a:cubicBezTo>
                    <a:pt x="16" y="50"/>
                    <a:pt x="16" y="51"/>
                    <a:pt x="16" y="51"/>
                  </a:cubicBezTo>
                  <a:cubicBezTo>
                    <a:pt x="16" y="51"/>
                    <a:pt x="16" y="51"/>
                    <a:pt x="16" y="52"/>
                  </a:cubicBezTo>
                  <a:cubicBezTo>
                    <a:pt x="16" y="52"/>
                    <a:pt x="16" y="52"/>
                    <a:pt x="16" y="52"/>
                  </a:cubicBezTo>
                  <a:cubicBezTo>
                    <a:pt x="16" y="52"/>
                    <a:pt x="16" y="52"/>
                    <a:pt x="16" y="53"/>
                  </a:cubicBezTo>
                  <a:cubicBezTo>
                    <a:pt x="16" y="53"/>
                    <a:pt x="16" y="53"/>
                    <a:pt x="16" y="53"/>
                  </a:cubicBezTo>
                  <a:cubicBezTo>
                    <a:pt x="17" y="53"/>
                    <a:pt x="17" y="53"/>
                    <a:pt x="17" y="53"/>
                  </a:cubicBezTo>
                  <a:cubicBezTo>
                    <a:pt x="17" y="54"/>
                    <a:pt x="17" y="54"/>
                    <a:pt x="17" y="54"/>
                  </a:cubicBezTo>
                  <a:cubicBezTo>
                    <a:pt x="18" y="55"/>
                    <a:pt x="18" y="55"/>
                    <a:pt x="18" y="55"/>
                  </a:cubicBezTo>
                  <a:cubicBezTo>
                    <a:pt x="19" y="55"/>
                    <a:pt x="19" y="56"/>
                    <a:pt x="19" y="56"/>
                  </a:cubicBezTo>
                  <a:cubicBezTo>
                    <a:pt x="19" y="56"/>
                    <a:pt x="19" y="56"/>
                    <a:pt x="19" y="57"/>
                  </a:cubicBezTo>
                  <a:cubicBezTo>
                    <a:pt x="19" y="57"/>
                    <a:pt x="19" y="57"/>
                    <a:pt x="19" y="57"/>
                  </a:cubicBezTo>
                  <a:cubicBezTo>
                    <a:pt x="19" y="57"/>
                    <a:pt x="18" y="58"/>
                    <a:pt x="18" y="58"/>
                  </a:cubicBezTo>
                  <a:cubicBezTo>
                    <a:pt x="18" y="58"/>
                    <a:pt x="18" y="58"/>
                    <a:pt x="18" y="58"/>
                  </a:cubicBezTo>
                  <a:cubicBezTo>
                    <a:pt x="18" y="58"/>
                    <a:pt x="17" y="58"/>
                    <a:pt x="17" y="58"/>
                  </a:cubicBezTo>
                  <a:cubicBezTo>
                    <a:pt x="17" y="58"/>
                    <a:pt x="16" y="58"/>
                    <a:pt x="16" y="59"/>
                  </a:cubicBezTo>
                  <a:cubicBezTo>
                    <a:pt x="15" y="59"/>
                    <a:pt x="15" y="59"/>
                    <a:pt x="15" y="60"/>
                  </a:cubicBezTo>
                  <a:cubicBezTo>
                    <a:pt x="15" y="60"/>
                    <a:pt x="14" y="61"/>
                    <a:pt x="14" y="61"/>
                  </a:cubicBezTo>
                  <a:cubicBezTo>
                    <a:pt x="14" y="62"/>
                    <a:pt x="14" y="62"/>
                    <a:pt x="14" y="62"/>
                  </a:cubicBezTo>
                  <a:cubicBezTo>
                    <a:pt x="14" y="63"/>
                    <a:pt x="14" y="63"/>
                    <a:pt x="14" y="63"/>
                  </a:cubicBezTo>
                  <a:cubicBezTo>
                    <a:pt x="14" y="63"/>
                    <a:pt x="15" y="63"/>
                    <a:pt x="15" y="63"/>
                  </a:cubicBezTo>
                  <a:cubicBezTo>
                    <a:pt x="15" y="63"/>
                    <a:pt x="15" y="64"/>
                    <a:pt x="15" y="64"/>
                  </a:cubicBezTo>
                  <a:cubicBezTo>
                    <a:pt x="15" y="64"/>
                    <a:pt x="15" y="64"/>
                    <a:pt x="15" y="65"/>
                  </a:cubicBezTo>
                  <a:cubicBezTo>
                    <a:pt x="15" y="65"/>
                    <a:pt x="16" y="65"/>
                    <a:pt x="16" y="65"/>
                  </a:cubicBezTo>
                  <a:cubicBezTo>
                    <a:pt x="16" y="65"/>
                    <a:pt x="16" y="64"/>
                    <a:pt x="16" y="64"/>
                  </a:cubicBezTo>
                  <a:cubicBezTo>
                    <a:pt x="16" y="64"/>
                    <a:pt x="16" y="64"/>
                    <a:pt x="17" y="64"/>
                  </a:cubicBezTo>
                  <a:cubicBezTo>
                    <a:pt x="17" y="64"/>
                    <a:pt x="17" y="64"/>
                    <a:pt x="17" y="64"/>
                  </a:cubicBezTo>
                  <a:cubicBezTo>
                    <a:pt x="17" y="64"/>
                    <a:pt x="18" y="64"/>
                    <a:pt x="18" y="64"/>
                  </a:cubicBezTo>
                  <a:cubicBezTo>
                    <a:pt x="18" y="65"/>
                    <a:pt x="18" y="65"/>
                    <a:pt x="18" y="65"/>
                  </a:cubicBezTo>
                  <a:cubicBezTo>
                    <a:pt x="19" y="65"/>
                    <a:pt x="19" y="65"/>
                    <a:pt x="19" y="65"/>
                  </a:cubicBezTo>
                  <a:cubicBezTo>
                    <a:pt x="19" y="65"/>
                    <a:pt x="20" y="65"/>
                    <a:pt x="20" y="65"/>
                  </a:cubicBezTo>
                  <a:cubicBezTo>
                    <a:pt x="20" y="65"/>
                    <a:pt x="21" y="65"/>
                    <a:pt x="21" y="66"/>
                  </a:cubicBezTo>
                  <a:cubicBezTo>
                    <a:pt x="21" y="66"/>
                    <a:pt x="22" y="66"/>
                    <a:pt x="22" y="67"/>
                  </a:cubicBezTo>
                  <a:cubicBezTo>
                    <a:pt x="22" y="67"/>
                    <a:pt x="23" y="68"/>
                    <a:pt x="23" y="68"/>
                  </a:cubicBezTo>
                  <a:cubicBezTo>
                    <a:pt x="23" y="69"/>
                    <a:pt x="23" y="69"/>
                    <a:pt x="24" y="70"/>
                  </a:cubicBezTo>
                  <a:cubicBezTo>
                    <a:pt x="24" y="70"/>
                    <a:pt x="25" y="71"/>
                    <a:pt x="25" y="71"/>
                  </a:cubicBezTo>
                  <a:cubicBezTo>
                    <a:pt x="25" y="72"/>
                    <a:pt x="26" y="73"/>
                    <a:pt x="26" y="73"/>
                  </a:cubicBezTo>
                  <a:cubicBezTo>
                    <a:pt x="27" y="73"/>
                    <a:pt x="27" y="74"/>
                    <a:pt x="28" y="74"/>
                  </a:cubicBezTo>
                  <a:cubicBezTo>
                    <a:pt x="28" y="74"/>
                    <a:pt x="29" y="75"/>
                    <a:pt x="29" y="75"/>
                  </a:cubicBezTo>
                  <a:cubicBezTo>
                    <a:pt x="29" y="75"/>
                    <a:pt x="29" y="75"/>
                    <a:pt x="29" y="75"/>
                  </a:cubicBezTo>
                  <a:cubicBezTo>
                    <a:pt x="29" y="75"/>
                    <a:pt x="29" y="75"/>
                    <a:pt x="29" y="75"/>
                  </a:cubicBezTo>
                  <a:cubicBezTo>
                    <a:pt x="29" y="75"/>
                    <a:pt x="29" y="75"/>
                    <a:pt x="30" y="75"/>
                  </a:cubicBezTo>
                  <a:cubicBezTo>
                    <a:pt x="30" y="75"/>
                    <a:pt x="30" y="75"/>
                    <a:pt x="30" y="75"/>
                  </a:cubicBezTo>
                  <a:cubicBezTo>
                    <a:pt x="30" y="75"/>
                    <a:pt x="30" y="74"/>
                    <a:pt x="30" y="74"/>
                  </a:cubicBezTo>
                  <a:cubicBezTo>
                    <a:pt x="30" y="74"/>
                    <a:pt x="30" y="74"/>
                    <a:pt x="30" y="74"/>
                  </a:cubicBezTo>
                  <a:cubicBezTo>
                    <a:pt x="30" y="74"/>
                    <a:pt x="31" y="74"/>
                    <a:pt x="31" y="74"/>
                  </a:cubicBezTo>
                  <a:cubicBezTo>
                    <a:pt x="31" y="74"/>
                    <a:pt x="31" y="74"/>
                    <a:pt x="31" y="74"/>
                  </a:cubicBezTo>
                  <a:cubicBezTo>
                    <a:pt x="31" y="73"/>
                    <a:pt x="31" y="73"/>
                    <a:pt x="31" y="73"/>
                  </a:cubicBezTo>
                  <a:cubicBezTo>
                    <a:pt x="31" y="73"/>
                    <a:pt x="31" y="73"/>
                    <a:pt x="31" y="73"/>
                  </a:cubicBezTo>
                  <a:cubicBezTo>
                    <a:pt x="31" y="73"/>
                    <a:pt x="31" y="72"/>
                    <a:pt x="31" y="72"/>
                  </a:cubicBezTo>
                  <a:cubicBezTo>
                    <a:pt x="31" y="72"/>
                    <a:pt x="31" y="72"/>
                    <a:pt x="31" y="72"/>
                  </a:cubicBezTo>
                  <a:cubicBezTo>
                    <a:pt x="31" y="72"/>
                    <a:pt x="32" y="72"/>
                    <a:pt x="32" y="72"/>
                  </a:cubicBezTo>
                  <a:cubicBezTo>
                    <a:pt x="32" y="72"/>
                    <a:pt x="32" y="71"/>
                    <a:pt x="32" y="71"/>
                  </a:cubicBezTo>
                  <a:cubicBezTo>
                    <a:pt x="32" y="71"/>
                    <a:pt x="33" y="71"/>
                    <a:pt x="33" y="71"/>
                  </a:cubicBezTo>
                  <a:cubicBezTo>
                    <a:pt x="33" y="71"/>
                    <a:pt x="33" y="71"/>
                    <a:pt x="33" y="71"/>
                  </a:cubicBezTo>
                  <a:cubicBezTo>
                    <a:pt x="33" y="71"/>
                    <a:pt x="33" y="71"/>
                    <a:pt x="34" y="71"/>
                  </a:cubicBezTo>
                  <a:cubicBezTo>
                    <a:pt x="34" y="71"/>
                    <a:pt x="34" y="71"/>
                    <a:pt x="34" y="71"/>
                  </a:cubicBezTo>
                  <a:cubicBezTo>
                    <a:pt x="34" y="71"/>
                    <a:pt x="34" y="71"/>
                    <a:pt x="34" y="71"/>
                  </a:cubicBezTo>
                  <a:cubicBezTo>
                    <a:pt x="34" y="71"/>
                    <a:pt x="35" y="71"/>
                    <a:pt x="35" y="71"/>
                  </a:cubicBezTo>
                  <a:cubicBezTo>
                    <a:pt x="35" y="71"/>
                    <a:pt x="35" y="71"/>
                    <a:pt x="35" y="71"/>
                  </a:cubicBezTo>
                  <a:cubicBezTo>
                    <a:pt x="35" y="72"/>
                    <a:pt x="35" y="72"/>
                    <a:pt x="36" y="72"/>
                  </a:cubicBezTo>
                  <a:cubicBezTo>
                    <a:pt x="36" y="72"/>
                    <a:pt x="36" y="72"/>
                    <a:pt x="36" y="72"/>
                  </a:cubicBezTo>
                  <a:cubicBezTo>
                    <a:pt x="36" y="72"/>
                    <a:pt x="36" y="72"/>
                    <a:pt x="37" y="72"/>
                  </a:cubicBezTo>
                  <a:cubicBezTo>
                    <a:pt x="37" y="72"/>
                    <a:pt x="37" y="72"/>
                    <a:pt x="37" y="72"/>
                  </a:cubicBezTo>
                  <a:cubicBezTo>
                    <a:pt x="37" y="71"/>
                    <a:pt x="37" y="71"/>
                    <a:pt x="37" y="71"/>
                  </a:cubicBezTo>
                  <a:cubicBezTo>
                    <a:pt x="38" y="71"/>
                    <a:pt x="38" y="71"/>
                    <a:pt x="38" y="71"/>
                  </a:cubicBezTo>
                  <a:cubicBezTo>
                    <a:pt x="38" y="71"/>
                    <a:pt x="38" y="71"/>
                    <a:pt x="38" y="71"/>
                  </a:cubicBezTo>
                  <a:cubicBezTo>
                    <a:pt x="39" y="70"/>
                    <a:pt x="39" y="70"/>
                    <a:pt x="39" y="70"/>
                  </a:cubicBezTo>
                  <a:cubicBezTo>
                    <a:pt x="40" y="70"/>
                    <a:pt x="40" y="70"/>
                    <a:pt x="41" y="69"/>
                  </a:cubicBezTo>
                  <a:cubicBezTo>
                    <a:pt x="41" y="69"/>
                    <a:pt x="42" y="69"/>
                    <a:pt x="42" y="69"/>
                  </a:cubicBezTo>
                  <a:cubicBezTo>
                    <a:pt x="43" y="69"/>
                    <a:pt x="43" y="69"/>
                    <a:pt x="44" y="69"/>
                  </a:cubicBezTo>
                  <a:cubicBezTo>
                    <a:pt x="45" y="69"/>
                    <a:pt x="45" y="69"/>
                    <a:pt x="46" y="69"/>
                  </a:cubicBezTo>
                  <a:cubicBezTo>
                    <a:pt x="46" y="69"/>
                    <a:pt x="46" y="69"/>
                    <a:pt x="47" y="69"/>
                  </a:cubicBezTo>
                  <a:cubicBezTo>
                    <a:pt x="47" y="69"/>
                    <a:pt x="48" y="69"/>
                    <a:pt x="48" y="68"/>
                  </a:cubicBezTo>
                  <a:cubicBezTo>
                    <a:pt x="49" y="68"/>
                    <a:pt x="49" y="68"/>
                    <a:pt x="49" y="68"/>
                  </a:cubicBezTo>
                  <a:cubicBezTo>
                    <a:pt x="50" y="68"/>
                    <a:pt x="50" y="68"/>
                    <a:pt x="50" y="68"/>
                  </a:cubicBezTo>
                  <a:cubicBezTo>
                    <a:pt x="51" y="68"/>
                    <a:pt x="51" y="68"/>
                    <a:pt x="52" y="68"/>
                  </a:cubicBezTo>
                  <a:cubicBezTo>
                    <a:pt x="52" y="68"/>
                    <a:pt x="52" y="68"/>
                    <a:pt x="53" y="68"/>
                  </a:cubicBezTo>
                  <a:cubicBezTo>
                    <a:pt x="53" y="68"/>
                    <a:pt x="53" y="68"/>
                    <a:pt x="54" y="68"/>
                  </a:cubicBezTo>
                  <a:cubicBezTo>
                    <a:pt x="54" y="68"/>
                    <a:pt x="54" y="68"/>
                    <a:pt x="54" y="68"/>
                  </a:cubicBezTo>
                  <a:cubicBezTo>
                    <a:pt x="54" y="68"/>
                    <a:pt x="54" y="68"/>
                    <a:pt x="54" y="68"/>
                  </a:cubicBezTo>
                  <a:cubicBezTo>
                    <a:pt x="54" y="68"/>
                    <a:pt x="54" y="68"/>
                    <a:pt x="55" y="68"/>
                  </a:cubicBezTo>
                  <a:cubicBezTo>
                    <a:pt x="55" y="68"/>
                    <a:pt x="55" y="68"/>
                    <a:pt x="55" y="68"/>
                  </a:cubicBezTo>
                  <a:cubicBezTo>
                    <a:pt x="55" y="68"/>
                    <a:pt x="55" y="68"/>
                    <a:pt x="55" y="68"/>
                  </a:cubicBezTo>
                  <a:cubicBezTo>
                    <a:pt x="56" y="68"/>
                    <a:pt x="57" y="68"/>
                    <a:pt x="57" y="68"/>
                  </a:cubicBezTo>
                  <a:cubicBezTo>
                    <a:pt x="58" y="68"/>
                    <a:pt x="58" y="68"/>
                    <a:pt x="59" y="68"/>
                  </a:cubicBezTo>
                  <a:cubicBezTo>
                    <a:pt x="59" y="67"/>
                    <a:pt x="60" y="67"/>
                    <a:pt x="60" y="67"/>
                  </a:cubicBezTo>
                  <a:cubicBezTo>
                    <a:pt x="60" y="66"/>
                    <a:pt x="60" y="66"/>
                    <a:pt x="60" y="66"/>
                  </a:cubicBezTo>
                  <a:cubicBezTo>
                    <a:pt x="61" y="65"/>
                    <a:pt x="61" y="65"/>
                    <a:pt x="61" y="64"/>
                  </a:cubicBezTo>
                  <a:cubicBezTo>
                    <a:pt x="62" y="63"/>
                    <a:pt x="62" y="63"/>
                    <a:pt x="63" y="63"/>
                  </a:cubicBezTo>
                  <a:cubicBezTo>
                    <a:pt x="64" y="62"/>
                    <a:pt x="64" y="62"/>
                    <a:pt x="65" y="62"/>
                  </a:cubicBezTo>
                  <a:cubicBezTo>
                    <a:pt x="66" y="61"/>
                    <a:pt x="67" y="61"/>
                    <a:pt x="67" y="61"/>
                  </a:cubicBezTo>
                  <a:cubicBezTo>
                    <a:pt x="68" y="61"/>
                    <a:pt x="68" y="61"/>
                    <a:pt x="69" y="60"/>
                  </a:cubicBezTo>
                  <a:cubicBezTo>
                    <a:pt x="69" y="60"/>
                    <a:pt x="69" y="60"/>
                    <a:pt x="70" y="60"/>
                  </a:cubicBezTo>
                  <a:cubicBezTo>
                    <a:pt x="70" y="59"/>
                    <a:pt x="70" y="59"/>
                    <a:pt x="70" y="58"/>
                  </a:cubicBezTo>
                  <a:cubicBezTo>
                    <a:pt x="70" y="58"/>
                    <a:pt x="70" y="57"/>
                    <a:pt x="70" y="57"/>
                  </a:cubicBezTo>
                  <a:cubicBezTo>
                    <a:pt x="70" y="57"/>
                    <a:pt x="70" y="56"/>
                    <a:pt x="70" y="56"/>
                  </a:cubicBezTo>
                  <a:cubicBezTo>
                    <a:pt x="70" y="56"/>
                    <a:pt x="70" y="56"/>
                    <a:pt x="70" y="56"/>
                  </a:cubicBezTo>
                  <a:cubicBezTo>
                    <a:pt x="70" y="56"/>
                    <a:pt x="70" y="56"/>
                    <a:pt x="70" y="56"/>
                  </a:cubicBezTo>
                  <a:cubicBezTo>
                    <a:pt x="70" y="56"/>
                    <a:pt x="70" y="56"/>
                    <a:pt x="70" y="55"/>
                  </a:cubicBezTo>
                  <a:cubicBezTo>
                    <a:pt x="70" y="55"/>
                    <a:pt x="70" y="55"/>
                    <a:pt x="71" y="55"/>
                  </a:cubicBezTo>
                  <a:cubicBezTo>
                    <a:pt x="71" y="54"/>
                    <a:pt x="71" y="54"/>
                    <a:pt x="71" y="53"/>
                  </a:cubicBezTo>
                  <a:cubicBezTo>
                    <a:pt x="72" y="53"/>
                    <a:pt x="72" y="53"/>
                    <a:pt x="73" y="52"/>
                  </a:cubicBezTo>
                  <a:cubicBezTo>
                    <a:pt x="73" y="52"/>
                    <a:pt x="73" y="52"/>
                    <a:pt x="74" y="51"/>
                  </a:cubicBezTo>
                  <a:cubicBezTo>
                    <a:pt x="74" y="51"/>
                    <a:pt x="74" y="51"/>
                    <a:pt x="75" y="51"/>
                  </a:cubicBezTo>
                  <a:cubicBezTo>
                    <a:pt x="75" y="51"/>
                    <a:pt x="75" y="50"/>
                    <a:pt x="76" y="50"/>
                  </a:cubicBezTo>
                  <a:cubicBezTo>
                    <a:pt x="76" y="50"/>
                    <a:pt x="76" y="50"/>
                    <a:pt x="76" y="50"/>
                  </a:cubicBezTo>
                  <a:cubicBezTo>
                    <a:pt x="76" y="49"/>
                    <a:pt x="76" y="49"/>
                    <a:pt x="76" y="49"/>
                  </a:cubicBezTo>
                  <a:cubicBezTo>
                    <a:pt x="76" y="49"/>
                    <a:pt x="76" y="49"/>
                    <a:pt x="76" y="49"/>
                  </a:cubicBezTo>
                  <a:cubicBezTo>
                    <a:pt x="76" y="49"/>
                    <a:pt x="76" y="48"/>
                    <a:pt x="76" y="48"/>
                  </a:cubicBezTo>
                  <a:cubicBezTo>
                    <a:pt x="76" y="48"/>
                    <a:pt x="76" y="48"/>
                    <a:pt x="76" y="48"/>
                  </a:cubicBezTo>
                  <a:cubicBezTo>
                    <a:pt x="76" y="48"/>
                    <a:pt x="76" y="47"/>
                    <a:pt x="76" y="47"/>
                  </a:cubicBezTo>
                  <a:cubicBezTo>
                    <a:pt x="76" y="46"/>
                    <a:pt x="76" y="46"/>
                    <a:pt x="75" y="45"/>
                  </a:cubicBezTo>
                  <a:cubicBezTo>
                    <a:pt x="75" y="44"/>
                    <a:pt x="75" y="43"/>
                    <a:pt x="75" y="42"/>
                  </a:cubicBezTo>
                  <a:cubicBezTo>
                    <a:pt x="75" y="41"/>
                    <a:pt x="75" y="41"/>
                    <a:pt x="75" y="40"/>
                  </a:cubicBezTo>
                  <a:cubicBezTo>
                    <a:pt x="76" y="39"/>
                    <a:pt x="76" y="38"/>
                    <a:pt x="77" y="37"/>
                  </a:cubicBezTo>
                  <a:cubicBezTo>
                    <a:pt x="77" y="36"/>
                    <a:pt x="77" y="36"/>
                    <a:pt x="78" y="35"/>
                  </a:cubicBezTo>
                  <a:cubicBezTo>
                    <a:pt x="78" y="35"/>
                    <a:pt x="79" y="34"/>
                    <a:pt x="79" y="34"/>
                  </a:cubicBezTo>
                  <a:cubicBezTo>
                    <a:pt x="80" y="33"/>
                    <a:pt x="80" y="33"/>
                    <a:pt x="80" y="33"/>
                  </a:cubicBezTo>
                  <a:cubicBezTo>
                    <a:pt x="81" y="32"/>
                    <a:pt x="81" y="32"/>
                    <a:pt x="81" y="32"/>
                  </a:cubicBezTo>
                  <a:cubicBezTo>
                    <a:pt x="82" y="32"/>
                    <a:pt x="82" y="31"/>
                    <a:pt x="82" y="31"/>
                  </a:cubicBezTo>
                  <a:cubicBezTo>
                    <a:pt x="83" y="31"/>
                    <a:pt x="83" y="31"/>
                    <a:pt x="83" y="31"/>
                  </a:cubicBezTo>
                  <a:cubicBezTo>
                    <a:pt x="83" y="30"/>
                    <a:pt x="83" y="30"/>
                    <a:pt x="83" y="30"/>
                  </a:cubicBezTo>
                  <a:cubicBezTo>
                    <a:pt x="83" y="30"/>
                    <a:pt x="84" y="29"/>
                    <a:pt x="84" y="29"/>
                  </a:cubicBezTo>
                  <a:cubicBezTo>
                    <a:pt x="84" y="28"/>
                    <a:pt x="84" y="28"/>
                    <a:pt x="84" y="27"/>
                  </a:cubicBezTo>
                  <a:cubicBezTo>
                    <a:pt x="85" y="26"/>
                    <a:pt x="85" y="26"/>
                    <a:pt x="86" y="26"/>
                  </a:cubicBezTo>
                  <a:cubicBezTo>
                    <a:pt x="87" y="25"/>
                    <a:pt x="88" y="25"/>
                    <a:pt x="89" y="25"/>
                  </a:cubicBezTo>
                  <a:cubicBezTo>
                    <a:pt x="90" y="25"/>
                    <a:pt x="91" y="25"/>
                    <a:pt x="92" y="24"/>
                  </a:cubicBezTo>
                  <a:cubicBezTo>
                    <a:pt x="92" y="24"/>
                    <a:pt x="93" y="24"/>
                    <a:pt x="93" y="24"/>
                  </a:cubicBezTo>
                  <a:cubicBezTo>
                    <a:pt x="94" y="24"/>
                    <a:pt x="94" y="24"/>
                    <a:pt x="95" y="24"/>
                  </a:cubicBezTo>
                  <a:cubicBezTo>
                    <a:pt x="95" y="23"/>
                    <a:pt x="95" y="23"/>
                    <a:pt x="96" y="23"/>
                  </a:cubicBezTo>
                  <a:cubicBezTo>
                    <a:pt x="96" y="23"/>
                    <a:pt x="97" y="22"/>
                    <a:pt x="97" y="22"/>
                  </a:cubicBezTo>
                  <a:cubicBezTo>
                    <a:pt x="97" y="22"/>
                    <a:pt x="98" y="22"/>
                    <a:pt x="98" y="21"/>
                  </a:cubicBezTo>
                  <a:cubicBezTo>
                    <a:pt x="98" y="21"/>
                    <a:pt x="98" y="21"/>
                    <a:pt x="99" y="21"/>
                  </a:cubicBezTo>
                  <a:cubicBezTo>
                    <a:pt x="99" y="21"/>
                    <a:pt x="99" y="20"/>
                    <a:pt x="100" y="20"/>
                  </a:cubicBezTo>
                  <a:cubicBezTo>
                    <a:pt x="100" y="20"/>
                    <a:pt x="100" y="20"/>
                    <a:pt x="101" y="20"/>
                  </a:cubicBezTo>
                  <a:cubicBezTo>
                    <a:pt x="101" y="19"/>
                    <a:pt x="102" y="19"/>
                    <a:pt x="102" y="19"/>
                  </a:cubicBezTo>
                  <a:cubicBezTo>
                    <a:pt x="103" y="18"/>
                    <a:pt x="103" y="18"/>
                    <a:pt x="103" y="17"/>
                  </a:cubicBezTo>
                  <a:cubicBezTo>
                    <a:pt x="104" y="17"/>
                    <a:pt x="104" y="16"/>
                    <a:pt x="104" y="16"/>
                  </a:cubicBezTo>
                  <a:cubicBezTo>
                    <a:pt x="104" y="15"/>
                    <a:pt x="104" y="14"/>
                    <a:pt x="104" y="14"/>
                  </a:cubicBezTo>
                  <a:cubicBezTo>
                    <a:pt x="104" y="14"/>
                    <a:pt x="104" y="14"/>
                    <a:pt x="103" y="14"/>
                  </a:cubicBezTo>
                  <a:cubicBezTo>
                    <a:pt x="103" y="14"/>
                    <a:pt x="103" y="14"/>
                    <a:pt x="103" y="14"/>
                  </a:cubicBezTo>
                  <a:cubicBezTo>
                    <a:pt x="103" y="14"/>
                    <a:pt x="102" y="14"/>
                    <a:pt x="102" y="14"/>
                  </a:cubicBezTo>
                  <a:cubicBezTo>
                    <a:pt x="102" y="14"/>
                    <a:pt x="102" y="14"/>
                    <a:pt x="101" y="14"/>
                  </a:cubicBezTo>
                  <a:cubicBezTo>
                    <a:pt x="101" y="14"/>
                    <a:pt x="101" y="14"/>
                    <a:pt x="101" y="14"/>
                  </a:cubicBezTo>
                  <a:cubicBezTo>
                    <a:pt x="101" y="14"/>
                    <a:pt x="101" y="14"/>
                    <a:pt x="100" y="14"/>
                  </a:cubicBezTo>
                  <a:cubicBezTo>
                    <a:pt x="100" y="14"/>
                    <a:pt x="100" y="14"/>
                    <a:pt x="100" y="14"/>
                  </a:cubicBezTo>
                  <a:cubicBezTo>
                    <a:pt x="100" y="14"/>
                    <a:pt x="100" y="14"/>
                    <a:pt x="99" y="14"/>
                  </a:cubicBezTo>
                  <a:cubicBezTo>
                    <a:pt x="99" y="14"/>
                    <a:pt x="99" y="14"/>
                    <a:pt x="99" y="14"/>
                  </a:cubicBezTo>
                  <a:cubicBezTo>
                    <a:pt x="98" y="14"/>
                    <a:pt x="98" y="14"/>
                    <a:pt x="98" y="14"/>
                  </a:cubicBezTo>
                  <a:cubicBezTo>
                    <a:pt x="97" y="14"/>
                    <a:pt x="97" y="14"/>
                    <a:pt x="97" y="14"/>
                  </a:cubicBezTo>
                  <a:cubicBezTo>
                    <a:pt x="96" y="14"/>
                    <a:pt x="96" y="14"/>
                    <a:pt x="96" y="13"/>
                  </a:cubicBezTo>
                  <a:cubicBezTo>
                    <a:pt x="95" y="13"/>
                    <a:pt x="95" y="13"/>
                    <a:pt x="95" y="13"/>
                  </a:cubicBezTo>
                  <a:cubicBezTo>
                    <a:pt x="95" y="13"/>
                    <a:pt x="95" y="13"/>
                    <a:pt x="94" y="13"/>
                  </a:cubicBezTo>
                  <a:cubicBezTo>
                    <a:pt x="94" y="13"/>
                    <a:pt x="94" y="13"/>
                    <a:pt x="94" y="13"/>
                  </a:cubicBezTo>
                  <a:cubicBezTo>
                    <a:pt x="93" y="13"/>
                    <a:pt x="93" y="13"/>
                    <a:pt x="93" y="13"/>
                  </a:cubicBezTo>
                  <a:cubicBezTo>
                    <a:pt x="92" y="13"/>
                    <a:pt x="91" y="13"/>
                    <a:pt x="91" y="13"/>
                  </a:cubicBezTo>
                  <a:cubicBezTo>
                    <a:pt x="90" y="13"/>
                    <a:pt x="89" y="12"/>
                    <a:pt x="89" y="12"/>
                  </a:cubicBezTo>
                  <a:cubicBezTo>
                    <a:pt x="88" y="12"/>
                    <a:pt x="87" y="12"/>
                    <a:pt x="87" y="12"/>
                  </a:cubicBezTo>
                  <a:cubicBezTo>
                    <a:pt x="86" y="12"/>
                    <a:pt x="86" y="11"/>
                    <a:pt x="86" y="11"/>
                  </a:cubicBezTo>
                  <a:cubicBezTo>
                    <a:pt x="85" y="11"/>
                    <a:pt x="85" y="11"/>
                    <a:pt x="85" y="10"/>
                  </a:cubicBezTo>
                  <a:cubicBezTo>
                    <a:pt x="85" y="10"/>
                    <a:pt x="84" y="10"/>
                    <a:pt x="84" y="10"/>
                  </a:cubicBezTo>
                  <a:cubicBezTo>
                    <a:pt x="84" y="10"/>
                    <a:pt x="83" y="10"/>
                    <a:pt x="83" y="9"/>
                  </a:cubicBezTo>
                  <a:cubicBezTo>
                    <a:pt x="83" y="9"/>
                    <a:pt x="83" y="9"/>
                    <a:pt x="83" y="9"/>
                  </a:cubicBezTo>
                  <a:cubicBezTo>
                    <a:pt x="83" y="9"/>
                    <a:pt x="83" y="9"/>
                    <a:pt x="83" y="9"/>
                  </a:cubicBezTo>
                  <a:cubicBezTo>
                    <a:pt x="83" y="9"/>
                    <a:pt x="83" y="9"/>
                    <a:pt x="83" y="9"/>
                  </a:cubicBezTo>
                  <a:cubicBezTo>
                    <a:pt x="82" y="9"/>
                    <a:pt x="82" y="9"/>
                    <a:pt x="82" y="9"/>
                  </a:cubicBezTo>
                  <a:cubicBezTo>
                    <a:pt x="82" y="10"/>
                    <a:pt x="82" y="10"/>
                    <a:pt x="82" y="10"/>
                  </a:cubicBezTo>
                  <a:cubicBezTo>
                    <a:pt x="82" y="10"/>
                    <a:pt x="82" y="10"/>
                    <a:pt x="82" y="11"/>
                  </a:cubicBezTo>
                  <a:cubicBezTo>
                    <a:pt x="82" y="11"/>
                    <a:pt x="82" y="11"/>
                    <a:pt x="81" y="11"/>
                  </a:cubicBezTo>
                  <a:cubicBezTo>
                    <a:pt x="81" y="11"/>
                    <a:pt x="81" y="12"/>
                    <a:pt x="80" y="12"/>
                  </a:cubicBezTo>
                  <a:cubicBezTo>
                    <a:pt x="80" y="12"/>
                    <a:pt x="79" y="12"/>
                    <a:pt x="79" y="12"/>
                  </a:cubicBezTo>
                  <a:cubicBezTo>
                    <a:pt x="79" y="12"/>
                    <a:pt x="78" y="12"/>
                    <a:pt x="78" y="12"/>
                  </a:cubicBezTo>
                  <a:cubicBezTo>
                    <a:pt x="78" y="12"/>
                    <a:pt x="77" y="12"/>
                    <a:pt x="77" y="12"/>
                  </a:cubicBezTo>
                  <a:cubicBezTo>
                    <a:pt x="77" y="11"/>
                    <a:pt x="76" y="11"/>
                    <a:pt x="76" y="11"/>
                  </a:cubicBezTo>
                  <a:cubicBezTo>
                    <a:pt x="76" y="11"/>
                    <a:pt x="75" y="11"/>
                    <a:pt x="75" y="11"/>
                  </a:cubicBezTo>
                  <a:cubicBezTo>
                    <a:pt x="75" y="11"/>
                    <a:pt x="74" y="10"/>
                    <a:pt x="74" y="10"/>
                  </a:cubicBezTo>
                  <a:cubicBezTo>
                    <a:pt x="74" y="10"/>
                    <a:pt x="73" y="10"/>
                    <a:pt x="73" y="10"/>
                  </a:cubicBezTo>
                  <a:cubicBezTo>
                    <a:pt x="73" y="10"/>
                    <a:pt x="72" y="9"/>
                    <a:pt x="72" y="9"/>
                  </a:cubicBezTo>
                  <a:cubicBezTo>
                    <a:pt x="71" y="9"/>
                    <a:pt x="71" y="9"/>
                    <a:pt x="71" y="9"/>
                  </a:cubicBezTo>
                  <a:cubicBezTo>
                    <a:pt x="70" y="9"/>
                    <a:pt x="70" y="8"/>
                    <a:pt x="70" y="8"/>
                  </a:cubicBezTo>
                  <a:cubicBezTo>
                    <a:pt x="69" y="8"/>
                    <a:pt x="69" y="8"/>
                    <a:pt x="69" y="8"/>
                  </a:cubicBezTo>
                  <a:cubicBezTo>
                    <a:pt x="68" y="8"/>
                    <a:pt x="68" y="7"/>
                    <a:pt x="68" y="7"/>
                  </a:cubicBezTo>
                  <a:cubicBezTo>
                    <a:pt x="67" y="7"/>
                    <a:pt x="67" y="7"/>
                    <a:pt x="67" y="7"/>
                  </a:cubicBezTo>
                  <a:cubicBezTo>
                    <a:pt x="67" y="7"/>
                    <a:pt x="67" y="7"/>
                    <a:pt x="66" y="7"/>
                  </a:cubicBezTo>
                  <a:cubicBezTo>
                    <a:pt x="66" y="6"/>
                    <a:pt x="66" y="6"/>
                    <a:pt x="66" y="6"/>
                  </a:cubicBezTo>
                  <a:cubicBezTo>
                    <a:pt x="66" y="6"/>
                    <a:pt x="65" y="6"/>
                    <a:pt x="65" y="6"/>
                  </a:cubicBezTo>
                  <a:cubicBezTo>
                    <a:pt x="65" y="6"/>
                    <a:pt x="64" y="6"/>
                    <a:pt x="64" y="5"/>
                  </a:cubicBezTo>
                  <a:cubicBezTo>
                    <a:pt x="64" y="5"/>
                    <a:pt x="64" y="5"/>
                    <a:pt x="64" y="5"/>
                  </a:cubicBezTo>
                  <a:cubicBezTo>
                    <a:pt x="64" y="5"/>
                    <a:pt x="63" y="5"/>
                    <a:pt x="63" y="5"/>
                  </a:cubicBezTo>
                  <a:cubicBezTo>
                    <a:pt x="63" y="5"/>
                    <a:pt x="63" y="5"/>
                    <a:pt x="63" y="5"/>
                  </a:cubicBezTo>
                  <a:cubicBezTo>
                    <a:pt x="63" y="5"/>
                    <a:pt x="63" y="5"/>
                    <a:pt x="62" y="5"/>
                  </a:cubicBezTo>
                  <a:cubicBezTo>
                    <a:pt x="62" y="5"/>
                    <a:pt x="62" y="5"/>
                    <a:pt x="62" y="5"/>
                  </a:cubicBezTo>
                  <a:cubicBezTo>
                    <a:pt x="62" y="5"/>
                    <a:pt x="62" y="5"/>
                    <a:pt x="62" y="5"/>
                  </a:cubicBezTo>
                  <a:cubicBezTo>
                    <a:pt x="62" y="5"/>
                    <a:pt x="62" y="5"/>
                    <a:pt x="62" y="5"/>
                  </a:cubicBezTo>
                  <a:cubicBezTo>
                    <a:pt x="62" y="5"/>
                    <a:pt x="62" y="5"/>
                    <a:pt x="62" y="5"/>
                  </a:cubicBezTo>
                  <a:cubicBezTo>
                    <a:pt x="61" y="5"/>
                    <a:pt x="61" y="5"/>
                    <a:pt x="61" y="5"/>
                  </a:cubicBezTo>
                  <a:cubicBezTo>
                    <a:pt x="60" y="5"/>
                    <a:pt x="60" y="5"/>
                    <a:pt x="60" y="4"/>
                  </a:cubicBezTo>
                  <a:cubicBezTo>
                    <a:pt x="59" y="4"/>
                    <a:pt x="59" y="4"/>
                    <a:pt x="58" y="4"/>
                  </a:cubicBezTo>
                  <a:cubicBezTo>
                    <a:pt x="58" y="4"/>
                    <a:pt x="57" y="4"/>
                    <a:pt x="57" y="4"/>
                  </a:cubicBezTo>
                  <a:cubicBezTo>
                    <a:pt x="56" y="4"/>
                    <a:pt x="56" y="4"/>
                    <a:pt x="55" y="4"/>
                  </a:cubicBezTo>
                  <a:cubicBezTo>
                    <a:pt x="54" y="4"/>
                    <a:pt x="54" y="3"/>
                    <a:pt x="53" y="3"/>
                  </a:cubicBezTo>
                  <a:cubicBezTo>
                    <a:pt x="52" y="3"/>
                    <a:pt x="52" y="3"/>
                    <a:pt x="51" y="3"/>
                  </a:cubicBezTo>
                  <a:cubicBezTo>
                    <a:pt x="51" y="3"/>
                    <a:pt x="50" y="3"/>
                    <a:pt x="49" y="3"/>
                  </a:cubicBezTo>
                  <a:cubicBezTo>
                    <a:pt x="49" y="3"/>
                    <a:pt x="49" y="3"/>
                    <a:pt x="49" y="3"/>
                  </a:cubicBezTo>
                  <a:cubicBezTo>
                    <a:pt x="49" y="3"/>
                    <a:pt x="49" y="3"/>
                    <a:pt x="49" y="3"/>
                  </a:cubicBezTo>
                  <a:cubicBezTo>
                    <a:pt x="49" y="3"/>
                    <a:pt x="48" y="3"/>
                    <a:pt x="48" y="3"/>
                  </a:cubicBezTo>
                  <a:cubicBezTo>
                    <a:pt x="48" y="3"/>
                    <a:pt x="48" y="3"/>
                    <a:pt x="48" y="3"/>
                  </a:cubicBezTo>
                  <a:cubicBezTo>
                    <a:pt x="48" y="3"/>
                    <a:pt x="48" y="3"/>
                    <a:pt x="47" y="3"/>
                  </a:cubicBezTo>
                  <a:cubicBezTo>
                    <a:pt x="47" y="3"/>
                    <a:pt x="47" y="3"/>
                    <a:pt x="46" y="3"/>
                  </a:cubicBezTo>
                  <a:cubicBezTo>
                    <a:pt x="46" y="3"/>
                    <a:pt x="46" y="3"/>
                    <a:pt x="45" y="3"/>
                  </a:cubicBezTo>
                  <a:cubicBezTo>
                    <a:pt x="45" y="3"/>
                    <a:pt x="44" y="3"/>
                    <a:pt x="44" y="3"/>
                  </a:cubicBezTo>
                  <a:cubicBezTo>
                    <a:pt x="43" y="3"/>
                    <a:pt x="43" y="3"/>
                    <a:pt x="42" y="3"/>
                  </a:cubicBezTo>
                  <a:cubicBezTo>
                    <a:pt x="41" y="3"/>
                    <a:pt x="40" y="3"/>
                    <a:pt x="39" y="3"/>
                  </a:cubicBezTo>
                  <a:cubicBezTo>
                    <a:pt x="39" y="3"/>
                    <a:pt x="38" y="3"/>
                    <a:pt x="37" y="3"/>
                  </a:cubicBezTo>
                  <a:cubicBezTo>
                    <a:pt x="36" y="3"/>
                    <a:pt x="35" y="3"/>
                    <a:pt x="34" y="3"/>
                  </a:cubicBezTo>
                  <a:cubicBezTo>
                    <a:pt x="33" y="3"/>
                    <a:pt x="32" y="3"/>
                    <a:pt x="32" y="3"/>
                  </a:cubicBezTo>
                  <a:cubicBezTo>
                    <a:pt x="31" y="3"/>
                    <a:pt x="30" y="3"/>
                    <a:pt x="29" y="3"/>
                  </a:cubicBezTo>
                  <a:cubicBezTo>
                    <a:pt x="28" y="3"/>
                    <a:pt x="27" y="3"/>
                    <a:pt x="26" y="3"/>
                  </a:cubicBezTo>
                  <a:cubicBezTo>
                    <a:pt x="26" y="3"/>
                    <a:pt x="25" y="3"/>
                    <a:pt x="24" y="3"/>
                  </a:cubicBezTo>
                  <a:cubicBezTo>
                    <a:pt x="24" y="3"/>
                    <a:pt x="23" y="3"/>
                    <a:pt x="23" y="3"/>
                  </a:cubicBezTo>
                  <a:cubicBezTo>
                    <a:pt x="23" y="3"/>
                    <a:pt x="22" y="3"/>
                    <a:pt x="22" y="3"/>
                  </a:cubicBezTo>
                  <a:cubicBezTo>
                    <a:pt x="22" y="3"/>
                    <a:pt x="21" y="3"/>
                    <a:pt x="21" y="3"/>
                  </a:cubicBezTo>
                  <a:cubicBezTo>
                    <a:pt x="21" y="3"/>
                    <a:pt x="21" y="3"/>
                    <a:pt x="20" y="3"/>
                  </a:cubicBezTo>
                  <a:cubicBezTo>
                    <a:pt x="20" y="3"/>
                    <a:pt x="20" y="3"/>
                    <a:pt x="20" y="3"/>
                  </a:cubicBezTo>
                  <a:cubicBezTo>
                    <a:pt x="20" y="3"/>
                    <a:pt x="20" y="3"/>
                    <a:pt x="20" y="3"/>
                  </a:cubicBezTo>
                  <a:cubicBezTo>
                    <a:pt x="20" y="3"/>
                    <a:pt x="19" y="3"/>
                    <a:pt x="19" y="3"/>
                  </a:cubicBezTo>
                  <a:cubicBezTo>
                    <a:pt x="19" y="3"/>
                    <a:pt x="19" y="3"/>
                    <a:pt x="19" y="3"/>
                  </a:cubicBezTo>
                  <a:cubicBezTo>
                    <a:pt x="18" y="3"/>
                    <a:pt x="18" y="3"/>
                    <a:pt x="17" y="3"/>
                  </a:cubicBezTo>
                  <a:cubicBezTo>
                    <a:pt x="17" y="3"/>
                    <a:pt x="16" y="3"/>
                    <a:pt x="16" y="2"/>
                  </a:cubicBezTo>
                  <a:cubicBezTo>
                    <a:pt x="15" y="2"/>
                    <a:pt x="15" y="2"/>
                    <a:pt x="14" y="2"/>
                  </a:cubicBezTo>
                  <a:cubicBezTo>
                    <a:pt x="14" y="2"/>
                    <a:pt x="14" y="1"/>
                    <a:pt x="13" y="1"/>
                  </a:cubicBezTo>
                  <a:cubicBezTo>
                    <a:pt x="13" y="1"/>
                    <a:pt x="13" y="1"/>
                    <a:pt x="13" y="1"/>
                  </a:cubicBezTo>
                  <a:cubicBezTo>
                    <a:pt x="12" y="1"/>
                    <a:pt x="12" y="1"/>
                    <a:pt x="12" y="1"/>
                  </a:cubicBezTo>
                  <a:cubicBezTo>
                    <a:pt x="12" y="0"/>
                    <a:pt x="11" y="0"/>
                    <a:pt x="11"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7" name="Freeform 256">
              <a:extLst>
                <a:ext uri="{FF2B5EF4-FFF2-40B4-BE49-F238E27FC236}">
                  <a16:creationId xmlns:a16="http://schemas.microsoft.com/office/drawing/2014/main" id="{861B3863-E4DC-EB4E-982B-8AB018A8E261}"/>
                </a:ext>
              </a:extLst>
            </p:cNvPr>
            <p:cNvSpPr>
              <a:spLocks noEditPoints="1"/>
            </p:cNvSpPr>
            <p:nvPr/>
          </p:nvSpPr>
          <p:spPr bwMode="auto">
            <a:xfrm>
              <a:off x="5780088" y="1301750"/>
              <a:ext cx="180975" cy="130175"/>
            </a:xfrm>
            <a:custGeom>
              <a:avLst/>
              <a:gdLst>
                <a:gd name="T0" fmla="*/ 105 w 107"/>
                <a:gd name="T1" fmla="*/ 41 h 77"/>
                <a:gd name="T2" fmla="*/ 99 w 107"/>
                <a:gd name="T3" fmla="*/ 41 h 77"/>
                <a:gd name="T4" fmla="*/ 106 w 107"/>
                <a:gd name="T5" fmla="*/ 44 h 77"/>
                <a:gd name="T6" fmla="*/ 3 w 107"/>
                <a:gd name="T7" fmla="*/ 11 h 77"/>
                <a:gd name="T8" fmla="*/ 9 w 107"/>
                <a:gd name="T9" fmla="*/ 2 h 77"/>
                <a:gd name="T10" fmla="*/ 21 w 107"/>
                <a:gd name="T11" fmla="*/ 4 h 77"/>
                <a:gd name="T12" fmla="*/ 43 w 107"/>
                <a:gd name="T13" fmla="*/ 4 h 77"/>
                <a:gd name="T14" fmla="*/ 58 w 107"/>
                <a:gd name="T15" fmla="*/ 5 h 77"/>
                <a:gd name="T16" fmla="*/ 66 w 107"/>
                <a:gd name="T17" fmla="*/ 7 h 77"/>
                <a:gd name="T18" fmla="*/ 78 w 107"/>
                <a:gd name="T19" fmla="*/ 13 h 77"/>
                <a:gd name="T20" fmla="*/ 86 w 107"/>
                <a:gd name="T21" fmla="*/ 11 h 77"/>
                <a:gd name="T22" fmla="*/ 100 w 107"/>
                <a:gd name="T23" fmla="*/ 15 h 77"/>
                <a:gd name="T24" fmla="*/ 101 w 107"/>
                <a:gd name="T25" fmla="*/ 21 h 77"/>
                <a:gd name="T26" fmla="*/ 84 w 107"/>
                <a:gd name="T27" fmla="*/ 32 h 77"/>
                <a:gd name="T28" fmla="*/ 77 w 107"/>
                <a:gd name="T29" fmla="*/ 50 h 77"/>
                <a:gd name="T30" fmla="*/ 71 w 107"/>
                <a:gd name="T31" fmla="*/ 58 h 77"/>
                <a:gd name="T32" fmla="*/ 56 w 107"/>
                <a:gd name="T33" fmla="*/ 69 h 77"/>
                <a:gd name="T34" fmla="*/ 43 w 107"/>
                <a:gd name="T35" fmla="*/ 70 h 77"/>
                <a:gd name="T36" fmla="*/ 35 w 107"/>
                <a:gd name="T37" fmla="*/ 72 h 77"/>
                <a:gd name="T38" fmla="*/ 31 w 107"/>
                <a:gd name="T39" fmla="*/ 75 h 77"/>
                <a:gd name="T40" fmla="*/ 21 w 107"/>
                <a:gd name="T41" fmla="*/ 66 h 77"/>
                <a:gd name="T42" fmla="*/ 15 w 107"/>
                <a:gd name="T43" fmla="*/ 62 h 77"/>
                <a:gd name="T44" fmla="*/ 17 w 107"/>
                <a:gd name="T45" fmla="*/ 54 h 77"/>
                <a:gd name="T46" fmla="*/ 19 w 107"/>
                <a:gd name="T47" fmla="*/ 48 h 77"/>
                <a:gd name="T48" fmla="*/ 19 w 107"/>
                <a:gd name="T49" fmla="*/ 42 h 77"/>
                <a:gd name="T50" fmla="*/ 20 w 107"/>
                <a:gd name="T51" fmla="*/ 31 h 77"/>
                <a:gd name="T52" fmla="*/ 25 w 107"/>
                <a:gd name="T53" fmla="*/ 24 h 77"/>
                <a:gd name="T54" fmla="*/ 22 w 107"/>
                <a:gd name="T55" fmla="*/ 19 h 77"/>
                <a:gd name="T56" fmla="*/ 15 w 107"/>
                <a:gd name="T57" fmla="*/ 19 h 77"/>
                <a:gd name="T58" fmla="*/ 10 w 107"/>
                <a:gd name="T59" fmla="*/ 19 h 77"/>
                <a:gd name="T60" fmla="*/ 4 w 107"/>
                <a:gd name="T61" fmla="*/ 19 h 77"/>
                <a:gd name="T62" fmla="*/ 0 w 107"/>
                <a:gd name="T63" fmla="*/ 7 h 77"/>
                <a:gd name="T64" fmla="*/ 5 w 107"/>
                <a:gd name="T65" fmla="*/ 19 h 77"/>
                <a:gd name="T66" fmla="*/ 9 w 107"/>
                <a:gd name="T67" fmla="*/ 18 h 77"/>
                <a:gd name="T68" fmla="*/ 13 w 107"/>
                <a:gd name="T69" fmla="*/ 20 h 77"/>
                <a:gd name="T70" fmla="*/ 16 w 107"/>
                <a:gd name="T71" fmla="*/ 21 h 77"/>
                <a:gd name="T72" fmla="*/ 23 w 107"/>
                <a:gd name="T73" fmla="*/ 22 h 77"/>
                <a:gd name="T74" fmla="*/ 23 w 107"/>
                <a:gd name="T75" fmla="*/ 25 h 77"/>
                <a:gd name="T76" fmla="*/ 20 w 107"/>
                <a:gd name="T77" fmla="*/ 33 h 77"/>
                <a:gd name="T78" fmla="*/ 19 w 107"/>
                <a:gd name="T79" fmla="*/ 40 h 77"/>
                <a:gd name="T80" fmla="*/ 15 w 107"/>
                <a:gd name="T81" fmla="*/ 43 h 77"/>
                <a:gd name="T82" fmla="*/ 19 w 107"/>
                <a:gd name="T83" fmla="*/ 49 h 77"/>
                <a:gd name="T84" fmla="*/ 17 w 107"/>
                <a:gd name="T85" fmla="*/ 55 h 77"/>
                <a:gd name="T86" fmla="*/ 16 w 107"/>
                <a:gd name="T87" fmla="*/ 59 h 77"/>
                <a:gd name="T88" fmla="*/ 14 w 107"/>
                <a:gd name="T89" fmla="*/ 64 h 77"/>
                <a:gd name="T90" fmla="*/ 14 w 107"/>
                <a:gd name="T91" fmla="*/ 64 h 77"/>
                <a:gd name="T92" fmla="*/ 19 w 107"/>
                <a:gd name="T93" fmla="*/ 67 h 77"/>
                <a:gd name="T94" fmla="*/ 32 w 107"/>
                <a:gd name="T95" fmla="*/ 76 h 77"/>
                <a:gd name="T96" fmla="*/ 35 w 107"/>
                <a:gd name="T97" fmla="*/ 73 h 77"/>
                <a:gd name="T98" fmla="*/ 45 w 107"/>
                <a:gd name="T99" fmla="*/ 71 h 77"/>
                <a:gd name="T100" fmla="*/ 56 w 107"/>
                <a:gd name="T101" fmla="*/ 70 h 77"/>
                <a:gd name="T102" fmla="*/ 72 w 107"/>
                <a:gd name="T103" fmla="*/ 57 h 77"/>
                <a:gd name="T104" fmla="*/ 78 w 107"/>
                <a:gd name="T105" fmla="*/ 49 h 77"/>
                <a:gd name="T106" fmla="*/ 85 w 107"/>
                <a:gd name="T107" fmla="*/ 31 h 77"/>
                <a:gd name="T108" fmla="*/ 102 w 107"/>
                <a:gd name="T109" fmla="*/ 22 h 77"/>
                <a:gd name="T110" fmla="*/ 103 w 107"/>
                <a:gd name="T111" fmla="*/ 14 h 77"/>
                <a:gd name="T112" fmla="*/ 94 w 107"/>
                <a:gd name="T113" fmla="*/ 13 h 77"/>
                <a:gd name="T114" fmla="*/ 82 w 107"/>
                <a:gd name="T115" fmla="*/ 11 h 77"/>
                <a:gd name="T116" fmla="*/ 70 w 107"/>
                <a:gd name="T117" fmla="*/ 8 h 77"/>
                <a:gd name="T118" fmla="*/ 64 w 107"/>
                <a:gd name="T119" fmla="*/ 5 h 77"/>
                <a:gd name="T120" fmla="*/ 56 w 107"/>
                <a:gd name="T121" fmla="*/ 4 h 77"/>
                <a:gd name="T122" fmla="*/ 40 w 107"/>
                <a:gd name="T123" fmla="*/ 3 h 77"/>
                <a:gd name="T124" fmla="*/ 20 w 107"/>
                <a:gd name="T12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77">
                  <a:moveTo>
                    <a:pt x="103" y="44"/>
                  </a:moveTo>
                  <a:cubicBezTo>
                    <a:pt x="103" y="44"/>
                    <a:pt x="102" y="44"/>
                    <a:pt x="102" y="44"/>
                  </a:cubicBezTo>
                  <a:cubicBezTo>
                    <a:pt x="102" y="44"/>
                    <a:pt x="101" y="44"/>
                    <a:pt x="101" y="44"/>
                  </a:cubicBezTo>
                  <a:cubicBezTo>
                    <a:pt x="101" y="44"/>
                    <a:pt x="100" y="44"/>
                    <a:pt x="100" y="44"/>
                  </a:cubicBezTo>
                  <a:cubicBezTo>
                    <a:pt x="100" y="43"/>
                    <a:pt x="99" y="43"/>
                    <a:pt x="99" y="43"/>
                  </a:cubicBezTo>
                  <a:cubicBezTo>
                    <a:pt x="99" y="43"/>
                    <a:pt x="99" y="43"/>
                    <a:pt x="99" y="43"/>
                  </a:cubicBezTo>
                  <a:cubicBezTo>
                    <a:pt x="99" y="42"/>
                    <a:pt x="100" y="42"/>
                    <a:pt x="100" y="42"/>
                  </a:cubicBezTo>
                  <a:cubicBezTo>
                    <a:pt x="100" y="41"/>
                    <a:pt x="101" y="41"/>
                    <a:pt x="101" y="41"/>
                  </a:cubicBezTo>
                  <a:cubicBezTo>
                    <a:pt x="102" y="41"/>
                    <a:pt x="102" y="40"/>
                    <a:pt x="103" y="40"/>
                  </a:cubicBezTo>
                  <a:cubicBezTo>
                    <a:pt x="103" y="40"/>
                    <a:pt x="104" y="40"/>
                    <a:pt x="104" y="40"/>
                  </a:cubicBezTo>
                  <a:cubicBezTo>
                    <a:pt x="104" y="40"/>
                    <a:pt x="105" y="40"/>
                    <a:pt x="105" y="40"/>
                  </a:cubicBezTo>
                  <a:cubicBezTo>
                    <a:pt x="105" y="40"/>
                    <a:pt x="105" y="40"/>
                    <a:pt x="105" y="40"/>
                  </a:cubicBezTo>
                  <a:cubicBezTo>
                    <a:pt x="105" y="40"/>
                    <a:pt x="105" y="40"/>
                    <a:pt x="105" y="41"/>
                  </a:cubicBezTo>
                  <a:cubicBezTo>
                    <a:pt x="105" y="41"/>
                    <a:pt x="106" y="41"/>
                    <a:pt x="106" y="41"/>
                  </a:cubicBezTo>
                  <a:cubicBezTo>
                    <a:pt x="106" y="41"/>
                    <a:pt x="106" y="42"/>
                    <a:pt x="106" y="42"/>
                  </a:cubicBezTo>
                  <a:cubicBezTo>
                    <a:pt x="106" y="42"/>
                    <a:pt x="106" y="42"/>
                    <a:pt x="106" y="42"/>
                  </a:cubicBezTo>
                  <a:cubicBezTo>
                    <a:pt x="105" y="43"/>
                    <a:pt x="105" y="43"/>
                    <a:pt x="105" y="43"/>
                  </a:cubicBezTo>
                  <a:cubicBezTo>
                    <a:pt x="105" y="43"/>
                    <a:pt x="105" y="43"/>
                    <a:pt x="105" y="44"/>
                  </a:cubicBezTo>
                  <a:cubicBezTo>
                    <a:pt x="105" y="44"/>
                    <a:pt x="105" y="44"/>
                    <a:pt x="105" y="44"/>
                  </a:cubicBezTo>
                  <a:cubicBezTo>
                    <a:pt x="104" y="44"/>
                    <a:pt x="104" y="44"/>
                    <a:pt x="104" y="44"/>
                  </a:cubicBezTo>
                  <a:cubicBezTo>
                    <a:pt x="104" y="44"/>
                    <a:pt x="104" y="44"/>
                    <a:pt x="104" y="44"/>
                  </a:cubicBezTo>
                  <a:cubicBezTo>
                    <a:pt x="103" y="44"/>
                    <a:pt x="103" y="44"/>
                    <a:pt x="103" y="44"/>
                  </a:cubicBezTo>
                  <a:moveTo>
                    <a:pt x="104" y="39"/>
                  </a:moveTo>
                  <a:cubicBezTo>
                    <a:pt x="104" y="39"/>
                    <a:pt x="103" y="39"/>
                    <a:pt x="102" y="39"/>
                  </a:cubicBezTo>
                  <a:cubicBezTo>
                    <a:pt x="102" y="40"/>
                    <a:pt x="101" y="40"/>
                    <a:pt x="100" y="40"/>
                  </a:cubicBezTo>
                  <a:cubicBezTo>
                    <a:pt x="100" y="41"/>
                    <a:pt x="99" y="41"/>
                    <a:pt x="99" y="41"/>
                  </a:cubicBezTo>
                  <a:cubicBezTo>
                    <a:pt x="98" y="42"/>
                    <a:pt x="98" y="42"/>
                    <a:pt x="98" y="43"/>
                  </a:cubicBezTo>
                  <a:cubicBezTo>
                    <a:pt x="98" y="43"/>
                    <a:pt x="98" y="43"/>
                    <a:pt x="98" y="43"/>
                  </a:cubicBezTo>
                  <a:cubicBezTo>
                    <a:pt x="98" y="43"/>
                    <a:pt x="98" y="43"/>
                    <a:pt x="98" y="43"/>
                  </a:cubicBezTo>
                  <a:cubicBezTo>
                    <a:pt x="98" y="43"/>
                    <a:pt x="98" y="44"/>
                    <a:pt x="98" y="44"/>
                  </a:cubicBezTo>
                  <a:cubicBezTo>
                    <a:pt x="98" y="44"/>
                    <a:pt x="98" y="44"/>
                    <a:pt x="98" y="44"/>
                  </a:cubicBezTo>
                  <a:cubicBezTo>
                    <a:pt x="99" y="44"/>
                    <a:pt x="99" y="44"/>
                    <a:pt x="100" y="44"/>
                  </a:cubicBezTo>
                  <a:cubicBezTo>
                    <a:pt x="100" y="45"/>
                    <a:pt x="100" y="45"/>
                    <a:pt x="101" y="45"/>
                  </a:cubicBezTo>
                  <a:cubicBezTo>
                    <a:pt x="101" y="45"/>
                    <a:pt x="101" y="45"/>
                    <a:pt x="102" y="45"/>
                  </a:cubicBezTo>
                  <a:cubicBezTo>
                    <a:pt x="102" y="45"/>
                    <a:pt x="103" y="45"/>
                    <a:pt x="103" y="45"/>
                  </a:cubicBezTo>
                  <a:cubicBezTo>
                    <a:pt x="103" y="45"/>
                    <a:pt x="103" y="45"/>
                    <a:pt x="104" y="45"/>
                  </a:cubicBezTo>
                  <a:cubicBezTo>
                    <a:pt x="104" y="45"/>
                    <a:pt x="104" y="45"/>
                    <a:pt x="105" y="45"/>
                  </a:cubicBezTo>
                  <a:cubicBezTo>
                    <a:pt x="105" y="45"/>
                    <a:pt x="105" y="45"/>
                    <a:pt x="105" y="45"/>
                  </a:cubicBezTo>
                  <a:cubicBezTo>
                    <a:pt x="105" y="45"/>
                    <a:pt x="106" y="44"/>
                    <a:pt x="106" y="44"/>
                  </a:cubicBezTo>
                  <a:cubicBezTo>
                    <a:pt x="106" y="44"/>
                    <a:pt x="106" y="44"/>
                    <a:pt x="106" y="44"/>
                  </a:cubicBezTo>
                  <a:cubicBezTo>
                    <a:pt x="106" y="43"/>
                    <a:pt x="106" y="43"/>
                    <a:pt x="107" y="43"/>
                  </a:cubicBezTo>
                  <a:cubicBezTo>
                    <a:pt x="107" y="42"/>
                    <a:pt x="107" y="42"/>
                    <a:pt x="107" y="42"/>
                  </a:cubicBezTo>
                  <a:cubicBezTo>
                    <a:pt x="107" y="42"/>
                    <a:pt x="107" y="41"/>
                    <a:pt x="107" y="41"/>
                  </a:cubicBezTo>
                  <a:cubicBezTo>
                    <a:pt x="107" y="41"/>
                    <a:pt x="106" y="40"/>
                    <a:pt x="106" y="40"/>
                  </a:cubicBezTo>
                  <a:cubicBezTo>
                    <a:pt x="106" y="40"/>
                    <a:pt x="106" y="40"/>
                    <a:pt x="106" y="39"/>
                  </a:cubicBezTo>
                  <a:cubicBezTo>
                    <a:pt x="106" y="39"/>
                    <a:pt x="105" y="39"/>
                    <a:pt x="105" y="39"/>
                  </a:cubicBezTo>
                  <a:cubicBezTo>
                    <a:pt x="105" y="39"/>
                    <a:pt x="105" y="39"/>
                    <a:pt x="104" y="39"/>
                  </a:cubicBezTo>
                  <a:moveTo>
                    <a:pt x="4" y="19"/>
                  </a:moveTo>
                  <a:cubicBezTo>
                    <a:pt x="4" y="18"/>
                    <a:pt x="5" y="17"/>
                    <a:pt x="5" y="16"/>
                  </a:cubicBezTo>
                  <a:cubicBezTo>
                    <a:pt x="5" y="16"/>
                    <a:pt x="5" y="15"/>
                    <a:pt x="4" y="14"/>
                  </a:cubicBezTo>
                  <a:cubicBezTo>
                    <a:pt x="4" y="13"/>
                    <a:pt x="4" y="13"/>
                    <a:pt x="4" y="12"/>
                  </a:cubicBezTo>
                  <a:cubicBezTo>
                    <a:pt x="4" y="12"/>
                    <a:pt x="3" y="11"/>
                    <a:pt x="3" y="11"/>
                  </a:cubicBezTo>
                  <a:cubicBezTo>
                    <a:pt x="2" y="10"/>
                    <a:pt x="2" y="10"/>
                    <a:pt x="2" y="10"/>
                  </a:cubicBezTo>
                  <a:cubicBezTo>
                    <a:pt x="1" y="9"/>
                    <a:pt x="1" y="9"/>
                    <a:pt x="1" y="9"/>
                  </a:cubicBezTo>
                  <a:cubicBezTo>
                    <a:pt x="1" y="8"/>
                    <a:pt x="1" y="8"/>
                    <a:pt x="1" y="8"/>
                  </a:cubicBezTo>
                  <a:cubicBezTo>
                    <a:pt x="1" y="8"/>
                    <a:pt x="1" y="7"/>
                    <a:pt x="1" y="7"/>
                  </a:cubicBezTo>
                  <a:cubicBezTo>
                    <a:pt x="1" y="7"/>
                    <a:pt x="1" y="7"/>
                    <a:pt x="1" y="6"/>
                  </a:cubicBezTo>
                  <a:cubicBezTo>
                    <a:pt x="1" y="6"/>
                    <a:pt x="2" y="6"/>
                    <a:pt x="2" y="6"/>
                  </a:cubicBezTo>
                  <a:cubicBezTo>
                    <a:pt x="2" y="6"/>
                    <a:pt x="3" y="6"/>
                    <a:pt x="3" y="6"/>
                  </a:cubicBezTo>
                  <a:cubicBezTo>
                    <a:pt x="3" y="6"/>
                    <a:pt x="4" y="6"/>
                    <a:pt x="4" y="6"/>
                  </a:cubicBezTo>
                  <a:cubicBezTo>
                    <a:pt x="5" y="5"/>
                    <a:pt x="6" y="5"/>
                    <a:pt x="6" y="5"/>
                  </a:cubicBezTo>
                  <a:cubicBezTo>
                    <a:pt x="7" y="5"/>
                    <a:pt x="7" y="5"/>
                    <a:pt x="7" y="5"/>
                  </a:cubicBezTo>
                  <a:cubicBezTo>
                    <a:pt x="8" y="4"/>
                    <a:pt x="8" y="4"/>
                    <a:pt x="8" y="4"/>
                  </a:cubicBezTo>
                  <a:cubicBezTo>
                    <a:pt x="9" y="3"/>
                    <a:pt x="9" y="3"/>
                    <a:pt x="9" y="3"/>
                  </a:cubicBezTo>
                  <a:cubicBezTo>
                    <a:pt x="9" y="3"/>
                    <a:pt x="9" y="2"/>
                    <a:pt x="9" y="2"/>
                  </a:cubicBezTo>
                  <a:cubicBezTo>
                    <a:pt x="9" y="2"/>
                    <a:pt x="10" y="2"/>
                    <a:pt x="10" y="2"/>
                  </a:cubicBezTo>
                  <a:cubicBezTo>
                    <a:pt x="10" y="2"/>
                    <a:pt x="10" y="1"/>
                    <a:pt x="10" y="1"/>
                  </a:cubicBezTo>
                  <a:cubicBezTo>
                    <a:pt x="11" y="1"/>
                    <a:pt x="11" y="1"/>
                    <a:pt x="11" y="1"/>
                  </a:cubicBezTo>
                  <a:cubicBezTo>
                    <a:pt x="12" y="1"/>
                    <a:pt x="12" y="1"/>
                    <a:pt x="12" y="1"/>
                  </a:cubicBezTo>
                  <a:cubicBezTo>
                    <a:pt x="12" y="1"/>
                    <a:pt x="13" y="1"/>
                    <a:pt x="13" y="2"/>
                  </a:cubicBezTo>
                  <a:cubicBezTo>
                    <a:pt x="13" y="2"/>
                    <a:pt x="13" y="2"/>
                    <a:pt x="14" y="2"/>
                  </a:cubicBezTo>
                  <a:cubicBezTo>
                    <a:pt x="14" y="2"/>
                    <a:pt x="14" y="2"/>
                    <a:pt x="14" y="2"/>
                  </a:cubicBezTo>
                  <a:cubicBezTo>
                    <a:pt x="15" y="2"/>
                    <a:pt x="15" y="3"/>
                    <a:pt x="15" y="3"/>
                  </a:cubicBezTo>
                  <a:cubicBezTo>
                    <a:pt x="16" y="3"/>
                    <a:pt x="16" y="3"/>
                    <a:pt x="17" y="3"/>
                  </a:cubicBezTo>
                  <a:cubicBezTo>
                    <a:pt x="17" y="4"/>
                    <a:pt x="18" y="4"/>
                    <a:pt x="18" y="4"/>
                  </a:cubicBezTo>
                  <a:cubicBezTo>
                    <a:pt x="19" y="4"/>
                    <a:pt x="19" y="4"/>
                    <a:pt x="20" y="4"/>
                  </a:cubicBezTo>
                  <a:cubicBezTo>
                    <a:pt x="20" y="4"/>
                    <a:pt x="20" y="4"/>
                    <a:pt x="20" y="4"/>
                  </a:cubicBezTo>
                  <a:cubicBezTo>
                    <a:pt x="20" y="4"/>
                    <a:pt x="21" y="4"/>
                    <a:pt x="21" y="4"/>
                  </a:cubicBezTo>
                  <a:cubicBezTo>
                    <a:pt x="21" y="4"/>
                    <a:pt x="21" y="4"/>
                    <a:pt x="21" y="4"/>
                  </a:cubicBezTo>
                  <a:cubicBezTo>
                    <a:pt x="21" y="4"/>
                    <a:pt x="21" y="4"/>
                    <a:pt x="21" y="4"/>
                  </a:cubicBezTo>
                  <a:cubicBezTo>
                    <a:pt x="22" y="4"/>
                    <a:pt x="22" y="4"/>
                    <a:pt x="22" y="4"/>
                  </a:cubicBezTo>
                  <a:cubicBezTo>
                    <a:pt x="22" y="4"/>
                    <a:pt x="23" y="4"/>
                    <a:pt x="23" y="4"/>
                  </a:cubicBezTo>
                  <a:cubicBezTo>
                    <a:pt x="23" y="4"/>
                    <a:pt x="24" y="4"/>
                    <a:pt x="24" y="4"/>
                  </a:cubicBezTo>
                  <a:cubicBezTo>
                    <a:pt x="24" y="4"/>
                    <a:pt x="25" y="4"/>
                    <a:pt x="25" y="4"/>
                  </a:cubicBezTo>
                  <a:cubicBezTo>
                    <a:pt x="26" y="4"/>
                    <a:pt x="27" y="4"/>
                    <a:pt x="27" y="4"/>
                  </a:cubicBezTo>
                  <a:cubicBezTo>
                    <a:pt x="28" y="4"/>
                    <a:pt x="29" y="4"/>
                    <a:pt x="30" y="4"/>
                  </a:cubicBezTo>
                  <a:cubicBezTo>
                    <a:pt x="31" y="4"/>
                    <a:pt x="32" y="4"/>
                    <a:pt x="33" y="4"/>
                  </a:cubicBezTo>
                  <a:cubicBezTo>
                    <a:pt x="33" y="4"/>
                    <a:pt x="34" y="4"/>
                    <a:pt x="35" y="4"/>
                  </a:cubicBezTo>
                  <a:cubicBezTo>
                    <a:pt x="36" y="4"/>
                    <a:pt x="37" y="4"/>
                    <a:pt x="38" y="4"/>
                  </a:cubicBezTo>
                  <a:cubicBezTo>
                    <a:pt x="39" y="4"/>
                    <a:pt x="40" y="4"/>
                    <a:pt x="40" y="4"/>
                  </a:cubicBezTo>
                  <a:cubicBezTo>
                    <a:pt x="41" y="4"/>
                    <a:pt x="42" y="4"/>
                    <a:pt x="43" y="4"/>
                  </a:cubicBezTo>
                  <a:cubicBezTo>
                    <a:pt x="44" y="4"/>
                    <a:pt x="44" y="4"/>
                    <a:pt x="45" y="4"/>
                  </a:cubicBezTo>
                  <a:cubicBezTo>
                    <a:pt x="45" y="4"/>
                    <a:pt x="46" y="4"/>
                    <a:pt x="46" y="4"/>
                  </a:cubicBezTo>
                  <a:cubicBezTo>
                    <a:pt x="47" y="4"/>
                    <a:pt x="47" y="4"/>
                    <a:pt x="47" y="4"/>
                  </a:cubicBezTo>
                  <a:cubicBezTo>
                    <a:pt x="48" y="4"/>
                    <a:pt x="48" y="4"/>
                    <a:pt x="48" y="4"/>
                  </a:cubicBezTo>
                  <a:cubicBezTo>
                    <a:pt x="49" y="4"/>
                    <a:pt x="49" y="4"/>
                    <a:pt x="49" y="4"/>
                  </a:cubicBezTo>
                  <a:cubicBezTo>
                    <a:pt x="49" y="4"/>
                    <a:pt x="49" y="4"/>
                    <a:pt x="49" y="4"/>
                  </a:cubicBezTo>
                  <a:cubicBezTo>
                    <a:pt x="49" y="4"/>
                    <a:pt x="50" y="4"/>
                    <a:pt x="50" y="4"/>
                  </a:cubicBezTo>
                  <a:cubicBezTo>
                    <a:pt x="50" y="4"/>
                    <a:pt x="50" y="4"/>
                    <a:pt x="50" y="4"/>
                  </a:cubicBezTo>
                  <a:cubicBezTo>
                    <a:pt x="50" y="4"/>
                    <a:pt x="50" y="4"/>
                    <a:pt x="50" y="4"/>
                  </a:cubicBezTo>
                  <a:cubicBezTo>
                    <a:pt x="51" y="4"/>
                    <a:pt x="52" y="4"/>
                    <a:pt x="52" y="4"/>
                  </a:cubicBezTo>
                  <a:cubicBezTo>
                    <a:pt x="53" y="4"/>
                    <a:pt x="53" y="4"/>
                    <a:pt x="54" y="4"/>
                  </a:cubicBezTo>
                  <a:cubicBezTo>
                    <a:pt x="55" y="4"/>
                    <a:pt x="55" y="5"/>
                    <a:pt x="56" y="5"/>
                  </a:cubicBezTo>
                  <a:cubicBezTo>
                    <a:pt x="57" y="5"/>
                    <a:pt x="57" y="5"/>
                    <a:pt x="58" y="5"/>
                  </a:cubicBezTo>
                  <a:cubicBezTo>
                    <a:pt x="58" y="5"/>
                    <a:pt x="59" y="5"/>
                    <a:pt x="59" y="5"/>
                  </a:cubicBezTo>
                  <a:cubicBezTo>
                    <a:pt x="60" y="5"/>
                    <a:pt x="60" y="5"/>
                    <a:pt x="61" y="5"/>
                  </a:cubicBezTo>
                  <a:cubicBezTo>
                    <a:pt x="61" y="6"/>
                    <a:pt x="61" y="6"/>
                    <a:pt x="62" y="6"/>
                  </a:cubicBezTo>
                  <a:cubicBezTo>
                    <a:pt x="62" y="6"/>
                    <a:pt x="62" y="6"/>
                    <a:pt x="63" y="6"/>
                  </a:cubicBezTo>
                  <a:cubicBezTo>
                    <a:pt x="63" y="6"/>
                    <a:pt x="63" y="6"/>
                    <a:pt x="63" y="6"/>
                  </a:cubicBezTo>
                  <a:cubicBezTo>
                    <a:pt x="63" y="6"/>
                    <a:pt x="63" y="6"/>
                    <a:pt x="63" y="6"/>
                  </a:cubicBezTo>
                  <a:cubicBezTo>
                    <a:pt x="63" y="6"/>
                    <a:pt x="63" y="6"/>
                    <a:pt x="63" y="6"/>
                  </a:cubicBezTo>
                  <a:cubicBezTo>
                    <a:pt x="63" y="6"/>
                    <a:pt x="63" y="6"/>
                    <a:pt x="63" y="6"/>
                  </a:cubicBezTo>
                  <a:cubicBezTo>
                    <a:pt x="64" y="6"/>
                    <a:pt x="64" y="6"/>
                    <a:pt x="64" y="6"/>
                  </a:cubicBezTo>
                  <a:cubicBezTo>
                    <a:pt x="64" y="6"/>
                    <a:pt x="64" y="6"/>
                    <a:pt x="64" y="6"/>
                  </a:cubicBezTo>
                  <a:cubicBezTo>
                    <a:pt x="64" y="6"/>
                    <a:pt x="65" y="6"/>
                    <a:pt x="65" y="6"/>
                  </a:cubicBezTo>
                  <a:cubicBezTo>
                    <a:pt x="65" y="6"/>
                    <a:pt x="65" y="6"/>
                    <a:pt x="65" y="6"/>
                  </a:cubicBezTo>
                  <a:cubicBezTo>
                    <a:pt x="65" y="7"/>
                    <a:pt x="66" y="7"/>
                    <a:pt x="66" y="7"/>
                  </a:cubicBezTo>
                  <a:cubicBezTo>
                    <a:pt x="66" y="7"/>
                    <a:pt x="67" y="7"/>
                    <a:pt x="67" y="7"/>
                  </a:cubicBezTo>
                  <a:cubicBezTo>
                    <a:pt x="67" y="7"/>
                    <a:pt x="67" y="7"/>
                    <a:pt x="67" y="8"/>
                  </a:cubicBezTo>
                  <a:cubicBezTo>
                    <a:pt x="68" y="8"/>
                    <a:pt x="68" y="8"/>
                    <a:pt x="68" y="8"/>
                  </a:cubicBezTo>
                  <a:cubicBezTo>
                    <a:pt x="68" y="8"/>
                    <a:pt x="68" y="8"/>
                    <a:pt x="69" y="8"/>
                  </a:cubicBezTo>
                  <a:cubicBezTo>
                    <a:pt x="69" y="8"/>
                    <a:pt x="69" y="9"/>
                    <a:pt x="70" y="9"/>
                  </a:cubicBezTo>
                  <a:cubicBezTo>
                    <a:pt x="70" y="9"/>
                    <a:pt x="70" y="9"/>
                    <a:pt x="71" y="9"/>
                  </a:cubicBezTo>
                  <a:cubicBezTo>
                    <a:pt x="71" y="9"/>
                    <a:pt x="71" y="10"/>
                    <a:pt x="72" y="10"/>
                  </a:cubicBezTo>
                  <a:cubicBezTo>
                    <a:pt x="72" y="10"/>
                    <a:pt x="72" y="10"/>
                    <a:pt x="73" y="10"/>
                  </a:cubicBezTo>
                  <a:cubicBezTo>
                    <a:pt x="73" y="10"/>
                    <a:pt x="74" y="11"/>
                    <a:pt x="74" y="11"/>
                  </a:cubicBezTo>
                  <a:cubicBezTo>
                    <a:pt x="74" y="11"/>
                    <a:pt x="75" y="11"/>
                    <a:pt x="75" y="11"/>
                  </a:cubicBezTo>
                  <a:cubicBezTo>
                    <a:pt x="75" y="11"/>
                    <a:pt x="76" y="12"/>
                    <a:pt x="76" y="12"/>
                  </a:cubicBezTo>
                  <a:cubicBezTo>
                    <a:pt x="76" y="12"/>
                    <a:pt x="77" y="12"/>
                    <a:pt x="77" y="12"/>
                  </a:cubicBezTo>
                  <a:cubicBezTo>
                    <a:pt x="77" y="12"/>
                    <a:pt x="78" y="12"/>
                    <a:pt x="78" y="13"/>
                  </a:cubicBezTo>
                  <a:cubicBezTo>
                    <a:pt x="78" y="13"/>
                    <a:pt x="79" y="13"/>
                    <a:pt x="79" y="13"/>
                  </a:cubicBezTo>
                  <a:cubicBezTo>
                    <a:pt x="79" y="13"/>
                    <a:pt x="80" y="13"/>
                    <a:pt x="80" y="13"/>
                  </a:cubicBezTo>
                  <a:cubicBezTo>
                    <a:pt x="80" y="13"/>
                    <a:pt x="81" y="13"/>
                    <a:pt x="81" y="13"/>
                  </a:cubicBezTo>
                  <a:cubicBezTo>
                    <a:pt x="82" y="13"/>
                    <a:pt x="82" y="12"/>
                    <a:pt x="82" y="12"/>
                  </a:cubicBezTo>
                  <a:cubicBezTo>
                    <a:pt x="83" y="12"/>
                    <a:pt x="83" y="12"/>
                    <a:pt x="83" y="12"/>
                  </a:cubicBezTo>
                  <a:cubicBezTo>
                    <a:pt x="83" y="11"/>
                    <a:pt x="83" y="11"/>
                    <a:pt x="83" y="11"/>
                  </a:cubicBezTo>
                  <a:cubicBezTo>
                    <a:pt x="83" y="11"/>
                    <a:pt x="83" y="11"/>
                    <a:pt x="83" y="10"/>
                  </a:cubicBezTo>
                  <a:cubicBezTo>
                    <a:pt x="83" y="10"/>
                    <a:pt x="83" y="10"/>
                    <a:pt x="84" y="10"/>
                  </a:cubicBezTo>
                  <a:cubicBezTo>
                    <a:pt x="84" y="10"/>
                    <a:pt x="84" y="10"/>
                    <a:pt x="84" y="10"/>
                  </a:cubicBezTo>
                  <a:cubicBezTo>
                    <a:pt x="84" y="10"/>
                    <a:pt x="84" y="10"/>
                    <a:pt x="84" y="10"/>
                  </a:cubicBezTo>
                  <a:cubicBezTo>
                    <a:pt x="84" y="10"/>
                    <a:pt x="84" y="10"/>
                    <a:pt x="84" y="10"/>
                  </a:cubicBezTo>
                  <a:cubicBezTo>
                    <a:pt x="84" y="11"/>
                    <a:pt x="85" y="11"/>
                    <a:pt x="85" y="11"/>
                  </a:cubicBezTo>
                  <a:cubicBezTo>
                    <a:pt x="85" y="11"/>
                    <a:pt x="86" y="11"/>
                    <a:pt x="86" y="11"/>
                  </a:cubicBezTo>
                  <a:cubicBezTo>
                    <a:pt x="86" y="12"/>
                    <a:pt x="86" y="12"/>
                    <a:pt x="87" y="12"/>
                  </a:cubicBezTo>
                  <a:cubicBezTo>
                    <a:pt x="87" y="12"/>
                    <a:pt x="87" y="13"/>
                    <a:pt x="88" y="13"/>
                  </a:cubicBezTo>
                  <a:cubicBezTo>
                    <a:pt x="88" y="13"/>
                    <a:pt x="89" y="13"/>
                    <a:pt x="90" y="13"/>
                  </a:cubicBezTo>
                  <a:cubicBezTo>
                    <a:pt x="90" y="13"/>
                    <a:pt x="91" y="14"/>
                    <a:pt x="92" y="14"/>
                  </a:cubicBezTo>
                  <a:cubicBezTo>
                    <a:pt x="92" y="14"/>
                    <a:pt x="93" y="14"/>
                    <a:pt x="94" y="14"/>
                  </a:cubicBezTo>
                  <a:cubicBezTo>
                    <a:pt x="94" y="14"/>
                    <a:pt x="94" y="14"/>
                    <a:pt x="95" y="14"/>
                  </a:cubicBezTo>
                  <a:cubicBezTo>
                    <a:pt x="95" y="14"/>
                    <a:pt x="95" y="14"/>
                    <a:pt x="95" y="14"/>
                  </a:cubicBezTo>
                  <a:cubicBezTo>
                    <a:pt x="96" y="14"/>
                    <a:pt x="96" y="14"/>
                    <a:pt x="96" y="14"/>
                  </a:cubicBezTo>
                  <a:cubicBezTo>
                    <a:pt x="96" y="14"/>
                    <a:pt x="96" y="14"/>
                    <a:pt x="97" y="14"/>
                  </a:cubicBezTo>
                  <a:cubicBezTo>
                    <a:pt x="97" y="15"/>
                    <a:pt x="97" y="15"/>
                    <a:pt x="98" y="15"/>
                  </a:cubicBezTo>
                  <a:cubicBezTo>
                    <a:pt x="98" y="15"/>
                    <a:pt x="98" y="15"/>
                    <a:pt x="99" y="15"/>
                  </a:cubicBezTo>
                  <a:cubicBezTo>
                    <a:pt x="99" y="15"/>
                    <a:pt x="99" y="15"/>
                    <a:pt x="100" y="15"/>
                  </a:cubicBezTo>
                  <a:cubicBezTo>
                    <a:pt x="100" y="15"/>
                    <a:pt x="100" y="15"/>
                    <a:pt x="100" y="15"/>
                  </a:cubicBezTo>
                  <a:cubicBezTo>
                    <a:pt x="101" y="15"/>
                    <a:pt x="101" y="15"/>
                    <a:pt x="101" y="15"/>
                  </a:cubicBezTo>
                  <a:cubicBezTo>
                    <a:pt x="101" y="15"/>
                    <a:pt x="101" y="15"/>
                    <a:pt x="101" y="15"/>
                  </a:cubicBezTo>
                  <a:cubicBezTo>
                    <a:pt x="102" y="15"/>
                    <a:pt x="102" y="15"/>
                    <a:pt x="102" y="15"/>
                  </a:cubicBezTo>
                  <a:cubicBezTo>
                    <a:pt x="102" y="15"/>
                    <a:pt x="102" y="15"/>
                    <a:pt x="102" y="15"/>
                  </a:cubicBezTo>
                  <a:cubicBezTo>
                    <a:pt x="103" y="15"/>
                    <a:pt x="103" y="15"/>
                    <a:pt x="103" y="15"/>
                  </a:cubicBezTo>
                  <a:cubicBezTo>
                    <a:pt x="103" y="15"/>
                    <a:pt x="104" y="15"/>
                    <a:pt x="104" y="15"/>
                  </a:cubicBezTo>
                  <a:cubicBezTo>
                    <a:pt x="104" y="15"/>
                    <a:pt x="104" y="15"/>
                    <a:pt x="104" y="15"/>
                  </a:cubicBezTo>
                  <a:cubicBezTo>
                    <a:pt x="105" y="15"/>
                    <a:pt x="105" y="15"/>
                    <a:pt x="105" y="15"/>
                  </a:cubicBezTo>
                  <a:cubicBezTo>
                    <a:pt x="105" y="15"/>
                    <a:pt x="105" y="16"/>
                    <a:pt x="105" y="17"/>
                  </a:cubicBezTo>
                  <a:cubicBezTo>
                    <a:pt x="105" y="17"/>
                    <a:pt x="105" y="18"/>
                    <a:pt x="104" y="18"/>
                  </a:cubicBezTo>
                  <a:cubicBezTo>
                    <a:pt x="104" y="19"/>
                    <a:pt x="104" y="19"/>
                    <a:pt x="103" y="20"/>
                  </a:cubicBezTo>
                  <a:cubicBezTo>
                    <a:pt x="103" y="20"/>
                    <a:pt x="102" y="20"/>
                    <a:pt x="102" y="21"/>
                  </a:cubicBezTo>
                  <a:cubicBezTo>
                    <a:pt x="101" y="21"/>
                    <a:pt x="101" y="21"/>
                    <a:pt x="101" y="21"/>
                  </a:cubicBezTo>
                  <a:cubicBezTo>
                    <a:pt x="100" y="21"/>
                    <a:pt x="100" y="22"/>
                    <a:pt x="100" y="22"/>
                  </a:cubicBezTo>
                  <a:cubicBezTo>
                    <a:pt x="99" y="22"/>
                    <a:pt x="99" y="22"/>
                    <a:pt x="99" y="22"/>
                  </a:cubicBezTo>
                  <a:cubicBezTo>
                    <a:pt x="99" y="23"/>
                    <a:pt x="98" y="23"/>
                    <a:pt x="98" y="23"/>
                  </a:cubicBezTo>
                  <a:cubicBezTo>
                    <a:pt x="98" y="23"/>
                    <a:pt x="97" y="24"/>
                    <a:pt x="97" y="24"/>
                  </a:cubicBezTo>
                  <a:cubicBezTo>
                    <a:pt x="96" y="24"/>
                    <a:pt x="96" y="24"/>
                    <a:pt x="96" y="25"/>
                  </a:cubicBezTo>
                  <a:cubicBezTo>
                    <a:pt x="95" y="25"/>
                    <a:pt x="95" y="25"/>
                    <a:pt x="94" y="25"/>
                  </a:cubicBezTo>
                  <a:cubicBezTo>
                    <a:pt x="94" y="25"/>
                    <a:pt x="93" y="25"/>
                    <a:pt x="93" y="25"/>
                  </a:cubicBezTo>
                  <a:cubicBezTo>
                    <a:pt x="92" y="26"/>
                    <a:pt x="91" y="26"/>
                    <a:pt x="90" y="26"/>
                  </a:cubicBezTo>
                  <a:cubicBezTo>
                    <a:pt x="89" y="26"/>
                    <a:pt x="88" y="26"/>
                    <a:pt x="87" y="27"/>
                  </a:cubicBezTo>
                  <a:cubicBezTo>
                    <a:pt x="86" y="27"/>
                    <a:pt x="86" y="27"/>
                    <a:pt x="85" y="28"/>
                  </a:cubicBezTo>
                  <a:cubicBezTo>
                    <a:pt x="85" y="29"/>
                    <a:pt x="85" y="29"/>
                    <a:pt x="85" y="30"/>
                  </a:cubicBezTo>
                  <a:cubicBezTo>
                    <a:pt x="85" y="30"/>
                    <a:pt x="84" y="31"/>
                    <a:pt x="84" y="31"/>
                  </a:cubicBezTo>
                  <a:cubicBezTo>
                    <a:pt x="84" y="31"/>
                    <a:pt x="84" y="31"/>
                    <a:pt x="84" y="32"/>
                  </a:cubicBezTo>
                  <a:cubicBezTo>
                    <a:pt x="84" y="32"/>
                    <a:pt x="84" y="32"/>
                    <a:pt x="83" y="32"/>
                  </a:cubicBezTo>
                  <a:cubicBezTo>
                    <a:pt x="83" y="32"/>
                    <a:pt x="83" y="33"/>
                    <a:pt x="82" y="33"/>
                  </a:cubicBezTo>
                  <a:cubicBezTo>
                    <a:pt x="82" y="33"/>
                    <a:pt x="82" y="33"/>
                    <a:pt x="81" y="34"/>
                  </a:cubicBezTo>
                  <a:cubicBezTo>
                    <a:pt x="81" y="34"/>
                    <a:pt x="81" y="34"/>
                    <a:pt x="80" y="35"/>
                  </a:cubicBezTo>
                  <a:cubicBezTo>
                    <a:pt x="80" y="35"/>
                    <a:pt x="79" y="36"/>
                    <a:pt x="79" y="36"/>
                  </a:cubicBezTo>
                  <a:cubicBezTo>
                    <a:pt x="78" y="37"/>
                    <a:pt x="78" y="37"/>
                    <a:pt x="78" y="38"/>
                  </a:cubicBezTo>
                  <a:cubicBezTo>
                    <a:pt x="77" y="39"/>
                    <a:pt x="77" y="40"/>
                    <a:pt x="76" y="41"/>
                  </a:cubicBezTo>
                  <a:cubicBezTo>
                    <a:pt x="76" y="42"/>
                    <a:pt x="76" y="42"/>
                    <a:pt x="76" y="43"/>
                  </a:cubicBezTo>
                  <a:cubicBezTo>
                    <a:pt x="76" y="44"/>
                    <a:pt x="76" y="45"/>
                    <a:pt x="76" y="46"/>
                  </a:cubicBezTo>
                  <a:cubicBezTo>
                    <a:pt x="77" y="47"/>
                    <a:pt x="77" y="47"/>
                    <a:pt x="77" y="48"/>
                  </a:cubicBezTo>
                  <a:cubicBezTo>
                    <a:pt x="77" y="48"/>
                    <a:pt x="77" y="49"/>
                    <a:pt x="77" y="49"/>
                  </a:cubicBezTo>
                  <a:cubicBezTo>
                    <a:pt x="77" y="49"/>
                    <a:pt x="77" y="49"/>
                    <a:pt x="77" y="49"/>
                  </a:cubicBezTo>
                  <a:cubicBezTo>
                    <a:pt x="77" y="49"/>
                    <a:pt x="77" y="50"/>
                    <a:pt x="77" y="50"/>
                  </a:cubicBezTo>
                  <a:cubicBezTo>
                    <a:pt x="77" y="50"/>
                    <a:pt x="77" y="50"/>
                    <a:pt x="77" y="50"/>
                  </a:cubicBezTo>
                  <a:cubicBezTo>
                    <a:pt x="77" y="50"/>
                    <a:pt x="77" y="50"/>
                    <a:pt x="77" y="51"/>
                  </a:cubicBezTo>
                  <a:cubicBezTo>
                    <a:pt x="77" y="51"/>
                    <a:pt x="77" y="51"/>
                    <a:pt x="77" y="51"/>
                  </a:cubicBezTo>
                  <a:cubicBezTo>
                    <a:pt x="76" y="51"/>
                    <a:pt x="76" y="52"/>
                    <a:pt x="76" y="52"/>
                  </a:cubicBezTo>
                  <a:cubicBezTo>
                    <a:pt x="75" y="52"/>
                    <a:pt x="75" y="52"/>
                    <a:pt x="75" y="52"/>
                  </a:cubicBezTo>
                  <a:cubicBezTo>
                    <a:pt x="74" y="53"/>
                    <a:pt x="74" y="53"/>
                    <a:pt x="74" y="53"/>
                  </a:cubicBezTo>
                  <a:cubicBezTo>
                    <a:pt x="73" y="54"/>
                    <a:pt x="73" y="54"/>
                    <a:pt x="72" y="54"/>
                  </a:cubicBezTo>
                  <a:cubicBezTo>
                    <a:pt x="72" y="55"/>
                    <a:pt x="72" y="55"/>
                    <a:pt x="72" y="56"/>
                  </a:cubicBezTo>
                  <a:cubicBezTo>
                    <a:pt x="71" y="56"/>
                    <a:pt x="71" y="56"/>
                    <a:pt x="71" y="56"/>
                  </a:cubicBezTo>
                  <a:cubicBezTo>
                    <a:pt x="71" y="57"/>
                    <a:pt x="71" y="57"/>
                    <a:pt x="71" y="57"/>
                  </a:cubicBezTo>
                  <a:cubicBezTo>
                    <a:pt x="71" y="57"/>
                    <a:pt x="71" y="57"/>
                    <a:pt x="71" y="57"/>
                  </a:cubicBezTo>
                  <a:cubicBezTo>
                    <a:pt x="71" y="57"/>
                    <a:pt x="71" y="57"/>
                    <a:pt x="71" y="57"/>
                  </a:cubicBezTo>
                  <a:cubicBezTo>
                    <a:pt x="71" y="57"/>
                    <a:pt x="71" y="58"/>
                    <a:pt x="71" y="58"/>
                  </a:cubicBezTo>
                  <a:cubicBezTo>
                    <a:pt x="71" y="58"/>
                    <a:pt x="71" y="59"/>
                    <a:pt x="71" y="59"/>
                  </a:cubicBezTo>
                  <a:cubicBezTo>
                    <a:pt x="71" y="60"/>
                    <a:pt x="71" y="60"/>
                    <a:pt x="71" y="61"/>
                  </a:cubicBezTo>
                  <a:cubicBezTo>
                    <a:pt x="70" y="61"/>
                    <a:pt x="70" y="61"/>
                    <a:pt x="70" y="61"/>
                  </a:cubicBezTo>
                  <a:cubicBezTo>
                    <a:pt x="69" y="62"/>
                    <a:pt x="69" y="62"/>
                    <a:pt x="68" y="62"/>
                  </a:cubicBezTo>
                  <a:cubicBezTo>
                    <a:pt x="68" y="62"/>
                    <a:pt x="67" y="62"/>
                    <a:pt x="66" y="63"/>
                  </a:cubicBezTo>
                  <a:cubicBezTo>
                    <a:pt x="65" y="63"/>
                    <a:pt x="65" y="63"/>
                    <a:pt x="64" y="64"/>
                  </a:cubicBezTo>
                  <a:cubicBezTo>
                    <a:pt x="63" y="64"/>
                    <a:pt x="63" y="64"/>
                    <a:pt x="62" y="65"/>
                  </a:cubicBezTo>
                  <a:cubicBezTo>
                    <a:pt x="62" y="66"/>
                    <a:pt x="62" y="66"/>
                    <a:pt x="61" y="67"/>
                  </a:cubicBezTo>
                  <a:cubicBezTo>
                    <a:pt x="61" y="67"/>
                    <a:pt x="61" y="67"/>
                    <a:pt x="61" y="68"/>
                  </a:cubicBezTo>
                  <a:cubicBezTo>
                    <a:pt x="61" y="68"/>
                    <a:pt x="60" y="68"/>
                    <a:pt x="60" y="69"/>
                  </a:cubicBezTo>
                  <a:cubicBezTo>
                    <a:pt x="59" y="69"/>
                    <a:pt x="59" y="69"/>
                    <a:pt x="58" y="69"/>
                  </a:cubicBezTo>
                  <a:cubicBezTo>
                    <a:pt x="58" y="69"/>
                    <a:pt x="57" y="69"/>
                    <a:pt x="56" y="69"/>
                  </a:cubicBezTo>
                  <a:cubicBezTo>
                    <a:pt x="56" y="69"/>
                    <a:pt x="56" y="69"/>
                    <a:pt x="56" y="69"/>
                  </a:cubicBezTo>
                  <a:cubicBezTo>
                    <a:pt x="56" y="69"/>
                    <a:pt x="56" y="69"/>
                    <a:pt x="56" y="69"/>
                  </a:cubicBezTo>
                  <a:cubicBezTo>
                    <a:pt x="55" y="69"/>
                    <a:pt x="55" y="69"/>
                    <a:pt x="55" y="69"/>
                  </a:cubicBezTo>
                  <a:cubicBezTo>
                    <a:pt x="55" y="69"/>
                    <a:pt x="55" y="69"/>
                    <a:pt x="55" y="69"/>
                  </a:cubicBezTo>
                  <a:cubicBezTo>
                    <a:pt x="55" y="69"/>
                    <a:pt x="55" y="69"/>
                    <a:pt x="55" y="69"/>
                  </a:cubicBezTo>
                  <a:cubicBezTo>
                    <a:pt x="54" y="69"/>
                    <a:pt x="54" y="69"/>
                    <a:pt x="54" y="69"/>
                  </a:cubicBezTo>
                  <a:cubicBezTo>
                    <a:pt x="53" y="69"/>
                    <a:pt x="53" y="69"/>
                    <a:pt x="53" y="69"/>
                  </a:cubicBezTo>
                  <a:cubicBezTo>
                    <a:pt x="52" y="69"/>
                    <a:pt x="52" y="69"/>
                    <a:pt x="51" y="69"/>
                  </a:cubicBezTo>
                  <a:cubicBezTo>
                    <a:pt x="51" y="69"/>
                    <a:pt x="51" y="69"/>
                    <a:pt x="50" y="69"/>
                  </a:cubicBezTo>
                  <a:cubicBezTo>
                    <a:pt x="50" y="69"/>
                    <a:pt x="50" y="69"/>
                    <a:pt x="49" y="69"/>
                  </a:cubicBezTo>
                  <a:cubicBezTo>
                    <a:pt x="49" y="70"/>
                    <a:pt x="48" y="70"/>
                    <a:pt x="48" y="70"/>
                  </a:cubicBezTo>
                  <a:cubicBezTo>
                    <a:pt x="47" y="70"/>
                    <a:pt x="47" y="70"/>
                    <a:pt x="47" y="70"/>
                  </a:cubicBezTo>
                  <a:cubicBezTo>
                    <a:pt x="46" y="70"/>
                    <a:pt x="46" y="70"/>
                    <a:pt x="45" y="70"/>
                  </a:cubicBezTo>
                  <a:cubicBezTo>
                    <a:pt x="44" y="70"/>
                    <a:pt x="44" y="70"/>
                    <a:pt x="43" y="70"/>
                  </a:cubicBezTo>
                  <a:cubicBezTo>
                    <a:pt x="43" y="70"/>
                    <a:pt x="42" y="70"/>
                    <a:pt x="42" y="70"/>
                  </a:cubicBezTo>
                  <a:cubicBezTo>
                    <a:pt x="41" y="71"/>
                    <a:pt x="41" y="71"/>
                    <a:pt x="40" y="71"/>
                  </a:cubicBezTo>
                  <a:cubicBezTo>
                    <a:pt x="40" y="71"/>
                    <a:pt x="40" y="71"/>
                    <a:pt x="39" y="72"/>
                  </a:cubicBezTo>
                  <a:cubicBezTo>
                    <a:pt x="39" y="72"/>
                    <a:pt x="39" y="72"/>
                    <a:pt x="39" y="72"/>
                  </a:cubicBezTo>
                  <a:cubicBezTo>
                    <a:pt x="39" y="72"/>
                    <a:pt x="39" y="72"/>
                    <a:pt x="38" y="72"/>
                  </a:cubicBezTo>
                  <a:cubicBezTo>
                    <a:pt x="38" y="72"/>
                    <a:pt x="38" y="72"/>
                    <a:pt x="38" y="73"/>
                  </a:cubicBezTo>
                  <a:cubicBezTo>
                    <a:pt x="38" y="73"/>
                    <a:pt x="38" y="73"/>
                    <a:pt x="38" y="73"/>
                  </a:cubicBezTo>
                  <a:cubicBezTo>
                    <a:pt x="37" y="73"/>
                    <a:pt x="37" y="73"/>
                    <a:pt x="37" y="73"/>
                  </a:cubicBezTo>
                  <a:cubicBezTo>
                    <a:pt x="37" y="73"/>
                    <a:pt x="37" y="73"/>
                    <a:pt x="37" y="73"/>
                  </a:cubicBezTo>
                  <a:cubicBezTo>
                    <a:pt x="36" y="73"/>
                    <a:pt x="36" y="73"/>
                    <a:pt x="36" y="72"/>
                  </a:cubicBezTo>
                  <a:cubicBezTo>
                    <a:pt x="36" y="72"/>
                    <a:pt x="36" y="72"/>
                    <a:pt x="36" y="72"/>
                  </a:cubicBezTo>
                  <a:cubicBezTo>
                    <a:pt x="36" y="72"/>
                    <a:pt x="35" y="72"/>
                    <a:pt x="35" y="72"/>
                  </a:cubicBezTo>
                  <a:cubicBezTo>
                    <a:pt x="35" y="72"/>
                    <a:pt x="35" y="72"/>
                    <a:pt x="35" y="72"/>
                  </a:cubicBezTo>
                  <a:cubicBezTo>
                    <a:pt x="35" y="72"/>
                    <a:pt x="35" y="72"/>
                    <a:pt x="35" y="72"/>
                  </a:cubicBezTo>
                  <a:cubicBezTo>
                    <a:pt x="34" y="72"/>
                    <a:pt x="34" y="72"/>
                    <a:pt x="34" y="72"/>
                  </a:cubicBezTo>
                  <a:cubicBezTo>
                    <a:pt x="34" y="72"/>
                    <a:pt x="34" y="72"/>
                    <a:pt x="34" y="72"/>
                  </a:cubicBezTo>
                  <a:cubicBezTo>
                    <a:pt x="34" y="72"/>
                    <a:pt x="33" y="72"/>
                    <a:pt x="33" y="72"/>
                  </a:cubicBezTo>
                  <a:cubicBezTo>
                    <a:pt x="33" y="72"/>
                    <a:pt x="33" y="73"/>
                    <a:pt x="33" y="73"/>
                  </a:cubicBezTo>
                  <a:cubicBezTo>
                    <a:pt x="33" y="73"/>
                    <a:pt x="32" y="73"/>
                    <a:pt x="32" y="73"/>
                  </a:cubicBezTo>
                  <a:cubicBezTo>
                    <a:pt x="32" y="73"/>
                    <a:pt x="32" y="73"/>
                    <a:pt x="32" y="73"/>
                  </a:cubicBezTo>
                  <a:cubicBezTo>
                    <a:pt x="32" y="73"/>
                    <a:pt x="32" y="74"/>
                    <a:pt x="32" y="74"/>
                  </a:cubicBezTo>
                  <a:cubicBezTo>
                    <a:pt x="32" y="74"/>
                    <a:pt x="32" y="74"/>
                    <a:pt x="32" y="74"/>
                  </a:cubicBezTo>
                  <a:cubicBezTo>
                    <a:pt x="32" y="74"/>
                    <a:pt x="32" y="74"/>
                    <a:pt x="32" y="75"/>
                  </a:cubicBezTo>
                  <a:cubicBezTo>
                    <a:pt x="32" y="75"/>
                    <a:pt x="32" y="75"/>
                    <a:pt x="32" y="75"/>
                  </a:cubicBezTo>
                  <a:cubicBezTo>
                    <a:pt x="32" y="75"/>
                    <a:pt x="31" y="75"/>
                    <a:pt x="31" y="75"/>
                  </a:cubicBezTo>
                  <a:cubicBezTo>
                    <a:pt x="31" y="75"/>
                    <a:pt x="31" y="75"/>
                    <a:pt x="31" y="75"/>
                  </a:cubicBezTo>
                  <a:cubicBezTo>
                    <a:pt x="31" y="75"/>
                    <a:pt x="31" y="76"/>
                    <a:pt x="31" y="76"/>
                  </a:cubicBezTo>
                  <a:cubicBezTo>
                    <a:pt x="31" y="76"/>
                    <a:pt x="31" y="76"/>
                    <a:pt x="31" y="76"/>
                  </a:cubicBezTo>
                  <a:cubicBezTo>
                    <a:pt x="30" y="76"/>
                    <a:pt x="30" y="76"/>
                    <a:pt x="30" y="76"/>
                  </a:cubicBezTo>
                  <a:cubicBezTo>
                    <a:pt x="30" y="76"/>
                    <a:pt x="30" y="76"/>
                    <a:pt x="30" y="76"/>
                  </a:cubicBezTo>
                  <a:cubicBezTo>
                    <a:pt x="30" y="76"/>
                    <a:pt x="30" y="76"/>
                    <a:pt x="30" y="76"/>
                  </a:cubicBezTo>
                  <a:cubicBezTo>
                    <a:pt x="30" y="76"/>
                    <a:pt x="29" y="75"/>
                    <a:pt x="29" y="75"/>
                  </a:cubicBezTo>
                  <a:cubicBezTo>
                    <a:pt x="28" y="75"/>
                    <a:pt x="28" y="74"/>
                    <a:pt x="27" y="74"/>
                  </a:cubicBezTo>
                  <a:cubicBezTo>
                    <a:pt x="27" y="74"/>
                    <a:pt x="26" y="73"/>
                    <a:pt x="26" y="72"/>
                  </a:cubicBezTo>
                  <a:cubicBezTo>
                    <a:pt x="26" y="72"/>
                    <a:pt x="25" y="71"/>
                    <a:pt x="25" y="71"/>
                  </a:cubicBezTo>
                  <a:cubicBezTo>
                    <a:pt x="24" y="70"/>
                    <a:pt x="24" y="70"/>
                    <a:pt x="24" y="69"/>
                  </a:cubicBezTo>
                  <a:cubicBezTo>
                    <a:pt x="24" y="69"/>
                    <a:pt x="23" y="68"/>
                    <a:pt x="23" y="68"/>
                  </a:cubicBezTo>
                  <a:cubicBezTo>
                    <a:pt x="23" y="67"/>
                    <a:pt x="22" y="67"/>
                    <a:pt x="22" y="67"/>
                  </a:cubicBezTo>
                  <a:cubicBezTo>
                    <a:pt x="22" y="66"/>
                    <a:pt x="21" y="66"/>
                    <a:pt x="21" y="66"/>
                  </a:cubicBezTo>
                  <a:cubicBezTo>
                    <a:pt x="21" y="66"/>
                    <a:pt x="20" y="66"/>
                    <a:pt x="20" y="66"/>
                  </a:cubicBezTo>
                  <a:cubicBezTo>
                    <a:pt x="20" y="66"/>
                    <a:pt x="20" y="66"/>
                    <a:pt x="19" y="66"/>
                  </a:cubicBezTo>
                  <a:cubicBezTo>
                    <a:pt x="19" y="66"/>
                    <a:pt x="19" y="66"/>
                    <a:pt x="19" y="65"/>
                  </a:cubicBezTo>
                  <a:cubicBezTo>
                    <a:pt x="19" y="65"/>
                    <a:pt x="18" y="65"/>
                    <a:pt x="18" y="65"/>
                  </a:cubicBezTo>
                  <a:cubicBezTo>
                    <a:pt x="18" y="65"/>
                    <a:pt x="18" y="65"/>
                    <a:pt x="18" y="65"/>
                  </a:cubicBezTo>
                  <a:cubicBezTo>
                    <a:pt x="17" y="65"/>
                    <a:pt x="17" y="65"/>
                    <a:pt x="17" y="65"/>
                  </a:cubicBezTo>
                  <a:cubicBezTo>
                    <a:pt x="17" y="65"/>
                    <a:pt x="17" y="66"/>
                    <a:pt x="17" y="66"/>
                  </a:cubicBezTo>
                  <a:cubicBezTo>
                    <a:pt x="17" y="66"/>
                    <a:pt x="16" y="66"/>
                    <a:pt x="16" y="66"/>
                  </a:cubicBezTo>
                  <a:cubicBezTo>
                    <a:pt x="16" y="65"/>
                    <a:pt x="16" y="65"/>
                    <a:pt x="16" y="65"/>
                  </a:cubicBezTo>
                  <a:cubicBezTo>
                    <a:pt x="16" y="65"/>
                    <a:pt x="16" y="64"/>
                    <a:pt x="16" y="64"/>
                  </a:cubicBezTo>
                  <a:cubicBezTo>
                    <a:pt x="16" y="64"/>
                    <a:pt x="15" y="64"/>
                    <a:pt x="15" y="64"/>
                  </a:cubicBezTo>
                  <a:cubicBezTo>
                    <a:pt x="15" y="64"/>
                    <a:pt x="15" y="64"/>
                    <a:pt x="15" y="63"/>
                  </a:cubicBezTo>
                  <a:cubicBezTo>
                    <a:pt x="15" y="63"/>
                    <a:pt x="15" y="63"/>
                    <a:pt x="15" y="62"/>
                  </a:cubicBezTo>
                  <a:cubicBezTo>
                    <a:pt x="15" y="62"/>
                    <a:pt x="16" y="61"/>
                    <a:pt x="16" y="61"/>
                  </a:cubicBezTo>
                  <a:cubicBezTo>
                    <a:pt x="16" y="60"/>
                    <a:pt x="16" y="60"/>
                    <a:pt x="17" y="60"/>
                  </a:cubicBezTo>
                  <a:cubicBezTo>
                    <a:pt x="17" y="59"/>
                    <a:pt x="18" y="59"/>
                    <a:pt x="18" y="59"/>
                  </a:cubicBezTo>
                  <a:cubicBezTo>
                    <a:pt x="18" y="59"/>
                    <a:pt x="19" y="59"/>
                    <a:pt x="19" y="59"/>
                  </a:cubicBezTo>
                  <a:cubicBezTo>
                    <a:pt x="19" y="59"/>
                    <a:pt x="19" y="59"/>
                    <a:pt x="19" y="59"/>
                  </a:cubicBezTo>
                  <a:cubicBezTo>
                    <a:pt x="19" y="59"/>
                    <a:pt x="20" y="58"/>
                    <a:pt x="20" y="58"/>
                  </a:cubicBezTo>
                  <a:cubicBezTo>
                    <a:pt x="20" y="58"/>
                    <a:pt x="20" y="58"/>
                    <a:pt x="20" y="58"/>
                  </a:cubicBezTo>
                  <a:cubicBezTo>
                    <a:pt x="20" y="57"/>
                    <a:pt x="20" y="57"/>
                    <a:pt x="20" y="57"/>
                  </a:cubicBezTo>
                  <a:cubicBezTo>
                    <a:pt x="20" y="57"/>
                    <a:pt x="20" y="56"/>
                    <a:pt x="19" y="56"/>
                  </a:cubicBezTo>
                  <a:cubicBezTo>
                    <a:pt x="19" y="56"/>
                    <a:pt x="19" y="56"/>
                    <a:pt x="18" y="55"/>
                  </a:cubicBezTo>
                  <a:cubicBezTo>
                    <a:pt x="18" y="55"/>
                    <a:pt x="18" y="55"/>
                    <a:pt x="18" y="54"/>
                  </a:cubicBezTo>
                  <a:cubicBezTo>
                    <a:pt x="17" y="54"/>
                    <a:pt x="17" y="54"/>
                    <a:pt x="17" y="54"/>
                  </a:cubicBezTo>
                  <a:cubicBezTo>
                    <a:pt x="17" y="54"/>
                    <a:pt x="17" y="54"/>
                    <a:pt x="17" y="54"/>
                  </a:cubicBezTo>
                  <a:cubicBezTo>
                    <a:pt x="17" y="53"/>
                    <a:pt x="17" y="53"/>
                    <a:pt x="17" y="53"/>
                  </a:cubicBezTo>
                  <a:cubicBezTo>
                    <a:pt x="17" y="53"/>
                    <a:pt x="17" y="53"/>
                    <a:pt x="17" y="53"/>
                  </a:cubicBezTo>
                  <a:cubicBezTo>
                    <a:pt x="17" y="52"/>
                    <a:pt x="17" y="52"/>
                    <a:pt x="17" y="52"/>
                  </a:cubicBezTo>
                  <a:cubicBezTo>
                    <a:pt x="17" y="52"/>
                    <a:pt x="17" y="51"/>
                    <a:pt x="17" y="51"/>
                  </a:cubicBezTo>
                  <a:cubicBezTo>
                    <a:pt x="17" y="51"/>
                    <a:pt x="18" y="51"/>
                    <a:pt x="18" y="51"/>
                  </a:cubicBezTo>
                  <a:cubicBezTo>
                    <a:pt x="18" y="51"/>
                    <a:pt x="18" y="50"/>
                    <a:pt x="18" y="50"/>
                  </a:cubicBezTo>
                  <a:cubicBezTo>
                    <a:pt x="18" y="50"/>
                    <a:pt x="18" y="50"/>
                    <a:pt x="19" y="50"/>
                  </a:cubicBezTo>
                  <a:cubicBezTo>
                    <a:pt x="19" y="50"/>
                    <a:pt x="19" y="50"/>
                    <a:pt x="19" y="50"/>
                  </a:cubicBezTo>
                  <a:cubicBezTo>
                    <a:pt x="19" y="50"/>
                    <a:pt x="19" y="50"/>
                    <a:pt x="19" y="50"/>
                  </a:cubicBezTo>
                  <a:cubicBezTo>
                    <a:pt x="19" y="50"/>
                    <a:pt x="20" y="50"/>
                    <a:pt x="20" y="50"/>
                  </a:cubicBezTo>
                  <a:cubicBezTo>
                    <a:pt x="20" y="50"/>
                    <a:pt x="20" y="50"/>
                    <a:pt x="20" y="50"/>
                  </a:cubicBezTo>
                  <a:cubicBezTo>
                    <a:pt x="20" y="49"/>
                    <a:pt x="20" y="49"/>
                    <a:pt x="20" y="49"/>
                  </a:cubicBezTo>
                  <a:cubicBezTo>
                    <a:pt x="20" y="49"/>
                    <a:pt x="20" y="48"/>
                    <a:pt x="19" y="48"/>
                  </a:cubicBezTo>
                  <a:cubicBezTo>
                    <a:pt x="19" y="48"/>
                    <a:pt x="19" y="47"/>
                    <a:pt x="18" y="47"/>
                  </a:cubicBezTo>
                  <a:cubicBezTo>
                    <a:pt x="18" y="46"/>
                    <a:pt x="17" y="46"/>
                    <a:pt x="17" y="45"/>
                  </a:cubicBezTo>
                  <a:cubicBezTo>
                    <a:pt x="16" y="45"/>
                    <a:pt x="16" y="45"/>
                    <a:pt x="16" y="44"/>
                  </a:cubicBezTo>
                  <a:cubicBezTo>
                    <a:pt x="16" y="44"/>
                    <a:pt x="16" y="44"/>
                    <a:pt x="16" y="44"/>
                  </a:cubicBezTo>
                  <a:cubicBezTo>
                    <a:pt x="16" y="44"/>
                    <a:pt x="16" y="44"/>
                    <a:pt x="16" y="44"/>
                  </a:cubicBezTo>
                  <a:cubicBezTo>
                    <a:pt x="16" y="44"/>
                    <a:pt x="16" y="43"/>
                    <a:pt x="16" y="43"/>
                  </a:cubicBezTo>
                  <a:cubicBezTo>
                    <a:pt x="16" y="43"/>
                    <a:pt x="16" y="43"/>
                    <a:pt x="16" y="43"/>
                  </a:cubicBezTo>
                  <a:cubicBezTo>
                    <a:pt x="16" y="43"/>
                    <a:pt x="16" y="43"/>
                    <a:pt x="17" y="43"/>
                  </a:cubicBezTo>
                  <a:cubicBezTo>
                    <a:pt x="17" y="43"/>
                    <a:pt x="17" y="43"/>
                    <a:pt x="17" y="43"/>
                  </a:cubicBezTo>
                  <a:cubicBezTo>
                    <a:pt x="18" y="42"/>
                    <a:pt x="18" y="42"/>
                    <a:pt x="18" y="42"/>
                  </a:cubicBezTo>
                  <a:cubicBezTo>
                    <a:pt x="18" y="42"/>
                    <a:pt x="19" y="42"/>
                    <a:pt x="19" y="42"/>
                  </a:cubicBezTo>
                  <a:cubicBezTo>
                    <a:pt x="19" y="42"/>
                    <a:pt x="19" y="42"/>
                    <a:pt x="19" y="42"/>
                  </a:cubicBezTo>
                  <a:cubicBezTo>
                    <a:pt x="19" y="42"/>
                    <a:pt x="19" y="42"/>
                    <a:pt x="19" y="42"/>
                  </a:cubicBezTo>
                  <a:cubicBezTo>
                    <a:pt x="19" y="42"/>
                    <a:pt x="19" y="42"/>
                    <a:pt x="19" y="42"/>
                  </a:cubicBezTo>
                  <a:cubicBezTo>
                    <a:pt x="19" y="42"/>
                    <a:pt x="20" y="42"/>
                    <a:pt x="20" y="42"/>
                  </a:cubicBezTo>
                  <a:cubicBezTo>
                    <a:pt x="20" y="42"/>
                    <a:pt x="20" y="41"/>
                    <a:pt x="20" y="41"/>
                  </a:cubicBezTo>
                  <a:cubicBezTo>
                    <a:pt x="20" y="41"/>
                    <a:pt x="20" y="41"/>
                    <a:pt x="20" y="41"/>
                  </a:cubicBezTo>
                  <a:cubicBezTo>
                    <a:pt x="20" y="40"/>
                    <a:pt x="20" y="40"/>
                    <a:pt x="20" y="40"/>
                  </a:cubicBezTo>
                  <a:cubicBezTo>
                    <a:pt x="20" y="40"/>
                    <a:pt x="20" y="39"/>
                    <a:pt x="20" y="39"/>
                  </a:cubicBezTo>
                  <a:cubicBezTo>
                    <a:pt x="19" y="39"/>
                    <a:pt x="19" y="39"/>
                    <a:pt x="20" y="38"/>
                  </a:cubicBezTo>
                  <a:cubicBezTo>
                    <a:pt x="20" y="38"/>
                    <a:pt x="20" y="38"/>
                    <a:pt x="20" y="37"/>
                  </a:cubicBezTo>
                  <a:cubicBezTo>
                    <a:pt x="20" y="37"/>
                    <a:pt x="20" y="37"/>
                    <a:pt x="20" y="37"/>
                  </a:cubicBezTo>
                  <a:cubicBezTo>
                    <a:pt x="21" y="36"/>
                    <a:pt x="21" y="36"/>
                    <a:pt x="21" y="35"/>
                  </a:cubicBezTo>
                  <a:cubicBezTo>
                    <a:pt x="21" y="35"/>
                    <a:pt x="21" y="34"/>
                    <a:pt x="21" y="34"/>
                  </a:cubicBezTo>
                  <a:cubicBezTo>
                    <a:pt x="21" y="33"/>
                    <a:pt x="21" y="33"/>
                    <a:pt x="21" y="32"/>
                  </a:cubicBezTo>
                  <a:cubicBezTo>
                    <a:pt x="21" y="32"/>
                    <a:pt x="20" y="31"/>
                    <a:pt x="20" y="31"/>
                  </a:cubicBezTo>
                  <a:cubicBezTo>
                    <a:pt x="20" y="30"/>
                    <a:pt x="20" y="30"/>
                    <a:pt x="20" y="30"/>
                  </a:cubicBezTo>
                  <a:cubicBezTo>
                    <a:pt x="20" y="30"/>
                    <a:pt x="20" y="30"/>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1" y="27"/>
                    <a:pt x="21" y="27"/>
                    <a:pt x="21" y="27"/>
                  </a:cubicBezTo>
                  <a:cubicBezTo>
                    <a:pt x="21" y="27"/>
                    <a:pt x="22" y="27"/>
                    <a:pt x="22" y="27"/>
                  </a:cubicBezTo>
                  <a:cubicBezTo>
                    <a:pt x="22" y="26"/>
                    <a:pt x="22" y="26"/>
                    <a:pt x="23" y="26"/>
                  </a:cubicBezTo>
                  <a:cubicBezTo>
                    <a:pt x="23" y="26"/>
                    <a:pt x="23" y="26"/>
                    <a:pt x="23" y="25"/>
                  </a:cubicBezTo>
                  <a:cubicBezTo>
                    <a:pt x="24" y="25"/>
                    <a:pt x="24" y="25"/>
                    <a:pt x="24" y="25"/>
                  </a:cubicBezTo>
                  <a:cubicBezTo>
                    <a:pt x="25" y="25"/>
                    <a:pt x="25" y="24"/>
                    <a:pt x="25" y="24"/>
                  </a:cubicBezTo>
                  <a:cubicBezTo>
                    <a:pt x="25" y="24"/>
                    <a:pt x="25" y="24"/>
                    <a:pt x="25" y="24"/>
                  </a:cubicBezTo>
                  <a:cubicBezTo>
                    <a:pt x="26" y="24"/>
                    <a:pt x="26" y="24"/>
                    <a:pt x="26" y="23"/>
                  </a:cubicBezTo>
                  <a:cubicBezTo>
                    <a:pt x="26" y="23"/>
                    <a:pt x="26" y="23"/>
                    <a:pt x="26" y="23"/>
                  </a:cubicBezTo>
                  <a:cubicBezTo>
                    <a:pt x="26" y="23"/>
                    <a:pt x="26" y="23"/>
                    <a:pt x="26" y="22"/>
                  </a:cubicBezTo>
                  <a:cubicBezTo>
                    <a:pt x="26" y="22"/>
                    <a:pt x="26" y="22"/>
                    <a:pt x="26" y="22"/>
                  </a:cubicBezTo>
                  <a:cubicBezTo>
                    <a:pt x="26" y="22"/>
                    <a:pt x="25" y="22"/>
                    <a:pt x="25" y="22"/>
                  </a:cubicBezTo>
                  <a:cubicBezTo>
                    <a:pt x="25" y="22"/>
                    <a:pt x="25" y="22"/>
                    <a:pt x="25" y="22"/>
                  </a:cubicBezTo>
                  <a:cubicBezTo>
                    <a:pt x="25" y="21"/>
                    <a:pt x="25" y="21"/>
                    <a:pt x="24" y="21"/>
                  </a:cubicBezTo>
                  <a:cubicBezTo>
                    <a:pt x="24" y="21"/>
                    <a:pt x="24" y="21"/>
                    <a:pt x="24" y="21"/>
                  </a:cubicBezTo>
                  <a:cubicBezTo>
                    <a:pt x="24" y="21"/>
                    <a:pt x="24" y="21"/>
                    <a:pt x="23" y="21"/>
                  </a:cubicBezTo>
                  <a:cubicBezTo>
                    <a:pt x="23" y="21"/>
                    <a:pt x="23" y="21"/>
                    <a:pt x="23" y="21"/>
                  </a:cubicBezTo>
                  <a:cubicBezTo>
                    <a:pt x="23" y="21"/>
                    <a:pt x="23" y="21"/>
                    <a:pt x="23" y="21"/>
                  </a:cubicBezTo>
                  <a:cubicBezTo>
                    <a:pt x="23" y="20"/>
                    <a:pt x="23" y="20"/>
                    <a:pt x="23" y="20"/>
                  </a:cubicBezTo>
                  <a:cubicBezTo>
                    <a:pt x="23" y="19"/>
                    <a:pt x="23" y="19"/>
                    <a:pt x="22" y="19"/>
                  </a:cubicBezTo>
                  <a:cubicBezTo>
                    <a:pt x="22" y="19"/>
                    <a:pt x="22" y="19"/>
                    <a:pt x="21" y="18"/>
                  </a:cubicBezTo>
                  <a:cubicBezTo>
                    <a:pt x="21" y="18"/>
                    <a:pt x="21" y="18"/>
                    <a:pt x="20" y="18"/>
                  </a:cubicBezTo>
                  <a:cubicBezTo>
                    <a:pt x="20" y="18"/>
                    <a:pt x="20" y="18"/>
                    <a:pt x="19" y="18"/>
                  </a:cubicBezTo>
                  <a:cubicBezTo>
                    <a:pt x="19" y="18"/>
                    <a:pt x="19" y="18"/>
                    <a:pt x="19" y="19"/>
                  </a:cubicBezTo>
                  <a:cubicBezTo>
                    <a:pt x="18" y="19"/>
                    <a:pt x="18" y="19"/>
                    <a:pt x="18" y="19"/>
                  </a:cubicBezTo>
                  <a:cubicBezTo>
                    <a:pt x="18" y="19"/>
                    <a:pt x="17" y="19"/>
                    <a:pt x="17" y="19"/>
                  </a:cubicBezTo>
                  <a:cubicBezTo>
                    <a:pt x="17" y="19"/>
                    <a:pt x="17" y="19"/>
                    <a:pt x="17" y="20"/>
                  </a:cubicBezTo>
                  <a:cubicBezTo>
                    <a:pt x="17" y="20"/>
                    <a:pt x="17"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5" y="19"/>
                    <a:pt x="15" y="19"/>
                    <a:pt x="15" y="19"/>
                  </a:cubicBezTo>
                  <a:cubicBezTo>
                    <a:pt x="15" y="19"/>
                    <a:pt x="15" y="19"/>
                    <a:pt x="15" y="19"/>
                  </a:cubicBezTo>
                  <a:cubicBezTo>
                    <a:pt x="15" y="19"/>
                    <a:pt x="14" y="19"/>
                    <a:pt x="14" y="19"/>
                  </a:cubicBezTo>
                  <a:cubicBezTo>
                    <a:pt x="14" y="19"/>
                    <a:pt x="14" y="19"/>
                    <a:pt x="14" y="19"/>
                  </a:cubicBezTo>
                  <a:cubicBezTo>
                    <a:pt x="14" y="19"/>
                    <a:pt x="14" y="19"/>
                    <a:pt x="14" y="19"/>
                  </a:cubicBezTo>
                  <a:cubicBezTo>
                    <a:pt x="14" y="19"/>
                    <a:pt x="13" y="19"/>
                    <a:pt x="13" y="19"/>
                  </a:cubicBezTo>
                  <a:cubicBezTo>
                    <a:pt x="13" y="19"/>
                    <a:pt x="13" y="19"/>
                    <a:pt x="13" y="19"/>
                  </a:cubicBezTo>
                  <a:cubicBezTo>
                    <a:pt x="13" y="19"/>
                    <a:pt x="13" y="19"/>
                    <a:pt x="13" y="19"/>
                  </a:cubicBezTo>
                  <a:cubicBezTo>
                    <a:pt x="13" y="19"/>
                    <a:pt x="12" y="19"/>
                    <a:pt x="12" y="19"/>
                  </a:cubicBezTo>
                  <a:cubicBezTo>
                    <a:pt x="12" y="19"/>
                    <a:pt x="12" y="19"/>
                    <a:pt x="12" y="19"/>
                  </a:cubicBezTo>
                  <a:cubicBezTo>
                    <a:pt x="12" y="19"/>
                    <a:pt x="12" y="19"/>
                    <a:pt x="12" y="19"/>
                  </a:cubicBezTo>
                  <a:cubicBezTo>
                    <a:pt x="11" y="19"/>
                    <a:pt x="11" y="19"/>
                    <a:pt x="10" y="19"/>
                  </a:cubicBezTo>
                  <a:cubicBezTo>
                    <a:pt x="10" y="19"/>
                    <a:pt x="10" y="19"/>
                    <a:pt x="10" y="19"/>
                  </a:cubicBezTo>
                  <a:cubicBezTo>
                    <a:pt x="10" y="19"/>
                    <a:pt x="10" y="19"/>
                    <a:pt x="10" y="19"/>
                  </a:cubicBezTo>
                  <a:cubicBezTo>
                    <a:pt x="10" y="19"/>
                    <a:pt x="10" y="19"/>
                    <a:pt x="10" y="18"/>
                  </a:cubicBezTo>
                  <a:cubicBezTo>
                    <a:pt x="10" y="18"/>
                    <a:pt x="10" y="18"/>
                    <a:pt x="9" y="18"/>
                  </a:cubicBezTo>
                  <a:cubicBezTo>
                    <a:pt x="9" y="17"/>
                    <a:pt x="9" y="17"/>
                    <a:pt x="9" y="17"/>
                  </a:cubicBezTo>
                  <a:cubicBezTo>
                    <a:pt x="9" y="17"/>
                    <a:pt x="9" y="17"/>
                    <a:pt x="9" y="17"/>
                  </a:cubicBezTo>
                  <a:cubicBezTo>
                    <a:pt x="8" y="16"/>
                    <a:pt x="8" y="16"/>
                    <a:pt x="8" y="16"/>
                  </a:cubicBezTo>
                  <a:cubicBezTo>
                    <a:pt x="8" y="16"/>
                    <a:pt x="8" y="16"/>
                    <a:pt x="7" y="17"/>
                  </a:cubicBezTo>
                  <a:cubicBezTo>
                    <a:pt x="7" y="17"/>
                    <a:pt x="7" y="17"/>
                    <a:pt x="7" y="17"/>
                  </a:cubicBezTo>
                  <a:cubicBezTo>
                    <a:pt x="7" y="17"/>
                    <a:pt x="6" y="17"/>
                    <a:pt x="6" y="17"/>
                  </a:cubicBezTo>
                  <a:cubicBezTo>
                    <a:pt x="6" y="17"/>
                    <a:pt x="6" y="18"/>
                    <a:pt x="6" y="18"/>
                  </a:cubicBezTo>
                  <a:cubicBezTo>
                    <a:pt x="6" y="18"/>
                    <a:pt x="6" y="18"/>
                    <a:pt x="5" y="18"/>
                  </a:cubicBezTo>
                  <a:cubicBezTo>
                    <a:pt x="5" y="18"/>
                    <a:pt x="5" y="18"/>
                    <a:pt x="5" y="18"/>
                  </a:cubicBezTo>
                  <a:cubicBezTo>
                    <a:pt x="5" y="18"/>
                    <a:pt x="5" y="18"/>
                    <a:pt x="5" y="18"/>
                  </a:cubicBezTo>
                  <a:cubicBezTo>
                    <a:pt x="5" y="18"/>
                    <a:pt x="5" y="18"/>
                    <a:pt x="4" y="19"/>
                  </a:cubicBezTo>
                  <a:moveTo>
                    <a:pt x="11" y="0"/>
                  </a:moveTo>
                  <a:cubicBezTo>
                    <a:pt x="11" y="0"/>
                    <a:pt x="10" y="0"/>
                    <a:pt x="10" y="0"/>
                  </a:cubicBezTo>
                  <a:cubicBezTo>
                    <a:pt x="10" y="1"/>
                    <a:pt x="9" y="1"/>
                    <a:pt x="9" y="1"/>
                  </a:cubicBezTo>
                  <a:cubicBezTo>
                    <a:pt x="9" y="1"/>
                    <a:pt x="9" y="1"/>
                    <a:pt x="9" y="2"/>
                  </a:cubicBezTo>
                  <a:cubicBezTo>
                    <a:pt x="8" y="2"/>
                    <a:pt x="8" y="2"/>
                    <a:pt x="8" y="2"/>
                  </a:cubicBezTo>
                  <a:cubicBezTo>
                    <a:pt x="8" y="3"/>
                    <a:pt x="8" y="3"/>
                    <a:pt x="8" y="3"/>
                  </a:cubicBezTo>
                  <a:cubicBezTo>
                    <a:pt x="7" y="3"/>
                    <a:pt x="7" y="4"/>
                    <a:pt x="7" y="4"/>
                  </a:cubicBezTo>
                  <a:cubicBezTo>
                    <a:pt x="7" y="4"/>
                    <a:pt x="6" y="4"/>
                    <a:pt x="6" y="4"/>
                  </a:cubicBezTo>
                  <a:cubicBezTo>
                    <a:pt x="5" y="4"/>
                    <a:pt x="5" y="5"/>
                    <a:pt x="4" y="5"/>
                  </a:cubicBezTo>
                  <a:cubicBezTo>
                    <a:pt x="3" y="5"/>
                    <a:pt x="3" y="5"/>
                    <a:pt x="2" y="5"/>
                  </a:cubicBezTo>
                  <a:cubicBezTo>
                    <a:pt x="2" y="5"/>
                    <a:pt x="1" y="5"/>
                    <a:pt x="1" y="5"/>
                  </a:cubicBezTo>
                  <a:cubicBezTo>
                    <a:pt x="0" y="6"/>
                    <a:pt x="0" y="6"/>
                    <a:pt x="0" y="6"/>
                  </a:cubicBezTo>
                  <a:cubicBezTo>
                    <a:pt x="0" y="6"/>
                    <a:pt x="0" y="7"/>
                    <a:pt x="0" y="7"/>
                  </a:cubicBezTo>
                  <a:cubicBezTo>
                    <a:pt x="0" y="7"/>
                    <a:pt x="0" y="7"/>
                    <a:pt x="0" y="8"/>
                  </a:cubicBezTo>
                  <a:cubicBezTo>
                    <a:pt x="0" y="8"/>
                    <a:pt x="0" y="9"/>
                    <a:pt x="0" y="9"/>
                  </a:cubicBezTo>
                  <a:cubicBezTo>
                    <a:pt x="0" y="9"/>
                    <a:pt x="0" y="10"/>
                    <a:pt x="1" y="10"/>
                  </a:cubicBezTo>
                  <a:cubicBezTo>
                    <a:pt x="1" y="11"/>
                    <a:pt x="2" y="11"/>
                    <a:pt x="2" y="11"/>
                  </a:cubicBezTo>
                  <a:cubicBezTo>
                    <a:pt x="3" y="12"/>
                    <a:pt x="3" y="12"/>
                    <a:pt x="3" y="13"/>
                  </a:cubicBezTo>
                  <a:cubicBezTo>
                    <a:pt x="3" y="13"/>
                    <a:pt x="3" y="14"/>
                    <a:pt x="4" y="14"/>
                  </a:cubicBezTo>
                  <a:cubicBezTo>
                    <a:pt x="4" y="15"/>
                    <a:pt x="4" y="16"/>
                    <a:pt x="4" y="17"/>
                  </a:cubicBezTo>
                  <a:cubicBezTo>
                    <a:pt x="3" y="17"/>
                    <a:pt x="3" y="18"/>
                    <a:pt x="3" y="19"/>
                  </a:cubicBezTo>
                  <a:cubicBezTo>
                    <a:pt x="3" y="20"/>
                    <a:pt x="3" y="20"/>
                    <a:pt x="3" y="20"/>
                  </a:cubicBezTo>
                  <a:cubicBezTo>
                    <a:pt x="3" y="20"/>
                    <a:pt x="3" y="20"/>
                    <a:pt x="3" y="20"/>
                  </a:cubicBezTo>
                  <a:cubicBezTo>
                    <a:pt x="4" y="20"/>
                    <a:pt x="4" y="20"/>
                    <a:pt x="4" y="20"/>
                  </a:cubicBezTo>
                  <a:cubicBezTo>
                    <a:pt x="4" y="20"/>
                    <a:pt x="4" y="19"/>
                    <a:pt x="5" y="19"/>
                  </a:cubicBezTo>
                  <a:cubicBezTo>
                    <a:pt x="5" y="19"/>
                    <a:pt x="5" y="19"/>
                    <a:pt x="5"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8"/>
                    <a:pt x="6" y="18"/>
                  </a:cubicBezTo>
                  <a:cubicBezTo>
                    <a:pt x="7" y="18"/>
                    <a:pt x="7" y="18"/>
                    <a:pt x="7" y="18"/>
                  </a:cubicBezTo>
                  <a:cubicBezTo>
                    <a:pt x="7" y="18"/>
                    <a:pt x="7" y="18"/>
                    <a:pt x="7" y="18"/>
                  </a:cubicBezTo>
                  <a:cubicBezTo>
                    <a:pt x="7" y="18"/>
                    <a:pt x="8" y="18"/>
                    <a:pt x="8" y="18"/>
                  </a:cubicBezTo>
                  <a:cubicBezTo>
                    <a:pt x="8" y="17"/>
                    <a:pt x="8" y="17"/>
                    <a:pt x="8" y="17"/>
                  </a:cubicBezTo>
                  <a:cubicBezTo>
                    <a:pt x="8" y="17"/>
                    <a:pt x="8" y="17"/>
                    <a:pt x="8" y="18"/>
                  </a:cubicBezTo>
                  <a:cubicBezTo>
                    <a:pt x="8" y="18"/>
                    <a:pt x="8" y="18"/>
                    <a:pt x="9" y="18"/>
                  </a:cubicBezTo>
                  <a:cubicBezTo>
                    <a:pt x="9" y="18"/>
                    <a:pt x="9" y="18"/>
                    <a:pt x="9" y="18"/>
                  </a:cubicBezTo>
                  <a:cubicBezTo>
                    <a:pt x="9" y="18"/>
                    <a:pt x="9" y="18"/>
                    <a:pt x="9" y="18"/>
                  </a:cubicBezTo>
                  <a:cubicBezTo>
                    <a:pt x="9" y="18"/>
                    <a:pt x="9" y="18"/>
                    <a:pt x="9" y="19"/>
                  </a:cubicBezTo>
                  <a:cubicBezTo>
                    <a:pt x="9" y="19"/>
                    <a:pt x="9" y="19"/>
                    <a:pt x="9" y="19"/>
                  </a:cubicBezTo>
                  <a:cubicBezTo>
                    <a:pt x="9" y="19"/>
                    <a:pt x="9" y="19"/>
                    <a:pt x="9" y="19"/>
                  </a:cubicBezTo>
                  <a:cubicBezTo>
                    <a:pt x="9" y="19"/>
                    <a:pt x="9" y="19"/>
                    <a:pt x="9" y="19"/>
                  </a:cubicBezTo>
                  <a:cubicBezTo>
                    <a:pt x="9" y="19"/>
                    <a:pt x="9" y="19"/>
                    <a:pt x="9" y="20"/>
                  </a:cubicBezTo>
                  <a:cubicBezTo>
                    <a:pt x="9" y="20"/>
                    <a:pt x="10" y="20"/>
                    <a:pt x="10" y="20"/>
                  </a:cubicBezTo>
                  <a:cubicBezTo>
                    <a:pt x="10" y="20"/>
                    <a:pt x="11" y="20"/>
                    <a:pt x="11" y="20"/>
                  </a:cubicBezTo>
                  <a:cubicBezTo>
                    <a:pt x="11" y="20"/>
                    <a:pt x="11" y="20"/>
                    <a:pt x="12" y="20"/>
                  </a:cubicBezTo>
                  <a:cubicBezTo>
                    <a:pt x="12" y="20"/>
                    <a:pt x="12" y="20"/>
                    <a:pt x="12" y="20"/>
                  </a:cubicBezTo>
                  <a:cubicBezTo>
                    <a:pt x="12" y="20"/>
                    <a:pt x="12" y="20"/>
                    <a:pt x="12" y="20"/>
                  </a:cubicBezTo>
                  <a:cubicBezTo>
                    <a:pt x="12"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0"/>
                  </a:cubicBezTo>
                  <a:cubicBezTo>
                    <a:pt x="17" y="20"/>
                    <a:pt x="18" y="20"/>
                    <a:pt x="18" y="20"/>
                  </a:cubicBezTo>
                  <a:cubicBezTo>
                    <a:pt x="18" y="20"/>
                    <a:pt x="18" y="20"/>
                    <a:pt x="18" y="20"/>
                  </a:cubicBezTo>
                  <a:cubicBezTo>
                    <a:pt x="19" y="20"/>
                    <a:pt x="19" y="20"/>
                    <a:pt x="19" y="19"/>
                  </a:cubicBezTo>
                  <a:cubicBezTo>
                    <a:pt x="19" y="19"/>
                    <a:pt x="19" y="19"/>
                    <a:pt x="20" y="19"/>
                  </a:cubicBezTo>
                  <a:cubicBezTo>
                    <a:pt x="20" y="19"/>
                    <a:pt x="20" y="19"/>
                    <a:pt x="20" y="19"/>
                  </a:cubicBezTo>
                  <a:cubicBezTo>
                    <a:pt x="20" y="19"/>
                    <a:pt x="21" y="19"/>
                    <a:pt x="21" y="19"/>
                  </a:cubicBezTo>
                  <a:cubicBezTo>
                    <a:pt x="21" y="19"/>
                    <a:pt x="21" y="19"/>
                    <a:pt x="22" y="20"/>
                  </a:cubicBezTo>
                  <a:cubicBezTo>
                    <a:pt x="22" y="20"/>
                    <a:pt x="22" y="20"/>
                    <a:pt x="22" y="20"/>
                  </a:cubicBezTo>
                  <a:cubicBezTo>
                    <a:pt x="22" y="20"/>
                    <a:pt x="22" y="20"/>
                    <a:pt x="22" y="21"/>
                  </a:cubicBezTo>
                  <a:cubicBezTo>
                    <a:pt x="22" y="21"/>
                    <a:pt x="22" y="21"/>
                    <a:pt x="22" y="21"/>
                  </a:cubicBezTo>
                  <a:cubicBezTo>
                    <a:pt x="22" y="21"/>
                    <a:pt x="23" y="22"/>
                    <a:pt x="23" y="22"/>
                  </a:cubicBezTo>
                  <a:cubicBezTo>
                    <a:pt x="23" y="22"/>
                    <a:pt x="23" y="22"/>
                    <a:pt x="23" y="22"/>
                  </a:cubicBezTo>
                  <a:cubicBezTo>
                    <a:pt x="24" y="22"/>
                    <a:pt x="24" y="22"/>
                    <a:pt x="24"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4" y="23"/>
                  </a:cubicBezTo>
                  <a:cubicBezTo>
                    <a:pt x="24" y="24"/>
                    <a:pt x="24" y="24"/>
                    <a:pt x="24" y="24"/>
                  </a:cubicBezTo>
                  <a:cubicBezTo>
                    <a:pt x="23" y="24"/>
                    <a:pt x="23" y="25"/>
                    <a:pt x="23" y="25"/>
                  </a:cubicBezTo>
                  <a:cubicBezTo>
                    <a:pt x="23" y="25"/>
                    <a:pt x="22" y="25"/>
                    <a:pt x="22" y="25"/>
                  </a:cubicBezTo>
                  <a:cubicBezTo>
                    <a:pt x="22" y="25"/>
                    <a:pt x="22" y="26"/>
                    <a:pt x="21" y="26"/>
                  </a:cubicBezTo>
                  <a:cubicBezTo>
                    <a:pt x="21" y="26"/>
                    <a:pt x="21" y="26"/>
                    <a:pt x="20" y="26"/>
                  </a:cubicBezTo>
                  <a:cubicBezTo>
                    <a:pt x="20" y="26"/>
                    <a:pt x="20" y="27"/>
                    <a:pt x="20" y="27"/>
                  </a:cubicBezTo>
                  <a:cubicBezTo>
                    <a:pt x="19" y="27"/>
                    <a:pt x="19" y="27"/>
                    <a:pt x="19" y="28"/>
                  </a:cubicBezTo>
                  <a:cubicBezTo>
                    <a:pt x="19" y="28"/>
                    <a:pt x="19" y="28"/>
                    <a:pt x="19" y="29"/>
                  </a:cubicBezTo>
                  <a:cubicBezTo>
                    <a:pt x="19" y="29"/>
                    <a:pt x="19" y="29"/>
                    <a:pt x="19" y="29"/>
                  </a:cubicBezTo>
                  <a:cubicBezTo>
                    <a:pt x="19" y="29"/>
                    <a:pt x="19" y="29"/>
                    <a:pt x="19" y="30"/>
                  </a:cubicBezTo>
                  <a:cubicBezTo>
                    <a:pt x="19" y="30"/>
                    <a:pt x="19" y="30"/>
                    <a:pt x="19" y="30"/>
                  </a:cubicBezTo>
                  <a:cubicBezTo>
                    <a:pt x="19" y="31"/>
                    <a:pt x="19" y="31"/>
                    <a:pt x="19" y="31"/>
                  </a:cubicBezTo>
                  <a:cubicBezTo>
                    <a:pt x="19" y="31"/>
                    <a:pt x="20" y="31"/>
                    <a:pt x="20" y="32"/>
                  </a:cubicBezTo>
                  <a:cubicBezTo>
                    <a:pt x="20" y="32"/>
                    <a:pt x="20" y="32"/>
                    <a:pt x="20" y="33"/>
                  </a:cubicBezTo>
                  <a:cubicBezTo>
                    <a:pt x="20" y="33"/>
                    <a:pt x="20" y="33"/>
                    <a:pt x="20" y="33"/>
                  </a:cubicBezTo>
                  <a:cubicBezTo>
                    <a:pt x="20" y="34"/>
                    <a:pt x="20" y="34"/>
                    <a:pt x="20" y="34"/>
                  </a:cubicBezTo>
                  <a:cubicBezTo>
                    <a:pt x="20" y="34"/>
                    <a:pt x="20" y="35"/>
                    <a:pt x="20" y="35"/>
                  </a:cubicBezTo>
                  <a:cubicBezTo>
                    <a:pt x="20" y="35"/>
                    <a:pt x="20" y="35"/>
                    <a:pt x="20" y="35"/>
                  </a:cubicBezTo>
                  <a:cubicBezTo>
                    <a:pt x="20" y="35"/>
                    <a:pt x="20" y="35"/>
                    <a:pt x="20" y="36"/>
                  </a:cubicBezTo>
                  <a:cubicBezTo>
                    <a:pt x="20" y="36"/>
                    <a:pt x="20" y="36"/>
                    <a:pt x="20" y="36"/>
                  </a:cubicBezTo>
                  <a:cubicBezTo>
                    <a:pt x="19" y="36"/>
                    <a:pt x="19" y="36"/>
                    <a:pt x="19" y="37"/>
                  </a:cubicBezTo>
                  <a:cubicBezTo>
                    <a:pt x="19" y="37"/>
                    <a:pt x="19" y="37"/>
                    <a:pt x="19" y="37"/>
                  </a:cubicBezTo>
                  <a:cubicBezTo>
                    <a:pt x="19" y="37"/>
                    <a:pt x="19" y="38"/>
                    <a:pt x="19" y="38"/>
                  </a:cubicBezTo>
                  <a:cubicBezTo>
                    <a:pt x="19" y="38"/>
                    <a:pt x="18" y="38"/>
                    <a:pt x="18" y="39"/>
                  </a:cubicBezTo>
                  <a:cubicBezTo>
                    <a:pt x="18" y="39"/>
                    <a:pt x="18" y="39"/>
                    <a:pt x="18" y="39"/>
                  </a:cubicBezTo>
                  <a:cubicBezTo>
                    <a:pt x="19" y="39"/>
                    <a:pt x="19" y="39"/>
                    <a:pt x="19" y="39"/>
                  </a:cubicBezTo>
                  <a:cubicBezTo>
                    <a:pt x="19" y="39"/>
                    <a:pt x="19" y="40"/>
                    <a:pt x="19" y="40"/>
                  </a:cubicBezTo>
                  <a:cubicBezTo>
                    <a:pt x="19" y="40"/>
                    <a:pt x="19" y="40"/>
                    <a:pt x="19" y="40"/>
                  </a:cubicBezTo>
                  <a:cubicBezTo>
                    <a:pt x="19" y="40"/>
                    <a:pt x="19" y="40"/>
                    <a:pt x="19" y="40"/>
                  </a:cubicBezTo>
                  <a:cubicBezTo>
                    <a:pt x="19" y="40"/>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2"/>
                  </a:cubicBezTo>
                  <a:cubicBezTo>
                    <a:pt x="17" y="42"/>
                    <a:pt x="17" y="42"/>
                    <a:pt x="17" y="42"/>
                  </a:cubicBezTo>
                  <a:cubicBezTo>
                    <a:pt x="16" y="42"/>
                    <a:pt x="16" y="42"/>
                    <a:pt x="16" y="42"/>
                  </a:cubicBezTo>
                  <a:cubicBezTo>
                    <a:pt x="15" y="42"/>
                    <a:pt x="15" y="43"/>
                    <a:pt x="15" y="43"/>
                  </a:cubicBezTo>
                  <a:cubicBezTo>
                    <a:pt x="15" y="43"/>
                    <a:pt x="15" y="43"/>
                    <a:pt x="15" y="43"/>
                  </a:cubicBezTo>
                  <a:cubicBezTo>
                    <a:pt x="15" y="43"/>
                    <a:pt x="15" y="43"/>
                    <a:pt x="15" y="43"/>
                  </a:cubicBezTo>
                  <a:cubicBezTo>
                    <a:pt x="15" y="43"/>
                    <a:pt x="15" y="43"/>
                    <a:pt x="15" y="43"/>
                  </a:cubicBezTo>
                  <a:cubicBezTo>
                    <a:pt x="15" y="43"/>
                    <a:pt x="15" y="43"/>
                    <a:pt x="15" y="44"/>
                  </a:cubicBezTo>
                  <a:cubicBezTo>
                    <a:pt x="15" y="44"/>
                    <a:pt x="15" y="44"/>
                    <a:pt x="15" y="44"/>
                  </a:cubicBezTo>
                  <a:cubicBezTo>
                    <a:pt x="15" y="44"/>
                    <a:pt x="15" y="44"/>
                    <a:pt x="15" y="45"/>
                  </a:cubicBezTo>
                  <a:cubicBezTo>
                    <a:pt x="15" y="45"/>
                    <a:pt x="15" y="45"/>
                    <a:pt x="15" y="45"/>
                  </a:cubicBezTo>
                  <a:cubicBezTo>
                    <a:pt x="15" y="45"/>
                    <a:pt x="16" y="45"/>
                    <a:pt x="16" y="46"/>
                  </a:cubicBezTo>
                  <a:cubicBezTo>
                    <a:pt x="17" y="46"/>
                    <a:pt x="17" y="47"/>
                    <a:pt x="17" y="47"/>
                  </a:cubicBezTo>
                  <a:cubicBezTo>
                    <a:pt x="18" y="48"/>
                    <a:pt x="18" y="48"/>
                    <a:pt x="18" y="48"/>
                  </a:cubicBezTo>
                  <a:cubicBezTo>
                    <a:pt x="19" y="49"/>
                    <a:pt x="19" y="49"/>
                    <a:pt x="19" y="49"/>
                  </a:cubicBezTo>
                  <a:cubicBezTo>
                    <a:pt x="19" y="49"/>
                    <a:pt x="19" y="49"/>
                    <a:pt x="19" y="49"/>
                  </a:cubicBezTo>
                  <a:cubicBezTo>
                    <a:pt x="19" y="49"/>
                    <a:pt x="19" y="49"/>
                    <a:pt x="19" y="49"/>
                  </a:cubicBezTo>
                  <a:cubicBezTo>
                    <a:pt x="18" y="49"/>
                    <a:pt x="18" y="49"/>
                    <a:pt x="18" y="49"/>
                  </a:cubicBezTo>
                  <a:cubicBezTo>
                    <a:pt x="18" y="49"/>
                    <a:pt x="17" y="50"/>
                    <a:pt x="17" y="50"/>
                  </a:cubicBezTo>
                  <a:cubicBezTo>
                    <a:pt x="17" y="50"/>
                    <a:pt x="17" y="50"/>
                    <a:pt x="17" y="50"/>
                  </a:cubicBezTo>
                  <a:cubicBezTo>
                    <a:pt x="16" y="51"/>
                    <a:pt x="16" y="51"/>
                    <a:pt x="16" y="51"/>
                  </a:cubicBezTo>
                  <a:cubicBezTo>
                    <a:pt x="16" y="52"/>
                    <a:pt x="16" y="52"/>
                    <a:pt x="16" y="52"/>
                  </a:cubicBezTo>
                  <a:cubicBezTo>
                    <a:pt x="16" y="52"/>
                    <a:pt x="16" y="52"/>
                    <a:pt x="16" y="52"/>
                  </a:cubicBezTo>
                  <a:cubicBezTo>
                    <a:pt x="16" y="52"/>
                    <a:pt x="16" y="53"/>
                    <a:pt x="16" y="53"/>
                  </a:cubicBezTo>
                  <a:cubicBezTo>
                    <a:pt x="16" y="53"/>
                    <a:pt x="16" y="53"/>
                    <a:pt x="16" y="53"/>
                  </a:cubicBezTo>
                  <a:cubicBezTo>
                    <a:pt x="16" y="53"/>
                    <a:pt x="16" y="53"/>
                    <a:pt x="16" y="54"/>
                  </a:cubicBezTo>
                  <a:cubicBezTo>
                    <a:pt x="16" y="54"/>
                    <a:pt x="16" y="54"/>
                    <a:pt x="16" y="54"/>
                  </a:cubicBezTo>
                  <a:cubicBezTo>
                    <a:pt x="16" y="54"/>
                    <a:pt x="16" y="54"/>
                    <a:pt x="16" y="54"/>
                  </a:cubicBezTo>
                  <a:cubicBezTo>
                    <a:pt x="16" y="54"/>
                    <a:pt x="16" y="54"/>
                    <a:pt x="16" y="55"/>
                  </a:cubicBezTo>
                  <a:cubicBezTo>
                    <a:pt x="17" y="55"/>
                    <a:pt x="17" y="55"/>
                    <a:pt x="17" y="55"/>
                  </a:cubicBezTo>
                  <a:cubicBezTo>
                    <a:pt x="17" y="55"/>
                    <a:pt x="17" y="55"/>
                    <a:pt x="17" y="56"/>
                  </a:cubicBezTo>
                  <a:cubicBezTo>
                    <a:pt x="18" y="56"/>
                    <a:pt x="18" y="56"/>
                    <a:pt x="18" y="56"/>
                  </a:cubicBezTo>
                  <a:cubicBezTo>
                    <a:pt x="18" y="57"/>
                    <a:pt x="19" y="57"/>
                    <a:pt x="19" y="57"/>
                  </a:cubicBezTo>
                  <a:cubicBezTo>
                    <a:pt x="19" y="57"/>
                    <a:pt x="19" y="57"/>
                    <a:pt x="19" y="57"/>
                  </a:cubicBezTo>
                  <a:cubicBezTo>
                    <a:pt x="19" y="57"/>
                    <a:pt x="19" y="57"/>
                    <a:pt x="19" y="57"/>
                  </a:cubicBezTo>
                  <a:cubicBezTo>
                    <a:pt x="19" y="57"/>
                    <a:pt x="19" y="57"/>
                    <a:pt x="19" y="57"/>
                  </a:cubicBezTo>
                  <a:cubicBezTo>
                    <a:pt x="19" y="57"/>
                    <a:pt x="19" y="57"/>
                    <a:pt x="19" y="58"/>
                  </a:cubicBezTo>
                  <a:cubicBezTo>
                    <a:pt x="19" y="58"/>
                    <a:pt x="19" y="58"/>
                    <a:pt x="19" y="58"/>
                  </a:cubicBezTo>
                  <a:cubicBezTo>
                    <a:pt x="19" y="58"/>
                    <a:pt x="19" y="58"/>
                    <a:pt x="19" y="58"/>
                  </a:cubicBezTo>
                  <a:cubicBezTo>
                    <a:pt x="19" y="58"/>
                    <a:pt x="19" y="58"/>
                    <a:pt x="19" y="58"/>
                  </a:cubicBezTo>
                  <a:cubicBezTo>
                    <a:pt x="19" y="58"/>
                    <a:pt x="19" y="58"/>
                    <a:pt x="19" y="58"/>
                  </a:cubicBezTo>
                  <a:cubicBezTo>
                    <a:pt x="18" y="58"/>
                    <a:pt x="18" y="58"/>
                    <a:pt x="18" y="58"/>
                  </a:cubicBezTo>
                  <a:cubicBezTo>
                    <a:pt x="17" y="58"/>
                    <a:pt x="17" y="58"/>
                    <a:pt x="16" y="59"/>
                  </a:cubicBezTo>
                  <a:cubicBezTo>
                    <a:pt x="16" y="59"/>
                    <a:pt x="15" y="60"/>
                    <a:pt x="15" y="60"/>
                  </a:cubicBezTo>
                  <a:cubicBezTo>
                    <a:pt x="15" y="61"/>
                    <a:pt x="15" y="61"/>
                    <a:pt x="14" y="62"/>
                  </a:cubicBezTo>
                  <a:cubicBezTo>
                    <a:pt x="14" y="62"/>
                    <a:pt x="14" y="63"/>
                    <a:pt x="14" y="63"/>
                  </a:cubicBezTo>
                  <a:cubicBezTo>
                    <a:pt x="14" y="63"/>
                    <a:pt x="14" y="63"/>
                    <a:pt x="14" y="63"/>
                  </a:cubicBezTo>
                  <a:cubicBezTo>
                    <a:pt x="14" y="63"/>
                    <a:pt x="14" y="63"/>
                    <a:pt x="14" y="63"/>
                  </a:cubicBezTo>
                  <a:cubicBezTo>
                    <a:pt x="14" y="63"/>
                    <a:pt x="14" y="63"/>
                    <a:pt x="14" y="63"/>
                  </a:cubicBezTo>
                  <a:cubicBezTo>
                    <a:pt x="14" y="63"/>
                    <a:pt x="14" y="63"/>
                    <a:pt x="14" y="63"/>
                  </a:cubicBezTo>
                  <a:cubicBezTo>
                    <a:pt x="14" y="63"/>
                    <a:pt x="14" y="63"/>
                    <a:pt x="14" y="63"/>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4" y="64"/>
                    <a:pt x="14" y="64"/>
                    <a:pt x="14" y="64"/>
                  </a:cubicBezTo>
                  <a:cubicBezTo>
                    <a:pt x="15" y="64"/>
                    <a:pt x="15" y="64"/>
                    <a:pt x="15" y="65"/>
                  </a:cubicBezTo>
                  <a:cubicBezTo>
                    <a:pt x="15" y="65"/>
                    <a:pt x="15" y="65"/>
                    <a:pt x="15" y="65"/>
                  </a:cubicBezTo>
                  <a:cubicBezTo>
                    <a:pt x="15" y="65"/>
                    <a:pt x="15" y="66"/>
                    <a:pt x="15" y="66"/>
                  </a:cubicBezTo>
                  <a:cubicBezTo>
                    <a:pt x="15" y="66"/>
                    <a:pt x="16" y="66"/>
                    <a:pt x="16" y="66"/>
                  </a:cubicBezTo>
                  <a:cubicBezTo>
                    <a:pt x="16" y="67"/>
                    <a:pt x="16" y="67"/>
                    <a:pt x="16" y="67"/>
                  </a:cubicBezTo>
                  <a:cubicBezTo>
                    <a:pt x="16" y="67"/>
                    <a:pt x="16" y="67"/>
                    <a:pt x="16" y="67"/>
                  </a:cubicBezTo>
                  <a:cubicBezTo>
                    <a:pt x="16" y="67"/>
                    <a:pt x="17" y="67"/>
                    <a:pt x="17" y="67"/>
                  </a:cubicBezTo>
                  <a:cubicBezTo>
                    <a:pt x="17" y="67"/>
                    <a:pt x="17" y="67"/>
                    <a:pt x="17" y="66"/>
                  </a:cubicBezTo>
                  <a:cubicBezTo>
                    <a:pt x="17" y="66"/>
                    <a:pt x="17" y="66"/>
                    <a:pt x="18" y="66"/>
                  </a:cubicBezTo>
                  <a:cubicBezTo>
                    <a:pt x="18" y="66"/>
                    <a:pt x="18" y="66"/>
                    <a:pt x="18" y="66"/>
                  </a:cubicBezTo>
                  <a:cubicBezTo>
                    <a:pt x="18" y="66"/>
                    <a:pt x="18" y="66"/>
                    <a:pt x="19" y="66"/>
                  </a:cubicBezTo>
                  <a:cubicBezTo>
                    <a:pt x="19" y="66"/>
                    <a:pt x="19" y="67"/>
                    <a:pt x="19" y="67"/>
                  </a:cubicBezTo>
                  <a:cubicBezTo>
                    <a:pt x="19" y="67"/>
                    <a:pt x="20" y="67"/>
                    <a:pt x="20" y="67"/>
                  </a:cubicBezTo>
                  <a:cubicBezTo>
                    <a:pt x="20" y="67"/>
                    <a:pt x="20" y="67"/>
                    <a:pt x="20" y="67"/>
                  </a:cubicBezTo>
                  <a:cubicBezTo>
                    <a:pt x="21" y="67"/>
                    <a:pt x="21" y="67"/>
                    <a:pt x="21" y="68"/>
                  </a:cubicBezTo>
                  <a:cubicBezTo>
                    <a:pt x="22" y="68"/>
                    <a:pt x="22" y="68"/>
                    <a:pt x="22" y="69"/>
                  </a:cubicBezTo>
                  <a:cubicBezTo>
                    <a:pt x="22" y="69"/>
                    <a:pt x="23" y="69"/>
                    <a:pt x="23" y="70"/>
                  </a:cubicBezTo>
                  <a:cubicBezTo>
                    <a:pt x="23" y="70"/>
                    <a:pt x="24" y="71"/>
                    <a:pt x="24" y="71"/>
                  </a:cubicBezTo>
                  <a:cubicBezTo>
                    <a:pt x="24" y="72"/>
                    <a:pt x="25" y="72"/>
                    <a:pt x="25" y="73"/>
                  </a:cubicBezTo>
                  <a:cubicBezTo>
                    <a:pt x="26" y="74"/>
                    <a:pt x="26" y="74"/>
                    <a:pt x="27" y="75"/>
                  </a:cubicBezTo>
                  <a:cubicBezTo>
                    <a:pt x="27" y="75"/>
                    <a:pt x="28" y="76"/>
                    <a:pt x="28" y="76"/>
                  </a:cubicBezTo>
                  <a:cubicBezTo>
                    <a:pt x="29" y="76"/>
                    <a:pt x="30" y="77"/>
                    <a:pt x="30" y="77"/>
                  </a:cubicBezTo>
                  <a:cubicBezTo>
                    <a:pt x="31" y="77"/>
                    <a:pt x="31" y="77"/>
                    <a:pt x="31" y="77"/>
                  </a:cubicBezTo>
                  <a:cubicBezTo>
                    <a:pt x="31" y="76"/>
                    <a:pt x="31" y="76"/>
                    <a:pt x="32" y="76"/>
                  </a:cubicBezTo>
                  <a:cubicBezTo>
                    <a:pt x="32" y="76"/>
                    <a:pt x="32" y="76"/>
                    <a:pt x="32" y="76"/>
                  </a:cubicBezTo>
                  <a:cubicBezTo>
                    <a:pt x="32" y="76"/>
                    <a:pt x="32" y="75"/>
                    <a:pt x="32" y="75"/>
                  </a:cubicBezTo>
                  <a:cubicBezTo>
                    <a:pt x="33" y="75"/>
                    <a:pt x="33" y="75"/>
                    <a:pt x="33" y="75"/>
                  </a:cubicBezTo>
                  <a:cubicBezTo>
                    <a:pt x="33" y="75"/>
                    <a:pt x="33" y="75"/>
                    <a:pt x="33" y="74"/>
                  </a:cubicBezTo>
                  <a:cubicBezTo>
                    <a:pt x="33" y="74"/>
                    <a:pt x="33" y="74"/>
                    <a:pt x="33" y="74"/>
                  </a:cubicBezTo>
                  <a:cubicBezTo>
                    <a:pt x="33" y="74"/>
                    <a:pt x="33" y="74"/>
                    <a:pt x="33" y="74"/>
                  </a:cubicBezTo>
                  <a:cubicBezTo>
                    <a:pt x="33" y="74"/>
                    <a:pt x="33" y="74"/>
                    <a:pt x="33" y="74"/>
                  </a:cubicBezTo>
                  <a:cubicBezTo>
                    <a:pt x="33" y="74"/>
                    <a:pt x="33" y="74"/>
                    <a:pt x="33" y="74"/>
                  </a:cubicBezTo>
                  <a:cubicBezTo>
                    <a:pt x="33" y="73"/>
                    <a:pt x="33" y="73"/>
                    <a:pt x="34" y="73"/>
                  </a:cubicBezTo>
                  <a:cubicBezTo>
                    <a:pt x="34" y="73"/>
                    <a:pt x="34" y="73"/>
                    <a:pt x="34" y="73"/>
                  </a:cubicBezTo>
                  <a:cubicBezTo>
                    <a:pt x="34" y="73"/>
                    <a:pt x="34" y="73"/>
                    <a:pt x="34" y="73"/>
                  </a:cubicBezTo>
                  <a:cubicBezTo>
                    <a:pt x="34" y="73"/>
                    <a:pt x="35" y="73"/>
                    <a:pt x="35" y="73"/>
                  </a:cubicBezTo>
                  <a:cubicBezTo>
                    <a:pt x="35" y="73"/>
                    <a:pt x="35" y="73"/>
                    <a:pt x="35" y="73"/>
                  </a:cubicBezTo>
                  <a:cubicBezTo>
                    <a:pt x="35" y="73"/>
                    <a:pt x="35" y="73"/>
                    <a:pt x="35" y="73"/>
                  </a:cubicBezTo>
                  <a:cubicBezTo>
                    <a:pt x="35" y="73"/>
                    <a:pt x="35" y="73"/>
                    <a:pt x="36" y="73"/>
                  </a:cubicBezTo>
                  <a:cubicBezTo>
                    <a:pt x="36" y="73"/>
                    <a:pt x="36" y="73"/>
                    <a:pt x="36" y="73"/>
                  </a:cubicBezTo>
                  <a:cubicBezTo>
                    <a:pt x="36" y="74"/>
                    <a:pt x="36" y="74"/>
                    <a:pt x="37" y="74"/>
                  </a:cubicBezTo>
                  <a:cubicBezTo>
                    <a:pt x="37" y="74"/>
                    <a:pt x="37" y="74"/>
                    <a:pt x="37" y="74"/>
                  </a:cubicBezTo>
                  <a:cubicBezTo>
                    <a:pt x="37" y="74"/>
                    <a:pt x="37" y="74"/>
                    <a:pt x="38" y="74"/>
                  </a:cubicBezTo>
                  <a:cubicBezTo>
                    <a:pt x="38" y="74"/>
                    <a:pt x="38" y="74"/>
                    <a:pt x="38" y="73"/>
                  </a:cubicBezTo>
                  <a:cubicBezTo>
                    <a:pt x="38" y="73"/>
                    <a:pt x="39" y="73"/>
                    <a:pt x="39" y="73"/>
                  </a:cubicBezTo>
                  <a:cubicBezTo>
                    <a:pt x="39" y="73"/>
                    <a:pt x="39" y="73"/>
                    <a:pt x="39" y="73"/>
                  </a:cubicBezTo>
                  <a:cubicBezTo>
                    <a:pt x="40" y="73"/>
                    <a:pt x="40" y="73"/>
                    <a:pt x="40" y="72"/>
                  </a:cubicBezTo>
                  <a:cubicBezTo>
                    <a:pt x="40" y="72"/>
                    <a:pt x="41" y="72"/>
                    <a:pt x="41" y="72"/>
                  </a:cubicBezTo>
                  <a:cubicBezTo>
                    <a:pt x="41" y="72"/>
                    <a:pt x="42" y="71"/>
                    <a:pt x="42" y="71"/>
                  </a:cubicBezTo>
                  <a:cubicBezTo>
                    <a:pt x="42" y="71"/>
                    <a:pt x="43" y="71"/>
                    <a:pt x="43" y="71"/>
                  </a:cubicBezTo>
                  <a:cubicBezTo>
                    <a:pt x="44" y="71"/>
                    <a:pt x="45" y="71"/>
                    <a:pt x="45" y="71"/>
                  </a:cubicBezTo>
                  <a:cubicBezTo>
                    <a:pt x="46" y="71"/>
                    <a:pt x="46" y="71"/>
                    <a:pt x="47" y="71"/>
                  </a:cubicBezTo>
                  <a:cubicBezTo>
                    <a:pt x="47" y="71"/>
                    <a:pt x="48" y="71"/>
                    <a:pt x="48" y="71"/>
                  </a:cubicBezTo>
                  <a:cubicBezTo>
                    <a:pt x="48" y="71"/>
                    <a:pt x="49" y="71"/>
                    <a:pt x="49" y="70"/>
                  </a:cubicBezTo>
                  <a:cubicBezTo>
                    <a:pt x="50" y="70"/>
                    <a:pt x="50" y="70"/>
                    <a:pt x="50" y="70"/>
                  </a:cubicBezTo>
                  <a:cubicBezTo>
                    <a:pt x="51" y="70"/>
                    <a:pt x="51" y="70"/>
                    <a:pt x="51" y="70"/>
                  </a:cubicBezTo>
                  <a:cubicBezTo>
                    <a:pt x="52" y="70"/>
                    <a:pt x="52" y="70"/>
                    <a:pt x="52" y="70"/>
                  </a:cubicBezTo>
                  <a:cubicBezTo>
                    <a:pt x="53" y="70"/>
                    <a:pt x="53" y="70"/>
                    <a:pt x="53" y="70"/>
                  </a:cubicBezTo>
                  <a:cubicBezTo>
                    <a:pt x="54" y="70"/>
                    <a:pt x="54" y="70"/>
                    <a:pt x="54" y="70"/>
                  </a:cubicBezTo>
                  <a:cubicBezTo>
                    <a:pt x="55" y="70"/>
                    <a:pt x="55" y="70"/>
                    <a:pt x="55" y="70"/>
                  </a:cubicBezTo>
                  <a:cubicBezTo>
                    <a:pt x="55" y="70"/>
                    <a:pt x="55" y="70"/>
                    <a:pt x="55" y="70"/>
                  </a:cubicBezTo>
                  <a:cubicBezTo>
                    <a:pt x="55" y="70"/>
                    <a:pt x="55" y="70"/>
                    <a:pt x="56" y="70"/>
                  </a:cubicBezTo>
                  <a:cubicBezTo>
                    <a:pt x="56" y="70"/>
                    <a:pt x="56" y="70"/>
                    <a:pt x="56" y="70"/>
                  </a:cubicBezTo>
                  <a:cubicBezTo>
                    <a:pt x="56" y="70"/>
                    <a:pt x="56" y="70"/>
                    <a:pt x="56" y="70"/>
                  </a:cubicBezTo>
                  <a:cubicBezTo>
                    <a:pt x="57" y="70"/>
                    <a:pt x="58" y="70"/>
                    <a:pt x="59" y="70"/>
                  </a:cubicBezTo>
                  <a:cubicBezTo>
                    <a:pt x="59" y="70"/>
                    <a:pt x="60" y="70"/>
                    <a:pt x="60" y="69"/>
                  </a:cubicBezTo>
                  <a:cubicBezTo>
                    <a:pt x="61" y="69"/>
                    <a:pt x="61" y="69"/>
                    <a:pt x="62" y="68"/>
                  </a:cubicBezTo>
                  <a:cubicBezTo>
                    <a:pt x="62" y="68"/>
                    <a:pt x="62" y="68"/>
                    <a:pt x="62" y="67"/>
                  </a:cubicBezTo>
                  <a:cubicBezTo>
                    <a:pt x="63" y="66"/>
                    <a:pt x="63" y="66"/>
                    <a:pt x="63" y="66"/>
                  </a:cubicBezTo>
                  <a:cubicBezTo>
                    <a:pt x="64" y="65"/>
                    <a:pt x="64" y="65"/>
                    <a:pt x="65" y="64"/>
                  </a:cubicBezTo>
                  <a:cubicBezTo>
                    <a:pt x="65" y="64"/>
                    <a:pt x="66" y="64"/>
                    <a:pt x="67" y="63"/>
                  </a:cubicBezTo>
                  <a:cubicBezTo>
                    <a:pt x="67" y="63"/>
                    <a:pt x="68" y="63"/>
                    <a:pt x="69" y="63"/>
                  </a:cubicBezTo>
                  <a:cubicBezTo>
                    <a:pt x="69" y="63"/>
                    <a:pt x="70" y="63"/>
                    <a:pt x="71" y="62"/>
                  </a:cubicBezTo>
                  <a:cubicBezTo>
                    <a:pt x="71" y="62"/>
                    <a:pt x="71" y="61"/>
                    <a:pt x="72" y="61"/>
                  </a:cubicBezTo>
                  <a:cubicBezTo>
                    <a:pt x="72" y="60"/>
                    <a:pt x="72" y="60"/>
                    <a:pt x="72" y="59"/>
                  </a:cubicBezTo>
                  <a:cubicBezTo>
                    <a:pt x="72" y="59"/>
                    <a:pt x="72" y="58"/>
                    <a:pt x="72" y="58"/>
                  </a:cubicBezTo>
                  <a:cubicBezTo>
                    <a:pt x="72" y="58"/>
                    <a:pt x="72" y="57"/>
                    <a:pt x="72" y="57"/>
                  </a:cubicBezTo>
                  <a:cubicBezTo>
                    <a:pt x="72" y="57"/>
                    <a:pt x="72" y="57"/>
                    <a:pt x="72" y="57"/>
                  </a:cubicBezTo>
                  <a:cubicBezTo>
                    <a:pt x="72" y="57"/>
                    <a:pt x="72" y="57"/>
                    <a:pt x="72" y="57"/>
                  </a:cubicBezTo>
                  <a:cubicBezTo>
                    <a:pt x="72" y="57"/>
                    <a:pt x="72" y="57"/>
                    <a:pt x="72" y="57"/>
                  </a:cubicBezTo>
                  <a:cubicBezTo>
                    <a:pt x="72" y="56"/>
                    <a:pt x="72" y="56"/>
                    <a:pt x="73" y="56"/>
                  </a:cubicBezTo>
                  <a:cubicBezTo>
                    <a:pt x="73" y="56"/>
                    <a:pt x="73" y="55"/>
                    <a:pt x="73" y="55"/>
                  </a:cubicBezTo>
                  <a:cubicBezTo>
                    <a:pt x="74" y="55"/>
                    <a:pt x="74" y="54"/>
                    <a:pt x="74" y="54"/>
                  </a:cubicBezTo>
                  <a:cubicBezTo>
                    <a:pt x="75" y="54"/>
                    <a:pt x="75" y="53"/>
                    <a:pt x="75" y="53"/>
                  </a:cubicBezTo>
                  <a:cubicBezTo>
                    <a:pt x="76" y="53"/>
                    <a:pt x="76" y="53"/>
                    <a:pt x="77" y="52"/>
                  </a:cubicBezTo>
                  <a:cubicBezTo>
                    <a:pt x="77" y="52"/>
                    <a:pt x="77" y="52"/>
                    <a:pt x="77" y="52"/>
                  </a:cubicBezTo>
                  <a:cubicBezTo>
                    <a:pt x="78" y="51"/>
                    <a:pt x="78" y="51"/>
                    <a:pt x="78" y="51"/>
                  </a:cubicBezTo>
                  <a:cubicBezTo>
                    <a:pt x="78" y="51"/>
                    <a:pt x="78" y="50"/>
                    <a:pt x="78" y="50"/>
                  </a:cubicBezTo>
                  <a:cubicBezTo>
                    <a:pt x="78" y="50"/>
                    <a:pt x="78" y="50"/>
                    <a:pt x="78" y="50"/>
                  </a:cubicBezTo>
                  <a:cubicBezTo>
                    <a:pt x="78" y="50"/>
                    <a:pt x="78" y="49"/>
                    <a:pt x="78" y="49"/>
                  </a:cubicBezTo>
                  <a:cubicBezTo>
                    <a:pt x="78" y="49"/>
                    <a:pt x="78" y="49"/>
                    <a:pt x="78" y="49"/>
                  </a:cubicBezTo>
                  <a:cubicBezTo>
                    <a:pt x="78" y="48"/>
                    <a:pt x="78" y="48"/>
                    <a:pt x="78" y="48"/>
                  </a:cubicBezTo>
                  <a:cubicBezTo>
                    <a:pt x="78" y="47"/>
                    <a:pt x="78" y="47"/>
                    <a:pt x="77" y="46"/>
                  </a:cubicBezTo>
                  <a:cubicBezTo>
                    <a:pt x="77" y="45"/>
                    <a:pt x="77" y="44"/>
                    <a:pt x="77" y="43"/>
                  </a:cubicBezTo>
                  <a:cubicBezTo>
                    <a:pt x="77" y="43"/>
                    <a:pt x="77" y="42"/>
                    <a:pt x="77" y="41"/>
                  </a:cubicBezTo>
                  <a:cubicBezTo>
                    <a:pt x="78" y="40"/>
                    <a:pt x="78" y="39"/>
                    <a:pt x="78" y="38"/>
                  </a:cubicBezTo>
                  <a:cubicBezTo>
                    <a:pt x="79" y="38"/>
                    <a:pt x="79" y="37"/>
                    <a:pt x="80" y="37"/>
                  </a:cubicBezTo>
                  <a:cubicBezTo>
                    <a:pt x="80" y="36"/>
                    <a:pt x="80" y="36"/>
                    <a:pt x="81" y="36"/>
                  </a:cubicBezTo>
                  <a:cubicBezTo>
                    <a:pt x="81" y="35"/>
                    <a:pt x="82" y="35"/>
                    <a:pt x="82" y="35"/>
                  </a:cubicBezTo>
                  <a:cubicBezTo>
                    <a:pt x="82" y="34"/>
                    <a:pt x="83" y="34"/>
                    <a:pt x="83" y="34"/>
                  </a:cubicBezTo>
                  <a:cubicBezTo>
                    <a:pt x="83" y="33"/>
                    <a:pt x="84" y="33"/>
                    <a:pt x="84" y="33"/>
                  </a:cubicBezTo>
                  <a:cubicBezTo>
                    <a:pt x="84" y="33"/>
                    <a:pt x="85" y="32"/>
                    <a:pt x="85" y="32"/>
                  </a:cubicBezTo>
                  <a:cubicBezTo>
                    <a:pt x="85" y="32"/>
                    <a:pt x="85" y="31"/>
                    <a:pt x="85" y="31"/>
                  </a:cubicBezTo>
                  <a:cubicBezTo>
                    <a:pt x="85" y="31"/>
                    <a:pt x="86" y="30"/>
                    <a:pt x="86" y="30"/>
                  </a:cubicBezTo>
                  <a:cubicBezTo>
                    <a:pt x="86" y="29"/>
                    <a:pt x="86" y="29"/>
                    <a:pt x="86" y="29"/>
                  </a:cubicBezTo>
                  <a:cubicBezTo>
                    <a:pt x="86" y="28"/>
                    <a:pt x="87" y="28"/>
                    <a:pt x="87" y="28"/>
                  </a:cubicBezTo>
                  <a:cubicBezTo>
                    <a:pt x="88" y="27"/>
                    <a:pt x="89" y="27"/>
                    <a:pt x="90" y="27"/>
                  </a:cubicBezTo>
                  <a:cubicBezTo>
                    <a:pt x="90" y="27"/>
                    <a:pt x="92" y="27"/>
                    <a:pt x="93" y="26"/>
                  </a:cubicBezTo>
                  <a:cubicBezTo>
                    <a:pt x="93" y="26"/>
                    <a:pt x="94" y="26"/>
                    <a:pt x="95" y="26"/>
                  </a:cubicBezTo>
                  <a:cubicBezTo>
                    <a:pt x="95" y="26"/>
                    <a:pt x="96" y="26"/>
                    <a:pt x="96" y="25"/>
                  </a:cubicBezTo>
                  <a:cubicBezTo>
                    <a:pt x="97" y="25"/>
                    <a:pt x="97" y="25"/>
                    <a:pt x="97" y="25"/>
                  </a:cubicBezTo>
                  <a:cubicBezTo>
                    <a:pt x="98" y="24"/>
                    <a:pt x="98" y="24"/>
                    <a:pt x="99" y="24"/>
                  </a:cubicBezTo>
                  <a:cubicBezTo>
                    <a:pt x="99" y="24"/>
                    <a:pt x="99" y="23"/>
                    <a:pt x="99" y="23"/>
                  </a:cubicBezTo>
                  <a:cubicBezTo>
                    <a:pt x="100" y="23"/>
                    <a:pt x="100" y="23"/>
                    <a:pt x="100" y="23"/>
                  </a:cubicBezTo>
                  <a:cubicBezTo>
                    <a:pt x="100" y="22"/>
                    <a:pt x="101" y="22"/>
                    <a:pt x="101" y="22"/>
                  </a:cubicBezTo>
                  <a:cubicBezTo>
                    <a:pt x="101" y="22"/>
                    <a:pt x="102" y="22"/>
                    <a:pt x="102" y="22"/>
                  </a:cubicBezTo>
                  <a:cubicBezTo>
                    <a:pt x="103" y="21"/>
                    <a:pt x="104" y="21"/>
                    <a:pt x="104" y="20"/>
                  </a:cubicBezTo>
                  <a:cubicBezTo>
                    <a:pt x="105" y="20"/>
                    <a:pt x="105" y="20"/>
                    <a:pt x="105" y="19"/>
                  </a:cubicBezTo>
                  <a:cubicBezTo>
                    <a:pt x="106" y="18"/>
                    <a:pt x="106" y="18"/>
                    <a:pt x="106" y="17"/>
                  </a:cubicBezTo>
                  <a:cubicBezTo>
                    <a:pt x="106" y="16"/>
                    <a:pt x="106" y="16"/>
                    <a:pt x="106" y="15"/>
                  </a:cubicBezTo>
                  <a:cubicBezTo>
                    <a:pt x="106" y="15"/>
                    <a:pt x="106" y="15"/>
                    <a:pt x="106" y="15"/>
                  </a:cubicBezTo>
                  <a:cubicBezTo>
                    <a:pt x="106" y="15"/>
                    <a:pt x="106" y="14"/>
                    <a:pt x="106" y="14"/>
                  </a:cubicBezTo>
                  <a:cubicBezTo>
                    <a:pt x="106" y="14"/>
                    <a:pt x="106" y="14"/>
                    <a:pt x="106" y="14"/>
                  </a:cubicBezTo>
                  <a:cubicBezTo>
                    <a:pt x="106" y="14"/>
                    <a:pt x="106" y="14"/>
                    <a:pt x="106" y="14"/>
                  </a:cubicBezTo>
                  <a:cubicBezTo>
                    <a:pt x="106" y="14"/>
                    <a:pt x="106" y="14"/>
                    <a:pt x="106" y="14"/>
                  </a:cubicBezTo>
                  <a:cubicBezTo>
                    <a:pt x="105" y="14"/>
                    <a:pt x="105" y="14"/>
                    <a:pt x="105" y="14"/>
                  </a:cubicBezTo>
                  <a:cubicBezTo>
                    <a:pt x="105" y="14"/>
                    <a:pt x="105" y="14"/>
                    <a:pt x="105" y="14"/>
                  </a:cubicBezTo>
                  <a:cubicBezTo>
                    <a:pt x="104" y="14"/>
                    <a:pt x="104" y="14"/>
                    <a:pt x="104" y="14"/>
                  </a:cubicBezTo>
                  <a:cubicBezTo>
                    <a:pt x="104" y="14"/>
                    <a:pt x="103" y="14"/>
                    <a:pt x="103" y="14"/>
                  </a:cubicBezTo>
                  <a:cubicBezTo>
                    <a:pt x="103" y="14"/>
                    <a:pt x="103" y="14"/>
                    <a:pt x="102" y="14"/>
                  </a:cubicBezTo>
                  <a:cubicBezTo>
                    <a:pt x="102" y="14"/>
                    <a:pt x="102" y="14"/>
                    <a:pt x="102" y="14"/>
                  </a:cubicBezTo>
                  <a:cubicBezTo>
                    <a:pt x="102" y="14"/>
                    <a:pt x="102" y="14"/>
                    <a:pt x="101" y="14"/>
                  </a:cubicBezTo>
                  <a:cubicBezTo>
                    <a:pt x="101" y="14"/>
                    <a:pt x="101" y="14"/>
                    <a:pt x="101" y="14"/>
                  </a:cubicBezTo>
                  <a:cubicBezTo>
                    <a:pt x="101" y="14"/>
                    <a:pt x="101" y="14"/>
                    <a:pt x="100" y="14"/>
                  </a:cubicBezTo>
                  <a:cubicBezTo>
                    <a:pt x="100" y="14"/>
                    <a:pt x="100" y="14"/>
                    <a:pt x="100" y="14"/>
                  </a:cubicBezTo>
                  <a:cubicBezTo>
                    <a:pt x="99" y="14"/>
                    <a:pt x="99" y="14"/>
                    <a:pt x="99" y="14"/>
                  </a:cubicBezTo>
                  <a:cubicBezTo>
                    <a:pt x="98" y="14"/>
                    <a:pt x="98" y="14"/>
                    <a:pt x="98" y="14"/>
                  </a:cubicBezTo>
                  <a:cubicBezTo>
                    <a:pt x="97" y="14"/>
                    <a:pt x="97" y="14"/>
                    <a:pt x="97" y="14"/>
                  </a:cubicBezTo>
                  <a:cubicBezTo>
                    <a:pt x="97" y="13"/>
                    <a:pt x="96" y="13"/>
                    <a:pt x="96" y="13"/>
                  </a:cubicBezTo>
                  <a:cubicBezTo>
                    <a:pt x="96" y="13"/>
                    <a:pt x="96" y="13"/>
                    <a:pt x="96" y="13"/>
                  </a:cubicBezTo>
                  <a:cubicBezTo>
                    <a:pt x="95" y="13"/>
                    <a:pt x="95" y="13"/>
                    <a:pt x="95" y="13"/>
                  </a:cubicBezTo>
                  <a:cubicBezTo>
                    <a:pt x="94" y="13"/>
                    <a:pt x="94" y="13"/>
                    <a:pt x="94" y="13"/>
                  </a:cubicBezTo>
                  <a:cubicBezTo>
                    <a:pt x="93" y="13"/>
                    <a:pt x="93" y="13"/>
                    <a:pt x="92" y="13"/>
                  </a:cubicBezTo>
                  <a:cubicBezTo>
                    <a:pt x="91" y="13"/>
                    <a:pt x="91" y="13"/>
                    <a:pt x="90" y="12"/>
                  </a:cubicBezTo>
                  <a:cubicBezTo>
                    <a:pt x="89" y="12"/>
                    <a:pt x="89" y="12"/>
                    <a:pt x="88" y="12"/>
                  </a:cubicBezTo>
                  <a:cubicBezTo>
                    <a:pt x="88" y="12"/>
                    <a:pt x="87" y="12"/>
                    <a:pt x="87" y="11"/>
                  </a:cubicBezTo>
                  <a:cubicBezTo>
                    <a:pt x="87" y="11"/>
                    <a:pt x="87" y="11"/>
                    <a:pt x="86" y="11"/>
                  </a:cubicBezTo>
                  <a:cubicBezTo>
                    <a:pt x="86" y="10"/>
                    <a:pt x="86" y="10"/>
                    <a:pt x="85" y="10"/>
                  </a:cubicBezTo>
                  <a:cubicBezTo>
                    <a:pt x="85" y="10"/>
                    <a:pt x="85" y="10"/>
                    <a:pt x="85" y="10"/>
                  </a:cubicBezTo>
                  <a:cubicBezTo>
                    <a:pt x="84" y="9"/>
                    <a:pt x="84" y="9"/>
                    <a:pt x="84" y="9"/>
                  </a:cubicBezTo>
                  <a:cubicBezTo>
                    <a:pt x="84" y="9"/>
                    <a:pt x="83" y="9"/>
                    <a:pt x="83" y="9"/>
                  </a:cubicBezTo>
                  <a:cubicBezTo>
                    <a:pt x="83" y="9"/>
                    <a:pt x="83" y="10"/>
                    <a:pt x="83" y="10"/>
                  </a:cubicBezTo>
                  <a:cubicBezTo>
                    <a:pt x="83" y="10"/>
                    <a:pt x="83" y="10"/>
                    <a:pt x="83" y="10"/>
                  </a:cubicBezTo>
                  <a:cubicBezTo>
                    <a:pt x="82" y="10"/>
                    <a:pt x="82" y="10"/>
                    <a:pt x="82" y="11"/>
                  </a:cubicBezTo>
                  <a:cubicBezTo>
                    <a:pt x="82" y="11"/>
                    <a:pt x="82" y="11"/>
                    <a:pt x="82" y="11"/>
                  </a:cubicBezTo>
                  <a:cubicBezTo>
                    <a:pt x="82" y="11"/>
                    <a:pt x="82" y="11"/>
                    <a:pt x="82" y="11"/>
                  </a:cubicBezTo>
                  <a:cubicBezTo>
                    <a:pt x="82" y="12"/>
                    <a:pt x="81" y="12"/>
                    <a:pt x="81" y="12"/>
                  </a:cubicBezTo>
                  <a:cubicBezTo>
                    <a:pt x="81" y="12"/>
                    <a:pt x="80" y="12"/>
                    <a:pt x="80" y="12"/>
                  </a:cubicBezTo>
                  <a:cubicBezTo>
                    <a:pt x="80" y="12"/>
                    <a:pt x="79" y="12"/>
                    <a:pt x="79" y="12"/>
                  </a:cubicBezTo>
                  <a:cubicBezTo>
                    <a:pt x="79" y="12"/>
                    <a:pt x="78" y="12"/>
                    <a:pt x="78" y="12"/>
                  </a:cubicBezTo>
                  <a:cubicBezTo>
                    <a:pt x="78" y="11"/>
                    <a:pt x="78" y="11"/>
                    <a:pt x="77" y="11"/>
                  </a:cubicBezTo>
                  <a:cubicBezTo>
                    <a:pt x="77" y="11"/>
                    <a:pt x="77" y="11"/>
                    <a:pt x="77" y="11"/>
                  </a:cubicBezTo>
                  <a:cubicBezTo>
                    <a:pt x="76" y="11"/>
                    <a:pt x="76" y="11"/>
                    <a:pt x="76" y="10"/>
                  </a:cubicBezTo>
                  <a:cubicBezTo>
                    <a:pt x="75" y="10"/>
                    <a:pt x="75" y="10"/>
                    <a:pt x="74" y="10"/>
                  </a:cubicBezTo>
                  <a:cubicBezTo>
                    <a:pt x="74" y="10"/>
                    <a:pt x="74" y="9"/>
                    <a:pt x="73" y="9"/>
                  </a:cubicBezTo>
                  <a:cubicBezTo>
                    <a:pt x="73" y="9"/>
                    <a:pt x="73" y="9"/>
                    <a:pt x="72" y="9"/>
                  </a:cubicBezTo>
                  <a:cubicBezTo>
                    <a:pt x="72" y="9"/>
                    <a:pt x="71" y="8"/>
                    <a:pt x="71" y="8"/>
                  </a:cubicBezTo>
                  <a:cubicBezTo>
                    <a:pt x="71" y="8"/>
                    <a:pt x="70" y="8"/>
                    <a:pt x="70" y="8"/>
                  </a:cubicBezTo>
                  <a:cubicBezTo>
                    <a:pt x="70" y="8"/>
                    <a:pt x="69" y="8"/>
                    <a:pt x="69" y="7"/>
                  </a:cubicBezTo>
                  <a:cubicBezTo>
                    <a:pt x="69" y="7"/>
                    <a:pt x="69" y="7"/>
                    <a:pt x="68" y="7"/>
                  </a:cubicBezTo>
                  <a:cubicBezTo>
                    <a:pt x="68" y="7"/>
                    <a:pt x="68" y="7"/>
                    <a:pt x="68" y="7"/>
                  </a:cubicBezTo>
                  <a:cubicBezTo>
                    <a:pt x="68" y="7"/>
                    <a:pt x="67" y="7"/>
                    <a:pt x="67" y="6"/>
                  </a:cubicBezTo>
                  <a:cubicBezTo>
                    <a:pt x="67" y="6"/>
                    <a:pt x="67" y="6"/>
                    <a:pt x="66" y="6"/>
                  </a:cubicBezTo>
                  <a:cubicBezTo>
                    <a:pt x="66" y="6"/>
                    <a:pt x="66" y="6"/>
                    <a:pt x="66" y="6"/>
                  </a:cubicBezTo>
                  <a:cubicBezTo>
                    <a:pt x="66" y="6"/>
                    <a:pt x="65" y="6"/>
                    <a:pt x="65" y="6"/>
                  </a:cubicBezTo>
                  <a:cubicBezTo>
                    <a:pt x="65" y="5"/>
                    <a:pt x="65" y="5"/>
                    <a:pt x="65" y="5"/>
                  </a:cubicBezTo>
                  <a:cubicBezTo>
                    <a:pt x="65" y="5"/>
                    <a:pt x="65" y="5"/>
                    <a:pt x="65" y="5"/>
                  </a:cubicBezTo>
                  <a:cubicBezTo>
                    <a:pt x="65" y="5"/>
                    <a:pt x="65" y="5"/>
                    <a:pt x="65" y="5"/>
                  </a:cubicBezTo>
                  <a:cubicBezTo>
                    <a:pt x="65"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2" y="5"/>
                    <a:pt x="62" y="5"/>
                    <a:pt x="62" y="5"/>
                  </a:cubicBezTo>
                  <a:cubicBezTo>
                    <a:pt x="61" y="5"/>
                    <a:pt x="61" y="5"/>
                    <a:pt x="61" y="4"/>
                  </a:cubicBezTo>
                  <a:cubicBezTo>
                    <a:pt x="60" y="4"/>
                    <a:pt x="60" y="4"/>
                    <a:pt x="59" y="4"/>
                  </a:cubicBezTo>
                  <a:cubicBezTo>
                    <a:pt x="59" y="4"/>
                    <a:pt x="58" y="4"/>
                    <a:pt x="58" y="4"/>
                  </a:cubicBezTo>
                  <a:cubicBezTo>
                    <a:pt x="57" y="4"/>
                    <a:pt x="57" y="4"/>
                    <a:pt x="56" y="4"/>
                  </a:cubicBezTo>
                  <a:cubicBezTo>
                    <a:pt x="56" y="4"/>
                    <a:pt x="55" y="3"/>
                    <a:pt x="54" y="3"/>
                  </a:cubicBezTo>
                  <a:cubicBezTo>
                    <a:pt x="54" y="3"/>
                    <a:pt x="53" y="3"/>
                    <a:pt x="52" y="3"/>
                  </a:cubicBezTo>
                  <a:cubicBezTo>
                    <a:pt x="52" y="3"/>
                    <a:pt x="51" y="3"/>
                    <a:pt x="50" y="3"/>
                  </a:cubicBezTo>
                  <a:cubicBezTo>
                    <a:pt x="50" y="3"/>
                    <a:pt x="50" y="3"/>
                    <a:pt x="50" y="3"/>
                  </a:cubicBezTo>
                  <a:cubicBezTo>
                    <a:pt x="50" y="3"/>
                    <a:pt x="50" y="3"/>
                    <a:pt x="50" y="3"/>
                  </a:cubicBezTo>
                  <a:cubicBezTo>
                    <a:pt x="50" y="3"/>
                    <a:pt x="49" y="3"/>
                    <a:pt x="49" y="3"/>
                  </a:cubicBezTo>
                  <a:cubicBezTo>
                    <a:pt x="49" y="3"/>
                    <a:pt x="49" y="3"/>
                    <a:pt x="49" y="3"/>
                  </a:cubicBezTo>
                  <a:cubicBezTo>
                    <a:pt x="49" y="3"/>
                    <a:pt x="48" y="3"/>
                    <a:pt x="48" y="3"/>
                  </a:cubicBezTo>
                  <a:cubicBezTo>
                    <a:pt x="48" y="3"/>
                    <a:pt x="48" y="3"/>
                    <a:pt x="47" y="3"/>
                  </a:cubicBezTo>
                  <a:cubicBezTo>
                    <a:pt x="47" y="3"/>
                    <a:pt x="47" y="3"/>
                    <a:pt x="46" y="3"/>
                  </a:cubicBezTo>
                  <a:cubicBezTo>
                    <a:pt x="46" y="3"/>
                    <a:pt x="45" y="3"/>
                    <a:pt x="45" y="3"/>
                  </a:cubicBezTo>
                  <a:cubicBezTo>
                    <a:pt x="44" y="3"/>
                    <a:pt x="44" y="3"/>
                    <a:pt x="43" y="3"/>
                  </a:cubicBezTo>
                  <a:cubicBezTo>
                    <a:pt x="42" y="3"/>
                    <a:pt x="41" y="3"/>
                    <a:pt x="40" y="3"/>
                  </a:cubicBezTo>
                  <a:cubicBezTo>
                    <a:pt x="40" y="3"/>
                    <a:pt x="39" y="3"/>
                    <a:pt x="38" y="3"/>
                  </a:cubicBezTo>
                  <a:cubicBezTo>
                    <a:pt x="37" y="3"/>
                    <a:pt x="36" y="3"/>
                    <a:pt x="35" y="3"/>
                  </a:cubicBezTo>
                  <a:cubicBezTo>
                    <a:pt x="34" y="3"/>
                    <a:pt x="33" y="3"/>
                    <a:pt x="33" y="3"/>
                  </a:cubicBezTo>
                  <a:cubicBezTo>
                    <a:pt x="32" y="3"/>
                    <a:pt x="31" y="3"/>
                    <a:pt x="30" y="3"/>
                  </a:cubicBezTo>
                  <a:cubicBezTo>
                    <a:pt x="29" y="3"/>
                    <a:pt x="28" y="3"/>
                    <a:pt x="27" y="3"/>
                  </a:cubicBezTo>
                  <a:cubicBezTo>
                    <a:pt x="27" y="3"/>
                    <a:pt x="26" y="3"/>
                    <a:pt x="25" y="3"/>
                  </a:cubicBezTo>
                  <a:cubicBezTo>
                    <a:pt x="25" y="3"/>
                    <a:pt x="24" y="3"/>
                    <a:pt x="24" y="3"/>
                  </a:cubicBezTo>
                  <a:cubicBezTo>
                    <a:pt x="24" y="3"/>
                    <a:pt x="23" y="3"/>
                    <a:pt x="23" y="3"/>
                  </a:cubicBezTo>
                  <a:cubicBezTo>
                    <a:pt x="23" y="3"/>
                    <a:pt x="22" y="3"/>
                    <a:pt x="22" y="3"/>
                  </a:cubicBezTo>
                  <a:cubicBezTo>
                    <a:pt x="22" y="3"/>
                    <a:pt x="22" y="3"/>
                    <a:pt x="21" y="3"/>
                  </a:cubicBezTo>
                  <a:cubicBezTo>
                    <a:pt x="21" y="3"/>
                    <a:pt x="21" y="3"/>
                    <a:pt x="21" y="3"/>
                  </a:cubicBezTo>
                  <a:cubicBezTo>
                    <a:pt x="21" y="3"/>
                    <a:pt x="21" y="3"/>
                    <a:pt x="21" y="3"/>
                  </a:cubicBezTo>
                  <a:cubicBezTo>
                    <a:pt x="21" y="3"/>
                    <a:pt x="20" y="3"/>
                    <a:pt x="20" y="3"/>
                  </a:cubicBezTo>
                  <a:cubicBezTo>
                    <a:pt x="20" y="3"/>
                    <a:pt x="20" y="3"/>
                    <a:pt x="20" y="3"/>
                  </a:cubicBezTo>
                  <a:cubicBezTo>
                    <a:pt x="19" y="3"/>
                    <a:pt x="19" y="3"/>
                    <a:pt x="18" y="3"/>
                  </a:cubicBezTo>
                  <a:cubicBezTo>
                    <a:pt x="18" y="3"/>
                    <a:pt x="17" y="3"/>
                    <a:pt x="17" y="2"/>
                  </a:cubicBezTo>
                  <a:cubicBezTo>
                    <a:pt x="16" y="2"/>
                    <a:pt x="16" y="2"/>
                    <a:pt x="16" y="2"/>
                  </a:cubicBezTo>
                  <a:cubicBezTo>
                    <a:pt x="15" y="2"/>
                    <a:pt x="15" y="2"/>
                    <a:pt x="15" y="1"/>
                  </a:cubicBezTo>
                  <a:cubicBezTo>
                    <a:pt x="15" y="1"/>
                    <a:pt x="14" y="1"/>
                    <a:pt x="14" y="1"/>
                  </a:cubicBezTo>
                  <a:cubicBezTo>
                    <a:pt x="14" y="1"/>
                    <a:pt x="14" y="1"/>
                    <a:pt x="13" y="1"/>
                  </a:cubicBezTo>
                  <a:cubicBezTo>
                    <a:pt x="13" y="1"/>
                    <a:pt x="13" y="0"/>
                    <a:pt x="12" y="0"/>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8" name="Freeform 257">
              <a:extLst>
                <a:ext uri="{FF2B5EF4-FFF2-40B4-BE49-F238E27FC236}">
                  <a16:creationId xmlns:a16="http://schemas.microsoft.com/office/drawing/2014/main" id="{1EC00CE7-F030-444A-817C-6257C8DD4CF8}"/>
                </a:ext>
              </a:extLst>
            </p:cNvPr>
            <p:cNvSpPr>
              <a:spLocks/>
            </p:cNvSpPr>
            <p:nvPr/>
          </p:nvSpPr>
          <p:spPr bwMode="auto">
            <a:xfrm>
              <a:off x="6096000" y="1249363"/>
              <a:ext cx="44450" cy="23812"/>
            </a:xfrm>
            <a:custGeom>
              <a:avLst/>
              <a:gdLst>
                <a:gd name="T0" fmla="*/ 24 w 27"/>
                <a:gd name="T1" fmla="*/ 0 h 14"/>
                <a:gd name="T2" fmla="*/ 22 w 27"/>
                <a:gd name="T3" fmla="*/ 1 h 14"/>
                <a:gd name="T4" fmla="*/ 19 w 27"/>
                <a:gd name="T5" fmla="*/ 2 h 14"/>
                <a:gd name="T6" fmla="*/ 17 w 27"/>
                <a:gd name="T7" fmla="*/ 2 h 14"/>
                <a:gd name="T8" fmla="*/ 15 w 27"/>
                <a:gd name="T9" fmla="*/ 3 h 14"/>
                <a:gd name="T10" fmla="*/ 13 w 27"/>
                <a:gd name="T11" fmla="*/ 4 h 14"/>
                <a:gd name="T12" fmla="*/ 12 w 27"/>
                <a:gd name="T13" fmla="*/ 4 h 14"/>
                <a:gd name="T14" fmla="*/ 11 w 27"/>
                <a:gd name="T15" fmla="*/ 4 h 14"/>
                <a:gd name="T16" fmla="*/ 9 w 27"/>
                <a:gd name="T17" fmla="*/ 3 h 14"/>
                <a:gd name="T18" fmla="*/ 6 w 27"/>
                <a:gd name="T19" fmla="*/ 3 h 14"/>
                <a:gd name="T20" fmla="*/ 3 w 27"/>
                <a:gd name="T21" fmla="*/ 3 h 14"/>
                <a:gd name="T22" fmla="*/ 1 w 27"/>
                <a:gd name="T23" fmla="*/ 2 h 14"/>
                <a:gd name="T24" fmla="*/ 0 w 27"/>
                <a:gd name="T25" fmla="*/ 2 h 14"/>
                <a:gd name="T26" fmla="*/ 0 w 27"/>
                <a:gd name="T27" fmla="*/ 4 h 14"/>
                <a:gd name="T28" fmla="*/ 0 w 27"/>
                <a:gd name="T29" fmla="*/ 5 h 14"/>
                <a:gd name="T30" fmla="*/ 0 w 27"/>
                <a:gd name="T31" fmla="*/ 8 h 14"/>
                <a:gd name="T32" fmla="*/ 0 w 27"/>
                <a:gd name="T33" fmla="*/ 12 h 14"/>
                <a:gd name="T34" fmla="*/ 2 w 27"/>
                <a:gd name="T35" fmla="*/ 11 h 14"/>
                <a:gd name="T36" fmla="*/ 3 w 27"/>
                <a:gd name="T37" fmla="*/ 11 h 14"/>
                <a:gd name="T38" fmla="*/ 4 w 27"/>
                <a:gd name="T39" fmla="*/ 11 h 14"/>
                <a:gd name="T40" fmla="*/ 5 w 27"/>
                <a:gd name="T41" fmla="*/ 12 h 14"/>
                <a:gd name="T42" fmla="*/ 6 w 27"/>
                <a:gd name="T43" fmla="*/ 13 h 14"/>
                <a:gd name="T44" fmla="*/ 6 w 27"/>
                <a:gd name="T45" fmla="*/ 14 h 14"/>
                <a:gd name="T46" fmla="*/ 10 w 27"/>
                <a:gd name="T47" fmla="*/ 13 h 14"/>
                <a:gd name="T48" fmla="*/ 12 w 27"/>
                <a:gd name="T49" fmla="*/ 13 h 14"/>
                <a:gd name="T50" fmla="*/ 12 w 27"/>
                <a:gd name="T51" fmla="*/ 13 h 14"/>
                <a:gd name="T52" fmla="*/ 13 w 27"/>
                <a:gd name="T53" fmla="*/ 13 h 14"/>
                <a:gd name="T54" fmla="*/ 14 w 27"/>
                <a:gd name="T55" fmla="*/ 13 h 14"/>
                <a:gd name="T56" fmla="*/ 15 w 27"/>
                <a:gd name="T57" fmla="*/ 13 h 14"/>
                <a:gd name="T58" fmla="*/ 16 w 27"/>
                <a:gd name="T59" fmla="*/ 13 h 14"/>
                <a:gd name="T60" fmla="*/ 16 w 27"/>
                <a:gd name="T61" fmla="*/ 13 h 14"/>
                <a:gd name="T62" fmla="*/ 17 w 27"/>
                <a:gd name="T63" fmla="*/ 12 h 14"/>
                <a:gd name="T64" fmla="*/ 19 w 27"/>
                <a:gd name="T65" fmla="*/ 10 h 14"/>
                <a:gd name="T66" fmla="*/ 20 w 27"/>
                <a:gd name="T67" fmla="*/ 9 h 14"/>
                <a:gd name="T68" fmla="*/ 20 w 27"/>
                <a:gd name="T69" fmla="*/ 8 h 14"/>
                <a:gd name="T70" fmla="*/ 21 w 27"/>
                <a:gd name="T71" fmla="*/ 7 h 14"/>
                <a:gd name="T72" fmla="*/ 21 w 27"/>
                <a:gd name="T73" fmla="*/ 6 h 14"/>
                <a:gd name="T74" fmla="*/ 23 w 27"/>
                <a:gd name="T75" fmla="*/ 5 h 14"/>
                <a:gd name="T76" fmla="*/ 25 w 27"/>
                <a:gd name="T77" fmla="*/ 3 h 14"/>
                <a:gd name="T78" fmla="*/ 26 w 27"/>
                <a:gd name="T79" fmla="*/ 1 h 14"/>
                <a:gd name="T80" fmla="*/ 25 w 27"/>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4">
                  <a:moveTo>
                    <a:pt x="25" y="0"/>
                  </a:moveTo>
                  <a:cubicBezTo>
                    <a:pt x="24" y="0"/>
                    <a:pt x="24" y="0"/>
                    <a:pt x="24" y="0"/>
                  </a:cubicBezTo>
                  <a:cubicBezTo>
                    <a:pt x="24" y="0"/>
                    <a:pt x="24" y="0"/>
                    <a:pt x="24" y="1"/>
                  </a:cubicBezTo>
                  <a:cubicBezTo>
                    <a:pt x="23" y="1"/>
                    <a:pt x="23" y="1"/>
                    <a:pt x="22" y="1"/>
                  </a:cubicBezTo>
                  <a:cubicBezTo>
                    <a:pt x="22" y="1"/>
                    <a:pt x="22" y="1"/>
                    <a:pt x="21" y="1"/>
                  </a:cubicBezTo>
                  <a:cubicBezTo>
                    <a:pt x="21" y="2"/>
                    <a:pt x="20" y="2"/>
                    <a:pt x="19" y="2"/>
                  </a:cubicBezTo>
                  <a:cubicBezTo>
                    <a:pt x="19" y="2"/>
                    <a:pt x="19" y="2"/>
                    <a:pt x="18" y="2"/>
                  </a:cubicBezTo>
                  <a:cubicBezTo>
                    <a:pt x="18" y="2"/>
                    <a:pt x="17" y="2"/>
                    <a:pt x="17" y="2"/>
                  </a:cubicBezTo>
                  <a:cubicBezTo>
                    <a:pt x="16" y="2"/>
                    <a:pt x="16" y="2"/>
                    <a:pt x="16" y="3"/>
                  </a:cubicBezTo>
                  <a:cubicBezTo>
                    <a:pt x="15" y="3"/>
                    <a:pt x="15" y="3"/>
                    <a:pt x="15" y="3"/>
                  </a:cubicBezTo>
                  <a:cubicBezTo>
                    <a:pt x="14" y="3"/>
                    <a:pt x="14" y="3"/>
                    <a:pt x="14" y="4"/>
                  </a:cubicBezTo>
                  <a:cubicBezTo>
                    <a:pt x="14" y="4"/>
                    <a:pt x="14" y="4"/>
                    <a:pt x="13" y="4"/>
                  </a:cubicBezTo>
                  <a:cubicBezTo>
                    <a:pt x="13" y="4"/>
                    <a:pt x="13" y="4"/>
                    <a:pt x="13" y="4"/>
                  </a:cubicBezTo>
                  <a:cubicBezTo>
                    <a:pt x="13" y="4"/>
                    <a:pt x="12" y="4"/>
                    <a:pt x="12" y="4"/>
                  </a:cubicBezTo>
                  <a:cubicBezTo>
                    <a:pt x="12" y="4"/>
                    <a:pt x="12" y="4"/>
                    <a:pt x="12" y="4"/>
                  </a:cubicBezTo>
                  <a:cubicBezTo>
                    <a:pt x="11" y="4"/>
                    <a:pt x="11" y="4"/>
                    <a:pt x="11" y="4"/>
                  </a:cubicBezTo>
                  <a:cubicBezTo>
                    <a:pt x="10" y="4"/>
                    <a:pt x="10" y="4"/>
                    <a:pt x="10" y="4"/>
                  </a:cubicBezTo>
                  <a:cubicBezTo>
                    <a:pt x="9" y="4"/>
                    <a:pt x="9" y="4"/>
                    <a:pt x="9" y="3"/>
                  </a:cubicBezTo>
                  <a:cubicBezTo>
                    <a:pt x="8" y="3"/>
                    <a:pt x="8" y="3"/>
                    <a:pt x="7" y="3"/>
                  </a:cubicBezTo>
                  <a:cubicBezTo>
                    <a:pt x="7" y="3"/>
                    <a:pt x="6" y="3"/>
                    <a:pt x="6" y="3"/>
                  </a:cubicBezTo>
                  <a:cubicBezTo>
                    <a:pt x="5" y="3"/>
                    <a:pt x="5" y="3"/>
                    <a:pt x="4" y="3"/>
                  </a:cubicBezTo>
                  <a:cubicBezTo>
                    <a:pt x="4" y="3"/>
                    <a:pt x="3" y="3"/>
                    <a:pt x="3" y="3"/>
                  </a:cubicBezTo>
                  <a:cubicBezTo>
                    <a:pt x="3" y="2"/>
                    <a:pt x="2" y="2"/>
                    <a:pt x="2" y="2"/>
                  </a:cubicBezTo>
                  <a:cubicBezTo>
                    <a:pt x="2" y="2"/>
                    <a:pt x="2" y="2"/>
                    <a:pt x="1" y="2"/>
                  </a:cubicBezTo>
                  <a:cubicBezTo>
                    <a:pt x="1" y="2"/>
                    <a:pt x="1" y="2"/>
                    <a:pt x="1" y="2"/>
                  </a:cubicBezTo>
                  <a:cubicBezTo>
                    <a:pt x="1" y="2"/>
                    <a:pt x="0" y="2"/>
                    <a:pt x="0" y="2"/>
                  </a:cubicBezTo>
                  <a:cubicBezTo>
                    <a:pt x="0" y="2"/>
                    <a:pt x="0" y="3"/>
                    <a:pt x="0" y="3"/>
                  </a:cubicBezTo>
                  <a:cubicBezTo>
                    <a:pt x="0" y="3"/>
                    <a:pt x="0" y="3"/>
                    <a:pt x="0" y="4"/>
                  </a:cubicBezTo>
                  <a:cubicBezTo>
                    <a:pt x="0" y="4"/>
                    <a:pt x="0" y="4"/>
                    <a:pt x="0" y="4"/>
                  </a:cubicBezTo>
                  <a:cubicBezTo>
                    <a:pt x="0" y="5"/>
                    <a:pt x="0" y="5"/>
                    <a:pt x="0" y="5"/>
                  </a:cubicBezTo>
                  <a:cubicBezTo>
                    <a:pt x="0" y="6"/>
                    <a:pt x="0" y="6"/>
                    <a:pt x="0" y="7"/>
                  </a:cubicBezTo>
                  <a:cubicBezTo>
                    <a:pt x="0" y="7"/>
                    <a:pt x="0" y="8"/>
                    <a:pt x="0" y="8"/>
                  </a:cubicBezTo>
                  <a:cubicBezTo>
                    <a:pt x="0" y="9"/>
                    <a:pt x="0" y="10"/>
                    <a:pt x="0" y="10"/>
                  </a:cubicBezTo>
                  <a:cubicBezTo>
                    <a:pt x="0" y="11"/>
                    <a:pt x="0" y="11"/>
                    <a:pt x="0" y="12"/>
                  </a:cubicBezTo>
                  <a:cubicBezTo>
                    <a:pt x="0" y="12"/>
                    <a:pt x="0" y="12"/>
                    <a:pt x="1" y="12"/>
                  </a:cubicBezTo>
                  <a:cubicBezTo>
                    <a:pt x="1" y="12"/>
                    <a:pt x="1" y="12"/>
                    <a:pt x="2" y="11"/>
                  </a:cubicBezTo>
                  <a:cubicBezTo>
                    <a:pt x="2" y="11"/>
                    <a:pt x="2" y="11"/>
                    <a:pt x="2" y="11"/>
                  </a:cubicBezTo>
                  <a:cubicBezTo>
                    <a:pt x="3" y="11"/>
                    <a:pt x="3" y="11"/>
                    <a:pt x="3" y="11"/>
                  </a:cubicBezTo>
                  <a:cubicBezTo>
                    <a:pt x="3" y="11"/>
                    <a:pt x="4" y="11"/>
                    <a:pt x="4" y="11"/>
                  </a:cubicBezTo>
                  <a:cubicBezTo>
                    <a:pt x="4" y="11"/>
                    <a:pt x="4" y="11"/>
                    <a:pt x="4" y="11"/>
                  </a:cubicBezTo>
                  <a:cubicBezTo>
                    <a:pt x="4" y="11"/>
                    <a:pt x="4" y="11"/>
                    <a:pt x="4" y="11"/>
                  </a:cubicBezTo>
                  <a:cubicBezTo>
                    <a:pt x="4" y="11"/>
                    <a:pt x="5" y="12"/>
                    <a:pt x="5" y="12"/>
                  </a:cubicBezTo>
                  <a:cubicBezTo>
                    <a:pt x="5" y="12"/>
                    <a:pt x="5" y="12"/>
                    <a:pt x="5" y="12"/>
                  </a:cubicBezTo>
                  <a:cubicBezTo>
                    <a:pt x="6" y="12"/>
                    <a:pt x="6" y="12"/>
                    <a:pt x="6" y="13"/>
                  </a:cubicBezTo>
                  <a:cubicBezTo>
                    <a:pt x="6" y="13"/>
                    <a:pt x="6" y="13"/>
                    <a:pt x="6" y="13"/>
                  </a:cubicBezTo>
                  <a:cubicBezTo>
                    <a:pt x="6" y="13"/>
                    <a:pt x="6" y="14"/>
                    <a:pt x="6" y="14"/>
                  </a:cubicBezTo>
                  <a:cubicBezTo>
                    <a:pt x="7" y="14"/>
                    <a:pt x="8" y="14"/>
                    <a:pt x="8" y="14"/>
                  </a:cubicBezTo>
                  <a:cubicBezTo>
                    <a:pt x="9" y="14"/>
                    <a:pt x="9" y="13"/>
                    <a:pt x="10" y="13"/>
                  </a:cubicBezTo>
                  <a:cubicBezTo>
                    <a:pt x="10" y="13"/>
                    <a:pt x="11" y="13"/>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3" y="13"/>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3"/>
                    <a:pt x="16" y="13"/>
                  </a:cubicBezTo>
                  <a:cubicBezTo>
                    <a:pt x="16" y="13"/>
                    <a:pt x="16" y="13"/>
                    <a:pt x="16" y="13"/>
                  </a:cubicBezTo>
                  <a:cubicBezTo>
                    <a:pt x="16" y="13"/>
                    <a:pt x="16" y="13"/>
                    <a:pt x="16" y="13"/>
                  </a:cubicBezTo>
                  <a:cubicBezTo>
                    <a:pt x="17" y="13"/>
                    <a:pt x="17" y="13"/>
                    <a:pt x="17" y="13"/>
                  </a:cubicBezTo>
                  <a:cubicBezTo>
                    <a:pt x="17" y="13"/>
                    <a:pt x="17" y="13"/>
                    <a:pt x="17" y="12"/>
                  </a:cubicBezTo>
                  <a:cubicBezTo>
                    <a:pt x="17" y="12"/>
                    <a:pt x="17" y="11"/>
                    <a:pt x="18" y="11"/>
                  </a:cubicBezTo>
                  <a:cubicBezTo>
                    <a:pt x="18" y="11"/>
                    <a:pt x="18" y="10"/>
                    <a:pt x="19" y="10"/>
                  </a:cubicBezTo>
                  <a:cubicBezTo>
                    <a:pt x="19" y="10"/>
                    <a:pt x="20" y="9"/>
                    <a:pt x="20" y="9"/>
                  </a:cubicBezTo>
                  <a:cubicBezTo>
                    <a:pt x="20" y="9"/>
                    <a:pt x="20" y="9"/>
                    <a:pt x="20" y="9"/>
                  </a:cubicBezTo>
                  <a:cubicBezTo>
                    <a:pt x="20" y="9"/>
                    <a:pt x="20" y="9"/>
                    <a:pt x="20" y="9"/>
                  </a:cubicBezTo>
                  <a:cubicBezTo>
                    <a:pt x="20" y="9"/>
                    <a:pt x="20" y="9"/>
                    <a:pt x="20" y="8"/>
                  </a:cubicBezTo>
                  <a:cubicBezTo>
                    <a:pt x="20" y="8"/>
                    <a:pt x="21" y="8"/>
                    <a:pt x="21" y="8"/>
                  </a:cubicBezTo>
                  <a:cubicBezTo>
                    <a:pt x="21" y="8"/>
                    <a:pt x="21" y="7"/>
                    <a:pt x="21" y="7"/>
                  </a:cubicBezTo>
                  <a:cubicBezTo>
                    <a:pt x="21" y="7"/>
                    <a:pt x="21" y="6"/>
                    <a:pt x="21" y="6"/>
                  </a:cubicBezTo>
                  <a:cubicBezTo>
                    <a:pt x="21" y="6"/>
                    <a:pt x="21" y="6"/>
                    <a:pt x="21" y="6"/>
                  </a:cubicBezTo>
                  <a:cubicBezTo>
                    <a:pt x="21" y="6"/>
                    <a:pt x="22" y="5"/>
                    <a:pt x="22" y="5"/>
                  </a:cubicBezTo>
                  <a:cubicBezTo>
                    <a:pt x="22" y="5"/>
                    <a:pt x="23" y="5"/>
                    <a:pt x="23" y="5"/>
                  </a:cubicBezTo>
                  <a:cubicBezTo>
                    <a:pt x="23" y="5"/>
                    <a:pt x="24" y="5"/>
                    <a:pt x="24" y="4"/>
                  </a:cubicBezTo>
                  <a:cubicBezTo>
                    <a:pt x="25" y="4"/>
                    <a:pt x="25" y="4"/>
                    <a:pt x="25" y="3"/>
                  </a:cubicBezTo>
                  <a:cubicBezTo>
                    <a:pt x="26" y="3"/>
                    <a:pt x="26" y="3"/>
                    <a:pt x="27" y="2"/>
                  </a:cubicBezTo>
                  <a:cubicBezTo>
                    <a:pt x="26" y="2"/>
                    <a:pt x="26" y="2"/>
                    <a:pt x="26" y="1"/>
                  </a:cubicBezTo>
                  <a:cubicBezTo>
                    <a:pt x="26" y="1"/>
                    <a:pt x="26" y="1"/>
                    <a:pt x="26" y="1"/>
                  </a:cubicBezTo>
                  <a:cubicBezTo>
                    <a:pt x="26" y="0"/>
                    <a:pt x="25"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99" name="Freeform 258">
              <a:extLst>
                <a:ext uri="{FF2B5EF4-FFF2-40B4-BE49-F238E27FC236}">
                  <a16:creationId xmlns:a16="http://schemas.microsoft.com/office/drawing/2014/main" id="{27760041-5AF4-1140-8E64-C1AD018A222B}"/>
                </a:ext>
              </a:extLst>
            </p:cNvPr>
            <p:cNvSpPr>
              <a:spLocks noEditPoints="1"/>
            </p:cNvSpPr>
            <p:nvPr/>
          </p:nvSpPr>
          <p:spPr bwMode="auto">
            <a:xfrm>
              <a:off x="6094413" y="1247775"/>
              <a:ext cx="47625" cy="26987"/>
            </a:xfrm>
            <a:custGeom>
              <a:avLst/>
              <a:gdLst>
                <a:gd name="T0" fmla="*/ 0 w 29"/>
                <a:gd name="T1" fmla="*/ 14 h 16"/>
                <a:gd name="T2" fmla="*/ 26 w 29"/>
                <a:gd name="T3" fmla="*/ 0 h 16"/>
                <a:gd name="T4" fmla="*/ 26 w 29"/>
                <a:gd name="T5" fmla="*/ 0 h 16"/>
                <a:gd name="T6" fmla="*/ 25 w 29"/>
                <a:gd name="T7" fmla="*/ 0 h 16"/>
                <a:gd name="T8" fmla="*/ 20 w 29"/>
                <a:gd name="T9" fmla="*/ 2 h 16"/>
                <a:gd name="T10" fmla="*/ 15 w 29"/>
                <a:gd name="T11" fmla="*/ 3 h 16"/>
                <a:gd name="T12" fmla="*/ 13 w 29"/>
                <a:gd name="T13" fmla="*/ 4 h 16"/>
                <a:gd name="T14" fmla="*/ 10 w 29"/>
                <a:gd name="T15" fmla="*/ 4 h 16"/>
                <a:gd name="T16" fmla="*/ 4 w 29"/>
                <a:gd name="T17" fmla="*/ 3 h 16"/>
                <a:gd name="T18" fmla="*/ 1 w 29"/>
                <a:gd name="T19" fmla="*/ 2 h 16"/>
                <a:gd name="T20" fmla="*/ 1 w 29"/>
                <a:gd name="T21" fmla="*/ 3 h 16"/>
                <a:gd name="T22" fmla="*/ 2 w 29"/>
                <a:gd name="T23" fmla="*/ 3 h 16"/>
                <a:gd name="T24" fmla="*/ 7 w 29"/>
                <a:gd name="T25" fmla="*/ 4 h 16"/>
                <a:gd name="T26" fmla="*/ 12 w 29"/>
                <a:gd name="T27" fmla="*/ 5 h 16"/>
                <a:gd name="T28" fmla="*/ 14 w 29"/>
                <a:gd name="T29" fmla="*/ 5 h 16"/>
                <a:gd name="T30" fmla="*/ 18 w 29"/>
                <a:gd name="T31" fmla="*/ 3 h 16"/>
                <a:gd name="T32" fmla="*/ 23 w 29"/>
                <a:gd name="T33" fmla="*/ 2 h 16"/>
                <a:gd name="T34" fmla="*/ 26 w 29"/>
                <a:gd name="T35" fmla="*/ 1 h 16"/>
                <a:gd name="T36" fmla="*/ 26 w 29"/>
                <a:gd name="T37" fmla="*/ 4 h 16"/>
                <a:gd name="T38" fmla="*/ 22 w 29"/>
                <a:gd name="T39" fmla="*/ 7 h 16"/>
                <a:gd name="T40" fmla="*/ 21 w 29"/>
                <a:gd name="T41" fmla="*/ 9 h 16"/>
                <a:gd name="T42" fmla="*/ 20 w 29"/>
                <a:gd name="T43" fmla="*/ 11 h 16"/>
                <a:gd name="T44" fmla="*/ 17 w 29"/>
                <a:gd name="T45" fmla="*/ 14 h 16"/>
                <a:gd name="T46" fmla="*/ 16 w 29"/>
                <a:gd name="T47" fmla="*/ 14 h 16"/>
                <a:gd name="T48" fmla="*/ 14 w 29"/>
                <a:gd name="T49" fmla="*/ 14 h 16"/>
                <a:gd name="T50" fmla="*/ 13 w 29"/>
                <a:gd name="T51" fmla="*/ 14 h 16"/>
                <a:gd name="T52" fmla="*/ 7 w 29"/>
                <a:gd name="T53" fmla="*/ 15 h 16"/>
                <a:gd name="T54" fmla="*/ 6 w 29"/>
                <a:gd name="T55" fmla="*/ 13 h 16"/>
                <a:gd name="T56" fmla="*/ 4 w 29"/>
                <a:gd name="T57" fmla="*/ 12 h 16"/>
                <a:gd name="T58" fmla="*/ 1 w 29"/>
                <a:gd name="T59" fmla="*/ 13 h 16"/>
                <a:gd name="T60" fmla="*/ 1 w 29"/>
                <a:gd name="T61" fmla="*/ 6 h 16"/>
                <a:gd name="T62" fmla="*/ 1 w 29"/>
                <a:gd name="T63" fmla="*/ 14 h 16"/>
                <a:gd name="T64" fmla="*/ 3 w 29"/>
                <a:gd name="T65" fmla="*/ 13 h 16"/>
                <a:gd name="T66" fmla="*/ 5 w 29"/>
                <a:gd name="T67" fmla="*/ 13 h 16"/>
                <a:gd name="T68" fmla="*/ 6 w 29"/>
                <a:gd name="T69" fmla="*/ 15 h 16"/>
                <a:gd name="T70" fmla="*/ 9 w 29"/>
                <a:gd name="T71" fmla="*/ 16 h 16"/>
                <a:gd name="T72" fmla="*/ 13 w 29"/>
                <a:gd name="T73" fmla="*/ 15 h 16"/>
                <a:gd name="T74" fmla="*/ 14 w 29"/>
                <a:gd name="T75" fmla="*/ 15 h 16"/>
                <a:gd name="T76" fmla="*/ 16 w 29"/>
                <a:gd name="T77" fmla="*/ 15 h 16"/>
                <a:gd name="T78" fmla="*/ 18 w 29"/>
                <a:gd name="T79" fmla="*/ 15 h 16"/>
                <a:gd name="T80" fmla="*/ 19 w 29"/>
                <a:gd name="T81" fmla="*/ 13 h 16"/>
                <a:gd name="T82" fmla="*/ 22 w 29"/>
                <a:gd name="T83" fmla="*/ 11 h 16"/>
                <a:gd name="T84" fmla="*/ 23 w 29"/>
                <a:gd name="T85" fmla="*/ 8 h 16"/>
                <a:gd name="T86" fmla="*/ 23 w 29"/>
                <a:gd name="T87" fmla="*/ 7 h 16"/>
                <a:gd name="T88" fmla="*/ 23 w 29"/>
                <a:gd name="T89" fmla="*/ 7 h 16"/>
                <a:gd name="T90" fmla="*/ 23 w 29"/>
                <a:gd name="T91" fmla="*/ 7 h 16"/>
                <a:gd name="T92" fmla="*/ 23 w 29"/>
                <a:gd name="T93" fmla="*/ 7 h 16"/>
                <a:gd name="T94" fmla="*/ 25 w 29"/>
                <a:gd name="T95" fmla="*/ 7 h 16"/>
                <a:gd name="T96" fmla="*/ 28 w 29"/>
                <a:gd name="T97" fmla="*/ 4 h 16"/>
                <a:gd name="T98" fmla="*/ 28 w 29"/>
                <a:gd name="T99" fmla="*/ 4 h 16"/>
                <a:gd name="T100" fmla="*/ 29 w 29"/>
                <a:gd name="T101" fmla="*/ 3 h 16"/>
                <a:gd name="T102" fmla="*/ 28 w 29"/>
                <a:gd name="T103" fmla="*/ 2 h 16"/>
                <a:gd name="T104" fmla="*/ 27 w 29"/>
                <a:gd name="T105" fmla="*/ 1 h 16"/>
                <a:gd name="T106" fmla="*/ 27 w 29"/>
                <a:gd name="T107" fmla="*/ 1 h 16"/>
                <a:gd name="T108" fmla="*/ 27 w 29"/>
                <a:gd name="T109" fmla="*/ 0 h 16"/>
                <a:gd name="T110" fmla="*/ 27 w 29"/>
                <a:gd name="T11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16">
                  <a:moveTo>
                    <a:pt x="0" y="14"/>
                  </a:move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5" y="0"/>
                  </a:cubicBezTo>
                  <a:cubicBezTo>
                    <a:pt x="25" y="0"/>
                    <a:pt x="25" y="0"/>
                    <a:pt x="25" y="0"/>
                  </a:cubicBezTo>
                  <a:cubicBezTo>
                    <a:pt x="25" y="0"/>
                    <a:pt x="25" y="0"/>
                    <a:pt x="25" y="0"/>
                  </a:cubicBezTo>
                  <a:cubicBezTo>
                    <a:pt x="25" y="0"/>
                    <a:pt x="24" y="1"/>
                    <a:pt x="24" y="1"/>
                  </a:cubicBezTo>
                  <a:cubicBezTo>
                    <a:pt x="24" y="1"/>
                    <a:pt x="23" y="1"/>
                    <a:pt x="23" y="1"/>
                  </a:cubicBezTo>
                  <a:cubicBezTo>
                    <a:pt x="23" y="1"/>
                    <a:pt x="22" y="1"/>
                    <a:pt x="22" y="1"/>
                  </a:cubicBezTo>
                  <a:cubicBezTo>
                    <a:pt x="21" y="2"/>
                    <a:pt x="21" y="2"/>
                    <a:pt x="20" y="2"/>
                  </a:cubicBezTo>
                  <a:cubicBezTo>
                    <a:pt x="20" y="2"/>
                    <a:pt x="19" y="2"/>
                    <a:pt x="19" y="2"/>
                  </a:cubicBezTo>
                  <a:cubicBezTo>
                    <a:pt x="18" y="2"/>
                    <a:pt x="18" y="2"/>
                    <a:pt x="18" y="2"/>
                  </a:cubicBezTo>
                  <a:cubicBezTo>
                    <a:pt x="17" y="2"/>
                    <a:pt x="17" y="3"/>
                    <a:pt x="16" y="3"/>
                  </a:cubicBezTo>
                  <a:cubicBezTo>
                    <a:pt x="16" y="3"/>
                    <a:pt x="16" y="3"/>
                    <a:pt x="15" y="3"/>
                  </a:cubicBezTo>
                  <a:cubicBezTo>
                    <a:pt x="15" y="3"/>
                    <a:pt x="15" y="4"/>
                    <a:pt x="15" y="4"/>
                  </a:cubicBezTo>
                  <a:cubicBezTo>
                    <a:pt x="14" y="4"/>
                    <a:pt x="14" y="4"/>
                    <a:pt x="14" y="4"/>
                  </a:cubicBezTo>
                  <a:cubicBezTo>
                    <a:pt x="14" y="4"/>
                    <a:pt x="14" y="4"/>
                    <a:pt x="14" y="4"/>
                  </a:cubicBezTo>
                  <a:cubicBezTo>
                    <a:pt x="13" y="4"/>
                    <a:pt x="13" y="4"/>
                    <a:pt x="13" y="4"/>
                  </a:cubicBezTo>
                  <a:cubicBezTo>
                    <a:pt x="13" y="4"/>
                    <a:pt x="13" y="4"/>
                    <a:pt x="13" y="4"/>
                  </a:cubicBezTo>
                  <a:cubicBezTo>
                    <a:pt x="12" y="4"/>
                    <a:pt x="12" y="4"/>
                    <a:pt x="12" y="4"/>
                  </a:cubicBezTo>
                  <a:cubicBezTo>
                    <a:pt x="12" y="4"/>
                    <a:pt x="11" y="4"/>
                    <a:pt x="11" y="4"/>
                  </a:cubicBezTo>
                  <a:cubicBezTo>
                    <a:pt x="11" y="4"/>
                    <a:pt x="10" y="4"/>
                    <a:pt x="10" y="4"/>
                  </a:cubicBezTo>
                  <a:cubicBezTo>
                    <a:pt x="9" y="3"/>
                    <a:pt x="9" y="3"/>
                    <a:pt x="8" y="3"/>
                  </a:cubicBezTo>
                  <a:cubicBezTo>
                    <a:pt x="8" y="3"/>
                    <a:pt x="7" y="3"/>
                    <a:pt x="7" y="3"/>
                  </a:cubicBezTo>
                  <a:cubicBezTo>
                    <a:pt x="6" y="3"/>
                    <a:pt x="6" y="3"/>
                    <a:pt x="5" y="3"/>
                  </a:cubicBezTo>
                  <a:cubicBezTo>
                    <a:pt x="5" y="3"/>
                    <a:pt x="4" y="3"/>
                    <a:pt x="4" y="3"/>
                  </a:cubicBezTo>
                  <a:cubicBezTo>
                    <a:pt x="4" y="3"/>
                    <a:pt x="3" y="2"/>
                    <a:pt x="3" y="2"/>
                  </a:cubicBezTo>
                  <a:cubicBezTo>
                    <a:pt x="3" y="2"/>
                    <a:pt x="3" y="2"/>
                    <a:pt x="2" y="2"/>
                  </a:cubicBezTo>
                  <a:cubicBezTo>
                    <a:pt x="2" y="2"/>
                    <a:pt x="2"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3" y="3"/>
                    <a:pt x="3" y="3"/>
                    <a:pt x="3" y="3"/>
                  </a:cubicBezTo>
                  <a:cubicBezTo>
                    <a:pt x="3" y="3"/>
                    <a:pt x="4" y="3"/>
                    <a:pt x="4" y="4"/>
                  </a:cubicBezTo>
                  <a:cubicBezTo>
                    <a:pt x="4" y="4"/>
                    <a:pt x="5" y="4"/>
                    <a:pt x="5" y="4"/>
                  </a:cubicBezTo>
                  <a:cubicBezTo>
                    <a:pt x="6" y="4"/>
                    <a:pt x="6" y="4"/>
                    <a:pt x="7" y="4"/>
                  </a:cubicBezTo>
                  <a:cubicBezTo>
                    <a:pt x="7" y="4"/>
                    <a:pt x="8" y="4"/>
                    <a:pt x="8" y="4"/>
                  </a:cubicBezTo>
                  <a:cubicBezTo>
                    <a:pt x="9" y="4"/>
                    <a:pt x="9" y="4"/>
                    <a:pt x="10" y="4"/>
                  </a:cubicBezTo>
                  <a:cubicBezTo>
                    <a:pt x="10" y="5"/>
                    <a:pt x="10" y="5"/>
                    <a:pt x="11" y="5"/>
                  </a:cubicBezTo>
                  <a:cubicBezTo>
                    <a:pt x="11" y="5"/>
                    <a:pt x="11" y="5"/>
                    <a:pt x="12" y="5"/>
                  </a:cubicBezTo>
                  <a:cubicBezTo>
                    <a:pt x="12" y="5"/>
                    <a:pt x="12" y="5"/>
                    <a:pt x="13" y="5"/>
                  </a:cubicBezTo>
                  <a:cubicBezTo>
                    <a:pt x="13" y="5"/>
                    <a:pt x="13" y="5"/>
                    <a:pt x="13" y="5"/>
                  </a:cubicBezTo>
                  <a:cubicBezTo>
                    <a:pt x="13" y="5"/>
                    <a:pt x="14" y="5"/>
                    <a:pt x="14" y="5"/>
                  </a:cubicBezTo>
                  <a:cubicBezTo>
                    <a:pt x="14" y="5"/>
                    <a:pt x="14" y="5"/>
                    <a:pt x="14" y="5"/>
                  </a:cubicBezTo>
                  <a:cubicBezTo>
                    <a:pt x="15" y="5"/>
                    <a:pt x="15" y="5"/>
                    <a:pt x="15" y="5"/>
                  </a:cubicBezTo>
                  <a:cubicBezTo>
                    <a:pt x="15" y="4"/>
                    <a:pt x="15" y="4"/>
                    <a:pt x="16" y="4"/>
                  </a:cubicBezTo>
                  <a:cubicBezTo>
                    <a:pt x="16" y="4"/>
                    <a:pt x="16" y="4"/>
                    <a:pt x="17" y="4"/>
                  </a:cubicBezTo>
                  <a:cubicBezTo>
                    <a:pt x="17" y="3"/>
                    <a:pt x="17" y="3"/>
                    <a:pt x="18" y="3"/>
                  </a:cubicBezTo>
                  <a:cubicBezTo>
                    <a:pt x="18" y="3"/>
                    <a:pt x="19" y="3"/>
                    <a:pt x="19" y="3"/>
                  </a:cubicBezTo>
                  <a:cubicBezTo>
                    <a:pt x="20" y="3"/>
                    <a:pt x="20" y="3"/>
                    <a:pt x="20" y="3"/>
                  </a:cubicBezTo>
                  <a:cubicBezTo>
                    <a:pt x="21" y="3"/>
                    <a:pt x="22" y="3"/>
                    <a:pt x="22" y="2"/>
                  </a:cubicBezTo>
                  <a:cubicBezTo>
                    <a:pt x="23" y="2"/>
                    <a:pt x="23" y="2"/>
                    <a:pt x="23" y="2"/>
                  </a:cubicBezTo>
                  <a:cubicBezTo>
                    <a:pt x="24" y="2"/>
                    <a:pt x="24" y="2"/>
                    <a:pt x="25" y="2"/>
                  </a:cubicBezTo>
                  <a:cubicBezTo>
                    <a:pt x="25" y="1"/>
                    <a:pt x="25" y="1"/>
                    <a:pt x="25" y="1"/>
                  </a:cubicBezTo>
                  <a:cubicBezTo>
                    <a:pt x="26" y="1"/>
                    <a:pt x="26" y="1"/>
                    <a:pt x="26" y="1"/>
                  </a:cubicBezTo>
                  <a:cubicBezTo>
                    <a:pt x="26" y="1"/>
                    <a:pt x="26" y="1"/>
                    <a:pt x="26" y="1"/>
                  </a:cubicBezTo>
                  <a:cubicBezTo>
                    <a:pt x="26" y="1"/>
                    <a:pt x="27" y="1"/>
                    <a:pt x="27" y="2"/>
                  </a:cubicBezTo>
                  <a:cubicBezTo>
                    <a:pt x="27" y="2"/>
                    <a:pt x="27" y="2"/>
                    <a:pt x="27" y="2"/>
                  </a:cubicBezTo>
                  <a:cubicBezTo>
                    <a:pt x="27" y="3"/>
                    <a:pt x="27" y="3"/>
                    <a:pt x="28" y="3"/>
                  </a:cubicBezTo>
                  <a:cubicBezTo>
                    <a:pt x="27" y="4"/>
                    <a:pt x="27" y="4"/>
                    <a:pt x="26" y="4"/>
                  </a:cubicBezTo>
                  <a:cubicBezTo>
                    <a:pt x="26" y="5"/>
                    <a:pt x="26" y="5"/>
                    <a:pt x="25" y="5"/>
                  </a:cubicBezTo>
                  <a:cubicBezTo>
                    <a:pt x="25" y="6"/>
                    <a:pt x="24" y="6"/>
                    <a:pt x="24" y="6"/>
                  </a:cubicBezTo>
                  <a:cubicBezTo>
                    <a:pt x="24" y="6"/>
                    <a:pt x="23" y="6"/>
                    <a:pt x="23" y="6"/>
                  </a:cubicBezTo>
                  <a:cubicBezTo>
                    <a:pt x="23" y="6"/>
                    <a:pt x="22" y="7"/>
                    <a:pt x="22" y="7"/>
                  </a:cubicBezTo>
                  <a:cubicBezTo>
                    <a:pt x="22" y="7"/>
                    <a:pt x="22" y="7"/>
                    <a:pt x="22" y="7"/>
                  </a:cubicBezTo>
                  <a:cubicBezTo>
                    <a:pt x="22" y="7"/>
                    <a:pt x="22" y="8"/>
                    <a:pt x="22" y="8"/>
                  </a:cubicBezTo>
                  <a:cubicBezTo>
                    <a:pt x="22" y="8"/>
                    <a:pt x="22" y="9"/>
                    <a:pt x="22" y="9"/>
                  </a:cubicBezTo>
                  <a:cubicBezTo>
                    <a:pt x="22" y="9"/>
                    <a:pt x="21" y="9"/>
                    <a:pt x="21" y="9"/>
                  </a:cubicBezTo>
                  <a:cubicBezTo>
                    <a:pt x="21" y="10"/>
                    <a:pt x="21" y="10"/>
                    <a:pt x="21" y="10"/>
                  </a:cubicBezTo>
                  <a:cubicBezTo>
                    <a:pt x="21" y="10"/>
                    <a:pt x="21" y="10"/>
                    <a:pt x="21" y="10"/>
                  </a:cubicBezTo>
                  <a:cubicBezTo>
                    <a:pt x="21" y="10"/>
                    <a:pt x="21" y="10"/>
                    <a:pt x="21" y="10"/>
                  </a:cubicBezTo>
                  <a:cubicBezTo>
                    <a:pt x="21" y="10"/>
                    <a:pt x="20" y="11"/>
                    <a:pt x="20" y="11"/>
                  </a:cubicBezTo>
                  <a:cubicBezTo>
                    <a:pt x="19" y="11"/>
                    <a:pt x="19" y="12"/>
                    <a:pt x="19" y="12"/>
                  </a:cubicBezTo>
                  <a:cubicBezTo>
                    <a:pt x="18" y="12"/>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6" y="14"/>
                    <a:pt x="16" y="14"/>
                  </a:cubicBezTo>
                  <a:cubicBezTo>
                    <a:pt x="16" y="14"/>
                    <a:pt x="16" y="14"/>
                    <a:pt x="16" y="14"/>
                  </a:cubicBezTo>
                  <a:cubicBezTo>
                    <a:pt x="16" y="14"/>
                    <a:pt x="15" y="14"/>
                    <a:pt x="15" y="14"/>
                  </a:cubicBezTo>
                  <a:cubicBezTo>
                    <a:pt x="15" y="14"/>
                    <a:pt x="15" y="14"/>
                    <a:pt x="15"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1" y="14"/>
                    <a:pt x="11" y="14"/>
                  </a:cubicBezTo>
                  <a:cubicBezTo>
                    <a:pt x="10" y="14"/>
                    <a:pt x="10" y="15"/>
                    <a:pt x="9" y="15"/>
                  </a:cubicBezTo>
                  <a:cubicBezTo>
                    <a:pt x="9" y="15"/>
                    <a:pt x="8" y="15"/>
                    <a:pt x="7" y="15"/>
                  </a:cubicBezTo>
                  <a:cubicBezTo>
                    <a:pt x="7" y="15"/>
                    <a:pt x="7" y="14"/>
                    <a:pt x="7" y="14"/>
                  </a:cubicBezTo>
                  <a:cubicBezTo>
                    <a:pt x="7" y="14"/>
                    <a:pt x="7" y="14"/>
                    <a:pt x="7" y="14"/>
                  </a:cubicBezTo>
                  <a:cubicBezTo>
                    <a:pt x="7" y="13"/>
                    <a:pt x="7" y="13"/>
                    <a:pt x="6" y="13"/>
                  </a:cubicBezTo>
                  <a:cubicBezTo>
                    <a:pt x="6" y="13"/>
                    <a:pt x="6" y="13"/>
                    <a:pt x="6" y="13"/>
                  </a:cubicBezTo>
                  <a:cubicBezTo>
                    <a:pt x="6" y="13"/>
                    <a:pt x="5" y="12"/>
                    <a:pt x="5" y="12"/>
                  </a:cubicBezTo>
                  <a:cubicBezTo>
                    <a:pt x="5" y="12"/>
                    <a:pt x="5" y="12"/>
                    <a:pt x="5" y="12"/>
                  </a:cubicBezTo>
                  <a:cubicBezTo>
                    <a:pt x="5" y="12"/>
                    <a:pt x="5" y="12"/>
                    <a:pt x="5" y="12"/>
                  </a:cubicBezTo>
                  <a:cubicBezTo>
                    <a:pt x="5" y="12"/>
                    <a:pt x="4" y="12"/>
                    <a:pt x="4" y="12"/>
                  </a:cubicBezTo>
                  <a:cubicBezTo>
                    <a:pt x="4" y="12"/>
                    <a:pt x="4" y="12"/>
                    <a:pt x="3" y="12"/>
                  </a:cubicBezTo>
                  <a:cubicBezTo>
                    <a:pt x="3" y="12"/>
                    <a:pt x="3" y="12"/>
                    <a:pt x="3" y="12"/>
                  </a:cubicBezTo>
                  <a:cubicBezTo>
                    <a:pt x="2" y="13"/>
                    <a:pt x="2" y="13"/>
                    <a:pt x="2" y="13"/>
                  </a:cubicBezTo>
                  <a:cubicBezTo>
                    <a:pt x="1" y="13"/>
                    <a:pt x="1" y="13"/>
                    <a:pt x="1" y="13"/>
                  </a:cubicBezTo>
                  <a:cubicBezTo>
                    <a:pt x="1" y="12"/>
                    <a:pt x="1" y="12"/>
                    <a:pt x="1" y="11"/>
                  </a:cubicBezTo>
                  <a:cubicBezTo>
                    <a:pt x="1" y="11"/>
                    <a:pt x="1" y="10"/>
                    <a:pt x="1" y="9"/>
                  </a:cubicBezTo>
                  <a:cubicBezTo>
                    <a:pt x="1" y="9"/>
                    <a:pt x="1" y="8"/>
                    <a:pt x="1" y="8"/>
                  </a:cubicBezTo>
                  <a:cubicBezTo>
                    <a:pt x="1" y="7"/>
                    <a:pt x="1" y="7"/>
                    <a:pt x="1" y="6"/>
                  </a:cubicBezTo>
                  <a:cubicBezTo>
                    <a:pt x="1" y="7"/>
                    <a:pt x="1" y="7"/>
                    <a:pt x="1" y="8"/>
                  </a:cubicBezTo>
                  <a:cubicBezTo>
                    <a:pt x="1" y="8"/>
                    <a:pt x="1" y="9"/>
                    <a:pt x="1" y="10"/>
                  </a:cubicBezTo>
                  <a:cubicBezTo>
                    <a:pt x="1" y="10"/>
                    <a:pt x="1" y="11"/>
                    <a:pt x="1" y="12"/>
                  </a:cubicBezTo>
                  <a:cubicBezTo>
                    <a:pt x="1" y="12"/>
                    <a:pt x="1" y="13"/>
                    <a:pt x="1" y="14"/>
                  </a:cubicBezTo>
                  <a:cubicBezTo>
                    <a:pt x="1" y="14"/>
                    <a:pt x="1" y="14"/>
                    <a:pt x="1" y="14"/>
                  </a:cubicBezTo>
                  <a:cubicBezTo>
                    <a:pt x="1" y="14"/>
                    <a:pt x="1" y="14"/>
                    <a:pt x="2" y="14"/>
                  </a:cubicBezTo>
                  <a:cubicBezTo>
                    <a:pt x="2" y="14"/>
                    <a:pt x="2" y="14"/>
                    <a:pt x="3" y="13"/>
                  </a:cubicBezTo>
                  <a:cubicBezTo>
                    <a:pt x="3" y="13"/>
                    <a:pt x="3" y="13"/>
                    <a:pt x="3" y="13"/>
                  </a:cubicBezTo>
                  <a:cubicBezTo>
                    <a:pt x="4" y="13"/>
                    <a:pt x="4" y="13"/>
                    <a:pt x="4" y="13"/>
                  </a:cubicBezTo>
                  <a:cubicBezTo>
                    <a:pt x="4" y="13"/>
                    <a:pt x="4" y="13"/>
                    <a:pt x="5" y="13"/>
                  </a:cubicBezTo>
                  <a:cubicBezTo>
                    <a:pt x="5" y="13"/>
                    <a:pt x="5" y="13"/>
                    <a:pt x="5" y="13"/>
                  </a:cubicBezTo>
                  <a:cubicBezTo>
                    <a:pt x="5" y="13"/>
                    <a:pt x="5" y="13"/>
                    <a:pt x="5" y="13"/>
                  </a:cubicBezTo>
                  <a:cubicBezTo>
                    <a:pt x="5" y="13"/>
                    <a:pt x="5" y="13"/>
                    <a:pt x="5" y="13"/>
                  </a:cubicBezTo>
                  <a:cubicBezTo>
                    <a:pt x="5" y="14"/>
                    <a:pt x="6" y="14"/>
                    <a:pt x="6" y="14"/>
                  </a:cubicBezTo>
                  <a:cubicBezTo>
                    <a:pt x="6" y="14"/>
                    <a:pt x="6" y="14"/>
                    <a:pt x="6" y="14"/>
                  </a:cubicBezTo>
                  <a:cubicBezTo>
                    <a:pt x="6" y="14"/>
                    <a:pt x="6" y="14"/>
                    <a:pt x="6" y="15"/>
                  </a:cubicBezTo>
                  <a:cubicBezTo>
                    <a:pt x="6" y="15"/>
                    <a:pt x="6" y="15"/>
                    <a:pt x="6" y="16"/>
                  </a:cubicBezTo>
                  <a:cubicBezTo>
                    <a:pt x="7" y="16"/>
                    <a:pt x="7" y="16"/>
                    <a:pt x="7" y="16"/>
                  </a:cubicBezTo>
                  <a:cubicBezTo>
                    <a:pt x="7" y="16"/>
                    <a:pt x="7" y="16"/>
                    <a:pt x="7" y="16"/>
                  </a:cubicBezTo>
                  <a:cubicBezTo>
                    <a:pt x="8" y="16"/>
                    <a:pt x="9" y="16"/>
                    <a:pt x="9" y="16"/>
                  </a:cubicBezTo>
                  <a:cubicBezTo>
                    <a:pt x="10" y="16"/>
                    <a:pt x="10" y="15"/>
                    <a:pt x="11" y="15"/>
                  </a:cubicBezTo>
                  <a:cubicBezTo>
                    <a:pt x="11"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4" y="15"/>
                  </a:cubicBezTo>
                  <a:cubicBezTo>
                    <a:pt x="14" y="15"/>
                    <a:pt x="14" y="15"/>
                    <a:pt x="14" y="15"/>
                  </a:cubicBezTo>
                  <a:cubicBezTo>
                    <a:pt x="14" y="15"/>
                    <a:pt x="14" y="15"/>
                    <a:pt x="14" y="15"/>
                  </a:cubicBezTo>
                  <a:cubicBezTo>
                    <a:pt x="15" y="15"/>
                    <a:pt x="15" y="15"/>
                    <a:pt x="15" y="15"/>
                  </a:cubicBezTo>
                  <a:cubicBezTo>
                    <a:pt x="15" y="15"/>
                    <a:pt x="15" y="15"/>
                    <a:pt x="16" y="15"/>
                  </a:cubicBezTo>
                  <a:cubicBezTo>
                    <a:pt x="16" y="15"/>
                    <a:pt x="16" y="15"/>
                    <a:pt x="16" y="15"/>
                  </a:cubicBezTo>
                  <a:cubicBezTo>
                    <a:pt x="16" y="15"/>
                    <a:pt x="16" y="15"/>
                    <a:pt x="17" y="15"/>
                  </a:cubicBezTo>
                  <a:cubicBezTo>
                    <a:pt x="17" y="15"/>
                    <a:pt x="17" y="15"/>
                    <a:pt x="17"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9" y="15"/>
                    <a:pt x="19" y="15"/>
                  </a:cubicBezTo>
                  <a:cubicBezTo>
                    <a:pt x="19" y="14"/>
                    <a:pt x="19" y="14"/>
                    <a:pt x="19" y="13"/>
                  </a:cubicBezTo>
                  <a:cubicBezTo>
                    <a:pt x="19" y="13"/>
                    <a:pt x="19" y="13"/>
                    <a:pt x="20" y="12"/>
                  </a:cubicBezTo>
                  <a:cubicBezTo>
                    <a:pt x="20" y="12"/>
                    <a:pt x="20" y="12"/>
                    <a:pt x="20" y="12"/>
                  </a:cubicBezTo>
                  <a:cubicBezTo>
                    <a:pt x="21" y="11"/>
                    <a:pt x="21" y="11"/>
                    <a:pt x="21" y="11"/>
                  </a:cubicBezTo>
                  <a:cubicBezTo>
                    <a:pt x="21" y="11"/>
                    <a:pt x="22" y="11"/>
                    <a:pt x="22" y="11"/>
                  </a:cubicBezTo>
                  <a:cubicBezTo>
                    <a:pt x="22" y="11"/>
                    <a:pt x="22" y="11"/>
                    <a:pt x="22" y="11"/>
                  </a:cubicBezTo>
                  <a:cubicBezTo>
                    <a:pt x="22" y="10"/>
                    <a:pt x="22" y="10"/>
                    <a:pt x="22" y="10"/>
                  </a:cubicBezTo>
                  <a:cubicBezTo>
                    <a:pt x="22" y="10"/>
                    <a:pt x="22" y="9"/>
                    <a:pt x="23" y="9"/>
                  </a:cubicBezTo>
                  <a:cubicBezTo>
                    <a:pt x="23" y="9"/>
                    <a:pt x="23" y="9"/>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4" y="7"/>
                    <a:pt x="24" y="7"/>
                    <a:pt x="25" y="7"/>
                  </a:cubicBezTo>
                  <a:cubicBezTo>
                    <a:pt x="25" y="7"/>
                    <a:pt x="25" y="6"/>
                    <a:pt x="26" y="6"/>
                  </a:cubicBezTo>
                  <a:cubicBezTo>
                    <a:pt x="26" y="6"/>
                    <a:pt x="27" y="5"/>
                    <a:pt x="27" y="5"/>
                  </a:cubicBezTo>
                  <a:cubicBezTo>
                    <a:pt x="27"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3"/>
                    <a:pt x="29" y="3"/>
                    <a:pt x="29" y="3"/>
                  </a:cubicBezTo>
                  <a:cubicBezTo>
                    <a:pt x="29" y="3"/>
                    <a:pt x="29" y="3"/>
                    <a:pt x="29" y="3"/>
                  </a:cubicBezTo>
                  <a:cubicBezTo>
                    <a:pt x="29" y="3"/>
                    <a:pt x="29" y="3"/>
                    <a:pt x="29" y="3"/>
                  </a:cubicBezTo>
                  <a:cubicBezTo>
                    <a:pt x="29" y="3"/>
                    <a:pt x="28" y="3"/>
                    <a:pt x="28" y="2"/>
                  </a:cubicBezTo>
                  <a:cubicBezTo>
                    <a:pt x="28" y="2"/>
                    <a:pt x="28" y="2"/>
                    <a:pt x="28" y="2"/>
                  </a:cubicBezTo>
                  <a:cubicBezTo>
                    <a:pt x="28" y="1"/>
                    <a:pt x="28"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0" name="Freeform 259">
              <a:extLst>
                <a:ext uri="{FF2B5EF4-FFF2-40B4-BE49-F238E27FC236}">
                  <a16:creationId xmlns:a16="http://schemas.microsoft.com/office/drawing/2014/main" id="{3CC4AE6D-EFB7-8043-9F81-CE78DC52EB06}"/>
                </a:ext>
              </a:extLst>
            </p:cNvPr>
            <p:cNvSpPr>
              <a:spLocks noEditPoints="1"/>
            </p:cNvSpPr>
            <p:nvPr/>
          </p:nvSpPr>
          <p:spPr bwMode="auto">
            <a:xfrm>
              <a:off x="6192838" y="1336675"/>
              <a:ext cx="88900" cy="109537"/>
            </a:xfrm>
            <a:custGeom>
              <a:avLst/>
              <a:gdLst>
                <a:gd name="T0" fmla="*/ 26 w 52"/>
                <a:gd name="T1" fmla="*/ 61 h 65"/>
                <a:gd name="T2" fmla="*/ 34 w 52"/>
                <a:gd name="T3" fmla="*/ 64 h 65"/>
                <a:gd name="T4" fmla="*/ 48 w 52"/>
                <a:gd name="T5" fmla="*/ 63 h 65"/>
                <a:gd name="T6" fmla="*/ 48 w 52"/>
                <a:gd name="T7" fmla="*/ 62 h 65"/>
                <a:gd name="T8" fmla="*/ 45 w 52"/>
                <a:gd name="T9" fmla="*/ 62 h 65"/>
                <a:gd name="T10" fmla="*/ 41 w 52"/>
                <a:gd name="T11" fmla="*/ 61 h 65"/>
                <a:gd name="T12" fmla="*/ 38 w 52"/>
                <a:gd name="T13" fmla="*/ 61 h 65"/>
                <a:gd name="T14" fmla="*/ 31 w 52"/>
                <a:gd name="T15" fmla="*/ 60 h 65"/>
                <a:gd name="T16" fmla="*/ 49 w 52"/>
                <a:gd name="T17" fmla="*/ 0 h 65"/>
                <a:gd name="T18" fmla="*/ 48 w 52"/>
                <a:gd name="T19" fmla="*/ 3 h 65"/>
                <a:gd name="T20" fmla="*/ 40 w 52"/>
                <a:gd name="T21" fmla="*/ 3 h 65"/>
                <a:gd name="T22" fmla="*/ 31 w 52"/>
                <a:gd name="T23" fmla="*/ 2 h 65"/>
                <a:gd name="T24" fmla="*/ 23 w 52"/>
                <a:gd name="T25" fmla="*/ 3 h 65"/>
                <a:gd name="T26" fmla="*/ 15 w 52"/>
                <a:gd name="T27" fmla="*/ 7 h 65"/>
                <a:gd name="T28" fmla="*/ 10 w 52"/>
                <a:gd name="T29" fmla="*/ 9 h 65"/>
                <a:gd name="T30" fmla="*/ 7 w 52"/>
                <a:gd name="T31" fmla="*/ 9 h 65"/>
                <a:gd name="T32" fmla="*/ 3 w 52"/>
                <a:gd name="T33" fmla="*/ 15 h 65"/>
                <a:gd name="T34" fmla="*/ 2 w 52"/>
                <a:gd name="T35" fmla="*/ 17 h 65"/>
                <a:gd name="T36" fmla="*/ 2 w 52"/>
                <a:gd name="T37" fmla="*/ 22 h 65"/>
                <a:gd name="T38" fmla="*/ 5 w 52"/>
                <a:gd name="T39" fmla="*/ 30 h 65"/>
                <a:gd name="T40" fmla="*/ 8 w 52"/>
                <a:gd name="T41" fmla="*/ 31 h 65"/>
                <a:gd name="T42" fmla="*/ 11 w 52"/>
                <a:gd name="T43" fmla="*/ 29 h 65"/>
                <a:gd name="T44" fmla="*/ 18 w 52"/>
                <a:gd name="T45" fmla="*/ 33 h 65"/>
                <a:gd name="T46" fmla="*/ 16 w 52"/>
                <a:gd name="T47" fmla="*/ 34 h 65"/>
                <a:gd name="T48" fmla="*/ 11 w 52"/>
                <a:gd name="T49" fmla="*/ 33 h 65"/>
                <a:gd name="T50" fmla="*/ 8 w 52"/>
                <a:gd name="T51" fmla="*/ 35 h 65"/>
                <a:gd name="T52" fmla="*/ 10 w 52"/>
                <a:gd name="T53" fmla="*/ 38 h 65"/>
                <a:gd name="T54" fmla="*/ 11 w 52"/>
                <a:gd name="T55" fmla="*/ 44 h 65"/>
                <a:gd name="T56" fmla="*/ 15 w 52"/>
                <a:gd name="T57" fmla="*/ 46 h 65"/>
                <a:gd name="T58" fmla="*/ 21 w 52"/>
                <a:gd name="T59" fmla="*/ 49 h 65"/>
                <a:gd name="T60" fmla="*/ 22 w 52"/>
                <a:gd name="T61" fmla="*/ 50 h 65"/>
                <a:gd name="T62" fmla="*/ 20 w 52"/>
                <a:gd name="T63" fmla="*/ 43 h 65"/>
                <a:gd name="T64" fmla="*/ 21 w 52"/>
                <a:gd name="T65" fmla="*/ 41 h 65"/>
                <a:gd name="T66" fmla="*/ 24 w 52"/>
                <a:gd name="T67" fmla="*/ 42 h 65"/>
                <a:gd name="T68" fmla="*/ 26 w 52"/>
                <a:gd name="T69" fmla="*/ 41 h 65"/>
                <a:gd name="T70" fmla="*/ 25 w 52"/>
                <a:gd name="T71" fmla="*/ 39 h 65"/>
                <a:gd name="T72" fmla="*/ 23 w 52"/>
                <a:gd name="T73" fmla="*/ 39 h 65"/>
                <a:gd name="T74" fmla="*/ 21 w 52"/>
                <a:gd name="T75" fmla="*/ 38 h 65"/>
                <a:gd name="T76" fmla="*/ 23 w 52"/>
                <a:gd name="T77" fmla="*/ 36 h 65"/>
                <a:gd name="T78" fmla="*/ 27 w 52"/>
                <a:gd name="T79" fmla="*/ 37 h 65"/>
                <a:gd name="T80" fmla="*/ 30 w 52"/>
                <a:gd name="T81" fmla="*/ 36 h 65"/>
                <a:gd name="T82" fmla="*/ 32 w 52"/>
                <a:gd name="T83" fmla="*/ 35 h 65"/>
                <a:gd name="T84" fmla="*/ 31 w 52"/>
                <a:gd name="T85" fmla="*/ 31 h 65"/>
                <a:gd name="T86" fmla="*/ 27 w 52"/>
                <a:gd name="T87" fmla="*/ 30 h 65"/>
                <a:gd name="T88" fmla="*/ 24 w 52"/>
                <a:gd name="T89" fmla="*/ 31 h 65"/>
                <a:gd name="T90" fmla="*/ 21 w 52"/>
                <a:gd name="T91" fmla="*/ 29 h 65"/>
                <a:gd name="T92" fmla="*/ 22 w 52"/>
                <a:gd name="T93" fmla="*/ 27 h 65"/>
                <a:gd name="T94" fmla="*/ 24 w 52"/>
                <a:gd name="T95" fmla="*/ 24 h 65"/>
                <a:gd name="T96" fmla="*/ 18 w 52"/>
                <a:gd name="T97" fmla="*/ 17 h 65"/>
                <a:gd name="T98" fmla="*/ 18 w 52"/>
                <a:gd name="T99" fmla="*/ 13 h 65"/>
                <a:gd name="T100" fmla="*/ 22 w 52"/>
                <a:gd name="T101" fmla="*/ 13 h 65"/>
                <a:gd name="T102" fmla="*/ 27 w 52"/>
                <a:gd name="T103" fmla="*/ 15 h 65"/>
                <a:gd name="T104" fmla="*/ 29 w 52"/>
                <a:gd name="T105" fmla="*/ 13 h 65"/>
                <a:gd name="T106" fmla="*/ 31 w 52"/>
                <a:gd name="T107" fmla="*/ 8 h 65"/>
                <a:gd name="T108" fmla="*/ 35 w 52"/>
                <a:gd name="T109" fmla="*/ 8 h 65"/>
                <a:gd name="T110" fmla="*/ 37 w 52"/>
                <a:gd name="T111" fmla="*/ 9 h 65"/>
                <a:gd name="T112" fmla="*/ 45 w 52"/>
                <a:gd name="T113" fmla="*/ 7 h 65"/>
                <a:gd name="T114" fmla="*/ 49 w 52"/>
                <a:gd name="T115" fmla="*/ 7 h 65"/>
                <a:gd name="T116" fmla="*/ 51 w 52"/>
                <a:gd name="T117" fmla="*/ 4 h 65"/>
                <a:gd name="T118" fmla="*/ 51 w 52"/>
                <a:gd name="T11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65">
                  <a:moveTo>
                    <a:pt x="30" y="60"/>
                  </a:moveTo>
                  <a:cubicBezTo>
                    <a:pt x="29" y="60"/>
                    <a:pt x="29" y="60"/>
                    <a:pt x="28" y="60"/>
                  </a:cubicBezTo>
                  <a:cubicBezTo>
                    <a:pt x="28" y="60"/>
                    <a:pt x="28" y="60"/>
                    <a:pt x="27" y="60"/>
                  </a:cubicBezTo>
                  <a:cubicBezTo>
                    <a:pt x="27" y="61"/>
                    <a:pt x="27" y="61"/>
                    <a:pt x="27" y="61"/>
                  </a:cubicBezTo>
                  <a:cubicBezTo>
                    <a:pt x="27" y="61"/>
                    <a:pt x="26" y="61"/>
                    <a:pt x="26" y="61"/>
                  </a:cubicBezTo>
                  <a:cubicBezTo>
                    <a:pt x="26" y="61"/>
                    <a:pt x="26" y="61"/>
                    <a:pt x="26" y="61"/>
                  </a:cubicBezTo>
                  <a:cubicBezTo>
                    <a:pt x="27" y="61"/>
                    <a:pt x="27" y="62"/>
                    <a:pt x="27" y="62"/>
                  </a:cubicBezTo>
                  <a:cubicBezTo>
                    <a:pt x="28" y="62"/>
                    <a:pt x="28" y="62"/>
                    <a:pt x="28" y="62"/>
                  </a:cubicBezTo>
                  <a:cubicBezTo>
                    <a:pt x="29" y="62"/>
                    <a:pt x="29" y="62"/>
                    <a:pt x="29" y="62"/>
                  </a:cubicBezTo>
                  <a:cubicBezTo>
                    <a:pt x="30" y="62"/>
                    <a:pt x="30" y="62"/>
                    <a:pt x="30" y="63"/>
                  </a:cubicBezTo>
                  <a:cubicBezTo>
                    <a:pt x="31" y="63"/>
                    <a:pt x="32" y="63"/>
                    <a:pt x="32" y="63"/>
                  </a:cubicBezTo>
                  <a:cubicBezTo>
                    <a:pt x="33" y="64"/>
                    <a:pt x="34" y="64"/>
                    <a:pt x="34" y="64"/>
                  </a:cubicBezTo>
                  <a:cubicBezTo>
                    <a:pt x="35" y="64"/>
                    <a:pt x="36" y="64"/>
                    <a:pt x="36" y="64"/>
                  </a:cubicBezTo>
                  <a:cubicBezTo>
                    <a:pt x="37" y="65"/>
                    <a:pt x="38" y="65"/>
                    <a:pt x="39" y="65"/>
                  </a:cubicBezTo>
                  <a:cubicBezTo>
                    <a:pt x="39" y="65"/>
                    <a:pt x="39" y="65"/>
                    <a:pt x="39" y="65"/>
                  </a:cubicBezTo>
                  <a:cubicBezTo>
                    <a:pt x="40" y="65"/>
                    <a:pt x="41" y="64"/>
                    <a:pt x="43" y="64"/>
                  </a:cubicBezTo>
                  <a:cubicBezTo>
                    <a:pt x="44" y="64"/>
                    <a:pt x="45" y="64"/>
                    <a:pt x="46" y="63"/>
                  </a:cubicBezTo>
                  <a:cubicBezTo>
                    <a:pt x="47" y="63"/>
                    <a:pt x="48" y="63"/>
                    <a:pt x="48" y="63"/>
                  </a:cubicBezTo>
                  <a:cubicBezTo>
                    <a:pt x="49" y="62"/>
                    <a:pt x="49" y="62"/>
                    <a:pt x="49" y="62"/>
                  </a:cubicBezTo>
                  <a:cubicBezTo>
                    <a:pt x="49" y="62"/>
                    <a:pt x="49" y="62"/>
                    <a:pt x="49" y="62"/>
                  </a:cubicBezTo>
                  <a:cubicBezTo>
                    <a:pt x="49" y="62"/>
                    <a:pt x="49" y="62"/>
                    <a:pt x="49" y="62"/>
                  </a:cubicBezTo>
                  <a:cubicBezTo>
                    <a:pt x="49" y="62"/>
                    <a:pt x="49" y="62"/>
                    <a:pt x="49" y="62"/>
                  </a:cubicBezTo>
                  <a:cubicBezTo>
                    <a:pt x="48" y="62"/>
                    <a:pt x="48" y="62"/>
                    <a:pt x="48" y="62"/>
                  </a:cubicBezTo>
                  <a:cubicBezTo>
                    <a:pt x="48" y="62"/>
                    <a:pt x="48" y="62"/>
                    <a:pt x="48" y="62"/>
                  </a:cubicBezTo>
                  <a:cubicBezTo>
                    <a:pt x="48" y="62"/>
                    <a:pt x="47" y="62"/>
                    <a:pt x="47" y="62"/>
                  </a:cubicBezTo>
                  <a:cubicBezTo>
                    <a:pt x="47" y="62"/>
                    <a:pt x="47" y="62"/>
                    <a:pt x="47" y="62"/>
                  </a:cubicBezTo>
                  <a:cubicBezTo>
                    <a:pt x="47" y="62"/>
                    <a:pt x="46" y="62"/>
                    <a:pt x="46" y="62"/>
                  </a:cubicBezTo>
                  <a:cubicBezTo>
                    <a:pt x="46" y="62"/>
                    <a:pt x="46" y="62"/>
                    <a:pt x="46" y="62"/>
                  </a:cubicBezTo>
                  <a:cubicBezTo>
                    <a:pt x="46" y="62"/>
                    <a:pt x="45" y="62"/>
                    <a:pt x="45" y="62"/>
                  </a:cubicBezTo>
                  <a:cubicBezTo>
                    <a:pt x="45" y="62"/>
                    <a:pt x="45" y="62"/>
                    <a:pt x="45" y="62"/>
                  </a:cubicBezTo>
                  <a:cubicBezTo>
                    <a:pt x="45" y="62"/>
                    <a:pt x="45" y="62"/>
                    <a:pt x="44" y="62"/>
                  </a:cubicBezTo>
                  <a:cubicBezTo>
                    <a:pt x="44" y="62"/>
                    <a:pt x="44" y="62"/>
                    <a:pt x="44" y="62"/>
                  </a:cubicBezTo>
                  <a:cubicBezTo>
                    <a:pt x="44" y="61"/>
                    <a:pt x="43" y="61"/>
                    <a:pt x="43" y="61"/>
                  </a:cubicBezTo>
                  <a:cubicBezTo>
                    <a:pt x="43" y="61"/>
                    <a:pt x="43" y="61"/>
                    <a:pt x="42" y="61"/>
                  </a:cubicBezTo>
                  <a:cubicBezTo>
                    <a:pt x="42" y="61"/>
                    <a:pt x="42" y="61"/>
                    <a:pt x="42" y="61"/>
                  </a:cubicBezTo>
                  <a:cubicBezTo>
                    <a:pt x="42" y="61"/>
                    <a:pt x="41" y="61"/>
                    <a:pt x="41" y="61"/>
                  </a:cubicBezTo>
                  <a:cubicBezTo>
                    <a:pt x="41" y="61"/>
                    <a:pt x="41" y="61"/>
                    <a:pt x="41" y="61"/>
                  </a:cubicBezTo>
                  <a:cubicBezTo>
                    <a:pt x="41" y="61"/>
                    <a:pt x="40" y="61"/>
                    <a:pt x="40" y="61"/>
                  </a:cubicBezTo>
                  <a:cubicBezTo>
                    <a:pt x="40" y="61"/>
                    <a:pt x="40" y="61"/>
                    <a:pt x="40" y="61"/>
                  </a:cubicBezTo>
                  <a:cubicBezTo>
                    <a:pt x="39" y="61"/>
                    <a:pt x="39" y="61"/>
                    <a:pt x="39" y="61"/>
                  </a:cubicBezTo>
                  <a:cubicBezTo>
                    <a:pt x="39" y="61"/>
                    <a:pt x="39" y="61"/>
                    <a:pt x="38" y="61"/>
                  </a:cubicBezTo>
                  <a:cubicBezTo>
                    <a:pt x="38" y="61"/>
                    <a:pt x="38" y="61"/>
                    <a:pt x="38" y="61"/>
                  </a:cubicBezTo>
                  <a:cubicBezTo>
                    <a:pt x="38" y="61"/>
                    <a:pt x="37" y="61"/>
                    <a:pt x="37" y="61"/>
                  </a:cubicBezTo>
                  <a:cubicBezTo>
                    <a:pt x="37" y="61"/>
                    <a:pt x="36" y="61"/>
                    <a:pt x="35" y="61"/>
                  </a:cubicBezTo>
                  <a:cubicBezTo>
                    <a:pt x="35" y="61"/>
                    <a:pt x="34" y="61"/>
                    <a:pt x="34" y="61"/>
                  </a:cubicBezTo>
                  <a:cubicBezTo>
                    <a:pt x="33" y="61"/>
                    <a:pt x="33" y="61"/>
                    <a:pt x="32" y="61"/>
                  </a:cubicBezTo>
                  <a:cubicBezTo>
                    <a:pt x="32" y="61"/>
                    <a:pt x="31" y="60"/>
                    <a:pt x="31" y="60"/>
                  </a:cubicBezTo>
                  <a:cubicBezTo>
                    <a:pt x="31" y="60"/>
                    <a:pt x="31" y="60"/>
                    <a:pt x="31" y="60"/>
                  </a:cubicBezTo>
                  <a:cubicBezTo>
                    <a:pt x="31" y="60"/>
                    <a:pt x="31" y="60"/>
                    <a:pt x="30" y="60"/>
                  </a:cubicBezTo>
                  <a:cubicBezTo>
                    <a:pt x="30" y="60"/>
                    <a:pt x="30" y="60"/>
                    <a:pt x="30" y="60"/>
                  </a:cubicBezTo>
                  <a:cubicBezTo>
                    <a:pt x="30" y="60"/>
                    <a:pt x="30" y="60"/>
                    <a:pt x="30" y="60"/>
                  </a:cubicBezTo>
                  <a:moveTo>
                    <a:pt x="51" y="0"/>
                  </a:moveTo>
                  <a:cubicBezTo>
                    <a:pt x="51" y="0"/>
                    <a:pt x="50" y="0"/>
                    <a:pt x="50" y="0"/>
                  </a:cubicBezTo>
                  <a:cubicBezTo>
                    <a:pt x="50" y="0"/>
                    <a:pt x="49" y="0"/>
                    <a:pt x="49" y="0"/>
                  </a:cubicBezTo>
                  <a:cubicBezTo>
                    <a:pt x="49" y="1"/>
                    <a:pt x="48" y="1"/>
                    <a:pt x="48" y="1"/>
                  </a:cubicBezTo>
                  <a:cubicBezTo>
                    <a:pt x="48" y="1"/>
                    <a:pt x="48" y="1"/>
                    <a:pt x="48" y="1"/>
                  </a:cubicBezTo>
                  <a:cubicBezTo>
                    <a:pt x="48" y="1"/>
                    <a:pt x="48" y="1"/>
                    <a:pt x="48" y="2"/>
                  </a:cubicBezTo>
                  <a:cubicBezTo>
                    <a:pt x="48" y="2"/>
                    <a:pt x="48" y="2"/>
                    <a:pt x="48" y="2"/>
                  </a:cubicBezTo>
                  <a:cubicBezTo>
                    <a:pt x="48" y="2"/>
                    <a:pt x="48" y="2"/>
                    <a:pt x="48" y="2"/>
                  </a:cubicBezTo>
                  <a:cubicBezTo>
                    <a:pt x="48" y="2"/>
                    <a:pt x="48" y="2"/>
                    <a:pt x="48" y="3"/>
                  </a:cubicBezTo>
                  <a:cubicBezTo>
                    <a:pt x="48" y="3"/>
                    <a:pt x="47" y="3"/>
                    <a:pt x="47" y="3"/>
                  </a:cubicBezTo>
                  <a:cubicBezTo>
                    <a:pt x="47" y="3"/>
                    <a:pt x="47" y="3"/>
                    <a:pt x="46" y="4"/>
                  </a:cubicBezTo>
                  <a:cubicBezTo>
                    <a:pt x="46" y="4"/>
                    <a:pt x="46" y="4"/>
                    <a:pt x="45" y="4"/>
                  </a:cubicBezTo>
                  <a:cubicBezTo>
                    <a:pt x="45" y="4"/>
                    <a:pt x="45" y="4"/>
                    <a:pt x="44" y="4"/>
                  </a:cubicBezTo>
                  <a:cubicBezTo>
                    <a:pt x="44" y="4"/>
                    <a:pt x="44" y="4"/>
                    <a:pt x="43" y="4"/>
                  </a:cubicBezTo>
                  <a:cubicBezTo>
                    <a:pt x="42" y="4"/>
                    <a:pt x="41" y="4"/>
                    <a:pt x="40" y="3"/>
                  </a:cubicBezTo>
                  <a:cubicBezTo>
                    <a:pt x="39" y="3"/>
                    <a:pt x="38" y="3"/>
                    <a:pt x="37" y="3"/>
                  </a:cubicBezTo>
                  <a:cubicBezTo>
                    <a:pt x="36" y="3"/>
                    <a:pt x="36" y="3"/>
                    <a:pt x="35" y="2"/>
                  </a:cubicBezTo>
                  <a:cubicBezTo>
                    <a:pt x="35" y="2"/>
                    <a:pt x="35" y="2"/>
                    <a:pt x="35" y="2"/>
                  </a:cubicBezTo>
                  <a:cubicBezTo>
                    <a:pt x="35" y="2"/>
                    <a:pt x="34" y="2"/>
                    <a:pt x="34" y="2"/>
                  </a:cubicBezTo>
                  <a:cubicBezTo>
                    <a:pt x="34" y="2"/>
                    <a:pt x="33" y="2"/>
                    <a:pt x="33" y="2"/>
                  </a:cubicBezTo>
                  <a:cubicBezTo>
                    <a:pt x="32" y="2"/>
                    <a:pt x="32" y="2"/>
                    <a:pt x="31" y="2"/>
                  </a:cubicBezTo>
                  <a:cubicBezTo>
                    <a:pt x="31" y="2"/>
                    <a:pt x="30" y="2"/>
                    <a:pt x="29" y="2"/>
                  </a:cubicBezTo>
                  <a:cubicBezTo>
                    <a:pt x="29" y="2"/>
                    <a:pt x="28" y="2"/>
                    <a:pt x="27" y="2"/>
                  </a:cubicBezTo>
                  <a:cubicBezTo>
                    <a:pt x="27" y="2"/>
                    <a:pt x="26" y="2"/>
                    <a:pt x="26" y="2"/>
                  </a:cubicBezTo>
                  <a:cubicBezTo>
                    <a:pt x="25" y="2"/>
                    <a:pt x="25" y="2"/>
                    <a:pt x="24" y="2"/>
                  </a:cubicBezTo>
                  <a:cubicBezTo>
                    <a:pt x="24" y="2"/>
                    <a:pt x="24" y="2"/>
                    <a:pt x="24" y="2"/>
                  </a:cubicBezTo>
                  <a:cubicBezTo>
                    <a:pt x="24" y="3"/>
                    <a:pt x="24" y="3"/>
                    <a:pt x="23" y="3"/>
                  </a:cubicBezTo>
                  <a:cubicBezTo>
                    <a:pt x="22" y="4"/>
                    <a:pt x="22" y="4"/>
                    <a:pt x="21" y="5"/>
                  </a:cubicBezTo>
                  <a:cubicBezTo>
                    <a:pt x="20" y="5"/>
                    <a:pt x="19" y="6"/>
                    <a:pt x="18" y="6"/>
                  </a:cubicBezTo>
                  <a:cubicBezTo>
                    <a:pt x="18" y="6"/>
                    <a:pt x="17" y="6"/>
                    <a:pt x="16" y="6"/>
                  </a:cubicBezTo>
                  <a:cubicBezTo>
                    <a:pt x="16" y="6"/>
                    <a:pt x="16" y="6"/>
                    <a:pt x="16" y="6"/>
                  </a:cubicBezTo>
                  <a:cubicBezTo>
                    <a:pt x="15" y="7"/>
                    <a:pt x="15" y="7"/>
                    <a:pt x="15" y="7"/>
                  </a:cubicBezTo>
                  <a:cubicBezTo>
                    <a:pt x="15" y="7"/>
                    <a:pt x="15" y="7"/>
                    <a:pt x="15" y="7"/>
                  </a:cubicBezTo>
                  <a:cubicBezTo>
                    <a:pt x="14" y="7"/>
                    <a:pt x="14" y="8"/>
                    <a:pt x="14" y="8"/>
                  </a:cubicBezTo>
                  <a:cubicBezTo>
                    <a:pt x="14" y="8"/>
                    <a:pt x="13" y="8"/>
                    <a:pt x="13" y="8"/>
                  </a:cubicBezTo>
                  <a:cubicBezTo>
                    <a:pt x="13" y="8"/>
                    <a:pt x="13" y="8"/>
                    <a:pt x="12" y="9"/>
                  </a:cubicBezTo>
                  <a:cubicBezTo>
                    <a:pt x="12" y="9"/>
                    <a:pt x="12" y="9"/>
                    <a:pt x="12" y="9"/>
                  </a:cubicBezTo>
                  <a:cubicBezTo>
                    <a:pt x="11" y="9"/>
                    <a:pt x="11" y="9"/>
                    <a:pt x="11" y="9"/>
                  </a:cubicBezTo>
                  <a:cubicBezTo>
                    <a:pt x="11" y="9"/>
                    <a:pt x="10" y="9"/>
                    <a:pt x="10" y="9"/>
                  </a:cubicBezTo>
                  <a:cubicBezTo>
                    <a:pt x="10" y="9"/>
                    <a:pt x="10" y="9"/>
                    <a:pt x="9" y="9"/>
                  </a:cubicBezTo>
                  <a:cubicBezTo>
                    <a:pt x="9" y="9"/>
                    <a:pt x="9" y="9"/>
                    <a:pt x="9" y="9"/>
                  </a:cubicBezTo>
                  <a:cubicBezTo>
                    <a:pt x="9" y="9"/>
                    <a:pt x="8" y="9"/>
                    <a:pt x="8" y="9"/>
                  </a:cubicBezTo>
                  <a:cubicBezTo>
                    <a:pt x="8" y="9"/>
                    <a:pt x="8" y="9"/>
                    <a:pt x="8" y="9"/>
                  </a:cubicBezTo>
                  <a:cubicBezTo>
                    <a:pt x="8" y="9"/>
                    <a:pt x="7" y="9"/>
                    <a:pt x="7" y="9"/>
                  </a:cubicBezTo>
                  <a:cubicBezTo>
                    <a:pt x="7" y="9"/>
                    <a:pt x="7" y="9"/>
                    <a:pt x="7" y="9"/>
                  </a:cubicBezTo>
                  <a:cubicBezTo>
                    <a:pt x="7" y="9"/>
                    <a:pt x="7" y="10"/>
                    <a:pt x="7" y="10"/>
                  </a:cubicBezTo>
                  <a:cubicBezTo>
                    <a:pt x="6" y="10"/>
                    <a:pt x="6" y="11"/>
                    <a:pt x="6" y="11"/>
                  </a:cubicBezTo>
                  <a:cubicBezTo>
                    <a:pt x="6" y="12"/>
                    <a:pt x="5" y="12"/>
                    <a:pt x="5" y="13"/>
                  </a:cubicBezTo>
                  <a:cubicBezTo>
                    <a:pt x="5" y="13"/>
                    <a:pt x="4" y="14"/>
                    <a:pt x="4" y="14"/>
                  </a:cubicBezTo>
                  <a:cubicBezTo>
                    <a:pt x="4" y="14"/>
                    <a:pt x="4" y="14"/>
                    <a:pt x="4" y="14"/>
                  </a:cubicBezTo>
                  <a:cubicBezTo>
                    <a:pt x="4" y="14"/>
                    <a:pt x="3" y="14"/>
                    <a:pt x="3" y="15"/>
                  </a:cubicBezTo>
                  <a:cubicBezTo>
                    <a:pt x="3" y="15"/>
                    <a:pt x="3" y="15"/>
                    <a:pt x="3" y="15"/>
                  </a:cubicBezTo>
                  <a:cubicBezTo>
                    <a:pt x="3" y="15"/>
                    <a:pt x="3" y="15"/>
                    <a:pt x="3" y="15"/>
                  </a:cubicBezTo>
                  <a:cubicBezTo>
                    <a:pt x="3" y="15"/>
                    <a:pt x="3" y="16"/>
                    <a:pt x="3" y="16"/>
                  </a:cubicBezTo>
                  <a:cubicBezTo>
                    <a:pt x="3" y="16"/>
                    <a:pt x="3" y="16"/>
                    <a:pt x="3" y="16"/>
                  </a:cubicBezTo>
                  <a:cubicBezTo>
                    <a:pt x="3" y="17"/>
                    <a:pt x="3" y="17"/>
                    <a:pt x="2" y="17"/>
                  </a:cubicBezTo>
                  <a:cubicBezTo>
                    <a:pt x="2" y="17"/>
                    <a:pt x="2" y="17"/>
                    <a:pt x="2" y="17"/>
                  </a:cubicBezTo>
                  <a:cubicBezTo>
                    <a:pt x="1" y="17"/>
                    <a:pt x="1" y="17"/>
                    <a:pt x="1" y="18"/>
                  </a:cubicBezTo>
                  <a:cubicBezTo>
                    <a:pt x="1" y="18"/>
                    <a:pt x="1" y="18"/>
                    <a:pt x="1" y="18"/>
                  </a:cubicBezTo>
                  <a:cubicBezTo>
                    <a:pt x="0" y="19"/>
                    <a:pt x="0" y="19"/>
                    <a:pt x="0" y="19"/>
                  </a:cubicBezTo>
                  <a:cubicBezTo>
                    <a:pt x="0" y="20"/>
                    <a:pt x="0" y="20"/>
                    <a:pt x="0" y="20"/>
                  </a:cubicBezTo>
                  <a:cubicBezTo>
                    <a:pt x="0" y="21"/>
                    <a:pt x="0" y="21"/>
                    <a:pt x="0" y="21"/>
                  </a:cubicBezTo>
                  <a:cubicBezTo>
                    <a:pt x="0" y="21"/>
                    <a:pt x="1" y="22"/>
                    <a:pt x="2" y="22"/>
                  </a:cubicBezTo>
                  <a:cubicBezTo>
                    <a:pt x="2" y="23"/>
                    <a:pt x="3" y="23"/>
                    <a:pt x="3" y="24"/>
                  </a:cubicBezTo>
                  <a:cubicBezTo>
                    <a:pt x="4" y="25"/>
                    <a:pt x="4" y="25"/>
                    <a:pt x="4" y="26"/>
                  </a:cubicBezTo>
                  <a:cubicBezTo>
                    <a:pt x="4" y="27"/>
                    <a:pt x="5" y="28"/>
                    <a:pt x="4" y="28"/>
                  </a:cubicBezTo>
                  <a:cubicBezTo>
                    <a:pt x="4" y="29"/>
                    <a:pt x="4" y="29"/>
                    <a:pt x="4" y="29"/>
                  </a:cubicBezTo>
                  <a:cubicBezTo>
                    <a:pt x="4" y="29"/>
                    <a:pt x="4" y="29"/>
                    <a:pt x="4" y="29"/>
                  </a:cubicBezTo>
                  <a:cubicBezTo>
                    <a:pt x="5" y="30"/>
                    <a:pt x="5" y="30"/>
                    <a:pt x="5" y="30"/>
                  </a:cubicBezTo>
                  <a:cubicBezTo>
                    <a:pt x="5" y="30"/>
                    <a:pt x="5" y="30"/>
                    <a:pt x="5" y="30"/>
                  </a:cubicBezTo>
                  <a:cubicBezTo>
                    <a:pt x="5" y="30"/>
                    <a:pt x="5" y="30"/>
                    <a:pt x="5" y="31"/>
                  </a:cubicBezTo>
                  <a:cubicBezTo>
                    <a:pt x="6" y="31"/>
                    <a:pt x="6" y="31"/>
                    <a:pt x="6" y="31"/>
                  </a:cubicBezTo>
                  <a:cubicBezTo>
                    <a:pt x="6" y="31"/>
                    <a:pt x="6" y="31"/>
                    <a:pt x="6" y="31"/>
                  </a:cubicBezTo>
                  <a:cubicBezTo>
                    <a:pt x="7" y="31"/>
                    <a:pt x="7" y="31"/>
                    <a:pt x="7" y="31"/>
                  </a:cubicBezTo>
                  <a:cubicBezTo>
                    <a:pt x="7" y="31"/>
                    <a:pt x="8" y="31"/>
                    <a:pt x="8" y="31"/>
                  </a:cubicBezTo>
                  <a:cubicBezTo>
                    <a:pt x="8" y="31"/>
                    <a:pt x="8" y="31"/>
                    <a:pt x="8" y="31"/>
                  </a:cubicBezTo>
                  <a:cubicBezTo>
                    <a:pt x="9" y="31"/>
                    <a:pt x="9" y="31"/>
                    <a:pt x="9" y="30"/>
                  </a:cubicBezTo>
                  <a:cubicBezTo>
                    <a:pt x="9" y="30"/>
                    <a:pt x="9" y="30"/>
                    <a:pt x="10" y="30"/>
                  </a:cubicBezTo>
                  <a:cubicBezTo>
                    <a:pt x="10" y="30"/>
                    <a:pt x="10" y="30"/>
                    <a:pt x="10" y="30"/>
                  </a:cubicBezTo>
                  <a:cubicBezTo>
                    <a:pt x="10" y="30"/>
                    <a:pt x="10" y="29"/>
                    <a:pt x="10" y="29"/>
                  </a:cubicBezTo>
                  <a:cubicBezTo>
                    <a:pt x="11" y="29"/>
                    <a:pt x="11" y="29"/>
                    <a:pt x="11" y="29"/>
                  </a:cubicBezTo>
                  <a:cubicBezTo>
                    <a:pt x="11" y="29"/>
                    <a:pt x="11" y="29"/>
                    <a:pt x="12" y="29"/>
                  </a:cubicBezTo>
                  <a:cubicBezTo>
                    <a:pt x="12" y="29"/>
                    <a:pt x="13" y="29"/>
                    <a:pt x="14" y="30"/>
                  </a:cubicBezTo>
                  <a:cubicBezTo>
                    <a:pt x="14" y="30"/>
                    <a:pt x="15" y="30"/>
                    <a:pt x="16" y="31"/>
                  </a:cubicBezTo>
                  <a:cubicBezTo>
                    <a:pt x="16" y="31"/>
                    <a:pt x="17" y="31"/>
                    <a:pt x="17" y="32"/>
                  </a:cubicBezTo>
                  <a:cubicBezTo>
                    <a:pt x="18" y="32"/>
                    <a:pt x="18" y="33"/>
                    <a:pt x="18" y="33"/>
                  </a:cubicBezTo>
                  <a:cubicBezTo>
                    <a:pt x="18" y="33"/>
                    <a:pt x="18" y="33"/>
                    <a:pt x="18" y="33"/>
                  </a:cubicBezTo>
                  <a:cubicBezTo>
                    <a:pt x="18" y="33"/>
                    <a:pt x="18" y="34"/>
                    <a:pt x="18" y="34"/>
                  </a:cubicBezTo>
                  <a:cubicBezTo>
                    <a:pt x="18" y="34"/>
                    <a:pt x="18" y="34"/>
                    <a:pt x="17" y="34"/>
                  </a:cubicBezTo>
                  <a:cubicBezTo>
                    <a:pt x="17" y="34"/>
                    <a:pt x="17" y="34"/>
                    <a:pt x="17" y="34"/>
                  </a:cubicBezTo>
                  <a:cubicBezTo>
                    <a:pt x="17" y="34"/>
                    <a:pt x="17" y="34"/>
                    <a:pt x="16" y="34"/>
                  </a:cubicBezTo>
                  <a:cubicBezTo>
                    <a:pt x="16" y="34"/>
                    <a:pt x="16" y="34"/>
                    <a:pt x="16" y="34"/>
                  </a:cubicBezTo>
                  <a:cubicBezTo>
                    <a:pt x="16" y="34"/>
                    <a:pt x="16" y="34"/>
                    <a:pt x="16" y="34"/>
                  </a:cubicBezTo>
                  <a:cubicBezTo>
                    <a:pt x="15" y="34"/>
                    <a:pt x="15" y="34"/>
                    <a:pt x="15" y="34"/>
                  </a:cubicBezTo>
                  <a:cubicBezTo>
                    <a:pt x="15" y="34"/>
                    <a:pt x="15" y="34"/>
                    <a:pt x="14" y="34"/>
                  </a:cubicBezTo>
                  <a:cubicBezTo>
                    <a:pt x="14" y="34"/>
                    <a:pt x="14" y="34"/>
                    <a:pt x="13" y="34"/>
                  </a:cubicBezTo>
                  <a:cubicBezTo>
                    <a:pt x="13" y="33"/>
                    <a:pt x="13" y="33"/>
                    <a:pt x="13" y="33"/>
                  </a:cubicBezTo>
                  <a:cubicBezTo>
                    <a:pt x="12" y="33"/>
                    <a:pt x="12" y="33"/>
                    <a:pt x="12" y="33"/>
                  </a:cubicBezTo>
                  <a:cubicBezTo>
                    <a:pt x="12" y="33"/>
                    <a:pt x="11" y="33"/>
                    <a:pt x="11" y="33"/>
                  </a:cubicBezTo>
                  <a:cubicBezTo>
                    <a:pt x="11" y="33"/>
                    <a:pt x="10" y="34"/>
                    <a:pt x="10" y="34"/>
                  </a:cubicBezTo>
                  <a:cubicBezTo>
                    <a:pt x="10" y="34"/>
                    <a:pt x="10" y="34"/>
                    <a:pt x="9" y="34"/>
                  </a:cubicBezTo>
                  <a:cubicBezTo>
                    <a:pt x="9" y="34"/>
                    <a:pt x="9" y="34"/>
                    <a:pt x="9" y="34"/>
                  </a:cubicBezTo>
                  <a:cubicBezTo>
                    <a:pt x="9" y="34"/>
                    <a:pt x="9" y="34"/>
                    <a:pt x="8" y="34"/>
                  </a:cubicBezTo>
                  <a:cubicBezTo>
                    <a:pt x="8" y="35"/>
                    <a:pt x="8" y="35"/>
                    <a:pt x="8" y="35"/>
                  </a:cubicBezTo>
                  <a:cubicBezTo>
                    <a:pt x="8" y="35"/>
                    <a:pt x="8" y="35"/>
                    <a:pt x="8" y="35"/>
                  </a:cubicBezTo>
                  <a:cubicBezTo>
                    <a:pt x="8" y="35"/>
                    <a:pt x="8" y="35"/>
                    <a:pt x="8" y="35"/>
                  </a:cubicBezTo>
                  <a:cubicBezTo>
                    <a:pt x="8" y="35"/>
                    <a:pt x="8" y="36"/>
                    <a:pt x="8" y="36"/>
                  </a:cubicBezTo>
                  <a:cubicBezTo>
                    <a:pt x="8" y="36"/>
                    <a:pt x="8" y="36"/>
                    <a:pt x="8" y="36"/>
                  </a:cubicBezTo>
                  <a:cubicBezTo>
                    <a:pt x="9" y="37"/>
                    <a:pt x="9" y="37"/>
                    <a:pt x="9" y="37"/>
                  </a:cubicBezTo>
                  <a:cubicBezTo>
                    <a:pt x="9" y="37"/>
                    <a:pt x="9" y="37"/>
                    <a:pt x="9" y="37"/>
                  </a:cubicBezTo>
                  <a:cubicBezTo>
                    <a:pt x="10" y="38"/>
                    <a:pt x="10" y="38"/>
                    <a:pt x="10" y="38"/>
                  </a:cubicBezTo>
                  <a:cubicBezTo>
                    <a:pt x="10" y="39"/>
                    <a:pt x="10" y="39"/>
                    <a:pt x="11" y="39"/>
                  </a:cubicBezTo>
                  <a:cubicBezTo>
                    <a:pt x="11" y="39"/>
                    <a:pt x="11" y="40"/>
                    <a:pt x="11" y="40"/>
                  </a:cubicBezTo>
                  <a:cubicBezTo>
                    <a:pt x="11" y="40"/>
                    <a:pt x="11" y="41"/>
                    <a:pt x="11" y="41"/>
                  </a:cubicBezTo>
                  <a:cubicBezTo>
                    <a:pt x="11" y="41"/>
                    <a:pt x="11" y="41"/>
                    <a:pt x="11" y="42"/>
                  </a:cubicBezTo>
                  <a:cubicBezTo>
                    <a:pt x="11" y="42"/>
                    <a:pt x="11" y="42"/>
                    <a:pt x="11" y="43"/>
                  </a:cubicBezTo>
                  <a:cubicBezTo>
                    <a:pt x="11" y="43"/>
                    <a:pt x="11" y="43"/>
                    <a:pt x="11" y="44"/>
                  </a:cubicBezTo>
                  <a:cubicBezTo>
                    <a:pt x="11" y="44"/>
                    <a:pt x="11" y="44"/>
                    <a:pt x="12" y="44"/>
                  </a:cubicBezTo>
                  <a:cubicBezTo>
                    <a:pt x="12" y="45"/>
                    <a:pt x="12" y="45"/>
                    <a:pt x="12" y="45"/>
                  </a:cubicBezTo>
                  <a:cubicBezTo>
                    <a:pt x="12" y="45"/>
                    <a:pt x="13" y="46"/>
                    <a:pt x="13" y="46"/>
                  </a:cubicBezTo>
                  <a:cubicBezTo>
                    <a:pt x="13" y="46"/>
                    <a:pt x="13" y="46"/>
                    <a:pt x="14" y="46"/>
                  </a:cubicBezTo>
                  <a:cubicBezTo>
                    <a:pt x="14" y="46"/>
                    <a:pt x="14" y="46"/>
                    <a:pt x="15" y="46"/>
                  </a:cubicBezTo>
                  <a:cubicBezTo>
                    <a:pt x="15" y="46"/>
                    <a:pt x="15" y="46"/>
                    <a:pt x="15" y="46"/>
                  </a:cubicBezTo>
                  <a:cubicBezTo>
                    <a:pt x="15" y="46"/>
                    <a:pt x="16" y="46"/>
                    <a:pt x="16" y="46"/>
                  </a:cubicBezTo>
                  <a:cubicBezTo>
                    <a:pt x="16" y="46"/>
                    <a:pt x="17" y="47"/>
                    <a:pt x="17" y="47"/>
                  </a:cubicBezTo>
                  <a:cubicBezTo>
                    <a:pt x="17" y="47"/>
                    <a:pt x="18" y="47"/>
                    <a:pt x="18" y="48"/>
                  </a:cubicBezTo>
                  <a:cubicBezTo>
                    <a:pt x="19" y="48"/>
                    <a:pt x="19" y="48"/>
                    <a:pt x="19" y="48"/>
                  </a:cubicBezTo>
                  <a:cubicBezTo>
                    <a:pt x="20" y="49"/>
                    <a:pt x="20" y="49"/>
                    <a:pt x="20" y="49"/>
                  </a:cubicBezTo>
                  <a:cubicBezTo>
                    <a:pt x="20" y="49"/>
                    <a:pt x="21" y="49"/>
                    <a:pt x="21" y="49"/>
                  </a:cubicBezTo>
                  <a:cubicBezTo>
                    <a:pt x="21" y="50"/>
                    <a:pt x="21" y="50"/>
                    <a:pt x="21"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50"/>
                    <a:pt x="22" y="49"/>
                    <a:pt x="22" y="49"/>
                  </a:cubicBezTo>
                  <a:cubicBezTo>
                    <a:pt x="22" y="49"/>
                    <a:pt x="22" y="48"/>
                    <a:pt x="22" y="48"/>
                  </a:cubicBezTo>
                  <a:cubicBezTo>
                    <a:pt x="22" y="47"/>
                    <a:pt x="22" y="47"/>
                    <a:pt x="22" y="47"/>
                  </a:cubicBezTo>
                  <a:cubicBezTo>
                    <a:pt x="22" y="46"/>
                    <a:pt x="21" y="46"/>
                    <a:pt x="21" y="45"/>
                  </a:cubicBezTo>
                  <a:cubicBezTo>
                    <a:pt x="21" y="45"/>
                    <a:pt x="21" y="44"/>
                    <a:pt x="21" y="44"/>
                  </a:cubicBezTo>
                  <a:cubicBezTo>
                    <a:pt x="21" y="44"/>
                    <a:pt x="21" y="43"/>
                    <a:pt x="20" y="43"/>
                  </a:cubicBezTo>
                  <a:cubicBezTo>
                    <a:pt x="20" y="43"/>
                    <a:pt x="20" y="42"/>
                    <a:pt x="20" y="42"/>
                  </a:cubicBezTo>
                  <a:cubicBezTo>
                    <a:pt x="20" y="42"/>
                    <a:pt x="20" y="42"/>
                    <a:pt x="21" y="42"/>
                  </a:cubicBezTo>
                  <a:cubicBezTo>
                    <a:pt x="21" y="42"/>
                    <a:pt x="21" y="42"/>
                    <a:pt x="21" y="41"/>
                  </a:cubicBezTo>
                  <a:cubicBezTo>
                    <a:pt x="21" y="41"/>
                    <a:pt x="21" y="41"/>
                    <a:pt x="21" y="41"/>
                  </a:cubicBezTo>
                  <a:cubicBezTo>
                    <a:pt x="21" y="41"/>
                    <a:pt x="21" y="41"/>
                    <a:pt x="21" y="41"/>
                  </a:cubicBezTo>
                  <a:cubicBezTo>
                    <a:pt x="21" y="41"/>
                    <a:pt x="21" y="41"/>
                    <a:pt x="21" y="41"/>
                  </a:cubicBezTo>
                  <a:cubicBezTo>
                    <a:pt x="22" y="41"/>
                    <a:pt x="22" y="41"/>
                    <a:pt x="22" y="41"/>
                  </a:cubicBezTo>
                  <a:cubicBezTo>
                    <a:pt x="22" y="41"/>
                    <a:pt x="22" y="41"/>
                    <a:pt x="22" y="41"/>
                  </a:cubicBezTo>
                  <a:cubicBezTo>
                    <a:pt x="22" y="41"/>
                    <a:pt x="22" y="41"/>
                    <a:pt x="23" y="41"/>
                  </a:cubicBezTo>
                  <a:cubicBezTo>
                    <a:pt x="23" y="41"/>
                    <a:pt x="23" y="41"/>
                    <a:pt x="23" y="42"/>
                  </a:cubicBezTo>
                  <a:cubicBezTo>
                    <a:pt x="23" y="42"/>
                    <a:pt x="23" y="42"/>
                    <a:pt x="23" y="42"/>
                  </a:cubicBezTo>
                  <a:cubicBezTo>
                    <a:pt x="24" y="42"/>
                    <a:pt x="24" y="42"/>
                    <a:pt x="24" y="42"/>
                  </a:cubicBezTo>
                  <a:cubicBezTo>
                    <a:pt x="24" y="42"/>
                    <a:pt x="24" y="42"/>
                    <a:pt x="24"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1"/>
                    <a:pt x="26" y="41"/>
                  </a:cubicBezTo>
                  <a:cubicBezTo>
                    <a:pt x="27" y="41"/>
                    <a:pt x="27" y="41"/>
                    <a:pt x="27" y="41"/>
                  </a:cubicBezTo>
                  <a:cubicBezTo>
                    <a:pt x="27" y="41"/>
                    <a:pt x="27" y="41"/>
                    <a:pt x="27" y="41"/>
                  </a:cubicBezTo>
                  <a:cubicBezTo>
                    <a:pt x="27" y="40"/>
                    <a:pt x="27" y="40"/>
                    <a:pt x="27" y="40"/>
                  </a:cubicBezTo>
                  <a:cubicBezTo>
                    <a:pt x="27" y="40"/>
                    <a:pt x="27" y="40"/>
                    <a:pt x="27" y="40"/>
                  </a:cubicBezTo>
                  <a:cubicBezTo>
                    <a:pt x="27" y="40"/>
                    <a:pt x="26" y="40"/>
                    <a:pt x="26" y="40"/>
                  </a:cubicBezTo>
                  <a:cubicBezTo>
                    <a:pt x="26" y="40"/>
                    <a:pt x="26" y="39"/>
                    <a:pt x="25" y="39"/>
                  </a:cubicBezTo>
                  <a:cubicBezTo>
                    <a:pt x="25" y="39"/>
                    <a:pt x="25" y="39"/>
                    <a:pt x="24" y="39"/>
                  </a:cubicBezTo>
                  <a:cubicBezTo>
                    <a:pt x="24" y="39"/>
                    <a:pt x="24"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2" y="39"/>
                    <a:pt x="22" y="39"/>
                  </a:cubicBezTo>
                  <a:cubicBezTo>
                    <a:pt x="22" y="39"/>
                    <a:pt x="22" y="39"/>
                    <a:pt x="22" y="39"/>
                  </a:cubicBezTo>
                  <a:cubicBezTo>
                    <a:pt x="22" y="39"/>
                    <a:pt x="22" y="39"/>
                    <a:pt x="22" y="38"/>
                  </a:cubicBezTo>
                  <a:cubicBezTo>
                    <a:pt x="22" y="38"/>
                    <a:pt x="22" y="38"/>
                    <a:pt x="21" y="38"/>
                  </a:cubicBezTo>
                  <a:cubicBezTo>
                    <a:pt x="21" y="38"/>
                    <a:pt x="21" y="38"/>
                    <a:pt x="21" y="38"/>
                  </a:cubicBezTo>
                  <a:cubicBezTo>
                    <a:pt x="21" y="38"/>
                    <a:pt x="21" y="38"/>
                    <a:pt x="21" y="38"/>
                  </a:cubicBezTo>
                  <a:cubicBezTo>
                    <a:pt x="21" y="38"/>
                    <a:pt x="21" y="37"/>
                    <a:pt x="21" y="37"/>
                  </a:cubicBezTo>
                  <a:cubicBezTo>
                    <a:pt x="21" y="37"/>
                    <a:pt x="21" y="37"/>
                    <a:pt x="22" y="37"/>
                  </a:cubicBezTo>
                  <a:cubicBezTo>
                    <a:pt x="22" y="37"/>
                    <a:pt x="22" y="37"/>
                    <a:pt x="22" y="37"/>
                  </a:cubicBezTo>
                  <a:cubicBezTo>
                    <a:pt x="22" y="36"/>
                    <a:pt x="22" y="36"/>
                    <a:pt x="23" y="36"/>
                  </a:cubicBezTo>
                  <a:cubicBezTo>
                    <a:pt x="23" y="36"/>
                    <a:pt x="23" y="36"/>
                    <a:pt x="23" y="36"/>
                  </a:cubicBezTo>
                  <a:cubicBezTo>
                    <a:pt x="23" y="36"/>
                    <a:pt x="24" y="36"/>
                    <a:pt x="24" y="36"/>
                  </a:cubicBezTo>
                  <a:cubicBezTo>
                    <a:pt x="24" y="36"/>
                    <a:pt x="24" y="36"/>
                    <a:pt x="25" y="36"/>
                  </a:cubicBezTo>
                  <a:cubicBezTo>
                    <a:pt x="25" y="36"/>
                    <a:pt x="25" y="36"/>
                    <a:pt x="25" y="36"/>
                  </a:cubicBezTo>
                  <a:cubicBezTo>
                    <a:pt x="25" y="36"/>
                    <a:pt x="25" y="36"/>
                    <a:pt x="26" y="36"/>
                  </a:cubicBezTo>
                  <a:cubicBezTo>
                    <a:pt x="26" y="36"/>
                    <a:pt x="26" y="36"/>
                    <a:pt x="26" y="36"/>
                  </a:cubicBezTo>
                  <a:cubicBezTo>
                    <a:pt x="26" y="36"/>
                    <a:pt x="27" y="37"/>
                    <a:pt x="27" y="37"/>
                  </a:cubicBezTo>
                  <a:cubicBezTo>
                    <a:pt x="27" y="37"/>
                    <a:pt x="27" y="37"/>
                    <a:pt x="27" y="37"/>
                  </a:cubicBezTo>
                  <a:cubicBezTo>
                    <a:pt x="27" y="37"/>
                    <a:pt x="28" y="37"/>
                    <a:pt x="28" y="37"/>
                  </a:cubicBezTo>
                  <a:cubicBezTo>
                    <a:pt x="28" y="37"/>
                    <a:pt x="28" y="37"/>
                    <a:pt x="28" y="37"/>
                  </a:cubicBezTo>
                  <a:cubicBezTo>
                    <a:pt x="28" y="37"/>
                    <a:pt x="29" y="37"/>
                    <a:pt x="29" y="37"/>
                  </a:cubicBezTo>
                  <a:cubicBezTo>
                    <a:pt x="29" y="37"/>
                    <a:pt x="29" y="37"/>
                    <a:pt x="29" y="37"/>
                  </a:cubicBezTo>
                  <a:cubicBezTo>
                    <a:pt x="30" y="37"/>
                    <a:pt x="30" y="37"/>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2" y="36"/>
                    <a:pt x="32" y="36"/>
                    <a:pt x="32" y="36"/>
                  </a:cubicBezTo>
                  <a:cubicBezTo>
                    <a:pt x="32" y="36"/>
                    <a:pt x="32" y="35"/>
                    <a:pt x="32" y="35"/>
                  </a:cubicBezTo>
                  <a:cubicBezTo>
                    <a:pt x="32" y="35"/>
                    <a:pt x="32" y="35"/>
                    <a:pt x="32" y="35"/>
                  </a:cubicBezTo>
                  <a:cubicBezTo>
                    <a:pt x="32" y="35"/>
                    <a:pt x="32" y="35"/>
                    <a:pt x="32" y="35"/>
                  </a:cubicBezTo>
                  <a:cubicBezTo>
                    <a:pt x="32" y="35"/>
                    <a:pt x="32" y="34"/>
                    <a:pt x="32" y="34"/>
                  </a:cubicBezTo>
                  <a:cubicBezTo>
                    <a:pt x="32" y="34"/>
                    <a:pt x="32" y="33"/>
                    <a:pt x="32" y="33"/>
                  </a:cubicBezTo>
                  <a:cubicBezTo>
                    <a:pt x="32" y="32"/>
                    <a:pt x="32" y="32"/>
                    <a:pt x="32" y="32"/>
                  </a:cubicBezTo>
                  <a:cubicBezTo>
                    <a:pt x="32" y="31"/>
                    <a:pt x="31" y="31"/>
                    <a:pt x="31" y="31"/>
                  </a:cubicBezTo>
                  <a:cubicBezTo>
                    <a:pt x="30" y="30"/>
                    <a:pt x="30"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7" y="30"/>
                    <a:pt x="27" y="30"/>
                    <a:pt x="27" y="30"/>
                  </a:cubicBezTo>
                  <a:cubicBezTo>
                    <a:pt x="27" y="30"/>
                    <a:pt x="27" y="30"/>
                    <a:pt x="26" y="30"/>
                  </a:cubicBezTo>
                  <a:cubicBezTo>
                    <a:pt x="26" y="30"/>
                    <a:pt x="26" y="30"/>
                    <a:pt x="26" y="30"/>
                  </a:cubicBezTo>
                  <a:cubicBezTo>
                    <a:pt x="26" y="30"/>
                    <a:pt x="26" y="30"/>
                    <a:pt x="26" y="30"/>
                  </a:cubicBezTo>
                  <a:cubicBezTo>
                    <a:pt x="25" y="31"/>
                    <a:pt x="25" y="31"/>
                    <a:pt x="25" y="31"/>
                  </a:cubicBezTo>
                  <a:cubicBezTo>
                    <a:pt x="25" y="31"/>
                    <a:pt x="25" y="31"/>
                    <a:pt x="25" y="31"/>
                  </a:cubicBezTo>
                  <a:cubicBezTo>
                    <a:pt x="25" y="31"/>
                    <a:pt x="25" y="31"/>
                    <a:pt x="24" y="31"/>
                  </a:cubicBezTo>
                  <a:cubicBezTo>
                    <a:pt x="24" y="31"/>
                    <a:pt x="24" y="31"/>
                    <a:pt x="24" y="31"/>
                  </a:cubicBezTo>
                  <a:cubicBezTo>
                    <a:pt x="24" y="31"/>
                    <a:pt x="24" y="31"/>
                    <a:pt x="24" y="31"/>
                  </a:cubicBezTo>
                  <a:cubicBezTo>
                    <a:pt x="23" y="31"/>
                    <a:pt x="23" y="31"/>
                    <a:pt x="23" y="31"/>
                  </a:cubicBezTo>
                  <a:cubicBezTo>
                    <a:pt x="23" y="31"/>
                    <a:pt x="23" y="31"/>
                    <a:pt x="23" y="30"/>
                  </a:cubicBezTo>
                  <a:cubicBezTo>
                    <a:pt x="22" y="30"/>
                    <a:pt x="22" y="30"/>
                    <a:pt x="22" y="30"/>
                  </a:cubicBezTo>
                  <a:cubicBezTo>
                    <a:pt x="22" y="30"/>
                    <a:pt x="22" y="29"/>
                    <a:pt x="21" y="29"/>
                  </a:cubicBezTo>
                  <a:cubicBezTo>
                    <a:pt x="21" y="29"/>
                    <a:pt x="21" y="29"/>
                    <a:pt x="21" y="29"/>
                  </a:cubicBezTo>
                  <a:cubicBezTo>
                    <a:pt x="21" y="29"/>
                    <a:pt x="21" y="28"/>
                    <a:pt x="21" y="28"/>
                  </a:cubicBezTo>
                  <a:cubicBezTo>
                    <a:pt x="21" y="28"/>
                    <a:pt x="21" y="28"/>
                    <a:pt x="21" y="28"/>
                  </a:cubicBezTo>
                  <a:cubicBezTo>
                    <a:pt x="21" y="28"/>
                    <a:pt x="21" y="28"/>
                    <a:pt x="21" y="27"/>
                  </a:cubicBezTo>
                  <a:cubicBezTo>
                    <a:pt x="21" y="27"/>
                    <a:pt x="21" y="27"/>
                    <a:pt x="22" y="27"/>
                  </a:cubicBezTo>
                  <a:cubicBezTo>
                    <a:pt x="22" y="27"/>
                    <a:pt x="22" y="27"/>
                    <a:pt x="22" y="27"/>
                  </a:cubicBezTo>
                  <a:cubicBezTo>
                    <a:pt x="22" y="27"/>
                    <a:pt x="23" y="27"/>
                    <a:pt x="23" y="27"/>
                  </a:cubicBezTo>
                  <a:cubicBezTo>
                    <a:pt x="23" y="26"/>
                    <a:pt x="23" y="26"/>
                    <a:pt x="23" y="26"/>
                  </a:cubicBezTo>
                  <a:cubicBezTo>
                    <a:pt x="24" y="26"/>
                    <a:pt x="24" y="26"/>
                    <a:pt x="24" y="26"/>
                  </a:cubicBezTo>
                  <a:cubicBezTo>
                    <a:pt x="24" y="26"/>
                    <a:pt x="24" y="26"/>
                    <a:pt x="24" y="26"/>
                  </a:cubicBezTo>
                  <a:cubicBezTo>
                    <a:pt x="24" y="25"/>
                    <a:pt x="24" y="25"/>
                    <a:pt x="24" y="25"/>
                  </a:cubicBezTo>
                  <a:cubicBezTo>
                    <a:pt x="24" y="25"/>
                    <a:pt x="24" y="24"/>
                    <a:pt x="24" y="24"/>
                  </a:cubicBezTo>
                  <a:cubicBezTo>
                    <a:pt x="24" y="23"/>
                    <a:pt x="24" y="23"/>
                    <a:pt x="23" y="22"/>
                  </a:cubicBezTo>
                  <a:cubicBezTo>
                    <a:pt x="23" y="22"/>
                    <a:pt x="22" y="21"/>
                    <a:pt x="22" y="21"/>
                  </a:cubicBezTo>
                  <a:cubicBezTo>
                    <a:pt x="22" y="20"/>
                    <a:pt x="21" y="20"/>
                    <a:pt x="21" y="19"/>
                  </a:cubicBezTo>
                  <a:cubicBezTo>
                    <a:pt x="20" y="19"/>
                    <a:pt x="20" y="19"/>
                    <a:pt x="20" y="19"/>
                  </a:cubicBezTo>
                  <a:cubicBezTo>
                    <a:pt x="20" y="18"/>
                    <a:pt x="19" y="18"/>
                    <a:pt x="19" y="18"/>
                  </a:cubicBezTo>
                  <a:cubicBezTo>
                    <a:pt x="19" y="17"/>
                    <a:pt x="19" y="17"/>
                    <a:pt x="18" y="17"/>
                  </a:cubicBezTo>
                  <a:cubicBezTo>
                    <a:pt x="18" y="17"/>
                    <a:pt x="18" y="16"/>
                    <a:pt x="18" y="16"/>
                  </a:cubicBezTo>
                  <a:cubicBezTo>
                    <a:pt x="18" y="16"/>
                    <a:pt x="17" y="16"/>
                    <a:pt x="17" y="15"/>
                  </a:cubicBezTo>
                  <a:cubicBezTo>
                    <a:pt x="17" y="15"/>
                    <a:pt x="17" y="15"/>
                    <a:pt x="17" y="14"/>
                  </a:cubicBezTo>
                  <a:cubicBezTo>
                    <a:pt x="17" y="14"/>
                    <a:pt x="17" y="14"/>
                    <a:pt x="17" y="14"/>
                  </a:cubicBezTo>
                  <a:cubicBezTo>
                    <a:pt x="17" y="14"/>
                    <a:pt x="17" y="14"/>
                    <a:pt x="17" y="13"/>
                  </a:cubicBezTo>
                  <a:cubicBezTo>
                    <a:pt x="17" y="13"/>
                    <a:pt x="18" y="13"/>
                    <a:pt x="18" y="13"/>
                  </a:cubicBezTo>
                  <a:cubicBezTo>
                    <a:pt x="18" y="13"/>
                    <a:pt x="18" y="13"/>
                    <a:pt x="19" y="12"/>
                  </a:cubicBezTo>
                  <a:cubicBezTo>
                    <a:pt x="19" y="12"/>
                    <a:pt x="19" y="12"/>
                    <a:pt x="19" y="12"/>
                  </a:cubicBezTo>
                  <a:cubicBezTo>
                    <a:pt x="20" y="12"/>
                    <a:pt x="20" y="12"/>
                    <a:pt x="20" y="12"/>
                  </a:cubicBezTo>
                  <a:cubicBezTo>
                    <a:pt x="21" y="12"/>
                    <a:pt x="21" y="12"/>
                    <a:pt x="21" y="12"/>
                  </a:cubicBezTo>
                  <a:cubicBezTo>
                    <a:pt x="21" y="12"/>
                    <a:pt x="22" y="12"/>
                    <a:pt x="22" y="12"/>
                  </a:cubicBezTo>
                  <a:cubicBezTo>
                    <a:pt x="22" y="12"/>
                    <a:pt x="22" y="13"/>
                    <a:pt x="22" y="13"/>
                  </a:cubicBezTo>
                  <a:cubicBezTo>
                    <a:pt x="23" y="13"/>
                    <a:pt x="23" y="13"/>
                    <a:pt x="23" y="13"/>
                  </a:cubicBezTo>
                  <a:cubicBezTo>
                    <a:pt x="23" y="14"/>
                    <a:pt x="23" y="14"/>
                    <a:pt x="23" y="14"/>
                  </a:cubicBezTo>
                  <a:cubicBezTo>
                    <a:pt x="24" y="14"/>
                    <a:pt x="24" y="14"/>
                    <a:pt x="24" y="14"/>
                  </a:cubicBezTo>
                  <a:cubicBezTo>
                    <a:pt x="25" y="14"/>
                    <a:pt x="25" y="15"/>
                    <a:pt x="25" y="15"/>
                  </a:cubicBezTo>
                  <a:cubicBezTo>
                    <a:pt x="25" y="15"/>
                    <a:pt x="26" y="15"/>
                    <a:pt x="26" y="15"/>
                  </a:cubicBezTo>
                  <a:cubicBezTo>
                    <a:pt x="26" y="15"/>
                    <a:pt x="26" y="15"/>
                    <a:pt x="27" y="15"/>
                  </a:cubicBezTo>
                  <a:cubicBezTo>
                    <a:pt x="27" y="15"/>
                    <a:pt x="27" y="15"/>
                    <a:pt x="27" y="14"/>
                  </a:cubicBezTo>
                  <a:cubicBezTo>
                    <a:pt x="28" y="14"/>
                    <a:pt x="28" y="14"/>
                    <a:pt x="28" y="14"/>
                  </a:cubicBezTo>
                  <a:cubicBezTo>
                    <a:pt x="28" y="14"/>
                    <a:pt x="29" y="14"/>
                    <a:pt x="29" y="14"/>
                  </a:cubicBezTo>
                  <a:cubicBezTo>
                    <a:pt x="29" y="14"/>
                    <a:pt x="29" y="14"/>
                    <a:pt x="29" y="14"/>
                  </a:cubicBezTo>
                  <a:cubicBezTo>
                    <a:pt x="29" y="14"/>
                    <a:pt x="29" y="14"/>
                    <a:pt x="29" y="14"/>
                  </a:cubicBezTo>
                  <a:cubicBezTo>
                    <a:pt x="29" y="13"/>
                    <a:pt x="29" y="13"/>
                    <a:pt x="29" y="13"/>
                  </a:cubicBezTo>
                  <a:cubicBezTo>
                    <a:pt x="29" y="13"/>
                    <a:pt x="29" y="13"/>
                    <a:pt x="29" y="12"/>
                  </a:cubicBezTo>
                  <a:cubicBezTo>
                    <a:pt x="29" y="12"/>
                    <a:pt x="29" y="12"/>
                    <a:pt x="29" y="11"/>
                  </a:cubicBezTo>
                  <a:cubicBezTo>
                    <a:pt x="29" y="11"/>
                    <a:pt x="29" y="10"/>
                    <a:pt x="29" y="10"/>
                  </a:cubicBezTo>
                  <a:cubicBezTo>
                    <a:pt x="29" y="9"/>
                    <a:pt x="29" y="9"/>
                    <a:pt x="29" y="9"/>
                  </a:cubicBezTo>
                  <a:cubicBezTo>
                    <a:pt x="29" y="8"/>
                    <a:pt x="30" y="8"/>
                    <a:pt x="31" y="8"/>
                  </a:cubicBezTo>
                  <a:cubicBezTo>
                    <a:pt x="31" y="8"/>
                    <a:pt x="31" y="8"/>
                    <a:pt x="31" y="8"/>
                  </a:cubicBezTo>
                  <a:cubicBezTo>
                    <a:pt x="31" y="8"/>
                    <a:pt x="32" y="7"/>
                    <a:pt x="32" y="7"/>
                  </a:cubicBezTo>
                  <a:cubicBezTo>
                    <a:pt x="32" y="7"/>
                    <a:pt x="32" y="7"/>
                    <a:pt x="32" y="7"/>
                  </a:cubicBezTo>
                  <a:cubicBezTo>
                    <a:pt x="32" y="7"/>
                    <a:pt x="33" y="7"/>
                    <a:pt x="33" y="7"/>
                  </a:cubicBezTo>
                  <a:cubicBezTo>
                    <a:pt x="33" y="7"/>
                    <a:pt x="33" y="7"/>
                    <a:pt x="34" y="7"/>
                  </a:cubicBezTo>
                  <a:cubicBezTo>
                    <a:pt x="34" y="8"/>
                    <a:pt x="34" y="8"/>
                    <a:pt x="34" y="8"/>
                  </a:cubicBezTo>
                  <a:cubicBezTo>
                    <a:pt x="35" y="8"/>
                    <a:pt x="35" y="8"/>
                    <a:pt x="35" y="8"/>
                  </a:cubicBezTo>
                  <a:cubicBezTo>
                    <a:pt x="35" y="8"/>
                    <a:pt x="35" y="9"/>
                    <a:pt x="35" y="9"/>
                  </a:cubicBezTo>
                  <a:cubicBezTo>
                    <a:pt x="36" y="9"/>
                    <a:pt x="36" y="9"/>
                    <a:pt x="36" y="9"/>
                  </a:cubicBezTo>
                  <a:cubicBezTo>
                    <a:pt x="36" y="9"/>
                    <a:pt x="36" y="9"/>
                    <a:pt x="36" y="9"/>
                  </a:cubicBezTo>
                  <a:cubicBezTo>
                    <a:pt x="36" y="9"/>
                    <a:pt x="36" y="9"/>
                    <a:pt x="37" y="9"/>
                  </a:cubicBezTo>
                  <a:cubicBezTo>
                    <a:pt x="37" y="9"/>
                    <a:pt x="37" y="9"/>
                    <a:pt x="37" y="9"/>
                  </a:cubicBezTo>
                  <a:cubicBezTo>
                    <a:pt x="37" y="9"/>
                    <a:pt x="37" y="9"/>
                    <a:pt x="37" y="9"/>
                  </a:cubicBezTo>
                  <a:cubicBezTo>
                    <a:pt x="37" y="8"/>
                    <a:pt x="38" y="8"/>
                    <a:pt x="38" y="8"/>
                  </a:cubicBezTo>
                  <a:cubicBezTo>
                    <a:pt x="38" y="8"/>
                    <a:pt x="39" y="7"/>
                    <a:pt x="39" y="7"/>
                  </a:cubicBezTo>
                  <a:cubicBezTo>
                    <a:pt x="39" y="7"/>
                    <a:pt x="40" y="7"/>
                    <a:pt x="40" y="7"/>
                  </a:cubicBezTo>
                  <a:cubicBezTo>
                    <a:pt x="41" y="6"/>
                    <a:pt x="41" y="6"/>
                    <a:pt x="42" y="6"/>
                  </a:cubicBezTo>
                  <a:cubicBezTo>
                    <a:pt x="43" y="6"/>
                    <a:pt x="43" y="6"/>
                    <a:pt x="44" y="6"/>
                  </a:cubicBezTo>
                  <a:cubicBezTo>
                    <a:pt x="44" y="7"/>
                    <a:pt x="45" y="7"/>
                    <a:pt x="45" y="7"/>
                  </a:cubicBezTo>
                  <a:cubicBezTo>
                    <a:pt x="46" y="7"/>
                    <a:pt x="46" y="8"/>
                    <a:pt x="46" y="8"/>
                  </a:cubicBezTo>
                  <a:cubicBezTo>
                    <a:pt x="47" y="8"/>
                    <a:pt x="47" y="8"/>
                    <a:pt x="48" y="9"/>
                  </a:cubicBezTo>
                  <a:cubicBezTo>
                    <a:pt x="48" y="8"/>
                    <a:pt x="48" y="8"/>
                    <a:pt x="48" y="8"/>
                  </a:cubicBezTo>
                  <a:cubicBezTo>
                    <a:pt x="48" y="8"/>
                    <a:pt x="48" y="8"/>
                    <a:pt x="49" y="8"/>
                  </a:cubicBezTo>
                  <a:cubicBezTo>
                    <a:pt x="49" y="8"/>
                    <a:pt x="49" y="8"/>
                    <a:pt x="49" y="7"/>
                  </a:cubicBezTo>
                  <a:cubicBezTo>
                    <a:pt x="49" y="7"/>
                    <a:pt x="49" y="7"/>
                    <a:pt x="49" y="7"/>
                  </a:cubicBezTo>
                  <a:cubicBezTo>
                    <a:pt x="49" y="7"/>
                    <a:pt x="49" y="7"/>
                    <a:pt x="49" y="7"/>
                  </a:cubicBezTo>
                  <a:cubicBezTo>
                    <a:pt x="49" y="6"/>
                    <a:pt x="49" y="6"/>
                    <a:pt x="49" y="6"/>
                  </a:cubicBezTo>
                  <a:cubicBezTo>
                    <a:pt x="49" y="6"/>
                    <a:pt x="50" y="6"/>
                    <a:pt x="50" y="6"/>
                  </a:cubicBezTo>
                  <a:cubicBezTo>
                    <a:pt x="50" y="5"/>
                    <a:pt x="50" y="5"/>
                    <a:pt x="50" y="5"/>
                  </a:cubicBezTo>
                  <a:cubicBezTo>
                    <a:pt x="50" y="5"/>
                    <a:pt x="50" y="5"/>
                    <a:pt x="50" y="5"/>
                  </a:cubicBezTo>
                  <a:cubicBezTo>
                    <a:pt x="51" y="5"/>
                    <a:pt x="51" y="4"/>
                    <a:pt x="51" y="4"/>
                  </a:cubicBezTo>
                  <a:cubicBezTo>
                    <a:pt x="51" y="4"/>
                    <a:pt x="51" y="4"/>
                    <a:pt x="51" y="4"/>
                  </a:cubicBezTo>
                  <a:cubicBezTo>
                    <a:pt x="51" y="4"/>
                    <a:pt x="51" y="4"/>
                    <a:pt x="52" y="3"/>
                  </a:cubicBezTo>
                  <a:cubicBezTo>
                    <a:pt x="52" y="3"/>
                    <a:pt x="52" y="3"/>
                    <a:pt x="52" y="3"/>
                  </a:cubicBezTo>
                  <a:cubicBezTo>
                    <a:pt x="52" y="3"/>
                    <a:pt x="52" y="2"/>
                    <a:pt x="52" y="2"/>
                  </a:cubicBezTo>
                  <a:cubicBezTo>
                    <a:pt x="52" y="2"/>
                    <a:pt x="52" y="2"/>
                    <a:pt x="51" y="1"/>
                  </a:cubicBezTo>
                  <a:cubicBezTo>
                    <a:pt x="51" y="1"/>
                    <a:pt x="51" y="1"/>
                    <a:pt x="51" y="1"/>
                  </a:cubicBezTo>
                  <a:cubicBezTo>
                    <a:pt x="51"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1" name="Freeform 260">
              <a:extLst>
                <a:ext uri="{FF2B5EF4-FFF2-40B4-BE49-F238E27FC236}">
                  <a16:creationId xmlns:a16="http://schemas.microsoft.com/office/drawing/2014/main" id="{4B83944C-46CC-0047-8812-608A30A46EEE}"/>
                </a:ext>
              </a:extLst>
            </p:cNvPr>
            <p:cNvSpPr>
              <a:spLocks noEditPoints="1"/>
            </p:cNvSpPr>
            <p:nvPr/>
          </p:nvSpPr>
          <p:spPr bwMode="auto">
            <a:xfrm>
              <a:off x="6191250" y="1335088"/>
              <a:ext cx="92075" cy="114300"/>
            </a:xfrm>
            <a:custGeom>
              <a:avLst/>
              <a:gdLst>
                <a:gd name="T0" fmla="*/ 39 w 54"/>
                <a:gd name="T1" fmla="*/ 62 h 67"/>
                <a:gd name="T2" fmla="*/ 47 w 54"/>
                <a:gd name="T3" fmla="*/ 63 h 67"/>
                <a:gd name="T4" fmla="*/ 40 w 54"/>
                <a:gd name="T5" fmla="*/ 66 h 67"/>
                <a:gd name="T6" fmla="*/ 26 w 54"/>
                <a:gd name="T7" fmla="*/ 62 h 67"/>
                <a:gd name="T8" fmla="*/ 43 w 54"/>
                <a:gd name="T9" fmla="*/ 66 h 67"/>
                <a:gd name="T10" fmla="*/ 48 w 54"/>
                <a:gd name="T11" fmla="*/ 62 h 67"/>
                <a:gd name="T12" fmla="*/ 41 w 54"/>
                <a:gd name="T13" fmla="*/ 61 h 67"/>
                <a:gd name="T14" fmla="*/ 46 w 54"/>
                <a:gd name="T15" fmla="*/ 5 h 67"/>
                <a:gd name="T16" fmla="*/ 53 w 54"/>
                <a:gd name="T17" fmla="*/ 3 h 67"/>
                <a:gd name="T18" fmla="*/ 49 w 54"/>
                <a:gd name="T19" fmla="*/ 10 h 67"/>
                <a:gd name="T20" fmla="*/ 36 w 54"/>
                <a:gd name="T21" fmla="*/ 9 h 67"/>
                <a:gd name="T22" fmla="*/ 30 w 54"/>
                <a:gd name="T23" fmla="*/ 15 h 67"/>
                <a:gd name="T24" fmla="*/ 20 w 54"/>
                <a:gd name="T25" fmla="*/ 13 h 67"/>
                <a:gd name="T26" fmla="*/ 25 w 54"/>
                <a:gd name="T27" fmla="*/ 25 h 67"/>
                <a:gd name="T28" fmla="*/ 24 w 54"/>
                <a:gd name="T29" fmla="*/ 31 h 67"/>
                <a:gd name="T30" fmla="*/ 30 w 54"/>
                <a:gd name="T31" fmla="*/ 31 h 67"/>
                <a:gd name="T32" fmla="*/ 31 w 54"/>
                <a:gd name="T33" fmla="*/ 37 h 67"/>
                <a:gd name="T34" fmla="*/ 23 w 54"/>
                <a:gd name="T35" fmla="*/ 38 h 67"/>
                <a:gd name="T36" fmla="*/ 24 w 54"/>
                <a:gd name="T37" fmla="*/ 40 h 67"/>
                <a:gd name="T38" fmla="*/ 25 w 54"/>
                <a:gd name="T39" fmla="*/ 43 h 67"/>
                <a:gd name="T40" fmla="*/ 22 w 54"/>
                <a:gd name="T41" fmla="*/ 46 h 67"/>
                <a:gd name="T42" fmla="*/ 18 w 54"/>
                <a:gd name="T43" fmla="*/ 48 h 67"/>
                <a:gd name="T44" fmla="*/ 11 w 54"/>
                <a:gd name="T45" fmla="*/ 39 h 67"/>
                <a:gd name="T46" fmla="*/ 14 w 54"/>
                <a:gd name="T47" fmla="*/ 34 h 67"/>
                <a:gd name="T48" fmla="*/ 15 w 54"/>
                <a:gd name="T49" fmla="*/ 31 h 67"/>
                <a:gd name="T50" fmla="*/ 6 w 54"/>
                <a:gd name="T51" fmla="*/ 31 h 67"/>
                <a:gd name="T52" fmla="*/ 4 w 54"/>
                <a:gd name="T53" fmla="*/ 17 h 67"/>
                <a:gd name="T54" fmla="*/ 10 w 54"/>
                <a:gd name="T55" fmla="*/ 10 h 67"/>
                <a:gd name="T56" fmla="*/ 24 w 54"/>
                <a:gd name="T57" fmla="*/ 4 h 67"/>
                <a:gd name="T58" fmla="*/ 45 w 54"/>
                <a:gd name="T59" fmla="*/ 5 h 67"/>
                <a:gd name="T60" fmla="*/ 47 w 54"/>
                <a:gd name="T61" fmla="*/ 4 h 67"/>
                <a:gd name="T62" fmla="*/ 38 w 54"/>
                <a:gd name="T63" fmla="*/ 3 h 67"/>
                <a:gd name="T64" fmla="*/ 31 w 54"/>
                <a:gd name="T65" fmla="*/ 2 h 67"/>
                <a:gd name="T66" fmla="*/ 31 w 54"/>
                <a:gd name="T67" fmla="*/ 2 h 67"/>
                <a:gd name="T68" fmla="*/ 30 w 54"/>
                <a:gd name="T69" fmla="*/ 2 h 67"/>
                <a:gd name="T70" fmla="*/ 29 w 54"/>
                <a:gd name="T71" fmla="*/ 2 h 67"/>
                <a:gd name="T72" fmla="*/ 25 w 54"/>
                <a:gd name="T73" fmla="*/ 2 h 67"/>
                <a:gd name="T74" fmla="*/ 15 w 54"/>
                <a:gd name="T75" fmla="*/ 7 h 67"/>
                <a:gd name="T76" fmla="*/ 12 w 54"/>
                <a:gd name="T77" fmla="*/ 9 h 67"/>
                <a:gd name="T78" fmla="*/ 7 w 54"/>
                <a:gd name="T79" fmla="*/ 9 h 67"/>
                <a:gd name="T80" fmla="*/ 3 w 54"/>
                <a:gd name="T81" fmla="*/ 16 h 67"/>
                <a:gd name="T82" fmla="*/ 0 w 54"/>
                <a:gd name="T83" fmla="*/ 23 h 67"/>
                <a:gd name="T84" fmla="*/ 6 w 54"/>
                <a:gd name="T85" fmla="*/ 32 h 67"/>
                <a:gd name="T86" fmla="*/ 17 w 54"/>
                <a:gd name="T87" fmla="*/ 33 h 67"/>
                <a:gd name="T88" fmla="*/ 12 w 54"/>
                <a:gd name="T89" fmla="*/ 33 h 67"/>
                <a:gd name="T90" fmla="*/ 11 w 54"/>
                <a:gd name="T91" fmla="*/ 41 h 67"/>
                <a:gd name="T92" fmla="*/ 20 w 54"/>
                <a:gd name="T93" fmla="*/ 50 h 67"/>
                <a:gd name="T94" fmla="*/ 23 w 54"/>
                <a:gd name="T95" fmla="*/ 43 h 67"/>
                <a:gd name="T96" fmla="*/ 29 w 54"/>
                <a:gd name="T97" fmla="*/ 41 h 67"/>
                <a:gd name="T98" fmla="*/ 26 w 54"/>
                <a:gd name="T99" fmla="*/ 38 h 67"/>
                <a:gd name="T100" fmla="*/ 33 w 54"/>
                <a:gd name="T101" fmla="*/ 38 h 67"/>
                <a:gd name="T102" fmla="*/ 27 w 54"/>
                <a:gd name="T103" fmla="*/ 30 h 67"/>
                <a:gd name="T104" fmla="*/ 23 w 54"/>
                <a:gd name="T105" fmla="*/ 29 h 67"/>
                <a:gd name="T106" fmla="*/ 21 w 54"/>
                <a:gd name="T107" fmla="*/ 18 h 67"/>
                <a:gd name="T108" fmla="*/ 23 w 54"/>
                <a:gd name="T109" fmla="*/ 15 h 67"/>
                <a:gd name="T110" fmla="*/ 31 w 54"/>
                <a:gd name="T111" fmla="*/ 11 h 67"/>
                <a:gd name="T112" fmla="*/ 37 w 54"/>
                <a:gd name="T113" fmla="*/ 11 h 67"/>
                <a:gd name="T114" fmla="*/ 46 w 54"/>
                <a:gd name="T115" fmla="*/ 9 h 67"/>
                <a:gd name="T116" fmla="*/ 50 w 54"/>
                <a:gd name="T117" fmla="*/ 10 h 67"/>
                <a:gd name="T118" fmla="*/ 54 w 54"/>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67">
                  <a:moveTo>
                    <a:pt x="27" y="62"/>
                  </a:moveTo>
                  <a:cubicBezTo>
                    <a:pt x="27" y="62"/>
                    <a:pt x="28" y="62"/>
                    <a:pt x="28" y="62"/>
                  </a:cubicBezTo>
                  <a:cubicBezTo>
                    <a:pt x="28" y="62"/>
                    <a:pt x="28" y="62"/>
                    <a:pt x="28" y="61"/>
                  </a:cubicBezTo>
                  <a:cubicBezTo>
                    <a:pt x="29" y="61"/>
                    <a:pt x="29" y="61"/>
                    <a:pt x="29" y="61"/>
                  </a:cubicBezTo>
                  <a:cubicBezTo>
                    <a:pt x="30" y="61"/>
                    <a:pt x="30" y="61"/>
                    <a:pt x="31" y="61"/>
                  </a:cubicBezTo>
                  <a:cubicBezTo>
                    <a:pt x="31" y="61"/>
                    <a:pt x="31" y="61"/>
                    <a:pt x="31" y="61"/>
                  </a:cubicBezTo>
                  <a:cubicBezTo>
                    <a:pt x="31" y="61"/>
                    <a:pt x="31" y="61"/>
                    <a:pt x="31" y="61"/>
                  </a:cubicBezTo>
                  <a:cubicBezTo>
                    <a:pt x="32" y="61"/>
                    <a:pt x="32" y="61"/>
                    <a:pt x="32" y="61"/>
                  </a:cubicBezTo>
                  <a:cubicBezTo>
                    <a:pt x="32" y="61"/>
                    <a:pt x="32" y="61"/>
                    <a:pt x="32" y="61"/>
                  </a:cubicBezTo>
                  <a:cubicBezTo>
                    <a:pt x="32" y="61"/>
                    <a:pt x="33" y="62"/>
                    <a:pt x="33" y="62"/>
                  </a:cubicBezTo>
                  <a:cubicBezTo>
                    <a:pt x="34" y="62"/>
                    <a:pt x="34" y="62"/>
                    <a:pt x="35" y="62"/>
                  </a:cubicBezTo>
                  <a:cubicBezTo>
                    <a:pt x="35" y="62"/>
                    <a:pt x="36" y="62"/>
                    <a:pt x="36" y="62"/>
                  </a:cubicBezTo>
                  <a:cubicBezTo>
                    <a:pt x="37" y="62"/>
                    <a:pt x="38" y="62"/>
                    <a:pt x="38" y="62"/>
                  </a:cubicBezTo>
                  <a:cubicBezTo>
                    <a:pt x="38" y="62"/>
                    <a:pt x="39" y="62"/>
                    <a:pt x="39" y="62"/>
                  </a:cubicBezTo>
                  <a:cubicBezTo>
                    <a:pt x="39" y="62"/>
                    <a:pt x="39" y="62"/>
                    <a:pt x="39" y="62"/>
                  </a:cubicBezTo>
                  <a:cubicBezTo>
                    <a:pt x="40" y="62"/>
                    <a:pt x="40" y="62"/>
                    <a:pt x="40" y="62"/>
                  </a:cubicBezTo>
                  <a:cubicBezTo>
                    <a:pt x="40" y="62"/>
                    <a:pt x="40" y="62"/>
                    <a:pt x="41" y="62"/>
                  </a:cubicBezTo>
                  <a:cubicBezTo>
                    <a:pt x="41" y="62"/>
                    <a:pt x="41" y="62"/>
                    <a:pt x="41" y="62"/>
                  </a:cubicBezTo>
                  <a:cubicBezTo>
                    <a:pt x="41" y="62"/>
                    <a:pt x="42" y="62"/>
                    <a:pt x="42" y="62"/>
                  </a:cubicBezTo>
                  <a:cubicBezTo>
                    <a:pt x="42" y="62"/>
                    <a:pt x="42" y="62"/>
                    <a:pt x="42" y="62"/>
                  </a:cubicBezTo>
                  <a:cubicBezTo>
                    <a:pt x="42" y="62"/>
                    <a:pt x="43" y="62"/>
                    <a:pt x="43" y="62"/>
                  </a:cubicBezTo>
                  <a:cubicBezTo>
                    <a:pt x="43" y="62"/>
                    <a:pt x="43" y="62"/>
                    <a:pt x="43" y="62"/>
                  </a:cubicBezTo>
                  <a:cubicBezTo>
                    <a:pt x="44" y="62"/>
                    <a:pt x="44" y="62"/>
                    <a:pt x="44" y="62"/>
                  </a:cubicBezTo>
                  <a:cubicBezTo>
                    <a:pt x="44" y="62"/>
                    <a:pt x="45" y="62"/>
                    <a:pt x="45" y="63"/>
                  </a:cubicBezTo>
                  <a:cubicBezTo>
                    <a:pt x="45" y="63"/>
                    <a:pt x="45" y="63"/>
                    <a:pt x="45" y="63"/>
                  </a:cubicBezTo>
                  <a:cubicBezTo>
                    <a:pt x="46" y="63"/>
                    <a:pt x="46" y="63"/>
                    <a:pt x="46" y="63"/>
                  </a:cubicBezTo>
                  <a:cubicBezTo>
                    <a:pt x="46" y="63"/>
                    <a:pt x="46" y="63"/>
                    <a:pt x="46" y="63"/>
                  </a:cubicBezTo>
                  <a:cubicBezTo>
                    <a:pt x="46" y="63"/>
                    <a:pt x="47" y="63"/>
                    <a:pt x="47" y="63"/>
                  </a:cubicBezTo>
                  <a:cubicBezTo>
                    <a:pt x="47" y="63"/>
                    <a:pt x="47" y="63"/>
                    <a:pt x="47" y="63"/>
                  </a:cubicBezTo>
                  <a:cubicBezTo>
                    <a:pt x="47" y="63"/>
                    <a:pt x="48" y="63"/>
                    <a:pt x="48" y="63"/>
                  </a:cubicBezTo>
                  <a:cubicBezTo>
                    <a:pt x="48" y="63"/>
                    <a:pt x="48" y="63"/>
                    <a:pt x="48" y="63"/>
                  </a:cubicBezTo>
                  <a:cubicBezTo>
                    <a:pt x="48" y="63"/>
                    <a:pt x="49" y="63"/>
                    <a:pt x="49" y="63"/>
                  </a:cubicBezTo>
                  <a:cubicBezTo>
                    <a:pt x="49" y="63"/>
                    <a:pt x="49" y="63"/>
                    <a:pt x="49" y="63"/>
                  </a:cubicBezTo>
                  <a:cubicBezTo>
                    <a:pt x="49" y="63"/>
                    <a:pt x="49" y="63"/>
                    <a:pt x="50" y="63"/>
                  </a:cubicBezTo>
                  <a:cubicBezTo>
                    <a:pt x="50" y="63"/>
                    <a:pt x="50" y="63"/>
                    <a:pt x="50" y="63"/>
                  </a:cubicBezTo>
                  <a:cubicBezTo>
                    <a:pt x="50" y="63"/>
                    <a:pt x="50" y="63"/>
                    <a:pt x="50" y="63"/>
                  </a:cubicBezTo>
                  <a:cubicBezTo>
                    <a:pt x="50" y="63"/>
                    <a:pt x="50" y="63"/>
                    <a:pt x="50" y="63"/>
                  </a:cubicBezTo>
                  <a:cubicBezTo>
                    <a:pt x="50" y="63"/>
                    <a:pt x="50" y="63"/>
                    <a:pt x="49" y="64"/>
                  </a:cubicBezTo>
                  <a:cubicBezTo>
                    <a:pt x="49" y="64"/>
                    <a:pt x="48" y="64"/>
                    <a:pt x="47" y="64"/>
                  </a:cubicBezTo>
                  <a:cubicBezTo>
                    <a:pt x="46" y="65"/>
                    <a:pt x="45" y="65"/>
                    <a:pt x="44" y="65"/>
                  </a:cubicBezTo>
                  <a:cubicBezTo>
                    <a:pt x="42" y="65"/>
                    <a:pt x="41" y="66"/>
                    <a:pt x="40" y="66"/>
                  </a:cubicBezTo>
                  <a:cubicBezTo>
                    <a:pt x="40" y="66"/>
                    <a:pt x="40" y="66"/>
                    <a:pt x="40" y="66"/>
                  </a:cubicBezTo>
                  <a:cubicBezTo>
                    <a:pt x="39" y="66"/>
                    <a:pt x="38" y="66"/>
                    <a:pt x="37" y="65"/>
                  </a:cubicBezTo>
                  <a:cubicBezTo>
                    <a:pt x="37" y="65"/>
                    <a:pt x="36" y="65"/>
                    <a:pt x="35" y="65"/>
                  </a:cubicBezTo>
                  <a:cubicBezTo>
                    <a:pt x="35" y="65"/>
                    <a:pt x="34" y="65"/>
                    <a:pt x="33" y="64"/>
                  </a:cubicBezTo>
                  <a:cubicBezTo>
                    <a:pt x="33" y="64"/>
                    <a:pt x="32" y="64"/>
                    <a:pt x="31" y="64"/>
                  </a:cubicBezTo>
                  <a:cubicBezTo>
                    <a:pt x="31" y="63"/>
                    <a:pt x="31" y="63"/>
                    <a:pt x="30" y="63"/>
                  </a:cubicBezTo>
                  <a:cubicBezTo>
                    <a:pt x="30" y="63"/>
                    <a:pt x="30" y="63"/>
                    <a:pt x="29" y="63"/>
                  </a:cubicBezTo>
                  <a:cubicBezTo>
                    <a:pt x="29" y="63"/>
                    <a:pt x="29" y="63"/>
                    <a:pt x="28" y="63"/>
                  </a:cubicBezTo>
                  <a:cubicBezTo>
                    <a:pt x="28" y="63"/>
                    <a:pt x="28" y="62"/>
                    <a:pt x="27" y="62"/>
                  </a:cubicBezTo>
                  <a:cubicBezTo>
                    <a:pt x="27" y="62"/>
                    <a:pt x="27" y="62"/>
                    <a:pt x="27" y="62"/>
                  </a:cubicBezTo>
                  <a:moveTo>
                    <a:pt x="31" y="60"/>
                  </a:moveTo>
                  <a:cubicBezTo>
                    <a:pt x="30" y="60"/>
                    <a:pt x="30" y="60"/>
                    <a:pt x="29" y="60"/>
                  </a:cubicBezTo>
                  <a:cubicBezTo>
                    <a:pt x="29" y="60"/>
                    <a:pt x="28" y="60"/>
                    <a:pt x="28" y="61"/>
                  </a:cubicBezTo>
                  <a:cubicBezTo>
                    <a:pt x="27" y="61"/>
                    <a:pt x="27" y="61"/>
                    <a:pt x="27" y="61"/>
                  </a:cubicBezTo>
                  <a:cubicBezTo>
                    <a:pt x="27" y="62"/>
                    <a:pt x="26" y="62"/>
                    <a:pt x="26" y="62"/>
                  </a:cubicBezTo>
                  <a:cubicBezTo>
                    <a:pt x="26" y="62"/>
                    <a:pt x="26" y="63"/>
                    <a:pt x="26" y="63"/>
                  </a:cubicBezTo>
                  <a:cubicBezTo>
                    <a:pt x="26" y="63"/>
                    <a:pt x="26" y="63"/>
                    <a:pt x="27" y="63"/>
                  </a:cubicBezTo>
                  <a:cubicBezTo>
                    <a:pt x="27" y="63"/>
                    <a:pt x="27" y="63"/>
                    <a:pt x="27" y="63"/>
                  </a:cubicBezTo>
                  <a:cubicBezTo>
                    <a:pt x="27" y="63"/>
                    <a:pt x="27" y="63"/>
                    <a:pt x="27" y="63"/>
                  </a:cubicBezTo>
                  <a:cubicBezTo>
                    <a:pt x="28" y="63"/>
                    <a:pt x="28" y="63"/>
                    <a:pt x="28" y="64"/>
                  </a:cubicBezTo>
                  <a:cubicBezTo>
                    <a:pt x="28" y="64"/>
                    <a:pt x="29" y="64"/>
                    <a:pt x="29" y="64"/>
                  </a:cubicBezTo>
                  <a:cubicBezTo>
                    <a:pt x="29" y="64"/>
                    <a:pt x="30" y="64"/>
                    <a:pt x="30" y="64"/>
                  </a:cubicBezTo>
                  <a:cubicBezTo>
                    <a:pt x="30" y="64"/>
                    <a:pt x="31" y="64"/>
                    <a:pt x="31" y="65"/>
                  </a:cubicBezTo>
                  <a:cubicBezTo>
                    <a:pt x="32" y="65"/>
                    <a:pt x="32" y="65"/>
                    <a:pt x="33" y="65"/>
                  </a:cubicBezTo>
                  <a:cubicBezTo>
                    <a:pt x="34" y="65"/>
                    <a:pt x="34" y="66"/>
                    <a:pt x="35" y="66"/>
                  </a:cubicBezTo>
                  <a:cubicBezTo>
                    <a:pt x="36" y="66"/>
                    <a:pt x="37" y="66"/>
                    <a:pt x="37" y="66"/>
                  </a:cubicBezTo>
                  <a:cubicBezTo>
                    <a:pt x="38" y="66"/>
                    <a:pt x="39" y="67"/>
                    <a:pt x="40" y="67"/>
                  </a:cubicBezTo>
                  <a:cubicBezTo>
                    <a:pt x="40" y="67"/>
                    <a:pt x="40" y="67"/>
                    <a:pt x="40" y="67"/>
                  </a:cubicBezTo>
                  <a:cubicBezTo>
                    <a:pt x="41" y="67"/>
                    <a:pt x="42" y="66"/>
                    <a:pt x="43" y="66"/>
                  </a:cubicBezTo>
                  <a:cubicBezTo>
                    <a:pt x="45" y="66"/>
                    <a:pt x="46" y="66"/>
                    <a:pt x="47" y="66"/>
                  </a:cubicBezTo>
                  <a:cubicBezTo>
                    <a:pt x="48" y="65"/>
                    <a:pt x="49" y="65"/>
                    <a:pt x="49" y="65"/>
                  </a:cubicBezTo>
                  <a:cubicBezTo>
                    <a:pt x="50" y="64"/>
                    <a:pt x="51" y="64"/>
                    <a:pt x="51" y="63"/>
                  </a:cubicBezTo>
                  <a:cubicBezTo>
                    <a:pt x="51" y="63"/>
                    <a:pt x="51" y="63"/>
                    <a:pt x="51" y="63"/>
                  </a:cubicBezTo>
                  <a:cubicBezTo>
                    <a:pt x="51" y="63"/>
                    <a:pt x="51" y="62"/>
                    <a:pt x="51" y="62"/>
                  </a:cubicBezTo>
                  <a:cubicBezTo>
                    <a:pt x="51" y="62"/>
                    <a:pt x="51" y="62"/>
                    <a:pt x="51" y="62"/>
                  </a:cubicBezTo>
                  <a:cubicBezTo>
                    <a:pt x="51" y="62"/>
                    <a:pt x="51" y="62"/>
                    <a:pt x="51" y="62"/>
                  </a:cubicBezTo>
                  <a:cubicBezTo>
                    <a:pt x="51" y="62"/>
                    <a:pt x="51" y="62"/>
                    <a:pt x="50" y="62"/>
                  </a:cubicBezTo>
                  <a:cubicBezTo>
                    <a:pt x="50" y="62"/>
                    <a:pt x="50" y="62"/>
                    <a:pt x="50" y="62"/>
                  </a:cubicBezTo>
                  <a:cubicBezTo>
                    <a:pt x="50" y="62"/>
                    <a:pt x="50" y="62"/>
                    <a:pt x="50" y="62"/>
                  </a:cubicBezTo>
                  <a:cubicBezTo>
                    <a:pt x="50" y="62"/>
                    <a:pt x="50" y="62"/>
                    <a:pt x="49" y="62"/>
                  </a:cubicBezTo>
                  <a:cubicBezTo>
                    <a:pt x="49" y="62"/>
                    <a:pt x="49" y="62"/>
                    <a:pt x="49" y="62"/>
                  </a:cubicBezTo>
                  <a:cubicBezTo>
                    <a:pt x="49" y="62"/>
                    <a:pt x="49" y="62"/>
                    <a:pt x="49" y="62"/>
                  </a:cubicBezTo>
                  <a:cubicBezTo>
                    <a:pt x="48" y="62"/>
                    <a:pt x="48" y="62"/>
                    <a:pt x="48" y="62"/>
                  </a:cubicBezTo>
                  <a:cubicBezTo>
                    <a:pt x="48" y="62"/>
                    <a:pt x="48" y="62"/>
                    <a:pt x="48" y="62"/>
                  </a:cubicBezTo>
                  <a:cubicBezTo>
                    <a:pt x="48" y="62"/>
                    <a:pt x="47" y="62"/>
                    <a:pt x="47" y="62"/>
                  </a:cubicBezTo>
                  <a:cubicBezTo>
                    <a:pt x="47" y="62"/>
                    <a:pt x="47" y="62"/>
                    <a:pt x="47" y="62"/>
                  </a:cubicBezTo>
                  <a:cubicBezTo>
                    <a:pt x="47" y="62"/>
                    <a:pt x="47" y="62"/>
                    <a:pt x="47" y="62"/>
                  </a:cubicBezTo>
                  <a:cubicBezTo>
                    <a:pt x="46" y="62"/>
                    <a:pt x="46" y="62"/>
                    <a:pt x="46" y="62"/>
                  </a:cubicBezTo>
                  <a:cubicBezTo>
                    <a:pt x="46" y="62"/>
                    <a:pt x="46" y="62"/>
                    <a:pt x="46" y="62"/>
                  </a:cubicBezTo>
                  <a:cubicBezTo>
                    <a:pt x="46" y="62"/>
                    <a:pt x="46" y="62"/>
                    <a:pt x="45" y="62"/>
                  </a:cubicBezTo>
                  <a:cubicBezTo>
                    <a:pt x="45" y="62"/>
                    <a:pt x="45" y="62"/>
                    <a:pt x="45" y="62"/>
                  </a:cubicBezTo>
                  <a:cubicBezTo>
                    <a:pt x="44" y="61"/>
                    <a:pt x="44" y="61"/>
                    <a:pt x="44" y="61"/>
                  </a:cubicBezTo>
                  <a:cubicBezTo>
                    <a:pt x="44" y="61"/>
                    <a:pt x="43" y="61"/>
                    <a:pt x="43" y="61"/>
                  </a:cubicBezTo>
                  <a:cubicBezTo>
                    <a:pt x="43" y="61"/>
                    <a:pt x="42" y="61"/>
                    <a:pt x="42" y="61"/>
                  </a:cubicBezTo>
                  <a:cubicBezTo>
                    <a:pt x="42" y="61"/>
                    <a:pt x="42" y="61"/>
                    <a:pt x="42" y="61"/>
                  </a:cubicBezTo>
                  <a:cubicBezTo>
                    <a:pt x="41" y="61"/>
                    <a:pt x="41" y="61"/>
                    <a:pt x="41" y="61"/>
                  </a:cubicBezTo>
                  <a:cubicBezTo>
                    <a:pt x="41" y="61"/>
                    <a:pt x="41" y="61"/>
                    <a:pt x="41" y="61"/>
                  </a:cubicBezTo>
                  <a:cubicBezTo>
                    <a:pt x="40" y="61"/>
                    <a:pt x="40" y="61"/>
                    <a:pt x="40" y="61"/>
                  </a:cubicBezTo>
                  <a:cubicBezTo>
                    <a:pt x="40" y="61"/>
                    <a:pt x="40" y="61"/>
                    <a:pt x="39" y="61"/>
                  </a:cubicBezTo>
                  <a:cubicBezTo>
                    <a:pt x="39" y="61"/>
                    <a:pt x="39" y="61"/>
                    <a:pt x="39" y="61"/>
                  </a:cubicBezTo>
                  <a:cubicBezTo>
                    <a:pt x="39" y="61"/>
                    <a:pt x="38" y="61"/>
                    <a:pt x="38" y="61"/>
                  </a:cubicBezTo>
                  <a:cubicBezTo>
                    <a:pt x="38" y="61"/>
                    <a:pt x="37" y="61"/>
                    <a:pt x="37" y="61"/>
                  </a:cubicBezTo>
                  <a:cubicBezTo>
                    <a:pt x="36" y="61"/>
                    <a:pt x="36" y="61"/>
                    <a:pt x="35" y="61"/>
                  </a:cubicBezTo>
                  <a:cubicBezTo>
                    <a:pt x="35" y="61"/>
                    <a:pt x="34" y="61"/>
                    <a:pt x="34" y="61"/>
                  </a:cubicBezTo>
                  <a:cubicBezTo>
                    <a:pt x="33" y="61"/>
                    <a:pt x="33" y="61"/>
                    <a:pt x="33" y="60"/>
                  </a:cubicBezTo>
                  <a:cubicBezTo>
                    <a:pt x="33" y="60"/>
                    <a:pt x="32" y="60"/>
                    <a:pt x="32" y="60"/>
                  </a:cubicBezTo>
                  <a:cubicBezTo>
                    <a:pt x="32" y="60"/>
                    <a:pt x="32" y="60"/>
                    <a:pt x="32" y="60"/>
                  </a:cubicBezTo>
                  <a:cubicBezTo>
                    <a:pt x="32" y="60"/>
                    <a:pt x="31" y="60"/>
                    <a:pt x="31" y="60"/>
                  </a:cubicBezTo>
                  <a:cubicBezTo>
                    <a:pt x="31" y="60"/>
                    <a:pt x="31" y="60"/>
                    <a:pt x="31" y="60"/>
                  </a:cubicBezTo>
                  <a:moveTo>
                    <a:pt x="45" y="5"/>
                  </a:moveTo>
                  <a:cubicBezTo>
                    <a:pt x="46" y="5"/>
                    <a:pt x="46" y="5"/>
                    <a:pt x="46" y="5"/>
                  </a:cubicBezTo>
                  <a:cubicBezTo>
                    <a:pt x="47" y="5"/>
                    <a:pt x="47" y="5"/>
                    <a:pt x="47" y="5"/>
                  </a:cubicBezTo>
                  <a:cubicBezTo>
                    <a:pt x="48" y="4"/>
                    <a:pt x="48" y="4"/>
                    <a:pt x="48" y="4"/>
                  </a:cubicBezTo>
                  <a:cubicBezTo>
                    <a:pt x="48" y="4"/>
                    <a:pt x="49" y="4"/>
                    <a:pt x="49" y="4"/>
                  </a:cubicBezTo>
                  <a:cubicBezTo>
                    <a:pt x="49" y="3"/>
                    <a:pt x="49" y="3"/>
                    <a:pt x="49" y="3"/>
                  </a:cubicBezTo>
                  <a:cubicBezTo>
                    <a:pt x="49" y="3"/>
                    <a:pt x="49" y="3"/>
                    <a:pt x="49" y="3"/>
                  </a:cubicBezTo>
                  <a:cubicBezTo>
                    <a:pt x="49" y="3"/>
                    <a:pt x="49" y="3"/>
                    <a:pt x="49" y="3"/>
                  </a:cubicBezTo>
                  <a:cubicBezTo>
                    <a:pt x="49" y="2"/>
                    <a:pt x="49" y="2"/>
                    <a:pt x="49" y="2"/>
                  </a:cubicBezTo>
                  <a:cubicBezTo>
                    <a:pt x="49" y="2"/>
                    <a:pt x="49" y="2"/>
                    <a:pt x="49" y="2"/>
                  </a:cubicBezTo>
                  <a:cubicBezTo>
                    <a:pt x="49" y="2"/>
                    <a:pt x="50" y="2"/>
                    <a:pt x="50" y="1"/>
                  </a:cubicBezTo>
                  <a:cubicBezTo>
                    <a:pt x="50" y="1"/>
                    <a:pt x="51" y="1"/>
                    <a:pt x="51" y="1"/>
                  </a:cubicBezTo>
                  <a:cubicBezTo>
                    <a:pt x="51" y="1"/>
                    <a:pt x="52" y="1"/>
                    <a:pt x="52" y="1"/>
                  </a:cubicBezTo>
                  <a:cubicBezTo>
                    <a:pt x="52" y="1"/>
                    <a:pt x="52" y="1"/>
                    <a:pt x="52" y="2"/>
                  </a:cubicBezTo>
                  <a:cubicBezTo>
                    <a:pt x="52" y="2"/>
                    <a:pt x="52" y="2"/>
                    <a:pt x="52" y="2"/>
                  </a:cubicBezTo>
                  <a:cubicBezTo>
                    <a:pt x="53" y="3"/>
                    <a:pt x="53" y="3"/>
                    <a:pt x="53" y="3"/>
                  </a:cubicBezTo>
                  <a:cubicBezTo>
                    <a:pt x="53" y="3"/>
                    <a:pt x="53" y="4"/>
                    <a:pt x="53" y="4"/>
                  </a:cubicBezTo>
                  <a:cubicBezTo>
                    <a:pt x="53" y="4"/>
                    <a:pt x="53" y="4"/>
                    <a:pt x="53" y="4"/>
                  </a:cubicBezTo>
                  <a:cubicBezTo>
                    <a:pt x="52" y="5"/>
                    <a:pt x="52" y="5"/>
                    <a:pt x="52" y="5"/>
                  </a:cubicBezTo>
                  <a:cubicBezTo>
                    <a:pt x="52" y="5"/>
                    <a:pt x="52" y="5"/>
                    <a:pt x="52" y="5"/>
                  </a:cubicBezTo>
                  <a:cubicBezTo>
                    <a:pt x="52" y="5"/>
                    <a:pt x="52" y="6"/>
                    <a:pt x="51" y="6"/>
                  </a:cubicBezTo>
                  <a:cubicBezTo>
                    <a:pt x="51" y="6"/>
                    <a:pt x="51" y="6"/>
                    <a:pt x="51" y="6"/>
                  </a:cubicBezTo>
                  <a:cubicBezTo>
                    <a:pt x="51" y="6"/>
                    <a:pt x="51" y="6"/>
                    <a:pt x="51" y="7"/>
                  </a:cubicBezTo>
                  <a:cubicBezTo>
                    <a:pt x="51" y="7"/>
                    <a:pt x="50" y="7"/>
                    <a:pt x="50" y="7"/>
                  </a:cubicBezTo>
                  <a:cubicBezTo>
                    <a:pt x="50" y="7"/>
                    <a:pt x="50" y="7"/>
                    <a:pt x="50" y="8"/>
                  </a:cubicBezTo>
                  <a:cubicBezTo>
                    <a:pt x="50" y="8"/>
                    <a:pt x="50" y="8"/>
                    <a:pt x="50" y="8"/>
                  </a:cubicBezTo>
                  <a:cubicBezTo>
                    <a:pt x="50" y="8"/>
                    <a:pt x="50" y="8"/>
                    <a:pt x="50" y="8"/>
                  </a:cubicBezTo>
                  <a:cubicBezTo>
                    <a:pt x="50" y="9"/>
                    <a:pt x="50" y="9"/>
                    <a:pt x="50" y="9"/>
                  </a:cubicBezTo>
                  <a:cubicBezTo>
                    <a:pt x="49" y="9"/>
                    <a:pt x="49" y="9"/>
                    <a:pt x="49" y="9"/>
                  </a:cubicBezTo>
                  <a:cubicBezTo>
                    <a:pt x="49" y="10"/>
                    <a:pt x="49" y="10"/>
                    <a:pt x="49" y="10"/>
                  </a:cubicBezTo>
                  <a:cubicBezTo>
                    <a:pt x="48" y="9"/>
                    <a:pt x="48" y="9"/>
                    <a:pt x="47" y="9"/>
                  </a:cubicBezTo>
                  <a:cubicBezTo>
                    <a:pt x="47" y="9"/>
                    <a:pt x="47" y="8"/>
                    <a:pt x="46" y="8"/>
                  </a:cubicBezTo>
                  <a:cubicBezTo>
                    <a:pt x="46" y="8"/>
                    <a:pt x="45" y="8"/>
                    <a:pt x="45" y="7"/>
                  </a:cubicBezTo>
                  <a:cubicBezTo>
                    <a:pt x="44" y="7"/>
                    <a:pt x="44" y="7"/>
                    <a:pt x="43" y="7"/>
                  </a:cubicBezTo>
                  <a:cubicBezTo>
                    <a:pt x="42" y="7"/>
                    <a:pt x="42" y="7"/>
                    <a:pt x="41" y="8"/>
                  </a:cubicBezTo>
                  <a:cubicBezTo>
                    <a:pt x="41" y="8"/>
                    <a:pt x="40" y="8"/>
                    <a:pt x="40" y="8"/>
                  </a:cubicBezTo>
                  <a:cubicBezTo>
                    <a:pt x="40" y="8"/>
                    <a:pt x="39" y="9"/>
                    <a:pt x="39" y="9"/>
                  </a:cubicBezTo>
                  <a:cubicBezTo>
                    <a:pt x="39" y="9"/>
                    <a:pt x="38" y="9"/>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6" y="10"/>
                    <a:pt x="36" y="10"/>
                    <a:pt x="36" y="10"/>
                  </a:cubicBezTo>
                  <a:cubicBezTo>
                    <a:pt x="36" y="10"/>
                    <a:pt x="36" y="9"/>
                    <a:pt x="36" y="9"/>
                  </a:cubicBezTo>
                  <a:cubicBezTo>
                    <a:pt x="36" y="9"/>
                    <a:pt x="36" y="9"/>
                    <a:pt x="35" y="9"/>
                  </a:cubicBezTo>
                  <a:cubicBezTo>
                    <a:pt x="35" y="9"/>
                    <a:pt x="35" y="9"/>
                    <a:pt x="35" y="8"/>
                  </a:cubicBezTo>
                  <a:cubicBezTo>
                    <a:pt x="34" y="8"/>
                    <a:pt x="34" y="8"/>
                    <a:pt x="34" y="8"/>
                  </a:cubicBezTo>
                  <a:cubicBezTo>
                    <a:pt x="34" y="8"/>
                    <a:pt x="33" y="8"/>
                    <a:pt x="33" y="8"/>
                  </a:cubicBezTo>
                  <a:cubicBezTo>
                    <a:pt x="33" y="8"/>
                    <a:pt x="33" y="8"/>
                    <a:pt x="33" y="8"/>
                  </a:cubicBezTo>
                  <a:cubicBezTo>
                    <a:pt x="33" y="8"/>
                    <a:pt x="32" y="9"/>
                    <a:pt x="32" y="9"/>
                  </a:cubicBezTo>
                  <a:cubicBezTo>
                    <a:pt x="32" y="9"/>
                    <a:pt x="32" y="9"/>
                    <a:pt x="32" y="9"/>
                  </a:cubicBezTo>
                  <a:cubicBezTo>
                    <a:pt x="31" y="9"/>
                    <a:pt x="30" y="9"/>
                    <a:pt x="30" y="10"/>
                  </a:cubicBezTo>
                  <a:cubicBezTo>
                    <a:pt x="30" y="10"/>
                    <a:pt x="30" y="10"/>
                    <a:pt x="30" y="11"/>
                  </a:cubicBezTo>
                  <a:cubicBezTo>
                    <a:pt x="30" y="11"/>
                    <a:pt x="30" y="12"/>
                    <a:pt x="30" y="12"/>
                  </a:cubicBezTo>
                  <a:cubicBezTo>
                    <a:pt x="30" y="13"/>
                    <a:pt x="30" y="13"/>
                    <a:pt x="30" y="13"/>
                  </a:cubicBezTo>
                  <a:cubicBezTo>
                    <a:pt x="30" y="14"/>
                    <a:pt x="30" y="14"/>
                    <a:pt x="30" y="14"/>
                  </a:cubicBezTo>
                  <a:cubicBezTo>
                    <a:pt x="30" y="14"/>
                    <a:pt x="30" y="14"/>
                    <a:pt x="30" y="15"/>
                  </a:cubicBezTo>
                  <a:cubicBezTo>
                    <a:pt x="30" y="15"/>
                    <a:pt x="30" y="15"/>
                    <a:pt x="30" y="15"/>
                  </a:cubicBezTo>
                  <a:cubicBezTo>
                    <a:pt x="30" y="15"/>
                    <a:pt x="30" y="15"/>
                    <a:pt x="30" y="15"/>
                  </a:cubicBezTo>
                  <a:cubicBezTo>
                    <a:pt x="30" y="15"/>
                    <a:pt x="29" y="15"/>
                    <a:pt x="29" y="15"/>
                  </a:cubicBezTo>
                  <a:cubicBezTo>
                    <a:pt x="29" y="15"/>
                    <a:pt x="29" y="15"/>
                    <a:pt x="28" y="15"/>
                  </a:cubicBezTo>
                  <a:cubicBezTo>
                    <a:pt x="28" y="16"/>
                    <a:pt x="28" y="16"/>
                    <a:pt x="28" y="16"/>
                  </a:cubicBezTo>
                  <a:cubicBezTo>
                    <a:pt x="27" y="16"/>
                    <a:pt x="27" y="16"/>
                    <a:pt x="27" y="16"/>
                  </a:cubicBezTo>
                  <a:cubicBezTo>
                    <a:pt x="27" y="16"/>
                    <a:pt x="26" y="16"/>
                    <a:pt x="26" y="16"/>
                  </a:cubicBezTo>
                  <a:cubicBezTo>
                    <a:pt x="26" y="16"/>
                    <a:pt x="26" y="15"/>
                    <a:pt x="25" y="15"/>
                  </a:cubicBezTo>
                  <a:cubicBezTo>
                    <a:pt x="25" y="15"/>
                    <a:pt x="25" y="15"/>
                    <a:pt x="24" y="15"/>
                  </a:cubicBezTo>
                  <a:cubicBezTo>
                    <a:pt x="24" y="15"/>
                    <a:pt x="24" y="15"/>
                    <a:pt x="24" y="14"/>
                  </a:cubicBezTo>
                  <a:cubicBezTo>
                    <a:pt x="24" y="14"/>
                    <a:pt x="24" y="14"/>
                    <a:pt x="23" y="14"/>
                  </a:cubicBezTo>
                  <a:cubicBezTo>
                    <a:pt x="23" y="14"/>
                    <a:pt x="23" y="13"/>
                    <a:pt x="23" y="13"/>
                  </a:cubicBezTo>
                  <a:cubicBezTo>
                    <a:pt x="23" y="13"/>
                    <a:pt x="22" y="13"/>
                    <a:pt x="22" y="13"/>
                  </a:cubicBezTo>
                  <a:cubicBezTo>
                    <a:pt x="22" y="13"/>
                    <a:pt x="22" y="13"/>
                    <a:pt x="21" y="13"/>
                  </a:cubicBezTo>
                  <a:cubicBezTo>
                    <a:pt x="21" y="13"/>
                    <a:pt x="21" y="13"/>
                    <a:pt x="20" y="13"/>
                  </a:cubicBezTo>
                  <a:cubicBezTo>
                    <a:pt x="20" y="13"/>
                    <a:pt x="20" y="13"/>
                    <a:pt x="20" y="13"/>
                  </a:cubicBezTo>
                  <a:cubicBezTo>
                    <a:pt x="19" y="14"/>
                    <a:pt x="19" y="14"/>
                    <a:pt x="19" y="14"/>
                  </a:cubicBezTo>
                  <a:cubicBezTo>
                    <a:pt x="19" y="14"/>
                    <a:pt x="18" y="14"/>
                    <a:pt x="18" y="14"/>
                  </a:cubicBezTo>
                  <a:cubicBezTo>
                    <a:pt x="18" y="15"/>
                    <a:pt x="18" y="15"/>
                    <a:pt x="18" y="15"/>
                  </a:cubicBezTo>
                  <a:cubicBezTo>
                    <a:pt x="18" y="15"/>
                    <a:pt x="18" y="15"/>
                    <a:pt x="18" y="15"/>
                  </a:cubicBezTo>
                  <a:cubicBezTo>
                    <a:pt x="18" y="16"/>
                    <a:pt x="18" y="16"/>
                    <a:pt x="18" y="16"/>
                  </a:cubicBezTo>
                  <a:cubicBezTo>
                    <a:pt x="18" y="17"/>
                    <a:pt x="19" y="17"/>
                    <a:pt x="19" y="17"/>
                  </a:cubicBezTo>
                  <a:cubicBezTo>
                    <a:pt x="19" y="17"/>
                    <a:pt x="19" y="18"/>
                    <a:pt x="19" y="18"/>
                  </a:cubicBezTo>
                  <a:cubicBezTo>
                    <a:pt x="20" y="18"/>
                    <a:pt x="20" y="18"/>
                    <a:pt x="20" y="19"/>
                  </a:cubicBezTo>
                  <a:cubicBezTo>
                    <a:pt x="20" y="19"/>
                    <a:pt x="21" y="19"/>
                    <a:pt x="21" y="20"/>
                  </a:cubicBezTo>
                  <a:cubicBezTo>
                    <a:pt x="21" y="20"/>
                    <a:pt x="21" y="20"/>
                    <a:pt x="22" y="20"/>
                  </a:cubicBezTo>
                  <a:cubicBezTo>
                    <a:pt x="22" y="21"/>
                    <a:pt x="23" y="21"/>
                    <a:pt x="23" y="22"/>
                  </a:cubicBezTo>
                  <a:cubicBezTo>
                    <a:pt x="23" y="22"/>
                    <a:pt x="24" y="23"/>
                    <a:pt x="24" y="23"/>
                  </a:cubicBezTo>
                  <a:cubicBezTo>
                    <a:pt x="25" y="24"/>
                    <a:pt x="25" y="24"/>
                    <a:pt x="25" y="25"/>
                  </a:cubicBezTo>
                  <a:cubicBezTo>
                    <a:pt x="25" y="25"/>
                    <a:pt x="25" y="26"/>
                    <a:pt x="25" y="26"/>
                  </a:cubicBezTo>
                  <a:cubicBezTo>
                    <a:pt x="25" y="26"/>
                    <a:pt x="25" y="26"/>
                    <a:pt x="25" y="27"/>
                  </a:cubicBezTo>
                  <a:cubicBezTo>
                    <a:pt x="25" y="27"/>
                    <a:pt x="25" y="27"/>
                    <a:pt x="25" y="27"/>
                  </a:cubicBezTo>
                  <a:cubicBezTo>
                    <a:pt x="25" y="27"/>
                    <a:pt x="25" y="27"/>
                    <a:pt x="24" y="27"/>
                  </a:cubicBezTo>
                  <a:cubicBezTo>
                    <a:pt x="24" y="27"/>
                    <a:pt x="24" y="27"/>
                    <a:pt x="24" y="28"/>
                  </a:cubicBezTo>
                  <a:cubicBezTo>
                    <a:pt x="24" y="28"/>
                    <a:pt x="23" y="28"/>
                    <a:pt x="23" y="28"/>
                  </a:cubicBezTo>
                  <a:cubicBezTo>
                    <a:pt x="23" y="28"/>
                    <a:pt x="23" y="28"/>
                    <a:pt x="23" y="28"/>
                  </a:cubicBezTo>
                  <a:cubicBezTo>
                    <a:pt x="22" y="28"/>
                    <a:pt x="22" y="28"/>
                    <a:pt x="22" y="28"/>
                  </a:cubicBezTo>
                  <a:cubicBezTo>
                    <a:pt x="22" y="29"/>
                    <a:pt x="22" y="29"/>
                    <a:pt x="22" y="29"/>
                  </a:cubicBezTo>
                  <a:cubicBezTo>
                    <a:pt x="22" y="29"/>
                    <a:pt x="22" y="29"/>
                    <a:pt x="22" y="29"/>
                  </a:cubicBezTo>
                  <a:cubicBezTo>
                    <a:pt x="22" y="29"/>
                    <a:pt x="22" y="30"/>
                    <a:pt x="22" y="30"/>
                  </a:cubicBezTo>
                  <a:cubicBezTo>
                    <a:pt x="22" y="30"/>
                    <a:pt x="22" y="30"/>
                    <a:pt x="22" y="30"/>
                  </a:cubicBezTo>
                  <a:cubicBezTo>
                    <a:pt x="23" y="30"/>
                    <a:pt x="23" y="31"/>
                    <a:pt x="23" y="31"/>
                  </a:cubicBezTo>
                  <a:cubicBezTo>
                    <a:pt x="23" y="31"/>
                    <a:pt x="23" y="31"/>
                    <a:pt x="24" y="31"/>
                  </a:cubicBezTo>
                  <a:cubicBezTo>
                    <a:pt x="24" y="32"/>
                    <a:pt x="24" y="32"/>
                    <a:pt x="24" y="32"/>
                  </a:cubicBezTo>
                  <a:cubicBezTo>
                    <a:pt x="24" y="32"/>
                    <a:pt x="24"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7" y="31"/>
                  </a:cubicBezTo>
                  <a:cubicBezTo>
                    <a:pt x="27" y="31"/>
                    <a:pt x="27" y="31"/>
                    <a:pt x="27" y="31"/>
                  </a:cubicBezTo>
                  <a:cubicBezTo>
                    <a:pt x="27" y="31"/>
                    <a:pt x="27" y="31"/>
                    <a:pt x="27" y="31"/>
                  </a:cubicBezTo>
                  <a:cubicBezTo>
                    <a:pt x="28" y="31"/>
                    <a:pt x="28" y="31"/>
                    <a:pt x="28" y="31"/>
                  </a:cubicBezTo>
                  <a:cubicBezTo>
                    <a:pt x="28" y="31"/>
                    <a:pt x="28" y="31"/>
                    <a:pt x="29" y="31"/>
                  </a:cubicBezTo>
                  <a:cubicBezTo>
                    <a:pt x="29" y="31"/>
                    <a:pt x="29" y="31"/>
                    <a:pt x="29" y="31"/>
                  </a:cubicBezTo>
                  <a:cubicBezTo>
                    <a:pt x="29" y="31"/>
                    <a:pt x="29" y="31"/>
                    <a:pt x="29" y="31"/>
                  </a:cubicBezTo>
                  <a:cubicBezTo>
                    <a:pt x="29" y="31"/>
                    <a:pt x="30" y="31"/>
                    <a:pt x="30" y="31"/>
                  </a:cubicBezTo>
                  <a:cubicBezTo>
                    <a:pt x="30" y="31"/>
                    <a:pt x="30" y="31"/>
                    <a:pt x="30" y="31"/>
                  </a:cubicBezTo>
                  <a:cubicBezTo>
                    <a:pt x="31" y="31"/>
                    <a:pt x="31" y="31"/>
                    <a:pt x="32" y="32"/>
                  </a:cubicBezTo>
                  <a:cubicBezTo>
                    <a:pt x="32" y="32"/>
                    <a:pt x="33" y="32"/>
                    <a:pt x="33" y="33"/>
                  </a:cubicBezTo>
                  <a:cubicBezTo>
                    <a:pt x="33" y="33"/>
                    <a:pt x="33" y="33"/>
                    <a:pt x="33" y="34"/>
                  </a:cubicBezTo>
                  <a:cubicBezTo>
                    <a:pt x="33" y="34"/>
                    <a:pt x="33" y="35"/>
                    <a:pt x="33" y="35"/>
                  </a:cubicBezTo>
                  <a:cubicBezTo>
                    <a:pt x="33" y="35"/>
                    <a:pt x="33" y="36"/>
                    <a:pt x="33" y="36"/>
                  </a:cubicBezTo>
                  <a:cubicBezTo>
                    <a:pt x="33" y="36"/>
                    <a:pt x="33" y="36"/>
                    <a:pt x="33" y="36"/>
                  </a:cubicBezTo>
                  <a:cubicBezTo>
                    <a:pt x="33" y="36"/>
                    <a:pt x="33" y="36"/>
                    <a:pt x="33" y="36"/>
                  </a:cubicBezTo>
                  <a:cubicBezTo>
                    <a:pt x="33" y="36"/>
                    <a:pt x="33" y="37"/>
                    <a:pt x="33" y="37"/>
                  </a:cubicBezTo>
                  <a:cubicBezTo>
                    <a:pt x="33" y="37"/>
                    <a:pt x="33" y="37"/>
                    <a:pt x="32" y="37"/>
                  </a:cubicBezTo>
                  <a:cubicBezTo>
                    <a:pt x="32" y="37"/>
                    <a:pt x="32" y="37"/>
                    <a:pt x="32" y="37"/>
                  </a:cubicBezTo>
                  <a:cubicBezTo>
                    <a:pt x="32" y="37"/>
                    <a:pt x="32" y="37"/>
                    <a:pt x="32" y="37"/>
                  </a:cubicBezTo>
                  <a:cubicBezTo>
                    <a:pt x="32" y="37"/>
                    <a:pt x="32" y="37"/>
                    <a:pt x="31" y="37"/>
                  </a:cubicBezTo>
                  <a:cubicBezTo>
                    <a:pt x="31" y="37"/>
                    <a:pt x="31" y="37"/>
                    <a:pt x="31" y="37"/>
                  </a:cubicBezTo>
                  <a:cubicBezTo>
                    <a:pt x="31" y="38"/>
                    <a:pt x="31" y="38"/>
                    <a:pt x="30" y="38"/>
                  </a:cubicBezTo>
                  <a:cubicBezTo>
                    <a:pt x="30" y="38"/>
                    <a:pt x="30" y="38"/>
                    <a:pt x="30" y="38"/>
                  </a:cubicBezTo>
                  <a:cubicBezTo>
                    <a:pt x="30" y="38"/>
                    <a:pt x="29" y="38"/>
                    <a:pt x="29" y="38"/>
                  </a:cubicBezTo>
                  <a:cubicBezTo>
                    <a:pt x="29" y="38"/>
                    <a:pt x="29" y="38"/>
                    <a:pt x="29" y="38"/>
                  </a:cubicBezTo>
                  <a:cubicBezTo>
                    <a:pt x="29" y="38"/>
                    <a:pt x="28" y="38"/>
                    <a:pt x="28" y="38"/>
                  </a:cubicBezTo>
                  <a:cubicBezTo>
                    <a:pt x="28" y="38"/>
                    <a:pt x="28" y="38"/>
                    <a:pt x="28" y="38"/>
                  </a:cubicBezTo>
                  <a:cubicBezTo>
                    <a:pt x="28" y="38"/>
                    <a:pt x="27" y="37"/>
                    <a:pt x="27" y="37"/>
                  </a:cubicBezTo>
                  <a:cubicBezTo>
                    <a:pt x="27" y="37"/>
                    <a:pt x="27" y="37"/>
                    <a:pt x="27" y="37"/>
                  </a:cubicBezTo>
                  <a:cubicBezTo>
                    <a:pt x="26" y="37"/>
                    <a:pt x="26" y="37"/>
                    <a:pt x="26" y="37"/>
                  </a:cubicBezTo>
                  <a:cubicBezTo>
                    <a:pt x="26" y="37"/>
                    <a:pt x="26" y="37"/>
                    <a:pt x="26" y="37"/>
                  </a:cubicBezTo>
                  <a:cubicBezTo>
                    <a:pt x="25" y="37"/>
                    <a:pt x="25" y="37"/>
                    <a:pt x="25" y="37"/>
                  </a:cubicBezTo>
                  <a:cubicBezTo>
                    <a:pt x="25" y="37"/>
                    <a:pt x="24" y="37"/>
                    <a:pt x="24" y="37"/>
                  </a:cubicBezTo>
                  <a:cubicBezTo>
                    <a:pt x="24" y="37"/>
                    <a:pt x="24" y="37"/>
                    <a:pt x="24" y="37"/>
                  </a:cubicBezTo>
                  <a:cubicBezTo>
                    <a:pt x="23" y="37"/>
                    <a:pt x="23" y="37"/>
                    <a:pt x="23" y="38"/>
                  </a:cubicBezTo>
                  <a:cubicBezTo>
                    <a:pt x="23" y="38"/>
                    <a:pt x="23" y="38"/>
                    <a:pt x="23" y="38"/>
                  </a:cubicBezTo>
                  <a:cubicBezTo>
                    <a:pt x="22" y="38"/>
                    <a:pt x="22" y="38"/>
                    <a:pt x="22" y="38"/>
                  </a:cubicBezTo>
                  <a:cubicBezTo>
                    <a:pt x="22" y="38"/>
                    <a:pt x="22" y="39"/>
                    <a:pt x="22" y="39"/>
                  </a:cubicBezTo>
                  <a:cubicBezTo>
                    <a:pt x="22" y="39"/>
                    <a:pt x="22" y="39"/>
                    <a:pt x="22" y="39"/>
                  </a:cubicBezTo>
                  <a:cubicBezTo>
                    <a:pt x="22" y="39"/>
                    <a:pt x="22" y="39"/>
                    <a:pt x="22" y="39"/>
                  </a:cubicBezTo>
                  <a:cubicBezTo>
                    <a:pt x="23" y="39"/>
                    <a:pt x="23" y="39"/>
                    <a:pt x="23" y="39"/>
                  </a:cubicBezTo>
                  <a:cubicBezTo>
                    <a:pt x="23" y="40"/>
                    <a:pt x="23" y="40"/>
                    <a:pt x="23" y="40"/>
                  </a:cubicBezTo>
                  <a:cubicBezTo>
                    <a:pt x="23" y="40"/>
                    <a:pt x="23" y="40"/>
                    <a:pt x="23" y="40"/>
                  </a:cubicBezTo>
                  <a:cubicBezTo>
                    <a:pt x="23"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6" y="40"/>
                    <a:pt x="26" y="40"/>
                    <a:pt x="26" y="40"/>
                  </a:cubicBezTo>
                  <a:cubicBezTo>
                    <a:pt x="27" y="40"/>
                    <a:pt x="27" y="41"/>
                    <a:pt x="27" y="41"/>
                  </a:cubicBezTo>
                  <a:cubicBezTo>
                    <a:pt x="27" y="41"/>
                    <a:pt x="28" y="41"/>
                    <a:pt x="28" y="41"/>
                  </a:cubicBezTo>
                  <a:cubicBezTo>
                    <a:pt x="28" y="41"/>
                    <a:pt x="28" y="41"/>
                    <a:pt x="28" y="41"/>
                  </a:cubicBezTo>
                  <a:cubicBezTo>
                    <a:pt x="28" y="41"/>
                    <a:pt x="28" y="41"/>
                    <a:pt x="28" y="42"/>
                  </a:cubicBezTo>
                  <a:cubicBezTo>
                    <a:pt x="28" y="42"/>
                    <a:pt x="28" y="42"/>
                    <a:pt x="28" y="42"/>
                  </a:cubicBezTo>
                  <a:cubicBezTo>
                    <a:pt x="28" y="42"/>
                    <a:pt x="28" y="42"/>
                    <a:pt x="27" y="42"/>
                  </a:cubicBezTo>
                  <a:cubicBezTo>
                    <a:pt x="27" y="42"/>
                    <a:pt x="27" y="43"/>
                    <a:pt x="27" y="43"/>
                  </a:cubicBezTo>
                  <a:cubicBezTo>
                    <a:pt x="27" y="43"/>
                    <a:pt x="27" y="43"/>
                    <a:pt x="27" y="43"/>
                  </a:cubicBezTo>
                  <a:cubicBezTo>
                    <a:pt x="27" y="43"/>
                    <a:pt x="27" y="43"/>
                    <a:pt x="26" y="43"/>
                  </a:cubicBezTo>
                  <a:cubicBezTo>
                    <a:pt x="26" y="43"/>
                    <a:pt x="26" y="43"/>
                    <a:pt x="26" y="43"/>
                  </a:cubicBezTo>
                  <a:cubicBezTo>
                    <a:pt x="26" y="43"/>
                    <a:pt x="26" y="43"/>
                    <a:pt x="25" y="43"/>
                  </a:cubicBezTo>
                  <a:cubicBezTo>
                    <a:pt x="25" y="43"/>
                    <a:pt x="25" y="43"/>
                    <a:pt x="25" y="43"/>
                  </a:cubicBezTo>
                  <a:cubicBezTo>
                    <a:pt x="25" y="43"/>
                    <a:pt x="25" y="43"/>
                    <a:pt x="24" y="43"/>
                  </a:cubicBezTo>
                  <a:cubicBezTo>
                    <a:pt x="24" y="43"/>
                    <a:pt x="24" y="43"/>
                    <a:pt x="24" y="43"/>
                  </a:cubicBezTo>
                  <a:cubicBezTo>
                    <a:pt x="24" y="42"/>
                    <a:pt x="24" y="42"/>
                    <a:pt x="24" y="42"/>
                  </a:cubicBezTo>
                  <a:cubicBezTo>
                    <a:pt x="23" y="42"/>
                    <a:pt x="23" y="42"/>
                    <a:pt x="23" y="42"/>
                  </a:cubicBezTo>
                  <a:cubicBezTo>
                    <a:pt x="23" y="42"/>
                    <a:pt x="23" y="42"/>
                    <a:pt x="23" y="42"/>
                  </a:cubicBezTo>
                  <a:cubicBezTo>
                    <a:pt x="23" y="42"/>
                    <a:pt x="23" y="42"/>
                    <a:pt x="22" y="42"/>
                  </a:cubicBezTo>
                  <a:cubicBezTo>
                    <a:pt x="22" y="42"/>
                    <a:pt x="22" y="42"/>
                    <a:pt x="22" y="42"/>
                  </a:cubicBezTo>
                  <a:cubicBezTo>
                    <a:pt x="22" y="42"/>
                    <a:pt x="22" y="42"/>
                    <a:pt x="22" y="42"/>
                  </a:cubicBezTo>
                  <a:cubicBezTo>
                    <a:pt x="22" y="42"/>
                    <a:pt x="22" y="42"/>
                    <a:pt x="22" y="42"/>
                  </a:cubicBezTo>
                  <a:cubicBezTo>
                    <a:pt x="22" y="43"/>
                    <a:pt x="22" y="43"/>
                    <a:pt x="22" y="43"/>
                  </a:cubicBezTo>
                  <a:cubicBezTo>
                    <a:pt x="21" y="43"/>
                    <a:pt x="21" y="43"/>
                    <a:pt x="21" y="43"/>
                  </a:cubicBezTo>
                  <a:cubicBezTo>
                    <a:pt x="21" y="43"/>
                    <a:pt x="21" y="44"/>
                    <a:pt x="21" y="44"/>
                  </a:cubicBezTo>
                  <a:cubicBezTo>
                    <a:pt x="22" y="44"/>
                    <a:pt x="22" y="45"/>
                    <a:pt x="22" y="45"/>
                  </a:cubicBezTo>
                  <a:cubicBezTo>
                    <a:pt x="22" y="45"/>
                    <a:pt x="22" y="46"/>
                    <a:pt x="22" y="46"/>
                  </a:cubicBezTo>
                  <a:cubicBezTo>
                    <a:pt x="22" y="47"/>
                    <a:pt x="23" y="47"/>
                    <a:pt x="23" y="48"/>
                  </a:cubicBezTo>
                  <a:cubicBezTo>
                    <a:pt x="23" y="48"/>
                    <a:pt x="23" y="48"/>
                    <a:pt x="23" y="49"/>
                  </a:cubicBezTo>
                  <a:cubicBezTo>
                    <a:pt x="23" y="49"/>
                    <a:pt x="23" y="50"/>
                    <a:pt x="23" y="50"/>
                  </a:cubicBezTo>
                  <a:cubicBezTo>
                    <a:pt x="23" y="50"/>
                    <a:pt x="23" y="51"/>
                    <a:pt x="23" y="51"/>
                  </a:cubicBezTo>
                  <a:cubicBezTo>
                    <a:pt x="23" y="51"/>
                    <a:pt x="23" y="51"/>
                    <a:pt x="23" y="51"/>
                  </a:cubicBezTo>
                  <a:cubicBezTo>
                    <a:pt x="23" y="51"/>
                    <a:pt x="23" y="51"/>
                    <a:pt x="23" y="51"/>
                  </a:cubicBezTo>
                  <a:cubicBezTo>
                    <a:pt x="23" y="51"/>
                    <a:pt x="23" y="51"/>
                    <a:pt x="23" y="51"/>
                  </a:cubicBezTo>
                  <a:cubicBezTo>
                    <a:pt x="23" y="51"/>
                    <a:pt x="23" y="51"/>
                    <a:pt x="23" y="51"/>
                  </a:cubicBezTo>
                  <a:cubicBezTo>
                    <a:pt x="23" y="51"/>
                    <a:pt x="23" y="51"/>
                    <a:pt x="22" y="51"/>
                  </a:cubicBezTo>
                  <a:cubicBezTo>
                    <a:pt x="22" y="51"/>
                    <a:pt x="22" y="51"/>
                    <a:pt x="22" y="50"/>
                  </a:cubicBezTo>
                  <a:cubicBezTo>
                    <a:pt x="22" y="50"/>
                    <a:pt x="21" y="50"/>
                    <a:pt x="21" y="50"/>
                  </a:cubicBezTo>
                  <a:cubicBezTo>
                    <a:pt x="21" y="50"/>
                    <a:pt x="21" y="50"/>
                    <a:pt x="20" y="49"/>
                  </a:cubicBezTo>
                  <a:cubicBezTo>
                    <a:pt x="20" y="49"/>
                    <a:pt x="20" y="49"/>
                    <a:pt x="19" y="49"/>
                  </a:cubicBezTo>
                  <a:cubicBezTo>
                    <a:pt x="19" y="48"/>
                    <a:pt x="18" y="48"/>
                    <a:pt x="18" y="48"/>
                  </a:cubicBezTo>
                  <a:cubicBezTo>
                    <a:pt x="18" y="48"/>
                    <a:pt x="17" y="47"/>
                    <a:pt x="17" y="47"/>
                  </a:cubicBezTo>
                  <a:cubicBezTo>
                    <a:pt x="17" y="47"/>
                    <a:pt x="16" y="47"/>
                    <a:pt x="16" y="47"/>
                  </a:cubicBezTo>
                  <a:cubicBezTo>
                    <a:pt x="16" y="47"/>
                    <a:pt x="16" y="47"/>
                    <a:pt x="16" y="47"/>
                  </a:cubicBezTo>
                  <a:cubicBezTo>
                    <a:pt x="15" y="47"/>
                    <a:pt x="15" y="47"/>
                    <a:pt x="15" y="47"/>
                  </a:cubicBezTo>
                  <a:cubicBezTo>
                    <a:pt x="14" y="47"/>
                    <a:pt x="14" y="47"/>
                    <a:pt x="14" y="47"/>
                  </a:cubicBezTo>
                  <a:cubicBezTo>
                    <a:pt x="14" y="47"/>
                    <a:pt x="13" y="46"/>
                    <a:pt x="13" y="46"/>
                  </a:cubicBezTo>
                  <a:cubicBezTo>
                    <a:pt x="13" y="46"/>
                    <a:pt x="13" y="46"/>
                    <a:pt x="13" y="45"/>
                  </a:cubicBezTo>
                  <a:cubicBezTo>
                    <a:pt x="12" y="45"/>
                    <a:pt x="12" y="45"/>
                    <a:pt x="12" y="45"/>
                  </a:cubicBezTo>
                  <a:cubicBezTo>
                    <a:pt x="12" y="44"/>
                    <a:pt x="12" y="44"/>
                    <a:pt x="12" y="44"/>
                  </a:cubicBezTo>
                  <a:cubicBezTo>
                    <a:pt x="12" y="43"/>
                    <a:pt x="12" y="43"/>
                    <a:pt x="12" y="43"/>
                  </a:cubicBezTo>
                  <a:cubicBezTo>
                    <a:pt x="12" y="42"/>
                    <a:pt x="12" y="42"/>
                    <a:pt x="12" y="42"/>
                  </a:cubicBezTo>
                  <a:cubicBezTo>
                    <a:pt x="12" y="42"/>
                    <a:pt x="12" y="41"/>
                    <a:pt x="12" y="41"/>
                  </a:cubicBezTo>
                  <a:cubicBezTo>
                    <a:pt x="12" y="41"/>
                    <a:pt x="12" y="40"/>
                    <a:pt x="12" y="40"/>
                  </a:cubicBezTo>
                  <a:cubicBezTo>
                    <a:pt x="11" y="40"/>
                    <a:pt x="11" y="40"/>
                    <a:pt x="11" y="39"/>
                  </a:cubicBezTo>
                  <a:cubicBezTo>
                    <a:pt x="11" y="39"/>
                    <a:pt x="11" y="39"/>
                    <a:pt x="10" y="38"/>
                  </a:cubicBezTo>
                  <a:cubicBezTo>
                    <a:pt x="10" y="38"/>
                    <a:pt x="10" y="38"/>
                    <a:pt x="10" y="38"/>
                  </a:cubicBezTo>
                  <a:cubicBezTo>
                    <a:pt x="10" y="38"/>
                    <a:pt x="10" y="38"/>
                    <a:pt x="9" y="37"/>
                  </a:cubicBezTo>
                  <a:cubicBezTo>
                    <a:pt x="9" y="37"/>
                    <a:pt x="9" y="37"/>
                    <a:pt x="9" y="37"/>
                  </a:cubicBezTo>
                  <a:cubicBezTo>
                    <a:pt x="9" y="37"/>
                    <a:pt x="9" y="36"/>
                    <a:pt x="9" y="36"/>
                  </a:cubicBezTo>
                  <a:cubicBezTo>
                    <a:pt x="9" y="36"/>
                    <a:pt x="9" y="36"/>
                    <a:pt x="9" y="36"/>
                  </a:cubicBezTo>
                  <a:cubicBezTo>
                    <a:pt x="9" y="36"/>
                    <a:pt x="9" y="36"/>
                    <a:pt x="9" y="36"/>
                  </a:cubicBezTo>
                  <a:cubicBezTo>
                    <a:pt x="9" y="36"/>
                    <a:pt x="9" y="36"/>
                    <a:pt x="9" y="35"/>
                  </a:cubicBezTo>
                  <a:cubicBezTo>
                    <a:pt x="10" y="35"/>
                    <a:pt x="10" y="35"/>
                    <a:pt x="10" y="35"/>
                  </a:cubicBezTo>
                  <a:cubicBezTo>
                    <a:pt x="10" y="35"/>
                    <a:pt x="10" y="35"/>
                    <a:pt x="10" y="35"/>
                  </a:cubicBezTo>
                  <a:cubicBezTo>
                    <a:pt x="11" y="35"/>
                    <a:pt x="11" y="35"/>
                    <a:pt x="11" y="35"/>
                  </a:cubicBezTo>
                  <a:cubicBezTo>
                    <a:pt x="11" y="35"/>
                    <a:pt x="12" y="34"/>
                    <a:pt x="12" y="34"/>
                  </a:cubicBezTo>
                  <a:cubicBezTo>
                    <a:pt x="12" y="34"/>
                    <a:pt x="13" y="34"/>
                    <a:pt x="13" y="34"/>
                  </a:cubicBezTo>
                  <a:cubicBezTo>
                    <a:pt x="13" y="34"/>
                    <a:pt x="13" y="34"/>
                    <a:pt x="14" y="34"/>
                  </a:cubicBezTo>
                  <a:cubicBezTo>
                    <a:pt x="14" y="34"/>
                    <a:pt x="14" y="34"/>
                    <a:pt x="14" y="35"/>
                  </a:cubicBezTo>
                  <a:cubicBezTo>
                    <a:pt x="15" y="35"/>
                    <a:pt x="15" y="35"/>
                    <a:pt x="15" y="35"/>
                  </a:cubicBezTo>
                  <a:cubicBezTo>
                    <a:pt x="16" y="35"/>
                    <a:pt x="16" y="35"/>
                    <a:pt x="16" y="35"/>
                  </a:cubicBezTo>
                  <a:cubicBezTo>
                    <a:pt x="16" y="35"/>
                    <a:pt x="16"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9" y="35"/>
                    <a:pt x="19" y="35"/>
                    <a:pt x="19" y="35"/>
                  </a:cubicBezTo>
                  <a:cubicBezTo>
                    <a:pt x="19" y="35"/>
                    <a:pt x="19" y="34"/>
                    <a:pt x="19" y="34"/>
                  </a:cubicBezTo>
                  <a:cubicBezTo>
                    <a:pt x="19" y="34"/>
                    <a:pt x="19" y="34"/>
                    <a:pt x="19" y="34"/>
                  </a:cubicBezTo>
                  <a:cubicBezTo>
                    <a:pt x="19" y="34"/>
                    <a:pt x="19" y="33"/>
                    <a:pt x="18" y="33"/>
                  </a:cubicBezTo>
                  <a:cubicBezTo>
                    <a:pt x="18" y="32"/>
                    <a:pt x="17" y="32"/>
                    <a:pt x="17" y="32"/>
                  </a:cubicBezTo>
                  <a:cubicBezTo>
                    <a:pt x="16" y="31"/>
                    <a:pt x="15" y="31"/>
                    <a:pt x="15" y="31"/>
                  </a:cubicBezTo>
                  <a:cubicBezTo>
                    <a:pt x="14" y="30"/>
                    <a:pt x="13" y="30"/>
                    <a:pt x="13" y="30"/>
                  </a:cubicBezTo>
                  <a:cubicBezTo>
                    <a:pt x="12" y="30"/>
                    <a:pt x="12" y="30"/>
                    <a:pt x="12" y="30"/>
                  </a:cubicBezTo>
                  <a:cubicBezTo>
                    <a:pt x="12" y="30"/>
                    <a:pt x="12" y="30"/>
                    <a:pt x="11" y="30"/>
                  </a:cubicBezTo>
                  <a:cubicBezTo>
                    <a:pt x="11" y="30"/>
                    <a:pt x="11" y="31"/>
                    <a:pt x="11" y="31"/>
                  </a:cubicBezTo>
                  <a:cubicBezTo>
                    <a:pt x="11" y="31"/>
                    <a:pt x="11" y="31"/>
                    <a:pt x="11" y="31"/>
                  </a:cubicBezTo>
                  <a:cubicBezTo>
                    <a:pt x="10" y="31"/>
                    <a:pt x="10" y="31"/>
                    <a:pt x="10" y="31"/>
                  </a:cubicBezTo>
                  <a:cubicBezTo>
                    <a:pt x="10" y="32"/>
                    <a:pt x="10" y="32"/>
                    <a:pt x="9" y="32"/>
                  </a:cubicBezTo>
                  <a:cubicBezTo>
                    <a:pt x="9" y="32"/>
                    <a:pt x="9" y="32"/>
                    <a:pt x="9" y="32"/>
                  </a:cubicBezTo>
                  <a:cubicBezTo>
                    <a:pt x="9" y="32"/>
                    <a:pt x="8" y="32"/>
                    <a:pt x="8" y="32"/>
                  </a:cubicBezTo>
                  <a:cubicBezTo>
                    <a:pt x="8" y="32"/>
                    <a:pt x="8" y="32"/>
                    <a:pt x="7" y="32"/>
                  </a:cubicBezTo>
                  <a:cubicBezTo>
                    <a:pt x="7" y="32"/>
                    <a:pt x="7" y="32"/>
                    <a:pt x="7" y="32"/>
                  </a:cubicBezTo>
                  <a:cubicBezTo>
                    <a:pt x="7" y="32"/>
                    <a:pt x="7" y="32"/>
                    <a:pt x="6" y="32"/>
                  </a:cubicBezTo>
                  <a:cubicBezTo>
                    <a:pt x="6" y="31"/>
                    <a:pt x="6" y="31"/>
                    <a:pt x="6" y="31"/>
                  </a:cubicBezTo>
                  <a:cubicBezTo>
                    <a:pt x="6" y="31"/>
                    <a:pt x="6" y="31"/>
                    <a:pt x="6" y="31"/>
                  </a:cubicBezTo>
                  <a:cubicBezTo>
                    <a:pt x="6" y="31"/>
                    <a:pt x="6" y="31"/>
                    <a:pt x="5" y="30"/>
                  </a:cubicBezTo>
                  <a:cubicBezTo>
                    <a:pt x="5" y="30"/>
                    <a:pt x="5" y="30"/>
                    <a:pt x="5" y="30"/>
                  </a:cubicBezTo>
                  <a:cubicBezTo>
                    <a:pt x="5" y="30"/>
                    <a:pt x="5" y="30"/>
                    <a:pt x="5" y="29"/>
                  </a:cubicBezTo>
                  <a:cubicBezTo>
                    <a:pt x="6" y="29"/>
                    <a:pt x="5" y="28"/>
                    <a:pt x="5" y="27"/>
                  </a:cubicBezTo>
                  <a:cubicBezTo>
                    <a:pt x="5" y="26"/>
                    <a:pt x="5" y="26"/>
                    <a:pt x="4" y="25"/>
                  </a:cubicBezTo>
                  <a:cubicBezTo>
                    <a:pt x="4" y="24"/>
                    <a:pt x="3" y="24"/>
                    <a:pt x="3" y="23"/>
                  </a:cubicBezTo>
                  <a:cubicBezTo>
                    <a:pt x="2" y="23"/>
                    <a:pt x="1" y="22"/>
                    <a:pt x="1" y="22"/>
                  </a:cubicBezTo>
                  <a:cubicBezTo>
                    <a:pt x="1" y="21"/>
                    <a:pt x="1" y="21"/>
                    <a:pt x="1" y="21"/>
                  </a:cubicBezTo>
                  <a:cubicBezTo>
                    <a:pt x="1" y="21"/>
                    <a:pt x="1" y="21"/>
                    <a:pt x="1" y="20"/>
                  </a:cubicBezTo>
                  <a:cubicBezTo>
                    <a:pt x="1" y="20"/>
                    <a:pt x="1" y="20"/>
                    <a:pt x="2" y="19"/>
                  </a:cubicBezTo>
                  <a:cubicBezTo>
                    <a:pt x="2" y="19"/>
                    <a:pt x="2" y="19"/>
                    <a:pt x="2" y="19"/>
                  </a:cubicBezTo>
                  <a:cubicBezTo>
                    <a:pt x="2" y="18"/>
                    <a:pt x="2" y="18"/>
                    <a:pt x="3" y="18"/>
                  </a:cubicBezTo>
                  <a:cubicBezTo>
                    <a:pt x="3" y="18"/>
                    <a:pt x="3" y="18"/>
                    <a:pt x="3" y="18"/>
                  </a:cubicBezTo>
                  <a:cubicBezTo>
                    <a:pt x="4" y="18"/>
                    <a:pt x="4" y="18"/>
                    <a:pt x="4" y="17"/>
                  </a:cubicBezTo>
                  <a:cubicBezTo>
                    <a:pt x="4" y="17"/>
                    <a:pt x="4" y="17"/>
                    <a:pt x="4" y="17"/>
                  </a:cubicBezTo>
                  <a:cubicBezTo>
                    <a:pt x="4" y="17"/>
                    <a:pt x="4" y="16"/>
                    <a:pt x="4" y="16"/>
                  </a:cubicBezTo>
                  <a:cubicBezTo>
                    <a:pt x="4" y="16"/>
                    <a:pt x="4" y="16"/>
                    <a:pt x="4" y="16"/>
                  </a:cubicBezTo>
                  <a:cubicBezTo>
                    <a:pt x="4" y="16"/>
                    <a:pt x="4" y="16"/>
                    <a:pt x="4" y="16"/>
                  </a:cubicBezTo>
                  <a:cubicBezTo>
                    <a:pt x="4" y="15"/>
                    <a:pt x="5" y="15"/>
                    <a:pt x="5" y="15"/>
                  </a:cubicBezTo>
                  <a:cubicBezTo>
                    <a:pt x="5" y="15"/>
                    <a:pt x="5" y="15"/>
                    <a:pt x="5" y="15"/>
                  </a:cubicBezTo>
                  <a:cubicBezTo>
                    <a:pt x="5" y="15"/>
                    <a:pt x="6" y="14"/>
                    <a:pt x="6" y="14"/>
                  </a:cubicBezTo>
                  <a:cubicBezTo>
                    <a:pt x="6" y="13"/>
                    <a:pt x="7" y="13"/>
                    <a:pt x="7" y="12"/>
                  </a:cubicBezTo>
                  <a:cubicBezTo>
                    <a:pt x="7" y="12"/>
                    <a:pt x="7" y="11"/>
                    <a:pt x="8" y="11"/>
                  </a:cubicBezTo>
                  <a:cubicBezTo>
                    <a:pt x="8" y="11"/>
                    <a:pt x="8" y="10"/>
                    <a:pt x="8" y="10"/>
                  </a:cubicBezTo>
                  <a:cubicBezTo>
                    <a:pt x="8" y="10"/>
                    <a:pt x="8" y="10"/>
                    <a:pt x="8" y="10"/>
                  </a:cubicBezTo>
                  <a:cubicBezTo>
                    <a:pt x="8" y="10"/>
                    <a:pt x="9" y="10"/>
                    <a:pt x="9" y="10"/>
                  </a:cubicBezTo>
                  <a:cubicBezTo>
                    <a:pt x="9" y="10"/>
                    <a:pt x="9" y="10"/>
                    <a:pt x="9" y="10"/>
                  </a:cubicBezTo>
                  <a:cubicBezTo>
                    <a:pt x="9" y="10"/>
                    <a:pt x="10" y="10"/>
                    <a:pt x="10" y="10"/>
                  </a:cubicBezTo>
                  <a:cubicBezTo>
                    <a:pt x="10" y="10"/>
                    <a:pt x="10" y="10"/>
                    <a:pt x="10" y="10"/>
                  </a:cubicBezTo>
                  <a:cubicBezTo>
                    <a:pt x="11" y="10"/>
                    <a:pt x="11" y="10"/>
                    <a:pt x="11" y="10"/>
                  </a:cubicBezTo>
                  <a:cubicBezTo>
                    <a:pt x="11" y="10"/>
                    <a:pt x="12" y="10"/>
                    <a:pt x="12" y="10"/>
                  </a:cubicBezTo>
                  <a:cubicBezTo>
                    <a:pt x="12" y="10"/>
                    <a:pt x="12" y="10"/>
                    <a:pt x="13" y="10"/>
                  </a:cubicBezTo>
                  <a:cubicBezTo>
                    <a:pt x="13" y="10"/>
                    <a:pt x="13" y="10"/>
                    <a:pt x="13" y="10"/>
                  </a:cubicBezTo>
                  <a:cubicBezTo>
                    <a:pt x="14" y="9"/>
                    <a:pt x="14" y="9"/>
                    <a:pt x="14" y="9"/>
                  </a:cubicBezTo>
                  <a:cubicBezTo>
                    <a:pt x="14" y="9"/>
                    <a:pt x="15" y="9"/>
                    <a:pt x="15" y="9"/>
                  </a:cubicBezTo>
                  <a:cubicBezTo>
                    <a:pt x="15" y="9"/>
                    <a:pt x="15" y="8"/>
                    <a:pt x="16" y="8"/>
                  </a:cubicBezTo>
                  <a:cubicBezTo>
                    <a:pt x="16" y="8"/>
                    <a:pt x="16" y="8"/>
                    <a:pt x="16" y="8"/>
                  </a:cubicBezTo>
                  <a:cubicBezTo>
                    <a:pt x="17" y="7"/>
                    <a:pt x="17" y="7"/>
                    <a:pt x="17" y="7"/>
                  </a:cubicBezTo>
                  <a:cubicBezTo>
                    <a:pt x="17" y="7"/>
                    <a:pt x="17" y="7"/>
                    <a:pt x="17" y="7"/>
                  </a:cubicBezTo>
                  <a:cubicBezTo>
                    <a:pt x="18" y="7"/>
                    <a:pt x="19" y="7"/>
                    <a:pt x="19" y="7"/>
                  </a:cubicBezTo>
                  <a:cubicBezTo>
                    <a:pt x="20" y="7"/>
                    <a:pt x="21" y="6"/>
                    <a:pt x="22" y="6"/>
                  </a:cubicBezTo>
                  <a:cubicBezTo>
                    <a:pt x="23" y="5"/>
                    <a:pt x="23" y="5"/>
                    <a:pt x="24" y="4"/>
                  </a:cubicBezTo>
                  <a:cubicBezTo>
                    <a:pt x="25" y="4"/>
                    <a:pt x="25" y="4"/>
                    <a:pt x="25" y="3"/>
                  </a:cubicBezTo>
                  <a:cubicBezTo>
                    <a:pt x="25" y="3"/>
                    <a:pt x="25" y="3"/>
                    <a:pt x="25" y="3"/>
                  </a:cubicBezTo>
                  <a:cubicBezTo>
                    <a:pt x="26" y="3"/>
                    <a:pt x="26" y="3"/>
                    <a:pt x="27" y="3"/>
                  </a:cubicBezTo>
                  <a:cubicBezTo>
                    <a:pt x="27" y="3"/>
                    <a:pt x="28" y="3"/>
                    <a:pt x="28" y="3"/>
                  </a:cubicBezTo>
                  <a:cubicBezTo>
                    <a:pt x="29" y="3"/>
                    <a:pt x="30" y="3"/>
                    <a:pt x="30" y="3"/>
                  </a:cubicBezTo>
                  <a:cubicBezTo>
                    <a:pt x="31" y="3"/>
                    <a:pt x="32" y="3"/>
                    <a:pt x="32" y="3"/>
                  </a:cubicBezTo>
                  <a:cubicBezTo>
                    <a:pt x="33" y="3"/>
                    <a:pt x="33" y="3"/>
                    <a:pt x="34" y="3"/>
                  </a:cubicBezTo>
                  <a:cubicBezTo>
                    <a:pt x="34" y="3"/>
                    <a:pt x="35" y="3"/>
                    <a:pt x="35" y="3"/>
                  </a:cubicBezTo>
                  <a:cubicBezTo>
                    <a:pt x="35" y="3"/>
                    <a:pt x="36" y="3"/>
                    <a:pt x="36" y="3"/>
                  </a:cubicBezTo>
                  <a:cubicBezTo>
                    <a:pt x="36" y="3"/>
                    <a:pt x="36" y="3"/>
                    <a:pt x="36" y="3"/>
                  </a:cubicBezTo>
                  <a:cubicBezTo>
                    <a:pt x="37" y="4"/>
                    <a:pt x="37" y="4"/>
                    <a:pt x="38" y="4"/>
                  </a:cubicBezTo>
                  <a:cubicBezTo>
                    <a:pt x="39" y="4"/>
                    <a:pt x="40" y="4"/>
                    <a:pt x="41" y="4"/>
                  </a:cubicBezTo>
                  <a:cubicBezTo>
                    <a:pt x="42" y="5"/>
                    <a:pt x="43" y="5"/>
                    <a:pt x="44" y="5"/>
                  </a:cubicBezTo>
                  <a:cubicBezTo>
                    <a:pt x="45" y="5"/>
                    <a:pt x="45" y="5"/>
                    <a:pt x="45" y="5"/>
                  </a:cubicBezTo>
                  <a:moveTo>
                    <a:pt x="53" y="0"/>
                  </a:moveTo>
                  <a:cubicBezTo>
                    <a:pt x="52" y="0"/>
                    <a:pt x="52" y="0"/>
                    <a:pt x="52" y="0"/>
                  </a:cubicBezTo>
                  <a:cubicBezTo>
                    <a:pt x="52" y="0"/>
                    <a:pt x="52" y="0"/>
                    <a:pt x="52" y="0"/>
                  </a:cubicBezTo>
                  <a:cubicBezTo>
                    <a:pt x="51" y="0"/>
                    <a:pt x="51" y="0"/>
                    <a:pt x="50" y="0"/>
                  </a:cubicBezTo>
                  <a:cubicBezTo>
                    <a:pt x="50" y="1"/>
                    <a:pt x="49" y="1"/>
                    <a:pt x="49" y="1"/>
                  </a:cubicBezTo>
                  <a:cubicBezTo>
                    <a:pt x="49" y="1"/>
                    <a:pt x="48" y="1"/>
                    <a:pt x="48" y="2"/>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7" y="3"/>
                  </a:cubicBezTo>
                  <a:cubicBezTo>
                    <a:pt x="47" y="4"/>
                    <a:pt x="47" y="4"/>
                    <a:pt x="47" y="4"/>
                  </a:cubicBezTo>
                  <a:cubicBezTo>
                    <a:pt x="47" y="4"/>
                    <a:pt x="46" y="4"/>
                    <a:pt x="46" y="4"/>
                  </a:cubicBezTo>
                  <a:cubicBezTo>
                    <a:pt x="46" y="4"/>
                    <a:pt x="46"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4" y="4"/>
                  </a:cubicBezTo>
                  <a:cubicBezTo>
                    <a:pt x="44" y="4"/>
                    <a:pt x="44" y="4"/>
                    <a:pt x="44" y="4"/>
                  </a:cubicBezTo>
                  <a:cubicBezTo>
                    <a:pt x="44" y="4"/>
                    <a:pt x="44" y="4"/>
                    <a:pt x="43" y="4"/>
                  </a:cubicBezTo>
                  <a:cubicBezTo>
                    <a:pt x="43" y="4"/>
                    <a:pt x="42" y="4"/>
                    <a:pt x="42" y="3"/>
                  </a:cubicBezTo>
                  <a:cubicBezTo>
                    <a:pt x="41" y="3"/>
                    <a:pt x="40" y="3"/>
                    <a:pt x="40" y="3"/>
                  </a:cubicBezTo>
                  <a:cubicBezTo>
                    <a:pt x="39" y="3"/>
                    <a:pt x="38" y="3"/>
                    <a:pt x="38" y="3"/>
                  </a:cubicBezTo>
                  <a:cubicBezTo>
                    <a:pt x="37" y="3"/>
                    <a:pt x="37" y="3"/>
                    <a:pt x="37" y="2"/>
                  </a:cubicBezTo>
                  <a:cubicBezTo>
                    <a:pt x="36" y="2"/>
                    <a:pt x="36" y="2"/>
                    <a:pt x="36" y="2"/>
                  </a:cubicBezTo>
                  <a:cubicBezTo>
                    <a:pt x="36" y="2"/>
                    <a:pt x="35" y="2"/>
                    <a:pt x="35" y="2"/>
                  </a:cubicBezTo>
                  <a:cubicBezTo>
                    <a:pt x="35" y="2"/>
                    <a:pt x="34" y="2"/>
                    <a:pt x="34"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7" y="2"/>
                    <a:pt x="27" y="2"/>
                    <a:pt x="27" y="2"/>
                  </a:cubicBezTo>
                  <a:cubicBezTo>
                    <a:pt x="27" y="2"/>
                    <a:pt x="26" y="2"/>
                    <a:pt x="26" y="2"/>
                  </a:cubicBezTo>
                  <a:cubicBezTo>
                    <a:pt x="26"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3"/>
                    <a:pt x="25" y="3"/>
                    <a:pt x="25" y="3"/>
                  </a:cubicBezTo>
                  <a:cubicBezTo>
                    <a:pt x="25" y="3"/>
                    <a:pt x="25" y="3"/>
                    <a:pt x="25" y="3"/>
                  </a:cubicBezTo>
                  <a:cubicBezTo>
                    <a:pt x="24" y="3"/>
                    <a:pt x="24" y="3"/>
                    <a:pt x="23" y="4"/>
                  </a:cubicBezTo>
                  <a:cubicBezTo>
                    <a:pt x="23" y="4"/>
                    <a:pt x="22" y="4"/>
                    <a:pt x="21" y="5"/>
                  </a:cubicBezTo>
                  <a:cubicBezTo>
                    <a:pt x="21" y="5"/>
                    <a:pt x="20" y="6"/>
                    <a:pt x="19" y="6"/>
                  </a:cubicBezTo>
                  <a:cubicBezTo>
                    <a:pt x="19" y="6"/>
                    <a:pt x="18" y="6"/>
                    <a:pt x="17" y="6"/>
                  </a:cubicBezTo>
                  <a:cubicBezTo>
                    <a:pt x="17" y="6"/>
                    <a:pt x="17" y="6"/>
                    <a:pt x="17" y="6"/>
                  </a:cubicBezTo>
                  <a:cubicBezTo>
                    <a:pt x="17" y="6"/>
                    <a:pt x="17" y="6"/>
                    <a:pt x="17" y="6"/>
                  </a:cubicBezTo>
                  <a:cubicBezTo>
                    <a:pt x="17" y="6"/>
                    <a:pt x="17" y="6"/>
                    <a:pt x="16" y="6"/>
                  </a:cubicBezTo>
                  <a:cubicBezTo>
                    <a:pt x="16" y="6"/>
                    <a:pt x="16" y="6"/>
                    <a:pt x="16" y="6"/>
                  </a:cubicBezTo>
                  <a:cubicBezTo>
                    <a:pt x="16" y="6"/>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8"/>
                  </a:cubicBezTo>
                  <a:cubicBezTo>
                    <a:pt x="15" y="8"/>
                    <a:pt x="14" y="8"/>
                    <a:pt x="14" y="8"/>
                  </a:cubicBezTo>
                  <a:cubicBezTo>
                    <a:pt x="14" y="8"/>
                    <a:pt x="14" y="8"/>
                    <a:pt x="14" y="8"/>
                  </a:cubicBezTo>
                  <a:cubicBezTo>
                    <a:pt x="14" y="8"/>
                    <a:pt x="13" y="9"/>
                    <a:pt x="13" y="9"/>
                  </a:cubicBezTo>
                  <a:cubicBezTo>
                    <a:pt x="13" y="9"/>
                    <a:pt x="13" y="9"/>
                    <a:pt x="13" y="9"/>
                  </a:cubicBezTo>
                  <a:cubicBezTo>
                    <a:pt x="13" y="9"/>
                    <a:pt x="13" y="9"/>
                    <a:pt x="13" y="9"/>
                  </a:cubicBezTo>
                  <a:cubicBezTo>
                    <a:pt x="13" y="9"/>
                    <a:pt x="13" y="9"/>
                    <a:pt x="13" y="9"/>
                  </a:cubicBezTo>
                  <a:cubicBezTo>
                    <a:pt x="13" y="9"/>
                    <a:pt x="13"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9"/>
                    <a:pt x="11" y="9"/>
                  </a:cubicBezTo>
                  <a:cubicBezTo>
                    <a:pt x="11" y="9"/>
                    <a:pt x="11" y="9"/>
                    <a:pt x="10" y="9"/>
                  </a:cubicBezTo>
                  <a:cubicBezTo>
                    <a:pt x="10" y="9"/>
                    <a:pt x="10" y="9"/>
                    <a:pt x="10" y="9"/>
                  </a:cubicBezTo>
                  <a:cubicBezTo>
                    <a:pt x="10"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1"/>
                  </a:cubicBezTo>
                  <a:cubicBezTo>
                    <a:pt x="6" y="11"/>
                    <a:pt x="6" y="11"/>
                    <a:pt x="6" y="12"/>
                  </a:cubicBezTo>
                  <a:cubicBezTo>
                    <a:pt x="6" y="12"/>
                    <a:pt x="5" y="13"/>
                    <a:pt x="5" y="13"/>
                  </a:cubicBezTo>
                  <a:cubicBezTo>
                    <a:pt x="5" y="14"/>
                    <a:pt x="4" y="14"/>
                    <a:pt x="4" y="14"/>
                  </a:cubicBezTo>
                  <a:cubicBezTo>
                    <a:pt x="4" y="14"/>
                    <a:pt x="4" y="15"/>
                    <a:pt x="4" y="15"/>
                  </a:cubicBezTo>
                  <a:cubicBezTo>
                    <a:pt x="4" y="15"/>
                    <a:pt x="4" y="15"/>
                    <a:pt x="3" y="15"/>
                  </a:cubicBezTo>
                  <a:cubicBezTo>
                    <a:pt x="3" y="15"/>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7"/>
                    <a:pt x="2" y="17"/>
                  </a:cubicBezTo>
                  <a:cubicBezTo>
                    <a:pt x="2" y="17"/>
                    <a:pt x="2" y="17"/>
                    <a:pt x="2" y="18"/>
                  </a:cubicBezTo>
                  <a:cubicBezTo>
                    <a:pt x="1" y="18"/>
                    <a:pt x="1" y="18"/>
                    <a:pt x="1" y="19"/>
                  </a:cubicBezTo>
                  <a:cubicBezTo>
                    <a:pt x="1" y="19"/>
                    <a:pt x="1" y="19"/>
                    <a:pt x="0" y="20"/>
                  </a:cubicBezTo>
                  <a:cubicBezTo>
                    <a:pt x="0" y="20"/>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2" y="23"/>
                    <a:pt x="2" y="24"/>
                  </a:cubicBezTo>
                  <a:cubicBezTo>
                    <a:pt x="3" y="24"/>
                    <a:pt x="3" y="25"/>
                    <a:pt x="3" y="25"/>
                  </a:cubicBezTo>
                  <a:cubicBezTo>
                    <a:pt x="4" y="26"/>
                    <a:pt x="4" y="27"/>
                    <a:pt x="4" y="27"/>
                  </a:cubicBezTo>
                  <a:cubicBezTo>
                    <a:pt x="4" y="28"/>
                    <a:pt x="5" y="29"/>
                    <a:pt x="4" y="29"/>
                  </a:cubicBezTo>
                  <a:cubicBezTo>
                    <a:pt x="4" y="30"/>
                    <a:pt x="4" y="30"/>
                    <a:pt x="4" y="30"/>
                  </a:cubicBezTo>
                  <a:cubicBezTo>
                    <a:pt x="4" y="30"/>
                    <a:pt x="4" y="30"/>
                    <a:pt x="5" y="31"/>
                  </a:cubicBezTo>
                  <a:cubicBezTo>
                    <a:pt x="5" y="31"/>
                    <a:pt x="5" y="31"/>
                    <a:pt x="5" y="31"/>
                  </a:cubicBezTo>
                  <a:cubicBezTo>
                    <a:pt x="5" y="31"/>
                    <a:pt x="5" y="32"/>
                    <a:pt x="5" y="32"/>
                  </a:cubicBezTo>
                  <a:cubicBezTo>
                    <a:pt x="5" y="32"/>
                    <a:pt x="6" y="32"/>
                    <a:pt x="6" y="32"/>
                  </a:cubicBezTo>
                  <a:cubicBezTo>
                    <a:pt x="6" y="32"/>
                    <a:pt x="6" y="33"/>
                    <a:pt x="7" y="33"/>
                  </a:cubicBezTo>
                  <a:cubicBezTo>
                    <a:pt x="7" y="33"/>
                    <a:pt x="7" y="33"/>
                    <a:pt x="7" y="33"/>
                  </a:cubicBezTo>
                  <a:cubicBezTo>
                    <a:pt x="8" y="33"/>
                    <a:pt x="8" y="33"/>
                    <a:pt x="8" y="33"/>
                  </a:cubicBezTo>
                  <a:cubicBezTo>
                    <a:pt x="8" y="33"/>
                    <a:pt x="9" y="33"/>
                    <a:pt x="9" y="33"/>
                  </a:cubicBezTo>
                  <a:cubicBezTo>
                    <a:pt x="9" y="33"/>
                    <a:pt x="10" y="33"/>
                    <a:pt x="10" y="33"/>
                  </a:cubicBezTo>
                  <a:cubicBezTo>
                    <a:pt x="10" y="33"/>
                    <a:pt x="10" y="32"/>
                    <a:pt x="11" y="32"/>
                  </a:cubicBezTo>
                  <a:cubicBezTo>
                    <a:pt x="11" y="32"/>
                    <a:pt x="11" y="32"/>
                    <a:pt x="11" y="32"/>
                  </a:cubicBezTo>
                  <a:cubicBezTo>
                    <a:pt x="11" y="32"/>
                    <a:pt x="11" y="32"/>
                    <a:pt x="12" y="31"/>
                  </a:cubicBezTo>
                  <a:cubicBezTo>
                    <a:pt x="12" y="31"/>
                    <a:pt x="12" y="31"/>
                    <a:pt x="12" y="31"/>
                  </a:cubicBezTo>
                  <a:cubicBezTo>
                    <a:pt x="12" y="31"/>
                    <a:pt x="12" y="31"/>
                    <a:pt x="12" y="31"/>
                  </a:cubicBezTo>
                  <a:cubicBezTo>
                    <a:pt x="12" y="31"/>
                    <a:pt x="13" y="31"/>
                    <a:pt x="13" y="31"/>
                  </a:cubicBezTo>
                  <a:cubicBezTo>
                    <a:pt x="13" y="31"/>
                    <a:pt x="14" y="31"/>
                    <a:pt x="14" y="32"/>
                  </a:cubicBezTo>
                  <a:cubicBezTo>
                    <a:pt x="15" y="32"/>
                    <a:pt x="16" y="32"/>
                    <a:pt x="16" y="32"/>
                  </a:cubicBezTo>
                  <a:cubicBezTo>
                    <a:pt x="17" y="33"/>
                    <a:pt x="17" y="33"/>
                    <a:pt x="17"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7" y="34"/>
                    <a:pt x="17" y="34"/>
                    <a:pt x="17" y="34"/>
                  </a:cubicBezTo>
                  <a:cubicBezTo>
                    <a:pt x="17" y="34"/>
                    <a:pt x="17" y="34"/>
                    <a:pt x="17" y="34"/>
                  </a:cubicBezTo>
                  <a:cubicBezTo>
                    <a:pt x="17" y="34"/>
                    <a:pt x="16" y="34"/>
                    <a:pt x="16" y="34"/>
                  </a:cubicBezTo>
                  <a:cubicBezTo>
                    <a:pt x="16" y="34"/>
                    <a:pt x="16" y="34"/>
                    <a:pt x="15" y="34"/>
                  </a:cubicBezTo>
                  <a:cubicBezTo>
                    <a:pt x="15" y="34"/>
                    <a:pt x="15" y="34"/>
                    <a:pt x="15" y="34"/>
                  </a:cubicBezTo>
                  <a:cubicBezTo>
                    <a:pt x="14" y="33"/>
                    <a:pt x="14" y="33"/>
                    <a:pt x="14" y="33"/>
                  </a:cubicBezTo>
                  <a:cubicBezTo>
                    <a:pt x="13" y="33"/>
                    <a:pt x="13" y="33"/>
                    <a:pt x="13" y="33"/>
                  </a:cubicBezTo>
                  <a:cubicBezTo>
                    <a:pt x="12" y="33"/>
                    <a:pt x="12" y="33"/>
                    <a:pt x="12" y="33"/>
                  </a:cubicBezTo>
                  <a:cubicBezTo>
                    <a:pt x="11" y="34"/>
                    <a:pt x="11" y="34"/>
                    <a:pt x="11" y="34"/>
                  </a:cubicBezTo>
                  <a:cubicBezTo>
                    <a:pt x="11" y="34"/>
                    <a:pt x="10" y="34"/>
                    <a:pt x="10" y="34"/>
                  </a:cubicBezTo>
                  <a:cubicBezTo>
                    <a:pt x="10" y="34"/>
                    <a:pt x="9" y="34"/>
                    <a:pt x="9" y="34"/>
                  </a:cubicBezTo>
                  <a:cubicBezTo>
                    <a:pt x="9" y="35"/>
                    <a:pt x="9" y="35"/>
                    <a:pt x="9" y="35"/>
                  </a:cubicBezTo>
                  <a:cubicBezTo>
                    <a:pt x="9" y="35"/>
                    <a:pt x="8" y="35"/>
                    <a:pt x="8" y="35"/>
                  </a:cubicBezTo>
                  <a:cubicBezTo>
                    <a:pt x="8" y="35"/>
                    <a:pt x="8" y="36"/>
                    <a:pt x="8" y="36"/>
                  </a:cubicBezTo>
                  <a:cubicBezTo>
                    <a:pt x="8" y="36"/>
                    <a:pt x="8" y="36"/>
                    <a:pt x="8" y="36"/>
                  </a:cubicBezTo>
                  <a:cubicBezTo>
                    <a:pt x="8" y="36"/>
                    <a:pt x="8" y="37"/>
                    <a:pt x="8" y="37"/>
                  </a:cubicBezTo>
                  <a:cubicBezTo>
                    <a:pt x="8" y="37"/>
                    <a:pt x="8" y="37"/>
                    <a:pt x="8" y="38"/>
                  </a:cubicBezTo>
                  <a:cubicBezTo>
                    <a:pt x="9" y="38"/>
                    <a:pt x="9" y="38"/>
                    <a:pt x="9" y="38"/>
                  </a:cubicBezTo>
                  <a:cubicBezTo>
                    <a:pt x="9" y="39"/>
                    <a:pt x="9" y="39"/>
                    <a:pt x="10" y="39"/>
                  </a:cubicBezTo>
                  <a:cubicBezTo>
                    <a:pt x="10" y="39"/>
                    <a:pt x="10" y="40"/>
                    <a:pt x="10" y="40"/>
                  </a:cubicBezTo>
                  <a:cubicBezTo>
                    <a:pt x="10" y="40"/>
                    <a:pt x="10" y="40"/>
                    <a:pt x="11" y="40"/>
                  </a:cubicBezTo>
                  <a:cubicBezTo>
                    <a:pt x="11" y="41"/>
                    <a:pt x="11" y="41"/>
                    <a:pt x="11" y="41"/>
                  </a:cubicBezTo>
                  <a:cubicBezTo>
                    <a:pt x="11" y="41"/>
                    <a:pt x="11" y="41"/>
                    <a:pt x="11" y="42"/>
                  </a:cubicBezTo>
                  <a:cubicBezTo>
                    <a:pt x="11" y="42"/>
                    <a:pt x="11" y="42"/>
                    <a:pt x="11" y="43"/>
                  </a:cubicBezTo>
                  <a:cubicBezTo>
                    <a:pt x="11" y="43"/>
                    <a:pt x="11" y="43"/>
                    <a:pt x="11" y="44"/>
                  </a:cubicBezTo>
                  <a:cubicBezTo>
                    <a:pt x="11" y="44"/>
                    <a:pt x="11" y="45"/>
                    <a:pt x="11" y="45"/>
                  </a:cubicBezTo>
                  <a:cubicBezTo>
                    <a:pt x="11" y="45"/>
                    <a:pt x="12" y="46"/>
                    <a:pt x="12" y="46"/>
                  </a:cubicBezTo>
                  <a:cubicBezTo>
                    <a:pt x="12" y="46"/>
                    <a:pt x="12" y="47"/>
                    <a:pt x="13" y="47"/>
                  </a:cubicBezTo>
                  <a:cubicBezTo>
                    <a:pt x="13" y="47"/>
                    <a:pt x="13" y="47"/>
                    <a:pt x="13" y="48"/>
                  </a:cubicBezTo>
                  <a:cubicBezTo>
                    <a:pt x="14" y="48"/>
                    <a:pt x="14" y="48"/>
                    <a:pt x="14" y="48"/>
                  </a:cubicBezTo>
                  <a:cubicBezTo>
                    <a:pt x="15" y="48"/>
                    <a:pt x="15" y="48"/>
                    <a:pt x="16" y="48"/>
                  </a:cubicBezTo>
                  <a:cubicBezTo>
                    <a:pt x="16" y="48"/>
                    <a:pt x="16" y="48"/>
                    <a:pt x="16" y="48"/>
                  </a:cubicBezTo>
                  <a:cubicBezTo>
                    <a:pt x="16" y="48"/>
                    <a:pt x="16" y="48"/>
                    <a:pt x="17" y="48"/>
                  </a:cubicBezTo>
                  <a:cubicBezTo>
                    <a:pt x="17" y="48"/>
                    <a:pt x="17" y="49"/>
                    <a:pt x="18" y="49"/>
                  </a:cubicBezTo>
                  <a:cubicBezTo>
                    <a:pt x="18" y="49"/>
                    <a:pt x="18" y="49"/>
                    <a:pt x="19" y="49"/>
                  </a:cubicBezTo>
                  <a:cubicBezTo>
                    <a:pt x="19" y="50"/>
                    <a:pt x="19" y="50"/>
                    <a:pt x="20" y="50"/>
                  </a:cubicBezTo>
                  <a:cubicBezTo>
                    <a:pt x="20" y="50"/>
                    <a:pt x="20" y="51"/>
                    <a:pt x="21" y="51"/>
                  </a:cubicBezTo>
                  <a:cubicBezTo>
                    <a:pt x="21" y="51"/>
                    <a:pt x="21" y="51"/>
                    <a:pt x="21" y="51"/>
                  </a:cubicBezTo>
                  <a:cubicBezTo>
                    <a:pt x="22" y="51"/>
                    <a:pt x="22" y="52"/>
                    <a:pt x="22" y="52"/>
                  </a:cubicBezTo>
                  <a:cubicBezTo>
                    <a:pt x="23" y="52"/>
                    <a:pt x="23" y="52"/>
                    <a:pt x="23" y="52"/>
                  </a:cubicBezTo>
                  <a:cubicBezTo>
                    <a:pt x="24" y="52"/>
                    <a:pt x="24" y="52"/>
                    <a:pt x="24" y="52"/>
                  </a:cubicBezTo>
                  <a:cubicBezTo>
                    <a:pt x="24" y="52"/>
                    <a:pt x="24" y="51"/>
                    <a:pt x="24" y="51"/>
                  </a:cubicBezTo>
                  <a:cubicBezTo>
                    <a:pt x="24" y="50"/>
                    <a:pt x="24" y="50"/>
                    <a:pt x="24" y="49"/>
                  </a:cubicBezTo>
                  <a:cubicBezTo>
                    <a:pt x="24" y="49"/>
                    <a:pt x="24" y="48"/>
                    <a:pt x="24" y="48"/>
                  </a:cubicBezTo>
                  <a:cubicBezTo>
                    <a:pt x="24" y="47"/>
                    <a:pt x="23" y="47"/>
                    <a:pt x="23" y="46"/>
                  </a:cubicBezTo>
                  <a:cubicBezTo>
                    <a:pt x="23" y="46"/>
                    <a:pt x="23" y="45"/>
                    <a:pt x="23" y="45"/>
                  </a:cubicBezTo>
                  <a:cubicBezTo>
                    <a:pt x="23" y="45"/>
                    <a:pt x="23" y="45"/>
                    <a:pt x="23" y="44"/>
                  </a:cubicBezTo>
                  <a:cubicBezTo>
                    <a:pt x="23" y="44"/>
                    <a:pt x="23" y="44"/>
                    <a:pt x="22" y="44"/>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4" y="43"/>
                    <a:pt x="24" y="43"/>
                  </a:cubicBezTo>
                  <a:cubicBezTo>
                    <a:pt x="24" y="43"/>
                    <a:pt x="24" y="44"/>
                    <a:pt x="24" y="44"/>
                  </a:cubicBezTo>
                  <a:cubicBezTo>
                    <a:pt x="24" y="44"/>
                    <a:pt x="25" y="44"/>
                    <a:pt x="25" y="44"/>
                  </a:cubicBezTo>
                  <a:cubicBezTo>
                    <a:pt x="25" y="44"/>
                    <a:pt x="25" y="44"/>
                    <a:pt x="25" y="44"/>
                  </a:cubicBezTo>
                  <a:cubicBezTo>
                    <a:pt x="26" y="44"/>
                    <a:pt x="26" y="44"/>
                    <a:pt x="26" y="44"/>
                  </a:cubicBezTo>
                  <a:cubicBezTo>
                    <a:pt x="26" y="44"/>
                    <a:pt x="26" y="44"/>
                    <a:pt x="27" y="44"/>
                  </a:cubicBezTo>
                  <a:cubicBezTo>
                    <a:pt x="27" y="44"/>
                    <a:pt x="27" y="44"/>
                    <a:pt x="27" y="44"/>
                  </a:cubicBezTo>
                  <a:cubicBezTo>
                    <a:pt x="27" y="44"/>
                    <a:pt x="28" y="43"/>
                    <a:pt x="28" y="43"/>
                  </a:cubicBezTo>
                  <a:cubicBezTo>
                    <a:pt x="28" y="43"/>
                    <a:pt x="28" y="43"/>
                    <a:pt x="28" y="43"/>
                  </a:cubicBezTo>
                  <a:cubicBezTo>
                    <a:pt x="28" y="43"/>
                    <a:pt x="29" y="43"/>
                    <a:pt x="29" y="42"/>
                  </a:cubicBezTo>
                  <a:cubicBezTo>
                    <a:pt x="29" y="42"/>
                    <a:pt x="29" y="42"/>
                    <a:pt x="29" y="42"/>
                  </a:cubicBezTo>
                  <a:cubicBezTo>
                    <a:pt x="29" y="41"/>
                    <a:pt x="29" y="41"/>
                    <a:pt x="29" y="41"/>
                  </a:cubicBezTo>
                  <a:cubicBezTo>
                    <a:pt x="29" y="41"/>
                    <a:pt x="29" y="41"/>
                    <a:pt x="29" y="41"/>
                  </a:cubicBezTo>
                  <a:cubicBezTo>
                    <a:pt x="28" y="40"/>
                    <a:pt x="28" y="40"/>
                    <a:pt x="28" y="40"/>
                  </a:cubicBezTo>
                  <a:cubicBezTo>
                    <a:pt x="28" y="40"/>
                    <a:pt x="27" y="40"/>
                    <a:pt x="27" y="39"/>
                  </a:cubicBezTo>
                  <a:cubicBezTo>
                    <a:pt x="26" y="39"/>
                    <a:pt x="26" y="39"/>
                    <a:pt x="26" y="39"/>
                  </a:cubicBezTo>
                  <a:cubicBezTo>
                    <a:pt x="25" y="39"/>
                    <a:pt x="25" y="39"/>
                    <a:pt x="24" y="39"/>
                  </a:cubicBezTo>
                  <a:cubicBezTo>
                    <a:pt x="24" y="39"/>
                    <a:pt x="24" y="39"/>
                    <a:pt x="24" y="39"/>
                  </a:cubicBezTo>
                  <a:cubicBezTo>
                    <a:pt x="23" y="39"/>
                    <a:pt x="23" y="39"/>
                    <a:pt x="23" y="39"/>
                  </a:cubicBezTo>
                  <a:cubicBezTo>
                    <a:pt x="23" y="39"/>
                    <a:pt x="23" y="39"/>
                    <a:pt x="23" y="39"/>
                  </a:cubicBezTo>
                  <a:cubicBezTo>
                    <a:pt x="23" y="38"/>
                    <a:pt x="24" y="38"/>
                    <a:pt x="24" y="38"/>
                  </a:cubicBezTo>
                  <a:cubicBezTo>
                    <a:pt x="24" y="38"/>
                    <a:pt x="24" y="38"/>
                    <a:pt x="24" y="38"/>
                  </a:cubicBezTo>
                  <a:cubicBezTo>
                    <a:pt x="24" y="38"/>
                    <a:pt x="24"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7" y="38"/>
                    <a:pt x="27" y="38"/>
                  </a:cubicBezTo>
                  <a:cubicBezTo>
                    <a:pt x="27" y="38"/>
                    <a:pt x="27" y="38"/>
                    <a:pt x="27" y="39"/>
                  </a:cubicBezTo>
                  <a:cubicBezTo>
                    <a:pt x="28" y="39"/>
                    <a:pt x="28" y="39"/>
                    <a:pt x="28" y="39"/>
                  </a:cubicBezTo>
                  <a:cubicBezTo>
                    <a:pt x="28" y="39"/>
                    <a:pt x="28" y="39"/>
                    <a:pt x="29" y="39"/>
                  </a:cubicBezTo>
                  <a:cubicBezTo>
                    <a:pt x="29" y="39"/>
                    <a:pt x="29" y="39"/>
                    <a:pt x="29" y="39"/>
                  </a:cubicBezTo>
                  <a:cubicBezTo>
                    <a:pt x="29" y="39"/>
                    <a:pt x="30" y="39"/>
                    <a:pt x="30" y="39"/>
                  </a:cubicBezTo>
                  <a:cubicBezTo>
                    <a:pt x="30" y="39"/>
                    <a:pt x="30" y="39"/>
                    <a:pt x="31" y="39"/>
                  </a:cubicBezTo>
                  <a:cubicBezTo>
                    <a:pt x="31" y="39"/>
                    <a:pt x="31" y="38"/>
                    <a:pt x="31" y="38"/>
                  </a:cubicBezTo>
                  <a:cubicBezTo>
                    <a:pt x="32" y="38"/>
                    <a:pt x="32" y="38"/>
                    <a:pt x="32" y="38"/>
                  </a:cubicBezTo>
                  <a:cubicBezTo>
                    <a:pt x="32" y="38"/>
                    <a:pt x="32" y="38"/>
                    <a:pt x="32" y="38"/>
                  </a:cubicBezTo>
                  <a:cubicBezTo>
                    <a:pt x="32" y="38"/>
                    <a:pt x="32" y="38"/>
                    <a:pt x="33" y="38"/>
                  </a:cubicBezTo>
                  <a:cubicBezTo>
                    <a:pt x="33" y="38"/>
                    <a:pt x="33" y="38"/>
                    <a:pt x="33" y="38"/>
                  </a:cubicBezTo>
                  <a:cubicBezTo>
                    <a:pt x="33" y="38"/>
                    <a:pt x="33" y="38"/>
                    <a:pt x="33" y="38"/>
                  </a:cubicBezTo>
                  <a:cubicBezTo>
                    <a:pt x="33" y="37"/>
                    <a:pt x="33" y="37"/>
                    <a:pt x="34" y="37"/>
                  </a:cubicBezTo>
                  <a:cubicBezTo>
                    <a:pt x="34" y="37"/>
                    <a:pt x="34" y="37"/>
                    <a:pt x="34" y="37"/>
                  </a:cubicBezTo>
                  <a:cubicBezTo>
                    <a:pt x="34" y="37"/>
                    <a:pt x="34" y="36"/>
                    <a:pt x="34" y="36"/>
                  </a:cubicBezTo>
                  <a:cubicBezTo>
                    <a:pt x="34" y="36"/>
                    <a:pt x="34" y="35"/>
                    <a:pt x="34" y="35"/>
                  </a:cubicBezTo>
                  <a:cubicBezTo>
                    <a:pt x="34" y="35"/>
                    <a:pt x="34" y="34"/>
                    <a:pt x="34" y="34"/>
                  </a:cubicBezTo>
                  <a:cubicBezTo>
                    <a:pt x="34" y="33"/>
                    <a:pt x="34" y="32"/>
                    <a:pt x="34" y="32"/>
                  </a:cubicBezTo>
                  <a:cubicBezTo>
                    <a:pt x="33" y="32"/>
                    <a:pt x="33" y="31"/>
                    <a:pt x="32" y="31"/>
                  </a:cubicBezTo>
                  <a:cubicBezTo>
                    <a:pt x="32" y="30"/>
                    <a:pt x="31" y="30"/>
                    <a:pt x="30" y="30"/>
                  </a:cubicBezTo>
                  <a:cubicBezTo>
                    <a:pt x="30" y="30"/>
                    <a:pt x="30" y="30"/>
                    <a:pt x="30" y="30"/>
                  </a:cubicBezTo>
                  <a:cubicBezTo>
                    <a:pt x="30" y="30"/>
                    <a:pt x="30" y="30"/>
                    <a:pt x="29" y="30"/>
                  </a:cubicBezTo>
                  <a:cubicBezTo>
                    <a:pt x="29" y="30"/>
                    <a:pt x="29" y="30"/>
                    <a:pt x="29" y="30"/>
                  </a:cubicBezTo>
                  <a:cubicBezTo>
                    <a:pt x="29" y="30"/>
                    <a:pt x="29" y="30"/>
                    <a:pt x="29" y="30"/>
                  </a:cubicBezTo>
                  <a:cubicBezTo>
                    <a:pt x="28" y="30"/>
                    <a:pt x="28" y="30"/>
                    <a:pt x="28" y="30"/>
                  </a:cubicBezTo>
                  <a:cubicBezTo>
                    <a:pt x="27" y="30"/>
                    <a:pt x="27" y="30"/>
                    <a:pt x="27" y="30"/>
                  </a:cubicBezTo>
                  <a:cubicBezTo>
                    <a:pt x="27" y="30"/>
                    <a:pt x="27" y="30"/>
                    <a:pt x="26" y="30"/>
                  </a:cubicBezTo>
                  <a:cubicBezTo>
                    <a:pt x="26" y="30"/>
                    <a:pt x="26" y="31"/>
                    <a:pt x="26" y="31"/>
                  </a:cubicBezTo>
                  <a:cubicBezTo>
                    <a:pt x="26" y="31"/>
                    <a:pt x="26" y="31"/>
                    <a:pt x="26" y="31"/>
                  </a:cubicBezTo>
                  <a:cubicBezTo>
                    <a:pt x="26" y="31"/>
                    <a:pt x="25" y="31"/>
                    <a:pt x="25" y="31"/>
                  </a:cubicBezTo>
                  <a:cubicBezTo>
                    <a:pt x="25" y="31"/>
                    <a:pt x="25" y="31"/>
                    <a:pt x="25" y="31"/>
                  </a:cubicBezTo>
                  <a:cubicBezTo>
                    <a:pt x="25" y="31"/>
                    <a:pt x="25" y="31"/>
                    <a:pt x="25" y="31"/>
                  </a:cubicBezTo>
                  <a:cubicBezTo>
                    <a:pt x="25" y="31"/>
                    <a:pt x="25" y="31"/>
                    <a:pt x="25" y="31"/>
                  </a:cubicBezTo>
                  <a:cubicBezTo>
                    <a:pt x="25" y="31"/>
                    <a:pt x="25" y="31"/>
                    <a:pt x="24" y="31"/>
                  </a:cubicBezTo>
                  <a:cubicBezTo>
                    <a:pt x="24" y="31"/>
                    <a:pt x="24" y="31"/>
                    <a:pt x="24" y="31"/>
                  </a:cubicBezTo>
                  <a:cubicBezTo>
                    <a:pt x="24" y="30"/>
                    <a:pt x="24" y="30"/>
                    <a:pt x="24" y="30"/>
                  </a:cubicBezTo>
                  <a:cubicBezTo>
                    <a:pt x="23" y="30"/>
                    <a:pt x="23" y="30"/>
                    <a:pt x="23" y="30"/>
                  </a:cubicBezTo>
                  <a:cubicBezTo>
                    <a:pt x="23" y="30"/>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8"/>
                  </a:cubicBezTo>
                  <a:cubicBezTo>
                    <a:pt x="24" y="28"/>
                    <a:pt x="25" y="28"/>
                    <a:pt x="25" y="28"/>
                  </a:cubicBezTo>
                  <a:cubicBezTo>
                    <a:pt x="25" y="28"/>
                    <a:pt x="25" y="28"/>
                    <a:pt x="26" y="28"/>
                  </a:cubicBezTo>
                  <a:cubicBezTo>
                    <a:pt x="26" y="28"/>
                    <a:pt x="26" y="27"/>
                    <a:pt x="26" y="27"/>
                  </a:cubicBezTo>
                  <a:cubicBezTo>
                    <a:pt x="26" y="27"/>
                    <a:pt x="26" y="26"/>
                    <a:pt x="26" y="26"/>
                  </a:cubicBezTo>
                  <a:cubicBezTo>
                    <a:pt x="26" y="26"/>
                    <a:pt x="26" y="25"/>
                    <a:pt x="26" y="25"/>
                  </a:cubicBezTo>
                  <a:cubicBezTo>
                    <a:pt x="26" y="24"/>
                    <a:pt x="26" y="24"/>
                    <a:pt x="25" y="23"/>
                  </a:cubicBezTo>
                  <a:cubicBezTo>
                    <a:pt x="25" y="23"/>
                    <a:pt x="24" y="22"/>
                    <a:pt x="24" y="21"/>
                  </a:cubicBezTo>
                  <a:cubicBezTo>
                    <a:pt x="23" y="21"/>
                    <a:pt x="23" y="20"/>
                    <a:pt x="22" y="20"/>
                  </a:cubicBezTo>
                  <a:cubicBezTo>
                    <a:pt x="22" y="19"/>
                    <a:pt x="22" y="19"/>
                    <a:pt x="22" y="19"/>
                  </a:cubicBezTo>
                  <a:cubicBezTo>
                    <a:pt x="21" y="19"/>
                    <a:pt x="21" y="18"/>
                    <a:pt x="21" y="18"/>
                  </a:cubicBezTo>
                  <a:cubicBezTo>
                    <a:pt x="21" y="18"/>
                    <a:pt x="20" y="18"/>
                    <a:pt x="20" y="17"/>
                  </a:cubicBezTo>
                  <a:cubicBezTo>
                    <a:pt x="20" y="17"/>
                    <a:pt x="20" y="17"/>
                    <a:pt x="20" y="17"/>
                  </a:cubicBezTo>
                  <a:cubicBezTo>
                    <a:pt x="19" y="16"/>
                    <a:pt x="19" y="16"/>
                    <a:pt x="19" y="16"/>
                  </a:cubicBezTo>
                  <a:cubicBezTo>
                    <a:pt x="19" y="16"/>
                    <a:pt x="19" y="16"/>
                    <a:pt x="19" y="16"/>
                  </a:cubicBezTo>
                  <a:cubicBezTo>
                    <a:pt x="19" y="16"/>
                    <a:pt x="19" y="15"/>
                    <a:pt x="19" y="15"/>
                  </a:cubicBezTo>
                  <a:cubicBezTo>
                    <a:pt x="19" y="15"/>
                    <a:pt x="19" y="15"/>
                    <a:pt x="19" y="15"/>
                  </a:cubicBezTo>
                  <a:cubicBezTo>
                    <a:pt x="19" y="15"/>
                    <a:pt x="19" y="15"/>
                    <a:pt x="20" y="15"/>
                  </a:cubicBezTo>
                  <a:cubicBezTo>
                    <a:pt x="20" y="14"/>
                    <a:pt x="20" y="14"/>
                    <a:pt x="20" y="14"/>
                  </a:cubicBezTo>
                  <a:cubicBezTo>
                    <a:pt x="20" y="14"/>
                    <a:pt x="20" y="14"/>
                    <a:pt x="21" y="14"/>
                  </a:cubicBezTo>
                  <a:cubicBezTo>
                    <a:pt x="21" y="14"/>
                    <a:pt x="21" y="14"/>
                    <a:pt x="21" y="14"/>
                  </a:cubicBezTo>
                  <a:cubicBezTo>
                    <a:pt x="22" y="14"/>
                    <a:pt x="22" y="14"/>
                    <a:pt x="22" y="14"/>
                  </a:cubicBezTo>
                  <a:cubicBezTo>
                    <a:pt x="22" y="14"/>
                    <a:pt x="22" y="14"/>
                    <a:pt x="22" y="14"/>
                  </a:cubicBezTo>
                  <a:cubicBezTo>
                    <a:pt x="23" y="14"/>
                    <a:pt x="23" y="14"/>
                    <a:pt x="23" y="14"/>
                  </a:cubicBezTo>
                  <a:cubicBezTo>
                    <a:pt x="23" y="14"/>
                    <a:pt x="23" y="15"/>
                    <a:pt x="23" y="15"/>
                  </a:cubicBezTo>
                  <a:cubicBezTo>
                    <a:pt x="23" y="15"/>
                    <a:pt x="23" y="15"/>
                    <a:pt x="24" y="16"/>
                  </a:cubicBezTo>
                  <a:cubicBezTo>
                    <a:pt x="24" y="16"/>
                    <a:pt x="24" y="16"/>
                    <a:pt x="25" y="16"/>
                  </a:cubicBezTo>
                  <a:cubicBezTo>
                    <a:pt x="25" y="16"/>
                    <a:pt x="25" y="16"/>
                    <a:pt x="26" y="17"/>
                  </a:cubicBezTo>
                  <a:cubicBezTo>
                    <a:pt x="26" y="17"/>
                    <a:pt x="26" y="17"/>
                    <a:pt x="27" y="17"/>
                  </a:cubicBezTo>
                  <a:cubicBezTo>
                    <a:pt x="27" y="17"/>
                    <a:pt x="27" y="17"/>
                    <a:pt x="28" y="17"/>
                  </a:cubicBezTo>
                  <a:cubicBezTo>
                    <a:pt x="28" y="17"/>
                    <a:pt x="28" y="16"/>
                    <a:pt x="29" y="16"/>
                  </a:cubicBezTo>
                  <a:cubicBezTo>
                    <a:pt x="29" y="16"/>
                    <a:pt x="29" y="16"/>
                    <a:pt x="29" y="16"/>
                  </a:cubicBezTo>
                  <a:cubicBezTo>
                    <a:pt x="30" y="16"/>
                    <a:pt x="30" y="16"/>
                    <a:pt x="30" y="16"/>
                  </a:cubicBezTo>
                  <a:cubicBezTo>
                    <a:pt x="31" y="16"/>
                    <a:pt x="31" y="16"/>
                    <a:pt x="31" y="15"/>
                  </a:cubicBezTo>
                  <a:cubicBezTo>
                    <a:pt x="31" y="15"/>
                    <a:pt x="31" y="15"/>
                    <a:pt x="31" y="15"/>
                  </a:cubicBezTo>
                  <a:cubicBezTo>
                    <a:pt x="31" y="14"/>
                    <a:pt x="31" y="14"/>
                    <a:pt x="31" y="14"/>
                  </a:cubicBezTo>
                  <a:cubicBezTo>
                    <a:pt x="31" y="14"/>
                    <a:pt x="31" y="13"/>
                    <a:pt x="31" y="13"/>
                  </a:cubicBezTo>
                  <a:cubicBezTo>
                    <a:pt x="31" y="13"/>
                    <a:pt x="31" y="12"/>
                    <a:pt x="31" y="12"/>
                  </a:cubicBezTo>
                  <a:cubicBezTo>
                    <a:pt x="31" y="12"/>
                    <a:pt x="31" y="11"/>
                    <a:pt x="31" y="11"/>
                  </a:cubicBezTo>
                  <a:cubicBezTo>
                    <a:pt x="31" y="11"/>
                    <a:pt x="31" y="10"/>
                    <a:pt x="31" y="10"/>
                  </a:cubicBezTo>
                  <a:cubicBezTo>
                    <a:pt x="31" y="10"/>
                    <a:pt x="32" y="10"/>
                    <a:pt x="32" y="10"/>
                  </a:cubicBezTo>
                  <a:cubicBezTo>
                    <a:pt x="32" y="10"/>
                    <a:pt x="32" y="10"/>
                    <a:pt x="32" y="10"/>
                  </a:cubicBezTo>
                  <a:cubicBezTo>
                    <a:pt x="33" y="9"/>
                    <a:pt x="33" y="9"/>
                    <a:pt x="33" y="9"/>
                  </a:cubicBezTo>
                  <a:cubicBezTo>
                    <a:pt x="33" y="9"/>
                    <a:pt x="33" y="9"/>
                    <a:pt x="33" y="9"/>
                  </a:cubicBezTo>
                  <a:cubicBezTo>
                    <a:pt x="34" y="9"/>
                    <a:pt x="34" y="9"/>
                    <a:pt x="34" y="9"/>
                  </a:cubicBezTo>
                  <a:cubicBezTo>
                    <a:pt x="34" y="9"/>
                    <a:pt x="34" y="9"/>
                    <a:pt x="34" y="9"/>
                  </a:cubicBezTo>
                  <a:cubicBezTo>
                    <a:pt x="35" y="9"/>
                    <a:pt x="35" y="9"/>
                    <a:pt x="35" y="10"/>
                  </a:cubicBezTo>
                  <a:cubicBezTo>
                    <a:pt x="35" y="10"/>
                    <a:pt x="35" y="10"/>
                    <a:pt x="35" y="10"/>
                  </a:cubicBezTo>
                  <a:cubicBezTo>
                    <a:pt x="35" y="10"/>
                    <a:pt x="35" y="10"/>
                    <a:pt x="36" y="10"/>
                  </a:cubicBezTo>
                  <a:cubicBezTo>
                    <a:pt x="36" y="10"/>
                    <a:pt x="36" y="11"/>
                    <a:pt x="36" y="11"/>
                  </a:cubicBezTo>
                  <a:cubicBezTo>
                    <a:pt x="36" y="11"/>
                    <a:pt x="36" y="11"/>
                    <a:pt x="36" y="11"/>
                  </a:cubicBezTo>
                  <a:cubicBezTo>
                    <a:pt x="36" y="11"/>
                    <a:pt x="36" y="11"/>
                    <a:pt x="36" y="11"/>
                  </a:cubicBezTo>
                  <a:cubicBezTo>
                    <a:pt x="36"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9" y="10"/>
                    <a:pt x="39" y="10"/>
                  </a:cubicBezTo>
                  <a:cubicBezTo>
                    <a:pt x="39" y="10"/>
                    <a:pt x="39" y="10"/>
                    <a:pt x="40" y="10"/>
                  </a:cubicBezTo>
                  <a:cubicBezTo>
                    <a:pt x="40" y="9"/>
                    <a:pt x="40" y="9"/>
                    <a:pt x="41" y="9"/>
                  </a:cubicBezTo>
                  <a:cubicBezTo>
                    <a:pt x="41" y="9"/>
                    <a:pt x="41" y="9"/>
                    <a:pt x="42" y="8"/>
                  </a:cubicBezTo>
                  <a:cubicBezTo>
                    <a:pt x="42" y="8"/>
                    <a:pt x="43" y="8"/>
                    <a:pt x="43" y="8"/>
                  </a:cubicBezTo>
                  <a:cubicBezTo>
                    <a:pt x="44" y="8"/>
                    <a:pt x="44" y="8"/>
                    <a:pt x="44" y="8"/>
                  </a:cubicBezTo>
                  <a:cubicBezTo>
                    <a:pt x="45" y="9"/>
                    <a:pt x="45" y="9"/>
                    <a:pt x="46" y="9"/>
                  </a:cubicBezTo>
                  <a:cubicBezTo>
                    <a:pt x="46" y="9"/>
                    <a:pt x="46" y="9"/>
                    <a:pt x="47" y="10"/>
                  </a:cubicBezTo>
                  <a:cubicBezTo>
                    <a:pt x="47" y="10"/>
                    <a:pt x="48" y="10"/>
                    <a:pt x="48" y="10"/>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50" y="10"/>
                    <a:pt x="50" y="10"/>
                    <a:pt x="50" y="10"/>
                  </a:cubicBezTo>
                  <a:cubicBezTo>
                    <a:pt x="50" y="10"/>
                    <a:pt x="50" y="10"/>
                    <a:pt x="50" y="10"/>
                  </a:cubicBezTo>
                  <a:cubicBezTo>
                    <a:pt x="51" y="9"/>
                    <a:pt x="51" y="9"/>
                    <a:pt x="51" y="9"/>
                  </a:cubicBezTo>
                  <a:cubicBezTo>
                    <a:pt x="51" y="9"/>
                    <a:pt x="51" y="8"/>
                    <a:pt x="51" y="8"/>
                  </a:cubicBezTo>
                  <a:cubicBezTo>
                    <a:pt x="51" y="8"/>
                    <a:pt x="51" y="8"/>
                    <a:pt x="51" y="8"/>
                  </a:cubicBezTo>
                  <a:cubicBezTo>
                    <a:pt x="51" y="7"/>
                    <a:pt x="51" y="7"/>
                    <a:pt x="51" y="7"/>
                  </a:cubicBezTo>
                  <a:cubicBezTo>
                    <a:pt x="51" y="7"/>
                    <a:pt x="51" y="7"/>
                    <a:pt x="51" y="7"/>
                  </a:cubicBezTo>
                  <a:cubicBezTo>
                    <a:pt x="52" y="7"/>
                    <a:pt x="52" y="7"/>
                    <a:pt x="52" y="7"/>
                  </a:cubicBezTo>
                  <a:cubicBezTo>
                    <a:pt x="52" y="7"/>
                    <a:pt x="52" y="7"/>
                    <a:pt x="52" y="6"/>
                  </a:cubicBezTo>
                  <a:cubicBezTo>
                    <a:pt x="52" y="6"/>
                    <a:pt x="52" y="6"/>
                    <a:pt x="53" y="6"/>
                  </a:cubicBezTo>
                  <a:cubicBezTo>
                    <a:pt x="53" y="6"/>
                    <a:pt x="53" y="6"/>
                    <a:pt x="53" y="5"/>
                  </a:cubicBezTo>
                  <a:cubicBezTo>
                    <a:pt x="53" y="5"/>
                    <a:pt x="53" y="5"/>
                    <a:pt x="54" y="5"/>
                  </a:cubicBezTo>
                  <a:cubicBezTo>
                    <a:pt x="54" y="4"/>
                    <a:pt x="54" y="4"/>
                    <a:pt x="54" y="4"/>
                  </a:cubicBezTo>
                  <a:cubicBezTo>
                    <a:pt x="54" y="4"/>
                    <a:pt x="54" y="3"/>
                    <a:pt x="54" y="3"/>
                  </a:cubicBezTo>
                  <a:cubicBezTo>
                    <a:pt x="54" y="3"/>
                    <a:pt x="54" y="3"/>
                    <a:pt x="54" y="3"/>
                  </a:cubicBezTo>
                  <a:cubicBezTo>
                    <a:pt x="54" y="3"/>
                    <a:pt x="54" y="3"/>
                    <a:pt x="53" y="2"/>
                  </a:cubicBezTo>
                  <a:cubicBezTo>
                    <a:pt x="53" y="2"/>
                    <a:pt x="53" y="2"/>
                    <a:pt x="53" y="2"/>
                  </a:cubicBezTo>
                  <a:cubicBezTo>
                    <a:pt x="53" y="2"/>
                    <a:pt x="53" y="2"/>
                    <a:pt x="53" y="2"/>
                  </a:cubicBezTo>
                  <a:cubicBezTo>
                    <a:pt x="53" y="2"/>
                    <a:pt x="53" y="1"/>
                    <a:pt x="53" y="1"/>
                  </a:cubicBezTo>
                  <a:cubicBezTo>
                    <a:pt x="53" y="1"/>
                    <a:pt x="53" y="1"/>
                    <a:pt x="53" y="1"/>
                  </a:cubicBezTo>
                  <a:cubicBezTo>
                    <a:pt x="53" y="1"/>
                    <a:pt x="53" y="1"/>
                    <a:pt x="53" y="1"/>
                  </a:cubicBezTo>
                  <a:cubicBezTo>
                    <a:pt x="53" y="0"/>
                    <a:pt x="53" y="0"/>
                    <a:pt x="53" y="0"/>
                  </a:cubicBezTo>
                  <a:cubicBezTo>
                    <a:pt x="53" y="0"/>
                    <a:pt x="53"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2" name="Freeform 261">
              <a:extLst>
                <a:ext uri="{FF2B5EF4-FFF2-40B4-BE49-F238E27FC236}">
                  <a16:creationId xmlns:a16="http://schemas.microsoft.com/office/drawing/2014/main" id="{EBCDABA7-FE6E-2B48-9FC4-6CE31E5B0C68}"/>
                </a:ext>
              </a:extLst>
            </p:cNvPr>
            <p:cNvSpPr>
              <a:spLocks/>
            </p:cNvSpPr>
            <p:nvPr/>
          </p:nvSpPr>
          <p:spPr bwMode="auto">
            <a:xfrm>
              <a:off x="6362700" y="1435100"/>
              <a:ext cx="31750" cy="17462"/>
            </a:xfrm>
            <a:custGeom>
              <a:avLst/>
              <a:gdLst>
                <a:gd name="T0" fmla="*/ 18 w 19"/>
                <a:gd name="T1" fmla="*/ 0 h 10"/>
                <a:gd name="T2" fmla="*/ 18 w 19"/>
                <a:gd name="T3" fmla="*/ 0 h 10"/>
                <a:gd name="T4" fmla="*/ 18 w 19"/>
                <a:gd name="T5" fmla="*/ 0 h 10"/>
                <a:gd name="T6" fmla="*/ 18 w 19"/>
                <a:gd name="T7" fmla="*/ 0 h 10"/>
                <a:gd name="T8" fmla="*/ 17 w 19"/>
                <a:gd name="T9" fmla="*/ 0 h 10"/>
                <a:gd name="T10" fmla="*/ 16 w 19"/>
                <a:gd name="T11" fmla="*/ 1 h 10"/>
                <a:gd name="T12" fmla="*/ 13 w 19"/>
                <a:gd name="T13" fmla="*/ 3 h 10"/>
                <a:gd name="T14" fmla="*/ 9 w 19"/>
                <a:gd name="T15" fmla="*/ 3 h 10"/>
                <a:gd name="T16" fmla="*/ 5 w 19"/>
                <a:gd name="T17" fmla="*/ 4 h 10"/>
                <a:gd name="T18" fmla="*/ 3 w 19"/>
                <a:gd name="T19" fmla="*/ 4 h 10"/>
                <a:gd name="T20" fmla="*/ 2 w 19"/>
                <a:gd name="T21" fmla="*/ 5 h 10"/>
                <a:gd name="T22" fmla="*/ 1 w 19"/>
                <a:gd name="T23" fmla="*/ 6 h 10"/>
                <a:gd name="T24" fmla="*/ 0 w 19"/>
                <a:gd name="T25" fmla="*/ 6 h 10"/>
                <a:gd name="T26" fmla="*/ 0 w 19"/>
                <a:gd name="T27" fmla="*/ 7 h 10"/>
                <a:gd name="T28" fmla="*/ 0 w 19"/>
                <a:gd name="T29" fmla="*/ 8 h 10"/>
                <a:gd name="T30" fmla="*/ 1 w 19"/>
                <a:gd name="T31" fmla="*/ 8 h 10"/>
                <a:gd name="T32" fmla="*/ 2 w 19"/>
                <a:gd name="T33" fmla="*/ 9 h 10"/>
                <a:gd name="T34" fmla="*/ 2 w 19"/>
                <a:gd name="T35" fmla="*/ 9 h 10"/>
                <a:gd name="T36" fmla="*/ 3 w 19"/>
                <a:gd name="T37" fmla="*/ 9 h 10"/>
                <a:gd name="T38" fmla="*/ 4 w 19"/>
                <a:gd name="T39" fmla="*/ 10 h 10"/>
                <a:gd name="T40" fmla="*/ 5 w 19"/>
                <a:gd name="T41" fmla="*/ 10 h 10"/>
                <a:gd name="T42" fmla="*/ 8 w 19"/>
                <a:gd name="T43" fmla="*/ 9 h 10"/>
                <a:gd name="T44" fmla="*/ 10 w 19"/>
                <a:gd name="T45" fmla="*/ 8 h 10"/>
                <a:gd name="T46" fmla="*/ 12 w 19"/>
                <a:gd name="T47" fmla="*/ 8 h 10"/>
                <a:gd name="T48" fmla="*/ 12 w 19"/>
                <a:gd name="T49" fmla="*/ 7 h 10"/>
                <a:gd name="T50" fmla="*/ 13 w 19"/>
                <a:gd name="T51" fmla="*/ 5 h 10"/>
                <a:gd name="T52" fmla="*/ 13 w 19"/>
                <a:gd name="T53" fmla="*/ 4 h 10"/>
                <a:gd name="T54" fmla="*/ 15 w 19"/>
                <a:gd name="T55" fmla="*/ 2 h 10"/>
                <a:gd name="T56" fmla="*/ 17 w 19"/>
                <a:gd name="T57" fmla="*/ 1 h 10"/>
                <a:gd name="T58" fmla="*/ 18 w 19"/>
                <a:gd name="T59" fmla="*/ 1 h 10"/>
                <a:gd name="T60" fmla="*/ 18 w 19"/>
                <a:gd name="T61" fmla="*/ 0 h 10"/>
                <a:gd name="T62" fmla="*/ 18 w 19"/>
                <a:gd name="T63" fmla="*/ 0 h 10"/>
                <a:gd name="T64" fmla="*/ 19 w 19"/>
                <a:gd name="T65" fmla="*/ 0 h 10"/>
                <a:gd name="T66" fmla="*/ 18 w 19"/>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0">
                  <a:moveTo>
                    <a:pt x="18" y="0"/>
                  </a:moveTo>
                  <a:cubicBezTo>
                    <a:pt x="18" y="0"/>
                    <a:pt x="18" y="0"/>
                    <a:pt x="18" y="0"/>
                  </a:cubicBezTo>
                  <a:cubicBezTo>
                    <a:pt x="18" y="0"/>
                    <a:pt x="18" y="0"/>
                    <a:pt x="18" y="0"/>
                  </a:cubicBezTo>
                  <a:cubicBezTo>
                    <a:pt x="18" y="0"/>
                    <a:pt x="18" y="0"/>
                    <a:pt x="18" y="0"/>
                  </a:cubicBezTo>
                  <a:cubicBezTo>
                    <a:pt x="18" y="0"/>
                    <a:pt x="18" y="0"/>
                    <a:pt x="17" y="0"/>
                  </a:cubicBezTo>
                  <a:cubicBezTo>
                    <a:pt x="17" y="1"/>
                    <a:pt x="16" y="1"/>
                    <a:pt x="16" y="1"/>
                  </a:cubicBezTo>
                  <a:cubicBezTo>
                    <a:pt x="15" y="2"/>
                    <a:pt x="14" y="2"/>
                    <a:pt x="13" y="3"/>
                  </a:cubicBezTo>
                  <a:cubicBezTo>
                    <a:pt x="12" y="3"/>
                    <a:pt x="11" y="3"/>
                    <a:pt x="9" y="3"/>
                  </a:cubicBezTo>
                  <a:cubicBezTo>
                    <a:pt x="8" y="4"/>
                    <a:pt x="7" y="4"/>
                    <a:pt x="5" y="4"/>
                  </a:cubicBezTo>
                  <a:cubicBezTo>
                    <a:pt x="5" y="4"/>
                    <a:pt x="4" y="4"/>
                    <a:pt x="3" y="4"/>
                  </a:cubicBezTo>
                  <a:cubicBezTo>
                    <a:pt x="3" y="4"/>
                    <a:pt x="2" y="5"/>
                    <a:pt x="2" y="5"/>
                  </a:cubicBezTo>
                  <a:cubicBezTo>
                    <a:pt x="1" y="5"/>
                    <a:pt x="1" y="5"/>
                    <a:pt x="1" y="6"/>
                  </a:cubicBezTo>
                  <a:cubicBezTo>
                    <a:pt x="0" y="6"/>
                    <a:pt x="0" y="6"/>
                    <a:pt x="0" y="6"/>
                  </a:cubicBezTo>
                  <a:cubicBezTo>
                    <a:pt x="0" y="7"/>
                    <a:pt x="0" y="7"/>
                    <a:pt x="0" y="7"/>
                  </a:cubicBezTo>
                  <a:cubicBezTo>
                    <a:pt x="0" y="7"/>
                    <a:pt x="0" y="8"/>
                    <a:pt x="0" y="8"/>
                  </a:cubicBezTo>
                  <a:cubicBezTo>
                    <a:pt x="1" y="8"/>
                    <a:pt x="1" y="8"/>
                    <a:pt x="1" y="8"/>
                  </a:cubicBezTo>
                  <a:cubicBezTo>
                    <a:pt x="1" y="9"/>
                    <a:pt x="1" y="9"/>
                    <a:pt x="2" y="9"/>
                  </a:cubicBezTo>
                  <a:cubicBezTo>
                    <a:pt x="2" y="9"/>
                    <a:pt x="2" y="9"/>
                    <a:pt x="2" y="9"/>
                  </a:cubicBezTo>
                  <a:cubicBezTo>
                    <a:pt x="3" y="9"/>
                    <a:pt x="3" y="9"/>
                    <a:pt x="3" y="9"/>
                  </a:cubicBezTo>
                  <a:cubicBezTo>
                    <a:pt x="4" y="10"/>
                    <a:pt x="4" y="10"/>
                    <a:pt x="4" y="10"/>
                  </a:cubicBezTo>
                  <a:cubicBezTo>
                    <a:pt x="4" y="10"/>
                    <a:pt x="5" y="10"/>
                    <a:pt x="5" y="10"/>
                  </a:cubicBezTo>
                  <a:cubicBezTo>
                    <a:pt x="6" y="10"/>
                    <a:pt x="7" y="10"/>
                    <a:pt x="8" y="9"/>
                  </a:cubicBezTo>
                  <a:cubicBezTo>
                    <a:pt x="9" y="9"/>
                    <a:pt x="9" y="9"/>
                    <a:pt x="10" y="8"/>
                  </a:cubicBezTo>
                  <a:cubicBezTo>
                    <a:pt x="11" y="8"/>
                    <a:pt x="11" y="8"/>
                    <a:pt x="12" y="8"/>
                  </a:cubicBezTo>
                  <a:cubicBezTo>
                    <a:pt x="12" y="7"/>
                    <a:pt x="12" y="7"/>
                    <a:pt x="12" y="7"/>
                  </a:cubicBezTo>
                  <a:cubicBezTo>
                    <a:pt x="12" y="6"/>
                    <a:pt x="12" y="6"/>
                    <a:pt x="13" y="5"/>
                  </a:cubicBezTo>
                  <a:cubicBezTo>
                    <a:pt x="13" y="5"/>
                    <a:pt x="13" y="4"/>
                    <a:pt x="13" y="4"/>
                  </a:cubicBezTo>
                  <a:cubicBezTo>
                    <a:pt x="14" y="3"/>
                    <a:pt x="14" y="3"/>
                    <a:pt x="15" y="2"/>
                  </a:cubicBezTo>
                  <a:cubicBezTo>
                    <a:pt x="16" y="2"/>
                    <a:pt x="16" y="1"/>
                    <a:pt x="17" y="1"/>
                  </a:cubicBezTo>
                  <a:cubicBezTo>
                    <a:pt x="17" y="1"/>
                    <a:pt x="18" y="1"/>
                    <a:pt x="18" y="1"/>
                  </a:cubicBezTo>
                  <a:cubicBezTo>
                    <a:pt x="18" y="1"/>
                    <a:pt x="18" y="1"/>
                    <a:pt x="18" y="0"/>
                  </a:cubicBezTo>
                  <a:cubicBezTo>
                    <a:pt x="18" y="0"/>
                    <a:pt x="18" y="0"/>
                    <a:pt x="18" y="0"/>
                  </a:cubicBezTo>
                  <a:cubicBezTo>
                    <a:pt x="18" y="0"/>
                    <a:pt x="18" y="0"/>
                    <a:pt x="19" y="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3" name="Freeform 262">
              <a:extLst>
                <a:ext uri="{FF2B5EF4-FFF2-40B4-BE49-F238E27FC236}">
                  <a16:creationId xmlns:a16="http://schemas.microsoft.com/office/drawing/2014/main" id="{230AB127-B3F0-C243-8EE3-13F1A8C328AE}"/>
                </a:ext>
              </a:extLst>
            </p:cNvPr>
            <p:cNvSpPr>
              <a:spLocks noEditPoints="1"/>
            </p:cNvSpPr>
            <p:nvPr/>
          </p:nvSpPr>
          <p:spPr bwMode="auto">
            <a:xfrm>
              <a:off x="6361113" y="1433513"/>
              <a:ext cx="34925" cy="20637"/>
            </a:xfrm>
            <a:custGeom>
              <a:avLst/>
              <a:gdLst>
                <a:gd name="T0" fmla="*/ 5 w 21"/>
                <a:gd name="T1" fmla="*/ 11 h 12"/>
                <a:gd name="T2" fmla="*/ 3 w 21"/>
                <a:gd name="T3" fmla="*/ 10 h 12"/>
                <a:gd name="T4" fmla="*/ 2 w 21"/>
                <a:gd name="T5" fmla="*/ 9 h 12"/>
                <a:gd name="T6" fmla="*/ 1 w 21"/>
                <a:gd name="T7" fmla="*/ 8 h 12"/>
                <a:gd name="T8" fmla="*/ 2 w 21"/>
                <a:gd name="T9" fmla="*/ 7 h 12"/>
                <a:gd name="T10" fmla="*/ 4 w 21"/>
                <a:gd name="T11" fmla="*/ 5 h 12"/>
                <a:gd name="T12" fmla="*/ 10 w 21"/>
                <a:gd name="T13" fmla="*/ 4 h 12"/>
                <a:gd name="T14" fmla="*/ 17 w 21"/>
                <a:gd name="T15" fmla="*/ 2 h 12"/>
                <a:gd name="T16" fmla="*/ 19 w 21"/>
                <a:gd name="T17" fmla="*/ 1 h 12"/>
                <a:gd name="T18" fmla="*/ 19 w 21"/>
                <a:gd name="T19" fmla="*/ 1 h 12"/>
                <a:gd name="T20" fmla="*/ 20 w 21"/>
                <a:gd name="T21" fmla="*/ 1 h 12"/>
                <a:gd name="T22" fmla="*/ 19 w 21"/>
                <a:gd name="T23" fmla="*/ 1 h 12"/>
                <a:gd name="T24" fmla="*/ 18 w 21"/>
                <a:gd name="T25" fmla="*/ 2 h 12"/>
                <a:gd name="T26" fmla="*/ 14 w 21"/>
                <a:gd name="T27" fmla="*/ 5 h 12"/>
                <a:gd name="T28" fmla="*/ 13 w 21"/>
                <a:gd name="T29" fmla="*/ 8 h 12"/>
                <a:gd name="T30" fmla="*/ 11 w 21"/>
                <a:gd name="T31" fmla="*/ 9 h 12"/>
                <a:gd name="T32" fmla="*/ 6 w 21"/>
                <a:gd name="T33" fmla="*/ 11 h 12"/>
                <a:gd name="T34" fmla="*/ 19 w 21"/>
                <a:gd name="T35" fmla="*/ 0 h 12"/>
                <a:gd name="T36" fmla="*/ 18 w 21"/>
                <a:gd name="T37" fmla="*/ 0 h 12"/>
                <a:gd name="T38" fmla="*/ 16 w 21"/>
                <a:gd name="T39" fmla="*/ 2 h 12"/>
                <a:gd name="T40" fmla="*/ 10 w 21"/>
                <a:gd name="T41" fmla="*/ 3 h 12"/>
                <a:gd name="T42" fmla="*/ 4 w 21"/>
                <a:gd name="T43" fmla="*/ 4 h 12"/>
                <a:gd name="T44" fmla="*/ 1 w 21"/>
                <a:gd name="T45" fmla="*/ 6 h 12"/>
                <a:gd name="T46" fmla="*/ 0 w 21"/>
                <a:gd name="T47" fmla="*/ 8 h 12"/>
                <a:gd name="T48" fmla="*/ 1 w 21"/>
                <a:gd name="T49" fmla="*/ 10 h 12"/>
                <a:gd name="T50" fmla="*/ 3 w 21"/>
                <a:gd name="T51" fmla="*/ 11 h 12"/>
                <a:gd name="T52" fmla="*/ 5 w 21"/>
                <a:gd name="T53" fmla="*/ 12 h 12"/>
                <a:gd name="T54" fmla="*/ 9 w 21"/>
                <a:gd name="T55" fmla="*/ 11 h 12"/>
                <a:gd name="T56" fmla="*/ 13 w 21"/>
                <a:gd name="T57" fmla="*/ 10 h 12"/>
                <a:gd name="T58" fmla="*/ 14 w 21"/>
                <a:gd name="T59" fmla="*/ 8 h 12"/>
                <a:gd name="T60" fmla="*/ 14 w 21"/>
                <a:gd name="T61" fmla="*/ 8 h 12"/>
                <a:gd name="T62" fmla="*/ 15 w 21"/>
                <a:gd name="T63" fmla="*/ 7 h 12"/>
                <a:gd name="T64" fmla="*/ 17 w 21"/>
                <a:gd name="T65" fmla="*/ 4 h 12"/>
                <a:gd name="T66" fmla="*/ 20 w 21"/>
                <a:gd name="T67" fmla="*/ 2 h 12"/>
                <a:gd name="T68" fmla="*/ 20 w 21"/>
                <a:gd name="T69" fmla="*/ 1 h 12"/>
                <a:gd name="T70" fmla="*/ 20 w 21"/>
                <a:gd name="T71" fmla="*/ 0 h 12"/>
                <a:gd name="T72" fmla="*/ 20 w 21"/>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2">
                  <a:moveTo>
                    <a:pt x="6" y="11"/>
                  </a:moveTo>
                  <a:cubicBezTo>
                    <a:pt x="6" y="11"/>
                    <a:pt x="5" y="11"/>
                    <a:pt x="5" y="11"/>
                  </a:cubicBezTo>
                  <a:cubicBezTo>
                    <a:pt x="5" y="11"/>
                    <a:pt x="5" y="11"/>
                    <a:pt x="4" y="10"/>
                  </a:cubicBezTo>
                  <a:cubicBezTo>
                    <a:pt x="4" y="10"/>
                    <a:pt x="4" y="10"/>
                    <a:pt x="3" y="10"/>
                  </a:cubicBezTo>
                  <a:cubicBezTo>
                    <a:pt x="3" y="10"/>
                    <a:pt x="3" y="10"/>
                    <a:pt x="3" y="10"/>
                  </a:cubicBezTo>
                  <a:cubicBezTo>
                    <a:pt x="2" y="10"/>
                    <a:pt x="2" y="10"/>
                    <a:pt x="2" y="9"/>
                  </a:cubicBezTo>
                  <a:cubicBezTo>
                    <a:pt x="2" y="9"/>
                    <a:pt x="2" y="9"/>
                    <a:pt x="1" y="9"/>
                  </a:cubicBezTo>
                  <a:cubicBezTo>
                    <a:pt x="1" y="9"/>
                    <a:pt x="1" y="8"/>
                    <a:pt x="1" y="8"/>
                  </a:cubicBezTo>
                  <a:cubicBezTo>
                    <a:pt x="1" y="8"/>
                    <a:pt x="1" y="8"/>
                    <a:pt x="1" y="7"/>
                  </a:cubicBezTo>
                  <a:cubicBezTo>
                    <a:pt x="1" y="7"/>
                    <a:pt x="1" y="7"/>
                    <a:pt x="2" y="7"/>
                  </a:cubicBezTo>
                  <a:cubicBezTo>
                    <a:pt x="2" y="6"/>
                    <a:pt x="2" y="6"/>
                    <a:pt x="3" y="6"/>
                  </a:cubicBezTo>
                  <a:cubicBezTo>
                    <a:pt x="3" y="6"/>
                    <a:pt x="4" y="5"/>
                    <a:pt x="4" y="5"/>
                  </a:cubicBezTo>
                  <a:cubicBezTo>
                    <a:pt x="5" y="5"/>
                    <a:pt x="6" y="5"/>
                    <a:pt x="6" y="5"/>
                  </a:cubicBezTo>
                  <a:cubicBezTo>
                    <a:pt x="8" y="5"/>
                    <a:pt x="9" y="5"/>
                    <a:pt x="10" y="4"/>
                  </a:cubicBezTo>
                  <a:cubicBezTo>
                    <a:pt x="12" y="4"/>
                    <a:pt x="13" y="4"/>
                    <a:pt x="14" y="4"/>
                  </a:cubicBezTo>
                  <a:cubicBezTo>
                    <a:pt x="15" y="3"/>
                    <a:pt x="16" y="3"/>
                    <a:pt x="17" y="2"/>
                  </a:cubicBezTo>
                  <a:cubicBezTo>
                    <a:pt x="17" y="2"/>
                    <a:pt x="18" y="2"/>
                    <a:pt x="18" y="1"/>
                  </a:cubicBezTo>
                  <a:cubicBezTo>
                    <a:pt x="19" y="1"/>
                    <a:pt x="19" y="1"/>
                    <a:pt x="19" y="1"/>
                  </a:cubicBezTo>
                  <a:cubicBezTo>
                    <a:pt x="19" y="1"/>
                    <a:pt x="19" y="1"/>
                    <a:pt x="19" y="1"/>
                  </a:cubicBezTo>
                  <a:cubicBezTo>
                    <a:pt x="19" y="1"/>
                    <a:pt x="19" y="1"/>
                    <a:pt x="19" y="1"/>
                  </a:cubicBezTo>
                  <a:cubicBezTo>
                    <a:pt x="19" y="1"/>
                    <a:pt x="19" y="1"/>
                    <a:pt x="19" y="1"/>
                  </a:cubicBezTo>
                  <a:cubicBezTo>
                    <a:pt x="20" y="1"/>
                    <a:pt x="20" y="1"/>
                    <a:pt x="20" y="1"/>
                  </a:cubicBezTo>
                  <a:cubicBezTo>
                    <a:pt x="19" y="1"/>
                    <a:pt x="19" y="1"/>
                    <a:pt x="19" y="1"/>
                  </a:cubicBezTo>
                  <a:cubicBezTo>
                    <a:pt x="19" y="1"/>
                    <a:pt x="19" y="1"/>
                    <a:pt x="19" y="1"/>
                  </a:cubicBezTo>
                  <a:cubicBezTo>
                    <a:pt x="19" y="2"/>
                    <a:pt x="19" y="2"/>
                    <a:pt x="19" y="2"/>
                  </a:cubicBezTo>
                  <a:cubicBezTo>
                    <a:pt x="19" y="2"/>
                    <a:pt x="18" y="2"/>
                    <a:pt x="18" y="2"/>
                  </a:cubicBezTo>
                  <a:cubicBezTo>
                    <a:pt x="17" y="2"/>
                    <a:pt x="17" y="3"/>
                    <a:pt x="16" y="3"/>
                  </a:cubicBezTo>
                  <a:cubicBezTo>
                    <a:pt x="15" y="4"/>
                    <a:pt x="15" y="4"/>
                    <a:pt x="14" y="5"/>
                  </a:cubicBezTo>
                  <a:cubicBezTo>
                    <a:pt x="14" y="5"/>
                    <a:pt x="14" y="6"/>
                    <a:pt x="14" y="6"/>
                  </a:cubicBezTo>
                  <a:cubicBezTo>
                    <a:pt x="13" y="7"/>
                    <a:pt x="13" y="7"/>
                    <a:pt x="13" y="8"/>
                  </a:cubicBezTo>
                  <a:cubicBezTo>
                    <a:pt x="13" y="8"/>
                    <a:pt x="13" y="8"/>
                    <a:pt x="13" y="9"/>
                  </a:cubicBezTo>
                  <a:cubicBezTo>
                    <a:pt x="12" y="9"/>
                    <a:pt x="12" y="9"/>
                    <a:pt x="11" y="9"/>
                  </a:cubicBezTo>
                  <a:cubicBezTo>
                    <a:pt x="10" y="10"/>
                    <a:pt x="10" y="10"/>
                    <a:pt x="9" y="10"/>
                  </a:cubicBezTo>
                  <a:cubicBezTo>
                    <a:pt x="8" y="11"/>
                    <a:pt x="7" y="11"/>
                    <a:pt x="6" y="11"/>
                  </a:cubicBezTo>
                  <a:moveTo>
                    <a:pt x="19" y="0"/>
                  </a:moveTo>
                  <a:cubicBezTo>
                    <a:pt x="19" y="0"/>
                    <a:pt x="19" y="0"/>
                    <a:pt x="19" y="0"/>
                  </a:cubicBezTo>
                  <a:cubicBezTo>
                    <a:pt x="19" y="0"/>
                    <a:pt x="19" y="0"/>
                    <a:pt x="19" y="0"/>
                  </a:cubicBezTo>
                  <a:cubicBezTo>
                    <a:pt x="19" y="0"/>
                    <a:pt x="18" y="0"/>
                    <a:pt x="18" y="0"/>
                  </a:cubicBezTo>
                  <a:cubicBezTo>
                    <a:pt x="18" y="0"/>
                    <a:pt x="18" y="0"/>
                    <a:pt x="18" y="0"/>
                  </a:cubicBezTo>
                  <a:cubicBezTo>
                    <a:pt x="17" y="1"/>
                    <a:pt x="17" y="1"/>
                    <a:pt x="16" y="2"/>
                  </a:cubicBezTo>
                  <a:cubicBezTo>
                    <a:pt x="15" y="2"/>
                    <a:pt x="14" y="2"/>
                    <a:pt x="13" y="3"/>
                  </a:cubicBezTo>
                  <a:cubicBezTo>
                    <a:pt x="12" y="3"/>
                    <a:pt x="11" y="3"/>
                    <a:pt x="10" y="3"/>
                  </a:cubicBezTo>
                  <a:cubicBezTo>
                    <a:pt x="9" y="4"/>
                    <a:pt x="8" y="4"/>
                    <a:pt x="6" y="4"/>
                  </a:cubicBezTo>
                  <a:cubicBezTo>
                    <a:pt x="5" y="4"/>
                    <a:pt x="5" y="4"/>
                    <a:pt x="4" y="4"/>
                  </a:cubicBezTo>
                  <a:cubicBezTo>
                    <a:pt x="3" y="4"/>
                    <a:pt x="3" y="5"/>
                    <a:pt x="2" y="5"/>
                  </a:cubicBezTo>
                  <a:cubicBezTo>
                    <a:pt x="2" y="5"/>
                    <a:pt x="1" y="6"/>
                    <a:pt x="1" y="6"/>
                  </a:cubicBezTo>
                  <a:cubicBezTo>
                    <a:pt x="1" y="6"/>
                    <a:pt x="0" y="7"/>
                    <a:pt x="0" y="7"/>
                  </a:cubicBezTo>
                  <a:cubicBezTo>
                    <a:pt x="0" y="8"/>
                    <a:pt x="0" y="8"/>
                    <a:pt x="0" y="8"/>
                  </a:cubicBezTo>
                  <a:cubicBezTo>
                    <a:pt x="0" y="8"/>
                    <a:pt x="0" y="9"/>
                    <a:pt x="1" y="9"/>
                  </a:cubicBezTo>
                  <a:cubicBezTo>
                    <a:pt x="1" y="9"/>
                    <a:pt x="1" y="10"/>
                    <a:pt x="1" y="10"/>
                  </a:cubicBezTo>
                  <a:cubicBezTo>
                    <a:pt x="1" y="10"/>
                    <a:pt x="2" y="11"/>
                    <a:pt x="2" y="11"/>
                  </a:cubicBezTo>
                  <a:cubicBezTo>
                    <a:pt x="2" y="11"/>
                    <a:pt x="3" y="11"/>
                    <a:pt x="3" y="11"/>
                  </a:cubicBezTo>
                  <a:cubicBezTo>
                    <a:pt x="3" y="11"/>
                    <a:pt x="4" y="11"/>
                    <a:pt x="4" y="11"/>
                  </a:cubicBezTo>
                  <a:cubicBezTo>
                    <a:pt x="4" y="12"/>
                    <a:pt x="5" y="12"/>
                    <a:pt x="5" y="12"/>
                  </a:cubicBezTo>
                  <a:cubicBezTo>
                    <a:pt x="5" y="12"/>
                    <a:pt x="6" y="12"/>
                    <a:pt x="6" y="12"/>
                  </a:cubicBezTo>
                  <a:cubicBezTo>
                    <a:pt x="7" y="12"/>
                    <a:pt x="8" y="12"/>
                    <a:pt x="9" y="11"/>
                  </a:cubicBezTo>
                  <a:cubicBezTo>
                    <a:pt x="9" y="11"/>
                    <a:pt x="10" y="11"/>
                    <a:pt x="11" y="11"/>
                  </a:cubicBezTo>
                  <a:cubicBezTo>
                    <a:pt x="12" y="10"/>
                    <a:pt x="12" y="10"/>
                    <a:pt x="13" y="10"/>
                  </a:cubicBezTo>
                  <a:cubicBezTo>
                    <a:pt x="13" y="9"/>
                    <a:pt x="14" y="9"/>
                    <a:pt x="14" y="9"/>
                  </a:cubicBezTo>
                  <a:cubicBezTo>
                    <a:pt x="14" y="9"/>
                    <a:pt x="14" y="8"/>
                    <a:pt x="14" y="8"/>
                  </a:cubicBezTo>
                  <a:cubicBezTo>
                    <a:pt x="14" y="8"/>
                    <a:pt x="14" y="8"/>
                    <a:pt x="14" y="8"/>
                  </a:cubicBezTo>
                  <a:cubicBezTo>
                    <a:pt x="14" y="8"/>
                    <a:pt x="14" y="8"/>
                    <a:pt x="14" y="8"/>
                  </a:cubicBezTo>
                  <a:cubicBezTo>
                    <a:pt x="14" y="8"/>
                    <a:pt x="14" y="8"/>
                    <a:pt x="14" y="8"/>
                  </a:cubicBezTo>
                  <a:cubicBezTo>
                    <a:pt x="14" y="7"/>
                    <a:pt x="14" y="7"/>
                    <a:pt x="15" y="7"/>
                  </a:cubicBezTo>
                  <a:cubicBezTo>
                    <a:pt x="15" y="6"/>
                    <a:pt x="15" y="6"/>
                    <a:pt x="15" y="5"/>
                  </a:cubicBezTo>
                  <a:cubicBezTo>
                    <a:pt x="16" y="5"/>
                    <a:pt x="16" y="4"/>
                    <a:pt x="17" y="4"/>
                  </a:cubicBezTo>
                  <a:cubicBezTo>
                    <a:pt x="17" y="4"/>
                    <a:pt x="18" y="3"/>
                    <a:pt x="18" y="3"/>
                  </a:cubicBezTo>
                  <a:cubicBezTo>
                    <a:pt x="19" y="3"/>
                    <a:pt x="19" y="3"/>
                    <a:pt x="20" y="2"/>
                  </a:cubicBezTo>
                  <a:cubicBezTo>
                    <a:pt x="20" y="2"/>
                    <a:pt x="20" y="2"/>
                    <a:pt x="20" y="2"/>
                  </a:cubicBezTo>
                  <a:cubicBezTo>
                    <a:pt x="20" y="2"/>
                    <a:pt x="20" y="1"/>
                    <a:pt x="20" y="1"/>
                  </a:cubicBezTo>
                  <a:cubicBezTo>
                    <a:pt x="21" y="1"/>
                    <a:pt x="21" y="1"/>
                    <a:pt x="20" y="1"/>
                  </a:cubicBezTo>
                  <a:cubicBezTo>
                    <a:pt x="20" y="0"/>
                    <a:pt x="20" y="0"/>
                    <a:pt x="20" y="0"/>
                  </a:cubicBezTo>
                  <a:cubicBezTo>
                    <a:pt x="20" y="0"/>
                    <a:pt x="20" y="0"/>
                    <a:pt x="20" y="0"/>
                  </a:cubicBezTo>
                  <a:cubicBezTo>
                    <a:pt x="20" y="0"/>
                    <a:pt x="20" y="0"/>
                    <a:pt x="20" y="0"/>
                  </a:cubicBezTo>
                  <a:cubicBezTo>
                    <a:pt x="20"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4" name="Freeform 263">
              <a:extLst>
                <a:ext uri="{FF2B5EF4-FFF2-40B4-BE49-F238E27FC236}">
                  <a16:creationId xmlns:a16="http://schemas.microsoft.com/office/drawing/2014/main" id="{A81C53B8-FEC8-1F47-A374-CA75A992C930}"/>
                </a:ext>
              </a:extLst>
            </p:cNvPr>
            <p:cNvSpPr>
              <a:spLocks/>
            </p:cNvSpPr>
            <p:nvPr/>
          </p:nvSpPr>
          <p:spPr bwMode="auto">
            <a:xfrm>
              <a:off x="5573713" y="855663"/>
              <a:ext cx="147637" cy="69850"/>
            </a:xfrm>
            <a:custGeom>
              <a:avLst/>
              <a:gdLst>
                <a:gd name="T0" fmla="*/ 63 w 87"/>
                <a:gd name="T1" fmla="*/ 1 h 41"/>
                <a:gd name="T2" fmla="*/ 63 w 87"/>
                <a:gd name="T3" fmla="*/ 4 h 41"/>
                <a:gd name="T4" fmla="*/ 61 w 87"/>
                <a:gd name="T5" fmla="*/ 6 h 41"/>
                <a:gd name="T6" fmla="*/ 58 w 87"/>
                <a:gd name="T7" fmla="*/ 5 h 41"/>
                <a:gd name="T8" fmla="*/ 56 w 87"/>
                <a:gd name="T9" fmla="*/ 7 h 41"/>
                <a:gd name="T10" fmla="*/ 53 w 87"/>
                <a:gd name="T11" fmla="*/ 5 h 41"/>
                <a:gd name="T12" fmla="*/ 50 w 87"/>
                <a:gd name="T13" fmla="*/ 5 h 41"/>
                <a:gd name="T14" fmla="*/ 49 w 87"/>
                <a:gd name="T15" fmla="*/ 7 h 41"/>
                <a:gd name="T16" fmla="*/ 44 w 87"/>
                <a:gd name="T17" fmla="*/ 5 h 41"/>
                <a:gd name="T18" fmla="*/ 41 w 87"/>
                <a:gd name="T19" fmla="*/ 5 h 41"/>
                <a:gd name="T20" fmla="*/ 40 w 87"/>
                <a:gd name="T21" fmla="*/ 9 h 41"/>
                <a:gd name="T22" fmla="*/ 37 w 87"/>
                <a:gd name="T23" fmla="*/ 9 h 41"/>
                <a:gd name="T24" fmla="*/ 34 w 87"/>
                <a:gd name="T25" fmla="*/ 5 h 41"/>
                <a:gd name="T26" fmla="*/ 32 w 87"/>
                <a:gd name="T27" fmla="*/ 7 h 41"/>
                <a:gd name="T28" fmla="*/ 33 w 87"/>
                <a:gd name="T29" fmla="*/ 13 h 41"/>
                <a:gd name="T30" fmla="*/ 31 w 87"/>
                <a:gd name="T31" fmla="*/ 13 h 41"/>
                <a:gd name="T32" fmla="*/ 27 w 87"/>
                <a:gd name="T33" fmla="*/ 14 h 41"/>
                <a:gd name="T34" fmla="*/ 24 w 87"/>
                <a:gd name="T35" fmla="*/ 15 h 41"/>
                <a:gd name="T36" fmla="*/ 23 w 87"/>
                <a:gd name="T37" fmla="*/ 9 h 41"/>
                <a:gd name="T38" fmla="*/ 11 w 87"/>
                <a:gd name="T39" fmla="*/ 1 h 41"/>
                <a:gd name="T40" fmla="*/ 10 w 87"/>
                <a:gd name="T41" fmla="*/ 2 h 41"/>
                <a:gd name="T42" fmla="*/ 13 w 87"/>
                <a:gd name="T43" fmla="*/ 6 h 41"/>
                <a:gd name="T44" fmla="*/ 10 w 87"/>
                <a:gd name="T45" fmla="*/ 6 h 41"/>
                <a:gd name="T46" fmla="*/ 8 w 87"/>
                <a:gd name="T47" fmla="*/ 4 h 41"/>
                <a:gd name="T48" fmla="*/ 3 w 87"/>
                <a:gd name="T49" fmla="*/ 9 h 41"/>
                <a:gd name="T50" fmla="*/ 0 w 87"/>
                <a:gd name="T51" fmla="*/ 12 h 41"/>
                <a:gd name="T52" fmla="*/ 5 w 87"/>
                <a:gd name="T53" fmla="*/ 14 h 41"/>
                <a:gd name="T54" fmla="*/ 12 w 87"/>
                <a:gd name="T55" fmla="*/ 12 h 41"/>
                <a:gd name="T56" fmla="*/ 18 w 87"/>
                <a:gd name="T57" fmla="*/ 14 h 41"/>
                <a:gd name="T58" fmla="*/ 17 w 87"/>
                <a:gd name="T59" fmla="*/ 16 h 41"/>
                <a:gd name="T60" fmla="*/ 17 w 87"/>
                <a:gd name="T61" fmla="*/ 19 h 41"/>
                <a:gd name="T62" fmla="*/ 13 w 87"/>
                <a:gd name="T63" fmla="*/ 21 h 41"/>
                <a:gd name="T64" fmla="*/ 10 w 87"/>
                <a:gd name="T65" fmla="*/ 21 h 41"/>
                <a:gd name="T66" fmla="*/ 2 w 87"/>
                <a:gd name="T67" fmla="*/ 23 h 41"/>
                <a:gd name="T68" fmla="*/ 6 w 87"/>
                <a:gd name="T69" fmla="*/ 23 h 41"/>
                <a:gd name="T70" fmla="*/ 13 w 87"/>
                <a:gd name="T71" fmla="*/ 22 h 41"/>
                <a:gd name="T72" fmla="*/ 15 w 87"/>
                <a:gd name="T73" fmla="*/ 25 h 41"/>
                <a:gd name="T74" fmla="*/ 16 w 87"/>
                <a:gd name="T75" fmla="*/ 26 h 41"/>
                <a:gd name="T76" fmla="*/ 19 w 87"/>
                <a:gd name="T77" fmla="*/ 26 h 41"/>
                <a:gd name="T78" fmla="*/ 19 w 87"/>
                <a:gd name="T79" fmla="*/ 28 h 41"/>
                <a:gd name="T80" fmla="*/ 20 w 87"/>
                <a:gd name="T81" fmla="*/ 31 h 41"/>
                <a:gd name="T82" fmla="*/ 12 w 87"/>
                <a:gd name="T83" fmla="*/ 34 h 41"/>
                <a:gd name="T84" fmla="*/ 15 w 87"/>
                <a:gd name="T85" fmla="*/ 36 h 41"/>
                <a:gd name="T86" fmla="*/ 22 w 87"/>
                <a:gd name="T87" fmla="*/ 35 h 41"/>
                <a:gd name="T88" fmla="*/ 24 w 87"/>
                <a:gd name="T89" fmla="*/ 34 h 41"/>
                <a:gd name="T90" fmla="*/ 36 w 87"/>
                <a:gd name="T91" fmla="*/ 39 h 41"/>
                <a:gd name="T92" fmla="*/ 42 w 87"/>
                <a:gd name="T93" fmla="*/ 41 h 41"/>
                <a:gd name="T94" fmla="*/ 54 w 87"/>
                <a:gd name="T95" fmla="*/ 36 h 41"/>
                <a:gd name="T96" fmla="*/ 62 w 87"/>
                <a:gd name="T97" fmla="*/ 34 h 41"/>
                <a:gd name="T98" fmla="*/ 77 w 87"/>
                <a:gd name="T99" fmla="*/ 28 h 41"/>
                <a:gd name="T100" fmla="*/ 80 w 87"/>
                <a:gd name="T101" fmla="*/ 24 h 41"/>
                <a:gd name="T102" fmla="*/ 84 w 87"/>
                <a:gd name="T103" fmla="*/ 22 h 41"/>
                <a:gd name="T104" fmla="*/ 86 w 87"/>
                <a:gd name="T105" fmla="*/ 15 h 41"/>
                <a:gd name="T106" fmla="*/ 80 w 87"/>
                <a:gd name="T107" fmla="*/ 12 h 41"/>
                <a:gd name="T108" fmla="*/ 78 w 87"/>
                <a:gd name="T109" fmla="*/ 8 h 41"/>
                <a:gd name="T110" fmla="*/ 76 w 87"/>
                <a:gd name="T111" fmla="*/ 4 h 41"/>
                <a:gd name="T112" fmla="*/ 73 w 87"/>
                <a:gd name="T113" fmla="*/ 4 h 41"/>
                <a:gd name="T114" fmla="*/ 71 w 87"/>
                <a:gd name="T115" fmla="*/ 4 h 41"/>
                <a:gd name="T116" fmla="*/ 65 w 87"/>
                <a:gd name="T11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 h="41">
                  <a:moveTo>
                    <a:pt x="64" y="0"/>
                  </a:moveTo>
                  <a:cubicBezTo>
                    <a:pt x="64" y="0"/>
                    <a:pt x="64" y="0"/>
                    <a:pt x="64" y="0"/>
                  </a:cubicBezTo>
                  <a:cubicBezTo>
                    <a:pt x="64" y="0"/>
                    <a:pt x="64" y="0"/>
                    <a:pt x="64" y="0"/>
                  </a:cubicBezTo>
                  <a:cubicBezTo>
                    <a:pt x="64" y="0"/>
                    <a:pt x="63" y="0"/>
                    <a:pt x="63" y="0"/>
                  </a:cubicBezTo>
                  <a:cubicBezTo>
                    <a:pt x="63" y="0"/>
                    <a:pt x="63" y="0"/>
                    <a:pt x="63" y="0"/>
                  </a:cubicBezTo>
                  <a:cubicBezTo>
                    <a:pt x="63" y="0"/>
                    <a:pt x="63" y="0"/>
                    <a:pt x="63" y="1"/>
                  </a:cubicBezTo>
                  <a:cubicBezTo>
                    <a:pt x="63" y="1"/>
                    <a:pt x="63" y="1"/>
                    <a:pt x="63" y="1"/>
                  </a:cubicBezTo>
                  <a:cubicBezTo>
                    <a:pt x="63" y="1"/>
                    <a:pt x="63" y="2"/>
                    <a:pt x="63" y="2"/>
                  </a:cubicBezTo>
                  <a:cubicBezTo>
                    <a:pt x="63" y="2"/>
                    <a:pt x="63" y="2"/>
                    <a:pt x="63" y="3"/>
                  </a:cubicBezTo>
                  <a:cubicBezTo>
                    <a:pt x="63" y="3"/>
                    <a:pt x="63" y="3"/>
                    <a:pt x="63" y="3"/>
                  </a:cubicBezTo>
                  <a:cubicBezTo>
                    <a:pt x="63" y="3"/>
                    <a:pt x="63" y="4"/>
                    <a:pt x="63" y="4"/>
                  </a:cubicBezTo>
                  <a:cubicBezTo>
                    <a:pt x="63" y="4"/>
                    <a:pt x="63" y="4"/>
                    <a:pt x="63" y="4"/>
                  </a:cubicBezTo>
                  <a:cubicBezTo>
                    <a:pt x="63" y="4"/>
                    <a:pt x="63" y="5"/>
                    <a:pt x="63" y="5"/>
                  </a:cubicBezTo>
                  <a:cubicBezTo>
                    <a:pt x="63" y="5"/>
                    <a:pt x="63" y="5"/>
                    <a:pt x="62" y="5"/>
                  </a:cubicBezTo>
                  <a:cubicBezTo>
                    <a:pt x="62" y="5"/>
                    <a:pt x="62" y="5"/>
                    <a:pt x="62" y="5"/>
                  </a:cubicBezTo>
                  <a:cubicBezTo>
                    <a:pt x="62" y="5"/>
                    <a:pt x="62" y="5"/>
                    <a:pt x="62" y="5"/>
                  </a:cubicBezTo>
                  <a:cubicBezTo>
                    <a:pt x="62" y="6"/>
                    <a:pt x="62" y="6"/>
                    <a:pt x="61" y="6"/>
                  </a:cubicBezTo>
                  <a:cubicBezTo>
                    <a:pt x="61" y="6"/>
                    <a:pt x="61" y="6"/>
                    <a:pt x="61" y="6"/>
                  </a:cubicBezTo>
                  <a:cubicBezTo>
                    <a:pt x="61" y="6"/>
                    <a:pt x="61" y="5"/>
                    <a:pt x="60" y="5"/>
                  </a:cubicBezTo>
                  <a:cubicBezTo>
                    <a:pt x="60" y="5"/>
                    <a:pt x="60" y="5"/>
                    <a:pt x="60" y="5"/>
                  </a:cubicBezTo>
                  <a:cubicBezTo>
                    <a:pt x="60" y="5"/>
                    <a:pt x="60" y="5"/>
                    <a:pt x="59" y="5"/>
                  </a:cubicBezTo>
                  <a:cubicBezTo>
                    <a:pt x="59" y="5"/>
                    <a:pt x="59" y="5"/>
                    <a:pt x="59" y="5"/>
                  </a:cubicBezTo>
                  <a:cubicBezTo>
                    <a:pt x="59" y="5"/>
                    <a:pt x="59" y="5"/>
                    <a:pt x="59" y="5"/>
                  </a:cubicBezTo>
                  <a:cubicBezTo>
                    <a:pt x="59" y="5"/>
                    <a:pt x="58" y="5"/>
                    <a:pt x="58" y="5"/>
                  </a:cubicBezTo>
                  <a:cubicBezTo>
                    <a:pt x="58" y="5"/>
                    <a:pt x="58" y="5"/>
                    <a:pt x="58" y="5"/>
                  </a:cubicBezTo>
                  <a:cubicBezTo>
                    <a:pt x="58" y="5"/>
                    <a:pt x="58" y="5"/>
                    <a:pt x="58" y="5"/>
                  </a:cubicBezTo>
                  <a:cubicBezTo>
                    <a:pt x="58" y="5"/>
                    <a:pt x="58" y="5"/>
                    <a:pt x="58" y="6"/>
                  </a:cubicBezTo>
                  <a:cubicBezTo>
                    <a:pt x="58" y="6"/>
                    <a:pt x="57" y="6"/>
                    <a:pt x="57" y="6"/>
                  </a:cubicBezTo>
                  <a:cubicBezTo>
                    <a:pt x="57" y="6"/>
                    <a:pt x="57" y="7"/>
                    <a:pt x="57" y="7"/>
                  </a:cubicBezTo>
                  <a:cubicBezTo>
                    <a:pt x="57" y="7"/>
                    <a:pt x="56" y="7"/>
                    <a:pt x="56" y="7"/>
                  </a:cubicBezTo>
                  <a:cubicBezTo>
                    <a:pt x="56" y="7"/>
                    <a:pt x="56" y="7"/>
                    <a:pt x="55" y="7"/>
                  </a:cubicBezTo>
                  <a:cubicBezTo>
                    <a:pt x="55" y="7"/>
                    <a:pt x="55" y="7"/>
                    <a:pt x="55" y="6"/>
                  </a:cubicBezTo>
                  <a:cubicBezTo>
                    <a:pt x="55" y="6"/>
                    <a:pt x="54" y="6"/>
                    <a:pt x="54" y="6"/>
                  </a:cubicBezTo>
                  <a:cubicBezTo>
                    <a:pt x="54" y="6"/>
                    <a:pt x="54" y="6"/>
                    <a:pt x="54" y="5"/>
                  </a:cubicBezTo>
                  <a:cubicBezTo>
                    <a:pt x="53" y="5"/>
                    <a:pt x="53" y="5"/>
                    <a:pt x="53" y="5"/>
                  </a:cubicBezTo>
                  <a:cubicBezTo>
                    <a:pt x="53" y="5"/>
                    <a:pt x="53" y="5"/>
                    <a:pt x="53" y="5"/>
                  </a:cubicBezTo>
                  <a:cubicBezTo>
                    <a:pt x="52" y="5"/>
                    <a:pt x="52" y="5"/>
                    <a:pt x="52" y="5"/>
                  </a:cubicBezTo>
                  <a:cubicBezTo>
                    <a:pt x="52" y="5"/>
                    <a:pt x="52" y="5"/>
                    <a:pt x="52" y="5"/>
                  </a:cubicBezTo>
                  <a:cubicBezTo>
                    <a:pt x="52" y="5"/>
                    <a:pt x="51" y="5"/>
                    <a:pt x="51" y="5"/>
                  </a:cubicBezTo>
                  <a:cubicBezTo>
                    <a:pt x="51" y="5"/>
                    <a:pt x="51" y="5"/>
                    <a:pt x="51" y="5"/>
                  </a:cubicBezTo>
                  <a:cubicBezTo>
                    <a:pt x="51" y="5"/>
                    <a:pt x="50" y="5"/>
                    <a:pt x="50" y="5"/>
                  </a:cubicBezTo>
                  <a:cubicBezTo>
                    <a:pt x="50" y="5"/>
                    <a:pt x="50" y="5"/>
                    <a:pt x="50" y="5"/>
                  </a:cubicBezTo>
                  <a:cubicBezTo>
                    <a:pt x="50" y="6"/>
                    <a:pt x="50" y="6"/>
                    <a:pt x="50" y="6"/>
                  </a:cubicBezTo>
                  <a:cubicBezTo>
                    <a:pt x="50" y="6"/>
                    <a:pt x="50" y="6"/>
                    <a:pt x="50" y="6"/>
                  </a:cubicBezTo>
                  <a:cubicBezTo>
                    <a:pt x="50" y="6"/>
                    <a:pt x="50" y="6"/>
                    <a:pt x="50" y="6"/>
                  </a:cubicBezTo>
                  <a:cubicBezTo>
                    <a:pt x="50" y="6"/>
                    <a:pt x="50" y="6"/>
                    <a:pt x="50" y="7"/>
                  </a:cubicBezTo>
                  <a:cubicBezTo>
                    <a:pt x="49" y="7"/>
                    <a:pt x="49" y="7"/>
                    <a:pt x="49" y="7"/>
                  </a:cubicBezTo>
                  <a:cubicBezTo>
                    <a:pt x="49" y="7"/>
                    <a:pt x="49" y="7"/>
                    <a:pt x="49" y="7"/>
                  </a:cubicBezTo>
                  <a:cubicBezTo>
                    <a:pt x="49" y="7"/>
                    <a:pt x="48" y="7"/>
                    <a:pt x="48" y="7"/>
                  </a:cubicBezTo>
                  <a:cubicBezTo>
                    <a:pt x="48" y="7"/>
                    <a:pt x="48" y="7"/>
                    <a:pt x="48" y="7"/>
                  </a:cubicBezTo>
                  <a:cubicBezTo>
                    <a:pt x="47" y="6"/>
                    <a:pt x="47" y="6"/>
                    <a:pt x="47" y="6"/>
                  </a:cubicBezTo>
                  <a:cubicBezTo>
                    <a:pt x="46" y="6"/>
                    <a:pt x="46" y="6"/>
                    <a:pt x="46" y="5"/>
                  </a:cubicBezTo>
                  <a:cubicBezTo>
                    <a:pt x="45" y="5"/>
                    <a:pt x="45" y="5"/>
                    <a:pt x="45" y="5"/>
                  </a:cubicBezTo>
                  <a:cubicBezTo>
                    <a:pt x="45" y="5"/>
                    <a:pt x="44" y="5"/>
                    <a:pt x="44" y="5"/>
                  </a:cubicBezTo>
                  <a:cubicBezTo>
                    <a:pt x="44" y="5"/>
                    <a:pt x="44" y="5"/>
                    <a:pt x="44" y="5"/>
                  </a:cubicBezTo>
                  <a:cubicBezTo>
                    <a:pt x="44" y="5"/>
                    <a:pt x="44" y="4"/>
                    <a:pt x="44" y="4"/>
                  </a:cubicBezTo>
                  <a:cubicBezTo>
                    <a:pt x="44" y="4"/>
                    <a:pt x="43" y="4"/>
                    <a:pt x="43" y="4"/>
                  </a:cubicBezTo>
                  <a:cubicBezTo>
                    <a:pt x="43" y="4"/>
                    <a:pt x="43" y="4"/>
                    <a:pt x="43" y="5"/>
                  </a:cubicBezTo>
                  <a:cubicBezTo>
                    <a:pt x="42" y="5"/>
                    <a:pt x="42" y="5"/>
                    <a:pt x="42" y="5"/>
                  </a:cubicBezTo>
                  <a:cubicBezTo>
                    <a:pt x="42" y="5"/>
                    <a:pt x="42" y="5"/>
                    <a:pt x="41" y="5"/>
                  </a:cubicBezTo>
                  <a:cubicBezTo>
                    <a:pt x="41" y="5"/>
                    <a:pt x="41" y="6"/>
                    <a:pt x="41" y="6"/>
                  </a:cubicBezTo>
                  <a:cubicBezTo>
                    <a:pt x="41" y="6"/>
                    <a:pt x="41" y="6"/>
                    <a:pt x="40" y="6"/>
                  </a:cubicBezTo>
                  <a:cubicBezTo>
                    <a:pt x="40" y="7"/>
                    <a:pt x="40" y="7"/>
                    <a:pt x="40" y="7"/>
                  </a:cubicBezTo>
                  <a:cubicBezTo>
                    <a:pt x="40" y="7"/>
                    <a:pt x="40" y="7"/>
                    <a:pt x="40" y="8"/>
                  </a:cubicBezTo>
                  <a:cubicBezTo>
                    <a:pt x="40" y="8"/>
                    <a:pt x="40" y="8"/>
                    <a:pt x="40" y="8"/>
                  </a:cubicBezTo>
                  <a:cubicBezTo>
                    <a:pt x="40" y="8"/>
                    <a:pt x="40" y="8"/>
                    <a:pt x="40" y="9"/>
                  </a:cubicBezTo>
                  <a:cubicBezTo>
                    <a:pt x="40" y="9"/>
                    <a:pt x="40" y="9"/>
                    <a:pt x="40" y="9"/>
                  </a:cubicBezTo>
                  <a:cubicBezTo>
                    <a:pt x="40" y="9"/>
                    <a:pt x="40" y="9"/>
                    <a:pt x="40" y="9"/>
                  </a:cubicBezTo>
                  <a:cubicBezTo>
                    <a:pt x="40" y="9"/>
                    <a:pt x="40" y="10"/>
                    <a:pt x="39" y="10"/>
                  </a:cubicBezTo>
                  <a:cubicBezTo>
                    <a:pt x="39" y="10"/>
                    <a:pt x="39" y="10"/>
                    <a:pt x="39" y="10"/>
                  </a:cubicBezTo>
                  <a:cubicBezTo>
                    <a:pt x="39" y="10"/>
                    <a:pt x="38" y="10"/>
                    <a:pt x="38" y="10"/>
                  </a:cubicBezTo>
                  <a:cubicBezTo>
                    <a:pt x="38" y="10"/>
                    <a:pt x="38" y="9"/>
                    <a:pt x="37" y="9"/>
                  </a:cubicBezTo>
                  <a:cubicBezTo>
                    <a:pt x="37" y="9"/>
                    <a:pt x="37" y="9"/>
                    <a:pt x="37" y="8"/>
                  </a:cubicBezTo>
                  <a:cubicBezTo>
                    <a:pt x="36" y="8"/>
                    <a:pt x="36" y="7"/>
                    <a:pt x="36" y="7"/>
                  </a:cubicBezTo>
                  <a:cubicBezTo>
                    <a:pt x="35" y="6"/>
                    <a:pt x="35" y="6"/>
                    <a:pt x="35" y="6"/>
                  </a:cubicBezTo>
                  <a:cubicBezTo>
                    <a:pt x="35" y="6"/>
                    <a:pt x="35" y="6"/>
                    <a:pt x="35" y="6"/>
                  </a:cubicBezTo>
                  <a:cubicBezTo>
                    <a:pt x="35" y="6"/>
                    <a:pt x="35" y="5"/>
                    <a:pt x="34" y="5"/>
                  </a:cubicBezTo>
                  <a:cubicBezTo>
                    <a:pt x="34" y="5"/>
                    <a:pt x="34" y="5"/>
                    <a:pt x="34" y="5"/>
                  </a:cubicBezTo>
                  <a:cubicBezTo>
                    <a:pt x="34" y="5"/>
                    <a:pt x="34" y="5"/>
                    <a:pt x="34" y="5"/>
                  </a:cubicBezTo>
                  <a:cubicBezTo>
                    <a:pt x="34" y="5"/>
                    <a:pt x="33" y="5"/>
                    <a:pt x="33" y="6"/>
                  </a:cubicBezTo>
                  <a:cubicBezTo>
                    <a:pt x="33" y="6"/>
                    <a:pt x="33" y="6"/>
                    <a:pt x="33" y="6"/>
                  </a:cubicBezTo>
                  <a:cubicBezTo>
                    <a:pt x="33" y="6"/>
                    <a:pt x="33" y="6"/>
                    <a:pt x="33" y="6"/>
                  </a:cubicBezTo>
                  <a:cubicBezTo>
                    <a:pt x="33" y="6"/>
                    <a:pt x="33" y="7"/>
                    <a:pt x="33" y="7"/>
                  </a:cubicBezTo>
                  <a:cubicBezTo>
                    <a:pt x="32" y="7"/>
                    <a:pt x="32" y="7"/>
                    <a:pt x="32" y="7"/>
                  </a:cubicBezTo>
                  <a:cubicBezTo>
                    <a:pt x="32" y="8"/>
                    <a:pt x="32" y="8"/>
                    <a:pt x="32" y="8"/>
                  </a:cubicBezTo>
                  <a:cubicBezTo>
                    <a:pt x="32" y="8"/>
                    <a:pt x="33" y="9"/>
                    <a:pt x="33" y="9"/>
                  </a:cubicBezTo>
                  <a:cubicBezTo>
                    <a:pt x="33" y="9"/>
                    <a:pt x="33" y="9"/>
                    <a:pt x="33" y="10"/>
                  </a:cubicBezTo>
                  <a:cubicBezTo>
                    <a:pt x="33" y="10"/>
                    <a:pt x="33" y="11"/>
                    <a:pt x="33" y="11"/>
                  </a:cubicBezTo>
                  <a:cubicBezTo>
                    <a:pt x="33" y="11"/>
                    <a:pt x="33" y="12"/>
                    <a:pt x="33" y="12"/>
                  </a:cubicBezTo>
                  <a:cubicBezTo>
                    <a:pt x="33" y="12"/>
                    <a:pt x="33" y="12"/>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1" y="13"/>
                    <a:pt x="31" y="13"/>
                  </a:cubicBezTo>
                  <a:cubicBezTo>
                    <a:pt x="31" y="13"/>
                    <a:pt x="31" y="13"/>
                    <a:pt x="31" y="13"/>
                  </a:cubicBezTo>
                  <a:cubicBezTo>
                    <a:pt x="31" y="13"/>
                    <a:pt x="31" y="13"/>
                    <a:pt x="31" y="13"/>
                  </a:cubicBezTo>
                  <a:cubicBezTo>
                    <a:pt x="30" y="13"/>
                    <a:pt x="30" y="13"/>
                    <a:pt x="30" y="13"/>
                  </a:cubicBezTo>
                  <a:cubicBezTo>
                    <a:pt x="29" y="13"/>
                    <a:pt x="29" y="13"/>
                    <a:pt x="29" y="13"/>
                  </a:cubicBezTo>
                  <a:cubicBezTo>
                    <a:pt x="28" y="13"/>
                    <a:pt x="28" y="13"/>
                    <a:pt x="28" y="14"/>
                  </a:cubicBezTo>
                  <a:cubicBezTo>
                    <a:pt x="27" y="14"/>
                    <a:pt x="27" y="14"/>
                    <a:pt x="27" y="14"/>
                  </a:cubicBezTo>
                  <a:cubicBezTo>
                    <a:pt x="27" y="15"/>
                    <a:pt x="26" y="15"/>
                    <a:pt x="26" y="15"/>
                  </a:cubicBezTo>
                  <a:cubicBezTo>
                    <a:pt x="26" y="15"/>
                    <a:pt x="26" y="15"/>
                    <a:pt x="26" y="16"/>
                  </a:cubicBezTo>
                  <a:cubicBezTo>
                    <a:pt x="26" y="16"/>
                    <a:pt x="26" y="16"/>
                    <a:pt x="26" y="16"/>
                  </a:cubicBezTo>
                  <a:cubicBezTo>
                    <a:pt x="26" y="16"/>
                    <a:pt x="26" y="16"/>
                    <a:pt x="25" y="16"/>
                  </a:cubicBezTo>
                  <a:cubicBezTo>
                    <a:pt x="25" y="16"/>
                    <a:pt x="25" y="16"/>
                    <a:pt x="25" y="16"/>
                  </a:cubicBezTo>
                  <a:cubicBezTo>
                    <a:pt x="25" y="16"/>
                    <a:pt x="25" y="16"/>
                    <a:pt x="24" y="15"/>
                  </a:cubicBezTo>
                  <a:cubicBezTo>
                    <a:pt x="24" y="15"/>
                    <a:pt x="24" y="15"/>
                    <a:pt x="23" y="15"/>
                  </a:cubicBezTo>
                  <a:cubicBezTo>
                    <a:pt x="23" y="14"/>
                    <a:pt x="23" y="14"/>
                    <a:pt x="23" y="13"/>
                  </a:cubicBezTo>
                  <a:cubicBezTo>
                    <a:pt x="22" y="13"/>
                    <a:pt x="22" y="12"/>
                    <a:pt x="22" y="12"/>
                  </a:cubicBezTo>
                  <a:cubicBezTo>
                    <a:pt x="22" y="11"/>
                    <a:pt x="22" y="11"/>
                    <a:pt x="22" y="11"/>
                  </a:cubicBezTo>
                  <a:cubicBezTo>
                    <a:pt x="22" y="10"/>
                    <a:pt x="22" y="10"/>
                    <a:pt x="22" y="10"/>
                  </a:cubicBezTo>
                  <a:cubicBezTo>
                    <a:pt x="22" y="9"/>
                    <a:pt x="22" y="9"/>
                    <a:pt x="23" y="9"/>
                  </a:cubicBezTo>
                  <a:cubicBezTo>
                    <a:pt x="23" y="9"/>
                    <a:pt x="23" y="8"/>
                    <a:pt x="23" y="8"/>
                  </a:cubicBezTo>
                  <a:cubicBezTo>
                    <a:pt x="23" y="8"/>
                    <a:pt x="23" y="8"/>
                    <a:pt x="23" y="8"/>
                  </a:cubicBezTo>
                  <a:cubicBezTo>
                    <a:pt x="23" y="7"/>
                    <a:pt x="23" y="7"/>
                    <a:pt x="22" y="6"/>
                  </a:cubicBezTo>
                  <a:cubicBezTo>
                    <a:pt x="21" y="5"/>
                    <a:pt x="19" y="4"/>
                    <a:pt x="18" y="4"/>
                  </a:cubicBezTo>
                  <a:cubicBezTo>
                    <a:pt x="17" y="3"/>
                    <a:pt x="15" y="2"/>
                    <a:pt x="14" y="2"/>
                  </a:cubicBezTo>
                  <a:cubicBezTo>
                    <a:pt x="13" y="1"/>
                    <a:pt x="12"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2"/>
                  </a:cubicBezTo>
                  <a:cubicBezTo>
                    <a:pt x="10" y="2"/>
                    <a:pt x="10" y="2"/>
                    <a:pt x="10" y="2"/>
                  </a:cubicBezTo>
                  <a:cubicBezTo>
                    <a:pt x="10" y="3"/>
                    <a:pt x="11" y="3"/>
                    <a:pt x="11" y="3"/>
                  </a:cubicBezTo>
                  <a:cubicBezTo>
                    <a:pt x="11" y="4"/>
                    <a:pt x="12" y="4"/>
                    <a:pt x="12"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1" y="7"/>
                  </a:cubicBezTo>
                  <a:cubicBezTo>
                    <a:pt x="11" y="7"/>
                    <a:pt x="11" y="6"/>
                    <a:pt x="10" y="6"/>
                  </a:cubicBezTo>
                  <a:cubicBezTo>
                    <a:pt x="10" y="6"/>
                    <a:pt x="10" y="6"/>
                    <a:pt x="9" y="6"/>
                  </a:cubicBezTo>
                  <a:cubicBezTo>
                    <a:pt x="9" y="6"/>
                    <a:pt x="9" y="5"/>
                    <a:pt x="9" y="5"/>
                  </a:cubicBezTo>
                  <a:cubicBezTo>
                    <a:pt x="9" y="5"/>
                    <a:pt x="9" y="5"/>
                    <a:pt x="8" y="5"/>
                  </a:cubicBezTo>
                  <a:cubicBezTo>
                    <a:pt x="8" y="5"/>
                    <a:pt x="8" y="5"/>
                    <a:pt x="8" y="5"/>
                  </a:cubicBezTo>
                  <a:cubicBezTo>
                    <a:pt x="8" y="5"/>
                    <a:pt x="8" y="5"/>
                    <a:pt x="8" y="5"/>
                  </a:cubicBezTo>
                  <a:cubicBezTo>
                    <a:pt x="8" y="4"/>
                    <a:pt x="8" y="4"/>
                    <a:pt x="8" y="4"/>
                  </a:cubicBezTo>
                  <a:cubicBezTo>
                    <a:pt x="7" y="4"/>
                    <a:pt x="7" y="5"/>
                    <a:pt x="7" y="5"/>
                  </a:cubicBezTo>
                  <a:cubicBezTo>
                    <a:pt x="6" y="5"/>
                    <a:pt x="6" y="5"/>
                    <a:pt x="6" y="5"/>
                  </a:cubicBezTo>
                  <a:cubicBezTo>
                    <a:pt x="5" y="5"/>
                    <a:pt x="5" y="6"/>
                    <a:pt x="5" y="6"/>
                  </a:cubicBezTo>
                  <a:cubicBezTo>
                    <a:pt x="5" y="6"/>
                    <a:pt x="4" y="7"/>
                    <a:pt x="4" y="7"/>
                  </a:cubicBezTo>
                  <a:cubicBezTo>
                    <a:pt x="4" y="7"/>
                    <a:pt x="4" y="8"/>
                    <a:pt x="4" y="8"/>
                  </a:cubicBezTo>
                  <a:cubicBezTo>
                    <a:pt x="3" y="8"/>
                    <a:pt x="3" y="8"/>
                    <a:pt x="3" y="9"/>
                  </a:cubicBezTo>
                  <a:cubicBezTo>
                    <a:pt x="3" y="9"/>
                    <a:pt x="3" y="9"/>
                    <a:pt x="2" y="9"/>
                  </a:cubicBezTo>
                  <a:cubicBezTo>
                    <a:pt x="2" y="9"/>
                    <a:pt x="2" y="10"/>
                    <a:pt x="2" y="10"/>
                  </a:cubicBezTo>
                  <a:cubicBezTo>
                    <a:pt x="1" y="10"/>
                    <a:pt x="1" y="10"/>
                    <a:pt x="1" y="10"/>
                  </a:cubicBezTo>
                  <a:cubicBezTo>
                    <a:pt x="1" y="11"/>
                    <a:pt x="1" y="11"/>
                    <a:pt x="1" y="11"/>
                  </a:cubicBezTo>
                  <a:cubicBezTo>
                    <a:pt x="0" y="11"/>
                    <a:pt x="0" y="11"/>
                    <a:pt x="0" y="12"/>
                  </a:cubicBezTo>
                  <a:cubicBezTo>
                    <a:pt x="0" y="12"/>
                    <a:pt x="0" y="12"/>
                    <a:pt x="0" y="12"/>
                  </a:cubicBezTo>
                  <a:cubicBezTo>
                    <a:pt x="0" y="13"/>
                    <a:pt x="0" y="13"/>
                    <a:pt x="0" y="13"/>
                  </a:cubicBezTo>
                  <a:cubicBezTo>
                    <a:pt x="0" y="13"/>
                    <a:pt x="1" y="13"/>
                    <a:pt x="1" y="13"/>
                  </a:cubicBezTo>
                  <a:cubicBezTo>
                    <a:pt x="1" y="14"/>
                    <a:pt x="1" y="14"/>
                    <a:pt x="2" y="14"/>
                  </a:cubicBezTo>
                  <a:cubicBezTo>
                    <a:pt x="2" y="14"/>
                    <a:pt x="2" y="14"/>
                    <a:pt x="3" y="14"/>
                  </a:cubicBezTo>
                  <a:cubicBezTo>
                    <a:pt x="3" y="14"/>
                    <a:pt x="4" y="14"/>
                    <a:pt x="4" y="14"/>
                  </a:cubicBezTo>
                  <a:cubicBezTo>
                    <a:pt x="5" y="14"/>
                    <a:pt x="5" y="14"/>
                    <a:pt x="5" y="14"/>
                  </a:cubicBezTo>
                  <a:cubicBezTo>
                    <a:pt x="5" y="14"/>
                    <a:pt x="6" y="14"/>
                    <a:pt x="6" y="14"/>
                  </a:cubicBezTo>
                  <a:cubicBezTo>
                    <a:pt x="6" y="14"/>
                    <a:pt x="6" y="14"/>
                    <a:pt x="6" y="14"/>
                  </a:cubicBezTo>
                  <a:cubicBezTo>
                    <a:pt x="7" y="14"/>
                    <a:pt x="7" y="14"/>
                    <a:pt x="7" y="14"/>
                  </a:cubicBezTo>
                  <a:cubicBezTo>
                    <a:pt x="8" y="13"/>
                    <a:pt x="8" y="13"/>
                    <a:pt x="9" y="13"/>
                  </a:cubicBezTo>
                  <a:cubicBezTo>
                    <a:pt x="9" y="13"/>
                    <a:pt x="10" y="13"/>
                    <a:pt x="10" y="13"/>
                  </a:cubicBezTo>
                  <a:cubicBezTo>
                    <a:pt x="11" y="13"/>
                    <a:pt x="11" y="13"/>
                    <a:pt x="12" y="12"/>
                  </a:cubicBezTo>
                  <a:cubicBezTo>
                    <a:pt x="12" y="12"/>
                    <a:pt x="13" y="12"/>
                    <a:pt x="13" y="12"/>
                  </a:cubicBezTo>
                  <a:cubicBezTo>
                    <a:pt x="14" y="12"/>
                    <a:pt x="14" y="12"/>
                    <a:pt x="15" y="12"/>
                  </a:cubicBezTo>
                  <a:cubicBezTo>
                    <a:pt x="15" y="13"/>
                    <a:pt x="16" y="13"/>
                    <a:pt x="16" y="13"/>
                  </a:cubicBezTo>
                  <a:cubicBezTo>
                    <a:pt x="16" y="13"/>
                    <a:pt x="17" y="13"/>
                    <a:pt x="17" y="13"/>
                  </a:cubicBezTo>
                  <a:cubicBezTo>
                    <a:pt x="17" y="13"/>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8" y="16"/>
                    <a:pt x="18" y="16"/>
                    <a:pt x="18" y="16"/>
                  </a:cubicBezTo>
                  <a:cubicBezTo>
                    <a:pt x="18" y="16"/>
                    <a:pt x="18" y="16"/>
                    <a:pt x="17" y="16"/>
                  </a:cubicBezTo>
                  <a:cubicBezTo>
                    <a:pt x="17" y="16"/>
                    <a:pt x="17" y="17"/>
                    <a:pt x="17" y="17"/>
                  </a:cubicBezTo>
                  <a:cubicBezTo>
                    <a:pt x="16" y="17"/>
                    <a:pt x="16" y="17"/>
                    <a:pt x="16" y="17"/>
                  </a:cubicBezTo>
                  <a:cubicBezTo>
                    <a:pt x="16" y="18"/>
                    <a:pt x="16" y="18"/>
                    <a:pt x="16" y="18"/>
                  </a:cubicBezTo>
                  <a:cubicBezTo>
                    <a:pt x="16" y="18"/>
                    <a:pt x="17" y="18"/>
                    <a:pt x="17" y="18"/>
                  </a:cubicBezTo>
                  <a:cubicBezTo>
                    <a:pt x="17" y="18"/>
                    <a:pt x="17" y="19"/>
                    <a:pt x="17" y="19"/>
                  </a:cubicBezTo>
                  <a:cubicBezTo>
                    <a:pt x="17" y="19"/>
                    <a:pt x="17" y="19"/>
                    <a:pt x="17" y="19"/>
                  </a:cubicBezTo>
                  <a:cubicBezTo>
                    <a:pt x="17" y="19"/>
                    <a:pt x="17" y="19"/>
                    <a:pt x="17" y="20"/>
                  </a:cubicBezTo>
                  <a:cubicBezTo>
                    <a:pt x="17" y="20"/>
                    <a:pt x="17" y="20"/>
                    <a:pt x="16" y="20"/>
                  </a:cubicBezTo>
                  <a:cubicBezTo>
                    <a:pt x="16" y="20"/>
                    <a:pt x="16" y="21"/>
                    <a:pt x="15" y="21"/>
                  </a:cubicBezTo>
                  <a:cubicBezTo>
                    <a:pt x="15" y="21"/>
                    <a:pt x="15" y="21"/>
                    <a:pt x="14" y="21"/>
                  </a:cubicBezTo>
                  <a:cubicBezTo>
                    <a:pt x="14" y="21"/>
                    <a:pt x="13" y="21"/>
                    <a:pt x="13" y="21"/>
                  </a:cubicBezTo>
                  <a:cubicBezTo>
                    <a:pt x="13" y="21"/>
                    <a:pt x="13" y="21"/>
                    <a:pt x="13" y="21"/>
                  </a:cubicBezTo>
                  <a:cubicBezTo>
                    <a:pt x="13" y="21"/>
                    <a:pt x="12" y="21"/>
                    <a:pt x="12" y="21"/>
                  </a:cubicBezTo>
                  <a:cubicBezTo>
                    <a:pt x="12" y="21"/>
                    <a:pt x="12" y="21"/>
                    <a:pt x="12" y="21"/>
                  </a:cubicBezTo>
                  <a:cubicBezTo>
                    <a:pt x="12" y="21"/>
                    <a:pt x="12" y="21"/>
                    <a:pt x="11" y="21"/>
                  </a:cubicBezTo>
                  <a:cubicBezTo>
                    <a:pt x="11" y="21"/>
                    <a:pt x="11" y="21"/>
                    <a:pt x="11" y="21"/>
                  </a:cubicBezTo>
                  <a:cubicBezTo>
                    <a:pt x="11" y="21"/>
                    <a:pt x="11" y="21"/>
                    <a:pt x="11" y="21"/>
                  </a:cubicBezTo>
                  <a:cubicBezTo>
                    <a:pt x="11" y="21"/>
                    <a:pt x="10" y="21"/>
                    <a:pt x="10" y="21"/>
                  </a:cubicBezTo>
                  <a:cubicBezTo>
                    <a:pt x="10" y="21"/>
                    <a:pt x="10" y="21"/>
                    <a:pt x="10" y="21"/>
                  </a:cubicBezTo>
                  <a:cubicBezTo>
                    <a:pt x="9" y="21"/>
                    <a:pt x="8" y="21"/>
                    <a:pt x="7" y="21"/>
                  </a:cubicBezTo>
                  <a:cubicBezTo>
                    <a:pt x="6" y="21"/>
                    <a:pt x="6" y="21"/>
                    <a:pt x="5" y="21"/>
                  </a:cubicBezTo>
                  <a:cubicBezTo>
                    <a:pt x="4" y="21"/>
                    <a:pt x="4" y="22"/>
                    <a:pt x="3" y="22"/>
                  </a:cubicBezTo>
                  <a:cubicBezTo>
                    <a:pt x="3" y="22"/>
                    <a:pt x="3" y="22"/>
                    <a:pt x="2" y="22"/>
                  </a:cubicBezTo>
                  <a:cubicBezTo>
                    <a:pt x="2" y="23"/>
                    <a:pt x="2" y="23"/>
                    <a:pt x="2" y="23"/>
                  </a:cubicBezTo>
                  <a:cubicBezTo>
                    <a:pt x="2" y="23"/>
                    <a:pt x="2" y="23"/>
                    <a:pt x="3" y="23"/>
                  </a:cubicBezTo>
                  <a:cubicBezTo>
                    <a:pt x="3" y="23"/>
                    <a:pt x="3" y="23"/>
                    <a:pt x="3" y="23"/>
                  </a:cubicBezTo>
                  <a:cubicBezTo>
                    <a:pt x="3" y="23"/>
                    <a:pt x="3" y="23"/>
                    <a:pt x="3" y="23"/>
                  </a:cubicBezTo>
                  <a:cubicBezTo>
                    <a:pt x="3" y="23"/>
                    <a:pt x="4" y="23"/>
                    <a:pt x="4" y="23"/>
                  </a:cubicBezTo>
                  <a:cubicBezTo>
                    <a:pt x="4" y="23"/>
                    <a:pt x="5" y="23"/>
                    <a:pt x="5" y="23"/>
                  </a:cubicBezTo>
                  <a:cubicBezTo>
                    <a:pt x="5" y="23"/>
                    <a:pt x="6" y="23"/>
                    <a:pt x="6" y="23"/>
                  </a:cubicBezTo>
                  <a:cubicBezTo>
                    <a:pt x="6" y="23"/>
                    <a:pt x="7" y="23"/>
                    <a:pt x="7" y="23"/>
                  </a:cubicBezTo>
                  <a:cubicBezTo>
                    <a:pt x="8" y="23"/>
                    <a:pt x="8" y="23"/>
                    <a:pt x="8" y="22"/>
                  </a:cubicBezTo>
                  <a:cubicBezTo>
                    <a:pt x="9" y="22"/>
                    <a:pt x="9" y="22"/>
                    <a:pt x="10" y="22"/>
                  </a:cubicBezTo>
                  <a:cubicBezTo>
                    <a:pt x="10" y="22"/>
                    <a:pt x="10" y="22"/>
                    <a:pt x="11" y="22"/>
                  </a:cubicBezTo>
                  <a:cubicBezTo>
                    <a:pt x="11" y="22"/>
                    <a:pt x="11" y="22"/>
                    <a:pt x="12" y="22"/>
                  </a:cubicBezTo>
                  <a:cubicBezTo>
                    <a:pt x="12" y="22"/>
                    <a:pt x="12" y="22"/>
                    <a:pt x="13" y="22"/>
                  </a:cubicBezTo>
                  <a:cubicBezTo>
                    <a:pt x="13" y="22"/>
                    <a:pt x="13" y="22"/>
                    <a:pt x="13" y="22"/>
                  </a:cubicBezTo>
                  <a:cubicBezTo>
                    <a:pt x="13" y="22"/>
                    <a:pt x="14" y="22"/>
                    <a:pt x="14" y="22"/>
                  </a:cubicBezTo>
                  <a:cubicBezTo>
                    <a:pt x="14" y="22"/>
                    <a:pt x="14" y="22"/>
                    <a:pt x="14" y="23"/>
                  </a:cubicBezTo>
                  <a:cubicBezTo>
                    <a:pt x="14" y="23"/>
                    <a:pt x="15" y="23"/>
                    <a:pt x="15" y="23"/>
                  </a:cubicBezTo>
                  <a:cubicBezTo>
                    <a:pt x="15" y="24"/>
                    <a:pt x="15" y="24"/>
                    <a:pt x="15" y="24"/>
                  </a:cubicBezTo>
                  <a:cubicBezTo>
                    <a:pt x="15" y="24"/>
                    <a:pt x="15" y="24"/>
                    <a:pt x="15" y="25"/>
                  </a:cubicBezTo>
                  <a:cubicBezTo>
                    <a:pt x="15" y="25"/>
                    <a:pt x="15" y="25"/>
                    <a:pt x="15" y="25"/>
                  </a:cubicBezTo>
                  <a:cubicBezTo>
                    <a:pt x="15" y="26"/>
                    <a:pt x="15" y="26"/>
                    <a:pt x="15" y="26"/>
                  </a:cubicBezTo>
                  <a:cubicBezTo>
                    <a:pt x="15" y="26"/>
                    <a:pt x="15"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5"/>
                    <a:pt x="17" y="25"/>
                  </a:cubicBezTo>
                  <a:cubicBezTo>
                    <a:pt x="18" y="25"/>
                    <a:pt x="18" y="25"/>
                    <a:pt x="18" y="25"/>
                  </a:cubicBezTo>
                  <a:cubicBezTo>
                    <a:pt x="18" y="25"/>
                    <a:pt x="18" y="25"/>
                    <a:pt x="18" y="25"/>
                  </a:cubicBezTo>
                  <a:cubicBezTo>
                    <a:pt x="18" y="25"/>
                    <a:pt x="19" y="25"/>
                    <a:pt x="19" y="26"/>
                  </a:cubicBezTo>
                  <a:cubicBezTo>
                    <a:pt x="19" y="26"/>
                    <a:pt x="19" y="26"/>
                    <a:pt x="19" y="26"/>
                  </a:cubicBezTo>
                  <a:cubicBezTo>
                    <a:pt x="19" y="26"/>
                    <a:pt x="19" y="26"/>
                    <a:pt x="19" y="27"/>
                  </a:cubicBezTo>
                  <a:cubicBezTo>
                    <a:pt x="19" y="27"/>
                    <a:pt x="19" y="27"/>
                    <a:pt x="19" y="27"/>
                  </a:cubicBezTo>
                  <a:cubicBezTo>
                    <a:pt x="19" y="27"/>
                    <a:pt x="19" y="28"/>
                    <a:pt x="19" y="28"/>
                  </a:cubicBezTo>
                  <a:cubicBezTo>
                    <a:pt x="19" y="28"/>
                    <a:pt x="19" y="28"/>
                    <a:pt x="19" y="28"/>
                  </a:cubicBezTo>
                  <a:cubicBezTo>
                    <a:pt x="19" y="28"/>
                    <a:pt x="19" y="28"/>
                    <a:pt x="19" y="28"/>
                  </a:cubicBezTo>
                  <a:cubicBezTo>
                    <a:pt x="19" y="28"/>
                    <a:pt x="20" y="28"/>
                    <a:pt x="20" y="28"/>
                  </a:cubicBezTo>
                  <a:cubicBezTo>
                    <a:pt x="20" y="29"/>
                    <a:pt x="20" y="29"/>
                    <a:pt x="20" y="29"/>
                  </a:cubicBezTo>
                  <a:cubicBezTo>
                    <a:pt x="20" y="29"/>
                    <a:pt x="20" y="29"/>
                    <a:pt x="20" y="29"/>
                  </a:cubicBezTo>
                  <a:cubicBezTo>
                    <a:pt x="21" y="29"/>
                    <a:pt x="21" y="30"/>
                    <a:pt x="21" y="30"/>
                  </a:cubicBezTo>
                  <a:cubicBezTo>
                    <a:pt x="21" y="30"/>
                    <a:pt x="21" y="30"/>
                    <a:pt x="21" y="30"/>
                  </a:cubicBezTo>
                  <a:cubicBezTo>
                    <a:pt x="21" y="31"/>
                    <a:pt x="20" y="31"/>
                    <a:pt x="20" y="31"/>
                  </a:cubicBezTo>
                  <a:cubicBezTo>
                    <a:pt x="20" y="32"/>
                    <a:pt x="20" y="32"/>
                    <a:pt x="20" y="32"/>
                  </a:cubicBezTo>
                  <a:cubicBezTo>
                    <a:pt x="19" y="32"/>
                    <a:pt x="19" y="33"/>
                    <a:pt x="18" y="33"/>
                  </a:cubicBezTo>
                  <a:cubicBezTo>
                    <a:pt x="18" y="33"/>
                    <a:pt x="17" y="33"/>
                    <a:pt x="17" y="33"/>
                  </a:cubicBezTo>
                  <a:cubicBezTo>
                    <a:pt x="16" y="33"/>
                    <a:pt x="15" y="33"/>
                    <a:pt x="14" y="33"/>
                  </a:cubicBezTo>
                  <a:cubicBezTo>
                    <a:pt x="14" y="33"/>
                    <a:pt x="13" y="34"/>
                    <a:pt x="13" y="34"/>
                  </a:cubicBezTo>
                  <a:cubicBezTo>
                    <a:pt x="13" y="34"/>
                    <a:pt x="13" y="34"/>
                    <a:pt x="12" y="34"/>
                  </a:cubicBezTo>
                  <a:cubicBezTo>
                    <a:pt x="12" y="34"/>
                    <a:pt x="12" y="34"/>
                    <a:pt x="12" y="34"/>
                  </a:cubicBezTo>
                  <a:cubicBezTo>
                    <a:pt x="13" y="35"/>
                    <a:pt x="13" y="35"/>
                    <a:pt x="13" y="35"/>
                  </a:cubicBezTo>
                  <a:cubicBezTo>
                    <a:pt x="13" y="35"/>
                    <a:pt x="13" y="35"/>
                    <a:pt x="13" y="35"/>
                  </a:cubicBezTo>
                  <a:cubicBezTo>
                    <a:pt x="13" y="35"/>
                    <a:pt x="14" y="36"/>
                    <a:pt x="14" y="36"/>
                  </a:cubicBezTo>
                  <a:cubicBezTo>
                    <a:pt x="14" y="36"/>
                    <a:pt x="14" y="36"/>
                    <a:pt x="15" y="36"/>
                  </a:cubicBezTo>
                  <a:cubicBezTo>
                    <a:pt x="15" y="36"/>
                    <a:pt x="15" y="36"/>
                    <a:pt x="15" y="36"/>
                  </a:cubicBezTo>
                  <a:cubicBezTo>
                    <a:pt x="16" y="36"/>
                    <a:pt x="16" y="36"/>
                    <a:pt x="17" y="36"/>
                  </a:cubicBezTo>
                  <a:cubicBezTo>
                    <a:pt x="17" y="36"/>
                    <a:pt x="18" y="36"/>
                    <a:pt x="18" y="35"/>
                  </a:cubicBezTo>
                  <a:cubicBezTo>
                    <a:pt x="19" y="35"/>
                    <a:pt x="19" y="35"/>
                    <a:pt x="20" y="35"/>
                  </a:cubicBezTo>
                  <a:cubicBezTo>
                    <a:pt x="20" y="35"/>
                    <a:pt x="21" y="35"/>
                    <a:pt x="21" y="35"/>
                  </a:cubicBezTo>
                  <a:cubicBezTo>
                    <a:pt x="21" y="35"/>
                    <a:pt x="21" y="35"/>
                    <a:pt x="22" y="35"/>
                  </a:cubicBezTo>
                  <a:cubicBezTo>
                    <a:pt x="22" y="35"/>
                    <a:pt x="22" y="35"/>
                    <a:pt x="22" y="35"/>
                  </a:cubicBezTo>
                  <a:cubicBezTo>
                    <a:pt x="22" y="35"/>
                    <a:pt x="22" y="35"/>
                    <a:pt x="22" y="35"/>
                  </a:cubicBezTo>
                  <a:cubicBezTo>
                    <a:pt x="22" y="34"/>
                    <a:pt x="23" y="34"/>
                    <a:pt x="23" y="34"/>
                  </a:cubicBezTo>
                  <a:cubicBezTo>
                    <a:pt x="23" y="34"/>
                    <a:pt x="23" y="34"/>
                    <a:pt x="23" y="34"/>
                  </a:cubicBezTo>
                  <a:cubicBezTo>
                    <a:pt x="23" y="34"/>
                    <a:pt x="23" y="34"/>
                    <a:pt x="23" y="34"/>
                  </a:cubicBezTo>
                  <a:cubicBezTo>
                    <a:pt x="23" y="34"/>
                    <a:pt x="24" y="34"/>
                    <a:pt x="24" y="34"/>
                  </a:cubicBezTo>
                  <a:cubicBezTo>
                    <a:pt x="24" y="34"/>
                    <a:pt x="24" y="34"/>
                    <a:pt x="24" y="34"/>
                  </a:cubicBezTo>
                  <a:cubicBezTo>
                    <a:pt x="25" y="34"/>
                    <a:pt x="25" y="34"/>
                    <a:pt x="26" y="35"/>
                  </a:cubicBezTo>
                  <a:cubicBezTo>
                    <a:pt x="27" y="35"/>
                    <a:pt x="28" y="35"/>
                    <a:pt x="28" y="35"/>
                  </a:cubicBezTo>
                  <a:cubicBezTo>
                    <a:pt x="29" y="36"/>
                    <a:pt x="30" y="36"/>
                    <a:pt x="31" y="37"/>
                  </a:cubicBezTo>
                  <a:cubicBezTo>
                    <a:pt x="32" y="37"/>
                    <a:pt x="32" y="37"/>
                    <a:pt x="33" y="38"/>
                  </a:cubicBezTo>
                  <a:cubicBezTo>
                    <a:pt x="34" y="38"/>
                    <a:pt x="34" y="38"/>
                    <a:pt x="34" y="38"/>
                  </a:cubicBezTo>
                  <a:cubicBezTo>
                    <a:pt x="35" y="39"/>
                    <a:pt x="35" y="39"/>
                    <a:pt x="36" y="39"/>
                  </a:cubicBezTo>
                  <a:cubicBezTo>
                    <a:pt x="36" y="39"/>
                    <a:pt x="36" y="40"/>
                    <a:pt x="37" y="40"/>
                  </a:cubicBezTo>
                  <a:cubicBezTo>
                    <a:pt x="37" y="40"/>
                    <a:pt x="38" y="40"/>
                    <a:pt x="38" y="40"/>
                  </a:cubicBezTo>
                  <a:cubicBezTo>
                    <a:pt x="38" y="40"/>
                    <a:pt x="39" y="41"/>
                    <a:pt x="39" y="41"/>
                  </a:cubicBezTo>
                  <a:cubicBezTo>
                    <a:pt x="39" y="41"/>
                    <a:pt x="40" y="41"/>
                    <a:pt x="40" y="41"/>
                  </a:cubicBezTo>
                  <a:cubicBezTo>
                    <a:pt x="40" y="41"/>
                    <a:pt x="41" y="41"/>
                    <a:pt x="41" y="41"/>
                  </a:cubicBezTo>
                  <a:cubicBezTo>
                    <a:pt x="41" y="41"/>
                    <a:pt x="42" y="41"/>
                    <a:pt x="42" y="41"/>
                  </a:cubicBezTo>
                  <a:cubicBezTo>
                    <a:pt x="43" y="41"/>
                    <a:pt x="44" y="41"/>
                    <a:pt x="45" y="41"/>
                  </a:cubicBezTo>
                  <a:cubicBezTo>
                    <a:pt x="46" y="40"/>
                    <a:pt x="47" y="40"/>
                    <a:pt x="48" y="40"/>
                  </a:cubicBezTo>
                  <a:cubicBezTo>
                    <a:pt x="49" y="39"/>
                    <a:pt x="50" y="39"/>
                    <a:pt x="51" y="39"/>
                  </a:cubicBezTo>
                  <a:cubicBezTo>
                    <a:pt x="51" y="38"/>
                    <a:pt x="52" y="38"/>
                    <a:pt x="52" y="37"/>
                  </a:cubicBezTo>
                  <a:cubicBezTo>
                    <a:pt x="52" y="37"/>
                    <a:pt x="52" y="37"/>
                    <a:pt x="53" y="36"/>
                  </a:cubicBezTo>
                  <a:cubicBezTo>
                    <a:pt x="53" y="36"/>
                    <a:pt x="54" y="36"/>
                    <a:pt x="54" y="36"/>
                  </a:cubicBezTo>
                  <a:cubicBezTo>
                    <a:pt x="55" y="36"/>
                    <a:pt x="55" y="35"/>
                    <a:pt x="56" y="35"/>
                  </a:cubicBezTo>
                  <a:cubicBezTo>
                    <a:pt x="56" y="35"/>
                    <a:pt x="57" y="35"/>
                    <a:pt x="58" y="35"/>
                  </a:cubicBezTo>
                  <a:cubicBezTo>
                    <a:pt x="58" y="35"/>
                    <a:pt x="59" y="35"/>
                    <a:pt x="59" y="35"/>
                  </a:cubicBezTo>
                  <a:cubicBezTo>
                    <a:pt x="59" y="35"/>
                    <a:pt x="60" y="35"/>
                    <a:pt x="60" y="35"/>
                  </a:cubicBezTo>
                  <a:cubicBezTo>
                    <a:pt x="61" y="34"/>
                    <a:pt x="61" y="34"/>
                    <a:pt x="61" y="34"/>
                  </a:cubicBezTo>
                  <a:cubicBezTo>
                    <a:pt x="62" y="34"/>
                    <a:pt x="62" y="34"/>
                    <a:pt x="62" y="34"/>
                  </a:cubicBezTo>
                  <a:cubicBezTo>
                    <a:pt x="63" y="33"/>
                    <a:pt x="64" y="33"/>
                    <a:pt x="65" y="32"/>
                  </a:cubicBezTo>
                  <a:cubicBezTo>
                    <a:pt x="66" y="32"/>
                    <a:pt x="67" y="31"/>
                    <a:pt x="67" y="31"/>
                  </a:cubicBezTo>
                  <a:cubicBezTo>
                    <a:pt x="68" y="31"/>
                    <a:pt x="69" y="30"/>
                    <a:pt x="70" y="30"/>
                  </a:cubicBezTo>
                  <a:cubicBezTo>
                    <a:pt x="72" y="30"/>
                    <a:pt x="73" y="30"/>
                    <a:pt x="74" y="29"/>
                  </a:cubicBezTo>
                  <a:cubicBezTo>
                    <a:pt x="75" y="29"/>
                    <a:pt x="75" y="29"/>
                    <a:pt x="76" y="29"/>
                  </a:cubicBezTo>
                  <a:cubicBezTo>
                    <a:pt x="76" y="29"/>
                    <a:pt x="76" y="29"/>
                    <a:pt x="77" y="28"/>
                  </a:cubicBezTo>
                  <a:cubicBezTo>
                    <a:pt x="77" y="28"/>
                    <a:pt x="77" y="28"/>
                    <a:pt x="78" y="27"/>
                  </a:cubicBezTo>
                  <a:cubicBezTo>
                    <a:pt x="78" y="27"/>
                    <a:pt x="78" y="27"/>
                    <a:pt x="78" y="26"/>
                  </a:cubicBezTo>
                  <a:cubicBezTo>
                    <a:pt x="78" y="26"/>
                    <a:pt x="79" y="26"/>
                    <a:pt x="79" y="26"/>
                  </a:cubicBezTo>
                  <a:cubicBezTo>
                    <a:pt x="79" y="25"/>
                    <a:pt x="79" y="25"/>
                    <a:pt x="79" y="25"/>
                  </a:cubicBezTo>
                  <a:cubicBezTo>
                    <a:pt x="79" y="25"/>
                    <a:pt x="80" y="25"/>
                    <a:pt x="80" y="24"/>
                  </a:cubicBezTo>
                  <a:cubicBezTo>
                    <a:pt x="80" y="24"/>
                    <a:pt x="80" y="24"/>
                    <a:pt x="80" y="24"/>
                  </a:cubicBezTo>
                  <a:cubicBezTo>
                    <a:pt x="80" y="24"/>
                    <a:pt x="80" y="24"/>
                    <a:pt x="80" y="24"/>
                  </a:cubicBezTo>
                  <a:cubicBezTo>
                    <a:pt x="80" y="24"/>
                    <a:pt x="80" y="24"/>
                    <a:pt x="80" y="24"/>
                  </a:cubicBezTo>
                  <a:cubicBezTo>
                    <a:pt x="81" y="24"/>
                    <a:pt x="81" y="24"/>
                    <a:pt x="81" y="24"/>
                  </a:cubicBezTo>
                  <a:cubicBezTo>
                    <a:pt x="81" y="24"/>
                    <a:pt x="81" y="24"/>
                    <a:pt x="81" y="24"/>
                  </a:cubicBezTo>
                  <a:cubicBezTo>
                    <a:pt x="81" y="24"/>
                    <a:pt x="82" y="24"/>
                    <a:pt x="82" y="24"/>
                  </a:cubicBezTo>
                  <a:cubicBezTo>
                    <a:pt x="83" y="23"/>
                    <a:pt x="83" y="23"/>
                    <a:pt x="84" y="22"/>
                  </a:cubicBezTo>
                  <a:cubicBezTo>
                    <a:pt x="84" y="22"/>
                    <a:pt x="85" y="21"/>
                    <a:pt x="85" y="20"/>
                  </a:cubicBezTo>
                  <a:cubicBezTo>
                    <a:pt x="86" y="20"/>
                    <a:pt x="86" y="19"/>
                    <a:pt x="87" y="19"/>
                  </a:cubicBezTo>
                  <a:cubicBezTo>
                    <a:pt x="87" y="18"/>
                    <a:pt x="87" y="18"/>
                    <a:pt x="87" y="18"/>
                  </a:cubicBezTo>
                  <a:cubicBezTo>
                    <a:pt x="87" y="17"/>
                    <a:pt x="87" y="17"/>
                    <a:pt x="87" y="17"/>
                  </a:cubicBezTo>
                  <a:cubicBezTo>
                    <a:pt x="87" y="16"/>
                    <a:pt x="87" y="16"/>
                    <a:pt x="86" y="16"/>
                  </a:cubicBezTo>
                  <a:cubicBezTo>
                    <a:pt x="86" y="15"/>
                    <a:pt x="86" y="15"/>
                    <a:pt x="86" y="15"/>
                  </a:cubicBezTo>
                  <a:cubicBezTo>
                    <a:pt x="86" y="14"/>
                    <a:pt x="86" y="14"/>
                    <a:pt x="85" y="14"/>
                  </a:cubicBezTo>
                  <a:cubicBezTo>
                    <a:pt x="85" y="14"/>
                    <a:pt x="85" y="13"/>
                    <a:pt x="84" y="13"/>
                  </a:cubicBezTo>
                  <a:cubicBezTo>
                    <a:pt x="84" y="13"/>
                    <a:pt x="84" y="13"/>
                    <a:pt x="84" y="13"/>
                  </a:cubicBezTo>
                  <a:cubicBezTo>
                    <a:pt x="83" y="13"/>
                    <a:pt x="83" y="13"/>
                    <a:pt x="83" y="13"/>
                  </a:cubicBezTo>
                  <a:cubicBezTo>
                    <a:pt x="82" y="13"/>
                    <a:pt x="82" y="13"/>
                    <a:pt x="81" y="12"/>
                  </a:cubicBezTo>
                  <a:cubicBezTo>
                    <a:pt x="81" y="12"/>
                    <a:pt x="81" y="12"/>
                    <a:pt x="80" y="12"/>
                  </a:cubicBezTo>
                  <a:cubicBezTo>
                    <a:pt x="80" y="12"/>
                    <a:pt x="79" y="12"/>
                    <a:pt x="79" y="11"/>
                  </a:cubicBezTo>
                  <a:cubicBezTo>
                    <a:pt x="79" y="11"/>
                    <a:pt x="78" y="11"/>
                    <a:pt x="78" y="10"/>
                  </a:cubicBezTo>
                  <a:cubicBezTo>
                    <a:pt x="78" y="10"/>
                    <a:pt x="78" y="10"/>
                    <a:pt x="78" y="10"/>
                  </a:cubicBezTo>
                  <a:cubicBezTo>
                    <a:pt x="78" y="10"/>
                    <a:pt x="78" y="9"/>
                    <a:pt x="78" y="9"/>
                  </a:cubicBezTo>
                  <a:cubicBezTo>
                    <a:pt x="78" y="9"/>
                    <a:pt x="78" y="9"/>
                    <a:pt x="78" y="9"/>
                  </a:cubicBezTo>
                  <a:cubicBezTo>
                    <a:pt x="78" y="8"/>
                    <a:pt x="78" y="8"/>
                    <a:pt x="78" y="8"/>
                  </a:cubicBezTo>
                  <a:cubicBezTo>
                    <a:pt x="78" y="8"/>
                    <a:pt x="78" y="8"/>
                    <a:pt x="78" y="7"/>
                  </a:cubicBezTo>
                  <a:cubicBezTo>
                    <a:pt x="78" y="7"/>
                    <a:pt x="78" y="7"/>
                    <a:pt x="78" y="7"/>
                  </a:cubicBezTo>
                  <a:cubicBezTo>
                    <a:pt x="78" y="6"/>
                    <a:pt x="77" y="6"/>
                    <a:pt x="77" y="6"/>
                  </a:cubicBezTo>
                  <a:cubicBezTo>
                    <a:pt x="77" y="6"/>
                    <a:pt x="77" y="5"/>
                    <a:pt x="77" y="5"/>
                  </a:cubicBezTo>
                  <a:cubicBezTo>
                    <a:pt x="77" y="5"/>
                    <a:pt x="77" y="5"/>
                    <a:pt x="77" y="5"/>
                  </a:cubicBezTo>
                  <a:cubicBezTo>
                    <a:pt x="77" y="4"/>
                    <a:pt x="77" y="4"/>
                    <a:pt x="76" y="4"/>
                  </a:cubicBezTo>
                  <a:cubicBezTo>
                    <a:pt x="76" y="4"/>
                    <a:pt x="76" y="4"/>
                    <a:pt x="76" y="4"/>
                  </a:cubicBezTo>
                  <a:cubicBezTo>
                    <a:pt x="76" y="3"/>
                    <a:pt x="76" y="3"/>
                    <a:pt x="76" y="3"/>
                  </a:cubicBezTo>
                  <a:cubicBezTo>
                    <a:pt x="76" y="3"/>
                    <a:pt x="76" y="3"/>
                    <a:pt x="76" y="3"/>
                  </a:cubicBezTo>
                  <a:cubicBezTo>
                    <a:pt x="76" y="3"/>
                    <a:pt x="75" y="3"/>
                    <a:pt x="75" y="3"/>
                  </a:cubicBezTo>
                  <a:cubicBezTo>
                    <a:pt x="75" y="3"/>
                    <a:pt x="74" y="3"/>
                    <a:pt x="74" y="3"/>
                  </a:cubicBezTo>
                  <a:cubicBezTo>
                    <a:pt x="74" y="3"/>
                    <a:pt x="73" y="3"/>
                    <a:pt x="73" y="4"/>
                  </a:cubicBezTo>
                  <a:cubicBezTo>
                    <a:pt x="72" y="4"/>
                    <a:pt x="72" y="4"/>
                    <a:pt x="72"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0" y="4"/>
                    <a:pt x="70" y="4"/>
                  </a:cubicBezTo>
                  <a:cubicBezTo>
                    <a:pt x="70" y="4"/>
                    <a:pt x="69" y="4"/>
                    <a:pt x="69" y="3"/>
                  </a:cubicBezTo>
                  <a:cubicBezTo>
                    <a:pt x="69" y="3"/>
                    <a:pt x="68" y="3"/>
                    <a:pt x="68" y="3"/>
                  </a:cubicBezTo>
                  <a:cubicBezTo>
                    <a:pt x="68" y="2"/>
                    <a:pt x="67" y="2"/>
                    <a:pt x="67" y="2"/>
                  </a:cubicBezTo>
                  <a:cubicBezTo>
                    <a:pt x="67" y="2"/>
                    <a:pt x="66" y="2"/>
                    <a:pt x="66" y="1"/>
                  </a:cubicBezTo>
                  <a:cubicBezTo>
                    <a:pt x="66" y="1"/>
                    <a:pt x="65" y="1"/>
                    <a:pt x="65" y="1"/>
                  </a:cubicBezTo>
                  <a:cubicBezTo>
                    <a:pt x="65" y="1"/>
                    <a:pt x="65" y="0"/>
                    <a:pt x="64" y="0"/>
                  </a:cubicBezTo>
                  <a:cubicBezTo>
                    <a:pt x="64" y="0"/>
                    <a:pt x="64"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5" name="Freeform 264">
              <a:extLst>
                <a:ext uri="{FF2B5EF4-FFF2-40B4-BE49-F238E27FC236}">
                  <a16:creationId xmlns:a16="http://schemas.microsoft.com/office/drawing/2014/main" id="{70C639EB-D698-0642-96E9-BBA8E570C61D}"/>
                </a:ext>
              </a:extLst>
            </p:cNvPr>
            <p:cNvSpPr>
              <a:spLocks noEditPoints="1"/>
            </p:cNvSpPr>
            <p:nvPr/>
          </p:nvSpPr>
          <p:spPr bwMode="auto">
            <a:xfrm>
              <a:off x="5572125" y="854075"/>
              <a:ext cx="150812" cy="73025"/>
            </a:xfrm>
            <a:custGeom>
              <a:avLst/>
              <a:gdLst>
                <a:gd name="T0" fmla="*/ 64 w 89"/>
                <a:gd name="T1" fmla="*/ 2 h 43"/>
                <a:gd name="T2" fmla="*/ 71 w 89"/>
                <a:gd name="T3" fmla="*/ 5 h 43"/>
                <a:gd name="T4" fmla="*/ 77 w 89"/>
                <a:gd name="T5" fmla="*/ 5 h 43"/>
                <a:gd name="T6" fmla="*/ 80 w 89"/>
                <a:gd name="T7" fmla="*/ 12 h 43"/>
                <a:gd name="T8" fmla="*/ 86 w 89"/>
                <a:gd name="T9" fmla="*/ 21 h 43"/>
                <a:gd name="T10" fmla="*/ 79 w 89"/>
                <a:gd name="T11" fmla="*/ 28 h 43"/>
                <a:gd name="T12" fmla="*/ 57 w 89"/>
                <a:gd name="T13" fmla="*/ 36 h 43"/>
                <a:gd name="T14" fmla="*/ 38 w 89"/>
                <a:gd name="T15" fmla="*/ 41 h 43"/>
                <a:gd name="T16" fmla="*/ 23 w 89"/>
                <a:gd name="T17" fmla="*/ 36 h 43"/>
                <a:gd name="T18" fmla="*/ 13 w 89"/>
                <a:gd name="T19" fmla="*/ 35 h 43"/>
                <a:gd name="T20" fmla="*/ 21 w 89"/>
                <a:gd name="T21" fmla="*/ 29 h 43"/>
                <a:gd name="T22" fmla="*/ 18 w 89"/>
                <a:gd name="T23" fmla="*/ 27 h 43"/>
                <a:gd name="T24" fmla="*/ 14 w 89"/>
                <a:gd name="T25" fmla="*/ 23 h 43"/>
                <a:gd name="T26" fmla="*/ 4 w 89"/>
                <a:gd name="T27" fmla="*/ 24 h 43"/>
                <a:gd name="T28" fmla="*/ 13 w 89"/>
                <a:gd name="T29" fmla="*/ 22 h 43"/>
                <a:gd name="T30" fmla="*/ 18 w 89"/>
                <a:gd name="T31" fmla="*/ 18 h 43"/>
                <a:gd name="T32" fmla="*/ 14 w 89"/>
                <a:gd name="T33" fmla="*/ 13 h 43"/>
                <a:gd name="T34" fmla="*/ 1 w 89"/>
                <a:gd name="T35" fmla="*/ 14 h 43"/>
                <a:gd name="T36" fmla="*/ 8 w 89"/>
                <a:gd name="T37" fmla="*/ 6 h 43"/>
                <a:gd name="T38" fmla="*/ 14 w 89"/>
                <a:gd name="T39" fmla="*/ 7 h 43"/>
                <a:gd name="T40" fmla="*/ 11 w 89"/>
                <a:gd name="T41" fmla="*/ 2 h 43"/>
                <a:gd name="T42" fmla="*/ 24 w 89"/>
                <a:gd name="T43" fmla="*/ 16 h 43"/>
                <a:gd name="T44" fmla="*/ 32 w 89"/>
                <a:gd name="T45" fmla="*/ 14 h 43"/>
                <a:gd name="T46" fmla="*/ 33 w 89"/>
                <a:gd name="T47" fmla="*/ 9 h 43"/>
                <a:gd name="T48" fmla="*/ 38 w 89"/>
                <a:gd name="T49" fmla="*/ 9 h 43"/>
                <a:gd name="T50" fmla="*/ 42 w 89"/>
                <a:gd name="T51" fmla="*/ 7 h 43"/>
                <a:gd name="T52" fmla="*/ 49 w 89"/>
                <a:gd name="T53" fmla="*/ 8 h 43"/>
                <a:gd name="T54" fmla="*/ 53 w 89"/>
                <a:gd name="T55" fmla="*/ 6 h 43"/>
                <a:gd name="T56" fmla="*/ 59 w 89"/>
                <a:gd name="T57" fmla="*/ 6 h 43"/>
                <a:gd name="T58" fmla="*/ 64 w 89"/>
                <a:gd name="T59" fmla="*/ 0 h 43"/>
                <a:gd name="T60" fmla="*/ 62 w 89"/>
                <a:gd name="T61" fmla="*/ 5 h 43"/>
                <a:gd name="T62" fmla="*/ 58 w 89"/>
                <a:gd name="T63" fmla="*/ 7 h 43"/>
                <a:gd name="T64" fmla="*/ 51 w 89"/>
                <a:gd name="T65" fmla="*/ 5 h 43"/>
                <a:gd name="T66" fmla="*/ 47 w 89"/>
                <a:gd name="T67" fmla="*/ 5 h 43"/>
                <a:gd name="T68" fmla="*/ 41 w 89"/>
                <a:gd name="T69" fmla="*/ 7 h 43"/>
                <a:gd name="T70" fmla="*/ 37 w 89"/>
                <a:gd name="T71" fmla="*/ 6 h 43"/>
                <a:gd name="T72" fmla="*/ 33 w 89"/>
                <a:gd name="T73" fmla="*/ 11 h 43"/>
                <a:gd name="T74" fmla="*/ 27 w 89"/>
                <a:gd name="T75" fmla="*/ 15 h 43"/>
                <a:gd name="T76" fmla="*/ 25 w 89"/>
                <a:gd name="T77" fmla="*/ 9 h 43"/>
                <a:gd name="T78" fmla="*/ 11 w 89"/>
                <a:gd name="T79" fmla="*/ 5 h 43"/>
                <a:gd name="T80" fmla="*/ 6 w 89"/>
                <a:gd name="T81" fmla="*/ 5 h 43"/>
                <a:gd name="T82" fmla="*/ 0 w 89"/>
                <a:gd name="T83" fmla="*/ 14 h 43"/>
                <a:gd name="T84" fmla="*/ 11 w 89"/>
                <a:gd name="T85" fmla="*/ 15 h 43"/>
                <a:gd name="T86" fmla="*/ 17 w 89"/>
                <a:gd name="T87" fmla="*/ 17 h 43"/>
                <a:gd name="T88" fmla="*/ 17 w 89"/>
                <a:gd name="T89" fmla="*/ 20 h 43"/>
                <a:gd name="T90" fmla="*/ 8 w 89"/>
                <a:gd name="T91" fmla="*/ 21 h 43"/>
                <a:gd name="T92" fmla="*/ 6 w 89"/>
                <a:gd name="T93" fmla="*/ 25 h 43"/>
                <a:gd name="T94" fmla="*/ 15 w 89"/>
                <a:gd name="T95" fmla="*/ 24 h 43"/>
                <a:gd name="T96" fmla="*/ 18 w 89"/>
                <a:gd name="T97" fmla="*/ 28 h 43"/>
                <a:gd name="T98" fmla="*/ 20 w 89"/>
                <a:gd name="T99" fmla="*/ 30 h 43"/>
                <a:gd name="T100" fmla="*/ 12 w 89"/>
                <a:gd name="T101" fmla="*/ 35 h 43"/>
                <a:gd name="T102" fmla="*/ 22 w 89"/>
                <a:gd name="T103" fmla="*/ 37 h 43"/>
                <a:gd name="T104" fmla="*/ 34 w 89"/>
                <a:gd name="T105" fmla="*/ 40 h 43"/>
                <a:gd name="T106" fmla="*/ 54 w 89"/>
                <a:gd name="T107" fmla="*/ 39 h 43"/>
                <a:gd name="T108" fmla="*/ 75 w 89"/>
                <a:gd name="T109" fmla="*/ 31 h 43"/>
                <a:gd name="T110" fmla="*/ 87 w 89"/>
                <a:gd name="T111" fmla="*/ 22 h 43"/>
                <a:gd name="T112" fmla="*/ 81 w 89"/>
                <a:gd name="T113" fmla="*/ 11 h 43"/>
                <a:gd name="T114" fmla="*/ 78 w 89"/>
                <a:gd name="T115" fmla="*/ 4 h 43"/>
                <a:gd name="T116" fmla="*/ 72 w 89"/>
                <a:gd name="T1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43">
                  <a:moveTo>
                    <a:pt x="62" y="7"/>
                  </a:moveTo>
                  <a:cubicBezTo>
                    <a:pt x="63" y="7"/>
                    <a:pt x="63" y="7"/>
                    <a:pt x="63" y="6"/>
                  </a:cubicBezTo>
                  <a:cubicBezTo>
                    <a:pt x="63" y="6"/>
                    <a:pt x="63" y="6"/>
                    <a:pt x="63" y="6"/>
                  </a:cubicBezTo>
                  <a:cubicBezTo>
                    <a:pt x="63" y="6"/>
                    <a:pt x="63" y="6"/>
                    <a:pt x="63" y="6"/>
                  </a:cubicBezTo>
                  <a:cubicBezTo>
                    <a:pt x="64" y="6"/>
                    <a:pt x="64" y="6"/>
                    <a:pt x="64" y="6"/>
                  </a:cubicBezTo>
                  <a:cubicBezTo>
                    <a:pt x="64" y="6"/>
                    <a:pt x="64" y="5"/>
                    <a:pt x="64" y="5"/>
                  </a:cubicBezTo>
                  <a:cubicBezTo>
                    <a:pt x="64" y="5"/>
                    <a:pt x="64" y="5"/>
                    <a:pt x="64" y="5"/>
                  </a:cubicBezTo>
                  <a:cubicBezTo>
                    <a:pt x="64" y="5"/>
                    <a:pt x="64" y="4"/>
                    <a:pt x="64" y="4"/>
                  </a:cubicBezTo>
                  <a:cubicBezTo>
                    <a:pt x="64" y="4"/>
                    <a:pt x="64" y="4"/>
                    <a:pt x="64" y="4"/>
                  </a:cubicBezTo>
                  <a:cubicBezTo>
                    <a:pt x="64" y="3"/>
                    <a:pt x="64" y="3"/>
                    <a:pt x="64" y="3"/>
                  </a:cubicBezTo>
                  <a:cubicBezTo>
                    <a:pt x="64" y="3"/>
                    <a:pt x="64" y="2"/>
                    <a:pt x="64" y="2"/>
                  </a:cubicBezTo>
                  <a:cubicBezTo>
                    <a:pt x="64" y="2"/>
                    <a:pt x="64" y="2"/>
                    <a:pt x="64" y="2"/>
                  </a:cubicBezTo>
                  <a:cubicBezTo>
                    <a:pt x="64" y="1"/>
                    <a:pt x="64" y="1"/>
                    <a:pt x="64" y="1"/>
                  </a:cubicBezTo>
                  <a:cubicBezTo>
                    <a:pt x="64" y="1"/>
                    <a:pt x="64" y="1"/>
                    <a:pt x="64" y="1"/>
                  </a:cubicBezTo>
                  <a:cubicBezTo>
                    <a:pt x="64" y="1"/>
                    <a:pt x="65" y="1"/>
                    <a:pt x="65" y="1"/>
                  </a:cubicBezTo>
                  <a:cubicBezTo>
                    <a:pt x="65" y="1"/>
                    <a:pt x="65" y="1"/>
                    <a:pt x="65" y="1"/>
                  </a:cubicBezTo>
                  <a:cubicBezTo>
                    <a:pt x="65" y="1"/>
                    <a:pt x="65" y="1"/>
                    <a:pt x="65" y="1"/>
                  </a:cubicBezTo>
                  <a:cubicBezTo>
                    <a:pt x="65" y="1"/>
                    <a:pt x="65" y="1"/>
                    <a:pt x="65" y="1"/>
                  </a:cubicBezTo>
                  <a:cubicBezTo>
                    <a:pt x="66" y="1"/>
                    <a:pt x="66" y="2"/>
                    <a:pt x="66" y="2"/>
                  </a:cubicBezTo>
                  <a:cubicBezTo>
                    <a:pt x="66" y="2"/>
                    <a:pt x="67" y="2"/>
                    <a:pt x="67" y="2"/>
                  </a:cubicBezTo>
                  <a:cubicBezTo>
                    <a:pt x="67" y="3"/>
                    <a:pt x="68" y="3"/>
                    <a:pt x="68" y="3"/>
                  </a:cubicBezTo>
                  <a:cubicBezTo>
                    <a:pt x="68" y="3"/>
                    <a:pt x="69" y="3"/>
                    <a:pt x="69" y="4"/>
                  </a:cubicBezTo>
                  <a:cubicBezTo>
                    <a:pt x="69" y="4"/>
                    <a:pt x="70" y="4"/>
                    <a:pt x="70" y="4"/>
                  </a:cubicBezTo>
                  <a:cubicBezTo>
                    <a:pt x="70" y="5"/>
                    <a:pt x="71" y="5"/>
                    <a:pt x="71" y="5"/>
                  </a:cubicBezTo>
                  <a:cubicBezTo>
                    <a:pt x="71"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3" y="5"/>
                    <a:pt x="73" y="5"/>
                    <a:pt x="73" y="5"/>
                  </a:cubicBezTo>
                  <a:cubicBezTo>
                    <a:pt x="73" y="5"/>
                    <a:pt x="73" y="5"/>
                    <a:pt x="74" y="5"/>
                  </a:cubicBezTo>
                  <a:cubicBezTo>
                    <a:pt x="74" y="4"/>
                    <a:pt x="75" y="4"/>
                    <a:pt x="75" y="4"/>
                  </a:cubicBezTo>
                  <a:cubicBezTo>
                    <a:pt x="75" y="4"/>
                    <a:pt x="76" y="4"/>
                    <a:pt x="76" y="4"/>
                  </a:cubicBezTo>
                  <a:cubicBezTo>
                    <a:pt x="76" y="4"/>
                    <a:pt x="77" y="4"/>
                    <a:pt x="77" y="4"/>
                  </a:cubicBezTo>
                  <a:cubicBezTo>
                    <a:pt x="77" y="4"/>
                    <a:pt x="77" y="4"/>
                    <a:pt x="77" y="4"/>
                  </a:cubicBezTo>
                  <a:cubicBezTo>
                    <a:pt x="77" y="4"/>
                    <a:pt x="77" y="4"/>
                    <a:pt x="77" y="5"/>
                  </a:cubicBezTo>
                  <a:cubicBezTo>
                    <a:pt x="77" y="5"/>
                    <a:pt x="77" y="5"/>
                    <a:pt x="77" y="5"/>
                  </a:cubicBezTo>
                  <a:cubicBezTo>
                    <a:pt x="78" y="5"/>
                    <a:pt x="78" y="5"/>
                    <a:pt x="78" y="6"/>
                  </a:cubicBezTo>
                  <a:cubicBezTo>
                    <a:pt x="78" y="6"/>
                    <a:pt x="78" y="6"/>
                    <a:pt x="78" y="6"/>
                  </a:cubicBezTo>
                  <a:cubicBezTo>
                    <a:pt x="78" y="6"/>
                    <a:pt x="78" y="7"/>
                    <a:pt x="78" y="7"/>
                  </a:cubicBezTo>
                  <a:cubicBezTo>
                    <a:pt x="78" y="7"/>
                    <a:pt x="79" y="7"/>
                    <a:pt x="79" y="8"/>
                  </a:cubicBezTo>
                  <a:cubicBezTo>
                    <a:pt x="79" y="8"/>
                    <a:pt x="79" y="8"/>
                    <a:pt x="79" y="8"/>
                  </a:cubicBezTo>
                  <a:cubicBezTo>
                    <a:pt x="79" y="9"/>
                    <a:pt x="79" y="9"/>
                    <a:pt x="79" y="9"/>
                  </a:cubicBezTo>
                  <a:cubicBezTo>
                    <a:pt x="79" y="9"/>
                    <a:pt x="79" y="9"/>
                    <a:pt x="79" y="10"/>
                  </a:cubicBezTo>
                  <a:cubicBezTo>
                    <a:pt x="79" y="10"/>
                    <a:pt x="79" y="10"/>
                    <a:pt x="79" y="10"/>
                  </a:cubicBezTo>
                  <a:cubicBezTo>
                    <a:pt x="79" y="10"/>
                    <a:pt x="79" y="11"/>
                    <a:pt x="79" y="11"/>
                  </a:cubicBezTo>
                  <a:cubicBezTo>
                    <a:pt x="79" y="11"/>
                    <a:pt x="79" y="11"/>
                    <a:pt x="79" y="11"/>
                  </a:cubicBezTo>
                  <a:cubicBezTo>
                    <a:pt x="79" y="12"/>
                    <a:pt x="80" y="12"/>
                    <a:pt x="80" y="12"/>
                  </a:cubicBezTo>
                  <a:cubicBezTo>
                    <a:pt x="80" y="13"/>
                    <a:pt x="81" y="13"/>
                    <a:pt x="81" y="13"/>
                  </a:cubicBezTo>
                  <a:cubicBezTo>
                    <a:pt x="82" y="13"/>
                    <a:pt x="82" y="13"/>
                    <a:pt x="82" y="13"/>
                  </a:cubicBezTo>
                  <a:cubicBezTo>
                    <a:pt x="83" y="14"/>
                    <a:pt x="83" y="14"/>
                    <a:pt x="84" y="14"/>
                  </a:cubicBezTo>
                  <a:cubicBezTo>
                    <a:pt x="84" y="14"/>
                    <a:pt x="84" y="14"/>
                    <a:pt x="85" y="14"/>
                  </a:cubicBezTo>
                  <a:cubicBezTo>
                    <a:pt x="85" y="14"/>
                    <a:pt x="85" y="14"/>
                    <a:pt x="85" y="14"/>
                  </a:cubicBezTo>
                  <a:cubicBezTo>
                    <a:pt x="86" y="14"/>
                    <a:pt x="86" y="15"/>
                    <a:pt x="86" y="15"/>
                  </a:cubicBezTo>
                  <a:cubicBezTo>
                    <a:pt x="87" y="15"/>
                    <a:pt x="87" y="15"/>
                    <a:pt x="87" y="16"/>
                  </a:cubicBezTo>
                  <a:cubicBezTo>
                    <a:pt x="87" y="16"/>
                    <a:pt x="87" y="16"/>
                    <a:pt x="87" y="17"/>
                  </a:cubicBezTo>
                  <a:cubicBezTo>
                    <a:pt x="88" y="17"/>
                    <a:pt x="88" y="17"/>
                    <a:pt x="88" y="18"/>
                  </a:cubicBezTo>
                  <a:cubicBezTo>
                    <a:pt x="88" y="18"/>
                    <a:pt x="88" y="18"/>
                    <a:pt x="88" y="19"/>
                  </a:cubicBezTo>
                  <a:cubicBezTo>
                    <a:pt x="88" y="19"/>
                    <a:pt x="88" y="19"/>
                    <a:pt x="88" y="20"/>
                  </a:cubicBezTo>
                  <a:cubicBezTo>
                    <a:pt x="87" y="20"/>
                    <a:pt x="87" y="21"/>
                    <a:pt x="86" y="21"/>
                  </a:cubicBezTo>
                  <a:cubicBezTo>
                    <a:pt x="86" y="22"/>
                    <a:pt x="85" y="23"/>
                    <a:pt x="85" y="23"/>
                  </a:cubicBezTo>
                  <a:cubicBezTo>
                    <a:pt x="84" y="24"/>
                    <a:pt x="84" y="24"/>
                    <a:pt x="83" y="25"/>
                  </a:cubicBezTo>
                  <a:cubicBezTo>
                    <a:pt x="83" y="25"/>
                    <a:pt x="82" y="25"/>
                    <a:pt x="82" y="25"/>
                  </a:cubicBezTo>
                  <a:cubicBezTo>
                    <a:pt x="82" y="25"/>
                    <a:pt x="82" y="25"/>
                    <a:pt x="82" y="25"/>
                  </a:cubicBezTo>
                  <a:cubicBezTo>
                    <a:pt x="82" y="25"/>
                    <a:pt x="82" y="25"/>
                    <a:pt x="81" y="25"/>
                  </a:cubicBezTo>
                  <a:cubicBezTo>
                    <a:pt x="81" y="25"/>
                    <a:pt x="81" y="25"/>
                    <a:pt x="81" y="25"/>
                  </a:cubicBezTo>
                  <a:cubicBezTo>
                    <a:pt x="81" y="25"/>
                    <a:pt x="81" y="25"/>
                    <a:pt x="81" y="25"/>
                  </a:cubicBezTo>
                  <a:cubicBezTo>
                    <a:pt x="81" y="25"/>
                    <a:pt x="81" y="25"/>
                    <a:pt x="81" y="25"/>
                  </a:cubicBezTo>
                  <a:cubicBezTo>
                    <a:pt x="81" y="26"/>
                    <a:pt x="80" y="26"/>
                    <a:pt x="80" y="26"/>
                  </a:cubicBezTo>
                  <a:cubicBezTo>
                    <a:pt x="80" y="26"/>
                    <a:pt x="80" y="26"/>
                    <a:pt x="80" y="27"/>
                  </a:cubicBezTo>
                  <a:cubicBezTo>
                    <a:pt x="80" y="27"/>
                    <a:pt x="79" y="27"/>
                    <a:pt x="79" y="27"/>
                  </a:cubicBezTo>
                  <a:cubicBezTo>
                    <a:pt x="79" y="28"/>
                    <a:pt x="79" y="28"/>
                    <a:pt x="79" y="28"/>
                  </a:cubicBezTo>
                  <a:cubicBezTo>
                    <a:pt x="78" y="29"/>
                    <a:pt x="78" y="29"/>
                    <a:pt x="78" y="29"/>
                  </a:cubicBezTo>
                  <a:cubicBezTo>
                    <a:pt x="77" y="30"/>
                    <a:pt x="77" y="30"/>
                    <a:pt x="77" y="30"/>
                  </a:cubicBezTo>
                  <a:cubicBezTo>
                    <a:pt x="76" y="30"/>
                    <a:pt x="76" y="30"/>
                    <a:pt x="75" y="30"/>
                  </a:cubicBezTo>
                  <a:cubicBezTo>
                    <a:pt x="74" y="31"/>
                    <a:pt x="73" y="31"/>
                    <a:pt x="71" y="31"/>
                  </a:cubicBezTo>
                  <a:cubicBezTo>
                    <a:pt x="70" y="31"/>
                    <a:pt x="69" y="32"/>
                    <a:pt x="68" y="32"/>
                  </a:cubicBezTo>
                  <a:cubicBezTo>
                    <a:pt x="68" y="32"/>
                    <a:pt x="67" y="33"/>
                    <a:pt x="66" y="33"/>
                  </a:cubicBezTo>
                  <a:cubicBezTo>
                    <a:pt x="65" y="34"/>
                    <a:pt x="64" y="34"/>
                    <a:pt x="63" y="35"/>
                  </a:cubicBezTo>
                  <a:cubicBezTo>
                    <a:pt x="63" y="35"/>
                    <a:pt x="63" y="35"/>
                    <a:pt x="62" y="35"/>
                  </a:cubicBezTo>
                  <a:cubicBezTo>
                    <a:pt x="62" y="35"/>
                    <a:pt x="62" y="35"/>
                    <a:pt x="61" y="36"/>
                  </a:cubicBezTo>
                  <a:cubicBezTo>
                    <a:pt x="61" y="36"/>
                    <a:pt x="60" y="36"/>
                    <a:pt x="60" y="36"/>
                  </a:cubicBezTo>
                  <a:cubicBezTo>
                    <a:pt x="60" y="36"/>
                    <a:pt x="59" y="36"/>
                    <a:pt x="59" y="36"/>
                  </a:cubicBezTo>
                  <a:cubicBezTo>
                    <a:pt x="58" y="36"/>
                    <a:pt x="57" y="36"/>
                    <a:pt x="57" y="36"/>
                  </a:cubicBezTo>
                  <a:cubicBezTo>
                    <a:pt x="56" y="36"/>
                    <a:pt x="56" y="37"/>
                    <a:pt x="55" y="37"/>
                  </a:cubicBezTo>
                  <a:cubicBezTo>
                    <a:pt x="55" y="37"/>
                    <a:pt x="54" y="37"/>
                    <a:pt x="54" y="37"/>
                  </a:cubicBezTo>
                  <a:cubicBezTo>
                    <a:pt x="53" y="38"/>
                    <a:pt x="53" y="38"/>
                    <a:pt x="53" y="38"/>
                  </a:cubicBezTo>
                  <a:cubicBezTo>
                    <a:pt x="53" y="39"/>
                    <a:pt x="52" y="39"/>
                    <a:pt x="52" y="40"/>
                  </a:cubicBezTo>
                  <a:cubicBezTo>
                    <a:pt x="51" y="40"/>
                    <a:pt x="50" y="40"/>
                    <a:pt x="49" y="41"/>
                  </a:cubicBezTo>
                  <a:cubicBezTo>
                    <a:pt x="48" y="41"/>
                    <a:pt x="47" y="41"/>
                    <a:pt x="46" y="42"/>
                  </a:cubicBezTo>
                  <a:cubicBezTo>
                    <a:pt x="45" y="42"/>
                    <a:pt x="44" y="42"/>
                    <a:pt x="43" y="42"/>
                  </a:cubicBezTo>
                  <a:cubicBezTo>
                    <a:pt x="43" y="42"/>
                    <a:pt x="42" y="42"/>
                    <a:pt x="42" y="42"/>
                  </a:cubicBezTo>
                  <a:cubicBezTo>
                    <a:pt x="42" y="42"/>
                    <a:pt x="41" y="42"/>
                    <a:pt x="41" y="42"/>
                  </a:cubicBezTo>
                  <a:cubicBezTo>
                    <a:pt x="41" y="42"/>
                    <a:pt x="40" y="42"/>
                    <a:pt x="40" y="42"/>
                  </a:cubicBezTo>
                  <a:cubicBezTo>
                    <a:pt x="40" y="42"/>
                    <a:pt x="39" y="41"/>
                    <a:pt x="39" y="41"/>
                  </a:cubicBezTo>
                  <a:cubicBezTo>
                    <a:pt x="39" y="41"/>
                    <a:pt x="38" y="41"/>
                    <a:pt x="38" y="41"/>
                  </a:cubicBezTo>
                  <a:cubicBezTo>
                    <a:pt x="37" y="41"/>
                    <a:pt x="37" y="40"/>
                    <a:pt x="37" y="40"/>
                  </a:cubicBezTo>
                  <a:cubicBezTo>
                    <a:pt x="36" y="40"/>
                    <a:pt x="36" y="40"/>
                    <a:pt x="35" y="39"/>
                  </a:cubicBezTo>
                  <a:cubicBezTo>
                    <a:pt x="35" y="39"/>
                    <a:pt x="35" y="39"/>
                    <a:pt x="34" y="39"/>
                  </a:cubicBezTo>
                  <a:cubicBezTo>
                    <a:pt x="33" y="38"/>
                    <a:pt x="33" y="38"/>
                    <a:pt x="32" y="38"/>
                  </a:cubicBezTo>
                  <a:cubicBezTo>
                    <a:pt x="31" y="37"/>
                    <a:pt x="30" y="37"/>
                    <a:pt x="29" y="36"/>
                  </a:cubicBezTo>
                  <a:cubicBezTo>
                    <a:pt x="29" y="36"/>
                    <a:pt x="28" y="36"/>
                    <a:pt x="27" y="36"/>
                  </a:cubicBezTo>
                  <a:cubicBezTo>
                    <a:pt x="26" y="35"/>
                    <a:pt x="26" y="35"/>
                    <a:pt x="25" y="35"/>
                  </a:cubicBezTo>
                  <a:cubicBezTo>
                    <a:pt x="25" y="35"/>
                    <a:pt x="25" y="35"/>
                    <a:pt x="25" y="35"/>
                  </a:cubicBezTo>
                  <a:cubicBezTo>
                    <a:pt x="25" y="35"/>
                    <a:pt x="24" y="35"/>
                    <a:pt x="24" y="35"/>
                  </a:cubicBezTo>
                  <a:cubicBezTo>
                    <a:pt x="24" y="35"/>
                    <a:pt x="24" y="35"/>
                    <a:pt x="24" y="35"/>
                  </a:cubicBezTo>
                  <a:cubicBezTo>
                    <a:pt x="24" y="35"/>
                    <a:pt x="24" y="35"/>
                    <a:pt x="24" y="35"/>
                  </a:cubicBezTo>
                  <a:cubicBezTo>
                    <a:pt x="24" y="35"/>
                    <a:pt x="23" y="35"/>
                    <a:pt x="23" y="36"/>
                  </a:cubicBezTo>
                  <a:cubicBezTo>
                    <a:pt x="23" y="36"/>
                    <a:pt x="23" y="36"/>
                    <a:pt x="23" y="36"/>
                  </a:cubicBezTo>
                  <a:cubicBezTo>
                    <a:pt x="23" y="36"/>
                    <a:pt x="23" y="36"/>
                    <a:pt x="23" y="36"/>
                  </a:cubicBezTo>
                  <a:cubicBezTo>
                    <a:pt x="22" y="36"/>
                    <a:pt x="22" y="36"/>
                    <a:pt x="22" y="36"/>
                  </a:cubicBezTo>
                  <a:cubicBezTo>
                    <a:pt x="22" y="36"/>
                    <a:pt x="21" y="36"/>
                    <a:pt x="21" y="36"/>
                  </a:cubicBezTo>
                  <a:cubicBezTo>
                    <a:pt x="20" y="36"/>
                    <a:pt x="20" y="36"/>
                    <a:pt x="19" y="36"/>
                  </a:cubicBezTo>
                  <a:cubicBezTo>
                    <a:pt x="19" y="37"/>
                    <a:pt x="18" y="37"/>
                    <a:pt x="18" y="37"/>
                  </a:cubicBezTo>
                  <a:cubicBezTo>
                    <a:pt x="17" y="37"/>
                    <a:pt x="17" y="37"/>
                    <a:pt x="16" y="37"/>
                  </a:cubicBezTo>
                  <a:cubicBezTo>
                    <a:pt x="16" y="37"/>
                    <a:pt x="16" y="37"/>
                    <a:pt x="16" y="37"/>
                  </a:cubicBezTo>
                  <a:cubicBezTo>
                    <a:pt x="15" y="37"/>
                    <a:pt x="15" y="37"/>
                    <a:pt x="15" y="37"/>
                  </a:cubicBezTo>
                  <a:cubicBezTo>
                    <a:pt x="15" y="37"/>
                    <a:pt x="14" y="36"/>
                    <a:pt x="14" y="36"/>
                  </a:cubicBezTo>
                  <a:cubicBezTo>
                    <a:pt x="14" y="36"/>
                    <a:pt x="14" y="36"/>
                    <a:pt x="14" y="36"/>
                  </a:cubicBezTo>
                  <a:cubicBezTo>
                    <a:pt x="13" y="35"/>
                    <a:pt x="13" y="35"/>
                    <a:pt x="13" y="35"/>
                  </a:cubicBezTo>
                  <a:cubicBezTo>
                    <a:pt x="13" y="35"/>
                    <a:pt x="13" y="35"/>
                    <a:pt x="13" y="35"/>
                  </a:cubicBezTo>
                  <a:cubicBezTo>
                    <a:pt x="14" y="35"/>
                    <a:pt x="14" y="35"/>
                    <a:pt x="14" y="35"/>
                  </a:cubicBezTo>
                  <a:cubicBezTo>
                    <a:pt x="14" y="35"/>
                    <a:pt x="15" y="34"/>
                    <a:pt x="15" y="34"/>
                  </a:cubicBezTo>
                  <a:cubicBezTo>
                    <a:pt x="16" y="34"/>
                    <a:pt x="17" y="34"/>
                    <a:pt x="18" y="34"/>
                  </a:cubicBezTo>
                  <a:cubicBezTo>
                    <a:pt x="18" y="34"/>
                    <a:pt x="19" y="34"/>
                    <a:pt x="19" y="34"/>
                  </a:cubicBezTo>
                  <a:cubicBezTo>
                    <a:pt x="20" y="34"/>
                    <a:pt x="20" y="33"/>
                    <a:pt x="21" y="33"/>
                  </a:cubicBezTo>
                  <a:cubicBezTo>
                    <a:pt x="21" y="33"/>
                    <a:pt x="21" y="33"/>
                    <a:pt x="21" y="32"/>
                  </a:cubicBezTo>
                  <a:cubicBezTo>
                    <a:pt x="21" y="32"/>
                    <a:pt x="22" y="32"/>
                    <a:pt x="22" y="31"/>
                  </a:cubicBezTo>
                  <a:cubicBezTo>
                    <a:pt x="22" y="31"/>
                    <a:pt x="22" y="31"/>
                    <a:pt x="22" y="31"/>
                  </a:cubicBezTo>
                  <a:cubicBezTo>
                    <a:pt x="22" y="31"/>
                    <a:pt x="22" y="30"/>
                    <a:pt x="21" y="30"/>
                  </a:cubicBezTo>
                  <a:cubicBezTo>
                    <a:pt x="21" y="30"/>
                    <a:pt x="21" y="30"/>
                    <a:pt x="21" y="30"/>
                  </a:cubicBezTo>
                  <a:cubicBezTo>
                    <a:pt x="21" y="30"/>
                    <a:pt x="21" y="30"/>
                    <a:pt x="21" y="29"/>
                  </a:cubicBezTo>
                  <a:cubicBezTo>
                    <a:pt x="21" y="29"/>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0" y="27"/>
                    <a:pt x="20" y="27"/>
                    <a:pt x="20" y="27"/>
                  </a:cubicBezTo>
                  <a:cubicBezTo>
                    <a:pt x="20" y="27"/>
                    <a:pt x="20" y="27"/>
                    <a:pt x="20" y="27"/>
                  </a:cubicBezTo>
                  <a:cubicBezTo>
                    <a:pt x="20" y="26"/>
                    <a:pt x="19" y="26"/>
                    <a:pt x="19" y="26"/>
                  </a:cubicBezTo>
                  <a:cubicBezTo>
                    <a:pt x="19" y="26"/>
                    <a:pt x="19" y="26"/>
                    <a:pt x="19" y="26"/>
                  </a:cubicBezTo>
                  <a:cubicBezTo>
                    <a:pt x="19" y="26"/>
                    <a:pt x="19" y="26"/>
                    <a:pt x="18" y="26"/>
                  </a:cubicBezTo>
                  <a:cubicBezTo>
                    <a:pt x="18" y="26"/>
                    <a:pt x="18" y="27"/>
                    <a:pt x="18" y="27"/>
                  </a:cubicBezTo>
                  <a:cubicBezTo>
                    <a:pt x="18" y="27"/>
                    <a:pt x="18" y="27"/>
                    <a:pt x="18" y="27"/>
                  </a:cubicBezTo>
                  <a:cubicBezTo>
                    <a:pt x="18" y="27"/>
                    <a:pt x="18" y="27"/>
                    <a:pt x="17" y="27"/>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6"/>
                  </a:cubicBezTo>
                  <a:cubicBezTo>
                    <a:pt x="16" y="26"/>
                    <a:pt x="16" y="26"/>
                    <a:pt x="16" y="26"/>
                  </a:cubicBezTo>
                  <a:cubicBezTo>
                    <a:pt x="16" y="25"/>
                    <a:pt x="16" y="25"/>
                    <a:pt x="16" y="25"/>
                  </a:cubicBezTo>
                  <a:cubicBezTo>
                    <a:pt x="16" y="24"/>
                    <a:pt x="16" y="24"/>
                    <a:pt x="16" y="24"/>
                  </a:cubicBezTo>
                  <a:cubicBezTo>
                    <a:pt x="16" y="24"/>
                    <a:pt x="15" y="24"/>
                    <a:pt x="15" y="24"/>
                  </a:cubicBezTo>
                  <a:cubicBezTo>
                    <a:pt x="15" y="23"/>
                    <a:pt x="15" y="23"/>
                    <a:pt x="15" y="23"/>
                  </a:cubicBezTo>
                  <a:cubicBezTo>
                    <a:pt x="15" y="23"/>
                    <a:pt x="14" y="23"/>
                    <a:pt x="14" y="23"/>
                  </a:cubicBezTo>
                  <a:cubicBezTo>
                    <a:pt x="14" y="23"/>
                    <a:pt x="14" y="23"/>
                    <a:pt x="14" y="23"/>
                  </a:cubicBezTo>
                  <a:cubicBezTo>
                    <a:pt x="13" y="23"/>
                    <a:pt x="13" y="23"/>
                    <a:pt x="13" y="23"/>
                  </a:cubicBezTo>
                  <a:cubicBezTo>
                    <a:pt x="12" y="23"/>
                    <a:pt x="12" y="23"/>
                    <a:pt x="12" y="23"/>
                  </a:cubicBezTo>
                  <a:cubicBezTo>
                    <a:pt x="11" y="23"/>
                    <a:pt x="11" y="23"/>
                    <a:pt x="11" y="23"/>
                  </a:cubicBezTo>
                  <a:cubicBezTo>
                    <a:pt x="10" y="23"/>
                    <a:pt x="10" y="23"/>
                    <a:pt x="9" y="23"/>
                  </a:cubicBezTo>
                  <a:cubicBezTo>
                    <a:pt x="9" y="24"/>
                    <a:pt x="9" y="24"/>
                    <a:pt x="8" y="24"/>
                  </a:cubicBezTo>
                  <a:cubicBezTo>
                    <a:pt x="8" y="24"/>
                    <a:pt x="7" y="24"/>
                    <a:pt x="7" y="24"/>
                  </a:cubicBezTo>
                  <a:cubicBezTo>
                    <a:pt x="7" y="24"/>
                    <a:pt x="6" y="24"/>
                    <a:pt x="6" y="24"/>
                  </a:cubicBezTo>
                  <a:cubicBezTo>
                    <a:pt x="6" y="24"/>
                    <a:pt x="5" y="24"/>
                    <a:pt x="5" y="24"/>
                  </a:cubicBezTo>
                  <a:cubicBezTo>
                    <a:pt x="5"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4" y="23"/>
                    <a:pt x="4" y="23"/>
                    <a:pt x="4" y="23"/>
                  </a:cubicBezTo>
                  <a:cubicBezTo>
                    <a:pt x="5" y="23"/>
                    <a:pt x="5" y="22"/>
                    <a:pt x="6" y="22"/>
                  </a:cubicBezTo>
                  <a:cubicBezTo>
                    <a:pt x="7" y="22"/>
                    <a:pt x="7" y="22"/>
                    <a:pt x="8" y="22"/>
                  </a:cubicBezTo>
                  <a:cubicBezTo>
                    <a:pt x="9" y="22"/>
                    <a:pt x="10" y="22"/>
                    <a:pt x="11" y="22"/>
                  </a:cubicBezTo>
                  <a:cubicBezTo>
                    <a:pt x="11" y="22"/>
                    <a:pt x="11" y="22"/>
                    <a:pt x="11" y="22"/>
                  </a:cubicBezTo>
                  <a:cubicBezTo>
                    <a:pt x="11"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5" y="22"/>
                    <a:pt x="15" y="22"/>
                  </a:cubicBezTo>
                  <a:cubicBezTo>
                    <a:pt x="16" y="22"/>
                    <a:pt x="16" y="22"/>
                    <a:pt x="16" y="22"/>
                  </a:cubicBezTo>
                  <a:cubicBezTo>
                    <a:pt x="17" y="22"/>
                    <a:pt x="17" y="21"/>
                    <a:pt x="17" y="21"/>
                  </a:cubicBezTo>
                  <a:cubicBezTo>
                    <a:pt x="18" y="21"/>
                    <a:pt x="18" y="21"/>
                    <a:pt x="18" y="21"/>
                  </a:cubicBezTo>
                  <a:cubicBezTo>
                    <a:pt x="18" y="20"/>
                    <a:pt x="18" y="20"/>
                    <a:pt x="18" y="20"/>
                  </a:cubicBezTo>
                  <a:cubicBezTo>
                    <a:pt x="18" y="20"/>
                    <a:pt x="18" y="20"/>
                    <a:pt x="18" y="20"/>
                  </a:cubicBezTo>
                  <a:cubicBezTo>
                    <a:pt x="18" y="20"/>
                    <a:pt x="18" y="19"/>
                    <a:pt x="18" y="19"/>
                  </a:cubicBezTo>
                  <a:cubicBezTo>
                    <a:pt x="18" y="19"/>
                    <a:pt x="17" y="19"/>
                    <a:pt x="17" y="19"/>
                  </a:cubicBezTo>
                  <a:cubicBezTo>
                    <a:pt x="17" y="18"/>
                    <a:pt x="17" y="18"/>
                    <a:pt x="17" y="18"/>
                  </a:cubicBezTo>
                  <a:cubicBezTo>
                    <a:pt x="18" y="18"/>
                    <a:pt x="18" y="18"/>
                    <a:pt x="18" y="18"/>
                  </a:cubicBezTo>
                  <a:cubicBezTo>
                    <a:pt x="18" y="18"/>
                    <a:pt x="18" y="17"/>
                    <a:pt x="18" y="17"/>
                  </a:cubicBezTo>
                  <a:cubicBezTo>
                    <a:pt x="19" y="17"/>
                    <a:pt x="19" y="17"/>
                    <a:pt x="19" y="17"/>
                  </a:cubicBezTo>
                  <a:cubicBezTo>
                    <a:pt x="19" y="17"/>
                    <a:pt x="19" y="17"/>
                    <a:pt x="19" y="16"/>
                  </a:cubicBezTo>
                  <a:cubicBezTo>
                    <a:pt x="19" y="16"/>
                    <a:pt x="19" y="16"/>
                    <a:pt x="19" y="16"/>
                  </a:cubicBezTo>
                  <a:cubicBezTo>
                    <a:pt x="19" y="16"/>
                    <a:pt x="19" y="16"/>
                    <a:pt x="19" y="16"/>
                  </a:cubicBezTo>
                  <a:cubicBezTo>
                    <a:pt x="19" y="16"/>
                    <a:pt x="19" y="15"/>
                    <a:pt x="19" y="15"/>
                  </a:cubicBezTo>
                  <a:cubicBezTo>
                    <a:pt x="19" y="15"/>
                    <a:pt x="19" y="15"/>
                    <a:pt x="19" y="15"/>
                  </a:cubicBezTo>
                  <a:cubicBezTo>
                    <a:pt x="19" y="15"/>
                    <a:pt x="19" y="15"/>
                    <a:pt x="19" y="15"/>
                  </a:cubicBezTo>
                  <a:cubicBezTo>
                    <a:pt x="19" y="15"/>
                    <a:pt x="18" y="14"/>
                    <a:pt x="18" y="14"/>
                  </a:cubicBezTo>
                  <a:cubicBezTo>
                    <a:pt x="18" y="14"/>
                    <a:pt x="17" y="14"/>
                    <a:pt x="17" y="14"/>
                  </a:cubicBezTo>
                  <a:cubicBezTo>
                    <a:pt x="17" y="14"/>
                    <a:pt x="16" y="14"/>
                    <a:pt x="16" y="13"/>
                  </a:cubicBezTo>
                  <a:cubicBezTo>
                    <a:pt x="15" y="13"/>
                    <a:pt x="15" y="13"/>
                    <a:pt x="14" y="13"/>
                  </a:cubicBezTo>
                  <a:cubicBezTo>
                    <a:pt x="14" y="13"/>
                    <a:pt x="13" y="13"/>
                    <a:pt x="13" y="13"/>
                  </a:cubicBezTo>
                  <a:cubicBezTo>
                    <a:pt x="12" y="14"/>
                    <a:pt x="12" y="14"/>
                    <a:pt x="11" y="14"/>
                  </a:cubicBezTo>
                  <a:cubicBezTo>
                    <a:pt x="11" y="14"/>
                    <a:pt x="10" y="14"/>
                    <a:pt x="10" y="14"/>
                  </a:cubicBezTo>
                  <a:cubicBezTo>
                    <a:pt x="9" y="14"/>
                    <a:pt x="9" y="14"/>
                    <a:pt x="8" y="15"/>
                  </a:cubicBezTo>
                  <a:cubicBezTo>
                    <a:pt x="8" y="15"/>
                    <a:pt x="8" y="15"/>
                    <a:pt x="7" y="15"/>
                  </a:cubicBezTo>
                  <a:cubicBezTo>
                    <a:pt x="7" y="15"/>
                    <a:pt x="7" y="15"/>
                    <a:pt x="7" y="15"/>
                  </a:cubicBezTo>
                  <a:cubicBezTo>
                    <a:pt x="7" y="15"/>
                    <a:pt x="6" y="15"/>
                    <a:pt x="6" y="15"/>
                  </a:cubicBezTo>
                  <a:cubicBezTo>
                    <a:pt x="6" y="15"/>
                    <a:pt x="6" y="15"/>
                    <a:pt x="5" y="15"/>
                  </a:cubicBezTo>
                  <a:cubicBezTo>
                    <a:pt x="5" y="15"/>
                    <a:pt x="4" y="15"/>
                    <a:pt x="4" y="15"/>
                  </a:cubicBezTo>
                  <a:cubicBezTo>
                    <a:pt x="3" y="15"/>
                    <a:pt x="3" y="15"/>
                    <a:pt x="3" y="15"/>
                  </a:cubicBezTo>
                  <a:cubicBezTo>
                    <a:pt x="2" y="15"/>
                    <a:pt x="2" y="15"/>
                    <a:pt x="2" y="14"/>
                  </a:cubicBezTo>
                  <a:cubicBezTo>
                    <a:pt x="2" y="14"/>
                    <a:pt x="1" y="14"/>
                    <a:pt x="1" y="14"/>
                  </a:cubicBezTo>
                  <a:cubicBezTo>
                    <a:pt x="1" y="13"/>
                    <a:pt x="1" y="13"/>
                    <a:pt x="1" y="13"/>
                  </a:cubicBezTo>
                  <a:cubicBezTo>
                    <a:pt x="1" y="13"/>
                    <a:pt x="1" y="13"/>
                    <a:pt x="1" y="13"/>
                  </a:cubicBezTo>
                  <a:cubicBezTo>
                    <a:pt x="1" y="12"/>
                    <a:pt x="1" y="12"/>
                    <a:pt x="2" y="12"/>
                  </a:cubicBezTo>
                  <a:cubicBezTo>
                    <a:pt x="2" y="12"/>
                    <a:pt x="2" y="12"/>
                    <a:pt x="2" y="11"/>
                  </a:cubicBezTo>
                  <a:cubicBezTo>
                    <a:pt x="2" y="11"/>
                    <a:pt x="2" y="11"/>
                    <a:pt x="3" y="11"/>
                  </a:cubicBezTo>
                  <a:cubicBezTo>
                    <a:pt x="3" y="11"/>
                    <a:pt x="3" y="10"/>
                    <a:pt x="3" y="10"/>
                  </a:cubicBezTo>
                  <a:cubicBezTo>
                    <a:pt x="4" y="10"/>
                    <a:pt x="4" y="10"/>
                    <a:pt x="4" y="10"/>
                  </a:cubicBezTo>
                  <a:cubicBezTo>
                    <a:pt x="4" y="9"/>
                    <a:pt x="4" y="9"/>
                    <a:pt x="5" y="9"/>
                  </a:cubicBezTo>
                  <a:cubicBezTo>
                    <a:pt x="5" y="9"/>
                    <a:pt x="5" y="8"/>
                    <a:pt x="5" y="8"/>
                  </a:cubicBezTo>
                  <a:cubicBezTo>
                    <a:pt x="5" y="8"/>
                    <a:pt x="6" y="7"/>
                    <a:pt x="6" y="7"/>
                  </a:cubicBezTo>
                  <a:cubicBezTo>
                    <a:pt x="6" y="7"/>
                    <a:pt x="6" y="6"/>
                    <a:pt x="7" y="6"/>
                  </a:cubicBezTo>
                  <a:cubicBezTo>
                    <a:pt x="7" y="6"/>
                    <a:pt x="7" y="6"/>
                    <a:pt x="8" y="6"/>
                  </a:cubicBezTo>
                  <a:cubicBezTo>
                    <a:pt x="8" y="6"/>
                    <a:pt x="8" y="5"/>
                    <a:pt x="9" y="5"/>
                  </a:cubicBezTo>
                  <a:cubicBezTo>
                    <a:pt x="9" y="5"/>
                    <a:pt x="9" y="5"/>
                    <a:pt x="9" y="6"/>
                  </a:cubicBezTo>
                  <a:cubicBezTo>
                    <a:pt x="9" y="6"/>
                    <a:pt x="9" y="6"/>
                    <a:pt x="9" y="6"/>
                  </a:cubicBezTo>
                  <a:cubicBezTo>
                    <a:pt x="9" y="6"/>
                    <a:pt x="9" y="6"/>
                    <a:pt x="9" y="6"/>
                  </a:cubicBezTo>
                  <a:cubicBezTo>
                    <a:pt x="10" y="6"/>
                    <a:pt x="10" y="6"/>
                    <a:pt x="10" y="6"/>
                  </a:cubicBezTo>
                  <a:cubicBezTo>
                    <a:pt x="10" y="6"/>
                    <a:pt x="10" y="7"/>
                    <a:pt x="10" y="7"/>
                  </a:cubicBezTo>
                  <a:cubicBezTo>
                    <a:pt x="11" y="7"/>
                    <a:pt x="11" y="7"/>
                    <a:pt x="11" y="7"/>
                  </a:cubicBezTo>
                  <a:cubicBezTo>
                    <a:pt x="12" y="7"/>
                    <a:pt x="12" y="8"/>
                    <a:pt x="12" y="8"/>
                  </a:cubicBezTo>
                  <a:cubicBezTo>
                    <a:pt x="13" y="8"/>
                    <a:pt x="13" y="8"/>
                    <a:pt x="13" y="8"/>
                  </a:cubicBezTo>
                  <a:cubicBezTo>
                    <a:pt x="13"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6"/>
                    <a:pt x="14" y="6"/>
                  </a:cubicBezTo>
                  <a:cubicBezTo>
                    <a:pt x="14" y="6"/>
                    <a:pt x="14" y="6"/>
                    <a:pt x="14" y="6"/>
                  </a:cubicBezTo>
                  <a:cubicBezTo>
                    <a:pt x="14" y="6"/>
                    <a:pt x="14" y="6"/>
                    <a:pt x="13" y="6"/>
                  </a:cubicBezTo>
                  <a:cubicBezTo>
                    <a:pt x="13" y="5"/>
                    <a:pt x="12" y="5"/>
                    <a:pt x="12" y="4"/>
                  </a:cubicBezTo>
                  <a:cubicBezTo>
                    <a:pt x="12" y="4"/>
                    <a:pt x="11" y="4"/>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3" y="2"/>
                    <a:pt x="14" y="2"/>
                    <a:pt x="15" y="3"/>
                  </a:cubicBezTo>
                  <a:cubicBezTo>
                    <a:pt x="16" y="3"/>
                    <a:pt x="18" y="4"/>
                    <a:pt x="19" y="5"/>
                  </a:cubicBezTo>
                  <a:cubicBezTo>
                    <a:pt x="20" y="5"/>
                    <a:pt x="22" y="6"/>
                    <a:pt x="23" y="7"/>
                  </a:cubicBezTo>
                  <a:cubicBezTo>
                    <a:pt x="24" y="8"/>
                    <a:pt x="24" y="8"/>
                    <a:pt x="24" y="9"/>
                  </a:cubicBezTo>
                  <a:cubicBezTo>
                    <a:pt x="24" y="9"/>
                    <a:pt x="24" y="9"/>
                    <a:pt x="24" y="9"/>
                  </a:cubicBezTo>
                  <a:cubicBezTo>
                    <a:pt x="24" y="9"/>
                    <a:pt x="24" y="10"/>
                    <a:pt x="24" y="10"/>
                  </a:cubicBezTo>
                  <a:cubicBezTo>
                    <a:pt x="23" y="10"/>
                    <a:pt x="23" y="10"/>
                    <a:pt x="23" y="11"/>
                  </a:cubicBezTo>
                  <a:cubicBezTo>
                    <a:pt x="23" y="11"/>
                    <a:pt x="23" y="11"/>
                    <a:pt x="23" y="12"/>
                  </a:cubicBezTo>
                  <a:cubicBezTo>
                    <a:pt x="23" y="12"/>
                    <a:pt x="23" y="12"/>
                    <a:pt x="23" y="13"/>
                  </a:cubicBezTo>
                  <a:cubicBezTo>
                    <a:pt x="23" y="13"/>
                    <a:pt x="23" y="14"/>
                    <a:pt x="24" y="14"/>
                  </a:cubicBezTo>
                  <a:cubicBezTo>
                    <a:pt x="24" y="15"/>
                    <a:pt x="24" y="15"/>
                    <a:pt x="24" y="16"/>
                  </a:cubicBezTo>
                  <a:cubicBezTo>
                    <a:pt x="25" y="16"/>
                    <a:pt x="25" y="16"/>
                    <a:pt x="25" y="16"/>
                  </a:cubicBezTo>
                  <a:cubicBezTo>
                    <a:pt x="26" y="17"/>
                    <a:pt x="26" y="17"/>
                    <a:pt x="26" y="17"/>
                  </a:cubicBezTo>
                  <a:cubicBezTo>
                    <a:pt x="26" y="17"/>
                    <a:pt x="26" y="17"/>
                    <a:pt x="26" y="17"/>
                  </a:cubicBezTo>
                  <a:cubicBezTo>
                    <a:pt x="27" y="17"/>
                    <a:pt x="27" y="17"/>
                    <a:pt x="27" y="17"/>
                  </a:cubicBezTo>
                  <a:cubicBezTo>
                    <a:pt x="27" y="17"/>
                    <a:pt x="27" y="17"/>
                    <a:pt x="27" y="17"/>
                  </a:cubicBezTo>
                  <a:cubicBezTo>
                    <a:pt x="27" y="16"/>
                    <a:pt x="27" y="16"/>
                    <a:pt x="27" y="16"/>
                  </a:cubicBezTo>
                  <a:cubicBezTo>
                    <a:pt x="27" y="16"/>
                    <a:pt x="28" y="16"/>
                    <a:pt x="28" y="15"/>
                  </a:cubicBezTo>
                  <a:cubicBezTo>
                    <a:pt x="28" y="15"/>
                    <a:pt x="28" y="15"/>
                    <a:pt x="29" y="15"/>
                  </a:cubicBezTo>
                  <a:cubicBezTo>
                    <a:pt x="29" y="14"/>
                    <a:pt x="29" y="14"/>
                    <a:pt x="30" y="14"/>
                  </a:cubicBezTo>
                  <a:cubicBezTo>
                    <a:pt x="30" y="14"/>
                    <a:pt x="30" y="14"/>
                    <a:pt x="31" y="14"/>
                  </a:cubicBezTo>
                  <a:cubicBezTo>
                    <a:pt x="32" y="14"/>
                    <a:pt x="32" y="14"/>
                    <a:pt x="32" y="14"/>
                  </a:cubicBezTo>
                  <a:cubicBezTo>
                    <a:pt x="32" y="14"/>
                    <a:pt x="32" y="14"/>
                    <a:pt x="32" y="14"/>
                  </a:cubicBezTo>
                  <a:cubicBezTo>
                    <a:pt x="32" y="14"/>
                    <a:pt x="32" y="14"/>
                    <a:pt x="32" y="14"/>
                  </a:cubicBezTo>
                  <a:cubicBezTo>
                    <a:pt x="32" y="14"/>
                    <a:pt x="33" y="14"/>
                    <a:pt x="33" y="14"/>
                  </a:cubicBezTo>
                  <a:cubicBezTo>
                    <a:pt x="33" y="14"/>
                    <a:pt x="33" y="14"/>
                    <a:pt x="33" y="14"/>
                  </a:cubicBezTo>
                  <a:cubicBezTo>
                    <a:pt x="33" y="14"/>
                    <a:pt x="33" y="14"/>
                    <a:pt x="33" y="14"/>
                  </a:cubicBezTo>
                  <a:cubicBezTo>
                    <a:pt x="33" y="14"/>
                    <a:pt x="33" y="14"/>
                    <a:pt x="34" y="14"/>
                  </a:cubicBezTo>
                  <a:cubicBezTo>
                    <a:pt x="34" y="14"/>
                    <a:pt x="34" y="14"/>
                    <a:pt x="34" y="14"/>
                  </a:cubicBezTo>
                  <a:cubicBezTo>
                    <a:pt x="34" y="14"/>
                    <a:pt x="34" y="14"/>
                    <a:pt x="34" y="14"/>
                  </a:cubicBezTo>
                  <a:cubicBezTo>
                    <a:pt x="34" y="13"/>
                    <a:pt x="34" y="13"/>
                    <a:pt x="34" y="13"/>
                  </a:cubicBezTo>
                  <a:cubicBezTo>
                    <a:pt x="34" y="13"/>
                    <a:pt x="34" y="12"/>
                    <a:pt x="34" y="12"/>
                  </a:cubicBezTo>
                  <a:cubicBezTo>
                    <a:pt x="34" y="12"/>
                    <a:pt x="34" y="11"/>
                    <a:pt x="34" y="11"/>
                  </a:cubicBezTo>
                  <a:cubicBezTo>
                    <a:pt x="34" y="10"/>
                    <a:pt x="34" y="10"/>
                    <a:pt x="34" y="10"/>
                  </a:cubicBezTo>
                  <a:cubicBezTo>
                    <a:pt x="34" y="10"/>
                    <a:pt x="33" y="9"/>
                    <a:pt x="33" y="9"/>
                  </a:cubicBezTo>
                  <a:cubicBezTo>
                    <a:pt x="33" y="9"/>
                    <a:pt x="33" y="9"/>
                    <a:pt x="33" y="8"/>
                  </a:cubicBezTo>
                  <a:cubicBezTo>
                    <a:pt x="33" y="8"/>
                    <a:pt x="33" y="8"/>
                    <a:pt x="34" y="8"/>
                  </a:cubicBezTo>
                  <a:cubicBezTo>
                    <a:pt x="34" y="8"/>
                    <a:pt x="34" y="7"/>
                    <a:pt x="34" y="7"/>
                  </a:cubicBezTo>
                  <a:cubicBezTo>
                    <a:pt x="34" y="7"/>
                    <a:pt x="34" y="7"/>
                    <a:pt x="34" y="7"/>
                  </a:cubicBezTo>
                  <a:cubicBezTo>
                    <a:pt x="34" y="7"/>
                    <a:pt x="34" y="7"/>
                    <a:pt x="34" y="7"/>
                  </a:cubicBezTo>
                  <a:cubicBezTo>
                    <a:pt x="34" y="6"/>
                    <a:pt x="35" y="6"/>
                    <a:pt x="35" y="6"/>
                  </a:cubicBezTo>
                  <a:cubicBezTo>
                    <a:pt x="35" y="6"/>
                    <a:pt x="35" y="6"/>
                    <a:pt x="35" y="6"/>
                  </a:cubicBezTo>
                  <a:cubicBezTo>
                    <a:pt x="35" y="6"/>
                    <a:pt x="35" y="6"/>
                    <a:pt x="35" y="6"/>
                  </a:cubicBezTo>
                  <a:cubicBezTo>
                    <a:pt x="36" y="6"/>
                    <a:pt x="36" y="7"/>
                    <a:pt x="36" y="7"/>
                  </a:cubicBezTo>
                  <a:cubicBezTo>
                    <a:pt x="36" y="7"/>
                    <a:pt x="36" y="7"/>
                    <a:pt x="36" y="7"/>
                  </a:cubicBezTo>
                  <a:cubicBezTo>
                    <a:pt x="36" y="7"/>
                    <a:pt x="36" y="7"/>
                    <a:pt x="37" y="8"/>
                  </a:cubicBezTo>
                  <a:cubicBezTo>
                    <a:pt x="37" y="8"/>
                    <a:pt x="37" y="9"/>
                    <a:pt x="38" y="9"/>
                  </a:cubicBezTo>
                  <a:cubicBezTo>
                    <a:pt x="38" y="10"/>
                    <a:pt x="38" y="10"/>
                    <a:pt x="38" y="10"/>
                  </a:cubicBezTo>
                  <a:cubicBezTo>
                    <a:pt x="39" y="10"/>
                    <a:pt x="39" y="11"/>
                    <a:pt x="39" y="11"/>
                  </a:cubicBezTo>
                  <a:cubicBezTo>
                    <a:pt x="39" y="11"/>
                    <a:pt x="40" y="11"/>
                    <a:pt x="40" y="11"/>
                  </a:cubicBezTo>
                  <a:cubicBezTo>
                    <a:pt x="40" y="11"/>
                    <a:pt x="40" y="11"/>
                    <a:pt x="40" y="11"/>
                  </a:cubicBezTo>
                  <a:cubicBezTo>
                    <a:pt x="41" y="11"/>
                    <a:pt x="41" y="10"/>
                    <a:pt x="41" y="10"/>
                  </a:cubicBezTo>
                  <a:cubicBezTo>
                    <a:pt x="41" y="10"/>
                    <a:pt x="41" y="10"/>
                    <a:pt x="41" y="10"/>
                  </a:cubicBezTo>
                  <a:cubicBezTo>
                    <a:pt x="41" y="10"/>
                    <a:pt x="41" y="10"/>
                    <a:pt x="41" y="10"/>
                  </a:cubicBezTo>
                  <a:cubicBezTo>
                    <a:pt x="41" y="9"/>
                    <a:pt x="41" y="9"/>
                    <a:pt x="41" y="9"/>
                  </a:cubicBezTo>
                  <a:cubicBezTo>
                    <a:pt x="41" y="9"/>
                    <a:pt x="41" y="9"/>
                    <a:pt x="41" y="9"/>
                  </a:cubicBezTo>
                  <a:cubicBezTo>
                    <a:pt x="41" y="8"/>
                    <a:pt x="41" y="8"/>
                    <a:pt x="41" y="8"/>
                  </a:cubicBezTo>
                  <a:cubicBezTo>
                    <a:pt x="41" y="8"/>
                    <a:pt x="41" y="8"/>
                    <a:pt x="41" y="7"/>
                  </a:cubicBezTo>
                  <a:cubicBezTo>
                    <a:pt x="42" y="7"/>
                    <a:pt x="42" y="7"/>
                    <a:pt x="42" y="7"/>
                  </a:cubicBezTo>
                  <a:cubicBezTo>
                    <a:pt x="42" y="7"/>
                    <a:pt x="42" y="6"/>
                    <a:pt x="42" y="6"/>
                  </a:cubicBezTo>
                  <a:cubicBezTo>
                    <a:pt x="43" y="6"/>
                    <a:pt x="43" y="6"/>
                    <a:pt x="43" y="6"/>
                  </a:cubicBezTo>
                  <a:cubicBezTo>
                    <a:pt x="43" y="6"/>
                    <a:pt x="43" y="6"/>
                    <a:pt x="44" y="6"/>
                  </a:cubicBezTo>
                  <a:cubicBezTo>
                    <a:pt x="44" y="5"/>
                    <a:pt x="44" y="5"/>
                    <a:pt x="44" y="5"/>
                  </a:cubicBezTo>
                  <a:cubicBezTo>
                    <a:pt x="44" y="5"/>
                    <a:pt x="45" y="5"/>
                    <a:pt x="45" y="5"/>
                  </a:cubicBezTo>
                  <a:cubicBezTo>
                    <a:pt x="45" y="5"/>
                    <a:pt x="45" y="6"/>
                    <a:pt x="45" y="6"/>
                  </a:cubicBezTo>
                  <a:cubicBezTo>
                    <a:pt x="45" y="6"/>
                    <a:pt x="45" y="6"/>
                    <a:pt x="45" y="6"/>
                  </a:cubicBezTo>
                  <a:cubicBezTo>
                    <a:pt x="45" y="6"/>
                    <a:pt x="46" y="6"/>
                    <a:pt x="46" y="6"/>
                  </a:cubicBezTo>
                  <a:cubicBezTo>
                    <a:pt x="47" y="6"/>
                    <a:pt x="47" y="6"/>
                    <a:pt x="47" y="6"/>
                  </a:cubicBezTo>
                  <a:cubicBezTo>
                    <a:pt x="47" y="7"/>
                    <a:pt x="47" y="7"/>
                    <a:pt x="48" y="7"/>
                  </a:cubicBezTo>
                  <a:cubicBezTo>
                    <a:pt x="48" y="7"/>
                    <a:pt x="48" y="7"/>
                    <a:pt x="49" y="8"/>
                  </a:cubicBezTo>
                  <a:cubicBezTo>
                    <a:pt x="49" y="8"/>
                    <a:pt x="49" y="8"/>
                    <a:pt x="49" y="8"/>
                  </a:cubicBezTo>
                  <a:cubicBezTo>
                    <a:pt x="49" y="8"/>
                    <a:pt x="50" y="8"/>
                    <a:pt x="50" y="8"/>
                  </a:cubicBezTo>
                  <a:cubicBezTo>
                    <a:pt x="50" y="8"/>
                    <a:pt x="50" y="8"/>
                    <a:pt x="50" y="8"/>
                  </a:cubicBezTo>
                  <a:cubicBezTo>
                    <a:pt x="50" y="8"/>
                    <a:pt x="50" y="8"/>
                    <a:pt x="51" y="8"/>
                  </a:cubicBezTo>
                  <a:cubicBezTo>
                    <a:pt x="51" y="7"/>
                    <a:pt x="51" y="7"/>
                    <a:pt x="51" y="7"/>
                  </a:cubicBezTo>
                  <a:cubicBezTo>
                    <a:pt x="51" y="7"/>
                    <a:pt x="51" y="7"/>
                    <a:pt x="51" y="7"/>
                  </a:cubicBezTo>
                  <a:cubicBezTo>
                    <a:pt x="51" y="7"/>
                    <a:pt x="51" y="7"/>
                    <a:pt x="51" y="7"/>
                  </a:cubicBezTo>
                  <a:cubicBezTo>
                    <a:pt x="51" y="6"/>
                    <a:pt x="51" y="6"/>
                    <a:pt x="51" y="6"/>
                  </a:cubicBezTo>
                  <a:cubicBezTo>
                    <a:pt x="51" y="6"/>
                    <a:pt x="51" y="6"/>
                    <a:pt x="51" y="6"/>
                  </a:cubicBezTo>
                  <a:cubicBezTo>
                    <a:pt x="51" y="6"/>
                    <a:pt x="52" y="6"/>
                    <a:pt x="52" y="6"/>
                  </a:cubicBezTo>
                  <a:cubicBezTo>
                    <a:pt x="52" y="6"/>
                    <a:pt x="52" y="6"/>
                    <a:pt x="52" y="6"/>
                  </a:cubicBezTo>
                  <a:cubicBezTo>
                    <a:pt x="52" y="6"/>
                    <a:pt x="53" y="6"/>
                    <a:pt x="53" y="6"/>
                  </a:cubicBezTo>
                  <a:cubicBezTo>
                    <a:pt x="53" y="6"/>
                    <a:pt x="53" y="6"/>
                    <a:pt x="53" y="6"/>
                  </a:cubicBezTo>
                  <a:cubicBezTo>
                    <a:pt x="53" y="6"/>
                    <a:pt x="53" y="6"/>
                    <a:pt x="54" y="6"/>
                  </a:cubicBezTo>
                  <a:cubicBezTo>
                    <a:pt x="54" y="6"/>
                    <a:pt x="54" y="6"/>
                    <a:pt x="54" y="6"/>
                  </a:cubicBezTo>
                  <a:cubicBezTo>
                    <a:pt x="54" y="6"/>
                    <a:pt x="54" y="6"/>
                    <a:pt x="55" y="6"/>
                  </a:cubicBezTo>
                  <a:cubicBezTo>
                    <a:pt x="55" y="7"/>
                    <a:pt x="55" y="7"/>
                    <a:pt x="55" y="7"/>
                  </a:cubicBezTo>
                  <a:cubicBezTo>
                    <a:pt x="55" y="7"/>
                    <a:pt x="56" y="7"/>
                    <a:pt x="56" y="7"/>
                  </a:cubicBezTo>
                  <a:cubicBezTo>
                    <a:pt x="56" y="8"/>
                    <a:pt x="56" y="8"/>
                    <a:pt x="56" y="8"/>
                  </a:cubicBezTo>
                  <a:cubicBezTo>
                    <a:pt x="57" y="8"/>
                    <a:pt x="57" y="8"/>
                    <a:pt x="57" y="8"/>
                  </a:cubicBezTo>
                  <a:cubicBezTo>
                    <a:pt x="57" y="8"/>
                    <a:pt x="58" y="8"/>
                    <a:pt x="58" y="8"/>
                  </a:cubicBezTo>
                  <a:cubicBezTo>
                    <a:pt x="58" y="8"/>
                    <a:pt x="58" y="7"/>
                    <a:pt x="58" y="7"/>
                  </a:cubicBezTo>
                  <a:cubicBezTo>
                    <a:pt x="58" y="7"/>
                    <a:pt x="59" y="7"/>
                    <a:pt x="59" y="7"/>
                  </a:cubicBezTo>
                  <a:cubicBezTo>
                    <a:pt x="59" y="6"/>
                    <a:pt x="59" y="6"/>
                    <a:pt x="59" y="6"/>
                  </a:cubicBezTo>
                  <a:cubicBezTo>
                    <a:pt x="59" y="6"/>
                    <a:pt x="59" y="6"/>
                    <a:pt x="59" y="6"/>
                  </a:cubicBezTo>
                  <a:cubicBezTo>
                    <a:pt x="59" y="6"/>
                    <a:pt x="59" y="6"/>
                    <a:pt x="59" y="6"/>
                  </a:cubicBezTo>
                  <a:cubicBezTo>
                    <a:pt x="59" y="6"/>
                    <a:pt x="60" y="6"/>
                    <a:pt x="60" y="6"/>
                  </a:cubicBezTo>
                  <a:cubicBezTo>
                    <a:pt x="60" y="6"/>
                    <a:pt x="60" y="6"/>
                    <a:pt x="60" y="6"/>
                  </a:cubicBezTo>
                  <a:cubicBezTo>
                    <a:pt x="60" y="6"/>
                    <a:pt x="60" y="6"/>
                    <a:pt x="60" y="6"/>
                  </a:cubicBezTo>
                  <a:cubicBezTo>
                    <a:pt x="61" y="6"/>
                    <a:pt x="61" y="6"/>
                    <a:pt x="61" y="6"/>
                  </a:cubicBezTo>
                  <a:cubicBezTo>
                    <a:pt x="61" y="6"/>
                    <a:pt x="61" y="6"/>
                    <a:pt x="61" y="6"/>
                  </a:cubicBezTo>
                  <a:cubicBezTo>
                    <a:pt x="62" y="6"/>
                    <a:pt x="62" y="7"/>
                    <a:pt x="62" y="7"/>
                  </a:cubicBezTo>
                  <a:cubicBezTo>
                    <a:pt x="62" y="7"/>
                    <a:pt x="62" y="7"/>
                    <a:pt x="62" y="7"/>
                  </a:cubicBezTo>
                  <a:moveTo>
                    <a:pt x="65" y="0"/>
                  </a:moveTo>
                  <a:cubicBezTo>
                    <a:pt x="65" y="0"/>
                    <a:pt x="65" y="0"/>
                    <a:pt x="64" y="0"/>
                  </a:cubicBezTo>
                  <a:cubicBezTo>
                    <a:pt x="64" y="0"/>
                    <a:pt x="64" y="0"/>
                    <a:pt x="64" y="0"/>
                  </a:cubicBezTo>
                  <a:cubicBezTo>
                    <a:pt x="64" y="0"/>
                    <a:pt x="64" y="0"/>
                    <a:pt x="64" y="0"/>
                  </a:cubicBezTo>
                  <a:cubicBezTo>
                    <a:pt x="64" y="0"/>
                    <a:pt x="64" y="0"/>
                    <a:pt x="64" y="0"/>
                  </a:cubicBezTo>
                  <a:cubicBezTo>
                    <a:pt x="64" y="0"/>
                    <a:pt x="63" y="1"/>
                    <a:pt x="63" y="1"/>
                  </a:cubicBezTo>
                  <a:cubicBezTo>
                    <a:pt x="63" y="1"/>
                    <a:pt x="63" y="2"/>
                    <a:pt x="63" y="2"/>
                  </a:cubicBezTo>
                  <a:cubicBezTo>
                    <a:pt x="63" y="2"/>
                    <a:pt x="63" y="3"/>
                    <a:pt x="63" y="3"/>
                  </a:cubicBezTo>
                  <a:cubicBezTo>
                    <a:pt x="63" y="3"/>
                    <a:pt x="63" y="4"/>
                    <a:pt x="63" y="4"/>
                  </a:cubicBezTo>
                  <a:cubicBezTo>
                    <a:pt x="63" y="4"/>
                    <a:pt x="63" y="4"/>
                    <a:pt x="63" y="4"/>
                  </a:cubicBezTo>
                  <a:cubicBezTo>
                    <a:pt x="63" y="4"/>
                    <a:pt x="63" y="5"/>
                    <a:pt x="63" y="5"/>
                  </a:cubicBezTo>
                  <a:cubicBezTo>
                    <a:pt x="63" y="5"/>
                    <a:pt x="63" y="5"/>
                    <a:pt x="63" y="5"/>
                  </a:cubicBezTo>
                  <a:cubicBezTo>
                    <a:pt x="63" y="5"/>
                    <a:pt x="63" y="5"/>
                    <a:pt x="63" y="5"/>
                  </a:cubicBezTo>
                  <a:cubicBezTo>
                    <a:pt x="62" y="6"/>
                    <a:pt x="62" y="6"/>
                    <a:pt x="62" y="6"/>
                  </a:cubicBezTo>
                  <a:cubicBezTo>
                    <a:pt x="62" y="6"/>
                    <a:pt x="62" y="6"/>
                    <a:pt x="62" y="6"/>
                  </a:cubicBezTo>
                  <a:cubicBezTo>
                    <a:pt x="62" y="6"/>
                    <a:pt x="62" y="6"/>
                    <a:pt x="62" y="5"/>
                  </a:cubicBezTo>
                  <a:cubicBezTo>
                    <a:pt x="61" y="5"/>
                    <a:pt x="61" y="5"/>
                    <a:pt x="61" y="5"/>
                  </a:cubicBezTo>
                  <a:cubicBezTo>
                    <a:pt x="61" y="5"/>
                    <a:pt x="61" y="5"/>
                    <a:pt x="61" y="5"/>
                  </a:cubicBezTo>
                  <a:cubicBezTo>
                    <a:pt x="61" y="5"/>
                    <a:pt x="60" y="5"/>
                    <a:pt x="60" y="5"/>
                  </a:cubicBezTo>
                  <a:cubicBezTo>
                    <a:pt x="60" y="5"/>
                    <a:pt x="60" y="5"/>
                    <a:pt x="60" y="5"/>
                  </a:cubicBezTo>
                  <a:cubicBezTo>
                    <a:pt x="60" y="5"/>
                    <a:pt x="60" y="5"/>
                    <a:pt x="59" y="5"/>
                  </a:cubicBezTo>
                  <a:cubicBezTo>
                    <a:pt x="59" y="5"/>
                    <a:pt x="59" y="5"/>
                    <a:pt x="59" y="5"/>
                  </a:cubicBezTo>
                  <a:cubicBezTo>
                    <a:pt x="59" y="5"/>
                    <a:pt x="58" y="5"/>
                    <a:pt x="58" y="5"/>
                  </a:cubicBezTo>
                  <a:cubicBezTo>
                    <a:pt x="58" y="5"/>
                    <a:pt x="58" y="5"/>
                    <a:pt x="58" y="5"/>
                  </a:cubicBezTo>
                  <a:cubicBezTo>
                    <a:pt x="58" y="6"/>
                    <a:pt x="58" y="6"/>
                    <a:pt x="58" y="6"/>
                  </a:cubicBezTo>
                  <a:cubicBezTo>
                    <a:pt x="58" y="6"/>
                    <a:pt x="58" y="6"/>
                    <a:pt x="58" y="6"/>
                  </a:cubicBezTo>
                  <a:cubicBezTo>
                    <a:pt x="58" y="6"/>
                    <a:pt x="58" y="6"/>
                    <a:pt x="58" y="6"/>
                  </a:cubicBezTo>
                  <a:cubicBezTo>
                    <a:pt x="58" y="6"/>
                    <a:pt x="58" y="6"/>
                    <a:pt x="58" y="7"/>
                  </a:cubicBezTo>
                  <a:cubicBezTo>
                    <a:pt x="58" y="7"/>
                    <a:pt x="58" y="7"/>
                    <a:pt x="57" y="7"/>
                  </a:cubicBezTo>
                  <a:cubicBezTo>
                    <a:pt x="57" y="7"/>
                    <a:pt x="57" y="7"/>
                    <a:pt x="57" y="7"/>
                  </a:cubicBezTo>
                  <a:cubicBezTo>
                    <a:pt x="57" y="7"/>
                    <a:pt x="57" y="7"/>
                    <a:pt x="57" y="7"/>
                  </a:cubicBezTo>
                  <a:cubicBezTo>
                    <a:pt x="56" y="7"/>
                    <a:pt x="56" y="7"/>
                    <a:pt x="56" y="7"/>
                  </a:cubicBezTo>
                  <a:cubicBezTo>
                    <a:pt x="56" y="7"/>
                    <a:pt x="56" y="6"/>
                    <a:pt x="56" y="6"/>
                  </a:cubicBezTo>
                  <a:cubicBezTo>
                    <a:pt x="56" y="6"/>
                    <a:pt x="55" y="6"/>
                    <a:pt x="55" y="6"/>
                  </a:cubicBezTo>
                  <a:cubicBezTo>
                    <a:pt x="55" y="6"/>
                    <a:pt x="55" y="5"/>
                    <a:pt x="55" y="5"/>
                  </a:cubicBezTo>
                  <a:cubicBezTo>
                    <a:pt x="55" y="5"/>
                    <a:pt x="54" y="5"/>
                    <a:pt x="54" y="5"/>
                  </a:cubicBezTo>
                  <a:cubicBezTo>
                    <a:pt x="54" y="5"/>
                    <a:pt x="54" y="5"/>
                    <a:pt x="54" y="5"/>
                  </a:cubicBezTo>
                  <a:cubicBezTo>
                    <a:pt x="53" y="5"/>
                    <a:pt x="53" y="5"/>
                    <a:pt x="53" y="5"/>
                  </a:cubicBezTo>
                  <a:cubicBezTo>
                    <a:pt x="53" y="5"/>
                    <a:pt x="52" y="5"/>
                    <a:pt x="52" y="5"/>
                  </a:cubicBezTo>
                  <a:cubicBezTo>
                    <a:pt x="52" y="5"/>
                    <a:pt x="52" y="5"/>
                    <a:pt x="51" y="5"/>
                  </a:cubicBezTo>
                  <a:cubicBezTo>
                    <a:pt x="51" y="5"/>
                    <a:pt x="51" y="5"/>
                    <a:pt x="51" y="5"/>
                  </a:cubicBezTo>
                  <a:cubicBezTo>
                    <a:pt x="50" y="5"/>
                    <a:pt x="50" y="6"/>
                    <a:pt x="50" y="6"/>
                  </a:cubicBezTo>
                  <a:cubicBezTo>
                    <a:pt x="50" y="6"/>
                    <a:pt x="50" y="6"/>
                    <a:pt x="50" y="6"/>
                  </a:cubicBezTo>
                  <a:cubicBezTo>
                    <a:pt x="50" y="6"/>
                    <a:pt x="50" y="6"/>
                    <a:pt x="50" y="6"/>
                  </a:cubicBezTo>
                  <a:cubicBezTo>
                    <a:pt x="50" y="6"/>
                    <a:pt x="50" y="6"/>
                    <a:pt x="50" y="7"/>
                  </a:cubicBezTo>
                  <a:cubicBezTo>
                    <a:pt x="50" y="7"/>
                    <a:pt x="50" y="7"/>
                    <a:pt x="50" y="7"/>
                  </a:cubicBezTo>
                  <a:cubicBezTo>
                    <a:pt x="50" y="7"/>
                    <a:pt x="50" y="7"/>
                    <a:pt x="50" y="7"/>
                  </a:cubicBezTo>
                  <a:cubicBezTo>
                    <a:pt x="50" y="7"/>
                    <a:pt x="49" y="7"/>
                    <a:pt x="49" y="7"/>
                  </a:cubicBezTo>
                  <a:cubicBezTo>
                    <a:pt x="49" y="7"/>
                    <a:pt x="49" y="7"/>
                    <a:pt x="49" y="6"/>
                  </a:cubicBezTo>
                  <a:cubicBezTo>
                    <a:pt x="48" y="6"/>
                    <a:pt x="48" y="6"/>
                    <a:pt x="48" y="6"/>
                  </a:cubicBezTo>
                  <a:cubicBezTo>
                    <a:pt x="48" y="6"/>
                    <a:pt x="47" y="6"/>
                    <a:pt x="47" y="6"/>
                  </a:cubicBezTo>
                  <a:cubicBezTo>
                    <a:pt x="47" y="6"/>
                    <a:pt x="47" y="6"/>
                    <a:pt x="47" y="5"/>
                  </a:cubicBezTo>
                  <a:cubicBezTo>
                    <a:pt x="47" y="5"/>
                    <a:pt x="47" y="5"/>
                    <a:pt x="47" y="5"/>
                  </a:cubicBezTo>
                  <a:cubicBezTo>
                    <a:pt x="47" y="5"/>
                    <a:pt x="47" y="5"/>
                    <a:pt x="46" y="5"/>
                  </a:cubicBezTo>
                  <a:cubicBezTo>
                    <a:pt x="46" y="5"/>
                    <a:pt x="46" y="5"/>
                    <a:pt x="46" y="5"/>
                  </a:cubicBezTo>
                  <a:cubicBezTo>
                    <a:pt x="46" y="5"/>
                    <a:pt x="46" y="5"/>
                    <a:pt x="46" y="5"/>
                  </a:cubicBezTo>
                  <a:cubicBezTo>
                    <a:pt x="46" y="5"/>
                    <a:pt x="45" y="5"/>
                    <a:pt x="45" y="5"/>
                  </a:cubicBezTo>
                  <a:cubicBezTo>
                    <a:pt x="45" y="5"/>
                    <a:pt x="45" y="5"/>
                    <a:pt x="45" y="5"/>
                  </a:cubicBezTo>
                  <a:cubicBezTo>
                    <a:pt x="45" y="5"/>
                    <a:pt x="45" y="4"/>
                    <a:pt x="44" y="4"/>
                  </a:cubicBezTo>
                  <a:cubicBezTo>
                    <a:pt x="44" y="4"/>
                    <a:pt x="44" y="5"/>
                    <a:pt x="44" y="5"/>
                  </a:cubicBezTo>
                  <a:cubicBezTo>
                    <a:pt x="43" y="5"/>
                    <a:pt x="43" y="5"/>
                    <a:pt x="43" y="5"/>
                  </a:cubicBezTo>
                  <a:cubicBezTo>
                    <a:pt x="42" y="5"/>
                    <a:pt x="42" y="5"/>
                    <a:pt x="42" y="5"/>
                  </a:cubicBezTo>
                  <a:cubicBezTo>
                    <a:pt x="42" y="6"/>
                    <a:pt x="41" y="6"/>
                    <a:pt x="41" y="6"/>
                  </a:cubicBezTo>
                  <a:cubicBezTo>
                    <a:pt x="41" y="6"/>
                    <a:pt x="41" y="7"/>
                    <a:pt x="41" y="7"/>
                  </a:cubicBezTo>
                  <a:cubicBezTo>
                    <a:pt x="40" y="7"/>
                    <a:pt x="40" y="7"/>
                    <a:pt x="40" y="8"/>
                  </a:cubicBezTo>
                  <a:cubicBezTo>
                    <a:pt x="40" y="8"/>
                    <a:pt x="40" y="8"/>
                    <a:pt x="40" y="8"/>
                  </a:cubicBezTo>
                  <a:cubicBezTo>
                    <a:pt x="40" y="9"/>
                    <a:pt x="40" y="9"/>
                    <a:pt x="40" y="9"/>
                  </a:cubicBezTo>
                  <a:cubicBezTo>
                    <a:pt x="40" y="9"/>
                    <a:pt x="40" y="9"/>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39" y="10"/>
                    <a:pt x="39" y="10"/>
                  </a:cubicBezTo>
                  <a:cubicBezTo>
                    <a:pt x="39" y="9"/>
                    <a:pt x="39" y="9"/>
                    <a:pt x="38" y="9"/>
                  </a:cubicBezTo>
                  <a:cubicBezTo>
                    <a:pt x="38" y="8"/>
                    <a:pt x="38" y="8"/>
                    <a:pt x="37" y="7"/>
                  </a:cubicBezTo>
                  <a:cubicBezTo>
                    <a:pt x="37" y="7"/>
                    <a:pt x="37" y="6"/>
                    <a:pt x="37" y="6"/>
                  </a:cubicBezTo>
                  <a:cubicBezTo>
                    <a:pt x="37" y="6"/>
                    <a:pt x="36" y="6"/>
                    <a:pt x="36" y="6"/>
                  </a:cubicBezTo>
                  <a:cubicBezTo>
                    <a:pt x="36" y="6"/>
                    <a:pt x="36" y="5"/>
                    <a:pt x="36" y="5"/>
                  </a:cubicBezTo>
                  <a:cubicBezTo>
                    <a:pt x="35" y="5"/>
                    <a:pt x="35" y="5"/>
                    <a:pt x="35" y="5"/>
                  </a:cubicBezTo>
                  <a:cubicBezTo>
                    <a:pt x="35" y="5"/>
                    <a:pt x="35" y="5"/>
                    <a:pt x="34" y="5"/>
                  </a:cubicBezTo>
                  <a:cubicBezTo>
                    <a:pt x="34" y="5"/>
                    <a:pt x="34" y="6"/>
                    <a:pt x="34" y="6"/>
                  </a:cubicBezTo>
                  <a:cubicBezTo>
                    <a:pt x="34" y="6"/>
                    <a:pt x="34" y="6"/>
                    <a:pt x="33" y="6"/>
                  </a:cubicBezTo>
                  <a:cubicBezTo>
                    <a:pt x="33" y="6"/>
                    <a:pt x="33" y="6"/>
                    <a:pt x="33" y="7"/>
                  </a:cubicBezTo>
                  <a:cubicBezTo>
                    <a:pt x="33" y="7"/>
                    <a:pt x="33" y="7"/>
                    <a:pt x="33" y="7"/>
                  </a:cubicBezTo>
                  <a:cubicBezTo>
                    <a:pt x="33" y="8"/>
                    <a:pt x="32" y="8"/>
                    <a:pt x="32" y="8"/>
                  </a:cubicBezTo>
                  <a:cubicBezTo>
                    <a:pt x="32" y="9"/>
                    <a:pt x="32" y="9"/>
                    <a:pt x="32" y="9"/>
                  </a:cubicBezTo>
                  <a:cubicBezTo>
                    <a:pt x="33" y="10"/>
                    <a:pt x="33" y="10"/>
                    <a:pt x="33" y="10"/>
                  </a:cubicBezTo>
                  <a:cubicBezTo>
                    <a:pt x="33" y="10"/>
                    <a:pt x="33" y="11"/>
                    <a:pt x="33" y="11"/>
                  </a:cubicBezTo>
                  <a:cubicBezTo>
                    <a:pt x="33" y="11"/>
                    <a:pt x="33" y="12"/>
                    <a:pt x="33" y="12"/>
                  </a:cubicBezTo>
                  <a:cubicBezTo>
                    <a:pt x="33" y="12"/>
                    <a:pt x="33" y="12"/>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0" y="13"/>
                    <a:pt x="30" y="13"/>
                    <a:pt x="30" y="13"/>
                  </a:cubicBezTo>
                  <a:cubicBezTo>
                    <a:pt x="29" y="13"/>
                    <a:pt x="29" y="14"/>
                    <a:pt x="28" y="14"/>
                  </a:cubicBezTo>
                  <a:cubicBezTo>
                    <a:pt x="28" y="14"/>
                    <a:pt x="27" y="14"/>
                    <a:pt x="27" y="15"/>
                  </a:cubicBezTo>
                  <a:cubicBezTo>
                    <a:pt x="27" y="15"/>
                    <a:pt x="26" y="15"/>
                    <a:pt x="26" y="16"/>
                  </a:cubicBezTo>
                  <a:cubicBezTo>
                    <a:pt x="26" y="16"/>
                    <a:pt x="26" y="16"/>
                    <a:pt x="26" y="16"/>
                  </a:cubicBezTo>
                  <a:cubicBezTo>
                    <a:pt x="26" y="15"/>
                    <a:pt x="25" y="15"/>
                    <a:pt x="25" y="15"/>
                  </a:cubicBezTo>
                  <a:cubicBezTo>
                    <a:pt x="25" y="15"/>
                    <a:pt x="25" y="14"/>
                    <a:pt x="25" y="14"/>
                  </a:cubicBezTo>
                  <a:cubicBezTo>
                    <a:pt x="24" y="14"/>
                    <a:pt x="24" y="13"/>
                    <a:pt x="24" y="13"/>
                  </a:cubicBezTo>
                  <a:cubicBezTo>
                    <a:pt x="24" y="13"/>
                    <a:pt x="24" y="12"/>
                    <a:pt x="24" y="12"/>
                  </a:cubicBezTo>
                  <a:cubicBezTo>
                    <a:pt x="24" y="12"/>
                    <a:pt x="24" y="12"/>
                    <a:pt x="24" y="11"/>
                  </a:cubicBezTo>
                  <a:cubicBezTo>
                    <a:pt x="24" y="11"/>
                    <a:pt x="24" y="11"/>
                    <a:pt x="24" y="11"/>
                  </a:cubicBezTo>
                  <a:cubicBezTo>
                    <a:pt x="24" y="10"/>
                    <a:pt x="24"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8"/>
                    <a:pt x="25" y="7"/>
                    <a:pt x="23" y="6"/>
                  </a:cubicBezTo>
                  <a:cubicBezTo>
                    <a:pt x="22" y="5"/>
                    <a:pt x="21" y="5"/>
                    <a:pt x="20" y="4"/>
                  </a:cubicBezTo>
                  <a:cubicBezTo>
                    <a:pt x="18" y="3"/>
                    <a:pt x="17" y="2"/>
                    <a:pt x="15" y="2"/>
                  </a:cubicBezTo>
                  <a:cubicBezTo>
                    <a:pt x="14" y="1"/>
                    <a:pt x="13" y="1"/>
                    <a:pt x="12" y="1"/>
                  </a:cubicBezTo>
                  <a:cubicBezTo>
                    <a:pt x="12" y="1"/>
                    <a:pt x="12" y="1"/>
                    <a:pt x="11" y="1"/>
                  </a:cubicBezTo>
                  <a:cubicBezTo>
                    <a:pt x="11" y="1"/>
                    <a:pt x="11" y="1"/>
                    <a:pt x="11" y="1"/>
                  </a:cubicBezTo>
                  <a:cubicBezTo>
                    <a:pt x="11" y="1"/>
                    <a:pt x="10" y="1"/>
                    <a:pt x="10" y="1"/>
                  </a:cubicBezTo>
                  <a:cubicBezTo>
                    <a:pt x="10" y="2"/>
                    <a:pt x="10" y="2"/>
                    <a:pt x="10" y="2"/>
                  </a:cubicBezTo>
                  <a:cubicBezTo>
                    <a:pt x="10" y="2"/>
                    <a:pt x="10" y="2"/>
                    <a:pt x="10" y="3"/>
                  </a:cubicBezTo>
                  <a:cubicBezTo>
                    <a:pt x="10" y="3"/>
                    <a:pt x="10" y="3"/>
                    <a:pt x="10" y="4"/>
                  </a:cubicBezTo>
                  <a:cubicBezTo>
                    <a:pt x="10" y="4"/>
                    <a:pt x="11" y="5"/>
                    <a:pt x="11" y="5"/>
                  </a:cubicBezTo>
                  <a:cubicBezTo>
                    <a:pt x="12" y="5"/>
                    <a:pt x="12" y="6"/>
                    <a:pt x="13" y="6"/>
                  </a:cubicBezTo>
                  <a:cubicBezTo>
                    <a:pt x="13" y="7"/>
                    <a:pt x="13" y="7"/>
                    <a:pt x="13" y="7"/>
                  </a:cubicBezTo>
                  <a:cubicBezTo>
                    <a:pt x="13" y="7"/>
                    <a:pt x="13" y="7"/>
                    <a:pt x="13" y="7"/>
                  </a:cubicBezTo>
                  <a:cubicBezTo>
                    <a:pt x="12" y="7"/>
                    <a:pt x="12" y="7"/>
                    <a:pt x="12" y="6"/>
                  </a:cubicBezTo>
                  <a:cubicBezTo>
                    <a:pt x="12" y="6"/>
                    <a:pt x="11" y="6"/>
                    <a:pt x="11" y="6"/>
                  </a:cubicBezTo>
                  <a:cubicBezTo>
                    <a:pt x="11" y="6"/>
                    <a:pt x="11" y="6"/>
                    <a:pt x="10" y="5"/>
                  </a:cubicBezTo>
                  <a:cubicBezTo>
                    <a:pt x="10" y="5"/>
                    <a:pt x="10" y="5"/>
                    <a:pt x="10" y="5"/>
                  </a:cubicBezTo>
                  <a:cubicBezTo>
                    <a:pt x="10" y="5"/>
                    <a:pt x="10" y="5"/>
                    <a:pt x="10" y="5"/>
                  </a:cubicBezTo>
                  <a:cubicBezTo>
                    <a:pt x="9" y="5"/>
                    <a:pt x="9" y="5"/>
                    <a:pt x="9" y="5"/>
                  </a:cubicBezTo>
                  <a:cubicBezTo>
                    <a:pt x="9" y="5"/>
                    <a:pt x="9" y="5"/>
                    <a:pt x="9" y="5"/>
                  </a:cubicBezTo>
                  <a:cubicBezTo>
                    <a:pt x="8" y="5"/>
                    <a:pt x="8" y="5"/>
                    <a:pt x="7" y="5"/>
                  </a:cubicBezTo>
                  <a:cubicBezTo>
                    <a:pt x="7" y="5"/>
                    <a:pt x="7" y="5"/>
                    <a:pt x="6" y="5"/>
                  </a:cubicBezTo>
                  <a:cubicBezTo>
                    <a:pt x="6" y="6"/>
                    <a:pt x="6" y="6"/>
                    <a:pt x="5" y="6"/>
                  </a:cubicBezTo>
                  <a:cubicBezTo>
                    <a:pt x="5" y="7"/>
                    <a:pt x="5" y="7"/>
                    <a:pt x="4" y="8"/>
                  </a:cubicBezTo>
                  <a:cubicBezTo>
                    <a:pt x="4" y="8"/>
                    <a:pt x="4" y="8"/>
                    <a:pt x="4" y="8"/>
                  </a:cubicBezTo>
                  <a:cubicBezTo>
                    <a:pt x="4" y="9"/>
                    <a:pt x="3" y="9"/>
                    <a:pt x="3" y="9"/>
                  </a:cubicBezTo>
                  <a:cubicBezTo>
                    <a:pt x="3" y="9"/>
                    <a:pt x="3" y="9"/>
                    <a:pt x="3" y="10"/>
                  </a:cubicBezTo>
                  <a:cubicBezTo>
                    <a:pt x="2" y="10"/>
                    <a:pt x="2" y="10"/>
                    <a:pt x="2" y="10"/>
                  </a:cubicBezTo>
                  <a:cubicBezTo>
                    <a:pt x="2" y="10"/>
                    <a:pt x="1" y="11"/>
                    <a:pt x="1" y="11"/>
                  </a:cubicBezTo>
                  <a:cubicBezTo>
                    <a:pt x="1" y="11"/>
                    <a:pt x="1" y="11"/>
                    <a:pt x="1"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5"/>
                  </a:cubicBezTo>
                  <a:cubicBezTo>
                    <a:pt x="1" y="15"/>
                    <a:pt x="1" y="15"/>
                    <a:pt x="1" y="15"/>
                  </a:cubicBezTo>
                  <a:cubicBezTo>
                    <a:pt x="2" y="15"/>
                    <a:pt x="2" y="16"/>
                    <a:pt x="2" y="16"/>
                  </a:cubicBezTo>
                  <a:cubicBezTo>
                    <a:pt x="3" y="16"/>
                    <a:pt x="3" y="16"/>
                    <a:pt x="4" y="16"/>
                  </a:cubicBezTo>
                  <a:cubicBezTo>
                    <a:pt x="4" y="16"/>
                    <a:pt x="5" y="16"/>
                    <a:pt x="5" y="16"/>
                  </a:cubicBezTo>
                  <a:cubicBezTo>
                    <a:pt x="6" y="16"/>
                    <a:pt x="6" y="16"/>
                    <a:pt x="6" y="16"/>
                  </a:cubicBezTo>
                  <a:cubicBezTo>
                    <a:pt x="6" y="16"/>
                    <a:pt x="7" y="16"/>
                    <a:pt x="7" y="16"/>
                  </a:cubicBezTo>
                  <a:cubicBezTo>
                    <a:pt x="7" y="16"/>
                    <a:pt x="7" y="16"/>
                    <a:pt x="8" y="16"/>
                  </a:cubicBezTo>
                  <a:cubicBezTo>
                    <a:pt x="8" y="16"/>
                    <a:pt x="8" y="16"/>
                    <a:pt x="9" y="16"/>
                  </a:cubicBezTo>
                  <a:cubicBezTo>
                    <a:pt x="9" y="15"/>
                    <a:pt x="10" y="15"/>
                    <a:pt x="10" y="15"/>
                  </a:cubicBezTo>
                  <a:cubicBezTo>
                    <a:pt x="11" y="15"/>
                    <a:pt x="11" y="15"/>
                    <a:pt x="11" y="15"/>
                  </a:cubicBezTo>
                  <a:cubicBezTo>
                    <a:pt x="12" y="15"/>
                    <a:pt x="12" y="14"/>
                    <a:pt x="13" y="14"/>
                  </a:cubicBezTo>
                  <a:cubicBezTo>
                    <a:pt x="13" y="14"/>
                    <a:pt x="14" y="14"/>
                    <a:pt x="14" y="14"/>
                  </a:cubicBezTo>
                  <a:cubicBezTo>
                    <a:pt x="15" y="14"/>
                    <a:pt x="15" y="14"/>
                    <a:pt x="15" y="14"/>
                  </a:cubicBezTo>
                  <a:cubicBezTo>
                    <a:pt x="16" y="14"/>
                    <a:pt x="16" y="15"/>
                    <a:pt x="17" y="15"/>
                  </a:cubicBezTo>
                  <a:cubicBezTo>
                    <a:pt x="17" y="15"/>
                    <a:pt x="17" y="15"/>
                    <a:pt x="17"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7"/>
                    <a:pt x="18" y="17"/>
                  </a:cubicBezTo>
                  <a:cubicBezTo>
                    <a:pt x="18" y="17"/>
                    <a:pt x="17" y="17"/>
                    <a:pt x="17" y="17"/>
                  </a:cubicBezTo>
                  <a:cubicBezTo>
                    <a:pt x="17" y="17"/>
                    <a:pt x="17" y="17"/>
                    <a:pt x="17" y="17"/>
                  </a:cubicBezTo>
                  <a:cubicBezTo>
                    <a:pt x="17" y="17"/>
                    <a:pt x="16" y="17"/>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1"/>
                    <a:pt x="17" y="21"/>
                    <a:pt x="16" y="21"/>
                  </a:cubicBezTo>
                  <a:cubicBezTo>
                    <a:pt x="16" y="21"/>
                    <a:pt x="16" y="21"/>
                    <a:pt x="16" y="21"/>
                  </a:cubicBezTo>
                  <a:cubicBezTo>
                    <a:pt x="15" y="21"/>
                    <a:pt x="15" y="21"/>
                    <a:pt x="14" y="21"/>
                  </a:cubicBezTo>
                  <a:cubicBezTo>
                    <a:pt x="14" y="21"/>
                    <a:pt x="14" y="21"/>
                    <a:pt x="14" y="21"/>
                  </a:cubicBezTo>
                  <a:cubicBezTo>
                    <a:pt x="14"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1" y="21"/>
                    <a:pt x="11" y="21"/>
                  </a:cubicBezTo>
                  <a:cubicBezTo>
                    <a:pt x="11" y="21"/>
                    <a:pt x="11" y="21"/>
                    <a:pt x="11" y="21"/>
                  </a:cubicBezTo>
                  <a:cubicBezTo>
                    <a:pt x="10" y="21"/>
                    <a:pt x="9" y="21"/>
                    <a:pt x="8" y="21"/>
                  </a:cubicBezTo>
                  <a:cubicBezTo>
                    <a:pt x="7" y="21"/>
                    <a:pt x="7" y="21"/>
                    <a:pt x="6" y="21"/>
                  </a:cubicBezTo>
                  <a:cubicBezTo>
                    <a:pt x="5" y="22"/>
                    <a:pt x="4" y="22"/>
                    <a:pt x="4" y="22"/>
                  </a:cubicBezTo>
                  <a:cubicBezTo>
                    <a:pt x="3" y="22"/>
                    <a:pt x="3" y="23"/>
                    <a:pt x="3" y="23"/>
                  </a:cubicBezTo>
                  <a:cubicBezTo>
                    <a:pt x="3" y="23"/>
                    <a:pt x="3" y="23"/>
                    <a:pt x="2" y="23"/>
                  </a:cubicBezTo>
                  <a:cubicBezTo>
                    <a:pt x="2" y="23"/>
                    <a:pt x="2" y="23"/>
                    <a:pt x="2" y="24"/>
                  </a:cubicBezTo>
                  <a:cubicBezTo>
                    <a:pt x="2" y="24"/>
                    <a:pt x="2" y="24"/>
                    <a:pt x="2" y="24"/>
                  </a:cubicBezTo>
                  <a:cubicBezTo>
                    <a:pt x="2" y="24"/>
                    <a:pt x="3" y="24"/>
                    <a:pt x="3" y="24"/>
                  </a:cubicBezTo>
                  <a:cubicBezTo>
                    <a:pt x="3" y="24"/>
                    <a:pt x="3" y="24"/>
                    <a:pt x="3" y="24"/>
                  </a:cubicBezTo>
                  <a:cubicBezTo>
                    <a:pt x="3" y="25"/>
                    <a:pt x="3" y="25"/>
                    <a:pt x="3" y="25"/>
                  </a:cubicBezTo>
                  <a:cubicBezTo>
                    <a:pt x="4" y="25"/>
                    <a:pt x="4" y="25"/>
                    <a:pt x="4" y="25"/>
                  </a:cubicBezTo>
                  <a:cubicBezTo>
                    <a:pt x="4" y="25"/>
                    <a:pt x="5" y="25"/>
                    <a:pt x="5" y="25"/>
                  </a:cubicBezTo>
                  <a:cubicBezTo>
                    <a:pt x="5" y="25"/>
                    <a:pt x="6" y="25"/>
                    <a:pt x="6" y="25"/>
                  </a:cubicBezTo>
                  <a:cubicBezTo>
                    <a:pt x="6" y="25"/>
                    <a:pt x="7" y="25"/>
                    <a:pt x="7" y="25"/>
                  </a:cubicBezTo>
                  <a:cubicBezTo>
                    <a:pt x="7" y="25"/>
                    <a:pt x="8" y="25"/>
                    <a:pt x="8" y="25"/>
                  </a:cubicBezTo>
                  <a:cubicBezTo>
                    <a:pt x="9" y="25"/>
                    <a:pt x="9" y="25"/>
                    <a:pt x="9" y="24"/>
                  </a:cubicBezTo>
                  <a:cubicBezTo>
                    <a:pt x="10" y="24"/>
                    <a:pt x="10" y="24"/>
                    <a:pt x="11" y="24"/>
                  </a:cubicBezTo>
                  <a:cubicBezTo>
                    <a:pt x="11" y="24"/>
                    <a:pt x="11" y="24"/>
                    <a:pt x="12" y="24"/>
                  </a:cubicBezTo>
                  <a:cubicBezTo>
                    <a:pt x="12" y="24"/>
                    <a:pt x="12" y="24"/>
                    <a:pt x="13" y="24"/>
                  </a:cubicBezTo>
                  <a:cubicBezTo>
                    <a:pt x="13" y="24"/>
                    <a:pt x="13" y="24"/>
                    <a:pt x="14" y="24"/>
                  </a:cubicBezTo>
                  <a:cubicBezTo>
                    <a:pt x="14" y="24"/>
                    <a:pt x="14" y="24"/>
                    <a:pt x="14" y="24"/>
                  </a:cubicBezTo>
                  <a:cubicBezTo>
                    <a:pt x="14" y="24"/>
                    <a:pt x="14" y="24"/>
                    <a:pt x="14" y="24"/>
                  </a:cubicBezTo>
                  <a:cubicBezTo>
                    <a:pt x="14" y="24"/>
                    <a:pt x="14" y="24"/>
                    <a:pt x="14" y="24"/>
                  </a:cubicBezTo>
                  <a:cubicBezTo>
                    <a:pt x="14" y="24"/>
                    <a:pt x="14"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6"/>
                  </a:cubicBezTo>
                  <a:cubicBezTo>
                    <a:pt x="15" y="26"/>
                    <a:pt x="15" y="26"/>
                    <a:pt x="15" y="27"/>
                  </a:cubicBezTo>
                  <a:cubicBezTo>
                    <a:pt x="15" y="27"/>
                    <a:pt x="15" y="27"/>
                    <a:pt x="16" y="28"/>
                  </a:cubicBezTo>
                  <a:cubicBezTo>
                    <a:pt x="16" y="28"/>
                    <a:pt x="16" y="28"/>
                    <a:pt x="17" y="28"/>
                  </a:cubicBezTo>
                  <a:cubicBezTo>
                    <a:pt x="17" y="28"/>
                    <a:pt x="17" y="28"/>
                    <a:pt x="17" y="28"/>
                  </a:cubicBezTo>
                  <a:cubicBezTo>
                    <a:pt x="17" y="28"/>
                    <a:pt x="17" y="28"/>
                    <a:pt x="17" y="28"/>
                  </a:cubicBezTo>
                  <a:cubicBezTo>
                    <a:pt x="17" y="28"/>
                    <a:pt x="18" y="28"/>
                    <a:pt x="18" y="28"/>
                  </a:cubicBezTo>
                  <a:cubicBezTo>
                    <a:pt x="18" y="28"/>
                    <a:pt x="18" y="28"/>
                    <a:pt x="18" y="28"/>
                  </a:cubicBezTo>
                  <a:cubicBezTo>
                    <a:pt x="18" y="28"/>
                    <a:pt x="18" y="27"/>
                    <a:pt x="18"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9"/>
                    <a:pt x="19" y="29"/>
                  </a:cubicBezTo>
                  <a:cubicBezTo>
                    <a:pt x="19" y="29"/>
                    <a:pt x="19" y="29"/>
                    <a:pt x="19" y="29"/>
                  </a:cubicBezTo>
                  <a:cubicBezTo>
                    <a:pt x="19" y="30"/>
                    <a:pt x="20" y="30"/>
                    <a:pt x="20" y="30"/>
                  </a:cubicBezTo>
                  <a:cubicBezTo>
                    <a:pt x="20" y="30"/>
                    <a:pt x="20" y="30"/>
                    <a:pt x="20" y="30"/>
                  </a:cubicBezTo>
                  <a:cubicBezTo>
                    <a:pt x="20" y="30"/>
                    <a:pt x="20" y="30"/>
                    <a:pt x="20" y="30"/>
                  </a:cubicBezTo>
                  <a:cubicBezTo>
                    <a:pt x="20" y="31"/>
                    <a:pt x="21" y="31"/>
                    <a:pt x="21" y="31"/>
                  </a:cubicBezTo>
                  <a:cubicBezTo>
                    <a:pt x="21" y="31"/>
                    <a:pt x="21" y="31"/>
                    <a:pt x="21" y="31"/>
                  </a:cubicBezTo>
                  <a:cubicBezTo>
                    <a:pt x="21" y="31"/>
                    <a:pt x="21" y="31"/>
                    <a:pt x="21" y="31"/>
                  </a:cubicBezTo>
                  <a:cubicBezTo>
                    <a:pt x="21" y="31"/>
                    <a:pt x="21" y="32"/>
                    <a:pt x="20" y="32"/>
                  </a:cubicBezTo>
                  <a:cubicBezTo>
                    <a:pt x="20" y="32"/>
                    <a:pt x="20" y="32"/>
                    <a:pt x="20" y="32"/>
                  </a:cubicBezTo>
                  <a:cubicBezTo>
                    <a:pt x="20" y="33"/>
                    <a:pt x="19" y="33"/>
                    <a:pt x="19" y="33"/>
                  </a:cubicBezTo>
                  <a:cubicBezTo>
                    <a:pt x="18" y="33"/>
                    <a:pt x="18" y="33"/>
                    <a:pt x="17" y="33"/>
                  </a:cubicBezTo>
                  <a:cubicBezTo>
                    <a:pt x="17" y="33"/>
                    <a:pt x="16" y="33"/>
                    <a:pt x="15" y="33"/>
                  </a:cubicBezTo>
                  <a:cubicBezTo>
                    <a:pt x="15" y="33"/>
                    <a:pt x="14" y="34"/>
                    <a:pt x="14" y="34"/>
                  </a:cubicBezTo>
                  <a:cubicBezTo>
                    <a:pt x="13" y="34"/>
                    <a:pt x="13" y="34"/>
                    <a:pt x="13" y="34"/>
                  </a:cubicBezTo>
                  <a:cubicBezTo>
                    <a:pt x="13" y="34"/>
                    <a:pt x="12" y="35"/>
                    <a:pt x="12" y="35"/>
                  </a:cubicBezTo>
                  <a:cubicBezTo>
                    <a:pt x="12" y="35"/>
                    <a:pt x="12" y="35"/>
                    <a:pt x="12" y="35"/>
                  </a:cubicBezTo>
                  <a:cubicBezTo>
                    <a:pt x="12" y="35"/>
                    <a:pt x="12" y="35"/>
                    <a:pt x="12" y="36"/>
                  </a:cubicBezTo>
                  <a:cubicBezTo>
                    <a:pt x="12" y="36"/>
                    <a:pt x="12" y="36"/>
                    <a:pt x="13" y="36"/>
                  </a:cubicBezTo>
                  <a:cubicBezTo>
                    <a:pt x="13" y="36"/>
                    <a:pt x="13" y="36"/>
                    <a:pt x="13" y="37"/>
                  </a:cubicBezTo>
                  <a:cubicBezTo>
                    <a:pt x="13" y="37"/>
                    <a:pt x="13" y="37"/>
                    <a:pt x="14" y="37"/>
                  </a:cubicBezTo>
                  <a:cubicBezTo>
                    <a:pt x="14" y="37"/>
                    <a:pt x="14" y="37"/>
                    <a:pt x="14" y="37"/>
                  </a:cubicBezTo>
                  <a:cubicBezTo>
                    <a:pt x="15" y="38"/>
                    <a:pt x="15" y="38"/>
                    <a:pt x="15" y="38"/>
                  </a:cubicBezTo>
                  <a:cubicBezTo>
                    <a:pt x="16" y="38"/>
                    <a:pt x="16" y="38"/>
                    <a:pt x="16" y="38"/>
                  </a:cubicBezTo>
                  <a:cubicBezTo>
                    <a:pt x="17" y="38"/>
                    <a:pt x="17" y="38"/>
                    <a:pt x="18" y="38"/>
                  </a:cubicBezTo>
                  <a:cubicBezTo>
                    <a:pt x="18" y="38"/>
                    <a:pt x="19" y="38"/>
                    <a:pt x="19" y="37"/>
                  </a:cubicBezTo>
                  <a:cubicBezTo>
                    <a:pt x="20" y="37"/>
                    <a:pt x="20" y="37"/>
                    <a:pt x="21" y="37"/>
                  </a:cubicBezTo>
                  <a:cubicBezTo>
                    <a:pt x="21" y="37"/>
                    <a:pt x="22" y="37"/>
                    <a:pt x="22" y="37"/>
                  </a:cubicBezTo>
                  <a:cubicBezTo>
                    <a:pt x="22" y="37"/>
                    <a:pt x="23" y="37"/>
                    <a:pt x="23" y="37"/>
                  </a:cubicBezTo>
                  <a:cubicBezTo>
                    <a:pt x="23" y="37"/>
                    <a:pt x="23" y="37"/>
                    <a:pt x="23" y="37"/>
                  </a:cubicBezTo>
                  <a:cubicBezTo>
                    <a:pt x="23" y="37"/>
                    <a:pt x="23" y="36"/>
                    <a:pt x="24" y="36"/>
                  </a:cubicBezTo>
                  <a:cubicBezTo>
                    <a:pt x="24" y="36"/>
                    <a:pt x="24" y="36"/>
                    <a:pt x="24" y="36"/>
                  </a:cubicBezTo>
                  <a:cubicBezTo>
                    <a:pt x="24" y="36"/>
                    <a:pt x="24" y="36"/>
                    <a:pt x="24" y="36"/>
                  </a:cubicBezTo>
                  <a:cubicBezTo>
                    <a:pt x="24" y="36"/>
                    <a:pt x="24" y="36"/>
                    <a:pt x="24" y="36"/>
                  </a:cubicBezTo>
                  <a:cubicBezTo>
                    <a:pt x="25" y="36"/>
                    <a:pt x="25" y="36"/>
                    <a:pt x="25" y="36"/>
                  </a:cubicBezTo>
                  <a:cubicBezTo>
                    <a:pt x="25" y="36"/>
                    <a:pt x="25" y="36"/>
                    <a:pt x="25" y="36"/>
                  </a:cubicBezTo>
                  <a:cubicBezTo>
                    <a:pt x="26" y="36"/>
                    <a:pt x="26" y="36"/>
                    <a:pt x="27" y="37"/>
                  </a:cubicBezTo>
                  <a:cubicBezTo>
                    <a:pt x="28" y="37"/>
                    <a:pt x="28" y="37"/>
                    <a:pt x="29" y="37"/>
                  </a:cubicBezTo>
                  <a:cubicBezTo>
                    <a:pt x="30" y="38"/>
                    <a:pt x="31" y="38"/>
                    <a:pt x="31" y="38"/>
                  </a:cubicBezTo>
                  <a:cubicBezTo>
                    <a:pt x="32" y="39"/>
                    <a:pt x="33" y="39"/>
                    <a:pt x="34" y="40"/>
                  </a:cubicBezTo>
                  <a:cubicBezTo>
                    <a:pt x="34" y="40"/>
                    <a:pt x="34" y="40"/>
                    <a:pt x="35" y="40"/>
                  </a:cubicBezTo>
                  <a:cubicBezTo>
                    <a:pt x="35" y="41"/>
                    <a:pt x="36" y="41"/>
                    <a:pt x="36" y="41"/>
                  </a:cubicBezTo>
                  <a:cubicBezTo>
                    <a:pt x="37" y="41"/>
                    <a:pt x="37" y="41"/>
                    <a:pt x="37" y="42"/>
                  </a:cubicBezTo>
                  <a:cubicBezTo>
                    <a:pt x="38" y="42"/>
                    <a:pt x="38" y="42"/>
                    <a:pt x="39" y="42"/>
                  </a:cubicBezTo>
                  <a:cubicBezTo>
                    <a:pt x="39" y="42"/>
                    <a:pt x="39" y="42"/>
                    <a:pt x="40" y="43"/>
                  </a:cubicBezTo>
                  <a:cubicBezTo>
                    <a:pt x="40" y="43"/>
                    <a:pt x="40" y="43"/>
                    <a:pt x="41" y="43"/>
                  </a:cubicBezTo>
                  <a:cubicBezTo>
                    <a:pt x="41" y="43"/>
                    <a:pt x="41" y="43"/>
                    <a:pt x="42" y="43"/>
                  </a:cubicBezTo>
                  <a:cubicBezTo>
                    <a:pt x="42" y="43"/>
                    <a:pt x="43" y="43"/>
                    <a:pt x="43" y="43"/>
                  </a:cubicBezTo>
                  <a:cubicBezTo>
                    <a:pt x="44" y="43"/>
                    <a:pt x="45" y="43"/>
                    <a:pt x="47" y="43"/>
                  </a:cubicBezTo>
                  <a:cubicBezTo>
                    <a:pt x="48" y="42"/>
                    <a:pt x="49" y="42"/>
                    <a:pt x="50" y="42"/>
                  </a:cubicBezTo>
                  <a:cubicBezTo>
                    <a:pt x="51" y="41"/>
                    <a:pt x="52" y="41"/>
                    <a:pt x="52" y="40"/>
                  </a:cubicBezTo>
                  <a:cubicBezTo>
                    <a:pt x="53" y="40"/>
                    <a:pt x="54" y="39"/>
                    <a:pt x="54" y="39"/>
                  </a:cubicBezTo>
                  <a:cubicBezTo>
                    <a:pt x="54" y="38"/>
                    <a:pt x="54" y="38"/>
                    <a:pt x="54" y="38"/>
                  </a:cubicBezTo>
                  <a:cubicBezTo>
                    <a:pt x="55" y="38"/>
                    <a:pt x="55" y="38"/>
                    <a:pt x="56" y="37"/>
                  </a:cubicBezTo>
                  <a:cubicBezTo>
                    <a:pt x="56" y="37"/>
                    <a:pt x="57" y="37"/>
                    <a:pt x="57" y="37"/>
                  </a:cubicBezTo>
                  <a:cubicBezTo>
                    <a:pt x="58" y="37"/>
                    <a:pt x="58" y="37"/>
                    <a:pt x="59" y="37"/>
                  </a:cubicBezTo>
                  <a:cubicBezTo>
                    <a:pt x="59" y="37"/>
                    <a:pt x="60" y="37"/>
                    <a:pt x="60" y="37"/>
                  </a:cubicBezTo>
                  <a:cubicBezTo>
                    <a:pt x="61" y="37"/>
                    <a:pt x="61" y="37"/>
                    <a:pt x="62" y="36"/>
                  </a:cubicBezTo>
                  <a:cubicBezTo>
                    <a:pt x="62" y="36"/>
                    <a:pt x="62" y="36"/>
                    <a:pt x="63" y="36"/>
                  </a:cubicBezTo>
                  <a:cubicBezTo>
                    <a:pt x="63" y="36"/>
                    <a:pt x="64" y="36"/>
                    <a:pt x="64" y="36"/>
                  </a:cubicBezTo>
                  <a:cubicBezTo>
                    <a:pt x="65" y="35"/>
                    <a:pt x="65" y="35"/>
                    <a:pt x="66" y="34"/>
                  </a:cubicBezTo>
                  <a:cubicBezTo>
                    <a:pt x="67" y="34"/>
                    <a:pt x="68" y="33"/>
                    <a:pt x="69" y="33"/>
                  </a:cubicBezTo>
                  <a:cubicBezTo>
                    <a:pt x="70" y="32"/>
                    <a:pt x="71" y="32"/>
                    <a:pt x="72" y="32"/>
                  </a:cubicBezTo>
                  <a:cubicBezTo>
                    <a:pt x="73" y="32"/>
                    <a:pt x="74" y="31"/>
                    <a:pt x="75" y="31"/>
                  </a:cubicBezTo>
                  <a:cubicBezTo>
                    <a:pt x="76" y="31"/>
                    <a:pt x="76" y="31"/>
                    <a:pt x="77" y="31"/>
                  </a:cubicBezTo>
                  <a:cubicBezTo>
                    <a:pt x="77" y="31"/>
                    <a:pt x="78" y="30"/>
                    <a:pt x="78" y="30"/>
                  </a:cubicBezTo>
                  <a:cubicBezTo>
                    <a:pt x="79" y="30"/>
                    <a:pt x="79" y="29"/>
                    <a:pt x="79" y="29"/>
                  </a:cubicBezTo>
                  <a:cubicBezTo>
                    <a:pt x="80" y="28"/>
                    <a:pt x="80" y="28"/>
                    <a:pt x="80" y="28"/>
                  </a:cubicBezTo>
                  <a:cubicBezTo>
                    <a:pt x="80" y="28"/>
                    <a:pt x="80" y="27"/>
                    <a:pt x="80" y="27"/>
                  </a:cubicBezTo>
                  <a:cubicBezTo>
                    <a:pt x="81" y="27"/>
                    <a:pt x="81" y="27"/>
                    <a:pt x="81" y="27"/>
                  </a:cubicBezTo>
                  <a:cubicBezTo>
                    <a:pt x="81" y="27"/>
                    <a:pt x="81" y="26"/>
                    <a:pt x="81" y="26"/>
                  </a:cubicBezTo>
                  <a:cubicBezTo>
                    <a:pt x="81" y="26"/>
                    <a:pt x="81" y="26"/>
                    <a:pt x="81" y="26"/>
                  </a:cubicBezTo>
                  <a:cubicBezTo>
                    <a:pt x="82" y="26"/>
                    <a:pt x="82" y="26"/>
                    <a:pt x="82" y="26"/>
                  </a:cubicBezTo>
                  <a:cubicBezTo>
                    <a:pt x="82" y="26"/>
                    <a:pt x="83" y="26"/>
                    <a:pt x="84" y="26"/>
                  </a:cubicBezTo>
                  <a:cubicBezTo>
                    <a:pt x="84" y="25"/>
                    <a:pt x="85" y="25"/>
                    <a:pt x="86" y="24"/>
                  </a:cubicBezTo>
                  <a:cubicBezTo>
                    <a:pt x="86" y="23"/>
                    <a:pt x="87" y="23"/>
                    <a:pt x="87" y="22"/>
                  </a:cubicBezTo>
                  <a:cubicBezTo>
                    <a:pt x="88" y="21"/>
                    <a:pt x="88" y="21"/>
                    <a:pt x="88" y="20"/>
                  </a:cubicBezTo>
                  <a:cubicBezTo>
                    <a:pt x="89" y="20"/>
                    <a:pt x="89" y="19"/>
                    <a:pt x="89" y="19"/>
                  </a:cubicBezTo>
                  <a:cubicBezTo>
                    <a:pt x="89" y="19"/>
                    <a:pt x="89" y="18"/>
                    <a:pt x="89" y="18"/>
                  </a:cubicBezTo>
                  <a:cubicBezTo>
                    <a:pt x="89" y="17"/>
                    <a:pt x="89" y="17"/>
                    <a:pt x="88" y="17"/>
                  </a:cubicBezTo>
                  <a:cubicBezTo>
                    <a:pt x="88" y="16"/>
                    <a:pt x="88" y="16"/>
                    <a:pt x="88" y="15"/>
                  </a:cubicBezTo>
                  <a:cubicBezTo>
                    <a:pt x="88" y="15"/>
                    <a:pt x="87" y="14"/>
                    <a:pt x="87" y="14"/>
                  </a:cubicBezTo>
                  <a:cubicBezTo>
                    <a:pt x="87" y="14"/>
                    <a:pt x="86" y="14"/>
                    <a:pt x="86" y="13"/>
                  </a:cubicBezTo>
                  <a:cubicBezTo>
                    <a:pt x="86" y="13"/>
                    <a:pt x="85" y="13"/>
                    <a:pt x="85" y="13"/>
                  </a:cubicBezTo>
                  <a:cubicBezTo>
                    <a:pt x="84" y="13"/>
                    <a:pt x="84" y="13"/>
                    <a:pt x="84" y="13"/>
                  </a:cubicBezTo>
                  <a:cubicBezTo>
                    <a:pt x="83" y="13"/>
                    <a:pt x="83" y="13"/>
                    <a:pt x="82" y="12"/>
                  </a:cubicBezTo>
                  <a:cubicBezTo>
                    <a:pt x="82" y="12"/>
                    <a:pt x="82" y="12"/>
                    <a:pt x="81" y="12"/>
                  </a:cubicBezTo>
                  <a:cubicBezTo>
                    <a:pt x="81" y="12"/>
                    <a:pt x="81" y="12"/>
                    <a:pt x="81" y="11"/>
                  </a:cubicBezTo>
                  <a:cubicBezTo>
                    <a:pt x="80" y="11"/>
                    <a:pt x="80" y="11"/>
                    <a:pt x="80" y="11"/>
                  </a:cubicBezTo>
                  <a:cubicBezTo>
                    <a:pt x="80" y="11"/>
                    <a:pt x="80" y="11"/>
                    <a:pt x="80" y="10"/>
                  </a:cubicBezTo>
                  <a:cubicBezTo>
                    <a:pt x="80" y="10"/>
                    <a:pt x="80" y="10"/>
                    <a:pt x="80" y="10"/>
                  </a:cubicBezTo>
                  <a:cubicBezTo>
                    <a:pt x="80" y="10"/>
                    <a:pt x="80" y="10"/>
                    <a:pt x="80" y="10"/>
                  </a:cubicBezTo>
                  <a:cubicBezTo>
                    <a:pt x="80" y="10"/>
                    <a:pt x="80" y="9"/>
                    <a:pt x="80" y="9"/>
                  </a:cubicBezTo>
                  <a:cubicBezTo>
                    <a:pt x="80" y="9"/>
                    <a:pt x="80" y="9"/>
                    <a:pt x="80" y="8"/>
                  </a:cubicBezTo>
                  <a:cubicBezTo>
                    <a:pt x="80" y="8"/>
                    <a:pt x="80" y="8"/>
                    <a:pt x="80" y="7"/>
                  </a:cubicBezTo>
                  <a:cubicBezTo>
                    <a:pt x="80" y="7"/>
                    <a:pt x="79" y="7"/>
                    <a:pt x="79" y="7"/>
                  </a:cubicBezTo>
                  <a:cubicBezTo>
                    <a:pt x="79" y="6"/>
                    <a:pt x="79" y="6"/>
                    <a:pt x="79" y="6"/>
                  </a:cubicBezTo>
                  <a:cubicBezTo>
                    <a:pt x="79" y="6"/>
                    <a:pt x="79" y="5"/>
                    <a:pt x="79" y="5"/>
                  </a:cubicBezTo>
                  <a:cubicBezTo>
                    <a:pt x="79" y="5"/>
                    <a:pt x="78" y="5"/>
                    <a:pt x="78" y="5"/>
                  </a:cubicBezTo>
                  <a:cubicBezTo>
                    <a:pt x="78" y="5"/>
                    <a:pt x="78" y="5"/>
                    <a:pt x="78" y="4"/>
                  </a:cubicBezTo>
                  <a:cubicBezTo>
                    <a:pt x="78" y="4"/>
                    <a:pt x="78" y="4"/>
                    <a:pt x="78" y="4"/>
                  </a:cubicBezTo>
                  <a:cubicBezTo>
                    <a:pt x="78" y="3"/>
                    <a:pt x="78" y="3"/>
                    <a:pt x="78" y="3"/>
                  </a:cubicBezTo>
                  <a:cubicBezTo>
                    <a:pt x="78" y="3"/>
                    <a:pt x="78" y="3"/>
                    <a:pt x="78" y="3"/>
                  </a:cubicBezTo>
                  <a:cubicBezTo>
                    <a:pt x="78" y="3"/>
                    <a:pt x="78" y="3"/>
                    <a:pt x="78" y="3"/>
                  </a:cubicBezTo>
                  <a:cubicBezTo>
                    <a:pt x="77" y="3"/>
                    <a:pt x="77" y="3"/>
                    <a:pt x="77" y="3"/>
                  </a:cubicBezTo>
                  <a:cubicBezTo>
                    <a:pt x="77" y="3"/>
                    <a:pt x="77" y="3"/>
                    <a:pt x="77" y="3"/>
                  </a:cubicBezTo>
                  <a:cubicBezTo>
                    <a:pt x="77" y="3"/>
                    <a:pt x="76" y="3"/>
                    <a:pt x="76" y="3"/>
                  </a:cubicBezTo>
                  <a:cubicBezTo>
                    <a:pt x="75" y="3"/>
                    <a:pt x="75" y="3"/>
                    <a:pt x="75" y="3"/>
                  </a:cubicBezTo>
                  <a:cubicBezTo>
                    <a:pt x="74" y="3"/>
                    <a:pt x="74" y="3"/>
                    <a:pt x="74" y="4"/>
                  </a:cubicBezTo>
                  <a:cubicBezTo>
                    <a:pt x="73" y="4"/>
                    <a:pt x="73" y="4"/>
                    <a:pt x="73" y="4"/>
                  </a:cubicBezTo>
                  <a:cubicBezTo>
                    <a:pt x="72" y="4"/>
                    <a:pt x="72" y="4"/>
                    <a:pt x="72" y="4"/>
                  </a:cubicBezTo>
                  <a:cubicBezTo>
                    <a:pt x="72" y="4"/>
                    <a:pt x="72" y="4"/>
                    <a:pt x="72" y="4"/>
                  </a:cubicBezTo>
                  <a:cubicBezTo>
                    <a:pt x="72" y="4"/>
                    <a:pt x="71" y="4"/>
                    <a:pt x="71" y="4"/>
                  </a:cubicBezTo>
                  <a:cubicBezTo>
                    <a:pt x="71" y="4"/>
                    <a:pt x="71" y="4"/>
                    <a:pt x="70" y="3"/>
                  </a:cubicBezTo>
                  <a:cubicBezTo>
                    <a:pt x="70" y="3"/>
                    <a:pt x="70" y="3"/>
                    <a:pt x="69" y="3"/>
                  </a:cubicBezTo>
                  <a:cubicBezTo>
                    <a:pt x="69" y="3"/>
                    <a:pt x="69" y="2"/>
                    <a:pt x="69" y="2"/>
                  </a:cubicBezTo>
                  <a:cubicBezTo>
                    <a:pt x="68" y="2"/>
                    <a:pt x="68" y="2"/>
                    <a:pt x="68" y="1"/>
                  </a:cubicBezTo>
                  <a:cubicBezTo>
                    <a:pt x="67" y="1"/>
                    <a:pt x="67" y="1"/>
                    <a:pt x="67" y="1"/>
                  </a:cubicBezTo>
                  <a:cubicBezTo>
                    <a:pt x="66" y="1"/>
                    <a:pt x="66"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6" name="Freeform 265">
              <a:extLst>
                <a:ext uri="{FF2B5EF4-FFF2-40B4-BE49-F238E27FC236}">
                  <a16:creationId xmlns:a16="http://schemas.microsoft.com/office/drawing/2014/main" id="{601610A2-2D0D-2442-A898-98B0FC806E38}"/>
                </a:ext>
              </a:extLst>
            </p:cNvPr>
            <p:cNvSpPr>
              <a:spLocks/>
            </p:cNvSpPr>
            <p:nvPr/>
          </p:nvSpPr>
          <p:spPr bwMode="auto">
            <a:xfrm>
              <a:off x="5765800" y="1095375"/>
              <a:ext cx="57150" cy="68262"/>
            </a:xfrm>
            <a:custGeom>
              <a:avLst/>
              <a:gdLst>
                <a:gd name="T0" fmla="*/ 16 w 34"/>
                <a:gd name="T1" fmla="*/ 1 h 40"/>
                <a:gd name="T2" fmla="*/ 15 w 34"/>
                <a:gd name="T3" fmla="*/ 3 h 40"/>
                <a:gd name="T4" fmla="*/ 17 w 34"/>
                <a:gd name="T5" fmla="*/ 4 h 40"/>
                <a:gd name="T6" fmla="*/ 19 w 34"/>
                <a:gd name="T7" fmla="*/ 5 h 40"/>
                <a:gd name="T8" fmla="*/ 18 w 34"/>
                <a:gd name="T9" fmla="*/ 8 h 40"/>
                <a:gd name="T10" fmla="*/ 15 w 34"/>
                <a:gd name="T11" fmla="*/ 9 h 40"/>
                <a:gd name="T12" fmla="*/ 12 w 34"/>
                <a:gd name="T13" fmla="*/ 10 h 40"/>
                <a:gd name="T14" fmla="*/ 10 w 34"/>
                <a:gd name="T15" fmla="*/ 11 h 40"/>
                <a:gd name="T16" fmla="*/ 8 w 34"/>
                <a:gd name="T17" fmla="*/ 11 h 40"/>
                <a:gd name="T18" fmla="*/ 6 w 34"/>
                <a:gd name="T19" fmla="*/ 10 h 40"/>
                <a:gd name="T20" fmla="*/ 4 w 34"/>
                <a:gd name="T21" fmla="*/ 10 h 40"/>
                <a:gd name="T22" fmla="*/ 3 w 34"/>
                <a:gd name="T23" fmla="*/ 10 h 40"/>
                <a:gd name="T24" fmla="*/ 2 w 34"/>
                <a:gd name="T25" fmla="*/ 11 h 40"/>
                <a:gd name="T26" fmla="*/ 3 w 34"/>
                <a:gd name="T27" fmla="*/ 12 h 40"/>
                <a:gd name="T28" fmla="*/ 5 w 34"/>
                <a:gd name="T29" fmla="*/ 15 h 40"/>
                <a:gd name="T30" fmla="*/ 3 w 34"/>
                <a:gd name="T31" fmla="*/ 17 h 40"/>
                <a:gd name="T32" fmla="*/ 3 w 34"/>
                <a:gd name="T33" fmla="*/ 18 h 40"/>
                <a:gd name="T34" fmla="*/ 5 w 34"/>
                <a:gd name="T35" fmla="*/ 20 h 40"/>
                <a:gd name="T36" fmla="*/ 7 w 34"/>
                <a:gd name="T37" fmla="*/ 21 h 40"/>
                <a:gd name="T38" fmla="*/ 9 w 34"/>
                <a:gd name="T39" fmla="*/ 22 h 40"/>
                <a:gd name="T40" fmla="*/ 9 w 34"/>
                <a:gd name="T41" fmla="*/ 24 h 40"/>
                <a:gd name="T42" fmla="*/ 7 w 34"/>
                <a:gd name="T43" fmla="*/ 26 h 40"/>
                <a:gd name="T44" fmla="*/ 6 w 34"/>
                <a:gd name="T45" fmla="*/ 28 h 40"/>
                <a:gd name="T46" fmla="*/ 4 w 34"/>
                <a:gd name="T47" fmla="*/ 31 h 40"/>
                <a:gd name="T48" fmla="*/ 2 w 34"/>
                <a:gd name="T49" fmla="*/ 33 h 40"/>
                <a:gd name="T50" fmla="*/ 0 w 34"/>
                <a:gd name="T51" fmla="*/ 34 h 40"/>
                <a:gd name="T52" fmla="*/ 0 w 34"/>
                <a:gd name="T53" fmla="*/ 36 h 40"/>
                <a:gd name="T54" fmla="*/ 3 w 34"/>
                <a:gd name="T55" fmla="*/ 39 h 40"/>
                <a:gd name="T56" fmla="*/ 10 w 34"/>
                <a:gd name="T57" fmla="*/ 40 h 40"/>
                <a:gd name="T58" fmla="*/ 22 w 34"/>
                <a:gd name="T59" fmla="*/ 34 h 40"/>
                <a:gd name="T60" fmla="*/ 25 w 34"/>
                <a:gd name="T61" fmla="*/ 33 h 40"/>
                <a:gd name="T62" fmla="*/ 27 w 34"/>
                <a:gd name="T63" fmla="*/ 32 h 40"/>
                <a:gd name="T64" fmla="*/ 29 w 34"/>
                <a:gd name="T65" fmla="*/ 33 h 40"/>
                <a:gd name="T66" fmla="*/ 30 w 34"/>
                <a:gd name="T67" fmla="*/ 33 h 40"/>
                <a:gd name="T68" fmla="*/ 32 w 34"/>
                <a:gd name="T69" fmla="*/ 33 h 40"/>
                <a:gd name="T70" fmla="*/ 34 w 34"/>
                <a:gd name="T71" fmla="*/ 24 h 40"/>
                <a:gd name="T72" fmla="*/ 32 w 34"/>
                <a:gd name="T73" fmla="*/ 14 h 40"/>
                <a:gd name="T74" fmla="*/ 32 w 34"/>
                <a:gd name="T75" fmla="*/ 13 h 40"/>
                <a:gd name="T76" fmla="*/ 30 w 34"/>
                <a:gd name="T77" fmla="*/ 11 h 40"/>
                <a:gd name="T78" fmla="*/ 28 w 34"/>
                <a:gd name="T79" fmla="*/ 9 h 40"/>
                <a:gd name="T80" fmla="*/ 26 w 34"/>
                <a:gd name="T81" fmla="*/ 9 h 40"/>
                <a:gd name="T82" fmla="*/ 25 w 34"/>
                <a:gd name="T83" fmla="*/ 12 h 40"/>
                <a:gd name="T84" fmla="*/ 24 w 34"/>
                <a:gd name="T85" fmla="*/ 13 h 40"/>
                <a:gd name="T86" fmla="*/ 23 w 34"/>
                <a:gd name="T87" fmla="*/ 12 h 40"/>
                <a:gd name="T88" fmla="*/ 21 w 34"/>
                <a:gd name="T89" fmla="*/ 11 h 40"/>
                <a:gd name="T90" fmla="*/ 19 w 34"/>
                <a:gd name="T91" fmla="*/ 11 h 40"/>
                <a:gd name="T92" fmla="*/ 19 w 34"/>
                <a:gd name="T93" fmla="*/ 10 h 40"/>
                <a:gd name="T94" fmla="*/ 18 w 34"/>
                <a:gd name="T95" fmla="*/ 10 h 40"/>
                <a:gd name="T96" fmla="*/ 19 w 34"/>
                <a:gd name="T97" fmla="*/ 8 h 40"/>
                <a:gd name="T98" fmla="*/ 21 w 34"/>
                <a:gd name="T99" fmla="*/ 5 h 40"/>
                <a:gd name="T100" fmla="*/ 22 w 34"/>
                <a:gd name="T101" fmla="*/ 3 h 40"/>
                <a:gd name="T102" fmla="*/ 23 w 34"/>
                <a:gd name="T103" fmla="*/ 2 h 40"/>
                <a:gd name="T104" fmla="*/ 23 w 34"/>
                <a:gd name="T105" fmla="*/ 1 h 40"/>
                <a:gd name="T106" fmla="*/ 19 w 34"/>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40">
                  <a:moveTo>
                    <a:pt x="18" y="0"/>
                  </a:moveTo>
                  <a:cubicBezTo>
                    <a:pt x="18" y="0"/>
                    <a:pt x="18" y="0"/>
                    <a:pt x="17" y="0"/>
                  </a:cubicBezTo>
                  <a:cubicBezTo>
                    <a:pt x="17" y="0"/>
                    <a:pt x="16" y="1"/>
                    <a:pt x="16" y="1"/>
                  </a:cubicBezTo>
                  <a:cubicBezTo>
                    <a:pt x="16" y="1"/>
                    <a:pt x="15" y="1"/>
                    <a:pt x="15" y="1"/>
                  </a:cubicBezTo>
                  <a:cubicBezTo>
                    <a:pt x="15" y="2"/>
                    <a:pt x="15" y="2"/>
                    <a:pt x="15" y="2"/>
                  </a:cubicBezTo>
                  <a:cubicBezTo>
                    <a:pt x="15" y="3"/>
                    <a:pt x="15" y="3"/>
                    <a:pt x="15" y="3"/>
                  </a:cubicBezTo>
                  <a:cubicBezTo>
                    <a:pt x="15" y="3"/>
                    <a:pt x="15" y="4"/>
                    <a:pt x="15" y="4"/>
                  </a:cubicBezTo>
                  <a:cubicBezTo>
                    <a:pt x="15" y="4"/>
                    <a:pt x="16" y="4"/>
                    <a:pt x="16" y="4"/>
                  </a:cubicBezTo>
                  <a:cubicBezTo>
                    <a:pt x="16" y="4"/>
                    <a:pt x="16" y="4"/>
                    <a:pt x="17" y="4"/>
                  </a:cubicBezTo>
                  <a:cubicBezTo>
                    <a:pt x="17" y="4"/>
                    <a:pt x="17" y="5"/>
                    <a:pt x="17" y="5"/>
                  </a:cubicBezTo>
                  <a:cubicBezTo>
                    <a:pt x="18" y="5"/>
                    <a:pt x="18" y="5"/>
                    <a:pt x="18" y="5"/>
                  </a:cubicBezTo>
                  <a:cubicBezTo>
                    <a:pt x="18" y="5"/>
                    <a:pt x="18" y="5"/>
                    <a:pt x="19" y="5"/>
                  </a:cubicBezTo>
                  <a:cubicBezTo>
                    <a:pt x="19" y="6"/>
                    <a:pt x="19" y="6"/>
                    <a:pt x="19" y="6"/>
                  </a:cubicBezTo>
                  <a:cubicBezTo>
                    <a:pt x="19" y="7"/>
                    <a:pt x="19" y="7"/>
                    <a:pt x="19" y="7"/>
                  </a:cubicBezTo>
                  <a:cubicBezTo>
                    <a:pt x="18" y="7"/>
                    <a:pt x="18" y="8"/>
                    <a:pt x="18" y="8"/>
                  </a:cubicBezTo>
                  <a:cubicBezTo>
                    <a:pt x="18" y="8"/>
                    <a:pt x="17" y="8"/>
                    <a:pt x="17" y="8"/>
                  </a:cubicBezTo>
                  <a:cubicBezTo>
                    <a:pt x="16" y="8"/>
                    <a:pt x="16" y="8"/>
                    <a:pt x="16" y="9"/>
                  </a:cubicBezTo>
                  <a:cubicBezTo>
                    <a:pt x="15" y="9"/>
                    <a:pt x="15" y="9"/>
                    <a:pt x="15" y="9"/>
                  </a:cubicBezTo>
                  <a:cubicBezTo>
                    <a:pt x="14" y="9"/>
                    <a:pt x="14" y="9"/>
                    <a:pt x="14" y="9"/>
                  </a:cubicBezTo>
                  <a:cubicBezTo>
                    <a:pt x="13" y="9"/>
                    <a:pt x="13" y="9"/>
                    <a:pt x="13" y="10"/>
                  </a:cubicBezTo>
                  <a:cubicBezTo>
                    <a:pt x="12" y="10"/>
                    <a:pt x="12" y="10"/>
                    <a:pt x="12" y="10"/>
                  </a:cubicBezTo>
                  <a:cubicBezTo>
                    <a:pt x="12" y="10"/>
                    <a:pt x="11" y="10"/>
                    <a:pt x="11" y="10"/>
                  </a:cubicBezTo>
                  <a:cubicBezTo>
                    <a:pt x="11" y="10"/>
                    <a:pt x="11" y="11"/>
                    <a:pt x="11" y="11"/>
                  </a:cubicBezTo>
                  <a:cubicBezTo>
                    <a:pt x="10" y="11"/>
                    <a:pt x="10" y="11"/>
                    <a:pt x="10" y="11"/>
                  </a:cubicBezTo>
                  <a:cubicBezTo>
                    <a:pt x="10" y="11"/>
                    <a:pt x="10" y="11"/>
                    <a:pt x="9" y="11"/>
                  </a:cubicBezTo>
                  <a:cubicBezTo>
                    <a:pt x="9" y="11"/>
                    <a:pt x="9" y="11"/>
                    <a:pt x="9" y="11"/>
                  </a:cubicBezTo>
                  <a:cubicBezTo>
                    <a:pt x="8" y="11"/>
                    <a:pt x="8" y="11"/>
                    <a:pt x="8" y="11"/>
                  </a:cubicBezTo>
                  <a:cubicBezTo>
                    <a:pt x="8" y="11"/>
                    <a:pt x="8" y="11"/>
                    <a:pt x="7" y="11"/>
                  </a:cubicBezTo>
                  <a:cubicBezTo>
                    <a:pt x="7" y="10"/>
                    <a:pt x="7" y="10"/>
                    <a:pt x="7" y="10"/>
                  </a:cubicBezTo>
                  <a:cubicBezTo>
                    <a:pt x="7" y="10"/>
                    <a:pt x="6" y="10"/>
                    <a:pt x="6" y="10"/>
                  </a:cubicBezTo>
                  <a:cubicBezTo>
                    <a:pt x="6" y="10"/>
                    <a:pt x="6" y="10"/>
                    <a:pt x="5" y="10"/>
                  </a:cubicBezTo>
                  <a:cubicBezTo>
                    <a:pt x="5" y="10"/>
                    <a:pt x="5" y="10"/>
                    <a:pt x="5" y="10"/>
                  </a:cubicBezTo>
                  <a:cubicBezTo>
                    <a:pt x="5" y="10"/>
                    <a:pt x="5" y="10"/>
                    <a:pt x="4" y="10"/>
                  </a:cubicBezTo>
                  <a:cubicBezTo>
                    <a:pt x="4" y="10"/>
                    <a:pt x="4" y="10"/>
                    <a:pt x="4" y="10"/>
                  </a:cubicBezTo>
                  <a:cubicBezTo>
                    <a:pt x="4" y="10"/>
                    <a:pt x="4" y="10"/>
                    <a:pt x="4" y="10"/>
                  </a:cubicBezTo>
                  <a:cubicBezTo>
                    <a:pt x="3" y="10"/>
                    <a:pt x="3" y="10"/>
                    <a:pt x="3" y="10"/>
                  </a:cubicBezTo>
                  <a:cubicBezTo>
                    <a:pt x="3" y="10"/>
                    <a:pt x="3" y="10"/>
                    <a:pt x="3" y="10"/>
                  </a:cubicBezTo>
                  <a:cubicBezTo>
                    <a:pt x="2" y="11"/>
                    <a:pt x="2" y="11"/>
                    <a:pt x="2" y="11"/>
                  </a:cubicBezTo>
                  <a:cubicBezTo>
                    <a:pt x="2" y="11"/>
                    <a:pt x="2" y="11"/>
                    <a:pt x="2" y="11"/>
                  </a:cubicBezTo>
                  <a:cubicBezTo>
                    <a:pt x="2" y="11"/>
                    <a:pt x="2" y="11"/>
                    <a:pt x="2" y="11"/>
                  </a:cubicBezTo>
                  <a:cubicBezTo>
                    <a:pt x="3" y="11"/>
                    <a:pt x="3" y="11"/>
                    <a:pt x="3" y="12"/>
                  </a:cubicBezTo>
                  <a:cubicBezTo>
                    <a:pt x="3" y="12"/>
                    <a:pt x="3" y="12"/>
                    <a:pt x="3" y="12"/>
                  </a:cubicBezTo>
                  <a:cubicBezTo>
                    <a:pt x="3" y="12"/>
                    <a:pt x="4" y="12"/>
                    <a:pt x="4" y="13"/>
                  </a:cubicBezTo>
                  <a:cubicBezTo>
                    <a:pt x="4" y="13"/>
                    <a:pt x="4" y="13"/>
                    <a:pt x="4" y="14"/>
                  </a:cubicBezTo>
                  <a:cubicBezTo>
                    <a:pt x="5" y="14"/>
                    <a:pt x="5" y="14"/>
                    <a:pt x="5" y="15"/>
                  </a:cubicBezTo>
                  <a:cubicBezTo>
                    <a:pt x="4" y="15"/>
                    <a:pt x="4" y="16"/>
                    <a:pt x="4" y="16"/>
                  </a:cubicBezTo>
                  <a:cubicBezTo>
                    <a:pt x="4" y="16"/>
                    <a:pt x="4" y="17"/>
                    <a:pt x="4" y="17"/>
                  </a:cubicBezTo>
                  <a:cubicBezTo>
                    <a:pt x="3" y="17"/>
                    <a:pt x="3" y="17"/>
                    <a:pt x="3" y="17"/>
                  </a:cubicBezTo>
                  <a:cubicBezTo>
                    <a:pt x="3" y="17"/>
                    <a:pt x="3" y="18"/>
                    <a:pt x="3" y="18"/>
                  </a:cubicBezTo>
                  <a:cubicBezTo>
                    <a:pt x="3" y="18"/>
                    <a:pt x="3" y="18"/>
                    <a:pt x="3" y="18"/>
                  </a:cubicBezTo>
                  <a:cubicBezTo>
                    <a:pt x="3" y="18"/>
                    <a:pt x="3" y="18"/>
                    <a:pt x="3" y="18"/>
                  </a:cubicBezTo>
                  <a:cubicBezTo>
                    <a:pt x="3" y="18"/>
                    <a:pt x="4" y="19"/>
                    <a:pt x="4" y="19"/>
                  </a:cubicBezTo>
                  <a:cubicBezTo>
                    <a:pt x="4" y="19"/>
                    <a:pt x="4" y="19"/>
                    <a:pt x="4" y="19"/>
                  </a:cubicBezTo>
                  <a:cubicBezTo>
                    <a:pt x="5" y="19"/>
                    <a:pt x="5" y="19"/>
                    <a:pt x="5" y="20"/>
                  </a:cubicBezTo>
                  <a:cubicBezTo>
                    <a:pt x="5" y="20"/>
                    <a:pt x="5" y="20"/>
                    <a:pt x="6" y="20"/>
                  </a:cubicBezTo>
                  <a:cubicBezTo>
                    <a:pt x="6" y="20"/>
                    <a:pt x="6" y="20"/>
                    <a:pt x="6" y="20"/>
                  </a:cubicBezTo>
                  <a:cubicBezTo>
                    <a:pt x="6" y="21"/>
                    <a:pt x="7" y="21"/>
                    <a:pt x="7" y="21"/>
                  </a:cubicBezTo>
                  <a:cubicBezTo>
                    <a:pt x="7" y="21"/>
                    <a:pt x="7" y="21"/>
                    <a:pt x="8" y="21"/>
                  </a:cubicBezTo>
                  <a:cubicBezTo>
                    <a:pt x="8" y="22"/>
                    <a:pt x="8" y="22"/>
                    <a:pt x="8" y="22"/>
                  </a:cubicBezTo>
                  <a:cubicBezTo>
                    <a:pt x="8" y="22"/>
                    <a:pt x="9" y="22"/>
                    <a:pt x="9" y="22"/>
                  </a:cubicBezTo>
                  <a:cubicBezTo>
                    <a:pt x="9" y="23"/>
                    <a:pt x="9" y="23"/>
                    <a:pt x="9" y="23"/>
                  </a:cubicBezTo>
                  <a:cubicBezTo>
                    <a:pt x="9" y="23"/>
                    <a:pt x="9" y="23"/>
                    <a:pt x="9" y="24"/>
                  </a:cubicBezTo>
                  <a:cubicBezTo>
                    <a:pt x="9" y="24"/>
                    <a:pt x="9" y="24"/>
                    <a:pt x="9" y="24"/>
                  </a:cubicBezTo>
                  <a:cubicBezTo>
                    <a:pt x="9" y="24"/>
                    <a:pt x="9" y="25"/>
                    <a:pt x="9" y="25"/>
                  </a:cubicBezTo>
                  <a:cubicBezTo>
                    <a:pt x="8" y="25"/>
                    <a:pt x="8" y="25"/>
                    <a:pt x="8" y="25"/>
                  </a:cubicBezTo>
                  <a:cubicBezTo>
                    <a:pt x="8" y="26"/>
                    <a:pt x="8" y="26"/>
                    <a:pt x="7" y="26"/>
                  </a:cubicBezTo>
                  <a:cubicBezTo>
                    <a:pt x="7" y="26"/>
                    <a:pt x="7" y="26"/>
                    <a:pt x="7" y="27"/>
                  </a:cubicBezTo>
                  <a:cubicBezTo>
                    <a:pt x="7" y="27"/>
                    <a:pt x="6" y="27"/>
                    <a:pt x="6" y="27"/>
                  </a:cubicBezTo>
                  <a:cubicBezTo>
                    <a:pt x="6" y="27"/>
                    <a:pt x="6" y="28"/>
                    <a:pt x="6" y="28"/>
                  </a:cubicBezTo>
                  <a:cubicBezTo>
                    <a:pt x="6" y="28"/>
                    <a:pt x="6" y="28"/>
                    <a:pt x="6" y="29"/>
                  </a:cubicBezTo>
                  <a:cubicBezTo>
                    <a:pt x="6" y="29"/>
                    <a:pt x="5" y="30"/>
                    <a:pt x="5" y="30"/>
                  </a:cubicBezTo>
                  <a:cubicBezTo>
                    <a:pt x="5" y="31"/>
                    <a:pt x="5" y="31"/>
                    <a:pt x="4" y="31"/>
                  </a:cubicBezTo>
                  <a:cubicBezTo>
                    <a:pt x="4" y="31"/>
                    <a:pt x="4" y="32"/>
                    <a:pt x="3" y="32"/>
                  </a:cubicBezTo>
                  <a:cubicBezTo>
                    <a:pt x="3" y="32"/>
                    <a:pt x="3" y="32"/>
                    <a:pt x="2" y="33"/>
                  </a:cubicBezTo>
                  <a:cubicBezTo>
                    <a:pt x="2" y="33"/>
                    <a:pt x="2" y="33"/>
                    <a:pt x="2" y="33"/>
                  </a:cubicBezTo>
                  <a:cubicBezTo>
                    <a:pt x="1" y="33"/>
                    <a:pt x="1" y="33"/>
                    <a:pt x="1" y="33"/>
                  </a:cubicBezTo>
                  <a:cubicBezTo>
                    <a:pt x="1" y="33"/>
                    <a:pt x="0" y="34"/>
                    <a:pt x="0" y="34"/>
                  </a:cubicBezTo>
                  <a:cubicBezTo>
                    <a:pt x="0" y="34"/>
                    <a:pt x="0" y="34"/>
                    <a:pt x="0" y="34"/>
                  </a:cubicBezTo>
                  <a:cubicBezTo>
                    <a:pt x="0" y="34"/>
                    <a:pt x="0" y="34"/>
                    <a:pt x="0" y="35"/>
                  </a:cubicBezTo>
                  <a:cubicBezTo>
                    <a:pt x="0" y="35"/>
                    <a:pt x="0" y="35"/>
                    <a:pt x="0" y="35"/>
                  </a:cubicBezTo>
                  <a:cubicBezTo>
                    <a:pt x="0" y="35"/>
                    <a:pt x="0" y="35"/>
                    <a:pt x="0" y="36"/>
                  </a:cubicBezTo>
                  <a:cubicBezTo>
                    <a:pt x="0" y="36"/>
                    <a:pt x="0" y="36"/>
                    <a:pt x="0" y="36"/>
                  </a:cubicBezTo>
                  <a:cubicBezTo>
                    <a:pt x="1" y="37"/>
                    <a:pt x="1" y="37"/>
                    <a:pt x="2" y="38"/>
                  </a:cubicBezTo>
                  <a:cubicBezTo>
                    <a:pt x="2" y="38"/>
                    <a:pt x="3" y="38"/>
                    <a:pt x="3" y="39"/>
                  </a:cubicBezTo>
                  <a:cubicBezTo>
                    <a:pt x="4" y="39"/>
                    <a:pt x="5" y="40"/>
                    <a:pt x="6" y="40"/>
                  </a:cubicBezTo>
                  <a:cubicBezTo>
                    <a:pt x="6" y="40"/>
                    <a:pt x="7" y="40"/>
                    <a:pt x="8" y="40"/>
                  </a:cubicBezTo>
                  <a:cubicBezTo>
                    <a:pt x="8" y="40"/>
                    <a:pt x="9" y="40"/>
                    <a:pt x="10" y="40"/>
                  </a:cubicBezTo>
                  <a:cubicBezTo>
                    <a:pt x="12" y="40"/>
                    <a:pt x="13" y="39"/>
                    <a:pt x="14" y="39"/>
                  </a:cubicBezTo>
                  <a:cubicBezTo>
                    <a:pt x="15" y="38"/>
                    <a:pt x="17" y="38"/>
                    <a:pt x="18" y="37"/>
                  </a:cubicBezTo>
                  <a:cubicBezTo>
                    <a:pt x="20" y="36"/>
                    <a:pt x="21" y="35"/>
                    <a:pt x="22" y="34"/>
                  </a:cubicBezTo>
                  <a:cubicBezTo>
                    <a:pt x="22" y="34"/>
                    <a:pt x="23" y="34"/>
                    <a:pt x="23" y="34"/>
                  </a:cubicBezTo>
                  <a:cubicBezTo>
                    <a:pt x="23" y="33"/>
                    <a:pt x="24" y="33"/>
                    <a:pt x="24" y="33"/>
                  </a:cubicBezTo>
                  <a:cubicBezTo>
                    <a:pt x="24" y="33"/>
                    <a:pt x="25" y="33"/>
                    <a:pt x="25" y="33"/>
                  </a:cubicBezTo>
                  <a:cubicBezTo>
                    <a:pt x="26" y="32"/>
                    <a:pt x="26" y="32"/>
                    <a:pt x="26" y="32"/>
                  </a:cubicBezTo>
                  <a:cubicBezTo>
                    <a:pt x="26" y="32"/>
                    <a:pt x="27" y="32"/>
                    <a:pt x="27" y="32"/>
                  </a:cubicBezTo>
                  <a:cubicBezTo>
                    <a:pt x="27" y="32"/>
                    <a:pt x="27" y="32"/>
                    <a:pt x="27" y="32"/>
                  </a:cubicBezTo>
                  <a:cubicBezTo>
                    <a:pt x="27" y="33"/>
                    <a:pt x="28" y="33"/>
                    <a:pt x="28" y="33"/>
                  </a:cubicBezTo>
                  <a:cubicBezTo>
                    <a:pt x="28" y="33"/>
                    <a:pt x="28" y="33"/>
                    <a:pt x="28" y="33"/>
                  </a:cubicBezTo>
                  <a:cubicBezTo>
                    <a:pt x="28" y="33"/>
                    <a:pt x="28" y="33"/>
                    <a:pt x="29" y="33"/>
                  </a:cubicBezTo>
                  <a:cubicBezTo>
                    <a:pt x="29" y="33"/>
                    <a:pt x="29" y="33"/>
                    <a:pt x="29" y="33"/>
                  </a:cubicBezTo>
                  <a:cubicBezTo>
                    <a:pt x="29" y="33"/>
                    <a:pt x="29" y="33"/>
                    <a:pt x="30" y="33"/>
                  </a:cubicBezTo>
                  <a:cubicBezTo>
                    <a:pt x="30" y="33"/>
                    <a:pt x="30" y="33"/>
                    <a:pt x="30" y="33"/>
                  </a:cubicBezTo>
                  <a:cubicBezTo>
                    <a:pt x="30" y="33"/>
                    <a:pt x="30" y="33"/>
                    <a:pt x="31" y="33"/>
                  </a:cubicBezTo>
                  <a:cubicBezTo>
                    <a:pt x="31" y="33"/>
                    <a:pt x="31" y="33"/>
                    <a:pt x="31" y="33"/>
                  </a:cubicBezTo>
                  <a:cubicBezTo>
                    <a:pt x="31" y="33"/>
                    <a:pt x="31" y="33"/>
                    <a:pt x="32" y="33"/>
                  </a:cubicBezTo>
                  <a:cubicBezTo>
                    <a:pt x="32" y="32"/>
                    <a:pt x="32" y="32"/>
                    <a:pt x="32" y="32"/>
                  </a:cubicBezTo>
                  <a:cubicBezTo>
                    <a:pt x="33" y="32"/>
                    <a:pt x="34" y="31"/>
                    <a:pt x="34" y="29"/>
                  </a:cubicBezTo>
                  <a:cubicBezTo>
                    <a:pt x="34" y="28"/>
                    <a:pt x="34" y="26"/>
                    <a:pt x="34" y="24"/>
                  </a:cubicBezTo>
                  <a:cubicBezTo>
                    <a:pt x="34" y="22"/>
                    <a:pt x="34" y="19"/>
                    <a:pt x="33" y="18"/>
                  </a:cubicBezTo>
                  <a:cubicBezTo>
                    <a:pt x="33" y="16"/>
                    <a:pt x="32" y="15"/>
                    <a:pt x="32" y="14"/>
                  </a:cubicBezTo>
                  <a:cubicBezTo>
                    <a:pt x="32" y="14"/>
                    <a:pt x="32" y="14"/>
                    <a:pt x="32" y="14"/>
                  </a:cubicBezTo>
                  <a:cubicBezTo>
                    <a:pt x="32" y="13"/>
                    <a:pt x="32" y="13"/>
                    <a:pt x="32" y="13"/>
                  </a:cubicBezTo>
                  <a:cubicBezTo>
                    <a:pt x="32" y="13"/>
                    <a:pt x="32" y="13"/>
                    <a:pt x="32" y="13"/>
                  </a:cubicBezTo>
                  <a:cubicBezTo>
                    <a:pt x="32" y="13"/>
                    <a:pt x="32" y="13"/>
                    <a:pt x="32" y="13"/>
                  </a:cubicBezTo>
                  <a:cubicBezTo>
                    <a:pt x="32" y="12"/>
                    <a:pt x="31" y="12"/>
                    <a:pt x="31" y="12"/>
                  </a:cubicBezTo>
                  <a:cubicBezTo>
                    <a:pt x="31" y="12"/>
                    <a:pt x="31" y="12"/>
                    <a:pt x="30" y="11"/>
                  </a:cubicBezTo>
                  <a:cubicBezTo>
                    <a:pt x="30" y="11"/>
                    <a:pt x="30" y="11"/>
                    <a:pt x="30" y="11"/>
                  </a:cubicBezTo>
                  <a:cubicBezTo>
                    <a:pt x="30" y="11"/>
                    <a:pt x="29" y="10"/>
                    <a:pt x="29" y="10"/>
                  </a:cubicBezTo>
                  <a:cubicBezTo>
                    <a:pt x="29" y="10"/>
                    <a:pt x="29" y="10"/>
                    <a:pt x="29" y="9"/>
                  </a:cubicBezTo>
                  <a:cubicBezTo>
                    <a:pt x="28" y="9"/>
                    <a:pt x="28" y="9"/>
                    <a:pt x="28" y="9"/>
                  </a:cubicBezTo>
                  <a:cubicBezTo>
                    <a:pt x="28" y="9"/>
                    <a:pt x="28" y="9"/>
                    <a:pt x="27" y="9"/>
                  </a:cubicBezTo>
                  <a:cubicBezTo>
                    <a:pt x="27" y="9"/>
                    <a:pt x="27" y="9"/>
                    <a:pt x="27" y="9"/>
                  </a:cubicBezTo>
                  <a:cubicBezTo>
                    <a:pt x="27" y="9"/>
                    <a:pt x="27" y="9"/>
                    <a:pt x="26" y="9"/>
                  </a:cubicBezTo>
                  <a:cubicBezTo>
                    <a:pt x="26" y="9"/>
                    <a:pt x="26" y="9"/>
                    <a:pt x="26" y="10"/>
                  </a:cubicBezTo>
                  <a:cubicBezTo>
                    <a:pt x="26" y="10"/>
                    <a:pt x="26" y="10"/>
                    <a:pt x="26" y="10"/>
                  </a:cubicBezTo>
                  <a:cubicBezTo>
                    <a:pt x="25" y="11"/>
                    <a:pt x="25" y="11"/>
                    <a:pt x="25" y="12"/>
                  </a:cubicBezTo>
                  <a:cubicBezTo>
                    <a:pt x="25" y="12"/>
                    <a:pt x="25" y="12"/>
                    <a:pt x="25" y="12"/>
                  </a:cubicBezTo>
                  <a:cubicBezTo>
                    <a:pt x="25" y="12"/>
                    <a:pt x="25" y="12"/>
                    <a:pt x="25" y="13"/>
                  </a:cubicBezTo>
                  <a:cubicBezTo>
                    <a:pt x="25" y="13"/>
                    <a:pt x="24" y="13"/>
                    <a:pt x="24" y="13"/>
                  </a:cubicBezTo>
                  <a:cubicBezTo>
                    <a:pt x="24" y="13"/>
                    <a:pt x="24" y="13"/>
                    <a:pt x="24" y="13"/>
                  </a:cubicBezTo>
                  <a:cubicBezTo>
                    <a:pt x="24" y="13"/>
                    <a:pt x="24" y="13"/>
                    <a:pt x="23" y="13"/>
                  </a:cubicBezTo>
                  <a:cubicBezTo>
                    <a:pt x="23" y="13"/>
                    <a:pt x="23" y="13"/>
                    <a:pt x="23" y="12"/>
                  </a:cubicBezTo>
                  <a:cubicBezTo>
                    <a:pt x="23" y="12"/>
                    <a:pt x="22" y="12"/>
                    <a:pt x="22" y="12"/>
                  </a:cubicBezTo>
                  <a:cubicBezTo>
                    <a:pt x="22" y="12"/>
                    <a:pt x="22" y="12"/>
                    <a:pt x="22" y="12"/>
                  </a:cubicBezTo>
                  <a:cubicBezTo>
                    <a:pt x="21" y="12"/>
                    <a:pt x="21" y="12"/>
                    <a:pt x="21" y="11"/>
                  </a:cubicBezTo>
                  <a:cubicBezTo>
                    <a:pt x="21" y="11"/>
                    <a:pt x="21" y="11"/>
                    <a:pt x="20" y="11"/>
                  </a:cubicBezTo>
                  <a:cubicBezTo>
                    <a:pt x="20" y="11"/>
                    <a:pt x="20" y="11"/>
                    <a:pt x="20" y="11"/>
                  </a:cubicBezTo>
                  <a:cubicBezTo>
                    <a:pt x="20" y="11"/>
                    <a:pt x="20" y="11"/>
                    <a:pt x="19" y="11"/>
                  </a:cubicBezTo>
                  <a:cubicBezTo>
                    <a:pt x="19" y="11"/>
                    <a:pt x="19" y="11"/>
                    <a:pt x="19" y="11"/>
                  </a:cubicBezTo>
                  <a:cubicBezTo>
                    <a:pt x="19" y="11"/>
                    <a:pt x="19" y="11"/>
                    <a:pt x="19" y="10"/>
                  </a:cubicBezTo>
                  <a:cubicBezTo>
                    <a:pt x="19" y="10"/>
                    <a:pt x="19" y="10"/>
                    <a:pt x="19" y="10"/>
                  </a:cubicBezTo>
                  <a:cubicBezTo>
                    <a:pt x="19"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9" y="9"/>
                    <a:pt x="19" y="8"/>
                  </a:cubicBezTo>
                  <a:cubicBezTo>
                    <a:pt x="19" y="8"/>
                    <a:pt x="19" y="8"/>
                    <a:pt x="19" y="7"/>
                  </a:cubicBezTo>
                  <a:cubicBezTo>
                    <a:pt x="20" y="7"/>
                    <a:pt x="20" y="6"/>
                    <a:pt x="20" y="6"/>
                  </a:cubicBezTo>
                  <a:cubicBezTo>
                    <a:pt x="21" y="6"/>
                    <a:pt x="21" y="5"/>
                    <a:pt x="21" y="5"/>
                  </a:cubicBezTo>
                  <a:cubicBezTo>
                    <a:pt x="21" y="5"/>
                    <a:pt x="21" y="5"/>
                    <a:pt x="22" y="5"/>
                  </a:cubicBezTo>
                  <a:cubicBezTo>
                    <a:pt x="22" y="5"/>
                    <a:pt x="22" y="4"/>
                    <a:pt x="22" y="4"/>
                  </a:cubicBezTo>
                  <a:cubicBezTo>
                    <a:pt x="22" y="4"/>
                    <a:pt x="22" y="4"/>
                    <a:pt x="22" y="3"/>
                  </a:cubicBezTo>
                  <a:cubicBezTo>
                    <a:pt x="23" y="3"/>
                    <a:pt x="23" y="3"/>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2" y="1"/>
                    <a:pt x="22" y="1"/>
                    <a:pt x="21" y="1"/>
                  </a:cubicBezTo>
                  <a:cubicBezTo>
                    <a:pt x="21" y="1"/>
                    <a:pt x="21" y="1"/>
                    <a:pt x="20" y="1"/>
                  </a:cubicBezTo>
                  <a:cubicBezTo>
                    <a:pt x="20" y="1"/>
                    <a:pt x="20" y="0"/>
                    <a:pt x="19" y="0"/>
                  </a:cubicBezTo>
                  <a:cubicBezTo>
                    <a:pt x="19" y="0"/>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7" name="Freeform 266">
              <a:extLst>
                <a:ext uri="{FF2B5EF4-FFF2-40B4-BE49-F238E27FC236}">
                  <a16:creationId xmlns:a16="http://schemas.microsoft.com/office/drawing/2014/main" id="{318D690B-2D8A-7F4E-B9D5-A223E5D5CAB3}"/>
                </a:ext>
              </a:extLst>
            </p:cNvPr>
            <p:cNvSpPr>
              <a:spLocks/>
            </p:cNvSpPr>
            <p:nvPr/>
          </p:nvSpPr>
          <p:spPr bwMode="auto">
            <a:xfrm>
              <a:off x="5764213" y="1093788"/>
              <a:ext cx="60325" cy="71437"/>
            </a:xfrm>
            <a:custGeom>
              <a:avLst/>
              <a:gdLst>
                <a:gd name="T0" fmla="*/ 15 w 36"/>
                <a:gd name="T1" fmla="*/ 3 h 42"/>
                <a:gd name="T2" fmla="*/ 18 w 36"/>
                <a:gd name="T3" fmla="*/ 7 h 42"/>
                <a:gd name="T4" fmla="*/ 18 w 36"/>
                <a:gd name="T5" fmla="*/ 8 h 42"/>
                <a:gd name="T6" fmla="*/ 13 w 36"/>
                <a:gd name="T7" fmla="*/ 10 h 42"/>
                <a:gd name="T8" fmla="*/ 10 w 36"/>
                <a:gd name="T9" fmla="*/ 11 h 42"/>
                <a:gd name="T10" fmla="*/ 7 w 36"/>
                <a:gd name="T11" fmla="*/ 10 h 42"/>
                <a:gd name="T12" fmla="*/ 4 w 36"/>
                <a:gd name="T13" fmla="*/ 10 h 42"/>
                <a:gd name="T14" fmla="*/ 2 w 36"/>
                <a:gd name="T15" fmla="*/ 11 h 42"/>
                <a:gd name="T16" fmla="*/ 3 w 36"/>
                <a:gd name="T17" fmla="*/ 14 h 42"/>
                <a:gd name="T18" fmla="*/ 4 w 36"/>
                <a:gd name="T19" fmla="*/ 17 h 42"/>
                <a:gd name="T20" fmla="*/ 4 w 36"/>
                <a:gd name="T21" fmla="*/ 20 h 42"/>
                <a:gd name="T22" fmla="*/ 7 w 36"/>
                <a:gd name="T23" fmla="*/ 23 h 42"/>
                <a:gd name="T24" fmla="*/ 9 w 36"/>
                <a:gd name="T25" fmla="*/ 25 h 42"/>
                <a:gd name="T26" fmla="*/ 7 w 36"/>
                <a:gd name="T27" fmla="*/ 27 h 42"/>
                <a:gd name="T28" fmla="*/ 5 w 36"/>
                <a:gd name="T29" fmla="*/ 32 h 42"/>
                <a:gd name="T30" fmla="*/ 1 w 36"/>
                <a:gd name="T31" fmla="*/ 34 h 42"/>
                <a:gd name="T32" fmla="*/ 1 w 36"/>
                <a:gd name="T33" fmla="*/ 38 h 42"/>
                <a:gd name="T34" fmla="*/ 12 w 36"/>
                <a:gd name="T35" fmla="*/ 42 h 42"/>
                <a:gd name="T36" fmla="*/ 26 w 36"/>
                <a:gd name="T37" fmla="*/ 35 h 42"/>
                <a:gd name="T38" fmla="*/ 29 w 36"/>
                <a:gd name="T39" fmla="*/ 35 h 42"/>
                <a:gd name="T40" fmla="*/ 31 w 36"/>
                <a:gd name="T41" fmla="*/ 35 h 42"/>
                <a:gd name="T42" fmla="*/ 36 w 36"/>
                <a:gd name="T43" fmla="*/ 31 h 42"/>
                <a:gd name="T44" fmla="*/ 34 w 36"/>
                <a:gd name="T45" fmla="*/ 14 h 42"/>
                <a:gd name="T46" fmla="*/ 32 w 36"/>
                <a:gd name="T47" fmla="*/ 13 h 42"/>
                <a:gd name="T48" fmla="*/ 29 w 36"/>
                <a:gd name="T49" fmla="*/ 10 h 42"/>
                <a:gd name="T50" fmla="*/ 27 w 36"/>
                <a:gd name="T51" fmla="*/ 11 h 42"/>
                <a:gd name="T52" fmla="*/ 25 w 36"/>
                <a:gd name="T53" fmla="*/ 14 h 42"/>
                <a:gd name="T54" fmla="*/ 22 w 36"/>
                <a:gd name="T55" fmla="*/ 12 h 42"/>
                <a:gd name="T56" fmla="*/ 20 w 36"/>
                <a:gd name="T57" fmla="*/ 11 h 42"/>
                <a:gd name="T58" fmla="*/ 19 w 36"/>
                <a:gd name="T59" fmla="*/ 11 h 42"/>
                <a:gd name="T60" fmla="*/ 19 w 36"/>
                <a:gd name="T61" fmla="*/ 11 h 42"/>
                <a:gd name="T62" fmla="*/ 21 w 36"/>
                <a:gd name="T63" fmla="*/ 12 h 42"/>
                <a:gd name="T64" fmla="*/ 24 w 36"/>
                <a:gd name="T65" fmla="*/ 13 h 42"/>
                <a:gd name="T66" fmla="*/ 26 w 36"/>
                <a:gd name="T67" fmla="*/ 13 h 42"/>
                <a:gd name="T68" fmla="*/ 28 w 36"/>
                <a:gd name="T69" fmla="*/ 10 h 42"/>
                <a:gd name="T70" fmla="*/ 31 w 36"/>
                <a:gd name="T71" fmla="*/ 12 h 42"/>
                <a:gd name="T72" fmla="*/ 33 w 36"/>
                <a:gd name="T73" fmla="*/ 14 h 42"/>
                <a:gd name="T74" fmla="*/ 35 w 36"/>
                <a:gd name="T75" fmla="*/ 30 h 42"/>
                <a:gd name="T76" fmla="*/ 31 w 36"/>
                <a:gd name="T77" fmla="*/ 34 h 42"/>
                <a:gd name="T78" fmla="*/ 29 w 36"/>
                <a:gd name="T79" fmla="*/ 34 h 42"/>
                <a:gd name="T80" fmla="*/ 25 w 36"/>
                <a:gd name="T81" fmla="*/ 34 h 42"/>
                <a:gd name="T82" fmla="*/ 11 w 36"/>
                <a:gd name="T83" fmla="*/ 41 h 42"/>
                <a:gd name="T84" fmla="*/ 1 w 36"/>
                <a:gd name="T85" fmla="*/ 37 h 42"/>
                <a:gd name="T86" fmla="*/ 1 w 36"/>
                <a:gd name="T87" fmla="*/ 35 h 42"/>
                <a:gd name="T88" fmla="*/ 5 w 36"/>
                <a:gd name="T89" fmla="*/ 32 h 42"/>
                <a:gd name="T90" fmla="*/ 8 w 36"/>
                <a:gd name="T91" fmla="*/ 28 h 42"/>
                <a:gd name="T92" fmla="*/ 10 w 36"/>
                <a:gd name="T93" fmla="*/ 25 h 42"/>
                <a:gd name="T94" fmla="*/ 8 w 36"/>
                <a:gd name="T95" fmla="*/ 22 h 42"/>
                <a:gd name="T96" fmla="*/ 5 w 36"/>
                <a:gd name="T97" fmla="*/ 20 h 42"/>
                <a:gd name="T98" fmla="*/ 5 w 36"/>
                <a:gd name="T99" fmla="*/ 18 h 42"/>
                <a:gd name="T100" fmla="*/ 4 w 36"/>
                <a:gd name="T101" fmla="*/ 13 h 42"/>
                <a:gd name="T102" fmla="*/ 4 w 36"/>
                <a:gd name="T103" fmla="*/ 11 h 42"/>
                <a:gd name="T104" fmla="*/ 6 w 36"/>
                <a:gd name="T105" fmla="*/ 11 h 42"/>
                <a:gd name="T106" fmla="*/ 9 w 36"/>
                <a:gd name="T107" fmla="*/ 12 h 42"/>
                <a:gd name="T108" fmla="*/ 12 w 36"/>
                <a:gd name="T109" fmla="*/ 11 h 42"/>
                <a:gd name="T110" fmla="*/ 17 w 36"/>
                <a:gd name="T111" fmla="*/ 10 h 42"/>
                <a:gd name="T112" fmla="*/ 20 w 36"/>
                <a:gd name="T113" fmla="*/ 6 h 42"/>
                <a:gd name="T114" fmla="*/ 16 w 36"/>
                <a:gd name="T115" fmla="*/ 5 h 42"/>
                <a:gd name="T116" fmla="*/ 18 w 36"/>
                <a:gd name="T117" fmla="*/ 1 h 42"/>
                <a:gd name="T118" fmla="*/ 24 w 36"/>
                <a:gd name="T119" fmla="*/ 2 h 42"/>
                <a:gd name="T120" fmla="*/ 24 w 36"/>
                <a:gd name="T121" fmla="*/ 3 h 42"/>
                <a:gd name="T122" fmla="*/ 24 w 36"/>
                <a:gd name="T123" fmla="*/ 1 h 42"/>
                <a:gd name="T124" fmla="*/ 20 w 36"/>
                <a:gd name="T1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2">
                  <a:moveTo>
                    <a:pt x="19" y="0"/>
                  </a:moveTo>
                  <a:cubicBezTo>
                    <a:pt x="19" y="0"/>
                    <a:pt x="18" y="0"/>
                    <a:pt x="17" y="1"/>
                  </a:cubicBezTo>
                  <a:cubicBezTo>
                    <a:pt x="17" y="1"/>
                    <a:pt x="16" y="1"/>
                    <a:pt x="16" y="1"/>
                  </a:cubicBezTo>
                  <a:cubicBezTo>
                    <a:pt x="16" y="1"/>
                    <a:pt x="15" y="2"/>
                    <a:pt x="15" y="2"/>
                  </a:cubicBezTo>
                  <a:cubicBezTo>
                    <a:pt x="15" y="2"/>
                    <a:pt x="15" y="3"/>
                    <a:pt x="15" y="3"/>
                  </a:cubicBezTo>
                  <a:cubicBezTo>
                    <a:pt x="15" y="4"/>
                    <a:pt x="15" y="4"/>
                    <a:pt x="15" y="5"/>
                  </a:cubicBezTo>
                  <a:cubicBezTo>
                    <a:pt x="15" y="5"/>
                    <a:pt x="15" y="5"/>
                    <a:pt x="16" y="5"/>
                  </a:cubicBezTo>
                  <a:cubicBezTo>
                    <a:pt x="16" y="6"/>
                    <a:pt x="16" y="6"/>
                    <a:pt x="17" y="6"/>
                  </a:cubicBezTo>
                  <a:cubicBezTo>
                    <a:pt x="17" y="6"/>
                    <a:pt x="17" y="6"/>
                    <a:pt x="17" y="6"/>
                  </a:cubicBezTo>
                  <a:cubicBezTo>
                    <a:pt x="18" y="6"/>
                    <a:pt x="18" y="6"/>
                    <a:pt x="18" y="7"/>
                  </a:cubicBezTo>
                  <a:cubicBezTo>
                    <a:pt x="18" y="7"/>
                    <a:pt x="18" y="7"/>
                    <a:pt x="18" y="7"/>
                  </a:cubicBezTo>
                  <a:cubicBezTo>
                    <a:pt x="19" y="7"/>
                    <a:pt x="19" y="7"/>
                    <a:pt x="19" y="7"/>
                  </a:cubicBezTo>
                  <a:cubicBezTo>
                    <a:pt x="19" y="7"/>
                    <a:pt x="19" y="7"/>
                    <a:pt x="19" y="7"/>
                  </a:cubicBezTo>
                  <a:cubicBezTo>
                    <a:pt x="19" y="7"/>
                    <a:pt x="19" y="8"/>
                    <a:pt x="19" y="8"/>
                  </a:cubicBezTo>
                  <a:cubicBezTo>
                    <a:pt x="19" y="8"/>
                    <a:pt x="18" y="8"/>
                    <a:pt x="18" y="8"/>
                  </a:cubicBezTo>
                  <a:cubicBezTo>
                    <a:pt x="18" y="8"/>
                    <a:pt x="18" y="8"/>
                    <a:pt x="17" y="8"/>
                  </a:cubicBezTo>
                  <a:cubicBezTo>
                    <a:pt x="17" y="8"/>
                    <a:pt x="17" y="9"/>
                    <a:pt x="16" y="9"/>
                  </a:cubicBezTo>
                  <a:cubicBezTo>
                    <a:pt x="16" y="9"/>
                    <a:pt x="16" y="9"/>
                    <a:pt x="15" y="9"/>
                  </a:cubicBezTo>
                  <a:cubicBezTo>
                    <a:pt x="15" y="9"/>
                    <a:pt x="15" y="9"/>
                    <a:pt x="14" y="9"/>
                  </a:cubicBezTo>
                  <a:cubicBezTo>
                    <a:pt x="14" y="9"/>
                    <a:pt x="14" y="10"/>
                    <a:pt x="13" y="10"/>
                  </a:cubicBezTo>
                  <a:cubicBezTo>
                    <a:pt x="13" y="10"/>
                    <a:pt x="13" y="10"/>
                    <a:pt x="12" y="10"/>
                  </a:cubicBezTo>
                  <a:cubicBezTo>
                    <a:pt x="12" y="10"/>
                    <a:pt x="12" y="10"/>
                    <a:pt x="12" y="11"/>
                  </a:cubicBezTo>
                  <a:cubicBezTo>
                    <a:pt x="12" y="11"/>
                    <a:pt x="11" y="11"/>
                    <a:pt x="11" y="11"/>
                  </a:cubicBezTo>
                  <a:cubicBezTo>
                    <a:pt x="11" y="11"/>
                    <a:pt x="11" y="11"/>
                    <a:pt x="11" y="11"/>
                  </a:cubicBezTo>
                  <a:cubicBezTo>
                    <a:pt x="11" y="11"/>
                    <a:pt x="11" y="11"/>
                    <a:pt x="10" y="11"/>
                  </a:cubicBezTo>
                  <a:cubicBezTo>
                    <a:pt x="10" y="11"/>
                    <a:pt x="10" y="11"/>
                    <a:pt x="10" y="11"/>
                  </a:cubicBezTo>
                  <a:cubicBezTo>
                    <a:pt x="10" y="11"/>
                    <a:pt x="9" y="11"/>
                    <a:pt x="9" y="11"/>
                  </a:cubicBezTo>
                  <a:cubicBezTo>
                    <a:pt x="9" y="11"/>
                    <a:pt x="9" y="11"/>
                    <a:pt x="9" y="11"/>
                  </a:cubicBezTo>
                  <a:cubicBezTo>
                    <a:pt x="8" y="11"/>
                    <a:pt x="8" y="10"/>
                    <a:pt x="8" y="10"/>
                  </a:cubicBezTo>
                  <a:cubicBezTo>
                    <a:pt x="8" y="10"/>
                    <a:pt x="8" y="10"/>
                    <a:pt x="7" y="10"/>
                  </a:cubicBezTo>
                  <a:cubicBezTo>
                    <a:pt x="7" y="10"/>
                    <a:pt x="7" y="10"/>
                    <a:pt x="7" y="10"/>
                  </a:cubicBezTo>
                  <a:cubicBezTo>
                    <a:pt x="6" y="10"/>
                    <a:pt x="6" y="10"/>
                    <a:pt x="6" y="10"/>
                  </a:cubicBezTo>
                  <a:cubicBezTo>
                    <a:pt x="6" y="10"/>
                    <a:pt x="6" y="10"/>
                    <a:pt x="5" y="10"/>
                  </a:cubicBezTo>
                  <a:cubicBezTo>
                    <a:pt x="5" y="10"/>
                    <a:pt x="5" y="10"/>
                    <a:pt x="5" y="10"/>
                  </a:cubicBezTo>
                  <a:cubicBezTo>
                    <a:pt x="5" y="10"/>
                    <a:pt x="4" y="10"/>
                    <a:pt x="4" y="10"/>
                  </a:cubicBezTo>
                  <a:cubicBezTo>
                    <a:pt x="4" y="10"/>
                    <a:pt x="4" y="10"/>
                    <a:pt x="4" y="10"/>
                  </a:cubicBezTo>
                  <a:cubicBezTo>
                    <a:pt x="4" y="10"/>
                    <a:pt x="4" y="10"/>
                    <a:pt x="3" y="10"/>
                  </a:cubicBezTo>
                  <a:cubicBezTo>
                    <a:pt x="3" y="10"/>
                    <a:pt x="3" y="11"/>
                    <a:pt x="3" y="11"/>
                  </a:cubicBezTo>
                  <a:cubicBezTo>
                    <a:pt x="3" y="11"/>
                    <a:pt x="3" y="11"/>
                    <a:pt x="3" y="11"/>
                  </a:cubicBezTo>
                  <a:cubicBezTo>
                    <a:pt x="3" y="11"/>
                    <a:pt x="2" y="11"/>
                    <a:pt x="2" y="11"/>
                  </a:cubicBezTo>
                  <a:cubicBezTo>
                    <a:pt x="2" y="11"/>
                    <a:pt x="2" y="11"/>
                    <a:pt x="2" y="11"/>
                  </a:cubicBezTo>
                  <a:cubicBezTo>
                    <a:pt x="2" y="12"/>
                    <a:pt x="2" y="12"/>
                    <a:pt x="2" y="12"/>
                  </a:cubicBezTo>
                  <a:cubicBezTo>
                    <a:pt x="2" y="12"/>
                    <a:pt x="2" y="12"/>
                    <a:pt x="3" y="13"/>
                  </a:cubicBezTo>
                  <a:cubicBezTo>
                    <a:pt x="3" y="13"/>
                    <a:pt x="3" y="13"/>
                    <a:pt x="3" y="13"/>
                  </a:cubicBezTo>
                  <a:cubicBezTo>
                    <a:pt x="3" y="13"/>
                    <a:pt x="3" y="13"/>
                    <a:pt x="3" y="14"/>
                  </a:cubicBezTo>
                  <a:cubicBezTo>
                    <a:pt x="4" y="14"/>
                    <a:pt x="4" y="14"/>
                    <a:pt x="4" y="14"/>
                  </a:cubicBezTo>
                  <a:cubicBezTo>
                    <a:pt x="4" y="15"/>
                    <a:pt x="4" y="15"/>
                    <a:pt x="4" y="15"/>
                  </a:cubicBezTo>
                  <a:cubicBezTo>
                    <a:pt x="5" y="15"/>
                    <a:pt x="5" y="16"/>
                    <a:pt x="5" y="16"/>
                  </a:cubicBezTo>
                  <a:cubicBezTo>
                    <a:pt x="4" y="16"/>
                    <a:pt x="4" y="16"/>
                    <a:pt x="4" y="17"/>
                  </a:cubicBezTo>
                  <a:cubicBezTo>
                    <a:pt x="4" y="17"/>
                    <a:pt x="4" y="17"/>
                    <a:pt x="4" y="17"/>
                  </a:cubicBezTo>
                  <a:cubicBezTo>
                    <a:pt x="4" y="18"/>
                    <a:pt x="3" y="18"/>
                    <a:pt x="3" y="18"/>
                  </a:cubicBezTo>
                  <a:cubicBezTo>
                    <a:pt x="3" y="18"/>
                    <a:pt x="3" y="18"/>
                    <a:pt x="3" y="19"/>
                  </a:cubicBezTo>
                  <a:cubicBezTo>
                    <a:pt x="3" y="19"/>
                    <a:pt x="3" y="19"/>
                    <a:pt x="3" y="19"/>
                  </a:cubicBezTo>
                  <a:cubicBezTo>
                    <a:pt x="3" y="19"/>
                    <a:pt x="3" y="20"/>
                    <a:pt x="3" y="20"/>
                  </a:cubicBezTo>
                  <a:cubicBezTo>
                    <a:pt x="4" y="20"/>
                    <a:pt x="4" y="20"/>
                    <a:pt x="4" y="20"/>
                  </a:cubicBezTo>
                  <a:cubicBezTo>
                    <a:pt x="4" y="21"/>
                    <a:pt x="4" y="21"/>
                    <a:pt x="5" y="21"/>
                  </a:cubicBezTo>
                  <a:cubicBezTo>
                    <a:pt x="5" y="21"/>
                    <a:pt x="5" y="21"/>
                    <a:pt x="5" y="21"/>
                  </a:cubicBezTo>
                  <a:cubicBezTo>
                    <a:pt x="6" y="22"/>
                    <a:pt x="6" y="22"/>
                    <a:pt x="6" y="22"/>
                  </a:cubicBezTo>
                  <a:cubicBezTo>
                    <a:pt x="6" y="22"/>
                    <a:pt x="6" y="22"/>
                    <a:pt x="7" y="22"/>
                  </a:cubicBezTo>
                  <a:cubicBezTo>
                    <a:pt x="7" y="22"/>
                    <a:pt x="7" y="22"/>
                    <a:pt x="7" y="23"/>
                  </a:cubicBezTo>
                  <a:cubicBezTo>
                    <a:pt x="8" y="23"/>
                    <a:pt x="8" y="23"/>
                    <a:pt x="8" y="23"/>
                  </a:cubicBezTo>
                  <a:cubicBezTo>
                    <a:pt x="8" y="23"/>
                    <a:pt x="8" y="23"/>
                    <a:pt x="8"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8" y="26"/>
                    <a:pt x="8" y="26"/>
                  </a:cubicBezTo>
                  <a:cubicBezTo>
                    <a:pt x="8" y="26"/>
                    <a:pt x="8" y="26"/>
                    <a:pt x="8" y="26"/>
                  </a:cubicBezTo>
                  <a:cubicBezTo>
                    <a:pt x="8" y="26"/>
                    <a:pt x="7" y="27"/>
                    <a:pt x="7" y="27"/>
                  </a:cubicBezTo>
                  <a:cubicBezTo>
                    <a:pt x="7" y="27"/>
                    <a:pt x="7" y="27"/>
                    <a:pt x="6" y="28"/>
                  </a:cubicBezTo>
                  <a:cubicBezTo>
                    <a:pt x="6" y="28"/>
                    <a:pt x="6" y="28"/>
                    <a:pt x="6" y="29"/>
                  </a:cubicBezTo>
                  <a:cubicBezTo>
                    <a:pt x="6" y="29"/>
                    <a:pt x="6" y="29"/>
                    <a:pt x="6" y="30"/>
                  </a:cubicBezTo>
                  <a:cubicBezTo>
                    <a:pt x="6" y="30"/>
                    <a:pt x="5" y="30"/>
                    <a:pt x="5" y="31"/>
                  </a:cubicBezTo>
                  <a:cubicBezTo>
                    <a:pt x="5" y="31"/>
                    <a:pt x="5" y="31"/>
                    <a:pt x="5" y="32"/>
                  </a:cubicBezTo>
                  <a:cubicBezTo>
                    <a:pt x="4" y="32"/>
                    <a:pt x="4" y="32"/>
                    <a:pt x="4" y="32"/>
                  </a:cubicBezTo>
                  <a:cubicBezTo>
                    <a:pt x="4" y="32"/>
                    <a:pt x="3" y="32"/>
                    <a:pt x="3" y="33"/>
                  </a:cubicBezTo>
                  <a:cubicBezTo>
                    <a:pt x="3" y="33"/>
                    <a:pt x="2" y="33"/>
                    <a:pt x="2" y="33"/>
                  </a:cubicBezTo>
                  <a:cubicBezTo>
                    <a:pt x="2" y="33"/>
                    <a:pt x="1" y="33"/>
                    <a:pt x="1" y="34"/>
                  </a:cubicBezTo>
                  <a:cubicBezTo>
                    <a:pt x="1" y="34"/>
                    <a:pt x="1" y="34"/>
                    <a:pt x="1" y="34"/>
                  </a:cubicBezTo>
                  <a:cubicBezTo>
                    <a:pt x="0" y="34"/>
                    <a:pt x="0" y="35"/>
                    <a:pt x="0" y="35"/>
                  </a:cubicBezTo>
                  <a:cubicBezTo>
                    <a:pt x="0" y="35"/>
                    <a:pt x="0" y="35"/>
                    <a:pt x="0" y="35"/>
                  </a:cubicBezTo>
                  <a:cubicBezTo>
                    <a:pt x="0" y="36"/>
                    <a:pt x="0" y="36"/>
                    <a:pt x="0" y="36"/>
                  </a:cubicBezTo>
                  <a:cubicBezTo>
                    <a:pt x="0" y="36"/>
                    <a:pt x="0" y="37"/>
                    <a:pt x="0" y="37"/>
                  </a:cubicBezTo>
                  <a:cubicBezTo>
                    <a:pt x="0" y="37"/>
                    <a:pt x="0" y="37"/>
                    <a:pt x="1" y="38"/>
                  </a:cubicBezTo>
                  <a:cubicBezTo>
                    <a:pt x="1" y="38"/>
                    <a:pt x="1" y="39"/>
                    <a:pt x="2" y="39"/>
                  </a:cubicBezTo>
                  <a:cubicBezTo>
                    <a:pt x="3" y="40"/>
                    <a:pt x="3" y="40"/>
                    <a:pt x="4" y="41"/>
                  </a:cubicBezTo>
                  <a:cubicBezTo>
                    <a:pt x="5" y="41"/>
                    <a:pt x="5" y="41"/>
                    <a:pt x="6" y="42"/>
                  </a:cubicBezTo>
                  <a:cubicBezTo>
                    <a:pt x="7" y="42"/>
                    <a:pt x="8" y="42"/>
                    <a:pt x="9" y="42"/>
                  </a:cubicBezTo>
                  <a:cubicBezTo>
                    <a:pt x="10" y="42"/>
                    <a:pt x="11" y="42"/>
                    <a:pt x="12" y="42"/>
                  </a:cubicBezTo>
                  <a:cubicBezTo>
                    <a:pt x="13" y="41"/>
                    <a:pt x="14" y="41"/>
                    <a:pt x="16" y="41"/>
                  </a:cubicBezTo>
                  <a:cubicBezTo>
                    <a:pt x="17" y="40"/>
                    <a:pt x="19" y="39"/>
                    <a:pt x="20" y="39"/>
                  </a:cubicBezTo>
                  <a:cubicBezTo>
                    <a:pt x="21" y="38"/>
                    <a:pt x="22" y="37"/>
                    <a:pt x="24" y="36"/>
                  </a:cubicBezTo>
                  <a:cubicBezTo>
                    <a:pt x="24" y="36"/>
                    <a:pt x="24" y="35"/>
                    <a:pt x="25" y="35"/>
                  </a:cubicBezTo>
                  <a:cubicBezTo>
                    <a:pt x="25" y="35"/>
                    <a:pt x="25" y="35"/>
                    <a:pt x="26" y="35"/>
                  </a:cubicBezTo>
                  <a:cubicBezTo>
                    <a:pt x="26" y="35"/>
                    <a:pt x="26" y="35"/>
                    <a:pt x="27" y="34"/>
                  </a:cubicBezTo>
                  <a:cubicBezTo>
                    <a:pt x="27" y="34"/>
                    <a:pt x="27" y="34"/>
                    <a:pt x="27" y="34"/>
                  </a:cubicBezTo>
                  <a:cubicBezTo>
                    <a:pt x="27" y="34"/>
                    <a:pt x="28" y="34"/>
                    <a:pt x="28" y="34"/>
                  </a:cubicBezTo>
                  <a:cubicBezTo>
                    <a:pt x="28" y="34"/>
                    <a:pt x="28" y="34"/>
                    <a:pt x="28" y="34"/>
                  </a:cubicBezTo>
                  <a:cubicBezTo>
                    <a:pt x="28" y="34"/>
                    <a:pt x="28" y="34"/>
                    <a:pt x="29" y="35"/>
                  </a:cubicBezTo>
                  <a:cubicBezTo>
                    <a:pt x="29" y="35"/>
                    <a:pt x="29" y="35"/>
                    <a:pt x="29" y="35"/>
                  </a:cubicBezTo>
                  <a:cubicBezTo>
                    <a:pt x="29" y="35"/>
                    <a:pt x="29" y="35"/>
                    <a:pt x="30" y="35"/>
                  </a:cubicBezTo>
                  <a:cubicBezTo>
                    <a:pt x="30" y="35"/>
                    <a:pt x="30" y="35"/>
                    <a:pt x="30" y="35"/>
                  </a:cubicBezTo>
                  <a:cubicBezTo>
                    <a:pt x="30" y="35"/>
                    <a:pt x="30" y="35"/>
                    <a:pt x="30" y="35"/>
                  </a:cubicBezTo>
                  <a:cubicBezTo>
                    <a:pt x="31" y="35"/>
                    <a:pt x="31" y="35"/>
                    <a:pt x="31" y="35"/>
                  </a:cubicBezTo>
                  <a:cubicBezTo>
                    <a:pt x="31" y="35"/>
                    <a:pt x="31" y="35"/>
                    <a:pt x="32" y="35"/>
                  </a:cubicBezTo>
                  <a:cubicBezTo>
                    <a:pt x="32" y="35"/>
                    <a:pt x="32" y="35"/>
                    <a:pt x="32" y="35"/>
                  </a:cubicBezTo>
                  <a:cubicBezTo>
                    <a:pt x="33" y="35"/>
                    <a:pt x="33" y="35"/>
                    <a:pt x="33" y="34"/>
                  </a:cubicBezTo>
                  <a:cubicBezTo>
                    <a:pt x="33" y="34"/>
                    <a:pt x="33" y="34"/>
                    <a:pt x="34" y="34"/>
                  </a:cubicBezTo>
                  <a:cubicBezTo>
                    <a:pt x="35" y="34"/>
                    <a:pt x="35" y="32"/>
                    <a:pt x="36" y="31"/>
                  </a:cubicBezTo>
                  <a:cubicBezTo>
                    <a:pt x="36" y="29"/>
                    <a:pt x="36" y="27"/>
                    <a:pt x="36" y="25"/>
                  </a:cubicBezTo>
                  <a:cubicBezTo>
                    <a:pt x="36" y="22"/>
                    <a:pt x="35" y="20"/>
                    <a:pt x="35" y="18"/>
                  </a:cubicBezTo>
                  <a:cubicBezTo>
                    <a:pt x="35" y="17"/>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3"/>
                    <a:pt x="32" y="13"/>
                  </a:cubicBezTo>
                  <a:cubicBezTo>
                    <a:pt x="32" y="13"/>
                    <a:pt x="32" y="13"/>
                    <a:pt x="31" y="13"/>
                  </a:cubicBezTo>
                  <a:cubicBezTo>
                    <a:pt x="31" y="12"/>
                    <a:pt x="31" y="12"/>
                    <a:pt x="31" y="12"/>
                  </a:cubicBezTo>
                  <a:cubicBezTo>
                    <a:pt x="31" y="12"/>
                    <a:pt x="30" y="11"/>
                    <a:pt x="30" y="11"/>
                  </a:cubicBezTo>
                  <a:cubicBezTo>
                    <a:pt x="30" y="11"/>
                    <a:pt x="30" y="11"/>
                    <a:pt x="30" y="10"/>
                  </a:cubicBezTo>
                  <a:cubicBezTo>
                    <a:pt x="29" y="10"/>
                    <a:pt x="29" y="10"/>
                    <a:pt x="29" y="10"/>
                  </a:cubicBezTo>
                  <a:cubicBezTo>
                    <a:pt x="29" y="10"/>
                    <a:pt x="29" y="10"/>
                    <a:pt x="28" y="10"/>
                  </a:cubicBezTo>
                  <a:cubicBezTo>
                    <a:pt x="28" y="10"/>
                    <a:pt x="28" y="10"/>
                    <a:pt x="28" y="10"/>
                  </a:cubicBezTo>
                  <a:cubicBezTo>
                    <a:pt x="28" y="10"/>
                    <a:pt x="28" y="10"/>
                    <a:pt x="27" y="10"/>
                  </a:cubicBezTo>
                  <a:cubicBezTo>
                    <a:pt x="27" y="10"/>
                    <a:pt x="27" y="10"/>
                    <a:pt x="27" y="11"/>
                  </a:cubicBezTo>
                  <a:cubicBezTo>
                    <a:pt x="27" y="11"/>
                    <a:pt x="27" y="11"/>
                    <a:pt x="27" y="11"/>
                  </a:cubicBezTo>
                  <a:cubicBezTo>
                    <a:pt x="26" y="12"/>
                    <a:pt x="26" y="12"/>
                    <a:pt x="26" y="13"/>
                  </a:cubicBezTo>
                  <a:cubicBezTo>
                    <a:pt x="26" y="13"/>
                    <a:pt x="26" y="13"/>
                    <a:pt x="26" y="13"/>
                  </a:cubicBezTo>
                  <a:cubicBezTo>
                    <a:pt x="26" y="13"/>
                    <a:pt x="26" y="13"/>
                    <a:pt x="26" y="14"/>
                  </a:cubicBezTo>
                  <a:cubicBezTo>
                    <a:pt x="26" y="14"/>
                    <a:pt x="25" y="14"/>
                    <a:pt x="25" y="14"/>
                  </a:cubicBezTo>
                  <a:cubicBezTo>
                    <a:pt x="25" y="14"/>
                    <a:pt x="25" y="14"/>
                    <a:pt x="25" y="14"/>
                  </a:cubicBezTo>
                  <a:cubicBezTo>
                    <a:pt x="25" y="14"/>
                    <a:pt x="25" y="14"/>
                    <a:pt x="24" y="14"/>
                  </a:cubicBezTo>
                  <a:cubicBezTo>
                    <a:pt x="24" y="14"/>
                    <a:pt x="24" y="14"/>
                    <a:pt x="24" y="13"/>
                  </a:cubicBezTo>
                  <a:cubicBezTo>
                    <a:pt x="24" y="13"/>
                    <a:pt x="23" y="13"/>
                    <a:pt x="23" y="13"/>
                  </a:cubicBezTo>
                  <a:cubicBezTo>
                    <a:pt x="23" y="13"/>
                    <a:pt x="23" y="13"/>
                    <a:pt x="23" y="13"/>
                  </a:cubicBezTo>
                  <a:cubicBezTo>
                    <a:pt x="22" y="13"/>
                    <a:pt x="22" y="13"/>
                    <a:pt x="22" y="12"/>
                  </a:cubicBezTo>
                  <a:cubicBezTo>
                    <a:pt x="22" y="12"/>
                    <a:pt x="22" y="12"/>
                    <a:pt x="21" y="12"/>
                  </a:cubicBezTo>
                  <a:cubicBezTo>
                    <a:pt x="21" y="12"/>
                    <a:pt x="21" y="12"/>
                    <a:pt x="21" y="12"/>
                  </a:cubicBezTo>
                  <a:cubicBezTo>
                    <a:pt x="21" y="12"/>
                    <a:pt x="21" y="12"/>
                    <a:pt x="20" y="12"/>
                  </a:cubicBezTo>
                  <a:cubicBezTo>
                    <a:pt x="20" y="12"/>
                    <a:pt x="20" y="12"/>
                    <a:pt x="20" y="12"/>
                  </a:cubicBezTo>
                  <a:cubicBezTo>
                    <a:pt x="20" y="12"/>
                    <a:pt x="20" y="12"/>
                    <a:pt x="20" y="11"/>
                  </a:cubicBezTo>
                  <a:cubicBezTo>
                    <a:pt x="20" y="11"/>
                    <a:pt x="20" y="11"/>
                    <a:pt x="20" y="11"/>
                  </a:cubicBezTo>
                  <a:cubicBezTo>
                    <a:pt x="20"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20" y="11"/>
                    <a:pt x="20" y="11"/>
                  </a:cubicBezTo>
                  <a:cubicBezTo>
                    <a:pt x="20" y="11"/>
                    <a:pt x="20" y="11"/>
                    <a:pt x="20" y="11"/>
                  </a:cubicBezTo>
                  <a:cubicBezTo>
                    <a:pt x="20" y="12"/>
                    <a:pt x="20" y="12"/>
                    <a:pt x="20" y="12"/>
                  </a:cubicBezTo>
                  <a:cubicBezTo>
                    <a:pt x="20" y="12"/>
                    <a:pt x="20" y="12"/>
                    <a:pt x="20" y="12"/>
                  </a:cubicBezTo>
                  <a:cubicBezTo>
                    <a:pt x="21" y="12"/>
                    <a:pt x="21" y="12"/>
                    <a:pt x="21" y="12"/>
                  </a:cubicBezTo>
                  <a:cubicBezTo>
                    <a:pt x="21" y="12"/>
                    <a:pt x="21" y="12"/>
                    <a:pt x="21" y="12"/>
                  </a:cubicBezTo>
                  <a:cubicBezTo>
                    <a:pt x="22" y="12"/>
                    <a:pt x="22" y="12"/>
                    <a:pt x="22" y="12"/>
                  </a:cubicBezTo>
                  <a:cubicBezTo>
                    <a:pt x="22" y="13"/>
                    <a:pt x="22" y="13"/>
                    <a:pt x="23" y="13"/>
                  </a:cubicBezTo>
                  <a:cubicBezTo>
                    <a:pt x="23" y="13"/>
                    <a:pt x="23" y="13"/>
                    <a:pt x="23" y="13"/>
                  </a:cubicBezTo>
                  <a:cubicBezTo>
                    <a:pt x="23" y="13"/>
                    <a:pt x="24" y="13"/>
                    <a:pt x="24" y="13"/>
                  </a:cubicBezTo>
                  <a:cubicBezTo>
                    <a:pt x="24" y="14"/>
                    <a:pt x="24" y="14"/>
                    <a:pt x="24" y="14"/>
                  </a:cubicBezTo>
                  <a:cubicBezTo>
                    <a:pt x="25" y="14"/>
                    <a:pt x="25" y="14"/>
                    <a:pt x="25" y="14"/>
                  </a:cubicBezTo>
                  <a:cubicBezTo>
                    <a:pt x="25" y="14"/>
                    <a:pt x="25" y="14"/>
                    <a:pt x="25" y="14"/>
                  </a:cubicBezTo>
                  <a:cubicBezTo>
                    <a:pt x="25" y="14"/>
                    <a:pt x="26" y="14"/>
                    <a:pt x="26" y="14"/>
                  </a:cubicBezTo>
                  <a:cubicBezTo>
                    <a:pt x="26" y="13"/>
                    <a:pt x="26" y="13"/>
                    <a:pt x="26" y="13"/>
                  </a:cubicBezTo>
                  <a:cubicBezTo>
                    <a:pt x="26" y="13"/>
                    <a:pt x="26" y="13"/>
                    <a:pt x="26" y="13"/>
                  </a:cubicBezTo>
                  <a:cubicBezTo>
                    <a:pt x="26" y="12"/>
                    <a:pt x="26" y="12"/>
                    <a:pt x="27" y="11"/>
                  </a:cubicBezTo>
                  <a:cubicBezTo>
                    <a:pt x="27" y="11"/>
                    <a:pt x="27" y="11"/>
                    <a:pt x="27" y="11"/>
                  </a:cubicBezTo>
                  <a:cubicBezTo>
                    <a:pt x="27" y="10"/>
                    <a:pt x="27" y="10"/>
                    <a:pt x="27" y="10"/>
                  </a:cubicBezTo>
                  <a:cubicBezTo>
                    <a:pt x="28" y="10"/>
                    <a:pt x="28" y="10"/>
                    <a:pt x="28" y="10"/>
                  </a:cubicBezTo>
                  <a:cubicBezTo>
                    <a:pt x="28" y="10"/>
                    <a:pt x="28" y="10"/>
                    <a:pt x="28" y="10"/>
                  </a:cubicBezTo>
                  <a:cubicBezTo>
                    <a:pt x="29" y="10"/>
                    <a:pt x="29" y="10"/>
                    <a:pt x="29" y="10"/>
                  </a:cubicBezTo>
                  <a:cubicBezTo>
                    <a:pt x="29" y="10"/>
                    <a:pt x="29" y="10"/>
                    <a:pt x="30" y="10"/>
                  </a:cubicBezTo>
                  <a:cubicBezTo>
                    <a:pt x="30" y="11"/>
                    <a:pt x="30" y="11"/>
                    <a:pt x="30" y="11"/>
                  </a:cubicBezTo>
                  <a:cubicBezTo>
                    <a:pt x="30" y="11"/>
                    <a:pt x="31" y="12"/>
                    <a:pt x="31" y="12"/>
                  </a:cubicBezTo>
                  <a:cubicBezTo>
                    <a:pt x="31" y="12"/>
                    <a:pt x="31" y="12"/>
                    <a:pt x="31" y="12"/>
                  </a:cubicBezTo>
                  <a:cubicBezTo>
                    <a:pt x="32" y="13"/>
                    <a:pt x="32" y="13"/>
                    <a:pt x="32" y="13"/>
                  </a:cubicBezTo>
                  <a:cubicBezTo>
                    <a:pt x="32" y="13"/>
                    <a:pt x="33" y="13"/>
                    <a:pt x="33" y="14"/>
                  </a:cubicBezTo>
                  <a:cubicBezTo>
                    <a:pt x="33" y="14"/>
                    <a:pt x="33" y="14"/>
                    <a:pt x="33" y="14"/>
                  </a:cubicBezTo>
                  <a:cubicBezTo>
                    <a:pt x="33" y="14"/>
                    <a:pt x="33" y="14"/>
                    <a:pt x="33" y="14"/>
                  </a:cubicBezTo>
                  <a:cubicBezTo>
                    <a:pt x="33" y="14"/>
                    <a:pt x="33" y="14"/>
                    <a:pt x="33" y="15"/>
                  </a:cubicBezTo>
                  <a:cubicBezTo>
                    <a:pt x="33" y="15"/>
                    <a:pt x="33" y="15"/>
                    <a:pt x="33" y="15"/>
                  </a:cubicBezTo>
                  <a:cubicBezTo>
                    <a:pt x="33" y="16"/>
                    <a:pt x="34" y="17"/>
                    <a:pt x="34" y="19"/>
                  </a:cubicBezTo>
                  <a:cubicBezTo>
                    <a:pt x="35" y="20"/>
                    <a:pt x="35" y="23"/>
                    <a:pt x="35" y="25"/>
                  </a:cubicBezTo>
                  <a:cubicBezTo>
                    <a:pt x="35" y="27"/>
                    <a:pt x="35" y="29"/>
                    <a:pt x="35" y="30"/>
                  </a:cubicBezTo>
                  <a:cubicBezTo>
                    <a:pt x="35" y="32"/>
                    <a:pt x="34" y="33"/>
                    <a:pt x="33" y="33"/>
                  </a:cubicBezTo>
                  <a:cubicBezTo>
                    <a:pt x="33" y="33"/>
                    <a:pt x="33" y="33"/>
                    <a:pt x="33" y="34"/>
                  </a:cubicBezTo>
                  <a:cubicBezTo>
                    <a:pt x="32" y="34"/>
                    <a:pt x="32" y="34"/>
                    <a:pt x="32" y="34"/>
                  </a:cubicBezTo>
                  <a:cubicBezTo>
                    <a:pt x="32" y="34"/>
                    <a:pt x="32" y="34"/>
                    <a:pt x="32" y="34"/>
                  </a:cubicBezTo>
                  <a:cubicBezTo>
                    <a:pt x="31" y="34"/>
                    <a:pt x="31" y="34"/>
                    <a:pt x="31" y="34"/>
                  </a:cubicBezTo>
                  <a:cubicBezTo>
                    <a:pt x="31" y="34"/>
                    <a:pt x="31" y="34"/>
                    <a:pt x="31" y="34"/>
                  </a:cubicBezTo>
                  <a:cubicBezTo>
                    <a:pt x="30" y="34"/>
                    <a:pt x="30" y="34"/>
                    <a:pt x="30" y="34"/>
                  </a:cubicBezTo>
                  <a:cubicBezTo>
                    <a:pt x="30" y="34"/>
                    <a:pt x="30" y="34"/>
                    <a:pt x="30" y="34"/>
                  </a:cubicBezTo>
                  <a:cubicBezTo>
                    <a:pt x="29" y="34"/>
                    <a:pt x="29" y="34"/>
                    <a:pt x="29" y="34"/>
                  </a:cubicBezTo>
                  <a:cubicBezTo>
                    <a:pt x="29" y="34"/>
                    <a:pt x="29" y="34"/>
                    <a:pt x="29" y="34"/>
                  </a:cubicBezTo>
                  <a:cubicBezTo>
                    <a:pt x="29" y="34"/>
                    <a:pt x="28" y="34"/>
                    <a:pt x="28" y="33"/>
                  </a:cubicBezTo>
                  <a:cubicBezTo>
                    <a:pt x="28" y="33"/>
                    <a:pt x="28" y="33"/>
                    <a:pt x="28" y="33"/>
                  </a:cubicBezTo>
                  <a:cubicBezTo>
                    <a:pt x="28" y="33"/>
                    <a:pt x="27" y="33"/>
                    <a:pt x="27" y="33"/>
                  </a:cubicBezTo>
                  <a:cubicBezTo>
                    <a:pt x="27" y="33"/>
                    <a:pt x="27" y="33"/>
                    <a:pt x="26" y="34"/>
                  </a:cubicBezTo>
                  <a:cubicBezTo>
                    <a:pt x="26" y="34"/>
                    <a:pt x="25" y="34"/>
                    <a:pt x="25" y="34"/>
                  </a:cubicBezTo>
                  <a:cubicBezTo>
                    <a:pt x="25" y="34"/>
                    <a:pt x="24" y="34"/>
                    <a:pt x="24" y="35"/>
                  </a:cubicBezTo>
                  <a:cubicBezTo>
                    <a:pt x="24" y="35"/>
                    <a:pt x="23" y="35"/>
                    <a:pt x="23" y="35"/>
                  </a:cubicBezTo>
                  <a:cubicBezTo>
                    <a:pt x="22" y="36"/>
                    <a:pt x="21" y="37"/>
                    <a:pt x="19" y="38"/>
                  </a:cubicBezTo>
                  <a:cubicBezTo>
                    <a:pt x="18" y="39"/>
                    <a:pt x="16" y="39"/>
                    <a:pt x="15" y="40"/>
                  </a:cubicBezTo>
                  <a:cubicBezTo>
                    <a:pt x="14" y="40"/>
                    <a:pt x="13" y="41"/>
                    <a:pt x="11" y="41"/>
                  </a:cubicBezTo>
                  <a:cubicBezTo>
                    <a:pt x="10" y="41"/>
                    <a:pt x="9" y="41"/>
                    <a:pt x="9" y="41"/>
                  </a:cubicBezTo>
                  <a:cubicBezTo>
                    <a:pt x="8" y="41"/>
                    <a:pt x="7" y="41"/>
                    <a:pt x="7" y="41"/>
                  </a:cubicBezTo>
                  <a:cubicBezTo>
                    <a:pt x="6" y="41"/>
                    <a:pt x="5" y="40"/>
                    <a:pt x="4" y="40"/>
                  </a:cubicBezTo>
                  <a:cubicBezTo>
                    <a:pt x="4" y="39"/>
                    <a:pt x="3" y="39"/>
                    <a:pt x="3" y="39"/>
                  </a:cubicBezTo>
                  <a:cubicBezTo>
                    <a:pt x="2" y="38"/>
                    <a:pt x="2" y="38"/>
                    <a:pt x="1" y="37"/>
                  </a:cubicBezTo>
                  <a:cubicBezTo>
                    <a:pt x="1" y="37"/>
                    <a:pt x="1" y="37"/>
                    <a:pt x="1" y="37"/>
                  </a:cubicBezTo>
                  <a:cubicBezTo>
                    <a:pt x="1" y="36"/>
                    <a:pt x="1" y="36"/>
                    <a:pt x="1" y="36"/>
                  </a:cubicBezTo>
                  <a:cubicBezTo>
                    <a:pt x="1" y="36"/>
                    <a:pt x="1" y="36"/>
                    <a:pt x="1" y="36"/>
                  </a:cubicBezTo>
                  <a:cubicBezTo>
                    <a:pt x="1" y="35"/>
                    <a:pt x="1" y="35"/>
                    <a:pt x="1" y="35"/>
                  </a:cubicBezTo>
                  <a:cubicBezTo>
                    <a:pt x="1" y="35"/>
                    <a:pt x="1" y="35"/>
                    <a:pt x="1" y="35"/>
                  </a:cubicBezTo>
                  <a:cubicBezTo>
                    <a:pt x="1" y="35"/>
                    <a:pt x="2" y="34"/>
                    <a:pt x="2" y="34"/>
                  </a:cubicBezTo>
                  <a:cubicBezTo>
                    <a:pt x="2" y="34"/>
                    <a:pt x="2" y="34"/>
                    <a:pt x="3" y="34"/>
                  </a:cubicBezTo>
                  <a:cubicBezTo>
                    <a:pt x="3" y="34"/>
                    <a:pt x="3" y="34"/>
                    <a:pt x="3" y="34"/>
                  </a:cubicBezTo>
                  <a:cubicBezTo>
                    <a:pt x="4" y="33"/>
                    <a:pt x="4" y="33"/>
                    <a:pt x="4" y="33"/>
                  </a:cubicBezTo>
                  <a:cubicBezTo>
                    <a:pt x="5" y="33"/>
                    <a:pt x="5" y="32"/>
                    <a:pt x="5" y="32"/>
                  </a:cubicBezTo>
                  <a:cubicBezTo>
                    <a:pt x="6" y="32"/>
                    <a:pt x="6" y="32"/>
                    <a:pt x="6" y="31"/>
                  </a:cubicBezTo>
                  <a:cubicBezTo>
                    <a:pt x="6" y="31"/>
                    <a:pt x="7" y="30"/>
                    <a:pt x="7" y="30"/>
                  </a:cubicBezTo>
                  <a:cubicBezTo>
                    <a:pt x="7" y="29"/>
                    <a:pt x="7" y="29"/>
                    <a:pt x="7" y="29"/>
                  </a:cubicBezTo>
                  <a:cubicBezTo>
                    <a:pt x="7" y="29"/>
                    <a:pt x="7" y="28"/>
                    <a:pt x="7" y="28"/>
                  </a:cubicBezTo>
                  <a:cubicBezTo>
                    <a:pt x="7" y="28"/>
                    <a:pt x="8" y="28"/>
                    <a:pt x="8" y="28"/>
                  </a:cubicBezTo>
                  <a:cubicBezTo>
                    <a:pt x="8" y="27"/>
                    <a:pt x="8" y="27"/>
                    <a:pt x="8" y="27"/>
                  </a:cubicBezTo>
                  <a:cubicBezTo>
                    <a:pt x="9" y="27"/>
                    <a:pt x="9" y="27"/>
                    <a:pt x="9" y="26"/>
                  </a:cubicBezTo>
                  <a:cubicBezTo>
                    <a:pt x="9" y="26"/>
                    <a:pt x="9" y="26"/>
                    <a:pt x="10" y="26"/>
                  </a:cubicBezTo>
                  <a:cubicBezTo>
                    <a:pt x="10" y="26"/>
                    <a:pt x="10" y="25"/>
                    <a:pt x="10" y="25"/>
                  </a:cubicBezTo>
                  <a:cubicBezTo>
                    <a:pt x="10" y="25"/>
                    <a:pt x="10" y="25"/>
                    <a:pt x="10" y="25"/>
                  </a:cubicBezTo>
                  <a:cubicBezTo>
                    <a:pt x="10" y="24"/>
                    <a:pt x="10" y="24"/>
                    <a:pt x="10" y="24"/>
                  </a:cubicBezTo>
                  <a:cubicBezTo>
                    <a:pt x="10" y="24"/>
                    <a:pt x="10" y="24"/>
                    <a:pt x="10" y="23"/>
                  </a:cubicBezTo>
                  <a:cubicBezTo>
                    <a:pt x="10" y="23"/>
                    <a:pt x="9" y="23"/>
                    <a:pt x="9" y="23"/>
                  </a:cubicBezTo>
                  <a:cubicBezTo>
                    <a:pt x="9" y="23"/>
                    <a:pt x="9" y="23"/>
                    <a:pt x="9" y="22"/>
                  </a:cubicBezTo>
                  <a:cubicBezTo>
                    <a:pt x="8" y="22"/>
                    <a:pt x="8" y="22"/>
                    <a:pt x="8" y="22"/>
                  </a:cubicBezTo>
                  <a:cubicBezTo>
                    <a:pt x="8" y="22"/>
                    <a:pt x="7" y="22"/>
                    <a:pt x="7" y="21"/>
                  </a:cubicBezTo>
                  <a:cubicBezTo>
                    <a:pt x="7" y="21"/>
                    <a:pt x="7" y="21"/>
                    <a:pt x="7" y="21"/>
                  </a:cubicBezTo>
                  <a:cubicBezTo>
                    <a:pt x="6" y="21"/>
                    <a:pt x="6" y="21"/>
                    <a:pt x="6" y="21"/>
                  </a:cubicBezTo>
                  <a:cubicBezTo>
                    <a:pt x="6" y="20"/>
                    <a:pt x="6" y="20"/>
                    <a:pt x="5" y="20"/>
                  </a:cubicBezTo>
                  <a:cubicBezTo>
                    <a:pt x="5" y="20"/>
                    <a:pt x="5" y="20"/>
                    <a:pt x="5" y="20"/>
                  </a:cubicBezTo>
                  <a:cubicBezTo>
                    <a:pt x="5" y="20"/>
                    <a:pt x="4" y="19"/>
                    <a:pt x="4" y="19"/>
                  </a:cubicBezTo>
                  <a:cubicBezTo>
                    <a:pt x="4" y="19"/>
                    <a:pt x="4" y="19"/>
                    <a:pt x="4" y="19"/>
                  </a:cubicBezTo>
                  <a:cubicBezTo>
                    <a:pt x="4" y="19"/>
                    <a:pt x="4" y="19"/>
                    <a:pt x="4" y="19"/>
                  </a:cubicBezTo>
                  <a:cubicBezTo>
                    <a:pt x="4" y="19"/>
                    <a:pt x="4" y="18"/>
                    <a:pt x="4" y="18"/>
                  </a:cubicBezTo>
                  <a:cubicBezTo>
                    <a:pt x="4" y="18"/>
                    <a:pt x="4" y="18"/>
                    <a:pt x="5" y="18"/>
                  </a:cubicBezTo>
                  <a:cubicBezTo>
                    <a:pt x="5" y="18"/>
                    <a:pt x="5" y="17"/>
                    <a:pt x="5" y="17"/>
                  </a:cubicBezTo>
                  <a:cubicBezTo>
                    <a:pt x="5" y="17"/>
                    <a:pt x="5" y="16"/>
                    <a:pt x="6" y="16"/>
                  </a:cubicBezTo>
                  <a:cubicBezTo>
                    <a:pt x="6" y="15"/>
                    <a:pt x="6" y="15"/>
                    <a:pt x="5" y="15"/>
                  </a:cubicBezTo>
                  <a:cubicBezTo>
                    <a:pt x="5" y="14"/>
                    <a:pt x="5" y="14"/>
                    <a:pt x="5" y="14"/>
                  </a:cubicBezTo>
                  <a:cubicBezTo>
                    <a:pt x="5" y="13"/>
                    <a:pt x="4" y="13"/>
                    <a:pt x="4" y="13"/>
                  </a:cubicBezTo>
                  <a:cubicBezTo>
                    <a:pt x="4" y="13"/>
                    <a:pt x="4" y="13"/>
                    <a:pt x="4" y="13"/>
                  </a:cubicBezTo>
                  <a:cubicBezTo>
                    <a:pt x="4" y="12"/>
                    <a:pt x="4" y="12"/>
                    <a:pt x="3" y="12"/>
                  </a:cubicBezTo>
                  <a:cubicBezTo>
                    <a:pt x="3" y="12"/>
                    <a:pt x="3" y="12"/>
                    <a:pt x="3" y="12"/>
                  </a:cubicBezTo>
                  <a:cubicBezTo>
                    <a:pt x="3" y="12"/>
                    <a:pt x="3" y="12"/>
                    <a:pt x="3" y="12"/>
                  </a:cubicBezTo>
                  <a:cubicBezTo>
                    <a:pt x="4" y="11"/>
                    <a:pt x="4" y="11"/>
                    <a:pt x="4" y="11"/>
                  </a:cubicBezTo>
                  <a:cubicBezTo>
                    <a:pt x="4" y="11"/>
                    <a:pt x="4" y="11"/>
                    <a:pt x="4" y="11"/>
                  </a:cubicBezTo>
                  <a:cubicBezTo>
                    <a:pt x="4" y="11"/>
                    <a:pt x="4" y="11"/>
                    <a:pt x="5" y="11"/>
                  </a:cubicBezTo>
                  <a:cubicBezTo>
                    <a:pt x="5" y="11"/>
                    <a:pt x="5" y="11"/>
                    <a:pt x="5" y="11"/>
                  </a:cubicBezTo>
                  <a:cubicBezTo>
                    <a:pt x="5" y="11"/>
                    <a:pt x="5" y="11"/>
                    <a:pt x="5" y="11"/>
                  </a:cubicBezTo>
                  <a:cubicBezTo>
                    <a:pt x="6" y="11"/>
                    <a:pt x="6" y="11"/>
                    <a:pt x="6" y="11"/>
                  </a:cubicBezTo>
                  <a:cubicBezTo>
                    <a:pt x="6" y="11"/>
                    <a:pt x="6" y="11"/>
                    <a:pt x="6" y="11"/>
                  </a:cubicBezTo>
                  <a:cubicBezTo>
                    <a:pt x="7" y="11"/>
                    <a:pt x="7" y="11"/>
                    <a:pt x="7" y="11"/>
                  </a:cubicBezTo>
                  <a:cubicBezTo>
                    <a:pt x="7" y="11"/>
                    <a:pt x="8" y="11"/>
                    <a:pt x="8" y="11"/>
                  </a:cubicBezTo>
                  <a:cubicBezTo>
                    <a:pt x="8" y="11"/>
                    <a:pt x="8" y="11"/>
                    <a:pt x="8" y="12"/>
                  </a:cubicBezTo>
                  <a:cubicBezTo>
                    <a:pt x="9" y="12"/>
                    <a:pt x="9" y="12"/>
                    <a:pt x="9" y="12"/>
                  </a:cubicBezTo>
                  <a:cubicBezTo>
                    <a:pt x="9" y="12"/>
                    <a:pt x="9" y="12"/>
                    <a:pt x="10" y="12"/>
                  </a:cubicBezTo>
                  <a:cubicBezTo>
                    <a:pt x="10" y="12"/>
                    <a:pt x="10" y="12"/>
                    <a:pt x="10" y="12"/>
                  </a:cubicBezTo>
                  <a:cubicBezTo>
                    <a:pt x="11" y="12"/>
                    <a:pt x="11" y="12"/>
                    <a:pt x="11" y="12"/>
                  </a:cubicBezTo>
                  <a:cubicBezTo>
                    <a:pt x="11" y="12"/>
                    <a:pt x="11" y="12"/>
                    <a:pt x="12" y="12"/>
                  </a:cubicBezTo>
                  <a:cubicBezTo>
                    <a:pt x="12" y="12"/>
                    <a:pt x="12" y="11"/>
                    <a:pt x="12" y="11"/>
                  </a:cubicBezTo>
                  <a:cubicBezTo>
                    <a:pt x="12" y="11"/>
                    <a:pt x="13" y="11"/>
                    <a:pt x="13" y="11"/>
                  </a:cubicBezTo>
                  <a:cubicBezTo>
                    <a:pt x="13" y="11"/>
                    <a:pt x="13" y="11"/>
                    <a:pt x="14" y="11"/>
                  </a:cubicBezTo>
                  <a:cubicBezTo>
                    <a:pt x="14" y="10"/>
                    <a:pt x="14" y="10"/>
                    <a:pt x="15" y="10"/>
                  </a:cubicBezTo>
                  <a:cubicBezTo>
                    <a:pt x="15" y="10"/>
                    <a:pt x="15" y="10"/>
                    <a:pt x="16" y="10"/>
                  </a:cubicBezTo>
                  <a:cubicBezTo>
                    <a:pt x="16" y="10"/>
                    <a:pt x="16" y="10"/>
                    <a:pt x="17" y="10"/>
                  </a:cubicBezTo>
                  <a:cubicBezTo>
                    <a:pt x="17" y="9"/>
                    <a:pt x="17" y="9"/>
                    <a:pt x="18" y="9"/>
                  </a:cubicBezTo>
                  <a:cubicBezTo>
                    <a:pt x="18" y="9"/>
                    <a:pt x="19" y="9"/>
                    <a:pt x="19" y="9"/>
                  </a:cubicBezTo>
                  <a:cubicBezTo>
                    <a:pt x="19" y="9"/>
                    <a:pt x="19" y="8"/>
                    <a:pt x="20" y="8"/>
                  </a:cubicBezTo>
                  <a:cubicBezTo>
                    <a:pt x="20" y="8"/>
                    <a:pt x="20" y="8"/>
                    <a:pt x="20" y="7"/>
                  </a:cubicBezTo>
                  <a:cubicBezTo>
                    <a:pt x="20" y="7"/>
                    <a:pt x="20" y="7"/>
                    <a:pt x="20" y="6"/>
                  </a:cubicBezTo>
                  <a:cubicBezTo>
                    <a:pt x="19" y="6"/>
                    <a:pt x="19" y="6"/>
                    <a:pt x="19" y="6"/>
                  </a:cubicBezTo>
                  <a:cubicBezTo>
                    <a:pt x="19" y="6"/>
                    <a:pt x="19" y="6"/>
                    <a:pt x="18" y="6"/>
                  </a:cubicBezTo>
                  <a:cubicBezTo>
                    <a:pt x="18" y="6"/>
                    <a:pt x="18" y="5"/>
                    <a:pt x="18" y="5"/>
                  </a:cubicBezTo>
                  <a:cubicBezTo>
                    <a:pt x="17" y="5"/>
                    <a:pt x="17" y="5"/>
                    <a:pt x="17" y="5"/>
                  </a:cubicBezTo>
                  <a:cubicBezTo>
                    <a:pt x="17" y="5"/>
                    <a:pt x="16" y="5"/>
                    <a:pt x="16" y="5"/>
                  </a:cubicBezTo>
                  <a:cubicBezTo>
                    <a:pt x="16" y="5"/>
                    <a:pt x="16" y="4"/>
                    <a:pt x="16" y="4"/>
                  </a:cubicBezTo>
                  <a:cubicBezTo>
                    <a:pt x="16" y="4"/>
                    <a:pt x="16" y="4"/>
                    <a:pt x="16" y="3"/>
                  </a:cubicBezTo>
                  <a:cubicBezTo>
                    <a:pt x="16" y="3"/>
                    <a:pt x="16" y="3"/>
                    <a:pt x="16" y="2"/>
                  </a:cubicBezTo>
                  <a:cubicBezTo>
                    <a:pt x="16" y="2"/>
                    <a:pt x="17" y="2"/>
                    <a:pt x="17" y="2"/>
                  </a:cubicBezTo>
                  <a:cubicBezTo>
                    <a:pt x="17" y="2"/>
                    <a:pt x="18" y="1"/>
                    <a:pt x="18" y="1"/>
                  </a:cubicBezTo>
                  <a:cubicBezTo>
                    <a:pt x="19" y="1"/>
                    <a:pt x="19" y="1"/>
                    <a:pt x="19" y="1"/>
                  </a:cubicBezTo>
                  <a:cubicBezTo>
                    <a:pt x="20" y="1"/>
                    <a:pt x="20" y="1"/>
                    <a:pt x="20" y="1"/>
                  </a:cubicBezTo>
                  <a:cubicBezTo>
                    <a:pt x="21" y="1"/>
                    <a:pt x="21" y="2"/>
                    <a:pt x="21" y="2"/>
                  </a:cubicBezTo>
                  <a:cubicBezTo>
                    <a:pt x="22" y="2"/>
                    <a:pt x="22" y="2"/>
                    <a:pt x="22" y="2"/>
                  </a:cubicBezTo>
                  <a:cubicBezTo>
                    <a:pt x="23" y="2"/>
                    <a:pt x="23"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5" y="1"/>
                    <a:pt x="25" y="1"/>
                  </a:cubicBezTo>
                  <a:cubicBezTo>
                    <a:pt x="24" y="1"/>
                    <a:pt x="24" y="1"/>
                    <a:pt x="24" y="1"/>
                  </a:cubicBezTo>
                  <a:cubicBezTo>
                    <a:pt x="24" y="1"/>
                    <a:pt x="23" y="1"/>
                    <a:pt x="23" y="1"/>
                  </a:cubicBezTo>
                  <a:cubicBezTo>
                    <a:pt x="22" y="1"/>
                    <a:pt x="22" y="1"/>
                    <a:pt x="22" y="1"/>
                  </a:cubicBezTo>
                  <a:cubicBezTo>
                    <a:pt x="21" y="1"/>
                    <a:pt x="21" y="0"/>
                    <a:pt x="20" y="0"/>
                  </a:cubicBezTo>
                  <a:cubicBezTo>
                    <a:pt x="20"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8" name="Freeform 267">
              <a:extLst>
                <a:ext uri="{FF2B5EF4-FFF2-40B4-BE49-F238E27FC236}">
                  <a16:creationId xmlns:a16="http://schemas.microsoft.com/office/drawing/2014/main" id="{3A50FD84-427C-5B41-A465-C9B78C469C26}"/>
                </a:ext>
              </a:extLst>
            </p:cNvPr>
            <p:cNvSpPr>
              <a:spLocks noEditPoints="1"/>
            </p:cNvSpPr>
            <p:nvPr/>
          </p:nvSpPr>
          <p:spPr bwMode="auto">
            <a:xfrm>
              <a:off x="5797550" y="984250"/>
              <a:ext cx="139700" cy="207962"/>
            </a:xfrm>
            <a:custGeom>
              <a:avLst/>
              <a:gdLst>
                <a:gd name="T0" fmla="*/ 5 w 82"/>
                <a:gd name="T1" fmla="*/ 69 h 123"/>
                <a:gd name="T2" fmla="*/ 2 w 82"/>
                <a:gd name="T3" fmla="*/ 76 h 123"/>
                <a:gd name="T4" fmla="*/ 5 w 82"/>
                <a:gd name="T5" fmla="*/ 77 h 123"/>
                <a:gd name="T6" fmla="*/ 12 w 82"/>
                <a:gd name="T7" fmla="*/ 77 h 123"/>
                <a:gd name="T8" fmla="*/ 19 w 82"/>
                <a:gd name="T9" fmla="*/ 74 h 123"/>
                <a:gd name="T10" fmla="*/ 14 w 82"/>
                <a:gd name="T11" fmla="*/ 65 h 123"/>
                <a:gd name="T12" fmla="*/ 13 w 82"/>
                <a:gd name="T13" fmla="*/ 28 h 123"/>
                <a:gd name="T14" fmla="*/ 9 w 82"/>
                <a:gd name="T15" fmla="*/ 35 h 123"/>
                <a:gd name="T16" fmla="*/ 40 w 82"/>
                <a:gd name="T17" fmla="*/ 22 h 123"/>
                <a:gd name="T18" fmla="*/ 36 w 82"/>
                <a:gd name="T19" fmla="*/ 26 h 123"/>
                <a:gd name="T20" fmla="*/ 27 w 82"/>
                <a:gd name="T21" fmla="*/ 26 h 123"/>
                <a:gd name="T22" fmla="*/ 23 w 82"/>
                <a:gd name="T23" fmla="*/ 34 h 123"/>
                <a:gd name="T24" fmla="*/ 20 w 82"/>
                <a:gd name="T25" fmla="*/ 40 h 123"/>
                <a:gd name="T26" fmla="*/ 16 w 82"/>
                <a:gd name="T27" fmla="*/ 39 h 123"/>
                <a:gd name="T28" fmla="*/ 12 w 82"/>
                <a:gd name="T29" fmla="*/ 39 h 123"/>
                <a:gd name="T30" fmla="*/ 20 w 82"/>
                <a:gd name="T31" fmla="*/ 44 h 123"/>
                <a:gd name="T32" fmla="*/ 16 w 82"/>
                <a:gd name="T33" fmla="*/ 51 h 123"/>
                <a:gd name="T34" fmla="*/ 15 w 82"/>
                <a:gd name="T35" fmla="*/ 57 h 123"/>
                <a:gd name="T36" fmla="*/ 17 w 82"/>
                <a:gd name="T37" fmla="*/ 56 h 123"/>
                <a:gd name="T38" fmla="*/ 20 w 82"/>
                <a:gd name="T39" fmla="*/ 61 h 123"/>
                <a:gd name="T40" fmla="*/ 25 w 82"/>
                <a:gd name="T41" fmla="*/ 56 h 123"/>
                <a:gd name="T42" fmla="*/ 27 w 82"/>
                <a:gd name="T43" fmla="*/ 58 h 123"/>
                <a:gd name="T44" fmla="*/ 25 w 82"/>
                <a:gd name="T45" fmla="*/ 68 h 123"/>
                <a:gd name="T46" fmla="*/ 37 w 82"/>
                <a:gd name="T47" fmla="*/ 67 h 123"/>
                <a:gd name="T48" fmla="*/ 39 w 82"/>
                <a:gd name="T49" fmla="*/ 70 h 123"/>
                <a:gd name="T50" fmla="*/ 40 w 82"/>
                <a:gd name="T51" fmla="*/ 75 h 123"/>
                <a:gd name="T52" fmla="*/ 42 w 82"/>
                <a:gd name="T53" fmla="*/ 80 h 123"/>
                <a:gd name="T54" fmla="*/ 37 w 82"/>
                <a:gd name="T55" fmla="*/ 88 h 123"/>
                <a:gd name="T56" fmla="*/ 31 w 82"/>
                <a:gd name="T57" fmla="*/ 87 h 123"/>
                <a:gd name="T58" fmla="*/ 29 w 82"/>
                <a:gd name="T59" fmla="*/ 93 h 123"/>
                <a:gd name="T60" fmla="*/ 25 w 82"/>
                <a:gd name="T61" fmla="*/ 102 h 123"/>
                <a:gd name="T62" fmla="*/ 27 w 82"/>
                <a:gd name="T63" fmla="*/ 104 h 123"/>
                <a:gd name="T64" fmla="*/ 30 w 82"/>
                <a:gd name="T65" fmla="*/ 104 h 123"/>
                <a:gd name="T66" fmla="*/ 38 w 82"/>
                <a:gd name="T67" fmla="*/ 107 h 123"/>
                <a:gd name="T68" fmla="*/ 44 w 82"/>
                <a:gd name="T69" fmla="*/ 106 h 123"/>
                <a:gd name="T70" fmla="*/ 41 w 82"/>
                <a:gd name="T71" fmla="*/ 110 h 123"/>
                <a:gd name="T72" fmla="*/ 35 w 82"/>
                <a:gd name="T73" fmla="*/ 110 h 123"/>
                <a:gd name="T74" fmla="*/ 23 w 82"/>
                <a:gd name="T75" fmla="*/ 123 h 123"/>
                <a:gd name="T76" fmla="*/ 29 w 82"/>
                <a:gd name="T77" fmla="*/ 119 h 123"/>
                <a:gd name="T78" fmla="*/ 35 w 82"/>
                <a:gd name="T79" fmla="*/ 120 h 123"/>
                <a:gd name="T80" fmla="*/ 38 w 82"/>
                <a:gd name="T81" fmla="*/ 117 h 123"/>
                <a:gd name="T82" fmla="*/ 42 w 82"/>
                <a:gd name="T83" fmla="*/ 116 h 123"/>
                <a:gd name="T84" fmla="*/ 46 w 82"/>
                <a:gd name="T85" fmla="*/ 116 h 123"/>
                <a:gd name="T86" fmla="*/ 53 w 82"/>
                <a:gd name="T87" fmla="*/ 114 h 123"/>
                <a:gd name="T88" fmla="*/ 64 w 82"/>
                <a:gd name="T89" fmla="*/ 114 h 123"/>
                <a:gd name="T90" fmla="*/ 78 w 82"/>
                <a:gd name="T91" fmla="*/ 109 h 123"/>
                <a:gd name="T92" fmla="*/ 76 w 82"/>
                <a:gd name="T93" fmla="*/ 108 h 123"/>
                <a:gd name="T94" fmla="*/ 73 w 82"/>
                <a:gd name="T95" fmla="*/ 108 h 123"/>
                <a:gd name="T96" fmla="*/ 81 w 82"/>
                <a:gd name="T97" fmla="*/ 98 h 123"/>
                <a:gd name="T98" fmla="*/ 75 w 82"/>
                <a:gd name="T99" fmla="*/ 91 h 123"/>
                <a:gd name="T100" fmla="*/ 71 w 82"/>
                <a:gd name="T101" fmla="*/ 92 h 123"/>
                <a:gd name="T102" fmla="*/ 68 w 82"/>
                <a:gd name="T103" fmla="*/ 85 h 123"/>
                <a:gd name="T104" fmla="*/ 64 w 82"/>
                <a:gd name="T105" fmla="*/ 75 h 123"/>
                <a:gd name="T106" fmla="*/ 55 w 82"/>
                <a:gd name="T107" fmla="*/ 62 h 123"/>
                <a:gd name="T108" fmla="*/ 49 w 82"/>
                <a:gd name="T109" fmla="*/ 57 h 123"/>
                <a:gd name="T110" fmla="*/ 42 w 82"/>
                <a:gd name="T111" fmla="*/ 57 h 123"/>
                <a:gd name="T112" fmla="*/ 47 w 82"/>
                <a:gd name="T113" fmla="*/ 48 h 123"/>
                <a:gd name="T114" fmla="*/ 37 w 82"/>
                <a:gd name="T115" fmla="*/ 36 h 123"/>
                <a:gd name="T116" fmla="*/ 32 w 82"/>
                <a:gd name="T117" fmla="*/ 34 h 123"/>
                <a:gd name="T118" fmla="*/ 40 w 82"/>
                <a:gd name="T119" fmla="*/ 25 h 123"/>
                <a:gd name="T120" fmla="*/ 57 w 82"/>
                <a:gd name="T121" fmla="*/ 0 h 123"/>
                <a:gd name="T122" fmla="*/ 59 w 82"/>
                <a:gd name="T12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123">
                  <a:moveTo>
                    <a:pt x="13" y="65"/>
                  </a:moveTo>
                  <a:cubicBezTo>
                    <a:pt x="13" y="65"/>
                    <a:pt x="12" y="65"/>
                    <a:pt x="12" y="65"/>
                  </a:cubicBezTo>
                  <a:cubicBezTo>
                    <a:pt x="12" y="65"/>
                    <a:pt x="11" y="65"/>
                    <a:pt x="11" y="65"/>
                  </a:cubicBezTo>
                  <a:cubicBezTo>
                    <a:pt x="11" y="65"/>
                    <a:pt x="10" y="65"/>
                    <a:pt x="10" y="66"/>
                  </a:cubicBezTo>
                  <a:cubicBezTo>
                    <a:pt x="10" y="66"/>
                    <a:pt x="9" y="66"/>
                    <a:pt x="9" y="66"/>
                  </a:cubicBezTo>
                  <a:cubicBezTo>
                    <a:pt x="9" y="66"/>
                    <a:pt x="8" y="66"/>
                    <a:pt x="8" y="66"/>
                  </a:cubicBezTo>
                  <a:cubicBezTo>
                    <a:pt x="8" y="67"/>
                    <a:pt x="7" y="67"/>
                    <a:pt x="7" y="67"/>
                  </a:cubicBezTo>
                  <a:cubicBezTo>
                    <a:pt x="7" y="67"/>
                    <a:pt x="6" y="67"/>
                    <a:pt x="6" y="67"/>
                  </a:cubicBezTo>
                  <a:cubicBezTo>
                    <a:pt x="6" y="67"/>
                    <a:pt x="5" y="67"/>
                    <a:pt x="5" y="67"/>
                  </a:cubicBezTo>
                  <a:cubicBezTo>
                    <a:pt x="5" y="68"/>
                    <a:pt x="5" y="68"/>
                    <a:pt x="5" y="69"/>
                  </a:cubicBezTo>
                  <a:cubicBezTo>
                    <a:pt x="5" y="69"/>
                    <a:pt x="4" y="70"/>
                    <a:pt x="4" y="70"/>
                  </a:cubicBezTo>
                  <a:cubicBezTo>
                    <a:pt x="4" y="71"/>
                    <a:pt x="4" y="71"/>
                    <a:pt x="3" y="71"/>
                  </a:cubicBezTo>
                  <a:cubicBezTo>
                    <a:pt x="3" y="72"/>
                    <a:pt x="3" y="72"/>
                    <a:pt x="3" y="72"/>
                  </a:cubicBezTo>
                  <a:cubicBezTo>
                    <a:pt x="2" y="72"/>
                    <a:pt x="2" y="72"/>
                    <a:pt x="2" y="73"/>
                  </a:cubicBezTo>
                  <a:cubicBezTo>
                    <a:pt x="2" y="73"/>
                    <a:pt x="1" y="73"/>
                    <a:pt x="1" y="74"/>
                  </a:cubicBezTo>
                  <a:cubicBezTo>
                    <a:pt x="1" y="74"/>
                    <a:pt x="1" y="75"/>
                    <a:pt x="1" y="75"/>
                  </a:cubicBezTo>
                  <a:cubicBezTo>
                    <a:pt x="0" y="75"/>
                    <a:pt x="0" y="75"/>
                    <a:pt x="0" y="76"/>
                  </a:cubicBezTo>
                  <a:cubicBezTo>
                    <a:pt x="1" y="76"/>
                    <a:pt x="1" y="76"/>
                    <a:pt x="1" y="76"/>
                  </a:cubicBezTo>
                  <a:cubicBezTo>
                    <a:pt x="1" y="76"/>
                    <a:pt x="1" y="76"/>
                    <a:pt x="1" y="76"/>
                  </a:cubicBezTo>
                  <a:cubicBezTo>
                    <a:pt x="1" y="76"/>
                    <a:pt x="2" y="76"/>
                    <a:pt x="2" y="76"/>
                  </a:cubicBezTo>
                  <a:cubicBezTo>
                    <a:pt x="2" y="76"/>
                    <a:pt x="2" y="76"/>
                    <a:pt x="2" y="77"/>
                  </a:cubicBezTo>
                  <a:cubicBezTo>
                    <a:pt x="3" y="77"/>
                    <a:pt x="3" y="77"/>
                    <a:pt x="3" y="77"/>
                  </a:cubicBezTo>
                  <a:cubicBezTo>
                    <a:pt x="3" y="77"/>
                    <a:pt x="3" y="77"/>
                    <a:pt x="4" y="77"/>
                  </a:cubicBezTo>
                  <a:cubicBezTo>
                    <a:pt x="4" y="77"/>
                    <a:pt x="4" y="77"/>
                    <a:pt x="4" y="77"/>
                  </a:cubicBezTo>
                  <a:cubicBezTo>
                    <a:pt x="4" y="78"/>
                    <a:pt x="4"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7"/>
                    <a:pt x="5" y="77"/>
                  </a:cubicBezTo>
                  <a:cubicBezTo>
                    <a:pt x="5" y="77"/>
                    <a:pt x="6" y="76"/>
                    <a:pt x="6" y="76"/>
                  </a:cubicBezTo>
                  <a:cubicBezTo>
                    <a:pt x="6" y="75"/>
                    <a:pt x="6" y="75"/>
                    <a:pt x="6" y="75"/>
                  </a:cubicBezTo>
                  <a:cubicBezTo>
                    <a:pt x="7" y="74"/>
                    <a:pt x="7" y="74"/>
                    <a:pt x="7" y="74"/>
                  </a:cubicBezTo>
                  <a:cubicBezTo>
                    <a:pt x="7" y="74"/>
                    <a:pt x="8" y="74"/>
                    <a:pt x="8" y="74"/>
                  </a:cubicBezTo>
                  <a:cubicBezTo>
                    <a:pt x="8" y="74"/>
                    <a:pt x="8" y="74"/>
                    <a:pt x="9" y="74"/>
                  </a:cubicBezTo>
                  <a:cubicBezTo>
                    <a:pt x="9" y="74"/>
                    <a:pt x="9" y="74"/>
                    <a:pt x="9" y="74"/>
                  </a:cubicBezTo>
                  <a:cubicBezTo>
                    <a:pt x="10" y="74"/>
                    <a:pt x="10" y="75"/>
                    <a:pt x="10" y="75"/>
                  </a:cubicBezTo>
                  <a:cubicBezTo>
                    <a:pt x="10" y="75"/>
                    <a:pt x="11" y="75"/>
                    <a:pt x="11" y="76"/>
                  </a:cubicBezTo>
                  <a:cubicBezTo>
                    <a:pt x="11" y="76"/>
                    <a:pt x="11" y="76"/>
                    <a:pt x="11" y="76"/>
                  </a:cubicBezTo>
                  <a:cubicBezTo>
                    <a:pt x="12" y="76"/>
                    <a:pt x="12" y="76"/>
                    <a:pt x="12" y="77"/>
                  </a:cubicBezTo>
                  <a:cubicBezTo>
                    <a:pt x="12" y="77"/>
                    <a:pt x="12" y="77"/>
                    <a:pt x="13" y="77"/>
                  </a:cubicBezTo>
                  <a:cubicBezTo>
                    <a:pt x="13" y="77"/>
                    <a:pt x="13" y="78"/>
                    <a:pt x="13" y="78"/>
                  </a:cubicBezTo>
                  <a:cubicBezTo>
                    <a:pt x="13" y="78"/>
                    <a:pt x="14" y="77"/>
                    <a:pt x="14" y="77"/>
                  </a:cubicBezTo>
                  <a:cubicBezTo>
                    <a:pt x="14" y="77"/>
                    <a:pt x="14" y="77"/>
                    <a:pt x="14" y="77"/>
                  </a:cubicBezTo>
                  <a:cubicBezTo>
                    <a:pt x="15" y="77"/>
                    <a:pt x="15" y="77"/>
                    <a:pt x="15" y="76"/>
                  </a:cubicBezTo>
                  <a:cubicBezTo>
                    <a:pt x="15" y="76"/>
                    <a:pt x="16" y="76"/>
                    <a:pt x="16" y="76"/>
                  </a:cubicBezTo>
                  <a:cubicBezTo>
                    <a:pt x="16" y="76"/>
                    <a:pt x="17" y="76"/>
                    <a:pt x="17" y="76"/>
                  </a:cubicBezTo>
                  <a:cubicBezTo>
                    <a:pt x="17" y="76"/>
                    <a:pt x="18" y="75"/>
                    <a:pt x="18" y="75"/>
                  </a:cubicBezTo>
                  <a:cubicBezTo>
                    <a:pt x="18" y="75"/>
                    <a:pt x="18" y="75"/>
                    <a:pt x="19" y="75"/>
                  </a:cubicBezTo>
                  <a:cubicBezTo>
                    <a:pt x="19" y="75"/>
                    <a:pt x="19" y="74"/>
                    <a:pt x="19" y="74"/>
                  </a:cubicBezTo>
                  <a:cubicBezTo>
                    <a:pt x="20" y="74"/>
                    <a:pt x="20" y="74"/>
                    <a:pt x="20" y="74"/>
                  </a:cubicBezTo>
                  <a:cubicBezTo>
                    <a:pt x="20" y="74"/>
                    <a:pt x="20" y="74"/>
                    <a:pt x="20" y="73"/>
                  </a:cubicBezTo>
                  <a:cubicBezTo>
                    <a:pt x="20" y="73"/>
                    <a:pt x="20" y="73"/>
                    <a:pt x="20" y="73"/>
                  </a:cubicBezTo>
                  <a:cubicBezTo>
                    <a:pt x="20" y="73"/>
                    <a:pt x="20" y="73"/>
                    <a:pt x="20" y="73"/>
                  </a:cubicBezTo>
                  <a:cubicBezTo>
                    <a:pt x="20" y="72"/>
                    <a:pt x="20" y="72"/>
                    <a:pt x="20" y="71"/>
                  </a:cubicBezTo>
                  <a:cubicBezTo>
                    <a:pt x="19" y="70"/>
                    <a:pt x="19" y="70"/>
                    <a:pt x="18" y="69"/>
                  </a:cubicBezTo>
                  <a:cubicBezTo>
                    <a:pt x="18" y="69"/>
                    <a:pt x="17" y="68"/>
                    <a:pt x="17" y="67"/>
                  </a:cubicBezTo>
                  <a:cubicBezTo>
                    <a:pt x="16" y="67"/>
                    <a:pt x="15" y="66"/>
                    <a:pt x="15" y="66"/>
                  </a:cubicBezTo>
                  <a:cubicBezTo>
                    <a:pt x="15" y="65"/>
                    <a:pt x="15" y="65"/>
                    <a:pt x="14" y="65"/>
                  </a:cubicBezTo>
                  <a:cubicBezTo>
                    <a:pt x="14" y="65"/>
                    <a:pt x="14" y="65"/>
                    <a:pt x="14" y="65"/>
                  </a:cubicBezTo>
                  <a:cubicBezTo>
                    <a:pt x="14" y="65"/>
                    <a:pt x="14" y="65"/>
                    <a:pt x="13" y="65"/>
                  </a:cubicBezTo>
                  <a:cubicBezTo>
                    <a:pt x="13" y="65"/>
                    <a:pt x="13" y="65"/>
                    <a:pt x="13" y="65"/>
                  </a:cubicBezTo>
                  <a:moveTo>
                    <a:pt x="14" y="27"/>
                  </a:move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3" y="28"/>
                  </a:cubicBezTo>
                  <a:cubicBezTo>
                    <a:pt x="13" y="28"/>
                    <a:pt x="13" y="28"/>
                    <a:pt x="13" y="28"/>
                  </a:cubicBezTo>
                  <a:cubicBezTo>
                    <a:pt x="12" y="28"/>
                    <a:pt x="12" y="29"/>
                    <a:pt x="12" y="29"/>
                  </a:cubicBezTo>
                  <a:cubicBezTo>
                    <a:pt x="11" y="29"/>
                    <a:pt x="11" y="30"/>
                    <a:pt x="11" y="30"/>
                  </a:cubicBezTo>
                  <a:cubicBezTo>
                    <a:pt x="10" y="31"/>
                    <a:pt x="10" y="31"/>
                    <a:pt x="10" y="31"/>
                  </a:cubicBezTo>
                  <a:cubicBezTo>
                    <a:pt x="10" y="32"/>
                    <a:pt x="9" y="32"/>
                    <a:pt x="9" y="32"/>
                  </a:cubicBezTo>
                  <a:cubicBezTo>
                    <a:pt x="9" y="33"/>
                    <a:pt x="9" y="33"/>
                    <a:pt x="9" y="33"/>
                  </a:cubicBezTo>
                  <a:cubicBezTo>
                    <a:pt x="9" y="34"/>
                    <a:pt x="9" y="34"/>
                    <a:pt x="9" y="34"/>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10" y="35"/>
                    <a:pt x="10" y="34"/>
                    <a:pt x="11" y="34"/>
                  </a:cubicBezTo>
                  <a:cubicBezTo>
                    <a:pt x="12" y="33"/>
                    <a:pt x="13" y="32"/>
                    <a:pt x="13" y="31"/>
                  </a:cubicBezTo>
                  <a:cubicBezTo>
                    <a:pt x="14" y="31"/>
                    <a:pt x="14" y="30"/>
                    <a:pt x="15" y="29"/>
                  </a:cubicBezTo>
                  <a:cubicBezTo>
                    <a:pt x="15" y="28"/>
                    <a:pt x="15" y="28"/>
                    <a:pt x="14" y="27"/>
                  </a:cubicBezTo>
                  <a:cubicBezTo>
                    <a:pt x="14" y="27"/>
                    <a:pt x="14" y="27"/>
                    <a:pt x="14" y="27"/>
                  </a:cubicBezTo>
                  <a:cubicBezTo>
                    <a:pt x="14" y="27"/>
                    <a:pt x="14" y="27"/>
                    <a:pt x="14" y="27"/>
                  </a:cubicBezTo>
                  <a:cubicBezTo>
                    <a:pt x="14" y="27"/>
                    <a:pt x="14" y="27"/>
                    <a:pt x="14" y="27"/>
                  </a:cubicBezTo>
                  <a:cubicBezTo>
                    <a:pt x="14" y="27"/>
                    <a:pt x="14" y="27"/>
                    <a:pt x="14" y="27"/>
                  </a:cubicBezTo>
                  <a:moveTo>
                    <a:pt x="40" y="22"/>
                  </a:moveTo>
                  <a:cubicBezTo>
                    <a:pt x="40" y="22"/>
                    <a:pt x="40" y="22"/>
                    <a:pt x="40" y="22"/>
                  </a:cubicBezTo>
                  <a:cubicBezTo>
                    <a:pt x="40" y="22"/>
                    <a:pt x="40" y="22"/>
                    <a:pt x="40" y="22"/>
                  </a:cubicBezTo>
                  <a:cubicBezTo>
                    <a:pt x="39" y="23"/>
                    <a:pt x="39" y="23"/>
                    <a:pt x="39" y="23"/>
                  </a:cubicBezTo>
                  <a:cubicBezTo>
                    <a:pt x="39" y="23"/>
                    <a:pt x="39" y="23"/>
                    <a:pt x="39" y="23"/>
                  </a:cubicBezTo>
                  <a:cubicBezTo>
                    <a:pt x="39" y="24"/>
                    <a:pt x="39" y="24"/>
                    <a:pt x="39" y="24"/>
                  </a:cubicBezTo>
                  <a:cubicBezTo>
                    <a:pt x="39" y="24"/>
                    <a:pt x="38" y="24"/>
                    <a:pt x="38" y="25"/>
                  </a:cubicBezTo>
                  <a:cubicBezTo>
                    <a:pt x="38" y="25"/>
                    <a:pt x="38" y="25"/>
                    <a:pt x="38" y="25"/>
                  </a:cubicBezTo>
                  <a:cubicBezTo>
                    <a:pt x="38" y="25"/>
                    <a:pt x="38" y="25"/>
                    <a:pt x="37" y="26"/>
                  </a:cubicBezTo>
                  <a:cubicBezTo>
                    <a:pt x="37" y="26"/>
                    <a:pt x="37" y="26"/>
                    <a:pt x="37" y="26"/>
                  </a:cubicBezTo>
                  <a:cubicBezTo>
                    <a:pt x="37" y="26"/>
                    <a:pt x="36" y="26"/>
                    <a:pt x="36" y="26"/>
                  </a:cubicBezTo>
                  <a:cubicBezTo>
                    <a:pt x="36" y="26"/>
                    <a:pt x="35" y="26"/>
                    <a:pt x="35" y="26"/>
                  </a:cubicBezTo>
                  <a:cubicBezTo>
                    <a:pt x="35" y="26"/>
                    <a:pt x="34" y="26"/>
                    <a:pt x="34" y="26"/>
                  </a:cubicBezTo>
                  <a:cubicBezTo>
                    <a:pt x="33" y="26"/>
                    <a:pt x="33" y="26"/>
                    <a:pt x="33" y="26"/>
                  </a:cubicBezTo>
                  <a:cubicBezTo>
                    <a:pt x="32" y="26"/>
                    <a:pt x="32" y="26"/>
                    <a:pt x="31" y="26"/>
                  </a:cubicBezTo>
                  <a:cubicBezTo>
                    <a:pt x="31" y="26"/>
                    <a:pt x="30" y="26"/>
                    <a:pt x="30" y="26"/>
                  </a:cubicBezTo>
                  <a:cubicBezTo>
                    <a:pt x="29" y="26"/>
                    <a:pt x="29" y="26"/>
                    <a:pt x="28" y="26"/>
                  </a:cubicBezTo>
                  <a:cubicBezTo>
                    <a:pt x="28" y="26"/>
                    <a:pt x="28" y="26"/>
                    <a:pt x="28" y="26"/>
                  </a:cubicBezTo>
                  <a:cubicBezTo>
                    <a:pt x="28" y="26"/>
                    <a:pt x="28" y="26"/>
                    <a:pt x="28" y="26"/>
                  </a:cubicBezTo>
                  <a:cubicBezTo>
                    <a:pt x="28" y="26"/>
                    <a:pt x="28" y="26"/>
                    <a:pt x="28" y="26"/>
                  </a:cubicBezTo>
                  <a:cubicBezTo>
                    <a:pt x="28" y="26"/>
                    <a:pt x="28" y="26"/>
                    <a:pt x="27" y="26"/>
                  </a:cubicBezTo>
                  <a:cubicBezTo>
                    <a:pt x="27" y="26"/>
                    <a:pt x="27" y="26"/>
                    <a:pt x="27" y="26"/>
                  </a:cubicBezTo>
                  <a:cubicBezTo>
                    <a:pt x="27" y="26"/>
                    <a:pt x="27" y="26"/>
                    <a:pt x="26" y="26"/>
                  </a:cubicBezTo>
                  <a:cubicBezTo>
                    <a:pt x="26" y="26"/>
                    <a:pt x="26" y="26"/>
                    <a:pt x="26" y="26"/>
                  </a:cubicBezTo>
                  <a:cubicBezTo>
                    <a:pt x="26" y="26"/>
                    <a:pt x="26" y="26"/>
                    <a:pt x="25" y="27"/>
                  </a:cubicBezTo>
                  <a:cubicBezTo>
                    <a:pt x="25" y="27"/>
                    <a:pt x="25" y="27"/>
                    <a:pt x="24" y="28"/>
                  </a:cubicBezTo>
                  <a:cubicBezTo>
                    <a:pt x="24" y="28"/>
                    <a:pt x="24" y="29"/>
                    <a:pt x="24" y="29"/>
                  </a:cubicBezTo>
                  <a:cubicBezTo>
                    <a:pt x="24" y="30"/>
                    <a:pt x="24" y="30"/>
                    <a:pt x="24" y="31"/>
                  </a:cubicBezTo>
                  <a:cubicBezTo>
                    <a:pt x="23" y="31"/>
                    <a:pt x="23" y="32"/>
                    <a:pt x="23" y="32"/>
                  </a:cubicBezTo>
                  <a:cubicBezTo>
                    <a:pt x="23" y="32"/>
                    <a:pt x="23" y="33"/>
                    <a:pt x="23" y="33"/>
                  </a:cubicBezTo>
                  <a:cubicBezTo>
                    <a:pt x="23" y="33"/>
                    <a:pt x="23" y="34"/>
                    <a:pt x="23" y="34"/>
                  </a:cubicBezTo>
                  <a:cubicBezTo>
                    <a:pt x="23" y="34"/>
                    <a:pt x="22" y="34"/>
                    <a:pt x="22" y="35"/>
                  </a:cubicBezTo>
                  <a:cubicBezTo>
                    <a:pt x="22" y="35"/>
                    <a:pt x="22" y="35"/>
                    <a:pt x="21" y="35"/>
                  </a:cubicBezTo>
                  <a:cubicBezTo>
                    <a:pt x="21" y="36"/>
                    <a:pt x="21" y="36"/>
                    <a:pt x="21" y="36"/>
                  </a:cubicBezTo>
                  <a:cubicBezTo>
                    <a:pt x="20" y="36"/>
                    <a:pt x="20" y="36"/>
                    <a:pt x="20" y="37"/>
                  </a:cubicBezTo>
                  <a:cubicBezTo>
                    <a:pt x="20" y="37"/>
                    <a:pt x="20" y="37"/>
                    <a:pt x="20" y="37"/>
                  </a:cubicBezTo>
                  <a:cubicBezTo>
                    <a:pt x="20" y="37"/>
                    <a:pt x="20" y="37"/>
                    <a:pt x="20" y="38"/>
                  </a:cubicBezTo>
                  <a:cubicBezTo>
                    <a:pt x="20" y="38"/>
                    <a:pt x="20" y="38"/>
                    <a:pt x="20" y="38"/>
                  </a:cubicBezTo>
                  <a:cubicBezTo>
                    <a:pt x="20" y="38"/>
                    <a:pt x="20" y="39"/>
                    <a:pt x="20" y="39"/>
                  </a:cubicBezTo>
                  <a:cubicBezTo>
                    <a:pt x="20" y="39"/>
                    <a:pt x="20" y="39"/>
                    <a:pt x="20" y="39"/>
                  </a:cubicBezTo>
                  <a:cubicBezTo>
                    <a:pt x="20" y="40"/>
                    <a:pt x="20" y="40"/>
                    <a:pt x="20" y="40"/>
                  </a:cubicBezTo>
                  <a:cubicBezTo>
                    <a:pt x="19" y="40"/>
                    <a:pt x="19" y="40"/>
                    <a:pt x="19" y="40"/>
                  </a:cubicBezTo>
                  <a:cubicBezTo>
                    <a:pt x="19" y="40"/>
                    <a:pt x="19" y="41"/>
                    <a:pt x="19" y="41"/>
                  </a:cubicBezTo>
                  <a:cubicBezTo>
                    <a:pt x="19" y="41"/>
                    <a:pt x="19" y="41"/>
                    <a:pt x="18" y="41"/>
                  </a:cubicBezTo>
                  <a:cubicBezTo>
                    <a:pt x="18" y="41"/>
                    <a:pt x="18" y="41"/>
                    <a:pt x="18" y="41"/>
                  </a:cubicBezTo>
                  <a:cubicBezTo>
                    <a:pt x="18" y="41"/>
                    <a:pt x="18" y="41"/>
                    <a:pt x="18" y="41"/>
                  </a:cubicBezTo>
                  <a:cubicBezTo>
                    <a:pt x="18" y="41"/>
                    <a:pt x="18" y="41"/>
                    <a:pt x="17" y="41"/>
                  </a:cubicBezTo>
                  <a:cubicBezTo>
                    <a:pt x="17" y="41"/>
                    <a:pt x="17" y="41"/>
                    <a:pt x="17" y="41"/>
                  </a:cubicBezTo>
                  <a:cubicBezTo>
                    <a:pt x="17" y="40"/>
                    <a:pt x="17" y="40"/>
                    <a:pt x="17" y="40"/>
                  </a:cubicBezTo>
                  <a:cubicBezTo>
                    <a:pt x="16" y="40"/>
                    <a:pt x="16" y="40"/>
                    <a:pt x="16" y="40"/>
                  </a:cubicBezTo>
                  <a:cubicBezTo>
                    <a:pt x="16" y="39"/>
                    <a:pt x="16" y="39"/>
                    <a:pt x="16" y="39"/>
                  </a:cubicBezTo>
                  <a:cubicBezTo>
                    <a:pt x="15" y="39"/>
                    <a:pt x="15" y="39"/>
                    <a:pt x="15" y="38"/>
                  </a:cubicBezTo>
                  <a:cubicBezTo>
                    <a:pt x="15" y="38"/>
                    <a:pt x="15" y="38"/>
                    <a:pt x="14" y="38"/>
                  </a:cubicBezTo>
                  <a:cubicBezTo>
                    <a:pt x="14" y="38"/>
                    <a:pt x="14" y="38"/>
                    <a:pt x="14" y="38"/>
                  </a:cubicBezTo>
                  <a:cubicBezTo>
                    <a:pt x="14" y="38"/>
                    <a:pt x="14" y="38"/>
                    <a:pt x="13" y="38"/>
                  </a:cubicBezTo>
                  <a:cubicBezTo>
                    <a:pt x="13" y="38"/>
                    <a:pt x="13" y="38"/>
                    <a:pt x="13" y="38"/>
                  </a:cubicBezTo>
                  <a:cubicBezTo>
                    <a:pt x="13" y="38"/>
                    <a:pt x="13" y="38"/>
                    <a:pt x="13" y="38"/>
                  </a:cubicBezTo>
                  <a:cubicBezTo>
                    <a:pt x="13" y="38"/>
                    <a:pt x="13"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3" y="40"/>
                  </a:cubicBezTo>
                  <a:cubicBezTo>
                    <a:pt x="13" y="41"/>
                    <a:pt x="14" y="41"/>
                    <a:pt x="14" y="41"/>
                  </a:cubicBezTo>
                  <a:cubicBezTo>
                    <a:pt x="15" y="42"/>
                    <a:pt x="16" y="42"/>
                    <a:pt x="16" y="42"/>
                  </a:cubicBezTo>
                  <a:cubicBezTo>
                    <a:pt x="17" y="42"/>
                    <a:pt x="18" y="42"/>
                    <a:pt x="18" y="43"/>
                  </a:cubicBezTo>
                  <a:cubicBezTo>
                    <a:pt x="18" y="43"/>
                    <a:pt x="18" y="43"/>
                    <a:pt x="19" y="43"/>
                  </a:cubicBezTo>
                  <a:cubicBezTo>
                    <a:pt x="19" y="43"/>
                    <a:pt x="19" y="43"/>
                    <a:pt x="19" y="43"/>
                  </a:cubicBezTo>
                  <a:cubicBezTo>
                    <a:pt x="19" y="43"/>
                    <a:pt x="19" y="43"/>
                    <a:pt x="19" y="43"/>
                  </a:cubicBezTo>
                  <a:cubicBezTo>
                    <a:pt x="19" y="43"/>
                    <a:pt x="20" y="43"/>
                    <a:pt x="20" y="43"/>
                  </a:cubicBezTo>
                  <a:cubicBezTo>
                    <a:pt x="20" y="43"/>
                    <a:pt x="20" y="44"/>
                    <a:pt x="20" y="44"/>
                  </a:cubicBezTo>
                  <a:cubicBezTo>
                    <a:pt x="20" y="44"/>
                    <a:pt x="19" y="44"/>
                    <a:pt x="19" y="44"/>
                  </a:cubicBezTo>
                  <a:cubicBezTo>
                    <a:pt x="19" y="44"/>
                    <a:pt x="19" y="45"/>
                    <a:pt x="19" y="45"/>
                  </a:cubicBezTo>
                  <a:cubicBezTo>
                    <a:pt x="19" y="45"/>
                    <a:pt x="18" y="45"/>
                    <a:pt x="18" y="45"/>
                  </a:cubicBezTo>
                  <a:cubicBezTo>
                    <a:pt x="18" y="46"/>
                    <a:pt x="18" y="46"/>
                    <a:pt x="17" y="46"/>
                  </a:cubicBezTo>
                  <a:cubicBezTo>
                    <a:pt x="17" y="46"/>
                    <a:pt x="17" y="47"/>
                    <a:pt x="17" y="47"/>
                  </a:cubicBezTo>
                  <a:cubicBezTo>
                    <a:pt x="16" y="47"/>
                    <a:pt x="16" y="48"/>
                    <a:pt x="16" y="48"/>
                  </a:cubicBezTo>
                  <a:cubicBezTo>
                    <a:pt x="16" y="48"/>
                    <a:pt x="16" y="49"/>
                    <a:pt x="16" y="49"/>
                  </a:cubicBezTo>
                  <a:cubicBezTo>
                    <a:pt x="15" y="49"/>
                    <a:pt x="15" y="50"/>
                    <a:pt x="16" y="50"/>
                  </a:cubicBezTo>
                  <a:cubicBezTo>
                    <a:pt x="16" y="50"/>
                    <a:pt x="16" y="50"/>
                    <a:pt x="16" y="51"/>
                  </a:cubicBezTo>
                  <a:cubicBezTo>
                    <a:pt x="16" y="51"/>
                    <a:pt x="16" y="51"/>
                    <a:pt x="16" y="51"/>
                  </a:cubicBezTo>
                  <a:cubicBezTo>
                    <a:pt x="17" y="51"/>
                    <a:pt x="17" y="51"/>
                    <a:pt x="17" y="51"/>
                  </a:cubicBezTo>
                  <a:cubicBezTo>
                    <a:pt x="18" y="51"/>
                    <a:pt x="18" y="51"/>
                    <a:pt x="18" y="52"/>
                  </a:cubicBezTo>
                  <a:cubicBezTo>
                    <a:pt x="19" y="52"/>
                    <a:pt x="19" y="52"/>
                    <a:pt x="19" y="52"/>
                  </a:cubicBezTo>
                  <a:cubicBezTo>
                    <a:pt x="19" y="52"/>
                    <a:pt x="19" y="52"/>
                    <a:pt x="20" y="52"/>
                  </a:cubicBezTo>
                  <a:cubicBezTo>
                    <a:pt x="20" y="53"/>
                    <a:pt x="20" y="53"/>
                    <a:pt x="20" y="53"/>
                  </a:cubicBezTo>
                  <a:cubicBezTo>
                    <a:pt x="20" y="54"/>
                    <a:pt x="20" y="54"/>
                    <a:pt x="20" y="54"/>
                  </a:cubicBezTo>
                  <a:cubicBezTo>
                    <a:pt x="19" y="55"/>
                    <a:pt x="19" y="55"/>
                    <a:pt x="19" y="55"/>
                  </a:cubicBezTo>
                  <a:cubicBezTo>
                    <a:pt x="18" y="55"/>
                    <a:pt x="18" y="56"/>
                    <a:pt x="18" y="56"/>
                  </a:cubicBezTo>
                  <a:cubicBezTo>
                    <a:pt x="17" y="56"/>
                    <a:pt x="17" y="56"/>
                    <a:pt x="16" y="56"/>
                  </a:cubicBezTo>
                  <a:cubicBezTo>
                    <a:pt x="16" y="57"/>
                    <a:pt x="15" y="57"/>
                    <a:pt x="15" y="57"/>
                  </a:cubicBezTo>
                  <a:cubicBezTo>
                    <a:pt x="15" y="57"/>
                    <a:pt x="14" y="57"/>
                    <a:pt x="14" y="57"/>
                  </a:cubicBezTo>
                  <a:cubicBezTo>
                    <a:pt x="14" y="58"/>
                    <a:pt x="13" y="58"/>
                    <a:pt x="13" y="58"/>
                  </a:cubicBezTo>
                  <a:cubicBezTo>
                    <a:pt x="13" y="58"/>
                    <a:pt x="13" y="58"/>
                    <a:pt x="13" y="58"/>
                  </a:cubicBezTo>
                  <a:cubicBezTo>
                    <a:pt x="13" y="59"/>
                    <a:pt x="13" y="59"/>
                    <a:pt x="13" y="59"/>
                  </a:cubicBezTo>
                  <a:cubicBezTo>
                    <a:pt x="13" y="59"/>
                    <a:pt x="14" y="59"/>
                    <a:pt x="14" y="59"/>
                  </a:cubicBezTo>
                  <a:cubicBezTo>
                    <a:pt x="14" y="58"/>
                    <a:pt x="14" y="58"/>
                    <a:pt x="15" y="58"/>
                  </a:cubicBezTo>
                  <a:cubicBezTo>
                    <a:pt x="15" y="58"/>
                    <a:pt x="15" y="58"/>
                    <a:pt x="16" y="58"/>
                  </a:cubicBezTo>
                  <a:cubicBezTo>
                    <a:pt x="16" y="57"/>
                    <a:pt x="16" y="57"/>
                    <a:pt x="17" y="57"/>
                  </a:cubicBezTo>
                  <a:cubicBezTo>
                    <a:pt x="17" y="57"/>
                    <a:pt x="17" y="57"/>
                    <a:pt x="17" y="57"/>
                  </a:cubicBezTo>
                  <a:cubicBezTo>
                    <a:pt x="17" y="57"/>
                    <a:pt x="17" y="57"/>
                    <a:pt x="17" y="56"/>
                  </a:cubicBezTo>
                  <a:cubicBezTo>
                    <a:pt x="18" y="56"/>
                    <a:pt x="18" y="56"/>
                    <a:pt x="18" y="56"/>
                  </a:cubicBezTo>
                  <a:cubicBezTo>
                    <a:pt x="18" y="56"/>
                    <a:pt x="18" y="56"/>
                    <a:pt x="18" y="56"/>
                  </a:cubicBezTo>
                  <a:cubicBezTo>
                    <a:pt x="19" y="56"/>
                    <a:pt x="19" y="56"/>
                    <a:pt x="19" y="56"/>
                  </a:cubicBezTo>
                  <a:cubicBezTo>
                    <a:pt x="19" y="56"/>
                    <a:pt x="19" y="56"/>
                    <a:pt x="19" y="56"/>
                  </a:cubicBezTo>
                  <a:cubicBezTo>
                    <a:pt x="19" y="56"/>
                    <a:pt x="19" y="56"/>
                    <a:pt x="20" y="56"/>
                  </a:cubicBezTo>
                  <a:cubicBezTo>
                    <a:pt x="20" y="57"/>
                    <a:pt x="20" y="57"/>
                    <a:pt x="20" y="57"/>
                  </a:cubicBezTo>
                  <a:cubicBezTo>
                    <a:pt x="20" y="57"/>
                    <a:pt x="20" y="58"/>
                    <a:pt x="20" y="58"/>
                  </a:cubicBezTo>
                  <a:cubicBezTo>
                    <a:pt x="20" y="58"/>
                    <a:pt x="20" y="59"/>
                    <a:pt x="20" y="59"/>
                  </a:cubicBezTo>
                  <a:cubicBezTo>
                    <a:pt x="20" y="59"/>
                    <a:pt x="20" y="60"/>
                    <a:pt x="20" y="60"/>
                  </a:cubicBezTo>
                  <a:cubicBezTo>
                    <a:pt x="20" y="60"/>
                    <a:pt x="20" y="61"/>
                    <a:pt x="20" y="61"/>
                  </a:cubicBezTo>
                  <a:cubicBezTo>
                    <a:pt x="21" y="61"/>
                    <a:pt x="21" y="61"/>
                    <a:pt x="21" y="61"/>
                  </a:cubicBezTo>
                  <a:cubicBezTo>
                    <a:pt x="21" y="61"/>
                    <a:pt x="21" y="61"/>
                    <a:pt x="21" y="61"/>
                  </a:cubicBezTo>
                  <a:cubicBezTo>
                    <a:pt x="21" y="61"/>
                    <a:pt x="21" y="61"/>
                    <a:pt x="21" y="61"/>
                  </a:cubicBezTo>
                  <a:cubicBezTo>
                    <a:pt x="22" y="61"/>
                    <a:pt x="22" y="61"/>
                    <a:pt x="22" y="61"/>
                  </a:cubicBezTo>
                  <a:cubicBezTo>
                    <a:pt x="22" y="61"/>
                    <a:pt x="22" y="61"/>
                    <a:pt x="22" y="61"/>
                  </a:cubicBezTo>
                  <a:cubicBezTo>
                    <a:pt x="22" y="61"/>
                    <a:pt x="23" y="61"/>
                    <a:pt x="23" y="60"/>
                  </a:cubicBezTo>
                  <a:cubicBezTo>
                    <a:pt x="24" y="60"/>
                    <a:pt x="24" y="60"/>
                    <a:pt x="24" y="59"/>
                  </a:cubicBezTo>
                  <a:cubicBezTo>
                    <a:pt x="24" y="59"/>
                    <a:pt x="25" y="58"/>
                    <a:pt x="25" y="58"/>
                  </a:cubicBezTo>
                  <a:cubicBezTo>
                    <a:pt x="25" y="58"/>
                    <a:pt x="25" y="57"/>
                    <a:pt x="25" y="57"/>
                  </a:cubicBezTo>
                  <a:cubicBezTo>
                    <a:pt x="25" y="56"/>
                    <a:pt x="25" y="56"/>
                    <a:pt x="25" y="56"/>
                  </a:cubicBezTo>
                  <a:cubicBezTo>
                    <a:pt x="25" y="56"/>
                    <a:pt x="26" y="55"/>
                    <a:pt x="26" y="55"/>
                  </a:cubicBezTo>
                  <a:cubicBezTo>
                    <a:pt x="26" y="55"/>
                    <a:pt x="26" y="55"/>
                    <a:pt x="26" y="55"/>
                  </a:cubicBezTo>
                  <a:cubicBezTo>
                    <a:pt x="26" y="55"/>
                    <a:pt x="26" y="54"/>
                    <a:pt x="27" y="54"/>
                  </a:cubicBezTo>
                  <a:cubicBezTo>
                    <a:pt x="27" y="54"/>
                    <a:pt x="27" y="54"/>
                    <a:pt x="27" y="54"/>
                  </a:cubicBezTo>
                  <a:cubicBezTo>
                    <a:pt x="28" y="55"/>
                    <a:pt x="28" y="55"/>
                    <a:pt x="28" y="55"/>
                  </a:cubicBezTo>
                  <a:cubicBezTo>
                    <a:pt x="28" y="55"/>
                    <a:pt x="28" y="55"/>
                    <a:pt x="28" y="55"/>
                  </a:cubicBezTo>
                  <a:cubicBezTo>
                    <a:pt x="28" y="55"/>
                    <a:pt x="28" y="56"/>
                    <a:pt x="28" y="56"/>
                  </a:cubicBezTo>
                  <a:cubicBezTo>
                    <a:pt x="28" y="56"/>
                    <a:pt x="28" y="56"/>
                    <a:pt x="28" y="56"/>
                  </a:cubicBezTo>
                  <a:cubicBezTo>
                    <a:pt x="28" y="57"/>
                    <a:pt x="28" y="57"/>
                    <a:pt x="28" y="57"/>
                  </a:cubicBezTo>
                  <a:cubicBezTo>
                    <a:pt x="28" y="57"/>
                    <a:pt x="27" y="57"/>
                    <a:pt x="27" y="58"/>
                  </a:cubicBezTo>
                  <a:cubicBezTo>
                    <a:pt x="27" y="58"/>
                    <a:pt x="27" y="58"/>
                    <a:pt x="27" y="59"/>
                  </a:cubicBezTo>
                  <a:cubicBezTo>
                    <a:pt x="27" y="59"/>
                    <a:pt x="27" y="59"/>
                    <a:pt x="27" y="60"/>
                  </a:cubicBezTo>
                  <a:cubicBezTo>
                    <a:pt x="27" y="60"/>
                    <a:pt x="28" y="60"/>
                    <a:pt x="28" y="60"/>
                  </a:cubicBezTo>
                  <a:cubicBezTo>
                    <a:pt x="28" y="61"/>
                    <a:pt x="28" y="61"/>
                    <a:pt x="28" y="62"/>
                  </a:cubicBezTo>
                  <a:cubicBezTo>
                    <a:pt x="28" y="62"/>
                    <a:pt x="28" y="63"/>
                    <a:pt x="28" y="63"/>
                  </a:cubicBezTo>
                  <a:cubicBezTo>
                    <a:pt x="28" y="64"/>
                    <a:pt x="27" y="64"/>
                    <a:pt x="27" y="65"/>
                  </a:cubicBezTo>
                  <a:cubicBezTo>
                    <a:pt x="27" y="65"/>
                    <a:pt x="26" y="66"/>
                    <a:pt x="26" y="66"/>
                  </a:cubicBezTo>
                  <a:cubicBezTo>
                    <a:pt x="26" y="66"/>
                    <a:pt x="26" y="67"/>
                    <a:pt x="26" y="67"/>
                  </a:cubicBezTo>
                  <a:cubicBezTo>
                    <a:pt x="25" y="67"/>
                    <a:pt x="25" y="67"/>
                    <a:pt x="25" y="68"/>
                  </a:cubicBezTo>
                  <a:cubicBezTo>
                    <a:pt x="25" y="68"/>
                    <a:pt x="25" y="68"/>
                    <a:pt x="25" y="68"/>
                  </a:cubicBezTo>
                  <a:cubicBezTo>
                    <a:pt x="25" y="69"/>
                    <a:pt x="25" y="69"/>
                    <a:pt x="25" y="69"/>
                  </a:cubicBezTo>
                  <a:cubicBezTo>
                    <a:pt x="25" y="69"/>
                    <a:pt x="25" y="69"/>
                    <a:pt x="25" y="69"/>
                  </a:cubicBezTo>
                  <a:cubicBezTo>
                    <a:pt x="25" y="69"/>
                    <a:pt x="25" y="69"/>
                    <a:pt x="26" y="69"/>
                  </a:cubicBezTo>
                  <a:cubicBezTo>
                    <a:pt x="26" y="69"/>
                    <a:pt x="26" y="70"/>
                    <a:pt x="27" y="70"/>
                  </a:cubicBezTo>
                  <a:cubicBezTo>
                    <a:pt x="27" y="70"/>
                    <a:pt x="28" y="70"/>
                    <a:pt x="28" y="70"/>
                  </a:cubicBezTo>
                  <a:cubicBezTo>
                    <a:pt x="29" y="70"/>
                    <a:pt x="30" y="70"/>
                    <a:pt x="30" y="70"/>
                  </a:cubicBezTo>
                  <a:cubicBezTo>
                    <a:pt x="31" y="69"/>
                    <a:pt x="32" y="69"/>
                    <a:pt x="33" y="69"/>
                  </a:cubicBezTo>
                  <a:cubicBezTo>
                    <a:pt x="33" y="69"/>
                    <a:pt x="34" y="69"/>
                    <a:pt x="34" y="68"/>
                  </a:cubicBezTo>
                  <a:cubicBezTo>
                    <a:pt x="35" y="68"/>
                    <a:pt x="36" y="68"/>
                    <a:pt x="36" y="67"/>
                  </a:cubicBezTo>
                  <a:cubicBezTo>
                    <a:pt x="36" y="67"/>
                    <a:pt x="36" y="67"/>
                    <a:pt x="37" y="67"/>
                  </a:cubicBezTo>
                  <a:cubicBezTo>
                    <a:pt x="37" y="67"/>
                    <a:pt x="37" y="67"/>
                    <a:pt x="37" y="66"/>
                  </a:cubicBezTo>
                  <a:cubicBezTo>
                    <a:pt x="37" y="66"/>
                    <a:pt x="38" y="66"/>
                    <a:pt x="38" y="66"/>
                  </a:cubicBezTo>
                  <a:cubicBezTo>
                    <a:pt x="38" y="66"/>
                    <a:pt x="38" y="66"/>
                    <a:pt x="38" y="66"/>
                  </a:cubicBezTo>
                  <a:cubicBezTo>
                    <a:pt x="38" y="66"/>
                    <a:pt x="39" y="66"/>
                    <a:pt x="39" y="66"/>
                  </a:cubicBezTo>
                  <a:cubicBezTo>
                    <a:pt x="39" y="66"/>
                    <a:pt x="39" y="66"/>
                    <a:pt x="39" y="66"/>
                  </a:cubicBezTo>
                  <a:cubicBezTo>
                    <a:pt x="39" y="66"/>
                    <a:pt x="39" y="67"/>
                    <a:pt x="39" y="67"/>
                  </a:cubicBezTo>
                  <a:cubicBezTo>
                    <a:pt x="40" y="67"/>
                    <a:pt x="40" y="67"/>
                    <a:pt x="40" y="67"/>
                  </a:cubicBezTo>
                  <a:cubicBezTo>
                    <a:pt x="40" y="67"/>
                    <a:pt x="40" y="68"/>
                    <a:pt x="40" y="68"/>
                  </a:cubicBezTo>
                  <a:cubicBezTo>
                    <a:pt x="40" y="68"/>
                    <a:pt x="40" y="68"/>
                    <a:pt x="40" y="69"/>
                  </a:cubicBezTo>
                  <a:cubicBezTo>
                    <a:pt x="40" y="69"/>
                    <a:pt x="40" y="69"/>
                    <a:pt x="39" y="70"/>
                  </a:cubicBezTo>
                  <a:cubicBezTo>
                    <a:pt x="39" y="70"/>
                    <a:pt x="39" y="70"/>
                    <a:pt x="39" y="71"/>
                  </a:cubicBezTo>
                  <a:cubicBezTo>
                    <a:pt x="39" y="71"/>
                    <a:pt x="38" y="71"/>
                    <a:pt x="38" y="71"/>
                  </a:cubicBezTo>
                  <a:cubicBezTo>
                    <a:pt x="38" y="71"/>
                    <a:pt x="38" y="72"/>
                    <a:pt x="38" y="72"/>
                  </a:cubicBezTo>
                  <a:cubicBezTo>
                    <a:pt x="38" y="72"/>
                    <a:pt x="38" y="72"/>
                    <a:pt x="38" y="72"/>
                  </a:cubicBezTo>
                  <a:cubicBezTo>
                    <a:pt x="38" y="73"/>
                    <a:pt x="38" y="73"/>
                    <a:pt x="38" y="73"/>
                  </a:cubicBezTo>
                  <a:cubicBezTo>
                    <a:pt x="38" y="73"/>
                    <a:pt x="38" y="73"/>
                    <a:pt x="38" y="74"/>
                  </a:cubicBezTo>
                  <a:cubicBezTo>
                    <a:pt x="38" y="74"/>
                    <a:pt x="38" y="74"/>
                    <a:pt x="39" y="74"/>
                  </a:cubicBezTo>
                  <a:cubicBezTo>
                    <a:pt x="39" y="74"/>
                    <a:pt x="39" y="74"/>
                    <a:pt x="39" y="75"/>
                  </a:cubicBezTo>
                  <a:cubicBezTo>
                    <a:pt x="39" y="75"/>
                    <a:pt x="40" y="75"/>
                    <a:pt x="40" y="75"/>
                  </a:cubicBezTo>
                  <a:cubicBezTo>
                    <a:pt x="40" y="75"/>
                    <a:pt x="40" y="75"/>
                    <a:pt x="40" y="75"/>
                  </a:cubicBezTo>
                  <a:cubicBezTo>
                    <a:pt x="41" y="75"/>
                    <a:pt x="41" y="75"/>
                    <a:pt x="41" y="75"/>
                  </a:cubicBezTo>
                  <a:cubicBezTo>
                    <a:pt x="41" y="75"/>
                    <a:pt x="42" y="76"/>
                    <a:pt x="42" y="76"/>
                  </a:cubicBezTo>
                  <a:cubicBezTo>
                    <a:pt x="42" y="76"/>
                    <a:pt x="42" y="76"/>
                    <a:pt x="43" y="76"/>
                  </a:cubicBezTo>
                  <a:cubicBezTo>
                    <a:pt x="43" y="76"/>
                    <a:pt x="43" y="76"/>
                    <a:pt x="43" y="77"/>
                  </a:cubicBezTo>
                  <a:cubicBezTo>
                    <a:pt x="43" y="77"/>
                    <a:pt x="43" y="77"/>
                    <a:pt x="43" y="77"/>
                  </a:cubicBezTo>
                  <a:cubicBezTo>
                    <a:pt x="43" y="77"/>
                    <a:pt x="43" y="77"/>
                    <a:pt x="43" y="77"/>
                  </a:cubicBezTo>
                  <a:cubicBezTo>
                    <a:pt x="43" y="78"/>
                    <a:pt x="43" y="78"/>
                    <a:pt x="43" y="78"/>
                  </a:cubicBezTo>
                  <a:cubicBezTo>
                    <a:pt x="43" y="78"/>
                    <a:pt x="43" y="78"/>
                    <a:pt x="42" y="79"/>
                  </a:cubicBezTo>
                  <a:cubicBezTo>
                    <a:pt x="42" y="79"/>
                    <a:pt x="42" y="79"/>
                    <a:pt x="42" y="79"/>
                  </a:cubicBezTo>
                  <a:cubicBezTo>
                    <a:pt x="42" y="80"/>
                    <a:pt x="42" y="80"/>
                    <a:pt x="42" y="80"/>
                  </a:cubicBezTo>
                  <a:cubicBezTo>
                    <a:pt x="42" y="81"/>
                    <a:pt x="42" y="81"/>
                    <a:pt x="42" y="82"/>
                  </a:cubicBezTo>
                  <a:cubicBezTo>
                    <a:pt x="42" y="82"/>
                    <a:pt x="42" y="82"/>
                    <a:pt x="42" y="83"/>
                  </a:cubicBezTo>
                  <a:cubicBezTo>
                    <a:pt x="42" y="83"/>
                    <a:pt x="42" y="83"/>
                    <a:pt x="42" y="84"/>
                  </a:cubicBezTo>
                  <a:cubicBezTo>
                    <a:pt x="42" y="84"/>
                    <a:pt x="42" y="84"/>
                    <a:pt x="42" y="84"/>
                  </a:cubicBezTo>
                  <a:cubicBezTo>
                    <a:pt x="42" y="85"/>
                    <a:pt x="42" y="85"/>
                    <a:pt x="42" y="85"/>
                  </a:cubicBezTo>
                  <a:cubicBezTo>
                    <a:pt x="42" y="85"/>
                    <a:pt x="42" y="86"/>
                    <a:pt x="42" y="86"/>
                  </a:cubicBezTo>
                  <a:cubicBezTo>
                    <a:pt x="42" y="86"/>
                    <a:pt x="41" y="87"/>
                    <a:pt x="41" y="87"/>
                  </a:cubicBezTo>
                  <a:cubicBezTo>
                    <a:pt x="41" y="87"/>
                    <a:pt x="40" y="87"/>
                    <a:pt x="40" y="87"/>
                  </a:cubicBezTo>
                  <a:cubicBezTo>
                    <a:pt x="39" y="87"/>
                    <a:pt x="38" y="87"/>
                    <a:pt x="38" y="87"/>
                  </a:cubicBezTo>
                  <a:cubicBezTo>
                    <a:pt x="37" y="88"/>
                    <a:pt x="37" y="88"/>
                    <a:pt x="37" y="88"/>
                  </a:cubicBezTo>
                  <a:cubicBezTo>
                    <a:pt x="36" y="88"/>
                    <a:pt x="36" y="88"/>
                    <a:pt x="36" y="87"/>
                  </a:cubicBezTo>
                  <a:cubicBezTo>
                    <a:pt x="35" y="87"/>
                    <a:pt x="35" y="87"/>
                    <a:pt x="34" y="87"/>
                  </a:cubicBezTo>
                  <a:cubicBezTo>
                    <a:pt x="34" y="87"/>
                    <a:pt x="33" y="87"/>
                    <a:pt x="33" y="87"/>
                  </a:cubicBezTo>
                  <a:cubicBezTo>
                    <a:pt x="33" y="87"/>
                    <a:pt x="32" y="86"/>
                    <a:pt x="32" y="86"/>
                  </a:cubicBezTo>
                  <a:cubicBezTo>
                    <a:pt x="32" y="86"/>
                    <a:pt x="32" y="86"/>
                    <a:pt x="32" y="86"/>
                  </a:cubicBezTo>
                  <a:cubicBezTo>
                    <a:pt x="32" y="86"/>
                    <a:pt x="32" y="86"/>
                    <a:pt x="31" y="86"/>
                  </a:cubicBezTo>
                  <a:cubicBezTo>
                    <a:pt x="31" y="86"/>
                    <a:pt x="31" y="86"/>
                    <a:pt x="31" y="86"/>
                  </a:cubicBezTo>
                  <a:cubicBezTo>
                    <a:pt x="31" y="86"/>
                    <a:pt x="31" y="86"/>
                    <a:pt x="31" y="86"/>
                  </a:cubicBezTo>
                  <a:cubicBezTo>
                    <a:pt x="31" y="86"/>
                    <a:pt x="31" y="86"/>
                    <a:pt x="31" y="87"/>
                  </a:cubicBezTo>
                  <a:cubicBezTo>
                    <a:pt x="31" y="87"/>
                    <a:pt x="31" y="87"/>
                    <a:pt x="31" y="87"/>
                  </a:cubicBezTo>
                  <a:cubicBezTo>
                    <a:pt x="31" y="88"/>
                    <a:pt x="31" y="88"/>
                    <a:pt x="31" y="88"/>
                  </a:cubicBezTo>
                  <a:cubicBezTo>
                    <a:pt x="31" y="88"/>
                    <a:pt x="31" y="89"/>
                    <a:pt x="30" y="89"/>
                  </a:cubicBezTo>
                  <a:cubicBezTo>
                    <a:pt x="30" y="89"/>
                    <a:pt x="30" y="90"/>
                    <a:pt x="30" y="90"/>
                  </a:cubicBezTo>
                  <a:cubicBezTo>
                    <a:pt x="30" y="90"/>
                    <a:pt x="29" y="90"/>
                    <a:pt x="29" y="91"/>
                  </a:cubicBezTo>
                  <a:cubicBezTo>
                    <a:pt x="29" y="91"/>
                    <a:pt x="29" y="91"/>
                    <a:pt x="29" y="91"/>
                  </a:cubicBezTo>
                  <a:cubicBezTo>
                    <a:pt x="29" y="91"/>
                    <a:pt x="29" y="91"/>
                    <a:pt x="28" y="92"/>
                  </a:cubicBezTo>
                  <a:cubicBezTo>
                    <a:pt x="28" y="92"/>
                    <a:pt x="28" y="92"/>
                    <a:pt x="28" y="92"/>
                  </a:cubicBezTo>
                  <a:cubicBezTo>
                    <a:pt x="28" y="92"/>
                    <a:pt x="28" y="92"/>
                    <a:pt x="28" y="92"/>
                  </a:cubicBezTo>
                  <a:cubicBezTo>
                    <a:pt x="28" y="93"/>
                    <a:pt x="28" y="93"/>
                    <a:pt x="28" y="93"/>
                  </a:cubicBezTo>
                  <a:cubicBezTo>
                    <a:pt x="28" y="93"/>
                    <a:pt x="29" y="93"/>
                    <a:pt x="29" y="93"/>
                  </a:cubicBezTo>
                  <a:cubicBezTo>
                    <a:pt x="29" y="93"/>
                    <a:pt x="29" y="93"/>
                    <a:pt x="29" y="93"/>
                  </a:cubicBezTo>
                  <a:cubicBezTo>
                    <a:pt x="30" y="93"/>
                    <a:pt x="30" y="93"/>
                    <a:pt x="30" y="93"/>
                  </a:cubicBezTo>
                  <a:cubicBezTo>
                    <a:pt x="30" y="94"/>
                    <a:pt x="31" y="94"/>
                    <a:pt x="31" y="94"/>
                  </a:cubicBezTo>
                  <a:cubicBezTo>
                    <a:pt x="31" y="94"/>
                    <a:pt x="32" y="94"/>
                    <a:pt x="32" y="94"/>
                  </a:cubicBezTo>
                  <a:cubicBezTo>
                    <a:pt x="32" y="94"/>
                    <a:pt x="33" y="95"/>
                    <a:pt x="33" y="95"/>
                  </a:cubicBezTo>
                  <a:cubicBezTo>
                    <a:pt x="33" y="95"/>
                    <a:pt x="33" y="95"/>
                    <a:pt x="33" y="96"/>
                  </a:cubicBezTo>
                  <a:cubicBezTo>
                    <a:pt x="33" y="96"/>
                    <a:pt x="33" y="97"/>
                    <a:pt x="32" y="97"/>
                  </a:cubicBezTo>
                  <a:cubicBezTo>
                    <a:pt x="32" y="98"/>
                    <a:pt x="31" y="99"/>
                    <a:pt x="31" y="99"/>
                  </a:cubicBezTo>
                  <a:cubicBezTo>
                    <a:pt x="30" y="100"/>
                    <a:pt x="29" y="100"/>
                    <a:pt x="28" y="101"/>
                  </a:cubicBezTo>
                  <a:cubicBezTo>
                    <a:pt x="27" y="101"/>
                    <a:pt x="26" y="101"/>
                    <a:pt x="25" y="102"/>
                  </a:cubicBezTo>
                  <a:cubicBezTo>
                    <a:pt x="25" y="102"/>
                    <a:pt x="24" y="102"/>
                    <a:pt x="24" y="102"/>
                  </a:cubicBezTo>
                  <a:cubicBezTo>
                    <a:pt x="24" y="102"/>
                    <a:pt x="24" y="102"/>
                    <a:pt x="24" y="102"/>
                  </a:cubicBezTo>
                  <a:cubicBezTo>
                    <a:pt x="24" y="102"/>
                    <a:pt x="23" y="102"/>
                    <a:pt x="23" y="102"/>
                  </a:cubicBezTo>
                  <a:cubicBezTo>
                    <a:pt x="23" y="103"/>
                    <a:pt x="23" y="103"/>
                    <a:pt x="23" y="103"/>
                  </a:cubicBezTo>
                  <a:cubicBezTo>
                    <a:pt x="23" y="103"/>
                    <a:pt x="23" y="103"/>
                    <a:pt x="24" y="103"/>
                  </a:cubicBezTo>
                  <a:cubicBezTo>
                    <a:pt x="24" y="104"/>
                    <a:pt x="24" y="104"/>
                    <a:pt x="24" y="104"/>
                  </a:cubicBezTo>
                  <a:cubicBezTo>
                    <a:pt x="25" y="104"/>
                    <a:pt x="25" y="104"/>
                    <a:pt x="25" y="104"/>
                  </a:cubicBezTo>
                  <a:cubicBezTo>
                    <a:pt x="26" y="104"/>
                    <a:pt x="26" y="105"/>
                    <a:pt x="26" y="105"/>
                  </a:cubicBezTo>
                  <a:cubicBezTo>
                    <a:pt x="26" y="105"/>
                    <a:pt x="27" y="105"/>
                    <a:pt x="27" y="105"/>
                  </a:cubicBezTo>
                  <a:cubicBezTo>
                    <a:pt x="27" y="105"/>
                    <a:pt x="27" y="104"/>
                    <a:pt x="27" y="104"/>
                  </a:cubicBezTo>
                  <a:cubicBezTo>
                    <a:pt x="27" y="104"/>
                    <a:pt x="27" y="104"/>
                    <a:pt x="27" y="104"/>
                  </a:cubicBezTo>
                  <a:cubicBezTo>
                    <a:pt x="27" y="104"/>
                    <a:pt x="27" y="104"/>
                    <a:pt x="27" y="104"/>
                  </a:cubicBezTo>
                  <a:cubicBezTo>
                    <a:pt x="28" y="104"/>
                    <a:pt x="28" y="104"/>
                    <a:pt x="28" y="104"/>
                  </a:cubicBezTo>
                  <a:cubicBezTo>
                    <a:pt x="28" y="104"/>
                    <a:pt x="28" y="104"/>
                    <a:pt x="28" y="104"/>
                  </a:cubicBezTo>
                  <a:cubicBezTo>
                    <a:pt x="28" y="104"/>
                    <a:pt x="28" y="104"/>
                    <a:pt x="29" y="104"/>
                  </a:cubicBezTo>
                  <a:cubicBezTo>
                    <a:pt x="29" y="104"/>
                    <a:pt x="29" y="104"/>
                    <a:pt x="29" y="104"/>
                  </a:cubicBezTo>
                  <a:cubicBezTo>
                    <a:pt x="29" y="104"/>
                    <a:pt x="29" y="104"/>
                    <a:pt x="29" y="104"/>
                  </a:cubicBezTo>
                  <a:cubicBezTo>
                    <a:pt x="29" y="104"/>
                    <a:pt x="29" y="104"/>
                    <a:pt x="30" y="104"/>
                  </a:cubicBezTo>
                  <a:cubicBezTo>
                    <a:pt x="30" y="104"/>
                    <a:pt x="30" y="104"/>
                    <a:pt x="30" y="104"/>
                  </a:cubicBezTo>
                  <a:cubicBezTo>
                    <a:pt x="30" y="104"/>
                    <a:pt x="30" y="104"/>
                    <a:pt x="30" y="104"/>
                  </a:cubicBezTo>
                  <a:cubicBezTo>
                    <a:pt x="30" y="104"/>
                    <a:pt x="30" y="105"/>
                    <a:pt x="31" y="105"/>
                  </a:cubicBezTo>
                  <a:cubicBezTo>
                    <a:pt x="31" y="105"/>
                    <a:pt x="31" y="105"/>
                    <a:pt x="31" y="105"/>
                  </a:cubicBezTo>
                  <a:cubicBezTo>
                    <a:pt x="31" y="105"/>
                    <a:pt x="32" y="105"/>
                    <a:pt x="32" y="105"/>
                  </a:cubicBezTo>
                  <a:cubicBezTo>
                    <a:pt x="32" y="105"/>
                    <a:pt x="32" y="105"/>
                    <a:pt x="33" y="105"/>
                  </a:cubicBezTo>
                  <a:cubicBezTo>
                    <a:pt x="33" y="105"/>
                    <a:pt x="33" y="105"/>
                    <a:pt x="34" y="105"/>
                  </a:cubicBezTo>
                  <a:cubicBezTo>
                    <a:pt x="34" y="105"/>
                    <a:pt x="34" y="105"/>
                    <a:pt x="35" y="106"/>
                  </a:cubicBezTo>
                  <a:cubicBezTo>
                    <a:pt x="35" y="106"/>
                    <a:pt x="35" y="106"/>
                    <a:pt x="35" y="106"/>
                  </a:cubicBezTo>
                  <a:cubicBezTo>
                    <a:pt x="36" y="106"/>
                    <a:pt x="36" y="106"/>
                    <a:pt x="36" y="106"/>
                  </a:cubicBezTo>
                  <a:cubicBezTo>
                    <a:pt x="37" y="106"/>
                    <a:pt x="37" y="106"/>
                    <a:pt x="37" y="106"/>
                  </a:cubicBezTo>
                  <a:cubicBezTo>
                    <a:pt x="37" y="106"/>
                    <a:pt x="38" y="107"/>
                    <a:pt x="38" y="107"/>
                  </a:cubicBezTo>
                  <a:cubicBezTo>
                    <a:pt x="38" y="107"/>
                    <a:pt x="38" y="107"/>
                    <a:pt x="39" y="107"/>
                  </a:cubicBezTo>
                  <a:cubicBezTo>
                    <a:pt x="39" y="107"/>
                    <a:pt x="39" y="107"/>
                    <a:pt x="39" y="107"/>
                  </a:cubicBezTo>
                  <a:cubicBezTo>
                    <a:pt x="40" y="107"/>
                    <a:pt x="40" y="107"/>
                    <a:pt x="40" y="107"/>
                  </a:cubicBezTo>
                  <a:cubicBezTo>
                    <a:pt x="40" y="107"/>
                    <a:pt x="40" y="107"/>
                    <a:pt x="40" y="107"/>
                  </a:cubicBezTo>
                  <a:cubicBezTo>
                    <a:pt x="40" y="107"/>
                    <a:pt x="41" y="107"/>
                    <a:pt x="41" y="107"/>
                  </a:cubicBezTo>
                  <a:cubicBezTo>
                    <a:pt x="41" y="107"/>
                    <a:pt x="41" y="107"/>
                    <a:pt x="41" y="107"/>
                  </a:cubicBezTo>
                  <a:cubicBezTo>
                    <a:pt x="41" y="106"/>
                    <a:pt x="42" y="106"/>
                    <a:pt x="42" y="106"/>
                  </a:cubicBezTo>
                  <a:cubicBezTo>
                    <a:pt x="42" y="106"/>
                    <a:pt x="42" y="106"/>
                    <a:pt x="43" y="106"/>
                  </a:cubicBezTo>
                  <a:cubicBezTo>
                    <a:pt x="43" y="106"/>
                    <a:pt x="43" y="106"/>
                    <a:pt x="43" y="106"/>
                  </a:cubicBezTo>
                  <a:cubicBezTo>
                    <a:pt x="43" y="106"/>
                    <a:pt x="43" y="106"/>
                    <a:pt x="44" y="106"/>
                  </a:cubicBezTo>
                  <a:cubicBezTo>
                    <a:pt x="44" y="106"/>
                    <a:pt x="44" y="106"/>
                    <a:pt x="44" y="106"/>
                  </a:cubicBezTo>
                  <a:cubicBezTo>
                    <a:pt x="44" y="106"/>
                    <a:pt x="44" y="106"/>
                    <a:pt x="44" y="106"/>
                  </a:cubicBezTo>
                  <a:cubicBezTo>
                    <a:pt x="44" y="106"/>
                    <a:pt x="44" y="106"/>
                    <a:pt x="44" y="106"/>
                  </a:cubicBezTo>
                  <a:cubicBezTo>
                    <a:pt x="45" y="106"/>
                    <a:pt x="45" y="106"/>
                    <a:pt x="45" y="107"/>
                  </a:cubicBezTo>
                  <a:cubicBezTo>
                    <a:pt x="45" y="107"/>
                    <a:pt x="45" y="107"/>
                    <a:pt x="45" y="107"/>
                  </a:cubicBezTo>
                  <a:cubicBezTo>
                    <a:pt x="45" y="107"/>
                    <a:pt x="45" y="107"/>
                    <a:pt x="44" y="107"/>
                  </a:cubicBezTo>
                  <a:cubicBezTo>
                    <a:pt x="44" y="108"/>
                    <a:pt x="44" y="108"/>
                    <a:pt x="44" y="108"/>
                  </a:cubicBezTo>
                  <a:cubicBezTo>
                    <a:pt x="44" y="109"/>
                    <a:pt x="43" y="109"/>
                    <a:pt x="42" y="109"/>
                  </a:cubicBezTo>
                  <a:cubicBezTo>
                    <a:pt x="42" y="110"/>
                    <a:pt x="42" y="110"/>
                    <a:pt x="41" y="110"/>
                  </a:cubicBezTo>
                  <a:cubicBezTo>
                    <a:pt x="41" y="110"/>
                    <a:pt x="41" y="110"/>
                    <a:pt x="41" y="110"/>
                  </a:cubicBezTo>
                  <a:cubicBezTo>
                    <a:pt x="40" y="110"/>
                    <a:pt x="40" y="110"/>
                    <a:pt x="40" y="110"/>
                  </a:cubicBezTo>
                  <a:cubicBezTo>
                    <a:pt x="39" y="110"/>
                    <a:pt x="39" y="110"/>
                    <a:pt x="39" y="110"/>
                  </a:cubicBezTo>
                  <a:cubicBezTo>
                    <a:pt x="39" y="110"/>
                    <a:pt x="38" y="110"/>
                    <a:pt x="38" y="110"/>
                  </a:cubicBezTo>
                  <a:cubicBezTo>
                    <a:pt x="38" y="110"/>
                    <a:pt x="38" y="110"/>
                    <a:pt x="38" y="110"/>
                  </a:cubicBezTo>
                  <a:cubicBezTo>
                    <a:pt x="38" y="110"/>
                    <a:pt x="37" y="110"/>
                    <a:pt x="37" y="110"/>
                  </a:cubicBezTo>
                  <a:cubicBezTo>
                    <a:pt x="37" y="110"/>
                    <a:pt x="37" y="110"/>
                    <a:pt x="37" y="110"/>
                  </a:cubicBezTo>
                  <a:cubicBezTo>
                    <a:pt x="37" y="110"/>
                    <a:pt x="37" y="110"/>
                    <a:pt x="36" y="110"/>
                  </a:cubicBezTo>
                  <a:cubicBezTo>
                    <a:pt x="36" y="110"/>
                    <a:pt x="36" y="110"/>
                    <a:pt x="36" y="110"/>
                  </a:cubicBezTo>
                  <a:cubicBezTo>
                    <a:pt x="36" y="110"/>
                    <a:pt x="36" y="110"/>
                    <a:pt x="36" y="110"/>
                  </a:cubicBezTo>
                  <a:cubicBezTo>
                    <a:pt x="35" y="110"/>
                    <a:pt x="35" y="110"/>
                    <a:pt x="35" y="110"/>
                  </a:cubicBezTo>
                  <a:cubicBezTo>
                    <a:pt x="35" y="110"/>
                    <a:pt x="35" y="110"/>
                    <a:pt x="35" y="110"/>
                  </a:cubicBezTo>
                  <a:cubicBezTo>
                    <a:pt x="34" y="110"/>
                    <a:pt x="34" y="110"/>
                    <a:pt x="34" y="110"/>
                  </a:cubicBezTo>
                  <a:cubicBezTo>
                    <a:pt x="34" y="110"/>
                    <a:pt x="34" y="110"/>
                    <a:pt x="34" y="110"/>
                  </a:cubicBezTo>
                  <a:cubicBezTo>
                    <a:pt x="33" y="111"/>
                    <a:pt x="33" y="111"/>
                    <a:pt x="33" y="111"/>
                  </a:cubicBezTo>
                  <a:cubicBezTo>
                    <a:pt x="33" y="111"/>
                    <a:pt x="32" y="112"/>
                    <a:pt x="31" y="113"/>
                  </a:cubicBezTo>
                  <a:cubicBezTo>
                    <a:pt x="30" y="113"/>
                    <a:pt x="28" y="115"/>
                    <a:pt x="27" y="116"/>
                  </a:cubicBezTo>
                  <a:cubicBezTo>
                    <a:pt x="26" y="117"/>
                    <a:pt x="25" y="118"/>
                    <a:pt x="24" y="119"/>
                  </a:cubicBezTo>
                  <a:cubicBezTo>
                    <a:pt x="23" y="120"/>
                    <a:pt x="23" y="121"/>
                    <a:pt x="22" y="122"/>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4" y="123"/>
                    <a:pt x="24" y="122"/>
                    <a:pt x="24" y="122"/>
                  </a:cubicBezTo>
                  <a:cubicBezTo>
                    <a:pt x="24" y="122"/>
                    <a:pt x="24" y="122"/>
                    <a:pt x="24" y="122"/>
                  </a:cubicBezTo>
                  <a:cubicBezTo>
                    <a:pt x="25" y="122"/>
                    <a:pt x="25" y="121"/>
                    <a:pt x="25" y="121"/>
                  </a:cubicBezTo>
                  <a:cubicBezTo>
                    <a:pt x="25" y="121"/>
                    <a:pt x="26" y="121"/>
                    <a:pt x="26" y="121"/>
                  </a:cubicBezTo>
                  <a:cubicBezTo>
                    <a:pt x="26" y="120"/>
                    <a:pt x="27" y="120"/>
                    <a:pt x="27" y="120"/>
                  </a:cubicBezTo>
                  <a:cubicBezTo>
                    <a:pt x="27" y="120"/>
                    <a:pt x="28" y="119"/>
                    <a:pt x="28" y="119"/>
                  </a:cubicBezTo>
                  <a:cubicBezTo>
                    <a:pt x="28" y="119"/>
                    <a:pt x="29" y="119"/>
                    <a:pt x="29" y="119"/>
                  </a:cubicBezTo>
                  <a:cubicBezTo>
                    <a:pt x="29" y="119"/>
                    <a:pt x="29" y="119"/>
                    <a:pt x="29" y="119"/>
                  </a:cubicBezTo>
                  <a:cubicBezTo>
                    <a:pt x="30" y="119"/>
                    <a:pt x="30" y="119"/>
                    <a:pt x="30" y="119"/>
                  </a:cubicBezTo>
                  <a:cubicBezTo>
                    <a:pt x="30" y="119"/>
                    <a:pt x="30" y="119"/>
                    <a:pt x="30" y="119"/>
                  </a:cubicBezTo>
                  <a:cubicBezTo>
                    <a:pt x="31" y="119"/>
                    <a:pt x="31" y="119"/>
                    <a:pt x="31" y="119"/>
                  </a:cubicBezTo>
                  <a:cubicBezTo>
                    <a:pt x="31" y="119"/>
                    <a:pt x="32" y="119"/>
                    <a:pt x="32" y="119"/>
                  </a:cubicBezTo>
                  <a:cubicBezTo>
                    <a:pt x="32" y="119"/>
                    <a:pt x="32" y="119"/>
                    <a:pt x="33" y="119"/>
                  </a:cubicBezTo>
                  <a:cubicBezTo>
                    <a:pt x="33" y="120"/>
                    <a:pt x="33" y="120"/>
                    <a:pt x="33" y="120"/>
                  </a:cubicBezTo>
                  <a:cubicBezTo>
                    <a:pt x="33" y="120"/>
                    <a:pt x="33" y="120"/>
                    <a:pt x="33" y="120"/>
                  </a:cubicBezTo>
                  <a:cubicBezTo>
                    <a:pt x="34" y="120"/>
                    <a:pt x="34" y="120"/>
                    <a:pt x="34" y="120"/>
                  </a:cubicBezTo>
                  <a:cubicBezTo>
                    <a:pt x="34" y="120"/>
                    <a:pt x="34" y="120"/>
                    <a:pt x="34" y="120"/>
                  </a:cubicBezTo>
                  <a:cubicBezTo>
                    <a:pt x="34" y="120"/>
                    <a:pt x="34" y="120"/>
                    <a:pt x="35" y="120"/>
                  </a:cubicBezTo>
                  <a:cubicBezTo>
                    <a:pt x="35" y="120"/>
                    <a:pt x="35" y="120"/>
                    <a:pt x="35" y="120"/>
                  </a:cubicBezTo>
                  <a:cubicBezTo>
                    <a:pt x="35" y="120"/>
                    <a:pt x="35" y="120"/>
                    <a:pt x="35" y="120"/>
                  </a:cubicBezTo>
                  <a:cubicBezTo>
                    <a:pt x="35" y="120"/>
                    <a:pt x="35" y="120"/>
                    <a:pt x="35" y="120"/>
                  </a:cubicBezTo>
                  <a:cubicBezTo>
                    <a:pt x="36" y="120"/>
                    <a:pt x="36" y="120"/>
                    <a:pt x="36" y="119"/>
                  </a:cubicBezTo>
                  <a:cubicBezTo>
                    <a:pt x="36" y="119"/>
                    <a:pt x="36" y="119"/>
                    <a:pt x="36" y="119"/>
                  </a:cubicBezTo>
                  <a:cubicBezTo>
                    <a:pt x="36" y="118"/>
                    <a:pt x="36" y="118"/>
                    <a:pt x="37" y="118"/>
                  </a:cubicBezTo>
                  <a:cubicBezTo>
                    <a:pt x="37" y="118"/>
                    <a:pt x="37" y="118"/>
                    <a:pt x="37" y="117"/>
                  </a:cubicBezTo>
                  <a:cubicBezTo>
                    <a:pt x="37" y="117"/>
                    <a:pt x="37" y="117"/>
                    <a:pt x="37" y="117"/>
                  </a:cubicBezTo>
                  <a:cubicBezTo>
                    <a:pt x="38" y="117"/>
                    <a:pt x="38" y="117"/>
                    <a:pt x="38" y="117"/>
                  </a:cubicBezTo>
                  <a:cubicBezTo>
                    <a:pt x="38" y="117"/>
                    <a:pt x="38" y="117"/>
                    <a:pt x="38" y="117"/>
                  </a:cubicBezTo>
                  <a:cubicBezTo>
                    <a:pt x="38" y="117"/>
                    <a:pt x="38" y="117"/>
                    <a:pt x="38" y="117"/>
                  </a:cubicBezTo>
                  <a:cubicBezTo>
                    <a:pt x="38" y="117"/>
                    <a:pt x="39" y="117"/>
                    <a:pt x="39" y="117"/>
                  </a:cubicBezTo>
                  <a:cubicBezTo>
                    <a:pt x="39" y="117"/>
                    <a:pt x="39" y="117"/>
                    <a:pt x="39" y="117"/>
                  </a:cubicBezTo>
                  <a:cubicBezTo>
                    <a:pt x="39" y="117"/>
                    <a:pt x="39" y="117"/>
                    <a:pt x="39" y="117"/>
                  </a:cubicBezTo>
                  <a:cubicBezTo>
                    <a:pt x="39" y="117"/>
                    <a:pt x="39" y="117"/>
                    <a:pt x="39" y="117"/>
                  </a:cubicBezTo>
                  <a:cubicBezTo>
                    <a:pt x="39" y="117"/>
                    <a:pt x="39" y="117"/>
                    <a:pt x="39" y="117"/>
                  </a:cubicBezTo>
                  <a:cubicBezTo>
                    <a:pt x="40" y="117"/>
                    <a:pt x="40" y="117"/>
                    <a:pt x="40" y="117"/>
                  </a:cubicBezTo>
                  <a:cubicBezTo>
                    <a:pt x="40" y="117"/>
                    <a:pt x="40" y="117"/>
                    <a:pt x="40" y="116"/>
                  </a:cubicBezTo>
                  <a:cubicBezTo>
                    <a:pt x="40" y="116"/>
                    <a:pt x="41" y="116"/>
                    <a:pt x="41" y="116"/>
                  </a:cubicBezTo>
                  <a:cubicBezTo>
                    <a:pt x="41" y="116"/>
                    <a:pt x="41" y="116"/>
                    <a:pt x="42" y="116"/>
                  </a:cubicBezTo>
                  <a:cubicBezTo>
                    <a:pt x="42" y="116"/>
                    <a:pt x="42" y="116"/>
                    <a:pt x="42" y="116"/>
                  </a:cubicBezTo>
                  <a:cubicBezTo>
                    <a:pt x="43" y="116"/>
                    <a:pt x="43" y="116"/>
                    <a:pt x="43" y="116"/>
                  </a:cubicBezTo>
                  <a:cubicBezTo>
                    <a:pt x="43" y="116"/>
                    <a:pt x="43" y="116"/>
                    <a:pt x="44" y="116"/>
                  </a:cubicBezTo>
                  <a:cubicBezTo>
                    <a:pt x="44" y="116"/>
                    <a:pt x="44" y="116"/>
                    <a:pt x="44" y="116"/>
                  </a:cubicBezTo>
                  <a:cubicBezTo>
                    <a:pt x="44" y="116"/>
                    <a:pt x="44" y="116"/>
                    <a:pt x="44" y="116"/>
                  </a:cubicBezTo>
                  <a:cubicBezTo>
                    <a:pt x="44" y="116"/>
                    <a:pt x="44" y="116"/>
                    <a:pt x="44" y="116"/>
                  </a:cubicBezTo>
                  <a:cubicBezTo>
                    <a:pt x="45" y="116"/>
                    <a:pt x="45" y="116"/>
                    <a:pt x="45" y="116"/>
                  </a:cubicBezTo>
                  <a:cubicBezTo>
                    <a:pt x="45" y="116"/>
                    <a:pt x="45" y="116"/>
                    <a:pt x="45" y="116"/>
                  </a:cubicBezTo>
                  <a:cubicBezTo>
                    <a:pt x="45" y="116"/>
                    <a:pt x="45" y="116"/>
                    <a:pt x="45" y="116"/>
                  </a:cubicBezTo>
                  <a:cubicBezTo>
                    <a:pt x="46" y="116"/>
                    <a:pt x="46" y="116"/>
                    <a:pt x="46" y="116"/>
                  </a:cubicBezTo>
                  <a:cubicBezTo>
                    <a:pt x="46" y="116"/>
                    <a:pt x="47" y="116"/>
                    <a:pt x="47" y="116"/>
                  </a:cubicBezTo>
                  <a:cubicBezTo>
                    <a:pt x="47" y="116"/>
                    <a:pt x="48" y="116"/>
                    <a:pt x="48" y="116"/>
                  </a:cubicBezTo>
                  <a:cubicBezTo>
                    <a:pt x="49" y="115"/>
                    <a:pt x="49" y="115"/>
                    <a:pt x="49" y="115"/>
                  </a:cubicBezTo>
                  <a:cubicBezTo>
                    <a:pt x="50" y="115"/>
                    <a:pt x="50" y="115"/>
                    <a:pt x="51" y="114"/>
                  </a:cubicBezTo>
                  <a:cubicBezTo>
                    <a:pt x="51" y="114"/>
                    <a:pt x="51" y="114"/>
                    <a:pt x="51" y="114"/>
                  </a:cubicBezTo>
                  <a:cubicBezTo>
                    <a:pt x="51" y="114"/>
                    <a:pt x="51" y="114"/>
                    <a:pt x="51" y="114"/>
                  </a:cubicBezTo>
                  <a:cubicBezTo>
                    <a:pt x="51" y="114"/>
                    <a:pt x="51" y="114"/>
                    <a:pt x="51" y="114"/>
                  </a:cubicBezTo>
                  <a:cubicBezTo>
                    <a:pt x="51" y="114"/>
                    <a:pt x="52" y="114"/>
                    <a:pt x="52" y="114"/>
                  </a:cubicBezTo>
                  <a:cubicBezTo>
                    <a:pt x="52" y="114"/>
                    <a:pt x="52" y="114"/>
                    <a:pt x="52" y="114"/>
                  </a:cubicBezTo>
                  <a:cubicBezTo>
                    <a:pt x="53" y="114"/>
                    <a:pt x="53" y="114"/>
                    <a:pt x="53" y="114"/>
                  </a:cubicBezTo>
                  <a:cubicBezTo>
                    <a:pt x="53" y="114"/>
                    <a:pt x="54" y="114"/>
                    <a:pt x="54" y="115"/>
                  </a:cubicBezTo>
                  <a:cubicBezTo>
                    <a:pt x="54" y="115"/>
                    <a:pt x="55" y="115"/>
                    <a:pt x="55" y="115"/>
                  </a:cubicBezTo>
                  <a:cubicBezTo>
                    <a:pt x="55" y="115"/>
                    <a:pt x="55" y="115"/>
                    <a:pt x="55" y="115"/>
                  </a:cubicBezTo>
                  <a:cubicBezTo>
                    <a:pt x="56" y="115"/>
                    <a:pt x="56" y="115"/>
                    <a:pt x="56" y="116"/>
                  </a:cubicBezTo>
                  <a:cubicBezTo>
                    <a:pt x="56" y="116"/>
                    <a:pt x="56" y="116"/>
                    <a:pt x="57" y="116"/>
                  </a:cubicBezTo>
                  <a:cubicBezTo>
                    <a:pt x="57" y="116"/>
                    <a:pt x="57" y="116"/>
                    <a:pt x="57" y="116"/>
                  </a:cubicBezTo>
                  <a:cubicBezTo>
                    <a:pt x="57" y="116"/>
                    <a:pt x="57" y="116"/>
                    <a:pt x="57" y="116"/>
                  </a:cubicBezTo>
                  <a:cubicBezTo>
                    <a:pt x="58" y="116"/>
                    <a:pt x="58" y="115"/>
                    <a:pt x="59" y="115"/>
                  </a:cubicBezTo>
                  <a:cubicBezTo>
                    <a:pt x="60" y="115"/>
                    <a:pt x="60" y="115"/>
                    <a:pt x="61" y="115"/>
                  </a:cubicBezTo>
                  <a:cubicBezTo>
                    <a:pt x="62" y="114"/>
                    <a:pt x="63" y="114"/>
                    <a:pt x="64" y="114"/>
                  </a:cubicBezTo>
                  <a:cubicBezTo>
                    <a:pt x="65" y="114"/>
                    <a:pt x="66" y="114"/>
                    <a:pt x="67" y="114"/>
                  </a:cubicBezTo>
                  <a:cubicBezTo>
                    <a:pt x="67" y="114"/>
                    <a:pt x="67" y="114"/>
                    <a:pt x="67" y="114"/>
                  </a:cubicBezTo>
                  <a:cubicBezTo>
                    <a:pt x="67" y="114"/>
                    <a:pt x="67" y="114"/>
                    <a:pt x="67" y="114"/>
                  </a:cubicBezTo>
                  <a:cubicBezTo>
                    <a:pt x="67" y="114"/>
                    <a:pt x="67" y="114"/>
                    <a:pt x="67" y="114"/>
                  </a:cubicBezTo>
                  <a:cubicBezTo>
                    <a:pt x="67" y="114"/>
                    <a:pt x="67" y="114"/>
                    <a:pt x="67" y="114"/>
                  </a:cubicBezTo>
                  <a:cubicBezTo>
                    <a:pt x="67" y="114"/>
                    <a:pt x="67" y="114"/>
                    <a:pt x="67" y="114"/>
                  </a:cubicBezTo>
                  <a:cubicBezTo>
                    <a:pt x="68" y="114"/>
                    <a:pt x="69" y="114"/>
                    <a:pt x="70" y="113"/>
                  </a:cubicBezTo>
                  <a:cubicBezTo>
                    <a:pt x="71" y="113"/>
                    <a:pt x="72" y="113"/>
                    <a:pt x="73" y="112"/>
                  </a:cubicBezTo>
                  <a:cubicBezTo>
                    <a:pt x="74" y="112"/>
                    <a:pt x="75" y="111"/>
                    <a:pt x="76" y="111"/>
                  </a:cubicBezTo>
                  <a:cubicBezTo>
                    <a:pt x="77" y="110"/>
                    <a:pt x="78" y="110"/>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79" y="109"/>
                    <a:pt x="79" y="109"/>
                    <a:pt x="78" y="109"/>
                  </a:cubicBezTo>
                  <a:cubicBezTo>
                    <a:pt x="78" y="109"/>
                    <a:pt x="78" y="109"/>
                    <a:pt x="78" y="109"/>
                  </a:cubicBezTo>
                  <a:cubicBezTo>
                    <a:pt x="78" y="109"/>
                    <a:pt x="78" y="108"/>
                    <a:pt x="78" y="108"/>
                  </a:cubicBezTo>
                  <a:cubicBezTo>
                    <a:pt x="77" y="108"/>
                    <a:pt x="77" y="108"/>
                    <a:pt x="77" y="108"/>
                  </a:cubicBezTo>
                  <a:cubicBezTo>
                    <a:pt x="77" y="108"/>
                    <a:pt x="76" y="108"/>
                    <a:pt x="76" y="108"/>
                  </a:cubicBezTo>
                  <a:cubicBezTo>
                    <a:pt x="76" y="108"/>
                    <a:pt x="76" y="108"/>
                    <a:pt x="76" y="108"/>
                  </a:cubicBezTo>
                  <a:cubicBezTo>
                    <a:pt x="76" y="108"/>
                    <a:pt x="76" y="108"/>
                    <a:pt x="75" y="108"/>
                  </a:cubicBezTo>
                  <a:cubicBezTo>
                    <a:pt x="75" y="109"/>
                    <a:pt x="75" y="109"/>
                    <a:pt x="75" y="109"/>
                  </a:cubicBezTo>
                  <a:cubicBezTo>
                    <a:pt x="75" y="109"/>
                    <a:pt x="75" y="109"/>
                    <a:pt x="75" y="109"/>
                  </a:cubicBezTo>
                  <a:cubicBezTo>
                    <a:pt x="75" y="109"/>
                    <a:pt x="75" y="109"/>
                    <a:pt x="75" y="109"/>
                  </a:cubicBezTo>
                  <a:cubicBezTo>
                    <a:pt x="75" y="109"/>
                    <a:pt x="75" y="109"/>
                    <a:pt x="75" y="109"/>
                  </a:cubicBezTo>
                  <a:cubicBezTo>
                    <a:pt x="75" y="109"/>
                    <a:pt x="75" y="109"/>
                    <a:pt x="75" y="109"/>
                  </a:cubicBezTo>
                  <a:cubicBezTo>
                    <a:pt x="74" y="109"/>
                    <a:pt x="74" y="109"/>
                    <a:pt x="74" y="108"/>
                  </a:cubicBezTo>
                  <a:cubicBezTo>
                    <a:pt x="74" y="108"/>
                    <a:pt x="74" y="108"/>
                    <a:pt x="73" y="108"/>
                  </a:cubicBezTo>
                  <a:cubicBezTo>
                    <a:pt x="73" y="108"/>
                    <a:pt x="73" y="108"/>
                    <a:pt x="73" y="108"/>
                  </a:cubicBezTo>
                  <a:cubicBezTo>
                    <a:pt x="73" y="108"/>
                    <a:pt x="73" y="108"/>
                    <a:pt x="73" y="108"/>
                  </a:cubicBezTo>
                  <a:cubicBezTo>
                    <a:pt x="73" y="107"/>
                    <a:pt x="73" y="107"/>
                    <a:pt x="73" y="107"/>
                  </a:cubicBezTo>
                  <a:cubicBezTo>
                    <a:pt x="73" y="106"/>
                    <a:pt x="73" y="106"/>
                    <a:pt x="73" y="105"/>
                  </a:cubicBezTo>
                  <a:cubicBezTo>
                    <a:pt x="73" y="105"/>
                    <a:pt x="74" y="105"/>
                    <a:pt x="74" y="104"/>
                  </a:cubicBezTo>
                  <a:cubicBezTo>
                    <a:pt x="74" y="104"/>
                    <a:pt x="75" y="103"/>
                    <a:pt x="75" y="103"/>
                  </a:cubicBezTo>
                  <a:cubicBezTo>
                    <a:pt x="75" y="103"/>
                    <a:pt x="76" y="103"/>
                    <a:pt x="76" y="102"/>
                  </a:cubicBezTo>
                  <a:cubicBezTo>
                    <a:pt x="76" y="102"/>
                    <a:pt x="76" y="102"/>
                    <a:pt x="76" y="102"/>
                  </a:cubicBezTo>
                  <a:cubicBezTo>
                    <a:pt x="77" y="102"/>
                    <a:pt x="77" y="102"/>
                    <a:pt x="77" y="101"/>
                  </a:cubicBezTo>
                  <a:cubicBezTo>
                    <a:pt x="77" y="101"/>
                    <a:pt x="77" y="101"/>
                    <a:pt x="78" y="101"/>
                  </a:cubicBezTo>
                  <a:cubicBezTo>
                    <a:pt x="78" y="101"/>
                    <a:pt x="79" y="100"/>
                    <a:pt x="79" y="100"/>
                  </a:cubicBezTo>
                  <a:cubicBezTo>
                    <a:pt x="80" y="99"/>
                    <a:pt x="80" y="99"/>
                    <a:pt x="81" y="98"/>
                  </a:cubicBezTo>
                  <a:cubicBezTo>
                    <a:pt x="81" y="98"/>
                    <a:pt x="81" y="97"/>
                    <a:pt x="82" y="97"/>
                  </a:cubicBezTo>
                  <a:cubicBezTo>
                    <a:pt x="82" y="96"/>
                    <a:pt x="82" y="96"/>
                    <a:pt x="82" y="95"/>
                  </a:cubicBezTo>
                  <a:cubicBezTo>
                    <a:pt x="82" y="95"/>
                    <a:pt x="82" y="95"/>
                    <a:pt x="82" y="95"/>
                  </a:cubicBezTo>
                  <a:cubicBezTo>
                    <a:pt x="82" y="95"/>
                    <a:pt x="82" y="94"/>
                    <a:pt x="82" y="94"/>
                  </a:cubicBezTo>
                  <a:cubicBezTo>
                    <a:pt x="82" y="94"/>
                    <a:pt x="82" y="94"/>
                    <a:pt x="82" y="94"/>
                  </a:cubicBezTo>
                  <a:cubicBezTo>
                    <a:pt x="81" y="94"/>
                    <a:pt x="81" y="93"/>
                    <a:pt x="81" y="93"/>
                  </a:cubicBezTo>
                  <a:cubicBezTo>
                    <a:pt x="81" y="93"/>
                    <a:pt x="80" y="93"/>
                    <a:pt x="80" y="92"/>
                  </a:cubicBezTo>
                  <a:cubicBezTo>
                    <a:pt x="79" y="92"/>
                    <a:pt x="79" y="92"/>
                    <a:pt x="78" y="92"/>
                  </a:cubicBezTo>
                  <a:cubicBezTo>
                    <a:pt x="78" y="91"/>
                    <a:pt x="77" y="91"/>
                    <a:pt x="77" y="91"/>
                  </a:cubicBezTo>
                  <a:cubicBezTo>
                    <a:pt x="76" y="91"/>
                    <a:pt x="76" y="91"/>
                    <a:pt x="75" y="91"/>
                  </a:cubicBezTo>
                  <a:cubicBezTo>
                    <a:pt x="75" y="91"/>
                    <a:pt x="75" y="91"/>
                    <a:pt x="75" y="91"/>
                  </a:cubicBezTo>
                  <a:cubicBezTo>
                    <a:pt x="75" y="91"/>
                    <a:pt x="75" y="91"/>
                    <a:pt x="75" y="91"/>
                  </a:cubicBezTo>
                  <a:cubicBezTo>
                    <a:pt x="75" y="91"/>
                    <a:pt x="74" y="91"/>
                    <a:pt x="74" y="91"/>
                  </a:cubicBezTo>
                  <a:cubicBezTo>
                    <a:pt x="74" y="91"/>
                    <a:pt x="74" y="91"/>
                    <a:pt x="74" y="91"/>
                  </a:cubicBezTo>
                  <a:cubicBezTo>
                    <a:pt x="74" y="92"/>
                    <a:pt x="74" y="92"/>
                    <a:pt x="74" y="92"/>
                  </a:cubicBezTo>
                  <a:cubicBezTo>
                    <a:pt x="74" y="92"/>
                    <a:pt x="73" y="92"/>
                    <a:pt x="73" y="92"/>
                  </a:cubicBezTo>
                  <a:cubicBezTo>
                    <a:pt x="73" y="93"/>
                    <a:pt x="73" y="93"/>
                    <a:pt x="73" y="93"/>
                  </a:cubicBezTo>
                  <a:cubicBezTo>
                    <a:pt x="73" y="93"/>
                    <a:pt x="72" y="93"/>
                    <a:pt x="72" y="93"/>
                  </a:cubicBezTo>
                  <a:cubicBezTo>
                    <a:pt x="72" y="93"/>
                    <a:pt x="72" y="93"/>
                    <a:pt x="71" y="93"/>
                  </a:cubicBezTo>
                  <a:cubicBezTo>
                    <a:pt x="71" y="93"/>
                    <a:pt x="71" y="92"/>
                    <a:pt x="71" y="92"/>
                  </a:cubicBezTo>
                  <a:cubicBezTo>
                    <a:pt x="70" y="92"/>
                    <a:pt x="70" y="92"/>
                    <a:pt x="70" y="92"/>
                  </a:cubicBezTo>
                  <a:cubicBezTo>
                    <a:pt x="70" y="91"/>
                    <a:pt x="69" y="91"/>
                    <a:pt x="69" y="91"/>
                  </a:cubicBezTo>
                  <a:cubicBezTo>
                    <a:pt x="69" y="90"/>
                    <a:pt x="69" y="90"/>
                    <a:pt x="69" y="90"/>
                  </a:cubicBezTo>
                  <a:cubicBezTo>
                    <a:pt x="69" y="89"/>
                    <a:pt x="69" y="89"/>
                    <a:pt x="69" y="89"/>
                  </a:cubicBezTo>
                  <a:cubicBezTo>
                    <a:pt x="69" y="89"/>
                    <a:pt x="69" y="88"/>
                    <a:pt x="69" y="88"/>
                  </a:cubicBezTo>
                  <a:cubicBezTo>
                    <a:pt x="69" y="88"/>
                    <a:pt x="69" y="87"/>
                    <a:pt x="69" y="87"/>
                  </a:cubicBezTo>
                  <a:cubicBezTo>
                    <a:pt x="70" y="87"/>
                    <a:pt x="70" y="87"/>
                    <a:pt x="70" y="87"/>
                  </a:cubicBezTo>
                  <a:cubicBezTo>
                    <a:pt x="69" y="86"/>
                    <a:pt x="69" y="86"/>
                    <a:pt x="69" y="86"/>
                  </a:cubicBezTo>
                  <a:cubicBezTo>
                    <a:pt x="69" y="86"/>
                    <a:pt x="68" y="86"/>
                    <a:pt x="68" y="86"/>
                  </a:cubicBezTo>
                  <a:cubicBezTo>
                    <a:pt x="68" y="86"/>
                    <a:pt x="68" y="85"/>
                    <a:pt x="68" y="85"/>
                  </a:cubicBezTo>
                  <a:cubicBezTo>
                    <a:pt x="67" y="85"/>
                    <a:pt x="67" y="85"/>
                    <a:pt x="67" y="85"/>
                  </a:cubicBezTo>
                  <a:cubicBezTo>
                    <a:pt x="67" y="84"/>
                    <a:pt x="67" y="84"/>
                    <a:pt x="67" y="84"/>
                  </a:cubicBezTo>
                  <a:cubicBezTo>
                    <a:pt x="67" y="84"/>
                    <a:pt x="67" y="83"/>
                    <a:pt x="67" y="83"/>
                  </a:cubicBezTo>
                  <a:cubicBezTo>
                    <a:pt x="66" y="83"/>
                    <a:pt x="66" y="82"/>
                    <a:pt x="66" y="82"/>
                  </a:cubicBezTo>
                  <a:cubicBezTo>
                    <a:pt x="66" y="82"/>
                    <a:pt x="66" y="82"/>
                    <a:pt x="66" y="81"/>
                  </a:cubicBezTo>
                  <a:cubicBezTo>
                    <a:pt x="66" y="81"/>
                    <a:pt x="66" y="81"/>
                    <a:pt x="66" y="81"/>
                  </a:cubicBezTo>
                  <a:cubicBezTo>
                    <a:pt x="66" y="80"/>
                    <a:pt x="66" y="80"/>
                    <a:pt x="66" y="79"/>
                  </a:cubicBezTo>
                  <a:cubicBezTo>
                    <a:pt x="66" y="79"/>
                    <a:pt x="66" y="78"/>
                    <a:pt x="65" y="78"/>
                  </a:cubicBezTo>
                  <a:cubicBezTo>
                    <a:pt x="65" y="77"/>
                    <a:pt x="65" y="76"/>
                    <a:pt x="64" y="76"/>
                  </a:cubicBezTo>
                  <a:cubicBezTo>
                    <a:pt x="64" y="75"/>
                    <a:pt x="64" y="75"/>
                    <a:pt x="64" y="75"/>
                  </a:cubicBezTo>
                  <a:cubicBezTo>
                    <a:pt x="64" y="74"/>
                    <a:pt x="63" y="74"/>
                    <a:pt x="63" y="74"/>
                  </a:cubicBezTo>
                  <a:cubicBezTo>
                    <a:pt x="63" y="73"/>
                    <a:pt x="62" y="73"/>
                    <a:pt x="62" y="73"/>
                  </a:cubicBezTo>
                  <a:cubicBezTo>
                    <a:pt x="61" y="72"/>
                    <a:pt x="61" y="72"/>
                    <a:pt x="61" y="72"/>
                  </a:cubicBezTo>
                  <a:cubicBezTo>
                    <a:pt x="60" y="72"/>
                    <a:pt x="59" y="71"/>
                    <a:pt x="58" y="71"/>
                  </a:cubicBezTo>
                  <a:cubicBezTo>
                    <a:pt x="57" y="70"/>
                    <a:pt x="57" y="69"/>
                    <a:pt x="56" y="69"/>
                  </a:cubicBezTo>
                  <a:cubicBezTo>
                    <a:pt x="56" y="68"/>
                    <a:pt x="56" y="67"/>
                    <a:pt x="56" y="66"/>
                  </a:cubicBezTo>
                  <a:cubicBezTo>
                    <a:pt x="55" y="65"/>
                    <a:pt x="55" y="64"/>
                    <a:pt x="55" y="63"/>
                  </a:cubicBezTo>
                  <a:cubicBezTo>
                    <a:pt x="55" y="63"/>
                    <a:pt x="55" y="63"/>
                    <a:pt x="55" y="63"/>
                  </a:cubicBezTo>
                  <a:cubicBezTo>
                    <a:pt x="55" y="63"/>
                    <a:pt x="55" y="63"/>
                    <a:pt x="55" y="62"/>
                  </a:cubicBezTo>
                  <a:cubicBezTo>
                    <a:pt x="55" y="62"/>
                    <a:pt x="55" y="62"/>
                    <a:pt x="55" y="62"/>
                  </a:cubicBezTo>
                  <a:cubicBezTo>
                    <a:pt x="55" y="62"/>
                    <a:pt x="55" y="62"/>
                    <a:pt x="55" y="62"/>
                  </a:cubicBezTo>
                  <a:cubicBezTo>
                    <a:pt x="55" y="61"/>
                    <a:pt x="54" y="61"/>
                    <a:pt x="54" y="61"/>
                  </a:cubicBezTo>
                  <a:cubicBezTo>
                    <a:pt x="54" y="61"/>
                    <a:pt x="54" y="61"/>
                    <a:pt x="54" y="60"/>
                  </a:cubicBezTo>
                  <a:cubicBezTo>
                    <a:pt x="54" y="60"/>
                    <a:pt x="53" y="60"/>
                    <a:pt x="53" y="60"/>
                  </a:cubicBezTo>
                  <a:cubicBezTo>
                    <a:pt x="53" y="60"/>
                    <a:pt x="53" y="60"/>
                    <a:pt x="52" y="60"/>
                  </a:cubicBezTo>
                  <a:cubicBezTo>
                    <a:pt x="52" y="60"/>
                    <a:pt x="52" y="60"/>
                    <a:pt x="52" y="60"/>
                  </a:cubicBezTo>
                  <a:cubicBezTo>
                    <a:pt x="51" y="60"/>
                    <a:pt x="51" y="59"/>
                    <a:pt x="51" y="59"/>
                  </a:cubicBezTo>
                  <a:cubicBezTo>
                    <a:pt x="51" y="59"/>
                    <a:pt x="50" y="59"/>
                    <a:pt x="50" y="59"/>
                  </a:cubicBezTo>
                  <a:cubicBezTo>
                    <a:pt x="50" y="59"/>
                    <a:pt x="49" y="58"/>
                    <a:pt x="49" y="58"/>
                  </a:cubicBezTo>
                  <a:cubicBezTo>
                    <a:pt x="49" y="58"/>
                    <a:pt x="49" y="57"/>
                    <a:pt x="49" y="57"/>
                  </a:cubicBezTo>
                  <a:cubicBezTo>
                    <a:pt x="48" y="57"/>
                    <a:pt x="48" y="57"/>
                    <a:pt x="48" y="57"/>
                  </a:cubicBezTo>
                  <a:cubicBezTo>
                    <a:pt x="48" y="57"/>
                    <a:pt x="47" y="57"/>
                    <a:pt x="47" y="57"/>
                  </a:cubicBezTo>
                  <a:cubicBezTo>
                    <a:pt x="47" y="56"/>
                    <a:pt x="46" y="56"/>
                    <a:pt x="46" y="56"/>
                  </a:cubicBezTo>
                  <a:cubicBezTo>
                    <a:pt x="46" y="56"/>
                    <a:pt x="45" y="56"/>
                    <a:pt x="45" y="56"/>
                  </a:cubicBezTo>
                  <a:cubicBezTo>
                    <a:pt x="45" y="56"/>
                    <a:pt x="45" y="57"/>
                    <a:pt x="45" y="57"/>
                  </a:cubicBezTo>
                  <a:cubicBezTo>
                    <a:pt x="44" y="57"/>
                    <a:pt x="44" y="57"/>
                    <a:pt x="44" y="57"/>
                  </a:cubicBezTo>
                  <a:cubicBezTo>
                    <a:pt x="44" y="57"/>
                    <a:pt x="44" y="57"/>
                    <a:pt x="43" y="57"/>
                  </a:cubicBezTo>
                  <a:cubicBezTo>
                    <a:pt x="43" y="57"/>
                    <a:pt x="43" y="57"/>
                    <a:pt x="43" y="57"/>
                  </a:cubicBezTo>
                  <a:cubicBezTo>
                    <a:pt x="43" y="57"/>
                    <a:pt x="43" y="57"/>
                    <a:pt x="43" y="57"/>
                  </a:cubicBezTo>
                  <a:cubicBezTo>
                    <a:pt x="43" y="57"/>
                    <a:pt x="43" y="57"/>
                    <a:pt x="42" y="57"/>
                  </a:cubicBezTo>
                  <a:cubicBezTo>
                    <a:pt x="42" y="57"/>
                    <a:pt x="42" y="57"/>
                    <a:pt x="42" y="57"/>
                  </a:cubicBezTo>
                  <a:cubicBezTo>
                    <a:pt x="42" y="57"/>
                    <a:pt x="42" y="57"/>
                    <a:pt x="42" y="57"/>
                  </a:cubicBezTo>
                  <a:cubicBezTo>
                    <a:pt x="42" y="57"/>
                    <a:pt x="41" y="57"/>
                    <a:pt x="41" y="57"/>
                  </a:cubicBezTo>
                  <a:cubicBezTo>
                    <a:pt x="41" y="57"/>
                    <a:pt x="41" y="57"/>
                    <a:pt x="41" y="57"/>
                  </a:cubicBezTo>
                  <a:cubicBezTo>
                    <a:pt x="41" y="56"/>
                    <a:pt x="41" y="56"/>
                    <a:pt x="41" y="56"/>
                  </a:cubicBezTo>
                  <a:cubicBezTo>
                    <a:pt x="41" y="56"/>
                    <a:pt x="41" y="55"/>
                    <a:pt x="41" y="55"/>
                  </a:cubicBezTo>
                  <a:cubicBezTo>
                    <a:pt x="41" y="55"/>
                    <a:pt x="41" y="54"/>
                    <a:pt x="42" y="54"/>
                  </a:cubicBezTo>
                  <a:cubicBezTo>
                    <a:pt x="42" y="53"/>
                    <a:pt x="43" y="53"/>
                    <a:pt x="43" y="52"/>
                  </a:cubicBezTo>
                  <a:cubicBezTo>
                    <a:pt x="44" y="52"/>
                    <a:pt x="44" y="51"/>
                    <a:pt x="45" y="51"/>
                  </a:cubicBezTo>
                  <a:cubicBezTo>
                    <a:pt x="46" y="50"/>
                    <a:pt x="46" y="49"/>
                    <a:pt x="47" y="48"/>
                  </a:cubicBezTo>
                  <a:cubicBezTo>
                    <a:pt x="48" y="47"/>
                    <a:pt x="48" y="45"/>
                    <a:pt x="49" y="44"/>
                  </a:cubicBezTo>
                  <a:cubicBezTo>
                    <a:pt x="50" y="42"/>
                    <a:pt x="50" y="41"/>
                    <a:pt x="50" y="40"/>
                  </a:cubicBezTo>
                  <a:cubicBezTo>
                    <a:pt x="51" y="38"/>
                    <a:pt x="51" y="37"/>
                    <a:pt x="51" y="37"/>
                  </a:cubicBezTo>
                  <a:cubicBezTo>
                    <a:pt x="51" y="37"/>
                    <a:pt x="51" y="37"/>
                    <a:pt x="51" y="37"/>
                  </a:cubicBezTo>
                  <a:cubicBezTo>
                    <a:pt x="50" y="36"/>
                    <a:pt x="50" y="36"/>
                    <a:pt x="49" y="36"/>
                  </a:cubicBezTo>
                  <a:cubicBezTo>
                    <a:pt x="49" y="36"/>
                    <a:pt x="48" y="36"/>
                    <a:pt x="47" y="36"/>
                  </a:cubicBezTo>
                  <a:cubicBezTo>
                    <a:pt x="46" y="36"/>
                    <a:pt x="45" y="36"/>
                    <a:pt x="44" y="36"/>
                  </a:cubicBezTo>
                  <a:cubicBezTo>
                    <a:pt x="43" y="36"/>
                    <a:pt x="42" y="36"/>
                    <a:pt x="41" y="36"/>
                  </a:cubicBezTo>
                  <a:cubicBezTo>
                    <a:pt x="41" y="36"/>
                    <a:pt x="40" y="36"/>
                    <a:pt x="39" y="36"/>
                  </a:cubicBezTo>
                  <a:cubicBezTo>
                    <a:pt x="39" y="36"/>
                    <a:pt x="38" y="36"/>
                    <a:pt x="37" y="36"/>
                  </a:cubicBezTo>
                  <a:cubicBezTo>
                    <a:pt x="37" y="36"/>
                    <a:pt x="37" y="36"/>
                    <a:pt x="36" y="37"/>
                  </a:cubicBezTo>
                  <a:cubicBezTo>
                    <a:pt x="36" y="37"/>
                    <a:pt x="36" y="37"/>
                    <a:pt x="36" y="37"/>
                  </a:cubicBezTo>
                  <a:cubicBezTo>
                    <a:pt x="36" y="37"/>
                    <a:pt x="36" y="37"/>
                    <a:pt x="36" y="37"/>
                  </a:cubicBezTo>
                  <a:cubicBezTo>
                    <a:pt x="36" y="37"/>
                    <a:pt x="35" y="37"/>
                    <a:pt x="35" y="37"/>
                  </a:cubicBezTo>
                  <a:cubicBezTo>
                    <a:pt x="35" y="37"/>
                    <a:pt x="35" y="37"/>
                    <a:pt x="35" y="37"/>
                  </a:cubicBezTo>
                  <a:cubicBezTo>
                    <a:pt x="35" y="37"/>
                    <a:pt x="34" y="37"/>
                    <a:pt x="34" y="37"/>
                  </a:cubicBezTo>
                  <a:cubicBezTo>
                    <a:pt x="34" y="37"/>
                    <a:pt x="33" y="36"/>
                    <a:pt x="33" y="36"/>
                  </a:cubicBezTo>
                  <a:cubicBezTo>
                    <a:pt x="33" y="36"/>
                    <a:pt x="33" y="36"/>
                    <a:pt x="32" y="36"/>
                  </a:cubicBezTo>
                  <a:cubicBezTo>
                    <a:pt x="32" y="35"/>
                    <a:pt x="32" y="35"/>
                    <a:pt x="32" y="35"/>
                  </a:cubicBezTo>
                  <a:cubicBezTo>
                    <a:pt x="32" y="35"/>
                    <a:pt x="32" y="34"/>
                    <a:pt x="32" y="34"/>
                  </a:cubicBezTo>
                  <a:cubicBezTo>
                    <a:pt x="32" y="34"/>
                    <a:pt x="32" y="34"/>
                    <a:pt x="32" y="34"/>
                  </a:cubicBezTo>
                  <a:cubicBezTo>
                    <a:pt x="32" y="34"/>
                    <a:pt x="32" y="33"/>
                    <a:pt x="33" y="33"/>
                  </a:cubicBezTo>
                  <a:cubicBezTo>
                    <a:pt x="33" y="33"/>
                    <a:pt x="33" y="33"/>
                    <a:pt x="33" y="33"/>
                  </a:cubicBezTo>
                  <a:cubicBezTo>
                    <a:pt x="34" y="33"/>
                    <a:pt x="34" y="32"/>
                    <a:pt x="35" y="32"/>
                  </a:cubicBezTo>
                  <a:cubicBezTo>
                    <a:pt x="36" y="31"/>
                    <a:pt x="36" y="31"/>
                    <a:pt x="37" y="30"/>
                  </a:cubicBezTo>
                  <a:cubicBezTo>
                    <a:pt x="38" y="29"/>
                    <a:pt x="38" y="29"/>
                    <a:pt x="39" y="28"/>
                  </a:cubicBezTo>
                  <a:cubicBezTo>
                    <a:pt x="39" y="28"/>
                    <a:pt x="39" y="27"/>
                    <a:pt x="39" y="27"/>
                  </a:cubicBezTo>
                  <a:cubicBezTo>
                    <a:pt x="39" y="27"/>
                    <a:pt x="39" y="26"/>
                    <a:pt x="39" y="26"/>
                  </a:cubicBezTo>
                  <a:cubicBezTo>
                    <a:pt x="39" y="26"/>
                    <a:pt x="39" y="26"/>
                    <a:pt x="39" y="25"/>
                  </a:cubicBezTo>
                  <a:cubicBezTo>
                    <a:pt x="39" y="25"/>
                    <a:pt x="40" y="25"/>
                    <a:pt x="40" y="25"/>
                  </a:cubicBezTo>
                  <a:cubicBezTo>
                    <a:pt x="40" y="25"/>
                    <a:pt x="40" y="25"/>
                    <a:pt x="40" y="24"/>
                  </a:cubicBezTo>
                  <a:cubicBezTo>
                    <a:pt x="40" y="24"/>
                    <a:pt x="41" y="24"/>
                    <a:pt x="41" y="24"/>
                  </a:cubicBezTo>
                  <a:cubicBezTo>
                    <a:pt x="41" y="23"/>
                    <a:pt x="41" y="23"/>
                    <a:pt x="41" y="23"/>
                  </a:cubicBezTo>
                  <a:cubicBezTo>
                    <a:pt x="41" y="23"/>
                    <a:pt x="41" y="23"/>
                    <a:pt x="41" y="23"/>
                  </a:cubicBezTo>
                  <a:cubicBezTo>
                    <a:pt x="41" y="23"/>
                    <a:pt x="41" y="22"/>
                    <a:pt x="41" y="22"/>
                  </a:cubicBezTo>
                  <a:cubicBezTo>
                    <a:pt x="40" y="22"/>
                    <a:pt x="40" y="22"/>
                    <a:pt x="40" y="22"/>
                  </a:cubicBezTo>
                  <a:moveTo>
                    <a:pt x="58" y="0"/>
                  </a:moveTo>
                  <a:cubicBezTo>
                    <a:pt x="58" y="0"/>
                    <a:pt x="58" y="0"/>
                    <a:pt x="58" y="0"/>
                  </a:cubicBezTo>
                  <a:cubicBezTo>
                    <a:pt x="58" y="0"/>
                    <a:pt x="58" y="0"/>
                    <a:pt x="57" y="0"/>
                  </a:cubicBezTo>
                  <a:cubicBezTo>
                    <a:pt x="57" y="0"/>
                    <a:pt x="57" y="0"/>
                    <a:pt x="57" y="0"/>
                  </a:cubicBezTo>
                  <a:cubicBezTo>
                    <a:pt x="57" y="1"/>
                    <a:pt x="57" y="1"/>
                    <a:pt x="57" y="1"/>
                  </a:cubicBezTo>
                  <a:cubicBezTo>
                    <a:pt x="57" y="1"/>
                    <a:pt x="57" y="1"/>
                    <a:pt x="57" y="2"/>
                  </a:cubicBezTo>
                  <a:cubicBezTo>
                    <a:pt x="56" y="2"/>
                    <a:pt x="56" y="3"/>
                    <a:pt x="56" y="3"/>
                  </a:cubicBezTo>
                  <a:cubicBezTo>
                    <a:pt x="56" y="4"/>
                    <a:pt x="56" y="4"/>
                    <a:pt x="56" y="5"/>
                  </a:cubicBezTo>
                  <a:cubicBezTo>
                    <a:pt x="56" y="6"/>
                    <a:pt x="56" y="6"/>
                    <a:pt x="56" y="7"/>
                  </a:cubicBezTo>
                  <a:cubicBezTo>
                    <a:pt x="56" y="7"/>
                    <a:pt x="56" y="7"/>
                    <a:pt x="56" y="8"/>
                  </a:cubicBezTo>
                  <a:cubicBezTo>
                    <a:pt x="57" y="7"/>
                    <a:pt x="57" y="7"/>
                    <a:pt x="57" y="6"/>
                  </a:cubicBezTo>
                  <a:cubicBezTo>
                    <a:pt x="58" y="5"/>
                    <a:pt x="58" y="5"/>
                    <a:pt x="58" y="4"/>
                  </a:cubicBezTo>
                  <a:cubicBezTo>
                    <a:pt x="59" y="3"/>
                    <a:pt x="59" y="2"/>
                    <a:pt x="59" y="2"/>
                  </a:cubicBezTo>
                  <a:cubicBezTo>
                    <a:pt x="59" y="1"/>
                    <a:pt x="59" y="0"/>
                    <a:pt x="59" y="0"/>
                  </a:cubicBezTo>
                  <a:cubicBezTo>
                    <a:pt x="58" y="0"/>
                    <a:pt x="58" y="0"/>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09" name="Freeform 268">
              <a:extLst>
                <a:ext uri="{FF2B5EF4-FFF2-40B4-BE49-F238E27FC236}">
                  <a16:creationId xmlns:a16="http://schemas.microsoft.com/office/drawing/2014/main" id="{F32F5A08-E80E-EC46-8973-E997EE3BDB61}"/>
                </a:ext>
              </a:extLst>
            </p:cNvPr>
            <p:cNvSpPr>
              <a:spLocks noEditPoints="1"/>
            </p:cNvSpPr>
            <p:nvPr/>
          </p:nvSpPr>
          <p:spPr bwMode="auto">
            <a:xfrm>
              <a:off x="5795963" y="982663"/>
              <a:ext cx="142875" cy="211137"/>
            </a:xfrm>
            <a:custGeom>
              <a:avLst/>
              <a:gdLst>
                <a:gd name="T0" fmla="*/ 8 w 84"/>
                <a:gd name="T1" fmla="*/ 68 h 125"/>
                <a:gd name="T2" fmla="*/ 19 w 84"/>
                <a:gd name="T3" fmla="*/ 76 h 125"/>
                <a:gd name="T4" fmla="*/ 6 w 84"/>
                <a:gd name="T5" fmla="*/ 79 h 125"/>
                <a:gd name="T6" fmla="*/ 4 w 84"/>
                <a:gd name="T7" fmla="*/ 71 h 125"/>
                <a:gd name="T8" fmla="*/ 5 w 84"/>
                <a:gd name="T9" fmla="*/ 79 h 125"/>
                <a:gd name="T10" fmla="*/ 15 w 84"/>
                <a:gd name="T11" fmla="*/ 80 h 125"/>
                <a:gd name="T12" fmla="*/ 14 w 84"/>
                <a:gd name="T13" fmla="*/ 65 h 125"/>
                <a:gd name="T14" fmla="*/ 13 w 84"/>
                <a:gd name="T15" fmla="*/ 30 h 125"/>
                <a:gd name="T16" fmla="*/ 42 w 84"/>
                <a:gd name="T17" fmla="*/ 24 h 125"/>
                <a:gd name="T18" fmla="*/ 36 w 84"/>
                <a:gd name="T19" fmla="*/ 38 h 125"/>
                <a:gd name="T20" fmla="*/ 42 w 84"/>
                <a:gd name="T21" fmla="*/ 58 h 125"/>
                <a:gd name="T22" fmla="*/ 54 w 84"/>
                <a:gd name="T23" fmla="*/ 61 h 125"/>
                <a:gd name="T24" fmla="*/ 67 w 84"/>
                <a:gd name="T25" fmla="*/ 83 h 125"/>
                <a:gd name="T26" fmla="*/ 75 w 84"/>
                <a:gd name="T27" fmla="*/ 92 h 125"/>
                <a:gd name="T28" fmla="*/ 76 w 84"/>
                <a:gd name="T29" fmla="*/ 104 h 125"/>
                <a:gd name="T30" fmla="*/ 80 w 84"/>
                <a:gd name="T31" fmla="*/ 110 h 125"/>
                <a:gd name="T32" fmla="*/ 57 w 84"/>
                <a:gd name="T33" fmla="*/ 117 h 125"/>
                <a:gd name="T34" fmla="*/ 45 w 84"/>
                <a:gd name="T35" fmla="*/ 117 h 125"/>
                <a:gd name="T36" fmla="*/ 37 w 84"/>
                <a:gd name="T37" fmla="*/ 120 h 125"/>
                <a:gd name="T38" fmla="*/ 25 w 84"/>
                <a:gd name="T39" fmla="*/ 123 h 125"/>
                <a:gd name="T40" fmla="*/ 39 w 84"/>
                <a:gd name="T41" fmla="*/ 111 h 125"/>
                <a:gd name="T42" fmla="*/ 41 w 84"/>
                <a:gd name="T43" fmla="*/ 108 h 125"/>
                <a:gd name="T44" fmla="*/ 29 w 84"/>
                <a:gd name="T45" fmla="*/ 105 h 125"/>
                <a:gd name="T46" fmla="*/ 33 w 84"/>
                <a:gd name="T47" fmla="*/ 95 h 125"/>
                <a:gd name="T48" fmla="*/ 33 w 84"/>
                <a:gd name="T49" fmla="*/ 87 h 125"/>
                <a:gd name="T50" fmla="*/ 44 w 84"/>
                <a:gd name="T51" fmla="*/ 78 h 125"/>
                <a:gd name="T52" fmla="*/ 40 w 84"/>
                <a:gd name="T53" fmla="*/ 67 h 125"/>
                <a:gd name="T54" fmla="*/ 29 w 84"/>
                <a:gd name="T55" fmla="*/ 63 h 125"/>
                <a:gd name="T56" fmla="*/ 23 w 84"/>
                <a:gd name="T57" fmla="*/ 62 h 125"/>
                <a:gd name="T58" fmla="*/ 14 w 84"/>
                <a:gd name="T59" fmla="*/ 60 h 125"/>
                <a:gd name="T60" fmla="*/ 18 w 84"/>
                <a:gd name="T61" fmla="*/ 47 h 125"/>
                <a:gd name="T62" fmla="*/ 14 w 84"/>
                <a:gd name="T63" fmla="*/ 39 h 125"/>
                <a:gd name="T64" fmla="*/ 21 w 84"/>
                <a:gd name="T65" fmla="*/ 38 h 125"/>
                <a:gd name="T66" fmla="*/ 32 w 84"/>
                <a:gd name="T67" fmla="*/ 27 h 125"/>
                <a:gd name="T68" fmla="*/ 29 w 84"/>
                <a:gd name="T69" fmla="*/ 26 h 125"/>
                <a:gd name="T70" fmla="*/ 20 w 84"/>
                <a:gd name="T71" fmla="*/ 39 h 125"/>
                <a:gd name="T72" fmla="*/ 13 w 84"/>
                <a:gd name="T73" fmla="*/ 39 h 125"/>
                <a:gd name="T74" fmla="*/ 17 w 84"/>
                <a:gd name="T75" fmla="*/ 53 h 125"/>
                <a:gd name="T76" fmla="*/ 17 w 84"/>
                <a:gd name="T77" fmla="*/ 60 h 125"/>
                <a:gd name="T78" fmla="*/ 27 w 84"/>
                <a:gd name="T79" fmla="*/ 57 h 125"/>
                <a:gd name="T80" fmla="*/ 25 w 84"/>
                <a:gd name="T81" fmla="*/ 71 h 125"/>
                <a:gd name="T82" fmla="*/ 38 w 84"/>
                <a:gd name="T83" fmla="*/ 74 h 125"/>
                <a:gd name="T84" fmla="*/ 42 w 84"/>
                <a:gd name="T85" fmla="*/ 86 h 125"/>
                <a:gd name="T86" fmla="*/ 31 w 84"/>
                <a:gd name="T87" fmla="*/ 88 h 125"/>
                <a:gd name="T88" fmla="*/ 28 w 84"/>
                <a:gd name="T89" fmla="*/ 101 h 125"/>
                <a:gd name="T90" fmla="*/ 32 w 84"/>
                <a:gd name="T91" fmla="*/ 107 h 125"/>
                <a:gd name="T92" fmla="*/ 45 w 84"/>
                <a:gd name="T93" fmla="*/ 108 h 125"/>
                <a:gd name="T94" fmla="*/ 35 w 84"/>
                <a:gd name="T95" fmla="*/ 110 h 125"/>
                <a:gd name="T96" fmla="*/ 28 w 84"/>
                <a:gd name="T97" fmla="*/ 122 h 125"/>
                <a:gd name="T98" fmla="*/ 37 w 84"/>
                <a:gd name="T99" fmla="*/ 122 h 125"/>
                <a:gd name="T100" fmla="*/ 45 w 84"/>
                <a:gd name="T101" fmla="*/ 118 h 125"/>
                <a:gd name="T102" fmla="*/ 57 w 84"/>
                <a:gd name="T103" fmla="*/ 118 h 125"/>
                <a:gd name="T104" fmla="*/ 80 w 84"/>
                <a:gd name="T105" fmla="*/ 111 h 125"/>
                <a:gd name="T106" fmla="*/ 77 w 84"/>
                <a:gd name="T107" fmla="*/ 105 h 125"/>
                <a:gd name="T108" fmla="*/ 74 w 84"/>
                <a:gd name="T109" fmla="*/ 92 h 125"/>
                <a:gd name="T110" fmla="*/ 70 w 84"/>
                <a:gd name="T111" fmla="*/ 86 h 125"/>
                <a:gd name="T112" fmla="*/ 57 w 84"/>
                <a:gd name="T113" fmla="*/ 63 h 125"/>
                <a:gd name="T114" fmla="*/ 43 w 84"/>
                <a:gd name="T115" fmla="*/ 57 h 125"/>
                <a:gd name="T116" fmla="*/ 36 w 84"/>
                <a:gd name="T117" fmla="*/ 37 h 125"/>
                <a:gd name="T118" fmla="*/ 42 w 84"/>
                <a:gd name="T119" fmla="*/ 23 h 125"/>
                <a:gd name="T120" fmla="*/ 59 w 84"/>
                <a:gd name="T121" fmla="*/ 0 h 125"/>
                <a:gd name="T122" fmla="*/ 60 w 84"/>
                <a:gd name="T12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125">
                  <a:moveTo>
                    <a:pt x="6" y="79"/>
                  </a:moveTo>
                  <a:cubicBezTo>
                    <a:pt x="6" y="79"/>
                    <a:pt x="6" y="79"/>
                    <a:pt x="6" y="79"/>
                  </a:cubicBezTo>
                  <a:cubicBezTo>
                    <a:pt x="5" y="79"/>
                    <a:pt x="5" y="79"/>
                    <a:pt x="5" y="78"/>
                  </a:cubicBezTo>
                  <a:cubicBezTo>
                    <a:pt x="5" y="78"/>
                    <a:pt x="5" y="78"/>
                    <a:pt x="5" y="78"/>
                  </a:cubicBezTo>
                  <a:cubicBezTo>
                    <a:pt x="4" y="78"/>
                    <a:pt x="4" y="78"/>
                    <a:pt x="4" y="78"/>
                  </a:cubicBezTo>
                  <a:cubicBezTo>
                    <a:pt x="4" y="78"/>
                    <a:pt x="4" y="78"/>
                    <a:pt x="3" y="78"/>
                  </a:cubicBezTo>
                  <a:cubicBezTo>
                    <a:pt x="3" y="77"/>
                    <a:pt x="3" y="77"/>
                    <a:pt x="3" y="77"/>
                  </a:cubicBezTo>
                  <a:cubicBezTo>
                    <a:pt x="3" y="77"/>
                    <a:pt x="2" y="77"/>
                    <a:pt x="2" y="77"/>
                  </a:cubicBezTo>
                  <a:cubicBezTo>
                    <a:pt x="2" y="77"/>
                    <a:pt x="2" y="77"/>
                    <a:pt x="2" y="77"/>
                  </a:cubicBezTo>
                  <a:cubicBezTo>
                    <a:pt x="1" y="77"/>
                    <a:pt x="1" y="77"/>
                    <a:pt x="1" y="77"/>
                  </a:cubicBezTo>
                  <a:cubicBezTo>
                    <a:pt x="1" y="76"/>
                    <a:pt x="1" y="76"/>
                    <a:pt x="2" y="76"/>
                  </a:cubicBezTo>
                  <a:cubicBezTo>
                    <a:pt x="2" y="76"/>
                    <a:pt x="2" y="75"/>
                    <a:pt x="2" y="75"/>
                  </a:cubicBezTo>
                  <a:cubicBezTo>
                    <a:pt x="2" y="74"/>
                    <a:pt x="3" y="74"/>
                    <a:pt x="3" y="74"/>
                  </a:cubicBezTo>
                  <a:cubicBezTo>
                    <a:pt x="3" y="73"/>
                    <a:pt x="3" y="73"/>
                    <a:pt x="4" y="73"/>
                  </a:cubicBezTo>
                  <a:cubicBezTo>
                    <a:pt x="4" y="73"/>
                    <a:pt x="4" y="73"/>
                    <a:pt x="4" y="72"/>
                  </a:cubicBezTo>
                  <a:cubicBezTo>
                    <a:pt x="5" y="72"/>
                    <a:pt x="5" y="72"/>
                    <a:pt x="5" y="71"/>
                  </a:cubicBezTo>
                  <a:cubicBezTo>
                    <a:pt x="5" y="71"/>
                    <a:pt x="6" y="70"/>
                    <a:pt x="6" y="70"/>
                  </a:cubicBezTo>
                  <a:cubicBezTo>
                    <a:pt x="6" y="69"/>
                    <a:pt x="6" y="69"/>
                    <a:pt x="6" y="68"/>
                  </a:cubicBezTo>
                  <a:cubicBezTo>
                    <a:pt x="6" y="68"/>
                    <a:pt x="7" y="68"/>
                    <a:pt x="7" y="68"/>
                  </a:cubicBezTo>
                  <a:cubicBezTo>
                    <a:pt x="7" y="68"/>
                    <a:pt x="8" y="68"/>
                    <a:pt x="8" y="68"/>
                  </a:cubicBezTo>
                  <a:cubicBezTo>
                    <a:pt x="8" y="68"/>
                    <a:pt x="9" y="68"/>
                    <a:pt x="9" y="67"/>
                  </a:cubicBezTo>
                  <a:cubicBezTo>
                    <a:pt x="9" y="67"/>
                    <a:pt x="10" y="67"/>
                    <a:pt x="10" y="67"/>
                  </a:cubicBezTo>
                  <a:cubicBezTo>
                    <a:pt x="10" y="67"/>
                    <a:pt x="11" y="67"/>
                    <a:pt x="11" y="67"/>
                  </a:cubicBezTo>
                  <a:cubicBezTo>
                    <a:pt x="11" y="66"/>
                    <a:pt x="12" y="66"/>
                    <a:pt x="12" y="66"/>
                  </a:cubicBezTo>
                  <a:cubicBezTo>
                    <a:pt x="12" y="66"/>
                    <a:pt x="13" y="66"/>
                    <a:pt x="13" y="66"/>
                  </a:cubicBezTo>
                  <a:cubicBezTo>
                    <a:pt x="13" y="66"/>
                    <a:pt x="14" y="66"/>
                    <a:pt x="14" y="66"/>
                  </a:cubicBezTo>
                  <a:cubicBezTo>
                    <a:pt x="14" y="66"/>
                    <a:pt x="14" y="66"/>
                    <a:pt x="14" y="66"/>
                  </a:cubicBezTo>
                  <a:cubicBezTo>
                    <a:pt x="15" y="66"/>
                    <a:pt x="15" y="66"/>
                    <a:pt x="15" y="66"/>
                  </a:cubicBezTo>
                  <a:cubicBezTo>
                    <a:pt x="15" y="66"/>
                    <a:pt x="15" y="66"/>
                    <a:pt x="15" y="66"/>
                  </a:cubicBezTo>
                  <a:cubicBezTo>
                    <a:pt x="16" y="66"/>
                    <a:pt x="16" y="66"/>
                    <a:pt x="16" y="67"/>
                  </a:cubicBezTo>
                  <a:cubicBezTo>
                    <a:pt x="16" y="67"/>
                    <a:pt x="17" y="68"/>
                    <a:pt x="18" y="68"/>
                  </a:cubicBezTo>
                  <a:cubicBezTo>
                    <a:pt x="18" y="69"/>
                    <a:pt x="19" y="70"/>
                    <a:pt x="19" y="70"/>
                  </a:cubicBezTo>
                  <a:cubicBezTo>
                    <a:pt x="20" y="71"/>
                    <a:pt x="20" y="71"/>
                    <a:pt x="21" y="72"/>
                  </a:cubicBezTo>
                  <a:cubicBezTo>
                    <a:pt x="21" y="73"/>
                    <a:pt x="21" y="73"/>
                    <a:pt x="21" y="74"/>
                  </a:cubicBezTo>
                  <a:cubicBezTo>
                    <a:pt x="21" y="74"/>
                    <a:pt x="21" y="74"/>
                    <a:pt x="21" y="74"/>
                  </a:cubicBezTo>
                  <a:cubicBezTo>
                    <a:pt x="21" y="74"/>
                    <a:pt x="21" y="74"/>
                    <a:pt x="21" y="74"/>
                  </a:cubicBezTo>
                  <a:cubicBezTo>
                    <a:pt x="21" y="75"/>
                    <a:pt x="21" y="75"/>
                    <a:pt x="21" y="75"/>
                  </a:cubicBezTo>
                  <a:cubicBezTo>
                    <a:pt x="21" y="75"/>
                    <a:pt x="21" y="75"/>
                    <a:pt x="20" y="75"/>
                  </a:cubicBezTo>
                  <a:cubicBezTo>
                    <a:pt x="20" y="75"/>
                    <a:pt x="20" y="76"/>
                    <a:pt x="20" y="76"/>
                  </a:cubicBezTo>
                  <a:cubicBezTo>
                    <a:pt x="19" y="76"/>
                    <a:pt x="19" y="76"/>
                    <a:pt x="19" y="76"/>
                  </a:cubicBezTo>
                  <a:cubicBezTo>
                    <a:pt x="19" y="76"/>
                    <a:pt x="18" y="77"/>
                    <a:pt x="18" y="77"/>
                  </a:cubicBezTo>
                  <a:cubicBezTo>
                    <a:pt x="18" y="77"/>
                    <a:pt x="17" y="77"/>
                    <a:pt x="17" y="77"/>
                  </a:cubicBezTo>
                  <a:cubicBezTo>
                    <a:pt x="17" y="77"/>
                    <a:pt x="16" y="77"/>
                    <a:pt x="16" y="77"/>
                  </a:cubicBezTo>
                  <a:cubicBezTo>
                    <a:pt x="16" y="78"/>
                    <a:pt x="16" y="78"/>
                    <a:pt x="15" y="78"/>
                  </a:cubicBezTo>
                  <a:cubicBezTo>
                    <a:pt x="15" y="78"/>
                    <a:pt x="15" y="78"/>
                    <a:pt x="15" y="78"/>
                  </a:cubicBezTo>
                  <a:cubicBezTo>
                    <a:pt x="15" y="78"/>
                    <a:pt x="14" y="79"/>
                    <a:pt x="14" y="79"/>
                  </a:cubicBezTo>
                  <a:cubicBezTo>
                    <a:pt x="14" y="79"/>
                    <a:pt x="14" y="78"/>
                    <a:pt x="14" y="78"/>
                  </a:cubicBezTo>
                  <a:cubicBezTo>
                    <a:pt x="13" y="78"/>
                    <a:pt x="13" y="78"/>
                    <a:pt x="13" y="78"/>
                  </a:cubicBezTo>
                  <a:cubicBezTo>
                    <a:pt x="13" y="77"/>
                    <a:pt x="13" y="77"/>
                    <a:pt x="12" y="77"/>
                  </a:cubicBezTo>
                  <a:cubicBezTo>
                    <a:pt x="12" y="77"/>
                    <a:pt x="12" y="77"/>
                    <a:pt x="12" y="77"/>
                  </a:cubicBezTo>
                  <a:cubicBezTo>
                    <a:pt x="12" y="76"/>
                    <a:pt x="11" y="76"/>
                    <a:pt x="11" y="76"/>
                  </a:cubicBezTo>
                  <a:cubicBezTo>
                    <a:pt x="11" y="76"/>
                    <a:pt x="11" y="75"/>
                    <a:pt x="10" y="75"/>
                  </a:cubicBezTo>
                  <a:cubicBezTo>
                    <a:pt x="10" y="75"/>
                    <a:pt x="10" y="75"/>
                    <a:pt x="10" y="75"/>
                  </a:cubicBezTo>
                  <a:cubicBezTo>
                    <a:pt x="9" y="75"/>
                    <a:pt x="9" y="75"/>
                    <a:pt x="9" y="75"/>
                  </a:cubicBezTo>
                  <a:cubicBezTo>
                    <a:pt x="9" y="75"/>
                    <a:pt x="8" y="75"/>
                    <a:pt x="8" y="75"/>
                  </a:cubicBezTo>
                  <a:cubicBezTo>
                    <a:pt x="8" y="75"/>
                    <a:pt x="8" y="75"/>
                    <a:pt x="7" y="76"/>
                  </a:cubicBezTo>
                  <a:cubicBezTo>
                    <a:pt x="7" y="76"/>
                    <a:pt x="7" y="76"/>
                    <a:pt x="7" y="77"/>
                  </a:cubicBezTo>
                  <a:cubicBezTo>
                    <a:pt x="7" y="77"/>
                    <a:pt x="6" y="78"/>
                    <a:pt x="6" y="78"/>
                  </a:cubicBezTo>
                  <a:cubicBezTo>
                    <a:pt x="6" y="78"/>
                    <a:pt x="6" y="79"/>
                    <a:pt x="6" y="79"/>
                  </a:cubicBezTo>
                  <a:cubicBezTo>
                    <a:pt x="6" y="79"/>
                    <a:pt x="6" y="79"/>
                    <a:pt x="6" y="79"/>
                  </a:cubicBezTo>
                  <a:cubicBezTo>
                    <a:pt x="6" y="79"/>
                    <a:pt x="6" y="79"/>
                    <a:pt x="6" y="79"/>
                  </a:cubicBezTo>
                  <a:cubicBezTo>
                    <a:pt x="6" y="79"/>
                    <a:pt x="6" y="79"/>
                    <a:pt x="6" y="79"/>
                  </a:cubicBezTo>
                  <a:moveTo>
                    <a:pt x="14" y="65"/>
                  </a:moveTo>
                  <a:cubicBezTo>
                    <a:pt x="13" y="65"/>
                    <a:pt x="13" y="65"/>
                    <a:pt x="13" y="65"/>
                  </a:cubicBezTo>
                  <a:cubicBezTo>
                    <a:pt x="12" y="65"/>
                    <a:pt x="12" y="65"/>
                    <a:pt x="12" y="65"/>
                  </a:cubicBezTo>
                  <a:cubicBezTo>
                    <a:pt x="11" y="65"/>
                    <a:pt x="11" y="65"/>
                    <a:pt x="11" y="66"/>
                  </a:cubicBezTo>
                  <a:cubicBezTo>
                    <a:pt x="10" y="66"/>
                    <a:pt x="10" y="66"/>
                    <a:pt x="10" y="66"/>
                  </a:cubicBezTo>
                  <a:cubicBezTo>
                    <a:pt x="9" y="66"/>
                    <a:pt x="9" y="66"/>
                    <a:pt x="9" y="67"/>
                  </a:cubicBezTo>
                  <a:cubicBezTo>
                    <a:pt x="8" y="67"/>
                    <a:pt x="8" y="67"/>
                    <a:pt x="8" y="67"/>
                  </a:cubicBezTo>
                  <a:cubicBezTo>
                    <a:pt x="7" y="67"/>
                    <a:pt x="7" y="67"/>
                    <a:pt x="7" y="67"/>
                  </a:cubicBezTo>
                  <a:cubicBezTo>
                    <a:pt x="6" y="67"/>
                    <a:pt x="6" y="67"/>
                    <a:pt x="6" y="67"/>
                  </a:cubicBezTo>
                  <a:cubicBezTo>
                    <a:pt x="6" y="67"/>
                    <a:pt x="6" y="67"/>
                    <a:pt x="6" y="67"/>
                  </a:cubicBezTo>
                  <a:cubicBezTo>
                    <a:pt x="5" y="67"/>
                    <a:pt x="5" y="67"/>
                    <a:pt x="5" y="67"/>
                  </a:cubicBezTo>
                  <a:cubicBezTo>
                    <a:pt x="5" y="68"/>
                    <a:pt x="5" y="68"/>
                    <a:pt x="5" y="68"/>
                  </a:cubicBezTo>
                  <a:cubicBezTo>
                    <a:pt x="5" y="68"/>
                    <a:pt x="5" y="68"/>
                    <a:pt x="5" y="68"/>
                  </a:cubicBezTo>
                  <a:cubicBezTo>
                    <a:pt x="5" y="68"/>
                    <a:pt x="5" y="68"/>
                    <a:pt x="5" y="69"/>
                  </a:cubicBezTo>
                  <a:cubicBezTo>
                    <a:pt x="5" y="69"/>
                    <a:pt x="5" y="69"/>
                    <a:pt x="5" y="69"/>
                  </a:cubicBezTo>
                  <a:cubicBezTo>
                    <a:pt x="5" y="69"/>
                    <a:pt x="5" y="69"/>
                    <a:pt x="5" y="69"/>
                  </a:cubicBezTo>
                  <a:cubicBezTo>
                    <a:pt x="5" y="70"/>
                    <a:pt x="5" y="70"/>
                    <a:pt x="4" y="70"/>
                  </a:cubicBezTo>
                  <a:cubicBezTo>
                    <a:pt x="4" y="71"/>
                    <a:pt x="4" y="71"/>
                    <a:pt x="4" y="71"/>
                  </a:cubicBezTo>
                  <a:cubicBezTo>
                    <a:pt x="4" y="71"/>
                    <a:pt x="4" y="72"/>
                    <a:pt x="4" y="72"/>
                  </a:cubicBezTo>
                  <a:cubicBezTo>
                    <a:pt x="3" y="72"/>
                    <a:pt x="3" y="72"/>
                    <a:pt x="3" y="72"/>
                  </a:cubicBezTo>
                  <a:cubicBezTo>
                    <a:pt x="3" y="72"/>
                    <a:pt x="3" y="73"/>
                    <a:pt x="2" y="73"/>
                  </a:cubicBezTo>
                  <a:cubicBezTo>
                    <a:pt x="2" y="73"/>
                    <a:pt x="2" y="74"/>
                    <a:pt x="1" y="74"/>
                  </a:cubicBezTo>
                  <a:cubicBezTo>
                    <a:pt x="1" y="75"/>
                    <a:pt x="1" y="75"/>
                    <a:pt x="1" y="75"/>
                  </a:cubicBezTo>
                  <a:cubicBezTo>
                    <a:pt x="1"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1" y="77"/>
                    <a:pt x="1" y="77"/>
                  </a:cubicBezTo>
                  <a:cubicBezTo>
                    <a:pt x="1" y="77"/>
                    <a:pt x="1" y="77"/>
                    <a:pt x="1" y="77"/>
                  </a:cubicBezTo>
                  <a:cubicBezTo>
                    <a:pt x="1" y="78"/>
                    <a:pt x="1" y="78"/>
                    <a:pt x="1" y="78"/>
                  </a:cubicBezTo>
                  <a:cubicBezTo>
                    <a:pt x="1" y="78"/>
                    <a:pt x="1" y="78"/>
                    <a:pt x="1" y="78"/>
                  </a:cubicBezTo>
                  <a:cubicBezTo>
                    <a:pt x="2" y="78"/>
                    <a:pt x="2" y="78"/>
                    <a:pt x="2" y="78"/>
                  </a:cubicBezTo>
                  <a:cubicBezTo>
                    <a:pt x="2" y="78"/>
                    <a:pt x="2" y="78"/>
                    <a:pt x="2" y="78"/>
                  </a:cubicBezTo>
                  <a:cubicBezTo>
                    <a:pt x="3" y="78"/>
                    <a:pt x="3" y="78"/>
                    <a:pt x="3" y="78"/>
                  </a:cubicBezTo>
                  <a:cubicBezTo>
                    <a:pt x="3" y="79"/>
                    <a:pt x="3" y="79"/>
                    <a:pt x="4" y="79"/>
                  </a:cubicBezTo>
                  <a:cubicBezTo>
                    <a:pt x="4" y="79"/>
                    <a:pt x="4" y="79"/>
                    <a:pt x="4" y="79"/>
                  </a:cubicBezTo>
                  <a:cubicBezTo>
                    <a:pt x="4" y="79"/>
                    <a:pt x="5" y="79"/>
                    <a:pt x="5" y="79"/>
                  </a:cubicBezTo>
                  <a:cubicBezTo>
                    <a:pt x="5" y="80"/>
                    <a:pt x="5" y="80"/>
                    <a:pt x="5" y="80"/>
                  </a:cubicBezTo>
                  <a:cubicBezTo>
                    <a:pt x="6" y="80"/>
                    <a:pt x="6" y="80"/>
                    <a:pt x="6" y="80"/>
                  </a:cubicBezTo>
                  <a:cubicBezTo>
                    <a:pt x="6" y="80"/>
                    <a:pt x="6" y="80"/>
                    <a:pt x="6" y="80"/>
                  </a:cubicBezTo>
                  <a:cubicBezTo>
                    <a:pt x="6" y="80"/>
                    <a:pt x="7" y="80"/>
                    <a:pt x="7" y="80"/>
                  </a:cubicBezTo>
                  <a:cubicBezTo>
                    <a:pt x="7" y="79"/>
                    <a:pt x="7" y="79"/>
                    <a:pt x="7" y="79"/>
                  </a:cubicBezTo>
                  <a:cubicBezTo>
                    <a:pt x="7" y="79"/>
                    <a:pt x="7" y="79"/>
                    <a:pt x="7" y="79"/>
                  </a:cubicBezTo>
                  <a:cubicBezTo>
                    <a:pt x="7" y="78"/>
                    <a:pt x="7" y="78"/>
                    <a:pt x="8" y="77"/>
                  </a:cubicBezTo>
                  <a:cubicBezTo>
                    <a:pt x="8" y="77"/>
                    <a:pt x="8" y="77"/>
                    <a:pt x="8" y="77"/>
                  </a:cubicBezTo>
                  <a:cubicBezTo>
                    <a:pt x="8" y="76"/>
                    <a:pt x="8" y="76"/>
                    <a:pt x="8" y="76"/>
                  </a:cubicBezTo>
                  <a:cubicBezTo>
                    <a:pt x="9" y="76"/>
                    <a:pt x="9" y="76"/>
                    <a:pt x="9" y="76"/>
                  </a:cubicBezTo>
                  <a:cubicBezTo>
                    <a:pt x="9" y="76"/>
                    <a:pt x="9" y="76"/>
                    <a:pt x="9" y="76"/>
                  </a:cubicBezTo>
                  <a:cubicBezTo>
                    <a:pt x="10" y="76"/>
                    <a:pt x="10" y="76"/>
                    <a:pt x="10" y="76"/>
                  </a:cubicBezTo>
                  <a:cubicBezTo>
                    <a:pt x="10" y="76"/>
                    <a:pt x="10" y="76"/>
                    <a:pt x="11" y="76"/>
                  </a:cubicBezTo>
                  <a:cubicBezTo>
                    <a:pt x="11" y="77"/>
                    <a:pt x="11" y="77"/>
                    <a:pt x="11" y="77"/>
                  </a:cubicBezTo>
                  <a:cubicBezTo>
                    <a:pt x="11" y="77"/>
                    <a:pt x="12" y="78"/>
                    <a:pt x="12" y="78"/>
                  </a:cubicBezTo>
                  <a:cubicBezTo>
                    <a:pt x="12" y="78"/>
                    <a:pt x="12" y="78"/>
                    <a:pt x="12" y="79"/>
                  </a:cubicBezTo>
                  <a:cubicBezTo>
                    <a:pt x="13" y="79"/>
                    <a:pt x="13" y="79"/>
                    <a:pt x="13" y="79"/>
                  </a:cubicBezTo>
                  <a:cubicBezTo>
                    <a:pt x="14" y="79"/>
                    <a:pt x="14" y="80"/>
                    <a:pt x="14" y="80"/>
                  </a:cubicBezTo>
                  <a:cubicBezTo>
                    <a:pt x="15" y="80"/>
                    <a:pt x="15" y="80"/>
                    <a:pt x="15" y="80"/>
                  </a:cubicBezTo>
                  <a:cubicBezTo>
                    <a:pt x="15" y="80"/>
                    <a:pt x="15" y="80"/>
                    <a:pt x="15" y="80"/>
                  </a:cubicBezTo>
                  <a:cubicBezTo>
                    <a:pt x="15" y="79"/>
                    <a:pt x="15" y="79"/>
                    <a:pt x="15" y="79"/>
                  </a:cubicBezTo>
                  <a:cubicBezTo>
                    <a:pt x="15" y="79"/>
                    <a:pt x="16" y="79"/>
                    <a:pt x="16" y="79"/>
                  </a:cubicBezTo>
                  <a:cubicBezTo>
                    <a:pt x="16" y="79"/>
                    <a:pt x="16" y="78"/>
                    <a:pt x="17" y="78"/>
                  </a:cubicBezTo>
                  <a:cubicBezTo>
                    <a:pt x="17" y="78"/>
                    <a:pt x="17" y="78"/>
                    <a:pt x="17" y="78"/>
                  </a:cubicBezTo>
                  <a:cubicBezTo>
                    <a:pt x="18" y="78"/>
                    <a:pt x="18" y="78"/>
                    <a:pt x="18" y="78"/>
                  </a:cubicBezTo>
                  <a:cubicBezTo>
                    <a:pt x="19" y="77"/>
                    <a:pt x="19" y="77"/>
                    <a:pt x="19" y="77"/>
                  </a:cubicBezTo>
                  <a:cubicBezTo>
                    <a:pt x="20" y="77"/>
                    <a:pt x="20" y="77"/>
                    <a:pt x="20" y="76"/>
                  </a:cubicBezTo>
                  <a:cubicBezTo>
                    <a:pt x="21" y="76"/>
                    <a:pt x="21" y="76"/>
                    <a:pt x="21" y="76"/>
                  </a:cubicBezTo>
                  <a:cubicBezTo>
                    <a:pt x="21" y="76"/>
                    <a:pt x="21" y="75"/>
                    <a:pt x="22" y="75"/>
                  </a:cubicBezTo>
                  <a:cubicBezTo>
                    <a:pt x="22" y="75"/>
                    <a:pt x="22" y="75"/>
                    <a:pt x="22" y="75"/>
                  </a:cubicBezTo>
                  <a:cubicBezTo>
                    <a:pt x="22" y="75"/>
                    <a:pt x="22" y="74"/>
                    <a:pt x="22" y="74"/>
                  </a:cubicBezTo>
                  <a:cubicBezTo>
                    <a:pt x="22" y="74"/>
                    <a:pt x="22" y="74"/>
                    <a:pt x="22" y="74"/>
                  </a:cubicBezTo>
                  <a:cubicBezTo>
                    <a:pt x="22" y="73"/>
                    <a:pt x="22" y="72"/>
                    <a:pt x="22" y="72"/>
                  </a:cubicBezTo>
                  <a:cubicBezTo>
                    <a:pt x="21" y="71"/>
                    <a:pt x="21" y="70"/>
                    <a:pt x="20" y="70"/>
                  </a:cubicBezTo>
                  <a:cubicBezTo>
                    <a:pt x="20" y="69"/>
                    <a:pt x="19" y="69"/>
                    <a:pt x="19" y="68"/>
                  </a:cubicBezTo>
                  <a:cubicBezTo>
                    <a:pt x="18" y="67"/>
                    <a:pt x="17" y="67"/>
                    <a:pt x="17" y="66"/>
                  </a:cubicBezTo>
                  <a:cubicBezTo>
                    <a:pt x="16" y="66"/>
                    <a:pt x="16" y="66"/>
                    <a:pt x="16" y="65"/>
                  </a:cubicBezTo>
                  <a:cubicBezTo>
                    <a:pt x="16" y="65"/>
                    <a:pt x="16" y="65"/>
                    <a:pt x="15" y="65"/>
                  </a:cubicBezTo>
                  <a:cubicBezTo>
                    <a:pt x="15" y="65"/>
                    <a:pt x="15" y="65"/>
                    <a:pt x="15" y="65"/>
                  </a:cubicBezTo>
                  <a:cubicBezTo>
                    <a:pt x="14" y="65"/>
                    <a:pt x="14" y="65"/>
                    <a:pt x="14" y="65"/>
                  </a:cubicBezTo>
                  <a:moveTo>
                    <a:pt x="15" y="28"/>
                  </a:moveTo>
                  <a:cubicBezTo>
                    <a:pt x="14" y="28"/>
                    <a:pt x="14" y="28"/>
                    <a:pt x="14" y="28"/>
                  </a:cubicBezTo>
                  <a:cubicBezTo>
                    <a:pt x="13" y="28"/>
                    <a:pt x="13" y="28"/>
                    <a:pt x="13" y="29"/>
                  </a:cubicBezTo>
                  <a:cubicBezTo>
                    <a:pt x="12" y="29"/>
                    <a:pt x="12" y="29"/>
                    <a:pt x="12" y="30"/>
                  </a:cubicBezTo>
                  <a:cubicBezTo>
                    <a:pt x="11" y="30"/>
                    <a:pt x="11" y="30"/>
                    <a:pt x="11" y="31"/>
                  </a:cubicBezTo>
                  <a:cubicBezTo>
                    <a:pt x="11" y="31"/>
                    <a:pt x="10" y="31"/>
                    <a:pt x="10" y="32"/>
                  </a:cubicBezTo>
                  <a:cubicBezTo>
                    <a:pt x="10" y="32"/>
                    <a:pt x="10" y="32"/>
                    <a:pt x="9" y="33"/>
                  </a:cubicBezTo>
                  <a:cubicBezTo>
                    <a:pt x="9" y="33"/>
                    <a:pt x="9" y="34"/>
                    <a:pt x="9" y="34"/>
                  </a:cubicBezTo>
                  <a:cubicBezTo>
                    <a:pt x="9" y="34"/>
                    <a:pt x="9" y="35"/>
                    <a:pt x="9" y="35"/>
                  </a:cubicBezTo>
                  <a:cubicBezTo>
                    <a:pt x="9" y="35"/>
                    <a:pt x="9" y="35"/>
                    <a:pt x="9" y="35"/>
                  </a:cubicBezTo>
                  <a:cubicBezTo>
                    <a:pt x="9" y="36"/>
                    <a:pt x="9" y="36"/>
                    <a:pt x="9" y="36"/>
                  </a:cubicBezTo>
                  <a:cubicBezTo>
                    <a:pt x="9" y="36"/>
                    <a:pt x="9" y="36"/>
                    <a:pt x="9" y="36"/>
                  </a:cubicBezTo>
                  <a:cubicBezTo>
                    <a:pt x="9" y="36"/>
                    <a:pt x="10" y="36"/>
                    <a:pt x="10" y="36"/>
                  </a:cubicBezTo>
                  <a:cubicBezTo>
                    <a:pt x="10" y="36"/>
                    <a:pt x="10" y="36"/>
                    <a:pt x="10" y="36"/>
                  </a:cubicBezTo>
                  <a:cubicBezTo>
                    <a:pt x="10" y="35"/>
                    <a:pt x="10" y="35"/>
                    <a:pt x="10" y="35"/>
                  </a:cubicBezTo>
                  <a:cubicBezTo>
                    <a:pt x="10" y="35"/>
                    <a:pt x="10" y="35"/>
                    <a:pt x="10" y="34"/>
                  </a:cubicBezTo>
                  <a:cubicBezTo>
                    <a:pt x="10" y="34"/>
                    <a:pt x="10" y="34"/>
                    <a:pt x="10" y="33"/>
                  </a:cubicBezTo>
                  <a:cubicBezTo>
                    <a:pt x="10" y="33"/>
                    <a:pt x="11" y="33"/>
                    <a:pt x="11" y="32"/>
                  </a:cubicBezTo>
                  <a:cubicBezTo>
                    <a:pt x="11" y="32"/>
                    <a:pt x="11" y="32"/>
                    <a:pt x="12" y="31"/>
                  </a:cubicBezTo>
                  <a:cubicBezTo>
                    <a:pt x="12" y="31"/>
                    <a:pt x="12" y="30"/>
                    <a:pt x="13" y="30"/>
                  </a:cubicBezTo>
                  <a:cubicBezTo>
                    <a:pt x="13" y="30"/>
                    <a:pt x="13" y="29"/>
                    <a:pt x="14" y="29"/>
                  </a:cubicBezTo>
                  <a:cubicBezTo>
                    <a:pt x="14" y="29"/>
                    <a:pt x="14" y="29"/>
                    <a:pt x="14" y="29"/>
                  </a:cubicBezTo>
                  <a:cubicBezTo>
                    <a:pt x="15" y="29"/>
                    <a:pt x="15" y="29"/>
                    <a:pt x="15" y="29"/>
                  </a:cubicBezTo>
                  <a:cubicBezTo>
                    <a:pt x="15" y="28"/>
                    <a:pt x="15" y="28"/>
                    <a:pt x="15" y="28"/>
                  </a:cubicBezTo>
                  <a:cubicBezTo>
                    <a:pt x="15" y="28"/>
                    <a:pt x="15" y="28"/>
                    <a:pt x="15" y="28"/>
                  </a:cubicBezTo>
                  <a:moveTo>
                    <a:pt x="35" y="27"/>
                  </a:moveTo>
                  <a:cubicBezTo>
                    <a:pt x="35" y="27"/>
                    <a:pt x="36" y="27"/>
                    <a:pt x="36" y="27"/>
                  </a:cubicBezTo>
                  <a:cubicBezTo>
                    <a:pt x="36" y="27"/>
                    <a:pt x="37" y="27"/>
                    <a:pt x="37" y="27"/>
                  </a:cubicBezTo>
                  <a:cubicBezTo>
                    <a:pt x="37" y="27"/>
                    <a:pt x="38" y="27"/>
                    <a:pt x="38" y="27"/>
                  </a:cubicBezTo>
                  <a:cubicBezTo>
                    <a:pt x="38" y="27"/>
                    <a:pt x="38" y="27"/>
                    <a:pt x="38" y="27"/>
                  </a:cubicBezTo>
                  <a:cubicBezTo>
                    <a:pt x="39" y="26"/>
                    <a:pt x="39" y="26"/>
                    <a:pt x="39" y="26"/>
                  </a:cubicBezTo>
                  <a:cubicBezTo>
                    <a:pt x="39" y="26"/>
                    <a:pt x="39" y="26"/>
                    <a:pt x="39" y="26"/>
                  </a:cubicBezTo>
                  <a:cubicBezTo>
                    <a:pt x="39" y="25"/>
                    <a:pt x="40" y="25"/>
                    <a:pt x="40" y="25"/>
                  </a:cubicBezTo>
                  <a:cubicBezTo>
                    <a:pt x="40" y="25"/>
                    <a:pt x="40" y="25"/>
                    <a:pt x="40" y="24"/>
                  </a:cubicBezTo>
                  <a:cubicBezTo>
                    <a:pt x="40" y="24"/>
                    <a:pt x="40" y="24"/>
                    <a:pt x="40" y="24"/>
                  </a:cubicBezTo>
                  <a:cubicBezTo>
                    <a:pt x="40" y="24"/>
                    <a:pt x="40" y="24"/>
                    <a:pt x="41" y="23"/>
                  </a:cubicBezTo>
                  <a:cubicBezTo>
                    <a:pt x="41" y="23"/>
                    <a:pt x="41" y="23"/>
                    <a:pt x="41" y="23"/>
                  </a:cubicBezTo>
                  <a:cubicBezTo>
                    <a:pt x="41" y="23"/>
                    <a:pt x="41" y="23"/>
                    <a:pt x="41" y="23"/>
                  </a:cubicBezTo>
                  <a:cubicBezTo>
                    <a:pt x="42" y="23"/>
                    <a:pt x="42" y="23"/>
                    <a:pt x="42" y="23"/>
                  </a:cubicBezTo>
                  <a:cubicBezTo>
                    <a:pt x="42" y="23"/>
                    <a:pt x="42" y="24"/>
                    <a:pt x="42" y="24"/>
                  </a:cubicBezTo>
                  <a:cubicBezTo>
                    <a:pt x="42" y="24"/>
                    <a:pt x="42" y="24"/>
                    <a:pt x="42" y="24"/>
                  </a:cubicBezTo>
                  <a:cubicBezTo>
                    <a:pt x="42" y="24"/>
                    <a:pt x="42" y="24"/>
                    <a:pt x="42" y="25"/>
                  </a:cubicBezTo>
                  <a:cubicBezTo>
                    <a:pt x="42" y="25"/>
                    <a:pt x="41" y="25"/>
                    <a:pt x="41" y="25"/>
                  </a:cubicBezTo>
                  <a:cubicBezTo>
                    <a:pt x="41" y="26"/>
                    <a:pt x="41" y="26"/>
                    <a:pt x="41" y="26"/>
                  </a:cubicBezTo>
                  <a:cubicBezTo>
                    <a:pt x="41" y="26"/>
                    <a:pt x="40" y="26"/>
                    <a:pt x="40" y="26"/>
                  </a:cubicBezTo>
                  <a:cubicBezTo>
                    <a:pt x="40" y="27"/>
                    <a:pt x="40" y="27"/>
                    <a:pt x="40" y="27"/>
                  </a:cubicBezTo>
                  <a:cubicBezTo>
                    <a:pt x="40" y="27"/>
                    <a:pt x="40" y="28"/>
                    <a:pt x="40" y="28"/>
                  </a:cubicBezTo>
                  <a:cubicBezTo>
                    <a:pt x="40" y="28"/>
                    <a:pt x="40" y="29"/>
                    <a:pt x="40" y="29"/>
                  </a:cubicBezTo>
                  <a:cubicBezTo>
                    <a:pt x="39" y="30"/>
                    <a:pt x="39" y="30"/>
                    <a:pt x="38" y="31"/>
                  </a:cubicBezTo>
                  <a:cubicBezTo>
                    <a:pt x="37" y="32"/>
                    <a:pt x="37" y="32"/>
                    <a:pt x="36" y="33"/>
                  </a:cubicBezTo>
                  <a:cubicBezTo>
                    <a:pt x="35" y="33"/>
                    <a:pt x="35" y="34"/>
                    <a:pt x="34" y="34"/>
                  </a:cubicBezTo>
                  <a:cubicBezTo>
                    <a:pt x="34" y="34"/>
                    <a:pt x="34" y="34"/>
                    <a:pt x="34" y="34"/>
                  </a:cubicBezTo>
                  <a:cubicBezTo>
                    <a:pt x="33" y="34"/>
                    <a:pt x="33" y="35"/>
                    <a:pt x="33" y="35"/>
                  </a:cubicBezTo>
                  <a:cubicBezTo>
                    <a:pt x="33" y="35"/>
                    <a:pt x="33" y="35"/>
                    <a:pt x="33" y="35"/>
                  </a:cubicBezTo>
                  <a:cubicBezTo>
                    <a:pt x="33" y="35"/>
                    <a:pt x="33" y="36"/>
                    <a:pt x="33" y="36"/>
                  </a:cubicBezTo>
                  <a:cubicBezTo>
                    <a:pt x="33" y="36"/>
                    <a:pt x="33" y="36"/>
                    <a:pt x="33" y="37"/>
                  </a:cubicBezTo>
                  <a:cubicBezTo>
                    <a:pt x="34" y="37"/>
                    <a:pt x="34" y="37"/>
                    <a:pt x="34" y="37"/>
                  </a:cubicBezTo>
                  <a:cubicBezTo>
                    <a:pt x="34" y="37"/>
                    <a:pt x="35" y="38"/>
                    <a:pt x="35" y="38"/>
                  </a:cubicBezTo>
                  <a:cubicBezTo>
                    <a:pt x="35" y="38"/>
                    <a:pt x="36" y="38"/>
                    <a:pt x="36" y="38"/>
                  </a:cubicBezTo>
                  <a:cubicBezTo>
                    <a:pt x="36" y="38"/>
                    <a:pt x="36" y="38"/>
                    <a:pt x="36" y="38"/>
                  </a:cubicBezTo>
                  <a:cubicBezTo>
                    <a:pt x="36" y="38"/>
                    <a:pt x="37" y="38"/>
                    <a:pt x="37" y="38"/>
                  </a:cubicBezTo>
                  <a:cubicBezTo>
                    <a:pt x="37" y="38"/>
                    <a:pt x="37" y="38"/>
                    <a:pt x="37" y="38"/>
                  </a:cubicBezTo>
                  <a:cubicBezTo>
                    <a:pt x="37" y="38"/>
                    <a:pt x="37" y="38"/>
                    <a:pt x="37" y="38"/>
                  </a:cubicBezTo>
                  <a:cubicBezTo>
                    <a:pt x="38" y="37"/>
                    <a:pt x="38" y="37"/>
                    <a:pt x="38" y="37"/>
                  </a:cubicBezTo>
                  <a:cubicBezTo>
                    <a:pt x="39" y="37"/>
                    <a:pt x="40" y="37"/>
                    <a:pt x="40" y="37"/>
                  </a:cubicBezTo>
                  <a:cubicBezTo>
                    <a:pt x="41" y="37"/>
                    <a:pt x="42" y="37"/>
                    <a:pt x="42" y="37"/>
                  </a:cubicBezTo>
                  <a:cubicBezTo>
                    <a:pt x="43" y="37"/>
                    <a:pt x="44" y="37"/>
                    <a:pt x="45" y="37"/>
                  </a:cubicBezTo>
                  <a:cubicBezTo>
                    <a:pt x="46" y="37"/>
                    <a:pt x="47" y="37"/>
                    <a:pt x="48" y="37"/>
                  </a:cubicBezTo>
                  <a:cubicBezTo>
                    <a:pt x="49" y="37"/>
                    <a:pt x="50" y="37"/>
                    <a:pt x="50" y="37"/>
                  </a:cubicBezTo>
                  <a:cubicBezTo>
                    <a:pt x="51" y="37"/>
                    <a:pt x="51" y="37"/>
                    <a:pt x="52" y="38"/>
                  </a:cubicBezTo>
                  <a:cubicBezTo>
                    <a:pt x="52" y="38"/>
                    <a:pt x="52" y="38"/>
                    <a:pt x="52" y="38"/>
                  </a:cubicBezTo>
                  <a:cubicBezTo>
                    <a:pt x="52" y="38"/>
                    <a:pt x="52" y="39"/>
                    <a:pt x="51" y="41"/>
                  </a:cubicBezTo>
                  <a:cubicBezTo>
                    <a:pt x="51" y="42"/>
                    <a:pt x="51" y="43"/>
                    <a:pt x="50" y="45"/>
                  </a:cubicBezTo>
                  <a:cubicBezTo>
                    <a:pt x="49" y="46"/>
                    <a:pt x="49" y="48"/>
                    <a:pt x="48" y="49"/>
                  </a:cubicBezTo>
                  <a:cubicBezTo>
                    <a:pt x="47" y="50"/>
                    <a:pt x="47" y="51"/>
                    <a:pt x="46" y="52"/>
                  </a:cubicBezTo>
                  <a:cubicBezTo>
                    <a:pt x="45" y="52"/>
                    <a:pt x="45" y="53"/>
                    <a:pt x="44" y="53"/>
                  </a:cubicBezTo>
                  <a:cubicBezTo>
                    <a:pt x="44" y="54"/>
                    <a:pt x="43" y="54"/>
                    <a:pt x="43" y="55"/>
                  </a:cubicBezTo>
                  <a:cubicBezTo>
                    <a:pt x="42" y="55"/>
                    <a:pt x="42" y="56"/>
                    <a:pt x="42" y="56"/>
                  </a:cubicBezTo>
                  <a:cubicBezTo>
                    <a:pt x="42" y="56"/>
                    <a:pt x="42" y="57"/>
                    <a:pt x="42" y="57"/>
                  </a:cubicBezTo>
                  <a:cubicBezTo>
                    <a:pt x="42" y="57"/>
                    <a:pt x="42" y="57"/>
                    <a:pt x="42" y="58"/>
                  </a:cubicBezTo>
                  <a:cubicBezTo>
                    <a:pt x="42" y="58"/>
                    <a:pt x="42" y="58"/>
                    <a:pt x="42" y="58"/>
                  </a:cubicBezTo>
                  <a:cubicBezTo>
                    <a:pt x="42" y="58"/>
                    <a:pt x="43" y="58"/>
                    <a:pt x="43" y="58"/>
                  </a:cubicBezTo>
                  <a:cubicBezTo>
                    <a:pt x="43" y="58"/>
                    <a:pt x="43" y="58"/>
                    <a:pt x="43" y="58"/>
                  </a:cubicBezTo>
                  <a:cubicBezTo>
                    <a:pt x="43" y="58"/>
                    <a:pt x="43" y="58"/>
                    <a:pt x="43" y="58"/>
                  </a:cubicBezTo>
                  <a:cubicBezTo>
                    <a:pt x="44" y="58"/>
                    <a:pt x="44" y="58"/>
                    <a:pt x="44" y="58"/>
                  </a:cubicBezTo>
                  <a:cubicBezTo>
                    <a:pt x="44" y="58"/>
                    <a:pt x="44" y="58"/>
                    <a:pt x="44" y="58"/>
                  </a:cubicBezTo>
                  <a:cubicBezTo>
                    <a:pt x="44" y="58"/>
                    <a:pt x="44" y="58"/>
                    <a:pt x="44" y="58"/>
                  </a:cubicBezTo>
                  <a:cubicBezTo>
                    <a:pt x="45" y="58"/>
                    <a:pt x="45" y="58"/>
                    <a:pt x="45" y="58"/>
                  </a:cubicBezTo>
                  <a:cubicBezTo>
                    <a:pt x="45" y="58"/>
                    <a:pt x="45" y="58"/>
                    <a:pt x="46" y="58"/>
                  </a:cubicBezTo>
                  <a:cubicBezTo>
                    <a:pt x="46" y="58"/>
                    <a:pt x="46" y="57"/>
                    <a:pt x="46" y="57"/>
                  </a:cubicBezTo>
                  <a:cubicBezTo>
                    <a:pt x="46" y="57"/>
                    <a:pt x="47" y="57"/>
                    <a:pt x="47" y="57"/>
                  </a:cubicBezTo>
                  <a:cubicBezTo>
                    <a:pt x="47" y="57"/>
                    <a:pt x="48" y="57"/>
                    <a:pt x="48" y="58"/>
                  </a:cubicBezTo>
                  <a:cubicBezTo>
                    <a:pt x="48" y="58"/>
                    <a:pt x="49" y="58"/>
                    <a:pt x="49" y="58"/>
                  </a:cubicBezTo>
                  <a:cubicBezTo>
                    <a:pt x="49" y="58"/>
                    <a:pt x="49" y="58"/>
                    <a:pt x="50" y="58"/>
                  </a:cubicBezTo>
                  <a:cubicBezTo>
                    <a:pt x="50" y="58"/>
                    <a:pt x="50" y="59"/>
                    <a:pt x="50" y="59"/>
                  </a:cubicBezTo>
                  <a:cubicBezTo>
                    <a:pt x="50" y="59"/>
                    <a:pt x="51" y="60"/>
                    <a:pt x="51" y="60"/>
                  </a:cubicBezTo>
                  <a:cubicBezTo>
                    <a:pt x="51" y="60"/>
                    <a:pt x="52" y="60"/>
                    <a:pt x="52" y="60"/>
                  </a:cubicBezTo>
                  <a:cubicBezTo>
                    <a:pt x="52" y="60"/>
                    <a:pt x="52" y="61"/>
                    <a:pt x="53" y="61"/>
                  </a:cubicBezTo>
                  <a:cubicBezTo>
                    <a:pt x="53" y="61"/>
                    <a:pt x="53" y="61"/>
                    <a:pt x="53" y="61"/>
                  </a:cubicBezTo>
                  <a:cubicBezTo>
                    <a:pt x="54" y="61"/>
                    <a:pt x="54" y="61"/>
                    <a:pt x="54" y="61"/>
                  </a:cubicBezTo>
                  <a:cubicBezTo>
                    <a:pt x="54" y="61"/>
                    <a:pt x="55" y="61"/>
                    <a:pt x="55" y="61"/>
                  </a:cubicBezTo>
                  <a:cubicBezTo>
                    <a:pt x="55" y="62"/>
                    <a:pt x="55" y="62"/>
                    <a:pt x="55" y="62"/>
                  </a:cubicBezTo>
                  <a:cubicBezTo>
                    <a:pt x="55" y="62"/>
                    <a:pt x="56" y="62"/>
                    <a:pt x="56" y="63"/>
                  </a:cubicBezTo>
                  <a:cubicBezTo>
                    <a:pt x="56" y="63"/>
                    <a:pt x="56" y="63"/>
                    <a:pt x="56" y="63"/>
                  </a:cubicBezTo>
                  <a:cubicBezTo>
                    <a:pt x="56" y="63"/>
                    <a:pt x="56" y="63"/>
                    <a:pt x="56" y="63"/>
                  </a:cubicBezTo>
                  <a:cubicBezTo>
                    <a:pt x="56" y="64"/>
                    <a:pt x="56" y="64"/>
                    <a:pt x="56" y="64"/>
                  </a:cubicBezTo>
                  <a:cubicBezTo>
                    <a:pt x="56" y="64"/>
                    <a:pt x="56" y="64"/>
                    <a:pt x="56" y="64"/>
                  </a:cubicBezTo>
                  <a:cubicBezTo>
                    <a:pt x="56" y="65"/>
                    <a:pt x="56" y="66"/>
                    <a:pt x="57" y="67"/>
                  </a:cubicBezTo>
                  <a:cubicBezTo>
                    <a:pt x="57" y="68"/>
                    <a:pt x="57" y="69"/>
                    <a:pt x="57" y="70"/>
                  </a:cubicBezTo>
                  <a:cubicBezTo>
                    <a:pt x="58" y="70"/>
                    <a:pt x="58" y="71"/>
                    <a:pt x="59" y="72"/>
                  </a:cubicBezTo>
                  <a:cubicBezTo>
                    <a:pt x="60" y="72"/>
                    <a:pt x="61" y="73"/>
                    <a:pt x="62" y="73"/>
                  </a:cubicBezTo>
                  <a:cubicBezTo>
                    <a:pt x="62" y="73"/>
                    <a:pt x="62" y="73"/>
                    <a:pt x="63" y="74"/>
                  </a:cubicBezTo>
                  <a:cubicBezTo>
                    <a:pt x="63" y="74"/>
                    <a:pt x="64" y="74"/>
                    <a:pt x="64" y="75"/>
                  </a:cubicBezTo>
                  <a:cubicBezTo>
                    <a:pt x="64" y="75"/>
                    <a:pt x="65" y="75"/>
                    <a:pt x="65" y="76"/>
                  </a:cubicBezTo>
                  <a:cubicBezTo>
                    <a:pt x="65" y="76"/>
                    <a:pt x="65" y="76"/>
                    <a:pt x="65" y="77"/>
                  </a:cubicBezTo>
                  <a:cubicBezTo>
                    <a:pt x="66" y="77"/>
                    <a:pt x="66" y="78"/>
                    <a:pt x="66" y="79"/>
                  </a:cubicBezTo>
                  <a:cubicBezTo>
                    <a:pt x="67" y="79"/>
                    <a:pt x="67" y="80"/>
                    <a:pt x="67" y="80"/>
                  </a:cubicBezTo>
                  <a:cubicBezTo>
                    <a:pt x="67" y="81"/>
                    <a:pt x="67" y="81"/>
                    <a:pt x="67" y="82"/>
                  </a:cubicBezTo>
                  <a:cubicBezTo>
                    <a:pt x="67" y="82"/>
                    <a:pt x="67" y="82"/>
                    <a:pt x="67" y="82"/>
                  </a:cubicBezTo>
                  <a:cubicBezTo>
                    <a:pt x="67" y="83"/>
                    <a:pt x="67" y="83"/>
                    <a:pt x="67" y="83"/>
                  </a:cubicBezTo>
                  <a:cubicBezTo>
                    <a:pt x="67" y="83"/>
                    <a:pt x="67" y="84"/>
                    <a:pt x="68" y="84"/>
                  </a:cubicBezTo>
                  <a:cubicBezTo>
                    <a:pt x="68" y="84"/>
                    <a:pt x="68" y="85"/>
                    <a:pt x="68" y="85"/>
                  </a:cubicBezTo>
                  <a:cubicBezTo>
                    <a:pt x="68" y="85"/>
                    <a:pt x="68" y="85"/>
                    <a:pt x="68" y="86"/>
                  </a:cubicBezTo>
                  <a:cubicBezTo>
                    <a:pt x="68" y="86"/>
                    <a:pt x="68" y="86"/>
                    <a:pt x="69" y="86"/>
                  </a:cubicBezTo>
                  <a:cubicBezTo>
                    <a:pt x="69" y="86"/>
                    <a:pt x="69" y="87"/>
                    <a:pt x="69" y="87"/>
                  </a:cubicBezTo>
                  <a:cubicBezTo>
                    <a:pt x="69" y="87"/>
                    <a:pt x="70" y="87"/>
                    <a:pt x="70" y="87"/>
                  </a:cubicBezTo>
                  <a:cubicBezTo>
                    <a:pt x="70" y="87"/>
                    <a:pt x="70" y="87"/>
                    <a:pt x="71" y="88"/>
                  </a:cubicBezTo>
                  <a:cubicBezTo>
                    <a:pt x="70" y="88"/>
                    <a:pt x="70" y="88"/>
                    <a:pt x="70" y="88"/>
                  </a:cubicBezTo>
                  <a:cubicBezTo>
                    <a:pt x="70" y="88"/>
                    <a:pt x="70" y="89"/>
                    <a:pt x="70" y="89"/>
                  </a:cubicBezTo>
                  <a:cubicBezTo>
                    <a:pt x="70" y="89"/>
                    <a:pt x="70" y="90"/>
                    <a:pt x="70" y="90"/>
                  </a:cubicBezTo>
                  <a:cubicBezTo>
                    <a:pt x="70" y="90"/>
                    <a:pt x="70" y="90"/>
                    <a:pt x="70" y="91"/>
                  </a:cubicBezTo>
                  <a:cubicBezTo>
                    <a:pt x="70" y="91"/>
                    <a:pt x="70" y="91"/>
                    <a:pt x="70" y="92"/>
                  </a:cubicBezTo>
                  <a:cubicBezTo>
                    <a:pt x="70" y="92"/>
                    <a:pt x="71" y="92"/>
                    <a:pt x="71" y="93"/>
                  </a:cubicBezTo>
                  <a:cubicBezTo>
                    <a:pt x="71" y="93"/>
                    <a:pt x="71" y="93"/>
                    <a:pt x="72" y="93"/>
                  </a:cubicBezTo>
                  <a:cubicBezTo>
                    <a:pt x="72" y="93"/>
                    <a:pt x="72" y="94"/>
                    <a:pt x="72" y="94"/>
                  </a:cubicBezTo>
                  <a:cubicBezTo>
                    <a:pt x="73" y="94"/>
                    <a:pt x="73" y="94"/>
                    <a:pt x="73" y="94"/>
                  </a:cubicBezTo>
                  <a:cubicBezTo>
                    <a:pt x="73" y="94"/>
                    <a:pt x="74" y="94"/>
                    <a:pt x="74" y="94"/>
                  </a:cubicBezTo>
                  <a:cubicBezTo>
                    <a:pt x="74" y="94"/>
                    <a:pt x="74" y="94"/>
                    <a:pt x="74" y="93"/>
                  </a:cubicBezTo>
                  <a:cubicBezTo>
                    <a:pt x="74" y="93"/>
                    <a:pt x="75" y="93"/>
                    <a:pt x="75" y="93"/>
                  </a:cubicBezTo>
                  <a:cubicBezTo>
                    <a:pt x="75" y="93"/>
                    <a:pt x="75" y="93"/>
                    <a:pt x="75" y="92"/>
                  </a:cubicBezTo>
                  <a:cubicBezTo>
                    <a:pt x="75" y="92"/>
                    <a:pt x="75" y="92"/>
                    <a:pt x="75" y="92"/>
                  </a:cubicBezTo>
                  <a:cubicBezTo>
                    <a:pt x="75" y="92"/>
                    <a:pt x="76" y="92"/>
                    <a:pt x="76" y="92"/>
                  </a:cubicBezTo>
                  <a:cubicBezTo>
                    <a:pt x="76" y="92"/>
                    <a:pt x="76" y="92"/>
                    <a:pt x="76" y="92"/>
                  </a:cubicBezTo>
                  <a:cubicBezTo>
                    <a:pt x="76" y="92"/>
                    <a:pt x="76" y="92"/>
                    <a:pt x="76" y="92"/>
                  </a:cubicBezTo>
                  <a:cubicBezTo>
                    <a:pt x="77" y="92"/>
                    <a:pt x="77" y="92"/>
                    <a:pt x="78" y="92"/>
                  </a:cubicBezTo>
                  <a:cubicBezTo>
                    <a:pt x="78" y="92"/>
                    <a:pt x="79" y="92"/>
                    <a:pt x="79" y="93"/>
                  </a:cubicBezTo>
                  <a:cubicBezTo>
                    <a:pt x="80" y="93"/>
                    <a:pt x="80" y="93"/>
                    <a:pt x="81" y="93"/>
                  </a:cubicBezTo>
                  <a:cubicBezTo>
                    <a:pt x="81" y="94"/>
                    <a:pt x="82" y="94"/>
                    <a:pt x="82" y="94"/>
                  </a:cubicBezTo>
                  <a:cubicBezTo>
                    <a:pt x="82" y="94"/>
                    <a:pt x="82" y="95"/>
                    <a:pt x="83" y="95"/>
                  </a:cubicBezTo>
                  <a:cubicBezTo>
                    <a:pt x="83" y="95"/>
                    <a:pt x="83" y="95"/>
                    <a:pt x="83" y="95"/>
                  </a:cubicBezTo>
                  <a:cubicBezTo>
                    <a:pt x="83" y="95"/>
                    <a:pt x="83" y="96"/>
                    <a:pt x="83" y="96"/>
                  </a:cubicBezTo>
                  <a:cubicBezTo>
                    <a:pt x="83" y="96"/>
                    <a:pt x="83" y="96"/>
                    <a:pt x="83" y="96"/>
                  </a:cubicBezTo>
                  <a:cubicBezTo>
                    <a:pt x="83" y="97"/>
                    <a:pt x="83" y="97"/>
                    <a:pt x="83" y="98"/>
                  </a:cubicBezTo>
                  <a:cubicBezTo>
                    <a:pt x="82" y="98"/>
                    <a:pt x="82" y="99"/>
                    <a:pt x="82" y="99"/>
                  </a:cubicBezTo>
                  <a:cubicBezTo>
                    <a:pt x="81" y="100"/>
                    <a:pt x="81" y="100"/>
                    <a:pt x="80" y="101"/>
                  </a:cubicBezTo>
                  <a:cubicBezTo>
                    <a:pt x="80" y="101"/>
                    <a:pt x="79" y="102"/>
                    <a:pt x="79" y="102"/>
                  </a:cubicBezTo>
                  <a:cubicBezTo>
                    <a:pt x="78" y="102"/>
                    <a:pt x="78" y="102"/>
                    <a:pt x="78" y="102"/>
                  </a:cubicBezTo>
                  <a:cubicBezTo>
                    <a:pt x="78" y="103"/>
                    <a:pt x="78" y="103"/>
                    <a:pt x="77" y="103"/>
                  </a:cubicBezTo>
                  <a:cubicBezTo>
                    <a:pt x="77" y="103"/>
                    <a:pt x="77" y="103"/>
                    <a:pt x="77" y="103"/>
                  </a:cubicBezTo>
                  <a:cubicBezTo>
                    <a:pt x="77" y="104"/>
                    <a:pt x="76" y="104"/>
                    <a:pt x="76" y="104"/>
                  </a:cubicBezTo>
                  <a:cubicBezTo>
                    <a:pt x="76" y="104"/>
                    <a:pt x="75" y="105"/>
                    <a:pt x="75" y="105"/>
                  </a:cubicBezTo>
                  <a:cubicBezTo>
                    <a:pt x="75" y="106"/>
                    <a:pt x="74" y="106"/>
                    <a:pt x="74" y="106"/>
                  </a:cubicBezTo>
                  <a:cubicBezTo>
                    <a:pt x="74" y="107"/>
                    <a:pt x="74" y="107"/>
                    <a:pt x="74" y="108"/>
                  </a:cubicBezTo>
                  <a:cubicBezTo>
                    <a:pt x="74" y="108"/>
                    <a:pt x="74" y="108"/>
                    <a:pt x="74" y="109"/>
                  </a:cubicBezTo>
                  <a:cubicBezTo>
                    <a:pt x="74" y="109"/>
                    <a:pt x="74" y="109"/>
                    <a:pt x="74" y="109"/>
                  </a:cubicBezTo>
                  <a:cubicBezTo>
                    <a:pt x="74" y="109"/>
                    <a:pt x="74" y="109"/>
                    <a:pt x="74" y="109"/>
                  </a:cubicBezTo>
                  <a:cubicBezTo>
                    <a:pt x="75" y="109"/>
                    <a:pt x="75" y="109"/>
                    <a:pt x="75" y="109"/>
                  </a:cubicBezTo>
                  <a:cubicBezTo>
                    <a:pt x="75" y="110"/>
                    <a:pt x="75" y="110"/>
                    <a:pt x="76" y="110"/>
                  </a:cubicBezTo>
                  <a:cubicBezTo>
                    <a:pt x="76" y="110"/>
                    <a:pt x="76" y="110"/>
                    <a:pt x="76" y="110"/>
                  </a:cubicBezTo>
                  <a:cubicBezTo>
                    <a:pt x="76" y="110"/>
                    <a:pt x="76" y="110"/>
                    <a:pt x="76" y="110"/>
                  </a:cubicBezTo>
                  <a:cubicBezTo>
                    <a:pt x="76" y="110"/>
                    <a:pt x="76" y="110"/>
                    <a:pt x="76" y="110"/>
                  </a:cubicBezTo>
                  <a:cubicBezTo>
                    <a:pt x="76" y="110"/>
                    <a:pt x="76" y="110"/>
                    <a:pt x="76" y="110"/>
                  </a:cubicBezTo>
                  <a:cubicBezTo>
                    <a:pt x="76" y="110"/>
                    <a:pt x="76" y="110"/>
                    <a:pt x="76" y="109"/>
                  </a:cubicBezTo>
                  <a:cubicBezTo>
                    <a:pt x="77" y="109"/>
                    <a:pt x="77" y="109"/>
                    <a:pt x="77" y="109"/>
                  </a:cubicBezTo>
                  <a:cubicBezTo>
                    <a:pt x="77" y="109"/>
                    <a:pt x="77" y="109"/>
                    <a:pt x="77" y="109"/>
                  </a:cubicBezTo>
                  <a:cubicBezTo>
                    <a:pt x="77" y="109"/>
                    <a:pt x="78" y="109"/>
                    <a:pt x="78" y="109"/>
                  </a:cubicBezTo>
                  <a:cubicBezTo>
                    <a:pt x="78" y="109"/>
                    <a:pt x="78" y="109"/>
                    <a:pt x="79" y="109"/>
                  </a:cubicBezTo>
                  <a:cubicBezTo>
                    <a:pt x="79" y="109"/>
                    <a:pt x="79" y="110"/>
                    <a:pt x="79" y="110"/>
                  </a:cubicBezTo>
                  <a:cubicBezTo>
                    <a:pt x="79" y="110"/>
                    <a:pt x="79" y="110"/>
                    <a:pt x="79" y="110"/>
                  </a:cubicBezTo>
                  <a:cubicBezTo>
                    <a:pt x="80" y="110"/>
                    <a:pt x="80" y="110"/>
                    <a:pt x="80" y="110"/>
                  </a:cubicBezTo>
                  <a:cubicBezTo>
                    <a:pt x="80" y="110"/>
                    <a:pt x="80" y="110"/>
                    <a:pt x="80" y="110"/>
                  </a:cubicBezTo>
                  <a:cubicBezTo>
                    <a:pt x="80" y="110"/>
                    <a:pt x="80" y="110"/>
                    <a:pt x="80" y="110"/>
                  </a:cubicBezTo>
                  <a:cubicBezTo>
                    <a:pt x="80" y="110"/>
                    <a:pt x="79" y="110"/>
                    <a:pt x="79" y="110"/>
                  </a:cubicBezTo>
                  <a:cubicBezTo>
                    <a:pt x="79" y="110"/>
                    <a:pt x="79" y="110"/>
                    <a:pt x="79" y="110"/>
                  </a:cubicBezTo>
                  <a:cubicBezTo>
                    <a:pt x="79" y="111"/>
                    <a:pt x="78" y="111"/>
                    <a:pt x="77" y="112"/>
                  </a:cubicBezTo>
                  <a:cubicBezTo>
                    <a:pt x="76" y="112"/>
                    <a:pt x="75" y="113"/>
                    <a:pt x="74" y="113"/>
                  </a:cubicBezTo>
                  <a:cubicBezTo>
                    <a:pt x="73" y="114"/>
                    <a:pt x="72" y="114"/>
                    <a:pt x="71" y="114"/>
                  </a:cubicBezTo>
                  <a:cubicBezTo>
                    <a:pt x="70" y="115"/>
                    <a:pt x="69" y="115"/>
                    <a:pt x="68" y="115"/>
                  </a:cubicBezTo>
                  <a:cubicBezTo>
                    <a:pt x="68" y="115"/>
                    <a:pt x="68" y="115"/>
                    <a:pt x="68" y="115"/>
                  </a:cubicBezTo>
                  <a:cubicBezTo>
                    <a:pt x="68" y="115"/>
                    <a:pt x="68" y="115"/>
                    <a:pt x="68" y="115"/>
                  </a:cubicBezTo>
                  <a:cubicBezTo>
                    <a:pt x="68" y="115"/>
                    <a:pt x="68" y="115"/>
                    <a:pt x="68" y="115"/>
                  </a:cubicBezTo>
                  <a:cubicBezTo>
                    <a:pt x="68" y="115"/>
                    <a:pt x="68" y="115"/>
                    <a:pt x="68" y="115"/>
                  </a:cubicBezTo>
                  <a:cubicBezTo>
                    <a:pt x="68" y="115"/>
                    <a:pt x="68" y="115"/>
                    <a:pt x="68" y="115"/>
                  </a:cubicBezTo>
                  <a:cubicBezTo>
                    <a:pt x="67" y="115"/>
                    <a:pt x="66" y="115"/>
                    <a:pt x="65" y="115"/>
                  </a:cubicBezTo>
                  <a:cubicBezTo>
                    <a:pt x="64" y="115"/>
                    <a:pt x="63" y="115"/>
                    <a:pt x="62" y="116"/>
                  </a:cubicBezTo>
                  <a:cubicBezTo>
                    <a:pt x="61" y="116"/>
                    <a:pt x="61" y="116"/>
                    <a:pt x="60" y="116"/>
                  </a:cubicBezTo>
                  <a:cubicBezTo>
                    <a:pt x="59" y="116"/>
                    <a:pt x="59" y="117"/>
                    <a:pt x="58" y="117"/>
                  </a:cubicBezTo>
                  <a:cubicBezTo>
                    <a:pt x="58" y="117"/>
                    <a:pt x="58" y="117"/>
                    <a:pt x="58" y="117"/>
                  </a:cubicBezTo>
                  <a:cubicBezTo>
                    <a:pt x="58" y="117"/>
                    <a:pt x="58" y="117"/>
                    <a:pt x="58" y="117"/>
                  </a:cubicBezTo>
                  <a:cubicBezTo>
                    <a:pt x="57" y="117"/>
                    <a:pt x="57" y="117"/>
                    <a:pt x="57" y="117"/>
                  </a:cubicBezTo>
                  <a:cubicBezTo>
                    <a:pt x="57" y="116"/>
                    <a:pt x="57" y="116"/>
                    <a:pt x="56" y="116"/>
                  </a:cubicBezTo>
                  <a:cubicBezTo>
                    <a:pt x="56" y="116"/>
                    <a:pt x="56" y="116"/>
                    <a:pt x="56" y="116"/>
                  </a:cubicBezTo>
                  <a:cubicBezTo>
                    <a:pt x="56" y="116"/>
                    <a:pt x="55" y="116"/>
                    <a:pt x="55" y="116"/>
                  </a:cubicBezTo>
                  <a:cubicBezTo>
                    <a:pt x="55" y="115"/>
                    <a:pt x="54" y="115"/>
                    <a:pt x="54" y="115"/>
                  </a:cubicBezTo>
                  <a:cubicBezTo>
                    <a:pt x="54" y="115"/>
                    <a:pt x="54" y="115"/>
                    <a:pt x="53" y="115"/>
                  </a:cubicBezTo>
                  <a:cubicBezTo>
                    <a:pt x="53" y="115"/>
                    <a:pt x="53" y="115"/>
                    <a:pt x="53" y="115"/>
                  </a:cubicBezTo>
                  <a:cubicBezTo>
                    <a:pt x="53" y="115"/>
                    <a:pt x="52" y="115"/>
                    <a:pt x="52" y="115"/>
                  </a:cubicBezTo>
                  <a:cubicBezTo>
                    <a:pt x="52" y="115"/>
                    <a:pt x="52" y="115"/>
                    <a:pt x="52" y="115"/>
                  </a:cubicBezTo>
                  <a:cubicBezTo>
                    <a:pt x="52" y="115"/>
                    <a:pt x="52" y="115"/>
                    <a:pt x="52" y="115"/>
                  </a:cubicBezTo>
                  <a:cubicBezTo>
                    <a:pt x="52" y="115"/>
                    <a:pt x="52" y="115"/>
                    <a:pt x="52" y="115"/>
                  </a:cubicBezTo>
                  <a:cubicBezTo>
                    <a:pt x="51" y="116"/>
                    <a:pt x="51" y="116"/>
                    <a:pt x="50" y="116"/>
                  </a:cubicBezTo>
                  <a:cubicBezTo>
                    <a:pt x="50" y="116"/>
                    <a:pt x="50" y="116"/>
                    <a:pt x="49" y="117"/>
                  </a:cubicBezTo>
                  <a:cubicBezTo>
                    <a:pt x="49" y="117"/>
                    <a:pt x="48" y="117"/>
                    <a:pt x="48" y="117"/>
                  </a:cubicBezTo>
                  <a:cubicBezTo>
                    <a:pt x="48" y="117"/>
                    <a:pt x="47" y="117"/>
                    <a:pt x="47" y="117"/>
                  </a:cubicBezTo>
                  <a:cubicBezTo>
                    <a:pt x="47" y="117"/>
                    <a:pt x="47" y="117"/>
                    <a:pt x="46" y="117"/>
                  </a:cubicBezTo>
                  <a:cubicBezTo>
                    <a:pt x="46" y="117"/>
                    <a:pt x="46" y="117"/>
                    <a:pt x="46" y="117"/>
                  </a:cubicBezTo>
                  <a:cubicBezTo>
                    <a:pt x="46" y="117"/>
                    <a:pt x="46" y="117"/>
                    <a:pt x="46" y="117"/>
                  </a:cubicBezTo>
                  <a:cubicBezTo>
                    <a:pt x="46" y="117"/>
                    <a:pt x="46" y="117"/>
                    <a:pt x="45" y="117"/>
                  </a:cubicBezTo>
                  <a:cubicBezTo>
                    <a:pt x="45" y="117"/>
                    <a:pt x="45" y="117"/>
                    <a:pt x="45" y="117"/>
                  </a:cubicBezTo>
                  <a:cubicBezTo>
                    <a:pt x="45" y="117"/>
                    <a:pt x="45" y="117"/>
                    <a:pt x="45" y="117"/>
                  </a:cubicBezTo>
                  <a:cubicBezTo>
                    <a:pt x="45" y="117"/>
                    <a:pt x="45" y="117"/>
                    <a:pt x="45" y="117"/>
                  </a:cubicBezTo>
                  <a:cubicBezTo>
                    <a:pt x="44" y="117"/>
                    <a:pt x="44" y="117"/>
                    <a:pt x="44" y="117"/>
                  </a:cubicBezTo>
                  <a:cubicBezTo>
                    <a:pt x="44" y="117"/>
                    <a:pt x="44" y="117"/>
                    <a:pt x="43" y="117"/>
                  </a:cubicBezTo>
                  <a:cubicBezTo>
                    <a:pt x="43" y="117"/>
                    <a:pt x="43" y="117"/>
                    <a:pt x="43" y="117"/>
                  </a:cubicBezTo>
                  <a:cubicBezTo>
                    <a:pt x="42" y="117"/>
                    <a:pt x="42" y="117"/>
                    <a:pt x="42" y="117"/>
                  </a:cubicBezTo>
                  <a:cubicBezTo>
                    <a:pt x="42" y="117"/>
                    <a:pt x="41" y="117"/>
                    <a:pt x="41" y="117"/>
                  </a:cubicBezTo>
                  <a:cubicBezTo>
                    <a:pt x="41" y="118"/>
                    <a:pt x="41" y="118"/>
                    <a:pt x="41" y="118"/>
                  </a:cubicBezTo>
                  <a:cubicBezTo>
                    <a:pt x="41" y="118"/>
                    <a:pt x="41" y="118"/>
                    <a:pt x="40" y="118"/>
                  </a:cubicBezTo>
                  <a:cubicBezTo>
                    <a:pt x="40" y="118"/>
                    <a:pt x="40" y="118"/>
                    <a:pt x="40" y="118"/>
                  </a:cubicBezTo>
                  <a:cubicBezTo>
                    <a:pt x="40" y="118"/>
                    <a:pt x="40" y="118"/>
                    <a:pt x="40" y="118"/>
                  </a:cubicBezTo>
                  <a:cubicBezTo>
                    <a:pt x="40" y="118"/>
                    <a:pt x="40" y="118"/>
                    <a:pt x="40" y="118"/>
                  </a:cubicBezTo>
                  <a:cubicBezTo>
                    <a:pt x="40" y="118"/>
                    <a:pt x="40" y="118"/>
                    <a:pt x="40" y="118"/>
                  </a:cubicBezTo>
                  <a:cubicBezTo>
                    <a:pt x="40" y="118"/>
                    <a:pt x="39" y="118"/>
                    <a:pt x="39" y="118"/>
                  </a:cubicBezTo>
                  <a:cubicBezTo>
                    <a:pt x="39" y="118"/>
                    <a:pt x="39" y="118"/>
                    <a:pt x="39" y="118"/>
                  </a:cubicBezTo>
                  <a:cubicBezTo>
                    <a:pt x="39" y="118"/>
                    <a:pt x="39" y="118"/>
                    <a:pt x="39" y="118"/>
                  </a:cubicBezTo>
                  <a:cubicBezTo>
                    <a:pt x="39" y="118"/>
                    <a:pt x="39" y="118"/>
                    <a:pt x="38" y="118"/>
                  </a:cubicBezTo>
                  <a:cubicBezTo>
                    <a:pt x="38" y="118"/>
                    <a:pt x="38" y="118"/>
                    <a:pt x="38" y="118"/>
                  </a:cubicBezTo>
                  <a:cubicBezTo>
                    <a:pt x="38" y="119"/>
                    <a:pt x="38" y="119"/>
                    <a:pt x="38" y="119"/>
                  </a:cubicBezTo>
                  <a:cubicBezTo>
                    <a:pt x="37" y="119"/>
                    <a:pt x="37" y="119"/>
                    <a:pt x="37" y="120"/>
                  </a:cubicBezTo>
                  <a:cubicBezTo>
                    <a:pt x="37" y="120"/>
                    <a:pt x="37" y="120"/>
                    <a:pt x="37" y="120"/>
                  </a:cubicBezTo>
                  <a:cubicBezTo>
                    <a:pt x="37" y="121"/>
                    <a:pt x="37" y="121"/>
                    <a:pt x="36" y="121"/>
                  </a:cubicBezTo>
                  <a:cubicBezTo>
                    <a:pt x="36" y="121"/>
                    <a:pt x="36" y="121"/>
                    <a:pt x="36" y="121"/>
                  </a:cubicBezTo>
                  <a:cubicBezTo>
                    <a:pt x="36" y="121"/>
                    <a:pt x="36" y="121"/>
                    <a:pt x="36" y="121"/>
                  </a:cubicBezTo>
                  <a:cubicBezTo>
                    <a:pt x="36" y="121"/>
                    <a:pt x="36" y="121"/>
                    <a:pt x="36" y="121"/>
                  </a:cubicBezTo>
                  <a:cubicBezTo>
                    <a:pt x="35" y="121"/>
                    <a:pt x="35" y="121"/>
                    <a:pt x="35" y="121"/>
                  </a:cubicBezTo>
                  <a:cubicBezTo>
                    <a:pt x="35" y="121"/>
                    <a:pt x="35" y="121"/>
                    <a:pt x="35" y="121"/>
                  </a:cubicBezTo>
                  <a:cubicBezTo>
                    <a:pt x="35" y="121"/>
                    <a:pt x="35" y="121"/>
                    <a:pt x="34" y="121"/>
                  </a:cubicBezTo>
                  <a:cubicBezTo>
                    <a:pt x="34" y="121"/>
                    <a:pt x="34" y="121"/>
                    <a:pt x="34" y="121"/>
                  </a:cubicBezTo>
                  <a:cubicBezTo>
                    <a:pt x="34" y="121"/>
                    <a:pt x="34" y="121"/>
                    <a:pt x="34" y="120"/>
                  </a:cubicBezTo>
                  <a:cubicBezTo>
                    <a:pt x="33" y="120"/>
                    <a:pt x="33" y="120"/>
                    <a:pt x="33" y="120"/>
                  </a:cubicBezTo>
                  <a:cubicBezTo>
                    <a:pt x="33" y="120"/>
                    <a:pt x="32" y="120"/>
                    <a:pt x="32" y="120"/>
                  </a:cubicBezTo>
                  <a:cubicBezTo>
                    <a:pt x="32" y="120"/>
                    <a:pt x="32" y="120"/>
                    <a:pt x="31" y="120"/>
                  </a:cubicBezTo>
                  <a:cubicBezTo>
                    <a:pt x="31" y="120"/>
                    <a:pt x="31" y="120"/>
                    <a:pt x="31" y="120"/>
                  </a:cubicBezTo>
                  <a:cubicBezTo>
                    <a:pt x="31" y="120"/>
                    <a:pt x="31" y="120"/>
                    <a:pt x="30" y="120"/>
                  </a:cubicBezTo>
                  <a:cubicBezTo>
                    <a:pt x="30" y="120"/>
                    <a:pt x="30" y="120"/>
                    <a:pt x="30" y="120"/>
                  </a:cubicBezTo>
                  <a:cubicBezTo>
                    <a:pt x="30" y="120"/>
                    <a:pt x="29" y="120"/>
                    <a:pt x="29" y="120"/>
                  </a:cubicBezTo>
                  <a:cubicBezTo>
                    <a:pt x="29" y="120"/>
                    <a:pt x="28" y="121"/>
                    <a:pt x="28" y="121"/>
                  </a:cubicBezTo>
                  <a:cubicBezTo>
                    <a:pt x="28" y="121"/>
                    <a:pt x="27" y="121"/>
                    <a:pt x="27" y="122"/>
                  </a:cubicBezTo>
                  <a:cubicBezTo>
                    <a:pt x="27" y="122"/>
                    <a:pt x="26" y="122"/>
                    <a:pt x="26" y="122"/>
                  </a:cubicBezTo>
                  <a:cubicBezTo>
                    <a:pt x="26" y="122"/>
                    <a:pt x="26" y="123"/>
                    <a:pt x="25" y="123"/>
                  </a:cubicBezTo>
                  <a:cubicBezTo>
                    <a:pt x="25" y="123"/>
                    <a:pt x="25" y="123"/>
                    <a:pt x="25" y="123"/>
                  </a:cubicBezTo>
                  <a:cubicBezTo>
                    <a:pt x="25" y="123"/>
                    <a:pt x="25" y="124"/>
                    <a:pt x="24" y="124"/>
                  </a:cubicBezTo>
                  <a:cubicBezTo>
                    <a:pt x="24" y="124"/>
                    <a:pt x="24" y="124"/>
                    <a:pt x="24" y="124"/>
                  </a:cubicBezTo>
                  <a:cubicBezTo>
                    <a:pt x="24" y="124"/>
                    <a:pt x="24" y="124"/>
                    <a:pt x="24" y="124"/>
                  </a:cubicBezTo>
                  <a:cubicBezTo>
                    <a:pt x="24" y="124"/>
                    <a:pt x="24" y="124"/>
                    <a:pt x="24" y="124"/>
                  </a:cubicBezTo>
                  <a:cubicBezTo>
                    <a:pt x="23" y="123"/>
                    <a:pt x="23" y="123"/>
                    <a:pt x="23" y="123"/>
                  </a:cubicBezTo>
                  <a:cubicBezTo>
                    <a:pt x="24" y="122"/>
                    <a:pt x="24" y="121"/>
                    <a:pt x="25" y="120"/>
                  </a:cubicBezTo>
                  <a:cubicBezTo>
                    <a:pt x="26" y="119"/>
                    <a:pt x="27" y="118"/>
                    <a:pt x="28" y="117"/>
                  </a:cubicBezTo>
                  <a:cubicBezTo>
                    <a:pt x="29" y="116"/>
                    <a:pt x="31" y="114"/>
                    <a:pt x="32" y="114"/>
                  </a:cubicBezTo>
                  <a:cubicBezTo>
                    <a:pt x="33" y="113"/>
                    <a:pt x="34" y="112"/>
                    <a:pt x="34" y="112"/>
                  </a:cubicBezTo>
                  <a:cubicBezTo>
                    <a:pt x="34" y="112"/>
                    <a:pt x="34" y="112"/>
                    <a:pt x="35" y="111"/>
                  </a:cubicBezTo>
                  <a:cubicBezTo>
                    <a:pt x="35" y="111"/>
                    <a:pt x="35" y="111"/>
                    <a:pt x="35" y="111"/>
                  </a:cubicBezTo>
                  <a:cubicBezTo>
                    <a:pt x="35" y="111"/>
                    <a:pt x="35" y="111"/>
                    <a:pt x="36" y="111"/>
                  </a:cubicBezTo>
                  <a:cubicBezTo>
                    <a:pt x="36" y="111"/>
                    <a:pt x="36" y="111"/>
                    <a:pt x="36" y="111"/>
                  </a:cubicBezTo>
                  <a:cubicBezTo>
                    <a:pt x="36" y="111"/>
                    <a:pt x="36" y="111"/>
                    <a:pt x="37" y="111"/>
                  </a:cubicBezTo>
                  <a:cubicBezTo>
                    <a:pt x="37" y="111"/>
                    <a:pt x="37" y="111"/>
                    <a:pt x="37" y="111"/>
                  </a:cubicBezTo>
                  <a:cubicBezTo>
                    <a:pt x="37" y="111"/>
                    <a:pt x="37" y="111"/>
                    <a:pt x="37" y="111"/>
                  </a:cubicBezTo>
                  <a:cubicBezTo>
                    <a:pt x="38" y="111"/>
                    <a:pt x="38" y="111"/>
                    <a:pt x="38" y="111"/>
                  </a:cubicBezTo>
                  <a:cubicBezTo>
                    <a:pt x="38" y="111"/>
                    <a:pt x="38" y="111"/>
                    <a:pt x="38" y="111"/>
                  </a:cubicBezTo>
                  <a:cubicBezTo>
                    <a:pt x="38" y="111"/>
                    <a:pt x="39" y="111"/>
                    <a:pt x="39" y="111"/>
                  </a:cubicBezTo>
                  <a:cubicBezTo>
                    <a:pt x="39" y="111"/>
                    <a:pt x="39" y="111"/>
                    <a:pt x="39" y="111"/>
                  </a:cubicBezTo>
                  <a:cubicBezTo>
                    <a:pt x="39" y="111"/>
                    <a:pt x="40" y="111"/>
                    <a:pt x="40" y="111"/>
                  </a:cubicBezTo>
                  <a:cubicBezTo>
                    <a:pt x="40" y="111"/>
                    <a:pt x="40" y="111"/>
                    <a:pt x="41" y="111"/>
                  </a:cubicBezTo>
                  <a:cubicBezTo>
                    <a:pt x="41" y="111"/>
                    <a:pt x="41" y="111"/>
                    <a:pt x="42" y="111"/>
                  </a:cubicBezTo>
                  <a:cubicBezTo>
                    <a:pt x="42" y="111"/>
                    <a:pt x="42" y="111"/>
                    <a:pt x="42" y="111"/>
                  </a:cubicBezTo>
                  <a:cubicBezTo>
                    <a:pt x="43" y="111"/>
                    <a:pt x="43" y="111"/>
                    <a:pt x="43" y="110"/>
                  </a:cubicBezTo>
                  <a:cubicBezTo>
                    <a:pt x="44" y="110"/>
                    <a:pt x="45" y="110"/>
                    <a:pt x="45" y="109"/>
                  </a:cubicBezTo>
                  <a:cubicBezTo>
                    <a:pt x="45" y="109"/>
                    <a:pt x="45" y="109"/>
                    <a:pt x="45" y="108"/>
                  </a:cubicBezTo>
                  <a:cubicBezTo>
                    <a:pt x="46" y="108"/>
                    <a:pt x="46" y="108"/>
                    <a:pt x="46" y="108"/>
                  </a:cubicBezTo>
                  <a:cubicBezTo>
                    <a:pt x="46" y="108"/>
                    <a:pt x="46" y="108"/>
                    <a:pt x="46" y="108"/>
                  </a:cubicBezTo>
                  <a:cubicBezTo>
                    <a:pt x="46" y="107"/>
                    <a:pt x="46" y="107"/>
                    <a:pt x="45" y="107"/>
                  </a:cubicBezTo>
                  <a:cubicBezTo>
                    <a:pt x="45" y="107"/>
                    <a:pt x="45" y="107"/>
                    <a:pt x="45" y="107"/>
                  </a:cubicBezTo>
                  <a:cubicBezTo>
                    <a:pt x="45" y="107"/>
                    <a:pt x="45" y="107"/>
                    <a:pt x="45" y="107"/>
                  </a:cubicBezTo>
                  <a:cubicBezTo>
                    <a:pt x="45" y="107"/>
                    <a:pt x="45" y="107"/>
                    <a:pt x="45" y="107"/>
                  </a:cubicBezTo>
                  <a:cubicBezTo>
                    <a:pt x="44" y="107"/>
                    <a:pt x="44" y="107"/>
                    <a:pt x="44" y="107"/>
                  </a:cubicBezTo>
                  <a:cubicBezTo>
                    <a:pt x="44" y="107"/>
                    <a:pt x="44" y="107"/>
                    <a:pt x="44" y="107"/>
                  </a:cubicBezTo>
                  <a:cubicBezTo>
                    <a:pt x="43" y="107"/>
                    <a:pt x="43" y="107"/>
                    <a:pt x="43" y="107"/>
                  </a:cubicBezTo>
                  <a:cubicBezTo>
                    <a:pt x="43" y="107"/>
                    <a:pt x="42" y="107"/>
                    <a:pt x="42" y="108"/>
                  </a:cubicBezTo>
                  <a:cubicBezTo>
                    <a:pt x="42" y="108"/>
                    <a:pt x="42" y="108"/>
                    <a:pt x="42" y="108"/>
                  </a:cubicBezTo>
                  <a:cubicBezTo>
                    <a:pt x="42" y="108"/>
                    <a:pt x="41" y="108"/>
                    <a:pt x="41" y="108"/>
                  </a:cubicBezTo>
                  <a:cubicBezTo>
                    <a:pt x="41" y="108"/>
                    <a:pt x="41" y="108"/>
                    <a:pt x="41" y="108"/>
                  </a:cubicBezTo>
                  <a:cubicBezTo>
                    <a:pt x="41" y="108"/>
                    <a:pt x="41" y="108"/>
                    <a:pt x="40" y="108"/>
                  </a:cubicBezTo>
                  <a:cubicBezTo>
                    <a:pt x="40" y="108"/>
                    <a:pt x="40" y="108"/>
                    <a:pt x="40" y="108"/>
                  </a:cubicBezTo>
                  <a:cubicBezTo>
                    <a:pt x="39" y="108"/>
                    <a:pt x="39" y="108"/>
                    <a:pt x="39" y="108"/>
                  </a:cubicBezTo>
                  <a:cubicBezTo>
                    <a:pt x="39" y="108"/>
                    <a:pt x="38" y="107"/>
                    <a:pt x="38" y="107"/>
                  </a:cubicBezTo>
                  <a:cubicBezTo>
                    <a:pt x="38" y="107"/>
                    <a:pt x="38" y="107"/>
                    <a:pt x="37" y="107"/>
                  </a:cubicBezTo>
                  <a:cubicBezTo>
                    <a:pt x="37" y="107"/>
                    <a:pt x="37" y="107"/>
                    <a:pt x="36" y="107"/>
                  </a:cubicBezTo>
                  <a:cubicBezTo>
                    <a:pt x="36" y="107"/>
                    <a:pt x="36" y="107"/>
                    <a:pt x="36" y="107"/>
                  </a:cubicBezTo>
                  <a:cubicBezTo>
                    <a:pt x="35" y="106"/>
                    <a:pt x="35" y="106"/>
                    <a:pt x="35" y="106"/>
                  </a:cubicBezTo>
                  <a:cubicBezTo>
                    <a:pt x="34" y="106"/>
                    <a:pt x="34" y="106"/>
                    <a:pt x="34" y="106"/>
                  </a:cubicBezTo>
                  <a:cubicBezTo>
                    <a:pt x="33" y="106"/>
                    <a:pt x="33" y="106"/>
                    <a:pt x="33" y="106"/>
                  </a:cubicBezTo>
                  <a:cubicBezTo>
                    <a:pt x="33" y="106"/>
                    <a:pt x="32" y="106"/>
                    <a:pt x="32" y="106"/>
                  </a:cubicBezTo>
                  <a:cubicBezTo>
                    <a:pt x="32" y="106"/>
                    <a:pt x="32" y="106"/>
                    <a:pt x="32" y="106"/>
                  </a:cubicBezTo>
                  <a:cubicBezTo>
                    <a:pt x="31" y="106"/>
                    <a:pt x="31" y="105"/>
                    <a:pt x="31" y="105"/>
                  </a:cubicBezTo>
                  <a:cubicBezTo>
                    <a:pt x="31" y="105"/>
                    <a:pt x="31" y="105"/>
                    <a:pt x="31" y="105"/>
                  </a:cubicBezTo>
                  <a:cubicBezTo>
                    <a:pt x="31" y="105"/>
                    <a:pt x="31" y="105"/>
                    <a:pt x="31" y="105"/>
                  </a:cubicBezTo>
                  <a:cubicBezTo>
                    <a:pt x="30" y="105"/>
                    <a:pt x="30" y="105"/>
                    <a:pt x="30" y="105"/>
                  </a:cubicBezTo>
                  <a:cubicBezTo>
                    <a:pt x="30" y="105"/>
                    <a:pt x="30" y="105"/>
                    <a:pt x="30" y="105"/>
                  </a:cubicBezTo>
                  <a:cubicBezTo>
                    <a:pt x="30" y="105"/>
                    <a:pt x="30" y="105"/>
                    <a:pt x="30" y="105"/>
                  </a:cubicBezTo>
                  <a:cubicBezTo>
                    <a:pt x="29" y="105"/>
                    <a:pt x="29" y="105"/>
                    <a:pt x="29" y="105"/>
                  </a:cubicBezTo>
                  <a:cubicBezTo>
                    <a:pt x="29" y="105"/>
                    <a:pt x="29" y="105"/>
                    <a:pt x="29" y="105"/>
                  </a:cubicBezTo>
                  <a:cubicBezTo>
                    <a:pt x="29" y="105"/>
                    <a:pt x="29" y="105"/>
                    <a:pt x="28" y="105"/>
                  </a:cubicBezTo>
                  <a:cubicBezTo>
                    <a:pt x="28" y="105"/>
                    <a:pt x="28" y="105"/>
                    <a:pt x="28" y="105"/>
                  </a:cubicBezTo>
                  <a:cubicBezTo>
                    <a:pt x="28" y="105"/>
                    <a:pt x="28" y="105"/>
                    <a:pt x="28" y="105"/>
                  </a:cubicBezTo>
                  <a:cubicBezTo>
                    <a:pt x="28" y="105"/>
                    <a:pt x="28" y="106"/>
                    <a:pt x="28" y="106"/>
                  </a:cubicBezTo>
                  <a:cubicBezTo>
                    <a:pt x="28" y="106"/>
                    <a:pt x="27" y="106"/>
                    <a:pt x="27" y="106"/>
                  </a:cubicBezTo>
                  <a:cubicBezTo>
                    <a:pt x="27" y="106"/>
                    <a:pt x="27" y="105"/>
                    <a:pt x="26" y="105"/>
                  </a:cubicBezTo>
                  <a:cubicBezTo>
                    <a:pt x="26" y="105"/>
                    <a:pt x="26" y="105"/>
                    <a:pt x="25" y="105"/>
                  </a:cubicBezTo>
                  <a:cubicBezTo>
                    <a:pt x="25" y="105"/>
                    <a:pt x="25" y="105"/>
                    <a:pt x="25" y="104"/>
                  </a:cubicBezTo>
                  <a:cubicBezTo>
                    <a:pt x="24" y="104"/>
                    <a:pt x="24" y="104"/>
                    <a:pt x="24" y="104"/>
                  </a:cubicBezTo>
                  <a:cubicBezTo>
                    <a:pt x="24" y="104"/>
                    <a:pt x="24" y="104"/>
                    <a:pt x="24" y="103"/>
                  </a:cubicBezTo>
                  <a:cubicBezTo>
                    <a:pt x="24" y="103"/>
                    <a:pt x="25" y="103"/>
                    <a:pt x="25" y="103"/>
                  </a:cubicBezTo>
                  <a:cubicBezTo>
                    <a:pt x="25" y="103"/>
                    <a:pt x="25" y="103"/>
                    <a:pt x="25" y="103"/>
                  </a:cubicBezTo>
                  <a:cubicBezTo>
                    <a:pt x="25" y="103"/>
                    <a:pt x="26" y="103"/>
                    <a:pt x="26" y="103"/>
                  </a:cubicBezTo>
                  <a:cubicBezTo>
                    <a:pt x="27" y="102"/>
                    <a:pt x="28" y="102"/>
                    <a:pt x="29" y="102"/>
                  </a:cubicBezTo>
                  <a:cubicBezTo>
                    <a:pt x="30" y="101"/>
                    <a:pt x="31" y="101"/>
                    <a:pt x="32" y="100"/>
                  </a:cubicBezTo>
                  <a:cubicBezTo>
                    <a:pt x="32" y="100"/>
                    <a:pt x="33" y="99"/>
                    <a:pt x="33" y="98"/>
                  </a:cubicBezTo>
                  <a:cubicBezTo>
                    <a:pt x="34" y="98"/>
                    <a:pt x="34" y="97"/>
                    <a:pt x="34" y="97"/>
                  </a:cubicBezTo>
                  <a:cubicBezTo>
                    <a:pt x="34" y="96"/>
                    <a:pt x="34" y="96"/>
                    <a:pt x="34" y="96"/>
                  </a:cubicBezTo>
                  <a:cubicBezTo>
                    <a:pt x="34" y="96"/>
                    <a:pt x="33" y="95"/>
                    <a:pt x="33" y="95"/>
                  </a:cubicBezTo>
                  <a:cubicBezTo>
                    <a:pt x="33" y="95"/>
                    <a:pt x="32" y="95"/>
                    <a:pt x="32" y="95"/>
                  </a:cubicBezTo>
                  <a:cubicBezTo>
                    <a:pt x="32" y="95"/>
                    <a:pt x="31" y="95"/>
                    <a:pt x="31" y="94"/>
                  </a:cubicBezTo>
                  <a:cubicBezTo>
                    <a:pt x="31" y="94"/>
                    <a:pt x="31" y="94"/>
                    <a:pt x="30" y="94"/>
                  </a:cubicBezTo>
                  <a:cubicBezTo>
                    <a:pt x="30" y="94"/>
                    <a:pt x="30" y="94"/>
                    <a:pt x="30" y="94"/>
                  </a:cubicBezTo>
                  <a:cubicBezTo>
                    <a:pt x="30" y="94"/>
                    <a:pt x="29" y="94"/>
                    <a:pt x="29" y="94"/>
                  </a:cubicBezTo>
                  <a:cubicBezTo>
                    <a:pt x="29" y="94"/>
                    <a:pt x="29" y="94"/>
                    <a:pt x="29" y="93"/>
                  </a:cubicBezTo>
                  <a:cubicBezTo>
                    <a:pt x="29" y="93"/>
                    <a:pt x="29" y="93"/>
                    <a:pt x="29" y="93"/>
                  </a:cubicBezTo>
                  <a:cubicBezTo>
                    <a:pt x="29" y="93"/>
                    <a:pt x="29" y="93"/>
                    <a:pt x="29" y="93"/>
                  </a:cubicBezTo>
                  <a:cubicBezTo>
                    <a:pt x="30" y="92"/>
                    <a:pt x="30" y="92"/>
                    <a:pt x="30" y="92"/>
                  </a:cubicBezTo>
                  <a:cubicBezTo>
                    <a:pt x="30" y="92"/>
                    <a:pt x="30" y="92"/>
                    <a:pt x="30" y="92"/>
                  </a:cubicBezTo>
                  <a:cubicBezTo>
                    <a:pt x="30" y="91"/>
                    <a:pt x="31" y="91"/>
                    <a:pt x="31" y="91"/>
                  </a:cubicBezTo>
                  <a:cubicBezTo>
                    <a:pt x="31" y="91"/>
                    <a:pt x="31" y="90"/>
                    <a:pt x="31" y="90"/>
                  </a:cubicBezTo>
                  <a:cubicBezTo>
                    <a:pt x="32" y="90"/>
                    <a:pt x="32" y="89"/>
                    <a:pt x="32" y="89"/>
                  </a:cubicBezTo>
                  <a:cubicBezTo>
                    <a:pt x="32" y="89"/>
                    <a:pt x="32" y="89"/>
                    <a:pt x="32" y="88"/>
                  </a:cubicBezTo>
                  <a:cubicBezTo>
                    <a:pt x="32" y="88"/>
                    <a:pt x="32" y="88"/>
                    <a:pt x="32" y="88"/>
                  </a:cubicBezTo>
                  <a:cubicBezTo>
                    <a:pt x="32" y="87"/>
                    <a:pt x="32" y="87"/>
                    <a:pt x="32" y="87"/>
                  </a:cubicBezTo>
                  <a:cubicBezTo>
                    <a:pt x="32" y="87"/>
                    <a:pt x="32" y="87"/>
                    <a:pt x="32" y="87"/>
                  </a:cubicBezTo>
                  <a:cubicBezTo>
                    <a:pt x="32" y="87"/>
                    <a:pt x="32" y="87"/>
                    <a:pt x="32" y="87"/>
                  </a:cubicBezTo>
                  <a:cubicBezTo>
                    <a:pt x="33" y="87"/>
                    <a:pt x="33" y="87"/>
                    <a:pt x="33" y="87"/>
                  </a:cubicBezTo>
                  <a:cubicBezTo>
                    <a:pt x="33" y="87"/>
                    <a:pt x="33" y="87"/>
                    <a:pt x="33" y="87"/>
                  </a:cubicBezTo>
                  <a:cubicBezTo>
                    <a:pt x="33" y="87"/>
                    <a:pt x="34" y="88"/>
                    <a:pt x="34" y="88"/>
                  </a:cubicBezTo>
                  <a:cubicBezTo>
                    <a:pt x="34" y="88"/>
                    <a:pt x="35" y="88"/>
                    <a:pt x="35" y="88"/>
                  </a:cubicBezTo>
                  <a:cubicBezTo>
                    <a:pt x="36" y="88"/>
                    <a:pt x="36" y="88"/>
                    <a:pt x="37" y="88"/>
                  </a:cubicBezTo>
                  <a:cubicBezTo>
                    <a:pt x="37" y="89"/>
                    <a:pt x="37" y="89"/>
                    <a:pt x="38" y="89"/>
                  </a:cubicBezTo>
                  <a:cubicBezTo>
                    <a:pt x="38" y="89"/>
                    <a:pt x="38" y="89"/>
                    <a:pt x="39" y="88"/>
                  </a:cubicBezTo>
                  <a:cubicBezTo>
                    <a:pt x="39" y="88"/>
                    <a:pt x="40" y="88"/>
                    <a:pt x="41" y="88"/>
                  </a:cubicBezTo>
                  <a:cubicBezTo>
                    <a:pt x="41" y="88"/>
                    <a:pt x="42" y="88"/>
                    <a:pt x="42" y="88"/>
                  </a:cubicBezTo>
                  <a:cubicBezTo>
                    <a:pt x="42" y="88"/>
                    <a:pt x="43" y="87"/>
                    <a:pt x="43" y="87"/>
                  </a:cubicBezTo>
                  <a:cubicBezTo>
                    <a:pt x="43" y="87"/>
                    <a:pt x="43" y="86"/>
                    <a:pt x="43" y="86"/>
                  </a:cubicBezTo>
                  <a:cubicBezTo>
                    <a:pt x="43" y="86"/>
                    <a:pt x="43" y="86"/>
                    <a:pt x="43" y="85"/>
                  </a:cubicBezTo>
                  <a:cubicBezTo>
                    <a:pt x="43" y="85"/>
                    <a:pt x="43" y="85"/>
                    <a:pt x="43" y="85"/>
                  </a:cubicBezTo>
                  <a:cubicBezTo>
                    <a:pt x="43" y="84"/>
                    <a:pt x="43" y="84"/>
                    <a:pt x="43" y="84"/>
                  </a:cubicBezTo>
                  <a:cubicBezTo>
                    <a:pt x="43" y="83"/>
                    <a:pt x="43" y="83"/>
                    <a:pt x="43" y="83"/>
                  </a:cubicBezTo>
                  <a:cubicBezTo>
                    <a:pt x="43" y="82"/>
                    <a:pt x="43" y="82"/>
                    <a:pt x="43" y="81"/>
                  </a:cubicBezTo>
                  <a:cubicBezTo>
                    <a:pt x="43" y="81"/>
                    <a:pt x="43" y="81"/>
                    <a:pt x="43" y="80"/>
                  </a:cubicBezTo>
                  <a:cubicBezTo>
                    <a:pt x="43" y="80"/>
                    <a:pt x="43" y="80"/>
                    <a:pt x="43" y="80"/>
                  </a:cubicBezTo>
                  <a:cubicBezTo>
                    <a:pt x="44" y="79"/>
                    <a:pt x="44" y="79"/>
                    <a:pt x="44" y="79"/>
                  </a:cubicBezTo>
                  <a:cubicBezTo>
                    <a:pt x="44" y="79"/>
                    <a:pt x="44" y="79"/>
                    <a:pt x="44" y="78"/>
                  </a:cubicBezTo>
                  <a:cubicBezTo>
                    <a:pt x="44" y="78"/>
                    <a:pt x="44" y="78"/>
                    <a:pt x="44" y="78"/>
                  </a:cubicBezTo>
                  <a:cubicBezTo>
                    <a:pt x="44" y="78"/>
                    <a:pt x="44" y="78"/>
                    <a:pt x="44" y="78"/>
                  </a:cubicBezTo>
                  <a:cubicBezTo>
                    <a:pt x="44" y="77"/>
                    <a:pt x="44" y="77"/>
                    <a:pt x="44" y="77"/>
                  </a:cubicBezTo>
                  <a:cubicBezTo>
                    <a:pt x="43" y="77"/>
                    <a:pt x="43" y="77"/>
                    <a:pt x="43" y="77"/>
                  </a:cubicBezTo>
                  <a:cubicBezTo>
                    <a:pt x="43" y="77"/>
                    <a:pt x="42" y="76"/>
                    <a:pt x="42" y="76"/>
                  </a:cubicBezTo>
                  <a:cubicBezTo>
                    <a:pt x="42" y="76"/>
                    <a:pt x="42" y="76"/>
                    <a:pt x="41" y="76"/>
                  </a:cubicBezTo>
                  <a:cubicBezTo>
                    <a:pt x="41" y="76"/>
                    <a:pt x="41" y="76"/>
                    <a:pt x="41" y="76"/>
                  </a:cubicBezTo>
                  <a:cubicBezTo>
                    <a:pt x="41" y="76"/>
                    <a:pt x="40" y="76"/>
                    <a:pt x="40" y="76"/>
                  </a:cubicBezTo>
                  <a:cubicBezTo>
                    <a:pt x="40" y="75"/>
                    <a:pt x="40" y="75"/>
                    <a:pt x="40" y="75"/>
                  </a:cubicBezTo>
                  <a:cubicBezTo>
                    <a:pt x="39" y="75"/>
                    <a:pt x="39" y="75"/>
                    <a:pt x="39" y="75"/>
                  </a:cubicBezTo>
                  <a:cubicBezTo>
                    <a:pt x="39" y="74"/>
                    <a:pt x="39" y="74"/>
                    <a:pt x="39" y="74"/>
                  </a:cubicBezTo>
                  <a:cubicBezTo>
                    <a:pt x="39" y="74"/>
                    <a:pt x="39" y="74"/>
                    <a:pt x="39" y="73"/>
                  </a:cubicBezTo>
                  <a:cubicBezTo>
                    <a:pt x="39" y="73"/>
                    <a:pt x="39" y="73"/>
                    <a:pt x="39" y="73"/>
                  </a:cubicBezTo>
                  <a:cubicBezTo>
                    <a:pt x="39" y="73"/>
                    <a:pt x="39" y="72"/>
                    <a:pt x="39" y="72"/>
                  </a:cubicBezTo>
                  <a:cubicBezTo>
                    <a:pt x="39" y="72"/>
                    <a:pt x="40" y="72"/>
                    <a:pt x="40" y="72"/>
                  </a:cubicBezTo>
                  <a:cubicBezTo>
                    <a:pt x="40" y="71"/>
                    <a:pt x="40" y="71"/>
                    <a:pt x="40" y="71"/>
                  </a:cubicBezTo>
                  <a:cubicBezTo>
                    <a:pt x="41" y="70"/>
                    <a:pt x="41" y="70"/>
                    <a:pt x="41" y="70"/>
                  </a:cubicBezTo>
                  <a:cubicBezTo>
                    <a:pt x="41" y="69"/>
                    <a:pt x="41" y="69"/>
                    <a:pt x="41" y="69"/>
                  </a:cubicBezTo>
                  <a:cubicBezTo>
                    <a:pt x="41" y="69"/>
                    <a:pt x="41" y="68"/>
                    <a:pt x="41" y="68"/>
                  </a:cubicBezTo>
                  <a:cubicBezTo>
                    <a:pt x="41" y="68"/>
                    <a:pt x="41" y="68"/>
                    <a:pt x="40" y="68"/>
                  </a:cubicBezTo>
                  <a:cubicBezTo>
                    <a:pt x="40" y="68"/>
                    <a:pt x="40" y="67"/>
                    <a:pt x="40" y="67"/>
                  </a:cubicBezTo>
                  <a:cubicBezTo>
                    <a:pt x="40" y="67"/>
                    <a:pt x="40" y="67"/>
                    <a:pt x="40" y="67"/>
                  </a:cubicBezTo>
                  <a:cubicBezTo>
                    <a:pt x="40" y="67"/>
                    <a:pt x="39" y="67"/>
                    <a:pt x="39" y="67"/>
                  </a:cubicBezTo>
                  <a:cubicBezTo>
                    <a:pt x="39" y="67"/>
                    <a:pt x="39" y="67"/>
                    <a:pt x="39" y="67"/>
                  </a:cubicBezTo>
                  <a:cubicBezTo>
                    <a:pt x="39" y="67"/>
                    <a:pt x="38" y="67"/>
                    <a:pt x="38" y="67"/>
                  </a:cubicBezTo>
                  <a:cubicBezTo>
                    <a:pt x="38" y="68"/>
                    <a:pt x="38" y="68"/>
                    <a:pt x="38" y="68"/>
                  </a:cubicBezTo>
                  <a:cubicBezTo>
                    <a:pt x="37" y="68"/>
                    <a:pt x="37" y="68"/>
                    <a:pt x="37" y="68"/>
                  </a:cubicBezTo>
                  <a:cubicBezTo>
                    <a:pt x="37" y="69"/>
                    <a:pt x="36" y="69"/>
                    <a:pt x="35" y="69"/>
                  </a:cubicBezTo>
                  <a:cubicBezTo>
                    <a:pt x="35" y="70"/>
                    <a:pt x="34" y="70"/>
                    <a:pt x="34" y="70"/>
                  </a:cubicBezTo>
                  <a:cubicBezTo>
                    <a:pt x="33" y="70"/>
                    <a:pt x="32" y="70"/>
                    <a:pt x="31" y="71"/>
                  </a:cubicBezTo>
                  <a:cubicBezTo>
                    <a:pt x="31" y="71"/>
                    <a:pt x="30" y="71"/>
                    <a:pt x="29" y="71"/>
                  </a:cubicBezTo>
                  <a:cubicBezTo>
                    <a:pt x="29" y="71"/>
                    <a:pt x="28" y="71"/>
                    <a:pt x="28" y="71"/>
                  </a:cubicBezTo>
                  <a:cubicBezTo>
                    <a:pt x="27" y="71"/>
                    <a:pt x="27" y="70"/>
                    <a:pt x="27" y="70"/>
                  </a:cubicBezTo>
                  <a:cubicBezTo>
                    <a:pt x="26" y="70"/>
                    <a:pt x="26" y="70"/>
                    <a:pt x="26" y="70"/>
                  </a:cubicBezTo>
                  <a:cubicBezTo>
                    <a:pt x="26" y="70"/>
                    <a:pt x="26" y="70"/>
                    <a:pt x="26" y="70"/>
                  </a:cubicBezTo>
                  <a:cubicBezTo>
                    <a:pt x="26" y="70"/>
                    <a:pt x="26" y="70"/>
                    <a:pt x="26" y="69"/>
                  </a:cubicBezTo>
                  <a:cubicBezTo>
                    <a:pt x="26" y="69"/>
                    <a:pt x="26" y="69"/>
                    <a:pt x="26" y="69"/>
                  </a:cubicBezTo>
                  <a:cubicBezTo>
                    <a:pt x="26" y="68"/>
                    <a:pt x="26" y="68"/>
                    <a:pt x="27" y="68"/>
                  </a:cubicBezTo>
                  <a:cubicBezTo>
                    <a:pt x="27" y="68"/>
                    <a:pt x="27" y="67"/>
                    <a:pt x="27" y="67"/>
                  </a:cubicBezTo>
                  <a:cubicBezTo>
                    <a:pt x="27" y="67"/>
                    <a:pt x="28" y="66"/>
                    <a:pt x="28" y="66"/>
                  </a:cubicBezTo>
                  <a:cubicBezTo>
                    <a:pt x="28" y="65"/>
                    <a:pt x="29" y="65"/>
                    <a:pt x="29" y="64"/>
                  </a:cubicBezTo>
                  <a:cubicBezTo>
                    <a:pt x="29" y="64"/>
                    <a:pt x="29" y="63"/>
                    <a:pt x="29" y="63"/>
                  </a:cubicBezTo>
                  <a:cubicBezTo>
                    <a:pt x="29" y="62"/>
                    <a:pt x="29" y="62"/>
                    <a:pt x="29" y="61"/>
                  </a:cubicBezTo>
                  <a:cubicBezTo>
                    <a:pt x="29" y="61"/>
                    <a:pt x="28" y="61"/>
                    <a:pt x="28" y="61"/>
                  </a:cubicBezTo>
                  <a:cubicBezTo>
                    <a:pt x="28" y="60"/>
                    <a:pt x="28" y="60"/>
                    <a:pt x="28" y="60"/>
                  </a:cubicBezTo>
                  <a:cubicBezTo>
                    <a:pt x="28" y="59"/>
                    <a:pt x="28" y="59"/>
                    <a:pt x="28" y="59"/>
                  </a:cubicBezTo>
                  <a:cubicBezTo>
                    <a:pt x="28" y="58"/>
                    <a:pt x="29" y="58"/>
                    <a:pt x="29" y="58"/>
                  </a:cubicBezTo>
                  <a:cubicBezTo>
                    <a:pt x="29" y="58"/>
                    <a:pt x="29" y="58"/>
                    <a:pt x="29" y="57"/>
                  </a:cubicBezTo>
                  <a:cubicBezTo>
                    <a:pt x="29" y="57"/>
                    <a:pt x="29" y="57"/>
                    <a:pt x="29" y="57"/>
                  </a:cubicBezTo>
                  <a:cubicBezTo>
                    <a:pt x="29" y="57"/>
                    <a:pt x="29" y="56"/>
                    <a:pt x="29" y="56"/>
                  </a:cubicBezTo>
                  <a:cubicBezTo>
                    <a:pt x="29" y="56"/>
                    <a:pt x="29" y="56"/>
                    <a:pt x="29" y="56"/>
                  </a:cubicBezTo>
                  <a:cubicBezTo>
                    <a:pt x="28" y="55"/>
                    <a:pt x="28" y="55"/>
                    <a:pt x="28" y="55"/>
                  </a:cubicBezTo>
                  <a:cubicBezTo>
                    <a:pt x="28" y="55"/>
                    <a:pt x="28" y="55"/>
                    <a:pt x="28" y="55"/>
                  </a:cubicBezTo>
                  <a:cubicBezTo>
                    <a:pt x="27" y="55"/>
                    <a:pt x="27" y="56"/>
                    <a:pt x="27" y="56"/>
                  </a:cubicBezTo>
                  <a:cubicBezTo>
                    <a:pt x="27" y="56"/>
                    <a:pt x="27" y="56"/>
                    <a:pt x="27" y="56"/>
                  </a:cubicBezTo>
                  <a:cubicBezTo>
                    <a:pt x="27" y="56"/>
                    <a:pt x="26" y="57"/>
                    <a:pt x="26" y="57"/>
                  </a:cubicBezTo>
                  <a:cubicBezTo>
                    <a:pt x="26" y="57"/>
                    <a:pt x="26" y="57"/>
                    <a:pt x="26" y="58"/>
                  </a:cubicBezTo>
                  <a:cubicBezTo>
                    <a:pt x="26" y="58"/>
                    <a:pt x="26" y="59"/>
                    <a:pt x="26" y="59"/>
                  </a:cubicBezTo>
                  <a:cubicBezTo>
                    <a:pt x="26" y="59"/>
                    <a:pt x="25" y="60"/>
                    <a:pt x="25" y="60"/>
                  </a:cubicBezTo>
                  <a:cubicBezTo>
                    <a:pt x="25" y="61"/>
                    <a:pt x="25" y="61"/>
                    <a:pt x="24" y="61"/>
                  </a:cubicBezTo>
                  <a:cubicBezTo>
                    <a:pt x="24" y="62"/>
                    <a:pt x="23" y="62"/>
                    <a:pt x="23" y="62"/>
                  </a:cubicBezTo>
                  <a:cubicBezTo>
                    <a:pt x="23" y="62"/>
                    <a:pt x="23" y="62"/>
                    <a:pt x="23" y="62"/>
                  </a:cubicBezTo>
                  <a:cubicBezTo>
                    <a:pt x="23" y="62"/>
                    <a:pt x="23" y="62"/>
                    <a:pt x="22" y="62"/>
                  </a:cubicBezTo>
                  <a:cubicBezTo>
                    <a:pt x="22" y="62"/>
                    <a:pt x="22" y="62"/>
                    <a:pt x="22" y="62"/>
                  </a:cubicBezTo>
                  <a:cubicBezTo>
                    <a:pt x="22" y="62"/>
                    <a:pt x="22" y="62"/>
                    <a:pt x="22" y="62"/>
                  </a:cubicBezTo>
                  <a:cubicBezTo>
                    <a:pt x="22" y="62"/>
                    <a:pt x="22" y="62"/>
                    <a:pt x="21" y="62"/>
                  </a:cubicBezTo>
                  <a:cubicBezTo>
                    <a:pt x="21" y="62"/>
                    <a:pt x="21" y="61"/>
                    <a:pt x="21" y="61"/>
                  </a:cubicBezTo>
                  <a:cubicBezTo>
                    <a:pt x="21" y="61"/>
                    <a:pt x="21" y="60"/>
                    <a:pt x="21" y="60"/>
                  </a:cubicBezTo>
                  <a:cubicBezTo>
                    <a:pt x="21" y="60"/>
                    <a:pt x="21" y="59"/>
                    <a:pt x="21" y="59"/>
                  </a:cubicBezTo>
                  <a:cubicBezTo>
                    <a:pt x="21" y="59"/>
                    <a:pt x="21" y="58"/>
                    <a:pt x="21" y="58"/>
                  </a:cubicBezTo>
                  <a:cubicBezTo>
                    <a:pt x="21" y="58"/>
                    <a:pt x="21" y="58"/>
                    <a:pt x="21" y="57"/>
                  </a:cubicBezTo>
                  <a:cubicBezTo>
                    <a:pt x="20" y="57"/>
                    <a:pt x="20" y="57"/>
                    <a:pt x="20" y="57"/>
                  </a:cubicBezTo>
                  <a:cubicBezTo>
                    <a:pt x="20" y="57"/>
                    <a:pt x="20" y="57"/>
                    <a:pt x="20" y="57"/>
                  </a:cubicBezTo>
                  <a:cubicBezTo>
                    <a:pt x="19" y="57"/>
                    <a:pt x="19" y="57"/>
                    <a:pt x="19" y="57"/>
                  </a:cubicBezTo>
                  <a:cubicBezTo>
                    <a:pt x="19" y="57"/>
                    <a:pt x="19" y="57"/>
                    <a:pt x="19" y="57"/>
                  </a:cubicBezTo>
                  <a:cubicBezTo>
                    <a:pt x="19" y="57"/>
                    <a:pt x="19" y="57"/>
                    <a:pt x="18" y="57"/>
                  </a:cubicBezTo>
                  <a:cubicBezTo>
                    <a:pt x="18" y="58"/>
                    <a:pt x="18" y="58"/>
                    <a:pt x="18" y="58"/>
                  </a:cubicBezTo>
                  <a:cubicBezTo>
                    <a:pt x="18" y="58"/>
                    <a:pt x="18" y="58"/>
                    <a:pt x="18" y="58"/>
                  </a:cubicBezTo>
                  <a:cubicBezTo>
                    <a:pt x="17" y="58"/>
                    <a:pt x="17" y="58"/>
                    <a:pt x="17" y="59"/>
                  </a:cubicBezTo>
                  <a:cubicBezTo>
                    <a:pt x="16" y="59"/>
                    <a:pt x="16" y="59"/>
                    <a:pt x="16" y="59"/>
                  </a:cubicBezTo>
                  <a:cubicBezTo>
                    <a:pt x="15" y="59"/>
                    <a:pt x="15" y="59"/>
                    <a:pt x="15" y="60"/>
                  </a:cubicBezTo>
                  <a:cubicBezTo>
                    <a:pt x="15" y="60"/>
                    <a:pt x="14" y="60"/>
                    <a:pt x="14" y="60"/>
                  </a:cubicBezTo>
                  <a:cubicBezTo>
                    <a:pt x="14" y="59"/>
                    <a:pt x="14" y="59"/>
                    <a:pt x="14" y="59"/>
                  </a:cubicBezTo>
                  <a:cubicBezTo>
                    <a:pt x="14" y="59"/>
                    <a:pt x="14" y="59"/>
                    <a:pt x="14" y="59"/>
                  </a:cubicBezTo>
                  <a:cubicBezTo>
                    <a:pt x="14" y="59"/>
                    <a:pt x="15" y="59"/>
                    <a:pt x="15" y="58"/>
                  </a:cubicBezTo>
                  <a:cubicBezTo>
                    <a:pt x="15" y="58"/>
                    <a:pt x="16" y="58"/>
                    <a:pt x="16" y="58"/>
                  </a:cubicBezTo>
                  <a:cubicBezTo>
                    <a:pt x="16" y="58"/>
                    <a:pt x="17" y="58"/>
                    <a:pt x="17" y="57"/>
                  </a:cubicBezTo>
                  <a:cubicBezTo>
                    <a:pt x="18" y="57"/>
                    <a:pt x="18" y="57"/>
                    <a:pt x="19" y="57"/>
                  </a:cubicBezTo>
                  <a:cubicBezTo>
                    <a:pt x="19" y="57"/>
                    <a:pt x="19" y="56"/>
                    <a:pt x="20" y="56"/>
                  </a:cubicBezTo>
                  <a:cubicBezTo>
                    <a:pt x="20" y="56"/>
                    <a:pt x="20" y="56"/>
                    <a:pt x="21" y="55"/>
                  </a:cubicBezTo>
                  <a:cubicBezTo>
                    <a:pt x="21" y="55"/>
                    <a:pt x="21" y="55"/>
                    <a:pt x="21" y="54"/>
                  </a:cubicBezTo>
                  <a:cubicBezTo>
                    <a:pt x="21" y="54"/>
                    <a:pt x="21" y="54"/>
                    <a:pt x="21" y="53"/>
                  </a:cubicBezTo>
                  <a:cubicBezTo>
                    <a:pt x="20" y="53"/>
                    <a:pt x="20" y="53"/>
                    <a:pt x="20" y="53"/>
                  </a:cubicBezTo>
                  <a:cubicBezTo>
                    <a:pt x="20" y="53"/>
                    <a:pt x="20" y="53"/>
                    <a:pt x="19" y="53"/>
                  </a:cubicBezTo>
                  <a:cubicBezTo>
                    <a:pt x="19" y="52"/>
                    <a:pt x="19" y="52"/>
                    <a:pt x="18" y="52"/>
                  </a:cubicBezTo>
                  <a:cubicBezTo>
                    <a:pt x="18" y="52"/>
                    <a:pt x="18" y="52"/>
                    <a:pt x="17" y="52"/>
                  </a:cubicBezTo>
                  <a:cubicBezTo>
                    <a:pt x="17" y="52"/>
                    <a:pt x="17" y="52"/>
                    <a:pt x="17" y="52"/>
                  </a:cubicBezTo>
                  <a:cubicBezTo>
                    <a:pt x="17" y="51"/>
                    <a:pt x="17" y="51"/>
                    <a:pt x="17" y="51"/>
                  </a:cubicBezTo>
                  <a:cubicBezTo>
                    <a:pt x="16" y="51"/>
                    <a:pt x="16" y="50"/>
                    <a:pt x="17" y="50"/>
                  </a:cubicBezTo>
                  <a:cubicBezTo>
                    <a:pt x="17" y="50"/>
                    <a:pt x="17" y="49"/>
                    <a:pt x="17" y="49"/>
                  </a:cubicBezTo>
                  <a:cubicBezTo>
                    <a:pt x="17" y="49"/>
                    <a:pt x="17" y="48"/>
                    <a:pt x="18" y="48"/>
                  </a:cubicBezTo>
                  <a:cubicBezTo>
                    <a:pt x="18" y="48"/>
                    <a:pt x="18" y="47"/>
                    <a:pt x="18" y="47"/>
                  </a:cubicBezTo>
                  <a:cubicBezTo>
                    <a:pt x="19" y="47"/>
                    <a:pt x="19" y="47"/>
                    <a:pt x="19" y="46"/>
                  </a:cubicBezTo>
                  <a:cubicBezTo>
                    <a:pt x="19" y="46"/>
                    <a:pt x="20" y="46"/>
                    <a:pt x="20" y="46"/>
                  </a:cubicBezTo>
                  <a:cubicBezTo>
                    <a:pt x="20" y="46"/>
                    <a:pt x="20" y="45"/>
                    <a:pt x="20" y="45"/>
                  </a:cubicBezTo>
                  <a:cubicBezTo>
                    <a:pt x="20" y="45"/>
                    <a:pt x="21" y="45"/>
                    <a:pt x="21" y="45"/>
                  </a:cubicBezTo>
                  <a:cubicBezTo>
                    <a:pt x="21" y="45"/>
                    <a:pt x="21" y="44"/>
                    <a:pt x="21" y="44"/>
                  </a:cubicBezTo>
                  <a:cubicBezTo>
                    <a:pt x="21" y="44"/>
                    <a:pt x="20" y="44"/>
                    <a:pt x="20" y="44"/>
                  </a:cubicBezTo>
                  <a:cubicBezTo>
                    <a:pt x="20" y="44"/>
                    <a:pt x="20" y="44"/>
                    <a:pt x="20" y="44"/>
                  </a:cubicBezTo>
                  <a:cubicBezTo>
                    <a:pt x="20" y="44"/>
                    <a:pt x="20" y="44"/>
                    <a:pt x="20" y="44"/>
                  </a:cubicBezTo>
                  <a:cubicBezTo>
                    <a:pt x="19" y="44"/>
                    <a:pt x="19" y="44"/>
                    <a:pt x="19" y="44"/>
                  </a:cubicBezTo>
                  <a:cubicBezTo>
                    <a:pt x="19" y="43"/>
                    <a:pt x="18" y="43"/>
                    <a:pt x="17" y="43"/>
                  </a:cubicBezTo>
                  <a:cubicBezTo>
                    <a:pt x="17" y="43"/>
                    <a:pt x="16" y="43"/>
                    <a:pt x="15" y="42"/>
                  </a:cubicBezTo>
                  <a:cubicBezTo>
                    <a:pt x="15" y="42"/>
                    <a:pt x="14" y="42"/>
                    <a:pt x="14" y="41"/>
                  </a:cubicBezTo>
                  <a:cubicBezTo>
                    <a:pt x="13" y="41"/>
                    <a:pt x="13" y="41"/>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6" y="39"/>
                    <a:pt x="16" y="39"/>
                    <a:pt x="16" y="39"/>
                  </a:cubicBezTo>
                  <a:cubicBezTo>
                    <a:pt x="16" y="40"/>
                    <a:pt x="16" y="40"/>
                    <a:pt x="17" y="40"/>
                  </a:cubicBezTo>
                  <a:cubicBezTo>
                    <a:pt x="17" y="40"/>
                    <a:pt x="17" y="40"/>
                    <a:pt x="17" y="41"/>
                  </a:cubicBezTo>
                  <a:cubicBezTo>
                    <a:pt x="18" y="41"/>
                    <a:pt x="18" y="41"/>
                    <a:pt x="18" y="41"/>
                  </a:cubicBezTo>
                  <a:cubicBezTo>
                    <a:pt x="18" y="41"/>
                    <a:pt x="18" y="41"/>
                    <a:pt x="18" y="42"/>
                  </a:cubicBezTo>
                  <a:cubicBezTo>
                    <a:pt x="18" y="42"/>
                    <a:pt x="18" y="42"/>
                    <a:pt x="18" y="42"/>
                  </a:cubicBezTo>
                  <a:cubicBezTo>
                    <a:pt x="19" y="42"/>
                    <a:pt x="19" y="42"/>
                    <a:pt x="19" y="42"/>
                  </a:cubicBezTo>
                  <a:cubicBezTo>
                    <a:pt x="19" y="42"/>
                    <a:pt x="19" y="42"/>
                    <a:pt x="19" y="42"/>
                  </a:cubicBezTo>
                  <a:cubicBezTo>
                    <a:pt x="19" y="42"/>
                    <a:pt x="19" y="42"/>
                    <a:pt x="19" y="42"/>
                  </a:cubicBezTo>
                  <a:cubicBezTo>
                    <a:pt x="20" y="42"/>
                    <a:pt x="20" y="42"/>
                    <a:pt x="20" y="42"/>
                  </a:cubicBezTo>
                  <a:cubicBezTo>
                    <a:pt x="20" y="42"/>
                    <a:pt x="20" y="41"/>
                    <a:pt x="20" y="41"/>
                  </a:cubicBezTo>
                  <a:cubicBezTo>
                    <a:pt x="20" y="41"/>
                    <a:pt x="20" y="41"/>
                    <a:pt x="21" y="41"/>
                  </a:cubicBezTo>
                  <a:cubicBezTo>
                    <a:pt x="21" y="41"/>
                    <a:pt x="21" y="41"/>
                    <a:pt x="21" y="40"/>
                  </a:cubicBezTo>
                  <a:cubicBezTo>
                    <a:pt x="21" y="40"/>
                    <a:pt x="21" y="40"/>
                    <a:pt x="21" y="40"/>
                  </a:cubicBezTo>
                  <a:cubicBezTo>
                    <a:pt x="21" y="40"/>
                    <a:pt x="21" y="39"/>
                    <a:pt x="21" y="39"/>
                  </a:cubicBezTo>
                  <a:cubicBezTo>
                    <a:pt x="21" y="39"/>
                    <a:pt x="21" y="39"/>
                    <a:pt x="21" y="39"/>
                  </a:cubicBezTo>
                  <a:cubicBezTo>
                    <a:pt x="21" y="38"/>
                    <a:pt x="21" y="38"/>
                    <a:pt x="21" y="38"/>
                  </a:cubicBezTo>
                  <a:cubicBezTo>
                    <a:pt x="21" y="38"/>
                    <a:pt x="21" y="38"/>
                    <a:pt x="21" y="38"/>
                  </a:cubicBezTo>
                  <a:cubicBezTo>
                    <a:pt x="21" y="37"/>
                    <a:pt x="21" y="37"/>
                    <a:pt x="22" y="37"/>
                  </a:cubicBezTo>
                  <a:cubicBezTo>
                    <a:pt x="22" y="37"/>
                    <a:pt x="22" y="37"/>
                    <a:pt x="22" y="36"/>
                  </a:cubicBezTo>
                  <a:cubicBezTo>
                    <a:pt x="23" y="36"/>
                    <a:pt x="23" y="36"/>
                    <a:pt x="23" y="36"/>
                  </a:cubicBezTo>
                  <a:cubicBezTo>
                    <a:pt x="23" y="35"/>
                    <a:pt x="24" y="35"/>
                    <a:pt x="24" y="35"/>
                  </a:cubicBezTo>
                  <a:cubicBezTo>
                    <a:pt x="24" y="35"/>
                    <a:pt x="24" y="34"/>
                    <a:pt x="24" y="34"/>
                  </a:cubicBezTo>
                  <a:cubicBezTo>
                    <a:pt x="24" y="34"/>
                    <a:pt x="24" y="33"/>
                    <a:pt x="24" y="33"/>
                  </a:cubicBezTo>
                  <a:cubicBezTo>
                    <a:pt x="24" y="33"/>
                    <a:pt x="24" y="32"/>
                    <a:pt x="25" y="32"/>
                  </a:cubicBezTo>
                  <a:cubicBezTo>
                    <a:pt x="25" y="31"/>
                    <a:pt x="25" y="31"/>
                    <a:pt x="25" y="30"/>
                  </a:cubicBezTo>
                  <a:cubicBezTo>
                    <a:pt x="25" y="30"/>
                    <a:pt x="25" y="29"/>
                    <a:pt x="25" y="29"/>
                  </a:cubicBezTo>
                  <a:cubicBezTo>
                    <a:pt x="26" y="28"/>
                    <a:pt x="26" y="28"/>
                    <a:pt x="26" y="28"/>
                  </a:cubicBezTo>
                  <a:cubicBezTo>
                    <a:pt x="27" y="27"/>
                    <a:pt x="27" y="27"/>
                    <a:pt x="27" y="27"/>
                  </a:cubicBezTo>
                  <a:cubicBezTo>
                    <a:pt x="27" y="27"/>
                    <a:pt x="27" y="27"/>
                    <a:pt x="27"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1" y="27"/>
                  </a:cubicBezTo>
                  <a:cubicBezTo>
                    <a:pt x="31" y="27"/>
                    <a:pt x="32" y="27"/>
                    <a:pt x="32" y="27"/>
                  </a:cubicBezTo>
                  <a:cubicBezTo>
                    <a:pt x="33" y="27"/>
                    <a:pt x="33" y="27"/>
                    <a:pt x="34" y="27"/>
                  </a:cubicBezTo>
                  <a:cubicBezTo>
                    <a:pt x="34" y="27"/>
                    <a:pt x="34" y="27"/>
                    <a:pt x="35" y="27"/>
                  </a:cubicBezTo>
                  <a:moveTo>
                    <a:pt x="41" y="22"/>
                  </a:moveTo>
                  <a:cubicBezTo>
                    <a:pt x="41" y="22"/>
                    <a:pt x="41" y="22"/>
                    <a:pt x="40" y="22"/>
                  </a:cubicBezTo>
                  <a:cubicBezTo>
                    <a:pt x="40" y="22"/>
                    <a:pt x="40" y="22"/>
                    <a:pt x="40" y="23"/>
                  </a:cubicBezTo>
                  <a:cubicBezTo>
                    <a:pt x="40" y="23"/>
                    <a:pt x="40" y="23"/>
                    <a:pt x="40" y="23"/>
                  </a:cubicBezTo>
                  <a:cubicBezTo>
                    <a:pt x="39" y="23"/>
                    <a:pt x="39" y="24"/>
                    <a:pt x="39" y="24"/>
                  </a:cubicBezTo>
                  <a:cubicBezTo>
                    <a:pt x="39" y="24"/>
                    <a:pt x="39" y="24"/>
                    <a:pt x="39" y="24"/>
                  </a:cubicBezTo>
                  <a:cubicBezTo>
                    <a:pt x="39" y="25"/>
                    <a:pt x="39" y="25"/>
                    <a:pt x="39" y="25"/>
                  </a:cubicBezTo>
                  <a:cubicBezTo>
                    <a:pt x="38" y="25"/>
                    <a:pt x="38" y="25"/>
                    <a:pt x="38" y="25"/>
                  </a:cubicBezTo>
                  <a:cubicBezTo>
                    <a:pt x="38" y="26"/>
                    <a:pt x="38" y="26"/>
                    <a:pt x="38" y="26"/>
                  </a:cubicBezTo>
                  <a:cubicBezTo>
                    <a:pt x="38" y="26"/>
                    <a:pt x="38" y="26"/>
                    <a:pt x="37" y="26"/>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2" y="26"/>
                  </a:cubicBezTo>
                  <a:cubicBezTo>
                    <a:pt x="32" y="26"/>
                    <a:pt x="31" y="26"/>
                    <a:pt x="31" y="26"/>
                  </a:cubicBezTo>
                  <a:cubicBezTo>
                    <a:pt x="30" y="26"/>
                    <a:pt x="30"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8" y="26"/>
                    <a:pt x="28" y="26"/>
                    <a:pt x="28" y="26"/>
                  </a:cubicBezTo>
                  <a:cubicBezTo>
                    <a:pt x="27" y="26"/>
                    <a:pt x="27" y="26"/>
                    <a:pt x="27" y="26"/>
                  </a:cubicBezTo>
                  <a:cubicBezTo>
                    <a:pt x="27" y="26"/>
                    <a:pt x="27" y="26"/>
                    <a:pt x="26" y="26"/>
                  </a:cubicBezTo>
                  <a:cubicBezTo>
                    <a:pt x="26" y="27"/>
                    <a:pt x="26" y="27"/>
                    <a:pt x="26" y="27"/>
                  </a:cubicBezTo>
                  <a:cubicBezTo>
                    <a:pt x="25" y="27"/>
                    <a:pt x="25" y="28"/>
                    <a:pt x="25" y="28"/>
                  </a:cubicBezTo>
                  <a:cubicBezTo>
                    <a:pt x="24" y="29"/>
                    <a:pt x="24" y="30"/>
                    <a:pt x="24" y="30"/>
                  </a:cubicBezTo>
                  <a:cubicBezTo>
                    <a:pt x="24" y="31"/>
                    <a:pt x="24" y="31"/>
                    <a:pt x="24" y="32"/>
                  </a:cubicBezTo>
                  <a:cubicBezTo>
                    <a:pt x="23" y="32"/>
                    <a:pt x="23" y="33"/>
                    <a:pt x="23" y="33"/>
                  </a:cubicBezTo>
                  <a:cubicBezTo>
                    <a:pt x="24" y="33"/>
                    <a:pt x="23" y="34"/>
                    <a:pt x="23" y="34"/>
                  </a:cubicBezTo>
                  <a:cubicBezTo>
                    <a:pt x="23" y="34"/>
                    <a:pt x="23" y="34"/>
                    <a:pt x="23" y="34"/>
                  </a:cubicBezTo>
                  <a:cubicBezTo>
                    <a:pt x="23" y="35"/>
                    <a:pt x="23" y="35"/>
                    <a:pt x="22" y="35"/>
                  </a:cubicBezTo>
                  <a:cubicBezTo>
                    <a:pt x="22" y="35"/>
                    <a:pt x="22" y="35"/>
                    <a:pt x="22" y="36"/>
                  </a:cubicBezTo>
                  <a:cubicBezTo>
                    <a:pt x="21" y="36"/>
                    <a:pt x="21" y="36"/>
                    <a:pt x="21" y="36"/>
                  </a:cubicBezTo>
                  <a:cubicBezTo>
                    <a:pt x="21" y="37"/>
                    <a:pt x="20" y="37"/>
                    <a:pt x="20" y="37"/>
                  </a:cubicBezTo>
                  <a:cubicBezTo>
                    <a:pt x="20" y="37"/>
                    <a:pt x="20" y="38"/>
                    <a:pt x="20" y="38"/>
                  </a:cubicBezTo>
                  <a:cubicBezTo>
                    <a:pt x="20" y="38"/>
                    <a:pt x="20" y="39"/>
                    <a:pt x="20" y="39"/>
                  </a:cubicBezTo>
                  <a:cubicBezTo>
                    <a:pt x="20" y="39"/>
                    <a:pt x="20" y="39"/>
                    <a:pt x="20" y="39"/>
                  </a:cubicBezTo>
                  <a:cubicBezTo>
                    <a:pt x="20" y="39"/>
                    <a:pt x="20" y="40"/>
                    <a:pt x="20" y="40"/>
                  </a:cubicBezTo>
                  <a:cubicBezTo>
                    <a:pt x="20" y="40"/>
                    <a:pt x="20" y="40"/>
                    <a:pt x="20" y="40"/>
                  </a:cubicBezTo>
                  <a:cubicBezTo>
                    <a:pt x="20" y="40"/>
                    <a:pt x="20" y="40"/>
                    <a:pt x="20" y="40"/>
                  </a:cubicBezTo>
                  <a:cubicBezTo>
                    <a:pt x="20" y="41"/>
                    <a:pt x="20" y="41"/>
                    <a:pt x="20" y="41"/>
                  </a:cubicBezTo>
                  <a:cubicBezTo>
                    <a:pt x="20"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0"/>
                    <a:pt x="18" y="40"/>
                    <a:pt x="18" y="40"/>
                  </a:cubicBezTo>
                  <a:cubicBezTo>
                    <a:pt x="18" y="40"/>
                    <a:pt x="17" y="39"/>
                    <a:pt x="17" y="39"/>
                  </a:cubicBezTo>
                  <a:cubicBezTo>
                    <a:pt x="17" y="39"/>
                    <a:pt x="17" y="39"/>
                    <a:pt x="17" y="39"/>
                  </a:cubicBezTo>
                  <a:cubicBezTo>
                    <a:pt x="16" y="38"/>
                    <a:pt x="16" y="38"/>
                    <a:pt x="16" y="38"/>
                  </a:cubicBezTo>
                  <a:cubicBezTo>
                    <a:pt x="15" y="38"/>
                    <a:pt x="15" y="38"/>
                    <a:pt x="15" y="38"/>
                  </a:cubicBezTo>
                  <a:cubicBezTo>
                    <a:pt x="15" y="38"/>
                    <a:pt x="14" y="38"/>
                    <a:pt x="14" y="38"/>
                  </a:cubicBezTo>
                  <a:cubicBezTo>
                    <a:pt x="14" y="38"/>
                    <a:pt x="14" y="38"/>
                    <a:pt x="14" y="38"/>
                  </a:cubicBezTo>
                  <a:cubicBezTo>
                    <a:pt x="14" y="38"/>
                    <a:pt x="13" y="38"/>
                    <a:pt x="13" y="38"/>
                  </a:cubicBezTo>
                  <a:cubicBezTo>
                    <a:pt x="13" y="39"/>
                    <a:pt x="13" y="39"/>
                    <a:pt x="13" y="39"/>
                  </a:cubicBezTo>
                  <a:cubicBezTo>
                    <a:pt x="13" y="39"/>
                    <a:pt x="12" y="39"/>
                    <a:pt x="12" y="39"/>
                  </a:cubicBezTo>
                  <a:cubicBezTo>
                    <a:pt x="12" y="39"/>
                    <a:pt x="12" y="40"/>
                    <a:pt x="12" y="40"/>
                  </a:cubicBezTo>
                  <a:cubicBezTo>
                    <a:pt x="12" y="40"/>
                    <a:pt x="12" y="40"/>
                    <a:pt x="12" y="40"/>
                  </a:cubicBezTo>
                  <a:cubicBezTo>
                    <a:pt x="12" y="40"/>
                    <a:pt x="12" y="41"/>
                    <a:pt x="12" y="41"/>
                  </a:cubicBezTo>
                  <a:cubicBezTo>
                    <a:pt x="12" y="41"/>
                    <a:pt x="13" y="42"/>
                    <a:pt x="13" y="42"/>
                  </a:cubicBezTo>
                  <a:cubicBezTo>
                    <a:pt x="14" y="42"/>
                    <a:pt x="14" y="43"/>
                    <a:pt x="15" y="43"/>
                  </a:cubicBezTo>
                  <a:cubicBezTo>
                    <a:pt x="16" y="44"/>
                    <a:pt x="16" y="44"/>
                    <a:pt x="17" y="44"/>
                  </a:cubicBezTo>
                  <a:cubicBezTo>
                    <a:pt x="18" y="44"/>
                    <a:pt x="18" y="44"/>
                    <a:pt x="19" y="44"/>
                  </a:cubicBezTo>
                  <a:cubicBezTo>
                    <a:pt x="20" y="45"/>
                    <a:pt x="20" y="45"/>
                    <a:pt x="20" y="45"/>
                  </a:cubicBezTo>
                  <a:cubicBezTo>
                    <a:pt x="20" y="45"/>
                    <a:pt x="19" y="45"/>
                    <a:pt x="19" y="45"/>
                  </a:cubicBezTo>
                  <a:cubicBezTo>
                    <a:pt x="19" y="45"/>
                    <a:pt x="19" y="45"/>
                    <a:pt x="19" y="45"/>
                  </a:cubicBezTo>
                  <a:cubicBezTo>
                    <a:pt x="19" y="45"/>
                    <a:pt x="19" y="45"/>
                    <a:pt x="19" y="45"/>
                  </a:cubicBezTo>
                  <a:cubicBezTo>
                    <a:pt x="19" y="46"/>
                    <a:pt x="19" y="46"/>
                    <a:pt x="19" y="46"/>
                  </a:cubicBezTo>
                  <a:cubicBezTo>
                    <a:pt x="18" y="46"/>
                    <a:pt x="18" y="46"/>
                    <a:pt x="18" y="47"/>
                  </a:cubicBezTo>
                  <a:cubicBezTo>
                    <a:pt x="17" y="47"/>
                    <a:pt x="17" y="47"/>
                    <a:pt x="17" y="48"/>
                  </a:cubicBezTo>
                  <a:cubicBezTo>
                    <a:pt x="16" y="48"/>
                    <a:pt x="16" y="48"/>
                    <a:pt x="16" y="49"/>
                  </a:cubicBezTo>
                  <a:cubicBezTo>
                    <a:pt x="16" y="49"/>
                    <a:pt x="16" y="50"/>
                    <a:pt x="16" y="50"/>
                  </a:cubicBezTo>
                  <a:cubicBezTo>
                    <a:pt x="15" y="51"/>
                    <a:pt x="15" y="51"/>
                    <a:pt x="16" y="51"/>
                  </a:cubicBezTo>
                  <a:cubicBezTo>
                    <a:pt x="16" y="52"/>
                    <a:pt x="16" y="52"/>
                    <a:pt x="16" y="52"/>
                  </a:cubicBezTo>
                  <a:cubicBezTo>
                    <a:pt x="16" y="53"/>
                    <a:pt x="17" y="53"/>
                    <a:pt x="17" y="53"/>
                  </a:cubicBezTo>
                  <a:cubicBezTo>
                    <a:pt x="17" y="53"/>
                    <a:pt x="18" y="53"/>
                    <a:pt x="18" y="53"/>
                  </a:cubicBezTo>
                  <a:cubicBezTo>
                    <a:pt x="18" y="53"/>
                    <a:pt x="19" y="53"/>
                    <a:pt x="19" y="53"/>
                  </a:cubicBezTo>
                  <a:cubicBezTo>
                    <a:pt x="19" y="53"/>
                    <a:pt x="19" y="54"/>
                    <a:pt x="19" y="54"/>
                  </a:cubicBezTo>
                  <a:cubicBezTo>
                    <a:pt x="20" y="54"/>
                    <a:pt x="20" y="54"/>
                    <a:pt x="20" y="54"/>
                  </a:cubicBezTo>
                  <a:cubicBezTo>
                    <a:pt x="20" y="54"/>
                    <a:pt x="20" y="54"/>
                    <a:pt x="20" y="54"/>
                  </a:cubicBezTo>
                  <a:cubicBezTo>
                    <a:pt x="20" y="55"/>
                    <a:pt x="20" y="55"/>
                    <a:pt x="20" y="55"/>
                  </a:cubicBezTo>
                  <a:cubicBezTo>
                    <a:pt x="20" y="55"/>
                    <a:pt x="19" y="55"/>
                    <a:pt x="19" y="56"/>
                  </a:cubicBezTo>
                  <a:cubicBezTo>
                    <a:pt x="19" y="56"/>
                    <a:pt x="18" y="56"/>
                    <a:pt x="18" y="56"/>
                  </a:cubicBezTo>
                  <a:cubicBezTo>
                    <a:pt x="18" y="56"/>
                    <a:pt x="17" y="56"/>
                    <a:pt x="17" y="57"/>
                  </a:cubicBezTo>
                  <a:cubicBezTo>
                    <a:pt x="16" y="57"/>
                    <a:pt x="16" y="57"/>
                    <a:pt x="15" y="57"/>
                  </a:cubicBezTo>
                  <a:cubicBezTo>
                    <a:pt x="15" y="57"/>
                    <a:pt x="15" y="58"/>
                    <a:pt x="14" y="58"/>
                  </a:cubicBezTo>
                  <a:cubicBezTo>
                    <a:pt x="14" y="58"/>
                    <a:pt x="14" y="58"/>
                    <a:pt x="13" y="59"/>
                  </a:cubicBezTo>
                  <a:cubicBezTo>
                    <a:pt x="13" y="59"/>
                    <a:pt x="13" y="59"/>
                    <a:pt x="13" y="59"/>
                  </a:cubicBezTo>
                  <a:cubicBezTo>
                    <a:pt x="13" y="60"/>
                    <a:pt x="13" y="60"/>
                    <a:pt x="13" y="60"/>
                  </a:cubicBezTo>
                  <a:cubicBezTo>
                    <a:pt x="13" y="60"/>
                    <a:pt x="13" y="60"/>
                    <a:pt x="13" y="61"/>
                  </a:cubicBezTo>
                  <a:cubicBezTo>
                    <a:pt x="14" y="61"/>
                    <a:pt x="14" y="61"/>
                    <a:pt x="14" y="61"/>
                  </a:cubicBezTo>
                  <a:cubicBezTo>
                    <a:pt x="14" y="61"/>
                    <a:pt x="14" y="61"/>
                    <a:pt x="14" y="61"/>
                  </a:cubicBezTo>
                  <a:cubicBezTo>
                    <a:pt x="14" y="61"/>
                    <a:pt x="15" y="61"/>
                    <a:pt x="15" y="61"/>
                  </a:cubicBezTo>
                  <a:cubicBezTo>
                    <a:pt x="15" y="60"/>
                    <a:pt x="16" y="60"/>
                    <a:pt x="16" y="60"/>
                  </a:cubicBezTo>
                  <a:cubicBezTo>
                    <a:pt x="16" y="60"/>
                    <a:pt x="17" y="60"/>
                    <a:pt x="17" y="60"/>
                  </a:cubicBezTo>
                  <a:cubicBezTo>
                    <a:pt x="17" y="59"/>
                    <a:pt x="18" y="59"/>
                    <a:pt x="18" y="59"/>
                  </a:cubicBezTo>
                  <a:cubicBezTo>
                    <a:pt x="18" y="59"/>
                    <a:pt x="18" y="59"/>
                    <a:pt x="18" y="59"/>
                  </a:cubicBezTo>
                  <a:cubicBezTo>
                    <a:pt x="19" y="58"/>
                    <a:pt x="19" y="58"/>
                    <a:pt x="19" y="58"/>
                  </a:cubicBezTo>
                  <a:cubicBezTo>
                    <a:pt x="19" y="58"/>
                    <a:pt x="19" y="58"/>
                    <a:pt x="19" y="58"/>
                  </a:cubicBezTo>
                  <a:cubicBezTo>
                    <a:pt x="19" y="58"/>
                    <a:pt x="20" y="58"/>
                    <a:pt x="20" y="58"/>
                  </a:cubicBezTo>
                  <a:cubicBezTo>
                    <a:pt x="20" y="59"/>
                    <a:pt x="20" y="59"/>
                    <a:pt x="20" y="59"/>
                  </a:cubicBezTo>
                  <a:cubicBezTo>
                    <a:pt x="20" y="59"/>
                    <a:pt x="20" y="60"/>
                    <a:pt x="20" y="60"/>
                  </a:cubicBezTo>
                  <a:cubicBezTo>
                    <a:pt x="20" y="61"/>
                    <a:pt x="20" y="61"/>
                    <a:pt x="20" y="61"/>
                  </a:cubicBezTo>
                  <a:cubicBezTo>
                    <a:pt x="20" y="62"/>
                    <a:pt x="20" y="62"/>
                    <a:pt x="21" y="63"/>
                  </a:cubicBezTo>
                  <a:cubicBezTo>
                    <a:pt x="21" y="63"/>
                    <a:pt x="22" y="63"/>
                    <a:pt x="22" y="63"/>
                  </a:cubicBezTo>
                  <a:cubicBezTo>
                    <a:pt x="22" y="63"/>
                    <a:pt x="22" y="63"/>
                    <a:pt x="22" y="63"/>
                  </a:cubicBezTo>
                  <a:cubicBezTo>
                    <a:pt x="22" y="63"/>
                    <a:pt x="23" y="63"/>
                    <a:pt x="23" y="63"/>
                  </a:cubicBezTo>
                  <a:cubicBezTo>
                    <a:pt x="23" y="63"/>
                    <a:pt x="23" y="63"/>
                    <a:pt x="23" y="63"/>
                  </a:cubicBezTo>
                  <a:cubicBezTo>
                    <a:pt x="23" y="63"/>
                    <a:pt x="23" y="63"/>
                    <a:pt x="23" y="63"/>
                  </a:cubicBezTo>
                  <a:cubicBezTo>
                    <a:pt x="24" y="63"/>
                    <a:pt x="24" y="62"/>
                    <a:pt x="25" y="62"/>
                  </a:cubicBezTo>
                  <a:cubicBezTo>
                    <a:pt x="25" y="62"/>
                    <a:pt x="26" y="61"/>
                    <a:pt x="26" y="61"/>
                  </a:cubicBezTo>
                  <a:cubicBezTo>
                    <a:pt x="26" y="60"/>
                    <a:pt x="27" y="60"/>
                    <a:pt x="27" y="59"/>
                  </a:cubicBezTo>
                  <a:cubicBezTo>
                    <a:pt x="27" y="59"/>
                    <a:pt x="27" y="58"/>
                    <a:pt x="27" y="58"/>
                  </a:cubicBezTo>
                  <a:cubicBezTo>
                    <a:pt x="27" y="58"/>
                    <a:pt x="27" y="58"/>
                    <a:pt x="27" y="57"/>
                  </a:cubicBezTo>
                  <a:cubicBezTo>
                    <a:pt x="27" y="57"/>
                    <a:pt x="27" y="57"/>
                    <a:pt x="27" y="57"/>
                  </a:cubicBezTo>
                  <a:cubicBezTo>
                    <a:pt x="27" y="57"/>
                    <a:pt x="27" y="57"/>
                    <a:pt x="27" y="57"/>
                  </a:cubicBezTo>
                  <a:cubicBezTo>
                    <a:pt x="28" y="57"/>
                    <a:pt x="28" y="56"/>
                    <a:pt x="28" y="56"/>
                  </a:cubicBezTo>
                  <a:cubicBezTo>
                    <a:pt x="28" y="57"/>
                    <a:pt x="28" y="57"/>
                    <a:pt x="28" y="57"/>
                  </a:cubicBezTo>
                  <a:cubicBezTo>
                    <a:pt x="28" y="57"/>
                    <a:pt x="28" y="57"/>
                    <a:pt x="28" y="57"/>
                  </a:cubicBezTo>
                  <a:cubicBezTo>
                    <a:pt x="28" y="57"/>
                    <a:pt x="28" y="57"/>
                    <a:pt x="28" y="57"/>
                  </a:cubicBezTo>
                  <a:cubicBezTo>
                    <a:pt x="28" y="57"/>
                    <a:pt x="28" y="57"/>
                    <a:pt x="28" y="57"/>
                  </a:cubicBezTo>
                  <a:cubicBezTo>
                    <a:pt x="28" y="58"/>
                    <a:pt x="28" y="58"/>
                    <a:pt x="28" y="58"/>
                  </a:cubicBezTo>
                  <a:cubicBezTo>
                    <a:pt x="28" y="58"/>
                    <a:pt x="28" y="58"/>
                    <a:pt x="27" y="59"/>
                  </a:cubicBezTo>
                  <a:cubicBezTo>
                    <a:pt x="27" y="59"/>
                    <a:pt x="27" y="59"/>
                    <a:pt x="27" y="60"/>
                  </a:cubicBezTo>
                  <a:cubicBezTo>
                    <a:pt x="27" y="60"/>
                    <a:pt x="27" y="60"/>
                    <a:pt x="27" y="61"/>
                  </a:cubicBezTo>
                  <a:cubicBezTo>
                    <a:pt x="28" y="61"/>
                    <a:pt x="28" y="62"/>
                    <a:pt x="28" y="62"/>
                  </a:cubicBezTo>
                  <a:cubicBezTo>
                    <a:pt x="28" y="62"/>
                    <a:pt x="28" y="63"/>
                    <a:pt x="28" y="63"/>
                  </a:cubicBezTo>
                  <a:cubicBezTo>
                    <a:pt x="28" y="63"/>
                    <a:pt x="28" y="64"/>
                    <a:pt x="28" y="64"/>
                  </a:cubicBezTo>
                  <a:cubicBezTo>
                    <a:pt x="28" y="65"/>
                    <a:pt x="27" y="65"/>
                    <a:pt x="27" y="65"/>
                  </a:cubicBezTo>
                  <a:cubicBezTo>
                    <a:pt x="27" y="66"/>
                    <a:pt x="27" y="66"/>
                    <a:pt x="26" y="67"/>
                  </a:cubicBezTo>
                  <a:cubicBezTo>
                    <a:pt x="26" y="67"/>
                    <a:pt x="26" y="67"/>
                    <a:pt x="26" y="68"/>
                  </a:cubicBezTo>
                  <a:cubicBezTo>
                    <a:pt x="25" y="68"/>
                    <a:pt x="25" y="68"/>
                    <a:pt x="25" y="68"/>
                  </a:cubicBezTo>
                  <a:cubicBezTo>
                    <a:pt x="25" y="69"/>
                    <a:pt x="25" y="69"/>
                    <a:pt x="25" y="69"/>
                  </a:cubicBezTo>
                  <a:cubicBezTo>
                    <a:pt x="25" y="69"/>
                    <a:pt x="25" y="70"/>
                    <a:pt x="25" y="70"/>
                  </a:cubicBezTo>
                  <a:cubicBezTo>
                    <a:pt x="25" y="70"/>
                    <a:pt x="25" y="71"/>
                    <a:pt x="25" y="71"/>
                  </a:cubicBezTo>
                  <a:cubicBezTo>
                    <a:pt x="26" y="71"/>
                    <a:pt x="26" y="71"/>
                    <a:pt x="27" y="71"/>
                  </a:cubicBezTo>
                  <a:cubicBezTo>
                    <a:pt x="27" y="71"/>
                    <a:pt x="28" y="72"/>
                    <a:pt x="28" y="72"/>
                  </a:cubicBezTo>
                  <a:cubicBezTo>
                    <a:pt x="29" y="72"/>
                    <a:pt x="29" y="72"/>
                    <a:pt x="29" y="72"/>
                  </a:cubicBezTo>
                  <a:cubicBezTo>
                    <a:pt x="30" y="72"/>
                    <a:pt x="31" y="72"/>
                    <a:pt x="32" y="72"/>
                  </a:cubicBezTo>
                  <a:cubicBezTo>
                    <a:pt x="32" y="71"/>
                    <a:pt x="33" y="71"/>
                    <a:pt x="34" y="71"/>
                  </a:cubicBezTo>
                  <a:cubicBezTo>
                    <a:pt x="35" y="71"/>
                    <a:pt x="35" y="71"/>
                    <a:pt x="36" y="70"/>
                  </a:cubicBezTo>
                  <a:cubicBezTo>
                    <a:pt x="37" y="70"/>
                    <a:pt x="37" y="70"/>
                    <a:pt x="38" y="69"/>
                  </a:cubicBezTo>
                  <a:cubicBezTo>
                    <a:pt x="38" y="69"/>
                    <a:pt x="38" y="69"/>
                    <a:pt x="38" y="69"/>
                  </a:cubicBezTo>
                  <a:cubicBezTo>
                    <a:pt x="38" y="69"/>
                    <a:pt x="38" y="68"/>
                    <a:pt x="39" y="68"/>
                  </a:cubicBezTo>
                  <a:cubicBezTo>
                    <a:pt x="39" y="68"/>
                    <a:pt x="39" y="68"/>
                    <a:pt x="39" y="68"/>
                  </a:cubicBezTo>
                  <a:cubicBezTo>
                    <a:pt x="39" y="68"/>
                    <a:pt x="39" y="68"/>
                    <a:pt x="39" y="68"/>
                  </a:cubicBezTo>
                  <a:cubicBezTo>
                    <a:pt x="40" y="68"/>
                    <a:pt x="40" y="68"/>
                    <a:pt x="40" y="68"/>
                  </a:cubicBezTo>
                  <a:cubicBezTo>
                    <a:pt x="40" y="69"/>
                    <a:pt x="40" y="69"/>
                    <a:pt x="40" y="69"/>
                  </a:cubicBezTo>
                  <a:cubicBezTo>
                    <a:pt x="40" y="69"/>
                    <a:pt x="40" y="69"/>
                    <a:pt x="40" y="70"/>
                  </a:cubicBezTo>
                  <a:cubicBezTo>
                    <a:pt x="40" y="70"/>
                    <a:pt x="40" y="70"/>
                    <a:pt x="40" y="70"/>
                  </a:cubicBezTo>
                  <a:cubicBezTo>
                    <a:pt x="39" y="70"/>
                    <a:pt x="39" y="71"/>
                    <a:pt x="39" y="71"/>
                  </a:cubicBezTo>
                  <a:cubicBezTo>
                    <a:pt x="39" y="71"/>
                    <a:pt x="39" y="72"/>
                    <a:pt x="38" y="72"/>
                  </a:cubicBezTo>
                  <a:cubicBezTo>
                    <a:pt x="38" y="72"/>
                    <a:pt x="38" y="73"/>
                    <a:pt x="38" y="73"/>
                  </a:cubicBezTo>
                  <a:cubicBezTo>
                    <a:pt x="38" y="73"/>
                    <a:pt x="38" y="73"/>
                    <a:pt x="38" y="74"/>
                  </a:cubicBezTo>
                  <a:cubicBezTo>
                    <a:pt x="38" y="74"/>
                    <a:pt x="38" y="74"/>
                    <a:pt x="38" y="74"/>
                  </a:cubicBezTo>
                  <a:cubicBezTo>
                    <a:pt x="38" y="75"/>
                    <a:pt x="38" y="75"/>
                    <a:pt x="38" y="75"/>
                  </a:cubicBezTo>
                  <a:cubicBezTo>
                    <a:pt x="38" y="75"/>
                    <a:pt x="39" y="76"/>
                    <a:pt x="39" y="76"/>
                  </a:cubicBezTo>
                  <a:cubicBezTo>
                    <a:pt x="39" y="76"/>
                    <a:pt x="39" y="76"/>
                    <a:pt x="40" y="76"/>
                  </a:cubicBezTo>
                  <a:cubicBezTo>
                    <a:pt x="40" y="77"/>
                    <a:pt x="40" y="77"/>
                    <a:pt x="41" y="77"/>
                  </a:cubicBezTo>
                  <a:cubicBezTo>
                    <a:pt x="41" y="77"/>
                    <a:pt x="41" y="77"/>
                    <a:pt x="41" y="77"/>
                  </a:cubicBezTo>
                  <a:cubicBezTo>
                    <a:pt x="41" y="77"/>
                    <a:pt x="41" y="77"/>
                    <a:pt x="42" y="77"/>
                  </a:cubicBezTo>
                  <a:cubicBezTo>
                    <a:pt x="42" y="77"/>
                    <a:pt x="42" y="77"/>
                    <a:pt x="42" y="77"/>
                  </a:cubicBezTo>
                  <a:cubicBezTo>
                    <a:pt x="42" y="77"/>
                    <a:pt x="43" y="78"/>
                    <a:pt x="43" y="78"/>
                  </a:cubicBezTo>
                  <a:cubicBezTo>
                    <a:pt x="43" y="78"/>
                    <a:pt x="43" y="78"/>
                    <a:pt x="43" y="78"/>
                  </a:cubicBezTo>
                  <a:cubicBezTo>
                    <a:pt x="43" y="78"/>
                    <a:pt x="43" y="78"/>
                    <a:pt x="43" y="78"/>
                  </a:cubicBezTo>
                  <a:cubicBezTo>
                    <a:pt x="43" y="78"/>
                    <a:pt x="43" y="78"/>
                    <a:pt x="43" y="78"/>
                  </a:cubicBezTo>
                  <a:cubicBezTo>
                    <a:pt x="43" y="78"/>
                    <a:pt x="43" y="79"/>
                    <a:pt x="43" y="79"/>
                  </a:cubicBezTo>
                  <a:cubicBezTo>
                    <a:pt x="43" y="79"/>
                    <a:pt x="43" y="79"/>
                    <a:pt x="43" y="79"/>
                  </a:cubicBezTo>
                  <a:cubicBezTo>
                    <a:pt x="42" y="79"/>
                    <a:pt x="42" y="80"/>
                    <a:pt x="42" y="80"/>
                  </a:cubicBezTo>
                  <a:cubicBezTo>
                    <a:pt x="42" y="80"/>
                    <a:pt x="42" y="81"/>
                    <a:pt x="42" y="81"/>
                  </a:cubicBezTo>
                  <a:cubicBezTo>
                    <a:pt x="42" y="82"/>
                    <a:pt x="42" y="82"/>
                    <a:pt x="42" y="82"/>
                  </a:cubicBezTo>
                  <a:cubicBezTo>
                    <a:pt x="42" y="83"/>
                    <a:pt x="42" y="83"/>
                    <a:pt x="42" y="84"/>
                  </a:cubicBezTo>
                  <a:cubicBezTo>
                    <a:pt x="42" y="84"/>
                    <a:pt x="42" y="84"/>
                    <a:pt x="42" y="84"/>
                  </a:cubicBezTo>
                  <a:cubicBezTo>
                    <a:pt x="42" y="85"/>
                    <a:pt x="42" y="85"/>
                    <a:pt x="42" y="85"/>
                  </a:cubicBezTo>
                  <a:cubicBezTo>
                    <a:pt x="42" y="86"/>
                    <a:pt x="42" y="86"/>
                    <a:pt x="42" y="86"/>
                  </a:cubicBezTo>
                  <a:cubicBezTo>
                    <a:pt x="42" y="86"/>
                    <a:pt x="42" y="86"/>
                    <a:pt x="42" y="87"/>
                  </a:cubicBezTo>
                  <a:cubicBezTo>
                    <a:pt x="42" y="87"/>
                    <a:pt x="42" y="87"/>
                    <a:pt x="41" y="87"/>
                  </a:cubicBezTo>
                  <a:cubicBezTo>
                    <a:pt x="41" y="87"/>
                    <a:pt x="41" y="87"/>
                    <a:pt x="41" y="87"/>
                  </a:cubicBezTo>
                  <a:cubicBezTo>
                    <a:pt x="40" y="87"/>
                    <a:pt x="40" y="87"/>
                    <a:pt x="39" y="87"/>
                  </a:cubicBezTo>
                  <a:cubicBezTo>
                    <a:pt x="39" y="88"/>
                    <a:pt x="38" y="88"/>
                    <a:pt x="38" y="88"/>
                  </a:cubicBezTo>
                  <a:cubicBezTo>
                    <a:pt x="37" y="88"/>
                    <a:pt x="37" y="88"/>
                    <a:pt x="36" y="87"/>
                  </a:cubicBezTo>
                  <a:cubicBezTo>
                    <a:pt x="36" y="87"/>
                    <a:pt x="36" y="87"/>
                    <a:pt x="35" y="87"/>
                  </a:cubicBezTo>
                  <a:cubicBezTo>
                    <a:pt x="35" y="87"/>
                    <a:pt x="35" y="87"/>
                    <a:pt x="35" y="87"/>
                  </a:cubicBezTo>
                  <a:cubicBezTo>
                    <a:pt x="34" y="87"/>
                    <a:pt x="34" y="87"/>
                    <a:pt x="34" y="87"/>
                  </a:cubicBezTo>
                  <a:cubicBezTo>
                    <a:pt x="34" y="87"/>
                    <a:pt x="34" y="87"/>
                    <a:pt x="34" y="87"/>
                  </a:cubicBezTo>
                  <a:cubicBezTo>
                    <a:pt x="34" y="86"/>
                    <a:pt x="34" y="86"/>
                    <a:pt x="34" y="86"/>
                  </a:cubicBezTo>
                  <a:cubicBezTo>
                    <a:pt x="34" y="86"/>
                    <a:pt x="33" y="86"/>
                    <a:pt x="33" y="86"/>
                  </a:cubicBezTo>
                  <a:cubicBezTo>
                    <a:pt x="33" y="86"/>
                    <a:pt x="33" y="86"/>
                    <a:pt x="33" y="86"/>
                  </a:cubicBezTo>
                  <a:cubicBezTo>
                    <a:pt x="33" y="86"/>
                    <a:pt x="32" y="86"/>
                    <a:pt x="32" y="86"/>
                  </a:cubicBezTo>
                  <a:cubicBezTo>
                    <a:pt x="32" y="86"/>
                    <a:pt x="32" y="86"/>
                    <a:pt x="32" y="86"/>
                  </a:cubicBezTo>
                  <a:cubicBezTo>
                    <a:pt x="31" y="86"/>
                    <a:pt x="31" y="86"/>
                    <a:pt x="31" y="87"/>
                  </a:cubicBezTo>
                  <a:cubicBezTo>
                    <a:pt x="31" y="87"/>
                    <a:pt x="31" y="87"/>
                    <a:pt x="31" y="87"/>
                  </a:cubicBezTo>
                  <a:cubicBezTo>
                    <a:pt x="31" y="87"/>
                    <a:pt x="31" y="87"/>
                    <a:pt x="31" y="87"/>
                  </a:cubicBezTo>
                  <a:cubicBezTo>
                    <a:pt x="31" y="88"/>
                    <a:pt x="31" y="88"/>
                    <a:pt x="30" y="88"/>
                  </a:cubicBezTo>
                  <a:cubicBezTo>
                    <a:pt x="30" y="88"/>
                    <a:pt x="31" y="88"/>
                    <a:pt x="31" y="88"/>
                  </a:cubicBezTo>
                  <a:cubicBezTo>
                    <a:pt x="31" y="88"/>
                    <a:pt x="31" y="88"/>
                    <a:pt x="31" y="89"/>
                  </a:cubicBezTo>
                  <a:cubicBezTo>
                    <a:pt x="31" y="89"/>
                    <a:pt x="31" y="89"/>
                    <a:pt x="31" y="89"/>
                  </a:cubicBezTo>
                  <a:cubicBezTo>
                    <a:pt x="31" y="89"/>
                    <a:pt x="31" y="89"/>
                    <a:pt x="31" y="90"/>
                  </a:cubicBezTo>
                  <a:cubicBezTo>
                    <a:pt x="30" y="90"/>
                    <a:pt x="30" y="90"/>
                    <a:pt x="30" y="90"/>
                  </a:cubicBezTo>
                  <a:cubicBezTo>
                    <a:pt x="30" y="90"/>
                    <a:pt x="30" y="91"/>
                    <a:pt x="30" y="91"/>
                  </a:cubicBezTo>
                  <a:cubicBezTo>
                    <a:pt x="29" y="91"/>
                    <a:pt x="29" y="91"/>
                    <a:pt x="29" y="92"/>
                  </a:cubicBezTo>
                  <a:cubicBezTo>
                    <a:pt x="29" y="92"/>
                    <a:pt x="29" y="92"/>
                    <a:pt x="29" y="92"/>
                  </a:cubicBezTo>
                  <a:cubicBezTo>
                    <a:pt x="28" y="92"/>
                    <a:pt x="28" y="93"/>
                    <a:pt x="28" y="93"/>
                  </a:cubicBezTo>
                  <a:cubicBezTo>
                    <a:pt x="28" y="93"/>
                    <a:pt x="28" y="93"/>
                    <a:pt x="28" y="94"/>
                  </a:cubicBezTo>
                  <a:cubicBezTo>
                    <a:pt x="28" y="94"/>
                    <a:pt x="28" y="94"/>
                    <a:pt x="28" y="94"/>
                  </a:cubicBezTo>
                  <a:cubicBezTo>
                    <a:pt x="29" y="94"/>
                    <a:pt x="29" y="95"/>
                    <a:pt x="29" y="95"/>
                  </a:cubicBezTo>
                  <a:cubicBezTo>
                    <a:pt x="29" y="95"/>
                    <a:pt x="30" y="95"/>
                    <a:pt x="30" y="95"/>
                  </a:cubicBezTo>
                  <a:cubicBezTo>
                    <a:pt x="30" y="95"/>
                    <a:pt x="30" y="95"/>
                    <a:pt x="31" y="95"/>
                  </a:cubicBezTo>
                  <a:cubicBezTo>
                    <a:pt x="31" y="95"/>
                    <a:pt x="31" y="96"/>
                    <a:pt x="32" y="96"/>
                  </a:cubicBezTo>
                  <a:cubicBezTo>
                    <a:pt x="32" y="96"/>
                    <a:pt x="32" y="96"/>
                    <a:pt x="32" y="96"/>
                  </a:cubicBezTo>
                  <a:cubicBezTo>
                    <a:pt x="33" y="96"/>
                    <a:pt x="33" y="96"/>
                    <a:pt x="33" y="96"/>
                  </a:cubicBezTo>
                  <a:cubicBezTo>
                    <a:pt x="33" y="96"/>
                    <a:pt x="33" y="97"/>
                    <a:pt x="33" y="97"/>
                  </a:cubicBezTo>
                  <a:cubicBezTo>
                    <a:pt x="33" y="97"/>
                    <a:pt x="33" y="98"/>
                    <a:pt x="33" y="98"/>
                  </a:cubicBezTo>
                  <a:cubicBezTo>
                    <a:pt x="32" y="98"/>
                    <a:pt x="32" y="99"/>
                    <a:pt x="31" y="99"/>
                  </a:cubicBezTo>
                  <a:cubicBezTo>
                    <a:pt x="30" y="100"/>
                    <a:pt x="29" y="100"/>
                    <a:pt x="28" y="101"/>
                  </a:cubicBezTo>
                  <a:cubicBezTo>
                    <a:pt x="28" y="101"/>
                    <a:pt x="26" y="101"/>
                    <a:pt x="25" y="102"/>
                  </a:cubicBezTo>
                  <a:cubicBezTo>
                    <a:pt x="25" y="102"/>
                    <a:pt x="24" y="102"/>
                    <a:pt x="24" y="102"/>
                  </a:cubicBezTo>
                  <a:cubicBezTo>
                    <a:pt x="24" y="102"/>
                    <a:pt x="24" y="103"/>
                    <a:pt x="24" y="103"/>
                  </a:cubicBezTo>
                  <a:cubicBezTo>
                    <a:pt x="23" y="103"/>
                    <a:pt x="23" y="103"/>
                    <a:pt x="23" y="103"/>
                  </a:cubicBezTo>
                  <a:cubicBezTo>
                    <a:pt x="23" y="104"/>
                    <a:pt x="23" y="104"/>
                    <a:pt x="23" y="104"/>
                  </a:cubicBezTo>
                  <a:cubicBezTo>
                    <a:pt x="23" y="104"/>
                    <a:pt x="23" y="105"/>
                    <a:pt x="24" y="105"/>
                  </a:cubicBezTo>
                  <a:cubicBezTo>
                    <a:pt x="24" y="105"/>
                    <a:pt x="24" y="106"/>
                    <a:pt x="25" y="106"/>
                  </a:cubicBezTo>
                  <a:cubicBezTo>
                    <a:pt x="25" y="106"/>
                    <a:pt x="26" y="106"/>
                    <a:pt x="26" y="106"/>
                  </a:cubicBezTo>
                  <a:cubicBezTo>
                    <a:pt x="26" y="106"/>
                    <a:pt x="27" y="107"/>
                    <a:pt x="27" y="107"/>
                  </a:cubicBezTo>
                  <a:cubicBezTo>
                    <a:pt x="27" y="107"/>
                    <a:pt x="28" y="107"/>
                    <a:pt x="28" y="106"/>
                  </a:cubicBezTo>
                  <a:cubicBezTo>
                    <a:pt x="28" y="106"/>
                    <a:pt x="28" y="106"/>
                    <a:pt x="28" y="106"/>
                  </a:cubicBezTo>
                  <a:cubicBezTo>
                    <a:pt x="28" y="106"/>
                    <a:pt x="29" y="106"/>
                    <a:pt x="29" y="106"/>
                  </a:cubicBezTo>
                  <a:cubicBezTo>
                    <a:pt x="29" y="106"/>
                    <a:pt x="29" y="106"/>
                    <a:pt x="29" y="106"/>
                  </a:cubicBezTo>
                  <a:cubicBezTo>
                    <a:pt x="29" y="106"/>
                    <a:pt x="29" y="106"/>
                    <a:pt x="29" y="106"/>
                  </a:cubicBezTo>
                  <a:cubicBezTo>
                    <a:pt x="29" y="106"/>
                    <a:pt x="29" y="106"/>
                    <a:pt x="30" y="106"/>
                  </a:cubicBezTo>
                  <a:cubicBezTo>
                    <a:pt x="30" y="106"/>
                    <a:pt x="30" y="106"/>
                    <a:pt x="30" y="106"/>
                  </a:cubicBezTo>
                  <a:cubicBezTo>
                    <a:pt x="30" y="106"/>
                    <a:pt x="30" y="106"/>
                    <a:pt x="30" y="106"/>
                  </a:cubicBezTo>
                  <a:cubicBezTo>
                    <a:pt x="31" y="106"/>
                    <a:pt x="31" y="106"/>
                    <a:pt x="31" y="106"/>
                  </a:cubicBezTo>
                  <a:cubicBezTo>
                    <a:pt x="31" y="106"/>
                    <a:pt x="31" y="106"/>
                    <a:pt x="31" y="106"/>
                  </a:cubicBezTo>
                  <a:cubicBezTo>
                    <a:pt x="31" y="107"/>
                    <a:pt x="31" y="107"/>
                    <a:pt x="32" y="107"/>
                  </a:cubicBezTo>
                  <a:cubicBezTo>
                    <a:pt x="32" y="107"/>
                    <a:pt x="32" y="107"/>
                    <a:pt x="33" y="107"/>
                  </a:cubicBezTo>
                  <a:cubicBezTo>
                    <a:pt x="33" y="107"/>
                    <a:pt x="33" y="107"/>
                    <a:pt x="34" y="107"/>
                  </a:cubicBezTo>
                  <a:cubicBezTo>
                    <a:pt x="34" y="107"/>
                    <a:pt x="34" y="107"/>
                    <a:pt x="35" y="107"/>
                  </a:cubicBezTo>
                  <a:cubicBezTo>
                    <a:pt x="35" y="107"/>
                    <a:pt x="35" y="107"/>
                    <a:pt x="35" y="107"/>
                  </a:cubicBezTo>
                  <a:cubicBezTo>
                    <a:pt x="36" y="108"/>
                    <a:pt x="36" y="108"/>
                    <a:pt x="36" y="108"/>
                  </a:cubicBezTo>
                  <a:cubicBezTo>
                    <a:pt x="36" y="108"/>
                    <a:pt x="37" y="108"/>
                    <a:pt x="37" y="108"/>
                  </a:cubicBezTo>
                  <a:cubicBezTo>
                    <a:pt x="37" y="108"/>
                    <a:pt x="37" y="108"/>
                    <a:pt x="38" y="108"/>
                  </a:cubicBezTo>
                  <a:cubicBezTo>
                    <a:pt x="38" y="108"/>
                    <a:pt x="38" y="109"/>
                    <a:pt x="39" y="109"/>
                  </a:cubicBezTo>
                  <a:cubicBezTo>
                    <a:pt x="39" y="109"/>
                    <a:pt x="39" y="109"/>
                    <a:pt x="39" y="109"/>
                  </a:cubicBezTo>
                  <a:cubicBezTo>
                    <a:pt x="40" y="109"/>
                    <a:pt x="40" y="109"/>
                    <a:pt x="40" y="109"/>
                  </a:cubicBezTo>
                  <a:cubicBezTo>
                    <a:pt x="41" y="109"/>
                    <a:pt x="41" y="109"/>
                    <a:pt x="41" y="109"/>
                  </a:cubicBezTo>
                  <a:cubicBezTo>
                    <a:pt x="41" y="109"/>
                    <a:pt x="41" y="109"/>
                    <a:pt x="41" y="109"/>
                  </a:cubicBezTo>
                  <a:cubicBezTo>
                    <a:pt x="42" y="109"/>
                    <a:pt x="42" y="109"/>
                    <a:pt x="42" y="109"/>
                  </a:cubicBezTo>
                  <a:cubicBezTo>
                    <a:pt x="42" y="109"/>
                    <a:pt x="42" y="108"/>
                    <a:pt x="43" y="108"/>
                  </a:cubicBezTo>
                  <a:cubicBezTo>
                    <a:pt x="43" y="108"/>
                    <a:pt x="43" y="108"/>
                    <a:pt x="43" y="108"/>
                  </a:cubicBezTo>
                  <a:cubicBezTo>
                    <a:pt x="43" y="108"/>
                    <a:pt x="44" y="108"/>
                    <a:pt x="44" y="108"/>
                  </a:cubicBezTo>
                  <a:cubicBezTo>
                    <a:pt x="44" y="108"/>
                    <a:pt x="44" y="108"/>
                    <a:pt x="44" y="108"/>
                  </a:cubicBezTo>
                  <a:cubicBezTo>
                    <a:pt x="44" y="108"/>
                    <a:pt x="44" y="108"/>
                    <a:pt x="44" y="108"/>
                  </a:cubicBezTo>
                  <a:cubicBezTo>
                    <a:pt x="44" y="108"/>
                    <a:pt x="44" y="108"/>
                    <a:pt x="45" y="108"/>
                  </a:cubicBezTo>
                  <a:cubicBezTo>
                    <a:pt x="45" y="108"/>
                    <a:pt x="45" y="108"/>
                    <a:pt x="45" y="108"/>
                  </a:cubicBezTo>
                  <a:cubicBezTo>
                    <a:pt x="45" y="108"/>
                    <a:pt x="45" y="108"/>
                    <a:pt x="45" y="108"/>
                  </a:cubicBezTo>
                  <a:cubicBezTo>
                    <a:pt x="45" y="108"/>
                    <a:pt x="45" y="108"/>
                    <a:pt x="45" y="108"/>
                  </a:cubicBezTo>
                  <a:cubicBezTo>
                    <a:pt x="45" y="108"/>
                    <a:pt x="45" y="108"/>
                    <a:pt x="44" y="108"/>
                  </a:cubicBezTo>
                  <a:cubicBezTo>
                    <a:pt x="44" y="108"/>
                    <a:pt x="44" y="108"/>
                    <a:pt x="44" y="109"/>
                  </a:cubicBezTo>
                  <a:cubicBezTo>
                    <a:pt x="44" y="109"/>
                    <a:pt x="44" y="109"/>
                    <a:pt x="44" y="109"/>
                  </a:cubicBezTo>
                  <a:cubicBezTo>
                    <a:pt x="43" y="109"/>
                    <a:pt x="43" y="109"/>
                    <a:pt x="43" y="110"/>
                  </a:cubicBezTo>
                  <a:cubicBezTo>
                    <a:pt x="43" y="110"/>
                    <a:pt x="42" y="110"/>
                    <a:pt x="42" y="110"/>
                  </a:cubicBezTo>
                  <a:cubicBezTo>
                    <a:pt x="42" y="110"/>
                    <a:pt x="42" y="110"/>
                    <a:pt x="42" y="110"/>
                  </a:cubicBezTo>
                  <a:cubicBezTo>
                    <a:pt x="41" y="110"/>
                    <a:pt x="41" y="110"/>
                    <a:pt x="41" y="110"/>
                  </a:cubicBezTo>
                  <a:cubicBezTo>
                    <a:pt x="40" y="110"/>
                    <a:pt x="40" y="110"/>
                    <a:pt x="40" y="110"/>
                  </a:cubicBezTo>
                  <a:cubicBezTo>
                    <a:pt x="40" y="110"/>
                    <a:pt x="39" y="110"/>
                    <a:pt x="39" y="110"/>
                  </a:cubicBezTo>
                  <a:cubicBezTo>
                    <a:pt x="39" y="110"/>
                    <a:pt x="39" y="110"/>
                    <a:pt x="39" y="110"/>
                  </a:cubicBezTo>
                  <a:cubicBezTo>
                    <a:pt x="39" y="110"/>
                    <a:pt x="39" y="110"/>
                    <a:pt x="38" y="110"/>
                  </a:cubicBezTo>
                  <a:cubicBezTo>
                    <a:pt x="38" y="110"/>
                    <a:pt x="38" y="110"/>
                    <a:pt x="38" y="110"/>
                  </a:cubicBezTo>
                  <a:cubicBezTo>
                    <a:pt x="38" y="110"/>
                    <a:pt x="38" y="110"/>
                    <a:pt x="37" y="110"/>
                  </a:cubicBezTo>
                  <a:cubicBezTo>
                    <a:pt x="37" y="110"/>
                    <a:pt x="37" y="110"/>
                    <a:pt x="37" y="110"/>
                  </a:cubicBezTo>
                  <a:cubicBezTo>
                    <a:pt x="37" y="110"/>
                    <a:pt x="37" y="110"/>
                    <a:pt x="37" y="110"/>
                  </a:cubicBezTo>
                  <a:cubicBezTo>
                    <a:pt x="36" y="110"/>
                    <a:pt x="36" y="110"/>
                    <a:pt x="36" y="110"/>
                  </a:cubicBezTo>
                  <a:cubicBezTo>
                    <a:pt x="36" y="110"/>
                    <a:pt x="36" y="110"/>
                    <a:pt x="35" y="110"/>
                  </a:cubicBezTo>
                  <a:cubicBezTo>
                    <a:pt x="35" y="110"/>
                    <a:pt x="35" y="110"/>
                    <a:pt x="35" y="110"/>
                  </a:cubicBezTo>
                  <a:cubicBezTo>
                    <a:pt x="35" y="110"/>
                    <a:pt x="34" y="111"/>
                    <a:pt x="34" y="111"/>
                  </a:cubicBezTo>
                  <a:cubicBezTo>
                    <a:pt x="34" y="111"/>
                    <a:pt x="34" y="111"/>
                    <a:pt x="34" y="111"/>
                  </a:cubicBezTo>
                  <a:cubicBezTo>
                    <a:pt x="33" y="111"/>
                    <a:pt x="32" y="112"/>
                    <a:pt x="31" y="113"/>
                  </a:cubicBezTo>
                  <a:cubicBezTo>
                    <a:pt x="30" y="114"/>
                    <a:pt x="29" y="115"/>
                    <a:pt x="28" y="116"/>
                  </a:cubicBezTo>
                  <a:cubicBezTo>
                    <a:pt x="26" y="117"/>
                    <a:pt x="25" y="118"/>
                    <a:pt x="24" y="120"/>
                  </a:cubicBezTo>
                  <a:cubicBezTo>
                    <a:pt x="23" y="121"/>
                    <a:pt x="23" y="122"/>
                    <a:pt x="23" y="123"/>
                  </a:cubicBezTo>
                  <a:cubicBezTo>
                    <a:pt x="22" y="123"/>
                    <a:pt x="22" y="123"/>
                    <a:pt x="22" y="123"/>
                  </a:cubicBezTo>
                  <a:cubicBezTo>
                    <a:pt x="22" y="123"/>
                    <a:pt x="22" y="124"/>
                    <a:pt x="22" y="124"/>
                  </a:cubicBezTo>
                  <a:cubicBezTo>
                    <a:pt x="23" y="124"/>
                    <a:pt x="23" y="124"/>
                    <a:pt x="23" y="124"/>
                  </a:cubicBezTo>
                  <a:cubicBezTo>
                    <a:pt x="23" y="124"/>
                    <a:pt x="23" y="124"/>
                    <a:pt x="23" y="124"/>
                  </a:cubicBezTo>
                  <a:cubicBezTo>
                    <a:pt x="23" y="125"/>
                    <a:pt x="23" y="125"/>
                    <a:pt x="23" y="125"/>
                  </a:cubicBezTo>
                  <a:cubicBezTo>
                    <a:pt x="23" y="125"/>
                    <a:pt x="23" y="125"/>
                    <a:pt x="23" y="125"/>
                  </a:cubicBezTo>
                  <a:cubicBezTo>
                    <a:pt x="23" y="125"/>
                    <a:pt x="23" y="125"/>
                    <a:pt x="24" y="125"/>
                  </a:cubicBezTo>
                  <a:cubicBezTo>
                    <a:pt x="24" y="125"/>
                    <a:pt x="24" y="125"/>
                    <a:pt x="24" y="125"/>
                  </a:cubicBezTo>
                  <a:cubicBezTo>
                    <a:pt x="24" y="125"/>
                    <a:pt x="24" y="125"/>
                    <a:pt x="24" y="125"/>
                  </a:cubicBezTo>
                  <a:cubicBezTo>
                    <a:pt x="24" y="125"/>
                    <a:pt x="25" y="125"/>
                    <a:pt x="25" y="125"/>
                  </a:cubicBezTo>
                  <a:cubicBezTo>
                    <a:pt x="25" y="124"/>
                    <a:pt x="25" y="124"/>
                    <a:pt x="25" y="124"/>
                  </a:cubicBezTo>
                  <a:cubicBezTo>
                    <a:pt x="26" y="124"/>
                    <a:pt x="26" y="124"/>
                    <a:pt x="26" y="124"/>
                  </a:cubicBezTo>
                  <a:cubicBezTo>
                    <a:pt x="26" y="123"/>
                    <a:pt x="26" y="123"/>
                    <a:pt x="27" y="123"/>
                  </a:cubicBezTo>
                  <a:cubicBezTo>
                    <a:pt x="27" y="123"/>
                    <a:pt x="27" y="123"/>
                    <a:pt x="28" y="122"/>
                  </a:cubicBezTo>
                  <a:cubicBezTo>
                    <a:pt x="28" y="122"/>
                    <a:pt x="28" y="122"/>
                    <a:pt x="28" y="122"/>
                  </a:cubicBezTo>
                  <a:cubicBezTo>
                    <a:pt x="29" y="122"/>
                    <a:pt x="29" y="121"/>
                    <a:pt x="30" y="121"/>
                  </a:cubicBezTo>
                  <a:cubicBezTo>
                    <a:pt x="30" y="121"/>
                    <a:pt x="30" y="121"/>
                    <a:pt x="30" y="121"/>
                  </a:cubicBezTo>
                  <a:cubicBezTo>
                    <a:pt x="30" y="121"/>
                    <a:pt x="30" y="121"/>
                    <a:pt x="31" y="121"/>
                  </a:cubicBezTo>
                  <a:cubicBezTo>
                    <a:pt x="31" y="121"/>
                    <a:pt x="31" y="121"/>
                    <a:pt x="31" y="121"/>
                  </a:cubicBezTo>
                  <a:cubicBezTo>
                    <a:pt x="31" y="121"/>
                    <a:pt x="31" y="121"/>
                    <a:pt x="31" y="121"/>
                  </a:cubicBezTo>
                  <a:cubicBezTo>
                    <a:pt x="32" y="121"/>
                    <a:pt x="32" y="121"/>
                    <a:pt x="32" y="121"/>
                  </a:cubicBezTo>
                  <a:cubicBezTo>
                    <a:pt x="32" y="121"/>
                    <a:pt x="32" y="121"/>
                    <a:pt x="33" y="121"/>
                  </a:cubicBezTo>
                  <a:cubicBezTo>
                    <a:pt x="33" y="121"/>
                    <a:pt x="33" y="121"/>
                    <a:pt x="33" y="121"/>
                  </a:cubicBezTo>
                  <a:cubicBezTo>
                    <a:pt x="33" y="121"/>
                    <a:pt x="33" y="121"/>
                    <a:pt x="34" y="122"/>
                  </a:cubicBezTo>
                  <a:cubicBezTo>
                    <a:pt x="34" y="122"/>
                    <a:pt x="34" y="122"/>
                    <a:pt x="34" y="122"/>
                  </a:cubicBezTo>
                  <a:cubicBezTo>
                    <a:pt x="34" y="122"/>
                    <a:pt x="34" y="122"/>
                    <a:pt x="34" y="122"/>
                  </a:cubicBezTo>
                  <a:cubicBezTo>
                    <a:pt x="35" y="122"/>
                    <a:pt x="35" y="122"/>
                    <a:pt x="35" y="122"/>
                  </a:cubicBezTo>
                  <a:cubicBezTo>
                    <a:pt x="35" y="122"/>
                    <a:pt x="35" y="122"/>
                    <a:pt x="35" y="122"/>
                  </a:cubicBezTo>
                  <a:cubicBezTo>
                    <a:pt x="36" y="122"/>
                    <a:pt x="36" y="122"/>
                    <a:pt x="36" y="122"/>
                  </a:cubicBezTo>
                  <a:cubicBezTo>
                    <a:pt x="36" y="122"/>
                    <a:pt x="36" y="122"/>
                    <a:pt x="36" y="122"/>
                  </a:cubicBezTo>
                  <a:cubicBezTo>
                    <a:pt x="36" y="122"/>
                    <a:pt x="36" y="122"/>
                    <a:pt x="36" y="122"/>
                  </a:cubicBezTo>
                  <a:cubicBezTo>
                    <a:pt x="36" y="122"/>
                    <a:pt x="36" y="122"/>
                    <a:pt x="36" y="122"/>
                  </a:cubicBezTo>
                  <a:cubicBezTo>
                    <a:pt x="36" y="122"/>
                    <a:pt x="36" y="122"/>
                    <a:pt x="37" y="122"/>
                  </a:cubicBezTo>
                  <a:cubicBezTo>
                    <a:pt x="37" y="122"/>
                    <a:pt x="37" y="122"/>
                    <a:pt x="37" y="122"/>
                  </a:cubicBezTo>
                  <a:cubicBezTo>
                    <a:pt x="37" y="121"/>
                    <a:pt x="37" y="121"/>
                    <a:pt x="38" y="121"/>
                  </a:cubicBezTo>
                  <a:cubicBezTo>
                    <a:pt x="38" y="121"/>
                    <a:pt x="38" y="120"/>
                    <a:pt x="38" y="120"/>
                  </a:cubicBezTo>
                  <a:cubicBezTo>
                    <a:pt x="38" y="120"/>
                    <a:pt x="38" y="120"/>
                    <a:pt x="38" y="120"/>
                  </a:cubicBezTo>
                  <a:cubicBezTo>
                    <a:pt x="38" y="120"/>
                    <a:pt x="38" y="119"/>
                    <a:pt x="39" y="119"/>
                  </a:cubicBezTo>
                  <a:cubicBezTo>
                    <a:pt x="39" y="119"/>
                    <a:pt x="39" y="119"/>
                    <a:pt x="39" y="119"/>
                  </a:cubicBezTo>
                  <a:cubicBezTo>
                    <a:pt x="39" y="119"/>
                    <a:pt x="39" y="119"/>
                    <a:pt x="39" y="119"/>
                  </a:cubicBezTo>
                  <a:cubicBezTo>
                    <a:pt x="39" y="119"/>
                    <a:pt x="39" y="119"/>
                    <a:pt x="39" y="119"/>
                  </a:cubicBezTo>
                  <a:cubicBezTo>
                    <a:pt x="39" y="119"/>
                    <a:pt x="39" y="119"/>
                    <a:pt x="39" y="119"/>
                  </a:cubicBezTo>
                  <a:cubicBezTo>
                    <a:pt x="39" y="119"/>
                    <a:pt x="40" y="119"/>
                    <a:pt x="40" y="119"/>
                  </a:cubicBezTo>
                  <a:cubicBezTo>
                    <a:pt x="40" y="119"/>
                    <a:pt x="40" y="119"/>
                    <a:pt x="40" y="119"/>
                  </a:cubicBezTo>
                  <a:cubicBezTo>
                    <a:pt x="40" y="119"/>
                    <a:pt x="40" y="119"/>
                    <a:pt x="40" y="119"/>
                  </a:cubicBezTo>
                  <a:cubicBezTo>
                    <a:pt x="40" y="119"/>
                    <a:pt x="40" y="119"/>
                    <a:pt x="41" y="119"/>
                  </a:cubicBezTo>
                  <a:cubicBezTo>
                    <a:pt x="41" y="119"/>
                    <a:pt x="41" y="119"/>
                    <a:pt x="41" y="119"/>
                  </a:cubicBezTo>
                  <a:cubicBezTo>
                    <a:pt x="41" y="118"/>
                    <a:pt x="41" y="118"/>
                    <a:pt x="42" y="118"/>
                  </a:cubicBezTo>
                  <a:cubicBezTo>
                    <a:pt x="42" y="118"/>
                    <a:pt x="42" y="118"/>
                    <a:pt x="42" y="118"/>
                  </a:cubicBezTo>
                  <a:cubicBezTo>
                    <a:pt x="42" y="118"/>
                    <a:pt x="43" y="118"/>
                    <a:pt x="43" y="118"/>
                  </a:cubicBezTo>
                  <a:cubicBezTo>
                    <a:pt x="43" y="118"/>
                    <a:pt x="43" y="118"/>
                    <a:pt x="44" y="118"/>
                  </a:cubicBezTo>
                  <a:cubicBezTo>
                    <a:pt x="44" y="118"/>
                    <a:pt x="44" y="118"/>
                    <a:pt x="44" y="118"/>
                  </a:cubicBezTo>
                  <a:cubicBezTo>
                    <a:pt x="44" y="118"/>
                    <a:pt x="45" y="118"/>
                    <a:pt x="45" y="118"/>
                  </a:cubicBezTo>
                  <a:cubicBezTo>
                    <a:pt x="45" y="118"/>
                    <a:pt x="45" y="118"/>
                    <a:pt x="45" y="118"/>
                  </a:cubicBezTo>
                  <a:cubicBezTo>
                    <a:pt x="45" y="118"/>
                    <a:pt x="45" y="118"/>
                    <a:pt x="45" y="118"/>
                  </a:cubicBezTo>
                  <a:cubicBezTo>
                    <a:pt x="45" y="118"/>
                    <a:pt x="45" y="118"/>
                    <a:pt x="45" y="118"/>
                  </a:cubicBezTo>
                  <a:cubicBezTo>
                    <a:pt x="45" y="118"/>
                    <a:pt x="45" y="118"/>
                    <a:pt x="46" y="118"/>
                  </a:cubicBezTo>
                  <a:cubicBezTo>
                    <a:pt x="46" y="118"/>
                    <a:pt x="46" y="118"/>
                    <a:pt x="46" y="118"/>
                  </a:cubicBezTo>
                  <a:cubicBezTo>
                    <a:pt x="46" y="118"/>
                    <a:pt x="46" y="118"/>
                    <a:pt x="46" y="118"/>
                  </a:cubicBezTo>
                  <a:cubicBezTo>
                    <a:pt x="46" y="118"/>
                    <a:pt x="47" y="118"/>
                    <a:pt x="47" y="118"/>
                  </a:cubicBezTo>
                  <a:cubicBezTo>
                    <a:pt x="47" y="118"/>
                    <a:pt x="48" y="118"/>
                    <a:pt x="48" y="118"/>
                  </a:cubicBezTo>
                  <a:cubicBezTo>
                    <a:pt x="49" y="118"/>
                    <a:pt x="49" y="118"/>
                    <a:pt x="50" y="118"/>
                  </a:cubicBezTo>
                  <a:cubicBezTo>
                    <a:pt x="50" y="117"/>
                    <a:pt x="50" y="117"/>
                    <a:pt x="51" y="117"/>
                  </a:cubicBezTo>
                  <a:cubicBezTo>
                    <a:pt x="51" y="117"/>
                    <a:pt x="52" y="116"/>
                    <a:pt x="52" y="116"/>
                  </a:cubicBezTo>
                  <a:cubicBezTo>
                    <a:pt x="52" y="116"/>
                    <a:pt x="52" y="116"/>
                    <a:pt x="52" y="116"/>
                  </a:cubicBezTo>
                  <a:cubicBezTo>
                    <a:pt x="52" y="116"/>
                    <a:pt x="52" y="116"/>
                    <a:pt x="52" y="116"/>
                  </a:cubicBezTo>
                  <a:cubicBezTo>
                    <a:pt x="52" y="116"/>
                    <a:pt x="52" y="116"/>
                    <a:pt x="53" y="116"/>
                  </a:cubicBezTo>
                  <a:cubicBezTo>
                    <a:pt x="53" y="116"/>
                    <a:pt x="53" y="116"/>
                    <a:pt x="53" y="116"/>
                  </a:cubicBezTo>
                  <a:cubicBezTo>
                    <a:pt x="53" y="116"/>
                    <a:pt x="53" y="116"/>
                    <a:pt x="53" y="116"/>
                  </a:cubicBezTo>
                  <a:cubicBezTo>
                    <a:pt x="53" y="116"/>
                    <a:pt x="54" y="116"/>
                    <a:pt x="54" y="116"/>
                  </a:cubicBezTo>
                  <a:cubicBezTo>
                    <a:pt x="54" y="116"/>
                    <a:pt x="54" y="116"/>
                    <a:pt x="55" y="116"/>
                  </a:cubicBezTo>
                  <a:cubicBezTo>
                    <a:pt x="55" y="117"/>
                    <a:pt x="55" y="117"/>
                    <a:pt x="55" y="117"/>
                  </a:cubicBezTo>
                  <a:cubicBezTo>
                    <a:pt x="56" y="117"/>
                    <a:pt x="56" y="117"/>
                    <a:pt x="56" y="117"/>
                  </a:cubicBezTo>
                  <a:cubicBezTo>
                    <a:pt x="56" y="117"/>
                    <a:pt x="57" y="117"/>
                    <a:pt x="57" y="118"/>
                  </a:cubicBezTo>
                  <a:cubicBezTo>
                    <a:pt x="57" y="118"/>
                    <a:pt x="57" y="118"/>
                    <a:pt x="57" y="118"/>
                  </a:cubicBezTo>
                  <a:cubicBezTo>
                    <a:pt x="58" y="118"/>
                    <a:pt x="58" y="118"/>
                    <a:pt x="58" y="118"/>
                  </a:cubicBezTo>
                  <a:cubicBezTo>
                    <a:pt x="58" y="118"/>
                    <a:pt x="58" y="118"/>
                    <a:pt x="58" y="118"/>
                  </a:cubicBezTo>
                  <a:cubicBezTo>
                    <a:pt x="58" y="118"/>
                    <a:pt x="58" y="118"/>
                    <a:pt x="58" y="118"/>
                  </a:cubicBezTo>
                  <a:cubicBezTo>
                    <a:pt x="59" y="118"/>
                    <a:pt x="59" y="118"/>
                    <a:pt x="59" y="118"/>
                  </a:cubicBezTo>
                  <a:cubicBezTo>
                    <a:pt x="59" y="118"/>
                    <a:pt x="59" y="118"/>
                    <a:pt x="59" y="118"/>
                  </a:cubicBezTo>
                  <a:cubicBezTo>
                    <a:pt x="59" y="117"/>
                    <a:pt x="60" y="117"/>
                    <a:pt x="60" y="117"/>
                  </a:cubicBezTo>
                  <a:cubicBezTo>
                    <a:pt x="61" y="117"/>
                    <a:pt x="62" y="117"/>
                    <a:pt x="62" y="117"/>
                  </a:cubicBezTo>
                  <a:cubicBezTo>
                    <a:pt x="63" y="116"/>
                    <a:pt x="64" y="116"/>
                    <a:pt x="65" y="116"/>
                  </a:cubicBezTo>
                  <a:cubicBezTo>
                    <a:pt x="66" y="116"/>
                    <a:pt x="67" y="116"/>
                    <a:pt x="67" y="116"/>
                  </a:cubicBezTo>
                  <a:cubicBezTo>
                    <a:pt x="67" y="116"/>
                    <a:pt x="67" y="116"/>
                    <a:pt x="68" y="116"/>
                  </a:cubicBezTo>
                  <a:cubicBezTo>
                    <a:pt x="68" y="116"/>
                    <a:pt x="68" y="116"/>
                    <a:pt x="68" y="116"/>
                  </a:cubicBezTo>
                  <a:cubicBezTo>
                    <a:pt x="68" y="116"/>
                    <a:pt x="68" y="116"/>
                    <a:pt x="68" y="116"/>
                  </a:cubicBezTo>
                  <a:cubicBezTo>
                    <a:pt x="68" y="116"/>
                    <a:pt x="68" y="116"/>
                    <a:pt x="68" y="116"/>
                  </a:cubicBezTo>
                  <a:cubicBezTo>
                    <a:pt x="68" y="116"/>
                    <a:pt x="68" y="116"/>
                    <a:pt x="68" y="116"/>
                  </a:cubicBezTo>
                  <a:cubicBezTo>
                    <a:pt x="69" y="116"/>
                    <a:pt x="70" y="116"/>
                    <a:pt x="71" y="115"/>
                  </a:cubicBezTo>
                  <a:cubicBezTo>
                    <a:pt x="72" y="115"/>
                    <a:pt x="73" y="115"/>
                    <a:pt x="74" y="114"/>
                  </a:cubicBezTo>
                  <a:cubicBezTo>
                    <a:pt x="76" y="114"/>
                    <a:pt x="77" y="113"/>
                    <a:pt x="78" y="113"/>
                  </a:cubicBezTo>
                  <a:cubicBezTo>
                    <a:pt x="79" y="112"/>
                    <a:pt x="79" y="112"/>
                    <a:pt x="80" y="111"/>
                  </a:cubicBezTo>
                  <a:cubicBezTo>
                    <a:pt x="80" y="111"/>
                    <a:pt x="80" y="111"/>
                    <a:pt x="80" y="111"/>
                  </a:cubicBezTo>
                  <a:cubicBezTo>
                    <a:pt x="80" y="111"/>
                    <a:pt x="80" y="110"/>
                    <a:pt x="81" y="110"/>
                  </a:cubicBezTo>
                  <a:cubicBezTo>
                    <a:pt x="81" y="110"/>
                    <a:pt x="81" y="110"/>
                    <a:pt x="81" y="110"/>
                  </a:cubicBezTo>
                  <a:cubicBezTo>
                    <a:pt x="81" y="110"/>
                    <a:pt x="81" y="110"/>
                    <a:pt x="81" y="109"/>
                  </a:cubicBezTo>
                  <a:cubicBezTo>
                    <a:pt x="80" y="109"/>
                    <a:pt x="80" y="109"/>
                    <a:pt x="80" y="109"/>
                  </a:cubicBezTo>
                  <a:cubicBezTo>
                    <a:pt x="80" y="109"/>
                    <a:pt x="80" y="109"/>
                    <a:pt x="80" y="109"/>
                  </a:cubicBezTo>
                  <a:cubicBezTo>
                    <a:pt x="79" y="109"/>
                    <a:pt x="79" y="109"/>
                    <a:pt x="79" y="109"/>
                  </a:cubicBezTo>
                  <a:cubicBezTo>
                    <a:pt x="78" y="108"/>
                    <a:pt x="78" y="108"/>
                    <a:pt x="78" y="108"/>
                  </a:cubicBezTo>
                  <a:cubicBezTo>
                    <a:pt x="78" y="108"/>
                    <a:pt x="77" y="108"/>
                    <a:pt x="77" y="108"/>
                  </a:cubicBezTo>
                  <a:cubicBezTo>
                    <a:pt x="77" y="108"/>
                    <a:pt x="77" y="108"/>
                    <a:pt x="77" y="108"/>
                  </a:cubicBezTo>
                  <a:cubicBezTo>
                    <a:pt x="77" y="108"/>
                    <a:pt x="76" y="108"/>
                    <a:pt x="76" y="109"/>
                  </a:cubicBezTo>
                  <a:cubicBezTo>
                    <a:pt x="76" y="109"/>
                    <a:pt x="76" y="109"/>
                    <a:pt x="76" y="109"/>
                  </a:cubicBezTo>
                  <a:cubicBezTo>
                    <a:pt x="76" y="109"/>
                    <a:pt x="76" y="109"/>
                    <a:pt x="76" y="109"/>
                  </a:cubicBezTo>
                  <a:cubicBezTo>
                    <a:pt x="75" y="109"/>
                    <a:pt x="75" y="109"/>
                    <a:pt x="75" y="109"/>
                  </a:cubicBezTo>
                  <a:cubicBezTo>
                    <a:pt x="75" y="109"/>
                    <a:pt x="75" y="109"/>
                    <a:pt x="75" y="108"/>
                  </a:cubicBezTo>
                  <a:cubicBezTo>
                    <a:pt x="75" y="108"/>
                    <a:pt x="75" y="108"/>
                    <a:pt x="75" y="108"/>
                  </a:cubicBezTo>
                  <a:cubicBezTo>
                    <a:pt x="75" y="108"/>
                    <a:pt x="75" y="108"/>
                    <a:pt x="75" y="108"/>
                  </a:cubicBezTo>
                  <a:cubicBezTo>
                    <a:pt x="75" y="108"/>
                    <a:pt x="75" y="108"/>
                    <a:pt x="75" y="108"/>
                  </a:cubicBezTo>
                  <a:cubicBezTo>
                    <a:pt x="75" y="107"/>
                    <a:pt x="75" y="107"/>
                    <a:pt x="75" y="107"/>
                  </a:cubicBezTo>
                  <a:cubicBezTo>
                    <a:pt x="75" y="106"/>
                    <a:pt x="76" y="106"/>
                    <a:pt x="76" y="106"/>
                  </a:cubicBezTo>
                  <a:cubicBezTo>
                    <a:pt x="76" y="105"/>
                    <a:pt x="77" y="105"/>
                    <a:pt x="77" y="105"/>
                  </a:cubicBezTo>
                  <a:cubicBezTo>
                    <a:pt x="77" y="104"/>
                    <a:pt x="77" y="104"/>
                    <a:pt x="77" y="104"/>
                  </a:cubicBezTo>
                  <a:cubicBezTo>
                    <a:pt x="78" y="104"/>
                    <a:pt x="78" y="104"/>
                    <a:pt x="78" y="104"/>
                  </a:cubicBezTo>
                  <a:cubicBezTo>
                    <a:pt x="78" y="103"/>
                    <a:pt x="78" y="103"/>
                    <a:pt x="79" y="103"/>
                  </a:cubicBezTo>
                  <a:cubicBezTo>
                    <a:pt x="79" y="103"/>
                    <a:pt x="79" y="103"/>
                    <a:pt x="79" y="103"/>
                  </a:cubicBezTo>
                  <a:cubicBezTo>
                    <a:pt x="80" y="102"/>
                    <a:pt x="80" y="102"/>
                    <a:pt x="81" y="101"/>
                  </a:cubicBezTo>
                  <a:cubicBezTo>
                    <a:pt x="81" y="101"/>
                    <a:pt x="82" y="100"/>
                    <a:pt x="82" y="100"/>
                  </a:cubicBezTo>
                  <a:cubicBezTo>
                    <a:pt x="83" y="99"/>
                    <a:pt x="83" y="99"/>
                    <a:pt x="83" y="98"/>
                  </a:cubicBezTo>
                  <a:cubicBezTo>
                    <a:pt x="84" y="98"/>
                    <a:pt x="84" y="97"/>
                    <a:pt x="84" y="96"/>
                  </a:cubicBezTo>
                  <a:cubicBezTo>
                    <a:pt x="84" y="96"/>
                    <a:pt x="84" y="96"/>
                    <a:pt x="84" y="96"/>
                  </a:cubicBezTo>
                  <a:cubicBezTo>
                    <a:pt x="84" y="95"/>
                    <a:pt x="84" y="95"/>
                    <a:pt x="84" y="95"/>
                  </a:cubicBezTo>
                  <a:cubicBezTo>
                    <a:pt x="84" y="95"/>
                    <a:pt x="84" y="95"/>
                    <a:pt x="83" y="94"/>
                  </a:cubicBezTo>
                  <a:cubicBezTo>
                    <a:pt x="83" y="94"/>
                    <a:pt x="83" y="94"/>
                    <a:pt x="83" y="94"/>
                  </a:cubicBezTo>
                  <a:cubicBezTo>
                    <a:pt x="82" y="93"/>
                    <a:pt x="82" y="93"/>
                    <a:pt x="81" y="93"/>
                  </a:cubicBezTo>
                  <a:cubicBezTo>
                    <a:pt x="81" y="92"/>
                    <a:pt x="80" y="92"/>
                    <a:pt x="80" y="92"/>
                  </a:cubicBezTo>
                  <a:cubicBezTo>
                    <a:pt x="79" y="91"/>
                    <a:pt x="79" y="91"/>
                    <a:pt x="78" y="91"/>
                  </a:cubicBezTo>
                  <a:cubicBezTo>
                    <a:pt x="77" y="91"/>
                    <a:pt x="77" y="91"/>
                    <a:pt x="76" y="91"/>
                  </a:cubicBezTo>
                  <a:cubicBezTo>
                    <a:pt x="76" y="91"/>
                    <a:pt x="76" y="91"/>
                    <a:pt x="76" y="91"/>
                  </a:cubicBezTo>
                  <a:cubicBezTo>
                    <a:pt x="75" y="91"/>
                    <a:pt x="75" y="91"/>
                    <a:pt x="75" y="91"/>
                  </a:cubicBezTo>
                  <a:cubicBezTo>
                    <a:pt x="75" y="91"/>
                    <a:pt x="75" y="91"/>
                    <a:pt x="75" y="92"/>
                  </a:cubicBezTo>
                  <a:cubicBezTo>
                    <a:pt x="74" y="92"/>
                    <a:pt x="74" y="92"/>
                    <a:pt x="74" y="92"/>
                  </a:cubicBezTo>
                  <a:cubicBezTo>
                    <a:pt x="74" y="92"/>
                    <a:pt x="74" y="92"/>
                    <a:pt x="74" y="92"/>
                  </a:cubicBezTo>
                  <a:cubicBezTo>
                    <a:pt x="74" y="92"/>
                    <a:pt x="74" y="92"/>
                    <a:pt x="74" y="93"/>
                  </a:cubicBezTo>
                  <a:cubicBezTo>
                    <a:pt x="74" y="93"/>
                    <a:pt x="74" y="93"/>
                    <a:pt x="74" y="93"/>
                  </a:cubicBezTo>
                  <a:cubicBezTo>
                    <a:pt x="73" y="93"/>
                    <a:pt x="73" y="93"/>
                    <a:pt x="73" y="93"/>
                  </a:cubicBezTo>
                  <a:cubicBezTo>
                    <a:pt x="73" y="93"/>
                    <a:pt x="73" y="93"/>
                    <a:pt x="73" y="93"/>
                  </a:cubicBezTo>
                  <a:cubicBezTo>
                    <a:pt x="72" y="93"/>
                    <a:pt x="72" y="93"/>
                    <a:pt x="72" y="92"/>
                  </a:cubicBezTo>
                  <a:cubicBezTo>
                    <a:pt x="72" y="92"/>
                    <a:pt x="72" y="92"/>
                    <a:pt x="72" y="92"/>
                  </a:cubicBezTo>
                  <a:cubicBezTo>
                    <a:pt x="71" y="92"/>
                    <a:pt x="71" y="92"/>
                    <a:pt x="71" y="91"/>
                  </a:cubicBezTo>
                  <a:cubicBezTo>
                    <a:pt x="71" y="91"/>
                    <a:pt x="71" y="91"/>
                    <a:pt x="71" y="91"/>
                  </a:cubicBezTo>
                  <a:cubicBezTo>
                    <a:pt x="71" y="90"/>
                    <a:pt x="71" y="90"/>
                    <a:pt x="71" y="90"/>
                  </a:cubicBezTo>
                  <a:cubicBezTo>
                    <a:pt x="71" y="90"/>
                    <a:pt x="71" y="89"/>
                    <a:pt x="71" y="89"/>
                  </a:cubicBezTo>
                  <a:cubicBezTo>
                    <a:pt x="71" y="89"/>
                    <a:pt x="71" y="89"/>
                    <a:pt x="71" y="89"/>
                  </a:cubicBezTo>
                  <a:cubicBezTo>
                    <a:pt x="71"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0" y="87"/>
                    <a:pt x="70" y="86"/>
                  </a:cubicBezTo>
                  <a:cubicBezTo>
                    <a:pt x="70" y="86"/>
                    <a:pt x="70" y="86"/>
                    <a:pt x="70" y="86"/>
                  </a:cubicBezTo>
                  <a:cubicBezTo>
                    <a:pt x="70" y="86"/>
                    <a:pt x="70" y="86"/>
                    <a:pt x="70" y="86"/>
                  </a:cubicBezTo>
                  <a:cubicBezTo>
                    <a:pt x="69" y="85"/>
                    <a:pt x="69" y="85"/>
                    <a:pt x="69" y="85"/>
                  </a:cubicBezTo>
                  <a:cubicBezTo>
                    <a:pt x="69" y="85"/>
                    <a:pt x="69" y="85"/>
                    <a:pt x="69" y="84"/>
                  </a:cubicBezTo>
                  <a:cubicBezTo>
                    <a:pt x="69" y="84"/>
                    <a:pt x="69" y="84"/>
                    <a:pt x="68" y="84"/>
                  </a:cubicBezTo>
                  <a:cubicBezTo>
                    <a:pt x="68" y="83"/>
                    <a:pt x="68" y="83"/>
                    <a:pt x="68" y="83"/>
                  </a:cubicBezTo>
                  <a:cubicBezTo>
                    <a:pt x="68" y="83"/>
                    <a:pt x="68" y="83"/>
                    <a:pt x="68" y="83"/>
                  </a:cubicBezTo>
                  <a:cubicBezTo>
                    <a:pt x="68" y="83"/>
                    <a:pt x="68" y="82"/>
                    <a:pt x="68" y="82"/>
                  </a:cubicBezTo>
                  <a:cubicBezTo>
                    <a:pt x="68" y="81"/>
                    <a:pt x="68" y="81"/>
                    <a:pt x="68" y="80"/>
                  </a:cubicBezTo>
                  <a:cubicBezTo>
                    <a:pt x="68" y="80"/>
                    <a:pt x="68" y="79"/>
                    <a:pt x="67" y="78"/>
                  </a:cubicBezTo>
                  <a:cubicBezTo>
                    <a:pt x="67" y="78"/>
                    <a:pt x="67" y="77"/>
                    <a:pt x="66" y="76"/>
                  </a:cubicBezTo>
                  <a:cubicBezTo>
                    <a:pt x="66" y="76"/>
                    <a:pt x="66" y="75"/>
                    <a:pt x="66" y="75"/>
                  </a:cubicBezTo>
                  <a:cubicBezTo>
                    <a:pt x="65" y="75"/>
                    <a:pt x="65" y="74"/>
                    <a:pt x="64" y="74"/>
                  </a:cubicBezTo>
                  <a:cubicBezTo>
                    <a:pt x="64" y="73"/>
                    <a:pt x="64" y="73"/>
                    <a:pt x="63" y="73"/>
                  </a:cubicBezTo>
                  <a:cubicBezTo>
                    <a:pt x="63" y="73"/>
                    <a:pt x="62" y="72"/>
                    <a:pt x="62" y="72"/>
                  </a:cubicBezTo>
                  <a:cubicBezTo>
                    <a:pt x="61" y="72"/>
                    <a:pt x="60" y="72"/>
                    <a:pt x="60" y="71"/>
                  </a:cubicBezTo>
                  <a:cubicBezTo>
                    <a:pt x="59" y="70"/>
                    <a:pt x="59" y="70"/>
                    <a:pt x="58" y="69"/>
                  </a:cubicBezTo>
                  <a:cubicBezTo>
                    <a:pt x="58" y="68"/>
                    <a:pt x="58" y="67"/>
                    <a:pt x="57" y="66"/>
                  </a:cubicBezTo>
                  <a:cubicBezTo>
                    <a:pt x="57" y="66"/>
                    <a:pt x="57" y="65"/>
                    <a:pt x="57" y="64"/>
                  </a:cubicBezTo>
                  <a:cubicBezTo>
                    <a:pt x="57" y="64"/>
                    <a:pt x="57" y="64"/>
                    <a:pt x="57" y="64"/>
                  </a:cubicBezTo>
                  <a:cubicBezTo>
                    <a:pt x="57" y="64"/>
                    <a:pt x="57" y="63"/>
                    <a:pt x="57" y="63"/>
                  </a:cubicBezTo>
                  <a:cubicBezTo>
                    <a:pt x="57" y="63"/>
                    <a:pt x="57" y="63"/>
                    <a:pt x="57" y="63"/>
                  </a:cubicBezTo>
                  <a:cubicBezTo>
                    <a:pt x="57" y="63"/>
                    <a:pt x="57" y="63"/>
                    <a:pt x="57" y="63"/>
                  </a:cubicBezTo>
                  <a:cubicBezTo>
                    <a:pt x="57" y="62"/>
                    <a:pt x="56" y="62"/>
                    <a:pt x="56" y="61"/>
                  </a:cubicBezTo>
                  <a:cubicBezTo>
                    <a:pt x="56" y="61"/>
                    <a:pt x="56" y="61"/>
                    <a:pt x="55" y="61"/>
                  </a:cubicBezTo>
                  <a:cubicBezTo>
                    <a:pt x="55" y="60"/>
                    <a:pt x="55" y="60"/>
                    <a:pt x="55" y="60"/>
                  </a:cubicBezTo>
                  <a:cubicBezTo>
                    <a:pt x="54" y="60"/>
                    <a:pt x="54" y="60"/>
                    <a:pt x="54" y="60"/>
                  </a:cubicBezTo>
                  <a:cubicBezTo>
                    <a:pt x="54" y="60"/>
                    <a:pt x="53" y="60"/>
                    <a:pt x="53" y="60"/>
                  </a:cubicBezTo>
                  <a:cubicBezTo>
                    <a:pt x="53" y="60"/>
                    <a:pt x="53" y="60"/>
                    <a:pt x="52" y="59"/>
                  </a:cubicBezTo>
                  <a:cubicBezTo>
                    <a:pt x="52" y="59"/>
                    <a:pt x="52" y="59"/>
                    <a:pt x="52" y="59"/>
                  </a:cubicBezTo>
                  <a:cubicBezTo>
                    <a:pt x="51" y="59"/>
                    <a:pt x="51" y="59"/>
                    <a:pt x="51" y="58"/>
                  </a:cubicBezTo>
                  <a:cubicBezTo>
                    <a:pt x="51" y="58"/>
                    <a:pt x="50" y="58"/>
                    <a:pt x="50" y="58"/>
                  </a:cubicBezTo>
                  <a:cubicBezTo>
                    <a:pt x="50" y="57"/>
                    <a:pt x="50" y="57"/>
                    <a:pt x="49" y="57"/>
                  </a:cubicBezTo>
                  <a:cubicBezTo>
                    <a:pt x="49" y="57"/>
                    <a:pt x="49" y="57"/>
                    <a:pt x="48" y="57"/>
                  </a:cubicBezTo>
                  <a:cubicBezTo>
                    <a:pt x="48" y="57"/>
                    <a:pt x="47" y="57"/>
                    <a:pt x="47" y="57"/>
                  </a:cubicBezTo>
                  <a:cubicBezTo>
                    <a:pt x="47" y="57"/>
                    <a:pt x="46" y="57"/>
                    <a:pt x="46" y="57"/>
                  </a:cubicBezTo>
                  <a:cubicBezTo>
                    <a:pt x="46" y="57"/>
                    <a:pt x="46" y="57"/>
                    <a:pt x="46" y="57"/>
                  </a:cubicBezTo>
                  <a:cubicBezTo>
                    <a:pt x="45" y="57"/>
                    <a:pt x="45" y="57"/>
                    <a:pt x="45" y="57"/>
                  </a:cubicBezTo>
                  <a:cubicBezTo>
                    <a:pt x="45" y="57"/>
                    <a:pt x="44" y="57"/>
                    <a:pt x="44" y="57"/>
                  </a:cubicBezTo>
                  <a:cubicBezTo>
                    <a:pt x="44" y="57"/>
                    <a:pt x="44" y="57"/>
                    <a:pt x="44" y="57"/>
                  </a:cubicBezTo>
                  <a:cubicBezTo>
                    <a:pt x="44" y="57"/>
                    <a:pt x="44" y="57"/>
                    <a:pt x="44" y="57"/>
                  </a:cubicBezTo>
                  <a:cubicBezTo>
                    <a:pt x="44"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5"/>
                    <a:pt x="44" y="55"/>
                    <a:pt x="44" y="55"/>
                  </a:cubicBezTo>
                  <a:cubicBezTo>
                    <a:pt x="44" y="54"/>
                    <a:pt x="45" y="54"/>
                    <a:pt x="45" y="54"/>
                  </a:cubicBezTo>
                  <a:cubicBezTo>
                    <a:pt x="45" y="53"/>
                    <a:pt x="46" y="53"/>
                    <a:pt x="46" y="53"/>
                  </a:cubicBezTo>
                  <a:cubicBezTo>
                    <a:pt x="47" y="52"/>
                    <a:pt x="48" y="51"/>
                    <a:pt x="49" y="50"/>
                  </a:cubicBezTo>
                  <a:cubicBezTo>
                    <a:pt x="49" y="48"/>
                    <a:pt x="50" y="47"/>
                    <a:pt x="51" y="45"/>
                  </a:cubicBezTo>
                  <a:cubicBezTo>
                    <a:pt x="51" y="44"/>
                    <a:pt x="52" y="42"/>
                    <a:pt x="52" y="41"/>
                  </a:cubicBezTo>
                  <a:cubicBezTo>
                    <a:pt x="53" y="39"/>
                    <a:pt x="53" y="38"/>
                    <a:pt x="53" y="38"/>
                  </a:cubicBezTo>
                  <a:cubicBezTo>
                    <a:pt x="53" y="37"/>
                    <a:pt x="53" y="37"/>
                    <a:pt x="52" y="37"/>
                  </a:cubicBezTo>
                  <a:cubicBezTo>
                    <a:pt x="52" y="37"/>
                    <a:pt x="51" y="36"/>
                    <a:pt x="50" y="36"/>
                  </a:cubicBezTo>
                  <a:cubicBezTo>
                    <a:pt x="50" y="36"/>
                    <a:pt x="49" y="36"/>
                    <a:pt x="48" y="36"/>
                  </a:cubicBezTo>
                  <a:cubicBezTo>
                    <a:pt x="47" y="36"/>
                    <a:pt x="46" y="36"/>
                    <a:pt x="45" y="36"/>
                  </a:cubicBezTo>
                  <a:cubicBezTo>
                    <a:pt x="44" y="36"/>
                    <a:pt x="43" y="36"/>
                    <a:pt x="42" y="36"/>
                  </a:cubicBezTo>
                  <a:cubicBezTo>
                    <a:pt x="42" y="36"/>
                    <a:pt x="41" y="36"/>
                    <a:pt x="40" y="36"/>
                  </a:cubicBezTo>
                  <a:cubicBezTo>
                    <a:pt x="40" y="36"/>
                    <a:pt x="39" y="36"/>
                    <a:pt x="38" y="36"/>
                  </a:cubicBezTo>
                  <a:cubicBezTo>
                    <a:pt x="38" y="36"/>
                    <a:pt x="37" y="37"/>
                    <a:pt x="37" y="37"/>
                  </a:cubicBezTo>
                  <a:cubicBezTo>
                    <a:pt x="36" y="37"/>
                    <a:pt x="36" y="37"/>
                    <a:pt x="36" y="37"/>
                  </a:cubicBezTo>
                  <a:cubicBezTo>
                    <a:pt x="36" y="37"/>
                    <a:pt x="35" y="37"/>
                    <a:pt x="35" y="37"/>
                  </a:cubicBezTo>
                  <a:cubicBezTo>
                    <a:pt x="35" y="37"/>
                    <a:pt x="35" y="37"/>
                    <a:pt x="35" y="36"/>
                  </a:cubicBezTo>
                  <a:cubicBezTo>
                    <a:pt x="34" y="36"/>
                    <a:pt x="34" y="36"/>
                    <a:pt x="34" y="36"/>
                  </a:cubicBezTo>
                  <a:cubicBezTo>
                    <a:pt x="34" y="36"/>
                    <a:pt x="34" y="36"/>
                    <a:pt x="34" y="36"/>
                  </a:cubicBezTo>
                  <a:cubicBezTo>
                    <a:pt x="34" y="36"/>
                    <a:pt x="34" y="35"/>
                    <a:pt x="34" y="35"/>
                  </a:cubicBezTo>
                  <a:cubicBezTo>
                    <a:pt x="34" y="35"/>
                    <a:pt x="34" y="35"/>
                    <a:pt x="34" y="35"/>
                  </a:cubicBezTo>
                  <a:cubicBezTo>
                    <a:pt x="34" y="35"/>
                    <a:pt x="34" y="35"/>
                    <a:pt x="34" y="35"/>
                  </a:cubicBezTo>
                  <a:cubicBezTo>
                    <a:pt x="34" y="35"/>
                    <a:pt x="34" y="35"/>
                    <a:pt x="35" y="35"/>
                  </a:cubicBezTo>
                  <a:cubicBezTo>
                    <a:pt x="35" y="35"/>
                    <a:pt x="36" y="34"/>
                    <a:pt x="36" y="34"/>
                  </a:cubicBezTo>
                  <a:cubicBezTo>
                    <a:pt x="37" y="33"/>
                    <a:pt x="38" y="32"/>
                    <a:pt x="39" y="32"/>
                  </a:cubicBezTo>
                  <a:cubicBezTo>
                    <a:pt x="39" y="31"/>
                    <a:pt x="40" y="30"/>
                    <a:pt x="41" y="30"/>
                  </a:cubicBezTo>
                  <a:cubicBezTo>
                    <a:pt x="41" y="29"/>
                    <a:pt x="41" y="28"/>
                    <a:pt x="41" y="28"/>
                  </a:cubicBezTo>
                  <a:cubicBezTo>
                    <a:pt x="41" y="27"/>
                    <a:pt x="41" y="27"/>
                    <a:pt x="41" y="27"/>
                  </a:cubicBezTo>
                  <a:cubicBezTo>
                    <a:pt x="41" y="27"/>
                    <a:pt x="41" y="27"/>
                    <a:pt x="41" y="27"/>
                  </a:cubicBezTo>
                  <a:cubicBezTo>
                    <a:pt x="41" y="27"/>
                    <a:pt x="42" y="27"/>
                    <a:pt x="42" y="26"/>
                  </a:cubicBezTo>
                  <a:cubicBezTo>
                    <a:pt x="42" y="26"/>
                    <a:pt x="42" y="26"/>
                    <a:pt x="42" y="26"/>
                  </a:cubicBezTo>
                  <a:cubicBezTo>
                    <a:pt x="42" y="26"/>
                    <a:pt x="42" y="25"/>
                    <a:pt x="42" y="25"/>
                  </a:cubicBezTo>
                  <a:cubicBezTo>
                    <a:pt x="43" y="25"/>
                    <a:pt x="43" y="25"/>
                    <a:pt x="43" y="24"/>
                  </a:cubicBezTo>
                  <a:cubicBezTo>
                    <a:pt x="43" y="24"/>
                    <a:pt x="43" y="24"/>
                    <a:pt x="43" y="23"/>
                  </a:cubicBezTo>
                  <a:cubicBezTo>
                    <a:pt x="43" y="23"/>
                    <a:pt x="43" y="23"/>
                    <a:pt x="42" y="23"/>
                  </a:cubicBezTo>
                  <a:cubicBezTo>
                    <a:pt x="42" y="22"/>
                    <a:pt x="42" y="22"/>
                    <a:pt x="42" y="22"/>
                  </a:cubicBezTo>
                  <a:cubicBezTo>
                    <a:pt x="42" y="22"/>
                    <a:pt x="42" y="22"/>
                    <a:pt x="42" y="22"/>
                  </a:cubicBezTo>
                  <a:cubicBezTo>
                    <a:pt x="42" y="22"/>
                    <a:pt x="41" y="22"/>
                    <a:pt x="41" y="22"/>
                  </a:cubicBezTo>
                  <a:cubicBezTo>
                    <a:pt x="41" y="22"/>
                    <a:pt x="41" y="22"/>
                    <a:pt x="41" y="22"/>
                  </a:cubicBezTo>
                  <a:moveTo>
                    <a:pt x="57" y="9"/>
                  </a:moveTo>
                  <a:cubicBezTo>
                    <a:pt x="57" y="8"/>
                    <a:pt x="57" y="8"/>
                    <a:pt x="57" y="8"/>
                  </a:cubicBezTo>
                  <a:cubicBezTo>
                    <a:pt x="57" y="7"/>
                    <a:pt x="57" y="7"/>
                    <a:pt x="57" y="6"/>
                  </a:cubicBezTo>
                  <a:cubicBezTo>
                    <a:pt x="57" y="5"/>
                    <a:pt x="57" y="5"/>
                    <a:pt x="57" y="4"/>
                  </a:cubicBezTo>
                  <a:cubicBezTo>
                    <a:pt x="57" y="4"/>
                    <a:pt x="57" y="3"/>
                    <a:pt x="58" y="3"/>
                  </a:cubicBezTo>
                  <a:cubicBezTo>
                    <a:pt x="58" y="2"/>
                    <a:pt x="58" y="2"/>
                    <a:pt x="58" y="2"/>
                  </a:cubicBezTo>
                  <a:cubicBezTo>
                    <a:pt x="58" y="2"/>
                    <a:pt x="58" y="2"/>
                    <a:pt x="58" y="1"/>
                  </a:cubicBezTo>
                  <a:cubicBezTo>
                    <a:pt x="58" y="1"/>
                    <a:pt x="58" y="1"/>
                    <a:pt x="58" y="1"/>
                  </a:cubicBezTo>
                  <a:cubicBezTo>
                    <a:pt x="59" y="1"/>
                    <a:pt x="59" y="1"/>
                    <a:pt x="59" y="1"/>
                  </a:cubicBezTo>
                  <a:cubicBezTo>
                    <a:pt x="59" y="1"/>
                    <a:pt x="59" y="1"/>
                    <a:pt x="59" y="1"/>
                  </a:cubicBezTo>
                  <a:cubicBezTo>
                    <a:pt x="60" y="1"/>
                    <a:pt x="60" y="1"/>
                    <a:pt x="60" y="1"/>
                  </a:cubicBezTo>
                  <a:cubicBezTo>
                    <a:pt x="60" y="1"/>
                    <a:pt x="60" y="2"/>
                    <a:pt x="60" y="3"/>
                  </a:cubicBezTo>
                  <a:cubicBezTo>
                    <a:pt x="60" y="3"/>
                    <a:pt x="60" y="4"/>
                    <a:pt x="59" y="5"/>
                  </a:cubicBezTo>
                  <a:cubicBezTo>
                    <a:pt x="59" y="6"/>
                    <a:pt x="59" y="6"/>
                    <a:pt x="58" y="7"/>
                  </a:cubicBezTo>
                  <a:cubicBezTo>
                    <a:pt x="58" y="8"/>
                    <a:pt x="58" y="8"/>
                    <a:pt x="57" y="9"/>
                  </a:cubicBezTo>
                  <a:moveTo>
                    <a:pt x="59" y="0"/>
                  </a:moveTo>
                  <a:cubicBezTo>
                    <a:pt x="59" y="0"/>
                    <a:pt x="59" y="0"/>
                    <a:pt x="59" y="0"/>
                  </a:cubicBezTo>
                  <a:cubicBezTo>
                    <a:pt x="59" y="0"/>
                    <a:pt x="59" y="0"/>
                    <a:pt x="59" y="0"/>
                  </a:cubicBezTo>
                  <a:cubicBezTo>
                    <a:pt x="59" y="0"/>
                    <a:pt x="59" y="0"/>
                    <a:pt x="59" y="0"/>
                  </a:cubicBezTo>
                  <a:cubicBezTo>
                    <a:pt x="59" y="0"/>
                    <a:pt x="59" y="0"/>
                    <a:pt x="59" y="0"/>
                  </a:cubicBezTo>
                  <a:cubicBezTo>
                    <a:pt x="58" y="0"/>
                    <a:pt x="58" y="0"/>
                    <a:pt x="57" y="1"/>
                  </a:cubicBezTo>
                  <a:cubicBezTo>
                    <a:pt x="57" y="2"/>
                    <a:pt x="57" y="2"/>
                    <a:pt x="56" y="3"/>
                  </a:cubicBezTo>
                  <a:cubicBezTo>
                    <a:pt x="56" y="4"/>
                    <a:pt x="56" y="5"/>
                    <a:pt x="56" y="5"/>
                  </a:cubicBezTo>
                  <a:cubicBezTo>
                    <a:pt x="56" y="6"/>
                    <a:pt x="56" y="7"/>
                    <a:pt x="56" y="8"/>
                  </a:cubicBezTo>
                  <a:cubicBezTo>
                    <a:pt x="56" y="8"/>
                    <a:pt x="56" y="9"/>
                    <a:pt x="56" y="9"/>
                  </a:cubicBezTo>
                  <a:cubicBezTo>
                    <a:pt x="57" y="9"/>
                    <a:pt x="57" y="9"/>
                    <a:pt x="57" y="10"/>
                  </a:cubicBezTo>
                  <a:cubicBezTo>
                    <a:pt x="57" y="10"/>
                    <a:pt x="57" y="10"/>
                    <a:pt x="57" y="10"/>
                  </a:cubicBezTo>
                  <a:cubicBezTo>
                    <a:pt x="57" y="10"/>
                    <a:pt x="57" y="10"/>
                    <a:pt x="57" y="10"/>
                  </a:cubicBezTo>
                  <a:cubicBezTo>
                    <a:pt x="58" y="10"/>
                    <a:pt x="58" y="10"/>
                    <a:pt x="58" y="10"/>
                  </a:cubicBezTo>
                  <a:cubicBezTo>
                    <a:pt x="58" y="9"/>
                    <a:pt x="59" y="9"/>
                    <a:pt x="59" y="8"/>
                  </a:cubicBezTo>
                  <a:cubicBezTo>
                    <a:pt x="59" y="7"/>
                    <a:pt x="60" y="6"/>
                    <a:pt x="60" y="5"/>
                  </a:cubicBezTo>
                  <a:cubicBezTo>
                    <a:pt x="60" y="4"/>
                    <a:pt x="61" y="4"/>
                    <a:pt x="61" y="3"/>
                  </a:cubicBezTo>
                  <a:cubicBezTo>
                    <a:pt x="61" y="2"/>
                    <a:pt x="61" y="1"/>
                    <a:pt x="61" y="1"/>
                  </a:cubicBezTo>
                  <a:cubicBezTo>
                    <a:pt x="61" y="1"/>
                    <a:pt x="60" y="0"/>
                    <a:pt x="60" y="0"/>
                  </a:cubicBezTo>
                  <a:cubicBezTo>
                    <a:pt x="60" y="0"/>
                    <a:pt x="60" y="0"/>
                    <a:pt x="60" y="0"/>
                  </a:cubicBezTo>
                  <a:cubicBezTo>
                    <a:pt x="60" y="0"/>
                    <a:pt x="60" y="0"/>
                    <a:pt x="60" y="0"/>
                  </a:cubicBezTo>
                  <a:cubicBezTo>
                    <a:pt x="60"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0" name="Freeform 269">
              <a:extLst>
                <a:ext uri="{FF2B5EF4-FFF2-40B4-BE49-F238E27FC236}">
                  <a16:creationId xmlns:a16="http://schemas.microsoft.com/office/drawing/2014/main" id="{2296B145-189E-DD49-B95A-3D232519B56C}"/>
                </a:ext>
              </a:extLst>
            </p:cNvPr>
            <p:cNvSpPr>
              <a:spLocks noEditPoints="1"/>
            </p:cNvSpPr>
            <p:nvPr/>
          </p:nvSpPr>
          <p:spPr bwMode="auto">
            <a:xfrm>
              <a:off x="6026150" y="1044575"/>
              <a:ext cx="63500" cy="58737"/>
            </a:xfrm>
            <a:custGeom>
              <a:avLst/>
              <a:gdLst>
                <a:gd name="T0" fmla="*/ 33 w 38"/>
                <a:gd name="T1" fmla="*/ 21 h 35"/>
                <a:gd name="T2" fmla="*/ 30 w 38"/>
                <a:gd name="T3" fmla="*/ 21 h 35"/>
                <a:gd name="T4" fmla="*/ 28 w 38"/>
                <a:gd name="T5" fmla="*/ 23 h 35"/>
                <a:gd name="T6" fmla="*/ 27 w 38"/>
                <a:gd name="T7" fmla="*/ 25 h 35"/>
                <a:gd name="T8" fmla="*/ 31 w 38"/>
                <a:gd name="T9" fmla="*/ 29 h 35"/>
                <a:gd name="T10" fmla="*/ 32 w 38"/>
                <a:gd name="T11" fmla="*/ 31 h 35"/>
                <a:gd name="T12" fmla="*/ 29 w 38"/>
                <a:gd name="T13" fmla="*/ 33 h 35"/>
                <a:gd name="T14" fmla="*/ 28 w 38"/>
                <a:gd name="T15" fmla="*/ 33 h 35"/>
                <a:gd name="T16" fmla="*/ 28 w 38"/>
                <a:gd name="T17" fmla="*/ 34 h 35"/>
                <a:gd name="T18" fmla="*/ 31 w 38"/>
                <a:gd name="T19" fmla="*/ 35 h 35"/>
                <a:gd name="T20" fmla="*/ 32 w 38"/>
                <a:gd name="T21" fmla="*/ 35 h 35"/>
                <a:gd name="T22" fmla="*/ 35 w 38"/>
                <a:gd name="T23" fmla="*/ 31 h 35"/>
                <a:gd name="T24" fmla="*/ 36 w 38"/>
                <a:gd name="T25" fmla="*/ 27 h 35"/>
                <a:gd name="T26" fmla="*/ 38 w 38"/>
                <a:gd name="T27" fmla="*/ 22 h 35"/>
                <a:gd name="T28" fmla="*/ 37 w 38"/>
                <a:gd name="T29" fmla="*/ 22 h 35"/>
                <a:gd name="T30" fmla="*/ 35 w 38"/>
                <a:gd name="T31" fmla="*/ 22 h 35"/>
                <a:gd name="T32" fmla="*/ 34 w 38"/>
                <a:gd name="T33" fmla="*/ 21 h 35"/>
                <a:gd name="T34" fmla="*/ 16 w 38"/>
                <a:gd name="T35" fmla="*/ 1 h 35"/>
                <a:gd name="T36" fmla="*/ 13 w 38"/>
                <a:gd name="T37" fmla="*/ 6 h 35"/>
                <a:gd name="T38" fmla="*/ 10 w 38"/>
                <a:gd name="T39" fmla="*/ 6 h 35"/>
                <a:gd name="T40" fmla="*/ 10 w 38"/>
                <a:gd name="T41" fmla="*/ 7 h 35"/>
                <a:gd name="T42" fmla="*/ 10 w 38"/>
                <a:gd name="T43" fmla="*/ 10 h 35"/>
                <a:gd name="T44" fmla="*/ 8 w 38"/>
                <a:gd name="T45" fmla="*/ 10 h 35"/>
                <a:gd name="T46" fmla="*/ 7 w 38"/>
                <a:gd name="T47" fmla="*/ 9 h 35"/>
                <a:gd name="T48" fmla="*/ 5 w 38"/>
                <a:gd name="T49" fmla="*/ 7 h 35"/>
                <a:gd name="T50" fmla="*/ 2 w 38"/>
                <a:gd name="T51" fmla="*/ 11 h 35"/>
                <a:gd name="T52" fmla="*/ 1 w 38"/>
                <a:gd name="T53" fmla="*/ 13 h 35"/>
                <a:gd name="T54" fmla="*/ 1 w 38"/>
                <a:gd name="T55" fmla="*/ 22 h 35"/>
                <a:gd name="T56" fmla="*/ 2 w 38"/>
                <a:gd name="T57" fmla="*/ 25 h 35"/>
                <a:gd name="T58" fmla="*/ 5 w 38"/>
                <a:gd name="T59" fmla="*/ 28 h 35"/>
                <a:gd name="T60" fmla="*/ 5 w 38"/>
                <a:gd name="T61" fmla="*/ 32 h 35"/>
                <a:gd name="T62" fmla="*/ 11 w 38"/>
                <a:gd name="T63" fmla="*/ 33 h 35"/>
                <a:gd name="T64" fmla="*/ 13 w 38"/>
                <a:gd name="T65" fmla="*/ 33 h 35"/>
                <a:gd name="T66" fmla="*/ 15 w 38"/>
                <a:gd name="T67" fmla="*/ 33 h 35"/>
                <a:gd name="T68" fmla="*/ 14 w 38"/>
                <a:gd name="T69" fmla="*/ 32 h 35"/>
                <a:gd name="T70" fmla="*/ 12 w 38"/>
                <a:gd name="T71" fmla="*/ 30 h 35"/>
                <a:gd name="T72" fmla="*/ 13 w 38"/>
                <a:gd name="T73" fmla="*/ 28 h 35"/>
                <a:gd name="T74" fmla="*/ 17 w 38"/>
                <a:gd name="T75" fmla="*/ 29 h 35"/>
                <a:gd name="T76" fmla="*/ 19 w 38"/>
                <a:gd name="T77" fmla="*/ 31 h 35"/>
                <a:gd name="T78" fmla="*/ 22 w 38"/>
                <a:gd name="T79" fmla="*/ 30 h 35"/>
                <a:gd name="T80" fmla="*/ 22 w 38"/>
                <a:gd name="T81" fmla="*/ 27 h 35"/>
                <a:gd name="T82" fmla="*/ 21 w 38"/>
                <a:gd name="T83" fmla="*/ 25 h 35"/>
                <a:gd name="T84" fmla="*/ 20 w 38"/>
                <a:gd name="T85" fmla="*/ 25 h 35"/>
                <a:gd name="T86" fmla="*/ 18 w 38"/>
                <a:gd name="T87" fmla="*/ 26 h 35"/>
                <a:gd name="T88" fmla="*/ 16 w 38"/>
                <a:gd name="T89" fmla="*/ 25 h 35"/>
                <a:gd name="T90" fmla="*/ 16 w 38"/>
                <a:gd name="T91" fmla="*/ 22 h 35"/>
                <a:gd name="T92" fmla="*/ 18 w 38"/>
                <a:gd name="T93" fmla="*/ 20 h 35"/>
                <a:gd name="T94" fmla="*/ 20 w 38"/>
                <a:gd name="T95" fmla="*/ 18 h 35"/>
                <a:gd name="T96" fmla="*/ 23 w 38"/>
                <a:gd name="T97" fmla="*/ 17 h 35"/>
                <a:gd name="T98" fmla="*/ 22 w 38"/>
                <a:gd name="T99" fmla="*/ 14 h 35"/>
                <a:gd name="T100" fmla="*/ 18 w 38"/>
                <a:gd name="T101" fmla="*/ 11 h 35"/>
                <a:gd name="T102" fmla="*/ 19 w 38"/>
                <a:gd name="T103" fmla="*/ 7 h 35"/>
                <a:gd name="T104" fmla="*/ 20 w 38"/>
                <a:gd name="T105" fmla="*/ 4 h 35"/>
                <a:gd name="T106" fmla="*/ 20 w 38"/>
                <a:gd name="T107" fmla="*/ 1 h 35"/>
                <a:gd name="T108" fmla="*/ 19 w 38"/>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5">
                  <a:moveTo>
                    <a:pt x="33" y="20"/>
                  </a:moveTo>
                  <a:cubicBezTo>
                    <a:pt x="33" y="20"/>
                    <a:pt x="33" y="20"/>
                    <a:pt x="33" y="20"/>
                  </a:cubicBezTo>
                  <a:cubicBezTo>
                    <a:pt x="33" y="20"/>
                    <a:pt x="33" y="20"/>
                    <a:pt x="33" y="21"/>
                  </a:cubicBezTo>
                  <a:cubicBezTo>
                    <a:pt x="33" y="21"/>
                    <a:pt x="33" y="21"/>
                    <a:pt x="33" y="21"/>
                  </a:cubicBezTo>
                  <a:cubicBezTo>
                    <a:pt x="33" y="21"/>
                    <a:pt x="33" y="21"/>
                    <a:pt x="32" y="21"/>
                  </a:cubicBezTo>
                  <a:cubicBezTo>
                    <a:pt x="32" y="22"/>
                    <a:pt x="32" y="22"/>
                    <a:pt x="32" y="22"/>
                  </a:cubicBezTo>
                  <a:cubicBezTo>
                    <a:pt x="31" y="21"/>
                    <a:pt x="31" y="21"/>
                    <a:pt x="31" y="21"/>
                  </a:cubicBezTo>
                  <a:cubicBezTo>
                    <a:pt x="30" y="21"/>
                    <a:pt x="30" y="21"/>
                    <a:pt x="30" y="21"/>
                  </a:cubicBezTo>
                  <a:cubicBezTo>
                    <a:pt x="30" y="21"/>
                    <a:pt x="29" y="21"/>
                    <a:pt x="29" y="21"/>
                  </a:cubicBezTo>
                  <a:cubicBezTo>
                    <a:pt x="29" y="21"/>
                    <a:pt x="29" y="21"/>
                    <a:pt x="29" y="22"/>
                  </a:cubicBezTo>
                  <a:cubicBezTo>
                    <a:pt x="29" y="22"/>
                    <a:pt x="28" y="22"/>
                    <a:pt x="28" y="22"/>
                  </a:cubicBezTo>
                  <a:cubicBezTo>
                    <a:pt x="28" y="22"/>
                    <a:pt x="28" y="22"/>
                    <a:pt x="28" y="23"/>
                  </a:cubicBezTo>
                  <a:cubicBezTo>
                    <a:pt x="27" y="23"/>
                    <a:pt x="27" y="23"/>
                    <a:pt x="27" y="23"/>
                  </a:cubicBezTo>
                  <a:cubicBezTo>
                    <a:pt x="27" y="23"/>
                    <a:pt x="27" y="24"/>
                    <a:pt x="27" y="24"/>
                  </a:cubicBezTo>
                  <a:cubicBezTo>
                    <a:pt x="27" y="24"/>
                    <a:pt x="27" y="24"/>
                    <a:pt x="27" y="25"/>
                  </a:cubicBezTo>
                  <a:cubicBezTo>
                    <a:pt x="27" y="25"/>
                    <a:pt x="27" y="25"/>
                    <a:pt x="27" y="25"/>
                  </a:cubicBezTo>
                  <a:cubicBezTo>
                    <a:pt x="27" y="26"/>
                    <a:pt x="27" y="26"/>
                    <a:pt x="28" y="27"/>
                  </a:cubicBezTo>
                  <a:cubicBezTo>
                    <a:pt x="28" y="27"/>
                    <a:pt x="28" y="27"/>
                    <a:pt x="29" y="28"/>
                  </a:cubicBezTo>
                  <a:cubicBezTo>
                    <a:pt x="29" y="28"/>
                    <a:pt x="29" y="29"/>
                    <a:pt x="30" y="29"/>
                  </a:cubicBezTo>
                  <a:cubicBezTo>
                    <a:pt x="30" y="29"/>
                    <a:pt x="30" y="29"/>
                    <a:pt x="31" y="29"/>
                  </a:cubicBezTo>
                  <a:cubicBezTo>
                    <a:pt x="31" y="30"/>
                    <a:pt x="31" y="30"/>
                    <a:pt x="31" y="30"/>
                  </a:cubicBezTo>
                  <a:cubicBezTo>
                    <a:pt x="31" y="30"/>
                    <a:pt x="31" y="30"/>
                    <a:pt x="32" y="30"/>
                  </a:cubicBezTo>
                  <a:cubicBezTo>
                    <a:pt x="32" y="31"/>
                    <a:pt x="32" y="31"/>
                    <a:pt x="32" y="31"/>
                  </a:cubicBezTo>
                  <a:cubicBezTo>
                    <a:pt x="32" y="31"/>
                    <a:pt x="32" y="31"/>
                    <a:pt x="32" y="31"/>
                  </a:cubicBezTo>
                  <a:cubicBezTo>
                    <a:pt x="31" y="31"/>
                    <a:pt x="31" y="32"/>
                    <a:pt x="31" y="32"/>
                  </a:cubicBezTo>
                  <a:cubicBezTo>
                    <a:pt x="31" y="32"/>
                    <a:pt x="31" y="32"/>
                    <a:pt x="31" y="32"/>
                  </a:cubicBezTo>
                  <a:cubicBezTo>
                    <a:pt x="30" y="32"/>
                    <a:pt x="30" y="32"/>
                    <a:pt x="30" y="33"/>
                  </a:cubicBezTo>
                  <a:cubicBezTo>
                    <a:pt x="29" y="33"/>
                    <a:pt x="29" y="33"/>
                    <a:pt x="29" y="33"/>
                  </a:cubicBezTo>
                  <a:cubicBezTo>
                    <a:pt x="29" y="33"/>
                    <a:pt x="29" y="33"/>
                    <a:pt x="29" y="33"/>
                  </a:cubicBezTo>
                  <a:cubicBezTo>
                    <a:pt x="29" y="33"/>
                    <a:pt x="28" y="33"/>
                    <a:pt x="28" y="33"/>
                  </a:cubicBezTo>
                  <a:cubicBezTo>
                    <a:pt x="28" y="33"/>
                    <a:pt x="28" y="33"/>
                    <a:pt x="28" y="33"/>
                  </a:cubicBezTo>
                  <a:cubicBezTo>
                    <a:pt x="28" y="33"/>
                    <a:pt x="28" y="33"/>
                    <a:pt x="28" y="33"/>
                  </a:cubicBezTo>
                  <a:cubicBezTo>
                    <a:pt x="28" y="32"/>
                    <a:pt x="28" y="32"/>
                    <a:pt x="28" y="32"/>
                  </a:cubicBezTo>
                  <a:cubicBezTo>
                    <a:pt x="27" y="33"/>
                    <a:pt x="27" y="33"/>
                    <a:pt x="27" y="33"/>
                  </a:cubicBezTo>
                  <a:cubicBezTo>
                    <a:pt x="27" y="33"/>
                    <a:pt x="27" y="33"/>
                    <a:pt x="28" y="33"/>
                  </a:cubicBezTo>
                  <a:cubicBezTo>
                    <a:pt x="28" y="34"/>
                    <a:pt x="28" y="34"/>
                    <a:pt x="28" y="34"/>
                  </a:cubicBezTo>
                  <a:cubicBezTo>
                    <a:pt x="28" y="34"/>
                    <a:pt x="29" y="35"/>
                    <a:pt x="29" y="35"/>
                  </a:cubicBezTo>
                  <a:cubicBezTo>
                    <a:pt x="29" y="35"/>
                    <a:pt x="30" y="35"/>
                    <a:pt x="30" y="35"/>
                  </a:cubicBezTo>
                  <a:cubicBezTo>
                    <a:pt x="30" y="35"/>
                    <a:pt x="30" y="35"/>
                    <a:pt x="30" y="35"/>
                  </a:cubicBezTo>
                  <a:cubicBezTo>
                    <a:pt x="30" y="35"/>
                    <a:pt x="30" y="35"/>
                    <a:pt x="31" y="35"/>
                  </a:cubicBezTo>
                  <a:cubicBezTo>
                    <a:pt x="31" y="35"/>
                    <a:pt x="31" y="35"/>
                    <a:pt x="31" y="35"/>
                  </a:cubicBezTo>
                  <a:cubicBezTo>
                    <a:pt x="31" y="35"/>
                    <a:pt x="31" y="35"/>
                    <a:pt x="31" y="35"/>
                  </a:cubicBezTo>
                  <a:cubicBezTo>
                    <a:pt x="31" y="35"/>
                    <a:pt x="31" y="35"/>
                    <a:pt x="31" y="35"/>
                  </a:cubicBezTo>
                  <a:cubicBezTo>
                    <a:pt x="32" y="35"/>
                    <a:pt x="32" y="35"/>
                    <a:pt x="32" y="35"/>
                  </a:cubicBezTo>
                  <a:cubicBezTo>
                    <a:pt x="33" y="34"/>
                    <a:pt x="33" y="34"/>
                    <a:pt x="33" y="34"/>
                  </a:cubicBezTo>
                  <a:cubicBezTo>
                    <a:pt x="33" y="34"/>
                    <a:pt x="34" y="33"/>
                    <a:pt x="34" y="33"/>
                  </a:cubicBezTo>
                  <a:cubicBezTo>
                    <a:pt x="34" y="33"/>
                    <a:pt x="35" y="32"/>
                    <a:pt x="35" y="32"/>
                  </a:cubicBezTo>
                  <a:cubicBezTo>
                    <a:pt x="35" y="31"/>
                    <a:pt x="35" y="31"/>
                    <a:pt x="35" y="31"/>
                  </a:cubicBezTo>
                  <a:cubicBezTo>
                    <a:pt x="36" y="30"/>
                    <a:pt x="36" y="30"/>
                    <a:pt x="36" y="30"/>
                  </a:cubicBezTo>
                  <a:cubicBezTo>
                    <a:pt x="36" y="29"/>
                    <a:pt x="36" y="29"/>
                    <a:pt x="36" y="29"/>
                  </a:cubicBezTo>
                  <a:cubicBezTo>
                    <a:pt x="36" y="29"/>
                    <a:pt x="36" y="29"/>
                    <a:pt x="36" y="28"/>
                  </a:cubicBezTo>
                  <a:cubicBezTo>
                    <a:pt x="36" y="28"/>
                    <a:pt x="36" y="28"/>
                    <a:pt x="36" y="27"/>
                  </a:cubicBezTo>
                  <a:cubicBezTo>
                    <a:pt x="36" y="27"/>
                    <a:pt x="36" y="27"/>
                    <a:pt x="36" y="26"/>
                  </a:cubicBezTo>
                  <a:cubicBezTo>
                    <a:pt x="37" y="26"/>
                    <a:pt x="37" y="25"/>
                    <a:pt x="37" y="25"/>
                  </a:cubicBezTo>
                  <a:cubicBezTo>
                    <a:pt x="37" y="24"/>
                    <a:pt x="37" y="24"/>
                    <a:pt x="37" y="24"/>
                  </a:cubicBezTo>
                  <a:cubicBezTo>
                    <a:pt x="37" y="23"/>
                    <a:pt x="38" y="23"/>
                    <a:pt x="38" y="22"/>
                  </a:cubicBezTo>
                  <a:cubicBezTo>
                    <a:pt x="38" y="22"/>
                    <a:pt x="38" y="21"/>
                    <a:pt x="38" y="21"/>
                  </a:cubicBezTo>
                  <a:cubicBezTo>
                    <a:pt x="38" y="21"/>
                    <a:pt x="38" y="21"/>
                    <a:pt x="38" y="20"/>
                  </a:cubicBezTo>
                  <a:cubicBezTo>
                    <a:pt x="37" y="21"/>
                    <a:pt x="37" y="21"/>
                    <a:pt x="37" y="21"/>
                  </a:cubicBezTo>
                  <a:cubicBezTo>
                    <a:pt x="37" y="21"/>
                    <a:pt x="37" y="21"/>
                    <a:pt x="37" y="22"/>
                  </a:cubicBezTo>
                  <a:cubicBezTo>
                    <a:pt x="37" y="22"/>
                    <a:pt x="37" y="22"/>
                    <a:pt x="36" y="22"/>
                  </a:cubicBezTo>
                  <a:cubicBezTo>
                    <a:pt x="36" y="22"/>
                    <a:pt x="36" y="22"/>
                    <a:pt x="36" y="22"/>
                  </a:cubicBezTo>
                  <a:cubicBezTo>
                    <a:pt x="36" y="22"/>
                    <a:pt x="36" y="22"/>
                    <a:pt x="36" y="22"/>
                  </a:cubicBezTo>
                  <a:cubicBezTo>
                    <a:pt x="35" y="22"/>
                    <a:pt x="35" y="22"/>
                    <a:pt x="35" y="22"/>
                  </a:cubicBezTo>
                  <a:cubicBezTo>
                    <a:pt x="35" y="22"/>
                    <a:pt x="35" y="22"/>
                    <a:pt x="35" y="22"/>
                  </a:cubicBezTo>
                  <a:cubicBezTo>
                    <a:pt x="35" y="22"/>
                    <a:pt x="35" y="22"/>
                    <a:pt x="34" y="22"/>
                  </a:cubicBezTo>
                  <a:cubicBezTo>
                    <a:pt x="34" y="22"/>
                    <a:pt x="34" y="22"/>
                    <a:pt x="34" y="21"/>
                  </a:cubicBezTo>
                  <a:cubicBezTo>
                    <a:pt x="34" y="21"/>
                    <a:pt x="34" y="21"/>
                    <a:pt x="34" y="21"/>
                  </a:cubicBezTo>
                  <a:cubicBezTo>
                    <a:pt x="33" y="20"/>
                    <a:pt x="33" y="20"/>
                    <a:pt x="33" y="20"/>
                  </a:cubicBezTo>
                  <a:moveTo>
                    <a:pt x="19" y="0"/>
                  </a:moveTo>
                  <a:cubicBezTo>
                    <a:pt x="18" y="0"/>
                    <a:pt x="18" y="0"/>
                    <a:pt x="18" y="0"/>
                  </a:cubicBezTo>
                  <a:cubicBezTo>
                    <a:pt x="17" y="0"/>
                    <a:pt x="17" y="1"/>
                    <a:pt x="16" y="1"/>
                  </a:cubicBezTo>
                  <a:cubicBezTo>
                    <a:pt x="16" y="1"/>
                    <a:pt x="16" y="1"/>
                    <a:pt x="15" y="2"/>
                  </a:cubicBezTo>
                  <a:cubicBezTo>
                    <a:pt x="15" y="2"/>
                    <a:pt x="15" y="3"/>
                    <a:pt x="15" y="3"/>
                  </a:cubicBezTo>
                  <a:cubicBezTo>
                    <a:pt x="15" y="4"/>
                    <a:pt x="14" y="4"/>
                    <a:pt x="14" y="5"/>
                  </a:cubicBezTo>
                  <a:cubicBezTo>
                    <a:pt x="14" y="5"/>
                    <a:pt x="14" y="5"/>
                    <a:pt x="13" y="6"/>
                  </a:cubicBezTo>
                  <a:cubicBezTo>
                    <a:pt x="13" y="6"/>
                    <a:pt x="12" y="6"/>
                    <a:pt x="12" y="6"/>
                  </a:cubicBezTo>
                  <a:cubicBezTo>
                    <a:pt x="12"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8"/>
                    <a:pt x="11" y="8"/>
                    <a:pt x="11" y="8"/>
                  </a:cubicBezTo>
                  <a:cubicBezTo>
                    <a:pt x="11" y="8"/>
                    <a:pt x="11" y="9"/>
                    <a:pt x="11" y="9"/>
                  </a:cubicBezTo>
                  <a:cubicBezTo>
                    <a:pt x="11" y="9"/>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8" y="10"/>
                  </a:cubicBezTo>
                  <a:cubicBezTo>
                    <a:pt x="8" y="10"/>
                    <a:pt x="8" y="10"/>
                    <a:pt x="8" y="10"/>
                  </a:cubicBezTo>
                  <a:cubicBezTo>
                    <a:pt x="8" y="10"/>
                    <a:pt x="8" y="10"/>
                    <a:pt x="8" y="9"/>
                  </a:cubicBezTo>
                  <a:cubicBezTo>
                    <a:pt x="7" y="9"/>
                    <a:pt x="7" y="9"/>
                    <a:pt x="7" y="9"/>
                  </a:cubicBezTo>
                  <a:cubicBezTo>
                    <a:pt x="7" y="9"/>
                    <a:pt x="7" y="9"/>
                    <a:pt x="7" y="9"/>
                  </a:cubicBezTo>
                  <a:cubicBezTo>
                    <a:pt x="7" y="8"/>
                    <a:pt x="6" y="8"/>
                    <a:pt x="6" y="8"/>
                  </a:cubicBezTo>
                  <a:cubicBezTo>
                    <a:pt x="6" y="8"/>
                    <a:pt x="6" y="8"/>
                    <a:pt x="6" y="8"/>
                  </a:cubicBezTo>
                  <a:cubicBezTo>
                    <a:pt x="5" y="8"/>
                    <a:pt x="5" y="8"/>
                    <a:pt x="5" y="7"/>
                  </a:cubicBezTo>
                  <a:cubicBezTo>
                    <a:pt x="5" y="7"/>
                    <a:pt x="5" y="7"/>
                    <a:pt x="5" y="7"/>
                  </a:cubicBezTo>
                  <a:cubicBezTo>
                    <a:pt x="4" y="7"/>
                    <a:pt x="4" y="8"/>
                    <a:pt x="4" y="8"/>
                  </a:cubicBezTo>
                  <a:cubicBezTo>
                    <a:pt x="4" y="8"/>
                    <a:pt x="3" y="8"/>
                    <a:pt x="3" y="8"/>
                  </a:cubicBezTo>
                  <a:cubicBezTo>
                    <a:pt x="3" y="9"/>
                    <a:pt x="3" y="9"/>
                    <a:pt x="3" y="9"/>
                  </a:cubicBezTo>
                  <a:cubicBezTo>
                    <a:pt x="3" y="10"/>
                    <a:pt x="2" y="10"/>
                    <a:pt x="2" y="11"/>
                  </a:cubicBezTo>
                  <a:cubicBezTo>
                    <a:pt x="2" y="11"/>
                    <a:pt x="2" y="11"/>
                    <a:pt x="2" y="11"/>
                  </a:cubicBezTo>
                  <a:cubicBezTo>
                    <a:pt x="2" y="12"/>
                    <a:pt x="2" y="12"/>
                    <a:pt x="2" y="12"/>
                  </a:cubicBezTo>
                  <a:cubicBezTo>
                    <a:pt x="2" y="12"/>
                    <a:pt x="2" y="12"/>
                    <a:pt x="1" y="13"/>
                  </a:cubicBezTo>
                  <a:cubicBezTo>
                    <a:pt x="1" y="13"/>
                    <a:pt x="1" y="13"/>
                    <a:pt x="1" y="13"/>
                  </a:cubicBezTo>
                  <a:cubicBezTo>
                    <a:pt x="1" y="14"/>
                    <a:pt x="1" y="14"/>
                    <a:pt x="1" y="15"/>
                  </a:cubicBezTo>
                  <a:cubicBezTo>
                    <a:pt x="0" y="16"/>
                    <a:pt x="0" y="16"/>
                    <a:pt x="1" y="17"/>
                  </a:cubicBezTo>
                  <a:cubicBezTo>
                    <a:pt x="1" y="18"/>
                    <a:pt x="1" y="19"/>
                    <a:pt x="1" y="19"/>
                  </a:cubicBezTo>
                  <a:cubicBezTo>
                    <a:pt x="1" y="20"/>
                    <a:pt x="1" y="21"/>
                    <a:pt x="1" y="22"/>
                  </a:cubicBezTo>
                  <a:cubicBezTo>
                    <a:pt x="1" y="22"/>
                    <a:pt x="1" y="22"/>
                    <a:pt x="1" y="22"/>
                  </a:cubicBezTo>
                  <a:cubicBezTo>
                    <a:pt x="1" y="22"/>
                    <a:pt x="1" y="23"/>
                    <a:pt x="1" y="23"/>
                  </a:cubicBezTo>
                  <a:cubicBezTo>
                    <a:pt x="2" y="23"/>
                    <a:pt x="2" y="24"/>
                    <a:pt x="2" y="24"/>
                  </a:cubicBezTo>
                  <a:cubicBezTo>
                    <a:pt x="2" y="24"/>
                    <a:pt x="2" y="24"/>
                    <a:pt x="2" y="25"/>
                  </a:cubicBezTo>
                  <a:cubicBezTo>
                    <a:pt x="3" y="25"/>
                    <a:pt x="3" y="25"/>
                    <a:pt x="3" y="25"/>
                  </a:cubicBezTo>
                  <a:cubicBezTo>
                    <a:pt x="3" y="26"/>
                    <a:pt x="3" y="26"/>
                    <a:pt x="4" y="26"/>
                  </a:cubicBezTo>
                  <a:cubicBezTo>
                    <a:pt x="4" y="27"/>
                    <a:pt x="4" y="27"/>
                    <a:pt x="4" y="27"/>
                  </a:cubicBezTo>
                  <a:cubicBezTo>
                    <a:pt x="4" y="28"/>
                    <a:pt x="4" y="28"/>
                    <a:pt x="5" y="28"/>
                  </a:cubicBezTo>
                  <a:cubicBezTo>
                    <a:pt x="5" y="29"/>
                    <a:pt x="4" y="29"/>
                    <a:pt x="4" y="30"/>
                  </a:cubicBezTo>
                  <a:cubicBezTo>
                    <a:pt x="4" y="30"/>
                    <a:pt x="4" y="30"/>
                    <a:pt x="4" y="30"/>
                  </a:cubicBezTo>
                  <a:cubicBezTo>
                    <a:pt x="4" y="30"/>
                    <a:pt x="4" y="31"/>
                    <a:pt x="4" y="31"/>
                  </a:cubicBezTo>
                  <a:cubicBezTo>
                    <a:pt x="5" y="31"/>
                    <a:pt x="5" y="31"/>
                    <a:pt x="5" y="32"/>
                  </a:cubicBezTo>
                  <a:cubicBezTo>
                    <a:pt x="5" y="32"/>
                    <a:pt x="5" y="32"/>
                    <a:pt x="5" y="33"/>
                  </a:cubicBezTo>
                  <a:cubicBezTo>
                    <a:pt x="6" y="33"/>
                    <a:pt x="7" y="33"/>
                    <a:pt x="7" y="33"/>
                  </a:cubicBezTo>
                  <a:cubicBezTo>
                    <a:pt x="8" y="33"/>
                    <a:pt x="9" y="33"/>
                    <a:pt x="9" y="33"/>
                  </a:cubicBezTo>
                  <a:cubicBezTo>
                    <a:pt x="10" y="33"/>
                    <a:pt x="11" y="33"/>
                    <a:pt x="11" y="33"/>
                  </a:cubicBezTo>
                  <a:cubicBezTo>
                    <a:pt x="12"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4" y="33"/>
                    <a:pt x="15" y="33"/>
                    <a:pt x="15" y="33"/>
                  </a:cubicBezTo>
                  <a:cubicBezTo>
                    <a:pt x="15" y="33"/>
                    <a:pt x="15" y="33"/>
                    <a:pt x="15" y="33"/>
                  </a:cubicBezTo>
                  <a:cubicBezTo>
                    <a:pt x="15" y="33"/>
                    <a:pt x="15" y="33"/>
                    <a:pt x="15" y="33"/>
                  </a:cubicBezTo>
                  <a:cubicBezTo>
                    <a:pt x="15" y="33"/>
                    <a:pt x="14" y="33"/>
                    <a:pt x="14" y="33"/>
                  </a:cubicBezTo>
                  <a:cubicBezTo>
                    <a:pt x="14" y="33"/>
                    <a:pt x="14" y="32"/>
                    <a:pt x="14" y="32"/>
                  </a:cubicBezTo>
                  <a:cubicBezTo>
                    <a:pt x="14" y="32"/>
                    <a:pt x="14" y="32"/>
                    <a:pt x="14" y="32"/>
                  </a:cubicBezTo>
                  <a:cubicBezTo>
                    <a:pt x="14" y="32"/>
                    <a:pt x="13" y="32"/>
                    <a:pt x="13" y="31"/>
                  </a:cubicBezTo>
                  <a:cubicBezTo>
                    <a:pt x="13" y="31"/>
                    <a:pt x="13" y="31"/>
                    <a:pt x="13" y="31"/>
                  </a:cubicBezTo>
                  <a:cubicBezTo>
                    <a:pt x="12" y="30"/>
                    <a:pt x="12" y="30"/>
                    <a:pt x="12" y="30"/>
                  </a:cubicBezTo>
                  <a:cubicBezTo>
                    <a:pt x="12" y="30"/>
                    <a:pt x="12" y="29"/>
                    <a:pt x="12" y="29"/>
                  </a:cubicBezTo>
                  <a:cubicBezTo>
                    <a:pt x="12" y="29"/>
                    <a:pt x="12" y="29"/>
                    <a:pt x="12" y="29"/>
                  </a:cubicBezTo>
                  <a:cubicBezTo>
                    <a:pt x="12" y="28"/>
                    <a:pt x="12" y="28"/>
                    <a:pt x="13" y="28"/>
                  </a:cubicBezTo>
                  <a:cubicBezTo>
                    <a:pt x="13" y="28"/>
                    <a:pt x="13" y="28"/>
                    <a:pt x="13" y="28"/>
                  </a:cubicBezTo>
                  <a:cubicBezTo>
                    <a:pt x="13" y="28"/>
                    <a:pt x="13" y="28"/>
                    <a:pt x="14" y="28"/>
                  </a:cubicBezTo>
                  <a:cubicBezTo>
                    <a:pt x="14" y="28"/>
                    <a:pt x="14" y="28"/>
                    <a:pt x="15" y="28"/>
                  </a:cubicBezTo>
                  <a:cubicBezTo>
                    <a:pt x="15" y="28"/>
                    <a:pt x="15" y="28"/>
                    <a:pt x="16" y="29"/>
                  </a:cubicBezTo>
                  <a:cubicBezTo>
                    <a:pt x="16" y="29"/>
                    <a:pt x="16" y="29"/>
                    <a:pt x="17" y="29"/>
                  </a:cubicBezTo>
                  <a:cubicBezTo>
                    <a:pt x="17" y="29"/>
                    <a:pt x="17" y="30"/>
                    <a:pt x="17" y="30"/>
                  </a:cubicBezTo>
                  <a:cubicBezTo>
                    <a:pt x="17" y="30"/>
                    <a:pt x="18" y="30"/>
                    <a:pt x="18" y="30"/>
                  </a:cubicBezTo>
                  <a:cubicBezTo>
                    <a:pt x="18" y="30"/>
                    <a:pt x="18" y="30"/>
                    <a:pt x="19" y="30"/>
                  </a:cubicBezTo>
                  <a:cubicBezTo>
                    <a:pt x="19" y="31"/>
                    <a:pt x="19" y="31"/>
                    <a:pt x="19" y="31"/>
                  </a:cubicBezTo>
                  <a:cubicBezTo>
                    <a:pt x="20" y="31"/>
                    <a:pt x="20" y="31"/>
                    <a:pt x="20" y="31"/>
                  </a:cubicBezTo>
                  <a:cubicBezTo>
                    <a:pt x="20" y="31"/>
                    <a:pt x="21" y="31"/>
                    <a:pt x="21" y="31"/>
                  </a:cubicBezTo>
                  <a:cubicBezTo>
                    <a:pt x="21" y="31"/>
                    <a:pt x="21" y="31"/>
                    <a:pt x="21" y="31"/>
                  </a:cubicBezTo>
                  <a:cubicBezTo>
                    <a:pt x="22" y="31"/>
                    <a:pt x="22" y="31"/>
                    <a:pt x="22" y="30"/>
                  </a:cubicBezTo>
                  <a:cubicBezTo>
                    <a:pt x="22" y="30"/>
                    <a:pt x="22" y="30"/>
                    <a:pt x="22" y="30"/>
                  </a:cubicBezTo>
                  <a:cubicBezTo>
                    <a:pt x="22" y="30"/>
                    <a:pt x="22" y="29"/>
                    <a:pt x="22" y="29"/>
                  </a:cubicBezTo>
                  <a:cubicBezTo>
                    <a:pt x="22" y="29"/>
                    <a:pt x="22" y="28"/>
                    <a:pt x="22" y="28"/>
                  </a:cubicBezTo>
                  <a:cubicBezTo>
                    <a:pt x="22" y="27"/>
                    <a:pt x="22" y="27"/>
                    <a:pt x="22" y="27"/>
                  </a:cubicBezTo>
                  <a:cubicBezTo>
                    <a:pt x="22" y="26"/>
                    <a:pt x="21" y="26"/>
                    <a:pt x="21" y="26"/>
                  </a:cubicBezTo>
                  <a:cubicBezTo>
                    <a:pt x="21" y="26"/>
                    <a:pt x="21" y="25"/>
                    <a:pt x="21" y="25"/>
                  </a:cubicBezTo>
                  <a:cubicBezTo>
                    <a:pt x="21" y="25"/>
                    <a:pt x="21" y="25"/>
                    <a:pt x="21" y="25"/>
                  </a:cubicBezTo>
                  <a:cubicBezTo>
                    <a:pt x="21" y="25"/>
                    <a:pt x="21" y="25"/>
                    <a:pt x="21" y="25"/>
                  </a:cubicBezTo>
                  <a:cubicBezTo>
                    <a:pt x="21" y="25"/>
                    <a:pt x="21"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6"/>
                    <a:pt x="19" y="26"/>
                  </a:cubicBezTo>
                  <a:cubicBezTo>
                    <a:pt x="19" y="26"/>
                    <a:pt x="19" y="26"/>
                    <a:pt x="19" y="26"/>
                  </a:cubicBezTo>
                  <a:cubicBezTo>
                    <a:pt x="19" y="26"/>
                    <a:pt x="18" y="26"/>
                    <a:pt x="18" y="26"/>
                  </a:cubicBezTo>
                  <a:cubicBezTo>
                    <a:pt x="18" y="26"/>
                    <a:pt x="18" y="26"/>
                    <a:pt x="18" y="26"/>
                  </a:cubicBezTo>
                  <a:cubicBezTo>
                    <a:pt x="17" y="26"/>
                    <a:pt x="17" y="26"/>
                    <a:pt x="17" y="26"/>
                  </a:cubicBezTo>
                  <a:cubicBezTo>
                    <a:pt x="17" y="26"/>
                    <a:pt x="17" y="26"/>
                    <a:pt x="16" y="26"/>
                  </a:cubicBezTo>
                  <a:cubicBezTo>
                    <a:pt x="16" y="26"/>
                    <a:pt x="16" y="25"/>
                    <a:pt x="16" y="25"/>
                  </a:cubicBezTo>
                  <a:cubicBezTo>
                    <a:pt x="16" y="25"/>
                    <a:pt x="16" y="25"/>
                    <a:pt x="16" y="25"/>
                  </a:cubicBezTo>
                  <a:cubicBezTo>
                    <a:pt x="15" y="24"/>
                    <a:pt x="15" y="24"/>
                    <a:pt x="15" y="24"/>
                  </a:cubicBezTo>
                  <a:cubicBezTo>
                    <a:pt x="15" y="24"/>
                    <a:pt x="15" y="23"/>
                    <a:pt x="15" y="23"/>
                  </a:cubicBezTo>
                  <a:cubicBezTo>
                    <a:pt x="16" y="23"/>
                    <a:pt x="16" y="22"/>
                    <a:pt x="16" y="22"/>
                  </a:cubicBezTo>
                  <a:cubicBezTo>
                    <a:pt x="16" y="22"/>
                    <a:pt x="16" y="22"/>
                    <a:pt x="17" y="21"/>
                  </a:cubicBezTo>
                  <a:cubicBezTo>
                    <a:pt x="17" y="21"/>
                    <a:pt x="17" y="21"/>
                    <a:pt x="17" y="21"/>
                  </a:cubicBezTo>
                  <a:cubicBezTo>
                    <a:pt x="17" y="21"/>
                    <a:pt x="17" y="20"/>
                    <a:pt x="17" y="20"/>
                  </a:cubicBezTo>
                  <a:cubicBezTo>
                    <a:pt x="17" y="20"/>
                    <a:pt x="18" y="20"/>
                    <a:pt x="18" y="20"/>
                  </a:cubicBezTo>
                  <a:cubicBezTo>
                    <a:pt x="18" y="20"/>
                    <a:pt x="18" y="19"/>
                    <a:pt x="18" y="19"/>
                  </a:cubicBezTo>
                  <a:cubicBezTo>
                    <a:pt x="18" y="19"/>
                    <a:pt x="18" y="19"/>
                    <a:pt x="18" y="18"/>
                  </a:cubicBezTo>
                  <a:cubicBezTo>
                    <a:pt x="19" y="18"/>
                    <a:pt x="19" y="18"/>
                    <a:pt x="19" y="18"/>
                  </a:cubicBezTo>
                  <a:cubicBezTo>
                    <a:pt x="19" y="18"/>
                    <a:pt x="20" y="18"/>
                    <a:pt x="20" y="18"/>
                  </a:cubicBezTo>
                  <a:cubicBezTo>
                    <a:pt x="20" y="17"/>
                    <a:pt x="21" y="17"/>
                    <a:pt x="21" y="17"/>
                  </a:cubicBezTo>
                  <a:cubicBezTo>
                    <a:pt x="21" y="17"/>
                    <a:pt x="22" y="17"/>
                    <a:pt x="22" y="17"/>
                  </a:cubicBezTo>
                  <a:cubicBezTo>
                    <a:pt x="22" y="17"/>
                    <a:pt x="22" y="17"/>
                    <a:pt x="22" y="17"/>
                  </a:cubicBezTo>
                  <a:cubicBezTo>
                    <a:pt x="23" y="17"/>
                    <a:pt x="23" y="17"/>
                    <a:pt x="23" y="17"/>
                  </a:cubicBezTo>
                  <a:cubicBezTo>
                    <a:pt x="23" y="17"/>
                    <a:pt x="23" y="16"/>
                    <a:pt x="23" y="16"/>
                  </a:cubicBezTo>
                  <a:cubicBezTo>
                    <a:pt x="23" y="16"/>
                    <a:pt x="23" y="16"/>
                    <a:pt x="23" y="16"/>
                  </a:cubicBezTo>
                  <a:cubicBezTo>
                    <a:pt x="23" y="16"/>
                    <a:pt x="23" y="16"/>
                    <a:pt x="23" y="15"/>
                  </a:cubicBezTo>
                  <a:cubicBezTo>
                    <a:pt x="22" y="15"/>
                    <a:pt x="22" y="15"/>
                    <a:pt x="22" y="14"/>
                  </a:cubicBezTo>
                  <a:cubicBezTo>
                    <a:pt x="21" y="14"/>
                    <a:pt x="20" y="14"/>
                    <a:pt x="19" y="13"/>
                  </a:cubicBezTo>
                  <a:cubicBezTo>
                    <a:pt x="19" y="13"/>
                    <a:pt x="19" y="13"/>
                    <a:pt x="19" y="13"/>
                  </a:cubicBezTo>
                  <a:cubicBezTo>
                    <a:pt x="19" y="12"/>
                    <a:pt x="18" y="12"/>
                    <a:pt x="18" y="12"/>
                  </a:cubicBezTo>
                  <a:cubicBezTo>
                    <a:pt x="18" y="11"/>
                    <a:pt x="18" y="11"/>
                    <a:pt x="18" y="11"/>
                  </a:cubicBezTo>
                  <a:cubicBezTo>
                    <a:pt x="18" y="11"/>
                    <a:pt x="18" y="11"/>
                    <a:pt x="18" y="10"/>
                  </a:cubicBezTo>
                  <a:cubicBezTo>
                    <a:pt x="18" y="10"/>
                    <a:pt x="18" y="10"/>
                    <a:pt x="18" y="9"/>
                  </a:cubicBezTo>
                  <a:cubicBezTo>
                    <a:pt x="18" y="9"/>
                    <a:pt x="18" y="9"/>
                    <a:pt x="18" y="8"/>
                  </a:cubicBezTo>
                  <a:cubicBezTo>
                    <a:pt x="18" y="8"/>
                    <a:pt x="18" y="8"/>
                    <a:pt x="19" y="7"/>
                  </a:cubicBezTo>
                  <a:cubicBezTo>
                    <a:pt x="19" y="7"/>
                    <a:pt x="19" y="7"/>
                    <a:pt x="19" y="7"/>
                  </a:cubicBezTo>
                  <a:cubicBezTo>
                    <a:pt x="19" y="7"/>
                    <a:pt x="19" y="6"/>
                    <a:pt x="20" y="6"/>
                  </a:cubicBezTo>
                  <a:cubicBezTo>
                    <a:pt x="20" y="6"/>
                    <a:pt x="20" y="5"/>
                    <a:pt x="20" y="5"/>
                  </a:cubicBezTo>
                  <a:cubicBezTo>
                    <a:pt x="20" y="5"/>
                    <a:pt x="20" y="4"/>
                    <a:pt x="20" y="4"/>
                  </a:cubicBezTo>
                  <a:cubicBezTo>
                    <a:pt x="20" y="4"/>
                    <a:pt x="20" y="3"/>
                    <a:pt x="20" y="3"/>
                  </a:cubicBezTo>
                  <a:cubicBezTo>
                    <a:pt x="20" y="2"/>
                    <a:pt x="20" y="2"/>
                    <a:pt x="20" y="2"/>
                  </a:cubicBezTo>
                  <a:cubicBezTo>
                    <a:pt x="20" y="2"/>
                    <a:pt x="20" y="1"/>
                    <a:pt x="20" y="1"/>
                  </a:cubicBezTo>
                  <a:cubicBezTo>
                    <a:pt x="20" y="1"/>
                    <a:pt x="20" y="1"/>
                    <a:pt x="20" y="1"/>
                  </a:cubicBezTo>
                  <a:cubicBezTo>
                    <a:pt x="20" y="1"/>
                    <a:pt x="20" y="0"/>
                    <a:pt x="20" y="0"/>
                  </a:cubicBezTo>
                  <a:cubicBezTo>
                    <a:pt x="20" y="0"/>
                    <a:pt x="20" y="0"/>
                    <a:pt x="20" y="0"/>
                  </a:cubicBezTo>
                  <a:cubicBezTo>
                    <a:pt x="20" y="0"/>
                    <a:pt x="20" y="0"/>
                    <a:pt x="20" y="0"/>
                  </a:cubicBezTo>
                  <a:cubicBezTo>
                    <a:pt x="19" y="0"/>
                    <a:pt x="19" y="0"/>
                    <a:pt x="19" y="0"/>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1" name="Freeform 270">
              <a:extLst>
                <a:ext uri="{FF2B5EF4-FFF2-40B4-BE49-F238E27FC236}">
                  <a16:creationId xmlns:a16="http://schemas.microsoft.com/office/drawing/2014/main" id="{27A4B54C-6F68-994A-9B42-855A6F44A410}"/>
                </a:ext>
              </a:extLst>
            </p:cNvPr>
            <p:cNvSpPr>
              <a:spLocks noEditPoints="1"/>
            </p:cNvSpPr>
            <p:nvPr/>
          </p:nvSpPr>
          <p:spPr bwMode="auto">
            <a:xfrm>
              <a:off x="6024563" y="1042988"/>
              <a:ext cx="66675" cy="63500"/>
            </a:xfrm>
            <a:custGeom>
              <a:avLst/>
              <a:gdLst>
                <a:gd name="T0" fmla="*/ 35 w 40"/>
                <a:gd name="T1" fmla="*/ 22 h 37"/>
                <a:gd name="T2" fmla="*/ 38 w 40"/>
                <a:gd name="T3" fmla="*/ 22 h 37"/>
                <a:gd name="T4" fmla="*/ 37 w 40"/>
                <a:gd name="T5" fmla="*/ 29 h 37"/>
                <a:gd name="T6" fmla="*/ 32 w 40"/>
                <a:gd name="T7" fmla="*/ 36 h 37"/>
                <a:gd name="T8" fmla="*/ 29 w 40"/>
                <a:gd name="T9" fmla="*/ 34 h 37"/>
                <a:gd name="T10" fmla="*/ 31 w 40"/>
                <a:gd name="T11" fmla="*/ 34 h 37"/>
                <a:gd name="T12" fmla="*/ 31 w 40"/>
                <a:gd name="T13" fmla="*/ 30 h 37"/>
                <a:gd name="T14" fmla="*/ 29 w 40"/>
                <a:gd name="T15" fmla="*/ 23 h 37"/>
                <a:gd name="T16" fmla="*/ 33 w 40"/>
                <a:gd name="T17" fmla="*/ 20 h 37"/>
                <a:gd name="T18" fmla="*/ 32 w 40"/>
                <a:gd name="T19" fmla="*/ 21 h 37"/>
                <a:gd name="T20" fmla="*/ 27 w 40"/>
                <a:gd name="T21" fmla="*/ 24 h 37"/>
                <a:gd name="T22" fmla="*/ 32 w 40"/>
                <a:gd name="T23" fmla="*/ 32 h 37"/>
                <a:gd name="T24" fmla="*/ 29 w 40"/>
                <a:gd name="T25" fmla="*/ 33 h 37"/>
                <a:gd name="T26" fmla="*/ 27 w 40"/>
                <a:gd name="T27" fmla="*/ 34 h 37"/>
                <a:gd name="T28" fmla="*/ 35 w 40"/>
                <a:gd name="T29" fmla="*/ 35 h 37"/>
                <a:gd name="T30" fmla="*/ 38 w 40"/>
                <a:gd name="T31" fmla="*/ 27 h 37"/>
                <a:gd name="T32" fmla="*/ 38 w 40"/>
                <a:gd name="T33" fmla="*/ 21 h 37"/>
                <a:gd name="T34" fmla="*/ 36 w 40"/>
                <a:gd name="T35" fmla="*/ 22 h 37"/>
                <a:gd name="T36" fmla="*/ 10 w 40"/>
                <a:gd name="T37" fmla="*/ 11 h 37"/>
                <a:gd name="T38" fmla="*/ 11 w 40"/>
                <a:gd name="T39" fmla="*/ 7 h 37"/>
                <a:gd name="T40" fmla="*/ 16 w 40"/>
                <a:gd name="T41" fmla="*/ 4 h 37"/>
                <a:gd name="T42" fmla="*/ 21 w 40"/>
                <a:gd name="T43" fmla="*/ 1 h 37"/>
                <a:gd name="T44" fmla="*/ 20 w 40"/>
                <a:gd name="T45" fmla="*/ 8 h 37"/>
                <a:gd name="T46" fmla="*/ 20 w 40"/>
                <a:gd name="T47" fmla="*/ 14 h 37"/>
                <a:gd name="T48" fmla="*/ 22 w 40"/>
                <a:gd name="T49" fmla="*/ 18 h 37"/>
                <a:gd name="T50" fmla="*/ 18 w 40"/>
                <a:gd name="T51" fmla="*/ 22 h 37"/>
                <a:gd name="T52" fmla="*/ 19 w 40"/>
                <a:gd name="T53" fmla="*/ 27 h 37"/>
                <a:gd name="T54" fmla="*/ 21 w 40"/>
                <a:gd name="T55" fmla="*/ 26 h 37"/>
                <a:gd name="T56" fmla="*/ 23 w 40"/>
                <a:gd name="T57" fmla="*/ 31 h 37"/>
                <a:gd name="T58" fmla="*/ 18 w 40"/>
                <a:gd name="T59" fmla="*/ 31 h 37"/>
                <a:gd name="T60" fmla="*/ 13 w 40"/>
                <a:gd name="T61" fmla="*/ 30 h 37"/>
                <a:gd name="T62" fmla="*/ 16 w 40"/>
                <a:gd name="T63" fmla="*/ 34 h 37"/>
                <a:gd name="T64" fmla="*/ 14 w 40"/>
                <a:gd name="T65" fmla="*/ 34 h 37"/>
                <a:gd name="T66" fmla="*/ 5 w 40"/>
                <a:gd name="T67" fmla="*/ 31 h 37"/>
                <a:gd name="T68" fmla="*/ 2 w 40"/>
                <a:gd name="T69" fmla="*/ 23 h 37"/>
                <a:gd name="T70" fmla="*/ 3 w 40"/>
                <a:gd name="T71" fmla="*/ 12 h 37"/>
                <a:gd name="T72" fmla="*/ 7 w 40"/>
                <a:gd name="T73" fmla="*/ 9 h 37"/>
                <a:gd name="T74" fmla="*/ 18 w 40"/>
                <a:gd name="T75" fmla="*/ 0 h 37"/>
                <a:gd name="T76" fmla="*/ 11 w 40"/>
                <a:gd name="T77" fmla="*/ 6 h 37"/>
                <a:gd name="T78" fmla="*/ 11 w 40"/>
                <a:gd name="T79" fmla="*/ 9 h 37"/>
                <a:gd name="T80" fmla="*/ 9 w 40"/>
                <a:gd name="T81" fmla="*/ 9 h 37"/>
                <a:gd name="T82" fmla="*/ 6 w 40"/>
                <a:gd name="T83" fmla="*/ 8 h 37"/>
                <a:gd name="T84" fmla="*/ 1 w 40"/>
                <a:gd name="T85" fmla="*/ 14 h 37"/>
                <a:gd name="T86" fmla="*/ 3 w 40"/>
                <a:gd name="T87" fmla="*/ 26 h 37"/>
                <a:gd name="T88" fmla="*/ 5 w 40"/>
                <a:gd name="T89" fmla="*/ 33 h 37"/>
                <a:gd name="T90" fmla="*/ 9 w 40"/>
                <a:gd name="T91" fmla="*/ 35 h 37"/>
                <a:gd name="T92" fmla="*/ 13 w 40"/>
                <a:gd name="T93" fmla="*/ 35 h 37"/>
                <a:gd name="T94" fmla="*/ 15 w 40"/>
                <a:gd name="T95" fmla="*/ 35 h 37"/>
                <a:gd name="T96" fmla="*/ 17 w 40"/>
                <a:gd name="T97" fmla="*/ 35 h 37"/>
                <a:gd name="T98" fmla="*/ 17 w 40"/>
                <a:gd name="T99" fmla="*/ 34 h 37"/>
                <a:gd name="T100" fmla="*/ 14 w 40"/>
                <a:gd name="T101" fmla="*/ 31 h 37"/>
                <a:gd name="T102" fmla="*/ 16 w 40"/>
                <a:gd name="T103" fmla="*/ 30 h 37"/>
                <a:gd name="T104" fmla="*/ 23 w 40"/>
                <a:gd name="T105" fmla="*/ 32 h 37"/>
                <a:gd name="T106" fmla="*/ 22 w 40"/>
                <a:gd name="T107" fmla="*/ 25 h 37"/>
                <a:gd name="T108" fmla="*/ 18 w 40"/>
                <a:gd name="T109" fmla="*/ 26 h 37"/>
                <a:gd name="T110" fmla="*/ 19 w 40"/>
                <a:gd name="T111" fmla="*/ 22 h 37"/>
                <a:gd name="T112" fmla="*/ 23 w 40"/>
                <a:gd name="T113" fmla="*/ 19 h 37"/>
                <a:gd name="T114" fmla="*/ 21 w 40"/>
                <a:gd name="T115" fmla="*/ 13 h 37"/>
                <a:gd name="T116" fmla="*/ 21 w 40"/>
                <a:gd name="T117" fmla="*/ 8 h 37"/>
                <a:gd name="T118" fmla="*/ 21 w 40"/>
                <a:gd name="T1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37">
                  <a:moveTo>
                    <a:pt x="33" y="23"/>
                  </a:moveTo>
                  <a:cubicBezTo>
                    <a:pt x="33" y="23"/>
                    <a:pt x="33" y="23"/>
                    <a:pt x="33" y="22"/>
                  </a:cubicBezTo>
                  <a:cubicBezTo>
                    <a:pt x="34" y="22"/>
                    <a:pt x="34" y="22"/>
                    <a:pt x="34" y="22"/>
                  </a:cubicBezTo>
                  <a:cubicBezTo>
                    <a:pt x="34" y="22"/>
                    <a:pt x="34" y="22"/>
                    <a:pt x="34" y="22"/>
                  </a:cubicBezTo>
                  <a:cubicBezTo>
                    <a:pt x="34" y="21"/>
                    <a:pt x="34" y="21"/>
                    <a:pt x="34" y="21"/>
                  </a:cubicBezTo>
                  <a:cubicBezTo>
                    <a:pt x="34" y="21"/>
                    <a:pt x="34" y="21"/>
                    <a:pt x="34" y="21"/>
                  </a:cubicBezTo>
                  <a:cubicBezTo>
                    <a:pt x="35" y="22"/>
                    <a:pt x="35" y="22"/>
                    <a:pt x="35" y="22"/>
                  </a:cubicBezTo>
                  <a:cubicBezTo>
                    <a:pt x="35" y="22"/>
                    <a:pt x="35" y="22"/>
                    <a:pt x="35" y="22"/>
                  </a:cubicBezTo>
                  <a:cubicBezTo>
                    <a:pt x="35" y="23"/>
                    <a:pt x="35" y="23"/>
                    <a:pt x="35" y="23"/>
                  </a:cubicBezTo>
                  <a:cubicBezTo>
                    <a:pt x="36" y="23"/>
                    <a:pt x="36" y="23"/>
                    <a:pt x="36" y="23"/>
                  </a:cubicBezTo>
                  <a:cubicBezTo>
                    <a:pt x="36" y="23"/>
                    <a:pt x="36" y="23"/>
                    <a:pt x="36" y="23"/>
                  </a:cubicBezTo>
                  <a:cubicBezTo>
                    <a:pt x="37" y="23"/>
                    <a:pt x="37" y="23"/>
                    <a:pt x="37" y="23"/>
                  </a:cubicBezTo>
                  <a:cubicBezTo>
                    <a:pt x="37" y="23"/>
                    <a:pt x="37" y="23"/>
                    <a:pt x="37" y="23"/>
                  </a:cubicBezTo>
                  <a:cubicBezTo>
                    <a:pt x="37" y="23"/>
                    <a:pt x="37" y="23"/>
                    <a:pt x="37" y="23"/>
                  </a:cubicBezTo>
                  <a:cubicBezTo>
                    <a:pt x="38" y="23"/>
                    <a:pt x="38" y="23"/>
                    <a:pt x="38" y="23"/>
                  </a:cubicBezTo>
                  <a:cubicBezTo>
                    <a:pt x="38" y="22"/>
                    <a:pt x="38" y="22"/>
                    <a:pt x="38" y="22"/>
                  </a:cubicBezTo>
                  <a:cubicBezTo>
                    <a:pt x="39" y="21"/>
                    <a:pt x="39" y="21"/>
                    <a:pt x="39" y="21"/>
                  </a:cubicBezTo>
                  <a:cubicBezTo>
                    <a:pt x="39" y="22"/>
                    <a:pt x="39" y="22"/>
                    <a:pt x="39" y="22"/>
                  </a:cubicBezTo>
                  <a:cubicBezTo>
                    <a:pt x="39" y="22"/>
                    <a:pt x="39" y="23"/>
                    <a:pt x="39" y="23"/>
                  </a:cubicBezTo>
                  <a:cubicBezTo>
                    <a:pt x="39" y="24"/>
                    <a:pt x="38" y="24"/>
                    <a:pt x="38" y="25"/>
                  </a:cubicBezTo>
                  <a:cubicBezTo>
                    <a:pt x="38" y="25"/>
                    <a:pt x="38" y="25"/>
                    <a:pt x="38" y="26"/>
                  </a:cubicBezTo>
                  <a:cubicBezTo>
                    <a:pt x="38" y="26"/>
                    <a:pt x="38" y="27"/>
                    <a:pt x="37" y="27"/>
                  </a:cubicBezTo>
                  <a:cubicBezTo>
                    <a:pt x="37" y="28"/>
                    <a:pt x="37" y="28"/>
                    <a:pt x="37" y="28"/>
                  </a:cubicBezTo>
                  <a:cubicBezTo>
                    <a:pt x="37" y="29"/>
                    <a:pt x="37" y="29"/>
                    <a:pt x="37" y="29"/>
                  </a:cubicBezTo>
                  <a:cubicBezTo>
                    <a:pt x="37" y="30"/>
                    <a:pt x="37" y="30"/>
                    <a:pt x="37" y="30"/>
                  </a:cubicBezTo>
                  <a:cubicBezTo>
                    <a:pt x="37" y="30"/>
                    <a:pt x="37" y="30"/>
                    <a:pt x="37" y="31"/>
                  </a:cubicBezTo>
                  <a:cubicBezTo>
                    <a:pt x="37" y="31"/>
                    <a:pt x="37" y="31"/>
                    <a:pt x="36" y="32"/>
                  </a:cubicBezTo>
                  <a:cubicBezTo>
                    <a:pt x="36" y="32"/>
                    <a:pt x="36" y="32"/>
                    <a:pt x="36" y="33"/>
                  </a:cubicBezTo>
                  <a:cubicBezTo>
                    <a:pt x="36" y="33"/>
                    <a:pt x="35" y="34"/>
                    <a:pt x="35" y="34"/>
                  </a:cubicBezTo>
                  <a:cubicBezTo>
                    <a:pt x="35" y="34"/>
                    <a:pt x="34" y="35"/>
                    <a:pt x="34" y="35"/>
                  </a:cubicBezTo>
                  <a:cubicBezTo>
                    <a:pt x="34" y="35"/>
                    <a:pt x="34" y="35"/>
                    <a:pt x="33" y="36"/>
                  </a:cubicBezTo>
                  <a:cubicBezTo>
                    <a:pt x="33" y="36"/>
                    <a:pt x="33" y="36"/>
                    <a:pt x="32" y="36"/>
                  </a:cubicBezTo>
                  <a:cubicBezTo>
                    <a:pt x="32" y="36"/>
                    <a:pt x="32" y="36"/>
                    <a:pt x="32" y="36"/>
                  </a:cubicBezTo>
                  <a:cubicBezTo>
                    <a:pt x="32" y="36"/>
                    <a:pt x="32" y="36"/>
                    <a:pt x="32" y="36"/>
                  </a:cubicBezTo>
                  <a:cubicBezTo>
                    <a:pt x="32" y="36"/>
                    <a:pt x="32" y="36"/>
                    <a:pt x="32" y="36"/>
                  </a:cubicBezTo>
                  <a:cubicBezTo>
                    <a:pt x="31" y="36"/>
                    <a:pt x="31" y="36"/>
                    <a:pt x="31" y="36"/>
                  </a:cubicBezTo>
                  <a:cubicBezTo>
                    <a:pt x="31" y="36"/>
                    <a:pt x="31" y="36"/>
                    <a:pt x="31" y="36"/>
                  </a:cubicBezTo>
                  <a:cubicBezTo>
                    <a:pt x="31" y="36"/>
                    <a:pt x="30" y="36"/>
                    <a:pt x="30" y="36"/>
                  </a:cubicBezTo>
                  <a:cubicBezTo>
                    <a:pt x="30" y="36"/>
                    <a:pt x="29" y="35"/>
                    <a:pt x="29" y="35"/>
                  </a:cubicBezTo>
                  <a:cubicBezTo>
                    <a:pt x="29" y="35"/>
                    <a:pt x="29" y="35"/>
                    <a:pt x="29" y="34"/>
                  </a:cubicBezTo>
                  <a:cubicBezTo>
                    <a:pt x="28" y="34"/>
                    <a:pt x="28" y="34"/>
                    <a:pt x="28" y="34"/>
                  </a:cubicBezTo>
                  <a:cubicBezTo>
                    <a:pt x="29" y="33"/>
                    <a:pt x="29" y="33"/>
                    <a:pt x="29" y="33"/>
                  </a:cubicBezTo>
                  <a:cubicBezTo>
                    <a:pt x="29" y="34"/>
                    <a:pt x="29" y="34"/>
                    <a:pt x="29" y="34"/>
                  </a:cubicBezTo>
                  <a:cubicBezTo>
                    <a:pt x="29" y="34"/>
                    <a:pt x="29" y="34"/>
                    <a:pt x="29" y="34"/>
                  </a:cubicBezTo>
                  <a:cubicBezTo>
                    <a:pt x="29" y="34"/>
                    <a:pt x="29" y="34"/>
                    <a:pt x="29" y="34"/>
                  </a:cubicBezTo>
                  <a:cubicBezTo>
                    <a:pt x="29" y="34"/>
                    <a:pt x="30" y="34"/>
                    <a:pt x="30" y="34"/>
                  </a:cubicBezTo>
                  <a:cubicBezTo>
                    <a:pt x="30" y="34"/>
                    <a:pt x="30" y="34"/>
                    <a:pt x="30" y="34"/>
                  </a:cubicBezTo>
                  <a:cubicBezTo>
                    <a:pt x="30" y="34"/>
                    <a:pt x="30" y="34"/>
                    <a:pt x="31" y="34"/>
                  </a:cubicBezTo>
                  <a:cubicBezTo>
                    <a:pt x="31" y="33"/>
                    <a:pt x="31" y="33"/>
                    <a:pt x="32" y="33"/>
                  </a:cubicBezTo>
                  <a:cubicBezTo>
                    <a:pt x="32" y="33"/>
                    <a:pt x="32" y="33"/>
                    <a:pt x="32" y="33"/>
                  </a:cubicBezTo>
                  <a:cubicBezTo>
                    <a:pt x="32" y="33"/>
                    <a:pt x="32" y="32"/>
                    <a:pt x="33" y="32"/>
                  </a:cubicBezTo>
                  <a:cubicBezTo>
                    <a:pt x="33" y="32"/>
                    <a:pt x="33" y="32"/>
                    <a:pt x="33" y="32"/>
                  </a:cubicBezTo>
                  <a:cubicBezTo>
                    <a:pt x="33" y="32"/>
                    <a:pt x="33" y="32"/>
                    <a:pt x="33" y="31"/>
                  </a:cubicBezTo>
                  <a:cubicBezTo>
                    <a:pt x="32" y="31"/>
                    <a:pt x="32" y="31"/>
                    <a:pt x="32" y="31"/>
                  </a:cubicBezTo>
                  <a:cubicBezTo>
                    <a:pt x="32" y="31"/>
                    <a:pt x="32" y="31"/>
                    <a:pt x="32" y="30"/>
                  </a:cubicBezTo>
                  <a:cubicBezTo>
                    <a:pt x="31" y="30"/>
                    <a:pt x="31" y="30"/>
                    <a:pt x="31" y="30"/>
                  </a:cubicBezTo>
                  <a:cubicBezTo>
                    <a:pt x="30" y="30"/>
                    <a:pt x="30" y="29"/>
                    <a:pt x="30" y="29"/>
                  </a:cubicBezTo>
                  <a:cubicBezTo>
                    <a:pt x="29" y="28"/>
                    <a:pt x="29" y="28"/>
                    <a:pt x="29" y="28"/>
                  </a:cubicBezTo>
                  <a:cubicBezTo>
                    <a:pt x="28" y="27"/>
                    <a:pt x="28" y="27"/>
                    <a:pt x="28" y="26"/>
                  </a:cubicBezTo>
                  <a:cubicBezTo>
                    <a:pt x="28" y="26"/>
                    <a:pt x="28" y="26"/>
                    <a:pt x="28" y="26"/>
                  </a:cubicBezTo>
                  <a:cubicBezTo>
                    <a:pt x="28" y="25"/>
                    <a:pt x="28" y="25"/>
                    <a:pt x="28" y="25"/>
                  </a:cubicBezTo>
                  <a:cubicBezTo>
                    <a:pt x="28" y="25"/>
                    <a:pt x="28" y="24"/>
                    <a:pt x="28" y="24"/>
                  </a:cubicBezTo>
                  <a:cubicBezTo>
                    <a:pt x="28" y="24"/>
                    <a:pt x="28" y="24"/>
                    <a:pt x="29" y="24"/>
                  </a:cubicBezTo>
                  <a:cubicBezTo>
                    <a:pt x="29" y="23"/>
                    <a:pt x="29" y="23"/>
                    <a:pt x="29" y="23"/>
                  </a:cubicBezTo>
                  <a:cubicBezTo>
                    <a:pt x="29" y="23"/>
                    <a:pt x="30" y="23"/>
                    <a:pt x="30" y="23"/>
                  </a:cubicBezTo>
                  <a:cubicBezTo>
                    <a:pt x="30" y="22"/>
                    <a:pt x="30" y="22"/>
                    <a:pt x="30" y="22"/>
                  </a:cubicBezTo>
                  <a:cubicBezTo>
                    <a:pt x="30" y="22"/>
                    <a:pt x="31" y="22"/>
                    <a:pt x="31" y="22"/>
                  </a:cubicBezTo>
                  <a:cubicBezTo>
                    <a:pt x="32" y="22"/>
                    <a:pt x="32" y="22"/>
                    <a:pt x="32" y="22"/>
                  </a:cubicBezTo>
                  <a:cubicBezTo>
                    <a:pt x="33" y="23"/>
                    <a:pt x="33" y="23"/>
                    <a:pt x="33" y="23"/>
                  </a:cubicBezTo>
                  <a:moveTo>
                    <a:pt x="34" y="20"/>
                  </a:moveTo>
                  <a:cubicBezTo>
                    <a:pt x="34" y="20"/>
                    <a:pt x="34" y="20"/>
                    <a:pt x="34" y="20"/>
                  </a:cubicBezTo>
                  <a:cubicBezTo>
                    <a:pt x="34" y="20"/>
                    <a:pt x="33" y="20"/>
                    <a:pt x="33" y="20"/>
                  </a:cubicBezTo>
                  <a:cubicBezTo>
                    <a:pt x="33" y="20"/>
                    <a:pt x="33" y="21"/>
                    <a:pt x="33" y="21"/>
                  </a:cubicBezTo>
                  <a:cubicBezTo>
                    <a:pt x="33" y="21"/>
                    <a:pt x="33" y="21"/>
                    <a:pt x="33" y="21"/>
                  </a:cubicBezTo>
                  <a:cubicBezTo>
                    <a:pt x="33" y="21"/>
                    <a:pt x="33" y="21"/>
                    <a:pt x="33" y="21"/>
                  </a:cubicBezTo>
                  <a:cubicBezTo>
                    <a:pt x="33" y="21"/>
                    <a:pt x="33" y="21"/>
                    <a:pt x="33" y="22"/>
                  </a:cubicBezTo>
                  <a:cubicBezTo>
                    <a:pt x="33" y="22"/>
                    <a:pt x="33" y="22"/>
                    <a:pt x="33" y="22"/>
                  </a:cubicBezTo>
                  <a:cubicBezTo>
                    <a:pt x="33" y="22"/>
                    <a:pt x="33" y="22"/>
                    <a:pt x="33" y="22"/>
                  </a:cubicBezTo>
                  <a:cubicBezTo>
                    <a:pt x="32" y="21"/>
                    <a:pt x="32" y="21"/>
                    <a:pt x="32" y="21"/>
                  </a:cubicBezTo>
                  <a:cubicBezTo>
                    <a:pt x="32" y="21"/>
                    <a:pt x="32" y="21"/>
                    <a:pt x="32" y="21"/>
                  </a:cubicBezTo>
                  <a:cubicBezTo>
                    <a:pt x="32" y="21"/>
                    <a:pt x="32" y="21"/>
                    <a:pt x="31" y="21"/>
                  </a:cubicBezTo>
                  <a:cubicBezTo>
                    <a:pt x="31" y="21"/>
                    <a:pt x="31" y="21"/>
                    <a:pt x="31" y="21"/>
                  </a:cubicBezTo>
                  <a:cubicBezTo>
                    <a:pt x="31" y="21"/>
                    <a:pt x="31" y="21"/>
                    <a:pt x="31" y="21"/>
                  </a:cubicBezTo>
                  <a:cubicBezTo>
                    <a:pt x="30" y="21"/>
                    <a:pt x="30" y="21"/>
                    <a:pt x="30" y="21"/>
                  </a:cubicBezTo>
                  <a:cubicBezTo>
                    <a:pt x="30" y="22"/>
                    <a:pt x="29" y="22"/>
                    <a:pt x="29" y="22"/>
                  </a:cubicBezTo>
                  <a:cubicBezTo>
                    <a:pt x="29" y="22"/>
                    <a:pt x="29" y="22"/>
                    <a:pt x="28" y="22"/>
                  </a:cubicBezTo>
                  <a:cubicBezTo>
                    <a:pt x="28" y="23"/>
                    <a:pt x="28" y="23"/>
                    <a:pt x="28" y="23"/>
                  </a:cubicBezTo>
                  <a:cubicBezTo>
                    <a:pt x="28" y="23"/>
                    <a:pt x="27" y="24"/>
                    <a:pt x="27" y="24"/>
                  </a:cubicBezTo>
                  <a:cubicBezTo>
                    <a:pt x="27" y="24"/>
                    <a:pt x="27" y="24"/>
                    <a:pt x="27" y="25"/>
                  </a:cubicBezTo>
                  <a:cubicBezTo>
                    <a:pt x="27" y="25"/>
                    <a:pt x="27" y="25"/>
                    <a:pt x="27" y="26"/>
                  </a:cubicBezTo>
                  <a:cubicBezTo>
                    <a:pt x="27" y="26"/>
                    <a:pt x="27" y="26"/>
                    <a:pt x="27" y="26"/>
                  </a:cubicBezTo>
                  <a:cubicBezTo>
                    <a:pt x="27" y="27"/>
                    <a:pt x="27" y="27"/>
                    <a:pt x="28" y="28"/>
                  </a:cubicBezTo>
                  <a:cubicBezTo>
                    <a:pt x="28" y="28"/>
                    <a:pt x="28" y="29"/>
                    <a:pt x="29" y="29"/>
                  </a:cubicBezTo>
                  <a:cubicBezTo>
                    <a:pt x="29" y="30"/>
                    <a:pt x="30" y="30"/>
                    <a:pt x="30" y="30"/>
                  </a:cubicBezTo>
                  <a:cubicBezTo>
                    <a:pt x="30" y="31"/>
                    <a:pt x="31" y="31"/>
                    <a:pt x="31" y="31"/>
                  </a:cubicBezTo>
                  <a:cubicBezTo>
                    <a:pt x="32" y="32"/>
                    <a:pt x="32" y="32"/>
                    <a:pt x="32" y="32"/>
                  </a:cubicBezTo>
                  <a:cubicBezTo>
                    <a:pt x="32" y="32"/>
                    <a:pt x="31" y="32"/>
                    <a:pt x="31" y="32"/>
                  </a:cubicBezTo>
                  <a:cubicBezTo>
                    <a:pt x="31" y="32"/>
                    <a:pt x="31" y="32"/>
                    <a:pt x="31" y="32"/>
                  </a:cubicBezTo>
                  <a:cubicBezTo>
                    <a:pt x="31" y="32"/>
                    <a:pt x="31" y="33"/>
                    <a:pt x="30" y="33"/>
                  </a:cubicBezTo>
                  <a:cubicBezTo>
                    <a:pt x="30" y="33"/>
                    <a:pt x="30" y="33"/>
                    <a:pt x="30" y="33"/>
                  </a:cubicBezTo>
                  <a:cubicBezTo>
                    <a:pt x="30" y="33"/>
                    <a:pt x="30" y="33"/>
                    <a:pt x="30" y="33"/>
                  </a:cubicBezTo>
                  <a:cubicBezTo>
                    <a:pt x="30" y="33"/>
                    <a:pt x="30" y="33"/>
                    <a:pt x="30"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8" y="33"/>
                    <a:pt x="28" y="33"/>
                  </a:cubicBezTo>
                  <a:cubicBezTo>
                    <a:pt x="28" y="33"/>
                    <a:pt x="28" y="33"/>
                    <a:pt x="28" y="33"/>
                  </a:cubicBezTo>
                  <a:cubicBezTo>
                    <a:pt x="28" y="33"/>
                    <a:pt x="28" y="33"/>
                    <a:pt x="28" y="33"/>
                  </a:cubicBezTo>
                  <a:cubicBezTo>
                    <a:pt x="28" y="33"/>
                    <a:pt x="27" y="33"/>
                    <a:pt x="27" y="34"/>
                  </a:cubicBezTo>
                  <a:cubicBezTo>
                    <a:pt x="27" y="34"/>
                    <a:pt x="28" y="34"/>
                    <a:pt x="28" y="35"/>
                  </a:cubicBezTo>
                  <a:cubicBezTo>
                    <a:pt x="28" y="35"/>
                    <a:pt x="28" y="35"/>
                    <a:pt x="28" y="36"/>
                  </a:cubicBezTo>
                  <a:cubicBezTo>
                    <a:pt x="29" y="36"/>
                    <a:pt x="29" y="36"/>
                    <a:pt x="30" y="37"/>
                  </a:cubicBezTo>
                  <a:cubicBezTo>
                    <a:pt x="30" y="37"/>
                    <a:pt x="31" y="37"/>
                    <a:pt x="31" y="37"/>
                  </a:cubicBezTo>
                  <a:cubicBezTo>
                    <a:pt x="32" y="37"/>
                    <a:pt x="32" y="37"/>
                    <a:pt x="32" y="37"/>
                  </a:cubicBezTo>
                  <a:cubicBezTo>
                    <a:pt x="32" y="37"/>
                    <a:pt x="33" y="37"/>
                    <a:pt x="33" y="37"/>
                  </a:cubicBezTo>
                  <a:cubicBezTo>
                    <a:pt x="33" y="37"/>
                    <a:pt x="34" y="37"/>
                    <a:pt x="34" y="36"/>
                  </a:cubicBezTo>
                  <a:cubicBezTo>
                    <a:pt x="34" y="36"/>
                    <a:pt x="35" y="36"/>
                    <a:pt x="35" y="35"/>
                  </a:cubicBezTo>
                  <a:cubicBezTo>
                    <a:pt x="35" y="35"/>
                    <a:pt x="36" y="35"/>
                    <a:pt x="36" y="35"/>
                  </a:cubicBezTo>
                  <a:cubicBezTo>
                    <a:pt x="36" y="34"/>
                    <a:pt x="36" y="34"/>
                    <a:pt x="37" y="33"/>
                  </a:cubicBezTo>
                  <a:cubicBezTo>
                    <a:pt x="37" y="33"/>
                    <a:pt x="37" y="32"/>
                    <a:pt x="37" y="32"/>
                  </a:cubicBezTo>
                  <a:cubicBezTo>
                    <a:pt x="38" y="32"/>
                    <a:pt x="38" y="31"/>
                    <a:pt x="38" y="31"/>
                  </a:cubicBezTo>
                  <a:cubicBezTo>
                    <a:pt x="38" y="30"/>
                    <a:pt x="38" y="30"/>
                    <a:pt x="38" y="30"/>
                  </a:cubicBezTo>
                  <a:cubicBezTo>
                    <a:pt x="38" y="30"/>
                    <a:pt x="38" y="29"/>
                    <a:pt x="38" y="29"/>
                  </a:cubicBezTo>
                  <a:cubicBezTo>
                    <a:pt x="38" y="29"/>
                    <a:pt x="38" y="29"/>
                    <a:pt x="38" y="28"/>
                  </a:cubicBezTo>
                  <a:cubicBezTo>
                    <a:pt x="38" y="28"/>
                    <a:pt x="38" y="28"/>
                    <a:pt x="38" y="27"/>
                  </a:cubicBezTo>
                  <a:cubicBezTo>
                    <a:pt x="39" y="27"/>
                    <a:pt x="39" y="26"/>
                    <a:pt x="39" y="26"/>
                  </a:cubicBezTo>
                  <a:cubicBezTo>
                    <a:pt x="39" y="25"/>
                    <a:pt x="39" y="25"/>
                    <a:pt x="40" y="24"/>
                  </a:cubicBezTo>
                  <a:cubicBezTo>
                    <a:pt x="40" y="23"/>
                    <a:pt x="40" y="23"/>
                    <a:pt x="40" y="22"/>
                  </a:cubicBezTo>
                  <a:cubicBezTo>
                    <a:pt x="40" y="22"/>
                    <a:pt x="40" y="22"/>
                    <a:pt x="40" y="21"/>
                  </a:cubicBezTo>
                  <a:cubicBezTo>
                    <a:pt x="40" y="21"/>
                    <a:pt x="40" y="21"/>
                    <a:pt x="40" y="21"/>
                  </a:cubicBezTo>
                  <a:cubicBezTo>
                    <a:pt x="39" y="20"/>
                    <a:pt x="39" y="20"/>
                    <a:pt x="39" y="20"/>
                  </a:cubicBezTo>
                  <a:cubicBezTo>
                    <a:pt x="39" y="20"/>
                    <a:pt x="39" y="21"/>
                    <a:pt x="38" y="21"/>
                  </a:cubicBezTo>
                  <a:cubicBezTo>
                    <a:pt x="38" y="21"/>
                    <a:pt x="38" y="21"/>
                    <a:pt x="38" y="21"/>
                  </a:cubicBezTo>
                  <a:cubicBezTo>
                    <a:pt x="38" y="21"/>
                    <a:pt x="38" y="21"/>
                    <a:pt x="38" y="21"/>
                  </a:cubicBezTo>
                  <a:cubicBezTo>
                    <a:pt x="38" y="21"/>
                    <a:pt x="37" y="21"/>
                    <a:pt x="37" y="22"/>
                  </a:cubicBezTo>
                  <a:cubicBezTo>
                    <a:pt x="37" y="22"/>
                    <a:pt x="37" y="22"/>
                    <a:pt x="37" y="22"/>
                  </a:cubicBezTo>
                  <a:cubicBezTo>
                    <a:pt x="37" y="22"/>
                    <a:pt x="37" y="22"/>
                    <a:pt x="37" y="22"/>
                  </a:cubicBezTo>
                  <a:cubicBezTo>
                    <a:pt x="37" y="22"/>
                    <a:pt x="37" y="22"/>
                    <a:pt x="37" y="22"/>
                  </a:cubicBezTo>
                  <a:cubicBezTo>
                    <a:pt x="37" y="22"/>
                    <a:pt x="36" y="22"/>
                    <a:pt x="36" y="23"/>
                  </a:cubicBezTo>
                  <a:cubicBezTo>
                    <a:pt x="36" y="22"/>
                    <a:pt x="36" y="22"/>
                    <a:pt x="36" y="22"/>
                  </a:cubicBezTo>
                  <a:cubicBezTo>
                    <a:pt x="36" y="22"/>
                    <a:pt x="36" y="22"/>
                    <a:pt x="36" y="22"/>
                  </a:cubicBezTo>
                  <a:cubicBezTo>
                    <a:pt x="36" y="22"/>
                    <a:pt x="36" y="22"/>
                    <a:pt x="36" y="22"/>
                  </a:cubicBezTo>
                  <a:cubicBezTo>
                    <a:pt x="36" y="21"/>
                    <a:pt x="35" y="21"/>
                    <a:pt x="35" y="21"/>
                  </a:cubicBezTo>
                  <a:cubicBezTo>
                    <a:pt x="35" y="21"/>
                    <a:pt x="35" y="21"/>
                    <a:pt x="35" y="21"/>
                  </a:cubicBezTo>
                  <a:cubicBezTo>
                    <a:pt x="35" y="20"/>
                    <a:pt x="35" y="20"/>
                    <a:pt x="35" y="20"/>
                  </a:cubicBezTo>
                  <a:cubicBezTo>
                    <a:pt x="35" y="20"/>
                    <a:pt x="35" y="20"/>
                    <a:pt x="34" y="20"/>
                  </a:cubicBezTo>
                  <a:cubicBezTo>
                    <a:pt x="34" y="20"/>
                    <a:pt x="34" y="20"/>
                    <a:pt x="34" y="20"/>
                  </a:cubicBezTo>
                  <a:moveTo>
                    <a:pt x="10" y="11"/>
                  </a:moveTo>
                  <a:cubicBezTo>
                    <a:pt x="10" y="11"/>
                    <a:pt x="10" y="11"/>
                    <a:pt x="10" y="11"/>
                  </a:cubicBezTo>
                  <a:cubicBezTo>
                    <a:pt x="10" y="11"/>
                    <a:pt x="10" y="11"/>
                    <a:pt x="11" y="11"/>
                  </a:cubicBezTo>
                  <a:cubicBezTo>
                    <a:pt x="11" y="11"/>
                    <a:pt x="11" y="11"/>
                    <a:pt x="11" y="11"/>
                  </a:cubicBezTo>
                  <a:cubicBezTo>
                    <a:pt x="11" y="11"/>
                    <a:pt x="11" y="11"/>
                    <a:pt x="11" y="11"/>
                  </a:cubicBezTo>
                  <a:cubicBezTo>
                    <a:pt x="11" y="11"/>
                    <a:pt x="12" y="10"/>
                    <a:pt x="12" y="10"/>
                  </a:cubicBezTo>
                  <a:cubicBezTo>
                    <a:pt x="12" y="10"/>
                    <a:pt x="12" y="9"/>
                    <a:pt x="12" y="9"/>
                  </a:cubicBezTo>
                  <a:cubicBezTo>
                    <a:pt x="12" y="9"/>
                    <a:pt x="11" y="9"/>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2" y="7"/>
                  </a:cubicBezTo>
                  <a:cubicBezTo>
                    <a:pt x="12" y="7"/>
                    <a:pt x="12" y="7"/>
                    <a:pt x="12" y="7"/>
                  </a:cubicBezTo>
                  <a:cubicBezTo>
                    <a:pt x="12" y="7"/>
                    <a:pt x="13" y="7"/>
                    <a:pt x="13" y="7"/>
                  </a:cubicBezTo>
                  <a:cubicBezTo>
                    <a:pt x="13" y="7"/>
                    <a:pt x="14" y="7"/>
                    <a:pt x="14" y="7"/>
                  </a:cubicBezTo>
                  <a:cubicBezTo>
                    <a:pt x="15" y="6"/>
                    <a:pt x="15" y="6"/>
                    <a:pt x="15" y="6"/>
                  </a:cubicBezTo>
                  <a:cubicBezTo>
                    <a:pt x="15" y="5"/>
                    <a:pt x="16" y="5"/>
                    <a:pt x="16" y="4"/>
                  </a:cubicBezTo>
                  <a:cubicBezTo>
                    <a:pt x="16" y="4"/>
                    <a:pt x="16" y="3"/>
                    <a:pt x="16" y="3"/>
                  </a:cubicBezTo>
                  <a:cubicBezTo>
                    <a:pt x="17" y="2"/>
                    <a:pt x="17" y="2"/>
                    <a:pt x="17" y="2"/>
                  </a:cubicBezTo>
                  <a:cubicBezTo>
                    <a:pt x="18" y="2"/>
                    <a:pt x="18" y="1"/>
                    <a:pt x="19" y="1"/>
                  </a:cubicBezTo>
                  <a:cubicBezTo>
                    <a:pt x="19" y="1"/>
                    <a:pt x="19" y="1"/>
                    <a:pt x="20" y="1"/>
                  </a:cubicBezTo>
                  <a:cubicBezTo>
                    <a:pt x="20" y="1"/>
                    <a:pt x="20" y="1"/>
                    <a:pt x="20" y="1"/>
                  </a:cubicBezTo>
                  <a:cubicBezTo>
                    <a:pt x="20" y="1"/>
                    <a:pt x="20"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3"/>
                    <a:pt x="21" y="3"/>
                  </a:cubicBezTo>
                  <a:cubicBezTo>
                    <a:pt x="21" y="3"/>
                    <a:pt x="21" y="3"/>
                    <a:pt x="21" y="4"/>
                  </a:cubicBezTo>
                  <a:cubicBezTo>
                    <a:pt x="21" y="4"/>
                    <a:pt x="21" y="5"/>
                    <a:pt x="21" y="5"/>
                  </a:cubicBezTo>
                  <a:cubicBezTo>
                    <a:pt x="21" y="5"/>
                    <a:pt x="21" y="6"/>
                    <a:pt x="21" y="6"/>
                  </a:cubicBezTo>
                  <a:cubicBezTo>
                    <a:pt x="21" y="6"/>
                    <a:pt x="21" y="7"/>
                    <a:pt x="21" y="7"/>
                  </a:cubicBezTo>
                  <a:cubicBezTo>
                    <a:pt x="20" y="7"/>
                    <a:pt x="20" y="8"/>
                    <a:pt x="20" y="8"/>
                  </a:cubicBezTo>
                  <a:cubicBezTo>
                    <a:pt x="20" y="8"/>
                    <a:pt x="20" y="8"/>
                    <a:pt x="20" y="8"/>
                  </a:cubicBezTo>
                  <a:cubicBezTo>
                    <a:pt x="19" y="9"/>
                    <a:pt x="19" y="9"/>
                    <a:pt x="19" y="9"/>
                  </a:cubicBezTo>
                  <a:cubicBezTo>
                    <a:pt x="19" y="10"/>
                    <a:pt x="19" y="10"/>
                    <a:pt x="19" y="10"/>
                  </a:cubicBezTo>
                  <a:cubicBezTo>
                    <a:pt x="19" y="11"/>
                    <a:pt x="19" y="11"/>
                    <a:pt x="19" y="11"/>
                  </a:cubicBezTo>
                  <a:cubicBezTo>
                    <a:pt x="19" y="12"/>
                    <a:pt x="19" y="12"/>
                    <a:pt x="19" y="12"/>
                  </a:cubicBezTo>
                  <a:cubicBezTo>
                    <a:pt x="19" y="12"/>
                    <a:pt x="19" y="12"/>
                    <a:pt x="19" y="13"/>
                  </a:cubicBezTo>
                  <a:cubicBezTo>
                    <a:pt x="19" y="13"/>
                    <a:pt x="20" y="13"/>
                    <a:pt x="20" y="14"/>
                  </a:cubicBezTo>
                  <a:cubicBezTo>
                    <a:pt x="20" y="14"/>
                    <a:pt x="20" y="14"/>
                    <a:pt x="20" y="14"/>
                  </a:cubicBezTo>
                  <a:cubicBezTo>
                    <a:pt x="21" y="15"/>
                    <a:pt x="22" y="15"/>
                    <a:pt x="23" y="15"/>
                  </a:cubicBezTo>
                  <a:cubicBezTo>
                    <a:pt x="23" y="16"/>
                    <a:pt x="23" y="16"/>
                    <a:pt x="24" y="16"/>
                  </a:cubicBezTo>
                  <a:cubicBezTo>
                    <a:pt x="24" y="17"/>
                    <a:pt x="24" y="17"/>
                    <a:pt x="24" y="17"/>
                  </a:cubicBezTo>
                  <a:cubicBezTo>
                    <a:pt x="24" y="17"/>
                    <a:pt x="24" y="17"/>
                    <a:pt x="24" y="17"/>
                  </a:cubicBezTo>
                  <a:cubicBezTo>
                    <a:pt x="24" y="17"/>
                    <a:pt x="24" y="18"/>
                    <a:pt x="24" y="18"/>
                  </a:cubicBezTo>
                  <a:cubicBezTo>
                    <a:pt x="24" y="18"/>
                    <a:pt x="24" y="18"/>
                    <a:pt x="23" y="18"/>
                  </a:cubicBezTo>
                  <a:cubicBezTo>
                    <a:pt x="23" y="18"/>
                    <a:pt x="23" y="18"/>
                    <a:pt x="23" y="18"/>
                  </a:cubicBezTo>
                  <a:cubicBezTo>
                    <a:pt x="23" y="18"/>
                    <a:pt x="22" y="18"/>
                    <a:pt x="22" y="18"/>
                  </a:cubicBezTo>
                  <a:cubicBezTo>
                    <a:pt x="22" y="18"/>
                    <a:pt x="21" y="18"/>
                    <a:pt x="21" y="19"/>
                  </a:cubicBezTo>
                  <a:cubicBezTo>
                    <a:pt x="21" y="19"/>
                    <a:pt x="20" y="19"/>
                    <a:pt x="20" y="19"/>
                  </a:cubicBezTo>
                  <a:cubicBezTo>
                    <a:pt x="20" y="19"/>
                    <a:pt x="20" y="19"/>
                    <a:pt x="19" y="19"/>
                  </a:cubicBezTo>
                  <a:cubicBezTo>
                    <a:pt x="19" y="20"/>
                    <a:pt x="19" y="20"/>
                    <a:pt x="19" y="20"/>
                  </a:cubicBezTo>
                  <a:cubicBezTo>
                    <a:pt x="19" y="20"/>
                    <a:pt x="19" y="21"/>
                    <a:pt x="19" y="21"/>
                  </a:cubicBezTo>
                  <a:cubicBezTo>
                    <a:pt x="19" y="21"/>
                    <a:pt x="18" y="21"/>
                    <a:pt x="18" y="21"/>
                  </a:cubicBezTo>
                  <a:cubicBezTo>
                    <a:pt x="18" y="21"/>
                    <a:pt x="18" y="22"/>
                    <a:pt x="18" y="22"/>
                  </a:cubicBezTo>
                  <a:cubicBezTo>
                    <a:pt x="18" y="22"/>
                    <a:pt x="18" y="22"/>
                    <a:pt x="18" y="22"/>
                  </a:cubicBezTo>
                  <a:cubicBezTo>
                    <a:pt x="17" y="23"/>
                    <a:pt x="17" y="23"/>
                    <a:pt x="17" y="23"/>
                  </a:cubicBezTo>
                  <a:cubicBezTo>
                    <a:pt x="17" y="23"/>
                    <a:pt x="17" y="24"/>
                    <a:pt x="16" y="24"/>
                  </a:cubicBezTo>
                  <a:cubicBezTo>
                    <a:pt x="16" y="24"/>
                    <a:pt x="16" y="25"/>
                    <a:pt x="16" y="25"/>
                  </a:cubicBezTo>
                  <a:cubicBezTo>
                    <a:pt x="16" y="25"/>
                    <a:pt x="16" y="25"/>
                    <a:pt x="17" y="26"/>
                  </a:cubicBezTo>
                  <a:cubicBezTo>
                    <a:pt x="17" y="26"/>
                    <a:pt x="17" y="26"/>
                    <a:pt x="17" y="26"/>
                  </a:cubicBezTo>
                  <a:cubicBezTo>
                    <a:pt x="17" y="26"/>
                    <a:pt x="17" y="27"/>
                    <a:pt x="17" y="27"/>
                  </a:cubicBezTo>
                  <a:cubicBezTo>
                    <a:pt x="18" y="27"/>
                    <a:pt x="18" y="27"/>
                    <a:pt x="18" y="27"/>
                  </a:cubicBezTo>
                  <a:cubicBezTo>
                    <a:pt x="18" y="27"/>
                    <a:pt x="18" y="27"/>
                    <a:pt x="19" y="27"/>
                  </a:cubicBezTo>
                  <a:cubicBezTo>
                    <a:pt x="19" y="27"/>
                    <a:pt x="19" y="27"/>
                    <a:pt x="19" y="27"/>
                  </a:cubicBezTo>
                  <a:cubicBezTo>
                    <a:pt x="19" y="27"/>
                    <a:pt x="20" y="27"/>
                    <a:pt x="20" y="27"/>
                  </a:cubicBezTo>
                  <a:cubicBezTo>
                    <a:pt x="20" y="27"/>
                    <a:pt x="20" y="27"/>
                    <a:pt x="20" y="27"/>
                  </a:cubicBezTo>
                  <a:cubicBezTo>
                    <a:pt x="21" y="27"/>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7"/>
                    <a:pt x="22" y="27"/>
                  </a:cubicBezTo>
                  <a:cubicBezTo>
                    <a:pt x="22" y="27"/>
                    <a:pt x="23" y="27"/>
                    <a:pt x="23" y="28"/>
                  </a:cubicBezTo>
                  <a:cubicBezTo>
                    <a:pt x="23" y="28"/>
                    <a:pt x="23" y="28"/>
                    <a:pt x="23" y="29"/>
                  </a:cubicBezTo>
                  <a:cubicBezTo>
                    <a:pt x="23" y="29"/>
                    <a:pt x="23" y="30"/>
                    <a:pt x="23" y="30"/>
                  </a:cubicBezTo>
                  <a:cubicBezTo>
                    <a:pt x="23" y="30"/>
                    <a:pt x="23" y="31"/>
                    <a:pt x="23" y="31"/>
                  </a:cubicBezTo>
                  <a:cubicBezTo>
                    <a:pt x="23" y="31"/>
                    <a:pt x="23" y="31"/>
                    <a:pt x="23" y="31"/>
                  </a:cubicBezTo>
                  <a:cubicBezTo>
                    <a:pt x="23" y="32"/>
                    <a:pt x="23" y="32"/>
                    <a:pt x="22" y="32"/>
                  </a:cubicBezTo>
                  <a:cubicBezTo>
                    <a:pt x="22" y="32"/>
                    <a:pt x="22" y="32"/>
                    <a:pt x="22" y="32"/>
                  </a:cubicBezTo>
                  <a:cubicBezTo>
                    <a:pt x="22" y="32"/>
                    <a:pt x="21" y="32"/>
                    <a:pt x="21" y="32"/>
                  </a:cubicBezTo>
                  <a:cubicBezTo>
                    <a:pt x="21" y="32"/>
                    <a:pt x="21" y="32"/>
                    <a:pt x="20" y="32"/>
                  </a:cubicBezTo>
                  <a:cubicBezTo>
                    <a:pt x="20" y="32"/>
                    <a:pt x="20" y="32"/>
                    <a:pt x="20" y="31"/>
                  </a:cubicBezTo>
                  <a:cubicBezTo>
                    <a:pt x="19" y="31"/>
                    <a:pt x="19" y="31"/>
                    <a:pt x="19" y="31"/>
                  </a:cubicBezTo>
                  <a:cubicBezTo>
                    <a:pt x="19" y="31"/>
                    <a:pt x="18" y="31"/>
                    <a:pt x="18" y="31"/>
                  </a:cubicBezTo>
                  <a:cubicBezTo>
                    <a:pt x="18" y="31"/>
                    <a:pt x="18" y="30"/>
                    <a:pt x="18" y="30"/>
                  </a:cubicBezTo>
                  <a:cubicBezTo>
                    <a:pt x="17" y="30"/>
                    <a:pt x="17" y="30"/>
                    <a:pt x="17" y="30"/>
                  </a:cubicBezTo>
                  <a:cubicBezTo>
                    <a:pt x="16" y="29"/>
                    <a:pt x="16" y="29"/>
                    <a:pt x="16" y="29"/>
                  </a:cubicBezTo>
                  <a:cubicBezTo>
                    <a:pt x="15" y="29"/>
                    <a:pt x="15" y="29"/>
                    <a:pt x="15" y="29"/>
                  </a:cubicBezTo>
                  <a:cubicBezTo>
                    <a:pt x="14" y="29"/>
                    <a:pt x="14" y="29"/>
                    <a:pt x="14" y="29"/>
                  </a:cubicBezTo>
                  <a:cubicBezTo>
                    <a:pt x="14" y="29"/>
                    <a:pt x="14" y="29"/>
                    <a:pt x="14" y="29"/>
                  </a:cubicBezTo>
                  <a:cubicBezTo>
                    <a:pt x="13" y="29"/>
                    <a:pt x="13" y="29"/>
                    <a:pt x="13" y="30"/>
                  </a:cubicBezTo>
                  <a:cubicBezTo>
                    <a:pt x="13" y="30"/>
                    <a:pt x="13" y="30"/>
                    <a:pt x="13" y="30"/>
                  </a:cubicBezTo>
                  <a:cubicBezTo>
                    <a:pt x="13" y="30"/>
                    <a:pt x="13" y="31"/>
                    <a:pt x="13" y="31"/>
                  </a:cubicBezTo>
                  <a:cubicBezTo>
                    <a:pt x="13" y="31"/>
                    <a:pt x="13" y="31"/>
                    <a:pt x="14" y="32"/>
                  </a:cubicBezTo>
                  <a:cubicBezTo>
                    <a:pt x="14" y="32"/>
                    <a:pt x="14" y="32"/>
                    <a:pt x="14" y="32"/>
                  </a:cubicBezTo>
                  <a:cubicBezTo>
                    <a:pt x="14" y="33"/>
                    <a:pt x="15" y="33"/>
                    <a:pt x="15" y="33"/>
                  </a:cubicBezTo>
                  <a:cubicBezTo>
                    <a:pt x="15" y="33"/>
                    <a:pt x="15" y="33"/>
                    <a:pt x="15" y="33"/>
                  </a:cubicBezTo>
                  <a:cubicBezTo>
                    <a:pt x="15" y="33"/>
                    <a:pt x="15" y="34"/>
                    <a:pt x="15" y="34"/>
                  </a:cubicBezTo>
                  <a:cubicBezTo>
                    <a:pt x="15" y="34"/>
                    <a:pt x="16" y="34"/>
                    <a:pt x="16" y="34"/>
                  </a:cubicBezTo>
                  <a:cubicBezTo>
                    <a:pt x="16" y="34"/>
                    <a:pt x="16" y="34"/>
                    <a:pt x="16" y="34"/>
                  </a:cubicBezTo>
                  <a:cubicBezTo>
                    <a:pt x="16" y="34"/>
                    <a:pt x="16" y="34"/>
                    <a:pt x="16" y="34"/>
                  </a:cubicBezTo>
                  <a:cubicBezTo>
                    <a:pt x="16" y="34"/>
                    <a:pt x="15" y="34"/>
                    <a:pt x="15" y="34"/>
                  </a:cubicBezTo>
                  <a:cubicBezTo>
                    <a:pt x="15" y="34"/>
                    <a:pt x="15" y="34"/>
                    <a:pt x="15" y="34"/>
                  </a:cubicBezTo>
                  <a:cubicBezTo>
                    <a:pt x="15" y="34"/>
                    <a:pt x="15" y="34"/>
                    <a:pt x="15" y="34"/>
                  </a:cubicBezTo>
                  <a:cubicBezTo>
                    <a:pt x="15" y="34"/>
                    <a:pt x="15" y="34"/>
                    <a:pt x="14" y="34"/>
                  </a:cubicBezTo>
                  <a:cubicBezTo>
                    <a:pt x="14" y="34"/>
                    <a:pt x="14" y="34"/>
                    <a:pt x="14" y="34"/>
                  </a:cubicBezTo>
                  <a:cubicBezTo>
                    <a:pt x="14" y="34"/>
                    <a:pt x="14" y="34"/>
                    <a:pt x="14" y="34"/>
                  </a:cubicBezTo>
                  <a:cubicBezTo>
                    <a:pt x="14" y="34"/>
                    <a:pt x="14" y="34"/>
                    <a:pt x="14" y="34"/>
                  </a:cubicBezTo>
                  <a:cubicBezTo>
                    <a:pt x="14" y="34"/>
                    <a:pt x="13" y="34"/>
                    <a:pt x="12" y="34"/>
                  </a:cubicBezTo>
                  <a:cubicBezTo>
                    <a:pt x="12" y="34"/>
                    <a:pt x="11" y="34"/>
                    <a:pt x="10" y="34"/>
                  </a:cubicBezTo>
                  <a:cubicBezTo>
                    <a:pt x="10" y="34"/>
                    <a:pt x="9" y="34"/>
                    <a:pt x="8" y="34"/>
                  </a:cubicBezTo>
                  <a:cubicBezTo>
                    <a:pt x="8" y="34"/>
                    <a:pt x="7" y="34"/>
                    <a:pt x="6" y="34"/>
                  </a:cubicBezTo>
                  <a:cubicBezTo>
                    <a:pt x="6" y="33"/>
                    <a:pt x="6" y="33"/>
                    <a:pt x="6" y="33"/>
                  </a:cubicBezTo>
                  <a:cubicBezTo>
                    <a:pt x="6" y="32"/>
                    <a:pt x="6" y="32"/>
                    <a:pt x="5" y="32"/>
                  </a:cubicBezTo>
                  <a:cubicBezTo>
                    <a:pt x="5" y="32"/>
                    <a:pt x="5" y="31"/>
                    <a:pt x="5" y="31"/>
                  </a:cubicBezTo>
                  <a:cubicBezTo>
                    <a:pt x="5" y="31"/>
                    <a:pt x="5" y="31"/>
                    <a:pt x="5" y="31"/>
                  </a:cubicBezTo>
                  <a:cubicBezTo>
                    <a:pt x="5" y="30"/>
                    <a:pt x="6" y="30"/>
                    <a:pt x="6" y="29"/>
                  </a:cubicBezTo>
                  <a:cubicBezTo>
                    <a:pt x="5" y="29"/>
                    <a:pt x="5" y="29"/>
                    <a:pt x="5" y="28"/>
                  </a:cubicBezTo>
                  <a:cubicBezTo>
                    <a:pt x="5" y="28"/>
                    <a:pt x="5" y="28"/>
                    <a:pt x="5" y="27"/>
                  </a:cubicBezTo>
                  <a:cubicBezTo>
                    <a:pt x="4" y="27"/>
                    <a:pt x="4" y="27"/>
                    <a:pt x="4" y="26"/>
                  </a:cubicBezTo>
                  <a:cubicBezTo>
                    <a:pt x="4" y="26"/>
                    <a:pt x="4" y="26"/>
                    <a:pt x="3" y="26"/>
                  </a:cubicBezTo>
                  <a:cubicBezTo>
                    <a:pt x="3" y="25"/>
                    <a:pt x="3" y="25"/>
                    <a:pt x="3" y="25"/>
                  </a:cubicBezTo>
                  <a:cubicBezTo>
                    <a:pt x="3" y="25"/>
                    <a:pt x="3" y="24"/>
                    <a:pt x="2" y="24"/>
                  </a:cubicBezTo>
                  <a:cubicBezTo>
                    <a:pt x="2" y="24"/>
                    <a:pt x="2" y="23"/>
                    <a:pt x="2" y="23"/>
                  </a:cubicBezTo>
                  <a:cubicBezTo>
                    <a:pt x="2" y="23"/>
                    <a:pt x="2" y="23"/>
                    <a:pt x="2" y="23"/>
                  </a:cubicBezTo>
                  <a:cubicBezTo>
                    <a:pt x="2" y="22"/>
                    <a:pt x="2" y="21"/>
                    <a:pt x="2" y="20"/>
                  </a:cubicBezTo>
                  <a:cubicBezTo>
                    <a:pt x="2" y="20"/>
                    <a:pt x="2" y="19"/>
                    <a:pt x="2" y="18"/>
                  </a:cubicBezTo>
                  <a:cubicBezTo>
                    <a:pt x="1" y="17"/>
                    <a:pt x="1" y="17"/>
                    <a:pt x="2" y="16"/>
                  </a:cubicBezTo>
                  <a:cubicBezTo>
                    <a:pt x="2" y="15"/>
                    <a:pt x="2" y="15"/>
                    <a:pt x="2" y="14"/>
                  </a:cubicBezTo>
                  <a:cubicBezTo>
                    <a:pt x="2" y="14"/>
                    <a:pt x="2" y="14"/>
                    <a:pt x="2" y="14"/>
                  </a:cubicBezTo>
                  <a:cubicBezTo>
                    <a:pt x="3" y="13"/>
                    <a:pt x="3" y="13"/>
                    <a:pt x="3" y="13"/>
                  </a:cubicBezTo>
                  <a:cubicBezTo>
                    <a:pt x="3" y="13"/>
                    <a:pt x="3" y="13"/>
                    <a:pt x="3" y="12"/>
                  </a:cubicBezTo>
                  <a:cubicBezTo>
                    <a:pt x="3" y="12"/>
                    <a:pt x="3" y="12"/>
                    <a:pt x="3" y="12"/>
                  </a:cubicBezTo>
                  <a:cubicBezTo>
                    <a:pt x="3" y="11"/>
                    <a:pt x="4" y="11"/>
                    <a:pt x="4" y="10"/>
                  </a:cubicBezTo>
                  <a:cubicBezTo>
                    <a:pt x="4" y="10"/>
                    <a:pt x="4" y="10"/>
                    <a:pt x="4" y="9"/>
                  </a:cubicBezTo>
                  <a:cubicBezTo>
                    <a:pt x="4" y="9"/>
                    <a:pt x="5" y="9"/>
                    <a:pt x="5" y="9"/>
                  </a:cubicBezTo>
                  <a:cubicBezTo>
                    <a:pt x="5" y="9"/>
                    <a:pt x="5" y="8"/>
                    <a:pt x="6" y="8"/>
                  </a:cubicBezTo>
                  <a:cubicBezTo>
                    <a:pt x="6" y="8"/>
                    <a:pt x="6" y="8"/>
                    <a:pt x="6" y="8"/>
                  </a:cubicBezTo>
                  <a:cubicBezTo>
                    <a:pt x="6" y="9"/>
                    <a:pt x="6" y="9"/>
                    <a:pt x="7" y="9"/>
                  </a:cubicBezTo>
                  <a:cubicBezTo>
                    <a:pt x="7" y="9"/>
                    <a:pt x="7" y="9"/>
                    <a:pt x="7" y="9"/>
                  </a:cubicBezTo>
                  <a:cubicBezTo>
                    <a:pt x="7" y="9"/>
                    <a:pt x="8" y="9"/>
                    <a:pt x="8" y="10"/>
                  </a:cubicBezTo>
                  <a:cubicBezTo>
                    <a:pt x="8" y="10"/>
                    <a:pt x="8" y="10"/>
                    <a:pt x="8" y="10"/>
                  </a:cubicBezTo>
                  <a:cubicBezTo>
                    <a:pt x="8" y="10"/>
                    <a:pt x="8" y="10"/>
                    <a:pt x="9" y="10"/>
                  </a:cubicBezTo>
                  <a:cubicBezTo>
                    <a:pt x="9" y="11"/>
                    <a:pt x="9" y="11"/>
                    <a:pt x="9" y="11"/>
                  </a:cubicBezTo>
                  <a:cubicBezTo>
                    <a:pt x="9" y="11"/>
                    <a:pt x="9" y="11"/>
                    <a:pt x="9" y="11"/>
                  </a:cubicBezTo>
                  <a:cubicBezTo>
                    <a:pt x="10" y="11"/>
                    <a:pt x="10" y="11"/>
                    <a:pt x="10" y="11"/>
                  </a:cubicBezTo>
                  <a:moveTo>
                    <a:pt x="20" y="0"/>
                  </a:moveTo>
                  <a:cubicBezTo>
                    <a:pt x="19" y="0"/>
                    <a:pt x="19" y="0"/>
                    <a:pt x="18" y="0"/>
                  </a:cubicBezTo>
                  <a:cubicBezTo>
                    <a:pt x="18" y="0"/>
                    <a:pt x="17" y="1"/>
                    <a:pt x="17" y="1"/>
                  </a:cubicBezTo>
                  <a:cubicBezTo>
                    <a:pt x="16" y="1"/>
                    <a:pt x="16" y="2"/>
                    <a:pt x="15" y="2"/>
                  </a:cubicBezTo>
                  <a:cubicBezTo>
                    <a:pt x="15" y="3"/>
                    <a:pt x="15" y="4"/>
                    <a:pt x="15" y="4"/>
                  </a:cubicBezTo>
                  <a:cubicBezTo>
                    <a:pt x="15" y="5"/>
                    <a:pt x="15" y="5"/>
                    <a:pt x="14" y="5"/>
                  </a:cubicBezTo>
                  <a:cubicBezTo>
                    <a:pt x="14" y="5"/>
                    <a:pt x="14" y="6"/>
                    <a:pt x="14" y="6"/>
                  </a:cubicBezTo>
                  <a:cubicBezTo>
                    <a:pt x="14" y="6"/>
                    <a:pt x="13" y="6"/>
                    <a:pt x="13" y="6"/>
                  </a:cubicBezTo>
                  <a:cubicBezTo>
                    <a:pt x="13" y="6"/>
                    <a:pt x="12" y="6"/>
                    <a:pt x="12" y="6"/>
                  </a:cubicBezTo>
                  <a:cubicBezTo>
                    <a:pt x="12" y="6"/>
                    <a:pt x="11" y="6"/>
                    <a:pt x="11" y="6"/>
                  </a:cubicBezTo>
                  <a:cubicBezTo>
                    <a:pt x="11" y="6"/>
                    <a:pt x="11" y="6"/>
                    <a:pt x="11" y="6"/>
                  </a:cubicBezTo>
                  <a:cubicBezTo>
                    <a:pt x="11" y="6"/>
                    <a:pt x="11" y="6"/>
                    <a:pt x="10" y="6"/>
                  </a:cubicBezTo>
                  <a:cubicBezTo>
                    <a:pt x="10" y="6"/>
                    <a:pt x="10" y="6"/>
                    <a:pt x="10" y="6"/>
                  </a:cubicBezTo>
                  <a:cubicBezTo>
                    <a:pt x="10" y="7"/>
                    <a:pt x="10" y="7"/>
                    <a:pt x="10" y="7"/>
                  </a:cubicBezTo>
                  <a:cubicBezTo>
                    <a:pt x="10" y="7"/>
                    <a:pt x="10" y="7"/>
                    <a:pt x="10" y="7"/>
                  </a:cubicBezTo>
                  <a:cubicBezTo>
                    <a:pt x="10" y="8"/>
                    <a:pt x="10" y="8"/>
                    <a:pt x="10" y="8"/>
                  </a:cubicBezTo>
                  <a:cubicBezTo>
                    <a:pt x="10" y="8"/>
                    <a:pt x="10" y="8"/>
                    <a:pt x="10" y="8"/>
                  </a:cubicBezTo>
                  <a:cubicBezTo>
                    <a:pt x="10" y="9"/>
                    <a:pt x="10" y="9"/>
                    <a:pt x="11" y="9"/>
                  </a:cubicBezTo>
                  <a:cubicBezTo>
                    <a:pt x="11" y="9"/>
                    <a:pt x="11" y="9"/>
                    <a:pt x="11" y="9"/>
                  </a:cubicBezTo>
                  <a:cubicBezTo>
                    <a:pt x="11" y="9"/>
                    <a:pt x="11" y="10"/>
                    <a:pt x="11" y="10"/>
                  </a:cubicBezTo>
                  <a:cubicBezTo>
                    <a:pt x="11" y="10"/>
                    <a:pt x="10" y="10"/>
                    <a:pt x="10" y="10"/>
                  </a:cubicBezTo>
                  <a:cubicBezTo>
                    <a:pt x="10" y="10"/>
                    <a:pt x="10" y="10"/>
                    <a:pt x="10" y="10"/>
                  </a:cubicBezTo>
                  <a:cubicBezTo>
                    <a:pt x="10" y="10"/>
                    <a:pt x="10" y="10"/>
                    <a:pt x="10" y="10"/>
                  </a:cubicBezTo>
                  <a:cubicBezTo>
                    <a:pt x="10" y="10"/>
                    <a:pt x="10" y="10"/>
                    <a:pt x="9" y="10"/>
                  </a:cubicBezTo>
                  <a:cubicBezTo>
                    <a:pt x="9" y="10"/>
                    <a:pt x="9" y="10"/>
                    <a:pt x="9" y="10"/>
                  </a:cubicBezTo>
                  <a:cubicBezTo>
                    <a:pt x="9" y="10"/>
                    <a:pt x="9" y="10"/>
                    <a:pt x="9" y="9"/>
                  </a:cubicBezTo>
                  <a:cubicBezTo>
                    <a:pt x="9" y="9"/>
                    <a:pt x="9" y="9"/>
                    <a:pt x="8" y="9"/>
                  </a:cubicBezTo>
                  <a:cubicBezTo>
                    <a:pt x="8" y="9"/>
                    <a:pt x="8" y="8"/>
                    <a:pt x="8" y="8"/>
                  </a:cubicBezTo>
                  <a:cubicBezTo>
                    <a:pt x="7" y="8"/>
                    <a:pt x="7" y="8"/>
                    <a:pt x="7" y="8"/>
                  </a:cubicBezTo>
                  <a:cubicBezTo>
                    <a:pt x="7"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4" y="8"/>
                  </a:cubicBezTo>
                  <a:cubicBezTo>
                    <a:pt x="4" y="8"/>
                    <a:pt x="4" y="8"/>
                    <a:pt x="4" y="9"/>
                  </a:cubicBezTo>
                  <a:cubicBezTo>
                    <a:pt x="3" y="9"/>
                    <a:pt x="3" y="10"/>
                    <a:pt x="3" y="10"/>
                  </a:cubicBezTo>
                  <a:cubicBezTo>
                    <a:pt x="3" y="10"/>
                    <a:pt x="2" y="11"/>
                    <a:pt x="2" y="11"/>
                  </a:cubicBezTo>
                  <a:cubicBezTo>
                    <a:pt x="2" y="12"/>
                    <a:pt x="2" y="12"/>
                    <a:pt x="2" y="12"/>
                  </a:cubicBezTo>
                  <a:cubicBezTo>
                    <a:pt x="2" y="12"/>
                    <a:pt x="2" y="12"/>
                    <a:pt x="2" y="13"/>
                  </a:cubicBezTo>
                  <a:cubicBezTo>
                    <a:pt x="2" y="13"/>
                    <a:pt x="2" y="13"/>
                    <a:pt x="2" y="13"/>
                  </a:cubicBezTo>
                  <a:cubicBezTo>
                    <a:pt x="1" y="13"/>
                    <a:pt x="1" y="14"/>
                    <a:pt x="1" y="14"/>
                  </a:cubicBezTo>
                  <a:cubicBezTo>
                    <a:pt x="1" y="14"/>
                    <a:pt x="1" y="15"/>
                    <a:pt x="1" y="16"/>
                  </a:cubicBezTo>
                  <a:cubicBezTo>
                    <a:pt x="0" y="16"/>
                    <a:pt x="0" y="17"/>
                    <a:pt x="1" y="18"/>
                  </a:cubicBezTo>
                  <a:cubicBezTo>
                    <a:pt x="1" y="19"/>
                    <a:pt x="1" y="20"/>
                    <a:pt x="1" y="20"/>
                  </a:cubicBezTo>
                  <a:cubicBezTo>
                    <a:pt x="1" y="21"/>
                    <a:pt x="1" y="22"/>
                    <a:pt x="1" y="23"/>
                  </a:cubicBezTo>
                  <a:cubicBezTo>
                    <a:pt x="1" y="23"/>
                    <a:pt x="1" y="23"/>
                    <a:pt x="1" y="23"/>
                  </a:cubicBezTo>
                  <a:cubicBezTo>
                    <a:pt x="1" y="24"/>
                    <a:pt x="1" y="24"/>
                    <a:pt x="2" y="24"/>
                  </a:cubicBezTo>
                  <a:cubicBezTo>
                    <a:pt x="2" y="25"/>
                    <a:pt x="2" y="25"/>
                    <a:pt x="2" y="25"/>
                  </a:cubicBezTo>
                  <a:cubicBezTo>
                    <a:pt x="2" y="26"/>
                    <a:pt x="2" y="26"/>
                    <a:pt x="3" y="26"/>
                  </a:cubicBezTo>
                  <a:cubicBezTo>
                    <a:pt x="3" y="26"/>
                    <a:pt x="3" y="27"/>
                    <a:pt x="3" y="27"/>
                  </a:cubicBezTo>
                  <a:cubicBezTo>
                    <a:pt x="3" y="27"/>
                    <a:pt x="4" y="28"/>
                    <a:pt x="4" y="28"/>
                  </a:cubicBezTo>
                  <a:cubicBezTo>
                    <a:pt x="4" y="28"/>
                    <a:pt x="4" y="28"/>
                    <a:pt x="4" y="29"/>
                  </a:cubicBezTo>
                  <a:cubicBezTo>
                    <a:pt x="4" y="29"/>
                    <a:pt x="4" y="29"/>
                    <a:pt x="5" y="29"/>
                  </a:cubicBezTo>
                  <a:cubicBezTo>
                    <a:pt x="5" y="30"/>
                    <a:pt x="5" y="30"/>
                    <a:pt x="4" y="30"/>
                  </a:cubicBezTo>
                  <a:cubicBezTo>
                    <a:pt x="4" y="30"/>
                    <a:pt x="4" y="31"/>
                    <a:pt x="4" y="31"/>
                  </a:cubicBezTo>
                  <a:cubicBezTo>
                    <a:pt x="4" y="31"/>
                    <a:pt x="4" y="32"/>
                    <a:pt x="4" y="32"/>
                  </a:cubicBezTo>
                  <a:cubicBezTo>
                    <a:pt x="5" y="32"/>
                    <a:pt x="5" y="32"/>
                    <a:pt x="5" y="33"/>
                  </a:cubicBezTo>
                  <a:cubicBezTo>
                    <a:pt x="5" y="33"/>
                    <a:pt x="5" y="33"/>
                    <a:pt x="5" y="33"/>
                  </a:cubicBezTo>
                  <a:cubicBezTo>
                    <a:pt x="5" y="34"/>
                    <a:pt x="5" y="34"/>
                    <a:pt x="5" y="34"/>
                  </a:cubicBezTo>
                  <a:cubicBezTo>
                    <a:pt x="5" y="34"/>
                    <a:pt x="5"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8" y="35"/>
                    <a:pt x="9" y="35"/>
                  </a:cubicBezTo>
                  <a:cubicBezTo>
                    <a:pt x="9" y="35"/>
                    <a:pt x="10" y="35"/>
                    <a:pt x="11" y="35"/>
                  </a:cubicBezTo>
                  <a:cubicBezTo>
                    <a:pt x="11" y="35"/>
                    <a:pt x="12" y="35"/>
                    <a:pt x="12"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6" y="33"/>
                    <a:pt x="16" y="33"/>
                  </a:cubicBezTo>
                  <a:cubicBezTo>
                    <a:pt x="16" y="33"/>
                    <a:pt x="16" y="33"/>
                    <a:pt x="16" y="33"/>
                  </a:cubicBezTo>
                  <a:cubicBezTo>
                    <a:pt x="16" y="33"/>
                    <a:pt x="16" y="33"/>
                    <a:pt x="16" y="32"/>
                  </a:cubicBezTo>
                  <a:cubicBezTo>
                    <a:pt x="15" y="32"/>
                    <a:pt x="15" y="32"/>
                    <a:pt x="15" y="32"/>
                  </a:cubicBezTo>
                  <a:cubicBezTo>
                    <a:pt x="15" y="32"/>
                    <a:pt x="15" y="31"/>
                    <a:pt x="14" y="31"/>
                  </a:cubicBezTo>
                  <a:cubicBezTo>
                    <a:pt x="14" y="31"/>
                    <a:pt x="14" y="31"/>
                    <a:pt x="14" y="31"/>
                  </a:cubicBezTo>
                  <a:cubicBezTo>
                    <a:pt x="14" y="31"/>
                    <a:pt x="14" y="30"/>
                    <a:pt x="14" y="30"/>
                  </a:cubicBezTo>
                  <a:cubicBezTo>
                    <a:pt x="14" y="30"/>
                    <a:pt x="14" y="30"/>
                    <a:pt x="14" y="30"/>
                  </a:cubicBezTo>
                  <a:cubicBezTo>
                    <a:pt x="14" y="30"/>
                    <a:pt x="14" y="30"/>
                    <a:pt x="14" y="30"/>
                  </a:cubicBezTo>
                  <a:cubicBezTo>
                    <a:pt x="14" y="30"/>
                    <a:pt x="14" y="30"/>
                    <a:pt x="14" y="30"/>
                  </a:cubicBezTo>
                  <a:cubicBezTo>
                    <a:pt x="14" y="30"/>
                    <a:pt x="14" y="30"/>
                    <a:pt x="15" y="30"/>
                  </a:cubicBezTo>
                  <a:cubicBezTo>
                    <a:pt x="15" y="30"/>
                    <a:pt x="15" y="30"/>
                    <a:pt x="15" y="30"/>
                  </a:cubicBezTo>
                  <a:cubicBezTo>
                    <a:pt x="15" y="30"/>
                    <a:pt x="16" y="30"/>
                    <a:pt x="16" y="30"/>
                  </a:cubicBezTo>
                  <a:cubicBezTo>
                    <a:pt x="16" y="30"/>
                    <a:pt x="16" y="31"/>
                    <a:pt x="17" y="31"/>
                  </a:cubicBezTo>
                  <a:cubicBezTo>
                    <a:pt x="17" y="31"/>
                    <a:pt x="17" y="31"/>
                    <a:pt x="18" y="31"/>
                  </a:cubicBezTo>
                  <a:cubicBezTo>
                    <a:pt x="18" y="32"/>
                    <a:pt x="18" y="32"/>
                    <a:pt x="18" y="32"/>
                  </a:cubicBezTo>
                  <a:cubicBezTo>
                    <a:pt x="19" y="32"/>
                    <a:pt x="19" y="32"/>
                    <a:pt x="19" y="32"/>
                  </a:cubicBezTo>
                  <a:cubicBezTo>
                    <a:pt x="20" y="33"/>
                    <a:pt x="20" y="33"/>
                    <a:pt x="20" y="33"/>
                  </a:cubicBezTo>
                  <a:cubicBezTo>
                    <a:pt x="21" y="33"/>
                    <a:pt x="21" y="33"/>
                    <a:pt x="21" y="33"/>
                  </a:cubicBezTo>
                  <a:cubicBezTo>
                    <a:pt x="22" y="33"/>
                    <a:pt x="22" y="33"/>
                    <a:pt x="22" y="33"/>
                  </a:cubicBezTo>
                  <a:cubicBezTo>
                    <a:pt x="23" y="33"/>
                    <a:pt x="23" y="32"/>
                    <a:pt x="23" y="32"/>
                  </a:cubicBezTo>
                  <a:cubicBezTo>
                    <a:pt x="24" y="32"/>
                    <a:pt x="24" y="32"/>
                    <a:pt x="24" y="32"/>
                  </a:cubicBezTo>
                  <a:cubicBezTo>
                    <a:pt x="24" y="32"/>
                    <a:pt x="24" y="31"/>
                    <a:pt x="24" y="31"/>
                  </a:cubicBezTo>
                  <a:cubicBezTo>
                    <a:pt x="24" y="31"/>
                    <a:pt x="24" y="31"/>
                    <a:pt x="24" y="30"/>
                  </a:cubicBezTo>
                  <a:cubicBezTo>
                    <a:pt x="24" y="30"/>
                    <a:pt x="24" y="29"/>
                    <a:pt x="24" y="29"/>
                  </a:cubicBezTo>
                  <a:cubicBezTo>
                    <a:pt x="24" y="28"/>
                    <a:pt x="24" y="28"/>
                    <a:pt x="24" y="27"/>
                  </a:cubicBezTo>
                  <a:cubicBezTo>
                    <a:pt x="23" y="27"/>
                    <a:pt x="23" y="26"/>
                    <a:pt x="23" y="26"/>
                  </a:cubicBezTo>
                  <a:cubicBezTo>
                    <a:pt x="23" y="26"/>
                    <a:pt x="23" y="26"/>
                    <a:pt x="23" y="26"/>
                  </a:cubicBezTo>
                  <a:cubicBezTo>
                    <a:pt x="22" y="26"/>
                    <a:pt x="22" y="25"/>
                    <a:pt x="22" y="25"/>
                  </a:cubicBezTo>
                  <a:cubicBezTo>
                    <a:pt x="22" y="25"/>
                    <a:pt x="22" y="25"/>
                    <a:pt x="22" y="25"/>
                  </a:cubicBezTo>
                  <a:cubicBezTo>
                    <a:pt x="22" y="25"/>
                    <a:pt x="22" y="25"/>
                    <a:pt x="21" y="25"/>
                  </a:cubicBezTo>
                  <a:cubicBezTo>
                    <a:pt x="21" y="25"/>
                    <a:pt x="21" y="25"/>
                    <a:pt x="21" y="25"/>
                  </a:cubicBezTo>
                  <a:cubicBezTo>
                    <a:pt x="20" y="26"/>
                    <a:pt x="20" y="26"/>
                    <a:pt x="20" y="26"/>
                  </a:cubicBezTo>
                  <a:cubicBezTo>
                    <a:pt x="20" y="26"/>
                    <a:pt x="20" y="26"/>
                    <a:pt x="19" y="26"/>
                  </a:cubicBezTo>
                  <a:cubicBezTo>
                    <a:pt x="19" y="26"/>
                    <a:pt x="19" y="26"/>
                    <a:pt x="19" y="26"/>
                  </a:cubicBezTo>
                  <a:cubicBezTo>
                    <a:pt x="19" y="26"/>
                    <a:pt x="19" y="26"/>
                    <a:pt x="19" y="26"/>
                  </a:cubicBezTo>
                  <a:cubicBezTo>
                    <a:pt x="19" y="26"/>
                    <a:pt x="18" y="26"/>
                    <a:pt x="18" y="26"/>
                  </a:cubicBezTo>
                  <a:cubicBezTo>
                    <a:pt x="18" y="26"/>
                    <a:pt x="18" y="26"/>
                    <a:pt x="18" y="26"/>
                  </a:cubicBezTo>
                  <a:cubicBezTo>
                    <a:pt x="18" y="26"/>
                    <a:pt x="18" y="26"/>
                    <a:pt x="18" y="26"/>
                  </a:cubicBezTo>
                  <a:cubicBezTo>
                    <a:pt x="18" y="25"/>
                    <a:pt x="18" y="25"/>
                    <a:pt x="17" y="25"/>
                  </a:cubicBezTo>
                  <a:cubicBezTo>
                    <a:pt x="17" y="25"/>
                    <a:pt x="17" y="25"/>
                    <a:pt x="17" y="25"/>
                  </a:cubicBezTo>
                  <a:cubicBezTo>
                    <a:pt x="17" y="25"/>
                    <a:pt x="17" y="24"/>
                    <a:pt x="18" y="24"/>
                  </a:cubicBezTo>
                  <a:cubicBezTo>
                    <a:pt x="18" y="24"/>
                    <a:pt x="18" y="24"/>
                    <a:pt x="18" y="24"/>
                  </a:cubicBezTo>
                  <a:cubicBezTo>
                    <a:pt x="18" y="23"/>
                    <a:pt x="18" y="23"/>
                    <a:pt x="18" y="23"/>
                  </a:cubicBezTo>
                  <a:cubicBezTo>
                    <a:pt x="19" y="23"/>
                    <a:pt x="19" y="23"/>
                    <a:pt x="19" y="22"/>
                  </a:cubicBezTo>
                  <a:cubicBezTo>
                    <a:pt x="19" y="22"/>
                    <a:pt x="19" y="22"/>
                    <a:pt x="19" y="22"/>
                  </a:cubicBezTo>
                  <a:cubicBezTo>
                    <a:pt x="19" y="22"/>
                    <a:pt x="19" y="21"/>
                    <a:pt x="20" y="21"/>
                  </a:cubicBezTo>
                  <a:cubicBezTo>
                    <a:pt x="20" y="21"/>
                    <a:pt x="20" y="21"/>
                    <a:pt x="20" y="20"/>
                  </a:cubicBezTo>
                  <a:cubicBezTo>
                    <a:pt x="20" y="20"/>
                    <a:pt x="20" y="20"/>
                    <a:pt x="20" y="20"/>
                  </a:cubicBezTo>
                  <a:cubicBezTo>
                    <a:pt x="20" y="20"/>
                    <a:pt x="20" y="20"/>
                    <a:pt x="21" y="20"/>
                  </a:cubicBezTo>
                  <a:cubicBezTo>
                    <a:pt x="21" y="20"/>
                    <a:pt x="21" y="19"/>
                    <a:pt x="21" y="19"/>
                  </a:cubicBezTo>
                  <a:cubicBezTo>
                    <a:pt x="22" y="19"/>
                    <a:pt x="22" y="19"/>
                    <a:pt x="22" y="19"/>
                  </a:cubicBezTo>
                  <a:cubicBezTo>
                    <a:pt x="23" y="19"/>
                    <a:pt x="23" y="19"/>
                    <a:pt x="23" y="19"/>
                  </a:cubicBezTo>
                  <a:cubicBezTo>
                    <a:pt x="23" y="19"/>
                    <a:pt x="24" y="19"/>
                    <a:pt x="24" y="19"/>
                  </a:cubicBezTo>
                  <a:cubicBezTo>
                    <a:pt x="24" y="19"/>
                    <a:pt x="24" y="18"/>
                    <a:pt x="25" y="18"/>
                  </a:cubicBezTo>
                  <a:cubicBezTo>
                    <a:pt x="25" y="18"/>
                    <a:pt x="25" y="18"/>
                    <a:pt x="25" y="18"/>
                  </a:cubicBezTo>
                  <a:cubicBezTo>
                    <a:pt x="25" y="17"/>
                    <a:pt x="25" y="17"/>
                    <a:pt x="25" y="16"/>
                  </a:cubicBezTo>
                  <a:cubicBezTo>
                    <a:pt x="25" y="16"/>
                    <a:pt x="24" y="16"/>
                    <a:pt x="24" y="15"/>
                  </a:cubicBezTo>
                  <a:cubicBezTo>
                    <a:pt x="24" y="15"/>
                    <a:pt x="23" y="14"/>
                    <a:pt x="23" y="14"/>
                  </a:cubicBezTo>
                  <a:cubicBezTo>
                    <a:pt x="22" y="14"/>
                    <a:pt x="21" y="14"/>
                    <a:pt x="21" y="13"/>
                  </a:cubicBezTo>
                  <a:cubicBezTo>
                    <a:pt x="21" y="13"/>
                    <a:pt x="21" y="13"/>
                    <a:pt x="21" y="13"/>
                  </a:cubicBezTo>
                  <a:cubicBezTo>
                    <a:pt x="21" y="13"/>
                    <a:pt x="20" y="13"/>
                    <a:pt x="20" y="13"/>
                  </a:cubicBezTo>
                  <a:cubicBezTo>
                    <a:pt x="20" y="12"/>
                    <a:pt x="20" y="12"/>
                    <a:pt x="20" y="12"/>
                  </a:cubicBezTo>
                  <a:cubicBezTo>
                    <a:pt x="20" y="12"/>
                    <a:pt x="20" y="12"/>
                    <a:pt x="20" y="11"/>
                  </a:cubicBezTo>
                  <a:cubicBezTo>
                    <a:pt x="20" y="11"/>
                    <a:pt x="20" y="11"/>
                    <a:pt x="20" y="10"/>
                  </a:cubicBezTo>
                  <a:cubicBezTo>
                    <a:pt x="20" y="10"/>
                    <a:pt x="20" y="10"/>
                    <a:pt x="20" y="10"/>
                  </a:cubicBezTo>
                  <a:cubicBezTo>
                    <a:pt x="20" y="9"/>
                    <a:pt x="20" y="9"/>
                    <a:pt x="20" y="9"/>
                  </a:cubicBezTo>
                  <a:cubicBezTo>
                    <a:pt x="20" y="9"/>
                    <a:pt x="21" y="8"/>
                    <a:pt x="21" y="8"/>
                  </a:cubicBezTo>
                  <a:cubicBezTo>
                    <a:pt x="21" y="8"/>
                    <a:pt x="21" y="8"/>
                    <a:pt x="21" y="8"/>
                  </a:cubicBezTo>
                  <a:cubicBezTo>
                    <a:pt x="22" y="7"/>
                    <a:pt x="22" y="7"/>
                    <a:pt x="22" y="6"/>
                  </a:cubicBezTo>
                  <a:cubicBezTo>
                    <a:pt x="22" y="6"/>
                    <a:pt x="22" y="5"/>
                    <a:pt x="22" y="5"/>
                  </a:cubicBezTo>
                  <a:cubicBezTo>
                    <a:pt x="22" y="5"/>
                    <a:pt x="22" y="4"/>
                    <a:pt x="22" y="4"/>
                  </a:cubicBezTo>
                  <a:cubicBezTo>
                    <a:pt x="22" y="4"/>
                    <a:pt x="22" y="3"/>
                    <a:pt x="22" y="3"/>
                  </a:cubicBezTo>
                  <a:cubicBezTo>
                    <a:pt x="22" y="3"/>
                    <a:pt x="22" y="2"/>
                    <a:pt x="22" y="2"/>
                  </a:cubicBezTo>
                  <a:cubicBezTo>
                    <a:pt x="22" y="2"/>
                    <a:pt x="22" y="2"/>
                    <a:pt x="22" y="1"/>
                  </a:cubicBezTo>
                  <a:cubicBezTo>
                    <a:pt x="22" y="1"/>
                    <a:pt x="22" y="1"/>
                    <a:pt x="22" y="1"/>
                  </a:cubicBezTo>
                  <a:cubicBezTo>
                    <a:pt x="22" y="1"/>
                    <a:pt x="21" y="0"/>
                    <a:pt x="21" y="0"/>
                  </a:cubicBezTo>
                  <a:cubicBezTo>
                    <a:pt x="21" y="0"/>
                    <a:pt x="21" y="0"/>
                    <a:pt x="21" y="0"/>
                  </a:cubicBezTo>
                  <a:cubicBezTo>
                    <a:pt x="21" y="0"/>
                    <a:pt x="21"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2" name="Freeform 271">
              <a:extLst>
                <a:ext uri="{FF2B5EF4-FFF2-40B4-BE49-F238E27FC236}">
                  <a16:creationId xmlns:a16="http://schemas.microsoft.com/office/drawing/2014/main" id="{B7945C99-2725-E548-8F09-FF273780E0AE}"/>
                </a:ext>
              </a:extLst>
            </p:cNvPr>
            <p:cNvSpPr>
              <a:spLocks noEditPoints="1"/>
            </p:cNvSpPr>
            <p:nvPr/>
          </p:nvSpPr>
          <p:spPr bwMode="auto">
            <a:xfrm>
              <a:off x="6072188" y="795338"/>
              <a:ext cx="173037" cy="295275"/>
            </a:xfrm>
            <a:custGeom>
              <a:avLst/>
              <a:gdLst>
                <a:gd name="T0" fmla="*/ 55 w 103"/>
                <a:gd name="T1" fmla="*/ 156 h 175"/>
                <a:gd name="T2" fmla="*/ 61 w 103"/>
                <a:gd name="T3" fmla="*/ 146 h 175"/>
                <a:gd name="T4" fmla="*/ 73 w 103"/>
                <a:gd name="T5" fmla="*/ 2 h 175"/>
                <a:gd name="T6" fmla="*/ 66 w 103"/>
                <a:gd name="T7" fmla="*/ 8 h 175"/>
                <a:gd name="T8" fmla="*/ 62 w 103"/>
                <a:gd name="T9" fmla="*/ 7 h 175"/>
                <a:gd name="T10" fmla="*/ 57 w 103"/>
                <a:gd name="T11" fmla="*/ 6 h 175"/>
                <a:gd name="T12" fmla="*/ 56 w 103"/>
                <a:gd name="T13" fmla="*/ 9 h 175"/>
                <a:gd name="T14" fmla="*/ 50 w 103"/>
                <a:gd name="T15" fmla="*/ 15 h 175"/>
                <a:gd name="T16" fmla="*/ 41 w 103"/>
                <a:gd name="T17" fmla="*/ 23 h 175"/>
                <a:gd name="T18" fmla="*/ 42 w 103"/>
                <a:gd name="T19" fmla="*/ 26 h 175"/>
                <a:gd name="T20" fmla="*/ 36 w 103"/>
                <a:gd name="T21" fmla="*/ 34 h 175"/>
                <a:gd name="T22" fmla="*/ 35 w 103"/>
                <a:gd name="T23" fmla="*/ 37 h 175"/>
                <a:gd name="T24" fmla="*/ 31 w 103"/>
                <a:gd name="T25" fmla="*/ 41 h 175"/>
                <a:gd name="T26" fmla="*/ 27 w 103"/>
                <a:gd name="T27" fmla="*/ 43 h 175"/>
                <a:gd name="T28" fmla="*/ 27 w 103"/>
                <a:gd name="T29" fmla="*/ 48 h 175"/>
                <a:gd name="T30" fmla="*/ 20 w 103"/>
                <a:gd name="T31" fmla="*/ 61 h 175"/>
                <a:gd name="T32" fmla="*/ 23 w 103"/>
                <a:gd name="T33" fmla="*/ 63 h 175"/>
                <a:gd name="T34" fmla="*/ 24 w 103"/>
                <a:gd name="T35" fmla="*/ 67 h 175"/>
                <a:gd name="T36" fmla="*/ 17 w 103"/>
                <a:gd name="T37" fmla="*/ 69 h 175"/>
                <a:gd name="T38" fmla="*/ 8 w 103"/>
                <a:gd name="T39" fmla="*/ 79 h 175"/>
                <a:gd name="T40" fmla="*/ 9 w 103"/>
                <a:gd name="T41" fmla="*/ 84 h 175"/>
                <a:gd name="T42" fmla="*/ 9 w 103"/>
                <a:gd name="T43" fmla="*/ 90 h 175"/>
                <a:gd name="T44" fmla="*/ 8 w 103"/>
                <a:gd name="T45" fmla="*/ 96 h 175"/>
                <a:gd name="T46" fmla="*/ 12 w 103"/>
                <a:gd name="T47" fmla="*/ 100 h 175"/>
                <a:gd name="T48" fmla="*/ 13 w 103"/>
                <a:gd name="T49" fmla="*/ 106 h 175"/>
                <a:gd name="T50" fmla="*/ 10 w 103"/>
                <a:gd name="T51" fmla="*/ 109 h 175"/>
                <a:gd name="T52" fmla="*/ 12 w 103"/>
                <a:gd name="T53" fmla="*/ 114 h 175"/>
                <a:gd name="T54" fmla="*/ 7 w 103"/>
                <a:gd name="T55" fmla="*/ 120 h 175"/>
                <a:gd name="T56" fmla="*/ 6 w 103"/>
                <a:gd name="T57" fmla="*/ 124 h 175"/>
                <a:gd name="T58" fmla="*/ 3 w 103"/>
                <a:gd name="T59" fmla="*/ 134 h 175"/>
                <a:gd name="T60" fmla="*/ 1 w 103"/>
                <a:gd name="T61" fmla="*/ 133 h 175"/>
                <a:gd name="T62" fmla="*/ 5 w 103"/>
                <a:gd name="T63" fmla="*/ 143 h 175"/>
                <a:gd name="T64" fmla="*/ 9 w 103"/>
                <a:gd name="T65" fmla="*/ 154 h 175"/>
                <a:gd name="T66" fmla="*/ 13 w 103"/>
                <a:gd name="T67" fmla="*/ 165 h 175"/>
                <a:gd name="T68" fmla="*/ 15 w 103"/>
                <a:gd name="T69" fmla="*/ 170 h 175"/>
                <a:gd name="T70" fmla="*/ 17 w 103"/>
                <a:gd name="T71" fmla="*/ 175 h 175"/>
                <a:gd name="T72" fmla="*/ 23 w 103"/>
                <a:gd name="T73" fmla="*/ 173 h 175"/>
                <a:gd name="T74" fmla="*/ 24 w 103"/>
                <a:gd name="T75" fmla="*/ 168 h 175"/>
                <a:gd name="T76" fmla="*/ 30 w 103"/>
                <a:gd name="T77" fmla="*/ 165 h 175"/>
                <a:gd name="T78" fmla="*/ 37 w 103"/>
                <a:gd name="T79" fmla="*/ 165 h 175"/>
                <a:gd name="T80" fmla="*/ 41 w 103"/>
                <a:gd name="T81" fmla="*/ 162 h 175"/>
                <a:gd name="T82" fmla="*/ 46 w 103"/>
                <a:gd name="T83" fmla="*/ 154 h 175"/>
                <a:gd name="T84" fmla="*/ 42 w 103"/>
                <a:gd name="T85" fmla="*/ 157 h 175"/>
                <a:gd name="T86" fmla="*/ 44 w 103"/>
                <a:gd name="T87" fmla="*/ 141 h 175"/>
                <a:gd name="T88" fmla="*/ 55 w 103"/>
                <a:gd name="T89" fmla="*/ 130 h 175"/>
                <a:gd name="T90" fmla="*/ 60 w 103"/>
                <a:gd name="T91" fmla="*/ 123 h 175"/>
                <a:gd name="T92" fmla="*/ 51 w 103"/>
                <a:gd name="T93" fmla="*/ 112 h 175"/>
                <a:gd name="T94" fmla="*/ 47 w 103"/>
                <a:gd name="T95" fmla="*/ 109 h 175"/>
                <a:gd name="T96" fmla="*/ 49 w 103"/>
                <a:gd name="T97" fmla="*/ 94 h 175"/>
                <a:gd name="T98" fmla="*/ 53 w 103"/>
                <a:gd name="T99" fmla="*/ 85 h 175"/>
                <a:gd name="T100" fmla="*/ 59 w 103"/>
                <a:gd name="T101" fmla="*/ 78 h 175"/>
                <a:gd name="T102" fmla="*/ 69 w 103"/>
                <a:gd name="T103" fmla="*/ 72 h 175"/>
                <a:gd name="T104" fmla="*/ 80 w 103"/>
                <a:gd name="T105" fmla="*/ 58 h 175"/>
                <a:gd name="T106" fmla="*/ 84 w 103"/>
                <a:gd name="T107" fmla="*/ 48 h 175"/>
                <a:gd name="T108" fmla="*/ 93 w 103"/>
                <a:gd name="T109" fmla="*/ 43 h 175"/>
                <a:gd name="T110" fmla="*/ 98 w 103"/>
                <a:gd name="T111" fmla="*/ 43 h 175"/>
                <a:gd name="T112" fmla="*/ 102 w 103"/>
                <a:gd name="T113" fmla="*/ 42 h 175"/>
                <a:gd name="T114" fmla="*/ 100 w 103"/>
                <a:gd name="T115" fmla="*/ 35 h 175"/>
                <a:gd name="T116" fmla="*/ 100 w 103"/>
                <a:gd name="T117" fmla="*/ 28 h 175"/>
                <a:gd name="T118" fmla="*/ 97 w 103"/>
                <a:gd name="T119" fmla="*/ 17 h 175"/>
                <a:gd name="T120" fmla="*/ 89 w 103"/>
                <a:gd name="T121" fmla="*/ 8 h 175"/>
                <a:gd name="T122" fmla="*/ 78 w 103"/>
                <a:gd name="T123" fmla="*/ 2 h 175"/>
                <a:gd name="T124" fmla="*/ 75 w 103"/>
                <a:gd name="T1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175">
                  <a:moveTo>
                    <a:pt x="61" y="146"/>
                  </a:moveTo>
                  <a:cubicBezTo>
                    <a:pt x="61" y="146"/>
                    <a:pt x="61" y="146"/>
                    <a:pt x="61" y="146"/>
                  </a:cubicBezTo>
                  <a:cubicBezTo>
                    <a:pt x="61" y="146"/>
                    <a:pt x="61" y="146"/>
                    <a:pt x="61" y="146"/>
                  </a:cubicBezTo>
                  <a:cubicBezTo>
                    <a:pt x="61" y="146"/>
                    <a:pt x="61" y="146"/>
                    <a:pt x="61" y="146"/>
                  </a:cubicBezTo>
                  <a:cubicBezTo>
                    <a:pt x="61" y="146"/>
                    <a:pt x="61" y="146"/>
                    <a:pt x="61" y="146"/>
                  </a:cubicBezTo>
                  <a:cubicBezTo>
                    <a:pt x="60" y="146"/>
                    <a:pt x="59" y="146"/>
                    <a:pt x="58" y="147"/>
                  </a:cubicBezTo>
                  <a:cubicBezTo>
                    <a:pt x="57" y="148"/>
                    <a:pt x="56" y="149"/>
                    <a:pt x="56" y="151"/>
                  </a:cubicBezTo>
                  <a:cubicBezTo>
                    <a:pt x="55" y="152"/>
                    <a:pt x="55" y="153"/>
                    <a:pt x="55" y="154"/>
                  </a:cubicBezTo>
                  <a:cubicBezTo>
                    <a:pt x="55" y="155"/>
                    <a:pt x="55" y="156"/>
                    <a:pt x="55" y="156"/>
                  </a:cubicBezTo>
                  <a:cubicBezTo>
                    <a:pt x="55" y="156"/>
                    <a:pt x="55" y="156"/>
                    <a:pt x="55" y="156"/>
                  </a:cubicBezTo>
                  <a:cubicBezTo>
                    <a:pt x="55" y="157"/>
                    <a:pt x="55" y="157"/>
                    <a:pt x="55" y="157"/>
                  </a:cubicBezTo>
                  <a:cubicBezTo>
                    <a:pt x="55" y="157"/>
                    <a:pt x="55" y="157"/>
                    <a:pt x="55" y="157"/>
                  </a:cubicBezTo>
                  <a:cubicBezTo>
                    <a:pt x="55" y="157"/>
                    <a:pt x="55" y="157"/>
                    <a:pt x="55" y="157"/>
                  </a:cubicBezTo>
                  <a:cubicBezTo>
                    <a:pt x="55" y="156"/>
                    <a:pt x="55" y="156"/>
                    <a:pt x="55" y="156"/>
                  </a:cubicBezTo>
                  <a:cubicBezTo>
                    <a:pt x="56" y="156"/>
                    <a:pt x="56" y="156"/>
                    <a:pt x="57" y="155"/>
                  </a:cubicBezTo>
                  <a:cubicBezTo>
                    <a:pt x="57" y="154"/>
                    <a:pt x="58" y="153"/>
                    <a:pt x="59" y="152"/>
                  </a:cubicBezTo>
                  <a:cubicBezTo>
                    <a:pt x="60" y="151"/>
                    <a:pt x="60" y="150"/>
                    <a:pt x="61" y="149"/>
                  </a:cubicBezTo>
                  <a:cubicBezTo>
                    <a:pt x="61" y="149"/>
                    <a:pt x="62" y="148"/>
                    <a:pt x="62" y="147"/>
                  </a:cubicBezTo>
                  <a:cubicBezTo>
                    <a:pt x="62" y="147"/>
                    <a:pt x="62" y="147"/>
                    <a:pt x="62" y="147"/>
                  </a:cubicBezTo>
                  <a:cubicBezTo>
                    <a:pt x="62" y="147"/>
                    <a:pt x="61" y="147"/>
                    <a:pt x="61" y="146"/>
                  </a:cubicBezTo>
                  <a:cubicBezTo>
                    <a:pt x="61" y="146"/>
                    <a:pt x="61" y="146"/>
                    <a:pt x="61" y="146"/>
                  </a:cubicBezTo>
                  <a:cubicBezTo>
                    <a:pt x="61" y="146"/>
                    <a:pt x="61" y="146"/>
                    <a:pt x="61" y="146"/>
                  </a:cubicBezTo>
                  <a:cubicBezTo>
                    <a:pt x="61" y="146"/>
                    <a:pt x="61" y="146"/>
                    <a:pt x="61" y="146"/>
                  </a:cubicBezTo>
                  <a:cubicBezTo>
                    <a:pt x="61" y="146"/>
                    <a:pt x="61" y="146"/>
                    <a:pt x="61" y="146"/>
                  </a:cubicBezTo>
                  <a:cubicBezTo>
                    <a:pt x="61" y="146"/>
                    <a:pt x="61" y="146"/>
                    <a:pt x="61" y="146"/>
                  </a:cubicBezTo>
                  <a:cubicBezTo>
                    <a:pt x="61" y="146"/>
                    <a:pt x="61" y="146"/>
                    <a:pt x="61" y="146"/>
                  </a:cubicBezTo>
                  <a:cubicBezTo>
                    <a:pt x="61" y="146"/>
                    <a:pt x="61" y="146"/>
                    <a:pt x="61" y="146"/>
                  </a:cubicBezTo>
                  <a:moveTo>
                    <a:pt x="75" y="0"/>
                  </a:moveTo>
                  <a:cubicBezTo>
                    <a:pt x="75" y="0"/>
                    <a:pt x="74" y="0"/>
                    <a:pt x="74" y="1"/>
                  </a:cubicBezTo>
                  <a:cubicBezTo>
                    <a:pt x="74" y="1"/>
                    <a:pt x="73" y="2"/>
                    <a:pt x="73" y="2"/>
                  </a:cubicBezTo>
                  <a:cubicBezTo>
                    <a:pt x="73" y="3"/>
                    <a:pt x="73" y="3"/>
                    <a:pt x="73" y="4"/>
                  </a:cubicBezTo>
                  <a:cubicBezTo>
                    <a:pt x="72" y="5"/>
                    <a:pt x="72" y="5"/>
                    <a:pt x="72" y="6"/>
                  </a:cubicBezTo>
                  <a:cubicBezTo>
                    <a:pt x="72" y="7"/>
                    <a:pt x="72" y="7"/>
                    <a:pt x="72" y="7"/>
                  </a:cubicBezTo>
                  <a:cubicBezTo>
                    <a:pt x="72" y="8"/>
                    <a:pt x="72" y="8"/>
                    <a:pt x="72" y="8"/>
                  </a:cubicBezTo>
                  <a:cubicBezTo>
                    <a:pt x="71" y="9"/>
                    <a:pt x="71" y="9"/>
                    <a:pt x="71" y="9"/>
                  </a:cubicBezTo>
                  <a:cubicBezTo>
                    <a:pt x="70" y="9"/>
                    <a:pt x="70" y="9"/>
                    <a:pt x="69" y="9"/>
                  </a:cubicBezTo>
                  <a:cubicBezTo>
                    <a:pt x="69" y="9"/>
                    <a:pt x="69" y="9"/>
                    <a:pt x="69" y="9"/>
                  </a:cubicBezTo>
                  <a:cubicBezTo>
                    <a:pt x="68" y="9"/>
                    <a:pt x="68" y="9"/>
                    <a:pt x="68" y="9"/>
                  </a:cubicBezTo>
                  <a:cubicBezTo>
                    <a:pt x="67" y="9"/>
                    <a:pt x="67" y="9"/>
                    <a:pt x="67" y="9"/>
                  </a:cubicBezTo>
                  <a:cubicBezTo>
                    <a:pt x="67" y="8"/>
                    <a:pt x="66" y="8"/>
                    <a:pt x="66" y="8"/>
                  </a:cubicBezTo>
                  <a:cubicBezTo>
                    <a:pt x="66" y="8"/>
                    <a:pt x="66" y="8"/>
                    <a:pt x="65" y="8"/>
                  </a:cubicBezTo>
                  <a:cubicBezTo>
                    <a:pt x="65" y="7"/>
                    <a:pt x="65" y="7"/>
                    <a:pt x="65" y="7"/>
                  </a:cubicBezTo>
                  <a:cubicBezTo>
                    <a:pt x="64" y="7"/>
                    <a:pt x="64" y="7"/>
                    <a:pt x="64" y="7"/>
                  </a:cubicBezTo>
                  <a:cubicBezTo>
                    <a:pt x="64" y="7"/>
                    <a:pt x="63" y="7"/>
                    <a:pt x="63" y="7"/>
                  </a:cubicBezTo>
                  <a:cubicBezTo>
                    <a:pt x="63" y="7"/>
                    <a:pt x="63" y="7"/>
                    <a:pt x="63" y="7"/>
                  </a:cubicBezTo>
                  <a:cubicBezTo>
                    <a:pt x="63" y="7"/>
                    <a:pt x="63" y="7"/>
                    <a:pt x="63" y="7"/>
                  </a:cubicBezTo>
                  <a:cubicBezTo>
                    <a:pt x="63" y="7"/>
                    <a:pt x="63" y="7"/>
                    <a:pt x="63" y="7"/>
                  </a:cubicBezTo>
                  <a:cubicBezTo>
                    <a:pt x="62" y="7"/>
                    <a:pt x="62" y="7"/>
                    <a:pt x="62" y="7"/>
                  </a:cubicBezTo>
                  <a:cubicBezTo>
                    <a:pt x="62" y="7"/>
                    <a:pt x="62" y="7"/>
                    <a:pt x="62" y="7"/>
                  </a:cubicBezTo>
                  <a:cubicBezTo>
                    <a:pt x="62" y="7"/>
                    <a:pt x="62" y="7"/>
                    <a:pt x="62" y="7"/>
                  </a:cubicBezTo>
                  <a:cubicBezTo>
                    <a:pt x="62" y="7"/>
                    <a:pt x="62" y="7"/>
                    <a:pt x="62" y="7"/>
                  </a:cubicBezTo>
                  <a:cubicBezTo>
                    <a:pt x="61" y="7"/>
                    <a:pt x="61" y="7"/>
                    <a:pt x="61" y="7"/>
                  </a:cubicBezTo>
                  <a:cubicBezTo>
                    <a:pt x="61" y="7"/>
                    <a:pt x="61" y="7"/>
                    <a:pt x="60" y="7"/>
                  </a:cubicBezTo>
                  <a:cubicBezTo>
                    <a:pt x="60" y="7"/>
                    <a:pt x="60" y="7"/>
                    <a:pt x="60" y="7"/>
                  </a:cubicBezTo>
                  <a:cubicBezTo>
                    <a:pt x="59" y="7"/>
                    <a:pt x="59" y="7"/>
                    <a:pt x="59" y="7"/>
                  </a:cubicBezTo>
                  <a:cubicBezTo>
                    <a:pt x="58" y="7"/>
                    <a:pt x="58" y="7"/>
                    <a:pt x="58" y="7"/>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6"/>
                    <a:pt x="56" y="6"/>
                  </a:cubicBezTo>
                  <a:cubicBezTo>
                    <a:pt x="56" y="6"/>
                    <a:pt x="56" y="6"/>
                    <a:pt x="56" y="6"/>
                  </a:cubicBezTo>
                  <a:cubicBezTo>
                    <a:pt x="56" y="6"/>
                    <a:pt x="56" y="6"/>
                    <a:pt x="56" y="6"/>
                  </a:cubicBezTo>
                  <a:cubicBezTo>
                    <a:pt x="56" y="6"/>
                    <a:pt x="56" y="7"/>
                    <a:pt x="56" y="7"/>
                  </a:cubicBezTo>
                  <a:cubicBezTo>
                    <a:pt x="56" y="7"/>
                    <a:pt x="56" y="7"/>
                    <a:pt x="56" y="7"/>
                  </a:cubicBezTo>
                  <a:cubicBezTo>
                    <a:pt x="56" y="7"/>
                    <a:pt x="56" y="7"/>
                    <a:pt x="56" y="7"/>
                  </a:cubicBezTo>
                  <a:cubicBezTo>
                    <a:pt x="56" y="7"/>
                    <a:pt x="56" y="8"/>
                    <a:pt x="56" y="8"/>
                  </a:cubicBezTo>
                  <a:cubicBezTo>
                    <a:pt x="56" y="8"/>
                    <a:pt x="56" y="8"/>
                    <a:pt x="56" y="8"/>
                  </a:cubicBezTo>
                  <a:cubicBezTo>
                    <a:pt x="56" y="8"/>
                    <a:pt x="56" y="9"/>
                    <a:pt x="56" y="9"/>
                  </a:cubicBezTo>
                  <a:cubicBezTo>
                    <a:pt x="56" y="9"/>
                    <a:pt x="56" y="9"/>
                    <a:pt x="56" y="9"/>
                  </a:cubicBezTo>
                  <a:cubicBezTo>
                    <a:pt x="56" y="10"/>
                    <a:pt x="56" y="10"/>
                    <a:pt x="56" y="10"/>
                  </a:cubicBezTo>
                  <a:cubicBezTo>
                    <a:pt x="56" y="10"/>
                    <a:pt x="56" y="10"/>
                    <a:pt x="56" y="10"/>
                  </a:cubicBezTo>
                  <a:cubicBezTo>
                    <a:pt x="56" y="11"/>
                    <a:pt x="56" y="11"/>
                    <a:pt x="56" y="11"/>
                  </a:cubicBezTo>
                  <a:cubicBezTo>
                    <a:pt x="56" y="11"/>
                    <a:pt x="56" y="11"/>
                    <a:pt x="56" y="11"/>
                  </a:cubicBezTo>
                  <a:cubicBezTo>
                    <a:pt x="56" y="12"/>
                    <a:pt x="56" y="12"/>
                    <a:pt x="56" y="12"/>
                  </a:cubicBezTo>
                  <a:cubicBezTo>
                    <a:pt x="56" y="13"/>
                    <a:pt x="56" y="13"/>
                    <a:pt x="56" y="13"/>
                  </a:cubicBezTo>
                  <a:cubicBezTo>
                    <a:pt x="55" y="14"/>
                    <a:pt x="55" y="14"/>
                    <a:pt x="54" y="14"/>
                  </a:cubicBezTo>
                  <a:cubicBezTo>
                    <a:pt x="53" y="14"/>
                    <a:pt x="52" y="15"/>
                    <a:pt x="52" y="15"/>
                  </a:cubicBezTo>
                  <a:cubicBezTo>
                    <a:pt x="51" y="15"/>
                    <a:pt x="50" y="15"/>
                    <a:pt x="50" y="15"/>
                  </a:cubicBezTo>
                  <a:cubicBezTo>
                    <a:pt x="49" y="15"/>
                    <a:pt x="48" y="15"/>
                    <a:pt x="48" y="15"/>
                  </a:cubicBezTo>
                  <a:cubicBezTo>
                    <a:pt x="47" y="15"/>
                    <a:pt x="46" y="15"/>
                    <a:pt x="46" y="16"/>
                  </a:cubicBezTo>
                  <a:cubicBezTo>
                    <a:pt x="45" y="16"/>
                    <a:pt x="45" y="17"/>
                    <a:pt x="44" y="17"/>
                  </a:cubicBezTo>
                  <a:cubicBezTo>
                    <a:pt x="44" y="18"/>
                    <a:pt x="44" y="18"/>
                    <a:pt x="44" y="19"/>
                  </a:cubicBezTo>
                  <a:cubicBezTo>
                    <a:pt x="44" y="19"/>
                    <a:pt x="44" y="19"/>
                    <a:pt x="44" y="20"/>
                  </a:cubicBezTo>
                  <a:cubicBezTo>
                    <a:pt x="43" y="20"/>
                    <a:pt x="43" y="20"/>
                    <a:pt x="43" y="21"/>
                  </a:cubicBezTo>
                  <a:cubicBezTo>
                    <a:pt x="43" y="21"/>
                    <a:pt x="43" y="21"/>
                    <a:pt x="43" y="22"/>
                  </a:cubicBezTo>
                  <a:cubicBezTo>
                    <a:pt x="42" y="22"/>
                    <a:pt x="42" y="22"/>
                    <a:pt x="42" y="22"/>
                  </a:cubicBezTo>
                  <a:cubicBezTo>
                    <a:pt x="42" y="23"/>
                    <a:pt x="42" y="23"/>
                    <a:pt x="42" y="23"/>
                  </a:cubicBezTo>
                  <a:cubicBezTo>
                    <a:pt x="42" y="23"/>
                    <a:pt x="41" y="23"/>
                    <a:pt x="41" y="23"/>
                  </a:cubicBezTo>
                  <a:cubicBezTo>
                    <a:pt x="41" y="23"/>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5"/>
                  </a:cubicBezTo>
                  <a:cubicBezTo>
                    <a:pt x="42" y="25"/>
                    <a:pt x="42" y="25"/>
                    <a:pt x="42" y="25"/>
                  </a:cubicBezTo>
                  <a:cubicBezTo>
                    <a:pt x="42" y="25"/>
                    <a:pt x="42" y="25"/>
                    <a:pt x="42" y="25"/>
                  </a:cubicBezTo>
                  <a:cubicBezTo>
                    <a:pt x="42" y="25"/>
                    <a:pt x="42" y="26"/>
                    <a:pt x="42" y="26"/>
                  </a:cubicBezTo>
                  <a:cubicBezTo>
                    <a:pt x="42" y="26"/>
                    <a:pt x="42" y="26"/>
                    <a:pt x="41" y="27"/>
                  </a:cubicBezTo>
                  <a:cubicBezTo>
                    <a:pt x="41" y="27"/>
                    <a:pt x="41" y="28"/>
                    <a:pt x="41" y="28"/>
                  </a:cubicBezTo>
                  <a:cubicBezTo>
                    <a:pt x="40" y="28"/>
                    <a:pt x="40" y="28"/>
                    <a:pt x="40" y="29"/>
                  </a:cubicBezTo>
                  <a:cubicBezTo>
                    <a:pt x="40" y="29"/>
                    <a:pt x="39" y="29"/>
                    <a:pt x="39" y="29"/>
                  </a:cubicBezTo>
                  <a:cubicBezTo>
                    <a:pt x="39" y="29"/>
                    <a:pt x="39" y="30"/>
                    <a:pt x="39" y="30"/>
                  </a:cubicBezTo>
                  <a:cubicBezTo>
                    <a:pt x="38" y="30"/>
                    <a:pt x="38" y="30"/>
                    <a:pt x="38" y="31"/>
                  </a:cubicBezTo>
                  <a:cubicBezTo>
                    <a:pt x="38" y="31"/>
                    <a:pt x="38" y="31"/>
                    <a:pt x="37" y="32"/>
                  </a:cubicBezTo>
                  <a:cubicBezTo>
                    <a:pt x="37" y="32"/>
                    <a:pt x="37" y="32"/>
                    <a:pt x="37" y="33"/>
                  </a:cubicBezTo>
                  <a:cubicBezTo>
                    <a:pt x="37" y="33"/>
                    <a:pt x="36" y="33"/>
                    <a:pt x="36" y="33"/>
                  </a:cubicBezTo>
                  <a:cubicBezTo>
                    <a:pt x="36" y="34"/>
                    <a:pt x="36" y="34"/>
                    <a:pt x="36" y="34"/>
                  </a:cubicBezTo>
                  <a:cubicBezTo>
                    <a:pt x="36" y="34"/>
                    <a:pt x="35" y="35"/>
                    <a:pt x="35" y="35"/>
                  </a:cubicBezTo>
                  <a:cubicBezTo>
                    <a:pt x="35" y="35"/>
                    <a:pt x="35" y="35"/>
                    <a:pt x="35" y="35"/>
                  </a:cubicBezTo>
                  <a:cubicBezTo>
                    <a:pt x="35" y="35"/>
                    <a:pt x="35" y="35"/>
                    <a:pt x="35" y="35"/>
                  </a:cubicBezTo>
                  <a:cubicBezTo>
                    <a:pt x="35"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8"/>
                    <a:pt x="35" y="38"/>
                    <a:pt x="35" y="38"/>
                  </a:cubicBezTo>
                  <a:cubicBezTo>
                    <a:pt x="35" y="38"/>
                    <a:pt x="35" y="38"/>
                    <a:pt x="34" y="39"/>
                  </a:cubicBezTo>
                  <a:cubicBezTo>
                    <a:pt x="34" y="39"/>
                    <a:pt x="34" y="39"/>
                    <a:pt x="34" y="39"/>
                  </a:cubicBezTo>
                  <a:cubicBezTo>
                    <a:pt x="34" y="40"/>
                    <a:pt x="34" y="40"/>
                    <a:pt x="33" y="40"/>
                  </a:cubicBezTo>
                  <a:cubicBezTo>
                    <a:pt x="33" y="40"/>
                    <a:pt x="33" y="40"/>
                    <a:pt x="32" y="40"/>
                  </a:cubicBezTo>
                  <a:cubicBezTo>
                    <a:pt x="32" y="41"/>
                    <a:pt x="32" y="41"/>
                    <a:pt x="31" y="41"/>
                  </a:cubicBezTo>
                  <a:cubicBezTo>
                    <a:pt x="31" y="41"/>
                    <a:pt x="31" y="41"/>
                    <a:pt x="30" y="41"/>
                  </a:cubicBezTo>
                  <a:cubicBezTo>
                    <a:pt x="30" y="41"/>
                    <a:pt x="30" y="41"/>
                    <a:pt x="29" y="41"/>
                  </a:cubicBezTo>
                  <a:cubicBezTo>
                    <a:pt x="29" y="41"/>
                    <a:pt x="29" y="41"/>
                    <a:pt x="29" y="41"/>
                  </a:cubicBezTo>
                  <a:cubicBezTo>
                    <a:pt x="28" y="41"/>
                    <a:pt x="28" y="41"/>
                    <a:pt x="28" y="41"/>
                  </a:cubicBezTo>
                  <a:cubicBezTo>
                    <a:pt x="28" y="41"/>
                    <a:pt x="28"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3"/>
                    <a:pt x="27" y="43"/>
                    <a:pt x="27" y="43"/>
                  </a:cubicBezTo>
                  <a:cubicBezTo>
                    <a:pt x="27" y="43"/>
                    <a:pt x="27" y="43"/>
                    <a:pt x="27" y="43"/>
                  </a:cubicBezTo>
                  <a:cubicBezTo>
                    <a:pt x="27" y="43"/>
                    <a:pt x="27" y="43"/>
                    <a:pt x="27" y="44"/>
                  </a:cubicBezTo>
                  <a:cubicBezTo>
                    <a:pt x="27" y="44"/>
                    <a:pt x="27" y="44"/>
                    <a:pt x="27" y="44"/>
                  </a:cubicBezTo>
                  <a:cubicBezTo>
                    <a:pt x="27" y="44"/>
                    <a:pt x="27" y="44"/>
                    <a:pt x="27" y="44"/>
                  </a:cubicBezTo>
                  <a:cubicBezTo>
                    <a:pt x="27" y="45"/>
                    <a:pt x="27" y="45"/>
                    <a:pt x="27" y="45"/>
                  </a:cubicBezTo>
                  <a:cubicBezTo>
                    <a:pt x="27" y="45"/>
                    <a:pt x="27" y="45"/>
                    <a:pt x="27" y="46"/>
                  </a:cubicBezTo>
                  <a:cubicBezTo>
                    <a:pt x="27" y="46"/>
                    <a:pt x="27" y="46"/>
                    <a:pt x="27" y="46"/>
                  </a:cubicBezTo>
                  <a:cubicBezTo>
                    <a:pt x="27" y="46"/>
                    <a:pt x="27" y="47"/>
                    <a:pt x="27" y="47"/>
                  </a:cubicBezTo>
                  <a:cubicBezTo>
                    <a:pt x="27" y="47"/>
                    <a:pt x="27" y="47"/>
                    <a:pt x="27" y="47"/>
                  </a:cubicBezTo>
                  <a:cubicBezTo>
                    <a:pt x="27" y="47"/>
                    <a:pt x="27" y="48"/>
                    <a:pt x="27" y="48"/>
                  </a:cubicBezTo>
                  <a:cubicBezTo>
                    <a:pt x="27" y="48"/>
                    <a:pt x="27" y="48"/>
                    <a:pt x="27" y="48"/>
                  </a:cubicBezTo>
                  <a:cubicBezTo>
                    <a:pt x="27" y="48"/>
                    <a:pt x="27" y="48"/>
                    <a:pt x="27" y="48"/>
                  </a:cubicBezTo>
                  <a:cubicBezTo>
                    <a:pt x="27" y="49"/>
                    <a:pt x="26" y="50"/>
                    <a:pt x="26" y="51"/>
                  </a:cubicBezTo>
                  <a:cubicBezTo>
                    <a:pt x="26" y="52"/>
                    <a:pt x="25" y="53"/>
                    <a:pt x="25" y="54"/>
                  </a:cubicBezTo>
                  <a:cubicBezTo>
                    <a:pt x="24" y="55"/>
                    <a:pt x="24" y="56"/>
                    <a:pt x="23" y="56"/>
                  </a:cubicBezTo>
                  <a:cubicBezTo>
                    <a:pt x="23" y="57"/>
                    <a:pt x="22" y="58"/>
                    <a:pt x="21" y="59"/>
                  </a:cubicBezTo>
                  <a:cubicBezTo>
                    <a:pt x="21" y="59"/>
                    <a:pt x="21" y="59"/>
                    <a:pt x="21" y="60"/>
                  </a:cubicBezTo>
                  <a:cubicBezTo>
                    <a:pt x="21" y="60"/>
                    <a:pt x="21" y="60"/>
                    <a:pt x="21" y="60"/>
                  </a:cubicBezTo>
                  <a:cubicBezTo>
                    <a:pt x="21" y="60"/>
                    <a:pt x="21" y="60"/>
                    <a:pt x="21" y="60"/>
                  </a:cubicBezTo>
                  <a:cubicBezTo>
                    <a:pt x="20" y="61"/>
                    <a:pt x="20" y="61"/>
                    <a:pt x="20" y="61"/>
                  </a:cubicBezTo>
                  <a:cubicBezTo>
                    <a:pt x="20" y="61"/>
                    <a:pt x="20" y="61"/>
                    <a:pt x="20" y="61"/>
                  </a:cubicBezTo>
                  <a:cubicBezTo>
                    <a:pt x="20" y="61"/>
                    <a:pt x="20" y="61"/>
                    <a:pt x="20" y="61"/>
                  </a:cubicBezTo>
                  <a:cubicBezTo>
                    <a:pt x="20" y="61"/>
                    <a:pt x="20" y="61"/>
                    <a:pt x="20" y="61"/>
                  </a:cubicBezTo>
                  <a:cubicBezTo>
                    <a:pt x="21" y="61"/>
                    <a:pt x="21" y="61"/>
                    <a:pt x="21" y="61"/>
                  </a:cubicBezTo>
                  <a:cubicBezTo>
                    <a:pt x="21" y="61"/>
                    <a:pt x="21" y="62"/>
                    <a:pt x="21" y="62"/>
                  </a:cubicBezTo>
                  <a:cubicBezTo>
                    <a:pt x="21" y="62"/>
                    <a:pt x="21" y="62"/>
                    <a:pt x="21" y="62"/>
                  </a:cubicBezTo>
                  <a:cubicBezTo>
                    <a:pt x="22" y="62"/>
                    <a:pt x="22" y="62"/>
                    <a:pt x="22" y="62"/>
                  </a:cubicBezTo>
                  <a:cubicBezTo>
                    <a:pt x="22" y="62"/>
                    <a:pt x="23" y="63"/>
                    <a:pt x="23" y="63"/>
                  </a:cubicBezTo>
                  <a:cubicBezTo>
                    <a:pt x="23" y="63"/>
                    <a:pt x="23" y="63"/>
                    <a:pt x="23" y="63"/>
                  </a:cubicBezTo>
                  <a:cubicBezTo>
                    <a:pt x="23" y="63"/>
                    <a:pt x="23" y="63"/>
                    <a:pt x="23" y="63"/>
                  </a:cubicBezTo>
                  <a:cubicBezTo>
                    <a:pt x="23" y="63"/>
                    <a:pt x="23" y="63"/>
                    <a:pt x="24" y="63"/>
                  </a:cubicBezTo>
                  <a:cubicBezTo>
                    <a:pt x="24" y="63"/>
                    <a:pt x="24" y="63"/>
                    <a:pt x="24" y="63"/>
                  </a:cubicBezTo>
                  <a:cubicBezTo>
                    <a:pt x="24" y="63"/>
                    <a:pt x="24" y="63"/>
                    <a:pt x="24" y="64"/>
                  </a:cubicBezTo>
                  <a:cubicBezTo>
                    <a:pt x="24" y="64"/>
                    <a:pt x="24" y="64"/>
                    <a:pt x="24" y="64"/>
                  </a:cubicBezTo>
                  <a:cubicBezTo>
                    <a:pt x="24" y="64"/>
                    <a:pt x="24" y="64"/>
                    <a:pt x="24" y="64"/>
                  </a:cubicBezTo>
                  <a:cubicBezTo>
                    <a:pt x="24" y="64"/>
                    <a:pt x="24" y="64"/>
                    <a:pt x="24" y="64"/>
                  </a:cubicBezTo>
                  <a:cubicBezTo>
                    <a:pt x="24" y="64"/>
                    <a:pt x="24" y="65"/>
                    <a:pt x="24" y="65"/>
                  </a:cubicBezTo>
                  <a:cubicBezTo>
                    <a:pt x="24" y="65"/>
                    <a:pt x="24" y="65"/>
                    <a:pt x="24" y="65"/>
                  </a:cubicBezTo>
                  <a:cubicBezTo>
                    <a:pt x="24" y="66"/>
                    <a:pt x="24" y="66"/>
                    <a:pt x="24" y="66"/>
                  </a:cubicBezTo>
                  <a:cubicBezTo>
                    <a:pt x="24" y="66"/>
                    <a:pt x="24" y="67"/>
                    <a:pt x="24" y="67"/>
                  </a:cubicBezTo>
                  <a:cubicBezTo>
                    <a:pt x="24" y="67"/>
                    <a:pt x="23" y="68"/>
                    <a:pt x="23" y="68"/>
                  </a:cubicBezTo>
                  <a:cubicBezTo>
                    <a:pt x="23" y="68"/>
                    <a:pt x="23" y="68"/>
                    <a:pt x="23" y="69"/>
                  </a:cubicBezTo>
                  <a:cubicBezTo>
                    <a:pt x="23" y="69"/>
                    <a:pt x="22" y="69"/>
                    <a:pt x="22" y="69"/>
                  </a:cubicBezTo>
                  <a:cubicBezTo>
                    <a:pt x="22" y="69"/>
                    <a:pt x="22" y="69"/>
                    <a:pt x="22" y="69"/>
                  </a:cubicBezTo>
                  <a:cubicBezTo>
                    <a:pt x="21" y="69"/>
                    <a:pt x="21" y="69"/>
                    <a:pt x="21" y="69"/>
                  </a:cubicBezTo>
                  <a:cubicBezTo>
                    <a:pt x="21" y="69"/>
                    <a:pt x="20" y="69"/>
                    <a:pt x="20" y="69"/>
                  </a:cubicBezTo>
                  <a:cubicBezTo>
                    <a:pt x="20" y="69"/>
                    <a:pt x="20" y="69"/>
                    <a:pt x="19" y="69"/>
                  </a:cubicBezTo>
                  <a:cubicBezTo>
                    <a:pt x="19" y="69"/>
                    <a:pt x="19" y="69"/>
                    <a:pt x="19" y="69"/>
                  </a:cubicBezTo>
                  <a:cubicBezTo>
                    <a:pt x="19" y="69"/>
                    <a:pt x="18" y="69"/>
                    <a:pt x="18" y="69"/>
                  </a:cubicBezTo>
                  <a:cubicBezTo>
                    <a:pt x="17" y="69"/>
                    <a:pt x="17" y="69"/>
                    <a:pt x="17" y="69"/>
                  </a:cubicBezTo>
                  <a:cubicBezTo>
                    <a:pt x="17" y="69"/>
                    <a:pt x="17" y="69"/>
                    <a:pt x="17" y="69"/>
                  </a:cubicBezTo>
                  <a:cubicBezTo>
                    <a:pt x="16" y="69"/>
                    <a:pt x="16" y="69"/>
                    <a:pt x="15" y="69"/>
                  </a:cubicBezTo>
                  <a:cubicBezTo>
                    <a:pt x="15" y="69"/>
                    <a:pt x="14" y="69"/>
                    <a:pt x="13" y="70"/>
                  </a:cubicBezTo>
                  <a:cubicBezTo>
                    <a:pt x="13" y="70"/>
                    <a:pt x="12" y="71"/>
                    <a:pt x="11" y="72"/>
                  </a:cubicBezTo>
                  <a:cubicBezTo>
                    <a:pt x="11" y="72"/>
                    <a:pt x="10" y="73"/>
                    <a:pt x="9" y="74"/>
                  </a:cubicBezTo>
                  <a:cubicBezTo>
                    <a:pt x="9" y="74"/>
                    <a:pt x="9" y="75"/>
                    <a:pt x="9" y="75"/>
                  </a:cubicBezTo>
                  <a:cubicBezTo>
                    <a:pt x="8" y="76"/>
                    <a:pt x="8" y="76"/>
                    <a:pt x="8" y="76"/>
                  </a:cubicBezTo>
                  <a:cubicBezTo>
                    <a:pt x="8" y="77"/>
                    <a:pt x="8" y="77"/>
                    <a:pt x="8" y="77"/>
                  </a:cubicBezTo>
                  <a:cubicBezTo>
                    <a:pt x="8" y="78"/>
                    <a:pt x="8" y="78"/>
                    <a:pt x="8" y="78"/>
                  </a:cubicBezTo>
                  <a:cubicBezTo>
                    <a:pt x="8" y="79"/>
                    <a:pt x="8" y="79"/>
                    <a:pt x="8" y="79"/>
                  </a:cubicBezTo>
                  <a:cubicBezTo>
                    <a:pt x="8" y="80"/>
                    <a:pt x="8" y="80"/>
                    <a:pt x="8" y="80"/>
                  </a:cubicBezTo>
                  <a:cubicBezTo>
                    <a:pt x="8" y="80"/>
                    <a:pt x="8" y="81"/>
                    <a:pt x="8" y="81"/>
                  </a:cubicBezTo>
                  <a:cubicBezTo>
                    <a:pt x="8" y="81"/>
                    <a:pt x="9" y="81"/>
                    <a:pt x="9" y="81"/>
                  </a:cubicBezTo>
                  <a:cubicBezTo>
                    <a:pt x="9" y="82"/>
                    <a:pt x="9" y="82"/>
                    <a:pt x="9" y="82"/>
                  </a:cubicBezTo>
                  <a:cubicBezTo>
                    <a:pt x="9" y="82"/>
                    <a:pt x="9" y="82"/>
                    <a:pt x="9" y="82"/>
                  </a:cubicBezTo>
                  <a:cubicBezTo>
                    <a:pt x="9" y="82"/>
                    <a:pt x="9" y="82"/>
                    <a:pt x="9" y="82"/>
                  </a:cubicBezTo>
                  <a:cubicBezTo>
                    <a:pt x="9" y="82"/>
                    <a:pt x="9" y="82"/>
                    <a:pt x="9" y="82"/>
                  </a:cubicBezTo>
                  <a:cubicBezTo>
                    <a:pt x="9" y="82"/>
                    <a:pt x="9" y="83"/>
                    <a:pt x="9" y="83"/>
                  </a:cubicBezTo>
                  <a:cubicBezTo>
                    <a:pt x="9" y="83"/>
                    <a:pt x="9" y="83"/>
                    <a:pt x="9" y="83"/>
                  </a:cubicBezTo>
                  <a:cubicBezTo>
                    <a:pt x="9" y="83"/>
                    <a:pt x="9" y="84"/>
                    <a:pt x="9" y="84"/>
                  </a:cubicBezTo>
                  <a:cubicBezTo>
                    <a:pt x="9" y="84"/>
                    <a:pt x="9" y="84"/>
                    <a:pt x="8" y="84"/>
                  </a:cubicBezTo>
                  <a:cubicBezTo>
                    <a:pt x="8" y="85"/>
                    <a:pt x="8" y="85"/>
                    <a:pt x="8" y="85"/>
                  </a:cubicBezTo>
                  <a:cubicBezTo>
                    <a:pt x="8" y="85"/>
                    <a:pt x="8" y="85"/>
                    <a:pt x="8" y="86"/>
                  </a:cubicBezTo>
                  <a:cubicBezTo>
                    <a:pt x="8" y="86"/>
                    <a:pt x="8" y="86"/>
                    <a:pt x="8" y="86"/>
                  </a:cubicBezTo>
                  <a:cubicBezTo>
                    <a:pt x="8" y="86"/>
                    <a:pt x="8" y="87"/>
                    <a:pt x="8" y="87"/>
                  </a:cubicBezTo>
                  <a:cubicBezTo>
                    <a:pt x="8" y="87"/>
                    <a:pt x="8" y="87"/>
                    <a:pt x="8" y="88"/>
                  </a:cubicBezTo>
                  <a:cubicBezTo>
                    <a:pt x="8" y="88"/>
                    <a:pt x="8" y="88"/>
                    <a:pt x="8" y="88"/>
                  </a:cubicBezTo>
                  <a:cubicBezTo>
                    <a:pt x="8" y="88"/>
                    <a:pt x="8" y="89"/>
                    <a:pt x="8" y="89"/>
                  </a:cubicBezTo>
                  <a:cubicBezTo>
                    <a:pt x="8" y="89"/>
                    <a:pt x="9" y="89"/>
                    <a:pt x="9" y="90"/>
                  </a:cubicBezTo>
                  <a:cubicBezTo>
                    <a:pt x="9" y="90"/>
                    <a:pt x="9" y="90"/>
                    <a:pt x="9" y="90"/>
                  </a:cubicBezTo>
                  <a:cubicBezTo>
                    <a:pt x="9" y="91"/>
                    <a:pt x="9" y="91"/>
                    <a:pt x="9" y="91"/>
                  </a:cubicBezTo>
                  <a:cubicBezTo>
                    <a:pt x="9" y="91"/>
                    <a:pt x="9" y="91"/>
                    <a:pt x="9" y="92"/>
                  </a:cubicBezTo>
                  <a:cubicBezTo>
                    <a:pt x="9" y="92"/>
                    <a:pt x="9" y="92"/>
                    <a:pt x="9" y="92"/>
                  </a:cubicBezTo>
                  <a:cubicBezTo>
                    <a:pt x="9" y="92"/>
                    <a:pt x="9" y="93"/>
                    <a:pt x="9" y="93"/>
                  </a:cubicBezTo>
                  <a:cubicBezTo>
                    <a:pt x="9" y="93"/>
                    <a:pt x="9" y="93"/>
                    <a:pt x="9" y="94"/>
                  </a:cubicBezTo>
                  <a:cubicBezTo>
                    <a:pt x="9" y="94"/>
                    <a:pt x="9" y="94"/>
                    <a:pt x="9" y="94"/>
                  </a:cubicBezTo>
                  <a:cubicBezTo>
                    <a:pt x="9" y="94"/>
                    <a:pt x="9" y="94"/>
                    <a:pt x="9" y="95"/>
                  </a:cubicBezTo>
                  <a:cubicBezTo>
                    <a:pt x="9" y="95"/>
                    <a:pt x="9" y="95"/>
                    <a:pt x="9" y="95"/>
                  </a:cubicBezTo>
                  <a:cubicBezTo>
                    <a:pt x="9" y="95"/>
                    <a:pt x="9" y="96"/>
                    <a:pt x="8" y="96"/>
                  </a:cubicBezTo>
                  <a:cubicBezTo>
                    <a:pt x="8" y="96"/>
                    <a:pt x="8" y="96"/>
                    <a:pt x="8" y="96"/>
                  </a:cubicBezTo>
                  <a:cubicBezTo>
                    <a:pt x="8" y="96"/>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8"/>
                    <a:pt x="8" y="98"/>
                    <a:pt x="9" y="98"/>
                  </a:cubicBezTo>
                  <a:cubicBezTo>
                    <a:pt x="9" y="99"/>
                    <a:pt x="9" y="99"/>
                    <a:pt x="9" y="99"/>
                  </a:cubicBezTo>
                  <a:cubicBezTo>
                    <a:pt x="9" y="99"/>
                    <a:pt x="10" y="99"/>
                    <a:pt x="10" y="99"/>
                  </a:cubicBezTo>
                  <a:cubicBezTo>
                    <a:pt x="10" y="100"/>
                    <a:pt x="11" y="100"/>
                    <a:pt x="11" y="100"/>
                  </a:cubicBezTo>
                  <a:cubicBezTo>
                    <a:pt x="11" y="100"/>
                    <a:pt x="11" y="100"/>
                    <a:pt x="12" y="100"/>
                  </a:cubicBezTo>
                  <a:cubicBezTo>
                    <a:pt x="12" y="101"/>
                    <a:pt x="12" y="101"/>
                    <a:pt x="13" y="101"/>
                  </a:cubicBezTo>
                  <a:cubicBezTo>
                    <a:pt x="13" y="101"/>
                    <a:pt x="13" y="102"/>
                    <a:pt x="13" y="102"/>
                  </a:cubicBezTo>
                  <a:cubicBezTo>
                    <a:pt x="14" y="102"/>
                    <a:pt x="14" y="103"/>
                    <a:pt x="14" y="103"/>
                  </a:cubicBezTo>
                  <a:cubicBezTo>
                    <a:pt x="14" y="103"/>
                    <a:pt x="14" y="103"/>
                    <a:pt x="14" y="103"/>
                  </a:cubicBezTo>
                  <a:cubicBezTo>
                    <a:pt x="14" y="104"/>
                    <a:pt x="14" y="104"/>
                    <a:pt x="14" y="104"/>
                  </a:cubicBezTo>
                  <a:cubicBezTo>
                    <a:pt x="14" y="104"/>
                    <a:pt x="14" y="104"/>
                    <a:pt x="14" y="104"/>
                  </a:cubicBezTo>
                  <a:cubicBezTo>
                    <a:pt x="14" y="104"/>
                    <a:pt x="14" y="104"/>
                    <a:pt x="14" y="104"/>
                  </a:cubicBezTo>
                  <a:cubicBezTo>
                    <a:pt x="14" y="105"/>
                    <a:pt x="14" y="105"/>
                    <a:pt x="14" y="105"/>
                  </a:cubicBezTo>
                  <a:cubicBezTo>
                    <a:pt x="14" y="105"/>
                    <a:pt x="14" y="106"/>
                    <a:pt x="14" y="106"/>
                  </a:cubicBezTo>
                  <a:cubicBezTo>
                    <a:pt x="13" y="106"/>
                    <a:pt x="13" y="106"/>
                    <a:pt x="13" y="106"/>
                  </a:cubicBezTo>
                  <a:cubicBezTo>
                    <a:pt x="13" y="107"/>
                    <a:pt x="13" y="107"/>
                    <a:pt x="13" y="107"/>
                  </a:cubicBezTo>
                  <a:cubicBezTo>
                    <a:pt x="13" y="107"/>
                    <a:pt x="13" y="107"/>
                    <a:pt x="12" y="107"/>
                  </a:cubicBezTo>
                  <a:cubicBezTo>
                    <a:pt x="12" y="107"/>
                    <a:pt x="12" y="108"/>
                    <a:pt x="12" y="108"/>
                  </a:cubicBezTo>
                  <a:cubicBezTo>
                    <a:pt x="11" y="108"/>
                    <a:pt x="11" y="108"/>
                    <a:pt x="11" y="108"/>
                  </a:cubicBezTo>
                  <a:cubicBezTo>
                    <a:pt x="11" y="108"/>
                    <a:pt x="10" y="108"/>
                    <a:pt x="10" y="108"/>
                  </a:cubicBezTo>
                  <a:cubicBezTo>
                    <a:pt x="10" y="108"/>
                    <a:pt x="10" y="108"/>
                    <a:pt x="10" y="108"/>
                  </a:cubicBezTo>
                  <a:cubicBezTo>
                    <a:pt x="10" y="108"/>
                    <a:pt x="10" y="108"/>
                    <a:pt x="10" y="108"/>
                  </a:cubicBezTo>
                  <a:cubicBezTo>
                    <a:pt x="10" y="108"/>
                    <a:pt x="10" y="108"/>
                    <a:pt x="10" y="108"/>
                  </a:cubicBezTo>
                  <a:cubicBezTo>
                    <a:pt x="10" y="108"/>
                    <a:pt x="10" y="108"/>
                    <a:pt x="10" y="108"/>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10"/>
                    <a:pt x="10" y="110"/>
                    <a:pt x="10" y="110"/>
                  </a:cubicBezTo>
                  <a:cubicBezTo>
                    <a:pt x="10" y="110"/>
                    <a:pt x="10" y="110"/>
                    <a:pt x="10" y="111"/>
                  </a:cubicBezTo>
                  <a:cubicBezTo>
                    <a:pt x="10" y="111"/>
                    <a:pt x="11" y="111"/>
                    <a:pt x="11" y="111"/>
                  </a:cubicBezTo>
                  <a:cubicBezTo>
                    <a:pt x="11" y="111"/>
                    <a:pt x="11" y="111"/>
                    <a:pt x="11" y="112"/>
                  </a:cubicBezTo>
                  <a:cubicBezTo>
                    <a:pt x="12" y="112"/>
                    <a:pt x="12" y="112"/>
                    <a:pt x="12" y="113"/>
                  </a:cubicBezTo>
                  <a:cubicBezTo>
                    <a:pt x="12" y="113"/>
                    <a:pt x="12" y="113"/>
                    <a:pt x="12" y="114"/>
                  </a:cubicBezTo>
                  <a:cubicBezTo>
                    <a:pt x="12" y="114"/>
                    <a:pt x="12" y="115"/>
                    <a:pt x="12" y="115"/>
                  </a:cubicBezTo>
                  <a:cubicBezTo>
                    <a:pt x="12" y="115"/>
                    <a:pt x="12" y="116"/>
                    <a:pt x="12" y="116"/>
                  </a:cubicBezTo>
                  <a:cubicBezTo>
                    <a:pt x="12" y="117"/>
                    <a:pt x="12" y="117"/>
                    <a:pt x="12" y="118"/>
                  </a:cubicBezTo>
                  <a:cubicBezTo>
                    <a:pt x="12" y="118"/>
                    <a:pt x="12" y="118"/>
                    <a:pt x="12" y="119"/>
                  </a:cubicBezTo>
                  <a:cubicBezTo>
                    <a:pt x="12" y="119"/>
                    <a:pt x="12" y="119"/>
                    <a:pt x="11" y="119"/>
                  </a:cubicBezTo>
                  <a:cubicBezTo>
                    <a:pt x="11" y="120"/>
                    <a:pt x="11" y="120"/>
                    <a:pt x="11" y="120"/>
                  </a:cubicBezTo>
                  <a:cubicBezTo>
                    <a:pt x="11" y="120"/>
                    <a:pt x="10" y="120"/>
                    <a:pt x="10" y="120"/>
                  </a:cubicBezTo>
                  <a:cubicBezTo>
                    <a:pt x="10" y="120"/>
                    <a:pt x="9" y="120"/>
                    <a:pt x="9" y="120"/>
                  </a:cubicBezTo>
                  <a:cubicBezTo>
                    <a:pt x="9" y="120"/>
                    <a:pt x="8" y="120"/>
                    <a:pt x="8" y="120"/>
                  </a:cubicBezTo>
                  <a:cubicBezTo>
                    <a:pt x="8" y="120"/>
                    <a:pt x="8" y="120"/>
                    <a:pt x="7" y="120"/>
                  </a:cubicBezTo>
                  <a:cubicBezTo>
                    <a:pt x="7" y="120"/>
                    <a:pt x="7" y="120"/>
                    <a:pt x="7" y="121"/>
                  </a:cubicBezTo>
                  <a:cubicBezTo>
                    <a:pt x="7" y="121"/>
                    <a:pt x="6" y="121"/>
                    <a:pt x="6" y="121"/>
                  </a:cubicBezTo>
                  <a:cubicBezTo>
                    <a:pt x="6" y="121"/>
                    <a:pt x="6" y="121"/>
                    <a:pt x="6" y="121"/>
                  </a:cubicBezTo>
                  <a:cubicBezTo>
                    <a:pt x="6" y="121"/>
                    <a:pt x="6" y="121"/>
                    <a:pt x="6" y="121"/>
                  </a:cubicBezTo>
                  <a:cubicBezTo>
                    <a:pt x="6" y="121"/>
                    <a:pt x="6" y="121"/>
                    <a:pt x="6" y="121"/>
                  </a:cubicBezTo>
                  <a:cubicBezTo>
                    <a:pt x="6" y="121"/>
                    <a:pt x="6" y="121"/>
                    <a:pt x="6" y="121"/>
                  </a:cubicBezTo>
                  <a:cubicBezTo>
                    <a:pt x="6" y="121"/>
                    <a:pt x="6" y="121"/>
                    <a:pt x="6" y="122"/>
                  </a:cubicBezTo>
                  <a:cubicBezTo>
                    <a:pt x="6" y="122"/>
                    <a:pt x="6" y="122"/>
                    <a:pt x="6" y="122"/>
                  </a:cubicBezTo>
                  <a:cubicBezTo>
                    <a:pt x="6" y="122"/>
                    <a:pt x="6" y="122"/>
                    <a:pt x="6" y="123"/>
                  </a:cubicBezTo>
                  <a:cubicBezTo>
                    <a:pt x="6" y="123"/>
                    <a:pt x="6" y="123"/>
                    <a:pt x="6" y="124"/>
                  </a:cubicBezTo>
                  <a:cubicBezTo>
                    <a:pt x="6" y="124"/>
                    <a:pt x="6" y="124"/>
                    <a:pt x="6" y="124"/>
                  </a:cubicBezTo>
                  <a:cubicBezTo>
                    <a:pt x="5" y="125"/>
                    <a:pt x="5" y="125"/>
                    <a:pt x="5" y="125"/>
                  </a:cubicBezTo>
                  <a:cubicBezTo>
                    <a:pt x="5" y="126"/>
                    <a:pt x="5" y="126"/>
                    <a:pt x="5" y="126"/>
                  </a:cubicBezTo>
                  <a:cubicBezTo>
                    <a:pt x="5" y="126"/>
                    <a:pt x="5" y="126"/>
                    <a:pt x="5" y="127"/>
                  </a:cubicBezTo>
                  <a:cubicBezTo>
                    <a:pt x="5" y="127"/>
                    <a:pt x="5" y="127"/>
                    <a:pt x="5" y="127"/>
                  </a:cubicBezTo>
                  <a:cubicBezTo>
                    <a:pt x="5" y="127"/>
                    <a:pt x="5" y="128"/>
                    <a:pt x="5" y="128"/>
                  </a:cubicBezTo>
                  <a:cubicBezTo>
                    <a:pt x="5" y="128"/>
                    <a:pt x="5" y="128"/>
                    <a:pt x="5" y="129"/>
                  </a:cubicBezTo>
                  <a:cubicBezTo>
                    <a:pt x="5" y="129"/>
                    <a:pt x="5" y="130"/>
                    <a:pt x="5" y="131"/>
                  </a:cubicBezTo>
                  <a:cubicBezTo>
                    <a:pt x="4" y="132"/>
                    <a:pt x="4" y="132"/>
                    <a:pt x="4" y="133"/>
                  </a:cubicBezTo>
                  <a:cubicBezTo>
                    <a:pt x="4" y="133"/>
                    <a:pt x="3" y="134"/>
                    <a:pt x="3" y="134"/>
                  </a:cubicBezTo>
                  <a:cubicBezTo>
                    <a:pt x="2" y="133"/>
                    <a:pt x="2" y="133"/>
                    <a:pt x="2" y="133"/>
                  </a:cubicBezTo>
                  <a:cubicBezTo>
                    <a:pt x="2" y="133"/>
                    <a:pt x="2" y="133"/>
                    <a:pt x="2" y="133"/>
                  </a:cubicBezTo>
                  <a:cubicBezTo>
                    <a:pt x="2" y="133"/>
                    <a:pt x="2" y="133"/>
                    <a:pt x="2" y="133"/>
                  </a:cubicBezTo>
                  <a:cubicBezTo>
                    <a:pt x="1" y="133"/>
                    <a:pt x="1" y="133"/>
                    <a:pt x="1" y="133"/>
                  </a:cubicBezTo>
                  <a:cubicBezTo>
                    <a:pt x="1" y="133"/>
                    <a:pt x="1" y="133"/>
                    <a:pt x="1" y="133"/>
                  </a:cubicBezTo>
                  <a:cubicBezTo>
                    <a:pt x="1" y="133"/>
                    <a:pt x="1" y="133"/>
                    <a:pt x="1" y="133"/>
                  </a:cubicBezTo>
                  <a:cubicBezTo>
                    <a:pt x="1" y="133"/>
                    <a:pt x="1" y="133"/>
                    <a:pt x="1" y="133"/>
                  </a:cubicBezTo>
                  <a:cubicBezTo>
                    <a:pt x="1" y="133"/>
                    <a:pt x="1" y="133"/>
                    <a:pt x="1" y="133"/>
                  </a:cubicBezTo>
                  <a:cubicBezTo>
                    <a:pt x="1" y="133"/>
                    <a:pt x="1" y="133"/>
                    <a:pt x="1" y="133"/>
                  </a:cubicBezTo>
                  <a:cubicBezTo>
                    <a:pt x="1" y="133"/>
                    <a:pt x="1" y="133"/>
                    <a:pt x="1" y="133"/>
                  </a:cubicBezTo>
                  <a:cubicBezTo>
                    <a:pt x="0" y="133"/>
                    <a:pt x="0" y="133"/>
                    <a:pt x="0" y="133"/>
                  </a:cubicBezTo>
                  <a:cubicBezTo>
                    <a:pt x="0" y="133"/>
                    <a:pt x="0" y="133"/>
                    <a:pt x="0" y="133"/>
                  </a:cubicBezTo>
                  <a:cubicBezTo>
                    <a:pt x="0" y="133"/>
                    <a:pt x="0" y="133"/>
                    <a:pt x="0" y="133"/>
                  </a:cubicBezTo>
                  <a:cubicBezTo>
                    <a:pt x="0" y="134"/>
                    <a:pt x="0" y="134"/>
                    <a:pt x="0" y="134"/>
                  </a:cubicBezTo>
                  <a:cubicBezTo>
                    <a:pt x="0" y="134"/>
                    <a:pt x="0" y="135"/>
                    <a:pt x="0" y="136"/>
                  </a:cubicBezTo>
                  <a:cubicBezTo>
                    <a:pt x="0" y="137"/>
                    <a:pt x="1" y="137"/>
                    <a:pt x="1" y="138"/>
                  </a:cubicBezTo>
                  <a:cubicBezTo>
                    <a:pt x="1" y="139"/>
                    <a:pt x="2" y="139"/>
                    <a:pt x="2" y="140"/>
                  </a:cubicBezTo>
                  <a:cubicBezTo>
                    <a:pt x="3" y="140"/>
                    <a:pt x="3" y="141"/>
                    <a:pt x="4" y="141"/>
                  </a:cubicBezTo>
                  <a:cubicBezTo>
                    <a:pt x="4" y="142"/>
                    <a:pt x="4" y="142"/>
                    <a:pt x="5" y="142"/>
                  </a:cubicBezTo>
                  <a:cubicBezTo>
                    <a:pt x="5" y="143"/>
                    <a:pt x="5" y="143"/>
                    <a:pt x="5" y="143"/>
                  </a:cubicBezTo>
                  <a:cubicBezTo>
                    <a:pt x="5" y="144"/>
                    <a:pt x="5" y="144"/>
                    <a:pt x="5" y="145"/>
                  </a:cubicBezTo>
                  <a:cubicBezTo>
                    <a:pt x="5" y="145"/>
                    <a:pt x="5" y="145"/>
                    <a:pt x="5" y="146"/>
                  </a:cubicBezTo>
                  <a:cubicBezTo>
                    <a:pt x="6" y="146"/>
                    <a:pt x="6" y="146"/>
                    <a:pt x="6" y="147"/>
                  </a:cubicBezTo>
                  <a:cubicBezTo>
                    <a:pt x="6" y="147"/>
                    <a:pt x="6" y="148"/>
                    <a:pt x="6" y="148"/>
                  </a:cubicBezTo>
                  <a:cubicBezTo>
                    <a:pt x="6" y="148"/>
                    <a:pt x="6" y="149"/>
                    <a:pt x="6" y="149"/>
                  </a:cubicBezTo>
                  <a:cubicBezTo>
                    <a:pt x="6" y="149"/>
                    <a:pt x="6" y="150"/>
                    <a:pt x="7" y="150"/>
                  </a:cubicBezTo>
                  <a:cubicBezTo>
                    <a:pt x="7" y="150"/>
                    <a:pt x="7" y="151"/>
                    <a:pt x="7" y="151"/>
                  </a:cubicBezTo>
                  <a:cubicBezTo>
                    <a:pt x="8" y="151"/>
                    <a:pt x="8" y="152"/>
                    <a:pt x="8" y="152"/>
                  </a:cubicBezTo>
                  <a:cubicBezTo>
                    <a:pt x="8" y="152"/>
                    <a:pt x="8" y="153"/>
                    <a:pt x="8" y="153"/>
                  </a:cubicBezTo>
                  <a:cubicBezTo>
                    <a:pt x="9" y="153"/>
                    <a:pt x="9" y="153"/>
                    <a:pt x="9" y="154"/>
                  </a:cubicBezTo>
                  <a:cubicBezTo>
                    <a:pt x="9" y="154"/>
                    <a:pt x="9" y="154"/>
                    <a:pt x="9" y="155"/>
                  </a:cubicBezTo>
                  <a:cubicBezTo>
                    <a:pt x="9" y="155"/>
                    <a:pt x="9" y="155"/>
                    <a:pt x="9" y="155"/>
                  </a:cubicBezTo>
                  <a:cubicBezTo>
                    <a:pt x="10" y="156"/>
                    <a:pt x="10" y="156"/>
                    <a:pt x="10" y="156"/>
                  </a:cubicBezTo>
                  <a:cubicBezTo>
                    <a:pt x="10" y="157"/>
                    <a:pt x="11" y="157"/>
                    <a:pt x="11" y="157"/>
                  </a:cubicBezTo>
                  <a:cubicBezTo>
                    <a:pt x="12" y="158"/>
                    <a:pt x="12" y="158"/>
                    <a:pt x="12" y="159"/>
                  </a:cubicBezTo>
                  <a:cubicBezTo>
                    <a:pt x="13" y="159"/>
                    <a:pt x="13" y="160"/>
                    <a:pt x="13" y="160"/>
                  </a:cubicBezTo>
                  <a:cubicBezTo>
                    <a:pt x="13" y="161"/>
                    <a:pt x="13" y="161"/>
                    <a:pt x="13" y="162"/>
                  </a:cubicBezTo>
                  <a:cubicBezTo>
                    <a:pt x="13" y="162"/>
                    <a:pt x="13" y="163"/>
                    <a:pt x="13" y="164"/>
                  </a:cubicBezTo>
                  <a:cubicBezTo>
                    <a:pt x="13" y="164"/>
                    <a:pt x="13" y="164"/>
                    <a:pt x="13" y="165"/>
                  </a:cubicBezTo>
                  <a:cubicBezTo>
                    <a:pt x="13" y="165"/>
                    <a:pt x="13" y="165"/>
                    <a:pt x="13" y="165"/>
                  </a:cubicBezTo>
                  <a:cubicBezTo>
                    <a:pt x="13" y="165"/>
                    <a:pt x="13" y="165"/>
                    <a:pt x="13" y="165"/>
                  </a:cubicBezTo>
                  <a:cubicBezTo>
                    <a:pt x="13" y="166"/>
                    <a:pt x="13" y="166"/>
                    <a:pt x="14" y="166"/>
                  </a:cubicBezTo>
                  <a:cubicBezTo>
                    <a:pt x="14" y="166"/>
                    <a:pt x="14" y="166"/>
                    <a:pt x="14" y="166"/>
                  </a:cubicBezTo>
                  <a:cubicBezTo>
                    <a:pt x="14" y="166"/>
                    <a:pt x="14" y="166"/>
                    <a:pt x="15" y="166"/>
                  </a:cubicBezTo>
                  <a:cubicBezTo>
                    <a:pt x="15" y="166"/>
                    <a:pt x="15" y="167"/>
                    <a:pt x="15" y="167"/>
                  </a:cubicBezTo>
                  <a:cubicBezTo>
                    <a:pt x="15" y="167"/>
                    <a:pt x="15" y="167"/>
                    <a:pt x="15" y="167"/>
                  </a:cubicBezTo>
                  <a:cubicBezTo>
                    <a:pt x="15" y="168"/>
                    <a:pt x="15" y="168"/>
                    <a:pt x="15" y="168"/>
                  </a:cubicBezTo>
                  <a:cubicBezTo>
                    <a:pt x="15" y="168"/>
                    <a:pt x="15" y="168"/>
                    <a:pt x="15" y="168"/>
                  </a:cubicBezTo>
                  <a:cubicBezTo>
                    <a:pt x="15" y="169"/>
                    <a:pt x="15" y="169"/>
                    <a:pt x="15" y="169"/>
                  </a:cubicBezTo>
                  <a:cubicBezTo>
                    <a:pt x="15" y="169"/>
                    <a:pt x="15" y="170"/>
                    <a:pt x="15" y="170"/>
                  </a:cubicBezTo>
                  <a:cubicBezTo>
                    <a:pt x="15" y="170"/>
                    <a:pt x="15" y="171"/>
                    <a:pt x="15" y="171"/>
                  </a:cubicBezTo>
                  <a:cubicBezTo>
                    <a:pt x="15" y="171"/>
                    <a:pt x="15" y="172"/>
                    <a:pt x="15" y="172"/>
                  </a:cubicBezTo>
                  <a:cubicBezTo>
                    <a:pt x="15" y="173"/>
                    <a:pt x="15" y="173"/>
                    <a:pt x="15" y="173"/>
                  </a:cubicBezTo>
                  <a:cubicBezTo>
                    <a:pt x="15" y="174"/>
                    <a:pt x="15" y="174"/>
                    <a:pt x="15" y="174"/>
                  </a:cubicBezTo>
                  <a:cubicBezTo>
                    <a:pt x="15" y="174"/>
                    <a:pt x="15" y="174"/>
                    <a:pt x="15" y="174"/>
                  </a:cubicBezTo>
                  <a:cubicBezTo>
                    <a:pt x="15" y="174"/>
                    <a:pt x="15" y="174"/>
                    <a:pt x="15" y="175"/>
                  </a:cubicBezTo>
                  <a:cubicBezTo>
                    <a:pt x="16" y="175"/>
                    <a:pt x="16" y="175"/>
                    <a:pt x="16" y="175"/>
                  </a:cubicBezTo>
                  <a:cubicBezTo>
                    <a:pt x="16" y="175"/>
                    <a:pt x="16" y="175"/>
                    <a:pt x="16" y="175"/>
                  </a:cubicBezTo>
                  <a:cubicBezTo>
                    <a:pt x="16" y="175"/>
                    <a:pt x="16" y="175"/>
                    <a:pt x="16" y="175"/>
                  </a:cubicBezTo>
                  <a:cubicBezTo>
                    <a:pt x="16" y="175"/>
                    <a:pt x="16" y="175"/>
                    <a:pt x="17" y="175"/>
                  </a:cubicBezTo>
                  <a:cubicBezTo>
                    <a:pt x="17" y="175"/>
                    <a:pt x="17" y="174"/>
                    <a:pt x="17" y="174"/>
                  </a:cubicBezTo>
                  <a:cubicBezTo>
                    <a:pt x="17" y="174"/>
                    <a:pt x="17" y="174"/>
                    <a:pt x="17" y="174"/>
                  </a:cubicBezTo>
                  <a:cubicBezTo>
                    <a:pt x="18" y="174"/>
                    <a:pt x="18" y="174"/>
                    <a:pt x="18" y="174"/>
                  </a:cubicBezTo>
                  <a:cubicBezTo>
                    <a:pt x="18" y="174"/>
                    <a:pt x="19" y="174"/>
                    <a:pt x="19" y="174"/>
                  </a:cubicBezTo>
                  <a:cubicBezTo>
                    <a:pt x="19" y="174"/>
                    <a:pt x="20" y="174"/>
                    <a:pt x="20" y="174"/>
                  </a:cubicBezTo>
                  <a:cubicBezTo>
                    <a:pt x="20" y="174"/>
                    <a:pt x="21" y="174"/>
                    <a:pt x="21" y="174"/>
                  </a:cubicBezTo>
                  <a:cubicBezTo>
                    <a:pt x="22" y="174"/>
                    <a:pt x="22" y="174"/>
                    <a:pt x="22" y="174"/>
                  </a:cubicBezTo>
                  <a:cubicBezTo>
                    <a:pt x="22" y="174"/>
                    <a:pt x="22" y="174"/>
                    <a:pt x="23" y="174"/>
                  </a:cubicBezTo>
                  <a:cubicBezTo>
                    <a:pt x="23" y="174"/>
                    <a:pt x="23" y="173"/>
                    <a:pt x="23" y="173"/>
                  </a:cubicBezTo>
                  <a:cubicBezTo>
                    <a:pt x="23" y="173"/>
                    <a:pt x="23" y="173"/>
                    <a:pt x="23" y="173"/>
                  </a:cubicBezTo>
                  <a:cubicBezTo>
                    <a:pt x="24" y="173"/>
                    <a:pt x="24" y="173"/>
                    <a:pt x="24" y="173"/>
                  </a:cubicBezTo>
                  <a:cubicBezTo>
                    <a:pt x="24" y="172"/>
                    <a:pt x="24" y="172"/>
                    <a:pt x="24" y="172"/>
                  </a:cubicBezTo>
                  <a:cubicBezTo>
                    <a:pt x="24" y="172"/>
                    <a:pt x="24" y="172"/>
                    <a:pt x="24" y="171"/>
                  </a:cubicBezTo>
                  <a:cubicBezTo>
                    <a:pt x="24" y="171"/>
                    <a:pt x="24" y="171"/>
                    <a:pt x="24" y="171"/>
                  </a:cubicBezTo>
                  <a:cubicBezTo>
                    <a:pt x="24" y="171"/>
                    <a:pt x="24" y="170"/>
                    <a:pt x="24" y="170"/>
                  </a:cubicBezTo>
                  <a:cubicBezTo>
                    <a:pt x="24" y="170"/>
                    <a:pt x="24" y="170"/>
                    <a:pt x="24" y="170"/>
                  </a:cubicBezTo>
                  <a:cubicBezTo>
                    <a:pt x="24" y="170"/>
                    <a:pt x="24" y="170"/>
                    <a:pt x="24" y="170"/>
                  </a:cubicBezTo>
                  <a:cubicBezTo>
                    <a:pt x="24" y="170"/>
                    <a:pt x="24" y="169"/>
                    <a:pt x="24" y="169"/>
                  </a:cubicBezTo>
                  <a:cubicBezTo>
                    <a:pt x="24" y="169"/>
                    <a:pt x="24" y="169"/>
                    <a:pt x="24" y="168"/>
                  </a:cubicBezTo>
                  <a:cubicBezTo>
                    <a:pt x="24" y="168"/>
                    <a:pt x="24" y="168"/>
                    <a:pt x="24" y="168"/>
                  </a:cubicBezTo>
                  <a:cubicBezTo>
                    <a:pt x="25" y="168"/>
                    <a:pt x="25" y="167"/>
                    <a:pt x="25" y="167"/>
                  </a:cubicBezTo>
                  <a:cubicBezTo>
                    <a:pt x="25" y="167"/>
                    <a:pt x="25" y="167"/>
                    <a:pt x="26" y="167"/>
                  </a:cubicBezTo>
                  <a:cubicBezTo>
                    <a:pt x="26" y="167"/>
                    <a:pt x="26" y="167"/>
                    <a:pt x="26" y="167"/>
                  </a:cubicBezTo>
                  <a:cubicBezTo>
                    <a:pt x="26" y="167"/>
                    <a:pt x="26" y="167"/>
                    <a:pt x="26" y="167"/>
                  </a:cubicBezTo>
                  <a:cubicBezTo>
                    <a:pt x="26" y="167"/>
                    <a:pt x="26" y="167"/>
                    <a:pt x="26" y="167"/>
                  </a:cubicBezTo>
                  <a:cubicBezTo>
                    <a:pt x="26" y="167"/>
                    <a:pt x="26" y="167"/>
                    <a:pt x="26" y="167"/>
                  </a:cubicBezTo>
                  <a:cubicBezTo>
                    <a:pt x="27" y="166"/>
                    <a:pt x="27" y="166"/>
                    <a:pt x="27" y="166"/>
                  </a:cubicBezTo>
                  <a:cubicBezTo>
                    <a:pt x="27" y="166"/>
                    <a:pt x="27" y="166"/>
                    <a:pt x="28" y="165"/>
                  </a:cubicBezTo>
                  <a:cubicBezTo>
                    <a:pt x="28" y="165"/>
                    <a:pt x="28" y="165"/>
                    <a:pt x="29" y="165"/>
                  </a:cubicBezTo>
                  <a:cubicBezTo>
                    <a:pt x="29" y="165"/>
                    <a:pt x="30" y="165"/>
                    <a:pt x="30" y="165"/>
                  </a:cubicBezTo>
                  <a:cubicBezTo>
                    <a:pt x="31" y="165"/>
                    <a:pt x="31" y="165"/>
                    <a:pt x="31" y="165"/>
                  </a:cubicBezTo>
                  <a:cubicBezTo>
                    <a:pt x="32" y="165"/>
                    <a:pt x="32" y="165"/>
                    <a:pt x="32" y="165"/>
                  </a:cubicBezTo>
                  <a:cubicBezTo>
                    <a:pt x="32" y="165"/>
                    <a:pt x="33" y="165"/>
                    <a:pt x="33" y="165"/>
                  </a:cubicBezTo>
                  <a:cubicBezTo>
                    <a:pt x="33" y="165"/>
                    <a:pt x="34" y="166"/>
                    <a:pt x="34" y="166"/>
                  </a:cubicBezTo>
                  <a:cubicBezTo>
                    <a:pt x="34" y="166"/>
                    <a:pt x="34" y="166"/>
                    <a:pt x="34" y="166"/>
                  </a:cubicBezTo>
                  <a:cubicBezTo>
                    <a:pt x="34" y="166"/>
                    <a:pt x="35" y="166"/>
                    <a:pt x="35" y="166"/>
                  </a:cubicBezTo>
                  <a:cubicBezTo>
                    <a:pt x="35" y="166"/>
                    <a:pt x="35" y="166"/>
                    <a:pt x="35" y="166"/>
                  </a:cubicBezTo>
                  <a:cubicBezTo>
                    <a:pt x="35" y="166"/>
                    <a:pt x="35" y="166"/>
                    <a:pt x="35" y="166"/>
                  </a:cubicBezTo>
                  <a:cubicBezTo>
                    <a:pt x="36" y="166"/>
                    <a:pt x="36" y="166"/>
                    <a:pt x="37" y="166"/>
                  </a:cubicBezTo>
                  <a:cubicBezTo>
                    <a:pt x="37" y="165"/>
                    <a:pt x="37" y="165"/>
                    <a:pt x="37" y="165"/>
                  </a:cubicBezTo>
                  <a:cubicBezTo>
                    <a:pt x="38" y="164"/>
                    <a:pt x="38" y="164"/>
                    <a:pt x="38" y="163"/>
                  </a:cubicBezTo>
                  <a:cubicBezTo>
                    <a:pt x="38" y="163"/>
                    <a:pt x="38" y="163"/>
                    <a:pt x="38" y="162"/>
                  </a:cubicBezTo>
                  <a:cubicBezTo>
                    <a:pt x="38" y="162"/>
                    <a:pt x="38" y="162"/>
                    <a:pt x="38" y="162"/>
                  </a:cubicBezTo>
                  <a:cubicBezTo>
                    <a:pt x="38" y="162"/>
                    <a:pt x="38" y="162"/>
                    <a:pt x="38" y="161"/>
                  </a:cubicBezTo>
                  <a:cubicBezTo>
                    <a:pt x="38" y="161"/>
                    <a:pt x="39" y="161"/>
                    <a:pt x="39" y="161"/>
                  </a:cubicBezTo>
                  <a:cubicBezTo>
                    <a:pt x="39" y="161"/>
                    <a:pt x="39" y="161"/>
                    <a:pt x="39" y="161"/>
                  </a:cubicBezTo>
                  <a:cubicBezTo>
                    <a:pt x="39" y="161"/>
                    <a:pt x="40" y="161"/>
                    <a:pt x="40" y="161"/>
                  </a:cubicBezTo>
                  <a:cubicBezTo>
                    <a:pt x="40" y="161"/>
                    <a:pt x="40" y="161"/>
                    <a:pt x="40" y="161"/>
                  </a:cubicBezTo>
                  <a:cubicBezTo>
                    <a:pt x="40" y="161"/>
                    <a:pt x="41" y="162"/>
                    <a:pt x="41" y="162"/>
                  </a:cubicBezTo>
                  <a:cubicBezTo>
                    <a:pt x="41" y="162"/>
                    <a:pt x="41" y="162"/>
                    <a:pt x="41" y="162"/>
                  </a:cubicBezTo>
                  <a:cubicBezTo>
                    <a:pt x="42" y="163"/>
                    <a:pt x="42" y="163"/>
                    <a:pt x="42" y="163"/>
                  </a:cubicBezTo>
                  <a:cubicBezTo>
                    <a:pt x="42" y="163"/>
                    <a:pt x="42" y="163"/>
                    <a:pt x="42" y="162"/>
                  </a:cubicBezTo>
                  <a:cubicBezTo>
                    <a:pt x="43" y="162"/>
                    <a:pt x="43" y="161"/>
                    <a:pt x="44" y="161"/>
                  </a:cubicBezTo>
                  <a:cubicBezTo>
                    <a:pt x="44" y="160"/>
                    <a:pt x="44" y="159"/>
                    <a:pt x="45" y="158"/>
                  </a:cubicBezTo>
                  <a:cubicBezTo>
                    <a:pt x="45" y="157"/>
                    <a:pt x="45" y="157"/>
                    <a:pt x="46" y="156"/>
                  </a:cubicBezTo>
                  <a:cubicBezTo>
                    <a:pt x="46" y="156"/>
                    <a:pt x="46" y="155"/>
                    <a:pt x="46" y="155"/>
                  </a:cubicBezTo>
                  <a:cubicBezTo>
                    <a:pt x="46" y="155"/>
                    <a:pt x="46" y="155"/>
                    <a:pt x="46" y="155"/>
                  </a:cubicBezTo>
                  <a:cubicBezTo>
                    <a:pt x="46" y="155"/>
                    <a:pt x="46" y="155"/>
                    <a:pt x="46" y="154"/>
                  </a:cubicBezTo>
                  <a:cubicBezTo>
                    <a:pt x="46" y="154"/>
                    <a:pt x="46" y="154"/>
                    <a:pt x="46" y="154"/>
                  </a:cubicBezTo>
                  <a:cubicBezTo>
                    <a:pt x="46" y="154"/>
                    <a:pt x="46" y="154"/>
                    <a:pt x="46" y="154"/>
                  </a:cubicBezTo>
                  <a:cubicBezTo>
                    <a:pt x="46" y="155"/>
                    <a:pt x="46" y="155"/>
                    <a:pt x="45" y="155"/>
                  </a:cubicBezTo>
                  <a:cubicBezTo>
                    <a:pt x="45" y="155"/>
                    <a:pt x="45" y="155"/>
                    <a:pt x="45" y="156"/>
                  </a:cubicBezTo>
                  <a:cubicBezTo>
                    <a:pt x="44" y="156"/>
                    <a:pt x="44" y="156"/>
                    <a:pt x="44" y="157"/>
                  </a:cubicBezTo>
                  <a:cubicBezTo>
                    <a:pt x="43" y="157"/>
                    <a:pt x="43" y="157"/>
                    <a:pt x="43" y="157"/>
                  </a:cubicBezTo>
                  <a:cubicBezTo>
                    <a:pt x="43" y="157"/>
                    <a:pt x="43" y="157"/>
                    <a:pt x="43" y="157"/>
                  </a:cubicBezTo>
                  <a:cubicBezTo>
                    <a:pt x="43" y="158"/>
                    <a:pt x="43" y="158"/>
                    <a:pt x="42" y="158"/>
                  </a:cubicBezTo>
                  <a:cubicBezTo>
                    <a:pt x="42" y="158"/>
                    <a:pt x="42" y="158"/>
                    <a:pt x="42" y="158"/>
                  </a:cubicBezTo>
                  <a:cubicBezTo>
                    <a:pt x="42" y="158"/>
                    <a:pt x="42" y="158"/>
                    <a:pt x="42" y="158"/>
                  </a:cubicBezTo>
                  <a:cubicBezTo>
                    <a:pt x="42" y="158"/>
                    <a:pt x="42" y="158"/>
                    <a:pt x="42" y="158"/>
                  </a:cubicBezTo>
                  <a:cubicBezTo>
                    <a:pt x="42" y="158"/>
                    <a:pt x="42" y="158"/>
                    <a:pt x="42" y="157"/>
                  </a:cubicBezTo>
                  <a:cubicBezTo>
                    <a:pt x="42" y="157"/>
                    <a:pt x="41" y="157"/>
                    <a:pt x="41" y="157"/>
                  </a:cubicBezTo>
                  <a:cubicBezTo>
                    <a:pt x="41" y="157"/>
                    <a:pt x="41" y="157"/>
                    <a:pt x="41" y="156"/>
                  </a:cubicBezTo>
                  <a:cubicBezTo>
                    <a:pt x="41" y="155"/>
                    <a:pt x="41" y="155"/>
                    <a:pt x="42" y="154"/>
                  </a:cubicBezTo>
                  <a:cubicBezTo>
                    <a:pt x="42" y="153"/>
                    <a:pt x="42" y="152"/>
                    <a:pt x="42" y="152"/>
                  </a:cubicBezTo>
                  <a:cubicBezTo>
                    <a:pt x="42" y="151"/>
                    <a:pt x="43" y="151"/>
                    <a:pt x="43" y="150"/>
                  </a:cubicBezTo>
                  <a:cubicBezTo>
                    <a:pt x="43" y="150"/>
                    <a:pt x="43" y="150"/>
                    <a:pt x="43" y="149"/>
                  </a:cubicBezTo>
                  <a:cubicBezTo>
                    <a:pt x="43" y="148"/>
                    <a:pt x="43" y="148"/>
                    <a:pt x="43" y="147"/>
                  </a:cubicBezTo>
                  <a:cubicBezTo>
                    <a:pt x="43" y="146"/>
                    <a:pt x="44" y="145"/>
                    <a:pt x="44" y="145"/>
                  </a:cubicBezTo>
                  <a:cubicBezTo>
                    <a:pt x="44" y="144"/>
                    <a:pt x="44" y="143"/>
                    <a:pt x="44" y="142"/>
                  </a:cubicBezTo>
                  <a:cubicBezTo>
                    <a:pt x="44" y="142"/>
                    <a:pt x="44" y="142"/>
                    <a:pt x="44" y="141"/>
                  </a:cubicBezTo>
                  <a:cubicBezTo>
                    <a:pt x="44" y="141"/>
                    <a:pt x="44" y="141"/>
                    <a:pt x="44" y="140"/>
                  </a:cubicBezTo>
                  <a:cubicBezTo>
                    <a:pt x="44" y="140"/>
                    <a:pt x="44" y="140"/>
                    <a:pt x="44" y="140"/>
                  </a:cubicBezTo>
                  <a:cubicBezTo>
                    <a:pt x="44" y="139"/>
                    <a:pt x="44" y="139"/>
                    <a:pt x="44" y="139"/>
                  </a:cubicBezTo>
                  <a:cubicBezTo>
                    <a:pt x="44" y="139"/>
                    <a:pt x="44" y="138"/>
                    <a:pt x="44" y="138"/>
                  </a:cubicBezTo>
                  <a:cubicBezTo>
                    <a:pt x="45" y="137"/>
                    <a:pt x="45" y="137"/>
                    <a:pt x="45" y="136"/>
                  </a:cubicBezTo>
                  <a:cubicBezTo>
                    <a:pt x="45" y="136"/>
                    <a:pt x="46" y="135"/>
                    <a:pt x="47" y="135"/>
                  </a:cubicBezTo>
                  <a:cubicBezTo>
                    <a:pt x="47" y="134"/>
                    <a:pt x="48" y="134"/>
                    <a:pt x="49" y="134"/>
                  </a:cubicBezTo>
                  <a:cubicBezTo>
                    <a:pt x="50" y="133"/>
                    <a:pt x="50" y="133"/>
                    <a:pt x="51" y="133"/>
                  </a:cubicBezTo>
                  <a:cubicBezTo>
                    <a:pt x="52" y="133"/>
                    <a:pt x="52" y="132"/>
                    <a:pt x="53" y="132"/>
                  </a:cubicBezTo>
                  <a:cubicBezTo>
                    <a:pt x="54" y="131"/>
                    <a:pt x="54" y="131"/>
                    <a:pt x="55" y="130"/>
                  </a:cubicBezTo>
                  <a:cubicBezTo>
                    <a:pt x="55" y="130"/>
                    <a:pt x="56" y="129"/>
                    <a:pt x="56" y="129"/>
                  </a:cubicBezTo>
                  <a:cubicBezTo>
                    <a:pt x="56" y="128"/>
                    <a:pt x="56" y="128"/>
                    <a:pt x="56" y="128"/>
                  </a:cubicBezTo>
                  <a:cubicBezTo>
                    <a:pt x="56" y="128"/>
                    <a:pt x="56" y="128"/>
                    <a:pt x="56" y="128"/>
                  </a:cubicBezTo>
                  <a:cubicBezTo>
                    <a:pt x="56" y="128"/>
                    <a:pt x="56" y="128"/>
                    <a:pt x="56" y="128"/>
                  </a:cubicBezTo>
                  <a:cubicBezTo>
                    <a:pt x="56" y="128"/>
                    <a:pt x="56" y="127"/>
                    <a:pt x="56" y="127"/>
                  </a:cubicBezTo>
                  <a:cubicBezTo>
                    <a:pt x="56" y="127"/>
                    <a:pt x="56" y="127"/>
                    <a:pt x="56" y="126"/>
                  </a:cubicBezTo>
                  <a:cubicBezTo>
                    <a:pt x="56" y="126"/>
                    <a:pt x="56" y="126"/>
                    <a:pt x="57" y="125"/>
                  </a:cubicBezTo>
                  <a:cubicBezTo>
                    <a:pt x="57" y="125"/>
                    <a:pt x="57" y="125"/>
                    <a:pt x="58" y="124"/>
                  </a:cubicBezTo>
                  <a:cubicBezTo>
                    <a:pt x="58" y="124"/>
                    <a:pt x="58" y="124"/>
                    <a:pt x="59" y="123"/>
                  </a:cubicBezTo>
                  <a:cubicBezTo>
                    <a:pt x="59" y="123"/>
                    <a:pt x="59" y="123"/>
                    <a:pt x="60" y="123"/>
                  </a:cubicBezTo>
                  <a:cubicBezTo>
                    <a:pt x="60" y="122"/>
                    <a:pt x="60" y="122"/>
                    <a:pt x="60" y="122"/>
                  </a:cubicBezTo>
                  <a:cubicBezTo>
                    <a:pt x="61" y="122"/>
                    <a:pt x="61" y="121"/>
                    <a:pt x="61" y="121"/>
                  </a:cubicBezTo>
                  <a:cubicBezTo>
                    <a:pt x="61" y="121"/>
                    <a:pt x="61" y="121"/>
                    <a:pt x="61" y="121"/>
                  </a:cubicBezTo>
                  <a:cubicBezTo>
                    <a:pt x="61" y="120"/>
                    <a:pt x="61" y="120"/>
                    <a:pt x="60" y="119"/>
                  </a:cubicBezTo>
                  <a:cubicBezTo>
                    <a:pt x="60" y="118"/>
                    <a:pt x="59" y="117"/>
                    <a:pt x="58" y="116"/>
                  </a:cubicBezTo>
                  <a:cubicBezTo>
                    <a:pt x="57" y="116"/>
                    <a:pt x="56" y="115"/>
                    <a:pt x="55" y="114"/>
                  </a:cubicBezTo>
                  <a:cubicBezTo>
                    <a:pt x="55" y="113"/>
                    <a:pt x="54" y="113"/>
                    <a:pt x="53" y="112"/>
                  </a:cubicBezTo>
                  <a:cubicBezTo>
                    <a:pt x="53" y="112"/>
                    <a:pt x="53" y="112"/>
                    <a:pt x="53" y="112"/>
                  </a:cubicBezTo>
                  <a:cubicBezTo>
                    <a:pt x="52" y="112"/>
                    <a:pt x="52" y="112"/>
                    <a:pt x="52" y="112"/>
                  </a:cubicBezTo>
                  <a:cubicBezTo>
                    <a:pt x="52" y="112"/>
                    <a:pt x="51" y="112"/>
                    <a:pt x="51" y="112"/>
                  </a:cubicBezTo>
                  <a:cubicBezTo>
                    <a:pt x="51" y="112"/>
                    <a:pt x="50" y="112"/>
                    <a:pt x="50" y="112"/>
                  </a:cubicBezTo>
                  <a:cubicBezTo>
                    <a:pt x="50" y="112"/>
                    <a:pt x="49" y="112"/>
                    <a:pt x="49" y="112"/>
                  </a:cubicBezTo>
                  <a:cubicBezTo>
                    <a:pt x="49" y="112"/>
                    <a:pt x="49" y="112"/>
                    <a:pt x="48" y="112"/>
                  </a:cubicBezTo>
                  <a:cubicBezTo>
                    <a:pt x="48" y="112"/>
                    <a:pt x="48" y="112"/>
                    <a:pt x="48" y="111"/>
                  </a:cubicBezTo>
                  <a:cubicBezTo>
                    <a:pt x="48" y="111"/>
                    <a:pt x="47" y="111"/>
                    <a:pt x="47" y="111"/>
                  </a:cubicBezTo>
                  <a:cubicBezTo>
                    <a:pt x="47" y="111"/>
                    <a:pt x="47" y="111"/>
                    <a:pt x="47" y="111"/>
                  </a:cubicBezTo>
                  <a:cubicBezTo>
                    <a:pt x="47" y="111"/>
                    <a:pt x="47" y="111"/>
                    <a:pt x="47" y="111"/>
                  </a:cubicBezTo>
                  <a:cubicBezTo>
                    <a:pt x="47" y="111"/>
                    <a:pt x="47" y="111"/>
                    <a:pt x="47" y="111"/>
                  </a:cubicBezTo>
                  <a:cubicBezTo>
                    <a:pt x="47" y="111"/>
                    <a:pt x="47" y="110"/>
                    <a:pt x="47" y="110"/>
                  </a:cubicBezTo>
                  <a:cubicBezTo>
                    <a:pt x="47" y="110"/>
                    <a:pt x="47" y="110"/>
                    <a:pt x="47" y="109"/>
                  </a:cubicBezTo>
                  <a:cubicBezTo>
                    <a:pt x="47" y="109"/>
                    <a:pt x="47" y="108"/>
                    <a:pt x="47" y="107"/>
                  </a:cubicBezTo>
                  <a:cubicBezTo>
                    <a:pt x="47" y="107"/>
                    <a:pt x="47" y="106"/>
                    <a:pt x="47" y="105"/>
                  </a:cubicBezTo>
                  <a:cubicBezTo>
                    <a:pt x="47" y="104"/>
                    <a:pt x="46" y="103"/>
                    <a:pt x="46" y="101"/>
                  </a:cubicBezTo>
                  <a:cubicBezTo>
                    <a:pt x="46" y="101"/>
                    <a:pt x="46" y="101"/>
                    <a:pt x="46" y="100"/>
                  </a:cubicBezTo>
                  <a:cubicBezTo>
                    <a:pt x="46" y="100"/>
                    <a:pt x="46" y="99"/>
                    <a:pt x="47" y="99"/>
                  </a:cubicBezTo>
                  <a:cubicBezTo>
                    <a:pt x="47" y="99"/>
                    <a:pt x="47" y="98"/>
                    <a:pt x="47" y="98"/>
                  </a:cubicBezTo>
                  <a:cubicBezTo>
                    <a:pt x="47" y="97"/>
                    <a:pt x="48" y="97"/>
                    <a:pt x="48" y="97"/>
                  </a:cubicBezTo>
                  <a:cubicBezTo>
                    <a:pt x="48" y="96"/>
                    <a:pt x="48" y="96"/>
                    <a:pt x="48" y="96"/>
                  </a:cubicBezTo>
                  <a:cubicBezTo>
                    <a:pt x="49" y="96"/>
                    <a:pt x="49" y="95"/>
                    <a:pt x="49" y="95"/>
                  </a:cubicBezTo>
                  <a:cubicBezTo>
                    <a:pt x="49" y="95"/>
                    <a:pt x="49" y="94"/>
                    <a:pt x="49" y="94"/>
                  </a:cubicBezTo>
                  <a:cubicBezTo>
                    <a:pt x="49" y="94"/>
                    <a:pt x="49" y="94"/>
                    <a:pt x="49" y="93"/>
                  </a:cubicBezTo>
                  <a:cubicBezTo>
                    <a:pt x="49" y="93"/>
                    <a:pt x="49" y="93"/>
                    <a:pt x="49" y="93"/>
                  </a:cubicBezTo>
                  <a:cubicBezTo>
                    <a:pt x="49" y="92"/>
                    <a:pt x="49" y="92"/>
                    <a:pt x="49" y="91"/>
                  </a:cubicBezTo>
                  <a:cubicBezTo>
                    <a:pt x="49" y="90"/>
                    <a:pt x="49" y="90"/>
                    <a:pt x="50" y="89"/>
                  </a:cubicBezTo>
                  <a:cubicBezTo>
                    <a:pt x="50" y="89"/>
                    <a:pt x="50" y="88"/>
                    <a:pt x="50" y="88"/>
                  </a:cubicBezTo>
                  <a:cubicBezTo>
                    <a:pt x="51" y="87"/>
                    <a:pt x="51" y="87"/>
                    <a:pt x="52" y="87"/>
                  </a:cubicBezTo>
                  <a:cubicBezTo>
                    <a:pt x="52" y="87"/>
                    <a:pt x="52" y="86"/>
                    <a:pt x="52" y="86"/>
                  </a:cubicBezTo>
                  <a:cubicBezTo>
                    <a:pt x="53" y="86"/>
                    <a:pt x="53" y="86"/>
                    <a:pt x="53" y="86"/>
                  </a:cubicBezTo>
                  <a:cubicBezTo>
                    <a:pt x="53" y="86"/>
                    <a:pt x="53" y="86"/>
                    <a:pt x="53" y="86"/>
                  </a:cubicBezTo>
                  <a:cubicBezTo>
                    <a:pt x="53" y="86"/>
                    <a:pt x="53" y="85"/>
                    <a:pt x="53" y="85"/>
                  </a:cubicBezTo>
                  <a:cubicBezTo>
                    <a:pt x="53" y="85"/>
                    <a:pt x="53" y="85"/>
                    <a:pt x="53" y="85"/>
                  </a:cubicBezTo>
                  <a:cubicBezTo>
                    <a:pt x="54" y="84"/>
                    <a:pt x="54" y="84"/>
                    <a:pt x="54" y="84"/>
                  </a:cubicBezTo>
                  <a:cubicBezTo>
                    <a:pt x="54" y="84"/>
                    <a:pt x="54" y="84"/>
                    <a:pt x="55" y="83"/>
                  </a:cubicBezTo>
                  <a:cubicBezTo>
                    <a:pt x="55" y="83"/>
                    <a:pt x="55" y="83"/>
                    <a:pt x="56" y="83"/>
                  </a:cubicBezTo>
                  <a:cubicBezTo>
                    <a:pt x="56" y="83"/>
                    <a:pt x="56" y="83"/>
                    <a:pt x="57" y="83"/>
                  </a:cubicBezTo>
                  <a:cubicBezTo>
                    <a:pt x="57" y="82"/>
                    <a:pt x="57" y="82"/>
                    <a:pt x="57" y="82"/>
                  </a:cubicBezTo>
                  <a:cubicBezTo>
                    <a:pt x="57" y="82"/>
                    <a:pt x="58" y="81"/>
                    <a:pt x="58" y="81"/>
                  </a:cubicBezTo>
                  <a:cubicBezTo>
                    <a:pt x="58" y="81"/>
                    <a:pt x="58" y="81"/>
                    <a:pt x="58" y="80"/>
                  </a:cubicBezTo>
                  <a:cubicBezTo>
                    <a:pt x="58" y="80"/>
                    <a:pt x="59" y="80"/>
                    <a:pt x="59" y="79"/>
                  </a:cubicBezTo>
                  <a:cubicBezTo>
                    <a:pt x="59" y="79"/>
                    <a:pt x="59" y="78"/>
                    <a:pt x="59" y="78"/>
                  </a:cubicBezTo>
                  <a:cubicBezTo>
                    <a:pt x="60" y="78"/>
                    <a:pt x="60" y="78"/>
                    <a:pt x="60" y="77"/>
                  </a:cubicBezTo>
                  <a:cubicBezTo>
                    <a:pt x="61" y="77"/>
                    <a:pt x="61" y="77"/>
                    <a:pt x="62" y="77"/>
                  </a:cubicBezTo>
                  <a:cubicBezTo>
                    <a:pt x="62" y="76"/>
                    <a:pt x="62" y="76"/>
                    <a:pt x="63" y="76"/>
                  </a:cubicBezTo>
                  <a:cubicBezTo>
                    <a:pt x="63" y="76"/>
                    <a:pt x="63" y="76"/>
                    <a:pt x="63" y="76"/>
                  </a:cubicBezTo>
                  <a:cubicBezTo>
                    <a:pt x="64" y="75"/>
                    <a:pt x="64" y="75"/>
                    <a:pt x="64" y="75"/>
                  </a:cubicBezTo>
                  <a:cubicBezTo>
                    <a:pt x="64" y="75"/>
                    <a:pt x="65" y="75"/>
                    <a:pt x="65" y="75"/>
                  </a:cubicBezTo>
                  <a:cubicBezTo>
                    <a:pt x="65" y="74"/>
                    <a:pt x="66" y="74"/>
                    <a:pt x="66" y="74"/>
                  </a:cubicBezTo>
                  <a:cubicBezTo>
                    <a:pt x="66" y="74"/>
                    <a:pt x="66" y="74"/>
                    <a:pt x="67" y="74"/>
                  </a:cubicBezTo>
                  <a:cubicBezTo>
                    <a:pt x="67" y="73"/>
                    <a:pt x="67" y="73"/>
                    <a:pt x="68" y="73"/>
                  </a:cubicBezTo>
                  <a:cubicBezTo>
                    <a:pt x="68" y="73"/>
                    <a:pt x="69" y="72"/>
                    <a:pt x="69" y="72"/>
                  </a:cubicBezTo>
                  <a:cubicBezTo>
                    <a:pt x="70" y="72"/>
                    <a:pt x="72" y="71"/>
                    <a:pt x="73" y="70"/>
                  </a:cubicBezTo>
                  <a:cubicBezTo>
                    <a:pt x="74" y="69"/>
                    <a:pt x="76" y="69"/>
                    <a:pt x="77" y="68"/>
                  </a:cubicBezTo>
                  <a:cubicBezTo>
                    <a:pt x="78" y="67"/>
                    <a:pt x="79" y="66"/>
                    <a:pt x="80" y="65"/>
                  </a:cubicBezTo>
                  <a:cubicBezTo>
                    <a:pt x="81" y="64"/>
                    <a:pt x="82" y="64"/>
                    <a:pt x="82" y="63"/>
                  </a:cubicBezTo>
                  <a:cubicBezTo>
                    <a:pt x="82" y="63"/>
                    <a:pt x="82" y="63"/>
                    <a:pt x="82" y="62"/>
                  </a:cubicBezTo>
                  <a:cubicBezTo>
                    <a:pt x="82" y="62"/>
                    <a:pt x="82" y="62"/>
                    <a:pt x="82" y="62"/>
                  </a:cubicBezTo>
                  <a:cubicBezTo>
                    <a:pt x="82" y="61"/>
                    <a:pt x="82" y="61"/>
                    <a:pt x="81" y="61"/>
                  </a:cubicBezTo>
                  <a:cubicBezTo>
                    <a:pt x="81" y="61"/>
                    <a:pt x="81" y="60"/>
                    <a:pt x="81" y="60"/>
                  </a:cubicBezTo>
                  <a:cubicBezTo>
                    <a:pt x="81" y="60"/>
                    <a:pt x="80" y="59"/>
                    <a:pt x="80" y="59"/>
                  </a:cubicBezTo>
                  <a:cubicBezTo>
                    <a:pt x="80" y="59"/>
                    <a:pt x="80" y="58"/>
                    <a:pt x="80" y="58"/>
                  </a:cubicBezTo>
                  <a:cubicBezTo>
                    <a:pt x="80" y="57"/>
                    <a:pt x="80" y="57"/>
                    <a:pt x="80" y="56"/>
                  </a:cubicBezTo>
                  <a:cubicBezTo>
                    <a:pt x="80" y="56"/>
                    <a:pt x="81" y="55"/>
                    <a:pt x="81" y="55"/>
                  </a:cubicBezTo>
                  <a:cubicBezTo>
                    <a:pt x="82" y="55"/>
                    <a:pt x="82" y="54"/>
                    <a:pt x="82" y="54"/>
                  </a:cubicBezTo>
                  <a:cubicBezTo>
                    <a:pt x="82" y="54"/>
                    <a:pt x="83" y="53"/>
                    <a:pt x="83" y="53"/>
                  </a:cubicBezTo>
                  <a:cubicBezTo>
                    <a:pt x="83" y="53"/>
                    <a:pt x="83" y="52"/>
                    <a:pt x="83" y="52"/>
                  </a:cubicBezTo>
                  <a:cubicBezTo>
                    <a:pt x="83" y="52"/>
                    <a:pt x="83" y="51"/>
                    <a:pt x="83" y="51"/>
                  </a:cubicBezTo>
                  <a:cubicBezTo>
                    <a:pt x="83" y="51"/>
                    <a:pt x="83" y="51"/>
                    <a:pt x="83" y="50"/>
                  </a:cubicBezTo>
                  <a:cubicBezTo>
                    <a:pt x="83" y="50"/>
                    <a:pt x="83" y="50"/>
                    <a:pt x="83" y="50"/>
                  </a:cubicBezTo>
                  <a:cubicBezTo>
                    <a:pt x="83" y="49"/>
                    <a:pt x="83" y="49"/>
                    <a:pt x="84" y="49"/>
                  </a:cubicBezTo>
                  <a:cubicBezTo>
                    <a:pt x="84" y="49"/>
                    <a:pt x="84" y="48"/>
                    <a:pt x="84" y="48"/>
                  </a:cubicBezTo>
                  <a:cubicBezTo>
                    <a:pt x="85" y="48"/>
                    <a:pt x="85" y="48"/>
                    <a:pt x="86" y="48"/>
                  </a:cubicBezTo>
                  <a:cubicBezTo>
                    <a:pt x="86" y="47"/>
                    <a:pt x="87" y="47"/>
                    <a:pt x="87" y="47"/>
                  </a:cubicBezTo>
                  <a:cubicBezTo>
                    <a:pt x="87" y="47"/>
                    <a:pt x="88" y="46"/>
                    <a:pt x="88" y="46"/>
                  </a:cubicBezTo>
                  <a:cubicBezTo>
                    <a:pt x="88" y="46"/>
                    <a:pt x="89" y="45"/>
                    <a:pt x="89" y="45"/>
                  </a:cubicBezTo>
                  <a:cubicBezTo>
                    <a:pt x="90" y="44"/>
                    <a:pt x="90" y="44"/>
                    <a:pt x="90" y="44"/>
                  </a:cubicBezTo>
                  <a:cubicBezTo>
                    <a:pt x="90" y="44"/>
                    <a:pt x="90" y="44"/>
                    <a:pt x="90" y="44"/>
                  </a:cubicBezTo>
                  <a:cubicBezTo>
                    <a:pt x="91" y="44"/>
                    <a:pt x="91" y="43"/>
                    <a:pt x="91" y="43"/>
                  </a:cubicBezTo>
                  <a:cubicBezTo>
                    <a:pt x="91" y="43"/>
                    <a:pt x="91" y="43"/>
                    <a:pt x="92" y="43"/>
                  </a:cubicBezTo>
                  <a:cubicBezTo>
                    <a:pt x="92" y="43"/>
                    <a:pt x="92" y="43"/>
                    <a:pt x="92" y="43"/>
                  </a:cubicBezTo>
                  <a:cubicBezTo>
                    <a:pt x="93" y="43"/>
                    <a:pt x="93" y="43"/>
                    <a:pt x="93" y="43"/>
                  </a:cubicBezTo>
                  <a:cubicBezTo>
                    <a:pt x="93" y="43"/>
                    <a:pt x="93" y="43"/>
                    <a:pt x="93" y="43"/>
                  </a:cubicBezTo>
                  <a:cubicBezTo>
                    <a:pt x="93" y="43"/>
                    <a:pt x="93" y="43"/>
                    <a:pt x="94" y="43"/>
                  </a:cubicBezTo>
                  <a:cubicBezTo>
                    <a:pt x="94" y="43"/>
                    <a:pt x="94" y="43"/>
                    <a:pt x="94" y="43"/>
                  </a:cubicBezTo>
                  <a:cubicBezTo>
                    <a:pt x="94" y="43"/>
                    <a:pt x="94" y="43"/>
                    <a:pt x="95" y="43"/>
                  </a:cubicBezTo>
                  <a:cubicBezTo>
                    <a:pt x="95" y="43"/>
                    <a:pt x="95" y="43"/>
                    <a:pt x="95" y="43"/>
                  </a:cubicBezTo>
                  <a:cubicBezTo>
                    <a:pt x="95" y="43"/>
                    <a:pt x="96" y="43"/>
                    <a:pt x="96" y="43"/>
                  </a:cubicBezTo>
                  <a:cubicBezTo>
                    <a:pt x="96" y="43"/>
                    <a:pt x="96" y="43"/>
                    <a:pt x="97" y="43"/>
                  </a:cubicBezTo>
                  <a:cubicBezTo>
                    <a:pt x="97" y="43"/>
                    <a:pt x="97" y="43"/>
                    <a:pt x="97" y="43"/>
                  </a:cubicBezTo>
                  <a:cubicBezTo>
                    <a:pt x="97" y="43"/>
                    <a:pt x="97" y="43"/>
                    <a:pt x="98" y="43"/>
                  </a:cubicBezTo>
                  <a:cubicBezTo>
                    <a:pt x="98" y="43"/>
                    <a:pt x="98" y="43"/>
                    <a:pt x="98" y="43"/>
                  </a:cubicBezTo>
                  <a:cubicBezTo>
                    <a:pt x="98" y="43"/>
                    <a:pt x="98" y="43"/>
                    <a:pt x="99" y="43"/>
                  </a:cubicBezTo>
                  <a:cubicBezTo>
                    <a:pt x="99" y="43"/>
                    <a:pt x="99" y="43"/>
                    <a:pt x="99" y="43"/>
                  </a:cubicBezTo>
                  <a:cubicBezTo>
                    <a:pt x="99" y="43"/>
                    <a:pt x="99" y="43"/>
                    <a:pt x="99" y="43"/>
                  </a:cubicBezTo>
                  <a:cubicBezTo>
                    <a:pt x="100" y="43"/>
                    <a:pt x="100" y="43"/>
                    <a:pt x="100" y="43"/>
                  </a:cubicBezTo>
                  <a:cubicBezTo>
                    <a:pt x="100" y="43"/>
                    <a:pt x="100" y="43"/>
                    <a:pt x="100" y="43"/>
                  </a:cubicBezTo>
                  <a:cubicBezTo>
                    <a:pt x="101" y="43"/>
                    <a:pt x="101" y="43"/>
                    <a:pt x="101" y="43"/>
                  </a:cubicBezTo>
                  <a:cubicBezTo>
                    <a:pt x="101" y="43"/>
                    <a:pt x="101" y="43"/>
                    <a:pt x="101" y="43"/>
                  </a:cubicBezTo>
                  <a:cubicBezTo>
                    <a:pt x="102" y="43"/>
                    <a:pt x="102" y="43"/>
                    <a:pt x="102" y="43"/>
                  </a:cubicBezTo>
                  <a:cubicBezTo>
                    <a:pt x="102" y="43"/>
                    <a:pt x="102" y="43"/>
                    <a:pt x="103" y="43"/>
                  </a:cubicBezTo>
                  <a:cubicBezTo>
                    <a:pt x="103" y="43"/>
                    <a:pt x="102" y="43"/>
                    <a:pt x="102" y="42"/>
                  </a:cubicBezTo>
                  <a:cubicBezTo>
                    <a:pt x="102" y="42"/>
                    <a:pt x="102" y="42"/>
                    <a:pt x="102" y="41"/>
                  </a:cubicBezTo>
                  <a:cubicBezTo>
                    <a:pt x="102" y="41"/>
                    <a:pt x="102" y="41"/>
                    <a:pt x="102" y="41"/>
                  </a:cubicBezTo>
                  <a:cubicBezTo>
                    <a:pt x="102" y="40"/>
                    <a:pt x="102" y="40"/>
                    <a:pt x="102" y="40"/>
                  </a:cubicBezTo>
                  <a:cubicBezTo>
                    <a:pt x="102" y="40"/>
                    <a:pt x="101" y="40"/>
                    <a:pt x="101" y="40"/>
                  </a:cubicBezTo>
                  <a:cubicBezTo>
                    <a:pt x="101" y="39"/>
                    <a:pt x="101" y="39"/>
                    <a:pt x="100" y="39"/>
                  </a:cubicBezTo>
                  <a:cubicBezTo>
                    <a:pt x="100" y="38"/>
                    <a:pt x="100" y="38"/>
                    <a:pt x="99" y="37"/>
                  </a:cubicBezTo>
                  <a:cubicBezTo>
                    <a:pt x="99" y="37"/>
                    <a:pt x="99" y="36"/>
                    <a:pt x="99" y="36"/>
                  </a:cubicBezTo>
                  <a:cubicBezTo>
                    <a:pt x="99" y="36"/>
                    <a:pt x="99" y="36"/>
                    <a:pt x="99" y="36"/>
                  </a:cubicBezTo>
                  <a:cubicBezTo>
                    <a:pt x="99" y="36"/>
                    <a:pt x="99" y="36"/>
                    <a:pt x="100" y="35"/>
                  </a:cubicBezTo>
                  <a:cubicBezTo>
                    <a:pt x="100" y="35"/>
                    <a:pt x="100" y="35"/>
                    <a:pt x="100" y="35"/>
                  </a:cubicBezTo>
                  <a:cubicBezTo>
                    <a:pt x="100" y="35"/>
                    <a:pt x="100" y="35"/>
                    <a:pt x="100" y="35"/>
                  </a:cubicBezTo>
                  <a:cubicBezTo>
                    <a:pt x="100" y="35"/>
                    <a:pt x="101" y="35"/>
                    <a:pt x="101" y="35"/>
                  </a:cubicBezTo>
                  <a:cubicBezTo>
                    <a:pt x="101" y="35"/>
                    <a:pt x="101" y="35"/>
                    <a:pt x="101" y="35"/>
                  </a:cubicBezTo>
                  <a:cubicBezTo>
                    <a:pt x="101" y="35"/>
                    <a:pt x="101" y="34"/>
                    <a:pt x="101" y="34"/>
                  </a:cubicBezTo>
                  <a:cubicBezTo>
                    <a:pt x="101" y="34"/>
                    <a:pt x="101" y="34"/>
                    <a:pt x="102" y="34"/>
                  </a:cubicBezTo>
                  <a:cubicBezTo>
                    <a:pt x="102" y="33"/>
                    <a:pt x="102" y="33"/>
                    <a:pt x="102" y="32"/>
                  </a:cubicBezTo>
                  <a:cubicBezTo>
                    <a:pt x="102" y="32"/>
                    <a:pt x="102" y="31"/>
                    <a:pt x="102" y="31"/>
                  </a:cubicBezTo>
                  <a:cubicBezTo>
                    <a:pt x="102" y="31"/>
                    <a:pt x="101" y="30"/>
                    <a:pt x="101" y="30"/>
                  </a:cubicBezTo>
                  <a:cubicBezTo>
                    <a:pt x="101" y="30"/>
                    <a:pt x="101" y="29"/>
                    <a:pt x="101" y="29"/>
                  </a:cubicBezTo>
                  <a:cubicBezTo>
                    <a:pt x="100" y="29"/>
                    <a:pt x="100" y="29"/>
                    <a:pt x="100" y="28"/>
                  </a:cubicBezTo>
                  <a:cubicBezTo>
                    <a:pt x="99" y="28"/>
                    <a:pt x="99" y="28"/>
                    <a:pt x="99" y="27"/>
                  </a:cubicBezTo>
                  <a:cubicBezTo>
                    <a:pt x="99" y="27"/>
                    <a:pt x="99" y="27"/>
                    <a:pt x="99" y="26"/>
                  </a:cubicBezTo>
                  <a:cubicBezTo>
                    <a:pt x="99" y="26"/>
                    <a:pt x="99" y="25"/>
                    <a:pt x="99" y="25"/>
                  </a:cubicBezTo>
                  <a:cubicBezTo>
                    <a:pt x="99" y="25"/>
                    <a:pt x="99" y="24"/>
                    <a:pt x="99" y="24"/>
                  </a:cubicBezTo>
                  <a:cubicBezTo>
                    <a:pt x="99" y="24"/>
                    <a:pt x="99" y="23"/>
                    <a:pt x="99" y="23"/>
                  </a:cubicBezTo>
                  <a:cubicBezTo>
                    <a:pt x="99" y="23"/>
                    <a:pt x="99" y="23"/>
                    <a:pt x="99" y="22"/>
                  </a:cubicBezTo>
                  <a:cubicBezTo>
                    <a:pt x="99" y="22"/>
                    <a:pt x="99" y="22"/>
                    <a:pt x="98" y="22"/>
                  </a:cubicBezTo>
                  <a:cubicBezTo>
                    <a:pt x="98" y="22"/>
                    <a:pt x="98" y="21"/>
                    <a:pt x="97" y="21"/>
                  </a:cubicBezTo>
                  <a:cubicBezTo>
                    <a:pt x="97" y="20"/>
                    <a:pt x="97" y="20"/>
                    <a:pt x="97" y="19"/>
                  </a:cubicBezTo>
                  <a:cubicBezTo>
                    <a:pt x="97" y="19"/>
                    <a:pt x="97" y="18"/>
                    <a:pt x="97" y="17"/>
                  </a:cubicBezTo>
                  <a:cubicBezTo>
                    <a:pt x="97" y="17"/>
                    <a:pt x="97" y="16"/>
                    <a:pt x="98" y="15"/>
                  </a:cubicBezTo>
                  <a:cubicBezTo>
                    <a:pt x="98" y="15"/>
                    <a:pt x="98" y="15"/>
                    <a:pt x="98" y="15"/>
                  </a:cubicBezTo>
                  <a:cubicBezTo>
                    <a:pt x="98" y="15"/>
                    <a:pt x="98" y="15"/>
                    <a:pt x="98" y="14"/>
                  </a:cubicBezTo>
                  <a:cubicBezTo>
                    <a:pt x="98" y="14"/>
                    <a:pt x="98" y="14"/>
                    <a:pt x="98" y="14"/>
                  </a:cubicBezTo>
                  <a:cubicBezTo>
                    <a:pt x="98" y="14"/>
                    <a:pt x="98" y="14"/>
                    <a:pt x="98" y="14"/>
                  </a:cubicBezTo>
                  <a:cubicBezTo>
                    <a:pt x="98" y="13"/>
                    <a:pt x="98" y="13"/>
                    <a:pt x="97" y="12"/>
                  </a:cubicBezTo>
                  <a:cubicBezTo>
                    <a:pt x="97" y="12"/>
                    <a:pt x="96" y="11"/>
                    <a:pt x="95" y="11"/>
                  </a:cubicBezTo>
                  <a:cubicBezTo>
                    <a:pt x="94" y="11"/>
                    <a:pt x="93" y="10"/>
                    <a:pt x="92" y="10"/>
                  </a:cubicBezTo>
                  <a:cubicBezTo>
                    <a:pt x="91" y="9"/>
                    <a:pt x="90" y="9"/>
                    <a:pt x="90" y="9"/>
                  </a:cubicBezTo>
                  <a:cubicBezTo>
                    <a:pt x="89" y="8"/>
                    <a:pt x="89" y="8"/>
                    <a:pt x="89" y="8"/>
                  </a:cubicBezTo>
                  <a:cubicBezTo>
                    <a:pt x="88" y="8"/>
                    <a:pt x="88" y="8"/>
                    <a:pt x="88" y="8"/>
                  </a:cubicBezTo>
                  <a:cubicBezTo>
                    <a:pt x="88" y="8"/>
                    <a:pt x="87" y="8"/>
                    <a:pt x="87" y="8"/>
                  </a:cubicBezTo>
                  <a:cubicBezTo>
                    <a:pt x="87" y="8"/>
                    <a:pt x="87" y="7"/>
                    <a:pt x="86" y="7"/>
                  </a:cubicBezTo>
                  <a:cubicBezTo>
                    <a:pt x="86" y="7"/>
                    <a:pt x="85" y="7"/>
                    <a:pt x="85" y="6"/>
                  </a:cubicBezTo>
                  <a:cubicBezTo>
                    <a:pt x="84" y="6"/>
                    <a:pt x="84" y="6"/>
                    <a:pt x="83" y="5"/>
                  </a:cubicBezTo>
                  <a:cubicBezTo>
                    <a:pt x="83" y="5"/>
                    <a:pt x="82" y="5"/>
                    <a:pt x="82" y="4"/>
                  </a:cubicBezTo>
                  <a:cubicBezTo>
                    <a:pt x="81" y="4"/>
                    <a:pt x="81" y="4"/>
                    <a:pt x="80" y="3"/>
                  </a:cubicBezTo>
                  <a:cubicBezTo>
                    <a:pt x="80" y="3"/>
                    <a:pt x="80" y="3"/>
                    <a:pt x="80" y="3"/>
                  </a:cubicBezTo>
                  <a:cubicBezTo>
                    <a:pt x="79" y="3"/>
                    <a:pt x="79" y="2"/>
                    <a:pt x="79" y="2"/>
                  </a:cubicBezTo>
                  <a:cubicBezTo>
                    <a:pt x="79" y="2"/>
                    <a:pt x="79" y="2"/>
                    <a:pt x="78" y="2"/>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0"/>
                  </a:cubicBezTo>
                  <a:cubicBezTo>
                    <a:pt x="77" y="0"/>
                    <a:pt x="76" y="0"/>
                    <a:pt x="76" y="0"/>
                  </a:cubicBezTo>
                  <a:cubicBezTo>
                    <a:pt x="76" y="0"/>
                    <a:pt x="76" y="0"/>
                    <a:pt x="76" y="0"/>
                  </a:cubicBezTo>
                  <a:cubicBezTo>
                    <a:pt x="76" y="0"/>
                    <a:pt x="76" y="0"/>
                    <a:pt x="76" y="0"/>
                  </a:cubicBezTo>
                  <a:cubicBezTo>
                    <a:pt x="76" y="0"/>
                    <a:pt x="76" y="0"/>
                    <a:pt x="75" y="0"/>
                  </a:cubicBezTo>
                  <a:cubicBezTo>
                    <a:pt x="75" y="0"/>
                    <a:pt x="75" y="0"/>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3" name="Freeform 272">
              <a:extLst>
                <a:ext uri="{FF2B5EF4-FFF2-40B4-BE49-F238E27FC236}">
                  <a16:creationId xmlns:a16="http://schemas.microsoft.com/office/drawing/2014/main" id="{4C76FE43-F3F6-3742-B13D-F55A73163F00}"/>
                </a:ext>
              </a:extLst>
            </p:cNvPr>
            <p:cNvSpPr>
              <a:spLocks noEditPoints="1"/>
            </p:cNvSpPr>
            <p:nvPr/>
          </p:nvSpPr>
          <p:spPr bwMode="auto">
            <a:xfrm>
              <a:off x="6070600" y="795338"/>
              <a:ext cx="176212" cy="296862"/>
            </a:xfrm>
            <a:custGeom>
              <a:avLst/>
              <a:gdLst>
                <a:gd name="T0" fmla="*/ 56 w 105"/>
                <a:gd name="T1" fmla="*/ 157 h 176"/>
                <a:gd name="T2" fmla="*/ 7 w 105"/>
                <a:gd name="T3" fmla="*/ 122 h 176"/>
                <a:gd name="T4" fmla="*/ 3 w 105"/>
                <a:gd name="T5" fmla="*/ 133 h 176"/>
                <a:gd name="T6" fmla="*/ 6 w 105"/>
                <a:gd name="T7" fmla="*/ 128 h 176"/>
                <a:gd name="T8" fmla="*/ 79 w 105"/>
                <a:gd name="T9" fmla="*/ 1 h 176"/>
                <a:gd name="T10" fmla="*/ 90 w 105"/>
                <a:gd name="T11" fmla="*/ 8 h 176"/>
                <a:gd name="T12" fmla="*/ 99 w 105"/>
                <a:gd name="T13" fmla="*/ 22 h 176"/>
                <a:gd name="T14" fmla="*/ 102 w 105"/>
                <a:gd name="T15" fmla="*/ 34 h 176"/>
                <a:gd name="T16" fmla="*/ 103 w 105"/>
                <a:gd name="T17" fmla="*/ 41 h 176"/>
                <a:gd name="T18" fmla="*/ 98 w 105"/>
                <a:gd name="T19" fmla="*/ 43 h 176"/>
                <a:gd name="T20" fmla="*/ 91 w 105"/>
                <a:gd name="T21" fmla="*/ 44 h 176"/>
                <a:gd name="T22" fmla="*/ 82 w 105"/>
                <a:gd name="T23" fmla="*/ 55 h 176"/>
                <a:gd name="T24" fmla="*/ 69 w 105"/>
                <a:gd name="T25" fmla="*/ 73 h 176"/>
                <a:gd name="T26" fmla="*/ 58 w 105"/>
                <a:gd name="T27" fmla="*/ 82 h 176"/>
                <a:gd name="T28" fmla="*/ 50 w 105"/>
                <a:gd name="T29" fmla="*/ 91 h 176"/>
                <a:gd name="T30" fmla="*/ 48 w 105"/>
                <a:gd name="T31" fmla="*/ 109 h 176"/>
                <a:gd name="T32" fmla="*/ 54 w 105"/>
                <a:gd name="T33" fmla="*/ 112 h 176"/>
                <a:gd name="T34" fmla="*/ 57 w 105"/>
                <a:gd name="T35" fmla="*/ 128 h 176"/>
                <a:gd name="T36" fmla="*/ 45 w 105"/>
                <a:gd name="T37" fmla="*/ 140 h 176"/>
                <a:gd name="T38" fmla="*/ 43 w 105"/>
                <a:gd name="T39" fmla="*/ 158 h 176"/>
                <a:gd name="T40" fmla="*/ 47 w 105"/>
                <a:gd name="T41" fmla="*/ 156 h 176"/>
                <a:gd name="T42" fmla="*/ 39 w 105"/>
                <a:gd name="T43" fmla="*/ 162 h 176"/>
                <a:gd name="T44" fmla="*/ 30 w 105"/>
                <a:gd name="T45" fmla="*/ 165 h 176"/>
                <a:gd name="T46" fmla="*/ 25 w 105"/>
                <a:gd name="T47" fmla="*/ 170 h 176"/>
                <a:gd name="T48" fmla="*/ 19 w 105"/>
                <a:gd name="T49" fmla="*/ 174 h 176"/>
                <a:gd name="T50" fmla="*/ 16 w 105"/>
                <a:gd name="T51" fmla="*/ 170 h 176"/>
                <a:gd name="T52" fmla="*/ 14 w 105"/>
                <a:gd name="T53" fmla="*/ 162 h 176"/>
                <a:gd name="T54" fmla="*/ 7 w 105"/>
                <a:gd name="T55" fmla="*/ 148 h 176"/>
                <a:gd name="T56" fmla="*/ 1 w 105"/>
                <a:gd name="T57" fmla="*/ 133 h 176"/>
                <a:gd name="T58" fmla="*/ 6 w 105"/>
                <a:gd name="T59" fmla="*/ 146 h 176"/>
                <a:gd name="T60" fmla="*/ 13 w 105"/>
                <a:gd name="T61" fmla="*/ 159 h 176"/>
                <a:gd name="T62" fmla="*/ 15 w 105"/>
                <a:gd name="T63" fmla="*/ 168 h 176"/>
                <a:gd name="T64" fmla="*/ 18 w 105"/>
                <a:gd name="T65" fmla="*/ 175 h 176"/>
                <a:gd name="T66" fmla="*/ 26 w 105"/>
                <a:gd name="T67" fmla="*/ 171 h 176"/>
                <a:gd name="T68" fmla="*/ 29 w 105"/>
                <a:gd name="T69" fmla="*/ 166 h 176"/>
                <a:gd name="T70" fmla="*/ 39 w 105"/>
                <a:gd name="T71" fmla="*/ 166 h 176"/>
                <a:gd name="T72" fmla="*/ 42 w 105"/>
                <a:gd name="T73" fmla="*/ 164 h 176"/>
                <a:gd name="T74" fmla="*/ 46 w 105"/>
                <a:gd name="T75" fmla="*/ 154 h 176"/>
                <a:gd name="T76" fmla="*/ 46 w 105"/>
                <a:gd name="T77" fmla="*/ 145 h 176"/>
                <a:gd name="T78" fmla="*/ 58 w 105"/>
                <a:gd name="T79" fmla="*/ 129 h 176"/>
                <a:gd name="T80" fmla="*/ 62 w 105"/>
                <a:gd name="T81" fmla="*/ 118 h 176"/>
                <a:gd name="T82" fmla="*/ 49 w 105"/>
                <a:gd name="T83" fmla="*/ 107 h 176"/>
                <a:gd name="T84" fmla="*/ 52 w 105"/>
                <a:gd name="T85" fmla="*/ 90 h 176"/>
                <a:gd name="T86" fmla="*/ 60 w 105"/>
                <a:gd name="T87" fmla="*/ 82 h 176"/>
                <a:gd name="T88" fmla="*/ 71 w 105"/>
                <a:gd name="T89" fmla="*/ 73 h 176"/>
                <a:gd name="T90" fmla="*/ 84 w 105"/>
                <a:gd name="T91" fmla="*/ 55 h 176"/>
                <a:gd name="T92" fmla="*/ 92 w 105"/>
                <a:gd name="T93" fmla="*/ 45 h 176"/>
                <a:gd name="T94" fmla="*/ 99 w 105"/>
                <a:gd name="T95" fmla="*/ 44 h 176"/>
                <a:gd name="T96" fmla="*/ 105 w 105"/>
                <a:gd name="T97" fmla="*/ 43 h 176"/>
                <a:gd name="T98" fmla="*/ 101 w 105"/>
                <a:gd name="T99" fmla="*/ 36 h 176"/>
                <a:gd name="T100" fmla="*/ 103 w 105"/>
                <a:gd name="T101" fmla="*/ 30 h 176"/>
                <a:gd name="T102" fmla="*/ 101 w 105"/>
                <a:gd name="T103" fmla="*/ 24 h 176"/>
                <a:gd name="T104" fmla="*/ 100 w 105"/>
                <a:gd name="T105" fmla="*/ 15 h 176"/>
                <a:gd name="T106" fmla="*/ 90 w 105"/>
                <a:gd name="T107" fmla="*/ 7 h 176"/>
                <a:gd name="T108" fmla="*/ 81 w 105"/>
                <a:gd name="T109" fmla="*/ 1 h 176"/>
                <a:gd name="T110" fmla="*/ 69 w 105"/>
                <a:gd name="T111" fmla="*/ 9 h 176"/>
                <a:gd name="T112" fmla="*/ 63 w 105"/>
                <a:gd name="T113" fmla="*/ 7 h 176"/>
                <a:gd name="T114" fmla="*/ 57 w 105"/>
                <a:gd name="T115" fmla="*/ 6 h 176"/>
                <a:gd name="T116" fmla="*/ 58 w 105"/>
                <a:gd name="T117" fmla="*/ 6 h 176"/>
                <a:gd name="T118" fmla="*/ 64 w 105"/>
                <a:gd name="T119" fmla="*/ 7 h 176"/>
                <a:gd name="T120" fmla="*/ 73 w 105"/>
                <a:gd name="T121" fmla="*/ 7 h 176"/>
                <a:gd name="T122" fmla="*/ 78 w 105"/>
                <a:gd name="T123"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76">
                  <a:moveTo>
                    <a:pt x="62" y="145"/>
                  </a:moveTo>
                  <a:cubicBezTo>
                    <a:pt x="62" y="146"/>
                    <a:pt x="62" y="146"/>
                    <a:pt x="62" y="146"/>
                  </a:cubicBezTo>
                  <a:cubicBezTo>
                    <a:pt x="62" y="146"/>
                    <a:pt x="62" y="146"/>
                    <a:pt x="62" y="146"/>
                  </a:cubicBezTo>
                  <a:cubicBezTo>
                    <a:pt x="62" y="146"/>
                    <a:pt x="62" y="146"/>
                    <a:pt x="62" y="146"/>
                  </a:cubicBezTo>
                  <a:cubicBezTo>
                    <a:pt x="62" y="146"/>
                    <a:pt x="62" y="146"/>
                    <a:pt x="62" y="146"/>
                  </a:cubicBezTo>
                  <a:cubicBezTo>
                    <a:pt x="62" y="147"/>
                    <a:pt x="63" y="147"/>
                    <a:pt x="63" y="147"/>
                  </a:cubicBezTo>
                  <a:cubicBezTo>
                    <a:pt x="63" y="147"/>
                    <a:pt x="63" y="147"/>
                    <a:pt x="63" y="147"/>
                  </a:cubicBezTo>
                  <a:cubicBezTo>
                    <a:pt x="63" y="148"/>
                    <a:pt x="62" y="149"/>
                    <a:pt x="62" y="149"/>
                  </a:cubicBezTo>
                  <a:cubicBezTo>
                    <a:pt x="61" y="150"/>
                    <a:pt x="61" y="151"/>
                    <a:pt x="60" y="152"/>
                  </a:cubicBezTo>
                  <a:cubicBezTo>
                    <a:pt x="59" y="153"/>
                    <a:pt x="58" y="154"/>
                    <a:pt x="58" y="155"/>
                  </a:cubicBezTo>
                  <a:cubicBezTo>
                    <a:pt x="57" y="156"/>
                    <a:pt x="57" y="156"/>
                    <a:pt x="56" y="156"/>
                  </a:cubicBezTo>
                  <a:cubicBezTo>
                    <a:pt x="56" y="157"/>
                    <a:pt x="56" y="157"/>
                    <a:pt x="56" y="157"/>
                  </a:cubicBezTo>
                  <a:cubicBezTo>
                    <a:pt x="56" y="157"/>
                    <a:pt x="56" y="157"/>
                    <a:pt x="56" y="157"/>
                  </a:cubicBezTo>
                  <a:cubicBezTo>
                    <a:pt x="57" y="157"/>
                    <a:pt x="57" y="157"/>
                    <a:pt x="57" y="156"/>
                  </a:cubicBezTo>
                  <a:cubicBezTo>
                    <a:pt x="58" y="156"/>
                    <a:pt x="58" y="156"/>
                    <a:pt x="59" y="155"/>
                  </a:cubicBezTo>
                  <a:cubicBezTo>
                    <a:pt x="59" y="155"/>
                    <a:pt x="60" y="154"/>
                    <a:pt x="60" y="154"/>
                  </a:cubicBezTo>
                  <a:cubicBezTo>
                    <a:pt x="60" y="154"/>
                    <a:pt x="60" y="153"/>
                    <a:pt x="61" y="153"/>
                  </a:cubicBezTo>
                  <a:cubicBezTo>
                    <a:pt x="61" y="153"/>
                    <a:pt x="61" y="152"/>
                    <a:pt x="61" y="152"/>
                  </a:cubicBezTo>
                  <a:cubicBezTo>
                    <a:pt x="62" y="152"/>
                    <a:pt x="62" y="151"/>
                    <a:pt x="62" y="150"/>
                  </a:cubicBezTo>
                  <a:cubicBezTo>
                    <a:pt x="63" y="150"/>
                    <a:pt x="63" y="149"/>
                    <a:pt x="63" y="149"/>
                  </a:cubicBezTo>
                  <a:cubicBezTo>
                    <a:pt x="63" y="148"/>
                    <a:pt x="64" y="147"/>
                    <a:pt x="64" y="147"/>
                  </a:cubicBezTo>
                  <a:cubicBezTo>
                    <a:pt x="64" y="147"/>
                    <a:pt x="63" y="146"/>
                    <a:pt x="63" y="146"/>
                  </a:cubicBezTo>
                  <a:cubicBezTo>
                    <a:pt x="63" y="146"/>
                    <a:pt x="63" y="146"/>
                    <a:pt x="63" y="146"/>
                  </a:cubicBezTo>
                  <a:cubicBezTo>
                    <a:pt x="63" y="146"/>
                    <a:pt x="63" y="146"/>
                    <a:pt x="63" y="145"/>
                  </a:cubicBezTo>
                  <a:cubicBezTo>
                    <a:pt x="62" y="145"/>
                    <a:pt x="62" y="145"/>
                    <a:pt x="62" y="145"/>
                  </a:cubicBezTo>
                  <a:moveTo>
                    <a:pt x="7" y="122"/>
                  </a:moveTo>
                  <a:cubicBezTo>
                    <a:pt x="7" y="122"/>
                    <a:pt x="7" y="122"/>
                    <a:pt x="7" y="123"/>
                  </a:cubicBezTo>
                  <a:cubicBezTo>
                    <a:pt x="7" y="123"/>
                    <a:pt x="7" y="123"/>
                    <a:pt x="7" y="124"/>
                  </a:cubicBezTo>
                  <a:cubicBezTo>
                    <a:pt x="7" y="124"/>
                    <a:pt x="7" y="124"/>
                    <a:pt x="7" y="124"/>
                  </a:cubicBezTo>
                  <a:cubicBezTo>
                    <a:pt x="6" y="125"/>
                    <a:pt x="6" y="125"/>
                    <a:pt x="6" y="125"/>
                  </a:cubicBezTo>
                  <a:cubicBezTo>
                    <a:pt x="6" y="126"/>
                    <a:pt x="6" y="126"/>
                    <a:pt x="6" y="126"/>
                  </a:cubicBezTo>
                  <a:cubicBezTo>
                    <a:pt x="6" y="126"/>
                    <a:pt x="6" y="126"/>
                    <a:pt x="6" y="127"/>
                  </a:cubicBezTo>
                  <a:cubicBezTo>
                    <a:pt x="6" y="127"/>
                    <a:pt x="6" y="127"/>
                    <a:pt x="6" y="127"/>
                  </a:cubicBezTo>
                  <a:cubicBezTo>
                    <a:pt x="6" y="127"/>
                    <a:pt x="6" y="128"/>
                    <a:pt x="6" y="128"/>
                  </a:cubicBezTo>
                  <a:cubicBezTo>
                    <a:pt x="6" y="128"/>
                    <a:pt x="6" y="128"/>
                    <a:pt x="6" y="129"/>
                  </a:cubicBezTo>
                  <a:cubicBezTo>
                    <a:pt x="6" y="129"/>
                    <a:pt x="6" y="130"/>
                    <a:pt x="6" y="131"/>
                  </a:cubicBezTo>
                  <a:cubicBezTo>
                    <a:pt x="5" y="132"/>
                    <a:pt x="5" y="132"/>
                    <a:pt x="5" y="133"/>
                  </a:cubicBezTo>
                  <a:cubicBezTo>
                    <a:pt x="5" y="133"/>
                    <a:pt x="4" y="134"/>
                    <a:pt x="4" y="134"/>
                  </a:cubicBezTo>
                  <a:cubicBezTo>
                    <a:pt x="3" y="133"/>
                    <a:pt x="3" y="133"/>
                    <a:pt x="3" y="133"/>
                  </a:cubicBezTo>
                  <a:cubicBezTo>
                    <a:pt x="3" y="133"/>
                    <a:pt x="3" y="133"/>
                    <a:pt x="3" y="133"/>
                  </a:cubicBezTo>
                  <a:cubicBezTo>
                    <a:pt x="3" y="133"/>
                    <a:pt x="3" y="133"/>
                    <a:pt x="3" y="133"/>
                  </a:cubicBezTo>
                  <a:cubicBezTo>
                    <a:pt x="2" y="133"/>
                    <a:pt x="2" y="133"/>
                    <a:pt x="2" y="133"/>
                  </a:cubicBezTo>
                  <a:cubicBezTo>
                    <a:pt x="2" y="133"/>
                    <a:pt x="2" y="133"/>
                    <a:pt x="2" y="133"/>
                  </a:cubicBezTo>
                  <a:cubicBezTo>
                    <a:pt x="2" y="133"/>
                    <a:pt x="2" y="133"/>
                    <a:pt x="2" y="133"/>
                  </a:cubicBezTo>
                  <a:cubicBezTo>
                    <a:pt x="2" y="133"/>
                    <a:pt x="2" y="133"/>
                    <a:pt x="3" y="133"/>
                  </a:cubicBezTo>
                  <a:cubicBezTo>
                    <a:pt x="3" y="133"/>
                    <a:pt x="3" y="133"/>
                    <a:pt x="3" y="133"/>
                  </a:cubicBezTo>
                  <a:cubicBezTo>
                    <a:pt x="3" y="133"/>
                    <a:pt x="3" y="133"/>
                    <a:pt x="3" y="133"/>
                  </a:cubicBezTo>
                  <a:cubicBezTo>
                    <a:pt x="4" y="134"/>
                    <a:pt x="4" y="134"/>
                    <a:pt x="4" y="134"/>
                  </a:cubicBezTo>
                  <a:cubicBezTo>
                    <a:pt x="4" y="134"/>
                    <a:pt x="5" y="133"/>
                    <a:pt x="5" y="133"/>
                  </a:cubicBezTo>
                  <a:cubicBezTo>
                    <a:pt x="5" y="132"/>
                    <a:pt x="5" y="132"/>
                    <a:pt x="6" y="131"/>
                  </a:cubicBezTo>
                  <a:cubicBezTo>
                    <a:pt x="6" y="130"/>
                    <a:pt x="6" y="129"/>
                    <a:pt x="6" y="129"/>
                  </a:cubicBezTo>
                  <a:cubicBezTo>
                    <a:pt x="6" y="128"/>
                    <a:pt x="6" y="128"/>
                    <a:pt x="6" y="128"/>
                  </a:cubicBezTo>
                  <a:cubicBezTo>
                    <a:pt x="6" y="128"/>
                    <a:pt x="6" y="127"/>
                    <a:pt x="6" y="127"/>
                  </a:cubicBezTo>
                  <a:cubicBezTo>
                    <a:pt x="6" y="127"/>
                    <a:pt x="6" y="127"/>
                    <a:pt x="6" y="127"/>
                  </a:cubicBezTo>
                  <a:cubicBezTo>
                    <a:pt x="6" y="126"/>
                    <a:pt x="6" y="126"/>
                    <a:pt x="6" y="126"/>
                  </a:cubicBezTo>
                  <a:cubicBezTo>
                    <a:pt x="6" y="126"/>
                    <a:pt x="6" y="126"/>
                    <a:pt x="6" y="125"/>
                  </a:cubicBezTo>
                  <a:cubicBezTo>
                    <a:pt x="6" y="125"/>
                    <a:pt x="6" y="125"/>
                    <a:pt x="7" y="124"/>
                  </a:cubicBezTo>
                  <a:cubicBezTo>
                    <a:pt x="7" y="124"/>
                    <a:pt x="7" y="124"/>
                    <a:pt x="7" y="124"/>
                  </a:cubicBezTo>
                  <a:cubicBezTo>
                    <a:pt x="7" y="123"/>
                    <a:pt x="7" y="123"/>
                    <a:pt x="7" y="123"/>
                  </a:cubicBezTo>
                  <a:cubicBezTo>
                    <a:pt x="7" y="122"/>
                    <a:pt x="7" y="122"/>
                    <a:pt x="7" y="122"/>
                  </a:cubicBezTo>
                  <a:moveTo>
                    <a:pt x="79" y="0"/>
                  </a:moveTo>
                  <a:cubicBezTo>
                    <a:pt x="79" y="0"/>
                    <a:pt x="79" y="0"/>
                    <a:pt x="79" y="0"/>
                  </a:cubicBezTo>
                  <a:cubicBezTo>
                    <a:pt x="79" y="0"/>
                    <a:pt x="79" y="0"/>
                    <a:pt x="79" y="0"/>
                  </a:cubicBezTo>
                  <a:cubicBezTo>
                    <a:pt x="79" y="0"/>
                    <a:pt x="79" y="0"/>
                    <a:pt x="79" y="1"/>
                  </a:cubicBezTo>
                  <a:cubicBezTo>
                    <a:pt x="79" y="1"/>
                    <a:pt x="79" y="1"/>
                    <a:pt x="79" y="1"/>
                  </a:cubicBezTo>
                  <a:cubicBezTo>
                    <a:pt x="79" y="1"/>
                    <a:pt x="79" y="1"/>
                    <a:pt x="79" y="1"/>
                  </a:cubicBezTo>
                  <a:cubicBezTo>
                    <a:pt x="79" y="1"/>
                    <a:pt x="79" y="1"/>
                    <a:pt x="79" y="1"/>
                  </a:cubicBezTo>
                  <a:cubicBezTo>
                    <a:pt x="79" y="1"/>
                    <a:pt x="79" y="1"/>
                    <a:pt x="79" y="2"/>
                  </a:cubicBezTo>
                  <a:cubicBezTo>
                    <a:pt x="80" y="2"/>
                    <a:pt x="80" y="2"/>
                    <a:pt x="80" y="2"/>
                  </a:cubicBezTo>
                  <a:cubicBezTo>
                    <a:pt x="80" y="2"/>
                    <a:pt x="80" y="3"/>
                    <a:pt x="81" y="3"/>
                  </a:cubicBezTo>
                  <a:cubicBezTo>
                    <a:pt x="81" y="3"/>
                    <a:pt x="81" y="3"/>
                    <a:pt x="81" y="3"/>
                  </a:cubicBezTo>
                  <a:cubicBezTo>
                    <a:pt x="82" y="4"/>
                    <a:pt x="82" y="4"/>
                    <a:pt x="83" y="4"/>
                  </a:cubicBezTo>
                  <a:cubicBezTo>
                    <a:pt x="83" y="5"/>
                    <a:pt x="84" y="5"/>
                    <a:pt x="84" y="5"/>
                  </a:cubicBezTo>
                  <a:cubicBezTo>
                    <a:pt x="85" y="6"/>
                    <a:pt x="85" y="6"/>
                    <a:pt x="86" y="6"/>
                  </a:cubicBezTo>
                  <a:cubicBezTo>
                    <a:pt x="86" y="7"/>
                    <a:pt x="87" y="7"/>
                    <a:pt x="87" y="7"/>
                  </a:cubicBezTo>
                  <a:cubicBezTo>
                    <a:pt x="88" y="7"/>
                    <a:pt x="88" y="8"/>
                    <a:pt x="88" y="8"/>
                  </a:cubicBezTo>
                  <a:cubicBezTo>
                    <a:pt x="88" y="8"/>
                    <a:pt x="89" y="8"/>
                    <a:pt x="89" y="8"/>
                  </a:cubicBezTo>
                  <a:cubicBezTo>
                    <a:pt x="89" y="8"/>
                    <a:pt x="89" y="8"/>
                    <a:pt x="90" y="8"/>
                  </a:cubicBezTo>
                  <a:cubicBezTo>
                    <a:pt x="90" y="8"/>
                    <a:pt x="90" y="8"/>
                    <a:pt x="91" y="9"/>
                  </a:cubicBezTo>
                  <a:cubicBezTo>
                    <a:pt x="91" y="9"/>
                    <a:pt x="92" y="9"/>
                    <a:pt x="93" y="10"/>
                  </a:cubicBezTo>
                  <a:cubicBezTo>
                    <a:pt x="94" y="10"/>
                    <a:pt x="95" y="11"/>
                    <a:pt x="96" y="11"/>
                  </a:cubicBezTo>
                  <a:cubicBezTo>
                    <a:pt x="97" y="11"/>
                    <a:pt x="98" y="12"/>
                    <a:pt x="98" y="12"/>
                  </a:cubicBezTo>
                  <a:cubicBezTo>
                    <a:pt x="99" y="13"/>
                    <a:pt x="99" y="13"/>
                    <a:pt x="99" y="14"/>
                  </a:cubicBezTo>
                  <a:cubicBezTo>
                    <a:pt x="99" y="14"/>
                    <a:pt x="99" y="14"/>
                    <a:pt x="99" y="14"/>
                  </a:cubicBezTo>
                  <a:cubicBezTo>
                    <a:pt x="99" y="14"/>
                    <a:pt x="99" y="14"/>
                    <a:pt x="99" y="14"/>
                  </a:cubicBezTo>
                  <a:cubicBezTo>
                    <a:pt x="99" y="15"/>
                    <a:pt x="99" y="15"/>
                    <a:pt x="99" y="15"/>
                  </a:cubicBezTo>
                  <a:cubicBezTo>
                    <a:pt x="99" y="15"/>
                    <a:pt x="99" y="15"/>
                    <a:pt x="99" y="15"/>
                  </a:cubicBezTo>
                  <a:cubicBezTo>
                    <a:pt x="98" y="16"/>
                    <a:pt x="98" y="17"/>
                    <a:pt x="98" y="17"/>
                  </a:cubicBezTo>
                  <a:cubicBezTo>
                    <a:pt x="98" y="18"/>
                    <a:pt x="98" y="19"/>
                    <a:pt x="98" y="19"/>
                  </a:cubicBezTo>
                  <a:cubicBezTo>
                    <a:pt x="98" y="20"/>
                    <a:pt x="98" y="20"/>
                    <a:pt x="98" y="21"/>
                  </a:cubicBezTo>
                  <a:cubicBezTo>
                    <a:pt x="99" y="21"/>
                    <a:pt x="99" y="22"/>
                    <a:pt x="99" y="22"/>
                  </a:cubicBezTo>
                  <a:cubicBezTo>
                    <a:pt x="100" y="22"/>
                    <a:pt x="100" y="22"/>
                    <a:pt x="100" y="22"/>
                  </a:cubicBezTo>
                  <a:cubicBezTo>
                    <a:pt x="100" y="23"/>
                    <a:pt x="100" y="23"/>
                    <a:pt x="100" y="23"/>
                  </a:cubicBezTo>
                  <a:cubicBezTo>
                    <a:pt x="100" y="23"/>
                    <a:pt x="100" y="24"/>
                    <a:pt x="100" y="24"/>
                  </a:cubicBezTo>
                  <a:cubicBezTo>
                    <a:pt x="100" y="24"/>
                    <a:pt x="100" y="25"/>
                    <a:pt x="100" y="25"/>
                  </a:cubicBezTo>
                  <a:cubicBezTo>
                    <a:pt x="100" y="25"/>
                    <a:pt x="100" y="26"/>
                    <a:pt x="100" y="26"/>
                  </a:cubicBezTo>
                  <a:cubicBezTo>
                    <a:pt x="100" y="27"/>
                    <a:pt x="100" y="27"/>
                    <a:pt x="100" y="27"/>
                  </a:cubicBezTo>
                  <a:cubicBezTo>
                    <a:pt x="100" y="28"/>
                    <a:pt x="100" y="28"/>
                    <a:pt x="101" y="28"/>
                  </a:cubicBezTo>
                  <a:cubicBezTo>
                    <a:pt x="101" y="29"/>
                    <a:pt x="101" y="29"/>
                    <a:pt x="102" y="29"/>
                  </a:cubicBezTo>
                  <a:cubicBezTo>
                    <a:pt x="102" y="29"/>
                    <a:pt x="102" y="30"/>
                    <a:pt x="102" y="30"/>
                  </a:cubicBezTo>
                  <a:cubicBezTo>
                    <a:pt x="102" y="30"/>
                    <a:pt x="103" y="31"/>
                    <a:pt x="103" y="31"/>
                  </a:cubicBezTo>
                  <a:cubicBezTo>
                    <a:pt x="103" y="31"/>
                    <a:pt x="103" y="32"/>
                    <a:pt x="103" y="32"/>
                  </a:cubicBezTo>
                  <a:cubicBezTo>
                    <a:pt x="103" y="33"/>
                    <a:pt x="103" y="33"/>
                    <a:pt x="103" y="34"/>
                  </a:cubicBezTo>
                  <a:cubicBezTo>
                    <a:pt x="102" y="34"/>
                    <a:pt x="102" y="34"/>
                    <a:pt x="102" y="34"/>
                  </a:cubicBezTo>
                  <a:cubicBezTo>
                    <a:pt x="102" y="34"/>
                    <a:pt x="102" y="35"/>
                    <a:pt x="102" y="35"/>
                  </a:cubicBezTo>
                  <a:cubicBezTo>
                    <a:pt x="102" y="35"/>
                    <a:pt x="102" y="35"/>
                    <a:pt x="102" y="35"/>
                  </a:cubicBezTo>
                  <a:cubicBezTo>
                    <a:pt x="102" y="35"/>
                    <a:pt x="101" y="35"/>
                    <a:pt x="101" y="35"/>
                  </a:cubicBezTo>
                  <a:cubicBezTo>
                    <a:pt x="101" y="35"/>
                    <a:pt x="101" y="35"/>
                    <a:pt x="101" y="35"/>
                  </a:cubicBezTo>
                  <a:cubicBezTo>
                    <a:pt x="101" y="35"/>
                    <a:pt x="101" y="35"/>
                    <a:pt x="101" y="35"/>
                  </a:cubicBezTo>
                  <a:cubicBezTo>
                    <a:pt x="100" y="36"/>
                    <a:pt x="100" y="36"/>
                    <a:pt x="100" y="36"/>
                  </a:cubicBezTo>
                  <a:cubicBezTo>
                    <a:pt x="100" y="36"/>
                    <a:pt x="100" y="36"/>
                    <a:pt x="100" y="36"/>
                  </a:cubicBezTo>
                  <a:cubicBezTo>
                    <a:pt x="100" y="36"/>
                    <a:pt x="100" y="37"/>
                    <a:pt x="100" y="37"/>
                  </a:cubicBezTo>
                  <a:cubicBezTo>
                    <a:pt x="101" y="38"/>
                    <a:pt x="101" y="38"/>
                    <a:pt x="101" y="39"/>
                  </a:cubicBezTo>
                  <a:cubicBezTo>
                    <a:pt x="102" y="39"/>
                    <a:pt x="102" y="39"/>
                    <a:pt x="102" y="40"/>
                  </a:cubicBezTo>
                  <a:cubicBezTo>
                    <a:pt x="102" y="40"/>
                    <a:pt x="103" y="40"/>
                    <a:pt x="103" y="40"/>
                  </a:cubicBezTo>
                  <a:cubicBezTo>
                    <a:pt x="103" y="40"/>
                    <a:pt x="103" y="40"/>
                    <a:pt x="103" y="41"/>
                  </a:cubicBezTo>
                  <a:cubicBezTo>
                    <a:pt x="103" y="41"/>
                    <a:pt x="103" y="41"/>
                    <a:pt x="103" y="41"/>
                  </a:cubicBezTo>
                  <a:cubicBezTo>
                    <a:pt x="103" y="42"/>
                    <a:pt x="103" y="42"/>
                    <a:pt x="103" y="42"/>
                  </a:cubicBezTo>
                  <a:cubicBezTo>
                    <a:pt x="103" y="43"/>
                    <a:pt x="104" y="43"/>
                    <a:pt x="104" y="43"/>
                  </a:cubicBezTo>
                  <a:cubicBezTo>
                    <a:pt x="103" y="43"/>
                    <a:pt x="103" y="43"/>
                    <a:pt x="103" y="43"/>
                  </a:cubicBezTo>
                  <a:cubicBezTo>
                    <a:pt x="103" y="43"/>
                    <a:pt x="103" y="43"/>
                    <a:pt x="102" y="43"/>
                  </a:cubicBezTo>
                  <a:cubicBezTo>
                    <a:pt x="102" y="43"/>
                    <a:pt x="102" y="43"/>
                    <a:pt x="102" y="43"/>
                  </a:cubicBezTo>
                  <a:cubicBezTo>
                    <a:pt x="102" y="43"/>
                    <a:pt x="102" y="43"/>
                    <a:pt x="101" y="43"/>
                  </a:cubicBezTo>
                  <a:cubicBezTo>
                    <a:pt x="101" y="43"/>
                    <a:pt x="101" y="43"/>
                    <a:pt x="101" y="43"/>
                  </a:cubicBezTo>
                  <a:cubicBezTo>
                    <a:pt x="101" y="43"/>
                    <a:pt x="101" y="43"/>
                    <a:pt x="100" y="43"/>
                  </a:cubicBezTo>
                  <a:cubicBezTo>
                    <a:pt x="100" y="43"/>
                    <a:pt x="100" y="43"/>
                    <a:pt x="100" y="43"/>
                  </a:cubicBezTo>
                  <a:cubicBezTo>
                    <a:pt x="100" y="43"/>
                    <a:pt x="100" y="43"/>
                    <a:pt x="100" y="43"/>
                  </a:cubicBezTo>
                  <a:cubicBezTo>
                    <a:pt x="99" y="43"/>
                    <a:pt x="99" y="43"/>
                    <a:pt x="99" y="43"/>
                  </a:cubicBezTo>
                  <a:cubicBezTo>
                    <a:pt x="99" y="43"/>
                    <a:pt x="99" y="43"/>
                    <a:pt x="99" y="43"/>
                  </a:cubicBezTo>
                  <a:cubicBezTo>
                    <a:pt x="98" y="43"/>
                    <a:pt x="98" y="43"/>
                    <a:pt x="98" y="43"/>
                  </a:cubicBezTo>
                  <a:cubicBezTo>
                    <a:pt x="98" y="43"/>
                    <a:pt x="98" y="43"/>
                    <a:pt x="98" y="43"/>
                  </a:cubicBezTo>
                  <a:cubicBezTo>
                    <a:pt x="97" y="43"/>
                    <a:pt x="97" y="43"/>
                    <a:pt x="97" y="43"/>
                  </a:cubicBezTo>
                  <a:cubicBezTo>
                    <a:pt x="97" y="43"/>
                    <a:pt x="96" y="43"/>
                    <a:pt x="96" y="43"/>
                  </a:cubicBezTo>
                  <a:cubicBezTo>
                    <a:pt x="96" y="43"/>
                    <a:pt x="96" y="43"/>
                    <a:pt x="96" y="43"/>
                  </a:cubicBezTo>
                  <a:cubicBezTo>
                    <a:pt x="95" y="43"/>
                    <a:pt x="95" y="43"/>
                    <a:pt x="95" y="43"/>
                  </a:cubicBezTo>
                  <a:cubicBezTo>
                    <a:pt x="95" y="43"/>
                    <a:pt x="95" y="43"/>
                    <a:pt x="95" y="43"/>
                  </a:cubicBezTo>
                  <a:cubicBezTo>
                    <a:pt x="94" y="43"/>
                    <a:pt x="94" y="43"/>
                    <a:pt x="94" y="43"/>
                  </a:cubicBezTo>
                  <a:cubicBezTo>
                    <a:pt x="94" y="43"/>
                    <a:pt x="94" y="43"/>
                    <a:pt x="94" y="43"/>
                  </a:cubicBezTo>
                  <a:cubicBezTo>
                    <a:pt x="94" y="43"/>
                    <a:pt x="94" y="43"/>
                    <a:pt x="93" y="43"/>
                  </a:cubicBezTo>
                  <a:cubicBezTo>
                    <a:pt x="93" y="43"/>
                    <a:pt x="93" y="43"/>
                    <a:pt x="93" y="43"/>
                  </a:cubicBezTo>
                  <a:cubicBezTo>
                    <a:pt x="92" y="43"/>
                    <a:pt x="92" y="43"/>
                    <a:pt x="92" y="43"/>
                  </a:cubicBezTo>
                  <a:cubicBezTo>
                    <a:pt x="92" y="43"/>
                    <a:pt x="92" y="44"/>
                    <a:pt x="91" y="44"/>
                  </a:cubicBezTo>
                  <a:cubicBezTo>
                    <a:pt x="91" y="44"/>
                    <a:pt x="91" y="44"/>
                    <a:pt x="91" y="44"/>
                  </a:cubicBezTo>
                  <a:cubicBezTo>
                    <a:pt x="90" y="45"/>
                    <a:pt x="90" y="45"/>
                    <a:pt x="90" y="45"/>
                  </a:cubicBezTo>
                  <a:cubicBezTo>
                    <a:pt x="90" y="45"/>
                    <a:pt x="89" y="46"/>
                    <a:pt x="89" y="46"/>
                  </a:cubicBezTo>
                  <a:cubicBezTo>
                    <a:pt x="89" y="46"/>
                    <a:pt x="88" y="47"/>
                    <a:pt x="88" y="47"/>
                  </a:cubicBezTo>
                  <a:cubicBezTo>
                    <a:pt x="88" y="47"/>
                    <a:pt x="87" y="47"/>
                    <a:pt x="87" y="48"/>
                  </a:cubicBezTo>
                  <a:cubicBezTo>
                    <a:pt x="86" y="48"/>
                    <a:pt x="86" y="48"/>
                    <a:pt x="85" y="48"/>
                  </a:cubicBezTo>
                  <a:cubicBezTo>
                    <a:pt x="85" y="48"/>
                    <a:pt x="85" y="49"/>
                    <a:pt x="85" y="49"/>
                  </a:cubicBezTo>
                  <a:cubicBezTo>
                    <a:pt x="84" y="49"/>
                    <a:pt x="84" y="49"/>
                    <a:pt x="84" y="50"/>
                  </a:cubicBezTo>
                  <a:cubicBezTo>
                    <a:pt x="84" y="50"/>
                    <a:pt x="84" y="50"/>
                    <a:pt x="84" y="50"/>
                  </a:cubicBezTo>
                  <a:cubicBezTo>
                    <a:pt x="84" y="51"/>
                    <a:pt x="84" y="51"/>
                    <a:pt x="84" y="51"/>
                  </a:cubicBezTo>
                  <a:cubicBezTo>
                    <a:pt x="84" y="51"/>
                    <a:pt x="84" y="52"/>
                    <a:pt x="84" y="52"/>
                  </a:cubicBezTo>
                  <a:cubicBezTo>
                    <a:pt x="84" y="52"/>
                    <a:pt x="84" y="53"/>
                    <a:pt x="84" y="53"/>
                  </a:cubicBezTo>
                  <a:cubicBezTo>
                    <a:pt x="84" y="53"/>
                    <a:pt x="83" y="54"/>
                    <a:pt x="83" y="54"/>
                  </a:cubicBezTo>
                  <a:cubicBezTo>
                    <a:pt x="83" y="54"/>
                    <a:pt x="83" y="55"/>
                    <a:pt x="82" y="55"/>
                  </a:cubicBezTo>
                  <a:cubicBezTo>
                    <a:pt x="82" y="55"/>
                    <a:pt x="81" y="56"/>
                    <a:pt x="81" y="56"/>
                  </a:cubicBezTo>
                  <a:cubicBezTo>
                    <a:pt x="81" y="57"/>
                    <a:pt x="81" y="57"/>
                    <a:pt x="81" y="58"/>
                  </a:cubicBezTo>
                  <a:cubicBezTo>
                    <a:pt x="81" y="58"/>
                    <a:pt x="81" y="59"/>
                    <a:pt x="81" y="59"/>
                  </a:cubicBezTo>
                  <a:cubicBezTo>
                    <a:pt x="81" y="59"/>
                    <a:pt x="82" y="60"/>
                    <a:pt x="82" y="60"/>
                  </a:cubicBezTo>
                  <a:cubicBezTo>
                    <a:pt x="82" y="60"/>
                    <a:pt x="82" y="61"/>
                    <a:pt x="82" y="61"/>
                  </a:cubicBezTo>
                  <a:cubicBezTo>
                    <a:pt x="83" y="61"/>
                    <a:pt x="83" y="61"/>
                    <a:pt x="83" y="62"/>
                  </a:cubicBezTo>
                  <a:cubicBezTo>
                    <a:pt x="83" y="62"/>
                    <a:pt x="83" y="62"/>
                    <a:pt x="83" y="62"/>
                  </a:cubicBezTo>
                  <a:cubicBezTo>
                    <a:pt x="83" y="63"/>
                    <a:pt x="83" y="63"/>
                    <a:pt x="83" y="63"/>
                  </a:cubicBezTo>
                  <a:cubicBezTo>
                    <a:pt x="83" y="64"/>
                    <a:pt x="82" y="64"/>
                    <a:pt x="81" y="65"/>
                  </a:cubicBezTo>
                  <a:cubicBezTo>
                    <a:pt x="80" y="66"/>
                    <a:pt x="79" y="67"/>
                    <a:pt x="78" y="68"/>
                  </a:cubicBezTo>
                  <a:cubicBezTo>
                    <a:pt x="77" y="69"/>
                    <a:pt x="75" y="69"/>
                    <a:pt x="74" y="70"/>
                  </a:cubicBezTo>
                  <a:cubicBezTo>
                    <a:pt x="73" y="71"/>
                    <a:pt x="71" y="72"/>
                    <a:pt x="70" y="72"/>
                  </a:cubicBezTo>
                  <a:cubicBezTo>
                    <a:pt x="70" y="72"/>
                    <a:pt x="69" y="73"/>
                    <a:pt x="69" y="73"/>
                  </a:cubicBezTo>
                  <a:cubicBezTo>
                    <a:pt x="68" y="73"/>
                    <a:pt x="68" y="73"/>
                    <a:pt x="68" y="74"/>
                  </a:cubicBezTo>
                  <a:cubicBezTo>
                    <a:pt x="67" y="74"/>
                    <a:pt x="67" y="74"/>
                    <a:pt x="67" y="74"/>
                  </a:cubicBezTo>
                  <a:cubicBezTo>
                    <a:pt x="67" y="74"/>
                    <a:pt x="66" y="74"/>
                    <a:pt x="66" y="75"/>
                  </a:cubicBezTo>
                  <a:cubicBezTo>
                    <a:pt x="66" y="75"/>
                    <a:pt x="65" y="75"/>
                    <a:pt x="65" y="75"/>
                  </a:cubicBezTo>
                  <a:cubicBezTo>
                    <a:pt x="65" y="75"/>
                    <a:pt x="65" y="75"/>
                    <a:pt x="64" y="76"/>
                  </a:cubicBezTo>
                  <a:cubicBezTo>
                    <a:pt x="64" y="76"/>
                    <a:pt x="64" y="76"/>
                    <a:pt x="64" y="76"/>
                  </a:cubicBezTo>
                  <a:cubicBezTo>
                    <a:pt x="63" y="76"/>
                    <a:pt x="63" y="76"/>
                    <a:pt x="63" y="77"/>
                  </a:cubicBezTo>
                  <a:cubicBezTo>
                    <a:pt x="62" y="77"/>
                    <a:pt x="62" y="77"/>
                    <a:pt x="61" y="77"/>
                  </a:cubicBezTo>
                  <a:cubicBezTo>
                    <a:pt x="61" y="78"/>
                    <a:pt x="61" y="78"/>
                    <a:pt x="60" y="78"/>
                  </a:cubicBezTo>
                  <a:cubicBezTo>
                    <a:pt x="60" y="78"/>
                    <a:pt x="60" y="79"/>
                    <a:pt x="60" y="79"/>
                  </a:cubicBezTo>
                  <a:cubicBezTo>
                    <a:pt x="60" y="80"/>
                    <a:pt x="59" y="80"/>
                    <a:pt x="59" y="80"/>
                  </a:cubicBezTo>
                  <a:cubicBezTo>
                    <a:pt x="59" y="81"/>
                    <a:pt x="59" y="81"/>
                    <a:pt x="59" y="81"/>
                  </a:cubicBezTo>
                  <a:cubicBezTo>
                    <a:pt x="59" y="81"/>
                    <a:pt x="58" y="82"/>
                    <a:pt x="58" y="82"/>
                  </a:cubicBezTo>
                  <a:cubicBezTo>
                    <a:pt x="58" y="82"/>
                    <a:pt x="58" y="82"/>
                    <a:pt x="58" y="83"/>
                  </a:cubicBezTo>
                  <a:cubicBezTo>
                    <a:pt x="57" y="83"/>
                    <a:pt x="57" y="83"/>
                    <a:pt x="57" y="83"/>
                  </a:cubicBezTo>
                  <a:cubicBezTo>
                    <a:pt x="56" y="83"/>
                    <a:pt x="56" y="83"/>
                    <a:pt x="56" y="83"/>
                  </a:cubicBezTo>
                  <a:cubicBezTo>
                    <a:pt x="55" y="84"/>
                    <a:pt x="55" y="84"/>
                    <a:pt x="55" y="84"/>
                  </a:cubicBezTo>
                  <a:cubicBezTo>
                    <a:pt x="55" y="84"/>
                    <a:pt x="55" y="84"/>
                    <a:pt x="54" y="85"/>
                  </a:cubicBezTo>
                  <a:cubicBezTo>
                    <a:pt x="54" y="85"/>
                    <a:pt x="54" y="85"/>
                    <a:pt x="54" y="85"/>
                  </a:cubicBezTo>
                  <a:cubicBezTo>
                    <a:pt x="54" y="85"/>
                    <a:pt x="54" y="86"/>
                    <a:pt x="54" y="86"/>
                  </a:cubicBezTo>
                  <a:cubicBezTo>
                    <a:pt x="54" y="86"/>
                    <a:pt x="54" y="86"/>
                    <a:pt x="54" y="86"/>
                  </a:cubicBezTo>
                  <a:cubicBezTo>
                    <a:pt x="54" y="86"/>
                    <a:pt x="54" y="86"/>
                    <a:pt x="53" y="86"/>
                  </a:cubicBezTo>
                  <a:cubicBezTo>
                    <a:pt x="53" y="86"/>
                    <a:pt x="53" y="87"/>
                    <a:pt x="53" y="87"/>
                  </a:cubicBezTo>
                  <a:cubicBezTo>
                    <a:pt x="52" y="87"/>
                    <a:pt x="52" y="87"/>
                    <a:pt x="51" y="88"/>
                  </a:cubicBezTo>
                  <a:cubicBezTo>
                    <a:pt x="51" y="88"/>
                    <a:pt x="51" y="89"/>
                    <a:pt x="51" y="89"/>
                  </a:cubicBezTo>
                  <a:cubicBezTo>
                    <a:pt x="50" y="90"/>
                    <a:pt x="50" y="90"/>
                    <a:pt x="50" y="91"/>
                  </a:cubicBezTo>
                  <a:cubicBezTo>
                    <a:pt x="50" y="92"/>
                    <a:pt x="50" y="92"/>
                    <a:pt x="50" y="93"/>
                  </a:cubicBezTo>
                  <a:cubicBezTo>
                    <a:pt x="50" y="93"/>
                    <a:pt x="50" y="93"/>
                    <a:pt x="50" y="93"/>
                  </a:cubicBezTo>
                  <a:cubicBezTo>
                    <a:pt x="50" y="94"/>
                    <a:pt x="50" y="94"/>
                    <a:pt x="50" y="94"/>
                  </a:cubicBezTo>
                  <a:cubicBezTo>
                    <a:pt x="50" y="94"/>
                    <a:pt x="50" y="95"/>
                    <a:pt x="50" y="95"/>
                  </a:cubicBezTo>
                  <a:cubicBezTo>
                    <a:pt x="50" y="95"/>
                    <a:pt x="50" y="96"/>
                    <a:pt x="49" y="96"/>
                  </a:cubicBezTo>
                  <a:cubicBezTo>
                    <a:pt x="49" y="96"/>
                    <a:pt x="49" y="96"/>
                    <a:pt x="49" y="97"/>
                  </a:cubicBezTo>
                  <a:cubicBezTo>
                    <a:pt x="49" y="97"/>
                    <a:pt x="48" y="97"/>
                    <a:pt x="48" y="98"/>
                  </a:cubicBezTo>
                  <a:cubicBezTo>
                    <a:pt x="48" y="98"/>
                    <a:pt x="48" y="99"/>
                    <a:pt x="48" y="99"/>
                  </a:cubicBezTo>
                  <a:cubicBezTo>
                    <a:pt x="47" y="99"/>
                    <a:pt x="47" y="100"/>
                    <a:pt x="47" y="100"/>
                  </a:cubicBezTo>
                  <a:cubicBezTo>
                    <a:pt x="47" y="101"/>
                    <a:pt x="47" y="101"/>
                    <a:pt x="47" y="101"/>
                  </a:cubicBezTo>
                  <a:cubicBezTo>
                    <a:pt x="47" y="103"/>
                    <a:pt x="48" y="104"/>
                    <a:pt x="48" y="105"/>
                  </a:cubicBezTo>
                  <a:cubicBezTo>
                    <a:pt x="48" y="106"/>
                    <a:pt x="48" y="107"/>
                    <a:pt x="48" y="107"/>
                  </a:cubicBezTo>
                  <a:cubicBezTo>
                    <a:pt x="48" y="108"/>
                    <a:pt x="48" y="109"/>
                    <a:pt x="48" y="109"/>
                  </a:cubicBezTo>
                  <a:cubicBezTo>
                    <a:pt x="48" y="110"/>
                    <a:pt x="48" y="110"/>
                    <a:pt x="48" y="110"/>
                  </a:cubicBezTo>
                  <a:cubicBezTo>
                    <a:pt x="48" y="110"/>
                    <a:pt x="48" y="111"/>
                    <a:pt x="48" y="111"/>
                  </a:cubicBezTo>
                  <a:cubicBezTo>
                    <a:pt x="48" y="111"/>
                    <a:pt x="48" y="111"/>
                    <a:pt x="48" y="111"/>
                  </a:cubicBezTo>
                  <a:cubicBezTo>
                    <a:pt x="48" y="111"/>
                    <a:pt x="48" y="111"/>
                    <a:pt x="48" y="111"/>
                  </a:cubicBezTo>
                  <a:cubicBezTo>
                    <a:pt x="48" y="111"/>
                    <a:pt x="48" y="111"/>
                    <a:pt x="48" y="111"/>
                  </a:cubicBezTo>
                  <a:cubicBezTo>
                    <a:pt x="48" y="111"/>
                    <a:pt x="49" y="111"/>
                    <a:pt x="49" y="111"/>
                  </a:cubicBezTo>
                  <a:cubicBezTo>
                    <a:pt x="49" y="112"/>
                    <a:pt x="49" y="112"/>
                    <a:pt x="49" y="112"/>
                  </a:cubicBezTo>
                  <a:cubicBezTo>
                    <a:pt x="50" y="112"/>
                    <a:pt x="50" y="112"/>
                    <a:pt x="50" y="112"/>
                  </a:cubicBezTo>
                  <a:cubicBezTo>
                    <a:pt x="50" y="112"/>
                    <a:pt x="51" y="112"/>
                    <a:pt x="51" y="112"/>
                  </a:cubicBezTo>
                  <a:cubicBezTo>
                    <a:pt x="51" y="112"/>
                    <a:pt x="52" y="112"/>
                    <a:pt x="52" y="112"/>
                  </a:cubicBezTo>
                  <a:cubicBezTo>
                    <a:pt x="52" y="112"/>
                    <a:pt x="53" y="112"/>
                    <a:pt x="53" y="112"/>
                  </a:cubicBezTo>
                  <a:cubicBezTo>
                    <a:pt x="53" y="112"/>
                    <a:pt x="53" y="112"/>
                    <a:pt x="54" y="112"/>
                  </a:cubicBezTo>
                  <a:cubicBezTo>
                    <a:pt x="54" y="112"/>
                    <a:pt x="54" y="112"/>
                    <a:pt x="54" y="112"/>
                  </a:cubicBezTo>
                  <a:cubicBezTo>
                    <a:pt x="55" y="113"/>
                    <a:pt x="56" y="113"/>
                    <a:pt x="56" y="114"/>
                  </a:cubicBezTo>
                  <a:cubicBezTo>
                    <a:pt x="57" y="115"/>
                    <a:pt x="58" y="116"/>
                    <a:pt x="59" y="116"/>
                  </a:cubicBezTo>
                  <a:cubicBezTo>
                    <a:pt x="60" y="117"/>
                    <a:pt x="61" y="118"/>
                    <a:pt x="61" y="119"/>
                  </a:cubicBezTo>
                  <a:cubicBezTo>
                    <a:pt x="62" y="120"/>
                    <a:pt x="62" y="120"/>
                    <a:pt x="62" y="121"/>
                  </a:cubicBezTo>
                  <a:cubicBezTo>
                    <a:pt x="62" y="121"/>
                    <a:pt x="62" y="121"/>
                    <a:pt x="62" y="121"/>
                  </a:cubicBezTo>
                  <a:cubicBezTo>
                    <a:pt x="62" y="121"/>
                    <a:pt x="62" y="122"/>
                    <a:pt x="61" y="122"/>
                  </a:cubicBezTo>
                  <a:cubicBezTo>
                    <a:pt x="61" y="122"/>
                    <a:pt x="61" y="122"/>
                    <a:pt x="61" y="123"/>
                  </a:cubicBezTo>
                  <a:cubicBezTo>
                    <a:pt x="60" y="123"/>
                    <a:pt x="60" y="123"/>
                    <a:pt x="60" y="123"/>
                  </a:cubicBezTo>
                  <a:cubicBezTo>
                    <a:pt x="59" y="124"/>
                    <a:pt x="59" y="124"/>
                    <a:pt x="59" y="124"/>
                  </a:cubicBezTo>
                  <a:cubicBezTo>
                    <a:pt x="58" y="125"/>
                    <a:pt x="58" y="125"/>
                    <a:pt x="58" y="125"/>
                  </a:cubicBezTo>
                  <a:cubicBezTo>
                    <a:pt x="57" y="126"/>
                    <a:pt x="57" y="126"/>
                    <a:pt x="57" y="126"/>
                  </a:cubicBezTo>
                  <a:cubicBezTo>
                    <a:pt x="57" y="127"/>
                    <a:pt x="57" y="127"/>
                    <a:pt x="57" y="127"/>
                  </a:cubicBezTo>
                  <a:cubicBezTo>
                    <a:pt x="57" y="127"/>
                    <a:pt x="57" y="128"/>
                    <a:pt x="57" y="128"/>
                  </a:cubicBezTo>
                  <a:cubicBezTo>
                    <a:pt x="57" y="128"/>
                    <a:pt x="57" y="128"/>
                    <a:pt x="57" y="128"/>
                  </a:cubicBezTo>
                  <a:cubicBezTo>
                    <a:pt x="57" y="128"/>
                    <a:pt x="57" y="128"/>
                    <a:pt x="57" y="128"/>
                  </a:cubicBezTo>
                  <a:cubicBezTo>
                    <a:pt x="57" y="128"/>
                    <a:pt x="57" y="128"/>
                    <a:pt x="57" y="129"/>
                  </a:cubicBezTo>
                  <a:cubicBezTo>
                    <a:pt x="57" y="129"/>
                    <a:pt x="56" y="130"/>
                    <a:pt x="56" y="130"/>
                  </a:cubicBezTo>
                  <a:cubicBezTo>
                    <a:pt x="55" y="131"/>
                    <a:pt x="55" y="131"/>
                    <a:pt x="54" y="132"/>
                  </a:cubicBezTo>
                  <a:cubicBezTo>
                    <a:pt x="53" y="132"/>
                    <a:pt x="53" y="133"/>
                    <a:pt x="52" y="133"/>
                  </a:cubicBezTo>
                  <a:cubicBezTo>
                    <a:pt x="51" y="133"/>
                    <a:pt x="51" y="133"/>
                    <a:pt x="50" y="134"/>
                  </a:cubicBezTo>
                  <a:cubicBezTo>
                    <a:pt x="49" y="134"/>
                    <a:pt x="48" y="134"/>
                    <a:pt x="48" y="135"/>
                  </a:cubicBezTo>
                  <a:cubicBezTo>
                    <a:pt x="47" y="135"/>
                    <a:pt x="46" y="136"/>
                    <a:pt x="46" y="136"/>
                  </a:cubicBezTo>
                  <a:cubicBezTo>
                    <a:pt x="46" y="137"/>
                    <a:pt x="46" y="137"/>
                    <a:pt x="45" y="138"/>
                  </a:cubicBezTo>
                  <a:cubicBezTo>
                    <a:pt x="45" y="138"/>
                    <a:pt x="45" y="139"/>
                    <a:pt x="45" y="139"/>
                  </a:cubicBezTo>
                  <a:cubicBezTo>
                    <a:pt x="45" y="139"/>
                    <a:pt x="45" y="139"/>
                    <a:pt x="45" y="140"/>
                  </a:cubicBezTo>
                  <a:cubicBezTo>
                    <a:pt x="45" y="140"/>
                    <a:pt x="45" y="140"/>
                    <a:pt x="45" y="140"/>
                  </a:cubicBezTo>
                  <a:cubicBezTo>
                    <a:pt x="45" y="141"/>
                    <a:pt x="45" y="141"/>
                    <a:pt x="45" y="141"/>
                  </a:cubicBezTo>
                  <a:cubicBezTo>
                    <a:pt x="45" y="142"/>
                    <a:pt x="45" y="142"/>
                    <a:pt x="45" y="142"/>
                  </a:cubicBezTo>
                  <a:cubicBezTo>
                    <a:pt x="45" y="143"/>
                    <a:pt x="45" y="144"/>
                    <a:pt x="45" y="145"/>
                  </a:cubicBezTo>
                  <a:cubicBezTo>
                    <a:pt x="45" y="145"/>
                    <a:pt x="44" y="146"/>
                    <a:pt x="44" y="147"/>
                  </a:cubicBezTo>
                  <a:cubicBezTo>
                    <a:pt x="44" y="148"/>
                    <a:pt x="44" y="148"/>
                    <a:pt x="44" y="149"/>
                  </a:cubicBezTo>
                  <a:cubicBezTo>
                    <a:pt x="44" y="150"/>
                    <a:pt x="44" y="150"/>
                    <a:pt x="44" y="150"/>
                  </a:cubicBezTo>
                  <a:cubicBezTo>
                    <a:pt x="44" y="151"/>
                    <a:pt x="43" y="151"/>
                    <a:pt x="43" y="152"/>
                  </a:cubicBezTo>
                  <a:cubicBezTo>
                    <a:pt x="43" y="152"/>
                    <a:pt x="43" y="153"/>
                    <a:pt x="43" y="154"/>
                  </a:cubicBezTo>
                  <a:cubicBezTo>
                    <a:pt x="42" y="155"/>
                    <a:pt x="42" y="155"/>
                    <a:pt x="42" y="156"/>
                  </a:cubicBezTo>
                  <a:cubicBezTo>
                    <a:pt x="42" y="157"/>
                    <a:pt x="42" y="157"/>
                    <a:pt x="42" y="157"/>
                  </a:cubicBezTo>
                  <a:cubicBezTo>
                    <a:pt x="42" y="157"/>
                    <a:pt x="43" y="157"/>
                    <a:pt x="43" y="157"/>
                  </a:cubicBezTo>
                  <a:cubicBezTo>
                    <a:pt x="43" y="158"/>
                    <a:pt x="43" y="158"/>
                    <a:pt x="43" y="158"/>
                  </a:cubicBezTo>
                  <a:cubicBezTo>
                    <a:pt x="43" y="158"/>
                    <a:pt x="43" y="158"/>
                    <a:pt x="43" y="158"/>
                  </a:cubicBezTo>
                  <a:cubicBezTo>
                    <a:pt x="43" y="158"/>
                    <a:pt x="43" y="158"/>
                    <a:pt x="43" y="158"/>
                  </a:cubicBezTo>
                  <a:cubicBezTo>
                    <a:pt x="43" y="158"/>
                    <a:pt x="43" y="158"/>
                    <a:pt x="43" y="158"/>
                  </a:cubicBezTo>
                  <a:cubicBezTo>
                    <a:pt x="44" y="158"/>
                    <a:pt x="44" y="158"/>
                    <a:pt x="44" y="157"/>
                  </a:cubicBezTo>
                  <a:cubicBezTo>
                    <a:pt x="44" y="157"/>
                    <a:pt x="44" y="157"/>
                    <a:pt x="44" y="157"/>
                  </a:cubicBezTo>
                  <a:cubicBezTo>
                    <a:pt x="44" y="157"/>
                    <a:pt x="44" y="157"/>
                    <a:pt x="45" y="157"/>
                  </a:cubicBezTo>
                  <a:cubicBezTo>
                    <a:pt x="45" y="156"/>
                    <a:pt x="45" y="156"/>
                    <a:pt x="46" y="156"/>
                  </a:cubicBezTo>
                  <a:cubicBezTo>
                    <a:pt x="46" y="155"/>
                    <a:pt x="46" y="155"/>
                    <a:pt x="46" y="155"/>
                  </a:cubicBezTo>
                  <a:cubicBezTo>
                    <a:pt x="47" y="155"/>
                    <a:pt x="47" y="155"/>
                    <a:pt x="47" y="154"/>
                  </a:cubicBezTo>
                  <a:cubicBezTo>
                    <a:pt x="47" y="154"/>
                    <a:pt x="47" y="154"/>
                    <a:pt x="47" y="154"/>
                  </a:cubicBezTo>
                  <a:cubicBezTo>
                    <a:pt x="47" y="154"/>
                    <a:pt x="47" y="154"/>
                    <a:pt x="47" y="154"/>
                  </a:cubicBezTo>
                  <a:cubicBezTo>
                    <a:pt x="47" y="155"/>
                    <a:pt x="47" y="155"/>
                    <a:pt x="47" y="155"/>
                  </a:cubicBezTo>
                  <a:cubicBezTo>
                    <a:pt x="47" y="155"/>
                    <a:pt x="47" y="155"/>
                    <a:pt x="47" y="155"/>
                  </a:cubicBezTo>
                  <a:cubicBezTo>
                    <a:pt x="47" y="155"/>
                    <a:pt x="47" y="156"/>
                    <a:pt x="47" y="156"/>
                  </a:cubicBezTo>
                  <a:cubicBezTo>
                    <a:pt x="46" y="157"/>
                    <a:pt x="46" y="157"/>
                    <a:pt x="46" y="158"/>
                  </a:cubicBezTo>
                  <a:cubicBezTo>
                    <a:pt x="45" y="159"/>
                    <a:pt x="45" y="160"/>
                    <a:pt x="45" y="161"/>
                  </a:cubicBezTo>
                  <a:cubicBezTo>
                    <a:pt x="44" y="161"/>
                    <a:pt x="44" y="162"/>
                    <a:pt x="43" y="162"/>
                  </a:cubicBezTo>
                  <a:cubicBezTo>
                    <a:pt x="43" y="163"/>
                    <a:pt x="43" y="163"/>
                    <a:pt x="43" y="163"/>
                  </a:cubicBezTo>
                  <a:cubicBezTo>
                    <a:pt x="42" y="162"/>
                    <a:pt x="42" y="162"/>
                    <a:pt x="42" y="162"/>
                  </a:cubicBezTo>
                  <a:cubicBezTo>
                    <a:pt x="42" y="162"/>
                    <a:pt x="42" y="162"/>
                    <a:pt x="42" y="162"/>
                  </a:cubicBezTo>
                  <a:cubicBezTo>
                    <a:pt x="42" y="162"/>
                    <a:pt x="41" y="161"/>
                    <a:pt x="41" y="161"/>
                  </a:cubicBezTo>
                  <a:cubicBezTo>
                    <a:pt x="41" y="161"/>
                    <a:pt x="41" y="161"/>
                    <a:pt x="41" y="161"/>
                  </a:cubicBezTo>
                  <a:cubicBezTo>
                    <a:pt x="41" y="161"/>
                    <a:pt x="40" y="161"/>
                    <a:pt x="40" y="161"/>
                  </a:cubicBezTo>
                  <a:cubicBezTo>
                    <a:pt x="40" y="161"/>
                    <a:pt x="40" y="161"/>
                    <a:pt x="40" y="161"/>
                  </a:cubicBezTo>
                  <a:cubicBezTo>
                    <a:pt x="40" y="161"/>
                    <a:pt x="39" y="161"/>
                    <a:pt x="39" y="161"/>
                  </a:cubicBezTo>
                  <a:cubicBezTo>
                    <a:pt x="39" y="162"/>
                    <a:pt x="39" y="162"/>
                    <a:pt x="39" y="162"/>
                  </a:cubicBezTo>
                  <a:cubicBezTo>
                    <a:pt x="39" y="162"/>
                    <a:pt x="39" y="162"/>
                    <a:pt x="39" y="162"/>
                  </a:cubicBezTo>
                  <a:cubicBezTo>
                    <a:pt x="39" y="163"/>
                    <a:pt x="39" y="163"/>
                    <a:pt x="39" y="163"/>
                  </a:cubicBezTo>
                  <a:cubicBezTo>
                    <a:pt x="39" y="164"/>
                    <a:pt x="39" y="164"/>
                    <a:pt x="38" y="165"/>
                  </a:cubicBezTo>
                  <a:cubicBezTo>
                    <a:pt x="38" y="165"/>
                    <a:pt x="38" y="165"/>
                    <a:pt x="38" y="166"/>
                  </a:cubicBezTo>
                  <a:cubicBezTo>
                    <a:pt x="37" y="166"/>
                    <a:pt x="37" y="166"/>
                    <a:pt x="36" y="166"/>
                  </a:cubicBezTo>
                  <a:cubicBezTo>
                    <a:pt x="36" y="166"/>
                    <a:pt x="36" y="166"/>
                    <a:pt x="36" y="166"/>
                  </a:cubicBezTo>
                  <a:cubicBezTo>
                    <a:pt x="36" y="166"/>
                    <a:pt x="36" y="166"/>
                    <a:pt x="36" y="166"/>
                  </a:cubicBezTo>
                  <a:cubicBezTo>
                    <a:pt x="36" y="166"/>
                    <a:pt x="35" y="166"/>
                    <a:pt x="35" y="166"/>
                  </a:cubicBezTo>
                  <a:cubicBezTo>
                    <a:pt x="35" y="166"/>
                    <a:pt x="35" y="166"/>
                    <a:pt x="35" y="166"/>
                  </a:cubicBezTo>
                  <a:cubicBezTo>
                    <a:pt x="35" y="166"/>
                    <a:pt x="34" y="165"/>
                    <a:pt x="34" y="165"/>
                  </a:cubicBezTo>
                  <a:cubicBezTo>
                    <a:pt x="34" y="165"/>
                    <a:pt x="33" y="165"/>
                    <a:pt x="33" y="165"/>
                  </a:cubicBezTo>
                  <a:cubicBezTo>
                    <a:pt x="33" y="165"/>
                    <a:pt x="33" y="165"/>
                    <a:pt x="32" y="165"/>
                  </a:cubicBezTo>
                  <a:cubicBezTo>
                    <a:pt x="32" y="165"/>
                    <a:pt x="32" y="165"/>
                    <a:pt x="31" y="165"/>
                  </a:cubicBezTo>
                  <a:cubicBezTo>
                    <a:pt x="31" y="165"/>
                    <a:pt x="30" y="165"/>
                    <a:pt x="30" y="165"/>
                  </a:cubicBezTo>
                  <a:cubicBezTo>
                    <a:pt x="29" y="165"/>
                    <a:pt x="29" y="165"/>
                    <a:pt x="29" y="165"/>
                  </a:cubicBezTo>
                  <a:cubicBezTo>
                    <a:pt x="28" y="166"/>
                    <a:pt x="28" y="166"/>
                    <a:pt x="28" y="166"/>
                  </a:cubicBezTo>
                  <a:cubicBezTo>
                    <a:pt x="28" y="166"/>
                    <a:pt x="28" y="166"/>
                    <a:pt x="27" y="167"/>
                  </a:cubicBezTo>
                  <a:cubicBezTo>
                    <a:pt x="27" y="167"/>
                    <a:pt x="27" y="167"/>
                    <a:pt x="27" y="167"/>
                  </a:cubicBezTo>
                  <a:cubicBezTo>
                    <a:pt x="27" y="167"/>
                    <a:pt x="27" y="167"/>
                    <a:pt x="27" y="167"/>
                  </a:cubicBezTo>
                  <a:cubicBezTo>
                    <a:pt x="27" y="167"/>
                    <a:pt x="27" y="167"/>
                    <a:pt x="27" y="167"/>
                  </a:cubicBezTo>
                  <a:cubicBezTo>
                    <a:pt x="27" y="167"/>
                    <a:pt x="27" y="167"/>
                    <a:pt x="27" y="167"/>
                  </a:cubicBezTo>
                  <a:cubicBezTo>
                    <a:pt x="26" y="167"/>
                    <a:pt x="26" y="167"/>
                    <a:pt x="26" y="167"/>
                  </a:cubicBezTo>
                  <a:cubicBezTo>
                    <a:pt x="26" y="167"/>
                    <a:pt x="26" y="168"/>
                    <a:pt x="25" y="168"/>
                  </a:cubicBezTo>
                  <a:cubicBezTo>
                    <a:pt x="25" y="168"/>
                    <a:pt x="25" y="168"/>
                    <a:pt x="25" y="168"/>
                  </a:cubicBezTo>
                  <a:cubicBezTo>
                    <a:pt x="25" y="169"/>
                    <a:pt x="25" y="169"/>
                    <a:pt x="25" y="169"/>
                  </a:cubicBezTo>
                  <a:cubicBezTo>
                    <a:pt x="25" y="169"/>
                    <a:pt x="25" y="170"/>
                    <a:pt x="25" y="170"/>
                  </a:cubicBezTo>
                  <a:cubicBezTo>
                    <a:pt x="25" y="170"/>
                    <a:pt x="25" y="170"/>
                    <a:pt x="25" y="170"/>
                  </a:cubicBezTo>
                  <a:cubicBezTo>
                    <a:pt x="25" y="170"/>
                    <a:pt x="25" y="170"/>
                    <a:pt x="25" y="170"/>
                  </a:cubicBezTo>
                  <a:cubicBezTo>
                    <a:pt x="25" y="170"/>
                    <a:pt x="25" y="171"/>
                    <a:pt x="25" y="171"/>
                  </a:cubicBezTo>
                  <a:cubicBezTo>
                    <a:pt x="25" y="171"/>
                    <a:pt x="25" y="171"/>
                    <a:pt x="25" y="171"/>
                  </a:cubicBezTo>
                  <a:cubicBezTo>
                    <a:pt x="25" y="172"/>
                    <a:pt x="25" y="172"/>
                    <a:pt x="25" y="172"/>
                  </a:cubicBezTo>
                  <a:cubicBezTo>
                    <a:pt x="25" y="172"/>
                    <a:pt x="25" y="172"/>
                    <a:pt x="25" y="173"/>
                  </a:cubicBezTo>
                  <a:cubicBezTo>
                    <a:pt x="25" y="173"/>
                    <a:pt x="25" y="173"/>
                    <a:pt x="24" y="173"/>
                  </a:cubicBezTo>
                  <a:cubicBezTo>
                    <a:pt x="24" y="173"/>
                    <a:pt x="24" y="173"/>
                    <a:pt x="24" y="173"/>
                  </a:cubicBezTo>
                  <a:cubicBezTo>
                    <a:pt x="24" y="173"/>
                    <a:pt x="24" y="174"/>
                    <a:pt x="24" y="174"/>
                  </a:cubicBezTo>
                  <a:cubicBezTo>
                    <a:pt x="23" y="174"/>
                    <a:pt x="23" y="174"/>
                    <a:pt x="23" y="174"/>
                  </a:cubicBezTo>
                  <a:cubicBezTo>
                    <a:pt x="23" y="174"/>
                    <a:pt x="23" y="174"/>
                    <a:pt x="22" y="174"/>
                  </a:cubicBezTo>
                  <a:cubicBezTo>
                    <a:pt x="22" y="174"/>
                    <a:pt x="21" y="174"/>
                    <a:pt x="21" y="174"/>
                  </a:cubicBezTo>
                  <a:cubicBezTo>
                    <a:pt x="21" y="174"/>
                    <a:pt x="20" y="174"/>
                    <a:pt x="20" y="174"/>
                  </a:cubicBezTo>
                  <a:cubicBezTo>
                    <a:pt x="20" y="174"/>
                    <a:pt x="19" y="174"/>
                    <a:pt x="19" y="174"/>
                  </a:cubicBezTo>
                  <a:cubicBezTo>
                    <a:pt x="19" y="174"/>
                    <a:pt x="19" y="174"/>
                    <a:pt x="18" y="174"/>
                  </a:cubicBezTo>
                  <a:cubicBezTo>
                    <a:pt x="18" y="174"/>
                    <a:pt x="18" y="174"/>
                    <a:pt x="18" y="174"/>
                  </a:cubicBezTo>
                  <a:cubicBezTo>
                    <a:pt x="18" y="174"/>
                    <a:pt x="18" y="175"/>
                    <a:pt x="18" y="175"/>
                  </a:cubicBezTo>
                  <a:cubicBezTo>
                    <a:pt x="17" y="175"/>
                    <a:pt x="17" y="175"/>
                    <a:pt x="17" y="175"/>
                  </a:cubicBezTo>
                  <a:cubicBezTo>
                    <a:pt x="17" y="175"/>
                    <a:pt x="17" y="175"/>
                    <a:pt x="17" y="175"/>
                  </a:cubicBezTo>
                  <a:cubicBezTo>
                    <a:pt x="17" y="175"/>
                    <a:pt x="17" y="175"/>
                    <a:pt x="17" y="175"/>
                  </a:cubicBezTo>
                  <a:cubicBezTo>
                    <a:pt x="17" y="175"/>
                    <a:pt x="17" y="175"/>
                    <a:pt x="16" y="175"/>
                  </a:cubicBezTo>
                  <a:cubicBezTo>
                    <a:pt x="16" y="174"/>
                    <a:pt x="16" y="174"/>
                    <a:pt x="16" y="174"/>
                  </a:cubicBezTo>
                  <a:cubicBezTo>
                    <a:pt x="16" y="174"/>
                    <a:pt x="16" y="174"/>
                    <a:pt x="16" y="174"/>
                  </a:cubicBezTo>
                  <a:cubicBezTo>
                    <a:pt x="16" y="174"/>
                    <a:pt x="16" y="174"/>
                    <a:pt x="16" y="173"/>
                  </a:cubicBezTo>
                  <a:cubicBezTo>
                    <a:pt x="16" y="173"/>
                    <a:pt x="16" y="173"/>
                    <a:pt x="16" y="172"/>
                  </a:cubicBezTo>
                  <a:cubicBezTo>
                    <a:pt x="16" y="172"/>
                    <a:pt x="16" y="171"/>
                    <a:pt x="16" y="171"/>
                  </a:cubicBezTo>
                  <a:cubicBezTo>
                    <a:pt x="16" y="171"/>
                    <a:pt x="16" y="170"/>
                    <a:pt x="16" y="170"/>
                  </a:cubicBezTo>
                  <a:cubicBezTo>
                    <a:pt x="16" y="170"/>
                    <a:pt x="16" y="169"/>
                    <a:pt x="16" y="169"/>
                  </a:cubicBezTo>
                  <a:cubicBezTo>
                    <a:pt x="16" y="169"/>
                    <a:pt x="16" y="169"/>
                    <a:pt x="16" y="168"/>
                  </a:cubicBezTo>
                  <a:cubicBezTo>
                    <a:pt x="16" y="168"/>
                    <a:pt x="16" y="168"/>
                    <a:pt x="16" y="168"/>
                  </a:cubicBezTo>
                  <a:cubicBezTo>
                    <a:pt x="16" y="168"/>
                    <a:pt x="16" y="168"/>
                    <a:pt x="16" y="167"/>
                  </a:cubicBezTo>
                  <a:cubicBezTo>
                    <a:pt x="16" y="167"/>
                    <a:pt x="16" y="167"/>
                    <a:pt x="16" y="167"/>
                  </a:cubicBezTo>
                  <a:cubicBezTo>
                    <a:pt x="16" y="167"/>
                    <a:pt x="16" y="166"/>
                    <a:pt x="16" y="166"/>
                  </a:cubicBezTo>
                  <a:cubicBezTo>
                    <a:pt x="15" y="166"/>
                    <a:pt x="15" y="166"/>
                    <a:pt x="15" y="166"/>
                  </a:cubicBezTo>
                  <a:cubicBezTo>
                    <a:pt x="15" y="166"/>
                    <a:pt x="15" y="166"/>
                    <a:pt x="15" y="166"/>
                  </a:cubicBezTo>
                  <a:cubicBezTo>
                    <a:pt x="14" y="166"/>
                    <a:pt x="14" y="166"/>
                    <a:pt x="14" y="165"/>
                  </a:cubicBezTo>
                  <a:cubicBezTo>
                    <a:pt x="14" y="165"/>
                    <a:pt x="14" y="165"/>
                    <a:pt x="14" y="165"/>
                  </a:cubicBezTo>
                  <a:cubicBezTo>
                    <a:pt x="14" y="165"/>
                    <a:pt x="14" y="165"/>
                    <a:pt x="14" y="165"/>
                  </a:cubicBezTo>
                  <a:cubicBezTo>
                    <a:pt x="14" y="164"/>
                    <a:pt x="14" y="164"/>
                    <a:pt x="14" y="164"/>
                  </a:cubicBezTo>
                  <a:cubicBezTo>
                    <a:pt x="14" y="163"/>
                    <a:pt x="14" y="162"/>
                    <a:pt x="14" y="162"/>
                  </a:cubicBezTo>
                  <a:cubicBezTo>
                    <a:pt x="14" y="161"/>
                    <a:pt x="14" y="161"/>
                    <a:pt x="14" y="160"/>
                  </a:cubicBezTo>
                  <a:cubicBezTo>
                    <a:pt x="14" y="160"/>
                    <a:pt x="14" y="159"/>
                    <a:pt x="13" y="159"/>
                  </a:cubicBezTo>
                  <a:cubicBezTo>
                    <a:pt x="13" y="158"/>
                    <a:pt x="13" y="158"/>
                    <a:pt x="12" y="157"/>
                  </a:cubicBezTo>
                  <a:cubicBezTo>
                    <a:pt x="12" y="157"/>
                    <a:pt x="11" y="157"/>
                    <a:pt x="11" y="156"/>
                  </a:cubicBezTo>
                  <a:cubicBezTo>
                    <a:pt x="11" y="156"/>
                    <a:pt x="11" y="156"/>
                    <a:pt x="10" y="155"/>
                  </a:cubicBezTo>
                  <a:cubicBezTo>
                    <a:pt x="10" y="155"/>
                    <a:pt x="10" y="155"/>
                    <a:pt x="10" y="155"/>
                  </a:cubicBezTo>
                  <a:cubicBezTo>
                    <a:pt x="10" y="154"/>
                    <a:pt x="10" y="154"/>
                    <a:pt x="10" y="154"/>
                  </a:cubicBezTo>
                  <a:cubicBezTo>
                    <a:pt x="10" y="153"/>
                    <a:pt x="10" y="153"/>
                    <a:pt x="9" y="153"/>
                  </a:cubicBezTo>
                  <a:cubicBezTo>
                    <a:pt x="9" y="153"/>
                    <a:pt x="9" y="152"/>
                    <a:pt x="9" y="152"/>
                  </a:cubicBezTo>
                  <a:cubicBezTo>
                    <a:pt x="9" y="152"/>
                    <a:pt x="9" y="151"/>
                    <a:pt x="8" y="151"/>
                  </a:cubicBezTo>
                  <a:cubicBezTo>
                    <a:pt x="8" y="151"/>
                    <a:pt x="8" y="150"/>
                    <a:pt x="8" y="150"/>
                  </a:cubicBezTo>
                  <a:cubicBezTo>
                    <a:pt x="7" y="150"/>
                    <a:pt x="7" y="149"/>
                    <a:pt x="7" y="149"/>
                  </a:cubicBezTo>
                  <a:cubicBezTo>
                    <a:pt x="7" y="149"/>
                    <a:pt x="7" y="148"/>
                    <a:pt x="7" y="148"/>
                  </a:cubicBezTo>
                  <a:cubicBezTo>
                    <a:pt x="7" y="148"/>
                    <a:pt x="7" y="147"/>
                    <a:pt x="7" y="147"/>
                  </a:cubicBezTo>
                  <a:cubicBezTo>
                    <a:pt x="7" y="146"/>
                    <a:pt x="7" y="146"/>
                    <a:pt x="6" y="146"/>
                  </a:cubicBezTo>
                  <a:cubicBezTo>
                    <a:pt x="6" y="145"/>
                    <a:pt x="6" y="145"/>
                    <a:pt x="6" y="145"/>
                  </a:cubicBezTo>
                  <a:cubicBezTo>
                    <a:pt x="6" y="144"/>
                    <a:pt x="6" y="144"/>
                    <a:pt x="6" y="143"/>
                  </a:cubicBezTo>
                  <a:cubicBezTo>
                    <a:pt x="6" y="143"/>
                    <a:pt x="6" y="143"/>
                    <a:pt x="6" y="142"/>
                  </a:cubicBezTo>
                  <a:cubicBezTo>
                    <a:pt x="5" y="142"/>
                    <a:pt x="5" y="142"/>
                    <a:pt x="5" y="141"/>
                  </a:cubicBezTo>
                  <a:cubicBezTo>
                    <a:pt x="4" y="141"/>
                    <a:pt x="4" y="140"/>
                    <a:pt x="3" y="140"/>
                  </a:cubicBezTo>
                  <a:cubicBezTo>
                    <a:pt x="3" y="139"/>
                    <a:pt x="2" y="139"/>
                    <a:pt x="2" y="138"/>
                  </a:cubicBezTo>
                  <a:cubicBezTo>
                    <a:pt x="2" y="137"/>
                    <a:pt x="1" y="137"/>
                    <a:pt x="1" y="136"/>
                  </a:cubicBezTo>
                  <a:cubicBezTo>
                    <a:pt x="1" y="135"/>
                    <a:pt x="1" y="134"/>
                    <a:pt x="1" y="134"/>
                  </a:cubicBezTo>
                  <a:cubicBezTo>
                    <a:pt x="1" y="133"/>
                    <a:pt x="1" y="133"/>
                    <a:pt x="1" y="133"/>
                  </a:cubicBezTo>
                  <a:cubicBezTo>
                    <a:pt x="1" y="133"/>
                    <a:pt x="1" y="133"/>
                    <a:pt x="1" y="133"/>
                  </a:cubicBezTo>
                  <a:cubicBezTo>
                    <a:pt x="1" y="133"/>
                    <a:pt x="1" y="133"/>
                    <a:pt x="1" y="133"/>
                  </a:cubicBezTo>
                  <a:cubicBezTo>
                    <a:pt x="1" y="133"/>
                    <a:pt x="1" y="133"/>
                    <a:pt x="1" y="133"/>
                  </a:cubicBezTo>
                  <a:cubicBezTo>
                    <a:pt x="1" y="133"/>
                    <a:pt x="1" y="133"/>
                    <a:pt x="1" y="133"/>
                  </a:cubicBezTo>
                  <a:cubicBezTo>
                    <a:pt x="0" y="133"/>
                    <a:pt x="0" y="133"/>
                    <a:pt x="0" y="133"/>
                  </a:cubicBezTo>
                  <a:cubicBezTo>
                    <a:pt x="0" y="133"/>
                    <a:pt x="0" y="133"/>
                    <a:pt x="0" y="133"/>
                  </a:cubicBezTo>
                  <a:cubicBezTo>
                    <a:pt x="0" y="133"/>
                    <a:pt x="0" y="133"/>
                    <a:pt x="0" y="133"/>
                  </a:cubicBezTo>
                  <a:cubicBezTo>
                    <a:pt x="0" y="134"/>
                    <a:pt x="0" y="135"/>
                    <a:pt x="0" y="136"/>
                  </a:cubicBezTo>
                  <a:cubicBezTo>
                    <a:pt x="1" y="137"/>
                    <a:pt x="1" y="138"/>
                    <a:pt x="1" y="138"/>
                  </a:cubicBezTo>
                  <a:cubicBezTo>
                    <a:pt x="1" y="139"/>
                    <a:pt x="2" y="140"/>
                    <a:pt x="2" y="140"/>
                  </a:cubicBezTo>
                  <a:cubicBezTo>
                    <a:pt x="3" y="141"/>
                    <a:pt x="3" y="142"/>
                    <a:pt x="4" y="142"/>
                  </a:cubicBezTo>
                  <a:cubicBezTo>
                    <a:pt x="4" y="142"/>
                    <a:pt x="5" y="143"/>
                    <a:pt x="5" y="143"/>
                  </a:cubicBezTo>
                  <a:cubicBezTo>
                    <a:pt x="5" y="143"/>
                    <a:pt x="5" y="143"/>
                    <a:pt x="5" y="144"/>
                  </a:cubicBezTo>
                  <a:cubicBezTo>
                    <a:pt x="5" y="144"/>
                    <a:pt x="5" y="144"/>
                    <a:pt x="5" y="145"/>
                  </a:cubicBezTo>
                  <a:cubicBezTo>
                    <a:pt x="5" y="145"/>
                    <a:pt x="6" y="145"/>
                    <a:pt x="6" y="146"/>
                  </a:cubicBezTo>
                  <a:cubicBezTo>
                    <a:pt x="6" y="146"/>
                    <a:pt x="6" y="147"/>
                    <a:pt x="6" y="147"/>
                  </a:cubicBezTo>
                  <a:cubicBezTo>
                    <a:pt x="6" y="147"/>
                    <a:pt x="6" y="148"/>
                    <a:pt x="6" y="148"/>
                  </a:cubicBezTo>
                  <a:cubicBezTo>
                    <a:pt x="6" y="148"/>
                    <a:pt x="6" y="149"/>
                    <a:pt x="6" y="149"/>
                  </a:cubicBezTo>
                  <a:cubicBezTo>
                    <a:pt x="6" y="150"/>
                    <a:pt x="7" y="150"/>
                    <a:pt x="7" y="150"/>
                  </a:cubicBezTo>
                  <a:cubicBezTo>
                    <a:pt x="7" y="151"/>
                    <a:pt x="7" y="151"/>
                    <a:pt x="8" y="151"/>
                  </a:cubicBezTo>
                  <a:cubicBezTo>
                    <a:pt x="8" y="152"/>
                    <a:pt x="8" y="152"/>
                    <a:pt x="8" y="152"/>
                  </a:cubicBezTo>
                  <a:cubicBezTo>
                    <a:pt x="8" y="153"/>
                    <a:pt x="8" y="153"/>
                    <a:pt x="8" y="153"/>
                  </a:cubicBezTo>
                  <a:cubicBezTo>
                    <a:pt x="9" y="153"/>
                    <a:pt x="9" y="154"/>
                    <a:pt x="9" y="154"/>
                  </a:cubicBezTo>
                  <a:cubicBezTo>
                    <a:pt x="9" y="154"/>
                    <a:pt x="9" y="155"/>
                    <a:pt x="9" y="155"/>
                  </a:cubicBezTo>
                  <a:cubicBezTo>
                    <a:pt x="9" y="155"/>
                    <a:pt x="9" y="156"/>
                    <a:pt x="10" y="156"/>
                  </a:cubicBezTo>
                  <a:cubicBezTo>
                    <a:pt x="10" y="156"/>
                    <a:pt x="10" y="157"/>
                    <a:pt x="10" y="157"/>
                  </a:cubicBezTo>
                  <a:cubicBezTo>
                    <a:pt x="11" y="157"/>
                    <a:pt x="11" y="158"/>
                    <a:pt x="11" y="158"/>
                  </a:cubicBezTo>
                  <a:cubicBezTo>
                    <a:pt x="12" y="158"/>
                    <a:pt x="12" y="159"/>
                    <a:pt x="13" y="159"/>
                  </a:cubicBezTo>
                  <a:cubicBezTo>
                    <a:pt x="13" y="160"/>
                    <a:pt x="13" y="160"/>
                    <a:pt x="13" y="161"/>
                  </a:cubicBezTo>
                  <a:cubicBezTo>
                    <a:pt x="13" y="161"/>
                    <a:pt x="13" y="161"/>
                    <a:pt x="13" y="162"/>
                  </a:cubicBezTo>
                  <a:cubicBezTo>
                    <a:pt x="13" y="162"/>
                    <a:pt x="13" y="163"/>
                    <a:pt x="13" y="164"/>
                  </a:cubicBezTo>
                  <a:cubicBezTo>
                    <a:pt x="13" y="164"/>
                    <a:pt x="13" y="164"/>
                    <a:pt x="13" y="165"/>
                  </a:cubicBezTo>
                  <a:cubicBezTo>
                    <a:pt x="13" y="165"/>
                    <a:pt x="13" y="165"/>
                    <a:pt x="13" y="166"/>
                  </a:cubicBezTo>
                  <a:cubicBezTo>
                    <a:pt x="13" y="166"/>
                    <a:pt x="13" y="166"/>
                    <a:pt x="13" y="166"/>
                  </a:cubicBezTo>
                  <a:cubicBezTo>
                    <a:pt x="14" y="166"/>
                    <a:pt x="14" y="167"/>
                    <a:pt x="14" y="167"/>
                  </a:cubicBezTo>
                  <a:cubicBezTo>
                    <a:pt x="14" y="167"/>
                    <a:pt x="14" y="167"/>
                    <a:pt x="15" y="167"/>
                  </a:cubicBezTo>
                  <a:cubicBezTo>
                    <a:pt x="15" y="167"/>
                    <a:pt x="15" y="167"/>
                    <a:pt x="15" y="167"/>
                  </a:cubicBezTo>
                  <a:cubicBezTo>
                    <a:pt x="15" y="167"/>
                    <a:pt x="15" y="167"/>
                    <a:pt x="15" y="167"/>
                  </a:cubicBezTo>
                  <a:cubicBezTo>
                    <a:pt x="15" y="167"/>
                    <a:pt x="15" y="167"/>
                    <a:pt x="15" y="167"/>
                  </a:cubicBezTo>
                  <a:cubicBezTo>
                    <a:pt x="15" y="168"/>
                    <a:pt x="15" y="168"/>
                    <a:pt x="15" y="168"/>
                  </a:cubicBezTo>
                  <a:cubicBezTo>
                    <a:pt x="15" y="168"/>
                    <a:pt x="15" y="168"/>
                    <a:pt x="15" y="168"/>
                  </a:cubicBezTo>
                  <a:cubicBezTo>
                    <a:pt x="15" y="169"/>
                    <a:pt x="15" y="169"/>
                    <a:pt x="15" y="169"/>
                  </a:cubicBezTo>
                  <a:cubicBezTo>
                    <a:pt x="15" y="169"/>
                    <a:pt x="15" y="169"/>
                    <a:pt x="15" y="170"/>
                  </a:cubicBezTo>
                  <a:cubicBezTo>
                    <a:pt x="15" y="170"/>
                    <a:pt x="15" y="171"/>
                    <a:pt x="15" y="171"/>
                  </a:cubicBezTo>
                  <a:cubicBezTo>
                    <a:pt x="15" y="171"/>
                    <a:pt x="15" y="172"/>
                    <a:pt x="15" y="172"/>
                  </a:cubicBezTo>
                  <a:cubicBezTo>
                    <a:pt x="15" y="173"/>
                    <a:pt x="15" y="173"/>
                    <a:pt x="15" y="174"/>
                  </a:cubicBezTo>
                  <a:cubicBezTo>
                    <a:pt x="15" y="174"/>
                    <a:pt x="15" y="174"/>
                    <a:pt x="15" y="175"/>
                  </a:cubicBezTo>
                  <a:cubicBezTo>
                    <a:pt x="15" y="175"/>
                    <a:pt x="15" y="175"/>
                    <a:pt x="16" y="175"/>
                  </a:cubicBezTo>
                  <a:cubicBezTo>
                    <a:pt x="16" y="175"/>
                    <a:pt x="16" y="175"/>
                    <a:pt x="16" y="175"/>
                  </a:cubicBezTo>
                  <a:cubicBezTo>
                    <a:pt x="16" y="175"/>
                    <a:pt x="16" y="175"/>
                    <a:pt x="16" y="176"/>
                  </a:cubicBezTo>
                  <a:cubicBezTo>
                    <a:pt x="17" y="176"/>
                    <a:pt x="17" y="176"/>
                    <a:pt x="17" y="176"/>
                  </a:cubicBezTo>
                  <a:cubicBezTo>
                    <a:pt x="17" y="176"/>
                    <a:pt x="17" y="176"/>
                    <a:pt x="17" y="176"/>
                  </a:cubicBezTo>
                  <a:cubicBezTo>
                    <a:pt x="17" y="176"/>
                    <a:pt x="18" y="176"/>
                    <a:pt x="18" y="176"/>
                  </a:cubicBezTo>
                  <a:cubicBezTo>
                    <a:pt x="18" y="175"/>
                    <a:pt x="18" y="175"/>
                    <a:pt x="18" y="175"/>
                  </a:cubicBezTo>
                  <a:cubicBezTo>
                    <a:pt x="18" y="175"/>
                    <a:pt x="18" y="175"/>
                    <a:pt x="19" y="175"/>
                  </a:cubicBezTo>
                  <a:cubicBezTo>
                    <a:pt x="19" y="175"/>
                    <a:pt x="19" y="175"/>
                    <a:pt x="19" y="175"/>
                  </a:cubicBezTo>
                  <a:cubicBezTo>
                    <a:pt x="20" y="175"/>
                    <a:pt x="20" y="175"/>
                    <a:pt x="20" y="175"/>
                  </a:cubicBezTo>
                  <a:cubicBezTo>
                    <a:pt x="21" y="175"/>
                    <a:pt x="21" y="175"/>
                    <a:pt x="21" y="175"/>
                  </a:cubicBezTo>
                  <a:cubicBezTo>
                    <a:pt x="22" y="175"/>
                    <a:pt x="22" y="175"/>
                    <a:pt x="22" y="175"/>
                  </a:cubicBezTo>
                  <a:cubicBezTo>
                    <a:pt x="23" y="175"/>
                    <a:pt x="23" y="175"/>
                    <a:pt x="23" y="175"/>
                  </a:cubicBezTo>
                  <a:cubicBezTo>
                    <a:pt x="24" y="175"/>
                    <a:pt x="24" y="175"/>
                    <a:pt x="24" y="174"/>
                  </a:cubicBezTo>
                  <a:cubicBezTo>
                    <a:pt x="24" y="174"/>
                    <a:pt x="24" y="174"/>
                    <a:pt x="25" y="174"/>
                  </a:cubicBezTo>
                  <a:cubicBezTo>
                    <a:pt x="25" y="174"/>
                    <a:pt x="25" y="174"/>
                    <a:pt x="25" y="174"/>
                  </a:cubicBezTo>
                  <a:cubicBezTo>
                    <a:pt x="25" y="174"/>
                    <a:pt x="25" y="173"/>
                    <a:pt x="26" y="173"/>
                  </a:cubicBezTo>
                  <a:cubicBezTo>
                    <a:pt x="26" y="173"/>
                    <a:pt x="26" y="173"/>
                    <a:pt x="26" y="172"/>
                  </a:cubicBezTo>
                  <a:cubicBezTo>
                    <a:pt x="26" y="172"/>
                    <a:pt x="26" y="172"/>
                    <a:pt x="26" y="172"/>
                  </a:cubicBezTo>
                  <a:cubicBezTo>
                    <a:pt x="26" y="171"/>
                    <a:pt x="26" y="171"/>
                    <a:pt x="26" y="171"/>
                  </a:cubicBezTo>
                  <a:cubicBezTo>
                    <a:pt x="26" y="171"/>
                    <a:pt x="26" y="170"/>
                    <a:pt x="26" y="170"/>
                  </a:cubicBezTo>
                  <a:cubicBezTo>
                    <a:pt x="26" y="170"/>
                    <a:pt x="26" y="170"/>
                    <a:pt x="26" y="170"/>
                  </a:cubicBezTo>
                  <a:cubicBezTo>
                    <a:pt x="26" y="170"/>
                    <a:pt x="26" y="170"/>
                    <a:pt x="26" y="170"/>
                  </a:cubicBezTo>
                  <a:cubicBezTo>
                    <a:pt x="26" y="170"/>
                    <a:pt x="26" y="170"/>
                    <a:pt x="26" y="169"/>
                  </a:cubicBezTo>
                  <a:cubicBezTo>
                    <a:pt x="26" y="169"/>
                    <a:pt x="26" y="169"/>
                    <a:pt x="26" y="169"/>
                  </a:cubicBezTo>
                  <a:cubicBezTo>
                    <a:pt x="26" y="169"/>
                    <a:pt x="26" y="169"/>
                    <a:pt x="26" y="168"/>
                  </a:cubicBezTo>
                  <a:cubicBezTo>
                    <a:pt x="26" y="168"/>
                    <a:pt x="26" y="168"/>
                    <a:pt x="26" y="168"/>
                  </a:cubicBezTo>
                  <a:cubicBezTo>
                    <a:pt x="27" y="168"/>
                    <a:pt x="27" y="168"/>
                    <a:pt x="27" y="168"/>
                  </a:cubicBezTo>
                  <a:cubicBezTo>
                    <a:pt x="27" y="168"/>
                    <a:pt x="27" y="168"/>
                    <a:pt x="27" y="168"/>
                  </a:cubicBezTo>
                  <a:cubicBezTo>
                    <a:pt x="27" y="168"/>
                    <a:pt x="28" y="168"/>
                    <a:pt x="28" y="168"/>
                  </a:cubicBezTo>
                  <a:cubicBezTo>
                    <a:pt x="28" y="168"/>
                    <a:pt x="28" y="168"/>
                    <a:pt x="28" y="167"/>
                  </a:cubicBezTo>
                  <a:cubicBezTo>
                    <a:pt x="28" y="167"/>
                    <a:pt x="28" y="167"/>
                    <a:pt x="28" y="167"/>
                  </a:cubicBezTo>
                  <a:cubicBezTo>
                    <a:pt x="28" y="167"/>
                    <a:pt x="29" y="167"/>
                    <a:pt x="29" y="166"/>
                  </a:cubicBezTo>
                  <a:cubicBezTo>
                    <a:pt x="29" y="166"/>
                    <a:pt x="29" y="166"/>
                    <a:pt x="29" y="166"/>
                  </a:cubicBezTo>
                  <a:cubicBezTo>
                    <a:pt x="30" y="166"/>
                    <a:pt x="30" y="166"/>
                    <a:pt x="30" y="166"/>
                  </a:cubicBezTo>
                  <a:cubicBezTo>
                    <a:pt x="31" y="166"/>
                    <a:pt x="31" y="166"/>
                    <a:pt x="31" y="166"/>
                  </a:cubicBezTo>
                  <a:cubicBezTo>
                    <a:pt x="32" y="166"/>
                    <a:pt x="32" y="166"/>
                    <a:pt x="32" y="166"/>
                  </a:cubicBezTo>
                  <a:cubicBezTo>
                    <a:pt x="32" y="166"/>
                    <a:pt x="33" y="166"/>
                    <a:pt x="33" y="166"/>
                  </a:cubicBezTo>
                  <a:cubicBezTo>
                    <a:pt x="33" y="166"/>
                    <a:pt x="34" y="166"/>
                    <a:pt x="34" y="166"/>
                  </a:cubicBezTo>
                  <a:cubicBezTo>
                    <a:pt x="34" y="166"/>
                    <a:pt x="34" y="166"/>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7" y="167"/>
                    <a:pt x="37" y="167"/>
                    <a:pt x="38" y="167"/>
                  </a:cubicBezTo>
                  <a:cubicBezTo>
                    <a:pt x="38" y="166"/>
                    <a:pt x="38" y="166"/>
                    <a:pt x="39" y="166"/>
                  </a:cubicBezTo>
                  <a:cubicBezTo>
                    <a:pt x="39" y="165"/>
                    <a:pt x="39" y="165"/>
                    <a:pt x="40" y="164"/>
                  </a:cubicBezTo>
                  <a:cubicBezTo>
                    <a:pt x="40" y="164"/>
                    <a:pt x="40" y="163"/>
                    <a:pt x="40" y="162"/>
                  </a:cubicBezTo>
                  <a:cubicBezTo>
                    <a:pt x="40" y="162"/>
                    <a:pt x="40" y="162"/>
                    <a:pt x="40" y="162"/>
                  </a:cubicBezTo>
                  <a:cubicBezTo>
                    <a:pt x="40" y="162"/>
                    <a:pt x="40" y="162"/>
                    <a:pt x="40" y="162"/>
                  </a:cubicBezTo>
                  <a:cubicBezTo>
                    <a:pt x="40" y="162"/>
                    <a:pt x="40" y="162"/>
                    <a:pt x="40" y="162"/>
                  </a:cubicBezTo>
                  <a:cubicBezTo>
                    <a:pt x="40" y="162"/>
                    <a:pt x="40" y="162"/>
                    <a:pt x="40" y="162"/>
                  </a:cubicBezTo>
                  <a:cubicBezTo>
                    <a:pt x="40" y="162"/>
                    <a:pt x="40" y="162"/>
                    <a:pt x="40" y="162"/>
                  </a:cubicBezTo>
                  <a:cubicBezTo>
                    <a:pt x="41" y="162"/>
                    <a:pt x="41" y="162"/>
                    <a:pt x="41" y="162"/>
                  </a:cubicBezTo>
                  <a:cubicBezTo>
                    <a:pt x="41" y="162"/>
                    <a:pt x="41" y="162"/>
                    <a:pt x="41" y="163"/>
                  </a:cubicBezTo>
                  <a:cubicBezTo>
                    <a:pt x="41" y="163"/>
                    <a:pt x="41" y="163"/>
                    <a:pt x="41" y="163"/>
                  </a:cubicBezTo>
                  <a:cubicBezTo>
                    <a:pt x="41" y="163"/>
                    <a:pt x="41" y="163"/>
                    <a:pt x="42" y="163"/>
                  </a:cubicBezTo>
                  <a:cubicBezTo>
                    <a:pt x="42" y="163"/>
                    <a:pt x="42" y="163"/>
                    <a:pt x="42" y="164"/>
                  </a:cubicBezTo>
                  <a:cubicBezTo>
                    <a:pt x="42" y="164"/>
                    <a:pt x="42" y="164"/>
                    <a:pt x="42" y="164"/>
                  </a:cubicBezTo>
                  <a:cubicBezTo>
                    <a:pt x="42" y="164"/>
                    <a:pt x="42" y="164"/>
                    <a:pt x="42" y="164"/>
                  </a:cubicBezTo>
                  <a:cubicBezTo>
                    <a:pt x="43" y="164"/>
                    <a:pt x="43" y="164"/>
                    <a:pt x="43" y="164"/>
                  </a:cubicBezTo>
                  <a:cubicBezTo>
                    <a:pt x="43" y="164"/>
                    <a:pt x="44" y="164"/>
                    <a:pt x="44" y="163"/>
                  </a:cubicBezTo>
                  <a:cubicBezTo>
                    <a:pt x="45" y="162"/>
                    <a:pt x="45" y="161"/>
                    <a:pt x="46" y="160"/>
                  </a:cubicBezTo>
                  <a:cubicBezTo>
                    <a:pt x="46" y="159"/>
                    <a:pt x="47" y="158"/>
                    <a:pt x="47" y="157"/>
                  </a:cubicBezTo>
                  <a:cubicBezTo>
                    <a:pt x="47" y="157"/>
                    <a:pt x="48" y="156"/>
                    <a:pt x="48" y="156"/>
                  </a:cubicBezTo>
                  <a:cubicBezTo>
                    <a:pt x="48" y="156"/>
                    <a:pt x="48" y="155"/>
                    <a:pt x="48" y="155"/>
                  </a:cubicBezTo>
                  <a:cubicBezTo>
                    <a:pt x="48" y="155"/>
                    <a:pt x="48" y="154"/>
                    <a:pt x="48" y="154"/>
                  </a:cubicBezTo>
                  <a:cubicBezTo>
                    <a:pt x="48" y="154"/>
                    <a:pt x="48" y="154"/>
                    <a:pt x="48" y="154"/>
                  </a:cubicBezTo>
                  <a:cubicBezTo>
                    <a:pt x="48" y="154"/>
                    <a:pt x="48" y="154"/>
                    <a:pt x="48" y="153"/>
                  </a:cubicBezTo>
                  <a:cubicBezTo>
                    <a:pt x="47" y="153"/>
                    <a:pt x="47" y="153"/>
                    <a:pt x="47" y="153"/>
                  </a:cubicBezTo>
                  <a:cubicBezTo>
                    <a:pt x="47" y="153"/>
                    <a:pt x="47" y="153"/>
                    <a:pt x="47" y="153"/>
                  </a:cubicBezTo>
                  <a:cubicBezTo>
                    <a:pt x="47" y="153"/>
                    <a:pt x="47" y="153"/>
                    <a:pt x="46" y="154"/>
                  </a:cubicBezTo>
                  <a:cubicBezTo>
                    <a:pt x="46" y="154"/>
                    <a:pt x="46" y="154"/>
                    <a:pt x="45" y="155"/>
                  </a:cubicBezTo>
                  <a:cubicBezTo>
                    <a:pt x="45" y="155"/>
                    <a:pt x="44" y="155"/>
                    <a:pt x="44" y="156"/>
                  </a:cubicBezTo>
                  <a:cubicBezTo>
                    <a:pt x="44" y="156"/>
                    <a:pt x="44" y="156"/>
                    <a:pt x="44" y="156"/>
                  </a:cubicBezTo>
                  <a:cubicBezTo>
                    <a:pt x="44" y="156"/>
                    <a:pt x="44" y="156"/>
                    <a:pt x="43" y="156"/>
                  </a:cubicBezTo>
                  <a:cubicBezTo>
                    <a:pt x="43" y="157"/>
                    <a:pt x="43" y="157"/>
                    <a:pt x="43" y="157"/>
                  </a:cubicBezTo>
                  <a:cubicBezTo>
                    <a:pt x="43" y="157"/>
                    <a:pt x="43" y="157"/>
                    <a:pt x="43" y="157"/>
                  </a:cubicBezTo>
                  <a:cubicBezTo>
                    <a:pt x="43" y="156"/>
                    <a:pt x="43" y="156"/>
                    <a:pt x="43" y="156"/>
                  </a:cubicBezTo>
                  <a:cubicBezTo>
                    <a:pt x="43" y="155"/>
                    <a:pt x="43" y="155"/>
                    <a:pt x="44" y="154"/>
                  </a:cubicBezTo>
                  <a:cubicBezTo>
                    <a:pt x="44" y="154"/>
                    <a:pt x="44" y="153"/>
                    <a:pt x="44" y="152"/>
                  </a:cubicBezTo>
                  <a:cubicBezTo>
                    <a:pt x="44" y="152"/>
                    <a:pt x="44" y="151"/>
                    <a:pt x="45" y="151"/>
                  </a:cubicBezTo>
                  <a:cubicBezTo>
                    <a:pt x="45" y="150"/>
                    <a:pt x="45" y="150"/>
                    <a:pt x="45" y="149"/>
                  </a:cubicBezTo>
                  <a:cubicBezTo>
                    <a:pt x="45" y="149"/>
                    <a:pt x="45" y="148"/>
                    <a:pt x="45" y="147"/>
                  </a:cubicBezTo>
                  <a:cubicBezTo>
                    <a:pt x="45" y="146"/>
                    <a:pt x="46" y="146"/>
                    <a:pt x="46" y="145"/>
                  </a:cubicBezTo>
                  <a:cubicBezTo>
                    <a:pt x="46" y="144"/>
                    <a:pt x="46" y="143"/>
                    <a:pt x="46" y="142"/>
                  </a:cubicBezTo>
                  <a:cubicBezTo>
                    <a:pt x="46" y="142"/>
                    <a:pt x="46" y="142"/>
                    <a:pt x="46" y="141"/>
                  </a:cubicBezTo>
                  <a:cubicBezTo>
                    <a:pt x="46" y="141"/>
                    <a:pt x="46" y="141"/>
                    <a:pt x="46" y="140"/>
                  </a:cubicBezTo>
                  <a:cubicBezTo>
                    <a:pt x="46" y="140"/>
                    <a:pt x="46" y="140"/>
                    <a:pt x="46" y="140"/>
                  </a:cubicBezTo>
                  <a:cubicBezTo>
                    <a:pt x="46" y="139"/>
                    <a:pt x="46" y="139"/>
                    <a:pt x="46" y="139"/>
                  </a:cubicBezTo>
                  <a:cubicBezTo>
                    <a:pt x="46" y="139"/>
                    <a:pt x="46" y="138"/>
                    <a:pt x="46" y="138"/>
                  </a:cubicBezTo>
                  <a:cubicBezTo>
                    <a:pt x="47" y="137"/>
                    <a:pt x="47" y="137"/>
                    <a:pt x="47" y="136"/>
                  </a:cubicBezTo>
                  <a:cubicBezTo>
                    <a:pt x="47" y="136"/>
                    <a:pt x="48" y="136"/>
                    <a:pt x="48" y="135"/>
                  </a:cubicBezTo>
                  <a:cubicBezTo>
                    <a:pt x="49" y="135"/>
                    <a:pt x="50" y="135"/>
                    <a:pt x="50" y="135"/>
                  </a:cubicBezTo>
                  <a:cubicBezTo>
                    <a:pt x="51" y="134"/>
                    <a:pt x="52" y="134"/>
                    <a:pt x="52" y="134"/>
                  </a:cubicBezTo>
                  <a:cubicBezTo>
                    <a:pt x="53" y="133"/>
                    <a:pt x="54" y="133"/>
                    <a:pt x="55" y="132"/>
                  </a:cubicBezTo>
                  <a:cubicBezTo>
                    <a:pt x="55" y="132"/>
                    <a:pt x="56" y="131"/>
                    <a:pt x="57" y="131"/>
                  </a:cubicBezTo>
                  <a:cubicBezTo>
                    <a:pt x="57" y="130"/>
                    <a:pt x="57" y="130"/>
                    <a:pt x="58" y="129"/>
                  </a:cubicBezTo>
                  <a:cubicBezTo>
                    <a:pt x="58" y="129"/>
                    <a:pt x="58" y="129"/>
                    <a:pt x="58" y="129"/>
                  </a:cubicBezTo>
                  <a:cubicBezTo>
                    <a:pt x="58" y="128"/>
                    <a:pt x="58" y="128"/>
                    <a:pt x="58" y="128"/>
                  </a:cubicBezTo>
                  <a:cubicBezTo>
                    <a:pt x="58" y="128"/>
                    <a:pt x="58" y="128"/>
                    <a:pt x="58" y="127"/>
                  </a:cubicBezTo>
                  <a:cubicBezTo>
                    <a:pt x="58" y="127"/>
                    <a:pt x="58" y="127"/>
                    <a:pt x="58" y="127"/>
                  </a:cubicBezTo>
                  <a:cubicBezTo>
                    <a:pt x="58" y="127"/>
                    <a:pt x="58" y="127"/>
                    <a:pt x="58" y="126"/>
                  </a:cubicBezTo>
                  <a:cubicBezTo>
                    <a:pt x="58" y="126"/>
                    <a:pt x="59" y="126"/>
                    <a:pt x="59" y="126"/>
                  </a:cubicBezTo>
                  <a:cubicBezTo>
                    <a:pt x="59" y="125"/>
                    <a:pt x="59" y="125"/>
                    <a:pt x="60" y="125"/>
                  </a:cubicBezTo>
                  <a:cubicBezTo>
                    <a:pt x="60" y="125"/>
                    <a:pt x="60" y="124"/>
                    <a:pt x="60" y="124"/>
                  </a:cubicBezTo>
                  <a:cubicBezTo>
                    <a:pt x="61" y="124"/>
                    <a:pt x="61" y="123"/>
                    <a:pt x="61" y="123"/>
                  </a:cubicBezTo>
                  <a:cubicBezTo>
                    <a:pt x="62" y="123"/>
                    <a:pt x="62" y="122"/>
                    <a:pt x="62" y="122"/>
                  </a:cubicBezTo>
                  <a:cubicBezTo>
                    <a:pt x="63" y="122"/>
                    <a:pt x="63" y="122"/>
                    <a:pt x="63" y="121"/>
                  </a:cubicBezTo>
                  <a:cubicBezTo>
                    <a:pt x="63" y="121"/>
                    <a:pt x="63" y="121"/>
                    <a:pt x="63" y="121"/>
                  </a:cubicBezTo>
                  <a:cubicBezTo>
                    <a:pt x="63" y="120"/>
                    <a:pt x="63" y="119"/>
                    <a:pt x="62" y="118"/>
                  </a:cubicBezTo>
                  <a:cubicBezTo>
                    <a:pt x="61" y="118"/>
                    <a:pt x="61" y="117"/>
                    <a:pt x="60" y="116"/>
                  </a:cubicBezTo>
                  <a:cubicBezTo>
                    <a:pt x="59" y="115"/>
                    <a:pt x="58" y="114"/>
                    <a:pt x="57" y="113"/>
                  </a:cubicBezTo>
                  <a:cubicBezTo>
                    <a:pt x="56" y="112"/>
                    <a:pt x="55" y="112"/>
                    <a:pt x="55" y="112"/>
                  </a:cubicBezTo>
                  <a:cubicBezTo>
                    <a:pt x="55" y="111"/>
                    <a:pt x="54" y="111"/>
                    <a:pt x="54" y="111"/>
                  </a:cubicBezTo>
                  <a:cubicBezTo>
                    <a:pt x="54" y="111"/>
                    <a:pt x="53" y="111"/>
                    <a:pt x="53" y="111"/>
                  </a:cubicBezTo>
                  <a:cubicBezTo>
                    <a:pt x="53" y="111"/>
                    <a:pt x="52" y="111"/>
                    <a:pt x="52" y="111"/>
                  </a:cubicBezTo>
                  <a:cubicBezTo>
                    <a:pt x="52" y="111"/>
                    <a:pt x="51" y="111"/>
                    <a:pt x="51" y="111"/>
                  </a:cubicBezTo>
                  <a:cubicBezTo>
                    <a:pt x="51" y="111"/>
                    <a:pt x="51" y="111"/>
                    <a:pt x="51" y="111"/>
                  </a:cubicBezTo>
                  <a:cubicBezTo>
                    <a:pt x="50" y="111"/>
                    <a:pt x="50" y="111"/>
                    <a:pt x="50" y="111"/>
                  </a:cubicBezTo>
                  <a:cubicBezTo>
                    <a:pt x="50" y="111"/>
                    <a:pt x="50" y="111"/>
                    <a:pt x="50" y="111"/>
                  </a:cubicBezTo>
                  <a:cubicBezTo>
                    <a:pt x="49" y="111"/>
                    <a:pt x="49" y="111"/>
                    <a:pt x="49" y="111"/>
                  </a:cubicBezTo>
                  <a:cubicBezTo>
                    <a:pt x="49" y="110"/>
                    <a:pt x="49" y="110"/>
                    <a:pt x="49" y="109"/>
                  </a:cubicBezTo>
                  <a:cubicBezTo>
                    <a:pt x="49" y="108"/>
                    <a:pt x="49" y="108"/>
                    <a:pt x="49" y="107"/>
                  </a:cubicBezTo>
                  <a:cubicBezTo>
                    <a:pt x="49" y="106"/>
                    <a:pt x="49" y="105"/>
                    <a:pt x="49" y="104"/>
                  </a:cubicBezTo>
                  <a:cubicBezTo>
                    <a:pt x="49" y="103"/>
                    <a:pt x="48" y="102"/>
                    <a:pt x="48" y="101"/>
                  </a:cubicBezTo>
                  <a:cubicBezTo>
                    <a:pt x="48" y="101"/>
                    <a:pt x="48" y="101"/>
                    <a:pt x="48" y="100"/>
                  </a:cubicBezTo>
                  <a:cubicBezTo>
                    <a:pt x="48" y="100"/>
                    <a:pt x="48" y="100"/>
                    <a:pt x="49" y="99"/>
                  </a:cubicBezTo>
                  <a:cubicBezTo>
                    <a:pt x="49" y="99"/>
                    <a:pt x="49" y="99"/>
                    <a:pt x="49" y="98"/>
                  </a:cubicBezTo>
                  <a:cubicBezTo>
                    <a:pt x="49" y="98"/>
                    <a:pt x="50" y="98"/>
                    <a:pt x="50" y="97"/>
                  </a:cubicBezTo>
                  <a:cubicBezTo>
                    <a:pt x="50" y="97"/>
                    <a:pt x="50" y="97"/>
                    <a:pt x="50" y="96"/>
                  </a:cubicBezTo>
                  <a:cubicBezTo>
                    <a:pt x="50" y="96"/>
                    <a:pt x="51" y="96"/>
                    <a:pt x="51" y="95"/>
                  </a:cubicBezTo>
                  <a:cubicBezTo>
                    <a:pt x="51" y="95"/>
                    <a:pt x="51" y="95"/>
                    <a:pt x="51" y="94"/>
                  </a:cubicBezTo>
                  <a:cubicBezTo>
                    <a:pt x="51" y="94"/>
                    <a:pt x="51" y="94"/>
                    <a:pt x="51" y="93"/>
                  </a:cubicBezTo>
                  <a:cubicBezTo>
                    <a:pt x="51" y="93"/>
                    <a:pt x="51" y="93"/>
                    <a:pt x="51" y="93"/>
                  </a:cubicBezTo>
                  <a:cubicBezTo>
                    <a:pt x="51" y="92"/>
                    <a:pt x="51" y="92"/>
                    <a:pt x="51" y="91"/>
                  </a:cubicBezTo>
                  <a:cubicBezTo>
                    <a:pt x="51" y="91"/>
                    <a:pt x="51" y="90"/>
                    <a:pt x="52" y="90"/>
                  </a:cubicBezTo>
                  <a:cubicBezTo>
                    <a:pt x="52" y="89"/>
                    <a:pt x="52" y="89"/>
                    <a:pt x="52" y="88"/>
                  </a:cubicBezTo>
                  <a:cubicBezTo>
                    <a:pt x="52" y="88"/>
                    <a:pt x="53" y="88"/>
                    <a:pt x="53" y="88"/>
                  </a:cubicBezTo>
                  <a:cubicBezTo>
                    <a:pt x="54" y="87"/>
                    <a:pt x="54" y="87"/>
                    <a:pt x="54" y="87"/>
                  </a:cubicBezTo>
                  <a:cubicBezTo>
                    <a:pt x="54" y="87"/>
                    <a:pt x="54" y="87"/>
                    <a:pt x="55" y="87"/>
                  </a:cubicBezTo>
                  <a:cubicBezTo>
                    <a:pt x="55" y="86"/>
                    <a:pt x="55" y="86"/>
                    <a:pt x="55" y="86"/>
                  </a:cubicBezTo>
                  <a:cubicBezTo>
                    <a:pt x="55" y="86"/>
                    <a:pt x="55" y="86"/>
                    <a:pt x="55" y="86"/>
                  </a:cubicBezTo>
                  <a:cubicBezTo>
                    <a:pt x="55" y="85"/>
                    <a:pt x="55" y="85"/>
                    <a:pt x="55" y="85"/>
                  </a:cubicBezTo>
                  <a:cubicBezTo>
                    <a:pt x="55" y="85"/>
                    <a:pt x="56" y="85"/>
                    <a:pt x="56" y="85"/>
                  </a:cubicBezTo>
                  <a:cubicBezTo>
                    <a:pt x="56" y="84"/>
                    <a:pt x="56" y="84"/>
                    <a:pt x="56" y="84"/>
                  </a:cubicBezTo>
                  <a:cubicBezTo>
                    <a:pt x="56" y="84"/>
                    <a:pt x="57" y="84"/>
                    <a:pt x="57" y="84"/>
                  </a:cubicBezTo>
                  <a:cubicBezTo>
                    <a:pt x="58" y="84"/>
                    <a:pt x="58" y="84"/>
                    <a:pt x="58" y="83"/>
                  </a:cubicBezTo>
                  <a:cubicBezTo>
                    <a:pt x="59" y="83"/>
                    <a:pt x="59" y="83"/>
                    <a:pt x="59" y="83"/>
                  </a:cubicBezTo>
                  <a:cubicBezTo>
                    <a:pt x="59" y="82"/>
                    <a:pt x="59" y="82"/>
                    <a:pt x="60" y="82"/>
                  </a:cubicBezTo>
                  <a:cubicBezTo>
                    <a:pt x="60" y="81"/>
                    <a:pt x="60" y="81"/>
                    <a:pt x="60" y="81"/>
                  </a:cubicBezTo>
                  <a:cubicBezTo>
                    <a:pt x="60" y="80"/>
                    <a:pt x="60" y="80"/>
                    <a:pt x="61" y="80"/>
                  </a:cubicBezTo>
                  <a:cubicBezTo>
                    <a:pt x="61" y="79"/>
                    <a:pt x="61" y="79"/>
                    <a:pt x="61" y="79"/>
                  </a:cubicBezTo>
                  <a:cubicBezTo>
                    <a:pt x="61" y="78"/>
                    <a:pt x="62" y="78"/>
                    <a:pt x="62" y="78"/>
                  </a:cubicBezTo>
                  <a:cubicBezTo>
                    <a:pt x="62" y="78"/>
                    <a:pt x="63" y="78"/>
                    <a:pt x="63" y="77"/>
                  </a:cubicBezTo>
                  <a:cubicBezTo>
                    <a:pt x="63" y="77"/>
                    <a:pt x="64" y="77"/>
                    <a:pt x="64" y="77"/>
                  </a:cubicBezTo>
                  <a:cubicBezTo>
                    <a:pt x="64" y="77"/>
                    <a:pt x="65" y="77"/>
                    <a:pt x="65" y="76"/>
                  </a:cubicBezTo>
                  <a:cubicBezTo>
                    <a:pt x="65" y="76"/>
                    <a:pt x="66" y="76"/>
                    <a:pt x="66" y="76"/>
                  </a:cubicBezTo>
                  <a:cubicBezTo>
                    <a:pt x="66" y="76"/>
                    <a:pt x="66" y="76"/>
                    <a:pt x="67" y="75"/>
                  </a:cubicBezTo>
                  <a:cubicBezTo>
                    <a:pt x="67" y="75"/>
                    <a:pt x="67" y="75"/>
                    <a:pt x="67" y="75"/>
                  </a:cubicBezTo>
                  <a:cubicBezTo>
                    <a:pt x="68" y="75"/>
                    <a:pt x="68" y="75"/>
                    <a:pt x="68" y="74"/>
                  </a:cubicBezTo>
                  <a:cubicBezTo>
                    <a:pt x="69" y="74"/>
                    <a:pt x="69" y="74"/>
                    <a:pt x="69" y="74"/>
                  </a:cubicBezTo>
                  <a:cubicBezTo>
                    <a:pt x="70" y="73"/>
                    <a:pt x="70" y="73"/>
                    <a:pt x="71" y="73"/>
                  </a:cubicBezTo>
                  <a:cubicBezTo>
                    <a:pt x="72" y="73"/>
                    <a:pt x="73" y="72"/>
                    <a:pt x="74" y="71"/>
                  </a:cubicBezTo>
                  <a:cubicBezTo>
                    <a:pt x="76" y="70"/>
                    <a:pt x="77" y="69"/>
                    <a:pt x="78" y="68"/>
                  </a:cubicBezTo>
                  <a:cubicBezTo>
                    <a:pt x="80" y="68"/>
                    <a:pt x="81" y="67"/>
                    <a:pt x="82" y="66"/>
                  </a:cubicBezTo>
                  <a:cubicBezTo>
                    <a:pt x="83" y="65"/>
                    <a:pt x="83" y="64"/>
                    <a:pt x="84" y="63"/>
                  </a:cubicBezTo>
                  <a:cubicBezTo>
                    <a:pt x="84" y="63"/>
                    <a:pt x="84" y="63"/>
                    <a:pt x="84" y="62"/>
                  </a:cubicBezTo>
                  <a:cubicBezTo>
                    <a:pt x="84" y="62"/>
                    <a:pt x="84" y="62"/>
                    <a:pt x="84" y="61"/>
                  </a:cubicBezTo>
                  <a:cubicBezTo>
                    <a:pt x="84" y="61"/>
                    <a:pt x="84" y="61"/>
                    <a:pt x="83" y="61"/>
                  </a:cubicBezTo>
                  <a:cubicBezTo>
                    <a:pt x="83" y="60"/>
                    <a:pt x="83" y="60"/>
                    <a:pt x="83" y="60"/>
                  </a:cubicBezTo>
                  <a:cubicBezTo>
                    <a:pt x="82" y="59"/>
                    <a:pt x="82" y="59"/>
                    <a:pt x="82" y="59"/>
                  </a:cubicBezTo>
                  <a:cubicBezTo>
                    <a:pt x="82" y="58"/>
                    <a:pt x="82" y="58"/>
                    <a:pt x="82" y="58"/>
                  </a:cubicBezTo>
                  <a:cubicBezTo>
                    <a:pt x="82" y="57"/>
                    <a:pt x="82" y="57"/>
                    <a:pt x="82" y="57"/>
                  </a:cubicBezTo>
                  <a:cubicBezTo>
                    <a:pt x="82" y="56"/>
                    <a:pt x="82" y="56"/>
                    <a:pt x="83" y="56"/>
                  </a:cubicBezTo>
                  <a:cubicBezTo>
                    <a:pt x="83" y="55"/>
                    <a:pt x="84" y="55"/>
                    <a:pt x="84" y="55"/>
                  </a:cubicBezTo>
                  <a:cubicBezTo>
                    <a:pt x="84" y="54"/>
                    <a:pt x="84" y="54"/>
                    <a:pt x="85" y="53"/>
                  </a:cubicBezTo>
                  <a:cubicBezTo>
                    <a:pt x="85" y="53"/>
                    <a:pt x="85" y="53"/>
                    <a:pt x="85" y="52"/>
                  </a:cubicBezTo>
                  <a:cubicBezTo>
                    <a:pt x="85" y="52"/>
                    <a:pt x="85" y="52"/>
                    <a:pt x="85" y="51"/>
                  </a:cubicBezTo>
                  <a:cubicBezTo>
                    <a:pt x="85" y="51"/>
                    <a:pt x="85" y="51"/>
                    <a:pt x="85" y="50"/>
                  </a:cubicBezTo>
                  <a:cubicBezTo>
                    <a:pt x="85" y="50"/>
                    <a:pt x="85" y="50"/>
                    <a:pt x="85" y="50"/>
                  </a:cubicBezTo>
                  <a:cubicBezTo>
                    <a:pt x="85" y="50"/>
                    <a:pt x="85" y="50"/>
                    <a:pt x="85" y="50"/>
                  </a:cubicBezTo>
                  <a:cubicBezTo>
                    <a:pt x="85" y="49"/>
                    <a:pt x="86" y="49"/>
                    <a:pt x="86" y="49"/>
                  </a:cubicBezTo>
                  <a:cubicBezTo>
                    <a:pt x="86" y="49"/>
                    <a:pt x="87" y="49"/>
                    <a:pt x="87" y="49"/>
                  </a:cubicBezTo>
                  <a:cubicBezTo>
                    <a:pt x="88" y="48"/>
                    <a:pt x="88" y="48"/>
                    <a:pt x="89" y="48"/>
                  </a:cubicBezTo>
                  <a:cubicBezTo>
                    <a:pt x="89" y="47"/>
                    <a:pt x="89" y="47"/>
                    <a:pt x="90" y="47"/>
                  </a:cubicBezTo>
                  <a:cubicBezTo>
                    <a:pt x="90" y="46"/>
                    <a:pt x="90" y="46"/>
                    <a:pt x="91" y="46"/>
                  </a:cubicBezTo>
                  <a:cubicBezTo>
                    <a:pt x="91" y="45"/>
                    <a:pt x="91" y="45"/>
                    <a:pt x="91" y="45"/>
                  </a:cubicBezTo>
                  <a:cubicBezTo>
                    <a:pt x="91" y="45"/>
                    <a:pt x="92" y="45"/>
                    <a:pt x="92" y="45"/>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4"/>
                    <a:pt x="96" y="44"/>
                  </a:cubicBezTo>
                  <a:cubicBezTo>
                    <a:pt x="96" y="44"/>
                    <a:pt x="96" y="44"/>
                    <a:pt x="96" y="44"/>
                  </a:cubicBezTo>
                  <a:cubicBezTo>
                    <a:pt x="96" y="44"/>
                    <a:pt x="97" y="44"/>
                    <a:pt x="97" y="44"/>
                  </a:cubicBezTo>
                  <a:cubicBezTo>
                    <a:pt x="97" y="44"/>
                    <a:pt x="97" y="44"/>
                    <a:pt x="97" y="44"/>
                  </a:cubicBezTo>
                  <a:cubicBezTo>
                    <a:pt x="98" y="44"/>
                    <a:pt x="98" y="44"/>
                    <a:pt x="98" y="44"/>
                  </a:cubicBezTo>
                  <a:cubicBezTo>
                    <a:pt x="98" y="44"/>
                    <a:pt x="98" y="44"/>
                    <a:pt x="99" y="44"/>
                  </a:cubicBezTo>
                  <a:cubicBezTo>
                    <a:pt x="99" y="44"/>
                    <a:pt x="99" y="44"/>
                    <a:pt x="99" y="44"/>
                  </a:cubicBezTo>
                  <a:cubicBezTo>
                    <a:pt x="99" y="44"/>
                    <a:pt x="100" y="44"/>
                    <a:pt x="100" y="44"/>
                  </a:cubicBezTo>
                  <a:cubicBezTo>
                    <a:pt x="100" y="44"/>
                    <a:pt x="100" y="44"/>
                    <a:pt x="100" y="44"/>
                  </a:cubicBezTo>
                  <a:cubicBezTo>
                    <a:pt x="100" y="44"/>
                    <a:pt x="100" y="44"/>
                    <a:pt x="101" y="44"/>
                  </a:cubicBezTo>
                  <a:cubicBezTo>
                    <a:pt x="101" y="44"/>
                    <a:pt x="101" y="44"/>
                    <a:pt x="101" y="44"/>
                  </a:cubicBezTo>
                  <a:cubicBezTo>
                    <a:pt x="101" y="44"/>
                    <a:pt x="101" y="44"/>
                    <a:pt x="101" y="44"/>
                  </a:cubicBezTo>
                  <a:cubicBezTo>
                    <a:pt x="102" y="44"/>
                    <a:pt x="102" y="44"/>
                    <a:pt x="102" y="44"/>
                  </a:cubicBezTo>
                  <a:cubicBezTo>
                    <a:pt x="102" y="44"/>
                    <a:pt x="102" y="44"/>
                    <a:pt x="103" y="44"/>
                  </a:cubicBezTo>
                  <a:cubicBezTo>
                    <a:pt x="103" y="44"/>
                    <a:pt x="103" y="44"/>
                    <a:pt x="103" y="44"/>
                  </a:cubicBezTo>
                  <a:cubicBezTo>
                    <a:pt x="104" y="44"/>
                    <a:pt x="104" y="44"/>
                    <a:pt x="104" y="44"/>
                  </a:cubicBezTo>
                  <a:cubicBezTo>
                    <a:pt x="105" y="45"/>
                    <a:pt x="105" y="45"/>
                    <a:pt x="105" y="45"/>
                  </a:cubicBezTo>
                  <a:cubicBezTo>
                    <a:pt x="105" y="44"/>
                    <a:pt x="105" y="44"/>
                    <a:pt x="105" y="44"/>
                  </a:cubicBezTo>
                  <a:cubicBezTo>
                    <a:pt x="105" y="44"/>
                    <a:pt x="105" y="43"/>
                    <a:pt x="105" y="43"/>
                  </a:cubicBezTo>
                  <a:cubicBezTo>
                    <a:pt x="104" y="43"/>
                    <a:pt x="104" y="42"/>
                    <a:pt x="104" y="42"/>
                  </a:cubicBezTo>
                  <a:cubicBezTo>
                    <a:pt x="104" y="41"/>
                    <a:pt x="104" y="41"/>
                    <a:pt x="104" y="41"/>
                  </a:cubicBezTo>
                  <a:cubicBezTo>
                    <a:pt x="104" y="40"/>
                    <a:pt x="104" y="40"/>
                    <a:pt x="103" y="40"/>
                  </a:cubicBezTo>
                  <a:cubicBezTo>
                    <a:pt x="103" y="40"/>
                    <a:pt x="103" y="40"/>
                    <a:pt x="103" y="40"/>
                  </a:cubicBezTo>
                  <a:cubicBezTo>
                    <a:pt x="103" y="40"/>
                    <a:pt x="103" y="40"/>
                    <a:pt x="103" y="40"/>
                  </a:cubicBezTo>
                  <a:cubicBezTo>
                    <a:pt x="103" y="40"/>
                    <a:pt x="103" y="40"/>
                    <a:pt x="103" y="40"/>
                  </a:cubicBezTo>
                  <a:cubicBezTo>
                    <a:pt x="103" y="40"/>
                    <a:pt x="103" y="40"/>
                    <a:pt x="103" y="40"/>
                  </a:cubicBezTo>
                  <a:cubicBezTo>
                    <a:pt x="103" y="39"/>
                    <a:pt x="103" y="39"/>
                    <a:pt x="102" y="39"/>
                  </a:cubicBezTo>
                  <a:cubicBezTo>
                    <a:pt x="102" y="38"/>
                    <a:pt x="102" y="38"/>
                    <a:pt x="102" y="38"/>
                  </a:cubicBezTo>
                  <a:cubicBezTo>
                    <a:pt x="102" y="37"/>
                    <a:pt x="101" y="37"/>
                    <a:pt x="101" y="37"/>
                  </a:cubicBezTo>
                  <a:cubicBezTo>
                    <a:pt x="101" y="37"/>
                    <a:pt x="101" y="36"/>
                    <a:pt x="101" y="36"/>
                  </a:cubicBezTo>
                  <a:cubicBezTo>
                    <a:pt x="101" y="36"/>
                    <a:pt x="101" y="36"/>
                    <a:pt x="101" y="36"/>
                  </a:cubicBezTo>
                  <a:cubicBezTo>
                    <a:pt x="101" y="36"/>
                    <a:pt x="101" y="36"/>
                    <a:pt x="101" y="36"/>
                  </a:cubicBezTo>
                  <a:cubicBezTo>
                    <a:pt x="101" y="36"/>
                    <a:pt x="101" y="36"/>
                    <a:pt x="101" y="36"/>
                  </a:cubicBezTo>
                  <a:cubicBezTo>
                    <a:pt x="101" y="36"/>
                    <a:pt x="101" y="36"/>
                    <a:pt x="101" y="36"/>
                  </a:cubicBezTo>
                  <a:cubicBezTo>
                    <a:pt x="101" y="36"/>
                    <a:pt x="101" y="36"/>
                    <a:pt x="101" y="36"/>
                  </a:cubicBezTo>
                  <a:cubicBezTo>
                    <a:pt x="102" y="36"/>
                    <a:pt x="102" y="36"/>
                    <a:pt x="102" y="36"/>
                  </a:cubicBezTo>
                  <a:cubicBezTo>
                    <a:pt x="102" y="36"/>
                    <a:pt x="102" y="36"/>
                    <a:pt x="103" y="36"/>
                  </a:cubicBezTo>
                  <a:cubicBezTo>
                    <a:pt x="103" y="35"/>
                    <a:pt x="103" y="35"/>
                    <a:pt x="103" y="35"/>
                  </a:cubicBezTo>
                  <a:cubicBezTo>
                    <a:pt x="103" y="34"/>
                    <a:pt x="103" y="34"/>
                    <a:pt x="104" y="34"/>
                  </a:cubicBezTo>
                  <a:cubicBezTo>
                    <a:pt x="104" y="34"/>
                    <a:pt x="104" y="33"/>
                    <a:pt x="104" y="33"/>
                  </a:cubicBezTo>
                  <a:cubicBezTo>
                    <a:pt x="104" y="33"/>
                    <a:pt x="104" y="33"/>
                    <a:pt x="104" y="33"/>
                  </a:cubicBezTo>
                  <a:cubicBezTo>
                    <a:pt x="104" y="33"/>
                    <a:pt x="104" y="33"/>
                    <a:pt x="104" y="33"/>
                  </a:cubicBezTo>
                  <a:cubicBezTo>
                    <a:pt x="104" y="32"/>
                    <a:pt x="104" y="32"/>
                    <a:pt x="104" y="32"/>
                  </a:cubicBezTo>
                  <a:cubicBezTo>
                    <a:pt x="104" y="32"/>
                    <a:pt x="104" y="31"/>
                    <a:pt x="104" y="31"/>
                  </a:cubicBezTo>
                  <a:cubicBezTo>
                    <a:pt x="104" y="31"/>
                    <a:pt x="103" y="30"/>
                    <a:pt x="103" y="30"/>
                  </a:cubicBezTo>
                  <a:cubicBezTo>
                    <a:pt x="103" y="30"/>
                    <a:pt x="103" y="29"/>
                    <a:pt x="103" y="29"/>
                  </a:cubicBezTo>
                  <a:cubicBezTo>
                    <a:pt x="103" y="29"/>
                    <a:pt x="102" y="29"/>
                    <a:pt x="102" y="28"/>
                  </a:cubicBezTo>
                  <a:cubicBezTo>
                    <a:pt x="102" y="28"/>
                    <a:pt x="102" y="28"/>
                    <a:pt x="102" y="28"/>
                  </a:cubicBezTo>
                  <a:cubicBezTo>
                    <a:pt x="101" y="28"/>
                    <a:pt x="101" y="28"/>
                    <a:pt x="101" y="27"/>
                  </a:cubicBezTo>
                  <a:cubicBezTo>
                    <a:pt x="101" y="27"/>
                    <a:pt x="101" y="27"/>
                    <a:pt x="101" y="27"/>
                  </a:cubicBezTo>
                  <a:cubicBezTo>
                    <a:pt x="101" y="27"/>
                    <a:pt x="101" y="26"/>
                    <a:pt x="101" y="26"/>
                  </a:cubicBezTo>
                  <a:cubicBezTo>
                    <a:pt x="101" y="26"/>
                    <a:pt x="101" y="26"/>
                    <a:pt x="101" y="26"/>
                  </a:cubicBezTo>
                  <a:cubicBezTo>
                    <a:pt x="101" y="26"/>
                    <a:pt x="101" y="26"/>
                    <a:pt x="101" y="26"/>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4"/>
                    <a:pt x="101" y="24"/>
                    <a:pt x="101" y="24"/>
                  </a:cubicBezTo>
                  <a:cubicBezTo>
                    <a:pt x="101" y="24"/>
                    <a:pt x="101" y="24"/>
                    <a:pt x="101" y="24"/>
                  </a:cubicBezTo>
                  <a:cubicBezTo>
                    <a:pt x="101" y="24"/>
                    <a:pt x="101" y="23"/>
                    <a:pt x="101" y="23"/>
                  </a:cubicBezTo>
                  <a:cubicBezTo>
                    <a:pt x="101" y="23"/>
                    <a:pt x="101" y="23"/>
                    <a:pt x="101" y="22"/>
                  </a:cubicBezTo>
                  <a:cubicBezTo>
                    <a:pt x="101" y="22"/>
                    <a:pt x="101" y="22"/>
                    <a:pt x="101" y="22"/>
                  </a:cubicBezTo>
                  <a:cubicBezTo>
                    <a:pt x="100" y="21"/>
                    <a:pt x="100" y="21"/>
                    <a:pt x="100" y="21"/>
                  </a:cubicBezTo>
                  <a:cubicBezTo>
                    <a:pt x="100" y="21"/>
                    <a:pt x="100" y="21"/>
                    <a:pt x="100" y="21"/>
                  </a:cubicBezTo>
                  <a:cubicBezTo>
                    <a:pt x="99" y="21"/>
                    <a:pt x="99" y="20"/>
                    <a:pt x="99" y="20"/>
                  </a:cubicBezTo>
                  <a:cubicBezTo>
                    <a:pt x="99" y="20"/>
                    <a:pt x="99" y="20"/>
                    <a:pt x="99" y="20"/>
                  </a:cubicBezTo>
                  <a:cubicBezTo>
                    <a:pt x="99" y="19"/>
                    <a:pt x="99" y="19"/>
                    <a:pt x="99" y="19"/>
                  </a:cubicBezTo>
                  <a:cubicBezTo>
                    <a:pt x="99" y="19"/>
                    <a:pt x="99" y="18"/>
                    <a:pt x="99" y="18"/>
                  </a:cubicBezTo>
                  <a:cubicBezTo>
                    <a:pt x="99" y="18"/>
                    <a:pt x="99" y="17"/>
                    <a:pt x="99" y="17"/>
                  </a:cubicBezTo>
                  <a:cubicBezTo>
                    <a:pt x="99" y="17"/>
                    <a:pt x="99" y="17"/>
                    <a:pt x="99" y="16"/>
                  </a:cubicBezTo>
                  <a:cubicBezTo>
                    <a:pt x="99" y="16"/>
                    <a:pt x="99" y="16"/>
                    <a:pt x="100" y="15"/>
                  </a:cubicBezTo>
                  <a:cubicBezTo>
                    <a:pt x="100" y="15"/>
                    <a:pt x="100" y="15"/>
                    <a:pt x="100" y="15"/>
                  </a:cubicBezTo>
                  <a:cubicBezTo>
                    <a:pt x="100" y="15"/>
                    <a:pt x="100" y="15"/>
                    <a:pt x="100" y="15"/>
                  </a:cubicBezTo>
                  <a:cubicBezTo>
                    <a:pt x="100" y="14"/>
                    <a:pt x="100" y="14"/>
                    <a:pt x="100" y="14"/>
                  </a:cubicBezTo>
                  <a:cubicBezTo>
                    <a:pt x="100" y="14"/>
                    <a:pt x="100" y="14"/>
                    <a:pt x="100" y="14"/>
                  </a:cubicBezTo>
                  <a:cubicBezTo>
                    <a:pt x="100" y="14"/>
                    <a:pt x="100" y="14"/>
                    <a:pt x="100" y="14"/>
                  </a:cubicBezTo>
                  <a:cubicBezTo>
                    <a:pt x="100" y="14"/>
                    <a:pt x="100" y="14"/>
                    <a:pt x="100" y="14"/>
                  </a:cubicBezTo>
                  <a:cubicBezTo>
                    <a:pt x="100" y="14"/>
                    <a:pt x="100" y="14"/>
                    <a:pt x="100" y="14"/>
                  </a:cubicBezTo>
                  <a:cubicBezTo>
                    <a:pt x="100" y="14"/>
                    <a:pt x="100" y="14"/>
                    <a:pt x="100" y="14"/>
                  </a:cubicBezTo>
                  <a:cubicBezTo>
                    <a:pt x="100" y="13"/>
                    <a:pt x="100" y="12"/>
                    <a:pt x="99" y="12"/>
                  </a:cubicBezTo>
                  <a:cubicBezTo>
                    <a:pt x="99" y="11"/>
                    <a:pt x="98" y="11"/>
                    <a:pt x="97" y="10"/>
                  </a:cubicBezTo>
                  <a:cubicBezTo>
                    <a:pt x="96" y="10"/>
                    <a:pt x="95" y="9"/>
                    <a:pt x="94" y="9"/>
                  </a:cubicBezTo>
                  <a:cubicBezTo>
                    <a:pt x="93" y="9"/>
                    <a:pt x="92" y="8"/>
                    <a:pt x="91" y="8"/>
                  </a:cubicBezTo>
                  <a:cubicBezTo>
                    <a:pt x="91" y="8"/>
                    <a:pt x="90" y="7"/>
                    <a:pt x="90" y="7"/>
                  </a:cubicBezTo>
                  <a:cubicBezTo>
                    <a:pt x="90" y="7"/>
                    <a:pt x="89" y="7"/>
                    <a:pt x="89" y="7"/>
                  </a:cubicBezTo>
                  <a:cubicBezTo>
                    <a:pt x="89" y="7"/>
                    <a:pt x="89" y="7"/>
                    <a:pt x="88" y="7"/>
                  </a:cubicBezTo>
                  <a:cubicBezTo>
                    <a:pt x="88" y="7"/>
                    <a:pt x="88" y="7"/>
                    <a:pt x="88" y="6"/>
                  </a:cubicBezTo>
                  <a:cubicBezTo>
                    <a:pt x="87" y="6"/>
                    <a:pt x="87" y="6"/>
                    <a:pt x="86" y="6"/>
                  </a:cubicBezTo>
                  <a:cubicBezTo>
                    <a:pt x="86" y="6"/>
                    <a:pt x="86" y="5"/>
                    <a:pt x="85" y="5"/>
                  </a:cubicBezTo>
                  <a:cubicBezTo>
                    <a:pt x="85" y="5"/>
                    <a:pt x="84" y="4"/>
                    <a:pt x="84" y="4"/>
                  </a:cubicBezTo>
                  <a:cubicBezTo>
                    <a:pt x="84" y="4"/>
                    <a:pt x="83" y="4"/>
                    <a:pt x="83" y="3"/>
                  </a:cubicBezTo>
                  <a:cubicBezTo>
                    <a:pt x="83" y="3"/>
                    <a:pt x="83" y="3"/>
                    <a:pt x="83" y="3"/>
                  </a:cubicBezTo>
                  <a:cubicBezTo>
                    <a:pt x="83" y="3"/>
                    <a:pt x="83" y="3"/>
                    <a:pt x="83" y="3"/>
                  </a:cubicBezTo>
                  <a:cubicBezTo>
                    <a:pt x="82" y="3"/>
                    <a:pt x="82" y="3"/>
                    <a:pt x="82" y="3"/>
                  </a:cubicBezTo>
                  <a:cubicBezTo>
                    <a:pt x="82" y="3"/>
                    <a:pt x="82" y="3"/>
                    <a:pt x="82" y="3"/>
                  </a:cubicBezTo>
                  <a:cubicBezTo>
                    <a:pt x="82" y="2"/>
                    <a:pt x="82" y="2"/>
                    <a:pt x="81" y="2"/>
                  </a:cubicBezTo>
                  <a:cubicBezTo>
                    <a:pt x="81" y="2"/>
                    <a:pt x="81" y="2"/>
                    <a:pt x="81" y="1"/>
                  </a:cubicBezTo>
                  <a:cubicBezTo>
                    <a:pt x="80" y="1"/>
                    <a:pt x="80" y="1"/>
                    <a:pt x="80" y="1"/>
                  </a:cubicBezTo>
                  <a:cubicBezTo>
                    <a:pt x="80" y="1"/>
                    <a:pt x="79" y="0"/>
                    <a:pt x="79" y="0"/>
                  </a:cubicBezTo>
                  <a:moveTo>
                    <a:pt x="76" y="0"/>
                  </a:moveTo>
                  <a:cubicBezTo>
                    <a:pt x="76" y="0"/>
                    <a:pt x="75" y="0"/>
                    <a:pt x="75" y="1"/>
                  </a:cubicBezTo>
                  <a:cubicBezTo>
                    <a:pt x="75" y="1"/>
                    <a:pt x="74" y="2"/>
                    <a:pt x="74" y="2"/>
                  </a:cubicBezTo>
                  <a:cubicBezTo>
                    <a:pt x="74" y="3"/>
                    <a:pt x="74" y="3"/>
                    <a:pt x="74" y="4"/>
                  </a:cubicBezTo>
                  <a:cubicBezTo>
                    <a:pt x="73" y="5"/>
                    <a:pt x="73" y="5"/>
                    <a:pt x="73" y="6"/>
                  </a:cubicBezTo>
                  <a:cubicBezTo>
                    <a:pt x="73" y="7"/>
                    <a:pt x="73" y="7"/>
                    <a:pt x="73" y="7"/>
                  </a:cubicBezTo>
                  <a:cubicBezTo>
                    <a:pt x="73" y="8"/>
                    <a:pt x="73" y="8"/>
                    <a:pt x="73" y="8"/>
                  </a:cubicBezTo>
                  <a:cubicBezTo>
                    <a:pt x="72" y="9"/>
                    <a:pt x="72" y="9"/>
                    <a:pt x="72" y="9"/>
                  </a:cubicBezTo>
                  <a:cubicBezTo>
                    <a:pt x="71" y="9"/>
                    <a:pt x="71" y="9"/>
                    <a:pt x="70" y="9"/>
                  </a:cubicBezTo>
                  <a:cubicBezTo>
                    <a:pt x="70" y="9"/>
                    <a:pt x="70" y="9"/>
                    <a:pt x="70" y="9"/>
                  </a:cubicBezTo>
                  <a:cubicBezTo>
                    <a:pt x="69" y="9"/>
                    <a:pt x="69" y="9"/>
                    <a:pt x="69" y="9"/>
                  </a:cubicBezTo>
                  <a:cubicBezTo>
                    <a:pt x="68" y="9"/>
                    <a:pt x="68" y="9"/>
                    <a:pt x="68" y="9"/>
                  </a:cubicBezTo>
                  <a:cubicBezTo>
                    <a:pt x="68" y="8"/>
                    <a:pt x="67" y="8"/>
                    <a:pt x="67" y="8"/>
                  </a:cubicBezTo>
                  <a:cubicBezTo>
                    <a:pt x="67" y="8"/>
                    <a:pt x="67" y="8"/>
                    <a:pt x="66" y="8"/>
                  </a:cubicBezTo>
                  <a:cubicBezTo>
                    <a:pt x="66" y="7"/>
                    <a:pt x="66" y="7"/>
                    <a:pt x="66" y="7"/>
                  </a:cubicBezTo>
                  <a:cubicBezTo>
                    <a:pt x="65" y="7"/>
                    <a:pt x="65" y="7"/>
                    <a:pt x="65" y="7"/>
                  </a:cubicBezTo>
                  <a:cubicBezTo>
                    <a:pt x="65" y="7"/>
                    <a:pt x="64" y="7"/>
                    <a:pt x="64" y="7"/>
                  </a:cubicBezTo>
                  <a:cubicBezTo>
                    <a:pt x="64" y="7"/>
                    <a:pt x="64" y="7"/>
                    <a:pt x="64" y="7"/>
                  </a:cubicBezTo>
                  <a:cubicBezTo>
                    <a:pt x="64" y="7"/>
                    <a:pt x="64" y="7"/>
                    <a:pt x="64" y="7"/>
                  </a:cubicBezTo>
                  <a:cubicBezTo>
                    <a:pt x="64" y="7"/>
                    <a:pt x="64" y="7"/>
                    <a:pt x="64" y="7"/>
                  </a:cubicBezTo>
                  <a:cubicBezTo>
                    <a:pt x="63" y="7"/>
                    <a:pt x="63" y="7"/>
                    <a:pt x="63" y="7"/>
                  </a:cubicBezTo>
                  <a:cubicBezTo>
                    <a:pt x="63" y="7"/>
                    <a:pt x="63" y="7"/>
                    <a:pt x="63" y="7"/>
                  </a:cubicBezTo>
                  <a:cubicBezTo>
                    <a:pt x="63" y="7"/>
                    <a:pt x="63" y="7"/>
                    <a:pt x="63" y="7"/>
                  </a:cubicBezTo>
                  <a:cubicBezTo>
                    <a:pt x="63" y="7"/>
                    <a:pt x="63" y="7"/>
                    <a:pt x="63" y="7"/>
                  </a:cubicBezTo>
                  <a:cubicBezTo>
                    <a:pt x="62" y="7"/>
                    <a:pt x="62" y="7"/>
                    <a:pt x="62" y="7"/>
                  </a:cubicBezTo>
                  <a:cubicBezTo>
                    <a:pt x="62" y="7"/>
                    <a:pt x="62" y="7"/>
                    <a:pt x="61" y="7"/>
                  </a:cubicBezTo>
                  <a:cubicBezTo>
                    <a:pt x="61" y="7"/>
                    <a:pt x="61" y="7"/>
                    <a:pt x="61" y="7"/>
                  </a:cubicBezTo>
                  <a:cubicBezTo>
                    <a:pt x="60" y="7"/>
                    <a:pt x="60" y="7"/>
                    <a:pt x="60" y="7"/>
                  </a:cubicBezTo>
                  <a:cubicBezTo>
                    <a:pt x="59" y="7"/>
                    <a:pt x="59" y="7"/>
                    <a:pt x="59" y="7"/>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7"/>
                    <a:pt x="57" y="7"/>
                  </a:cubicBezTo>
                  <a:cubicBezTo>
                    <a:pt x="57" y="7"/>
                    <a:pt x="57" y="7"/>
                    <a:pt x="57" y="7"/>
                  </a:cubicBezTo>
                  <a:cubicBezTo>
                    <a:pt x="57" y="7"/>
                    <a:pt x="57" y="7"/>
                    <a:pt x="57" y="7"/>
                  </a:cubicBezTo>
                  <a:cubicBezTo>
                    <a:pt x="57" y="7"/>
                    <a:pt x="57" y="8"/>
                    <a:pt x="57" y="8"/>
                  </a:cubicBezTo>
                  <a:cubicBezTo>
                    <a:pt x="57" y="8"/>
                    <a:pt x="57" y="7"/>
                    <a:pt x="57" y="7"/>
                  </a:cubicBezTo>
                  <a:cubicBezTo>
                    <a:pt x="57" y="7"/>
                    <a:pt x="57" y="7"/>
                    <a:pt x="57" y="7"/>
                  </a:cubicBezTo>
                  <a:cubicBezTo>
                    <a:pt x="57" y="7"/>
                    <a:pt x="57" y="7"/>
                    <a:pt x="57" y="7"/>
                  </a:cubicBezTo>
                  <a:cubicBezTo>
                    <a:pt x="57" y="7"/>
                    <a:pt x="57" y="6"/>
                    <a:pt x="57" y="6"/>
                  </a:cubicBezTo>
                  <a:cubicBezTo>
                    <a:pt x="57" y="6"/>
                    <a:pt x="57" y="6"/>
                    <a:pt x="57" y="6"/>
                  </a:cubicBezTo>
                  <a:cubicBezTo>
                    <a:pt x="57" y="6"/>
                    <a:pt x="57" y="6"/>
                    <a:pt x="57" y="6"/>
                  </a:cubicBezTo>
                  <a:cubicBezTo>
                    <a:pt x="57" y="6"/>
                    <a:pt x="57"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9" y="7"/>
                  </a:cubicBezTo>
                  <a:cubicBezTo>
                    <a:pt x="59" y="7"/>
                    <a:pt x="59" y="7"/>
                    <a:pt x="60" y="7"/>
                  </a:cubicBezTo>
                  <a:cubicBezTo>
                    <a:pt x="60" y="7"/>
                    <a:pt x="60" y="7"/>
                    <a:pt x="61" y="7"/>
                  </a:cubicBezTo>
                  <a:cubicBezTo>
                    <a:pt x="61" y="7"/>
                    <a:pt x="61" y="7"/>
                    <a:pt x="61" y="7"/>
                  </a:cubicBezTo>
                  <a:cubicBezTo>
                    <a:pt x="62" y="7"/>
                    <a:pt x="62" y="7"/>
                    <a:pt x="62" y="7"/>
                  </a:cubicBezTo>
                  <a:cubicBezTo>
                    <a:pt x="62" y="7"/>
                    <a:pt x="62" y="7"/>
                    <a:pt x="63" y="7"/>
                  </a:cubicBezTo>
                  <a:cubicBezTo>
                    <a:pt x="63" y="7"/>
                    <a:pt x="63" y="7"/>
                    <a:pt x="63" y="7"/>
                  </a:cubicBezTo>
                  <a:cubicBezTo>
                    <a:pt x="63" y="7"/>
                    <a:pt x="63" y="7"/>
                    <a:pt x="63" y="7"/>
                  </a:cubicBezTo>
                  <a:cubicBezTo>
                    <a:pt x="63" y="7"/>
                    <a:pt x="63" y="7"/>
                    <a:pt x="63" y="7"/>
                  </a:cubicBezTo>
                  <a:cubicBezTo>
                    <a:pt x="63" y="7"/>
                    <a:pt x="63" y="7"/>
                    <a:pt x="64" y="7"/>
                  </a:cubicBezTo>
                  <a:cubicBezTo>
                    <a:pt x="64" y="7"/>
                    <a:pt x="64" y="7"/>
                    <a:pt x="64" y="7"/>
                  </a:cubicBezTo>
                  <a:cubicBezTo>
                    <a:pt x="64" y="7"/>
                    <a:pt x="64" y="7"/>
                    <a:pt x="64" y="7"/>
                  </a:cubicBezTo>
                  <a:cubicBezTo>
                    <a:pt x="64" y="7"/>
                    <a:pt x="64" y="7"/>
                    <a:pt x="64" y="7"/>
                  </a:cubicBezTo>
                  <a:cubicBezTo>
                    <a:pt x="64" y="7"/>
                    <a:pt x="65" y="7"/>
                    <a:pt x="65" y="7"/>
                  </a:cubicBezTo>
                  <a:cubicBezTo>
                    <a:pt x="65" y="7"/>
                    <a:pt x="65" y="7"/>
                    <a:pt x="66" y="7"/>
                  </a:cubicBezTo>
                  <a:cubicBezTo>
                    <a:pt x="66" y="7"/>
                    <a:pt x="66" y="7"/>
                    <a:pt x="66" y="8"/>
                  </a:cubicBezTo>
                  <a:cubicBezTo>
                    <a:pt x="67" y="8"/>
                    <a:pt x="67" y="8"/>
                    <a:pt x="67" y="8"/>
                  </a:cubicBezTo>
                  <a:cubicBezTo>
                    <a:pt x="67" y="8"/>
                    <a:pt x="68" y="8"/>
                    <a:pt x="68" y="9"/>
                  </a:cubicBezTo>
                  <a:cubicBezTo>
                    <a:pt x="68" y="9"/>
                    <a:pt x="68" y="9"/>
                    <a:pt x="69" y="9"/>
                  </a:cubicBezTo>
                  <a:cubicBezTo>
                    <a:pt x="69" y="9"/>
                    <a:pt x="69" y="9"/>
                    <a:pt x="70" y="9"/>
                  </a:cubicBezTo>
                  <a:cubicBezTo>
                    <a:pt x="70" y="9"/>
                    <a:pt x="70" y="9"/>
                    <a:pt x="70" y="9"/>
                  </a:cubicBezTo>
                  <a:cubicBezTo>
                    <a:pt x="71" y="9"/>
                    <a:pt x="71" y="9"/>
                    <a:pt x="72" y="9"/>
                  </a:cubicBezTo>
                  <a:cubicBezTo>
                    <a:pt x="72" y="9"/>
                    <a:pt x="72" y="9"/>
                    <a:pt x="73" y="8"/>
                  </a:cubicBezTo>
                  <a:cubicBezTo>
                    <a:pt x="73" y="8"/>
                    <a:pt x="73" y="8"/>
                    <a:pt x="73" y="7"/>
                  </a:cubicBezTo>
                  <a:cubicBezTo>
                    <a:pt x="73" y="7"/>
                    <a:pt x="73" y="7"/>
                    <a:pt x="73" y="6"/>
                  </a:cubicBezTo>
                  <a:cubicBezTo>
                    <a:pt x="73" y="5"/>
                    <a:pt x="73" y="5"/>
                    <a:pt x="74" y="4"/>
                  </a:cubicBezTo>
                  <a:cubicBezTo>
                    <a:pt x="74" y="3"/>
                    <a:pt x="74" y="3"/>
                    <a:pt x="74" y="2"/>
                  </a:cubicBezTo>
                  <a:cubicBezTo>
                    <a:pt x="74" y="2"/>
                    <a:pt x="75" y="1"/>
                    <a:pt x="75" y="1"/>
                  </a:cubicBezTo>
                  <a:cubicBezTo>
                    <a:pt x="75" y="0"/>
                    <a:pt x="76" y="0"/>
                    <a:pt x="76" y="0"/>
                  </a:cubicBezTo>
                  <a:cubicBezTo>
                    <a:pt x="76" y="0"/>
                    <a:pt x="76" y="0"/>
                    <a:pt x="76" y="0"/>
                  </a:cubicBezTo>
                  <a:cubicBezTo>
                    <a:pt x="77" y="0"/>
                    <a:pt x="77" y="0"/>
                    <a:pt x="77" y="0"/>
                  </a:cubicBezTo>
                  <a:cubicBezTo>
                    <a:pt x="77" y="0"/>
                    <a:pt x="77" y="0"/>
                    <a:pt x="77" y="0"/>
                  </a:cubicBezTo>
                  <a:cubicBezTo>
                    <a:pt x="77" y="0"/>
                    <a:pt x="77" y="0"/>
                    <a:pt x="77" y="0"/>
                  </a:cubicBezTo>
                  <a:cubicBezTo>
                    <a:pt x="77" y="0"/>
                    <a:pt x="78" y="0"/>
                    <a:pt x="78" y="0"/>
                  </a:cubicBezTo>
                  <a:cubicBezTo>
                    <a:pt x="78" y="1"/>
                    <a:pt x="78" y="1"/>
                    <a:pt x="78" y="1"/>
                  </a:cubicBezTo>
                  <a:cubicBezTo>
                    <a:pt x="78" y="1"/>
                    <a:pt x="78" y="1"/>
                    <a:pt x="78" y="1"/>
                  </a:cubicBezTo>
                  <a:cubicBezTo>
                    <a:pt x="78" y="1"/>
                    <a:pt x="78" y="1"/>
                    <a:pt x="78" y="1"/>
                  </a:cubicBezTo>
                  <a:cubicBezTo>
                    <a:pt x="78" y="1"/>
                    <a:pt x="78" y="1"/>
                    <a:pt x="78" y="1"/>
                  </a:cubicBezTo>
                  <a:cubicBezTo>
                    <a:pt x="77" y="0"/>
                    <a:pt x="77" y="0"/>
                    <a:pt x="77" y="0"/>
                  </a:cubicBezTo>
                  <a:cubicBezTo>
                    <a:pt x="77" y="0"/>
                    <a:pt x="77" y="0"/>
                    <a:pt x="77" y="0"/>
                  </a:cubicBezTo>
                  <a:cubicBezTo>
                    <a:pt x="77" y="0"/>
                    <a:pt x="77" y="0"/>
                    <a:pt x="77" y="0"/>
                  </a:cubicBezTo>
                  <a:cubicBezTo>
                    <a:pt x="77" y="0"/>
                    <a:pt x="77" y="0"/>
                    <a:pt x="76" y="0"/>
                  </a:cubicBezTo>
                  <a:cubicBezTo>
                    <a:pt x="76" y="0"/>
                    <a:pt x="76" y="0"/>
                    <a:pt x="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4" name="Freeform 273">
              <a:extLst>
                <a:ext uri="{FF2B5EF4-FFF2-40B4-BE49-F238E27FC236}">
                  <a16:creationId xmlns:a16="http://schemas.microsoft.com/office/drawing/2014/main" id="{B3CEE1E9-22FA-4B4D-ABB8-1DDC0021F2D4}"/>
                </a:ext>
              </a:extLst>
            </p:cNvPr>
            <p:cNvSpPr>
              <a:spLocks noEditPoints="1"/>
            </p:cNvSpPr>
            <p:nvPr/>
          </p:nvSpPr>
          <p:spPr bwMode="auto">
            <a:xfrm>
              <a:off x="6216650" y="1006475"/>
              <a:ext cx="84137" cy="38100"/>
            </a:xfrm>
            <a:custGeom>
              <a:avLst/>
              <a:gdLst>
                <a:gd name="T0" fmla="*/ 6 w 50"/>
                <a:gd name="T1" fmla="*/ 11 h 23"/>
                <a:gd name="T2" fmla="*/ 2 w 50"/>
                <a:gd name="T3" fmla="*/ 13 h 23"/>
                <a:gd name="T4" fmla="*/ 0 w 50"/>
                <a:gd name="T5" fmla="*/ 17 h 23"/>
                <a:gd name="T6" fmla="*/ 1 w 50"/>
                <a:gd name="T7" fmla="*/ 18 h 23"/>
                <a:gd name="T8" fmla="*/ 7 w 50"/>
                <a:gd name="T9" fmla="*/ 14 h 23"/>
                <a:gd name="T10" fmla="*/ 9 w 50"/>
                <a:gd name="T11" fmla="*/ 12 h 23"/>
                <a:gd name="T12" fmla="*/ 7 w 50"/>
                <a:gd name="T13" fmla="*/ 11 h 23"/>
                <a:gd name="T14" fmla="*/ 4 w 50"/>
                <a:gd name="T15" fmla="*/ 7 h 23"/>
                <a:gd name="T16" fmla="*/ 3 w 50"/>
                <a:gd name="T17" fmla="*/ 8 h 23"/>
                <a:gd name="T18" fmla="*/ 4 w 50"/>
                <a:gd name="T19" fmla="*/ 9 h 23"/>
                <a:gd name="T20" fmla="*/ 6 w 50"/>
                <a:gd name="T21" fmla="*/ 8 h 23"/>
                <a:gd name="T22" fmla="*/ 7 w 50"/>
                <a:gd name="T23" fmla="*/ 7 h 23"/>
                <a:gd name="T24" fmla="*/ 6 w 50"/>
                <a:gd name="T25" fmla="*/ 7 h 23"/>
                <a:gd name="T26" fmla="*/ 33 w 50"/>
                <a:gd name="T27" fmla="*/ 0 h 23"/>
                <a:gd name="T28" fmla="*/ 31 w 50"/>
                <a:gd name="T29" fmla="*/ 0 h 23"/>
                <a:gd name="T30" fmla="*/ 27 w 50"/>
                <a:gd name="T31" fmla="*/ 0 h 23"/>
                <a:gd name="T32" fmla="*/ 18 w 50"/>
                <a:gd name="T33" fmla="*/ 2 h 23"/>
                <a:gd name="T34" fmla="*/ 15 w 50"/>
                <a:gd name="T35" fmla="*/ 4 h 23"/>
                <a:gd name="T36" fmla="*/ 13 w 50"/>
                <a:gd name="T37" fmla="*/ 5 h 23"/>
                <a:gd name="T38" fmla="*/ 11 w 50"/>
                <a:gd name="T39" fmla="*/ 6 h 23"/>
                <a:gd name="T40" fmla="*/ 13 w 50"/>
                <a:gd name="T41" fmla="*/ 8 h 23"/>
                <a:gd name="T42" fmla="*/ 13 w 50"/>
                <a:gd name="T43" fmla="*/ 10 h 23"/>
                <a:gd name="T44" fmla="*/ 13 w 50"/>
                <a:gd name="T45" fmla="*/ 12 h 23"/>
                <a:gd name="T46" fmla="*/ 16 w 50"/>
                <a:gd name="T47" fmla="*/ 15 h 23"/>
                <a:gd name="T48" fmla="*/ 17 w 50"/>
                <a:gd name="T49" fmla="*/ 15 h 23"/>
                <a:gd name="T50" fmla="*/ 18 w 50"/>
                <a:gd name="T51" fmla="*/ 15 h 23"/>
                <a:gd name="T52" fmla="*/ 19 w 50"/>
                <a:gd name="T53" fmla="*/ 14 h 23"/>
                <a:gd name="T54" fmla="*/ 21 w 50"/>
                <a:gd name="T55" fmla="*/ 15 h 23"/>
                <a:gd name="T56" fmla="*/ 21 w 50"/>
                <a:gd name="T57" fmla="*/ 16 h 23"/>
                <a:gd name="T58" fmla="*/ 22 w 50"/>
                <a:gd name="T59" fmla="*/ 18 h 23"/>
                <a:gd name="T60" fmla="*/ 26 w 50"/>
                <a:gd name="T61" fmla="*/ 18 h 23"/>
                <a:gd name="T62" fmla="*/ 29 w 50"/>
                <a:gd name="T63" fmla="*/ 18 h 23"/>
                <a:gd name="T64" fmla="*/ 32 w 50"/>
                <a:gd name="T65" fmla="*/ 20 h 23"/>
                <a:gd name="T66" fmla="*/ 37 w 50"/>
                <a:gd name="T67" fmla="*/ 23 h 23"/>
                <a:gd name="T68" fmla="*/ 38 w 50"/>
                <a:gd name="T69" fmla="*/ 23 h 23"/>
                <a:gd name="T70" fmla="*/ 41 w 50"/>
                <a:gd name="T71" fmla="*/ 23 h 23"/>
                <a:gd name="T72" fmla="*/ 44 w 50"/>
                <a:gd name="T73" fmla="*/ 23 h 23"/>
                <a:gd name="T74" fmla="*/ 44 w 50"/>
                <a:gd name="T75" fmla="*/ 22 h 23"/>
                <a:gd name="T76" fmla="*/ 44 w 50"/>
                <a:gd name="T77" fmla="*/ 22 h 23"/>
                <a:gd name="T78" fmla="*/ 44 w 50"/>
                <a:gd name="T79" fmla="*/ 21 h 23"/>
                <a:gd name="T80" fmla="*/ 45 w 50"/>
                <a:gd name="T81" fmla="*/ 21 h 23"/>
                <a:gd name="T82" fmla="*/ 46 w 50"/>
                <a:gd name="T83" fmla="*/ 20 h 23"/>
                <a:gd name="T84" fmla="*/ 47 w 50"/>
                <a:gd name="T85" fmla="*/ 20 h 23"/>
                <a:gd name="T86" fmla="*/ 47 w 50"/>
                <a:gd name="T87" fmla="*/ 19 h 23"/>
                <a:gd name="T88" fmla="*/ 45 w 50"/>
                <a:gd name="T89" fmla="*/ 16 h 23"/>
                <a:gd name="T90" fmla="*/ 45 w 50"/>
                <a:gd name="T91" fmla="*/ 13 h 23"/>
                <a:gd name="T92" fmla="*/ 45 w 50"/>
                <a:gd name="T93" fmla="*/ 12 h 23"/>
                <a:gd name="T94" fmla="*/ 44 w 50"/>
                <a:gd name="T95" fmla="*/ 10 h 23"/>
                <a:gd name="T96" fmla="*/ 44 w 50"/>
                <a:gd name="T97" fmla="*/ 10 h 23"/>
                <a:gd name="T98" fmla="*/ 45 w 50"/>
                <a:gd name="T99" fmla="*/ 8 h 23"/>
                <a:gd name="T100" fmla="*/ 46 w 50"/>
                <a:gd name="T101" fmla="*/ 7 h 23"/>
                <a:gd name="T102" fmla="*/ 47 w 50"/>
                <a:gd name="T103" fmla="*/ 5 h 23"/>
                <a:gd name="T104" fmla="*/ 48 w 50"/>
                <a:gd name="T105" fmla="*/ 4 h 23"/>
                <a:gd name="T106" fmla="*/ 49 w 50"/>
                <a:gd name="T107" fmla="*/ 3 h 23"/>
                <a:gd name="T108" fmla="*/ 50 w 50"/>
                <a:gd name="T109" fmla="*/ 2 h 23"/>
                <a:gd name="T110" fmla="*/ 49 w 50"/>
                <a:gd name="T111" fmla="*/ 1 h 23"/>
                <a:gd name="T112" fmla="*/ 48 w 50"/>
                <a:gd name="T113" fmla="*/ 1 h 23"/>
                <a:gd name="T114" fmla="*/ 47 w 50"/>
                <a:gd name="T115" fmla="*/ 2 h 23"/>
                <a:gd name="T116" fmla="*/ 45 w 50"/>
                <a:gd name="T117" fmla="*/ 1 h 23"/>
                <a:gd name="T118" fmla="*/ 40 w 50"/>
                <a:gd name="T119" fmla="*/ 1 h 23"/>
                <a:gd name="T120" fmla="*/ 35 w 50"/>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23">
                  <a:moveTo>
                    <a:pt x="7" y="11"/>
                  </a:moveTo>
                  <a:cubicBezTo>
                    <a:pt x="7" y="11"/>
                    <a:pt x="7" y="11"/>
                    <a:pt x="6" y="11"/>
                  </a:cubicBezTo>
                  <a:cubicBezTo>
                    <a:pt x="6" y="11"/>
                    <a:pt x="6" y="11"/>
                    <a:pt x="6" y="11"/>
                  </a:cubicBezTo>
                  <a:cubicBezTo>
                    <a:pt x="6" y="11"/>
                    <a:pt x="5" y="11"/>
                    <a:pt x="5" y="12"/>
                  </a:cubicBezTo>
                  <a:cubicBezTo>
                    <a:pt x="5" y="12"/>
                    <a:pt x="5" y="12"/>
                    <a:pt x="4" y="12"/>
                  </a:cubicBezTo>
                  <a:cubicBezTo>
                    <a:pt x="4" y="12"/>
                    <a:pt x="3" y="12"/>
                    <a:pt x="2" y="13"/>
                  </a:cubicBezTo>
                  <a:cubicBezTo>
                    <a:pt x="2" y="13"/>
                    <a:pt x="1" y="14"/>
                    <a:pt x="1" y="14"/>
                  </a:cubicBezTo>
                  <a:cubicBezTo>
                    <a:pt x="1" y="15"/>
                    <a:pt x="1" y="15"/>
                    <a:pt x="1" y="16"/>
                  </a:cubicBezTo>
                  <a:cubicBezTo>
                    <a:pt x="0" y="16"/>
                    <a:pt x="0" y="17"/>
                    <a:pt x="0" y="17"/>
                  </a:cubicBezTo>
                  <a:cubicBezTo>
                    <a:pt x="1" y="18"/>
                    <a:pt x="1" y="18"/>
                    <a:pt x="1" y="18"/>
                  </a:cubicBezTo>
                  <a:cubicBezTo>
                    <a:pt x="1" y="18"/>
                    <a:pt x="1" y="18"/>
                    <a:pt x="1" y="18"/>
                  </a:cubicBezTo>
                  <a:cubicBezTo>
                    <a:pt x="1" y="18"/>
                    <a:pt x="1" y="18"/>
                    <a:pt x="1" y="18"/>
                  </a:cubicBezTo>
                  <a:cubicBezTo>
                    <a:pt x="1" y="18"/>
                    <a:pt x="2" y="18"/>
                    <a:pt x="3" y="17"/>
                  </a:cubicBezTo>
                  <a:cubicBezTo>
                    <a:pt x="3" y="17"/>
                    <a:pt x="4" y="16"/>
                    <a:pt x="5" y="16"/>
                  </a:cubicBezTo>
                  <a:cubicBezTo>
                    <a:pt x="6" y="15"/>
                    <a:pt x="7" y="15"/>
                    <a:pt x="7" y="14"/>
                  </a:cubicBezTo>
                  <a:cubicBezTo>
                    <a:pt x="8" y="13"/>
                    <a:pt x="9" y="13"/>
                    <a:pt x="9" y="12"/>
                  </a:cubicBezTo>
                  <a:cubicBezTo>
                    <a:pt x="9" y="12"/>
                    <a:pt x="9" y="12"/>
                    <a:pt x="9" y="12"/>
                  </a:cubicBezTo>
                  <a:cubicBezTo>
                    <a:pt x="9" y="12"/>
                    <a:pt x="9" y="12"/>
                    <a:pt x="9" y="12"/>
                  </a:cubicBezTo>
                  <a:cubicBezTo>
                    <a:pt x="9" y="12"/>
                    <a:pt x="9" y="12"/>
                    <a:pt x="9" y="12"/>
                  </a:cubicBezTo>
                  <a:cubicBezTo>
                    <a:pt x="8" y="11"/>
                    <a:pt x="8" y="11"/>
                    <a:pt x="8" y="11"/>
                  </a:cubicBezTo>
                  <a:cubicBezTo>
                    <a:pt x="8" y="11"/>
                    <a:pt x="7" y="11"/>
                    <a:pt x="7" y="11"/>
                  </a:cubicBezTo>
                  <a:moveTo>
                    <a:pt x="6" y="7"/>
                  </a:moveTo>
                  <a:cubicBezTo>
                    <a:pt x="5" y="7"/>
                    <a:pt x="5" y="7"/>
                    <a:pt x="5" y="7"/>
                  </a:cubicBezTo>
                  <a:cubicBezTo>
                    <a:pt x="4" y="7"/>
                    <a:pt x="4" y="7"/>
                    <a:pt x="4" y="7"/>
                  </a:cubicBezTo>
                  <a:cubicBezTo>
                    <a:pt x="3" y="8"/>
                    <a:pt x="3" y="8"/>
                    <a:pt x="3" y="8"/>
                  </a:cubicBezTo>
                  <a:cubicBezTo>
                    <a:pt x="3" y="8"/>
                    <a:pt x="3" y="8"/>
                    <a:pt x="3" y="8"/>
                  </a:cubicBezTo>
                  <a:cubicBezTo>
                    <a:pt x="3" y="8"/>
                    <a:pt x="3" y="8"/>
                    <a:pt x="3" y="8"/>
                  </a:cubicBezTo>
                  <a:cubicBezTo>
                    <a:pt x="3" y="8"/>
                    <a:pt x="3" y="8"/>
                    <a:pt x="3" y="8"/>
                  </a:cubicBezTo>
                  <a:cubicBezTo>
                    <a:pt x="3" y="8"/>
                    <a:pt x="4" y="8"/>
                    <a:pt x="4" y="9"/>
                  </a:cubicBezTo>
                  <a:cubicBezTo>
                    <a:pt x="4" y="9"/>
                    <a:pt x="4" y="9"/>
                    <a:pt x="4" y="9"/>
                  </a:cubicBezTo>
                  <a:cubicBezTo>
                    <a:pt x="5" y="9"/>
                    <a:pt x="5" y="9"/>
                    <a:pt x="5" y="9"/>
                  </a:cubicBezTo>
                  <a:cubicBezTo>
                    <a:pt x="5" y="9"/>
                    <a:pt x="6" y="9"/>
                    <a:pt x="6" y="9"/>
                  </a:cubicBezTo>
                  <a:cubicBezTo>
                    <a:pt x="6" y="9"/>
                    <a:pt x="6" y="9"/>
                    <a:pt x="6" y="8"/>
                  </a:cubicBezTo>
                  <a:cubicBezTo>
                    <a:pt x="7" y="8"/>
                    <a:pt x="7" y="8"/>
                    <a:pt x="7" y="8"/>
                  </a:cubicBezTo>
                  <a:cubicBezTo>
                    <a:pt x="7" y="8"/>
                    <a:pt x="7" y="8"/>
                    <a:pt x="7" y="8"/>
                  </a:cubicBezTo>
                  <a:cubicBezTo>
                    <a:pt x="7" y="8"/>
                    <a:pt x="7" y="7"/>
                    <a:pt x="7" y="7"/>
                  </a:cubicBezTo>
                  <a:cubicBezTo>
                    <a:pt x="7" y="7"/>
                    <a:pt x="7" y="7"/>
                    <a:pt x="7" y="7"/>
                  </a:cubicBezTo>
                  <a:cubicBezTo>
                    <a:pt x="7" y="7"/>
                    <a:pt x="7" y="7"/>
                    <a:pt x="6" y="7"/>
                  </a:cubicBezTo>
                  <a:cubicBezTo>
                    <a:pt x="6" y="7"/>
                    <a:pt x="6" y="7"/>
                    <a:pt x="6" y="7"/>
                  </a:cubicBezTo>
                  <a:moveTo>
                    <a:pt x="33" y="0"/>
                  </a:moveTo>
                  <a:cubicBezTo>
                    <a:pt x="33" y="0"/>
                    <a:pt x="33" y="0"/>
                    <a:pt x="33" y="0"/>
                  </a:cubicBezTo>
                  <a:cubicBezTo>
                    <a:pt x="33" y="0"/>
                    <a:pt x="33" y="0"/>
                    <a:pt x="33" y="0"/>
                  </a:cubicBezTo>
                  <a:cubicBezTo>
                    <a:pt x="32" y="0"/>
                    <a:pt x="32" y="0"/>
                    <a:pt x="32" y="0"/>
                  </a:cubicBezTo>
                  <a:cubicBezTo>
                    <a:pt x="32" y="0"/>
                    <a:pt x="32" y="0"/>
                    <a:pt x="32" y="0"/>
                  </a:cubicBezTo>
                  <a:cubicBezTo>
                    <a:pt x="32" y="0"/>
                    <a:pt x="31" y="0"/>
                    <a:pt x="31" y="0"/>
                  </a:cubicBezTo>
                  <a:cubicBezTo>
                    <a:pt x="30" y="0"/>
                    <a:pt x="30" y="0"/>
                    <a:pt x="29" y="0"/>
                  </a:cubicBezTo>
                  <a:cubicBezTo>
                    <a:pt x="29" y="0"/>
                    <a:pt x="29" y="0"/>
                    <a:pt x="28" y="0"/>
                  </a:cubicBezTo>
                  <a:cubicBezTo>
                    <a:pt x="28" y="0"/>
                    <a:pt x="27" y="0"/>
                    <a:pt x="27" y="0"/>
                  </a:cubicBezTo>
                  <a:cubicBezTo>
                    <a:pt x="26" y="1"/>
                    <a:pt x="25" y="1"/>
                    <a:pt x="24" y="1"/>
                  </a:cubicBezTo>
                  <a:cubicBezTo>
                    <a:pt x="23" y="1"/>
                    <a:pt x="22" y="1"/>
                    <a:pt x="21" y="1"/>
                  </a:cubicBezTo>
                  <a:cubicBezTo>
                    <a:pt x="20" y="1"/>
                    <a:pt x="19" y="2"/>
                    <a:pt x="18" y="2"/>
                  </a:cubicBezTo>
                  <a:cubicBezTo>
                    <a:pt x="18" y="2"/>
                    <a:pt x="17" y="2"/>
                    <a:pt x="17" y="3"/>
                  </a:cubicBezTo>
                  <a:cubicBezTo>
                    <a:pt x="16" y="3"/>
                    <a:pt x="16" y="3"/>
                    <a:pt x="16" y="3"/>
                  </a:cubicBezTo>
                  <a:cubicBezTo>
                    <a:pt x="16" y="4"/>
                    <a:pt x="15" y="4"/>
                    <a:pt x="15" y="4"/>
                  </a:cubicBezTo>
                  <a:cubicBezTo>
                    <a:pt x="15" y="4"/>
                    <a:pt x="14" y="4"/>
                    <a:pt x="14" y="4"/>
                  </a:cubicBezTo>
                  <a:cubicBezTo>
                    <a:pt x="14" y="4"/>
                    <a:pt x="14" y="5"/>
                    <a:pt x="13" y="5"/>
                  </a:cubicBezTo>
                  <a:cubicBezTo>
                    <a:pt x="13" y="5"/>
                    <a:pt x="13" y="5"/>
                    <a:pt x="13" y="5"/>
                  </a:cubicBezTo>
                  <a:cubicBezTo>
                    <a:pt x="12" y="5"/>
                    <a:pt x="12" y="5"/>
                    <a:pt x="12" y="5"/>
                  </a:cubicBezTo>
                  <a:cubicBezTo>
                    <a:pt x="12" y="6"/>
                    <a:pt x="12" y="6"/>
                    <a:pt x="11" y="6"/>
                  </a:cubicBezTo>
                  <a:cubicBezTo>
                    <a:pt x="11" y="6"/>
                    <a:pt x="11" y="6"/>
                    <a:pt x="11" y="6"/>
                  </a:cubicBezTo>
                  <a:cubicBezTo>
                    <a:pt x="12" y="7"/>
                    <a:pt x="12" y="7"/>
                    <a:pt x="12" y="7"/>
                  </a:cubicBezTo>
                  <a:cubicBezTo>
                    <a:pt x="12" y="7"/>
                    <a:pt x="12" y="7"/>
                    <a:pt x="12" y="8"/>
                  </a:cubicBezTo>
                  <a:cubicBezTo>
                    <a:pt x="13" y="8"/>
                    <a:pt x="13" y="8"/>
                    <a:pt x="13" y="8"/>
                  </a:cubicBezTo>
                  <a:cubicBezTo>
                    <a:pt x="13" y="9"/>
                    <a:pt x="13" y="9"/>
                    <a:pt x="13" y="9"/>
                  </a:cubicBezTo>
                  <a:cubicBezTo>
                    <a:pt x="13" y="9"/>
                    <a:pt x="13" y="10"/>
                    <a:pt x="13" y="10"/>
                  </a:cubicBezTo>
                  <a:cubicBezTo>
                    <a:pt x="13" y="10"/>
                    <a:pt x="13" y="10"/>
                    <a:pt x="13" y="10"/>
                  </a:cubicBezTo>
                  <a:cubicBezTo>
                    <a:pt x="13" y="10"/>
                    <a:pt x="13" y="11"/>
                    <a:pt x="13" y="11"/>
                  </a:cubicBezTo>
                  <a:cubicBezTo>
                    <a:pt x="13" y="11"/>
                    <a:pt x="13" y="11"/>
                    <a:pt x="13" y="11"/>
                  </a:cubicBezTo>
                  <a:cubicBezTo>
                    <a:pt x="13" y="12"/>
                    <a:pt x="13" y="12"/>
                    <a:pt x="13" y="12"/>
                  </a:cubicBezTo>
                  <a:cubicBezTo>
                    <a:pt x="14" y="12"/>
                    <a:pt x="14" y="13"/>
                    <a:pt x="14" y="13"/>
                  </a:cubicBezTo>
                  <a:cubicBezTo>
                    <a:pt x="15" y="14"/>
                    <a:pt x="15" y="14"/>
                    <a:pt x="15" y="14"/>
                  </a:cubicBezTo>
                  <a:cubicBezTo>
                    <a:pt x="15" y="14"/>
                    <a:pt x="16" y="14"/>
                    <a:pt x="16" y="15"/>
                  </a:cubicBezTo>
                  <a:cubicBezTo>
                    <a:pt x="16" y="15"/>
                    <a:pt x="17" y="15"/>
                    <a:pt x="17" y="15"/>
                  </a:cubicBezTo>
                  <a:cubicBezTo>
                    <a:pt x="17" y="15"/>
                    <a:pt x="17" y="15"/>
                    <a:pt x="17" y="15"/>
                  </a:cubicBezTo>
                  <a:cubicBezTo>
                    <a:pt x="17" y="15"/>
                    <a:pt x="17" y="15"/>
                    <a:pt x="17" y="15"/>
                  </a:cubicBezTo>
                  <a:cubicBezTo>
                    <a:pt x="17" y="15"/>
                    <a:pt x="17" y="15"/>
                    <a:pt x="18" y="15"/>
                  </a:cubicBezTo>
                  <a:cubicBezTo>
                    <a:pt x="18" y="15"/>
                    <a:pt x="18" y="15"/>
                    <a:pt x="18" y="15"/>
                  </a:cubicBezTo>
                  <a:cubicBezTo>
                    <a:pt x="18" y="15"/>
                    <a:pt x="18" y="15"/>
                    <a:pt x="18" y="15"/>
                  </a:cubicBezTo>
                  <a:cubicBezTo>
                    <a:pt x="18" y="14"/>
                    <a:pt x="18" y="14"/>
                    <a:pt x="18" y="14"/>
                  </a:cubicBezTo>
                  <a:cubicBezTo>
                    <a:pt x="18" y="14"/>
                    <a:pt x="19" y="14"/>
                    <a:pt x="19" y="14"/>
                  </a:cubicBezTo>
                  <a:cubicBezTo>
                    <a:pt x="19" y="14"/>
                    <a:pt x="19" y="14"/>
                    <a:pt x="19" y="14"/>
                  </a:cubicBezTo>
                  <a:cubicBezTo>
                    <a:pt x="19" y="14"/>
                    <a:pt x="19" y="14"/>
                    <a:pt x="20" y="15"/>
                  </a:cubicBezTo>
                  <a:cubicBezTo>
                    <a:pt x="20" y="15"/>
                    <a:pt x="20" y="15"/>
                    <a:pt x="20" y="15"/>
                  </a:cubicBezTo>
                  <a:cubicBezTo>
                    <a:pt x="21" y="15"/>
                    <a:pt x="21" y="15"/>
                    <a:pt x="21" y="15"/>
                  </a:cubicBezTo>
                  <a:cubicBezTo>
                    <a:pt x="21" y="15"/>
                    <a:pt x="21" y="15"/>
                    <a:pt x="21" y="16"/>
                  </a:cubicBezTo>
                  <a:cubicBezTo>
                    <a:pt x="21" y="16"/>
                    <a:pt x="21" y="16"/>
                    <a:pt x="21" y="16"/>
                  </a:cubicBezTo>
                  <a:cubicBezTo>
                    <a:pt x="21" y="16"/>
                    <a:pt x="21" y="16"/>
                    <a:pt x="21" y="16"/>
                  </a:cubicBezTo>
                  <a:cubicBezTo>
                    <a:pt x="21" y="17"/>
                    <a:pt x="21" y="17"/>
                    <a:pt x="21" y="17"/>
                  </a:cubicBezTo>
                  <a:cubicBezTo>
                    <a:pt x="21" y="17"/>
                    <a:pt x="21" y="18"/>
                    <a:pt x="21" y="18"/>
                  </a:cubicBezTo>
                  <a:cubicBezTo>
                    <a:pt x="21" y="18"/>
                    <a:pt x="22" y="18"/>
                    <a:pt x="22" y="18"/>
                  </a:cubicBezTo>
                  <a:cubicBezTo>
                    <a:pt x="23" y="18"/>
                    <a:pt x="23" y="18"/>
                    <a:pt x="24" y="18"/>
                  </a:cubicBezTo>
                  <a:cubicBezTo>
                    <a:pt x="24" y="18"/>
                    <a:pt x="25" y="18"/>
                    <a:pt x="25" y="18"/>
                  </a:cubicBezTo>
                  <a:cubicBezTo>
                    <a:pt x="25" y="18"/>
                    <a:pt x="26" y="18"/>
                    <a:pt x="26" y="18"/>
                  </a:cubicBezTo>
                  <a:cubicBezTo>
                    <a:pt x="27" y="18"/>
                    <a:pt x="27" y="18"/>
                    <a:pt x="27" y="18"/>
                  </a:cubicBezTo>
                  <a:cubicBezTo>
                    <a:pt x="28" y="18"/>
                    <a:pt x="28" y="18"/>
                    <a:pt x="28" y="18"/>
                  </a:cubicBezTo>
                  <a:cubicBezTo>
                    <a:pt x="28" y="18"/>
                    <a:pt x="28" y="18"/>
                    <a:pt x="29" y="18"/>
                  </a:cubicBezTo>
                  <a:cubicBezTo>
                    <a:pt x="29" y="18"/>
                    <a:pt x="29" y="18"/>
                    <a:pt x="29" y="18"/>
                  </a:cubicBezTo>
                  <a:cubicBezTo>
                    <a:pt x="29" y="18"/>
                    <a:pt x="29" y="18"/>
                    <a:pt x="29" y="18"/>
                  </a:cubicBezTo>
                  <a:cubicBezTo>
                    <a:pt x="30" y="19"/>
                    <a:pt x="31" y="20"/>
                    <a:pt x="32" y="20"/>
                  </a:cubicBezTo>
                  <a:cubicBezTo>
                    <a:pt x="33" y="21"/>
                    <a:pt x="34" y="21"/>
                    <a:pt x="35" y="22"/>
                  </a:cubicBezTo>
                  <a:cubicBezTo>
                    <a:pt x="35" y="22"/>
                    <a:pt x="36" y="22"/>
                    <a:pt x="36" y="22"/>
                  </a:cubicBezTo>
                  <a:cubicBezTo>
                    <a:pt x="36" y="23"/>
                    <a:pt x="36" y="23"/>
                    <a:pt x="37" y="23"/>
                  </a:cubicBezTo>
                  <a:cubicBezTo>
                    <a:pt x="37" y="23"/>
                    <a:pt x="37" y="23"/>
                    <a:pt x="37" y="23"/>
                  </a:cubicBezTo>
                  <a:cubicBezTo>
                    <a:pt x="37" y="23"/>
                    <a:pt x="37" y="23"/>
                    <a:pt x="37" y="23"/>
                  </a:cubicBezTo>
                  <a:cubicBezTo>
                    <a:pt x="37" y="23"/>
                    <a:pt x="37" y="23"/>
                    <a:pt x="38" y="23"/>
                  </a:cubicBezTo>
                  <a:cubicBezTo>
                    <a:pt x="38" y="23"/>
                    <a:pt x="38" y="23"/>
                    <a:pt x="38" y="23"/>
                  </a:cubicBezTo>
                  <a:cubicBezTo>
                    <a:pt x="38" y="23"/>
                    <a:pt x="39" y="23"/>
                    <a:pt x="39" y="23"/>
                  </a:cubicBezTo>
                  <a:cubicBezTo>
                    <a:pt x="40" y="23"/>
                    <a:pt x="40" y="23"/>
                    <a:pt x="41" y="23"/>
                  </a:cubicBezTo>
                  <a:cubicBezTo>
                    <a:pt x="41" y="23"/>
                    <a:pt x="42" y="23"/>
                    <a:pt x="43" y="23"/>
                  </a:cubicBezTo>
                  <a:cubicBezTo>
                    <a:pt x="43" y="23"/>
                    <a:pt x="44" y="23"/>
                    <a:pt x="44" y="23"/>
                  </a:cubicBezTo>
                  <a:cubicBezTo>
                    <a:pt x="44" y="23"/>
                    <a:pt x="44" y="23"/>
                    <a:pt x="44" y="23"/>
                  </a:cubicBezTo>
                  <a:cubicBezTo>
                    <a:pt x="44" y="23"/>
                    <a:pt x="44" y="23"/>
                    <a:pt x="44" y="23"/>
                  </a:cubicBezTo>
                  <a:cubicBezTo>
                    <a:pt x="44" y="23"/>
                    <a:pt x="44" y="23"/>
                    <a:pt x="44" y="23"/>
                  </a:cubicBezTo>
                  <a:cubicBezTo>
                    <a:pt x="44" y="23"/>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0"/>
                    <a:pt x="46" y="20"/>
                  </a:cubicBezTo>
                  <a:cubicBezTo>
                    <a:pt x="46" y="20"/>
                    <a:pt x="46" y="20"/>
                    <a:pt x="46" y="20"/>
                  </a:cubicBezTo>
                  <a:cubicBezTo>
                    <a:pt x="46" y="20"/>
                    <a:pt x="46" y="20"/>
                    <a:pt x="47" y="20"/>
                  </a:cubicBezTo>
                  <a:cubicBezTo>
                    <a:pt x="47" y="20"/>
                    <a:pt x="47" y="20"/>
                    <a:pt x="47" y="20"/>
                  </a:cubicBezTo>
                  <a:cubicBezTo>
                    <a:pt x="47" y="20"/>
                    <a:pt x="47" y="20"/>
                    <a:pt x="47" y="20"/>
                  </a:cubicBezTo>
                  <a:cubicBezTo>
                    <a:pt x="47" y="20"/>
                    <a:pt x="47" y="20"/>
                    <a:pt x="47" y="20"/>
                  </a:cubicBezTo>
                  <a:cubicBezTo>
                    <a:pt x="47" y="19"/>
                    <a:pt x="47" y="19"/>
                    <a:pt x="47" y="19"/>
                  </a:cubicBezTo>
                  <a:cubicBezTo>
                    <a:pt x="47" y="19"/>
                    <a:pt x="47" y="19"/>
                    <a:pt x="47" y="19"/>
                  </a:cubicBezTo>
                  <a:cubicBezTo>
                    <a:pt x="46" y="18"/>
                    <a:pt x="46" y="18"/>
                    <a:pt x="46" y="18"/>
                  </a:cubicBezTo>
                  <a:cubicBezTo>
                    <a:pt x="46" y="17"/>
                    <a:pt x="46" y="17"/>
                    <a:pt x="46" y="17"/>
                  </a:cubicBezTo>
                  <a:cubicBezTo>
                    <a:pt x="45" y="16"/>
                    <a:pt x="45" y="16"/>
                    <a:pt x="45" y="16"/>
                  </a:cubicBezTo>
                  <a:cubicBezTo>
                    <a:pt x="45" y="15"/>
                    <a:pt x="45" y="15"/>
                    <a:pt x="45" y="14"/>
                  </a:cubicBezTo>
                  <a:cubicBezTo>
                    <a:pt x="45" y="14"/>
                    <a:pt x="45" y="14"/>
                    <a:pt x="45" y="14"/>
                  </a:cubicBezTo>
                  <a:cubicBezTo>
                    <a:pt x="45" y="14"/>
                    <a:pt x="45" y="13"/>
                    <a:pt x="45" y="13"/>
                  </a:cubicBezTo>
                  <a:cubicBezTo>
                    <a:pt x="45" y="13"/>
                    <a:pt x="45" y="13"/>
                    <a:pt x="45" y="13"/>
                  </a:cubicBezTo>
                  <a:cubicBezTo>
                    <a:pt x="45" y="12"/>
                    <a:pt x="45" y="12"/>
                    <a:pt x="45" y="12"/>
                  </a:cubicBezTo>
                  <a:cubicBezTo>
                    <a:pt x="45" y="12"/>
                    <a:pt x="45" y="12"/>
                    <a:pt x="45" y="12"/>
                  </a:cubicBezTo>
                  <a:cubicBezTo>
                    <a:pt x="45" y="11"/>
                    <a:pt x="44" y="11"/>
                    <a:pt x="44" y="11"/>
                  </a:cubicBezTo>
                  <a:cubicBezTo>
                    <a:pt x="44" y="11"/>
                    <a:pt x="44" y="11"/>
                    <a:pt x="44" y="11"/>
                  </a:cubicBezTo>
                  <a:cubicBezTo>
                    <a:pt x="44" y="11"/>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5" y="9"/>
                  </a:cubicBezTo>
                  <a:cubicBezTo>
                    <a:pt x="45" y="9"/>
                    <a:pt x="45" y="9"/>
                    <a:pt x="45" y="8"/>
                  </a:cubicBezTo>
                  <a:cubicBezTo>
                    <a:pt x="45" y="8"/>
                    <a:pt x="45" y="8"/>
                    <a:pt x="45" y="8"/>
                  </a:cubicBezTo>
                  <a:cubicBezTo>
                    <a:pt x="45" y="8"/>
                    <a:pt x="45" y="8"/>
                    <a:pt x="46" y="8"/>
                  </a:cubicBezTo>
                  <a:cubicBezTo>
                    <a:pt x="46" y="7"/>
                    <a:pt x="46" y="7"/>
                    <a:pt x="46" y="7"/>
                  </a:cubicBezTo>
                  <a:cubicBezTo>
                    <a:pt x="46" y="7"/>
                    <a:pt x="46" y="7"/>
                    <a:pt x="46" y="7"/>
                  </a:cubicBezTo>
                  <a:cubicBezTo>
                    <a:pt x="47" y="6"/>
                    <a:pt x="47" y="6"/>
                    <a:pt x="47" y="6"/>
                  </a:cubicBezTo>
                  <a:cubicBezTo>
                    <a:pt x="47" y="6"/>
                    <a:pt x="47" y="6"/>
                    <a:pt x="47" y="5"/>
                  </a:cubicBezTo>
                  <a:cubicBezTo>
                    <a:pt x="47" y="5"/>
                    <a:pt x="47" y="5"/>
                    <a:pt x="48" y="5"/>
                  </a:cubicBezTo>
                  <a:cubicBezTo>
                    <a:pt x="48" y="5"/>
                    <a:pt x="48" y="4"/>
                    <a:pt x="48" y="4"/>
                  </a:cubicBezTo>
                  <a:cubicBezTo>
                    <a:pt x="48" y="4"/>
                    <a:pt x="48" y="4"/>
                    <a:pt x="48" y="4"/>
                  </a:cubicBezTo>
                  <a:cubicBezTo>
                    <a:pt x="48" y="4"/>
                    <a:pt x="48" y="4"/>
                    <a:pt x="49" y="3"/>
                  </a:cubicBezTo>
                  <a:cubicBezTo>
                    <a:pt x="49" y="3"/>
                    <a:pt x="49" y="3"/>
                    <a:pt x="49" y="3"/>
                  </a:cubicBezTo>
                  <a:cubicBezTo>
                    <a:pt x="49" y="3"/>
                    <a:pt x="49" y="3"/>
                    <a:pt x="49" y="3"/>
                  </a:cubicBezTo>
                  <a:cubicBezTo>
                    <a:pt x="49" y="3"/>
                    <a:pt x="49" y="3"/>
                    <a:pt x="49" y="2"/>
                  </a:cubicBezTo>
                  <a:cubicBezTo>
                    <a:pt x="49" y="2"/>
                    <a:pt x="50" y="2"/>
                    <a:pt x="50" y="2"/>
                  </a:cubicBezTo>
                  <a:cubicBezTo>
                    <a:pt x="50" y="2"/>
                    <a:pt x="50" y="2"/>
                    <a:pt x="50" y="2"/>
                  </a:cubicBezTo>
                  <a:cubicBezTo>
                    <a:pt x="50" y="2"/>
                    <a:pt x="50" y="2"/>
                    <a:pt x="49" y="1"/>
                  </a:cubicBezTo>
                  <a:cubicBezTo>
                    <a:pt x="49" y="1"/>
                    <a:pt x="49" y="1"/>
                    <a:pt x="49" y="1"/>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1"/>
                    <a:pt x="47" y="1"/>
                    <a:pt x="47" y="2"/>
                  </a:cubicBezTo>
                  <a:cubicBezTo>
                    <a:pt x="47" y="2"/>
                    <a:pt x="47" y="2"/>
                    <a:pt x="46" y="2"/>
                  </a:cubicBezTo>
                  <a:cubicBezTo>
                    <a:pt x="46" y="2"/>
                    <a:pt x="46" y="2"/>
                    <a:pt x="46" y="2"/>
                  </a:cubicBezTo>
                  <a:cubicBezTo>
                    <a:pt x="46" y="2"/>
                    <a:pt x="45" y="2"/>
                    <a:pt x="45" y="1"/>
                  </a:cubicBezTo>
                  <a:cubicBezTo>
                    <a:pt x="44" y="1"/>
                    <a:pt x="44" y="1"/>
                    <a:pt x="43" y="1"/>
                  </a:cubicBezTo>
                  <a:cubicBezTo>
                    <a:pt x="43" y="1"/>
                    <a:pt x="42" y="1"/>
                    <a:pt x="42" y="1"/>
                  </a:cubicBezTo>
                  <a:cubicBezTo>
                    <a:pt x="41" y="1"/>
                    <a:pt x="40" y="1"/>
                    <a:pt x="40" y="1"/>
                  </a:cubicBezTo>
                  <a:cubicBezTo>
                    <a:pt x="39" y="1"/>
                    <a:pt x="39" y="0"/>
                    <a:pt x="38" y="0"/>
                  </a:cubicBezTo>
                  <a:cubicBezTo>
                    <a:pt x="38" y="0"/>
                    <a:pt x="37" y="0"/>
                    <a:pt x="37" y="0"/>
                  </a:cubicBezTo>
                  <a:cubicBezTo>
                    <a:pt x="36" y="0"/>
                    <a:pt x="35" y="0"/>
                    <a:pt x="35" y="0"/>
                  </a:cubicBezTo>
                  <a:cubicBezTo>
                    <a:pt x="34" y="0"/>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5" name="Freeform 274">
              <a:extLst>
                <a:ext uri="{FF2B5EF4-FFF2-40B4-BE49-F238E27FC236}">
                  <a16:creationId xmlns:a16="http://schemas.microsoft.com/office/drawing/2014/main" id="{A610055E-CA70-2645-91D1-89361E3AB155}"/>
                </a:ext>
              </a:extLst>
            </p:cNvPr>
            <p:cNvSpPr>
              <a:spLocks noEditPoints="1"/>
            </p:cNvSpPr>
            <p:nvPr/>
          </p:nvSpPr>
          <p:spPr bwMode="auto">
            <a:xfrm>
              <a:off x="6215063" y="1004888"/>
              <a:ext cx="85725" cy="41275"/>
            </a:xfrm>
            <a:custGeom>
              <a:avLst/>
              <a:gdLst>
                <a:gd name="T0" fmla="*/ 45 w 51"/>
                <a:gd name="T1" fmla="*/ 23 h 25"/>
                <a:gd name="T2" fmla="*/ 2 w 51"/>
                <a:gd name="T3" fmla="*/ 19 h 25"/>
                <a:gd name="T4" fmla="*/ 3 w 51"/>
                <a:gd name="T5" fmla="*/ 14 h 25"/>
                <a:gd name="T6" fmla="*/ 8 w 51"/>
                <a:gd name="T7" fmla="*/ 12 h 25"/>
                <a:gd name="T8" fmla="*/ 10 w 51"/>
                <a:gd name="T9" fmla="*/ 13 h 25"/>
                <a:gd name="T10" fmla="*/ 2 w 51"/>
                <a:gd name="T11" fmla="*/ 19 h 25"/>
                <a:gd name="T12" fmla="*/ 5 w 51"/>
                <a:gd name="T13" fmla="*/ 12 h 25"/>
                <a:gd name="T14" fmla="*/ 1 w 51"/>
                <a:gd name="T15" fmla="*/ 19 h 25"/>
                <a:gd name="T16" fmla="*/ 4 w 51"/>
                <a:gd name="T17" fmla="*/ 19 h 25"/>
                <a:gd name="T18" fmla="*/ 11 w 51"/>
                <a:gd name="T19" fmla="*/ 13 h 25"/>
                <a:gd name="T20" fmla="*/ 9 w 51"/>
                <a:gd name="T21" fmla="*/ 11 h 25"/>
                <a:gd name="T22" fmla="*/ 4 w 51"/>
                <a:gd name="T23" fmla="*/ 9 h 25"/>
                <a:gd name="T24" fmla="*/ 6 w 51"/>
                <a:gd name="T25" fmla="*/ 8 h 25"/>
                <a:gd name="T26" fmla="*/ 8 w 51"/>
                <a:gd name="T27" fmla="*/ 9 h 25"/>
                <a:gd name="T28" fmla="*/ 7 w 51"/>
                <a:gd name="T29" fmla="*/ 7 h 25"/>
                <a:gd name="T30" fmla="*/ 3 w 51"/>
                <a:gd name="T31" fmla="*/ 9 h 25"/>
                <a:gd name="T32" fmla="*/ 4 w 51"/>
                <a:gd name="T33" fmla="*/ 10 h 25"/>
                <a:gd name="T34" fmla="*/ 9 w 51"/>
                <a:gd name="T35" fmla="*/ 10 h 25"/>
                <a:gd name="T36" fmla="*/ 9 w 51"/>
                <a:gd name="T37" fmla="*/ 8 h 25"/>
                <a:gd name="T38" fmla="*/ 34 w 51"/>
                <a:gd name="T39" fmla="*/ 0 h 25"/>
                <a:gd name="T40" fmla="*/ 32 w 51"/>
                <a:gd name="T41" fmla="*/ 0 h 25"/>
                <a:gd name="T42" fmla="*/ 21 w 51"/>
                <a:gd name="T43" fmla="*/ 1 h 25"/>
                <a:gd name="T44" fmla="*/ 15 w 51"/>
                <a:gd name="T45" fmla="*/ 4 h 25"/>
                <a:gd name="T46" fmla="*/ 11 w 51"/>
                <a:gd name="T47" fmla="*/ 7 h 25"/>
                <a:gd name="T48" fmla="*/ 13 w 51"/>
                <a:gd name="T49" fmla="*/ 9 h 25"/>
                <a:gd name="T50" fmla="*/ 13 w 51"/>
                <a:gd name="T51" fmla="*/ 12 h 25"/>
                <a:gd name="T52" fmla="*/ 17 w 51"/>
                <a:gd name="T53" fmla="*/ 16 h 25"/>
                <a:gd name="T54" fmla="*/ 19 w 51"/>
                <a:gd name="T55" fmla="*/ 16 h 25"/>
                <a:gd name="T56" fmla="*/ 20 w 51"/>
                <a:gd name="T57" fmla="*/ 16 h 25"/>
                <a:gd name="T58" fmla="*/ 21 w 51"/>
                <a:gd name="T59" fmla="*/ 18 h 25"/>
                <a:gd name="T60" fmla="*/ 21 w 51"/>
                <a:gd name="T61" fmla="*/ 20 h 25"/>
                <a:gd name="T62" fmla="*/ 28 w 51"/>
                <a:gd name="T63" fmla="*/ 20 h 25"/>
                <a:gd name="T64" fmla="*/ 32 w 51"/>
                <a:gd name="T65" fmla="*/ 22 h 25"/>
                <a:gd name="T66" fmla="*/ 38 w 51"/>
                <a:gd name="T67" fmla="*/ 25 h 25"/>
                <a:gd name="T68" fmla="*/ 39 w 51"/>
                <a:gd name="T69" fmla="*/ 24 h 25"/>
                <a:gd name="T70" fmla="*/ 39 w 51"/>
                <a:gd name="T71" fmla="*/ 24 h 25"/>
                <a:gd name="T72" fmla="*/ 46 w 51"/>
                <a:gd name="T73" fmla="*/ 25 h 25"/>
                <a:gd name="T74" fmla="*/ 44 w 51"/>
                <a:gd name="T75" fmla="*/ 24 h 25"/>
                <a:gd name="T76" fmla="*/ 38 w 51"/>
                <a:gd name="T77" fmla="*/ 24 h 25"/>
                <a:gd name="T78" fmla="*/ 33 w 51"/>
                <a:gd name="T79" fmla="*/ 21 h 25"/>
                <a:gd name="T80" fmla="*/ 28 w 51"/>
                <a:gd name="T81" fmla="*/ 19 h 25"/>
                <a:gd name="T82" fmla="*/ 22 w 51"/>
                <a:gd name="T83" fmla="*/ 19 h 25"/>
                <a:gd name="T84" fmla="*/ 22 w 51"/>
                <a:gd name="T85" fmla="*/ 16 h 25"/>
                <a:gd name="T86" fmla="*/ 19 w 51"/>
                <a:gd name="T87" fmla="*/ 15 h 25"/>
                <a:gd name="T88" fmla="*/ 18 w 51"/>
                <a:gd name="T89" fmla="*/ 16 h 25"/>
                <a:gd name="T90" fmla="*/ 14 w 51"/>
                <a:gd name="T91" fmla="*/ 13 h 25"/>
                <a:gd name="T92" fmla="*/ 14 w 51"/>
                <a:gd name="T93" fmla="*/ 10 h 25"/>
                <a:gd name="T94" fmla="*/ 12 w 51"/>
                <a:gd name="T95" fmla="*/ 7 h 25"/>
                <a:gd name="T96" fmla="*/ 16 w 51"/>
                <a:gd name="T97" fmla="*/ 5 h 25"/>
                <a:gd name="T98" fmla="*/ 25 w 51"/>
                <a:gd name="T99" fmla="*/ 2 h 25"/>
                <a:gd name="T100" fmla="*/ 33 w 51"/>
                <a:gd name="T101" fmla="*/ 1 h 25"/>
                <a:gd name="T102" fmla="*/ 36 w 51"/>
                <a:gd name="T103" fmla="*/ 1 h 25"/>
                <a:gd name="T104" fmla="*/ 44 w 51"/>
                <a:gd name="T105" fmla="*/ 2 h 25"/>
                <a:gd name="T106" fmla="*/ 48 w 51"/>
                <a:gd name="T107" fmla="*/ 2 h 25"/>
                <a:gd name="T108" fmla="*/ 50 w 51"/>
                <a:gd name="T109" fmla="*/ 2 h 25"/>
                <a:gd name="T110" fmla="*/ 51 w 51"/>
                <a:gd name="T111" fmla="*/ 3 h 25"/>
                <a:gd name="T112" fmla="*/ 50 w 51"/>
                <a:gd name="T113" fmla="*/ 2 h 25"/>
                <a:gd name="T114" fmla="*/ 50 w 51"/>
                <a:gd name="T115" fmla="*/ 1 h 25"/>
                <a:gd name="T116" fmla="*/ 48 w 51"/>
                <a:gd name="T117" fmla="*/ 2 h 25"/>
                <a:gd name="T118" fmla="*/ 43 w 51"/>
                <a:gd name="T119" fmla="*/ 1 h 25"/>
                <a:gd name="T120" fmla="*/ 34 w 51"/>
                <a:gd name="T1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25">
                  <a:moveTo>
                    <a:pt x="46" y="22"/>
                  </a:moveTo>
                  <a:cubicBezTo>
                    <a:pt x="46" y="22"/>
                    <a:pt x="46" y="22"/>
                    <a:pt x="46" y="22"/>
                  </a:cubicBezTo>
                  <a:cubicBezTo>
                    <a:pt x="46" y="22"/>
                    <a:pt x="46" y="22"/>
                    <a:pt x="45" y="22"/>
                  </a:cubicBezTo>
                  <a:cubicBezTo>
                    <a:pt x="45" y="22"/>
                    <a:pt x="45" y="22"/>
                    <a:pt x="45" y="23"/>
                  </a:cubicBezTo>
                  <a:cubicBezTo>
                    <a:pt x="45" y="23"/>
                    <a:pt x="45" y="23"/>
                    <a:pt x="45" y="23"/>
                  </a:cubicBezTo>
                  <a:cubicBezTo>
                    <a:pt x="45" y="23"/>
                    <a:pt x="45" y="23"/>
                    <a:pt x="45" y="23"/>
                  </a:cubicBezTo>
                  <a:cubicBezTo>
                    <a:pt x="45" y="22"/>
                    <a:pt x="45" y="22"/>
                    <a:pt x="45" y="22"/>
                  </a:cubicBezTo>
                  <a:cubicBezTo>
                    <a:pt x="46" y="22"/>
                    <a:pt x="46" y="22"/>
                    <a:pt x="46" y="22"/>
                  </a:cubicBezTo>
                  <a:cubicBezTo>
                    <a:pt x="46" y="22"/>
                    <a:pt x="46" y="22"/>
                    <a:pt x="46" y="22"/>
                  </a:cubicBezTo>
                  <a:moveTo>
                    <a:pt x="2" y="19"/>
                  </a:moveTo>
                  <a:cubicBezTo>
                    <a:pt x="2" y="19"/>
                    <a:pt x="2" y="19"/>
                    <a:pt x="2" y="19"/>
                  </a:cubicBezTo>
                  <a:cubicBezTo>
                    <a:pt x="1" y="18"/>
                    <a:pt x="1" y="18"/>
                    <a:pt x="1" y="18"/>
                  </a:cubicBezTo>
                  <a:cubicBezTo>
                    <a:pt x="1" y="18"/>
                    <a:pt x="1" y="17"/>
                    <a:pt x="2" y="17"/>
                  </a:cubicBezTo>
                  <a:cubicBezTo>
                    <a:pt x="2" y="16"/>
                    <a:pt x="2" y="16"/>
                    <a:pt x="2" y="15"/>
                  </a:cubicBezTo>
                  <a:cubicBezTo>
                    <a:pt x="2" y="15"/>
                    <a:pt x="3" y="14"/>
                    <a:pt x="3" y="14"/>
                  </a:cubicBezTo>
                  <a:cubicBezTo>
                    <a:pt x="4" y="13"/>
                    <a:pt x="5" y="13"/>
                    <a:pt x="5" y="13"/>
                  </a:cubicBezTo>
                  <a:cubicBezTo>
                    <a:pt x="6" y="13"/>
                    <a:pt x="6" y="13"/>
                    <a:pt x="6" y="13"/>
                  </a:cubicBezTo>
                  <a:cubicBezTo>
                    <a:pt x="6" y="12"/>
                    <a:pt x="7" y="12"/>
                    <a:pt x="7" y="12"/>
                  </a:cubicBezTo>
                  <a:cubicBezTo>
                    <a:pt x="7" y="12"/>
                    <a:pt x="7" y="12"/>
                    <a:pt x="7" y="12"/>
                  </a:cubicBezTo>
                  <a:cubicBezTo>
                    <a:pt x="8" y="12"/>
                    <a:pt x="8" y="12"/>
                    <a:pt x="8" y="12"/>
                  </a:cubicBezTo>
                  <a:cubicBezTo>
                    <a:pt x="8" y="12"/>
                    <a:pt x="9" y="12"/>
                    <a:pt x="9" y="12"/>
                  </a:cubicBezTo>
                  <a:cubicBezTo>
                    <a:pt x="9" y="12"/>
                    <a:pt x="9" y="12"/>
                    <a:pt x="10" y="13"/>
                  </a:cubicBezTo>
                  <a:cubicBezTo>
                    <a:pt x="10" y="13"/>
                    <a:pt x="10" y="13"/>
                    <a:pt x="10" y="13"/>
                  </a:cubicBezTo>
                  <a:cubicBezTo>
                    <a:pt x="10" y="13"/>
                    <a:pt x="10" y="13"/>
                    <a:pt x="10" y="13"/>
                  </a:cubicBezTo>
                  <a:cubicBezTo>
                    <a:pt x="10" y="13"/>
                    <a:pt x="10" y="13"/>
                    <a:pt x="10" y="13"/>
                  </a:cubicBezTo>
                  <a:cubicBezTo>
                    <a:pt x="10" y="14"/>
                    <a:pt x="9" y="14"/>
                    <a:pt x="8" y="15"/>
                  </a:cubicBezTo>
                  <a:cubicBezTo>
                    <a:pt x="8" y="16"/>
                    <a:pt x="7" y="16"/>
                    <a:pt x="6" y="17"/>
                  </a:cubicBezTo>
                  <a:cubicBezTo>
                    <a:pt x="5" y="17"/>
                    <a:pt x="4" y="18"/>
                    <a:pt x="4" y="18"/>
                  </a:cubicBezTo>
                  <a:cubicBezTo>
                    <a:pt x="3" y="19"/>
                    <a:pt x="2" y="19"/>
                    <a:pt x="2" y="19"/>
                  </a:cubicBezTo>
                  <a:cubicBezTo>
                    <a:pt x="2" y="19"/>
                    <a:pt x="2" y="19"/>
                    <a:pt x="2" y="19"/>
                  </a:cubicBezTo>
                  <a:moveTo>
                    <a:pt x="8" y="11"/>
                  </a:moveTo>
                  <a:cubicBezTo>
                    <a:pt x="8" y="11"/>
                    <a:pt x="8" y="11"/>
                    <a:pt x="7" y="11"/>
                  </a:cubicBezTo>
                  <a:cubicBezTo>
                    <a:pt x="7" y="11"/>
                    <a:pt x="7" y="11"/>
                    <a:pt x="7" y="11"/>
                  </a:cubicBezTo>
                  <a:cubicBezTo>
                    <a:pt x="6" y="12"/>
                    <a:pt x="6" y="12"/>
                    <a:pt x="6" y="12"/>
                  </a:cubicBezTo>
                  <a:cubicBezTo>
                    <a:pt x="6" y="12"/>
                    <a:pt x="5" y="12"/>
                    <a:pt x="5" y="12"/>
                  </a:cubicBezTo>
                  <a:cubicBezTo>
                    <a:pt x="4" y="12"/>
                    <a:pt x="3" y="12"/>
                    <a:pt x="3" y="13"/>
                  </a:cubicBezTo>
                  <a:cubicBezTo>
                    <a:pt x="2" y="13"/>
                    <a:pt x="2" y="14"/>
                    <a:pt x="1" y="15"/>
                  </a:cubicBezTo>
                  <a:cubicBezTo>
                    <a:pt x="1" y="15"/>
                    <a:pt x="1" y="16"/>
                    <a:pt x="1" y="17"/>
                  </a:cubicBezTo>
                  <a:cubicBezTo>
                    <a:pt x="0" y="17"/>
                    <a:pt x="0" y="18"/>
                    <a:pt x="0" y="18"/>
                  </a:cubicBezTo>
                  <a:cubicBezTo>
                    <a:pt x="0" y="19"/>
                    <a:pt x="1" y="19"/>
                    <a:pt x="1" y="19"/>
                  </a:cubicBezTo>
                  <a:cubicBezTo>
                    <a:pt x="1" y="19"/>
                    <a:pt x="1" y="19"/>
                    <a:pt x="1" y="19"/>
                  </a:cubicBezTo>
                  <a:cubicBezTo>
                    <a:pt x="1" y="20"/>
                    <a:pt x="1" y="20"/>
                    <a:pt x="1" y="20"/>
                  </a:cubicBezTo>
                  <a:cubicBezTo>
                    <a:pt x="1" y="20"/>
                    <a:pt x="2" y="20"/>
                    <a:pt x="2" y="20"/>
                  </a:cubicBezTo>
                  <a:cubicBezTo>
                    <a:pt x="2" y="20"/>
                    <a:pt x="2" y="20"/>
                    <a:pt x="2" y="20"/>
                  </a:cubicBezTo>
                  <a:cubicBezTo>
                    <a:pt x="2" y="20"/>
                    <a:pt x="3" y="20"/>
                    <a:pt x="4" y="19"/>
                  </a:cubicBezTo>
                  <a:cubicBezTo>
                    <a:pt x="5" y="19"/>
                    <a:pt x="6" y="18"/>
                    <a:pt x="7" y="17"/>
                  </a:cubicBezTo>
                  <a:cubicBezTo>
                    <a:pt x="8" y="17"/>
                    <a:pt x="9" y="16"/>
                    <a:pt x="9" y="16"/>
                  </a:cubicBezTo>
                  <a:cubicBezTo>
                    <a:pt x="10" y="15"/>
                    <a:pt x="10"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2"/>
                    <a:pt x="11" y="12"/>
                    <a:pt x="11" y="12"/>
                  </a:cubicBezTo>
                  <a:cubicBezTo>
                    <a:pt x="11" y="12"/>
                    <a:pt x="10" y="12"/>
                    <a:pt x="10" y="12"/>
                  </a:cubicBezTo>
                  <a:cubicBezTo>
                    <a:pt x="10" y="12"/>
                    <a:pt x="10" y="11"/>
                    <a:pt x="9" y="11"/>
                  </a:cubicBezTo>
                  <a:cubicBezTo>
                    <a:pt x="9" y="11"/>
                    <a:pt x="9" y="11"/>
                    <a:pt x="8" y="11"/>
                  </a:cubicBezTo>
                  <a:moveTo>
                    <a:pt x="6" y="10"/>
                  </a:moveTo>
                  <a:cubicBezTo>
                    <a:pt x="6" y="10"/>
                    <a:pt x="6" y="10"/>
                    <a:pt x="5" y="10"/>
                  </a:cubicBezTo>
                  <a:cubicBezTo>
                    <a:pt x="5" y="10"/>
                    <a:pt x="5" y="10"/>
                    <a:pt x="5" y="10"/>
                  </a:cubicBezTo>
                  <a:cubicBezTo>
                    <a:pt x="5" y="9"/>
                    <a:pt x="4" y="9"/>
                    <a:pt x="4" y="9"/>
                  </a:cubicBezTo>
                  <a:cubicBezTo>
                    <a:pt x="4" y="9"/>
                    <a:pt x="4" y="9"/>
                    <a:pt x="4" y="9"/>
                  </a:cubicBezTo>
                  <a:cubicBezTo>
                    <a:pt x="4" y="9"/>
                    <a:pt x="4" y="9"/>
                    <a:pt x="4" y="9"/>
                  </a:cubicBezTo>
                  <a:cubicBezTo>
                    <a:pt x="4" y="9"/>
                    <a:pt x="4" y="9"/>
                    <a:pt x="4" y="9"/>
                  </a:cubicBezTo>
                  <a:cubicBezTo>
                    <a:pt x="4" y="9"/>
                    <a:pt x="4" y="9"/>
                    <a:pt x="5" y="8"/>
                  </a:cubicBezTo>
                  <a:cubicBezTo>
                    <a:pt x="5" y="8"/>
                    <a:pt x="5" y="8"/>
                    <a:pt x="6" y="8"/>
                  </a:cubicBezTo>
                  <a:cubicBezTo>
                    <a:pt x="6" y="8"/>
                    <a:pt x="6" y="8"/>
                    <a:pt x="7" y="8"/>
                  </a:cubicBezTo>
                  <a:cubicBezTo>
                    <a:pt x="7" y="8"/>
                    <a:pt x="7" y="8"/>
                    <a:pt x="7" y="8"/>
                  </a:cubicBezTo>
                  <a:cubicBezTo>
                    <a:pt x="8" y="8"/>
                    <a:pt x="8" y="8"/>
                    <a:pt x="8" y="8"/>
                  </a:cubicBezTo>
                  <a:cubicBezTo>
                    <a:pt x="8" y="8"/>
                    <a:pt x="8" y="8"/>
                    <a:pt x="8" y="8"/>
                  </a:cubicBezTo>
                  <a:cubicBezTo>
                    <a:pt x="8" y="8"/>
                    <a:pt x="8" y="9"/>
                    <a:pt x="8" y="9"/>
                  </a:cubicBezTo>
                  <a:cubicBezTo>
                    <a:pt x="8" y="9"/>
                    <a:pt x="8" y="9"/>
                    <a:pt x="8" y="9"/>
                  </a:cubicBezTo>
                  <a:cubicBezTo>
                    <a:pt x="8" y="9"/>
                    <a:pt x="8" y="9"/>
                    <a:pt x="7" y="9"/>
                  </a:cubicBezTo>
                  <a:cubicBezTo>
                    <a:pt x="7" y="10"/>
                    <a:pt x="7" y="10"/>
                    <a:pt x="7" y="10"/>
                  </a:cubicBezTo>
                  <a:cubicBezTo>
                    <a:pt x="7" y="10"/>
                    <a:pt x="6" y="10"/>
                    <a:pt x="6" y="10"/>
                  </a:cubicBezTo>
                  <a:moveTo>
                    <a:pt x="7" y="7"/>
                  </a:moveTo>
                  <a:cubicBezTo>
                    <a:pt x="7" y="7"/>
                    <a:pt x="6" y="7"/>
                    <a:pt x="6" y="7"/>
                  </a:cubicBezTo>
                  <a:cubicBezTo>
                    <a:pt x="5" y="7"/>
                    <a:pt x="5" y="7"/>
                    <a:pt x="5" y="8"/>
                  </a:cubicBezTo>
                  <a:cubicBezTo>
                    <a:pt x="4" y="8"/>
                    <a:pt x="4" y="8"/>
                    <a:pt x="3" y="8"/>
                  </a:cubicBezTo>
                  <a:cubicBezTo>
                    <a:pt x="3" y="8"/>
                    <a:pt x="3" y="8"/>
                    <a:pt x="3" y="9"/>
                  </a:cubicBezTo>
                  <a:cubicBezTo>
                    <a:pt x="3" y="9"/>
                    <a:pt x="3" y="9"/>
                    <a:pt x="3" y="9"/>
                  </a:cubicBezTo>
                  <a:cubicBezTo>
                    <a:pt x="3" y="9"/>
                    <a:pt x="3" y="9"/>
                    <a:pt x="3" y="9"/>
                  </a:cubicBezTo>
                  <a:cubicBezTo>
                    <a:pt x="3" y="9"/>
                    <a:pt x="3" y="9"/>
                    <a:pt x="3" y="9"/>
                  </a:cubicBezTo>
                  <a:cubicBezTo>
                    <a:pt x="3" y="10"/>
                    <a:pt x="3" y="10"/>
                    <a:pt x="3" y="10"/>
                  </a:cubicBezTo>
                  <a:cubicBezTo>
                    <a:pt x="3" y="10"/>
                    <a:pt x="4" y="10"/>
                    <a:pt x="4" y="10"/>
                  </a:cubicBezTo>
                  <a:cubicBezTo>
                    <a:pt x="4" y="10"/>
                    <a:pt x="4" y="10"/>
                    <a:pt x="4" y="10"/>
                  </a:cubicBezTo>
                  <a:cubicBezTo>
                    <a:pt x="5" y="11"/>
                    <a:pt x="5" y="11"/>
                    <a:pt x="5" y="11"/>
                  </a:cubicBezTo>
                  <a:cubicBezTo>
                    <a:pt x="5" y="11"/>
                    <a:pt x="6" y="11"/>
                    <a:pt x="6" y="11"/>
                  </a:cubicBezTo>
                  <a:cubicBezTo>
                    <a:pt x="6" y="11"/>
                    <a:pt x="7" y="11"/>
                    <a:pt x="7" y="11"/>
                  </a:cubicBezTo>
                  <a:cubicBezTo>
                    <a:pt x="7" y="11"/>
                    <a:pt x="8" y="10"/>
                    <a:pt x="8" y="10"/>
                  </a:cubicBezTo>
                  <a:cubicBezTo>
                    <a:pt x="8" y="10"/>
                    <a:pt x="8" y="10"/>
                    <a:pt x="9" y="10"/>
                  </a:cubicBezTo>
                  <a:cubicBezTo>
                    <a:pt x="9" y="10"/>
                    <a:pt x="9" y="9"/>
                    <a:pt x="9" y="9"/>
                  </a:cubicBezTo>
                  <a:cubicBezTo>
                    <a:pt x="9" y="9"/>
                    <a:pt x="9" y="9"/>
                    <a:pt x="9" y="9"/>
                  </a:cubicBezTo>
                  <a:cubicBezTo>
                    <a:pt x="9" y="9"/>
                    <a:pt x="9" y="8"/>
                    <a:pt x="9" y="8"/>
                  </a:cubicBezTo>
                  <a:cubicBezTo>
                    <a:pt x="9" y="8"/>
                    <a:pt x="9" y="8"/>
                    <a:pt x="9" y="8"/>
                  </a:cubicBezTo>
                  <a:cubicBezTo>
                    <a:pt x="9" y="8"/>
                    <a:pt x="9" y="8"/>
                    <a:pt x="9" y="8"/>
                  </a:cubicBezTo>
                  <a:cubicBezTo>
                    <a:pt x="9" y="8"/>
                    <a:pt x="9" y="8"/>
                    <a:pt x="9" y="8"/>
                  </a:cubicBezTo>
                  <a:cubicBezTo>
                    <a:pt x="9" y="8"/>
                    <a:pt x="9" y="8"/>
                    <a:pt x="8" y="7"/>
                  </a:cubicBezTo>
                  <a:cubicBezTo>
                    <a:pt x="8" y="7"/>
                    <a:pt x="8" y="7"/>
                    <a:pt x="8" y="7"/>
                  </a:cubicBezTo>
                  <a:cubicBezTo>
                    <a:pt x="7" y="7"/>
                    <a:pt x="7" y="7"/>
                    <a:pt x="7" y="7"/>
                  </a:cubicBezTo>
                  <a:moveTo>
                    <a:pt x="34" y="0"/>
                  </a:moveTo>
                  <a:cubicBezTo>
                    <a:pt x="34" y="0"/>
                    <a:pt x="34" y="0"/>
                    <a:pt x="34" y="0"/>
                  </a:cubicBezTo>
                  <a:cubicBezTo>
                    <a:pt x="34" y="0"/>
                    <a:pt x="34" y="0"/>
                    <a:pt x="33" y="0"/>
                  </a:cubicBezTo>
                  <a:cubicBezTo>
                    <a:pt x="33" y="0"/>
                    <a:pt x="33" y="0"/>
                    <a:pt x="33" y="0"/>
                  </a:cubicBezTo>
                  <a:cubicBezTo>
                    <a:pt x="33" y="0"/>
                    <a:pt x="33" y="0"/>
                    <a:pt x="33" y="0"/>
                  </a:cubicBezTo>
                  <a:cubicBezTo>
                    <a:pt x="32" y="0"/>
                    <a:pt x="32" y="0"/>
                    <a:pt x="32" y="0"/>
                  </a:cubicBezTo>
                  <a:cubicBezTo>
                    <a:pt x="31" y="0"/>
                    <a:pt x="31" y="0"/>
                    <a:pt x="30" y="0"/>
                  </a:cubicBezTo>
                  <a:cubicBezTo>
                    <a:pt x="30" y="0"/>
                    <a:pt x="29" y="0"/>
                    <a:pt x="29" y="0"/>
                  </a:cubicBezTo>
                  <a:cubicBezTo>
                    <a:pt x="29" y="0"/>
                    <a:pt x="28" y="0"/>
                    <a:pt x="28" y="0"/>
                  </a:cubicBezTo>
                  <a:cubicBezTo>
                    <a:pt x="26" y="1"/>
                    <a:pt x="25" y="1"/>
                    <a:pt x="24" y="1"/>
                  </a:cubicBezTo>
                  <a:cubicBezTo>
                    <a:pt x="23" y="1"/>
                    <a:pt x="22" y="1"/>
                    <a:pt x="21" y="1"/>
                  </a:cubicBezTo>
                  <a:cubicBezTo>
                    <a:pt x="20" y="1"/>
                    <a:pt x="19" y="2"/>
                    <a:pt x="19" y="2"/>
                  </a:cubicBezTo>
                  <a:cubicBezTo>
                    <a:pt x="18" y="2"/>
                    <a:pt x="17" y="3"/>
                    <a:pt x="17" y="3"/>
                  </a:cubicBezTo>
                  <a:cubicBezTo>
                    <a:pt x="17" y="3"/>
                    <a:pt x="17" y="3"/>
                    <a:pt x="16" y="4"/>
                  </a:cubicBezTo>
                  <a:cubicBezTo>
                    <a:pt x="16" y="4"/>
                    <a:pt x="16" y="4"/>
                    <a:pt x="16" y="4"/>
                  </a:cubicBezTo>
                  <a:cubicBezTo>
                    <a:pt x="15" y="4"/>
                    <a:pt x="15" y="4"/>
                    <a:pt x="15" y="4"/>
                  </a:cubicBezTo>
                  <a:cubicBezTo>
                    <a:pt x="14" y="5"/>
                    <a:pt x="14" y="5"/>
                    <a:pt x="14" y="5"/>
                  </a:cubicBezTo>
                  <a:cubicBezTo>
                    <a:pt x="13" y="5"/>
                    <a:pt x="13" y="5"/>
                    <a:pt x="13" y="5"/>
                  </a:cubicBezTo>
                  <a:cubicBezTo>
                    <a:pt x="13" y="6"/>
                    <a:pt x="12" y="6"/>
                    <a:pt x="12" y="6"/>
                  </a:cubicBezTo>
                  <a:cubicBezTo>
                    <a:pt x="12" y="6"/>
                    <a:pt x="12" y="6"/>
                    <a:pt x="11" y="6"/>
                  </a:cubicBezTo>
                  <a:cubicBezTo>
                    <a:pt x="11" y="7"/>
                    <a:pt x="11" y="7"/>
                    <a:pt x="11" y="7"/>
                  </a:cubicBezTo>
                  <a:cubicBezTo>
                    <a:pt x="11" y="7"/>
                    <a:pt x="11" y="7"/>
                    <a:pt x="11" y="7"/>
                  </a:cubicBezTo>
                  <a:cubicBezTo>
                    <a:pt x="11" y="7"/>
                    <a:pt x="11" y="8"/>
                    <a:pt x="11" y="8"/>
                  </a:cubicBezTo>
                  <a:cubicBezTo>
                    <a:pt x="11" y="8"/>
                    <a:pt x="11" y="8"/>
                    <a:pt x="12" y="8"/>
                  </a:cubicBezTo>
                  <a:cubicBezTo>
                    <a:pt x="12" y="8"/>
                    <a:pt x="12" y="8"/>
                    <a:pt x="12" y="8"/>
                  </a:cubicBezTo>
                  <a:cubicBezTo>
                    <a:pt x="12" y="9"/>
                    <a:pt x="12" y="9"/>
                    <a:pt x="13" y="9"/>
                  </a:cubicBezTo>
                  <a:cubicBezTo>
                    <a:pt x="13" y="9"/>
                    <a:pt x="13" y="9"/>
                    <a:pt x="13" y="10"/>
                  </a:cubicBezTo>
                  <a:cubicBezTo>
                    <a:pt x="13" y="10"/>
                    <a:pt x="13" y="10"/>
                    <a:pt x="13" y="10"/>
                  </a:cubicBezTo>
                  <a:cubicBezTo>
                    <a:pt x="13" y="10"/>
                    <a:pt x="13" y="10"/>
                    <a:pt x="13" y="11"/>
                  </a:cubicBezTo>
                  <a:cubicBezTo>
                    <a:pt x="13" y="11"/>
                    <a:pt x="13" y="11"/>
                    <a:pt x="13" y="11"/>
                  </a:cubicBezTo>
                  <a:cubicBezTo>
                    <a:pt x="13" y="11"/>
                    <a:pt x="13" y="12"/>
                    <a:pt x="13" y="12"/>
                  </a:cubicBezTo>
                  <a:cubicBezTo>
                    <a:pt x="13" y="12"/>
                    <a:pt x="13" y="12"/>
                    <a:pt x="13" y="13"/>
                  </a:cubicBezTo>
                  <a:cubicBezTo>
                    <a:pt x="13" y="13"/>
                    <a:pt x="13" y="13"/>
                    <a:pt x="14" y="14"/>
                  </a:cubicBezTo>
                  <a:cubicBezTo>
                    <a:pt x="14" y="14"/>
                    <a:pt x="14" y="14"/>
                    <a:pt x="15" y="15"/>
                  </a:cubicBezTo>
                  <a:cubicBezTo>
                    <a:pt x="15" y="15"/>
                    <a:pt x="15" y="16"/>
                    <a:pt x="16" y="16"/>
                  </a:cubicBezTo>
                  <a:cubicBezTo>
                    <a:pt x="16" y="16"/>
                    <a:pt x="16" y="16"/>
                    <a:pt x="17" y="16"/>
                  </a:cubicBezTo>
                  <a:cubicBezTo>
                    <a:pt x="17" y="17"/>
                    <a:pt x="17" y="17"/>
                    <a:pt x="18" y="17"/>
                  </a:cubicBezTo>
                  <a:cubicBezTo>
                    <a:pt x="18" y="17"/>
                    <a:pt x="18" y="17"/>
                    <a:pt x="18" y="17"/>
                  </a:cubicBezTo>
                  <a:cubicBezTo>
                    <a:pt x="18" y="17"/>
                    <a:pt x="18" y="17"/>
                    <a:pt x="18" y="17"/>
                  </a:cubicBezTo>
                  <a:cubicBezTo>
                    <a:pt x="19" y="17"/>
                    <a:pt x="19" y="17"/>
                    <a:pt x="19" y="17"/>
                  </a:cubicBezTo>
                  <a:cubicBezTo>
                    <a:pt x="19" y="17"/>
                    <a:pt x="19" y="17"/>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6"/>
                    <a:pt x="20" y="16"/>
                    <a:pt x="20" y="16"/>
                  </a:cubicBezTo>
                  <a:cubicBezTo>
                    <a:pt x="21" y="16"/>
                    <a:pt x="21" y="17"/>
                    <a:pt x="21" y="17"/>
                  </a:cubicBezTo>
                  <a:cubicBezTo>
                    <a:pt x="21" y="17"/>
                    <a:pt x="21" y="17"/>
                    <a:pt x="21" y="17"/>
                  </a:cubicBezTo>
                  <a:cubicBezTo>
                    <a:pt x="21" y="17"/>
                    <a:pt x="21" y="17"/>
                    <a:pt x="21" y="17"/>
                  </a:cubicBezTo>
                  <a:cubicBezTo>
                    <a:pt x="21" y="17"/>
                    <a:pt x="21" y="17"/>
                    <a:pt x="21" y="17"/>
                  </a:cubicBezTo>
                  <a:cubicBezTo>
                    <a:pt x="21" y="17"/>
                    <a:pt x="21" y="18"/>
                    <a:pt x="21" y="18"/>
                  </a:cubicBezTo>
                  <a:cubicBezTo>
                    <a:pt x="21" y="18"/>
                    <a:pt x="21" y="18"/>
                    <a:pt x="21" y="18"/>
                  </a:cubicBezTo>
                  <a:cubicBezTo>
                    <a:pt x="21" y="19"/>
                    <a:pt x="20" y="19"/>
                    <a:pt x="20" y="19"/>
                  </a:cubicBezTo>
                  <a:cubicBezTo>
                    <a:pt x="19" y="20"/>
                    <a:pt x="19" y="20"/>
                    <a:pt x="19" y="20"/>
                  </a:cubicBezTo>
                  <a:cubicBezTo>
                    <a:pt x="19" y="20"/>
                    <a:pt x="19" y="20"/>
                    <a:pt x="19" y="20"/>
                  </a:cubicBezTo>
                  <a:cubicBezTo>
                    <a:pt x="21" y="20"/>
                    <a:pt x="21" y="20"/>
                    <a:pt x="21" y="20"/>
                  </a:cubicBezTo>
                  <a:cubicBezTo>
                    <a:pt x="21" y="20"/>
                    <a:pt x="22" y="20"/>
                    <a:pt x="22" y="20"/>
                  </a:cubicBezTo>
                  <a:cubicBezTo>
                    <a:pt x="23" y="20"/>
                    <a:pt x="23" y="20"/>
                    <a:pt x="24" y="20"/>
                  </a:cubicBezTo>
                  <a:cubicBezTo>
                    <a:pt x="25" y="20"/>
                    <a:pt x="25" y="20"/>
                    <a:pt x="26" y="20"/>
                  </a:cubicBezTo>
                  <a:cubicBezTo>
                    <a:pt x="26" y="20"/>
                    <a:pt x="27" y="20"/>
                    <a:pt x="27" y="20"/>
                  </a:cubicBezTo>
                  <a:cubicBezTo>
                    <a:pt x="28" y="20"/>
                    <a:pt x="28" y="20"/>
                    <a:pt x="28"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1" y="21"/>
                    <a:pt x="32" y="22"/>
                  </a:cubicBezTo>
                  <a:cubicBezTo>
                    <a:pt x="33" y="22"/>
                    <a:pt x="33" y="23"/>
                    <a:pt x="34" y="23"/>
                  </a:cubicBezTo>
                  <a:cubicBezTo>
                    <a:pt x="35" y="24"/>
                    <a:pt x="36" y="24"/>
                    <a:pt x="36" y="24"/>
                  </a:cubicBezTo>
                  <a:cubicBezTo>
                    <a:pt x="37" y="24"/>
                    <a:pt x="37" y="25"/>
                    <a:pt x="38" y="25"/>
                  </a:cubicBezTo>
                  <a:cubicBezTo>
                    <a:pt x="38" y="25"/>
                    <a:pt x="38" y="25"/>
                    <a:pt x="38" y="25"/>
                  </a:cubicBezTo>
                  <a:cubicBezTo>
                    <a:pt x="38" y="25"/>
                    <a:pt x="38" y="25"/>
                    <a:pt x="38" y="25"/>
                  </a:cubicBezTo>
                  <a:cubicBezTo>
                    <a:pt x="38" y="25"/>
                    <a:pt x="38" y="25"/>
                    <a:pt x="38" y="25"/>
                  </a:cubicBezTo>
                  <a:cubicBezTo>
                    <a:pt x="38" y="25"/>
                    <a:pt x="38" y="25"/>
                    <a:pt x="39" y="25"/>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5"/>
                    <a:pt x="39" y="25"/>
                    <a:pt x="39" y="25"/>
                  </a:cubicBezTo>
                  <a:cubicBezTo>
                    <a:pt x="40" y="25"/>
                    <a:pt x="40" y="25"/>
                    <a:pt x="41" y="25"/>
                  </a:cubicBezTo>
                  <a:cubicBezTo>
                    <a:pt x="41" y="25"/>
                    <a:pt x="42" y="25"/>
                    <a:pt x="42" y="25"/>
                  </a:cubicBezTo>
                  <a:cubicBezTo>
                    <a:pt x="43" y="25"/>
                    <a:pt x="43" y="25"/>
                    <a:pt x="44" y="25"/>
                  </a:cubicBezTo>
                  <a:cubicBezTo>
                    <a:pt x="44" y="25"/>
                    <a:pt x="45" y="25"/>
                    <a:pt x="46"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4" y="24"/>
                    <a:pt x="44" y="24"/>
                  </a:cubicBezTo>
                  <a:cubicBezTo>
                    <a:pt x="43" y="24"/>
                    <a:pt x="42" y="24"/>
                    <a:pt x="42" y="24"/>
                  </a:cubicBezTo>
                  <a:cubicBezTo>
                    <a:pt x="41" y="24"/>
                    <a:pt x="41" y="24"/>
                    <a:pt x="40" y="24"/>
                  </a:cubicBezTo>
                  <a:cubicBezTo>
                    <a:pt x="40" y="24"/>
                    <a:pt x="39" y="24"/>
                    <a:pt x="39" y="24"/>
                  </a:cubicBezTo>
                  <a:cubicBezTo>
                    <a:pt x="39" y="24"/>
                    <a:pt x="39" y="24"/>
                    <a:pt x="39" y="24"/>
                  </a:cubicBezTo>
                  <a:cubicBezTo>
                    <a:pt x="38" y="24"/>
                    <a:pt x="38" y="24"/>
                    <a:pt x="38" y="24"/>
                  </a:cubicBezTo>
                  <a:cubicBezTo>
                    <a:pt x="38" y="24"/>
                    <a:pt x="38" y="24"/>
                    <a:pt x="38" y="24"/>
                  </a:cubicBezTo>
                  <a:cubicBezTo>
                    <a:pt x="38" y="24"/>
                    <a:pt x="38" y="24"/>
                    <a:pt x="38" y="24"/>
                  </a:cubicBezTo>
                  <a:cubicBezTo>
                    <a:pt x="37" y="24"/>
                    <a:pt x="37" y="24"/>
                    <a:pt x="37" y="23"/>
                  </a:cubicBezTo>
                  <a:cubicBezTo>
                    <a:pt x="37" y="23"/>
                    <a:pt x="36" y="23"/>
                    <a:pt x="36" y="23"/>
                  </a:cubicBezTo>
                  <a:cubicBezTo>
                    <a:pt x="35" y="22"/>
                    <a:pt x="34" y="22"/>
                    <a:pt x="33" y="21"/>
                  </a:cubicBezTo>
                  <a:cubicBezTo>
                    <a:pt x="32" y="21"/>
                    <a:pt x="31" y="20"/>
                    <a:pt x="30" y="19"/>
                  </a:cubicBezTo>
                  <a:cubicBezTo>
                    <a:pt x="30" y="19"/>
                    <a:pt x="30" y="19"/>
                    <a:pt x="30" y="19"/>
                  </a:cubicBezTo>
                  <a:cubicBezTo>
                    <a:pt x="30" y="19"/>
                    <a:pt x="30" y="19"/>
                    <a:pt x="30" y="19"/>
                  </a:cubicBezTo>
                  <a:cubicBezTo>
                    <a:pt x="29" y="19"/>
                    <a:pt x="29" y="19"/>
                    <a:pt x="29" y="19"/>
                  </a:cubicBezTo>
                  <a:cubicBezTo>
                    <a:pt x="29" y="19"/>
                    <a:pt x="29" y="19"/>
                    <a:pt x="28" y="19"/>
                  </a:cubicBezTo>
                  <a:cubicBezTo>
                    <a:pt x="28" y="19"/>
                    <a:pt x="28" y="19"/>
                    <a:pt x="27" y="19"/>
                  </a:cubicBezTo>
                  <a:cubicBezTo>
                    <a:pt x="27" y="19"/>
                    <a:pt x="26" y="19"/>
                    <a:pt x="26" y="19"/>
                  </a:cubicBezTo>
                  <a:cubicBezTo>
                    <a:pt x="26" y="19"/>
                    <a:pt x="25" y="19"/>
                    <a:pt x="25" y="19"/>
                  </a:cubicBezTo>
                  <a:cubicBezTo>
                    <a:pt x="24" y="19"/>
                    <a:pt x="24" y="19"/>
                    <a:pt x="23" y="19"/>
                  </a:cubicBezTo>
                  <a:cubicBezTo>
                    <a:pt x="23" y="19"/>
                    <a:pt x="22" y="19"/>
                    <a:pt x="22" y="19"/>
                  </a:cubicBezTo>
                  <a:cubicBezTo>
                    <a:pt x="22" y="19"/>
                    <a:pt x="22" y="18"/>
                    <a:pt x="22" y="18"/>
                  </a:cubicBezTo>
                  <a:cubicBezTo>
                    <a:pt x="22" y="18"/>
                    <a:pt x="22" y="18"/>
                    <a:pt x="22" y="17"/>
                  </a:cubicBezTo>
                  <a:cubicBezTo>
                    <a:pt x="22" y="17"/>
                    <a:pt x="22" y="17"/>
                    <a:pt x="22" y="17"/>
                  </a:cubicBezTo>
                  <a:cubicBezTo>
                    <a:pt x="22" y="17"/>
                    <a:pt x="22" y="17"/>
                    <a:pt x="22" y="17"/>
                  </a:cubicBezTo>
                  <a:cubicBezTo>
                    <a:pt x="22" y="16"/>
                    <a:pt x="22" y="16"/>
                    <a:pt x="22" y="16"/>
                  </a:cubicBezTo>
                  <a:cubicBezTo>
                    <a:pt x="22" y="16"/>
                    <a:pt x="22" y="16"/>
                    <a:pt x="21" y="16"/>
                  </a:cubicBezTo>
                  <a:cubicBezTo>
                    <a:pt x="21" y="16"/>
                    <a:pt x="21" y="16"/>
                    <a:pt x="21" y="16"/>
                  </a:cubicBezTo>
                  <a:cubicBezTo>
                    <a:pt x="20" y="15"/>
                    <a:pt x="20" y="15"/>
                    <a:pt x="20" y="15"/>
                  </a:cubicBezTo>
                  <a:cubicBezTo>
                    <a:pt x="20" y="15"/>
                    <a:pt x="20" y="15"/>
                    <a:pt x="20" y="15"/>
                  </a:cubicBezTo>
                  <a:cubicBezTo>
                    <a:pt x="20" y="15"/>
                    <a:pt x="19" y="15"/>
                    <a:pt x="19" y="15"/>
                  </a:cubicBezTo>
                  <a:cubicBezTo>
                    <a:pt x="19" y="15"/>
                    <a:pt x="19" y="15"/>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7" y="16"/>
                    <a:pt x="17" y="16"/>
                  </a:cubicBezTo>
                  <a:cubicBezTo>
                    <a:pt x="17" y="15"/>
                    <a:pt x="16" y="15"/>
                    <a:pt x="16" y="15"/>
                  </a:cubicBezTo>
                  <a:cubicBezTo>
                    <a:pt x="16" y="15"/>
                    <a:pt x="16" y="15"/>
                    <a:pt x="15" y="14"/>
                  </a:cubicBezTo>
                  <a:cubicBezTo>
                    <a:pt x="15" y="14"/>
                    <a:pt x="15" y="13"/>
                    <a:pt x="14" y="13"/>
                  </a:cubicBezTo>
                  <a:cubicBezTo>
                    <a:pt x="14" y="13"/>
                    <a:pt x="14" y="13"/>
                    <a:pt x="14" y="12"/>
                  </a:cubicBezTo>
                  <a:cubicBezTo>
                    <a:pt x="14" y="12"/>
                    <a:pt x="14" y="12"/>
                    <a:pt x="14" y="12"/>
                  </a:cubicBezTo>
                  <a:cubicBezTo>
                    <a:pt x="14" y="12"/>
                    <a:pt x="14" y="11"/>
                    <a:pt x="14" y="11"/>
                  </a:cubicBezTo>
                  <a:cubicBezTo>
                    <a:pt x="14" y="11"/>
                    <a:pt x="14" y="11"/>
                    <a:pt x="14" y="11"/>
                  </a:cubicBezTo>
                  <a:cubicBezTo>
                    <a:pt x="14" y="11"/>
                    <a:pt x="14" y="10"/>
                    <a:pt x="14" y="10"/>
                  </a:cubicBezTo>
                  <a:cubicBezTo>
                    <a:pt x="14" y="10"/>
                    <a:pt x="14" y="10"/>
                    <a:pt x="14" y="9"/>
                  </a:cubicBezTo>
                  <a:cubicBezTo>
                    <a:pt x="14" y="9"/>
                    <a:pt x="14" y="9"/>
                    <a:pt x="13" y="9"/>
                  </a:cubicBezTo>
                  <a:cubicBezTo>
                    <a:pt x="13" y="8"/>
                    <a:pt x="13" y="8"/>
                    <a:pt x="13" y="8"/>
                  </a:cubicBezTo>
                  <a:cubicBezTo>
                    <a:pt x="12" y="7"/>
                    <a:pt x="12" y="7"/>
                    <a:pt x="12" y="7"/>
                  </a:cubicBezTo>
                  <a:cubicBezTo>
                    <a:pt x="12" y="7"/>
                    <a:pt x="12" y="7"/>
                    <a:pt x="12" y="7"/>
                  </a:cubicBezTo>
                  <a:cubicBezTo>
                    <a:pt x="13" y="7"/>
                    <a:pt x="13" y="7"/>
                    <a:pt x="13" y="6"/>
                  </a:cubicBezTo>
                  <a:cubicBezTo>
                    <a:pt x="13" y="6"/>
                    <a:pt x="13" y="6"/>
                    <a:pt x="14" y="6"/>
                  </a:cubicBezTo>
                  <a:cubicBezTo>
                    <a:pt x="14" y="6"/>
                    <a:pt x="14" y="6"/>
                    <a:pt x="14" y="6"/>
                  </a:cubicBezTo>
                  <a:cubicBezTo>
                    <a:pt x="15" y="6"/>
                    <a:pt x="15" y="5"/>
                    <a:pt x="15" y="5"/>
                  </a:cubicBezTo>
                  <a:cubicBezTo>
                    <a:pt x="15" y="5"/>
                    <a:pt x="16" y="5"/>
                    <a:pt x="16" y="5"/>
                  </a:cubicBezTo>
                  <a:cubicBezTo>
                    <a:pt x="16" y="5"/>
                    <a:pt x="17" y="5"/>
                    <a:pt x="17" y="4"/>
                  </a:cubicBezTo>
                  <a:cubicBezTo>
                    <a:pt x="17" y="4"/>
                    <a:pt x="17" y="4"/>
                    <a:pt x="18" y="4"/>
                  </a:cubicBezTo>
                  <a:cubicBezTo>
                    <a:pt x="18" y="3"/>
                    <a:pt x="19" y="3"/>
                    <a:pt x="19" y="3"/>
                  </a:cubicBezTo>
                  <a:cubicBezTo>
                    <a:pt x="20" y="3"/>
                    <a:pt x="21" y="2"/>
                    <a:pt x="22" y="2"/>
                  </a:cubicBezTo>
                  <a:cubicBezTo>
                    <a:pt x="23" y="2"/>
                    <a:pt x="24" y="2"/>
                    <a:pt x="25" y="2"/>
                  </a:cubicBezTo>
                  <a:cubicBezTo>
                    <a:pt x="26" y="2"/>
                    <a:pt x="27" y="2"/>
                    <a:pt x="28" y="1"/>
                  </a:cubicBezTo>
                  <a:cubicBezTo>
                    <a:pt x="28" y="1"/>
                    <a:pt x="29" y="1"/>
                    <a:pt x="29" y="1"/>
                  </a:cubicBezTo>
                  <a:cubicBezTo>
                    <a:pt x="30" y="1"/>
                    <a:pt x="30" y="1"/>
                    <a:pt x="30" y="1"/>
                  </a:cubicBezTo>
                  <a:cubicBezTo>
                    <a:pt x="31" y="1"/>
                    <a:pt x="31" y="1"/>
                    <a:pt x="32" y="1"/>
                  </a:cubicBezTo>
                  <a:cubicBezTo>
                    <a:pt x="32" y="1"/>
                    <a:pt x="33" y="1"/>
                    <a:pt x="33" y="1"/>
                  </a:cubicBezTo>
                  <a:cubicBezTo>
                    <a:pt x="33" y="1"/>
                    <a:pt x="33" y="1"/>
                    <a:pt x="33" y="1"/>
                  </a:cubicBezTo>
                  <a:cubicBezTo>
                    <a:pt x="33" y="1"/>
                    <a:pt x="33" y="1"/>
                    <a:pt x="34" y="1"/>
                  </a:cubicBezTo>
                  <a:cubicBezTo>
                    <a:pt x="34" y="1"/>
                    <a:pt x="34" y="1"/>
                    <a:pt x="34" y="1"/>
                  </a:cubicBezTo>
                  <a:cubicBezTo>
                    <a:pt x="34" y="1"/>
                    <a:pt x="34" y="1"/>
                    <a:pt x="34" y="1"/>
                  </a:cubicBezTo>
                  <a:cubicBezTo>
                    <a:pt x="35" y="1"/>
                    <a:pt x="35" y="1"/>
                    <a:pt x="36" y="1"/>
                  </a:cubicBezTo>
                  <a:cubicBezTo>
                    <a:pt x="36" y="1"/>
                    <a:pt x="37" y="1"/>
                    <a:pt x="38" y="1"/>
                  </a:cubicBezTo>
                  <a:cubicBezTo>
                    <a:pt x="38" y="1"/>
                    <a:pt x="39" y="1"/>
                    <a:pt x="39" y="1"/>
                  </a:cubicBezTo>
                  <a:cubicBezTo>
                    <a:pt x="40" y="1"/>
                    <a:pt x="40" y="2"/>
                    <a:pt x="41" y="2"/>
                  </a:cubicBezTo>
                  <a:cubicBezTo>
                    <a:pt x="41" y="2"/>
                    <a:pt x="42" y="2"/>
                    <a:pt x="43" y="2"/>
                  </a:cubicBezTo>
                  <a:cubicBezTo>
                    <a:pt x="43" y="2"/>
                    <a:pt x="44" y="2"/>
                    <a:pt x="44" y="2"/>
                  </a:cubicBezTo>
                  <a:cubicBezTo>
                    <a:pt x="45" y="2"/>
                    <a:pt x="45" y="2"/>
                    <a:pt x="46" y="2"/>
                  </a:cubicBezTo>
                  <a:cubicBezTo>
                    <a:pt x="46" y="3"/>
                    <a:pt x="47" y="3"/>
                    <a:pt x="47" y="3"/>
                  </a:cubicBezTo>
                  <a:cubicBezTo>
                    <a:pt x="47" y="3"/>
                    <a:pt x="47" y="3"/>
                    <a:pt x="47" y="3"/>
                  </a:cubicBezTo>
                  <a:cubicBezTo>
                    <a:pt x="48" y="3"/>
                    <a:pt x="48" y="3"/>
                    <a:pt x="48" y="3"/>
                  </a:cubicBezTo>
                  <a:cubicBezTo>
                    <a:pt x="48" y="2"/>
                    <a:pt x="48" y="2"/>
                    <a:pt x="48" y="2"/>
                  </a:cubicBezTo>
                  <a:cubicBezTo>
                    <a:pt x="48" y="2"/>
                    <a:pt x="49" y="2"/>
                    <a:pt x="49" y="2"/>
                  </a:cubicBezTo>
                  <a:cubicBezTo>
                    <a:pt x="49" y="2"/>
                    <a:pt x="49" y="2"/>
                    <a:pt x="49" y="2"/>
                  </a:cubicBezTo>
                  <a:cubicBezTo>
                    <a:pt x="49" y="2"/>
                    <a:pt x="49" y="2"/>
                    <a:pt x="49" y="2"/>
                  </a:cubicBezTo>
                  <a:cubicBezTo>
                    <a:pt x="50" y="2"/>
                    <a:pt x="50" y="2"/>
                    <a:pt x="50" y="2"/>
                  </a:cubicBezTo>
                  <a:cubicBezTo>
                    <a:pt x="50" y="2"/>
                    <a:pt x="50" y="2"/>
                    <a:pt x="50" y="2"/>
                  </a:cubicBezTo>
                  <a:cubicBezTo>
                    <a:pt x="50" y="2"/>
                    <a:pt x="50" y="2"/>
                    <a:pt x="50" y="2"/>
                  </a:cubicBezTo>
                  <a:cubicBezTo>
                    <a:pt x="50" y="2"/>
                    <a:pt x="50" y="2"/>
                    <a:pt x="50"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2"/>
                    <a:pt x="50" y="2"/>
                    <a:pt x="50" y="2"/>
                  </a:cubicBezTo>
                  <a:cubicBezTo>
                    <a:pt x="50" y="2"/>
                    <a:pt x="50" y="2"/>
                    <a:pt x="50" y="2"/>
                  </a:cubicBezTo>
                  <a:cubicBezTo>
                    <a:pt x="50" y="2"/>
                    <a:pt x="50" y="2"/>
                    <a:pt x="50" y="1"/>
                  </a:cubicBezTo>
                  <a:cubicBezTo>
                    <a:pt x="50" y="1"/>
                    <a:pt x="50" y="1"/>
                    <a:pt x="50" y="1"/>
                  </a:cubicBezTo>
                  <a:cubicBezTo>
                    <a:pt x="50" y="1"/>
                    <a:pt x="50" y="1"/>
                    <a:pt x="50" y="1"/>
                  </a:cubicBezTo>
                  <a:cubicBezTo>
                    <a:pt x="50" y="1"/>
                    <a:pt x="50" y="1"/>
                    <a:pt x="50" y="1"/>
                  </a:cubicBezTo>
                  <a:cubicBezTo>
                    <a:pt x="50" y="1"/>
                    <a:pt x="49" y="1"/>
                    <a:pt x="49" y="1"/>
                  </a:cubicBezTo>
                  <a:cubicBezTo>
                    <a:pt x="49" y="1"/>
                    <a:pt x="49" y="1"/>
                    <a:pt x="49" y="1"/>
                  </a:cubicBezTo>
                  <a:cubicBezTo>
                    <a:pt x="49" y="1"/>
                    <a:pt x="49" y="1"/>
                    <a:pt x="48" y="1"/>
                  </a:cubicBezTo>
                  <a:cubicBezTo>
                    <a:pt x="48" y="1"/>
                    <a:pt x="48" y="2"/>
                    <a:pt x="48" y="2"/>
                  </a:cubicBezTo>
                  <a:cubicBezTo>
                    <a:pt x="48" y="2"/>
                    <a:pt x="48" y="2"/>
                    <a:pt x="48" y="2"/>
                  </a:cubicBezTo>
                  <a:cubicBezTo>
                    <a:pt x="48" y="2"/>
                    <a:pt x="47" y="2"/>
                    <a:pt x="47" y="2"/>
                  </a:cubicBezTo>
                  <a:cubicBezTo>
                    <a:pt x="47" y="2"/>
                    <a:pt x="47" y="2"/>
                    <a:pt x="47" y="2"/>
                  </a:cubicBezTo>
                  <a:cubicBezTo>
                    <a:pt x="47" y="2"/>
                    <a:pt x="46" y="2"/>
                    <a:pt x="46" y="2"/>
                  </a:cubicBezTo>
                  <a:cubicBezTo>
                    <a:pt x="45" y="1"/>
                    <a:pt x="45" y="1"/>
                    <a:pt x="44" y="1"/>
                  </a:cubicBezTo>
                  <a:cubicBezTo>
                    <a:pt x="44" y="1"/>
                    <a:pt x="43" y="1"/>
                    <a:pt x="43" y="1"/>
                  </a:cubicBezTo>
                  <a:cubicBezTo>
                    <a:pt x="42" y="1"/>
                    <a:pt x="42" y="1"/>
                    <a:pt x="41" y="1"/>
                  </a:cubicBezTo>
                  <a:cubicBezTo>
                    <a:pt x="41" y="1"/>
                    <a:pt x="40" y="0"/>
                    <a:pt x="39" y="0"/>
                  </a:cubicBezTo>
                  <a:cubicBezTo>
                    <a:pt x="39" y="0"/>
                    <a:pt x="38" y="0"/>
                    <a:pt x="38" y="0"/>
                  </a:cubicBezTo>
                  <a:cubicBezTo>
                    <a:pt x="37" y="0"/>
                    <a:pt x="37" y="0"/>
                    <a:pt x="36" y="0"/>
                  </a:cubicBezTo>
                  <a:cubicBezTo>
                    <a:pt x="35" y="0"/>
                    <a:pt x="35"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6" name="Freeform 275">
              <a:extLst>
                <a:ext uri="{FF2B5EF4-FFF2-40B4-BE49-F238E27FC236}">
                  <a16:creationId xmlns:a16="http://schemas.microsoft.com/office/drawing/2014/main" id="{42D0127A-B370-5349-905D-688CC92517AC}"/>
                </a:ext>
              </a:extLst>
            </p:cNvPr>
            <p:cNvSpPr>
              <a:spLocks/>
            </p:cNvSpPr>
            <p:nvPr/>
          </p:nvSpPr>
          <p:spPr bwMode="auto">
            <a:xfrm>
              <a:off x="6384925" y="1897063"/>
              <a:ext cx="112712" cy="139700"/>
            </a:xfrm>
            <a:custGeom>
              <a:avLst/>
              <a:gdLst>
                <a:gd name="T0" fmla="*/ 9 w 66"/>
                <a:gd name="T1" fmla="*/ 1 h 82"/>
                <a:gd name="T2" fmla="*/ 6 w 66"/>
                <a:gd name="T3" fmla="*/ 1 h 82"/>
                <a:gd name="T4" fmla="*/ 1 w 66"/>
                <a:gd name="T5" fmla="*/ 5 h 82"/>
                <a:gd name="T6" fmla="*/ 1 w 66"/>
                <a:gd name="T7" fmla="*/ 6 h 82"/>
                <a:gd name="T8" fmla="*/ 5 w 66"/>
                <a:gd name="T9" fmla="*/ 15 h 82"/>
                <a:gd name="T10" fmla="*/ 8 w 66"/>
                <a:gd name="T11" fmla="*/ 19 h 82"/>
                <a:gd name="T12" fmla="*/ 8 w 66"/>
                <a:gd name="T13" fmla="*/ 19 h 82"/>
                <a:gd name="T14" fmla="*/ 8 w 66"/>
                <a:gd name="T15" fmla="*/ 19 h 82"/>
                <a:gd name="T16" fmla="*/ 8 w 66"/>
                <a:gd name="T17" fmla="*/ 21 h 82"/>
                <a:gd name="T18" fmla="*/ 7 w 66"/>
                <a:gd name="T19" fmla="*/ 29 h 82"/>
                <a:gd name="T20" fmla="*/ 2 w 66"/>
                <a:gd name="T21" fmla="*/ 36 h 82"/>
                <a:gd name="T22" fmla="*/ 2 w 66"/>
                <a:gd name="T23" fmla="*/ 36 h 82"/>
                <a:gd name="T24" fmla="*/ 2 w 66"/>
                <a:gd name="T25" fmla="*/ 37 h 82"/>
                <a:gd name="T26" fmla="*/ 1 w 66"/>
                <a:gd name="T27" fmla="*/ 39 h 82"/>
                <a:gd name="T28" fmla="*/ 0 w 66"/>
                <a:gd name="T29" fmla="*/ 41 h 82"/>
                <a:gd name="T30" fmla="*/ 5 w 66"/>
                <a:gd name="T31" fmla="*/ 43 h 82"/>
                <a:gd name="T32" fmla="*/ 5 w 66"/>
                <a:gd name="T33" fmla="*/ 45 h 82"/>
                <a:gd name="T34" fmla="*/ 2 w 66"/>
                <a:gd name="T35" fmla="*/ 47 h 82"/>
                <a:gd name="T36" fmla="*/ 0 w 66"/>
                <a:gd name="T37" fmla="*/ 49 h 82"/>
                <a:gd name="T38" fmla="*/ 31 w 66"/>
                <a:gd name="T39" fmla="*/ 72 h 82"/>
                <a:gd name="T40" fmla="*/ 38 w 66"/>
                <a:gd name="T41" fmla="*/ 77 h 82"/>
                <a:gd name="T42" fmla="*/ 43 w 66"/>
                <a:gd name="T43" fmla="*/ 81 h 82"/>
                <a:gd name="T44" fmla="*/ 47 w 66"/>
                <a:gd name="T45" fmla="*/ 76 h 82"/>
                <a:gd name="T46" fmla="*/ 53 w 66"/>
                <a:gd name="T47" fmla="*/ 64 h 82"/>
                <a:gd name="T48" fmla="*/ 55 w 66"/>
                <a:gd name="T49" fmla="*/ 62 h 82"/>
                <a:gd name="T50" fmla="*/ 57 w 66"/>
                <a:gd name="T51" fmla="*/ 60 h 82"/>
                <a:gd name="T52" fmla="*/ 59 w 66"/>
                <a:gd name="T53" fmla="*/ 59 h 82"/>
                <a:gd name="T54" fmla="*/ 60 w 66"/>
                <a:gd name="T55" fmla="*/ 59 h 82"/>
                <a:gd name="T56" fmla="*/ 60 w 66"/>
                <a:gd name="T57" fmla="*/ 59 h 82"/>
                <a:gd name="T58" fmla="*/ 61 w 66"/>
                <a:gd name="T59" fmla="*/ 59 h 82"/>
                <a:gd name="T60" fmla="*/ 63 w 66"/>
                <a:gd name="T61" fmla="*/ 57 h 82"/>
                <a:gd name="T62" fmla="*/ 59 w 66"/>
                <a:gd name="T63" fmla="*/ 49 h 82"/>
                <a:gd name="T64" fmla="*/ 62 w 66"/>
                <a:gd name="T65" fmla="*/ 12 h 82"/>
                <a:gd name="T66" fmla="*/ 64 w 66"/>
                <a:gd name="T67" fmla="*/ 8 h 82"/>
                <a:gd name="T68" fmla="*/ 63 w 66"/>
                <a:gd name="T69" fmla="*/ 9 h 82"/>
                <a:gd name="T70" fmla="*/ 62 w 66"/>
                <a:gd name="T71" fmla="*/ 9 h 82"/>
                <a:gd name="T72" fmla="*/ 59 w 66"/>
                <a:gd name="T73" fmla="*/ 7 h 82"/>
                <a:gd name="T74" fmla="*/ 56 w 66"/>
                <a:gd name="T75" fmla="*/ 6 h 82"/>
                <a:gd name="T76" fmla="*/ 51 w 66"/>
                <a:gd name="T77" fmla="*/ 8 h 82"/>
                <a:gd name="T78" fmla="*/ 49 w 66"/>
                <a:gd name="T79" fmla="*/ 10 h 82"/>
                <a:gd name="T80" fmla="*/ 47 w 66"/>
                <a:gd name="T81" fmla="*/ 12 h 82"/>
                <a:gd name="T82" fmla="*/ 45 w 66"/>
                <a:gd name="T83" fmla="*/ 13 h 82"/>
                <a:gd name="T84" fmla="*/ 38 w 66"/>
                <a:gd name="T85" fmla="*/ 11 h 82"/>
                <a:gd name="T86" fmla="*/ 31 w 66"/>
                <a:gd name="T87" fmla="*/ 9 h 82"/>
                <a:gd name="T88" fmla="*/ 25 w 66"/>
                <a:gd name="T89" fmla="*/ 5 h 82"/>
                <a:gd name="T90" fmla="*/ 20 w 66"/>
                <a:gd name="T91" fmla="*/ 4 h 82"/>
                <a:gd name="T92" fmla="*/ 18 w 66"/>
                <a:gd name="T93" fmla="*/ 4 h 82"/>
                <a:gd name="T94" fmla="*/ 16 w 66"/>
                <a:gd name="T95" fmla="*/ 3 h 82"/>
                <a:gd name="T96" fmla="*/ 14 w 66"/>
                <a:gd name="T97" fmla="*/ 3 h 82"/>
                <a:gd name="T98" fmla="*/ 12 w 66"/>
                <a:gd name="T99" fmla="*/ 1 h 82"/>
                <a:gd name="T100" fmla="*/ 11 w 66"/>
                <a:gd name="T10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82">
                  <a:moveTo>
                    <a:pt x="10" y="0"/>
                  </a:moveTo>
                  <a:cubicBezTo>
                    <a:pt x="10" y="0"/>
                    <a:pt x="10" y="1"/>
                    <a:pt x="9" y="1"/>
                  </a:cubicBezTo>
                  <a:cubicBezTo>
                    <a:pt x="9" y="1"/>
                    <a:pt x="9" y="1"/>
                    <a:pt x="9" y="1"/>
                  </a:cubicBezTo>
                  <a:cubicBezTo>
                    <a:pt x="9" y="1"/>
                    <a:pt x="8" y="1"/>
                    <a:pt x="8" y="1"/>
                  </a:cubicBezTo>
                  <a:cubicBezTo>
                    <a:pt x="8" y="1"/>
                    <a:pt x="8" y="1"/>
                    <a:pt x="7" y="1"/>
                  </a:cubicBezTo>
                  <a:cubicBezTo>
                    <a:pt x="7" y="1"/>
                    <a:pt x="6" y="1"/>
                    <a:pt x="6" y="1"/>
                  </a:cubicBezTo>
                  <a:cubicBezTo>
                    <a:pt x="5" y="2"/>
                    <a:pt x="4" y="2"/>
                    <a:pt x="4" y="3"/>
                  </a:cubicBezTo>
                  <a:cubicBezTo>
                    <a:pt x="3" y="3"/>
                    <a:pt x="2" y="3"/>
                    <a:pt x="2" y="4"/>
                  </a:cubicBezTo>
                  <a:cubicBezTo>
                    <a:pt x="2" y="4"/>
                    <a:pt x="1" y="5"/>
                    <a:pt x="1" y="5"/>
                  </a:cubicBezTo>
                  <a:cubicBezTo>
                    <a:pt x="1" y="5"/>
                    <a:pt x="1" y="5"/>
                    <a:pt x="1" y="5"/>
                  </a:cubicBezTo>
                  <a:cubicBezTo>
                    <a:pt x="1" y="5"/>
                    <a:pt x="1" y="5"/>
                    <a:pt x="1" y="6"/>
                  </a:cubicBezTo>
                  <a:cubicBezTo>
                    <a:pt x="1" y="6"/>
                    <a:pt x="1" y="6"/>
                    <a:pt x="1" y="6"/>
                  </a:cubicBezTo>
                  <a:cubicBezTo>
                    <a:pt x="1" y="6"/>
                    <a:pt x="0" y="6"/>
                    <a:pt x="0" y="6"/>
                  </a:cubicBezTo>
                  <a:cubicBezTo>
                    <a:pt x="4" y="9"/>
                    <a:pt x="4" y="9"/>
                    <a:pt x="4" y="9"/>
                  </a:cubicBezTo>
                  <a:cubicBezTo>
                    <a:pt x="5" y="15"/>
                    <a:pt x="5" y="15"/>
                    <a:pt x="5" y="15"/>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20"/>
                  </a:cubicBezTo>
                  <a:cubicBezTo>
                    <a:pt x="8" y="20"/>
                    <a:pt x="8" y="21"/>
                    <a:pt x="8" y="21"/>
                  </a:cubicBezTo>
                  <a:cubicBezTo>
                    <a:pt x="8" y="22"/>
                    <a:pt x="8" y="23"/>
                    <a:pt x="8" y="23"/>
                  </a:cubicBezTo>
                  <a:cubicBezTo>
                    <a:pt x="8" y="24"/>
                    <a:pt x="8" y="25"/>
                    <a:pt x="8" y="26"/>
                  </a:cubicBezTo>
                  <a:cubicBezTo>
                    <a:pt x="8" y="27"/>
                    <a:pt x="8" y="28"/>
                    <a:pt x="7" y="29"/>
                  </a:cubicBezTo>
                  <a:cubicBezTo>
                    <a:pt x="7" y="30"/>
                    <a:pt x="6" y="31"/>
                    <a:pt x="6" y="32"/>
                  </a:cubicBezTo>
                  <a:cubicBezTo>
                    <a:pt x="5" y="32"/>
                    <a:pt x="5" y="33"/>
                    <a:pt x="4" y="34"/>
                  </a:cubicBezTo>
                  <a:cubicBezTo>
                    <a:pt x="3" y="35"/>
                    <a:pt x="3"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7"/>
                    <a:pt x="2" y="37"/>
                  </a:cubicBezTo>
                  <a:cubicBezTo>
                    <a:pt x="2" y="37"/>
                    <a:pt x="2" y="37"/>
                    <a:pt x="1" y="38"/>
                  </a:cubicBezTo>
                  <a:cubicBezTo>
                    <a:pt x="1" y="38"/>
                    <a:pt x="1" y="38"/>
                    <a:pt x="1" y="38"/>
                  </a:cubicBezTo>
                  <a:cubicBezTo>
                    <a:pt x="1" y="39"/>
                    <a:pt x="1" y="39"/>
                    <a:pt x="1" y="39"/>
                  </a:cubicBezTo>
                  <a:cubicBezTo>
                    <a:pt x="1" y="39"/>
                    <a:pt x="1" y="39"/>
                    <a:pt x="1" y="39"/>
                  </a:cubicBezTo>
                  <a:cubicBezTo>
                    <a:pt x="0" y="40"/>
                    <a:pt x="0" y="40"/>
                    <a:pt x="0" y="40"/>
                  </a:cubicBezTo>
                  <a:cubicBezTo>
                    <a:pt x="0" y="40"/>
                    <a:pt x="0" y="40"/>
                    <a:pt x="0" y="41"/>
                  </a:cubicBezTo>
                  <a:cubicBezTo>
                    <a:pt x="1" y="41"/>
                    <a:pt x="1" y="41"/>
                    <a:pt x="2" y="41"/>
                  </a:cubicBezTo>
                  <a:cubicBezTo>
                    <a:pt x="2" y="41"/>
                    <a:pt x="3" y="42"/>
                    <a:pt x="4" y="42"/>
                  </a:cubicBezTo>
                  <a:cubicBezTo>
                    <a:pt x="4" y="42"/>
                    <a:pt x="5" y="43"/>
                    <a:pt x="5" y="43"/>
                  </a:cubicBezTo>
                  <a:cubicBezTo>
                    <a:pt x="5" y="43"/>
                    <a:pt x="6" y="44"/>
                    <a:pt x="6" y="44"/>
                  </a:cubicBezTo>
                  <a:cubicBezTo>
                    <a:pt x="5" y="44"/>
                    <a:pt x="5" y="45"/>
                    <a:pt x="5" y="45"/>
                  </a:cubicBezTo>
                  <a:cubicBezTo>
                    <a:pt x="5" y="45"/>
                    <a:pt x="5" y="45"/>
                    <a:pt x="5" y="45"/>
                  </a:cubicBezTo>
                  <a:cubicBezTo>
                    <a:pt x="4" y="46"/>
                    <a:pt x="4" y="46"/>
                    <a:pt x="4" y="46"/>
                  </a:cubicBezTo>
                  <a:cubicBezTo>
                    <a:pt x="4" y="46"/>
                    <a:pt x="3" y="46"/>
                    <a:pt x="3" y="46"/>
                  </a:cubicBezTo>
                  <a:cubicBezTo>
                    <a:pt x="3" y="46"/>
                    <a:pt x="2" y="46"/>
                    <a:pt x="2" y="47"/>
                  </a:cubicBezTo>
                  <a:cubicBezTo>
                    <a:pt x="1" y="47"/>
                    <a:pt x="1" y="47"/>
                    <a:pt x="1" y="47"/>
                  </a:cubicBezTo>
                  <a:cubicBezTo>
                    <a:pt x="0" y="47"/>
                    <a:pt x="0" y="48"/>
                    <a:pt x="0" y="48"/>
                  </a:cubicBezTo>
                  <a:cubicBezTo>
                    <a:pt x="0" y="48"/>
                    <a:pt x="0" y="49"/>
                    <a:pt x="0" y="49"/>
                  </a:cubicBezTo>
                  <a:cubicBezTo>
                    <a:pt x="0" y="50"/>
                    <a:pt x="0" y="50"/>
                    <a:pt x="0" y="50"/>
                  </a:cubicBezTo>
                  <a:cubicBezTo>
                    <a:pt x="32" y="67"/>
                    <a:pt x="32" y="67"/>
                    <a:pt x="32" y="67"/>
                  </a:cubicBezTo>
                  <a:cubicBezTo>
                    <a:pt x="31" y="72"/>
                    <a:pt x="31" y="72"/>
                    <a:pt x="31" y="72"/>
                  </a:cubicBezTo>
                  <a:cubicBezTo>
                    <a:pt x="32" y="73"/>
                    <a:pt x="32" y="73"/>
                    <a:pt x="33" y="73"/>
                  </a:cubicBezTo>
                  <a:cubicBezTo>
                    <a:pt x="33" y="74"/>
                    <a:pt x="34" y="74"/>
                    <a:pt x="35" y="75"/>
                  </a:cubicBezTo>
                  <a:cubicBezTo>
                    <a:pt x="36" y="76"/>
                    <a:pt x="37" y="76"/>
                    <a:pt x="38" y="77"/>
                  </a:cubicBezTo>
                  <a:cubicBezTo>
                    <a:pt x="39" y="78"/>
                    <a:pt x="40" y="79"/>
                    <a:pt x="42" y="80"/>
                  </a:cubicBezTo>
                  <a:cubicBezTo>
                    <a:pt x="42" y="80"/>
                    <a:pt x="42" y="80"/>
                    <a:pt x="42" y="80"/>
                  </a:cubicBezTo>
                  <a:cubicBezTo>
                    <a:pt x="43" y="80"/>
                    <a:pt x="43" y="81"/>
                    <a:pt x="43" y="81"/>
                  </a:cubicBezTo>
                  <a:cubicBezTo>
                    <a:pt x="44" y="81"/>
                    <a:pt x="44" y="81"/>
                    <a:pt x="44" y="81"/>
                  </a:cubicBezTo>
                  <a:cubicBezTo>
                    <a:pt x="44" y="82"/>
                    <a:pt x="45" y="82"/>
                    <a:pt x="45" y="82"/>
                  </a:cubicBezTo>
                  <a:cubicBezTo>
                    <a:pt x="46" y="80"/>
                    <a:pt x="46" y="78"/>
                    <a:pt x="47" y="76"/>
                  </a:cubicBezTo>
                  <a:cubicBezTo>
                    <a:pt x="48" y="74"/>
                    <a:pt x="49" y="72"/>
                    <a:pt x="50" y="71"/>
                  </a:cubicBezTo>
                  <a:cubicBezTo>
                    <a:pt x="50" y="69"/>
                    <a:pt x="51" y="67"/>
                    <a:pt x="52" y="66"/>
                  </a:cubicBezTo>
                  <a:cubicBezTo>
                    <a:pt x="52" y="65"/>
                    <a:pt x="53" y="64"/>
                    <a:pt x="53" y="64"/>
                  </a:cubicBezTo>
                  <a:cubicBezTo>
                    <a:pt x="53" y="64"/>
                    <a:pt x="53" y="63"/>
                    <a:pt x="54" y="63"/>
                  </a:cubicBezTo>
                  <a:cubicBezTo>
                    <a:pt x="54" y="63"/>
                    <a:pt x="54" y="62"/>
                    <a:pt x="55" y="62"/>
                  </a:cubicBezTo>
                  <a:cubicBezTo>
                    <a:pt x="55" y="62"/>
                    <a:pt x="55" y="62"/>
                    <a:pt x="55" y="62"/>
                  </a:cubicBezTo>
                  <a:cubicBezTo>
                    <a:pt x="56" y="61"/>
                    <a:pt x="56" y="61"/>
                    <a:pt x="56" y="61"/>
                  </a:cubicBezTo>
                  <a:cubicBezTo>
                    <a:pt x="56" y="61"/>
                    <a:pt x="57" y="61"/>
                    <a:pt x="57" y="61"/>
                  </a:cubicBezTo>
                  <a:cubicBezTo>
                    <a:pt x="57" y="61"/>
                    <a:pt x="57" y="61"/>
                    <a:pt x="57" y="60"/>
                  </a:cubicBezTo>
                  <a:cubicBezTo>
                    <a:pt x="57" y="60"/>
                    <a:pt x="58" y="60"/>
                    <a:pt x="58" y="60"/>
                  </a:cubicBezTo>
                  <a:cubicBezTo>
                    <a:pt x="58" y="60"/>
                    <a:pt x="58" y="60"/>
                    <a:pt x="58" y="60"/>
                  </a:cubicBezTo>
                  <a:cubicBezTo>
                    <a:pt x="58" y="59"/>
                    <a:pt x="59" y="59"/>
                    <a:pt x="59" y="59"/>
                  </a:cubicBezTo>
                  <a:cubicBezTo>
                    <a:pt x="59" y="59"/>
                    <a:pt x="59" y="59"/>
                    <a:pt x="59" y="59"/>
                  </a:cubicBezTo>
                  <a:cubicBezTo>
                    <a:pt x="59" y="59"/>
                    <a:pt x="60" y="59"/>
                    <a:pt x="60" y="59"/>
                  </a:cubicBezTo>
                  <a:cubicBezTo>
                    <a:pt x="60" y="59"/>
                    <a:pt x="60" y="59"/>
                    <a:pt x="60" y="59"/>
                  </a:cubicBezTo>
                  <a:cubicBezTo>
                    <a:pt x="60" y="59"/>
                    <a:pt x="60" y="59"/>
                    <a:pt x="60" y="59"/>
                  </a:cubicBezTo>
                  <a:cubicBezTo>
                    <a:pt x="60" y="59"/>
                    <a:pt x="60" y="59"/>
                    <a:pt x="60" y="59"/>
                  </a:cubicBezTo>
                  <a:cubicBezTo>
                    <a:pt x="60" y="59"/>
                    <a:pt x="60" y="59"/>
                    <a:pt x="60" y="59"/>
                  </a:cubicBezTo>
                  <a:cubicBezTo>
                    <a:pt x="60" y="59"/>
                    <a:pt x="60" y="59"/>
                    <a:pt x="60" y="59"/>
                  </a:cubicBezTo>
                  <a:cubicBezTo>
                    <a:pt x="61" y="59"/>
                    <a:pt x="61" y="59"/>
                    <a:pt x="61" y="59"/>
                  </a:cubicBezTo>
                  <a:cubicBezTo>
                    <a:pt x="61" y="59"/>
                    <a:pt x="61" y="59"/>
                    <a:pt x="61" y="59"/>
                  </a:cubicBezTo>
                  <a:cubicBezTo>
                    <a:pt x="61" y="59"/>
                    <a:pt x="61" y="58"/>
                    <a:pt x="61" y="58"/>
                  </a:cubicBezTo>
                  <a:cubicBezTo>
                    <a:pt x="62" y="58"/>
                    <a:pt x="62" y="58"/>
                    <a:pt x="62" y="58"/>
                  </a:cubicBezTo>
                  <a:cubicBezTo>
                    <a:pt x="62" y="57"/>
                    <a:pt x="63" y="57"/>
                    <a:pt x="63" y="57"/>
                  </a:cubicBezTo>
                  <a:cubicBezTo>
                    <a:pt x="63" y="56"/>
                    <a:pt x="63" y="56"/>
                    <a:pt x="63" y="56"/>
                  </a:cubicBezTo>
                  <a:cubicBezTo>
                    <a:pt x="59" y="49"/>
                    <a:pt x="59" y="49"/>
                    <a:pt x="59" y="49"/>
                  </a:cubicBezTo>
                  <a:cubicBezTo>
                    <a:pt x="59" y="49"/>
                    <a:pt x="59" y="49"/>
                    <a:pt x="59" y="49"/>
                  </a:cubicBezTo>
                  <a:cubicBezTo>
                    <a:pt x="59" y="19"/>
                    <a:pt x="59" y="19"/>
                    <a:pt x="59" y="19"/>
                  </a:cubicBezTo>
                  <a:cubicBezTo>
                    <a:pt x="59" y="19"/>
                    <a:pt x="59" y="19"/>
                    <a:pt x="59" y="19"/>
                  </a:cubicBezTo>
                  <a:cubicBezTo>
                    <a:pt x="62" y="12"/>
                    <a:pt x="62" y="12"/>
                    <a:pt x="62" y="12"/>
                  </a:cubicBezTo>
                  <a:cubicBezTo>
                    <a:pt x="66" y="8"/>
                    <a:pt x="66" y="8"/>
                    <a:pt x="66" y="8"/>
                  </a:cubicBezTo>
                  <a:cubicBezTo>
                    <a:pt x="65" y="8"/>
                    <a:pt x="65" y="8"/>
                    <a:pt x="65" y="8"/>
                  </a:cubicBezTo>
                  <a:cubicBezTo>
                    <a:pt x="64" y="8"/>
                    <a:pt x="64" y="8"/>
                    <a:pt x="64" y="8"/>
                  </a:cubicBezTo>
                  <a:cubicBezTo>
                    <a:pt x="64" y="8"/>
                    <a:pt x="64" y="8"/>
                    <a:pt x="63" y="8"/>
                  </a:cubicBezTo>
                  <a:cubicBezTo>
                    <a:pt x="63" y="8"/>
                    <a:pt x="63" y="8"/>
                    <a:pt x="63" y="8"/>
                  </a:cubicBezTo>
                  <a:cubicBezTo>
                    <a:pt x="63" y="8"/>
                    <a:pt x="63" y="8"/>
                    <a:pt x="63" y="9"/>
                  </a:cubicBezTo>
                  <a:cubicBezTo>
                    <a:pt x="63" y="9"/>
                    <a:pt x="62" y="9"/>
                    <a:pt x="62" y="9"/>
                  </a:cubicBezTo>
                  <a:cubicBezTo>
                    <a:pt x="62" y="9"/>
                    <a:pt x="62" y="9"/>
                    <a:pt x="62" y="9"/>
                  </a:cubicBezTo>
                  <a:cubicBezTo>
                    <a:pt x="62" y="9"/>
                    <a:pt x="62" y="9"/>
                    <a:pt x="62" y="9"/>
                  </a:cubicBezTo>
                  <a:cubicBezTo>
                    <a:pt x="61" y="9"/>
                    <a:pt x="61" y="9"/>
                    <a:pt x="61" y="9"/>
                  </a:cubicBezTo>
                  <a:cubicBezTo>
                    <a:pt x="60" y="8"/>
                    <a:pt x="60" y="8"/>
                    <a:pt x="60" y="8"/>
                  </a:cubicBezTo>
                  <a:cubicBezTo>
                    <a:pt x="59" y="8"/>
                    <a:pt x="59" y="8"/>
                    <a:pt x="59" y="7"/>
                  </a:cubicBezTo>
                  <a:cubicBezTo>
                    <a:pt x="58" y="7"/>
                    <a:pt x="58" y="7"/>
                    <a:pt x="58" y="6"/>
                  </a:cubicBezTo>
                  <a:cubicBezTo>
                    <a:pt x="57" y="6"/>
                    <a:pt x="57" y="6"/>
                    <a:pt x="57" y="6"/>
                  </a:cubicBezTo>
                  <a:cubicBezTo>
                    <a:pt x="57" y="6"/>
                    <a:pt x="57" y="6"/>
                    <a:pt x="56" y="6"/>
                  </a:cubicBezTo>
                  <a:cubicBezTo>
                    <a:pt x="56" y="6"/>
                    <a:pt x="55" y="7"/>
                    <a:pt x="55" y="7"/>
                  </a:cubicBezTo>
                  <a:cubicBezTo>
                    <a:pt x="54" y="7"/>
                    <a:pt x="54" y="7"/>
                    <a:pt x="53" y="7"/>
                  </a:cubicBezTo>
                  <a:cubicBezTo>
                    <a:pt x="53" y="8"/>
                    <a:pt x="52" y="8"/>
                    <a:pt x="51" y="8"/>
                  </a:cubicBezTo>
                  <a:cubicBezTo>
                    <a:pt x="51" y="8"/>
                    <a:pt x="51" y="9"/>
                    <a:pt x="51" y="9"/>
                  </a:cubicBezTo>
                  <a:cubicBezTo>
                    <a:pt x="50" y="9"/>
                    <a:pt x="50" y="9"/>
                    <a:pt x="50" y="10"/>
                  </a:cubicBezTo>
                  <a:cubicBezTo>
                    <a:pt x="49" y="10"/>
                    <a:pt x="49" y="10"/>
                    <a:pt x="49" y="10"/>
                  </a:cubicBezTo>
                  <a:cubicBezTo>
                    <a:pt x="49" y="11"/>
                    <a:pt x="48" y="11"/>
                    <a:pt x="48" y="11"/>
                  </a:cubicBezTo>
                  <a:cubicBezTo>
                    <a:pt x="48" y="11"/>
                    <a:pt x="48" y="12"/>
                    <a:pt x="48" y="12"/>
                  </a:cubicBezTo>
                  <a:cubicBezTo>
                    <a:pt x="47" y="12"/>
                    <a:pt x="47" y="12"/>
                    <a:pt x="47" y="12"/>
                  </a:cubicBezTo>
                  <a:cubicBezTo>
                    <a:pt x="47" y="13"/>
                    <a:pt x="47" y="13"/>
                    <a:pt x="46" y="13"/>
                  </a:cubicBezTo>
                  <a:cubicBezTo>
                    <a:pt x="46" y="13"/>
                    <a:pt x="46" y="13"/>
                    <a:pt x="46" y="13"/>
                  </a:cubicBezTo>
                  <a:cubicBezTo>
                    <a:pt x="45" y="13"/>
                    <a:pt x="45" y="13"/>
                    <a:pt x="45" y="13"/>
                  </a:cubicBezTo>
                  <a:cubicBezTo>
                    <a:pt x="45" y="13"/>
                    <a:pt x="45" y="12"/>
                    <a:pt x="44" y="12"/>
                  </a:cubicBezTo>
                  <a:cubicBezTo>
                    <a:pt x="43" y="12"/>
                    <a:pt x="42" y="12"/>
                    <a:pt x="41" y="12"/>
                  </a:cubicBezTo>
                  <a:cubicBezTo>
                    <a:pt x="40" y="11"/>
                    <a:pt x="39" y="11"/>
                    <a:pt x="38" y="11"/>
                  </a:cubicBezTo>
                  <a:cubicBezTo>
                    <a:pt x="37" y="11"/>
                    <a:pt x="36" y="11"/>
                    <a:pt x="36" y="11"/>
                  </a:cubicBezTo>
                  <a:cubicBezTo>
                    <a:pt x="35" y="11"/>
                    <a:pt x="35" y="11"/>
                    <a:pt x="34" y="10"/>
                  </a:cubicBezTo>
                  <a:cubicBezTo>
                    <a:pt x="33" y="10"/>
                    <a:pt x="32" y="9"/>
                    <a:pt x="31" y="9"/>
                  </a:cubicBezTo>
                  <a:cubicBezTo>
                    <a:pt x="30" y="8"/>
                    <a:pt x="29" y="8"/>
                    <a:pt x="28" y="7"/>
                  </a:cubicBezTo>
                  <a:cubicBezTo>
                    <a:pt x="27" y="6"/>
                    <a:pt x="26" y="6"/>
                    <a:pt x="26" y="5"/>
                  </a:cubicBezTo>
                  <a:cubicBezTo>
                    <a:pt x="25" y="5"/>
                    <a:pt x="25" y="5"/>
                    <a:pt x="25" y="5"/>
                  </a:cubicBezTo>
                  <a:cubicBezTo>
                    <a:pt x="24" y="5"/>
                    <a:pt x="24" y="5"/>
                    <a:pt x="23" y="4"/>
                  </a:cubicBezTo>
                  <a:cubicBezTo>
                    <a:pt x="23" y="4"/>
                    <a:pt x="22" y="4"/>
                    <a:pt x="22" y="4"/>
                  </a:cubicBezTo>
                  <a:cubicBezTo>
                    <a:pt x="21" y="4"/>
                    <a:pt x="21" y="4"/>
                    <a:pt x="20" y="4"/>
                  </a:cubicBezTo>
                  <a:cubicBezTo>
                    <a:pt x="20" y="4"/>
                    <a:pt x="20" y="4"/>
                    <a:pt x="19" y="4"/>
                  </a:cubicBezTo>
                  <a:cubicBezTo>
                    <a:pt x="19" y="4"/>
                    <a:pt x="19" y="4"/>
                    <a:pt x="18" y="4"/>
                  </a:cubicBezTo>
                  <a:cubicBezTo>
                    <a:pt x="18" y="4"/>
                    <a:pt x="18" y="4"/>
                    <a:pt x="18" y="4"/>
                  </a:cubicBezTo>
                  <a:cubicBezTo>
                    <a:pt x="17" y="4"/>
                    <a:pt x="17" y="4"/>
                    <a:pt x="17" y="4"/>
                  </a:cubicBezTo>
                  <a:cubicBezTo>
                    <a:pt x="17" y="4"/>
                    <a:pt x="17" y="4"/>
                    <a:pt x="17" y="4"/>
                  </a:cubicBezTo>
                  <a:cubicBezTo>
                    <a:pt x="17" y="3"/>
                    <a:pt x="16" y="3"/>
                    <a:pt x="16" y="3"/>
                  </a:cubicBezTo>
                  <a:cubicBezTo>
                    <a:pt x="16" y="3"/>
                    <a:pt x="16" y="3"/>
                    <a:pt x="16" y="3"/>
                  </a:cubicBezTo>
                  <a:cubicBezTo>
                    <a:pt x="16" y="3"/>
                    <a:pt x="16" y="3"/>
                    <a:pt x="15" y="3"/>
                  </a:cubicBezTo>
                  <a:cubicBezTo>
                    <a:pt x="15" y="3"/>
                    <a:pt x="15" y="3"/>
                    <a:pt x="14" y="3"/>
                  </a:cubicBezTo>
                  <a:cubicBezTo>
                    <a:pt x="14" y="2"/>
                    <a:pt x="14" y="2"/>
                    <a:pt x="14" y="2"/>
                  </a:cubicBezTo>
                  <a:cubicBezTo>
                    <a:pt x="13" y="2"/>
                    <a:pt x="13" y="2"/>
                    <a:pt x="13" y="2"/>
                  </a:cubicBezTo>
                  <a:cubicBezTo>
                    <a:pt x="12" y="2"/>
                    <a:pt x="12" y="1"/>
                    <a:pt x="12" y="1"/>
                  </a:cubicBezTo>
                  <a:cubicBezTo>
                    <a:pt x="12" y="1"/>
                    <a:pt x="12" y="1"/>
                    <a:pt x="12" y="1"/>
                  </a:cubicBezTo>
                  <a:cubicBezTo>
                    <a:pt x="12" y="1"/>
                    <a:pt x="11" y="1"/>
                    <a:pt x="11" y="1"/>
                  </a:cubicBezTo>
                  <a:cubicBezTo>
                    <a:pt x="11" y="1"/>
                    <a:pt x="11" y="1"/>
                    <a:pt x="11" y="1"/>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7" name="Freeform 276">
              <a:extLst>
                <a:ext uri="{FF2B5EF4-FFF2-40B4-BE49-F238E27FC236}">
                  <a16:creationId xmlns:a16="http://schemas.microsoft.com/office/drawing/2014/main" id="{000E44A6-C820-814F-842A-CE008E9B4F9E}"/>
                </a:ext>
              </a:extLst>
            </p:cNvPr>
            <p:cNvSpPr>
              <a:spLocks noEditPoints="1"/>
            </p:cNvSpPr>
            <p:nvPr/>
          </p:nvSpPr>
          <p:spPr bwMode="auto">
            <a:xfrm>
              <a:off x="6381750" y="1895475"/>
              <a:ext cx="119062" cy="142875"/>
            </a:xfrm>
            <a:custGeom>
              <a:avLst/>
              <a:gdLst>
                <a:gd name="T0" fmla="*/ 44 w 70"/>
                <a:gd name="T1" fmla="*/ 81 h 84"/>
                <a:gd name="T2" fmla="*/ 2 w 70"/>
                <a:gd name="T3" fmla="*/ 42 h 84"/>
                <a:gd name="T4" fmla="*/ 2 w 70"/>
                <a:gd name="T5" fmla="*/ 43 h 84"/>
                <a:gd name="T6" fmla="*/ 7 w 70"/>
                <a:gd name="T7" fmla="*/ 45 h 84"/>
                <a:gd name="T8" fmla="*/ 3 w 70"/>
                <a:gd name="T9" fmla="*/ 47 h 84"/>
                <a:gd name="T10" fmla="*/ 0 w 70"/>
                <a:gd name="T11" fmla="*/ 52 h 84"/>
                <a:gd name="T12" fmla="*/ 1 w 70"/>
                <a:gd name="T13" fmla="*/ 51 h 84"/>
                <a:gd name="T14" fmla="*/ 3 w 70"/>
                <a:gd name="T15" fmla="*/ 48 h 84"/>
                <a:gd name="T16" fmla="*/ 7 w 70"/>
                <a:gd name="T17" fmla="*/ 46 h 84"/>
                <a:gd name="T18" fmla="*/ 2 w 70"/>
                <a:gd name="T19" fmla="*/ 42 h 84"/>
                <a:gd name="T20" fmla="*/ 3 w 70"/>
                <a:gd name="T21" fmla="*/ 39 h 84"/>
                <a:gd name="T22" fmla="*/ 12 w 70"/>
                <a:gd name="T23" fmla="*/ 0 h 84"/>
                <a:gd name="T24" fmla="*/ 7 w 70"/>
                <a:gd name="T25" fmla="*/ 1 h 84"/>
                <a:gd name="T26" fmla="*/ 2 w 70"/>
                <a:gd name="T27" fmla="*/ 6 h 84"/>
                <a:gd name="T28" fmla="*/ 2 w 70"/>
                <a:gd name="T29" fmla="*/ 7 h 84"/>
                <a:gd name="T30" fmla="*/ 4 w 70"/>
                <a:gd name="T31" fmla="*/ 5 h 84"/>
                <a:gd name="T32" fmla="*/ 11 w 70"/>
                <a:gd name="T33" fmla="*/ 2 h 84"/>
                <a:gd name="T34" fmla="*/ 14 w 70"/>
                <a:gd name="T35" fmla="*/ 2 h 84"/>
                <a:gd name="T36" fmla="*/ 17 w 70"/>
                <a:gd name="T37" fmla="*/ 4 h 84"/>
                <a:gd name="T38" fmla="*/ 20 w 70"/>
                <a:gd name="T39" fmla="*/ 5 h 84"/>
                <a:gd name="T40" fmla="*/ 25 w 70"/>
                <a:gd name="T41" fmla="*/ 5 h 84"/>
                <a:gd name="T42" fmla="*/ 36 w 70"/>
                <a:gd name="T43" fmla="*/ 11 h 84"/>
                <a:gd name="T44" fmla="*/ 47 w 70"/>
                <a:gd name="T45" fmla="*/ 14 h 84"/>
                <a:gd name="T46" fmla="*/ 50 w 70"/>
                <a:gd name="T47" fmla="*/ 12 h 84"/>
                <a:gd name="T48" fmla="*/ 55 w 70"/>
                <a:gd name="T49" fmla="*/ 8 h 84"/>
                <a:gd name="T50" fmla="*/ 61 w 70"/>
                <a:gd name="T51" fmla="*/ 8 h 84"/>
                <a:gd name="T52" fmla="*/ 64 w 70"/>
                <a:gd name="T53" fmla="*/ 10 h 84"/>
                <a:gd name="T54" fmla="*/ 67 w 70"/>
                <a:gd name="T55" fmla="*/ 9 h 84"/>
                <a:gd name="T56" fmla="*/ 61 w 70"/>
                <a:gd name="T57" fmla="*/ 50 h 84"/>
                <a:gd name="T58" fmla="*/ 63 w 70"/>
                <a:gd name="T59" fmla="*/ 59 h 84"/>
                <a:gd name="T60" fmla="*/ 62 w 70"/>
                <a:gd name="T61" fmla="*/ 60 h 84"/>
                <a:gd name="T62" fmla="*/ 61 w 70"/>
                <a:gd name="T63" fmla="*/ 60 h 84"/>
                <a:gd name="T64" fmla="*/ 58 w 70"/>
                <a:gd name="T65" fmla="*/ 62 h 84"/>
                <a:gd name="T66" fmla="*/ 54 w 70"/>
                <a:gd name="T67" fmla="*/ 67 h 84"/>
                <a:gd name="T68" fmla="*/ 47 w 70"/>
                <a:gd name="T69" fmla="*/ 83 h 84"/>
                <a:gd name="T70" fmla="*/ 53 w 70"/>
                <a:gd name="T71" fmla="*/ 72 h 84"/>
                <a:gd name="T72" fmla="*/ 58 w 70"/>
                <a:gd name="T73" fmla="*/ 63 h 84"/>
                <a:gd name="T74" fmla="*/ 61 w 70"/>
                <a:gd name="T75" fmla="*/ 61 h 84"/>
                <a:gd name="T76" fmla="*/ 62 w 70"/>
                <a:gd name="T77" fmla="*/ 61 h 84"/>
                <a:gd name="T78" fmla="*/ 62 w 70"/>
                <a:gd name="T79" fmla="*/ 61 h 84"/>
                <a:gd name="T80" fmla="*/ 65 w 70"/>
                <a:gd name="T81" fmla="*/ 59 h 84"/>
                <a:gd name="T82" fmla="*/ 67 w 70"/>
                <a:gd name="T83" fmla="*/ 57 h 84"/>
                <a:gd name="T84" fmla="*/ 65 w 70"/>
                <a:gd name="T85" fmla="*/ 14 h 84"/>
                <a:gd name="T86" fmla="*/ 66 w 70"/>
                <a:gd name="T87" fmla="*/ 8 h 84"/>
                <a:gd name="T88" fmla="*/ 64 w 70"/>
                <a:gd name="T89" fmla="*/ 9 h 84"/>
                <a:gd name="T90" fmla="*/ 61 w 70"/>
                <a:gd name="T91" fmla="*/ 7 h 84"/>
                <a:gd name="T92" fmla="*/ 58 w 70"/>
                <a:gd name="T93" fmla="*/ 6 h 84"/>
                <a:gd name="T94" fmla="*/ 51 w 70"/>
                <a:gd name="T95" fmla="*/ 10 h 84"/>
                <a:gd name="T96" fmla="*/ 48 w 70"/>
                <a:gd name="T97" fmla="*/ 13 h 84"/>
                <a:gd name="T98" fmla="*/ 38 w 70"/>
                <a:gd name="T99" fmla="*/ 11 h 84"/>
                <a:gd name="T100" fmla="*/ 27 w 70"/>
                <a:gd name="T101" fmla="*/ 5 h 84"/>
                <a:gd name="T102" fmla="*/ 21 w 70"/>
                <a:gd name="T103" fmla="*/ 4 h 84"/>
                <a:gd name="T104" fmla="*/ 19 w 70"/>
                <a:gd name="T105" fmla="*/ 4 h 84"/>
                <a:gd name="T106" fmla="*/ 18 w 70"/>
                <a:gd name="T107" fmla="*/ 3 h 84"/>
                <a:gd name="T108" fmla="*/ 16 w 70"/>
                <a:gd name="T109" fmla="*/ 2 h 84"/>
                <a:gd name="T110" fmla="*/ 14 w 70"/>
                <a:gd name="T11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84">
                  <a:moveTo>
                    <a:pt x="33" y="73"/>
                  </a:moveTo>
                  <a:cubicBezTo>
                    <a:pt x="34" y="74"/>
                    <a:pt x="34" y="74"/>
                    <a:pt x="35" y="74"/>
                  </a:cubicBezTo>
                  <a:cubicBezTo>
                    <a:pt x="35" y="75"/>
                    <a:pt x="36" y="75"/>
                    <a:pt x="37" y="76"/>
                  </a:cubicBezTo>
                  <a:cubicBezTo>
                    <a:pt x="38" y="77"/>
                    <a:pt x="39" y="77"/>
                    <a:pt x="40" y="78"/>
                  </a:cubicBezTo>
                  <a:cubicBezTo>
                    <a:pt x="41" y="79"/>
                    <a:pt x="42" y="80"/>
                    <a:pt x="44" y="81"/>
                  </a:cubicBezTo>
                  <a:cubicBezTo>
                    <a:pt x="42" y="80"/>
                    <a:pt x="41" y="79"/>
                    <a:pt x="40" y="78"/>
                  </a:cubicBezTo>
                  <a:cubicBezTo>
                    <a:pt x="39" y="77"/>
                    <a:pt x="38" y="77"/>
                    <a:pt x="37" y="76"/>
                  </a:cubicBezTo>
                  <a:cubicBezTo>
                    <a:pt x="36" y="75"/>
                    <a:pt x="35" y="75"/>
                    <a:pt x="35" y="74"/>
                  </a:cubicBezTo>
                  <a:cubicBezTo>
                    <a:pt x="34" y="74"/>
                    <a:pt x="34" y="74"/>
                    <a:pt x="33" y="73"/>
                  </a:cubicBezTo>
                  <a:moveTo>
                    <a:pt x="2" y="42"/>
                  </a:moveTo>
                  <a:cubicBezTo>
                    <a:pt x="2" y="42"/>
                    <a:pt x="2" y="42"/>
                    <a:pt x="2" y="42"/>
                  </a:cubicBezTo>
                  <a:cubicBezTo>
                    <a:pt x="2" y="42"/>
                    <a:pt x="2" y="42"/>
                    <a:pt x="2" y="42"/>
                  </a:cubicBezTo>
                  <a:cubicBezTo>
                    <a:pt x="2" y="42"/>
                    <a:pt x="2" y="42"/>
                    <a:pt x="2" y="42"/>
                  </a:cubicBezTo>
                  <a:cubicBezTo>
                    <a:pt x="2" y="42"/>
                    <a:pt x="2" y="42"/>
                    <a:pt x="2" y="42"/>
                  </a:cubicBezTo>
                  <a:cubicBezTo>
                    <a:pt x="2" y="43"/>
                    <a:pt x="2" y="43"/>
                    <a:pt x="2" y="43"/>
                  </a:cubicBezTo>
                  <a:cubicBezTo>
                    <a:pt x="1" y="42"/>
                    <a:pt x="1" y="42"/>
                    <a:pt x="1" y="42"/>
                  </a:cubicBezTo>
                  <a:cubicBezTo>
                    <a:pt x="2" y="43"/>
                    <a:pt x="3" y="43"/>
                    <a:pt x="4" y="43"/>
                  </a:cubicBezTo>
                  <a:cubicBezTo>
                    <a:pt x="4" y="43"/>
                    <a:pt x="5" y="44"/>
                    <a:pt x="5" y="44"/>
                  </a:cubicBezTo>
                  <a:cubicBezTo>
                    <a:pt x="6" y="44"/>
                    <a:pt x="6" y="44"/>
                    <a:pt x="6" y="45"/>
                  </a:cubicBezTo>
                  <a:cubicBezTo>
                    <a:pt x="6" y="45"/>
                    <a:pt x="7" y="45"/>
                    <a:pt x="7" y="45"/>
                  </a:cubicBezTo>
                  <a:cubicBezTo>
                    <a:pt x="7" y="45"/>
                    <a:pt x="6" y="45"/>
                    <a:pt x="6" y="45"/>
                  </a:cubicBezTo>
                  <a:cubicBezTo>
                    <a:pt x="6" y="45"/>
                    <a:pt x="6" y="46"/>
                    <a:pt x="6" y="46"/>
                  </a:cubicBezTo>
                  <a:cubicBezTo>
                    <a:pt x="6" y="46"/>
                    <a:pt x="6" y="46"/>
                    <a:pt x="5" y="46"/>
                  </a:cubicBezTo>
                  <a:cubicBezTo>
                    <a:pt x="5" y="46"/>
                    <a:pt x="5" y="46"/>
                    <a:pt x="5" y="46"/>
                  </a:cubicBezTo>
                  <a:cubicBezTo>
                    <a:pt x="4" y="46"/>
                    <a:pt x="4" y="46"/>
                    <a:pt x="3" y="47"/>
                  </a:cubicBezTo>
                  <a:cubicBezTo>
                    <a:pt x="3" y="47"/>
                    <a:pt x="2" y="47"/>
                    <a:pt x="2" y="47"/>
                  </a:cubicBezTo>
                  <a:cubicBezTo>
                    <a:pt x="2" y="48"/>
                    <a:pt x="1" y="48"/>
                    <a:pt x="1" y="49"/>
                  </a:cubicBezTo>
                  <a:cubicBezTo>
                    <a:pt x="1" y="49"/>
                    <a:pt x="1" y="50"/>
                    <a:pt x="1" y="50"/>
                  </a:cubicBezTo>
                  <a:cubicBezTo>
                    <a:pt x="1" y="51"/>
                    <a:pt x="1" y="51"/>
                    <a:pt x="1" y="51"/>
                  </a:cubicBezTo>
                  <a:cubicBezTo>
                    <a:pt x="0" y="52"/>
                    <a:pt x="0" y="52"/>
                    <a:pt x="0" y="52"/>
                  </a:cubicBezTo>
                  <a:cubicBezTo>
                    <a:pt x="1" y="52"/>
                    <a:pt x="1" y="52"/>
                    <a:pt x="1" y="52"/>
                  </a:cubicBezTo>
                  <a:cubicBezTo>
                    <a:pt x="1" y="52"/>
                    <a:pt x="1" y="52"/>
                    <a:pt x="1" y="52"/>
                  </a:cubicBezTo>
                  <a:cubicBezTo>
                    <a:pt x="1" y="52"/>
                    <a:pt x="1" y="52"/>
                    <a:pt x="1" y="51"/>
                  </a:cubicBezTo>
                  <a:cubicBezTo>
                    <a:pt x="1" y="51"/>
                    <a:pt x="1" y="51"/>
                    <a:pt x="1" y="51"/>
                  </a:cubicBezTo>
                  <a:cubicBezTo>
                    <a:pt x="1" y="51"/>
                    <a:pt x="1" y="51"/>
                    <a:pt x="1" y="51"/>
                  </a:cubicBezTo>
                  <a:cubicBezTo>
                    <a:pt x="1" y="51"/>
                    <a:pt x="1" y="51"/>
                    <a:pt x="1" y="51"/>
                  </a:cubicBezTo>
                  <a:cubicBezTo>
                    <a:pt x="2" y="51"/>
                    <a:pt x="2" y="51"/>
                    <a:pt x="2" y="51"/>
                  </a:cubicBezTo>
                  <a:cubicBezTo>
                    <a:pt x="2" y="50"/>
                    <a:pt x="2" y="50"/>
                    <a:pt x="2" y="50"/>
                  </a:cubicBezTo>
                  <a:cubicBezTo>
                    <a:pt x="2" y="50"/>
                    <a:pt x="2" y="49"/>
                    <a:pt x="2" y="49"/>
                  </a:cubicBezTo>
                  <a:cubicBezTo>
                    <a:pt x="2" y="49"/>
                    <a:pt x="2" y="48"/>
                    <a:pt x="3" y="48"/>
                  </a:cubicBezTo>
                  <a:cubicBezTo>
                    <a:pt x="3" y="48"/>
                    <a:pt x="3" y="48"/>
                    <a:pt x="4" y="48"/>
                  </a:cubicBezTo>
                  <a:cubicBezTo>
                    <a:pt x="4" y="47"/>
                    <a:pt x="5" y="47"/>
                    <a:pt x="5" y="47"/>
                  </a:cubicBezTo>
                  <a:cubicBezTo>
                    <a:pt x="5" y="47"/>
                    <a:pt x="6" y="47"/>
                    <a:pt x="6" y="47"/>
                  </a:cubicBezTo>
                  <a:cubicBezTo>
                    <a:pt x="6" y="47"/>
                    <a:pt x="6" y="47"/>
                    <a:pt x="7" y="46"/>
                  </a:cubicBezTo>
                  <a:cubicBezTo>
                    <a:pt x="7" y="46"/>
                    <a:pt x="7" y="46"/>
                    <a:pt x="7" y="46"/>
                  </a:cubicBezTo>
                  <a:cubicBezTo>
                    <a:pt x="7" y="46"/>
                    <a:pt x="7" y="45"/>
                    <a:pt x="8" y="45"/>
                  </a:cubicBezTo>
                  <a:cubicBezTo>
                    <a:pt x="8" y="45"/>
                    <a:pt x="7" y="44"/>
                    <a:pt x="7" y="44"/>
                  </a:cubicBezTo>
                  <a:cubicBezTo>
                    <a:pt x="7" y="44"/>
                    <a:pt x="6" y="43"/>
                    <a:pt x="6" y="43"/>
                  </a:cubicBezTo>
                  <a:cubicBezTo>
                    <a:pt x="5" y="43"/>
                    <a:pt x="4" y="42"/>
                    <a:pt x="4" y="42"/>
                  </a:cubicBezTo>
                  <a:cubicBezTo>
                    <a:pt x="3" y="42"/>
                    <a:pt x="3" y="42"/>
                    <a:pt x="2" y="42"/>
                  </a:cubicBezTo>
                  <a:moveTo>
                    <a:pt x="4" y="37"/>
                  </a:moveTo>
                  <a:cubicBezTo>
                    <a:pt x="4" y="37"/>
                    <a:pt x="4" y="37"/>
                    <a:pt x="4" y="37"/>
                  </a:cubicBezTo>
                  <a:cubicBezTo>
                    <a:pt x="4" y="37"/>
                    <a:pt x="4" y="38"/>
                    <a:pt x="4" y="38"/>
                  </a:cubicBezTo>
                  <a:cubicBezTo>
                    <a:pt x="4" y="38"/>
                    <a:pt x="3" y="38"/>
                    <a:pt x="3" y="39"/>
                  </a:cubicBezTo>
                  <a:cubicBezTo>
                    <a:pt x="3" y="39"/>
                    <a:pt x="3" y="39"/>
                    <a:pt x="3" y="39"/>
                  </a:cubicBezTo>
                  <a:cubicBezTo>
                    <a:pt x="3" y="39"/>
                    <a:pt x="3" y="39"/>
                    <a:pt x="3" y="39"/>
                  </a:cubicBezTo>
                  <a:cubicBezTo>
                    <a:pt x="4" y="38"/>
                    <a:pt x="4" y="38"/>
                    <a:pt x="4" y="38"/>
                  </a:cubicBezTo>
                  <a:cubicBezTo>
                    <a:pt x="4" y="38"/>
                    <a:pt x="4" y="37"/>
                    <a:pt x="4" y="37"/>
                  </a:cubicBezTo>
                  <a:cubicBezTo>
                    <a:pt x="4" y="37"/>
                    <a:pt x="4" y="37"/>
                    <a:pt x="4" y="37"/>
                  </a:cubicBezTo>
                  <a:moveTo>
                    <a:pt x="12" y="0"/>
                  </a:moveTo>
                  <a:cubicBezTo>
                    <a:pt x="12" y="0"/>
                    <a:pt x="12" y="1"/>
                    <a:pt x="11" y="1"/>
                  </a:cubicBezTo>
                  <a:cubicBezTo>
                    <a:pt x="11" y="1"/>
                    <a:pt x="11" y="1"/>
                    <a:pt x="11" y="1"/>
                  </a:cubicBezTo>
                  <a:cubicBezTo>
                    <a:pt x="10" y="1"/>
                    <a:pt x="10" y="1"/>
                    <a:pt x="10" y="1"/>
                  </a:cubicBezTo>
                  <a:cubicBezTo>
                    <a:pt x="10" y="1"/>
                    <a:pt x="10" y="1"/>
                    <a:pt x="9" y="1"/>
                  </a:cubicBezTo>
                  <a:cubicBezTo>
                    <a:pt x="9" y="1"/>
                    <a:pt x="8" y="1"/>
                    <a:pt x="7" y="1"/>
                  </a:cubicBezTo>
                  <a:cubicBezTo>
                    <a:pt x="7" y="2"/>
                    <a:pt x="6" y="2"/>
                    <a:pt x="5" y="3"/>
                  </a:cubicBezTo>
                  <a:cubicBezTo>
                    <a:pt x="4" y="3"/>
                    <a:pt x="4" y="4"/>
                    <a:pt x="3" y="4"/>
                  </a:cubicBezTo>
                  <a:cubicBezTo>
                    <a:pt x="3" y="5"/>
                    <a:pt x="2" y="5"/>
                    <a:pt x="2" y="6"/>
                  </a:cubicBezTo>
                  <a:cubicBezTo>
                    <a:pt x="2" y="6"/>
                    <a:pt x="2" y="6"/>
                    <a:pt x="2" y="6"/>
                  </a:cubicBezTo>
                  <a:cubicBezTo>
                    <a:pt x="2" y="6"/>
                    <a:pt x="2" y="6"/>
                    <a:pt x="2" y="6"/>
                  </a:cubicBezTo>
                  <a:cubicBezTo>
                    <a:pt x="2" y="6"/>
                    <a:pt x="2" y="6"/>
                    <a:pt x="2" y="7"/>
                  </a:cubicBezTo>
                  <a:cubicBezTo>
                    <a:pt x="1" y="7"/>
                    <a:pt x="1" y="7"/>
                    <a:pt x="1" y="7"/>
                  </a:cubicBezTo>
                  <a:cubicBezTo>
                    <a:pt x="2" y="7"/>
                    <a:pt x="2" y="7"/>
                    <a:pt x="2" y="7"/>
                  </a:cubicBezTo>
                  <a:cubicBezTo>
                    <a:pt x="6" y="10"/>
                    <a:pt x="6" y="10"/>
                    <a:pt x="6" y="10"/>
                  </a:cubicBezTo>
                  <a:cubicBezTo>
                    <a:pt x="2" y="7"/>
                    <a:pt x="2" y="7"/>
                    <a:pt x="2" y="7"/>
                  </a:cubicBezTo>
                  <a:cubicBezTo>
                    <a:pt x="2" y="7"/>
                    <a:pt x="3" y="7"/>
                    <a:pt x="3" y="7"/>
                  </a:cubicBezTo>
                  <a:cubicBezTo>
                    <a:pt x="3" y="7"/>
                    <a:pt x="3" y="7"/>
                    <a:pt x="3" y="7"/>
                  </a:cubicBezTo>
                  <a:cubicBezTo>
                    <a:pt x="3" y="6"/>
                    <a:pt x="3" y="6"/>
                    <a:pt x="3" y="6"/>
                  </a:cubicBezTo>
                  <a:cubicBezTo>
                    <a:pt x="3" y="6"/>
                    <a:pt x="3" y="6"/>
                    <a:pt x="3" y="6"/>
                  </a:cubicBezTo>
                  <a:cubicBezTo>
                    <a:pt x="3" y="6"/>
                    <a:pt x="4" y="5"/>
                    <a:pt x="4" y="5"/>
                  </a:cubicBezTo>
                  <a:cubicBezTo>
                    <a:pt x="4" y="4"/>
                    <a:pt x="5" y="4"/>
                    <a:pt x="6" y="4"/>
                  </a:cubicBezTo>
                  <a:cubicBezTo>
                    <a:pt x="6" y="3"/>
                    <a:pt x="7" y="3"/>
                    <a:pt x="8" y="2"/>
                  </a:cubicBezTo>
                  <a:cubicBezTo>
                    <a:pt x="8" y="2"/>
                    <a:pt x="9" y="2"/>
                    <a:pt x="9" y="2"/>
                  </a:cubicBezTo>
                  <a:cubicBezTo>
                    <a:pt x="10" y="2"/>
                    <a:pt x="10" y="2"/>
                    <a:pt x="10" y="2"/>
                  </a:cubicBezTo>
                  <a:cubicBezTo>
                    <a:pt x="10" y="2"/>
                    <a:pt x="11" y="2"/>
                    <a:pt x="11" y="2"/>
                  </a:cubicBezTo>
                  <a:cubicBezTo>
                    <a:pt x="11" y="2"/>
                    <a:pt x="11" y="2"/>
                    <a:pt x="11" y="2"/>
                  </a:cubicBezTo>
                  <a:cubicBezTo>
                    <a:pt x="12" y="2"/>
                    <a:pt x="12" y="1"/>
                    <a:pt x="12" y="1"/>
                  </a:cubicBezTo>
                  <a:cubicBezTo>
                    <a:pt x="12" y="1"/>
                    <a:pt x="12" y="2"/>
                    <a:pt x="13" y="2"/>
                  </a:cubicBezTo>
                  <a:cubicBezTo>
                    <a:pt x="13" y="2"/>
                    <a:pt x="13" y="2"/>
                    <a:pt x="13" y="2"/>
                  </a:cubicBezTo>
                  <a:cubicBezTo>
                    <a:pt x="13" y="2"/>
                    <a:pt x="14" y="2"/>
                    <a:pt x="14" y="2"/>
                  </a:cubicBezTo>
                  <a:cubicBezTo>
                    <a:pt x="14" y="2"/>
                    <a:pt x="14" y="2"/>
                    <a:pt x="14" y="2"/>
                  </a:cubicBezTo>
                  <a:cubicBezTo>
                    <a:pt x="14" y="2"/>
                    <a:pt x="14" y="3"/>
                    <a:pt x="15" y="3"/>
                  </a:cubicBezTo>
                  <a:cubicBezTo>
                    <a:pt x="15" y="3"/>
                    <a:pt x="15" y="3"/>
                    <a:pt x="16" y="3"/>
                  </a:cubicBezTo>
                  <a:cubicBezTo>
                    <a:pt x="16" y="3"/>
                    <a:pt x="16" y="3"/>
                    <a:pt x="16" y="4"/>
                  </a:cubicBezTo>
                  <a:cubicBezTo>
                    <a:pt x="17" y="4"/>
                    <a:pt x="17" y="4"/>
                    <a:pt x="17" y="4"/>
                  </a:cubicBezTo>
                  <a:cubicBezTo>
                    <a:pt x="18" y="4"/>
                    <a:pt x="18" y="4"/>
                    <a:pt x="18" y="4"/>
                  </a:cubicBezTo>
                  <a:cubicBezTo>
                    <a:pt x="18" y="4"/>
                    <a:pt x="18" y="4"/>
                    <a:pt x="18" y="4"/>
                  </a:cubicBezTo>
                  <a:cubicBezTo>
                    <a:pt x="18" y="4"/>
                    <a:pt x="19" y="4"/>
                    <a:pt x="19" y="5"/>
                  </a:cubicBezTo>
                  <a:cubicBezTo>
                    <a:pt x="19" y="5"/>
                    <a:pt x="19" y="5"/>
                    <a:pt x="19" y="5"/>
                  </a:cubicBezTo>
                  <a:cubicBezTo>
                    <a:pt x="19" y="5"/>
                    <a:pt x="19" y="5"/>
                    <a:pt x="20" y="5"/>
                  </a:cubicBezTo>
                  <a:cubicBezTo>
                    <a:pt x="20" y="5"/>
                    <a:pt x="20" y="5"/>
                    <a:pt x="20" y="5"/>
                  </a:cubicBezTo>
                  <a:cubicBezTo>
                    <a:pt x="21" y="5"/>
                    <a:pt x="21" y="5"/>
                    <a:pt x="21" y="5"/>
                  </a:cubicBezTo>
                  <a:cubicBezTo>
                    <a:pt x="22" y="5"/>
                    <a:pt x="22" y="5"/>
                    <a:pt x="22" y="5"/>
                  </a:cubicBezTo>
                  <a:cubicBezTo>
                    <a:pt x="23" y="5"/>
                    <a:pt x="23" y="5"/>
                    <a:pt x="24" y="5"/>
                  </a:cubicBezTo>
                  <a:cubicBezTo>
                    <a:pt x="24" y="5"/>
                    <a:pt x="25" y="5"/>
                    <a:pt x="25" y="5"/>
                  </a:cubicBezTo>
                  <a:cubicBezTo>
                    <a:pt x="26" y="6"/>
                    <a:pt x="26" y="6"/>
                    <a:pt x="27" y="6"/>
                  </a:cubicBezTo>
                  <a:cubicBezTo>
                    <a:pt x="27" y="6"/>
                    <a:pt x="27" y="6"/>
                    <a:pt x="28" y="6"/>
                  </a:cubicBezTo>
                  <a:cubicBezTo>
                    <a:pt x="28" y="7"/>
                    <a:pt x="29" y="7"/>
                    <a:pt x="30" y="8"/>
                  </a:cubicBezTo>
                  <a:cubicBezTo>
                    <a:pt x="31" y="9"/>
                    <a:pt x="32" y="9"/>
                    <a:pt x="33" y="10"/>
                  </a:cubicBezTo>
                  <a:cubicBezTo>
                    <a:pt x="34" y="10"/>
                    <a:pt x="35" y="11"/>
                    <a:pt x="36" y="11"/>
                  </a:cubicBezTo>
                  <a:cubicBezTo>
                    <a:pt x="37" y="12"/>
                    <a:pt x="37" y="12"/>
                    <a:pt x="38" y="12"/>
                  </a:cubicBezTo>
                  <a:cubicBezTo>
                    <a:pt x="38" y="12"/>
                    <a:pt x="39" y="12"/>
                    <a:pt x="40" y="12"/>
                  </a:cubicBezTo>
                  <a:cubicBezTo>
                    <a:pt x="41" y="12"/>
                    <a:pt x="42" y="12"/>
                    <a:pt x="43" y="13"/>
                  </a:cubicBezTo>
                  <a:cubicBezTo>
                    <a:pt x="44" y="13"/>
                    <a:pt x="45" y="13"/>
                    <a:pt x="46" y="13"/>
                  </a:cubicBezTo>
                  <a:cubicBezTo>
                    <a:pt x="47" y="13"/>
                    <a:pt x="47" y="14"/>
                    <a:pt x="47" y="14"/>
                  </a:cubicBezTo>
                  <a:cubicBezTo>
                    <a:pt x="48" y="14"/>
                    <a:pt x="48" y="14"/>
                    <a:pt x="48" y="14"/>
                  </a:cubicBezTo>
                  <a:cubicBezTo>
                    <a:pt x="48" y="14"/>
                    <a:pt x="48" y="14"/>
                    <a:pt x="48" y="14"/>
                  </a:cubicBezTo>
                  <a:cubicBezTo>
                    <a:pt x="49" y="14"/>
                    <a:pt x="49" y="14"/>
                    <a:pt x="49" y="13"/>
                  </a:cubicBezTo>
                  <a:cubicBezTo>
                    <a:pt x="49" y="13"/>
                    <a:pt x="49" y="13"/>
                    <a:pt x="50" y="13"/>
                  </a:cubicBezTo>
                  <a:cubicBezTo>
                    <a:pt x="50" y="13"/>
                    <a:pt x="50" y="12"/>
                    <a:pt x="50" y="12"/>
                  </a:cubicBezTo>
                  <a:cubicBezTo>
                    <a:pt x="50" y="12"/>
                    <a:pt x="51" y="12"/>
                    <a:pt x="51" y="11"/>
                  </a:cubicBezTo>
                  <a:cubicBezTo>
                    <a:pt x="51" y="11"/>
                    <a:pt x="51" y="11"/>
                    <a:pt x="52" y="11"/>
                  </a:cubicBezTo>
                  <a:cubicBezTo>
                    <a:pt x="52" y="10"/>
                    <a:pt x="52" y="10"/>
                    <a:pt x="53" y="10"/>
                  </a:cubicBezTo>
                  <a:cubicBezTo>
                    <a:pt x="53" y="10"/>
                    <a:pt x="53" y="9"/>
                    <a:pt x="53" y="9"/>
                  </a:cubicBezTo>
                  <a:cubicBezTo>
                    <a:pt x="54" y="9"/>
                    <a:pt x="55" y="9"/>
                    <a:pt x="55" y="8"/>
                  </a:cubicBezTo>
                  <a:cubicBezTo>
                    <a:pt x="56" y="8"/>
                    <a:pt x="56" y="8"/>
                    <a:pt x="57" y="8"/>
                  </a:cubicBezTo>
                  <a:cubicBezTo>
                    <a:pt x="57" y="8"/>
                    <a:pt x="58" y="7"/>
                    <a:pt x="58" y="7"/>
                  </a:cubicBezTo>
                  <a:cubicBezTo>
                    <a:pt x="59" y="7"/>
                    <a:pt x="59" y="7"/>
                    <a:pt x="59" y="7"/>
                  </a:cubicBezTo>
                  <a:cubicBezTo>
                    <a:pt x="60" y="7"/>
                    <a:pt x="60" y="7"/>
                    <a:pt x="60" y="7"/>
                  </a:cubicBezTo>
                  <a:cubicBezTo>
                    <a:pt x="60" y="8"/>
                    <a:pt x="60" y="8"/>
                    <a:pt x="61" y="8"/>
                  </a:cubicBezTo>
                  <a:cubicBezTo>
                    <a:pt x="61" y="9"/>
                    <a:pt x="61" y="9"/>
                    <a:pt x="62" y="9"/>
                  </a:cubicBezTo>
                  <a:cubicBezTo>
                    <a:pt x="62" y="9"/>
                    <a:pt x="62" y="9"/>
                    <a:pt x="63" y="10"/>
                  </a:cubicBezTo>
                  <a:cubicBezTo>
                    <a:pt x="63" y="10"/>
                    <a:pt x="63" y="10"/>
                    <a:pt x="64" y="10"/>
                  </a:cubicBezTo>
                  <a:cubicBezTo>
                    <a:pt x="64" y="10"/>
                    <a:pt x="64" y="10"/>
                    <a:pt x="64" y="10"/>
                  </a:cubicBezTo>
                  <a:cubicBezTo>
                    <a:pt x="64" y="10"/>
                    <a:pt x="64" y="10"/>
                    <a:pt x="64" y="10"/>
                  </a:cubicBezTo>
                  <a:cubicBezTo>
                    <a:pt x="64" y="10"/>
                    <a:pt x="65" y="10"/>
                    <a:pt x="65" y="10"/>
                  </a:cubicBezTo>
                  <a:cubicBezTo>
                    <a:pt x="65" y="9"/>
                    <a:pt x="65" y="9"/>
                    <a:pt x="65" y="9"/>
                  </a:cubicBezTo>
                  <a:cubicBezTo>
                    <a:pt x="65" y="9"/>
                    <a:pt x="65" y="9"/>
                    <a:pt x="65" y="9"/>
                  </a:cubicBezTo>
                  <a:cubicBezTo>
                    <a:pt x="66" y="9"/>
                    <a:pt x="66" y="9"/>
                    <a:pt x="66" y="9"/>
                  </a:cubicBezTo>
                  <a:cubicBezTo>
                    <a:pt x="66" y="9"/>
                    <a:pt x="66" y="9"/>
                    <a:pt x="67" y="9"/>
                  </a:cubicBezTo>
                  <a:cubicBezTo>
                    <a:pt x="67" y="9"/>
                    <a:pt x="67" y="9"/>
                    <a:pt x="68" y="9"/>
                  </a:cubicBezTo>
                  <a:cubicBezTo>
                    <a:pt x="64" y="13"/>
                    <a:pt x="64" y="13"/>
                    <a:pt x="64" y="13"/>
                  </a:cubicBezTo>
                  <a:cubicBezTo>
                    <a:pt x="61" y="20"/>
                    <a:pt x="61" y="20"/>
                    <a:pt x="61" y="20"/>
                  </a:cubicBezTo>
                  <a:cubicBezTo>
                    <a:pt x="61" y="20"/>
                    <a:pt x="61" y="20"/>
                    <a:pt x="61" y="20"/>
                  </a:cubicBezTo>
                  <a:cubicBezTo>
                    <a:pt x="61" y="50"/>
                    <a:pt x="61" y="50"/>
                    <a:pt x="61" y="50"/>
                  </a:cubicBezTo>
                  <a:cubicBezTo>
                    <a:pt x="61" y="50"/>
                    <a:pt x="61" y="50"/>
                    <a:pt x="61" y="50"/>
                  </a:cubicBezTo>
                  <a:cubicBezTo>
                    <a:pt x="65" y="57"/>
                    <a:pt x="65" y="57"/>
                    <a:pt x="65" y="57"/>
                  </a:cubicBezTo>
                  <a:cubicBezTo>
                    <a:pt x="65" y="58"/>
                    <a:pt x="65" y="58"/>
                    <a:pt x="65" y="58"/>
                  </a:cubicBezTo>
                  <a:cubicBezTo>
                    <a:pt x="65" y="58"/>
                    <a:pt x="64" y="58"/>
                    <a:pt x="64" y="59"/>
                  </a:cubicBezTo>
                  <a:cubicBezTo>
                    <a:pt x="64" y="59"/>
                    <a:pt x="64" y="59"/>
                    <a:pt x="63" y="59"/>
                  </a:cubicBezTo>
                  <a:cubicBezTo>
                    <a:pt x="63" y="59"/>
                    <a:pt x="63" y="60"/>
                    <a:pt x="63" y="60"/>
                  </a:cubicBezTo>
                  <a:cubicBezTo>
                    <a:pt x="63" y="60"/>
                    <a:pt x="63" y="60"/>
                    <a:pt x="63"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1" y="60"/>
                    <a:pt x="61" y="60"/>
                  </a:cubicBezTo>
                  <a:cubicBezTo>
                    <a:pt x="61" y="60"/>
                    <a:pt x="61" y="60"/>
                    <a:pt x="61" y="60"/>
                  </a:cubicBezTo>
                  <a:cubicBezTo>
                    <a:pt x="61" y="60"/>
                    <a:pt x="60" y="60"/>
                    <a:pt x="60" y="61"/>
                  </a:cubicBezTo>
                  <a:cubicBezTo>
                    <a:pt x="60" y="61"/>
                    <a:pt x="60" y="61"/>
                    <a:pt x="60" y="61"/>
                  </a:cubicBezTo>
                  <a:cubicBezTo>
                    <a:pt x="60" y="61"/>
                    <a:pt x="59" y="61"/>
                    <a:pt x="59" y="61"/>
                  </a:cubicBezTo>
                  <a:cubicBezTo>
                    <a:pt x="59" y="62"/>
                    <a:pt x="59" y="62"/>
                    <a:pt x="59" y="62"/>
                  </a:cubicBezTo>
                  <a:cubicBezTo>
                    <a:pt x="59" y="62"/>
                    <a:pt x="58" y="62"/>
                    <a:pt x="58" y="62"/>
                  </a:cubicBezTo>
                  <a:cubicBezTo>
                    <a:pt x="58" y="62"/>
                    <a:pt x="58" y="62"/>
                    <a:pt x="57" y="63"/>
                  </a:cubicBezTo>
                  <a:cubicBezTo>
                    <a:pt x="57" y="63"/>
                    <a:pt x="57" y="63"/>
                    <a:pt x="57" y="63"/>
                  </a:cubicBezTo>
                  <a:cubicBezTo>
                    <a:pt x="56" y="63"/>
                    <a:pt x="56" y="64"/>
                    <a:pt x="56" y="64"/>
                  </a:cubicBezTo>
                  <a:cubicBezTo>
                    <a:pt x="55" y="64"/>
                    <a:pt x="55" y="65"/>
                    <a:pt x="55" y="65"/>
                  </a:cubicBezTo>
                  <a:cubicBezTo>
                    <a:pt x="55" y="65"/>
                    <a:pt x="54" y="66"/>
                    <a:pt x="54" y="67"/>
                  </a:cubicBezTo>
                  <a:cubicBezTo>
                    <a:pt x="53" y="68"/>
                    <a:pt x="52" y="70"/>
                    <a:pt x="52" y="72"/>
                  </a:cubicBezTo>
                  <a:cubicBezTo>
                    <a:pt x="51" y="73"/>
                    <a:pt x="50" y="75"/>
                    <a:pt x="49" y="77"/>
                  </a:cubicBezTo>
                  <a:cubicBezTo>
                    <a:pt x="48" y="79"/>
                    <a:pt x="48" y="81"/>
                    <a:pt x="47" y="83"/>
                  </a:cubicBezTo>
                  <a:cubicBezTo>
                    <a:pt x="47" y="83"/>
                    <a:pt x="47" y="83"/>
                    <a:pt x="47" y="83"/>
                  </a:cubicBezTo>
                  <a:cubicBezTo>
                    <a:pt x="47" y="83"/>
                    <a:pt x="47" y="83"/>
                    <a:pt x="47" y="83"/>
                  </a:cubicBezTo>
                  <a:cubicBezTo>
                    <a:pt x="47" y="83"/>
                    <a:pt x="47" y="83"/>
                    <a:pt x="47" y="83"/>
                  </a:cubicBezTo>
                  <a:cubicBezTo>
                    <a:pt x="47" y="83"/>
                    <a:pt x="47" y="83"/>
                    <a:pt x="47" y="83"/>
                  </a:cubicBezTo>
                  <a:cubicBezTo>
                    <a:pt x="48" y="84"/>
                    <a:pt x="48" y="84"/>
                    <a:pt x="48" y="84"/>
                  </a:cubicBezTo>
                  <a:cubicBezTo>
                    <a:pt x="49" y="82"/>
                    <a:pt x="49" y="80"/>
                    <a:pt x="50" y="78"/>
                  </a:cubicBezTo>
                  <a:cubicBezTo>
                    <a:pt x="51" y="76"/>
                    <a:pt x="52" y="74"/>
                    <a:pt x="53" y="72"/>
                  </a:cubicBezTo>
                  <a:cubicBezTo>
                    <a:pt x="53" y="71"/>
                    <a:pt x="54" y="69"/>
                    <a:pt x="54" y="68"/>
                  </a:cubicBezTo>
                  <a:cubicBezTo>
                    <a:pt x="55" y="67"/>
                    <a:pt x="55" y="66"/>
                    <a:pt x="56" y="66"/>
                  </a:cubicBezTo>
                  <a:cubicBezTo>
                    <a:pt x="56" y="65"/>
                    <a:pt x="56" y="65"/>
                    <a:pt x="56" y="65"/>
                  </a:cubicBezTo>
                  <a:cubicBezTo>
                    <a:pt x="57" y="64"/>
                    <a:pt x="57" y="64"/>
                    <a:pt x="57" y="64"/>
                  </a:cubicBezTo>
                  <a:cubicBezTo>
                    <a:pt x="57" y="64"/>
                    <a:pt x="58" y="64"/>
                    <a:pt x="58" y="63"/>
                  </a:cubicBezTo>
                  <a:cubicBezTo>
                    <a:pt x="58" y="63"/>
                    <a:pt x="58" y="63"/>
                    <a:pt x="59" y="63"/>
                  </a:cubicBezTo>
                  <a:cubicBezTo>
                    <a:pt x="59" y="63"/>
                    <a:pt x="59" y="63"/>
                    <a:pt x="59" y="63"/>
                  </a:cubicBezTo>
                  <a:cubicBezTo>
                    <a:pt x="59" y="63"/>
                    <a:pt x="60" y="62"/>
                    <a:pt x="60" y="62"/>
                  </a:cubicBezTo>
                  <a:cubicBezTo>
                    <a:pt x="60" y="62"/>
                    <a:pt x="60" y="62"/>
                    <a:pt x="60" y="62"/>
                  </a:cubicBezTo>
                  <a:cubicBezTo>
                    <a:pt x="61" y="62"/>
                    <a:pt x="61" y="61"/>
                    <a:pt x="61" y="61"/>
                  </a:cubicBezTo>
                  <a:cubicBezTo>
                    <a:pt x="61" y="61"/>
                    <a:pt x="61" y="61"/>
                    <a:pt x="61" y="61"/>
                  </a:cubicBezTo>
                  <a:cubicBezTo>
                    <a:pt x="61" y="61"/>
                    <a:pt x="62" y="61"/>
                    <a:pt x="62" y="61"/>
                  </a:cubicBezTo>
                  <a:cubicBezTo>
                    <a:pt x="62" y="61"/>
                    <a:pt x="62" y="61"/>
                    <a:pt x="62" y="61"/>
                  </a:cubicBezTo>
                  <a:cubicBezTo>
                    <a:pt x="62" y="61"/>
                    <a:pt x="62" y="61"/>
                    <a:pt x="62" y="61"/>
                  </a:cubicBezTo>
                  <a:cubicBezTo>
                    <a:pt x="62" y="61"/>
                    <a:pt x="62" y="61"/>
                    <a:pt x="62" y="61"/>
                  </a:cubicBezTo>
                  <a:cubicBezTo>
                    <a:pt x="62" y="61"/>
                    <a:pt x="62" y="61"/>
                    <a:pt x="62" y="61"/>
                  </a:cubicBezTo>
                  <a:cubicBezTo>
                    <a:pt x="62" y="61"/>
                    <a:pt x="62" y="61"/>
                    <a:pt x="62" y="61"/>
                  </a:cubicBezTo>
                  <a:cubicBezTo>
                    <a:pt x="62" y="61"/>
                    <a:pt x="62" y="61"/>
                    <a:pt x="62" y="61"/>
                  </a:cubicBezTo>
                  <a:cubicBezTo>
                    <a:pt x="62" y="61"/>
                    <a:pt x="62" y="61"/>
                    <a:pt x="62" y="61"/>
                  </a:cubicBezTo>
                  <a:cubicBezTo>
                    <a:pt x="62" y="61"/>
                    <a:pt x="62" y="61"/>
                    <a:pt x="62" y="61"/>
                  </a:cubicBezTo>
                  <a:cubicBezTo>
                    <a:pt x="62" y="61"/>
                    <a:pt x="63" y="61"/>
                    <a:pt x="63" y="61"/>
                  </a:cubicBezTo>
                  <a:cubicBezTo>
                    <a:pt x="63" y="61"/>
                    <a:pt x="63" y="61"/>
                    <a:pt x="63" y="61"/>
                  </a:cubicBezTo>
                  <a:cubicBezTo>
                    <a:pt x="63" y="61"/>
                    <a:pt x="63" y="61"/>
                    <a:pt x="63" y="61"/>
                  </a:cubicBezTo>
                  <a:cubicBezTo>
                    <a:pt x="64" y="60"/>
                    <a:pt x="64" y="60"/>
                    <a:pt x="64" y="60"/>
                  </a:cubicBezTo>
                  <a:cubicBezTo>
                    <a:pt x="64" y="60"/>
                    <a:pt x="65" y="60"/>
                    <a:pt x="65" y="59"/>
                  </a:cubicBezTo>
                  <a:cubicBezTo>
                    <a:pt x="65" y="59"/>
                    <a:pt x="65" y="59"/>
                    <a:pt x="66" y="58"/>
                  </a:cubicBezTo>
                  <a:cubicBezTo>
                    <a:pt x="66" y="57"/>
                    <a:pt x="66" y="57"/>
                    <a:pt x="66" y="57"/>
                  </a:cubicBezTo>
                  <a:cubicBezTo>
                    <a:pt x="66" y="57"/>
                    <a:pt x="66" y="57"/>
                    <a:pt x="66" y="57"/>
                  </a:cubicBezTo>
                  <a:cubicBezTo>
                    <a:pt x="66" y="57"/>
                    <a:pt x="66" y="57"/>
                    <a:pt x="66" y="57"/>
                  </a:cubicBezTo>
                  <a:cubicBezTo>
                    <a:pt x="67" y="57"/>
                    <a:pt x="67" y="57"/>
                    <a:pt x="67" y="57"/>
                  </a:cubicBezTo>
                  <a:cubicBezTo>
                    <a:pt x="67" y="57"/>
                    <a:pt x="67" y="57"/>
                    <a:pt x="67" y="57"/>
                  </a:cubicBezTo>
                  <a:cubicBezTo>
                    <a:pt x="66" y="56"/>
                    <a:pt x="66" y="56"/>
                    <a:pt x="66" y="56"/>
                  </a:cubicBezTo>
                  <a:cubicBezTo>
                    <a:pt x="62" y="50"/>
                    <a:pt x="62" y="50"/>
                    <a:pt x="62" y="50"/>
                  </a:cubicBezTo>
                  <a:cubicBezTo>
                    <a:pt x="62" y="20"/>
                    <a:pt x="62" y="20"/>
                    <a:pt x="62" y="20"/>
                  </a:cubicBezTo>
                  <a:cubicBezTo>
                    <a:pt x="65" y="14"/>
                    <a:pt x="65" y="14"/>
                    <a:pt x="65" y="14"/>
                  </a:cubicBezTo>
                  <a:cubicBezTo>
                    <a:pt x="69" y="8"/>
                    <a:pt x="69" y="8"/>
                    <a:pt x="69" y="8"/>
                  </a:cubicBezTo>
                  <a:cubicBezTo>
                    <a:pt x="70" y="7"/>
                    <a:pt x="70" y="7"/>
                    <a:pt x="70" y="7"/>
                  </a:cubicBezTo>
                  <a:cubicBezTo>
                    <a:pt x="69" y="7"/>
                    <a:pt x="69" y="7"/>
                    <a:pt x="69" y="7"/>
                  </a:cubicBezTo>
                  <a:cubicBezTo>
                    <a:pt x="68" y="7"/>
                    <a:pt x="68" y="7"/>
                    <a:pt x="68" y="8"/>
                  </a:cubicBezTo>
                  <a:cubicBezTo>
                    <a:pt x="67" y="8"/>
                    <a:pt x="67" y="8"/>
                    <a:pt x="66" y="8"/>
                  </a:cubicBezTo>
                  <a:cubicBezTo>
                    <a:pt x="66" y="8"/>
                    <a:pt x="66" y="8"/>
                    <a:pt x="65" y="8"/>
                  </a:cubicBezTo>
                  <a:cubicBezTo>
                    <a:pt x="65" y="8"/>
                    <a:pt x="65" y="8"/>
                    <a:pt x="64" y="9"/>
                  </a:cubicBezTo>
                  <a:cubicBezTo>
                    <a:pt x="64" y="9"/>
                    <a:pt x="64" y="9"/>
                    <a:pt x="64" y="9"/>
                  </a:cubicBezTo>
                  <a:cubicBezTo>
                    <a:pt x="64" y="9"/>
                    <a:pt x="64" y="9"/>
                    <a:pt x="64" y="9"/>
                  </a:cubicBezTo>
                  <a:cubicBezTo>
                    <a:pt x="64" y="9"/>
                    <a:pt x="64" y="9"/>
                    <a:pt x="64" y="9"/>
                  </a:cubicBezTo>
                  <a:cubicBezTo>
                    <a:pt x="64" y="9"/>
                    <a:pt x="64" y="9"/>
                    <a:pt x="64" y="9"/>
                  </a:cubicBezTo>
                  <a:cubicBezTo>
                    <a:pt x="63" y="9"/>
                    <a:pt x="63" y="9"/>
                    <a:pt x="63" y="9"/>
                  </a:cubicBezTo>
                  <a:cubicBezTo>
                    <a:pt x="63" y="8"/>
                    <a:pt x="62" y="8"/>
                    <a:pt x="62" y="8"/>
                  </a:cubicBezTo>
                  <a:cubicBezTo>
                    <a:pt x="62" y="8"/>
                    <a:pt x="62" y="8"/>
                    <a:pt x="61" y="8"/>
                  </a:cubicBezTo>
                  <a:cubicBezTo>
                    <a:pt x="61" y="8"/>
                    <a:pt x="61" y="7"/>
                    <a:pt x="61" y="7"/>
                  </a:cubicBezTo>
                  <a:cubicBezTo>
                    <a:pt x="61" y="7"/>
                    <a:pt x="61" y="7"/>
                    <a:pt x="61" y="7"/>
                  </a:cubicBezTo>
                  <a:cubicBezTo>
                    <a:pt x="61" y="7"/>
                    <a:pt x="61" y="7"/>
                    <a:pt x="60" y="6"/>
                  </a:cubicBezTo>
                  <a:cubicBezTo>
                    <a:pt x="60" y="6"/>
                    <a:pt x="60" y="6"/>
                    <a:pt x="60" y="6"/>
                  </a:cubicBezTo>
                  <a:cubicBezTo>
                    <a:pt x="60" y="6"/>
                    <a:pt x="59" y="6"/>
                    <a:pt x="59" y="6"/>
                  </a:cubicBezTo>
                  <a:cubicBezTo>
                    <a:pt x="59" y="6"/>
                    <a:pt x="58" y="6"/>
                    <a:pt x="58" y="6"/>
                  </a:cubicBezTo>
                  <a:cubicBezTo>
                    <a:pt x="57" y="6"/>
                    <a:pt x="57" y="7"/>
                    <a:pt x="56" y="7"/>
                  </a:cubicBezTo>
                  <a:cubicBezTo>
                    <a:pt x="56" y="7"/>
                    <a:pt x="55" y="7"/>
                    <a:pt x="55" y="7"/>
                  </a:cubicBezTo>
                  <a:cubicBezTo>
                    <a:pt x="54" y="8"/>
                    <a:pt x="54" y="8"/>
                    <a:pt x="53" y="8"/>
                  </a:cubicBezTo>
                  <a:cubicBezTo>
                    <a:pt x="53" y="9"/>
                    <a:pt x="52" y="9"/>
                    <a:pt x="52" y="9"/>
                  </a:cubicBezTo>
                  <a:cubicBezTo>
                    <a:pt x="52" y="9"/>
                    <a:pt x="51" y="10"/>
                    <a:pt x="51" y="10"/>
                  </a:cubicBezTo>
                  <a:cubicBezTo>
                    <a:pt x="51" y="10"/>
                    <a:pt x="50" y="10"/>
                    <a:pt x="50" y="11"/>
                  </a:cubicBezTo>
                  <a:cubicBezTo>
                    <a:pt x="50" y="11"/>
                    <a:pt x="50" y="11"/>
                    <a:pt x="49" y="11"/>
                  </a:cubicBezTo>
                  <a:cubicBezTo>
                    <a:pt x="49" y="12"/>
                    <a:pt x="49" y="12"/>
                    <a:pt x="49" y="12"/>
                  </a:cubicBezTo>
                  <a:cubicBezTo>
                    <a:pt x="49" y="12"/>
                    <a:pt x="49" y="12"/>
                    <a:pt x="49" y="12"/>
                  </a:cubicBezTo>
                  <a:cubicBezTo>
                    <a:pt x="48" y="13"/>
                    <a:pt x="48" y="13"/>
                    <a:pt x="48" y="13"/>
                  </a:cubicBezTo>
                  <a:cubicBezTo>
                    <a:pt x="48" y="13"/>
                    <a:pt x="48" y="13"/>
                    <a:pt x="48" y="13"/>
                  </a:cubicBezTo>
                  <a:cubicBezTo>
                    <a:pt x="48" y="13"/>
                    <a:pt x="47" y="12"/>
                    <a:pt x="46" y="12"/>
                  </a:cubicBezTo>
                  <a:cubicBezTo>
                    <a:pt x="45" y="12"/>
                    <a:pt x="44" y="12"/>
                    <a:pt x="43" y="12"/>
                  </a:cubicBezTo>
                  <a:cubicBezTo>
                    <a:pt x="42" y="12"/>
                    <a:pt x="41" y="11"/>
                    <a:pt x="40" y="11"/>
                  </a:cubicBezTo>
                  <a:cubicBezTo>
                    <a:pt x="39" y="11"/>
                    <a:pt x="38" y="11"/>
                    <a:pt x="38" y="11"/>
                  </a:cubicBezTo>
                  <a:cubicBezTo>
                    <a:pt x="37" y="11"/>
                    <a:pt x="37" y="11"/>
                    <a:pt x="36" y="10"/>
                  </a:cubicBezTo>
                  <a:cubicBezTo>
                    <a:pt x="35" y="10"/>
                    <a:pt x="34" y="10"/>
                    <a:pt x="33" y="9"/>
                  </a:cubicBezTo>
                  <a:cubicBezTo>
                    <a:pt x="32" y="8"/>
                    <a:pt x="31" y="8"/>
                    <a:pt x="30" y="7"/>
                  </a:cubicBezTo>
                  <a:cubicBezTo>
                    <a:pt x="30" y="7"/>
                    <a:pt x="29" y="6"/>
                    <a:pt x="28" y="6"/>
                  </a:cubicBezTo>
                  <a:cubicBezTo>
                    <a:pt x="28" y="5"/>
                    <a:pt x="28" y="5"/>
                    <a:pt x="27" y="5"/>
                  </a:cubicBezTo>
                  <a:cubicBezTo>
                    <a:pt x="27" y="5"/>
                    <a:pt x="26" y="5"/>
                    <a:pt x="26" y="5"/>
                  </a:cubicBezTo>
                  <a:cubicBezTo>
                    <a:pt x="25" y="4"/>
                    <a:pt x="25" y="4"/>
                    <a:pt x="24" y="4"/>
                  </a:cubicBezTo>
                  <a:cubicBezTo>
                    <a:pt x="24" y="4"/>
                    <a:pt x="23" y="4"/>
                    <a:pt x="22" y="4"/>
                  </a:cubicBezTo>
                  <a:cubicBezTo>
                    <a:pt x="22" y="4"/>
                    <a:pt x="22" y="4"/>
                    <a:pt x="22" y="4"/>
                  </a:cubicBezTo>
                  <a:cubicBezTo>
                    <a:pt x="21" y="4"/>
                    <a:pt x="21" y="4"/>
                    <a:pt x="21"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7" y="3"/>
                    <a:pt x="17" y="3"/>
                    <a:pt x="17" y="3"/>
                  </a:cubicBezTo>
                  <a:cubicBezTo>
                    <a:pt x="16" y="3"/>
                    <a:pt x="16" y="2"/>
                    <a:pt x="16" y="2"/>
                  </a:cubicBezTo>
                  <a:cubicBezTo>
                    <a:pt x="16" y="2"/>
                    <a:pt x="16" y="2"/>
                    <a:pt x="16" y="2"/>
                  </a:cubicBezTo>
                  <a:cubicBezTo>
                    <a:pt x="16" y="2"/>
                    <a:pt x="16" y="2"/>
                    <a:pt x="15" y="2"/>
                  </a:cubicBezTo>
                  <a:cubicBezTo>
                    <a:pt x="15" y="2"/>
                    <a:pt x="15" y="2"/>
                    <a:pt x="15" y="2"/>
                  </a:cubicBezTo>
                  <a:cubicBezTo>
                    <a:pt x="15" y="2"/>
                    <a:pt x="15" y="2"/>
                    <a:pt x="15" y="2"/>
                  </a:cubicBezTo>
                  <a:cubicBezTo>
                    <a:pt x="15" y="1"/>
                    <a:pt x="15" y="1"/>
                    <a:pt x="14" y="1"/>
                  </a:cubicBezTo>
                  <a:cubicBezTo>
                    <a:pt x="14" y="1"/>
                    <a:pt x="14" y="1"/>
                    <a:pt x="14" y="1"/>
                  </a:cubicBezTo>
                  <a:cubicBezTo>
                    <a:pt x="13" y="1"/>
                    <a:pt x="13" y="1"/>
                    <a:pt x="13" y="1"/>
                  </a:cubicBezTo>
                  <a:cubicBezTo>
                    <a:pt x="13" y="1"/>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8" name="Freeform 277">
              <a:extLst>
                <a:ext uri="{FF2B5EF4-FFF2-40B4-BE49-F238E27FC236}">
                  <a16:creationId xmlns:a16="http://schemas.microsoft.com/office/drawing/2014/main" id="{C56567FC-86E6-FE43-A71E-BD47F4443980}"/>
                </a:ext>
              </a:extLst>
            </p:cNvPr>
            <p:cNvSpPr>
              <a:spLocks/>
            </p:cNvSpPr>
            <p:nvPr/>
          </p:nvSpPr>
          <p:spPr bwMode="auto">
            <a:xfrm>
              <a:off x="6323013" y="1909763"/>
              <a:ext cx="74612" cy="77787"/>
            </a:xfrm>
            <a:custGeom>
              <a:avLst/>
              <a:gdLst>
                <a:gd name="T0" fmla="*/ 35 w 44"/>
                <a:gd name="T1" fmla="*/ 1 h 46"/>
                <a:gd name="T2" fmla="*/ 34 w 44"/>
                <a:gd name="T3" fmla="*/ 2 h 46"/>
                <a:gd name="T4" fmla="*/ 33 w 44"/>
                <a:gd name="T5" fmla="*/ 3 h 46"/>
                <a:gd name="T6" fmla="*/ 30 w 44"/>
                <a:gd name="T7" fmla="*/ 3 h 46"/>
                <a:gd name="T8" fmla="*/ 28 w 44"/>
                <a:gd name="T9" fmla="*/ 3 h 46"/>
                <a:gd name="T10" fmla="*/ 23 w 44"/>
                <a:gd name="T11" fmla="*/ 4 h 46"/>
                <a:gd name="T12" fmla="*/ 22 w 44"/>
                <a:gd name="T13" fmla="*/ 5 h 46"/>
                <a:gd name="T14" fmla="*/ 21 w 44"/>
                <a:gd name="T15" fmla="*/ 5 h 46"/>
                <a:gd name="T16" fmla="*/ 20 w 44"/>
                <a:gd name="T17" fmla="*/ 4 h 46"/>
                <a:gd name="T18" fmla="*/ 18 w 44"/>
                <a:gd name="T19" fmla="*/ 3 h 46"/>
                <a:gd name="T20" fmla="*/ 14 w 44"/>
                <a:gd name="T21" fmla="*/ 4 h 46"/>
                <a:gd name="T22" fmla="*/ 12 w 44"/>
                <a:gd name="T23" fmla="*/ 5 h 46"/>
                <a:gd name="T24" fmla="*/ 11 w 44"/>
                <a:gd name="T25" fmla="*/ 8 h 46"/>
                <a:gd name="T26" fmla="*/ 11 w 44"/>
                <a:gd name="T27" fmla="*/ 12 h 46"/>
                <a:gd name="T28" fmla="*/ 12 w 44"/>
                <a:gd name="T29" fmla="*/ 14 h 46"/>
                <a:gd name="T30" fmla="*/ 13 w 44"/>
                <a:gd name="T31" fmla="*/ 15 h 46"/>
                <a:gd name="T32" fmla="*/ 13 w 44"/>
                <a:gd name="T33" fmla="*/ 17 h 46"/>
                <a:gd name="T34" fmla="*/ 11 w 44"/>
                <a:gd name="T35" fmla="*/ 19 h 46"/>
                <a:gd name="T36" fmla="*/ 11 w 44"/>
                <a:gd name="T37" fmla="*/ 20 h 46"/>
                <a:gd name="T38" fmla="*/ 8 w 44"/>
                <a:gd name="T39" fmla="*/ 23 h 46"/>
                <a:gd name="T40" fmla="*/ 6 w 44"/>
                <a:gd name="T41" fmla="*/ 24 h 46"/>
                <a:gd name="T42" fmla="*/ 5 w 44"/>
                <a:gd name="T43" fmla="*/ 26 h 46"/>
                <a:gd name="T44" fmla="*/ 4 w 44"/>
                <a:gd name="T45" fmla="*/ 28 h 46"/>
                <a:gd name="T46" fmla="*/ 3 w 44"/>
                <a:gd name="T47" fmla="*/ 30 h 46"/>
                <a:gd name="T48" fmla="*/ 2 w 44"/>
                <a:gd name="T49" fmla="*/ 32 h 46"/>
                <a:gd name="T50" fmla="*/ 1 w 44"/>
                <a:gd name="T51" fmla="*/ 35 h 46"/>
                <a:gd name="T52" fmla="*/ 1 w 44"/>
                <a:gd name="T53" fmla="*/ 41 h 46"/>
                <a:gd name="T54" fmla="*/ 1 w 44"/>
                <a:gd name="T55" fmla="*/ 41 h 46"/>
                <a:gd name="T56" fmla="*/ 1 w 44"/>
                <a:gd name="T57" fmla="*/ 41 h 46"/>
                <a:gd name="T58" fmla="*/ 1 w 44"/>
                <a:gd name="T59" fmla="*/ 41 h 46"/>
                <a:gd name="T60" fmla="*/ 1 w 44"/>
                <a:gd name="T61" fmla="*/ 41 h 46"/>
                <a:gd name="T62" fmla="*/ 1 w 44"/>
                <a:gd name="T63" fmla="*/ 41 h 46"/>
                <a:gd name="T64" fmla="*/ 0 w 44"/>
                <a:gd name="T65" fmla="*/ 44 h 46"/>
                <a:gd name="T66" fmla="*/ 0 w 44"/>
                <a:gd name="T67" fmla="*/ 46 h 46"/>
                <a:gd name="T68" fmla="*/ 0 w 44"/>
                <a:gd name="T69" fmla="*/ 46 h 46"/>
                <a:gd name="T70" fmla="*/ 2 w 44"/>
                <a:gd name="T71" fmla="*/ 46 h 46"/>
                <a:gd name="T72" fmla="*/ 3 w 44"/>
                <a:gd name="T73" fmla="*/ 45 h 46"/>
                <a:gd name="T74" fmla="*/ 7 w 44"/>
                <a:gd name="T75" fmla="*/ 44 h 46"/>
                <a:gd name="T76" fmla="*/ 10 w 44"/>
                <a:gd name="T77" fmla="*/ 43 h 46"/>
                <a:gd name="T78" fmla="*/ 11 w 44"/>
                <a:gd name="T79" fmla="*/ 43 h 46"/>
                <a:gd name="T80" fmla="*/ 11 w 44"/>
                <a:gd name="T81" fmla="*/ 43 h 46"/>
                <a:gd name="T82" fmla="*/ 11 w 44"/>
                <a:gd name="T83" fmla="*/ 43 h 46"/>
                <a:gd name="T84" fmla="*/ 11 w 44"/>
                <a:gd name="T85" fmla="*/ 43 h 46"/>
                <a:gd name="T86" fmla="*/ 12 w 44"/>
                <a:gd name="T87" fmla="*/ 43 h 46"/>
                <a:gd name="T88" fmla="*/ 12 w 44"/>
                <a:gd name="T89" fmla="*/ 43 h 46"/>
                <a:gd name="T90" fmla="*/ 21 w 44"/>
                <a:gd name="T91" fmla="*/ 37 h 46"/>
                <a:gd name="T92" fmla="*/ 26 w 44"/>
                <a:gd name="T93" fmla="*/ 33 h 46"/>
                <a:gd name="T94" fmla="*/ 30 w 44"/>
                <a:gd name="T95" fmla="*/ 33 h 46"/>
                <a:gd name="T96" fmla="*/ 34 w 44"/>
                <a:gd name="T97" fmla="*/ 33 h 46"/>
                <a:gd name="T98" fmla="*/ 38 w 44"/>
                <a:gd name="T99" fmla="*/ 30 h 46"/>
                <a:gd name="T100" fmla="*/ 40 w 44"/>
                <a:gd name="T101" fmla="*/ 26 h 46"/>
                <a:gd name="T102" fmla="*/ 44 w 44"/>
                <a:gd name="T103" fmla="*/ 19 h 46"/>
                <a:gd name="T104" fmla="*/ 44 w 44"/>
                <a:gd name="T105" fmla="*/ 13 h 46"/>
                <a:gd name="T106" fmla="*/ 40 w 44"/>
                <a:gd name="T10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6">
                  <a:moveTo>
                    <a:pt x="37" y="0"/>
                  </a:moveTo>
                  <a:cubicBezTo>
                    <a:pt x="36" y="0"/>
                    <a:pt x="36" y="0"/>
                    <a:pt x="36" y="0"/>
                  </a:cubicBezTo>
                  <a:cubicBezTo>
                    <a:pt x="36" y="0"/>
                    <a:pt x="36" y="1"/>
                    <a:pt x="35" y="1"/>
                  </a:cubicBezTo>
                  <a:cubicBezTo>
                    <a:pt x="35" y="1"/>
                    <a:pt x="35" y="1"/>
                    <a:pt x="35" y="1"/>
                  </a:cubicBezTo>
                  <a:cubicBezTo>
                    <a:pt x="35" y="1"/>
                    <a:pt x="35" y="1"/>
                    <a:pt x="34" y="2"/>
                  </a:cubicBezTo>
                  <a:cubicBezTo>
                    <a:pt x="34" y="2"/>
                    <a:pt x="34" y="2"/>
                    <a:pt x="34" y="2"/>
                  </a:cubicBezTo>
                  <a:cubicBezTo>
                    <a:pt x="34" y="2"/>
                    <a:pt x="34" y="2"/>
                    <a:pt x="34" y="3"/>
                  </a:cubicBezTo>
                  <a:cubicBezTo>
                    <a:pt x="34" y="3"/>
                    <a:pt x="34" y="3"/>
                    <a:pt x="33" y="3"/>
                  </a:cubicBezTo>
                  <a:cubicBezTo>
                    <a:pt x="33" y="3"/>
                    <a:pt x="33" y="3"/>
                    <a:pt x="33" y="3"/>
                  </a:cubicBezTo>
                  <a:cubicBezTo>
                    <a:pt x="32" y="3"/>
                    <a:pt x="32" y="3"/>
                    <a:pt x="31" y="3"/>
                  </a:cubicBezTo>
                  <a:cubicBezTo>
                    <a:pt x="31" y="3"/>
                    <a:pt x="31" y="3"/>
                    <a:pt x="31" y="3"/>
                  </a:cubicBezTo>
                  <a:cubicBezTo>
                    <a:pt x="30" y="3"/>
                    <a:pt x="30" y="3"/>
                    <a:pt x="30" y="3"/>
                  </a:cubicBezTo>
                  <a:cubicBezTo>
                    <a:pt x="29" y="3"/>
                    <a:pt x="29" y="3"/>
                    <a:pt x="29" y="3"/>
                  </a:cubicBezTo>
                  <a:cubicBezTo>
                    <a:pt x="29" y="3"/>
                    <a:pt x="28" y="3"/>
                    <a:pt x="28" y="3"/>
                  </a:cubicBezTo>
                  <a:cubicBezTo>
                    <a:pt x="28" y="3"/>
                    <a:pt x="28" y="3"/>
                    <a:pt x="28" y="3"/>
                  </a:cubicBezTo>
                  <a:cubicBezTo>
                    <a:pt x="27" y="3"/>
                    <a:pt x="27" y="3"/>
                    <a:pt x="26" y="3"/>
                  </a:cubicBezTo>
                  <a:cubicBezTo>
                    <a:pt x="26" y="3"/>
                    <a:pt x="25" y="3"/>
                    <a:pt x="25" y="3"/>
                  </a:cubicBezTo>
                  <a:cubicBezTo>
                    <a:pt x="24" y="4"/>
                    <a:pt x="24" y="4"/>
                    <a:pt x="23" y="4"/>
                  </a:cubicBezTo>
                  <a:cubicBezTo>
                    <a:pt x="23" y="4"/>
                    <a:pt x="23" y="4"/>
                    <a:pt x="23" y="5"/>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1" y="5"/>
                  </a:cubicBezTo>
                  <a:cubicBezTo>
                    <a:pt x="21" y="5"/>
                    <a:pt x="21" y="5"/>
                    <a:pt x="21" y="5"/>
                  </a:cubicBezTo>
                  <a:cubicBezTo>
                    <a:pt x="21" y="5"/>
                    <a:pt x="20" y="5"/>
                    <a:pt x="20" y="4"/>
                  </a:cubicBezTo>
                  <a:cubicBezTo>
                    <a:pt x="20" y="4"/>
                    <a:pt x="20" y="4"/>
                    <a:pt x="20" y="4"/>
                  </a:cubicBezTo>
                  <a:cubicBezTo>
                    <a:pt x="19" y="4"/>
                    <a:pt x="19" y="4"/>
                    <a:pt x="19" y="4"/>
                  </a:cubicBezTo>
                  <a:cubicBezTo>
                    <a:pt x="19" y="4"/>
                    <a:pt x="19" y="3"/>
                    <a:pt x="18" y="3"/>
                  </a:cubicBezTo>
                  <a:cubicBezTo>
                    <a:pt x="18" y="3"/>
                    <a:pt x="18" y="3"/>
                    <a:pt x="18" y="3"/>
                  </a:cubicBezTo>
                  <a:cubicBezTo>
                    <a:pt x="18" y="3"/>
                    <a:pt x="17" y="3"/>
                    <a:pt x="17" y="3"/>
                  </a:cubicBezTo>
                  <a:cubicBezTo>
                    <a:pt x="17" y="3"/>
                    <a:pt x="16" y="3"/>
                    <a:pt x="16" y="3"/>
                  </a:cubicBezTo>
                  <a:cubicBezTo>
                    <a:pt x="15" y="3"/>
                    <a:pt x="15" y="3"/>
                    <a:pt x="14" y="4"/>
                  </a:cubicBezTo>
                  <a:cubicBezTo>
                    <a:pt x="14" y="4"/>
                    <a:pt x="13" y="4"/>
                    <a:pt x="13" y="4"/>
                  </a:cubicBezTo>
                  <a:cubicBezTo>
                    <a:pt x="13" y="4"/>
                    <a:pt x="12" y="4"/>
                    <a:pt x="12" y="4"/>
                  </a:cubicBezTo>
                  <a:cubicBezTo>
                    <a:pt x="12" y="5"/>
                    <a:pt x="12" y="5"/>
                    <a:pt x="12" y="5"/>
                  </a:cubicBezTo>
                  <a:cubicBezTo>
                    <a:pt x="11" y="5"/>
                    <a:pt x="11" y="5"/>
                    <a:pt x="11" y="5"/>
                  </a:cubicBezTo>
                  <a:cubicBezTo>
                    <a:pt x="11" y="5"/>
                    <a:pt x="11" y="5"/>
                    <a:pt x="11" y="6"/>
                  </a:cubicBezTo>
                  <a:cubicBezTo>
                    <a:pt x="11" y="7"/>
                    <a:pt x="11" y="7"/>
                    <a:pt x="11" y="8"/>
                  </a:cubicBezTo>
                  <a:cubicBezTo>
                    <a:pt x="11" y="9"/>
                    <a:pt x="11" y="9"/>
                    <a:pt x="11" y="10"/>
                  </a:cubicBezTo>
                  <a:cubicBezTo>
                    <a:pt x="10" y="11"/>
                    <a:pt x="10" y="11"/>
                    <a:pt x="10" y="12"/>
                  </a:cubicBezTo>
                  <a:cubicBezTo>
                    <a:pt x="10" y="12"/>
                    <a:pt x="10" y="12"/>
                    <a:pt x="11" y="12"/>
                  </a:cubicBezTo>
                  <a:cubicBezTo>
                    <a:pt x="11" y="12"/>
                    <a:pt x="11" y="13"/>
                    <a:pt x="11" y="13"/>
                  </a:cubicBezTo>
                  <a:cubicBezTo>
                    <a:pt x="11" y="13"/>
                    <a:pt x="11" y="13"/>
                    <a:pt x="11" y="13"/>
                  </a:cubicBezTo>
                  <a:cubicBezTo>
                    <a:pt x="11" y="13"/>
                    <a:pt x="12" y="13"/>
                    <a:pt x="12" y="14"/>
                  </a:cubicBezTo>
                  <a:cubicBezTo>
                    <a:pt x="12" y="14"/>
                    <a:pt x="12" y="14"/>
                    <a:pt x="12" y="14"/>
                  </a:cubicBezTo>
                  <a:cubicBezTo>
                    <a:pt x="12" y="14"/>
                    <a:pt x="13" y="14"/>
                    <a:pt x="13" y="15"/>
                  </a:cubicBezTo>
                  <a:cubicBezTo>
                    <a:pt x="13" y="15"/>
                    <a:pt x="13" y="15"/>
                    <a:pt x="13" y="15"/>
                  </a:cubicBezTo>
                  <a:cubicBezTo>
                    <a:pt x="13" y="15"/>
                    <a:pt x="13" y="16"/>
                    <a:pt x="13" y="16"/>
                  </a:cubicBezTo>
                  <a:cubicBezTo>
                    <a:pt x="13" y="16"/>
                    <a:pt x="13" y="16"/>
                    <a:pt x="13" y="17"/>
                  </a:cubicBezTo>
                  <a:cubicBezTo>
                    <a:pt x="13" y="17"/>
                    <a:pt x="13" y="17"/>
                    <a:pt x="13" y="17"/>
                  </a:cubicBezTo>
                  <a:cubicBezTo>
                    <a:pt x="13" y="18"/>
                    <a:pt x="12" y="18"/>
                    <a:pt x="12" y="18"/>
                  </a:cubicBezTo>
                  <a:cubicBezTo>
                    <a:pt x="12" y="18"/>
                    <a:pt x="12" y="19"/>
                    <a:pt x="12" y="19"/>
                  </a:cubicBezTo>
                  <a:cubicBezTo>
                    <a:pt x="12" y="19"/>
                    <a:pt x="12" y="19"/>
                    <a:pt x="11" y="19"/>
                  </a:cubicBezTo>
                  <a:cubicBezTo>
                    <a:pt x="11" y="19"/>
                    <a:pt x="11" y="19"/>
                    <a:pt x="11" y="20"/>
                  </a:cubicBezTo>
                  <a:cubicBezTo>
                    <a:pt x="11" y="20"/>
                    <a:pt x="11" y="20"/>
                    <a:pt x="11" y="20"/>
                  </a:cubicBezTo>
                  <a:cubicBezTo>
                    <a:pt x="11" y="20"/>
                    <a:pt x="11" y="20"/>
                    <a:pt x="11" y="20"/>
                  </a:cubicBezTo>
                  <a:cubicBezTo>
                    <a:pt x="11" y="21"/>
                    <a:pt x="11" y="21"/>
                    <a:pt x="10" y="21"/>
                  </a:cubicBezTo>
                  <a:cubicBezTo>
                    <a:pt x="10" y="22"/>
                    <a:pt x="10" y="22"/>
                    <a:pt x="9" y="22"/>
                  </a:cubicBezTo>
                  <a:cubicBezTo>
                    <a:pt x="9" y="22"/>
                    <a:pt x="9" y="22"/>
                    <a:pt x="8" y="23"/>
                  </a:cubicBezTo>
                  <a:cubicBezTo>
                    <a:pt x="8" y="23"/>
                    <a:pt x="7" y="23"/>
                    <a:pt x="7" y="23"/>
                  </a:cubicBezTo>
                  <a:cubicBezTo>
                    <a:pt x="7" y="23"/>
                    <a:pt x="7" y="23"/>
                    <a:pt x="6" y="23"/>
                  </a:cubicBezTo>
                  <a:cubicBezTo>
                    <a:pt x="6" y="23"/>
                    <a:pt x="6" y="24"/>
                    <a:pt x="6" y="24"/>
                  </a:cubicBezTo>
                  <a:cubicBezTo>
                    <a:pt x="6" y="24"/>
                    <a:pt x="6" y="24"/>
                    <a:pt x="6" y="24"/>
                  </a:cubicBezTo>
                  <a:cubicBezTo>
                    <a:pt x="6" y="25"/>
                    <a:pt x="6" y="25"/>
                    <a:pt x="5" y="25"/>
                  </a:cubicBezTo>
                  <a:cubicBezTo>
                    <a:pt x="5" y="25"/>
                    <a:pt x="5" y="26"/>
                    <a:pt x="5" y="26"/>
                  </a:cubicBezTo>
                  <a:cubicBezTo>
                    <a:pt x="5" y="26"/>
                    <a:pt x="5" y="26"/>
                    <a:pt x="5" y="27"/>
                  </a:cubicBezTo>
                  <a:cubicBezTo>
                    <a:pt x="5" y="27"/>
                    <a:pt x="5" y="27"/>
                    <a:pt x="4" y="27"/>
                  </a:cubicBezTo>
                  <a:cubicBezTo>
                    <a:pt x="4" y="27"/>
                    <a:pt x="4" y="28"/>
                    <a:pt x="4" y="28"/>
                  </a:cubicBezTo>
                  <a:cubicBezTo>
                    <a:pt x="4" y="28"/>
                    <a:pt x="4" y="28"/>
                    <a:pt x="3" y="28"/>
                  </a:cubicBezTo>
                  <a:cubicBezTo>
                    <a:pt x="3" y="28"/>
                    <a:pt x="3" y="29"/>
                    <a:pt x="3" y="29"/>
                  </a:cubicBezTo>
                  <a:cubicBezTo>
                    <a:pt x="3" y="29"/>
                    <a:pt x="3" y="29"/>
                    <a:pt x="3" y="30"/>
                  </a:cubicBezTo>
                  <a:cubicBezTo>
                    <a:pt x="3" y="30"/>
                    <a:pt x="3" y="30"/>
                    <a:pt x="3" y="31"/>
                  </a:cubicBezTo>
                  <a:cubicBezTo>
                    <a:pt x="3" y="31"/>
                    <a:pt x="3" y="31"/>
                    <a:pt x="3" y="31"/>
                  </a:cubicBezTo>
                  <a:cubicBezTo>
                    <a:pt x="3" y="32"/>
                    <a:pt x="3" y="32"/>
                    <a:pt x="2" y="32"/>
                  </a:cubicBezTo>
                  <a:cubicBezTo>
                    <a:pt x="2" y="32"/>
                    <a:pt x="2" y="33"/>
                    <a:pt x="2" y="33"/>
                  </a:cubicBezTo>
                  <a:cubicBezTo>
                    <a:pt x="2" y="33"/>
                    <a:pt x="2" y="33"/>
                    <a:pt x="2" y="33"/>
                  </a:cubicBezTo>
                  <a:cubicBezTo>
                    <a:pt x="2" y="34"/>
                    <a:pt x="2" y="35"/>
                    <a:pt x="1" y="35"/>
                  </a:cubicBezTo>
                  <a:cubicBezTo>
                    <a:pt x="1" y="36"/>
                    <a:pt x="1" y="36"/>
                    <a:pt x="1" y="37"/>
                  </a:cubicBezTo>
                  <a:cubicBezTo>
                    <a:pt x="1" y="38"/>
                    <a:pt x="1" y="38"/>
                    <a:pt x="1" y="39"/>
                  </a:cubicBezTo>
                  <a:cubicBezTo>
                    <a:pt x="1" y="39"/>
                    <a:pt x="1" y="40"/>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3"/>
                  </a:cubicBezTo>
                  <a:cubicBezTo>
                    <a:pt x="0" y="43"/>
                    <a:pt x="0" y="44"/>
                    <a:pt x="0" y="44"/>
                  </a:cubicBezTo>
                  <a:cubicBezTo>
                    <a:pt x="0" y="44"/>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1" y="46"/>
                    <a:pt x="1" y="46"/>
                  </a:cubicBezTo>
                  <a:cubicBezTo>
                    <a:pt x="1" y="46"/>
                    <a:pt x="1" y="46"/>
                    <a:pt x="1" y="46"/>
                  </a:cubicBezTo>
                  <a:cubicBezTo>
                    <a:pt x="2" y="46"/>
                    <a:pt x="2" y="46"/>
                    <a:pt x="2" y="46"/>
                  </a:cubicBezTo>
                  <a:cubicBezTo>
                    <a:pt x="2" y="46"/>
                    <a:pt x="2" y="46"/>
                    <a:pt x="3" y="46"/>
                  </a:cubicBezTo>
                  <a:cubicBezTo>
                    <a:pt x="3" y="46"/>
                    <a:pt x="3" y="46"/>
                    <a:pt x="3" y="46"/>
                  </a:cubicBezTo>
                  <a:cubicBezTo>
                    <a:pt x="3" y="45"/>
                    <a:pt x="3" y="45"/>
                    <a:pt x="3" y="45"/>
                  </a:cubicBezTo>
                  <a:cubicBezTo>
                    <a:pt x="4" y="45"/>
                    <a:pt x="4" y="45"/>
                    <a:pt x="5" y="45"/>
                  </a:cubicBezTo>
                  <a:cubicBezTo>
                    <a:pt x="5" y="45"/>
                    <a:pt x="5" y="45"/>
                    <a:pt x="6" y="45"/>
                  </a:cubicBezTo>
                  <a:cubicBezTo>
                    <a:pt x="6" y="44"/>
                    <a:pt x="7" y="44"/>
                    <a:pt x="7" y="44"/>
                  </a:cubicBezTo>
                  <a:cubicBezTo>
                    <a:pt x="7" y="44"/>
                    <a:pt x="7" y="44"/>
                    <a:pt x="7" y="44"/>
                  </a:cubicBezTo>
                  <a:cubicBezTo>
                    <a:pt x="8" y="44"/>
                    <a:pt x="8" y="44"/>
                    <a:pt x="9" y="44"/>
                  </a:cubicBezTo>
                  <a:cubicBezTo>
                    <a:pt x="9" y="44"/>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8" y="42"/>
                    <a:pt x="18" y="42"/>
                    <a:pt x="18" y="42"/>
                  </a:cubicBezTo>
                  <a:cubicBezTo>
                    <a:pt x="19" y="42"/>
                    <a:pt x="19" y="41"/>
                    <a:pt x="19" y="40"/>
                  </a:cubicBezTo>
                  <a:cubicBezTo>
                    <a:pt x="20" y="39"/>
                    <a:pt x="20" y="38"/>
                    <a:pt x="21" y="37"/>
                  </a:cubicBezTo>
                  <a:cubicBezTo>
                    <a:pt x="21" y="36"/>
                    <a:pt x="22" y="35"/>
                    <a:pt x="23" y="35"/>
                  </a:cubicBezTo>
                  <a:cubicBezTo>
                    <a:pt x="23" y="34"/>
                    <a:pt x="24" y="33"/>
                    <a:pt x="25" y="33"/>
                  </a:cubicBezTo>
                  <a:cubicBezTo>
                    <a:pt x="25" y="33"/>
                    <a:pt x="26" y="33"/>
                    <a:pt x="26" y="33"/>
                  </a:cubicBezTo>
                  <a:cubicBezTo>
                    <a:pt x="26" y="33"/>
                    <a:pt x="27" y="33"/>
                    <a:pt x="27" y="33"/>
                  </a:cubicBezTo>
                  <a:cubicBezTo>
                    <a:pt x="28" y="33"/>
                    <a:pt x="28" y="33"/>
                    <a:pt x="28" y="33"/>
                  </a:cubicBezTo>
                  <a:cubicBezTo>
                    <a:pt x="29" y="33"/>
                    <a:pt x="29" y="33"/>
                    <a:pt x="30" y="33"/>
                  </a:cubicBezTo>
                  <a:cubicBezTo>
                    <a:pt x="30" y="33"/>
                    <a:pt x="31" y="33"/>
                    <a:pt x="31" y="33"/>
                  </a:cubicBezTo>
                  <a:cubicBezTo>
                    <a:pt x="32" y="33"/>
                    <a:pt x="32" y="33"/>
                    <a:pt x="33" y="33"/>
                  </a:cubicBezTo>
                  <a:cubicBezTo>
                    <a:pt x="33" y="33"/>
                    <a:pt x="34" y="33"/>
                    <a:pt x="34" y="33"/>
                  </a:cubicBezTo>
                  <a:cubicBezTo>
                    <a:pt x="35" y="33"/>
                    <a:pt x="36" y="33"/>
                    <a:pt x="36" y="33"/>
                  </a:cubicBezTo>
                  <a:cubicBezTo>
                    <a:pt x="36" y="32"/>
                    <a:pt x="37" y="32"/>
                    <a:pt x="37" y="31"/>
                  </a:cubicBezTo>
                  <a:cubicBezTo>
                    <a:pt x="37" y="30"/>
                    <a:pt x="37" y="30"/>
                    <a:pt x="38" y="30"/>
                  </a:cubicBezTo>
                  <a:cubicBezTo>
                    <a:pt x="38" y="29"/>
                    <a:pt x="38" y="29"/>
                    <a:pt x="38" y="29"/>
                  </a:cubicBezTo>
                  <a:cubicBezTo>
                    <a:pt x="38" y="29"/>
                    <a:pt x="38" y="28"/>
                    <a:pt x="39" y="28"/>
                  </a:cubicBezTo>
                  <a:cubicBezTo>
                    <a:pt x="39" y="28"/>
                    <a:pt x="40" y="27"/>
                    <a:pt x="40" y="26"/>
                  </a:cubicBezTo>
                  <a:cubicBezTo>
                    <a:pt x="41" y="25"/>
                    <a:pt x="41" y="25"/>
                    <a:pt x="42" y="24"/>
                  </a:cubicBezTo>
                  <a:cubicBezTo>
                    <a:pt x="43" y="23"/>
                    <a:pt x="43" y="22"/>
                    <a:pt x="43" y="21"/>
                  </a:cubicBezTo>
                  <a:cubicBezTo>
                    <a:pt x="44" y="20"/>
                    <a:pt x="44" y="19"/>
                    <a:pt x="44" y="19"/>
                  </a:cubicBezTo>
                  <a:cubicBezTo>
                    <a:pt x="44" y="18"/>
                    <a:pt x="44" y="17"/>
                    <a:pt x="44" y="16"/>
                  </a:cubicBezTo>
                  <a:cubicBezTo>
                    <a:pt x="44" y="16"/>
                    <a:pt x="44" y="15"/>
                    <a:pt x="44" y="15"/>
                  </a:cubicBezTo>
                  <a:cubicBezTo>
                    <a:pt x="44" y="14"/>
                    <a:pt x="44" y="13"/>
                    <a:pt x="44" y="13"/>
                  </a:cubicBezTo>
                  <a:cubicBezTo>
                    <a:pt x="44" y="13"/>
                    <a:pt x="44" y="12"/>
                    <a:pt x="44" y="12"/>
                  </a:cubicBezTo>
                  <a:cubicBezTo>
                    <a:pt x="41" y="9"/>
                    <a:pt x="41" y="9"/>
                    <a:pt x="41" y="9"/>
                  </a:cubicBezTo>
                  <a:cubicBezTo>
                    <a:pt x="40" y="3"/>
                    <a:pt x="40" y="3"/>
                    <a:pt x="40" y="3"/>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19" name="Freeform 278">
              <a:extLst>
                <a:ext uri="{FF2B5EF4-FFF2-40B4-BE49-F238E27FC236}">
                  <a16:creationId xmlns:a16="http://schemas.microsoft.com/office/drawing/2014/main" id="{A2D23FC1-92DC-BA46-B1C2-13040CDF4F17}"/>
                </a:ext>
              </a:extLst>
            </p:cNvPr>
            <p:cNvSpPr>
              <a:spLocks noEditPoints="1"/>
            </p:cNvSpPr>
            <p:nvPr/>
          </p:nvSpPr>
          <p:spPr bwMode="auto">
            <a:xfrm>
              <a:off x="6321425" y="1908175"/>
              <a:ext cx="77787" cy="80962"/>
            </a:xfrm>
            <a:custGeom>
              <a:avLst/>
              <a:gdLst>
                <a:gd name="T0" fmla="*/ 12 w 46"/>
                <a:gd name="T1" fmla="*/ 44 h 48"/>
                <a:gd name="T2" fmla="*/ 12 w 46"/>
                <a:gd name="T3" fmla="*/ 44 h 48"/>
                <a:gd name="T4" fmla="*/ 12 w 46"/>
                <a:gd name="T5" fmla="*/ 44 h 48"/>
                <a:gd name="T6" fmla="*/ 2 w 46"/>
                <a:gd name="T7" fmla="*/ 44 h 48"/>
                <a:gd name="T8" fmla="*/ 0 w 46"/>
                <a:gd name="T9" fmla="*/ 48 h 48"/>
                <a:gd name="T10" fmla="*/ 1 w 46"/>
                <a:gd name="T11" fmla="*/ 48 h 48"/>
                <a:gd name="T12" fmla="*/ 4 w 46"/>
                <a:gd name="T13" fmla="*/ 48 h 48"/>
                <a:gd name="T14" fmla="*/ 8 w 46"/>
                <a:gd name="T15" fmla="*/ 46 h 48"/>
                <a:gd name="T16" fmla="*/ 4 w 46"/>
                <a:gd name="T17" fmla="*/ 47 h 48"/>
                <a:gd name="T18" fmla="*/ 1 w 46"/>
                <a:gd name="T19" fmla="*/ 47 h 48"/>
                <a:gd name="T20" fmla="*/ 1 w 46"/>
                <a:gd name="T21" fmla="*/ 46 h 48"/>
                <a:gd name="T22" fmla="*/ 2 w 46"/>
                <a:gd name="T23" fmla="*/ 42 h 48"/>
                <a:gd name="T24" fmla="*/ 2 w 46"/>
                <a:gd name="T25" fmla="*/ 42 h 48"/>
                <a:gd name="T26" fmla="*/ 14 w 46"/>
                <a:gd name="T27" fmla="*/ 18 h 48"/>
                <a:gd name="T28" fmla="*/ 12 w 46"/>
                <a:gd name="T29" fmla="*/ 21 h 48"/>
                <a:gd name="T30" fmla="*/ 8 w 46"/>
                <a:gd name="T31" fmla="*/ 24 h 48"/>
                <a:gd name="T32" fmla="*/ 6 w 46"/>
                <a:gd name="T33" fmla="*/ 27 h 48"/>
                <a:gd name="T34" fmla="*/ 4 w 46"/>
                <a:gd name="T35" fmla="*/ 30 h 48"/>
                <a:gd name="T36" fmla="*/ 3 w 46"/>
                <a:gd name="T37" fmla="*/ 34 h 48"/>
                <a:gd name="T38" fmla="*/ 2 w 46"/>
                <a:gd name="T39" fmla="*/ 42 h 48"/>
                <a:gd name="T40" fmla="*/ 2 w 46"/>
                <a:gd name="T41" fmla="*/ 42 h 48"/>
                <a:gd name="T42" fmla="*/ 2 w 46"/>
                <a:gd name="T43" fmla="*/ 38 h 48"/>
                <a:gd name="T44" fmla="*/ 4 w 46"/>
                <a:gd name="T45" fmla="*/ 32 h 48"/>
                <a:gd name="T46" fmla="*/ 5 w 46"/>
                <a:gd name="T47" fmla="*/ 29 h 48"/>
                <a:gd name="T48" fmla="*/ 7 w 46"/>
                <a:gd name="T49" fmla="*/ 25 h 48"/>
                <a:gd name="T50" fmla="*/ 10 w 46"/>
                <a:gd name="T51" fmla="*/ 23 h 48"/>
                <a:gd name="T52" fmla="*/ 12 w 46"/>
                <a:gd name="T53" fmla="*/ 20 h 48"/>
                <a:gd name="T54" fmla="*/ 14 w 46"/>
                <a:gd name="T55" fmla="*/ 17 h 48"/>
                <a:gd name="T56" fmla="*/ 35 w 46"/>
                <a:gd name="T57" fmla="*/ 2 h 48"/>
                <a:gd name="T58" fmla="*/ 33 w 46"/>
                <a:gd name="T59" fmla="*/ 3 h 48"/>
                <a:gd name="T60" fmla="*/ 30 w 46"/>
                <a:gd name="T61" fmla="*/ 3 h 48"/>
                <a:gd name="T62" fmla="*/ 27 w 46"/>
                <a:gd name="T63" fmla="*/ 3 h 48"/>
                <a:gd name="T64" fmla="*/ 22 w 46"/>
                <a:gd name="T65" fmla="*/ 5 h 48"/>
                <a:gd name="T66" fmla="*/ 19 w 46"/>
                <a:gd name="T67" fmla="*/ 3 h 48"/>
                <a:gd name="T68" fmla="*/ 18 w 46"/>
                <a:gd name="T69" fmla="*/ 3 h 48"/>
                <a:gd name="T70" fmla="*/ 14 w 46"/>
                <a:gd name="T71" fmla="*/ 4 h 48"/>
                <a:gd name="T72" fmla="*/ 12 w 46"/>
                <a:gd name="T73" fmla="*/ 5 h 48"/>
                <a:gd name="T74" fmla="*/ 15 w 46"/>
                <a:gd name="T75" fmla="*/ 5 h 48"/>
                <a:gd name="T76" fmla="*/ 20 w 46"/>
                <a:gd name="T77" fmla="*/ 5 h 48"/>
                <a:gd name="T78" fmla="*/ 23 w 46"/>
                <a:gd name="T79" fmla="*/ 6 h 48"/>
                <a:gd name="T80" fmla="*/ 24 w 46"/>
                <a:gd name="T81" fmla="*/ 5 h 48"/>
                <a:gd name="T82" fmla="*/ 30 w 46"/>
                <a:gd name="T83" fmla="*/ 4 h 48"/>
                <a:gd name="T84" fmla="*/ 34 w 46"/>
                <a:gd name="T85" fmla="*/ 4 h 48"/>
                <a:gd name="T86" fmla="*/ 36 w 46"/>
                <a:gd name="T87" fmla="*/ 2 h 48"/>
                <a:gd name="T88" fmla="*/ 45 w 46"/>
                <a:gd name="T89" fmla="*/ 13 h 48"/>
                <a:gd name="T90" fmla="*/ 44 w 46"/>
                <a:gd name="T91" fmla="*/ 22 h 48"/>
                <a:gd name="T92" fmla="*/ 39 w 46"/>
                <a:gd name="T93" fmla="*/ 31 h 48"/>
                <a:gd name="T94" fmla="*/ 32 w 46"/>
                <a:gd name="T95" fmla="*/ 34 h 48"/>
                <a:gd name="T96" fmla="*/ 26 w 46"/>
                <a:gd name="T97" fmla="*/ 34 h 48"/>
                <a:gd name="T98" fmla="*/ 13 w 46"/>
                <a:gd name="T99" fmla="*/ 44 h 48"/>
                <a:gd name="T100" fmla="*/ 25 w 46"/>
                <a:gd name="T101" fmla="*/ 36 h 48"/>
                <a:gd name="T102" fmla="*/ 31 w 46"/>
                <a:gd name="T103" fmla="*/ 35 h 48"/>
                <a:gd name="T104" fmla="*/ 38 w 46"/>
                <a:gd name="T105" fmla="*/ 36 h 48"/>
                <a:gd name="T106" fmla="*/ 38 w 46"/>
                <a:gd name="T107" fmla="*/ 35 h 48"/>
                <a:gd name="T108" fmla="*/ 39 w 46"/>
                <a:gd name="T109" fmla="*/ 32 h 48"/>
                <a:gd name="T110" fmla="*/ 40 w 46"/>
                <a:gd name="T111" fmla="*/ 30 h 48"/>
                <a:gd name="T112" fmla="*/ 45 w 46"/>
                <a:gd name="T113" fmla="*/ 23 h 48"/>
                <a:gd name="T114" fmla="*/ 46 w 46"/>
                <a:gd name="T115" fmla="*/ 13 h 48"/>
                <a:gd name="T116" fmla="*/ 46 w 46"/>
                <a:gd name="T117" fmla="*/ 13 h 48"/>
                <a:gd name="T118" fmla="*/ 43 w 46"/>
                <a:gd name="T11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48">
                  <a:moveTo>
                    <a:pt x="12" y="44"/>
                  </a:move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moveTo>
                    <a:pt x="12" y="44"/>
                  </a:move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moveTo>
                    <a:pt x="2" y="42"/>
                  </a:moveTo>
                  <a:cubicBezTo>
                    <a:pt x="2" y="43"/>
                    <a:pt x="2" y="43"/>
                    <a:pt x="2" y="44"/>
                  </a:cubicBezTo>
                  <a:cubicBezTo>
                    <a:pt x="1" y="44"/>
                    <a:pt x="1" y="45"/>
                    <a:pt x="1" y="46"/>
                  </a:cubicBezTo>
                  <a:cubicBezTo>
                    <a:pt x="1" y="46"/>
                    <a:pt x="1" y="46"/>
                    <a:pt x="1" y="47"/>
                  </a:cubicBezTo>
                  <a:cubicBezTo>
                    <a:pt x="1" y="47"/>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1" y="48"/>
                  </a:cubicBezTo>
                  <a:cubicBezTo>
                    <a:pt x="1" y="48"/>
                    <a:pt x="1" y="48"/>
                    <a:pt x="1" y="48"/>
                  </a:cubicBezTo>
                  <a:cubicBezTo>
                    <a:pt x="1" y="48"/>
                    <a:pt x="1" y="48"/>
                    <a:pt x="1" y="48"/>
                  </a:cubicBezTo>
                  <a:cubicBezTo>
                    <a:pt x="1" y="48"/>
                    <a:pt x="2" y="48"/>
                    <a:pt x="2" y="48"/>
                  </a:cubicBezTo>
                  <a:cubicBezTo>
                    <a:pt x="2" y="48"/>
                    <a:pt x="3" y="48"/>
                    <a:pt x="3" y="48"/>
                  </a:cubicBezTo>
                  <a:cubicBezTo>
                    <a:pt x="3" y="48"/>
                    <a:pt x="3" y="48"/>
                    <a:pt x="3" y="48"/>
                  </a:cubicBezTo>
                  <a:cubicBezTo>
                    <a:pt x="4" y="48"/>
                    <a:pt x="4" y="48"/>
                    <a:pt x="4" y="48"/>
                  </a:cubicBezTo>
                  <a:cubicBezTo>
                    <a:pt x="4" y="47"/>
                    <a:pt x="4" y="47"/>
                    <a:pt x="4" y="47"/>
                  </a:cubicBezTo>
                  <a:cubicBezTo>
                    <a:pt x="4" y="47"/>
                    <a:pt x="5" y="47"/>
                    <a:pt x="5" y="47"/>
                  </a:cubicBezTo>
                  <a:cubicBezTo>
                    <a:pt x="5" y="47"/>
                    <a:pt x="6" y="47"/>
                    <a:pt x="6" y="47"/>
                  </a:cubicBezTo>
                  <a:cubicBezTo>
                    <a:pt x="6" y="47"/>
                    <a:pt x="7" y="47"/>
                    <a:pt x="7" y="46"/>
                  </a:cubicBezTo>
                  <a:cubicBezTo>
                    <a:pt x="7" y="46"/>
                    <a:pt x="8" y="46"/>
                    <a:pt x="8" y="46"/>
                  </a:cubicBezTo>
                  <a:cubicBezTo>
                    <a:pt x="8" y="45"/>
                    <a:pt x="8" y="45"/>
                    <a:pt x="8" y="45"/>
                  </a:cubicBezTo>
                  <a:cubicBezTo>
                    <a:pt x="8" y="45"/>
                    <a:pt x="7" y="45"/>
                    <a:pt x="7" y="46"/>
                  </a:cubicBezTo>
                  <a:cubicBezTo>
                    <a:pt x="6" y="46"/>
                    <a:pt x="6" y="46"/>
                    <a:pt x="6" y="46"/>
                  </a:cubicBezTo>
                  <a:cubicBezTo>
                    <a:pt x="5" y="46"/>
                    <a:pt x="5" y="46"/>
                    <a:pt x="4" y="46"/>
                  </a:cubicBezTo>
                  <a:cubicBezTo>
                    <a:pt x="4" y="46"/>
                    <a:pt x="4" y="46"/>
                    <a:pt x="4" y="47"/>
                  </a:cubicBezTo>
                  <a:cubicBezTo>
                    <a:pt x="4" y="47"/>
                    <a:pt x="4" y="47"/>
                    <a:pt x="4" y="47"/>
                  </a:cubicBezTo>
                  <a:cubicBezTo>
                    <a:pt x="3" y="47"/>
                    <a:pt x="3" y="47"/>
                    <a:pt x="3" y="47"/>
                  </a:cubicBezTo>
                  <a:cubicBezTo>
                    <a:pt x="3" y="47"/>
                    <a:pt x="3" y="47"/>
                    <a:pt x="2" y="47"/>
                  </a:cubicBezTo>
                  <a:cubicBezTo>
                    <a:pt x="2" y="47"/>
                    <a:pt x="2" y="47"/>
                    <a:pt x="2" y="47"/>
                  </a:cubicBezTo>
                  <a:cubicBezTo>
                    <a:pt x="2"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6"/>
                  </a:cubicBezTo>
                  <a:cubicBezTo>
                    <a:pt x="1" y="46"/>
                    <a:pt x="1" y="45"/>
                    <a:pt x="1" y="45"/>
                  </a:cubicBezTo>
                  <a:cubicBezTo>
                    <a:pt x="1" y="45"/>
                    <a:pt x="1" y="44"/>
                    <a:pt x="2" y="44"/>
                  </a:cubicBezTo>
                  <a:cubicBezTo>
                    <a:pt x="2" y="43"/>
                    <a:pt x="2" y="43"/>
                    <a:pt x="2" y="42"/>
                  </a:cubicBezTo>
                  <a:moveTo>
                    <a:pt x="2" y="42"/>
                  </a:move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moveTo>
                    <a:pt x="14" y="17"/>
                  </a:moveTo>
                  <a:cubicBezTo>
                    <a:pt x="14" y="17"/>
                    <a:pt x="14" y="17"/>
                    <a:pt x="14" y="18"/>
                  </a:cubicBezTo>
                  <a:cubicBezTo>
                    <a:pt x="14" y="18"/>
                    <a:pt x="14" y="18"/>
                    <a:pt x="14" y="18"/>
                  </a:cubicBezTo>
                  <a:cubicBezTo>
                    <a:pt x="14" y="19"/>
                    <a:pt x="13" y="19"/>
                    <a:pt x="13" y="19"/>
                  </a:cubicBezTo>
                  <a:cubicBezTo>
                    <a:pt x="13" y="19"/>
                    <a:pt x="13" y="20"/>
                    <a:pt x="13" y="20"/>
                  </a:cubicBezTo>
                  <a:cubicBezTo>
                    <a:pt x="13" y="20"/>
                    <a:pt x="13" y="20"/>
                    <a:pt x="12" y="20"/>
                  </a:cubicBezTo>
                  <a:cubicBezTo>
                    <a:pt x="12" y="20"/>
                    <a:pt x="12" y="20"/>
                    <a:pt x="12" y="21"/>
                  </a:cubicBezTo>
                  <a:cubicBezTo>
                    <a:pt x="12" y="21"/>
                    <a:pt x="12" y="21"/>
                    <a:pt x="12" y="21"/>
                  </a:cubicBezTo>
                  <a:cubicBezTo>
                    <a:pt x="12" y="21"/>
                    <a:pt x="12" y="21"/>
                    <a:pt x="12" y="21"/>
                  </a:cubicBezTo>
                  <a:cubicBezTo>
                    <a:pt x="12" y="22"/>
                    <a:pt x="12" y="22"/>
                    <a:pt x="11" y="22"/>
                  </a:cubicBezTo>
                  <a:cubicBezTo>
                    <a:pt x="11" y="23"/>
                    <a:pt x="11" y="23"/>
                    <a:pt x="10" y="23"/>
                  </a:cubicBezTo>
                  <a:cubicBezTo>
                    <a:pt x="10" y="23"/>
                    <a:pt x="10" y="23"/>
                    <a:pt x="9" y="24"/>
                  </a:cubicBezTo>
                  <a:cubicBezTo>
                    <a:pt x="9" y="24"/>
                    <a:pt x="8" y="24"/>
                    <a:pt x="8" y="24"/>
                  </a:cubicBezTo>
                  <a:cubicBezTo>
                    <a:pt x="8" y="24"/>
                    <a:pt x="8" y="24"/>
                    <a:pt x="7" y="24"/>
                  </a:cubicBezTo>
                  <a:cubicBezTo>
                    <a:pt x="7" y="24"/>
                    <a:pt x="7" y="25"/>
                    <a:pt x="7" y="25"/>
                  </a:cubicBezTo>
                  <a:cubicBezTo>
                    <a:pt x="7" y="25"/>
                    <a:pt x="7" y="25"/>
                    <a:pt x="7" y="25"/>
                  </a:cubicBezTo>
                  <a:cubicBezTo>
                    <a:pt x="7" y="26"/>
                    <a:pt x="7" y="26"/>
                    <a:pt x="6" y="26"/>
                  </a:cubicBezTo>
                  <a:cubicBezTo>
                    <a:pt x="6" y="26"/>
                    <a:pt x="6" y="27"/>
                    <a:pt x="6" y="27"/>
                  </a:cubicBezTo>
                  <a:cubicBezTo>
                    <a:pt x="6" y="27"/>
                    <a:pt x="6" y="27"/>
                    <a:pt x="6" y="28"/>
                  </a:cubicBezTo>
                  <a:cubicBezTo>
                    <a:pt x="6" y="28"/>
                    <a:pt x="6" y="28"/>
                    <a:pt x="5" y="28"/>
                  </a:cubicBezTo>
                  <a:cubicBezTo>
                    <a:pt x="5" y="28"/>
                    <a:pt x="5" y="29"/>
                    <a:pt x="5" y="29"/>
                  </a:cubicBezTo>
                  <a:cubicBezTo>
                    <a:pt x="5" y="29"/>
                    <a:pt x="5" y="29"/>
                    <a:pt x="4" y="29"/>
                  </a:cubicBezTo>
                  <a:cubicBezTo>
                    <a:pt x="4" y="29"/>
                    <a:pt x="4" y="30"/>
                    <a:pt x="4" y="30"/>
                  </a:cubicBezTo>
                  <a:cubicBezTo>
                    <a:pt x="4" y="30"/>
                    <a:pt x="4" y="30"/>
                    <a:pt x="4" y="31"/>
                  </a:cubicBezTo>
                  <a:cubicBezTo>
                    <a:pt x="4" y="31"/>
                    <a:pt x="4" y="31"/>
                    <a:pt x="4" y="32"/>
                  </a:cubicBezTo>
                  <a:cubicBezTo>
                    <a:pt x="4" y="32"/>
                    <a:pt x="4" y="32"/>
                    <a:pt x="4" y="32"/>
                  </a:cubicBezTo>
                  <a:cubicBezTo>
                    <a:pt x="4" y="33"/>
                    <a:pt x="4" y="33"/>
                    <a:pt x="3" y="33"/>
                  </a:cubicBezTo>
                  <a:cubicBezTo>
                    <a:pt x="3" y="33"/>
                    <a:pt x="3" y="34"/>
                    <a:pt x="3" y="34"/>
                  </a:cubicBezTo>
                  <a:cubicBezTo>
                    <a:pt x="3" y="34"/>
                    <a:pt x="3" y="34"/>
                    <a:pt x="3" y="34"/>
                  </a:cubicBezTo>
                  <a:cubicBezTo>
                    <a:pt x="3" y="35"/>
                    <a:pt x="3" y="36"/>
                    <a:pt x="2" y="36"/>
                  </a:cubicBezTo>
                  <a:cubicBezTo>
                    <a:pt x="2" y="37"/>
                    <a:pt x="2" y="37"/>
                    <a:pt x="2" y="38"/>
                  </a:cubicBezTo>
                  <a:cubicBezTo>
                    <a:pt x="2" y="39"/>
                    <a:pt x="2" y="39"/>
                    <a:pt x="2" y="40"/>
                  </a:cubicBezTo>
                  <a:cubicBezTo>
                    <a:pt x="2" y="40"/>
                    <a:pt x="2" y="41"/>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1"/>
                    <a:pt x="2" y="40"/>
                    <a:pt x="2" y="40"/>
                  </a:cubicBezTo>
                  <a:cubicBezTo>
                    <a:pt x="2" y="39"/>
                    <a:pt x="2" y="39"/>
                    <a:pt x="2" y="38"/>
                  </a:cubicBezTo>
                  <a:cubicBezTo>
                    <a:pt x="2" y="37"/>
                    <a:pt x="2" y="37"/>
                    <a:pt x="2" y="36"/>
                  </a:cubicBezTo>
                  <a:cubicBezTo>
                    <a:pt x="3" y="36"/>
                    <a:pt x="3" y="35"/>
                    <a:pt x="3" y="34"/>
                  </a:cubicBezTo>
                  <a:cubicBezTo>
                    <a:pt x="3" y="34"/>
                    <a:pt x="3" y="34"/>
                    <a:pt x="3" y="34"/>
                  </a:cubicBezTo>
                  <a:cubicBezTo>
                    <a:pt x="3" y="34"/>
                    <a:pt x="3" y="33"/>
                    <a:pt x="3" y="33"/>
                  </a:cubicBezTo>
                  <a:cubicBezTo>
                    <a:pt x="4" y="33"/>
                    <a:pt x="4" y="33"/>
                    <a:pt x="4" y="32"/>
                  </a:cubicBezTo>
                  <a:cubicBezTo>
                    <a:pt x="4" y="32"/>
                    <a:pt x="4" y="32"/>
                    <a:pt x="4" y="32"/>
                  </a:cubicBezTo>
                  <a:cubicBezTo>
                    <a:pt x="4" y="31"/>
                    <a:pt x="4" y="31"/>
                    <a:pt x="4" y="31"/>
                  </a:cubicBezTo>
                  <a:cubicBezTo>
                    <a:pt x="4" y="30"/>
                    <a:pt x="4" y="30"/>
                    <a:pt x="4" y="30"/>
                  </a:cubicBezTo>
                  <a:cubicBezTo>
                    <a:pt x="4" y="30"/>
                    <a:pt x="4" y="29"/>
                    <a:pt x="4" y="29"/>
                  </a:cubicBezTo>
                  <a:cubicBezTo>
                    <a:pt x="5" y="29"/>
                    <a:pt x="5" y="29"/>
                    <a:pt x="5" y="29"/>
                  </a:cubicBezTo>
                  <a:cubicBezTo>
                    <a:pt x="5" y="29"/>
                    <a:pt x="5" y="28"/>
                    <a:pt x="5" y="28"/>
                  </a:cubicBezTo>
                  <a:cubicBezTo>
                    <a:pt x="6" y="28"/>
                    <a:pt x="6" y="28"/>
                    <a:pt x="6" y="28"/>
                  </a:cubicBezTo>
                  <a:cubicBezTo>
                    <a:pt x="6" y="27"/>
                    <a:pt x="6" y="27"/>
                    <a:pt x="6" y="27"/>
                  </a:cubicBezTo>
                  <a:cubicBezTo>
                    <a:pt x="6" y="27"/>
                    <a:pt x="6" y="26"/>
                    <a:pt x="6" y="26"/>
                  </a:cubicBezTo>
                  <a:cubicBezTo>
                    <a:pt x="7" y="26"/>
                    <a:pt x="7" y="26"/>
                    <a:pt x="7" y="25"/>
                  </a:cubicBezTo>
                  <a:cubicBezTo>
                    <a:pt x="7" y="25"/>
                    <a:pt x="7" y="25"/>
                    <a:pt x="7" y="25"/>
                  </a:cubicBezTo>
                  <a:cubicBezTo>
                    <a:pt x="7" y="25"/>
                    <a:pt x="7" y="24"/>
                    <a:pt x="7" y="24"/>
                  </a:cubicBezTo>
                  <a:cubicBezTo>
                    <a:pt x="8" y="24"/>
                    <a:pt x="8" y="24"/>
                    <a:pt x="8" y="24"/>
                  </a:cubicBezTo>
                  <a:cubicBezTo>
                    <a:pt x="8" y="24"/>
                    <a:pt x="9" y="24"/>
                    <a:pt x="9" y="24"/>
                  </a:cubicBezTo>
                  <a:cubicBezTo>
                    <a:pt x="10" y="23"/>
                    <a:pt x="10" y="23"/>
                    <a:pt x="10" y="23"/>
                  </a:cubicBezTo>
                  <a:cubicBezTo>
                    <a:pt x="11" y="23"/>
                    <a:pt x="11" y="23"/>
                    <a:pt x="11" y="22"/>
                  </a:cubicBezTo>
                  <a:cubicBezTo>
                    <a:pt x="12" y="22"/>
                    <a:pt x="12" y="22"/>
                    <a:pt x="12" y="21"/>
                  </a:cubicBezTo>
                  <a:cubicBezTo>
                    <a:pt x="12" y="21"/>
                    <a:pt x="12" y="21"/>
                    <a:pt x="12" y="21"/>
                  </a:cubicBezTo>
                  <a:cubicBezTo>
                    <a:pt x="12" y="21"/>
                    <a:pt x="12" y="21"/>
                    <a:pt x="12" y="21"/>
                  </a:cubicBezTo>
                  <a:cubicBezTo>
                    <a:pt x="12" y="20"/>
                    <a:pt x="12" y="20"/>
                    <a:pt x="12" y="20"/>
                  </a:cubicBezTo>
                  <a:cubicBezTo>
                    <a:pt x="13" y="20"/>
                    <a:pt x="13" y="20"/>
                    <a:pt x="13" y="20"/>
                  </a:cubicBezTo>
                  <a:cubicBezTo>
                    <a:pt x="13" y="20"/>
                    <a:pt x="13" y="19"/>
                    <a:pt x="13" y="19"/>
                  </a:cubicBezTo>
                  <a:cubicBezTo>
                    <a:pt x="13" y="19"/>
                    <a:pt x="14" y="19"/>
                    <a:pt x="14" y="18"/>
                  </a:cubicBezTo>
                  <a:cubicBezTo>
                    <a:pt x="14" y="18"/>
                    <a:pt x="14" y="18"/>
                    <a:pt x="14" y="18"/>
                  </a:cubicBezTo>
                  <a:cubicBezTo>
                    <a:pt x="14" y="17"/>
                    <a:pt x="14" y="17"/>
                    <a:pt x="14" y="17"/>
                  </a:cubicBezTo>
                  <a:moveTo>
                    <a:pt x="38" y="0"/>
                  </a:moveTo>
                  <a:cubicBezTo>
                    <a:pt x="37" y="0"/>
                    <a:pt x="37" y="0"/>
                    <a:pt x="37" y="0"/>
                  </a:cubicBezTo>
                  <a:cubicBezTo>
                    <a:pt x="36" y="1"/>
                    <a:pt x="36" y="1"/>
                    <a:pt x="36" y="1"/>
                  </a:cubicBezTo>
                  <a:cubicBezTo>
                    <a:pt x="36" y="1"/>
                    <a:pt x="36" y="1"/>
                    <a:pt x="36" y="1"/>
                  </a:cubicBezTo>
                  <a:cubicBezTo>
                    <a:pt x="35" y="1"/>
                    <a:pt x="35" y="1"/>
                    <a:pt x="35" y="2"/>
                  </a:cubicBezTo>
                  <a:cubicBezTo>
                    <a:pt x="35" y="2"/>
                    <a:pt x="35" y="2"/>
                    <a:pt x="34" y="2"/>
                  </a:cubicBezTo>
                  <a:cubicBezTo>
                    <a:pt x="34" y="2"/>
                    <a:pt x="34" y="3"/>
                    <a:pt x="34" y="3"/>
                  </a:cubicBezTo>
                  <a:cubicBezTo>
                    <a:pt x="34" y="3"/>
                    <a:pt x="34" y="3"/>
                    <a:pt x="34" y="3"/>
                  </a:cubicBezTo>
                  <a:cubicBezTo>
                    <a:pt x="34" y="3"/>
                    <a:pt x="34" y="3"/>
                    <a:pt x="34" y="3"/>
                  </a:cubicBezTo>
                  <a:cubicBezTo>
                    <a:pt x="34" y="3"/>
                    <a:pt x="33" y="3"/>
                    <a:pt x="33" y="3"/>
                  </a:cubicBezTo>
                  <a:cubicBezTo>
                    <a:pt x="33" y="3"/>
                    <a:pt x="33" y="3"/>
                    <a:pt x="32" y="3"/>
                  </a:cubicBezTo>
                  <a:cubicBezTo>
                    <a:pt x="32" y="3"/>
                    <a:pt x="32" y="3"/>
                    <a:pt x="32" y="3"/>
                  </a:cubicBezTo>
                  <a:cubicBezTo>
                    <a:pt x="31" y="3"/>
                    <a:pt x="31" y="3"/>
                    <a:pt x="31" y="3"/>
                  </a:cubicBezTo>
                  <a:cubicBezTo>
                    <a:pt x="31" y="3"/>
                    <a:pt x="30" y="3"/>
                    <a:pt x="30" y="3"/>
                  </a:cubicBezTo>
                  <a:cubicBezTo>
                    <a:pt x="30" y="3"/>
                    <a:pt x="30" y="3"/>
                    <a:pt x="30" y="3"/>
                  </a:cubicBezTo>
                  <a:cubicBezTo>
                    <a:pt x="30" y="3"/>
                    <a:pt x="30" y="3"/>
                    <a:pt x="29" y="3"/>
                  </a:cubicBezTo>
                  <a:cubicBezTo>
                    <a:pt x="29" y="3"/>
                    <a:pt x="29" y="3"/>
                    <a:pt x="29" y="3"/>
                  </a:cubicBezTo>
                  <a:cubicBezTo>
                    <a:pt x="29" y="3"/>
                    <a:pt x="29" y="3"/>
                    <a:pt x="29" y="3"/>
                  </a:cubicBezTo>
                  <a:cubicBezTo>
                    <a:pt x="29" y="3"/>
                    <a:pt x="29" y="3"/>
                    <a:pt x="29" y="3"/>
                  </a:cubicBezTo>
                  <a:cubicBezTo>
                    <a:pt x="28" y="3"/>
                    <a:pt x="28" y="3"/>
                    <a:pt x="27" y="3"/>
                  </a:cubicBezTo>
                  <a:cubicBezTo>
                    <a:pt x="26" y="3"/>
                    <a:pt x="26" y="3"/>
                    <a:pt x="25" y="3"/>
                  </a:cubicBezTo>
                  <a:cubicBezTo>
                    <a:pt x="25" y="4"/>
                    <a:pt x="24" y="4"/>
                    <a:pt x="24" y="4"/>
                  </a:cubicBezTo>
                  <a:cubicBezTo>
                    <a:pt x="23" y="4"/>
                    <a:pt x="23" y="5"/>
                    <a:pt x="23" y="5"/>
                  </a:cubicBezTo>
                  <a:cubicBezTo>
                    <a:pt x="23" y="5"/>
                    <a:pt x="23" y="5"/>
                    <a:pt x="23" y="5"/>
                  </a:cubicBezTo>
                  <a:cubicBezTo>
                    <a:pt x="22" y="5"/>
                    <a:pt x="22" y="5"/>
                    <a:pt x="22" y="5"/>
                  </a:cubicBezTo>
                  <a:cubicBezTo>
                    <a:pt x="22" y="5"/>
                    <a:pt x="22" y="5"/>
                    <a:pt x="22" y="5"/>
                  </a:cubicBezTo>
                  <a:cubicBezTo>
                    <a:pt x="22" y="4"/>
                    <a:pt x="21" y="4"/>
                    <a:pt x="21" y="4"/>
                  </a:cubicBezTo>
                  <a:cubicBezTo>
                    <a:pt x="21" y="4"/>
                    <a:pt x="21" y="4"/>
                    <a:pt x="21" y="4"/>
                  </a:cubicBezTo>
                  <a:cubicBezTo>
                    <a:pt x="20" y="4"/>
                    <a:pt x="20" y="4"/>
                    <a:pt x="20"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6" y="3"/>
                    <a:pt x="16" y="3"/>
                    <a:pt x="16" y="3"/>
                  </a:cubicBezTo>
                  <a:cubicBezTo>
                    <a:pt x="15" y="4"/>
                    <a:pt x="15" y="4"/>
                    <a:pt x="15" y="4"/>
                  </a:cubicBezTo>
                  <a:cubicBezTo>
                    <a:pt x="15" y="4"/>
                    <a:pt x="14" y="4"/>
                    <a:pt x="14" y="4"/>
                  </a:cubicBezTo>
                  <a:cubicBezTo>
                    <a:pt x="14" y="4"/>
                    <a:pt x="13" y="4"/>
                    <a:pt x="13" y="4"/>
                  </a:cubicBezTo>
                  <a:cubicBezTo>
                    <a:pt x="13" y="4"/>
                    <a:pt x="13" y="4"/>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4" y="5"/>
                    <a:pt x="14" y="5"/>
                  </a:cubicBezTo>
                  <a:cubicBezTo>
                    <a:pt x="14" y="5"/>
                    <a:pt x="15" y="5"/>
                    <a:pt x="15" y="5"/>
                  </a:cubicBezTo>
                  <a:cubicBezTo>
                    <a:pt x="16" y="4"/>
                    <a:pt x="16" y="4"/>
                    <a:pt x="17" y="4"/>
                  </a:cubicBezTo>
                  <a:cubicBezTo>
                    <a:pt x="17" y="4"/>
                    <a:pt x="18" y="4"/>
                    <a:pt x="18" y="4"/>
                  </a:cubicBezTo>
                  <a:cubicBezTo>
                    <a:pt x="18" y="4"/>
                    <a:pt x="19" y="4"/>
                    <a:pt x="19" y="4"/>
                  </a:cubicBezTo>
                  <a:cubicBezTo>
                    <a:pt x="19" y="4"/>
                    <a:pt x="19" y="4"/>
                    <a:pt x="19" y="4"/>
                  </a:cubicBezTo>
                  <a:cubicBezTo>
                    <a:pt x="20" y="4"/>
                    <a:pt x="20" y="5"/>
                    <a:pt x="20" y="5"/>
                  </a:cubicBezTo>
                  <a:cubicBezTo>
                    <a:pt x="20" y="5"/>
                    <a:pt x="20" y="5"/>
                    <a:pt x="21" y="5"/>
                  </a:cubicBezTo>
                  <a:cubicBezTo>
                    <a:pt x="21" y="5"/>
                    <a:pt x="21" y="5"/>
                    <a:pt x="21" y="5"/>
                  </a:cubicBezTo>
                  <a:cubicBezTo>
                    <a:pt x="21"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6"/>
                    <a:pt x="23" y="6"/>
                    <a:pt x="24" y="6"/>
                  </a:cubicBezTo>
                  <a:cubicBezTo>
                    <a:pt x="24" y="6"/>
                    <a:pt x="24" y="6"/>
                    <a:pt x="24" y="6"/>
                  </a:cubicBezTo>
                  <a:cubicBezTo>
                    <a:pt x="24" y="5"/>
                    <a:pt x="24" y="5"/>
                    <a:pt x="24" y="5"/>
                  </a:cubicBezTo>
                  <a:cubicBezTo>
                    <a:pt x="25" y="5"/>
                    <a:pt x="25" y="5"/>
                    <a:pt x="26" y="4"/>
                  </a:cubicBezTo>
                  <a:cubicBezTo>
                    <a:pt x="26" y="4"/>
                    <a:pt x="27" y="4"/>
                    <a:pt x="27" y="4"/>
                  </a:cubicBezTo>
                  <a:cubicBezTo>
                    <a:pt x="28" y="4"/>
                    <a:pt x="28" y="4"/>
                    <a:pt x="29" y="4"/>
                  </a:cubicBezTo>
                  <a:cubicBezTo>
                    <a:pt x="29" y="4"/>
                    <a:pt x="29" y="4"/>
                    <a:pt x="29" y="4"/>
                  </a:cubicBezTo>
                  <a:cubicBezTo>
                    <a:pt x="29" y="4"/>
                    <a:pt x="30" y="4"/>
                    <a:pt x="30" y="4"/>
                  </a:cubicBezTo>
                  <a:cubicBezTo>
                    <a:pt x="30" y="4"/>
                    <a:pt x="30" y="4"/>
                    <a:pt x="31" y="4"/>
                  </a:cubicBezTo>
                  <a:cubicBezTo>
                    <a:pt x="31" y="4"/>
                    <a:pt x="31" y="4"/>
                    <a:pt x="32" y="4"/>
                  </a:cubicBezTo>
                  <a:cubicBezTo>
                    <a:pt x="32" y="4"/>
                    <a:pt x="32" y="4"/>
                    <a:pt x="32" y="4"/>
                  </a:cubicBezTo>
                  <a:cubicBezTo>
                    <a:pt x="33" y="4"/>
                    <a:pt x="33" y="4"/>
                    <a:pt x="34" y="4"/>
                  </a:cubicBezTo>
                  <a:cubicBezTo>
                    <a:pt x="34" y="4"/>
                    <a:pt x="34" y="4"/>
                    <a:pt x="34" y="4"/>
                  </a:cubicBezTo>
                  <a:cubicBezTo>
                    <a:pt x="35" y="4"/>
                    <a:pt x="35" y="4"/>
                    <a:pt x="35" y="4"/>
                  </a:cubicBezTo>
                  <a:cubicBezTo>
                    <a:pt x="35" y="3"/>
                    <a:pt x="35" y="3"/>
                    <a:pt x="35" y="3"/>
                  </a:cubicBezTo>
                  <a:cubicBezTo>
                    <a:pt x="35" y="3"/>
                    <a:pt x="35" y="3"/>
                    <a:pt x="35" y="3"/>
                  </a:cubicBezTo>
                  <a:cubicBezTo>
                    <a:pt x="36" y="2"/>
                    <a:pt x="36" y="2"/>
                    <a:pt x="36" y="2"/>
                  </a:cubicBezTo>
                  <a:cubicBezTo>
                    <a:pt x="36" y="2"/>
                    <a:pt x="36" y="2"/>
                    <a:pt x="36" y="2"/>
                  </a:cubicBezTo>
                  <a:cubicBezTo>
                    <a:pt x="37" y="2"/>
                    <a:pt x="37" y="1"/>
                    <a:pt x="37" y="1"/>
                  </a:cubicBezTo>
                  <a:cubicBezTo>
                    <a:pt x="38" y="1"/>
                    <a:pt x="38" y="1"/>
                    <a:pt x="38" y="1"/>
                  </a:cubicBezTo>
                  <a:cubicBezTo>
                    <a:pt x="41" y="4"/>
                    <a:pt x="41" y="4"/>
                    <a:pt x="41" y="4"/>
                  </a:cubicBezTo>
                  <a:cubicBezTo>
                    <a:pt x="42" y="10"/>
                    <a:pt x="42" y="10"/>
                    <a:pt x="42" y="10"/>
                  </a:cubicBezTo>
                  <a:cubicBezTo>
                    <a:pt x="45" y="13"/>
                    <a:pt x="45" y="13"/>
                    <a:pt x="45" y="13"/>
                  </a:cubicBezTo>
                  <a:cubicBezTo>
                    <a:pt x="45" y="13"/>
                    <a:pt x="45" y="14"/>
                    <a:pt x="45" y="14"/>
                  </a:cubicBezTo>
                  <a:cubicBezTo>
                    <a:pt x="45" y="14"/>
                    <a:pt x="45" y="15"/>
                    <a:pt x="45" y="16"/>
                  </a:cubicBezTo>
                  <a:cubicBezTo>
                    <a:pt x="45" y="16"/>
                    <a:pt x="45" y="17"/>
                    <a:pt x="45" y="17"/>
                  </a:cubicBezTo>
                  <a:cubicBezTo>
                    <a:pt x="45" y="18"/>
                    <a:pt x="45" y="19"/>
                    <a:pt x="45" y="20"/>
                  </a:cubicBezTo>
                  <a:cubicBezTo>
                    <a:pt x="45" y="20"/>
                    <a:pt x="45" y="21"/>
                    <a:pt x="44" y="22"/>
                  </a:cubicBezTo>
                  <a:cubicBezTo>
                    <a:pt x="44" y="23"/>
                    <a:pt x="44" y="24"/>
                    <a:pt x="43" y="25"/>
                  </a:cubicBezTo>
                  <a:cubicBezTo>
                    <a:pt x="42" y="26"/>
                    <a:pt x="42" y="26"/>
                    <a:pt x="41" y="27"/>
                  </a:cubicBezTo>
                  <a:cubicBezTo>
                    <a:pt x="41" y="28"/>
                    <a:pt x="40" y="29"/>
                    <a:pt x="40" y="29"/>
                  </a:cubicBezTo>
                  <a:cubicBezTo>
                    <a:pt x="39" y="29"/>
                    <a:pt x="39" y="30"/>
                    <a:pt x="39" y="30"/>
                  </a:cubicBezTo>
                  <a:cubicBezTo>
                    <a:pt x="39" y="30"/>
                    <a:pt x="39" y="30"/>
                    <a:pt x="39" y="31"/>
                  </a:cubicBezTo>
                  <a:cubicBezTo>
                    <a:pt x="38" y="31"/>
                    <a:pt x="38" y="31"/>
                    <a:pt x="38" y="32"/>
                  </a:cubicBezTo>
                  <a:cubicBezTo>
                    <a:pt x="38" y="33"/>
                    <a:pt x="37" y="33"/>
                    <a:pt x="37" y="34"/>
                  </a:cubicBezTo>
                  <a:cubicBezTo>
                    <a:pt x="37" y="34"/>
                    <a:pt x="36" y="34"/>
                    <a:pt x="35" y="34"/>
                  </a:cubicBezTo>
                  <a:cubicBezTo>
                    <a:pt x="35" y="34"/>
                    <a:pt x="34" y="34"/>
                    <a:pt x="34" y="34"/>
                  </a:cubicBezTo>
                  <a:cubicBezTo>
                    <a:pt x="33" y="34"/>
                    <a:pt x="33" y="34"/>
                    <a:pt x="32" y="34"/>
                  </a:cubicBezTo>
                  <a:cubicBezTo>
                    <a:pt x="32" y="34"/>
                    <a:pt x="31" y="34"/>
                    <a:pt x="31" y="34"/>
                  </a:cubicBezTo>
                  <a:cubicBezTo>
                    <a:pt x="30" y="34"/>
                    <a:pt x="30" y="34"/>
                    <a:pt x="29" y="34"/>
                  </a:cubicBezTo>
                  <a:cubicBezTo>
                    <a:pt x="29" y="34"/>
                    <a:pt x="29" y="34"/>
                    <a:pt x="28" y="34"/>
                  </a:cubicBezTo>
                  <a:cubicBezTo>
                    <a:pt x="28" y="34"/>
                    <a:pt x="27" y="34"/>
                    <a:pt x="27" y="34"/>
                  </a:cubicBezTo>
                  <a:cubicBezTo>
                    <a:pt x="27" y="34"/>
                    <a:pt x="26" y="34"/>
                    <a:pt x="26" y="34"/>
                  </a:cubicBezTo>
                  <a:cubicBezTo>
                    <a:pt x="25" y="34"/>
                    <a:pt x="24" y="35"/>
                    <a:pt x="24" y="36"/>
                  </a:cubicBezTo>
                  <a:cubicBezTo>
                    <a:pt x="23" y="36"/>
                    <a:pt x="22" y="37"/>
                    <a:pt x="22" y="38"/>
                  </a:cubicBezTo>
                  <a:cubicBezTo>
                    <a:pt x="21" y="39"/>
                    <a:pt x="21" y="40"/>
                    <a:pt x="20" y="41"/>
                  </a:cubicBezTo>
                  <a:cubicBezTo>
                    <a:pt x="20" y="42"/>
                    <a:pt x="20" y="43"/>
                    <a:pt x="19" y="43"/>
                  </a:cubicBezTo>
                  <a:cubicBezTo>
                    <a:pt x="13" y="44"/>
                    <a:pt x="13" y="44"/>
                    <a:pt x="13" y="44"/>
                  </a:cubicBezTo>
                  <a:cubicBezTo>
                    <a:pt x="20" y="43"/>
                    <a:pt x="20" y="43"/>
                    <a:pt x="20" y="43"/>
                  </a:cubicBezTo>
                  <a:cubicBezTo>
                    <a:pt x="20" y="44"/>
                    <a:pt x="20" y="44"/>
                    <a:pt x="20" y="44"/>
                  </a:cubicBezTo>
                  <a:cubicBezTo>
                    <a:pt x="21" y="43"/>
                    <a:pt x="21" y="42"/>
                    <a:pt x="22" y="41"/>
                  </a:cubicBezTo>
                  <a:cubicBezTo>
                    <a:pt x="22" y="40"/>
                    <a:pt x="23" y="39"/>
                    <a:pt x="23" y="38"/>
                  </a:cubicBezTo>
                  <a:cubicBezTo>
                    <a:pt x="24" y="37"/>
                    <a:pt x="24" y="37"/>
                    <a:pt x="25" y="36"/>
                  </a:cubicBezTo>
                  <a:cubicBezTo>
                    <a:pt x="25" y="36"/>
                    <a:pt x="26" y="35"/>
                    <a:pt x="26" y="35"/>
                  </a:cubicBezTo>
                  <a:cubicBezTo>
                    <a:pt x="27" y="35"/>
                    <a:pt x="27" y="35"/>
                    <a:pt x="27" y="35"/>
                  </a:cubicBezTo>
                  <a:cubicBezTo>
                    <a:pt x="28" y="35"/>
                    <a:pt x="28" y="35"/>
                    <a:pt x="28" y="35"/>
                  </a:cubicBezTo>
                  <a:cubicBezTo>
                    <a:pt x="29" y="35"/>
                    <a:pt x="29" y="35"/>
                    <a:pt x="29" y="35"/>
                  </a:cubicBezTo>
                  <a:cubicBezTo>
                    <a:pt x="30" y="35"/>
                    <a:pt x="30" y="35"/>
                    <a:pt x="31" y="35"/>
                  </a:cubicBezTo>
                  <a:cubicBezTo>
                    <a:pt x="31" y="35"/>
                    <a:pt x="32" y="35"/>
                    <a:pt x="32" y="35"/>
                  </a:cubicBezTo>
                  <a:cubicBezTo>
                    <a:pt x="33" y="35"/>
                    <a:pt x="33" y="35"/>
                    <a:pt x="34" y="35"/>
                  </a:cubicBezTo>
                  <a:cubicBezTo>
                    <a:pt x="34" y="35"/>
                    <a:pt x="35" y="35"/>
                    <a:pt x="36" y="35"/>
                  </a:cubicBezTo>
                  <a:cubicBezTo>
                    <a:pt x="36" y="35"/>
                    <a:pt x="37" y="35"/>
                    <a:pt x="37" y="35"/>
                  </a:cubicBezTo>
                  <a:cubicBezTo>
                    <a:pt x="38" y="36"/>
                    <a:pt x="38" y="36"/>
                    <a:pt x="38" y="36"/>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4"/>
                    <a:pt x="38" y="34"/>
                    <a:pt x="38" y="34"/>
                  </a:cubicBezTo>
                  <a:cubicBezTo>
                    <a:pt x="38" y="34"/>
                    <a:pt x="38" y="34"/>
                    <a:pt x="39" y="33"/>
                  </a:cubicBezTo>
                  <a:cubicBezTo>
                    <a:pt x="39" y="33"/>
                    <a:pt x="39" y="33"/>
                    <a:pt x="39" y="33"/>
                  </a:cubicBezTo>
                  <a:cubicBezTo>
                    <a:pt x="39" y="33"/>
                    <a:pt x="39" y="33"/>
                    <a:pt x="39" y="32"/>
                  </a:cubicBezTo>
                  <a:cubicBezTo>
                    <a:pt x="39" y="32"/>
                    <a:pt x="39" y="32"/>
                    <a:pt x="39" y="32"/>
                  </a:cubicBezTo>
                  <a:cubicBezTo>
                    <a:pt x="39" y="31"/>
                    <a:pt x="40" y="31"/>
                    <a:pt x="40" y="31"/>
                  </a:cubicBezTo>
                  <a:cubicBezTo>
                    <a:pt x="40" y="31"/>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29"/>
                    <a:pt x="42" y="28"/>
                  </a:cubicBezTo>
                  <a:cubicBezTo>
                    <a:pt x="43" y="27"/>
                    <a:pt x="43" y="26"/>
                    <a:pt x="44" y="26"/>
                  </a:cubicBezTo>
                  <a:cubicBezTo>
                    <a:pt x="44" y="25"/>
                    <a:pt x="45" y="24"/>
                    <a:pt x="45" y="23"/>
                  </a:cubicBezTo>
                  <a:cubicBezTo>
                    <a:pt x="46" y="22"/>
                    <a:pt x="46" y="21"/>
                    <a:pt x="46" y="20"/>
                  </a:cubicBezTo>
                  <a:cubicBezTo>
                    <a:pt x="46" y="19"/>
                    <a:pt x="46" y="18"/>
                    <a:pt x="46" y="17"/>
                  </a:cubicBezTo>
                  <a:cubicBezTo>
                    <a:pt x="46" y="17"/>
                    <a:pt x="46" y="16"/>
                    <a:pt x="46" y="15"/>
                  </a:cubicBezTo>
                  <a:cubicBezTo>
                    <a:pt x="46" y="15"/>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3" y="9"/>
                    <a:pt x="43" y="9"/>
                    <a:pt x="43" y="9"/>
                  </a:cubicBezTo>
                  <a:cubicBezTo>
                    <a:pt x="42" y="3"/>
                    <a:pt x="42" y="3"/>
                    <a:pt x="42" y="3"/>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0" name="Freeform 279">
              <a:extLst>
                <a:ext uri="{FF2B5EF4-FFF2-40B4-BE49-F238E27FC236}">
                  <a16:creationId xmlns:a16="http://schemas.microsoft.com/office/drawing/2014/main" id="{8F4F5549-A1B4-FB44-80C7-D408C10F07CA}"/>
                </a:ext>
              </a:extLst>
            </p:cNvPr>
            <p:cNvSpPr>
              <a:spLocks/>
            </p:cNvSpPr>
            <p:nvPr/>
          </p:nvSpPr>
          <p:spPr bwMode="auto">
            <a:xfrm>
              <a:off x="6699250" y="1273175"/>
              <a:ext cx="244475" cy="141287"/>
            </a:xfrm>
            <a:custGeom>
              <a:avLst/>
              <a:gdLst>
                <a:gd name="T0" fmla="*/ 5 w 145"/>
                <a:gd name="T1" fmla="*/ 43 h 84"/>
                <a:gd name="T2" fmla="*/ 8 w 145"/>
                <a:gd name="T3" fmla="*/ 42 h 84"/>
                <a:gd name="T4" fmla="*/ 14 w 145"/>
                <a:gd name="T5" fmla="*/ 34 h 84"/>
                <a:gd name="T6" fmla="*/ 16 w 145"/>
                <a:gd name="T7" fmla="*/ 31 h 84"/>
                <a:gd name="T8" fmla="*/ 21 w 145"/>
                <a:gd name="T9" fmla="*/ 29 h 84"/>
                <a:gd name="T10" fmla="*/ 29 w 145"/>
                <a:gd name="T11" fmla="*/ 32 h 84"/>
                <a:gd name="T12" fmla="*/ 38 w 145"/>
                <a:gd name="T13" fmla="*/ 43 h 84"/>
                <a:gd name="T14" fmla="*/ 49 w 145"/>
                <a:gd name="T15" fmla="*/ 44 h 84"/>
                <a:gd name="T16" fmla="*/ 54 w 145"/>
                <a:gd name="T17" fmla="*/ 51 h 84"/>
                <a:gd name="T18" fmla="*/ 60 w 145"/>
                <a:gd name="T19" fmla="*/ 58 h 84"/>
                <a:gd name="T20" fmla="*/ 74 w 145"/>
                <a:gd name="T21" fmla="*/ 67 h 84"/>
                <a:gd name="T22" fmla="*/ 83 w 145"/>
                <a:gd name="T23" fmla="*/ 73 h 84"/>
                <a:gd name="T24" fmla="*/ 91 w 145"/>
                <a:gd name="T25" fmla="*/ 81 h 84"/>
                <a:gd name="T26" fmla="*/ 94 w 145"/>
                <a:gd name="T27" fmla="*/ 81 h 84"/>
                <a:gd name="T28" fmla="*/ 99 w 145"/>
                <a:gd name="T29" fmla="*/ 83 h 84"/>
                <a:gd name="T30" fmla="*/ 100 w 145"/>
                <a:gd name="T31" fmla="*/ 83 h 84"/>
                <a:gd name="T32" fmla="*/ 103 w 145"/>
                <a:gd name="T33" fmla="*/ 79 h 84"/>
                <a:gd name="T34" fmla="*/ 103 w 145"/>
                <a:gd name="T35" fmla="*/ 78 h 84"/>
                <a:gd name="T36" fmla="*/ 103 w 145"/>
                <a:gd name="T37" fmla="*/ 78 h 84"/>
                <a:gd name="T38" fmla="*/ 104 w 145"/>
                <a:gd name="T39" fmla="*/ 78 h 84"/>
                <a:gd name="T40" fmla="*/ 104 w 145"/>
                <a:gd name="T41" fmla="*/ 77 h 84"/>
                <a:gd name="T42" fmla="*/ 104 w 145"/>
                <a:gd name="T43" fmla="*/ 77 h 84"/>
                <a:gd name="T44" fmla="*/ 105 w 145"/>
                <a:gd name="T45" fmla="*/ 76 h 84"/>
                <a:gd name="T46" fmla="*/ 106 w 145"/>
                <a:gd name="T47" fmla="*/ 74 h 84"/>
                <a:gd name="T48" fmla="*/ 104 w 145"/>
                <a:gd name="T49" fmla="*/ 69 h 84"/>
                <a:gd name="T50" fmla="*/ 104 w 145"/>
                <a:gd name="T51" fmla="*/ 68 h 84"/>
                <a:gd name="T52" fmla="*/ 98 w 145"/>
                <a:gd name="T53" fmla="*/ 63 h 84"/>
                <a:gd name="T54" fmla="*/ 105 w 145"/>
                <a:gd name="T55" fmla="*/ 60 h 84"/>
                <a:gd name="T56" fmla="*/ 108 w 145"/>
                <a:gd name="T57" fmla="*/ 56 h 84"/>
                <a:gd name="T58" fmla="*/ 111 w 145"/>
                <a:gd name="T59" fmla="*/ 54 h 84"/>
                <a:gd name="T60" fmla="*/ 116 w 145"/>
                <a:gd name="T61" fmla="*/ 49 h 84"/>
                <a:gd name="T62" fmla="*/ 118 w 145"/>
                <a:gd name="T63" fmla="*/ 49 h 84"/>
                <a:gd name="T64" fmla="*/ 125 w 145"/>
                <a:gd name="T65" fmla="*/ 47 h 84"/>
                <a:gd name="T66" fmla="*/ 126 w 145"/>
                <a:gd name="T67" fmla="*/ 50 h 84"/>
                <a:gd name="T68" fmla="*/ 132 w 145"/>
                <a:gd name="T69" fmla="*/ 52 h 84"/>
                <a:gd name="T70" fmla="*/ 136 w 145"/>
                <a:gd name="T71" fmla="*/ 53 h 84"/>
                <a:gd name="T72" fmla="*/ 141 w 145"/>
                <a:gd name="T73" fmla="*/ 50 h 84"/>
                <a:gd name="T74" fmla="*/ 143 w 145"/>
                <a:gd name="T75" fmla="*/ 48 h 84"/>
                <a:gd name="T76" fmla="*/ 133 w 145"/>
                <a:gd name="T77" fmla="*/ 42 h 84"/>
                <a:gd name="T78" fmla="*/ 125 w 145"/>
                <a:gd name="T79" fmla="*/ 43 h 84"/>
                <a:gd name="T80" fmla="*/ 121 w 145"/>
                <a:gd name="T81" fmla="*/ 40 h 84"/>
                <a:gd name="T82" fmla="*/ 119 w 145"/>
                <a:gd name="T83" fmla="*/ 40 h 84"/>
                <a:gd name="T84" fmla="*/ 108 w 145"/>
                <a:gd name="T85" fmla="*/ 49 h 84"/>
                <a:gd name="T86" fmla="*/ 102 w 145"/>
                <a:gd name="T87" fmla="*/ 46 h 84"/>
                <a:gd name="T88" fmla="*/ 92 w 145"/>
                <a:gd name="T89" fmla="*/ 44 h 84"/>
                <a:gd name="T90" fmla="*/ 86 w 145"/>
                <a:gd name="T91" fmla="*/ 36 h 84"/>
                <a:gd name="T92" fmla="*/ 85 w 145"/>
                <a:gd name="T93" fmla="*/ 31 h 84"/>
                <a:gd name="T94" fmla="*/ 82 w 145"/>
                <a:gd name="T95" fmla="*/ 25 h 84"/>
                <a:gd name="T96" fmla="*/ 67 w 145"/>
                <a:gd name="T97" fmla="*/ 21 h 84"/>
                <a:gd name="T98" fmla="*/ 55 w 145"/>
                <a:gd name="T99" fmla="*/ 21 h 84"/>
                <a:gd name="T100" fmla="*/ 48 w 145"/>
                <a:gd name="T101" fmla="*/ 19 h 84"/>
                <a:gd name="T102" fmla="*/ 35 w 145"/>
                <a:gd name="T103" fmla="*/ 15 h 84"/>
                <a:gd name="T104" fmla="*/ 26 w 145"/>
                <a:gd name="T105" fmla="*/ 15 h 84"/>
                <a:gd name="T106" fmla="*/ 27 w 145"/>
                <a:gd name="T107" fmla="*/ 1 h 84"/>
                <a:gd name="T108" fmla="*/ 24 w 145"/>
                <a:gd name="T109" fmla="*/ 9 h 84"/>
                <a:gd name="T110" fmla="*/ 21 w 145"/>
                <a:gd name="T11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84">
                  <a:moveTo>
                    <a:pt x="20" y="0"/>
                  </a:moveTo>
                  <a:cubicBezTo>
                    <a:pt x="0" y="5"/>
                    <a:pt x="0" y="5"/>
                    <a:pt x="0" y="5"/>
                  </a:cubicBezTo>
                  <a:cubicBezTo>
                    <a:pt x="0" y="41"/>
                    <a:pt x="0" y="41"/>
                    <a:pt x="0" y="41"/>
                  </a:cubicBezTo>
                  <a:cubicBezTo>
                    <a:pt x="0" y="42"/>
                    <a:pt x="1" y="42"/>
                    <a:pt x="1" y="42"/>
                  </a:cubicBezTo>
                  <a:cubicBezTo>
                    <a:pt x="2" y="42"/>
                    <a:pt x="2" y="42"/>
                    <a:pt x="2" y="42"/>
                  </a:cubicBezTo>
                  <a:cubicBezTo>
                    <a:pt x="3" y="42"/>
                    <a:pt x="3" y="42"/>
                    <a:pt x="4" y="42"/>
                  </a:cubicBezTo>
                  <a:cubicBezTo>
                    <a:pt x="4" y="42"/>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3"/>
                    <a:pt x="6" y="43"/>
                    <a:pt x="6" y="43"/>
                  </a:cubicBezTo>
                  <a:cubicBezTo>
                    <a:pt x="6" y="43"/>
                    <a:pt x="6" y="43"/>
                    <a:pt x="7" y="42"/>
                  </a:cubicBezTo>
                  <a:cubicBezTo>
                    <a:pt x="7" y="42"/>
                    <a:pt x="7" y="42"/>
                    <a:pt x="7" y="42"/>
                  </a:cubicBezTo>
                  <a:cubicBezTo>
                    <a:pt x="7" y="42"/>
                    <a:pt x="7" y="42"/>
                    <a:pt x="7" y="42"/>
                  </a:cubicBezTo>
                  <a:cubicBezTo>
                    <a:pt x="7" y="42"/>
                    <a:pt x="7" y="42"/>
                    <a:pt x="8" y="42"/>
                  </a:cubicBezTo>
                  <a:cubicBezTo>
                    <a:pt x="8" y="41"/>
                    <a:pt x="8" y="41"/>
                    <a:pt x="8" y="41"/>
                  </a:cubicBezTo>
                  <a:cubicBezTo>
                    <a:pt x="8" y="41"/>
                    <a:pt x="8" y="40"/>
                    <a:pt x="8" y="40"/>
                  </a:cubicBezTo>
                  <a:cubicBezTo>
                    <a:pt x="8" y="40"/>
                    <a:pt x="8" y="40"/>
                    <a:pt x="8" y="40"/>
                  </a:cubicBezTo>
                  <a:cubicBezTo>
                    <a:pt x="8" y="39"/>
                    <a:pt x="8" y="39"/>
                    <a:pt x="8" y="39"/>
                  </a:cubicBezTo>
                  <a:cubicBezTo>
                    <a:pt x="8" y="39"/>
                    <a:pt x="8" y="38"/>
                    <a:pt x="8" y="38"/>
                  </a:cubicBezTo>
                  <a:cubicBezTo>
                    <a:pt x="9" y="37"/>
                    <a:pt x="9" y="36"/>
                    <a:pt x="10" y="36"/>
                  </a:cubicBezTo>
                  <a:cubicBezTo>
                    <a:pt x="10" y="35"/>
                    <a:pt x="11" y="35"/>
                    <a:pt x="12" y="35"/>
                  </a:cubicBezTo>
                  <a:cubicBezTo>
                    <a:pt x="12" y="34"/>
                    <a:pt x="13" y="34"/>
                    <a:pt x="14" y="34"/>
                  </a:cubicBezTo>
                  <a:cubicBezTo>
                    <a:pt x="14" y="34"/>
                    <a:pt x="14" y="34"/>
                    <a:pt x="14" y="34"/>
                  </a:cubicBezTo>
                  <a:cubicBezTo>
                    <a:pt x="14" y="34"/>
                    <a:pt x="14" y="34"/>
                    <a:pt x="14" y="34"/>
                  </a:cubicBezTo>
                  <a:cubicBezTo>
                    <a:pt x="15" y="34"/>
                    <a:pt x="15" y="34"/>
                    <a:pt x="15" y="34"/>
                  </a:cubicBezTo>
                  <a:cubicBezTo>
                    <a:pt x="15" y="34"/>
                    <a:pt x="15" y="34"/>
                    <a:pt x="15" y="34"/>
                  </a:cubicBezTo>
                  <a:cubicBezTo>
                    <a:pt x="16" y="34"/>
                    <a:pt x="16" y="33"/>
                    <a:pt x="16" y="33"/>
                  </a:cubicBezTo>
                  <a:cubicBezTo>
                    <a:pt x="16" y="33"/>
                    <a:pt x="16" y="33"/>
                    <a:pt x="16" y="32"/>
                  </a:cubicBezTo>
                  <a:cubicBezTo>
                    <a:pt x="16" y="32"/>
                    <a:pt x="16" y="32"/>
                    <a:pt x="16" y="32"/>
                  </a:cubicBezTo>
                  <a:cubicBezTo>
                    <a:pt x="16" y="32"/>
                    <a:pt x="16" y="32"/>
                    <a:pt x="16" y="31"/>
                  </a:cubicBezTo>
                  <a:cubicBezTo>
                    <a:pt x="16" y="31"/>
                    <a:pt x="17" y="31"/>
                    <a:pt x="17" y="31"/>
                  </a:cubicBezTo>
                  <a:cubicBezTo>
                    <a:pt x="17" y="31"/>
                    <a:pt x="17" y="31"/>
                    <a:pt x="17" y="31"/>
                  </a:cubicBezTo>
                  <a:cubicBezTo>
                    <a:pt x="17" y="31"/>
                    <a:pt x="17" y="31"/>
                    <a:pt x="18" y="31"/>
                  </a:cubicBezTo>
                  <a:cubicBezTo>
                    <a:pt x="18" y="31"/>
                    <a:pt x="18" y="31"/>
                    <a:pt x="19" y="31"/>
                  </a:cubicBezTo>
                  <a:cubicBezTo>
                    <a:pt x="19" y="31"/>
                    <a:pt x="19" y="30"/>
                    <a:pt x="19" y="30"/>
                  </a:cubicBezTo>
                  <a:cubicBezTo>
                    <a:pt x="20" y="30"/>
                    <a:pt x="20" y="30"/>
                    <a:pt x="20" y="30"/>
                  </a:cubicBezTo>
                  <a:cubicBezTo>
                    <a:pt x="20" y="30"/>
                    <a:pt x="20" y="29"/>
                    <a:pt x="20" y="29"/>
                  </a:cubicBezTo>
                  <a:cubicBezTo>
                    <a:pt x="20" y="29"/>
                    <a:pt x="20" y="29"/>
                    <a:pt x="21" y="29"/>
                  </a:cubicBezTo>
                  <a:cubicBezTo>
                    <a:pt x="21" y="29"/>
                    <a:pt x="21" y="29"/>
                    <a:pt x="21" y="29"/>
                  </a:cubicBezTo>
                  <a:cubicBezTo>
                    <a:pt x="21" y="29"/>
                    <a:pt x="21" y="29"/>
                    <a:pt x="22" y="29"/>
                  </a:cubicBezTo>
                  <a:cubicBezTo>
                    <a:pt x="22" y="29"/>
                    <a:pt x="23" y="29"/>
                    <a:pt x="23" y="29"/>
                  </a:cubicBezTo>
                  <a:cubicBezTo>
                    <a:pt x="23" y="29"/>
                    <a:pt x="24" y="29"/>
                    <a:pt x="24" y="30"/>
                  </a:cubicBezTo>
                  <a:cubicBezTo>
                    <a:pt x="25" y="30"/>
                    <a:pt x="25" y="30"/>
                    <a:pt x="26" y="30"/>
                  </a:cubicBezTo>
                  <a:cubicBezTo>
                    <a:pt x="26" y="31"/>
                    <a:pt x="27" y="31"/>
                    <a:pt x="27" y="31"/>
                  </a:cubicBezTo>
                  <a:cubicBezTo>
                    <a:pt x="27" y="31"/>
                    <a:pt x="27" y="31"/>
                    <a:pt x="28" y="32"/>
                  </a:cubicBezTo>
                  <a:cubicBezTo>
                    <a:pt x="28" y="32"/>
                    <a:pt x="29" y="32"/>
                    <a:pt x="29" y="32"/>
                  </a:cubicBezTo>
                  <a:cubicBezTo>
                    <a:pt x="30" y="32"/>
                    <a:pt x="30" y="32"/>
                    <a:pt x="31" y="33"/>
                  </a:cubicBezTo>
                  <a:cubicBezTo>
                    <a:pt x="31" y="33"/>
                    <a:pt x="32" y="33"/>
                    <a:pt x="32" y="33"/>
                  </a:cubicBezTo>
                  <a:cubicBezTo>
                    <a:pt x="33" y="33"/>
                    <a:pt x="33" y="33"/>
                    <a:pt x="33" y="33"/>
                  </a:cubicBezTo>
                  <a:cubicBezTo>
                    <a:pt x="34" y="33"/>
                    <a:pt x="34" y="34"/>
                    <a:pt x="35" y="35"/>
                  </a:cubicBezTo>
                  <a:cubicBezTo>
                    <a:pt x="35" y="36"/>
                    <a:pt x="36" y="37"/>
                    <a:pt x="36" y="38"/>
                  </a:cubicBezTo>
                  <a:cubicBezTo>
                    <a:pt x="36" y="39"/>
                    <a:pt x="36" y="40"/>
                    <a:pt x="36" y="41"/>
                  </a:cubicBezTo>
                  <a:cubicBezTo>
                    <a:pt x="36" y="42"/>
                    <a:pt x="36" y="42"/>
                    <a:pt x="36" y="42"/>
                  </a:cubicBezTo>
                  <a:cubicBezTo>
                    <a:pt x="37" y="42"/>
                    <a:pt x="37" y="43"/>
                    <a:pt x="38" y="43"/>
                  </a:cubicBezTo>
                  <a:cubicBezTo>
                    <a:pt x="38" y="43"/>
                    <a:pt x="39" y="43"/>
                    <a:pt x="40" y="43"/>
                  </a:cubicBezTo>
                  <a:cubicBezTo>
                    <a:pt x="41" y="43"/>
                    <a:pt x="42" y="43"/>
                    <a:pt x="43" y="43"/>
                  </a:cubicBezTo>
                  <a:cubicBezTo>
                    <a:pt x="44" y="43"/>
                    <a:pt x="45" y="43"/>
                    <a:pt x="45" y="43"/>
                  </a:cubicBezTo>
                  <a:cubicBezTo>
                    <a:pt x="46" y="43"/>
                    <a:pt x="46" y="43"/>
                    <a:pt x="46" y="43"/>
                  </a:cubicBezTo>
                  <a:cubicBezTo>
                    <a:pt x="47" y="43"/>
                    <a:pt x="47" y="43"/>
                    <a:pt x="47" y="43"/>
                  </a:cubicBezTo>
                  <a:cubicBezTo>
                    <a:pt x="48" y="43"/>
                    <a:pt x="48" y="43"/>
                    <a:pt x="48" y="43"/>
                  </a:cubicBezTo>
                  <a:cubicBezTo>
                    <a:pt x="48" y="43"/>
                    <a:pt x="48" y="43"/>
                    <a:pt x="48" y="43"/>
                  </a:cubicBezTo>
                  <a:cubicBezTo>
                    <a:pt x="49" y="43"/>
                    <a:pt x="49" y="43"/>
                    <a:pt x="49" y="44"/>
                  </a:cubicBezTo>
                  <a:cubicBezTo>
                    <a:pt x="50" y="44"/>
                    <a:pt x="50" y="44"/>
                    <a:pt x="50" y="44"/>
                  </a:cubicBezTo>
                  <a:cubicBezTo>
                    <a:pt x="50" y="45"/>
                    <a:pt x="50" y="45"/>
                    <a:pt x="50" y="45"/>
                  </a:cubicBezTo>
                  <a:cubicBezTo>
                    <a:pt x="51" y="45"/>
                    <a:pt x="51" y="46"/>
                    <a:pt x="51" y="46"/>
                  </a:cubicBezTo>
                  <a:cubicBezTo>
                    <a:pt x="51" y="46"/>
                    <a:pt x="51" y="47"/>
                    <a:pt x="51" y="47"/>
                  </a:cubicBezTo>
                  <a:cubicBezTo>
                    <a:pt x="51" y="47"/>
                    <a:pt x="51" y="47"/>
                    <a:pt x="51" y="47"/>
                  </a:cubicBezTo>
                  <a:cubicBezTo>
                    <a:pt x="52" y="48"/>
                    <a:pt x="52" y="48"/>
                    <a:pt x="52" y="48"/>
                  </a:cubicBezTo>
                  <a:cubicBezTo>
                    <a:pt x="52" y="48"/>
                    <a:pt x="52" y="49"/>
                    <a:pt x="52" y="49"/>
                  </a:cubicBezTo>
                  <a:cubicBezTo>
                    <a:pt x="53" y="49"/>
                    <a:pt x="53" y="50"/>
                    <a:pt x="54" y="51"/>
                  </a:cubicBezTo>
                  <a:cubicBezTo>
                    <a:pt x="54" y="51"/>
                    <a:pt x="54" y="52"/>
                    <a:pt x="55" y="52"/>
                  </a:cubicBezTo>
                  <a:cubicBezTo>
                    <a:pt x="55" y="53"/>
                    <a:pt x="55" y="54"/>
                    <a:pt x="55" y="54"/>
                  </a:cubicBezTo>
                  <a:cubicBezTo>
                    <a:pt x="56" y="55"/>
                    <a:pt x="56" y="55"/>
                    <a:pt x="56" y="56"/>
                  </a:cubicBezTo>
                  <a:cubicBezTo>
                    <a:pt x="56" y="56"/>
                    <a:pt x="56" y="56"/>
                    <a:pt x="56" y="56"/>
                  </a:cubicBezTo>
                  <a:cubicBezTo>
                    <a:pt x="56" y="56"/>
                    <a:pt x="56" y="56"/>
                    <a:pt x="57" y="56"/>
                  </a:cubicBezTo>
                  <a:cubicBezTo>
                    <a:pt x="57" y="57"/>
                    <a:pt x="57" y="57"/>
                    <a:pt x="58" y="57"/>
                  </a:cubicBezTo>
                  <a:cubicBezTo>
                    <a:pt x="58" y="57"/>
                    <a:pt x="58" y="58"/>
                    <a:pt x="59" y="58"/>
                  </a:cubicBezTo>
                  <a:cubicBezTo>
                    <a:pt x="59" y="58"/>
                    <a:pt x="60" y="58"/>
                    <a:pt x="60" y="58"/>
                  </a:cubicBezTo>
                  <a:cubicBezTo>
                    <a:pt x="60" y="59"/>
                    <a:pt x="61" y="59"/>
                    <a:pt x="61" y="59"/>
                  </a:cubicBezTo>
                  <a:cubicBezTo>
                    <a:pt x="62" y="60"/>
                    <a:pt x="62" y="60"/>
                    <a:pt x="63" y="60"/>
                  </a:cubicBezTo>
                  <a:cubicBezTo>
                    <a:pt x="63" y="60"/>
                    <a:pt x="64" y="61"/>
                    <a:pt x="64" y="61"/>
                  </a:cubicBezTo>
                  <a:cubicBezTo>
                    <a:pt x="64" y="61"/>
                    <a:pt x="64" y="62"/>
                    <a:pt x="65" y="62"/>
                  </a:cubicBezTo>
                  <a:cubicBezTo>
                    <a:pt x="65" y="62"/>
                    <a:pt x="66" y="63"/>
                    <a:pt x="66" y="63"/>
                  </a:cubicBezTo>
                  <a:cubicBezTo>
                    <a:pt x="67" y="64"/>
                    <a:pt x="68" y="64"/>
                    <a:pt x="69" y="65"/>
                  </a:cubicBezTo>
                  <a:cubicBezTo>
                    <a:pt x="70" y="65"/>
                    <a:pt x="70" y="66"/>
                    <a:pt x="71" y="66"/>
                  </a:cubicBezTo>
                  <a:cubicBezTo>
                    <a:pt x="72" y="67"/>
                    <a:pt x="73" y="67"/>
                    <a:pt x="74" y="67"/>
                  </a:cubicBezTo>
                  <a:cubicBezTo>
                    <a:pt x="75" y="67"/>
                    <a:pt x="75" y="68"/>
                    <a:pt x="76" y="68"/>
                  </a:cubicBezTo>
                  <a:cubicBezTo>
                    <a:pt x="76" y="68"/>
                    <a:pt x="76" y="68"/>
                    <a:pt x="77" y="69"/>
                  </a:cubicBezTo>
                  <a:cubicBezTo>
                    <a:pt x="77" y="69"/>
                    <a:pt x="78" y="69"/>
                    <a:pt x="78" y="70"/>
                  </a:cubicBezTo>
                  <a:cubicBezTo>
                    <a:pt x="78" y="70"/>
                    <a:pt x="79" y="70"/>
                    <a:pt x="79" y="71"/>
                  </a:cubicBezTo>
                  <a:cubicBezTo>
                    <a:pt x="80" y="71"/>
                    <a:pt x="80" y="71"/>
                    <a:pt x="80" y="72"/>
                  </a:cubicBezTo>
                  <a:cubicBezTo>
                    <a:pt x="81" y="72"/>
                    <a:pt x="81" y="72"/>
                    <a:pt x="81" y="72"/>
                  </a:cubicBezTo>
                  <a:cubicBezTo>
                    <a:pt x="81" y="72"/>
                    <a:pt x="82" y="73"/>
                    <a:pt x="82" y="73"/>
                  </a:cubicBezTo>
                  <a:cubicBezTo>
                    <a:pt x="82" y="73"/>
                    <a:pt x="82" y="73"/>
                    <a:pt x="83" y="73"/>
                  </a:cubicBezTo>
                  <a:cubicBezTo>
                    <a:pt x="83" y="73"/>
                    <a:pt x="83" y="73"/>
                    <a:pt x="83" y="73"/>
                  </a:cubicBezTo>
                  <a:cubicBezTo>
                    <a:pt x="84" y="73"/>
                    <a:pt x="84" y="73"/>
                    <a:pt x="85" y="73"/>
                  </a:cubicBezTo>
                  <a:cubicBezTo>
                    <a:pt x="86" y="73"/>
                    <a:pt x="87" y="74"/>
                    <a:pt x="88" y="74"/>
                  </a:cubicBezTo>
                  <a:cubicBezTo>
                    <a:pt x="88" y="74"/>
                    <a:pt x="89" y="75"/>
                    <a:pt x="90" y="75"/>
                  </a:cubicBezTo>
                  <a:cubicBezTo>
                    <a:pt x="90" y="75"/>
                    <a:pt x="90" y="75"/>
                    <a:pt x="90" y="75"/>
                  </a:cubicBezTo>
                  <a:cubicBezTo>
                    <a:pt x="91" y="76"/>
                    <a:pt x="91" y="76"/>
                    <a:pt x="91" y="76"/>
                  </a:cubicBezTo>
                  <a:cubicBezTo>
                    <a:pt x="91" y="81"/>
                    <a:pt x="91" y="81"/>
                    <a:pt x="91" y="81"/>
                  </a:cubicBezTo>
                  <a:cubicBezTo>
                    <a:pt x="91" y="81"/>
                    <a:pt x="91" y="81"/>
                    <a:pt x="91" y="81"/>
                  </a:cubicBezTo>
                  <a:cubicBezTo>
                    <a:pt x="91" y="81"/>
                    <a:pt x="91" y="81"/>
                    <a:pt x="91" y="81"/>
                  </a:cubicBezTo>
                  <a:cubicBezTo>
                    <a:pt x="91" y="81"/>
                    <a:pt x="92" y="81"/>
                    <a:pt x="92" y="81"/>
                  </a:cubicBezTo>
                  <a:cubicBezTo>
                    <a:pt x="92" y="81"/>
                    <a:pt x="92" y="81"/>
                    <a:pt x="92" y="81"/>
                  </a:cubicBezTo>
                  <a:cubicBezTo>
                    <a:pt x="92" y="81"/>
                    <a:pt x="92" y="81"/>
                    <a:pt x="92" y="81"/>
                  </a:cubicBezTo>
                  <a:cubicBezTo>
                    <a:pt x="92" y="81"/>
                    <a:pt x="92" y="81"/>
                    <a:pt x="92" y="81"/>
                  </a:cubicBezTo>
                  <a:cubicBezTo>
                    <a:pt x="92" y="81"/>
                    <a:pt x="92" y="80"/>
                    <a:pt x="92" y="80"/>
                  </a:cubicBezTo>
                  <a:cubicBezTo>
                    <a:pt x="93" y="80"/>
                    <a:pt x="93" y="80"/>
                    <a:pt x="93" y="80"/>
                  </a:cubicBezTo>
                  <a:cubicBezTo>
                    <a:pt x="93" y="80"/>
                    <a:pt x="93" y="81"/>
                    <a:pt x="94" y="81"/>
                  </a:cubicBezTo>
                  <a:cubicBezTo>
                    <a:pt x="94" y="81"/>
                    <a:pt x="94" y="81"/>
                    <a:pt x="95" y="81"/>
                  </a:cubicBezTo>
                  <a:cubicBezTo>
                    <a:pt x="95" y="81"/>
                    <a:pt x="95" y="81"/>
                    <a:pt x="95" y="81"/>
                  </a:cubicBezTo>
                  <a:cubicBezTo>
                    <a:pt x="96" y="82"/>
                    <a:pt x="96" y="82"/>
                    <a:pt x="96" y="82"/>
                  </a:cubicBezTo>
                  <a:cubicBezTo>
                    <a:pt x="96" y="82"/>
                    <a:pt x="97" y="82"/>
                    <a:pt x="97" y="82"/>
                  </a:cubicBezTo>
                  <a:cubicBezTo>
                    <a:pt x="97" y="82"/>
                    <a:pt x="97" y="83"/>
                    <a:pt x="97" y="83"/>
                  </a:cubicBezTo>
                  <a:cubicBezTo>
                    <a:pt x="98" y="83"/>
                    <a:pt x="98" y="83"/>
                    <a:pt x="98" y="83"/>
                  </a:cubicBezTo>
                  <a:cubicBezTo>
                    <a:pt x="98"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100" y="83"/>
                  </a:cubicBezTo>
                  <a:cubicBezTo>
                    <a:pt x="100" y="83"/>
                    <a:pt x="100" y="83"/>
                    <a:pt x="100" y="83"/>
                  </a:cubicBezTo>
                  <a:cubicBezTo>
                    <a:pt x="100" y="83"/>
                    <a:pt x="101" y="84"/>
                    <a:pt x="101" y="84"/>
                  </a:cubicBezTo>
                  <a:cubicBezTo>
                    <a:pt x="101" y="84"/>
                    <a:pt x="101" y="84"/>
                    <a:pt x="102" y="84"/>
                  </a:cubicBezTo>
                  <a:cubicBezTo>
                    <a:pt x="102" y="84"/>
                    <a:pt x="102" y="83"/>
                    <a:pt x="102" y="83"/>
                  </a:cubicBezTo>
                  <a:cubicBezTo>
                    <a:pt x="102" y="82"/>
                    <a:pt x="102" y="82"/>
                    <a:pt x="102" y="81"/>
                  </a:cubicBezTo>
                  <a:cubicBezTo>
                    <a:pt x="102" y="81"/>
                    <a:pt x="102" y="80"/>
                    <a:pt x="102" y="80"/>
                  </a:cubicBezTo>
                  <a:cubicBezTo>
                    <a:pt x="102" y="80"/>
                    <a:pt x="102"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4" y="78"/>
                    <a:pt x="104" y="78"/>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6" y="75"/>
                  </a:cubicBezTo>
                  <a:cubicBezTo>
                    <a:pt x="106" y="75"/>
                    <a:pt x="106" y="75"/>
                    <a:pt x="106" y="75"/>
                  </a:cubicBezTo>
                  <a:cubicBezTo>
                    <a:pt x="106" y="75"/>
                    <a:pt x="106" y="75"/>
                    <a:pt x="106" y="75"/>
                  </a:cubicBezTo>
                  <a:cubicBezTo>
                    <a:pt x="106" y="75"/>
                    <a:pt x="106" y="75"/>
                    <a:pt x="106" y="74"/>
                  </a:cubicBezTo>
                  <a:cubicBezTo>
                    <a:pt x="105" y="74"/>
                    <a:pt x="105" y="74"/>
                    <a:pt x="105" y="74"/>
                  </a:cubicBezTo>
                  <a:cubicBezTo>
                    <a:pt x="105" y="74"/>
                    <a:pt x="105" y="74"/>
                    <a:pt x="105" y="73"/>
                  </a:cubicBezTo>
                  <a:cubicBezTo>
                    <a:pt x="105" y="73"/>
                    <a:pt x="105" y="73"/>
                    <a:pt x="105" y="73"/>
                  </a:cubicBezTo>
                  <a:cubicBezTo>
                    <a:pt x="105" y="72"/>
                    <a:pt x="105" y="72"/>
                    <a:pt x="104" y="72"/>
                  </a:cubicBezTo>
                  <a:cubicBezTo>
                    <a:pt x="104" y="72"/>
                    <a:pt x="104" y="71"/>
                    <a:pt x="104" y="71"/>
                  </a:cubicBezTo>
                  <a:cubicBezTo>
                    <a:pt x="104" y="71"/>
                    <a:pt x="104" y="71"/>
                    <a:pt x="104" y="70"/>
                  </a:cubicBezTo>
                  <a:cubicBezTo>
                    <a:pt x="104" y="70"/>
                    <a:pt x="104" y="70"/>
                    <a:pt x="104" y="69"/>
                  </a:cubicBezTo>
                  <a:cubicBezTo>
                    <a:pt x="104" y="69"/>
                    <a:pt x="104" y="69"/>
                    <a:pt x="104" y="69"/>
                  </a:cubicBezTo>
                  <a:cubicBezTo>
                    <a:pt x="104" y="69"/>
                    <a:pt x="104" y="69"/>
                    <a:pt x="104" y="69"/>
                  </a:cubicBezTo>
                  <a:cubicBezTo>
                    <a:pt x="104" y="69"/>
                    <a:pt x="104" y="69"/>
                    <a:pt x="104" y="69"/>
                  </a:cubicBezTo>
                  <a:cubicBezTo>
                    <a:pt x="104" y="69"/>
                    <a:pt x="104" y="69"/>
                    <a:pt x="104" y="69"/>
                  </a:cubicBezTo>
                  <a:cubicBezTo>
                    <a:pt x="104" y="69"/>
                    <a:pt x="104" y="69"/>
                    <a:pt x="104" y="69"/>
                  </a:cubicBezTo>
                  <a:cubicBezTo>
                    <a:pt x="104" y="69"/>
                    <a:pt x="104" y="69"/>
                    <a:pt x="104" y="69"/>
                  </a:cubicBezTo>
                  <a:cubicBezTo>
                    <a:pt x="104" y="69"/>
                    <a:pt x="104" y="69"/>
                    <a:pt x="104" y="69"/>
                  </a:cubicBezTo>
                  <a:cubicBezTo>
                    <a:pt x="104" y="69"/>
                    <a:pt x="104" y="69"/>
                    <a:pt x="104" y="69"/>
                  </a:cubicBezTo>
                  <a:cubicBezTo>
                    <a:pt x="104" y="68"/>
                    <a:pt x="104" y="68"/>
                    <a:pt x="104" y="68"/>
                  </a:cubicBezTo>
                  <a:cubicBezTo>
                    <a:pt x="103" y="68"/>
                    <a:pt x="103" y="67"/>
                    <a:pt x="103" y="67"/>
                  </a:cubicBezTo>
                  <a:cubicBezTo>
                    <a:pt x="103" y="67"/>
                    <a:pt x="102" y="67"/>
                    <a:pt x="102" y="67"/>
                  </a:cubicBezTo>
                  <a:cubicBezTo>
                    <a:pt x="102" y="66"/>
                    <a:pt x="101" y="66"/>
                    <a:pt x="101" y="66"/>
                  </a:cubicBezTo>
                  <a:cubicBezTo>
                    <a:pt x="101" y="66"/>
                    <a:pt x="101" y="65"/>
                    <a:pt x="100" y="65"/>
                  </a:cubicBezTo>
                  <a:cubicBezTo>
                    <a:pt x="100" y="65"/>
                    <a:pt x="100" y="65"/>
                    <a:pt x="99" y="65"/>
                  </a:cubicBezTo>
                  <a:cubicBezTo>
                    <a:pt x="99" y="64"/>
                    <a:pt x="99" y="64"/>
                    <a:pt x="99" y="64"/>
                  </a:cubicBezTo>
                  <a:cubicBezTo>
                    <a:pt x="99"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9" y="62"/>
                    <a:pt x="99" y="62"/>
                    <a:pt x="99" y="61"/>
                  </a:cubicBezTo>
                  <a:cubicBezTo>
                    <a:pt x="99" y="61"/>
                    <a:pt x="100" y="61"/>
                    <a:pt x="100" y="61"/>
                  </a:cubicBezTo>
                  <a:cubicBezTo>
                    <a:pt x="101" y="61"/>
                    <a:pt x="101" y="60"/>
                    <a:pt x="102" y="60"/>
                  </a:cubicBezTo>
                  <a:cubicBezTo>
                    <a:pt x="103" y="60"/>
                    <a:pt x="103" y="60"/>
                    <a:pt x="104" y="60"/>
                  </a:cubicBezTo>
                  <a:cubicBezTo>
                    <a:pt x="104" y="60"/>
                    <a:pt x="104" y="60"/>
                    <a:pt x="105" y="60"/>
                  </a:cubicBezTo>
                  <a:cubicBezTo>
                    <a:pt x="105" y="60"/>
                    <a:pt x="105" y="60"/>
                    <a:pt x="105" y="60"/>
                  </a:cubicBezTo>
                  <a:cubicBezTo>
                    <a:pt x="106" y="60"/>
                    <a:pt x="106" y="60"/>
                    <a:pt x="106" y="59"/>
                  </a:cubicBezTo>
                  <a:cubicBezTo>
                    <a:pt x="106" y="59"/>
                    <a:pt x="106" y="59"/>
                    <a:pt x="107" y="59"/>
                  </a:cubicBezTo>
                  <a:cubicBezTo>
                    <a:pt x="107" y="59"/>
                    <a:pt x="107" y="59"/>
                    <a:pt x="107" y="59"/>
                  </a:cubicBezTo>
                  <a:cubicBezTo>
                    <a:pt x="107" y="59"/>
                    <a:pt x="107" y="59"/>
                    <a:pt x="107" y="58"/>
                  </a:cubicBezTo>
                  <a:cubicBezTo>
                    <a:pt x="107" y="58"/>
                    <a:pt x="108" y="58"/>
                    <a:pt x="108" y="58"/>
                  </a:cubicBezTo>
                  <a:cubicBezTo>
                    <a:pt x="108" y="58"/>
                    <a:pt x="108" y="57"/>
                    <a:pt x="108" y="57"/>
                  </a:cubicBezTo>
                  <a:cubicBezTo>
                    <a:pt x="108" y="57"/>
                    <a:pt x="108" y="56"/>
                    <a:pt x="108" y="56"/>
                  </a:cubicBezTo>
                  <a:cubicBezTo>
                    <a:pt x="108" y="56"/>
                    <a:pt x="108" y="56"/>
                    <a:pt x="108" y="55"/>
                  </a:cubicBezTo>
                  <a:cubicBezTo>
                    <a:pt x="108" y="55"/>
                    <a:pt x="108" y="55"/>
                    <a:pt x="109" y="55"/>
                  </a:cubicBezTo>
                  <a:cubicBezTo>
                    <a:pt x="109" y="55"/>
                    <a:pt x="109" y="55"/>
                    <a:pt x="110" y="55"/>
                  </a:cubicBezTo>
                  <a:cubicBezTo>
                    <a:pt x="110" y="55"/>
                    <a:pt x="110" y="55"/>
                    <a:pt x="110" y="55"/>
                  </a:cubicBezTo>
                  <a:cubicBezTo>
                    <a:pt x="110" y="55"/>
                    <a:pt x="110" y="55"/>
                    <a:pt x="110" y="55"/>
                  </a:cubicBezTo>
                  <a:cubicBezTo>
                    <a:pt x="110" y="55"/>
                    <a:pt x="110" y="55"/>
                    <a:pt x="110" y="55"/>
                  </a:cubicBezTo>
                  <a:cubicBezTo>
                    <a:pt x="110" y="55"/>
                    <a:pt x="110" y="55"/>
                    <a:pt x="110" y="55"/>
                  </a:cubicBezTo>
                  <a:cubicBezTo>
                    <a:pt x="110" y="55"/>
                    <a:pt x="110" y="54"/>
                    <a:pt x="111" y="54"/>
                  </a:cubicBezTo>
                  <a:cubicBezTo>
                    <a:pt x="111" y="54"/>
                    <a:pt x="111" y="54"/>
                    <a:pt x="112" y="53"/>
                  </a:cubicBezTo>
                  <a:cubicBezTo>
                    <a:pt x="112" y="53"/>
                    <a:pt x="112" y="53"/>
                    <a:pt x="112" y="52"/>
                  </a:cubicBezTo>
                  <a:cubicBezTo>
                    <a:pt x="113" y="52"/>
                    <a:pt x="113" y="51"/>
                    <a:pt x="113" y="50"/>
                  </a:cubicBezTo>
                  <a:cubicBezTo>
                    <a:pt x="113" y="50"/>
                    <a:pt x="113" y="50"/>
                    <a:pt x="113" y="50"/>
                  </a:cubicBezTo>
                  <a:cubicBezTo>
                    <a:pt x="114" y="50"/>
                    <a:pt x="114" y="49"/>
                    <a:pt x="114" y="49"/>
                  </a:cubicBezTo>
                  <a:cubicBezTo>
                    <a:pt x="114" y="49"/>
                    <a:pt x="114" y="49"/>
                    <a:pt x="115" y="49"/>
                  </a:cubicBezTo>
                  <a:cubicBezTo>
                    <a:pt x="115" y="49"/>
                    <a:pt x="115" y="49"/>
                    <a:pt x="115" y="49"/>
                  </a:cubicBezTo>
                  <a:cubicBezTo>
                    <a:pt x="115" y="49"/>
                    <a:pt x="116" y="49"/>
                    <a:pt x="116" y="49"/>
                  </a:cubicBezTo>
                  <a:cubicBezTo>
                    <a:pt x="116" y="49"/>
                    <a:pt x="116" y="49"/>
                    <a:pt x="116" y="49"/>
                  </a:cubicBezTo>
                  <a:cubicBezTo>
                    <a:pt x="116" y="49"/>
                    <a:pt x="116" y="49"/>
                    <a:pt x="116" y="49"/>
                  </a:cubicBezTo>
                  <a:cubicBezTo>
                    <a:pt x="116" y="49"/>
                    <a:pt x="116" y="49"/>
                    <a:pt x="117" y="49"/>
                  </a:cubicBezTo>
                  <a:cubicBezTo>
                    <a:pt x="117" y="49"/>
                    <a:pt x="117" y="49"/>
                    <a:pt x="117" y="49"/>
                  </a:cubicBezTo>
                  <a:cubicBezTo>
                    <a:pt x="117" y="49"/>
                    <a:pt x="117" y="49"/>
                    <a:pt x="117" y="49"/>
                  </a:cubicBezTo>
                  <a:cubicBezTo>
                    <a:pt x="117" y="49"/>
                    <a:pt x="117" y="49"/>
                    <a:pt x="117" y="49"/>
                  </a:cubicBezTo>
                  <a:cubicBezTo>
                    <a:pt x="118" y="49"/>
                    <a:pt x="118" y="49"/>
                    <a:pt x="118" y="49"/>
                  </a:cubicBezTo>
                  <a:cubicBezTo>
                    <a:pt x="118" y="49"/>
                    <a:pt x="118" y="49"/>
                    <a:pt x="118" y="49"/>
                  </a:cubicBezTo>
                  <a:cubicBezTo>
                    <a:pt x="118" y="49"/>
                    <a:pt x="119" y="49"/>
                    <a:pt x="119" y="49"/>
                  </a:cubicBezTo>
                  <a:cubicBezTo>
                    <a:pt x="119" y="49"/>
                    <a:pt x="119" y="49"/>
                    <a:pt x="119" y="49"/>
                  </a:cubicBezTo>
                  <a:cubicBezTo>
                    <a:pt x="119" y="49"/>
                    <a:pt x="119" y="49"/>
                    <a:pt x="120" y="49"/>
                  </a:cubicBezTo>
                  <a:cubicBezTo>
                    <a:pt x="120" y="48"/>
                    <a:pt x="120" y="48"/>
                    <a:pt x="121" y="48"/>
                  </a:cubicBezTo>
                  <a:cubicBezTo>
                    <a:pt x="121" y="48"/>
                    <a:pt x="122" y="48"/>
                    <a:pt x="122" y="47"/>
                  </a:cubicBezTo>
                  <a:cubicBezTo>
                    <a:pt x="122" y="47"/>
                    <a:pt x="123" y="47"/>
                    <a:pt x="123" y="47"/>
                  </a:cubicBezTo>
                  <a:cubicBezTo>
                    <a:pt x="124" y="47"/>
                    <a:pt x="124" y="47"/>
                    <a:pt x="124" y="47"/>
                  </a:cubicBezTo>
                  <a:cubicBezTo>
                    <a:pt x="124" y="47"/>
                    <a:pt x="125" y="47"/>
                    <a:pt x="125" y="47"/>
                  </a:cubicBezTo>
                  <a:cubicBezTo>
                    <a:pt x="125" y="47"/>
                    <a:pt x="125" y="47"/>
                    <a:pt x="125" y="47"/>
                  </a:cubicBezTo>
                  <a:cubicBezTo>
                    <a:pt x="125" y="47"/>
                    <a:pt x="126" y="47"/>
                    <a:pt x="126" y="47"/>
                  </a:cubicBezTo>
                  <a:cubicBezTo>
                    <a:pt x="126" y="47"/>
                    <a:pt x="126" y="48"/>
                    <a:pt x="126" y="48"/>
                  </a:cubicBezTo>
                  <a:cubicBezTo>
                    <a:pt x="126" y="48"/>
                    <a:pt x="126" y="48"/>
                    <a:pt x="126" y="48"/>
                  </a:cubicBezTo>
                  <a:cubicBezTo>
                    <a:pt x="126" y="48"/>
                    <a:pt x="126" y="48"/>
                    <a:pt x="126" y="48"/>
                  </a:cubicBezTo>
                  <a:cubicBezTo>
                    <a:pt x="126" y="48"/>
                    <a:pt x="126" y="48"/>
                    <a:pt x="126" y="49"/>
                  </a:cubicBezTo>
                  <a:cubicBezTo>
                    <a:pt x="126" y="49"/>
                    <a:pt x="126" y="49"/>
                    <a:pt x="126" y="49"/>
                  </a:cubicBezTo>
                  <a:cubicBezTo>
                    <a:pt x="126" y="50"/>
                    <a:pt x="126" y="50"/>
                    <a:pt x="126" y="50"/>
                  </a:cubicBezTo>
                  <a:cubicBezTo>
                    <a:pt x="126" y="50"/>
                    <a:pt x="125" y="51"/>
                    <a:pt x="125" y="51"/>
                  </a:cubicBezTo>
                  <a:cubicBezTo>
                    <a:pt x="125" y="52"/>
                    <a:pt x="125" y="52"/>
                    <a:pt x="125" y="53"/>
                  </a:cubicBezTo>
                  <a:cubicBezTo>
                    <a:pt x="124" y="53"/>
                    <a:pt x="124" y="54"/>
                    <a:pt x="124" y="54"/>
                  </a:cubicBezTo>
                  <a:cubicBezTo>
                    <a:pt x="124" y="54"/>
                    <a:pt x="125" y="54"/>
                    <a:pt x="126" y="54"/>
                  </a:cubicBezTo>
                  <a:cubicBezTo>
                    <a:pt x="127" y="54"/>
                    <a:pt x="128" y="54"/>
                    <a:pt x="129" y="54"/>
                  </a:cubicBezTo>
                  <a:cubicBezTo>
                    <a:pt x="130" y="54"/>
                    <a:pt x="130" y="53"/>
                    <a:pt x="131" y="53"/>
                  </a:cubicBezTo>
                  <a:cubicBezTo>
                    <a:pt x="131" y="53"/>
                    <a:pt x="132" y="53"/>
                    <a:pt x="132" y="53"/>
                  </a:cubicBezTo>
                  <a:cubicBezTo>
                    <a:pt x="132" y="53"/>
                    <a:pt x="132" y="53"/>
                    <a:pt x="132" y="52"/>
                  </a:cubicBezTo>
                  <a:cubicBezTo>
                    <a:pt x="132" y="52"/>
                    <a:pt x="132" y="52"/>
                    <a:pt x="133" y="52"/>
                  </a:cubicBezTo>
                  <a:cubicBezTo>
                    <a:pt x="133" y="52"/>
                    <a:pt x="133" y="52"/>
                    <a:pt x="133" y="52"/>
                  </a:cubicBezTo>
                  <a:cubicBezTo>
                    <a:pt x="133" y="52"/>
                    <a:pt x="133" y="52"/>
                    <a:pt x="133" y="52"/>
                  </a:cubicBezTo>
                  <a:cubicBezTo>
                    <a:pt x="134" y="52"/>
                    <a:pt x="134" y="52"/>
                    <a:pt x="134" y="52"/>
                  </a:cubicBezTo>
                  <a:cubicBezTo>
                    <a:pt x="134" y="52"/>
                    <a:pt x="134" y="52"/>
                    <a:pt x="134" y="52"/>
                  </a:cubicBezTo>
                  <a:cubicBezTo>
                    <a:pt x="134" y="52"/>
                    <a:pt x="135" y="52"/>
                    <a:pt x="135" y="52"/>
                  </a:cubicBezTo>
                  <a:cubicBezTo>
                    <a:pt x="135" y="52"/>
                    <a:pt x="135" y="52"/>
                    <a:pt x="135" y="52"/>
                  </a:cubicBezTo>
                  <a:cubicBezTo>
                    <a:pt x="135" y="52"/>
                    <a:pt x="136" y="53"/>
                    <a:pt x="136" y="53"/>
                  </a:cubicBezTo>
                  <a:cubicBezTo>
                    <a:pt x="136" y="53"/>
                    <a:pt x="136" y="53"/>
                    <a:pt x="136" y="53"/>
                  </a:cubicBezTo>
                  <a:cubicBezTo>
                    <a:pt x="137" y="53"/>
                    <a:pt x="137" y="53"/>
                    <a:pt x="137" y="53"/>
                  </a:cubicBezTo>
                  <a:cubicBezTo>
                    <a:pt x="137" y="53"/>
                    <a:pt x="137" y="53"/>
                    <a:pt x="137" y="53"/>
                  </a:cubicBezTo>
                  <a:cubicBezTo>
                    <a:pt x="138" y="53"/>
                    <a:pt x="138" y="53"/>
                    <a:pt x="138" y="53"/>
                  </a:cubicBezTo>
                  <a:cubicBezTo>
                    <a:pt x="138" y="53"/>
                    <a:pt x="139" y="53"/>
                    <a:pt x="139" y="52"/>
                  </a:cubicBezTo>
                  <a:cubicBezTo>
                    <a:pt x="139" y="52"/>
                    <a:pt x="139" y="52"/>
                    <a:pt x="139" y="52"/>
                  </a:cubicBezTo>
                  <a:cubicBezTo>
                    <a:pt x="140" y="52"/>
                    <a:pt x="140" y="52"/>
                    <a:pt x="140" y="51"/>
                  </a:cubicBezTo>
                  <a:cubicBezTo>
                    <a:pt x="140" y="51"/>
                    <a:pt x="140" y="51"/>
                    <a:pt x="141" y="50"/>
                  </a:cubicBezTo>
                  <a:cubicBezTo>
                    <a:pt x="141" y="50"/>
                    <a:pt x="141" y="50"/>
                    <a:pt x="142" y="50"/>
                  </a:cubicBezTo>
                  <a:cubicBezTo>
                    <a:pt x="142" y="50"/>
                    <a:pt x="142" y="49"/>
                    <a:pt x="143" y="49"/>
                  </a:cubicBezTo>
                  <a:cubicBezTo>
                    <a:pt x="143" y="49"/>
                    <a:pt x="143" y="49"/>
                    <a:pt x="144" y="49"/>
                  </a:cubicBezTo>
                  <a:cubicBezTo>
                    <a:pt x="145" y="49"/>
                    <a:pt x="145" y="49"/>
                    <a:pt x="145" y="49"/>
                  </a:cubicBezTo>
                  <a:cubicBezTo>
                    <a:pt x="145" y="49"/>
                    <a:pt x="145" y="49"/>
                    <a:pt x="144" y="49"/>
                  </a:cubicBezTo>
                  <a:cubicBezTo>
                    <a:pt x="144" y="49"/>
                    <a:pt x="144" y="49"/>
                    <a:pt x="144" y="49"/>
                  </a:cubicBezTo>
                  <a:cubicBezTo>
                    <a:pt x="144" y="48"/>
                    <a:pt x="144" y="48"/>
                    <a:pt x="144" y="48"/>
                  </a:cubicBezTo>
                  <a:cubicBezTo>
                    <a:pt x="144" y="48"/>
                    <a:pt x="144" y="48"/>
                    <a:pt x="143" y="48"/>
                  </a:cubicBezTo>
                  <a:cubicBezTo>
                    <a:pt x="143" y="47"/>
                    <a:pt x="142" y="47"/>
                    <a:pt x="141" y="46"/>
                  </a:cubicBezTo>
                  <a:cubicBezTo>
                    <a:pt x="140" y="45"/>
                    <a:pt x="139" y="45"/>
                    <a:pt x="138" y="44"/>
                  </a:cubicBezTo>
                  <a:cubicBezTo>
                    <a:pt x="137" y="44"/>
                    <a:pt x="136" y="43"/>
                    <a:pt x="135" y="43"/>
                  </a:cubicBezTo>
                  <a:cubicBezTo>
                    <a:pt x="134" y="42"/>
                    <a:pt x="134" y="42"/>
                    <a:pt x="133" y="42"/>
                  </a:cubicBezTo>
                  <a:cubicBezTo>
                    <a:pt x="133" y="42"/>
                    <a:pt x="133" y="42"/>
                    <a:pt x="133" y="42"/>
                  </a:cubicBezTo>
                  <a:cubicBezTo>
                    <a:pt x="133" y="42"/>
                    <a:pt x="133" y="42"/>
                    <a:pt x="133" y="42"/>
                  </a:cubicBezTo>
                  <a:cubicBezTo>
                    <a:pt x="133" y="42"/>
                    <a:pt x="133" y="42"/>
                    <a:pt x="133" y="42"/>
                  </a:cubicBezTo>
                  <a:cubicBezTo>
                    <a:pt x="133" y="42"/>
                    <a:pt x="133" y="42"/>
                    <a:pt x="133" y="42"/>
                  </a:cubicBezTo>
                  <a:cubicBezTo>
                    <a:pt x="132" y="43"/>
                    <a:pt x="132" y="43"/>
                    <a:pt x="132" y="43"/>
                  </a:cubicBezTo>
                  <a:cubicBezTo>
                    <a:pt x="132" y="43"/>
                    <a:pt x="132" y="44"/>
                    <a:pt x="131" y="44"/>
                  </a:cubicBezTo>
                  <a:cubicBezTo>
                    <a:pt x="131" y="44"/>
                    <a:pt x="131" y="44"/>
                    <a:pt x="130" y="44"/>
                  </a:cubicBezTo>
                  <a:cubicBezTo>
                    <a:pt x="130" y="44"/>
                    <a:pt x="129" y="44"/>
                    <a:pt x="129" y="44"/>
                  </a:cubicBezTo>
                  <a:cubicBezTo>
                    <a:pt x="128" y="44"/>
                    <a:pt x="128" y="44"/>
                    <a:pt x="128" y="44"/>
                  </a:cubicBezTo>
                  <a:cubicBezTo>
                    <a:pt x="127" y="44"/>
                    <a:pt x="127" y="44"/>
                    <a:pt x="127" y="44"/>
                  </a:cubicBezTo>
                  <a:cubicBezTo>
                    <a:pt x="126" y="44"/>
                    <a:pt x="126" y="44"/>
                    <a:pt x="126" y="44"/>
                  </a:cubicBezTo>
                  <a:cubicBezTo>
                    <a:pt x="126" y="43"/>
                    <a:pt x="125" y="43"/>
                    <a:pt x="125" y="43"/>
                  </a:cubicBezTo>
                  <a:cubicBezTo>
                    <a:pt x="125" y="42"/>
                    <a:pt x="125" y="42"/>
                    <a:pt x="125" y="42"/>
                  </a:cubicBezTo>
                  <a:cubicBezTo>
                    <a:pt x="125" y="42"/>
                    <a:pt x="124" y="42"/>
                    <a:pt x="124" y="42"/>
                  </a:cubicBezTo>
                  <a:cubicBezTo>
                    <a:pt x="124" y="42"/>
                    <a:pt x="124" y="41"/>
                    <a:pt x="124" y="41"/>
                  </a:cubicBezTo>
                  <a:cubicBezTo>
                    <a:pt x="124" y="41"/>
                    <a:pt x="123" y="41"/>
                    <a:pt x="123" y="41"/>
                  </a:cubicBezTo>
                  <a:cubicBezTo>
                    <a:pt x="123" y="41"/>
                    <a:pt x="123" y="41"/>
                    <a:pt x="123" y="40"/>
                  </a:cubicBezTo>
                  <a:cubicBezTo>
                    <a:pt x="122" y="40"/>
                    <a:pt x="122" y="40"/>
                    <a:pt x="122" y="40"/>
                  </a:cubicBezTo>
                  <a:cubicBezTo>
                    <a:pt x="122" y="40"/>
                    <a:pt x="122" y="40"/>
                    <a:pt x="122" y="40"/>
                  </a:cubicBezTo>
                  <a:cubicBezTo>
                    <a:pt x="122" y="40"/>
                    <a:pt x="122" y="40"/>
                    <a:pt x="121" y="40"/>
                  </a:cubicBezTo>
                  <a:cubicBezTo>
                    <a:pt x="121" y="40"/>
                    <a:pt x="121" y="40"/>
                    <a:pt x="121" y="40"/>
                  </a:cubicBezTo>
                  <a:cubicBezTo>
                    <a:pt x="121" y="40"/>
                    <a:pt x="121" y="40"/>
                    <a:pt x="121" y="40"/>
                  </a:cubicBezTo>
                  <a:cubicBezTo>
                    <a:pt x="121" y="40"/>
                    <a:pt x="121" y="40"/>
                    <a:pt x="121" y="40"/>
                  </a:cubicBezTo>
                  <a:cubicBezTo>
                    <a:pt x="121" y="40"/>
                    <a:pt x="120" y="40"/>
                    <a:pt x="120" y="40"/>
                  </a:cubicBezTo>
                  <a:cubicBezTo>
                    <a:pt x="120" y="40"/>
                    <a:pt x="120" y="40"/>
                    <a:pt x="120" y="40"/>
                  </a:cubicBezTo>
                  <a:cubicBezTo>
                    <a:pt x="120" y="40"/>
                    <a:pt x="120" y="40"/>
                    <a:pt x="120" y="40"/>
                  </a:cubicBezTo>
                  <a:cubicBezTo>
                    <a:pt x="120" y="40"/>
                    <a:pt x="120" y="40"/>
                    <a:pt x="120" y="40"/>
                  </a:cubicBezTo>
                  <a:cubicBezTo>
                    <a:pt x="119" y="40"/>
                    <a:pt x="119" y="40"/>
                    <a:pt x="119" y="40"/>
                  </a:cubicBezTo>
                  <a:cubicBezTo>
                    <a:pt x="119" y="40"/>
                    <a:pt x="119" y="40"/>
                    <a:pt x="118" y="41"/>
                  </a:cubicBezTo>
                  <a:cubicBezTo>
                    <a:pt x="118" y="41"/>
                    <a:pt x="118" y="41"/>
                    <a:pt x="118" y="41"/>
                  </a:cubicBezTo>
                  <a:cubicBezTo>
                    <a:pt x="116" y="41"/>
                    <a:pt x="115" y="42"/>
                    <a:pt x="114" y="42"/>
                  </a:cubicBezTo>
                  <a:cubicBezTo>
                    <a:pt x="113" y="43"/>
                    <a:pt x="112" y="44"/>
                    <a:pt x="112" y="44"/>
                  </a:cubicBezTo>
                  <a:cubicBezTo>
                    <a:pt x="111" y="45"/>
                    <a:pt x="111" y="45"/>
                    <a:pt x="110" y="46"/>
                  </a:cubicBezTo>
                  <a:cubicBezTo>
                    <a:pt x="110" y="46"/>
                    <a:pt x="110" y="47"/>
                    <a:pt x="110" y="47"/>
                  </a:cubicBezTo>
                  <a:cubicBezTo>
                    <a:pt x="109" y="47"/>
                    <a:pt x="109" y="48"/>
                    <a:pt x="109" y="48"/>
                  </a:cubicBezTo>
                  <a:cubicBezTo>
                    <a:pt x="109" y="48"/>
                    <a:pt x="109" y="49"/>
                    <a:pt x="108" y="49"/>
                  </a:cubicBezTo>
                  <a:cubicBezTo>
                    <a:pt x="108" y="49"/>
                    <a:pt x="108" y="49"/>
                    <a:pt x="107" y="50"/>
                  </a:cubicBezTo>
                  <a:cubicBezTo>
                    <a:pt x="107" y="50"/>
                    <a:pt x="107" y="50"/>
                    <a:pt x="106" y="50"/>
                  </a:cubicBezTo>
                  <a:cubicBezTo>
                    <a:pt x="106" y="50"/>
                    <a:pt x="106" y="50"/>
                    <a:pt x="106" y="50"/>
                  </a:cubicBezTo>
                  <a:cubicBezTo>
                    <a:pt x="105" y="50"/>
                    <a:pt x="105" y="50"/>
                    <a:pt x="105" y="49"/>
                  </a:cubicBezTo>
                  <a:cubicBezTo>
                    <a:pt x="105" y="49"/>
                    <a:pt x="105" y="49"/>
                    <a:pt x="105" y="49"/>
                  </a:cubicBezTo>
                  <a:cubicBezTo>
                    <a:pt x="105" y="49"/>
                    <a:pt x="105" y="48"/>
                    <a:pt x="105" y="48"/>
                  </a:cubicBezTo>
                  <a:cubicBezTo>
                    <a:pt x="105" y="48"/>
                    <a:pt x="104" y="47"/>
                    <a:pt x="104" y="47"/>
                  </a:cubicBezTo>
                  <a:cubicBezTo>
                    <a:pt x="103" y="46"/>
                    <a:pt x="103" y="46"/>
                    <a:pt x="102" y="46"/>
                  </a:cubicBezTo>
                  <a:cubicBezTo>
                    <a:pt x="101" y="45"/>
                    <a:pt x="101" y="45"/>
                    <a:pt x="100" y="45"/>
                  </a:cubicBezTo>
                  <a:cubicBezTo>
                    <a:pt x="99" y="45"/>
                    <a:pt x="99" y="45"/>
                    <a:pt x="98" y="44"/>
                  </a:cubicBezTo>
                  <a:cubicBezTo>
                    <a:pt x="98" y="44"/>
                    <a:pt x="98" y="44"/>
                    <a:pt x="97" y="44"/>
                  </a:cubicBezTo>
                  <a:cubicBezTo>
                    <a:pt x="97" y="44"/>
                    <a:pt x="97" y="44"/>
                    <a:pt x="97" y="44"/>
                  </a:cubicBezTo>
                  <a:cubicBezTo>
                    <a:pt x="96" y="44"/>
                    <a:pt x="96" y="44"/>
                    <a:pt x="96" y="44"/>
                  </a:cubicBezTo>
                  <a:cubicBezTo>
                    <a:pt x="96" y="44"/>
                    <a:pt x="95" y="44"/>
                    <a:pt x="95" y="44"/>
                  </a:cubicBezTo>
                  <a:cubicBezTo>
                    <a:pt x="95" y="44"/>
                    <a:pt x="94" y="44"/>
                    <a:pt x="93" y="44"/>
                  </a:cubicBezTo>
                  <a:cubicBezTo>
                    <a:pt x="93" y="44"/>
                    <a:pt x="92" y="44"/>
                    <a:pt x="92" y="44"/>
                  </a:cubicBezTo>
                  <a:cubicBezTo>
                    <a:pt x="92" y="44"/>
                    <a:pt x="91" y="44"/>
                    <a:pt x="91" y="43"/>
                  </a:cubicBezTo>
                  <a:cubicBezTo>
                    <a:pt x="91" y="43"/>
                    <a:pt x="90" y="43"/>
                    <a:pt x="90" y="42"/>
                  </a:cubicBezTo>
                  <a:cubicBezTo>
                    <a:pt x="90" y="42"/>
                    <a:pt x="90" y="41"/>
                    <a:pt x="90" y="41"/>
                  </a:cubicBezTo>
                  <a:cubicBezTo>
                    <a:pt x="90" y="41"/>
                    <a:pt x="90" y="41"/>
                    <a:pt x="90" y="40"/>
                  </a:cubicBezTo>
                  <a:cubicBezTo>
                    <a:pt x="89" y="40"/>
                    <a:pt x="89" y="40"/>
                    <a:pt x="89" y="39"/>
                  </a:cubicBezTo>
                  <a:cubicBezTo>
                    <a:pt x="89" y="39"/>
                    <a:pt x="88" y="39"/>
                    <a:pt x="88" y="38"/>
                  </a:cubicBezTo>
                  <a:cubicBezTo>
                    <a:pt x="88" y="38"/>
                    <a:pt x="88" y="37"/>
                    <a:pt x="87" y="37"/>
                  </a:cubicBezTo>
                  <a:cubicBezTo>
                    <a:pt x="87" y="37"/>
                    <a:pt x="87" y="36"/>
                    <a:pt x="86" y="36"/>
                  </a:cubicBezTo>
                  <a:cubicBezTo>
                    <a:pt x="86" y="36"/>
                    <a:pt x="86" y="35"/>
                    <a:pt x="86" y="35"/>
                  </a:cubicBezTo>
                  <a:cubicBezTo>
                    <a:pt x="86" y="34"/>
                    <a:pt x="86" y="34"/>
                    <a:pt x="85" y="33"/>
                  </a:cubicBezTo>
                  <a:cubicBezTo>
                    <a:pt x="85" y="33"/>
                    <a:pt x="85" y="33"/>
                    <a:pt x="85" y="33"/>
                  </a:cubicBezTo>
                  <a:cubicBezTo>
                    <a:pt x="85" y="33"/>
                    <a:pt x="85" y="32"/>
                    <a:pt x="85" y="32"/>
                  </a:cubicBezTo>
                  <a:cubicBezTo>
                    <a:pt x="85" y="32"/>
                    <a:pt x="85" y="32"/>
                    <a:pt x="85" y="32"/>
                  </a:cubicBezTo>
                  <a:cubicBezTo>
                    <a:pt x="85" y="31"/>
                    <a:pt x="85" y="31"/>
                    <a:pt x="85" y="31"/>
                  </a:cubicBezTo>
                  <a:cubicBezTo>
                    <a:pt x="85" y="31"/>
                    <a:pt x="85" y="31"/>
                    <a:pt x="85" y="31"/>
                  </a:cubicBezTo>
                  <a:cubicBezTo>
                    <a:pt x="85" y="31"/>
                    <a:pt x="85" y="31"/>
                    <a:pt x="85" y="31"/>
                  </a:cubicBezTo>
                  <a:cubicBezTo>
                    <a:pt x="85" y="31"/>
                    <a:pt x="85" y="31"/>
                    <a:pt x="85" y="31"/>
                  </a:cubicBezTo>
                  <a:cubicBezTo>
                    <a:pt x="85" y="30"/>
                    <a:pt x="85" y="30"/>
                    <a:pt x="85" y="30"/>
                  </a:cubicBezTo>
                  <a:cubicBezTo>
                    <a:pt x="85" y="30"/>
                    <a:pt x="85" y="29"/>
                    <a:pt x="85" y="29"/>
                  </a:cubicBezTo>
                  <a:cubicBezTo>
                    <a:pt x="85" y="28"/>
                    <a:pt x="85" y="28"/>
                    <a:pt x="85" y="27"/>
                  </a:cubicBezTo>
                  <a:cubicBezTo>
                    <a:pt x="85" y="27"/>
                    <a:pt x="85" y="27"/>
                    <a:pt x="85" y="27"/>
                  </a:cubicBezTo>
                  <a:cubicBezTo>
                    <a:pt x="84" y="26"/>
                    <a:pt x="84" y="26"/>
                    <a:pt x="84" y="26"/>
                  </a:cubicBezTo>
                  <a:cubicBezTo>
                    <a:pt x="83" y="26"/>
                    <a:pt x="83" y="26"/>
                    <a:pt x="83" y="26"/>
                  </a:cubicBezTo>
                  <a:cubicBezTo>
                    <a:pt x="82" y="25"/>
                    <a:pt x="82" y="25"/>
                    <a:pt x="82" y="25"/>
                  </a:cubicBezTo>
                  <a:cubicBezTo>
                    <a:pt x="82" y="25"/>
                    <a:pt x="81" y="24"/>
                    <a:pt x="81" y="24"/>
                  </a:cubicBezTo>
                  <a:cubicBezTo>
                    <a:pt x="81" y="24"/>
                    <a:pt x="80" y="24"/>
                    <a:pt x="80" y="23"/>
                  </a:cubicBezTo>
                  <a:cubicBezTo>
                    <a:pt x="80" y="23"/>
                    <a:pt x="80" y="23"/>
                    <a:pt x="79" y="23"/>
                  </a:cubicBezTo>
                  <a:cubicBezTo>
                    <a:pt x="79" y="22"/>
                    <a:pt x="79" y="22"/>
                    <a:pt x="79" y="22"/>
                  </a:cubicBezTo>
                  <a:cubicBezTo>
                    <a:pt x="78" y="22"/>
                    <a:pt x="78" y="21"/>
                    <a:pt x="78" y="21"/>
                  </a:cubicBezTo>
                  <a:cubicBezTo>
                    <a:pt x="78" y="21"/>
                    <a:pt x="77" y="21"/>
                    <a:pt x="77" y="21"/>
                  </a:cubicBezTo>
                  <a:cubicBezTo>
                    <a:pt x="75" y="21"/>
                    <a:pt x="74" y="21"/>
                    <a:pt x="72" y="21"/>
                  </a:cubicBezTo>
                  <a:cubicBezTo>
                    <a:pt x="70" y="21"/>
                    <a:pt x="68" y="21"/>
                    <a:pt x="67" y="21"/>
                  </a:cubicBezTo>
                  <a:cubicBezTo>
                    <a:pt x="65" y="21"/>
                    <a:pt x="64" y="21"/>
                    <a:pt x="62" y="21"/>
                  </a:cubicBezTo>
                  <a:cubicBezTo>
                    <a:pt x="61" y="21"/>
                    <a:pt x="61" y="21"/>
                    <a:pt x="60" y="21"/>
                  </a:cubicBezTo>
                  <a:cubicBezTo>
                    <a:pt x="60" y="20"/>
                    <a:pt x="60" y="20"/>
                    <a:pt x="60" y="20"/>
                  </a:cubicBezTo>
                  <a:cubicBezTo>
                    <a:pt x="60" y="20"/>
                    <a:pt x="59" y="20"/>
                    <a:pt x="59" y="21"/>
                  </a:cubicBezTo>
                  <a:cubicBezTo>
                    <a:pt x="59" y="21"/>
                    <a:pt x="58" y="21"/>
                    <a:pt x="58" y="21"/>
                  </a:cubicBezTo>
                  <a:cubicBezTo>
                    <a:pt x="58" y="21"/>
                    <a:pt x="57" y="21"/>
                    <a:pt x="57" y="21"/>
                  </a:cubicBezTo>
                  <a:cubicBezTo>
                    <a:pt x="57" y="21"/>
                    <a:pt x="56" y="21"/>
                    <a:pt x="56" y="21"/>
                  </a:cubicBezTo>
                  <a:cubicBezTo>
                    <a:pt x="56" y="21"/>
                    <a:pt x="55" y="21"/>
                    <a:pt x="55" y="21"/>
                  </a:cubicBezTo>
                  <a:cubicBezTo>
                    <a:pt x="54" y="21"/>
                    <a:pt x="54" y="22"/>
                    <a:pt x="53" y="22"/>
                  </a:cubicBezTo>
                  <a:cubicBezTo>
                    <a:pt x="53" y="22"/>
                    <a:pt x="53" y="22"/>
                    <a:pt x="52" y="22"/>
                  </a:cubicBezTo>
                  <a:cubicBezTo>
                    <a:pt x="52" y="22"/>
                    <a:pt x="51" y="22"/>
                    <a:pt x="51" y="22"/>
                  </a:cubicBezTo>
                  <a:cubicBezTo>
                    <a:pt x="51" y="22"/>
                    <a:pt x="51" y="22"/>
                    <a:pt x="51" y="22"/>
                  </a:cubicBezTo>
                  <a:cubicBezTo>
                    <a:pt x="50" y="22"/>
                    <a:pt x="50" y="22"/>
                    <a:pt x="50" y="22"/>
                  </a:cubicBezTo>
                  <a:cubicBezTo>
                    <a:pt x="50" y="22"/>
                    <a:pt x="50" y="22"/>
                    <a:pt x="49" y="21"/>
                  </a:cubicBezTo>
                  <a:cubicBezTo>
                    <a:pt x="49" y="21"/>
                    <a:pt x="49" y="21"/>
                    <a:pt x="49" y="21"/>
                  </a:cubicBezTo>
                  <a:cubicBezTo>
                    <a:pt x="49" y="21"/>
                    <a:pt x="48" y="20"/>
                    <a:pt x="48" y="19"/>
                  </a:cubicBezTo>
                  <a:cubicBezTo>
                    <a:pt x="47" y="18"/>
                    <a:pt x="46" y="18"/>
                    <a:pt x="46" y="17"/>
                  </a:cubicBezTo>
                  <a:cubicBezTo>
                    <a:pt x="45" y="16"/>
                    <a:pt x="44" y="15"/>
                    <a:pt x="43" y="14"/>
                  </a:cubicBezTo>
                  <a:cubicBezTo>
                    <a:pt x="42" y="13"/>
                    <a:pt x="41" y="12"/>
                    <a:pt x="40" y="11"/>
                  </a:cubicBezTo>
                  <a:cubicBezTo>
                    <a:pt x="40" y="11"/>
                    <a:pt x="40" y="12"/>
                    <a:pt x="39" y="12"/>
                  </a:cubicBezTo>
                  <a:cubicBezTo>
                    <a:pt x="39" y="12"/>
                    <a:pt x="39" y="12"/>
                    <a:pt x="39" y="13"/>
                  </a:cubicBezTo>
                  <a:cubicBezTo>
                    <a:pt x="39" y="13"/>
                    <a:pt x="38" y="13"/>
                    <a:pt x="38" y="13"/>
                  </a:cubicBezTo>
                  <a:cubicBezTo>
                    <a:pt x="38" y="14"/>
                    <a:pt x="38" y="14"/>
                    <a:pt x="37" y="14"/>
                  </a:cubicBezTo>
                  <a:cubicBezTo>
                    <a:pt x="37" y="15"/>
                    <a:pt x="36" y="15"/>
                    <a:pt x="35" y="15"/>
                  </a:cubicBezTo>
                  <a:cubicBezTo>
                    <a:pt x="35" y="16"/>
                    <a:pt x="34" y="16"/>
                    <a:pt x="33" y="16"/>
                  </a:cubicBezTo>
                  <a:cubicBezTo>
                    <a:pt x="33" y="17"/>
                    <a:pt x="32" y="17"/>
                    <a:pt x="32" y="17"/>
                  </a:cubicBezTo>
                  <a:cubicBezTo>
                    <a:pt x="31" y="17"/>
                    <a:pt x="30" y="17"/>
                    <a:pt x="30" y="17"/>
                  </a:cubicBezTo>
                  <a:cubicBezTo>
                    <a:pt x="29" y="17"/>
                    <a:pt x="29" y="17"/>
                    <a:pt x="29" y="17"/>
                  </a:cubicBezTo>
                  <a:cubicBezTo>
                    <a:pt x="28" y="17"/>
                    <a:pt x="28" y="17"/>
                    <a:pt x="28" y="17"/>
                  </a:cubicBezTo>
                  <a:cubicBezTo>
                    <a:pt x="28" y="17"/>
                    <a:pt x="27" y="16"/>
                    <a:pt x="27" y="16"/>
                  </a:cubicBezTo>
                  <a:cubicBezTo>
                    <a:pt x="27" y="16"/>
                    <a:pt x="27" y="16"/>
                    <a:pt x="27" y="16"/>
                  </a:cubicBezTo>
                  <a:cubicBezTo>
                    <a:pt x="26" y="16"/>
                    <a:pt x="26" y="15"/>
                    <a:pt x="26" y="15"/>
                  </a:cubicBezTo>
                  <a:cubicBezTo>
                    <a:pt x="26" y="15"/>
                    <a:pt x="26" y="15"/>
                    <a:pt x="26" y="14"/>
                  </a:cubicBezTo>
                  <a:cubicBezTo>
                    <a:pt x="26" y="14"/>
                    <a:pt x="26" y="14"/>
                    <a:pt x="26" y="13"/>
                  </a:cubicBezTo>
                  <a:cubicBezTo>
                    <a:pt x="26" y="13"/>
                    <a:pt x="26" y="12"/>
                    <a:pt x="26" y="12"/>
                  </a:cubicBezTo>
                  <a:cubicBezTo>
                    <a:pt x="27" y="11"/>
                    <a:pt x="27" y="10"/>
                    <a:pt x="27" y="9"/>
                  </a:cubicBezTo>
                  <a:cubicBezTo>
                    <a:pt x="28" y="8"/>
                    <a:pt x="28" y="7"/>
                    <a:pt x="28" y="6"/>
                  </a:cubicBezTo>
                  <a:cubicBezTo>
                    <a:pt x="28" y="5"/>
                    <a:pt x="28" y="4"/>
                    <a:pt x="28" y="3"/>
                  </a:cubicBezTo>
                  <a:cubicBezTo>
                    <a:pt x="28" y="2"/>
                    <a:pt x="27" y="2"/>
                    <a:pt x="27" y="1"/>
                  </a:cubicBezTo>
                  <a:cubicBezTo>
                    <a:pt x="27" y="1"/>
                    <a:pt x="27" y="1"/>
                    <a:pt x="27" y="1"/>
                  </a:cubicBezTo>
                  <a:cubicBezTo>
                    <a:pt x="27" y="1"/>
                    <a:pt x="27" y="1"/>
                    <a:pt x="26" y="1"/>
                  </a:cubicBezTo>
                  <a:cubicBezTo>
                    <a:pt x="26" y="1"/>
                    <a:pt x="26" y="1"/>
                    <a:pt x="26" y="1"/>
                  </a:cubicBezTo>
                  <a:cubicBezTo>
                    <a:pt x="26" y="1"/>
                    <a:pt x="26" y="1"/>
                    <a:pt x="26" y="1"/>
                  </a:cubicBezTo>
                  <a:cubicBezTo>
                    <a:pt x="25" y="1"/>
                    <a:pt x="25" y="1"/>
                    <a:pt x="25" y="1"/>
                  </a:cubicBezTo>
                  <a:cubicBezTo>
                    <a:pt x="25" y="2"/>
                    <a:pt x="25" y="2"/>
                    <a:pt x="25" y="3"/>
                  </a:cubicBezTo>
                  <a:cubicBezTo>
                    <a:pt x="25" y="3"/>
                    <a:pt x="24" y="4"/>
                    <a:pt x="24" y="5"/>
                  </a:cubicBezTo>
                  <a:cubicBezTo>
                    <a:pt x="24" y="5"/>
                    <a:pt x="24" y="6"/>
                    <a:pt x="24" y="7"/>
                  </a:cubicBezTo>
                  <a:cubicBezTo>
                    <a:pt x="24" y="7"/>
                    <a:pt x="24" y="8"/>
                    <a:pt x="24" y="9"/>
                  </a:cubicBezTo>
                  <a:cubicBezTo>
                    <a:pt x="24" y="10"/>
                    <a:pt x="24" y="10"/>
                    <a:pt x="24" y="11"/>
                  </a:cubicBezTo>
                  <a:cubicBezTo>
                    <a:pt x="24" y="11"/>
                    <a:pt x="24" y="12"/>
                    <a:pt x="23" y="12"/>
                  </a:cubicBezTo>
                  <a:cubicBezTo>
                    <a:pt x="23" y="12"/>
                    <a:pt x="23" y="13"/>
                    <a:pt x="23" y="13"/>
                  </a:cubicBezTo>
                  <a:cubicBezTo>
                    <a:pt x="22" y="13"/>
                    <a:pt x="22" y="13"/>
                    <a:pt x="22" y="13"/>
                  </a:cubicBezTo>
                  <a:cubicBezTo>
                    <a:pt x="22" y="13"/>
                    <a:pt x="22" y="13"/>
                    <a:pt x="22" y="13"/>
                  </a:cubicBezTo>
                  <a:cubicBezTo>
                    <a:pt x="22" y="13"/>
                    <a:pt x="22" y="13"/>
                    <a:pt x="22" y="13"/>
                  </a:cubicBezTo>
                  <a:cubicBezTo>
                    <a:pt x="22" y="13"/>
                    <a:pt x="21" y="13"/>
                    <a:pt x="21" y="12"/>
                  </a:cubicBezTo>
                  <a:cubicBezTo>
                    <a:pt x="21" y="12"/>
                    <a:pt x="21" y="12"/>
                    <a:pt x="21" y="12"/>
                  </a:cubicBezTo>
                  <a:cubicBezTo>
                    <a:pt x="21" y="12"/>
                    <a:pt x="20" y="11"/>
                    <a:pt x="20" y="10"/>
                  </a:cubicBezTo>
                  <a:cubicBezTo>
                    <a:pt x="20" y="9"/>
                    <a:pt x="20" y="8"/>
                    <a:pt x="20" y="7"/>
                  </a:cubicBezTo>
                  <a:cubicBezTo>
                    <a:pt x="20" y="6"/>
                    <a:pt x="20" y="5"/>
                    <a:pt x="20" y="4"/>
                  </a:cubicBezTo>
                  <a:cubicBezTo>
                    <a:pt x="20" y="2"/>
                    <a:pt x="20" y="1"/>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1" name="Freeform 280">
              <a:extLst>
                <a:ext uri="{FF2B5EF4-FFF2-40B4-BE49-F238E27FC236}">
                  <a16:creationId xmlns:a16="http://schemas.microsoft.com/office/drawing/2014/main" id="{3B470E89-F3B3-3145-AE2C-61A60E94224E}"/>
                </a:ext>
              </a:extLst>
            </p:cNvPr>
            <p:cNvSpPr>
              <a:spLocks noEditPoints="1"/>
            </p:cNvSpPr>
            <p:nvPr/>
          </p:nvSpPr>
          <p:spPr bwMode="auto">
            <a:xfrm>
              <a:off x="6699250" y="1273175"/>
              <a:ext cx="246062" cy="141287"/>
            </a:xfrm>
            <a:custGeom>
              <a:avLst/>
              <a:gdLst>
                <a:gd name="T0" fmla="*/ 102 w 146"/>
                <a:gd name="T1" fmla="*/ 84 h 84"/>
                <a:gd name="T2" fmla="*/ 99 w 146"/>
                <a:gd name="T3" fmla="*/ 83 h 84"/>
                <a:gd name="T4" fmla="*/ 99 w 146"/>
                <a:gd name="T5" fmla="*/ 83 h 84"/>
                <a:gd name="T6" fmla="*/ 103 w 146"/>
                <a:gd name="T7" fmla="*/ 79 h 84"/>
                <a:gd name="T8" fmla="*/ 103 w 146"/>
                <a:gd name="T9" fmla="*/ 78 h 84"/>
                <a:gd name="T10" fmla="*/ 103 w 146"/>
                <a:gd name="T11" fmla="*/ 78 h 84"/>
                <a:gd name="T12" fmla="*/ 103 w 146"/>
                <a:gd name="T13" fmla="*/ 78 h 84"/>
                <a:gd name="T14" fmla="*/ 104 w 146"/>
                <a:gd name="T15" fmla="*/ 77 h 84"/>
                <a:gd name="T16" fmla="*/ 104 w 146"/>
                <a:gd name="T17" fmla="*/ 77 h 84"/>
                <a:gd name="T18" fmla="*/ 104 w 146"/>
                <a:gd name="T19" fmla="*/ 77 h 84"/>
                <a:gd name="T20" fmla="*/ 105 w 146"/>
                <a:gd name="T21" fmla="*/ 76 h 84"/>
                <a:gd name="T22" fmla="*/ 105 w 146"/>
                <a:gd name="T23" fmla="*/ 76 h 84"/>
                <a:gd name="T24" fmla="*/ 91 w 146"/>
                <a:gd name="T25" fmla="*/ 81 h 84"/>
                <a:gd name="T26" fmla="*/ 122 w 146"/>
                <a:gd name="T27" fmla="*/ 55 h 84"/>
                <a:gd name="T28" fmla="*/ 110 w 146"/>
                <a:gd name="T29" fmla="*/ 55 h 84"/>
                <a:gd name="T30" fmla="*/ 123 w 146"/>
                <a:gd name="T31" fmla="*/ 40 h 84"/>
                <a:gd name="T32" fmla="*/ 124 w 146"/>
                <a:gd name="T33" fmla="*/ 42 h 84"/>
                <a:gd name="T34" fmla="*/ 130 w 146"/>
                <a:gd name="T35" fmla="*/ 44 h 84"/>
                <a:gd name="T36" fmla="*/ 133 w 146"/>
                <a:gd name="T37" fmla="*/ 42 h 84"/>
                <a:gd name="T38" fmla="*/ 144 w 146"/>
                <a:gd name="T39" fmla="*/ 49 h 84"/>
                <a:gd name="T40" fmla="*/ 139 w 146"/>
                <a:gd name="T41" fmla="*/ 52 h 84"/>
                <a:gd name="T42" fmla="*/ 135 w 146"/>
                <a:gd name="T43" fmla="*/ 52 h 84"/>
                <a:gd name="T44" fmla="*/ 132 w 146"/>
                <a:gd name="T45" fmla="*/ 52 h 84"/>
                <a:gd name="T46" fmla="*/ 125 w 146"/>
                <a:gd name="T47" fmla="*/ 51 h 84"/>
                <a:gd name="T48" fmla="*/ 123 w 146"/>
                <a:gd name="T49" fmla="*/ 55 h 84"/>
                <a:gd name="T50" fmla="*/ 133 w 146"/>
                <a:gd name="T51" fmla="*/ 53 h 84"/>
                <a:gd name="T52" fmla="*/ 136 w 146"/>
                <a:gd name="T53" fmla="*/ 54 h 84"/>
                <a:gd name="T54" fmla="*/ 141 w 146"/>
                <a:gd name="T55" fmla="*/ 51 h 84"/>
                <a:gd name="T56" fmla="*/ 146 w 146"/>
                <a:gd name="T57" fmla="*/ 49 h 84"/>
                <a:gd name="T58" fmla="*/ 145 w 146"/>
                <a:gd name="T59" fmla="*/ 48 h 84"/>
                <a:gd name="T60" fmla="*/ 132 w 146"/>
                <a:gd name="T61" fmla="*/ 42 h 84"/>
                <a:gd name="T62" fmla="*/ 128 w 146"/>
                <a:gd name="T63" fmla="*/ 43 h 84"/>
                <a:gd name="T64" fmla="*/ 125 w 146"/>
                <a:gd name="T65" fmla="*/ 41 h 84"/>
                <a:gd name="T66" fmla="*/ 85 w 146"/>
                <a:gd name="T67" fmla="*/ 31 h 84"/>
                <a:gd name="T68" fmla="*/ 87 w 146"/>
                <a:gd name="T69" fmla="*/ 37 h 84"/>
                <a:gd name="T70" fmla="*/ 92 w 146"/>
                <a:gd name="T71" fmla="*/ 44 h 84"/>
                <a:gd name="T72" fmla="*/ 100 w 146"/>
                <a:gd name="T73" fmla="*/ 45 h 84"/>
                <a:gd name="T74" fmla="*/ 106 w 146"/>
                <a:gd name="T75" fmla="*/ 50 h 84"/>
                <a:gd name="T76" fmla="*/ 114 w 146"/>
                <a:gd name="T77" fmla="*/ 42 h 84"/>
                <a:gd name="T78" fmla="*/ 119 w 146"/>
                <a:gd name="T79" fmla="*/ 40 h 84"/>
                <a:gd name="T80" fmla="*/ 109 w 146"/>
                <a:gd name="T81" fmla="*/ 48 h 84"/>
                <a:gd name="T82" fmla="*/ 105 w 146"/>
                <a:gd name="T83" fmla="*/ 48 h 84"/>
                <a:gd name="T84" fmla="*/ 96 w 146"/>
                <a:gd name="T85" fmla="*/ 44 h 84"/>
                <a:gd name="T86" fmla="*/ 90 w 146"/>
                <a:gd name="T87" fmla="*/ 40 h 84"/>
                <a:gd name="T88" fmla="*/ 85 w 146"/>
                <a:gd name="T89" fmla="*/ 33 h 84"/>
                <a:gd name="T90" fmla="*/ 0 w 146"/>
                <a:gd name="T91" fmla="*/ 41 h 84"/>
                <a:gd name="T92" fmla="*/ 23 w 146"/>
                <a:gd name="T93" fmla="*/ 4 h 84"/>
                <a:gd name="T94" fmla="*/ 21 w 146"/>
                <a:gd name="T95" fmla="*/ 9 h 84"/>
                <a:gd name="T96" fmla="*/ 20 w 146"/>
                <a:gd name="T97" fmla="*/ 7 h 84"/>
                <a:gd name="T98" fmla="*/ 23 w 146"/>
                <a:gd name="T99" fmla="*/ 13 h 84"/>
                <a:gd name="T100" fmla="*/ 25 w 146"/>
                <a:gd name="T101" fmla="*/ 1 h 84"/>
                <a:gd name="T102" fmla="*/ 28 w 146"/>
                <a:gd name="T103" fmla="*/ 6 h 84"/>
                <a:gd name="T104" fmla="*/ 27 w 146"/>
                <a:gd name="T105" fmla="*/ 16 h 84"/>
                <a:gd name="T106" fmla="*/ 37 w 146"/>
                <a:gd name="T107" fmla="*/ 14 h 84"/>
                <a:gd name="T108" fmla="*/ 39 w 146"/>
                <a:gd name="T109" fmla="*/ 11 h 84"/>
                <a:gd name="T110" fmla="*/ 37 w 146"/>
                <a:gd name="T111" fmla="*/ 13 h 84"/>
                <a:gd name="T112" fmla="*/ 28 w 146"/>
                <a:gd name="T113" fmla="*/ 16 h 84"/>
                <a:gd name="T114" fmla="*/ 29 w 146"/>
                <a:gd name="T11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 h="84">
                  <a:moveTo>
                    <a:pt x="99" y="83"/>
                  </a:moveTo>
                  <a:cubicBezTo>
                    <a:pt x="99" y="83"/>
                    <a:pt x="99" y="83"/>
                    <a:pt x="100" y="83"/>
                  </a:cubicBezTo>
                  <a:cubicBezTo>
                    <a:pt x="100" y="83"/>
                    <a:pt x="100" y="83"/>
                    <a:pt x="100" y="83"/>
                  </a:cubicBezTo>
                  <a:cubicBezTo>
                    <a:pt x="100" y="83"/>
                    <a:pt x="101" y="84"/>
                    <a:pt x="101" y="84"/>
                  </a:cubicBezTo>
                  <a:cubicBezTo>
                    <a:pt x="101" y="84"/>
                    <a:pt x="101" y="84"/>
                    <a:pt x="102" y="84"/>
                  </a:cubicBezTo>
                  <a:cubicBezTo>
                    <a:pt x="102" y="84"/>
                    <a:pt x="102" y="84"/>
                    <a:pt x="102" y="84"/>
                  </a:cubicBezTo>
                  <a:cubicBezTo>
                    <a:pt x="102" y="84"/>
                    <a:pt x="102" y="84"/>
                    <a:pt x="102" y="84"/>
                  </a:cubicBezTo>
                  <a:cubicBezTo>
                    <a:pt x="102" y="84"/>
                    <a:pt x="102" y="84"/>
                    <a:pt x="102" y="84"/>
                  </a:cubicBezTo>
                  <a:cubicBezTo>
                    <a:pt x="102" y="84"/>
                    <a:pt x="102" y="84"/>
                    <a:pt x="102" y="84"/>
                  </a:cubicBezTo>
                  <a:cubicBezTo>
                    <a:pt x="101" y="84"/>
                    <a:pt x="101" y="84"/>
                    <a:pt x="101" y="84"/>
                  </a:cubicBezTo>
                  <a:cubicBezTo>
                    <a:pt x="101" y="84"/>
                    <a:pt x="100" y="83"/>
                    <a:pt x="100" y="83"/>
                  </a:cubicBezTo>
                  <a:cubicBezTo>
                    <a:pt x="100" y="83"/>
                    <a:pt x="100" y="83"/>
                    <a:pt x="100" y="83"/>
                  </a:cubicBezTo>
                  <a:cubicBezTo>
                    <a:pt x="99" y="83"/>
                    <a:pt x="99" y="83"/>
                    <a:pt x="99" y="83"/>
                  </a:cubicBezTo>
                  <a:moveTo>
                    <a:pt x="99" y="83"/>
                  </a:move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cubicBezTo>
                    <a:pt x="99" y="83"/>
                    <a:pt x="99" y="83"/>
                    <a:pt x="99" y="83"/>
                  </a:cubicBezTo>
                  <a:moveTo>
                    <a:pt x="103" y="79"/>
                  </a:move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cubicBezTo>
                    <a:pt x="103" y="79"/>
                    <a:pt x="103" y="79"/>
                    <a:pt x="103" y="79"/>
                  </a:cubicBezTo>
                  <a:moveTo>
                    <a:pt x="103" y="78"/>
                  </a:move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moveTo>
                    <a:pt x="103" y="78"/>
                  </a:move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cubicBezTo>
                    <a:pt x="103" y="78"/>
                    <a:pt x="103" y="78"/>
                    <a:pt x="103" y="78"/>
                  </a:cubicBezTo>
                  <a:moveTo>
                    <a:pt x="104" y="77"/>
                  </a:moveTo>
                  <a:cubicBezTo>
                    <a:pt x="104" y="77"/>
                    <a:pt x="104" y="77"/>
                    <a:pt x="104" y="77"/>
                  </a:cubicBezTo>
                  <a:cubicBezTo>
                    <a:pt x="104" y="77"/>
                    <a:pt x="104" y="77"/>
                    <a:pt x="104" y="77"/>
                  </a:cubicBezTo>
                  <a:cubicBezTo>
                    <a:pt x="104" y="77"/>
                    <a:pt x="104" y="77"/>
                    <a:pt x="104" y="78"/>
                  </a:cubicBezTo>
                  <a:cubicBezTo>
                    <a:pt x="104" y="78"/>
                    <a:pt x="103" y="78"/>
                    <a:pt x="103" y="78"/>
                  </a:cubicBezTo>
                  <a:cubicBezTo>
                    <a:pt x="103" y="78"/>
                    <a:pt x="104" y="78"/>
                    <a:pt x="104" y="78"/>
                  </a:cubicBezTo>
                  <a:cubicBezTo>
                    <a:pt x="104" y="77"/>
                    <a:pt x="104" y="77"/>
                    <a:pt x="104" y="77"/>
                  </a:cubicBezTo>
                  <a:cubicBezTo>
                    <a:pt x="104" y="77"/>
                    <a:pt x="104" y="77"/>
                    <a:pt x="104" y="77"/>
                  </a:cubicBezTo>
                  <a:cubicBezTo>
                    <a:pt x="104" y="77"/>
                    <a:pt x="104" y="77"/>
                    <a:pt x="104" y="77"/>
                  </a:cubicBezTo>
                  <a:moveTo>
                    <a:pt x="104" y="77"/>
                  </a:move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moveTo>
                    <a:pt x="105" y="76"/>
                  </a:moveTo>
                  <a:cubicBezTo>
                    <a:pt x="105" y="76"/>
                    <a:pt x="104" y="76"/>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7"/>
                    <a:pt x="104" y="77"/>
                    <a:pt x="104" y="77"/>
                  </a:cubicBezTo>
                  <a:cubicBezTo>
                    <a:pt x="104" y="76"/>
                    <a:pt x="105" y="76"/>
                    <a:pt x="105" y="76"/>
                  </a:cubicBezTo>
                  <a:moveTo>
                    <a:pt x="105" y="76"/>
                  </a:move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cubicBezTo>
                    <a:pt x="105" y="76"/>
                    <a:pt x="105" y="76"/>
                    <a:pt x="105" y="76"/>
                  </a:cubicBezTo>
                  <a:moveTo>
                    <a:pt x="91" y="76"/>
                  </a:moveTo>
                  <a:cubicBezTo>
                    <a:pt x="91" y="81"/>
                    <a:pt x="91" y="81"/>
                    <a:pt x="91" y="81"/>
                  </a:cubicBezTo>
                  <a:cubicBezTo>
                    <a:pt x="91" y="81"/>
                    <a:pt x="91" y="81"/>
                    <a:pt x="91" y="81"/>
                  </a:cubicBezTo>
                  <a:cubicBezTo>
                    <a:pt x="91" y="81"/>
                    <a:pt x="91" y="81"/>
                    <a:pt x="91" y="81"/>
                  </a:cubicBezTo>
                  <a:cubicBezTo>
                    <a:pt x="91" y="81"/>
                    <a:pt x="91" y="81"/>
                    <a:pt x="91" y="81"/>
                  </a:cubicBezTo>
                  <a:cubicBezTo>
                    <a:pt x="91" y="81"/>
                    <a:pt x="91" y="81"/>
                    <a:pt x="91" y="81"/>
                  </a:cubicBezTo>
                  <a:cubicBezTo>
                    <a:pt x="91" y="76"/>
                    <a:pt x="91" y="76"/>
                    <a:pt x="91" y="76"/>
                  </a:cubicBezTo>
                  <a:moveTo>
                    <a:pt x="123" y="55"/>
                  </a:moveTo>
                  <a:cubicBezTo>
                    <a:pt x="123" y="55"/>
                    <a:pt x="123" y="55"/>
                    <a:pt x="122" y="55"/>
                  </a:cubicBezTo>
                  <a:cubicBezTo>
                    <a:pt x="122" y="55"/>
                    <a:pt x="122" y="55"/>
                    <a:pt x="122" y="55"/>
                  </a:cubicBezTo>
                  <a:cubicBezTo>
                    <a:pt x="122" y="55"/>
                    <a:pt x="122" y="55"/>
                    <a:pt x="122" y="55"/>
                  </a:cubicBezTo>
                  <a:cubicBezTo>
                    <a:pt x="122" y="55"/>
                    <a:pt x="122" y="55"/>
                    <a:pt x="122" y="55"/>
                  </a:cubicBezTo>
                  <a:cubicBezTo>
                    <a:pt x="122" y="55"/>
                    <a:pt x="122" y="55"/>
                    <a:pt x="122" y="55"/>
                  </a:cubicBezTo>
                  <a:cubicBezTo>
                    <a:pt x="122" y="55"/>
                    <a:pt x="122" y="55"/>
                    <a:pt x="122" y="55"/>
                  </a:cubicBezTo>
                  <a:cubicBezTo>
                    <a:pt x="123" y="55"/>
                    <a:pt x="123" y="55"/>
                    <a:pt x="123" y="55"/>
                  </a:cubicBezTo>
                  <a:moveTo>
                    <a:pt x="113" y="50"/>
                  </a:moveTo>
                  <a:cubicBezTo>
                    <a:pt x="113" y="51"/>
                    <a:pt x="113" y="52"/>
                    <a:pt x="112" y="52"/>
                  </a:cubicBezTo>
                  <a:cubicBezTo>
                    <a:pt x="112" y="53"/>
                    <a:pt x="112" y="53"/>
                    <a:pt x="112" y="53"/>
                  </a:cubicBezTo>
                  <a:cubicBezTo>
                    <a:pt x="111" y="54"/>
                    <a:pt x="111" y="54"/>
                    <a:pt x="111" y="54"/>
                  </a:cubicBezTo>
                  <a:cubicBezTo>
                    <a:pt x="110" y="54"/>
                    <a:pt x="110" y="55"/>
                    <a:pt x="110" y="55"/>
                  </a:cubicBezTo>
                  <a:cubicBezTo>
                    <a:pt x="110" y="55"/>
                    <a:pt x="110" y="54"/>
                    <a:pt x="111" y="54"/>
                  </a:cubicBezTo>
                  <a:cubicBezTo>
                    <a:pt x="111" y="54"/>
                    <a:pt x="111" y="54"/>
                    <a:pt x="112" y="53"/>
                  </a:cubicBezTo>
                  <a:cubicBezTo>
                    <a:pt x="112" y="53"/>
                    <a:pt x="112" y="53"/>
                    <a:pt x="112" y="52"/>
                  </a:cubicBezTo>
                  <a:cubicBezTo>
                    <a:pt x="113" y="52"/>
                    <a:pt x="113" y="51"/>
                    <a:pt x="113" y="50"/>
                  </a:cubicBezTo>
                  <a:moveTo>
                    <a:pt x="123" y="40"/>
                  </a:moveTo>
                  <a:cubicBezTo>
                    <a:pt x="123" y="40"/>
                    <a:pt x="123" y="40"/>
                    <a:pt x="123" y="40"/>
                  </a:cubicBezTo>
                  <a:cubicBezTo>
                    <a:pt x="123" y="40"/>
                    <a:pt x="123" y="40"/>
                    <a:pt x="123" y="40"/>
                  </a:cubicBezTo>
                  <a:cubicBezTo>
                    <a:pt x="123" y="40"/>
                    <a:pt x="123" y="40"/>
                    <a:pt x="123" y="40"/>
                  </a:cubicBezTo>
                  <a:cubicBezTo>
                    <a:pt x="123" y="40"/>
                    <a:pt x="123" y="40"/>
                    <a:pt x="123" y="40"/>
                  </a:cubicBezTo>
                  <a:cubicBezTo>
                    <a:pt x="123" y="40"/>
                    <a:pt x="123" y="40"/>
                    <a:pt x="123" y="40"/>
                  </a:cubicBezTo>
                  <a:cubicBezTo>
                    <a:pt x="123" y="40"/>
                    <a:pt x="123" y="40"/>
                    <a:pt x="123" y="40"/>
                  </a:cubicBezTo>
                  <a:cubicBezTo>
                    <a:pt x="123" y="41"/>
                    <a:pt x="123" y="41"/>
                    <a:pt x="123" y="41"/>
                  </a:cubicBezTo>
                  <a:cubicBezTo>
                    <a:pt x="123" y="41"/>
                    <a:pt x="124" y="41"/>
                    <a:pt x="124" y="41"/>
                  </a:cubicBezTo>
                  <a:cubicBezTo>
                    <a:pt x="124" y="41"/>
                    <a:pt x="124" y="42"/>
                    <a:pt x="124" y="42"/>
                  </a:cubicBezTo>
                  <a:cubicBezTo>
                    <a:pt x="124" y="42"/>
                    <a:pt x="125" y="42"/>
                    <a:pt x="125" y="42"/>
                  </a:cubicBezTo>
                  <a:cubicBezTo>
                    <a:pt x="125" y="43"/>
                    <a:pt x="125" y="43"/>
                    <a:pt x="125" y="43"/>
                  </a:cubicBezTo>
                  <a:cubicBezTo>
                    <a:pt x="125" y="43"/>
                    <a:pt x="126" y="43"/>
                    <a:pt x="126" y="44"/>
                  </a:cubicBezTo>
                  <a:cubicBezTo>
                    <a:pt x="126" y="44"/>
                    <a:pt x="126" y="44"/>
                    <a:pt x="127" y="44"/>
                  </a:cubicBezTo>
                  <a:cubicBezTo>
                    <a:pt x="127" y="44"/>
                    <a:pt x="127" y="44"/>
                    <a:pt x="128" y="44"/>
                  </a:cubicBezTo>
                  <a:cubicBezTo>
                    <a:pt x="128" y="44"/>
                    <a:pt x="128" y="44"/>
                    <a:pt x="129" y="44"/>
                  </a:cubicBezTo>
                  <a:cubicBezTo>
                    <a:pt x="129" y="44"/>
                    <a:pt x="130" y="44"/>
                    <a:pt x="130" y="44"/>
                  </a:cubicBezTo>
                  <a:cubicBezTo>
                    <a:pt x="131" y="44"/>
                    <a:pt x="131" y="44"/>
                    <a:pt x="131" y="44"/>
                  </a:cubicBezTo>
                  <a:cubicBezTo>
                    <a:pt x="132" y="44"/>
                    <a:pt x="132" y="43"/>
                    <a:pt x="132" y="43"/>
                  </a:cubicBezTo>
                  <a:cubicBezTo>
                    <a:pt x="132" y="43"/>
                    <a:pt x="132" y="43"/>
                    <a:pt x="133" y="42"/>
                  </a:cubicBezTo>
                  <a:cubicBezTo>
                    <a:pt x="133" y="42"/>
                    <a:pt x="133" y="42"/>
                    <a:pt x="133" y="42"/>
                  </a:cubicBezTo>
                  <a:cubicBezTo>
                    <a:pt x="133" y="42"/>
                    <a:pt x="133" y="42"/>
                    <a:pt x="133" y="42"/>
                  </a:cubicBezTo>
                  <a:cubicBezTo>
                    <a:pt x="133" y="42"/>
                    <a:pt x="133" y="42"/>
                    <a:pt x="133" y="42"/>
                  </a:cubicBezTo>
                  <a:cubicBezTo>
                    <a:pt x="133" y="42"/>
                    <a:pt x="133" y="42"/>
                    <a:pt x="133" y="42"/>
                  </a:cubicBezTo>
                  <a:cubicBezTo>
                    <a:pt x="134" y="42"/>
                    <a:pt x="134" y="42"/>
                    <a:pt x="135" y="43"/>
                  </a:cubicBezTo>
                  <a:cubicBezTo>
                    <a:pt x="136" y="43"/>
                    <a:pt x="137" y="44"/>
                    <a:pt x="138" y="44"/>
                  </a:cubicBezTo>
                  <a:cubicBezTo>
                    <a:pt x="139" y="45"/>
                    <a:pt x="140" y="45"/>
                    <a:pt x="141" y="46"/>
                  </a:cubicBezTo>
                  <a:cubicBezTo>
                    <a:pt x="142" y="47"/>
                    <a:pt x="143" y="47"/>
                    <a:pt x="143" y="48"/>
                  </a:cubicBezTo>
                  <a:cubicBezTo>
                    <a:pt x="144" y="48"/>
                    <a:pt x="144" y="48"/>
                    <a:pt x="144" y="48"/>
                  </a:cubicBezTo>
                  <a:cubicBezTo>
                    <a:pt x="144" y="48"/>
                    <a:pt x="144" y="48"/>
                    <a:pt x="144" y="49"/>
                  </a:cubicBezTo>
                  <a:cubicBezTo>
                    <a:pt x="144" y="49"/>
                    <a:pt x="144" y="49"/>
                    <a:pt x="144" y="49"/>
                  </a:cubicBezTo>
                  <a:cubicBezTo>
                    <a:pt x="145" y="49"/>
                    <a:pt x="145" y="49"/>
                    <a:pt x="145" y="49"/>
                  </a:cubicBezTo>
                  <a:cubicBezTo>
                    <a:pt x="144" y="49"/>
                    <a:pt x="144" y="49"/>
                    <a:pt x="144" y="49"/>
                  </a:cubicBezTo>
                  <a:cubicBezTo>
                    <a:pt x="143" y="49"/>
                    <a:pt x="143" y="49"/>
                    <a:pt x="143" y="49"/>
                  </a:cubicBezTo>
                  <a:cubicBezTo>
                    <a:pt x="142" y="49"/>
                    <a:pt x="142" y="50"/>
                    <a:pt x="142" y="50"/>
                  </a:cubicBezTo>
                  <a:cubicBezTo>
                    <a:pt x="141" y="50"/>
                    <a:pt x="141" y="50"/>
                    <a:pt x="141" y="50"/>
                  </a:cubicBezTo>
                  <a:cubicBezTo>
                    <a:pt x="140" y="51"/>
                    <a:pt x="140" y="51"/>
                    <a:pt x="140" y="51"/>
                  </a:cubicBezTo>
                  <a:cubicBezTo>
                    <a:pt x="140" y="52"/>
                    <a:pt x="140" y="52"/>
                    <a:pt x="139" y="52"/>
                  </a:cubicBezTo>
                  <a:cubicBezTo>
                    <a:pt x="139" y="52"/>
                    <a:pt x="139" y="52"/>
                    <a:pt x="139" y="52"/>
                  </a:cubicBezTo>
                  <a:cubicBezTo>
                    <a:pt x="139" y="53"/>
                    <a:pt x="138" y="53"/>
                    <a:pt x="138" y="53"/>
                  </a:cubicBezTo>
                  <a:cubicBezTo>
                    <a:pt x="138" y="53"/>
                    <a:pt x="138" y="53"/>
                    <a:pt x="137" y="53"/>
                  </a:cubicBezTo>
                  <a:cubicBezTo>
                    <a:pt x="137" y="53"/>
                    <a:pt x="137" y="53"/>
                    <a:pt x="137" y="53"/>
                  </a:cubicBezTo>
                  <a:cubicBezTo>
                    <a:pt x="137" y="53"/>
                    <a:pt x="137" y="53"/>
                    <a:pt x="136" y="53"/>
                  </a:cubicBezTo>
                  <a:cubicBezTo>
                    <a:pt x="136" y="53"/>
                    <a:pt x="136" y="53"/>
                    <a:pt x="136" y="53"/>
                  </a:cubicBezTo>
                  <a:cubicBezTo>
                    <a:pt x="136" y="53"/>
                    <a:pt x="135" y="52"/>
                    <a:pt x="135" y="52"/>
                  </a:cubicBezTo>
                  <a:cubicBezTo>
                    <a:pt x="135" y="52"/>
                    <a:pt x="135" y="52"/>
                    <a:pt x="135" y="52"/>
                  </a:cubicBezTo>
                  <a:cubicBezTo>
                    <a:pt x="135" y="52"/>
                    <a:pt x="134" y="52"/>
                    <a:pt x="134" y="52"/>
                  </a:cubicBezTo>
                  <a:cubicBezTo>
                    <a:pt x="134" y="52"/>
                    <a:pt x="134" y="52"/>
                    <a:pt x="134" y="52"/>
                  </a:cubicBezTo>
                  <a:cubicBezTo>
                    <a:pt x="134" y="52"/>
                    <a:pt x="134" y="52"/>
                    <a:pt x="133" y="52"/>
                  </a:cubicBezTo>
                  <a:cubicBezTo>
                    <a:pt x="133" y="52"/>
                    <a:pt x="133" y="52"/>
                    <a:pt x="133" y="52"/>
                  </a:cubicBezTo>
                  <a:cubicBezTo>
                    <a:pt x="133" y="52"/>
                    <a:pt x="133" y="52"/>
                    <a:pt x="133" y="52"/>
                  </a:cubicBezTo>
                  <a:cubicBezTo>
                    <a:pt x="132" y="52"/>
                    <a:pt x="132" y="52"/>
                    <a:pt x="132" y="52"/>
                  </a:cubicBezTo>
                  <a:cubicBezTo>
                    <a:pt x="132" y="53"/>
                    <a:pt x="132" y="53"/>
                    <a:pt x="132" y="53"/>
                  </a:cubicBezTo>
                  <a:cubicBezTo>
                    <a:pt x="132" y="53"/>
                    <a:pt x="131" y="53"/>
                    <a:pt x="131" y="53"/>
                  </a:cubicBezTo>
                  <a:cubicBezTo>
                    <a:pt x="130" y="53"/>
                    <a:pt x="130" y="54"/>
                    <a:pt x="129" y="54"/>
                  </a:cubicBezTo>
                  <a:cubicBezTo>
                    <a:pt x="128" y="54"/>
                    <a:pt x="127" y="54"/>
                    <a:pt x="126" y="54"/>
                  </a:cubicBezTo>
                  <a:cubicBezTo>
                    <a:pt x="125" y="54"/>
                    <a:pt x="124" y="54"/>
                    <a:pt x="124" y="54"/>
                  </a:cubicBezTo>
                  <a:cubicBezTo>
                    <a:pt x="124" y="54"/>
                    <a:pt x="124" y="53"/>
                    <a:pt x="125" y="53"/>
                  </a:cubicBezTo>
                  <a:cubicBezTo>
                    <a:pt x="125" y="52"/>
                    <a:pt x="125" y="52"/>
                    <a:pt x="125" y="51"/>
                  </a:cubicBezTo>
                  <a:cubicBezTo>
                    <a:pt x="125" y="51"/>
                    <a:pt x="126" y="50"/>
                    <a:pt x="126" y="50"/>
                  </a:cubicBezTo>
                  <a:cubicBezTo>
                    <a:pt x="126" y="50"/>
                    <a:pt x="126" y="50"/>
                    <a:pt x="126" y="49"/>
                  </a:cubicBezTo>
                  <a:cubicBezTo>
                    <a:pt x="126" y="50"/>
                    <a:pt x="126" y="50"/>
                    <a:pt x="126" y="50"/>
                  </a:cubicBezTo>
                  <a:cubicBezTo>
                    <a:pt x="125" y="51"/>
                    <a:pt x="125" y="51"/>
                    <a:pt x="125" y="51"/>
                  </a:cubicBezTo>
                  <a:cubicBezTo>
                    <a:pt x="125" y="52"/>
                    <a:pt x="125" y="52"/>
                    <a:pt x="124" y="53"/>
                  </a:cubicBezTo>
                  <a:cubicBezTo>
                    <a:pt x="124" y="54"/>
                    <a:pt x="124" y="54"/>
                    <a:pt x="123" y="55"/>
                  </a:cubicBezTo>
                  <a:cubicBezTo>
                    <a:pt x="123" y="55"/>
                    <a:pt x="123" y="55"/>
                    <a:pt x="123" y="55"/>
                  </a:cubicBezTo>
                  <a:cubicBezTo>
                    <a:pt x="124" y="55"/>
                    <a:pt x="124" y="55"/>
                    <a:pt x="125" y="55"/>
                  </a:cubicBezTo>
                  <a:cubicBezTo>
                    <a:pt x="126" y="55"/>
                    <a:pt x="127" y="55"/>
                    <a:pt x="128" y="55"/>
                  </a:cubicBezTo>
                  <a:cubicBezTo>
                    <a:pt x="129" y="55"/>
                    <a:pt x="130" y="54"/>
                    <a:pt x="131" y="54"/>
                  </a:cubicBezTo>
                  <a:cubicBezTo>
                    <a:pt x="132" y="54"/>
                    <a:pt x="132" y="54"/>
                    <a:pt x="133" y="53"/>
                  </a:cubicBezTo>
                  <a:cubicBezTo>
                    <a:pt x="133" y="53"/>
                    <a:pt x="133" y="53"/>
                    <a:pt x="133" y="53"/>
                  </a:cubicBezTo>
                  <a:cubicBezTo>
                    <a:pt x="133" y="53"/>
                    <a:pt x="133" y="53"/>
                    <a:pt x="133" y="53"/>
                  </a:cubicBezTo>
                  <a:cubicBezTo>
                    <a:pt x="133" y="53"/>
                    <a:pt x="133" y="53"/>
                    <a:pt x="133" y="53"/>
                  </a:cubicBezTo>
                  <a:cubicBezTo>
                    <a:pt x="133" y="53"/>
                    <a:pt x="133" y="53"/>
                    <a:pt x="133" y="53"/>
                  </a:cubicBezTo>
                  <a:cubicBezTo>
                    <a:pt x="133" y="53"/>
                    <a:pt x="134" y="53"/>
                    <a:pt x="134" y="53"/>
                  </a:cubicBezTo>
                  <a:cubicBezTo>
                    <a:pt x="134" y="53"/>
                    <a:pt x="134" y="53"/>
                    <a:pt x="134" y="53"/>
                  </a:cubicBezTo>
                  <a:cubicBezTo>
                    <a:pt x="134" y="53"/>
                    <a:pt x="134" y="53"/>
                    <a:pt x="135" y="53"/>
                  </a:cubicBezTo>
                  <a:cubicBezTo>
                    <a:pt x="135" y="53"/>
                    <a:pt x="135" y="53"/>
                    <a:pt x="135" y="53"/>
                  </a:cubicBezTo>
                  <a:cubicBezTo>
                    <a:pt x="135" y="53"/>
                    <a:pt x="135" y="54"/>
                    <a:pt x="136" y="54"/>
                  </a:cubicBezTo>
                  <a:cubicBezTo>
                    <a:pt x="136" y="54"/>
                    <a:pt x="136" y="54"/>
                    <a:pt x="136" y="54"/>
                  </a:cubicBezTo>
                  <a:cubicBezTo>
                    <a:pt x="136" y="54"/>
                    <a:pt x="137" y="54"/>
                    <a:pt x="137" y="54"/>
                  </a:cubicBezTo>
                  <a:cubicBezTo>
                    <a:pt x="137" y="54"/>
                    <a:pt x="137" y="54"/>
                    <a:pt x="137" y="54"/>
                  </a:cubicBezTo>
                  <a:cubicBezTo>
                    <a:pt x="138" y="54"/>
                    <a:pt x="138" y="54"/>
                    <a:pt x="139" y="54"/>
                  </a:cubicBezTo>
                  <a:cubicBezTo>
                    <a:pt x="139" y="54"/>
                    <a:pt x="139" y="53"/>
                    <a:pt x="139" y="53"/>
                  </a:cubicBezTo>
                  <a:cubicBezTo>
                    <a:pt x="140" y="53"/>
                    <a:pt x="140" y="53"/>
                    <a:pt x="140" y="53"/>
                  </a:cubicBezTo>
                  <a:cubicBezTo>
                    <a:pt x="140" y="53"/>
                    <a:pt x="141" y="52"/>
                    <a:pt x="141" y="52"/>
                  </a:cubicBezTo>
                  <a:cubicBezTo>
                    <a:pt x="141" y="52"/>
                    <a:pt x="141" y="51"/>
                    <a:pt x="141" y="51"/>
                  </a:cubicBezTo>
                  <a:cubicBezTo>
                    <a:pt x="142" y="51"/>
                    <a:pt x="142" y="51"/>
                    <a:pt x="142" y="51"/>
                  </a:cubicBezTo>
                  <a:cubicBezTo>
                    <a:pt x="142" y="51"/>
                    <a:pt x="143" y="50"/>
                    <a:pt x="143" y="50"/>
                  </a:cubicBezTo>
                  <a:cubicBezTo>
                    <a:pt x="143" y="50"/>
                    <a:pt x="144" y="50"/>
                    <a:pt x="144" y="50"/>
                  </a:cubicBezTo>
                  <a:cubicBezTo>
                    <a:pt x="144" y="50"/>
                    <a:pt x="144" y="50"/>
                    <a:pt x="145" y="50"/>
                  </a:cubicBezTo>
                  <a:cubicBezTo>
                    <a:pt x="145" y="50"/>
                    <a:pt x="145" y="50"/>
                    <a:pt x="145" y="50"/>
                  </a:cubicBezTo>
                  <a:cubicBezTo>
                    <a:pt x="145" y="50"/>
                    <a:pt x="145" y="50"/>
                    <a:pt x="145" y="50"/>
                  </a:cubicBezTo>
                  <a:cubicBezTo>
                    <a:pt x="146" y="50"/>
                    <a:pt x="146" y="49"/>
                    <a:pt x="146" y="49"/>
                  </a:cubicBezTo>
                  <a:cubicBezTo>
                    <a:pt x="146" y="49"/>
                    <a:pt x="146" y="49"/>
                    <a:pt x="146" y="49"/>
                  </a:cubicBezTo>
                  <a:cubicBezTo>
                    <a:pt x="146" y="49"/>
                    <a:pt x="146" y="49"/>
                    <a:pt x="146" y="49"/>
                  </a:cubicBezTo>
                  <a:cubicBezTo>
                    <a:pt x="146" y="49"/>
                    <a:pt x="146" y="49"/>
                    <a:pt x="146" y="49"/>
                  </a:cubicBezTo>
                  <a:cubicBezTo>
                    <a:pt x="146" y="49"/>
                    <a:pt x="146" y="49"/>
                    <a:pt x="146" y="49"/>
                  </a:cubicBezTo>
                  <a:cubicBezTo>
                    <a:pt x="146" y="49"/>
                    <a:pt x="146" y="49"/>
                    <a:pt x="146" y="49"/>
                  </a:cubicBezTo>
                  <a:cubicBezTo>
                    <a:pt x="145" y="49"/>
                    <a:pt x="145" y="48"/>
                    <a:pt x="145" y="48"/>
                  </a:cubicBezTo>
                  <a:cubicBezTo>
                    <a:pt x="145" y="48"/>
                    <a:pt x="145" y="48"/>
                    <a:pt x="145" y="48"/>
                  </a:cubicBezTo>
                  <a:cubicBezTo>
                    <a:pt x="145" y="48"/>
                    <a:pt x="144" y="47"/>
                    <a:pt x="144" y="47"/>
                  </a:cubicBezTo>
                  <a:cubicBezTo>
                    <a:pt x="143" y="46"/>
                    <a:pt x="142" y="46"/>
                    <a:pt x="141" y="45"/>
                  </a:cubicBezTo>
                  <a:cubicBezTo>
                    <a:pt x="140" y="44"/>
                    <a:pt x="139" y="44"/>
                    <a:pt x="138" y="43"/>
                  </a:cubicBezTo>
                  <a:cubicBezTo>
                    <a:pt x="137" y="43"/>
                    <a:pt x="136" y="42"/>
                    <a:pt x="135" y="42"/>
                  </a:cubicBezTo>
                  <a:cubicBezTo>
                    <a:pt x="134" y="41"/>
                    <a:pt x="134" y="41"/>
                    <a:pt x="133" y="41"/>
                  </a:cubicBezTo>
                  <a:cubicBezTo>
                    <a:pt x="133" y="41"/>
                    <a:pt x="133" y="41"/>
                    <a:pt x="132" y="41"/>
                  </a:cubicBezTo>
                  <a:cubicBezTo>
                    <a:pt x="132" y="41"/>
                    <a:pt x="132" y="41"/>
                    <a:pt x="132" y="42"/>
                  </a:cubicBezTo>
                  <a:cubicBezTo>
                    <a:pt x="132" y="42"/>
                    <a:pt x="132" y="42"/>
                    <a:pt x="132" y="42"/>
                  </a:cubicBezTo>
                  <a:cubicBezTo>
                    <a:pt x="132" y="42"/>
                    <a:pt x="132" y="42"/>
                    <a:pt x="132" y="42"/>
                  </a:cubicBezTo>
                  <a:cubicBezTo>
                    <a:pt x="132" y="42"/>
                    <a:pt x="131" y="42"/>
                    <a:pt x="131" y="43"/>
                  </a:cubicBezTo>
                  <a:cubicBezTo>
                    <a:pt x="131" y="43"/>
                    <a:pt x="131" y="43"/>
                    <a:pt x="131" y="43"/>
                  </a:cubicBezTo>
                  <a:cubicBezTo>
                    <a:pt x="130" y="43"/>
                    <a:pt x="130" y="43"/>
                    <a:pt x="130" y="43"/>
                  </a:cubicBezTo>
                  <a:cubicBezTo>
                    <a:pt x="130" y="43"/>
                    <a:pt x="129" y="43"/>
                    <a:pt x="129" y="43"/>
                  </a:cubicBezTo>
                  <a:cubicBezTo>
                    <a:pt x="129" y="43"/>
                    <a:pt x="128" y="43"/>
                    <a:pt x="128" y="43"/>
                  </a:cubicBezTo>
                  <a:cubicBezTo>
                    <a:pt x="128" y="43"/>
                    <a:pt x="127" y="43"/>
                    <a:pt x="127" y="43"/>
                  </a:cubicBezTo>
                  <a:cubicBezTo>
                    <a:pt x="127" y="43"/>
                    <a:pt x="127" y="43"/>
                    <a:pt x="126" y="43"/>
                  </a:cubicBezTo>
                  <a:cubicBezTo>
                    <a:pt x="126" y="43"/>
                    <a:pt x="126" y="42"/>
                    <a:pt x="126" y="42"/>
                  </a:cubicBezTo>
                  <a:cubicBezTo>
                    <a:pt x="125" y="42"/>
                    <a:pt x="125" y="42"/>
                    <a:pt x="125" y="42"/>
                  </a:cubicBezTo>
                  <a:cubicBezTo>
                    <a:pt x="125" y="42"/>
                    <a:pt x="125" y="42"/>
                    <a:pt x="125" y="42"/>
                  </a:cubicBezTo>
                  <a:cubicBezTo>
                    <a:pt x="125" y="42"/>
                    <a:pt x="125" y="42"/>
                    <a:pt x="125" y="42"/>
                  </a:cubicBezTo>
                  <a:cubicBezTo>
                    <a:pt x="125" y="42"/>
                    <a:pt x="125" y="41"/>
                    <a:pt x="125" y="41"/>
                  </a:cubicBezTo>
                  <a:cubicBezTo>
                    <a:pt x="125" y="41"/>
                    <a:pt x="125" y="41"/>
                    <a:pt x="125" y="41"/>
                  </a:cubicBezTo>
                  <a:cubicBezTo>
                    <a:pt x="125" y="41"/>
                    <a:pt x="125" y="41"/>
                    <a:pt x="125" y="41"/>
                  </a:cubicBezTo>
                  <a:cubicBezTo>
                    <a:pt x="124" y="41"/>
                    <a:pt x="124" y="41"/>
                    <a:pt x="124" y="40"/>
                  </a:cubicBezTo>
                  <a:cubicBezTo>
                    <a:pt x="124" y="40"/>
                    <a:pt x="124" y="40"/>
                    <a:pt x="124" y="40"/>
                  </a:cubicBezTo>
                  <a:cubicBezTo>
                    <a:pt x="123" y="40"/>
                    <a:pt x="123" y="40"/>
                    <a:pt x="123" y="40"/>
                  </a:cubicBezTo>
                  <a:cubicBezTo>
                    <a:pt x="123" y="40"/>
                    <a:pt x="123" y="40"/>
                    <a:pt x="123" y="40"/>
                  </a:cubicBezTo>
                  <a:moveTo>
                    <a:pt x="85" y="31"/>
                  </a:moveTo>
                  <a:cubicBezTo>
                    <a:pt x="85" y="31"/>
                    <a:pt x="85" y="31"/>
                    <a:pt x="85" y="32"/>
                  </a:cubicBezTo>
                  <a:cubicBezTo>
                    <a:pt x="85" y="32"/>
                    <a:pt x="85" y="32"/>
                    <a:pt x="85" y="32"/>
                  </a:cubicBezTo>
                  <a:cubicBezTo>
                    <a:pt x="85" y="32"/>
                    <a:pt x="85" y="33"/>
                    <a:pt x="85" y="33"/>
                  </a:cubicBezTo>
                  <a:cubicBezTo>
                    <a:pt x="85" y="33"/>
                    <a:pt x="85" y="33"/>
                    <a:pt x="85" y="33"/>
                  </a:cubicBezTo>
                  <a:cubicBezTo>
                    <a:pt x="86" y="34"/>
                    <a:pt x="86" y="34"/>
                    <a:pt x="86" y="35"/>
                  </a:cubicBezTo>
                  <a:cubicBezTo>
                    <a:pt x="86" y="35"/>
                    <a:pt x="86" y="36"/>
                    <a:pt x="86" y="36"/>
                  </a:cubicBezTo>
                  <a:cubicBezTo>
                    <a:pt x="87" y="36"/>
                    <a:pt x="87" y="37"/>
                    <a:pt x="87" y="37"/>
                  </a:cubicBezTo>
                  <a:cubicBezTo>
                    <a:pt x="88" y="37"/>
                    <a:pt x="88" y="38"/>
                    <a:pt x="88" y="38"/>
                  </a:cubicBezTo>
                  <a:cubicBezTo>
                    <a:pt x="88" y="39"/>
                    <a:pt x="89" y="39"/>
                    <a:pt x="89" y="39"/>
                  </a:cubicBezTo>
                  <a:cubicBezTo>
                    <a:pt x="89" y="40"/>
                    <a:pt x="89" y="40"/>
                    <a:pt x="90" y="40"/>
                  </a:cubicBezTo>
                  <a:cubicBezTo>
                    <a:pt x="90" y="41"/>
                    <a:pt x="90" y="41"/>
                    <a:pt x="90" y="41"/>
                  </a:cubicBezTo>
                  <a:cubicBezTo>
                    <a:pt x="90" y="41"/>
                    <a:pt x="90" y="42"/>
                    <a:pt x="90" y="42"/>
                  </a:cubicBezTo>
                  <a:cubicBezTo>
                    <a:pt x="90" y="43"/>
                    <a:pt x="91" y="43"/>
                    <a:pt x="91" y="43"/>
                  </a:cubicBezTo>
                  <a:cubicBezTo>
                    <a:pt x="91" y="44"/>
                    <a:pt x="92" y="44"/>
                    <a:pt x="92" y="44"/>
                  </a:cubicBezTo>
                  <a:cubicBezTo>
                    <a:pt x="92" y="44"/>
                    <a:pt x="93" y="44"/>
                    <a:pt x="93" y="44"/>
                  </a:cubicBezTo>
                  <a:cubicBezTo>
                    <a:pt x="94" y="44"/>
                    <a:pt x="95" y="44"/>
                    <a:pt x="95" y="44"/>
                  </a:cubicBezTo>
                  <a:cubicBezTo>
                    <a:pt x="95" y="44"/>
                    <a:pt x="96" y="44"/>
                    <a:pt x="96" y="44"/>
                  </a:cubicBezTo>
                  <a:cubicBezTo>
                    <a:pt x="96" y="44"/>
                    <a:pt x="96" y="44"/>
                    <a:pt x="97" y="44"/>
                  </a:cubicBezTo>
                  <a:cubicBezTo>
                    <a:pt x="97" y="44"/>
                    <a:pt x="97" y="44"/>
                    <a:pt x="97" y="44"/>
                  </a:cubicBezTo>
                  <a:cubicBezTo>
                    <a:pt x="98" y="44"/>
                    <a:pt x="98" y="44"/>
                    <a:pt x="98" y="44"/>
                  </a:cubicBezTo>
                  <a:cubicBezTo>
                    <a:pt x="99" y="45"/>
                    <a:pt x="99" y="45"/>
                    <a:pt x="100" y="45"/>
                  </a:cubicBezTo>
                  <a:cubicBezTo>
                    <a:pt x="101" y="45"/>
                    <a:pt x="101" y="45"/>
                    <a:pt x="102" y="46"/>
                  </a:cubicBezTo>
                  <a:cubicBezTo>
                    <a:pt x="103" y="46"/>
                    <a:pt x="103" y="46"/>
                    <a:pt x="104" y="47"/>
                  </a:cubicBezTo>
                  <a:cubicBezTo>
                    <a:pt x="104" y="47"/>
                    <a:pt x="105" y="48"/>
                    <a:pt x="105" y="48"/>
                  </a:cubicBezTo>
                  <a:cubicBezTo>
                    <a:pt x="105" y="48"/>
                    <a:pt x="105" y="49"/>
                    <a:pt x="105" y="49"/>
                  </a:cubicBezTo>
                  <a:cubicBezTo>
                    <a:pt x="105" y="49"/>
                    <a:pt x="105" y="49"/>
                    <a:pt x="105" y="49"/>
                  </a:cubicBezTo>
                  <a:cubicBezTo>
                    <a:pt x="105" y="50"/>
                    <a:pt x="105" y="50"/>
                    <a:pt x="106" y="50"/>
                  </a:cubicBezTo>
                  <a:cubicBezTo>
                    <a:pt x="106" y="50"/>
                    <a:pt x="106" y="50"/>
                    <a:pt x="106" y="50"/>
                  </a:cubicBezTo>
                  <a:cubicBezTo>
                    <a:pt x="107" y="50"/>
                    <a:pt x="107" y="50"/>
                    <a:pt x="107" y="50"/>
                  </a:cubicBezTo>
                  <a:cubicBezTo>
                    <a:pt x="108" y="49"/>
                    <a:pt x="108" y="49"/>
                    <a:pt x="108" y="49"/>
                  </a:cubicBezTo>
                  <a:cubicBezTo>
                    <a:pt x="109" y="49"/>
                    <a:pt x="109" y="48"/>
                    <a:pt x="109" y="48"/>
                  </a:cubicBezTo>
                  <a:cubicBezTo>
                    <a:pt x="109" y="48"/>
                    <a:pt x="109" y="47"/>
                    <a:pt x="110" y="47"/>
                  </a:cubicBezTo>
                  <a:cubicBezTo>
                    <a:pt x="110" y="47"/>
                    <a:pt x="110" y="46"/>
                    <a:pt x="110" y="46"/>
                  </a:cubicBezTo>
                  <a:cubicBezTo>
                    <a:pt x="111" y="45"/>
                    <a:pt x="111" y="45"/>
                    <a:pt x="112" y="44"/>
                  </a:cubicBezTo>
                  <a:cubicBezTo>
                    <a:pt x="112" y="44"/>
                    <a:pt x="113" y="43"/>
                    <a:pt x="114" y="42"/>
                  </a:cubicBezTo>
                  <a:cubicBezTo>
                    <a:pt x="115" y="42"/>
                    <a:pt x="116" y="41"/>
                    <a:pt x="118" y="41"/>
                  </a:cubicBezTo>
                  <a:cubicBezTo>
                    <a:pt x="118" y="41"/>
                    <a:pt x="118" y="41"/>
                    <a:pt x="118" y="41"/>
                  </a:cubicBezTo>
                  <a:cubicBezTo>
                    <a:pt x="119" y="40"/>
                    <a:pt x="119" y="40"/>
                    <a:pt x="119" y="40"/>
                  </a:cubicBezTo>
                  <a:cubicBezTo>
                    <a:pt x="119" y="40"/>
                    <a:pt x="119" y="40"/>
                    <a:pt x="120" y="40"/>
                  </a:cubicBezTo>
                  <a:cubicBezTo>
                    <a:pt x="120" y="40"/>
                    <a:pt x="120" y="40"/>
                    <a:pt x="120" y="40"/>
                  </a:cubicBezTo>
                  <a:cubicBezTo>
                    <a:pt x="120" y="40"/>
                    <a:pt x="120" y="40"/>
                    <a:pt x="120" y="40"/>
                  </a:cubicBezTo>
                  <a:cubicBezTo>
                    <a:pt x="119" y="40"/>
                    <a:pt x="119" y="40"/>
                    <a:pt x="119" y="40"/>
                  </a:cubicBezTo>
                  <a:cubicBezTo>
                    <a:pt x="119" y="40"/>
                    <a:pt x="119" y="40"/>
                    <a:pt x="118" y="41"/>
                  </a:cubicBezTo>
                  <a:cubicBezTo>
                    <a:pt x="118" y="41"/>
                    <a:pt x="118" y="41"/>
                    <a:pt x="118" y="41"/>
                  </a:cubicBezTo>
                  <a:cubicBezTo>
                    <a:pt x="116" y="41"/>
                    <a:pt x="115" y="42"/>
                    <a:pt x="114" y="42"/>
                  </a:cubicBezTo>
                  <a:cubicBezTo>
                    <a:pt x="113" y="43"/>
                    <a:pt x="112" y="44"/>
                    <a:pt x="112" y="44"/>
                  </a:cubicBezTo>
                  <a:cubicBezTo>
                    <a:pt x="111" y="45"/>
                    <a:pt x="111" y="45"/>
                    <a:pt x="110" y="46"/>
                  </a:cubicBezTo>
                  <a:cubicBezTo>
                    <a:pt x="110" y="46"/>
                    <a:pt x="110" y="47"/>
                    <a:pt x="110" y="47"/>
                  </a:cubicBezTo>
                  <a:cubicBezTo>
                    <a:pt x="109" y="47"/>
                    <a:pt x="109" y="48"/>
                    <a:pt x="109" y="48"/>
                  </a:cubicBezTo>
                  <a:cubicBezTo>
                    <a:pt x="109" y="48"/>
                    <a:pt x="109" y="49"/>
                    <a:pt x="108" y="49"/>
                  </a:cubicBezTo>
                  <a:cubicBezTo>
                    <a:pt x="108" y="49"/>
                    <a:pt x="108" y="49"/>
                    <a:pt x="107" y="50"/>
                  </a:cubicBezTo>
                  <a:cubicBezTo>
                    <a:pt x="107" y="50"/>
                    <a:pt x="107" y="50"/>
                    <a:pt x="106" y="50"/>
                  </a:cubicBezTo>
                  <a:cubicBezTo>
                    <a:pt x="106" y="50"/>
                    <a:pt x="106" y="50"/>
                    <a:pt x="106" y="50"/>
                  </a:cubicBezTo>
                  <a:cubicBezTo>
                    <a:pt x="105" y="50"/>
                    <a:pt x="105" y="50"/>
                    <a:pt x="105" y="49"/>
                  </a:cubicBezTo>
                  <a:cubicBezTo>
                    <a:pt x="105" y="49"/>
                    <a:pt x="105" y="49"/>
                    <a:pt x="105" y="49"/>
                  </a:cubicBezTo>
                  <a:cubicBezTo>
                    <a:pt x="105" y="49"/>
                    <a:pt x="105" y="48"/>
                    <a:pt x="105" y="48"/>
                  </a:cubicBezTo>
                  <a:cubicBezTo>
                    <a:pt x="105" y="48"/>
                    <a:pt x="104" y="47"/>
                    <a:pt x="104" y="47"/>
                  </a:cubicBezTo>
                  <a:cubicBezTo>
                    <a:pt x="103" y="46"/>
                    <a:pt x="103" y="46"/>
                    <a:pt x="102" y="46"/>
                  </a:cubicBezTo>
                  <a:cubicBezTo>
                    <a:pt x="101" y="45"/>
                    <a:pt x="101" y="45"/>
                    <a:pt x="100" y="45"/>
                  </a:cubicBezTo>
                  <a:cubicBezTo>
                    <a:pt x="99" y="45"/>
                    <a:pt x="99" y="45"/>
                    <a:pt x="98" y="44"/>
                  </a:cubicBezTo>
                  <a:cubicBezTo>
                    <a:pt x="98" y="44"/>
                    <a:pt x="98" y="44"/>
                    <a:pt x="97" y="44"/>
                  </a:cubicBezTo>
                  <a:cubicBezTo>
                    <a:pt x="97" y="44"/>
                    <a:pt x="97" y="44"/>
                    <a:pt x="97" y="44"/>
                  </a:cubicBezTo>
                  <a:cubicBezTo>
                    <a:pt x="96" y="44"/>
                    <a:pt x="96" y="44"/>
                    <a:pt x="96" y="44"/>
                  </a:cubicBezTo>
                  <a:cubicBezTo>
                    <a:pt x="96" y="44"/>
                    <a:pt x="95" y="44"/>
                    <a:pt x="95" y="44"/>
                  </a:cubicBezTo>
                  <a:cubicBezTo>
                    <a:pt x="95" y="44"/>
                    <a:pt x="94" y="44"/>
                    <a:pt x="93" y="44"/>
                  </a:cubicBezTo>
                  <a:cubicBezTo>
                    <a:pt x="93" y="44"/>
                    <a:pt x="92" y="44"/>
                    <a:pt x="92" y="44"/>
                  </a:cubicBezTo>
                  <a:cubicBezTo>
                    <a:pt x="92" y="44"/>
                    <a:pt x="91" y="44"/>
                    <a:pt x="91" y="43"/>
                  </a:cubicBezTo>
                  <a:cubicBezTo>
                    <a:pt x="91" y="43"/>
                    <a:pt x="90" y="43"/>
                    <a:pt x="90" y="42"/>
                  </a:cubicBezTo>
                  <a:cubicBezTo>
                    <a:pt x="90" y="42"/>
                    <a:pt x="90" y="41"/>
                    <a:pt x="90" y="41"/>
                  </a:cubicBezTo>
                  <a:cubicBezTo>
                    <a:pt x="90" y="41"/>
                    <a:pt x="90" y="41"/>
                    <a:pt x="90" y="40"/>
                  </a:cubicBezTo>
                  <a:cubicBezTo>
                    <a:pt x="89" y="40"/>
                    <a:pt x="89" y="40"/>
                    <a:pt x="89" y="39"/>
                  </a:cubicBezTo>
                  <a:cubicBezTo>
                    <a:pt x="89" y="39"/>
                    <a:pt x="88" y="39"/>
                    <a:pt x="88" y="38"/>
                  </a:cubicBezTo>
                  <a:cubicBezTo>
                    <a:pt x="88" y="38"/>
                    <a:pt x="88" y="37"/>
                    <a:pt x="87" y="37"/>
                  </a:cubicBezTo>
                  <a:cubicBezTo>
                    <a:pt x="87" y="37"/>
                    <a:pt x="87" y="36"/>
                    <a:pt x="86" y="36"/>
                  </a:cubicBezTo>
                  <a:cubicBezTo>
                    <a:pt x="86" y="36"/>
                    <a:pt x="86" y="35"/>
                    <a:pt x="86" y="35"/>
                  </a:cubicBezTo>
                  <a:cubicBezTo>
                    <a:pt x="86" y="34"/>
                    <a:pt x="86" y="34"/>
                    <a:pt x="85" y="33"/>
                  </a:cubicBezTo>
                  <a:cubicBezTo>
                    <a:pt x="85" y="33"/>
                    <a:pt x="85" y="33"/>
                    <a:pt x="85" y="33"/>
                  </a:cubicBezTo>
                  <a:cubicBezTo>
                    <a:pt x="85" y="33"/>
                    <a:pt x="85" y="32"/>
                    <a:pt x="85" y="32"/>
                  </a:cubicBezTo>
                  <a:cubicBezTo>
                    <a:pt x="85" y="32"/>
                    <a:pt x="85" y="32"/>
                    <a:pt x="85" y="32"/>
                  </a:cubicBezTo>
                  <a:cubicBezTo>
                    <a:pt x="85" y="31"/>
                    <a:pt x="85" y="31"/>
                    <a:pt x="85" y="31"/>
                  </a:cubicBezTo>
                  <a:moveTo>
                    <a:pt x="0" y="5"/>
                  </a:moveTo>
                  <a:cubicBezTo>
                    <a:pt x="0" y="41"/>
                    <a:pt x="0" y="41"/>
                    <a:pt x="0" y="41"/>
                  </a:cubicBezTo>
                  <a:cubicBezTo>
                    <a:pt x="0" y="41"/>
                    <a:pt x="0" y="41"/>
                    <a:pt x="0" y="41"/>
                  </a:cubicBezTo>
                  <a:cubicBezTo>
                    <a:pt x="0" y="41"/>
                    <a:pt x="0" y="41"/>
                    <a:pt x="0" y="41"/>
                  </a:cubicBezTo>
                  <a:cubicBezTo>
                    <a:pt x="0" y="41"/>
                    <a:pt x="0" y="41"/>
                    <a:pt x="0" y="41"/>
                  </a:cubicBezTo>
                  <a:cubicBezTo>
                    <a:pt x="0" y="41"/>
                    <a:pt x="0" y="41"/>
                    <a:pt x="0" y="41"/>
                  </a:cubicBezTo>
                  <a:cubicBezTo>
                    <a:pt x="0" y="5"/>
                    <a:pt x="0" y="5"/>
                    <a:pt x="0" y="5"/>
                  </a:cubicBezTo>
                  <a:moveTo>
                    <a:pt x="26" y="0"/>
                  </a:moveTo>
                  <a:cubicBezTo>
                    <a:pt x="25" y="0"/>
                    <a:pt x="25" y="0"/>
                    <a:pt x="24" y="0"/>
                  </a:cubicBezTo>
                  <a:cubicBezTo>
                    <a:pt x="24" y="1"/>
                    <a:pt x="24" y="1"/>
                    <a:pt x="24" y="2"/>
                  </a:cubicBezTo>
                  <a:cubicBezTo>
                    <a:pt x="24" y="3"/>
                    <a:pt x="24" y="3"/>
                    <a:pt x="23" y="4"/>
                  </a:cubicBezTo>
                  <a:cubicBezTo>
                    <a:pt x="23" y="5"/>
                    <a:pt x="23" y="6"/>
                    <a:pt x="23" y="7"/>
                  </a:cubicBezTo>
                  <a:cubicBezTo>
                    <a:pt x="23" y="7"/>
                    <a:pt x="23" y="8"/>
                    <a:pt x="23" y="8"/>
                  </a:cubicBezTo>
                  <a:cubicBezTo>
                    <a:pt x="23" y="9"/>
                    <a:pt x="23" y="9"/>
                    <a:pt x="23" y="10"/>
                  </a:cubicBezTo>
                  <a:cubicBezTo>
                    <a:pt x="23" y="10"/>
                    <a:pt x="23" y="11"/>
                    <a:pt x="23" y="11"/>
                  </a:cubicBezTo>
                  <a:cubicBezTo>
                    <a:pt x="23" y="12"/>
                    <a:pt x="22" y="12"/>
                    <a:pt x="22" y="12"/>
                  </a:cubicBezTo>
                  <a:cubicBezTo>
                    <a:pt x="22" y="11"/>
                    <a:pt x="22" y="11"/>
                    <a:pt x="22" y="11"/>
                  </a:cubicBezTo>
                  <a:cubicBezTo>
                    <a:pt x="21" y="11"/>
                    <a:pt x="21" y="10"/>
                    <a:pt x="21" y="9"/>
                  </a:cubicBezTo>
                  <a:cubicBezTo>
                    <a:pt x="21" y="9"/>
                    <a:pt x="21" y="8"/>
                    <a:pt x="21" y="6"/>
                  </a:cubicBezTo>
                  <a:cubicBezTo>
                    <a:pt x="21" y="5"/>
                    <a:pt x="21" y="4"/>
                    <a:pt x="21" y="3"/>
                  </a:cubicBezTo>
                  <a:cubicBezTo>
                    <a:pt x="21" y="2"/>
                    <a:pt x="21" y="1"/>
                    <a:pt x="21" y="0"/>
                  </a:cubicBezTo>
                  <a:cubicBezTo>
                    <a:pt x="21" y="0"/>
                    <a:pt x="21" y="0"/>
                    <a:pt x="21" y="0"/>
                  </a:cubicBezTo>
                  <a:cubicBezTo>
                    <a:pt x="20" y="0"/>
                    <a:pt x="20" y="0"/>
                    <a:pt x="20" y="0"/>
                  </a:cubicBezTo>
                  <a:cubicBezTo>
                    <a:pt x="20" y="1"/>
                    <a:pt x="20" y="2"/>
                    <a:pt x="20" y="4"/>
                  </a:cubicBezTo>
                  <a:cubicBezTo>
                    <a:pt x="20" y="5"/>
                    <a:pt x="20" y="6"/>
                    <a:pt x="20" y="7"/>
                  </a:cubicBezTo>
                  <a:cubicBezTo>
                    <a:pt x="20" y="8"/>
                    <a:pt x="20" y="9"/>
                    <a:pt x="20" y="10"/>
                  </a:cubicBezTo>
                  <a:cubicBezTo>
                    <a:pt x="20" y="11"/>
                    <a:pt x="21" y="12"/>
                    <a:pt x="21" y="12"/>
                  </a:cubicBezTo>
                  <a:cubicBezTo>
                    <a:pt x="21" y="12"/>
                    <a:pt x="21" y="12"/>
                    <a:pt x="21" y="12"/>
                  </a:cubicBezTo>
                  <a:cubicBezTo>
                    <a:pt x="21" y="13"/>
                    <a:pt x="22" y="13"/>
                    <a:pt x="22" y="13"/>
                  </a:cubicBezTo>
                  <a:cubicBezTo>
                    <a:pt x="22" y="13"/>
                    <a:pt x="22" y="13"/>
                    <a:pt x="22" y="13"/>
                  </a:cubicBezTo>
                  <a:cubicBezTo>
                    <a:pt x="22" y="13"/>
                    <a:pt x="22" y="13"/>
                    <a:pt x="22" y="13"/>
                  </a:cubicBezTo>
                  <a:cubicBezTo>
                    <a:pt x="23" y="13"/>
                    <a:pt x="23" y="13"/>
                    <a:pt x="23" y="13"/>
                  </a:cubicBezTo>
                  <a:cubicBezTo>
                    <a:pt x="23" y="13"/>
                    <a:pt x="23" y="12"/>
                    <a:pt x="23" y="12"/>
                  </a:cubicBezTo>
                  <a:cubicBezTo>
                    <a:pt x="24" y="12"/>
                    <a:pt x="24" y="11"/>
                    <a:pt x="24" y="11"/>
                  </a:cubicBezTo>
                  <a:cubicBezTo>
                    <a:pt x="24" y="10"/>
                    <a:pt x="24" y="10"/>
                    <a:pt x="24" y="9"/>
                  </a:cubicBezTo>
                  <a:cubicBezTo>
                    <a:pt x="24" y="8"/>
                    <a:pt x="24" y="7"/>
                    <a:pt x="24" y="7"/>
                  </a:cubicBezTo>
                  <a:cubicBezTo>
                    <a:pt x="24" y="6"/>
                    <a:pt x="24" y="5"/>
                    <a:pt x="24" y="5"/>
                  </a:cubicBezTo>
                  <a:cubicBezTo>
                    <a:pt x="24" y="4"/>
                    <a:pt x="25" y="3"/>
                    <a:pt x="25" y="3"/>
                  </a:cubicBezTo>
                  <a:cubicBezTo>
                    <a:pt x="25" y="2"/>
                    <a:pt x="25" y="2"/>
                    <a:pt x="25" y="1"/>
                  </a:cubicBezTo>
                  <a:cubicBezTo>
                    <a:pt x="25" y="1"/>
                    <a:pt x="25" y="1"/>
                    <a:pt x="26" y="1"/>
                  </a:cubicBezTo>
                  <a:cubicBezTo>
                    <a:pt x="26" y="1"/>
                    <a:pt x="26" y="1"/>
                    <a:pt x="26" y="1"/>
                  </a:cubicBezTo>
                  <a:cubicBezTo>
                    <a:pt x="26" y="1"/>
                    <a:pt x="26" y="1"/>
                    <a:pt x="26" y="1"/>
                  </a:cubicBezTo>
                  <a:cubicBezTo>
                    <a:pt x="27" y="1"/>
                    <a:pt x="27" y="1"/>
                    <a:pt x="27" y="1"/>
                  </a:cubicBezTo>
                  <a:cubicBezTo>
                    <a:pt x="27" y="1"/>
                    <a:pt x="27" y="1"/>
                    <a:pt x="27" y="1"/>
                  </a:cubicBezTo>
                  <a:cubicBezTo>
                    <a:pt x="27" y="2"/>
                    <a:pt x="28" y="2"/>
                    <a:pt x="28" y="3"/>
                  </a:cubicBezTo>
                  <a:cubicBezTo>
                    <a:pt x="28" y="4"/>
                    <a:pt x="28" y="5"/>
                    <a:pt x="28" y="6"/>
                  </a:cubicBezTo>
                  <a:cubicBezTo>
                    <a:pt x="28" y="7"/>
                    <a:pt x="28" y="8"/>
                    <a:pt x="27" y="9"/>
                  </a:cubicBezTo>
                  <a:cubicBezTo>
                    <a:pt x="27" y="10"/>
                    <a:pt x="27" y="11"/>
                    <a:pt x="26" y="12"/>
                  </a:cubicBezTo>
                  <a:cubicBezTo>
                    <a:pt x="26" y="12"/>
                    <a:pt x="26" y="13"/>
                    <a:pt x="26" y="13"/>
                  </a:cubicBezTo>
                  <a:cubicBezTo>
                    <a:pt x="26" y="14"/>
                    <a:pt x="26" y="14"/>
                    <a:pt x="26" y="14"/>
                  </a:cubicBezTo>
                  <a:cubicBezTo>
                    <a:pt x="26" y="15"/>
                    <a:pt x="26" y="15"/>
                    <a:pt x="26" y="15"/>
                  </a:cubicBezTo>
                  <a:cubicBezTo>
                    <a:pt x="26" y="15"/>
                    <a:pt x="26" y="16"/>
                    <a:pt x="27" y="16"/>
                  </a:cubicBezTo>
                  <a:cubicBezTo>
                    <a:pt x="27" y="16"/>
                    <a:pt x="27" y="16"/>
                    <a:pt x="27" y="16"/>
                  </a:cubicBezTo>
                  <a:cubicBezTo>
                    <a:pt x="27" y="16"/>
                    <a:pt x="28" y="17"/>
                    <a:pt x="28" y="17"/>
                  </a:cubicBezTo>
                  <a:cubicBezTo>
                    <a:pt x="28" y="17"/>
                    <a:pt x="28" y="17"/>
                    <a:pt x="29" y="17"/>
                  </a:cubicBezTo>
                  <a:cubicBezTo>
                    <a:pt x="29" y="17"/>
                    <a:pt x="29" y="17"/>
                    <a:pt x="30" y="17"/>
                  </a:cubicBezTo>
                  <a:cubicBezTo>
                    <a:pt x="30" y="17"/>
                    <a:pt x="31" y="17"/>
                    <a:pt x="32" y="17"/>
                  </a:cubicBezTo>
                  <a:cubicBezTo>
                    <a:pt x="32" y="17"/>
                    <a:pt x="33" y="17"/>
                    <a:pt x="33" y="16"/>
                  </a:cubicBezTo>
                  <a:cubicBezTo>
                    <a:pt x="34" y="16"/>
                    <a:pt x="35" y="16"/>
                    <a:pt x="35" y="15"/>
                  </a:cubicBezTo>
                  <a:cubicBezTo>
                    <a:pt x="36" y="15"/>
                    <a:pt x="37" y="15"/>
                    <a:pt x="37" y="14"/>
                  </a:cubicBezTo>
                  <a:cubicBezTo>
                    <a:pt x="38" y="14"/>
                    <a:pt x="38" y="14"/>
                    <a:pt x="38" y="13"/>
                  </a:cubicBezTo>
                  <a:cubicBezTo>
                    <a:pt x="38" y="13"/>
                    <a:pt x="39" y="13"/>
                    <a:pt x="39" y="13"/>
                  </a:cubicBezTo>
                  <a:cubicBezTo>
                    <a:pt x="39" y="12"/>
                    <a:pt x="39" y="12"/>
                    <a:pt x="39" y="12"/>
                  </a:cubicBezTo>
                  <a:cubicBezTo>
                    <a:pt x="40" y="12"/>
                    <a:pt x="40" y="11"/>
                    <a:pt x="40" y="11"/>
                  </a:cubicBezTo>
                  <a:cubicBezTo>
                    <a:pt x="40" y="11"/>
                    <a:pt x="40" y="11"/>
                    <a:pt x="40" y="11"/>
                  </a:cubicBezTo>
                  <a:cubicBezTo>
                    <a:pt x="40" y="11"/>
                    <a:pt x="40"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1"/>
                    <a:pt x="39" y="11"/>
                  </a:cubicBezTo>
                  <a:cubicBezTo>
                    <a:pt x="39" y="11"/>
                    <a:pt x="38" y="12"/>
                    <a:pt x="38" y="12"/>
                  </a:cubicBezTo>
                  <a:cubicBezTo>
                    <a:pt x="38" y="12"/>
                    <a:pt x="38" y="12"/>
                    <a:pt x="38" y="13"/>
                  </a:cubicBezTo>
                  <a:cubicBezTo>
                    <a:pt x="37" y="13"/>
                    <a:pt x="37" y="13"/>
                    <a:pt x="37" y="13"/>
                  </a:cubicBezTo>
                  <a:cubicBezTo>
                    <a:pt x="36" y="14"/>
                    <a:pt x="36" y="14"/>
                    <a:pt x="35" y="15"/>
                  </a:cubicBezTo>
                  <a:cubicBezTo>
                    <a:pt x="34" y="15"/>
                    <a:pt x="34" y="15"/>
                    <a:pt x="33" y="15"/>
                  </a:cubicBezTo>
                  <a:cubicBezTo>
                    <a:pt x="33" y="16"/>
                    <a:pt x="32" y="16"/>
                    <a:pt x="31" y="16"/>
                  </a:cubicBezTo>
                  <a:cubicBezTo>
                    <a:pt x="31" y="16"/>
                    <a:pt x="30" y="16"/>
                    <a:pt x="30" y="16"/>
                  </a:cubicBezTo>
                  <a:cubicBezTo>
                    <a:pt x="30" y="16"/>
                    <a:pt x="29" y="16"/>
                    <a:pt x="29" y="16"/>
                  </a:cubicBezTo>
                  <a:cubicBezTo>
                    <a:pt x="29" y="16"/>
                    <a:pt x="29" y="16"/>
                    <a:pt x="29" y="16"/>
                  </a:cubicBezTo>
                  <a:cubicBezTo>
                    <a:pt x="28" y="16"/>
                    <a:pt x="28" y="16"/>
                    <a:pt x="28" y="16"/>
                  </a:cubicBezTo>
                  <a:cubicBezTo>
                    <a:pt x="28" y="16"/>
                    <a:pt x="28" y="15"/>
                    <a:pt x="27" y="15"/>
                  </a:cubicBezTo>
                  <a:cubicBezTo>
                    <a:pt x="27" y="15"/>
                    <a:pt x="27" y="15"/>
                    <a:pt x="27" y="15"/>
                  </a:cubicBezTo>
                  <a:cubicBezTo>
                    <a:pt x="27" y="14"/>
                    <a:pt x="27" y="14"/>
                    <a:pt x="27" y="14"/>
                  </a:cubicBezTo>
                  <a:cubicBezTo>
                    <a:pt x="27" y="14"/>
                    <a:pt x="27" y="13"/>
                    <a:pt x="27" y="13"/>
                  </a:cubicBezTo>
                  <a:cubicBezTo>
                    <a:pt x="27" y="13"/>
                    <a:pt x="27" y="13"/>
                    <a:pt x="27" y="12"/>
                  </a:cubicBezTo>
                  <a:cubicBezTo>
                    <a:pt x="28" y="11"/>
                    <a:pt x="28" y="10"/>
                    <a:pt x="28" y="9"/>
                  </a:cubicBezTo>
                  <a:cubicBezTo>
                    <a:pt x="28" y="8"/>
                    <a:pt x="29" y="7"/>
                    <a:pt x="29" y="6"/>
                  </a:cubicBezTo>
                  <a:cubicBezTo>
                    <a:pt x="29" y="5"/>
                    <a:pt x="29" y="4"/>
                    <a:pt x="29" y="3"/>
                  </a:cubicBezTo>
                  <a:cubicBezTo>
                    <a:pt x="29" y="2"/>
                    <a:pt x="28" y="1"/>
                    <a:pt x="28" y="1"/>
                  </a:cubicBezTo>
                  <a:cubicBezTo>
                    <a:pt x="28" y="1"/>
                    <a:pt x="28" y="1"/>
                    <a:pt x="27" y="0"/>
                  </a:cubicBezTo>
                  <a:cubicBezTo>
                    <a:pt x="27" y="0"/>
                    <a:pt x="27" y="0"/>
                    <a:pt x="27" y="0"/>
                  </a:cubicBezTo>
                  <a:cubicBezTo>
                    <a:pt x="27" y="0"/>
                    <a:pt x="27" y="0"/>
                    <a:pt x="26"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2" name="Freeform 281">
              <a:extLst>
                <a:ext uri="{FF2B5EF4-FFF2-40B4-BE49-F238E27FC236}">
                  <a16:creationId xmlns:a16="http://schemas.microsoft.com/office/drawing/2014/main" id="{1B4FC602-CC32-C846-88DA-A255D7C0A457}"/>
                </a:ext>
              </a:extLst>
            </p:cNvPr>
            <p:cNvSpPr>
              <a:spLocks noEditPoints="1"/>
            </p:cNvSpPr>
            <p:nvPr/>
          </p:nvSpPr>
          <p:spPr bwMode="auto">
            <a:xfrm>
              <a:off x="5983288" y="481013"/>
              <a:ext cx="358775" cy="555625"/>
            </a:xfrm>
            <a:custGeom>
              <a:avLst/>
              <a:gdLst>
                <a:gd name="T0" fmla="*/ 157 w 212"/>
                <a:gd name="T1" fmla="*/ 163 h 329"/>
                <a:gd name="T2" fmla="*/ 144 w 212"/>
                <a:gd name="T3" fmla="*/ 167 h 329"/>
                <a:gd name="T4" fmla="*/ 140 w 212"/>
                <a:gd name="T5" fmla="*/ 162 h 329"/>
                <a:gd name="T6" fmla="*/ 137 w 212"/>
                <a:gd name="T7" fmla="*/ 173 h 329"/>
                <a:gd name="T8" fmla="*/ 128 w 212"/>
                <a:gd name="T9" fmla="*/ 177 h 329"/>
                <a:gd name="T10" fmla="*/ 119 w 212"/>
                <a:gd name="T11" fmla="*/ 169 h 329"/>
                <a:gd name="T12" fmla="*/ 109 w 212"/>
                <a:gd name="T13" fmla="*/ 176 h 329"/>
                <a:gd name="T14" fmla="*/ 97 w 212"/>
                <a:gd name="T15" fmla="*/ 184 h 329"/>
                <a:gd name="T16" fmla="*/ 97 w 212"/>
                <a:gd name="T17" fmla="*/ 191 h 329"/>
                <a:gd name="T18" fmla="*/ 82 w 212"/>
                <a:gd name="T19" fmla="*/ 190 h 329"/>
                <a:gd name="T20" fmla="*/ 76 w 212"/>
                <a:gd name="T21" fmla="*/ 197 h 329"/>
                <a:gd name="T22" fmla="*/ 94 w 212"/>
                <a:gd name="T23" fmla="*/ 200 h 329"/>
                <a:gd name="T24" fmla="*/ 77 w 212"/>
                <a:gd name="T25" fmla="*/ 212 h 329"/>
                <a:gd name="T26" fmla="*/ 61 w 212"/>
                <a:gd name="T27" fmla="*/ 237 h 329"/>
                <a:gd name="T28" fmla="*/ 55 w 212"/>
                <a:gd name="T29" fmla="*/ 249 h 329"/>
                <a:gd name="T30" fmla="*/ 33 w 212"/>
                <a:gd name="T31" fmla="*/ 261 h 329"/>
                <a:gd name="T32" fmla="*/ 21 w 212"/>
                <a:gd name="T33" fmla="*/ 271 h 329"/>
                <a:gd name="T34" fmla="*/ 7 w 212"/>
                <a:gd name="T35" fmla="*/ 277 h 329"/>
                <a:gd name="T36" fmla="*/ 3 w 212"/>
                <a:gd name="T37" fmla="*/ 291 h 329"/>
                <a:gd name="T38" fmla="*/ 8 w 212"/>
                <a:gd name="T39" fmla="*/ 303 h 329"/>
                <a:gd name="T40" fmla="*/ 4 w 212"/>
                <a:gd name="T41" fmla="*/ 307 h 329"/>
                <a:gd name="T42" fmla="*/ 11 w 212"/>
                <a:gd name="T43" fmla="*/ 315 h 329"/>
                <a:gd name="T44" fmla="*/ 38 w 212"/>
                <a:gd name="T45" fmla="*/ 317 h 329"/>
                <a:gd name="T46" fmla="*/ 54 w 212"/>
                <a:gd name="T47" fmla="*/ 318 h 329"/>
                <a:gd name="T48" fmla="*/ 62 w 212"/>
                <a:gd name="T49" fmla="*/ 293 h 329"/>
                <a:gd name="T50" fmla="*/ 65 w 212"/>
                <a:gd name="T51" fmla="*/ 255 h 329"/>
                <a:gd name="T52" fmla="*/ 78 w 212"/>
                <a:gd name="T53" fmla="*/ 229 h 329"/>
                <a:gd name="T54" fmla="*/ 95 w 212"/>
                <a:gd name="T55" fmla="*/ 206 h 329"/>
                <a:gd name="T56" fmla="*/ 119 w 212"/>
                <a:gd name="T57" fmla="*/ 193 h 329"/>
                <a:gd name="T58" fmla="*/ 148 w 212"/>
                <a:gd name="T59" fmla="*/ 189 h 329"/>
                <a:gd name="T60" fmla="*/ 165 w 212"/>
                <a:gd name="T61" fmla="*/ 189 h 329"/>
                <a:gd name="T62" fmla="*/ 178 w 212"/>
                <a:gd name="T63" fmla="*/ 172 h 329"/>
                <a:gd name="T64" fmla="*/ 201 w 212"/>
                <a:gd name="T65" fmla="*/ 180 h 329"/>
                <a:gd name="T66" fmla="*/ 211 w 212"/>
                <a:gd name="T67" fmla="*/ 177 h 329"/>
                <a:gd name="T68" fmla="*/ 197 w 212"/>
                <a:gd name="T69" fmla="*/ 171 h 329"/>
                <a:gd name="T70" fmla="*/ 202 w 212"/>
                <a:gd name="T71" fmla="*/ 161 h 329"/>
                <a:gd name="T72" fmla="*/ 190 w 212"/>
                <a:gd name="T73" fmla="*/ 159 h 329"/>
                <a:gd name="T74" fmla="*/ 176 w 212"/>
                <a:gd name="T75" fmla="*/ 160 h 329"/>
                <a:gd name="T76" fmla="*/ 171 w 212"/>
                <a:gd name="T77" fmla="*/ 157 h 329"/>
                <a:gd name="T78" fmla="*/ 50 w 212"/>
                <a:gd name="T79" fmla="*/ 33 h 329"/>
                <a:gd name="T80" fmla="*/ 82 w 212"/>
                <a:gd name="T81" fmla="*/ 14 h 329"/>
                <a:gd name="T82" fmla="*/ 66 w 212"/>
                <a:gd name="T83" fmla="*/ 16 h 329"/>
                <a:gd name="T84" fmla="*/ 62 w 212"/>
                <a:gd name="T85" fmla="*/ 14 h 329"/>
                <a:gd name="T86" fmla="*/ 52 w 212"/>
                <a:gd name="T87" fmla="*/ 24 h 329"/>
                <a:gd name="T88" fmla="*/ 73 w 212"/>
                <a:gd name="T89" fmla="*/ 39 h 329"/>
                <a:gd name="T90" fmla="*/ 84 w 212"/>
                <a:gd name="T91" fmla="*/ 36 h 329"/>
                <a:gd name="T92" fmla="*/ 71 w 212"/>
                <a:gd name="T93" fmla="*/ 48 h 329"/>
                <a:gd name="T94" fmla="*/ 76 w 212"/>
                <a:gd name="T95" fmla="*/ 53 h 329"/>
                <a:gd name="T96" fmla="*/ 87 w 212"/>
                <a:gd name="T97" fmla="*/ 64 h 329"/>
                <a:gd name="T98" fmla="*/ 110 w 212"/>
                <a:gd name="T99" fmla="*/ 44 h 329"/>
                <a:gd name="T100" fmla="*/ 127 w 212"/>
                <a:gd name="T101" fmla="*/ 39 h 329"/>
                <a:gd name="T102" fmla="*/ 142 w 212"/>
                <a:gd name="T103" fmla="*/ 52 h 329"/>
                <a:gd name="T104" fmla="*/ 147 w 212"/>
                <a:gd name="T105" fmla="*/ 46 h 329"/>
                <a:gd name="T106" fmla="*/ 135 w 212"/>
                <a:gd name="T107" fmla="*/ 35 h 329"/>
                <a:gd name="T108" fmla="*/ 120 w 212"/>
                <a:gd name="T109" fmla="*/ 26 h 329"/>
                <a:gd name="T110" fmla="*/ 102 w 212"/>
                <a:gd name="T111" fmla="*/ 20 h 329"/>
                <a:gd name="T112" fmla="*/ 121 w 212"/>
                <a:gd name="T113" fmla="*/ 2 h 329"/>
                <a:gd name="T114" fmla="*/ 106 w 212"/>
                <a:gd name="T115" fmla="*/ 5 h 329"/>
                <a:gd name="T116" fmla="*/ 139 w 212"/>
                <a:gd name="T117" fmla="*/ 12 h 329"/>
                <a:gd name="T118" fmla="*/ 156 w 212"/>
                <a:gd name="T119" fmla="*/ 21 h 329"/>
                <a:gd name="T120" fmla="*/ 154 w 212"/>
                <a:gd name="T121" fmla="*/ 3 h 329"/>
                <a:gd name="T122" fmla="*/ 140 w 212"/>
                <a:gd name="T123" fmla="*/ 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329">
                  <a:moveTo>
                    <a:pt x="169" y="155"/>
                  </a:moveTo>
                  <a:cubicBezTo>
                    <a:pt x="169" y="155"/>
                    <a:pt x="168" y="155"/>
                    <a:pt x="168" y="155"/>
                  </a:cubicBezTo>
                  <a:cubicBezTo>
                    <a:pt x="168" y="155"/>
                    <a:pt x="167" y="156"/>
                    <a:pt x="167" y="156"/>
                  </a:cubicBezTo>
                  <a:cubicBezTo>
                    <a:pt x="167" y="156"/>
                    <a:pt x="167" y="156"/>
                    <a:pt x="167" y="157"/>
                  </a:cubicBezTo>
                  <a:cubicBezTo>
                    <a:pt x="167" y="157"/>
                    <a:pt x="166" y="157"/>
                    <a:pt x="166" y="157"/>
                  </a:cubicBezTo>
                  <a:cubicBezTo>
                    <a:pt x="166" y="158"/>
                    <a:pt x="166" y="158"/>
                    <a:pt x="166" y="158"/>
                  </a:cubicBezTo>
                  <a:cubicBezTo>
                    <a:pt x="166" y="158"/>
                    <a:pt x="166" y="158"/>
                    <a:pt x="166" y="158"/>
                  </a:cubicBezTo>
                  <a:cubicBezTo>
                    <a:pt x="166" y="158"/>
                    <a:pt x="166" y="158"/>
                    <a:pt x="166" y="158"/>
                  </a:cubicBezTo>
                  <a:cubicBezTo>
                    <a:pt x="166" y="159"/>
                    <a:pt x="166" y="159"/>
                    <a:pt x="165" y="159"/>
                  </a:cubicBezTo>
                  <a:cubicBezTo>
                    <a:pt x="165" y="159"/>
                    <a:pt x="165" y="159"/>
                    <a:pt x="165" y="159"/>
                  </a:cubicBezTo>
                  <a:cubicBezTo>
                    <a:pt x="165" y="159"/>
                    <a:pt x="165" y="159"/>
                    <a:pt x="165" y="159"/>
                  </a:cubicBezTo>
                  <a:cubicBezTo>
                    <a:pt x="165" y="159"/>
                    <a:pt x="165" y="159"/>
                    <a:pt x="165" y="159"/>
                  </a:cubicBezTo>
                  <a:cubicBezTo>
                    <a:pt x="165" y="159"/>
                    <a:pt x="164" y="159"/>
                    <a:pt x="164" y="159"/>
                  </a:cubicBezTo>
                  <a:cubicBezTo>
                    <a:pt x="164" y="159"/>
                    <a:pt x="164" y="159"/>
                    <a:pt x="164" y="159"/>
                  </a:cubicBezTo>
                  <a:cubicBezTo>
                    <a:pt x="163" y="159"/>
                    <a:pt x="163" y="159"/>
                    <a:pt x="163" y="159"/>
                  </a:cubicBezTo>
                  <a:cubicBezTo>
                    <a:pt x="163" y="159"/>
                    <a:pt x="162" y="159"/>
                    <a:pt x="162" y="159"/>
                  </a:cubicBezTo>
                  <a:cubicBezTo>
                    <a:pt x="162" y="158"/>
                    <a:pt x="162" y="158"/>
                    <a:pt x="161" y="158"/>
                  </a:cubicBezTo>
                  <a:cubicBezTo>
                    <a:pt x="161" y="158"/>
                    <a:pt x="161" y="158"/>
                    <a:pt x="161" y="158"/>
                  </a:cubicBezTo>
                  <a:cubicBezTo>
                    <a:pt x="161" y="158"/>
                    <a:pt x="161" y="158"/>
                    <a:pt x="160" y="158"/>
                  </a:cubicBezTo>
                  <a:cubicBezTo>
                    <a:pt x="160" y="158"/>
                    <a:pt x="160" y="158"/>
                    <a:pt x="160" y="158"/>
                  </a:cubicBezTo>
                  <a:cubicBezTo>
                    <a:pt x="160" y="158"/>
                    <a:pt x="160" y="158"/>
                    <a:pt x="160" y="158"/>
                  </a:cubicBezTo>
                  <a:cubicBezTo>
                    <a:pt x="160" y="158"/>
                    <a:pt x="160" y="158"/>
                    <a:pt x="160" y="158"/>
                  </a:cubicBezTo>
                  <a:cubicBezTo>
                    <a:pt x="160" y="158"/>
                    <a:pt x="159" y="158"/>
                    <a:pt x="159" y="158"/>
                  </a:cubicBezTo>
                  <a:cubicBezTo>
                    <a:pt x="159" y="159"/>
                    <a:pt x="159" y="159"/>
                    <a:pt x="159" y="159"/>
                  </a:cubicBezTo>
                  <a:cubicBezTo>
                    <a:pt x="159" y="159"/>
                    <a:pt x="159" y="159"/>
                    <a:pt x="159" y="159"/>
                  </a:cubicBezTo>
                  <a:cubicBezTo>
                    <a:pt x="159" y="159"/>
                    <a:pt x="158" y="159"/>
                    <a:pt x="158" y="159"/>
                  </a:cubicBezTo>
                  <a:cubicBezTo>
                    <a:pt x="158" y="159"/>
                    <a:pt x="158" y="160"/>
                    <a:pt x="158" y="160"/>
                  </a:cubicBezTo>
                  <a:cubicBezTo>
                    <a:pt x="158" y="160"/>
                    <a:pt x="158" y="160"/>
                    <a:pt x="158" y="160"/>
                  </a:cubicBezTo>
                  <a:cubicBezTo>
                    <a:pt x="158" y="160"/>
                    <a:pt x="158" y="160"/>
                    <a:pt x="158" y="160"/>
                  </a:cubicBezTo>
                  <a:cubicBezTo>
                    <a:pt x="158" y="161"/>
                    <a:pt x="158" y="161"/>
                    <a:pt x="158" y="161"/>
                  </a:cubicBezTo>
                  <a:cubicBezTo>
                    <a:pt x="159" y="161"/>
                    <a:pt x="159" y="161"/>
                    <a:pt x="159" y="162"/>
                  </a:cubicBezTo>
                  <a:cubicBezTo>
                    <a:pt x="159" y="162"/>
                    <a:pt x="159" y="162"/>
                    <a:pt x="159" y="162"/>
                  </a:cubicBezTo>
                  <a:cubicBezTo>
                    <a:pt x="159" y="162"/>
                    <a:pt x="159" y="163"/>
                    <a:pt x="158" y="163"/>
                  </a:cubicBezTo>
                  <a:cubicBezTo>
                    <a:pt x="158" y="163"/>
                    <a:pt x="158" y="163"/>
                    <a:pt x="158" y="163"/>
                  </a:cubicBezTo>
                  <a:cubicBezTo>
                    <a:pt x="158" y="163"/>
                    <a:pt x="158" y="163"/>
                    <a:pt x="158" y="163"/>
                  </a:cubicBezTo>
                  <a:cubicBezTo>
                    <a:pt x="158" y="163"/>
                    <a:pt x="158" y="163"/>
                    <a:pt x="158" y="163"/>
                  </a:cubicBezTo>
                  <a:cubicBezTo>
                    <a:pt x="158" y="163"/>
                    <a:pt x="157" y="163"/>
                    <a:pt x="157" y="163"/>
                  </a:cubicBezTo>
                  <a:cubicBezTo>
                    <a:pt x="157" y="163"/>
                    <a:pt x="157" y="163"/>
                    <a:pt x="157" y="163"/>
                  </a:cubicBezTo>
                  <a:cubicBezTo>
                    <a:pt x="157" y="163"/>
                    <a:pt x="157" y="163"/>
                    <a:pt x="156" y="163"/>
                  </a:cubicBezTo>
                  <a:cubicBezTo>
                    <a:pt x="156" y="163"/>
                    <a:pt x="156" y="163"/>
                    <a:pt x="156" y="163"/>
                  </a:cubicBezTo>
                  <a:cubicBezTo>
                    <a:pt x="156" y="163"/>
                    <a:pt x="156" y="162"/>
                    <a:pt x="156" y="162"/>
                  </a:cubicBezTo>
                  <a:cubicBezTo>
                    <a:pt x="155" y="162"/>
                    <a:pt x="155" y="162"/>
                    <a:pt x="155" y="162"/>
                  </a:cubicBezTo>
                  <a:cubicBezTo>
                    <a:pt x="155" y="162"/>
                    <a:pt x="155" y="162"/>
                    <a:pt x="155" y="162"/>
                  </a:cubicBezTo>
                  <a:cubicBezTo>
                    <a:pt x="155" y="162"/>
                    <a:pt x="155" y="161"/>
                    <a:pt x="155" y="161"/>
                  </a:cubicBezTo>
                  <a:cubicBezTo>
                    <a:pt x="155" y="161"/>
                    <a:pt x="154" y="161"/>
                    <a:pt x="154" y="161"/>
                  </a:cubicBezTo>
                  <a:cubicBezTo>
                    <a:pt x="154" y="161"/>
                    <a:pt x="154" y="161"/>
                    <a:pt x="153" y="162"/>
                  </a:cubicBezTo>
                  <a:cubicBezTo>
                    <a:pt x="153" y="162"/>
                    <a:pt x="153" y="162"/>
                    <a:pt x="152" y="162"/>
                  </a:cubicBezTo>
                  <a:cubicBezTo>
                    <a:pt x="152" y="162"/>
                    <a:pt x="152" y="163"/>
                    <a:pt x="151" y="163"/>
                  </a:cubicBezTo>
                  <a:cubicBezTo>
                    <a:pt x="151" y="163"/>
                    <a:pt x="151" y="164"/>
                    <a:pt x="151" y="164"/>
                  </a:cubicBezTo>
                  <a:cubicBezTo>
                    <a:pt x="150" y="164"/>
                    <a:pt x="150" y="165"/>
                    <a:pt x="150" y="165"/>
                  </a:cubicBezTo>
                  <a:cubicBezTo>
                    <a:pt x="150" y="165"/>
                    <a:pt x="150" y="165"/>
                    <a:pt x="150" y="165"/>
                  </a:cubicBezTo>
                  <a:cubicBezTo>
                    <a:pt x="149" y="166"/>
                    <a:pt x="149" y="166"/>
                    <a:pt x="149" y="166"/>
                  </a:cubicBezTo>
                  <a:cubicBezTo>
                    <a:pt x="149" y="166"/>
                    <a:pt x="149" y="166"/>
                    <a:pt x="149" y="166"/>
                  </a:cubicBezTo>
                  <a:cubicBezTo>
                    <a:pt x="148" y="166"/>
                    <a:pt x="148" y="166"/>
                    <a:pt x="148" y="166"/>
                  </a:cubicBezTo>
                  <a:cubicBezTo>
                    <a:pt x="148" y="167"/>
                    <a:pt x="148" y="167"/>
                    <a:pt x="148" y="167"/>
                  </a:cubicBezTo>
                  <a:cubicBezTo>
                    <a:pt x="149" y="167"/>
                    <a:pt x="149" y="167"/>
                    <a:pt x="149" y="167"/>
                  </a:cubicBezTo>
                  <a:cubicBezTo>
                    <a:pt x="149" y="167"/>
                    <a:pt x="149" y="167"/>
                    <a:pt x="149" y="168"/>
                  </a:cubicBezTo>
                  <a:cubicBezTo>
                    <a:pt x="150" y="168"/>
                    <a:pt x="150" y="168"/>
                    <a:pt x="150" y="169"/>
                  </a:cubicBezTo>
                  <a:cubicBezTo>
                    <a:pt x="150" y="169"/>
                    <a:pt x="150" y="169"/>
                    <a:pt x="150" y="169"/>
                  </a:cubicBezTo>
                  <a:cubicBezTo>
                    <a:pt x="150" y="170"/>
                    <a:pt x="150" y="170"/>
                    <a:pt x="149" y="170"/>
                  </a:cubicBezTo>
                  <a:cubicBezTo>
                    <a:pt x="149" y="171"/>
                    <a:pt x="149" y="171"/>
                    <a:pt x="149" y="171"/>
                  </a:cubicBezTo>
                  <a:cubicBezTo>
                    <a:pt x="149" y="171"/>
                    <a:pt x="149" y="172"/>
                    <a:pt x="148" y="172"/>
                  </a:cubicBezTo>
                  <a:cubicBezTo>
                    <a:pt x="148" y="172"/>
                    <a:pt x="148" y="172"/>
                    <a:pt x="148" y="172"/>
                  </a:cubicBezTo>
                  <a:cubicBezTo>
                    <a:pt x="147" y="172"/>
                    <a:pt x="147" y="172"/>
                    <a:pt x="147" y="172"/>
                  </a:cubicBezTo>
                  <a:cubicBezTo>
                    <a:pt x="147" y="172"/>
                    <a:pt x="147" y="172"/>
                    <a:pt x="146" y="172"/>
                  </a:cubicBezTo>
                  <a:cubicBezTo>
                    <a:pt x="146" y="172"/>
                    <a:pt x="146" y="171"/>
                    <a:pt x="146" y="171"/>
                  </a:cubicBezTo>
                  <a:cubicBezTo>
                    <a:pt x="146" y="171"/>
                    <a:pt x="145" y="170"/>
                    <a:pt x="145" y="170"/>
                  </a:cubicBezTo>
                  <a:cubicBezTo>
                    <a:pt x="145" y="170"/>
                    <a:pt x="145" y="169"/>
                    <a:pt x="145" y="169"/>
                  </a:cubicBezTo>
                  <a:cubicBezTo>
                    <a:pt x="145" y="169"/>
                    <a:pt x="145" y="168"/>
                    <a:pt x="145" y="168"/>
                  </a:cubicBezTo>
                  <a:cubicBezTo>
                    <a:pt x="145" y="168"/>
                    <a:pt x="145" y="168"/>
                    <a:pt x="145" y="168"/>
                  </a:cubicBezTo>
                  <a:cubicBezTo>
                    <a:pt x="145" y="167"/>
                    <a:pt x="145" y="167"/>
                    <a:pt x="145" y="167"/>
                  </a:cubicBezTo>
                  <a:cubicBezTo>
                    <a:pt x="145" y="167"/>
                    <a:pt x="145" y="167"/>
                    <a:pt x="145" y="167"/>
                  </a:cubicBezTo>
                  <a:cubicBezTo>
                    <a:pt x="144" y="167"/>
                    <a:pt x="144" y="167"/>
                    <a:pt x="144" y="167"/>
                  </a:cubicBezTo>
                  <a:cubicBezTo>
                    <a:pt x="144" y="167"/>
                    <a:pt x="144" y="167"/>
                    <a:pt x="144" y="167"/>
                  </a:cubicBezTo>
                  <a:cubicBezTo>
                    <a:pt x="144" y="167"/>
                    <a:pt x="144" y="167"/>
                    <a:pt x="144" y="167"/>
                  </a:cubicBezTo>
                  <a:cubicBezTo>
                    <a:pt x="144" y="167"/>
                    <a:pt x="144" y="167"/>
                    <a:pt x="144" y="167"/>
                  </a:cubicBezTo>
                  <a:cubicBezTo>
                    <a:pt x="144" y="167"/>
                    <a:pt x="144" y="167"/>
                    <a:pt x="144" y="167"/>
                  </a:cubicBezTo>
                  <a:cubicBezTo>
                    <a:pt x="144" y="167"/>
                    <a:pt x="144" y="167"/>
                    <a:pt x="143" y="167"/>
                  </a:cubicBezTo>
                  <a:cubicBezTo>
                    <a:pt x="143" y="167"/>
                    <a:pt x="143" y="167"/>
                    <a:pt x="143" y="167"/>
                  </a:cubicBezTo>
                  <a:cubicBezTo>
                    <a:pt x="143" y="167"/>
                    <a:pt x="143" y="166"/>
                    <a:pt x="143" y="166"/>
                  </a:cubicBezTo>
                  <a:cubicBezTo>
                    <a:pt x="143" y="166"/>
                    <a:pt x="143" y="166"/>
                    <a:pt x="143" y="166"/>
                  </a:cubicBezTo>
                  <a:cubicBezTo>
                    <a:pt x="143" y="166"/>
                    <a:pt x="143" y="166"/>
                    <a:pt x="143" y="165"/>
                  </a:cubicBezTo>
                  <a:cubicBezTo>
                    <a:pt x="143" y="165"/>
                    <a:pt x="143" y="165"/>
                    <a:pt x="143" y="165"/>
                  </a:cubicBezTo>
                  <a:cubicBezTo>
                    <a:pt x="143" y="165"/>
                    <a:pt x="143" y="165"/>
                    <a:pt x="143" y="164"/>
                  </a:cubicBezTo>
                  <a:cubicBezTo>
                    <a:pt x="144" y="164"/>
                    <a:pt x="144" y="164"/>
                    <a:pt x="144" y="164"/>
                  </a:cubicBezTo>
                  <a:cubicBezTo>
                    <a:pt x="144" y="163"/>
                    <a:pt x="144" y="163"/>
                    <a:pt x="145" y="163"/>
                  </a:cubicBezTo>
                  <a:cubicBezTo>
                    <a:pt x="145" y="163"/>
                    <a:pt x="145" y="163"/>
                    <a:pt x="145" y="163"/>
                  </a:cubicBezTo>
                  <a:cubicBezTo>
                    <a:pt x="146" y="163"/>
                    <a:pt x="146" y="163"/>
                    <a:pt x="146" y="163"/>
                  </a:cubicBezTo>
                  <a:cubicBezTo>
                    <a:pt x="146" y="163"/>
                    <a:pt x="146" y="163"/>
                    <a:pt x="147" y="163"/>
                  </a:cubicBezTo>
                  <a:cubicBezTo>
                    <a:pt x="147" y="163"/>
                    <a:pt x="147" y="162"/>
                    <a:pt x="147" y="162"/>
                  </a:cubicBezTo>
                  <a:cubicBezTo>
                    <a:pt x="148" y="162"/>
                    <a:pt x="148" y="162"/>
                    <a:pt x="148" y="162"/>
                  </a:cubicBezTo>
                  <a:cubicBezTo>
                    <a:pt x="148" y="162"/>
                    <a:pt x="149" y="161"/>
                    <a:pt x="149" y="161"/>
                  </a:cubicBezTo>
                  <a:cubicBezTo>
                    <a:pt x="149" y="161"/>
                    <a:pt x="149" y="161"/>
                    <a:pt x="149" y="160"/>
                  </a:cubicBezTo>
                  <a:cubicBezTo>
                    <a:pt x="150" y="160"/>
                    <a:pt x="150" y="160"/>
                    <a:pt x="150" y="160"/>
                  </a:cubicBezTo>
                  <a:cubicBezTo>
                    <a:pt x="150" y="160"/>
                    <a:pt x="150" y="160"/>
                    <a:pt x="150" y="159"/>
                  </a:cubicBezTo>
                  <a:cubicBezTo>
                    <a:pt x="150" y="159"/>
                    <a:pt x="150" y="159"/>
                    <a:pt x="150" y="159"/>
                  </a:cubicBezTo>
                  <a:cubicBezTo>
                    <a:pt x="150" y="159"/>
                    <a:pt x="150" y="159"/>
                    <a:pt x="150" y="159"/>
                  </a:cubicBezTo>
                  <a:cubicBezTo>
                    <a:pt x="150" y="159"/>
                    <a:pt x="150" y="159"/>
                    <a:pt x="150" y="159"/>
                  </a:cubicBezTo>
                  <a:cubicBezTo>
                    <a:pt x="149" y="159"/>
                    <a:pt x="149" y="159"/>
                    <a:pt x="149" y="159"/>
                  </a:cubicBezTo>
                  <a:cubicBezTo>
                    <a:pt x="149" y="159"/>
                    <a:pt x="149" y="159"/>
                    <a:pt x="149" y="159"/>
                  </a:cubicBezTo>
                  <a:cubicBezTo>
                    <a:pt x="149" y="159"/>
                    <a:pt x="149" y="159"/>
                    <a:pt x="149" y="159"/>
                  </a:cubicBezTo>
                  <a:cubicBezTo>
                    <a:pt x="149" y="159"/>
                    <a:pt x="148" y="159"/>
                    <a:pt x="148" y="159"/>
                  </a:cubicBezTo>
                  <a:cubicBezTo>
                    <a:pt x="148" y="159"/>
                    <a:pt x="148" y="159"/>
                    <a:pt x="148" y="159"/>
                  </a:cubicBezTo>
                  <a:cubicBezTo>
                    <a:pt x="148" y="159"/>
                    <a:pt x="148" y="160"/>
                    <a:pt x="148" y="160"/>
                  </a:cubicBezTo>
                  <a:cubicBezTo>
                    <a:pt x="148" y="160"/>
                    <a:pt x="148" y="161"/>
                    <a:pt x="148" y="161"/>
                  </a:cubicBezTo>
                  <a:cubicBezTo>
                    <a:pt x="147" y="161"/>
                    <a:pt x="147" y="161"/>
                    <a:pt x="146" y="161"/>
                  </a:cubicBezTo>
                  <a:cubicBezTo>
                    <a:pt x="146" y="162"/>
                    <a:pt x="146" y="162"/>
                    <a:pt x="145" y="162"/>
                  </a:cubicBezTo>
                  <a:cubicBezTo>
                    <a:pt x="145" y="162"/>
                    <a:pt x="144" y="162"/>
                    <a:pt x="144" y="162"/>
                  </a:cubicBezTo>
                  <a:cubicBezTo>
                    <a:pt x="144" y="162"/>
                    <a:pt x="144" y="162"/>
                    <a:pt x="143" y="162"/>
                  </a:cubicBezTo>
                  <a:cubicBezTo>
                    <a:pt x="143" y="162"/>
                    <a:pt x="143" y="162"/>
                    <a:pt x="143" y="162"/>
                  </a:cubicBezTo>
                  <a:cubicBezTo>
                    <a:pt x="143" y="162"/>
                    <a:pt x="142" y="162"/>
                    <a:pt x="142" y="162"/>
                  </a:cubicBezTo>
                  <a:cubicBezTo>
                    <a:pt x="142" y="162"/>
                    <a:pt x="142" y="162"/>
                    <a:pt x="142" y="162"/>
                  </a:cubicBezTo>
                  <a:cubicBezTo>
                    <a:pt x="141" y="162"/>
                    <a:pt x="141" y="162"/>
                    <a:pt x="141" y="162"/>
                  </a:cubicBezTo>
                  <a:cubicBezTo>
                    <a:pt x="140" y="162"/>
                    <a:pt x="140" y="162"/>
                    <a:pt x="140" y="162"/>
                  </a:cubicBezTo>
                  <a:cubicBezTo>
                    <a:pt x="140" y="162"/>
                    <a:pt x="140" y="162"/>
                    <a:pt x="140" y="162"/>
                  </a:cubicBezTo>
                  <a:cubicBezTo>
                    <a:pt x="139" y="162"/>
                    <a:pt x="139" y="162"/>
                    <a:pt x="139" y="162"/>
                  </a:cubicBezTo>
                  <a:cubicBezTo>
                    <a:pt x="139" y="162"/>
                    <a:pt x="139" y="162"/>
                    <a:pt x="139" y="162"/>
                  </a:cubicBezTo>
                  <a:cubicBezTo>
                    <a:pt x="139" y="163"/>
                    <a:pt x="139" y="163"/>
                    <a:pt x="139" y="163"/>
                  </a:cubicBezTo>
                  <a:cubicBezTo>
                    <a:pt x="139" y="164"/>
                    <a:pt x="139" y="164"/>
                    <a:pt x="139" y="164"/>
                  </a:cubicBezTo>
                  <a:cubicBezTo>
                    <a:pt x="140" y="165"/>
                    <a:pt x="140" y="165"/>
                    <a:pt x="140" y="165"/>
                  </a:cubicBezTo>
                  <a:cubicBezTo>
                    <a:pt x="141" y="165"/>
                    <a:pt x="141" y="166"/>
                    <a:pt x="142" y="166"/>
                  </a:cubicBezTo>
                  <a:cubicBezTo>
                    <a:pt x="142" y="166"/>
                    <a:pt x="142" y="166"/>
                    <a:pt x="142" y="167"/>
                  </a:cubicBezTo>
                  <a:cubicBezTo>
                    <a:pt x="142" y="167"/>
                    <a:pt x="143" y="167"/>
                    <a:pt x="143" y="167"/>
                  </a:cubicBezTo>
                  <a:cubicBezTo>
                    <a:pt x="143" y="167"/>
                    <a:pt x="143" y="167"/>
                    <a:pt x="143" y="168"/>
                  </a:cubicBezTo>
                  <a:cubicBezTo>
                    <a:pt x="143" y="168"/>
                    <a:pt x="143" y="168"/>
                    <a:pt x="143" y="168"/>
                  </a:cubicBezTo>
                  <a:cubicBezTo>
                    <a:pt x="143" y="168"/>
                    <a:pt x="143" y="168"/>
                    <a:pt x="143" y="169"/>
                  </a:cubicBezTo>
                  <a:cubicBezTo>
                    <a:pt x="143" y="169"/>
                    <a:pt x="143" y="169"/>
                    <a:pt x="142" y="169"/>
                  </a:cubicBezTo>
                  <a:cubicBezTo>
                    <a:pt x="142" y="169"/>
                    <a:pt x="142" y="169"/>
                    <a:pt x="142" y="169"/>
                  </a:cubicBezTo>
                  <a:cubicBezTo>
                    <a:pt x="141" y="169"/>
                    <a:pt x="141" y="169"/>
                    <a:pt x="141" y="169"/>
                  </a:cubicBezTo>
                  <a:cubicBezTo>
                    <a:pt x="141" y="169"/>
                    <a:pt x="140" y="169"/>
                    <a:pt x="140" y="169"/>
                  </a:cubicBezTo>
                  <a:cubicBezTo>
                    <a:pt x="140" y="169"/>
                    <a:pt x="140" y="169"/>
                    <a:pt x="140" y="169"/>
                  </a:cubicBezTo>
                  <a:cubicBezTo>
                    <a:pt x="139" y="169"/>
                    <a:pt x="139" y="169"/>
                    <a:pt x="139" y="169"/>
                  </a:cubicBezTo>
                  <a:cubicBezTo>
                    <a:pt x="139" y="169"/>
                    <a:pt x="139" y="169"/>
                    <a:pt x="139" y="168"/>
                  </a:cubicBezTo>
                  <a:cubicBezTo>
                    <a:pt x="138" y="168"/>
                    <a:pt x="138" y="168"/>
                    <a:pt x="138" y="168"/>
                  </a:cubicBezTo>
                  <a:cubicBezTo>
                    <a:pt x="138" y="168"/>
                    <a:pt x="138" y="168"/>
                    <a:pt x="138" y="168"/>
                  </a:cubicBezTo>
                  <a:cubicBezTo>
                    <a:pt x="137" y="168"/>
                    <a:pt x="137" y="168"/>
                    <a:pt x="137" y="168"/>
                  </a:cubicBezTo>
                  <a:cubicBezTo>
                    <a:pt x="137" y="168"/>
                    <a:pt x="137" y="168"/>
                    <a:pt x="136" y="168"/>
                  </a:cubicBezTo>
                  <a:cubicBezTo>
                    <a:pt x="136" y="168"/>
                    <a:pt x="136" y="168"/>
                    <a:pt x="135" y="168"/>
                  </a:cubicBezTo>
                  <a:cubicBezTo>
                    <a:pt x="135" y="168"/>
                    <a:pt x="135" y="168"/>
                    <a:pt x="135" y="168"/>
                  </a:cubicBezTo>
                  <a:cubicBezTo>
                    <a:pt x="134" y="168"/>
                    <a:pt x="134" y="168"/>
                    <a:pt x="134" y="168"/>
                  </a:cubicBezTo>
                  <a:cubicBezTo>
                    <a:pt x="133" y="168"/>
                    <a:pt x="133" y="169"/>
                    <a:pt x="133" y="169"/>
                  </a:cubicBezTo>
                  <a:cubicBezTo>
                    <a:pt x="133" y="169"/>
                    <a:pt x="133" y="169"/>
                    <a:pt x="133" y="169"/>
                  </a:cubicBezTo>
                  <a:cubicBezTo>
                    <a:pt x="133" y="169"/>
                    <a:pt x="134" y="169"/>
                    <a:pt x="134" y="169"/>
                  </a:cubicBezTo>
                  <a:cubicBezTo>
                    <a:pt x="134" y="170"/>
                    <a:pt x="134" y="170"/>
                    <a:pt x="135" y="170"/>
                  </a:cubicBezTo>
                  <a:cubicBezTo>
                    <a:pt x="135" y="170"/>
                    <a:pt x="135" y="170"/>
                    <a:pt x="135" y="170"/>
                  </a:cubicBezTo>
                  <a:cubicBezTo>
                    <a:pt x="136" y="170"/>
                    <a:pt x="136" y="171"/>
                    <a:pt x="136" y="171"/>
                  </a:cubicBezTo>
                  <a:cubicBezTo>
                    <a:pt x="137" y="171"/>
                    <a:pt x="137" y="171"/>
                    <a:pt x="137" y="171"/>
                  </a:cubicBezTo>
                  <a:cubicBezTo>
                    <a:pt x="137" y="171"/>
                    <a:pt x="137" y="172"/>
                    <a:pt x="138" y="172"/>
                  </a:cubicBezTo>
                  <a:cubicBezTo>
                    <a:pt x="138" y="172"/>
                    <a:pt x="138" y="172"/>
                    <a:pt x="138" y="172"/>
                  </a:cubicBezTo>
                  <a:cubicBezTo>
                    <a:pt x="138" y="173"/>
                    <a:pt x="138" y="173"/>
                    <a:pt x="138" y="173"/>
                  </a:cubicBezTo>
                  <a:cubicBezTo>
                    <a:pt x="137" y="173"/>
                    <a:pt x="137" y="173"/>
                    <a:pt x="137" y="173"/>
                  </a:cubicBezTo>
                  <a:cubicBezTo>
                    <a:pt x="137" y="173"/>
                    <a:pt x="137" y="173"/>
                    <a:pt x="137" y="173"/>
                  </a:cubicBezTo>
                  <a:cubicBezTo>
                    <a:pt x="137" y="173"/>
                    <a:pt x="137" y="173"/>
                    <a:pt x="137" y="173"/>
                  </a:cubicBezTo>
                  <a:cubicBezTo>
                    <a:pt x="136" y="173"/>
                    <a:pt x="136" y="173"/>
                    <a:pt x="136" y="173"/>
                  </a:cubicBezTo>
                  <a:cubicBezTo>
                    <a:pt x="136" y="173"/>
                    <a:pt x="136" y="173"/>
                    <a:pt x="136" y="173"/>
                  </a:cubicBezTo>
                  <a:cubicBezTo>
                    <a:pt x="136" y="173"/>
                    <a:pt x="135" y="173"/>
                    <a:pt x="135" y="172"/>
                  </a:cubicBezTo>
                  <a:cubicBezTo>
                    <a:pt x="135" y="172"/>
                    <a:pt x="135" y="172"/>
                    <a:pt x="135" y="172"/>
                  </a:cubicBezTo>
                  <a:cubicBezTo>
                    <a:pt x="135" y="172"/>
                    <a:pt x="134" y="172"/>
                    <a:pt x="134" y="172"/>
                  </a:cubicBezTo>
                  <a:cubicBezTo>
                    <a:pt x="134" y="172"/>
                    <a:pt x="134" y="172"/>
                    <a:pt x="134" y="172"/>
                  </a:cubicBezTo>
                  <a:cubicBezTo>
                    <a:pt x="134" y="172"/>
                    <a:pt x="134" y="172"/>
                    <a:pt x="134" y="172"/>
                  </a:cubicBezTo>
                  <a:cubicBezTo>
                    <a:pt x="134" y="172"/>
                    <a:pt x="134" y="172"/>
                    <a:pt x="134" y="172"/>
                  </a:cubicBezTo>
                  <a:cubicBezTo>
                    <a:pt x="134" y="172"/>
                    <a:pt x="134" y="172"/>
                    <a:pt x="133" y="172"/>
                  </a:cubicBezTo>
                  <a:cubicBezTo>
                    <a:pt x="133" y="172"/>
                    <a:pt x="133" y="172"/>
                    <a:pt x="133" y="173"/>
                  </a:cubicBezTo>
                  <a:cubicBezTo>
                    <a:pt x="133" y="173"/>
                    <a:pt x="133" y="173"/>
                    <a:pt x="133" y="173"/>
                  </a:cubicBezTo>
                  <a:cubicBezTo>
                    <a:pt x="132" y="173"/>
                    <a:pt x="132" y="172"/>
                    <a:pt x="131" y="172"/>
                  </a:cubicBezTo>
                  <a:cubicBezTo>
                    <a:pt x="131" y="172"/>
                    <a:pt x="131" y="172"/>
                    <a:pt x="130" y="172"/>
                  </a:cubicBezTo>
                  <a:cubicBezTo>
                    <a:pt x="130" y="171"/>
                    <a:pt x="129" y="171"/>
                    <a:pt x="129" y="171"/>
                  </a:cubicBezTo>
                  <a:cubicBezTo>
                    <a:pt x="129" y="170"/>
                    <a:pt x="129" y="170"/>
                    <a:pt x="129" y="169"/>
                  </a:cubicBezTo>
                  <a:cubicBezTo>
                    <a:pt x="129" y="169"/>
                    <a:pt x="129" y="169"/>
                    <a:pt x="129" y="169"/>
                  </a:cubicBezTo>
                  <a:cubicBezTo>
                    <a:pt x="129" y="169"/>
                    <a:pt x="129" y="169"/>
                    <a:pt x="128" y="169"/>
                  </a:cubicBezTo>
                  <a:cubicBezTo>
                    <a:pt x="128" y="169"/>
                    <a:pt x="128" y="169"/>
                    <a:pt x="128" y="169"/>
                  </a:cubicBezTo>
                  <a:cubicBezTo>
                    <a:pt x="128" y="169"/>
                    <a:pt x="128" y="169"/>
                    <a:pt x="128" y="169"/>
                  </a:cubicBezTo>
                  <a:cubicBezTo>
                    <a:pt x="128" y="169"/>
                    <a:pt x="128" y="169"/>
                    <a:pt x="127" y="169"/>
                  </a:cubicBezTo>
                  <a:cubicBezTo>
                    <a:pt x="127" y="169"/>
                    <a:pt x="127" y="169"/>
                    <a:pt x="127" y="169"/>
                  </a:cubicBezTo>
                  <a:cubicBezTo>
                    <a:pt x="126" y="170"/>
                    <a:pt x="126" y="170"/>
                    <a:pt x="126" y="170"/>
                  </a:cubicBezTo>
                  <a:cubicBezTo>
                    <a:pt x="126" y="170"/>
                    <a:pt x="126" y="170"/>
                    <a:pt x="126" y="170"/>
                  </a:cubicBezTo>
                  <a:cubicBezTo>
                    <a:pt x="126" y="170"/>
                    <a:pt x="126" y="170"/>
                    <a:pt x="126" y="170"/>
                  </a:cubicBezTo>
                  <a:cubicBezTo>
                    <a:pt x="126" y="170"/>
                    <a:pt x="126" y="170"/>
                    <a:pt x="126" y="170"/>
                  </a:cubicBezTo>
                  <a:cubicBezTo>
                    <a:pt x="126" y="170"/>
                    <a:pt x="126" y="170"/>
                    <a:pt x="126" y="170"/>
                  </a:cubicBezTo>
                  <a:cubicBezTo>
                    <a:pt x="126" y="170"/>
                    <a:pt x="126" y="170"/>
                    <a:pt x="126" y="170"/>
                  </a:cubicBezTo>
                  <a:cubicBezTo>
                    <a:pt x="127" y="170"/>
                    <a:pt x="128" y="171"/>
                    <a:pt x="128" y="171"/>
                  </a:cubicBezTo>
                  <a:cubicBezTo>
                    <a:pt x="128" y="171"/>
                    <a:pt x="129" y="172"/>
                    <a:pt x="129" y="172"/>
                  </a:cubicBezTo>
                  <a:cubicBezTo>
                    <a:pt x="129" y="172"/>
                    <a:pt x="129" y="173"/>
                    <a:pt x="129" y="173"/>
                  </a:cubicBezTo>
                  <a:cubicBezTo>
                    <a:pt x="129" y="174"/>
                    <a:pt x="129" y="174"/>
                    <a:pt x="129" y="174"/>
                  </a:cubicBezTo>
                  <a:cubicBezTo>
                    <a:pt x="129" y="175"/>
                    <a:pt x="129" y="175"/>
                    <a:pt x="129" y="175"/>
                  </a:cubicBezTo>
                  <a:cubicBezTo>
                    <a:pt x="129" y="175"/>
                    <a:pt x="129" y="175"/>
                    <a:pt x="129" y="175"/>
                  </a:cubicBezTo>
                  <a:cubicBezTo>
                    <a:pt x="129" y="175"/>
                    <a:pt x="129" y="175"/>
                    <a:pt x="129" y="176"/>
                  </a:cubicBezTo>
                  <a:cubicBezTo>
                    <a:pt x="129" y="176"/>
                    <a:pt x="129" y="176"/>
                    <a:pt x="129" y="176"/>
                  </a:cubicBezTo>
                  <a:cubicBezTo>
                    <a:pt x="129" y="176"/>
                    <a:pt x="129" y="177"/>
                    <a:pt x="129" y="177"/>
                  </a:cubicBezTo>
                  <a:cubicBezTo>
                    <a:pt x="129" y="177"/>
                    <a:pt x="128" y="177"/>
                    <a:pt x="128" y="177"/>
                  </a:cubicBezTo>
                  <a:cubicBezTo>
                    <a:pt x="128" y="177"/>
                    <a:pt x="128" y="178"/>
                    <a:pt x="128" y="178"/>
                  </a:cubicBezTo>
                  <a:cubicBezTo>
                    <a:pt x="128" y="178"/>
                    <a:pt x="128" y="178"/>
                    <a:pt x="127" y="178"/>
                  </a:cubicBezTo>
                  <a:cubicBezTo>
                    <a:pt x="127" y="178"/>
                    <a:pt x="127" y="178"/>
                    <a:pt x="127" y="178"/>
                  </a:cubicBezTo>
                  <a:cubicBezTo>
                    <a:pt x="127" y="178"/>
                    <a:pt x="127" y="178"/>
                    <a:pt x="126" y="177"/>
                  </a:cubicBezTo>
                  <a:cubicBezTo>
                    <a:pt x="126" y="177"/>
                    <a:pt x="126" y="177"/>
                    <a:pt x="126" y="177"/>
                  </a:cubicBezTo>
                  <a:cubicBezTo>
                    <a:pt x="126" y="177"/>
                    <a:pt x="126" y="177"/>
                    <a:pt x="125" y="177"/>
                  </a:cubicBezTo>
                  <a:cubicBezTo>
                    <a:pt x="125" y="176"/>
                    <a:pt x="125" y="176"/>
                    <a:pt x="125" y="176"/>
                  </a:cubicBezTo>
                  <a:cubicBezTo>
                    <a:pt x="125" y="176"/>
                    <a:pt x="125" y="176"/>
                    <a:pt x="125" y="175"/>
                  </a:cubicBezTo>
                  <a:cubicBezTo>
                    <a:pt x="125" y="175"/>
                    <a:pt x="125" y="175"/>
                    <a:pt x="125" y="175"/>
                  </a:cubicBezTo>
                  <a:cubicBezTo>
                    <a:pt x="125" y="175"/>
                    <a:pt x="125" y="174"/>
                    <a:pt x="125" y="174"/>
                  </a:cubicBezTo>
                  <a:cubicBezTo>
                    <a:pt x="125" y="174"/>
                    <a:pt x="125" y="174"/>
                    <a:pt x="125" y="174"/>
                  </a:cubicBezTo>
                  <a:cubicBezTo>
                    <a:pt x="125" y="174"/>
                    <a:pt x="125" y="174"/>
                    <a:pt x="125" y="174"/>
                  </a:cubicBezTo>
                  <a:cubicBezTo>
                    <a:pt x="125" y="174"/>
                    <a:pt x="125" y="174"/>
                    <a:pt x="125" y="174"/>
                  </a:cubicBezTo>
                  <a:cubicBezTo>
                    <a:pt x="125" y="173"/>
                    <a:pt x="125" y="173"/>
                    <a:pt x="125" y="173"/>
                  </a:cubicBezTo>
                  <a:cubicBezTo>
                    <a:pt x="124" y="173"/>
                    <a:pt x="124" y="173"/>
                    <a:pt x="124" y="173"/>
                  </a:cubicBezTo>
                  <a:cubicBezTo>
                    <a:pt x="124" y="173"/>
                    <a:pt x="124" y="173"/>
                    <a:pt x="124" y="173"/>
                  </a:cubicBezTo>
                  <a:cubicBezTo>
                    <a:pt x="123" y="173"/>
                    <a:pt x="123" y="173"/>
                    <a:pt x="123" y="174"/>
                  </a:cubicBezTo>
                  <a:cubicBezTo>
                    <a:pt x="123" y="174"/>
                    <a:pt x="122" y="174"/>
                    <a:pt x="122" y="174"/>
                  </a:cubicBezTo>
                  <a:cubicBezTo>
                    <a:pt x="122" y="174"/>
                    <a:pt x="121" y="174"/>
                    <a:pt x="121" y="174"/>
                  </a:cubicBezTo>
                  <a:cubicBezTo>
                    <a:pt x="121" y="174"/>
                    <a:pt x="121" y="174"/>
                    <a:pt x="121" y="175"/>
                  </a:cubicBezTo>
                  <a:cubicBezTo>
                    <a:pt x="121" y="175"/>
                    <a:pt x="121" y="175"/>
                    <a:pt x="121" y="175"/>
                  </a:cubicBezTo>
                  <a:cubicBezTo>
                    <a:pt x="120" y="175"/>
                    <a:pt x="120" y="175"/>
                    <a:pt x="120" y="175"/>
                  </a:cubicBezTo>
                  <a:cubicBezTo>
                    <a:pt x="120" y="175"/>
                    <a:pt x="120" y="175"/>
                    <a:pt x="120" y="175"/>
                  </a:cubicBezTo>
                  <a:cubicBezTo>
                    <a:pt x="120" y="175"/>
                    <a:pt x="120" y="175"/>
                    <a:pt x="120" y="175"/>
                  </a:cubicBezTo>
                  <a:cubicBezTo>
                    <a:pt x="120" y="175"/>
                    <a:pt x="120" y="175"/>
                    <a:pt x="120" y="175"/>
                  </a:cubicBezTo>
                  <a:cubicBezTo>
                    <a:pt x="120" y="175"/>
                    <a:pt x="120" y="175"/>
                    <a:pt x="120" y="175"/>
                  </a:cubicBezTo>
                  <a:cubicBezTo>
                    <a:pt x="120" y="175"/>
                    <a:pt x="120" y="175"/>
                    <a:pt x="120" y="174"/>
                  </a:cubicBezTo>
                  <a:cubicBezTo>
                    <a:pt x="119" y="174"/>
                    <a:pt x="119" y="174"/>
                    <a:pt x="119" y="174"/>
                  </a:cubicBezTo>
                  <a:cubicBezTo>
                    <a:pt x="119" y="174"/>
                    <a:pt x="119" y="174"/>
                    <a:pt x="119" y="174"/>
                  </a:cubicBezTo>
                  <a:cubicBezTo>
                    <a:pt x="119" y="174"/>
                    <a:pt x="119" y="173"/>
                    <a:pt x="119" y="173"/>
                  </a:cubicBezTo>
                  <a:cubicBezTo>
                    <a:pt x="119" y="173"/>
                    <a:pt x="120" y="173"/>
                    <a:pt x="120" y="173"/>
                  </a:cubicBezTo>
                  <a:cubicBezTo>
                    <a:pt x="120" y="172"/>
                    <a:pt x="120" y="172"/>
                    <a:pt x="120" y="172"/>
                  </a:cubicBezTo>
                  <a:cubicBezTo>
                    <a:pt x="120" y="172"/>
                    <a:pt x="120" y="171"/>
                    <a:pt x="120" y="171"/>
                  </a:cubicBezTo>
                  <a:cubicBezTo>
                    <a:pt x="120" y="171"/>
                    <a:pt x="120" y="170"/>
                    <a:pt x="120" y="170"/>
                  </a:cubicBezTo>
                  <a:cubicBezTo>
                    <a:pt x="120" y="170"/>
                    <a:pt x="120" y="170"/>
                    <a:pt x="120" y="170"/>
                  </a:cubicBezTo>
                  <a:cubicBezTo>
                    <a:pt x="120" y="169"/>
                    <a:pt x="120" y="169"/>
                    <a:pt x="120" y="169"/>
                  </a:cubicBezTo>
                  <a:cubicBezTo>
                    <a:pt x="120" y="169"/>
                    <a:pt x="119" y="169"/>
                    <a:pt x="119" y="169"/>
                  </a:cubicBezTo>
                  <a:cubicBezTo>
                    <a:pt x="119" y="169"/>
                    <a:pt x="119" y="169"/>
                    <a:pt x="119" y="169"/>
                  </a:cubicBezTo>
                  <a:cubicBezTo>
                    <a:pt x="119" y="169"/>
                    <a:pt x="119" y="169"/>
                    <a:pt x="119" y="169"/>
                  </a:cubicBezTo>
                  <a:cubicBezTo>
                    <a:pt x="119" y="169"/>
                    <a:pt x="119" y="169"/>
                    <a:pt x="119" y="169"/>
                  </a:cubicBezTo>
                  <a:cubicBezTo>
                    <a:pt x="118" y="169"/>
                    <a:pt x="118" y="169"/>
                    <a:pt x="118" y="169"/>
                  </a:cubicBezTo>
                  <a:cubicBezTo>
                    <a:pt x="118" y="169"/>
                    <a:pt x="118" y="169"/>
                    <a:pt x="118" y="169"/>
                  </a:cubicBezTo>
                  <a:cubicBezTo>
                    <a:pt x="117" y="169"/>
                    <a:pt x="117" y="169"/>
                    <a:pt x="117" y="169"/>
                  </a:cubicBezTo>
                  <a:cubicBezTo>
                    <a:pt x="117" y="170"/>
                    <a:pt x="117" y="170"/>
                    <a:pt x="116" y="170"/>
                  </a:cubicBezTo>
                  <a:cubicBezTo>
                    <a:pt x="116" y="170"/>
                    <a:pt x="116" y="170"/>
                    <a:pt x="116" y="170"/>
                  </a:cubicBezTo>
                  <a:cubicBezTo>
                    <a:pt x="116" y="170"/>
                    <a:pt x="115" y="170"/>
                    <a:pt x="115" y="170"/>
                  </a:cubicBezTo>
                  <a:cubicBezTo>
                    <a:pt x="115" y="170"/>
                    <a:pt x="115" y="170"/>
                    <a:pt x="115" y="170"/>
                  </a:cubicBezTo>
                  <a:cubicBezTo>
                    <a:pt x="114" y="170"/>
                    <a:pt x="114" y="170"/>
                    <a:pt x="114" y="170"/>
                  </a:cubicBezTo>
                  <a:cubicBezTo>
                    <a:pt x="114" y="170"/>
                    <a:pt x="114" y="170"/>
                    <a:pt x="113" y="170"/>
                  </a:cubicBezTo>
                  <a:cubicBezTo>
                    <a:pt x="113" y="171"/>
                    <a:pt x="113" y="171"/>
                    <a:pt x="113" y="171"/>
                  </a:cubicBezTo>
                  <a:cubicBezTo>
                    <a:pt x="113"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2"/>
                    <a:pt x="112" y="172"/>
                  </a:cubicBezTo>
                  <a:cubicBezTo>
                    <a:pt x="113" y="172"/>
                    <a:pt x="113" y="172"/>
                    <a:pt x="113" y="173"/>
                  </a:cubicBezTo>
                  <a:cubicBezTo>
                    <a:pt x="113" y="173"/>
                    <a:pt x="113" y="173"/>
                    <a:pt x="114" y="174"/>
                  </a:cubicBezTo>
                  <a:cubicBezTo>
                    <a:pt x="114" y="174"/>
                    <a:pt x="114" y="174"/>
                    <a:pt x="114" y="174"/>
                  </a:cubicBezTo>
                  <a:cubicBezTo>
                    <a:pt x="114" y="175"/>
                    <a:pt x="114" y="175"/>
                    <a:pt x="113" y="175"/>
                  </a:cubicBezTo>
                  <a:cubicBezTo>
                    <a:pt x="113" y="175"/>
                    <a:pt x="113" y="176"/>
                    <a:pt x="113" y="176"/>
                  </a:cubicBezTo>
                  <a:cubicBezTo>
                    <a:pt x="113" y="176"/>
                    <a:pt x="113" y="176"/>
                    <a:pt x="113" y="176"/>
                  </a:cubicBezTo>
                  <a:cubicBezTo>
                    <a:pt x="113" y="176"/>
                    <a:pt x="113" y="176"/>
                    <a:pt x="112" y="176"/>
                  </a:cubicBezTo>
                  <a:cubicBezTo>
                    <a:pt x="112" y="176"/>
                    <a:pt x="112" y="176"/>
                    <a:pt x="112" y="176"/>
                  </a:cubicBezTo>
                  <a:cubicBezTo>
                    <a:pt x="112" y="176"/>
                    <a:pt x="112" y="176"/>
                    <a:pt x="112" y="176"/>
                  </a:cubicBezTo>
                  <a:cubicBezTo>
                    <a:pt x="112" y="176"/>
                    <a:pt x="112" y="176"/>
                    <a:pt x="112" y="176"/>
                  </a:cubicBezTo>
                  <a:cubicBezTo>
                    <a:pt x="112" y="176"/>
                    <a:pt x="112" y="176"/>
                    <a:pt x="111" y="176"/>
                  </a:cubicBezTo>
                  <a:cubicBezTo>
                    <a:pt x="111" y="176"/>
                    <a:pt x="111" y="176"/>
                    <a:pt x="111" y="176"/>
                  </a:cubicBezTo>
                  <a:cubicBezTo>
                    <a:pt x="111" y="176"/>
                    <a:pt x="111" y="176"/>
                    <a:pt x="111" y="176"/>
                  </a:cubicBezTo>
                  <a:cubicBezTo>
                    <a:pt x="111" y="176"/>
                    <a:pt x="111" y="176"/>
                    <a:pt x="111" y="176"/>
                  </a:cubicBezTo>
                  <a:cubicBezTo>
                    <a:pt x="111" y="176"/>
                    <a:pt x="111" y="176"/>
                    <a:pt x="110" y="176"/>
                  </a:cubicBezTo>
                  <a:cubicBezTo>
                    <a:pt x="110" y="176"/>
                    <a:pt x="110" y="176"/>
                    <a:pt x="110" y="176"/>
                  </a:cubicBezTo>
                  <a:cubicBezTo>
                    <a:pt x="110" y="176"/>
                    <a:pt x="110" y="176"/>
                    <a:pt x="110" y="176"/>
                  </a:cubicBezTo>
                  <a:cubicBezTo>
                    <a:pt x="110" y="176"/>
                    <a:pt x="110" y="176"/>
                    <a:pt x="110" y="176"/>
                  </a:cubicBezTo>
                  <a:cubicBezTo>
                    <a:pt x="110" y="176"/>
                    <a:pt x="110" y="176"/>
                    <a:pt x="110" y="176"/>
                  </a:cubicBezTo>
                  <a:cubicBezTo>
                    <a:pt x="109" y="176"/>
                    <a:pt x="109" y="176"/>
                    <a:pt x="109" y="176"/>
                  </a:cubicBezTo>
                  <a:cubicBezTo>
                    <a:pt x="109" y="176"/>
                    <a:pt x="109" y="176"/>
                    <a:pt x="109" y="177"/>
                  </a:cubicBezTo>
                  <a:cubicBezTo>
                    <a:pt x="109" y="177"/>
                    <a:pt x="109" y="177"/>
                    <a:pt x="109" y="177"/>
                  </a:cubicBezTo>
                  <a:cubicBezTo>
                    <a:pt x="109" y="177"/>
                    <a:pt x="109" y="177"/>
                    <a:pt x="109" y="177"/>
                  </a:cubicBezTo>
                  <a:cubicBezTo>
                    <a:pt x="109" y="177"/>
                    <a:pt x="109" y="177"/>
                    <a:pt x="109" y="178"/>
                  </a:cubicBezTo>
                  <a:cubicBezTo>
                    <a:pt x="109" y="178"/>
                    <a:pt x="109" y="178"/>
                    <a:pt x="109" y="178"/>
                  </a:cubicBezTo>
                  <a:cubicBezTo>
                    <a:pt x="109" y="178"/>
                    <a:pt x="109" y="178"/>
                    <a:pt x="109" y="179"/>
                  </a:cubicBezTo>
                  <a:cubicBezTo>
                    <a:pt x="109" y="179"/>
                    <a:pt x="109" y="179"/>
                    <a:pt x="109" y="179"/>
                  </a:cubicBezTo>
                  <a:cubicBezTo>
                    <a:pt x="109" y="179"/>
                    <a:pt x="109" y="179"/>
                    <a:pt x="109" y="179"/>
                  </a:cubicBezTo>
                  <a:cubicBezTo>
                    <a:pt x="109" y="179"/>
                    <a:pt x="109" y="179"/>
                    <a:pt x="108" y="179"/>
                  </a:cubicBezTo>
                  <a:cubicBezTo>
                    <a:pt x="108" y="179"/>
                    <a:pt x="108" y="179"/>
                    <a:pt x="108" y="180"/>
                  </a:cubicBezTo>
                  <a:cubicBezTo>
                    <a:pt x="108" y="180"/>
                    <a:pt x="108" y="180"/>
                    <a:pt x="108" y="180"/>
                  </a:cubicBezTo>
                  <a:cubicBezTo>
                    <a:pt x="108" y="180"/>
                    <a:pt x="107" y="180"/>
                    <a:pt x="107" y="180"/>
                  </a:cubicBezTo>
                  <a:cubicBezTo>
                    <a:pt x="107" y="180"/>
                    <a:pt x="107" y="180"/>
                    <a:pt x="107" y="180"/>
                  </a:cubicBezTo>
                  <a:cubicBezTo>
                    <a:pt x="106" y="179"/>
                    <a:pt x="106" y="179"/>
                    <a:pt x="106" y="179"/>
                  </a:cubicBezTo>
                  <a:cubicBezTo>
                    <a:pt x="106" y="179"/>
                    <a:pt x="106" y="179"/>
                    <a:pt x="106" y="179"/>
                  </a:cubicBezTo>
                  <a:cubicBezTo>
                    <a:pt x="105" y="179"/>
                    <a:pt x="105" y="178"/>
                    <a:pt x="105" y="178"/>
                  </a:cubicBezTo>
                  <a:cubicBezTo>
                    <a:pt x="105" y="178"/>
                    <a:pt x="105" y="178"/>
                    <a:pt x="105" y="178"/>
                  </a:cubicBezTo>
                  <a:cubicBezTo>
                    <a:pt x="105" y="178"/>
                    <a:pt x="105" y="178"/>
                    <a:pt x="105" y="178"/>
                  </a:cubicBezTo>
                  <a:cubicBezTo>
                    <a:pt x="105" y="178"/>
                    <a:pt x="105" y="178"/>
                    <a:pt x="104" y="178"/>
                  </a:cubicBezTo>
                  <a:cubicBezTo>
                    <a:pt x="104" y="178"/>
                    <a:pt x="104" y="177"/>
                    <a:pt x="104" y="177"/>
                  </a:cubicBezTo>
                  <a:cubicBezTo>
                    <a:pt x="104" y="177"/>
                    <a:pt x="103" y="178"/>
                    <a:pt x="103" y="178"/>
                  </a:cubicBezTo>
                  <a:cubicBezTo>
                    <a:pt x="103" y="178"/>
                    <a:pt x="102" y="178"/>
                    <a:pt x="102" y="178"/>
                  </a:cubicBezTo>
                  <a:cubicBezTo>
                    <a:pt x="102" y="178"/>
                    <a:pt x="101" y="178"/>
                    <a:pt x="101" y="178"/>
                  </a:cubicBezTo>
                  <a:cubicBezTo>
                    <a:pt x="101" y="179"/>
                    <a:pt x="101" y="179"/>
                    <a:pt x="101" y="179"/>
                  </a:cubicBezTo>
                  <a:cubicBezTo>
                    <a:pt x="100" y="179"/>
                    <a:pt x="100" y="179"/>
                    <a:pt x="100" y="180"/>
                  </a:cubicBezTo>
                  <a:cubicBezTo>
                    <a:pt x="100" y="180"/>
                    <a:pt x="100" y="180"/>
                    <a:pt x="100" y="180"/>
                  </a:cubicBezTo>
                  <a:cubicBezTo>
                    <a:pt x="99" y="180"/>
                    <a:pt x="99" y="180"/>
                    <a:pt x="99" y="181"/>
                  </a:cubicBezTo>
                  <a:cubicBezTo>
                    <a:pt x="99" y="181"/>
                    <a:pt x="99" y="181"/>
                    <a:pt x="98" y="181"/>
                  </a:cubicBezTo>
                  <a:cubicBezTo>
                    <a:pt x="98" y="181"/>
                    <a:pt x="98" y="182"/>
                    <a:pt x="98" y="182"/>
                  </a:cubicBezTo>
                  <a:cubicBezTo>
                    <a:pt x="97" y="182"/>
                    <a:pt x="97" y="182"/>
                    <a:pt x="97" y="183"/>
                  </a:cubicBezTo>
                  <a:cubicBezTo>
                    <a:pt x="97" y="183"/>
                    <a:pt x="97" y="183"/>
                    <a:pt x="96" y="183"/>
                  </a:cubicBezTo>
                  <a:cubicBezTo>
                    <a:pt x="96" y="184"/>
                    <a:pt x="96" y="184"/>
                    <a:pt x="96" y="184"/>
                  </a:cubicBezTo>
                  <a:cubicBezTo>
                    <a:pt x="96" y="184"/>
                    <a:pt x="96" y="184"/>
                    <a:pt x="96" y="184"/>
                  </a:cubicBezTo>
                  <a:cubicBezTo>
                    <a:pt x="96" y="184"/>
                    <a:pt x="96" y="184"/>
                    <a:pt x="96" y="184"/>
                  </a:cubicBezTo>
                  <a:cubicBezTo>
                    <a:pt x="96" y="184"/>
                    <a:pt x="97" y="184"/>
                    <a:pt x="97" y="185"/>
                  </a:cubicBezTo>
                  <a:cubicBezTo>
                    <a:pt x="97" y="185"/>
                    <a:pt x="97" y="185"/>
                    <a:pt x="97" y="185"/>
                  </a:cubicBezTo>
                  <a:cubicBezTo>
                    <a:pt x="97" y="185"/>
                    <a:pt x="97" y="184"/>
                    <a:pt x="97" y="184"/>
                  </a:cubicBezTo>
                  <a:cubicBezTo>
                    <a:pt x="97" y="184"/>
                    <a:pt x="97" y="184"/>
                    <a:pt x="97" y="184"/>
                  </a:cubicBezTo>
                  <a:cubicBezTo>
                    <a:pt x="97" y="184"/>
                    <a:pt x="97" y="184"/>
                    <a:pt x="97" y="184"/>
                  </a:cubicBezTo>
                  <a:cubicBezTo>
                    <a:pt x="98" y="184"/>
                    <a:pt x="98" y="184"/>
                    <a:pt x="98" y="184"/>
                  </a:cubicBezTo>
                  <a:cubicBezTo>
                    <a:pt x="98" y="184"/>
                    <a:pt x="98" y="184"/>
                    <a:pt x="98" y="184"/>
                  </a:cubicBezTo>
                  <a:cubicBezTo>
                    <a:pt x="99" y="184"/>
                    <a:pt x="99" y="184"/>
                    <a:pt x="99" y="184"/>
                  </a:cubicBezTo>
                  <a:cubicBezTo>
                    <a:pt x="99" y="183"/>
                    <a:pt x="100" y="183"/>
                    <a:pt x="100" y="183"/>
                  </a:cubicBezTo>
                  <a:cubicBezTo>
                    <a:pt x="100" y="183"/>
                    <a:pt x="100" y="183"/>
                    <a:pt x="100" y="183"/>
                  </a:cubicBezTo>
                  <a:cubicBezTo>
                    <a:pt x="101" y="183"/>
                    <a:pt x="101" y="183"/>
                    <a:pt x="101" y="183"/>
                  </a:cubicBezTo>
                  <a:cubicBezTo>
                    <a:pt x="102" y="184"/>
                    <a:pt x="102" y="184"/>
                    <a:pt x="102" y="184"/>
                  </a:cubicBezTo>
                  <a:cubicBezTo>
                    <a:pt x="102" y="184"/>
                    <a:pt x="102" y="184"/>
                    <a:pt x="103" y="184"/>
                  </a:cubicBezTo>
                  <a:cubicBezTo>
                    <a:pt x="103" y="185"/>
                    <a:pt x="103" y="185"/>
                    <a:pt x="103" y="185"/>
                  </a:cubicBezTo>
                  <a:cubicBezTo>
                    <a:pt x="103" y="185"/>
                    <a:pt x="103" y="185"/>
                    <a:pt x="103" y="186"/>
                  </a:cubicBezTo>
                  <a:cubicBezTo>
                    <a:pt x="102" y="186"/>
                    <a:pt x="102" y="186"/>
                    <a:pt x="102" y="186"/>
                  </a:cubicBezTo>
                  <a:cubicBezTo>
                    <a:pt x="102" y="186"/>
                    <a:pt x="102" y="186"/>
                    <a:pt x="102" y="186"/>
                  </a:cubicBezTo>
                  <a:cubicBezTo>
                    <a:pt x="102" y="186"/>
                    <a:pt x="102" y="186"/>
                    <a:pt x="102" y="186"/>
                  </a:cubicBezTo>
                  <a:cubicBezTo>
                    <a:pt x="102" y="186"/>
                    <a:pt x="103" y="186"/>
                    <a:pt x="103" y="186"/>
                  </a:cubicBezTo>
                  <a:cubicBezTo>
                    <a:pt x="103" y="187"/>
                    <a:pt x="103" y="187"/>
                    <a:pt x="103" y="187"/>
                  </a:cubicBezTo>
                  <a:cubicBezTo>
                    <a:pt x="103" y="187"/>
                    <a:pt x="103" y="188"/>
                    <a:pt x="103" y="188"/>
                  </a:cubicBezTo>
                  <a:cubicBezTo>
                    <a:pt x="103" y="188"/>
                    <a:pt x="104" y="188"/>
                    <a:pt x="104" y="189"/>
                  </a:cubicBezTo>
                  <a:cubicBezTo>
                    <a:pt x="104" y="189"/>
                    <a:pt x="103" y="189"/>
                    <a:pt x="103" y="189"/>
                  </a:cubicBezTo>
                  <a:cubicBezTo>
                    <a:pt x="103" y="189"/>
                    <a:pt x="103" y="189"/>
                    <a:pt x="103" y="189"/>
                  </a:cubicBezTo>
                  <a:cubicBezTo>
                    <a:pt x="103" y="190"/>
                    <a:pt x="103" y="190"/>
                    <a:pt x="103" y="190"/>
                  </a:cubicBezTo>
                  <a:cubicBezTo>
                    <a:pt x="103" y="190"/>
                    <a:pt x="103" y="190"/>
                    <a:pt x="103" y="190"/>
                  </a:cubicBezTo>
                  <a:cubicBezTo>
                    <a:pt x="103" y="190"/>
                    <a:pt x="103" y="190"/>
                    <a:pt x="102" y="190"/>
                  </a:cubicBezTo>
                  <a:cubicBezTo>
                    <a:pt x="102" y="190"/>
                    <a:pt x="102" y="190"/>
                    <a:pt x="102" y="190"/>
                  </a:cubicBezTo>
                  <a:cubicBezTo>
                    <a:pt x="102" y="190"/>
                    <a:pt x="102" y="190"/>
                    <a:pt x="102" y="190"/>
                  </a:cubicBezTo>
                  <a:cubicBezTo>
                    <a:pt x="102" y="190"/>
                    <a:pt x="102" y="190"/>
                    <a:pt x="102" y="190"/>
                  </a:cubicBezTo>
                  <a:cubicBezTo>
                    <a:pt x="101" y="189"/>
                    <a:pt x="101" y="189"/>
                    <a:pt x="101" y="189"/>
                  </a:cubicBezTo>
                  <a:cubicBezTo>
                    <a:pt x="101" y="189"/>
                    <a:pt x="101" y="189"/>
                    <a:pt x="101" y="189"/>
                  </a:cubicBezTo>
                  <a:cubicBezTo>
                    <a:pt x="100" y="189"/>
                    <a:pt x="100" y="189"/>
                    <a:pt x="100" y="188"/>
                  </a:cubicBezTo>
                  <a:cubicBezTo>
                    <a:pt x="100" y="188"/>
                    <a:pt x="100" y="188"/>
                    <a:pt x="99" y="188"/>
                  </a:cubicBezTo>
                  <a:cubicBezTo>
                    <a:pt x="99" y="188"/>
                    <a:pt x="99" y="188"/>
                    <a:pt x="99" y="188"/>
                  </a:cubicBezTo>
                  <a:cubicBezTo>
                    <a:pt x="99" y="188"/>
                    <a:pt x="99" y="188"/>
                    <a:pt x="99" y="188"/>
                  </a:cubicBezTo>
                  <a:cubicBezTo>
                    <a:pt x="99" y="188"/>
                    <a:pt x="98" y="188"/>
                    <a:pt x="98" y="188"/>
                  </a:cubicBezTo>
                  <a:cubicBezTo>
                    <a:pt x="98" y="188"/>
                    <a:pt x="98" y="188"/>
                    <a:pt x="98" y="189"/>
                  </a:cubicBezTo>
                  <a:cubicBezTo>
                    <a:pt x="98" y="189"/>
                    <a:pt x="98" y="189"/>
                    <a:pt x="98" y="189"/>
                  </a:cubicBezTo>
                  <a:cubicBezTo>
                    <a:pt x="98" y="190"/>
                    <a:pt x="98" y="190"/>
                    <a:pt x="98" y="190"/>
                  </a:cubicBezTo>
                  <a:cubicBezTo>
                    <a:pt x="98" y="190"/>
                    <a:pt x="97" y="190"/>
                    <a:pt x="97" y="190"/>
                  </a:cubicBezTo>
                  <a:cubicBezTo>
                    <a:pt x="97" y="191"/>
                    <a:pt x="97" y="191"/>
                    <a:pt x="97" y="191"/>
                  </a:cubicBezTo>
                  <a:cubicBezTo>
                    <a:pt x="97" y="191"/>
                    <a:pt x="97" y="191"/>
                    <a:pt x="97" y="191"/>
                  </a:cubicBezTo>
                  <a:cubicBezTo>
                    <a:pt x="96" y="191"/>
                    <a:pt x="96" y="191"/>
                    <a:pt x="96" y="191"/>
                  </a:cubicBezTo>
                  <a:cubicBezTo>
                    <a:pt x="96" y="191"/>
                    <a:pt x="96" y="190"/>
                    <a:pt x="95" y="190"/>
                  </a:cubicBezTo>
                  <a:cubicBezTo>
                    <a:pt x="95" y="190"/>
                    <a:pt x="95" y="190"/>
                    <a:pt x="95" y="189"/>
                  </a:cubicBezTo>
                  <a:cubicBezTo>
                    <a:pt x="94" y="189"/>
                    <a:pt x="94" y="189"/>
                    <a:pt x="94" y="188"/>
                  </a:cubicBezTo>
                  <a:cubicBezTo>
                    <a:pt x="93" y="188"/>
                    <a:pt x="93" y="188"/>
                    <a:pt x="93" y="188"/>
                  </a:cubicBezTo>
                  <a:cubicBezTo>
                    <a:pt x="93" y="187"/>
                    <a:pt x="93" y="187"/>
                    <a:pt x="93" y="187"/>
                  </a:cubicBezTo>
                  <a:cubicBezTo>
                    <a:pt x="93" y="187"/>
                    <a:pt x="93" y="187"/>
                    <a:pt x="93" y="187"/>
                  </a:cubicBezTo>
                  <a:cubicBezTo>
                    <a:pt x="93" y="188"/>
                    <a:pt x="92" y="188"/>
                    <a:pt x="92" y="188"/>
                  </a:cubicBezTo>
                  <a:cubicBezTo>
                    <a:pt x="92" y="188"/>
                    <a:pt x="92" y="188"/>
                    <a:pt x="92" y="188"/>
                  </a:cubicBezTo>
                  <a:cubicBezTo>
                    <a:pt x="92" y="188"/>
                    <a:pt x="92" y="188"/>
                    <a:pt x="92" y="188"/>
                  </a:cubicBezTo>
                  <a:cubicBezTo>
                    <a:pt x="92" y="189"/>
                    <a:pt x="91" y="189"/>
                    <a:pt x="91" y="189"/>
                  </a:cubicBezTo>
                  <a:cubicBezTo>
                    <a:pt x="91" y="189"/>
                    <a:pt x="91" y="189"/>
                    <a:pt x="91" y="190"/>
                  </a:cubicBezTo>
                  <a:cubicBezTo>
                    <a:pt x="90" y="190"/>
                    <a:pt x="90" y="190"/>
                    <a:pt x="90" y="190"/>
                  </a:cubicBezTo>
                  <a:cubicBezTo>
                    <a:pt x="90" y="190"/>
                    <a:pt x="90" y="190"/>
                    <a:pt x="90" y="190"/>
                  </a:cubicBezTo>
                  <a:cubicBezTo>
                    <a:pt x="89" y="190"/>
                    <a:pt x="89" y="190"/>
                    <a:pt x="89" y="190"/>
                  </a:cubicBezTo>
                  <a:cubicBezTo>
                    <a:pt x="88" y="190"/>
                    <a:pt x="88" y="189"/>
                    <a:pt x="88" y="189"/>
                  </a:cubicBezTo>
                  <a:cubicBezTo>
                    <a:pt x="88" y="189"/>
                    <a:pt x="88" y="188"/>
                    <a:pt x="88" y="188"/>
                  </a:cubicBezTo>
                  <a:cubicBezTo>
                    <a:pt x="88" y="188"/>
                    <a:pt x="89" y="187"/>
                    <a:pt x="89" y="187"/>
                  </a:cubicBezTo>
                  <a:cubicBezTo>
                    <a:pt x="89" y="187"/>
                    <a:pt x="89" y="186"/>
                    <a:pt x="89" y="186"/>
                  </a:cubicBezTo>
                  <a:cubicBezTo>
                    <a:pt x="90" y="186"/>
                    <a:pt x="90" y="185"/>
                    <a:pt x="90" y="185"/>
                  </a:cubicBezTo>
                  <a:cubicBezTo>
                    <a:pt x="90" y="185"/>
                    <a:pt x="90" y="185"/>
                    <a:pt x="90" y="184"/>
                  </a:cubicBezTo>
                  <a:cubicBezTo>
                    <a:pt x="91" y="184"/>
                    <a:pt x="91" y="184"/>
                    <a:pt x="91" y="184"/>
                  </a:cubicBezTo>
                  <a:cubicBezTo>
                    <a:pt x="91" y="183"/>
                    <a:pt x="91" y="183"/>
                    <a:pt x="91" y="183"/>
                  </a:cubicBezTo>
                  <a:cubicBezTo>
                    <a:pt x="90" y="183"/>
                    <a:pt x="90" y="183"/>
                    <a:pt x="90" y="183"/>
                  </a:cubicBezTo>
                  <a:cubicBezTo>
                    <a:pt x="90" y="183"/>
                    <a:pt x="90" y="183"/>
                    <a:pt x="90" y="183"/>
                  </a:cubicBezTo>
                  <a:cubicBezTo>
                    <a:pt x="90" y="183"/>
                    <a:pt x="90" y="183"/>
                    <a:pt x="90" y="183"/>
                  </a:cubicBezTo>
                  <a:cubicBezTo>
                    <a:pt x="89" y="183"/>
                    <a:pt x="89" y="183"/>
                    <a:pt x="89" y="184"/>
                  </a:cubicBezTo>
                  <a:cubicBezTo>
                    <a:pt x="89" y="184"/>
                    <a:pt x="89" y="184"/>
                    <a:pt x="89" y="184"/>
                  </a:cubicBezTo>
                  <a:cubicBezTo>
                    <a:pt x="89" y="184"/>
                    <a:pt x="88" y="185"/>
                    <a:pt x="88" y="185"/>
                  </a:cubicBezTo>
                  <a:cubicBezTo>
                    <a:pt x="88" y="185"/>
                    <a:pt x="88" y="185"/>
                    <a:pt x="88" y="185"/>
                  </a:cubicBezTo>
                  <a:cubicBezTo>
                    <a:pt x="88" y="186"/>
                    <a:pt x="87" y="186"/>
                    <a:pt x="87" y="186"/>
                  </a:cubicBezTo>
                  <a:cubicBezTo>
                    <a:pt x="87" y="186"/>
                    <a:pt x="87" y="187"/>
                    <a:pt x="86" y="187"/>
                  </a:cubicBezTo>
                  <a:cubicBezTo>
                    <a:pt x="86" y="187"/>
                    <a:pt x="86" y="188"/>
                    <a:pt x="85" y="188"/>
                  </a:cubicBezTo>
                  <a:cubicBezTo>
                    <a:pt x="85" y="188"/>
                    <a:pt x="85" y="188"/>
                    <a:pt x="84" y="188"/>
                  </a:cubicBezTo>
                  <a:cubicBezTo>
                    <a:pt x="84" y="189"/>
                    <a:pt x="84" y="189"/>
                    <a:pt x="83" y="189"/>
                  </a:cubicBezTo>
                  <a:cubicBezTo>
                    <a:pt x="83" y="189"/>
                    <a:pt x="83" y="189"/>
                    <a:pt x="82" y="189"/>
                  </a:cubicBezTo>
                  <a:cubicBezTo>
                    <a:pt x="82" y="189"/>
                    <a:pt x="82" y="189"/>
                    <a:pt x="82" y="190"/>
                  </a:cubicBezTo>
                  <a:cubicBezTo>
                    <a:pt x="82" y="190"/>
                    <a:pt x="82" y="190"/>
                    <a:pt x="82" y="190"/>
                  </a:cubicBezTo>
                  <a:cubicBezTo>
                    <a:pt x="81" y="190"/>
                    <a:pt x="81" y="190"/>
                    <a:pt x="81" y="190"/>
                  </a:cubicBezTo>
                  <a:cubicBezTo>
                    <a:pt x="81" y="190"/>
                    <a:pt x="81" y="190"/>
                    <a:pt x="81" y="190"/>
                  </a:cubicBezTo>
                  <a:cubicBezTo>
                    <a:pt x="81" y="190"/>
                    <a:pt x="81" y="190"/>
                    <a:pt x="81" y="190"/>
                  </a:cubicBezTo>
                  <a:cubicBezTo>
                    <a:pt x="82" y="191"/>
                    <a:pt x="82" y="191"/>
                    <a:pt x="82" y="191"/>
                  </a:cubicBezTo>
                  <a:cubicBezTo>
                    <a:pt x="82" y="191"/>
                    <a:pt x="82" y="191"/>
                    <a:pt x="81" y="192"/>
                  </a:cubicBezTo>
                  <a:cubicBezTo>
                    <a:pt x="81" y="192"/>
                    <a:pt x="81" y="192"/>
                    <a:pt x="81" y="192"/>
                  </a:cubicBezTo>
                  <a:cubicBezTo>
                    <a:pt x="81" y="192"/>
                    <a:pt x="81" y="192"/>
                    <a:pt x="81" y="192"/>
                  </a:cubicBezTo>
                  <a:cubicBezTo>
                    <a:pt x="80" y="192"/>
                    <a:pt x="80" y="193"/>
                    <a:pt x="80" y="193"/>
                  </a:cubicBezTo>
                  <a:cubicBezTo>
                    <a:pt x="80" y="193"/>
                    <a:pt x="80" y="193"/>
                    <a:pt x="79" y="193"/>
                  </a:cubicBezTo>
                  <a:cubicBezTo>
                    <a:pt x="79" y="193"/>
                    <a:pt x="79" y="194"/>
                    <a:pt x="79" y="194"/>
                  </a:cubicBezTo>
                  <a:cubicBezTo>
                    <a:pt x="78" y="194"/>
                    <a:pt x="78" y="194"/>
                    <a:pt x="78" y="194"/>
                  </a:cubicBezTo>
                  <a:cubicBezTo>
                    <a:pt x="78" y="194"/>
                    <a:pt x="78" y="195"/>
                    <a:pt x="78" y="195"/>
                  </a:cubicBezTo>
                  <a:cubicBezTo>
                    <a:pt x="78" y="195"/>
                    <a:pt x="77" y="196"/>
                    <a:pt x="77" y="196"/>
                  </a:cubicBezTo>
                  <a:cubicBezTo>
                    <a:pt x="77" y="196"/>
                    <a:pt x="76" y="197"/>
                    <a:pt x="76" y="197"/>
                  </a:cubicBezTo>
                  <a:cubicBezTo>
                    <a:pt x="75" y="197"/>
                    <a:pt x="75" y="197"/>
                    <a:pt x="74" y="198"/>
                  </a:cubicBezTo>
                  <a:cubicBezTo>
                    <a:pt x="74" y="198"/>
                    <a:pt x="73" y="198"/>
                    <a:pt x="72" y="198"/>
                  </a:cubicBezTo>
                  <a:cubicBezTo>
                    <a:pt x="72" y="199"/>
                    <a:pt x="72" y="199"/>
                    <a:pt x="71" y="199"/>
                  </a:cubicBezTo>
                  <a:cubicBezTo>
                    <a:pt x="71" y="199"/>
                    <a:pt x="70" y="199"/>
                    <a:pt x="70" y="199"/>
                  </a:cubicBezTo>
                  <a:cubicBezTo>
                    <a:pt x="69" y="200"/>
                    <a:pt x="69" y="200"/>
                    <a:pt x="69" y="200"/>
                  </a:cubicBezTo>
                  <a:cubicBezTo>
                    <a:pt x="68" y="200"/>
                    <a:pt x="68" y="200"/>
                    <a:pt x="67" y="201"/>
                  </a:cubicBezTo>
                  <a:cubicBezTo>
                    <a:pt x="67" y="201"/>
                    <a:pt x="67" y="201"/>
                    <a:pt x="67" y="201"/>
                  </a:cubicBezTo>
                  <a:cubicBezTo>
                    <a:pt x="67" y="201"/>
                    <a:pt x="67" y="201"/>
                    <a:pt x="67" y="201"/>
                  </a:cubicBezTo>
                  <a:cubicBezTo>
                    <a:pt x="66" y="201"/>
                    <a:pt x="66" y="201"/>
                    <a:pt x="66" y="201"/>
                  </a:cubicBezTo>
                  <a:cubicBezTo>
                    <a:pt x="66" y="202"/>
                    <a:pt x="66" y="202"/>
                    <a:pt x="66" y="202"/>
                  </a:cubicBezTo>
                  <a:cubicBezTo>
                    <a:pt x="66" y="202"/>
                    <a:pt x="66" y="202"/>
                    <a:pt x="66" y="202"/>
                  </a:cubicBezTo>
                  <a:cubicBezTo>
                    <a:pt x="67" y="202"/>
                    <a:pt x="67" y="202"/>
                    <a:pt x="67" y="202"/>
                  </a:cubicBezTo>
                  <a:cubicBezTo>
                    <a:pt x="67" y="202"/>
                    <a:pt x="68" y="201"/>
                    <a:pt x="68" y="201"/>
                  </a:cubicBezTo>
                  <a:cubicBezTo>
                    <a:pt x="68" y="201"/>
                    <a:pt x="69" y="201"/>
                    <a:pt x="69" y="201"/>
                  </a:cubicBezTo>
                  <a:cubicBezTo>
                    <a:pt x="69" y="201"/>
                    <a:pt x="69" y="200"/>
                    <a:pt x="70" y="200"/>
                  </a:cubicBezTo>
                  <a:cubicBezTo>
                    <a:pt x="70" y="200"/>
                    <a:pt x="70" y="200"/>
                    <a:pt x="70" y="199"/>
                  </a:cubicBezTo>
                  <a:cubicBezTo>
                    <a:pt x="71" y="199"/>
                    <a:pt x="71" y="199"/>
                    <a:pt x="71" y="199"/>
                  </a:cubicBezTo>
                  <a:cubicBezTo>
                    <a:pt x="71" y="199"/>
                    <a:pt x="72" y="199"/>
                    <a:pt x="72" y="199"/>
                  </a:cubicBezTo>
                  <a:cubicBezTo>
                    <a:pt x="72" y="199"/>
                    <a:pt x="72" y="198"/>
                    <a:pt x="73" y="198"/>
                  </a:cubicBezTo>
                  <a:cubicBezTo>
                    <a:pt x="73" y="198"/>
                    <a:pt x="73" y="198"/>
                    <a:pt x="73" y="198"/>
                  </a:cubicBezTo>
                  <a:cubicBezTo>
                    <a:pt x="74" y="198"/>
                    <a:pt x="74" y="198"/>
                    <a:pt x="74" y="198"/>
                  </a:cubicBezTo>
                  <a:cubicBezTo>
                    <a:pt x="74" y="198"/>
                    <a:pt x="75" y="198"/>
                    <a:pt x="75" y="198"/>
                  </a:cubicBezTo>
                  <a:cubicBezTo>
                    <a:pt x="75" y="198"/>
                    <a:pt x="75" y="197"/>
                    <a:pt x="76" y="197"/>
                  </a:cubicBezTo>
                  <a:cubicBezTo>
                    <a:pt x="76" y="197"/>
                    <a:pt x="77" y="196"/>
                    <a:pt x="78" y="196"/>
                  </a:cubicBezTo>
                  <a:cubicBezTo>
                    <a:pt x="78" y="196"/>
                    <a:pt x="79" y="195"/>
                    <a:pt x="80" y="195"/>
                  </a:cubicBezTo>
                  <a:cubicBezTo>
                    <a:pt x="80" y="195"/>
                    <a:pt x="81" y="194"/>
                    <a:pt x="82" y="194"/>
                  </a:cubicBezTo>
                  <a:cubicBezTo>
                    <a:pt x="82" y="194"/>
                    <a:pt x="83" y="194"/>
                    <a:pt x="83" y="194"/>
                  </a:cubicBezTo>
                  <a:cubicBezTo>
                    <a:pt x="83" y="194"/>
                    <a:pt x="84" y="194"/>
                    <a:pt x="84" y="194"/>
                  </a:cubicBezTo>
                  <a:cubicBezTo>
                    <a:pt x="84" y="194"/>
                    <a:pt x="84" y="194"/>
                    <a:pt x="84" y="194"/>
                  </a:cubicBezTo>
                  <a:cubicBezTo>
                    <a:pt x="84" y="194"/>
                    <a:pt x="84" y="194"/>
                    <a:pt x="84" y="194"/>
                  </a:cubicBezTo>
                  <a:cubicBezTo>
                    <a:pt x="84" y="194"/>
                    <a:pt x="84" y="194"/>
                    <a:pt x="84" y="194"/>
                  </a:cubicBezTo>
                  <a:cubicBezTo>
                    <a:pt x="85" y="194"/>
                    <a:pt x="85" y="194"/>
                    <a:pt x="85" y="194"/>
                  </a:cubicBezTo>
                  <a:cubicBezTo>
                    <a:pt x="85" y="195"/>
                    <a:pt x="85" y="195"/>
                    <a:pt x="85" y="195"/>
                  </a:cubicBezTo>
                  <a:cubicBezTo>
                    <a:pt x="85" y="195"/>
                    <a:pt x="86" y="195"/>
                    <a:pt x="86" y="195"/>
                  </a:cubicBezTo>
                  <a:cubicBezTo>
                    <a:pt x="86" y="195"/>
                    <a:pt x="86" y="195"/>
                    <a:pt x="86" y="195"/>
                  </a:cubicBezTo>
                  <a:cubicBezTo>
                    <a:pt x="87" y="195"/>
                    <a:pt x="87" y="195"/>
                    <a:pt x="87" y="195"/>
                  </a:cubicBezTo>
                  <a:cubicBezTo>
                    <a:pt x="87" y="195"/>
                    <a:pt x="87" y="195"/>
                    <a:pt x="88" y="195"/>
                  </a:cubicBezTo>
                  <a:cubicBezTo>
                    <a:pt x="88" y="195"/>
                    <a:pt x="88" y="194"/>
                    <a:pt x="88" y="194"/>
                  </a:cubicBezTo>
                  <a:cubicBezTo>
                    <a:pt x="88" y="194"/>
                    <a:pt x="88" y="194"/>
                    <a:pt x="89" y="194"/>
                  </a:cubicBezTo>
                  <a:cubicBezTo>
                    <a:pt x="89" y="193"/>
                    <a:pt x="89" y="193"/>
                    <a:pt x="89" y="193"/>
                  </a:cubicBezTo>
                  <a:cubicBezTo>
                    <a:pt x="90" y="193"/>
                    <a:pt x="90" y="193"/>
                    <a:pt x="90" y="192"/>
                  </a:cubicBezTo>
                  <a:cubicBezTo>
                    <a:pt x="90" y="192"/>
                    <a:pt x="91" y="192"/>
                    <a:pt x="91" y="192"/>
                  </a:cubicBezTo>
                  <a:cubicBezTo>
                    <a:pt x="91" y="192"/>
                    <a:pt x="91" y="192"/>
                    <a:pt x="92" y="192"/>
                  </a:cubicBezTo>
                  <a:cubicBezTo>
                    <a:pt x="92" y="192"/>
                    <a:pt x="92" y="192"/>
                    <a:pt x="92" y="192"/>
                  </a:cubicBezTo>
                  <a:cubicBezTo>
                    <a:pt x="93" y="192"/>
                    <a:pt x="93" y="192"/>
                    <a:pt x="93" y="192"/>
                  </a:cubicBezTo>
                  <a:cubicBezTo>
                    <a:pt x="93" y="192"/>
                    <a:pt x="94" y="193"/>
                    <a:pt x="94" y="193"/>
                  </a:cubicBezTo>
                  <a:cubicBezTo>
                    <a:pt x="94" y="193"/>
                    <a:pt x="94" y="193"/>
                    <a:pt x="95" y="193"/>
                  </a:cubicBezTo>
                  <a:cubicBezTo>
                    <a:pt x="95" y="194"/>
                    <a:pt x="95" y="194"/>
                    <a:pt x="95" y="194"/>
                  </a:cubicBezTo>
                  <a:cubicBezTo>
                    <a:pt x="95" y="194"/>
                    <a:pt x="95" y="194"/>
                    <a:pt x="95" y="195"/>
                  </a:cubicBezTo>
                  <a:cubicBezTo>
                    <a:pt x="95" y="195"/>
                    <a:pt x="95" y="195"/>
                    <a:pt x="95" y="195"/>
                  </a:cubicBezTo>
                  <a:cubicBezTo>
                    <a:pt x="95" y="195"/>
                    <a:pt x="95" y="195"/>
                    <a:pt x="95" y="195"/>
                  </a:cubicBezTo>
                  <a:cubicBezTo>
                    <a:pt x="94" y="195"/>
                    <a:pt x="94" y="196"/>
                    <a:pt x="94" y="196"/>
                  </a:cubicBezTo>
                  <a:cubicBezTo>
                    <a:pt x="94" y="196"/>
                    <a:pt x="94" y="196"/>
                    <a:pt x="94" y="196"/>
                  </a:cubicBezTo>
                  <a:cubicBezTo>
                    <a:pt x="94" y="196"/>
                    <a:pt x="93" y="197"/>
                    <a:pt x="93" y="197"/>
                  </a:cubicBezTo>
                  <a:cubicBezTo>
                    <a:pt x="93" y="197"/>
                    <a:pt x="93" y="197"/>
                    <a:pt x="93" y="197"/>
                  </a:cubicBezTo>
                  <a:cubicBezTo>
                    <a:pt x="94" y="197"/>
                    <a:pt x="94" y="197"/>
                    <a:pt x="94" y="198"/>
                  </a:cubicBezTo>
                  <a:cubicBezTo>
                    <a:pt x="94" y="198"/>
                    <a:pt x="94" y="198"/>
                    <a:pt x="94" y="198"/>
                  </a:cubicBezTo>
                  <a:cubicBezTo>
                    <a:pt x="94" y="198"/>
                    <a:pt x="94" y="198"/>
                    <a:pt x="94" y="199"/>
                  </a:cubicBezTo>
                  <a:cubicBezTo>
                    <a:pt x="94" y="199"/>
                    <a:pt x="94" y="199"/>
                    <a:pt x="94" y="199"/>
                  </a:cubicBezTo>
                  <a:cubicBezTo>
                    <a:pt x="94" y="199"/>
                    <a:pt x="94" y="199"/>
                    <a:pt x="94" y="199"/>
                  </a:cubicBezTo>
                  <a:cubicBezTo>
                    <a:pt x="94" y="200"/>
                    <a:pt x="94" y="200"/>
                    <a:pt x="94" y="200"/>
                  </a:cubicBezTo>
                  <a:cubicBezTo>
                    <a:pt x="94" y="200"/>
                    <a:pt x="94" y="200"/>
                    <a:pt x="93" y="200"/>
                  </a:cubicBezTo>
                  <a:cubicBezTo>
                    <a:pt x="93" y="200"/>
                    <a:pt x="93" y="200"/>
                    <a:pt x="93" y="200"/>
                  </a:cubicBezTo>
                  <a:cubicBezTo>
                    <a:pt x="93" y="200"/>
                    <a:pt x="92" y="200"/>
                    <a:pt x="92" y="200"/>
                  </a:cubicBezTo>
                  <a:cubicBezTo>
                    <a:pt x="92" y="200"/>
                    <a:pt x="92" y="200"/>
                    <a:pt x="92" y="200"/>
                  </a:cubicBezTo>
                  <a:cubicBezTo>
                    <a:pt x="92" y="200"/>
                    <a:pt x="92" y="200"/>
                    <a:pt x="92" y="200"/>
                  </a:cubicBezTo>
                  <a:cubicBezTo>
                    <a:pt x="92" y="200"/>
                    <a:pt x="91" y="200"/>
                    <a:pt x="91" y="200"/>
                  </a:cubicBezTo>
                  <a:cubicBezTo>
                    <a:pt x="91" y="200"/>
                    <a:pt x="91" y="200"/>
                    <a:pt x="91" y="200"/>
                  </a:cubicBezTo>
                  <a:cubicBezTo>
                    <a:pt x="91" y="200"/>
                    <a:pt x="91" y="200"/>
                    <a:pt x="91" y="200"/>
                  </a:cubicBezTo>
                  <a:cubicBezTo>
                    <a:pt x="91" y="200"/>
                    <a:pt x="91" y="200"/>
                    <a:pt x="91" y="200"/>
                  </a:cubicBezTo>
                  <a:cubicBezTo>
                    <a:pt x="91" y="200"/>
                    <a:pt x="91" y="200"/>
                    <a:pt x="91" y="200"/>
                  </a:cubicBezTo>
                  <a:cubicBezTo>
                    <a:pt x="91" y="199"/>
                    <a:pt x="91" y="199"/>
                    <a:pt x="91" y="199"/>
                  </a:cubicBezTo>
                  <a:cubicBezTo>
                    <a:pt x="91" y="199"/>
                    <a:pt x="91" y="199"/>
                    <a:pt x="90" y="199"/>
                  </a:cubicBezTo>
                  <a:cubicBezTo>
                    <a:pt x="90" y="198"/>
                    <a:pt x="90" y="198"/>
                    <a:pt x="90" y="198"/>
                  </a:cubicBezTo>
                  <a:cubicBezTo>
                    <a:pt x="90" y="198"/>
                    <a:pt x="90" y="198"/>
                    <a:pt x="90" y="198"/>
                  </a:cubicBezTo>
                  <a:cubicBezTo>
                    <a:pt x="89" y="198"/>
                    <a:pt x="89" y="197"/>
                    <a:pt x="89" y="197"/>
                  </a:cubicBezTo>
                  <a:cubicBezTo>
                    <a:pt x="89" y="197"/>
                    <a:pt x="89" y="197"/>
                    <a:pt x="89" y="198"/>
                  </a:cubicBezTo>
                  <a:cubicBezTo>
                    <a:pt x="89" y="198"/>
                    <a:pt x="89" y="198"/>
                    <a:pt x="89" y="198"/>
                  </a:cubicBezTo>
                  <a:cubicBezTo>
                    <a:pt x="88" y="198"/>
                    <a:pt x="88" y="198"/>
                    <a:pt x="88" y="198"/>
                  </a:cubicBezTo>
                  <a:cubicBezTo>
                    <a:pt x="88" y="198"/>
                    <a:pt x="88" y="198"/>
                    <a:pt x="88" y="198"/>
                  </a:cubicBezTo>
                  <a:cubicBezTo>
                    <a:pt x="88" y="198"/>
                    <a:pt x="88" y="198"/>
                    <a:pt x="88" y="199"/>
                  </a:cubicBezTo>
                  <a:cubicBezTo>
                    <a:pt x="87" y="199"/>
                    <a:pt x="87" y="200"/>
                    <a:pt x="87" y="200"/>
                  </a:cubicBezTo>
                  <a:cubicBezTo>
                    <a:pt x="86" y="200"/>
                    <a:pt x="86" y="201"/>
                    <a:pt x="86" y="201"/>
                  </a:cubicBezTo>
                  <a:cubicBezTo>
                    <a:pt x="85" y="201"/>
                    <a:pt x="85" y="201"/>
                    <a:pt x="84" y="201"/>
                  </a:cubicBezTo>
                  <a:cubicBezTo>
                    <a:pt x="84" y="201"/>
                    <a:pt x="83" y="202"/>
                    <a:pt x="83" y="202"/>
                  </a:cubicBezTo>
                  <a:cubicBezTo>
                    <a:pt x="83" y="202"/>
                    <a:pt x="82" y="203"/>
                    <a:pt x="82" y="203"/>
                  </a:cubicBezTo>
                  <a:cubicBezTo>
                    <a:pt x="82" y="204"/>
                    <a:pt x="82" y="204"/>
                    <a:pt x="81" y="205"/>
                  </a:cubicBezTo>
                  <a:cubicBezTo>
                    <a:pt x="81" y="206"/>
                    <a:pt x="81" y="206"/>
                    <a:pt x="81" y="207"/>
                  </a:cubicBezTo>
                  <a:cubicBezTo>
                    <a:pt x="81" y="207"/>
                    <a:pt x="81" y="207"/>
                    <a:pt x="81" y="208"/>
                  </a:cubicBezTo>
                  <a:cubicBezTo>
                    <a:pt x="81" y="208"/>
                    <a:pt x="81" y="208"/>
                    <a:pt x="81" y="208"/>
                  </a:cubicBezTo>
                  <a:cubicBezTo>
                    <a:pt x="81" y="208"/>
                    <a:pt x="80" y="209"/>
                    <a:pt x="80" y="209"/>
                  </a:cubicBezTo>
                  <a:cubicBezTo>
                    <a:pt x="80" y="209"/>
                    <a:pt x="80" y="209"/>
                    <a:pt x="80" y="209"/>
                  </a:cubicBezTo>
                  <a:cubicBezTo>
                    <a:pt x="79" y="209"/>
                    <a:pt x="79" y="209"/>
                    <a:pt x="79" y="209"/>
                  </a:cubicBezTo>
                  <a:cubicBezTo>
                    <a:pt x="79" y="209"/>
                    <a:pt x="79" y="209"/>
                    <a:pt x="79" y="209"/>
                  </a:cubicBezTo>
                  <a:cubicBezTo>
                    <a:pt x="79" y="209"/>
                    <a:pt x="79" y="209"/>
                    <a:pt x="78" y="209"/>
                  </a:cubicBezTo>
                  <a:cubicBezTo>
                    <a:pt x="78" y="209"/>
                    <a:pt x="78" y="209"/>
                    <a:pt x="78" y="209"/>
                  </a:cubicBezTo>
                  <a:cubicBezTo>
                    <a:pt x="78" y="209"/>
                    <a:pt x="78" y="209"/>
                    <a:pt x="78" y="209"/>
                  </a:cubicBezTo>
                  <a:cubicBezTo>
                    <a:pt x="78" y="209"/>
                    <a:pt x="78" y="209"/>
                    <a:pt x="78" y="209"/>
                  </a:cubicBezTo>
                  <a:cubicBezTo>
                    <a:pt x="78" y="210"/>
                    <a:pt x="78" y="211"/>
                    <a:pt x="77" y="212"/>
                  </a:cubicBezTo>
                  <a:cubicBezTo>
                    <a:pt x="76" y="213"/>
                    <a:pt x="76" y="214"/>
                    <a:pt x="75" y="215"/>
                  </a:cubicBezTo>
                  <a:cubicBezTo>
                    <a:pt x="74" y="216"/>
                    <a:pt x="73" y="217"/>
                    <a:pt x="72" y="218"/>
                  </a:cubicBezTo>
                  <a:cubicBezTo>
                    <a:pt x="71" y="219"/>
                    <a:pt x="71" y="219"/>
                    <a:pt x="70" y="220"/>
                  </a:cubicBezTo>
                  <a:cubicBezTo>
                    <a:pt x="70" y="220"/>
                    <a:pt x="69" y="221"/>
                    <a:pt x="69" y="221"/>
                  </a:cubicBezTo>
                  <a:cubicBezTo>
                    <a:pt x="69" y="221"/>
                    <a:pt x="69" y="222"/>
                    <a:pt x="69" y="222"/>
                  </a:cubicBezTo>
                  <a:cubicBezTo>
                    <a:pt x="69" y="222"/>
                    <a:pt x="69" y="222"/>
                    <a:pt x="69" y="223"/>
                  </a:cubicBezTo>
                  <a:cubicBezTo>
                    <a:pt x="69" y="223"/>
                    <a:pt x="69" y="223"/>
                    <a:pt x="69" y="223"/>
                  </a:cubicBezTo>
                  <a:cubicBezTo>
                    <a:pt x="69" y="224"/>
                    <a:pt x="69" y="224"/>
                    <a:pt x="69" y="224"/>
                  </a:cubicBezTo>
                  <a:cubicBezTo>
                    <a:pt x="69" y="224"/>
                    <a:pt x="69" y="224"/>
                    <a:pt x="69" y="224"/>
                  </a:cubicBezTo>
                  <a:cubicBezTo>
                    <a:pt x="69" y="225"/>
                    <a:pt x="69" y="225"/>
                    <a:pt x="69" y="225"/>
                  </a:cubicBezTo>
                  <a:cubicBezTo>
                    <a:pt x="69" y="225"/>
                    <a:pt x="69" y="226"/>
                    <a:pt x="69" y="226"/>
                  </a:cubicBezTo>
                  <a:cubicBezTo>
                    <a:pt x="69" y="226"/>
                    <a:pt x="69" y="226"/>
                    <a:pt x="68" y="226"/>
                  </a:cubicBezTo>
                  <a:cubicBezTo>
                    <a:pt x="68" y="227"/>
                    <a:pt x="68" y="227"/>
                    <a:pt x="68" y="227"/>
                  </a:cubicBezTo>
                  <a:cubicBezTo>
                    <a:pt x="67" y="227"/>
                    <a:pt x="67" y="227"/>
                    <a:pt x="67" y="227"/>
                  </a:cubicBezTo>
                  <a:cubicBezTo>
                    <a:pt x="67" y="227"/>
                    <a:pt x="66" y="227"/>
                    <a:pt x="66" y="227"/>
                  </a:cubicBezTo>
                  <a:cubicBezTo>
                    <a:pt x="66" y="227"/>
                    <a:pt x="66" y="227"/>
                    <a:pt x="66" y="227"/>
                  </a:cubicBezTo>
                  <a:cubicBezTo>
                    <a:pt x="66" y="227"/>
                    <a:pt x="66" y="227"/>
                    <a:pt x="65" y="227"/>
                  </a:cubicBezTo>
                  <a:cubicBezTo>
                    <a:pt x="65" y="227"/>
                    <a:pt x="65" y="227"/>
                    <a:pt x="65" y="227"/>
                  </a:cubicBezTo>
                  <a:cubicBezTo>
                    <a:pt x="65" y="227"/>
                    <a:pt x="65" y="227"/>
                    <a:pt x="65" y="227"/>
                  </a:cubicBezTo>
                  <a:cubicBezTo>
                    <a:pt x="65" y="227"/>
                    <a:pt x="64" y="227"/>
                    <a:pt x="64" y="227"/>
                  </a:cubicBezTo>
                  <a:cubicBezTo>
                    <a:pt x="64" y="227"/>
                    <a:pt x="64" y="227"/>
                    <a:pt x="64" y="227"/>
                  </a:cubicBezTo>
                  <a:cubicBezTo>
                    <a:pt x="64" y="227"/>
                    <a:pt x="64" y="227"/>
                    <a:pt x="64" y="227"/>
                  </a:cubicBezTo>
                  <a:cubicBezTo>
                    <a:pt x="64" y="227"/>
                    <a:pt x="63" y="227"/>
                    <a:pt x="63" y="227"/>
                  </a:cubicBezTo>
                  <a:cubicBezTo>
                    <a:pt x="63" y="227"/>
                    <a:pt x="63" y="227"/>
                    <a:pt x="63" y="227"/>
                  </a:cubicBezTo>
                  <a:cubicBezTo>
                    <a:pt x="63" y="227"/>
                    <a:pt x="63" y="227"/>
                    <a:pt x="63" y="227"/>
                  </a:cubicBezTo>
                  <a:cubicBezTo>
                    <a:pt x="63" y="227"/>
                    <a:pt x="63" y="227"/>
                    <a:pt x="63" y="227"/>
                  </a:cubicBezTo>
                  <a:cubicBezTo>
                    <a:pt x="62" y="227"/>
                    <a:pt x="62" y="227"/>
                    <a:pt x="62" y="227"/>
                  </a:cubicBezTo>
                  <a:cubicBezTo>
                    <a:pt x="62" y="227"/>
                    <a:pt x="62" y="227"/>
                    <a:pt x="62" y="227"/>
                  </a:cubicBezTo>
                  <a:cubicBezTo>
                    <a:pt x="62" y="228"/>
                    <a:pt x="62" y="228"/>
                    <a:pt x="62" y="228"/>
                  </a:cubicBezTo>
                  <a:cubicBezTo>
                    <a:pt x="62" y="228"/>
                    <a:pt x="62" y="229"/>
                    <a:pt x="62" y="229"/>
                  </a:cubicBezTo>
                  <a:cubicBezTo>
                    <a:pt x="62" y="229"/>
                    <a:pt x="62" y="229"/>
                    <a:pt x="62" y="230"/>
                  </a:cubicBezTo>
                  <a:cubicBezTo>
                    <a:pt x="62" y="230"/>
                    <a:pt x="62" y="231"/>
                    <a:pt x="62" y="231"/>
                  </a:cubicBezTo>
                  <a:cubicBezTo>
                    <a:pt x="62" y="231"/>
                    <a:pt x="62" y="232"/>
                    <a:pt x="62" y="232"/>
                  </a:cubicBezTo>
                  <a:cubicBezTo>
                    <a:pt x="62" y="233"/>
                    <a:pt x="62" y="233"/>
                    <a:pt x="62" y="234"/>
                  </a:cubicBezTo>
                  <a:cubicBezTo>
                    <a:pt x="62" y="234"/>
                    <a:pt x="62" y="234"/>
                    <a:pt x="61" y="234"/>
                  </a:cubicBezTo>
                  <a:cubicBezTo>
                    <a:pt x="61" y="235"/>
                    <a:pt x="61" y="235"/>
                    <a:pt x="61" y="235"/>
                  </a:cubicBezTo>
                  <a:cubicBezTo>
                    <a:pt x="61" y="235"/>
                    <a:pt x="61" y="236"/>
                    <a:pt x="61" y="236"/>
                  </a:cubicBezTo>
                  <a:cubicBezTo>
                    <a:pt x="61" y="236"/>
                    <a:pt x="61" y="236"/>
                    <a:pt x="61" y="237"/>
                  </a:cubicBezTo>
                  <a:cubicBezTo>
                    <a:pt x="61" y="237"/>
                    <a:pt x="61" y="237"/>
                    <a:pt x="61" y="238"/>
                  </a:cubicBezTo>
                  <a:cubicBezTo>
                    <a:pt x="61" y="238"/>
                    <a:pt x="61" y="238"/>
                    <a:pt x="61" y="238"/>
                  </a:cubicBezTo>
                  <a:cubicBezTo>
                    <a:pt x="61" y="238"/>
                    <a:pt x="61" y="238"/>
                    <a:pt x="61" y="239"/>
                  </a:cubicBezTo>
                  <a:cubicBezTo>
                    <a:pt x="61" y="239"/>
                    <a:pt x="61" y="239"/>
                    <a:pt x="61" y="239"/>
                  </a:cubicBezTo>
                  <a:cubicBezTo>
                    <a:pt x="61" y="239"/>
                    <a:pt x="62" y="239"/>
                    <a:pt x="62" y="240"/>
                  </a:cubicBezTo>
                  <a:cubicBezTo>
                    <a:pt x="62" y="240"/>
                    <a:pt x="62" y="240"/>
                    <a:pt x="61" y="240"/>
                  </a:cubicBezTo>
                  <a:cubicBezTo>
                    <a:pt x="61" y="240"/>
                    <a:pt x="61" y="240"/>
                    <a:pt x="61" y="240"/>
                  </a:cubicBezTo>
                  <a:cubicBezTo>
                    <a:pt x="61" y="240"/>
                    <a:pt x="61" y="240"/>
                    <a:pt x="61" y="241"/>
                  </a:cubicBezTo>
                  <a:cubicBezTo>
                    <a:pt x="61" y="241"/>
                    <a:pt x="61" y="241"/>
                    <a:pt x="60" y="241"/>
                  </a:cubicBezTo>
                  <a:cubicBezTo>
                    <a:pt x="60" y="241"/>
                    <a:pt x="60" y="241"/>
                    <a:pt x="60" y="241"/>
                  </a:cubicBezTo>
                  <a:cubicBezTo>
                    <a:pt x="60" y="241"/>
                    <a:pt x="60" y="241"/>
                    <a:pt x="59" y="241"/>
                  </a:cubicBezTo>
                  <a:cubicBezTo>
                    <a:pt x="59" y="241"/>
                    <a:pt x="59" y="241"/>
                    <a:pt x="59" y="241"/>
                  </a:cubicBezTo>
                  <a:cubicBezTo>
                    <a:pt x="59" y="240"/>
                    <a:pt x="59" y="240"/>
                    <a:pt x="58" y="240"/>
                  </a:cubicBezTo>
                  <a:cubicBezTo>
                    <a:pt x="58" y="240"/>
                    <a:pt x="58" y="240"/>
                    <a:pt x="58" y="240"/>
                  </a:cubicBezTo>
                  <a:cubicBezTo>
                    <a:pt x="58" y="240"/>
                    <a:pt x="58" y="240"/>
                    <a:pt x="58" y="240"/>
                  </a:cubicBezTo>
                  <a:cubicBezTo>
                    <a:pt x="58" y="240"/>
                    <a:pt x="57" y="240"/>
                    <a:pt x="57" y="240"/>
                  </a:cubicBezTo>
                  <a:cubicBezTo>
                    <a:pt x="57" y="240"/>
                    <a:pt x="57" y="240"/>
                    <a:pt x="57" y="240"/>
                  </a:cubicBezTo>
                  <a:cubicBezTo>
                    <a:pt x="57" y="240"/>
                    <a:pt x="57" y="240"/>
                    <a:pt x="57" y="240"/>
                  </a:cubicBezTo>
                  <a:cubicBezTo>
                    <a:pt x="57" y="240"/>
                    <a:pt x="56" y="240"/>
                    <a:pt x="56" y="240"/>
                  </a:cubicBezTo>
                  <a:cubicBezTo>
                    <a:pt x="56" y="240"/>
                    <a:pt x="56" y="240"/>
                    <a:pt x="56" y="240"/>
                  </a:cubicBezTo>
                  <a:cubicBezTo>
                    <a:pt x="56" y="240"/>
                    <a:pt x="56" y="240"/>
                    <a:pt x="56" y="240"/>
                  </a:cubicBezTo>
                  <a:cubicBezTo>
                    <a:pt x="56" y="241"/>
                    <a:pt x="56" y="241"/>
                    <a:pt x="56" y="241"/>
                  </a:cubicBezTo>
                  <a:cubicBezTo>
                    <a:pt x="55" y="242"/>
                    <a:pt x="55" y="242"/>
                    <a:pt x="55" y="242"/>
                  </a:cubicBezTo>
                  <a:cubicBezTo>
                    <a:pt x="54" y="242"/>
                    <a:pt x="54" y="242"/>
                    <a:pt x="53" y="242"/>
                  </a:cubicBezTo>
                  <a:cubicBezTo>
                    <a:pt x="53" y="242"/>
                    <a:pt x="52" y="242"/>
                    <a:pt x="52" y="242"/>
                  </a:cubicBezTo>
                  <a:cubicBezTo>
                    <a:pt x="52" y="242"/>
                    <a:pt x="52" y="242"/>
                    <a:pt x="51" y="242"/>
                  </a:cubicBezTo>
                  <a:cubicBezTo>
                    <a:pt x="51" y="242"/>
                    <a:pt x="51" y="242"/>
                    <a:pt x="51" y="242"/>
                  </a:cubicBezTo>
                  <a:cubicBezTo>
                    <a:pt x="51" y="242"/>
                    <a:pt x="51" y="242"/>
                    <a:pt x="51" y="242"/>
                  </a:cubicBezTo>
                  <a:cubicBezTo>
                    <a:pt x="51" y="242"/>
                    <a:pt x="50" y="243"/>
                    <a:pt x="50" y="243"/>
                  </a:cubicBezTo>
                  <a:cubicBezTo>
                    <a:pt x="50" y="243"/>
                    <a:pt x="50" y="243"/>
                    <a:pt x="51" y="243"/>
                  </a:cubicBezTo>
                  <a:cubicBezTo>
                    <a:pt x="51" y="243"/>
                    <a:pt x="51" y="243"/>
                    <a:pt x="51" y="244"/>
                  </a:cubicBezTo>
                  <a:cubicBezTo>
                    <a:pt x="52" y="244"/>
                    <a:pt x="52" y="245"/>
                    <a:pt x="53" y="245"/>
                  </a:cubicBezTo>
                  <a:cubicBezTo>
                    <a:pt x="53" y="246"/>
                    <a:pt x="54" y="246"/>
                    <a:pt x="55" y="247"/>
                  </a:cubicBezTo>
                  <a:cubicBezTo>
                    <a:pt x="55" y="247"/>
                    <a:pt x="55" y="247"/>
                    <a:pt x="56" y="247"/>
                  </a:cubicBezTo>
                  <a:cubicBezTo>
                    <a:pt x="56" y="247"/>
                    <a:pt x="56" y="248"/>
                    <a:pt x="56" y="248"/>
                  </a:cubicBezTo>
                  <a:cubicBezTo>
                    <a:pt x="56" y="248"/>
                    <a:pt x="56" y="248"/>
                    <a:pt x="56" y="248"/>
                  </a:cubicBezTo>
                  <a:cubicBezTo>
                    <a:pt x="56" y="248"/>
                    <a:pt x="56" y="248"/>
                    <a:pt x="56" y="248"/>
                  </a:cubicBezTo>
                  <a:cubicBezTo>
                    <a:pt x="56" y="249"/>
                    <a:pt x="56" y="249"/>
                    <a:pt x="55" y="249"/>
                  </a:cubicBezTo>
                  <a:cubicBezTo>
                    <a:pt x="55" y="249"/>
                    <a:pt x="55" y="249"/>
                    <a:pt x="55" y="249"/>
                  </a:cubicBezTo>
                  <a:cubicBezTo>
                    <a:pt x="55" y="249"/>
                    <a:pt x="55" y="250"/>
                    <a:pt x="54" y="250"/>
                  </a:cubicBezTo>
                  <a:cubicBezTo>
                    <a:pt x="54" y="250"/>
                    <a:pt x="54" y="250"/>
                    <a:pt x="54" y="250"/>
                  </a:cubicBezTo>
                  <a:cubicBezTo>
                    <a:pt x="53" y="250"/>
                    <a:pt x="53" y="250"/>
                    <a:pt x="53" y="250"/>
                  </a:cubicBezTo>
                  <a:cubicBezTo>
                    <a:pt x="53" y="250"/>
                    <a:pt x="53" y="249"/>
                    <a:pt x="52" y="249"/>
                  </a:cubicBezTo>
                  <a:cubicBezTo>
                    <a:pt x="52" y="249"/>
                    <a:pt x="52" y="249"/>
                    <a:pt x="52" y="249"/>
                  </a:cubicBezTo>
                  <a:cubicBezTo>
                    <a:pt x="52" y="249"/>
                    <a:pt x="52" y="249"/>
                    <a:pt x="52" y="248"/>
                  </a:cubicBezTo>
                  <a:cubicBezTo>
                    <a:pt x="52" y="248"/>
                    <a:pt x="52" y="248"/>
                    <a:pt x="52" y="248"/>
                  </a:cubicBezTo>
                  <a:cubicBezTo>
                    <a:pt x="51" y="248"/>
                    <a:pt x="51" y="248"/>
                    <a:pt x="51" y="248"/>
                  </a:cubicBezTo>
                  <a:cubicBezTo>
                    <a:pt x="51" y="248"/>
                    <a:pt x="51" y="248"/>
                    <a:pt x="50" y="249"/>
                  </a:cubicBezTo>
                  <a:cubicBezTo>
                    <a:pt x="50" y="249"/>
                    <a:pt x="50" y="249"/>
                    <a:pt x="50" y="249"/>
                  </a:cubicBezTo>
                  <a:cubicBezTo>
                    <a:pt x="49" y="249"/>
                    <a:pt x="49" y="249"/>
                    <a:pt x="49" y="249"/>
                  </a:cubicBezTo>
                  <a:cubicBezTo>
                    <a:pt x="48" y="250"/>
                    <a:pt x="48" y="250"/>
                    <a:pt x="48" y="250"/>
                  </a:cubicBezTo>
                  <a:cubicBezTo>
                    <a:pt x="48" y="250"/>
                    <a:pt x="47" y="250"/>
                    <a:pt x="47" y="251"/>
                  </a:cubicBezTo>
                  <a:cubicBezTo>
                    <a:pt x="47" y="251"/>
                    <a:pt x="46" y="251"/>
                    <a:pt x="46" y="251"/>
                  </a:cubicBezTo>
                  <a:cubicBezTo>
                    <a:pt x="46" y="251"/>
                    <a:pt x="45" y="251"/>
                    <a:pt x="45" y="252"/>
                  </a:cubicBezTo>
                  <a:cubicBezTo>
                    <a:pt x="45" y="252"/>
                    <a:pt x="44" y="252"/>
                    <a:pt x="44" y="252"/>
                  </a:cubicBezTo>
                  <a:cubicBezTo>
                    <a:pt x="44" y="252"/>
                    <a:pt x="43" y="253"/>
                    <a:pt x="43" y="253"/>
                  </a:cubicBezTo>
                  <a:cubicBezTo>
                    <a:pt x="43" y="253"/>
                    <a:pt x="43" y="253"/>
                    <a:pt x="43" y="254"/>
                  </a:cubicBezTo>
                  <a:cubicBezTo>
                    <a:pt x="43" y="254"/>
                    <a:pt x="42" y="254"/>
                    <a:pt x="42" y="255"/>
                  </a:cubicBezTo>
                  <a:cubicBezTo>
                    <a:pt x="42" y="255"/>
                    <a:pt x="42" y="255"/>
                    <a:pt x="42" y="255"/>
                  </a:cubicBezTo>
                  <a:cubicBezTo>
                    <a:pt x="42" y="256"/>
                    <a:pt x="42" y="256"/>
                    <a:pt x="42" y="256"/>
                  </a:cubicBezTo>
                  <a:cubicBezTo>
                    <a:pt x="41" y="256"/>
                    <a:pt x="41" y="256"/>
                    <a:pt x="41" y="257"/>
                  </a:cubicBezTo>
                  <a:cubicBezTo>
                    <a:pt x="40" y="257"/>
                    <a:pt x="40" y="257"/>
                    <a:pt x="40" y="257"/>
                  </a:cubicBezTo>
                  <a:cubicBezTo>
                    <a:pt x="39" y="257"/>
                    <a:pt x="39" y="257"/>
                    <a:pt x="39" y="257"/>
                  </a:cubicBezTo>
                  <a:cubicBezTo>
                    <a:pt x="39" y="257"/>
                    <a:pt x="38" y="257"/>
                    <a:pt x="38" y="258"/>
                  </a:cubicBezTo>
                  <a:cubicBezTo>
                    <a:pt x="38" y="258"/>
                    <a:pt x="38" y="258"/>
                    <a:pt x="38" y="258"/>
                  </a:cubicBezTo>
                  <a:cubicBezTo>
                    <a:pt x="38" y="259"/>
                    <a:pt x="38" y="259"/>
                    <a:pt x="38" y="260"/>
                  </a:cubicBezTo>
                  <a:cubicBezTo>
                    <a:pt x="37" y="260"/>
                    <a:pt x="37" y="260"/>
                    <a:pt x="37" y="261"/>
                  </a:cubicBezTo>
                  <a:cubicBezTo>
                    <a:pt x="37" y="261"/>
                    <a:pt x="37" y="261"/>
                    <a:pt x="37" y="261"/>
                  </a:cubicBezTo>
                  <a:cubicBezTo>
                    <a:pt x="37" y="262"/>
                    <a:pt x="37" y="262"/>
                    <a:pt x="37" y="262"/>
                  </a:cubicBezTo>
                  <a:cubicBezTo>
                    <a:pt x="36" y="262"/>
                    <a:pt x="36" y="263"/>
                    <a:pt x="36" y="263"/>
                  </a:cubicBezTo>
                  <a:cubicBezTo>
                    <a:pt x="35" y="263"/>
                    <a:pt x="35" y="263"/>
                    <a:pt x="35" y="263"/>
                  </a:cubicBezTo>
                  <a:cubicBezTo>
                    <a:pt x="35" y="263"/>
                    <a:pt x="35" y="263"/>
                    <a:pt x="34" y="263"/>
                  </a:cubicBezTo>
                  <a:cubicBezTo>
                    <a:pt x="34" y="263"/>
                    <a:pt x="34" y="263"/>
                    <a:pt x="34" y="263"/>
                  </a:cubicBezTo>
                  <a:cubicBezTo>
                    <a:pt x="34" y="263"/>
                    <a:pt x="34" y="262"/>
                    <a:pt x="34" y="262"/>
                  </a:cubicBezTo>
                  <a:cubicBezTo>
                    <a:pt x="34" y="262"/>
                    <a:pt x="33" y="262"/>
                    <a:pt x="33" y="262"/>
                  </a:cubicBezTo>
                  <a:cubicBezTo>
                    <a:pt x="33" y="261"/>
                    <a:pt x="33" y="261"/>
                    <a:pt x="33" y="261"/>
                  </a:cubicBezTo>
                  <a:cubicBezTo>
                    <a:pt x="33" y="261"/>
                    <a:pt x="33" y="260"/>
                    <a:pt x="32" y="260"/>
                  </a:cubicBezTo>
                  <a:cubicBezTo>
                    <a:pt x="32" y="260"/>
                    <a:pt x="32" y="260"/>
                    <a:pt x="32" y="260"/>
                  </a:cubicBezTo>
                  <a:cubicBezTo>
                    <a:pt x="32" y="259"/>
                    <a:pt x="31" y="259"/>
                    <a:pt x="31" y="259"/>
                  </a:cubicBezTo>
                  <a:cubicBezTo>
                    <a:pt x="31" y="259"/>
                    <a:pt x="31" y="259"/>
                    <a:pt x="31" y="259"/>
                  </a:cubicBezTo>
                  <a:cubicBezTo>
                    <a:pt x="31" y="259"/>
                    <a:pt x="31" y="259"/>
                    <a:pt x="30" y="259"/>
                  </a:cubicBezTo>
                  <a:cubicBezTo>
                    <a:pt x="30" y="259"/>
                    <a:pt x="30" y="259"/>
                    <a:pt x="30" y="260"/>
                  </a:cubicBezTo>
                  <a:cubicBezTo>
                    <a:pt x="30" y="260"/>
                    <a:pt x="30" y="260"/>
                    <a:pt x="30" y="260"/>
                  </a:cubicBezTo>
                  <a:cubicBezTo>
                    <a:pt x="29" y="260"/>
                    <a:pt x="29" y="260"/>
                    <a:pt x="29" y="260"/>
                  </a:cubicBezTo>
                  <a:cubicBezTo>
                    <a:pt x="29" y="260"/>
                    <a:pt x="29" y="260"/>
                    <a:pt x="29" y="261"/>
                  </a:cubicBezTo>
                  <a:cubicBezTo>
                    <a:pt x="29" y="261"/>
                    <a:pt x="29" y="261"/>
                    <a:pt x="29" y="261"/>
                  </a:cubicBezTo>
                  <a:cubicBezTo>
                    <a:pt x="29" y="262"/>
                    <a:pt x="30" y="262"/>
                    <a:pt x="30" y="262"/>
                  </a:cubicBezTo>
                  <a:cubicBezTo>
                    <a:pt x="30" y="263"/>
                    <a:pt x="30" y="263"/>
                    <a:pt x="30" y="263"/>
                  </a:cubicBezTo>
                  <a:cubicBezTo>
                    <a:pt x="31" y="263"/>
                    <a:pt x="31" y="263"/>
                    <a:pt x="31" y="264"/>
                  </a:cubicBezTo>
                  <a:cubicBezTo>
                    <a:pt x="31" y="264"/>
                    <a:pt x="31" y="264"/>
                    <a:pt x="31" y="264"/>
                  </a:cubicBezTo>
                  <a:cubicBezTo>
                    <a:pt x="31" y="264"/>
                    <a:pt x="31" y="264"/>
                    <a:pt x="31" y="264"/>
                  </a:cubicBezTo>
                  <a:cubicBezTo>
                    <a:pt x="31" y="265"/>
                    <a:pt x="31" y="265"/>
                    <a:pt x="31" y="265"/>
                  </a:cubicBezTo>
                  <a:cubicBezTo>
                    <a:pt x="31" y="265"/>
                    <a:pt x="31" y="265"/>
                    <a:pt x="31" y="265"/>
                  </a:cubicBezTo>
                  <a:cubicBezTo>
                    <a:pt x="30" y="265"/>
                    <a:pt x="30" y="265"/>
                    <a:pt x="30" y="265"/>
                  </a:cubicBezTo>
                  <a:cubicBezTo>
                    <a:pt x="30" y="265"/>
                    <a:pt x="30" y="265"/>
                    <a:pt x="30" y="265"/>
                  </a:cubicBezTo>
                  <a:cubicBezTo>
                    <a:pt x="29" y="265"/>
                    <a:pt x="29" y="265"/>
                    <a:pt x="29" y="266"/>
                  </a:cubicBezTo>
                  <a:cubicBezTo>
                    <a:pt x="29" y="266"/>
                    <a:pt x="28" y="266"/>
                    <a:pt x="28" y="266"/>
                  </a:cubicBezTo>
                  <a:cubicBezTo>
                    <a:pt x="28" y="266"/>
                    <a:pt x="28" y="266"/>
                    <a:pt x="27" y="266"/>
                  </a:cubicBezTo>
                  <a:cubicBezTo>
                    <a:pt x="27" y="266"/>
                    <a:pt x="27" y="266"/>
                    <a:pt x="27" y="266"/>
                  </a:cubicBezTo>
                  <a:cubicBezTo>
                    <a:pt x="26" y="266"/>
                    <a:pt x="26" y="266"/>
                    <a:pt x="26" y="267"/>
                  </a:cubicBezTo>
                  <a:cubicBezTo>
                    <a:pt x="26" y="267"/>
                    <a:pt x="25" y="267"/>
                    <a:pt x="25" y="267"/>
                  </a:cubicBezTo>
                  <a:cubicBezTo>
                    <a:pt x="25" y="268"/>
                    <a:pt x="24" y="268"/>
                    <a:pt x="24" y="268"/>
                  </a:cubicBezTo>
                  <a:cubicBezTo>
                    <a:pt x="23" y="268"/>
                    <a:pt x="23" y="268"/>
                    <a:pt x="23" y="268"/>
                  </a:cubicBezTo>
                  <a:cubicBezTo>
                    <a:pt x="22" y="268"/>
                    <a:pt x="22" y="268"/>
                    <a:pt x="21" y="268"/>
                  </a:cubicBezTo>
                  <a:cubicBezTo>
                    <a:pt x="21" y="268"/>
                    <a:pt x="21" y="268"/>
                    <a:pt x="20" y="268"/>
                  </a:cubicBezTo>
                  <a:cubicBezTo>
                    <a:pt x="20" y="269"/>
                    <a:pt x="20" y="269"/>
                    <a:pt x="19" y="269"/>
                  </a:cubicBezTo>
                  <a:cubicBezTo>
                    <a:pt x="19" y="269"/>
                    <a:pt x="19" y="269"/>
                    <a:pt x="18" y="269"/>
                  </a:cubicBezTo>
                  <a:cubicBezTo>
                    <a:pt x="18" y="269"/>
                    <a:pt x="18" y="269"/>
                    <a:pt x="18" y="269"/>
                  </a:cubicBezTo>
                  <a:cubicBezTo>
                    <a:pt x="18" y="270"/>
                    <a:pt x="18" y="270"/>
                    <a:pt x="18" y="270"/>
                  </a:cubicBezTo>
                  <a:cubicBezTo>
                    <a:pt x="18" y="270"/>
                    <a:pt x="18" y="270"/>
                    <a:pt x="18" y="270"/>
                  </a:cubicBezTo>
                  <a:cubicBezTo>
                    <a:pt x="18" y="270"/>
                    <a:pt x="18" y="270"/>
                    <a:pt x="19" y="270"/>
                  </a:cubicBezTo>
                  <a:cubicBezTo>
                    <a:pt x="19" y="270"/>
                    <a:pt x="19" y="270"/>
                    <a:pt x="19" y="270"/>
                  </a:cubicBezTo>
                  <a:cubicBezTo>
                    <a:pt x="19" y="271"/>
                    <a:pt x="20" y="271"/>
                    <a:pt x="20" y="271"/>
                  </a:cubicBezTo>
                  <a:cubicBezTo>
                    <a:pt x="20" y="271"/>
                    <a:pt x="20" y="271"/>
                    <a:pt x="21" y="271"/>
                  </a:cubicBezTo>
                  <a:cubicBezTo>
                    <a:pt x="21" y="271"/>
                    <a:pt x="21" y="271"/>
                    <a:pt x="21" y="271"/>
                  </a:cubicBezTo>
                  <a:cubicBezTo>
                    <a:pt x="22" y="271"/>
                    <a:pt x="22" y="272"/>
                    <a:pt x="22" y="272"/>
                  </a:cubicBezTo>
                  <a:cubicBezTo>
                    <a:pt x="22" y="272"/>
                    <a:pt x="22" y="272"/>
                    <a:pt x="22" y="272"/>
                  </a:cubicBezTo>
                  <a:cubicBezTo>
                    <a:pt x="22" y="272"/>
                    <a:pt x="22" y="272"/>
                    <a:pt x="23" y="272"/>
                  </a:cubicBezTo>
                  <a:cubicBezTo>
                    <a:pt x="23" y="273"/>
                    <a:pt x="23" y="273"/>
                    <a:pt x="23" y="273"/>
                  </a:cubicBezTo>
                  <a:cubicBezTo>
                    <a:pt x="23" y="273"/>
                    <a:pt x="22" y="273"/>
                    <a:pt x="22" y="273"/>
                  </a:cubicBezTo>
                  <a:cubicBezTo>
                    <a:pt x="22" y="273"/>
                    <a:pt x="22" y="273"/>
                    <a:pt x="22" y="273"/>
                  </a:cubicBezTo>
                  <a:cubicBezTo>
                    <a:pt x="22" y="273"/>
                    <a:pt x="22" y="273"/>
                    <a:pt x="22" y="273"/>
                  </a:cubicBezTo>
                  <a:cubicBezTo>
                    <a:pt x="22" y="273"/>
                    <a:pt x="22" y="274"/>
                    <a:pt x="22" y="274"/>
                  </a:cubicBezTo>
                  <a:cubicBezTo>
                    <a:pt x="22" y="274"/>
                    <a:pt x="21" y="274"/>
                    <a:pt x="21" y="274"/>
                  </a:cubicBezTo>
                  <a:cubicBezTo>
                    <a:pt x="21" y="274"/>
                    <a:pt x="21" y="274"/>
                    <a:pt x="20" y="274"/>
                  </a:cubicBezTo>
                  <a:cubicBezTo>
                    <a:pt x="20" y="274"/>
                    <a:pt x="19" y="274"/>
                    <a:pt x="19" y="274"/>
                  </a:cubicBezTo>
                  <a:cubicBezTo>
                    <a:pt x="18" y="274"/>
                    <a:pt x="18" y="274"/>
                    <a:pt x="17" y="273"/>
                  </a:cubicBezTo>
                  <a:cubicBezTo>
                    <a:pt x="17" y="273"/>
                    <a:pt x="16" y="273"/>
                    <a:pt x="16" y="273"/>
                  </a:cubicBezTo>
                  <a:cubicBezTo>
                    <a:pt x="16" y="273"/>
                    <a:pt x="15" y="273"/>
                    <a:pt x="15" y="273"/>
                  </a:cubicBezTo>
                  <a:cubicBezTo>
                    <a:pt x="15" y="273"/>
                    <a:pt x="15" y="273"/>
                    <a:pt x="15" y="273"/>
                  </a:cubicBezTo>
                  <a:cubicBezTo>
                    <a:pt x="15" y="273"/>
                    <a:pt x="15" y="273"/>
                    <a:pt x="15" y="273"/>
                  </a:cubicBezTo>
                  <a:cubicBezTo>
                    <a:pt x="14" y="273"/>
                    <a:pt x="14" y="273"/>
                    <a:pt x="14" y="273"/>
                  </a:cubicBezTo>
                  <a:cubicBezTo>
                    <a:pt x="14" y="273"/>
                    <a:pt x="14" y="273"/>
                    <a:pt x="14" y="273"/>
                  </a:cubicBezTo>
                  <a:cubicBezTo>
                    <a:pt x="14" y="273"/>
                    <a:pt x="14" y="273"/>
                    <a:pt x="14" y="273"/>
                  </a:cubicBezTo>
                  <a:cubicBezTo>
                    <a:pt x="14" y="273"/>
                    <a:pt x="14" y="273"/>
                    <a:pt x="14" y="273"/>
                  </a:cubicBezTo>
                  <a:cubicBezTo>
                    <a:pt x="13" y="273"/>
                    <a:pt x="13" y="274"/>
                    <a:pt x="13" y="274"/>
                  </a:cubicBezTo>
                  <a:cubicBezTo>
                    <a:pt x="13" y="274"/>
                    <a:pt x="13" y="274"/>
                    <a:pt x="13" y="274"/>
                  </a:cubicBezTo>
                  <a:cubicBezTo>
                    <a:pt x="13" y="274"/>
                    <a:pt x="13" y="275"/>
                    <a:pt x="13" y="275"/>
                  </a:cubicBezTo>
                  <a:cubicBezTo>
                    <a:pt x="12" y="275"/>
                    <a:pt x="12" y="275"/>
                    <a:pt x="12" y="275"/>
                  </a:cubicBezTo>
                  <a:cubicBezTo>
                    <a:pt x="12" y="276"/>
                    <a:pt x="12" y="276"/>
                    <a:pt x="12" y="276"/>
                  </a:cubicBezTo>
                  <a:cubicBezTo>
                    <a:pt x="11" y="276"/>
                    <a:pt x="11" y="276"/>
                    <a:pt x="11" y="276"/>
                  </a:cubicBezTo>
                  <a:cubicBezTo>
                    <a:pt x="11" y="276"/>
                    <a:pt x="11" y="276"/>
                    <a:pt x="11" y="276"/>
                  </a:cubicBezTo>
                  <a:cubicBezTo>
                    <a:pt x="11" y="276"/>
                    <a:pt x="11" y="276"/>
                    <a:pt x="11" y="276"/>
                  </a:cubicBezTo>
                  <a:cubicBezTo>
                    <a:pt x="11" y="276"/>
                    <a:pt x="10" y="276"/>
                    <a:pt x="10" y="276"/>
                  </a:cubicBezTo>
                  <a:cubicBezTo>
                    <a:pt x="10" y="276"/>
                    <a:pt x="10" y="276"/>
                    <a:pt x="10" y="276"/>
                  </a:cubicBezTo>
                  <a:cubicBezTo>
                    <a:pt x="10" y="276"/>
                    <a:pt x="10" y="276"/>
                    <a:pt x="10" y="276"/>
                  </a:cubicBezTo>
                  <a:cubicBezTo>
                    <a:pt x="10" y="276"/>
                    <a:pt x="10" y="276"/>
                    <a:pt x="10" y="276"/>
                  </a:cubicBezTo>
                  <a:cubicBezTo>
                    <a:pt x="10" y="276"/>
                    <a:pt x="10" y="276"/>
                    <a:pt x="10" y="276"/>
                  </a:cubicBezTo>
                  <a:cubicBezTo>
                    <a:pt x="10" y="276"/>
                    <a:pt x="10" y="276"/>
                    <a:pt x="10" y="276"/>
                  </a:cubicBezTo>
                  <a:cubicBezTo>
                    <a:pt x="9" y="276"/>
                    <a:pt x="9" y="276"/>
                    <a:pt x="9" y="276"/>
                  </a:cubicBezTo>
                  <a:cubicBezTo>
                    <a:pt x="8" y="276"/>
                    <a:pt x="8" y="276"/>
                    <a:pt x="8" y="276"/>
                  </a:cubicBezTo>
                  <a:cubicBezTo>
                    <a:pt x="8" y="277"/>
                    <a:pt x="7" y="277"/>
                    <a:pt x="7" y="277"/>
                  </a:cubicBezTo>
                  <a:cubicBezTo>
                    <a:pt x="7" y="277"/>
                    <a:pt x="7" y="277"/>
                    <a:pt x="7" y="278"/>
                  </a:cubicBezTo>
                  <a:cubicBezTo>
                    <a:pt x="7" y="278"/>
                    <a:pt x="7" y="278"/>
                    <a:pt x="7" y="278"/>
                  </a:cubicBezTo>
                  <a:cubicBezTo>
                    <a:pt x="7" y="278"/>
                    <a:pt x="7" y="278"/>
                    <a:pt x="7" y="278"/>
                  </a:cubicBezTo>
                  <a:cubicBezTo>
                    <a:pt x="7" y="278"/>
                    <a:pt x="7" y="278"/>
                    <a:pt x="7" y="279"/>
                  </a:cubicBezTo>
                  <a:cubicBezTo>
                    <a:pt x="7" y="279"/>
                    <a:pt x="7" y="279"/>
                    <a:pt x="7" y="279"/>
                  </a:cubicBezTo>
                  <a:cubicBezTo>
                    <a:pt x="7" y="279"/>
                    <a:pt x="7" y="279"/>
                    <a:pt x="7" y="279"/>
                  </a:cubicBezTo>
                  <a:cubicBezTo>
                    <a:pt x="7" y="279"/>
                    <a:pt x="7" y="279"/>
                    <a:pt x="8" y="280"/>
                  </a:cubicBezTo>
                  <a:cubicBezTo>
                    <a:pt x="8" y="280"/>
                    <a:pt x="8" y="280"/>
                    <a:pt x="8" y="280"/>
                  </a:cubicBezTo>
                  <a:cubicBezTo>
                    <a:pt x="8" y="280"/>
                    <a:pt x="8" y="280"/>
                    <a:pt x="8" y="280"/>
                  </a:cubicBezTo>
                  <a:cubicBezTo>
                    <a:pt x="7" y="280"/>
                    <a:pt x="7" y="281"/>
                    <a:pt x="7" y="281"/>
                  </a:cubicBezTo>
                  <a:cubicBezTo>
                    <a:pt x="7" y="281"/>
                    <a:pt x="7" y="281"/>
                    <a:pt x="7" y="281"/>
                  </a:cubicBezTo>
                  <a:cubicBezTo>
                    <a:pt x="7" y="281"/>
                    <a:pt x="7" y="281"/>
                    <a:pt x="6" y="281"/>
                  </a:cubicBezTo>
                  <a:cubicBezTo>
                    <a:pt x="6" y="281"/>
                    <a:pt x="6" y="281"/>
                    <a:pt x="6" y="281"/>
                  </a:cubicBezTo>
                  <a:cubicBezTo>
                    <a:pt x="6" y="281"/>
                    <a:pt x="5" y="281"/>
                    <a:pt x="5" y="281"/>
                  </a:cubicBezTo>
                  <a:cubicBezTo>
                    <a:pt x="5" y="281"/>
                    <a:pt x="5" y="281"/>
                    <a:pt x="4" y="281"/>
                  </a:cubicBezTo>
                  <a:cubicBezTo>
                    <a:pt x="4" y="281"/>
                    <a:pt x="4" y="281"/>
                    <a:pt x="4" y="281"/>
                  </a:cubicBezTo>
                  <a:cubicBezTo>
                    <a:pt x="4" y="281"/>
                    <a:pt x="3" y="280"/>
                    <a:pt x="3" y="280"/>
                  </a:cubicBezTo>
                  <a:cubicBezTo>
                    <a:pt x="3" y="280"/>
                    <a:pt x="3" y="280"/>
                    <a:pt x="3" y="280"/>
                  </a:cubicBezTo>
                  <a:cubicBezTo>
                    <a:pt x="2" y="280"/>
                    <a:pt x="2" y="280"/>
                    <a:pt x="2" y="281"/>
                  </a:cubicBezTo>
                  <a:cubicBezTo>
                    <a:pt x="2" y="281"/>
                    <a:pt x="2" y="281"/>
                    <a:pt x="1" y="281"/>
                  </a:cubicBezTo>
                  <a:cubicBezTo>
                    <a:pt x="1" y="282"/>
                    <a:pt x="1" y="282"/>
                    <a:pt x="1" y="282"/>
                  </a:cubicBezTo>
                  <a:cubicBezTo>
                    <a:pt x="0" y="283"/>
                    <a:pt x="0" y="283"/>
                    <a:pt x="0" y="284"/>
                  </a:cubicBezTo>
                  <a:cubicBezTo>
                    <a:pt x="0" y="284"/>
                    <a:pt x="0" y="284"/>
                    <a:pt x="0" y="284"/>
                  </a:cubicBezTo>
                  <a:cubicBezTo>
                    <a:pt x="0" y="285"/>
                    <a:pt x="0" y="285"/>
                    <a:pt x="1" y="285"/>
                  </a:cubicBezTo>
                  <a:cubicBezTo>
                    <a:pt x="1" y="285"/>
                    <a:pt x="1" y="285"/>
                    <a:pt x="1" y="285"/>
                  </a:cubicBezTo>
                  <a:cubicBezTo>
                    <a:pt x="1" y="286"/>
                    <a:pt x="2" y="286"/>
                    <a:pt x="2" y="286"/>
                  </a:cubicBezTo>
                  <a:cubicBezTo>
                    <a:pt x="2" y="286"/>
                    <a:pt x="2" y="286"/>
                    <a:pt x="3" y="286"/>
                  </a:cubicBezTo>
                  <a:cubicBezTo>
                    <a:pt x="3" y="287"/>
                    <a:pt x="3" y="287"/>
                    <a:pt x="3" y="287"/>
                  </a:cubicBezTo>
                  <a:cubicBezTo>
                    <a:pt x="3" y="287"/>
                    <a:pt x="3" y="287"/>
                    <a:pt x="3" y="287"/>
                  </a:cubicBezTo>
                  <a:cubicBezTo>
                    <a:pt x="3" y="287"/>
                    <a:pt x="3" y="288"/>
                    <a:pt x="3" y="288"/>
                  </a:cubicBezTo>
                  <a:cubicBezTo>
                    <a:pt x="3" y="288"/>
                    <a:pt x="3" y="288"/>
                    <a:pt x="3" y="288"/>
                  </a:cubicBezTo>
                  <a:cubicBezTo>
                    <a:pt x="3" y="288"/>
                    <a:pt x="3" y="288"/>
                    <a:pt x="3" y="288"/>
                  </a:cubicBezTo>
                  <a:cubicBezTo>
                    <a:pt x="3" y="289"/>
                    <a:pt x="3" y="289"/>
                    <a:pt x="3" y="289"/>
                  </a:cubicBezTo>
                  <a:cubicBezTo>
                    <a:pt x="3" y="289"/>
                    <a:pt x="2" y="289"/>
                    <a:pt x="2" y="289"/>
                  </a:cubicBezTo>
                  <a:cubicBezTo>
                    <a:pt x="2" y="290"/>
                    <a:pt x="2" y="290"/>
                    <a:pt x="2" y="290"/>
                  </a:cubicBezTo>
                  <a:cubicBezTo>
                    <a:pt x="2" y="290"/>
                    <a:pt x="2" y="290"/>
                    <a:pt x="2" y="290"/>
                  </a:cubicBezTo>
                  <a:cubicBezTo>
                    <a:pt x="2" y="290"/>
                    <a:pt x="3" y="290"/>
                    <a:pt x="3" y="290"/>
                  </a:cubicBezTo>
                  <a:cubicBezTo>
                    <a:pt x="3" y="291"/>
                    <a:pt x="3" y="291"/>
                    <a:pt x="3" y="291"/>
                  </a:cubicBezTo>
                  <a:cubicBezTo>
                    <a:pt x="3" y="291"/>
                    <a:pt x="3" y="291"/>
                    <a:pt x="3" y="291"/>
                  </a:cubicBezTo>
                  <a:cubicBezTo>
                    <a:pt x="3" y="291"/>
                    <a:pt x="3" y="291"/>
                    <a:pt x="3" y="292"/>
                  </a:cubicBezTo>
                  <a:cubicBezTo>
                    <a:pt x="4" y="292"/>
                    <a:pt x="3" y="292"/>
                    <a:pt x="3" y="292"/>
                  </a:cubicBezTo>
                  <a:cubicBezTo>
                    <a:pt x="3" y="293"/>
                    <a:pt x="3" y="293"/>
                    <a:pt x="3" y="293"/>
                  </a:cubicBezTo>
                  <a:cubicBezTo>
                    <a:pt x="3" y="293"/>
                    <a:pt x="2" y="293"/>
                    <a:pt x="2" y="294"/>
                  </a:cubicBezTo>
                  <a:cubicBezTo>
                    <a:pt x="2" y="294"/>
                    <a:pt x="2" y="294"/>
                    <a:pt x="1" y="294"/>
                  </a:cubicBezTo>
                  <a:cubicBezTo>
                    <a:pt x="1" y="294"/>
                    <a:pt x="1" y="294"/>
                    <a:pt x="1" y="294"/>
                  </a:cubicBezTo>
                  <a:cubicBezTo>
                    <a:pt x="1" y="294"/>
                    <a:pt x="1" y="294"/>
                    <a:pt x="1" y="294"/>
                  </a:cubicBezTo>
                  <a:cubicBezTo>
                    <a:pt x="1" y="295"/>
                    <a:pt x="1" y="295"/>
                    <a:pt x="1" y="295"/>
                  </a:cubicBezTo>
                  <a:cubicBezTo>
                    <a:pt x="1" y="295"/>
                    <a:pt x="0" y="295"/>
                    <a:pt x="0" y="295"/>
                  </a:cubicBezTo>
                  <a:cubicBezTo>
                    <a:pt x="0" y="295"/>
                    <a:pt x="0" y="295"/>
                    <a:pt x="0" y="295"/>
                  </a:cubicBezTo>
                  <a:cubicBezTo>
                    <a:pt x="0" y="296"/>
                    <a:pt x="1" y="296"/>
                    <a:pt x="1" y="296"/>
                  </a:cubicBezTo>
                  <a:cubicBezTo>
                    <a:pt x="1" y="296"/>
                    <a:pt x="1" y="296"/>
                    <a:pt x="1" y="297"/>
                  </a:cubicBezTo>
                  <a:cubicBezTo>
                    <a:pt x="1" y="297"/>
                    <a:pt x="1" y="297"/>
                    <a:pt x="1" y="297"/>
                  </a:cubicBezTo>
                  <a:cubicBezTo>
                    <a:pt x="2" y="298"/>
                    <a:pt x="2" y="298"/>
                    <a:pt x="2" y="298"/>
                  </a:cubicBezTo>
                  <a:cubicBezTo>
                    <a:pt x="2" y="298"/>
                    <a:pt x="2" y="299"/>
                    <a:pt x="2" y="299"/>
                  </a:cubicBezTo>
                  <a:cubicBezTo>
                    <a:pt x="2" y="299"/>
                    <a:pt x="2" y="299"/>
                    <a:pt x="2" y="299"/>
                  </a:cubicBezTo>
                  <a:cubicBezTo>
                    <a:pt x="1" y="299"/>
                    <a:pt x="1" y="300"/>
                    <a:pt x="1" y="300"/>
                  </a:cubicBezTo>
                  <a:cubicBezTo>
                    <a:pt x="1" y="300"/>
                    <a:pt x="1" y="300"/>
                    <a:pt x="1" y="300"/>
                  </a:cubicBezTo>
                  <a:cubicBezTo>
                    <a:pt x="1" y="300"/>
                    <a:pt x="0" y="301"/>
                    <a:pt x="0" y="301"/>
                  </a:cubicBezTo>
                  <a:cubicBezTo>
                    <a:pt x="0" y="301"/>
                    <a:pt x="0" y="301"/>
                    <a:pt x="0" y="301"/>
                  </a:cubicBezTo>
                  <a:cubicBezTo>
                    <a:pt x="0" y="302"/>
                    <a:pt x="1" y="302"/>
                    <a:pt x="1" y="302"/>
                  </a:cubicBezTo>
                  <a:cubicBezTo>
                    <a:pt x="1" y="302"/>
                    <a:pt x="1" y="303"/>
                    <a:pt x="1" y="303"/>
                  </a:cubicBezTo>
                  <a:cubicBezTo>
                    <a:pt x="1" y="303"/>
                    <a:pt x="1" y="303"/>
                    <a:pt x="2" y="303"/>
                  </a:cubicBezTo>
                  <a:cubicBezTo>
                    <a:pt x="2" y="303"/>
                    <a:pt x="2" y="303"/>
                    <a:pt x="2" y="303"/>
                  </a:cubicBezTo>
                  <a:cubicBezTo>
                    <a:pt x="2" y="303"/>
                    <a:pt x="2" y="303"/>
                    <a:pt x="2" y="303"/>
                  </a:cubicBezTo>
                  <a:cubicBezTo>
                    <a:pt x="3" y="303"/>
                    <a:pt x="3" y="303"/>
                    <a:pt x="3" y="303"/>
                  </a:cubicBezTo>
                  <a:cubicBezTo>
                    <a:pt x="4" y="303"/>
                    <a:pt x="4" y="303"/>
                    <a:pt x="4" y="303"/>
                  </a:cubicBezTo>
                  <a:cubicBezTo>
                    <a:pt x="4" y="303"/>
                    <a:pt x="4" y="303"/>
                    <a:pt x="4" y="303"/>
                  </a:cubicBezTo>
                  <a:cubicBezTo>
                    <a:pt x="4" y="303"/>
                    <a:pt x="5" y="303"/>
                    <a:pt x="5" y="303"/>
                  </a:cubicBezTo>
                  <a:cubicBezTo>
                    <a:pt x="5" y="303"/>
                    <a:pt x="5" y="303"/>
                    <a:pt x="5" y="303"/>
                  </a:cubicBezTo>
                  <a:cubicBezTo>
                    <a:pt x="5" y="303"/>
                    <a:pt x="5" y="303"/>
                    <a:pt x="5" y="304"/>
                  </a:cubicBezTo>
                  <a:cubicBezTo>
                    <a:pt x="5" y="304"/>
                    <a:pt x="5" y="304"/>
                    <a:pt x="5" y="304"/>
                  </a:cubicBezTo>
                  <a:cubicBezTo>
                    <a:pt x="5" y="304"/>
                    <a:pt x="5" y="304"/>
                    <a:pt x="6" y="304"/>
                  </a:cubicBezTo>
                  <a:cubicBezTo>
                    <a:pt x="6" y="304"/>
                    <a:pt x="6" y="304"/>
                    <a:pt x="6" y="304"/>
                  </a:cubicBezTo>
                  <a:cubicBezTo>
                    <a:pt x="6" y="304"/>
                    <a:pt x="6" y="304"/>
                    <a:pt x="6" y="304"/>
                  </a:cubicBezTo>
                  <a:cubicBezTo>
                    <a:pt x="6" y="304"/>
                    <a:pt x="7" y="304"/>
                    <a:pt x="7" y="304"/>
                  </a:cubicBezTo>
                  <a:cubicBezTo>
                    <a:pt x="7" y="304"/>
                    <a:pt x="8" y="303"/>
                    <a:pt x="8" y="303"/>
                  </a:cubicBezTo>
                  <a:cubicBezTo>
                    <a:pt x="8" y="303"/>
                    <a:pt x="9" y="303"/>
                    <a:pt x="9" y="302"/>
                  </a:cubicBezTo>
                  <a:cubicBezTo>
                    <a:pt x="10" y="302"/>
                    <a:pt x="10" y="302"/>
                    <a:pt x="10" y="301"/>
                  </a:cubicBezTo>
                  <a:cubicBezTo>
                    <a:pt x="10" y="301"/>
                    <a:pt x="11" y="301"/>
                    <a:pt x="11" y="301"/>
                  </a:cubicBezTo>
                  <a:cubicBezTo>
                    <a:pt x="11" y="301"/>
                    <a:pt x="11" y="301"/>
                    <a:pt x="11" y="301"/>
                  </a:cubicBezTo>
                  <a:cubicBezTo>
                    <a:pt x="11" y="301"/>
                    <a:pt x="11" y="301"/>
                    <a:pt x="12" y="301"/>
                  </a:cubicBezTo>
                  <a:cubicBezTo>
                    <a:pt x="12" y="301"/>
                    <a:pt x="12" y="301"/>
                    <a:pt x="12" y="301"/>
                  </a:cubicBezTo>
                  <a:cubicBezTo>
                    <a:pt x="12" y="301"/>
                    <a:pt x="13" y="301"/>
                    <a:pt x="13" y="301"/>
                  </a:cubicBezTo>
                  <a:cubicBezTo>
                    <a:pt x="13" y="301"/>
                    <a:pt x="13" y="301"/>
                    <a:pt x="13" y="301"/>
                  </a:cubicBezTo>
                  <a:cubicBezTo>
                    <a:pt x="13" y="301"/>
                    <a:pt x="14" y="302"/>
                    <a:pt x="14" y="302"/>
                  </a:cubicBezTo>
                  <a:cubicBezTo>
                    <a:pt x="14" y="302"/>
                    <a:pt x="14" y="302"/>
                    <a:pt x="14" y="303"/>
                  </a:cubicBezTo>
                  <a:cubicBezTo>
                    <a:pt x="14" y="303"/>
                    <a:pt x="14" y="303"/>
                    <a:pt x="14" y="304"/>
                  </a:cubicBezTo>
                  <a:cubicBezTo>
                    <a:pt x="14" y="304"/>
                    <a:pt x="14" y="304"/>
                    <a:pt x="13" y="304"/>
                  </a:cubicBezTo>
                  <a:cubicBezTo>
                    <a:pt x="13" y="304"/>
                    <a:pt x="13" y="304"/>
                    <a:pt x="13" y="305"/>
                  </a:cubicBezTo>
                  <a:cubicBezTo>
                    <a:pt x="13" y="305"/>
                    <a:pt x="12" y="305"/>
                    <a:pt x="12" y="305"/>
                  </a:cubicBezTo>
                  <a:cubicBezTo>
                    <a:pt x="12" y="305"/>
                    <a:pt x="12" y="305"/>
                    <a:pt x="12" y="305"/>
                  </a:cubicBezTo>
                  <a:cubicBezTo>
                    <a:pt x="12" y="305"/>
                    <a:pt x="11" y="305"/>
                    <a:pt x="11" y="305"/>
                  </a:cubicBezTo>
                  <a:cubicBezTo>
                    <a:pt x="11" y="305"/>
                    <a:pt x="10" y="305"/>
                    <a:pt x="10" y="305"/>
                  </a:cubicBezTo>
                  <a:cubicBezTo>
                    <a:pt x="10" y="305"/>
                    <a:pt x="9" y="305"/>
                    <a:pt x="9" y="305"/>
                  </a:cubicBezTo>
                  <a:cubicBezTo>
                    <a:pt x="9" y="306"/>
                    <a:pt x="9" y="306"/>
                    <a:pt x="9" y="306"/>
                  </a:cubicBezTo>
                  <a:cubicBezTo>
                    <a:pt x="9" y="306"/>
                    <a:pt x="8" y="306"/>
                    <a:pt x="8" y="306"/>
                  </a:cubicBezTo>
                  <a:cubicBezTo>
                    <a:pt x="8" y="306"/>
                    <a:pt x="8" y="307"/>
                    <a:pt x="8" y="307"/>
                  </a:cubicBezTo>
                  <a:cubicBezTo>
                    <a:pt x="8" y="307"/>
                    <a:pt x="8" y="307"/>
                    <a:pt x="8" y="307"/>
                  </a:cubicBezTo>
                  <a:cubicBezTo>
                    <a:pt x="8" y="307"/>
                    <a:pt x="8" y="307"/>
                    <a:pt x="8" y="307"/>
                  </a:cubicBezTo>
                  <a:cubicBezTo>
                    <a:pt x="8" y="308"/>
                    <a:pt x="8" y="308"/>
                    <a:pt x="8" y="308"/>
                  </a:cubicBezTo>
                  <a:cubicBezTo>
                    <a:pt x="8" y="308"/>
                    <a:pt x="8" y="308"/>
                    <a:pt x="8" y="308"/>
                  </a:cubicBezTo>
                  <a:cubicBezTo>
                    <a:pt x="8" y="308"/>
                    <a:pt x="8" y="309"/>
                    <a:pt x="8" y="309"/>
                  </a:cubicBezTo>
                  <a:cubicBezTo>
                    <a:pt x="8" y="309"/>
                    <a:pt x="8" y="309"/>
                    <a:pt x="8" y="309"/>
                  </a:cubicBezTo>
                  <a:cubicBezTo>
                    <a:pt x="8" y="309"/>
                    <a:pt x="8" y="309"/>
                    <a:pt x="8" y="309"/>
                  </a:cubicBezTo>
                  <a:cubicBezTo>
                    <a:pt x="8" y="309"/>
                    <a:pt x="8" y="309"/>
                    <a:pt x="7" y="309"/>
                  </a:cubicBezTo>
                  <a:cubicBezTo>
                    <a:pt x="7" y="309"/>
                    <a:pt x="7" y="309"/>
                    <a:pt x="7" y="309"/>
                  </a:cubicBezTo>
                  <a:cubicBezTo>
                    <a:pt x="7" y="309"/>
                    <a:pt x="7" y="309"/>
                    <a:pt x="7" y="309"/>
                  </a:cubicBezTo>
                  <a:cubicBezTo>
                    <a:pt x="6" y="309"/>
                    <a:pt x="6" y="309"/>
                    <a:pt x="6" y="309"/>
                  </a:cubicBezTo>
                  <a:cubicBezTo>
                    <a:pt x="6" y="309"/>
                    <a:pt x="6" y="309"/>
                    <a:pt x="6" y="309"/>
                  </a:cubicBezTo>
                  <a:cubicBezTo>
                    <a:pt x="5" y="309"/>
                    <a:pt x="5" y="309"/>
                    <a:pt x="5" y="309"/>
                  </a:cubicBezTo>
                  <a:cubicBezTo>
                    <a:pt x="5" y="309"/>
                    <a:pt x="5" y="309"/>
                    <a:pt x="5" y="309"/>
                  </a:cubicBezTo>
                  <a:cubicBezTo>
                    <a:pt x="5" y="309"/>
                    <a:pt x="4" y="308"/>
                    <a:pt x="4" y="308"/>
                  </a:cubicBezTo>
                  <a:cubicBezTo>
                    <a:pt x="4" y="308"/>
                    <a:pt x="4" y="308"/>
                    <a:pt x="4" y="308"/>
                  </a:cubicBezTo>
                  <a:cubicBezTo>
                    <a:pt x="4" y="308"/>
                    <a:pt x="4" y="307"/>
                    <a:pt x="4" y="307"/>
                  </a:cubicBezTo>
                  <a:cubicBezTo>
                    <a:pt x="4" y="307"/>
                    <a:pt x="4" y="307"/>
                    <a:pt x="4" y="307"/>
                  </a:cubicBezTo>
                  <a:cubicBezTo>
                    <a:pt x="4" y="306"/>
                    <a:pt x="4" y="306"/>
                    <a:pt x="4" y="306"/>
                  </a:cubicBezTo>
                  <a:cubicBezTo>
                    <a:pt x="4" y="306"/>
                    <a:pt x="4" y="306"/>
                    <a:pt x="4" y="306"/>
                  </a:cubicBezTo>
                  <a:cubicBezTo>
                    <a:pt x="4" y="306"/>
                    <a:pt x="3" y="306"/>
                    <a:pt x="3" y="306"/>
                  </a:cubicBezTo>
                  <a:cubicBezTo>
                    <a:pt x="3" y="306"/>
                    <a:pt x="3" y="306"/>
                    <a:pt x="3" y="307"/>
                  </a:cubicBezTo>
                  <a:cubicBezTo>
                    <a:pt x="3" y="307"/>
                    <a:pt x="2" y="307"/>
                    <a:pt x="2" y="307"/>
                  </a:cubicBezTo>
                  <a:cubicBezTo>
                    <a:pt x="2" y="307"/>
                    <a:pt x="2" y="307"/>
                    <a:pt x="2" y="308"/>
                  </a:cubicBezTo>
                  <a:cubicBezTo>
                    <a:pt x="2" y="308"/>
                    <a:pt x="2" y="308"/>
                    <a:pt x="2" y="308"/>
                  </a:cubicBezTo>
                  <a:cubicBezTo>
                    <a:pt x="2" y="308"/>
                    <a:pt x="2" y="308"/>
                    <a:pt x="2" y="308"/>
                  </a:cubicBezTo>
                  <a:cubicBezTo>
                    <a:pt x="2" y="308"/>
                    <a:pt x="2" y="308"/>
                    <a:pt x="2" y="309"/>
                  </a:cubicBezTo>
                  <a:cubicBezTo>
                    <a:pt x="2" y="309"/>
                    <a:pt x="2" y="309"/>
                    <a:pt x="2" y="309"/>
                  </a:cubicBezTo>
                  <a:cubicBezTo>
                    <a:pt x="2" y="309"/>
                    <a:pt x="3" y="310"/>
                    <a:pt x="3" y="310"/>
                  </a:cubicBezTo>
                  <a:cubicBezTo>
                    <a:pt x="3" y="310"/>
                    <a:pt x="3" y="310"/>
                    <a:pt x="3" y="311"/>
                  </a:cubicBezTo>
                  <a:cubicBezTo>
                    <a:pt x="3" y="311"/>
                    <a:pt x="3" y="311"/>
                    <a:pt x="2" y="312"/>
                  </a:cubicBezTo>
                  <a:cubicBezTo>
                    <a:pt x="2" y="312"/>
                    <a:pt x="2" y="312"/>
                    <a:pt x="2" y="312"/>
                  </a:cubicBezTo>
                  <a:cubicBezTo>
                    <a:pt x="2" y="312"/>
                    <a:pt x="2" y="313"/>
                    <a:pt x="2" y="313"/>
                  </a:cubicBezTo>
                  <a:cubicBezTo>
                    <a:pt x="2" y="313"/>
                    <a:pt x="2" y="313"/>
                    <a:pt x="2" y="313"/>
                  </a:cubicBezTo>
                  <a:cubicBezTo>
                    <a:pt x="2" y="313"/>
                    <a:pt x="2" y="313"/>
                    <a:pt x="2" y="314"/>
                  </a:cubicBezTo>
                  <a:cubicBezTo>
                    <a:pt x="2" y="314"/>
                    <a:pt x="1" y="314"/>
                    <a:pt x="1" y="314"/>
                  </a:cubicBezTo>
                  <a:cubicBezTo>
                    <a:pt x="1" y="314"/>
                    <a:pt x="2" y="314"/>
                    <a:pt x="2" y="314"/>
                  </a:cubicBezTo>
                  <a:cubicBezTo>
                    <a:pt x="2" y="314"/>
                    <a:pt x="2" y="314"/>
                    <a:pt x="2" y="315"/>
                  </a:cubicBezTo>
                  <a:cubicBezTo>
                    <a:pt x="2" y="315"/>
                    <a:pt x="2" y="315"/>
                    <a:pt x="2" y="315"/>
                  </a:cubicBezTo>
                  <a:cubicBezTo>
                    <a:pt x="2" y="315"/>
                    <a:pt x="2" y="315"/>
                    <a:pt x="2" y="315"/>
                  </a:cubicBezTo>
                  <a:cubicBezTo>
                    <a:pt x="3" y="315"/>
                    <a:pt x="3" y="315"/>
                    <a:pt x="3" y="315"/>
                  </a:cubicBezTo>
                  <a:cubicBezTo>
                    <a:pt x="3" y="314"/>
                    <a:pt x="4" y="314"/>
                    <a:pt x="4" y="314"/>
                  </a:cubicBezTo>
                  <a:cubicBezTo>
                    <a:pt x="4" y="314"/>
                    <a:pt x="4" y="314"/>
                    <a:pt x="5" y="314"/>
                  </a:cubicBezTo>
                  <a:cubicBezTo>
                    <a:pt x="5" y="314"/>
                    <a:pt x="5" y="313"/>
                    <a:pt x="5" y="313"/>
                  </a:cubicBezTo>
                  <a:cubicBezTo>
                    <a:pt x="5" y="313"/>
                    <a:pt x="6" y="313"/>
                    <a:pt x="6" y="312"/>
                  </a:cubicBezTo>
                  <a:cubicBezTo>
                    <a:pt x="6" y="312"/>
                    <a:pt x="6" y="312"/>
                    <a:pt x="6" y="312"/>
                  </a:cubicBezTo>
                  <a:cubicBezTo>
                    <a:pt x="7" y="312"/>
                    <a:pt x="7" y="312"/>
                    <a:pt x="7" y="312"/>
                  </a:cubicBezTo>
                  <a:cubicBezTo>
                    <a:pt x="7" y="312"/>
                    <a:pt x="8" y="312"/>
                    <a:pt x="8" y="312"/>
                  </a:cubicBezTo>
                  <a:cubicBezTo>
                    <a:pt x="8" y="312"/>
                    <a:pt x="8" y="312"/>
                    <a:pt x="9" y="312"/>
                  </a:cubicBezTo>
                  <a:cubicBezTo>
                    <a:pt x="9" y="312"/>
                    <a:pt x="9" y="312"/>
                    <a:pt x="9" y="312"/>
                  </a:cubicBezTo>
                  <a:cubicBezTo>
                    <a:pt x="10" y="312"/>
                    <a:pt x="10" y="313"/>
                    <a:pt x="10" y="313"/>
                  </a:cubicBezTo>
                  <a:cubicBezTo>
                    <a:pt x="10" y="313"/>
                    <a:pt x="10" y="313"/>
                    <a:pt x="11" y="314"/>
                  </a:cubicBezTo>
                  <a:cubicBezTo>
                    <a:pt x="11" y="314"/>
                    <a:pt x="11" y="314"/>
                    <a:pt x="11" y="314"/>
                  </a:cubicBezTo>
                  <a:cubicBezTo>
                    <a:pt x="11" y="314"/>
                    <a:pt x="11" y="314"/>
                    <a:pt x="11" y="314"/>
                  </a:cubicBezTo>
                  <a:cubicBezTo>
                    <a:pt x="11" y="314"/>
                    <a:pt x="11" y="314"/>
                    <a:pt x="11" y="315"/>
                  </a:cubicBezTo>
                  <a:cubicBezTo>
                    <a:pt x="11" y="315"/>
                    <a:pt x="11" y="315"/>
                    <a:pt x="11" y="315"/>
                  </a:cubicBezTo>
                  <a:cubicBezTo>
                    <a:pt x="11" y="315"/>
                    <a:pt x="11" y="315"/>
                    <a:pt x="10" y="315"/>
                  </a:cubicBezTo>
                  <a:cubicBezTo>
                    <a:pt x="10" y="315"/>
                    <a:pt x="10" y="315"/>
                    <a:pt x="10" y="315"/>
                  </a:cubicBezTo>
                  <a:cubicBezTo>
                    <a:pt x="10" y="315"/>
                    <a:pt x="10" y="315"/>
                    <a:pt x="10" y="316"/>
                  </a:cubicBezTo>
                  <a:cubicBezTo>
                    <a:pt x="10" y="316"/>
                    <a:pt x="10" y="316"/>
                    <a:pt x="10" y="316"/>
                  </a:cubicBezTo>
                  <a:cubicBezTo>
                    <a:pt x="9" y="316"/>
                    <a:pt x="9" y="316"/>
                    <a:pt x="9" y="316"/>
                  </a:cubicBezTo>
                  <a:cubicBezTo>
                    <a:pt x="9" y="316"/>
                    <a:pt x="9" y="316"/>
                    <a:pt x="9" y="316"/>
                  </a:cubicBezTo>
                  <a:cubicBezTo>
                    <a:pt x="9" y="316"/>
                    <a:pt x="9" y="316"/>
                    <a:pt x="9" y="316"/>
                  </a:cubicBezTo>
                  <a:cubicBezTo>
                    <a:pt x="9" y="317"/>
                    <a:pt x="8" y="317"/>
                    <a:pt x="8" y="317"/>
                  </a:cubicBezTo>
                  <a:cubicBezTo>
                    <a:pt x="8" y="318"/>
                    <a:pt x="8" y="318"/>
                    <a:pt x="8" y="318"/>
                  </a:cubicBezTo>
                  <a:cubicBezTo>
                    <a:pt x="8" y="318"/>
                    <a:pt x="8" y="319"/>
                    <a:pt x="8" y="319"/>
                  </a:cubicBezTo>
                  <a:cubicBezTo>
                    <a:pt x="8" y="319"/>
                    <a:pt x="8" y="319"/>
                    <a:pt x="7" y="319"/>
                  </a:cubicBezTo>
                  <a:cubicBezTo>
                    <a:pt x="7" y="319"/>
                    <a:pt x="7" y="319"/>
                    <a:pt x="7" y="319"/>
                  </a:cubicBezTo>
                  <a:cubicBezTo>
                    <a:pt x="7" y="319"/>
                    <a:pt x="6" y="319"/>
                    <a:pt x="6" y="319"/>
                  </a:cubicBezTo>
                  <a:cubicBezTo>
                    <a:pt x="6" y="319"/>
                    <a:pt x="6" y="319"/>
                    <a:pt x="6" y="319"/>
                  </a:cubicBezTo>
                  <a:cubicBezTo>
                    <a:pt x="6" y="319"/>
                    <a:pt x="6" y="319"/>
                    <a:pt x="5" y="319"/>
                  </a:cubicBezTo>
                  <a:cubicBezTo>
                    <a:pt x="5" y="320"/>
                    <a:pt x="5" y="320"/>
                    <a:pt x="5" y="320"/>
                  </a:cubicBezTo>
                  <a:cubicBezTo>
                    <a:pt x="5" y="321"/>
                    <a:pt x="5" y="321"/>
                    <a:pt x="5" y="321"/>
                  </a:cubicBezTo>
                  <a:cubicBezTo>
                    <a:pt x="5" y="321"/>
                    <a:pt x="6" y="322"/>
                    <a:pt x="6" y="322"/>
                  </a:cubicBezTo>
                  <a:cubicBezTo>
                    <a:pt x="7" y="323"/>
                    <a:pt x="8" y="323"/>
                    <a:pt x="9" y="324"/>
                  </a:cubicBezTo>
                  <a:cubicBezTo>
                    <a:pt x="10" y="324"/>
                    <a:pt x="11" y="325"/>
                    <a:pt x="11" y="325"/>
                  </a:cubicBezTo>
                  <a:cubicBezTo>
                    <a:pt x="12" y="326"/>
                    <a:pt x="13" y="326"/>
                    <a:pt x="13" y="326"/>
                  </a:cubicBezTo>
                  <a:cubicBezTo>
                    <a:pt x="14" y="326"/>
                    <a:pt x="14" y="326"/>
                    <a:pt x="14" y="326"/>
                  </a:cubicBezTo>
                  <a:cubicBezTo>
                    <a:pt x="14" y="326"/>
                    <a:pt x="14" y="326"/>
                    <a:pt x="15" y="326"/>
                  </a:cubicBezTo>
                  <a:cubicBezTo>
                    <a:pt x="15" y="326"/>
                    <a:pt x="15" y="327"/>
                    <a:pt x="15" y="327"/>
                  </a:cubicBezTo>
                  <a:cubicBezTo>
                    <a:pt x="15" y="327"/>
                    <a:pt x="16" y="327"/>
                    <a:pt x="16" y="327"/>
                  </a:cubicBezTo>
                  <a:cubicBezTo>
                    <a:pt x="16" y="327"/>
                    <a:pt x="17" y="327"/>
                    <a:pt x="17" y="328"/>
                  </a:cubicBezTo>
                  <a:cubicBezTo>
                    <a:pt x="17" y="328"/>
                    <a:pt x="18" y="328"/>
                    <a:pt x="18" y="328"/>
                  </a:cubicBezTo>
                  <a:cubicBezTo>
                    <a:pt x="19" y="328"/>
                    <a:pt x="19" y="328"/>
                    <a:pt x="20" y="328"/>
                  </a:cubicBezTo>
                  <a:cubicBezTo>
                    <a:pt x="20" y="329"/>
                    <a:pt x="21" y="329"/>
                    <a:pt x="21" y="329"/>
                  </a:cubicBezTo>
                  <a:cubicBezTo>
                    <a:pt x="22" y="329"/>
                    <a:pt x="22" y="329"/>
                    <a:pt x="22" y="329"/>
                  </a:cubicBezTo>
                  <a:cubicBezTo>
                    <a:pt x="22" y="329"/>
                    <a:pt x="22" y="329"/>
                    <a:pt x="22" y="329"/>
                  </a:cubicBezTo>
                  <a:cubicBezTo>
                    <a:pt x="22" y="329"/>
                    <a:pt x="22" y="329"/>
                    <a:pt x="23" y="328"/>
                  </a:cubicBezTo>
                  <a:cubicBezTo>
                    <a:pt x="23" y="328"/>
                    <a:pt x="23" y="328"/>
                    <a:pt x="23" y="328"/>
                  </a:cubicBezTo>
                  <a:cubicBezTo>
                    <a:pt x="24" y="328"/>
                    <a:pt x="26" y="328"/>
                    <a:pt x="27" y="327"/>
                  </a:cubicBezTo>
                  <a:cubicBezTo>
                    <a:pt x="29" y="326"/>
                    <a:pt x="30" y="324"/>
                    <a:pt x="32" y="323"/>
                  </a:cubicBezTo>
                  <a:cubicBezTo>
                    <a:pt x="33" y="322"/>
                    <a:pt x="35" y="321"/>
                    <a:pt x="36" y="320"/>
                  </a:cubicBezTo>
                  <a:cubicBezTo>
                    <a:pt x="37" y="319"/>
                    <a:pt x="38" y="318"/>
                    <a:pt x="38" y="317"/>
                  </a:cubicBezTo>
                  <a:cubicBezTo>
                    <a:pt x="38" y="317"/>
                    <a:pt x="38" y="317"/>
                    <a:pt x="39" y="317"/>
                  </a:cubicBezTo>
                  <a:cubicBezTo>
                    <a:pt x="39" y="317"/>
                    <a:pt x="39" y="317"/>
                    <a:pt x="39" y="317"/>
                  </a:cubicBezTo>
                  <a:cubicBezTo>
                    <a:pt x="39" y="317"/>
                    <a:pt x="40" y="317"/>
                    <a:pt x="40" y="317"/>
                  </a:cubicBezTo>
                  <a:cubicBezTo>
                    <a:pt x="40" y="317"/>
                    <a:pt x="40" y="317"/>
                    <a:pt x="40" y="317"/>
                  </a:cubicBezTo>
                  <a:cubicBezTo>
                    <a:pt x="41" y="317"/>
                    <a:pt x="41" y="317"/>
                    <a:pt x="41" y="317"/>
                  </a:cubicBezTo>
                  <a:cubicBezTo>
                    <a:pt x="42" y="317"/>
                    <a:pt x="42" y="317"/>
                    <a:pt x="42" y="317"/>
                  </a:cubicBezTo>
                  <a:cubicBezTo>
                    <a:pt x="42" y="317"/>
                    <a:pt x="43" y="317"/>
                    <a:pt x="43" y="317"/>
                  </a:cubicBezTo>
                  <a:cubicBezTo>
                    <a:pt x="43" y="317"/>
                    <a:pt x="43" y="317"/>
                    <a:pt x="43" y="316"/>
                  </a:cubicBezTo>
                  <a:cubicBezTo>
                    <a:pt x="43" y="316"/>
                    <a:pt x="44" y="316"/>
                    <a:pt x="44" y="316"/>
                  </a:cubicBezTo>
                  <a:cubicBezTo>
                    <a:pt x="44" y="316"/>
                    <a:pt x="44" y="316"/>
                    <a:pt x="44" y="316"/>
                  </a:cubicBezTo>
                  <a:cubicBezTo>
                    <a:pt x="44" y="316"/>
                    <a:pt x="44" y="316"/>
                    <a:pt x="45" y="316"/>
                  </a:cubicBezTo>
                  <a:cubicBezTo>
                    <a:pt x="45" y="315"/>
                    <a:pt x="45" y="315"/>
                    <a:pt x="45" y="315"/>
                  </a:cubicBezTo>
                  <a:cubicBezTo>
                    <a:pt x="45" y="314"/>
                    <a:pt x="45" y="314"/>
                    <a:pt x="45" y="314"/>
                  </a:cubicBezTo>
                  <a:cubicBezTo>
                    <a:pt x="45" y="314"/>
                    <a:pt x="45" y="313"/>
                    <a:pt x="45" y="313"/>
                  </a:cubicBezTo>
                  <a:cubicBezTo>
                    <a:pt x="45" y="313"/>
                    <a:pt x="45" y="312"/>
                    <a:pt x="45" y="312"/>
                  </a:cubicBezTo>
                  <a:cubicBezTo>
                    <a:pt x="45" y="312"/>
                    <a:pt x="45" y="312"/>
                    <a:pt x="45" y="311"/>
                  </a:cubicBezTo>
                  <a:cubicBezTo>
                    <a:pt x="45" y="311"/>
                    <a:pt x="46" y="311"/>
                    <a:pt x="46" y="311"/>
                  </a:cubicBezTo>
                  <a:cubicBezTo>
                    <a:pt x="46" y="310"/>
                    <a:pt x="46" y="310"/>
                    <a:pt x="46" y="310"/>
                  </a:cubicBezTo>
                  <a:cubicBezTo>
                    <a:pt x="47" y="310"/>
                    <a:pt x="47" y="310"/>
                    <a:pt x="47" y="310"/>
                  </a:cubicBezTo>
                  <a:cubicBezTo>
                    <a:pt x="47" y="310"/>
                    <a:pt x="47" y="310"/>
                    <a:pt x="47" y="310"/>
                  </a:cubicBezTo>
                  <a:cubicBezTo>
                    <a:pt x="48" y="310"/>
                    <a:pt x="48" y="311"/>
                    <a:pt x="48" y="311"/>
                  </a:cubicBezTo>
                  <a:cubicBezTo>
                    <a:pt x="48" y="311"/>
                    <a:pt x="48" y="311"/>
                    <a:pt x="48" y="312"/>
                  </a:cubicBezTo>
                  <a:cubicBezTo>
                    <a:pt x="48" y="312"/>
                    <a:pt x="49" y="312"/>
                    <a:pt x="49" y="313"/>
                  </a:cubicBezTo>
                  <a:cubicBezTo>
                    <a:pt x="49" y="313"/>
                    <a:pt x="49" y="313"/>
                    <a:pt x="49" y="313"/>
                  </a:cubicBezTo>
                  <a:cubicBezTo>
                    <a:pt x="49" y="313"/>
                    <a:pt x="49" y="314"/>
                    <a:pt x="49" y="314"/>
                  </a:cubicBezTo>
                  <a:cubicBezTo>
                    <a:pt x="49" y="314"/>
                    <a:pt x="50" y="314"/>
                    <a:pt x="50" y="314"/>
                  </a:cubicBezTo>
                  <a:cubicBezTo>
                    <a:pt x="50" y="314"/>
                    <a:pt x="50" y="315"/>
                    <a:pt x="50" y="315"/>
                  </a:cubicBezTo>
                  <a:cubicBezTo>
                    <a:pt x="50" y="315"/>
                    <a:pt x="51" y="315"/>
                    <a:pt x="51" y="315"/>
                  </a:cubicBezTo>
                  <a:cubicBezTo>
                    <a:pt x="51" y="315"/>
                    <a:pt x="51" y="316"/>
                    <a:pt x="51" y="316"/>
                  </a:cubicBezTo>
                  <a:cubicBezTo>
                    <a:pt x="52" y="316"/>
                    <a:pt x="52" y="317"/>
                    <a:pt x="52" y="317"/>
                  </a:cubicBezTo>
                  <a:cubicBezTo>
                    <a:pt x="52" y="317"/>
                    <a:pt x="52" y="318"/>
                    <a:pt x="52" y="318"/>
                  </a:cubicBezTo>
                  <a:cubicBezTo>
                    <a:pt x="52" y="318"/>
                    <a:pt x="52" y="318"/>
                    <a:pt x="52" y="318"/>
                  </a:cubicBezTo>
                  <a:cubicBezTo>
                    <a:pt x="52" y="318"/>
                    <a:pt x="52" y="318"/>
                    <a:pt x="52" y="318"/>
                  </a:cubicBezTo>
                  <a:cubicBezTo>
                    <a:pt x="52" y="318"/>
                    <a:pt x="53" y="318"/>
                    <a:pt x="53" y="318"/>
                  </a:cubicBezTo>
                  <a:cubicBezTo>
                    <a:pt x="53" y="318"/>
                    <a:pt x="53" y="318"/>
                    <a:pt x="53" y="318"/>
                  </a:cubicBezTo>
                  <a:cubicBezTo>
                    <a:pt x="53" y="318"/>
                    <a:pt x="53" y="318"/>
                    <a:pt x="53" y="318"/>
                  </a:cubicBezTo>
                  <a:cubicBezTo>
                    <a:pt x="53" y="318"/>
                    <a:pt x="54" y="318"/>
                    <a:pt x="54" y="318"/>
                  </a:cubicBezTo>
                  <a:cubicBezTo>
                    <a:pt x="54" y="318"/>
                    <a:pt x="54" y="318"/>
                    <a:pt x="54" y="318"/>
                  </a:cubicBezTo>
                  <a:cubicBezTo>
                    <a:pt x="54" y="319"/>
                    <a:pt x="54" y="319"/>
                    <a:pt x="55" y="319"/>
                  </a:cubicBezTo>
                  <a:cubicBezTo>
                    <a:pt x="55" y="319"/>
                    <a:pt x="55" y="319"/>
                    <a:pt x="55" y="319"/>
                  </a:cubicBezTo>
                  <a:cubicBezTo>
                    <a:pt x="55" y="319"/>
                    <a:pt x="55" y="319"/>
                    <a:pt x="55" y="318"/>
                  </a:cubicBezTo>
                  <a:cubicBezTo>
                    <a:pt x="55" y="318"/>
                    <a:pt x="55" y="318"/>
                    <a:pt x="55" y="317"/>
                  </a:cubicBezTo>
                  <a:cubicBezTo>
                    <a:pt x="56" y="317"/>
                    <a:pt x="56" y="316"/>
                    <a:pt x="56" y="316"/>
                  </a:cubicBezTo>
                  <a:cubicBezTo>
                    <a:pt x="56" y="315"/>
                    <a:pt x="56" y="314"/>
                    <a:pt x="56" y="314"/>
                  </a:cubicBezTo>
                  <a:cubicBezTo>
                    <a:pt x="56" y="314"/>
                    <a:pt x="56" y="313"/>
                    <a:pt x="56" y="313"/>
                  </a:cubicBezTo>
                  <a:cubicBezTo>
                    <a:pt x="56" y="313"/>
                    <a:pt x="56" y="313"/>
                    <a:pt x="56" y="312"/>
                  </a:cubicBezTo>
                  <a:cubicBezTo>
                    <a:pt x="56" y="312"/>
                    <a:pt x="56" y="312"/>
                    <a:pt x="56" y="312"/>
                  </a:cubicBezTo>
                  <a:cubicBezTo>
                    <a:pt x="56" y="312"/>
                    <a:pt x="56" y="311"/>
                    <a:pt x="56" y="311"/>
                  </a:cubicBezTo>
                  <a:cubicBezTo>
                    <a:pt x="56" y="311"/>
                    <a:pt x="57" y="310"/>
                    <a:pt x="57" y="310"/>
                  </a:cubicBezTo>
                  <a:cubicBezTo>
                    <a:pt x="57" y="310"/>
                    <a:pt x="57" y="309"/>
                    <a:pt x="57" y="309"/>
                  </a:cubicBezTo>
                  <a:cubicBezTo>
                    <a:pt x="57" y="309"/>
                    <a:pt x="57" y="308"/>
                    <a:pt x="57" y="308"/>
                  </a:cubicBezTo>
                  <a:cubicBezTo>
                    <a:pt x="57" y="308"/>
                    <a:pt x="57" y="307"/>
                    <a:pt x="57" y="307"/>
                  </a:cubicBezTo>
                  <a:cubicBezTo>
                    <a:pt x="57" y="307"/>
                    <a:pt x="57" y="307"/>
                    <a:pt x="57" y="307"/>
                  </a:cubicBezTo>
                  <a:cubicBezTo>
                    <a:pt x="57" y="307"/>
                    <a:pt x="57" y="307"/>
                    <a:pt x="57" y="307"/>
                  </a:cubicBezTo>
                  <a:cubicBezTo>
                    <a:pt x="57" y="306"/>
                    <a:pt x="57" y="306"/>
                    <a:pt x="57" y="306"/>
                  </a:cubicBezTo>
                  <a:cubicBezTo>
                    <a:pt x="57" y="306"/>
                    <a:pt x="57" y="306"/>
                    <a:pt x="57" y="306"/>
                  </a:cubicBezTo>
                  <a:cubicBezTo>
                    <a:pt x="57" y="306"/>
                    <a:pt x="57" y="306"/>
                    <a:pt x="58" y="306"/>
                  </a:cubicBezTo>
                  <a:cubicBezTo>
                    <a:pt x="58" y="306"/>
                    <a:pt x="58" y="306"/>
                    <a:pt x="58" y="306"/>
                  </a:cubicBezTo>
                  <a:cubicBezTo>
                    <a:pt x="59" y="306"/>
                    <a:pt x="59" y="306"/>
                    <a:pt x="59" y="306"/>
                  </a:cubicBezTo>
                  <a:cubicBezTo>
                    <a:pt x="59" y="306"/>
                    <a:pt x="60" y="305"/>
                    <a:pt x="60" y="305"/>
                  </a:cubicBezTo>
                  <a:cubicBezTo>
                    <a:pt x="60" y="305"/>
                    <a:pt x="61" y="305"/>
                    <a:pt x="61" y="305"/>
                  </a:cubicBezTo>
                  <a:cubicBezTo>
                    <a:pt x="61" y="305"/>
                    <a:pt x="61" y="305"/>
                    <a:pt x="62" y="305"/>
                  </a:cubicBezTo>
                  <a:cubicBezTo>
                    <a:pt x="62" y="305"/>
                    <a:pt x="62" y="305"/>
                    <a:pt x="62" y="305"/>
                  </a:cubicBezTo>
                  <a:cubicBezTo>
                    <a:pt x="62" y="305"/>
                    <a:pt x="62" y="305"/>
                    <a:pt x="63" y="305"/>
                  </a:cubicBezTo>
                  <a:cubicBezTo>
                    <a:pt x="63" y="305"/>
                    <a:pt x="63" y="304"/>
                    <a:pt x="63" y="303"/>
                  </a:cubicBezTo>
                  <a:cubicBezTo>
                    <a:pt x="63" y="303"/>
                    <a:pt x="63" y="302"/>
                    <a:pt x="63" y="301"/>
                  </a:cubicBezTo>
                  <a:cubicBezTo>
                    <a:pt x="63" y="300"/>
                    <a:pt x="63" y="300"/>
                    <a:pt x="63" y="299"/>
                  </a:cubicBezTo>
                  <a:cubicBezTo>
                    <a:pt x="63" y="298"/>
                    <a:pt x="63" y="298"/>
                    <a:pt x="62" y="298"/>
                  </a:cubicBezTo>
                  <a:cubicBezTo>
                    <a:pt x="62" y="298"/>
                    <a:pt x="62" y="297"/>
                    <a:pt x="62" y="297"/>
                  </a:cubicBezTo>
                  <a:cubicBezTo>
                    <a:pt x="61" y="297"/>
                    <a:pt x="61" y="297"/>
                    <a:pt x="61" y="296"/>
                  </a:cubicBezTo>
                  <a:cubicBezTo>
                    <a:pt x="61" y="296"/>
                    <a:pt x="61" y="296"/>
                    <a:pt x="61" y="295"/>
                  </a:cubicBezTo>
                  <a:cubicBezTo>
                    <a:pt x="61" y="295"/>
                    <a:pt x="61" y="295"/>
                    <a:pt x="61" y="294"/>
                  </a:cubicBezTo>
                  <a:cubicBezTo>
                    <a:pt x="61" y="294"/>
                    <a:pt x="61" y="294"/>
                    <a:pt x="61" y="294"/>
                  </a:cubicBezTo>
                  <a:cubicBezTo>
                    <a:pt x="61" y="294"/>
                    <a:pt x="61" y="293"/>
                    <a:pt x="61" y="293"/>
                  </a:cubicBezTo>
                  <a:cubicBezTo>
                    <a:pt x="61" y="293"/>
                    <a:pt x="62" y="293"/>
                    <a:pt x="62" y="293"/>
                  </a:cubicBezTo>
                  <a:cubicBezTo>
                    <a:pt x="62" y="293"/>
                    <a:pt x="62" y="293"/>
                    <a:pt x="62" y="293"/>
                  </a:cubicBezTo>
                  <a:cubicBezTo>
                    <a:pt x="62" y="293"/>
                    <a:pt x="63" y="293"/>
                    <a:pt x="63" y="293"/>
                  </a:cubicBezTo>
                  <a:cubicBezTo>
                    <a:pt x="63" y="293"/>
                    <a:pt x="63" y="293"/>
                    <a:pt x="63" y="293"/>
                  </a:cubicBezTo>
                  <a:cubicBezTo>
                    <a:pt x="63" y="293"/>
                    <a:pt x="64" y="293"/>
                    <a:pt x="64" y="293"/>
                  </a:cubicBezTo>
                  <a:cubicBezTo>
                    <a:pt x="64" y="292"/>
                    <a:pt x="64" y="292"/>
                    <a:pt x="64" y="292"/>
                  </a:cubicBezTo>
                  <a:cubicBezTo>
                    <a:pt x="64" y="292"/>
                    <a:pt x="64" y="292"/>
                    <a:pt x="65" y="292"/>
                  </a:cubicBezTo>
                  <a:cubicBezTo>
                    <a:pt x="65" y="291"/>
                    <a:pt x="65" y="291"/>
                    <a:pt x="65" y="291"/>
                  </a:cubicBezTo>
                  <a:cubicBezTo>
                    <a:pt x="65" y="291"/>
                    <a:pt x="65" y="290"/>
                    <a:pt x="65" y="290"/>
                  </a:cubicBezTo>
                  <a:cubicBezTo>
                    <a:pt x="65" y="290"/>
                    <a:pt x="65" y="290"/>
                    <a:pt x="65" y="289"/>
                  </a:cubicBezTo>
                  <a:cubicBezTo>
                    <a:pt x="65" y="289"/>
                    <a:pt x="65" y="289"/>
                    <a:pt x="65" y="288"/>
                  </a:cubicBezTo>
                  <a:cubicBezTo>
                    <a:pt x="64" y="288"/>
                    <a:pt x="64" y="288"/>
                    <a:pt x="64" y="288"/>
                  </a:cubicBezTo>
                  <a:cubicBezTo>
                    <a:pt x="64" y="288"/>
                    <a:pt x="64" y="287"/>
                    <a:pt x="63" y="287"/>
                  </a:cubicBezTo>
                  <a:cubicBezTo>
                    <a:pt x="63" y="287"/>
                    <a:pt x="63" y="287"/>
                    <a:pt x="62" y="287"/>
                  </a:cubicBezTo>
                  <a:cubicBezTo>
                    <a:pt x="62" y="287"/>
                    <a:pt x="62" y="286"/>
                    <a:pt x="61" y="286"/>
                  </a:cubicBezTo>
                  <a:cubicBezTo>
                    <a:pt x="61" y="286"/>
                    <a:pt x="61" y="286"/>
                    <a:pt x="60" y="286"/>
                  </a:cubicBezTo>
                  <a:cubicBezTo>
                    <a:pt x="60" y="285"/>
                    <a:pt x="60" y="285"/>
                    <a:pt x="60" y="285"/>
                  </a:cubicBezTo>
                  <a:cubicBezTo>
                    <a:pt x="60" y="284"/>
                    <a:pt x="59" y="284"/>
                    <a:pt x="59" y="284"/>
                  </a:cubicBezTo>
                  <a:cubicBezTo>
                    <a:pt x="59" y="283"/>
                    <a:pt x="59" y="283"/>
                    <a:pt x="59" y="283"/>
                  </a:cubicBezTo>
                  <a:cubicBezTo>
                    <a:pt x="59" y="282"/>
                    <a:pt x="59" y="282"/>
                    <a:pt x="59" y="282"/>
                  </a:cubicBezTo>
                  <a:cubicBezTo>
                    <a:pt x="59" y="281"/>
                    <a:pt x="60" y="281"/>
                    <a:pt x="60" y="281"/>
                  </a:cubicBezTo>
                  <a:cubicBezTo>
                    <a:pt x="60" y="281"/>
                    <a:pt x="60" y="281"/>
                    <a:pt x="60" y="280"/>
                  </a:cubicBezTo>
                  <a:cubicBezTo>
                    <a:pt x="60" y="280"/>
                    <a:pt x="60" y="280"/>
                    <a:pt x="60" y="279"/>
                  </a:cubicBezTo>
                  <a:cubicBezTo>
                    <a:pt x="60" y="279"/>
                    <a:pt x="60" y="279"/>
                    <a:pt x="60" y="278"/>
                  </a:cubicBezTo>
                  <a:cubicBezTo>
                    <a:pt x="60" y="278"/>
                    <a:pt x="60" y="278"/>
                    <a:pt x="60" y="277"/>
                  </a:cubicBezTo>
                  <a:cubicBezTo>
                    <a:pt x="60" y="277"/>
                    <a:pt x="60" y="276"/>
                    <a:pt x="60" y="276"/>
                  </a:cubicBezTo>
                  <a:cubicBezTo>
                    <a:pt x="59" y="275"/>
                    <a:pt x="59" y="275"/>
                    <a:pt x="59" y="274"/>
                  </a:cubicBezTo>
                  <a:cubicBezTo>
                    <a:pt x="59" y="274"/>
                    <a:pt x="59" y="273"/>
                    <a:pt x="59" y="273"/>
                  </a:cubicBezTo>
                  <a:cubicBezTo>
                    <a:pt x="59" y="272"/>
                    <a:pt x="59" y="272"/>
                    <a:pt x="59" y="271"/>
                  </a:cubicBezTo>
                  <a:cubicBezTo>
                    <a:pt x="59" y="271"/>
                    <a:pt x="59" y="270"/>
                    <a:pt x="60" y="270"/>
                  </a:cubicBezTo>
                  <a:cubicBezTo>
                    <a:pt x="60" y="270"/>
                    <a:pt x="60" y="270"/>
                    <a:pt x="60" y="269"/>
                  </a:cubicBezTo>
                  <a:cubicBezTo>
                    <a:pt x="60" y="269"/>
                    <a:pt x="60" y="269"/>
                    <a:pt x="60" y="269"/>
                  </a:cubicBezTo>
                  <a:cubicBezTo>
                    <a:pt x="60" y="269"/>
                    <a:pt x="60" y="268"/>
                    <a:pt x="60" y="268"/>
                  </a:cubicBezTo>
                  <a:cubicBezTo>
                    <a:pt x="60" y="268"/>
                    <a:pt x="60" y="268"/>
                    <a:pt x="60" y="268"/>
                  </a:cubicBezTo>
                  <a:cubicBezTo>
                    <a:pt x="60" y="267"/>
                    <a:pt x="59" y="267"/>
                    <a:pt x="59" y="266"/>
                  </a:cubicBezTo>
                  <a:cubicBezTo>
                    <a:pt x="59" y="265"/>
                    <a:pt x="59" y="265"/>
                    <a:pt x="59" y="264"/>
                  </a:cubicBezTo>
                  <a:cubicBezTo>
                    <a:pt x="59" y="263"/>
                    <a:pt x="59" y="263"/>
                    <a:pt x="59" y="262"/>
                  </a:cubicBezTo>
                  <a:cubicBezTo>
                    <a:pt x="60" y="261"/>
                    <a:pt x="60" y="260"/>
                    <a:pt x="61" y="259"/>
                  </a:cubicBezTo>
                  <a:cubicBezTo>
                    <a:pt x="61" y="258"/>
                    <a:pt x="62" y="258"/>
                    <a:pt x="63" y="257"/>
                  </a:cubicBezTo>
                  <a:cubicBezTo>
                    <a:pt x="63" y="256"/>
                    <a:pt x="64" y="256"/>
                    <a:pt x="65" y="255"/>
                  </a:cubicBezTo>
                  <a:cubicBezTo>
                    <a:pt x="66" y="255"/>
                    <a:pt x="66" y="254"/>
                    <a:pt x="67" y="254"/>
                  </a:cubicBezTo>
                  <a:cubicBezTo>
                    <a:pt x="68" y="254"/>
                    <a:pt x="68" y="254"/>
                    <a:pt x="69" y="254"/>
                  </a:cubicBezTo>
                  <a:cubicBezTo>
                    <a:pt x="69" y="254"/>
                    <a:pt x="69" y="254"/>
                    <a:pt x="69" y="254"/>
                  </a:cubicBezTo>
                  <a:cubicBezTo>
                    <a:pt x="69" y="254"/>
                    <a:pt x="70" y="254"/>
                    <a:pt x="70" y="254"/>
                  </a:cubicBezTo>
                  <a:cubicBezTo>
                    <a:pt x="70" y="254"/>
                    <a:pt x="70" y="254"/>
                    <a:pt x="70" y="254"/>
                  </a:cubicBezTo>
                  <a:cubicBezTo>
                    <a:pt x="70" y="254"/>
                    <a:pt x="70" y="254"/>
                    <a:pt x="70" y="254"/>
                  </a:cubicBezTo>
                  <a:cubicBezTo>
                    <a:pt x="70" y="254"/>
                    <a:pt x="70" y="254"/>
                    <a:pt x="70" y="254"/>
                  </a:cubicBezTo>
                  <a:cubicBezTo>
                    <a:pt x="71" y="254"/>
                    <a:pt x="71" y="254"/>
                    <a:pt x="71" y="254"/>
                  </a:cubicBezTo>
                  <a:cubicBezTo>
                    <a:pt x="71" y="254"/>
                    <a:pt x="71" y="254"/>
                    <a:pt x="72" y="254"/>
                  </a:cubicBezTo>
                  <a:cubicBezTo>
                    <a:pt x="72" y="254"/>
                    <a:pt x="72" y="254"/>
                    <a:pt x="72" y="254"/>
                  </a:cubicBezTo>
                  <a:cubicBezTo>
                    <a:pt x="72" y="254"/>
                    <a:pt x="73" y="254"/>
                    <a:pt x="73" y="254"/>
                  </a:cubicBezTo>
                  <a:cubicBezTo>
                    <a:pt x="73" y="254"/>
                    <a:pt x="73" y="254"/>
                    <a:pt x="73" y="254"/>
                  </a:cubicBezTo>
                  <a:cubicBezTo>
                    <a:pt x="73" y="254"/>
                    <a:pt x="74" y="254"/>
                    <a:pt x="74" y="254"/>
                  </a:cubicBezTo>
                  <a:cubicBezTo>
                    <a:pt x="74" y="254"/>
                    <a:pt x="74" y="254"/>
                    <a:pt x="74" y="254"/>
                  </a:cubicBezTo>
                  <a:cubicBezTo>
                    <a:pt x="74" y="254"/>
                    <a:pt x="74" y="254"/>
                    <a:pt x="74" y="253"/>
                  </a:cubicBezTo>
                  <a:cubicBezTo>
                    <a:pt x="75" y="253"/>
                    <a:pt x="75" y="253"/>
                    <a:pt x="75" y="252"/>
                  </a:cubicBezTo>
                  <a:cubicBezTo>
                    <a:pt x="75" y="252"/>
                    <a:pt x="75" y="252"/>
                    <a:pt x="75" y="251"/>
                  </a:cubicBezTo>
                  <a:cubicBezTo>
                    <a:pt x="75" y="251"/>
                    <a:pt x="75" y="251"/>
                    <a:pt x="75" y="251"/>
                  </a:cubicBezTo>
                  <a:cubicBezTo>
                    <a:pt x="75" y="250"/>
                    <a:pt x="75" y="250"/>
                    <a:pt x="75" y="250"/>
                  </a:cubicBezTo>
                  <a:cubicBezTo>
                    <a:pt x="75" y="250"/>
                    <a:pt x="75" y="250"/>
                    <a:pt x="75" y="250"/>
                  </a:cubicBezTo>
                  <a:cubicBezTo>
                    <a:pt x="74" y="249"/>
                    <a:pt x="74" y="249"/>
                    <a:pt x="74" y="249"/>
                  </a:cubicBezTo>
                  <a:cubicBezTo>
                    <a:pt x="74" y="249"/>
                    <a:pt x="74" y="249"/>
                    <a:pt x="74" y="249"/>
                  </a:cubicBezTo>
                  <a:cubicBezTo>
                    <a:pt x="73" y="249"/>
                    <a:pt x="73" y="249"/>
                    <a:pt x="73" y="249"/>
                  </a:cubicBezTo>
                  <a:cubicBezTo>
                    <a:pt x="73" y="249"/>
                    <a:pt x="72" y="248"/>
                    <a:pt x="72" y="248"/>
                  </a:cubicBezTo>
                  <a:cubicBezTo>
                    <a:pt x="72" y="248"/>
                    <a:pt x="72" y="248"/>
                    <a:pt x="72" y="247"/>
                  </a:cubicBezTo>
                  <a:cubicBezTo>
                    <a:pt x="71" y="247"/>
                    <a:pt x="71" y="247"/>
                    <a:pt x="71" y="247"/>
                  </a:cubicBezTo>
                  <a:cubicBezTo>
                    <a:pt x="71" y="247"/>
                    <a:pt x="71" y="246"/>
                    <a:pt x="72" y="246"/>
                  </a:cubicBezTo>
                  <a:cubicBezTo>
                    <a:pt x="72" y="246"/>
                    <a:pt x="72" y="246"/>
                    <a:pt x="72" y="245"/>
                  </a:cubicBezTo>
                  <a:cubicBezTo>
                    <a:pt x="72" y="245"/>
                    <a:pt x="72" y="245"/>
                    <a:pt x="72" y="245"/>
                  </a:cubicBezTo>
                  <a:cubicBezTo>
                    <a:pt x="73" y="244"/>
                    <a:pt x="74" y="243"/>
                    <a:pt x="74" y="242"/>
                  </a:cubicBezTo>
                  <a:cubicBezTo>
                    <a:pt x="75" y="241"/>
                    <a:pt x="75" y="240"/>
                    <a:pt x="76" y="239"/>
                  </a:cubicBezTo>
                  <a:cubicBezTo>
                    <a:pt x="76" y="239"/>
                    <a:pt x="77" y="238"/>
                    <a:pt x="77" y="237"/>
                  </a:cubicBezTo>
                  <a:cubicBezTo>
                    <a:pt x="78" y="236"/>
                    <a:pt x="78" y="235"/>
                    <a:pt x="78" y="234"/>
                  </a:cubicBezTo>
                  <a:cubicBezTo>
                    <a:pt x="78" y="234"/>
                    <a:pt x="78" y="234"/>
                    <a:pt x="78" y="233"/>
                  </a:cubicBezTo>
                  <a:cubicBezTo>
                    <a:pt x="78" y="233"/>
                    <a:pt x="78" y="233"/>
                    <a:pt x="78" y="232"/>
                  </a:cubicBezTo>
                  <a:cubicBezTo>
                    <a:pt x="78" y="232"/>
                    <a:pt x="78" y="232"/>
                    <a:pt x="78" y="231"/>
                  </a:cubicBezTo>
                  <a:cubicBezTo>
                    <a:pt x="78" y="231"/>
                    <a:pt x="78" y="231"/>
                    <a:pt x="78" y="231"/>
                  </a:cubicBezTo>
                  <a:cubicBezTo>
                    <a:pt x="78" y="230"/>
                    <a:pt x="78" y="230"/>
                    <a:pt x="78" y="229"/>
                  </a:cubicBezTo>
                  <a:cubicBezTo>
                    <a:pt x="78" y="229"/>
                    <a:pt x="78" y="229"/>
                    <a:pt x="78" y="228"/>
                  </a:cubicBezTo>
                  <a:cubicBezTo>
                    <a:pt x="78" y="228"/>
                    <a:pt x="78" y="228"/>
                    <a:pt x="78" y="227"/>
                  </a:cubicBezTo>
                  <a:cubicBezTo>
                    <a:pt x="78" y="227"/>
                    <a:pt x="78" y="227"/>
                    <a:pt x="78" y="227"/>
                  </a:cubicBezTo>
                  <a:cubicBezTo>
                    <a:pt x="79" y="227"/>
                    <a:pt x="79" y="226"/>
                    <a:pt x="79" y="226"/>
                  </a:cubicBezTo>
                  <a:cubicBezTo>
                    <a:pt x="79" y="226"/>
                    <a:pt x="79" y="226"/>
                    <a:pt x="80" y="226"/>
                  </a:cubicBezTo>
                  <a:cubicBezTo>
                    <a:pt x="80" y="226"/>
                    <a:pt x="80" y="226"/>
                    <a:pt x="80" y="226"/>
                  </a:cubicBezTo>
                  <a:cubicBezTo>
                    <a:pt x="81" y="226"/>
                    <a:pt x="81" y="226"/>
                    <a:pt x="81" y="226"/>
                  </a:cubicBezTo>
                  <a:cubicBezTo>
                    <a:pt x="81" y="226"/>
                    <a:pt x="82" y="226"/>
                    <a:pt x="82" y="226"/>
                  </a:cubicBezTo>
                  <a:cubicBezTo>
                    <a:pt x="82" y="226"/>
                    <a:pt x="83" y="226"/>
                    <a:pt x="83" y="226"/>
                  </a:cubicBezTo>
                  <a:cubicBezTo>
                    <a:pt x="83" y="226"/>
                    <a:pt x="84" y="226"/>
                    <a:pt x="84" y="226"/>
                  </a:cubicBezTo>
                  <a:cubicBezTo>
                    <a:pt x="84" y="225"/>
                    <a:pt x="84" y="225"/>
                    <a:pt x="85" y="225"/>
                  </a:cubicBezTo>
                  <a:cubicBezTo>
                    <a:pt x="85" y="225"/>
                    <a:pt x="85" y="225"/>
                    <a:pt x="85" y="225"/>
                  </a:cubicBezTo>
                  <a:cubicBezTo>
                    <a:pt x="86" y="224"/>
                    <a:pt x="86" y="224"/>
                    <a:pt x="86" y="224"/>
                  </a:cubicBezTo>
                  <a:cubicBezTo>
                    <a:pt x="86" y="224"/>
                    <a:pt x="86" y="224"/>
                    <a:pt x="86" y="223"/>
                  </a:cubicBezTo>
                  <a:cubicBezTo>
                    <a:pt x="86" y="223"/>
                    <a:pt x="86" y="223"/>
                    <a:pt x="86" y="223"/>
                  </a:cubicBezTo>
                  <a:cubicBezTo>
                    <a:pt x="86" y="223"/>
                    <a:pt x="86" y="222"/>
                    <a:pt x="86" y="222"/>
                  </a:cubicBezTo>
                  <a:cubicBezTo>
                    <a:pt x="86" y="222"/>
                    <a:pt x="86" y="222"/>
                    <a:pt x="86" y="222"/>
                  </a:cubicBezTo>
                  <a:cubicBezTo>
                    <a:pt x="86" y="221"/>
                    <a:pt x="86" y="221"/>
                    <a:pt x="86" y="221"/>
                  </a:cubicBezTo>
                  <a:cubicBezTo>
                    <a:pt x="86" y="221"/>
                    <a:pt x="86" y="221"/>
                    <a:pt x="86" y="221"/>
                  </a:cubicBezTo>
                  <a:cubicBezTo>
                    <a:pt x="86" y="221"/>
                    <a:pt x="86" y="220"/>
                    <a:pt x="87" y="220"/>
                  </a:cubicBezTo>
                  <a:cubicBezTo>
                    <a:pt x="87" y="220"/>
                    <a:pt x="87" y="220"/>
                    <a:pt x="87" y="220"/>
                  </a:cubicBezTo>
                  <a:cubicBezTo>
                    <a:pt x="87" y="219"/>
                    <a:pt x="87" y="219"/>
                    <a:pt x="87" y="219"/>
                  </a:cubicBezTo>
                  <a:cubicBezTo>
                    <a:pt x="88" y="219"/>
                    <a:pt x="88" y="218"/>
                    <a:pt x="88" y="218"/>
                  </a:cubicBezTo>
                  <a:cubicBezTo>
                    <a:pt x="88" y="218"/>
                    <a:pt x="88" y="217"/>
                    <a:pt x="89" y="217"/>
                  </a:cubicBezTo>
                  <a:cubicBezTo>
                    <a:pt x="89" y="217"/>
                    <a:pt x="89" y="216"/>
                    <a:pt x="89" y="216"/>
                  </a:cubicBezTo>
                  <a:cubicBezTo>
                    <a:pt x="89" y="216"/>
                    <a:pt x="90" y="215"/>
                    <a:pt x="90" y="215"/>
                  </a:cubicBezTo>
                  <a:cubicBezTo>
                    <a:pt x="90" y="215"/>
                    <a:pt x="90" y="215"/>
                    <a:pt x="91" y="214"/>
                  </a:cubicBezTo>
                  <a:cubicBezTo>
                    <a:pt x="91" y="214"/>
                    <a:pt x="92" y="214"/>
                    <a:pt x="92" y="213"/>
                  </a:cubicBezTo>
                  <a:cubicBezTo>
                    <a:pt x="92" y="213"/>
                    <a:pt x="93" y="212"/>
                    <a:pt x="93" y="212"/>
                  </a:cubicBezTo>
                  <a:cubicBezTo>
                    <a:pt x="93" y="212"/>
                    <a:pt x="93" y="212"/>
                    <a:pt x="93" y="211"/>
                  </a:cubicBezTo>
                  <a:cubicBezTo>
                    <a:pt x="93" y="211"/>
                    <a:pt x="93" y="211"/>
                    <a:pt x="92" y="211"/>
                  </a:cubicBezTo>
                  <a:cubicBezTo>
                    <a:pt x="92" y="211"/>
                    <a:pt x="92" y="210"/>
                    <a:pt x="92" y="210"/>
                  </a:cubicBezTo>
                  <a:cubicBezTo>
                    <a:pt x="92" y="210"/>
                    <a:pt x="92" y="209"/>
                    <a:pt x="92" y="209"/>
                  </a:cubicBezTo>
                  <a:cubicBezTo>
                    <a:pt x="92" y="209"/>
                    <a:pt x="93" y="209"/>
                    <a:pt x="93" y="208"/>
                  </a:cubicBezTo>
                  <a:cubicBezTo>
                    <a:pt x="93" y="208"/>
                    <a:pt x="93" y="208"/>
                    <a:pt x="93" y="208"/>
                  </a:cubicBezTo>
                  <a:cubicBezTo>
                    <a:pt x="93" y="208"/>
                    <a:pt x="94" y="207"/>
                    <a:pt x="94" y="207"/>
                  </a:cubicBezTo>
                  <a:cubicBezTo>
                    <a:pt x="94" y="207"/>
                    <a:pt x="94" y="207"/>
                    <a:pt x="94" y="206"/>
                  </a:cubicBezTo>
                  <a:cubicBezTo>
                    <a:pt x="94" y="206"/>
                    <a:pt x="95" y="206"/>
                    <a:pt x="95" y="206"/>
                  </a:cubicBezTo>
                  <a:cubicBezTo>
                    <a:pt x="95" y="205"/>
                    <a:pt x="95" y="205"/>
                    <a:pt x="95" y="205"/>
                  </a:cubicBezTo>
                  <a:cubicBezTo>
                    <a:pt x="95" y="204"/>
                    <a:pt x="95" y="203"/>
                    <a:pt x="95" y="203"/>
                  </a:cubicBezTo>
                  <a:cubicBezTo>
                    <a:pt x="96" y="202"/>
                    <a:pt x="96" y="202"/>
                    <a:pt x="97" y="201"/>
                  </a:cubicBezTo>
                  <a:cubicBezTo>
                    <a:pt x="98" y="201"/>
                    <a:pt x="99" y="200"/>
                    <a:pt x="99" y="200"/>
                  </a:cubicBezTo>
                  <a:cubicBezTo>
                    <a:pt x="100" y="200"/>
                    <a:pt x="101" y="200"/>
                    <a:pt x="102" y="200"/>
                  </a:cubicBezTo>
                  <a:cubicBezTo>
                    <a:pt x="102" y="200"/>
                    <a:pt x="103" y="200"/>
                    <a:pt x="103" y="200"/>
                  </a:cubicBezTo>
                  <a:cubicBezTo>
                    <a:pt x="104" y="200"/>
                    <a:pt x="105" y="200"/>
                    <a:pt x="105" y="199"/>
                  </a:cubicBezTo>
                  <a:cubicBezTo>
                    <a:pt x="106" y="199"/>
                    <a:pt x="106" y="199"/>
                    <a:pt x="107" y="199"/>
                  </a:cubicBezTo>
                  <a:cubicBezTo>
                    <a:pt x="107" y="199"/>
                    <a:pt x="107" y="198"/>
                    <a:pt x="107" y="198"/>
                  </a:cubicBezTo>
                  <a:cubicBezTo>
                    <a:pt x="107" y="198"/>
                    <a:pt x="107" y="198"/>
                    <a:pt x="107" y="197"/>
                  </a:cubicBezTo>
                  <a:cubicBezTo>
                    <a:pt x="107" y="197"/>
                    <a:pt x="107" y="197"/>
                    <a:pt x="107" y="197"/>
                  </a:cubicBezTo>
                  <a:cubicBezTo>
                    <a:pt x="107" y="197"/>
                    <a:pt x="107" y="197"/>
                    <a:pt x="107" y="197"/>
                  </a:cubicBezTo>
                  <a:cubicBezTo>
                    <a:pt x="107" y="196"/>
                    <a:pt x="107" y="196"/>
                    <a:pt x="107" y="196"/>
                  </a:cubicBezTo>
                  <a:cubicBezTo>
                    <a:pt x="107" y="196"/>
                    <a:pt x="107" y="195"/>
                    <a:pt x="107" y="195"/>
                  </a:cubicBezTo>
                  <a:cubicBezTo>
                    <a:pt x="107" y="194"/>
                    <a:pt x="107" y="194"/>
                    <a:pt x="107" y="194"/>
                  </a:cubicBezTo>
                  <a:cubicBezTo>
                    <a:pt x="107" y="193"/>
                    <a:pt x="107" y="193"/>
                    <a:pt x="107" y="193"/>
                  </a:cubicBezTo>
                  <a:cubicBezTo>
                    <a:pt x="107" y="192"/>
                    <a:pt x="107" y="192"/>
                    <a:pt x="108" y="192"/>
                  </a:cubicBezTo>
                  <a:cubicBezTo>
                    <a:pt x="108" y="192"/>
                    <a:pt x="108" y="192"/>
                    <a:pt x="108" y="192"/>
                  </a:cubicBezTo>
                  <a:cubicBezTo>
                    <a:pt x="108" y="192"/>
                    <a:pt x="108" y="191"/>
                    <a:pt x="108" y="191"/>
                  </a:cubicBezTo>
                  <a:cubicBezTo>
                    <a:pt x="108" y="191"/>
                    <a:pt x="108" y="191"/>
                    <a:pt x="108" y="191"/>
                  </a:cubicBezTo>
                  <a:cubicBezTo>
                    <a:pt x="108" y="191"/>
                    <a:pt x="108" y="191"/>
                    <a:pt x="109" y="191"/>
                  </a:cubicBezTo>
                  <a:cubicBezTo>
                    <a:pt x="109" y="191"/>
                    <a:pt x="109" y="191"/>
                    <a:pt x="109" y="191"/>
                  </a:cubicBezTo>
                  <a:cubicBezTo>
                    <a:pt x="109" y="191"/>
                    <a:pt x="109" y="191"/>
                    <a:pt x="109" y="191"/>
                  </a:cubicBezTo>
                  <a:cubicBezTo>
                    <a:pt x="109" y="191"/>
                    <a:pt x="109" y="191"/>
                    <a:pt x="110" y="192"/>
                  </a:cubicBezTo>
                  <a:cubicBezTo>
                    <a:pt x="110" y="192"/>
                    <a:pt x="110" y="192"/>
                    <a:pt x="110" y="192"/>
                  </a:cubicBezTo>
                  <a:cubicBezTo>
                    <a:pt x="110" y="192"/>
                    <a:pt x="111" y="192"/>
                    <a:pt x="111" y="192"/>
                  </a:cubicBezTo>
                  <a:cubicBezTo>
                    <a:pt x="111" y="192"/>
                    <a:pt x="111" y="192"/>
                    <a:pt x="112" y="192"/>
                  </a:cubicBezTo>
                  <a:cubicBezTo>
                    <a:pt x="112" y="192"/>
                    <a:pt x="112" y="192"/>
                    <a:pt x="112" y="192"/>
                  </a:cubicBezTo>
                  <a:cubicBezTo>
                    <a:pt x="113" y="192"/>
                    <a:pt x="113" y="192"/>
                    <a:pt x="113" y="192"/>
                  </a:cubicBezTo>
                  <a:cubicBezTo>
                    <a:pt x="113" y="192"/>
                    <a:pt x="113" y="192"/>
                    <a:pt x="113" y="192"/>
                  </a:cubicBezTo>
                  <a:cubicBezTo>
                    <a:pt x="113" y="192"/>
                    <a:pt x="114" y="192"/>
                    <a:pt x="114" y="192"/>
                  </a:cubicBezTo>
                  <a:cubicBezTo>
                    <a:pt x="114" y="192"/>
                    <a:pt x="114" y="192"/>
                    <a:pt x="114" y="192"/>
                  </a:cubicBezTo>
                  <a:cubicBezTo>
                    <a:pt x="114" y="192"/>
                    <a:pt x="114" y="192"/>
                    <a:pt x="114" y="192"/>
                  </a:cubicBezTo>
                  <a:cubicBezTo>
                    <a:pt x="115" y="192"/>
                    <a:pt x="115" y="192"/>
                    <a:pt x="115" y="192"/>
                  </a:cubicBezTo>
                  <a:cubicBezTo>
                    <a:pt x="116" y="192"/>
                    <a:pt x="116" y="192"/>
                    <a:pt x="116" y="192"/>
                  </a:cubicBezTo>
                  <a:cubicBezTo>
                    <a:pt x="116" y="192"/>
                    <a:pt x="117" y="192"/>
                    <a:pt x="117" y="192"/>
                  </a:cubicBezTo>
                  <a:cubicBezTo>
                    <a:pt x="117" y="192"/>
                    <a:pt x="118" y="193"/>
                    <a:pt x="118" y="193"/>
                  </a:cubicBezTo>
                  <a:cubicBezTo>
                    <a:pt x="118" y="193"/>
                    <a:pt x="118" y="193"/>
                    <a:pt x="119" y="193"/>
                  </a:cubicBezTo>
                  <a:cubicBezTo>
                    <a:pt x="119" y="193"/>
                    <a:pt x="119" y="194"/>
                    <a:pt x="119" y="194"/>
                  </a:cubicBezTo>
                  <a:cubicBezTo>
                    <a:pt x="120" y="194"/>
                    <a:pt x="120" y="194"/>
                    <a:pt x="120" y="194"/>
                  </a:cubicBezTo>
                  <a:cubicBezTo>
                    <a:pt x="120" y="194"/>
                    <a:pt x="121" y="194"/>
                    <a:pt x="121" y="194"/>
                  </a:cubicBezTo>
                  <a:cubicBezTo>
                    <a:pt x="121" y="194"/>
                    <a:pt x="121" y="194"/>
                    <a:pt x="121" y="194"/>
                  </a:cubicBezTo>
                  <a:cubicBezTo>
                    <a:pt x="122" y="194"/>
                    <a:pt x="122" y="194"/>
                    <a:pt x="122" y="194"/>
                  </a:cubicBezTo>
                  <a:cubicBezTo>
                    <a:pt x="123" y="194"/>
                    <a:pt x="123" y="194"/>
                    <a:pt x="123" y="194"/>
                  </a:cubicBezTo>
                  <a:cubicBezTo>
                    <a:pt x="123" y="194"/>
                    <a:pt x="123" y="193"/>
                    <a:pt x="123" y="193"/>
                  </a:cubicBezTo>
                  <a:cubicBezTo>
                    <a:pt x="123" y="193"/>
                    <a:pt x="123" y="192"/>
                    <a:pt x="123" y="192"/>
                  </a:cubicBezTo>
                  <a:cubicBezTo>
                    <a:pt x="123" y="191"/>
                    <a:pt x="123" y="191"/>
                    <a:pt x="124" y="190"/>
                  </a:cubicBezTo>
                  <a:cubicBezTo>
                    <a:pt x="124" y="189"/>
                    <a:pt x="124" y="188"/>
                    <a:pt x="124" y="188"/>
                  </a:cubicBezTo>
                  <a:cubicBezTo>
                    <a:pt x="124" y="187"/>
                    <a:pt x="125" y="186"/>
                    <a:pt x="125" y="186"/>
                  </a:cubicBezTo>
                  <a:cubicBezTo>
                    <a:pt x="126" y="185"/>
                    <a:pt x="126" y="185"/>
                    <a:pt x="127" y="185"/>
                  </a:cubicBezTo>
                  <a:cubicBezTo>
                    <a:pt x="127" y="185"/>
                    <a:pt x="127" y="185"/>
                    <a:pt x="128" y="185"/>
                  </a:cubicBezTo>
                  <a:cubicBezTo>
                    <a:pt x="128" y="185"/>
                    <a:pt x="128" y="185"/>
                    <a:pt x="128" y="185"/>
                  </a:cubicBezTo>
                  <a:cubicBezTo>
                    <a:pt x="128" y="185"/>
                    <a:pt x="128" y="185"/>
                    <a:pt x="128" y="185"/>
                  </a:cubicBezTo>
                  <a:cubicBezTo>
                    <a:pt x="129" y="185"/>
                    <a:pt x="129" y="185"/>
                    <a:pt x="129" y="186"/>
                  </a:cubicBezTo>
                  <a:cubicBezTo>
                    <a:pt x="129" y="186"/>
                    <a:pt x="129" y="186"/>
                    <a:pt x="129" y="186"/>
                  </a:cubicBezTo>
                  <a:cubicBezTo>
                    <a:pt x="130" y="185"/>
                    <a:pt x="130" y="185"/>
                    <a:pt x="130" y="184"/>
                  </a:cubicBezTo>
                  <a:cubicBezTo>
                    <a:pt x="131" y="184"/>
                    <a:pt x="131" y="183"/>
                    <a:pt x="132" y="183"/>
                  </a:cubicBezTo>
                  <a:cubicBezTo>
                    <a:pt x="132" y="183"/>
                    <a:pt x="133" y="182"/>
                    <a:pt x="133" y="182"/>
                  </a:cubicBezTo>
                  <a:cubicBezTo>
                    <a:pt x="133" y="182"/>
                    <a:pt x="134" y="182"/>
                    <a:pt x="134" y="182"/>
                  </a:cubicBezTo>
                  <a:cubicBezTo>
                    <a:pt x="135" y="182"/>
                    <a:pt x="135" y="182"/>
                    <a:pt x="135" y="182"/>
                  </a:cubicBezTo>
                  <a:cubicBezTo>
                    <a:pt x="135" y="182"/>
                    <a:pt x="135" y="182"/>
                    <a:pt x="135" y="182"/>
                  </a:cubicBezTo>
                  <a:cubicBezTo>
                    <a:pt x="135" y="182"/>
                    <a:pt x="135" y="182"/>
                    <a:pt x="135" y="182"/>
                  </a:cubicBezTo>
                  <a:cubicBezTo>
                    <a:pt x="135" y="182"/>
                    <a:pt x="135" y="182"/>
                    <a:pt x="135" y="182"/>
                  </a:cubicBezTo>
                  <a:cubicBezTo>
                    <a:pt x="135" y="182"/>
                    <a:pt x="136" y="182"/>
                    <a:pt x="136" y="182"/>
                  </a:cubicBezTo>
                  <a:cubicBezTo>
                    <a:pt x="137" y="183"/>
                    <a:pt x="137" y="183"/>
                    <a:pt x="137" y="183"/>
                  </a:cubicBezTo>
                  <a:cubicBezTo>
                    <a:pt x="138" y="183"/>
                    <a:pt x="138" y="184"/>
                    <a:pt x="138" y="184"/>
                  </a:cubicBezTo>
                  <a:cubicBezTo>
                    <a:pt x="139" y="184"/>
                    <a:pt x="139" y="185"/>
                    <a:pt x="139" y="185"/>
                  </a:cubicBezTo>
                  <a:cubicBezTo>
                    <a:pt x="140" y="186"/>
                    <a:pt x="140" y="186"/>
                    <a:pt x="140" y="186"/>
                  </a:cubicBezTo>
                  <a:cubicBezTo>
                    <a:pt x="141" y="187"/>
                    <a:pt x="141" y="187"/>
                    <a:pt x="142" y="187"/>
                  </a:cubicBezTo>
                  <a:cubicBezTo>
                    <a:pt x="142" y="188"/>
                    <a:pt x="142" y="188"/>
                    <a:pt x="143" y="188"/>
                  </a:cubicBezTo>
                  <a:cubicBezTo>
                    <a:pt x="143" y="188"/>
                    <a:pt x="144" y="188"/>
                    <a:pt x="144" y="189"/>
                  </a:cubicBezTo>
                  <a:cubicBezTo>
                    <a:pt x="144" y="189"/>
                    <a:pt x="145" y="189"/>
                    <a:pt x="145" y="189"/>
                  </a:cubicBezTo>
                  <a:cubicBezTo>
                    <a:pt x="145" y="189"/>
                    <a:pt x="145" y="189"/>
                    <a:pt x="145" y="189"/>
                  </a:cubicBezTo>
                  <a:cubicBezTo>
                    <a:pt x="146" y="189"/>
                    <a:pt x="146" y="189"/>
                    <a:pt x="146" y="189"/>
                  </a:cubicBezTo>
                  <a:cubicBezTo>
                    <a:pt x="146" y="189"/>
                    <a:pt x="146" y="189"/>
                    <a:pt x="147" y="189"/>
                  </a:cubicBezTo>
                  <a:cubicBezTo>
                    <a:pt x="147" y="189"/>
                    <a:pt x="147" y="189"/>
                    <a:pt x="148" y="189"/>
                  </a:cubicBezTo>
                  <a:cubicBezTo>
                    <a:pt x="148" y="189"/>
                    <a:pt x="149" y="190"/>
                    <a:pt x="149" y="190"/>
                  </a:cubicBezTo>
                  <a:cubicBezTo>
                    <a:pt x="149" y="190"/>
                    <a:pt x="150" y="190"/>
                    <a:pt x="150" y="190"/>
                  </a:cubicBezTo>
                  <a:cubicBezTo>
                    <a:pt x="150" y="190"/>
                    <a:pt x="151" y="190"/>
                    <a:pt x="151" y="190"/>
                  </a:cubicBezTo>
                  <a:cubicBezTo>
                    <a:pt x="151" y="190"/>
                    <a:pt x="151" y="190"/>
                    <a:pt x="152" y="190"/>
                  </a:cubicBezTo>
                  <a:cubicBezTo>
                    <a:pt x="152" y="190"/>
                    <a:pt x="152" y="190"/>
                    <a:pt x="152" y="190"/>
                  </a:cubicBezTo>
                  <a:cubicBezTo>
                    <a:pt x="152" y="190"/>
                    <a:pt x="152" y="189"/>
                    <a:pt x="152" y="189"/>
                  </a:cubicBezTo>
                  <a:cubicBezTo>
                    <a:pt x="153" y="189"/>
                    <a:pt x="153" y="189"/>
                    <a:pt x="153" y="189"/>
                  </a:cubicBezTo>
                  <a:cubicBezTo>
                    <a:pt x="153" y="189"/>
                    <a:pt x="153" y="189"/>
                    <a:pt x="153" y="189"/>
                  </a:cubicBezTo>
                  <a:cubicBezTo>
                    <a:pt x="153" y="189"/>
                    <a:pt x="153" y="189"/>
                    <a:pt x="153" y="188"/>
                  </a:cubicBezTo>
                  <a:cubicBezTo>
                    <a:pt x="153" y="188"/>
                    <a:pt x="154" y="188"/>
                    <a:pt x="154" y="188"/>
                  </a:cubicBezTo>
                  <a:cubicBezTo>
                    <a:pt x="154" y="188"/>
                    <a:pt x="154" y="188"/>
                    <a:pt x="154" y="188"/>
                  </a:cubicBezTo>
                  <a:cubicBezTo>
                    <a:pt x="154" y="188"/>
                    <a:pt x="155" y="188"/>
                    <a:pt x="155" y="188"/>
                  </a:cubicBezTo>
                  <a:cubicBezTo>
                    <a:pt x="155" y="188"/>
                    <a:pt x="155" y="188"/>
                    <a:pt x="155" y="188"/>
                  </a:cubicBezTo>
                  <a:cubicBezTo>
                    <a:pt x="155" y="189"/>
                    <a:pt x="156" y="189"/>
                    <a:pt x="156" y="189"/>
                  </a:cubicBezTo>
                  <a:cubicBezTo>
                    <a:pt x="156" y="189"/>
                    <a:pt x="156" y="189"/>
                    <a:pt x="156" y="189"/>
                  </a:cubicBezTo>
                  <a:cubicBezTo>
                    <a:pt x="156" y="189"/>
                    <a:pt x="157" y="189"/>
                    <a:pt x="157" y="189"/>
                  </a:cubicBezTo>
                  <a:cubicBezTo>
                    <a:pt x="157" y="189"/>
                    <a:pt x="157" y="189"/>
                    <a:pt x="157" y="189"/>
                  </a:cubicBezTo>
                  <a:cubicBezTo>
                    <a:pt x="158" y="189"/>
                    <a:pt x="158" y="189"/>
                    <a:pt x="158" y="189"/>
                  </a:cubicBezTo>
                  <a:cubicBezTo>
                    <a:pt x="158" y="189"/>
                    <a:pt x="158" y="189"/>
                    <a:pt x="159" y="189"/>
                  </a:cubicBezTo>
                  <a:cubicBezTo>
                    <a:pt x="159" y="189"/>
                    <a:pt x="159" y="189"/>
                    <a:pt x="159" y="189"/>
                  </a:cubicBezTo>
                  <a:cubicBezTo>
                    <a:pt x="159" y="189"/>
                    <a:pt x="159" y="189"/>
                    <a:pt x="159" y="189"/>
                  </a:cubicBezTo>
                  <a:cubicBezTo>
                    <a:pt x="159" y="189"/>
                    <a:pt x="159" y="189"/>
                    <a:pt x="159" y="189"/>
                  </a:cubicBezTo>
                  <a:cubicBezTo>
                    <a:pt x="159" y="189"/>
                    <a:pt x="159" y="189"/>
                    <a:pt x="159" y="189"/>
                  </a:cubicBezTo>
                  <a:cubicBezTo>
                    <a:pt x="160" y="189"/>
                    <a:pt x="160" y="189"/>
                    <a:pt x="160" y="189"/>
                  </a:cubicBezTo>
                  <a:cubicBezTo>
                    <a:pt x="160" y="189"/>
                    <a:pt x="160" y="189"/>
                    <a:pt x="160" y="189"/>
                  </a:cubicBezTo>
                  <a:cubicBezTo>
                    <a:pt x="161" y="189"/>
                    <a:pt x="161" y="190"/>
                    <a:pt x="161" y="190"/>
                  </a:cubicBezTo>
                  <a:cubicBezTo>
                    <a:pt x="161" y="190"/>
                    <a:pt x="161" y="190"/>
                    <a:pt x="162" y="190"/>
                  </a:cubicBezTo>
                  <a:cubicBezTo>
                    <a:pt x="162" y="190"/>
                    <a:pt x="162" y="191"/>
                    <a:pt x="162" y="191"/>
                  </a:cubicBezTo>
                  <a:cubicBezTo>
                    <a:pt x="162" y="191"/>
                    <a:pt x="162" y="191"/>
                    <a:pt x="162" y="191"/>
                  </a:cubicBezTo>
                  <a:cubicBezTo>
                    <a:pt x="162" y="191"/>
                    <a:pt x="162" y="191"/>
                    <a:pt x="162" y="191"/>
                  </a:cubicBezTo>
                  <a:cubicBezTo>
                    <a:pt x="162" y="191"/>
                    <a:pt x="162" y="191"/>
                    <a:pt x="163" y="191"/>
                  </a:cubicBezTo>
                  <a:cubicBezTo>
                    <a:pt x="163" y="191"/>
                    <a:pt x="163" y="191"/>
                    <a:pt x="163" y="191"/>
                  </a:cubicBezTo>
                  <a:cubicBezTo>
                    <a:pt x="163" y="191"/>
                    <a:pt x="163" y="191"/>
                    <a:pt x="163" y="191"/>
                  </a:cubicBezTo>
                  <a:cubicBezTo>
                    <a:pt x="163" y="191"/>
                    <a:pt x="163" y="191"/>
                    <a:pt x="163" y="191"/>
                  </a:cubicBezTo>
                  <a:cubicBezTo>
                    <a:pt x="163" y="191"/>
                    <a:pt x="163" y="191"/>
                    <a:pt x="163" y="191"/>
                  </a:cubicBezTo>
                  <a:cubicBezTo>
                    <a:pt x="163" y="191"/>
                    <a:pt x="164" y="191"/>
                    <a:pt x="164" y="191"/>
                  </a:cubicBezTo>
                  <a:cubicBezTo>
                    <a:pt x="164" y="190"/>
                    <a:pt x="164" y="190"/>
                    <a:pt x="164" y="190"/>
                  </a:cubicBezTo>
                  <a:cubicBezTo>
                    <a:pt x="164" y="190"/>
                    <a:pt x="164" y="189"/>
                    <a:pt x="165" y="189"/>
                  </a:cubicBezTo>
                  <a:cubicBezTo>
                    <a:pt x="165" y="189"/>
                    <a:pt x="165" y="189"/>
                    <a:pt x="165" y="188"/>
                  </a:cubicBezTo>
                  <a:cubicBezTo>
                    <a:pt x="165" y="188"/>
                    <a:pt x="165" y="188"/>
                    <a:pt x="165" y="188"/>
                  </a:cubicBezTo>
                  <a:cubicBezTo>
                    <a:pt x="165" y="187"/>
                    <a:pt x="165" y="187"/>
                    <a:pt x="165" y="187"/>
                  </a:cubicBezTo>
                  <a:cubicBezTo>
                    <a:pt x="165" y="187"/>
                    <a:pt x="165" y="187"/>
                    <a:pt x="165" y="186"/>
                  </a:cubicBezTo>
                  <a:cubicBezTo>
                    <a:pt x="165" y="186"/>
                    <a:pt x="165" y="186"/>
                    <a:pt x="166" y="186"/>
                  </a:cubicBezTo>
                  <a:cubicBezTo>
                    <a:pt x="166" y="186"/>
                    <a:pt x="166" y="186"/>
                    <a:pt x="167" y="186"/>
                  </a:cubicBezTo>
                  <a:cubicBezTo>
                    <a:pt x="167" y="186"/>
                    <a:pt x="167" y="186"/>
                    <a:pt x="167" y="186"/>
                  </a:cubicBezTo>
                  <a:cubicBezTo>
                    <a:pt x="167" y="186"/>
                    <a:pt x="167" y="186"/>
                    <a:pt x="167" y="186"/>
                  </a:cubicBezTo>
                  <a:cubicBezTo>
                    <a:pt x="167" y="186"/>
                    <a:pt x="167" y="186"/>
                    <a:pt x="167" y="186"/>
                  </a:cubicBezTo>
                  <a:cubicBezTo>
                    <a:pt x="167" y="186"/>
                    <a:pt x="168" y="186"/>
                    <a:pt x="168" y="186"/>
                  </a:cubicBezTo>
                  <a:cubicBezTo>
                    <a:pt x="168" y="186"/>
                    <a:pt x="168" y="186"/>
                    <a:pt x="168" y="186"/>
                  </a:cubicBezTo>
                  <a:cubicBezTo>
                    <a:pt x="168" y="186"/>
                    <a:pt x="168" y="186"/>
                    <a:pt x="168" y="186"/>
                  </a:cubicBezTo>
                  <a:cubicBezTo>
                    <a:pt x="168" y="186"/>
                    <a:pt x="168" y="186"/>
                    <a:pt x="168" y="186"/>
                  </a:cubicBezTo>
                  <a:cubicBezTo>
                    <a:pt x="168" y="186"/>
                    <a:pt x="168" y="186"/>
                    <a:pt x="168" y="186"/>
                  </a:cubicBezTo>
                  <a:cubicBezTo>
                    <a:pt x="168" y="186"/>
                    <a:pt x="168" y="186"/>
                    <a:pt x="168" y="186"/>
                  </a:cubicBezTo>
                  <a:cubicBezTo>
                    <a:pt x="168" y="186"/>
                    <a:pt x="169" y="186"/>
                    <a:pt x="169" y="186"/>
                  </a:cubicBezTo>
                  <a:cubicBezTo>
                    <a:pt x="169" y="186"/>
                    <a:pt x="169" y="186"/>
                    <a:pt x="169" y="186"/>
                  </a:cubicBezTo>
                  <a:cubicBezTo>
                    <a:pt x="169" y="186"/>
                    <a:pt x="169" y="186"/>
                    <a:pt x="169" y="186"/>
                  </a:cubicBezTo>
                  <a:cubicBezTo>
                    <a:pt x="169" y="185"/>
                    <a:pt x="169" y="185"/>
                    <a:pt x="169" y="185"/>
                  </a:cubicBezTo>
                  <a:cubicBezTo>
                    <a:pt x="169" y="185"/>
                    <a:pt x="169" y="184"/>
                    <a:pt x="169" y="184"/>
                  </a:cubicBezTo>
                  <a:cubicBezTo>
                    <a:pt x="169" y="184"/>
                    <a:pt x="169" y="183"/>
                    <a:pt x="169" y="183"/>
                  </a:cubicBezTo>
                  <a:cubicBezTo>
                    <a:pt x="169" y="183"/>
                    <a:pt x="169" y="182"/>
                    <a:pt x="169" y="182"/>
                  </a:cubicBezTo>
                  <a:cubicBezTo>
                    <a:pt x="169" y="182"/>
                    <a:pt x="169" y="182"/>
                    <a:pt x="169" y="181"/>
                  </a:cubicBezTo>
                  <a:cubicBezTo>
                    <a:pt x="169" y="181"/>
                    <a:pt x="169" y="181"/>
                    <a:pt x="169" y="181"/>
                  </a:cubicBezTo>
                  <a:cubicBezTo>
                    <a:pt x="169" y="180"/>
                    <a:pt x="169" y="180"/>
                    <a:pt x="169" y="180"/>
                  </a:cubicBezTo>
                  <a:cubicBezTo>
                    <a:pt x="169" y="180"/>
                    <a:pt x="169" y="180"/>
                    <a:pt x="169" y="179"/>
                  </a:cubicBezTo>
                  <a:cubicBezTo>
                    <a:pt x="169" y="179"/>
                    <a:pt x="169" y="179"/>
                    <a:pt x="169" y="178"/>
                  </a:cubicBezTo>
                  <a:cubicBezTo>
                    <a:pt x="169" y="178"/>
                    <a:pt x="169" y="178"/>
                    <a:pt x="170" y="177"/>
                  </a:cubicBezTo>
                  <a:cubicBezTo>
                    <a:pt x="170" y="177"/>
                    <a:pt x="170" y="177"/>
                    <a:pt x="171" y="177"/>
                  </a:cubicBezTo>
                  <a:cubicBezTo>
                    <a:pt x="171" y="176"/>
                    <a:pt x="171" y="176"/>
                    <a:pt x="172" y="176"/>
                  </a:cubicBezTo>
                  <a:cubicBezTo>
                    <a:pt x="172" y="176"/>
                    <a:pt x="172" y="176"/>
                    <a:pt x="172" y="176"/>
                  </a:cubicBezTo>
                  <a:cubicBezTo>
                    <a:pt x="173" y="175"/>
                    <a:pt x="173" y="175"/>
                    <a:pt x="173" y="175"/>
                  </a:cubicBezTo>
                  <a:cubicBezTo>
                    <a:pt x="173" y="175"/>
                    <a:pt x="173" y="175"/>
                    <a:pt x="174" y="175"/>
                  </a:cubicBezTo>
                  <a:cubicBezTo>
                    <a:pt x="174" y="174"/>
                    <a:pt x="174" y="174"/>
                    <a:pt x="174" y="174"/>
                  </a:cubicBezTo>
                  <a:cubicBezTo>
                    <a:pt x="174" y="174"/>
                    <a:pt x="174" y="173"/>
                    <a:pt x="174" y="173"/>
                  </a:cubicBezTo>
                  <a:cubicBezTo>
                    <a:pt x="174" y="173"/>
                    <a:pt x="175" y="173"/>
                    <a:pt x="175" y="173"/>
                  </a:cubicBezTo>
                  <a:cubicBezTo>
                    <a:pt x="176" y="172"/>
                    <a:pt x="176" y="172"/>
                    <a:pt x="177" y="172"/>
                  </a:cubicBezTo>
                  <a:cubicBezTo>
                    <a:pt x="177" y="172"/>
                    <a:pt x="178" y="172"/>
                    <a:pt x="178" y="172"/>
                  </a:cubicBezTo>
                  <a:cubicBezTo>
                    <a:pt x="179" y="172"/>
                    <a:pt x="179" y="172"/>
                    <a:pt x="179" y="172"/>
                  </a:cubicBezTo>
                  <a:cubicBezTo>
                    <a:pt x="179" y="172"/>
                    <a:pt x="180" y="172"/>
                    <a:pt x="180" y="172"/>
                  </a:cubicBezTo>
                  <a:cubicBezTo>
                    <a:pt x="180" y="172"/>
                    <a:pt x="180" y="172"/>
                    <a:pt x="181" y="172"/>
                  </a:cubicBezTo>
                  <a:cubicBezTo>
                    <a:pt x="181" y="172"/>
                    <a:pt x="181" y="172"/>
                    <a:pt x="182" y="172"/>
                  </a:cubicBezTo>
                  <a:cubicBezTo>
                    <a:pt x="182" y="172"/>
                    <a:pt x="182" y="172"/>
                    <a:pt x="182" y="172"/>
                  </a:cubicBezTo>
                  <a:cubicBezTo>
                    <a:pt x="182" y="172"/>
                    <a:pt x="183" y="171"/>
                    <a:pt x="183" y="171"/>
                  </a:cubicBezTo>
                  <a:cubicBezTo>
                    <a:pt x="183" y="171"/>
                    <a:pt x="183" y="171"/>
                    <a:pt x="184" y="171"/>
                  </a:cubicBezTo>
                  <a:cubicBezTo>
                    <a:pt x="184" y="170"/>
                    <a:pt x="185" y="170"/>
                    <a:pt x="185" y="170"/>
                  </a:cubicBezTo>
                  <a:cubicBezTo>
                    <a:pt x="185" y="170"/>
                    <a:pt x="186" y="170"/>
                    <a:pt x="186" y="170"/>
                  </a:cubicBezTo>
                  <a:cubicBezTo>
                    <a:pt x="187" y="170"/>
                    <a:pt x="187" y="170"/>
                    <a:pt x="187" y="170"/>
                  </a:cubicBezTo>
                  <a:cubicBezTo>
                    <a:pt x="188" y="170"/>
                    <a:pt x="188" y="170"/>
                    <a:pt x="188" y="171"/>
                  </a:cubicBezTo>
                  <a:cubicBezTo>
                    <a:pt x="188" y="171"/>
                    <a:pt x="189" y="171"/>
                    <a:pt x="189" y="171"/>
                  </a:cubicBezTo>
                  <a:cubicBezTo>
                    <a:pt x="189" y="171"/>
                    <a:pt x="189" y="172"/>
                    <a:pt x="190" y="172"/>
                  </a:cubicBezTo>
                  <a:cubicBezTo>
                    <a:pt x="190" y="172"/>
                    <a:pt x="190" y="172"/>
                    <a:pt x="190" y="173"/>
                  </a:cubicBezTo>
                  <a:cubicBezTo>
                    <a:pt x="191" y="173"/>
                    <a:pt x="191" y="173"/>
                    <a:pt x="191" y="173"/>
                  </a:cubicBezTo>
                  <a:cubicBezTo>
                    <a:pt x="192" y="174"/>
                    <a:pt x="192" y="174"/>
                    <a:pt x="193" y="174"/>
                  </a:cubicBezTo>
                  <a:cubicBezTo>
                    <a:pt x="193" y="174"/>
                    <a:pt x="194" y="174"/>
                    <a:pt x="194" y="175"/>
                  </a:cubicBezTo>
                  <a:cubicBezTo>
                    <a:pt x="195" y="175"/>
                    <a:pt x="195" y="175"/>
                    <a:pt x="196" y="175"/>
                  </a:cubicBezTo>
                  <a:cubicBezTo>
                    <a:pt x="196" y="176"/>
                    <a:pt x="196" y="176"/>
                    <a:pt x="197" y="176"/>
                  </a:cubicBezTo>
                  <a:cubicBezTo>
                    <a:pt x="197" y="176"/>
                    <a:pt x="198" y="177"/>
                    <a:pt x="198" y="177"/>
                  </a:cubicBezTo>
                  <a:cubicBezTo>
                    <a:pt x="198" y="177"/>
                    <a:pt x="198" y="177"/>
                    <a:pt x="198" y="178"/>
                  </a:cubicBezTo>
                  <a:cubicBezTo>
                    <a:pt x="198" y="178"/>
                    <a:pt x="198" y="178"/>
                    <a:pt x="198" y="178"/>
                  </a:cubicBezTo>
                  <a:cubicBezTo>
                    <a:pt x="198" y="179"/>
                    <a:pt x="198" y="179"/>
                    <a:pt x="198" y="179"/>
                  </a:cubicBezTo>
                  <a:cubicBezTo>
                    <a:pt x="198" y="179"/>
                    <a:pt x="198" y="180"/>
                    <a:pt x="198" y="180"/>
                  </a:cubicBezTo>
                  <a:cubicBezTo>
                    <a:pt x="198" y="180"/>
                    <a:pt x="198" y="180"/>
                    <a:pt x="198" y="181"/>
                  </a:cubicBezTo>
                  <a:cubicBezTo>
                    <a:pt x="198" y="181"/>
                    <a:pt x="198" y="181"/>
                    <a:pt x="198" y="181"/>
                  </a:cubicBezTo>
                  <a:cubicBezTo>
                    <a:pt x="199" y="181"/>
                    <a:pt x="199" y="181"/>
                    <a:pt x="199" y="181"/>
                  </a:cubicBezTo>
                  <a:cubicBezTo>
                    <a:pt x="199" y="181"/>
                    <a:pt x="199" y="181"/>
                    <a:pt x="200" y="181"/>
                  </a:cubicBezTo>
                  <a:cubicBezTo>
                    <a:pt x="200" y="180"/>
                    <a:pt x="200" y="180"/>
                    <a:pt x="200"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1" y="180"/>
                  </a:cubicBezTo>
                  <a:cubicBezTo>
                    <a:pt x="201" y="180"/>
                    <a:pt x="201" y="180"/>
                    <a:pt x="202" y="180"/>
                  </a:cubicBezTo>
                  <a:cubicBezTo>
                    <a:pt x="202" y="180"/>
                    <a:pt x="202" y="180"/>
                    <a:pt x="202" y="180"/>
                  </a:cubicBezTo>
                  <a:cubicBezTo>
                    <a:pt x="202" y="180"/>
                    <a:pt x="202" y="180"/>
                    <a:pt x="202" y="180"/>
                  </a:cubicBezTo>
                  <a:cubicBezTo>
                    <a:pt x="202" y="180"/>
                    <a:pt x="202" y="180"/>
                    <a:pt x="202" y="180"/>
                  </a:cubicBezTo>
                  <a:cubicBezTo>
                    <a:pt x="202" y="180"/>
                    <a:pt x="202" y="180"/>
                    <a:pt x="202" y="180"/>
                  </a:cubicBezTo>
                  <a:cubicBezTo>
                    <a:pt x="203" y="180"/>
                    <a:pt x="203" y="180"/>
                    <a:pt x="203" y="180"/>
                  </a:cubicBezTo>
                  <a:cubicBezTo>
                    <a:pt x="203" y="179"/>
                    <a:pt x="204" y="179"/>
                    <a:pt x="204" y="179"/>
                  </a:cubicBezTo>
                  <a:cubicBezTo>
                    <a:pt x="204" y="179"/>
                    <a:pt x="204" y="179"/>
                    <a:pt x="205" y="179"/>
                  </a:cubicBezTo>
                  <a:cubicBezTo>
                    <a:pt x="205" y="178"/>
                    <a:pt x="205" y="178"/>
                    <a:pt x="206" y="178"/>
                  </a:cubicBezTo>
                  <a:cubicBezTo>
                    <a:pt x="206" y="178"/>
                    <a:pt x="206" y="178"/>
                    <a:pt x="206" y="177"/>
                  </a:cubicBezTo>
                  <a:cubicBezTo>
                    <a:pt x="207" y="177"/>
                    <a:pt x="207" y="177"/>
                    <a:pt x="207" y="177"/>
                  </a:cubicBezTo>
                  <a:cubicBezTo>
                    <a:pt x="208" y="177"/>
                    <a:pt x="208" y="177"/>
                    <a:pt x="208" y="177"/>
                  </a:cubicBezTo>
                  <a:cubicBezTo>
                    <a:pt x="208" y="177"/>
                    <a:pt x="208" y="177"/>
                    <a:pt x="208" y="177"/>
                  </a:cubicBezTo>
                  <a:cubicBezTo>
                    <a:pt x="208" y="177"/>
                    <a:pt x="208" y="177"/>
                    <a:pt x="208" y="177"/>
                  </a:cubicBezTo>
                  <a:cubicBezTo>
                    <a:pt x="208" y="177"/>
                    <a:pt x="208" y="177"/>
                    <a:pt x="208" y="177"/>
                  </a:cubicBezTo>
                  <a:cubicBezTo>
                    <a:pt x="209" y="177"/>
                    <a:pt x="209" y="177"/>
                    <a:pt x="209" y="177"/>
                  </a:cubicBezTo>
                  <a:cubicBezTo>
                    <a:pt x="209" y="177"/>
                    <a:pt x="209" y="177"/>
                    <a:pt x="209" y="177"/>
                  </a:cubicBezTo>
                  <a:cubicBezTo>
                    <a:pt x="209" y="177"/>
                    <a:pt x="209" y="177"/>
                    <a:pt x="209" y="177"/>
                  </a:cubicBezTo>
                  <a:cubicBezTo>
                    <a:pt x="209" y="177"/>
                    <a:pt x="209" y="177"/>
                    <a:pt x="209" y="177"/>
                  </a:cubicBezTo>
                  <a:cubicBezTo>
                    <a:pt x="210" y="177"/>
                    <a:pt x="210" y="177"/>
                    <a:pt x="210" y="177"/>
                  </a:cubicBezTo>
                  <a:cubicBezTo>
                    <a:pt x="210" y="177"/>
                    <a:pt x="210" y="177"/>
                    <a:pt x="210" y="177"/>
                  </a:cubicBezTo>
                  <a:cubicBezTo>
                    <a:pt x="210" y="177"/>
                    <a:pt x="210" y="177"/>
                    <a:pt x="210" y="177"/>
                  </a:cubicBezTo>
                  <a:cubicBezTo>
                    <a:pt x="210" y="177"/>
                    <a:pt x="210" y="177"/>
                    <a:pt x="210" y="177"/>
                  </a:cubicBezTo>
                  <a:cubicBezTo>
                    <a:pt x="210" y="177"/>
                    <a:pt x="210" y="177"/>
                    <a:pt x="210" y="177"/>
                  </a:cubicBezTo>
                  <a:cubicBezTo>
                    <a:pt x="210" y="177"/>
                    <a:pt x="210" y="177"/>
                    <a:pt x="210" y="177"/>
                  </a:cubicBezTo>
                  <a:cubicBezTo>
                    <a:pt x="210" y="177"/>
                    <a:pt x="210" y="177"/>
                    <a:pt x="210"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7"/>
                  </a:cubicBezTo>
                  <a:cubicBezTo>
                    <a:pt x="211" y="177"/>
                    <a:pt x="211" y="177"/>
                    <a:pt x="211" y="176"/>
                  </a:cubicBezTo>
                  <a:cubicBezTo>
                    <a:pt x="211" y="176"/>
                    <a:pt x="212" y="176"/>
                    <a:pt x="212" y="176"/>
                  </a:cubicBezTo>
                  <a:cubicBezTo>
                    <a:pt x="212" y="176"/>
                    <a:pt x="212" y="176"/>
                    <a:pt x="212" y="176"/>
                  </a:cubicBezTo>
                  <a:cubicBezTo>
                    <a:pt x="212" y="175"/>
                    <a:pt x="212" y="175"/>
                    <a:pt x="212" y="175"/>
                  </a:cubicBezTo>
                  <a:cubicBezTo>
                    <a:pt x="212" y="175"/>
                    <a:pt x="212" y="175"/>
                    <a:pt x="211" y="174"/>
                  </a:cubicBezTo>
                  <a:cubicBezTo>
                    <a:pt x="211" y="174"/>
                    <a:pt x="211" y="174"/>
                    <a:pt x="211" y="174"/>
                  </a:cubicBezTo>
                  <a:cubicBezTo>
                    <a:pt x="210" y="174"/>
                    <a:pt x="210" y="174"/>
                    <a:pt x="210" y="174"/>
                  </a:cubicBezTo>
                  <a:cubicBezTo>
                    <a:pt x="210" y="174"/>
                    <a:pt x="209" y="174"/>
                    <a:pt x="209" y="174"/>
                  </a:cubicBezTo>
                  <a:cubicBezTo>
                    <a:pt x="209" y="174"/>
                    <a:pt x="209" y="174"/>
                    <a:pt x="208" y="174"/>
                  </a:cubicBezTo>
                  <a:cubicBezTo>
                    <a:pt x="208" y="174"/>
                    <a:pt x="208" y="174"/>
                    <a:pt x="208" y="174"/>
                  </a:cubicBezTo>
                  <a:cubicBezTo>
                    <a:pt x="208" y="174"/>
                    <a:pt x="207" y="174"/>
                    <a:pt x="207" y="175"/>
                  </a:cubicBezTo>
                  <a:cubicBezTo>
                    <a:pt x="207" y="175"/>
                    <a:pt x="207" y="175"/>
                    <a:pt x="207" y="175"/>
                  </a:cubicBezTo>
                  <a:cubicBezTo>
                    <a:pt x="207" y="175"/>
                    <a:pt x="207" y="175"/>
                    <a:pt x="207" y="176"/>
                  </a:cubicBezTo>
                  <a:cubicBezTo>
                    <a:pt x="207" y="176"/>
                    <a:pt x="206" y="176"/>
                    <a:pt x="206" y="176"/>
                  </a:cubicBezTo>
                  <a:cubicBezTo>
                    <a:pt x="206" y="176"/>
                    <a:pt x="206" y="176"/>
                    <a:pt x="206" y="176"/>
                  </a:cubicBezTo>
                  <a:cubicBezTo>
                    <a:pt x="205" y="176"/>
                    <a:pt x="205" y="176"/>
                    <a:pt x="205" y="176"/>
                  </a:cubicBezTo>
                  <a:cubicBezTo>
                    <a:pt x="205" y="176"/>
                    <a:pt x="204" y="176"/>
                    <a:pt x="204" y="176"/>
                  </a:cubicBezTo>
                  <a:cubicBezTo>
                    <a:pt x="204" y="176"/>
                    <a:pt x="204" y="176"/>
                    <a:pt x="204" y="176"/>
                  </a:cubicBezTo>
                  <a:cubicBezTo>
                    <a:pt x="204" y="176"/>
                    <a:pt x="203" y="176"/>
                    <a:pt x="203" y="176"/>
                  </a:cubicBezTo>
                  <a:cubicBezTo>
                    <a:pt x="203" y="176"/>
                    <a:pt x="203" y="176"/>
                    <a:pt x="203" y="176"/>
                  </a:cubicBezTo>
                  <a:cubicBezTo>
                    <a:pt x="203" y="176"/>
                    <a:pt x="203" y="176"/>
                    <a:pt x="203" y="175"/>
                  </a:cubicBezTo>
                  <a:cubicBezTo>
                    <a:pt x="203" y="175"/>
                    <a:pt x="203" y="175"/>
                    <a:pt x="202" y="175"/>
                  </a:cubicBezTo>
                  <a:cubicBezTo>
                    <a:pt x="202" y="175"/>
                    <a:pt x="202" y="175"/>
                    <a:pt x="202" y="175"/>
                  </a:cubicBezTo>
                  <a:cubicBezTo>
                    <a:pt x="202" y="175"/>
                    <a:pt x="202" y="175"/>
                    <a:pt x="202" y="174"/>
                  </a:cubicBezTo>
                  <a:cubicBezTo>
                    <a:pt x="202" y="174"/>
                    <a:pt x="202" y="174"/>
                    <a:pt x="202" y="174"/>
                  </a:cubicBezTo>
                  <a:cubicBezTo>
                    <a:pt x="202" y="174"/>
                    <a:pt x="202" y="173"/>
                    <a:pt x="201" y="173"/>
                  </a:cubicBezTo>
                  <a:cubicBezTo>
                    <a:pt x="201" y="173"/>
                    <a:pt x="201" y="173"/>
                    <a:pt x="200" y="173"/>
                  </a:cubicBezTo>
                  <a:cubicBezTo>
                    <a:pt x="200" y="172"/>
                    <a:pt x="199" y="172"/>
                    <a:pt x="199" y="172"/>
                  </a:cubicBezTo>
                  <a:cubicBezTo>
                    <a:pt x="199" y="172"/>
                    <a:pt x="199" y="172"/>
                    <a:pt x="198" y="172"/>
                  </a:cubicBezTo>
                  <a:cubicBezTo>
                    <a:pt x="198" y="171"/>
                    <a:pt x="198" y="171"/>
                    <a:pt x="198" y="171"/>
                  </a:cubicBezTo>
                  <a:cubicBezTo>
                    <a:pt x="197" y="171"/>
                    <a:pt x="197" y="171"/>
                    <a:pt x="197" y="171"/>
                  </a:cubicBezTo>
                  <a:cubicBezTo>
                    <a:pt x="197" y="171"/>
                    <a:pt x="197" y="171"/>
                    <a:pt x="197" y="171"/>
                  </a:cubicBezTo>
                  <a:cubicBezTo>
                    <a:pt x="197" y="170"/>
                    <a:pt x="197" y="170"/>
                    <a:pt x="197" y="170"/>
                  </a:cubicBezTo>
                  <a:cubicBezTo>
                    <a:pt x="197" y="170"/>
                    <a:pt x="197" y="170"/>
                    <a:pt x="197" y="170"/>
                  </a:cubicBezTo>
                  <a:cubicBezTo>
                    <a:pt x="197" y="170"/>
                    <a:pt x="197" y="170"/>
                    <a:pt x="198" y="169"/>
                  </a:cubicBezTo>
                  <a:cubicBezTo>
                    <a:pt x="198" y="169"/>
                    <a:pt x="198" y="169"/>
                    <a:pt x="198" y="169"/>
                  </a:cubicBezTo>
                  <a:cubicBezTo>
                    <a:pt x="198" y="169"/>
                    <a:pt x="198" y="169"/>
                    <a:pt x="198" y="169"/>
                  </a:cubicBezTo>
                  <a:cubicBezTo>
                    <a:pt x="199" y="169"/>
                    <a:pt x="199" y="169"/>
                    <a:pt x="199" y="169"/>
                  </a:cubicBezTo>
                  <a:cubicBezTo>
                    <a:pt x="200" y="169"/>
                    <a:pt x="200" y="170"/>
                    <a:pt x="200" y="170"/>
                  </a:cubicBezTo>
                  <a:cubicBezTo>
                    <a:pt x="200" y="170"/>
                    <a:pt x="201" y="170"/>
                    <a:pt x="201" y="170"/>
                  </a:cubicBezTo>
                  <a:cubicBezTo>
                    <a:pt x="201" y="170"/>
                    <a:pt x="202" y="170"/>
                    <a:pt x="202" y="170"/>
                  </a:cubicBezTo>
                  <a:cubicBezTo>
                    <a:pt x="202" y="170"/>
                    <a:pt x="202" y="170"/>
                    <a:pt x="202" y="170"/>
                  </a:cubicBezTo>
                  <a:cubicBezTo>
                    <a:pt x="202" y="171"/>
                    <a:pt x="203" y="171"/>
                    <a:pt x="203" y="171"/>
                  </a:cubicBezTo>
                  <a:cubicBezTo>
                    <a:pt x="203" y="171"/>
                    <a:pt x="203" y="171"/>
                    <a:pt x="203" y="171"/>
                  </a:cubicBezTo>
                  <a:cubicBezTo>
                    <a:pt x="203" y="171"/>
                    <a:pt x="203" y="171"/>
                    <a:pt x="203" y="171"/>
                  </a:cubicBezTo>
                  <a:cubicBezTo>
                    <a:pt x="204" y="171"/>
                    <a:pt x="204" y="171"/>
                    <a:pt x="204" y="171"/>
                  </a:cubicBezTo>
                  <a:cubicBezTo>
                    <a:pt x="204" y="171"/>
                    <a:pt x="205" y="170"/>
                    <a:pt x="205" y="170"/>
                  </a:cubicBezTo>
                  <a:cubicBezTo>
                    <a:pt x="205" y="170"/>
                    <a:pt x="206" y="170"/>
                    <a:pt x="206" y="170"/>
                  </a:cubicBezTo>
                  <a:cubicBezTo>
                    <a:pt x="206" y="169"/>
                    <a:pt x="206" y="169"/>
                    <a:pt x="207" y="169"/>
                  </a:cubicBezTo>
                  <a:cubicBezTo>
                    <a:pt x="207" y="168"/>
                    <a:pt x="207" y="168"/>
                    <a:pt x="208" y="168"/>
                  </a:cubicBezTo>
                  <a:cubicBezTo>
                    <a:pt x="208" y="168"/>
                    <a:pt x="208" y="168"/>
                    <a:pt x="209" y="168"/>
                  </a:cubicBezTo>
                  <a:cubicBezTo>
                    <a:pt x="209" y="168"/>
                    <a:pt x="209" y="168"/>
                    <a:pt x="210" y="167"/>
                  </a:cubicBezTo>
                  <a:cubicBezTo>
                    <a:pt x="210" y="167"/>
                    <a:pt x="210" y="167"/>
                    <a:pt x="211" y="167"/>
                  </a:cubicBezTo>
                  <a:cubicBezTo>
                    <a:pt x="211" y="167"/>
                    <a:pt x="211" y="167"/>
                    <a:pt x="211" y="167"/>
                  </a:cubicBezTo>
                  <a:cubicBezTo>
                    <a:pt x="212" y="167"/>
                    <a:pt x="212" y="167"/>
                    <a:pt x="212" y="167"/>
                  </a:cubicBezTo>
                  <a:cubicBezTo>
                    <a:pt x="212" y="167"/>
                    <a:pt x="212" y="167"/>
                    <a:pt x="212" y="167"/>
                  </a:cubicBezTo>
                  <a:cubicBezTo>
                    <a:pt x="212" y="167"/>
                    <a:pt x="212" y="167"/>
                    <a:pt x="212" y="167"/>
                  </a:cubicBezTo>
                  <a:cubicBezTo>
                    <a:pt x="212" y="167"/>
                    <a:pt x="212" y="166"/>
                    <a:pt x="212" y="166"/>
                  </a:cubicBezTo>
                  <a:cubicBezTo>
                    <a:pt x="212" y="166"/>
                    <a:pt x="212" y="166"/>
                    <a:pt x="212" y="166"/>
                  </a:cubicBezTo>
                  <a:cubicBezTo>
                    <a:pt x="211" y="165"/>
                    <a:pt x="211" y="165"/>
                    <a:pt x="211" y="165"/>
                  </a:cubicBezTo>
                  <a:cubicBezTo>
                    <a:pt x="210" y="165"/>
                    <a:pt x="210" y="165"/>
                    <a:pt x="210" y="165"/>
                  </a:cubicBezTo>
                  <a:cubicBezTo>
                    <a:pt x="210" y="164"/>
                    <a:pt x="209" y="164"/>
                    <a:pt x="209" y="164"/>
                  </a:cubicBezTo>
                  <a:cubicBezTo>
                    <a:pt x="209" y="164"/>
                    <a:pt x="209" y="164"/>
                    <a:pt x="209" y="164"/>
                  </a:cubicBezTo>
                  <a:cubicBezTo>
                    <a:pt x="209" y="164"/>
                    <a:pt x="208" y="164"/>
                    <a:pt x="208" y="163"/>
                  </a:cubicBezTo>
                  <a:cubicBezTo>
                    <a:pt x="208" y="163"/>
                    <a:pt x="208" y="163"/>
                    <a:pt x="208" y="163"/>
                  </a:cubicBezTo>
                  <a:cubicBezTo>
                    <a:pt x="208" y="163"/>
                    <a:pt x="208" y="163"/>
                    <a:pt x="207" y="162"/>
                  </a:cubicBezTo>
                  <a:cubicBezTo>
                    <a:pt x="207" y="162"/>
                    <a:pt x="207" y="162"/>
                    <a:pt x="206" y="162"/>
                  </a:cubicBezTo>
                  <a:cubicBezTo>
                    <a:pt x="206" y="162"/>
                    <a:pt x="205" y="162"/>
                    <a:pt x="205" y="161"/>
                  </a:cubicBezTo>
                  <a:cubicBezTo>
                    <a:pt x="204" y="161"/>
                    <a:pt x="204" y="161"/>
                    <a:pt x="203" y="161"/>
                  </a:cubicBezTo>
                  <a:cubicBezTo>
                    <a:pt x="202" y="161"/>
                    <a:pt x="202" y="161"/>
                    <a:pt x="202" y="161"/>
                  </a:cubicBezTo>
                  <a:cubicBezTo>
                    <a:pt x="202" y="161"/>
                    <a:pt x="202" y="161"/>
                    <a:pt x="202" y="161"/>
                  </a:cubicBezTo>
                  <a:cubicBezTo>
                    <a:pt x="202" y="161"/>
                    <a:pt x="202" y="161"/>
                    <a:pt x="202" y="161"/>
                  </a:cubicBezTo>
                  <a:cubicBezTo>
                    <a:pt x="202" y="161"/>
                    <a:pt x="201" y="161"/>
                    <a:pt x="201" y="161"/>
                  </a:cubicBezTo>
                  <a:cubicBezTo>
                    <a:pt x="201" y="161"/>
                    <a:pt x="201" y="161"/>
                    <a:pt x="201" y="161"/>
                  </a:cubicBezTo>
                  <a:cubicBezTo>
                    <a:pt x="201" y="161"/>
                    <a:pt x="200" y="161"/>
                    <a:pt x="200" y="161"/>
                  </a:cubicBezTo>
                  <a:cubicBezTo>
                    <a:pt x="200" y="161"/>
                    <a:pt x="200" y="161"/>
                    <a:pt x="199" y="161"/>
                  </a:cubicBezTo>
                  <a:cubicBezTo>
                    <a:pt x="199" y="161"/>
                    <a:pt x="199" y="161"/>
                    <a:pt x="199" y="161"/>
                  </a:cubicBezTo>
                  <a:cubicBezTo>
                    <a:pt x="199" y="160"/>
                    <a:pt x="198" y="160"/>
                    <a:pt x="198" y="160"/>
                  </a:cubicBezTo>
                  <a:cubicBezTo>
                    <a:pt x="197" y="159"/>
                    <a:pt x="197" y="159"/>
                    <a:pt x="197" y="159"/>
                  </a:cubicBezTo>
                  <a:cubicBezTo>
                    <a:pt x="196" y="159"/>
                    <a:pt x="196" y="159"/>
                    <a:pt x="196" y="159"/>
                  </a:cubicBezTo>
                  <a:cubicBezTo>
                    <a:pt x="196" y="159"/>
                    <a:pt x="195" y="159"/>
                    <a:pt x="195" y="159"/>
                  </a:cubicBezTo>
                  <a:cubicBezTo>
                    <a:pt x="194" y="159"/>
                    <a:pt x="194" y="160"/>
                    <a:pt x="193" y="160"/>
                  </a:cubicBezTo>
                  <a:cubicBezTo>
                    <a:pt x="193" y="160"/>
                    <a:pt x="193" y="161"/>
                    <a:pt x="192" y="161"/>
                  </a:cubicBezTo>
                  <a:cubicBezTo>
                    <a:pt x="192" y="162"/>
                    <a:pt x="192" y="163"/>
                    <a:pt x="192" y="163"/>
                  </a:cubicBezTo>
                  <a:cubicBezTo>
                    <a:pt x="192" y="164"/>
                    <a:pt x="192" y="164"/>
                    <a:pt x="192" y="164"/>
                  </a:cubicBezTo>
                  <a:cubicBezTo>
                    <a:pt x="192" y="165"/>
                    <a:pt x="191" y="165"/>
                    <a:pt x="191" y="165"/>
                  </a:cubicBezTo>
                  <a:cubicBezTo>
                    <a:pt x="191" y="165"/>
                    <a:pt x="191" y="166"/>
                    <a:pt x="191" y="166"/>
                  </a:cubicBezTo>
                  <a:cubicBezTo>
                    <a:pt x="190" y="166"/>
                    <a:pt x="190" y="166"/>
                    <a:pt x="190" y="166"/>
                  </a:cubicBezTo>
                  <a:cubicBezTo>
                    <a:pt x="190" y="166"/>
                    <a:pt x="190" y="166"/>
                    <a:pt x="190" y="166"/>
                  </a:cubicBezTo>
                  <a:cubicBezTo>
                    <a:pt x="189" y="166"/>
                    <a:pt x="189" y="166"/>
                    <a:pt x="189" y="166"/>
                  </a:cubicBezTo>
                  <a:cubicBezTo>
                    <a:pt x="189" y="166"/>
                    <a:pt x="189" y="166"/>
                    <a:pt x="189" y="165"/>
                  </a:cubicBezTo>
                  <a:cubicBezTo>
                    <a:pt x="189" y="165"/>
                    <a:pt x="189" y="165"/>
                    <a:pt x="189" y="165"/>
                  </a:cubicBezTo>
                  <a:cubicBezTo>
                    <a:pt x="189" y="165"/>
                    <a:pt x="189" y="165"/>
                    <a:pt x="189" y="165"/>
                  </a:cubicBezTo>
                  <a:cubicBezTo>
                    <a:pt x="189" y="165"/>
                    <a:pt x="189" y="165"/>
                    <a:pt x="189" y="164"/>
                  </a:cubicBezTo>
                  <a:cubicBezTo>
                    <a:pt x="189" y="164"/>
                    <a:pt x="189" y="164"/>
                    <a:pt x="189" y="164"/>
                  </a:cubicBezTo>
                  <a:cubicBezTo>
                    <a:pt x="189" y="164"/>
                    <a:pt x="189" y="164"/>
                    <a:pt x="189" y="164"/>
                  </a:cubicBezTo>
                  <a:cubicBezTo>
                    <a:pt x="189" y="163"/>
                    <a:pt x="189" y="163"/>
                    <a:pt x="189" y="163"/>
                  </a:cubicBezTo>
                  <a:cubicBezTo>
                    <a:pt x="189" y="163"/>
                    <a:pt x="189" y="163"/>
                    <a:pt x="189" y="163"/>
                  </a:cubicBezTo>
                  <a:cubicBezTo>
                    <a:pt x="189" y="162"/>
                    <a:pt x="189" y="162"/>
                    <a:pt x="189" y="162"/>
                  </a:cubicBezTo>
                  <a:cubicBezTo>
                    <a:pt x="189" y="162"/>
                    <a:pt x="189" y="162"/>
                    <a:pt x="189" y="162"/>
                  </a:cubicBezTo>
                  <a:cubicBezTo>
                    <a:pt x="189" y="161"/>
                    <a:pt x="189" y="161"/>
                    <a:pt x="189" y="161"/>
                  </a:cubicBezTo>
                  <a:cubicBezTo>
                    <a:pt x="189" y="161"/>
                    <a:pt x="189" y="161"/>
                    <a:pt x="189" y="161"/>
                  </a:cubicBezTo>
                  <a:cubicBezTo>
                    <a:pt x="189" y="160"/>
                    <a:pt x="189" y="160"/>
                    <a:pt x="189" y="160"/>
                  </a:cubicBezTo>
                  <a:cubicBezTo>
                    <a:pt x="189" y="160"/>
                    <a:pt x="189" y="160"/>
                    <a:pt x="189" y="160"/>
                  </a:cubicBezTo>
                  <a:cubicBezTo>
                    <a:pt x="189" y="160"/>
                    <a:pt x="189" y="159"/>
                    <a:pt x="189" y="159"/>
                  </a:cubicBezTo>
                  <a:cubicBezTo>
                    <a:pt x="189" y="159"/>
                    <a:pt x="189" y="159"/>
                    <a:pt x="189" y="159"/>
                  </a:cubicBezTo>
                  <a:cubicBezTo>
                    <a:pt x="190" y="159"/>
                    <a:pt x="190" y="159"/>
                    <a:pt x="190" y="159"/>
                  </a:cubicBezTo>
                  <a:cubicBezTo>
                    <a:pt x="190" y="159"/>
                    <a:pt x="190" y="159"/>
                    <a:pt x="190" y="159"/>
                  </a:cubicBezTo>
                  <a:cubicBezTo>
                    <a:pt x="190" y="159"/>
                    <a:pt x="190" y="159"/>
                    <a:pt x="190" y="159"/>
                  </a:cubicBezTo>
                  <a:cubicBezTo>
                    <a:pt x="191" y="159"/>
                    <a:pt x="191" y="159"/>
                    <a:pt x="191" y="159"/>
                  </a:cubicBezTo>
                  <a:cubicBezTo>
                    <a:pt x="191" y="158"/>
                    <a:pt x="191" y="158"/>
                    <a:pt x="191" y="158"/>
                  </a:cubicBezTo>
                  <a:cubicBezTo>
                    <a:pt x="191" y="158"/>
                    <a:pt x="191" y="158"/>
                    <a:pt x="191" y="158"/>
                  </a:cubicBezTo>
                  <a:cubicBezTo>
                    <a:pt x="191" y="158"/>
                    <a:pt x="191" y="157"/>
                    <a:pt x="191" y="157"/>
                  </a:cubicBezTo>
                  <a:cubicBezTo>
                    <a:pt x="191" y="157"/>
                    <a:pt x="190" y="157"/>
                    <a:pt x="190" y="156"/>
                  </a:cubicBezTo>
                  <a:cubicBezTo>
                    <a:pt x="190" y="156"/>
                    <a:pt x="189" y="156"/>
                    <a:pt x="189" y="156"/>
                  </a:cubicBezTo>
                  <a:cubicBezTo>
                    <a:pt x="188" y="155"/>
                    <a:pt x="188" y="155"/>
                    <a:pt x="187" y="155"/>
                  </a:cubicBezTo>
                  <a:cubicBezTo>
                    <a:pt x="187" y="155"/>
                    <a:pt x="187" y="155"/>
                    <a:pt x="187" y="155"/>
                  </a:cubicBezTo>
                  <a:cubicBezTo>
                    <a:pt x="187" y="155"/>
                    <a:pt x="187" y="155"/>
                    <a:pt x="187" y="155"/>
                  </a:cubicBezTo>
                  <a:cubicBezTo>
                    <a:pt x="186" y="155"/>
                    <a:pt x="186" y="155"/>
                    <a:pt x="186" y="155"/>
                  </a:cubicBezTo>
                  <a:cubicBezTo>
                    <a:pt x="186" y="155"/>
                    <a:pt x="186" y="155"/>
                    <a:pt x="186" y="155"/>
                  </a:cubicBezTo>
                  <a:cubicBezTo>
                    <a:pt x="186" y="155"/>
                    <a:pt x="185" y="155"/>
                    <a:pt x="185" y="155"/>
                  </a:cubicBezTo>
                  <a:cubicBezTo>
                    <a:pt x="184" y="156"/>
                    <a:pt x="184" y="156"/>
                    <a:pt x="184" y="156"/>
                  </a:cubicBezTo>
                  <a:cubicBezTo>
                    <a:pt x="183" y="156"/>
                    <a:pt x="183" y="156"/>
                    <a:pt x="183" y="157"/>
                  </a:cubicBezTo>
                  <a:cubicBezTo>
                    <a:pt x="182" y="157"/>
                    <a:pt x="182" y="157"/>
                    <a:pt x="182" y="157"/>
                  </a:cubicBezTo>
                  <a:cubicBezTo>
                    <a:pt x="182" y="158"/>
                    <a:pt x="182" y="158"/>
                    <a:pt x="182" y="158"/>
                  </a:cubicBezTo>
                  <a:cubicBezTo>
                    <a:pt x="182" y="158"/>
                    <a:pt x="182" y="158"/>
                    <a:pt x="182" y="158"/>
                  </a:cubicBezTo>
                  <a:cubicBezTo>
                    <a:pt x="182" y="158"/>
                    <a:pt x="182" y="159"/>
                    <a:pt x="182" y="159"/>
                  </a:cubicBezTo>
                  <a:cubicBezTo>
                    <a:pt x="182" y="159"/>
                    <a:pt x="182" y="159"/>
                    <a:pt x="182" y="159"/>
                  </a:cubicBezTo>
                  <a:cubicBezTo>
                    <a:pt x="182" y="159"/>
                    <a:pt x="182" y="159"/>
                    <a:pt x="182" y="159"/>
                  </a:cubicBezTo>
                  <a:cubicBezTo>
                    <a:pt x="182" y="160"/>
                    <a:pt x="182" y="160"/>
                    <a:pt x="182" y="160"/>
                  </a:cubicBezTo>
                  <a:cubicBezTo>
                    <a:pt x="182" y="160"/>
                    <a:pt x="182" y="160"/>
                    <a:pt x="182" y="160"/>
                  </a:cubicBezTo>
                  <a:cubicBezTo>
                    <a:pt x="182" y="161"/>
                    <a:pt x="182" y="161"/>
                    <a:pt x="182" y="161"/>
                  </a:cubicBezTo>
                  <a:cubicBezTo>
                    <a:pt x="182" y="162"/>
                    <a:pt x="182" y="162"/>
                    <a:pt x="181" y="163"/>
                  </a:cubicBezTo>
                  <a:cubicBezTo>
                    <a:pt x="181" y="163"/>
                    <a:pt x="180" y="164"/>
                    <a:pt x="180" y="164"/>
                  </a:cubicBezTo>
                  <a:cubicBezTo>
                    <a:pt x="179" y="165"/>
                    <a:pt x="179" y="165"/>
                    <a:pt x="178" y="166"/>
                  </a:cubicBezTo>
                  <a:cubicBezTo>
                    <a:pt x="178" y="166"/>
                    <a:pt x="177" y="166"/>
                    <a:pt x="177" y="166"/>
                  </a:cubicBezTo>
                  <a:cubicBezTo>
                    <a:pt x="177" y="166"/>
                    <a:pt x="177" y="166"/>
                    <a:pt x="177" y="166"/>
                  </a:cubicBezTo>
                  <a:cubicBezTo>
                    <a:pt x="176" y="166"/>
                    <a:pt x="176" y="166"/>
                    <a:pt x="176" y="166"/>
                  </a:cubicBezTo>
                  <a:cubicBezTo>
                    <a:pt x="176" y="166"/>
                    <a:pt x="176" y="166"/>
                    <a:pt x="176" y="166"/>
                  </a:cubicBezTo>
                  <a:cubicBezTo>
                    <a:pt x="176" y="166"/>
                    <a:pt x="176" y="166"/>
                    <a:pt x="176" y="166"/>
                  </a:cubicBezTo>
                  <a:cubicBezTo>
                    <a:pt x="176" y="166"/>
                    <a:pt x="176" y="165"/>
                    <a:pt x="176" y="165"/>
                  </a:cubicBezTo>
                  <a:cubicBezTo>
                    <a:pt x="176" y="165"/>
                    <a:pt x="176" y="164"/>
                    <a:pt x="176" y="164"/>
                  </a:cubicBezTo>
                  <a:cubicBezTo>
                    <a:pt x="176" y="164"/>
                    <a:pt x="176" y="163"/>
                    <a:pt x="176" y="163"/>
                  </a:cubicBezTo>
                  <a:cubicBezTo>
                    <a:pt x="176" y="163"/>
                    <a:pt x="176" y="162"/>
                    <a:pt x="176" y="162"/>
                  </a:cubicBezTo>
                  <a:cubicBezTo>
                    <a:pt x="176" y="162"/>
                    <a:pt x="176" y="161"/>
                    <a:pt x="176" y="161"/>
                  </a:cubicBezTo>
                  <a:cubicBezTo>
                    <a:pt x="176" y="161"/>
                    <a:pt x="176" y="161"/>
                    <a:pt x="176" y="160"/>
                  </a:cubicBezTo>
                  <a:cubicBezTo>
                    <a:pt x="176" y="160"/>
                    <a:pt x="176" y="160"/>
                    <a:pt x="176" y="160"/>
                  </a:cubicBezTo>
                  <a:cubicBezTo>
                    <a:pt x="176" y="159"/>
                    <a:pt x="176" y="159"/>
                    <a:pt x="176" y="159"/>
                  </a:cubicBezTo>
                  <a:cubicBezTo>
                    <a:pt x="176" y="159"/>
                    <a:pt x="176" y="159"/>
                    <a:pt x="176" y="158"/>
                  </a:cubicBezTo>
                  <a:cubicBezTo>
                    <a:pt x="176" y="158"/>
                    <a:pt x="176" y="158"/>
                    <a:pt x="176" y="158"/>
                  </a:cubicBezTo>
                  <a:cubicBezTo>
                    <a:pt x="176" y="158"/>
                    <a:pt x="176" y="158"/>
                    <a:pt x="176" y="158"/>
                  </a:cubicBezTo>
                  <a:cubicBezTo>
                    <a:pt x="176" y="158"/>
                    <a:pt x="176" y="158"/>
                    <a:pt x="176" y="158"/>
                  </a:cubicBezTo>
                  <a:cubicBezTo>
                    <a:pt x="176" y="158"/>
                    <a:pt x="176" y="158"/>
                    <a:pt x="175" y="159"/>
                  </a:cubicBezTo>
                  <a:cubicBezTo>
                    <a:pt x="175" y="159"/>
                    <a:pt x="175" y="159"/>
                    <a:pt x="174" y="160"/>
                  </a:cubicBezTo>
                  <a:cubicBezTo>
                    <a:pt x="174" y="160"/>
                    <a:pt x="173" y="160"/>
                    <a:pt x="173" y="161"/>
                  </a:cubicBezTo>
                  <a:cubicBezTo>
                    <a:pt x="173" y="161"/>
                    <a:pt x="172" y="162"/>
                    <a:pt x="172" y="162"/>
                  </a:cubicBezTo>
                  <a:cubicBezTo>
                    <a:pt x="172" y="162"/>
                    <a:pt x="172" y="162"/>
                    <a:pt x="172" y="162"/>
                  </a:cubicBezTo>
                  <a:cubicBezTo>
                    <a:pt x="171" y="163"/>
                    <a:pt x="171" y="163"/>
                    <a:pt x="171" y="163"/>
                  </a:cubicBezTo>
                  <a:cubicBezTo>
                    <a:pt x="171" y="163"/>
                    <a:pt x="171" y="163"/>
                    <a:pt x="171" y="164"/>
                  </a:cubicBezTo>
                  <a:cubicBezTo>
                    <a:pt x="170" y="164"/>
                    <a:pt x="170" y="164"/>
                    <a:pt x="170" y="164"/>
                  </a:cubicBezTo>
                  <a:cubicBezTo>
                    <a:pt x="169" y="165"/>
                    <a:pt x="169" y="166"/>
                    <a:pt x="168" y="166"/>
                  </a:cubicBezTo>
                  <a:cubicBezTo>
                    <a:pt x="168" y="167"/>
                    <a:pt x="167" y="167"/>
                    <a:pt x="167" y="168"/>
                  </a:cubicBezTo>
                  <a:cubicBezTo>
                    <a:pt x="166" y="168"/>
                    <a:pt x="166" y="169"/>
                    <a:pt x="165" y="169"/>
                  </a:cubicBezTo>
                  <a:cubicBezTo>
                    <a:pt x="165" y="169"/>
                    <a:pt x="164" y="170"/>
                    <a:pt x="164" y="170"/>
                  </a:cubicBezTo>
                  <a:cubicBezTo>
                    <a:pt x="164" y="170"/>
                    <a:pt x="164" y="170"/>
                    <a:pt x="164" y="170"/>
                  </a:cubicBezTo>
                  <a:cubicBezTo>
                    <a:pt x="164" y="170"/>
                    <a:pt x="164" y="170"/>
                    <a:pt x="164" y="170"/>
                  </a:cubicBezTo>
                  <a:cubicBezTo>
                    <a:pt x="164" y="170"/>
                    <a:pt x="164" y="170"/>
                    <a:pt x="164" y="170"/>
                  </a:cubicBezTo>
                  <a:cubicBezTo>
                    <a:pt x="164" y="170"/>
                    <a:pt x="164" y="170"/>
                    <a:pt x="164" y="170"/>
                  </a:cubicBezTo>
                  <a:cubicBezTo>
                    <a:pt x="163" y="170"/>
                    <a:pt x="163" y="170"/>
                    <a:pt x="163" y="170"/>
                  </a:cubicBezTo>
                  <a:cubicBezTo>
                    <a:pt x="163" y="170"/>
                    <a:pt x="163" y="169"/>
                    <a:pt x="163" y="169"/>
                  </a:cubicBezTo>
                  <a:cubicBezTo>
                    <a:pt x="163" y="169"/>
                    <a:pt x="162" y="169"/>
                    <a:pt x="162" y="169"/>
                  </a:cubicBezTo>
                  <a:cubicBezTo>
                    <a:pt x="162" y="169"/>
                    <a:pt x="162" y="169"/>
                    <a:pt x="162" y="169"/>
                  </a:cubicBezTo>
                  <a:cubicBezTo>
                    <a:pt x="162" y="168"/>
                    <a:pt x="162" y="168"/>
                    <a:pt x="162" y="167"/>
                  </a:cubicBezTo>
                  <a:cubicBezTo>
                    <a:pt x="162" y="167"/>
                    <a:pt x="162" y="166"/>
                    <a:pt x="163" y="166"/>
                  </a:cubicBezTo>
                  <a:cubicBezTo>
                    <a:pt x="163" y="166"/>
                    <a:pt x="163" y="165"/>
                    <a:pt x="164" y="165"/>
                  </a:cubicBezTo>
                  <a:cubicBezTo>
                    <a:pt x="164" y="164"/>
                    <a:pt x="164" y="164"/>
                    <a:pt x="165" y="164"/>
                  </a:cubicBezTo>
                  <a:cubicBezTo>
                    <a:pt x="165" y="163"/>
                    <a:pt x="166" y="163"/>
                    <a:pt x="166" y="163"/>
                  </a:cubicBezTo>
                  <a:cubicBezTo>
                    <a:pt x="166" y="163"/>
                    <a:pt x="167" y="162"/>
                    <a:pt x="167" y="162"/>
                  </a:cubicBezTo>
                  <a:cubicBezTo>
                    <a:pt x="167" y="162"/>
                    <a:pt x="167" y="161"/>
                    <a:pt x="167" y="161"/>
                  </a:cubicBezTo>
                  <a:cubicBezTo>
                    <a:pt x="168" y="161"/>
                    <a:pt x="168" y="160"/>
                    <a:pt x="168" y="160"/>
                  </a:cubicBezTo>
                  <a:cubicBezTo>
                    <a:pt x="168" y="160"/>
                    <a:pt x="168" y="159"/>
                    <a:pt x="168" y="159"/>
                  </a:cubicBezTo>
                  <a:cubicBezTo>
                    <a:pt x="169" y="159"/>
                    <a:pt x="169" y="158"/>
                    <a:pt x="169" y="158"/>
                  </a:cubicBezTo>
                  <a:cubicBezTo>
                    <a:pt x="169" y="158"/>
                    <a:pt x="169" y="158"/>
                    <a:pt x="170" y="158"/>
                  </a:cubicBezTo>
                  <a:cubicBezTo>
                    <a:pt x="170" y="157"/>
                    <a:pt x="170" y="157"/>
                    <a:pt x="171" y="157"/>
                  </a:cubicBezTo>
                  <a:cubicBezTo>
                    <a:pt x="171" y="157"/>
                    <a:pt x="171" y="157"/>
                    <a:pt x="171" y="157"/>
                  </a:cubicBezTo>
                  <a:cubicBezTo>
                    <a:pt x="171" y="157"/>
                    <a:pt x="171" y="157"/>
                    <a:pt x="171" y="157"/>
                  </a:cubicBezTo>
                  <a:cubicBezTo>
                    <a:pt x="171" y="157"/>
                    <a:pt x="171" y="157"/>
                    <a:pt x="171" y="157"/>
                  </a:cubicBezTo>
                  <a:cubicBezTo>
                    <a:pt x="172" y="157"/>
                    <a:pt x="172" y="157"/>
                    <a:pt x="172" y="157"/>
                  </a:cubicBezTo>
                  <a:cubicBezTo>
                    <a:pt x="172" y="157"/>
                    <a:pt x="172" y="157"/>
                    <a:pt x="171" y="156"/>
                  </a:cubicBezTo>
                  <a:cubicBezTo>
                    <a:pt x="171" y="156"/>
                    <a:pt x="171" y="156"/>
                    <a:pt x="171" y="156"/>
                  </a:cubicBezTo>
                  <a:cubicBezTo>
                    <a:pt x="171" y="156"/>
                    <a:pt x="171" y="156"/>
                    <a:pt x="170" y="156"/>
                  </a:cubicBezTo>
                  <a:cubicBezTo>
                    <a:pt x="170" y="155"/>
                    <a:pt x="170" y="155"/>
                    <a:pt x="169" y="155"/>
                  </a:cubicBezTo>
                  <a:cubicBezTo>
                    <a:pt x="169" y="155"/>
                    <a:pt x="169" y="155"/>
                    <a:pt x="169" y="155"/>
                  </a:cubicBezTo>
                  <a:cubicBezTo>
                    <a:pt x="169" y="155"/>
                    <a:pt x="169" y="155"/>
                    <a:pt x="169" y="155"/>
                  </a:cubicBezTo>
                  <a:cubicBezTo>
                    <a:pt x="169" y="155"/>
                    <a:pt x="169" y="155"/>
                    <a:pt x="169" y="155"/>
                  </a:cubicBezTo>
                  <a:cubicBezTo>
                    <a:pt x="169" y="155"/>
                    <a:pt x="169" y="155"/>
                    <a:pt x="169" y="155"/>
                  </a:cubicBezTo>
                  <a:moveTo>
                    <a:pt x="47" y="30"/>
                  </a:moveTo>
                  <a:cubicBezTo>
                    <a:pt x="47" y="30"/>
                    <a:pt x="47" y="30"/>
                    <a:pt x="47" y="30"/>
                  </a:cubicBezTo>
                  <a:cubicBezTo>
                    <a:pt x="47" y="30"/>
                    <a:pt x="47" y="30"/>
                    <a:pt x="47" y="30"/>
                  </a:cubicBezTo>
                  <a:cubicBezTo>
                    <a:pt x="46" y="30"/>
                    <a:pt x="46" y="30"/>
                    <a:pt x="46" y="30"/>
                  </a:cubicBezTo>
                  <a:cubicBezTo>
                    <a:pt x="46" y="30"/>
                    <a:pt x="46" y="30"/>
                    <a:pt x="46" y="30"/>
                  </a:cubicBezTo>
                  <a:cubicBezTo>
                    <a:pt x="46" y="30"/>
                    <a:pt x="46" y="30"/>
                    <a:pt x="46" y="30"/>
                  </a:cubicBezTo>
                  <a:cubicBezTo>
                    <a:pt x="46" y="30"/>
                    <a:pt x="46" y="30"/>
                    <a:pt x="45" y="30"/>
                  </a:cubicBezTo>
                  <a:cubicBezTo>
                    <a:pt x="45" y="30"/>
                    <a:pt x="45" y="31"/>
                    <a:pt x="45" y="31"/>
                  </a:cubicBezTo>
                  <a:cubicBezTo>
                    <a:pt x="45" y="31"/>
                    <a:pt x="45" y="31"/>
                    <a:pt x="45" y="31"/>
                  </a:cubicBezTo>
                  <a:cubicBezTo>
                    <a:pt x="45" y="31"/>
                    <a:pt x="46" y="32"/>
                    <a:pt x="46" y="32"/>
                  </a:cubicBezTo>
                  <a:cubicBezTo>
                    <a:pt x="46" y="33"/>
                    <a:pt x="47" y="33"/>
                    <a:pt x="48" y="34"/>
                  </a:cubicBezTo>
                  <a:cubicBezTo>
                    <a:pt x="48" y="35"/>
                    <a:pt x="49" y="35"/>
                    <a:pt x="50" y="36"/>
                  </a:cubicBezTo>
                  <a:cubicBezTo>
                    <a:pt x="50" y="36"/>
                    <a:pt x="51" y="36"/>
                    <a:pt x="51" y="36"/>
                  </a:cubicBezTo>
                  <a:cubicBezTo>
                    <a:pt x="51" y="36"/>
                    <a:pt x="52" y="37"/>
                    <a:pt x="52" y="37"/>
                  </a:cubicBezTo>
                  <a:cubicBezTo>
                    <a:pt x="52" y="37"/>
                    <a:pt x="52" y="37"/>
                    <a:pt x="53" y="37"/>
                  </a:cubicBezTo>
                  <a:cubicBezTo>
                    <a:pt x="53" y="37"/>
                    <a:pt x="53" y="38"/>
                    <a:pt x="53" y="38"/>
                  </a:cubicBezTo>
                  <a:cubicBezTo>
                    <a:pt x="54" y="38"/>
                    <a:pt x="54" y="38"/>
                    <a:pt x="54" y="38"/>
                  </a:cubicBezTo>
                  <a:cubicBezTo>
                    <a:pt x="54" y="39"/>
                    <a:pt x="54" y="39"/>
                    <a:pt x="55" y="39"/>
                  </a:cubicBezTo>
                  <a:cubicBezTo>
                    <a:pt x="55" y="39"/>
                    <a:pt x="55" y="39"/>
                    <a:pt x="55" y="40"/>
                  </a:cubicBezTo>
                  <a:cubicBezTo>
                    <a:pt x="55" y="40"/>
                    <a:pt x="56" y="40"/>
                    <a:pt x="56" y="40"/>
                  </a:cubicBezTo>
                  <a:cubicBezTo>
                    <a:pt x="56" y="40"/>
                    <a:pt x="56" y="40"/>
                    <a:pt x="56" y="40"/>
                  </a:cubicBezTo>
                  <a:cubicBezTo>
                    <a:pt x="56" y="40"/>
                    <a:pt x="56" y="40"/>
                    <a:pt x="56" y="39"/>
                  </a:cubicBezTo>
                  <a:cubicBezTo>
                    <a:pt x="55" y="39"/>
                    <a:pt x="55" y="39"/>
                    <a:pt x="55" y="38"/>
                  </a:cubicBezTo>
                  <a:cubicBezTo>
                    <a:pt x="54" y="38"/>
                    <a:pt x="54" y="37"/>
                    <a:pt x="53" y="36"/>
                  </a:cubicBezTo>
                  <a:cubicBezTo>
                    <a:pt x="52" y="36"/>
                    <a:pt x="52" y="35"/>
                    <a:pt x="51" y="34"/>
                  </a:cubicBezTo>
                  <a:cubicBezTo>
                    <a:pt x="51" y="34"/>
                    <a:pt x="51" y="34"/>
                    <a:pt x="50" y="33"/>
                  </a:cubicBezTo>
                  <a:cubicBezTo>
                    <a:pt x="50" y="33"/>
                    <a:pt x="50" y="33"/>
                    <a:pt x="50" y="33"/>
                  </a:cubicBezTo>
                  <a:cubicBezTo>
                    <a:pt x="50" y="33"/>
                    <a:pt x="50" y="33"/>
                    <a:pt x="50" y="32"/>
                  </a:cubicBezTo>
                  <a:cubicBezTo>
                    <a:pt x="49" y="32"/>
                    <a:pt x="49" y="32"/>
                    <a:pt x="49" y="32"/>
                  </a:cubicBezTo>
                  <a:cubicBezTo>
                    <a:pt x="49" y="31"/>
                    <a:pt x="49" y="31"/>
                    <a:pt x="49" y="31"/>
                  </a:cubicBezTo>
                  <a:cubicBezTo>
                    <a:pt x="49" y="31"/>
                    <a:pt x="48" y="31"/>
                    <a:pt x="48" y="30"/>
                  </a:cubicBezTo>
                  <a:cubicBezTo>
                    <a:pt x="48" y="30"/>
                    <a:pt x="48" y="30"/>
                    <a:pt x="48" y="30"/>
                  </a:cubicBezTo>
                  <a:cubicBezTo>
                    <a:pt x="47" y="30"/>
                    <a:pt x="47" y="30"/>
                    <a:pt x="47" y="30"/>
                  </a:cubicBezTo>
                  <a:moveTo>
                    <a:pt x="91" y="8"/>
                  </a:moveTo>
                  <a:cubicBezTo>
                    <a:pt x="91" y="8"/>
                    <a:pt x="91" y="8"/>
                    <a:pt x="91" y="8"/>
                  </a:cubicBezTo>
                  <a:cubicBezTo>
                    <a:pt x="91" y="8"/>
                    <a:pt x="91" y="8"/>
                    <a:pt x="91" y="8"/>
                  </a:cubicBezTo>
                  <a:cubicBezTo>
                    <a:pt x="91" y="8"/>
                    <a:pt x="91" y="9"/>
                    <a:pt x="91" y="9"/>
                  </a:cubicBezTo>
                  <a:cubicBezTo>
                    <a:pt x="91" y="9"/>
                    <a:pt x="91" y="9"/>
                    <a:pt x="91" y="9"/>
                  </a:cubicBezTo>
                  <a:cubicBezTo>
                    <a:pt x="91" y="9"/>
                    <a:pt x="91" y="10"/>
                    <a:pt x="91" y="10"/>
                  </a:cubicBezTo>
                  <a:cubicBezTo>
                    <a:pt x="91" y="10"/>
                    <a:pt x="91" y="10"/>
                    <a:pt x="91" y="11"/>
                  </a:cubicBezTo>
                  <a:cubicBezTo>
                    <a:pt x="91" y="11"/>
                    <a:pt x="90" y="11"/>
                    <a:pt x="90" y="11"/>
                  </a:cubicBezTo>
                  <a:cubicBezTo>
                    <a:pt x="90" y="12"/>
                    <a:pt x="90" y="12"/>
                    <a:pt x="90" y="12"/>
                  </a:cubicBezTo>
                  <a:cubicBezTo>
                    <a:pt x="89" y="12"/>
                    <a:pt x="89" y="12"/>
                    <a:pt x="89" y="12"/>
                  </a:cubicBezTo>
                  <a:cubicBezTo>
                    <a:pt x="89" y="12"/>
                    <a:pt x="88" y="12"/>
                    <a:pt x="88" y="12"/>
                  </a:cubicBezTo>
                  <a:cubicBezTo>
                    <a:pt x="88" y="12"/>
                    <a:pt x="88" y="13"/>
                    <a:pt x="88" y="13"/>
                  </a:cubicBezTo>
                  <a:cubicBezTo>
                    <a:pt x="88" y="13"/>
                    <a:pt x="88" y="13"/>
                    <a:pt x="88" y="13"/>
                  </a:cubicBezTo>
                  <a:cubicBezTo>
                    <a:pt x="88" y="13"/>
                    <a:pt x="88" y="13"/>
                    <a:pt x="88" y="14"/>
                  </a:cubicBezTo>
                  <a:cubicBezTo>
                    <a:pt x="88" y="14"/>
                    <a:pt x="88" y="14"/>
                    <a:pt x="88" y="14"/>
                  </a:cubicBezTo>
                  <a:cubicBezTo>
                    <a:pt x="88" y="14"/>
                    <a:pt x="88" y="14"/>
                    <a:pt x="88" y="14"/>
                  </a:cubicBezTo>
                  <a:cubicBezTo>
                    <a:pt x="88" y="14"/>
                    <a:pt x="89" y="14"/>
                    <a:pt x="89" y="15"/>
                  </a:cubicBezTo>
                  <a:cubicBezTo>
                    <a:pt x="89" y="15"/>
                    <a:pt x="90" y="16"/>
                    <a:pt x="91" y="17"/>
                  </a:cubicBezTo>
                  <a:cubicBezTo>
                    <a:pt x="91" y="18"/>
                    <a:pt x="92" y="20"/>
                    <a:pt x="93" y="21"/>
                  </a:cubicBezTo>
                  <a:cubicBezTo>
                    <a:pt x="93" y="22"/>
                    <a:pt x="93" y="24"/>
                    <a:pt x="94" y="25"/>
                  </a:cubicBezTo>
                  <a:cubicBezTo>
                    <a:pt x="94" y="26"/>
                    <a:pt x="94" y="27"/>
                    <a:pt x="94" y="27"/>
                  </a:cubicBezTo>
                  <a:cubicBezTo>
                    <a:pt x="94" y="27"/>
                    <a:pt x="94" y="27"/>
                    <a:pt x="94" y="27"/>
                  </a:cubicBezTo>
                  <a:cubicBezTo>
                    <a:pt x="94" y="27"/>
                    <a:pt x="94" y="27"/>
                    <a:pt x="94" y="28"/>
                  </a:cubicBezTo>
                  <a:cubicBezTo>
                    <a:pt x="94" y="28"/>
                    <a:pt x="94" y="28"/>
                    <a:pt x="94" y="28"/>
                  </a:cubicBezTo>
                  <a:cubicBezTo>
                    <a:pt x="93" y="28"/>
                    <a:pt x="93" y="28"/>
                    <a:pt x="93" y="28"/>
                  </a:cubicBezTo>
                  <a:cubicBezTo>
                    <a:pt x="93" y="28"/>
                    <a:pt x="92" y="27"/>
                    <a:pt x="91" y="26"/>
                  </a:cubicBezTo>
                  <a:cubicBezTo>
                    <a:pt x="90" y="26"/>
                    <a:pt x="89" y="25"/>
                    <a:pt x="88" y="24"/>
                  </a:cubicBezTo>
                  <a:cubicBezTo>
                    <a:pt x="87" y="23"/>
                    <a:pt x="86" y="21"/>
                    <a:pt x="85" y="20"/>
                  </a:cubicBezTo>
                  <a:cubicBezTo>
                    <a:pt x="84" y="19"/>
                    <a:pt x="84" y="18"/>
                    <a:pt x="84" y="17"/>
                  </a:cubicBezTo>
                  <a:cubicBezTo>
                    <a:pt x="84" y="16"/>
                    <a:pt x="84" y="16"/>
                    <a:pt x="83" y="15"/>
                  </a:cubicBezTo>
                  <a:cubicBezTo>
                    <a:pt x="83" y="15"/>
                    <a:pt x="83" y="14"/>
                    <a:pt x="82" y="14"/>
                  </a:cubicBezTo>
                  <a:cubicBezTo>
                    <a:pt x="82" y="13"/>
                    <a:pt x="82" y="13"/>
                    <a:pt x="81" y="13"/>
                  </a:cubicBezTo>
                  <a:cubicBezTo>
                    <a:pt x="81" y="12"/>
                    <a:pt x="80" y="12"/>
                    <a:pt x="80" y="12"/>
                  </a:cubicBezTo>
                  <a:cubicBezTo>
                    <a:pt x="80" y="12"/>
                    <a:pt x="80" y="12"/>
                    <a:pt x="80" y="12"/>
                  </a:cubicBezTo>
                  <a:cubicBezTo>
                    <a:pt x="80" y="12"/>
                    <a:pt x="80" y="12"/>
                    <a:pt x="80" y="12"/>
                  </a:cubicBezTo>
                  <a:cubicBezTo>
                    <a:pt x="79" y="13"/>
                    <a:pt x="79" y="13"/>
                    <a:pt x="79" y="13"/>
                  </a:cubicBezTo>
                  <a:cubicBezTo>
                    <a:pt x="79" y="13"/>
                    <a:pt x="79" y="13"/>
                    <a:pt x="79" y="13"/>
                  </a:cubicBezTo>
                  <a:cubicBezTo>
                    <a:pt x="79" y="13"/>
                    <a:pt x="79" y="14"/>
                    <a:pt x="79" y="14"/>
                  </a:cubicBezTo>
                  <a:cubicBezTo>
                    <a:pt x="79" y="14"/>
                    <a:pt x="78" y="14"/>
                    <a:pt x="78" y="15"/>
                  </a:cubicBezTo>
                  <a:cubicBezTo>
                    <a:pt x="78" y="15"/>
                    <a:pt x="78" y="15"/>
                    <a:pt x="78" y="15"/>
                  </a:cubicBezTo>
                  <a:cubicBezTo>
                    <a:pt x="78" y="15"/>
                    <a:pt x="77" y="16"/>
                    <a:pt x="77" y="16"/>
                  </a:cubicBezTo>
                  <a:cubicBezTo>
                    <a:pt x="77" y="16"/>
                    <a:pt x="77" y="16"/>
                    <a:pt x="76" y="17"/>
                  </a:cubicBezTo>
                  <a:cubicBezTo>
                    <a:pt x="76" y="17"/>
                    <a:pt x="76" y="17"/>
                    <a:pt x="76" y="17"/>
                  </a:cubicBezTo>
                  <a:cubicBezTo>
                    <a:pt x="76" y="18"/>
                    <a:pt x="76" y="18"/>
                    <a:pt x="76" y="18"/>
                  </a:cubicBezTo>
                  <a:cubicBezTo>
                    <a:pt x="76" y="18"/>
                    <a:pt x="76" y="19"/>
                    <a:pt x="76" y="19"/>
                  </a:cubicBezTo>
                  <a:cubicBezTo>
                    <a:pt x="76" y="19"/>
                    <a:pt x="76" y="20"/>
                    <a:pt x="76" y="20"/>
                  </a:cubicBezTo>
                  <a:cubicBezTo>
                    <a:pt x="76" y="20"/>
                    <a:pt x="76" y="20"/>
                    <a:pt x="76" y="21"/>
                  </a:cubicBezTo>
                  <a:cubicBezTo>
                    <a:pt x="76" y="21"/>
                    <a:pt x="76" y="21"/>
                    <a:pt x="76" y="21"/>
                  </a:cubicBezTo>
                  <a:cubicBezTo>
                    <a:pt x="76" y="21"/>
                    <a:pt x="76" y="21"/>
                    <a:pt x="76" y="22"/>
                  </a:cubicBezTo>
                  <a:cubicBezTo>
                    <a:pt x="76"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4" y="22"/>
                    <a:pt x="74" y="22"/>
                    <a:pt x="74" y="22"/>
                  </a:cubicBezTo>
                  <a:cubicBezTo>
                    <a:pt x="74" y="22"/>
                    <a:pt x="73" y="22"/>
                    <a:pt x="73" y="22"/>
                  </a:cubicBezTo>
                  <a:cubicBezTo>
                    <a:pt x="73" y="22"/>
                    <a:pt x="73" y="22"/>
                    <a:pt x="73" y="22"/>
                  </a:cubicBezTo>
                  <a:cubicBezTo>
                    <a:pt x="73" y="22"/>
                    <a:pt x="73" y="22"/>
                    <a:pt x="73" y="22"/>
                  </a:cubicBezTo>
                  <a:cubicBezTo>
                    <a:pt x="73" y="22"/>
                    <a:pt x="73" y="21"/>
                    <a:pt x="73" y="21"/>
                  </a:cubicBezTo>
                  <a:cubicBezTo>
                    <a:pt x="73" y="21"/>
                    <a:pt x="73" y="21"/>
                    <a:pt x="73" y="21"/>
                  </a:cubicBezTo>
                  <a:cubicBezTo>
                    <a:pt x="73" y="21"/>
                    <a:pt x="73" y="21"/>
                    <a:pt x="73" y="21"/>
                  </a:cubicBezTo>
                  <a:cubicBezTo>
                    <a:pt x="73" y="20"/>
                    <a:pt x="72" y="20"/>
                    <a:pt x="72" y="19"/>
                  </a:cubicBezTo>
                  <a:cubicBezTo>
                    <a:pt x="72" y="19"/>
                    <a:pt x="71" y="18"/>
                    <a:pt x="70" y="18"/>
                  </a:cubicBezTo>
                  <a:cubicBezTo>
                    <a:pt x="70" y="17"/>
                    <a:pt x="69" y="17"/>
                    <a:pt x="68" y="17"/>
                  </a:cubicBezTo>
                  <a:cubicBezTo>
                    <a:pt x="68" y="17"/>
                    <a:pt x="67" y="16"/>
                    <a:pt x="67" y="16"/>
                  </a:cubicBezTo>
                  <a:cubicBezTo>
                    <a:pt x="67" y="16"/>
                    <a:pt x="67" y="16"/>
                    <a:pt x="67" y="16"/>
                  </a:cubicBezTo>
                  <a:cubicBezTo>
                    <a:pt x="67" y="16"/>
                    <a:pt x="66" y="16"/>
                    <a:pt x="66" y="16"/>
                  </a:cubicBezTo>
                  <a:cubicBezTo>
                    <a:pt x="66" y="16"/>
                    <a:pt x="66" y="16"/>
                    <a:pt x="66" y="16"/>
                  </a:cubicBezTo>
                  <a:cubicBezTo>
                    <a:pt x="66" y="16"/>
                    <a:pt x="66" y="16"/>
                    <a:pt x="66" y="16"/>
                  </a:cubicBezTo>
                  <a:cubicBezTo>
                    <a:pt x="66" y="16"/>
                    <a:pt x="66" y="16"/>
                    <a:pt x="66" y="15"/>
                  </a:cubicBezTo>
                  <a:cubicBezTo>
                    <a:pt x="66" y="15"/>
                    <a:pt x="67" y="15"/>
                    <a:pt x="67" y="15"/>
                  </a:cubicBezTo>
                  <a:cubicBezTo>
                    <a:pt x="67" y="15"/>
                    <a:pt x="67" y="15"/>
                    <a:pt x="68" y="15"/>
                  </a:cubicBezTo>
                  <a:cubicBezTo>
                    <a:pt x="68" y="15"/>
                    <a:pt x="68" y="15"/>
                    <a:pt x="69" y="14"/>
                  </a:cubicBezTo>
                  <a:cubicBezTo>
                    <a:pt x="69" y="14"/>
                    <a:pt x="70" y="14"/>
                    <a:pt x="70" y="14"/>
                  </a:cubicBezTo>
                  <a:cubicBezTo>
                    <a:pt x="71" y="14"/>
                    <a:pt x="71" y="14"/>
                    <a:pt x="71" y="14"/>
                  </a:cubicBezTo>
                  <a:cubicBezTo>
                    <a:pt x="72" y="14"/>
                    <a:pt x="72" y="13"/>
                    <a:pt x="73" y="13"/>
                  </a:cubicBezTo>
                  <a:cubicBezTo>
                    <a:pt x="73" y="13"/>
                    <a:pt x="73"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2"/>
                    <a:pt x="74" y="12"/>
                  </a:cubicBezTo>
                  <a:cubicBezTo>
                    <a:pt x="74" y="12"/>
                    <a:pt x="74" y="12"/>
                    <a:pt x="73" y="12"/>
                  </a:cubicBezTo>
                  <a:cubicBezTo>
                    <a:pt x="73" y="12"/>
                    <a:pt x="73" y="12"/>
                    <a:pt x="73" y="12"/>
                  </a:cubicBezTo>
                  <a:cubicBezTo>
                    <a:pt x="72" y="12"/>
                    <a:pt x="72" y="12"/>
                    <a:pt x="71" y="12"/>
                  </a:cubicBezTo>
                  <a:cubicBezTo>
                    <a:pt x="71" y="12"/>
                    <a:pt x="71" y="12"/>
                    <a:pt x="71" y="12"/>
                  </a:cubicBezTo>
                  <a:cubicBezTo>
                    <a:pt x="71" y="12"/>
                    <a:pt x="70" y="12"/>
                    <a:pt x="70" y="12"/>
                  </a:cubicBezTo>
                  <a:cubicBezTo>
                    <a:pt x="70" y="12"/>
                    <a:pt x="70" y="12"/>
                    <a:pt x="70" y="12"/>
                  </a:cubicBezTo>
                  <a:cubicBezTo>
                    <a:pt x="70" y="12"/>
                    <a:pt x="70" y="12"/>
                    <a:pt x="69" y="12"/>
                  </a:cubicBezTo>
                  <a:cubicBezTo>
                    <a:pt x="69" y="12"/>
                    <a:pt x="69" y="12"/>
                    <a:pt x="69" y="12"/>
                  </a:cubicBezTo>
                  <a:cubicBezTo>
                    <a:pt x="69" y="12"/>
                    <a:pt x="69" y="13"/>
                    <a:pt x="68" y="13"/>
                  </a:cubicBezTo>
                  <a:cubicBezTo>
                    <a:pt x="68" y="13"/>
                    <a:pt x="68" y="13"/>
                    <a:pt x="68" y="13"/>
                  </a:cubicBezTo>
                  <a:cubicBezTo>
                    <a:pt x="68" y="13"/>
                    <a:pt x="67" y="13"/>
                    <a:pt x="67" y="13"/>
                  </a:cubicBezTo>
                  <a:cubicBezTo>
                    <a:pt x="67" y="13"/>
                    <a:pt x="67" y="13"/>
                    <a:pt x="67" y="13"/>
                  </a:cubicBezTo>
                  <a:cubicBezTo>
                    <a:pt x="67" y="13"/>
                    <a:pt x="66" y="13"/>
                    <a:pt x="66" y="13"/>
                  </a:cubicBezTo>
                  <a:cubicBezTo>
                    <a:pt x="66" y="13"/>
                    <a:pt x="66" y="13"/>
                    <a:pt x="66" y="13"/>
                  </a:cubicBezTo>
                  <a:cubicBezTo>
                    <a:pt x="66" y="13"/>
                    <a:pt x="66" y="13"/>
                    <a:pt x="66" y="13"/>
                  </a:cubicBezTo>
                  <a:cubicBezTo>
                    <a:pt x="65" y="13"/>
                    <a:pt x="65" y="13"/>
                    <a:pt x="65" y="13"/>
                  </a:cubicBezTo>
                  <a:cubicBezTo>
                    <a:pt x="65" y="13"/>
                    <a:pt x="65" y="13"/>
                    <a:pt x="65" y="13"/>
                  </a:cubicBezTo>
                  <a:cubicBezTo>
                    <a:pt x="65" y="13"/>
                    <a:pt x="65" y="13"/>
                    <a:pt x="64" y="13"/>
                  </a:cubicBezTo>
                  <a:cubicBezTo>
                    <a:pt x="64" y="12"/>
                    <a:pt x="64" y="12"/>
                    <a:pt x="64" y="12"/>
                  </a:cubicBezTo>
                  <a:cubicBezTo>
                    <a:pt x="64" y="12"/>
                    <a:pt x="64" y="13"/>
                    <a:pt x="64" y="13"/>
                  </a:cubicBezTo>
                  <a:cubicBezTo>
                    <a:pt x="64" y="13"/>
                    <a:pt x="63" y="13"/>
                    <a:pt x="63" y="13"/>
                  </a:cubicBezTo>
                  <a:cubicBezTo>
                    <a:pt x="63" y="13"/>
                    <a:pt x="63" y="13"/>
                    <a:pt x="63" y="13"/>
                  </a:cubicBezTo>
                  <a:cubicBezTo>
                    <a:pt x="63" y="13"/>
                    <a:pt x="63" y="13"/>
                    <a:pt x="63" y="13"/>
                  </a:cubicBezTo>
                  <a:cubicBezTo>
                    <a:pt x="63" y="13"/>
                    <a:pt x="62" y="13"/>
                    <a:pt x="62" y="14"/>
                  </a:cubicBezTo>
                  <a:cubicBezTo>
                    <a:pt x="62" y="14"/>
                    <a:pt x="62" y="14"/>
                    <a:pt x="62" y="14"/>
                  </a:cubicBezTo>
                  <a:cubicBezTo>
                    <a:pt x="62" y="14"/>
                    <a:pt x="61" y="14"/>
                    <a:pt x="61" y="14"/>
                  </a:cubicBezTo>
                  <a:cubicBezTo>
                    <a:pt x="61" y="14"/>
                    <a:pt x="61" y="14"/>
                    <a:pt x="61" y="14"/>
                  </a:cubicBezTo>
                  <a:cubicBezTo>
                    <a:pt x="61" y="14"/>
                    <a:pt x="60" y="14"/>
                    <a:pt x="60" y="14"/>
                  </a:cubicBezTo>
                  <a:cubicBezTo>
                    <a:pt x="60" y="14"/>
                    <a:pt x="60" y="14"/>
                    <a:pt x="60" y="14"/>
                  </a:cubicBezTo>
                  <a:cubicBezTo>
                    <a:pt x="59" y="14"/>
                    <a:pt x="59" y="14"/>
                    <a:pt x="59" y="14"/>
                  </a:cubicBezTo>
                  <a:cubicBezTo>
                    <a:pt x="59" y="14"/>
                    <a:pt x="59" y="14"/>
                    <a:pt x="58" y="14"/>
                  </a:cubicBezTo>
                  <a:cubicBezTo>
                    <a:pt x="58" y="13"/>
                    <a:pt x="58" y="13"/>
                    <a:pt x="58" y="13"/>
                  </a:cubicBezTo>
                  <a:cubicBezTo>
                    <a:pt x="58" y="13"/>
                    <a:pt x="58" y="13"/>
                    <a:pt x="57" y="13"/>
                  </a:cubicBezTo>
                  <a:cubicBezTo>
                    <a:pt x="57" y="13"/>
                    <a:pt x="57" y="13"/>
                    <a:pt x="57" y="13"/>
                  </a:cubicBezTo>
                  <a:cubicBezTo>
                    <a:pt x="57" y="13"/>
                    <a:pt x="57"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5" y="13"/>
                    <a:pt x="55" y="13"/>
                  </a:cubicBezTo>
                  <a:cubicBezTo>
                    <a:pt x="55" y="13"/>
                    <a:pt x="55" y="13"/>
                    <a:pt x="55" y="13"/>
                  </a:cubicBezTo>
                  <a:cubicBezTo>
                    <a:pt x="54" y="13"/>
                    <a:pt x="54" y="14"/>
                    <a:pt x="54" y="14"/>
                  </a:cubicBezTo>
                  <a:cubicBezTo>
                    <a:pt x="54" y="14"/>
                    <a:pt x="53" y="14"/>
                    <a:pt x="53" y="14"/>
                  </a:cubicBezTo>
                  <a:cubicBezTo>
                    <a:pt x="53" y="14"/>
                    <a:pt x="53" y="15"/>
                    <a:pt x="52" y="15"/>
                  </a:cubicBezTo>
                  <a:cubicBezTo>
                    <a:pt x="52" y="15"/>
                    <a:pt x="52" y="15"/>
                    <a:pt x="52" y="15"/>
                  </a:cubicBezTo>
                  <a:cubicBezTo>
                    <a:pt x="51" y="15"/>
                    <a:pt x="51" y="16"/>
                    <a:pt x="51" y="16"/>
                  </a:cubicBezTo>
                  <a:cubicBezTo>
                    <a:pt x="51" y="16"/>
                    <a:pt x="51"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7"/>
                    <a:pt x="49" y="17"/>
                  </a:cubicBezTo>
                  <a:cubicBezTo>
                    <a:pt x="49" y="17"/>
                    <a:pt x="49" y="18"/>
                    <a:pt x="49" y="19"/>
                  </a:cubicBezTo>
                  <a:cubicBezTo>
                    <a:pt x="49" y="19"/>
                    <a:pt x="49" y="20"/>
                    <a:pt x="49" y="21"/>
                  </a:cubicBezTo>
                  <a:cubicBezTo>
                    <a:pt x="49" y="21"/>
                    <a:pt x="50" y="22"/>
                    <a:pt x="50" y="23"/>
                  </a:cubicBezTo>
                  <a:cubicBezTo>
                    <a:pt x="50" y="23"/>
                    <a:pt x="51" y="23"/>
                    <a:pt x="51" y="24"/>
                  </a:cubicBezTo>
                  <a:cubicBezTo>
                    <a:pt x="51" y="24"/>
                    <a:pt x="51" y="24"/>
                    <a:pt x="51" y="24"/>
                  </a:cubicBezTo>
                  <a:cubicBezTo>
                    <a:pt x="51" y="24"/>
                    <a:pt x="52" y="24"/>
                    <a:pt x="52" y="24"/>
                  </a:cubicBezTo>
                  <a:cubicBezTo>
                    <a:pt x="52" y="24"/>
                    <a:pt x="52" y="24"/>
                    <a:pt x="52" y="24"/>
                  </a:cubicBezTo>
                  <a:cubicBezTo>
                    <a:pt x="52" y="24"/>
                    <a:pt x="53" y="24"/>
                    <a:pt x="53" y="24"/>
                  </a:cubicBezTo>
                  <a:cubicBezTo>
                    <a:pt x="53" y="24"/>
                    <a:pt x="53" y="24"/>
                    <a:pt x="53" y="24"/>
                  </a:cubicBezTo>
                  <a:cubicBezTo>
                    <a:pt x="53" y="24"/>
                    <a:pt x="54" y="24"/>
                    <a:pt x="54" y="24"/>
                  </a:cubicBezTo>
                  <a:cubicBezTo>
                    <a:pt x="54" y="24"/>
                    <a:pt x="54" y="23"/>
                    <a:pt x="54" y="23"/>
                  </a:cubicBezTo>
                  <a:cubicBezTo>
                    <a:pt x="55" y="23"/>
                    <a:pt x="55" y="23"/>
                    <a:pt x="55" y="23"/>
                  </a:cubicBezTo>
                  <a:cubicBezTo>
                    <a:pt x="55" y="23"/>
                    <a:pt x="56" y="22"/>
                    <a:pt x="56" y="22"/>
                  </a:cubicBezTo>
                  <a:cubicBezTo>
                    <a:pt x="56" y="22"/>
                    <a:pt x="57" y="22"/>
                    <a:pt x="57" y="22"/>
                  </a:cubicBezTo>
                  <a:cubicBezTo>
                    <a:pt x="57" y="22"/>
                    <a:pt x="58" y="22"/>
                    <a:pt x="58" y="22"/>
                  </a:cubicBezTo>
                  <a:cubicBezTo>
                    <a:pt x="59" y="22"/>
                    <a:pt x="59" y="22"/>
                    <a:pt x="59" y="22"/>
                  </a:cubicBezTo>
                  <a:cubicBezTo>
                    <a:pt x="59" y="22"/>
                    <a:pt x="59" y="22"/>
                    <a:pt x="59" y="22"/>
                  </a:cubicBezTo>
                  <a:cubicBezTo>
                    <a:pt x="59" y="22"/>
                    <a:pt x="59" y="22"/>
                    <a:pt x="59" y="22"/>
                  </a:cubicBezTo>
                  <a:cubicBezTo>
                    <a:pt x="59" y="22"/>
                    <a:pt x="59" y="22"/>
                    <a:pt x="60" y="22"/>
                  </a:cubicBezTo>
                  <a:cubicBezTo>
                    <a:pt x="60" y="23"/>
                    <a:pt x="60" y="23"/>
                    <a:pt x="60" y="23"/>
                  </a:cubicBezTo>
                  <a:cubicBezTo>
                    <a:pt x="60" y="23"/>
                    <a:pt x="60" y="23"/>
                    <a:pt x="60" y="24"/>
                  </a:cubicBezTo>
                  <a:cubicBezTo>
                    <a:pt x="60" y="24"/>
                    <a:pt x="60" y="24"/>
                    <a:pt x="59" y="24"/>
                  </a:cubicBezTo>
                  <a:cubicBezTo>
                    <a:pt x="59" y="25"/>
                    <a:pt x="59" y="25"/>
                    <a:pt x="59" y="25"/>
                  </a:cubicBezTo>
                  <a:cubicBezTo>
                    <a:pt x="58" y="26"/>
                    <a:pt x="58" y="26"/>
                    <a:pt x="57" y="26"/>
                  </a:cubicBezTo>
                  <a:cubicBezTo>
                    <a:pt x="57" y="27"/>
                    <a:pt x="57" y="27"/>
                    <a:pt x="56" y="27"/>
                  </a:cubicBezTo>
                  <a:cubicBezTo>
                    <a:pt x="56" y="28"/>
                    <a:pt x="56" y="28"/>
                    <a:pt x="55" y="28"/>
                  </a:cubicBezTo>
                  <a:cubicBezTo>
                    <a:pt x="55" y="29"/>
                    <a:pt x="55" y="29"/>
                    <a:pt x="55" y="29"/>
                  </a:cubicBezTo>
                  <a:cubicBezTo>
                    <a:pt x="54" y="30"/>
                    <a:pt x="54" y="30"/>
                    <a:pt x="54" y="30"/>
                  </a:cubicBezTo>
                  <a:cubicBezTo>
                    <a:pt x="54" y="31"/>
                    <a:pt x="54" y="31"/>
                    <a:pt x="54" y="32"/>
                  </a:cubicBezTo>
                  <a:cubicBezTo>
                    <a:pt x="55" y="32"/>
                    <a:pt x="55" y="33"/>
                    <a:pt x="55" y="34"/>
                  </a:cubicBezTo>
                  <a:cubicBezTo>
                    <a:pt x="56" y="34"/>
                    <a:pt x="57" y="35"/>
                    <a:pt x="57" y="35"/>
                  </a:cubicBezTo>
                  <a:cubicBezTo>
                    <a:pt x="58" y="36"/>
                    <a:pt x="59" y="36"/>
                    <a:pt x="59" y="37"/>
                  </a:cubicBezTo>
                  <a:cubicBezTo>
                    <a:pt x="60" y="37"/>
                    <a:pt x="60" y="37"/>
                    <a:pt x="60" y="37"/>
                  </a:cubicBezTo>
                  <a:cubicBezTo>
                    <a:pt x="60" y="37"/>
                    <a:pt x="61" y="37"/>
                    <a:pt x="61" y="38"/>
                  </a:cubicBezTo>
                  <a:cubicBezTo>
                    <a:pt x="61" y="38"/>
                    <a:pt x="61" y="38"/>
                    <a:pt x="62" y="38"/>
                  </a:cubicBezTo>
                  <a:cubicBezTo>
                    <a:pt x="62" y="38"/>
                    <a:pt x="62" y="39"/>
                    <a:pt x="62" y="39"/>
                  </a:cubicBezTo>
                  <a:cubicBezTo>
                    <a:pt x="63" y="39"/>
                    <a:pt x="63" y="39"/>
                    <a:pt x="63" y="39"/>
                  </a:cubicBezTo>
                  <a:cubicBezTo>
                    <a:pt x="64" y="40"/>
                    <a:pt x="64" y="40"/>
                    <a:pt x="65" y="40"/>
                  </a:cubicBezTo>
                  <a:cubicBezTo>
                    <a:pt x="65" y="40"/>
                    <a:pt x="66" y="40"/>
                    <a:pt x="66" y="40"/>
                  </a:cubicBezTo>
                  <a:cubicBezTo>
                    <a:pt x="67" y="40"/>
                    <a:pt x="68" y="40"/>
                    <a:pt x="68" y="40"/>
                  </a:cubicBezTo>
                  <a:cubicBezTo>
                    <a:pt x="69" y="40"/>
                    <a:pt x="69" y="40"/>
                    <a:pt x="70" y="40"/>
                  </a:cubicBezTo>
                  <a:cubicBezTo>
                    <a:pt x="70" y="40"/>
                    <a:pt x="71" y="40"/>
                    <a:pt x="71" y="40"/>
                  </a:cubicBezTo>
                  <a:cubicBezTo>
                    <a:pt x="72" y="40"/>
                    <a:pt x="72" y="40"/>
                    <a:pt x="72" y="40"/>
                  </a:cubicBezTo>
                  <a:cubicBezTo>
                    <a:pt x="73" y="40"/>
                    <a:pt x="73" y="40"/>
                    <a:pt x="73" y="39"/>
                  </a:cubicBezTo>
                  <a:cubicBezTo>
                    <a:pt x="74" y="39"/>
                    <a:pt x="74" y="39"/>
                    <a:pt x="74" y="39"/>
                  </a:cubicBezTo>
                  <a:cubicBezTo>
                    <a:pt x="74" y="39"/>
                    <a:pt x="74" y="38"/>
                    <a:pt x="74" y="38"/>
                  </a:cubicBezTo>
                  <a:cubicBezTo>
                    <a:pt x="74" y="38"/>
                    <a:pt x="75" y="38"/>
                    <a:pt x="75" y="37"/>
                  </a:cubicBezTo>
                  <a:cubicBezTo>
                    <a:pt x="75" y="37"/>
                    <a:pt x="75" y="37"/>
                    <a:pt x="75" y="37"/>
                  </a:cubicBezTo>
                  <a:cubicBezTo>
                    <a:pt x="75" y="36"/>
                    <a:pt x="75" y="36"/>
                    <a:pt x="75" y="35"/>
                  </a:cubicBezTo>
                  <a:cubicBezTo>
                    <a:pt x="76" y="35"/>
                    <a:pt x="76" y="35"/>
                    <a:pt x="76" y="34"/>
                  </a:cubicBezTo>
                  <a:cubicBezTo>
                    <a:pt x="76" y="34"/>
                    <a:pt x="77" y="34"/>
                    <a:pt x="77" y="33"/>
                  </a:cubicBezTo>
                  <a:cubicBezTo>
                    <a:pt x="77" y="33"/>
                    <a:pt x="78" y="33"/>
                    <a:pt x="78" y="33"/>
                  </a:cubicBezTo>
                  <a:cubicBezTo>
                    <a:pt x="78" y="33"/>
                    <a:pt x="78" y="33"/>
                    <a:pt x="78" y="33"/>
                  </a:cubicBezTo>
                  <a:cubicBezTo>
                    <a:pt x="79" y="33"/>
                    <a:pt x="79" y="33"/>
                    <a:pt x="79" y="33"/>
                  </a:cubicBezTo>
                  <a:cubicBezTo>
                    <a:pt x="79" y="33"/>
                    <a:pt x="79" y="33"/>
                    <a:pt x="79" y="33"/>
                  </a:cubicBezTo>
                  <a:cubicBezTo>
                    <a:pt x="79" y="33"/>
                    <a:pt x="80" y="33"/>
                    <a:pt x="80" y="33"/>
                  </a:cubicBezTo>
                  <a:cubicBezTo>
                    <a:pt x="80" y="33"/>
                    <a:pt x="80" y="33"/>
                    <a:pt x="80" y="32"/>
                  </a:cubicBezTo>
                  <a:cubicBezTo>
                    <a:pt x="80" y="32"/>
                    <a:pt x="80" y="32"/>
                    <a:pt x="80" y="32"/>
                  </a:cubicBezTo>
                  <a:cubicBezTo>
                    <a:pt x="80" y="32"/>
                    <a:pt x="80" y="31"/>
                    <a:pt x="80" y="31"/>
                  </a:cubicBezTo>
                  <a:cubicBezTo>
                    <a:pt x="81" y="31"/>
                    <a:pt x="81" y="31"/>
                    <a:pt x="81" y="31"/>
                  </a:cubicBezTo>
                  <a:cubicBezTo>
                    <a:pt x="81" y="30"/>
                    <a:pt x="81" y="30"/>
                    <a:pt x="81" y="30"/>
                  </a:cubicBezTo>
                  <a:cubicBezTo>
                    <a:pt x="82" y="30"/>
                    <a:pt x="82" y="30"/>
                    <a:pt x="82" y="30"/>
                  </a:cubicBezTo>
                  <a:cubicBezTo>
                    <a:pt x="82" y="30"/>
                    <a:pt x="82" y="30"/>
                    <a:pt x="82" y="30"/>
                  </a:cubicBezTo>
                  <a:cubicBezTo>
                    <a:pt x="83" y="29"/>
                    <a:pt x="83" y="29"/>
                    <a:pt x="83" y="29"/>
                  </a:cubicBezTo>
                  <a:cubicBezTo>
                    <a:pt x="83" y="29"/>
                    <a:pt x="83" y="29"/>
                    <a:pt x="83" y="29"/>
                  </a:cubicBezTo>
                  <a:cubicBezTo>
                    <a:pt x="83" y="29"/>
                    <a:pt x="83" y="29"/>
                    <a:pt x="83" y="29"/>
                  </a:cubicBezTo>
                  <a:cubicBezTo>
                    <a:pt x="83" y="29"/>
                    <a:pt x="84" y="29"/>
                    <a:pt x="84" y="29"/>
                  </a:cubicBezTo>
                  <a:cubicBezTo>
                    <a:pt x="84" y="30"/>
                    <a:pt x="84" y="30"/>
                    <a:pt x="84" y="30"/>
                  </a:cubicBezTo>
                  <a:cubicBezTo>
                    <a:pt x="84" y="30"/>
                    <a:pt x="84" y="30"/>
                    <a:pt x="84" y="30"/>
                  </a:cubicBezTo>
                  <a:cubicBezTo>
                    <a:pt x="85" y="30"/>
                    <a:pt x="85" y="30"/>
                    <a:pt x="85" y="30"/>
                  </a:cubicBezTo>
                  <a:cubicBezTo>
                    <a:pt x="85" y="31"/>
                    <a:pt x="85" y="31"/>
                    <a:pt x="85" y="31"/>
                  </a:cubicBezTo>
                  <a:cubicBezTo>
                    <a:pt x="85" y="32"/>
                    <a:pt x="85" y="32"/>
                    <a:pt x="85" y="33"/>
                  </a:cubicBezTo>
                  <a:cubicBezTo>
                    <a:pt x="85" y="33"/>
                    <a:pt x="85" y="33"/>
                    <a:pt x="84" y="34"/>
                  </a:cubicBezTo>
                  <a:cubicBezTo>
                    <a:pt x="84" y="34"/>
                    <a:pt x="84" y="35"/>
                    <a:pt x="83" y="35"/>
                  </a:cubicBezTo>
                  <a:cubicBezTo>
                    <a:pt x="83" y="35"/>
                    <a:pt x="83" y="35"/>
                    <a:pt x="83" y="35"/>
                  </a:cubicBezTo>
                  <a:cubicBezTo>
                    <a:pt x="83" y="35"/>
                    <a:pt x="83" y="36"/>
                    <a:pt x="83" y="36"/>
                  </a:cubicBezTo>
                  <a:cubicBezTo>
                    <a:pt x="83" y="36"/>
                    <a:pt x="83" y="36"/>
                    <a:pt x="83" y="36"/>
                  </a:cubicBezTo>
                  <a:cubicBezTo>
                    <a:pt x="83" y="36"/>
                    <a:pt x="83" y="36"/>
                    <a:pt x="83" y="36"/>
                  </a:cubicBezTo>
                  <a:cubicBezTo>
                    <a:pt x="83" y="36"/>
                    <a:pt x="83" y="36"/>
                    <a:pt x="83" y="36"/>
                  </a:cubicBezTo>
                  <a:cubicBezTo>
                    <a:pt x="83" y="36"/>
                    <a:pt x="83" y="36"/>
                    <a:pt x="83" y="36"/>
                  </a:cubicBezTo>
                  <a:cubicBezTo>
                    <a:pt x="83" y="36"/>
                    <a:pt x="84" y="36"/>
                    <a:pt x="84" y="36"/>
                  </a:cubicBezTo>
                  <a:cubicBezTo>
                    <a:pt x="84" y="36"/>
                    <a:pt x="84" y="36"/>
                    <a:pt x="84" y="36"/>
                  </a:cubicBezTo>
                  <a:cubicBezTo>
                    <a:pt x="85" y="36"/>
                    <a:pt x="85" y="36"/>
                    <a:pt x="86" y="36"/>
                  </a:cubicBezTo>
                  <a:cubicBezTo>
                    <a:pt x="86" y="36"/>
                    <a:pt x="87" y="36"/>
                    <a:pt x="87" y="36"/>
                  </a:cubicBezTo>
                  <a:cubicBezTo>
                    <a:pt x="88" y="35"/>
                    <a:pt x="88" y="35"/>
                    <a:pt x="89" y="35"/>
                  </a:cubicBezTo>
                  <a:cubicBezTo>
                    <a:pt x="89" y="35"/>
                    <a:pt x="89" y="34"/>
                    <a:pt x="90" y="34"/>
                  </a:cubicBezTo>
                  <a:cubicBezTo>
                    <a:pt x="90" y="34"/>
                    <a:pt x="90" y="33"/>
                    <a:pt x="91" y="33"/>
                  </a:cubicBezTo>
                  <a:cubicBezTo>
                    <a:pt x="91" y="33"/>
                    <a:pt x="91" y="33"/>
                    <a:pt x="91" y="33"/>
                  </a:cubicBezTo>
                  <a:cubicBezTo>
                    <a:pt x="92" y="33"/>
                    <a:pt x="92" y="33"/>
                    <a:pt x="92" y="32"/>
                  </a:cubicBezTo>
                  <a:cubicBezTo>
                    <a:pt x="92" y="32"/>
                    <a:pt x="92" y="32"/>
                    <a:pt x="93" y="32"/>
                  </a:cubicBezTo>
                  <a:cubicBezTo>
                    <a:pt x="93" y="32"/>
                    <a:pt x="93" y="32"/>
                    <a:pt x="93" y="32"/>
                  </a:cubicBezTo>
                  <a:cubicBezTo>
                    <a:pt x="93" y="32"/>
                    <a:pt x="93" y="32"/>
                    <a:pt x="93" y="33"/>
                  </a:cubicBezTo>
                  <a:cubicBezTo>
                    <a:pt x="93" y="33"/>
                    <a:pt x="93" y="33"/>
                    <a:pt x="93" y="33"/>
                  </a:cubicBezTo>
                  <a:cubicBezTo>
                    <a:pt x="94" y="33"/>
                    <a:pt x="94" y="33"/>
                    <a:pt x="94" y="33"/>
                  </a:cubicBezTo>
                  <a:cubicBezTo>
                    <a:pt x="94" y="33"/>
                    <a:pt x="94" y="33"/>
                    <a:pt x="94" y="34"/>
                  </a:cubicBezTo>
                  <a:cubicBezTo>
                    <a:pt x="94" y="34"/>
                    <a:pt x="94" y="34"/>
                    <a:pt x="94" y="35"/>
                  </a:cubicBezTo>
                  <a:cubicBezTo>
                    <a:pt x="94" y="35"/>
                    <a:pt x="94" y="35"/>
                    <a:pt x="94" y="36"/>
                  </a:cubicBezTo>
                  <a:cubicBezTo>
                    <a:pt x="94" y="36"/>
                    <a:pt x="94" y="36"/>
                    <a:pt x="94" y="37"/>
                  </a:cubicBezTo>
                  <a:cubicBezTo>
                    <a:pt x="94" y="37"/>
                    <a:pt x="94" y="38"/>
                    <a:pt x="93" y="38"/>
                  </a:cubicBezTo>
                  <a:cubicBezTo>
                    <a:pt x="93" y="38"/>
                    <a:pt x="93" y="38"/>
                    <a:pt x="92" y="39"/>
                  </a:cubicBezTo>
                  <a:cubicBezTo>
                    <a:pt x="92" y="39"/>
                    <a:pt x="91" y="39"/>
                    <a:pt x="91" y="39"/>
                  </a:cubicBezTo>
                  <a:cubicBezTo>
                    <a:pt x="90" y="39"/>
                    <a:pt x="90" y="39"/>
                    <a:pt x="89" y="39"/>
                  </a:cubicBezTo>
                  <a:cubicBezTo>
                    <a:pt x="89" y="39"/>
                    <a:pt x="88" y="40"/>
                    <a:pt x="88" y="40"/>
                  </a:cubicBezTo>
                  <a:cubicBezTo>
                    <a:pt x="87" y="40"/>
                    <a:pt x="87" y="40"/>
                    <a:pt x="86" y="40"/>
                  </a:cubicBezTo>
                  <a:cubicBezTo>
                    <a:pt x="86" y="40"/>
                    <a:pt x="85" y="40"/>
                    <a:pt x="85" y="41"/>
                  </a:cubicBezTo>
                  <a:cubicBezTo>
                    <a:pt x="85" y="41"/>
                    <a:pt x="84" y="41"/>
                    <a:pt x="84" y="42"/>
                  </a:cubicBezTo>
                  <a:cubicBezTo>
                    <a:pt x="84" y="42"/>
                    <a:pt x="83" y="42"/>
                    <a:pt x="83" y="43"/>
                  </a:cubicBezTo>
                  <a:cubicBezTo>
                    <a:pt x="82" y="43"/>
                    <a:pt x="82" y="43"/>
                    <a:pt x="81" y="43"/>
                  </a:cubicBezTo>
                  <a:cubicBezTo>
                    <a:pt x="81" y="43"/>
                    <a:pt x="80" y="43"/>
                    <a:pt x="80" y="43"/>
                  </a:cubicBezTo>
                  <a:cubicBezTo>
                    <a:pt x="79" y="44"/>
                    <a:pt x="78" y="44"/>
                    <a:pt x="78" y="44"/>
                  </a:cubicBezTo>
                  <a:cubicBezTo>
                    <a:pt x="77" y="44"/>
                    <a:pt x="76" y="44"/>
                    <a:pt x="76" y="44"/>
                  </a:cubicBezTo>
                  <a:cubicBezTo>
                    <a:pt x="75" y="44"/>
                    <a:pt x="75" y="44"/>
                    <a:pt x="74" y="44"/>
                  </a:cubicBezTo>
                  <a:cubicBezTo>
                    <a:pt x="73" y="44"/>
                    <a:pt x="73" y="45"/>
                    <a:pt x="72" y="45"/>
                  </a:cubicBezTo>
                  <a:cubicBezTo>
                    <a:pt x="72" y="45"/>
                    <a:pt x="71" y="45"/>
                    <a:pt x="71" y="46"/>
                  </a:cubicBezTo>
                  <a:cubicBezTo>
                    <a:pt x="71" y="46"/>
                    <a:pt x="71" y="46"/>
                    <a:pt x="71" y="46"/>
                  </a:cubicBezTo>
                  <a:cubicBezTo>
                    <a:pt x="71" y="46"/>
                    <a:pt x="70" y="47"/>
                    <a:pt x="70" y="47"/>
                  </a:cubicBezTo>
                  <a:cubicBezTo>
                    <a:pt x="70" y="47"/>
                    <a:pt x="70" y="47"/>
                    <a:pt x="70" y="47"/>
                  </a:cubicBezTo>
                  <a:cubicBezTo>
                    <a:pt x="70" y="47"/>
                    <a:pt x="70" y="47"/>
                    <a:pt x="70" y="47"/>
                  </a:cubicBezTo>
                  <a:cubicBezTo>
                    <a:pt x="70" y="48"/>
                    <a:pt x="70" y="48"/>
                    <a:pt x="71" y="48"/>
                  </a:cubicBezTo>
                  <a:cubicBezTo>
                    <a:pt x="71" y="48"/>
                    <a:pt x="71" y="48"/>
                    <a:pt x="71" y="48"/>
                  </a:cubicBezTo>
                  <a:cubicBezTo>
                    <a:pt x="72" y="48"/>
                    <a:pt x="72" y="48"/>
                    <a:pt x="72" y="48"/>
                  </a:cubicBezTo>
                  <a:cubicBezTo>
                    <a:pt x="73" y="48"/>
                    <a:pt x="73" y="48"/>
                    <a:pt x="74" y="48"/>
                  </a:cubicBezTo>
                  <a:cubicBezTo>
                    <a:pt x="74" y="48"/>
                    <a:pt x="74" y="48"/>
                    <a:pt x="75" y="48"/>
                  </a:cubicBezTo>
                  <a:cubicBezTo>
                    <a:pt x="75" y="48"/>
                    <a:pt x="76" y="48"/>
                    <a:pt x="76" y="48"/>
                  </a:cubicBezTo>
                  <a:cubicBezTo>
                    <a:pt x="76" y="48"/>
                    <a:pt x="77" y="48"/>
                    <a:pt x="77" y="48"/>
                  </a:cubicBezTo>
                  <a:cubicBezTo>
                    <a:pt x="77" y="48"/>
                    <a:pt x="78" y="48"/>
                    <a:pt x="78" y="48"/>
                  </a:cubicBezTo>
                  <a:cubicBezTo>
                    <a:pt x="79" y="48"/>
                    <a:pt x="80" y="48"/>
                    <a:pt x="81" y="47"/>
                  </a:cubicBezTo>
                  <a:cubicBezTo>
                    <a:pt x="82" y="47"/>
                    <a:pt x="83" y="47"/>
                    <a:pt x="84" y="47"/>
                  </a:cubicBezTo>
                  <a:cubicBezTo>
                    <a:pt x="85" y="47"/>
                    <a:pt x="86" y="47"/>
                    <a:pt x="87" y="47"/>
                  </a:cubicBezTo>
                  <a:cubicBezTo>
                    <a:pt x="88" y="47"/>
                    <a:pt x="89" y="47"/>
                    <a:pt x="90" y="47"/>
                  </a:cubicBezTo>
                  <a:cubicBezTo>
                    <a:pt x="91" y="47"/>
                    <a:pt x="91" y="47"/>
                    <a:pt x="92" y="47"/>
                  </a:cubicBezTo>
                  <a:cubicBezTo>
                    <a:pt x="92" y="47"/>
                    <a:pt x="92" y="47"/>
                    <a:pt x="93" y="47"/>
                  </a:cubicBezTo>
                  <a:cubicBezTo>
                    <a:pt x="93" y="47"/>
                    <a:pt x="94" y="47"/>
                    <a:pt x="94" y="47"/>
                  </a:cubicBezTo>
                  <a:cubicBezTo>
                    <a:pt x="94" y="47"/>
                    <a:pt x="94" y="47"/>
                    <a:pt x="95" y="47"/>
                  </a:cubicBezTo>
                  <a:cubicBezTo>
                    <a:pt x="95" y="47"/>
                    <a:pt x="95" y="47"/>
                    <a:pt x="95" y="47"/>
                  </a:cubicBezTo>
                  <a:cubicBezTo>
                    <a:pt x="95" y="47"/>
                    <a:pt x="95" y="47"/>
                    <a:pt x="96" y="47"/>
                  </a:cubicBezTo>
                  <a:cubicBezTo>
                    <a:pt x="96" y="48"/>
                    <a:pt x="96" y="48"/>
                    <a:pt x="96" y="48"/>
                  </a:cubicBezTo>
                  <a:cubicBezTo>
                    <a:pt x="96" y="48"/>
                    <a:pt x="96" y="48"/>
                    <a:pt x="96" y="48"/>
                  </a:cubicBezTo>
                  <a:cubicBezTo>
                    <a:pt x="96" y="49"/>
                    <a:pt x="95" y="49"/>
                    <a:pt x="95" y="49"/>
                  </a:cubicBezTo>
                  <a:cubicBezTo>
                    <a:pt x="94" y="49"/>
                    <a:pt x="93" y="50"/>
                    <a:pt x="92" y="50"/>
                  </a:cubicBezTo>
                  <a:cubicBezTo>
                    <a:pt x="90" y="50"/>
                    <a:pt x="89" y="50"/>
                    <a:pt x="89" y="50"/>
                  </a:cubicBezTo>
                  <a:cubicBezTo>
                    <a:pt x="88" y="50"/>
                    <a:pt x="87" y="50"/>
                    <a:pt x="87" y="50"/>
                  </a:cubicBezTo>
                  <a:cubicBezTo>
                    <a:pt x="86" y="50"/>
                    <a:pt x="85" y="50"/>
                    <a:pt x="84" y="50"/>
                  </a:cubicBezTo>
                  <a:cubicBezTo>
                    <a:pt x="84" y="50"/>
                    <a:pt x="83" y="50"/>
                    <a:pt x="83" y="50"/>
                  </a:cubicBezTo>
                  <a:cubicBezTo>
                    <a:pt x="82" y="51"/>
                    <a:pt x="82" y="51"/>
                    <a:pt x="81" y="51"/>
                  </a:cubicBezTo>
                  <a:cubicBezTo>
                    <a:pt x="81" y="51"/>
                    <a:pt x="81" y="51"/>
                    <a:pt x="81" y="51"/>
                  </a:cubicBezTo>
                  <a:cubicBezTo>
                    <a:pt x="81" y="52"/>
                    <a:pt x="81" y="52"/>
                    <a:pt x="81" y="52"/>
                  </a:cubicBezTo>
                  <a:cubicBezTo>
                    <a:pt x="80" y="53"/>
                    <a:pt x="80" y="53"/>
                    <a:pt x="80" y="53"/>
                  </a:cubicBezTo>
                  <a:cubicBezTo>
                    <a:pt x="80" y="53"/>
                    <a:pt x="80" y="53"/>
                    <a:pt x="80" y="53"/>
                  </a:cubicBezTo>
                  <a:cubicBezTo>
                    <a:pt x="80" y="53"/>
                    <a:pt x="80" y="53"/>
                    <a:pt x="80" y="53"/>
                  </a:cubicBezTo>
                  <a:cubicBezTo>
                    <a:pt x="80" y="53"/>
                    <a:pt x="80" y="53"/>
                    <a:pt x="79" y="53"/>
                  </a:cubicBezTo>
                  <a:cubicBezTo>
                    <a:pt x="79" y="53"/>
                    <a:pt x="79" y="53"/>
                    <a:pt x="79" y="53"/>
                  </a:cubicBezTo>
                  <a:cubicBezTo>
                    <a:pt x="79" y="53"/>
                    <a:pt x="79" y="53"/>
                    <a:pt x="79" y="53"/>
                  </a:cubicBezTo>
                  <a:cubicBezTo>
                    <a:pt x="79" y="53"/>
                    <a:pt x="78" y="53"/>
                    <a:pt x="78" y="53"/>
                  </a:cubicBezTo>
                  <a:cubicBezTo>
                    <a:pt x="78" y="53"/>
                    <a:pt x="78" y="53"/>
                    <a:pt x="78" y="53"/>
                  </a:cubicBezTo>
                  <a:cubicBezTo>
                    <a:pt x="78" y="53"/>
                    <a:pt x="78" y="53"/>
                    <a:pt x="77" y="53"/>
                  </a:cubicBezTo>
                  <a:cubicBezTo>
                    <a:pt x="77" y="53"/>
                    <a:pt x="77" y="53"/>
                    <a:pt x="77" y="53"/>
                  </a:cubicBezTo>
                  <a:cubicBezTo>
                    <a:pt x="77" y="53"/>
                    <a:pt x="76" y="53"/>
                    <a:pt x="76" y="53"/>
                  </a:cubicBezTo>
                  <a:cubicBezTo>
                    <a:pt x="76" y="53"/>
                    <a:pt x="76" y="53"/>
                    <a:pt x="75" y="53"/>
                  </a:cubicBezTo>
                  <a:cubicBezTo>
                    <a:pt x="75" y="53"/>
                    <a:pt x="75" y="53"/>
                    <a:pt x="75" y="53"/>
                  </a:cubicBezTo>
                  <a:cubicBezTo>
                    <a:pt x="74" y="53"/>
                    <a:pt x="74" y="53"/>
                    <a:pt x="74" y="53"/>
                  </a:cubicBezTo>
                  <a:cubicBezTo>
                    <a:pt x="73" y="53"/>
                    <a:pt x="73" y="53"/>
                    <a:pt x="73" y="53"/>
                  </a:cubicBezTo>
                  <a:cubicBezTo>
                    <a:pt x="73" y="53"/>
                    <a:pt x="73" y="54"/>
                    <a:pt x="73" y="54"/>
                  </a:cubicBezTo>
                  <a:cubicBezTo>
                    <a:pt x="72" y="54"/>
                    <a:pt x="72" y="54"/>
                    <a:pt x="72" y="54"/>
                  </a:cubicBezTo>
                  <a:cubicBezTo>
                    <a:pt x="72" y="54"/>
                    <a:pt x="73" y="55"/>
                    <a:pt x="73" y="55"/>
                  </a:cubicBezTo>
                  <a:cubicBezTo>
                    <a:pt x="73" y="56"/>
                    <a:pt x="73" y="56"/>
                    <a:pt x="74" y="56"/>
                  </a:cubicBezTo>
                  <a:cubicBezTo>
                    <a:pt x="74" y="56"/>
                    <a:pt x="75" y="57"/>
                    <a:pt x="75" y="57"/>
                  </a:cubicBezTo>
                  <a:cubicBezTo>
                    <a:pt x="76" y="57"/>
                    <a:pt x="76" y="58"/>
                    <a:pt x="77" y="58"/>
                  </a:cubicBezTo>
                  <a:cubicBezTo>
                    <a:pt x="77" y="58"/>
                    <a:pt x="78" y="58"/>
                    <a:pt x="78" y="58"/>
                  </a:cubicBezTo>
                  <a:cubicBezTo>
                    <a:pt x="79" y="59"/>
                    <a:pt x="79" y="59"/>
                    <a:pt x="79" y="59"/>
                  </a:cubicBezTo>
                  <a:cubicBezTo>
                    <a:pt x="80" y="59"/>
                    <a:pt x="80" y="59"/>
                    <a:pt x="80" y="60"/>
                  </a:cubicBezTo>
                  <a:cubicBezTo>
                    <a:pt x="80" y="60"/>
                    <a:pt x="81" y="60"/>
                    <a:pt x="81" y="60"/>
                  </a:cubicBezTo>
                  <a:cubicBezTo>
                    <a:pt x="81" y="60"/>
                    <a:pt x="81" y="60"/>
                    <a:pt x="81" y="61"/>
                  </a:cubicBezTo>
                  <a:cubicBezTo>
                    <a:pt x="81" y="61"/>
                    <a:pt x="81" y="61"/>
                    <a:pt x="81" y="61"/>
                  </a:cubicBezTo>
                  <a:cubicBezTo>
                    <a:pt x="81" y="61"/>
                    <a:pt x="82" y="61"/>
                    <a:pt x="82" y="61"/>
                  </a:cubicBezTo>
                  <a:cubicBezTo>
                    <a:pt x="82" y="61"/>
                    <a:pt x="82" y="61"/>
                    <a:pt x="83" y="61"/>
                  </a:cubicBezTo>
                  <a:cubicBezTo>
                    <a:pt x="83" y="61"/>
                    <a:pt x="83" y="61"/>
                    <a:pt x="83" y="61"/>
                  </a:cubicBezTo>
                  <a:cubicBezTo>
                    <a:pt x="83" y="61"/>
                    <a:pt x="84" y="61"/>
                    <a:pt x="84" y="61"/>
                  </a:cubicBezTo>
                  <a:cubicBezTo>
                    <a:pt x="84" y="61"/>
                    <a:pt x="84" y="61"/>
                    <a:pt x="84" y="61"/>
                  </a:cubicBezTo>
                  <a:cubicBezTo>
                    <a:pt x="84" y="61"/>
                    <a:pt x="85" y="61"/>
                    <a:pt x="85" y="61"/>
                  </a:cubicBezTo>
                  <a:cubicBezTo>
                    <a:pt x="85" y="61"/>
                    <a:pt x="85" y="61"/>
                    <a:pt x="85" y="61"/>
                  </a:cubicBezTo>
                  <a:cubicBezTo>
                    <a:pt x="85" y="61"/>
                    <a:pt x="86" y="61"/>
                    <a:pt x="86" y="61"/>
                  </a:cubicBezTo>
                  <a:cubicBezTo>
                    <a:pt x="86" y="61"/>
                    <a:pt x="86" y="61"/>
                    <a:pt x="86" y="61"/>
                  </a:cubicBezTo>
                  <a:cubicBezTo>
                    <a:pt x="87" y="61"/>
                    <a:pt x="87" y="61"/>
                    <a:pt x="87" y="61"/>
                  </a:cubicBezTo>
                  <a:cubicBezTo>
                    <a:pt x="87" y="61"/>
                    <a:pt x="87" y="61"/>
                    <a:pt x="87" y="61"/>
                  </a:cubicBezTo>
                  <a:cubicBezTo>
                    <a:pt x="87" y="61"/>
                    <a:pt x="88" y="61"/>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89" y="61"/>
                    <a:pt x="89" y="61"/>
                  </a:cubicBezTo>
                  <a:cubicBezTo>
                    <a:pt x="89" y="62"/>
                    <a:pt x="89" y="62"/>
                    <a:pt x="89" y="62"/>
                  </a:cubicBezTo>
                  <a:cubicBezTo>
                    <a:pt x="89" y="62"/>
                    <a:pt x="89" y="62"/>
                    <a:pt x="89" y="62"/>
                  </a:cubicBezTo>
                  <a:cubicBezTo>
                    <a:pt x="89" y="62"/>
                    <a:pt x="89" y="62"/>
                    <a:pt x="89" y="63"/>
                  </a:cubicBezTo>
                  <a:cubicBezTo>
                    <a:pt x="88" y="63"/>
                    <a:pt x="88" y="63"/>
                    <a:pt x="88" y="63"/>
                  </a:cubicBezTo>
                  <a:cubicBezTo>
                    <a:pt x="87" y="63"/>
                    <a:pt x="87" y="63"/>
                    <a:pt x="87" y="64"/>
                  </a:cubicBezTo>
                  <a:cubicBezTo>
                    <a:pt x="86" y="64"/>
                    <a:pt x="86" y="64"/>
                    <a:pt x="86" y="64"/>
                  </a:cubicBezTo>
                  <a:cubicBezTo>
                    <a:pt x="86" y="64"/>
                    <a:pt x="86" y="64"/>
                    <a:pt x="86" y="64"/>
                  </a:cubicBezTo>
                  <a:cubicBezTo>
                    <a:pt x="85" y="64"/>
                    <a:pt x="85" y="64"/>
                    <a:pt x="85" y="64"/>
                  </a:cubicBezTo>
                  <a:cubicBezTo>
                    <a:pt x="85" y="64"/>
                    <a:pt x="85" y="64"/>
                    <a:pt x="85" y="64"/>
                  </a:cubicBezTo>
                  <a:cubicBezTo>
                    <a:pt x="85" y="65"/>
                    <a:pt x="85" y="65"/>
                    <a:pt x="85" y="65"/>
                  </a:cubicBezTo>
                  <a:cubicBezTo>
                    <a:pt x="85" y="65"/>
                    <a:pt x="86" y="65"/>
                    <a:pt x="86" y="65"/>
                  </a:cubicBezTo>
                  <a:cubicBezTo>
                    <a:pt x="86" y="65"/>
                    <a:pt x="86" y="65"/>
                    <a:pt x="86" y="65"/>
                  </a:cubicBezTo>
                  <a:cubicBezTo>
                    <a:pt x="87" y="65"/>
                    <a:pt x="87" y="65"/>
                    <a:pt x="87" y="65"/>
                  </a:cubicBezTo>
                  <a:cubicBezTo>
                    <a:pt x="87" y="66"/>
                    <a:pt x="88" y="66"/>
                    <a:pt x="88" y="66"/>
                  </a:cubicBezTo>
                  <a:cubicBezTo>
                    <a:pt x="89" y="66"/>
                    <a:pt x="89" y="66"/>
                    <a:pt x="90" y="67"/>
                  </a:cubicBezTo>
                  <a:cubicBezTo>
                    <a:pt x="90" y="67"/>
                    <a:pt x="90" y="67"/>
                    <a:pt x="91" y="67"/>
                  </a:cubicBezTo>
                  <a:cubicBezTo>
                    <a:pt x="91" y="67"/>
                    <a:pt x="91" y="68"/>
                    <a:pt x="91" y="68"/>
                  </a:cubicBezTo>
                  <a:cubicBezTo>
                    <a:pt x="91" y="68"/>
                    <a:pt x="92" y="68"/>
                    <a:pt x="92" y="68"/>
                  </a:cubicBezTo>
                  <a:cubicBezTo>
                    <a:pt x="92" y="68"/>
                    <a:pt x="92" y="68"/>
                    <a:pt x="92" y="69"/>
                  </a:cubicBezTo>
                  <a:cubicBezTo>
                    <a:pt x="92" y="69"/>
                    <a:pt x="92" y="69"/>
                    <a:pt x="93" y="69"/>
                  </a:cubicBezTo>
                  <a:cubicBezTo>
                    <a:pt x="93" y="69"/>
                    <a:pt x="93" y="69"/>
                    <a:pt x="93" y="69"/>
                  </a:cubicBezTo>
                  <a:cubicBezTo>
                    <a:pt x="93" y="69"/>
                    <a:pt x="94" y="69"/>
                    <a:pt x="94" y="69"/>
                  </a:cubicBezTo>
                  <a:cubicBezTo>
                    <a:pt x="94" y="69"/>
                    <a:pt x="94" y="69"/>
                    <a:pt x="95" y="68"/>
                  </a:cubicBezTo>
                  <a:cubicBezTo>
                    <a:pt x="95" y="68"/>
                    <a:pt x="95" y="68"/>
                    <a:pt x="95" y="68"/>
                  </a:cubicBezTo>
                  <a:cubicBezTo>
                    <a:pt x="95" y="68"/>
                    <a:pt x="95" y="68"/>
                    <a:pt x="96" y="68"/>
                  </a:cubicBezTo>
                  <a:cubicBezTo>
                    <a:pt x="96" y="68"/>
                    <a:pt x="96" y="68"/>
                    <a:pt x="96" y="68"/>
                  </a:cubicBezTo>
                  <a:cubicBezTo>
                    <a:pt x="96" y="67"/>
                    <a:pt x="96" y="67"/>
                    <a:pt x="96" y="67"/>
                  </a:cubicBezTo>
                  <a:cubicBezTo>
                    <a:pt x="96" y="67"/>
                    <a:pt x="96" y="67"/>
                    <a:pt x="96" y="67"/>
                  </a:cubicBezTo>
                  <a:cubicBezTo>
                    <a:pt x="96" y="67"/>
                    <a:pt x="96" y="67"/>
                    <a:pt x="96" y="67"/>
                  </a:cubicBezTo>
                  <a:cubicBezTo>
                    <a:pt x="96" y="66"/>
                    <a:pt x="96" y="65"/>
                    <a:pt x="97" y="63"/>
                  </a:cubicBezTo>
                  <a:cubicBezTo>
                    <a:pt x="97" y="62"/>
                    <a:pt x="98" y="60"/>
                    <a:pt x="99" y="59"/>
                  </a:cubicBezTo>
                  <a:cubicBezTo>
                    <a:pt x="100" y="57"/>
                    <a:pt x="101" y="56"/>
                    <a:pt x="102" y="55"/>
                  </a:cubicBezTo>
                  <a:cubicBezTo>
                    <a:pt x="103" y="53"/>
                    <a:pt x="104" y="52"/>
                    <a:pt x="106" y="52"/>
                  </a:cubicBezTo>
                  <a:cubicBezTo>
                    <a:pt x="107" y="52"/>
                    <a:pt x="107" y="51"/>
                    <a:pt x="108" y="51"/>
                  </a:cubicBezTo>
                  <a:cubicBezTo>
                    <a:pt x="108" y="51"/>
                    <a:pt x="108" y="50"/>
                    <a:pt x="109" y="50"/>
                  </a:cubicBezTo>
                  <a:cubicBezTo>
                    <a:pt x="109" y="50"/>
                    <a:pt x="109" y="50"/>
                    <a:pt x="109" y="49"/>
                  </a:cubicBezTo>
                  <a:cubicBezTo>
                    <a:pt x="109" y="49"/>
                    <a:pt x="109" y="49"/>
                    <a:pt x="109" y="48"/>
                  </a:cubicBezTo>
                  <a:cubicBezTo>
                    <a:pt x="109" y="48"/>
                    <a:pt x="109" y="48"/>
                    <a:pt x="109" y="48"/>
                  </a:cubicBezTo>
                  <a:cubicBezTo>
                    <a:pt x="109" y="47"/>
                    <a:pt x="108" y="47"/>
                    <a:pt x="108" y="47"/>
                  </a:cubicBezTo>
                  <a:cubicBezTo>
                    <a:pt x="108" y="47"/>
                    <a:pt x="108" y="46"/>
                    <a:pt x="108" y="46"/>
                  </a:cubicBezTo>
                  <a:cubicBezTo>
                    <a:pt x="108" y="46"/>
                    <a:pt x="109" y="46"/>
                    <a:pt x="109" y="45"/>
                  </a:cubicBezTo>
                  <a:cubicBezTo>
                    <a:pt x="109" y="45"/>
                    <a:pt x="109" y="45"/>
                    <a:pt x="109" y="44"/>
                  </a:cubicBezTo>
                  <a:cubicBezTo>
                    <a:pt x="109" y="44"/>
                    <a:pt x="110" y="44"/>
                    <a:pt x="110" y="44"/>
                  </a:cubicBezTo>
                  <a:cubicBezTo>
                    <a:pt x="110" y="44"/>
                    <a:pt x="111" y="43"/>
                    <a:pt x="111" y="43"/>
                  </a:cubicBezTo>
                  <a:cubicBezTo>
                    <a:pt x="111" y="43"/>
                    <a:pt x="112" y="43"/>
                    <a:pt x="112" y="43"/>
                  </a:cubicBezTo>
                  <a:cubicBezTo>
                    <a:pt x="113" y="43"/>
                    <a:pt x="113" y="43"/>
                    <a:pt x="113" y="43"/>
                  </a:cubicBezTo>
                  <a:cubicBezTo>
                    <a:pt x="113" y="43"/>
                    <a:pt x="113" y="43"/>
                    <a:pt x="113" y="43"/>
                  </a:cubicBezTo>
                  <a:cubicBezTo>
                    <a:pt x="113" y="43"/>
                    <a:pt x="113" y="43"/>
                    <a:pt x="113" y="43"/>
                  </a:cubicBezTo>
                  <a:cubicBezTo>
                    <a:pt x="113" y="43"/>
                    <a:pt x="113" y="43"/>
                    <a:pt x="113" y="43"/>
                  </a:cubicBezTo>
                  <a:cubicBezTo>
                    <a:pt x="113" y="43"/>
                    <a:pt x="113" y="43"/>
                    <a:pt x="112" y="43"/>
                  </a:cubicBezTo>
                  <a:cubicBezTo>
                    <a:pt x="112" y="42"/>
                    <a:pt x="112" y="41"/>
                    <a:pt x="112" y="41"/>
                  </a:cubicBezTo>
                  <a:cubicBezTo>
                    <a:pt x="112" y="40"/>
                    <a:pt x="112" y="40"/>
                    <a:pt x="112" y="39"/>
                  </a:cubicBezTo>
                  <a:cubicBezTo>
                    <a:pt x="112" y="39"/>
                    <a:pt x="113" y="38"/>
                    <a:pt x="113" y="37"/>
                  </a:cubicBezTo>
                  <a:cubicBezTo>
                    <a:pt x="114" y="37"/>
                    <a:pt x="115" y="36"/>
                    <a:pt x="115" y="35"/>
                  </a:cubicBezTo>
                  <a:cubicBezTo>
                    <a:pt x="116" y="35"/>
                    <a:pt x="116" y="35"/>
                    <a:pt x="117" y="34"/>
                  </a:cubicBezTo>
                  <a:cubicBezTo>
                    <a:pt x="117" y="34"/>
                    <a:pt x="118" y="34"/>
                    <a:pt x="118" y="34"/>
                  </a:cubicBezTo>
                  <a:cubicBezTo>
                    <a:pt x="119" y="34"/>
                    <a:pt x="119" y="33"/>
                    <a:pt x="120" y="33"/>
                  </a:cubicBezTo>
                  <a:cubicBezTo>
                    <a:pt x="120" y="33"/>
                    <a:pt x="121" y="33"/>
                    <a:pt x="121" y="33"/>
                  </a:cubicBezTo>
                  <a:cubicBezTo>
                    <a:pt x="121" y="33"/>
                    <a:pt x="122" y="33"/>
                    <a:pt x="122" y="33"/>
                  </a:cubicBezTo>
                  <a:cubicBezTo>
                    <a:pt x="122" y="33"/>
                    <a:pt x="123" y="33"/>
                    <a:pt x="123" y="33"/>
                  </a:cubicBezTo>
                  <a:cubicBezTo>
                    <a:pt x="123" y="33"/>
                    <a:pt x="124" y="33"/>
                    <a:pt x="124" y="33"/>
                  </a:cubicBezTo>
                  <a:cubicBezTo>
                    <a:pt x="125" y="33"/>
                    <a:pt x="125" y="33"/>
                    <a:pt x="125" y="32"/>
                  </a:cubicBezTo>
                  <a:cubicBezTo>
                    <a:pt x="126" y="32"/>
                    <a:pt x="126" y="32"/>
                    <a:pt x="126" y="32"/>
                  </a:cubicBezTo>
                  <a:cubicBezTo>
                    <a:pt x="126" y="32"/>
                    <a:pt x="127" y="32"/>
                    <a:pt x="127" y="32"/>
                  </a:cubicBezTo>
                  <a:cubicBezTo>
                    <a:pt x="127" y="32"/>
                    <a:pt x="127" y="32"/>
                    <a:pt x="127" y="32"/>
                  </a:cubicBezTo>
                  <a:cubicBezTo>
                    <a:pt x="128" y="32"/>
                    <a:pt x="128" y="32"/>
                    <a:pt x="128" y="32"/>
                  </a:cubicBezTo>
                  <a:cubicBezTo>
                    <a:pt x="128" y="32"/>
                    <a:pt x="129" y="32"/>
                    <a:pt x="129" y="32"/>
                  </a:cubicBezTo>
                  <a:cubicBezTo>
                    <a:pt x="129" y="32"/>
                    <a:pt x="130" y="32"/>
                    <a:pt x="130" y="32"/>
                  </a:cubicBezTo>
                  <a:cubicBezTo>
                    <a:pt x="130" y="32"/>
                    <a:pt x="130" y="33"/>
                    <a:pt x="130" y="33"/>
                  </a:cubicBezTo>
                  <a:cubicBezTo>
                    <a:pt x="130" y="33"/>
                    <a:pt x="130" y="33"/>
                    <a:pt x="130" y="33"/>
                  </a:cubicBezTo>
                  <a:cubicBezTo>
                    <a:pt x="130" y="33"/>
                    <a:pt x="130" y="34"/>
                    <a:pt x="130" y="34"/>
                  </a:cubicBezTo>
                  <a:cubicBezTo>
                    <a:pt x="130" y="34"/>
                    <a:pt x="130" y="34"/>
                    <a:pt x="130" y="34"/>
                  </a:cubicBezTo>
                  <a:cubicBezTo>
                    <a:pt x="130" y="35"/>
                    <a:pt x="129" y="35"/>
                    <a:pt x="129" y="35"/>
                  </a:cubicBezTo>
                  <a:cubicBezTo>
                    <a:pt x="128" y="35"/>
                    <a:pt x="128" y="35"/>
                    <a:pt x="127" y="35"/>
                  </a:cubicBezTo>
                  <a:cubicBezTo>
                    <a:pt x="127" y="35"/>
                    <a:pt x="127" y="35"/>
                    <a:pt x="127" y="35"/>
                  </a:cubicBezTo>
                  <a:cubicBezTo>
                    <a:pt x="126" y="35"/>
                    <a:pt x="126" y="35"/>
                    <a:pt x="126" y="35"/>
                  </a:cubicBezTo>
                  <a:cubicBezTo>
                    <a:pt x="126" y="36"/>
                    <a:pt x="126" y="36"/>
                    <a:pt x="126" y="36"/>
                  </a:cubicBezTo>
                  <a:cubicBezTo>
                    <a:pt x="126" y="36"/>
                    <a:pt x="126" y="36"/>
                    <a:pt x="126" y="36"/>
                  </a:cubicBezTo>
                  <a:cubicBezTo>
                    <a:pt x="126" y="37"/>
                    <a:pt x="126" y="37"/>
                    <a:pt x="126" y="37"/>
                  </a:cubicBezTo>
                  <a:cubicBezTo>
                    <a:pt x="126" y="38"/>
                    <a:pt x="126" y="38"/>
                    <a:pt x="126" y="38"/>
                  </a:cubicBezTo>
                  <a:cubicBezTo>
                    <a:pt x="127" y="39"/>
                    <a:pt x="127" y="39"/>
                    <a:pt x="127" y="39"/>
                  </a:cubicBezTo>
                  <a:cubicBezTo>
                    <a:pt x="128" y="40"/>
                    <a:pt x="128" y="40"/>
                    <a:pt x="129" y="40"/>
                  </a:cubicBezTo>
                  <a:cubicBezTo>
                    <a:pt x="129" y="40"/>
                    <a:pt x="130" y="41"/>
                    <a:pt x="130" y="41"/>
                  </a:cubicBezTo>
                  <a:cubicBezTo>
                    <a:pt x="130" y="41"/>
                    <a:pt x="130" y="41"/>
                    <a:pt x="131" y="41"/>
                  </a:cubicBezTo>
                  <a:cubicBezTo>
                    <a:pt x="131" y="42"/>
                    <a:pt x="131" y="42"/>
                    <a:pt x="131" y="42"/>
                  </a:cubicBezTo>
                  <a:cubicBezTo>
                    <a:pt x="131" y="42"/>
                    <a:pt x="131" y="42"/>
                    <a:pt x="131" y="42"/>
                  </a:cubicBezTo>
                  <a:cubicBezTo>
                    <a:pt x="131" y="43"/>
                    <a:pt x="131" y="43"/>
                    <a:pt x="131" y="43"/>
                  </a:cubicBezTo>
                  <a:cubicBezTo>
                    <a:pt x="131" y="43"/>
                    <a:pt x="131" y="43"/>
                    <a:pt x="131" y="43"/>
                  </a:cubicBezTo>
                  <a:cubicBezTo>
                    <a:pt x="131" y="43"/>
                    <a:pt x="131" y="43"/>
                    <a:pt x="131" y="43"/>
                  </a:cubicBezTo>
                  <a:cubicBezTo>
                    <a:pt x="131" y="43"/>
                    <a:pt x="131" y="43"/>
                    <a:pt x="132" y="43"/>
                  </a:cubicBezTo>
                  <a:cubicBezTo>
                    <a:pt x="132" y="43"/>
                    <a:pt x="132" y="43"/>
                    <a:pt x="132" y="43"/>
                  </a:cubicBezTo>
                  <a:cubicBezTo>
                    <a:pt x="132" y="43"/>
                    <a:pt x="133" y="43"/>
                    <a:pt x="133" y="44"/>
                  </a:cubicBezTo>
                  <a:cubicBezTo>
                    <a:pt x="133" y="44"/>
                    <a:pt x="133" y="44"/>
                    <a:pt x="133" y="44"/>
                  </a:cubicBezTo>
                  <a:cubicBezTo>
                    <a:pt x="133" y="44"/>
                    <a:pt x="133" y="44"/>
                    <a:pt x="133" y="45"/>
                  </a:cubicBezTo>
                  <a:cubicBezTo>
                    <a:pt x="134" y="45"/>
                    <a:pt x="134" y="46"/>
                    <a:pt x="134" y="46"/>
                  </a:cubicBezTo>
                  <a:cubicBezTo>
                    <a:pt x="133" y="47"/>
                    <a:pt x="133" y="47"/>
                    <a:pt x="133" y="48"/>
                  </a:cubicBezTo>
                  <a:cubicBezTo>
                    <a:pt x="133" y="48"/>
                    <a:pt x="132" y="49"/>
                    <a:pt x="132" y="50"/>
                  </a:cubicBezTo>
                  <a:cubicBezTo>
                    <a:pt x="132" y="50"/>
                    <a:pt x="131" y="51"/>
                    <a:pt x="130" y="52"/>
                  </a:cubicBezTo>
                  <a:cubicBezTo>
                    <a:pt x="130" y="52"/>
                    <a:pt x="130" y="52"/>
                    <a:pt x="130" y="52"/>
                  </a:cubicBezTo>
                  <a:cubicBezTo>
                    <a:pt x="130" y="52"/>
                    <a:pt x="130" y="53"/>
                    <a:pt x="130" y="53"/>
                  </a:cubicBezTo>
                  <a:cubicBezTo>
                    <a:pt x="129" y="53"/>
                    <a:pt x="129" y="53"/>
                    <a:pt x="129" y="53"/>
                  </a:cubicBezTo>
                  <a:cubicBezTo>
                    <a:pt x="129" y="53"/>
                    <a:pt x="129" y="53"/>
                    <a:pt x="129" y="53"/>
                  </a:cubicBezTo>
                  <a:cubicBezTo>
                    <a:pt x="130" y="53"/>
                    <a:pt x="130" y="53"/>
                    <a:pt x="130" y="53"/>
                  </a:cubicBezTo>
                  <a:cubicBezTo>
                    <a:pt x="130" y="54"/>
                    <a:pt x="130" y="54"/>
                    <a:pt x="130" y="54"/>
                  </a:cubicBezTo>
                  <a:cubicBezTo>
                    <a:pt x="130" y="54"/>
                    <a:pt x="130" y="54"/>
                    <a:pt x="131" y="54"/>
                  </a:cubicBezTo>
                  <a:cubicBezTo>
                    <a:pt x="131" y="54"/>
                    <a:pt x="131" y="54"/>
                    <a:pt x="131" y="54"/>
                  </a:cubicBezTo>
                  <a:cubicBezTo>
                    <a:pt x="132" y="54"/>
                    <a:pt x="132" y="54"/>
                    <a:pt x="133" y="54"/>
                  </a:cubicBezTo>
                  <a:cubicBezTo>
                    <a:pt x="133" y="54"/>
                    <a:pt x="134" y="54"/>
                    <a:pt x="134" y="53"/>
                  </a:cubicBezTo>
                  <a:cubicBezTo>
                    <a:pt x="135" y="53"/>
                    <a:pt x="135" y="53"/>
                    <a:pt x="136" y="53"/>
                  </a:cubicBezTo>
                  <a:cubicBezTo>
                    <a:pt x="137" y="53"/>
                    <a:pt x="137" y="53"/>
                    <a:pt x="138" y="52"/>
                  </a:cubicBezTo>
                  <a:cubicBezTo>
                    <a:pt x="138" y="52"/>
                    <a:pt x="138" y="52"/>
                    <a:pt x="139" y="52"/>
                  </a:cubicBezTo>
                  <a:cubicBezTo>
                    <a:pt x="139" y="52"/>
                    <a:pt x="139" y="52"/>
                    <a:pt x="140" y="52"/>
                  </a:cubicBezTo>
                  <a:cubicBezTo>
                    <a:pt x="140" y="52"/>
                    <a:pt x="140" y="52"/>
                    <a:pt x="140" y="52"/>
                  </a:cubicBezTo>
                  <a:cubicBezTo>
                    <a:pt x="141" y="52"/>
                    <a:pt x="141" y="52"/>
                    <a:pt x="141" y="52"/>
                  </a:cubicBezTo>
                  <a:cubicBezTo>
                    <a:pt x="141" y="52"/>
                    <a:pt x="141" y="52"/>
                    <a:pt x="141" y="52"/>
                  </a:cubicBezTo>
                  <a:cubicBezTo>
                    <a:pt x="141" y="52"/>
                    <a:pt x="142" y="52"/>
                    <a:pt x="142" y="52"/>
                  </a:cubicBezTo>
                  <a:cubicBezTo>
                    <a:pt x="142" y="52"/>
                    <a:pt x="142" y="52"/>
                    <a:pt x="142" y="52"/>
                  </a:cubicBezTo>
                  <a:cubicBezTo>
                    <a:pt x="142" y="52"/>
                    <a:pt x="142" y="52"/>
                    <a:pt x="142" y="52"/>
                  </a:cubicBezTo>
                  <a:cubicBezTo>
                    <a:pt x="142" y="52"/>
                    <a:pt x="142" y="52"/>
                    <a:pt x="142" y="52"/>
                  </a:cubicBezTo>
                  <a:cubicBezTo>
                    <a:pt x="143" y="53"/>
                    <a:pt x="143" y="53"/>
                    <a:pt x="143" y="53"/>
                  </a:cubicBezTo>
                  <a:cubicBezTo>
                    <a:pt x="143" y="53"/>
                    <a:pt x="143" y="53"/>
                    <a:pt x="143" y="54"/>
                  </a:cubicBezTo>
                  <a:cubicBezTo>
                    <a:pt x="143" y="54"/>
                    <a:pt x="143" y="54"/>
                    <a:pt x="143" y="54"/>
                  </a:cubicBezTo>
                  <a:cubicBezTo>
                    <a:pt x="142" y="54"/>
                    <a:pt x="142" y="55"/>
                    <a:pt x="142" y="55"/>
                  </a:cubicBezTo>
                  <a:cubicBezTo>
                    <a:pt x="142" y="55"/>
                    <a:pt x="142" y="55"/>
                    <a:pt x="142" y="55"/>
                  </a:cubicBezTo>
                  <a:cubicBezTo>
                    <a:pt x="142" y="56"/>
                    <a:pt x="143" y="56"/>
                    <a:pt x="143" y="56"/>
                  </a:cubicBezTo>
                  <a:cubicBezTo>
                    <a:pt x="143" y="56"/>
                    <a:pt x="143" y="56"/>
                    <a:pt x="143" y="57"/>
                  </a:cubicBezTo>
                  <a:cubicBezTo>
                    <a:pt x="143" y="57"/>
                    <a:pt x="143" y="57"/>
                    <a:pt x="143" y="57"/>
                  </a:cubicBezTo>
                  <a:cubicBezTo>
                    <a:pt x="143" y="57"/>
                    <a:pt x="143" y="57"/>
                    <a:pt x="143" y="57"/>
                  </a:cubicBezTo>
                  <a:cubicBezTo>
                    <a:pt x="144" y="57"/>
                    <a:pt x="144" y="57"/>
                    <a:pt x="144" y="57"/>
                  </a:cubicBezTo>
                  <a:cubicBezTo>
                    <a:pt x="144" y="57"/>
                    <a:pt x="144" y="57"/>
                    <a:pt x="144" y="57"/>
                  </a:cubicBezTo>
                  <a:cubicBezTo>
                    <a:pt x="145" y="57"/>
                    <a:pt x="145" y="57"/>
                    <a:pt x="146" y="56"/>
                  </a:cubicBezTo>
                  <a:cubicBezTo>
                    <a:pt x="147" y="56"/>
                    <a:pt x="148" y="56"/>
                    <a:pt x="148" y="55"/>
                  </a:cubicBezTo>
                  <a:cubicBezTo>
                    <a:pt x="149" y="55"/>
                    <a:pt x="150" y="54"/>
                    <a:pt x="151" y="54"/>
                  </a:cubicBezTo>
                  <a:cubicBezTo>
                    <a:pt x="151" y="53"/>
                    <a:pt x="152" y="52"/>
                    <a:pt x="153" y="52"/>
                  </a:cubicBezTo>
                  <a:cubicBezTo>
                    <a:pt x="153" y="51"/>
                    <a:pt x="153" y="51"/>
                    <a:pt x="154" y="51"/>
                  </a:cubicBezTo>
                  <a:cubicBezTo>
                    <a:pt x="154" y="50"/>
                    <a:pt x="155" y="50"/>
                    <a:pt x="155" y="50"/>
                  </a:cubicBezTo>
                  <a:cubicBezTo>
                    <a:pt x="156" y="49"/>
                    <a:pt x="156" y="49"/>
                    <a:pt x="157" y="49"/>
                  </a:cubicBezTo>
                  <a:cubicBezTo>
                    <a:pt x="157" y="49"/>
                    <a:pt x="157" y="49"/>
                    <a:pt x="158" y="49"/>
                  </a:cubicBezTo>
                  <a:cubicBezTo>
                    <a:pt x="158" y="49"/>
                    <a:pt x="158" y="48"/>
                    <a:pt x="159" y="48"/>
                  </a:cubicBezTo>
                  <a:cubicBezTo>
                    <a:pt x="159" y="48"/>
                    <a:pt x="159" y="48"/>
                    <a:pt x="159" y="48"/>
                  </a:cubicBezTo>
                  <a:cubicBezTo>
                    <a:pt x="159" y="48"/>
                    <a:pt x="159" y="48"/>
                    <a:pt x="160" y="48"/>
                  </a:cubicBezTo>
                  <a:cubicBezTo>
                    <a:pt x="160" y="48"/>
                    <a:pt x="160" y="48"/>
                    <a:pt x="160" y="47"/>
                  </a:cubicBezTo>
                  <a:cubicBezTo>
                    <a:pt x="160" y="47"/>
                    <a:pt x="159" y="47"/>
                    <a:pt x="159" y="47"/>
                  </a:cubicBezTo>
                  <a:cubicBezTo>
                    <a:pt x="159" y="47"/>
                    <a:pt x="159" y="46"/>
                    <a:pt x="159" y="46"/>
                  </a:cubicBezTo>
                  <a:cubicBezTo>
                    <a:pt x="158" y="46"/>
                    <a:pt x="158" y="46"/>
                    <a:pt x="158" y="46"/>
                  </a:cubicBezTo>
                  <a:cubicBezTo>
                    <a:pt x="157" y="46"/>
                    <a:pt x="157" y="46"/>
                    <a:pt x="157" y="46"/>
                  </a:cubicBezTo>
                  <a:cubicBezTo>
                    <a:pt x="157" y="46"/>
                    <a:pt x="156" y="46"/>
                    <a:pt x="156" y="46"/>
                  </a:cubicBezTo>
                  <a:cubicBezTo>
                    <a:pt x="156" y="46"/>
                    <a:pt x="156" y="46"/>
                    <a:pt x="156" y="46"/>
                  </a:cubicBezTo>
                  <a:cubicBezTo>
                    <a:pt x="155" y="46"/>
                    <a:pt x="155" y="46"/>
                    <a:pt x="155" y="46"/>
                  </a:cubicBezTo>
                  <a:cubicBezTo>
                    <a:pt x="155" y="46"/>
                    <a:pt x="155" y="46"/>
                    <a:pt x="154" y="46"/>
                  </a:cubicBezTo>
                  <a:cubicBezTo>
                    <a:pt x="154" y="47"/>
                    <a:pt x="154" y="47"/>
                    <a:pt x="154" y="47"/>
                  </a:cubicBezTo>
                  <a:cubicBezTo>
                    <a:pt x="153" y="47"/>
                    <a:pt x="153" y="47"/>
                    <a:pt x="153" y="47"/>
                  </a:cubicBezTo>
                  <a:cubicBezTo>
                    <a:pt x="153" y="47"/>
                    <a:pt x="152" y="47"/>
                    <a:pt x="152" y="47"/>
                  </a:cubicBezTo>
                  <a:cubicBezTo>
                    <a:pt x="152" y="47"/>
                    <a:pt x="151" y="47"/>
                    <a:pt x="151" y="47"/>
                  </a:cubicBezTo>
                  <a:cubicBezTo>
                    <a:pt x="151" y="47"/>
                    <a:pt x="151" y="47"/>
                    <a:pt x="150" y="47"/>
                  </a:cubicBezTo>
                  <a:cubicBezTo>
                    <a:pt x="150" y="47"/>
                    <a:pt x="149" y="47"/>
                    <a:pt x="149" y="47"/>
                  </a:cubicBezTo>
                  <a:cubicBezTo>
                    <a:pt x="148" y="47"/>
                    <a:pt x="148" y="47"/>
                    <a:pt x="147" y="46"/>
                  </a:cubicBezTo>
                  <a:cubicBezTo>
                    <a:pt x="147" y="46"/>
                    <a:pt x="147" y="46"/>
                    <a:pt x="147" y="46"/>
                  </a:cubicBezTo>
                  <a:cubicBezTo>
                    <a:pt x="147" y="45"/>
                    <a:pt x="147" y="45"/>
                    <a:pt x="147" y="45"/>
                  </a:cubicBezTo>
                  <a:cubicBezTo>
                    <a:pt x="147" y="45"/>
                    <a:pt x="147" y="45"/>
                    <a:pt x="147" y="45"/>
                  </a:cubicBezTo>
                  <a:cubicBezTo>
                    <a:pt x="147" y="45"/>
                    <a:pt x="147" y="45"/>
                    <a:pt x="147" y="45"/>
                  </a:cubicBezTo>
                  <a:cubicBezTo>
                    <a:pt x="147" y="44"/>
                    <a:pt x="147" y="44"/>
                    <a:pt x="147" y="44"/>
                  </a:cubicBezTo>
                  <a:cubicBezTo>
                    <a:pt x="147" y="44"/>
                    <a:pt x="148" y="44"/>
                    <a:pt x="148" y="43"/>
                  </a:cubicBezTo>
                  <a:cubicBezTo>
                    <a:pt x="148" y="43"/>
                    <a:pt x="148" y="43"/>
                    <a:pt x="148" y="43"/>
                  </a:cubicBezTo>
                  <a:cubicBezTo>
                    <a:pt x="148" y="43"/>
                    <a:pt x="148" y="43"/>
                    <a:pt x="148" y="42"/>
                  </a:cubicBezTo>
                  <a:cubicBezTo>
                    <a:pt x="148" y="42"/>
                    <a:pt x="148" y="42"/>
                    <a:pt x="148" y="42"/>
                  </a:cubicBezTo>
                  <a:cubicBezTo>
                    <a:pt x="148" y="42"/>
                    <a:pt x="148" y="42"/>
                    <a:pt x="148" y="42"/>
                  </a:cubicBezTo>
                  <a:cubicBezTo>
                    <a:pt x="148" y="42"/>
                    <a:pt x="148" y="42"/>
                    <a:pt x="148" y="42"/>
                  </a:cubicBezTo>
                  <a:cubicBezTo>
                    <a:pt x="148" y="42"/>
                    <a:pt x="148" y="42"/>
                    <a:pt x="147" y="42"/>
                  </a:cubicBezTo>
                  <a:cubicBezTo>
                    <a:pt x="147" y="42"/>
                    <a:pt x="147" y="42"/>
                    <a:pt x="147" y="42"/>
                  </a:cubicBezTo>
                  <a:cubicBezTo>
                    <a:pt x="147" y="42"/>
                    <a:pt x="147" y="42"/>
                    <a:pt x="147" y="42"/>
                  </a:cubicBezTo>
                  <a:cubicBezTo>
                    <a:pt x="147" y="42"/>
                    <a:pt x="147" y="42"/>
                    <a:pt x="146" y="42"/>
                  </a:cubicBezTo>
                  <a:cubicBezTo>
                    <a:pt x="146" y="42"/>
                    <a:pt x="146" y="42"/>
                    <a:pt x="146" y="42"/>
                  </a:cubicBezTo>
                  <a:cubicBezTo>
                    <a:pt x="146" y="42"/>
                    <a:pt x="146" y="42"/>
                    <a:pt x="146" y="42"/>
                  </a:cubicBezTo>
                  <a:cubicBezTo>
                    <a:pt x="146" y="42"/>
                    <a:pt x="146" y="42"/>
                    <a:pt x="146" y="42"/>
                  </a:cubicBezTo>
                  <a:cubicBezTo>
                    <a:pt x="146" y="42"/>
                    <a:pt x="146" y="42"/>
                    <a:pt x="146" y="42"/>
                  </a:cubicBezTo>
                  <a:cubicBezTo>
                    <a:pt x="145" y="42"/>
                    <a:pt x="145" y="42"/>
                    <a:pt x="145" y="42"/>
                  </a:cubicBezTo>
                  <a:cubicBezTo>
                    <a:pt x="145" y="42"/>
                    <a:pt x="145" y="42"/>
                    <a:pt x="145" y="42"/>
                  </a:cubicBezTo>
                  <a:cubicBezTo>
                    <a:pt x="144" y="42"/>
                    <a:pt x="144" y="42"/>
                    <a:pt x="143" y="42"/>
                  </a:cubicBezTo>
                  <a:cubicBezTo>
                    <a:pt x="142" y="42"/>
                    <a:pt x="142" y="41"/>
                    <a:pt x="141" y="41"/>
                  </a:cubicBezTo>
                  <a:cubicBezTo>
                    <a:pt x="140" y="41"/>
                    <a:pt x="140" y="41"/>
                    <a:pt x="139" y="41"/>
                  </a:cubicBezTo>
                  <a:cubicBezTo>
                    <a:pt x="139" y="40"/>
                    <a:pt x="138" y="40"/>
                    <a:pt x="138" y="40"/>
                  </a:cubicBezTo>
                  <a:cubicBezTo>
                    <a:pt x="138" y="40"/>
                    <a:pt x="138" y="40"/>
                    <a:pt x="138" y="39"/>
                  </a:cubicBezTo>
                  <a:cubicBezTo>
                    <a:pt x="138" y="39"/>
                    <a:pt x="138" y="39"/>
                    <a:pt x="139" y="39"/>
                  </a:cubicBezTo>
                  <a:cubicBezTo>
                    <a:pt x="139" y="39"/>
                    <a:pt x="139" y="39"/>
                    <a:pt x="139" y="39"/>
                  </a:cubicBezTo>
                  <a:cubicBezTo>
                    <a:pt x="139" y="39"/>
                    <a:pt x="139" y="39"/>
                    <a:pt x="139" y="38"/>
                  </a:cubicBezTo>
                  <a:cubicBezTo>
                    <a:pt x="140" y="38"/>
                    <a:pt x="140" y="38"/>
                    <a:pt x="140" y="38"/>
                  </a:cubicBezTo>
                  <a:cubicBezTo>
                    <a:pt x="140" y="38"/>
                    <a:pt x="140" y="38"/>
                    <a:pt x="140" y="38"/>
                  </a:cubicBezTo>
                  <a:cubicBezTo>
                    <a:pt x="140" y="38"/>
                    <a:pt x="140" y="38"/>
                    <a:pt x="140" y="38"/>
                  </a:cubicBezTo>
                  <a:cubicBezTo>
                    <a:pt x="140" y="38"/>
                    <a:pt x="140" y="38"/>
                    <a:pt x="140" y="38"/>
                  </a:cubicBezTo>
                  <a:cubicBezTo>
                    <a:pt x="140" y="38"/>
                    <a:pt x="140" y="37"/>
                    <a:pt x="139" y="37"/>
                  </a:cubicBezTo>
                  <a:cubicBezTo>
                    <a:pt x="139" y="37"/>
                    <a:pt x="139" y="36"/>
                    <a:pt x="138" y="36"/>
                  </a:cubicBezTo>
                  <a:cubicBezTo>
                    <a:pt x="138" y="36"/>
                    <a:pt x="137" y="35"/>
                    <a:pt x="137" y="35"/>
                  </a:cubicBezTo>
                  <a:cubicBezTo>
                    <a:pt x="136" y="35"/>
                    <a:pt x="136" y="35"/>
                    <a:pt x="135" y="35"/>
                  </a:cubicBezTo>
                  <a:cubicBezTo>
                    <a:pt x="135" y="35"/>
                    <a:pt x="135" y="35"/>
                    <a:pt x="135" y="35"/>
                  </a:cubicBezTo>
                  <a:cubicBezTo>
                    <a:pt x="135" y="35"/>
                    <a:pt x="135" y="35"/>
                    <a:pt x="135" y="35"/>
                  </a:cubicBezTo>
                  <a:cubicBezTo>
                    <a:pt x="135" y="35"/>
                    <a:pt x="135" y="35"/>
                    <a:pt x="135" y="35"/>
                  </a:cubicBezTo>
                  <a:cubicBezTo>
                    <a:pt x="135" y="35"/>
                    <a:pt x="135" y="35"/>
                    <a:pt x="135" y="35"/>
                  </a:cubicBezTo>
                  <a:cubicBezTo>
                    <a:pt x="135" y="35"/>
                    <a:pt x="135" y="35"/>
                    <a:pt x="135" y="35"/>
                  </a:cubicBezTo>
                  <a:cubicBezTo>
                    <a:pt x="135" y="35"/>
                    <a:pt x="134" y="35"/>
                    <a:pt x="134" y="35"/>
                  </a:cubicBezTo>
                  <a:cubicBezTo>
                    <a:pt x="134" y="35"/>
                    <a:pt x="134" y="35"/>
                    <a:pt x="134" y="35"/>
                  </a:cubicBezTo>
                  <a:cubicBezTo>
                    <a:pt x="134" y="35"/>
                    <a:pt x="134" y="35"/>
                    <a:pt x="134" y="35"/>
                  </a:cubicBezTo>
                  <a:cubicBezTo>
                    <a:pt x="133" y="35"/>
                    <a:pt x="133" y="34"/>
                    <a:pt x="133" y="34"/>
                  </a:cubicBezTo>
                  <a:cubicBezTo>
                    <a:pt x="133" y="34"/>
                    <a:pt x="133" y="34"/>
                    <a:pt x="133" y="34"/>
                  </a:cubicBezTo>
                  <a:cubicBezTo>
                    <a:pt x="133" y="33"/>
                    <a:pt x="133" y="33"/>
                    <a:pt x="133" y="33"/>
                  </a:cubicBezTo>
                  <a:cubicBezTo>
                    <a:pt x="133" y="32"/>
                    <a:pt x="133" y="32"/>
                    <a:pt x="133" y="32"/>
                  </a:cubicBezTo>
                  <a:cubicBezTo>
                    <a:pt x="133" y="31"/>
                    <a:pt x="133" y="31"/>
                    <a:pt x="133" y="31"/>
                  </a:cubicBezTo>
                  <a:cubicBezTo>
                    <a:pt x="133" y="30"/>
                    <a:pt x="133" y="30"/>
                    <a:pt x="133" y="30"/>
                  </a:cubicBezTo>
                  <a:cubicBezTo>
                    <a:pt x="133" y="30"/>
                    <a:pt x="133" y="29"/>
                    <a:pt x="132" y="29"/>
                  </a:cubicBezTo>
                  <a:cubicBezTo>
                    <a:pt x="132" y="29"/>
                    <a:pt x="132" y="29"/>
                    <a:pt x="131" y="29"/>
                  </a:cubicBezTo>
                  <a:cubicBezTo>
                    <a:pt x="131" y="29"/>
                    <a:pt x="131" y="28"/>
                    <a:pt x="130" y="28"/>
                  </a:cubicBezTo>
                  <a:cubicBezTo>
                    <a:pt x="130" y="28"/>
                    <a:pt x="129" y="28"/>
                    <a:pt x="129" y="28"/>
                  </a:cubicBezTo>
                  <a:cubicBezTo>
                    <a:pt x="129" y="28"/>
                    <a:pt x="128" y="28"/>
                    <a:pt x="128" y="28"/>
                  </a:cubicBezTo>
                  <a:cubicBezTo>
                    <a:pt x="128" y="27"/>
                    <a:pt x="128" y="27"/>
                    <a:pt x="127" y="27"/>
                  </a:cubicBezTo>
                  <a:cubicBezTo>
                    <a:pt x="127" y="27"/>
                    <a:pt x="127" y="27"/>
                    <a:pt x="127" y="27"/>
                  </a:cubicBezTo>
                  <a:cubicBezTo>
                    <a:pt x="127" y="27"/>
                    <a:pt x="127" y="27"/>
                    <a:pt x="127" y="27"/>
                  </a:cubicBezTo>
                  <a:cubicBezTo>
                    <a:pt x="127" y="26"/>
                    <a:pt x="127" y="26"/>
                    <a:pt x="127" y="26"/>
                  </a:cubicBezTo>
                  <a:cubicBezTo>
                    <a:pt x="127" y="26"/>
                    <a:pt x="127" y="26"/>
                    <a:pt x="127" y="26"/>
                  </a:cubicBezTo>
                  <a:cubicBezTo>
                    <a:pt x="127" y="26"/>
                    <a:pt x="126" y="26"/>
                    <a:pt x="126" y="26"/>
                  </a:cubicBezTo>
                  <a:cubicBezTo>
                    <a:pt x="126" y="25"/>
                    <a:pt x="126" y="25"/>
                    <a:pt x="126" y="25"/>
                  </a:cubicBezTo>
                  <a:cubicBezTo>
                    <a:pt x="125" y="25"/>
                    <a:pt x="125" y="25"/>
                    <a:pt x="125" y="25"/>
                  </a:cubicBezTo>
                  <a:cubicBezTo>
                    <a:pt x="125" y="25"/>
                    <a:pt x="125" y="25"/>
                    <a:pt x="124" y="25"/>
                  </a:cubicBezTo>
                  <a:cubicBezTo>
                    <a:pt x="124" y="25"/>
                    <a:pt x="124" y="25"/>
                    <a:pt x="124" y="25"/>
                  </a:cubicBezTo>
                  <a:cubicBezTo>
                    <a:pt x="124" y="25"/>
                    <a:pt x="124" y="26"/>
                    <a:pt x="124" y="26"/>
                  </a:cubicBezTo>
                  <a:cubicBezTo>
                    <a:pt x="124" y="26"/>
                    <a:pt x="124" y="26"/>
                    <a:pt x="124" y="26"/>
                  </a:cubicBezTo>
                  <a:cubicBezTo>
                    <a:pt x="124" y="26"/>
                    <a:pt x="123" y="26"/>
                    <a:pt x="123" y="26"/>
                  </a:cubicBezTo>
                  <a:cubicBezTo>
                    <a:pt x="123" y="26"/>
                    <a:pt x="123" y="26"/>
                    <a:pt x="123" y="26"/>
                  </a:cubicBezTo>
                  <a:cubicBezTo>
                    <a:pt x="123" y="27"/>
                    <a:pt x="122" y="27"/>
                    <a:pt x="122" y="27"/>
                  </a:cubicBezTo>
                  <a:cubicBezTo>
                    <a:pt x="122" y="27"/>
                    <a:pt x="122" y="27"/>
                    <a:pt x="122" y="27"/>
                  </a:cubicBezTo>
                  <a:cubicBezTo>
                    <a:pt x="121" y="27"/>
                    <a:pt x="121" y="27"/>
                    <a:pt x="121" y="27"/>
                  </a:cubicBezTo>
                  <a:cubicBezTo>
                    <a:pt x="121" y="27"/>
                    <a:pt x="121" y="27"/>
                    <a:pt x="121" y="27"/>
                  </a:cubicBezTo>
                  <a:cubicBezTo>
                    <a:pt x="121" y="27"/>
                    <a:pt x="121" y="26"/>
                    <a:pt x="120" y="26"/>
                  </a:cubicBezTo>
                  <a:cubicBezTo>
                    <a:pt x="120" y="26"/>
                    <a:pt x="120" y="26"/>
                    <a:pt x="120" y="26"/>
                  </a:cubicBezTo>
                  <a:cubicBezTo>
                    <a:pt x="120" y="26"/>
                    <a:pt x="120" y="26"/>
                    <a:pt x="120" y="26"/>
                  </a:cubicBezTo>
                  <a:cubicBezTo>
                    <a:pt x="120" y="26"/>
                    <a:pt x="120" y="25"/>
                    <a:pt x="120" y="25"/>
                  </a:cubicBezTo>
                  <a:cubicBezTo>
                    <a:pt x="120" y="25"/>
                    <a:pt x="120" y="25"/>
                    <a:pt x="120" y="25"/>
                  </a:cubicBezTo>
                  <a:cubicBezTo>
                    <a:pt x="120" y="25"/>
                    <a:pt x="119" y="25"/>
                    <a:pt x="119" y="24"/>
                  </a:cubicBezTo>
                  <a:cubicBezTo>
                    <a:pt x="119" y="24"/>
                    <a:pt x="119" y="24"/>
                    <a:pt x="119" y="24"/>
                  </a:cubicBezTo>
                  <a:cubicBezTo>
                    <a:pt x="119" y="24"/>
                    <a:pt x="119" y="23"/>
                    <a:pt x="118" y="23"/>
                  </a:cubicBezTo>
                  <a:cubicBezTo>
                    <a:pt x="118" y="23"/>
                    <a:pt x="117" y="23"/>
                    <a:pt x="117" y="23"/>
                  </a:cubicBezTo>
                  <a:cubicBezTo>
                    <a:pt x="117" y="23"/>
                    <a:pt x="116" y="23"/>
                    <a:pt x="116" y="23"/>
                  </a:cubicBezTo>
                  <a:cubicBezTo>
                    <a:pt x="116" y="23"/>
                    <a:pt x="115" y="23"/>
                    <a:pt x="115" y="23"/>
                  </a:cubicBezTo>
                  <a:cubicBezTo>
                    <a:pt x="115" y="23"/>
                    <a:pt x="114" y="23"/>
                    <a:pt x="114" y="23"/>
                  </a:cubicBezTo>
                  <a:cubicBezTo>
                    <a:pt x="114" y="23"/>
                    <a:pt x="114" y="23"/>
                    <a:pt x="113" y="23"/>
                  </a:cubicBezTo>
                  <a:cubicBezTo>
                    <a:pt x="113" y="23"/>
                    <a:pt x="113" y="23"/>
                    <a:pt x="113" y="23"/>
                  </a:cubicBezTo>
                  <a:cubicBezTo>
                    <a:pt x="112" y="23"/>
                    <a:pt x="112" y="23"/>
                    <a:pt x="112" y="23"/>
                  </a:cubicBezTo>
                  <a:cubicBezTo>
                    <a:pt x="112" y="23"/>
                    <a:pt x="112" y="23"/>
                    <a:pt x="111" y="23"/>
                  </a:cubicBezTo>
                  <a:cubicBezTo>
                    <a:pt x="111" y="23"/>
                    <a:pt x="111" y="23"/>
                    <a:pt x="111" y="22"/>
                  </a:cubicBezTo>
                  <a:cubicBezTo>
                    <a:pt x="111" y="22"/>
                    <a:pt x="110" y="22"/>
                    <a:pt x="110" y="22"/>
                  </a:cubicBezTo>
                  <a:cubicBezTo>
                    <a:pt x="110" y="21"/>
                    <a:pt x="110" y="21"/>
                    <a:pt x="110" y="20"/>
                  </a:cubicBezTo>
                  <a:cubicBezTo>
                    <a:pt x="110" y="20"/>
                    <a:pt x="110" y="20"/>
                    <a:pt x="110" y="19"/>
                  </a:cubicBezTo>
                  <a:cubicBezTo>
                    <a:pt x="110" y="19"/>
                    <a:pt x="110" y="19"/>
                    <a:pt x="110" y="19"/>
                  </a:cubicBezTo>
                  <a:cubicBezTo>
                    <a:pt x="110" y="18"/>
                    <a:pt x="109" y="18"/>
                    <a:pt x="109" y="18"/>
                  </a:cubicBezTo>
                  <a:cubicBezTo>
                    <a:pt x="109" y="17"/>
                    <a:pt x="109" y="17"/>
                    <a:pt x="109" y="17"/>
                  </a:cubicBezTo>
                  <a:cubicBezTo>
                    <a:pt x="109" y="17"/>
                    <a:pt x="109" y="17"/>
                    <a:pt x="109" y="17"/>
                  </a:cubicBezTo>
                  <a:cubicBezTo>
                    <a:pt x="108" y="17"/>
                    <a:pt x="108" y="17"/>
                    <a:pt x="108" y="17"/>
                  </a:cubicBezTo>
                  <a:cubicBezTo>
                    <a:pt x="108" y="17"/>
                    <a:pt x="108" y="17"/>
                    <a:pt x="108" y="17"/>
                  </a:cubicBezTo>
                  <a:cubicBezTo>
                    <a:pt x="108" y="17"/>
                    <a:pt x="108" y="17"/>
                    <a:pt x="108" y="17"/>
                  </a:cubicBezTo>
                  <a:cubicBezTo>
                    <a:pt x="108" y="17"/>
                    <a:pt x="108" y="17"/>
                    <a:pt x="107" y="17"/>
                  </a:cubicBezTo>
                  <a:cubicBezTo>
                    <a:pt x="107" y="17"/>
                    <a:pt x="107" y="17"/>
                    <a:pt x="107" y="17"/>
                  </a:cubicBezTo>
                  <a:cubicBezTo>
                    <a:pt x="106" y="18"/>
                    <a:pt x="106" y="18"/>
                    <a:pt x="106" y="18"/>
                  </a:cubicBezTo>
                  <a:cubicBezTo>
                    <a:pt x="106" y="18"/>
                    <a:pt x="105" y="18"/>
                    <a:pt x="105" y="19"/>
                  </a:cubicBezTo>
                  <a:cubicBezTo>
                    <a:pt x="105" y="19"/>
                    <a:pt x="105" y="19"/>
                    <a:pt x="104" y="19"/>
                  </a:cubicBezTo>
                  <a:cubicBezTo>
                    <a:pt x="104" y="19"/>
                    <a:pt x="104" y="19"/>
                    <a:pt x="104" y="20"/>
                  </a:cubicBezTo>
                  <a:cubicBezTo>
                    <a:pt x="103" y="20"/>
                    <a:pt x="103" y="20"/>
                    <a:pt x="103" y="20"/>
                  </a:cubicBezTo>
                  <a:cubicBezTo>
                    <a:pt x="103" y="20"/>
                    <a:pt x="103" y="20"/>
                    <a:pt x="102" y="20"/>
                  </a:cubicBezTo>
                  <a:cubicBezTo>
                    <a:pt x="102" y="20"/>
                    <a:pt x="102" y="20"/>
                    <a:pt x="102" y="20"/>
                  </a:cubicBezTo>
                  <a:cubicBezTo>
                    <a:pt x="102" y="20"/>
                    <a:pt x="102" y="20"/>
                    <a:pt x="102" y="20"/>
                  </a:cubicBezTo>
                  <a:cubicBezTo>
                    <a:pt x="102" y="20"/>
                    <a:pt x="102" y="20"/>
                    <a:pt x="102" y="20"/>
                  </a:cubicBezTo>
                  <a:cubicBezTo>
                    <a:pt x="102" y="20"/>
                    <a:pt x="102" y="20"/>
                    <a:pt x="102" y="20"/>
                  </a:cubicBezTo>
                  <a:cubicBezTo>
                    <a:pt x="102" y="20"/>
                    <a:pt x="102" y="20"/>
                    <a:pt x="102" y="20"/>
                  </a:cubicBezTo>
                  <a:cubicBezTo>
                    <a:pt x="102" y="20"/>
                    <a:pt x="102" y="20"/>
                    <a:pt x="102" y="20"/>
                  </a:cubicBezTo>
                  <a:cubicBezTo>
                    <a:pt x="102" y="20"/>
                    <a:pt x="101" y="20"/>
                    <a:pt x="101" y="20"/>
                  </a:cubicBezTo>
                  <a:cubicBezTo>
                    <a:pt x="101" y="20"/>
                    <a:pt x="101" y="20"/>
                    <a:pt x="101" y="19"/>
                  </a:cubicBezTo>
                  <a:cubicBezTo>
                    <a:pt x="101" y="19"/>
                    <a:pt x="101" y="19"/>
                    <a:pt x="101" y="19"/>
                  </a:cubicBezTo>
                  <a:cubicBezTo>
                    <a:pt x="101" y="19"/>
                    <a:pt x="101" y="18"/>
                    <a:pt x="102" y="18"/>
                  </a:cubicBezTo>
                  <a:cubicBezTo>
                    <a:pt x="102" y="18"/>
                    <a:pt x="102" y="17"/>
                    <a:pt x="102" y="17"/>
                  </a:cubicBezTo>
                  <a:cubicBezTo>
                    <a:pt x="102" y="17"/>
                    <a:pt x="102" y="16"/>
                    <a:pt x="103" y="16"/>
                  </a:cubicBezTo>
                  <a:cubicBezTo>
                    <a:pt x="103" y="16"/>
                    <a:pt x="103" y="16"/>
                    <a:pt x="103" y="15"/>
                  </a:cubicBezTo>
                  <a:cubicBezTo>
                    <a:pt x="103" y="15"/>
                    <a:pt x="103" y="15"/>
                    <a:pt x="103" y="15"/>
                  </a:cubicBezTo>
                  <a:cubicBezTo>
                    <a:pt x="104" y="15"/>
                    <a:pt x="104" y="14"/>
                    <a:pt x="104" y="14"/>
                  </a:cubicBezTo>
                  <a:cubicBezTo>
                    <a:pt x="104" y="14"/>
                    <a:pt x="104" y="14"/>
                    <a:pt x="104" y="14"/>
                  </a:cubicBezTo>
                  <a:cubicBezTo>
                    <a:pt x="104" y="13"/>
                    <a:pt x="104" y="13"/>
                    <a:pt x="104" y="13"/>
                  </a:cubicBezTo>
                  <a:cubicBezTo>
                    <a:pt x="104" y="13"/>
                    <a:pt x="103" y="13"/>
                    <a:pt x="103" y="12"/>
                  </a:cubicBezTo>
                  <a:cubicBezTo>
                    <a:pt x="102" y="12"/>
                    <a:pt x="102" y="12"/>
                    <a:pt x="101" y="12"/>
                  </a:cubicBezTo>
                  <a:cubicBezTo>
                    <a:pt x="101" y="11"/>
                    <a:pt x="100" y="11"/>
                    <a:pt x="99" y="11"/>
                  </a:cubicBezTo>
                  <a:cubicBezTo>
                    <a:pt x="99" y="11"/>
                    <a:pt x="98" y="11"/>
                    <a:pt x="98" y="11"/>
                  </a:cubicBezTo>
                  <a:cubicBezTo>
                    <a:pt x="98" y="11"/>
                    <a:pt x="97" y="11"/>
                    <a:pt x="97" y="11"/>
                  </a:cubicBezTo>
                  <a:cubicBezTo>
                    <a:pt x="97" y="11"/>
                    <a:pt x="97" y="11"/>
                    <a:pt x="97" y="11"/>
                  </a:cubicBezTo>
                  <a:cubicBezTo>
                    <a:pt x="97" y="11"/>
                    <a:pt x="97" y="11"/>
                    <a:pt x="96" y="11"/>
                  </a:cubicBezTo>
                  <a:cubicBezTo>
                    <a:pt x="96" y="11"/>
                    <a:pt x="96" y="11"/>
                    <a:pt x="96" y="11"/>
                  </a:cubicBezTo>
                  <a:cubicBezTo>
                    <a:pt x="96" y="11"/>
                    <a:pt x="96" y="12"/>
                    <a:pt x="96" y="12"/>
                  </a:cubicBezTo>
                  <a:cubicBezTo>
                    <a:pt x="96" y="12"/>
                    <a:pt x="96" y="12"/>
                    <a:pt x="96" y="12"/>
                  </a:cubicBezTo>
                  <a:cubicBezTo>
                    <a:pt x="96" y="12"/>
                    <a:pt x="96" y="12"/>
                    <a:pt x="96" y="12"/>
                  </a:cubicBezTo>
                  <a:cubicBezTo>
                    <a:pt x="96" y="12"/>
                    <a:pt x="95" y="12"/>
                    <a:pt x="95" y="12"/>
                  </a:cubicBezTo>
                  <a:cubicBezTo>
                    <a:pt x="95" y="12"/>
                    <a:pt x="95" y="12"/>
                    <a:pt x="95" y="12"/>
                  </a:cubicBezTo>
                  <a:cubicBezTo>
                    <a:pt x="95" y="12"/>
                    <a:pt x="95" y="12"/>
                    <a:pt x="94" y="11"/>
                  </a:cubicBezTo>
                  <a:cubicBezTo>
                    <a:pt x="94" y="11"/>
                    <a:pt x="94" y="11"/>
                    <a:pt x="94" y="11"/>
                  </a:cubicBezTo>
                  <a:cubicBezTo>
                    <a:pt x="94" y="11"/>
                    <a:pt x="94" y="10"/>
                    <a:pt x="93" y="10"/>
                  </a:cubicBezTo>
                  <a:cubicBezTo>
                    <a:pt x="93" y="10"/>
                    <a:pt x="93" y="10"/>
                    <a:pt x="93" y="9"/>
                  </a:cubicBezTo>
                  <a:cubicBezTo>
                    <a:pt x="93" y="9"/>
                    <a:pt x="93" y="9"/>
                    <a:pt x="92" y="9"/>
                  </a:cubicBezTo>
                  <a:cubicBezTo>
                    <a:pt x="92" y="8"/>
                    <a:pt x="92" y="8"/>
                    <a:pt x="92" y="8"/>
                  </a:cubicBezTo>
                  <a:cubicBezTo>
                    <a:pt x="92" y="8"/>
                    <a:pt x="91" y="8"/>
                    <a:pt x="91" y="8"/>
                  </a:cubicBezTo>
                  <a:cubicBezTo>
                    <a:pt x="91" y="8"/>
                    <a:pt x="91" y="8"/>
                    <a:pt x="91" y="8"/>
                  </a:cubicBezTo>
                  <a:moveTo>
                    <a:pt x="120" y="0"/>
                  </a:moveTo>
                  <a:cubicBezTo>
                    <a:pt x="120" y="0"/>
                    <a:pt x="120" y="0"/>
                    <a:pt x="120" y="0"/>
                  </a:cubicBezTo>
                  <a:cubicBezTo>
                    <a:pt x="120" y="0"/>
                    <a:pt x="120" y="0"/>
                    <a:pt x="120" y="0"/>
                  </a:cubicBezTo>
                  <a:cubicBezTo>
                    <a:pt x="120" y="1"/>
                    <a:pt x="120" y="1"/>
                    <a:pt x="121" y="1"/>
                  </a:cubicBezTo>
                  <a:cubicBezTo>
                    <a:pt x="121" y="1"/>
                    <a:pt x="121" y="1"/>
                    <a:pt x="121" y="2"/>
                  </a:cubicBezTo>
                  <a:cubicBezTo>
                    <a:pt x="121" y="2"/>
                    <a:pt x="121" y="2"/>
                    <a:pt x="121" y="2"/>
                  </a:cubicBezTo>
                  <a:cubicBezTo>
                    <a:pt x="121" y="3"/>
                    <a:pt x="121" y="3"/>
                    <a:pt x="121" y="3"/>
                  </a:cubicBezTo>
                  <a:cubicBezTo>
                    <a:pt x="121" y="3"/>
                    <a:pt x="121" y="3"/>
                    <a:pt x="121" y="3"/>
                  </a:cubicBezTo>
                  <a:cubicBezTo>
                    <a:pt x="120" y="3"/>
                    <a:pt x="120" y="4"/>
                    <a:pt x="120" y="4"/>
                  </a:cubicBezTo>
                  <a:cubicBezTo>
                    <a:pt x="120" y="4"/>
                    <a:pt x="120" y="4"/>
                    <a:pt x="120" y="4"/>
                  </a:cubicBezTo>
                  <a:cubicBezTo>
                    <a:pt x="120" y="4"/>
                    <a:pt x="120" y="4"/>
                    <a:pt x="119" y="4"/>
                  </a:cubicBezTo>
                  <a:cubicBezTo>
                    <a:pt x="119" y="4"/>
                    <a:pt x="119" y="4"/>
                    <a:pt x="119" y="4"/>
                  </a:cubicBezTo>
                  <a:cubicBezTo>
                    <a:pt x="118" y="4"/>
                    <a:pt x="118" y="4"/>
                    <a:pt x="118" y="3"/>
                  </a:cubicBezTo>
                  <a:cubicBezTo>
                    <a:pt x="118" y="3"/>
                    <a:pt x="117" y="3"/>
                    <a:pt x="117" y="3"/>
                  </a:cubicBezTo>
                  <a:cubicBezTo>
                    <a:pt x="117" y="3"/>
                    <a:pt x="116" y="3"/>
                    <a:pt x="116" y="3"/>
                  </a:cubicBezTo>
                  <a:cubicBezTo>
                    <a:pt x="116" y="3"/>
                    <a:pt x="116" y="2"/>
                    <a:pt x="116" y="2"/>
                  </a:cubicBezTo>
                  <a:cubicBezTo>
                    <a:pt x="115" y="2"/>
                    <a:pt x="115" y="2"/>
                    <a:pt x="115" y="2"/>
                  </a:cubicBezTo>
                  <a:cubicBezTo>
                    <a:pt x="115" y="2"/>
                    <a:pt x="115" y="2"/>
                    <a:pt x="115" y="2"/>
                  </a:cubicBezTo>
                  <a:cubicBezTo>
                    <a:pt x="115" y="2"/>
                    <a:pt x="114" y="2"/>
                    <a:pt x="114" y="2"/>
                  </a:cubicBezTo>
                  <a:cubicBezTo>
                    <a:pt x="114" y="2"/>
                    <a:pt x="114" y="2"/>
                    <a:pt x="114" y="2"/>
                  </a:cubicBezTo>
                  <a:cubicBezTo>
                    <a:pt x="114" y="2"/>
                    <a:pt x="114" y="2"/>
                    <a:pt x="114" y="2"/>
                  </a:cubicBezTo>
                  <a:cubicBezTo>
                    <a:pt x="114" y="2"/>
                    <a:pt x="114" y="3"/>
                    <a:pt x="115" y="3"/>
                  </a:cubicBezTo>
                  <a:cubicBezTo>
                    <a:pt x="115" y="3"/>
                    <a:pt x="115" y="3"/>
                    <a:pt x="115" y="3"/>
                  </a:cubicBezTo>
                  <a:cubicBezTo>
                    <a:pt x="115" y="3"/>
                    <a:pt x="115" y="3"/>
                    <a:pt x="115" y="4"/>
                  </a:cubicBezTo>
                  <a:cubicBezTo>
                    <a:pt x="115" y="4"/>
                    <a:pt x="115" y="4"/>
                    <a:pt x="115" y="5"/>
                  </a:cubicBezTo>
                  <a:cubicBezTo>
                    <a:pt x="115" y="5"/>
                    <a:pt x="115" y="5"/>
                    <a:pt x="115" y="5"/>
                  </a:cubicBezTo>
                  <a:cubicBezTo>
                    <a:pt x="115" y="6"/>
                    <a:pt x="115" y="6"/>
                    <a:pt x="115" y="6"/>
                  </a:cubicBezTo>
                  <a:cubicBezTo>
                    <a:pt x="114" y="6"/>
                    <a:pt x="114" y="6"/>
                    <a:pt x="114" y="6"/>
                  </a:cubicBezTo>
                  <a:cubicBezTo>
                    <a:pt x="114" y="6"/>
                    <a:pt x="114" y="6"/>
                    <a:pt x="114" y="6"/>
                  </a:cubicBezTo>
                  <a:cubicBezTo>
                    <a:pt x="114" y="6"/>
                    <a:pt x="113" y="6"/>
                    <a:pt x="113" y="6"/>
                  </a:cubicBezTo>
                  <a:cubicBezTo>
                    <a:pt x="113" y="6"/>
                    <a:pt x="113" y="6"/>
                    <a:pt x="113" y="5"/>
                  </a:cubicBezTo>
                  <a:cubicBezTo>
                    <a:pt x="112" y="5"/>
                    <a:pt x="112" y="5"/>
                    <a:pt x="112" y="5"/>
                  </a:cubicBezTo>
                  <a:cubicBezTo>
                    <a:pt x="112" y="4"/>
                    <a:pt x="111" y="4"/>
                    <a:pt x="111" y="4"/>
                  </a:cubicBezTo>
                  <a:cubicBezTo>
                    <a:pt x="111" y="3"/>
                    <a:pt x="110" y="3"/>
                    <a:pt x="110" y="3"/>
                  </a:cubicBezTo>
                  <a:cubicBezTo>
                    <a:pt x="110" y="3"/>
                    <a:pt x="109" y="2"/>
                    <a:pt x="109" y="2"/>
                  </a:cubicBezTo>
                  <a:cubicBezTo>
                    <a:pt x="109" y="2"/>
                    <a:pt x="109" y="2"/>
                    <a:pt x="108" y="2"/>
                  </a:cubicBezTo>
                  <a:cubicBezTo>
                    <a:pt x="108" y="2"/>
                    <a:pt x="108" y="2"/>
                    <a:pt x="108" y="2"/>
                  </a:cubicBezTo>
                  <a:cubicBezTo>
                    <a:pt x="107" y="2"/>
                    <a:pt x="107" y="2"/>
                    <a:pt x="107" y="2"/>
                  </a:cubicBezTo>
                  <a:cubicBezTo>
                    <a:pt x="107" y="2"/>
                    <a:pt x="107" y="3"/>
                    <a:pt x="107" y="3"/>
                  </a:cubicBezTo>
                  <a:cubicBezTo>
                    <a:pt x="107" y="3"/>
                    <a:pt x="107" y="3"/>
                    <a:pt x="107" y="3"/>
                  </a:cubicBezTo>
                  <a:cubicBezTo>
                    <a:pt x="107" y="3"/>
                    <a:pt x="106" y="4"/>
                    <a:pt x="106" y="4"/>
                  </a:cubicBezTo>
                  <a:cubicBezTo>
                    <a:pt x="106" y="4"/>
                    <a:pt x="106" y="4"/>
                    <a:pt x="106" y="4"/>
                  </a:cubicBezTo>
                  <a:cubicBezTo>
                    <a:pt x="106" y="4"/>
                    <a:pt x="106" y="5"/>
                    <a:pt x="106" y="5"/>
                  </a:cubicBezTo>
                  <a:cubicBezTo>
                    <a:pt x="106" y="5"/>
                    <a:pt x="105" y="5"/>
                    <a:pt x="105" y="5"/>
                  </a:cubicBezTo>
                  <a:cubicBezTo>
                    <a:pt x="105" y="5"/>
                    <a:pt x="105" y="5"/>
                    <a:pt x="106" y="5"/>
                  </a:cubicBezTo>
                  <a:cubicBezTo>
                    <a:pt x="106" y="5"/>
                    <a:pt x="106" y="6"/>
                    <a:pt x="106" y="6"/>
                  </a:cubicBezTo>
                  <a:cubicBezTo>
                    <a:pt x="106" y="6"/>
                    <a:pt x="107" y="6"/>
                    <a:pt x="107" y="6"/>
                  </a:cubicBezTo>
                  <a:cubicBezTo>
                    <a:pt x="107" y="6"/>
                    <a:pt x="107" y="6"/>
                    <a:pt x="107" y="6"/>
                  </a:cubicBezTo>
                  <a:cubicBezTo>
                    <a:pt x="107" y="6"/>
                    <a:pt x="108" y="7"/>
                    <a:pt x="108" y="7"/>
                  </a:cubicBezTo>
                  <a:cubicBezTo>
                    <a:pt x="108" y="7"/>
                    <a:pt x="108" y="7"/>
                    <a:pt x="108" y="7"/>
                  </a:cubicBezTo>
                  <a:cubicBezTo>
                    <a:pt x="109" y="7"/>
                    <a:pt x="109" y="7"/>
                    <a:pt x="109" y="7"/>
                  </a:cubicBezTo>
                  <a:cubicBezTo>
                    <a:pt x="109" y="7"/>
                    <a:pt x="109" y="8"/>
                    <a:pt x="109" y="8"/>
                  </a:cubicBezTo>
                  <a:cubicBezTo>
                    <a:pt x="109" y="8"/>
                    <a:pt x="109" y="8"/>
                    <a:pt x="109" y="8"/>
                  </a:cubicBezTo>
                  <a:cubicBezTo>
                    <a:pt x="110" y="8"/>
                    <a:pt x="110" y="8"/>
                    <a:pt x="110" y="8"/>
                  </a:cubicBezTo>
                  <a:cubicBezTo>
                    <a:pt x="110" y="8"/>
                    <a:pt x="110" y="8"/>
                    <a:pt x="110" y="8"/>
                  </a:cubicBezTo>
                  <a:cubicBezTo>
                    <a:pt x="110" y="8"/>
                    <a:pt x="110" y="9"/>
                    <a:pt x="110" y="9"/>
                  </a:cubicBezTo>
                  <a:cubicBezTo>
                    <a:pt x="110" y="9"/>
                    <a:pt x="110" y="9"/>
                    <a:pt x="110" y="9"/>
                  </a:cubicBezTo>
                  <a:cubicBezTo>
                    <a:pt x="110" y="9"/>
                    <a:pt x="110" y="9"/>
                    <a:pt x="110" y="9"/>
                  </a:cubicBezTo>
                  <a:cubicBezTo>
                    <a:pt x="109" y="9"/>
                    <a:pt x="109" y="9"/>
                    <a:pt x="109" y="10"/>
                  </a:cubicBezTo>
                  <a:cubicBezTo>
                    <a:pt x="109" y="10"/>
                    <a:pt x="109" y="10"/>
                    <a:pt x="109" y="10"/>
                  </a:cubicBezTo>
                  <a:cubicBezTo>
                    <a:pt x="108" y="10"/>
                    <a:pt x="108" y="10"/>
                    <a:pt x="108" y="10"/>
                  </a:cubicBezTo>
                  <a:cubicBezTo>
                    <a:pt x="108" y="11"/>
                    <a:pt x="108" y="11"/>
                    <a:pt x="108" y="11"/>
                  </a:cubicBezTo>
                  <a:cubicBezTo>
                    <a:pt x="109" y="11"/>
                    <a:pt x="109" y="11"/>
                    <a:pt x="110" y="12"/>
                  </a:cubicBezTo>
                  <a:cubicBezTo>
                    <a:pt x="110" y="12"/>
                    <a:pt x="111" y="12"/>
                    <a:pt x="112" y="12"/>
                  </a:cubicBezTo>
                  <a:cubicBezTo>
                    <a:pt x="112" y="12"/>
                    <a:pt x="113" y="13"/>
                    <a:pt x="114" y="13"/>
                  </a:cubicBezTo>
                  <a:cubicBezTo>
                    <a:pt x="115" y="13"/>
                    <a:pt x="116" y="13"/>
                    <a:pt x="117" y="13"/>
                  </a:cubicBezTo>
                  <a:cubicBezTo>
                    <a:pt x="118" y="13"/>
                    <a:pt x="119" y="13"/>
                    <a:pt x="120" y="13"/>
                  </a:cubicBezTo>
                  <a:cubicBezTo>
                    <a:pt x="121" y="13"/>
                    <a:pt x="122" y="13"/>
                    <a:pt x="123" y="13"/>
                  </a:cubicBezTo>
                  <a:cubicBezTo>
                    <a:pt x="124" y="12"/>
                    <a:pt x="125" y="12"/>
                    <a:pt x="126" y="12"/>
                  </a:cubicBezTo>
                  <a:cubicBezTo>
                    <a:pt x="127" y="12"/>
                    <a:pt x="128" y="12"/>
                    <a:pt x="129" y="12"/>
                  </a:cubicBezTo>
                  <a:cubicBezTo>
                    <a:pt x="130" y="12"/>
                    <a:pt x="130" y="12"/>
                    <a:pt x="131" y="12"/>
                  </a:cubicBezTo>
                  <a:cubicBezTo>
                    <a:pt x="132" y="12"/>
                    <a:pt x="132" y="11"/>
                    <a:pt x="133" y="11"/>
                  </a:cubicBezTo>
                  <a:cubicBezTo>
                    <a:pt x="134" y="11"/>
                    <a:pt x="134" y="11"/>
                    <a:pt x="135" y="11"/>
                  </a:cubicBezTo>
                  <a:cubicBezTo>
                    <a:pt x="135" y="11"/>
                    <a:pt x="136" y="11"/>
                    <a:pt x="136" y="11"/>
                  </a:cubicBezTo>
                  <a:cubicBezTo>
                    <a:pt x="136" y="11"/>
                    <a:pt x="137" y="11"/>
                    <a:pt x="137" y="11"/>
                  </a:cubicBezTo>
                  <a:cubicBezTo>
                    <a:pt x="137" y="11"/>
                    <a:pt x="137" y="11"/>
                    <a:pt x="137" y="11"/>
                  </a:cubicBezTo>
                  <a:cubicBezTo>
                    <a:pt x="138" y="11"/>
                    <a:pt x="138" y="11"/>
                    <a:pt x="138" y="11"/>
                  </a:cubicBezTo>
                  <a:cubicBezTo>
                    <a:pt x="138" y="11"/>
                    <a:pt x="138" y="11"/>
                    <a:pt x="138" y="12"/>
                  </a:cubicBezTo>
                  <a:cubicBezTo>
                    <a:pt x="138" y="12"/>
                    <a:pt x="139" y="12"/>
                    <a:pt x="139" y="12"/>
                  </a:cubicBezTo>
                  <a:cubicBezTo>
                    <a:pt x="139" y="12"/>
                    <a:pt x="139" y="12"/>
                    <a:pt x="139" y="12"/>
                  </a:cubicBezTo>
                  <a:cubicBezTo>
                    <a:pt x="139" y="12"/>
                    <a:pt x="139" y="12"/>
                    <a:pt x="139" y="12"/>
                  </a:cubicBezTo>
                  <a:cubicBezTo>
                    <a:pt x="139" y="12"/>
                    <a:pt x="139" y="12"/>
                    <a:pt x="139" y="12"/>
                  </a:cubicBezTo>
                  <a:cubicBezTo>
                    <a:pt x="139" y="13"/>
                    <a:pt x="139" y="13"/>
                    <a:pt x="138" y="13"/>
                  </a:cubicBezTo>
                  <a:cubicBezTo>
                    <a:pt x="138" y="13"/>
                    <a:pt x="138" y="13"/>
                    <a:pt x="137" y="14"/>
                  </a:cubicBezTo>
                  <a:cubicBezTo>
                    <a:pt x="136" y="14"/>
                    <a:pt x="136" y="14"/>
                    <a:pt x="134" y="14"/>
                  </a:cubicBezTo>
                  <a:cubicBezTo>
                    <a:pt x="133" y="14"/>
                    <a:pt x="132" y="15"/>
                    <a:pt x="131" y="15"/>
                  </a:cubicBezTo>
                  <a:cubicBezTo>
                    <a:pt x="130" y="15"/>
                    <a:pt x="129" y="15"/>
                    <a:pt x="128" y="16"/>
                  </a:cubicBezTo>
                  <a:cubicBezTo>
                    <a:pt x="127" y="16"/>
                    <a:pt x="126" y="16"/>
                    <a:pt x="125" y="16"/>
                  </a:cubicBezTo>
                  <a:cubicBezTo>
                    <a:pt x="124" y="16"/>
                    <a:pt x="123" y="17"/>
                    <a:pt x="122" y="17"/>
                  </a:cubicBezTo>
                  <a:cubicBezTo>
                    <a:pt x="122" y="17"/>
                    <a:pt x="121" y="17"/>
                    <a:pt x="121" y="18"/>
                  </a:cubicBezTo>
                  <a:cubicBezTo>
                    <a:pt x="121" y="18"/>
                    <a:pt x="122" y="18"/>
                    <a:pt x="123" y="18"/>
                  </a:cubicBezTo>
                  <a:cubicBezTo>
                    <a:pt x="124" y="19"/>
                    <a:pt x="125" y="19"/>
                    <a:pt x="127" y="19"/>
                  </a:cubicBezTo>
                  <a:cubicBezTo>
                    <a:pt x="129" y="19"/>
                    <a:pt x="130" y="20"/>
                    <a:pt x="132" y="20"/>
                  </a:cubicBezTo>
                  <a:cubicBezTo>
                    <a:pt x="134" y="20"/>
                    <a:pt x="135" y="20"/>
                    <a:pt x="137" y="20"/>
                  </a:cubicBezTo>
                  <a:cubicBezTo>
                    <a:pt x="137" y="20"/>
                    <a:pt x="138" y="20"/>
                    <a:pt x="138" y="20"/>
                  </a:cubicBezTo>
                  <a:cubicBezTo>
                    <a:pt x="139" y="20"/>
                    <a:pt x="139" y="20"/>
                    <a:pt x="139" y="20"/>
                  </a:cubicBezTo>
                  <a:cubicBezTo>
                    <a:pt x="140" y="20"/>
                    <a:pt x="140" y="20"/>
                    <a:pt x="140" y="20"/>
                  </a:cubicBezTo>
                  <a:cubicBezTo>
                    <a:pt x="140" y="20"/>
                    <a:pt x="140" y="20"/>
                    <a:pt x="140" y="20"/>
                  </a:cubicBezTo>
                  <a:cubicBezTo>
                    <a:pt x="140" y="20"/>
                    <a:pt x="140" y="20"/>
                    <a:pt x="140" y="20"/>
                  </a:cubicBezTo>
                  <a:cubicBezTo>
                    <a:pt x="140" y="20"/>
                    <a:pt x="140" y="20"/>
                    <a:pt x="140" y="19"/>
                  </a:cubicBezTo>
                  <a:cubicBezTo>
                    <a:pt x="140" y="19"/>
                    <a:pt x="141" y="19"/>
                    <a:pt x="141" y="19"/>
                  </a:cubicBezTo>
                  <a:cubicBezTo>
                    <a:pt x="141" y="19"/>
                    <a:pt x="141" y="19"/>
                    <a:pt x="141" y="19"/>
                  </a:cubicBezTo>
                  <a:cubicBezTo>
                    <a:pt x="141" y="19"/>
                    <a:pt x="141" y="19"/>
                    <a:pt x="141" y="19"/>
                  </a:cubicBezTo>
                  <a:cubicBezTo>
                    <a:pt x="142" y="19"/>
                    <a:pt x="142" y="20"/>
                    <a:pt x="142" y="20"/>
                  </a:cubicBezTo>
                  <a:cubicBezTo>
                    <a:pt x="142" y="20"/>
                    <a:pt x="142" y="20"/>
                    <a:pt x="143" y="20"/>
                  </a:cubicBezTo>
                  <a:cubicBezTo>
                    <a:pt x="143" y="20"/>
                    <a:pt x="143" y="20"/>
                    <a:pt x="143" y="20"/>
                  </a:cubicBezTo>
                  <a:cubicBezTo>
                    <a:pt x="144" y="21"/>
                    <a:pt x="144" y="21"/>
                    <a:pt x="145" y="21"/>
                  </a:cubicBezTo>
                  <a:cubicBezTo>
                    <a:pt x="145" y="21"/>
                    <a:pt x="146" y="22"/>
                    <a:pt x="146" y="22"/>
                  </a:cubicBezTo>
                  <a:cubicBezTo>
                    <a:pt x="147" y="22"/>
                    <a:pt x="147" y="22"/>
                    <a:pt x="148" y="23"/>
                  </a:cubicBezTo>
                  <a:cubicBezTo>
                    <a:pt x="149" y="23"/>
                    <a:pt x="149"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2" y="23"/>
                    <a:pt x="152" y="23"/>
                    <a:pt x="153" y="23"/>
                  </a:cubicBezTo>
                  <a:cubicBezTo>
                    <a:pt x="153" y="23"/>
                    <a:pt x="153" y="23"/>
                    <a:pt x="154" y="23"/>
                  </a:cubicBezTo>
                  <a:cubicBezTo>
                    <a:pt x="154" y="22"/>
                    <a:pt x="154" y="22"/>
                    <a:pt x="155" y="22"/>
                  </a:cubicBezTo>
                  <a:cubicBezTo>
                    <a:pt x="155" y="22"/>
                    <a:pt x="155" y="22"/>
                    <a:pt x="155" y="22"/>
                  </a:cubicBezTo>
                  <a:cubicBezTo>
                    <a:pt x="156" y="22"/>
                    <a:pt x="156" y="21"/>
                    <a:pt x="156" y="21"/>
                  </a:cubicBezTo>
                  <a:cubicBezTo>
                    <a:pt x="156" y="21"/>
                    <a:pt x="157" y="21"/>
                    <a:pt x="157" y="21"/>
                  </a:cubicBezTo>
                  <a:cubicBezTo>
                    <a:pt x="157" y="21"/>
                    <a:pt x="158" y="21"/>
                    <a:pt x="158" y="21"/>
                  </a:cubicBezTo>
                  <a:cubicBezTo>
                    <a:pt x="158" y="21"/>
                    <a:pt x="159" y="21"/>
                    <a:pt x="159" y="21"/>
                  </a:cubicBezTo>
                  <a:cubicBezTo>
                    <a:pt x="160" y="20"/>
                    <a:pt x="162" y="20"/>
                    <a:pt x="163" y="20"/>
                  </a:cubicBezTo>
                  <a:cubicBezTo>
                    <a:pt x="164" y="20"/>
                    <a:pt x="165" y="20"/>
                    <a:pt x="166" y="19"/>
                  </a:cubicBezTo>
                  <a:cubicBezTo>
                    <a:pt x="167" y="19"/>
                    <a:pt x="168" y="18"/>
                    <a:pt x="168" y="18"/>
                  </a:cubicBezTo>
                  <a:cubicBezTo>
                    <a:pt x="169" y="17"/>
                    <a:pt x="169" y="17"/>
                    <a:pt x="170" y="17"/>
                  </a:cubicBezTo>
                  <a:cubicBezTo>
                    <a:pt x="170" y="16"/>
                    <a:pt x="170" y="16"/>
                    <a:pt x="170" y="16"/>
                  </a:cubicBezTo>
                  <a:cubicBezTo>
                    <a:pt x="170" y="15"/>
                    <a:pt x="171" y="15"/>
                    <a:pt x="171" y="15"/>
                  </a:cubicBezTo>
                  <a:cubicBezTo>
                    <a:pt x="171" y="14"/>
                    <a:pt x="172" y="14"/>
                    <a:pt x="173" y="14"/>
                  </a:cubicBezTo>
                  <a:cubicBezTo>
                    <a:pt x="173" y="14"/>
                    <a:pt x="174" y="13"/>
                    <a:pt x="174" y="13"/>
                  </a:cubicBezTo>
                  <a:cubicBezTo>
                    <a:pt x="175" y="13"/>
                    <a:pt x="176" y="12"/>
                    <a:pt x="177" y="12"/>
                  </a:cubicBezTo>
                  <a:cubicBezTo>
                    <a:pt x="178" y="11"/>
                    <a:pt x="178" y="11"/>
                    <a:pt x="179" y="10"/>
                  </a:cubicBezTo>
                  <a:cubicBezTo>
                    <a:pt x="180" y="10"/>
                    <a:pt x="180" y="10"/>
                    <a:pt x="180" y="9"/>
                  </a:cubicBezTo>
                  <a:cubicBezTo>
                    <a:pt x="181" y="9"/>
                    <a:pt x="181" y="8"/>
                    <a:pt x="181" y="8"/>
                  </a:cubicBezTo>
                  <a:cubicBezTo>
                    <a:pt x="181" y="7"/>
                    <a:pt x="180" y="7"/>
                    <a:pt x="180" y="7"/>
                  </a:cubicBezTo>
                  <a:cubicBezTo>
                    <a:pt x="179" y="6"/>
                    <a:pt x="179" y="6"/>
                    <a:pt x="178" y="6"/>
                  </a:cubicBezTo>
                  <a:cubicBezTo>
                    <a:pt x="178" y="6"/>
                    <a:pt x="177" y="6"/>
                    <a:pt x="176" y="6"/>
                  </a:cubicBezTo>
                  <a:cubicBezTo>
                    <a:pt x="175" y="6"/>
                    <a:pt x="174" y="6"/>
                    <a:pt x="173" y="6"/>
                  </a:cubicBezTo>
                  <a:cubicBezTo>
                    <a:pt x="173" y="6"/>
                    <a:pt x="173" y="6"/>
                    <a:pt x="173" y="6"/>
                  </a:cubicBezTo>
                  <a:cubicBezTo>
                    <a:pt x="173" y="6"/>
                    <a:pt x="173" y="6"/>
                    <a:pt x="172" y="6"/>
                  </a:cubicBezTo>
                  <a:cubicBezTo>
                    <a:pt x="172" y="6"/>
                    <a:pt x="172" y="6"/>
                    <a:pt x="172" y="6"/>
                  </a:cubicBezTo>
                  <a:cubicBezTo>
                    <a:pt x="172" y="6"/>
                    <a:pt x="172" y="6"/>
                    <a:pt x="172" y="6"/>
                  </a:cubicBezTo>
                  <a:cubicBezTo>
                    <a:pt x="172" y="6"/>
                    <a:pt x="171" y="6"/>
                    <a:pt x="171" y="6"/>
                  </a:cubicBezTo>
                  <a:cubicBezTo>
                    <a:pt x="171" y="6"/>
                    <a:pt x="171" y="6"/>
                    <a:pt x="171" y="6"/>
                  </a:cubicBezTo>
                  <a:cubicBezTo>
                    <a:pt x="171" y="6"/>
                    <a:pt x="171" y="6"/>
                    <a:pt x="170" y="6"/>
                  </a:cubicBezTo>
                  <a:cubicBezTo>
                    <a:pt x="170" y="6"/>
                    <a:pt x="170" y="6"/>
                    <a:pt x="170" y="6"/>
                  </a:cubicBezTo>
                  <a:cubicBezTo>
                    <a:pt x="169" y="6"/>
                    <a:pt x="169" y="6"/>
                    <a:pt x="168" y="6"/>
                  </a:cubicBezTo>
                  <a:cubicBezTo>
                    <a:pt x="168" y="6"/>
                    <a:pt x="167" y="6"/>
                    <a:pt x="167" y="6"/>
                  </a:cubicBezTo>
                  <a:cubicBezTo>
                    <a:pt x="166" y="6"/>
                    <a:pt x="166" y="6"/>
                    <a:pt x="166" y="5"/>
                  </a:cubicBezTo>
                  <a:cubicBezTo>
                    <a:pt x="165" y="5"/>
                    <a:pt x="165" y="5"/>
                    <a:pt x="165" y="5"/>
                  </a:cubicBezTo>
                  <a:cubicBezTo>
                    <a:pt x="164" y="5"/>
                    <a:pt x="164" y="5"/>
                    <a:pt x="163" y="4"/>
                  </a:cubicBezTo>
                  <a:cubicBezTo>
                    <a:pt x="162" y="4"/>
                    <a:pt x="161" y="4"/>
                    <a:pt x="161" y="4"/>
                  </a:cubicBezTo>
                  <a:cubicBezTo>
                    <a:pt x="160" y="3"/>
                    <a:pt x="159" y="3"/>
                    <a:pt x="158" y="3"/>
                  </a:cubicBezTo>
                  <a:cubicBezTo>
                    <a:pt x="157" y="3"/>
                    <a:pt x="156" y="3"/>
                    <a:pt x="156" y="3"/>
                  </a:cubicBezTo>
                  <a:cubicBezTo>
                    <a:pt x="156" y="3"/>
                    <a:pt x="155" y="3"/>
                    <a:pt x="155" y="3"/>
                  </a:cubicBezTo>
                  <a:cubicBezTo>
                    <a:pt x="155" y="3"/>
                    <a:pt x="155" y="3"/>
                    <a:pt x="154" y="3"/>
                  </a:cubicBezTo>
                  <a:cubicBezTo>
                    <a:pt x="154" y="3"/>
                    <a:pt x="154" y="3"/>
                    <a:pt x="154" y="3"/>
                  </a:cubicBezTo>
                  <a:cubicBezTo>
                    <a:pt x="153" y="3"/>
                    <a:pt x="153" y="3"/>
                    <a:pt x="153" y="4"/>
                  </a:cubicBezTo>
                  <a:cubicBezTo>
                    <a:pt x="153" y="4"/>
                    <a:pt x="153" y="5"/>
                    <a:pt x="152" y="5"/>
                  </a:cubicBezTo>
                  <a:cubicBezTo>
                    <a:pt x="152" y="5"/>
                    <a:pt x="152" y="6"/>
                    <a:pt x="152" y="6"/>
                  </a:cubicBezTo>
                  <a:cubicBezTo>
                    <a:pt x="151" y="6"/>
                    <a:pt x="151" y="6"/>
                    <a:pt x="151" y="6"/>
                  </a:cubicBezTo>
                  <a:cubicBezTo>
                    <a:pt x="150" y="6"/>
                    <a:pt x="150" y="7"/>
                    <a:pt x="149" y="7"/>
                  </a:cubicBezTo>
                  <a:cubicBezTo>
                    <a:pt x="149" y="7"/>
                    <a:pt x="149" y="7"/>
                    <a:pt x="149" y="6"/>
                  </a:cubicBezTo>
                  <a:cubicBezTo>
                    <a:pt x="149" y="6"/>
                    <a:pt x="149" y="6"/>
                    <a:pt x="149" y="6"/>
                  </a:cubicBezTo>
                  <a:cubicBezTo>
                    <a:pt x="148" y="6"/>
                    <a:pt x="148" y="6"/>
                    <a:pt x="148" y="6"/>
                  </a:cubicBezTo>
                  <a:cubicBezTo>
                    <a:pt x="148" y="6"/>
                    <a:pt x="148" y="6"/>
                    <a:pt x="148" y="6"/>
                  </a:cubicBezTo>
                  <a:cubicBezTo>
                    <a:pt x="148" y="6"/>
                    <a:pt x="148" y="6"/>
                    <a:pt x="148" y="6"/>
                  </a:cubicBezTo>
                  <a:cubicBezTo>
                    <a:pt x="148" y="5"/>
                    <a:pt x="147" y="5"/>
                    <a:pt x="147" y="5"/>
                  </a:cubicBezTo>
                  <a:cubicBezTo>
                    <a:pt x="147" y="5"/>
                    <a:pt x="147" y="5"/>
                    <a:pt x="147" y="4"/>
                  </a:cubicBezTo>
                  <a:cubicBezTo>
                    <a:pt x="147" y="4"/>
                    <a:pt x="147" y="4"/>
                    <a:pt x="147" y="4"/>
                  </a:cubicBezTo>
                  <a:cubicBezTo>
                    <a:pt x="147" y="3"/>
                    <a:pt x="147" y="3"/>
                    <a:pt x="147" y="2"/>
                  </a:cubicBezTo>
                  <a:cubicBezTo>
                    <a:pt x="147" y="2"/>
                    <a:pt x="147" y="2"/>
                    <a:pt x="147" y="1"/>
                  </a:cubicBezTo>
                  <a:cubicBezTo>
                    <a:pt x="147" y="1"/>
                    <a:pt x="146" y="1"/>
                    <a:pt x="146" y="1"/>
                  </a:cubicBezTo>
                  <a:cubicBezTo>
                    <a:pt x="146" y="1"/>
                    <a:pt x="146" y="1"/>
                    <a:pt x="145" y="1"/>
                  </a:cubicBezTo>
                  <a:cubicBezTo>
                    <a:pt x="145" y="1"/>
                    <a:pt x="145" y="1"/>
                    <a:pt x="145" y="1"/>
                  </a:cubicBezTo>
                  <a:cubicBezTo>
                    <a:pt x="145" y="1"/>
                    <a:pt x="145" y="1"/>
                    <a:pt x="144" y="1"/>
                  </a:cubicBezTo>
                  <a:cubicBezTo>
                    <a:pt x="144" y="1"/>
                    <a:pt x="144" y="1"/>
                    <a:pt x="144" y="1"/>
                  </a:cubicBezTo>
                  <a:cubicBezTo>
                    <a:pt x="144" y="1"/>
                    <a:pt x="144" y="1"/>
                    <a:pt x="144" y="1"/>
                  </a:cubicBezTo>
                  <a:cubicBezTo>
                    <a:pt x="143" y="1"/>
                    <a:pt x="143" y="1"/>
                    <a:pt x="143" y="1"/>
                  </a:cubicBezTo>
                  <a:cubicBezTo>
                    <a:pt x="143" y="1"/>
                    <a:pt x="143" y="1"/>
                    <a:pt x="142" y="1"/>
                  </a:cubicBezTo>
                  <a:cubicBezTo>
                    <a:pt x="142" y="2"/>
                    <a:pt x="142" y="2"/>
                    <a:pt x="142" y="2"/>
                  </a:cubicBezTo>
                  <a:cubicBezTo>
                    <a:pt x="142" y="2"/>
                    <a:pt x="142" y="2"/>
                    <a:pt x="142" y="2"/>
                  </a:cubicBezTo>
                  <a:cubicBezTo>
                    <a:pt x="142" y="3"/>
                    <a:pt x="141" y="3"/>
                    <a:pt x="141" y="3"/>
                  </a:cubicBezTo>
                  <a:cubicBezTo>
                    <a:pt x="141" y="3"/>
                    <a:pt x="141" y="4"/>
                    <a:pt x="142" y="4"/>
                  </a:cubicBezTo>
                  <a:cubicBezTo>
                    <a:pt x="142" y="4"/>
                    <a:pt x="142" y="5"/>
                    <a:pt x="142" y="5"/>
                  </a:cubicBezTo>
                  <a:cubicBezTo>
                    <a:pt x="142" y="6"/>
                    <a:pt x="142" y="6"/>
                    <a:pt x="142" y="6"/>
                  </a:cubicBezTo>
                  <a:cubicBezTo>
                    <a:pt x="142" y="6"/>
                    <a:pt x="142" y="7"/>
                    <a:pt x="143" y="7"/>
                  </a:cubicBezTo>
                  <a:cubicBezTo>
                    <a:pt x="143" y="7"/>
                    <a:pt x="143" y="7"/>
                    <a:pt x="143" y="8"/>
                  </a:cubicBezTo>
                  <a:cubicBezTo>
                    <a:pt x="143" y="8"/>
                    <a:pt x="143" y="8"/>
                    <a:pt x="143" y="8"/>
                  </a:cubicBezTo>
                  <a:cubicBezTo>
                    <a:pt x="143" y="8"/>
                    <a:pt x="142" y="9"/>
                    <a:pt x="142" y="9"/>
                  </a:cubicBezTo>
                  <a:cubicBezTo>
                    <a:pt x="142" y="9"/>
                    <a:pt x="142" y="9"/>
                    <a:pt x="142" y="9"/>
                  </a:cubicBezTo>
                  <a:cubicBezTo>
                    <a:pt x="142" y="9"/>
                    <a:pt x="142" y="9"/>
                    <a:pt x="142" y="9"/>
                  </a:cubicBezTo>
                  <a:cubicBezTo>
                    <a:pt x="142" y="9"/>
                    <a:pt x="142" y="9"/>
                    <a:pt x="142" y="9"/>
                  </a:cubicBezTo>
                  <a:cubicBezTo>
                    <a:pt x="141" y="9"/>
                    <a:pt x="141" y="9"/>
                    <a:pt x="141" y="9"/>
                  </a:cubicBezTo>
                  <a:cubicBezTo>
                    <a:pt x="141" y="9"/>
                    <a:pt x="140" y="9"/>
                    <a:pt x="140" y="9"/>
                  </a:cubicBezTo>
                  <a:cubicBezTo>
                    <a:pt x="139" y="8"/>
                    <a:pt x="138" y="8"/>
                    <a:pt x="138" y="8"/>
                  </a:cubicBezTo>
                  <a:cubicBezTo>
                    <a:pt x="137" y="7"/>
                    <a:pt x="136" y="7"/>
                    <a:pt x="136" y="6"/>
                  </a:cubicBezTo>
                  <a:cubicBezTo>
                    <a:pt x="135" y="6"/>
                    <a:pt x="135" y="5"/>
                    <a:pt x="135" y="5"/>
                  </a:cubicBezTo>
                  <a:cubicBezTo>
                    <a:pt x="135" y="4"/>
                    <a:pt x="135" y="4"/>
                    <a:pt x="135" y="4"/>
                  </a:cubicBezTo>
                  <a:cubicBezTo>
                    <a:pt x="135" y="4"/>
                    <a:pt x="134" y="4"/>
                    <a:pt x="134" y="5"/>
                  </a:cubicBezTo>
                  <a:cubicBezTo>
                    <a:pt x="134" y="5"/>
                    <a:pt x="134" y="5"/>
                    <a:pt x="134" y="5"/>
                  </a:cubicBezTo>
                  <a:cubicBezTo>
                    <a:pt x="134" y="5"/>
                    <a:pt x="133" y="5"/>
                    <a:pt x="133" y="5"/>
                  </a:cubicBezTo>
                  <a:cubicBezTo>
                    <a:pt x="133" y="5"/>
                    <a:pt x="133" y="5"/>
                    <a:pt x="133" y="5"/>
                  </a:cubicBezTo>
                  <a:cubicBezTo>
                    <a:pt x="132" y="5"/>
                    <a:pt x="132" y="5"/>
                    <a:pt x="132" y="5"/>
                  </a:cubicBezTo>
                  <a:cubicBezTo>
                    <a:pt x="132" y="5"/>
                    <a:pt x="131" y="5"/>
                    <a:pt x="131" y="6"/>
                  </a:cubicBezTo>
                  <a:cubicBezTo>
                    <a:pt x="131" y="6"/>
                    <a:pt x="131" y="6"/>
                    <a:pt x="131" y="6"/>
                  </a:cubicBezTo>
                  <a:cubicBezTo>
                    <a:pt x="130" y="6"/>
                    <a:pt x="130" y="6"/>
                    <a:pt x="130" y="6"/>
                  </a:cubicBezTo>
                  <a:cubicBezTo>
                    <a:pt x="130" y="6"/>
                    <a:pt x="130" y="6"/>
                    <a:pt x="129" y="6"/>
                  </a:cubicBezTo>
                  <a:cubicBezTo>
                    <a:pt x="129" y="6"/>
                    <a:pt x="129" y="6"/>
                    <a:pt x="129" y="5"/>
                  </a:cubicBezTo>
                  <a:cubicBezTo>
                    <a:pt x="129" y="5"/>
                    <a:pt x="129" y="5"/>
                    <a:pt x="128" y="5"/>
                  </a:cubicBezTo>
                  <a:cubicBezTo>
                    <a:pt x="128" y="5"/>
                    <a:pt x="128" y="5"/>
                    <a:pt x="128" y="4"/>
                  </a:cubicBezTo>
                  <a:cubicBezTo>
                    <a:pt x="128" y="4"/>
                    <a:pt x="128" y="3"/>
                    <a:pt x="127" y="3"/>
                  </a:cubicBezTo>
                  <a:cubicBezTo>
                    <a:pt x="126" y="2"/>
                    <a:pt x="125" y="2"/>
                    <a:pt x="125" y="1"/>
                  </a:cubicBezTo>
                  <a:cubicBezTo>
                    <a:pt x="124" y="1"/>
                    <a:pt x="123" y="0"/>
                    <a:pt x="122" y="0"/>
                  </a:cubicBezTo>
                  <a:cubicBezTo>
                    <a:pt x="121" y="0"/>
                    <a:pt x="120" y="0"/>
                    <a:pt x="1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3" name="Freeform 282">
              <a:extLst>
                <a:ext uri="{FF2B5EF4-FFF2-40B4-BE49-F238E27FC236}">
                  <a16:creationId xmlns:a16="http://schemas.microsoft.com/office/drawing/2014/main" id="{124C7EF9-E94A-7845-B3B9-BD645A354DCE}"/>
                </a:ext>
              </a:extLst>
            </p:cNvPr>
            <p:cNvSpPr>
              <a:spLocks noEditPoints="1"/>
            </p:cNvSpPr>
            <p:nvPr/>
          </p:nvSpPr>
          <p:spPr bwMode="auto">
            <a:xfrm>
              <a:off x="5981700" y="479425"/>
              <a:ext cx="361950" cy="558800"/>
            </a:xfrm>
            <a:custGeom>
              <a:avLst/>
              <a:gdLst>
                <a:gd name="T0" fmla="*/ 158 w 214"/>
                <a:gd name="T1" fmla="*/ 160 h 331"/>
                <a:gd name="T2" fmla="*/ 149 w 214"/>
                <a:gd name="T3" fmla="*/ 159 h 331"/>
                <a:gd name="T4" fmla="*/ 126 w 214"/>
                <a:gd name="T5" fmla="*/ 172 h 331"/>
                <a:gd name="T6" fmla="*/ 111 w 214"/>
                <a:gd name="T7" fmla="*/ 176 h 331"/>
                <a:gd name="T8" fmla="*/ 98 w 214"/>
                <a:gd name="T9" fmla="*/ 190 h 331"/>
                <a:gd name="T10" fmla="*/ 66 w 214"/>
                <a:gd name="T11" fmla="*/ 203 h 331"/>
                <a:gd name="T12" fmla="*/ 78 w 214"/>
                <a:gd name="T13" fmla="*/ 210 h 331"/>
                <a:gd name="T14" fmla="*/ 55 w 214"/>
                <a:gd name="T15" fmla="*/ 250 h 331"/>
                <a:gd name="T16" fmla="*/ 18 w 214"/>
                <a:gd name="T17" fmla="*/ 271 h 331"/>
                <a:gd name="T18" fmla="*/ 3 w 214"/>
                <a:gd name="T19" fmla="*/ 292 h 331"/>
                <a:gd name="T20" fmla="*/ 6 w 214"/>
                <a:gd name="T21" fmla="*/ 309 h 331"/>
                <a:gd name="T22" fmla="*/ 23 w 214"/>
                <a:gd name="T23" fmla="*/ 331 h 331"/>
                <a:gd name="T24" fmla="*/ 60 w 214"/>
                <a:gd name="T25" fmla="*/ 308 h 331"/>
                <a:gd name="T26" fmla="*/ 62 w 214"/>
                <a:gd name="T27" fmla="*/ 269 h 331"/>
                <a:gd name="T28" fmla="*/ 83 w 214"/>
                <a:gd name="T29" fmla="*/ 228 h 331"/>
                <a:gd name="T30" fmla="*/ 111 w 214"/>
                <a:gd name="T31" fmla="*/ 194 h 331"/>
                <a:gd name="T32" fmla="*/ 155 w 214"/>
                <a:gd name="T33" fmla="*/ 191 h 331"/>
                <a:gd name="T34" fmla="*/ 171 w 214"/>
                <a:gd name="T35" fmla="*/ 185 h 331"/>
                <a:gd name="T36" fmla="*/ 186 w 214"/>
                <a:gd name="T37" fmla="*/ 171 h 331"/>
                <a:gd name="T38" fmla="*/ 154 w 214"/>
                <a:gd name="T39" fmla="*/ 189 h 331"/>
                <a:gd name="T40" fmla="*/ 108 w 214"/>
                <a:gd name="T41" fmla="*/ 198 h 331"/>
                <a:gd name="T42" fmla="*/ 74 w 214"/>
                <a:gd name="T43" fmla="*/ 255 h 331"/>
                <a:gd name="T44" fmla="*/ 58 w 214"/>
                <a:gd name="T45" fmla="*/ 310 h 331"/>
                <a:gd name="T46" fmla="*/ 8 w 214"/>
                <a:gd name="T47" fmla="*/ 320 h 331"/>
                <a:gd name="T48" fmla="*/ 13 w 214"/>
                <a:gd name="T49" fmla="*/ 306 h 331"/>
                <a:gd name="T50" fmla="*/ 5 w 214"/>
                <a:gd name="T51" fmla="*/ 282 h 331"/>
                <a:gd name="T52" fmla="*/ 32 w 214"/>
                <a:gd name="T53" fmla="*/ 266 h 331"/>
                <a:gd name="T54" fmla="*/ 58 w 214"/>
                <a:gd name="T55" fmla="*/ 241 h 331"/>
                <a:gd name="T56" fmla="*/ 89 w 214"/>
                <a:gd name="T57" fmla="*/ 199 h 331"/>
                <a:gd name="T58" fmla="*/ 71 w 214"/>
                <a:gd name="T59" fmla="*/ 200 h 331"/>
                <a:gd name="T60" fmla="*/ 104 w 214"/>
                <a:gd name="T61" fmla="*/ 190 h 331"/>
                <a:gd name="T62" fmla="*/ 115 w 214"/>
                <a:gd name="T63" fmla="*/ 175 h 331"/>
                <a:gd name="T64" fmla="*/ 128 w 214"/>
                <a:gd name="T65" fmla="*/ 170 h 331"/>
                <a:gd name="T66" fmla="*/ 150 w 214"/>
                <a:gd name="T67" fmla="*/ 160 h 331"/>
                <a:gd name="T68" fmla="*/ 160 w 214"/>
                <a:gd name="T69" fmla="*/ 160 h 331"/>
                <a:gd name="T70" fmla="*/ 177 w 214"/>
                <a:gd name="T71" fmla="*/ 163 h 331"/>
                <a:gd name="T72" fmla="*/ 204 w 214"/>
                <a:gd name="T73" fmla="*/ 162 h 331"/>
                <a:gd name="T74" fmla="*/ 209 w 214"/>
                <a:gd name="T75" fmla="*/ 174 h 331"/>
                <a:gd name="T76" fmla="*/ 198 w 214"/>
                <a:gd name="T77" fmla="*/ 159 h 331"/>
                <a:gd name="T78" fmla="*/ 166 w 214"/>
                <a:gd name="T79" fmla="*/ 169 h 331"/>
                <a:gd name="T80" fmla="*/ 53 w 214"/>
                <a:gd name="T81" fmla="*/ 39 h 331"/>
                <a:gd name="T82" fmla="*/ 102 w 214"/>
                <a:gd name="T83" fmla="*/ 20 h 331"/>
                <a:gd name="T84" fmla="*/ 136 w 214"/>
                <a:gd name="T85" fmla="*/ 36 h 331"/>
                <a:gd name="T86" fmla="*/ 143 w 214"/>
                <a:gd name="T87" fmla="*/ 56 h 331"/>
                <a:gd name="T88" fmla="*/ 114 w 214"/>
                <a:gd name="T89" fmla="*/ 44 h 331"/>
                <a:gd name="T90" fmla="*/ 74 w 214"/>
                <a:gd name="T91" fmla="*/ 56 h 331"/>
                <a:gd name="T92" fmla="*/ 94 w 214"/>
                <a:gd name="T93" fmla="*/ 33 h 331"/>
                <a:gd name="T94" fmla="*/ 59 w 214"/>
                <a:gd name="T95" fmla="*/ 23 h 331"/>
                <a:gd name="T96" fmla="*/ 75 w 214"/>
                <a:gd name="T97" fmla="*/ 14 h 331"/>
                <a:gd name="T98" fmla="*/ 94 w 214"/>
                <a:gd name="T99" fmla="*/ 28 h 331"/>
                <a:gd name="T100" fmla="*/ 62 w 214"/>
                <a:gd name="T101" fmla="*/ 14 h 331"/>
                <a:gd name="T102" fmla="*/ 69 w 214"/>
                <a:gd name="T103" fmla="*/ 42 h 331"/>
                <a:gd name="T104" fmla="*/ 70 w 214"/>
                <a:gd name="T105" fmla="*/ 49 h 331"/>
                <a:gd name="T106" fmla="*/ 86 w 214"/>
                <a:gd name="T107" fmla="*/ 64 h 331"/>
                <a:gd name="T108" fmla="*/ 126 w 214"/>
                <a:gd name="T109" fmla="*/ 37 h 331"/>
                <a:gd name="T110" fmla="*/ 150 w 214"/>
                <a:gd name="T111" fmla="*/ 47 h 331"/>
                <a:gd name="T112" fmla="*/ 118 w 214"/>
                <a:gd name="T113" fmla="*/ 23 h 331"/>
                <a:gd name="T114" fmla="*/ 130 w 214"/>
                <a:gd name="T115" fmla="*/ 7 h 331"/>
                <a:gd name="T116" fmla="*/ 181 w 214"/>
                <a:gd name="T117" fmla="*/ 10 h 331"/>
                <a:gd name="T118" fmla="*/ 111 w 214"/>
                <a:gd name="T119" fmla="*/ 10 h 331"/>
                <a:gd name="T120" fmla="*/ 114 w 214"/>
                <a:gd name="T121" fmla="*/ 2 h 331"/>
                <a:gd name="T122" fmla="*/ 138 w 214"/>
                <a:gd name="T123" fmla="*/ 22 h 331"/>
                <a:gd name="T124" fmla="*/ 149 w 214"/>
                <a:gd name="T125" fmla="*/ 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331">
                  <a:moveTo>
                    <a:pt x="202" y="181"/>
                  </a:move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moveTo>
                    <a:pt x="202" y="181"/>
                  </a:move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moveTo>
                    <a:pt x="203" y="181"/>
                  </a:move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3" y="181"/>
                  </a:cubicBezTo>
                  <a:cubicBezTo>
                    <a:pt x="203" y="181"/>
                    <a:pt x="203" y="181"/>
                    <a:pt x="203" y="181"/>
                  </a:cubicBezTo>
                  <a:cubicBezTo>
                    <a:pt x="203" y="181"/>
                    <a:pt x="203" y="181"/>
                    <a:pt x="203" y="181"/>
                  </a:cubicBezTo>
                  <a:cubicBezTo>
                    <a:pt x="203" y="181"/>
                    <a:pt x="203" y="181"/>
                    <a:pt x="203" y="181"/>
                  </a:cubicBezTo>
                  <a:moveTo>
                    <a:pt x="212" y="178"/>
                  </a:moveTo>
                  <a:cubicBezTo>
                    <a:pt x="212" y="178"/>
                    <a:pt x="212" y="178"/>
                    <a:pt x="212" y="178"/>
                  </a:cubicBezTo>
                  <a:cubicBezTo>
                    <a:pt x="212" y="178"/>
                    <a:pt x="212" y="178"/>
                    <a:pt x="211" y="178"/>
                  </a:cubicBezTo>
                  <a:cubicBezTo>
                    <a:pt x="211" y="178"/>
                    <a:pt x="211" y="178"/>
                    <a:pt x="211" y="178"/>
                  </a:cubicBezTo>
                  <a:cubicBezTo>
                    <a:pt x="211" y="178"/>
                    <a:pt x="211" y="178"/>
                    <a:pt x="211" y="178"/>
                  </a:cubicBezTo>
                  <a:cubicBezTo>
                    <a:pt x="211" y="178"/>
                    <a:pt x="211" y="178"/>
                    <a:pt x="211" y="178"/>
                  </a:cubicBezTo>
                  <a:cubicBezTo>
                    <a:pt x="211" y="178"/>
                    <a:pt x="211" y="178"/>
                    <a:pt x="211" y="178"/>
                  </a:cubicBezTo>
                  <a:cubicBezTo>
                    <a:pt x="212" y="178"/>
                    <a:pt x="212" y="178"/>
                    <a:pt x="212" y="178"/>
                  </a:cubicBezTo>
                  <a:cubicBezTo>
                    <a:pt x="212" y="178"/>
                    <a:pt x="212" y="178"/>
                    <a:pt x="212" y="178"/>
                  </a:cubicBezTo>
                  <a:moveTo>
                    <a:pt x="212" y="178"/>
                  </a:moveTo>
                  <a:cubicBezTo>
                    <a:pt x="212" y="178"/>
                    <a:pt x="212" y="178"/>
                    <a:pt x="212" y="178"/>
                  </a:cubicBezTo>
                  <a:cubicBezTo>
                    <a:pt x="212" y="178"/>
                    <a:pt x="212" y="178"/>
                    <a:pt x="212" y="178"/>
                  </a:cubicBezTo>
                  <a:cubicBezTo>
                    <a:pt x="212" y="178"/>
                    <a:pt x="212" y="178"/>
                    <a:pt x="212" y="178"/>
                  </a:cubicBezTo>
                  <a:cubicBezTo>
                    <a:pt x="212" y="178"/>
                    <a:pt x="212" y="178"/>
                    <a:pt x="212" y="178"/>
                  </a:cubicBezTo>
                  <a:cubicBezTo>
                    <a:pt x="212" y="178"/>
                    <a:pt x="212" y="178"/>
                    <a:pt x="212" y="178"/>
                  </a:cubicBezTo>
                  <a:cubicBezTo>
                    <a:pt x="212" y="178"/>
                    <a:pt x="212" y="178"/>
                    <a:pt x="212" y="178"/>
                  </a:cubicBezTo>
                  <a:cubicBezTo>
                    <a:pt x="212" y="178"/>
                    <a:pt x="212" y="178"/>
                    <a:pt x="212" y="178"/>
                  </a:cubicBezTo>
                  <a:cubicBezTo>
                    <a:pt x="212" y="178"/>
                    <a:pt x="212" y="178"/>
                    <a:pt x="212" y="178"/>
                  </a:cubicBezTo>
                  <a:moveTo>
                    <a:pt x="214" y="175"/>
                  </a:moveTo>
                  <a:cubicBezTo>
                    <a:pt x="214" y="175"/>
                    <a:pt x="214" y="175"/>
                    <a:pt x="214" y="175"/>
                  </a:cubicBezTo>
                  <a:cubicBezTo>
                    <a:pt x="214" y="175"/>
                    <a:pt x="214" y="175"/>
                    <a:pt x="214" y="175"/>
                  </a:cubicBezTo>
                  <a:cubicBezTo>
                    <a:pt x="214" y="175"/>
                    <a:pt x="214" y="175"/>
                    <a:pt x="214" y="175"/>
                  </a:cubicBezTo>
                  <a:moveTo>
                    <a:pt x="170" y="155"/>
                  </a:moveTo>
                  <a:cubicBezTo>
                    <a:pt x="169" y="155"/>
                    <a:pt x="169" y="155"/>
                    <a:pt x="169" y="155"/>
                  </a:cubicBezTo>
                  <a:cubicBezTo>
                    <a:pt x="168" y="156"/>
                    <a:pt x="168" y="156"/>
                    <a:pt x="168" y="156"/>
                  </a:cubicBezTo>
                  <a:cubicBezTo>
                    <a:pt x="167" y="156"/>
                    <a:pt x="167" y="157"/>
                    <a:pt x="167" y="157"/>
                  </a:cubicBezTo>
                  <a:cubicBezTo>
                    <a:pt x="167" y="157"/>
                    <a:pt x="167" y="158"/>
                    <a:pt x="166" y="158"/>
                  </a:cubicBezTo>
                  <a:cubicBezTo>
                    <a:pt x="166" y="158"/>
                    <a:pt x="166" y="158"/>
                    <a:pt x="166" y="158"/>
                  </a:cubicBezTo>
                  <a:cubicBezTo>
                    <a:pt x="166" y="158"/>
                    <a:pt x="166" y="158"/>
                    <a:pt x="166" y="159"/>
                  </a:cubicBezTo>
                  <a:cubicBezTo>
                    <a:pt x="166" y="159"/>
                    <a:pt x="166" y="159"/>
                    <a:pt x="166" y="159"/>
                  </a:cubicBezTo>
                  <a:cubicBezTo>
                    <a:pt x="166" y="159"/>
                    <a:pt x="166" y="159"/>
                    <a:pt x="166" y="159"/>
                  </a:cubicBezTo>
                  <a:cubicBezTo>
                    <a:pt x="165" y="159"/>
                    <a:pt x="165" y="159"/>
                    <a:pt x="165" y="159"/>
                  </a:cubicBezTo>
                  <a:cubicBezTo>
                    <a:pt x="165" y="159"/>
                    <a:pt x="165" y="159"/>
                    <a:pt x="165" y="159"/>
                  </a:cubicBezTo>
                  <a:cubicBezTo>
                    <a:pt x="165" y="159"/>
                    <a:pt x="164" y="159"/>
                    <a:pt x="164" y="159"/>
                  </a:cubicBezTo>
                  <a:cubicBezTo>
                    <a:pt x="164" y="159"/>
                    <a:pt x="164" y="159"/>
                    <a:pt x="163" y="159"/>
                  </a:cubicBezTo>
                  <a:cubicBezTo>
                    <a:pt x="163" y="159"/>
                    <a:pt x="163" y="158"/>
                    <a:pt x="163" y="158"/>
                  </a:cubicBezTo>
                  <a:cubicBezTo>
                    <a:pt x="162" y="158"/>
                    <a:pt x="162" y="158"/>
                    <a:pt x="162" y="158"/>
                  </a:cubicBezTo>
                  <a:cubicBezTo>
                    <a:pt x="162" y="158"/>
                    <a:pt x="162" y="158"/>
                    <a:pt x="161" y="158"/>
                  </a:cubicBezTo>
                  <a:cubicBezTo>
                    <a:pt x="161" y="158"/>
                    <a:pt x="161" y="158"/>
                    <a:pt x="161" y="158"/>
                  </a:cubicBezTo>
                  <a:cubicBezTo>
                    <a:pt x="161" y="158"/>
                    <a:pt x="161" y="158"/>
                    <a:pt x="161" y="158"/>
                  </a:cubicBezTo>
                  <a:cubicBezTo>
                    <a:pt x="160" y="158"/>
                    <a:pt x="160" y="158"/>
                    <a:pt x="160" y="158"/>
                  </a:cubicBezTo>
                  <a:cubicBezTo>
                    <a:pt x="160" y="158"/>
                    <a:pt x="160" y="158"/>
                    <a:pt x="160" y="158"/>
                  </a:cubicBezTo>
                  <a:cubicBezTo>
                    <a:pt x="160" y="158"/>
                    <a:pt x="160" y="158"/>
                    <a:pt x="160" y="158"/>
                  </a:cubicBezTo>
                  <a:cubicBezTo>
                    <a:pt x="160" y="158"/>
                    <a:pt x="160" y="158"/>
                    <a:pt x="160" y="158"/>
                  </a:cubicBezTo>
                  <a:cubicBezTo>
                    <a:pt x="160" y="159"/>
                    <a:pt x="160" y="159"/>
                    <a:pt x="160" y="159"/>
                  </a:cubicBezTo>
                  <a:cubicBezTo>
                    <a:pt x="159" y="159"/>
                    <a:pt x="159" y="159"/>
                    <a:pt x="159" y="159"/>
                  </a:cubicBezTo>
                  <a:cubicBezTo>
                    <a:pt x="159" y="159"/>
                    <a:pt x="159" y="159"/>
                    <a:pt x="159" y="160"/>
                  </a:cubicBezTo>
                  <a:cubicBezTo>
                    <a:pt x="158" y="160"/>
                    <a:pt x="158" y="160"/>
                    <a:pt x="158" y="160"/>
                  </a:cubicBezTo>
                  <a:cubicBezTo>
                    <a:pt x="158" y="160"/>
                    <a:pt x="158" y="161"/>
                    <a:pt x="158" y="161"/>
                  </a:cubicBezTo>
                  <a:cubicBezTo>
                    <a:pt x="158" y="161"/>
                    <a:pt x="158" y="162"/>
                    <a:pt x="158" y="162"/>
                  </a:cubicBezTo>
                  <a:cubicBezTo>
                    <a:pt x="158" y="162"/>
                    <a:pt x="159" y="162"/>
                    <a:pt x="159" y="162"/>
                  </a:cubicBezTo>
                  <a:cubicBezTo>
                    <a:pt x="159" y="163"/>
                    <a:pt x="159" y="163"/>
                    <a:pt x="159" y="163"/>
                  </a:cubicBezTo>
                  <a:cubicBezTo>
                    <a:pt x="159" y="163"/>
                    <a:pt x="159" y="163"/>
                    <a:pt x="159" y="163"/>
                  </a:cubicBezTo>
                  <a:cubicBezTo>
                    <a:pt x="159" y="163"/>
                    <a:pt x="159" y="163"/>
                    <a:pt x="159" y="163"/>
                  </a:cubicBezTo>
                  <a:cubicBezTo>
                    <a:pt x="159" y="163"/>
                    <a:pt x="159" y="163"/>
                    <a:pt x="159" y="163"/>
                  </a:cubicBezTo>
                  <a:cubicBezTo>
                    <a:pt x="159" y="163"/>
                    <a:pt x="158" y="163"/>
                    <a:pt x="158" y="163"/>
                  </a:cubicBezTo>
                  <a:cubicBezTo>
                    <a:pt x="158" y="163"/>
                    <a:pt x="158" y="163"/>
                    <a:pt x="158" y="163"/>
                  </a:cubicBezTo>
                  <a:cubicBezTo>
                    <a:pt x="158" y="163"/>
                    <a:pt x="158" y="163"/>
                    <a:pt x="158" y="163"/>
                  </a:cubicBezTo>
                  <a:cubicBezTo>
                    <a:pt x="158" y="163"/>
                    <a:pt x="158" y="163"/>
                    <a:pt x="158" y="163"/>
                  </a:cubicBezTo>
                  <a:cubicBezTo>
                    <a:pt x="158" y="163"/>
                    <a:pt x="158" y="163"/>
                    <a:pt x="158" y="163"/>
                  </a:cubicBezTo>
                  <a:cubicBezTo>
                    <a:pt x="158" y="163"/>
                    <a:pt x="158" y="163"/>
                    <a:pt x="158" y="163"/>
                  </a:cubicBezTo>
                  <a:cubicBezTo>
                    <a:pt x="158" y="163"/>
                    <a:pt x="157" y="163"/>
                    <a:pt x="157" y="163"/>
                  </a:cubicBezTo>
                  <a:cubicBezTo>
                    <a:pt x="157" y="162"/>
                    <a:pt x="157" y="162"/>
                    <a:pt x="157" y="162"/>
                  </a:cubicBezTo>
                  <a:cubicBezTo>
                    <a:pt x="157" y="162"/>
                    <a:pt x="157" y="162"/>
                    <a:pt x="156" y="162"/>
                  </a:cubicBezTo>
                  <a:cubicBezTo>
                    <a:pt x="156" y="162"/>
                    <a:pt x="156" y="162"/>
                    <a:pt x="156" y="162"/>
                  </a:cubicBezTo>
                  <a:cubicBezTo>
                    <a:pt x="156" y="161"/>
                    <a:pt x="155" y="161"/>
                    <a:pt x="155" y="161"/>
                  </a:cubicBezTo>
                  <a:cubicBezTo>
                    <a:pt x="155" y="161"/>
                    <a:pt x="154" y="162"/>
                    <a:pt x="154" y="162"/>
                  </a:cubicBezTo>
                  <a:cubicBezTo>
                    <a:pt x="154" y="162"/>
                    <a:pt x="153" y="162"/>
                    <a:pt x="153" y="162"/>
                  </a:cubicBezTo>
                  <a:cubicBezTo>
                    <a:pt x="152" y="163"/>
                    <a:pt x="152" y="163"/>
                    <a:pt x="152" y="163"/>
                  </a:cubicBezTo>
                  <a:cubicBezTo>
                    <a:pt x="151" y="164"/>
                    <a:pt x="151" y="164"/>
                    <a:pt x="151" y="165"/>
                  </a:cubicBezTo>
                  <a:cubicBezTo>
                    <a:pt x="151" y="165"/>
                    <a:pt x="150" y="165"/>
                    <a:pt x="150" y="165"/>
                  </a:cubicBezTo>
                  <a:cubicBezTo>
                    <a:pt x="150" y="165"/>
                    <a:pt x="150" y="166"/>
                    <a:pt x="150" y="166"/>
                  </a:cubicBezTo>
                  <a:cubicBezTo>
                    <a:pt x="150" y="166"/>
                    <a:pt x="150" y="166"/>
                    <a:pt x="149" y="166"/>
                  </a:cubicBezTo>
                  <a:cubicBezTo>
                    <a:pt x="149" y="166"/>
                    <a:pt x="149" y="166"/>
                    <a:pt x="149" y="166"/>
                  </a:cubicBezTo>
                  <a:cubicBezTo>
                    <a:pt x="149" y="167"/>
                    <a:pt x="149" y="167"/>
                    <a:pt x="149" y="167"/>
                  </a:cubicBezTo>
                  <a:cubicBezTo>
                    <a:pt x="149" y="167"/>
                    <a:pt x="149" y="167"/>
                    <a:pt x="148" y="167"/>
                  </a:cubicBezTo>
                  <a:cubicBezTo>
                    <a:pt x="148" y="167"/>
                    <a:pt x="148" y="167"/>
                    <a:pt x="148" y="167"/>
                  </a:cubicBezTo>
                  <a:cubicBezTo>
                    <a:pt x="148" y="167"/>
                    <a:pt x="148" y="167"/>
                    <a:pt x="148" y="167"/>
                  </a:cubicBezTo>
                  <a:cubicBezTo>
                    <a:pt x="148" y="168"/>
                    <a:pt x="148" y="168"/>
                    <a:pt x="148" y="168"/>
                  </a:cubicBezTo>
                  <a:cubicBezTo>
                    <a:pt x="148" y="168"/>
                    <a:pt x="148" y="168"/>
                    <a:pt x="148" y="168"/>
                  </a:cubicBezTo>
                  <a:cubicBezTo>
                    <a:pt x="149" y="168"/>
                    <a:pt x="149" y="168"/>
                    <a:pt x="149" y="168"/>
                  </a:cubicBezTo>
                  <a:cubicBezTo>
                    <a:pt x="149" y="168"/>
                    <a:pt x="149" y="168"/>
                    <a:pt x="149" y="168"/>
                  </a:cubicBezTo>
                  <a:cubicBezTo>
                    <a:pt x="149" y="168"/>
                    <a:pt x="149" y="169"/>
                    <a:pt x="149" y="169"/>
                  </a:cubicBezTo>
                  <a:cubicBezTo>
                    <a:pt x="149" y="169"/>
                    <a:pt x="150" y="169"/>
                    <a:pt x="150" y="169"/>
                  </a:cubicBezTo>
                  <a:cubicBezTo>
                    <a:pt x="150" y="169"/>
                    <a:pt x="150" y="169"/>
                    <a:pt x="150" y="170"/>
                  </a:cubicBezTo>
                  <a:cubicBezTo>
                    <a:pt x="150" y="170"/>
                    <a:pt x="150" y="170"/>
                    <a:pt x="150" y="170"/>
                  </a:cubicBezTo>
                  <a:cubicBezTo>
                    <a:pt x="150" y="171"/>
                    <a:pt x="150" y="171"/>
                    <a:pt x="150" y="171"/>
                  </a:cubicBezTo>
                  <a:cubicBezTo>
                    <a:pt x="149" y="171"/>
                    <a:pt x="149" y="171"/>
                    <a:pt x="149" y="171"/>
                  </a:cubicBezTo>
                  <a:cubicBezTo>
                    <a:pt x="149" y="172"/>
                    <a:pt x="149" y="172"/>
                    <a:pt x="149" y="172"/>
                  </a:cubicBezTo>
                  <a:cubicBezTo>
                    <a:pt x="149" y="172"/>
                    <a:pt x="148" y="172"/>
                    <a:pt x="148" y="172"/>
                  </a:cubicBezTo>
                  <a:cubicBezTo>
                    <a:pt x="148" y="172"/>
                    <a:pt x="148" y="172"/>
                    <a:pt x="148" y="172"/>
                  </a:cubicBezTo>
                  <a:cubicBezTo>
                    <a:pt x="148" y="172"/>
                    <a:pt x="148" y="172"/>
                    <a:pt x="148" y="172"/>
                  </a:cubicBezTo>
                  <a:cubicBezTo>
                    <a:pt x="148" y="172"/>
                    <a:pt x="148" y="172"/>
                    <a:pt x="147" y="171"/>
                  </a:cubicBezTo>
                  <a:cubicBezTo>
                    <a:pt x="147" y="171"/>
                    <a:pt x="147" y="171"/>
                    <a:pt x="147" y="170"/>
                  </a:cubicBezTo>
                  <a:cubicBezTo>
                    <a:pt x="147" y="170"/>
                    <a:pt x="147" y="170"/>
                    <a:pt x="147" y="170"/>
                  </a:cubicBezTo>
                  <a:cubicBezTo>
                    <a:pt x="147" y="169"/>
                    <a:pt x="147" y="169"/>
                    <a:pt x="147" y="169"/>
                  </a:cubicBezTo>
                  <a:cubicBezTo>
                    <a:pt x="147" y="168"/>
                    <a:pt x="147" y="168"/>
                    <a:pt x="147" y="168"/>
                  </a:cubicBezTo>
                  <a:cubicBezTo>
                    <a:pt x="146" y="167"/>
                    <a:pt x="146" y="167"/>
                    <a:pt x="146" y="167"/>
                  </a:cubicBezTo>
                  <a:cubicBezTo>
                    <a:pt x="146" y="167"/>
                    <a:pt x="146" y="167"/>
                    <a:pt x="146" y="167"/>
                  </a:cubicBezTo>
                  <a:cubicBezTo>
                    <a:pt x="145" y="167"/>
                    <a:pt x="145" y="167"/>
                    <a:pt x="145" y="167"/>
                  </a:cubicBezTo>
                  <a:cubicBezTo>
                    <a:pt x="145" y="167"/>
                    <a:pt x="145" y="167"/>
                    <a:pt x="145" y="167"/>
                  </a:cubicBezTo>
                  <a:cubicBezTo>
                    <a:pt x="145" y="167"/>
                    <a:pt x="145" y="167"/>
                    <a:pt x="145" y="167"/>
                  </a:cubicBezTo>
                  <a:cubicBezTo>
                    <a:pt x="145" y="167"/>
                    <a:pt x="145" y="167"/>
                    <a:pt x="145" y="167"/>
                  </a:cubicBezTo>
                  <a:cubicBezTo>
                    <a:pt x="145" y="166"/>
                    <a:pt x="145" y="166"/>
                    <a:pt x="145" y="166"/>
                  </a:cubicBezTo>
                  <a:cubicBezTo>
                    <a:pt x="145" y="166"/>
                    <a:pt x="145" y="166"/>
                    <a:pt x="145" y="166"/>
                  </a:cubicBezTo>
                  <a:cubicBezTo>
                    <a:pt x="145" y="166"/>
                    <a:pt x="145" y="166"/>
                    <a:pt x="145" y="166"/>
                  </a:cubicBezTo>
                  <a:cubicBezTo>
                    <a:pt x="146" y="165"/>
                    <a:pt x="146" y="165"/>
                    <a:pt x="146" y="165"/>
                  </a:cubicBezTo>
                  <a:cubicBezTo>
                    <a:pt x="146" y="165"/>
                    <a:pt x="146" y="165"/>
                    <a:pt x="146" y="165"/>
                  </a:cubicBezTo>
                  <a:cubicBezTo>
                    <a:pt x="147" y="165"/>
                    <a:pt x="147" y="165"/>
                    <a:pt x="147" y="165"/>
                  </a:cubicBezTo>
                  <a:cubicBezTo>
                    <a:pt x="148" y="165"/>
                    <a:pt x="148" y="165"/>
                    <a:pt x="148" y="164"/>
                  </a:cubicBezTo>
                  <a:cubicBezTo>
                    <a:pt x="149" y="164"/>
                    <a:pt x="149" y="164"/>
                    <a:pt x="150" y="164"/>
                  </a:cubicBezTo>
                  <a:cubicBezTo>
                    <a:pt x="150" y="163"/>
                    <a:pt x="150" y="163"/>
                    <a:pt x="150" y="163"/>
                  </a:cubicBezTo>
                  <a:cubicBezTo>
                    <a:pt x="151" y="163"/>
                    <a:pt x="151" y="162"/>
                    <a:pt x="151" y="162"/>
                  </a:cubicBezTo>
                  <a:cubicBezTo>
                    <a:pt x="151" y="162"/>
                    <a:pt x="151" y="162"/>
                    <a:pt x="151" y="162"/>
                  </a:cubicBezTo>
                  <a:cubicBezTo>
                    <a:pt x="151" y="162"/>
                    <a:pt x="151" y="161"/>
                    <a:pt x="152" y="161"/>
                  </a:cubicBezTo>
                  <a:cubicBezTo>
                    <a:pt x="152" y="161"/>
                    <a:pt x="152" y="161"/>
                    <a:pt x="152" y="161"/>
                  </a:cubicBezTo>
                  <a:cubicBezTo>
                    <a:pt x="152" y="160"/>
                    <a:pt x="152" y="160"/>
                    <a:pt x="152" y="160"/>
                  </a:cubicBezTo>
                  <a:cubicBezTo>
                    <a:pt x="152" y="160"/>
                    <a:pt x="152" y="160"/>
                    <a:pt x="152" y="159"/>
                  </a:cubicBezTo>
                  <a:cubicBezTo>
                    <a:pt x="152" y="159"/>
                    <a:pt x="151" y="159"/>
                    <a:pt x="151" y="159"/>
                  </a:cubicBezTo>
                  <a:cubicBezTo>
                    <a:pt x="151" y="159"/>
                    <a:pt x="151" y="159"/>
                    <a:pt x="151" y="159"/>
                  </a:cubicBezTo>
                  <a:cubicBezTo>
                    <a:pt x="151" y="159"/>
                    <a:pt x="150" y="159"/>
                    <a:pt x="150" y="159"/>
                  </a:cubicBezTo>
                  <a:cubicBezTo>
                    <a:pt x="150" y="159"/>
                    <a:pt x="150" y="159"/>
                    <a:pt x="149" y="159"/>
                  </a:cubicBezTo>
                  <a:cubicBezTo>
                    <a:pt x="149" y="159"/>
                    <a:pt x="149" y="159"/>
                    <a:pt x="149" y="159"/>
                  </a:cubicBezTo>
                  <a:cubicBezTo>
                    <a:pt x="148" y="159"/>
                    <a:pt x="148" y="160"/>
                    <a:pt x="148" y="160"/>
                  </a:cubicBezTo>
                  <a:cubicBezTo>
                    <a:pt x="148" y="160"/>
                    <a:pt x="148" y="160"/>
                    <a:pt x="148" y="161"/>
                  </a:cubicBezTo>
                  <a:cubicBezTo>
                    <a:pt x="148" y="161"/>
                    <a:pt x="148" y="161"/>
                    <a:pt x="148" y="161"/>
                  </a:cubicBezTo>
                  <a:cubicBezTo>
                    <a:pt x="148" y="161"/>
                    <a:pt x="148" y="161"/>
                    <a:pt x="148" y="161"/>
                  </a:cubicBezTo>
                  <a:cubicBezTo>
                    <a:pt x="147" y="161"/>
                    <a:pt x="147" y="162"/>
                    <a:pt x="147" y="162"/>
                  </a:cubicBezTo>
                  <a:cubicBezTo>
                    <a:pt x="146" y="162"/>
                    <a:pt x="146" y="162"/>
                    <a:pt x="145" y="162"/>
                  </a:cubicBezTo>
                  <a:cubicBezTo>
                    <a:pt x="145" y="162"/>
                    <a:pt x="145" y="162"/>
                    <a:pt x="144" y="162"/>
                  </a:cubicBezTo>
                  <a:cubicBezTo>
                    <a:pt x="144" y="162"/>
                    <a:pt x="144" y="162"/>
                    <a:pt x="144" y="162"/>
                  </a:cubicBezTo>
                  <a:cubicBezTo>
                    <a:pt x="144" y="162"/>
                    <a:pt x="143" y="162"/>
                    <a:pt x="143" y="162"/>
                  </a:cubicBezTo>
                  <a:cubicBezTo>
                    <a:pt x="143" y="162"/>
                    <a:pt x="143" y="162"/>
                    <a:pt x="143" y="162"/>
                  </a:cubicBezTo>
                  <a:cubicBezTo>
                    <a:pt x="142" y="162"/>
                    <a:pt x="142" y="162"/>
                    <a:pt x="142" y="162"/>
                  </a:cubicBezTo>
                  <a:cubicBezTo>
                    <a:pt x="141" y="162"/>
                    <a:pt x="141" y="162"/>
                    <a:pt x="141" y="162"/>
                  </a:cubicBezTo>
                  <a:cubicBezTo>
                    <a:pt x="140" y="162"/>
                    <a:pt x="140" y="162"/>
                    <a:pt x="140" y="162"/>
                  </a:cubicBezTo>
                  <a:cubicBezTo>
                    <a:pt x="140" y="162"/>
                    <a:pt x="140" y="162"/>
                    <a:pt x="139" y="163"/>
                  </a:cubicBezTo>
                  <a:cubicBezTo>
                    <a:pt x="139" y="163"/>
                    <a:pt x="139" y="163"/>
                    <a:pt x="139" y="163"/>
                  </a:cubicBezTo>
                  <a:cubicBezTo>
                    <a:pt x="139" y="164"/>
                    <a:pt x="139" y="164"/>
                    <a:pt x="139" y="164"/>
                  </a:cubicBezTo>
                  <a:cubicBezTo>
                    <a:pt x="139" y="165"/>
                    <a:pt x="139" y="165"/>
                    <a:pt x="140" y="166"/>
                  </a:cubicBezTo>
                  <a:cubicBezTo>
                    <a:pt x="140" y="166"/>
                    <a:pt x="140" y="166"/>
                    <a:pt x="141" y="167"/>
                  </a:cubicBezTo>
                  <a:cubicBezTo>
                    <a:pt x="141" y="167"/>
                    <a:pt x="141" y="168"/>
                    <a:pt x="142" y="168"/>
                  </a:cubicBezTo>
                  <a:cubicBezTo>
                    <a:pt x="142" y="168"/>
                    <a:pt x="142" y="168"/>
                    <a:pt x="143" y="168"/>
                  </a:cubicBezTo>
                  <a:cubicBezTo>
                    <a:pt x="143" y="168"/>
                    <a:pt x="143" y="168"/>
                    <a:pt x="143" y="169"/>
                  </a:cubicBezTo>
                  <a:cubicBezTo>
                    <a:pt x="143" y="169"/>
                    <a:pt x="143" y="169"/>
                    <a:pt x="143" y="169"/>
                  </a:cubicBezTo>
                  <a:cubicBezTo>
                    <a:pt x="143" y="169"/>
                    <a:pt x="143" y="169"/>
                    <a:pt x="143" y="169"/>
                  </a:cubicBezTo>
                  <a:cubicBezTo>
                    <a:pt x="143" y="169"/>
                    <a:pt x="143" y="169"/>
                    <a:pt x="143" y="169"/>
                  </a:cubicBezTo>
                  <a:cubicBezTo>
                    <a:pt x="143" y="169"/>
                    <a:pt x="143" y="169"/>
                    <a:pt x="143" y="169"/>
                  </a:cubicBezTo>
                  <a:cubicBezTo>
                    <a:pt x="143" y="169"/>
                    <a:pt x="143" y="169"/>
                    <a:pt x="142" y="169"/>
                  </a:cubicBezTo>
                  <a:cubicBezTo>
                    <a:pt x="142" y="169"/>
                    <a:pt x="142" y="169"/>
                    <a:pt x="142" y="169"/>
                  </a:cubicBezTo>
                  <a:cubicBezTo>
                    <a:pt x="142" y="169"/>
                    <a:pt x="142" y="169"/>
                    <a:pt x="141" y="169"/>
                  </a:cubicBezTo>
                  <a:cubicBezTo>
                    <a:pt x="141" y="169"/>
                    <a:pt x="141" y="169"/>
                    <a:pt x="141" y="169"/>
                  </a:cubicBezTo>
                  <a:cubicBezTo>
                    <a:pt x="141" y="169"/>
                    <a:pt x="141" y="169"/>
                    <a:pt x="141" y="169"/>
                  </a:cubicBezTo>
                  <a:cubicBezTo>
                    <a:pt x="140" y="169"/>
                    <a:pt x="140" y="169"/>
                    <a:pt x="140" y="169"/>
                  </a:cubicBezTo>
                  <a:cubicBezTo>
                    <a:pt x="140" y="169"/>
                    <a:pt x="140" y="168"/>
                    <a:pt x="140" y="168"/>
                  </a:cubicBezTo>
                  <a:cubicBezTo>
                    <a:pt x="139" y="168"/>
                    <a:pt x="139" y="168"/>
                    <a:pt x="139" y="168"/>
                  </a:cubicBezTo>
                  <a:cubicBezTo>
                    <a:pt x="139" y="168"/>
                    <a:pt x="139" y="168"/>
                    <a:pt x="138" y="168"/>
                  </a:cubicBezTo>
                  <a:cubicBezTo>
                    <a:pt x="138" y="168"/>
                    <a:pt x="138" y="168"/>
                    <a:pt x="137" y="168"/>
                  </a:cubicBezTo>
                  <a:cubicBezTo>
                    <a:pt x="137" y="168"/>
                    <a:pt x="137" y="168"/>
                    <a:pt x="136" y="168"/>
                  </a:cubicBezTo>
                  <a:cubicBezTo>
                    <a:pt x="136" y="168"/>
                    <a:pt x="136" y="168"/>
                    <a:pt x="135" y="168"/>
                  </a:cubicBezTo>
                  <a:cubicBezTo>
                    <a:pt x="135" y="168"/>
                    <a:pt x="135" y="168"/>
                    <a:pt x="134" y="168"/>
                  </a:cubicBezTo>
                  <a:cubicBezTo>
                    <a:pt x="134" y="169"/>
                    <a:pt x="134" y="169"/>
                    <a:pt x="133" y="169"/>
                  </a:cubicBezTo>
                  <a:cubicBezTo>
                    <a:pt x="133" y="169"/>
                    <a:pt x="133" y="169"/>
                    <a:pt x="133" y="169"/>
                  </a:cubicBezTo>
                  <a:cubicBezTo>
                    <a:pt x="133" y="169"/>
                    <a:pt x="133" y="169"/>
                    <a:pt x="133" y="169"/>
                  </a:cubicBezTo>
                  <a:cubicBezTo>
                    <a:pt x="133" y="169"/>
                    <a:pt x="133" y="169"/>
                    <a:pt x="133" y="169"/>
                  </a:cubicBezTo>
                  <a:cubicBezTo>
                    <a:pt x="133" y="169"/>
                    <a:pt x="133" y="170"/>
                    <a:pt x="133" y="170"/>
                  </a:cubicBezTo>
                  <a:cubicBezTo>
                    <a:pt x="133" y="170"/>
                    <a:pt x="133" y="170"/>
                    <a:pt x="133" y="170"/>
                  </a:cubicBezTo>
                  <a:cubicBezTo>
                    <a:pt x="133" y="170"/>
                    <a:pt x="133" y="171"/>
                    <a:pt x="134" y="171"/>
                  </a:cubicBezTo>
                  <a:cubicBezTo>
                    <a:pt x="134" y="171"/>
                    <a:pt x="134" y="171"/>
                    <a:pt x="134" y="171"/>
                  </a:cubicBezTo>
                  <a:cubicBezTo>
                    <a:pt x="135" y="172"/>
                    <a:pt x="135" y="172"/>
                    <a:pt x="136" y="172"/>
                  </a:cubicBezTo>
                  <a:cubicBezTo>
                    <a:pt x="136" y="172"/>
                    <a:pt x="136" y="172"/>
                    <a:pt x="136" y="172"/>
                  </a:cubicBezTo>
                  <a:cubicBezTo>
                    <a:pt x="136" y="172"/>
                    <a:pt x="136" y="172"/>
                    <a:pt x="136" y="172"/>
                  </a:cubicBezTo>
                  <a:cubicBezTo>
                    <a:pt x="136" y="172"/>
                    <a:pt x="137" y="172"/>
                    <a:pt x="137" y="173"/>
                  </a:cubicBezTo>
                  <a:cubicBezTo>
                    <a:pt x="137" y="173"/>
                    <a:pt x="137" y="173"/>
                    <a:pt x="137" y="173"/>
                  </a:cubicBezTo>
                  <a:cubicBezTo>
                    <a:pt x="137" y="173"/>
                    <a:pt x="137" y="173"/>
                    <a:pt x="136" y="173"/>
                  </a:cubicBezTo>
                  <a:cubicBezTo>
                    <a:pt x="136" y="172"/>
                    <a:pt x="136" y="172"/>
                    <a:pt x="136" y="172"/>
                  </a:cubicBezTo>
                  <a:cubicBezTo>
                    <a:pt x="136" y="172"/>
                    <a:pt x="136" y="172"/>
                    <a:pt x="135" y="172"/>
                  </a:cubicBezTo>
                  <a:cubicBezTo>
                    <a:pt x="135" y="172"/>
                    <a:pt x="135" y="172"/>
                    <a:pt x="135" y="172"/>
                  </a:cubicBezTo>
                  <a:cubicBezTo>
                    <a:pt x="135" y="172"/>
                    <a:pt x="135" y="172"/>
                    <a:pt x="135" y="172"/>
                  </a:cubicBezTo>
                  <a:cubicBezTo>
                    <a:pt x="135" y="172"/>
                    <a:pt x="135" y="172"/>
                    <a:pt x="134" y="172"/>
                  </a:cubicBezTo>
                  <a:cubicBezTo>
                    <a:pt x="134" y="172"/>
                    <a:pt x="134" y="172"/>
                    <a:pt x="134" y="172"/>
                  </a:cubicBezTo>
                  <a:cubicBezTo>
                    <a:pt x="134" y="172"/>
                    <a:pt x="134" y="172"/>
                    <a:pt x="134" y="173"/>
                  </a:cubicBezTo>
                  <a:cubicBezTo>
                    <a:pt x="134" y="173"/>
                    <a:pt x="134" y="173"/>
                    <a:pt x="134" y="173"/>
                  </a:cubicBezTo>
                  <a:cubicBezTo>
                    <a:pt x="133" y="173"/>
                    <a:pt x="133" y="173"/>
                    <a:pt x="133" y="172"/>
                  </a:cubicBezTo>
                  <a:cubicBezTo>
                    <a:pt x="132" y="172"/>
                    <a:pt x="132" y="172"/>
                    <a:pt x="132" y="172"/>
                  </a:cubicBezTo>
                  <a:cubicBezTo>
                    <a:pt x="131" y="172"/>
                    <a:pt x="131" y="171"/>
                    <a:pt x="131" y="171"/>
                  </a:cubicBezTo>
                  <a:cubicBezTo>
                    <a:pt x="131" y="171"/>
                    <a:pt x="131" y="170"/>
                    <a:pt x="131" y="170"/>
                  </a:cubicBezTo>
                  <a:cubicBezTo>
                    <a:pt x="130" y="170"/>
                    <a:pt x="130" y="170"/>
                    <a:pt x="130" y="170"/>
                  </a:cubicBezTo>
                  <a:cubicBezTo>
                    <a:pt x="130" y="170"/>
                    <a:pt x="130" y="169"/>
                    <a:pt x="130" y="169"/>
                  </a:cubicBezTo>
                  <a:cubicBezTo>
                    <a:pt x="130" y="169"/>
                    <a:pt x="130" y="169"/>
                    <a:pt x="130" y="169"/>
                  </a:cubicBezTo>
                  <a:cubicBezTo>
                    <a:pt x="129" y="169"/>
                    <a:pt x="129" y="169"/>
                    <a:pt x="129" y="169"/>
                  </a:cubicBezTo>
                  <a:cubicBezTo>
                    <a:pt x="129" y="169"/>
                    <a:pt x="128" y="169"/>
                    <a:pt x="128" y="169"/>
                  </a:cubicBezTo>
                  <a:cubicBezTo>
                    <a:pt x="128" y="169"/>
                    <a:pt x="127" y="169"/>
                    <a:pt x="127" y="170"/>
                  </a:cubicBezTo>
                  <a:cubicBezTo>
                    <a:pt x="127" y="170"/>
                    <a:pt x="127" y="170"/>
                    <a:pt x="126" y="170"/>
                  </a:cubicBezTo>
                  <a:cubicBezTo>
                    <a:pt x="126" y="170"/>
                    <a:pt x="126" y="171"/>
                    <a:pt x="126" y="171"/>
                  </a:cubicBezTo>
                  <a:cubicBezTo>
                    <a:pt x="126" y="171"/>
                    <a:pt x="126" y="171"/>
                    <a:pt x="126" y="171"/>
                  </a:cubicBezTo>
                  <a:cubicBezTo>
                    <a:pt x="126" y="171"/>
                    <a:pt x="126" y="171"/>
                    <a:pt x="126" y="172"/>
                  </a:cubicBezTo>
                  <a:cubicBezTo>
                    <a:pt x="126" y="172"/>
                    <a:pt x="126" y="172"/>
                    <a:pt x="126" y="172"/>
                  </a:cubicBezTo>
                  <a:cubicBezTo>
                    <a:pt x="127" y="172"/>
                    <a:pt x="127" y="172"/>
                    <a:pt x="127" y="172"/>
                  </a:cubicBezTo>
                  <a:cubicBezTo>
                    <a:pt x="128" y="172"/>
                    <a:pt x="128" y="172"/>
                    <a:pt x="128" y="173"/>
                  </a:cubicBezTo>
                  <a:cubicBezTo>
                    <a:pt x="129" y="173"/>
                    <a:pt x="129" y="173"/>
                    <a:pt x="129" y="173"/>
                  </a:cubicBezTo>
                  <a:cubicBezTo>
                    <a:pt x="129" y="174"/>
                    <a:pt x="129" y="174"/>
                    <a:pt x="129" y="174"/>
                  </a:cubicBezTo>
                  <a:cubicBezTo>
                    <a:pt x="129" y="174"/>
                    <a:pt x="129" y="175"/>
                    <a:pt x="129" y="175"/>
                  </a:cubicBezTo>
                  <a:cubicBezTo>
                    <a:pt x="129" y="175"/>
                    <a:pt x="129" y="176"/>
                    <a:pt x="129" y="176"/>
                  </a:cubicBezTo>
                  <a:cubicBezTo>
                    <a:pt x="129" y="176"/>
                    <a:pt x="129" y="176"/>
                    <a:pt x="129" y="176"/>
                  </a:cubicBezTo>
                  <a:cubicBezTo>
                    <a:pt x="129" y="176"/>
                    <a:pt x="129" y="176"/>
                    <a:pt x="129" y="177"/>
                  </a:cubicBezTo>
                  <a:cubicBezTo>
                    <a:pt x="129" y="177"/>
                    <a:pt x="129" y="177"/>
                    <a:pt x="129" y="177"/>
                  </a:cubicBezTo>
                  <a:cubicBezTo>
                    <a:pt x="129" y="177"/>
                    <a:pt x="129" y="177"/>
                    <a:pt x="129" y="177"/>
                  </a:cubicBezTo>
                  <a:cubicBezTo>
                    <a:pt x="129" y="177"/>
                    <a:pt x="129" y="178"/>
                    <a:pt x="129" y="178"/>
                  </a:cubicBezTo>
                  <a:cubicBezTo>
                    <a:pt x="129" y="178"/>
                    <a:pt x="129" y="178"/>
                    <a:pt x="129" y="178"/>
                  </a:cubicBezTo>
                  <a:cubicBezTo>
                    <a:pt x="129" y="178"/>
                    <a:pt x="128" y="178"/>
                    <a:pt x="128" y="178"/>
                  </a:cubicBezTo>
                  <a:cubicBezTo>
                    <a:pt x="128" y="178"/>
                    <a:pt x="128" y="178"/>
                    <a:pt x="128" y="178"/>
                  </a:cubicBezTo>
                  <a:cubicBezTo>
                    <a:pt x="128" y="178"/>
                    <a:pt x="128" y="178"/>
                    <a:pt x="128" y="178"/>
                  </a:cubicBezTo>
                  <a:cubicBezTo>
                    <a:pt x="128" y="178"/>
                    <a:pt x="128" y="177"/>
                    <a:pt x="128" y="177"/>
                  </a:cubicBezTo>
                  <a:cubicBezTo>
                    <a:pt x="127" y="177"/>
                    <a:pt x="127" y="177"/>
                    <a:pt x="127" y="177"/>
                  </a:cubicBezTo>
                  <a:cubicBezTo>
                    <a:pt x="127" y="177"/>
                    <a:pt x="127" y="177"/>
                    <a:pt x="127" y="177"/>
                  </a:cubicBezTo>
                  <a:cubicBezTo>
                    <a:pt x="127" y="177"/>
                    <a:pt x="127" y="177"/>
                    <a:pt x="127" y="176"/>
                  </a:cubicBezTo>
                  <a:cubicBezTo>
                    <a:pt x="127" y="176"/>
                    <a:pt x="127" y="176"/>
                    <a:pt x="127" y="176"/>
                  </a:cubicBezTo>
                  <a:cubicBezTo>
                    <a:pt x="127" y="176"/>
                    <a:pt x="127" y="176"/>
                    <a:pt x="127" y="175"/>
                  </a:cubicBezTo>
                  <a:cubicBezTo>
                    <a:pt x="127" y="175"/>
                    <a:pt x="127" y="175"/>
                    <a:pt x="127" y="175"/>
                  </a:cubicBezTo>
                  <a:cubicBezTo>
                    <a:pt x="127" y="175"/>
                    <a:pt x="127" y="175"/>
                    <a:pt x="127" y="175"/>
                  </a:cubicBezTo>
                  <a:cubicBezTo>
                    <a:pt x="127" y="174"/>
                    <a:pt x="127" y="174"/>
                    <a:pt x="127" y="174"/>
                  </a:cubicBezTo>
                  <a:cubicBezTo>
                    <a:pt x="127" y="174"/>
                    <a:pt x="127" y="174"/>
                    <a:pt x="127" y="174"/>
                  </a:cubicBezTo>
                  <a:cubicBezTo>
                    <a:pt x="127" y="174"/>
                    <a:pt x="127" y="174"/>
                    <a:pt x="127" y="174"/>
                  </a:cubicBezTo>
                  <a:cubicBezTo>
                    <a:pt x="127" y="174"/>
                    <a:pt x="126" y="174"/>
                    <a:pt x="126" y="173"/>
                  </a:cubicBezTo>
                  <a:cubicBezTo>
                    <a:pt x="126" y="173"/>
                    <a:pt x="126" y="173"/>
                    <a:pt x="126" y="173"/>
                  </a:cubicBezTo>
                  <a:cubicBezTo>
                    <a:pt x="126" y="173"/>
                    <a:pt x="126" y="173"/>
                    <a:pt x="125" y="173"/>
                  </a:cubicBezTo>
                  <a:cubicBezTo>
                    <a:pt x="125" y="173"/>
                    <a:pt x="125" y="173"/>
                    <a:pt x="125" y="173"/>
                  </a:cubicBezTo>
                  <a:cubicBezTo>
                    <a:pt x="124" y="173"/>
                    <a:pt x="124" y="174"/>
                    <a:pt x="124" y="174"/>
                  </a:cubicBezTo>
                  <a:cubicBezTo>
                    <a:pt x="123" y="174"/>
                    <a:pt x="123" y="174"/>
                    <a:pt x="123" y="174"/>
                  </a:cubicBezTo>
                  <a:cubicBezTo>
                    <a:pt x="122" y="174"/>
                    <a:pt x="122" y="174"/>
                    <a:pt x="122" y="175"/>
                  </a:cubicBezTo>
                  <a:cubicBezTo>
                    <a:pt x="121" y="175"/>
                    <a:pt x="121" y="175"/>
                    <a:pt x="121" y="175"/>
                  </a:cubicBezTo>
                  <a:cubicBezTo>
                    <a:pt x="122" y="174"/>
                    <a:pt x="122" y="174"/>
                    <a:pt x="122" y="174"/>
                  </a:cubicBezTo>
                  <a:cubicBezTo>
                    <a:pt x="122" y="173"/>
                    <a:pt x="122" y="173"/>
                    <a:pt x="122" y="173"/>
                  </a:cubicBezTo>
                  <a:cubicBezTo>
                    <a:pt x="122" y="173"/>
                    <a:pt x="122" y="172"/>
                    <a:pt x="122" y="172"/>
                  </a:cubicBezTo>
                  <a:cubicBezTo>
                    <a:pt x="122" y="172"/>
                    <a:pt x="122" y="171"/>
                    <a:pt x="122" y="171"/>
                  </a:cubicBezTo>
                  <a:cubicBezTo>
                    <a:pt x="122" y="171"/>
                    <a:pt x="122" y="170"/>
                    <a:pt x="122" y="170"/>
                  </a:cubicBezTo>
                  <a:cubicBezTo>
                    <a:pt x="122" y="170"/>
                    <a:pt x="121" y="170"/>
                    <a:pt x="121" y="170"/>
                  </a:cubicBezTo>
                  <a:cubicBezTo>
                    <a:pt x="121" y="169"/>
                    <a:pt x="121" y="169"/>
                    <a:pt x="121" y="169"/>
                  </a:cubicBezTo>
                  <a:cubicBezTo>
                    <a:pt x="121" y="169"/>
                    <a:pt x="121" y="169"/>
                    <a:pt x="120" y="169"/>
                  </a:cubicBezTo>
                  <a:cubicBezTo>
                    <a:pt x="120" y="169"/>
                    <a:pt x="120" y="169"/>
                    <a:pt x="120" y="169"/>
                  </a:cubicBezTo>
                  <a:cubicBezTo>
                    <a:pt x="120" y="169"/>
                    <a:pt x="120" y="169"/>
                    <a:pt x="119" y="169"/>
                  </a:cubicBezTo>
                  <a:cubicBezTo>
                    <a:pt x="119" y="169"/>
                    <a:pt x="119" y="169"/>
                    <a:pt x="119" y="169"/>
                  </a:cubicBezTo>
                  <a:cubicBezTo>
                    <a:pt x="119" y="169"/>
                    <a:pt x="118" y="169"/>
                    <a:pt x="118" y="169"/>
                  </a:cubicBezTo>
                  <a:cubicBezTo>
                    <a:pt x="118" y="169"/>
                    <a:pt x="118" y="169"/>
                    <a:pt x="118" y="170"/>
                  </a:cubicBezTo>
                  <a:cubicBezTo>
                    <a:pt x="117" y="170"/>
                    <a:pt x="117" y="170"/>
                    <a:pt x="117" y="170"/>
                  </a:cubicBezTo>
                  <a:cubicBezTo>
                    <a:pt x="117" y="170"/>
                    <a:pt x="117" y="170"/>
                    <a:pt x="117" y="170"/>
                  </a:cubicBezTo>
                  <a:cubicBezTo>
                    <a:pt x="116" y="170"/>
                    <a:pt x="116" y="170"/>
                    <a:pt x="116" y="170"/>
                  </a:cubicBezTo>
                  <a:cubicBezTo>
                    <a:pt x="116" y="170"/>
                    <a:pt x="116" y="170"/>
                    <a:pt x="115" y="170"/>
                  </a:cubicBezTo>
                  <a:cubicBezTo>
                    <a:pt x="115" y="170"/>
                    <a:pt x="115" y="170"/>
                    <a:pt x="115" y="170"/>
                  </a:cubicBezTo>
                  <a:cubicBezTo>
                    <a:pt x="114" y="170"/>
                    <a:pt x="114" y="171"/>
                    <a:pt x="114" y="171"/>
                  </a:cubicBezTo>
                  <a:cubicBezTo>
                    <a:pt x="113" y="171"/>
                    <a:pt x="113" y="171"/>
                    <a:pt x="113" y="171"/>
                  </a:cubicBezTo>
                  <a:cubicBezTo>
                    <a:pt x="113" y="171"/>
                    <a:pt x="112" y="171"/>
                    <a:pt x="112" y="171"/>
                  </a:cubicBezTo>
                  <a:cubicBezTo>
                    <a:pt x="112" y="171"/>
                    <a:pt x="112" y="171"/>
                    <a:pt x="112" y="172"/>
                  </a:cubicBezTo>
                  <a:cubicBezTo>
                    <a:pt x="112" y="172"/>
                    <a:pt x="112" y="172"/>
                    <a:pt x="112" y="172"/>
                  </a:cubicBezTo>
                  <a:cubicBezTo>
                    <a:pt x="112" y="172"/>
                    <a:pt x="112" y="172"/>
                    <a:pt x="112" y="173"/>
                  </a:cubicBezTo>
                  <a:cubicBezTo>
                    <a:pt x="112" y="173"/>
                    <a:pt x="112" y="173"/>
                    <a:pt x="112" y="173"/>
                  </a:cubicBezTo>
                  <a:cubicBezTo>
                    <a:pt x="113" y="173"/>
                    <a:pt x="113" y="173"/>
                    <a:pt x="113" y="173"/>
                  </a:cubicBezTo>
                  <a:cubicBezTo>
                    <a:pt x="113" y="174"/>
                    <a:pt x="113" y="174"/>
                    <a:pt x="113" y="174"/>
                  </a:cubicBezTo>
                  <a:cubicBezTo>
                    <a:pt x="113" y="174"/>
                    <a:pt x="114" y="175"/>
                    <a:pt x="114" y="175"/>
                  </a:cubicBezTo>
                  <a:cubicBezTo>
                    <a:pt x="114" y="175"/>
                    <a:pt x="114" y="175"/>
                    <a:pt x="114" y="175"/>
                  </a:cubicBezTo>
                  <a:cubicBezTo>
                    <a:pt x="114" y="176"/>
                    <a:pt x="114" y="176"/>
                    <a:pt x="114" y="176"/>
                  </a:cubicBezTo>
                  <a:cubicBezTo>
                    <a:pt x="114" y="176"/>
                    <a:pt x="114" y="176"/>
                    <a:pt x="113" y="176"/>
                  </a:cubicBezTo>
                  <a:cubicBezTo>
                    <a:pt x="113" y="176"/>
                    <a:pt x="113" y="176"/>
                    <a:pt x="113" y="176"/>
                  </a:cubicBezTo>
                  <a:cubicBezTo>
                    <a:pt x="113" y="176"/>
                    <a:pt x="113" y="176"/>
                    <a:pt x="113" y="176"/>
                  </a:cubicBezTo>
                  <a:cubicBezTo>
                    <a:pt x="113" y="176"/>
                    <a:pt x="113" y="176"/>
                    <a:pt x="113" y="176"/>
                  </a:cubicBezTo>
                  <a:cubicBezTo>
                    <a:pt x="113" y="176"/>
                    <a:pt x="113" y="176"/>
                    <a:pt x="113" y="176"/>
                  </a:cubicBezTo>
                  <a:cubicBezTo>
                    <a:pt x="113" y="176"/>
                    <a:pt x="113" y="176"/>
                    <a:pt x="113" y="176"/>
                  </a:cubicBezTo>
                  <a:cubicBezTo>
                    <a:pt x="113" y="176"/>
                    <a:pt x="113" y="176"/>
                    <a:pt x="113" y="176"/>
                  </a:cubicBezTo>
                  <a:cubicBezTo>
                    <a:pt x="113" y="176"/>
                    <a:pt x="113" y="176"/>
                    <a:pt x="113" y="176"/>
                  </a:cubicBezTo>
                  <a:cubicBezTo>
                    <a:pt x="112" y="176"/>
                    <a:pt x="112" y="176"/>
                    <a:pt x="112" y="176"/>
                  </a:cubicBezTo>
                  <a:cubicBezTo>
                    <a:pt x="112" y="176"/>
                    <a:pt x="112" y="176"/>
                    <a:pt x="112" y="176"/>
                  </a:cubicBezTo>
                  <a:cubicBezTo>
                    <a:pt x="112" y="176"/>
                    <a:pt x="112" y="176"/>
                    <a:pt x="111" y="176"/>
                  </a:cubicBezTo>
                  <a:cubicBezTo>
                    <a:pt x="111" y="176"/>
                    <a:pt x="111" y="176"/>
                    <a:pt x="111" y="176"/>
                  </a:cubicBezTo>
                  <a:cubicBezTo>
                    <a:pt x="111" y="176"/>
                    <a:pt x="111" y="176"/>
                    <a:pt x="111" y="176"/>
                  </a:cubicBezTo>
                  <a:cubicBezTo>
                    <a:pt x="111" y="176"/>
                    <a:pt x="110" y="176"/>
                    <a:pt x="110" y="176"/>
                  </a:cubicBezTo>
                  <a:cubicBezTo>
                    <a:pt x="110" y="176"/>
                    <a:pt x="110" y="176"/>
                    <a:pt x="110" y="176"/>
                  </a:cubicBezTo>
                  <a:cubicBezTo>
                    <a:pt x="110" y="177"/>
                    <a:pt x="110" y="177"/>
                    <a:pt x="110" y="177"/>
                  </a:cubicBezTo>
                  <a:cubicBezTo>
                    <a:pt x="110" y="177"/>
                    <a:pt x="109" y="177"/>
                    <a:pt x="109" y="177"/>
                  </a:cubicBezTo>
                  <a:cubicBezTo>
                    <a:pt x="109" y="177"/>
                    <a:pt x="109" y="177"/>
                    <a:pt x="109" y="178"/>
                  </a:cubicBezTo>
                  <a:cubicBezTo>
                    <a:pt x="109" y="178"/>
                    <a:pt x="109" y="178"/>
                    <a:pt x="109" y="178"/>
                  </a:cubicBezTo>
                  <a:cubicBezTo>
                    <a:pt x="109" y="178"/>
                    <a:pt x="109" y="179"/>
                    <a:pt x="109" y="179"/>
                  </a:cubicBezTo>
                  <a:cubicBezTo>
                    <a:pt x="109" y="179"/>
                    <a:pt x="109" y="179"/>
                    <a:pt x="109" y="179"/>
                  </a:cubicBezTo>
                  <a:cubicBezTo>
                    <a:pt x="109" y="179"/>
                    <a:pt x="109" y="180"/>
                    <a:pt x="109" y="180"/>
                  </a:cubicBezTo>
                  <a:cubicBezTo>
                    <a:pt x="109" y="180"/>
                    <a:pt x="109" y="180"/>
                    <a:pt x="109" y="180"/>
                  </a:cubicBezTo>
                  <a:cubicBezTo>
                    <a:pt x="109" y="180"/>
                    <a:pt x="109" y="180"/>
                    <a:pt x="109" y="180"/>
                  </a:cubicBezTo>
                  <a:cubicBezTo>
                    <a:pt x="108" y="180"/>
                    <a:pt x="108" y="180"/>
                    <a:pt x="108" y="180"/>
                  </a:cubicBezTo>
                  <a:cubicBezTo>
                    <a:pt x="108" y="180"/>
                    <a:pt x="108" y="180"/>
                    <a:pt x="108" y="180"/>
                  </a:cubicBezTo>
                  <a:cubicBezTo>
                    <a:pt x="108" y="180"/>
                    <a:pt x="108" y="180"/>
                    <a:pt x="108" y="180"/>
                  </a:cubicBezTo>
                  <a:cubicBezTo>
                    <a:pt x="108" y="179"/>
                    <a:pt x="107" y="179"/>
                    <a:pt x="107" y="179"/>
                  </a:cubicBezTo>
                  <a:cubicBezTo>
                    <a:pt x="107" y="179"/>
                    <a:pt x="107" y="179"/>
                    <a:pt x="107" y="179"/>
                  </a:cubicBezTo>
                  <a:cubicBezTo>
                    <a:pt x="107" y="179"/>
                    <a:pt x="107" y="179"/>
                    <a:pt x="107" y="178"/>
                  </a:cubicBezTo>
                  <a:cubicBezTo>
                    <a:pt x="107" y="178"/>
                    <a:pt x="107" y="178"/>
                    <a:pt x="107" y="178"/>
                  </a:cubicBezTo>
                  <a:cubicBezTo>
                    <a:pt x="106" y="178"/>
                    <a:pt x="106" y="178"/>
                    <a:pt x="106" y="178"/>
                  </a:cubicBezTo>
                  <a:cubicBezTo>
                    <a:pt x="106" y="178"/>
                    <a:pt x="105" y="178"/>
                    <a:pt x="105" y="178"/>
                  </a:cubicBezTo>
                  <a:cubicBezTo>
                    <a:pt x="105" y="178"/>
                    <a:pt x="104" y="178"/>
                    <a:pt x="104" y="178"/>
                  </a:cubicBezTo>
                  <a:cubicBezTo>
                    <a:pt x="103" y="178"/>
                    <a:pt x="103" y="178"/>
                    <a:pt x="103" y="178"/>
                  </a:cubicBezTo>
                  <a:cubicBezTo>
                    <a:pt x="102" y="178"/>
                    <a:pt x="102" y="178"/>
                    <a:pt x="102" y="179"/>
                  </a:cubicBezTo>
                  <a:cubicBezTo>
                    <a:pt x="101" y="179"/>
                    <a:pt x="101" y="179"/>
                    <a:pt x="101" y="179"/>
                  </a:cubicBezTo>
                  <a:cubicBezTo>
                    <a:pt x="101" y="180"/>
                    <a:pt x="101" y="180"/>
                    <a:pt x="100" y="180"/>
                  </a:cubicBezTo>
                  <a:cubicBezTo>
                    <a:pt x="100" y="180"/>
                    <a:pt x="100" y="180"/>
                    <a:pt x="100" y="180"/>
                  </a:cubicBezTo>
                  <a:cubicBezTo>
                    <a:pt x="100" y="181"/>
                    <a:pt x="100" y="181"/>
                    <a:pt x="99" y="181"/>
                  </a:cubicBezTo>
                  <a:cubicBezTo>
                    <a:pt x="99" y="181"/>
                    <a:pt x="99" y="181"/>
                    <a:pt x="99" y="181"/>
                  </a:cubicBezTo>
                  <a:cubicBezTo>
                    <a:pt x="99" y="182"/>
                    <a:pt x="98" y="182"/>
                    <a:pt x="98" y="182"/>
                  </a:cubicBezTo>
                  <a:cubicBezTo>
                    <a:pt x="98" y="183"/>
                    <a:pt x="97" y="183"/>
                    <a:pt x="97" y="183"/>
                  </a:cubicBezTo>
                  <a:cubicBezTo>
                    <a:pt x="97" y="184"/>
                    <a:pt x="97" y="184"/>
                    <a:pt x="96" y="184"/>
                  </a:cubicBezTo>
                  <a:cubicBezTo>
                    <a:pt x="96" y="185"/>
                    <a:pt x="96" y="185"/>
                    <a:pt x="96" y="185"/>
                  </a:cubicBezTo>
                  <a:cubicBezTo>
                    <a:pt x="96" y="186"/>
                    <a:pt x="97" y="186"/>
                    <a:pt x="97" y="186"/>
                  </a:cubicBezTo>
                  <a:cubicBezTo>
                    <a:pt x="97" y="186"/>
                    <a:pt x="97" y="186"/>
                    <a:pt x="97" y="186"/>
                  </a:cubicBezTo>
                  <a:cubicBezTo>
                    <a:pt x="97" y="186"/>
                    <a:pt x="97" y="186"/>
                    <a:pt x="97" y="186"/>
                  </a:cubicBezTo>
                  <a:cubicBezTo>
                    <a:pt x="97" y="186"/>
                    <a:pt x="97" y="186"/>
                    <a:pt x="98" y="186"/>
                  </a:cubicBezTo>
                  <a:cubicBezTo>
                    <a:pt x="98" y="186"/>
                    <a:pt x="98" y="186"/>
                    <a:pt x="98" y="186"/>
                  </a:cubicBezTo>
                  <a:cubicBezTo>
                    <a:pt x="98" y="186"/>
                    <a:pt x="98" y="186"/>
                    <a:pt x="98" y="186"/>
                  </a:cubicBezTo>
                  <a:cubicBezTo>
                    <a:pt x="99" y="186"/>
                    <a:pt x="99" y="186"/>
                    <a:pt x="99" y="186"/>
                  </a:cubicBezTo>
                  <a:cubicBezTo>
                    <a:pt x="99" y="186"/>
                    <a:pt x="99" y="186"/>
                    <a:pt x="99" y="186"/>
                  </a:cubicBezTo>
                  <a:cubicBezTo>
                    <a:pt x="99" y="186"/>
                    <a:pt x="100" y="186"/>
                    <a:pt x="100" y="186"/>
                  </a:cubicBezTo>
                  <a:cubicBezTo>
                    <a:pt x="100" y="186"/>
                    <a:pt x="100" y="186"/>
                    <a:pt x="100" y="185"/>
                  </a:cubicBezTo>
                  <a:cubicBezTo>
                    <a:pt x="101" y="185"/>
                    <a:pt x="101" y="185"/>
                    <a:pt x="101" y="185"/>
                  </a:cubicBezTo>
                  <a:cubicBezTo>
                    <a:pt x="101" y="185"/>
                    <a:pt x="101"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6"/>
                  </a:cubicBezTo>
                  <a:cubicBezTo>
                    <a:pt x="103" y="186"/>
                    <a:pt x="103" y="186"/>
                    <a:pt x="103" y="186"/>
                  </a:cubicBezTo>
                  <a:cubicBezTo>
                    <a:pt x="103" y="186"/>
                    <a:pt x="103" y="186"/>
                    <a:pt x="103" y="186"/>
                  </a:cubicBezTo>
                  <a:cubicBezTo>
                    <a:pt x="103" y="186"/>
                    <a:pt x="103" y="186"/>
                    <a:pt x="103" y="186"/>
                  </a:cubicBezTo>
                  <a:cubicBezTo>
                    <a:pt x="103" y="186"/>
                    <a:pt x="102" y="186"/>
                    <a:pt x="102" y="187"/>
                  </a:cubicBezTo>
                  <a:cubicBezTo>
                    <a:pt x="102" y="187"/>
                    <a:pt x="102" y="187"/>
                    <a:pt x="102" y="187"/>
                  </a:cubicBezTo>
                  <a:cubicBezTo>
                    <a:pt x="102" y="187"/>
                    <a:pt x="102" y="187"/>
                    <a:pt x="103" y="188"/>
                  </a:cubicBezTo>
                  <a:cubicBezTo>
                    <a:pt x="103" y="188"/>
                    <a:pt x="103" y="188"/>
                    <a:pt x="103" y="188"/>
                  </a:cubicBezTo>
                  <a:cubicBezTo>
                    <a:pt x="103" y="188"/>
                    <a:pt x="103" y="188"/>
                    <a:pt x="103" y="188"/>
                  </a:cubicBezTo>
                  <a:cubicBezTo>
                    <a:pt x="103" y="189"/>
                    <a:pt x="103" y="189"/>
                    <a:pt x="103" y="189"/>
                  </a:cubicBezTo>
                  <a:cubicBezTo>
                    <a:pt x="103" y="189"/>
                    <a:pt x="103" y="189"/>
                    <a:pt x="104" y="189"/>
                  </a:cubicBezTo>
                  <a:cubicBezTo>
                    <a:pt x="104" y="189"/>
                    <a:pt x="104" y="189"/>
                    <a:pt x="104" y="190"/>
                  </a:cubicBezTo>
                  <a:cubicBezTo>
                    <a:pt x="103" y="190"/>
                    <a:pt x="103" y="190"/>
                    <a:pt x="103" y="190"/>
                  </a:cubicBezTo>
                  <a:cubicBezTo>
                    <a:pt x="103" y="190"/>
                    <a:pt x="103" y="190"/>
                    <a:pt x="103" y="190"/>
                  </a:cubicBezTo>
                  <a:cubicBezTo>
                    <a:pt x="103" y="190"/>
                    <a:pt x="103" y="190"/>
                    <a:pt x="103" y="190"/>
                  </a:cubicBezTo>
                  <a:cubicBezTo>
                    <a:pt x="103" y="190"/>
                    <a:pt x="103" y="190"/>
                    <a:pt x="103" y="190"/>
                  </a:cubicBezTo>
                  <a:cubicBezTo>
                    <a:pt x="103" y="190"/>
                    <a:pt x="103" y="190"/>
                    <a:pt x="103" y="190"/>
                  </a:cubicBezTo>
                  <a:cubicBezTo>
                    <a:pt x="103" y="189"/>
                    <a:pt x="102" y="189"/>
                    <a:pt x="102" y="189"/>
                  </a:cubicBezTo>
                  <a:cubicBezTo>
                    <a:pt x="102" y="189"/>
                    <a:pt x="102" y="189"/>
                    <a:pt x="101" y="189"/>
                  </a:cubicBezTo>
                  <a:cubicBezTo>
                    <a:pt x="101" y="188"/>
                    <a:pt x="101" y="188"/>
                    <a:pt x="101" y="188"/>
                  </a:cubicBezTo>
                  <a:cubicBezTo>
                    <a:pt x="100" y="188"/>
                    <a:pt x="100" y="188"/>
                    <a:pt x="100" y="188"/>
                  </a:cubicBezTo>
                  <a:cubicBezTo>
                    <a:pt x="100" y="188"/>
                    <a:pt x="100" y="188"/>
                    <a:pt x="99" y="188"/>
                  </a:cubicBezTo>
                  <a:cubicBezTo>
                    <a:pt x="99" y="188"/>
                    <a:pt x="99" y="188"/>
                    <a:pt x="99" y="188"/>
                  </a:cubicBezTo>
                  <a:cubicBezTo>
                    <a:pt x="99" y="189"/>
                    <a:pt x="98" y="189"/>
                    <a:pt x="98" y="189"/>
                  </a:cubicBezTo>
                  <a:cubicBezTo>
                    <a:pt x="98" y="189"/>
                    <a:pt x="98" y="190"/>
                    <a:pt x="98" y="190"/>
                  </a:cubicBezTo>
                  <a:cubicBezTo>
                    <a:pt x="98" y="190"/>
                    <a:pt x="98" y="191"/>
                    <a:pt x="98" y="191"/>
                  </a:cubicBezTo>
                  <a:cubicBezTo>
                    <a:pt x="98" y="191"/>
                    <a:pt x="98" y="191"/>
                    <a:pt x="98" y="191"/>
                  </a:cubicBezTo>
                  <a:cubicBezTo>
                    <a:pt x="98" y="191"/>
                    <a:pt x="98" y="191"/>
                    <a:pt x="98" y="191"/>
                  </a:cubicBezTo>
                  <a:cubicBezTo>
                    <a:pt x="98" y="191"/>
                    <a:pt x="98" y="191"/>
                    <a:pt x="98" y="191"/>
                  </a:cubicBezTo>
                  <a:cubicBezTo>
                    <a:pt x="97" y="191"/>
                    <a:pt x="97" y="191"/>
                    <a:pt x="97" y="191"/>
                  </a:cubicBezTo>
                  <a:cubicBezTo>
                    <a:pt x="97" y="191"/>
                    <a:pt x="97" y="190"/>
                    <a:pt x="97" y="190"/>
                  </a:cubicBezTo>
                  <a:cubicBezTo>
                    <a:pt x="96" y="190"/>
                    <a:pt x="96" y="190"/>
                    <a:pt x="96" y="189"/>
                  </a:cubicBezTo>
                  <a:cubicBezTo>
                    <a:pt x="96" y="189"/>
                    <a:pt x="96" y="189"/>
                    <a:pt x="96" y="189"/>
                  </a:cubicBezTo>
                  <a:cubicBezTo>
                    <a:pt x="95" y="188"/>
                    <a:pt x="95" y="188"/>
                    <a:pt x="95" y="188"/>
                  </a:cubicBezTo>
                  <a:cubicBezTo>
                    <a:pt x="95" y="188"/>
                    <a:pt x="95" y="188"/>
                    <a:pt x="95" y="188"/>
                  </a:cubicBezTo>
                  <a:cubicBezTo>
                    <a:pt x="95" y="188"/>
                    <a:pt x="95" y="188"/>
                    <a:pt x="94" y="188"/>
                  </a:cubicBezTo>
                  <a:cubicBezTo>
                    <a:pt x="94" y="187"/>
                    <a:pt x="94" y="187"/>
                    <a:pt x="94" y="187"/>
                  </a:cubicBezTo>
                  <a:cubicBezTo>
                    <a:pt x="94" y="187"/>
                    <a:pt x="94" y="187"/>
                    <a:pt x="94" y="187"/>
                  </a:cubicBezTo>
                  <a:cubicBezTo>
                    <a:pt x="94" y="187"/>
                    <a:pt x="94" y="187"/>
                    <a:pt x="93" y="188"/>
                  </a:cubicBezTo>
                  <a:cubicBezTo>
                    <a:pt x="93" y="188"/>
                    <a:pt x="93" y="188"/>
                    <a:pt x="93" y="188"/>
                  </a:cubicBezTo>
                  <a:cubicBezTo>
                    <a:pt x="93" y="188"/>
                    <a:pt x="93" y="188"/>
                    <a:pt x="92" y="188"/>
                  </a:cubicBezTo>
                  <a:cubicBezTo>
                    <a:pt x="92" y="188"/>
                    <a:pt x="92" y="189"/>
                    <a:pt x="92" y="189"/>
                  </a:cubicBezTo>
                  <a:cubicBezTo>
                    <a:pt x="92" y="189"/>
                    <a:pt x="92" y="189"/>
                    <a:pt x="92" y="189"/>
                  </a:cubicBezTo>
                  <a:cubicBezTo>
                    <a:pt x="91" y="189"/>
                    <a:pt x="91" y="190"/>
                    <a:pt x="91" y="190"/>
                  </a:cubicBezTo>
                  <a:cubicBezTo>
                    <a:pt x="91" y="190"/>
                    <a:pt x="91" y="190"/>
                    <a:pt x="91" y="190"/>
                  </a:cubicBezTo>
                  <a:cubicBezTo>
                    <a:pt x="91" y="190"/>
                    <a:pt x="91" y="190"/>
                    <a:pt x="91" y="190"/>
                  </a:cubicBezTo>
                  <a:cubicBezTo>
                    <a:pt x="90" y="190"/>
                    <a:pt x="90" y="190"/>
                    <a:pt x="90" y="190"/>
                  </a:cubicBezTo>
                  <a:cubicBezTo>
                    <a:pt x="90" y="190"/>
                    <a:pt x="90" y="190"/>
                    <a:pt x="90" y="190"/>
                  </a:cubicBezTo>
                  <a:cubicBezTo>
                    <a:pt x="90" y="189"/>
                    <a:pt x="90" y="189"/>
                    <a:pt x="90" y="189"/>
                  </a:cubicBezTo>
                  <a:cubicBezTo>
                    <a:pt x="91" y="189"/>
                    <a:pt x="91" y="189"/>
                    <a:pt x="91" y="188"/>
                  </a:cubicBezTo>
                  <a:cubicBezTo>
                    <a:pt x="91" y="188"/>
                    <a:pt x="91" y="188"/>
                    <a:pt x="91" y="188"/>
                  </a:cubicBezTo>
                  <a:cubicBezTo>
                    <a:pt x="92" y="187"/>
                    <a:pt x="92" y="187"/>
                    <a:pt x="92" y="186"/>
                  </a:cubicBezTo>
                  <a:cubicBezTo>
                    <a:pt x="92" y="186"/>
                    <a:pt x="92" y="186"/>
                    <a:pt x="92" y="185"/>
                  </a:cubicBezTo>
                  <a:cubicBezTo>
                    <a:pt x="93" y="185"/>
                    <a:pt x="93" y="185"/>
                    <a:pt x="93" y="184"/>
                  </a:cubicBezTo>
                  <a:cubicBezTo>
                    <a:pt x="93" y="184"/>
                    <a:pt x="93" y="184"/>
                    <a:pt x="92" y="183"/>
                  </a:cubicBezTo>
                  <a:cubicBezTo>
                    <a:pt x="92" y="183"/>
                    <a:pt x="92" y="183"/>
                    <a:pt x="92" y="183"/>
                  </a:cubicBezTo>
                  <a:cubicBezTo>
                    <a:pt x="92" y="183"/>
                    <a:pt x="92" y="183"/>
                    <a:pt x="92" y="183"/>
                  </a:cubicBezTo>
                  <a:cubicBezTo>
                    <a:pt x="92" y="183"/>
                    <a:pt x="92" y="183"/>
                    <a:pt x="92" y="183"/>
                  </a:cubicBezTo>
                  <a:cubicBezTo>
                    <a:pt x="92" y="183"/>
                    <a:pt x="91" y="183"/>
                    <a:pt x="91" y="183"/>
                  </a:cubicBezTo>
                  <a:cubicBezTo>
                    <a:pt x="91" y="183"/>
                    <a:pt x="91" y="183"/>
                    <a:pt x="91" y="183"/>
                  </a:cubicBezTo>
                  <a:cubicBezTo>
                    <a:pt x="90" y="183"/>
                    <a:pt x="90" y="183"/>
                    <a:pt x="90" y="183"/>
                  </a:cubicBezTo>
                  <a:cubicBezTo>
                    <a:pt x="90" y="183"/>
                    <a:pt x="90" y="184"/>
                    <a:pt x="90" y="184"/>
                  </a:cubicBezTo>
                  <a:cubicBezTo>
                    <a:pt x="89" y="184"/>
                    <a:pt x="89" y="184"/>
                    <a:pt x="89" y="185"/>
                  </a:cubicBezTo>
                  <a:cubicBezTo>
                    <a:pt x="89" y="185"/>
                    <a:pt x="89" y="185"/>
                    <a:pt x="89" y="185"/>
                  </a:cubicBezTo>
                  <a:cubicBezTo>
                    <a:pt x="88" y="185"/>
                    <a:pt x="88" y="186"/>
                    <a:pt x="88" y="186"/>
                  </a:cubicBezTo>
                  <a:cubicBezTo>
                    <a:pt x="88" y="186"/>
                    <a:pt x="88" y="186"/>
                    <a:pt x="87" y="186"/>
                  </a:cubicBezTo>
                  <a:cubicBezTo>
                    <a:pt x="87" y="187"/>
                    <a:pt x="87" y="187"/>
                    <a:pt x="87" y="187"/>
                  </a:cubicBezTo>
                  <a:cubicBezTo>
                    <a:pt x="86" y="187"/>
                    <a:pt x="86" y="188"/>
                    <a:pt x="86" y="188"/>
                  </a:cubicBezTo>
                  <a:cubicBezTo>
                    <a:pt x="85" y="188"/>
                    <a:pt x="85" y="188"/>
                    <a:pt x="85" y="189"/>
                  </a:cubicBezTo>
                  <a:cubicBezTo>
                    <a:pt x="84" y="189"/>
                    <a:pt x="84" y="189"/>
                    <a:pt x="84" y="189"/>
                  </a:cubicBezTo>
                  <a:cubicBezTo>
                    <a:pt x="83" y="189"/>
                    <a:pt x="83" y="189"/>
                    <a:pt x="83" y="190"/>
                  </a:cubicBezTo>
                  <a:cubicBezTo>
                    <a:pt x="83" y="190"/>
                    <a:pt x="82" y="190"/>
                    <a:pt x="82" y="190"/>
                  </a:cubicBezTo>
                  <a:cubicBezTo>
                    <a:pt x="82" y="190"/>
                    <a:pt x="82" y="190"/>
                    <a:pt x="82" y="190"/>
                  </a:cubicBezTo>
                  <a:cubicBezTo>
                    <a:pt x="81" y="190"/>
                    <a:pt x="81" y="190"/>
                    <a:pt x="81" y="190"/>
                  </a:cubicBezTo>
                  <a:cubicBezTo>
                    <a:pt x="81" y="191"/>
                    <a:pt x="81" y="191"/>
                    <a:pt x="81" y="191"/>
                  </a:cubicBezTo>
                  <a:cubicBezTo>
                    <a:pt x="81" y="191"/>
                    <a:pt x="81" y="191"/>
                    <a:pt x="81" y="191"/>
                  </a:cubicBezTo>
                  <a:cubicBezTo>
                    <a:pt x="81" y="191"/>
                    <a:pt x="81" y="191"/>
                    <a:pt x="81" y="191"/>
                  </a:cubicBezTo>
                  <a:cubicBezTo>
                    <a:pt x="81" y="192"/>
                    <a:pt x="81" y="192"/>
                    <a:pt x="81" y="192"/>
                  </a:cubicBezTo>
                  <a:cubicBezTo>
                    <a:pt x="81" y="192"/>
                    <a:pt x="81" y="192"/>
                    <a:pt x="81" y="192"/>
                  </a:cubicBezTo>
                  <a:cubicBezTo>
                    <a:pt x="82" y="192"/>
                    <a:pt x="82" y="192"/>
                    <a:pt x="82" y="192"/>
                  </a:cubicBezTo>
                  <a:cubicBezTo>
                    <a:pt x="82" y="192"/>
                    <a:pt x="82" y="192"/>
                    <a:pt x="81" y="192"/>
                  </a:cubicBezTo>
                  <a:cubicBezTo>
                    <a:pt x="81" y="192"/>
                    <a:pt x="81" y="192"/>
                    <a:pt x="81" y="192"/>
                  </a:cubicBezTo>
                  <a:cubicBezTo>
                    <a:pt x="81" y="193"/>
                    <a:pt x="81" y="193"/>
                    <a:pt x="81" y="193"/>
                  </a:cubicBezTo>
                  <a:cubicBezTo>
                    <a:pt x="81" y="193"/>
                    <a:pt x="81" y="193"/>
                    <a:pt x="80" y="193"/>
                  </a:cubicBezTo>
                  <a:cubicBezTo>
                    <a:pt x="80" y="193"/>
                    <a:pt x="80" y="193"/>
                    <a:pt x="80" y="193"/>
                  </a:cubicBezTo>
                  <a:cubicBezTo>
                    <a:pt x="79" y="194"/>
                    <a:pt x="79" y="194"/>
                    <a:pt x="79" y="194"/>
                  </a:cubicBezTo>
                  <a:cubicBezTo>
                    <a:pt x="79" y="194"/>
                    <a:pt x="78" y="195"/>
                    <a:pt x="78" y="195"/>
                  </a:cubicBezTo>
                  <a:cubicBezTo>
                    <a:pt x="78" y="195"/>
                    <a:pt x="78" y="195"/>
                    <a:pt x="78" y="196"/>
                  </a:cubicBezTo>
                  <a:cubicBezTo>
                    <a:pt x="78" y="196"/>
                    <a:pt x="78" y="196"/>
                    <a:pt x="77" y="196"/>
                  </a:cubicBezTo>
                  <a:cubicBezTo>
                    <a:pt x="77" y="197"/>
                    <a:pt x="77" y="197"/>
                    <a:pt x="76" y="197"/>
                  </a:cubicBezTo>
                  <a:cubicBezTo>
                    <a:pt x="76" y="197"/>
                    <a:pt x="75" y="198"/>
                    <a:pt x="75" y="198"/>
                  </a:cubicBezTo>
                  <a:cubicBezTo>
                    <a:pt x="74" y="198"/>
                    <a:pt x="74" y="198"/>
                    <a:pt x="73" y="198"/>
                  </a:cubicBezTo>
                  <a:cubicBezTo>
                    <a:pt x="73" y="199"/>
                    <a:pt x="72" y="199"/>
                    <a:pt x="72" y="199"/>
                  </a:cubicBezTo>
                  <a:cubicBezTo>
                    <a:pt x="71" y="199"/>
                    <a:pt x="71" y="199"/>
                    <a:pt x="70" y="200"/>
                  </a:cubicBezTo>
                  <a:cubicBezTo>
                    <a:pt x="70" y="200"/>
                    <a:pt x="69" y="200"/>
                    <a:pt x="69" y="200"/>
                  </a:cubicBezTo>
                  <a:cubicBezTo>
                    <a:pt x="69" y="200"/>
                    <a:pt x="68" y="201"/>
                    <a:pt x="68" y="201"/>
                  </a:cubicBezTo>
                  <a:cubicBezTo>
                    <a:pt x="68" y="201"/>
                    <a:pt x="67" y="201"/>
                    <a:pt x="67" y="201"/>
                  </a:cubicBezTo>
                  <a:cubicBezTo>
                    <a:pt x="67" y="202"/>
                    <a:pt x="67" y="202"/>
                    <a:pt x="67" y="202"/>
                  </a:cubicBezTo>
                  <a:cubicBezTo>
                    <a:pt x="66" y="202"/>
                    <a:pt x="66" y="202"/>
                    <a:pt x="66" y="203"/>
                  </a:cubicBezTo>
                  <a:cubicBezTo>
                    <a:pt x="66" y="203"/>
                    <a:pt x="66" y="203"/>
                    <a:pt x="66" y="203"/>
                  </a:cubicBezTo>
                  <a:cubicBezTo>
                    <a:pt x="66" y="203"/>
                    <a:pt x="66" y="203"/>
                    <a:pt x="66" y="203"/>
                  </a:cubicBezTo>
                  <a:cubicBezTo>
                    <a:pt x="66" y="203"/>
                    <a:pt x="66" y="203"/>
                    <a:pt x="67" y="203"/>
                  </a:cubicBezTo>
                  <a:cubicBezTo>
                    <a:pt x="67" y="203"/>
                    <a:pt x="67" y="204"/>
                    <a:pt x="67" y="204"/>
                  </a:cubicBezTo>
                  <a:cubicBezTo>
                    <a:pt x="67" y="204"/>
                    <a:pt x="67" y="204"/>
                    <a:pt x="67" y="204"/>
                  </a:cubicBezTo>
                  <a:cubicBezTo>
                    <a:pt x="68" y="204"/>
                    <a:pt x="68" y="204"/>
                    <a:pt x="68" y="204"/>
                  </a:cubicBezTo>
                  <a:cubicBezTo>
                    <a:pt x="69" y="203"/>
                    <a:pt x="69" y="203"/>
                    <a:pt x="69" y="203"/>
                  </a:cubicBezTo>
                  <a:cubicBezTo>
                    <a:pt x="70" y="203"/>
                    <a:pt x="70" y="203"/>
                    <a:pt x="70" y="203"/>
                  </a:cubicBezTo>
                  <a:cubicBezTo>
                    <a:pt x="71" y="202"/>
                    <a:pt x="71" y="202"/>
                    <a:pt x="71" y="202"/>
                  </a:cubicBezTo>
                  <a:cubicBezTo>
                    <a:pt x="72" y="202"/>
                    <a:pt x="72" y="201"/>
                    <a:pt x="72" y="201"/>
                  </a:cubicBezTo>
                  <a:cubicBezTo>
                    <a:pt x="72" y="201"/>
                    <a:pt x="72" y="201"/>
                    <a:pt x="73" y="201"/>
                  </a:cubicBezTo>
                  <a:cubicBezTo>
                    <a:pt x="73" y="201"/>
                    <a:pt x="73" y="201"/>
                    <a:pt x="73" y="201"/>
                  </a:cubicBezTo>
                  <a:cubicBezTo>
                    <a:pt x="73" y="200"/>
                    <a:pt x="74" y="200"/>
                    <a:pt x="74" y="200"/>
                  </a:cubicBezTo>
                  <a:cubicBezTo>
                    <a:pt x="74" y="200"/>
                    <a:pt x="74" y="200"/>
                    <a:pt x="75" y="200"/>
                  </a:cubicBezTo>
                  <a:cubicBezTo>
                    <a:pt x="75" y="200"/>
                    <a:pt x="75" y="200"/>
                    <a:pt x="75" y="200"/>
                  </a:cubicBezTo>
                  <a:cubicBezTo>
                    <a:pt x="76" y="200"/>
                    <a:pt x="76" y="200"/>
                    <a:pt x="76" y="200"/>
                  </a:cubicBezTo>
                  <a:cubicBezTo>
                    <a:pt x="77" y="199"/>
                    <a:pt x="77" y="199"/>
                    <a:pt x="77" y="199"/>
                  </a:cubicBezTo>
                  <a:cubicBezTo>
                    <a:pt x="78" y="198"/>
                    <a:pt x="79" y="198"/>
                    <a:pt x="80" y="198"/>
                  </a:cubicBezTo>
                  <a:cubicBezTo>
                    <a:pt x="80" y="197"/>
                    <a:pt x="81" y="197"/>
                    <a:pt x="81" y="197"/>
                  </a:cubicBezTo>
                  <a:cubicBezTo>
                    <a:pt x="82" y="196"/>
                    <a:pt x="83" y="196"/>
                    <a:pt x="83" y="196"/>
                  </a:cubicBezTo>
                  <a:cubicBezTo>
                    <a:pt x="84" y="196"/>
                    <a:pt x="84" y="196"/>
                    <a:pt x="84" y="196"/>
                  </a:cubicBezTo>
                  <a:cubicBezTo>
                    <a:pt x="85" y="196"/>
                    <a:pt x="85" y="196"/>
                    <a:pt x="85" y="196"/>
                  </a:cubicBezTo>
                  <a:cubicBezTo>
                    <a:pt x="85" y="196"/>
                    <a:pt x="85" y="196"/>
                    <a:pt x="85" y="196"/>
                  </a:cubicBezTo>
                  <a:cubicBezTo>
                    <a:pt x="85" y="196"/>
                    <a:pt x="86" y="197"/>
                    <a:pt x="86" y="197"/>
                  </a:cubicBezTo>
                  <a:cubicBezTo>
                    <a:pt x="86" y="197"/>
                    <a:pt x="86" y="197"/>
                    <a:pt x="87" y="197"/>
                  </a:cubicBezTo>
                  <a:cubicBezTo>
                    <a:pt x="87" y="197"/>
                    <a:pt x="87" y="197"/>
                    <a:pt x="87" y="197"/>
                  </a:cubicBezTo>
                  <a:cubicBezTo>
                    <a:pt x="88" y="197"/>
                    <a:pt x="88" y="197"/>
                    <a:pt x="88" y="197"/>
                  </a:cubicBezTo>
                  <a:cubicBezTo>
                    <a:pt x="88" y="197"/>
                    <a:pt x="89" y="197"/>
                    <a:pt x="89" y="197"/>
                  </a:cubicBezTo>
                  <a:cubicBezTo>
                    <a:pt x="89" y="196"/>
                    <a:pt x="89" y="196"/>
                    <a:pt x="90" y="196"/>
                  </a:cubicBezTo>
                  <a:cubicBezTo>
                    <a:pt x="90" y="196"/>
                    <a:pt x="90" y="196"/>
                    <a:pt x="90" y="195"/>
                  </a:cubicBezTo>
                  <a:cubicBezTo>
                    <a:pt x="91" y="195"/>
                    <a:pt x="91" y="195"/>
                    <a:pt x="91" y="195"/>
                  </a:cubicBezTo>
                  <a:cubicBezTo>
                    <a:pt x="91" y="195"/>
                    <a:pt x="91" y="194"/>
                    <a:pt x="91" y="194"/>
                  </a:cubicBezTo>
                  <a:cubicBezTo>
                    <a:pt x="92" y="194"/>
                    <a:pt x="92" y="194"/>
                    <a:pt x="92" y="194"/>
                  </a:cubicBezTo>
                  <a:cubicBezTo>
                    <a:pt x="92" y="194"/>
                    <a:pt x="92" y="194"/>
                    <a:pt x="93" y="194"/>
                  </a:cubicBezTo>
                  <a:cubicBezTo>
                    <a:pt x="93" y="194"/>
                    <a:pt x="93" y="194"/>
                    <a:pt x="93" y="194"/>
                  </a:cubicBezTo>
                  <a:cubicBezTo>
                    <a:pt x="93" y="194"/>
                    <a:pt x="94" y="194"/>
                    <a:pt x="94" y="194"/>
                  </a:cubicBezTo>
                  <a:cubicBezTo>
                    <a:pt x="94" y="194"/>
                    <a:pt x="94" y="194"/>
                    <a:pt x="94" y="195"/>
                  </a:cubicBezTo>
                  <a:cubicBezTo>
                    <a:pt x="94" y="195"/>
                    <a:pt x="95" y="195"/>
                    <a:pt x="95" y="195"/>
                  </a:cubicBezTo>
                  <a:cubicBezTo>
                    <a:pt x="95" y="195"/>
                    <a:pt x="95" y="195"/>
                    <a:pt x="95" y="195"/>
                  </a:cubicBezTo>
                  <a:cubicBezTo>
                    <a:pt x="94" y="196"/>
                    <a:pt x="94" y="196"/>
                    <a:pt x="94" y="196"/>
                  </a:cubicBezTo>
                  <a:cubicBezTo>
                    <a:pt x="94" y="196"/>
                    <a:pt x="94" y="196"/>
                    <a:pt x="94" y="197"/>
                  </a:cubicBezTo>
                  <a:cubicBezTo>
                    <a:pt x="94" y="197"/>
                    <a:pt x="94" y="197"/>
                    <a:pt x="94" y="197"/>
                  </a:cubicBezTo>
                  <a:cubicBezTo>
                    <a:pt x="93" y="198"/>
                    <a:pt x="93" y="198"/>
                    <a:pt x="93" y="198"/>
                  </a:cubicBezTo>
                  <a:cubicBezTo>
                    <a:pt x="94" y="199"/>
                    <a:pt x="94" y="199"/>
                    <a:pt x="94" y="199"/>
                  </a:cubicBezTo>
                  <a:cubicBezTo>
                    <a:pt x="94" y="200"/>
                    <a:pt x="94" y="200"/>
                    <a:pt x="94" y="200"/>
                  </a:cubicBezTo>
                  <a:cubicBezTo>
                    <a:pt x="94" y="200"/>
                    <a:pt x="94" y="200"/>
                    <a:pt x="94" y="200"/>
                  </a:cubicBezTo>
                  <a:cubicBezTo>
                    <a:pt x="94" y="200"/>
                    <a:pt x="94" y="200"/>
                    <a:pt x="94" y="200"/>
                  </a:cubicBezTo>
                  <a:cubicBezTo>
                    <a:pt x="94" y="200"/>
                    <a:pt x="94" y="200"/>
                    <a:pt x="94" y="201"/>
                  </a:cubicBezTo>
                  <a:cubicBezTo>
                    <a:pt x="94" y="201"/>
                    <a:pt x="93" y="201"/>
                    <a:pt x="93" y="201"/>
                  </a:cubicBezTo>
                  <a:cubicBezTo>
                    <a:pt x="93" y="200"/>
                    <a:pt x="93" y="200"/>
                    <a:pt x="93" y="200"/>
                  </a:cubicBezTo>
                  <a:cubicBezTo>
                    <a:pt x="93" y="200"/>
                    <a:pt x="93" y="200"/>
                    <a:pt x="93" y="200"/>
                  </a:cubicBezTo>
                  <a:cubicBezTo>
                    <a:pt x="93" y="200"/>
                    <a:pt x="93" y="199"/>
                    <a:pt x="92" y="199"/>
                  </a:cubicBezTo>
                  <a:cubicBezTo>
                    <a:pt x="92" y="199"/>
                    <a:pt x="92" y="199"/>
                    <a:pt x="92" y="198"/>
                  </a:cubicBezTo>
                  <a:cubicBezTo>
                    <a:pt x="91" y="198"/>
                    <a:pt x="91" y="198"/>
                    <a:pt x="91" y="198"/>
                  </a:cubicBezTo>
                  <a:cubicBezTo>
                    <a:pt x="91" y="198"/>
                    <a:pt x="90" y="198"/>
                    <a:pt x="90" y="198"/>
                  </a:cubicBezTo>
                  <a:cubicBezTo>
                    <a:pt x="90" y="198"/>
                    <a:pt x="90" y="198"/>
                    <a:pt x="89" y="198"/>
                  </a:cubicBezTo>
                  <a:cubicBezTo>
                    <a:pt x="89" y="198"/>
                    <a:pt x="89" y="198"/>
                    <a:pt x="89" y="198"/>
                  </a:cubicBezTo>
                  <a:cubicBezTo>
                    <a:pt x="89" y="198"/>
                    <a:pt x="89" y="198"/>
                    <a:pt x="89" y="198"/>
                  </a:cubicBezTo>
                  <a:cubicBezTo>
                    <a:pt x="89" y="198"/>
                    <a:pt x="88" y="198"/>
                    <a:pt x="88" y="198"/>
                  </a:cubicBezTo>
                  <a:cubicBezTo>
                    <a:pt x="88" y="199"/>
                    <a:pt x="88" y="199"/>
                    <a:pt x="88" y="199"/>
                  </a:cubicBezTo>
                  <a:cubicBezTo>
                    <a:pt x="87" y="200"/>
                    <a:pt x="87" y="200"/>
                    <a:pt x="87" y="200"/>
                  </a:cubicBezTo>
                  <a:cubicBezTo>
                    <a:pt x="87" y="201"/>
                    <a:pt x="86" y="201"/>
                    <a:pt x="86" y="201"/>
                  </a:cubicBezTo>
                  <a:cubicBezTo>
                    <a:pt x="86" y="201"/>
                    <a:pt x="85" y="201"/>
                    <a:pt x="85" y="202"/>
                  </a:cubicBezTo>
                  <a:cubicBezTo>
                    <a:pt x="84" y="202"/>
                    <a:pt x="84" y="202"/>
                    <a:pt x="83" y="202"/>
                  </a:cubicBezTo>
                  <a:cubicBezTo>
                    <a:pt x="83" y="203"/>
                    <a:pt x="83" y="203"/>
                    <a:pt x="82" y="204"/>
                  </a:cubicBezTo>
                  <a:cubicBezTo>
                    <a:pt x="82" y="204"/>
                    <a:pt x="82" y="205"/>
                    <a:pt x="81" y="206"/>
                  </a:cubicBezTo>
                  <a:cubicBezTo>
                    <a:pt x="81" y="206"/>
                    <a:pt x="81" y="207"/>
                    <a:pt x="81" y="208"/>
                  </a:cubicBezTo>
                  <a:cubicBezTo>
                    <a:pt x="81" y="208"/>
                    <a:pt x="81" y="208"/>
                    <a:pt x="81" y="208"/>
                  </a:cubicBezTo>
                  <a:cubicBezTo>
                    <a:pt x="81" y="209"/>
                    <a:pt x="81" y="209"/>
                    <a:pt x="81" y="209"/>
                  </a:cubicBezTo>
                  <a:cubicBezTo>
                    <a:pt x="81" y="209"/>
                    <a:pt x="81" y="209"/>
                    <a:pt x="81" y="209"/>
                  </a:cubicBezTo>
                  <a:cubicBezTo>
                    <a:pt x="81" y="209"/>
                    <a:pt x="81" y="209"/>
                    <a:pt x="81" y="209"/>
                  </a:cubicBezTo>
                  <a:cubicBezTo>
                    <a:pt x="80" y="209"/>
                    <a:pt x="80" y="209"/>
                    <a:pt x="80" y="209"/>
                  </a:cubicBezTo>
                  <a:cubicBezTo>
                    <a:pt x="80" y="209"/>
                    <a:pt x="80" y="209"/>
                    <a:pt x="80" y="209"/>
                  </a:cubicBezTo>
                  <a:cubicBezTo>
                    <a:pt x="79" y="209"/>
                    <a:pt x="79" y="209"/>
                    <a:pt x="79" y="209"/>
                  </a:cubicBezTo>
                  <a:cubicBezTo>
                    <a:pt x="79" y="209"/>
                    <a:pt x="79" y="209"/>
                    <a:pt x="79" y="209"/>
                  </a:cubicBezTo>
                  <a:cubicBezTo>
                    <a:pt x="78" y="209"/>
                    <a:pt x="78" y="209"/>
                    <a:pt x="78" y="210"/>
                  </a:cubicBezTo>
                  <a:cubicBezTo>
                    <a:pt x="78" y="210"/>
                    <a:pt x="78" y="210"/>
                    <a:pt x="78" y="210"/>
                  </a:cubicBezTo>
                  <a:cubicBezTo>
                    <a:pt x="78" y="211"/>
                    <a:pt x="78" y="212"/>
                    <a:pt x="77" y="212"/>
                  </a:cubicBezTo>
                  <a:cubicBezTo>
                    <a:pt x="77" y="213"/>
                    <a:pt x="76" y="214"/>
                    <a:pt x="76" y="215"/>
                  </a:cubicBezTo>
                  <a:cubicBezTo>
                    <a:pt x="75" y="216"/>
                    <a:pt x="74" y="217"/>
                    <a:pt x="73" y="218"/>
                  </a:cubicBezTo>
                  <a:cubicBezTo>
                    <a:pt x="72" y="219"/>
                    <a:pt x="71" y="219"/>
                    <a:pt x="71" y="220"/>
                  </a:cubicBezTo>
                  <a:cubicBezTo>
                    <a:pt x="70" y="221"/>
                    <a:pt x="70" y="221"/>
                    <a:pt x="69" y="222"/>
                  </a:cubicBezTo>
                  <a:cubicBezTo>
                    <a:pt x="69" y="222"/>
                    <a:pt x="69" y="223"/>
                    <a:pt x="69" y="223"/>
                  </a:cubicBezTo>
                  <a:cubicBezTo>
                    <a:pt x="69" y="223"/>
                    <a:pt x="69" y="224"/>
                    <a:pt x="69" y="224"/>
                  </a:cubicBezTo>
                  <a:cubicBezTo>
                    <a:pt x="69" y="224"/>
                    <a:pt x="69" y="224"/>
                    <a:pt x="69" y="225"/>
                  </a:cubicBezTo>
                  <a:cubicBezTo>
                    <a:pt x="69" y="225"/>
                    <a:pt x="69" y="225"/>
                    <a:pt x="69" y="225"/>
                  </a:cubicBezTo>
                  <a:cubicBezTo>
                    <a:pt x="69" y="225"/>
                    <a:pt x="69" y="225"/>
                    <a:pt x="69" y="226"/>
                  </a:cubicBezTo>
                  <a:cubicBezTo>
                    <a:pt x="69" y="226"/>
                    <a:pt x="69" y="226"/>
                    <a:pt x="69" y="226"/>
                  </a:cubicBezTo>
                  <a:cubicBezTo>
                    <a:pt x="69" y="226"/>
                    <a:pt x="69" y="226"/>
                    <a:pt x="69" y="226"/>
                  </a:cubicBezTo>
                  <a:cubicBezTo>
                    <a:pt x="69" y="226"/>
                    <a:pt x="69" y="227"/>
                    <a:pt x="69" y="227"/>
                  </a:cubicBezTo>
                  <a:cubicBezTo>
                    <a:pt x="69" y="227"/>
                    <a:pt x="69" y="227"/>
                    <a:pt x="68" y="227"/>
                  </a:cubicBezTo>
                  <a:cubicBezTo>
                    <a:pt x="68" y="227"/>
                    <a:pt x="68" y="227"/>
                    <a:pt x="68" y="227"/>
                  </a:cubicBezTo>
                  <a:cubicBezTo>
                    <a:pt x="68" y="227"/>
                    <a:pt x="67" y="227"/>
                    <a:pt x="67" y="227"/>
                  </a:cubicBezTo>
                  <a:cubicBezTo>
                    <a:pt x="67" y="227"/>
                    <a:pt x="67" y="227"/>
                    <a:pt x="67" y="227"/>
                  </a:cubicBezTo>
                  <a:cubicBezTo>
                    <a:pt x="67" y="227"/>
                    <a:pt x="67" y="227"/>
                    <a:pt x="66" y="227"/>
                  </a:cubicBezTo>
                  <a:cubicBezTo>
                    <a:pt x="66" y="227"/>
                    <a:pt x="66" y="227"/>
                    <a:pt x="66" y="227"/>
                  </a:cubicBezTo>
                  <a:cubicBezTo>
                    <a:pt x="66" y="227"/>
                    <a:pt x="66" y="227"/>
                    <a:pt x="66" y="227"/>
                  </a:cubicBezTo>
                  <a:cubicBezTo>
                    <a:pt x="66" y="227"/>
                    <a:pt x="65" y="227"/>
                    <a:pt x="65" y="227"/>
                  </a:cubicBezTo>
                  <a:cubicBezTo>
                    <a:pt x="65" y="227"/>
                    <a:pt x="65" y="227"/>
                    <a:pt x="65" y="227"/>
                  </a:cubicBezTo>
                  <a:cubicBezTo>
                    <a:pt x="65" y="227"/>
                    <a:pt x="65" y="227"/>
                    <a:pt x="65" y="227"/>
                  </a:cubicBezTo>
                  <a:cubicBezTo>
                    <a:pt x="65" y="227"/>
                    <a:pt x="64" y="227"/>
                    <a:pt x="64" y="227"/>
                  </a:cubicBezTo>
                  <a:cubicBezTo>
                    <a:pt x="64" y="227"/>
                    <a:pt x="64" y="227"/>
                    <a:pt x="64" y="227"/>
                  </a:cubicBezTo>
                  <a:cubicBezTo>
                    <a:pt x="64" y="227"/>
                    <a:pt x="64" y="227"/>
                    <a:pt x="64" y="227"/>
                  </a:cubicBezTo>
                  <a:cubicBezTo>
                    <a:pt x="63" y="227"/>
                    <a:pt x="63" y="227"/>
                    <a:pt x="63" y="227"/>
                  </a:cubicBezTo>
                  <a:cubicBezTo>
                    <a:pt x="63" y="227"/>
                    <a:pt x="63" y="227"/>
                    <a:pt x="63" y="227"/>
                  </a:cubicBezTo>
                  <a:cubicBezTo>
                    <a:pt x="63" y="227"/>
                    <a:pt x="62" y="228"/>
                    <a:pt x="62" y="228"/>
                  </a:cubicBezTo>
                  <a:cubicBezTo>
                    <a:pt x="62" y="228"/>
                    <a:pt x="62" y="228"/>
                    <a:pt x="62" y="229"/>
                  </a:cubicBezTo>
                  <a:cubicBezTo>
                    <a:pt x="62" y="229"/>
                    <a:pt x="62" y="229"/>
                    <a:pt x="62" y="230"/>
                  </a:cubicBezTo>
                  <a:cubicBezTo>
                    <a:pt x="62" y="230"/>
                    <a:pt x="62" y="230"/>
                    <a:pt x="62" y="231"/>
                  </a:cubicBezTo>
                  <a:cubicBezTo>
                    <a:pt x="62" y="231"/>
                    <a:pt x="62" y="232"/>
                    <a:pt x="62" y="232"/>
                  </a:cubicBezTo>
                  <a:cubicBezTo>
                    <a:pt x="62" y="232"/>
                    <a:pt x="62" y="233"/>
                    <a:pt x="62" y="233"/>
                  </a:cubicBezTo>
                  <a:cubicBezTo>
                    <a:pt x="62" y="233"/>
                    <a:pt x="62" y="234"/>
                    <a:pt x="62" y="234"/>
                  </a:cubicBezTo>
                  <a:cubicBezTo>
                    <a:pt x="62" y="234"/>
                    <a:pt x="62" y="235"/>
                    <a:pt x="62" y="235"/>
                  </a:cubicBezTo>
                  <a:cubicBezTo>
                    <a:pt x="61" y="235"/>
                    <a:pt x="61" y="235"/>
                    <a:pt x="61" y="236"/>
                  </a:cubicBezTo>
                  <a:cubicBezTo>
                    <a:pt x="61" y="236"/>
                    <a:pt x="61" y="236"/>
                    <a:pt x="61" y="237"/>
                  </a:cubicBezTo>
                  <a:cubicBezTo>
                    <a:pt x="61" y="237"/>
                    <a:pt x="61" y="237"/>
                    <a:pt x="61" y="238"/>
                  </a:cubicBezTo>
                  <a:cubicBezTo>
                    <a:pt x="61" y="238"/>
                    <a:pt x="61" y="239"/>
                    <a:pt x="61" y="239"/>
                  </a:cubicBezTo>
                  <a:cubicBezTo>
                    <a:pt x="61" y="239"/>
                    <a:pt x="61" y="239"/>
                    <a:pt x="61" y="239"/>
                  </a:cubicBezTo>
                  <a:cubicBezTo>
                    <a:pt x="61" y="239"/>
                    <a:pt x="61" y="240"/>
                    <a:pt x="61" y="240"/>
                  </a:cubicBezTo>
                  <a:cubicBezTo>
                    <a:pt x="61" y="240"/>
                    <a:pt x="61" y="240"/>
                    <a:pt x="61" y="240"/>
                  </a:cubicBezTo>
                  <a:cubicBezTo>
                    <a:pt x="62" y="240"/>
                    <a:pt x="62" y="241"/>
                    <a:pt x="62" y="241"/>
                  </a:cubicBezTo>
                  <a:cubicBezTo>
                    <a:pt x="61" y="241"/>
                    <a:pt x="61" y="241"/>
                    <a:pt x="61" y="241"/>
                  </a:cubicBezTo>
                  <a:cubicBezTo>
                    <a:pt x="61" y="241"/>
                    <a:pt x="61" y="241"/>
                    <a:pt x="61" y="241"/>
                  </a:cubicBezTo>
                  <a:cubicBezTo>
                    <a:pt x="61" y="241"/>
                    <a:pt x="61" y="241"/>
                    <a:pt x="61" y="241"/>
                  </a:cubicBezTo>
                  <a:cubicBezTo>
                    <a:pt x="60" y="241"/>
                    <a:pt x="60" y="241"/>
                    <a:pt x="60" y="241"/>
                  </a:cubicBezTo>
                  <a:cubicBezTo>
                    <a:pt x="60" y="241"/>
                    <a:pt x="60" y="241"/>
                    <a:pt x="60" y="240"/>
                  </a:cubicBezTo>
                  <a:cubicBezTo>
                    <a:pt x="60" y="240"/>
                    <a:pt x="59" y="240"/>
                    <a:pt x="59" y="240"/>
                  </a:cubicBezTo>
                  <a:cubicBezTo>
                    <a:pt x="59" y="240"/>
                    <a:pt x="59" y="240"/>
                    <a:pt x="59" y="240"/>
                  </a:cubicBezTo>
                  <a:cubicBezTo>
                    <a:pt x="59" y="240"/>
                    <a:pt x="58" y="240"/>
                    <a:pt x="58" y="240"/>
                  </a:cubicBezTo>
                  <a:cubicBezTo>
                    <a:pt x="58" y="240"/>
                    <a:pt x="58" y="240"/>
                    <a:pt x="58" y="240"/>
                  </a:cubicBezTo>
                  <a:cubicBezTo>
                    <a:pt x="58" y="240"/>
                    <a:pt x="57" y="240"/>
                    <a:pt x="57" y="240"/>
                  </a:cubicBezTo>
                  <a:cubicBezTo>
                    <a:pt x="57" y="240"/>
                    <a:pt x="57" y="240"/>
                    <a:pt x="57" y="241"/>
                  </a:cubicBezTo>
                  <a:cubicBezTo>
                    <a:pt x="57" y="241"/>
                    <a:pt x="57" y="241"/>
                    <a:pt x="56" y="241"/>
                  </a:cubicBezTo>
                  <a:cubicBezTo>
                    <a:pt x="56" y="241"/>
                    <a:pt x="56" y="241"/>
                    <a:pt x="56" y="241"/>
                  </a:cubicBezTo>
                  <a:cubicBezTo>
                    <a:pt x="56" y="241"/>
                    <a:pt x="56" y="242"/>
                    <a:pt x="56" y="242"/>
                  </a:cubicBezTo>
                  <a:cubicBezTo>
                    <a:pt x="56" y="242"/>
                    <a:pt x="55" y="242"/>
                    <a:pt x="55" y="242"/>
                  </a:cubicBezTo>
                  <a:cubicBezTo>
                    <a:pt x="55" y="242"/>
                    <a:pt x="54" y="242"/>
                    <a:pt x="54" y="242"/>
                  </a:cubicBezTo>
                  <a:cubicBezTo>
                    <a:pt x="54" y="242"/>
                    <a:pt x="53" y="242"/>
                    <a:pt x="53" y="242"/>
                  </a:cubicBezTo>
                  <a:cubicBezTo>
                    <a:pt x="53" y="242"/>
                    <a:pt x="52" y="242"/>
                    <a:pt x="52" y="242"/>
                  </a:cubicBezTo>
                  <a:cubicBezTo>
                    <a:pt x="52" y="242"/>
                    <a:pt x="52" y="242"/>
                    <a:pt x="52" y="242"/>
                  </a:cubicBezTo>
                  <a:cubicBezTo>
                    <a:pt x="52" y="243"/>
                    <a:pt x="51" y="243"/>
                    <a:pt x="51" y="243"/>
                  </a:cubicBezTo>
                  <a:cubicBezTo>
                    <a:pt x="51" y="243"/>
                    <a:pt x="51" y="243"/>
                    <a:pt x="51" y="243"/>
                  </a:cubicBezTo>
                  <a:cubicBezTo>
                    <a:pt x="50" y="243"/>
                    <a:pt x="50" y="243"/>
                    <a:pt x="50" y="243"/>
                  </a:cubicBezTo>
                  <a:cubicBezTo>
                    <a:pt x="50" y="244"/>
                    <a:pt x="50" y="244"/>
                    <a:pt x="51" y="244"/>
                  </a:cubicBezTo>
                  <a:cubicBezTo>
                    <a:pt x="51" y="244"/>
                    <a:pt x="51" y="245"/>
                    <a:pt x="51" y="245"/>
                  </a:cubicBezTo>
                  <a:cubicBezTo>
                    <a:pt x="52" y="246"/>
                    <a:pt x="52" y="246"/>
                    <a:pt x="53" y="247"/>
                  </a:cubicBezTo>
                  <a:cubicBezTo>
                    <a:pt x="54" y="247"/>
                    <a:pt x="54" y="248"/>
                    <a:pt x="55" y="249"/>
                  </a:cubicBezTo>
                  <a:cubicBezTo>
                    <a:pt x="56" y="249"/>
                    <a:pt x="56" y="249"/>
                    <a:pt x="56" y="249"/>
                  </a:cubicBezTo>
                  <a:cubicBezTo>
                    <a:pt x="56" y="249"/>
                    <a:pt x="56" y="249"/>
                    <a:pt x="56" y="249"/>
                  </a:cubicBezTo>
                  <a:cubicBezTo>
                    <a:pt x="56" y="249"/>
                    <a:pt x="56" y="249"/>
                    <a:pt x="55" y="250"/>
                  </a:cubicBezTo>
                  <a:cubicBezTo>
                    <a:pt x="55" y="250"/>
                    <a:pt x="55" y="250"/>
                    <a:pt x="55" y="250"/>
                  </a:cubicBezTo>
                  <a:cubicBezTo>
                    <a:pt x="55" y="250"/>
                    <a:pt x="55" y="250"/>
                    <a:pt x="55" y="250"/>
                  </a:cubicBezTo>
                  <a:cubicBezTo>
                    <a:pt x="55" y="250"/>
                    <a:pt x="55" y="250"/>
                    <a:pt x="54" y="250"/>
                  </a:cubicBezTo>
                  <a:cubicBezTo>
                    <a:pt x="54" y="250"/>
                    <a:pt x="54" y="250"/>
                    <a:pt x="54" y="250"/>
                  </a:cubicBezTo>
                  <a:cubicBezTo>
                    <a:pt x="54" y="250"/>
                    <a:pt x="54" y="250"/>
                    <a:pt x="54" y="249"/>
                  </a:cubicBezTo>
                  <a:cubicBezTo>
                    <a:pt x="54" y="249"/>
                    <a:pt x="54" y="249"/>
                    <a:pt x="54" y="249"/>
                  </a:cubicBezTo>
                  <a:cubicBezTo>
                    <a:pt x="54" y="249"/>
                    <a:pt x="54" y="249"/>
                    <a:pt x="53" y="249"/>
                  </a:cubicBezTo>
                  <a:cubicBezTo>
                    <a:pt x="53" y="248"/>
                    <a:pt x="53" y="248"/>
                    <a:pt x="53" y="248"/>
                  </a:cubicBezTo>
                  <a:cubicBezTo>
                    <a:pt x="53" y="248"/>
                    <a:pt x="53" y="248"/>
                    <a:pt x="53" y="248"/>
                  </a:cubicBezTo>
                  <a:cubicBezTo>
                    <a:pt x="53" y="248"/>
                    <a:pt x="53" y="248"/>
                    <a:pt x="53" y="248"/>
                  </a:cubicBezTo>
                  <a:cubicBezTo>
                    <a:pt x="52" y="248"/>
                    <a:pt x="52" y="248"/>
                    <a:pt x="52" y="248"/>
                  </a:cubicBezTo>
                  <a:cubicBezTo>
                    <a:pt x="52" y="248"/>
                    <a:pt x="51" y="248"/>
                    <a:pt x="51" y="249"/>
                  </a:cubicBezTo>
                  <a:cubicBezTo>
                    <a:pt x="51" y="249"/>
                    <a:pt x="51" y="249"/>
                    <a:pt x="50" y="249"/>
                  </a:cubicBezTo>
                  <a:cubicBezTo>
                    <a:pt x="50" y="249"/>
                    <a:pt x="50" y="249"/>
                    <a:pt x="49" y="250"/>
                  </a:cubicBezTo>
                  <a:cubicBezTo>
                    <a:pt x="49" y="250"/>
                    <a:pt x="49" y="250"/>
                    <a:pt x="48" y="250"/>
                  </a:cubicBezTo>
                  <a:cubicBezTo>
                    <a:pt x="48" y="250"/>
                    <a:pt x="48" y="251"/>
                    <a:pt x="48" y="251"/>
                  </a:cubicBezTo>
                  <a:cubicBezTo>
                    <a:pt x="47" y="251"/>
                    <a:pt x="47" y="251"/>
                    <a:pt x="47" y="251"/>
                  </a:cubicBezTo>
                  <a:cubicBezTo>
                    <a:pt x="46" y="251"/>
                    <a:pt x="46" y="252"/>
                    <a:pt x="46" y="252"/>
                  </a:cubicBezTo>
                  <a:cubicBezTo>
                    <a:pt x="45" y="252"/>
                    <a:pt x="45" y="252"/>
                    <a:pt x="44" y="252"/>
                  </a:cubicBezTo>
                  <a:cubicBezTo>
                    <a:pt x="44" y="253"/>
                    <a:pt x="44" y="253"/>
                    <a:pt x="43" y="253"/>
                  </a:cubicBezTo>
                  <a:cubicBezTo>
                    <a:pt x="43" y="254"/>
                    <a:pt x="43" y="254"/>
                    <a:pt x="43" y="254"/>
                  </a:cubicBezTo>
                  <a:cubicBezTo>
                    <a:pt x="43" y="255"/>
                    <a:pt x="43" y="255"/>
                    <a:pt x="42" y="255"/>
                  </a:cubicBezTo>
                  <a:cubicBezTo>
                    <a:pt x="42" y="255"/>
                    <a:pt x="42" y="256"/>
                    <a:pt x="42" y="256"/>
                  </a:cubicBezTo>
                  <a:cubicBezTo>
                    <a:pt x="42" y="256"/>
                    <a:pt x="42" y="256"/>
                    <a:pt x="42" y="256"/>
                  </a:cubicBezTo>
                  <a:cubicBezTo>
                    <a:pt x="42" y="257"/>
                    <a:pt x="41" y="257"/>
                    <a:pt x="41" y="257"/>
                  </a:cubicBezTo>
                  <a:cubicBezTo>
                    <a:pt x="41" y="257"/>
                    <a:pt x="41" y="257"/>
                    <a:pt x="41" y="257"/>
                  </a:cubicBezTo>
                  <a:cubicBezTo>
                    <a:pt x="40" y="257"/>
                    <a:pt x="40" y="257"/>
                    <a:pt x="39" y="257"/>
                  </a:cubicBezTo>
                  <a:cubicBezTo>
                    <a:pt x="39" y="257"/>
                    <a:pt x="39" y="258"/>
                    <a:pt x="39" y="258"/>
                  </a:cubicBezTo>
                  <a:cubicBezTo>
                    <a:pt x="38" y="258"/>
                    <a:pt x="38" y="259"/>
                    <a:pt x="38" y="259"/>
                  </a:cubicBezTo>
                  <a:cubicBezTo>
                    <a:pt x="38" y="260"/>
                    <a:pt x="38" y="260"/>
                    <a:pt x="38" y="260"/>
                  </a:cubicBezTo>
                  <a:cubicBezTo>
                    <a:pt x="38" y="261"/>
                    <a:pt x="37" y="261"/>
                    <a:pt x="37" y="261"/>
                  </a:cubicBezTo>
                  <a:cubicBezTo>
                    <a:pt x="37" y="261"/>
                    <a:pt x="37" y="262"/>
                    <a:pt x="37" y="262"/>
                  </a:cubicBezTo>
                  <a:cubicBezTo>
                    <a:pt x="37" y="262"/>
                    <a:pt x="37" y="262"/>
                    <a:pt x="37" y="263"/>
                  </a:cubicBezTo>
                  <a:cubicBezTo>
                    <a:pt x="37" y="263"/>
                    <a:pt x="36" y="263"/>
                    <a:pt x="36" y="263"/>
                  </a:cubicBezTo>
                  <a:cubicBezTo>
                    <a:pt x="36" y="263"/>
                    <a:pt x="36" y="263"/>
                    <a:pt x="36" y="263"/>
                  </a:cubicBezTo>
                  <a:cubicBezTo>
                    <a:pt x="36" y="263"/>
                    <a:pt x="36" y="263"/>
                    <a:pt x="36" y="263"/>
                  </a:cubicBezTo>
                  <a:cubicBezTo>
                    <a:pt x="36" y="263"/>
                    <a:pt x="36" y="263"/>
                    <a:pt x="36" y="263"/>
                  </a:cubicBezTo>
                  <a:cubicBezTo>
                    <a:pt x="36" y="263"/>
                    <a:pt x="35" y="263"/>
                    <a:pt x="35" y="262"/>
                  </a:cubicBezTo>
                  <a:cubicBezTo>
                    <a:pt x="35" y="262"/>
                    <a:pt x="35" y="262"/>
                    <a:pt x="35" y="262"/>
                  </a:cubicBezTo>
                  <a:cubicBezTo>
                    <a:pt x="35" y="262"/>
                    <a:pt x="35" y="262"/>
                    <a:pt x="35" y="261"/>
                  </a:cubicBezTo>
                  <a:cubicBezTo>
                    <a:pt x="35" y="261"/>
                    <a:pt x="34" y="261"/>
                    <a:pt x="34" y="260"/>
                  </a:cubicBezTo>
                  <a:cubicBezTo>
                    <a:pt x="34" y="260"/>
                    <a:pt x="34" y="260"/>
                    <a:pt x="33" y="260"/>
                  </a:cubicBezTo>
                  <a:cubicBezTo>
                    <a:pt x="33" y="260"/>
                    <a:pt x="33" y="259"/>
                    <a:pt x="32" y="259"/>
                  </a:cubicBezTo>
                  <a:cubicBezTo>
                    <a:pt x="32" y="259"/>
                    <a:pt x="32" y="259"/>
                    <a:pt x="32" y="259"/>
                  </a:cubicBezTo>
                  <a:cubicBezTo>
                    <a:pt x="32" y="259"/>
                    <a:pt x="31" y="259"/>
                    <a:pt x="31" y="260"/>
                  </a:cubicBezTo>
                  <a:cubicBezTo>
                    <a:pt x="31" y="260"/>
                    <a:pt x="31" y="260"/>
                    <a:pt x="30" y="260"/>
                  </a:cubicBezTo>
                  <a:cubicBezTo>
                    <a:pt x="30" y="260"/>
                    <a:pt x="30" y="260"/>
                    <a:pt x="30" y="260"/>
                  </a:cubicBezTo>
                  <a:cubicBezTo>
                    <a:pt x="30" y="260"/>
                    <a:pt x="30" y="260"/>
                    <a:pt x="29" y="261"/>
                  </a:cubicBezTo>
                  <a:cubicBezTo>
                    <a:pt x="29" y="261"/>
                    <a:pt x="29" y="261"/>
                    <a:pt x="29" y="262"/>
                  </a:cubicBezTo>
                  <a:cubicBezTo>
                    <a:pt x="29" y="262"/>
                    <a:pt x="29" y="262"/>
                    <a:pt x="29" y="263"/>
                  </a:cubicBezTo>
                  <a:cubicBezTo>
                    <a:pt x="30" y="263"/>
                    <a:pt x="30" y="263"/>
                    <a:pt x="30" y="264"/>
                  </a:cubicBezTo>
                  <a:cubicBezTo>
                    <a:pt x="30" y="264"/>
                    <a:pt x="30" y="264"/>
                    <a:pt x="31" y="265"/>
                  </a:cubicBezTo>
                  <a:cubicBezTo>
                    <a:pt x="31" y="265"/>
                    <a:pt x="31" y="265"/>
                    <a:pt x="31" y="265"/>
                  </a:cubicBezTo>
                  <a:cubicBezTo>
                    <a:pt x="31" y="265"/>
                    <a:pt x="31" y="265"/>
                    <a:pt x="31" y="265"/>
                  </a:cubicBezTo>
                  <a:cubicBezTo>
                    <a:pt x="31" y="265"/>
                    <a:pt x="31" y="265"/>
                    <a:pt x="31" y="265"/>
                  </a:cubicBezTo>
                  <a:cubicBezTo>
                    <a:pt x="31" y="265"/>
                    <a:pt x="31" y="265"/>
                    <a:pt x="31" y="265"/>
                  </a:cubicBezTo>
                  <a:cubicBezTo>
                    <a:pt x="31" y="265"/>
                    <a:pt x="31" y="265"/>
                    <a:pt x="31" y="265"/>
                  </a:cubicBezTo>
                  <a:cubicBezTo>
                    <a:pt x="31" y="265"/>
                    <a:pt x="31" y="265"/>
                    <a:pt x="31" y="265"/>
                  </a:cubicBezTo>
                  <a:cubicBezTo>
                    <a:pt x="30" y="265"/>
                    <a:pt x="30" y="266"/>
                    <a:pt x="30" y="266"/>
                  </a:cubicBezTo>
                  <a:cubicBezTo>
                    <a:pt x="30" y="266"/>
                    <a:pt x="30" y="266"/>
                    <a:pt x="30" y="266"/>
                  </a:cubicBezTo>
                  <a:cubicBezTo>
                    <a:pt x="30" y="266"/>
                    <a:pt x="29" y="266"/>
                    <a:pt x="29" y="266"/>
                  </a:cubicBezTo>
                  <a:cubicBezTo>
                    <a:pt x="29" y="266"/>
                    <a:pt x="28" y="266"/>
                    <a:pt x="28" y="266"/>
                  </a:cubicBezTo>
                  <a:cubicBezTo>
                    <a:pt x="28" y="266"/>
                    <a:pt x="27" y="266"/>
                    <a:pt x="27" y="266"/>
                  </a:cubicBezTo>
                  <a:cubicBezTo>
                    <a:pt x="27" y="266"/>
                    <a:pt x="26" y="267"/>
                    <a:pt x="26" y="267"/>
                  </a:cubicBezTo>
                  <a:cubicBezTo>
                    <a:pt x="26" y="267"/>
                    <a:pt x="26" y="267"/>
                    <a:pt x="25" y="268"/>
                  </a:cubicBezTo>
                  <a:cubicBezTo>
                    <a:pt x="25" y="268"/>
                    <a:pt x="25" y="268"/>
                    <a:pt x="24" y="268"/>
                  </a:cubicBezTo>
                  <a:cubicBezTo>
                    <a:pt x="24" y="268"/>
                    <a:pt x="24" y="268"/>
                    <a:pt x="23" y="268"/>
                  </a:cubicBezTo>
                  <a:cubicBezTo>
                    <a:pt x="23" y="268"/>
                    <a:pt x="23" y="268"/>
                    <a:pt x="22" y="268"/>
                  </a:cubicBezTo>
                  <a:cubicBezTo>
                    <a:pt x="22" y="268"/>
                    <a:pt x="21" y="269"/>
                    <a:pt x="21" y="269"/>
                  </a:cubicBezTo>
                  <a:cubicBezTo>
                    <a:pt x="21" y="269"/>
                    <a:pt x="20" y="269"/>
                    <a:pt x="20" y="269"/>
                  </a:cubicBezTo>
                  <a:cubicBezTo>
                    <a:pt x="19" y="269"/>
                    <a:pt x="19" y="269"/>
                    <a:pt x="19" y="269"/>
                  </a:cubicBezTo>
                  <a:cubicBezTo>
                    <a:pt x="19" y="269"/>
                    <a:pt x="18" y="270"/>
                    <a:pt x="18" y="270"/>
                  </a:cubicBezTo>
                  <a:cubicBezTo>
                    <a:pt x="18" y="270"/>
                    <a:pt x="18" y="270"/>
                    <a:pt x="18" y="270"/>
                  </a:cubicBezTo>
                  <a:cubicBezTo>
                    <a:pt x="18" y="270"/>
                    <a:pt x="18" y="270"/>
                    <a:pt x="18" y="270"/>
                  </a:cubicBezTo>
                  <a:cubicBezTo>
                    <a:pt x="18" y="271"/>
                    <a:pt x="18" y="271"/>
                    <a:pt x="18" y="271"/>
                  </a:cubicBezTo>
                  <a:cubicBezTo>
                    <a:pt x="18" y="271"/>
                    <a:pt x="18" y="271"/>
                    <a:pt x="18" y="271"/>
                  </a:cubicBezTo>
                  <a:cubicBezTo>
                    <a:pt x="18" y="271"/>
                    <a:pt x="18" y="271"/>
                    <a:pt x="18" y="272"/>
                  </a:cubicBezTo>
                  <a:cubicBezTo>
                    <a:pt x="18" y="272"/>
                    <a:pt x="19" y="272"/>
                    <a:pt x="19" y="272"/>
                  </a:cubicBezTo>
                  <a:cubicBezTo>
                    <a:pt x="19" y="272"/>
                    <a:pt x="19" y="272"/>
                    <a:pt x="20" y="272"/>
                  </a:cubicBezTo>
                  <a:cubicBezTo>
                    <a:pt x="20" y="272"/>
                    <a:pt x="20" y="272"/>
                    <a:pt x="20" y="273"/>
                  </a:cubicBezTo>
                  <a:cubicBezTo>
                    <a:pt x="21" y="273"/>
                    <a:pt x="21" y="273"/>
                    <a:pt x="21" y="273"/>
                  </a:cubicBezTo>
                  <a:cubicBezTo>
                    <a:pt x="21" y="273"/>
                    <a:pt x="21" y="273"/>
                    <a:pt x="22" y="273"/>
                  </a:cubicBezTo>
                  <a:cubicBezTo>
                    <a:pt x="22" y="273"/>
                    <a:pt x="22" y="273"/>
                    <a:pt x="22" y="273"/>
                  </a:cubicBezTo>
                  <a:cubicBezTo>
                    <a:pt x="22" y="273"/>
                    <a:pt x="22" y="273"/>
                    <a:pt x="23" y="274"/>
                  </a:cubicBezTo>
                  <a:cubicBezTo>
                    <a:pt x="23" y="274"/>
                    <a:pt x="23" y="274"/>
                    <a:pt x="23" y="274"/>
                  </a:cubicBezTo>
                  <a:cubicBezTo>
                    <a:pt x="22" y="274"/>
                    <a:pt x="22" y="274"/>
                    <a:pt x="22" y="274"/>
                  </a:cubicBezTo>
                  <a:cubicBezTo>
                    <a:pt x="22" y="274"/>
                    <a:pt x="22" y="274"/>
                    <a:pt x="22" y="274"/>
                  </a:cubicBezTo>
                  <a:cubicBezTo>
                    <a:pt x="22" y="274"/>
                    <a:pt x="22" y="274"/>
                    <a:pt x="21" y="274"/>
                  </a:cubicBezTo>
                  <a:cubicBezTo>
                    <a:pt x="21" y="274"/>
                    <a:pt x="21" y="274"/>
                    <a:pt x="20" y="274"/>
                  </a:cubicBezTo>
                  <a:cubicBezTo>
                    <a:pt x="20" y="274"/>
                    <a:pt x="19" y="274"/>
                    <a:pt x="19" y="274"/>
                  </a:cubicBezTo>
                  <a:cubicBezTo>
                    <a:pt x="18" y="273"/>
                    <a:pt x="18" y="273"/>
                    <a:pt x="17" y="273"/>
                  </a:cubicBezTo>
                  <a:cubicBezTo>
                    <a:pt x="17" y="273"/>
                    <a:pt x="16" y="273"/>
                    <a:pt x="16" y="273"/>
                  </a:cubicBezTo>
                  <a:cubicBezTo>
                    <a:pt x="15" y="273"/>
                    <a:pt x="15" y="273"/>
                    <a:pt x="15" y="273"/>
                  </a:cubicBezTo>
                  <a:cubicBezTo>
                    <a:pt x="15" y="273"/>
                    <a:pt x="15" y="273"/>
                    <a:pt x="14" y="273"/>
                  </a:cubicBezTo>
                  <a:cubicBezTo>
                    <a:pt x="14" y="273"/>
                    <a:pt x="14" y="273"/>
                    <a:pt x="14" y="274"/>
                  </a:cubicBezTo>
                  <a:cubicBezTo>
                    <a:pt x="14" y="274"/>
                    <a:pt x="14" y="274"/>
                    <a:pt x="13" y="274"/>
                  </a:cubicBezTo>
                  <a:cubicBezTo>
                    <a:pt x="13" y="274"/>
                    <a:pt x="13" y="275"/>
                    <a:pt x="13" y="275"/>
                  </a:cubicBezTo>
                  <a:cubicBezTo>
                    <a:pt x="13" y="275"/>
                    <a:pt x="13" y="275"/>
                    <a:pt x="13" y="275"/>
                  </a:cubicBezTo>
                  <a:cubicBezTo>
                    <a:pt x="13" y="275"/>
                    <a:pt x="13" y="276"/>
                    <a:pt x="12" y="276"/>
                  </a:cubicBezTo>
                  <a:cubicBezTo>
                    <a:pt x="12" y="276"/>
                    <a:pt x="12" y="276"/>
                    <a:pt x="12" y="276"/>
                  </a:cubicBezTo>
                  <a:cubicBezTo>
                    <a:pt x="12" y="276"/>
                    <a:pt x="12" y="276"/>
                    <a:pt x="12" y="276"/>
                  </a:cubicBezTo>
                  <a:cubicBezTo>
                    <a:pt x="12" y="276"/>
                    <a:pt x="12" y="276"/>
                    <a:pt x="12" y="276"/>
                  </a:cubicBezTo>
                  <a:cubicBezTo>
                    <a:pt x="12" y="276"/>
                    <a:pt x="12" y="276"/>
                    <a:pt x="12" y="276"/>
                  </a:cubicBezTo>
                  <a:cubicBezTo>
                    <a:pt x="12" y="276"/>
                    <a:pt x="12" y="276"/>
                    <a:pt x="12" y="276"/>
                  </a:cubicBezTo>
                  <a:cubicBezTo>
                    <a:pt x="12" y="276"/>
                    <a:pt x="12" y="276"/>
                    <a:pt x="12" y="276"/>
                  </a:cubicBezTo>
                  <a:cubicBezTo>
                    <a:pt x="11" y="276"/>
                    <a:pt x="11" y="276"/>
                    <a:pt x="11" y="276"/>
                  </a:cubicBezTo>
                  <a:cubicBezTo>
                    <a:pt x="11" y="276"/>
                    <a:pt x="11" y="276"/>
                    <a:pt x="11" y="276"/>
                  </a:cubicBezTo>
                  <a:cubicBezTo>
                    <a:pt x="11" y="276"/>
                    <a:pt x="11" y="276"/>
                    <a:pt x="11" y="276"/>
                  </a:cubicBezTo>
                  <a:cubicBezTo>
                    <a:pt x="11" y="276"/>
                    <a:pt x="11" y="276"/>
                    <a:pt x="11" y="276"/>
                  </a:cubicBezTo>
                  <a:cubicBezTo>
                    <a:pt x="10" y="276"/>
                    <a:pt x="10" y="276"/>
                    <a:pt x="10" y="276"/>
                  </a:cubicBezTo>
                  <a:cubicBezTo>
                    <a:pt x="9" y="276"/>
                    <a:pt x="9" y="276"/>
                    <a:pt x="8" y="277"/>
                  </a:cubicBezTo>
                  <a:cubicBezTo>
                    <a:pt x="8" y="277"/>
                    <a:pt x="8" y="277"/>
                    <a:pt x="7" y="277"/>
                  </a:cubicBezTo>
                  <a:cubicBezTo>
                    <a:pt x="7" y="278"/>
                    <a:pt x="7" y="278"/>
                    <a:pt x="7" y="278"/>
                  </a:cubicBezTo>
                  <a:cubicBezTo>
                    <a:pt x="7" y="278"/>
                    <a:pt x="7" y="279"/>
                    <a:pt x="7" y="279"/>
                  </a:cubicBezTo>
                  <a:cubicBezTo>
                    <a:pt x="7" y="279"/>
                    <a:pt x="7" y="279"/>
                    <a:pt x="7" y="279"/>
                  </a:cubicBezTo>
                  <a:cubicBezTo>
                    <a:pt x="7" y="280"/>
                    <a:pt x="7" y="280"/>
                    <a:pt x="7" y="280"/>
                  </a:cubicBezTo>
                  <a:cubicBezTo>
                    <a:pt x="7" y="280"/>
                    <a:pt x="7" y="280"/>
                    <a:pt x="7" y="280"/>
                  </a:cubicBezTo>
                  <a:cubicBezTo>
                    <a:pt x="8" y="281"/>
                    <a:pt x="8" y="281"/>
                    <a:pt x="8" y="281"/>
                  </a:cubicBezTo>
                  <a:cubicBezTo>
                    <a:pt x="8" y="281"/>
                    <a:pt x="8" y="281"/>
                    <a:pt x="8" y="281"/>
                  </a:cubicBezTo>
                  <a:cubicBezTo>
                    <a:pt x="8" y="281"/>
                    <a:pt x="7" y="281"/>
                    <a:pt x="7" y="281"/>
                  </a:cubicBezTo>
                  <a:cubicBezTo>
                    <a:pt x="7" y="281"/>
                    <a:pt x="7" y="281"/>
                    <a:pt x="7" y="281"/>
                  </a:cubicBezTo>
                  <a:cubicBezTo>
                    <a:pt x="7" y="281"/>
                    <a:pt x="7" y="281"/>
                    <a:pt x="7" y="281"/>
                  </a:cubicBezTo>
                  <a:cubicBezTo>
                    <a:pt x="7" y="281"/>
                    <a:pt x="7" y="281"/>
                    <a:pt x="6" y="281"/>
                  </a:cubicBezTo>
                  <a:cubicBezTo>
                    <a:pt x="6" y="281"/>
                    <a:pt x="6" y="281"/>
                    <a:pt x="6" y="281"/>
                  </a:cubicBezTo>
                  <a:cubicBezTo>
                    <a:pt x="6" y="281"/>
                    <a:pt x="5" y="281"/>
                    <a:pt x="5" y="281"/>
                  </a:cubicBezTo>
                  <a:cubicBezTo>
                    <a:pt x="5" y="281"/>
                    <a:pt x="5" y="281"/>
                    <a:pt x="5" y="281"/>
                  </a:cubicBezTo>
                  <a:cubicBezTo>
                    <a:pt x="5" y="281"/>
                    <a:pt x="5" y="280"/>
                    <a:pt x="5" y="280"/>
                  </a:cubicBezTo>
                  <a:cubicBezTo>
                    <a:pt x="4" y="280"/>
                    <a:pt x="4" y="280"/>
                    <a:pt x="4" y="280"/>
                  </a:cubicBezTo>
                  <a:cubicBezTo>
                    <a:pt x="4" y="280"/>
                    <a:pt x="4" y="280"/>
                    <a:pt x="4" y="280"/>
                  </a:cubicBezTo>
                  <a:cubicBezTo>
                    <a:pt x="4" y="280"/>
                    <a:pt x="4" y="280"/>
                    <a:pt x="4" y="280"/>
                  </a:cubicBezTo>
                  <a:cubicBezTo>
                    <a:pt x="3" y="280"/>
                    <a:pt x="3" y="280"/>
                    <a:pt x="2" y="281"/>
                  </a:cubicBezTo>
                  <a:cubicBezTo>
                    <a:pt x="2" y="281"/>
                    <a:pt x="2" y="282"/>
                    <a:pt x="1" y="282"/>
                  </a:cubicBezTo>
                  <a:cubicBezTo>
                    <a:pt x="1" y="283"/>
                    <a:pt x="1" y="283"/>
                    <a:pt x="1" y="283"/>
                  </a:cubicBezTo>
                  <a:cubicBezTo>
                    <a:pt x="0" y="284"/>
                    <a:pt x="0" y="284"/>
                    <a:pt x="0" y="284"/>
                  </a:cubicBezTo>
                  <a:cubicBezTo>
                    <a:pt x="0" y="285"/>
                    <a:pt x="0" y="285"/>
                    <a:pt x="0" y="286"/>
                  </a:cubicBezTo>
                  <a:cubicBezTo>
                    <a:pt x="0" y="286"/>
                    <a:pt x="0" y="286"/>
                    <a:pt x="1" y="286"/>
                  </a:cubicBezTo>
                  <a:cubicBezTo>
                    <a:pt x="1" y="287"/>
                    <a:pt x="1" y="287"/>
                    <a:pt x="2" y="287"/>
                  </a:cubicBezTo>
                  <a:cubicBezTo>
                    <a:pt x="2" y="287"/>
                    <a:pt x="2" y="288"/>
                    <a:pt x="2" y="288"/>
                  </a:cubicBezTo>
                  <a:cubicBezTo>
                    <a:pt x="2" y="288"/>
                    <a:pt x="3" y="288"/>
                    <a:pt x="3" y="288"/>
                  </a:cubicBezTo>
                  <a:cubicBezTo>
                    <a:pt x="3" y="288"/>
                    <a:pt x="3" y="288"/>
                    <a:pt x="3" y="288"/>
                  </a:cubicBezTo>
                  <a:cubicBezTo>
                    <a:pt x="3" y="288"/>
                    <a:pt x="3" y="288"/>
                    <a:pt x="3" y="288"/>
                  </a:cubicBezTo>
                  <a:cubicBezTo>
                    <a:pt x="3" y="289"/>
                    <a:pt x="3" y="289"/>
                    <a:pt x="3" y="289"/>
                  </a:cubicBezTo>
                  <a:cubicBezTo>
                    <a:pt x="3" y="290"/>
                    <a:pt x="3" y="290"/>
                    <a:pt x="3" y="290"/>
                  </a:cubicBezTo>
                  <a:cubicBezTo>
                    <a:pt x="2" y="290"/>
                    <a:pt x="2" y="290"/>
                    <a:pt x="2" y="290"/>
                  </a:cubicBezTo>
                  <a:cubicBezTo>
                    <a:pt x="2" y="290"/>
                    <a:pt x="2" y="290"/>
                    <a:pt x="2" y="290"/>
                  </a:cubicBezTo>
                  <a:cubicBezTo>
                    <a:pt x="2" y="291"/>
                    <a:pt x="2" y="291"/>
                    <a:pt x="2" y="291"/>
                  </a:cubicBezTo>
                  <a:cubicBezTo>
                    <a:pt x="2" y="291"/>
                    <a:pt x="2" y="291"/>
                    <a:pt x="2" y="291"/>
                  </a:cubicBezTo>
                  <a:cubicBezTo>
                    <a:pt x="2" y="292"/>
                    <a:pt x="2" y="292"/>
                    <a:pt x="2" y="292"/>
                  </a:cubicBezTo>
                  <a:cubicBezTo>
                    <a:pt x="2" y="292"/>
                    <a:pt x="2" y="292"/>
                    <a:pt x="2" y="292"/>
                  </a:cubicBezTo>
                  <a:cubicBezTo>
                    <a:pt x="2" y="292"/>
                    <a:pt x="2" y="292"/>
                    <a:pt x="3" y="292"/>
                  </a:cubicBezTo>
                  <a:cubicBezTo>
                    <a:pt x="3" y="292"/>
                    <a:pt x="3" y="292"/>
                    <a:pt x="3" y="292"/>
                  </a:cubicBezTo>
                  <a:cubicBezTo>
                    <a:pt x="3" y="293"/>
                    <a:pt x="3" y="293"/>
                    <a:pt x="3" y="293"/>
                  </a:cubicBezTo>
                  <a:cubicBezTo>
                    <a:pt x="4" y="293"/>
                    <a:pt x="3" y="293"/>
                    <a:pt x="3" y="293"/>
                  </a:cubicBezTo>
                  <a:cubicBezTo>
                    <a:pt x="3" y="293"/>
                    <a:pt x="3" y="293"/>
                    <a:pt x="3" y="293"/>
                  </a:cubicBezTo>
                  <a:cubicBezTo>
                    <a:pt x="3" y="294"/>
                    <a:pt x="3" y="294"/>
                    <a:pt x="3" y="294"/>
                  </a:cubicBezTo>
                  <a:cubicBezTo>
                    <a:pt x="2" y="294"/>
                    <a:pt x="2" y="294"/>
                    <a:pt x="2" y="294"/>
                  </a:cubicBezTo>
                  <a:cubicBezTo>
                    <a:pt x="2" y="294"/>
                    <a:pt x="1" y="294"/>
                    <a:pt x="1" y="295"/>
                  </a:cubicBezTo>
                  <a:cubicBezTo>
                    <a:pt x="1" y="295"/>
                    <a:pt x="1" y="295"/>
                    <a:pt x="1" y="295"/>
                  </a:cubicBezTo>
                  <a:cubicBezTo>
                    <a:pt x="1" y="295"/>
                    <a:pt x="1" y="295"/>
                    <a:pt x="1" y="295"/>
                  </a:cubicBezTo>
                  <a:cubicBezTo>
                    <a:pt x="1" y="295"/>
                    <a:pt x="1" y="296"/>
                    <a:pt x="0" y="296"/>
                  </a:cubicBezTo>
                  <a:cubicBezTo>
                    <a:pt x="0" y="296"/>
                    <a:pt x="0" y="296"/>
                    <a:pt x="0" y="296"/>
                  </a:cubicBezTo>
                  <a:cubicBezTo>
                    <a:pt x="0" y="297"/>
                    <a:pt x="1" y="297"/>
                    <a:pt x="1" y="297"/>
                  </a:cubicBezTo>
                  <a:cubicBezTo>
                    <a:pt x="1" y="297"/>
                    <a:pt x="1" y="298"/>
                    <a:pt x="1" y="298"/>
                  </a:cubicBezTo>
                  <a:cubicBezTo>
                    <a:pt x="1" y="298"/>
                    <a:pt x="1" y="299"/>
                    <a:pt x="2" y="299"/>
                  </a:cubicBezTo>
                  <a:cubicBezTo>
                    <a:pt x="2" y="299"/>
                    <a:pt x="2" y="299"/>
                    <a:pt x="2" y="299"/>
                  </a:cubicBezTo>
                  <a:cubicBezTo>
                    <a:pt x="2" y="299"/>
                    <a:pt x="2" y="299"/>
                    <a:pt x="2" y="299"/>
                  </a:cubicBezTo>
                  <a:cubicBezTo>
                    <a:pt x="2" y="300"/>
                    <a:pt x="2" y="300"/>
                    <a:pt x="2" y="300"/>
                  </a:cubicBezTo>
                  <a:cubicBezTo>
                    <a:pt x="2" y="300"/>
                    <a:pt x="1" y="300"/>
                    <a:pt x="1" y="300"/>
                  </a:cubicBezTo>
                  <a:cubicBezTo>
                    <a:pt x="1" y="300"/>
                    <a:pt x="1" y="301"/>
                    <a:pt x="1" y="301"/>
                  </a:cubicBezTo>
                  <a:cubicBezTo>
                    <a:pt x="1" y="301"/>
                    <a:pt x="1" y="301"/>
                    <a:pt x="0" y="302"/>
                  </a:cubicBezTo>
                  <a:cubicBezTo>
                    <a:pt x="0" y="302"/>
                    <a:pt x="0" y="302"/>
                    <a:pt x="0" y="303"/>
                  </a:cubicBezTo>
                  <a:cubicBezTo>
                    <a:pt x="1" y="303"/>
                    <a:pt x="1" y="303"/>
                    <a:pt x="1" y="304"/>
                  </a:cubicBezTo>
                  <a:cubicBezTo>
                    <a:pt x="1" y="304"/>
                    <a:pt x="1" y="304"/>
                    <a:pt x="2" y="304"/>
                  </a:cubicBezTo>
                  <a:cubicBezTo>
                    <a:pt x="2" y="305"/>
                    <a:pt x="2" y="305"/>
                    <a:pt x="2" y="305"/>
                  </a:cubicBezTo>
                  <a:cubicBezTo>
                    <a:pt x="2" y="305"/>
                    <a:pt x="2" y="305"/>
                    <a:pt x="3" y="305"/>
                  </a:cubicBezTo>
                  <a:cubicBezTo>
                    <a:pt x="3" y="305"/>
                    <a:pt x="3" y="305"/>
                    <a:pt x="3" y="305"/>
                  </a:cubicBezTo>
                  <a:cubicBezTo>
                    <a:pt x="3" y="305"/>
                    <a:pt x="3" y="305"/>
                    <a:pt x="3" y="305"/>
                  </a:cubicBezTo>
                  <a:cubicBezTo>
                    <a:pt x="4" y="305"/>
                    <a:pt x="4" y="305"/>
                    <a:pt x="4" y="305"/>
                  </a:cubicBezTo>
                  <a:cubicBezTo>
                    <a:pt x="4" y="305"/>
                    <a:pt x="4" y="305"/>
                    <a:pt x="4" y="305"/>
                  </a:cubicBezTo>
                  <a:cubicBezTo>
                    <a:pt x="4" y="305"/>
                    <a:pt x="4" y="305"/>
                    <a:pt x="4" y="305"/>
                  </a:cubicBezTo>
                  <a:cubicBezTo>
                    <a:pt x="5" y="305"/>
                    <a:pt x="5" y="305"/>
                    <a:pt x="5" y="305"/>
                  </a:cubicBezTo>
                  <a:cubicBezTo>
                    <a:pt x="5" y="305"/>
                    <a:pt x="5" y="305"/>
                    <a:pt x="5" y="305"/>
                  </a:cubicBezTo>
                  <a:cubicBezTo>
                    <a:pt x="5" y="305"/>
                    <a:pt x="5" y="305"/>
                    <a:pt x="5" y="305"/>
                  </a:cubicBezTo>
                  <a:cubicBezTo>
                    <a:pt x="5" y="305"/>
                    <a:pt x="5" y="305"/>
                    <a:pt x="5" y="305"/>
                  </a:cubicBezTo>
                  <a:cubicBezTo>
                    <a:pt x="5" y="305"/>
                    <a:pt x="5" y="305"/>
                    <a:pt x="5" y="305"/>
                  </a:cubicBezTo>
                  <a:cubicBezTo>
                    <a:pt x="5" y="305"/>
                    <a:pt x="5" y="305"/>
                    <a:pt x="6" y="306"/>
                  </a:cubicBezTo>
                  <a:cubicBezTo>
                    <a:pt x="6" y="306"/>
                    <a:pt x="6" y="306"/>
                    <a:pt x="6" y="306"/>
                  </a:cubicBezTo>
                  <a:cubicBezTo>
                    <a:pt x="6" y="306"/>
                    <a:pt x="6" y="306"/>
                    <a:pt x="6" y="306"/>
                  </a:cubicBezTo>
                  <a:cubicBezTo>
                    <a:pt x="7" y="306"/>
                    <a:pt x="7" y="306"/>
                    <a:pt x="7" y="306"/>
                  </a:cubicBezTo>
                  <a:cubicBezTo>
                    <a:pt x="7" y="306"/>
                    <a:pt x="8" y="306"/>
                    <a:pt x="8" y="306"/>
                  </a:cubicBezTo>
                  <a:cubicBezTo>
                    <a:pt x="8" y="306"/>
                    <a:pt x="9" y="306"/>
                    <a:pt x="9" y="305"/>
                  </a:cubicBezTo>
                  <a:cubicBezTo>
                    <a:pt x="9" y="305"/>
                    <a:pt x="10" y="305"/>
                    <a:pt x="10" y="304"/>
                  </a:cubicBezTo>
                  <a:cubicBezTo>
                    <a:pt x="11" y="304"/>
                    <a:pt x="11" y="304"/>
                    <a:pt x="12" y="303"/>
                  </a:cubicBezTo>
                  <a:cubicBezTo>
                    <a:pt x="12" y="303"/>
                    <a:pt x="12" y="303"/>
                    <a:pt x="12" y="303"/>
                  </a:cubicBezTo>
                  <a:cubicBezTo>
                    <a:pt x="12" y="303"/>
                    <a:pt x="12" y="303"/>
                    <a:pt x="12" y="303"/>
                  </a:cubicBezTo>
                  <a:cubicBezTo>
                    <a:pt x="13" y="303"/>
                    <a:pt x="13" y="303"/>
                    <a:pt x="13" y="303"/>
                  </a:cubicBezTo>
                  <a:cubicBezTo>
                    <a:pt x="13" y="302"/>
                    <a:pt x="13" y="302"/>
                    <a:pt x="13" y="302"/>
                  </a:cubicBezTo>
                  <a:cubicBezTo>
                    <a:pt x="13" y="302"/>
                    <a:pt x="13" y="303"/>
                    <a:pt x="13" y="303"/>
                  </a:cubicBezTo>
                  <a:cubicBezTo>
                    <a:pt x="13" y="303"/>
                    <a:pt x="14" y="303"/>
                    <a:pt x="14" y="303"/>
                  </a:cubicBezTo>
                  <a:cubicBezTo>
                    <a:pt x="14" y="303"/>
                    <a:pt x="14" y="303"/>
                    <a:pt x="14" y="303"/>
                  </a:cubicBezTo>
                  <a:cubicBezTo>
                    <a:pt x="14" y="303"/>
                    <a:pt x="14" y="304"/>
                    <a:pt x="14" y="304"/>
                  </a:cubicBezTo>
                  <a:cubicBezTo>
                    <a:pt x="14" y="304"/>
                    <a:pt x="14" y="304"/>
                    <a:pt x="14" y="304"/>
                  </a:cubicBezTo>
                  <a:cubicBezTo>
                    <a:pt x="14" y="304"/>
                    <a:pt x="14" y="304"/>
                    <a:pt x="14" y="304"/>
                  </a:cubicBezTo>
                  <a:cubicBezTo>
                    <a:pt x="14" y="304"/>
                    <a:pt x="14" y="305"/>
                    <a:pt x="14" y="305"/>
                  </a:cubicBezTo>
                  <a:cubicBezTo>
                    <a:pt x="13" y="305"/>
                    <a:pt x="13" y="305"/>
                    <a:pt x="13" y="305"/>
                  </a:cubicBezTo>
                  <a:cubicBezTo>
                    <a:pt x="13" y="305"/>
                    <a:pt x="13" y="305"/>
                    <a:pt x="13" y="305"/>
                  </a:cubicBezTo>
                  <a:cubicBezTo>
                    <a:pt x="13" y="305"/>
                    <a:pt x="13" y="305"/>
                    <a:pt x="13" y="305"/>
                  </a:cubicBezTo>
                  <a:cubicBezTo>
                    <a:pt x="13" y="305"/>
                    <a:pt x="13" y="305"/>
                    <a:pt x="13" y="305"/>
                  </a:cubicBezTo>
                  <a:cubicBezTo>
                    <a:pt x="13" y="305"/>
                    <a:pt x="13" y="305"/>
                    <a:pt x="13" y="305"/>
                  </a:cubicBezTo>
                  <a:cubicBezTo>
                    <a:pt x="12" y="305"/>
                    <a:pt x="12" y="305"/>
                    <a:pt x="12" y="305"/>
                  </a:cubicBezTo>
                  <a:cubicBezTo>
                    <a:pt x="11" y="305"/>
                    <a:pt x="11" y="305"/>
                    <a:pt x="11" y="305"/>
                  </a:cubicBezTo>
                  <a:cubicBezTo>
                    <a:pt x="10" y="305"/>
                    <a:pt x="10" y="305"/>
                    <a:pt x="10" y="306"/>
                  </a:cubicBezTo>
                  <a:cubicBezTo>
                    <a:pt x="9" y="306"/>
                    <a:pt x="9" y="306"/>
                    <a:pt x="9" y="306"/>
                  </a:cubicBezTo>
                  <a:cubicBezTo>
                    <a:pt x="9" y="306"/>
                    <a:pt x="9" y="307"/>
                    <a:pt x="9" y="307"/>
                  </a:cubicBezTo>
                  <a:cubicBezTo>
                    <a:pt x="8" y="307"/>
                    <a:pt x="8" y="307"/>
                    <a:pt x="8" y="307"/>
                  </a:cubicBezTo>
                  <a:cubicBezTo>
                    <a:pt x="8" y="308"/>
                    <a:pt x="8" y="308"/>
                    <a:pt x="8" y="308"/>
                  </a:cubicBezTo>
                  <a:cubicBezTo>
                    <a:pt x="8" y="308"/>
                    <a:pt x="8" y="308"/>
                    <a:pt x="8" y="309"/>
                  </a:cubicBezTo>
                  <a:cubicBezTo>
                    <a:pt x="8" y="309"/>
                    <a:pt x="8" y="309"/>
                    <a:pt x="8" y="309"/>
                  </a:cubicBezTo>
                  <a:cubicBezTo>
                    <a:pt x="8" y="309"/>
                    <a:pt x="8" y="309"/>
                    <a:pt x="8" y="309"/>
                  </a:cubicBezTo>
                  <a:cubicBezTo>
                    <a:pt x="8" y="309"/>
                    <a:pt x="8" y="309"/>
                    <a:pt x="8" y="309"/>
                  </a:cubicBezTo>
                  <a:cubicBezTo>
                    <a:pt x="8" y="309"/>
                    <a:pt x="8" y="309"/>
                    <a:pt x="8" y="309"/>
                  </a:cubicBezTo>
                  <a:cubicBezTo>
                    <a:pt x="8" y="309"/>
                    <a:pt x="8" y="309"/>
                    <a:pt x="8" y="309"/>
                  </a:cubicBezTo>
                  <a:cubicBezTo>
                    <a:pt x="8" y="309"/>
                    <a:pt x="7" y="309"/>
                    <a:pt x="7" y="309"/>
                  </a:cubicBezTo>
                  <a:cubicBezTo>
                    <a:pt x="7" y="309"/>
                    <a:pt x="7" y="309"/>
                    <a:pt x="7" y="309"/>
                  </a:cubicBezTo>
                  <a:cubicBezTo>
                    <a:pt x="7" y="309"/>
                    <a:pt x="7" y="309"/>
                    <a:pt x="7" y="309"/>
                  </a:cubicBezTo>
                  <a:cubicBezTo>
                    <a:pt x="7" y="309"/>
                    <a:pt x="6" y="309"/>
                    <a:pt x="6" y="309"/>
                  </a:cubicBezTo>
                  <a:cubicBezTo>
                    <a:pt x="6" y="309"/>
                    <a:pt x="6" y="309"/>
                    <a:pt x="6" y="309"/>
                  </a:cubicBezTo>
                  <a:cubicBezTo>
                    <a:pt x="6" y="309"/>
                    <a:pt x="6" y="309"/>
                    <a:pt x="6" y="308"/>
                  </a:cubicBezTo>
                  <a:cubicBezTo>
                    <a:pt x="6" y="308"/>
                    <a:pt x="6" y="308"/>
                    <a:pt x="6" y="308"/>
                  </a:cubicBezTo>
                  <a:cubicBezTo>
                    <a:pt x="6" y="308"/>
                    <a:pt x="6" y="308"/>
                    <a:pt x="6" y="308"/>
                  </a:cubicBezTo>
                  <a:cubicBezTo>
                    <a:pt x="6" y="308"/>
                    <a:pt x="6" y="307"/>
                    <a:pt x="6" y="307"/>
                  </a:cubicBezTo>
                  <a:cubicBezTo>
                    <a:pt x="6" y="307"/>
                    <a:pt x="6" y="307"/>
                    <a:pt x="6" y="307"/>
                  </a:cubicBezTo>
                  <a:cubicBezTo>
                    <a:pt x="6" y="307"/>
                    <a:pt x="6" y="307"/>
                    <a:pt x="6" y="307"/>
                  </a:cubicBezTo>
                  <a:cubicBezTo>
                    <a:pt x="6" y="307"/>
                    <a:pt x="6" y="307"/>
                    <a:pt x="6" y="307"/>
                  </a:cubicBezTo>
                  <a:cubicBezTo>
                    <a:pt x="5" y="306"/>
                    <a:pt x="5" y="306"/>
                    <a:pt x="5" y="306"/>
                  </a:cubicBezTo>
                  <a:cubicBezTo>
                    <a:pt x="4" y="306"/>
                    <a:pt x="4" y="306"/>
                    <a:pt x="4" y="306"/>
                  </a:cubicBezTo>
                  <a:cubicBezTo>
                    <a:pt x="4" y="306"/>
                    <a:pt x="3" y="307"/>
                    <a:pt x="3" y="307"/>
                  </a:cubicBezTo>
                  <a:cubicBezTo>
                    <a:pt x="3" y="307"/>
                    <a:pt x="3" y="307"/>
                    <a:pt x="3" y="307"/>
                  </a:cubicBezTo>
                  <a:cubicBezTo>
                    <a:pt x="2" y="308"/>
                    <a:pt x="2" y="308"/>
                    <a:pt x="2" y="308"/>
                  </a:cubicBezTo>
                  <a:cubicBezTo>
                    <a:pt x="2" y="308"/>
                    <a:pt x="2" y="309"/>
                    <a:pt x="2" y="309"/>
                  </a:cubicBezTo>
                  <a:cubicBezTo>
                    <a:pt x="2" y="309"/>
                    <a:pt x="2" y="309"/>
                    <a:pt x="2" y="309"/>
                  </a:cubicBezTo>
                  <a:cubicBezTo>
                    <a:pt x="2" y="310"/>
                    <a:pt x="2" y="310"/>
                    <a:pt x="2" y="310"/>
                  </a:cubicBezTo>
                  <a:cubicBezTo>
                    <a:pt x="2" y="310"/>
                    <a:pt x="2" y="310"/>
                    <a:pt x="2" y="310"/>
                  </a:cubicBezTo>
                  <a:cubicBezTo>
                    <a:pt x="2" y="311"/>
                    <a:pt x="3" y="311"/>
                    <a:pt x="3" y="311"/>
                  </a:cubicBezTo>
                  <a:cubicBezTo>
                    <a:pt x="3" y="311"/>
                    <a:pt x="3" y="312"/>
                    <a:pt x="3" y="312"/>
                  </a:cubicBezTo>
                  <a:cubicBezTo>
                    <a:pt x="3" y="312"/>
                    <a:pt x="3" y="312"/>
                    <a:pt x="3" y="312"/>
                  </a:cubicBezTo>
                  <a:cubicBezTo>
                    <a:pt x="2" y="312"/>
                    <a:pt x="2" y="313"/>
                    <a:pt x="2" y="313"/>
                  </a:cubicBezTo>
                  <a:cubicBezTo>
                    <a:pt x="2" y="313"/>
                    <a:pt x="2" y="313"/>
                    <a:pt x="2" y="313"/>
                  </a:cubicBezTo>
                  <a:cubicBezTo>
                    <a:pt x="2" y="314"/>
                    <a:pt x="2" y="314"/>
                    <a:pt x="2" y="314"/>
                  </a:cubicBezTo>
                  <a:cubicBezTo>
                    <a:pt x="2" y="314"/>
                    <a:pt x="2" y="314"/>
                    <a:pt x="2" y="314"/>
                  </a:cubicBezTo>
                  <a:cubicBezTo>
                    <a:pt x="2" y="315"/>
                    <a:pt x="2" y="315"/>
                    <a:pt x="2" y="315"/>
                  </a:cubicBezTo>
                  <a:cubicBezTo>
                    <a:pt x="2" y="315"/>
                    <a:pt x="2" y="315"/>
                    <a:pt x="2" y="316"/>
                  </a:cubicBezTo>
                  <a:cubicBezTo>
                    <a:pt x="2" y="316"/>
                    <a:pt x="2" y="316"/>
                    <a:pt x="2" y="316"/>
                  </a:cubicBezTo>
                  <a:cubicBezTo>
                    <a:pt x="2" y="316"/>
                    <a:pt x="2" y="316"/>
                    <a:pt x="3" y="316"/>
                  </a:cubicBezTo>
                  <a:cubicBezTo>
                    <a:pt x="3" y="317"/>
                    <a:pt x="3" y="317"/>
                    <a:pt x="3" y="317"/>
                  </a:cubicBezTo>
                  <a:cubicBezTo>
                    <a:pt x="4" y="317"/>
                    <a:pt x="4" y="317"/>
                    <a:pt x="4" y="316"/>
                  </a:cubicBezTo>
                  <a:cubicBezTo>
                    <a:pt x="5" y="316"/>
                    <a:pt x="5" y="316"/>
                    <a:pt x="5" y="316"/>
                  </a:cubicBezTo>
                  <a:cubicBezTo>
                    <a:pt x="6" y="316"/>
                    <a:pt x="6" y="316"/>
                    <a:pt x="6" y="316"/>
                  </a:cubicBezTo>
                  <a:cubicBezTo>
                    <a:pt x="7" y="315"/>
                    <a:pt x="7" y="315"/>
                    <a:pt x="7" y="315"/>
                  </a:cubicBezTo>
                  <a:cubicBezTo>
                    <a:pt x="7" y="314"/>
                    <a:pt x="7" y="314"/>
                    <a:pt x="7" y="314"/>
                  </a:cubicBezTo>
                  <a:cubicBezTo>
                    <a:pt x="8" y="314"/>
                    <a:pt x="8" y="314"/>
                    <a:pt x="8" y="314"/>
                  </a:cubicBezTo>
                  <a:cubicBezTo>
                    <a:pt x="8" y="314"/>
                    <a:pt x="8" y="314"/>
                    <a:pt x="8" y="314"/>
                  </a:cubicBezTo>
                  <a:cubicBezTo>
                    <a:pt x="8" y="314"/>
                    <a:pt x="9" y="314"/>
                    <a:pt x="9" y="314"/>
                  </a:cubicBezTo>
                  <a:cubicBezTo>
                    <a:pt x="9" y="314"/>
                    <a:pt x="9" y="314"/>
                    <a:pt x="9" y="314"/>
                  </a:cubicBezTo>
                  <a:cubicBezTo>
                    <a:pt x="10" y="314"/>
                    <a:pt x="10" y="314"/>
                    <a:pt x="10" y="314"/>
                  </a:cubicBezTo>
                  <a:cubicBezTo>
                    <a:pt x="10" y="314"/>
                    <a:pt x="10" y="314"/>
                    <a:pt x="10" y="314"/>
                  </a:cubicBezTo>
                  <a:cubicBezTo>
                    <a:pt x="10" y="315"/>
                    <a:pt x="11" y="315"/>
                    <a:pt x="11" y="315"/>
                  </a:cubicBezTo>
                  <a:cubicBezTo>
                    <a:pt x="11" y="315"/>
                    <a:pt x="11" y="315"/>
                    <a:pt x="11" y="315"/>
                  </a:cubicBezTo>
                  <a:cubicBezTo>
                    <a:pt x="11" y="315"/>
                    <a:pt x="11" y="315"/>
                    <a:pt x="11" y="315"/>
                  </a:cubicBezTo>
                  <a:cubicBezTo>
                    <a:pt x="11" y="315"/>
                    <a:pt x="11" y="315"/>
                    <a:pt x="11" y="315"/>
                  </a:cubicBezTo>
                  <a:cubicBezTo>
                    <a:pt x="11" y="316"/>
                    <a:pt x="11" y="316"/>
                    <a:pt x="11" y="316"/>
                  </a:cubicBezTo>
                  <a:cubicBezTo>
                    <a:pt x="10" y="316"/>
                    <a:pt x="10" y="316"/>
                    <a:pt x="10" y="316"/>
                  </a:cubicBezTo>
                  <a:cubicBezTo>
                    <a:pt x="10" y="316"/>
                    <a:pt x="10" y="316"/>
                    <a:pt x="10" y="316"/>
                  </a:cubicBezTo>
                  <a:cubicBezTo>
                    <a:pt x="10" y="316"/>
                    <a:pt x="9" y="316"/>
                    <a:pt x="9" y="316"/>
                  </a:cubicBezTo>
                  <a:cubicBezTo>
                    <a:pt x="9" y="316"/>
                    <a:pt x="9" y="317"/>
                    <a:pt x="9" y="317"/>
                  </a:cubicBezTo>
                  <a:cubicBezTo>
                    <a:pt x="9" y="317"/>
                    <a:pt x="9" y="318"/>
                    <a:pt x="9" y="318"/>
                  </a:cubicBezTo>
                  <a:cubicBezTo>
                    <a:pt x="9" y="318"/>
                    <a:pt x="9" y="319"/>
                    <a:pt x="9" y="319"/>
                  </a:cubicBezTo>
                  <a:cubicBezTo>
                    <a:pt x="8" y="319"/>
                    <a:pt x="8" y="319"/>
                    <a:pt x="8" y="319"/>
                  </a:cubicBezTo>
                  <a:cubicBezTo>
                    <a:pt x="8" y="319"/>
                    <a:pt x="8" y="319"/>
                    <a:pt x="8" y="319"/>
                  </a:cubicBezTo>
                  <a:cubicBezTo>
                    <a:pt x="8" y="319"/>
                    <a:pt x="8" y="319"/>
                    <a:pt x="8" y="319"/>
                  </a:cubicBezTo>
                  <a:cubicBezTo>
                    <a:pt x="8" y="319"/>
                    <a:pt x="7" y="319"/>
                    <a:pt x="7" y="319"/>
                  </a:cubicBezTo>
                  <a:cubicBezTo>
                    <a:pt x="7" y="319"/>
                    <a:pt x="7" y="319"/>
                    <a:pt x="7" y="319"/>
                  </a:cubicBezTo>
                  <a:cubicBezTo>
                    <a:pt x="6" y="319"/>
                    <a:pt x="6" y="319"/>
                    <a:pt x="6" y="320"/>
                  </a:cubicBezTo>
                  <a:cubicBezTo>
                    <a:pt x="6" y="320"/>
                    <a:pt x="5" y="320"/>
                    <a:pt x="5" y="320"/>
                  </a:cubicBezTo>
                  <a:cubicBezTo>
                    <a:pt x="5" y="320"/>
                    <a:pt x="5" y="321"/>
                    <a:pt x="5" y="321"/>
                  </a:cubicBezTo>
                  <a:cubicBezTo>
                    <a:pt x="5" y="321"/>
                    <a:pt x="5" y="321"/>
                    <a:pt x="5" y="321"/>
                  </a:cubicBezTo>
                  <a:cubicBezTo>
                    <a:pt x="5" y="321"/>
                    <a:pt x="5" y="321"/>
                    <a:pt x="5" y="321"/>
                  </a:cubicBezTo>
                  <a:cubicBezTo>
                    <a:pt x="5" y="322"/>
                    <a:pt x="5" y="322"/>
                    <a:pt x="5" y="322"/>
                  </a:cubicBezTo>
                  <a:cubicBezTo>
                    <a:pt x="5" y="323"/>
                    <a:pt x="6" y="323"/>
                    <a:pt x="6" y="324"/>
                  </a:cubicBezTo>
                  <a:cubicBezTo>
                    <a:pt x="7" y="324"/>
                    <a:pt x="8" y="325"/>
                    <a:pt x="9" y="326"/>
                  </a:cubicBezTo>
                  <a:cubicBezTo>
                    <a:pt x="10" y="326"/>
                    <a:pt x="11" y="327"/>
                    <a:pt x="12" y="327"/>
                  </a:cubicBezTo>
                  <a:cubicBezTo>
                    <a:pt x="13" y="327"/>
                    <a:pt x="14" y="328"/>
                    <a:pt x="14" y="328"/>
                  </a:cubicBezTo>
                  <a:cubicBezTo>
                    <a:pt x="14" y="328"/>
                    <a:pt x="15" y="328"/>
                    <a:pt x="15" y="328"/>
                  </a:cubicBezTo>
                  <a:cubicBezTo>
                    <a:pt x="15" y="328"/>
                    <a:pt x="15" y="328"/>
                    <a:pt x="15" y="328"/>
                  </a:cubicBezTo>
                  <a:cubicBezTo>
                    <a:pt x="15" y="328"/>
                    <a:pt x="16" y="328"/>
                    <a:pt x="16" y="329"/>
                  </a:cubicBezTo>
                  <a:cubicBezTo>
                    <a:pt x="16" y="329"/>
                    <a:pt x="16" y="329"/>
                    <a:pt x="16" y="329"/>
                  </a:cubicBezTo>
                  <a:cubicBezTo>
                    <a:pt x="17" y="329"/>
                    <a:pt x="17" y="329"/>
                    <a:pt x="18" y="329"/>
                  </a:cubicBezTo>
                  <a:cubicBezTo>
                    <a:pt x="18" y="330"/>
                    <a:pt x="18" y="330"/>
                    <a:pt x="19" y="330"/>
                  </a:cubicBezTo>
                  <a:cubicBezTo>
                    <a:pt x="19" y="330"/>
                    <a:pt x="20" y="330"/>
                    <a:pt x="21" y="330"/>
                  </a:cubicBezTo>
                  <a:cubicBezTo>
                    <a:pt x="21" y="330"/>
                    <a:pt x="22" y="331"/>
                    <a:pt x="22" y="331"/>
                  </a:cubicBezTo>
                  <a:cubicBezTo>
                    <a:pt x="23" y="331"/>
                    <a:pt x="23" y="331"/>
                    <a:pt x="23" y="331"/>
                  </a:cubicBezTo>
                  <a:cubicBezTo>
                    <a:pt x="23" y="331"/>
                    <a:pt x="23" y="331"/>
                    <a:pt x="23" y="331"/>
                  </a:cubicBezTo>
                  <a:cubicBezTo>
                    <a:pt x="23" y="330"/>
                    <a:pt x="24" y="330"/>
                    <a:pt x="24" y="330"/>
                  </a:cubicBezTo>
                  <a:cubicBezTo>
                    <a:pt x="24" y="330"/>
                    <a:pt x="24" y="330"/>
                    <a:pt x="24" y="330"/>
                  </a:cubicBezTo>
                  <a:cubicBezTo>
                    <a:pt x="25" y="330"/>
                    <a:pt x="27" y="330"/>
                    <a:pt x="29" y="329"/>
                  </a:cubicBezTo>
                  <a:cubicBezTo>
                    <a:pt x="30" y="328"/>
                    <a:pt x="32" y="326"/>
                    <a:pt x="33" y="325"/>
                  </a:cubicBezTo>
                  <a:cubicBezTo>
                    <a:pt x="35" y="324"/>
                    <a:pt x="36" y="322"/>
                    <a:pt x="38" y="321"/>
                  </a:cubicBezTo>
                  <a:cubicBezTo>
                    <a:pt x="39" y="320"/>
                    <a:pt x="40" y="319"/>
                    <a:pt x="40" y="319"/>
                  </a:cubicBezTo>
                  <a:cubicBezTo>
                    <a:pt x="40" y="319"/>
                    <a:pt x="40" y="319"/>
                    <a:pt x="40" y="319"/>
                  </a:cubicBezTo>
                  <a:cubicBezTo>
                    <a:pt x="40" y="319"/>
                    <a:pt x="40" y="319"/>
                    <a:pt x="40" y="319"/>
                  </a:cubicBezTo>
                  <a:cubicBezTo>
                    <a:pt x="41" y="319"/>
                    <a:pt x="41" y="319"/>
                    <a:pt x="41" y="319"/>
                  </a:cubicBezTo>
                  <a:cubicBezTo>
                    <a:pt x="41" y="318"/>
                    <a:pt x="41" y="318"/>
                    <a:pt x="41" y="318"/>
                  </a:cubicBezTo>
                  <a:cubicBezTo>
                    <a:pt x="42" y="319"/>
                    <a:pt x="42" y="319"/>
                    <a:pt x="42" y="319"/>
                  </a:cubicBezTo>
                  <a:cubicBezTo>
                    <a:pt x="43" y="319"/>
                    <a:pt x="43" y="319"/>
                    <a:pt x="43" y="319"/>
                  </a:cubicBezTo>
                  <a:cubicBezTo>
                    <a:pt x="43" y="319"/>
                    <a:pt x="44" y="319"/>
                    <a:pt x="44" y="319"/>
                  </a:cubicBezTo>
                  <a:cubicBezTo>
                    <a:pt x="44" y="319"/>
                    <a:pt x="44" y="319"/>
                    <a:pt x="44" y="318"/>
                  </a:cubicBezTo>
                  <a:cubicBezTo>
                    <a:pt x="45" y="318"/>
                    <a:pt x="45" y="318"/>
                    <a:pt x="45" y="318"/>
                  </a:cubicBezTo>
                  <a:cubicBezTo>
                    <a:pt x="45" y="318"/>
                    <a:pt x="45" y="318"/>
                    <a:pt x="46" y="318"/>
                  </a:cubicBezTo>
                  <a:cubicBezTo>
                    <a:pt x="46" y="318"/>
                    <a:pt x="46" y="317"/>
                    <a:pt x="46" y="317"/>
                  </a:cubicBezTo>
                  <a:cubicBezTo>
                    <a:pt x="46" y="317"/>
                    <a:pt x="47" y="316"/>
                    <a:pt x="47" y="316"/>
                  </a:cubicBezTo>
                  <a:cubicBezTo>
                    <a:pt x="47" y="316"/>
                    <a:pt x="47" y="315"/>
                    <a:pt x="47" y="315"/>
                  </a:cubicBezTo>
                  <a:cubicBezTo>
                    <a:pt x="47" y="315"/>
                    <a:pt x="47" y="314"/>
                    <a:pt x="47" y="314"/>
                  </a:cubicBezTo>
                  <a:cubicBezTo>
                    <a:pt x="47" y="314"/>
                    <a:pt x="47" y="314"/>
                    <a:pt x="47" y="313"/>
                  </a:cubicBezTo>
                  <a:cubicBezTo>
                    <a:pt x="47" y="313"/>
                    <a:pt x="47" y="313"/>
                    <a:pt x="47" y="313"/>
                  </a:cubicBezTo>
                  <a:cubicBezTo>
                    <a:pt x="47" y="313"/>
                    <a:pt x="47" y="312"/>
                    <a:pt x="47" y="312"/>
                  </a:cubicBezTo>
                  <a:cubicBezTo>
                    <a:pt x="47" y="312"/>
                    <a:pt x="48" y="312"/>
                    <a:pt x="48" y="312"/>
                  </a:cubicBezTo>
                  <a:cubicBezTo>
                    <a:pt x="48" y="312"/>
                    <a:pt x="48" y="312"/>
                    <a:pt x="48" y="312"/>
                  </a:cubicBezTo>
                  <a:cubicBezTo>
                    <a:pt x="48" y="312"/>
                    <a:pt x="48" y="313"/>
                    <a:pt x="48" y="313"/>
                  </a:cubicBezTo>
                  <a:cubicBezTo>
                    <a:pt x="48" y="313"/>
                    <a:pt x="49" y="313"/>
                    <a:pt x="49" y="313"/>
                  </a:cubicBezTo>
                  <a:cubicBezTo>
                    <a:pt x="49" y="314"/>
                    <a:pt x="49" y="314"/>
                    <a:pt x="49" y="314"/>
                  </a:cubicBezTo>
                  <a:cubicBezTo>
                    <a:pt x="49" y="314"/>
                    <a:pt x="49" y="315"/>
                    <a:pt x="49" y="315"/>
                  </a:cubicBezTo>
                  <a:cubicBezTo>
                    <a:pt x="49" y="315"/>
                    <a:pt x="49" y="315"/>
                    <a:pt x="50" y="316"/>
                  </a:cubicBezTo>
                  <a:cubicBezTo>
                    <a:pt x="50" y="316"/>
                    <a:pt x="50" y="316"/>
                    <a:pt x="50" y="316"/>
                  </a:cubicBezTo>
                  <a:cubicBezTo>
                    <a:pt x="50" y="316"/>
                    <a:pt x="50" y="316"/>
                    <a:pt x="51" y="317"/>
                  </a:cubicBezTo>
                  <a:cubicBezTo>
                    <a:pt x="51" y="317"/>
                    <a:pt x="51" y="317"/>
                    <a:pt x="51" y="317"/>
                  </a:cubicBezTo>
                  <a:cubicBezTo>
                    <a:pt x="51" y="317"/>
                    <a:pt x="52" y="317"/>
                    <a:pt x="52" y="317"/>
                  </a:cubicBezTo>
                  <a:cubicBezTo>
                    <a:pt x="52" y="318"/>
                    <a:pt x="52" y="318"/>
                    <a:pt x="52" y="318"/>
                  </a:cubicBezTo>
                  <a:cubicBezTo>
                    <a:pt x="52" y="319"/>
                    <a:pt x="52" y="319"/>
                    <a:pt x="52" y="320"/>
                  </a:cubicBezTo>
                  <a:cubicBezTo>
                    <a:pt x="52" y="320"/>
                    <a:pt x="52" y="320"/>
                    <a:pt x="52" y="320"/>
                  </a:cubicBezTo>
                  <a:cubicBezTo>
                    <a:pt x="53" y="320"/>
                    <a:pt x="53" y="320"/>
                    <a:pt x="53" y="320"/>
                  </a:cubicBezTo>
                  <a:cubicBezTo>
                    <a:pt x="53" y="320"/>
                    <a:pt x="53" y="320"/>
                    <a:pt x="53" y="320"/>
                  </a:cubicBezTo>
                  <a:cubicBezTo>
                    <a:pt x="53" y="320"/>
                    <a:pt x="53" y="320"/>
                    <a:pt x="53" y="320"/>
                  </a:cubicBezTo>
                  <a:cubicBezTo>
                    <a:pt x="53" y="320"/>
                    <a:pt x="53" y="320"/>
                    <a:pt x="53" y="320"/>
                  </a:cubicBezTo>
                  <a:cubicBezTo>
                    <a:pt x="53" y="320"/>
                    <a:pt x="53" y="320"/>
                    <a:pt x="53" y="320"/>
                  </a:cubicBezTo>
                  <a:cubicBezTo>
                    <a:pt x="53" y="320"/>
                    <a:pt x="53" y="320"/>
                    <a:pt x="53" y="320"/>
                  </a:cubicBezTo>
                  <a:cubicBezTo>
                    <a:pt x="53" y="320"/>
                    <a:pt x="53" y="320"/>
                    <a:pt x="53" y="320"/>
                  </a:cubicBezTo>
                  <a:cubicBezTo>
                    <a:pt x="53" y="320"/>
                    <a:pt x="53" y="320"/>
                    <a:pt x="54" y="320"/>
                  </a:cubicBezTo>
                  <a:cubicBezTo>
                    <a:pt x="54" y="320"/>
                    <a:pt x="54" y="320"/>
                    <a:pt x="54" y="320"/>
                  </a:cubicBezTo>
                  <a:cubicBezTo>
                    <a:pt x="54" y="320"/>
                    <a:pt x="54" y="320"/>
                    <a:pt x="54" y="320"/>
                  </a:cubicBezTo>
                  <a:cubicBezTo>
                    <a:pt x="54" y="320"/>
                    <a:pt x="54" y="320"/>
                    <a:pt x="54" y="320"/>
                  </a:cubicBezTo>
                  <a:cubicBezTo>
                    <a:pt x="54" y="320"/>
                    <a:pt x="54" y="320"/>
                    <a:pt x="54" y="320"/>
                  </a:cubicBezTo>
                  <a:cubicBezTo>
                    <a:pt x="54" y="320"/>
                    <a:pt x="54" y="320"/>
                    <a:pt x="54" y="320"/>
                  </a:cubicBezTo>
                  <a:cubicBezTo>
                    <a:pt x="54" y="320"/>
                    <a:pt x="54" y="320"/>
                    <a:pt x="54" y="320"/>
                  </a:cubicBezTo>
                  <a:cubicBezTo>
                    <a:pt x="54" y="320"/>
                    <a:pt x="54" y="320"/>
                    <a:pt x="55" y="320"/>
                  </a:cubicBezTo>
                  <a:cubicBezTo>
                    <a:pt x="55" y="320"/>
                    <a:pt x="55" y="320"/>
                    <a:pt x="55" y="320"/>
                  </a:cubicBezTo>
                  <a:cubicBezTo>
                    <a:pt x="55" y="320"/>
                    <a:pt x="55" y="320"/>
                    <a:pt x="55" y="320"/>
                  </a:cubicBezTo>
                  <a:cubicBezTo>
                    <a:pt x="56" y="321"/>
                    <a:pt x="56" y="321"/>
                    <a:pt x="56" y="321"/>
                  </a:cubicBezTo>
                  <a:cubicBezTo>
                    <a:pt x="56" y="321"/>
                    <a:pt x="57" y="320"/>
                    <a:pt x="57" y="320"/>
                  </a:cubicBezTo>
                  <a:cubicBezTo>
                    <a:pt x="57" y="319"/>
                    <a:pt x="57" y="319"/>
                    <a:pt x="58" y="318"/>
                  </a:cubicBezTo>
                  <a:cubicBezTo>
                    <a:pt x="58" y="317"/>
                    <a:pt x="58" y="316"/>
                    <a:pt x="58" y="316"/>
                  </a:cubicBezTo>
                  <a:cubicBezTo>
                    <a:pt x="58" y="315"/>
                    <a:pt x="58" y="315"/>
                    <a:pt x="58" y="315"/>
                  </a:cubicBezTo>
                  <a:cubicBezTo>
                    <a:pt x="58" y="315"/>
                    <a:pt x="58" y="314"/>
                    <a:pt x="58" y="314"/>
                  </a:cubicBezTo>
                  <a:cubicBezTo>
                    <a:pt x="58" y="314"/>
                    <a:pt x="58" y="314"/>
                    <a:pt x="58" y="314"/>
                  </a:cubicBezTo>
                  <a:cubicBezTo>
                    <a:pt x="58" y="313"/>
                    <a:pt x="58" y="313"/>
                    <a:pt x="58" y="313"/>
                  </a:cubicBezTo>
                  <a:cubicBezTo>
                    <a:pt x="58" y="313"/>
                    <a:pt x="58" y="313"/>
                    <a:pt x="58" y="312"/>
                  </a:cubicBezTo>
                  <a:cubicBezTo>
                    <a:pt x="58" y="312"/>
                    <a:pt x="58" y="312"/>
                    <a:pt x="59" y="311"/>
                  </a:cubicBezTo>
                  <a:cubicBezTo>
                    <a:pt x="59" y="311"/>
                    <a:pt x="59" y="311"/>
                    <a:pt x="59" y="311"/>
                  </a:cubicBezTo>
                  <a:cubicBezTo>
                    <a:pt x="59" y="310"/>
                    <a:pt x="59" y="310"/>
                    <a:pt x="59" y="310"/>
                  </a:cubicBezTo>
                  <a:cubicBezTo>
                    <a:pt x="59" y="309"/>
                    <a:pt x="59" y="309"/>
                    <a:pt x="59" y="309"/>
                  </a:cubicBezTo>
                  <a:cubicBezTo>
                    <a:pt x="59" y="309"/>
                    <a:pt x="59" y="309"/>
                    <a:pt x="59" y="309"/>
                  </a:cubicBezTo>
                  <a:cubicBezTo>
                    <a:pt x="59" y="308"/>
                    <a:pt x="59" y="308"/>
                    <a:pt x="59" y="308"/>
                  </a:cubicBezTo>
                  <a:cubicBezTo>
                    <a:pt x="59" y="308"/>
                    <a:pt x="59" y="308"/>
                    <a:pt x="59" y="308"/>
                  </a:cubicBezTo>
                  <a:cubicBezTo>
                    <a:pt x="59" y="308"/>
                    <a:pt x="59" y="308"/>
                    <a:pt x="59" y="308"/>
                  </a:cubicBezTo>
                  <a:cubicBezTo>
                    <a:pt x="59" y="308"/>
                    <a:pt x="59" y="308"/>
                    <a:pt x="59" y="308"/>
                  </a:cubicBezTo>
                  <a:cubicBezTo>
                    <a:pt x="59" y="308"/>
                    <a:pt x="59" y="308"/>
                    <a:pt x="59" y="308"/>
                  </a:cubicBezTo>
                  <a:cubicBezTo>
                    <a:pt x="59" y="308"/>
                    <a:pt x="60" y="308"/>
                    <a:pt x="60" y="308"/>
                  </a:cubicBezTo>
                  <a:cubicBezTo>
                    <a:pt x="60" y="307"/>
                    <a:pt x="60" y="307"/>
                    <a:pt x="60" y="307"/>
                  </a:cubicBezTo>
                  <a:cubicBezTo>
                    <a:pt x="61" y="307"/>
                    <a:pt x="61" y="307"/>
                    <a:pt x="61" y="307"/>
                  </a:cubicBezTo>
                  <a:cubicBezTo>
                    <a:pt x="61" y="307"/>
                    <a:pt x="62" y="307"/>
                    <a:pt x="62" y="307"/>
                  </a:cubicBezTo>
                  <a:cubicBezTo>
                    <a:pt x="62" y="307"/>
                    <a:pt x="63" y="307"/>
                    <a:pt x="63" y="307"/>
                  </a:cubicBezTo>
                  <a:cubicBezTo>
                    <a:pt x="63" y="307"/>
                    <a:pt x="64" y="307"/>
                    <a:pt x="64" y="307"/>
                  </a:cubicBezTo>
                  <a:cubicBezTo>
                    <a:pt x="64" y="307"/>
                    <a:pt x="64" y="307"/>
                    <a:pt x="64" y="306"/>
                  </a:cubicBezTo>
                  <a:cubicBezTo>
                    <a:pt x="65" y="306"/>
                    <a:pt x="65" y="306"/>
                    <a:pt x="65" y="306"/>
                  </a:cubicBezTo>
                  <a:cubicBezTo>
                    <a:pt x="65" y="305"/>
                    <a:pt x="65" y="305"/>
                    <a:pt x="65" y="305"/>
                  </a:cubicBezTo>
                  <a:cubicBezTo>
                    <a:pt x="65" y="304"/>
                    <a:pt x="65" y="304"/>
                    <a:pt x="65" y="303"/>
                  </a:cubicBezTo>
                  <a:cubicBezTo>
                    <a:pt x="65" y="303"/>
                    <a:pt x="65" y="302"/>
                    <a:pt x="65" y="302"/>
                  </a:cubicBezTo>
                  <a:cubicBezTo>
                    <a:pt x="65" y="302"/>
                    <a:pt x="65" y="301"/>
                    <a:pt x="65" y="301"/>
                  </a:cubicBezTo>
                  <a:cubicBezTo>
                    <a:pt x="65" y="300"/>
                    <a:pt x="65" y="300"/>
                    <a:pt x="65" y="300"/>
                  </a:cubicBezTo>
                  <a:cubicBezTo>
                    <a:pt x="65" y="299"/>
                    <a:pt x="65" y="299"/>
                    <a:pt x="64" y="299"/>
                  </a:cubicBezTo>
                  <a:cubicBezTo>
                    <a:pt x="64" y="298"/>
                    <a:pt x="64" y="298"/>
                    <a:pt x="64" y="298"/>
                  </a:cubicBezTo>
                  <a:cubicBezTo>
                    <a:pt x="64" y="298"/>
                    <a:pt x="63" y="298"/>
                    <a:pt x="63" y="298"/>
                  </a:cubicBezTo>
                  <a:cubicBezTo>
                    <a:pt x="63" y="297"/>
                    <a:pt x="63" y="297"/>
                    <a:pt x="63" y="297"/>
                  </a:cubicBezTo>
                  <a:cubicBezTo>
                    <a:pt x="63" y="297"/>
                    <a:pt x="63" y="297"/>
                    <a:pt x="63" y="296"/>
                  </a:cubicBezTo>
                  <a:cubicBezTo>
                    <a:pt x="63" y="296"/>
                    <a:pt x="63" y="296"/>
                    <a:pt x="63" y="296"/>
                  </a:cubicBezTo>
                  <a:cubicBezTo>
                    <a:pt x="63" y="296"/>
                    <a:pt x="63" y="296"/>
                    <a:pt x="63" y="296"/>
                  </a:cubicBezTo>
                  <a:cubicBezTo>
                    <a:pt x="63" y="296"/>
                    <a:pt x="63" y="296"/>
                    <a:pt x="63" y="296"/>
                  </a:cubicBezTo>
                  <a:cubicBezTo>
                    <a:pt x="63" y="296"/>
                    <a:pt x="63" y="296"/>
                    <a:pt x="63" y="296"/>
                  </a:cubicBezTo>
                  <a:cubicBezTo>
                    <a:pt x="63" y="296"/>
                    <a:pt x="63" y="296"/>
                    <a:pt x="63" y="295"/>
                  </a:cubicBezTo>
                  <a:cubicBezTo>
                    <a:pt x="63" y="295"/>
                    <a:pt x="63" y="295"/>
                    <a:pt x="63" y="295"/>
                  </a:cubicBezTo>
                  <a:cubicBezTo>
                    <a:pt x="63" y="295"/>
                    <a:pt x="63" y="295"/>
                    <a:pt x="63" y="295"/>
                  </a:cubicBezTo>
                  <a:cubicBezTo>
                    <a:pt x="63" y="295"/>
                    <a:pt x="63" y="295"/>
                    <a:pt x="63" y="295"/>
                  </a:cubicBezTo>
                  <a:cubicBezTo>
                    <a:pt x="63" y="295"/>
                    <a:pt x="63" y="295"/>
                    <a:pt x="63" y="295"/>
                  </a:cubicBezTo>
                  <a:cubicBezTo>
                    <a:pt x="63" y="295"/>
                    <a:pt x="64" y="295"/>
                    <a:pt x="64" y="295"/>
                  </a:cubicBezTo>
                  <a:cubicBezTo>
                    <a:pt x="64" y="295"/>
                    <a:pt x="64" y="295"/>
                    <a:pt x="65" y="295"/>
                  </a:cubicBezTo>
                  <a:cubicBezTo>
                    <a:pt x="65" y="295"/>
                    <a:pt x="65" y="294"/>
                    <a:pt x="65" y="294"/>
                  </a:cubicBezTo>
                  <a:cubicBezTo>
                    <a:pt x="66" y="294"/>
                    <a:pt x="66" y="294"/>
                    <a:pt x="66" y="294"/>
                  </a:cubicBezTo>
                  <a:cubicBezTo>
                    <a:pt x="66" y="294"/>
                    <a:pt x="66" y="294"/>
                    <a:pt x="66" y="293"/>
                  </a:cubicBezTo>
                  <a:cubicBezTo>
                    <a:pt x="66" y="293"/>
                    <a:pt x="66" y="293"/>
                    <a:pt x="67" y="293"/>
                  </a:cubicBezTo>
                  <a:cubicBezTo>
                    <a:pt x="67" y="293"/>
                    <a:pt x="67" y="292"/>
                    <a:pt x="67" y="292"/>
                  </a:cubicBezTo>
                  <a:cubicBezTo>
                    <a:pt x="67" y="292"/>
                    <a:pt x="67" y="292"/>
                    <a:pt x="67" y="291"/>
                  </a:cubicBezTo>
                  <a:cubicBezTo>
                    <a:pt x="67" y="291"/>
                    <a:pt x="67" y="291"/>
                    <a:pt x="67" y="291"/>
                  </a:cubicBezTo>
                  <a:cubicBezTo>
                    <a:pt x="67" y="291"/>
                    <a:pt x="67" y="291"/>
                    <a:pt x="67" y="291"/>
                  </a:cubicBezTo>
                  <a:cubicBezTo>
                    <a:pt x="67" y="291"/>
                    <a:pt x="67" y="291"/>
                    <a:pt x="67" y="290"/>
                  </a:cubicBezTo>
                  <a:cubicBezTo>
                    <a:pt x="67" y="290"/>
                    <a:pt x="67" y="290"/>
                    <a:pt x="67" y="290"/>
                  </a:cubicBezTo>
                  <a:cubicBezTo>
                    <a:pt x="67" y="290"/>
                    <a:pt x="67" y="289"/>
                    <a:pt x="66" y="289"/>
                  </a:cubicBezTo>
                  <a:cubicBezTo>
                    <a:pt x="66" y="289"/>
                    <a:pt x="66" y="288"/>
                    <a:pt x="66" y="288"/>
                  </a:cubicBezTo>
                  <a:cubicBezTo>
                    <a:pt x="65" y="288"/>
                    <a:pt x="65" y="288"/>
                    <a:pt x="65" y="287"/>
                  </a:cubicBezTo>
                  <a:cubicBezTo>
                    <a:pt x="64" y="287"/>
                    <a:pt x="64" y="287"/>
                    <a:pt x="64" y="287"/>
                  </a:cubicBezTo>
                  <a:cubicBezTo>
                    <a:pt x="64" y="287"/>
                    <a:pt x="63" y="287"/>
                    <a:pt x="63" y="286"/>
                  </a:cubicBezTo>
                  <a:cubicBezTo>
                    <a:pt x="63" y="286"/>
                    <a:pt x="62" y="286"/>
                    <a:pt x="62" y="286"/>
                  </a:cubicBezTo>
                  <a:cubicBezTo>
                    <a:pt x="62" y="286"/>
                    <a:pt x="62" y="286"/>
                    <a:pt x="62" y="285"/>
                  </a:cubicBezTo>
                  <a:cubicBezTo>
                    <a:pt x="61" y="285"/>
                    <a:pt x="61" y="285"/>
                    <a:pt x="61" y="284"/>
                  </a:cubicBezTo>
                  <a:cubicBezTo>
                    <a:pt x="61" y="284"/>
                    <a:pt x="61" y="284"/>
                    <a:pt x="61" y="284"/>
                  </a:cubicBezTo>
                  <a:cubicBezTo>
                    <a:pt x="61" y="284"/>
                    <a:pt x="61" y="284"/>
                    <a:pt x="61" y="284"/>
                  </a:cubicBezTo>
                  <a:cubicBezTo>
                    <a:pt x="61" y="284"/>
                    <a:pt x="61" y="284"/>
                    <a:pt x="61" y="284"/>
                  </a:cubicBezTo>
                  <a:cubicBezTo>
                    <a:pt x="61" y="284"/>
                    <a:pt x="61" y="284"/>
                    <a:pt x="61" y="284"/>
                  </a:cubicBezTo>
                  <a:cubicBezTo>
                    <a:pt x="61" y="284"/>
                    <a:pt x="61" y="283"/>
                    <a:pt x="61" y="283"/>
                  </a:cubicBezTo>
                  <a:cubicBezTo>
                    <a:pt x="61" y="283"/>
                    <a:pt x="61" y="283"/>
                    <a:pt x="61" y="283"/>
                  </a:cubicBezTo>
                  <a:cubicBezTo>
                    <a:pt x="62" y="283"/>
                    <a:pt x="62" y="282"/>
                    <a:pt x="62" y="282"/>
                  </a:cubicBezTo>
                  <a:cubicBezTo>
                    <a:pt x="62" y="282"/>
                    <a:pt x="62" y="282"/>
                    <a:pt x="62" y="282"/>
                  </a:cubicBezTo>
                  <a:cubicBezTo>
                    <a:pt x="62" y="281"/>
                    <a:pt x="62" y="281"/>
                    <a:pt x="62" y="281"/>
                  </a:cubicBezTo>
                  <a:cubicBezTo>
                    <a:pt x="62" y="281"/>
                    <a:pt x="62" y="281"/>
                    <a:pt x="62" y="281"/>
                  </a:cubicBezTo>
                  <a:cubicBezTo>
                    <a:pt x="62" y="280"/>
                    <a:pt x="62" y="280"/>
                    <a:pt x="62" y="280"/>
                  </a:cubicBezTo>
                  <a:cubicBezTo>
                    <a:pt x="62" y="280"/>
                    <a:pt x="62" y="279"/>
                    <a:pt x="62" y="279"/>
                  </a:cubicBezTo>
                  <a:cubicBezTo>
                    <a:pt x="62" y="279"/>
                    <a:pt x="62" y="279"/>
                    <a:pt x="62" y="279"/>
                  </a:cubicBezTo>
                  <a:cubicBezTo>
                    <a:pt x="62" y="278"/>
                    <a:pt x="62" y="278"/>
                    <a:pt x="62" y="278"/>
                  </a:cubicBezTo>
                  <a:cubicBezTo>
                    <a:pt x="62" y="278"/>
                    <a:pt x="62" y="278"/>
                    <a:pt x="62" y="277"/>
                  </a:cubicBezTo>
                  <a:cubicBezTo>
                    <a:pt x="62" y="277"/>
                    <a:pt x="62" y="277"/>
                    <a:pt x="62" y="277"/>
                  </a:cubicBezTo>
                  <a:cubicBezTo>
                    <a:pt x="62" y="276"/>
                    <a:pt x="61" y="276"/>
                    <a:pt x="61" y="276"/>
                  </a:cubicBezTo>
                  <a:cubicBezTo>
                    <a:pt x="61" y="276"/>
                    <a:pt x="61" y="275"/>
                    <a:pt x="61" y="275"/>
                  </a:cubicBezTo>
                  <a:cubicBezTo>
                    <a:pt x="61" y="275"/>
                    <a:pt x="61" y="275"/>
                    <a:pt x="61" y="275"/>
                  </a:cubicBezTo>
                  <a:cubicBezTo>
                    <a:pt x="61" y="274"/>
                    <a:pt x="61" y="274"/>
                    <a:pt x="61" y="274"/>
                  </a:cubicBezTo>
                  <a:cubicBezTo>
                    <a:pt x="61" y="274"/>
                    <a:pt x="61" y="273"/>
                    <a:pt x="61" y="273"/>
                  </a:cubicBezTo>
                  <a:cubicBezTo>
                    <a:pt x="61" y="273"/>
                    <a:pt x="61" y="273"/>
                    <a:pt x="61" y="273"/>
                  </a:cubicBezTo>
                  <a:cubicBezTo>
                    <a:pt x="61" y="272"/>
                    <a:pt x="61" y="272"/>
                    <a:pt x="61" y="272"/>
                  </a:cubicBezTo>
                  <a:cubicBezTo>
                    <a:pt x="61" y="272"/>
                    <a:pt x="61" y="272"/>
                    <a:pt x="61" y="271"/>
                  </a:cubicBezTo>
                  <a:cubicBezTo>
                    <a:pt x="62" y="271"/>
                    <a:pt x="62" y="271"/>
                    <a:pt x="62" y="271"/>
                  </a:cubicBezTo>
                  <a:cubicBezTo>
                    <a:pt x="62" y="271"/>
                    <a:pt x="62" y="270"/>
                    <a:pt x="62" y="270"/>
                  </a:cubicBezTo>
                  <a:cubicBezTo>
                    <a:pt x="62" y="270"/>
                    <a:pt x="62" y="270"/>
                    <a:pt x="62" y="270"/>
                  </a:cubicBezTo>
                  <a:cubicBezTo>
                    <a:pt x="62" y="270"/>
                    <a:pt x="62" y="269"/>
                    <a:pt x="62" y="269"/>
                  </a:cubicBezTo>
                  <a:cubicBezTo>
                    <a:pt x="62" y="269"/>
                    <a:pt x="62" y="269"/>
                    <a:pt x="62" y="269"/>
                  </a:cubicBezTo>
                  <a:cubicBezTo>
                    <a:pt x="62" y="269"/>
                    <a:pt x="62" y="269"/>
                    <a:pt x="62" y="269"/>
                  </a:cubicBezTo>
                  <a:cubicBezTo>
                    <a:pt x="62" y="269"/>
                    <a:pt x="62" y="269"/>
                    <a:pt x="62" y="269"/>
                  </a:cubicBezTo>
                  <a:cubicBezTo>
                    <a:pt x="62" y="269"/>
                    <a:pt x="62" y="269"/>
                    <a:pt x="62" y="268"/>
                  </a:cubicBezTo>
                  <a:cubicBezTo>
                    <a:pt x="62" y="268"/>
                    <a:pt x="61" y="268"/>
                    <a:pt x="61" y="268"/>
                  </a:cubicBezTo>
                  <a:cubicBezTo>
                    <a:pt x="61" y="268"/>
                    <a:pt x="61" y="267"/>
                    <a:pt x="61" y="267"/>
                  </a:cubicBezTo>
                  <a:cubicBezTo>
                    <a:pt x="61" y="267"/>
                    <a:pt x="61" y="267"/>
                    <a:pt x="61" y="266"/>
                  </a:cubicBezTo>
                  <a:cubicBezTo>
                    <a:pt x="61" y="266"/>
                    <a:pt x="61" y="266"/>
                    <a:pt x="61" y="265"/>
                  </a:cubicBezTo>
                  <a:cubicBezTo>
                    <a:pt x="61" y="265"/>
                    <a:pt x="61" y="265"/>
                    <a:pt x="61" y="264"/>
                  </a:cubicBezTo>
                  <a:cubicBezTo>
                    <a:pt x="61" y="264"/>
                    <a:pt x="61" y="264"/>
                    <a:pt x="61" y="263"/>
                  </a:cubicBezTo>
                  <a:cubicBezTo>
                    <a:pt x="61" y="263"/>
                    <a:pt x="61" y="263"/>
                    <a:pt x="62" y="262"/>
                  </a:cubicBezTo>
                  <a:cubicBezTo>
                    <a:pt x="62" y="262"/>
                    <a:pt x="62" y="261"/>
                    <a:pt x="62" y="261"/>
                  </a:cubicBezTo>
                  <a:cubicBezTo>
                    <a:pt x="63" y="260"/>
                    <a:pt x="64" y="259"/>
                    <a:pt x="64" y="259"/>
                  </a:cubicBezTo>
                  <a:cubicBezTo>
                    <a:pt x="65" y="258"/>
                    <a:pt x="66" y="257"/>
                    <a:pt x="66" y="257"/>
                  </a:cubicBezTo>
                  <a:cubicBezTo>
                    <a:pt x="67" y="256"/>
                    <a:pt x="68" y="256"/>
                    <a:pt x="68" y="256"/>
                  </a:cubicBezTo>
                  <a:cubicBezTo>
                    <a:pt x="69" y="256"/>
                    <a:pt x="69" y="256"/>
                    <a:pt x="70" y="256"/>
                  </a:cubicBezTo>
                  <a:cubicBezTo>
                    <a:pt x="70" y="256"/>
                    <a:pt x="70" y="256"/>
                    <a:pt x="70" y="256"/>
                  </a:cubicBezTo>
                  <a:cubicBezTo>
                    <a:pt x="71" y="256"/>
                    <a:pt x="71" y="256"/>
                    <a:pt x="71" y="256"/>
                  </a:cubicBezTo>
                  <a:cubicBezTo>
                    <a:pt x="71" y="256"/>
                    <a:pt x="72" y="256"/>
                    <a:pt x="72" y="256"/>
                  </a:cubicBezTo>
                  <a:cubicBezTo>
                    <a:pt x="72" y="256"/>
                    <a:pt x="72" y="256"/>
                    <a:pt x="72" y="256"/>
                  </a:cubicBezTo>
                  <a:cubicBezTo>
                    <a:pt x="73" y="256"/>
                    <a:pt x="73" y="256"/>
                    <a:pt x="73" y="256"/>
                  </a:cubicBezTo>
                  <a:cubicBezTo>
                    <a:pt x="73" y="256"/>
                    <a:pt x="74" y="256"/>
                    <a:pt x="74" y="256"/>
                  </a:cubicBezTo>
                  <a:cubicBezTo>
                    <a:pt x="74" y="256"/>
                    <a:pt x="74" y="256"/>
                    <a:pt x="75" y="256"/>
                  </a:cubicBezTo>
                  <a:cubicBezTo>
                    <a:pt x="75" y="256"/>
                    <a:pt x="75" y="256"/>
                    <a:pt x="75" y="256"/>
                  </a:cubicBezTo>
                  <a:cubicBezTo>
                    <a:pt x="75" y="256"/>
                    <a:pt x="76" y="256"/>
                    <a:pt x="76" y="256"/>
                  </a:cubicBezTo>
                  <a:cubicBezTo>
                    <a:pt x="76" y="255"/>
                    <a:pt x="76" y="255"/>
                    <a:pt x="76" y="255"/>
                  </a:cubicBezTo>
                  <a:cubicBezTo>
                    <a:pt x="76" y="255"/>
                    <a:pt x="77" y="254"/>
                    <a:pt x="77" y="254"/>
                  </a:cubicBezTo>
                  <a:cubicBezTo>
                    <a:pt x="77" y="254"/>
                    <a:pt x="77" y="253"/>
                    <a:pt x="77" y="253"/>
                  </a:cubicBezTo>
                  <a:cubicBezTo>
                    <a:pt x="77" y="253"/>
                    <a:pt x="77" y="253"/>
                    <a:pt x="77" y="252"/>
                  </a:cubicBezTo>
                  <a:cubicBezTo>
                    <a:pt x="77" y="252"/>
                    <a:pt x="77" y="252"/>
                    <a:pt x="77" y="252"/>
                  </a:cubicBezTo>
                  <a:cubicBezTo>
                    <a:pt x="77" y="252"/>
                    <a:pt x="77" y="251"/>
                    <a:pt x="77" y="251"/>
                  </a:cubicBezTo>
                  <a:cubicBezTo>
                    <a:pt x="77" y="251"/>
                    <a:pt x="77" y="251"/>
                    <a:pt x="77" y="251"/>
                  </a:cubicBezTo>
                  <a:cubicBezTo>
                    <a:pt x="77" y="251"/>
                    <a:pt x="77" y="251"/>
                    <a:pt x="77" y="251"/>
                  </a:cubicBezTo>
                  <a:cubicBezTo>
                    <a:pt x="77" y="251"/>
                    <a:pt x="77" y="251"/>
                    <a:pt x="77" y="251"/>
                  </a:cubicBezTo>
                  <a:cubicBezTo>
                    <a:pt x="77" y="250"/>
                    <a:pt x="77" y="250"/>
                    <a:pt x="77" y="250"/>
                  </a:cubicBezTo>
                  <a:cubicBezTo>
                    <a:pt x="77" y="250"/>
                    <a:pt x="77" y="250"/>
                    <a:pt x="77" y="250"/>
                  </a:cubicBezTo>
                  <a:cubicBezTo>
                    <a:pt x="76" y="250"/>
                    <a:pt x="76" y="250"/>
                    <a:pt x="76" y="250"/>
                  </a:cubicBezTo>
                  <a:cubicBezTo>
                    <a:pt x="76" y="250"/>
                    <a:pt x="76" y="250"/>
                    <a:pt x="76" y="250"/>
                  </a:cubicBezTo>
                  <a:cubicBezTo>
                    <a:pt x="76" y="250"/>
                    <a:pt x="76" y="250"/>
                    <a:pt x="76" y="250"/>
                  </a:cubicBezTo>
                  <a:cubicBezTo>
                    <a:pt x="76" y="250"/>
                    <a:pt x="75" y="249"/>
                    <a:pt x="75" y="249"/>
                  </a:cubicBezTo>
                  <a:cubicBezTo>
                    <a:pt x="75" y="249"/>
                    <a:pt x="75" y="249"/>
                    <a:pt x="74" y="249"/>
                  </a:cubicBezTo>
                  <a:cubicBezTo>
                    <a:pt x="74" y="249"/>
                    <a:pt x="74" y="249"/>
                    <a:pt x="74" y="249"/>
                  </a:cubicBezTo>
                  <a:cubicBezTo>
                    <a:pt x="74" y="249"/>
                    <a:pt x="74" y="248"/>
                    <a:pt x="74" y="248"/>
                  </a:cubicBezTo>
                  <a:cubicBezTo>
                    <a:pt x="74" y="248"/>
                    <a:pt x="74" y="248"/>
                    <a:pt x="73" y="248"/>
                  </a:cubicBezTo>
                  <a:cubicBezTo>
                    <a:pt x="73" y="248"/>
                    <a:pt x="73" y="248"/>
                    <a:pt x="73" y="248"/>
                  </a:cubicBezTo>
                  <a:cubicBezTo>
                    <a:pt x="73" y="248"/>
                    <a:pt x="73" y="248"/>
                    <a:pt x="73" y="248"/>
                  </a:cubicBezTo>
                  <a:cubicBezTo>
                    <a:pt x="73" y="248"/>
                    <a:pt x="73" y="248"/>
                    <a:pt x="73" y="248"/>
                  </a:cubicBezTo>
                  <a:cubicBezTo>
                    <a:pt x="73" y="248"/>
                    <a:pt x="73" y="248"/>
                    <a:pt x="74" y="247"/>
                  </a:cubicBezTo>
                  <a:cubicBezTo>
                    <a:pt x="74" y="247"/>
                    <a:pt x="74" y="247"/>
                    <a:pt x="74" y="247"/>
                  </a:cubicBezTo>
                  <a:cubicBezTo>
                    <a:pt x="74" y="247"/>
                    <a:pt x="74" y="247"/>
                    <a:pt x="74" y="247"/>
                  </a:cubicBezTo>
                  <a:cubicBezTo>
                    <a:pt x="74" y="246"/>
                    <a:pt x="74" y="246"/>
                    <a:pt x="74" y="246"/>
                  </a:cubicBezTo>
                  <a:cubicBezTo>
                    <a:pt x="75" y="245"/>
                    <a:pt x="76" y="244"/>
                    <a:pt x="76" y="243"/>
                  </a:cubicBezTo>
                  <a:cubicBezTo>
                    <a:pt x="77" y="243"/>
                    <a:pt x="77" y="242"/>
                    <a:pt x="78" y="241"/>
                  </a:cubicBezTo>
                  <a:cubicBezTo>
                    <a:pt x="78" y="240"/>
                    <a:pt x="79" y="239"/>
                    <a:pt x="79" y="238"/>
                  </a:cubicBezTo>
                  <a:cubicBezTo>
                    <a:pt x="79" y="237"/>
                    <a:pt x="80" y="236"/>
                    <a:pt x="80" y="235"/>
                  </a:cubicBezTo>
                  <a:cubicBezTo>
                    <a:pt x="80" y="235"/>
                    <a:pt x="80" y="235"/>
                    <a:pt x="80" y="235"/>
                  </a:cubicBezTo>
                  <a:cubicBezTo>
                    <a:pt x="80" y="235"/>
                    <a:pt x="80" y="235"/>
                    <a:pt x="80" y="235"/>
                  </a:cubicBezTo>
                  <a:cubicBezTo>
                    <a:pt x="80" y="235"/>
                    <a:pt x="80" y="234"/>
                    <a:pt x="80" y="234"/>
                  </a:cubicBezTo>
                  <a:cubicBezTo>
                    <a:pt x="80" y="234"/>
                    <a:pt x="80" y="234"/>
                    <a:pt x="80" y="234"/>
                  </a:cubicBezTo>
                  <a:cubicBezTo>
                    <a:pt x="80" y="234"/>
                    <a:pt x="80" y="233"/>
                    <a:pt x="80" y="233"/>
                  </a:cubicBezTo>
                  <a:cubicBezTo>
                    <a:pt x="80" y="233"/>
                    <a:pt x="80" y="233"/>
                    <a:pt x="80" y="233"/>
                  </a:cubicBezTo>
                  <a:cubicBezTo>
                    <a:pt x="80" y="232"/>
                    <a:pt x="80" y="232"/>
                    <a:pt x="80" y="232"/>
                  </a:cubicBezTo>
                  <a:cubicBezTo>
                    <a:pt x="80" y="232"/>
                    <a:pt x="80" y="232"/>
                    <a:pt x="80" y="231"/>
                  </a:cubicBezTo>
                  <a:cubicBezTo>
                    <a:pt x="80" y="231"/>
                    <a:pt x="80" y="231"/>
                    <a:pt x="80" y="231"/>
                  </a:cubicBezTo>
                  <a:cubicBezTo>
                    <a:pt x="80" y="231"/>
                    <a:pt x="80" y="231"/>
                    <a:pt x="80" y="231"/>
                  </a:cubicBezTo>
                  <a:cubicBezTo>
                    <a:pt x="80" y="230"/>
                    <a:pt x="80" y="230"/>
                    <a:pt x="80" y="230"/>
                  </a:cubicBezTo>
                  <a:cubicBezTo>
                    <a:pt x="80" y="230"/>
                    <a:pt x="80" y="230"/>
                    <a:pt x="80" y="230"/>
                  </a:cubicBezTo>
                  <a:cubicBezTo>
                    <a:pt x="80" y="230"/>
                    <a:pt x="80" y="230"/>
                    <a:pt x="80" y="229"/>
                  </a:cubicBezTo>
                  <a:cubicBezTo>
                    <a:pt x="80" y="229"/>
                    <a:pt x="80" y="229"/>
                    <a:pt x="80" y="229"/>
                  </a:cubicBezTo>
                  <a:cubicBezTo>
                    <a:pt x="80" y="229"/>
                    <a:pt x="80" y="229"/>
                    <a:pt x="80" y="229"/>
                  </a:cubicBezTo>
                  <a:cubicBezTo>
                    <a:pt x="80" y="229"/>
                    <a:pt x="80" y="229"/>
                    <a:pt x="80" y="228"/>
                  </a:cubicBezTo>
                  <a:cubicBezTo>
                    <a:pt x="80" y="228"/>
                    <a:pt x="80" y="228"/>
                    <a:pt x="80" y="228"/>
                  </a:cubicBezTo>
                  <a:cubicBezTo>
                    <a:pt x="81" y="228"/>
                    <a:pt x="81" y="228"/>
                    <a:pt x="81" y="228"/>
                  </a:cubicBezTo>
                  <a:cubicBezTo>
                    <a:pt x="81" y="228"/>
                    <a:pt x="81" y="228"/>
                    <a:pt x="82" y="228"/>
                  </a:cubicBezTo>
                  <a:cubicBezTo>
                    <a:pt x="82" y="228"/>
                    <a:pt x="82" y="228"/>
                    <a:pt x="82" y="228"/>
                  </a:cubicBezTo>
                  <a:cubicBezTo>
                    <a:pt x="83" y="228"/>
                    <a:pt x="83" y="228"/>
                    <a:pt x="83" y="228"/>
                  </a:cubicBezTo>
                  <a:cubicBezTo>
                    <a:pt x="84" y="228"/>
                    <a:pt x="84" y="228"/>
                    <a:pt x="84" y="228"/>
                  </a:cubicBezTo>
                  <a:cubicBezTo>
                    <a:pt x="85" y="228"/>
                    <a:pt x="85" y="228"/>
                    <a:pt x="85" y="227"/>
                  </a:cubicBezTo>
                  <a:cubicBezTo>
                    <a:pt x="86" y="227"/>
                    <a:pt x="86" y="227"/>
                    <a:pt x="86" y="227"/>
                  </a:cubicBezTo>
                  <a:cubicBezTo>
                    <a:pt x="87" y="227"/>
                    <a:pt x="87" y="227"/>
                    <a:pt x="87" y="226"/>
                  </a:cubicBezTo>
                  <a:cubicBezTo>
                    <a:pt x="87" y="226"/>
                    <a:pt x="87" y="226"/>
                    <a:pt x="87" y="226"/>
                  </a:cubicBezTo>
                  <a:cubicBezTo>
                    <a:pt x="88" y="225"/>
                    <a:pt x="88" y="225"/>
                    <a:pt x="88" y="225"/>
                  </a:cubicBezTo>
                  <a:cubicBezTo>
                    <a:pt x="88" y="225"/>
                    <a:pt x="88" y="225"/>
                    <a:pt x="88" y="224"/>
                  </a:cubicBezTo>
                  <a:cubicBezTo>
                    <a:pt x="88" y="224"/>
                    <a:pt x="88" y="224"/>
                    <a:pt x="88" y="224"/>
                  </a:cubicBezTo>
                  <a:cubicBezTo>
                    <a:pt x="88" y="224"/>
                    <a:pt x="88" y="224"/>
                    <a:pt x="88" y="224"/>
                  </a:cubicBezTo>
                  <a:cubicBezTo>
                    <a:pt x="88" y="224"/>
                    <a:pt x="88" y="224"/>
                    <a:pt x="88" y="224"/>
                  </a:cubicBezTo>
                  <a:cubicBezTo>
                    <a:pt x="88" y="224"/>
                    <a:pt x="88" y="224"/>
                    <a:pt x="88" y="224"/>
                  </a:cubicBezTo>
                  <a:cubicBezTo>
                    <a:pt x="88" y="224"/>
                    <a:pt x="88" y="224"/>
                    <a:pt x="88" y="223"/>
                  </a:cubicBezTo>
                  <a:cubicBezTo>
                    <a:pt x="88" y="223"/>
                    <a:pt x="88" y="223"/>
                    <a:pt x="88" y="223"/>
                  </a:cubicBezTo>
                  <a:cubicBezTo>
                    <a:pt x="88" y="223"/>
                    <a:pt x="88" y="223"/>
                    <a:pt x="88" y="223"/>
                  </a:cubicBezTo>
                  <a:cubicBezTo>
                    <a:pt x="88" y="223"/>
                    <a:pt x="88" y="223"/>
                    <a:pt x="88" y="223"/>
                  </a:cubicBezTo>
                  <a:cubicBezTo>
                    <a:pt x="88" y="223"/>
                    <a:pt x="88" y="223"/>
                    <a:pt x="88" y="223"/>
                  </a:cubicBezTo>
                  <a:cubicBezTo>
                    <a:pt x="88" y="223"/>
                    <a:pt x="88" y="223"/>
                    <a:pt x="88" y="223"/>
                  </a:cubicBezTo>
                  <a:cubicBezTo>
                    <a:pt x="88" y="223"/>
                    <a:pt x="88" y="222"/>
                    <a:pt x="88" y="222"/>
                  </a:cubicBezTo>
                  <a:cubicBezTo>
                    <a:pt x="88" y="222"/>
                    <a:pt x="88" y="222"/>
                    <a:pt x="88" y="222"/>
                  </a:cubicBezTo>
                  <a:cubicBezTo>
                    <a:pt x="88" y="222"/>
                    <a:pt x="88" y="222"/>
                    <a:pt x="88" y="222"/>
                  </a:cubicBezTo>
                  <a:cubicBezTo>
                    <a:pt x="88" y="222"/>
                    <a:pt x="89" y="221"/>
                    <a:pt x="89" y="221"/>
                  </a:cubicBezTo>
                  <a:cubicBezTo>
                    <a:pt x="89" y="221"/>
                    <a:pt x="89" y="221"/>
                    <a:pt x="89" y="220"/>
                  </a:cubicBezTo>
                  <a:cubicBezTo>
                    <a:pt x="89" y="220"/>
                    <a:pt x="90" y="220"/>
                    <a:pt x="90" y="220"/>
                  </a:cubicBezTo>
                  <a:cubicBezTo>
                    <a:pt x="90" y="219"/>
                    <a:pt x="90" y="219"/>
                    <a:pt x="90" y="219"/>
                  </a:cubicBezTo>
                  <a:cubicBezTo>
                    <a:pt x="91" y="218"/>
                    <a:pt x="91" y="218"/>
                    <a:pt x="91" y="218"/>
                  </a:cubicBezTo>
                  <a:cubicBezTo>
                    <a:pt x="91" y="217"/>
                    <a:pt x="91" y="217"/>
                    <a:pt x="92" y="217"/>
                  </a:cubicBezTo>
                  <a:cubicBezTo>
                    <a:pt x="92" y="217"/>
                    <a:pt x="92" y="216"/>
                    <a:pt x="92" y="216"/>
                  </a:cubicBezTo>
                  <a:cubicBezTo>
                    <a:pt x="92" y="216"/>
                    <a:pt x="93" y="216"/>
                    <a:pt x="93" y="216"/>
                  </a:cubicBezTo>
                  <a:cubicBezTo>
                    <a:pt x="93" y="215"/>
                    <a:pt x="93" y="215"/>
                    <a:pt x="94" y="215"/>
                  </a:cubicBezTo>
                  <a:cubicBezTo>
                    <a:pt x="94" y="215"/>
                    <a:pt x="94" y="214"/>
                    <a:pt x="94" y="214"/>
                  </a:cubicBezTo>
                  <a:cubicBezTo>
                    <a:pt x="95" y="213"/>
                    <a:pt x="95" y="213"/>
                    <a:pt x="95" y="213"/>
                  </a:cubicBezTo>
                  <a:cubicBezTo>
                    <a:pt x="95" y="213"/>
                    <a:pt x="95" y="212"/>
                    <a:pt x="95" y="212"/>
                  </a:cubicBezTo>
                  <a:cubicBezTo>
                    <a:pt x="95" y="212"/>
                    <a:pt x="95" y="212"/>
                    <a:pt x="95" y="212"/>
                  </a:cubicBezTo>
                  <a:cubicBezTo>
                    <a:pt x="95" y="212"/>
                    <a:pt x="95" y="212"/>
                    <a:pt x="94" y="212"/>
                  </a:cubicBezTo>
                  <a:cubicBezTo>
                    <a:pt x="94" y="211"/>
                    <a:pt x="94" y="211"/>
                    <a:pt x="94" y="211"/>
                  </a:cubicBezTo>
                  <a:cubicBezTo>
                    <a:pt x="94" y="211"/>
                    <a:pt x="94" y="211"/>
                    <a:pt x="94" y="211"/>
                  </a:cubicBezTo>
                  <a:cubicBezTo>
                    <a:pt x="94" y="211"/>
                    <a:pt x="94" y="211"/>
                    <a:pt x="94" y="211"/>
                  </a:cubicBezTo>
                  <a:cubicBezTo>
                    <a:pt x="94" y="211"/>
                    <a:pt x="94" y="211"/>
                    <a:pt x="94" y="211"/>
                  </a:cubicBezTo>
                  <a:cubicBezTo>
                    <a:pt x="94" y="211"/>
                    <a:pt x="94" y="211"/>
                    <a:pt x="94" y="211"/>
                  </a:cubicBezTo>
                  <a:cubicBezTo>
                    <a:pt x="94" y="211"/>
                    <a:pt x="94" y="211"/>
                    <a:pt x="94" y="211"/>
                  </a:cubicBezTo>
                  <a:cubicBezTo>
                    <a:pt x="94" y="211"/>
                    <a:pt x="94" y="210"/>
                    <a:pt x="94" y="210"/>
                  </a:cubicBezTo>
                  <a:cubicBezTo>
                    <a:pt x="94" y="210"/>
                    <a:pt x="95" y="210"/>
                    <a:pt x="95" y="210"/>
                  </a:cubicBezTo>
                  <a:cubicBezTo>
                    <a:pt x="95" y="210"/>
                    <a:pt x="95" y="210"/>
                    <a:pt x="95" y="209"/>
                  </a:cubicBezTo>
                  <a:cubicBezTo>
                    <a:pt x="95" y="209"/>
                    <a:pt x="95" y="209"/>
                    <a:pt x="96" y="209"/>
                  </a:cubicBezTo>
                  <a:cubicBezTo>
                    <a:pt x="96" y="208"/>
                    <a:pt x="96" y="208"/>
                    <a:pt x="96" y="208"/>
                  </a:cubicBezTo>
                  <a:cubicBezTo>
                    <a:pt x="96" y="207"/>
                    <a:pt x="96" y="207"/>
                    <a:pt x="97" y="207"/>
                  </a:cubicBezTo>
                  <a:cubicBezTo>
                    <a:pt x="97" y="206"/>
                    <a:pt x="97" y="206"/>
                    <a:pt x="97" y="206"/>
                  </a:cubicBezTo>
                  <a:cubicBezTo>
                    <a:pt x="97" y="205"/>
                    <a:pt x="97" y="205"/>
                    <a:pt x="97" y="204"/>
                  </a:cubicBezTo>
                  <a:cubicBezTo>
                    <a:pt x="98" y="204"/>
                    <a:pt x="98" y="203"/>
                    <a:pt x="99" y="203"/>
                  </a:cubicBezTo>
                  <a:cubicBezTo>
                    <a:pt x="99" y="202"/>
                    <a:pt x="100" y="202"/>
                    <a:pt x="101" y="202"/>
                  </a:cubicBezTo>
                  <a:cubicBezTo>
                    <a:pt x="101" y="202"/>
                    <a:pt x="102" y="202"/>
                    <a:pt x="103" y="202"/>
                  </a:cubicBezTo>
                  <a:cubicBezTo>
                    <a:pt x="103" y="202"/>
                    <a:pt x="104" y="202"/>
                    <a:pt x="105" y="202"/>
                  </a:cubicBezTo>
                  <a:cubicBezTo>
                    <a:pt x="105" y="202"/>
                    <a:pt x="106" y="201"/>
                    <a:pt x="107" y="201"/>
                  </a:cubicBezTo>
                  <a:cubicBezTo>
                    <a:pt x="108" y="201"/>
                    <a:pt x="108" y="201"/>
                    <a:pt x="109" y="200"/>
                  </a:cubicBezTo>
                  <a:cubicBezTo>
                    <a:pt x="109" y="200"/>
                    <a:pt x="109" y="200"/>
                    <a:pt x="109" y="199"/>
                  </a:cubicBezTo>
                  <a:cubicBezTo>
                    <a:pt x="109" y="199"/>
                    <a:pt x="109" y="199"/>
                    <a:pt x="109" y="198"/>
                  </a:cubicBezTo>
                  <a:cubicBezTo>
                    <a:pt x="109" y="198"/>
                    <a:pt x="109" y="198"/>
                    <a:pt x="109" y="198"/>
                  </a:cubicBezTo>
                  <a:cubicBezTo>
                    <a:pt x="109" y="198"/>
                    <a:pt x="109" y="198"/>
                    <a:pt x="109" y="197"/>
                  </a:cubicBezTo>
                  <a:cubicBezTo>
                    <a:pt x="109" y="197"/>
                    <a:pt x="109" y="197"/>
                    <a:pt x="109" y="197"/>
                  </a:cubicBezTo>
                  <a:cubicBezTo>
                    <a:pt x="109" y="197"/>
                    <a:pt x="109" y="197"/>
                    <a:pt x="109" y="196"/>
                  </a:cubicBezTo>
                  <a:cubicBezTo>
                    <a:pt x="109" y="196"/>
                    <a:pt x="109" y="196"/>
                    <a:pt x="109" y="196"/>
                  </a:cubicBezTo>
                  <a:cubicBezTo>
                    <a:pt x="109" y="196"/>
                    <a:pt x="109" y="195"/>
                    <a:pt x="109" y="195"/>
                  </a:cubicBezTo>
                  <a:cubicBezTo>
                    <a:pt x="109" y="195"/>
                    <a:pt x="109" y="195"/>
                    <a:pt x="109" y="195"/>
                  </a:cubicBezTo>
                  <a:cubicBezTo>
                    <a:pt x="109" y="195"/>
                    <a:pt x="109" y="194"/>
                    <a:pt x="109" y="194"/>
                  </a:cubicBezTo>
                  <a:cubicBezTo>
                    <a:pt x="109"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3"/>
                  </a:cubicBezTo>
                  <a:cubicBezTo>
                    <a:pt x="110" y="193"/>
                    <a:pt x="110" y="193"/>
                    <a:pt x="110" y="193"/>
                  </a:cubicBezTo>
                  <a:cubicBezTo>
                    <a:pt x="110" y="193"/>
                    <a:pt x="110" y="193"/>
                    <a:pt x="110" y="193"/>
                  </a:cubicBezTo>
                  <a:cubicBezTo>
                    <a:pt x="110" y="193"/>
                    <a:pt x="110" y="193"/>
                    <a:pt x="110" y="193"/>
                  </a:cubicBezTo>
                  <a:cubicBezTo>
                    <a:pt x="110" y="193"/>
                    <a:pt x="110" y="193"/>
                    <a:pt x="111" y="194"/>
                  </a:cubicBezTo>
                  <a:cubicBezTo>
                    <a:pt x="111" y="194"/>
                    <a:pt x="111" y="194"/>
                    <a:pt x="112" y="194"/>
                  </a:cubicBezTo>
                  <a:cubicBezTo>
                    <a:pt x="112" y="194"/>
                    <a:pt x="112" y="194"/>
                    <a:pt x="113" y="194"/>
                  </a:cubicBezTo>
                  <a:cubicBezTo>
                    <a:pt x="113" y="194"/>
                    <a:pt x="113" y="194"/>
                    <a:pt x="113" y="194"/>
                  </a:cubicBezTo>
                  <a:cubicBezTo>
                    <a:pt x="114" y="194"/>
                    <a:pt x="114" y="194"/>
                    <a:pt x="114" y="194"/>
                  </a:cubicBezTo>
                  <a:cubicBezTo>
                    <a:pt x="114" y="194"/>
                    <a:pt x="114" y="194"/>
                    <a:pt x="115" y="194"/>
                  </a:cubicBezTo>
                  <a:cubicBezTo>
                    <a:pt x="115" y="194"/>
                    <a:pt x="115" y="194"/>
                    <a:pt x="115" y="194"/>
                  </a:cubicBezTo>
                  <a:cubicBezTo>
                    <a:pt x="115" y="194"/>
                    <a:pt x="115" y="194"/>
                    <a:pt x="115" y="194"/>
                  </a:cubicBezTo>
                  <a:cubicBezTo>
                    <a:pt x="115" y="194"/>
                    <a:pt x="115" y="194"/>
                    <a:pt x="115" y="194"/>
                  </a:cubicBezTo>
                  <a:cubicBezTo>
                    <a:pt x="115" y="194"/>
                    <a:pt x="115" y="194"/>
                    <a:pt x="116" y="194"/>
                  </a:cubicBezTo>
                  <a:cubicBezTo>
                    <a:pt x="116" y="194"/>
                    <a:pt x="116" y="194"/>
                    <a:pt x="116" y="194"/>
                  </a:cubicBezTo>
                  <a:cubicBezTo>
                    <a:pt x="116" y="194"/>
                    <a:pt x="116" y="194"/>
                    <a:pt x="116" y="194"/>
                  </a:cubicBezTo>
                  <a:cubicBezTo>
                    <a:pt x="116" y="194"/>
                    <a:pt x="116" y="194"/>
                    <a:pt x="116" y="194"/>
                  </a:cubicBezTo>
                  <a:cubicBezTo>
                    <a:pt x="116" y="194"/>
                    <a:pt x="117" y="194"/>
                    <a:pt x="117" y="194"/>
                  </a:cubicBezTo>
                  <a:cubicBezTo>
                    <a:pt x="117" y="194"/>
                    <a:pt x="117" y="194"/>
                    <a:pt x="118" y="194"/>
                  </a:cubicBezTo>
                  <a:cubicBezTo>
                    <a:pt x="118" y="194"/>
                    <a:pt x="118" y="194"/>
                    <a:pt x="118" y="195"/>
                  </a:cubicBezTo>
                  <a:cubicBezTo>
                    <a:pt x="119" y="195"/>
                    <a:pt x="119" y="195"/>
                    <a:pt x="119" y="195"/>
                  </a:cubicBezTo>
                  <a:cubicBezTo>
                    <a:pt x="119" y="195"/>
                    <a:pt x="120" y="195"/>
                    <a:pt x="120" y="196"/>
                  </a:cubicBezTo>
                  <a:cubicBezTo>
                    <a:pt x="120" y="196"/>
                    <a:pt x="120" y="196"/>
                    <a:pt x="121" y="196"/>
                  </a:cubicBezTo>
                  <a:cubicBezTo>
                    <a:pt x="121" y="196"/>
                    <a:pt x="121" y="196"/>
                    <a:pt x="122" y="196"/>
                  </a:cubicBezTo>
                  <a:cubicBezTo>
                    <a:pt x="122" y="196"/>
                    <a:pt x="122" y="196"/>
                    <a:pt x="122" y="196"/>
                  </a:cubicBezTo>
                  <a:cubicBezTo>
                    <a:pt x="123" y="196"/>
                    <a:pt x="123" y="196"/>
                    <a:pt x="124" y="196"/>
                  </a:cubicBezTo>
                  <a:cubicBezTo>
                    <a:pt x="124" y="196"/>
                    <a:pt x="124" y="196"/>
                    <a:pt x="125" y="195"/>
                  </a:cubicBezTo>
                  <a:cubicBezTo>
                    <a:pt x="125" y="195"/>
                    <a:pt x="125" y="195"/>
                    <a:pt x="125" y="194"/>
                  </a:cubicBezTo>
                  <a:cubicBezTo>
                    <a:pt x="125" y="194"/>
                    <a:pt x="125" y="194"/>
                    <a:pt x="125" y="193"/>
                  </a:cubicBezTo>
                  <a:cubicBezTo>
                    <a:pt x="125" y="192"/>
                    <a:pt x="125" y="192"/>
                    <a:pt x="126" y="191"/>
                  </a:cubicBezTo>
                  <a:cubicBezTo>
                    <a:pt x="126" y="190"/>
                    <a:pt x="126" y="190"/>
                    <a:pt x="126" y="189"/>
                  </a:cubicBezTo>
                  <a:cubicBezTo>
                    <a:pt x="126" y="189"/>
                    <a:pt x="127" y="188"/>
                    <a:pt x="127" y="188"/>
                  </a:cubicBezTo>
                  <a:cubicBezTo>
                    <a:pt x="127" y="187"/>
                    <a:pt x="128" y="187"/>
                    <a:pt x="128" y="187"/>
                  </a:cubicBezTo>
                  <a:cubicBezTo>
                    <a:pt x="128" y="187"/>
                    <a:pt x="128" y="187"/>
                    <a:pt x="128" y="187"/>
                  </a:cubicBezTo>
                  <a:cubicBezTo>
                    <a:pt x="129" y="187"/>
                    <a:pt x="129" y="187"/>
                    <a:pt x="129" y="187"/>
                  </a:cubicBezTo>
                  <a:cubicBezTo>
                    <a:pt x="129" y="187"/>
                    <a:pt x="129" y="187"/>
                    <a:pt x="129" y="187"/>
                  </a:cubicBezTo>
                  <a:cubicBezTo>
                    <a:pt x="129" y="187"/>
                    <a:pt x="129" y="187"/>
                    <a:pt x="129" y="187"/>
                  </a:cubicBezTo>
                  <a:cubicBezTo>
                    <a:pt x="130" y="188"/>
                    <a:pt x="130" y="188"/>
                    <a:pt x="130" y="188"/>
                  </a:cubicBezTo>
                  <a:cubicBezTo>
                    <a:pt x="130" y="188"/>
                    <a:pt x="130" y="188"/>
                    <a:pt x="130" y="188"/>
                  </a:cubicBezTo>
                  <a:cubicBezTo>
                    <a:pt x="131" y="188"/>
                    <a:pt x="131" y="188"/>
                    <a:pt x="131" y="188"/>
                  </a:cubicBezTo>
                  <a:cubicBezTo>
                    <a:pt x="131" y="188"/>
                    <a:pt x="131" y="188"/>
                    <a:pt x="131" y="188"/>
                  </a:cubicBezTo>
                  <a:cubicBezTo>
                    <a:pt x="131" y="188"/>
                    <a:pt x="131" y="188"/>
                    <a:pt x="131" y="188"/>
                  </a:cubicBezTo>
                  <a:cubicBezTo>
                    <a:pt x="131" y="188"/>
                    <a:pt x="131" y="188"/>
                    <a:pt x="131" y="188"/>
                  </a:cubicBezTo>
                  <a:cubicBezTo>
                    <a:pt x="131" y="187"/>
                    <a:pt x="131" y="187"/>
                    <a:pt x="131" y="187"/>
                  </a:cubicBezTo>
                  <a:cubicBezTo>
                    <a:pt x="131" y="187"/>
                    <a:pt x="131" y="187"/>
                    <a:pt x="131" y="187"/>
                  </a:cubicBezTo>
                  <a:cubicBezTo>
                    <a:pt x="131" y="187"/>
                    <a:pt x="131" y="187"/>
                    <a:pt x="131" y="187"/>
                  </a:cubicBezTo>
                  <a:cubicBezTo>
                    <a:pt x="131" y="187"/>
                    <a:pt x="132" y="186"/>
                    <a:pt x="132" y="186"/>
                  </a:cubicBezTo>
                  <a:cubicBezTo>
                    <a:pt x="132" y="185"/>
                    <a:pt x="133" y="185"/>
                    <a:pt x="133" y="185"/>
                  </a:cubicBezTo>
                  <a:cubicBezTo>
                    <a:pt x="133" y="185"/>
                    <a:pt x="134" y="184"/>
                    <a:pt x="134" y="184"/>
                  </a:cubicBezTo>
                  <a:cubicBezTo>
                    <a:pt x="135" y="184"/>
                    <a:pt x="135" y="184"/>
                    <a:pt x="136" y="184"/>
                  </a:cubicBezTo>
                  <a:cubicBezTo>
                    <a:pt x="136" y="184"/>
                    <a:pt x="136" y="184"/>
                    <a:pt x="136" y="184"/>
                  </a:cubicBezTo>
                  <a:cubicBezTo>
                    <a:pt x="136" y="184"/>
                    <a:pt x="136" y="184"/>
                    <a:pt x="136" y="184"/>
                  </a:cubicBezTo>
                  <a:cubicBezTo>
                    <a:pt x="136" y="184"/>
                    <a:pt x="136" y="184"/>
                    <a:pt x="136" y="184"/>
                  </a:cubicBezTo>
                  <a:cubicBezTo>
                    <a:pt x="136" y="184"/>
                    <a:pt x="136" y="184"/>
                    <a:pt x="136" y="184"/>
                  </a:cubicBezTo>
                  <a:cubicBezTo>
                    <a:pt x="136" y="184"/>
                    <a:pt x="137" y="184"/>
                    <a:pt x="137" y="184"/>
                  </a:cubicBezTo>
                  <a:cubicBezTo>
                    <a:pt x="137" y="184"/>
                    <a:pt x="137" y="185"/>
                    <a:pt x="138" y="185"/>
                  </a:cubicBezTo>
                  <a:cubicBezTo>
                    <a:pt x="138" y="185"/>
                    <a:pt x="138" y="185"/>
                    <a:pt x="139" y="186"/>
                  </a:cubicBezTo>
                  <a:cubicBezTo>
                    <a:pt x="139" y="186"/>
                    <a:pt x="139" y="186"/>
                    <a:pt x="140" y="187"/>
                  </a:cubicBezTo>
                  <a:cubicBezTo>
                    <a:pt x="140" y="187"/>
                    <a:pt x="140" y="188"/>
                    <a:pt x="141" y="188"/>
                  </a:cubicBezTo>
                  <a:cubicBezTo>
                    <a:pt x="141" y="188"/>
                    <a:pt x="142" y="189"/>
                    <a:pt x="142" y="189"/>
                  </a:cubicBezTo>
                  <a:cubicBezTo>
                    <a:pt x="142" y="189"/>
                    <a:pt x="143" y="190"/>
                    <a:pt x="143" y="190"/>
                  </a:cubicBezTo>
                  <a:cubicBezTo>
                    <a:pt x="144" y="190"/>
                    <a:pt x="144" y="190"/>
                    <a:pt x="145" y="190"/>
                  </a:cubicBezTo>
                  <a:cubicBezTo>
                    <a:pt x="145" y="191"/>
                    <a:pt x="145" y="191"/>
                    <a:pt x="146" y="191"/>
                  </a:cubicBezTo>
                  <a:cubicBezTo>
                    <a:pt x="146" y="191"/>
                    <a:pt x="146" y="191"/>
                    <a:pt x="146" y="191"/>
                  </a:cubicBezTo>
                  <a:cubicBezTo>
                    <a:pt x="146" y="191"/>
                    <a:pt x="147" y="191"/>
                    <a:pt x="147" y="191"/>
                  </a:cubicBezTo>
                  <a:cubicBezTo>
                    <a:pt x="147" y="191"/>
                    <a:pt x="147" y="191"/>
                    <a:pt x="147" y="191"/>
                  </a:cubicBezTo>
                  <a:cubicBezTo>
                    <a:pt x="148" y="191"/>
                    <a:pt x="148" y="191"/>
                    <a:pt x="149" y="191"/>
                  </a:cubicBezTo>
                  <a:cubicBezTo>
                    <a:pt x="149" y="191"/>
                    <a:pt x="149" y="191"/>
                    <a:pt x="150" y="192"/>
                  </a:cubicBezTo>
                  <a:cubicBezTo>
                    <a:pt x="150" y="192"/>
                    <a:pt x="151" y="192"/>
                    <a:pt x="151" y="192"/>
                  </a:cubicBezTo>
                  <a:cubicBezTo>
                    <a:pt x="151" y="192"/>
                    <a:pt x="152" y="192"/>
                    <a:pt x="152" y="192"/>
                  </a:cubicBezTo>
                  <a:cubicBezTo>
                    <a:pt x="152" y="192"/>
                    <a:pt x="152" y="192"/>
                    <a:pt x="153" y="192"/>
                  </a:cubicBezTo>
                  <a:cubicBezTo>
                    <a:pt x="153" y="192"/>
                    <a:pt x="153" y="192"/>
                    <a:pt x="153" y="192"/>
                  </a:cubicBezTo>
                  <a:cubicBezTo>
                    <a:pt x="154" y="191"/>
                    <a:pt x="154" y="191"/>
                    <a:pt x="154" y="191"/>
                  </a:cubicBezTo>
                  <a:cubicBezTo>
                    <a:pt x="154" y="191"/>
                    <a:pt x="154" y="191"/>
                    <a:pt x="154" y="191"/>
                  </a:cubicBezTo>
                  <a:cubicBezTo>
                    <a:pt x="154" y="191"/>
                    <a:pt x="154" y="191"/>
                    <a:pt x="154" y="191"/>
                  </a:cubicBezTo>
                  <a:cubicBezTo>
                    <a:pt x="155" y="191"/>
                    <a:pt x="155" y="191"/>
                    <a:pt x="155" y="191"/>
                  </a:cubicBezTo>
                  <a:cubicBezTo>
                    <a:pt x="155" y="191"/>
                    <a:pt x="155" y="191"/>
                    <a:pt x="155" y="191"/>
                  </a:cubicBezTo>
                  <a:cubicBezTo>
                    <a:pt x="155" y="191"/>
                    <a:pt x="155" y="191"/>
                    <a:pt x="155" y="191"/>
                  </a:cubicBezTo>
                  <a:cubicBezTo>
                    <a:pt x="155" y="191"/>
                    <a:pt x="155" y="191"/>
                    <a:pt x="155" y="191"/>
                  </a:cubicBezTo>
                  <a:cubicBezTo>
                    <a:pt x="155" y="191"/>
                    <a:pt x="155" y="191"/>
                    <a:pt x="155" y="191"/>
                  </a:cubicBezTo>
                  <a:cubicBezTo>
                    <a:pt x="155" y="191"/>
                    <a:pt x="155" y="191"/>
                    <a:pt x="155" y="191"/>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5" y="190"/>
                  </a:cubicBezTo>
                  <a:cubicBezTo>
                    <a:pt x="155" y="190"/>
                    <a:pt x="155" y="190"/>
                    <a:pt x="156" y="190"/>
                  </a:cubicBezTo>
                  <a:cubicBezTo>
                    <a:pt x="156" y="190"/>
                    <a:pt x="156" y="190"/>
                    <a:pt x="156" y="190"/>
                  </a:cubicBezTo>
                  <a:cubicBezTo>
                    <a:pt x="156" y="190"/>
                    <a:pt x="156" y="190"/>
                    <a:pt x="156" y="191"/>
                  </a:cubicBezTo>
                  <a:cubicBezTo>
                    <a:pt x="157" y="191"/>
                    <a:pt x="157" y="191"/>
                    <a:pt x="157" y="191"/>
                  </a:cubicBezTo>
                  <a:cubicBezTo>
                    <a:pt x="157" y="191"/>
                    <a:pt x="157" y="191"/>
                    <a:pt x="158" y="191"/>
                  </a:cubicBezTo>
                  <a:cubicBezTo>
                    <a:pt x="158" y="191"/>
                    <a:pt x="158" y="191"/>
                    <a:pt x="158" y="191"/>
                  </a:cubicBezTo>
                  <a:cubicBezTo>
                    <a:pt x="158" y="191"/>
                    <a:pt x="159" y="191"/>
                    <a:pt x="159" y="191"/>
                  </a:cubicBezTo>
                  <a:cubicBezTo>
                    <a:pt x="159" y="191"/>
                    <a:pt x="159" y="191"/>
                    <a:pt x="160" y="191"/>
                  </a:cubicBezTo>
                  <a:cubicBezTo>
                    <a:pt x="160" y="191"/>
                    <a:pt x="160" y="191"/>
                    <a:pt x="160" y="191"/>
                  </a:cubicBezTo>
                  <a:cubicBezTo>
                    <a:pt x="160" y="191"/>
                    <a:pt x="160" y="191"/>
                    <a:pt x="160" y="191"/>
                  </a:cubicBezTo>
                  <a:cubicBezTo>
                    <a:pt x="160" y="191"/>
                    <a:pt x="160" y="191"/>
                    <a:pt x="160" y="191"/>
                  </a:cubicBezTo>
                  <a:cubicBezTo>
                    <a:pt x="160" y="191"/>
                    <a:pt x="160" y="191"/>
                    <a:pt x="161" y="191"/>
                  </a:cubicBezTo>
                  <a:cubicBezTo>
                    <a:pt x="161" y="191"/>
                    <a:pt x="161" y="191"/>
                    <a:pt x="161" y="191"/>
                  </a:cubicBezTo>
                  <a:cubicBezTo>
                    <a:pt x="161" y="191"/>
                    <a:pt x="161" y="191"/>
                    <a:pt x="161" y="191"/>
                  </a:cubicBezTo>
                  <a:cubicBezTo>
                    <a:pt x="161" y="191"/>
                    <a:pt x="161" y="191"/>
                    <a:pt x="161" y="191"/>
                  </a:cubicBezTo>
                  <a:cubicBezTo>
                    <a:pt x="161" y="191"/>
                    <a:pt x="161" y="191"/>
                    <a:pt x="161" y="191"/>
                  </a:cubicBezTo>
                  <a:cubicBezTo>
                    <a:pt x="161" y="191"/>
                    <a:pt x="161" y="191"/>
                    <a:pt x="161" y="191"/>
                  </a:cubicBezTo>
                  <a:cubicBezTo>
                    <a:pt x="161" y="191"/>
                    <a:pt x="161" y="191"/>
                    <a:pt x="161" y="191"/>
                  </a:cubicBezTo>
                  <a:cubicBezTo>
                    <a:pt x="162" y="192"/>
                    <a:pt x="162" y="192"/>
                    <a:pt x="162" y="192"/>
                  </a:cubicBezTo>
                  <a:cubicBezTo>
                    <a:pt x="162" y="192"/>
                    <a:pt x="162" y="192"/>
                    <a:pt x="162" y="192"/>
                  </a:cubicBezTo>
                  <a:cubicBezTo>
                    <a:pt x="162" y="192"/>
                    <a:pt x="162" y="193"/>
                    <a:pt x="162" y="193"/>
                  </a:cubicBezTo>
                  <a:cubicBezTo>
                    <a:pt x="163" y="193"/>
                    <a:pt x="163" y="193"/>
                    <a:pt x="163" y="193"/>
                  </a:cubicBezTo>
                  <a:cubicBezTo>
                    <a:pt x="163" y="193"/>
                    <a:pt x="163" y="193"/>
                    <a:pt x="163" y="193"/>
                  </a:cubicBezTo>
                  <a:cubicBezTo>
                    <a:pt x="163" y="193"/>
                    <a:pt x="164" y="193"/>
                    <a:pt x="164" y="193"/>
                  </a:cubicBezTo>
                  <a:cubicBezTo>
                    <a:pt x="164" y="193"/>
                    <a:pt x="164" y="193"/>
                    <a:pt x="164" y="193"/>
                  </a:cubicBezTo>
                  <a:cubicBezTo>
                    <a:pt x="164" y="193"/>
                    <a:pt x="164" y="193"/>
                    <a:pt x="165" y="193"/>
                  </a:cubicBezTo>
                  <a:cubicBezTo>
                    <a:pt x="165" y="193"/>
                    <a:pt x="165" y="193"/>
                    <a:pt x="165" y="193"/>
                  </a:cubicBezTo>
                  <a:cubicBezTo>
                    <a:pt x="165" y="193"/>
                    <a:pt x="165" y="192"/>
                    <a:pt x="165" y="192"/>
                  </a:cubicBezTo>
                  <a:cubicBezTo>
                    <a:pt x="166" y="192"/>
                    <a:pt x="166" y="192"/>
                    <a:pt x="166" y="191"/>
                  </a:cubicBezTo>
                  <a:cubicBezTo>
                    <a:pt x="166" y="191"/>
                    <a:pt x="166" y="191"/>
                    <a:pt x="166" y="190"/>
                  </a:cubicBezTo>
                  <a:cubicBezTo>
                    <a:pt x="167" y="190"/>
                    <a:pt x="167" y="190"/>
                    <a:pt x="167" y="189"/>
                  </a:cubicBezTo>
                  <a:cubicBezTo>
                    <a:pt x="167" y="189"/>
                    <a:pt x="167" y="189"/>
                    <a:pt x="167" y="189"/>
                  </a:cubicBezTo>
                  <a:cubicBezTo>
                    <a:pt x="167" y="189"/>
                    <a:pt x="167" y="188"/>
                    <a:pt x="167" y="188"/>
                  </a:cubicBezTo>
                  <a:cubicBezTo>
                    <a:pt x="167" y="188"/>
                    <a:pt x="167" y="188"/>
                    <a:pt x="167" y="188"/>
                  </a:cubicBezTo>
                  <a:cubicBezTo>
                    <a:pt x="167" y="188"/>
                    <a:pt x="167" y="188"/>
                    <a:pt x="167" y="188"/>
                  </a:cubicBezTo>
                  <a:cubicBezTo>
                    <a:pt x="167" y="188"/>
                    <a:pt x="167" y="188"/>
                    <a:pt x="168" y="188"/>
                  </a:cubicBezTo>
                  <a:cubicBezTo>
                    <a:pt x="169" y="188"/>
                    <a:pt x="169" y="188"/>
                    <a:pt x="169" y="188"/>
                  </a:cubicBezTo>
                  <a:cubicBezTo>
                    <a:pt x="169" y="188"/>
                    <a:pt x="169" y="188"/>
                    <a:pt x="169" y="188"/>
                  </a:cubicBezTo>
                  <a:cubicBezTo>
                    <a:pt x="169" y="188"/>
                    <a:pt x="169" y="188"/>
                    <a:pt x="169" y="188"/>
                  </a:cubicBezTo>
                  <a:cubicBezTo>
                    <a:pt x="169" y="188"/>
                    <a:pt x="169" y="188"/>
                    <a:pt x="169" y="188"/>
                  </a:cubicBezTo>
                  <a:cubicBezTo>
                    <a:pt x="169" y="188"/>
                    <a:pt x="169" y="188"/>
                    <a:pt x="169" y="188"/>
                  </a:cubicBezTo>
                  <a:cubicBezTo>
                    <a:pt x="169" y="188"/>
                    <a:pt x="169" y="188"/>
                    <a:pt x="170" y="188"/>
                  </a:cubicBezTo>
                  <a:cubicBezTo>
                    <a:pt x="170" y="188"/>
                    <a:pt x="170" y="188"/>
                    <a:pt x="170" y="188"/>
                  </a:cubicBezTo>
                  <a:cubicBezTo>
                    <a:pt x="170" y="188"/>
                    <a:pt x="170" y="188"/>
                    <a:pt x="171" y="187"/>
                  </a:cubicBezTo>
                  <a:cubicBezTo>
                    <a:pt x="171" y="187"/>
                    <a:pt x="171" y="187"/>
                    <a:pt x="171" y="187"/>
                  </a:cubicBezTo>
                  <a:cubicBezTo>
                    <a:pt x="171" y="187"/>
                    <a:pt x="171" y="187"/>
                    <a:pt x="171" y="187"/>
                  </a:cubicBezTo>
                  <a:cubicBezTo>
                    <a:pt x="171" y="187"/>
                    <a:pt x="171" y="187"/>
                    <a:pt x="171" y="186"/>
                  </a:cubicBezTo>
                  <a:cubicBezTo>
                    <a:pt x="171" y="186"/>
                    <a:pt x="171" y="186"/>
                    <a:pt x="171" y="186"/>
                  </a:cubicBezTo>
                  <a:cubicBezTo>
                    <a:pt x="171" y="186"/>
                    <a:pt x="171" y="186"/>
                    <a:pt x="171" y="185"/>
                  </a:cubicBezTo>
                  <a:cubicBezTo>
                    <a:pt x="171" y="185"/>
                    <a:pt x="171" y="185"/>
                    <a:pt x="171" y="185"/>
                  </a:cubicBezTo>
                  <a:cubicBezTo>
                    <a:pt x="171" y="185"/>
                    <a:pt x="171" y="184"/>
                    <a:pt x="171" y="184"/>
                  </a:cubicBezTo>
                  <a:cubicBezTo>
                    <a:pt x="171" y="184"/>
                    <a:pt x="171" y="184"/>
                    <a:pt x="171" y="183"/>
                  </a:cubicBezTo>
                  <a:cubicBezTo>
                    <a:pt x="171" y="183"/>
                    <a:pt x="171" y="183"/>
                    <a:pt x="171" y="183"/>
                  </a:cubicBezTo>
                  <a:cubicBezTo>
                    <a:pt x="171" y="183"/>
                    <a:pt x="171" y="182"/>
                    <a:pt x="171" y="182"/>
                  </a:cubicBezTo>
                  <a:cubicBezTo>
                    <a:pt x="171" y="182"/>
                    <a:pt x="171" y="182"/>
                    <a:pt x="171" y="182"/>
                  </a:cubicBezTo>
                  <a:cubicBezTo>
                    <a:pt x="171" y="181"/>
                    <a:pt x="171" y="181"/>
                    <a:pt x="171" y="181"/>
                  </a:cubicBezTo>
                  <a:cubicBezTo>
                    <a:pt x="171" y="181"/>
                    <a:pt x="171" y="181"/>
                    <a:pt x="171" y="180"/>
                  </a:cubicBezTo>
                  <a:cubicBezTo>
                    <a:pt x="171" y="180"/>
                    <a:pt x="171" y="180"/>
                    <a:pt x="171" y="180"/>
                  </a:cubicBezTo>
                  <a:cubicBezTo>
                    <a:pt x="171" y="179"/>
                    <a:pt x="171" y="179"/>
                    <a:pt x="171" y="179"/>
                  </a:cubicBezTo>
                  <a:cubicBezTo>
                    <a:pt x="172" y="179"/>
                    <a:pt x="172" y="179"/>
                    <a:pt x="172" y="178"/>
                  </a:cubicBezTo>
                  <a:cubicBezTo>
                    <a:pt x="172" y="178"/>
                    <a:pt x="173" y="178"/>
                    <a:pt x="173" y="178"/>
                  </a:cubicBezTo>
                  <a:cubicBezTo>
                    <a:pt x="173" y="178"/>
                    <a:pt x="174" y="178"/>
                    <a:pt x="174" y="177"/>
                  </a:cubicBezTo>
                  <a:cubicBezTo>
                    <a:pt x="174" y="177"/>
                    <a:pt x="175" y="177"/>
                    <a:pt x="175" y="177"/>
                  </a:cubicBezTo>
                  <a:cubicBezTo>
                    <a:pt x="175" y="176"/>
                    <a:pt x="175" y="176"/>
                    <a:pt x="176" y="176"/>
                  </a:cubicBezTo>
                  <a:cubicBezTo>
                    <a:pt x="176" y="176"/>
                    <a:pt x="176" y="175"/>
                    <a:pt x="176" y="175"/>
                  </a:cubicBezTo>
                  <a:cubicBezTo>
                    <a:pt x="176" y="175"/>
                    <a:pt x="176" y="175"/>
                    <a:pt x="176" y="175"/>
                  </a:cubicBezTo>
                  <a:cubicBezTo>
                    <a:pt x="176" y="175"/>
                    <a:pt x="176" y="174"/>
                    <a:pt x="177" y="174"/>
                  </a:cubicBezTo>
                  <a:cubicBezTo>
                    <a:pt x="177" y="174"/>
                    <a:pt x="177" y="174"/>
                    <a:pt x="178" y="174"/>
                  </a:cubicBezTo>
                  <a:cubicBezTo>
                    <a:pt x="178" y="174"/>
                    <a:pt x="179" y="174"/>
                    <a:pt x="179" y="174"/>
                  </a:cubicBezTo>
                  <a:cubicBezTo>
                    <a:pt x="180" y="174"/>
                    <a:pt x="180" y="174"/>
                    <a:pt x="180" y="174"/>
                  </a:cubicBezTo>
                  <a:cubicBezTo>
                    <a:pt x="180" y="174"/>
                    <a:pt x="181" y="174"/>
                    <a:pt x="181" y="174"/>
                  </a:cubicBezTo>
                  <a:cubicBezTo>
                    <a:pt x="182" y="174"/>
                    <a:pt x="182" y="174"/>
                    <a:pt x="182" y="174"/>
                  </a:cubicBezTo>
                  <a:cubicBezTo>
                    <a:pt x="183" y="174"/>
                    <a:pt x="183" y="174"/>
                    <a:pt x="183" y="174"/>
                  </a:cubicBezTo>
                  <a:cubicBezTo>
                    <a:pt x="184" y="174"/>
                    <a:pt x="184" y="174"/>
                    <a:pt x="184" y="173"/>
                  </a:cubicBezTo>
                  <a:cubicBezTo>
                    <a:pt x="184" y="173"/>
                    <a:pt x="184" y="173"/>
                    <a:pt x="184" y="173"/>
                  </a:cubicBezTo>
                  <a:cubicBezTo>
                    <a:pt x="185" y="173"/>
                    <a:pt x="185" y="173"/>
                    <a:pt x="185" y="172"/>
                  </a:cubicBezTo>
                  <a:cubicBezTo>
                    <a:pt x="185" y="172"/>
                    <a:pt x="186" y="172"/>
                    <a:pt x="186" y="172"/>
                  </a:cubicBezTo>
                  <a:cubicBezTo>
                    <a:pt x="186" y="172"/>
                    <a:pt x="187" y="172"/>
                    <a:pt x="187" y="172"/>
                  </a:cubicBezTo>
                  <a:cubicBezTo>
                    <a:pt x="187" y="172"/>
                    <a:pt x="188" y="172"/>
                    <a:pt x="188" y="172"/>
                  </a:cubicBezTo>
                  <a:cubicBezTo>
                    <a:pt x="188" y="172"/>
                    <a:pt x="188" y="172"/>
                    <a:pt x="189" y="172"/>
                  </a:cubicBezTo>
                  <a:cubicBezTo>
                    <a:pt x="189" y="172"/>
                    <a:pt x="189" y="172"/>
                    <a:pt x="189" y="173"/>
                  </a:cubicBezTo>
                  <a:cubicBezTo>
                    <a:pt x="189" y="173"/>
                    <a:pt x="190" y="173"/>
                    <a:pt x="190" y="173"/>
                  </a:cubicBezTo>
                  <a:cubicBezTo>
                    <a:pt x="190" y="174"/>
                    <a:pt x="190" y="174"/>
                    <a:pt x="191" y="174"/>
                  </a:cubicBezTo>
                  <a:cubicBezTo>
                    <a:pt x="191" y="175"/>
                    <a:pt x="191" y="175"/>
                    <a:pt x="192" y="175"/>
                  </a:cubicBezTo>
                  <a:cubicBezTo>
                    <a:pt x="192" y="175"/>
                    <a:pt x="193" y="176"/>
                    <a:pt x="193" y="176"/>
                  </a:cubicBezTo>
                  <a:cubicBezTo>
                    <a:pt x="194" y="176"/>
                    <a:pt x="194" y="176"/>
                    <a:pt x="195" y="177"/>
                  </a:cubicBezTo>
                  <a:cubicBezTo>
                    <a:pt x="195" y="177"/>
                    <a:pt x="196" y="177"/>
                    <a:pt x="196" y="177"/>
                  </a:cubicBezTo>
                  <a:cubicBezTo>
                    <a:pt x="196" y="177"/>
                    <a:pt x="197" y="177"/>
                    <a:pt x="197" y="178"/>
                  </a:cubicBezTo>
                  <a:cubicBezTo>
                    <a:pt x="197" y="178"/>
                    <a:pt x="198" y="178"/>
                    <a:pt x="198" y="178"/>
                  </a:cubicBezTo>
                  <a:cubicBezTo>
                    <a:pt x="198" y="179"/>
                    <a:pt x="198" y="179"/>
                    <a:pt x="198" y="179"/>
                  </a:cubicBezTo>
                  <a:cubicBezTo>
                    <a:pt x="198" y="179"/>
                    <a:pt x="198" y="179"/>
                    <a:pt x="198" y="179"/>
                  </a:cubicBezTo>
                  <a:cubicBezTo>
                    <a:pt x="198" y="179"/>
                    <a:pt x="198" y="179"/>
                    <a:pt x="198" y="180"/>
                  </a:cubicBezTo>
                  <a:cubicBezTo>
                    <a:pt x="198" y="180"/>
                    <a:pt x="198" y="180"/>
                    <a:pt x="198" y="180"/>
                  </a:cubicBezTo>
                  <a:cubicBezTo>
                    <a:pt x="198" y="180"/>
                    <a:pt x="198" y="180"/>
                    <a:pt x="198" y="180"/>
                  </a:cubicBezTo>
                  <a:cubicBezTo>
                    <a:pt x="198" y="180"/>
                    <a:pt x="198" y="180"/>
                    <a:pt x="198" y="181"/>
                  </a:cubicBezTo>
                  <a:cubicBezTo>
                    <a:pt x="198" y="181"/>
                    <a:pt x="198" y="181"/>
                    <a:pt x="198" y="181"/>
                  </a:cubicBezTo>
                  <a:cubicBezTo>
                    <a:pt x="198" y="181"/>
                    <a:pt x="198" y="181"/>
                    <a:pt x="198" y="181"/>
                  </a:cubicBezTo>
                  <a:cubicBezTo>
                    <a:pt x="198" y="181"/>
                    <a:pt x="198" y="182"/>
                    <a:pt x="198" y="182"/>
                  </a:cubicBezTo>
                  <a:cubicBezTo>
                    <a:pt x="198" y="182"/>
                    <a:pt x="198" y="182"/>
                    <a:pt x="198" y="182"/>
                  </a:cubicBezTo>
                  <a:cubicBezTo>
                    <a:pt x="198" y="182"/>
                    <a:pt x="198" y="182"/>
                    <a:pt x="198" y="182"/>
                  </a:cubicBezTo>
                  <a:cubicBezTo>
                    <a:pt x="198" y="183"/>
                    <a:pt x="198" y="183"/>
                    <a:pt x="198" y="183"/>
                  </a:cubicBezTo>
                  <a:cubicBezTo>
                    <a:pt x="198" y="183"/>
                    <a:pt x="198" y="183"/>
                    <a:pt x="198" y="183"/>
                  </a:cubicBezTo>
                  <a:cubicBezTo>
                    <a:pt x="198" y="183"/>
                    <a:pt x="199" y="183"/>
                    <a:pt x="199" y="183"/>
                  </a:cubicBezTo>
                  <a:cubicBezTo>
                    <a:pt x="199" y="183"/>
                    <a:pt x="199" y="183"/>
                    <a:pt x="199" y="183"/>
                  </a:cubicBezTo>
                  <a:cubicBezTo>
                    <a:pt x="199" y="183"/>
                    <a:pt x="199" y="183"/>
                    <a:pt x="199" y="182"/>
                  </a:cubicBezTo>
                  <a:cubicBezTo>
                    <a:pt x="199" y="182"/>
                    <a:pt x="199" y="182"/>
                    <a:pt x="199" y="182"/>
                  </a:cubicBezTo>
                  <a:cubicBezTo>
                    <a:pt x="199" y="182"/>
                    <a:pt x="199" y="182"/>
                    <a:pt x="199" y="182"/>
                  </a:cubicBezTo>
                  <a:cubicBezTo>
                    <a:pt x="199" y="181"/>
                    <a:pt x="199" y="181"/>
                    <a:pt x="199" y="181"/>
                  </a:cubicBezTo>
                  <a:cubicBezTo>
                    <a:pt x="199" y="181"/>
                    <a:pt x="199" y="180"/>
                    <a:pt x="199" y="180"/>
                  </a:cubicBezTo>
                  <a:cubicBezTo>
                    <a:pt x="199" y="180"/>
                    <a:pt x="199" y="180"/>
                    <a:pt x="199" y="179"/>
                  </a:cubicBezTo>
                  <a:cubicBezTo>
                    <a:pt x="199" y="179"/>
                    <a:pt x="199" y="179"/>
                    <a:pt x="199" y="179"/>
                  </a:cubicBezTo>
                  <a:cubicBezTo>
                    <a:pt x="199" y="178"/>
                    <a:pt x="199" y="178"/>
                    <a:pt x="199" y="178"/>
                  </a:cubicBezTo>
                  <a:cubicBezTo>
                    <a:pt x="199" y="178"/>
                    <a:pt x="198" y="177"/>
                    <a:pt x="198" y="177"/>
                  </a:cubicBezTo>
                  <a:cubicBezTo>
                    <a:pt x="197" y="177"/>
                    <a:pt x="197" y="177"/>
                    <a:pt x="197" y="176"/>
                  </a:cubicBezTo>
                  <a:cubicBezTo>
                    <a:pt x="196" y="176"/>
                    <a:pt x="196" y="176"/>
                    <a:pt x="195" y="176"/>
                  </a:cubicBezTo>
                  <a:cubicBezTo>
                    <a:pt x="195" y="175"/>
                    <a:pt x="194" y="175"/>
                    <a:pt x="194" y="175"/>
                  </a:cubicBezTo>
                  <a:cubicBezTo>
                    <a:pt x="193" y="175"/>
                    <a:pt x="193" y="175"/>
                    <a:pt x="192" y="174"/>
                  </a:cubicBezTo>
                  <a:cubicBezTo>
                    <a:pt x="192" y="174"/>
                    <a:pt x="192" y="174"/>
                    <a:pt x="191" y="174"/>
                  </a:cubicBezTo>
                  <a:cubicBezTo>
                    <a:pt x="191" y="173"/>
                    <a:pt x="191" y="173"/>
                    <a:pt x="191" y="173"/>
                  </a:cubicBezTo>
                  <a:cubicBezTo>
                    <a:pt x="190" y="173"/>
                    <a:pt x="190" y="172"/>
                    <a:pt x="190" y="172"/>
                  </a:cubicBezTo>
                  <a:cubicBezTo>
                    <a:pt x="190" y="172"/>
                    <a:pt x="189" y="172"/>
                    <a:pt x="189" y="172"/>
                  </a:cubicBezTo>
                  <a:cubicBezTo>
                    <a:pt x="189" y="171"/>
                    <a:pt x="189" y="171"/>
                    <a:pt x="188" y="171"/>
                  </a:cubicBezTo>
                  <a:cubicBezTo>
                    <a:pt x="188" y="171"/>
                    <a:pt x="188" y="171"/>
                    <a:pt x="187" y="171"/>
                  </a:cubicBezTo>
                  <a:cubicBezTo>
                    <a:pt x="187" y="171"/>
                    <a:pt x="186" y="171"/>
                    <a:pt x="186" y="171"/>
                  </a:cubicBezTo>
                  <a:cubicBezTo>
                    <a:pt x="186" y="171"/>
                    <a:pt x="185" y="171"/>
                    <a:pt x="185" y="172"/>
                  </a:cubicBezTo>
                  <a:cubicBezTo>
                    <a:pt x="184" y="172"/>
                    <a:pt x="184" y="172"/>
                    <a:pt x="184" y="172"/>
                  </a:cubicBezTo>
                  <a:cubicBezTo>
                    <a:pt x="184" y="172"/>
                    <a:pt x="183" y="173"/>
                    <a:pt x="183" y="173"/>
                  </a:cubicBezTo>
                  <a:cubicBezTo>
                    <a:pt x="183" y="173"/>
                    <a:pt x="183" y="173"/>
                    <a:pt x="183" y="173"/>
                  </a:cubicBezTo>
                  <a:cubicBezTo>
                    <a:pt x="182" y="173"/>
                    <a:pt x="182" y="173"/>
                    <a:pt x="182" y="173"/>
                  </a:cubicBezTo>
                  <a:cubicBezTo>
                    <a:pt x="181" y="173"/>
                    <a:pt x="181" y="173"/>
                    <a:pt x="181" y="173"/>
                  </a:cubicBezTo>
                  <a:cubicBezTo>
                    <a:pt x="181" y="173"/>
                    <a:pt x="180" y="173"/>
                    <a:pt x="180" y="173"/>
                  </a:cubicBezTo>
                  <a:cubicBezTo>
                    <a:pt x="179" y="173"/>
                    <a:pt x="179" y="173"/>
                    <a:pt x="179" y="173"/>
                  </a:cubicBezTo>
                  <a:cubicBezTo>
                    <a:pt x="179" y="173"/>
                    <a:pt x="178" y="173"/>
                    <a:pt x="178" y="173"/>
                  </a:cubicBezTo>
                  <a:cubicBezTo>
                    <a:pt x="177" y="173"/>
                    <a:pt x="177" y="173"/>
                    <a:pt x="176" y="174"/>
                  </a:cubicBezTo>
                  <a:cubicBezTo>
                    <a:pt x="176" y="174"/>
                    <a:pt x="175" y="174"/>
                    <a:pt x="175" y="174"/>
                  </a:cubicBezTo>
                  <a:cubicBezTo>
                    <a:pt x="175" y="174"/>
                    <a:pt x="175" y="175"/>
                    <a:pt x="175" y="175"/>
                  </a:cubicBezTo>
                  <a:cubicBezTo>
                    <a:pt x="175" y="175"/>
                    <a:pt x="175" y="175"/>
                    <a:pt x="175" y="176"/>
                  </a:cubicBezTo>
                  <a:cubicBezTo>
                    <a:pt x="174" y="176"/>
                    <a:pt x="174" y="176"/>
                    <a:pt x="174" y="176"/>
                  </a:cubicBezTo>
                  <a:cubicBezTo>
                    <a:pt x="174" y="176"/>
                    <a:pt x="174" y="176"/>
                    <a:pt x="173" y="177"/>
                  </a:cubicBezTo>
                  <a:cubicBezTo>
                    <a:pt x="173" y="177"/>
                    <a:pt x="173" y="177"/>
                    <a:pt x="173" y="177"/>
                  </a:cubicBezTo>
                  <a:cubicBezTo>
                    <a:pt x="172" y="177"/>
                    <a:pt x="172" y="177"/>
                    <a:pt x="172" y="178"/>
                  </a:cubicBezTo>
                  <a:cubicBezTo>
                    <a:pt x="171" y="178"/>
                    <a:pt x="171" y="178"/>
                    <a:pt x="171" y="178"/>
                  </a:cubicBezTo>
                  <a:cubicBezTo>
                    <a:pt x="170" y="179"/>
                    <a:pt x="170" y="179"/>
                    <a:pt x="170" y="179"/>
                  </a:cubicBezTo>
                  <a:cubicBezTo>
                    <a:pt x="170" y="180"/>
                    <a:pt x="170" y="180"/>
                    <a:pt x="170" y="180"/>
                  </a:cubicBezTo>
                  <a:cubicBezTo>
                    <a:pt x="170" y="181"/>
                    <a:pt x="170" y="181"/>
                    <a:pt x="170" y="181"/>
                  </a:cubicBezTo>
                  <a:cubicBezTo>
                    <a:pt x="170" y="181"/>
                    <a:pt x="170" y="181"/>
                    <a:pt x="170" y="182"/>
                  </a:cubicBezTo>
                  <a:cubicBezTo>
                    <a:pt x="170" y="182"/>
                    <a:pt x="170" y="182"/>
                    <a:pt x="170" y="182"/>
                  </a:cubicBezTo>
                  <a:cubicBezTo>
                    <a:pt x="170" y="183"/>
                    <a:pt x="170" y="183"/>
                    <a:pt x="170" y="183"/>
                  </a:cubicBezTo>
                  <a:cubicBezTo>
                    <a:pt x="170" y="183"/>
                    <a:pt x="170" y="184"/>
                    <a:pt x="170" y="184"/>
                  </a:cubicBezTo>
                  <a:cubicBezTo>
                    <a:pt x="170" y="184"/>
                    <a:pt x="170" y="185"/>
                    <a:pt x="170" y="185"/>
                  </a:cubicBezTo>
                  <a:cubicBezTo>
                    <a:pt x="170" y="185"/>
                    <a:pt x="170" y="186"/>
                    <a:pt x="170" y="186"/>
                  </a:cubicBezTo>
                  <a:cubicBezTo>
                    <a:pt x="170" y="186"/>
                    <a:pt x="170" y="186"/>
                    <a:pt x="170" y="187"/>
                  </a:cubicBezTo>
                  <a:cubicBezTo>
                    <a:pt x="170" y="187"/>
                    <a:pt x="170" y="187"/>
                    <a:pt x="170" y="187"/>
                  </a:cubicBezTo>
                  <a:cubicBezTo>
                    <a:pt x="170" y="187"/>
                    <a:pt x="170" y="187"/>
                    <a:pt x="170" y="187"/>
                  </a:cubicBezTo>
                  <a:cubicBezTo>
                    <a:pt x="170" y="187"/>
                    <a:pt x="169" y="187"/>
                    <a:pt x="169" y="187"/>
                  </a:cubicBezTo>
                  <a:cubicBezTo>
                    <a:pt x="169" y="187"/>
                    <a:pt x="169" y="187"/>
                    <a:pt x="169" y="187"/>
                  </a:cubicBezTo>
                  <a:cubicBezTo>
                    <a:pt x="169" y="187"/>
                    <a:pt x="169" y="187"/>
                    <a:pt x="169" y="187"/>
                  </a:cubicBezTo>
                  <a:cubicBezTo>
                    <a:pt x="169" y="187"/>
                    <a:pt x="169" y="187"/>
                    <a:pt x="169" y="187"/>
                  </a:cubicBezTo>
                  <a:cubicBezTo>
                    <a:pt x="169" y="187"/>
                    <a:pt x="169" y="187"/>
                    <a:pt x="169" y="187"/>
                  </a:cubicBezTo>
                  <a:cubicBezTo>
                    <a:pt x="169" y="187"/>
                    <a:pt x="169" y="187"/>
                    <a:pt x="169" y="187"/>
                  </a:cubicBezTo>
                  <a:cubicBezTo>
                    <a:pt x="169" y="187"/>
                    <a:pt x="168" y="187"/>
                    <a:pt x="168" y="187"/>
                  </a:cubicBezTo>
                  <a:cubicBezTo>
                    <a:pt x="168" y="187"/>
                    <a:pt x="168" y="187"/>
                    <a:pt x="168" y="187"/>
                  </a:cubicBezTo>
                  <a:cubicBezTo>
                    <a:pt x="168" y="187"/>
                    <a:pt x="168" y="187"/>
                    <a:pt x="168" y="187"/>
                  </a:cubicBezTo>
                  <a:cubicBezTo>
                    <a:pt x="168" y="187"/>
                    <a:pt x="168" y="187"/>
                    <a:pt x="168" y="187"/>
                  </a:cubicBezTo>
                  <a:cubicBezTo>
                    <a:pt x="167" y="187"/>
                    <a:pt x="167" y="187"/>
                    <a:pt x="167" y="187"/>
                  </a:cubicBezTo>
                  <a:cubicBezTo>
                    <a:pt x="166" y="187"/>
                    <a:pt x="166" y="187"/>
                    <a:pt x="166" y="187"/>
                  </a:cubicBezTo>
                  <a:cubicBezTo>
                    <a:pt x="166" y="188"/>
                    <a:pt x="166" y="188"/>
                    <a:pt x="166" y="188"/>
                  </a:cubicBezTo>
                  <a:cubicBezTo>
                    <a:pt x="166" y="188"/>
                    <a:pt x="166" y="188"/>
                    <a:pt x="166" y="189"/>
                  </a:cubicBezTo>
                  <a:cubicBezTo>
                    <a:pt x="166" y="189"/>
                    <a:pt x="166" y="189"/>
                    <a:pt x="166" y="189"/>
                  </a:cubicBezTo>
                  <a:cubicBezTo>
                    <a:pt x="166" y="190"/>
                    <a:pt x="166" y="190"/>
                    <a:pt x="166" y="190"/>
                  </a:cubicBezTo>
                  <a:cubicBezTo>
                    <a:pt x="165" y="190"/>
                    <a:pt x="165" y="191"/>
                    <a:pt x="165" y="191"/>
                  </a:cubicBezTo>
                  <a:cubicBezTo>
                    <a:pt x="165" y="191"/>
                    <a:pt x="165" y="191"/>
                    <a:pt x="165" y="192"/>
                  </a:cubicBezTo>
                  <a:cubicBezTo>
                    <a:pt x="165" y="192"/>
                    <a:pt x="164" y="192"/>
                    <a:pt x="164" y="192"/>
                  </a:cubicBezTo>
                  <a:cubicBezTo>
                    <a:pt x="164" y="192"/>
                    <a:pt x="164" y="192"/>
                    <a:pt x="164" y="192"/>
                  </a:cubicBezTo>
                  <a:cubicBezTo>
                    <a:pt x="164" y="192"/>
                    <a:pt x="164" y="192"/>
                    <a:pt x="164" y="192"/>
                  </a:cubicBezTo>
                  <a:cubicBezTo>
                    <a:pt x="164" y="192"/>
                    <a:pt x="164" y="192"/>
                    <a:pt x="164" y="192"/>
                  </a:cubicBezTo>
                  <a:cubicBezTo>
                    <a:pt x="164" y="192"/>
                    <a:pt x="164" y="192"/>
                    <a:pt x="164" y="192"/>
                  </a:cubicBezTo>
                  <a:cubicBezTo>
                    <a:pt x="163" y="192"/>
                    <a:pt x="163" y="192"/>
                    <a:pt x="163" y="192"/>
                  </a:cubicBezTo>
                  <a:cubicBezTo>
                    <a:pt x="163" y="192"/>
                    <a:pt x="163" y="192"/>
                    <a:pt x="163" y="192"/>
                  </a:cubicBezTo>
                  <a:cubicBezTo>
                    <a:pt x="163" y="192"/>
                    <a:pt x="163" y="192"/>
                    <a:pt x="163" y="192"/>
                  </a:cubicBezTo>
                  <a:cubicBezTo>
                    <a:pt x="163" y="192"/>
                    <a:pt x="163" y="191"/>
                    <a:pt x="163" y="191"/>
                  </a:cubicBezTo>
                  <a:cubicBezTo>
                    <a:pt x="162" y="191"/>
                    <a:pt x="162" y="191"/>
                    <a:pt x="162" y="191"/>
                  </a:cubicBezTo>
                  <a:cubicBezTo>
                    <a:pt x="162" y="191"/>
                    <a:pt x="162" y="190"/>
                    <a:pt x="161" y="190"/>
                  </a:cubicBezTo>
                  <a:cubicBezTo>
                    <a:pt x="161" y="190"/>
                    <a:pt x="161" y="190"/>
                    <a:pt x="161" y="190"/>
                  </a:cubicBezTo>
                  <a:cubicBezTo>
                    <a:pt x="160" y="190"/>
                    <a:pt x="160" y="190"/>
                    <a:pt x="160" y="190"/>
                  </a:cubicBezTo>
                  <a:cubicBezTo>
                    <a:pt x="160" y="190"/>
                    <a:pt x="160" y="190"/>
                    <a:pt x="160" y="190"/>
                  </a:cubicBezTo>
                  <a:cubicBezTo>
                    <a:pt x="160" y="190"/>
                    <a:pt x="160" y="190"/>
                    <a:pt x="160" y="190"/>
                  </a:cubicBezTo>
                  <a:cubicBezTo>
                    <a:pt x="160" y="190"/>
                    <a:pt x="160" y="190"/>
                    <a:pt x="160" y="190"/>
                  </a:cubicBezTo>
                  <a:cubicBezTo>
                    <a:pt x="160" y="190"/>
                    <a:pt x="160" y="190"/>
                    <a:pt x="160" y="190"/>
                  </a:cubicBezTo>
                  <a:cubicBezTo>
                    <a:pt x="159" y="190"/>
                    <a:pt x="159" y="190"/>
                    <a:pt x="159" y="190"/>
                  </a:cubicBezTo>
                  <a:cubicBezTo>
                    <a:pt x="159" y="190"/>
                    <a:pt x="159" y="190"/>
                    <a:pt x="158" y="190"/>
                  </a:cubicBezTo>
                  <a:cubicBezTo>
                    <a:pt x="158" y="190"/>
                    <a:pt x="158" y="190"/>
                    <a:pt x="158" y="190"/>
                  </a:cubicBezTo>
                  <a:cubicBezTo>
                    <a:pt x="158" y="190"/>
                    <a:pt x="157" y="190"/>
                    <a:pt x="157" y="190"/>
                  </a:cubicBezTo>
                  <a:cubicBezTo>
                    <a:pt x="157" y="190"/>
                    <a:pt x="157" y="190"/>
                    <a:pt x="157" y="190"/>
                  </a:cubicBezTo>
                  <a:cubicBezTo>
                    <a:pt x="157" y="190"/>
                    <a:pt x="156" y="190"/>
                    <a:pt x="156" y="189"/>
                  </a:cubicBezTo>
                  <a:cubicBezTo>
                    <a:pt x="156" y="189"/>
                    <a:pt x="156" y="189"/>
                    <a:pt x="156" y="189"/>
                  </a:cubicBezTo>
                  <a:cubicBezTo>
                    <a:pt x="156" y="189"/>
                    <a:pt x="155" y="189"/>
                    <a:pt x="155" y="189"/>
                  </a:cubicBezTo>
                  <a:cubicBezTo>
                    <a:pt x="155" y="189"/>
                    <a:pt x="155" y="189"/>
                    <a:pt x="155" y="189"/>
                  </a:cubicBezTo>
                  <a:cubicBezTo>
                    <a:pt x="155" y="189"/>
                    <a:pt x="154" y="189"/>
                    <a:pt x="154" y="189"/>
                  </a:cubicBezTo>
                  <a:cubicBezTo>
                    <a:pt x="154" y="190"/>
                    <a:pt x="154" y="190"/>
                    <a:pt x="154" y="190"/>
                  </a:cubicBezTo>
                  <a:cubicBezTo>
                    <a:pt x="154" y="190"/>
                    <a:pt x="154" y="190"/>
                    <a:pt x="154" y="190"/>
                  </a:cubicBezTo>
                  <a:cubicBezTo>
                    <a:pt x="154" y="190"/>
                    <a:pt x="154" y="190"/>
                    <a:pt x="153" y="190"/>
                  </a:cubicBezTo>
                  <a:cubicBezTo>
                    <a:pt x="153" y="190"/>
                    <a:pt x="153" y="191"/>
                    <a:pt x="153" y="191"/>
                  </a:cubicBezTo>
                  <a:cubicBezTo>
                    <a:pt x="153" y="191"/>
                    <a:pt x="153" y="191"/>
                    <a:pt x="153" y="191"/>
                  </a:cubicBezTo>
                  <a:cubicBezTo>
                    <a:pt x="152" y="191"/>
                    <a:pt x="152" y="191"/>
                    <a:pt x="152" y="191"/>
                  </a:cubicBezTo>
                  <a:cubicBezTo>
                    <a:pt x="152" y="191"/>
                    <a:pt x="151" y="191"/>
                    <a:pt x="151" y="191"/>
                  </a:cubicBezTo>
                  <a:cubicBezTo>
                    <a:pt x="151" y="191"/>
                    <a:pt x="150" y="191"/>
                    <a:pt x="150" y="191"/>
                  </a:cubicBezTo>
                  <a:cubicBezTo>
                    <a:pt x="150" y="191"/>
                    <a:pt x="149" y="190"/>
                    <a:pt x="149" y="190"/>
                  </a:cubicBezTo>
                  <a:cubicBezTo>
                    <a:pt x="148" y="190"/>
                    <a:pt x="148" y="190"/>
                    <a:pt x="148" y="190"/>
                  </a:cubicBezTo>
                  <a:cubicBezTo>
                    <a:pt x="147" y="190"/>
                    <a:pt x="147" y="190"/>
                    <a:pt x="147" y="190"/>
                  </a:cubicBezTo>
                  <a:cubicBezTo>
                    <a:pt x="147" y="190"/>
                    <a:pt x="147" y="190"/>
                    <a:pt x="146" y="190"/>
                  </a:cubicBezTo>
                  <a:cubicBezTo>
                    <a:pt x="146" y="190"/>
                    <a:pt x="146" y="190"/>
                    <a:pt x="146" y="190"/>
                  </a:cubicBezTo>
                  <a:cubicBezTo>
                    <a:pt x="146" y="190"/>
                    <a:pt x="145" y="190"/>
                    <a:pt x="145" y="190"/>
                  </a:cubicBezTo>
                  <a:cubicBezTo>
                    <a:pt x="145" y="189"/>
                    <a:pt x="144" y="189"/>
                    <a:pt x="144" y="189"/>
                  </a:cubicBezTo>
                  <a:cubicBezTo>
                    <a:pt x="143" y="189"/>
                    <a:pt x="143" y="189"/>
                    <a:pt x="143" y="188"/>
                  </a:cubicBezTo>
                  <a:cubicBezTo>
                    <a:pt x="142" y="188"/>
                    <a:pt x="142" y="188"/>
                    <a:pt x="141" y="187"/>
                  </a:cubicBezTo>
                  <a:cubicBezTo>
                    <a:pt x="141" y="187"/>
                    <a:pt x="141" y="187"/>
                    <a:pt x="140" y="186"/>
                  </a:cubicBezTo>
                  <a:cubicBezTo>
                    <a:pt x="140" y="186"/>
                    <a:pt x="140" y="185"/>
                    <a:pt x="139" y="185"/>
                  </a:cubicBezTo>
                  <a:cubicBezTo>
                    <a:pt x="139" y="185"/>
                    <a:pt x="139" y="184"/>
                    <a:pt x="138" y="184"/>
                  </a:cubicBezTo>
                  <a:cubicBezTo>
                    <a:pt x="138" y="184"/>
                    <a:pt x="138" y="184"/>
                    <a:pt x="137" y="183"/>
                  </a:cubicBezTo>
                  <a:cubicBezTo>
                    <a:pt x="137" y="183"/>
                    <a:pt x="136" y="183"/>
                    <a:pt x="136" y="183"/>
                  </a:cubicBezTo>
                  <a:cubicBezTo>
                    <a:pt x="136" y="183"/>
                    <a:pt x="136" y="183"/>
                    <a:pt x="136" y="183"/>
                  </a:cubicBezTo>
                  <a:cubicBezTo>
                    <a:pt x="136" y="183"/>
                    <a:pt x="136" y="183"/>
                    <a:pt x="136" y="183"/>
                  </a:cubicBezTo>
                  <a:cubicBezTo>
                    <a:pt x="136" y="183"/>
                    <a:pt x="136" y="183"/>
                    <a:pt x="136" y="183"/>
                  </a:cubicBezTo>
                  <a:cubicBezTo>
                    <a:pt x="136" y="183"/>
                    <a:pt x="136" y="183"/>
                    <a:pt x="135" y="183"/>
                  </a:cubicBezTo>
                  <a:cubicBezTo>
                    <a:pt x="135" y="183"/>
                    <a:pt x="134" y="183"/>
                    <a:pt x="134" y="183"/>
                  </a:cubicBezTo>
                  <a:cubicBezTo>
                    <a:pt x="134" y="183"/>
                    <a:pt x="133" y="184"/>
                    <a:pt x="133" y="184"/>
                  </a:cubicBezTo>
                  <a:cubicBezTo>
                    <a:pt x="132" y="184"/>
                    <a:pt x="132" y="185"/>
                    <a:pt x="131" y="185"/>
                  </a:cubicBezTo>
                  <a:cubicBezTo>
                    <a:pt x="131" y="186"/>
                    <a:pt x="131" y="186"/>
                    <a:pt x="130" y="187"/>
                  </a:cubicBezTo>
                  <a:cubicBezTo>
                    <a:pt x="130" y="187"/>
                    <a:pt x="130" y="187"/>
                    <a:pt x="130" y="187"/>
                  </a:cubicBezTo>
                  <a:cubicBezTo>
                    <a:pt x="130" y="186"/>
                    <a:pt x="130" y="186"/>
                    <a:pt x="129" y="186"/>
                  </a:cubicBezTo>
                  <a:cubicBezTo>
                    <a:pt x="129" y="186"/>
                    <a:pt x="129" y="186"/>
                    <a:pt x="129" y="186"/>
                  </a:cubicBezTo>
                  <a:cubicBezTo>
                    <a:pt x="129" y="186"/>
                    <a:pt x="129" y="186"/>
                    <a:pt x="129" y="186"/>
                  </a:cubicBezTo>
                  <a:cubicBezTo>
                    <a:pt x="128" y="186"/>
                    <a:pt x="128" y="186"/>
                    <a:pt x="128" y="186"/>
                  </a:cubicBezTo>
                  <a:cubicBezTo>
                    <a:pt x="127" y="186"/>
                    <a:pt x="127" y="186"/>
                    <a:pt x="126" y="187"/>
                  </a:cubicBezTo>
                  <a:cubicBezTo>
                    <a:pt x="126" y="187"/>
                    <a:pt x="125" y="188"/>
                    <a:pt x="125" y="189"/>
                  </a:cubicBezTo>
                  <a:cubicBezTo>
                    <a:pt x="125" y="189"/>
                    <a:pt x="125" y="190"/>
                    <a:pt x="125" y="191"/>
                  </a:cubicBezTo>
                  <a:cubicBezTo>
                    <a:pt x="124" y="192"/>
                    <a:pt x="124" y="192"/>
                    <a:pt x="124" y="193"/>
                  </a:cubicBezTo>
                  <a:cubicBezTo>
                    <a:pt x="124" y="193"/>
                    <a:pt x="124" y="194"/>
                    <a:pt x="124" y="194"/>
                  </a:cubicBezTo>
                  <a:cubicBezTo>
                    <a:pt x="124" y="194"/>
                    <a:pt x="124" y="195"/>
                    <a:pt x="124" y="195"/>
                  </a:cubicBezTo>
                  <a:cubicBezTo>
                    <a:pt x="124" y="195"/>
                    <a:pt x="124" y="195"/>
                    <a:pt x="123" y="195"/>
                  </a:cubicBezTo>
                  <a:cubicBezTo>
                    <a:pt x="123" y="195"/>
                    <a:pt x="123" y="195"/>
                    <a:pt x="122" y="195"/>
                  </a:cubicBezTo>
                  <a:cubicBezTo>
                    <a:pt x="122" y="195"/>
                    <a:pt x="122" y="195"/>
                    <a:pt x="122" y="195"/>
                  </a:cubicBezTo>
                  <a:cubicBezTo>
                    <a:pt x="122" y="195"/>
                    <a:pt x="121" y="195"/>
                    <a:pt x="121" y="195"/>
                  </a:cubicBezTo>
                  <a:cubicBezTo>
                    <a:pt x="121" y="195"/>
                    <a:pt x="121" y="195"/>
                    <a:pt x="120" y="195"/>
                  </a:cubicBezTo>
                  <a:cubicBezTo>
                    <a:pt x="120" y="195"/>
                    <a:pt x="120" y="194"/>
                    <a:pt x="120" y="194"/>
                  </a:cubicBezTo>
                  <a:cubicBezTo>
                    <a:pt x="119" y="194"/>
                    <a:pt x="119" y="194"/>
                    <a:pt x="119" y="194"/>
                  </a:cubicBezTo>
                  <a:cubicBezTo>
                    <a:pt x="119" y="194"/>
                    <a:pt x="118" y="193"/>
                    <a:pt x="118" y="193"/>
                  </a:cubicBezTo>
                  <a:cubicBezTo>
                    <a:pt x="118" y="193"/>
                    <a:pt x="117" y="193"/>
                    <a:pt x="117" y="193"/>
                  </a:cubicBezTo>
                  <a:cubicBezTo>
                    <a:pt x="117" y="193"/>
                    <a:pt x="117" y="193"/>
                    <a:pt x="116" y="193"/>
                  </a:cubicBezTo>
                  <a:cubicBezTo>
                    <a:pt x="115" y="193"/>
                    <a:pt x="115" y="193"/>
                    <a:pt x="115" y="193"/>
                  </a:cubicBezTo>
                  <a:cubicBezTo>
                    <a:pt x="115" y="193"/>
                    <a:pt x="115" y="193"/>
                    <a:pt x="115" y="193"/>
                  </a:cubicBezTo>
                  <a:cubicBezTo>
                    <a:pt x="115" y="193"/>
                    <a:pt x="115" y="193"/>
                    <a:pt x="115" y="193"/>
                  </a:cubicBezTo>
                  <a:cubicBezTo>
                    <a:pt x="115" y="193"/>
                    <a:pt x="114" y="193"/>
                    <a:pt x="114" y="193"/>
                  </a:cubicBezTo>
                  <a:cubicBezTo>
                    <a:pt x="114" y="193"/>
                    <a:pt x="114" y="193"/>
                    <a:pt x="114" y="193"/>
                  </a:cubicBezTo>
                  <a:cubicBezTo>
                    <a:pt x="114" y="193"/>
                    <a:pt x="114" y="193"/>
                    <a:pt x="113" y="193"/>
                  </a:cubicBezTo>
                  <a:cubicBezTo>
                    <a:pt x="113" y="193"/>
                    <a:pt x="113" y="193"/>
                    <a:pt x="113" y="193"/>
                  </a:cubicBezTo>
                  <a:cubicBezTo>
                    <a:pt x="112" y="193"/>
                    <a:pt x="112" y="193"/>
                    <a:pt x="112" y="193"/>
                  </a:cubicBezTo>
                  <a:cubicBezTo>
                    <a:pt x="112" y="193"/>
                    <a:pt x="111" y="193"/>
                    <a:pt x="111" y="193"/>
                  </a:cubicBezTo>
                  <a:cubicBezTo>
                    <a:pt x="111" y="193"/>
                    <a:pt x="111" y="193"/>
                    <a:pt x="111" y="193"/>
                  </a:cubicBezTo>
                  <a:cubicBezTo>
                    <a:pt x="110" y="192"/>
                    <a:pt x="110" y="192"/>
                    <a:pt x="110" y="192"/>
                  </a:cubicBezTo>
                  <a:cubicBezTo>
                    <a:pt x="110" y="192"/>
                    <a:pt x="110" y="192"/>
                    <a:pt x="110" y="192"/>
                  </a:cubicBezTo>
                  <a:cubicBezTo>
                    <a:pt x="110" y="192"/>
                    <a:pt x="110" y="192"/>
                    <a:pt x="110" y="192"/>
                  </a:cubicBezTo>
                  <a:cubicBezTo>
                    <a:pt x="109" y="192"/>
                    <a:pt x="109" y="192"/>
                    <a:pt x="109" y="192"/>
                  </a:cubicBezTo>
                  <a:cubicBezTo>
                    <a:pt x="109" y="192"/>
                    <a:pt x="109" y="192"/>
                    <a:pt x="109" y="192"/>
                  </a:cubicBezTo>
                  <a:cubicBezTo>
                    <a:pt x="109" y="192"/>
                    <a:pt x="109" y="193"/>
                    <a:pt x="109" y="193"/>
                  </a:cubicBezTo>
                  <a:cubicBezTo>
                    <a:pt x="109" y="193"/>
                    <a:pt x="109" y="193"/>
                    <a:pt x="109" y="193"/>
                  </a:cubicBezTo>
                  <a:cubicBezTo>
                    <a:pt x="108" y="193"/>
                    <a:pt x="108" y="193"/>
                    <a:pt x="108" y="194"/>
                  </a:cubicBezTo>
                  <a:cubicBezTo>
                    <a:pt x="108" y="194"/>
                    <a:pt x="108" y="194"/>
                    <a:pt x="108" y="195"/>
                  </a:cubicBezTo>
                  <a:cubicBezTo>
                    <a:pt x="108" y="195"/>
                    <a:pt x="108" y="195"/>
                    <a:pt x="108" y="196"/>
                  </a:cubicBezTo>
                  <a:cubicBezTo>
                    <a:pt x="108" y="196"/>
                    <a:pt x="108" y="197"/>
                    <a:pt x="108" y="197"/>
                  </a:cubicBezTo>
                  <a:cubicBezTo>
                    <a:pt x="108" y="197"/>
                    <a:pt x="108" y="197"/>
                    <a:pt x="108" y="198"/>
                  </a:cubicBezTo>
                  <a:cubicBezTo>
                    <a:pt x="108" y="198"/>
                    <a:pt x="108" y="198"/>
                    <a:pt x="108" y="198"/>
                  </a:cubicBezTo>
                  <a:cubicBezTo>
                    <a:pt x="108" y="198"/>
                    <a:pt x="108" y="198"/>
                    <a:pt x="108" y="198"/>
                  </a:cubicBezTo>
                  <a:cubicBezTo>
                    <a:pt x="108" y="199"/>
                    <a:pt x="108" y="199"/>
                    <a:pt x="108" y="199"/>
                  </a:cubicBezTo>
                  <a:cubicBezTo>
                    <a:pt x="108" y="199"/>
                    <a:pt x="108" y="200"/>
                    <a:pt x="108" y="200"/>
                  </a:cubicBezTo>
                  <a:cubicBezTo>
                    <a:pt x="107" y="200"/>
                    <a:pt x="107" y="200"/>
                    <a:pt x="106" y="200"/>
                  </a:cubicBezTo>
                  <a:cubicBezTo>
                    <a:pt x="106" y="201"/>
                    <a:pt x="105" y="201"/>
                    <a:pt x="104" y="201"/>
                  </a:cubicBezTo>
                  <a:cubicBezTo>
                    <a:pt x="104" y="201"/>
                    <a:pt x="103" y="201"/>
                    <a:pt x="103" y="201"/>
                  </a:cubicBezTo>
                  <a:cubicBezTo>
                    <a:pt x="102" y="201"/>
                    <a:pt x="101" y="201"/>
                    <a:pt x="100" y="201"/>
                  </a:cubicBezTo>
                  <a:cubicBezTo>
                    <a:pt x="100" y="201"/>
                    <a:pt x="99" y="202"/>
                    <a:pt x="98" y="202"/>
                  </a:cubicBezTo>
                  <a:cubicBezTo>
                    <a:pt x="97" y="203"/>
                    <a:pt x="97" y="203"/>
                    <a:pt x="96" y="204"/>
                  </a:cubicBezTo>
                  <a:cubicBezTo>
                    <a:pt x="96" y="204"/>
                    <a:pt x="96" y="205"/>
                    <a:pt x="96" y="206"/>
                  </a:cubicBezTo>
                  <a:cubicBezTo>
                    <a:pt x="96" y="206"/>
                    <a:pt x="96" y="206"/>
                    <a:pt x="96" y="207"/>
                  </a:cubicBezTo>
                  <a:cubicBezTo>
                    <a:pt x="96" y="207"/>
                    <a:pt x="95" y="207"/>
                    <a:pt x="95" y="207"/>
                  </a:cubicBezTo>
                  <a:cubicBezTo>
                    <a:pt x="95" y="208"/>
                    <a:pt x="95" y="208"/>
                    <a:pt x="95" y="208"/>
                  </a:cubicBezTo>
                  <a:cubicBezTo>
                    <a:pt x="95" y="208"/>
                    <a:pt x="94" y="209"/>
                    <a:pt x="94" y="209"/>
                  </a:cubicBezTo>
                  <a:cubicBezTo>
                    <a:pt x="94" y="209"/>
                    <a:pt x="94" y="209"/>
                    <a:pt x="94" y="209"/>
                  </a:cubicBezTo>
                  <a:cubicBezTo>
                    <a:pt x="94" y="210"/>
                    <a:pt x="93" y="210"/>
                    <a:pt x="93" y="210"/>
                  </a:cubicBezTo>
                  <a:cubicBezTo>
                    <a:pt x="93" y="210"/>
                    <a:pt x="93" y="211"/>
                    <a:pt x="93" y="211"/>
                  </a:cubicBezTo>
                  <a:cubicBezTo>
                    <a:pt x="93" y="211"/>
                    <a:pt x="93" y="212"/>
                    <a:pt x="93" y="212"/>
                  </a:cubicBezTo>
                  <a:cubicBezTo>
                    <a:pt x="94" y="212"/>
                    <a:pt x="94" y="212"/>
                    <a:pt x="94" y="212"/>
                  </a:cubicBezTo>
                  <a:cubicBezTo>
                    <a:pt x="94" y="213"/>
                    <a:pt x="94" y="213"/>
                    <a:pt x="94" y="213"/>
                  </a:cubicBezTo>
                  <a:cubicBezTo>
                    <a:pt x="94" y="213"/>
                    <a:pt x="93" y="214"/>
                    <a:pt x="93" y="214"/>
                  </a:cubicBezTo>
                  <a:cubicBezTo>
                    <a:pt x="93" y="215"/>
                    <a:pt x="92" y="215"/>
                    <a:pt x="92" y="215"/>
                  </a:cubicBezTo>
                  <a:cubicBezTo>
                    <a:pt x="91" y="216"/>
                    <a:pt x="91" y="216"/>
                    <a:pt x="91" y="216"/>
                  </a:cubicBezTo>
                  <a:cubicBezTo>
                    <a:pt x="91" y="216"/>
                    <a:pt x="90" y="217"/>
                    <a:pt x="90" y="217"/>
                  </a:cubicBezTo>
                  <a:cubicBezTo>
                    <a:pt x="90" y="217"/>
                    <a:pt x="90" y="218"/>
                    <a:pt x="90" y="218"/>
                  </a:cubicBezTo>
                  <a:cubicBezTo>
                    <a:pt x="89" y="218"/>
                    <a:pt x="89" y="219"/>
                    <a:pt x="89" y="219"/>
                  </a:cubicBezTo>
                  <a:cubicBezTo>
                    <a:pt x="89" y="219"/>
                    <a:pt x="89" y="220"/>
                    <a:pt x="88" y="220"/>
                  </a:cubicBezTo>
                  <a:cubicBezTo>
                    <a:pt x="88" y="220"/>
                    <a:pt x="88" y="220"/>
                    <a:pt x="88" y="221"/>
                  </a:cubicBezTo>
                  <a:cubicBezTo>
                    <a:pt x="88" y="221"/>
                    <a:pt x="88" y="221"/>
                    <a:pt x="88" y="221"/>
                  </a:cubicBezTo>
                  <a:cubicBezTo>
                    <a:pt x="87" y="221"/>
                    <a:pt x="87" y="222"/>
                    <a:pt x="87" y="222"/>
                  </a:cubicBezTo>
                  <a:cubicBezTo>
                    <a:pt x="87" y="222"/>
                    <a:pt x="87" y="222"/>
                    <a:pt x="87" y="222"/>
                  </a:cubicBezTo>
                  <a:cubicBezTo>
                    <a:pt x="87" y="222"/>
                    <a:pt x="87" y="222"/>
                    <a:pt x="87" y="223"/>
                  </a:cubicBezTo>
                  <a:cubicBezTo>
                    <a:pt x="87" y="223"/>
                    <a:pt x="87" y="223"/>
                    <a:pt x="87" y="223"/>
                  </a:cubicBezTo>
                  <a:cubicBezTo>
                    <a:pt x="87" y="223"/>
                    <a:pt x="87" y="224"/>
                    <a:pt x="87" y="224"/>
                  </a:cubicBezTo>
                  <a:cubicBezTo>
                    <a:pt x="87" y="224"/>
                    <a:pt x="87" y="224"/>
                    <a:pt x="87" y="224"/>
                  </a:cubicBezTo>
                  <a:cubicBezTo>
                    <a:pt x="87" y="225"/>
                    <a:pt x="87" y="225"/>
                    <a:pt x="87" y="225"/>
                  </a:cubicBezTo>
                  <a:cubicBezTo>
                    <a:pt x="87" y="225"/>
                    <a:pt x="87" y="225"/>
                    <a:pt x="86" y="226"/>
                  </a:cubicBezTo>
                  <a:cubicBezTo>
                    <a:pt x="86" y="226"/>
                    <a:pt x="86" y="226"/>
                    <a:pt x="86" y="226"/>
                  </a:cubicBezTo>
                  <a:cubicBezTo>
                    <a:pt x="85" y="226"/>
                    <a:pt x="85" y="226"/>
                    <a:pt x="85" y="227"/>
                  </a:cubicBezTo>
                  <a:cubicBezTo>
                    <a:pt x="85" y="227"/>
                    <a:pt x="84" y="227"/>
                    <a:pt x="84" y="227"/>
                  </a:cubicBezTo>
                  <a:cubicBezTo>
                    <a:pt x="84" y="227"/>
                    <a:pt x="83" y="227"/>
                    <a:pt x="83" y="227"/>
                  </a:cubicBezTo>
                  <a:cubicBezTo>
                    <a:pt x="83" y="227"/>
                    <a:pt x="82" y="227"/>
                    <a:pt x="82" y="227"/>
                  </a:cubicBezTo>
                  <a:cubicBezTo>
                    <a:pt x="82" y="227"/>
                    <a:pt x="82" y="227"/>
                    <a:pt x="81" y="227"/>
                  </a:cubicBezTo>
                  <a:cubicBezTo>
                    <a:pt x="81" y="227"/>
                    <a:pt x="81" y="227"/>
                    <a:pt x="81" y="227"/>
                  </a:cubicBezTo>
                  <a:cubicBezTo>
                    <a:pt x="80" y="227"/>
                    <a:pt x="80" y="227"/>
                    <a:pt x="80" y="227"/>
                  </a:cubicBezTo>
                  <a:cubicBezTo>
                    <a:pt x="80" y="227"/>
                    <a:pt x="80" y="228"/>
                    <a:pt x="79" y="228"/>
                  </a:cubicBezTo>
                  <a:cubicBezTo>
                    <a:pt x="79" y="228"/>
                    <a:pt x="79" y="228"/>
                    <a:pt x="79" y="228"/>
                  </a:cubicBezTo>
                  <a:cubicBezTo>
                    <a:pt x="79" y="229"/>
                    <a:pt x="79" y="229"/>
                    <a:pt x="79" y="229"/>
                  </a:cubicBezTo>
                  <a:cubicBezTo>
                    <a:pt x="79" y="230"/>
                    <a:pt x="79" y="230"/>
                    <a:pt x="79" y="230"/>
                  </a:cubicBezTo>
                  <a:cubicBezTo>
                    <a:pt x="79" y="231"/>
                    <a:pt x="79" y="231"/>
                    <a:pt x="79" y="232"/>
                  </a:cubicBezTo>
                  <a:cubicBezTo>
                    <a:pt x="79" y="232"/>
                    <a:pt x="79" y="232"/>
                    <a:pt x="79" y="232"/>
                  </a:cubicBezTo>
                  <a:cubicBezTo>
                    <a:pt x="79" y="233"/>
                    <a:pt x="79" y="233"/>
                    <a:pt x="79" y="233"/>
                  </a:cubicBezTo>
                  <a:cubicBezTo>
                    <a:pt x="79" y="234"/>
                    <a:pt x="79" y="234"/>
                    <a:pt x="79" y="234"/>
                  </a:cubicBezTo>
                  <a:cubicBezTo>
                    <a:pt x="79" y="235"/>
                    <a:pt x="79" y="235"/>
                    <a:pt x="79" y="235"/>
                  </a:cubicBezTo>
                  <a:cubicBezTo>
                    <a:pt x="79" y="236"/>
                    <a:pt x="79" y="237"/>
                    <a:pt x="78" y="238"/>
                  </a:cubicBezTo>
                  <a:cubicBezTo>
                    <a:pt x="78" y="239"/>
                    <a:pt x="77" y="240"/>
                    <a:pt x="77" y="240"/>
                  </a:cubicBezTo>
                  <a:cubicBezTo>
                    <a:pt x="76" y="241"/>
                    <a:pt x="76" y="242"/>
                    <a:pt x="75" y="243"/>
                  </a:cubicBezTo>
                  <a:cubicBezTo>
                    <a:pt x="75" y="244"/>
                    <a:pt x="74" y="245"/>
                    <a:pt x="73" y="246"/>
                  </a:cubicBezTo>
                  <a:cubicBezTo>
                    <a:pt x="73" y="246"/>
                    <a:pt x="73" y="246"/>
                    <a:pt x="73" y="246"/>
                  </a:cubicBezTo>
                  <a:cubicBezTo>
                    <a:pt x="73" y="247"/>
                    <a:pt x="73" y="247"/>
                    <a:pt x="73" y="247"/>
                  </a:cubicBezTo>
                  <a:cubicBezTo>
                    <a:pt x="72" y="247"/>
                    <a:pt x="72" y="248"/>
                    <a:pt x="72" y="248"/>
                  </a:cubicBezTo>
                  <a:cubicBezTo>
                    <a:pt x="72" y="248"/>
                    <a:pt x="72" y="248"/>
                    <a:pt x="73" y="248"/>
                  </a:cubicBezTo>
                  <a:cubicBezTo>
                    <a:pt x="73" y="249"/>
                    <a:pt x="73" y="249"/>
                    <a:pt x="73" y="249"/>
                  </a:cubicBezTo>
                  <a:cubicBezTo>
                    <a:pt x="73" y="249"/>
                    <a:pt x="74" y="250"/>
                    <a:pt x="74" y="250"/>
                  </a:cubicBezTo>
                  <a:cubicBezTo>
                    <a:pt x="74" y="250"/>
                    <a:pt x="74" y="250"/>
                    <a:pt x="75" y="250"/>
                  </a:cubicBezTo>
                  <a:cubicBezTo>
                    <a:pt x="75" y="250"/>
                    <a:pt x="75" y="250"/>
                    <a:pt x="75" y="250"/>
                  </a:cubicBezTo>
                  <a:cubicBezTo>
                    <a:pt x="76" y="251"/>
                    <a:pt x="76" y="251"/>
                    <a:pt x="76" y="251"/>
                  </a:cubicBezTo>
                  <a:cubicBezTo>
                    <a:pt x="76" y="251"/>
                    <a:pt x="76" y="251"/>
                    <a:pt x="76" y="251"/>
                  </a:cubicBezTo>
                  <a:cubicBezTo>
                    <a:pt x="76" y="251"/>
                    <a:pt x="76" y="251"/>
                    <a:pt x="76" y="252"/>
                  </a:cubicBezTo>
                  <a:cubicBezTo>
                    <a:pt x="76" y="252"/>
                    <a:pt x="76" y="252"/>
                    <a:pt x="76" y="252"/>
                  </a:cubicBezTo>
                  <a:cubicBezTo>
                    <a:pt x="76" y="253"/>
                    <a:pt x="76" y="253"/>
                    <a:pt x="76" y="253"/>
                  </a:cubicBezTo>
                  <a:cubicBezTo>
                    <a:pt x="76" y="254"/>
                    <a:pt x="76" y="254"/>
                    <a:pt x="75" y="254"/>
                  </a:cubicBezTo>
                  <a:cubicBezTo>
                    <a:pt x="75" y="255"/>
                    <a:pt x="75" y="255"/>
                    <a:pt x="75" y="255"/>
                  </a:cubicBezTo>
                  <a:cubicBezTo>
                    <a:pt x="75" y="255"/>
                    <a:pt x="75" y="255"/>
                    <a:pt x="75" y="255"/>
                  </a:cubicBezTo>
                  <a:cubicBezTo>
                    <a:pt x="75" y="255"/>
                    <a:pt x="74" y="255"/>
                    <a:pt x="74" y="255"/>
                  </a:cubicBezTo>
                  <a:cubicBezTo>
                    <a:pt x="74" y="255"/>
                    <a:pt x="74" y="255"/>
                    <a:pt x="74" y="255"/>
                  </a:cubicBezTo>
                  <a:cubicBezTo>
                    <a:pt x="74" y="255"/>
                    <a:pt x="73" y="255"/>
                    <a:pt x="73" y="255"/>
                  </a:cubicBezTo>
                  <a:cubicBezTo>
                    <a:pt x="73" y="255"/>
                    <a:pt x="73" y="255"/>
                    <a:pt x="73" y="255"/>
                  </a:cubicBezTo>
                  <a:cubicBezTo>
                    <a:pt x="72" y="255"/>
                    <a:pt x="72" y="255"/>
                    <a:pt x="72" y="255"/>
                  </a:cubicBezTo>
                  <a:cubicBezTo>
                    <a:pt x="72" y="255"/>
                    <a:pt x="72" y="255"/>
                    <a:pt x="71" y="255"/>
                  </a:cubicBezTo>
                  <a:cubicBezTo>
                    <a:pt x="71" y="255"/>
                    <a:pt x="71" y="255"/>
                    <a:pt x="71" y="255"/>
                  </a:cubicBezTo>
                  <a:cubicBezTo>
                    <a:pt x="71" y="255"/>
                    <a:pt x="71" y="255"/>
                    <a:pt x="71" y="255"/>
                  </a:cubicBezTo>
                  <a:cubicBezTo>
                    <a:pt x="71" y="255"/>
                    <a:pt x="71" y="255"/>
                    <a:pt x="71" y="255"/>
                  </a:cubicBezTo>
                  <a:cubicBezTo>
                    <a:pt x="71" y="255"/>
                    <a:pt x="70" y="255"/>
                    <a:pt x="70" y="255"/>
                  </a:cubicBezTo>
                  <a:cubicBezTo>
                    <a:pt x="70" y="255"/>
                    <a:pt x="70" y="255"/>
                    <a:pt x="70" y="255"/>
                  </a:cubicBezTo>
                  <a:cubicBezTo>
                    <a:pt x="69" y="255"/>
                    <a:pt x="69" y="255"/>
                    <a:pt x="68" y="255"/>
                  </a:cubicBezTo>
                  <a:cubicBezTo>
                    <a:pt x="67" y="255"/>
                    <a:pt x="67" y="256"/>
                    <a:pt x="66" y="256"/>
                  </a:cubicBezTo>
                  <a:cubicBezTo>
                    <a:pt x="65" y="257"/>
                    <a:pt x="64" y="257"/>
                    <a:pt x="64" y="258"/>
                  </a:cubicBezTo>
                  <a:cubicBezTo>
                    <a:pt x="63" y="259"/>
                    <a:pt x="62" y="259"/>
                    <a:pt x="62" y="260"/>
                  </a:cubicBezTo>
                  <a:cubicBezTo>
                    <a:pt x="61" y="261"/>
                    <a:pt x="61" y="262"/>
                    <a:pt x="60" y="263"/>
                  </a:cubicBezTo>
                  <a:cubicBezTo>
                    <a:pt x="60" y="264"/>
                    <a:pt x="60" y="264"/>
                    <a:pt x="60" y="265"/>
                  </a:cubicBezTo>
                  <a:cubicBezTo>
                    <a:pt x="60" y="266"/>
                    <a:pt x="60" y="266"/>
                    <a:pt x="60" y="267"/>
                  </a:cubicBezTo>
                  <a:cubicBezTo>
                    <a:pt x="60" y="268"/>
                    <a:pt x="61" y="268"/>
                    <a:pt x="61" y="269"/>
                  </a:cubicBezTo>
                  <a:cubicBezTo>
                    <a:pt x="61" y="269"/>
                    <a:pt x="61" y="269"/>
                    <a:pt x="61" y="269"/>
                  </a:cubicBezTo>
                  <a:cubicBezTo>
                    <a:pt x="61" y="269"/>
                    <a:pt x="61" y="270"/>
                    <a:pt x="61" y="270"/>
                  </a:cubicBezTo>
                  <a:cubicBezTo>
                    <a:pt x="61" y="270"/>
                    <a:pt x="61" y="270"/>
                    <a:pt x="61" y="270"/>
                  </a:cubicBezTo>
                  <a:cubicBezTo>
                    <a:pt x="61" y="271"/>
                    <a:pt x="61" y="271"/>
                    <a:pt x="61" y="271"/>
                  </a:cubicBezTo>
                  <a:cubicBezTo>
                    <a:pt x="60" y="271"/>
                    <a:pt x="60" y="272"/>
                    <a:pt x="60" y="272"/>
                  </a:cubicBezTo>
                  <a:cubicBezTo>
                    <a:pt x="60" y="273"/>
                    <a:pt x="60" y="273"/>
                    <a:pt x="60" y="274"/>
                  </a:cubicBezTo>
                  <a:cubicBezTo>
                    <a:pt x="60" y="274"/>
                    <a:pt x="60" y="275"/>
                    <a:pt x="60" y="275"/>
                  </a:cubicBezTo>
                  <a:cubicBezTo>
                    <a:pt x="60" y="276"/>
                    <a:pt x="60" y="276"/>
                    <a:pt x="61" y="277"/>
                  </a:cubicBezTo>
                  <a:cubicBezTo>
                    <a:pt x="61" y="277"/>
                    <a:pt x="61" y="278"/>
                    <a:pt x="61" y="278"/>
                  </a:cubicBezTo>
                  <a:cubicBezTo>
                    <a:pt x="61" y="279"/>
                    <a:pt x="61" y="279"/>
                    <a:pt x="61" y="279"/>
                  </a:cubicBezTo>
                  <a:cubicBezTo>
                    <a:pt x="61" y="280"/>
                    <a:pt x="61" y="280"/>
                    <a:pt x="61" y="280"/>
                  </a:cubicBezTo>
                  <a:cubicBezTo>
                    <a:pt x="61" y="281"/>
                    <a:pt x="61" y="281"/>
                    <a:pt x="61" y="281"/>
                  </a:cubicBezTo>
                  <a:cubicBezTo>
                    <a:pt x="61" y="282"/>
                    <a:pt x="61" y="282"/>
                    <a:pt x="61" y="282"/>
                  </a:cubicBezTo>
                  <a:cubicBezTo>
                    <a:pt x="61" y="282"/>
                    <a:pt x="60" y="282"/>
                    <a:pt x="60" y="283"/>
                  </a:cubicBezTo>
                  <a:cubicBezTo>
                    <a:pt x="60" y="283"/>
                    <a:pt x="60" y="283"/>
                    <a:pt x="60" y="284"/>
                  </a:cubicBezTo>
                  <a:cubicBezTo>
                    <a:pt x="60" y="284"/>
                    <a:pt x="60" y="284"/>
                    <a:pt x="60" y="285"/>
                  </a:cubicBezTo>
                  <a:cubicBezTo>
                    <a:pt x="60" y="285"/>
                    <a:pt x="61" y="285"/>
                    <a:pt x="61" y="286"/>
                  </a:cubicBezTo>
                  <a:cubicBezTo>
                    <a:pt x="61" y="286"/>
                    <a:pt x="61" y="286"/>
                    <a:pt x="61" y="287"/>
                  </a:cubicBezTo>
                  <a:cubicBezTo>
                    <a:pt x="62" y="287"/>
                    <a:pt x="62" y="287"/>
                    <a:pt x="62" y="287"/>
                  </a:cubicBezTo>
                  <a:cubicBezTo>
                    <a:pt x="63" y="287"/>
                    <a:pt x="63" y="288"/>
                    <a:pt x="63" y="288"/>
                  </a:cubicBezTo>
                  <a:cubicBezTo>
                    <a:pt x="64" y="288"/>
                    <a:pt x="64" y="288"/>
                    <a:pt x="64" y="288"/>
                  </a:cubicBezTo>
                  <a:cubicBezTo>
                    <a:pt x="65" y="288"/>
                    <a:pt x="65" y="289"/>
                    <a:pt x="65" y="289"/>
                  </a:cubicBezTo>
                  <a:cubicBezTo>
                    <a:pt x="65" y="289"/>
                    <a:pt x="65" y="289"/>
                    <a:pt x="66" y="289"/>
                  </a:cubicBezTo>
                  <a:cubicBezTo>
                    <a:pt x="66" y="290"/>
                    <a:pt x="66" y="290"/>
                    <a:pt x="66" y="290"/>
                  </a:cubicBezTo>
                  <a:cubicBezTo>
                    <a:pt x="66" y="291"/>
                    <a:pt x="66" y="291"/>
                    <a:pt x="66" y="291"/>
                  </a:cubicBezTo>
                  <a:cubicBezTo>
                    <a:pt x="66" y="291"/>
                    <a:pt x="66" y="292"/>
                    <a:pt x="66" y="292"/>
                  </a:cubicBezTo>
                  <a:cubicBezTo>
                    <a:pt x="66" y="292"/>
                    <a:pt x="66" y="292"/>
                    <a:pt x="66" y="293"/>
                  </a:cubicBezTo>
                  <a:cubicBezTo>
                    <a:pt x="65" y="293"/>
                    <a:pt x="65" y="293"/>
                    <a:pt x="65" y="293"/>
                  </a:cubicBezTo>
                  <a:cubicBezTo>
                    <a:pt x="65" y="293"/>
                    <a:pt x="65" y="293"/>
                    <a:pt x="65" y="294"/>
                  </a:cubicBezTo>
                  <a:cubicBezTo>
                    <a:pt x="65" y="294"/>
                    <a:pt x="64" y="294"/>
                    <a:pt x="64" y="294"/>
                  </a:cubicBezTo>
                  <a:cubicBezTo>
                    <a:pt x="64" y="294"/>
                    <a:pt x="64" y="294"/>
                    <a:pt x="64" y="294"/>
                  </a:cubicBezTo>
                  <a:cubicBezTo>
                    <a:pt x="64" y="294"/>
                    <a:pt x="63" y="294"/>
                    <a:pt x="63" y="294"/>
                  </a:cubicBezTo>
                  <a:cubicBezTo>
                    <a:pt x="63" y="294"/>
                    <a:pt x="63" y="294"/>
                    <a:pt x="63" y="294"/>
                  </a:cubicBezTo>
                  <a:cubicBezTo>
                    <a:pt x="63" y="294"/>
                    <a:pt x="62" y="294"/>
                    <a:pt x="62" y="294"/>
                  </a:cubicBezTo>
                  <a:cubicBezTo>
                    <a:pt x="62" y="294"/>
                    <a:pt x="62" y="295"/>
                    <a:pt x="62" y="295"/>
                  </a:cubicBezTo>
                  <a:cubicBezTo>
                    <a:pt x="62" y="295"/>
                    <a:pt x="62" y="295"/>
                    <a:pt x="62" y="295"/>
                  </a:cubicBezTo>
                  <a:cubicBezTo>
                    <a:pt x="62" y="296"/>
                    <a:pt x="62" y="296"/>
                    <a:pt x="62" y="296"/>
                  </a:cubicBezTo>
                  <a:cubicBezTo>
                    <a:pt x="62" y="297"/>
                    <a:pt x="62" y="297"/>
                    <a:pt x="62" y="297"/>
                  </a:cubicBezTo>
                  <a:cubicBezTo>
                    <a:pt x="62" y="298"/>
                    <a:pt x="62" y="298"/>
                    <a:pt x="63" y="298"/>
                  </a:cubicBezTo>
                  <a:cubicBezTo>
                    <a:pt x="63" y="298"/>
                    <a:pt x="63" y="299"/>
                    <a:pt x="63" y="299"/>
                  </a:cubicBezTo>
                  <a:cubicBezTo>
                    <a:pt x="64" y="299"/>
                    <a:pt x="64" y="299"/>
                    <a:pt x="64" y="300"/>
                  </a:cubicBezTo>
                  <a:cubicBezTo>
                    <a:pt x="64" y="301"/>
                    <a:pt x="64" y="301"/>
                    <a:pt x="64" y="302"/>
                  </a:cubicBezTo>
                  <a:cubicBezTo>
                    <a:pt x="64" y="303"/>
                    <a:pt x="64" y="304"/>
                    <a:pt x="64" y="304"/>
                  </a:cubicBezTo>
                  <a:cubicBezTo>
                    <a:pt x="64" y="305"/>
                    <a:pt x="64" y="306"/>
                    <a:pt x="64" y="306"/>
                  </a:cubicBezTo>
                  <a:cubicBezTo>
                    <a:pt x="63" y="306"/>
                    <a:pt x="63" y="306"/>
                    <a:pt x="63" y="306"/>
                  </a:cubicBezTo>
                  <a:cubicBezTo>
                    <a:pt x="63" y="306"/>
                    <a:pt x="63" y="306"/>
                    <a:pt x="63" y="306"/>
                  </a:cubicBezTo>
                  <a:cubicBezTo>
                    <a:pt x="62" y="306"/>
                    <a:pt x="62" y="306"/>
                    <a:pt x="62" y="306"/>
                  </a:cubicBezTo>
                  <a:cubicBezTo>
                    <a:pt x="62" y="306"/>
                    <a:pt x="61" y="306"/>
                    <a:pt x="61" y="306"/>
                  </a:cubicBezTo>
                  <a:cubicBezTo>
                    <a:pt x="61" y="306"/>
                    <a:pt x="60" y="307"/>
                    <a:pt x="60" y="307"/>
                  </a:cubicBezTo>
                  <a:cubicBezTo>
                    <a:pt x="60" y="307"/>
                    <a:pt x="60" y="307"/>
                    <a:pt x="59" y="307"/>
                  </a:cubicBezTo>
                  <a:cubicBezTo>
                    <a:pt x="59" y="307"/>
                    <a:pt x="59" y="307"/>
                    <a:pt x="59" y="307"/>
                  </a:cubicBezTo>
                  <a:cubicBezTo>
                    <a:pt x="58" y="307"/>
                    <a:pt x="58" y="307"/>
                    <a:pt x="58" y="307"/>
                  </a:cubicBezTo>
                  <a:cubicBezTo>
                    <a:pt x="58" y="307"/>
                    <a:pt x="58" y="307"/>
                    <a:pt x="58" y="307"/>
                  </a:cubicBezTo>
                  <a:cubicBezTo>
                    <a:pt x="58" y="307"/>
                    <a:pt x="58" y="307"/>
                    <a:pt x="58" y="308"/>
                  </a:cubicBezTo>
                  <a:cubicBezTo>
                    <a:pt x="58" y="308"/>
                    <a:pt x="58" y="308"/>
                    <a:pt x="58" y="308"/>
                  </a:cubicBezTo>
                  <a:cubicBezTo>
                    <a:pt x="58" y="308"/>
                    <a:pt x="58" y="308"/>
                    <a:pt x="58" y="308"/>
                  </a:cubicBezTo>
                  <a:cubicBezTo>
                    <a:pt x="58" y="308"/>
                    <a:pt x="58" y="309"/>
                    <a:pt x="58" y="309"/>
                  </a:cubicBezTo>
                  <a:cubicBezTo>
                    <a:pt x="58" y="309"/>
                    <a:pt x="58" y="310"/>
                    <a:pt x="58" y="310"/>
                  </a:cubicBezTo>
                  <a:cubicBezTo>
                    <a:pt x="58" y="310"/>
                    <a:pt x="58" y="311"/>
                    <a:pt x="58" y="311"/>
                  </a:cubicBezTo>
                  <a:cubicBezTo>
                    <a:pt x="58" y="311"/>
                    <a:pt x="57" y="312"/>
                    <a:pt x="57" y="312"/>
                  </a:cubicBezTo>
                  <a:cubicBezTo>
                    <a:pt x="57" y="312"/>
                    <a:pt x="57" y="313"/>
                    <a:pt x="57" y="313"/>
                  </a:cubicBezTo>
                  <a:cubicBezTo>
                    <a:pt x="57" y="313"/>
                    <a:pt x="57" y="313"/>
                    <a:pt x="57" y="313"/>
                  </a:cubicBezTo>
                  <a:cubicBezTo>
                    <a:pt x="57" y="314"/>
                    <a:pt x="57" y="314"/>
                    <a:pt x="57" y="314"/>
                  </a:cubicBezTo>
                  <a:cubicBezTo>
                    <a:pt x="57" y="314"/>
                    <a:pt x="57" y="315"/>
                    <a:pt x="57" y="315"/>
                  </a:cubicBezTo>
                  <a:cubicBezTo>
                    <a:pt x="57" y="315"/>
                    <a:pt x="57" y="316"/>
                    <a:pt x="57" y="317"/>
                  </a:cubicBezTo>
                  <a:cubicBezTo>
                    <a:pt x="57" y="317"/>
                    <a:pt x="57" y="318"/>
                    <a:pt x="56" y="318"/>
                  </a:cubicBezTo>
                  <a:cubicBezTo>
                    <a:pt x="56" y="319"/>
                    <a:pt x="56" y="319"/>
                    <a:pt x="56" y="319"/>
                  </a:cubicBezTo>
                  <a:cubicBezTo>
                    <a:pt x="56" y="320"/>
                    <a:pt x="56" y="320"/>
                    <a:pt x="56" y="320"/>
                  </a:cubicBezTo>
                  <a:cubicBezTo>
                    <a:pt x="56" y="320"/>
                    <a:pt x="56" y="320"/>
                    <a:pt x="56" y="320"/>
                  </a:cubicBezTo>
                  <a:cubicBezTo>
                    <a:pt x="55" y="320"/>
                    <a:pt x="55" y="320"/>
                    <a:pt x="55" y="319"/>
                  </a:cubicBezTo>
                  <a:cubicBezTo>
                    <a:pt x="55" y="319"/>
                    <a:pt x="55" y="319"/>
                    <a:pt x="55" y="319"/>
                  </a:cubicBezTo>
                  <a:cubicBezTo>
                    <a:pt x="55" y="319"/>
                    <a:pt x="54" y="319"/>
                    <a:pt x="54" y="319"/>
                  </a:cubicBezTo>
                  <a:cubicBezTo>
                    <a:pt x="54" y="319"/>
                    <a:pt x="54" y="319"/>
                    <a:pt x="54" y="319"/>
                  </a:cubicBezTo>
                  <a:cubicBezTo>
                    <a:pt x="54" y="319"/>
                    <a:pt x="54" y="319"/>
                    <a:pt x="54" y="319"/>
                  </a:cubicBezTo>
                  <a:cubicBezTo>
                    <a:pt x="54" y="319"/>
                    <a:pt x="53" y="319"/>
                    <a:pt x="53" y="319"/>
                  </a:cubicBezTo>
                  <a:cubicBezTo>
                    <a:pt x="53" y="319"/>
                    <a:pt x="53" y="319"/>
                    <a:pt x="53" y="319"/>
                  </a:cubicBezTo>
                  <a:cubicBezTo>
                    <a:pt x="53" y="319"/>
                    <a:pt x="53" y="319"/>
                    <a:pt x="53" y="319"/>
                  </a:cubicBezTo>
                  <a:cubicBezTo>
                    <a:pt x="53" y="319"/>
                    <a:pt x="53" y="318"/>
                    <a:pt x="53" y="318"/>
                  </a:cubicBezTo>
                  <a:cubicBezTo>
                    <a:pt x="53" y="318"/>
                    <a:pt x="53" y="317"/>
                    <a:pt x="52" y="317"/>
                  </a:cubicBezTo>
                  <a:cubicBezTo>
                    <a:pt x="52" y="317"/>
                    <a:pt x="52" y="316"/>
                    <a:pt x="52" y="316"/>
                  </a:cubicBezTo>
                  <a:cubicBezTo>
                    <a:pt x="52" y="316"/>
                    <a:pt x="51" y="316"/>
                    <a:pt x="51" y="316"/>
                  </a:cubicBezTo>
                  <a:cubicBezTo>
                    <a:pt x="51" y="316"/>
                    <a:pt x="51" y="315"/>
                    <a:pt x="51" y="315"/>
                  </a:cubicBezTo>
                  <a:cubicBezTo>
                    <a:pt x="51" y="315"/>
                    <a:pt x="50" y="315"/>
                    <a:pt x="50" y="315"/>
                  </a:cubicBezTo>
                  <a:cubicBezTo>
                    <a:pt x="50" y="315"/>
                    <a:pt x="50" y="314"/>
                    <a:pt x="50" y="314"/>
                  </a:cubicBezTo>
                  <a:cubicBezTo>
                    <a:pt x="50" y="314"/>
                    <a:pt x="50" y="314"/>
                    <a:pt x="50" y="314"/>
                  </a:cubicBezTo>
                  <a:cubicBezTo>
                    <a:pt x="50" y="313"/>
                    <a:pt x="49" y="313"/>
                    <a:pt x="49" y="313"/>
                  </a:cubicBezTo>
                  <a:cubicBezTo>
                    <a:pt x="49" y="312"/>
                    <a:pt x="49" y="312"/>
                    <a:pt x="49" y="312"/>
                  </a:cubicBezTo>
                  <a:cubicBezTo>
                    <a:pt x="49" y="312"/>
                    <a:pt x="49" y="311"/>
                    <a:pt x="48" y="311"/>
                  </a:cubicBezTo>
                  <a:cubicBezTo>
                    <a:pt x="48" y="311"/>
                    <a:pt x="48" y="311"/>
                    <a:pt x="48" y="311"/>
                  </a:cubicBezTo>
                  <a:cubicBezTo>
                    <a:pt x="47" y="311"/>
                    <a:pt x="47" y="311"/>
                    <a:pt x="47" y="311"/>
                  </a:cubicBezTo>
                  <a:cubicBezTo>
                    <a:pt x="47" y="311"/>
                    <a:pt x="47" y="311"/>
                    <a:pt x="47" y="312"/>
                  </a:cubicBezTo>
                  <a:cubicBezTo>
                    <a:pt x="47" y="312"/>
                    <a:pt x="46" y="312"/>
                    <a:pt x="46" y="312"/>
                  </a:cubicBezTo>
                  <a:cubicBezTo>
                    <a:pt x="46" y="313"/>
                    <a:pt x="46" y="313"/>
                    <a:pt x="46" y="313"/>
                  </a:cubicBezTo>
                  <a:cubicBezTo>
                    <a:pt x="46" y="313"/>
                    <a:pt x="46" y="314"/>
                    <a:pt x="46" y="314"/>
                  </a:cubicBezTo>
                  <a:cubicBezTo>
                    <a:pt x="46" y="314"/>
                    <a:pt x="46" y="315"/>
                    <a:pt x="46" y="315"/>
                  </a:cubicBezTo>
                  <a:cubicBezTo>
                    <a:pt x="46" y="315"/>
                    <a:pt x="46" y="315"/>
                    <a:pt x="46" y="316"/>
                  </a:cubicBezTo>
                  <a:cubicBezTo>
                    <a:pt x="46" y="316"/>
                    <a:pt x="46" y="316"/>
                    <a:pt x="46" y="317"/>
                  </a:cubicBezTo>
                  <a:cubicBezTo>
                    <a:pt x="45" y="317"/>
                    <a:pt x="45" y="317"/>
                    <a:pt x="45" y="317"/>
                  </a:cubicBezTo>
                  <a:cubicBezTo>
                    <a:pt x="45" y="317"/>
                    <a:pt x="45" y="317"/>
                    <a:pt x="45" y="317"/>
                  </a:cubicBezTo>
                  <a:cubicBezTo>
                    <a:pt x="45" y="317"/>
                    <a:pt x="44" y="317"/>
                    <a:pt x="44" y="317"/>
                  </a:cubicBezTo>
                  <a:cubicBezTo>
                    <a:pt x="44" y="318"/>
                    <a:pt x="44" y="318"/>
                    <a:pt x="44" y="318"/>
                  </a:cubicBezTo>
                  <a:cubicBezTo>
                    <a:pt x="44" y="318"/>
                    <a:pt x="43" y="318"/>
                    <a:pt x="43" y="318"/>
                  </a:cubicBezTo>
                  <a:cubicBezTo>
                    <a:pt x="42" y="318"/>
                    <a:pt x="42" y="318"/>
                    <a:pt x="42" y="318"/>
                  </a:cubicBezTo>
                  <a:cubicBezTo>
                    <a:pt x="41" y="318"/>
                    <a:pt x="41" y="318"/>
                    <a:pt x="41" y="318"/>
                  </a:cubicBezTo>
                  <a:cubicBezTo>
                    <a:pt x="41" y="318"/>
                    <a:pt x="41" y="318"/>
                    <a:pt x="41" y="318"/>
                  </a:cubicBezTo>
                  <a:cubicBezTo>
                    <a:pt x="41" y="318"/>
                    <a:pt x="40" y="318"/>
                    <a:pt x="40" y="318"/>
                  </a:cubicBezTo>
                  <a:cubicBezTo>
                    <a:pt x="40" y="318"/>
                    <a:pt x="40" y="318"/>
                    <a:pt x="40" y="318"/>
                  </a:cubicBezTo>
                  <a:cubicBezTo>
                    <a:pt x="39" y="318"/>
                    <a:pt x="39" y="318"/>
                    <a:pt x="39" y="318"/>
                  </a:cubicBezTo>
                  <a:cubicBezTo>
                    <a:pt x="39" y="319"/>
                    <a:pt x="38" y="320"/>
                    <a:pt x="37" y="321"/>
                  </a:cubicBezTo>
                  <a:cubicBezTo>
                    <a:pt x="36" y="322"/>
                    <a:pt x="34" y="323"/>
                    <a:pt x="33" y="324"/>
                  </a:cubicBezTo>
                  <a:cubicBezTo>
                    <a:pt x="31" y="325"/>
                    <a:pt x="30" y="327"/>
                    <a:pt x="28" y="328"/>
                  </a:cubicBezTo>
                  <a:cubicBezTo>
                    <a:pt x="27" y="329"/>
                    <a:pt x="25" y="329"/>
                    <a:pt x="24" y="329"/>
                  </a:cubicBezTo>
                  <a:cubicBezTo>
                    <a:pt x="24" y="329"/>
                    <a:pt x="24" y="329"/>
                    <a:pt x="24" y="329"/>
                  </a:cubicBezTo>
                  <a:cubicBezTo>
                    <a:pt x="23" y="330"/>
                    <a:pt x="23" y="330"/>
                    <a:pt x="23" y="330"/>
                  </a:cubicBezTo>
                  <a:cubicBezTo>
                    <a:pt x="23" y="330"/>
                    <a:pt x="23" y="330"/>
                    <a:pt x="23" y="330"/>
                  </a:cubicBezTo>
                  <a:cubicBezTo>
                    <a:pt x="23" y="330"/>
                    <a:pt x="23" y="330"/>
                    <a:pt x="22" y="330"/>
                  </a:cubicBezTo>
                  <a:cubicBezTo>
                    <a:pt x="22" y="330"/>
                    <a:pt x="21" y="330"/>
                    <a:pt x="21" y="329"/>
                  </a:cubicBezTo>
                  <a:cubicBezTo>
                    <a:pt x="20" y="329"/>
                    <a:pt x="20" y="329"/>
                    <a:pt x="19" y="329"/>
                  </a:cubicBezTo>
                  <a:cubicBezTo>
                    <a:pt x="19" y="329"/>
                    <a:pt x="18" y="329"/>
                    <a:pt x="18" y="329"/>
                  </a:cubicBezTo>
                  <a:cubicBezTo>
                    <a:pt x="18" y="328"/>
                    <a:pt x="17" y="328"/>
                    <a:pt x="17" y="328"/>
                  </a:cubicBezTo>
                  <a:cubicBezTo>
                    <a:pt x="17" y="328"/>
                    <a:pt x="16" y="328"/>
                    <a:pt x="16" y="328"/>
                  </a:cubicBezTo>
                  <a:cubicBezTo>
                    <a:pt x="16" y="328"/>
                    <a:pt x="16" y="327"/>
                    <a:pt x="16" y="327"/>
                  </a:cubicBezTo>
                  <a:cubicBezTo>
                    <a:pt x="15" y="327"/>
                    <a:pt x="15" y="327"/>
                    <a:pt x="15" y="327"/>
                  </a:cubicBezTo>
                  <a:cubicBezTo>
                    <a:pt x="15" y="327"/>
                    <a:pt x="15" y="327"/>
                    <a:pt x="14" y="327"/>
                  </a:cubicBezTo>
                  <a:cubicBezTo>
                    <a:pt x="14" y="327"/>
                    <a:pt x="13" y="327"/>
                    <a:pt x="12" y="326"/>
                  </a:cubicBezTo>
                  <a:cubicBezTo>
                    <a:pt x="12" y="326"/>
                    <a:pt x="11" y="325"/>
                    <a:pt x="10" y="325"/>
                  </a:cubicBezTo>
                  <a:cubicBezTo>
                    <a:pt x="9" y="324"/>
                    <a:pt x="8" y="324"/>
                    <a:pt x="7" y="323"/>
                  </a:cubicBezTo>
                  <a:cubicBezTo>
                    <a:pt x="7" y="323"/>
                    <a:pt x="6" y="322"/>
                    <a:pt x="6" y="322"/>
                  </a:cubicBezTo>
                  <a:cubicBezTo>
                    <a:pt x="6" y="321"/>
                    <a:pt x="6" y="321"/>
                    <a:pt x="6" y="321"/>
                  </a:cubicBezTo>
                  <a:cubicBezTo>
                    <a:pt x="6" y="321"/>
                    <a:pt x="6" y="321"/>
                    <a:pt x="6" y="320"/>
                  </a:cubicBezTo>
                  <a:cubicBezTo>
                    <a:pt x="7" y="320"/>
                    <a:pt x="7" y="320"/>
                    <a:pt x="7" y="320"/>
                  </a:cubicBezTo>
                  <a:cubicBezTo>
                    <a:pt x="7" y="320"/>
                    <a:pt x="7" y="320"/>
                    <a:pt x="7" y="320"/>
                  </a:cubicBezTo>
                  <a:cubicBezTo>
                    <a:pt x="7" y="320"/>
                    <a:pt x="8" y="320"/>
                    <a:pt x="8" y="320"/>
                  </a:cubicBezTo>
                  <a:cubicBezTo>
                    <a:pt x="8" y="320"/>
                    <a:pt x="8" y="320"/>
                    <a:pt x="8" y="320"/>
                  </a:cubicBezTo>
                  <a:cubicBezTo>
                    <a:pt x="9" y="320"/>
                    <a:pt x="9" y="320"/>
                    <a:pt x="9" y="320"/>
                  </a:cubicBezTo>
                  <a:cubicBezTo>
                    <a:pt x="9" y="320"/>
                    <a:pt x="9" y="319"/>
                    <a:pt x="9" y="319"/>
                  </a:cubicBezTo>
                  <a:cubicBezTo>
                    <a:pt x="9" y="319"/>
                    <a:pt x="9" y="319"/>
                    <a:pt x="9" y="318"/>
                  </a:cubicBezTo>
                  <a:cubicBezTo>
                    <a:pt x="9" y="318"/>
                    <a:pt x="10" y="318"/>
                    <a:pt x="10" y="317"/>
                  </a:cubicBezTo>
                  <a:cubicBezTo>
                    <a:pt x="10" y="317"/>
                    <a:pt x="10" y="317"/>
                    <a:pt x="10" y="317"/>
                  </a:cubicBezTo>
                  <a:cubicBezTo>
                    <a:pt x="10" y="317"/>
                    <a:pt x="10" y="317"/>
                    <a:pt x="10" y="317"/>
                  </a:cubicBezTo>
                  <a:cubicBezTo>
                    <a:pt x="10" y="317"/>
                    <a:pt x="10" y="317"/>
                    <a:pt x="11" y="317"/>
                  </a:cubicBezTo>
                  <a:cubicBezTo>
                    <a:pt x="11" y="317"/>
                    <a:pt x="11" y="317"/>
                    <a:pt x="11" y="317"/>
                  </a:cubicBezTo>
                  <a:cubicBezTo>
                    <a:pt x="11" y="316"/>
                    <a:pt x="11" y="316"/>
                    <a:pt x="11" y="316"/>
                  </a:cubicBezTo>
                  <a:cubicBezTo>
                    <a:pt x="11" y="316"/>
                    <a:pt x="11" y="316"/>
                    <a:pt x="11" y="316"/>
                  </a:cubicBezTo>
                  <a:cubicBezTo>
                    <a:pt x="12" y="316"/>
                    <a:pt x="12" y="316"/>
                    <a:pt x="12" y="316"/>
                  </a:cubicBezTo>
                  <a:cubicBezTo>
                    <a:pt x="12" y="316"/>
                    <a:pt x="12" y="316"/>
                    <a:pt x="12" y="316"/>
                  </a:cubicBezTo>
                  <a:cubicBezTo>
                    <a:pt x="12" y="315"/>
                    <a:pt x="12" y="315"/>
                    <a:pt x="12" y="315"/>
                  </a:cubicBezTo>
                  <a:cubicBezTo>
                    <a:pt x="12" y="315"/>
                    <a:pt x="12" y="315"/>
                    <a:pt x="12" y="315"/>
                  </a:cubicBezTo>
                  <a:cubicBezTo>
                    <a:pt x="12" y="315"/>
                    <a:pt x="12" y="315"/>
                    <a:pt x="12" y="315"/>
                  </a:cubicBezTo>
                  <a:cubicBezTo>
                    <a:pt x="11" y="314"/>
                    <a:pt x="11" y="314"/>
                    <a:pt x="11" y="314"/>
                  </a:cubicBezTo>
                  <a:cubicBezTo>
                    <a:pt x="11" y="314"/>
                    <a:pt x="11" y="313"/>
                    <a:pt x="10" y="313"/>
                  </a:cubicBezTo>
                  <a:cubicBezTo>
                    <a:pt x="10" y="313"/>
                    <a:pt x="10" y="313"/>
                    <a:pt x="10" y="313"/>
                  </a:cubicBezTo>
                  <a:cubicBezTo>
                    <a:pt x="9" y="313"/>
                    <a:pt x="9" y="313"/>
                    <a:pt x="9" y="313"/>
                  </a:cubicBezTo>
                  <a:cubicBezTo>
                    <a:pt x="9" y="313"/>
                    <a:pt x="8" y="313"/>
                    <a:pt x="8" y="313"/>
                  </a:cubicBezTo>
                  <a:cubicBezTo>
                    <a:pt x="8" y="313"/>
                    <a:pt x="8" y="313"/>
                    <a:pt x="7" y="313"/>
                  </a:cubicBezTo>
                  <a:cubicBezTo>
                    <a:pt x="7" y="313"/>
                    <a:pt x="7" y="313"/>
                    <a:pt x="7" y="313"/>
                  </a:cubicBezTo>
                  <a:cubicBezTo>
                    <a:pt x="7" y="314"/>
                    <a:pt x="6" y="314"/>
                    <a:pt x="6" y="314"/>
                  </a:cubicBezTo>
                  <a:cubicBezTo>
                    <a:pt x="6" y="314"/>
                    <a:pt x="6" y="315"/>
                    <a:pt x="6" y="315"/>
                  </a:cubicBezTo>
                  <a:cubicBezTo>
                    <a:pt x="5" y="315"/>
                    <a:pt x="5" y="315"/>
                    <a:pt x="5" y="315"/>
                  </a:cubicBezTo>
                  <a:cubicBezTo>
                    <a:pt x="5" y="315"/>
                    <a:pt x="4" y="315"/>
                    <a:pt x="4" y="316"/>
                  </a:cubicBezTo>
                  <a:cubicBezTo>
                    <a:pt x="4" y="316"/>
                    <a:pt x="4" y="316"/>
                    <a:pt x="3" y="316"/>
                  </a:cubicBezTo>
                  <a:cubicBezTo>
                    <a:pt x="3" y="316"/>
                    <a:pt x="3" y="316"/>
                    <a:pt x="3" y="316"/>
                  </a:cubicBezTo>
                  <a:cubicBezTo>
                    <a:pt x="3" y="316"/>
                    <a:pt x="3" y="316"/>
                    <a:pt x="3" y="316"/>
                  </a:cubicBezTo>
                  <a:cubicBezTo>
                    <a:pt x="3" y="315"/>
                    <a:pt x="3" y="315"/>
                    <a:pt x="3" y="315"/>
                  </a:cubicBezTo>
                  <a:cubicBezTo>
                    <a:pt x="3" y="315"/>
                    <a:pt x="2" y="315"/>
                    <a:pt x="2" y="315"/>
                  </a:cubicBezTo>
                  <a:cubicBezTo>
                    <a:pt x="2" y="315"/>
                    <a:pt x="3" y="315"/>
                    <a:pt x="3" y="315"/>
                  </a:cubicBezTo>
                  <a:cubicBezTo>
                    <a:pt x="3" y="314"/>
                    <a:pt x="3" y="314"/>
                    <a:pt x="3" y="314"/>
                  </a:cubicBezTo>
                  <a:cubicBezTo>
                    <a:pt x="3" y="314"/>
                    <a:pt x="3" y="314"/>
                    <a:pt x="3" y="314"/>
                  </a:cubicBezTo>
                  <a:cubicBezTo>
                    <a:pt x="3" y="314"/>
                    <a:pt x="3" y="313"/>
                    <a:pt x="3" y="313"/>
                  </a:cubicBezTo>
                  <a:cubicBezTo>
                    <a:pt x="3" y="313"/>
                    <a:pt x="3" y="313"/>
                    <a:pt x="3" y="313"/>
                  </a:cubicBezTo>
                  <a:cubicBezTo>
                    <a:pt x="4" y="312"/>
                    <a:pt x="4" y="312"/>
                    <a:pt x="4" y="312"/>
                  </a:cubicBezTo>
                  <a:cubicBezTo>
                    <a:pt x="4" y="311"/>
                    <a:pt x="4" y="311"/>
                    <a:pt x="4" y="311"/>
                  </a:cubicBezTo>
                  <a:cubicBezTo>
                    <a:pt x="4" y="311"/>
                    <a:pt x="3" y="310"/>
                    <a:pt x="3" y="310"/>
                  </a:cubicBezTo>
                  <a:cubicBezTo>
                    <a:pt x="3" y="310"/>
                    <a:pt x="3" y="310"/>
                    <a:pt x="3" y="310"/>
                  </a:cubicBezTo>
                  <a:cubicBezTo>
                    <a:pt x="3" y="309"/>
                    <a:pt x="3" y="309"/>
                    <a:pt x="3" y="309"/>
                  </a:cubicBezTo>
                  <a:cubicBezTo>
                    <a:pt x="3" y="309"/>
                    <a:pt x="3" y="309"/>
                    <a:pt x="3" y="309"/>
                  </a:cubicBezTo>
                  <a:cubicBezTo>
                    <a:pt x="3" y="309"/>
                    <a:pt x="3" y="309"/>
                    <a:pt x="3" y="309"/>
                  </a:cubicBezTo>
                  <a:cubicBezTo>
                    <a:pt x="3" y="308"/>
                    <a:pt x="3" y="308"/>
                    <a:pt x="3" y="308"/>
                  </a:cubicBezTo>
                  <a:cubicBezTo>
                    <a:pt x="3" y="308"/>
                    <a:pt x="4" y="308"/>
                    <a:pt x="4" y="308"/>
                  </a:cubicBezTo>
                  <a:cubicBezTo>
                    <a:pt x="4" y="307"/>
                    <a:pt x="4" y="307"/>
                    <a:pt x="4" y="307"/>
                  </a:cubicBezTo>
                  <a:cubicBezTo>
                    <a:pt x="4" y="307"/>
                    <a:pt x="5" y="307"/>
                    <a:pt x="5" y="307"/>
                  </a:cubicBezTo>
                  <a:cubicBezTo>
                    <a:pt x="5" y="307"/>
                    <a:pt x="5" y="307"/>
                    <a:pt x="5" y="307"/>
                  </a:cubicBezTo>
                  <a:cubicBezTo>
                    <a:pt x="5" y="308"/>
                    <a:pt x="5" y="308"/>
                    <a:pt x="5" y="308"/>
                  </a:cubicBezTo>
                  <a:cubicBezTo>
                    <a:pt x="5" y="308"/>
                    <a:pt x="5" y="308"/>
                    <a:pt x="5" y="308"/>
                  </a:cubicBezTo>
                  <a:cubicBezTo>
                    <a:pt x="5" y="308"/>
                    <a:pt x="5" y="309"/>
                    <a:pt x="5" y="309"/>
                  </a:cubicBezTo>
                  <a:cubicBezTo>
                    <a:pt x="5" y="309"/>
                    <a:pt x="5" y="309"/>
                    <a:pt x="5" y="309"/>
                  </a:cubicBezTo>
                  <a:cubicBezTo>
                    <a:pt x="5" y="309"/>
                    <a:pt x="6" y="310"/>
                    <a:pt x="6" y="310"/>
                  </a:cubicBezTo>
                  <a:cubicBezTo>
                    <a:pt x="6" y="310"/>
                    <a:pt x="6" y="310"/>
                    <a:pt x="6" y="310"/>
                  </a:cubicBezTo>
                  <a:cubicBezTo>
                    <a:pt x="6" y="310"/>
                    <a:pt x="6" y="310"/>
                    <a:pt x="7" y="310"/>
                  </a:cubicBezTo>
                  <a:cubicBezTo>
                    <a:pt x="7" y="310"/>
                    <a:pt x="7" y="310"/>
                    <a:pt x="7" y="310"/>
                  </a:cubicBezTo>
                  <a:cubicBezTo>
                    <a:pt x="7" y="310"/>
                    <a:pt x="7" y="310"/>
                    <a:pt x="8" y="310"/>
                  </a:cubicBezTo>
                  <a:cubicBezTo>
                    <a:pt x="8" y="310"/>
                    <a:pt x="8" y="310"/>
                    <a:pt x="8" y="310"/>
                  </a:cubicBezTo>
                  <a:cubicBezTo>
                    <a:pt x="8" y="310"/>
                    <a:pt x="8" y="310"/>
                    <a:pt x="8" y="310"/>
                  </a:cubicBezTo>
                  <a:cubicBezTo>
                    <a:pt x="9" y="310"/>
                    <a:pt x="9" y="310"/>
                    <a:pt x="9" y="310"/>
                  </a:cubicBezTo>
                  <a:cubicBezTo>
                    <a:pt x="9" y="310"/>
                    <a:pt x="9" y="310"/>
                    <a:pt x="9" y="310"/>
                  </a:cubicBezTo>
                  <a:cubicBezTo>
                    <a:pt x="9" y="310"/>
                    <a:pt x="9" y="310"/>
                    <a:pt x="9" y="310"/>
                  </a:cubicBezTo>
                  <a:cubicBezTo>
                    <a:pt x="9" y="310"/>
                    <a:pt x="9" y="309"/>
                    <a:pt x="9" y="309"/>
                  </a:cubicBezTo>
                  <a:cubicBezTo>
                    <a:pt x="9" y="309"/>
                    <a:pt x="9" y="309"/>
                    <a:pt x="9" y="309"/>
                  </a:cubicBezTo>
                  <a:cubicBezTo>
                    <a:pt x="9" y="309"/>
                    <a:pt x="9" y="309"/>
                    <a:pt x="9" y="308"/>
                  </a:cubicBezTo>
                  <a:cubicBezTo>
                    <a:pt x="9" y="308"/>
                    <a:pt x="9" y="308"/>
                    <a:pt x="9" y="308"/>
                  </a:cubicBezTo>
                  <a:cubicBezTo>
                    <a:pt x="9" y="308"/>
                    <a:pt x="9" y="308"/>
                    <a:pt x="9" y="308"/>
                  </a:cubicBezTo>
                  <a:cubicBezTo>
                    <a:pt x="9" y="308"/>
                    <a:pt x="9" y="307"/>
                    <a:pt x="9" y="307"/>
                  </a:cubicBezTo>
                  <a:cubicBezTo>
                    <a:pt x="9" y="307"/>
                    <a:pt x="10" y="307"/>
                    <a:pt x="10" y="307"/>
                  </a:cubicBezTo>
                  <a:cubicBezTo>
                    <a:pt x="10" y="307"/>
                    <a:pt x="10" y="307"/>
                    <a:pt x="10" y="306"/>
                  </a:cubicBezTo>
                  <a:cubicBezTo>
                    <a:pt x="10" y="306"/>
                    <a:pt x="11" y="306"/>
                    <a:pt x="11" y="306"/>
                  </a:cubicBezTo>
                  <a:cubicBezTo>
                    <a:pt x="11" y="306"/>
                    <a:pt x="12" y="306"/>
                    <a:pt x="12" y="306"/>
                  </a:cubicBezTo>
                  <a:cubicBezTo>
                    <a:pt x="12" y="306"/>
                    <a:pt x="13" y="306"/>
                    <a:pt x="13" y="306"/>
                  </a:cubicBezTo>
                  <a:cubicBezTo>
                    <a:pt x="13" y="306"/>
                    <a:pt x="13" y="306"/>
                    <a:pt x="13" y="306"/>
                  </a:cubicBezTo>
                  <a:cubicBezTo>
                    <a:pt x="13" y="306"/>
                    <a:pt x="14" y="306"/>
                    <a:pt x="14" y="306"/>
                  </a:cubicBezTo>
                  <a:cubicBezTo>
                    <a:pt x="14" y="305"/>
                    <a:pt x="14" y="305"/>
                    <a:pt x="14" y="305"/>
                  </a:cubicBezTo>
                  <a:cubicBezTo>
                    <a:pt x="15" y="305"/>
                    <a:pt x="15" y="305"/>
                    <a:pt x="15" y="305"/>
                  </a:cubicBezTo>
                  <a:cubicBezTo>
                    <a:pt x="15" y="304"/>
                    <a:pt x="15" y="304"/>
                    <a:pt x="15" y="304"/>
                  </a:cubicBezTo>
                  <a:cubicBezTo>
                    <a:pt x="15" y="303"/>
                    <a:pt x="15" y="303"/>
                    <a:pt x="15" y="303"/>
                  </a:cubicBezTo>
                  <a:cubicBezTo>
                    <a:pt x="15" y="303"/>
                    <a:pt x="14" y="302"/>
                    <a:pt x="14" y="302"/>
                  </a:cubicBezTo>
                  <a:cubicBezTo>
                    <a:pt x="14" y="302"/>
                    <a:pt x="14" y="302"/>
                    <a:pt x="14" y="302"/>
                  </a:cubicBezTo>
                  <a:cubicBezTo>
                    <a:pt x="14" y="302"/>
                    <a:pt x="13" y="302"/>
                    <a:pt x="13" y="302"/>
                  </a:cubicBezTo>
                  <a:cubicBezTo>
                    <a:pt x="13" y="302"/>
                    <a:pt x="13" y="302"/>
                    <a:pt x="13" y="302"/>
                  </a:cubicBezTo>
                  <a:cubicBezTo>
                    <a:pt x="12" y="302"/>
                    <a:pt x="12" y="302"/>
                    <a:pt x="12" y="302"/>
                  </a:cubicBezTo>
                  <a:cubicBezTo>
                    <a:pt x="12" y="302"/>
                    <a:pt x="12" y="302"/>
                    <a:pt x="12" y="302"/>
                  </a:cubicBezTo>
                  <a:cubicBezTo>
                    <a:pt x="12" y="302"/>
                    <a:pt x="11" y="302"/>
                    <a:pt x="11" y="302"/>
                  </a:cubicBezTo>
                  <a:cubicBezTo>
                    <a:pt x="11" y="303"/>
                    <a:pt x="11" y="303"/>
                    <a:pt x="10" y="303"/>
                  </a:cubicBezTo>
                  <a:cubicBezTo>
                    <a:pt x="10" y="304"/>
                    <a:pt x="9" y="304"/>
                    <a:pt x="9" y="304"/>
                  </a:cubicBezTo>
                  <a:cubicBezTo>
                    <a:pt x="9" y="304"/>
                    <a:pt x="8" y="305"/>
                    <a:pt x="8" y="305"/>
                  </a:cubicBezTo>
                  <a:cubicBezTo>
                    <a:pt x="8" y="305"/>
                    <a:pt x="7" y="305"/>
                    <a:pt x="7" y="305"/>
                  </a:cubicBezTo>
                  <a:cubicBezTo>
                    <a:pt x="7" y="305"/>
                    <a:pt x="7" y="305"/>
                    <a:pt x="7" y="305"/>
                  </a:cubicBezTo>
                  <a:cubicBezTo>
                    <a:pt x="7" y="305"/>
                    <a:pt x="7" y="305"/>
                    <a:pt x="7" y="305"/>
                  </a:cubicBezTo>
                  <a:cubicBezTo>
                    <a:pt x="6" y="305"/>
                    <a:pt x="6" y="305"/>
                    <a:pt x="6" y="305"/>
                  </a:cubicBezTo>
                  <a:cubicBezTo>
                    <a:pt x="6" y="305"/>
                    <a:pt x="6" y="305"/>
                    <a:pt x="6" y="305"/>
                  </a:cubicBezTo>
                  <a:cubicBezTo>
                    <a:pt x="6" y="304"/>
                    <a:pt x="6" y="304"/>
                    <a:pt x="6" y="304"/>
                  </a:cubicBezTo>
                  <a:cubicBezTo>
                    <a:pt x="6" y="304"/>
                    <a:pt x="6" y="304"/>
                    <a:pt x="6" y="304"/>
                  </a:cubicBezTo>
                  <a:cubicBezTo>
                    <a:pt x="6" y="304"/>
                    <a:pt x="5" y="304"/>
                    <a:pt x="5" y="304"/>
                  </a:cubicBezTo>
                  <a:cubicBezTo>
                    <a:pt x="5" y="304"/>
                    <a:pt x="5" y="304"/>
                    <a:pt x="5" y="304"/>
                  </a:cubicBezTo>
                  <a:cubicBezTo>
                    <a:pt x="4" y="304"/>
                    <a:pt x="4" y="304"/>
                    <a:pt x="4" y="304"/>
                  </a:cubicBezTo>
                  <a:cubicBezTo>
                    <a:pt x="3" y="304"/>
                    <a:pt x="3" y="304"/>
                    <a:pt x="3" y="304"/>
                  </a:cubicBezTo>
                  <a:cubicBezTo>
                    <a:pt x="3" y="304"/>
                    <a:pt x="3" y="304"/>
                    <a:pt x="3" y="304"/>
                  </a:cubicBezTo>
                  <a:cubicBezTo>
                    <a:pt x="3" y="304"/>
                    <a:pt x="3" y="304"/>
                    <a:pt x="3" y="304"/>
                  </a:cubicBezTo>
                  <a:cubicBezTo>
                    <a:pt x="2" y="304"/>
                    <a:pt x="2" y="304"/>
                    <a:pt x="2" y="304"/>
                  </a:cubicBezTo>
                  <a:cubicBezTo>
                    <a:pt x="2" y="304"/>
                    <a:pt x="2" y="303"/>
                    <a:pt x="2" y="303"/>
                  </a:cubicBezTo>
                  <a:cubicBezTo>
                    <a:pt x="2" y="303"/>
                    <a:pt x="1" y="303"/>
                    <a:pt x="1" y="302"/>
                  </a:cubicBezTo>
                  <a:cubicBezTo>
                    <a:pt x="1" y="302"/>
                    <a:pt x="1" y="302"/>
                    <a:pt x="1" y="302"/>
                  </a:cubicBezTo>
                  <a:cubicBezTo>
                    <a:pt x="1" y="302"/>
                    <a:pt x="2" y="301"/>
                    <a:pt x="2" y="301"/>
                  </a:cubicBezTo>
                  <a:cubicBezTo>
                    <a:pt x="2" y="301"/>
                    <a:pt x="2" y="301"/>
                    <a:pt x="2" y="301"/>
                  </a:cubicBezTo>
                  <a:cubicBezTo>
                    <a:pt x="2" y="301"/>
                    <a:pt x="2" y="300"/>
                    <a:pt x="3" y="300"/>
                  </a:cubicBezTo>
                  <a:cubicBezTo>
                    <a:pt x="3" y="300"/>
                    <a:pt x="3" y="300"/>
                    <a:pt x="3" y="300"/>
                  </a:cubicBezTo>
                  <a:cubicBezTo>
                    <a:pt x="3" y="300"/>
                    <a:pt x="3" y="299"/>
                    <a:pt x="3" y="299"/>
                  </a:cubicBezTo>
                  <a:cubicBezTo>
                    <a:pt x="3" y="299"/>
                    <a:pt x="3" y="299"/>
                    <a:pt x="2" y="298"/>
                  </a:cubicBezTo>
                  <a:cubicBezTo>
                    <a:pt x="2" y="298"/>
                    <a:pt x="2" y="298"/>
                    <a:pt x="2" y="298"/>
                  </a:cubicBezTo>
                  <a:cubicBezTo>
                    <a:pt x="2" y="297"/>
                    <a:pt x="2" y="297"/>
                    <a:pt x="2" y="297"/>
                  </a:cubicBezTo>
                  <a:cubicBezTo>
                    <a:pt x="2" y="297"/>
                    <a:pt x="1" y="297"/>
                    <a:pt x="1" y="296"/>
                  </a:cubicBezTo>
                  <a:cubicBezTo>
                    <a:pt x="1" y="296"/>
                    <a:pt x="1" y="296"/>
                    <a:pt x="1" y="296"/>
                  </a:cubicBezTo>
                  <a:cubicBezTo>
                    <a:pt x="1" y="296"/>
                    <a:pt x="2" y="296"/>
                    <a:pt x="2" y="296"/>
                  </a:cubicBezTo>
                  <a:cubicBezTo>
                    <a:pt x="2" y="296"/>
                    <a:pt x="2" y="296"/>
                    <a:pt x="2" y="295"/>
                  </a:cubicBezTo>
                  <a:cubicBezTo>
                    <a:pt x="2" y="295"/>
                    <a:pt x="2" y="295"/>
                    <a:pt x="2" y="295"/>
                  </a:cubicBezTo>
                  <a:cubicBezTo>
                    <a:pt x="2" y="295"/>
                    <a:pt x="2" y="295"/>
                    <a:pt x="2" y="295"/>
                  </a:cubicBezTo>
                  <a:cubicBezTo>
                    <a:pt x="3" y="295"/>
                    <a:pt x="3" y="295"/>
                    <a:pt x="3" y="295"/>
                  </a:cubicBezTo>
                  <a:cubicBezTo>
                    <a:pt x="3" y="294"/>
                    <a:pt x="4" y="294"/>
                    <a:pt x="4" y="294"/>
                  </a:cubicBezTo>
                  <a:cubicBezTo>
                    <a:pt x="4" y="294"/>
                    <a:pt x="4" y="294"/>
                    <a:pt x="4" y="293"/>
                  </a:cubicBezTo>
                  <a:cubicBezTo>
                    <a:pt x="4" y="293"/>
                    <a:pt x="5" y="293"/>
                    <a:pt x="4" y="293"/>
                  </a:cubicBezTo>
                  <a:cubicBezTo>
                    <a:pt x="4" y="292"/>
                    <a:pt x="4" y="292"/>
                    <a:pt x="4" y="292"/>
                  </a:cubicBezTo>
                  <a:cubicBezTo>
                    <a:pt x="4" y="292"/>
                    <a:pt x="4" y="292"/>
                    <a:pt x="4" y="292"/>
                  </a:cubicBezTo>
                  <a:cubicBezTo>
                    <a:pt x="4" y="292"/>
                    <a:pt x="4" y="292"/>
                    <a:pt x="4" y="291"/>
                  </a:cubicBezTo>
                  <a:cubicBezTo>
                    <a:pt x="4" y="291"/>
                    <a:pt x="3" y="291"/>
                    <a:pt x="3" y="291"/>
                  </a:cubicBezTo>
                  <a:cubicBezTo>
                    <a:pt x="3" y="291"/>
                    <a:pt x="3" y="291"/>
                    <a:pt x="3" y="291"/>
                  </a:cubicBezTo>
                  <a:cubicBezTo>
                    <a:pt x="3" y="290"/>
                    <a:pt x="3" y="290"/>
                    <a:pt x="3" y="290"/>
                  </a:cubicBezTo>
                  <a:cubicBezTo>
                    <a:pt x="3" y="290"/>
                    <a:pt x="4" y="290"/>
                    <a:pt x="4" y="290"/>
                  </a:cubicBezTo>
                  <a:cubicBezTo>
                    <a:pt x="4" y="290"/>
                    <a:pt x="4" y="290"/>
                    <a:pt x="4" y="289"/>
                  </a:cubicBezTo>
                  <a:cubicBezTo>
                    <a:pt x="4" y="289"/>
                    <a:pt x="4" y="289"/>
                    <a:pt x="4" y="289"/>
                  </a:cubicBezTo>
                  <a:cubicBezTo>
                    <a:pt x="4" y="289"/>
                    <a:pt x="4" y="289"/>
                    <a:pt x="4" y="289"/>
                  </a:cubicBezTo>
                  <a:cubicBezTo>
                    <a:pt x="4" y="289"/>
                    <a:pt x="4" y="288"/>
                    <a:pt x="4" y="288"/>
                  </a:cubicBezTo>
                  <a:cubicBezTo>
                    <a:pt x="4" y="288"/>
                    <a:pt x="4" y="288"/>
                    <a:pt x="4" y="288"/>
                  </a:cubicBezTo>
                  <a:cubicBezTo>
                    <a:pt x="4" y="288"/>
                    <a:pt x="4" y="288"/>
                    <a:pt x="4" y="287"/>
                  </a:cubicBezTo>
                  <a:cubicBezTo>
                    <a:pt x="3" y="287"/>
                    <a:pt x="3" y="287"/>
                    <a:pt x="3" y="287"/>
                  </a:cubicBezTo>
                  <a:cubicBezTo>
                    <a:pt x="3" y="287"/>
                    <a:pt x="2" y="287"/>
                    <a:pt x="2" y="286"/>
                  </a:cubicBezTo>
                  <a:cubicBezTo>
                    <a:pt x="2" y="286"/>
                    <a:pt x="2" y="286"/>
                    <a:pt x="2" y="286"/>
                  </a:cubicBezTo>
                  <a:cubicBezTo>
                    <a:pt x="1" y="286"/>
                    <a:pt x="1" y="286"/>
                    <a:pt x="1" y="285"/>
                  </a:cubicBezTo>
                  <a:cubicBezTo>
                    <a:pt x="1" y="285"/>
                    <a:pt x="1" y="285"/>
                    <a:pt x="1" y="285"/>
                  </a:cubicBezTo>
                  <a:cubicBezTo>
                    <a:pt x="1" y="284"/>
                    <a:pt x="1" y="284"/>
                    <a:pt x="2" y="283"/>
                  </a:cubicBezTo>
                  <a:cubicBezTo>
                    <a:pt x="2" y="283"/>
                    <a:pt x="2" y="283"/>
                    <a:pt x="2" y="282"/>
                  </a:cubicBezTo>
                  <a:cubicBezTo>
                    <a:pt x="3" y="282"/>
                    <a:pt x="3" y="282"/>
                    <a:pt x="3" y="282"/>
                  </a:cubicBezTo>
                  <a:cubicBezTo>
                    <a:pt x="3" y="281"/>
                    <a:pt x="3" y="281"/>
                    <a:pt x="4" y="281"/>
                  </a:cubicBezTo>
                  <a:cubicBezTo>
                    <a:pt x="4" y="281"/>
                    <a:pt x="4" y="281"/>
                    <a:pt x="4" y="281"/>
                  </a:cubicBezTo>
                  <a:cubicBezTo>
                    <a:pt x="4" y="281"/>
                    <a:pt x="5" y="282"/>
                    <a:pt x="5" y="282"/>
                  </a:cubicBezTo>
                  <a:cubicBezTo>
                    <a:pt x="5" y="282"/>
                    <a:pt x="5" y="282"/>
                    <a:pt x="5" y="282"/>
                  </a:cubicBezTo>
                  <a:cubicBezTo>
                    <a:pt x="6" y="282"/>
                    <a:pt x="6" y="282"/>
                    <a:pt x="6" y="282"/>
                  </a:cubicBezTo>
                  <a:cubicBezTo>
                    <a:pt x="6" y="282"/>
                    <a:pt x="7" y="282"/>
                    <a:pt x="7" y="282"/>
                  </a:cubicBezTo>
                  <a:cubicBezTo>
                    <a:pt x="7" y="282"/>
                    <a:pt x="7" y="282"/>
                    <a:pt x="7" y="282"/>
                  </a:cubicBezTo>
                  <a:cubicBezTo>
                    <a:pt x="8" y="282"/>
                    <a:pt x="8" y="282"/>
                    <a:pt x="8" y="282"/>
                  </a:cubicBezTo>
                  <a:cubicBezTo>
                    <a:pt x="8" y="282"/>
                    <a:pt x="8" y="282"/>
                    <a:pt x="8" y="282"/>
                  </a:cubicBezTo>
                  <a:cubicBezTo>
                    <a:pt x="8" y="282"/>
                    <a:pt x="8" y="281"/>
                    <a:pt x="9" y="281"/>
                  </a:cubicBezTo>
                  <a:cubicBezTo>
                    <a:pt x="9" y="281"/>
                    <a:pt x="9" y="281"/>
                    <a:pt x="9" y="281"/>
                  </a:cubicBezTo>
                  <a:cubicBezTo>
                    <a:pt x="9" y="281"/>
                    <a:pt x="9" y="281"/>
                    <a:pt x="9" y="281"/>
                  </a:cubicBezTo>
                  <a:cubicBezTo>
                    <a:pt x="8" y="280"/>
                    <a:pt x="8" y="280"/>
                    <a:pt x="8" y="280"/>
                  </a:cubicBezTo>
                  <a:cubicBezTo>
                    <a:pt x="8" y="280"/>
                    <a:pt x="8" y="280"/>
                    <a:pt x="8" y="280"/>
                  </a:cubicBezTo>
                  <a:cubicBezTo>
                    <a:pt x="8" y="280"/>
                    <a:pt x="8" y="280"/>
                    <a:pt x="8" y="280"/>
                  </a:cubicBezTo>
                  <a:cubicBezTo>
                    <a:pt x="8" y="279"/>
                    <a:pt x="8" y="279"/>
                    <a:pt x="8" y="279"/>
                  </a:cubicBezTo>
                  <a:cubicBezTo>
                    <a:pt x="8" y="279"/>
                    <a:pt x="8" y="279"/>
                    <a:pt x="8" y="279"/>
                  </a:cubicBezTo>
                  <a:cubicBezTo>
                    <a:pt x="8" y="279"/>
                    <a:pt x="8" y="279"/>
                    <a:pt x="8" y="279"/>
                  </a:cubicBezTo>
                  <a:cubicBezTo>
                    <a:pt x="8" y="278"/>
                    <a:pt x="8" y="278"/>
                    <a:pt x="8" y="278"/>
                  </a:cubicBezTo>
                  <a:cubicBezTo>
                    <a:pt x="8" y="278"/>
                    <a:pt x="9" y="278"/>
                    <a:pt x="9" y="277"/>
                  </a:cubicBezTo>
                  <a:cubicBezTo>
                    <a:pt x="9" y="277"/>
                    <a:pt x="9" y="277"/>
                    <a:pt x="10" y="277"/>
                  </a:cubicBezTo>
                  <a:cubicBezTo>
                    <a:pt x="10" y="277"/>
                    <a:pt x="10" y="277"/>
                    <a:pt x="11" y="277"/>
                  </a:cubicBezTo>
                  <a:cubicBezTo>
                    <a:pt x="11" y="277"/>
                    <a:pt x="11" y="277"/>
                    <a:pt x="11" y="277"/>
                  </a:cubicBezTo>
                  <a:cubicBezTo>
                    <a:pt x="11" y="277"/>
                    <a:pt x="11" y="277"/>
                    <a:pt x="11" y="277"/>
                  </a:cubicBezTo>
                  <a:cubicBezTo>
                    <a:pt x="11" y="277"/>
                    <a:pt x="11" y="277"/>
                    <a:pt x="11" y="277"/>
                  </a:cubicBezTo>
                  <a:cubicBezTo>
                    <a:pt x="11" y="277"/>
                    <a:pt x="11" y="277"/>
                    <a:pt x="11" y="277"/>
                  </a:cubicBezTo>
                  <a:cubicBezTo>
                    <a:pt x="11" y="277"/>
                    <a:pt x="11" y="277"/>
                    <a:pt x="11" y="277"/>
                  </a:cubicBezTo>
                  <a:cubicBezTo>
                    <a:pt x="11" y="277"/>
                    <a:pt x="12" y="277"/>
                    <a:pt x="12" y="277"/>
                  </a:cubicBezTo>
                  <a:cubicBezTo>
                    <a:pt x="12" y="277"/>
                    <a:pt x="12" y="277"/>
                    <a:pt x="12" y="277"/>
                  </a:cubicBezTo>
                  <a:cubicBezTo>
                    <a:pt x="12" y="277"/>
                    <a:pt x="12" y="277"/>
                    <a:pt x="12" y="277"/>
                  </a:cubicBezTo>
                  <a:cubicBezTo>
                    <a:pt x="12" y="277"/>
                    <a:pt x="12" y="277"/>
                    <a:pt x="13" y="277"/>
                  </a:cubicBezTo>
                  <a:cubicBezTo>
                    <a:pt x="13" y="277"/>
                    <a:pt x="13" y="277"/>
                    <a:pt x="13" y="276"/>
                  </a:cubicBezTo>
                  <a:cubicBezTo>
                    <a:pt x="13" y="276"/>
                    <a:pt x="13" y="276"/>
                    <a:pt x="14" y="276"/>
                  </a:cubicBezTo>
                  <a:cubicBezTo>
                    <a:pt x="14" y="276"/>
                    <a:pt x="14" y="275"/>
                    <a:pt x="14" y="275"/>
                  </a:cubicBezTo>
                  <a:cubicBezTo>
                    <a:pt x="14" y="275"/>
                    <a:pt x="14" y="275"/>
                    <a:pt x="14" y="275"/>
                  </a:cubicBezTo>
                  <a:cubicBezTo>
                    <a:pt x="14" y="275"/>
                    <a:pt x="14" y="274"/>
                    <a:pt x="15" y="274"/>
                  </a:cubicBezTo>
                  <a:cubicBezTo>
                    <a:pt x="15" y="274"/>
                    <a:pt x="15" y="274"/>
                    <a:pt x="15" y="274"/>
                  </a:cubicBezTo>
                  <a:cubicBezTo>
                    <a:pt x="15" y="274"/>
                    <a:pt x="15" y="274"/>
                    <a:pt x="15" y="274"/>
                  </a:cubicBezTo>
                  <a:cubicBezTo>
                    <a:pt x="15" y="274"/>
                    <a:pt x="15" y="274"/>
                    <a:pt x="15" y="274"/>
                  </a:cubicBezTo>
                  <a:cubicBezTo>
                    <a:pt x="15" y="274"/>
                    <a:pt x="15" y="274"/>
                    <a:pt x="16" y="274"/>
                  </a:cubicBezTo>
                  <a:cubicBezTo>
                    <a:pt x="16" y="274"/>
                    <a:pt x="16" y="274"/>
                    <a:pt x="16" y="274"/>
                  </a:cubicBezTo>
                  <a:cubicBezTo>
                    <a:pt x="16" y="274"/>
                    <a:pt x="16" y="274"/>
                    <a:pt x="16" y="274"/>
                  </a:cubicBezTo>
                  <a:cubicBezTo>
                    <a:pt x="16" y="274"/>
                    <a:pt x="17" y="274"/>
                    <a:pt x="17" y="274"/>
                  </a:cubicBezTo>
                  <a:cubicBezTo>
                    <a:pt x="17" y="274"/>
                    <a:pt x="18" y="274"/>
                    <a:pt x="18" y="274"/>
                  </a:cubicBezTo>
                  <a:cubicBezTo>
                    <a:pt x="19" y="275"/>
                    <a:pt x="19" y="275"/>
                    <a:pt x="20" y="275"/>
                  </a:cubicBezTo>
                  <a:cubicBezTo>
                    <a:pt x="20" y="275"/>
                    <a:pt x="21" y="275"/>
                    <a:pt x="21" y="275"/>
                  </a:cubicBezTo>
                  <a:cubicBezTo>
                    <a:pt x="22" y="275"/>
                    <a:pt x="22" y="275"/>
                    <a:pt x="22" y="275"/>
                  </a:cubicBezTo>
                  <a:cubicBezTo>
                    <a:pt x="22" y="275"/>
                    <a:pt x="23" y="275"/>
                    <a:pt x="23" y="275"/>
                  </a:cubicBezTo>
                  <a:cubicBezTo>
                    <a:pt x="23" y="275"/>
                    <a:pt x="23" y="274"/>
                    <a:pt x="23" y="274"/>
                  </a:cubicBezTo>
                  <a:cubicBezTo>
                    <a:pt x="23" y="274"/>
                    <a:pt x="23" y="274"/>
                    <a:pt x="23" y="274"/>
                  </a:cubicBezTo>
                  <a:cubicBezTo>
                    <a:pt x="23" y="274"/>
                    <a:pt x="23" y="274"/>
                    <a:pt x="23" y="274"/>
                  </a:cubicBezTo>
                  <a:cubicBezTo>
                    <a:pt x="23" y="274"/>
                    <a:pt x="24" y="274"/>
                    <a:pt x="24" y="274"/>
                  </a:cubicBezTo>
                  <a:cubicBezTo>
                    <a:pt x="24" y="274"/>
                    <a:pt x="24" y="274"/>
                    <a:pt x="24" y="273"/>
                  </a:cubicBezTo>
                  <a:cubicBezTo>
                    <a:pt x="23" y="273"/>
                    <a:pt x="23" y="273"/>
                    <a:pt x="23" y="273"/>
                  </a:cubicBezTo>
                  <a:cubicBezTo>
                    <a:pt x="23" y="273"/>
                    <a:pt x="23" y="273"/>
                    <a:pt x="23" y="273"/>
                  </a:cubicBezTo>
                  <a:cubicBezTo>
                    <a:pt x="23" y="273"/>
                    <a:pt x="23" y="272"/>
                    <a:pt x="22" y="272"/>
                  </a:cubicBezTo>
                  <a:cubicBezTo>
                    <a:pt x="22" y="272"/>
                    <a:pt x="22" y="272"/>
                    <a:pt x="22" y="272"/>
                  </a:cubicBezTo>
                  <a:cubicBezTo>
                    <a:pt x="21" y="272"/>
                    <a:pt x="21" y="272"/>
                    <a:pt x="21" y="272"/>
                  </a:cubicBezTo>
                  <a:cubicBezTo>
                    <a:pt x="21" y="272"/>
                    <a:pt x="20" y="272"/>
                    <a:pt x="20" y="271"/>
                  </a:cubicBezTo>
                  <a:cubicBezTo>
                    <a:pt x="20" y="271"/>
                    <a:pt x="20" y="271"/>
                    <a:pt x="20" y="271"/>
                  </a:cubicBezTo>
                  <a:cubicBezTo>
                    <a:pt x="19" y="271"/>
                    <a:pt x="19" y="271"/>
                    <a:pt x="19" y="271"/>
                  </a:cubicBezTo>
                  <a:cubicBezTo>
                    <a:pt x="19" y="271"/>
                    <a:pt x="19" y="271"/>
                    <a:pt x="19" y="271"/>
                  </a:cubicBezTo>
                  <a:cubicBezTo>
                    <a:pt x="19" y="270"/>
                    <a:pt x="19" y="270"/>
                    <a:pt x="19" y="270"/>
                  </a:cubicBezTo>
                  <a:cubicBezTo>
                    <a:pt x="19" y="270"/>
                    <a:pt x="19" y="270"/>
                    <a:pt x="19" y="270"/>
                  </a:cubicBezTo>
                  <a:cubicBezTo>
                    <a:pt x="20" y="270"/>
                    <a:pt x="20" y="270"/>
                    <a:pt x="20" y="270"/>
                  </a:cubicBezTo>
                  <a:cubicBezTo>
                    <a:pt x="21" y="270"/>
                    <a:pt x="21" y="270"/>
                    <a:pt x="21" y="269"/>
                  </a:cubicBezTo>
                  <a:cubicBezTo>
                    <a:pt x="22" y="269"/>
                    <a:pt x="22" y="269"/>
                    <a:pt x="22" y="269"/>
                  </a:cubicBezTo>
                  <a:cubicBezTo>
                    <a:pt x="23" y="269"/>
                    <a:pt x="23" y="269"/>
                    <a:pt x="24" y="269"/>
                  </a:cubicBezTo>
                  <a:cubicBezTo>
                    <a:pt x="24" y="269"/>
                    <a:pt x="24" y="269"/>
                    <a:pt x="25" y="269"/>
                  </a:cubicBezTo>
                  <a:cubicBezTo>
                    <a:pt x="25" y="269"/>
                    <a:pt x="26" y="269"/>
                    <a:pt x="26" y="268"/>
                  </a:cubicBezTo>
                  <a:cubicBezTo>
                    <a:pt x="26" y="268"/>
                    <a:pt x="27" y="268"/>
                    <a:pt x="27" y="268"/>
                  </a:cubicBezTo>
                  <a:cubicBezTo>
                    <a:pt x="27" y="267"/>
                    <a:pt x="27" y="267"/>
                    <a:pt x="28" y="267"/>
                  </a:cubicBezTo>
                  <a:cubicBezTo>
                    <a:pt x="28" y="267"/>
                    <a:pt x="28" y="267"/>
                    <a:pt x="28" y="267"/>
                  </a:cubicBezTo>
                  <a:cubicBezTo>
                    <a:pt x="29" y="267"/>
                    <a:pt x="29" y="267"/>
                    <a:pt x="29" y="267"/>
                  </a:cubicBezTo>
                  <a:cubicBezTo>
                    <a:pt x="29" y="267"/>
                    <a:pt x="30" y="267"/>
                    <a:pt x="30" y="267"/>
                  </a:cubicBezTo>
                  <a:cubicBezTo>
                    <a:pt x="30" y="266"/>
                    <a:pt x="30" y="266"/>
                    <a:pt x="31" y="266"/>
                  </a:cubicBezTo>
                  <a:cubicBezTo>
                    <a:pt x="31" y="266"/>
                    <a:pt x="31" y="266"/>
                    <a:pt x="31" y="266"/>
                  </a:cubicBezTo>
                  <a:cubicBezTo>
                    <a:pt x="31" y="266"/>
                    <a:pt x="31" y="266"/>
                    <a:pt x="32" y="266"/>
                  </a:cubicBezTo>
                  <a:cubicBezTo>
                    <a:pt x="32" y="266"/>
                    <a:pt x="32" y="266"/>
                    <a:pt x="32" y="266"/>
                  </a:cubicBezTo>
                  <a:cubicBezTo>
                    <a:pt x="32" y="266"/>
                    <a:pt x="32" y="266"/>
                    <a:pt x="32" y="265"/>
                  </a:cubicBezTo>
                  <a:cubicBezTo>
                    <a:pt x="32" y="265"/>
                    <a:pt x="32" y="265"/>
                    <a:pt x="32" y="265"/>
                  </a:cubicBezTo>
                  <a:cubicBezTo>
                    <a:pt x="32" y="265"/>
                    <a:pt x="32" y="265"/>
                    <a:pt x="32" y="265"/>
                  </a:cubicBezTo>
                  <a:cubicBezTo>
                    <a:pt x="32" y="264"/>
                    <a:pt x="32" y="264"/>
                    <a:pt x="31" y="264"/>
                  </a:cubicBezTo>
                  <a:cubicBezTo>
                    <a:pt x="31" y="264"/>
                    <a:pt x="31" y="264"/>
                    <a:pt x="31" y="263"/>
                  </a:cubicBezTo>
                  <a:cubicBezTo>
                    <a:pt x="31" y="263"/>
                    <a:pt x="30" y="263"/>
                    <a:pt x="30" y="262"/>
                  </a:cubicBezTo>
                  <a:cubicBezTo>
                    <a:pt x="30" y="262"/>
                    <a:pt x="30" y="262"/>
                    <a:pt x="30" y="262"/>
                  </a:cubicBezTo>
                  <a:cubicBezTo>
                    <a:pt x="30" y="261"/>
                    <a:pt x="30" y="261"/>
                    <a:pt x="30" y="261"/>
                  </a:cubicBezTo>
                  <a:cubicBezTo>
                    <a:pt x="30" y="261"/>
                    <a:pt x="30" y="261"/>
                    <a:pt x="31" y="261"/>
                  </a:cubicBezTo>
                  <a:cubicBezTo>
                    <a:pt x="31" y="261"/>
                    <a:pt x="31" y="261"/>
                    <a:pt x="31" y="261"/>
                  </a:cubicBezTo>
                  <a:cubicBezTo>
                    <a:pt x="31" y="260"/>
                    <a:pt x="31" y="260"/>
                    <a:pt x="31" y="260"/>
                  </a:cubicBezTo>
                  <a:cubicBezTo>
                    <a:pt x="32" y="260"/>
                    <a:pt x="32" y="260"/>
                    <a:pt x="32" y="260"/>
                  </a:cubicBezTo>
                  <a:cubicBezTo>
                    <a:pt x="32" y="260"/>
                    <a:pt x="32" y="260"/>
                    <a:pt x="32" y="260"/>
                  </a:cubicBezTo>
                  <a:cubicBezTo>
                    <a:pt x="32" y="260"/>
                    <a:pt x="33" y="260"/>
                    <a:pt x="33" y="261"/>
                  </a:cubicBezTo>
                  <a:cubicBezTo>
                    <a:pt x="33" y="261"/>
                    <a:pt x="33" y="261"/>
                    <a:pt x="33" y="261"/>
                  </a:cubicBezTo>
                  <a:cubicBezTo>
                    <a:pt x="34" y="261"/>
                    <a:pt x="34" y="262"/>
                    <a:pt x="34" y="262"/>
                  </a:cubicBezTo>
                  <a:cubicBezTo>
                    <a:pt x="34" y="262"/>
                    <a:pt x="34" y="262"/>
                    <a:pt x="34" y="263"/>
                  </a:cubicBezTo>
                  <a:cubicBezTo>
                    <a:pt x="34" y="263"/>
                    <a:pt x="35" y="263"/>
                    <a:pt x="35" y="263"/>
                  </a:cubicBezTo>
                  <a:cubicBezTo>
                    <a:pt x="35" y="263"/>
                    <a:pt x="35" y="264"/>
                    <a:pt x="35" y="264"/>
                  </a:cubicBezTo>
                  <a:cubicBezTo>
                    <a:pt x="35" y="264"/>
                    <a:pt x="35" y="264"/>
                    <a:pt x="35" y="264"/>
                  </a:cubicBezTo>
                  <a:cubicBezTo>
                    <a:pt x="36" y="264"/>
                    <a:pt x="36" y="264"/>
                    <a:pt x="36" y="264"/>
                  </a:cubicBezTo>
                  <a:cubicBezTo>
                    <a:pt x="37" y="264"/>
                    <a:pt x="37" y="264"/>
                    <a:pt x="37" y="264"/>
                  </a:cubicBezTo>
                  <a:cubicBezTo>
                    <a:pt x="37" y="264"/>
                    <a:pt x="37" y="263"/>
                    <a:pt x="38" y="263"/>
                  </a:cubicBezTo>
                  <a:cubicBezTo>
                    <a:pt x="38" y="263"/>
                    <a:pt x="38" y="263"/>
                    <a:pt x="38" y="262"/>
                  </a:cubicBezTo>
                  <a:cubicBezTo>
                    <a:pt x="38" y="262"/>
                    <a:pt x="38" y="262"/>
                    <a:pt x="38" y="262"/>
                  </a:cubicBezTo>
                  <a:cubicBezTo>
                    <a:pt x="38" y="261"/>
                    <a:pt x="38" y="261"/>
                    <a:pt x="39" y="261"/>
                  </a:cubicBezTo>
                  <a:cubicBezTo>
                    <a:pt x="39" y="260"/>
                    <a:pt x="39" y="260"/>
                    <a:pt x="39" y="259"/>
                  </a:cubicBezTo>
                  <a:cubicBezTo>
                    <a:pt x="39" y="259"/>
                    <a:pt x="39" y="259"/>
                    <a:pt x="39" y="259"/>
                  </a:cubicBezTo>
                  <a:cubicBezTo>
                    <a:pt x="39" y="258"/>
                    <a:pt x="40" y="258"/>
                    <a:pt x="40" y="258"/>
                  </a:cubicBezTo>
                  <a:cubicBezTo>
                    <a:pt x="40" y="258"/>
                    <a:pt x="40" y="258"/>
                    <a:pt x="41" y="258"/>
                  </a:cubicBezTo>
                  <a:cubicBezTo>
                    <a:pt x="41" y="258"/>
                    <a:pt x="41" y="258"/>
                    <a:pt x="42" y="258"/>
                  </a:cubicBezTo>
                  <a:cubicBezTo>
                    <a:pt x="42" y="257"/>
                    <a:pt x="42" y="257"/>
                    <a:pt x="43" y="257"/>
                  </a:cubicBezTo>
                  <a:cubicBezTo>
                    <a:pt x="43" y="257"/>
                    <a:pt x="43" y="257"/>
                    <a:pt x="43" y="256"/>
                  </a:cubicBezTo>
                  <a:cubicBezTo>
                    <a:pt x="43" y="256"/>
                    <a:pt x="43" y="256"/>
                    <a:pt x="43" y="256"/>
                  </a:cubicBezTo>
                  <a:cubicBezTo>
                    <a:pt x="43" y="255"/>
                    <a:pt x="44" y="255"/>
                    <a:pt x="44" y="255"/>
                  </a:cubicBezTo>
                  <a:cubicBezTo>
                    <a:pt x="44" y="254"/>
                    <a:pt x="44" y="254"/>
                    <a:pt x="44" y="254"/>
                  </a:cubicBezTo>
                  <a:cubicBezTo>
                    <a:pt x="44" y="254"/>
                    <a:pt x="45" y="253"/>
                    <a:pt x="45" y="253"/>
                  </a:cubicBezTo>
                  <a:cubicBezTo>
                    <a:pt x="45" y="253"/>
                    <a:pt x="46" y="253"/>
                    <a:pt x="46" y="253"/>
                  </a:cubicBezTo>
                  <a:cubicBezTo>
                    <a:pt x="46" y="252"/>
                    <a:pt x="47" y="252"/>
                    <a:pt x="47" y="252"/>
                  </a:cubicBezTo>
                  <a:cubicBezTo>
                    <a:pt x="47" y="252"/>
                    <a:pt x="48" y="252"/>
                    <a:pt x="48" y="252"/>
                  </a:cubicBezTo>
                  <a:cubicBezTo>
                    <a:pt x="48" y="251"/>
                    <a:pt x="49" y="251"/>
                    <a:pt x="49" y="251"/>
                  </a:cubicBezTo>
                  <a:cubicBezTo>
                    <a:pt x="49" y="251"/>
                    <a:pt x="49" y="251"/>
                    <a:pt x="50" y="250"/>
                  </a:cubicBezTo>
                  <a:cubicBezTo>
                    <a:pt x="50" y="250"/>
                    <a:pt x="50" y="250"/>
                    <a:pt x="51" y="250"/>
                  </a:cubicBezTo>
                  <a:cubicBezTo>
                    <a:pt x="51" y="250"/>
                    <a:pt x="51" y="250"/>
                    <a:pt x="51" y="250"/>
                  </a:cubicBezTo>
                  <a:cubicBezTo>
                    <a:pt x="52" y="249"/>
                    <a:pt x="52" y="249"/>
                    <a:pt x="52" y="249"/>
                  </a:cubicBezTo>
                  <a:cubicBezTo>
                    <a:pt x="52" y="249"/>
                    <a:pt x="52" y="249"/>
                    <a:pt x="53" y="249"/>
                  </a:cubicBezTo>
                  <a:cubicBezTo>
                    <a:pt x="53" y="249"/>
                    <a:pt x="53" y="249"/>
                    <a:pt x="53" y="249"/>
                  </a:cubicBezTo>
                  <a:cubicBezTo>
                    <a:pt x="53" y="250"/>
                    <a:pt x="53" y="250"/>
                    <a:pt x="53" y="250"/>
                  </a:cubicBezTo>
                  <a:cubicBezTo>
                    <a:pt x="53" y="250"/>
                    <a:pt x="53" y="250"/>
                    <a:pt x="53" y="250"/>
                  </a:cubicBezTo>
                  <a:cubicBezTo>
                    <a:pt x="54" y="250"/>
                    <a:pt x="54" y="251"/>
                    <a:pt x="54" y="251"/>
                  </a:cubicBezTo>
                  <a:cubicBezTo>
                    <a:pt x="54" y="251"/>
                    <a:pt x="54" y="251"/>
                    <a:pt x="55" y="251"/>
                  </a:cubicBezTo>
                  <a:cubicBezTo>
                    <a:pt x="55" y="251"/>
                    <a:pt x="55" y="251"/>
                    <a:pt x="55" y="251"/>
                  </a:cubicBezTo>
                  <a:cubicBezTo>
                    <a:pt x="56" y="251"/>
                    <a:pt x="56" y="250"/>
                    <a:pt x="56" y="250"/>
                  </a:cubicBezTo>
                  <a:cubicBezTo>
                    <a:pt x="56" y="250"/>
                    <a:pt x="56" y="250"/>
                    <a:pt x="56" y="250"/>
                  </a:cubicBezTo>
                  <a:cubicBezTo>
                    <a:pt x="57" y="250"/>
                    <a:pt x="57" y="250"/>
                    <a:pt x="57" y="249"/>
                  </a:cubicBezTo>
                  <a:cubicBezTo>
                    <a:pt x="57" y="249"/>
                    <a:pt x="57" y="249"/>
                    <a:pt x="57" y="249"/>
                  </a:cubicBezTo>
                  <a:cubicBezTo>
                    <a:pt x="57" y="249"/>
                    <a:pt x="57" y="249"/>
                    <a:pt x="57" y="249"/>
                  </a:cubicBezTo>
                  <a:cubicBezTo>
                    <a:pt x="57" y="249"/>
                    <a:pt x="57" y="248"/>
                    <a:pt x="57" y="248"/>
                  </a:cubicBezTo>
                  <a:cubicBezTo>
                    <a:pt x="56" y="248"/>
                    <a:pt x="56" y="248"/>
                    <a:pt x="56" y="248"/>
                  </a:cubicBezTo>
                  <a:cubicBezTo>
                    <a:pt x="55" y="247"/>
                    <a:pt x="54" y="247"/>
                    <a:pt x="54" y="246"/>
                  </a:cubicBezTo>
                  <a:cubicBezTo>
                    <a:pt x="53" y="246"/>
                    <a:pt x="53" y="245"/>
                    <a:pt x="52" y="245"/>
                  </a:cubicBezTo>
                  <a:cubicBezTo>
                    <a:pt x="52" y="244"/>
                    <a:pt x="52" y="244"/>
                    <a:pt x="52" y="244"/>
                  </a:cubicBezTo>
                  <a:cubicBezTo>
                    <a:pt x="51" y="244"/>
                    <a:pt x="51" y="244"/>
                    <a:pt x="51" y="244"/>
                  </a:cubicBezTo>
                  <a:cubicBezTo>
                    <a:pt x="51" y="244"/>
                    <a:pt x="52" y="243"/>
                    <a:pt x="52" y="243"/>
                  </a:cubicBezTo>
                  <a:cubicBezTo>
                    <a:pt x="52" y="243"/>
                    <a:pt x="52" y="243"/>
                    <a:pt x="52" y="243"/>
                  </a:cubicBezTo>
                  <a:cubicBezTo>
                    <a:pt x="52" y="243"/>
                    <a:pt x="52" y="243"/>
                    <a:pt x="52" y="243"/>
                  </a:cubicBezTo>
                  <a:cubicBezTo>
                    <a:pt x="53" y="243"/>
                    <a:pt x="53" y="243"/>
                    <a:pt x="53" y="243"/>
                  </a:cubicBezTo>
                  <a:cubicBezTo>
                    <a:pt x="53" y="243"/>
                    <a:pt x="54" y="243"/>
                    <a:pt x="54" y="243"/>
                  </a:cubicBezTo>
                  <a:cubicBezTo>
                    <a:pt x="55" y="243"/>
                    <a:pt x="55" y="243"/>
                    <a:pt x="56" y="243"/>
                  </a:cubicBezTo>
                  <a:cubicBezTo>
                    <a:pt x="56" y="243"/>
                    <a:pt x="56" y="243"/>
                    <a:pt x="57" y="242"/>
                  </a:cubicBezTo>
                  <a:cubicBezTo>
                    <a:pt x="57" y="242"/>
                    <a:pt x="57" y="242"/>
                    <a:pt x="57" y="241"/>
                  </a:cubicBezTo>
                  <a:cubicBezTo>
                    <a:pt x="57" y="241"/>
                    <a:pt x="57" y="241"/>
                    <a:pt x="57" y="241"/>
                  </a:cubicBezTo>
                  <a:cubicBezTo>
                    <a:pt x="57" y="241"/>
                    <a:pt x="57" y="241"/>
                    <a:pt x="57" y="241"/>
                  </a:cubicBezTo>
                  <a:cubicBezTo>
                    <a:pt x="57" y="241"/>
                    <a:pt x="58" y="241"/>
                    <a:pt x="58" y="241"/>
                  </a:cubicBezTo>
                  <a:cubicBezTo>
                    <a:pt x="58" y="241"/>
                    <a:pt x="58" y="241"/>
                    <a:pt x="58" y="241"/>
                  </a:cubicBezTo>
                  <a:cubicBezTo>
                    <a:pt x="58" y="241"/>
                    <a:pt x="58" y="241"/>
                    <a:pt x="58" y="241"/>
                  </a:cubicBezTo>
                  <a:cubicBezTo>
                    <a:pt x="58" y="241"/>
                    <a:pt x="59" y="241"/>
                    <a:pt x="59" y="241"/>
                  </a:cubicBezTo>
                  <a:cubicBezTo>
                    <a:pt x="59" y="241"/>
                    <a:pt x="59" y="241"/>
                    <a:pt x="59" y="241"/>
                  </a:cubicBezTo>
                  <a:cubicBezTo>
                    <a:pt x="59" y="241"/>
                    <a:pt x="59" y="241"/>
                    <a:pt x="59" y="241"/>
                  </a:cubicBezTo>
                  <a:cubicBezTo>
                    <a:pt x="60" y="241"/>
                    <a:pt x="60" y="241"/>
                    <a:pt x="60" y="242"/>
                  </a:cubicBezTo>
                  <a:cubicBezTo>
                    <a:pt x="60" y="242"/>
                    <a:pt x="60" y="242"/>
                    <a:pt x="60" y="242"/>
                  </a:cubicBezTo>
                  <a:cubicBezTo>
                    <a:pt x="61" y="242"/>
                    <a:pt x="61" y="242"/>
                    <a:pt x="61" y="242"/>
                  </a:cubicBezTo>
                  <a:cubicBezTo>
                    <a:pt x="61" y="242"/>
                    <a:pt x="61" y="242"/>
                    <a:pt x="61" y="242"/>
                  </a:cubicBezTo>
                  <a:cubicBezTo>
                    <a:pt x="62" y="242"/>
                    <a:pt x="62" y="242"/>
                    <a:pt x="62" y="242"/>
                  </a:cubicBezTo>
                  <a:cubicBezTo>
                    <a:pt x="62" y="241"/>
                    <a:pt x="62" y="241"/>
                    <a:pt x="62" y="241"/>
                  </a:cubicBezTo>
                  <a:cubicBezTo>
                    <a:pt x="62" y="241"/>
                    <a:pt x="62" y="241"/>
                    <a:pt x="62" y="241"/>
                  </a:cubicBezTo>
                  <a:cubicBezTo>
                    <a:pt x="63" y="241"/>
                    <a:pt x="63" y="241"/>
                    <a:pt x="63" y="241"/>
                  </a:cubicBezTo>
                  <a:cubicBezTo>
                    <a:pt x="63" y="240"/>
                    <a:pt x="62" y="240"/>
                    <a:pt x="62" y="240"/>
                  </a:cubicBezTo>
                  <a:cubicBezTo>
                    <a:pt x="62" y="240"/>
                    <a:pt x="62" y="240"/>
                    <a:pt x="62" y="240"/>
                  </a:cubicBezTo>
                  <a:cubicBezTo>
                    <a:pt x="62" y="239"/>
                    <a:pt x="62" y="239"/>
                    <a:pt x="62" y="239"/>
                  </a:cubicBezTo>
                  <a:cubicBezTo>
                    <a:pt x="62" y="239"/>
                    <a:pt x="62" y="239"/>
                    <a:pt x="62" y="239"/>
                  </a:cubicBezTo>
                  <a:cubicBezTo>
                    <a:pt x="62" y="238"/>
                    <a:pt x="62" y="238"/>
                    <a:pt x="62" y="238"/>
                  </a:cubicBezTo>
                  <a:cubicBezTo>
                    <a:pt x="62" y="237"/>
                    <a:pt x="62" y="237"/>
                    <a:pt x="62" y="237"/>
                  </a:cubicBezTo>
                  <a:cubicBezTo>
                    <a:pt x="62" y="237"/>
                    <a:pt x="62" y="236"/>
                    <a:pt x="62" y="236"/>
                  </a:cubicBezTo>
                  <a:cubicBezTo>
                    <a:pt x="62" y="236"/>
                    <a:pt x="62" y="236"/>
                    <a:pt x="62" y="235"/>
                  </a:cubicBezTo>
                  <a:cubicBezTo>
                    <a:pt x="63" y="235"/>
                    <a:pt x="63" y="235"/>
                    <a:pt x="63" y="235"/>
                  </a:cubicBezTo>
                  <a:cubicBezTo>
                    <a:pt x="63" y="234"/>
                    <a:pt x="63" y="234"/>
                    <a:pt x="63" y="233"/>
                  </a:cubicBezTo>
                  <a:cubicBezTo>
                    <a:pt x="63" y="233"/>
                    <a:pt x="63" y="232"/>
                    <a:pt x="63" y="232"/>
                  </a:cubicBezTo>
                  <a:cubicBezTo>
                    <a:pt x="63" y="232"/>
                    <a:pt x="63" y="231"/>
                    <a:pt x="63" y="231"/>
                  </a:cubicBezTo>
                  <a:cubicBezTo>
                    <a:pt x="63" y="230"/>
                    <a:pt x="63" y="230"/>
                    <a:pt x="63" y="230"/>
                  </a:cubicBezTo>
                  <a:cubicBezTo>
                    <a:pt x="63" y="230"/>
                    <a:pt x="63" y="229"/>
                    <a:pt x="63" y="229"/>
                  </a:cubicBezTo>
                  <a:cubicBezTo>
                    <a:pt x="63" y="229"/>
                    <a:pt x="63" y="229"/>
                    <a:pt x="63" y="228"/>
                  </a:cubicBezTo>
                  <a:cubicBezTo>
                    <a:pt x="63" y="228"/>
                    <a:pt x="63" y="228"/>
                    <a:pt x="63" y="228"/>
                  </a:cubicBezTo>
                  <a:cubicBezTo>
                    <a:pt x="63" y="228"/>
                    <a:pt x="63" y="228"/>
                    <a:pt x="64" y="228"/>
                  </a:cubicBezTo>
                  <a:cubicBezTo>
                    <a:pt x="64" y="228"/>
                    <a:pt x="64" y="228"/>
                    <a:pt x="64" y="228"/>
                  </a:cubicBezTo>
                  <a:cubicBezTo>
                    <a:pt x="64" y="228"/>
                    <a:pt x="64" y="228"/>
                    <a:pt x="64" y="228"/>
                  </a:cubicBezTo>
                  <a:cubicBezTo>
                    <a:pt x="64" y="228"/>
                    <a:pt x="64" y="228"/>
                    <a:pt x="64" y="228"/>
                  </a:cubicBezTo>
                  <a:cubicBezTo>
                    <a:pt x="64" y="228"/>
                    <a:pt x="65" y="228"/>
                    <a:pt x="65" y="228"/>
                  </a:cubicBezTo>
                  <a:cubicBezTo>
                    <a:pt x="65" y="228"/>
                    <a:pt x="65" y="228"/>
                    <a:pt x="65" y="228"/>
                  </a:cubicBezTo>
                  <a:cubicBezTo>
                    <a:pt x="65" y="228"/>
                    <a:pt x="65" y="228"/>
                    <a:pt x="65" y="228"/>
                  </a:cubicBezTo>
                  <a:cubicBezTo>
                    <a:pt x="65" y="228"/>
                    <a:pt x="66" y="228"/>
                    <a:pt x="66" y="228"/>
                  </a:cubicBezTo>
                  <a:cubicBezTo>
                    <a:pt x="66" y="228"/>
                    <a:pt x="66" y="228"/>
                    <a:pt x="66" y="228"/>
                  </a:cubicBezTo>
                  <a:cubicBezTo>
                    <a:pt x="66" y="228"/>
                    <a:pt x="66" y="228"/>
                    <a:pt x="66" y="228"/>
                  </a:cubicBezTo>
                  <a:cubicBezTo>
                    <a:pt x="67" y="228"/>
                    <a:pt x="67" y="228"/>
                    <a:pt x="67" y="228"/>
                  </a:cubicBezTo>
                  <a:cubicBezTo>
                    <a:pt x="67" y="228"/>
                    <a:pt x="67" y="228"/>
                    <a:pt x="67" y="228"/>
                  </a:cubicBezTo>
                  <a:cubicBezTo>
                    <a:pt x="67" y="228"/>
                    <a:pt x="68" y="228"/>
                    <a:pt x="68" y="228"/>
                  </a:cubicBezTo>
                  <a:cubicBezTo>
                    <a:pt x="68" y="228"/>
                    <a:pt x="68" y="228"/>
                    <a:pt x="69" y="228"/>
                  </a:cubicBezTo>
                  <a:cubicBezTo>
                    <a:pt x="69" y="228"/>
                    <a:pt x="69" y="228"/>
                    <a:pt x="69" y="227"/>
                  </a:cubicBezTo>
                  <a:cubicBezTo>
                    <a:pt x="70" y="227"/>
                    <a:pt x="70" y="227"/>
                    <a:pt x="70" y="227"/>
                  </a:cubicBezTo>
                  <a:cubicBezTo>
                    <a:pt x="70" y="227"/>
                    <a:pt x="70" y="226"/>
                    <a:pt x="70" y="226"/>
                  </a:cubicBezTo>
                  <a:cubicBezTo>
                    <a:pt x="70" y="226"/>
                    <a:pt x="70" y="226"/>
                    <a:pt x="70" y="225"/>
                  </a:cubicBezTo>
                  <a:cubicBezTo>
                    <a:pt x="70" y="225"/>
                    <a:pt x="70" y="225"/>
                    <a:pt x="70" y="225"/>
                  </a:cubicBezTo>
                  <a:cubicBezTo>
                    <a:pt x="70" y="225"/>
                    <a:pt x="70" y="225"/>
                    <a:pt x="70" y="224"/>
                  </a:cubicBezTo>
                  <a:cubicBezTo>
                    <a:pt x="70" y="224"/>
                    <a:pt x="70" y="224"/>
                    <a:pt x="70" y="224"/>
                  </a:cubicBezTo>
                  <a:cubicBezTo>
                    <a:pt x="70" y="223"/>
                    <a:pt x="70" y="223"/>
                    <a:pt x="70" y="223"/>
                  </a:cubicBezTo>
                  <a:cubicBezTo>
                    <a:pt x="70" y="223"/>
                    <a:pt x="70" y="222"/>
                    <a:pt x="70" y="222"/>
                  </a:cubicBezTo>
                  <a:cubicBezTo>
                    <a:pt x="70" y="222"/>
                    <a:pt x="71" y="221"/>
                    <a:pt x="71" y="221"/>
                  </a:cubicBezTo>
                  <a:cubicBezTo>
                    <a:pt x="72" y="220"/>
                    <a:pt x="72" y="220"/>
                    <a:pt x="73" y="219"/>
                  </a:cubicBezTo>
                  <a:cubicBezTo>
                    <a:pt x="74" y="218"/>
                    <a:pt x="75" y="217"/>
                    <a:pt x="76" y="216"/>
                  </a:cubicBezTo>
                  <a:cubicBezTo>
                    <a:pt x="77" y="215"/>
                    <a:pt x="77" y="214"/>
                    <a:pt x="78" y="213"/>
                  </a:cubicBezTo>
                  <a:cubicBezTo>
                    <a:pt x="79" y="212"/>
                    <a:pt x="79" y="211"/>
                    <a:pt x="79" y="210"/>
                  </a:cubicBezTo>
                  <a:cubicBezTo>
                    <a:pt x="79" y="210"/>
                    <a:pt x="79" y="210"/>
                    <a:pt x="79" y="210"/>
                  </a:cubicBezTo>
                  <a:cubicBezTo>
                    <a:pt x="79" y="210"/>
                    <a:pt x="79" y="210"/>
                    <a:pt x="79" y="210"/>
                  </a:cubicBezTo>
                  <a:cubicBezTo>
                    <a:pt x="79" y="210"/>
                    <a:pt x="79" y="210"/>
                    <a:pt x="79" y="210"/>
                  </a:cubicBezTo>
                  <a:cubicBezTo>
                    <a:pt x="80" y="210"/>
                    <a:pt x="80" y="210"/>
                    <a:pt x="80" y="210"/>
                  </a:cubicBezTo>
                  <a:cubicBezTo>
                    <a:pt x="80" y="210"/>
                    <a:pt x="80" y="210"/>
                    <a:pt x="80" y="210"/>
                  </a:cubicBezTo>
                  <a:cubicBezTo>
                    <a:pt x="81" y="210"/>
                    <a:pt x="81" y="210"/>
                    <a:pt x="81" y="210"/>
                  </a:cubicBezTo>
                  <a:cubicBezTo>
                    <a:pt x="81" y="210"/>
                    <a:pt x="81" y="210"/>
                    <a:pt x="81" y="210"/>
                  </a:cubicBezTo>
                  <a:cubicBezTo>
                    <a:pt x="81" y="210"/>
                    <a:pt x="82" y="209"/>
                    <a:pt x="82" y="209"/>
                  </a:cubicBezTo>
                  <a:cubicBezTo>
                    <a:pt x="82" y="209"/>
                    <a:pt x="82" y="209"/>
                    <a:pt x="82" y="209"/>
                  </a:cubicBezTo>
                  <a:cubicBezTo>
                    <a:pt x="82" y="208"/>
                    <a:pt x="82" y="208"/>
                    <a:pt x="82" y="208"/>
                  </a:cubicBezTo>
                  <a:cubicBezTo>
                    <a:pt x="82" y="207"/>
                    <a:pt x="82" y="207"/>
                    <a:pt x="82" y="206"/>
                  </a:cubicBezTo>
                  <a:cubicBezTo>
                    <a:pt x="83" y="205"/>
                    <a:pt x="83" y="205"/>
                    <a:pt x="83" y="204"/>
                  </a:cubicBezTo>
                  <a:cubicBezTo>
                    <a:pt x="83" y="204"/>
                    <a:pt x="84" y="203"/>
                    <a:pt x="84" y="203"/>
                  </a:cubicBezTo>
                  <a:cubicBezTo>
                    <a:pt x="84" y="203"/>
                    <a:pt x="85" y="202"/>
                    <a:pt x="85" y="202"/>
                  </a:cubicBezTo>
                  <a:cubicBezTo>
                    <a:pt x="86" y="202"/>
                    <a:pt x="86" y="202"/>
                    <a:pt x="87" y="202"/>
                  </a:cubicBezTo>
                  <a:cubicBezTo>
                    <a:pt x="87" y="202"/>
                    <a:pt x="87" y="201"/>
                    <a:pt x="88" y="201"/>
                  </a:cubicBezTo>
                  <a:cubicBezTo>
                    <a:pt x="88" y="201"/>
                    <a:pt x="88" y="200"/>
                    <a:pt x="89" y="200"/>
                  </a:cubicBezTo>
                  <a:cubicBezTo>
                    <a:pt x="89" y="199"/>
                    <a:pt x="89" y="199"/>
                    <a:pt x="89" y="199"/>
                  </a:cubicBezTo>
                  <a:cubicBezTo>
                    <a:pt x="89" y="199"/>
                    <a:pt x="89" y="199"/>
                    <a:pt x="89" y="199"/>
                  </a:cubicBezTo>
                  <a:cubicBezTo>
                    <a:pt x="89" y="199"/>
                    <a:pt x="89" y="199"/>
                    <a:pt x="90" y="199"/>
                  </a:cubicBezTo>
                  <a:cubicBezTo>
                    <a:pt x="90" y="199"/>
                    <a:pt x="90" y="199"/>
                    <a:pt x="90" y="199"/>
                  </a:cubicBezTo>
                  <a:cubicBezTo>
                    <a:pt x="90" y="198"/>
                    <a:pt x="90" y="198"/>
                    <a:pt x="90" y="198"/>
                  </a:cubicBezTo>
                  <a:cubicBezTo>
                    <a:pt x="90" y="198"/>
                    <a:pt x="90" y="199"/>
                    <a:pt x="91" y="199"/>
                  </a:cubicBezTo>
                  <a:cubicBezTo>
                    <a:pt x="91" y="199"/>
                    <a:pt x="91" y="199"/>
                    <a:pt x="91" y="199"/>
                  </a:cubicBezTo>
                  <a:cubicBezTo>
                    <a:pt x="91" y="199"/>
                    <a:pt x="91" y="199"/>
                    <a:pt x="91" y="200"/>
                  </a:cubicBezTo>
                  <a:cubicBezTo>
                    <a:pt x="92" y="200"/>
                    <a:pt x="92" y="200"/>
                    <a:pt x="92" y="200"/>
                  </a:cubicBezTo>
                  <a:cubicBezTo>
                    <a:pt x="92" y="200"/>
                    <a:pt x="92" y="200"/>
                    <a:pt x="92" y="201"/>
                  </a:cubicBezTo>
                  <a:cubicBezTo>
                    <a:pt x="92" y="201"/>
                    <a:pt x="92" y="201"/>
                    <a:pt x="92" y="201"/>
                  </a:cubicBezTo>
                  <a:cubicBezTo>
                    <a:pt x="92" y="201"/>
                    <a:pt x="92" y="201"/>
                    <a:pt x="92" y="201"/>
                  </a:cubicBezTo>
                  <a:cubicBezTo>
                    <a:pt x="92" y="201"/>
                    <a:pt x="92" y="201"/>
                    <a:pt x="92" y="201"/>
                  </a:cubicBezTo>
                  <a:cubicBezTo>
                    <a:pt x="92" y="201"/>
                    <a:pt x="92" y="201"/>
                    <a:pt x="92" y="201"/>
                  </a:cubicBezTo>
                  <a:cubicBezTo>
                    <a:pt x="92" y="201"/>
                    <a:pt x="93" y="201"/>
                    <a:pt x="93" y="201"/>
                  </a:cubicBezTo>
                  <a:cubicBezTo>
                    <a:pt x="93" y="201"/>
                    <a:pt x="93" y="201"/>
                    <a:pt x="93" y="201"/>
                  </a:cubicBezTo>
                  <a:cubicBezTo>
                    <a:pt x="93" y="201"/>
                    <a:pt x="93" y="201"/>
                    <a:pt x="93" y="201"/>
                  </a:cubicBezTo>
                  <a:cubicBezTo>
                    <a:pt x="93" y="201"/>
                    <a:pt x="94" y="201"/>
                    <a:pt x="94" y="201"/>
                  </a:cubicBezTo>
                  <a:cubicBezTo>
                    <a:pt x="94" y="201"/>
                    <a:pt x="94" y="201"/>
                    <a:pt x="94" y="201"/>
                  </a:cubicBezTo>
                  <a:cubicBezTo>
                    <a:pt x="95" y="201"/>
                    <a:pt x="95" y="201"/>
                    <a:pt x="95" y="201"/>
                  </a:cubicBezTo>
                  <a:cubicBezTo>
                    <a:pt x="95" y="201"/>
                    <a:pt x="95" y="201"/>
                    <a:pt x="95" y="200"/>
                  </a:cubicBezTo>
                  <a:cubicBezTo>
                    <a:pt x="95" y="200"/>
                    <a:pt x="95" y="200"/>
                    <a:pt x="95" y="200"/>
                  </a:cubicBezTo>
                  <a:cubicBezTo>
                    <a:pt x="95" y="200"/>
                    <a:pt x="95" y="200"/>
                    <a:pt x="95" y="200"/>
                  </a:cubicBezTo>
                  <a:cubicBezTo>
                    <a:pt x="95" y="199"/>
                    <a:pt x="95" y="199"/>
                    <a:pt x="95" y="199"/>
                  </a:cubicBezTo>
                  <a:cubicBezTo>
                    <a:pt x="95" y="199"/>
                    <a:pt x="95" y="199"/>
                    <a:pt x="95" y="199"/>
                  </a:cubicBezTo>
                  <a:cubicBezTo>
                    <a:pt x="95" y="198"/>
                    <a:pt x="95" y="198"/>
                    <a:pt x="94" y="198"/>
                  </a:cubicBezTo>
                  <a:cubicBezTo>
                    <a:pt x="94" y="198"/>
                    <a:pt x="94" y="198"/>
                    <a:pt x="94" y="198"/>
                  </a:cubicBezTo>
                  <a:cubicBezTo>
                    <a:pt x="94" y="198"/>
                    <a:pt x="95" y="197"/>
                    <a:pt x="95" y="197"/>
                  </a:cubicBezTo>
                  <a:cubicBezTo>
                    <a:pt x="95" y="197"/>
                    <a:pt x="95" y="197"/>
                    <a:pt x="95" y="197"/>
                  </a:cubicBezTo>
                  <a:cubicBezTo>
                    <a:pt x="95" y="197"/>
                    <a:pt x="95" y="196"/>
                    <a:pt x="96" y="196"/>
                  </a:cubicBezTo>
                  <a:cubicBezTo>
                    <a:pt x="96" y="196"/>
                    <a:pt x="96" y="196"/>
                    <a:pt x="96" y="196"/>
                  </a:cubicBezTo>
                  <a:cubicBezTo>
                    <a:pt x="96" y="196"/>
                    <a:pt x="96" y="196"/>
                    <a:pt x="96" y="196"/>
                  </a:cubicBezTo>
                  <a:cubicBezTo>
                    <a:pt x="96" y="195"/>
                    <a:pt x="96" y="195"/>
                    <a:pt x="96" y="195"/>
                  </a:cubicBezTo>
                  <a:cubicBezTo>
                    <a:pt x="96" y="194"/>
                    <a:pt x="96" y="194"/>
                    <a:pt x="96" y="194"/>
                  </a:cubicBezTo>
                  <a:cubicBezTo>
                    <a:pt x="95" y="194"/>
                    <a:pt x="95" y="194"/>
                    <a:pt x="95" y="194"/>
                  </a:cubicBezTo>
                  <a:cubicBezTo>
                    <a:pt x="95" y="194"/>
                    <a:pt x="94" y="193"/>
                    <a:pt x="94" y="193"/>
                  </a:cubicBezTo>
                  <a:cubicBezTo>
                    <a:pt x="94" y="193"/>
                    <a:pt x="94" y="193"/>
                    <a:pt x="93" y="193"/>
                  </a:cubicBezTo>
                  <a:cubicBezTo>
                    <a:pt x="93" y="193"/>
                    <a:pt x="93" y="193"/>
                    <a:pt x="93" y="193"/>
                  </a:cubicBezTo>
                  <a:cubicBezTo>
                    <a:pt x="92" y="193"/>
                    <a:pt x="92" y="193"/>
                    <a:pt x="92" y="193"/>
                  </a:cubicBezTo>
                  <a:cubicBezTo>
                    <a:pt x="92" y="193"/>
                    <a:pt x="91" y="193"/>
                    <a:pt x="91" y="193"/>
                  </a:cubicBezTo>
                  <a:cubicBezTo>
                    <a:pt x="91" y="194"/>
                    <a:pt x="91" y="194"/>
                    <a:pt x="90" y="194"/>
                  </a:cubicBezTo>
                  <a:cubicBezTo>
                    <a:pt x="90" y="194"/>
                    <a:pt x="90" y="194"/>
                    <a:pt x="90" y="195"/>
                  </a:cubicBezTo>
                  <a:cubicBezTo>
                    <a:pt x="89" y="195"/>
                    <a:pt x="89" y="195"/>
                    <a:pt x="89" y="195"/>
                  </a:cubicBezTo>
                  <a:cubicBezTo>
                    <a:pt x="89" y="195"/>
                    <a:pt x="89" y="196"/>
                    <a:pt x="89" y="196"/>
                  </a:cubicBezTo>
                  <a:cubicBezTo>
                    <a:pt x="88" y="196"/>
                    <a:pt x="88" y="196"/>
                    <a:pt x="88" y="196"/>
                  </a:cubicBezTo>
                  <a:cubicBezTo>
                    <a:pt x="88" y="196"/>
                    <a:pt x="88" y="196"/>
                    <a:pt x="87" y="196"/>
                  </a:cubicBezTo>
                  <a:cubicBezTo>
                    <a:pt x="87" y="196"/>
                    <a:pt x="87" y="196"/>
                    <a:pt x="87" y="196"/>
                  </a:cubicBezTo>
                  <a:cubicBezTo>
                    <a:pt x="87" y="196"/>
                    <a:pt x="86" y="196"/>
                    <a:pt x="86" y="196"/>
                  </a:cubicBezTo>
                  <a:cubicBezTo>
                    <a:pt x="86" y="196"/>
                    <a:pt x="86" y="196"/>
                    <a:pt x="86" y="195"/>
                  </a:cubicBezTo>
                  <a:cubicBezTo>
                    <a:pt x="86" y="195"/>
                    <a:pt x="86" y="195"/>
                    <a:pt x="85" y="195"/>
                  </a:cubicBezTo>
                  <a:cubicBezTo>
                    <a:pt x="85" y="195"/>
                    <a:pt x="85" y="195"/>
                    <a:pt x="85" y="195"/>
                  </a:cubicBezTo>
                  <a:cubicBezTo>
                    <a:pt x="85" y="195"/>
                    <a:pt x="85" y="195"/>
                    <a:pt x="85" y="195"/>
                  </a:cubicBezTo>
                  <a:cubicBezTo>
                    <a:pt x="85" y="195"/>
                    <a:pt x="85" y="195"/>
                    <a:pt x="85" y="195"/>
                  </a:cubicBezTo>
                  <a:cubicBezTo>
                    <a:pt x="85" y="195"/>
                    <a:pt x="84" y="195"/>
                    <a:pt x="84" y="195"/>
                  </a:cubicBezTo>
                  <a:cubicBezTo>
                    <a:pt x="84" y="195"/>
                    <a:pt x="83" y="195"/>
                    <a:pt x="83" y="195"/>
                  </a:cubicBezTo>
                  <a:cubicBezTo>
                    <a:pt x="82" y="195"/>
                    <a:pt x="81" y="196"/>
                    <a:pt x="81" y="196"/>
                  </a:cubicBezTo>
                  <a:cubicBezTo>
                    <a:pt x="80" y="196"/>
                    <a:pt x="79" y="197"/>
                    <a:pt x="79" y="197"/>
                  </a:cubicBezTo>
                  <a:cubicBezTo>
                    <a:pt x="78" y="197"/>
                    <a:pt x="77" y="198"/>
                    <a:pt x="77" y="198"/>
                  </a:cubicBezTo>
                  <a:cubicBezTo>
                    <a:pt x="76" y="198"/>
                    <a:pt x="76" y="199"/>
                    <a:pt x="76" y="199"/>
                  </a:cubicBezTo>
                  <a:cubicBezTo>
                    <a:pt x="76" y="199"/>
                    <a:pt x="75" y="199"/>
                    <a:pt x="75" y="199"/>
                  </a:cubicBezTo>
                  <a:cubicBezTo>
                    <a:pt x="75" y="199"/>
                    <a:pt x="75" y="199"/>
                    <a:pt x="74" y="199"/>
                  </a:cubicBezTo>
                  <a:cubicBezTo>
                    <a:pt x="74" y="199"/>
                    <a:pt x="74" y="199"/>
                    <a:pt x="74" y="199"/>
                  </a:cubicBezTo>
                  <a:cubicBezTo>
                    <a:pt x="73" y="199"/>
                    <a:pt x="73" y="200"/>
                    <a:pt x="73" y="200"/>
                  </a:cubicBezTo>
                  <a:cubicBezTo>
                    <a:pt x="73" y="200"/>
                    <a:pt x="72" y="200"/>
                    <a:pt x="72" y="200"/>
                  </a:cubicBezTo>
                  <a:cubicBezTo>
                    <a:pt x="72" y="200"/>
                    <a:pt x="72" y="200"/>
                    <a:pt x="71" y="200"/>
                  </a:cubicBezTo>
                  <a:cubicBezTo>
                    <a:pt x="71" y="201"/>
                    <a:pt x="71" y="201"/>
                    <a:pt x="71" y="201"/>
                  </a:cubicBezTo>
                  <a:cubicBezTo>
                    <a:pt x="70" y="201"/>
                    <a:pt x="70" y="202"/>
                    <a:pt x="70" y="202"/>
                  </a:cubicBezTo>
                  <a:cubicBezTo>
                    <a:pt x="70" y="202"/>
                    <a:pt x="69" y="202"/>
                    <a:pt x="69" y="202"/>
                  </a:cubicBezTo>
                  <a:cubicBezTo>
                    <a:pt x="69" y="202"/>
                    <a:pt x="68" y="203"/>
                    <a:pt x="68" y="203"/>
                  </a:cubicBezTo>
                  <a:cubicBezTo>
                    <a:pt x="68" y="203"/>
                    <a:pt x="68" y="203"/>
                    <a:pt x="67" y="203"/>
                  </a:cubicBezTo>
                  <a:cubicBezTo>
                    <a:pt x="67" y="203"/>
                    <a:pt x="67" y="203"/>
                    <a:pt x="67" y="203"/>
                  </a:cubicBezTo>
                  <a:cubicBezTo>
                    <a:pt x="67" y="203"/>
                    <a:pt x="67" y="203"/>
                    <a:pt x="67" y="202"/>
                  </a:cubicBezTo>
                  <a:cubicBezTo>
                    <a:pt x="67" y="202"/>
                    <a:pt x="67" y="202"/>
                    <a:pt x="68" y="202"/>
                  </a:cubicBezTo>
                  <a:cubicBezTo>
                    <a:pt x="68" y="202"/>
                    <a:pt x="68" y="202"/>
                    <a:pt x="68" y="202"/>
                  </a:cubicBezTo>
                  <a:cubicBezTo>
                    <a:pt x="68" y="202"/>
                    <a:pt x="68" y="202"/>
                    <a:pt x="68" y="202"/>
                  </a:cubicBezTo>
                  <a:cubicBezTo>
                    <a:pt x="69" y="201"/>
                    <a:pt x="69" y="201"/>
                    <a:pt x="70" y="201"/>
                  </a:cubicBezTo>
                  <a:cubicBezTo>
                    <a:pt x="70" y="201"/>
                    <a:pt x="70" y="201"/>
                    <a:pt x="71" y="200"/>
                  </a:cubicBezTo>
                  <a:cubicBezTo>
                    <a:pt x="71" y="200"/>
                    <a:pt x="72" y="200"/>
                    <a:pt x="72" y="200"/>
                  </a:cubicBezTo>
                  <a:cubicBezTo>
                    <a:pt x="73" y="200"/>
                    <a:pt x="73" y="200"/>
                    <a:pt x="73" y="199"/>
                  </a:cubicBezTo>
                  <a:cubicBezTo>
                    <a:pt x="74" y="199"/>
                    <a:pt x="75" y="199"/>
                    <a:pt x="75" y="199"/>
                  </a:cubicBezTo>
                  <a:cubicBezTo>
                    <a:pt x="76" y="198"/>
                    <a:pt x="76" y="198"/>
                    <a:pt x="77" y="198"/>
                  </a:cubicBezTo>
                  <a:cubicBezTo>
                    <a:pt x="77" y="198"/>
                    <a:pt x="78" y="197"/>
                    <a:pt x="78" y="197"/>
                  </a:cubicBezTo>
                  <a:cubicBezTo>
                    <a:pt x="78" y="197"/>
                    <a:pt x="79" y="196"/>
                    <a:pt x="79" y="196"/>
                  </a:cubicBezTo>
                  <a:cubicBezTo>
                    <a:pt x="79" y="196"/>
                    <a:pt x="79" y="195"/>
                    <a:pt x="79" y="195"/>
                  </a:cubicBezTo>
                  <a:cubicBezTo>
                    <a:pt x="79" y="195"/>
                    <a:pt x="79" y="195"/>
                    <a:pt x="80" y="195"/>
                  </a:cubicBezTo>
                  <a:cubicBezTo>
                    <a:pt x="80" y="195"/>
                    <a:pt x="80" y="194"/>
                    <a:pt x="80" y="194"/>
                  </a:cubicBezTo>
                  <a:cubicBezTo>
                    <a:pt x="81" y="194"/>
                    <a:pt x="81" y="194"/>
                    <a:pt x="81" y="194"/>
                  </a:cubicBezTo>
                  <a:cubicBezTo>
                    <a:pt x="81" y="194"/>
                    <a:pt x="81" y="193"/>
                    <a:pt x="82" y="193"/>
                  </a:cubicBezTo>
                  <a:cubicBezTo>
                    <a:pt x="82" y="193"/>
                    <a:pt x="82" y="193"/>
                    <a:pt x="82" y="193"/>
                  </a:cubicBezTo>
                  <a:cubicBezTo>
                    <a:pt x="82" y="193"/>
                    <a:pt x="82" y="193"/>
                    <a:pt x="82" y="193"/>
                  </a:cubicBezTo>
                  <a:cubicBezTo>
                    <a:pt x="83" y="192"/>
                    <a:pt x="83" y="192"/>
                    <a:pt x="83" y="192"/>
                  </a:cubicBezTo>
                  <a:cubicBezTo>
                    <a:pt x="82" y="191"/>
                    <a:pt x="82" y="191"/>
                    <a:pt x="82" y="191"/>
                  </a:cubicBezTo>
                  <a:cubicBezTo>
                    <a:pt x="82" y="191"/>
                    <a:pt x="82" y="191"/>
                    <a:pt x="82" y="191"/>
                  </a:cubicBezTo>
                  <a:cubicBezTo>
                    <a:pt x="82" y="191"/>
                    <a:pt x="82" y="191"/>
                    <a:pt x="82" y="191"/>
                  </a:cubicBezTo>
                  <a:cubicBezTo>
                    <a:pt x="82" y="191"/>
                    <a:pt x="82" y="191"/>
                    <a:pt x="83" y="191"/>
                  </a:cubicBezTo>
                  <a:cubicBezTo>
                    <a:pt x="83" y="191"/>
                    <a:pt x="83" y="191"/>
                    <a:pt x="83" y="191"/>
                  </a:cubicBezTo>
                  <a:cubicBezTo>
                    <a:pt x="83" y="190"/>
                    <a:pt x="83" y="190"/>
                    <a:pt x="83" y="190"/>
                  </a:cubicBezTo>
                  <a:cubicBezTo>
                    <a:pt x="84" y="190"/>
                    <a:pt x="84" y="190"/>
                    <a:pt x="84" y="190"/>
                  </a:cubicBezTo>
                  <a:cubicBezTo>
                    <a:pt x="85" y="190"/>
                    <a:pt x="85" y="190"/>
                    <a:pt x="85" y="189"/>
                  </a:cubicBezTo>
                  <a:cubicBezTo>
                    <a:pt x="86" y="189"/>
                    <a:pt x="86" y="189"/>
                    <a:pt x="86" y="189"/>
                  </a:cubicBezTo>
                  <a:cubicBezTo>
                    <a:pt x="87" y="189"/>
                    <a:pt x="87" y="188"/>
                    <a:pt x="87" y="188"/>
                  </a:cubicBezTo>
                  <a:cubicBezTo>
                    <a:pt x="88" y="188"/>
                    <a:pt x="88" y="187"/>
                    <a:pt x="88" y="187"/>
                  </a:cubicBezTo>
                  <a:cubicBezTo>
                    <a:pt x="88" y="187"/>
                    <a:pt x="89" y="187"/>
                    <a:pt x="89" y="186"/>
                  </a:cubicBezTo>
                  <a:cubicBezTo>
                    <a:pt x="89" y="186"/>
                    <a:pt x="89" y="186"/>
                    <a:pt x="89" y="186"/>
                  </a:cubicBezTo>
                  <a:cubicBezTo>
                    <a:pt x="89" y="186"/>
                    <a:pt x="90" y="185"/>
                    <a:pt x="90" y="185"/>
                  </a:cubicBezTo>
                  <a:cubicBezTo>
                    <a:pt x="90" y="185"/>
                    <a:pt x="90" y="185"/>
                    <a:pt x="90" y="185"/>
                  </a:cubicBezTo>
                  <a:cubicBezTo>
                    <a:pt x="90" y="184"/>
                    <a:pt x="90" y="184"/>
                    <a:pt x="91" y="184"/>
                  </a:cubicBezTo>
                  <a:cubicBezTo>
                    <a:pt x="91" y="184"/>
                    <a:pt x="91" y="184"/>
                    <a:pt x="91" y="184"/>
                  </a:cubicBezTo>
                  <a:cubicBezTo>
                    <a:pt x="91" y="184"/>
                    <a:pt x="91" y="184"/>
                    <a:pt x="91" y="184"/>
                  </a:cubicBezTo>
                  <a:cubicBezTo>
                    <a:pt x="92" y="184"/>
                    <a:pt x="92" y="184"/>
                    <a:pt x="92" y="184"/>
                  </a:cubicBezTo>
                  <a:cubicBezTo>
                    <a:pt x="92" y="184"/>
                    <a:pt x="92" y="184"/>
                    <a:pt x="92" y="185"/>
                  </a:cubicBezTo>
                  <a:cubicBezTo>
                    <a:pt x="92" y="185"/>
                    <a:pt x="92" y="185"/>
                    <a:pt x="91" y="185"/>
                  </a:cubicBezTo>
                  <a:cubicBezTo>
                    <a:pt x="91" y="186"/>
                    <a:pt x="91" y="186"/>
                    <a:pt x="91" y="186"/>
                  </a:cubicBezTo>
                  <a:cubicBezTo>
                    <a:pt x="91" y="186"/>
                    <a:pt x="91" y="187"/>
                    <a:pt x="90" y="187"/>
                  </a:cubicBezTo>
                  <a:cubicBezTo>
                    <a:pt x="90" y="187"/>
                    <a:pt x="90" y="188"/>
                    <a:pt x="90" y="188"/>
                  </a:cubicBezTo>
                  <a:cubicBezTo>
                    <a:pt x="90" y="188"/>
                    <a:pt x="89" y="189"/>
                    <a:pt x="89" y="189"/>
                  </a:cubicBezTo>
                  <a:cubicBezTo>
                    <a:pt x="89" y="189"/>
                    <a:pt x="89" y="190"/>
                    <a:pt x="89" y="190"/>
                  </a:cubicBezTo>
                  <a:cubicBezTo>
                    <a:pt x="89" y="190"/>
                    <a:pt x="89" y="191"/>
                    <a:pt x="90" y="191"/>
                  </a:cubicBezTo>
                  <a:cubicBezTo>
                    <a:pt x="91" y="191"/>
                    <a:pt x="91" y="191"/>
                    <a:pt x="91" y="191"/>
                  </a:cubicBezTo>
                  <a:cubicBezTo>
                    <a:pt x="91" y="191"/>
                    <a:pt x="91" y="191"/>
                    <a:pt x="91" y="191"/>
                  </a:cubicBezTo>
                  <a:cubicBezTo>
                    <a:pt x="91" y="191"/>
                    <a:pt x="91" y="191"/>
                    <a:pt x="92" y="191"/>
                  </a:cubicBezTo>
                  <a:cubicBezTo>
                    <a:pt x="92" y="190"/>
                    <a:pt x="92" y="190"/>
                    <a:pt x="92" y="190"/>
                  </a:cubicBezTo>
                  <a:cubicBezTo>
                    <a:pt x="92" y="190"/>
                    <a:pt x="93" y="190"/>
                    <a:pt x="93" y="189"/>
                  </a:cubicBezTo>
                  <a:cubicBezTo>
                    <a:pt x="93" y="189"/>
                    <a:pt x="93" y="189"/>
                    <a:pt x="93" y="189"/>
                  </a:cubicBezTo>
                  <a:cubicBezTo>
                    <a:pt x="93" y="189"/>
                    <a:pt x="93" y="189"/>
                    <a:pt x="93" y="189"/>
                  </a:cubicBezTo>
                  <a:cubicBezTo>
                    <a:pt x="93" y="189"/>
                    <a:pt x="94" y="189"/>
                    <a:pt x="94" y="188"/>
                  </a:cubicBezTo>
                  <a:cubicBezTo>
                    <a:pt x="94" y="188"/>
                    <a:pt x="94" y="188"/>
                    <a:pt x="94" y="188"/>
                  </a:cubicBezTo>
                  <a:cubicBezTo>
                    <a:pt x="94" y="189"/>
                    <a:pt x="94" y="189"/>
                    <a:pt x="94" y="189"/>
                  </a:cubicBezTo>
                  <a:cubicBezTo>
                    <a:pt x="95" y="189"/>
                    <a:pt x="95" y="189"/>
                    <a:pt x="95" y="189"/>
                  </a:cubicBezTo>
                  <a:cubicBezTo>
                    <a:pt x="95" y="190"/>
                    <a:pt x="95" y="190"/>
                    <a:pt x="96" y="190"/>
                  </a:cubicBezTo>
                  <a:cubicBezTo>
                    <a:pt x="96" y="191"/>
                    <a:pt x="96" y="191"/>
                    <a:pt x="96" y="191"/>
                  </a:cubicBezTo>
                  <a:cubicBezTo>
                    <a:pt x="97" y="191"/>
                    <a:pt x="97" y="192"/>
                    <a:pt x="97" y="192"/>
                  </a:cubicBezTo>
                  <a:cubicBezTo>
                    <a:pt x="97" y="192"/>
                    <a:pt x="97" y="192"/>
                    <a:pt x="98" y="192"/>
                  </a:cubicBezTo>
                  <a:cubicBezTo>
                    <a:pt x="98" y="192"/>
                    <a:pt x="98" y="192"/>
                    <a:pt x="98" y="192"/>
                  </a:cubicBezTo>
                  <a:cubicBezTo>
                    <a:pt x="98" y="192"/>
                    <a:pt x="98" y="192"/>
                    <a:pt x="98" y="191"/>
                  </a:cubicBezTo>
                  <a:cubicBezTo>
                    <a:pt x="98" y="191"/>
                    <a:pt x="99" y="191"/>
                    <a:pt x="99" y="191"/>
                  </a:cubicBezTo>
                  <a:cubicBezTo>
                    <a:pt x="99" y="191"/>
                    <a:pt x="99" y="191"/>
                    <a:pt x="99" y="190"/>
                  </a:cubicBezTo>
                  <a:cubicBezTo>
                    <a:pt x="99" y="190"/>
                    <a:pt x="99" y="190"/>
                    <a:pt x="99" y="190"/>
                  </a:cubicBezTo>
                  <a:cubicBezTo>
                    <a:pt x="99" y="189"/>
                    <a:pt x="99" y="189"/>
                    <a:pt x="99" y="189"/>
                  </a:cubicBezTo>
                  <a:cubicBezTo>
                    <a:pt x="99" y="189"/>
                    <a:pt x="100" y="189"/>
                    <a:pt x="100" y="189"/>
                  </a:cubicBezTo>
                  <a:cubicBezTo>
                    <a:pt x="100" y="189"/>
                    <a:pt x="100" y="189"/>
                    <a:pt x="100" y="189"/>
                  </a:cubicBezTo>
                  <a:cubicBezTo>
                    <a:pt x="100" y="189"/>
                    <a:pt x="100" y="189"/>
                    <a:pt x="100" y="189"/>
                  </a:cubicBezTo>
                  <a:cubicBezTo>
                    <a:pt x="101" y="189"/>
                    <a:pt x="101" y="189"/>
                    <a:pt x="101" y="189"/>
                  </a:cubicBezTo>
                  <a:cubicBezTo>
                    <a:pt x="101" y="190"/>
                    <a:pt x="101" y="190"/>
                    <a:pt x="102" y="190"/>
                  </a:cubicBezTo>
                  <a:cubicBezTo>
                    <a:pt x="102" y="190"/>
                    <a:pt x="102" y="190"/>
                    <a:pt x="102" y="190"/>
                  </a:cubicBezTo>
                  <a:cubicBezTo>
                    <a:pt x="102" y="190"/>
                    <a:pt x="102" y="190"/>
                    <a:pt x="103" y="191"/>
                  </a:cubicBezTo>
                  <a:cubicBezTo>
                    <a:pt x="103" y="191"/>
                    <a:pt x="103" y="191"/>
                    <a:pt x="103" y="191"/>
                  </a:cubicBezTo>
                  <a:cubicBezTo>
                    <a:pt x="103" y="191"/>
                    <a:pt x="103" y="191"/>
                    <a:pt x="103" y="191"/>
                  </a:cubicBezTo>
                  <a:cubicBezTo>
                    <a:pt x="103" y="191"/>
                    <a:pt x="103" y="191"/>
                    <a:pt x="103" y="191"/>
                  </a:cubicBezTo>
                  <a:cubicBezTo>
                    <a:pt x="104" y="191"/>
                    <a:pt x="104" y="191"/>
                    <a:pt x="104" y="191"/>
                  </a:cubicBezTo>
                  <a:cubicBezTo>
                    <a:pt x="104" y="191"/>
                    <a:pt x="104" y="191"/>
                    <a:pt x="104" y="191"/>
                  </a:cubicBezTo>
                  <a:cubicBezTo>
                    <a:pt x="104" y="191"/>
                    <a:pt x="104" y="191"/>
                    <a:pt x="104" y="190"/>
                  </a:cubicBezTo>
                  <a:cubicBezTo>
                    <a:pt x="104" y="190"/>
                    <a:pt x="104" y="190"/>
                    <a:pt x="104" y="190"/>
                  </a:cubicBezTo>
                  <a:cubicBezTo>
                    <a:pt x="104" y="190"/>
                    <a:pt x="105" y="190"/>
                    <a:pt x="105" y="190"/>
                  </a:cubicBezTo>
                  <a:cubicBezTo>
                    <a:pt x="105" y="189"/>
                    <a:pt x="104" y="189"/>
                    <a:pt x="104" y="189"/>
                  </a:cubicBezTo>
                  <a:cubicBezTo>
                    <a:pt x="104" y="189"/>
                    <a:pt x="104" y="188"/>
                    <a:pt x="104" y="188"/>
                  </a:cubicBezTo>
                  <a:cubicBezTo>
                    <a:pt x="104" y="188"/>
                    <a:pt x="104" y="188"/>
                    <a:pt x="104" y="187"/>
                  </a:cubicBezTo>
                  <a:cubicBezTo>
                    <a:pt x="104" y="187"/>
                    <a:pt x="103" y="187"/>
                    <a:pt x="103" y="187"/>
                  </a:cubicBezTo>
                  <a:cubicBezTo>
                    <a:pt x="103" y="187"/>
                    <a:pt x="103" y="187"/>
                    <a:pt x="103" y="187"/>
                  </a:cubicBezTo>
                  <a:cubicBezTo>
                    <a:pt x="103" y="187"/>
                    <a:pt x="103" y="187"/>
                    <a:pt x="103" y="187"/>
                  </a:cubicBezTo>
                  <a:cubicBezTo>
                    <a:pt x="103" y="187"/>
                    <a:pt x="103" y="187"/>
                    <a:pt x="104" y="187"/>
                  </a:cubicBezTo>
                  <a:cubicBezTo>
                    <a:pt x="104" y="186"/>
                    <a:pt x="104" y="186"/>
                    <a:pt x="104" y="186"/>
                  </a:cubicBezTo>
                  <a:cubicBezTo>
                    <a:pt x="104" y="186"/>
                    <a:pt x="104" y="186"/>
                    <a:pt x="104" y="185"/>
                  </a:cubicBezTo>
                  <a:cubicBezTo>
                    <a:pt x="103" y="185"/>
                    <a:pt x="103" y="185"/>
                    <a:pt x="103" y="185"/>
                  </a:cubicBezTo>
                  <a:cubicBezTo>
                    <a:pt x="103" y="185"/>
                    <a:pt x="103" y="185"/>
                    <a:pt x="102" y="184"/>
                  </a:cubicBezTo>
                  <a:cubicBezTo>
                    <a:pt x="101" y="184"/>
                    <a:pt x="101" y="184"/>
                    <a:pt x="101" y="184"/>
                  </a:cubicBezTo>
                  <a:cubicBezTo>
                    <a:pt x="101" y="184"/>
                    <a:pt x="101" y="184"/>
                    <a:pt x="101" y="184"/>
                  </a:cubicBezTo>
                  <a:cubicBezTo>
                    <a:pt x="101" y="184"/>
                    <a:pt x="100" y="184"/>
                    <a:pt x="100" y="185"/>
                  </a:cubicBezTo>
                  <a:cubicBezTo>
                    <a:pt x="100" y="185"/>
                    <a:pt x="100" y="185"/>
                    <a:pt x="99" y="185"/>
                  </a:cubicBezTo>
                  <a:cubicBezTo>
                    <a:pt x="99" y="185"/>
                    <a:pt x="99" y="185"/>
                    <a:pt x="99" y="185"/>
                  </a:cubicBezTo>
                  <a:cubicBezTo>
                    <a:pt x="99" y="185"/>
                    <a:pt x="99" y="185"/>
                    <a:pt x="98" y="185"/>
                  </a:cubicBezTo>
                  <a:cubicBezTo>
                    <a:pt x="98" y="185"/>
                    <a:pt x="98" y="185"/>
                    <a:pt x="98" y="185"/>
                  </a:cubicBezTo>
                  <a:cubicBezTo>
                    <a:pt x="98" y="185"/>
                    <a:pt x="98" y="185"/>
                    <a:pt x="98" y="185"/>
                  </a:cubicBezTo>
                  <a:cubicBezTo>
                    <a:pt x="98" y="185"/>
                    <a:pt x="98" y="186"/>
                    <a:pt x="98" y="186"/>
                  </a:cubicBezTo>
                  <a:cubicBezTo>
                    <a:pt x="98" y="186"/>
                    <a:pt x="98" y="186"/>
                    <a:pt x="98" y="186"/>
                  </a:cubicBezTo>
                  <a:cubicBezTo>
                    <a:pt x="98" y="185"/>
                    <a:pt x="97" y="185"/>
                    <a:pt x="97" y="185"/>
                  </a:cubicBezTo>
                  <a:cubicBezTo>
                    <a:pt x="97" y="185"/>
                    <a:pt x="97" y="185"/>
                    <a:pt x="97" y="185"/>
                  </a:cubicBezTo>
                  <a:cubicBezTo>
                    <a:pt x="97" y="185"/>
                    <a:pt x="97" y="185"/>
                    <a:pt x="97" y="185"/>
                  </a:cubicBezTo>
                  <a:cubicBezTo>
                    <a:pt x="97" y="185"/>
                    <a:pt x="97" y="185"/>
                    <a:pt x="97" y="184"/>
                  </a:cubicBezTo>
                  <a:cubicBezTo>
                    <a:pt x="98" y="184"/>
                    <a:pt x="98" y="184"/>
                    <a:pt x="98" y="184"/>
                  </a:cubicBezTo>
                  <a:cubicBezTo>
                    <a:pt x="98" y="183"/>
                    <a:pt x="98" y="183"/>
                    <a:pt x="99" y="183"/>
                  </a:cubicBezTo>
                  <a:cubicBezTo>
                    <a:pt x="99" y="183"/>
                    <a:pt x="99" y="182"/>
                    <a:pt x="99" y="182"/>
                  </a:cubicBezTo>
                  <a:cubicBezTo>
                    <a:pt x="100" y="182"/>
                    <a:pt x="100" y="182"/>
                    <a:pt x="100" y="182"/>
                  </a:cubicBezTo>
                  <a:cubicBezTo>
                    <a:pt x="100" y="181"/>
                    <a:pt x="100" y="181"/>
                    <a:pt x="101" y="181"/>
                  </a:cubicBezTo>
                  <a:cubicBezTo>
                    <a:pt x="101" y="181"/>
                    <a:pt x="101" y="181"/>
                    <a:pt x="101" y="181"/>
                  </a:cubicBezTo>
                  <a:cubicBezTo>
                    <a:pt x="101" y="180"/>
                    <a:pt x="101" y="180"/>
                    <a:pt x="102" y="180"/>
                  </a:cubicBezTo>
                  <a:cubicBezTo>
                    <a:pt x="102" y="180"/>
                    <a:pt x="102" y="180"/>
                    <a:pt x="102" y="179"/>
                  </a:cubicBezTo>
                  <a:cubicBezTo>
                    <a:pt x="102" y="179"/>
                    <a:pt x="103" y="179"/>
                    <a:pt x="103" y="179"/>
                  </a:cubicBezTo>
                  <a:cubicBezTo>
                    <a:pt x="103" y="179"/>
                    <a:pt x="104" y="179"/>
                    <a:pt x="104" y="179"/>
                  </a:cubicBezTo>
                  <a:cubicBezTo>
                    <a:pt x="104" y="179"/>
                    <a:pt x="105" y="178"/>
                    <a:pt x="105" y="178"/>
                  </a:cubicBezTo>
                  <a:cubicBezTo>
                    <a:pt x="105" y="178"/>
                    <a:pt x="105" y="179"/>
                    <a:pt x="105" y="179"/>
                  </a:cubicBezTo>
                  <a:cubicBezTo>
                    <a:pt x="106" y="179"/>
                    <a:pt x="106" y="179"/>
                    <a:pt x="106" y="179"/>
                  </a:cubicBezTo>
                  <a:cubicBezTo>
                    <a:pt x="106" y="179"/>
                    <a:pt x="106" y="179"/>
                    <a:pt x="106" y="179"/>
                  </a:cubicBezTo>
                  <a:cubicBezTo>
                    <a:pt x="106" y="179"/>
                    <a:pt x="106" y="179"/>
                    <a:pt x="106" y="179"/>
                  </a:cubicBezTo>
                  <a:cubicBezTo>
                    <a:pt x="106" y="179"/>
                    <a:pt x="106" y="180"/>
                    <a:pt x="107" y="180"/>
                  </a:cubicBezTo>
                  <a:cubicBezTo>
                    <a:pt x="107" y="180"/>
                    <a:pt x="107" y="180"/>
                    <a:pt x="107" y="180"/>
                  </a:cubicBezTo>
                  <a:cubicBezTo>
                    <a:pt x="107" y="180"/>
                    <a:pt x="107" y="180"/>
                    <a:pt x="108" y="181"/>
                  </a:cubicBezTo>
                  <a:cubicBezTo>
                    <a:pt x="108" y="181"/>
                    <a:pt x="108" y="181"/>
                    <a:pt x="108" y="181"/>
                  </a:cubicBezTo>
                  <a:cubicBezTo>
                    <a:pt x="108" y="181"/>
                    <a:pt x="109" y="181"/>
                    <a:pt x="109" y="181"/>
                  </a:cubicBezTo>
                  <a:cubicBezTo>
                    <a:pt x="109" y="181"/>
                    <a:pt x="109" y="181"/>
                    <a:pt x="109" y="181"/>
                  </a:cubicBezTo>
                  <a:cubicBezTo>
                    <a:pt x="109" y="180"/>
                    <a:pt x="109" y="180"/>
                    <a:pt x="109" y="180"/>
                  </a:cubicBezTo>
                  <a:cubicBezTo>
                    <a:pt x="110" y="180"/>
                    <a:pt x="110" y="180"/>
                    <a:pt x="110" y="180"/>
                  </a:cubicBezTo>
                  <a:cubicBezTo>
                    <a:pt x="110" y="180"/>
                    <a:pt x="110" y="180"/>
                    <a:pt x="110" y="180"/>
                  </a:cubicBezTo>
                  <a:cubicBezTo>
                    <a:pt x="110" y="180"/>
                    <a:pt x="110" y="180"/>
                    <a:pt x="110" y="180"/>
                  </a:cubicBezTo>
                  <a:cubicBezTo>
                    <a:pt x="110" y="179"/>
                    <a:pt x="110" y="179"/>
                    <a:pt x="110" y="179"/>
                  </a:cubicBezTo>
                  <a:cubicBezTo>
                    <a:pt x="110" y="179"/>
                    <a:pt x="110" y="179"/>
                    <a:pt x="110" y="179"/>
                  </a:cubicBezTo>
                  <a:cubicBezTo>
                    <a:pt x="110" y="178"/>
                    <a:pt x="110" y="178"/>
                    <a:pt x="110" y="178"/>
                  </a:cubicBezTo>
                  <a:cubicBezTo>
                    <a:pt x="110" y="178"/>
                    <a:pt x="110" y="178"/>
                    <a:pt x="110" y="178"/>
                  </a:cubicBezTo>
                  <a:cubicBezTo>
                    <a:pt x="110" y="178"/>
                    <a:pt x="110" y="178"/>
                    <a:pt x="110" y="178"/>
                  </a:cubicBezTo>
                  <a:cubicBezTo>
                    <a:pt x="110" y="177"/>
                    <a:pt x="110" y="177"/>
                    <a:pt x="110" y="177"/>
                  </a:cubicBezTo>
                  <a:cubicBezTo>
                    <a:pt x="110" y="177"/>
                    <a:pt x="110" y="177"/>
                    <a:pt x="111" y="177"/>
                  </a:cubicBezTo>
                  <a:cubicBezTo>
                    <a:pt x="111" y="177"/>
                    <a:pt x="111" y="177"/>
                    <a:pt x="111" y="177"/>
                  </a:cubicBezTo>
                  <a:cubicBezTo>
                    <a:pt x="111" y="177"/>
                    <a:pt x="111" y="177"/>
                    <a:pt x="111" y="177"/>
                  </a:cubicBezTo>
                  <a:cubicBezTo>
                    <a:pt x="111" y="177"/>
                    <a:pt x="111" y="177"/>
                    <a:pt x="111" y="177"/>
                  </a:cubicBezTo>
                  <a:cubicBezTo>
                    <a:pt x="111" y="177"/>
                    <a:pt x="111" y="177"/>
                    <a:pt x="111" y="177"/>
                  </a:cubicBezTo>
                  <a:cubicBezTo>
                    <a:pt x="112" y="177"/>
                    <a:pt x="112" y="177"/>
                    <a:pt x="112" y="177"/>
                  </a:cubicBezTo>
                  <a:cubicBezTo>
                    <a:pt x="112" y="177"/>
                    <a:pt x="112" y="177"/>
                    <a:pt x="112" y="177"/>
                  </a:cubicBezTo>
                  <a:cubicBezTo>
                    <a:pt x="112" y="177"/>
                    <a:pt x="112" y="177"/>
                    <a:pt x="112" y="177"/>
                  </a:cubicBezTo>
                  <a:cubicBezTo>
                    <a:pt x="112" y="177"/>
                    <a:pt x="112" y="177"/>
                    <a:pt x="112" y="177"/>
                  </a:cubicBezTo>
                  <a:cubicBezTo>
                    <a:pt x="113" y="177"/>
                    <a:pt x="113" y="177"/>
                    <a:pt x="113" y="177"/>
                  </a:cubicBezTo>
                  <a:cubicBezTo>
                    <a:pt x="113" y="177"/>
                    <a:pt x="113" y="177"/>
                    <a:pt x="113" y="177"/>
                  </a:cubicBezTo>
                  <a:cubicBezTo>
                    <a:pt x="113" y="177"/>
                    <a:pt x="113" y="177"/>
                    <a:pt x="113" y="177"/>
                  </a:cubicBezTo>
                  <a:cubicBezTo>
                    <a:pt x="113" y="177"/>
                    <a:pt x="113" y="177"/>
                    <a:pt x="113" y="177"/>
                  </a:cubicBezTo>
                  <a:cubicBezTo>
                    <a:pt x="114" y="177"/>
                    <a:pt x="114" y="177"/>
                    <a:pt x="114" y="177"/>
                  </a:cubicBezTo>
                  <a:cubicBezTo>
                    <a:pt x="114" y="177"/>
                    <a:pt x="114" y="177"/>
                    <a:pt x="114" y="177"/>
                  </a:cubicBezTo>
                  <a:cubicBezTo>
                    <a:pt x="114" y="177"/>
                    <a:pt x="114" y="176"/>
                    <a:pt x="114" y="176"/>
                  </a:cubicBezTo>
                  <a:cubicBezTo>
                    <a:pt x="115" y="176"/>
                    <a:pt x="115" y="176"/>
                    <a:pt x="115" y="175"/>
                  </a:cubicBezTo>
                  <a:cubicBezTo>
                    <a:pt x="115" y="175"/>
                    <a:pt x="115" y="175"/>
                    <a:pt x="115" y="175"/>
                  </a:cubicBezTo>
                  <a:cubicBezTo>
                    <a:pt x="114" y="174"/>
                    <a:pt x="114" y="174"/>
                    <a:pt x="114" y="174"/>
                  </a:cubicBezTo>
                  <a:cubicBezTo>
                    <a:pt x="114" y="173"/>
                    <a:pt x="114" y="173"/>
                    <a:pt x="113" y="173"/>
                  </a:cubicBezTo>
                  <a:cubicBezTo>
                    <a:pt x="113" y="173"/>
                    <a:pt x="113" y="172"/>
                    <a:pt x="113" y="172"/>
                  </a:cubicBezTo>
                  <a:cubicBezTo>
                    <a:pt x="113" y="172"/>
                    <a:pt x="113" y="172"/>
                    <a:pt x="113" y="172"/>
                  </a:cubicBezTo>
                  <a:cubicBezTo>
                    <a:pt x="113" y="172"/>
                    <a:pt x="113" y="172"/>
                    <a:pt x="113" y="172"/>
                  </a:cubicBezTo>
                  <a:cubicBezTo>
                    <a:pt x="113" y="172"/>
                    <a:pt x="113" y="172"/>
                    <a:pt x="113" y="172"/>
                  </a:cubicBezTo>
                  <a:cubicBezTo>
                    <a:pt x="113" y="172"/>
                    <a:pt x="113" y="172"/>
                    <a:pt x="113" y="172"/>
                  </a:cubicBezTo>
                  <a:cubicBezTo>
                    <a:pt x="113" y="172"/>
                    <a:pt x="114" y="172"/>
                    <a:pt x="114" y="172"/>
                  </a:cubicBezTo>
                  <a:cubicBezTo>
                    <a:pt x="114" y="172"/>
                    <a:pt x="114" y="172"/>
                    <a:pt x="114" y="171"/>
                  </a:cubicBezTo>
                  <a:cubicBezTo>
                    <a:pt x="115" y="171"/>
                    <a:pt x="115" y="171"/>
                    <a:pt x="115" y="171"/>
                  </a:cubicBezTo>
                  <a:cubicBezTo>
                    <a:pt x="116" y="171"/>
                    <a:pt x="116" y="171"/>
                    <a:pt x="116" y="171"/>
                  </a:cubicBezTo>
                  <a:cubicBezTo>
                    <a:pt x="116" y="171"/>
                    <a:pt x="116" y="171"/>
                    <a:pt x="116" y="171"/>
                  </a:cubicBezTo>
                  <a:cubicBezTo>
                    <a:pt x="116" y="171"/>
                    <a:pt x="117" y="171"/>
                    <a:pt x="117" y="171"/>
                  </a:cubicBezTo>
                  <a:cubicBezTo>
                    <a:pt x="117" y="171"/>
                    <a:pt x="117" y="171"/>
                    <a:pt x="117" y="171"/>
                  </a:cubicBezTo>
                  <a:cubicBezTo>
                    <a:pt x="118" y="171"/>
                    <a:pt x="118" y="171"/>
                    <a:pt x="118" y="170"/>
                  </a:cubicBezTo>
                  <a:cubicBezTo>
                    <a:pt x="118" y="170"/>
                    <a:pt x="118" y="170"/>
                    <a:pt x="119" y="170"/>
                  </a:cubicBezTo>
                  <a:cubicBezTo>
                    <a:pt x="119" y="170"/>
                    <a:pt x="119" y="170"/>
                    <a:pt x="119" y="170"/>
                  </a:cubicBezTo>
                  <a:cubicBezTo>
                    <a:pt x="119" y="170"/>
                    <a:pt x="119" y="170"/>
                    <a:pt x="120" y="170"/>
                  </a:cubicBezTo>
                  <a:cubicBezTo>
                    <a:pt x="120" y="170"/>
                    <a:pt x="120" y="170"/>
                    <a:pt x="120" y="170"/>
                  </a:cubicBezTo>
                  <a:cubicBezTo>
                    <a:pt x="120" y="170"/>
                    <a:pt x="120" y="170"/>
                    <a:pt x="120" y="170"/>
                  </a:cubicBezTo>
                  <a:cubicBezTo>
                    <a:pt x="120" y="170"/>
                    <a:pt x="120" y="170"/>
                    <a:pt x="120" y="170"/>
                  </a:cubicBezTo>
                  <a:cubicBezTo>
                    <a:pt x="120" y="170"/>
                    <a:pt x="121" y="170"/>
                    <a:pt x="121" y="170"/>
                  </a:cubicBezTo>
                  <a:cubicBezTo>
                    <a:pt x="121" y="170"/>
                    <a:pt x="121" y="170"/>
                    <a:pt x="121" y="171"/>
                  </a:cubicBezTo>
                  <a:cubicBezTo>
                    <a:pt x="121" y="171"/>
                    <a:pt x="121" y="171"/>
                    <a:pt x="121" y="171"/>
                  </a:cubicBezTo>
                  <a:cubicBezTo>
                    <a:pt x="121" y="171"/>
                    <a:pt x="121" y="172"/>
                    <a:pt x="121" y="172"/>
                  </a:cubicBezTo>
                  <a:cubicBezTo>
                    <a:pt x="121" y="172"/>
                    <a:pt x="121" y="173"/>
                    <a:pt x="121" y="173"/>
                  </a:cubicBezTo>
                  <a:cubicBezTo>
                    <a:pt x="121" y="173"/>
                    <a:pt x="121" y="173"/>
                    <a:pt x="121" y="174"/>
                  </a:cubicBezTo>
                  <a:cubicBezTo>
                    <a:pt x="121" y="174"/>
                    <a:pt x="120" y="174"/>
                    <a:pt x="120" y="174"/>
                  </a:cubicBezTo>
                  <a:cubicBezTo>
                    <a:pt x="120" y="174"/>
                    <a:pt x="120" y="175"/>
                    <a:pt x="120" y="175"/>
                  </a:cubicBezTo>
                  <a:cubicBezTo>
                    <a:pt x="120" y="175"/>
                    <a:pt x="120" y="175"/>
                    <a:pt x="120" y="175"/>
                  </a:cubicBezTo>
                  <a:cubicBezTo>
                    <a:pt x="120" y="175"/>
                    <a:pt x="120" y="175"/>
                    <a:pt x="121" y="175"/>
                  </a:cubicBezTo>
                  <a:cubicBezTo>
                    <a:pt x="121" y="176"/>
                    <a:pt x="121" y="176"/>
                    <a:pt x="121" y="176"/>
                  </a:cubicBezTo>
                  <a:cubicBezTo>
                    <a:pt x="121" y="176"/>
                    <a:pt x="121" y="176"/>
                    <a:pt x="121" y="176"/>
                  </a:cubicBezTo>
                  <a:cubicBezTo>
                    <a:pt x="121" y="176"/>
                    <a:pt x="121" y="176"/>
                    <a:pt x="121" y="176"/>
                  </a:cubicBezTo>
                  <a:cubicBezTo>
                    <a:pt x="121" y="176"/>
                    <a:pt x="121" y="176"/>
                    <a:pt x="121" y="176"/>
                  </a:cubicBezTo>
                  <a:cubicBezTo>
                    <a:pt x="121" y="176"/>
                    <a:pt x="121" y="176"/>
                    <a:pt x="121" y="176"/>
                  </a:cubicBezTo>
                  <a:cubicBezTo>
                    <a:pt x="121" y="176"/>
                    <a:pt x="121" y="176"/>
                    <a:pt x="122" y="176"/>
                  </a:cubicBezTo>
                  <a:cubicBezTo>
                    <a:pt x="122" y="176"/>
                    <a:pt x="122" y="176"/>
                    <a:pt x="122" y="176"/>
                  </a:cubicBezTo>
                  <a:cubicBezTo>
                    <a:pt x="122" y="175"/>
                    <a:pt x="122" y="175"/>
                    <a:pt x="122" y="175"/>
                  </a:cubicBezTo>
                  <a:cubicBezTo>
                    <a:pt x="122" y="175"/>
                    <a:pt x="123" y="175"/>
                    <a:pt x="123" y="175"/>
                  </a:cubicBezTo>
                  <a:cubicBezTo>
                    <a:pt x="123" y="175"/>
                    <a:pt x="124" y="175"/>
                    <a:pt x="124" y="175"/>
                  </a:cubicBezTo>
                  <a:cubicBezTo>
                    <a:pt x="124" y="174"/>
                    <a:pt x="124" y="174"/>
                    <a:pt x="125" y="174"/>
                  </a:cubicBezTo>
                  <a:cubicBezTo>
                    <a:pt x="125" y="174"/>
                    <a:pt x="125" y="174"/>
                    <a:pt x="125" y="174"/>
                  </a:cubicBezTo>
                  <a:cubicBezTo>
                    <a:pt x="126" y="174"/>
                    <a:pt x="126" y="174"/>
                    <a:pt x="126" y="174"/>
                  </a:cubicBezTo>
                  <a:cubicBezTo>
                    <a:pt x="126" y="174"/>
                    <a:pt x="126" y="174"/>
                    <a:pt x="126" y="175"/>
                  </a:cubicBezTo>
                  <a:cubicBezTo>
                    <a:pt x="126" y="175"/>
                    <a:pt x="126" y="175"/>
                    <a:pt x="126" y="175"/>
                  </a:cubicBezTo>
                  <a:cubicBezTo>
                    <a:pt x="126" y="175"/>
                    <a:pt x="126" y="175"/>
                    <a:pt x="126" y="175"/>
                  </a:cubicBezTo>
                  <a:cubicBezTo>
                    <a:pt x="126" y="175"/>
                    <a:pt x="126" y="175"/>
                    <a:pt x="126" y="175"/>
                  </a:cubicBezTo>
                  <a:cubicBezTo>
                    <a:pt x="126" y="175"/>
                    <a:pt x="126" y="176"/>
                    <a:pt x="126" y="176"/>
                  </a:cubicBezTo>
                  <a:cubicBezTo>
                    <a:pt x="126" y="176"/>
                    <a:pt x="126" y="176"/>
                    <a:pt x="126" y="176"/>
                  </a:cubicBezTo>
                  <a:cubicBezTo>
                    <a:pt x="126" y="177"/>
                    <a:pt x="126" y="177"/>
                    <a:pt x="126" y="177"/>
                  </a:cubicBezTo>
                  <a:cubicBezTo>
                    <a:pt x="126" y="177"/>
                    <a:pt x="126" y="177"/>
                    <a:pt x="126" y="178"/>
                  </a:cubicBezTo>
                  <a:cubicBezTo>
                    <a:pt x="127" y="178"/>
                    <a:pt x="127" y="178"/>
                    <a:pt x="127" y="178"/>
                  </a:cubicBezTo>
                  <a:cubicBezTo>
                    <a:pt x="127" y="178"/>
                    <a:pt x="127" y="178"/>
                    <a:pt x="127" y="178"/>
                  </a:cubicBezTo>
                  <a:cubicBezTo>
                    <a:pt x="128" y="179"/>
                    <a:pt x="128" y="179"/>
                    <a:pt x="128" y="179"/>
                  </a:cubicBezTo>
                  <a:cubicBezTo>
                    <a:pt x="128" y="179"/>
                    <a:pt x="128" y="179"/>
                    <a:pt x="128" y="179"/>
                  </a:cubicBezTo>
                  <a:cubicBezTo>
                    <a:pt x="129" y="179"/>
                    <a:pt x="129" y="179"/>
                    <a:pt x="129" y="179"/>
                  </a:cubicBezTo>
                  <a:cubicBezTo>
                    <a:pt x="129" y="179"/>
                    <a:pt x="129" y="178"/>
                    <a:pt x="129" y="178"/>
                  </a:cubicBezTo>
                  <a:cubicBezTo>
                    <a:pt x="129" y="178"/>
                    <a:pt x="130" y="178"/>
                    <a:pt x="130" y="178"/>
                  </a:cubicBezTo>
                  <a:cubicBezTo>
                    <a:pt x="130" y="178"/>
                    <a:pt x="130" y="177"/>
                    <a:pt x="130" y="177"/>
                  </a:cubicBezTo>
                  <a:cubicBezTo>
                    <a:pt x="130" y="177"/>
                    <a:pt x="130" y="177"/>
                    <a:pt x="130" y="177"/>
                  </a:cubicBezTo>
                  <a:cubicBezTo>
                    <a:pt x="130" y="176"/>
                    <a:pt x="130" y="176"/>
                    <a:pt x="130" y="176"/>
                  </a:cubicBezTo>
                  <a:cubicBezTo>
                    <a:pt x="130" y="176"/>
                    <a:pt x="130" y="176"/>
                    <a:pt x="130" y="176"/>
                  </a:cubicBezTo>
                  <a:cubicBezTo>
                    <a:pt x="130" y="176"/>
                    <a:pt x="130" y="176"/>
                    <a:pt x="130" y="175"/>
                  </a:cubicBezTo>
                  <a:cubicBezTo>
                    <a:pt x="130" y="175"/>
                    <a:pt x="130" y="175"/>
                    <a:pt x="130" y="174"/>
                  </a:cubicBezTo>
                  <a:cubicBezTo>
                    <a:pt x="130" y="174"/>
                    <a:pt x="130" y="173"/>
                    <a:pt x="130" y="173"/>
                  </a:cubicBezTo>
                  <a:cubicBezTo>
                    <a:pt x="130" y="173"/>
                    <a:pt x="129" y="172"/>
                    <a:pt x="129" y="172"/>
                  </a:cubicBezTo>
                  <a:cubicBezTo>
                    <a:pt x="129" y="172"/>
                    <a:pt x="128" y="171"/>
                    <a:pt x="127" y="171"/>
                  </a:cubicBezTo>
                  <a:cubicBezTo>
                    <a:pt x="127" y="171"/>
                    <a:pt x="127" y="171"/>
                    <a:pt x="127" y="171"/>
                  </a:cubicBezTo>
                  <a:cubicBezTo>
                    <a:pt x="127" y="171"/>
                    <a:pt x="127" y="171"/>
                    <a:pt x="127" y="171"/>
                  </a:cubicBezTo>
                  <a:cubicBezTo>
                    <a:pt x="127" y="171"/>
                    <a:pt x="127" y="171"/>
                    <a:pt x="127" y="171"/>
                  </a:cubicBezTo>
                  <a:cubicBezTo>
                    <a:pt x="127" y="171"/>
                    <a:pt x="127" y="171"/>
                    <a:pt x="127" y="171"/>
                  </a:cubicBezTo>
                  <a:cubicBezTo>
                    <a:pt x="127" y="171"/>
                    <a:pt x="127" y="171"/>
                    <a:pt x="127" y="171"/>
                  </a:cubicBezTo>
                  <a:cubicBezTo>
                    <a:pt x="127" y="171"/>
                    <a:pt x="127" y="171"/>
                    <a:pt x="128" y="170"/>
                  </a:cubicBezTo>
                  <a:cubicBezTo>
                    <a:pt x="128" y="170"/>
                    <a:pt x="128" y="170"/>
                    <a:pt x="128" y="170"/>
                  </a:cubicBezTo>
                  <a:cubicBezTo>
                    <a:pt x="129" y="170"/>
                    <a:pt x="129" y="170"/>
                    <a:pt x="129" y="170"/>
                  </a:cubicBezTo>
                  <a:cubicBezTo>
                    <a:pt x="129" y="170"/>
                    <a:pt x="129" y="170"/>
                    <a:pt x="129" y="170"/>
                  </a:cubicBezTo>
                  <a:cubicBezTo>
                    <a:pt x="129" y="170"/>
                    <a:pt x="129" y="170"/>
                    <a:pt x="129" y="170"/>
                  </a:cubicBezTo>
                  <a:cubicBezTo>
                    <a:pt x="130" y="170"/>
                    <a:pt x="130" y="170"/>
                    <a:pt x="130" y="170"/>
                  </a:cubicBezTo>
                  <a:cubicBezTo>
                    <a:pt x="130" y="170"/>
                    <a:pt x="130" y="170"/>
                    <a:pt x="130" y="170"/>
                  </a:cubicBezTo>
                  <a:cubicBezTo>
                    <a:pt x="130" y="171"/>
                    <a:pt x="130" y="171"/>
                    <a:pt x="130" y="172"/>
                  </a:cubicBezTo>
                  <a:cubicBezTo>
                    <a:pt x="130" y="172"/>
                    <a:pt x="131" y="172"/>
                    <a:pt x="131" y="173"/>
                  </a:cubicBezTo>
                  <a:cubicBezTo>
                    <a:pt x="132" y="173"/>
                    <a:pt x="132" y="173"/>
                    <a:pt x="132" y="173"/>
                  </a:cubicBezTo>
                  <a:cubicBezTo>
                    <a:pt x="133" y="173"/>
                    <a:pt x="133" y="174"/>
                    <a:pt x="134" y="174"/>
                  </a:cubicBezTo>
                  <a:cubicBezTo>
                    <a:pt x="134" y="174"/>
                    <a:pt x="134" y="174"/>
                    <a:pt x="134" y="174"/>
                  </a:cubicBezTo>
                  <a:cubicBezTo>
                    <a:pt x="134" y="173"/>
                    <a:pt x="134" y="173"/>
                    <a:pt x="134" y="173"/>
                  </a:cubicBezTo>
                  <a:cubicBezTo>
                    <a:pt x="135" y="173"/>
                    <a:pt x="135" y="173"/>
                    <a:pt x="135" y="173"/>
                  </a:cubicBezTo>
                  <a:cubicBezTo>
                    <a:pt x="135" y="173"/>
                    <a:pt x="135" y="173"/>
                    <a:pt x="135" y="173"/>
                  </a:cubicBezTo>
                  <a:cubicBezTo>
                    <a:pt x="135" y="173"/>
                    <a:pt x="135" y="173"/>
                    <a:pt x="135" y="173"/>
                  </a:cubicBezTo>
                  <a:cubicBezTo>
                    <a:pt x="135" y="173"/>
                    <a:pt x="135" y="173"/>
                    <a:pt x="135" y="173"/>
                  </a:cubicBezTo>
                  <a:cubicBezTo>
                    <a:pt x="135" y="173"/>
                    <a:pt x="136" y="173"/>
                    <a:pt x="136" y="173"/>
                  </a:cubicBezTo>
                  <a:cubicBezTo>
                    <a:pt x="136" y="173"/>
                    <a:pt x="136" y="173"/>
                    <a:pt x="136" y="173"/>
                  </a:cubicBezTo>
                  <a:cubicBezTo>
                    <a:pt x="136" y="174"/>
                    <a:pt x="137" y="174"/>
                    <a:pt x="137" y="174"/>
                  </a:cubicBezTo>
                  <a:cubicBezTo>
                    <a:pt x="137" y="174"/>
                    <a:pt x="137" y="174"/>
                    <a:pt x="137" y="174"/>
                  </a:cubicBezTo>
                  <a:cubicBezTo>
                    <a:pt x="137" y="174"/>
                    <a:pt x="137" y="174"/>
                    <a:pt x="138" y="174"/>
                  </a:cubicBezTo>
                  <a:cubicBezTo>
                    <a:pt x="138" y="174"/>
                    <a:pt x="138" y="174"/>
                    <a:pt x="138" y="174"/>
                  </a:cubicBezTo>
                  <a:cubicBezTo>
                    <a:pt x="138" y="174"/>
                    <a:pt x="138" y="174"/>
                    <a:pt x="138" y="174"/>
                  </a:cubicBezTo>
                  <a:cubicBezTo>
                    <a:pt x="139" y="174"/>
                    <a:pt x="139" y="174"/>
                    <a:pt x="139" y="174"/>
                  </a:cubicBezTo>
                  <a:cubicBezTo>
                    <a:pt x="139" y="173"/>
                    <a:pt x="139" y="173"/>
                    <a:pt x="139" y="173"/>
                  </a:cubicBezTo>
                  <a:cubicBezTo>
                    <a:pt x="139" y="173"/>
                    <a:pt x="139" y="173"/>
                    <a:pt x="139" y="173"/>
                  </a:cubicBezTo>
                  <a:cubicBezTo>
                    <a:pt x="138" y="173"/>
                    <a:pt x="138" y="172"/>
                    <a:pt x="138" y="172"/>
                  </a:cubicBezTo>
                  <a:cubicBezTo>
                    <a:pt x="138" y="172"/>
                    <a:pt x="138" y="172"/>
                    <a:pt x="137" y="172"/>
                  </a:cubicBezTo>
                  <a:cubicBezTo>
                    <a:pt x="137" y="172"/>
                    <a:pt x="137" y="171"/>
                    <a:pt x="136" y="171"/>
                  </a:cubicBezTo>
                  <a:cubicBezTo>
                    <a:pt x="136" y="171"/>
                    <a:pt x="136" y="171"/>
                    <a:pt x="136" y="171"/>
                  </a:cubicBezTo>
                  <a:cubicBezTo>
                    <a:pt x="135" y="171"/>
                    <a:pt x="135" y="171"/>
                    <a:pt x="135" y="170"/>
                  </a:cubicBezTo>
                  <a:cubicBezTo>
                    <a:pt x="135" y="170"/>
                    <a:pt x="134" y="170"/>
                    <a:pt x="134" y="170"/>
                  </a:cubicBezTo>
                  <a:cubicBezTo>
                    <a:pt x="134" y="170"/>
                    <a:pt x="134" y="170"/>
                    <a:pt x="134" y="170"/>
                  </a:cubicBezTo>
                  <a:cubicBezTo>
                    <a:pt x="134" y="170"/>
                    <a:pt x="134" y="169"/>
                    <a:pt x="135" y="169"/>
                  </a:cubicBezTo>
                  <a:cubicBezTo>
                    <a:pt x="135" y="169"/>
                    <a:pt x="135" y="169"/>
                    <a:pt x="136" y="169"/>
                  </a:cubicBezTo>
                  <a:cubicBezTo>
                    <a:pt x="136" y="169"/>
                    <a:pt x="136" y="169"/>
                    <a:pt x="136" y="169"/>
                  </a:cubicBezTo>
                  <a:cubicBezTo>
                    <a:pt x="137" y="169"/>
                    <a:pt x="137" y="169"/>
                    <a:pt x="137" y="169"/>
                  </a:cubicBezTo>
                  <a:cubicBezTo>
                    <a:pt x="138" y="169"/>
                    <a:pt x="138" y="169"/>
                    <a:pt x="138" y="169"/>
                  </a:cubicBezTo>
                  <a:cubicBezTo>
                    <a:pt x="138" y="169"/>
                    <a:pt x="138" y="169"/>
                    <a:pt x="139" y="169"/>
                  </a:cubicBezTo>
                  <a:cubicBezTo>
                    <a:pt x="139" y="169"/>
                    <a:pt x="139" y="169"/>
                    <a:pt x="139" y="169"/>
                  </a:cubicBezTo>
                  <a:cubicBezTo>
                    <a:pt x="139" y="169"/>
                    <a:pt x="139" y="169"/>
                    <a:pt x="140" y="169"/>
                  </a:cubicBezTo>
                  <a:cubicBezTo>
                    <a:pt x="140" y="170"/>
                    <a:pt x="140" y="170"/>
                    <a:pt x="140" y="170"/>
                  </a:cubicBezTo>
                  <a:cubicBezTo>
                    <a:pt x="140" y="170"/>
                    <a:pt x="140" y="170"/>
                    <a:pt x="141" y="170"/>
                  </a:cubicBezTo>
                  <a:cubicBezTo>
                    <a:pt x="141" y="170"/>
                    <a:pt x="141" y="170"/>
                    <a:pt x="141" y="170"/>
                  </a:cubicBezTo>
                  <a:cubicBezTo>
                    <a:pt x="141" y="170"/>
                    <a:pt x="142" y="170"/>
                    <a:pt x="142" y="170"/>
                  </a:cubicBezTo>
                  <a:cubicBezTo>
                    <a:pt x="142" y="170"/>
                    <a:pt x="142" y="170"/>
                    <a:pt x="143" y="170"/>
                  </a:cubicBezTo>
                  <a:cubicBezTo>
                    <a:pt x="143" y="170"/>
                    <a:pt x="143" y="170"/>
                    <a:pt x="143" y="170"/>
                  </a:cubicBezTo>
                  <a:cubicBezTo>
                    <a:pt x="144" y="170"/>
                    <a:pt x="144" y="170"/>
                    <a:pt x="144" y="170"/>
                  </a:cubicBezTo>
                  <a:cubicBezTo>
                    <a:pt x="144" y="169"/>
                    <a:pt x="144" y="169"/>
                    <a:pt x="144" y="169"/>
                  </a:cubicBezTo>
                  <a:cubicBezTo>
                    <a:pt x="144" y="169"/>
                    <a:pt x="144" y="169"/>
                    <a:pt x="144" y="169"/>
                  </a:cubicBezTo>
                  <a:cubicBezTo>
                    <a:pt x="144" y="168"/>
                    <a:pt x="144" y="168"/>
                    <a:pt x="144" y="168"/>
                  </a:cubicBezTo>
                  <a:cubicBezTo>
                    <a:pt x="144" y="168"/>
                    <a:pt x="143" y="168"/>
                    <a:pt x="143" y="168"/>
                  </a:cubicBezTo>
                  <a:cubicBezTo>
                    <a:pt x="143" y="167"/>
                    <a:pt x="143" y="167"/>
                    <a:pt x="143" y="167"/>
                  </a:cubicBezTo>
                  <a:cubicBezTo>
                    <a:pt x="142" y="167"/>
                    <a:pt x="142" y="166"/>
                    <a:pt x="141" y="166"/>
                  </a:cubicBezTo>
                  <a:cubicBezTo>
                    <a:pt x="141" y="166"/>
                    <a:pt x="141" y="166"/>
                    <a:pt x="140" y="165"/>
                  </a:cubicBezTo>
                  <a:cubicBezTo>
                    <a:pt x="140" y="165"/>
                    <a:pt x="140" y="165"/>
                    <a:pt x="140" y="164"/>
                  </a:cubicBezTo>
                  <a:cubicBezTo>
                    <a:pt x="140" y="164"/>
                    <a:pt x="140" y="164"/>
                    <a:pt x="140" y="163"/>
                  </a:cubicBezTo>
                  <a:cubicBezTo>
                    <a:pt x="140" y="163"/>
                    <a:pt x="140" y="163"/>
                    <a:pt x="140" y="163"/>
                  </a:cubicBezTo>
                  <a:cubicBezTo>
                    <a:pt x="140" y="163"/>
                    <a:pt x="140" y="163"/>
                    <a:pt x="141" y="163"/>
                  </a:cubicBezTo>
                  <a:cubicBezTo>
                    <a:pt x="141" y="163"/>
                    <a:pt x="141" y="163"/>
                    <a:pt x="141" y="163"/>
                  </a:cubicBezTo>
                  <a:cubicBezTo>
                    <a:pt x="141" y="163"/>
                    <a:pt x="141" y="163"/>
                    <a:pt x="142" y="163"/>
                  </a:cubicBezTo>
                  <a:cubicBezTo>
                    <a:pt x="143" y="163"/>
                    <a:pt x="143" y="163"/>
                    <a:pt x="143" y="163"/>
                  </a:cubicBezTo>
                  <a:cubicBezTo>
                    <a:pt x="143" y="163"/>
                    <a:pt x="143" y="163"/>
                    <a:pt x="143" y="163"/>
                  </a:cubicBezTo>
                  <a:cubicBezTo>
                    <a:pt x="143" y="163"/>
                    <a:pt x="144" y="163"/>
                    <a:pt x="144" y="163"/>
                  </a:cubicBezTo>
                  <a:cubicBezTo>
                    <a:pt x="144" y="163"/>
                    <a:pt x="144" y="163"/>
                    <a:pt x="144" y="163"/>
                  </a:cubicBezTo>
                  <a:cubicBezTo>
                    <a:pt x="145" y="163"/>
                    <a:pt x="145" y="163"/>
                    <a:pt x="145" y="163"/>
                  </a:cubicBezTo>
                  <a:cubicBezTo>
                    <a:pt x="145" y="163"/>
                    <a:pt x="146" y="163"/>
                    <a:pt x="146" y="163"/>
                  </a:cubicBezTo>
                  <a:cubicBezTo>
                    <a:pt x="147" y="163"/>
                    <a:pt x="147" y="163"/>
                    <a:pt x="147" y="162"/>
                  </a:cubicBezTo>
                  <a:cubicBezTo>
                    <a:pt x="148" y="162"/>
                    <a:pt x="148" y="162"/>
                    <a:pt x="149" y="162"/>
                  </a:cubicBezTo>
                  <a:cubicBezTo>
                    <a:pt x="149" y="162"/>
                    <a:pt x="149" y="161"/>
                    <a:pt x="149" y="161"/>
                  </a:cubicBezTo>
                  <a:cubicBezTo>
                    <a:pt x="149" y="161"/>
                    <a:pt x="149" y="160"/>
                    <a:pt x="149" y="160"/>
                  </a:cubicBezTo>
                  <a:cubicBezTo>
                    <a:pt x="149" y="160"/>
                    <a:pt x="149" y="160"/>
                    <a:pt x="149" y="160"/>
                  </a:cubicBezTo>
                  <a:cubicBezTo>
                    <a:pt x="149" y="160"/>
                    <a:pt x="150" y="160"/>
                    <a:pt x="150" y="160"/>
                  </a:cubicBezTo>
                  <a:cubicBezTo>
                    <a:pt x="150" y="160"/>
                    <a:pt x="150" y="160"/>
                    <a:pt x="150" y="160"/>
                  </a:cubicBezTo>
                  <a:cubicBezTo>
                    <a:pt x="150" y="160"/>
                    <a:pt x="150" y="160"/>
                    <a:pt x="150" y="160"/>
                  </a:cubicBezTo>
                  <a:cubicBezTo>
                    <a:pt x="150" y="160"/>
                    <a:pt x="150" y="160"/>
                    <a:pt x="151" y="160"/>
                  </a:cubicBezTo>
                  <a:cubicBezTo>
                    <a:pt x="151" y="160"/>
                    <a:pt x="151" y="160"/>
                    <a:pt x="151" y="160"/>
                  </a:cubicBezTo>
                  <a:cubicBezTo>
                    <a:pt x="151" y="160"/>
                    <a:pt x="151" y="160"/>
                    <a:pt x="151" y="160"/>
                  </a:cubicBezTo>
                  <a:cubicBezTo>
                    <a:pt x="151" y="160"/>
                    <a:pt x="151" y="160"/>
                    <a:pt x="151" y="160"/>
                  </a:cubicBezTo>
                  <a:cubicBezTo>
                    <a:pt x="151" y="161"/>
                    <a:pt x="151" y="161"/>
                    <a:pt x="151" y="161"/>
                  </a:cubicBezTo>
                  <a:cubicBezTo>
                    <a:pt x="151" y="161"/>
                    <a:pt x="151" y="161"/>
                    <a:pt x="150" y="161"/>
                  </a:cubicBezTo>
                  <a:cubicBezTo>
                    <a:pt x="150" y="162"/>
                    <a:pt x="150" y="162"/>
                    <a:pt x="150" y="162"/>
                  </a:cubicBezTo>
                  <a:cubicBezTo>
                    <a:pt x="150" y="162"/>
                    <a:pt x="149" y="163"/>
                    <a:pt x="149" y="163"/>
                  </a:cubicBezTo>
                  <a:cubicBezTo>
                    <a:pt x="149" y="163"/>
                    <a:pt x="149" y="163"/>
                    <a:pt x="148" y="163"/>
                  </a:cubicBezTo>
                  <a:cubicBezTo>
                    <a:pt x="148" y="163"/>
                    <a:pt x="148" y="164"/>
                    <a:pt x="148" y="164"/>
                  </a:cubicBezTo>
                  <a:cubicBezTo>
                    <a:pt x="147" y="164"/>
                    <a:pt x="147" y="164"/>
                    <a:pt x="147" y="164"/>
                  </a:cubicBezTo>
                  <a:cubicBezTo>
                    <a:pt x="147" y="164"/>
                    <a:pt x="147" y="164"/>
                    <a:pt x="146" y="164"/>
                  </a:cubicBezTo>
                  <a:cubicBezTo>
                    <a:pt x="146" y="164"/>
                    <a:pt x="146" y="164"/>
                    <a:pt x="146" y="164"/>
                  </a:cubicBezTo>
                  <a:cubicBezTo>
                    <a:pt x="145" y="164"/>
                    <a:pt x="145" y="164"/>
                    <a:pt x="145" y="165"/>
                  </a:cubicBezTo>
                  <a:cubicBezTo>
                    <a:pt x="145" y="165"/>
                    <a:pt x="145" y="165"/>
                    <a:pt x="144" y="165"/>
                  </a:cubicBezTo>
                  <a:cubicBezTo>
                    <a:pt x="144" y="166"/>
                    <a:pt x="144" y="166"/>
                    <a:pt x="144" y="166"/>
                  </a:cubicBezTo>
                  <a:cubicBezTo>
                    <a:pt x="144" y="166"/>
                    <a:pt x="144" y="166"/>
                    <a:pt x="144" y="166"/>
                  </a:cubicBezTo>
                  <a:cubicBezTo>
                    <a:pt x="144" y="167"/>
                    <a:pt x="144" y="167"/>
                    <a:pt x="144" y="167"/>
                  </a:cubicBezTo>
                  <a:cubicBezTo>
                    <a:pt x="144" y="167"/>
                    <a:pt x="144" y="167"/>
                    <a:pt x="144" y="167"/>
                  </a:cubicBezTo>
                  <a:cubicBezTo>
                    <a:pt x="144" y="167"/>
                    <a:pt x="144" y="168"/>
                    <a:pt x="144" y="168"/>
                  </a:cubicBezTo>
                  <a:cubicBezTo>
                    <a:pt x="144" y="168"/>
                    <a:pt x="144" y="168"/>
                    <a:pt x="144" y="168"/>
                  </a:cubicBezTo>
                  <a:cubicBezTo>
                    <a:pt x="145" y="168"/>
                    <a:pt x="145" y="168"/>
                    <a:pt x="145" y="168"/>
                  </a:cubicBezTo>
                  <a:cubicBezTo>
                    <a:pt x="145" y="168"/>
                    <a:pt x="145" y="168"/>
                    <a:pt x="145" y="168"/>
                  </a:cubicBezTo>
                  <a:cubicBezTo>
                    <a:pt x="145" y="168"/>
                    <a:pt x="145" y="168"/>
                    <a:pt x="145" y="168"/>
                  </a:cubicBezTo>
                  <a:cubicBezTo>
                    <a:pt x="145" y="168"/>
                    <a:pt x="145" y="168"/>
                    <a:pt x="145" y="168"/>
                  </a:cubicBezTo>
                  <a:cubicBezTo>
                    <a:pt x="145" y="168"/>
                    <a:pt x="145" y="168"/>
                    <a:pt x="145" y="168"/>
                  </a:cubicBezTo>
                  <a:cubicBezTo>
                    <a:pt x="145" y="168"/>
                    <a:pt x="145" y="168"/>
                    <a:pt x="146" y="168"/>
                  </a:cubicBezTo>
                  <a:cubicBezTo>
                    <a:pt x="146" y="168"/>
                    <a:pt x="146" y="168"/>
                    <a:pt x="146" y="168"/>
                  </a:cubicBezTo>
                  <a:cubicBezTo>
                    <a:pt x="146" y="168"/>
                    <a:pt x="146" y="168"/>
                    <a:pt x="146" y="169"/>
                  </a:cubicBezTo>
                  <a:cubicBezTo>
                    <a:pt x="146" y="169"/>
                    <a:pt x="146" y="169"/>
                    <a:pt x="146" y="169"/>
                  </a:cubicBezTo>
                  <a:cubicBezTo>
                    <a:pt x="146" y="169"/>
                    <a:pt x="146" y="170"/>
                    <a:pt x="146" y="170"/>
                  </a:cubicBezTo>
                  <a:cubicBezTo>
                    <a:pt x="146" y="170"/>
                    <a:pt x="146" y="171"/>
                    <a:pt x="146" y="171"/>
                  </a:cubicBezTo>
                  <a:cubicBezTo>
                    <a:pt x="146" y="171"/>
                    <a:pt x="147" y="172"/>
                    <a:pt x="147" y="172"/>
                  </a:cubicBezTo>
                  <a:cubicBezTo>
                    <a:pt x="147" y="172"/>
                    <a:pt x="147" y="173"/>
                    <a:pt x="147" y="173"/>
                  </a:cubicBezTo>
                  <a:cubicBezTo>
                    <a:pt x="148" y="173"/>
                    <a:pt x="148" y="173"/>
                    <a:pt x="148" y="173"/>
                  </a:cubicBezTo>
                  <a:cubicBezTo>
                    <a:pt x="149" y="173"/>
                    <a:pt x="149" y="173"/>
                    <a:pt x="149" y="173"/>
                  </a:cubicBezTo>
                  <a:cubicBezTo>
                    <a:pt x="149" y="173"/>
                    <a:pt x="149" y="173"/>
                    <a:pt x="149" y="173"/>
                  </a:cubicBezTo>
                  <a:cubicBezTo>
                    <a:pt x="150" y="173"/>
                    <a:pt x="150" y="172"/>
                    <a:pt x="150" y="172"/>
                  </a:cubicBezTo>
                  <a:cubicBezTo>
                    <a:pt x="150" y="172"/>
                    <a:pt x="150" y="172"/>
                    <a:pt x="150" y="171"/>
                  </a:cubicBezTo>
                  <a:cubicBezTo>
                    <a:pt x="151" y="171"/>
                    <a:pt x="151" y="171"/>
                    <a:pt x="151" y="170"/>
                  </a:cubicBezTo>
                  <a:cubicBezTo>
                    <a:pt x="151" y="170"/>
                    <a:pt x="151" y="170"/>
                    <a:pt x="151" y="170"/>
                  </a:cubicBezTo>
                  <a:cubicBezTo>
                    <a:pt x="151" y="169"/>
                    <a:pt x="151" y="169"/>
                    <a:pt x="150" y="169"/>
                  </a:cubicBezTo>
                  <a:cubicBezTo>
                    <a:pt x="150" y="168"/>
                    <a:pt x="150" y="168"/>
                    <a:pt x="150" y="168"/>
                  </a:cubicBezTo>
                  <a:cubicBezTo>
                    <a:pt x="150" y="168"/>
                    <a:pt x="150" y="168"/>
                    <a:pt x="149" y="168"/>
                  </a:cubicBezTo>
                  <a:cubicBezTo>
                    <a:pt x="149" y="167"/>
                    <a:pt x="149" y="167"/>
                    <a:pt x="149" y="167"/>
                  </a:cubicBezTo>
                  <a:cubicBezTo>
                    <a:pt x="150" y="167"/>
                    <a:pt x="150" y="167"/>
                    <a:pt x="150" y="167"/>
                  </a:cubicBezTo>
                  <a:cubicBezTo>
                    <a:pt x="150" y="167"/>
                    <a:pt x="150" y="167"/>
                    <a:pt x="150" y="167"/>
                  </a:cubicBezTo>
                  <a:cubicBezTo>
                    <a:pt x="150" y="167"/>
                    <a:pt x="150" y="167"/>
                    <a:pt x="151" y="166"/>
                  </a:cubicBezTo>
                  <a:cubicBezTo>
                    <a:pt x="151" y="166"/>
                    <a:pt x="151" y="166"/>
                    <a:pt x="151" y="166"/>
                  </a:cubicBezTo>
                  <a:cubicBezTo>
                    <a:pt x="151" y="166"/>
                    <a:pt x="151" y="165"/>
                    <a:pt x="152" y="165"/>
                  </a:cubicBezTo>
                  <a:cubicBezTo>
                    <a:pt x="152" y="165"/>
                    <a:pt x="152" y="164"/>
                    <a:pt x="152" y="164"/>
                  </a:cubicBezTo>
                  <a:cubicBezTo>
                    <a:pt x="153" y="164"/>
                    <a:pt x="153" y="163"/>
                    <a:pt x="153" y="163"/>
                  </a:cubicBezTo>
                  <a:cubicBezTo>
                    <a:pt x="154" y="163"/>
                    <a:pt x="154" y="163"/>
                    <a:pt x="154" y="163"/>
                  </a:cubicBezTo>
                  <a:cubicBezTo>
                    <a:pt x="155" y="162"/>
                    <a:pt x="155" y="162"/>
                    <a:pt x="155" y="162"/>
                  </a:cubicBezTo>
                  <a:cubicBezTo>
                    <a:pt x="155" y="162"/>
                    <a:pt x="156" y="162"/>
                    <a:pt x="156" y="162"/>
                  </a:cubicBezTo>
                  <a:cubicBezTo>
                    <a:pt x="156" y="162"/>
                    <a:pt x="156" y="163"/>
                    <a:pt x="156" y="163"/>
                  </a:cubicBezTo>
                  <a:cubicBezTo>
                    <a:pt x="156" y="163"/>
                    <a:pt x="156" y="163"/>
                    <a:pt x="156" y="163"/>
                  </a:cubicBezTo>
                  <a:cubicBezTo>
                    <a:pt x="156" y="163"/>
                    <a:pt x="156" y="163"/>
                    <a:pt x="157" y="163"/>
                  </a:cubicBezTo>
                  <a:cubicBezTo>
                    <a:pt x="157" y="163"/>
                    <a:pt x="157" y="164"/>
                    <a:pt x="157" y="164"/>
                  </a:cubicBezTo>
                  <a:cubicBezTo>
                    <a:pt x="157" y="164"/>
                    <a:pt x="157" y="164"/>
                    <a:pt x="157" y="164"/>
                  </a:cubicBezTo>
                  <a:cubicBezTo>
                    <a:pt x="158" y="164"/>
                    <a:pt x="158" y="164"/>
                    <a:pt x="158" y="164"/>
                  </a:cubicBezTo>
                  <a:cubicBezTo>
                    <a:pt x="158" y="164"/>
                    <a:pt x="158" y="164"/>
                    <a:pt x="158" y="164"/>
                  </a:cubicBezTo>
                  <a:cubicBezTo>
                    <a:pt x="158" y="164"/>
                    <a:pt x="159" y="164"/>
                    <a:pt x="159" y="164"/>
                  </a:cubicBezTo>
                  <a:cubicBezTo>
                    <a:pt x="159" y="164"/>
                    <a:pt x="159" y="164"/>
                    <a:pt x="159" y="164"/>
                  </a:cubicBezTo>
                  <a:cubicBezTo>
                    <a:pt x="159" y="164"/>
                    <a:pt x="159" y="164"/>
                    <a:pt x="159" y="164"/>
                  </a:cubicBezTo>
                  <a:cubicBezTo>
                    <a:pt x="159" y="164"/>
                    <a:pt x="159" y="164"/>
                    <a:pt x="159" y="164"/>
                  </a:cubicBezTo>
                  <a:cubicBezTo>
                    <a:pt x="160" y="164"/>
                    <a:pt x="160" y="163"/>
                    <a:pt x="160" y="163"/>
                  </a:cubicBezTo>
                  <a:cubicBezTo>
                    <a:pt x="160" y="163"/>
                    <a:pt x="160" y="163"/>
                    <a:pt x="160" y="163"/>
                  </a:cubicBezTo>
                  <a:cubicBezTo>
                    <a:pt x="160" y="162"/>
                    <a:pt x="160" y="162"/>
                    <a:pt x="159" y="162"/>
                  </a:cubicBezTo>
                  <a:cubicBezTo>
                    <a:pt x="159" y="162"/>
                    <a:pt x="159" y="162"/>
                    <a:pt x="159" y="161"/>
                  </a:cubicBezTo>
                  <a:cubicBezTo>
                    <a:pt x="159" y="161"/>
                    <a:pt x="159" y="161"/>
                    <a:pt x="159" y="161"/>
                  </a:cubicBezTo>
                  <a:cubicBezTo>
                    <a:pt x="159" y="161"/>
                    <a:pt x="159" y="161"/>
                    <a:pt x="159" y="161"/>
                  </a:cubicBezTo>
                  <a:cubicBezTo>
                    <a:pt x="159" y="161"/>
                    <a:pt x="159" y="160"/>
                    <a:pt x="159" y="160"/>
                  </a:cubicBezTo>
                  <a:cubicBezTo>
                    <a:pt x="159" y="160"/>
                    <a:pt x="160" y="160"/>
                    <a:pt x="160" y="160"/>
                  </a:cubicBezTo>
                  <a:cubicBezTo>
                    <a:pt x="160" y="160"/>
                    <a:pt x="160" y="160"/>
                    <a:pt x="160" y="160"/>
                  </a:cubicBezTo>
                  <a:cubicBezTo>
                    <a:pt x="160" y="160"/>
                    <a:pt x="160" y="160"/>
                    <a:pt x="160" y="159"/>
                  </a:cubicBezTo>
                  <a:cubicBezTo>
                    <a:pt x="160" y="159"/>
                    <a:pt x="161" y="159"/>
                    <a:pt x="161" y="159"/>
                  </a:cubicBezTo>
                  <a:cubicBezTo>
                    <a:pt x="161" y="159"/>
                    <a:pt x="161" y="159"/>
                    <a:pt x="161" y="159"/>
                  </a:cubicBezTo>
                  <a:cubicBezTo>
                    <a:pt x="161" y="159"/>
                    <a:pt x="161" y="159"/>
                    <a:pt x="161" y="159"/>
                  </a:cubicBezTo>
                  <a:cubicBezTo>
                    <a:pt x="161" y="159"/>
                    <a:pt x="161" y="159"/>
                    <a:pt x="161" y="159"/>
                  </a:cubicBezTo>
                  <a:cubicBezTo>
                    <a:pt x="162" y="159"/>
                    <a:pt x="162" y="159"/>
                    <a:pt x="162" y="159"/>
                  </a:cubicBezTo>
                  <a:cubicBezTo>
                    <a:pt x="162" y="159"/>
                    <a:pt x="162" y="159"/>
                    <a:pt x="162" y="159"/>
                  </a:cubicBezTo>
                  <a:cubicBezTo>
                    <a:pt x="163" y="159"/>
                    <a:pt x="163" y="159"/>
                    <a:pt x="163" y="160"/>
                  </a:cubicBezTo>
                  <a:cubicBezTo>
                    <a:pt x="163" y="160"/>
                    <a:pt x="164" y="160"/>
                    <a:pt x="164" y="160"/>
                  </a:cubicBezTo>
                  <a:cubicBezTo>
                    <a:pt x="164" y="160"/>
                    <a:pt x="164" y="160"/>
                    <a:pt x="165" y="160"/>
                  </a:cubicBezTo>
                  <a:cubicBezTo>
                    <a:pt x="165" y="160"/>
                    <a:pt x="165" y="160"/>
                    <a:pt x="165" y="160"/>
                  </a:cubicBezTo>
                  <a:cubicBezTo>
                    <a:pt x="165" y="160"/>
                    <a:pt x="166" y="160"/>
                    <a:pt x="166" y="160"/>
                  </a:cubicBezTo>
                  <a:cubicBezTo>
                    <a:pt x="166" y="160"/>
                    <a:pt x="166" y="160"/>
                    <a:pt x="166" y="160"/>
                  </a:cubicBezTo>
                  <a:cubicBezTo>
                    <a:pt x="166" y="160"/>
                    <a:pt x="166" y="160"/>
                    <a:pt x="166" y="160"/>
                  </a:cubicBezTo>
                  <a:cubicBezTo>
                    <a:pt x="166" y="160"/>
                    <a:pt x="166" y="160"/>
                    <a:pt x="166" y="160"/>
                  </a:cubicBezTo>
                  <a:cubicBezTo>
                    <a:pt x="167" y="160"/>
                    <a:pt x="167" y="160"/>
                    <a:pt x="167" y="159"/>
                  </a:cubicBezTo>
                  <a:cubicBezTo>
                    <a:pt x="167" y="159"/>
                    <a:pt x="167" y="159"/>
                    <a:pt x="167" y="159"/>
                  </a:cubicBezTo>
                  <a:cubicBezTo>
                    <a:pt x="167" y="159"/>
                    <a:pt x="167" y="159"/>
                    <a:pt x="167" y="159"/>
                  </a:cubicBezTo>
                  <a:cubicBezTo>
                    <a:pt x="167" y="159"/>
                    <a:pt x="167" y="159"/>
                    <a:pt x="167" y="158"/>
                  </a:cubicBezTo>
                  <a:cubicBezTo>
                    <a:pt x="167" y="158"/>
                    <a:pt x="168" y="158"/>
                    <a:pt x="168" y="158"/>
                  </a:cubicBezTo>
                  <a:cubicBezTo>
                    <a:pt x="168" y="157"/>
                    <a:pt x="168" y="157"/>
                    <a:pt x="168" y="157"/>
                  </a:cubicBezTo>
                  <a:cubicBezTo>
                    <a:pt x="168" y="157"/>
                    <a:pt x="169" y="156"/>
                    <a:pt x="169" y="156"/>
                  </a:cubicBezTo>
                  <a:cubicBezTo>
                    <a:pt x="169" y="156"/>
                    <a:pt x="170" y="156"/>
                    <a:pt x="170" y="156"/>
                  </a:cubicBezTo>
                  <a:cubicBezTo>
                    <a:pt x="170" y="156"/>
                    <a:pt x="170" y="156"/>
                    <a:pt x="170" y="156"/>
                  </a:cubicBezTo>
                  <a:cubicBezTo>
                    <a:pt x="170" y="156"/>
                    <a:pt x="170" y="156"/>
                    <a:pt x="170" y="156"/>
                  </a:cubicBezTo>
                  <a:cubicBezTo>
                    <a:pt x="170" y="156"/>
                    <a:pt x="170" y="156"/>
                    <a:pt x="170" y="156"/>
                  </a:cubicBezTo>
                  <a:cubicBezTo>
                    <a:pt x="170" y="156"/>
                    <a:pt x="170" y="156"/>
                    <a:pt x="170" y="156"/>
                  </a:cubicBezTo>
                  <a:cubicBezTo>
                    <a:pt x="171" y="156"/>
                    <a:pt x="171" y="156"/>
                    <a:pt x="171" y="157"/>
                  </a:cubicBezTo>
                  <a:cubicBezTo>
                    <a:pt x="172" y="157"/>
                    <a:pt x="172" y="157"/>
                    <a:pt x="172" y="157"/>
                  </a:cubicBezTo>
                  <a:cubicBezTo>
                    <a:pt x="172" y="157"/>
                    <a:pt x="172" y="157"/>
                    <a:pt x="172" y="157"/>
                  </a:cubicBezTo>
                  <a:cubicBezTo>
                    <a:pt x="173" y="158"/>
                    <a:pt x="173" y="158"/>
                    <a:pt x="173" y="158"/>
                  </a:cubicBezTo>
                  <a:cubicBezTo>
                    <a:pt x="173" y="158"/>
                    <a:pt x="173" y="158"/>
                    <a:pt x="172" y="158"/>
                  </a:cubicBezTo>
                  <a:cubicBezTo>
                    <a:pt x="172" y="158"/>
                    <a:pt x="172" y="158"/>
                    <a:pt x="172" y="158"/>
                  </a:cubicBezTo>
                  <a:cubicBezTo>
                    <a:pt x="172" y="158"/>
                    <a:pt x="172" y="158"/>
                    <a:pt x="172" y="158"/>
                  </a:cubicBezTo>
                  <a:cubicBezTo>
                    <a:pt x="172" y="158"/>
                    <a:pt x="172" y="158"/>
                    <a:pt x="172" y="158"/>
                  </a:cubicBezTo>
                  <a:cubicBezTo>
                    <a:pt x="171" y="158"/>
                    <a:pt x="171" y="158"/>
                    <a:pt x="171" y="159"/>
                  </a:cubicBezTo>
                  <a:cubicBezTo>
                    <a:pt x="170" y="159"/>
                    <a:pt x="170" y="159"/>
                    <a:pt x="170" y="159"/>
                  </a:cubicBezTo>
                  <a:cubicBezTo>
                    <a:pt x="170" y="159"/>
                    <a:pt x="170" y="160"/>
                    <a:pt x="169" y="160"/>
                  </a:cubicBezTo>
                  <a:cubicBezTo>
                    <a:pt x="169" y="160"/>
                    <a:pt x="169" y="161"/>
                    <a:pt x="169" y="161"/>
                  </a:cubicBezTo>
                  <a:cubicBezTo>
                    <a:pt x="169" y="161"/>
                    <a:pt x="169" y="162"/>
                    <a:pt x="168" y="162"/>
                  </a:cubicBezTo>
                  <a:cubicBezTo>
                    <a:pt x="168" y="162"/>
                    <a:pt x="168" y="163"/>
                    <a:pt x="168" y="163"/>
                  </a:cubicBezTo>
                  <a:cubicBezTo>
                    <a:pt x="168" y="163"/>
                    <a:pt x="167" y="164"/>
                    <a:pt x="167" y="164"/>
                  </a:cubicBezTo>
                  <a:cubicBezTo>
                    <a:pt x="167" y="164"/>
                    <a:pt x="166" y="164"/>
                    <a:pt x="166" y="165"/>
                  </a:cubicBezTo>
                  <a:cubicBezTo>
                    <a:pt x="165" y="165"/>
                    <a:pt x="165" y="165"/>
                    <a:pt x="165" y="166"/>
                  </a:cubicBezTo>
                  <a:cubicBezTo>
                    <a:pt x="164" y="166"/>
                    <a:pt x="164" y="167"/>
                    <a:pt x="164" y="167"/>
                  </a:cubicBezTo>
                  <a:cubicBezTo>
                    <a:pt x="163" y="167"/>
                    <a:pt x="163" y="168"/>
                    <a:pt x="163" y="168"/>
                  </a:cubicBezTo>
                  <a:cubicBezTo>
                    <a:pt x="163" y="169"/>
                    <a:pt x="163" y="169"/>
                    <a:pt x="163" y="170"/>
                  </a:cubicBezTo>
                  <a:cubicBezTo>
                    <a:pt x="163" y="170"/>
                    <a:pt x="163" y="170"/>
                    <a:pt x="163" y="170"/>
                  </a:cubicBezTo>
                  <a:cubicBezTo>
                    <a:pt x="163" y="170"/>
                    <a:pt x="164" y="170"/>
                    <a:pt x="164" y="170"/>
                  </a:cubicBezTo>
                  <a:cubicBezTo>
                    <a:pt x="164" y="170"/>
                    <a:pt x="164" y="171"/>
                    <a:pt x="164" y="171"/>
                  </a:cubicBezTo>
                  <a:cubicBezTo>
                    <a:pt x="164" y="171"/>
                    <a:pt x="164" y="171"/>
                    <a:pt x="165" y="171"/>
                  </a:cubicBezTo>
                  <a:cubicBezTo>
                    <a:pt x="165" y="171"/>
                    <a:pt x="165" y="171"/>
                    <a:pt x="165" y="171"/>
                  </a:cubicBezTo>
                  <a:cubicBezTo>
                    <a:pt x="165" y="171"/>
                    <a:pt x="165" y="171"/>
                    <a:pt x="165" y="171"/>
                  </a:cubicBezTo>
                  <a:cubicBezTo>
                    <a:pt x="165" y="171"/>
                    <a:pt x="165" y="171"/>
                    <a:pt x="165" y="171"/>
                  </a:cubicBezTo>
                  <a:cubicBezTo>
                    <a:pt x="165" y="171"/>
                    <a:pt x="165" y="171"/>
                    <a:pt x="165" y="171"/>
                  </a:cubicBezTo>
                  <a:cubicBezTo>
                    <a:pt x="165" y="171"/>
                    <a:pt x="166" y="170"/>
                    <a:pt x="166" y="170"/>
                  </a:cubicBezTo>
                  <a:cubicBezTo>
                    <a:pt x="167" y="170"/>
                    <a:pt x="167" y="169"/>
                    <a:pt x="168" y="169"/>
                  </a:cubicBezTo>
                  <a:cubicBezTo>
                    <a:pt x="168" y="168"/>
                    <a:pt x="169" y="168"/>
                    <a:pt x="169" y="167"/>
                  </a:cubicBezTo>
                  <a:cubicBezTo>
                    <a:pt x="170" y="167"/>
                    <a:pt x="170" y="166"/>
                    <a:pt x="171" y="165"/>
                  </a:cubicBezTo>
                  <a:cubicBezTo>
                    <a:pt x="171" y="165"/>
                    <a:pt x="171" y="165"/>
                    <a:pt x="172" y="165"/>
                  </a:cubicBezTo>
                  <a:cubicBezTo>
                    <a:pt x="172" y="164"/>
                    <a:pt x="172" y="164"/>
                    <a:pt x="172" y="164"/>
                  </a:cubicBezTo>
                  <a:cubicBezTo>
                    <a:pt x="172" y="164"/>
                    <a:pt x="172" y="164"/>
                    <a:pt x="173" y="163"/>
                  </a:cubicBezTo>
                  <a:cubicBezTo>
                    <a:pt x="173" y="163"/>
                    <a:pt x="173" y="163"/>
                    <a:pt x="173" y="163"/>
                  </a:cubicBezTo>
                  <a:cubicBezTo>
                    <a:pt x="173" y="163"/>
                    <a:pt x="174" y="162"/>
                    <a:pt x="174" y="162"/>
                  </a:cubicBezTo>
                  <a:cubicBezTo>
                    <a:pt x="174" y="161"/>
                    <a:pt x="175" y="161"/>
                    <a:pt x="175" y="161"/>
                  </a:cubicBezTo>
                  <a:cubicBezTo>
                    <a:pt x="176" y="160"/>
                    <a:pt x="176" y="160"/>
                    <a:pt x="176" y="160"/>
                  </a:cubicBezTo>
                  <a:cubicBezTo>
                    <a:pt x="177" y="159"/>
                    <a:pt x="177" y="159"/>
                    <a:pt x="177" y="159"/>
                  </a:cubicBezTo>
                  <a:cubicBezTo>
                    <a:pt x="177" y="159"/>
                    <a:pt x="177" y="159"/>
                    <a:pt x="177" y="159"/>
                  </a:cubicBezTo>
                  <a:cubicBezTo>
                    <a:pt x="177" y="159"/>
                    <a:pt x="177" y="159"/>
                    <a:pt x="177" y="159"/>
                  </a:cubicBezTo>
                  <a:cubicBezTo>
                    <a:pt x="177" y="159"/>
                    <a:pt x="177" y="159"/>
                    <a:pt x="177" y="159"/>
                  </a:cubicBezTo>
                  <a:cubicBezTo>
                    <a:pt x="177" y="160"/>
                    <a:pt x="177" y="160"/>
                    <a:pt x="177" y="160"/>
                  </a:cubicBezTo>
                  <a:cubicBezTo>
                    <a:pt x="177" y="160"/>
                    <a:pt x="177" y="160"/>
                    <a:pt x="177" y="161"/>
                  </a:cubicBezTo>
                  <a:cubicBezTo>
                    <a:pt x="177" y="161"/>
                    <a:pt x="177" y="161"/>
                    <a:pt x="177" y="161"/>
                  </a:cubicBezTo>
                  <a:cubicBezTo>
                    <a:pt x="177" y="162"/>
                    <a:pt x="177" y="162"/>
                    <a:pt x="177" y="162"/>
                  </a:cubicBezTo>
                  <a:cubicBezTo>
                    <a:pt x="177" y="162"/>
                    <a:pt x="177" y="163"/>
                    <a:pt x="177" y="163"/>
                  </a:cubicBezTo>
                  <a:cubicBezTo>
                    <a:pt x="177" y="163"/>
                    <a:pt x="177" y="164"/>
                    <a:pt x="177" y="164"/>
                  </a:cubicBezTo>
                  <a:cubicBezTo>
                    <a:pt x="177" y="164"/>
                    <a:pt x="177" y="165"/>
                    <a:pt x="177" y="165"/>
                  </a:cubicBezTo>
                  <a:cubicBezTo>
                    <a:pt x="177" y="165"/>
                    <a:pt x="177" y="166"/>
                    <a:pt x="177" y="166"/>
                  </a:cubicBezTo>
                  <a:cubicBezTo>
                    <a:pt x="177" y="166"/>
                    <a:pt x="177" y="167"/>
                    <a:pt x="177" y="167"/>
                  </a:cubicBezTo>
                  <a:cubicBezTo>
                    <a:pt x="177" y="167"/>
                    <a:pt x="177" y="167"/>
                    <a:pt x="177" y="167"/>
                  </a:cubicBezTo>
                  <a:cubicBezTo>
                    <a:pt x="177" y="167"/>
                    <a:pt x="177" y="167"/>
                    <a:pt x="177" y="167"/>
                  </a:cubicBezTo>
                  <a:cubicBezTo>
                    <a:pt x="177" y="167"/>
                    <a:pt x="177" y="167"/>
                    <a:pt x="178" y="167"/>
                  </a:cubicBezTo>
                  <a:cubicBezTo>
                    <a:pt x="178" y="167"/>
                    <a:pt x="178" y="167"/>
                    <a:pt x="178" y="167"/>
                  </a:cubicBezTo>
                  <a:cubicBezTo>
                    <a:pt x="178" y="167"/>
                    <a:pt x="179" y="167"/>
                    <a:pt x="179" y="167"/>
                  </a:cubicBezTo>
                  <a:cubicBezTo>
                    <a:pt x="180" y="166"/>
                    <a:pt x="180" y="166"/>
                    <a:pt x="181" y="165"/>
                  </a:cubicBezTo>
                  <a:cubicBezTo>
                    <a:pt x="181" y="165"/>
                    <a:pt x="182" y="164"/>
                    <a:pt x="182" y="164"/>
                  </a:cubicBezTo>
                  <a:cubicBezTo>
                    <a:pt x="183" y="163"/>
                    <a:pt x="183" y="163"/>
                    <a:pt x="183" y="162"/>
                  </a:cubicBezTo>
                  <a:cubicBezTo>
                    <a:pt x="183" y="162"/>
                    <a:pt x="183" y="162"/>
                    <a:pt x="183" y="161"/>
                  </a:cubicBezTo>
                  <a:cubicBezTo>
                    <a:pt x="183" y="161"/>
                    <a:pt x="183" y="161"/>
                    <a:pt x="183" y="161"/>
                  </a:cubicBezTo>
                  <a:cubicBezTo>
                    <a:pt x="183" y="161"/>
                    <a:pt x="183" y="161"/>
                    <a:pt x="183" y="160"/>
                  </a:cubicBezTo>
                  <a:cubicBezTo>
                    <a:pt x="183" y="160"/>
                    <a:pt x="183" y="160"/>
                    <a:pt x="183" y="160"/>
                  </a:cubicBezTo>
                  <a:cubicBezTo>
                    <a:pt x="183" y="160"/>
                    <a:pt x="183" y="160"/>
                    <a:pt x="183" y="160"/>
                  </a:cubicBezTo>
                  <a:cubicBezTo>
                    <a:pt x="183" y="160"/>
                    <a:pt x="183" y="159"/>
                    <a:pt x="183" y="159"/>
                  </a:cubicBezTo>
                  <a:cubicBezTo>
                    <a:pt x="183" y="159"/>
                    <a:pt x="183" y="159"/>
                    <a:pt x="183" y="159"/>
                  </a:cubicBezTo>
                  <a:cubicBezTo>
                    <a:pt x="183" y="159"/>
                    <a:pt x="183" y="159"/>
                    <a:pt x="183" y="158"/>
                  </a:cubicBezTo>
                  <a:cubicBezTo>
                    <a:pt x="183" y="158"/>
                    <a:pt x="183" y="158"/>
                    <a:pt x="184" y="158"/>
                  </a:cubicBezTo>
                  <a:cubicBezTo>
                    <a:pt x="184" y="157"/>
                    <a:pt x="184" y="157"/>
                    <a:pt x="185" y="157"/>
                  </a:cubicBezTo>
                  <a:cubicBezTo>
                    <a:pt x="185" y="157"/>
                    <a:pt x="185" y="157"/>
                    <a:pt x="186" y="156"/>
                  </a:cubicBezTo>
                  <a:cubicBezTo>
                    <a:pt x="186" y="156"/>
                    <a:pt x="187" y="156"/>
                    <a:pt x="187" y="156"/>
                  </a:cubicBezTo>
                  <a:cubicBezTo>
                    <a:pt x="187" y="156"/>
                    <a:pt x="187" y="156"/>
                    <a:pt x="187" y="156"/>
                  </a:cubicBezTo>
                  <a:cubicBezTo>
                    <a:pt x="187" y="156"/>
                    <a:pt x="187" y="156"/>
                    <a:pt x="188" y="156"/>
                  </a:cubicBezTo>
                  <a:cubicBezTo>
                    <a:pt x="188" y="156"/>
                    <a:pt x="188" y="156"/>
                    <a:pt x="188" y="156"/>
                  </a:cubicBezTo>
                  <a:cubicBezTo>
                    <a:pt x="188" y="156"/>
                    <a:pt x="188" y="156"/>
                    <a:pt x="188" y="156"/>
                  </a:cubicBezTo>
                  <a:cubicBezTo>
                    <a:pt x="189" y="156"/>
                    <a:pt x="189" y="156"/>
                    <a:pt x="190" y="157"/>
                  </a:cubicBezTo>
                  <a:cubicBezTo>
                    <a:pt x="190" y="157"/>
                    <a:pt x="191" y="157"/>
                    <a:pt x="191" y="157"/>
                  </a:cubicBezTo>
                  <a:cubicBezTo>
                    <a:pt x="191" y="158"/>
                    <a:pt x="192" y="158"/>
                    <a:pt x="192" y="158"/>
                  </a:cubicBezTo>
                  <a:cubicBezTo>
                    <a:pt x="192" y="158"/>
                    <a:pt x="192" y="159"/>
                    <a:pt x="192" y="159"/>
                  </a:cubicBezTo>
                  <a:cubicBezTo>
                    <a:pt x="192" y="159"/>
                    <a:pt x="192" y="159"/>
                    <a:pt x="192" y="159"/>
                  </a:cubicBezTo>
                  <a:cubicBezTo>
                    <a:pt x="192" y="159"/>
                    <a:pt x="192" y="159"/>
                    <a:pt x="192" y="160"/>
                  </a:cubicBezTo>
                  <a:cubicBezTo>
                    <a:pt x="192" y="160"/>
                    <a:pt x="192" y="160"/>
                    <a:pt x="191" y="160"/>
                  </a:cubicBezTo>
                  <a:cubicBezTo>
                    <a:pt x="191" y="160"/>
                    <a:pt x="191" y="160"/>
                    <a:pt x="191" y="160"/>
                  </a:cubicBezTo>
                  <a:cubicBezTo>
                    <a:pt x="191" y="160"/>
                    <a:pt x="191" y="160"/>
                    <a:pt x="191" y="160"/>
                  </a:cubicBezTo>
                  <a:cubicBezTo>
                    <a:pt x="191" y="160"/>
                    <a:pt x="191" y="160"/>
                    <a:pt x="190" y="160"/>
                  </a:cubicBezTo>
                  <a:cubicBezTo>
                    <a:pt x="190" y="160"/>
                    <a:pt x="190" y="160"/>
                    <a:pt x="190" y="160"/>
                  </a:cubicBezTo>
                  <a:cubicBezTo>
                    <a:pt x="190" y="160"/>
                    <a:pt x="190" y="161"/>
                    <a:pt x="190" y="161"/>
                  </a:cubicBezTo>
                  <a:cubicBezTo>
                    <a:pt x="190" y="161"/>
                    <a:pt x="190" y="161"/>
                    <a:pt x="190" y="161"/>
                  </a:cubicBezTo>
                  <a:cubicBezTo>
                    <a:pt x="190" y="161"/>
                    <a:pt x="190" y="161"/>
                    <a:pt x="190" y="162"/>
                  </a:cubicBezTo>
                  <a:cubicBezTo>
                    <a:pt x="190" y="162"/>
                    <a:pt x="190" y="162"/>
                    <a:pt x="190" y="162"/>
                  </a:cubicBezTo>
                  <a:cubicBezTo>
                    <a:pt x="190" y="162"/>
                    <a:pt x="190" y="162"/>
                    <a:pt x="190" y="163"/>
                  </a:cubicBezTo>
                  <a:cubicBezTo>
                    <a:pt x="190" y="163"/>
                    <a:pt x="190" y="163"/>
                    <a:pt x="190" y="163"/>
                  </a:cubicBezTo>
                  <a:cubicBezTo>
                    <a:pt x="190" y="163"/>
                    <a:pt x="190" y="163"/>
                    <a:pt x="190" y="164"/>
                  </a:cubicBezTo>
                  <a:cubicBezTo>
                    <a:pt x="190" y="164"/>
                    <a:pt x="190" y="164"/>
                    <a:pt x="190" y="164"/>
                  </a:cubicBezTo>
                  <a:cubicBezTo>
                    <a:pt x="190" y="164"/>
                    <a:pt x="190" y="164"/>
                    <a:pt x="190" y="165"/>
                  </a:cubicBezTo>
                  <a:cubicBezTo>
                    <a:pt x="190" y="165"/>
                    <a:pt x="190" y="165"/>
                    <a:pt x="190" y="165"/>
                  </a:cubicBezTo>
                  <a:cubicBezTo>
                    <a:pt x="190" y="165"/>
                    <a:pt x="190" y="165"/>
                    <a:pt x="190" y="165"/>
                  </a:cubicBezTo>
                  <a:cubicBezTo>
                    <a:pt x="190" y="166"/>
                    <a:pt x="190" y="166"/>
                    <a:pt x="190" y="166"/>
                  </a:cubicBezTo>
                  <a:cubicBezTo>
                    <a:pt x="190" y="166"/>
                    <a:pt x="190" y="166"/>
                    <a:pt x="190" y="166"/>
                  </a:cubicBezTo>
                  <a:cubicBezTo>
                    <a:pt x="190" y="166"/>
                    <a:pt x="190" y="166"/>
                    <a:pt x="190" y="166"/>
                  </a:cubicBezTo>
                  <a:cubicBezTo>
                    <a:pt x="190" y="167"/>
                    <a:pt x="190" y="167"/>
                    <a:pt x="190" y="167"/>
                  </a:cubicBezTo>
                  <a:cubicBezTo>
                    <a:pt x="190" y="167"/>
                    <a:pt x="190" y="167"/>
                    <a:pt x="191" y="167"/>
                  </a:cubicBezTo>
                  <a:cubicBezTo>
                    <a:pt x="191" y="167"/>
                    <a:pt x="191" y="167"/>
                    <a:pt x="191" y="167"/>
                  </a:cubicBezTo>
                  <a:cubicBezTo>
                    <a:pt x="191" y="167"/>
                    <a:pt x="191" y="167"/>
                    <a:pt x="192" y="167"/>
                  </a:cubicBezTo>
                  <a:cubicBezTo>
                    <a:pt x="192" y="167"/>
                    <a:pt x="192" y="166"/>
                    <a:pt x="192" y="166"/>
                  </a:cubicBezTo>
                  <a:cubicBezTo>
                    <a:pt x="192" y="166"/>
                    <a:pt x="193" y="166"/>
                    <a:pt x="193" y="165"/>
                  </a:cubicBezTo>
                  <a:cubicBezTo>
                    <a:pt x="193" y="165"/>
                    <a:pt x="193" y="165"/>
                    <a:pt x="193" y="164"/>
                  </a:cubicBezTo>
                  <a:cubicBezTo>
                    <a:pt x="193" y="164"/>
                    <a:pt x="193" y="163"/>
                    <a:pt x="193" y="162"/>
                  </a:cubicBezTo>
                  <a:cubicBezTo>
                    <a:pt x="194" y="162"/>
                    <a:pt x="194" y="161"/>
                    <a:pt x="194" y="161"/>
                  </a:cubicBezTo>
                  <a:cubicBezTo>
                    <a:pt x="195" y="161"/>
                    <a:pt x="195" y="160"/>
                    <a:pt x="196" y="160"/>
                  </a:cubicBezTo>
                  <a:cubicBezTo>
                    <a:pt x="196" y="160"/>
                    <a:pt x="197" y="160"/>
                    <a:pt x="197" y="160"/>
                  </a:cubicBezTo>
                  <a:cubicBezTo>
                    <a:pt x="198" y="160"/>
                    <a:pt x="198" y="160"/>
                    <a:pt x="198" y="160"/>
                  </a:cubicBezTo>
                  <a:cubicBezTo>
                    <a:pt x="199" y="161"/>
                    <a:pt x="199" y="161"/>
                    <a:pt x="199" y="161"/>
                  </a:cubicBezTo>
                  <a:cubicBezTo>
                    <a:pt x="199" y="161"/>
                    <a:pt x="200" y="161"/>
                    <a:pt x="200" y="162"/>
                  </a:cubicBezTo>
                  <a:cubicBezTo>
                    <a:pt x="200" y="162"/>
                    <a:pt x="200" y="162"/>
                    <a:pt x="200" y="162"/>
                  </a:cubicBezTo>
                  <a:cubicBezTo>
                    <a:pt x="201" y="162"/>
                    <a:pt x="201" y="162"/>
                    <a:pt x="201" y="162"/>
                  </a:cubicBezTo>
                  <a:cubicBezTo>
                    <a:pt x="201" y="162"/>
                    <a:pt x="202" y="162"/>
                    <a:pt x="202" y="162"/>
                  </a:cubicBezTo>
                  <a:cubicBezTo>
                    <a:pt x="202" y="162"/>
                    <a:pt x="202" y="162"/>
                    <a:pt x="202" y="162"/>
                  </a:cubicBezTo>
                  <a:cubicBezTo>
                    <a:pt x="202" y="162"/>
                    <a:pt x="203" y="162"/>
                    <a:pt x="203" y="162"/>
                  </a:cubicBezTo>
                  <a:cubicBezTo>
                    <a:pt x="203" y="162"/>
                    <a:pt x="203" y="162"/>
                    <a:pt x="203" y="162"/>
                  </a:cubicBezTo>
                  <a:cubicBezTo>
                    <a:pt x="203" y="162"/>
                    <a:pt x="203" y="162"/>
                    <a:pt x="203" y="162"/>
                  </a:cubicBezTo>
                  <a:cubicBezTo>
                    <a:pt x="204" y="162"/>
                    <a:pt x="204" y="162"/>
                    <a:pt x="204" y="162"/>
                  </a:cubicBezTo>
                  <a:cubicBezTo>
                    <a:pt x="205" y="162"/>
                    <a:pt x="205" y="162"/>
                    <a:pt x="206" y="162"/>
                  </a:cubicBezTo>
                  <a:cubicBezTo>
                    <a:pt x="206" y="163"/>
                    <a:pt x="207" y="163"/>
                    <a:pt x="207" y="163"/>
                  </a:cubicBezTo>
                  <a:cubicBezTo>
                    <a:pt x="208" y="163"/>
                    <a:pt x="208" y="163"/>
                    <a:pt x="208" y="163"/>
                  </a:cubicBezTo>
                  <a:cubicBezTo>
                    <a:pt x="209" y="164"/>
                    <a:pt x="209" y="164"/>
                    <a:pt x="209" y="164"/>
                  </a:cubicBezTo>
                  <a:cubicBezTo>
                    <a:pt x="209" y="164"/>
                    <a:pt x="209" y="164"/>
                    <a:pt x="209" y="164"/>
                  </a:cubicBezTo>
                  <a:cubicBezTo>
                    <a:pt x="209" y="165"/>
                    <a:pt x="210" y="165"/>
                    <a:pt x="210" y="165"/>
                  </a:cubicBezTo>
                  <a:cubicBezTo>
                    <a:pt x="210" y="165"/>
                    <a:pt x="210" y="165"/>
                    <a:pt x="210" y="165"/>
                  </a:cubicBezTo>
                  <a:cubicBezTo>
                    <a:pt x="210" y="165"/>
                    <a:pt x="211" y="165"/>
                    <a:pt x="211" y="166"/>
                  </a:cubicBezTo>
                  <a:cubicBezTo>
                    <a:pt x="211" y="166"/>
                    <a:pt x="211" y="166"/>
                    <a:pt x="212" y="166"/>
                  </a:cubicBezTo>
                  <a:cubicBezTo>
                    <a:pt x="212" y="166"/>
                    <a:pt x="212" y="166"/>
                    <a:pt x="213" y="167"/>
                  </a:cubicBezTo>
                  <a:cubicBezTo>
                    <a:pt x="213" y="167"/>
                    <a:pt x="213" y="167"/>
                    <a:pt x="213" y="167"/>
                  </a:cubicBezTo>
                  <a:cubicBezTo>
                    <a:pt x="213" y="167"/>
                    <a:pt x="213" y="168"/>
                    <a:pt x="213" y="168"/>
                  </a:cubicBezTo>
                  <a:cubicBezTo>
                    <a:pt x="213" y="168"/>
                    <a:pt x="213" y="168"/>
                    <a:pt x="213" y="168"/>
                  </a:cubicBezTo>
                  <a:cubicBezTo>
                    <a:pt x="213" y="168"/>
                    <a:pt x="213" y="168"/>
                    <a:pt x="213" y="168"/>
                  </a:cubicBezTo>
                  <a:cubicBezTo>
                    <a:pt x="213" y="168"/>
                    <a:pt x="213" y="168"/>
                    <a:pt x="212" y="168"/>
                  </a:cubicBezTo>
                  <a:cubicBezTo>
                    <a:pt x="212" y="168"/>
                    <a:pt x="212" y="168"/>
                    <a:pt x="212" y="168"/>
                  </a:cubicBezTo>
                  <a:cubicBezTo>
                    <a:pt x="211" y="168"/>
                    <a:pt x="211" y="168"/>
                    <a:pt x="211" y="168"/>
                  </a:cubicBezTo>
                  <a:cubicBezTo>
                    <a:pt x="210" y="169"/>
                    <a:pt x="210" y="169"/>
                    <a:pt x="210" y="169"/>
                  </a:cubicBezTo>
                  <a:cubicBezTo>
                    <a:pt x="209" y="169"/>
                    <a:pt x="209" y="169"/>
                    <a:pt x="209" y="169"/>
                  </a:cubicBezTo>
                  <a:cubicBezTo>
                    <a:pt x="208" y="169"/>
                    <a:pt x="208" y="169"/>
                    <a:pt x="208" y="170"/>
                  </a:cubicBezTo>
                  <a:cubicBezTo>
                    <a:pt x="207" y="170"/>
                    <a:pt x="207" y="170"/>
                    <a:pt x="207" y="171"/>
                  </a:cubicBezTo>
                  <a:cubicBezTo>
                    <a:pt x="207" y="171"/>
                    <a:pt x="206" y="171"/>
                    <a:pt x="206" y="171"/>
                  </a:cubicBezTo>
                  <a:cubicBezTo>
                    <a:pt x="206" y="171"/>
                    <a:pt x="205" y="172"/>
                    <a:pt x="205" y="172"/>
                  </a:cubicBezTo>
                  <a:cubicBezTo>
                    <a:pt x="205" y="172"/>
                    <a:pt x="205" y="172"/>
                    <a:pt x="204" y="172"/>
                  </a:cubicBezTo>
                  <a:cubicBezTo>
                    <a:pt x="204" y="172"/>
                    <a:pt x="204" y="172"/>
                    <a:pt x="204" y="172"/>
                  </a:cubicBezTo>
                  <a:cubicBezTo>
                    <a:pt x="204" y="172"/>
                    <a:pt x="204" y="172"/>
                    <a:pt x="204" y="172"/>
                  </a:cubicBezTo>
                  <a:cubicBezTo>
                    <a:pt x="204" y="172"/>
                    <a:pt x="203" y="172"/>
                    <a:pt x="203" y="171"/>
                  </a:cubicBezTo>
                  <a:cubicBezTo>
                    <a:pt x="203" y="171"/>
                    <a:pt x="203" y="171"/>
                    <a:pt x="203" y="171"/>
                  </a:cubicBezTo>
                  <a:cubicBezTo>
                    <a:pt x="203" y="171"/>
                    <a:pt x="202" y="171"/>
                    <a:pt x="202" y="171"/>
                  </a:cubicBezTo>
                  <a:cubicBezTo>
                    <a:pt x="202" y="171"/>
                    <a:pt x="201" y="171"/>
                    <a:pt x="201" y="171"/>
                  </a:cubicBezTo>
                  <a:cubicBezTo>
                    <a:pt x="201" y="171"/>
                    <a:pt x="201" y="170"/>
                    <a:pt x="200" y="170"/>
                  </a:cubicBezTo>
                  <a:cubicBezTo>
                    <a:pt x="200" y="170"/>
                    <a:pt x="200" y="170"/>
                    <a:pt x="199" y="170"/>
                  </a:cubicBezTo>
                  <a:cubicBezTo>
                    <a:pt x="199" y="170"/>
                    <a:pt x="199" y="170"/>
                    <a:pt x="199" y="170"/>
                  </a:cubicBezTo>
                  <a:cubicBezTo>
                    <a:pt x="199" y="170"/>
                    <a:pt x="199" y="170"/>
                    <a:pt x="199" y="170"/>
                  </a:cubicBezTo>
                  <a:cubicBezTo>
                    <a:pt x="198" y="171"/>
                    <a:pt x="198" y="171"/>
                    <a:pt x="198" y="171"/>
                  </a:cubicBezTo>
                  <a:cubicBezTo>
                    <a:pt x="198" y="171"/>
                    <a:pt x="198" y="171"/>
                    <a:pt x="198" y="171"/>
                  </a:cubicBezTo>
                  <a:cubicBezTo>
                    <a:pt x="198" y="172"/>
                    <a:pt x="198" y="172"/>
                    <a:pt x="198" y="172"/>
                  </a:cubicBezTo>
                  <a:cubicBezTo>
                    <a:pt x="198" y="172"/>
                    <a:pt x="198" y="172"/>
                    <a:pt x="198" y="172"/>
                  </a:cubicBezTo>
                  <a:cubicBezTo>
                    <a:pt x="198" y="172"/>
                    <a:pt x="198" y="172"/>
                    <a:pt x="199" y="172"/>
                  </a:cubicBezTo>
                  <a:cubicBezTo>
                    <a:pt x="199" y="172"/>
                    <a:pt x="199" y="172"/>
                    <a:pt x="199" y="173"/>
                  </a:cubicBezTo>
                  <a:cubicBezTo>
                    <a:pt x="200" y="173"/>
                    <a:pt x="200" y="173"/>
                    <a:pt x="200" y="173"/>
                  </a:cubicBezTo>
                  <a:cubicBezTo>
                    <a:pt x="200" y="173"/>
                    <a:pt x="201" y="173"/>
                    <a:pt x="201" y="174"/>
                  </a:cubicBezTo>
                  <a:cubicBezTo>
                    <a:pt x="202" y="174"/>
                    <a:pt x="202" y="174"/>
                    <a:pt x="202" y="174"/>
                  </a:cubicBezTo>
                  <a:cubicBezTo>
                    <a:pt x="203" y="174"/>
                    <a:pt x="203" y="175"/>
                    <a:pt x="203" y="175"/>
                  </a:cubicBezTo>
                  <a:cubicBezTo>
                    <a:pt x="203" y="175"/>
                    <a:pt x="203" y="175"/>
                    <a:pt x="203" y="175"/>
                  </a:cubicBezTo>
                  <a:cubicBezTo>
                    <a:pt x="203" y="176"/>
                    <a:pt x="203" y="176"/>
                    <a:pt x="203" y="176"/>
                  </a:cubicBezTo>
                  <a:cubicBezTo>
                    <a:pt x="203" y="176"/>
                    <a:pt x="203" y="176"/>
                    <a:pt x="203" y="176"/>
                  </a:cubicBezTo>
                  <a:cubicBezTo>
                    <a:pt x="204" y="176"/>
                    <a:pt x="204" y="176"/>
                    <a:pt x="204" y="176"/>
                  </a:cubicBezTo>
                  <a:cubicBezTo>
                    <a:pt x="204" y="177"/>
                    <a:pt x="204" y="177"/>
                    <a:pt x="204" y="177"/>
                  </a:cubicBezTo>
                  <a:cubicBezTo>
                    <a:pt x="204" y="177"/>
                    <a:pt x="204" y="177"/>
                    <a:pt x="204" y="177"/>
                  </a:cubicBezTo>
                  <a:cubicBezTo>
                    <a:pt x="204" y="177"/>
                    <a:pt x="205" y="177"/>
                    <a:pt x="205" y="177"/>
                  </a:cubicBezTo>
                  <a:cubicBezTo>
                    <a:pt x="205" y="177"/>
                    <a:pt x="205" y="177"/>
                    <a:pt x="205" y="177"/>
                  </a:cubicBezTo>
                  <a:cubicBezTo>
                    <a:pt x="205" y="177"/>
                    <a:pt x="206" y="177"/>
                    <a:pt x="206" y="177"/>
                  </a:cubicBezTo>
                  <a:cubicBezTo>
                    <a:pt x="206" y="177"/>
                    <a:pt x="206" y="177"/>
                    <a:pt x="207" y="177"/>
                  </a:cubicBezTo>
                  <a:cubicBezTo>
                    <a:pt x="207" y="177"/>
                    <a:pt x="207" y="177"/>
                    <a:pt x="207" y="177"/>
                  </a:cubicBezTo>
                  <a:cubicBezTo>
                    <a:pt x="207" y="177"/>
                    <a:pt x="208" y="177"/>
                    <a:pt x="208" y="177"/>
                  </a:cubicBezTo>
                  <a:cubicBezTo>
                    <a:pt x="208" y="176"/>
                    <a:pt x="208" y="176"/>
                    <a:pt x="208" y="176"/>
                  </a:cubicBezTo>
                  <a:cubicBezTo>
                    <a:pt x="208" y="176"/>
                    <a:pt x="208" y="176"/>
                    <a:pt x="208" y="176"/>
                  </a:cubicBezTo>
                  <a:cubicBezTo>
                    <a:pt x="208" y="175"/>
                    <a:pt x="209" y="175"/>
                    <a:pt x="209" y="175"/>
                  </a:cubicBezTo>
                  <a:cubicBezTo>
                    <a:pt x="209" y="175"/>
                    <a:pt x="209" y="175"/>
                    <a:pt x="209" y="175"/>
                  </a:cubicBezTo>
                  <a:cubicBezTo>
                    <a:pt x="210" y="175"/>
                    <a:pt x="210" y="175"/>
                    <a:pt x="210" y="175"/>
                  </a:cubicBezTo>
                  <a:cubicBezTo>
                    <a:pt x="210" y="175"/>
                    <a:pt x="211" y="175"/>
                    <a:pt x="211" y="175"/>
                  </a:cubicBezTo>
                  <a:cubicBezTo>
                    <a:pt x="211" y="175"/>
                    <a:pt x="211" y="175"/>
                    <a:pt x="212" y="175"/>
                  </a:cubicBezTo>
                  <a:cubicBezTo>
                    <a:pt x="212" y="175"/>
                    <a:pt x="212" y="175"/>
                    <a:pt x="212" y="175"/>
                  </a:cubicBezTo>
                  <a:cubicBezTo>
                    <a:pt x="213" y="176"/>
                    <a:pt x="213" y="176"/>
                    <a:pt x="213" y="176"/>
                  </a:cubicBezTo>
                  <a:cubicBezTo>
                    <a:pt x="213" y="176"/>
                    <a:pt x="213" y="176"/>
                    <a:pt x="213" y="176"/>
                  </a:cubicBezTo>
                  <a:cubicBezTo>
                    <a:pt x="213" y="176"/>
                    <a:pt x="213" y="176"/>
                    <a:pt x="213" y="176"/>
                  </a:cubicBezTo>
                  <a:cubicBezTo>
                    <a:pt x="213" y="176"/>
                    <a:pt x="213" y="176"/>
                    <a:pt x="213" y="176"/>
                  </a:cubicBezTo>
                  <a:cubicBezTo>
                    <a:pt x="213" y="176"/>
                    <a:pt x="213" y="175"/>
                    <a:pt x="213" y="175"/>
                  </a:cubicBezTo>
                  <a:cubicBezTo>
                    <a:pt x="213" y="175"/>
                    <a:pt x="213" y="175"/>
                    <a:pt x="213" y="175"/>
                  </a:cubicBezTo>
                  <a:cubicBezTo>
                    <a:pt x="213" y="175"/>
                    <a:pt x="213" y="175"/>
                    <a:pt x="213" y="175"/>
                  </a:cubicBezTo>
                  <a:cubicBezTo>
                    <a:pt x="212" y="174"/>
                    <a:pt x="212" y="174"/>
                    <a:pt x="212" y="174"/>
                  </a:cubicBezTo>
                  <a:cubicBezTo>
                    <a:pt x="211" y="174"/>
                    <a:pt x="211" y="174"/>
                    <a:pt x="211" y="174"/>
                  </a:cubicBezTo>
                  <a:cubicBezTo>
                    <a:pt x="211" y="174"/>
                    <a:pt x="210" y="174"/>
                    <a:pt x="210" y="174"/>
                  </a:cubicBezTo>
                  <a:cubicBezTo>
                    <a:pt x="210" y="174"/>
                    <a:pt x="209" y="174"/>
                    <a:pt x="209" y="174"/>
                  </a:cubicBezTo>
                  <a:cubicBezTo>
                    <a:pt x="209" y="174"/>
                    <a:pt x="208" y="174"/>
                    <a:pt x="208" y="175"/>
                  </a:cubicBezTo>
                  <a:cubicBezTo>
                    <a:pt x="208" y="175"/>
                    <a:pt x="208" y="175"/>
                    <a:pt x="207" y="175"/>
                  </a:cubicBezTo>
                  <a:cubicBezTo>
                    <a:pt x="207" y="175"/>
                    <a:pt x="207" y="175"/>
                    <a:pt x="207" y="176"/>
                  </a:cubicBezTo>
                  <a:cubicBezTo>
                    <a:pt x="207" y="176"/>
                    <a:pt x="207" y="176"/>
                    <a:pt x="207" y="176"/>
                  </a:cubicBezTo>
                  <a:cubicBezTo>
                    <a:pt x="207" y="176"/>
                    <a:pt x="207" y="176"/>
                    <a:pt x="207" y="176"/>
                  </a:cubicBezTo>
                  <a:cubicBezTo>
                    <a:pt x="206" y="176"/>
                    <a:pt x="206" y="176"/>
                    <a:pt x="206" y="176"/>
                  </a:cubicBezTo>
                  <a:cubicBezTo>
                    <a:pt x="206" y="177"/>
                    <a:pt x="206" y="177"/>
                    <a:pt x="206" y="177"/>
                  </a:cubicBezTo>
                  <a:cubicBezTo>
                    <a:pt x="206" y="177"/>
                    <a:pt x="206" y="177"/>
                    <a:pt x="205" y="176"/>
                  </a:cubicBezTo>
                  <a:cubicBezTo>
                    <a:pt x="205" y="176"/>
                    <a:pt x="205" y="176"/>
                    <a:pt x="205" y="176"/>
                  </a:cubicBezTo>
                  <a:cubicBezTo>
                    <a:pt x="205" y="176"/>
                    <a:pt x="205" y="176"/>
                    <a:pt x="205" y="176"/>
                  </a:cubicBezTo>
                  <a:cubicBezTo>
                    <a:pt x="205" y="176"/>
                    <a:pt x="205" y="176"/>
                    <a:pt x="205" y="176"/>
                  </a:cubicBezTo>
                  <a:cubicBezTo>
                    <a:pt x="204" y="175"/>
                    <a:pt x="204" y="175"/>
                    <a:pt x="204" y="175"/>
                  </a:cubicBezTo>
                  <a:cubicBezTo>
                    <a:pt x="204" y="175"/>
                    <a:pt x="204" y="175"/>
                    <a:pt x="204" y="174"/>
                  </a:cubicBezTo>
                  <a:cubicBezTo>
                    <a:pt x="204" y="174"/>
                    <a:pt x="204" y="174"/>
                    <a:pt x="203" y="174"/>
                  </a:cubicBezTo>
                  <a:cubicBezTo>
                    <a:pt x="203" y="173"/>
                    <a:pt x="202" y="173"/>
                    <a:pt x="202" y="173"/>
                  </a:cubicBezTo>
                  <a:cubicBezTo>
                    <a:pt x="201" y="173"/>
                    <a:pt x="201" y="172"/>
                    <a:pt x="201" y="172"/>
                  </a:cubicBezTo>
                  <a:cubicBezTo>
                    <a:pt x="200" y="172"/>
                    <a:pt x="200" y="172"/>
                    <a:pt x="200" y="172"/>
                  </a:cubicBezTo>
                  <a:cubicBezTo>
                    <a:pt x="200" y="172"/>
                    <a:pt x="200" y="172"/>
                    <a:pt x="200" y="172"/>
                  </a:cubicBezTo>
                  <a:cubicBezTo>
                    <a:pt x="200" y="172"/>
                    <a:pt x="199" y="172"/>
                    <a:pt x="199" y="172"/>
                  </a:cubicBezTo>
                  <a:cubicBezTo>
                    <a:pt x="199" y="171"/>
                    <a:pt x="199" y="171"/>
                    <a:pt x="199" y="171"/>
                  </a:cubicBezTo>
                  <a:cubicBezTo>
                    <a:pt x="199" y="171"/>
                    <a:pt x="199" y="171"/>
                    <a:pt x="199" y="171"/>
                  </a:cubicBezTo>
                  <a:cubicBezTo>
                    <a:pt x="199" y="171"/>
                    <a:pt x="199" y="171"/>
                    <a:pt x="199" y="171"/>
                  </a:cubicBezTo>
                  <a:cubicBezTo>
                    <a:pt x="199" y="171"/>
                    <a:pt x="199" y="171"/>
                    <a:pt x="199" y="171"/>
                  </a:cubicBezTo>
                  <a:cubicBezTo>
                    <a:pt x="199" y="171"/>
                    <a:pt x="199" y="171"/>
                    <a:pt x="199" y="171"/>
                  </a:cubicBezTo>
                  <a:cubicBezTo>
                    <a:pt x="199" y="171"/>
                    <a:pt x="200" y="171"/>
                    <a:pt x="200" y="171"/>
                  </a:cubicBezTo>
                  <a:cubicBezTo>
                    <a:pt x="200" y="171"/>
                    <a:pt x="200" y="171"/>
                    <a:pt x="201" y="171"/>
                  </a:cubicBezTo>
                  <a:cubicBezTo>
                    <a:pt x="201" y="172"/>
                    <a:pt x="201" y="172"/>
                    <a:pt x="201" y="172"/>
                  </a:cubicBezTo>
                  <a:cubicBezTo>
                    <a:pt x="202" y="172"/>
                    <a:pt x="202" y="172"/>
                    <a:pt x="202" y="172"/>
                  </a:cubicBezTo>
                  <a:cubicBezTo>
                    <a:pt x="203" y="172"/>
                    <a:pt x="203" y="172"/>
                    <a:pt x="203" y="172"/>
                  </a:cubicBezTo>
                  <a:cubicBezTo>
                    <a:pt x="203" y="172"/>
                    <a:pt x="203" y="173"/>
                    <a:pt x="203" y="173"/>
                  </a:cubicBezTo>
                  <a:cubicBezTo>
                    <a:pt x="204" y="173"/>
                    <a:pt x="204" y="173"/>
                    <a:pt x="204" y="173"/>
                  </a:cubicBezTo>
                  <a:cubicBezTo>
                    <a:pt x="204" y="173"/>
                    <a:pt x="204" y="173"/>
                    <a:pt x="204" y="173"/>
                  </a:cubicBezTo>
                  <a:cubicBezTo>
                    <a:pt x="205" y="173"/>
                    <a:pt x="205" y="173"/>
                    <a:pt x="205" y="173"/>
                  </a:cubicBezTo>
                  <a:cubicBezTo>
                    <a:pt x="206" y="172"/>
                    <a:pt x="206" y="172"/>
                    <a:pt x="206" y="172"/>
                  </a:cubicBezTo>
                  <a:cubicBezTo>
                    <a:pt x="207" y="172"/>
                    <a:pt x="207" y="172"/>
                    <a:pt x="207" y="171"/>
                  </a:cubicBezTo>
                  <a:cubicBezTo>
                    <a:pt x="208" y="171"/>
                    <a:pt x="208" y="171"/>
                    <a:pt x="208" y="170"/>
                  </a:cubicBezTo>
                  <a:cubicBezTo>
                    <a:pt x="209" y="170"/>
                    <a:pt x="209" y="170"/>
                    <a:pt x="209" y="170"/>
                  </a:cubicBezTo>
                  <a:cubicBezTo>
                    <a:pt x="210" y="170"/>
                    <a:pt x="210" y="170"/>
                    <a:pt x="210" y="170"/>
                  </a:cubicBezTo>
                  <a:cubicBezTo>
                    <a:pt x="210" y="170"/>
                    <a:pt x="211" y="169"/>
                    <a:pt x="211" y="169"/>
                  </a:cubicBezTo>
                  <a:cubicBezTo>
                    <a:pt x="211" y="169"/>
                    <a:pt x="211" y="169"/>
                    <a:pt x="212" y="169"/>
                  </a:cubicBezTo>
                  <a:cubicBezTo>
                    <a:pt x="212" y="169"/>
                    <a:pt x="212" y="169"/>
                    <a:pt x="213" y="169"/>
                  </a:cubicBezTo>
                  <a:cubicBezTo>
                    <a:pt x="213" y="169"/>
                    <a:pt x="213" y="169"/>
                    <a:pt x="213" y="169"/>
                  </a:cubicBezTo>
                  <a:cubicBezTo>
                    <a:pt x="214" y="169"/>
                    <a:pt x="214" y="169"/>
                    <a:pt x="214" y="169"/>
                  </a:cubicBezTo>
                  <a:cubicBezTo>
                    <a:pt x="214" y="169"/>
                    <a:pt x="214" y="168"/>
                    <a:pt x="214" y="168"/>
                  </a:cubicBezTo>
                  <a:cubicBezTo>
                    <a:pt x="214" y="168"/>
                    <a:pt x="214" y="167"/>
                    <a:pt x="214" y="167"/>
                  </a:cubicBezTo>
                  <a:cubicBezTo>
                    <a:pt x="214" y="167"/>
                    <a:pt x="214" y="166"/>
                    <a:pt x="213" y="166"/>
                  </a:cubicBezTo>
                  <a:cubicBezTo>
                    <a:pt x="213" y="166"/>
                    <a:pt x="213" y="166"/>
                    <a:pt x="212" y="165"/>
                  </a:cubicBezTo>
                  <a:cubicBezTo>
                    <a:pt x="212" y="165"/>
                    <a:pt x="212" y="165"/>
                    <a:pt x="211" y="165"/>
                  </a:cubicBezTo>
                  <a:cubicBezTo>
                    <a:pt x="211" y="165"/>
                    <a:pt x="211" y="164"/>
                    <a:pt x="211" y="164"/>
                  </a:cubicBezTo>
                  <a:cubicBezTo>
                    <a:pt x="211" y="164"/>
                    <a:pt x="211" y="164"/>
                    <a:pt x="210" y="164"/>
                  </a:cubicBezTo>
                  <a:cubicBezTo>
                    <a:pt x="210" y="164"/>
                    <a:pt x="210" y="164"/>
                    <a:pt x="210" y="164"/>
                  </a:cubicBezTo>
                  <a:cubicBezTo>
                    <a:pt x="210" y="164"/>
                    <a:pt x="210" y="164"/>
                    <a:pt x="210" y="164"/>
                  </a:cubicBezTo>
                  <a:cubicBezTo>
                    <a:pt x="210" y="163"/>
                    <a:pt x="209" y="163"/>
                    <a:pt x="209" y="163"/>
                  </a:cubicBezTo>
                  <a:cubicBezTo>
                    <a:pt x="209" y="162"/>
                    <a:pt x="208" y="162"/>
                    <a:pt x="208" y="162"/>
                  </a:cubicBezTo>
                  <a:cubicBezTo>
                    <a:pt x="207" y="162"/>
                    <a:pt x="207" y="162"/>
                    <a:pt x="206" y="161"/>
                  </a:cubicBezTo>
                  <a:cubicBezTo>
                    <a:pt x="205" y="161"/>
                    <a:pt x="205" y="161"/>
                    <a:pt x="204" y="161"/>
                  </a:cubicBezTo>
                  <a:cubicBezTo>
                    <a:pt x="204" y="161"/>
                    <a:pt x="204" y="161"/>
                    <a:pt x="204" y="161"/>
                  </a:cubicBezTo>
                  <a:cubicBezTo>
                    <a:pt x="204" y="161"/>
                    <a:pt x="204" y="161"/>
                    <a:pt x="204" y="161"/>
                  </a:cubicBezTo>
                  <a:cubicBezTo>
                    <a:pt x="204" y="161"/>
                    <a:pt x="203" y="161"/>
                    <a:pt x="203" y="161"/>
                  </a:cubicBezTo>
                  <a:cubicBezTo>
                    <a:pt x="203" y="161"/>
                    <a:pt x="203" y="161"/>
                    <a:pt x="203" y="161"/>
                  </a:cubicBezTo>
                  <a:cubicBezTo>
                    <a:pt x="203" y="161"/>
                    <a:pt x="203" y="161"/>
                    <a:pt x="203" y="161"/>
                  </a:cubicBezTo>
                  <a:cubicBezTo>
                    <a:pt x="203" y="161"/>
                    <a:pt x="203" y="161"/>
                    <a:pt x="203" y="161"/>
                  </a:cubicBezTo>
                  <a:cubicBezTo>
                    <a:pt x="202" y="161"/>
                    <a:pt x="202" y="161"/>
                    <a:pt x="202" y="161"/>
                  </a:cubicBezTo>
                  <a:cubicBezTo>
                    <a:pt x="202" y="161"/>
                    <a:pt x="202" y="161"/>
                    <a:pt x="202" y="161"/>
                  </a:cubicBezTo>
                  <a:cubicBezTo>
                    <a:pt x="202" y="161"/>
                    <a:pt x="202" y="161"/>
                    <a:pt x="201" y="161"/>
                  </a:cubicBezTo>
                  <a:cubicBezTo>
                    <a:pt x="201" y="161"/>
                    <a:pt x="201" y="161"/>
                    <a:pt x="201" y="161"/>
                  </a:cubicBezTo>
                  <a:cubicBezTo>
                    <a:pt x="201" y="161"/>
                    <a:pt x="201" y="161"/>
                    <a:pt x="200" y="161"/>
                  </a:cubicBezTo>
                  <a:cubicBezTo>
                    <a:pt x="200" y="161"/>
                    <a:pt x="200" y="161"/>
                    <a:pt x="200" y="160"/>
                  </a:cubicBezTo>
                  <a:cubicBezTo>
                    <a:pt x="200" y="160"/>
                    <a:pt x="200" y="160"/>
                    <a:pt x="200" y="160"/>
                  </a:cubicBezTo>
                  <a:cubicBezTo>
                    <a:pt x="200" y="160"/>
                    <a:pt x="200" y="160"/>
                    <a:pt x="200" y="160"/>
                  </a:cubicBezTo>
                  <a:cubicBezTo>
                    <a:pt x="200" y="160"/>
                    <a:pt x="199" y="160"/>
                    <a:pt x="199" y="160"/>
                  </a:cubicBezTo>
                  <a:cubicBezTo>
                    <a:pt x="199" y="160"/>
                    <a:pt x="199" y="160"/>
                    <a:pt x="199" y="159"/>
                  </a:cubicBezTo>
                  <a:cubicBezTo>
                    <a:pt x="199" y="159"/>
                    <a:pt x="199" y="159"/>
                    <a:pt x="199" y="159"/>
                  </a:cubicBezTo>
                  <a:cubicBezTo>
                    <a:pt x="199" y="159"/>
                    <a:pt x="199" y="159"/>
                    <a:pt x="198" y="159"/>
                  </a:cubicBezTo>
                  <a:cubicBezTo>
                    <a:pt x="198" y="159"/>
                    <a:pt x="198" y="159"/>
                    <a:pt x="198" y="159"/>
                  </a:cubicBezTo>
                  <a:cubicBezTo>
                    <a:pt x="198" y="159"/>
                    <a:pt x="198" y="159"/>
                    <a:pt x="197" y="159"/>
                  </a:cubicBezTo>
                  <a:cubicBezTo>
                    <a:pt x="197" y="159"/>
                    <a:pt x="196" y="159"/>
                    <a:pt x="196" y="159"/>
                  </a:cubicBezTo>
                  <a:cubicBezTo>
                    <a:pt x="195" y="160"/>
                    <a:pt x="194" y="160"/>
                    <a:pt x="194" y="160"/>
                  </a:cubicBezTo>
                  <a:cubicBezTo>
                    <a:pt x="193" y="161"/>
                    <a:pt x="193" y="161"/>
                    <a:pt x="192" y="162"/>
                  </a:cubicBezTo>
                  <a:cubicBezTo>
                    <a:pt x="192" y="163"/>
                    <a:pt x="192" y="163"/>
                    <a:pt x="192" y="164"/>
                  </a:cubicBezTo>
                  <a:cubicBezTo>
                    <a:pt x="192" y="164"/>
                    <a:pt x="192" y="165"/>
                    <a:pt x="192" y="165"/>
                  </a:cubicBezTo>
                  <a:cubicBezTo>
                    <a:pt x="192" y="165"/>
                    <a:pt x="192" y="165"/>
                    <a:pt x="192" y="165"/>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5"/>
                    <a:pt x="191" y="165"/>
                    <a:pt x="191" y="165"/>
                  </a:cubicBezTo>
                  <a:cubicBezTo>
                    <a:pt x="191" y="165"/>
                    <a:pt x="191" y="165"/>
                    <a:pt x="191" y="164"/>
                  </a:cubicBezTo>
                  <a:cubicBezTo>
                    <a:pt x="191" y="164"/>
                    <a:pt x="191" y="164"/>
                    <a:pt x="191" y="164"/>
                  </a:cubicBezTo>
                  <a:cubicBezTo>
                    <a:pt x="191" y="163"/>
                    <a:pt x="191" y="163"/>
                    <a:pt x="191" y="163"/>
                  </a:cubicBezTo>
                  <a:cubicBezTo>
                    <a:pt x="191" y="163"/>
                    <a:pt x="191" y="162"/>
                    <a:pt x="191" y="162"/>
                  </a:cubicBezTo>
                  <a:cubicBezTo>
                    <a:pt x="191" y="162"/>
                    <a:pt x="191" y="162"/>
                    <a:pt x="191" y="162"/>
                  </a:cubicBezTo>
                  <a:cubicBezTo>
                    <a:pt x="191" y="162"/>
                    <a:pt x="191" y="162"/>
                    <a:pt x="191" y="162"/>
                  </a:cubicBezTo>
                  <a:cubicBezTo>
                    <a:pt x="191" y="161"/>
                    <a:pt x="191" y="161"/>
                    <a:pt x="191" y="161"/>
                  </a:cubicBezTo>
                  <a:cubicBezTo>
                    <a:pt x="191" y="161"/>
                    <a:pt x="191" y="161"/>
                    <a:pt x="191" y="161"/>
                  </a:cubicBezTo>
                  <a:cubicBezTo>
                    <a:pt x="191" y="161"/>
                    <a:pt x="191" y="161"/>
                    <a:pt x="191" y="161"/>
                  </a:cubicBezTo>
                  <a:cubicBezTo>
                    <a:pt x="192" y="161"/>
                    <a:pt x="192" y="161"/>
                    <a:pt x="192" y="160"/>
                  </a:cubicBezTo>
                  <a:cubicBezTo>
                    <a:pt x="192" y="160"/>
                    <a:pt x="193" y="160"/>
                    <a:pt x="193" y="160"/>
                  </a:cubicBezTo>
                  <a:cubicBezTo>
                    <a:pt x="193" y="160"/>
                    <a:pt x="193" y="160"/>
                    <a:pt x="193" y="159"/>
                  </a:cubicBezTo>
                  <a:cubicBezTo>
                    <a:pt x="193" y="159"/>
                    <a:pt x="193" y="159"/>
                    <a:pt x="193" y="159"/>
                  </a:cubicBezTo>
                  <a:cubicBezTo>
                    <a:pt x="193" y="158"/>
                    <a:pt x="193" y="158"/>
                    <a:pt x="193" y="158"/>
                  </a:cubicBezTo>
                  <a:cubicBezTo>
                    <a:pt x="192" y="157"/>
                    <a:pt x="192" y="157"/>
                    <a:pt x="192" y="157"/>
                  </a:cubicBezTo>
                  <a:cubicBezTo>
                    <a:pt x="191" y="156"/>
                    <a:pt x="191" y="156"/>
                    <a:pt x="190" y="156"/>
                  </a:cubicBezTo>
                  <a:cubicBezTo>
                    <a:pt x="189" y="155"/>
                    <a:pt x="189" y="155"/>
                    <a:pt x="188" y="155"/>
                  </a:cubicBezTo>
                  <a:cubicBezTo>
                    <a:pt x="188" y="155"/>
                    <a:pt x="188" y="155"/>
                    <a:pt x="188" y="155"/>
                  </a:cubicBezTo>
                  <a:cubicBezTo>
                    <a:pt x="188" y="155"/>
                    <a:pt x="188" y="155"/>
                    <a:pt x="188" y="155"/>
                  </a:cubicBezTo>
                  <a:cubicBezTo>
                    <a:pt x="187" y="155"/>
                    <a:pt x="187" y="155"/>
                    <a:pt x="187" y="155"/>
                  </a:cubicBezTo>
                  <a:cubicBezTo>
                    <a:pt x="187" y="155"/>
                    <a:pt x="187" y="155"/>
                    <a:pt x="187" y="155"/>
                  </a:cubicBezTo>
                  <a:cubicBezTo>
                    <a:pt x="186" y="155"/>
                    <a:pt x="186" y="155"/>
                    <a:pt x="185" y="156"/>
                  </a:cubicBezTo>
                  <a:cubicBezTo>
                    <a:pt x="185" y="156"/>
                    <a:pt x="184" y="156"/>
                    <a:pt x="184" y="156"/>
                  </a:cubicBezTo>
                  <a:cubicBezTo>
                    <a:pt x="183" y="156"/>
                    <a:pt x="183" y="157"/>
                    <a:pt x="183" y="157"/>
                  </a:cubicBezTo>
                  <a:cubicBezTo>
                    <a:pt x="183" y="157"/>
                    <a:pt x="182" y="158"/>
                    <a:pt x="182" y="158"/>
                  </a:cubicBezTo>
                  <a:cubicBezTo>
                    <a:pt x="182" y="158"/>
                    <a:pt x="182" y="159"/>
                    <a:pt x="182" y="159"/>
                  </a:cubicBezTo>
                  <a:cubicBezTo>
                    <a:pt x="182" y="159"/>
                    <a:pt x="182" y="159"/>
                    <a:pt x="182" y="159"/>
                  </a:cubicBezTo>
                  <a:cubicBezTo>
                    <a:pt x="182" y="160"/>
                    <a:pt x="182" y="160"/>
                    <a:pt x="182" y="160"/>
                  </a:cubicBezTo>
                  <a:cubicBezTo>
                    <a:pt x="182" y="160"/>
                    <a:pt x="182" y="160"/>
                    <a:pt x="182" y="161"/>
                  </a:cubicBezTo>
                  <a:cubicBezTo>
                    <a:pt x="182" y="161"/>
                    <a:pt x="182" y="161"/>
                    <a:pt x="182" y="161"/>
                  </a:cubicBezTo>
                  <a:cubicBezTo>
                    <a:pt x="182" y="161"/>
                    <a:pt x="182" y="161"/>
                    <a:pt x="182" y="161"/>
                  </a:cubicBezTo>
                  <a:cubicBezTo>
                    <a:pt x="182" y="161"/>
                    <a:pt x="182" y="161"/>
                    <a:pt x="182" y="161"/>
                  </a:cubicBezTo>
                  <a:cubicBezTo>
                    <a:pt x="182" y="161"/>
                    <a:pt x="182" y="162"/>
                    <a:pt x="182" y="162"/>
                  </a:cubicBezTo>
                  <a:cubicBezTo>
                    <a:pt x="182" y="162"/>
                    <a:pt x="182" y="163"/>
                    <a:pt x="181" y="163"/>
                  </a:cubicBezTo>
                  <a:cubicBezTo>
                    <a:pt x="181" y="164"/>
                    <a:pt x="180" y="164"/>
                    <a:pt x="180" y="165"/>
                  </a:cubicBezTo>
                  <a:cubicBezTo>
                    <a:pt x="180" y="165"/>
                    <a:pt x="179" y="165"/>
                    <a:pt x="179" y="166"/>
                  </a:cubicBezTo>
                  <a:cubicBezTo>
                    <a:pt x="178" y="166"/>
                    <a:pt x="178" y="166"/>
                    <a:pt x="178" y="166"/>
                  </a:cubicBezTo>
                  <a:cubicBezTo>
                    <a:pt x="178" y="166"/>
                    <a:pt x="178" y="166"/>
                    <a:pt x="178" y="166"/>
                  </a:cubicBezTo>
                  <a:cubicBezTo>
                    <a:pt x="178" y="166"/>
                    <a:pt x="178" y="166"/>
                    <a:pt x="178" y="166"/>
                  </a:cubicBezTo>
                  <a:cubicBezTo>
                    <a:pt x="178" y="165"/>
                    <a:pt x="178" y="165"/>
                    <a:pt x="178" y="165"/>
                  </a:cubicBezTo>
                  <a:cubicBezTo>
                    <a:pt x="178" y="165"/>
                    <a:pt x="178" y="164"/>
                    <a:pt x="178" y="164"/>
                  </a:cubicBezTo>
                  <a:cubicBezTo>
                    <a:pt x="178" y="164"/>
                    <a:pt x="178" y="163"/>
                    <a:pt x="178" y="163"/>
                  </a:cubicBezTo>
                  <a:cubicBezTo>
                    <a:pt x="178" y="163"/>
                    <a:pt x="178" y="163"/>
                    <a:pt x="178" y="162"/>
                  </a:cubicBezTo>
                  <a:cubicBezTo>
                    <a:pt x="178" y="162"/>
                    <a:pt x="178" y="162"/>
                    <a:pt x="178" y="161"/>
                  </a:cubicBezTo>
                  <a:cubicBezTo>
                    <a:pt x="178" y="161"/>
                    <a:pt x="178" y="161"/>
                    <a:pt x="178" y="161"/>
                  </a:cubicBezTo>
                  <a:cubicBezTo>
                    <a:pt x="178" y="160"/>
                    <a:pt x="178" y="160"/>
                    <a:pt x="178" y="160"/>
                  </a:cubicBezTo>
                  <a:cubicBezTo>
                    <a:pt x="178" y="159"/>
                    <a:pt x="178" y="159"/>
                    <a:pt x="178" y="159"/>
                  </a:cubicBezTo>
                  <a:cubicBezTo>
                    <a:pt x="178" y="159"/>
                    <a:pt x="178" y="159"/>
                    <a:pt x="178" y="158"/>
                  </a:cubicBezTo>
                  <a:cubicBezTo>
                    <a:pt x="178" y="158"/>
                    <a:pt x="178" y="158"/>
                    <a:pt x="178" y="158"/>
                  </a:cubicBezTo>
                  <a:cubicBezTo>
                    <a:pt x="178" y="158"/>
                    <a:pt x="177" y="158"/>
                    <a:pt x="177" y="158"/>
                  </a:cubicBezTo>
                  <a:cubicBezTo>
                    <a:pt x="177" y="158"/>
                    <a:pt x="177" y="158"/>
                    <a:pt x="176" y="158"/>
                  </a:cubicBezTo>
                  <a:cubicBezTo>
                    <a:pt x="176" y="158"/>
                    <a:pt x="176" y="159"/>
                    <a:pt x="175" y="159"/>
                  </a:cubicBezTo>
                  <a:cubicBezTo>
                    <a:pt x="175" y="159"/>
                    <a:pt x="175" y="160"/>
                    <a:pt x="174" y="160"/>
                  </a:cubicBezTo>
                  <a:cubicBezTo>
                    <a:pt x="174" y="161"/>
                    <a:pt x="173" y="161"/>
                    <a:pt x="172" y="162"/>
                  </a:cubicBezTo>
                  <a:cubicBezTo>
                    <a:pt x="172" y="162"/>
                    <a:pt x="172" y="163"/>
                    <a:pt x="172" y="163"/>
                  </a:cubicBezTo>
                  <a:cubicBezTo>
                    <a:pt x="172" y="163"/>
                    <a:pt x="171" y="163"/>
                    <a:pt x="171" y="163"/>
                  </a:cubicBezTo>
                  <a:cubicBezTo>
                    <a:pt x="171" y="164"/>
                    <a:pt x="171" y="164"/>
                    <a:pt x="171" y="164"/>
                  </a:cubicBezTo>
                  <a:cubicBezTo>
                    <a:pt x="171" y="164"/>
                    <a:pt x="170" y="164"/>
                    <a:pt x="170" y="165"/>
                  </a:cubicBezTo>
                  <a:cubicBezTo>
                    <a:pt x="170" y="165"/>
                    <a:pt x="169" y="166"/>
                    <a:pt x="169" y="166"/>
                  </a:cubicBezTo>
                  <a:cubicBezTo>
                    <a:pt x="168" y="167"/>
                    <a:pt x="168" y="168"/>
                    <a:pt x="167" y="168"/>
                  </a:cubicBezTo>
                  <a:cubicBezTo>
                    <a:pt x="167" y="168"/>
                    <a:pt x="166" y="169"/>
                    <a:pt x="166" y="169"/>
                  </a:cubicBezTo>
                  <a:cubicBezTo>
                    <a:pt x="165" y="169"/>
                    <a:pt x="165" y="170"/>
                    <a:pt x="165" y="170"/>
                  </a:cubicBezTo>
                  <a:cubicBezTo>
                    <a:pt x="165" y="170"/>
                    <a:pt x="165" y="170"/>
                    <a:pt x="165" y="170"/>
                  </a:cubicBezTo>
                  <a:cubicBezTo>
                    <a:pt x="165" y="170"/>
                    <a:pt x="164" y="170"/>
                    <a:pt x="164" y="170"/>
                  </a:cubicBezTo>
                  <a:cubicBezTo>
                    <a:pt x="164" y="170"/>
                    <a:pt x="164" y="170"/>
                    <a:pt x="164" y="170"/>
                  </a:cubicBezTo>
                  <a:cubicBezTo>
                    <a:pt x="164" y="170"/>
                    <a:pt x="164" y="170"/>
                    <a:pt x="164" y="170"/>
                  </a:cubicBezTo>
                  <a:cubicBezTo>
                    <a:pt x="164" y="169"/>
                    <a:pt x="164" y="169"/>
                    <a:pt x="164" y="169"/>
                  </a:cubicBezTo>
                  <a:cubicBezTo>
                    <a:pt x="164" y="169"/>
                    <a:pt x="164" y="169"/>
                    <a:pt x="164" y="168"/>
                  </a:cubicBezTo>
                  <a:cubicBezTo>
                    <a:pt x="164" y="168"/>
                    <a:pt x="164" y="168"/>
                    <a:pt x="164" y="167"/>
                  </a:cubicBezTo>
                  <a:cubicBezTo>
                    <a:pt x="165" y="167"/>
                    <a:pt x="165" y="167"/>
                    <a:pt x="165" y="166"/>
                  </a:cubicBezTo>
                  <a:cubicBezTo>
                    <a:pt x="166" y="166"/>
                    <a:pt x="166" y="166"/>
                    <a:pt x="166" y="165"/>
                  </a:cubicBezTo>
                  <a:cubicBezTo>
                    <a:pt x="167" y="165"/>
                    <a:pt x="167" y="165"/>
                    <a:pt x="168" y="165"/>
                  </a:cubicBezTo>
                  <a:cubicBezTo>
                    <a:pt x="168" y="164"/>
                    <a:pt x="168" y="164"/>
                    <a:pt x="169" y="164"/>
                  </a:cubicBezTo>
                  <a:cubicBezTo>
                    <a:pt x="169" y="163"/>
                    <a:pt x="169" y="163"/>
                    <a:pt x="169" y="163"/>
                  </a:cubicBezTo>
                  <a:cubicBezTo>
                    <a:pt x="169" y="162"/>
                    <a:pt x="170" y="162"/>
                    <a:pt x="170" y="161"/>
                  </a:cubicBezTo>
                  <a:cubicBezTo>
                    <a:pt x="170" y="161"/>
                    <a:pt x="170" y="161"/>
                    <a:pt x="170" y="161"/>
                  </a:cubicBezTo>
                  <a:cubicBezTo>
                    <a:pt x="170" y="160"/>
                    <a:pt x="171" y="160"/>
                    <a:pt x="171" y="160"/>
                  </a:cubicBezTo>
                  <a:cubicBezTo>
                    <a:pt x="171" y="160"/>
                    <a:pt x="171" y="160"/>
                    <a:pt x="171" y="159"/>
                  </a:cubicBezTo>
                  <a:cubicBezTo>
                    <a:pt x="171" y="159"/>
                    <a:pt x="171" y="159"/>
                    <a:pt x="172" y="159"/>
                  </a:cubicBezTo>
                  <a:cubicBezTo>
                    <a:pt x="172" y="159"/>
                    <a:pt x="172" y="159"/>
                    <a:pt x="172" y="159"/>
                  </a:cubicBezTo>
                  <a:cubicBezTo>
                    <a:pt x="173" y="159"/>
                    <a:pt x="173" y="159"/>
                    <a:pt x="173" y="159"/>
                  </a:cubicBezTo>
                  <a:cubicBezTo>
                    <a:pt x="173" y="159"/>
                    <a:pt x="173" y="159"/>
                    <a:pt x="173" y="159"/>
                  </a:cubicBezTo>
                  <a:cubicBezTo>
                    <a:pt x="173" y="158"/>
                    <a:pt x="174" y="158"/>
                    <a:pt x="174" y="158"/>
                  </a:cubicBezTo>
                  <a:cubicBezTo>
                    <a:pt x="174" y="158"/>
                    <a:pt x="174" y="157"/>
                    <a:pt x="173" y="157"/>
                  </a:cubicBezTo>
                  <a:cubicBezTo>
                    <a:pt x="173" y="157"/>
                    <a:pt x="173" y="157"/>
                    <a:pt x="173" y="156"/>
                  </a:cubicBezTo>
                  <a:cubicBezTo>
                    <a:pt x="173" y="156"/>
                    <a:pt x="172" y="156"/>
                    <a:pt x="172" y="156"/>
                  </a:cubicBezTo>
                  <a:cubicBezTo>
                    <a:pt x="172" y="156"/>
                    <a:pt x="171" y="155"/>
                    <a:pt x="171" y="155"/>
                  </a:cubicBezTo>
                  <a:cubicBezTo>
                    <a:pt x="170" y="155"/>
                    <a:pt x="170" y="155"/>
                    <a:pt x="170" y="155"/>
                  </a:cubicBezTo>
                  <a:moveTo>
                    <a:pt x="57" y="41"/>
                  </a:moveTo>
                  <a:cubicBezTo>
                    <a:pt x="57" y="41"/>
                    <a:pt x="57" y="41"/>
                    <a:pt x="57" y="41"/>
                  </a:cubicBezTo>
                  <a:cubicBezTo>
                    <a:pt x="57" y="41"/>
                    <a:pt x="56" y="41"/>
                    <a:pt x="56" y="41"/>
                  </a:cubicBezTo>
                  <a:cubicBezTo>
                    <a:pt x="56" y="40"/>
                    <a:pt x="56" y="40"/>
                    <a:pt x="56" y="40"/>
                  </a:cubicBezTo>
                  <a:cubicBezTo>
                    <a:pt x="55" y="40"/>
                    <a:pt x="55" y="40"/>
                    <a:pt x="55" y="39"/>
                  </a:cubicBezTo>
                  <a:cubicBezTo>
                    <a:pt x="55" y="39"/>
                    <a:pt x="55" y="39"/>
                    <a:pt x="54" y="39"/>
                  </a:cubicBezTo>
                  <a:cubicBezTo>
                    <a:pt x="54" y="39"/>
                    <a:pt x="54" y="38"/>
                    <a:pt x="54" y="38"/>
                  </a:cubicBezTo>
                  <a:cubicBezTo>
                    <a:pt x="53" y="38"/>
                    <a:pt x="53" y="38"/>
                    <a:pt x="53" y="38"/>
                  </a:cubicBezTo>
                  <a:cubicBezTo>
                    <a:pt x="53" y="38"/>
                    <a:pt x="52" y="37"/>
                    <a:pt x="52" y="37"/>
                  </a:cubicBezTo>
                  <a:cubicBezTo>
                    <a:pt x="52" y="37"/>
                    <a:pt x="51" y="37"/>
                    <a:pt x="51" y="37"/>
                  </a:cubicBezTo>
                  <a:cubicBezTo>
                    <a:pt x="50" y="36"/>
                    <a:pt x="49" y="36"/>
                    <a:pt x="49" y="35"/>
                  </a:cubicBezTo>
                  <a:cubicBezTo>
                    <a:pt x="48" y="34"/>
                    <a:pt x="47" y="34"/>
                    <a:pt x="47" y="33"/>
                  </a:cubicBezTo>
                  <a:cubicBezTo>
                    <a:pt x="47" y="33"/>
                    <a:pt x="46" y="32"/>
                    <a:pt x="46" y="32"/>
                  </a:cubicBezTo>
                  <a:cubicBezTo>
                    <a:pt x="46" y="32"/>
                    <a:pt x="46" y="32"/>
                    <a:pt x="46" y="32"/>
                  </a:cubicBezTo>
                  <a:cubicBezTo>
                    <a:pt x="46" y="32"/>
                    <a:pt x="46" y="31"/>
                    <a:pt x="46" y="31"/>
                  </a:cubicBezTo>
                  <a:cubicBezTo>
                    <a:pt x="47" y="31"/>
                    <a:pt x="47" y="31"/>
                    <a:pt x="47" y="31"/>
                  </a:cubicBezTo>
                  <a:cubicBezTo>
                    <a:pt x="47" y="31"/>
                    <a:pt x="47" y="31"/>
                    <a:pt x="47" y="31"/>
                  </a:cubicBezTo>
                  <a:cubicBezTo>
                    <a:pt x="47" y="31"/>
                    <a:pt x="47" y="31"/>
                    <a:pt x="47" y="31"/>
                  </a:cubicBezTo>
                  <a:cubicBezTo>
                    <a:pt x="47" y="31"/>
                    <a:pt x="47" y="31"/>
                    <a:pt x="48" y="31"/>
                  </a:cubicBezTo>
                  <a:cubicBezTo>
                    <a:pt x="48" y="31"/>
                    <a:pt x="48" y="31"/>
                    <a:pt x="48" y="31"/>
                  </a:cubicBezTo>
                  <a:cubicBezTo>
                    <a:pt x="48" y="31"/>
                    <a:pt x="48" y="31"/>
                    <a:pt x="48" y="31"/>
                  </a:cubicBezTo>
                  <a:cubicBezTo>
                    <a:pt x="48" y="31"/>
                    <a:pt x="48" y="31"/>
                    <a:pt x="49" y="31"/>
                  </a:cubicBezTo>
                  <a:cubicBezTo>
                    <a:pt x="49" y="31"/>
                    <a:pt x="49" y="31"/>
                    <a:pt x="49" y="31"/>
                  </a:cubicBezTo>
                  <a:cubicBezTo>
                    <a:pt x="49" y="32"/>
                    <a:pt x="50" y="32"/>
                    <a:pt x="50" y="32"/>
                  </a:cubicBezTo>
                  <a:cubicBezTo>
                    <a:pt x="50" y="32"/>
                    <a:pt x="50" y="32"/>
                    <a:pt x="50" y="33"/>
                  </a:cubicBezTo>
                  <a:cubicBezTo>
                    <a:pt x="50" y="33"/>
                    <a:pt x="50" y="33"/>
                    <a:pt x="51" y="33"/>
                  </a:cubicBezTo>
                  <a:cubicBezTo>
                    <a:pt x="51" y="34"/>
                    <a:pt x="51" y="34"/>
                    <a:pt x="51" y="34"/>
                  </a:cubicBezTo>
                  <a:cubicBezTo>
                    <a:pt x="51" y="34"/>
                    <a:pt x="51" y="34"/>
                    <a:pt x="51" y="34"/>
                  </a:cubicBezTo>
                  <a:cubicBezTo>
                    <a:pt x="52" y="35"/>
                    <a:pt x="52" y="35"/>
                    <a:pt x="52" y="35"/>
                  </a:cubicBezTo>
                  <a:cubicBezTo>
                    <a:pt x="53" y="36"/>
                    <a:pt x="53" y="37"/>
                    <a:pt x="54" y="37"/>
                  </a:cubicBezTo>
                  <a:cubicBezTo>
                    <a:pt x="55" y="38"/>
                    <a:pt x="55" y="39"/>
                    <a:pt x="56" y="39"/>
                  </a:cubicBezTo>
                  <a:cubicBezTo>
                    <a:pt x="56" y="40"/>
                    <a:pt x="56" y="40"/>
                    <a:pt x="57" y="40"/>
                  </a:cubicBezTo>
                  <a:cubicBezTo>
                    <a:pt x="57" y="41"/>
                    <a:pt x="57" y="41"/>
                    <a:pt x="57" y="41"/>
                  </a:cubicBezTo>
                  <a:moveTo>
                    <a:pt x="48" y="30"/>
                  </a:moveTo>
                  <a:cubicBezTo>
                    <a:pt x="48" y="30"/>
                    <a:pt x="48" y="30"/>
                    <a:pt x="48" y="30"/>
                  </a:cubicBezTo>
                  <a:cubicBezTo>
                    <a:pt x="48" y="30"/>
                    <a:pt x="48" y="30"/>
                    <a:pt x="47" y="30"/>
                  </a:cubicBezTo>
                  <a:cubicBezTo>
                    <a:pt x="47" y="30"/>
                    <a:pt x="47" y="30"/>
                    <a:pt x="47" y="30"/>
                  </a:cubicBezTo>
                  <a:cubicBezTo>
                    <a:pt x="47" y="30"/>
                    <a:pt x="47" y="30"/>
                    <a:pt x="47" y="30"/>
                  </a:cubicBezTo>
                  <a:cubicBezTo>
                    <a:pt x="46" y="30"/>
                    <a:pt x="46" y="30"/>
                    <a:pt x="46" y="31"/>
                  </a:cubicBezTo>
                  <a:cubicBezTo>
                    <a:pt x="46" y="31"/>
                    <a:pt x="46" y="31"/>
                    <a:pt x="46" y="31"/>
                  </a:cubicBezTo>
                  <a:cubicBezTo>
                    <a:pt x="46" y="31"/>
                    <a:pt x="45" y="31"/>
                    <a:pt x="45" y="31"/>
                  </a:cubicBezTo>
                  <a:cubicBezTo>
                    <a:pt x="45" y="32"/>
                    <a:pt x="45" y="32"/>
                    <a:pt x="45" y="32"/>
                  </a:cubicBezTo>
                  <a:cubicBezTo>
                    <a:pt x="45" y="32"/>
                    <a:pt x="46" y="33"/>
                    <a:pt x="46" y="34"/>
                  </a:cubicBezTo>
                  <a:cubicBezTo>
                    <a:pt x="47" y="34"/>
                    <a:pt x="47" y="35"/>
                    <a:pt x="48" y="36"/>
                  </a:cubicBezTo>
                  <a:cubicBezTo>
                    <a:pt x="49" y="36"/>
                    <a:pt x="49" y="37"/>
                    <a:pt x="50" y="37"/>
                  </a:cubicBezTo>
                  <a:cubicBezTo>
                    <a:pt x="51" y="38"/>
                    <a:pt x="51" y="38"/>
                    <a:pt x="52" y="38"/>
                  </a:cubicBezTo>
                  <a:cubicBezTo>
                    <a:pt x="52" y="38"/>
                    <a:pt x="52" y="38"/>
                    <a:pt x="52" y="39"/>
                  </a:cubicBezTo>
                  <a:cubicBezTo>
                    <a:pt x="53" y="39"/>
                    <a:pt x="53" y="39"/>
                    <a:pt x="53" y="39"/>
                  </a:cubicBezTo>
                  <a:cubicBezTo>
                    <a:pt x="53" y="39"/>
                    <a:pt x="54" y="39"/>
                    <a:pt x="54" y="40"/>
                  </a:cubicBezTo>
                  <a:cubicBezTo>
                    <a:pt x="54" y="40"/>
                    <a:pt x="54" y="40"/>
                    <a:pt x="54" y="40"/>
                  </a:cubicBezTo>
                  <a:cubicBezTo>
                    <a:pt x="55" y="40"/>
                    <a:pt x="55" y="41"/>
                    <a:pt x="55" y="41"/>
                  </a:cubicBezTo>
                  <a:cubicBezTo>
                    <a:pt x="55" y="41"/>
                    <a:pt x="56" y="41"/>
                    <a:pt x="56" y="42"/>
                  </a:cubicBezTo>
                  <a:cubicBezTo>
                    <a:pt x="56" y="42"/>
                    <a:pt x="56" y="42"/>
                    <a:pt x="57" y="42"/>
                  </a:cubicBezTo>
                  <a:cubicBezTo>
                    <a:pt x="57" y="42"/>
                    <a:pt x="57" y="42"/>
                    <a:pt x="58" y="42"/>
                  </a:cubicBezTo>
                  <a:cubicBezTo>
                    <a:pt x="58" y="42"/>
                    <a:pt x="58" y="42"/>
                    <a:pt x="58" y="42"/>
                  </a:cubicBezTo>
                  <a:cubicBezTo>
                    <a:pt x="58" y="42"/>
                    <a:pt x="58" y="42"/>
                    <a:pt x="58" y="42"/>
                  </a:cubicBezTo>
                  <a:cubicBezTo>
                    <a:pt x="58" y="42"/>
                    <a:pt x="58" y="42"/>
                    <a:pt x="58" y="41"/>
                  </a:cubicBezTo>
                  <a:cubicBezTo>
                    <a:pt x="58" y="41"/>
                    <a:pt x="58" y="41"/>
                    <a:pt x="58" y="40"/>
                  </a:cubicBezTo>
                  <a:cubicBezTo>
                    <a:pt x="58" y="40"/>
                    <a:pt x="57" y="39"/>
                    <a:pt x="56" y="38"/>
                  </a:cubicBezTo>
                  <a:cubicBezTo>
                    <a:pt x="55" y="37"/>
                    <a:pt x="54" y="36"/>
                    <a:pt x="53" y="34"/>
                  </a:cubicBezTo>
                  <a:cubicBezTo>
                    <a:pt x="52" y="34"/>
                    <a:pt x="52" y="34"/>
                    <a:pt x="52" y="34"/>
                  </a:cubicBezTo>
                  <a:cubicBezTo>
                    <a:pt x="52" y="34"/>
                    <a:pt x="52" y="34"/>
                    <a:pt x="52" y="33"/>
                  </a:cubicBezTo>
                  <a:cubicBezTo>
                    <a:pt x="52" y="33"/>
                    <a:pt x="51" y="33"/>
                    <a:pt x="51" y="33"/>
                  </a:cubicBezTo>
                  <a:cubicBezTo>
                    <a:pt x="51" y="33"/>
                    <a:pt x="51" y="32"/>
                    <a:pt x="51" y="32"/>
                  </a:cubicBezTo>
                  <a:cubicBezTo>
                    <a:pt x="51" y="32"/>
                    <a:pt x="51" y="32"/>
                    <a:pt x="50" y="31"/>
                  </a:cubicBezTo>
                  <a:cubicBezTo>
                    <a:pt x="50" y="31"/>
                    <a:pt x="50" y="31"/>
                    <a:pt x="50" y="31"/>
                  </a:cubicBezTo>
                  <a:cubicBezTo>
                    <a:pt x="50" y="31"/>
                    <a:pt x="49" y="30"/>
                    <a:pt x="49" y="30"/>
                  </a:cubicBezTo>
                  <a:cubicBezTo>
                    <a:pt x="49" y="30"/>
                    <a:pt x="48" y="30"/>
                    <a:pt x="48" y="30"/>
                  </a:cubicBezTo>
                  <a:moveTo>
                    <a:pt x="94" y="29"/>
                  </a:moveTo>
                  <a:cubicBezTo>
                    <a:pt x="94" y="29"/>
                    <a:pt x="94" y="29"/>
                    <a:pt x="95" y="29"/>
                  </a:cubicBezTo>
                  <a:cubicBezTo>
                    <a:pt x="95" y="29"/>
                    <a:pt x="95" y="29"/>
                    <a:pt x="95" y="29"/>
                  </a:cubicBezTo>
                  <a:cubicBezTo>
                    <a:pt x="95" y="28"/>
                    <a:pt x="95" y="28"/>
                    <a:pt x="95" y="28"/>
                  </a:cubicBezTo>
                  <a:cubicBezTo>
                    <a:pt x="95" y="28"/>
                    <a:pt x="95" y="28"/>
                    <a:pt x="95" y="28"/>
                  </a:cubicBezTo>
                  <a:cubicBezTo>
                    <a:pt x="95" y="28"/>
                    <a:pt x="95" y="27"/>
                    <a:pt x="95" y="26"/>
                  </a:cubicBezTo>
                  <a:cubicBezTo>
                    <a:pt x="94" y="25"/>
                    <a:pt x="94" y="23"/>
                    <a:pt x="94" y="22"/>
                  </a:cubicBezTo>
                  <a:cubicBezTo>
                    <a:pt x="93" y="21"/>
                    <a:pt x="92" y="19"/>
                    <a:pt x="92" y="18"/>
                  </a:cubicBezTo>
                  <a:cubicBezTo>
                    <a:pt x="91" y="17"/>
                    <a:pt x="90" y="16"/>
                    <a:pt x="90" y="16"/>
                  </a:cubicBezTo>
                  <a:cubicBezTo>
                    <a:pt x="90" y="15"/>
                    <a:pt x="89" y="15"/>
                    <a:pt x="89" y="15"/>
                  </a:cubicBezTo>
                  <a:cubicBezTo>
                    <a:pt x="89" y="15"/>
                    <a:pt x="89" y="15"/>
                    <a:pt x="89" y="15"/>
                  </a:cubicBezTo>
                  <a:cubicBezTo>
                    <a:pt x="89" y="15"/>
                    <a:pt x="89" y="15"/>
                    <a:pt x="89" y="15"/>
                  </a:cubicBezTo>
                  <a:cubicBezTo>
                    <a:pt x="89" y="14"/>
                    <a:pt x="89" y="14"/>
                    <a:pt x="89" y="14"/>
                  </a:cubicBezTo>
                  <a:cubicBezTo>
                    <a:pt x="89" y="14"/>
                    <a:pt x="89" y="14"/>
                    <a:pt x="89" y="14"/>
                  </a:cubicBezTo>
                  <a:cubicBezTo>
                    <a:pt x="89" y="14"/>
                    <a:pt x="89" y="13"/>
                    <a:pt x="89" y="13"/>
                  </a:cubicBezTo>
                  <a:cubicBezTo>
                    <a:pt x="89" y="13"/>
                    <a:pt x="90" y="13"/>
                    <a:pt x="90" y="13"/>
                  </a:cubicBezTo>
                  <a:cubicBezTo>
                    <a:pt x="90" y="13"/>
                    <a:pt x="90" y="13"/>
                    <a:pt x="91" y="13"/>
                  </a:cubicBezTo>
                  <a:cubicBezTo>
                    <a:pt x="91" y="13"/>
                    <a:pt x="91" y="13"/>
                    <a:pt x="91" y="12"/>
                  </a:cubicBezTo>
                  <a:cubicBezTo>
                    <a:pt x="91" y="12"/>
                    <a:pt x="92" y="12"/>
                    <a:pt x="92" y="12"/>
                  </a:cubicBezTo>
                  <a:cubicBezTo>
                    <a:pt x="92" y="11"/>
                    <a:pt x="92" y="11"/>
                    <a:pt x="92" y="11"/>
                  </a:cubicBezTo>
                  <a:cubicBezTo>
                    <a:pt x="92" y="11"/>
                    <a:pt x="92" y="10"/>
                    <a:pt x="92" y="10"/>
                  </a:cubicBezTo>
                  <a:cubicBezTo>
                    <a:pt x="92" y="10"/>
                    <a:pt x="92" y="10"/>
                    <a:pt x="92" y="10"/>
                  </a:cubicBezTo>
                  <a:cubicBezTo>
                    <a:pt x="92" y="10"/>
                    <a:pt x="92" y="9"/>
                    <a:pt x="92" y="9"/>
                  </a:cubicBezTo>
                  <a:cubicBezTo>
                    <a:pt x="92" y="9"/>
                    <a:pt x="92" y="9"/>
                    <a:pt x="92" y="9"/>
                  </a:cubicBezTo>
                  <a:cubicBezTo>
                    <a:pt x="92" y="9"/>
                    <a:pt x="92" y="9"/>
                    <a:pt x="92" y="9"/>
                  </a:cubicBezTo>
                  <a:cubicBezTo>
                    <a:pt x="92" y="9"/>
                    <a:pt x="92" y="9"/>
                    <a:pt x="92" y="9"/>
                  </a:cubicBezTo>
                  <a:cubicBezTo>
                    <a:pt x="92" y="9"/>
                    <a:pt x="93" y="9"/>
                    <a:pt x="93" y="9"/>
                  </a:cubicBezTo>
                  <a:cubicBezTo>
                    <a:pt x="93" y="9"/>
                    <a:pt x="93" y="9"/>
                    <a:pt x="93" y="10"/>
                  </a:cubicBezTo>
                  <a:cubicBezTo>
                    <a:pt x="94" y="10"/>
                    <a:pt x="94" y="10"/>
                    <a:pt x="94" y="10"/>
                  </a:cubicBezTo>
                  <a:cubicBezTo>
                    <a:pt x="94" y="11"/>
                    <a:pt x="94" y="11"/>
                    <a:pt x="94" y="11"/>
                  </a:cubicBezTo>
                  <a:cubicBezTo>
                    <a:pt x="95" y="11"/>
                    <a:pt x="95" y="12"/>
                    <a:pt x="95" y="12"/>
                  </a:cubicBezTo>
                  <a:cubicBezTo>
                    <a:pt x="95" y="12"/>
                    <a:pt x="95" y="12"/>
                    <a:pt x="95" y="12"/>
                  </a:cubicBezTo>
                  <a:cubicBezTo>
                    <a:pt x="96" y="13"/>
                    <a:pt x="96" y="13"/>
                    <a:pt x="96" y="13"/>
                  </a:cubicBezTo>
                  <a:cubicBezTo>
                    <a:pt x="96" y="13"/>
                    <a:pt x="96" y="13"/>
                    <a:pt x="96" y="13"/>
                  </a:cubicBezTo>
                  <a:cubicBezTo>
                    <a:pt x="96" y="13"/>
                    <a:pt x="97" y="13"/>
                    <a:pt x="97" y="13"/>
                  </a:cubicBezTo>
                  <a:cubicBezTo>
                    <a:pt x="97" y="13"/>
                    <a:pt x="97" y="13"/>
                    <a:pt x="97" y="13"/>
                  </a:cubicBezTo>
                  <a:cubicBezTo>
                    <a:pt x="97" y="13"/>
                    <a:pt x="97" y="13"/>
                    <a:pt x="97" y="13"/>
                  </a:cubicBezTo>
                  <a:cubicBezTo>
                    <a:pt x="97" y="13"/>
                    <a:pt x="97" y="12"/>
                    <a:pt x="97" y="12"/>
                  </a:cubicBezTo>
                  <a:cubicBezTo>
                    <a:pt x="97" y="12"/>
                    <a:pt x="97" y="12"/>
                    <a:pt x="97" y="12"/>
                  </a:cubicBezTo>
                  <a:cubicBezTo>
                    <a:pt x="98" y="12"/>
                    <a:pt x="98" y="12"/>
                    <a:pt x="98" y="12"/>
                  </a:cubicBezTo>
                  <a:cubicBezTo>
                    <a:pt x="98" y="12"/>
                    <a:pt x="98" y="12"/>
                    <a:pt x="98" y="12"/>
                  </a:cubicBezTo>
                  <a:cubicBezTo>
                    <a:pt x="98" y="12"/>
                    <a:pt x="99" y="12"/>
                    <a:pt x="99" y="12"/>
                  </a:cubicBezTo>
                  <a:cubicBezTo>
                    <a:pt x="99" y="12"/>
                    <a:pt x="100" y="12"/>
                    <a:pt x="100" y="12"/>
                  </a:cubicBezTo>
                  <a:cubicBezTo>
                    <a:pt x="101" y="12"/>
                    <a:pt x="102" y="12"/>
                    <a:pt x="102" y="13"/>
                  </a:cubicBezTo>
                  <a:cubicBezTo>
                    <a:pt x="103" y="13"/>
                    <a:pt x="103" y="13"/>
                    <a:pt x="104" y="13"/>
                  </a:cubicBezTo>
                  <a:cubicBezTo>
                    <a:pt x="104" y="14"/>
                    <a:pt x="105" y="14"/>
                    <a:pt x="105" y="14"/>
                  </a:cubicBezTo>
                  <a:cubicBezTo>
                    <a:pt x="105" y="15"/>
                    <a:pt x="105" y="15"/>
                    <a:pt x="105" y="15"/>
                  </a:cubicBezTo>
                  <a:cubicBezTo>
                    <a:pt x="105" y="15"/>
                    <a:pt x="105" y="15"/>
                    <a:pt x="105" y="15"/>
                  </a:cubicBezTo>
                  <a:cubicBezTo>
                    <a:pt x="105" y="15"/>
                    <a:pt x="105" y="16"/>
                    <a:pt x="104" y="16"/>
                  </a:cubicBezTo>
                  <a:cubicBezTo>
                    <a:pt x="104" y="16"/>
                    <a:pt x="104" y="16"/>
                    <a:pt x="104" y="16"/>
                  </a:cubicBezTo>
                  <a:cubicBezTo>
                    <a:pt x="104" y="17"/>
                    <a:pt x="104" y="17"/>
                    <a:pt x="104" y="17"/>
                  </a:cubicBezTo>
                  <a:cubicBezTo>
                    <a:pt x="103" y="17"/>
                    <a:pt x="103" y="18"/>
                    <a:pt x="103" y="18"/>
                  </a:cubicBezTo>
                  <a:cubicBezTo>
                    <a:pt x="103" y="18"/>
                    <a:pt x="103" y="19"/>
                    <a:pt x="103" y="19"/>
                  </a:cubicBezTo>
                  <a:cubicBezTo>
                    <a:pt x="102" y="19"/>
                    <a:pt x="102" y="20"/>
                    <a:pt x="102" y="20"/>
                  </a:cubicBezTo>
                  <a:cubicBezTo>
                    <a:pt x="102" y="20"/>
                    <a:pt x="102" y="20"/>
                    <a:pt x="102" y="20"/>
                  </a:cubicBezTo>
                  <a:cubicBezTo>
                    <a:pt x="102" y="21"/>
                    <a:pt x="102" y="21"/>
                    <a:pt x="102" y="21"/>
                  </a:cubicBezTo>
                  <a:cubicBezTo>
                    <a:pt x="102" y="21"/>
                    <a:pt x="103" y="21"/>
                    <a:pt x="103" y="21"/>
                  </a:cubicBezTo>
                  <a:cubicBezTo>
                    <a:pt x="103" y="21"/>
                    <a:pt x="103" y="21"/>
                    <a:pt x="103" y="21"/>
                  </a:cubicBezTo>
                  <a:cubicBezTo>
                    <a:pt x="103" y="21"/>
                    <a:pt x="103" y="21"/>
                    <a:pt x="103" y="21"/>
                  </a:cubicBezTo>
                  <a:cubicBezTo>
                    <a:pt x="103" y="21"/>
                    <a:pt x="103" y="21"/>
                    <a:pt x="103" y="21"/>
                  </a:cubicBezTo>
                  <a:cubicBezTo>
                    <a:pt x="103" y="21"/>
                    <a:pt x="103" y="21"/>
                    <a:pt x="103" y="21"/>
                  </a:cubicBezTo>
                  <a:cubicBezTo>
                    <a:pt x="103" y="21"/>
                    <a:pt x="103" y="21"/>
                    <a:pt x="103" y="21"/>
                  </a:cubicBezTo>
                  <a:cubicBezTo>
                    <a:pt x="103" y="21"/>
                    <a:pt x="103" y="21"/>
                    <a:pt x="103" y="21"/>
                  </a:cubicBezTo>
                  <a:cubicBezTo>
                    <a:pt x="104" y="21"/>
                    <a:pt x="104" y="21"/>
                    <a:pt x="104" y="21"/>
                  </a:cubicBezTo>
                  <a:cubicBezTo>
                    <a:pt x="104" y="21"/>
                    <a:pt x="104" y="21"/>
                    <a:pt x="105" y="21"/>
                  </a:cubicBezTo>
                  <a:cubicBezTo>
                    <a:pt x="105" y="20"/>
                    <a:pt x="105" y="20"/>
                    <a:pt x="105" y="20"/>
                  </a:cubicBezTo>
                  <a:cubicBezTo>
                    <a:pt x="106" y="20"/>
                    <a:pt x="106" y="20"/>
                    <a:pt x="106" y="20"/>
                  </a:cubicBezTo>
                  <a:cubicBezTo>
                    <a:pt x="106" y="19"/>
                    <a:pt x="107" y="19"/>
                    <a:pt x="107" y="19"/>
                  </a:cubicBezTo>
                  <a:cubicBezTo>
                    <a:pt x="107" y="19"/>
                    <a:pt x="107" y="19"/>
                    <a:pt x="108" y="18"/>
                  </a:cubicBezTo>
                  <a:cubicBezTo>
                    <a:pt x="108" y="18"/>
                    <a:pt x="108" y="18"/>
                    <a:pt x="108" y="18"/>
                  </a:cubicBezTo>
                  <a:cubicBezTo>
                    <a:pt x="109" y="18"/>
                    <a:pt x="109" y="18"/>
                    <a:pt x="109" y="18"/>
                  </a:cubicBezTo>
                  <a:cubicBezTo>
                    <a:pt x="109" y="18"/>
                    <a:pt x="109" y="18"/>
                    <a:pt x="109" y="18"/>
                  </a:cubicBezTo>
                  <a:cubicBezTo>
                    <a:pt x="109" y="18"/>
                    <a:pt x="109" y="18"/>
                    <a:pt x="109" y="18"/>
                  </a:cubicBezTo>
                  <a:cubicBezTo>
                    <a:pt x="109" y="18"/>
                    <a:pt x="109" y="18"/>
                    <a:pt x="110" y="18"/>
                  </a:cubicBezTo>
                  <a:cubicBezTo>
                    <a:pt x="110" y="18"/>
                    <a:pt x="110" y="18"/>
                    <a:pt x="110" y="18"/>
                  </a:cubicBezTo>
                  <a:cubicBezTo>
                    <a:pt x="110" y="18"/>
                    <a:pt x="110" y="18"/>
                    <a:pt x="110" y="19"/>
                  </a:cubicBezTo>
                  <a:cubicBezTo>
                    <a:pt x="110" y="19"/>
                    <a:pt x="111" y="19"/>
                    <a:pt x="111" y="20"/>
                  </a:cubicBezTo>
                  <a:cubicBezTo>
                    <a:pt x="111" y="20"/>
                    <a:pt x="111" y="20"/>
                    <a:pt x="111" y="20"/>
                  </a:cubicBezTo>
                  <a:cubicBezTo>
                    <a:pt x="111" y="21"/>
                    <a:pt x="111" y="21"/>
                    <a:pt x="111" y="21"/>
                  </a:cubicBezTo>
                  <a:cubicBezTo>
                    <a:pt x="111" y="22"/>
                    <a:pt x="111" y="22"/>
                    <a:pt x="111" y="23"/>
                  </a:cubicBezTo>
                  <a:cubicBezTo>
                    <a:pt x="111" y="23"/>
                    <a:pt x="112" y="23"/>
                    <a:pt x="112" y="23"/>
                  </a:cubicBezTo>
                  <a:cubicBezTo>
                    <a:pt x="112" y="24"/>
                    <a:pt x="112" y="24"/>
                    <a:pt x="112" y="24"/>
                  </a:cubicBezTo>
                  <a:cubicBezTo>
                    <a:pt x="113" y="24"/>
                    <a:pt x="113" y="24"/>
                    <a:pt x="113" y="24"/>
                  </a:cubicBezTo>
                  <a:cubicBezTo>
                    <a:pt x="114" y="24"/>
                    <a:pt x="114" y="24"/>
                    <a:pt x="114" y="24"/>
                  </a:cubicBezTo>
                  <a:cubicBezTo>
                    <a:pt x="114" y="24"/>
                    <a:pt x="114" y="24"/>
                    <a:pt x="114" y="24"/>
                  </a:cubicBezTo>
                  <a:cubicBezTo>
                    <a:pt x="115" y="24"/>
                    <a:pt x="115" y="24"/>
                    <a:pt x="115" y="24"/>
                  </a:cubicBezTo>
                  <a:cubicBezTo>
                    <a:pt x="115" y="24"/>
                    <a:pt x="116" y="24"/>
                    <a:pt x="116" y="24"/>
                  </a:cubicBezTo>
                  <a:cubicBezTo>
                    <a:pt x="116" y="24"/>
                    <a:pt x="117" y="24"/>
                    <a:pt x="117" y="24"/>
                  </a:cubicBezTo>
                  <a:cubicBezTo>
                    <a:pt x="117" y="24"/>
                    <a:pt x="118" y="24"/>
                    <a:pt x="118" y="24"/>
                  </a:cubicBezTo>
                  <a:cubicBezTo>
                    <a:pt x="118" y="24"/>
                    <a:pt x="119" y="24"/>
                    <a:pt x="119" y="24"/>
                  </a:cubicBezTo>
                  <a:cubicBezTo>
                    <a:pt x="120" y="24"/>
                    <a:pt x="120" y="25"/>
                    <a:pt x="120" y="25"/>
                  </a:cubicBezTo>
                  <a:cubicBezTo>
                    <a:pt x="120" y="25"/>
                    <a:pt x="120" y="25"/>
                    <a:pt x="120" y="25"/>
                  </a:cubicBezTo>
                  <a:cubicBezTo>
                    <a:pt x="120" y="26"/>
                    <a:pt x="121" y="26"/>
                    <a:pt x="121" y="26"/>
                  </a:cubicBezTo>
                  <a:cubicBezTo>
                    <a:pt x="121" y="26"/>
                    <a:pt x="121" y="26"/>
                    <a:pt x="121" y="26"/>
                  </a:cubicBezTo>
                  <a:cubicBezTo>
                    <a:pt x="121" y="26"/>
                    <a:pt x="121" y="27"/>
                    <a:pt x="121" y="27"/>
                  </a:cubicBezTo>
                  <a:cubicBezTo>
                    <a:pt x="121" y="27"/>
                    <a:pt x="121" y="27"/>
                    <a:pt x="121" y="27"/>
                  </a:cubicBezTo>
                  <a:cubicBezTo>
                    <a:pt x="121" y="27"/>
                    <a:pt x="121" y="27"/>
                    <a:pt x="121" y="27"/>
                  </a:cubicBezTo>
                  <a:cubicBezTo>
                    <a:pt x="122" y="27"/>
                    <a:pt x="122" y="28"/>
                    <a:pt x="122" y="28"/>
                  </a:cubicBezTo>
                  <a:cubicBezTo>
                    <a:pt x="122" y="28"/>
                    <a:pt x="122" y="28"/>
                    <a:pt x="122" y="28"/>
                  </a:cubicBezTo>
                  <a:cubicBezTo>
                    <a:pt x="122" y="28"/>
                    <a:pt x="122" y="28"/>
                    <a:pt x="123" y="28"/>
                  </a:cubicBezTo>
                  <a:cubicBezTo>
                    <a:pt x="123" y="28"/>
                    <a:pt x="123" y="28"/>
                    <a:pt x="123" y="28"/>
                  </a:cubicBezTo>
                  <a:cubicBezTo>
                    <a:pt x="123" y="28"/>
                    <a:pt x="124" y="28"/>
                    <a:pt x="124" y="27"/>
                  </a:cubicBezTo>
                  <a:cubicBezTo>
                    <a:pt x="124" y="27"/>
                    <a:pt x="124" y="27"/>
                    <a:pt x="124" y="27"/>
                  </a:cubicBezTo>
                  <a:cubicBezTo>
                    <a:pt x="124" y="27"/>
                    <a:pt x="125" y="27"/>
                    <a:pt x="125" y="27"/>
                  </a:cubicBezTo>
                  <a:cubicBezTo>
                    <a:pt x="125" y="27"/>
                    <a:pt x="125" y="27"/>
                    <a:pt x="125" y="27"/>
                  </a:cubicBezTo>
                  <a:cubicBezTo>
                    <a:pt x="125" y="27"/>
                    <a:pt x="125" y="26"/>
                    <a:pt x="125" y="26"/>
                  </a:cubicBezTo>
                  <a:cubicBezTo>
                    <a:pt x="125" y="26"/>
                    <a:pt x="125" y="26"/>
                    <a:pt x="125" y="26"/>
                  </a:cubicBezTo>
                  <a:cubicBezTo>
                    <a:pt x="126" y="26"/>
                    <a:pt x="126" y="26"/>
                    <a:pt x="126" y="26"/>
                  </a:cubicBezTo>
                  <a:cubicBezTo>
                    <a:pt x="126" y="26"/>
                    <a:pt x="126" y="26"/>
                    <a:pt x="127" y="26"/>
                  </a:cubicBezTo>
                  <a:cubicBezTo>
                    <a:pt x="127" y="26"/>
                    <a:pt x="127" y="26"/>
                    <a:pt x="127" y="27"/>
                  </a:cubicBezTo>
                  <a:cubicBezTo>
                    <a:pt x="127" y="27"/>
                    <a:pt x="128" y="27"/>
                    <a:pt x="128" y="27"/>
                  </a:cubicBezTo>
                  <a:cubicBezTo>
                    <a:pt x="128" y="27"/>
                    <a:pt x="128" y="27"/>
                    <a:pt x="128" y="27"/>
                  </a:cubicBezTo>
                  <a:cubicBezTo>
                    <a:pt x="128" y="28"/>
                    <a:pt x="128" y="28"/>
                    <a:pt x="128" y="28"/>
                  </a:cubicBezTo>
                  <a:cubicBezTo>
                    <a:pt x="128" y="28"/>
                    <a:pt x="128" y="28"/>
                    <a:pt x="128" y="28"/>
                  </a:cubicBezTo>
                  <a:cubicBezTo>
                    <a:pt x="128" y="28"/>
                    <a:pt x="128" y="28"/>
                    <a:pt x="128" y="28"/>
                  </a:cubicBezTo>
                  <a:cubicBezTo>
                    <a:pt x="129" y="28"/>
                    <a:pt x="129" y="28"/>
                    <a:pt x="129" y="29"/>
                  </a:cubicBezTo>
                  <a:cubicBezTo>
                    <a:pt x="129" y="29"/>
                    <a:pt x="130" y="29"/>
                    <a:pt x="130" y="29"/>
                  </a:cubicBezTo>
                  <a:cubicBezTo>
                    <a:pt x="130" y="29"/>
                    <a:pt x="131" y="29"/>
                    <a:pt x="131" y="29"/>
                  </a:cubicBezTo>
                  <a:cubicBezTo>
                    <a:pt x="132" y="29"/>
                    <a:pt x="132" y="30"/>
                    <a:pt x="132" y="30"/>
                  </a:cubicBezTo>
                  <a:cubicBezTo>
                    <a:pt x="133" y="30"/>
                    <a:pt x="133" y="30"/>
                    <a:pt x="133" y="30"/>
                  </a:cubicBezTo>
                  <a:cubicBezTo>
                    <a:pt x="134" y="30"/>
                    <a:pt x="134" y="31"/>
                    <a:pt x="134" y="31"/>
                  </a:cubicBezTo>
                  <a:cubicBezTo>
                    <a:pt x="134" y="32"/>
                    <a:pt x="134" y="32"/>
                    <a:pt x="134" y="32"/>
                  </a:cubicBezTo>
                  <a:cubicBezTo>
                    <a:pt x="134" y="32"/>
                    <a:pt x="134" y="32"/>
                    <a:pt x="134" y="33"/>
                  </a:cubicBezTo>
                  <a:cubicBezTo>
                    <a:pt x="134" y="33"/>
                    <a:pt x="134" y="33"/>
                    <a:pt x="134" y="34"/>
                  </a:cubicBezTo>
                  <a:cubicBezTo>
                    <a:pt x="134" y="34"/>
                    <a:pt x="134" y="34"/>
                    <a:pt x="134" y="35"/>
                  </a:cubicBezTo>
                  <a:cubicBezTo>
                    <a:pt x="134" y="35"/>
                    <a:pt x="134" y="35"/>
                    <a:pt x="134" y="35"/>
                  </a:cubicBezTo>
                  <a:cubicBezTo>
                    <a:pt x="134" y="35"/>
                    <a:pt x="134" y="36"/>
                    <a:pt x="135" y="36"/>
                  </a:cubicBezTo>
                  <a:cubicBezTo>
                    <a:pt x="135" y="36"/>
                    <a:pt x="135" y="36"/>
                    <a:pt x="135" y="36"/>
                  </a:cubicBezTo>
                  <a:cubicBezTo>
                    <a:pt x="135" y="36"/>
                    <a:pt x="135" y="36"/>
                    <a:pt x="135" y="36"/>
                  </a:cubicBezTo>
                  <a:cubicBezTo>
                    <a:pt x="135" y="36"/>
                    <a:pt x="136" y="36"/>
                    <a:pt x="136" y="36"/>
                  </a:cubicBezTo>
                  <a:cubicBezTo>
                    <a:pt x="136" y="36"/>
                    <a:pt x="136" y="36"/>
                    <a:pt x="136" y="36"/>
                  </a:cubicBezTo>
                  <a:cubicBezTo>
                    <a:pt x="136" y="36"/>
                    <a:pt x="136" y="36"/>
                    <a:pt x="136" y="36"/>
                  </a:cubicBezTo>
                  <a:cubicBezTo>
                    <a:pt x="136" y="36"/>
                    <a:pt x="136" y="36"/>
                    <a:pt x="136" y="36"/>
                  </a:cubicBezTo>
                  <a:cubicBezTo>
                    <a:pt x="136" y="36"/>
                    <a:pt x="136" y="36"/>
                    <a:pt x="136" y="36"/>
                  </a:cubicBezTo>
                  <a:cubicBezTo>
                    <a:pt x="136" y="36"/>
                    <a:pt x="136" y="36"/>
                    <a:pt x="136" y="36"/>
                  </a:cubicBezTo>
                  <a:cubicBezTo>
                    <a:pt x="137" y="36"/>
                    <a:pt x="137" y="36"/>
                    <a:pt x="138" y="36"/>
                  </a:cubicBezTo>
                  <a:cubicBezTo>
                    <a:pt x="138" y="36"/>
                    <a:pt x="139" y="37"/>
                    <a:pt x="139" y="37"/>
                  </a:cubicBezTo>
                  <a:cubicBezTo>
                    <a:pt x="140" y="37"/>
                    <a:pt x="140" y="38"/>
                    <a:pt x="140" y="38"/>
                  </a:cubicBezTo>
                  <a:cubicBezTo>
                    <a:pt x="141" y="38"/>
                    <a:pt x="141" y="39"/>
                    <a:pt x="141" y="39"/>
                  </a:cubicBezTo>
                  <a:cubicBezTo>
                    <a:pt x="141" y="39"/>
                    <a:pt x="141" y="39"/>
                    <a:pt x="141" y="39"/>
                  </a:cubicBezTo>
                  <a:cubicBezTo>
                    <a:pt x="141" y="39"/>
                    <a:pt x="141" y="39"/>
                    <a:pt x="141" y="39"/>
                  </a:cubicBezTo>
                  <a:cubicBezTo>
                    <a:pt x="141" y="39"/>
                    <a:pt x="141" y="39"/>
                    <a:pt x="141" y="39"/>
                  </a:cubicBezTo>
                  <a:cubicBezTo>
                    <a:pt x="141" y="39"/>
                    <a:pt x="141" y="39"/>
                    <a:pt x="140" y="39"/>
                  </a:cubicBezTo>
                  <a:cubicBezTo>
                    <a:pt x="140" y="40"/>
                    <a:pt x="140" y="40"/>
                    <a:pt x="140" y="40"/>
                  </a:cubicBezTo>
                  <a:cubicBezTo>
                    <a:pt x="140" y="40"/>
                    <a:pt x="140" y="40"/>
                    <a:pt x="140" y="40"/>
                  </a:cubicBezTo>
                  <a:cubicBezTo>
                    <a:pt x="139" y="40"/>
                    <a:pt x="139" y="40"/>
                    <a:pt x="139" y="40"/>
                  </a:cubicBezTo>
                  <a:cubicBezTo>
                    <a:pt x="139" y="41"/>
                    <a:pt x="139" y="41"/>
                    <a:pt x="139" y="41"/>
                  </a:cubicBezTo>
                  <a:cubicBezTo>
                    <a:pt x="139" y="41"/>
                    <a:pt x="140" y="41"/>
                    <a:pt x="140" y="42"/>
                  </a:cubicBezTo>
                  <a:cubicBezTo>
                    <a:pt x="141" y="42"/>
                    <a:pt x="141" y="42"/>
                    <a:pt x="142" y="42"/>
                  </a:cubicBezTo>
                  <a:cubicBezTo>
                    <a:pt x="143" y="42"/>
                    <a:pt x="143" y="43"/>
                    <a:pt x="144" y="43"/>
                  </a:cubicBezTo>
                  <a:cubicBezTo>
                    <a:pt x="145" y="43"/>
                    <a:pt x="145" y="43"/>
                    <a:pt x="146" y="43"/>
                  </a:cubicBezTo>
                  <a:cubicBezTo>
                    <a:pt x="146" y="43"/>
                    <a:pt x="146" y="43"/>
                    <a:pt x="146" y="43"/>
                  </a:cubicBezTo>
                  <a:cubicBezTo>
                    <a:pt x="146" y="43"/>
                    <a:pt x="146"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8" y="43"/>
                    <a:pt x="148" y="43"/>
                    <a:pt x="148" y="43"/>
                  </a:cubicBezTo>
                  <a:cubicBezTo>
                    <a:pt x="148" y="43"/>
                    <a:pt x="148" y="43"/>
                    <a:pt x="148" y="43"/>
                  </a:cubicBezTo>
                  <a:cubicBezTo>
                    <a:pt x="148" y="43"/>
                    <a:pt x="148" y="43"/>
                    <a:pt x="148" y="43"/>
                  </a:cubicBezTo>
                  <a:cubicBezTo>
                    <a:pt x="149" y="43"/>
                    <a:pt x="149" y="43"/>
                    <a:pt x="149" y="43"/>
                  </a:cubicBezTo>
                  <a:cubicBezTo>
                    <a:pt x="149" y="43"/>
                    <a:pt x="149" y="43"/>
                    <a:pt x="149" y="43"/>
                  </a:cubicBezTo>
                  <a:cubicBezTo>
                    <a:pt x="149" y="43"/>
                    <a:pt x="149" y="43"/>
                    <a:pt x="149" y="43"/>
                  </a:cubicBezTo>
                  <a:cubicBezTo>
                    <a:pt x="149" y="43"/>
                    <a:pt x="149" y="43"/>
                    <a:pt x="149" y="43"/>
                  </a:cubicBezTo>
                  <a:cubicBezTo>
                    <a:pt x="149" y="44"/>
                    <a:pt x="149" y="44"/>
                    <a:pt x="149" y="44"/>
                  </a:cubicBezTo>
                  <a:cubicBezTo>
                    <a:pt x="149" y="44"/>
                    <a:pt x="149" y="44"/>
                    <a:pt x="149" y="44"/>
                  </a:cubicBezTo>
                  <a:cubicBezTo>
                    <a:pt x="149" y="45"/>
                    <a:pt x="148" y="45"/>
                    <a:pt x="148" y="45"/>
                  </a:cubicBezTo>
                  <a:cubicBezTo>
                    <a:pt x="148" y="45"/>
                    <a:pt x="148" y="45"/>
                    <a:pt x="148" y="46"/>
                  </a:cubicBezTo>
                  <a:cubicBezTo>
                    <a:pt x="148" y="46"/>
                    <a:pt x="148" y="46"/>
                    <a:pt x="148" y="46"/>
                  </a:cubicBezTo>
                  <a:cubicBezTo>
                    <a:pt x="148" y="46"/>
                    <a:pt x="148" y="46"/>
                    <a:pt x="148" y="46"/>
                  </a:cubicBezTo>
                  <a:cubicBezTo>
                    <a:pt x="148" y="46"/>
                    <a:pt x="148" y="46"/>
                    <a:pt x="148" y="47"/>
                  </a:cubicBezTo>
                  <a:cubicBezTo>
                    <a:pt x="148" y="47"/>
                    <a:pt x="148" y="47"/>
                    <a:pt x="148" y="47"/>
                  </a:cubicBezTo>
                  <a:cubicBezTo>
                    <a:pt x="149" y="48"/>
                    <a:pt x="149" y="48"/>
                    <a:pt x="150" y="48"/>
                  </a:cubicBezTo>
                  <a:cubicBezTo>
                    <a:pt x="150" y="48"/>
                    <a:pt x="151" y="48"/>
                    <a:pt x="151" y="48"/>
                  </a:cubicBezTo>
                  <a:cubicBezTo>
                    <a:pt x="152" y="48"/>
                    <a:pt x="152" y="48"/>
                    <a:pt x="152" y="48"/>
                  </a:cubicBezTo>
                  <a:cubicBezTo>
                    <a:pt x="152" y="48"/>
                    <a:pt x="153" y="48"/>
                    <a:pt x="153" y="48"/>
                  </a:cubicBezTo>
                  <a:cubicBezTo>
                    <a:pt x="153" y="48"/>
                    <a:pt x="154" y="48"/>
                    <a:pt x="154" y="48"/>
                  </a:cubicBezTo>
                  <a:cubicBezTo>
                    <a:pt x="154" y="48"/>
                    <a:pt x="154" y="48"/>
                    <a:pt x="155" y="48"/>
                  </a:cubicBezTo>
                  <a:cubicBezTo>
                    <a:pt x="155" y="48"/>
                    <a:pt x="155" y="48"/>
                    <a:pt x="155" y="47"/>
                  </a:cubicBezTo>
                  <a:cubicBezTo>
                    <a:pt x="156" y="47"/>
                    <a:pt x="156" y="47"/>
                    <a:pt x="156" y="47"/>
                  </a:cubicBezTo>
                  <a:cubicBezTo>
                    <a:pt x="156" y="47"/>
                    <a:pt x="156" y="47"/>
                    <a:pt x="157" y="47"/>
                  </a:cubicBezTo>
                  <a:cubicBezTo>
                    <a:pt x="157" y="47"/>
                    <a:pt x="157" y="47"/>
                    <a:pt x="157" y="47"/>
                  </a:cubicBezTo>
                  <a:cubicBezTo>
                    <a:pt x="157" y="47"/>
                    <a:pt x="158" y="47"/>
                    <a:pt x="158" y="47"/>
                  </a:cubicBezTo>
                  <a:cubicBezTo>
                    <a:pt x="158" y="47"/>
                    <a:pt x="158" y="47"/>
                    <a:pt x="159" y="47"/>
                  </a:cubicBezTo>
                  <a:cubicBezTo>
                    <a:pt x="159" y="47"/>
                    <a:pt x="159" y="47"/>
                    <a:pt x="160" y="47"/>
                  </a:cubicBezTo>
                  <a:cubicBezTo>
                    <a:pt x="160" y="47"/>
                    <a:pt x="160" y="48"/>
                    <a:pt x="160" y="48"/>
                  </a:cubicBezTo>
                  <a:cubicBezTo>
                    <a:pt x="160" y="48"/>
                    <a:pt x="161" y="48"/>
                    <a:pt x="161" y="48"/>
                  </a:cubicBezTo>
                  <a:cubicBezTo>
                    <a:pt x="161" y="49"/>
                    <a:pt x="161" y="49"/>
                    <a:pt x="161" y="49"/>
                  </a:cubicBezTo>
                  <a:cubicBezTo>
                    <a:pt x="160" y="49"/>
                    <a:pt x="160" y="49"/>
                    <a:pt x="160" y="49"/>
                  </a:cubicBezTo>
                  <a:cubicBezTo>
                    <a:pt x="160" y="49"/>
                    <a:pt x="160" y="49"/>
                    <a:pt x="160" y="49"/>
                  </a:cubicBezTo>
                  <a:cubicBezTo>
                    <a:pt x="159" y="49"/>
                    <a:pt x="159" y="50"/>
                    <a:pt x="159" y="50"/>
                  </a:cubicBezTo>
                  <a:cubicBezTo>
                    <a:pt x="158" y="50"/>
                    <a:pt x="158" y="50"/>
                    <a:pt x="158" y="50"/>
                  </a:cubicBezTo>
                  <a:cubicBezTo>
                    <a:pt x="157" y="50"/>
                    <a:pt x="157" y="50"/>
                    <a:pt x="156" y="51"/>
                  </a:cubicBezTo>
                  <a:cubicBezTo>
                    <a:pt x="156" y="51"/>
                    <a:pt x="155" y="51"/>
                    <a:pt x="155" y="52"/>
                  </a:cubicBezTo>
                  <a:cubicBezTo>
                    <a:pt x="154" y="52"/>
                    <a:pt x="154" y="52"/>
                    <a:pt x="154" y="53"/>
                  </a:cubicBezTo>
                  <a:cubicBezTo>
                    <a:pt x="153" y="53"/>
                    <a:pt x="152" y="54"/>
                    <a:pt x="152" y="55"/>
                  </a:cubicBezTo>
                  <a:cubicBezTo>
                    <a:pt x="151" y="55"/>
                    <a:pt x="150" y="56"/>
                    <a:pt x="149" y="56"/>
                  </a:cubicBezTo>
                  <a:cubicBezTo>
                    <a:pt x="149" y="57"/>
                    <a:pt x="148" y="57"/>
                    <a:pt x="147" y="57"/>
                  </a:cubicBezTo>
                  <a:cubicBezTo>
                    <a:pt x="146" y="58"/>
                    <a:pt x="146" y="58"/>
                    <a:pt x="145" y="58"/>
                  </a:cubicBezTo>
                  <a:cubicBezTo>
                    <a:pt x="145" y="58"/>
                    <a:pt x="145" y="58"/>
                    <a:pt x="145" y="58"/>
                  </a:cubicBezTo>
                  <a:cubicBezTo>
                    <a:pt x="145" y="58"/>
                    <a:pt x="145" y="58"/>
                    <a:pt x="144" y="58"/>
                  </a:cubicBezTo>
                  <a:cubicBezTo>
                    <a:pt x="144" y="58"/>
                    <a:pt x="144" y="58"/>
                    <a:pt x="144" y="58"/>
                  </a:cubicBezTo>
                  <a:cubicBezTo>
                    <a:pt x="144" y="58"/>
                    <a:pt x="144" y="58"/>
                    <a:pt x="144" y="58"/>
                  </a:cubicBezTo>
                  <a:cubicBezTo>
                    <a:pt x="144" y="57"/>
                    <a:pt x="144" y="57"/>
                    <a:pt x="144" y="57"/>
                  </a:cubicBezTo>
                  <a:cubicBezTo>
                    <a:pt x="144" y="57"/>
                    <a:pt x="143" y="57"/>
                    <a:pt x="143" y="56"/>
                  </a:cubicBezTo>
                  <a:cubicBezTo>
                    <a:pt x="143" y="56"/>
                    <a:pt x="143" y="56"/>
                    <a:pt x="143" y="56"/>
                  </a:cubicBezTo>
                  <a:cubicBezTo>
                    <a:pt x="143" y="56"/>
                    <a:pt x="143" y="55"/>
                    <a:pt x="144" y="55"/>
                  </a:cubicBezTo>
                  <a:cubicBezTo>
                    <a:pt x="144" y="55"/>
                    <a:pt x="144" y="55"/>
                    <a:pt x="144" y="55"/>
                  </a:cubicBezTo>
                  <a:cubicBezTo>
                    <a:pt x="144" y="54"/>
                    <a:pt x="144" y="54"/>
                    <a:pt x="144" y="54"/>
                  </a:cubicBezTo>
                  <a:cubicBezTo>
                    <a:pt x="144" y="54"/>
                    <a:pt x="144" y="54"/>
                    <a:pt x="143" y="53"/>
                  </a:cubicBezTo>
                  <a:cubicBezTo>
                    <a:pt x="143" y="53"/>
                    <a:pt x="143" y="53"/>
                    <a:pt x="143" y="53"/>
                  </a:cubicBezTo>
                  <a:cubicBezTo>
                    <a:pt x="143" y="53"/>
                    <a:pt x="143" y="53"/>
                    <a:pt x="143" y="53"/>
                  </a:cubicBezTo>
                  <a:cubicBezTo>
                    <a:pt x="143" y="53"/>
                    <a:pt x="143" y="53"/>
                    <a:pt x="143" y="53"/>
                  </a:cubicBezTo>
                  <a:cubicBezTo>
                    <a:pt x="143" y="53"/>
                    <a:pt x="142" y="53"/>
                    <a:pt x="142" y="53"/>
                  </a:cubicBezTo>
                  <a:cubicBezTo>
                    <a:pt x="142" y="53"/>
                    <a:pt x="142" y="53"/>
                    <a:pt x="142" y="53"/>
                  </a:cubicBezTo>
                  <a:cubicBezTo>
                    <a:pt x="142" y="53"/>
                    <a:pt x="142" y="53"/>
                    <a:pt x="141" y="53"/>
                  </a:cubicBezTo>
                  <a:cubicBezTo>
                    <a:pt x="141" y="53"/>
                    <a:pt x="141" y="53"/>
                    <a:pt x="141" y="53"/>
                  </a:cubicBezTo>
                  <a:cubicBezTo>
                    <a:pt x="140" y="53"/>
                    <a:pt x="140" y="53"/>
                    <a:pt x="140" y="53"/>
                  </a:cubicBezTo>
                  <a:cubicBezTo>
                    <a:pt x="139" y="53"/>
                    <a:pt x="139" y="53"/>
                    <a:pt x="139" y="53"/>
                  </a:cubicBezTo>
                  <a:cubicBezTo>
                    <a:pt x="138" y="54"/>
                    <a:pt x="138" y="54"/>
                    <a:pt x="137" y="54"/>
                  </a:cubicBezTo>
                  <a:cubicBezTo>
                    <a:pt x="136" y="54"/>
                    <a:pt x="136" y="54"/>
                    <a:pt x="135" y="54"/>
                  </a:cubicBezTo>
                  <a:cubicBezTo>
                    <a:pt x="135" y="55"/>
                    <a:pt x="134" y="55"/>
                    <a:pt x="134" y="55"/>
                  </a:cubicBezTo>
                  <a:cubicBezTo>
                    <a:pt x="133" y="55"/>
                    <a:pt x="133" y="55"/>
                    <a:pt x="132" y="55"/>
                  </a:cubicBezTo>
                  <a:cubicBezTo>
                    <a:pt x="132" y="55"/>
                    <a:pt x="132" y="55"/>
                    <a:pt x="132" y="55"/>
                  </a:cubicBezTo>
                  <a:cubicBezTo>
                    <a:pt x="131" y="55"/>
                    <a:pt x="131" y="55"/>
                    <a:pt x="131" y="55"/>
                  </a:cubicBezTo>
                  <a:cubicBezTo>
                    <a:pt x="131" y="55"/>
                    <a:pt x="131" y="55"/>
                    <a:pt x="131" y="54"/>
                  </a:cubicBezTo>
                  <a:cubicBezTo>
                    <a:pt x="131" y="54"/>
                    <a:pt x="131" y="54"/>
                    <a:pt x="130" y="54"/>
                  </a:cubicBezTo>
                  <a:cubicBezTo>
                    <a:pt x="130" y="54"/>
                    <a:pt x="130" y="54"/>
                    <a:pt x="130" y="54"/>
                  </a:cubicBezTo>
                  <a:cubicBezTo>
                    <a:pt x="130" y="54"/>
                    <a:pt x="130" y="54"/>
                    <a:pt x="131" y="54"/>
                  </a:cubicBezTo>
                  <a:cubicBezTo>
                    <a:pt x="131" y="54"/>
                    <a:pt x="131" y="53"/>
                    <a:pt x="131" y="53"/>
                  </a:cubicBezTo>
                  <a:cubicBezTo>
                    <a:pt x="131" y="53"/>
                    <a:pt x="131" y="53"/>
                    <a:pt x="131" y="53"/>
                  </a:cubicBezTo>
                  <a:cubicBezTo>
                    <a:pt x="132" y="52"/>
                    <a:pt x="133" y="51"/>
                    <a:pt x="133" y="51"/>
                  </a:cubicBezTo>
                  <a:cubicBezTo>
                    <a:pt x="133" y="50"/>
                    <a:pt x="134" y="49"/>
                    <a:pt x="134" y="49"/>
                  </a:cubicBezTo>
                  <a:cubicBezTo>
                    <a:pt x="134" y="48"/>
                    <a:pt x="134" y="48"/>
                    <a:pt x="135" y="47"/>
                  </a:cubicBezTo>
                  <a:cubicBezTo>
                    <a:pt x="135" y="47"/>
                    <a:pt x="135" y="46"/>
                    <a:pt x="134" y="46"/>
                  </a:cubicBezTo>
                  <a:cubicBezTo>
                    <a:pt x="134" y="45"/>
                    <a:pt x="134" y="45"/>
                    <a:pt x="134" y="45"/>
                  </a:cubicBezTo>
                  <a:cubicBezTo>
                    <a:pt x="134" y="45"/>
                    <a:pt x="134" y="45"/>
                    <a:pt x="134" y="45"/>
                  </a:cubicBezTo>
                  <a:cubicBezTo>
                    <a:pt x="134" y="44"/>
                    <a:pt x="133" y="44"/>
                    <a:pt x="133" y="44"/>
                  </a:cubicBezTo>
                  <a:cubicBezTo>
                    <a:pt x="133" y="44"/>
                    <a:pt x="133" y="44"/>
                    <a:pt x="133" y="44"/>
                  </a:cubicBezTo>
                  <a:cubicBezTo>
                    <a:pt x="132" y="44"/>
                    <a:pt x="132" y="44"/>
                    <a:pt x="132" y="44"/>
                  </a:cubicBezTo>
                  <a:cubicBezTo>
                    <a:pt x="132" y="44"/>
                    <a:pt x="132" y="44"/>
                    <a:pt x="132" y="44"/>
                  </a:cubicBezTo>
                  <a:cubicBezTo>
                    <a:pt x="132" y="44"/>
                    <a:pt x="132" y="44"/>
                    <a:pt x="132" y="44"/>
                  </a:cubicBezTo>
                  <a:cubicBezTo>
                    <a:pt x="132" y="44"/>
                    <a:pt x="132" y="44"/>
                    <a:pt x="132" y="43"/>
                  </a:cubicBezTo>
                  <a:cubicBezTo>
                    <a:pt x="132" y="43"/>
                    <a:pt x="132" y="43"/>
                    <a:pt x="132" y="43"/>
                  </a:cubicBezTo>
                  <a:cubicBezTo>
                    <a:pt x="132" y="43"/>
                    <a:pt x="132" y="43"/>
                    <a:pt x="132" y="42"/>
                  </a:cubicBezTo>
                  <a:cubicBezTo>
                    <a:pt x="131" y="42"/>
                    <a:pt x="131" y="42"/>
                    <a:pt x="131" y="42"/>
                  </a:cubicBezTo>
                  <a:cubicBezTo>
                    <a:pt x="131" y="42"/>
                    <a:pt x="130" y="41"/>
                    <a:pt x="130" y="41"/>
                  </a:cubicBezTo>
                  <a:cubicBezTo>
                    <a:pt x="129" y="41"/>
                    <a:pt x="129" y="41"/>
                    <a:pt x="128" y="40"/>
                  </a:cubicBezTo>
                  <a:cubicBezTo>
                    <a:pt x="128" y="40"/>
                    <a:pt x="128" y="40"/>
                    <a:pt x="127" y="39"/>
                  </a:cubicBezTo>
                  <a:cubicBezTo>
                    <a:pt x="127" y="39"/>
                    <a:pt x="127" y="39"/>
                    <a:pt x="127" y="38"/>
                  </a:cubicBezTo>
                  <a:cubicBezTo>
                    <a:pt x="127" y="38"/>
                    <a:pt x="127" y="38"/>
                    <a:pt x="127" y="37"/>
                  </a:cubicBezTo>
                  <a:cubicBezTo>
                    <a:pt x="127" y="37"/>
                    <a:pt x="127" y="37"/>
                    <a:pt x="127" y="37"/>
                  </a:cubicBezTo>
                  <a:cubicBezTo>
                    <a:pt x="127" y="37"/>
                    <a:pt x="127" y="37"/>
                    <a:pt x="127" y="36"/>
                  </a:cubicBezTo>
                  <a:cubicBezTo>
                    <a:pt x="127" y="36"/>
                    <a:pt x="127" y="36"/>
                    <a:pt x="128" y="36"/>
                  </a:cubicBezTo>
                  <a:cubicBezTo>
                    <a:pt x="128" y="36"/>
                    <a:pt x="128" y="36"/>
                    <a:pt x="128" y="36"/>
                  </a:cubicBezTo>
                  <a:cubicBezTo>
                    <a:pt x="129" y="36"/>
                    <a:pt x="129" y="36"/>
                    <a:pt x="130" y="36"/>
                  </a:cubicBezTo>
                  <a:cubicBezTo>
                    <a:pt x="130" y="36"/>
                    <a:pt x="131" y="36"/>
                    <a:pt x="131" y="35"/>
                  </a:cubicBezTo>
                  <a:cubicBezTo>
                    <a:pt x="131" y="35"/>
                    <a:pt x="131" y="35"/>
                    <a:pt x="131" y="35"/>
                  </a:cubicBezTo>
                  <a:cubicBezTo>
                    <a:pt x="131" y="35"/>
                    <a:pt x="131" y="34"/>
                    <a:pt x="131" y="34"/>
                  </a:cubicBezTo>
                  <a:cubicBezTo>
                    <a:pt x="131" y="34"/>
                    <a:pt x="131" y="34"/>
                    <a:pt x="131" y="34"/>
                  </a:cubicBezTo>
                  <a:cubicBezTo>
                    <a:pt x="131" y="34"/>
                    <a:pt x="131" y="33"/>
                    <a:pt x="131" y="33"/>
                  </a:cubicBezTo>
                  <a:cubicBezTo>
                    <a:pt x="131" y="33"/>
                    <a:pt x="130" y="33"/>
                    <a:pt x="130" y="33"/>
                  </a:cubicBezTo>
                  <a:cubicBezTo>
                    <a:pt x="130" y="33"/>
                    <a:pt x="129" y="33"/>
                    <a:pt x="129" y="33"/>
                  </a:cubicBezTo>
                  <a:cubicBezTo>
                    <a:pt x="129" y="33"/>
                    <a:pt x="129" y="33"/>
                    <a:pt x="128" y="33"/>
                  </a:cubicBezTo>
                  <a:cubicBezTo>
                    <a:pt x="128" y="33"/>
                    <a:pt x="128" y="33"/>
                    <a:pt x="128" y="33"/>
                  </a:cubicBezTo>
                  <a:cubicBezTo>
                    <a:pt x="128" y="33"/>
                    <a:pt x="127" y="33"/>
                    <a:pt x="127" y="33"/>
                  </a:cubicBezTo>
                  <a:cubicBezTo>
                    <a:pt x="127" y="33"/>
                    <a:pt x="127" y="33"/>
                    <a:pt x="126" y="33"/>
                  </a:cubicBezTo>
                  <a:cubicBezTo>
                    <a:pt x="126" y="34"/>
                    <a:pt x="126" y="34"/>
                    <a:pt x="125" y="34"/>
                  </a:cubicBezTo>
                  <a:cubicBezTo>
                    <a:pt x="125" y="34"/>
                    <a:pt x="124" y="34"/>
                    <a:pt x="124" y="34"/>
                  </a:cubicBezTo>
                  <a:cubicBezTo>
                    <a:pt x="124" y="34"/>
                    <a:pt x="123" y="34"/>
                    <a:pt x="123" y="34"/>
                  </a:cubicBezTo>
                  <a:cubicBezTo>
                    <a:pt x="123" y="34"/>
                    <a:pt x="122" y="34"/>
                    <a:pt x="122" y="34"/>
                  </a:cubicBezTo>
                  <a:cubicBezTo>
                    <a:pt x="122" y="34"/>
                    <a:pt x="121" y="34"/>
                    <a:pt x="121" y="34"/>
                  </a:cubicBezTo>
                  <a:cubicBezTo>
                    <a:pt x="120" y="34"/>
                    <a:pt x="120" y="35"/>
                    <a:pt x="119" y="35"/>
                  </a:cubicBezTo>
                  <a:cubicBezTo>
                    <a:pt x="119" y="35"/>
                    <a:pt x="118" y="35"/>
                    <a:pt x="118" y="35"/>
                  </a:cubicBezTo>
                  <a:cubicBezTo>
                    <a:pt x="117" y="36"/>
                    <a:pt x="117" y="36"/>
                    <a:pt x="116" y="36"/>
                  </a:cubicBezTo>
                  <a:cubicBezTo>
                    <a:pt x="116" y="37"/>
                    <a:pt x="115" y="38"/>
                    <a:pt x="114" y="38"/>
                  </a:cubicBezTo>
                  <a:cubicBezTo>
                    <a:pt x="114" y="39"/>
                    <a:pt x="113" y="40"/>
                    <a:pt x="113" y="40"/>
                  </a:cubicBezTo>
                  <a:cubicBezTo>
                    <a:pt x="113" y="41"/>
                    <a:pt x="113" y="41"/>
                    <a:pt x="113" y="42"/>
                  </a:cubicBezTo>
                  <a:cubicBezTo>
                    <a:pt x="113" y="42"/>
                    <a:pt x="113" y="43"/>
                    <a:pt x="113" y="44"/>
                  </a:cubicBezTo>
                  <a:cubicBezTo>
                    <a:pt x="114" y="44"/>
                    <a:pt x="114" y="44"/>
                    <a:pt x="114" y="44"/>
                  </a:cubicBezTo>
                  <a:cubicBezTo>
                    <a:pt x="114" y="44"/>
                    <a:pt x="114" y="44"/>
                    <a:pt x="114" y="44"/>
                  </a:cubicBezTo>
                  <a:cubicBezTo>
                    <a:pt x="114" y="44"/>
                    <a:pt x="114" y="44"/>
                    <a:pt x="114" y="44"/>
                  </a:cubicBezTo>
                  <a:cubicBezTo>
                    <a:pt x="114" y="44"/>
                    <a:pt x="114" y="44"/>
                    <a:pt x="114" y="44"/>
                  </a:cubicBezTo>
                  <a:cubicBezTo>
                    <a:pt x="113" y="44"/>
                    <a:pt x="113" y="44"/>
                    <a:pt x="113" y="44"/>
                  </a:cubicBezTo>
                  <a:cubicBezTo>
                    <a:pt x="113" y="44"/>
                    <a:pt x="112" y="44"/>
                    <a:pt x="112" y="44"/>
                  </a:cubicBezTo>
                  <a:cubicBezTo>
                    <a:pt x="112" y="44"/>
                    <a:pt x="111" y="45"/>
                    <a:pt x="111" y="45"/>
                  </a:cubicBezTo>
                  <a:cubicBezTo>
                    <a:pt x="111" y="45"/>
                    <a:pt x="110" y="45"/>
                    <a:pt x="110" y="45"/>
                  </a:cubicBezTo>
                  <a:cubicBezTo>
                    <a:pt x="110" y="46"/>
                    <a:pt x="110" y="46"/>
                    <a:pt x="110" y="46"/>
                  </a:cubicBezTo>
                  <a:cubicBezTo>
                    <a:pt x="110" y="47"/>
                    <a:pt x="109" y="47"/>
                    <a:pt x="109" y="47"/>
                  </a:cubicBezTo>
                  <a:cubicBezTo>
                    <a:pt x="109" y="47"/>
                    <a:pt x="109" y="48"/>
                    <a:pt x="109" y="48"/>
                  </a:cubicBezTo>
                  <a:cubicBezTo>
                    <a:pt x="109" y="48"/>
                    <a:pt x="110" y="48"/>
                    <a:pt x="110" y="49"/>
                  </a:cubicBezTo>
                  <a:cubicBezTo>
                    <a:pt x="110" y="49"/>
                    <a:pt x="110" y="49"/>
                    <a:pt x="110" y="49"/>
                  </a:cubicBezTo>
                  <a:cubicBezTo>
                    <a:pt x="110" y="50"/>
                    <a:pt x="110" y="50"/>
                    <a:pt x="110" y="50"/>
                  </a:cubicBezTo>
                  <a:cubicBezTo>
                    <a:pt x="110" y="51"/>
                    <a:pt x="110" y="51"/>
                    <a:pt x="110" y="51"/>
                  </a:cubicBezTo>
                  <a:cubicBezTo>
                    <a:pt x="109" y="51"/>
                    <a:pt x="109" y="52"/>
                    <a:pt x="109" y="52"/>
                  </a:cubicBezTo>
                  <a:cubicBezTo>
                    <a:pt x="108" y="52"/>
                    <a:pt x="108" y="53"/>
                    <a:pt x="107" y="53"/>
                  </a:cubicBezTo>
                  <a:cubicBezTo>
                    <a:pt x="105" y="53"/>
                    <a:pt x="104" y="54"/>
                    <a:pt x="103" y="56"/>
                  </a:cubicBezTo>
                  <a:cubicBezTo>
                    <a:pt x="102" y="57"/>
                    <a:pt x="101" y="58"/>
                    <a:pt x="100" y="60"/>
                  </a:cubicBezTo>
                  <a:cubicBezTo>
                    <a:pt x="99" y="61"/>
                    <a:pt x="98" y="63"/>
                    <a:pt x="98" y="64"/>
                  </a:cubicBezTo>
                  <a:cubicBezTo>
                    <a:pt x="97" y="66"/>
                    <a:pt x="97" y="67"/>
                    <a:pt x="97" y="68"/>
                  </a:cubicBezTo>
                  <a:cubicBezTo>
                    <a:pt x="97" y="68"/>
                    <a:pt x="97" y="68"/>
                    <a:pt x="97" y="68"/>
                  </a:cubicBezTo>
                  <a:cubicBezTo>
                    <a:pt x="97" y="68"/>
                    <a:pt x="97" y="68"/>
                    <a:pt x="97" y="68"/>
                  </a:cubicBezTo>
                  <a:cubicBezTo>
                    <a:pt x="97" y="68"/>
                    <a:pt x="97" y="68"/>
                    <a:pt x="97" y="69"/>
                  </a:cubicBezTo>
                  <a:cubicBezTo>
                    <a:pt x="97" y="69"/>
                    <a:pt x="97" y="69"/>
                    <a:pt x="97" y="69"/>
                  </a:cubicBezTo>
                  <a:cubicBezTo>
                    <a:pt x="96" y="69"/>
                    <a:pt x="96" y="69"/>
                    <a:pt x="96" y="69"/>
                  </a:cubicBezTo>
                  <a:cubicBezTo>
                    <a:pt x="96" y="69"/>
                    <a:pt x="96" y="69"/>
                    <a:pt x="96" y="69"/>
                  </a:cubicBezTo>
                  <a:cubicBezTo>
                    <a:pt x="95" y="70"/>
                    <a:pt x="95" y="70"/>
                    <a:pt x="95" y="70"/>
                  </a:cubicBezTo>
                  <a:cubicBezTo>
                    <a:pt x="95" y="70"/>
                    <a:pt x="94" y="70"/>
                    <a:pt x="94" y="70"/>
                  </a:cubicBezTo>
                  <a:cubicBezTo>
                    <a:pt x="94" y="70"/>
                    <a:pt x="94" y="70"/>
                    <a:pt x="94" y="70"/>
                  </a:cubicBezTo>
                  <a:cubicBezTo>
                    <a:pt x="93" y="70"/>
                    <a:pt x="93" y="70"/>
                    <a:pt x="93" y="70"/>
                  </a:cubicBezTo>
                  <a:cubicBezTo>
                    <a:pt x="93" y="69"/>
                    <a:pt x="93" y="69"/>
                    <a:pt x="93" y="69"/>
                  </a:cubicBezTo>
                  <a:cubicBezTo>
                    <a:pt x="93" y="69"/>
                    <a:pt x="92" y="69"/>
                    <a:pt x="92" y="69"/>
                  </a:cubicBezTo>
                  <a:cubicBezTo>
                    <a:pt x="92" y="69"/>
                    <a:pt x="92" y="68"/>
                    <a:pt x="92" y="68"/>
                  </a:cubicBezTo>
                  <a:cubicBezTo>
                    <a:pt x="91" y="68"/>
                    <a:pt x="91" y="68"/>
                    <a:pt x="91" y="68"/>
                  </a:cubicBezTo>
                  <a:cubicBezTo>
                    <a:pt x="90" y="67"/>
                    <a:pt x="90" y="67"/>
                    <a:pt x="89" y="67"/>
                  </a:cubicBezTo>
                  <a:cubicBezTo>
                    <a:pt x="89" y="67"/>
                    <a:pt x="88" y="67"/>
                    <a:pt x="88" y="66"/>
                  </a:cubicBezTo>
                  <a:cubicBezTo>
                    <a:pt x="88" y="66"/>
                    <a:pt x="88" y="66"/>
                    <a:pt x="87" y="66"/>
                  </a:cubicBezTo>
                  <a:cubicBezTo>
                    <a:pt x="87" y="66"/>
                    <a:pt x="87" y="66"/>
                    <a:pt x="87" y="66"/>
                  </a:cubicBezTo>
                  <a:cubicBezTo>
                    <a:pt x="87" y="66"/>
                    <a:pt x="86" y="66"/>
                    <a:pt x="86" y="66"/>
                  </a:cubicBezTo>
                  <a:cubicBezTo>
                    <a:pt x="86" y="66"/>
                    <a:pt x="86" y="66"/>
                    <a:pt x="86" y="65"/>
                  </a:cubicBezTo>
                  <a:cubicBezTo>
                    <a:pt x="86" y="65"/>
                    <a:pt x="86" y="65"/>
                    <a:pt x="86" y="65"/>
                  </a:cubicBezTo>
                  <a:cubicBezTo>
                    <a:pt x="86" y="65"/>
                    <a:pt x="86" y="65"/>
                    <a:pt x="87" y="65"/>
                  </a:cubicBezTo>
                  <a:cubicBezTo>
                    <a:pt x="87" y="65"/>
                    <a:pt x="87" y="65"/>
                    <a:pt x="87" y="65"/>
                  </a:cubicBezTo>
                  <a:cubicBezTo>
                    <a:pt x="87" y="65"/>
                    <a:pt x="87" y="65"/>
                    <a:pt x="88" y="65"/>
                  </a:cubicBezTo>
                  <a:cubicBezTo>
                    <a:pt x="88" y="64"/>
                    <a:pt x="88" y="64"/>
                    <a:pt x="89" y="64"/>
                  </a:cubicBezTo>
                  <a:cubicBezTo>
                    <a:pt x="89" y="64"/>
                    <a:pt x="89" y="64"/>
                    <a:pt x="90" y="64"/>
                  </a:cubicBezTo>
                  <a:cubicBezTo>
                    <a:pt x="90" y="63"/>
                    <a:pt x="90" y="63"/>
                    <a:pt x="90" y="63"/>
                  </a:cubicBezTo>
                  <a:cubicBezTo>
                    <a:pt x="90" y="63"/>
                    <a:pt x="90" y="63"/>
                    <a:pt x="90" y="63"/>
                  </a:cubicBezTo>
                  <a:cubicBezTo>
                    <a:pt x="90" y="63"/>
                    <a:pt x="90" y="63"/>
                    <a:pt x="90" y="62"/>
                  </a:cubicBezTo>
                  <a:cubicBezTo>
                    <a:pt x="90" y="62"/>
                    <a:pt x="90" y="62"/>
                    <a:pt x="90" y="62"/>
                  </a:cubicBezTo>
                  <a:cubicBezTo>
                    <a:pt x="90" y="62"/>
                    <a:pt x="90" y="62"/>
                    <a:pt x="90" y="62"/>
                  </a:cubicBezTo>
                  <a:cubicBezTo>
                    <a:pt x="90" y="62"/>
                    <a:pt x="90" y="62"/>
                    <a:pt x="89" y="62"/>
                  </a:cubicBezTo>
                  <a:cubicBezTo>
                    <a:pt x="89" y="62"/>
                    <a:pt x="89" y="62"/>
                    <a:pt x="89" y="62"/>
                  </a:cubicBezTo>
                  <a:cubicBezTo>
                    <a:pt x="89" y="62"/>
                    <a:pt x="89" y="62"/>
                    <a:pt x="89" y="62"/>
                  </a:cubicBezTo>
                  <a:cubicBezTo>
                    <a:pt x="89" y="62"/>
                    <a:pt x="88" y="62"/>
                    <a:pt x="88" y="62"/>
                  </a:cubicBezTo>
                  <a:cubicBezTo>
                    <a:pt x="88" y="62"/>
                    <a:pt x="88" y="62"/>
                    <a:pt x="88" y="62"/>
                  </a:cubicBezTo>
                  <a:cubicBezTo>
                    <a:pt x="88" y="62"/>
                    <a:pt x="88" y="62"/>
                    <a:pt x="87" y="62"/>
                  </a:cubicBezTo>
                  <a:cubicBezTo>
                    <a:pt x="87" y="62"/>
                    <a:pt x="87" y="62"/>
                    <a:pt x="87" y="62"/>
                  </a:cubicBezTo>
                  <a:cubicBezTo>
                    <a:pt x="87" y="62"/>
                    <a:pt x="86" y="62"/>
                    <a:pt x="86" y="62"/>
                  </a:cubicBezTo>
                  <a:cubicBezTo>
                    <a:pt x="86" y="62"/>
                    <a:pt x="86" y="62"/>
                    <a:pt x="86" y="62"/>
                  </a:cubicBezTo>
                  <a:cubicBezTo>
                    <a:pt x="86" y="62"/>
                    <a:pt x="85" y="62"/>
                    <a:pt x="85" y="62"/>
                  </a:cubicBezTo>
                  <a:cubicBezTo>
                    <a:pt x="85" y="62"/>
                    <a:pt x="85" y="62"/>
                    <a:pt x="85" y="62"/>
                  </a:cubicBezTo>
                  <a:cubicBezTo>
                    <a:pt x="85" y="62"/>
                    <a:pt x="84" y="62"/>
                    <a:pt x="84" y="62"/>
                  </a:cubicBezTo>
                  <a:cubicBezTo>
                    <a:pt x="84" y="62"/>
                    <a:pt x="84" y="62"/>
                    <a:pt x="84" y="62"/>
                  </a:cubicBezTo>
                  <a:cubicBezTo>
                    <a:pt x="83" y="62"/>
                    <a:pt x="83" y="62"/>
                    <a:pt x="83" y="62"/>
                  </a:cubicBezTo>
                  <a:cubicBezTo>
                    <a:pt x="83" y="62"/>
                    <a:pt x="82" y="62"/>
                    <a:pt x="82" y="62"/>
                  </a:cubicBezTo>
                  <a:cubicBezTo>
                    <a:pt x="82" y="62"/>
                    <a:pt x="82" y="62"/>
                    <a:pt x="82" y="62"/>
                  </a:cubicBezTo>
                  <a:cubicBezTo>
                    <a:pt x="82" y="61"/>
                    <a:pt x="82" y="61"/>
                    <a:pt x="82" y="61"/>
                  </a:cubicBezTo>
                  <a:cubicBezTo>
                    <a:pt x="82" y="61"/>
                    <a:pt x="81" y="61"/>
                    <a:pt x="81" y="61"/>
                  </a:cubicBezTo>
                  <a:cubicBezTo>
                    <a:pt x="81" y="60"/>
                    <a:pt x="81" y="60"/>
                    <a:pt x="80" y="60"/>
                  </a:cubicBezTo>
                  <a:cubicBezTo>
                    <a:pt x="80" y="60"/>
                    <a:pt x="80" y="60"/>
                    <a:pt x="79" y="59"/>
                  </a:cubicBezTo>
                  <a:cubicBezTo>
                    <a:pt x="79" y="59"/>
                    <a:pt x="78" y="59"/>
                    <a:pt x="78" y="59"/>
                  </a:cubicBezTo>
                  <a:cubicBezTo>
                    <a:pt x="77" y="59"/>
                    <a:pt x="77" y="58"/>
                    <a:pt x="76" y="58"/>
                  </a:cubicBezTo>
                  <a:cubicBezTo>
                    <a:pt x="76" y="58"/>
                    <a:pt x="75" y="57"/>
                    <a:pt x="75" y="57"/>
                  </a:cubicBezTo>
                  <a:cubicBezTo>
                    <a:pt x="74" y="57"/>
                    <a:pt x="74" y="57"/>
                    <a:pt x="74" y="56"/>
                  </a:cubicBezTo>
                  <a:cubicBezTo>
                    <a:pt x="74" y="56"/>
                    <a:pt x="73" y="55"/>
                    <a:pt x="73" y="55"/>
                  </a:cubicBezTo>
                  <a:cubicBezTo>
                    <a:pt x="73" y="55"/>
                    <a:pt x="73" y="55"/>
                    <a:pt x="74" y="55"/>
                  </a:cubicBezTo>
                  <a:cubicBezTo>
                    <a:pt x="74" y="55"/>
                    <a:pt x="74" y="54"/>
                    <a:pt x="74" y="54"/>
                  </a:cubicBezTo>
                  <a:cubicBezTo>
                    <a:pt x="74" y="54"/>
                    <a:pt x="74" y="54"/>
                    <a:pt x="75" y="54"/>
                  </a:cubicBezTo>
                  <a:cubicBezTo>
                    <a:pt x="75" y="54"/>
                    <a:pt x="75" y="54"/>
                    <a:pt x="76" y="54"/>
                  </a:cubicBezTo>
                  <a:cubicBezTo>
                    <a:pt x="76" y="54"/>
                    <a:pt x="76" y="54"/>
                    <a:pt x="76" y="54"/>
                  </a:cubicBezTo>
                  <a:cubicBezTo>
                    <a:pt x="77" y="54"/>
                    <a:pt x="77" y="54"/>
                    <a:pt x="77" y="54"/>
                  </a:cubicBezTo>
                  <a:cubicBezTo>
                    <a:pt x="77" y="54"/>
                    <a:pt x="78" y="54"/>
                    <a:pt x="78" y="54"/>
                  </a:cubicBezTo>
                  <a:cubicBezTo>
                    <a:pt x="78" y="54"/>
                    <a:pt x="78" y="54"/>
                    <a:pt x="78" y="54"/>
                  </a:cubicBezTo>
                  <a:cubicBezTo>
                    <a:pt x="79" y="54"/>
                    <a:pt x="79" y="54"/>
                    <a:pt x="79" y="54"/>
                  </a:cubicBezTo>
                  <a:cubicBezTo>
                    <a:pt x="79" y="54"/>
                    <a:pt x="79" y="54"/>
                    <a:pt x="79" y="54"/>
                  </a:cubicBezTo>
                  <a:cubicBezTo>
                    <a:pt x="79" y="54"/>
                    <a:pt x="80" y="54"/>
                    <a:pt x="80" y="54"/>
                  </a:cubicBezTo>
                  <a:cubicBezTo>
                    <a:pt x="80" y="54"/>
                    <a:pt x="80" y="54"/>
                    <a:pt x="80" y="54"/>
                  </a:cubicBezTo>
                  <a:cubicBezTo>
                    <a:pt x="80" y="54"/>
                    <a:pt x="80" y="54"/>
                    <a:pt x="80" y="54"/>
                  </a:cubicBezTo>
                  <a:cubicBezTo>
                    <a:pt x="81" y="54"/>
                    <a:pt x="81" y="54"/>
                    <a:pt x="81" y="54"/>
                  </a:cubicBezTo>
                  <a:cubicBezTo>
                    <a:pt x="81" y="54"/>
                    <a:pt x="81" y="54"/>
                    <a:pt x="81" y="54"/>
                  </a:cubicBezTo>
                  <a:cubicBezTo>
                    <a:pt x="81" y="54"/>
                    <a:pt x="81" y="54"/>
                    <a:pt x="81" y="54"/>
                  </a:cubicBezTo>
                  <a:cubicBezTo>
                    <a:pt x="82" y="53"/>
                    <a:pt x="82" y="53"/>
                    <a:pt x="82" y="53"/>
                  </a:cubicBezTo>
                  <a:cubicBezTo>
                    <a:pt x="82" y="52"/>
                    <a:pt x="82" y="52"/>
                    <a:pt x="82" y="52"/>
                  </a:cubicBezTo>
                  <a:cubicBezTo>
                    <a:pt x="82" y="52"/>
                    <a:pt x="82" y="52"/>
                    <a:pt x="82" y="52"/>
                  </a:cubicBezTo>
                  <a:cubicBezTo>
                    <a:pt x="83" y="52"/>
                    <a:pt x="83" y="52"/>
                    <a:pt x="84" y="51"/>
                  </a:cubicBezTo>
                  <a:cubicBezTo>
                    <a:pt x="84" y="51"/>
                    <a:pt x="85" y="51"/>
                    <a:pt x="85" y="51"/>
                  </a:cubicBezTo>
                  <a:cubicBezTo>
                    <a:pt x="86" y="51"/>
                    <a:pt x="87" y="51"/>
                    <a:pt x="88" y="51"/>
                  </a:cubicBezTo>
                  <a:cubicBezTo>
                    <a:pt x="88" y="51"/>
                    <a:pt x="89" y="51"/>
                    <a:pt x="90" y="51"/>
                  </a:cubicBezTo>
                  <a:cubicBezTo>
                    <a:pt x="90" y="51"/>
                    <a:pt x="91" y="51"/>
                    <a:pt x="93" y="51"/>
                  </a:cubicBezTo>
                  <a:cubicBezTo>
                    <a:pt x="94" y="51"/>
                    <a:pt x="95" y="50"/>
                    <a:pt x="96" y="50"/>
                  </a:cubicBezTo>
                  <a:cubicBezTo>
                    <a:pt x="96" y="50"/>
                    <a:pt x="97" y="50"/>
                    <a:pt x="97" y="49"/>
                  </a:cubicBezTo>
                  <a:cubicBezTo>
                    <a:pt x="97" y="49"/>
                    <a:pt x="97" y="49"/>
                    <a:pt x="97" y="49"/>
                  </a:cubicBezTo>
                  <a:cubicBezTo>
                    <a:pt x="97" y="49"/>
                    <a:pt x="97" y="49"/>
                    <a:pt x="97" y="48"/>
                  </a:cubicBezTo>
                  <a:cubicBezTo>
                    <a:pt x="96" y="48"/>
                    <a:pt x="96" y="48"/>
                    <a:pt x="96" y="48"/>
                  </a:cubicBezTo>
                  <a:cubicBezTo>
                    <a:pt x="96" y="48"/>
                    <a:pt x="96" y="48"/>
                    <a:pt x="96" y="48"/>
                  </a:cubicBezTo>
                  <a:cubicBezTo>
                    <a:pt x="95" y="48"/>
                    <a:pt x="95" y="48"/>
                    <a:pt x="95" y="48"/>
                  </a:cubicBezTo>
                  <a:cubicBezTo>
                    <a:pt x="95" y="48"/>
                    <a:pt x="94" y="48"/>
                    <a:pt x="94" y="48"/>
                  </a:cubicBezTo>
                  <a:cubicBezTo>
                    <a:pt x="93" y="48"/>
                    <a:pt x="93" y="48"/>
                    <a:pt x="93" y="48"/>
                  </a:cubicBezTo>
                  <a:cubicBezTo>
                    <a:pt x="92" y="48"/>
                    <a:pt x="92" y="48"/>
                    <a:pt x="91" y="48"/>
                  </a:cubicBezTo>
                  <a:cubicBezTo>
                    <a:pt x="90" y="48"/>
                    <a:pt x="89" y="48"/>
                    <a:pt x="88" y="48"/>
                  </a:cubicBezTo>
                  <a:cubicBezTo>
                    <a:pt x="87" y="48"/>
                    <a:pt x="86" y="48"/>
                    <a:pt x="85" y="48"/>
                  </a:cubicBezTo>
                  <a:cubicBezTo>
                    <a:pt x="84" y="48"/>
                    <a:pt x="83" y="48"/>
                    <a:pt x="82" y="48"/>
                  </a:cubicBezTo>
                  <a:cubicBezTo>
                    <a:pt x="81" y="49"/>
                    <a:pt x="80" y="49"/>
                    <a:pt x="79" y="49"/>
                  </a:cubicBezTo>
                  <a:cubicBezTo>
                    <a:pt x="79" y="49"/>
                    <a:pt x="78" y="49"/>
                    <a:pt x="78" y="49"/>
                  </a:cubicBezTo>
                  <a:cubicBezTo>
                    <a:pt x="78" y="49"/>
                    <a:pt x="77" y="49"/>
                    <a:pt x="77" y="49"/>
                  </a:cubicBezTo>
                  <a:cubicBezTo>
                    <a:pt x="77" y="49"/>
                    <a:pt x="76" y="49"/>
                    <a:pt x="76" y="49"/>
                  </a:cubicBezTo>
                  <a:cubicBezTo>
                    <a:pt x="75" y="49"/>
                    <a:pt x="75" y="49"/>
                    <a:pt x="75" y="49"/>
                  </a:cubicBezTo>
                  <a:cubicBezTo>
                    <a:pt x="74" y="49"/>
                    <a:pt x="74" y="49"/>
                    <a:pt x="73" y="49"/>
                  </a:cubicBezTo>
                  <a:cubicBezTo>
                    <a:pt x="73" y="49"/>
                    <a:pt x="73" y="49"/>
                    <a:pt x="72" y="49"/>
                  </a:cubicBezTo>
                  <a:cubicBezTo>
                    <a:pt x="72" y="49"/>
                    <a:pt x="72" y="49"/>
                    <a:pt x="72" y="49"/>
                  </a:cubicBezTo>
                  <a:cubicBezTo>
                    <a:pt x="71" y="49"/>
                    <a:pt x="71" y="49"/>
                    <a:pt x="71" y="48"/>
                  </a:cubicBezTo>
                  <a:cubicBezTo>
                    <a:pt x="71" y="48"/>
                    <a:pt x="71" y="48"/>
                    <a:pt x="71" y="48"/>
                  </a:cubicBezTo>
                  <a:cubicBezTo>
                    <a:pt x="71" y="48"/>
                    <a:pt x="71" y="48"/>
                    <a:pt x="71" y="48"/>
                  </a:cubicBezTo>
                  <a:cubicBezTo>
                    <a:pt x="71" y="48"/>
                    <a:pt x="72" y="47"/>
                    <a:pt x="72" y="47"/>
                  </a:cubicBezTo>
                  <a:cubicBezTo>
                    <a:pt x="72" y="47"/>
                    <a:pt x="72" y="47"/>
                    <a:pt x="72" y="47"/>
                  </a:cubicBezTo>
                  <a:cubicBezTo>
                    <a:pt x="72" y="46"/>
                    <a:pt x="73" y="46"/>
                    <a:pt x="73" y="46"/>
                  </a:cubicBezTo>
                  <a:cubicBezTo>
                    <a:pt x="74" y="46"/>
                    <a:pt x="74" y="45"/>
                    <a:pt x="75" y="45"/>
                  </a:cubicBezTo>
                  <a:cubicBezTo>
                    <a:pt x="76" y="45"/>
                    <a:pt x="76" y="45"/>
                    <a:pt x="77" y="45"/>
                  </a:cubicBezTo>
                  <a:cubicBezTo>
                    <a:pt x="77" y="45"/>
                    <a:pt x="78" y="45"/>
                    <a:pt x="79" y="45"/>
                  </a:cubicBezTo>
                  <a:cubicBezTo>
                    <a:pt x="79" y="45"/>
                    <a:pt x="80" y="45"/>
                    <a:pt x="81" y="44"/>
                  </a:cubicBezTo>
                  <a:cubicBezTo>
                    <a:pt x="81" y="44"/>
                    <a:pt x="82" y="44"/>
                    <a:pt x="82" y="44"/>
                  </a:cubicBezTo>
                  <a:cubicBezTo>
                    <a:pt x="83" y="44"/>
                    <a:pt x="83" y="44"/>
                    <a:pt x="84" y="44"/>
                  </a:cubicBezTo>
                  <a:cubicBezTo>
                    <a:pt x="84" y="43"/>
                    <a:pt x="85" y="43"/>
                    <a:pt x="85" y="43"/>
                  </a:cubicBezTo>
                  <a:cubicBezTo>
                    <a:pt x="85" y="42"/>
                    <a:pt x="86" y="42"/>
                    <a:pt x="86" y="42"/>
                  </a:cubicBezTo>
                  <a:cubicBezTo>
                    <a:pt x="86" y="41"/>
                    <a:pt x="87" y="41"/>
                    <a:pt x="87" y="41"/>
                  </a:cubicBezTo>
                  <a:cubicBezTo>
                    <a:pt x="88" y="41"/>
                    <a:pt x="88" y="41"/>
                    <a:pt x="89" y="41"/>
                  </a:cubicBezTo>
                  <a:cubicBezTo>
                    <a:pt x="89" y="41"/>
                    <a:pt x="90" y="40"/>
                    <a:pt x="90" y="40"/>
                  </a:cubicBezTo>
                  <a:cubicBezTo>
                    <a:pt x="91" y="40"/>
                    <a:pt x="91" y="40"/>
                    <a:pt x="92" y="40"/>
                  </a:cubicBezTo>
                  <a:cubicBezTo>
                    <a:pt x="92" y="40"/>
                    <a:pt x="93" y="40"/>
                    <a:pt x="93" y="40"/>
                  </a:cubicBezTo>
                  <a:cubicBezTo>
                    <a:pt x="94" y="39"/>
                    <a:pt x="94" y="39"/>
                    <a:pt x="94" y="39"/>
                  </a:cubicBezTo>
                  <a:cubicBezTo>
                    <a:pt x="95" y="39"/>
                    <a:pt x="95" y="38"/>
                    <a:pt x="95" y="38"/>
                  </a:cubicBezTo>
                  <a:cubicBezTo>
                    <a:pt x="95" y="37"/>
                    <a:pt x="95" y="37"/>
                    <a:pt x="95" y="37"/>
                  </a:cubicBezTo>
                  <a:cubicBezTo>
                    <a:pt x="95" y="36"/>
                    <a:pt x="95" y="36"/>
                    <a:pt x="95" y="36"/>
                  </a:cubicBezTo>
                  <a:cubicBezTo>
                    <a:pt x="95" y="35"/>
                    <a:pt x="95" y="35"/>
                    <a:pt x="95" y="35"/>
                  </a:cubicBezTo>
                  <a:cubicBezTo>
                    <a:pt x="95" y="34"/>
                    <a:pt x="95" y="34"/>
                    <a:pt x="95" y="34"/>
                  </a:cubicBezTo>
                  <a:cubicBezTo>
                    <a:pt x="95" y="34"/>
                    <a:pt x="95" y="34"/>
                    <a:pt x="94" y="34"/>
                  </a:cubicBezTo>
                  <a:cubicBezTo>
                    <a:pt x="94" y="34"/>
                    <a:pt x="94" y="34"/>
                    <a:pt x="94" y="34"/>
                  </a:cubicBezTo>
                  <a:cubicBezTo>
                    <a:pt x="94" y="33"/>
                    <a:pt x="94" y="33"/>
                    <a:pt x="94" y="33"/>
                  </a:cubicBezTo>
                  <a:cubicBezTo>
                    <a:pt x="94" y="33"/>
                    <a:pt x="94" y="33"/>
                    <a:pt x="94" y="33"/>
                  </a:cubicBezTo>
                  <a:cubicBezTo>
                    <a:pt x="93" y="33"/>
                    <a:pt x="93" y="33"/>
                    <a:pt x="93" y="33"/>
                  </a:cubicBezTo>
                  <a:cubicBezTo>
                    <a:pt x="93" y="34"/>
                    <a:pt x="93" y="34"/>
                    <a:pt x="92" y="34"/>
                  </a:cubicBezTo>
                  <a:cubicBezTo>
                    <a:pt x="92" y="34"/>
                    <a:pt x="92" y="34"/>
                    <a:pt x="92" y="34"/>
                  </a:cubicBezTo>
                  <a:cubicBezTo>
                    <a:pt x="91" y="34"/>
                    <a:pt x="91" y="35"/>
                    <a:pt x="91" y="35"/>
                  </a:cubicBezTo>
                  <a:cubicBezTo>
                    <a:pt x="90" y="35"/>
                    <a:pt x="90" y="36"/>
                    <a:pt x="90" y="36"/>
                  </a:cubicBezTo>
                  <a:cubicBezTo>
                    <a:pt x="89" y="36"/>
                    <a:pt x="89" y="36"/>
                    <a:pt x="88" y="37"/>
                  </a:cubicBezTo>
                  <a:cubicBezTo>
                    <a:pt x="88" y="37"/>
                    <a:pt x="87" y="37"/>
                    <a:pt x="87" y="37"/>
                  </a:cubicBezTo>
                  <a:cubicBezTo>
                    <a:pt x="86" y="37"/>
                    <a:pt x="86" y="37"/>
                    <a:pt x="85" y="37"/>
                  </a:cubicBezTo>
                  <a:cubicBezTo>
                    <a:pt x="85" y="37"/>
                    <a:pt x="85" y="37"/>
                    <a:pt x="85" y="37"/>
                  </a:cubicBezTo>
                  <a:cubicBezTo>
                    <a:pt x="85" y="37"/>
                    <a:pt x="84" y="37"/>
                    <a:pt x="84" y="37"/>
                  </a:cubicBezTo>
                  <a:cubicBezTo>
                    <a:pt x="84" y="37"/>
                    <a:pt x="84" y="37"/>
                    <a:pt x="84" y="37"/>
                  </a:cubicBezTo>
                  <a:cubicBezTo>
                    <a:pt x="84" y="37"/>
                    <a:pt x="84" y="37"/>
                    <a:pt x="84" y="37"/>
                  </a:cubicBezTo>
                  <a:cubicBezTo>
                    <a:pt x="84" y="37"/>
                    <a:pt x="84" y="37"/>
                    <a:pt x="84" y="37"/>
                  </a:cubicBezTo>
                  <a:cubicBezTo>
                    <a:pt x="84" y="37"/>
                    <a:pt x="84" y="37"/>
                    <a:pt x="84" y="37"/>
                  </a:cubicBezTo>
                  <a:cubicBezTo>
                    <a:pt x="84" y="37"/>
                    <a:pt x="84" y="36"/>
                    <a:pt x="84" y="36"/>
                  </a:cubicBezTo>
                  <a:cubicBezTo>
                    <a:pt x="84" y="36"/>
                    <a:pt x="84" y="36"/>
                    <a:pt x="84" y="36"/>
                  </a:cubicBezTo>
                  <a:cubicBezTo>
                    <a:pt x="85" y="36"/>
                    <a:pt x="85" y="35"/>
                    <a:pt x="85" y="35"/>
                  </a:cubicBezTo>
                  <a:cubicBezTo>
                    <a:pt x="86" y="34"/>
                    <a:pt x="86" y="34"/>
                    <a:pt x="86" y="34"/>
                  </a:cubicBezTo>
                  <a:cubicBezTo>
                    <a:pt x="86" y="33"/>
                    <a:pt x="86" y="33"/>
                    <a:pt x="86" y="32"/>
                  </a:cubicBezTo>
                  <a:cubicBezTo>
                    <a:pt x="86" y="32"/>
                    <a:pt x="86" y="32"/>
                    <a:pt x="86" y="31"/>
                  </a:cubicBezTo>
                  <a:cubicBezTo>
                    <a:pt x="86" y="31"/>
                    <a:pt x="86" y="31"/>
                    <a:pt x="85" y="31"/>
                  </a:cubicBezTo>
                  <a:cubicBezTo>
                    <a:pt x="85" y="31"/>
                    <a:pt x="85" y="31"/>
                    <a:pt x="85" y="31"/>
                  </a:cubicBezTo>
                  <a:cubicBezTo>
                    <a:pt x="85" y="31"/>
                    <a:pt x="85" y="31"/>
                    <a:pt x="85" y="30"/>
                  </a:cubicBezTo>
                  <a:cubicBezTo>
                    <a:pt x="85" y="30"/>
                    <a:pt x="84" y="30"/>
                    <a:pt x="84" y="30"/>
                  </a:cubicBezTo>
                  <a:cubicBezTo>
                    <a:pt x="84" y="30"/>
                    <a:pt x="84" y="30"/>
                    <a:pt x="84" y="30"/>
                  </a:cubicBezTo>
                  <a:cubicBezTo>
                    <a:pt x="84" y="30"/>
                    <a:pt x="84" y="30"/>
                    <a:pt x="84" y="30"/>
                  </a:cubicBezTo>
                  <a:cubicBezTo>
                    <a:pt x="84" y="30"/>
                    <a:pt x="84" y="30"/>
                    <a:pt x="83" y="31"/>
                  </a:cubicBezTo>
                  <a:cubicBezTo>
                    <a:pt x="83" y="31"/>
                    <a:pt x="83" y="31"/>
                    <a:pt x="83" y="31"/>
                  </a:cubicBezTo>
                  <a:cubicBezTo>
                    <a:pt x="83" y="31"/>
                    <a:pt x="83" y="31"/>
                    <a:pt x="82" y="31"/>
                  </a:cubicBezTo>
                  <a:cubicBezTo>
                    <a:pt x="82" y="31"/>
                    <a:pt x="82" y="31"/>
                    <a:pt x="82" y="32"/>
                  </a:cubicBezTo>
                  <a:cubicBezTo>
                    <a:pt x="82" y="32"/>
                    <a:pt x="82" y="32"/>
                    <a:pt x="81" y="32"/>
                  </a:cubicBezTo>
                  <a:cubicBezTo>
                    <a:pt x="81" y="32"/>
                    <a:pt x="81" y="33"/>
                    <a:pt x="81" y="33"/>
                  </a:cubicBezTo>
                  <a:cubicBezTo>
                    <a:pt x="81" y="33"/>
                    <a:pt x="81" y="33"/>
                    <a:pt x="81" y="33"/>
                  </a:cubicBezTo>
                  <a:cubicBezTo>
                    <a:pt x="81" y="34"/>
                    <a:pt x="81" y="34"/>
                    <a:pt x="81" y="34"/>
                  </a:cubicBezTo>
                  <a:cubicBezTo>
                    <a:pt x="81" y="34"/>
                    <a:pt x="80" y="34"/>
                    <a:pt x="80" y="34"/>
                  </a:cubicBezTo>
                  <a:cubicBezTo>
                    <a:pt x="80" y="34"/>
                    <a:pt x="80" y="34"/>
                    <a:pt x="80" y="34"/>
                  </a:cubicBezTo>
                  <a:cubicBezTo>
                    <a:pt x="79" y="34"/>
                    <a:pt x="79" y="34"/>
                    <a:pt x="79" y="34"/>
                  </a:cubicBezTo>
                  <a:cubicBezTo>
                    <a:pt x="79" y="34"/>
                    <a:pt x="79" y="34"/>
                    <a:pt x="79" y="34"/>
                  </a:cubicBezTo>
                  <a:cubicBezTo>
                    <a:pt x="79" y="34"/>
                    <a:pt x="78" y="34"/>
                    <a:pt x="78" y="34"/>
                  </a:cubicBezTo>
                  <a:cubicBezTo>
                    <a:pt x="78" y="35"/>
                    <a:pt x="77" y="35"/>
                    <a:pt x="77" y="35"/>
                  </a:cubicBezTo>
                  <a:cubicBezTo>
                    <a:pt x="77" y="36"/>
                    <a:pt x="77" y="36"/>
                    <a:pt x="76" y="36"/>
                  </a:cubicBezTo>
                  <a:cubicBezTo>
                    <a:pt x="76" y="37"/>
                    <a:pt x="76" y="37"/>
                    <a:pt x="76" y="38"/>
                  </a:cubicBezTo>
                  <a:cubicBezTo>
                    <a:pt x="76" y="38"/>
                    <a:pt x="76" y="38"/>
                    <a:pt x="76" y="38"/>
                  </a:cubicBezTo>
                  <a:cubicBezTo>
                    <a:pt x="76" y="39"/>
                    <a:pt x="75" y="39"/>
                    <a:pt x="75" y="39"/>
                  </a:cubicBezTo>
                  <a:cubicBezTo>
                    <a:pt x="75" y="39"/>
                    <a:pt x="75" y="40"/>
                    <a:pt x="75" y="40"/>
                  </a:cubicBezTo>
                  <a:cubicBezTo>
                    <a:pt x="75" y="40"/>
                    <a:pt x="75" y="40"/>
                    <a:pt x="74" y="40"/>
                  </a:cubicBezTo>
                  <a:cubicBezTo>
                    <a:pt x="74" y="41"/>
                    <a:pt x="74" y="41"/>
                    <a:pt x="73" y="41"/>
                  </a:cubicBezTo>
                  <a:cubicBezTo>
                    <a:pt x="73" y="41"/>
                    <a:pt x="73" y="41"/>
                    <a:pt x="72" y="41"/>
                  </a:cubicBezTo>
                  <a:cubicBezTo>
                    <a:pt x="72" y="41"/>
                    <a:pt x="71" y="41"/>
                    <a:pt x="71" y="41"/>
                  </a:cubicBezTo>
                  <a:cubicBezTo>
                    <a:pt x="70" y="41"/>
                    <a:pt x="70" y="41"/>
                    <a:pt x="69" y="41"/>
                  </a:cubicBezTo>
                  <a:cubicBezTo>
                    <a:pt x="69" y="41"/>
                    <a:pt x="68" y="41"/>
                    <a:pt x="67" y="41"/>
                  </a:cubicBezTo>
                  <a:cubicBezTo>
                    <a:pt x="67" y="41"/>
                    <a:pt x="66" y="41"/>
                    <a:pt x="66" y="41"/>
                  </a:cubicBezTo>
                  <a:cubicBezTo>
                    <a:pt x="65" y="41"/>
                    <a:pt x="65" y="41"/>
                    <a:pt x="64" y="40"/>
                  </a:cubicBezTo>
                  <a:cubicBezTo>
                    <a:pt x="64" y="40"/>
                    <a:pt x="64" y="40"/>
                    <a:pt x="63" y="40"/>
                  </a:cubicBezTo>
                  <a:cubicBezTo>
                    <a:pt x="63" y="40"/>
                    <a:pt x="63" y="39"/>
                    <a:pt x="63" y="39"/>
                  </a:cubicBezTo>
                  <a:cubicBezTo>
                    <a:pt x="62" y="39"/>
                    <a:pt x="62" y="39"/>
                    <a:pt x="62" y="39"/>
                  </a:cubicBezTo>
                  <a:cubicBezTo>
                    <a:pt x="62" y="38"/>
                    <a:pt x="61" y="38"/>
                    <a:pt x="61" y="38"/>
                  </a:cubicBezTo>
                  <a:cubicBezTo>
                    <a:pt x="61" y="38"/>
                    <a:pt x="61" y="38"/>
                    <a:pt x="60" y="38"/>
                  </a:cubicBezTo>
                  <a:cubicBezTo>
                    <a:pt x="60" y="37"/>
                    <a:pt x="59" y="37"/>
                    <a:pt x="58" y="36"/>
                  </a:cubicBezTo>
                  <a:cubicBezTo>
                    <a:pt x="58" y="36"/>
                    <a:pt x="57" y="35"/>
                    <a:pt x="56" y="35"/>
                  </a:cubicBezTo>
                  <a:cubicBezTo>
                    <a:pt x="56" y="34"/>
                    <a:pt x="56" y="33"/>
                    <a:pt x="55" y="33"/>
                  </a:cubicBezTo>
                  <a:cubicBezTo>
                    <a:pt x="55" y="32"/>
                    <a:pt x="55" y="32"/>
                    <a:pt x="55" y="31"/>
                  </a:cubicBezTo>
                  <a:cubicBezTo>
                    <a:pt x="55" y="31"/>
                    <a:pt x="55" y="31"/>
                    <a:pt x="56" y="30"/>
                  </a:cubicBezTo>
                  <a:cubicBezTo>
                    <a:pt x="56" y="30"/>
                    <a:pt x="56" y="30"/>
                    <a:pt x="56" y="29"/>
                  </a:cubicBezTo>
                  <a:cubicBezTo>
                    <a:pt x="57" y="29"/>
                    <a:pt x="57" y="29"/>
                    <a:pt x="57" y="28"/>
                  </a:cubicBezTo>
                  <a:cubicBezTo>
                    <a:pt x="58" y="28"/>
                    <a:pt x="58" y="28"/>
                    <a:pt x="58" y="27"/>
                  </a:cubicBezTo>
                  <a:cubicBezTo>
                    <a:pt x="59" y="27"/>
                    <a:pt x="59" y="27"/>
                    <a:pt x="60" y="26"/>
                  </a:cubicBezTo>
                  <a:cubicBezTo>
                    <a:pt x="60" y="26"/>
                    <a:pt x="60" y="26"/>
                    <a:pt x="60" y="25"/>
                  </a:cubicBezTo>
                  <a:cubicBezTo>
                    <a:pt x="61" y="25"/>
                    <a:pt x="61" y="25"/>
                    <a:pt x="61" y="25"/>
                  </a:cubicBezTo>
                  <a:cubicBezTo>
                    <a:pt x="61" y="24"/>
                    <a:pt x="61" y="24"/>
                    <a:pt x="61" y="24"/>
                  </a:cubicBezTo>
                  <a:cubicBezTo>
                    <a:pt x="61" y="24"/>
                    <a:pt x="61" y="24"/>
                    <a:pt x="61" y="23"/>
                  </a:cubicBezTo>
                  <a:cubicBezTo>
                    <a:pt x="60" y="23"/>
                    <a:pt x="60" y="23"/>
                    <a:pt x="60" y="23"/>
                  </a:cubicBezTo>
                  <a:cubicBezTo>
                    <a:pt x="60" y="23"/>
                    <a:pt x="60" y="23"/>
                    <a:pt x="60" y="23"/>
                  </a:cubicBezTo>
                  <a:cubicBezTo>
                    <a:pt x="60" y="23"/>
                    <a:pt x="60" y="23"/>
                    <a:pt x="60" y="23"/>
                  </a:cubicBezTo>
                  <a:cubicBezTo>
                    <a:pt x="59" y="23"/>
                    <a:pt x="59" y="23"/>
                    <a:pt x="59" y="23"/>
                  </a:cubicBezTo>
                  <a:cubicBezTo>
                    <a:pt x="59" y="23"/>
                    <a:pt x="58" y="23"/>
                    <a:pt x="58" y="23"/>
                  </a:cubicBezTo>
                  <a:cubicBezTo>
                    <a:pt x="58" y="23"/>
                    <a:pt x="57" y="23"/>
                    <a:pt x="57" y="23"/>
                  </a:cubicBezTo>
                  <a:cubicBezTo>
                    <a:pt x="57" y="23"/>
                    <a:pt x="56" y="24"/>
                    <a:pt x="56" y="24"/>
                  </a:cubicBezTo>
                  <a:cubicBezTo>
                    <a:pt x="56" y="24"/>
                    <a:pt x="56" y="24"/>
                    <a:pt x="55" y="24"/>
                  </a:cubicBezTo>
                  <a:cubicBezTo>
                    <a:pt x="55" y="24"/>
                    <a:pt x="55" y="25"/>
                    <a:pt x="55" y="25"/>
                  </a:cubicBezTo>
                  <a:cubicBezTo>
                    <a:pt x="55" y="25"/>
                    <a:pt x="54" y="25"/>
                    <a:pt x="54" y="25"/>
                  </a:cubicBezTo>
                  <a:cubicBezTo>
                    <a:pt x="54" y="25"/>
                    <a:pt x="54" y="25"/>
                    <a:pt x="54" y="25"/>
                  </a:cubicBezTo>
                  <a:cubicBezTo>
                    <a:pt x="54" y="25"/>
                    <a:pt x="53" y="25"/>
                    <a:pt x="53" y="25"/>
                  </a:cubicBezTo>
                  <a:cubicBezTo>
                    <a:pt x="53" y="25"/>
                    <a:pt x="53" y="25"/>
                    <a:pt x="53" y="25"/>
                  </a:cubicBezTo>
                  <a:cubicBezTo>
                    <a:pt x="53" y="25"/>
                    <a:pt x="52" y="25"/>
                    <a:pt x="52" y="25"/>
                  </a:cubicBezTo>
                  <a:cubicBezTo>
                    <a:pt x="52" y="25"/>
                    <a:pt x="52" y="25"/>
                    <a:pt x="52" y="25"/>
                  </a:cubicBezTo>
                  <a:cubicBezTo>
                    <a:pt x="52" y="24"/>
                    <a:pt x="51" y="24"/>
                    <a:pt x="51" y="24"/>
                  </a:cubicBezTo>
                  <a:cubicBezTo>
                    <a:pt x="51" y="23"/>
                    <a:pt x="50" y="22"/>
                    <a:pt x="50" y="22"/>
                  </a:cubicBezTo>
                  <a:cubicBezTo>
                    <a:pt x="50" y="21"/>
                    <a:pt x="50" y="20"/>
                    <a:pt x="50" y="20"/>
                  </a:cubicBezTo>
                  <a:cubicBezTo>
                    <a:pt x="50" y="19"/>
                    <a:pt x="50" y="18"/>
                    <a:pt x="50" y="18"/>
                  </a:cubicBezTo>
                  <a:cubicBezTo>
                    <a:pt x="50" y="18"/>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2" y="17"/>
                    <a:pt x="52" y="17"/>
                    <a:pt x="52" y="17"/>
                  </a:cubicBezTo>
                  <a:cubicBezTo>
                    <a:pt x="52" y="17"/>
                    <a:pt x="52" y="16"/>
                    <a:pt x="53" y="16"/>
                  </a:cubicBezTo>
                  <a:cubicBezTo>
                    <a:pt x="53" y="16"/>
                    <a:pt x="53" y="16"/>
                    <a:pt x="53" y="16"/>
                  </a:cubicBezTo>
                  <a:cubicBezTo>
                    <a:pt x="54" y="16"/>
                    <a:pt x="54" y="15"/>
                    <a:pt x="54" y="15"/>
                  </a:cubicBezTo>
                  <a:cubicBezTo>
                    <a:pt x="54" y="15"/>
                    <a:pt x="55" y="15"/>
                    <a:pt x="55" y="15"/>
                  </a:cubicBezTo>
                  <a:cubicBezTo>
                    <a:pt x="55" y="15"/>
                    <a:pt x="55" y="14"/>
                    <a:pt x="56" y="14"/>
                  </a:cubicBezTo>
                  <a:cubicBezTo>
                    <a:pt x="56" y="14"/>
                    <a:pt x="56" y="14"/>
                    <a:pt x="56" y="14"/>
                  </a:cubicBezTo>
                  <a:cubicBezTo>
                    <a:pt x="56"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8" y="14"/>
                    <a:pt x="58" y="14"/>
                    <a:pt x="58" y="14"/>
                  </a:cubicBezTo>
                  <a:cubicBezTo>
                    <a:pt x="58" y="14"/>
                    <a:pt x="58" y="14"/>
                    <a:pt x="58" y="14"/>
                  </a:cubicBezTo>
                  <a:cubicBezTo>
                    <a:pt x="59" y="14"/>
                    <a:pt x="59" y="14"/>
                    <a:pt x="59" y="14"/>
                  </a:cubicBezTo>
                  <a:cubicBezTo>
                    <a:pt x="59" y="14"/>
                    <a:pt x="59" y="14"/>
                    <a:pt x="59" y="15"/>
                  </a:cubicBezTo>
                  <a:cubicBezTo>
                    <a:pt x="60" y="15"/>
                    <a:pt x="60" y="15"/>
                    <a:pt x="60" y="15"/>
                  </a:cubicBezTo>
                  <a:cubicBezTo>
                    <a:pt x="60" y="15"/>
                    <a:pt x="60" y="15"/>
                    <a:pt x="61" y="15"/>
                  </a:cubicBezTo>
                  <a:cubicBezTo>
                    <a:pt x="61" y="15"/>
                    <a:pt x="61" y="15"/>
                    <a:pt x="61" y="15"/>
                  </a:cubicBezTo>
                  <a:cubicBezTo>
                    <a:pt x="61" y="15"/>
                    <a:pt x="62" y="15"/>
                    <a:pt x="62" y="15"/>
                  </a:cubicBezTo>
                  <a:cubicBezTo>
                    <a:pt x="62" y="15"/>
                    <a:pt x="62" y="15"/>
                    <a:pt x="62" y="15"/>
                  </a:cubicBezTo>
                  <a:cubicBezTo>
                    <a:pt x="62" y="15"/>
                    <a:pt x="63" y="15"/>
                    <a:pt x="63" y="15"/>
                  </a:cubicBezTo>
                  <a:cubicBezTo>
                    <a:pt x="63" y="15"/>
                    <a:pt x="63" y="15"/>
                    <a:pt x="63" y="15"/>
                  </a:cubicBezTo>
                  <a:cubicBezTo>
                    <a:pt x="63" y="14"/>
                    <a:pt x="64" y="14"/>
                    <a:pt x="64" y="14"/>
                  </a:cubicBezTo>
                  <a:cubicBezTo>
                    <a:pt x="64" y="14"/>
                    <a:pt x="64" y="14"/>
                    <a:pt x="64" y="14"/>
                  </a:cubicBezTo>
                  <a:cubicBezTo>
                    <a:pt x="64" y="14"/>
                    <a:pt x="64" y="14"/>
                    <a:pt x="64" y="14"/>
                  </a:cubicBezTo>
                  <a:cubicBezTo>
                    <a:pt x="64" y="14"/>
                    <a:pt x="65" y="14"/>
                    <a:pt x="65" y="14"/>
                  </a:cubicBezTo>
                  <a:cubicBezTo>
                    <a:pt x="65" y="14"/>
                    <a:pt x="65" y="13"/>
                    <a:pt x="65" y="13"/>
                  </a:cubicBezTo>
                  <a:cubicBezTo>
                    <a:pt x="65" y="13"/>
                    <a:pt x="65" y="13"/>
                    <a:pt x="65" y="14"/>
                  </a:cubicBezTo>
                  <a:cubicBezTo>
                    <a:pt x="66" y="14"/>
                    <a:pt x="66" y="14"/>
                    <a:pt x="66" y="14"/>
                  </a:cubicBezTo>
                  <a:cubicBezTo>
                    <a:pt x="66" y="14"/>
                    <a:pt x="66" y="14"/>
                    <a:pt x="66" y="14"/>
                  </a:cubicBezTo>
                  <a:cubicBezTo>
                    <a:pt x="66" y="14"/>
                    <a:pt x="66" y="14"/>
                    <a:pt x="67" y="14"/>
                  </a:cubicBezTo>
                  <a:cubicBezTo>
                    <a:pt x="67" y="14"/>
                    <a:pt x="67" y="14"/>
                    <a:pt x="67" y="14"/>
                  </a:cubicBezTo>
                  <a:cubicBezTo>
                    <a:pt x="67" y="14"/>
                    <a:pt x="67" y="14"/>
                    <a:pt x="67" y="14"/>
                  </a:cubicBezTo>
                  <a:cubicBezTo>
                    <a:pt x="67" y="14"/>
                    <a:pt x="68" y="14"/>
                    <a:pt x="68" y="14"/>
                  </a:cubicBezTo>
                  <a:cubicBezTo>
                    <a:pt x="68" y="14"/>
                    <a:pt x="68" y="14"/>
                    <a:pt x="68" y="14"/>
                  </a:cubicBezTo>
                  <a:cubicBezTo>
                    <a:pt x="68" y="14"/>
                    <a:pt x="69" y="14"/>
                    <a:pt x="69" y="14"/>
                  </a:cubicBezTo>
                  <a:cubicBezTo>
                    <a:pt x="69" y="14"/>
                    <a:pt x="69" y="14"/>
                    <a:pt x="69" y="14"/>
                  </a:cubicBezTo>
                  <a:cubicBezTo>
                    <a:pt x="70" y="14"/>
                    <a:pt x="70" y="13"/>
                    <a:pt x="70" y="13"/>
                  </a:cubicBezTo>
                  <a:cubicBezTo>
                    <a:pt x="70" y="13"/>
                    <a:pt x="70" y="13"/>
                    <a:pt x="70" y="13"/>
                  </a:cubicBezTo>
                  <a:cubicBezTo>
                    <a:pt x="71" y="13"/>
                    <a:pt x="71" y="13"/>
                    <a:pt x="71" y="13"/>
                  </a:cubicBezTo>
                  <a:cubicBezTo>
                    <a:pt x="71" y="13"/>
                    <a:pt x="71" y="13"/>
                    <a:pt x="71" y="13"/>
                  </a:cubicBezTo>
                  <a:cubicBezTo>
                    <a:pt x="71" y="13"/>
                    <a:pt x="72" y="13"/>
                    <a:pt x="72" y="13"/>
                  </a:cubicBezTo>
                  <a:cubicBezTo>
                    <a:pt x="72" y="13"/>
                    <a:pt x="72" y="13"/>
                    <a:pt x="72" y="13"/>
                  </a:cubicBezTo>
                  <a:cubicBezTo>
                    <a:pt x="73" y="13"/>
                    <a:pt x="73" y="13"/>
                    <a:pt x="74" y="13"/>
                  </a:cubicBezTo>
                  <a:cubicBezTo>
                    <a:pt x="74" y="13"/>
                    <a:pt x="74" y="13"/>
                    <a:pt x="74" y="13"/>
                  </a:cubicBezTo>
                  <a:cubicBezTo>
                    <a:pt x="75" y="13"/>
                    <a:pt x="75" y="13"/>
                    <a:pt x="75" y="13"/>
                  </a:cubicBezTo>
                  <a:cubicBezTo>
                    <a:pt x="75" y="13"/>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4" y="14"/>
                    <a:pt x="74" y="14"/>
                    <a:pt x="74" y="14"/>
                  </a:cubicBezTo>
                  <a:cubicBezTo>
                    <a:pt x="73" y="14"/>
                    <a:pt x="73" y="15"/>
                    <a:pt x="72" y="15"/>
                  </a:cubicBezTo>
                  <a:cubicBezTo>
                    <a:pt x="72" y="15"/>
                    <a:pt x="72" y="15"/>
                    <a:pt x="71" y="15"/>
                  </a:cubicBezTo>
                  <a:cubicBezTo>
                    <a:pt x="71" y="15"/>
                    <a:pt x="70" y="15"/>
                    <a:pt x="70" y="15"/>
                  </a:cubicBezTo>
                  <a:cubicBezTo>
                    <a:pt x="69" y="16"/>
                    <a:pt x="69" y="16"/>
                    <a:pt x="69" y="16"/>
                  </a:cubicBezTo>
                  <a:cubicBezTo>
                    <a:pt x="68" y="16"/>
                    <a:pt x="68" y="16"/>
                    <a:pt x="68" y="16"/>
                  </a:cubicBezTo>
                  <a:cubicBezTo>
                    <a:pt x="68" y="16"/>
                    <a:pt x="67" y="16"/>
                    <a:pt x="67" y="16"/>
                  </a:cubicBezTo>
                  <a:cubicBezTo>
                    <a:pt x="67" y="17"/>
                    <a:pt x="67" y="17"/>
                    <a:pt x="67" y="17"/>
                  </a:cubicBezTo>
                  <a:cubicBezTo>
                    <a:pt x="67" y="17"/>
                    <a:pt x="67" y="17"/>
                    <a:pt x="67" y="17"/>
                  </a:cubicBezTo>
                  <a:cubicBezTo>
                    <a:pt x="67" y="17"/>
                    <a:pt x="67" y="17"/>
                    <a:pt x="67" y="17"/>
                  </a:cubicBezTo>
                  <a:cubicBezTo>
                    <a:pt x="67" y="17"/>
                    <a:pt x="68" y="17"/>
                    <a:pt x="68" y="17"/>
                  </a:cubicBezTo>
                  <a:cubicBezTo>
                    <a:pt x="68" y="17"/>
                    <a:pt x="68" y="17"/>
                    <a:pt x="68" y="17"/>
                  </a:cubicBezTo>
                  <a:cubicBezTo>
                    <a:pt x="68" y="17"/>
                    <a:pt x="69" y="18"/>
                    <a:pt x="69" y="18"/>
                  </a:cubicBezTo>
                  <a:cubicBezTo>
                    <a:pt x="70" y="18"/>
                    <a:pt x="71" y="18"/>
                    <a:pt x="71" y="19"/>
                  </a:cubicBezTo>
                  <a:cubicBezTo>
                    <a:pt x="72" y="19"/>
                    <a:pt x="73" y="20"/>
                    <a:pt x="73" y="20"/>
                  </a:cubicBezTo>
                  <a:cubicBezTo>
                    <a:pt x="73" y="21"/>
                    <a:pt x="74" y="21"/>
                    <a:pt x="74" y="22"/>
                  </a:cubicBezTo>
                  <a:cubicBezTo>
                    <a:pt x="74" y="22"/>
                    <a:pt x="74" y="22"/>
                    <a:pt x="74" y="22"/>
                  </a:cubicBezTo>
                  <a:cubicBezTo>
                    <a:pt x="74" y="22"/>
                    <a:pt x="74" y="22"/>
                    <a:pt x="74" y="22"/>
                  </a:cubicBezTo>
                  <a:cubicBezTo>
                    <a:pt x="74" y="22"/>
                    <a:pt x="74" y="23"/>
                    <a:pt x="74" y="23"/>
                  </a:cubicBezTo>
                  <a:cubicBezTo>
                    <a:pt x="74" y="23"/>
                    <a:pt x="74" y="23"/>
                    <a:pt x="74" y="23"/>
                  </a:cubicBezTo>
                  <a:cubicBezTo>
                    <a:pt x="74" y="23"/>
                    <a:pt x="74" y="23"/>
                    <a:pt x="74" y="23"/>
                  </a:cubicBezTo>
                  <a:cubicBezTo>
                    <a:pt x="74" y="23"/>
                    <a:pt x="75" y="23"/>
                    <a:pt x="75" y="23"/>
                  </a:cubicBezTo>
                  <a:cubicBezTo>
                    <a:pt x="75" y="23"/>
                    <a:pt x="75" y="23"/>
                    <a:pt x="75" y="23"/>
                  </a:cubicBezTo>
                  <a:cubicBezTo>
                    <a:pt x="75" y="23"/>
                    <a:pt x="75" y="23"/>
                    <a:pt x="75" y="23"/>
                  </a:cubicBezTo>
                  <a:cubicBezTo>
                    <a:pt x="75" y="23"/>
                    <a:pt x="75" y="23"/>
                    <a:pt x="76" y="23"/>
                  </a:cubicBezTo>
                  <a:cubicBezTo>
                    <a:pt x="76" y="23"/>
                    <a:pt x="76" y="23"/>
                    <a:pt x="76" y="23"/>
                  </a:cubicBezTo>
                  <a:cubicBezTo>
                    <a:pt x="76" y="23"/>
                    <a:pt x="76" y="23"/>
                    <a:pt x="76" y="23"/>
                  </a:cubicBezTo>
                  <a:cubicBezTo>
                    <a:pt x="76" y="23"/>
                    <a:pt x="77" y="23"/>
                    <a:pt x="77" y="23"/>
                  </a:cubicBezTo>
                  <a:cubicBezTo>
                    <a:pt x="77" y="22"/>
                    <a:pt x="77" y="22"/>
                    <a:pt x="77" y="22"/>
                  </a:cubicBezTo>
                  <a:cubicBezTo>
                    <a:pt x="77" y="22"/>
                    <a:pt x="77" y="22"/>
                    <a:pt x="77" y="22"/>
                  </a:cubicBezTo>
                  <a:cubicBezTo>
                    <a:pt x="77" y="21"/>
                    <a:pt x="77" y="21"/>
                    <a:pt x="77" y="21"/>
                  </a:cubicBezTo>
                  <a:cubicBezTo>
                    <a:pt x="77" y="21"/>
                    <a:pt x="77" y="20"/>
                    <a:pt x="77" y="20"/>
                  </a:cubicBezTo>
                  <a:cubicBezTo>
                    <a:pt x="77" y="20"/>
                    <a:pt x="77" y="19"/>
                    <a:pt x="77" y="19"/>
                  </a:cubicBezTo>
                  <a:cubicBezTo>
                    <a:pt x="77" y="19"/>
                    <a:pt x="77" y="19"/>
                    <a:pt x="77" y="18"/>
                  </a:cubicBezTo>
                  <a:cubicBezTo>
                    <a:pt x="77" y="18"/>
                    <a:pt x="77" y="18"/>
                    <a:pt x="77" y="18"/>
                  </a:cubicBezTo>
                  <a:cubicBezTo>
                    <a:pt x="78" y="17"/>
                    <a:pt x="78" y="17"/>
                    <a:pt x="78" y="17"/>
                  </a:cubicBezTo>
                  <a:cubicBezTo>
                    <a:pt x="78" y="17"/>
                    <a:pt x="79" y="16"/>
                    <a:pt x="79" y="16"/>
                  </a:cubicBezTo>
                  <a:cubicBezTo>
                    <a:pt x="79" y="16"/>
                    <a:pt x="79" y="16"/>
                    <a:pt x="79" y="16"/>
                  </a:cubicBezTo>
                  <a:cubicBezTo>
                    <a:pt x="79" y="15"/>
                    <a:pt x="80" y="15"/>
                    <a:pt x="80" y="15"/>
                  </a:cubicBezTo>
                  <a:cubicBezTo>
                    <a:pt x="80" y="15"/>
                    <a:pt x="80" y="14"/>
                    <a:pt x="80" y="14"/>
                  </a:cubicBezTo>
                  <a:cubicBezTo>
                    <a:pt x="80" y="14"/>
                    <a:pt x="80" y="14"/>
                    <a:pt x="80" y="14"/>
                  </a:cubicBezTo>
                  <a:cubicBezTo>
                    <a:pt x="80" y="14"/>
                    <a:pt x="80" y="14"/>
                    <a:pt x="81" y="13"/>
                  </a:cubicBezTo>
                  <a:cubicBezTo>
                    <a:pt x="81" y="13"/>
                    <a:pt x="81" y="13"/>
                    <a:pt x="81" y="13"/>
                  </a:cubicBezTo>
                  <a:cubicBezTo>
                    <a:pt x="81" y="13"/>
                    <a:pt x="81" y="13"/>
                    <a:pt x="81" y="13"/>
                  </a:cubicBezTo>
                  <a:cubicBezTo>
                    <a:pt x="81" y="13"/>
                    <a:pt x="82" y="13"/>
                    <a:pt x="82" y="14"/>
                  </a:cubicBezTo>
                  <a:cubicBezTo>
                    <a:pt x="83" y="14"/>
                    <a:pt x="83" y="14"/>
                    <a:pt x="83" y="15"/>
                  </a:cubicBezTo>
                  <a:cubicBezTo>
                    <a:pt x="84" y="15"/>
                    <a:pt x="84" y="16"/>
                    <a:pt x="84" y="16"/>
                  </a:cubicBezTo>
                  <a:cubicBezTo>
                    <a:pt x="85" y="17"/>
                    <a:pt x="85" y="17"/>
                    <a:pt x="85" y="18"/>
                  </a:cubicBezTo>
                  <a:cubicBezTo>
                    <a:pt x="85" y="19"/>
                    <a:pt x="85" y="20"/>
                    <a:pt x="86" y="21"/>
                  </a:cubicBezTo>
                  <a:cubicBezTo>
                    <a:pt x="87" y="22"/>
                    <a:pt x="88" y="24"/>
                    <a:pt x="89" y="25"/>
                  </a:cubicBezTo>
                  <a:cubicBezTo>
                    <a:pt x="90" y="26"/>
                    <a:pt x="91" y="27"/>
                    <a:pt x="92" y="27"/>
                  </a:cubicBezTo>
                  <a:cubicBezTo>
                    <a:pt x="93" y="28"/>
                    <a:pt x="94" y="29"/>
                    <a:pt x="94" y="29"/>
                  </a:cubicBezTo>
                  <a:moveTo>
                    <a:pt x="92" y="8"/>
                  </a:moveTo>
                  <a:cubicBezTo>
                    <a:pt x="92" y="8"/>
                    <a:pt x="92" y="8"/>
                    <a:pt x="91" y="8"/>
                  </a:cubicBezTo>
                  <a:cubicBezTo>
                    <a:pt x="91" y="8"/>
                    <a:pt x="91" y="8"/>
                    <a:pt x="91" y="9"/>
                  </a:cubicBezTo>
                  <a:cubicBezTo>
                    <a:pt x="91" y="9"/>
                    <a:pt x="91" y="9"/>
                    <a:pt x="91" y="9"/>
                  </a:cubicBezTo>
                  <a:cubicBezTo>
                    <a:pt x="91" y="10"/>
                    <a:pt x="91" y="10"/>
                    <a:pt x="91" y="10"/>
                  </a:cubicBezTo>
                  <a:cubicBezTo>
                    <a:pt x="91" y="10"/>
                    <a:pt x="91" y="10"/>
                    <a:pt x="91" y="11"/>
                  </a:cubicBezTo>
                  <a:cubicBezTo>
                    <a:pt x="91" y="11"/>
                    <a:pt x="91" y="11"/>
                    <a:pt x="91" y="11"/>
                  </a:cubicBezTo>
                  <a:cubicBezTo>
                    <a:pt x="91" y="11"/>
                    <a:pt x="91" y="11"/>
                    <a:pt x="91" y="12"/>
                  </a:cubicBezTo>
                  <a:cubicBezTo>
                    <a:pt x="91" y="12"/>
                    <a:pt x="90" y="12"/>
                    <a:pt x="90" y="12"/>
                  </a:cubicBezTo>
                  <a:cubicBezTo>
                    <a:pt x="90" y="12"/>
                    <a:pt x="90" y="12"/>
                    <a:pt x="89" y="12"/>
                  </a:cubicBezTo>
                  <a:cubicBezTo>
                    <a:pt x="89" y="12"/>
                    <a:pt x="89" y="12"/>
                    <a:pt x="89" y="13"/>
                  </a:cubicBezTo>
                  <a:cubicBezTo>
                    <a:pt x="88" y="13"/>
                    <a:pt x="88" y="13"/>
                    <a:pt x="88" y="13"/>
                  </a:cubicBezTo>
                  <a:cubicBezTo>
                    <a:pt x="88" y="13"/>
                    <a:pt x="88" y="14"/>
                    <a:pt x="88" y="14"/>
                  </a:cubicBezTo>
                  <a:cubicBezTo>
                    <a:pt x="88" y="14"/>
                    <a:pt x="88" y="14"/>
                    <a:pt x="88" y="14"/>
                  </a:cubicBezTo>
                  <a:cubicBezTo>
                    <a:pt x="88" y="15"/>
                    <a:pt x="88" y="15"/>
                    <a:pt x="88" y="15"/>
                  </a:cubicBezTo>
                  <a:cubicBezTo>
                    <a:pt x="88" y="15"/>
                    <a:pt x="88" y="15"/>
                    <a:pt x="88" y="16"/>
                  </a:cubicBezTo>
                  <a:cubicBezTo>
                    <a:pt x="88" y="16"/>
                    <a:pt x="89" y="16"/>
                    <a:pt x="89" y="16"/>
                  </a:cubicBezTo>
                  <a:cubicBezTo>
                    <a:pt x="90" y="17"/>
                    <a:pt x="90" y="18"/>
                    <a:pt x="91" y="19"/>
                  </a:cubicBezTo>
                  <a:cubicBezTo>
                    <a:pt x="91" y="20"/>
                    <a:pt x="92" y="21"/>
                    <a:pt x="92" y="22"/>
                  </a:cubicBezTo>
                  <a:cubicBezTo>
                    <a:pt x="93" y="23"/>
                    <a:pt x="93" y="24"/>
                    <a:pt x="94" y="25"/>
                  </a:cubicBezTo>
                  <a:cubicBezTo>
                    <a:pt x="94" y="26"/>
                    <a:pt x="94" y="27"/>
                    <a:pt x="94" y="28"/>
                  </a:cubicBezTo>
                  <a:cubicBezTo>
                    <a:pt x="94" y="28"/>
                    <a:pt x="93" y="27"/>
                    <a:pt x="92" y="26"/>
                  </a:cubicBezTo>
                  <a:cubicBezTo>
                    <a:pt x="91" y="26"/>
                    <a:pt x="90" y="25"/>
                    <a:pt x="89" y="24"/>
                  </a:cubicBezTo>
                  <a:cubicBezTo>
                    <a:pt x="89" y="23"/>
                    <a:pt x="88" y="22"/>
                    <a:pt x="87" y="21"/>
                  </a:cubicBezTo>
                  <a:cubicBezTo>
                    <a:pt x="86" y="20"/>
                    <a:pt x="86" y="19"/>
                    <a:pt x="86" y="18"/>
                  </a:cubicBezTo>
                  <a:cubicBezTo>
                    <a:pt x="86" y="17"/>
                    <a:pt x="86" y="16"/>
                    <a:pt x="85" y="16"/>
                  </a:cubicBezTo>
                  <a:cubicBezTo>
                    <a:pt x="85" y="15"/>
                    <a:pt x="85" y="15"/>
                    <a:pt x="84" y="14"/>
                  </a:cubicBezTo>
                  <a:cubicBezTo>
                    <a:pt x="84" y="13"/>
                    <a:pt x="83" y="13"/>
                    <a:pt x="83" y="13"/>
                  </a:cubicBezTo>
                  <a:cubicBezTo>
                    <a:pt x="82" y="13"/>
                    <a:pt x="82" y="12"/>
                    <a:pt x="81" y="12"/>
                  </a:cubicBezTo>
                  <a:cubicBezTo>
                    <a:pt x="81" y="12"/>
                    <a:pt x="81" y="12"/>
                    <a:pt x="80" y="12"/>
                  </a:cubicBezTo>
                  <a:cubicBezTo>
                    <a:pt x="80" y="13"/>
                    <a:pt x="80" y="13"/>
                    <a:pt x="80" y="13"/>
                  </a:cubicBezTo>
                  <a:cubicBezTo>
                    <a:pt x="80" y="13"/>
                    <a:pt x="80" y="13"/>
                    <a:pt x="80" y="13"/>
                  </a:cubicBezTo>
                  <a:cubicBezTo>
                    <a:pt x="79" y="13"/>
                    <a:pt x="79" y="13"/>
                    <a:pt x="79" y="14"/>
                  </a:cubicBezTo>
                  <a:cubicBezTo>
                    <a:pt x="79" y="14"/>
                    <a:pt x="79" y="14"/>
                    <a:pt x="79" y="14"/>
                  </a:cubicBezTo>
                  <a:cubicBezTo>
                    <a:pt x="79" y="15"/>
                    <a:pt x="79" y="15"/>
                    <a:pt x="78" y="15"/>
                  </a:cubicBezTo>
                  <a:cubicBezTo>
                    <a:pt x="78" y="15"/>
                    <a:pt x="78" y="15"/>
                    <a:pt x="78" y="16"/>
                  </a:cubicBezTo>
                  <a:cubicBezTo>
                    <a:pt x="78" y="16"/>
                    <a:pt x="78" y="16"/>
                    <a:pt x="77" y="16"/>
                  </a:cubicBezTo>
                  <a:cubicBezTo>
                    <a:pt x="77" y="16"/>
                    <a:pt x="77" y="17"/>
                    <a:pt x="77" y="17"/>
                  </a:cubicBezTo>
                  <a:cubicBezTo>
                    <a:pt x="76" y="17"/>
                    <a:pt x="76" y="18"/>
                    <a:pt x="76" y="18"/>
                  </a:cubicBezTo>
                  <a:cubicBezTo>
                    <a:pt x="76" y="18"/>
                    <a:pt x="76" y="19"/>
                    <a:pt x="76" y="19"/>
                  </a:cubicBezTo>
                  <a:cubicBezTo>
                    <a:pt x="76" y="19"/>
                    <a:pt x="76" y="20"/>
                    <a:pt x="76" y="20"/>
                  </a:cubicBezTo>
                  <a:cubicBezTo>
                    <a:pt x="76" y="21"/>
                    <a:pt x="76" y="21"/>
                    <a:pt x="76" y="21"/>
                  </a:cubicBezTo>
                  <a:cubicBezTo>
                    <a:pt x="76" y="21"/>
                    <a:pt x="76" y="21"/>
                    <a:pt x="76" y="21"/>
                  </a:cubicBezTo>
                  <a:cubicBezTo>
                    <a:pt x="76" y="22"/>
                    <a:pt x="76" y="22"/>
                    <a:pt x="76" y="22"/>
                  </a:cubicBezTo>
                  <a:cubicBezTo>
                    <a:pt x="76" y="22"/>
                    <a:pt x="76" y="22"/>
                    <a:pt x="76" y="22"/>
                  </a:cubicBezTo>
                  <a:cubicBezTo>
                    <a:pt x="76" y="22"/>
                    <a:pt x="76" y="22"/>
                    <a:pt x="76" y="22"/>
                  </a:cubicBezTo>
                  <a:cubicBezTo>
                    <a:pt x="76" y="22"/>
                    <a:pt x="76" y="22"/>
                    <a:pt x="76" y="22"/>
                  </a:cubicBezTo>
                  <a:cubicBezTo>
                    <a:pt x="75" y="22"/>
                    <a:pt x="75" y="22"/>
                    <a:pt x="75" y="22"/>
                  </a:cubicBezTo>
                  <a:cubicBezTo>
                    <a:pt x="75" y="22"/>
                    <a:pt x="75" y="22"/>
                    <a:pt x="75" y="22"/>
                  </a:cubicBezTo>
                  <a:cubicBezTo>
                    <a:pt x="75" y="22"/>
                    <a:pt x="75" y="22"/>
                    <a:pt x="75" y="22"/>
                  </a:cubicBezTo>
                  <a:cubicBezTo>
                    <a:pt x="75" y="22"/>
                    <a:pt x="75" y="22"/>
                    <a:pt x="75" y="22"/>
                  </a:cubicBezTo>
                  <a:cubicBezTo>
                    <a:pt x="75" y="22"/>
                    <a:pt x="75" y="22"/>
                    <a:pt x="75" y="22"/>
                  </a:cubicBezTo>
                  <a:cubicBezTo>
                    <a:pt x="75" y="22"/>
                    <a:pt x="75" y="22"/>
                    <a:pt x="75" y="22"/>
                  </a:cubicBezTo>
                  <a:cubicBezTo>
                    <a:pt x="75" y="22"/>
                    <a:pt x="75" y="22"/>
                    <a:pt x="75" y="22"/>
                  </a:cubicBezTo>
                  <a:cubicBezTo>
                    <a:pt x="75" y="21"/>
                    <a:pt x="75" y="21"/>
                    <a:pt x="74" y="20"/>
                  </a:cubicBezTo>
                  <a:cubicBezTo>
                    <a:pt x="74" y="20"/>
                    <a:pt x="73" y="19"/>
                    <a:pt x="73" y="19"/>
                  </a:cubicBezTo>
                  <a:cubicBezTo>
                    <a:pt x="72" y="18"/>
                    <a:pt x="72" y="18"/>
                    <a:pt x="71" y="18"/>
                  </a:cubicBezTo>
                  <a:cubicBezTo>
                    <a:pt x="70" y="17"/>
                    <a:pt x="70" y="17"/>
                    <a:pt x="69" y="17"/>
                  </a:cubicBezTo>
                  <a:cubicBezTo>
                    <a:pt x="69" y="17"/>
                    <a:pt x="69" y="17"/>
                    <a:pt x="69" y="17"/>
                  </a:cubicBezTo>
                  <a:cubicBezTo>
                    <a:pt x="70" y="17"/>
                    <a:pt x="70" y="17"/>
                    <a:pt x="70" y="17"/>
                  </a:cubicBezTo>
                  <a:cubicBezTo>
                    <a:pt x="70" y="17"/>
                    <a:pt x="70" y="16"/>
                    <a:pt x="70" y="16"/>
                  </a:cubicBezTo>
                  <a:cubicBezTo>
                    <a:pt x="70" y="16"/>
                    <a:pt x="70" y="16"/>
                    <a:pt x="70" y="16"/>
                  </a:cubicBezTo>
                  <a:cubicBezTo>
                    <a:pt x="71" y="16"/>
                    <a:pt x="71" y="16"/>
                    <a:pt x="72" y="16"/>
                  </a:cubicBezTo>
                  <a:cubicBezTo>
                    <a:pt x="72" y="16"/>
                    <a:pt x="72" y="16"/>
                    <a:pt x="73" y="16"/>
                  </a:cubicBezTo>
                  <a:cubicBezTo>
                    <a:pt x="73" y="16"/>
                    <a:pt x="74" y="15"/>
                    <a:pt x="74" y="15"/>
                  </a:cubicBezTo>
                  <a:cubicBezTo>
                    <a:pt x="74" y="15"/>
                    <a:pt x="75" y="15"/>
                    <a:pt x="75" y="15"/>
                  </a:cubicBezTo>
                  <a:cubicBezTo>
                    <a:pt x="75" y="15"/>
                    <a:pt x="76" y="15"/>
                    <a:pt x="76" y="14"/>
                  </a:cubicBezTo>
                  <a:cubicBezTo>
                    <a:pt x="76" y="14"/>
                    <a:pt x="76" y="14"/>
                    <a:pt x="76" y="14"/>
                  </a:cubicBezTo>
                  <a:cubicBezTo>
                    <a:pt x="76" y="14"/>
                    <a:pt x="76" y="14"/>
                    <a:pt x="76" y="14"/>
                  </a:cubicBezTo>
                  <a:cubicBezTo>
                    <a:pt x="76" y="14"/>
                    <a:pt x="76" y="13"/>
                    <a:pt x="76" y="13"/>
                  </a:cubicBezTo>
                  <a:cubicBezTo>
                    <a:pt x="76" y="13"/>
                    <a:pt x="76" y="13"/>
                    <a:pt x="76" y="13"/>
                  </a:cubicBezTo>
                  <a:cubicBezTo>
                    <a:pt x="76" y="13"/>
                    <a:pt x="75" y="12"/>
                    <a:pt x="75" y="12"/>
                  </a:cubicBezTo>
                  <a:cubicBezTo>
                    <a:pt x="75" y="12"/>
                    <a:pt x="74" y="12"/>
                    <a:pt x="74" y="12"/>
                  </a:cubicBezTo>
                  <a:cubicBezTo>
                    <a:pt x="73" y="12"/>
                    <a:pt x="73" y="12"/>
                    <a:pt x="72" y="12"/>
                  </a:cubicBezTo>
                  <a:cubicBezTo>
                    <a:pt x="72" y="12"/>
                    <a:pt x="72" y="12"/>
                    <a:pt x="72" y="12"/>
                  </a:cubicBezTo>
                  <a:cubicBezTo>
                    <a:pt x="72" y="12"/>
                    <a:pt x="71" y="12"/>
                    <a:pt x="71" y="12"/>
                  </a:cubicBezTo>
                  <a:cubicBezTo>
                    <a:pt x="71" y="12"/>
                    <a:pt x="71" y="12"/>
                    <a:pt x="71" y="12"/>
                  </a:cubicBezTo>
                  <a:cubicBezTo>
                    <a:pt x="70" y="12"/>
                    <a:pt x="70" y="12"/>
                    <a:pt x="70" y="12"/>
                  </a:cubicBezTo>
                  <a:cubicBezTo>
                    <a:pt x="70" y="12"/>
                    <a:pt x="70" y="13"/>
                    <a:pt x="70" y="13"/>
                  </a:cubicBezTo>
                  <a:cubicBezTo>
                    <a:pt x="69" y="13"/>
                    <a:pt x="69" y="13"/>
                    <a:pt x="69" y="13"/>
                  </a:cubicBezTo>
                  <a:cubicBezTo>
                    <a:pt x="69" y="13"/>
                    <a:pt x="69" y="13"/>
                    <a:pt x="69" y="13"/>
                  </a:cubicBezTo>
                  <a:cubicBezTo>
                    <a:pt x="69" y="13"/>
                    <a:pt x="68" y="13"/>
                    <a:pt x="68" y="13"/>
                  </a:cubicBezTo>
                  <a:cubicBezTo>
                    <a:pt x="68" y="13"/>
                    <a:pt x="68" y="13"/>
                    <a:pt x="68" y="13"/>
                  </a:cubicBezTo>
                  <a:cubicBezTo>
                    <a:pt x="68" y="13"/>
                    <a:pt x="68" y="13"/>
                    <a:pt x="67" y="13"/>
                  </a:cubicBezTo>
                  <a:cubicBezTo>
                    <a:pt x="67" y="13"/>
                    <a:pt x="67" y="13"/>
                    <a:pt x="67" y="13"/>
                  </a:cubicBezTo>
                  <a:cubicBezTo>
                    <a:pt x="67" y="13"/>
                    <a:pt x="67" y="13"/>
                    <a:pt x="67" y="13"/>
                  </a:cubicBezTo>
                  <a:cubicBezTo>
                    <a:pt x="67" y="13"/>
                    <a:pt x="66" y="13"/>
                    <a:pt x="66" y="13"/>
                  </a:cubicBezTo>
                  <a:cubicBezTo>
                    <a:pt x="66" y="13"/>
                    <a:pt x="66" y="13"/>
                    <a:pt x="66" y="13"/>
                  </a:cubicBezTo>
                  <a:cubicBezTo>
                    <a:pt x="66" y="13"/>
                    <a:pt x="66" y="13"/>
                    <a:pt x="66" y="13"/>
                  </a:cubicBezTo>
                  <a:cubicBezTo>
                    <a:pt x="65" y="13"/>
                    <a:pt x="65" y="13"/>
                    <a:pt x="65" y="13"/>
                  </a:cubicBezTo>
                  <a:cubicBezTo>
                    <a:pt x="65" y="13"/>
                    <a:pt x="65" y="13"/>
                    <a:pt x="65" y="13"/>
                  </a:cubicBezTo>
                  <a:cubicBezTo>
                    <a:pt x="64" y="13"/>
                    <a:pt x="64" y="13"/>
                    <a:pt x="64" y="13"/>
                  </a:cubicBezTo>
                  <a:cubicBezTo>
                    <a:pt x="64" y="13"/>
                    <a:pt x="64" y="13"/>
                    <a:pt x="63" y="13"/>
                  </a:cubicBezTo>
                  <a:cubicBezTo>
                    <a:pt x="63" y="13"/>
                    <a:pt x="63" y="13"/>
                    <a:pt x="63" y="14"/>
                  </a:cubicBezTo>
                  <a:cubicBezTo>
                    <a:pt x="63" y="14"/>
                    <a:pt x="63" y="14"/>
                    <a:pt x="63" y="14"/>
                  </a:cubicBezTo>
                  <a:cubicBezTo>
                    <a:pt x="62" y="14"/>
                    <a:pt x="62" y="14"/>
                    <a:pt x="62" y="14"/>
                  </a:cubicBezTo>
                  <a:cubicBezTo>
                    <a:pt x="62" y="14"/>
                    <a:pt x="62" y="14"/>
                    <a:pt x="62" y="14"/>
                  </a:cubicBezTo>
                  <a:cubicBezTo>
                    <a:pt x="62" y="14"/>
                    <a:pt x="62" y="14"/>
                    <a:pt x="62" y="14"/>
                  </a:cubicBezTo>
                  <a:cubicBezTo>
                    <a:pt x="62" y="14"/>
                    <a:pt x="61" y="14"/>
                    <a:pt x="61" y="14"/>
                  </a:cubicBezTo>
                  <a:cubicBezTo>
                    <a:pt x="61" y="14"/>
                    <a:pt x="61" y="14"/>
                    <a:pt x="61" y="14"/>
                  </a:cubicBezTo>
                  <a:cubicBezTo>
                    <a:pt x="61" y="14"/>
                    <a:pt x="61" y="14"/>
                    <a:pt x="60" y="14"/>
                  </a:cubicBezTo>
                  <a:cubicBezTo>
                    <a:pt x="60" y="14"/>
                    <a:pt x="60" y="14"/>
                    <a:pt x="60" y="14"/>
                  </a:cubicBezTo>
                  <a:cubicBezTo>
                    <a:pt x="60" y="14"/>
                    <a:pt x="59" y="13"/>
                    <a:pt x="59" y="13"/>
                  </a:cubicBezTo>
                  <a:cubicBezTo>
                    <a:pt x="59" y="13"/>
                    <a:pt x="59" y="13"/>
                    <a:pt x="59" y="13"/>
                  </a:cubicBezTo>
                  <a:cubicBezTo>
                    <a:pt x="59" y="13"/>
                    <a:pt x="58" y="13"/>
                    <a:pt x="58" y="13"/>
                  </a:cubicBezTo>
                  <a:cubicBezTo>
                    <a:pt x="58" y="13"/>
                    <a:pt x="58" y="13"/>
                    <a:pt x="58" y="13"/>
                  </a:cubicBezTo>
                  <a:cubicBezTo>
                    <a:pt x="57" y="13"/>
                    <a:pt x="57" y="13"/>
                    <a:pt x="57" y="13"/>
                  </a:cubicBezTo>
                  <a:cubicBezTo>
                    <a:pt x="57" y="13"/>
                    <a:pt x="56" y="13"/>
                    <a:pt x="56" y="13"/>
                  </a:cubicBezTo>
                  <a:cubicBezTo>
                    <a:pt x="56" y="13"/>
                    <a:pt x="55" y="13"/>
                    <a:pt x="55" y="13"/>
                  </a:cubicBezTo>
                  <a:cubicBezTo>
                    <a:pt x="55" y="14"/>
                    <a:pt x="54" y="14"/>
                    <a:pt x="54" y="14"/>
                  </a:cubicBezTo>
                  <a:cubicBezTo>
                    <a:pt x="54" y="14"/>
                    <a:pt x="54" y="14"/>
                    <a:pt x="53" y="15"/>
                  </a:cubicBezTo>
                  <a:cubicBezTo>
                    <a:pt x="53" y="15"/>
                    <a:pt x="53" y="15"/>
                    <a:pt x="53" y="15"/>
                  </a:cubicBezTo>
                  <a:cubicBezTo>
                    <a:pt x="53" y="15"/>
                    <a:pt x="52" y="15"/>
                    <a:pt x="52" y="15"/>
                  </a:cubicBezTo>
                  <a:cubicBezTo>
                    <a:pt x="52" y="16"/>
                    <a:pt x="52" y="16"/>
                    <a:pt x="52" y="16"/>
                  </a:cubicBezTo>
                  <a:cubicBezTo>
                    <a:pt x="52"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0" y="16"/>
                    <a:pt x="50" y="16"/>
                  </a:cubicBezTo>
                  <a:cubicBezTo>
                    <a:pt x="50" y="16"/>
                    <a:pt x="50" y="16"/>
                    <a:pt x="50" y="16"/>
                  </a:cubicBezTo>
                  <a:cubicBezTo>
                    <a:pt x="50" y="16"/>
                    <a:pt x="50" y="16"/>
                    <a:pt x="50" y="16"/>
                  </a:cubicBezTo>
                  <a:cubicBezTo>
                    <a:pt x="50" y="16"/>
                    <a:pt x="49" y="16"/>
                    <a:pt x="49" y="16"/>
                  </a:cubicBezTo>
                  <a:cubicBezTo>
                    <a:pt x="49" y="16"/>
                    <a:pt x="49" y="16"/>
                    <a:pt x="49" y="17"/>
                  </a:cubicBezTo>
                  <a:cubicBezTo>
                    <a:pt x="49" y="17"/>
                    <a:pt x="49" y="17"/>
                    <a:pt x="49" y="18"/>
                  </a:cubicBezTo>
                  <a:cubicBezTo>
                    <a:pt x="49" y="19"/>
                    <a:pt x="49" y="19"/>
                    <a:pt x="49" y="20"/>
                  </a:cubicBezTo>
                  <a:cubicBezTo>
                    <a:pt x="49" y="21"/>
                    <a:pt x="49" y="21"/>
                    <a:pt x="49" y="22"/>
                  </a:cubicBezTo>
                  <a:cubicBezTo>
                    <a:pt x="50" y="23"/>
                    <a:pt x="50" y="24"/>
                    <a:pt x="50" y="24"/>
                  </a:cubicBezTo>
                  <a:cubicBezTo>
                    <a:pt x="51" y="25"/>
                    <a:pt x="51" y="25"/>
                    <a:pt x="51" y="25"/>
                  </a:cubicBezTo>
                  <a:cubicBezTo>
                    <a:pt x="51" y="25"/>
                    <a:pt x="52" y="26"/>
                    <a:pt x="52" y="26"/>
                  </a:cubicBezTo>
                  <a:cubicBezTo>
                    <a:pt x="52" y="26"/>
                    <a:pt x="52" y="26"/>
                    <a:pt x="52" y="26"/>
                  </a:cubicBezTo>
                  <a:cubicBezTo>
                    <a:pt x="53" y="26"/>
                    <a:pt x="53" y="26"/>
                    <a:pt x="53" y="26"/>
                  </a:cubicBezTo>
                  <a:cubicBezTo>
                    <a:pt x="53" y="26"/>
                    <a:pt x="54" y="26"/>
                    <a:pt x="54" y="26"/>
                  </a:cubicBezTo>
                  <a:cubicBezTo>
                    <a:pt x="54" y="26"/>
                    <a:pt x="54" y="26"/>
                    <a:pt x="55" y="26"/>
                  </a:cubicBezTo>
                  <a:cubicBezTo>
                    <a:pt x="55" y="26"/>
                    <a:pt x="55" y="26"/>
                    <a:pt x="55" y="26"/>
                  </a:cubicBezTo>
                  <a:cubicBezTo>
                    <a:pt x="55" y="25"/>
                    <a:pt x="56" y="25"/>
                    <a:pt x="56" y="25"/>
                  </a:cubicBezTo>
                  <a:cubicBezTo>
                    <a:pt x="56" y="25"/>
                    <a:pt x="56" y="25"/>
                    <a:pt x="57" y="25"/>
                  </a:cubicBezTo>
                  <a:cubicBezTo>
                    <a:pt x="57" y="24"/>
                    <a:pt x="57" y="24"/>
                    <a:pt x="57" y="24"/>
                  </a:cubicBezTo>
                  <a:cubicBezTo>
                    <a:pt x="58" y="24"/>
                    <a:pt x="58" y="24"/>
                    <a:pt x="58" y="24"/>
                  </a:cubicBezTo>
                  <a:cubicBezTo>
                    <a:pt x="58" y="24"/>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60" y="24"/>
                    <a:pt x="60" y="24"/>
                  </a:cubicBezTo>
                  <a:cubicBezTo>
                    <a:pt x="60" y="24"/>
                    <a:pt x="60" y="24"/>
                    <a:pt x="60" y="24"/>
                  </a:cubicBezTo>
                  <a:cubicBezTo>
                    <a:pt x="60" y="24"/>
                    <a:pt x="60" y="24"/>
                    <a:pt x="60" y="24"/>
                  </a:cubicBezTo>
                  <a:cubicBezTo>
                    <a:pt x="60" y="24"/>
                    <a:pt x="60" y="24"/>
                    <a:pt x="60" y="24"/>
                  </a:cubicBezTo>
                  <a:cubicBezTo>
                    <a:pt x="60" y="24"/>
                    <a:pt x="60" y="24"/>
                    <a:pt x="60" y="25"/>
                  </a:cubicBezTo>
                  <a:cubicBezTo>
                    <a:pt x="60" y="25"/>
                    <a:pt x="59" y="25"/>
                    <a:pt x="59" y="25"/>
                  </a:cubicBezTo>
                  <a:cubicBezTo>
                    <a:pt x="59" y="25"/>
                    <a:pt x="59" y="26"/>
                    <a:pt x="59" y="26"/>
                  </a:cubicBezTo>
                  <a:cubicBezTo>
                    <a:pt x="58" y="26"/>
                    <a:pt x="58" y="26"/>
                    <a:pt x="58" y="27"/>
                  </a:cubicBezTo>
                  <a:cubicBezTo>
                    <a:pt x="57" y="27"/>
                    <a:pt x="57" y="27"/>
                    <a:pt x="57" y="28"/>
                  </a:cubicBezTo>
                  <a:cubicBezTo>
                    <a:pt x="56" y="28"/>
                    <a:pt x="56" y="28"/>
                    <a:pt x="56" y="29"/>
                  </a:cubicBezTo>
                  <a:cubicBezTo>
                    <a:pt x="55" y="29"/>
                    <a:pt x="55" y="30"/>
                    <a:pt x="55" y="30"/>
                  </a:cubicBezTo>
                  <a:cubicBezTo>
                    <a:pt x="55" y="30"/>
                    <a:pt x="54" y="31"/>
                    <a:pt x="54" y="31"/>
                  </a:cubicBezTo>
                  <a:cubicBezTo>
                    <a:pt x="54" y="32"/>
                    <a:pt x="54" y="32"/>
                    <a:pt x="54" y="33"/>
                  </a:cubicBezTo>
                  <a:cubicBezTo>
                    <a:pt x="55" y="34"/>
                    <a:pt x="55" y="34"/>
                    <a:pt x="56" y="35"/>
                  </a:cubicBezTo>
                  <a:cubicBezTo>
                    <a:pt x="56" y="36"/>
                    <a:pt x="57" y="36"/>
                    <a:pt x="57" y="37"/>
                  </a:cubicBezTo>
                  <a:cubicBezTo>
                    <a:pt x="58" y="37"/>
                    <a:pt x="59" y="38"/>
                    <a:pt x="60" y="38"/>
                  </a:cubicBezTo>
                  <a:cubicBezTo>
                    <a:pt x="60" y="39"/>
                    <a:pt x="60" y="39"/>
                    <a:pt x="61" y="39"/>
                  </a:cubicBezTo>
                  <a:cubicBezTo>
                    <a:pt x="61" y="39"/>
                    <a:pt x="61" y="39"/>
                    <a:pt x="61" y="39"/>
                  </a:cubicBezTo>
                  <a:cubicBezTo>
                    <a:pt x="62" y="40"/>
                    <a:pt x="62" y="40"/>
                    <a:pt x="62" y="40"/>
                  </a:cubicBezTo>
                  <a:cubicBezTo>
                    <a:pt x="62" y="40"/>
                    <a:pt x="62" y="40"/>
                    <a:pt x="63" y="40"/>
                  </a:cubicBezTo>
                  <a:cubicBezTo>
                    <a:pt x="63" y="41"/>
                    <a:pt x="63" y="41"/>
                    <a:pt x="64" y="41"/>
                  </a:cubicBezTo>
                  <a:cubicBezTo>
                    <a:pt x="64" y="42"/>
                    <a:pt x="65" y="42"/>
                    <a:pt x="65" y="42"/>
                  </a:cubicBezTo>
                  <a:cubicBezTo>
                    <a:pt x="66" y="42"/>
                    <a:pt x="67" y="42"/>
                    <a:pt x="67" y="42"/>
                  </a:cubicBezTo>
                  <a:cubicBezTo>
                    <a:pt x="68" y="42"/>
                    <a:pt x="68" y="42"/>
                    <a:pt x="69" y="42"/>
                  </a:cubicBezTo>
                  <a:cubicBezTo>
                    <a:pt x="70" y="42"/>
                    <a:pt x="70" y="42"/>
                    <a:pt x="71" y="42"/>
                  </a:cubicBezTo>
                  <a:cubicBezTo>
                    <a:pt x="71" y="42"/>
                    <a:pt x="72" y="42"/>
                    <a:pt x="72" y="42"/>
                  </a:cubicBezTo>
                  <a:cubicBezTo>
                    <a:pt x="73" y="42"/>
                    <a:pt x="73" y="42"/>
                    <a:pt x="74" y="42"/>
                  </a:cubicBezTo>
                  <a:cubicBezTo>
                    <a:pt x="74" y="42"/>
                    <a:pt x="75" y="41"/>
                    <a:pt x="75" y="41"/>
                  </a:cubicBezTo>
                  <a:cubicBezTo>
                    <a:pt x="75" y="41"/>
                    <a:pt x="75" y="41"/>
                    <a:pt x="76" y="41"/>
                  </a:cubicBezTo>
                  <a:cubicBezTo>
                    <a:pt x="76" y="40"/>
                    <a:pt x="76" y="40"/>
                    <a:pt x="76" y="40"/>
                  </a:cubicBezTo>
                  <a:cubicBezTo>
                    <a:pt x="76" y="39"/>
                    <a:pt x="76" y="39"/>
                    <a:pt x="77" y="39"/>
                  </a:cubicBezTo>
                  <a:cubicBezTo>
                    <a:pt x="77" y="38"/>
                    <a:pt x="77" y="38"/>
                    <a:pt x="77" y="38"/>
                  </a:cubicBezTo>
                  <a:cubicBezTo>
                    <a:pt x="77" y="37"/>
                    <a:pt x="77" y="37"/>
                    <a:pt x="77" y="37"/>
                  </a:cubicBezTo>
                  <a:cubicBezTo>
                    <a:pt x="78" y="36"/>
                    <a:pt x="78" y="36"/>
                    <a:pt x="78" y="36"/>
                  </a:cubicBezTo>
                  <a:cubicBezTo>
                    <a:pt x="78" y="36"/>
                    <a:pt x="78" y="35"/>
                    <a:pt x="78" y="35"/>
                  </a:cubicBezTo>
                  <a:cubicBezTo>
                    <a:pt x="79" y="35"/>
                    <a:pt x="79" y="35"/>
                    <a:pt x="79" y="35"/>
                  </a:cubicBezTo>
                  <a:cubicBezTo>
                    <a:pt x="79" y="35"/>
                    <a:pt x="79" y="35"/>
                    <a:pt x="79" y="35"/>
                  </a:cubicBezTo>
                  <a:cubicBezTo>
                    <a:pt x="80" y="35"/>
                    <a:pt x="80" y="35"/>
                    <a:pt x="80" y="35"/>
                  </a:cubicBezTo>
                  <a:cubicBezTo>
                    <a:pt x="80" y="35"/>
                    <a:pt x="80" y="35"/>
                    <a:pt x="81" y="35"/>
                  </a:cubicBezTo>
                  <a:cubicBezTo>
                    <a:pt x="81" y="35"/>
                    <a:pt x="81" y="35"/>
                    <a:pt x="81" y="34"/>
                  </a:cubicBezTo>
                  <a:cubicBezTo>
                    <a:pt x="82" y="34"/>
                    <a:pt x="82" y="34"/>
                    <a:pt x="82" y="34"/>
                  </a:cubicBezTo>
                  <a:cubicBezTo>
                    <a:pt x="82" y="34"/>
                    <a:pt x="82" y="33"/>
                    <a:pt x="82" y="33"/>
                  </a:cubicBezTo>
                  <a:cubicBezTo>
                    <a:pt x="82" y="33"/>
                    <a:pt x="82" y="33"/>
                    <a:pt x="82" y="33"/>
                  </a:cubicBezTo>
                  <a:cubicBezTo>
                    <a:pt x="82" y="32"/>
                    <a:pt x="82" y="32"/>
                    <a:pt x="83" y="32"/>
                  </a:cubicBezTo>
                  <a:cubicBezTo>
                    <a:pt x="83" y="32"/>
                    <a:pt x="83" y="32"/>
                    <a:pt x="83" y="32"/>
                  </a:cubicBezTo>
                  <a:cubicBezTo>
                    <a:pt x="83" y="32"/>
                    <a:pt x="83" y="32"/>
                    <a:pt x="84" y="31"/>
                  </a:cubicBezTo>
                  <a:cubicBezTo>
                    <a:pt x="84" y="31"/>
                    <a:pt x="84" y="31"/>
                    <a:pt x="84" y="31"/>
                  </a:cubicBezTo>
                  <a:cubicBezTo>
                    <a:pt x="84" y="31"/>
                    <a:pt x="84" y="31"/>
                    <a:pt x="84" y="31"/>
                  </a:cubicBezTo>
                  <a:cubicBezTo>
                    <a:pt x="84" y="31"/>
                    <a:pt x="84" y="31"/>
                    <a:pt x="84" y="31"/>
                  </a:cubicBezTo>
                  <a:cubicBezTo>
                    <a:pt x="84" y="31"/>
                    <a:pt x="84" y="31"/>
                    <a:pt x="84" y="31"/>
                  </a:cubicBezTo>
                  <a:cubicBezTo>
                    <a:pt x="84" y="31"/>
                    <a:pt x="84" y="31"/>
                    <a:pt x="84" y="31"/>
                  </a:cubicBezTo>
                  <a:cubicBezTo>
                    <a:pt x="84" y="31"/>
                    <a:pt x="85" y="31"/>
                    <a:pt x="85" y="31"/>
                  </a:cubicBezTo>
                  <a:cubicBezTo>
                    <a:pt x="85" y="32"/>
                    <a:pt x="85" y="32"/>
                    <a:pt x="85" y="32"/>
                  </a:cubicBezTo>
                  <a:cubicBezTo>
                    <a:pt x="85" y="32"/>
                    <a:pt x="85" y="32"/>
                    <a:pt x="85" y="32"/>
                  </a:cubicBezTo>
                  <a:cubicBezTo>
                    <a:pt x="85" y="32"/>
                    <a:pt x="85" y="32"/>
                    <a:pt x="85" y="33"/>
                  </a:cubicBezTo>
                  <a:cubicBezTo>
                    <a:pt x="85" y="33"/>
                    <a:pt x="85" y="33"/>
                    <a:pt x="85" y="33"/>
                  </a:cubicBezTo>
                  <a:cubicBezTo>
                    <a:pt x="85" y="34"/>
                    <a:pt x="85" y="34"/>
                    <a:pt x="84" y="34"/>
                  </a:cubicBezTo>
                  <a:cubicBezTo>
                    <a:pt x="84" y="35"/>
                    <a:pt x="84" y="35"/>
                    <a:pt x="84" y="36"/>
                  </a:cubicBezTo>
                  <a:cubicBezTo>
                    <a:pt x="84" y="36"/>
                    <a:pt x="83" y="36"/>
                    <a:pt x="83" y="36"/>
                  </a:cubicBezTo>
                  <a:cubicBezTo>
                    <a:pt x="83" y="36"/>
                    <a:pt x="83" y="36"/>
                    <a:pt x="83" y="37"/>
                  </a:cubicBezTo>
                  <a:cubicBezTo>
                    <a:pt x="83" y="37"/>
                    <a:pt x="83" y="37"/>
                    <a:pt x="83" y="37"/>
                  </a:cubicBezTo>
                  <a:cubicBezTo>
                    <a:pt x="83" y="37"/>
                    <a:pt x="83" y="37"/>
                    <a:pt x="83" y="37"/>
                  </a:cubicBezTo>
                  <a:cubicBezTo>
                    <a:pt x="83" y="37"/>
                    <a:pt x="83" y="37"/>
                    <a:pt x="83" y="38"/>
                  </a:cubicBezTo>
                  <a:cubicBezTo>
                    <a:pt x="84" y="38"/>
                    <a:pt x="84" y="38"/>
                    <a:pt x="84" y="38"/>
                  </a:cubicBezTo>
                  <a:cubicBezTo>
                    <a:pt x="84" y="38"/>
                    <a:pt x="84" y="38"/>
                    <a:pt x="84" y="38"/>
                  </a:cubicBezTo>
                  <a:cubicBezTo>
                    <a:pt x="85" y="38"/>
                    <a:pt x="85" y="38"/>
                    <a:pt x="85" y="38"/>
                  </a:cubicBezTo>
                  <a:cubicBezTo>
                    <a:pt x="86" y="38"/>
                    <a:pt x="86" y="38"/>
                    <a:pt x="87" y="38"/>
                  </a:cubicBezTo>
                  <a:cubicBezTo>
                    <a:pt x="87" y="38"/>
                    <a:pt x="88" y="38"/>
                    <a:pt x="88" y="37"/>
                  </a:cubicBezTo>
                  <a:cubicBezTo>
                    <a:pt x="89" y="37"/>
                    <a:pt x="89" y="37"/>
                    <a:pt x="90" y="37"/>
                  </a:cubicBezTo>
                  <a:cubicBezTo>
                    <a:pt x="91" y="36"/>
                    <a:pt x="91" y="36"/>
                    <a:pt x="92" y="35"/>
                  </a:cubicBezTo>
                  <a:cubicBezTo>
                    <a:pt x="92" y="35"/>
                    <a:pt x="92" y="35"/>
                    <a:pt x="92" y="35"/>
                  </a:cubicBezTo>
                  <a:cubicBezTo>
                    <a:pt x="93" y="35"/>
                    <a:pt x="93" y="35"/>
                    <a:pt x="93" y="35"/>
                  </a:cubicBezTo>
                  <a:cubicBezTo>
                    <a:pt x="93" y="34"/>
                    <a:pt x="93" y="34"/>
                    <a:pt x="93" y="34"/>
                  </a:cubicBezTo>
                  <a:cubicBezTo>
                    <a:pt x="93" y="34"/>
                    <a:pt x="93" y="34"/>
                    <a:pt x="94" y="34"/>
                  </a:cubicBezTo>
                  <a:cubicBezTo>
                    <a:pt x="94" y="35"/>
                    <a:pt x="94" y="35"/>
                    <a:pt x="94" y="35"/>
                  </a:cubicBezTo>
                  <a:cubicBezTo>
                    <a:pt x="94" y="35"/>
                    <a:pt x="94" y="35"/>
                    <a:pt x="94" y="35"/>
                  </a:cubicBezTo>
                  <a:cubicBezTo>
                    <a:pt x="94" y="35"/>
                    <a:pt x="94" y="35"/>
                    <a:pt x="94" y="36"/>
                  </a:cubicBezTo>
                  <a:cubicBezTo>
                    <a:pt x="94" y="36"/>
                    <a:pt x="94" y="36"/>
                    <a:pt x="94" y="37"/>
                  </a:cubicBezTo>
                  <a:cubicBezTo>
                    <a:pt x="94" y="37"/>
                    <a:pt x="94" y="37"/>
                    <a:pt x="94" y="38"/>
                  </a:cubicBezTo>
                  <a:cubicBezTo>
                    <a:pt x="94" y="38"/>
                    <a:pt x="94" y="38"/>
                    <a:pt x="94" y="38"/>
                  </a:cubicBezTo>
                  <a:cubicBezTo>
                    <a:pt x="93" y="39"/>
                    <a:pt x="93" y="39"/>
                    <a:pt x="93" y="39"/>
                  </a:cubicBezTo>
                  <a:cubicBezTo>
                    <a:pt x="92" y="39"/>
                    <a:pt x="92" y="39"/>
                    <a:pt x="92" y="39"/>
                  </a:cubicBezTo>
                  <a:cubicBezTo>
                    <a:pt x="91" y="39"/>
                    <a:pt x="91" y="39"/>
                    <a:pt x="90" y="39"/>
                  </a:cubicBezTo>
                  <a:cubicBezTo>
                    <a:pt x="90" y="40"/>
                    <a:pt x="89" y="40"/>
                    <a:pt x="89" y="40"/>
                  </a:cubicBezTo>
                  <a:cubicBezTo>
                    <a:pt x="88" y="40"/>
                    <a:pt x="87" y="40"/>
                    <a:pt x="87" y="40"/>
                  </a:cubicBezTo>
                  <a:cubicBezTo>
                    <a:pt x="86" y="40"/>
                    <a:pt x="86" y="41"/>
                    <a:pt x="85" y="41"/>
                  </a:cubicBezTo>
                  <a:cubicBezTo>
                    <a:pt x="85" y="41"/>
                    <a:pt x="85" y="42"/>
                    <a:pt x="84" y="42"/>
                  </a:cubicBezTo>
                  <a:cubicBezTo>
                    <a:pt x="84" y="42"/>
                    <a:pt x="84" y="43"/>
                    <a:pt x="83" y="43"/>
                  </a:cubicBezTo>
                  <a:cubicBezTo>
                    <a:pt x="83" y="43"/>
                    <a:pt x="82" y="43"/>
                    <a:pt x="82" y="43"/>
                  </a:cubicBezTo>
                  <a:cubicBezTo>
                    <a:pt x="81" y="43"/>
                    <a:pt x="81" y="43"/>
                    <a:pt x="80" y="44"/>
                  </a:cubicBezTo>
                  <a:cubicBezTo>
                    <a:pt x="80" y="44"/>
                    <a:pt x="79" y="44"/>
                    <a:pt x="79" y="44"/>
                  </a:cubicBezTo>
                  <a:cubicBezTo>
                    <a:pt x="78" y="44"/>
                    <a:pt x="77" y="44"/>
                    <a:pt x="77" y="44"/>
                  </a:cubicBezTo>
                  <a:cubicBezTo>
                    <a:pt x="76" y="44"/>
                    <a:pt x="75" y="44"/>
                    <a:pt x="75" y="44"/>
                  </a:cubicBezTo>
                  <a:cubicBezTo>
                    <a:pt x="74" y="44"/>
                    <a:pt x="73" y="45"/>
                    <a:pt x="73" y="45"/>
                  </a:cubicBezTo>
                  <a:cubicBezTo>
                    <a:pt x="72" y="45"/>
                    <a:pt x="72" y="46"/>
                    <a:pt x="71" y="46"/>
                  </a:cubicBezTo>
                  <a:cubicBezTo>
                    <a:pt x="71" y="46"/>
                    <a:pt x="71" y="47"/>
                    <a:pt x="71" y="47"/>
                  </a:cubicBezTo>
                  <a:cubicBezTo>
                    <a:pt x="71" y="47"/>
                    <a:pt x="70" y="47"/>
                    <a:pt x="70" y="48"/>
                  </a:cubicBezTo>
                  <a:cubicBezTo>
                    <a:pt x="70" y="48"/>
                    <a:pt x="70" y="48"/>
                    <a:pt x="70" y="48"/>
                  </a:cubicBezTo>
                  <a:cubicBezTo>
                    <a:pt x="70" y="48"/>
                    <a:pt x="70" y="49"/>
                    <a:pt x="70" y="49"/>
                  </a:cubicBezTo>
                  <a:cubicBezTo>
                    <a:pt x="71" y="49"/>
                    <a:pt x="71" y="49"/>
                    <a:pt x="71" y="49"/>
                  </a:cubicBezTo>
                  <a:cubicBezTo>
                    <a:pt x="71" y="50"/>
                    <a:pt x="71" y="50"/>
                    <a:pt x="72" y="50"/>
                  </a:cubicBezTo>
                  <a:cubicBezTo>
                    <a:pt x="72" y="50"/>
                    <a:pt x="73" y="50"/>
                    <a:pt x="73" y="50"/>
                  </a:cubicBezTo>
                  <a:cubicBezTo>
                    <a:pt x="74" y="50"/>
                    <a:pt x="74" y="50"/>
                    <a:pt x="75" y="50"/>
                  </a:cubicBezTo>
                  <a:cubicBezTo>
                    <a:pt x="75" y="50"/>
                    <a:pt x="75" y="50"/>
                    <a:pt x="76" y="50"/>
                  </a:cubicBezTo>
                  <a:cubicBezTo>
                    <a:pt x="76" y="50"/>
                    <a:pt x="77" y="50"/>
                    <a:pt x="77" y="50"/>
                  </a:cubicBezTo>
                  <a:cubicBezTo>
                    <a:pt x="77" y="50"/>
                    <a:pt x="78" y="50"/>
                    <a:pt x="78" y="50"/>
                  </a:cubicBezTo>
                  <a:cubicBezTo>
                    <a:pt x="79" y="50"/>
                    <a:pt x="79" y="50"/>
                    <a:pt x="79" y="50"/>
                  </a:cubicBezTo>
                  <a:cubicBezTo>
                    <a:pt x="80" y="50"/>
                    <a:pt x="81" y="50"/>
                    <a:pt x="82" y="49"/>
                  </a:cubicBezTo>
                  <a:cubicBezTo>
                    <a:pt x="83" y="49"/>
                    <a:pt x="84" y="49"/>
                    <a:pt x="85" y="49"/>
                  </a:cubicBezTo>
                  <a:cubicBezTo>
                    <a:pt x="86" y="49"/>
                    <a:pt x="87" y="49"/>
                    <a:pt x="88" y="49"/>
                  </a:cubicBezTo>
                  <a:cubicBezTo>
                    <a:pt x="89" y="49"/>
                    <a:pt x="90" y="49"/>
                    <a:pt x="91" y="49"/>
                  </a:cubicBezTo>
                  <a:cubicBezTo>
                    <a:pt x="92" y="49"/>
                    <a:pt x="92" y="49"/>
                    <a:pt x="92" y="49"/>
                  </a:cubicBezTo>
                  <a:cubicBezTo>
                    <a:pt x="93" y="49"/>
                    <a:pt x="93" y="49"/>
                    <a:pt x="94" y="49"/>
                  </a:cubicBezTo>
                  <a:cubicBezTo>
                    <a:pt x="94" y="49"/>
                    <a:pt x="94" y="49"/>
                    <a:pt x="95" y="49"/>
                  </a:cubicBezTo>
                  <a:cubicBezTo>
                    <a:pt x="95" y="49"/>
                    <a:pt x="95" y="49"/>
                    <a:pt x="96" y="49"/>
                  </a:cubicBezTo>
                  <a:cubicBezTo>
                    <a:pt x="96" y="49"/>
                    <a:pt x="96" y="49"/>
                    <a:pt x="96" y="49"/>
                  </a:cubicBezTo>
                  <a:cubicBezTo>
                    <a:pt x="95" y="49"/>
                    <a:pt x="95" y="49"/>
                    <a:pt x="95" y="49"/>
                  </a:cubicBezTo>
                  <a:cubicBezTo>
                    <a:pt x="94" y="50"/>
                    <a:pt x="94" y="50"/>
                    <a:pt x="93" y="50"/>
                  </a:cubicBezTo>
                  <a:cubicBezTo>
                    <a:pt x="92" y="50"/>
                    <a:pt x="91" y="50"/>
                    <a:pt x="91" y="50"/>
                  </a:cubicBezTo>
                  <a:cubicBezTo>
                    <a:pt x="90" y="50"/>
                    <a:pt x="89" y="50"/>
                    <a:pt x="88" y="50"/>
                  </a:cubicBezTo>
                  <a:cubicBezTo>
                    <a:pt x="87" y="50"/>
                    <a:pt x="86" y="50"/>
                    <a:pt x="85" y="50"/>
                  </a:cubicBezTo>
                  <a:cubicBezTo>
                    <a:pt x="84" y="50"/>
                    <a:pt x="84" y="50"/>
                    <a:pt x="83" y="51"/>
                  </a:cubicBezTo>
                  <a:cubicBezTo>
                    <a:pt x="83" y="51"/>
                    <a:pt x="82" y="51"/>
                    <a:pt x="82" y="51"/>
                  </a:cubicBezTo>
                  <a:cubicBezTo>
                    <a:pt x="82" y="51"/>
                    <a:pt x="81" y="52"/>
                    <a:pt x="81" y="52"/>
                  </a:cubicBezTo>
                  <a:cubicBezTo>
                    <a:pt x="81" y="52"/>
                    <a:pt x="81" y="52"/>
                    <a:pt x="81" y="52"/>
                  </a:cubicBezTo>
                  <a:cubicBezTo>
                    <a:pt x="81" y="52"/>
                    <a:pt x="81" y="52"/>
                    <a:pt x="81" y="53"/>
                  </a:cubicBezTo>
                  <a:cubicBezTo>
                    <a:pt x="81" y="53"/>
                    <a:pt x="81" y="53"/>
                    <a:pt x="81" y="53"/>
                  </a:cubicBezTo>
                  <a:cubicBezTo>
                    <a:pt x="81" y="53"/>
                    <a:pt x="81" y="53"/>
                    <a:pt x="81" y="53"/>
                  </a:cubicBezTo>
                  <a:cubicBezTo>
                    <a:pt x="81" y="53"/>
                    <a:pt x="80" y="53"/>
                    <a:pt x="80" y="53"/>
                  </a:cubicBezTo>
                  <a:cubicBezTo>
                    <a:pt x="80" y="53"/>
                    <a:pt x="80" y="53"/>
                    <a:pt x="80" y="53"/>
                  </a:cubicBezTo>
                  <a:cubicBezTo>
                    <a:pt x="80" y="53"/>
                    <a:pt x="80" y="53"/>
                    <a:pt x="80" y="53"/>
                  </a:cubicBezTo>
                  <a:cubicBezTo>
                    <a:pt x="80" y="53"/>
                    <a:pt x="80" y="53"/>
                    <a:pt x="80" y="53"/>
                  </a:cubicBezTo>
                  <a:cubicBezTo>
                    <a:pt x="80" y="53"/>
                    <a:pt x="80" y="53"/>
                    <a:pt x="80" y="53"/>
                  </a:cubicBezTo>
                  <a:cubicBezTo>
                    <a:pt x="80" y="53"/>
                    <a:pt x="80" y="53"/>
                    <a:pt x="79" y="53"/>
                  </a:cubicBezTo>
                  <a:cubicBezTo>
                    <a:pt x="79" y="53"/>
                    <a:pt x="79" y="53"/>
                    <a:pt x="79" y="53"/>
                  </a:cubicBezTo>
                  <a:cubicBezTo>
                    <a:pt x="79" y="53"/>
                    <a:pt x="79" y="53"/>
                    <a:pt x="78" y="53"/>
                  </a:cubicBezTo>
                  <a:cubicBezTo>
                    <a:pt x="78" y="53"/>
                    <a:pt x="78" y="53"/>
                    <a:pt x="78" y="53"/>
                  </a:cubicBezTo>
                  <a:cubicBezTo>
                    <a:pt x="78" y="53"/>
                    <a:pt x="77" y="53"/>
                    <a:pt x="77" y="53"/>
                  </a:cubicBezTo>
                  <a:cubicBezTo>
                    <a:pt x="77" y="53"/>
                    <a:pt x="77" y="53"/>
                    <a:pt x="76" y="53"/>
                  </a:cubicBezTo>
                  <a:cubicBezTo>
                    <a:pt x="76" y="53"/>
                    <a:pt x="76" y="53"/>
                    <a:pt x="76" y="53"/>
                  </a:cubicBezTo>
                  <a:cubicBezTo>
                    <a:pt x="75" y="53"/>
                    <a:pt x="75" y="53"/>
                    <a:pt x="74" y="53"/>
                  </a:cubicBezTo>
                  <a:cubicBezTo>
                    <a:pt x="74" y="53"/>
                    <a:pt x="74" y="53"/>
                    <a:pt x="73" y="54"/>
                  </a:cubicBezTo>
                  <a:cubicBezTo>
                    <a:pt x="73" y="54"/>
                    <a:pt x="73" y="54"/>
                    <a:pt x="73" y="54"/>
                  </a:cubicBezTo>
                  <a:cubicBezTo>
                    <a:pt x="73" y="54"/>
                    <a:pt x="73" y="55"/>
                    <a:pt x="72" y="55"/>
                  </a:cubicBezTo>
                  <a:cubicBezTo>
                    <a:pt x="72" y="56"/>
                    <a:pt x="73" y="56"/>
                    <a:pt x="73" y="56"/>
                  </a:cubicBezTo>
                  <a:cubicBezTo>
                    <a:pt x="73" y="57"/>
                    <a:pt x="73" y="57"/>
                    <a:pt x="74" y="58"/>
                  </a:cubicBezTo>
                  <a:cubicBezTo>
                    <a:pt x="74" y="58"/>
                    <a:pt x="75" y="58"/>
                    <a:pt x="76" y="59"/>
                  </a:cubicBezTo>
                  <a:cubicBezTo>
                    <a:pt x="76" y="59"/>
                    <a:pt x="77" y="59"/>
                    <a:pt x="78" y="60"/>
                  </a:cubicBezTo>
                  <a:cubicBezTo>
                    <a:pt x="78" y="60"/>
                    <a:pt x="78" y="60"/>
                    <a:pt x="79" y="60"/>
                  </a:cubicBezTo>
                  <a:cubicBezTo>
                    <a:pt x="79" y="60"/>
                    <a:pt x="79" y="60"/>
                    <a:pt x="80" y="61"/>
                  </a:cubicBezTo>
                  <a:cubicBezTo>
                    <a:pt x="80" y="61"/>
                    <a:pt x="80" y="61"/>
                    <a:pt x="80" y="61"/>
                  </a:cubicBezTo>
                  <a:cubicBezTo>
                    <a:pt x="81" y="61"/>
                    <a:pt x="81" y="61"/>
                    <a:pt x="81" y="62"/>
                  </a:cubicBezTo>
                  <a:cubicBezTo>
                    <a:pt x="81" y="62"/>
                    <a:pt x="81" y="62"/>
                    <a:pt x="81" y="62"/>
                  </a:cubicBezTo>
                  <a:cubicBezTo>
                    <a:pt x="82" y="62"/>
                    <a:pt x="82" y="63"/>
                    <a:pt x="82" y="63"/>
                  </a:cubicBezTo>
                  <a:cubicBezTo>
                    <a:pt x="82" y="63"/>
                    <a:pt x="83" y="63"/>
                    <a:pt x="83" y="63"/>
                  </a:cubicBezTo>
                  <a:cubicBezTo>
                    <a:pt x="83" y="63"/>
                    <a:pt x="83" y="63"/>
                    <a:pt x="84" y="63"/>
                  </a:cubicBezTo>
                  <a:cubicBezTo>
                    <a:pt x="84" y="63"/>
                    <a:pt x="84" y="63"/>
                    <a:pt x="84" y="63"/>
                  </a:cubicBezTo>
                  <a:cubicBezTo>
                    <a:pt x="84" y="63"/>
                    <a:pt x="85" y="63"/>
                    <a:pt x="85" y="63"/>
                  </a:cubicBezTo>
                  <a:cubicBezTo>
                    <a:pt x="85" y="63"/>
                    <a:pt x="85" y="63"/>
                    <a:pt x="85" y="63"/>
                  </a:cubicBezTo>
                  <a:cubicBezTo>
                    <a:pt x="86" y="63"/>
                    <a:pt x="86" y="63"/>
                    <a:pt x="86" y="63"/>
                  </a:cubicBezTo>
                  <a:cubicBezTo>
                    <a:pt x="86" y="63"/>
                    <a:pt x="86" y="63"/>
                    <a:pt x="86" y="63"/>
                  </a:cubicBezTo>
                  <a:cubicBezTo>
                    <a:pt x="87" y="63"/>
                    <a:pt x="87" y="63"/>
                    <a:pt x="87" y="63"/>
                  </a:cubicBezTo>
                  <a:cubicBezTo>
                    <a:pt x="87" y="63"/>
                    <a:pt x="87" y="63"/>
                    <a:pt x="87" y="63"/>
                  </a:cubicBezTo>
                  <a:cubicBezTo>
                    <a:pt x="88" y="63"/>
                    <a:pt x="88" y="63"/>
                    <a:pt x="88" y="63"/>
                  </a:cubicBezTo>
                  <a:cubicBezTo>
                    <a:pt x="88" y="63"/>
                    <a:pt x="88" y="63"/>
                    <a:pt x="88" y="63"/>
                  </a:cubicBezTo>
                  <a:cubicBezTo>
                    <a:pt x="88" y="63"/>
                    <a:pt x="88" y="63"/>
                    <a:pt x="89" y="63"/>
                  </a:cubicBezTo>
                  <a:cubicBezTo>
                    <a:pt x="89" y="63"/>
                    <a:pt x="89" y="63"/>
                    <a:pt x="89" y="63"/>
                  </a:cubicBezTo>
                  <a:cubicBezTo>
                    <a:pt x="89" y="63"/>
                    <a:pt x="89" y="63"/>
                    <a:pt x="89" y="63"/>
                  </a:cubicBezTo>
                  <a:cubicBezTo>
                    <a:pt x="89" y="63"/>
                    <a:pt x="89" y="63"/>
                    <a:pt x="89" y="63"/>
                  </a:cubicBezTo>
                  <a:cubicBezTo>
                    <a:pt x="89" y="63"/>
                    <a:pt x="88" y="63"/>
                    <a:pt x="88" y="63"/>
                  </a:cubicBezTo>
                  <a:cubicBezTo>
                    <a:pt x="88" y="63"/>
                    <a:pt x="88" y="63"/>
                    <a:pt x="88" y="64"/>
                  </a:cubicBezTo>
                  <a:cubicBezTo>
                    <a:pt x="87" y="64"/>
                    <a:pt x="87" y="64"/>
                    <a:pt x="87" y="64"/>
                  </a:cubicBezTo>
                  <a:cubicBezTo>
                    <a:pt x="87" y="64"/>
                    <a:pt x="87" y="64"/>
                    <a:pt x="86" y="64"/>
                  </a:cubicBezTo>
                  <a:cubicBezTo>
                    <a:pt x="86" y="64"/>
                    <a:pt x="86" y="64"/>
                    <a:pt x="86" y="64"/>
                  </a:cubicBezTo>
                  <a:cubicBezTo>
                    <a:pt x="85" y="65"/>
                    <a:pt x="85" y="65"/>
                    <a:pt x="85" y="65"/>
                  </a:cubicBezTo>
                  <a:cubicBezTo>
                    <a:pt x="85" y="65"/>
                    <a:pt x="85" y="65"/>
                    <a:pt x="85" y="65"/>
                  </a:cubicBezTo>
                  <a:cubicBezTo>
                    <a:pt x="85" y="66"/>
                    <a:pt x="85" y="66"/>
                    <a:pt x="85" y="66"/>
                  </a:cubicBezTo>
                  <a:cubicBezTo>
                    <a:pt x="85" y="66"/>
                    <a:pt x="85" y="66"/>
                    <a:pt x="85" y="66"/>
                  </a:cubicBezTo>
                  <a:cubicBezTo>
                    <a:pt x="85" y="66"/>
                    <a:pt x="85" y="66"/>
                    <a:pt x="86" y="66"/>
                  </a:cubicBezTo>
                  <a:cubicBezTo>
                    <a:pt x="86" y="67"/>
                    <a:pt x="86" y="67"/>
                    <a:pt x="86" y="67"/>
                  </a:cubicBezTo>
                  <a:cubicBezTo>
                    <a:pt x="87" y="67"/>
                    <a:pt x="87" y="67"/>
                    <a:pt x="88" y="67"/>
                  </a:cubicBezTo>
                  <a:cubicBezTo>
                    <a:pt x="88" y="67"/>
                    <a:pt x="88" y="68"/>
                    <a:pt x="89" y="68"/>
                  </a:cubicBezTo>
                  <a:cubicBezTo>
                    <a:pt x="89" y="68"/>
                    <a:pt x="90" y="68"/>
                    <a:pt x="90" y="68"/>
                  </a:cubicBezTo>
                  <a:cubicBezTo>
                    <a:pt x="90" y="69"/>
                    <a:pt x="91" y="69"/>
                    <a:pt x="91" y="69"/>
                  </a:cubicBezTo>
                  <a:cubicBezTo>
                    <a:pt x="91" y="69"/>
                    <a:pt x="91" y="69"/>
                    <a:pt x="92" y="70"/>
                  </a:cubicBezTo>
                  <a:cubicBezTo>
                    <a:pt x="92" y="70"/>
                    <a:pt x="92" y="70"/>
                    <a:pt x="92" y="70"/>
                  </a:cubicBezTo>
                  <a:cubicBezTo>
                    <a:pt x="92" y="70"/>
                    <a:pt x="92" y="70"/>
                    <a:pt x="93" y="70"/>
                  </a:cubicBezTo>
                  <a:cubicBezTo>
                    <a:pt x="93" y="70"/>
                    <a:pt x="93" y="71"/>
                    <a:pt x="93" y="71"/>
                  </a:cubicBezTo>
                  <a:cubicBezTo>
                    <a:pt x="94" y="71"/>
                    <a:pt x="94" y="71"/>
                    <a:pt x="94" y="71"/>
                  </a:cubicBezTo>
                  <a:cubicBezTo>
                    <a:pt x="94" y="71"/>
                    <a:pt x="95" y="71"/>
                    <a:pt x="95" y="71"/>
                  </a:cubicBezTo>
                  <a:cubicBezTo>
                    <a:pt x="95" y="71"/>
                    <a:pt x="96" y="70"/>
                    <a:pt x="96" y="70"/>
                  </a:cubicBezTo>
                  <a:cubicBezTo>
                    <a:pt x="96" y="70"/>
                    <a:pt x="96" y="70"/>
                    <a:pt x="97" y="70"/>
                  </a:cubicBezTo>
                  <a:cubicBezTo>
                    <a:pt x="97" y="70"/>
                    <a:pt x="97" y="70"/>
                    <a:pt x="97" y="69"/>
                  </a:cubicBezTo>
                  <a:cubicBezTo>
                    <a:pt x="97" y="69"/>
                    <a:pt x="98" y="69"/>
                    <a:pt x="98" y="69"/>
                  </a:cubicBezTo>
                  <a:cubicBezTo>
                    <a:pt x="98" y="69"/>
                    <a:pt x="98" y="69"/>
                    <a:pt x="98" y="69"/>
                  </a:cubicBezTo>
                  <a:cubicBezTo>
                    <a:pt x="98" y="68"/>
                    <a:pt x="98" y="68"/>
                    <a:pt x="98" y="68"/>
                  </a:cubicBezTo>
                  <a:cubicBezTo>
                    <a:pt x="98" y="68"/>
                    <a:pt x="98" y="68"/>
                    <a:pt x="98" y="68"/>
                  </a:cubicBezTo>
                  <a:cubicBezTo>
                    <a:pt x="98" y="67"/>
                    <a:pt x="98" y="66"/>
                    <a:pt x="99" y="64"/>
                  </a:cubicBezTo>
                  <a:cubicBezTo>
                    <a:pt x="99" y="63"/>
                    <a:pt x="100" y="62"/>
                    <a:pt x="101" y="60"/>
                  </a:cubicBezTo>
                  <a:cubicBezTo>
                    <a:pt x="101" y="59"/>
                    <a:pt x="102" y="57"/>
                    <a:pt x="103" y="56"/>
                  </a:cubicBezTo>
                  <a:cubicBezTo>
                    <a:pt x="105" y="55"/>
                    <a:pt x="106" y="54"/>
                    <a:pt x="107" y="54"/>
                  </a:cubicBezTo>
                  <a:cubicBezTo>
                    <a:pt x="108" y="53"/>
                    <a:pt x="109" y="53"/>
                    <a:pt x="109" y="53"/>
                  </a:cubicBezTo>
                  <a:cubicBezTo>
                    <a:pt x="110" y="52"/>
                    <a:pt x="110" y="52"/>
                    <a:pt x="110" y="52"/>
                  </a:cubicBezTo>
                  <a:cubicBezTo>
                    <a:pt x="111" y="51"/>
                    <a:pt x="111" y="51"/>
                    <a:pt x="111" y="50"/>
                  </a:cubicBezTo>
                  <a:cubicBezTo>
                    <a:pt x="111" y="50"/>
                    <a:pt x="111" y="49"/>
                    <a:pt x="111" y="49"/>
                  </a:cubicBezTo>
                  <a:cubicBezTo>
                    <a:pt x="111" y="49"/>
                    <a:pt x="111" y="49"/>
                    <a:pt x="111" y="48"/>
                  </a:cubicBezTo>
                  <a:cubicBezTo>
                    <a:pt x="110" y="48"/>
                    <a:pt x="110" y="48"/>
                    <a:pt x="110" y="48"/>
                  </a:cubicBezTo>
                  <a:cubicBezTo>
                    <a:pt x="110" y="48"/>
                    <a:pt x="110" y="47"/>
                    <a:pt x="110" y="47"/>
                  </a:cubicBezTo>
                  <a:cubicBezTo>
                    <a:pt x="110" y="47"/>
                    <a:pt x="110" y="47"/>
                    <a:pt x="111" y="47"/>
                  </a:cubicBezTo>
                  <a:cubicBezTo>
                    <a:pt x="111" y="46"/>
                    <a:pt x="111" y="46"/>
                    <a:pt x="111" y="46"/>
                  </a:cubicBezTo>
                  <a:cubicBezTo>
                    <a:pt x="111" y="46"/>
                    <a:pt x="111" y="46"/>
                    <a:pt x="111" y="46"/>
                  </a:cubicBezTo>
                  <a:cubicBezTo>
                    <a:pt x="112" y="45"/>
                    <a:pt x="112" y="45"/>
                    <a:pt x="112" y="45"/>
                  </a:cubicBezTo>
                  <a:cubicBezTo>
                    <a:pt x="112" y="45"/>
                    <a:pt x="113" y="45"/>
                    <a:pt x="113" y="45"/>
                  </a:cubicBezTo>
                  <a:cubicBezTo>
                    <a:pt x="113" y="45"/>
                    <a:pt x="113" y="45"/>
                    <a:pt x="113" y="45"/>
                  </a:cubicBezTo>
                  <a:cubicBezTo>
                    <a:pt x="114" y="45"/>
                    <a:pt x="114" y="45"/>
                    <a:pt x="114" y="45"/>
                  </a:cubicBezTo>
                  <a:cubicBezTo>
                    <a:pt x="114" y="45"/>
                    <a:pt x="114" y="45"/>
                    <a:pt x="114" y="45"/>
                  </a:cubicBezTo>
                  <a:cubicBezTo>
                    <a:pt x="114" y="45"/>
                    <a:pt x="114" y="45"/>
                    <a:pt x="114" y="45"/>
                  </a:cubicBezTo>
                  <a:cubicBezTo>
                    <a:pt x="115" y="45"/>
                    <a:pt x="115" y="44"/>
                    <a:pt x="115" y="44"/>
                  </a:cubicBezTo>
                  <a:cubicBezTo>
                    <a:pt x="115" y="44"/>
                    <a:pt x="115" y="44"/>
                    <a:pt x="115" y="44"/>
                  </a:cubicBezTo>
                  <a:cubicBezTo>
                    <a:pt x="115" y="44"/>
                    <a:pt x="115" y="44"/>
                    <a:pt x="114" y="44"/>
                  </a:cubicBezTo>
                  <a:cubicBezTo>
                    <a:pt x="114" y="43"/>
                    <a:pt x="114" y="43"/>
                    <a:pt x="114" y="43"/>
                  </a:cubicBezTo>
                  <a:cubicBezTo>
                    <a:pt x="114" y="43"/>
                    <a:pt x="114" y="42"/>
                    <a:pt x="114" y="42"/>
                  </a:cubicBezTo>
                  <a:cubicBezTo>
                    <a:pt x="114" y="41"/>
                    <a:pt x="114" y="41"/>
                    <a:pt x="114" y="41"/>
                  </a:cubicBezTo>
                  <a:cubicBezTo>
                    <a:pt x="114" y="40"/>
                    <a:pt x="115" y="40"/>
                    <a:pt x="115" y="39"/>
                  </a:cubicBezTo>
                  <a:cubicBezTo>
                    <a:pt x="116" y="39"/>
                    <a:pt x="116" y="38"/>
                    <a:pt x="117" y="37"/>
                  </a:cubicBezTo>
                  <a:cubicBezTo>
                    <a:pt x="118" y="37"/>
                    <a:pt x="118" y="36"/>
                    <a:pt x="118" y="36"/>
                  </a:cubicBezTo>
                  <a:cubicBezTo>
                    <a:pt x="119" y="36"/>
                    <a:pt x="119" y="36"/>
                    <a:pt x="120" y="36"/>
                  </a:cubicBezTo>
                  <a:cubicBezTo>
                    <a:pt x="120" y="35"/>
                    <a:pt x="120" y="35"/>
                    <a:pt x="121" y="35"/>
                  </a:cubicBezTo>
                  <a:cubicBezTo>
                    <a:pt x="121" y="35"/>
                    <a:pt x="122" y="35"/>
                    <a:pt x="122" y="35"/>
                  </a:cubicBezTo>
                  <a:cubicBezTo>
                    <a:pt x="122" y="35"/>
                    <a:pt x="123" y="35"/>
                    <a:pt x="123" y="35"/>
                  </a:cubicBezTo>
                  <a:cubicBezTo>
                    <a:pt x="124" y="35"/>
                    <a:pt x="124" y="35"/>
                    <a:pt x="124" y="35"/>
                  </a:cubicBezTo>
                  <a:cubicBezTo>
                    <a:pt x="125" y="35"/>
                    <a:pt x="125" y="35"/>
                    <a:pt x="126" y="35"/>
                  </a:cubicBezTo>
                  <a:cubicBezTo>
                    <a:pt x="126" y="35"/>
                    <a:pt x="126" y="35"/>
                    <a:pt x="127" y="34"/>
                  </a:cubicBezTo>
                  <a:cubicBezTo>
                    <a:pt x="127" y="34"/>
                    <a:pt x="127" y="34"/>
                    <a:pt x="127" y="34"/>
                  </a:cubicBezTo>
                  <a:cubicBezTo>
                    <a:pt x="128" y="34"/>
                    <a:pt x="128" y="34"/>
                    <a:pt x="128" y="34"/>
                  </a:cubicBezTo>
                  <a:cubicBezTo>
                    <a:pt x="128" y="34"/>
                    <a:pt x="128" y="34"/>
                    <a:pt x="129" y="34"/>
                  </a:cubicBezTo>
                  <a:cubicBezTo>
                    <a:pt x="129" y="34"/>
                    <a:pt x="129" y="34"/>
                    <a:pt x="129" y="34"/>
                  </a:cubicBezTo>
                  <a:cubicBezTo>
                    <a:pt x="129" y="34"/>
                    <a:pt x="129" y="34"/>
                    <a:pt x="130" y="34"/>
                  </a:cubicBezTo>
                  <a:cubicBezTo>
                    <a:pt x="130" y="34"/>
                    <a:pt x="130" y="34"/>
                    <a:pt x="130" y="34"/>
                  </a:cubicBezTo>
                  <a:cubicBezTo>
                    <a:pt x="130" y="34"/>
                    <a:pt x="130" y="34"/>
                    <a:pt x="130" y="34"/>
                  </a:cubicBezTo>
                  <a:cubicBezTo>
                    <a:pt x="130" y="34"/>
                    <a:pt x="130" y="34"/>
                    <a:pt x="130" y="34"/>
                  </a:cubicBezTo>
                  <a:cubicBezTo>
                    <a:pt x="130" y="34"/>
                    <a:pt x="130" y="34"/>
                    <a:pt x="130" y="35"/>
                  </a:cubicBezTo>
                  <a:cubicBezTo>
                    <a:pt x="130" y="35"/>
                    <a:pt x="130" y="35"/>
                    <a:pt x="130" y="35"/>
                  </a:cubicBezTo>
                  <a:cubicBezTo>
                    <a:pt x="130" y="35"/>
                    <a:pt x="130" y="35"/>
                    <a:pt x="129" y="35"/>
                  </a:cubicBezTo>
                  <a:cubicBezTo>
                    <a:pt x="129" y="35"/>
                    <a:pt x="129" y="35"/>
                    <a:pt x="128" y="35"/>
                  </a:cubicBezTo>
                  <a:cubicBezTo>
                    <a:pt x="128" y="35"/>
                    <a:pt x="128" y="35"/>
                    <a:pt x="127" y="35"/>
                  </a:cubicBezTo>
                  <a:cubicBezTo>
                    <a:pt x="127" y="35"/>
                    <a:pt x="127" y="36"/>
                    <a:pt x="126" y="36"/>
                  </a:cubicBezTo>
                  <a:cubicBezTo>
                    <a:pt x="126" y="36"/>
                    <a:pt x="126" y="36"/>
                    <a:pt x="126" y="36"/>
                  </a:cubicBezTo>
                  <a:cubicBezTo>
                    <a:pt x="126" y="37"/>
                    <a:pt x="126" y="37"/>
                    <a:pt x="126" y="37"/>
                  </a:cubicBezTo>
                  <a:cubicBezTo>
                    <a:pt x="126" y="38"/>
                    <a:pt x="126" y="38"/>
                    <a:pt x="126" y="39"/>
                  </a:cubicBezTo>
                  <a:cubicBezTo>
                    <a:pt x="126" y="39"/>
                    <a:pt x="126" y="40"/>
                    <a:pt x="127" y="40"/>
                  </a:cubicBezTo>
                  <a:cubicBezTo>
                    <a:pt x="127" y="40"/>
                    <a:pt x="127" y="41"/>
                    <a:pt x="128" y="41"/>
                  </a:cubicBezTo>
                  <a:cubicBezTo>
                    <a:pt x="128" y="42"/>
                    <a:pt x="129" y="42"/>
                    <a:pt x="129" y="42"/>
                  </a:cubicBezTo>
                  <a:cubicBezTo>
                    <a:pt x="130" y="42"/>
                    <a:pt x="130" y="42"/>
                    <a:pt x="130" y="43"/>
                  </a:cubicBezTo>
                  <a:cubicBezTo>
                    <a:pt x="130" y="43"/>
                    <a:pt x="131" y="43"/>
                    <a:pt x="131" y="43"/>
                  </a:cubicBezTo>
                  <a:cubicBezTo>
                    <a:pt x="131" y="43"/>
                    <a:pt x="131" y="43"/>
                    <a:pt x="131" y="43"/>
                  </a:cubicBezTo>
                  <a:cubicBezTo>
                    <a:pt x="131" y="43"/>
                    <a:pt x="131" y="43"/>
                    <a:pt x="131" y="43"/>
                  </a:cubicBezTo>
                  <a:cubicBezTo>
                    <a:pt x="131" y="44"/>
                    <a:pt x="131" y="44"/>
                    <a:pt x="131" y="44"/>
                  </a:cubicBezTo>
                  <a:cubicBezTo>
                    <a:pt x="131" y="44"/>
                    <a:pt x="131" y="44"/>
                    <a:pt x="131" y="44"/>
                  </a:cubicBezTo>
                  <a:cubicBezTo>
                    <a:pt x="131" y="45"/>
                    <a:pt x="131" y="45"/>
                    <a:pt x="132" y="45"/>
                  </a:cubicBezTo>
                  <a:cubicBezTo>
                    <a:pt x="132" y="45"/>
                    <a:pt x="132" y="45"/>
                    <a:pt x="132" y="45"/>
                  </a:cubicBezTo>
                  <a:cubicBezTo>
                    <a:pt x="133" y="45"/>
                    <a:pt x="133" y="45"/>
                    <a:pt x="133" y="45"/>
                  </a:cubicBezTo>
                  <a:cubicBezTo>
                    <a:pt x="133" y="45"/>
                    <a:pt x="133" y="45"/>
                    <a:pt x="133" y="45"/>
                  </a:cubicBezTo>
                  <a:cubicBezTo>
                    <a:pt x="133" y="45"/>
                    <a:pt x="133" y="45"/>
                    <a:pt x="133" y="46"/>
                  </a:cubicBezTo>
                  <a:cubicBezTo>
                    <a:pt x="133" y="46"/>
                    <a:pt x="133" y="46"/>
                    <a:pt x="134" y="46"/>
                  </a:cubicBezTo>
                  <a:cubicBezTo>
                    <a:pt x="134" y="46"/>
                    <a:pt x="134" y="47"/>
                    <a:pt x="134" y="47"/>
                  </a:cubicBezTo>
                  <a:cubicBezTo>
                    <a:pt x="134" y="47"/>
                    <a:pt x="133" y="48"/>
                    <a:pt x="133" y="48"/>
                  </a:cubicBezTo>
                  <a:cubicBezTo>
                    <a:pt x="133" y="49"/>
                    <a:pt x="133" y="49"/>
                    <a:pt x="132" y="50"/>
                  </a:cubicBezTo>
                  <a:cubicBezTo>
                    <a:pt x="132" y="51"/>
                    <a:pt x="131" y="51"/>
                    <a:pt x="131" y="52"/>
                  </a:cubicBezTo>
                  <a:cubicBezTo>
                    <a:pt x="130" y="52"/>
                    <a:pt x="130" y="52"/>
                    <a:pt x="130" y="53"/>
                  </a:cubicBezTo>
                  <a:cubicBezTo>
                    <a:pt x="130" y="53"/>
                    <a:pt x="130" y="53"/>
                    <a:pt x="130" y="53"/>
                  </a:cubicBezTo>
                  <a:cubicBezTo>
                    <a:pt x="130" y="54"/>
                    <a:pt x="129" y="54"/>
                    <a:pt x="129" y="54"/>
                  </a:cubicBezTo>
                  <a:cubicBezTo>
                    <a:pt x="129" y="54"/>
                    <a:pt x="130" y="54"/>
                    <a:pt x="130" y="55"/>
                  </a:cubicBezTo>
                  <a:cubicBezTo>
                    <a:pt x="130" y="55"/>
                    <a:pt x="130" y="55"/>
                    <a:pt x="130" y="55"/>
                  </a:cubicBezTo>
                  <a:cubicBezTo>
                    <a:pt x="130" y="55"/>
                    <a:pt x="130" y="55"/>
                    <a:pt x="130" y="55"/>
                  </a:cubicBezTo>
                  <a:cubicBezTo>
                    <a:pt x="131" y="56"/>
                    <a:pt x="131" y="56"/>
                    <a:pt x="131" y="56"/>
                  </a:cubicBezTo>
                  <a:cubicBezTo>
                    <a:pt x="132" y="56"/>
                    <a:pt x="132" y="56"/>
                    <a:pt x="132" y="56"/>
                  </a:cubicBezTo>
                  <a:cubicBezTo>
                    <a:pt x="133" y="56"/>
                    <a:pt x="133" y="56"/>
                    <a:pt x="134" y="56"/>
                  </a:cubicBezTo>
                  <a:cubicBezTo>
                    <a:pt x="134" y="56"/>
                    <a:pt x="135" y="55"/>
                    <a:pt x="135" y="55"/>
                  </a:cubicBezTo>
                  <a:cubicBezTo>
                    <a:pt x="136" y="55"/>
                    <a:pt x="137" y="55"/>
                    <a:pt x="137" y="55"/>
                  </a:cubicBezTo>
                  <a:cubicBezTo>
                    <a:pt x="138" y="55"/>
                    <a:pt x="138" y="54"/>
                    <a:pt x="139" y="54"/>
                  </a:cubicBezTo>
                  <a:cubicBezTo>
                    <a:pt x="139" y="54"/>
                    <a:pt x="140" y="54"/>
                    <a:pt x="140" y="54"/>
                  </a:cubicBezTo>
                  <a:cubicBezTo>
                    <a:pt x="140" y="54"/>
                    <a:pt x="141" y="54"/>
                    <a:pt x="141" y="54"/>
                  </a:cubicBezTo>
                  <a:cubicBezTo>
                    <a:pt x="141" y="54"/>
                    <a:pt x="141" y="54"/>
                    <a:pt x="141" y="54"/>
                  </a:cubicBezTo>
                  <a:cubicBezTo>
                    <a:pt x="142" y="54"/>
                    <a:pt x="142" y="54"/>
                    <a:pt x="142" y="54"/>
                  </a:cubicBezTo>
                  <a:cubicBezTo>
                    <a:pt x="142" y="54"/>
                    <a:pt x="142" y="54"/>
                    <a:pt x="142" y="54"/>
                  </a:cubicBezTo>
                  <a:cubicBezTo>
                    <a:pt x="143" y="54"/>
                    <a:pt x="143" y="54"/>
                    <a:pt x="143" y="54"/>
                  </a:cubicBezTo>
                  <a:cubicBezTo>
                    <a:pt x="143" y="54"/>
                    <a:pt x="143" y="54"/>
                    <a:pt x="143" y="54"/>
                  </a:cubicBezTo>
                  <a:cubicBezTo>
                    <a:pt x="143" y="54"/>
                    <a:pt x="143" y="55"/>
                    <a:pt x="143" y="55"/>
                  </a:cubicBezTo>
                  <a:cubicBezTo>
                    <a:pt x="143" y="55"/>
                    <a:pt x="143" y="55"/>
                    <a:pt x="143" y="55"/>
                  </a:cubicBezTo>
                  <a:cubicBezTo>
                    <a:pt x="143" y="55"/>
                    <a:pt x="143" y="56"/>
                    <a:pt x="142" y="56"/>
                  </a:cubicBezTo>
                  <a:cubicBezTo>
                    <a:pt x="142" y="56"/>
                    <a:pt x="142" y="56"/>
                    <a:pt x="142" y="57"/>
                  </a:cubicBezTo>
                  <a:cubicBezTo>
                    <a:pt x="143" y="57"/>
                    <a:pt x="143" y="57"/>
                    <a:pt x="143" y="57"/>
                  </a:cubicBezTo>
                  <a:cubicBezTo>
                    <a:pt x="143" y="58"/>
                    <a:pt x="143" y="58"/>
                    <a:pt x="143" y="58"/>
                  </a:cubicBezTo>
                  <a:cubicBezTo>
                    <a:pt x="143" y="58"/>
                    <a:pt x="143" y="58"/>
                    <a:pt x="144" y="59"/>
                  </a:cubicBezTo>
                  <a:cubicBezTo>
                    <a:pt x="144" y="59"/>
                    <a:pt x="144" y="59"/>
                    <a:pt x="144" y="59"/>
                  </a:cubicBezTo>
                  <a:cubicBezTo>
                    <a:pt x="144" y="59"/>
                    <a:pt x="144" y="59"/>
                    <a:pt x="145" y="59"/>
                  </a:cubicBezTo>
                  <a:cubicBezTo>
                    <a:pt x="145" y="59"/>
                    <a:pt x="145" y="59"/>
                    <a:pt x="145" y="59"/>
                  </a:cubicBezTo>
                  <a:cubicBezTo>
                    <a:pt x="146" y="59"/>
                    <a:pt x="147" y="59"/>
                    <a:pt x="147" y="58"/>
                  </a:cubicBezTo>
                  <a:cubicBezTo>
                    <a:pt x="148" y="58"/>
                    <a:pt x="149" y="58"/>
                    <a:pt x="150" y="57"/>
                  </a:cubicBezTo>
                  <a:cubicBezTo>
                    <a:pt x="151" y="57"/>
                    <a:pt x="152" y="56"/>
                    <a:pt x="152" y="55"/>
                  </a:cubicBezTo>
                  <a:cubicBezTo>
                    <a:pt x="153" y="55"/>
                    <a:pt x="154" y="54"/>
                    <a:pt x="154" y="53"/>
                  </a:cubicBezTo>
                  <a:cubicBezTo>
                    <a:pt x="155" y="53"/>
                    <a:pt x="155" y="53"/>
                    <a:pt x="155" y="52"/>
                  </a:cubicBezTo>
                  <a:cubicBezTo>
                    <a:pt x="156" y="52"/>
                    <a:pt x="156" y="52"/>
                    <a:pt x="157" y="52"/>
                  </a:cubicBezTo>
                  <a:cubicBezTo>
                    <a:pt x="157" y="51"/>
                    <a:pt x="158" y="51"/>
                    <a:pt x="158" y="51"/>
                  </a:cubicBezTo>
                  <a:cubicBezTo>
                    <a:pt x="158" y="51"/>
                    <a:pt x="159" y="51"/>
                    <a:pt x="159" y="51"/>
                  </a:cubicBezTo>
                  <a:cubicBezTo>
                    <a:pt x="159" y="50"/>
                    <a:pt x="160" y="50"/>
                    <a:pt x="160" y="50"/>
                  </a:cubicBezTo>
                  <a:cubicBezTo>
                    <a:pt x="160" y="50"/>
                    <a:pt x="161" y="50"/>
                    <a:pt x="161" y="50"/>
                  </a:cubicBezTo>
                  <a:cubicBezTo>
                    <a:pt x="161" y="50"/>
                    <a:pt x="161" y="49"/>
                    <a:pt x="161" y="49"/>
                  </a:cubicBezTo>
                  <a:cubicBezTo>
                    <a:pt x="162" y="49"/>
                    <a:pt x="162" y="49"/>
                    <a:pt x="162" y="48"/>
                  </a:cubicBezTo>
                  <a:cubicBezTo>
                    <a:pt x="162" y="48"/>
                    <a:pt x="161" y="48"/>
                    <a:pt x="161" y="47"/>
                  </a:cubicBezTo>
                  <a:cubicBezTo>
                    <a:pt x="161" y="47"/>
                    <a:pt x="161" y="47"/>
                    <a:pt x="160" y="47"/>
                  </a:cubicBezTo>
                  <a:cubicBezTo>
                    <a:pt x="160" y="46"/>
                    <a:pt x="160" y="46"/>
                    <a:pt x="159" y="46"/>
                  </a:cubicBezTo>
                  <a:cubicBezTo>
                    <a:pt x="159" y="46"/>
                    <a:pt x="158" y="46"/>
                    <a:pt x="158" y="46"/>
                  </a:cubicBezTo>
                  <a:cubicBezTo>
                    <a:pt x="158" y="46"/>
                    <a:pt x="157" y="46"/>
                    <a:pt x="157" y="46"/>
                  </a:cubicBezTo>
                  <a:cubicBezTo>
                    <a:pt x="157" y="46"/>
                    <a:pt x="157" y="46"/>
                    <a:pt x="156" y="46"/>
                  </a:cubicBezTo>
                  <a:cubicBezTo>
                    <a:pt x="156" y="46"/>
                    <a:pt x="156" y="46"/>
                    <a:pt x="156" y="46"/>
                  </a:cubicBezTo>
                  <a:cubicBezTo>
                    <a:pt x="155" y="46"/>
                    <a:pt x="155" y="46"/>
                    <a:pt x="155" y="47"/>
                  </a:cubicBezTo>
                  <a:cubicBezTo>
                    <a:pt x="155" y="47"/>
                    <a:pt x="155" y="47"/>
                    <a:pt x="154" y="47"/>
                  </a:cubicBezTo>
                  <a:cubicBezTo>
                    <a:pt x="154" y="47"/>
                    <a:pt x="154" y="47"/>
                    <a:pt x="154" y="47"/>
                  </a:cubicBezTo>
                  <a:cubicBezTo>
                    <a:pt x="153" y="47"/>
                    <a:pt x="153" y="47"/>
                    <a:pt x="153" y="47"/>
                  </a:cubicBezTo>
                  <a:cubicBezTo>
                    <a:pt x="153" y="47"/>
                    <a:pt x="152" y="47"/>
                    <a:pt x="152" y="47"/>
                  </a:cubicBezTo>
                  <a:cubicBezTo>
                    <a:pt x="152" y="47"/>
                    <a:pt x="151" y="47"/>
                    <a:pt x="151" y="47"/>
                  </a:cubicBezTo>
                  <a:cubicBezTo>
                    <a:pt x="150" y="47"/>
                    <a:pt x="150" y="47"/>
                    <a:pt x="150" y="47"/>
                  </a:cubicBezTo>
                  <a:cubicBezTo>
                    <a:pt x="149" y="47"/>
                    <a:pt x="149" y="47"/>
                    <a:pt x="149" y="46"/>
                  </a:cubicBezTo>
                  <a:cubicBezTo>
                    <a:pt x="149" y="46"/>
                    <a:pt x="149" y="46"/>
                    <a:pt x="149" y="46"/>
                  </a:cubicBezTo>
                  <a:cubicBezTo>
                    <a:pt x="149" y="46"/>
                    <a:pt x="149" y="46"/>
                    <a:pt x="149" y="46"/>
                  </a:cubicBezTo>
                  <a:cubicBezTo>
                    <a:pt x="149" y="46"/>
                    <a:pt x="149" y="45"/>
                    <a:pt x="150" y="45"/>
                  </a:cubicBezTo>
                  <a:cubicBezTo>
                    <a:pt x="150" y="45"/>
                    <a:pt x="150" y="44"/>
                    <a:pt x="150" y="44"/>
                  </a:cubicBezTo>
                  <a:cubicBezTo>
                    <a:pt x="150" y="44"/>
                    <a:pt x="150" y="44"/>
                    <a:pt x="150" y="43"/>
                  </a:cubicBezTo>
                  <a:cubicBezTo>
                    <a:pt x="150" y="43"/>
                    <a:pt x="150" y="43"/>
                    <a:pt x="150" y="43"/>
                  </a:cubicBezTo>
                  <a:cubicBezTo>
                    <a:pt x="150" y="43"/>
                    <a:pt x="150" y="43"/>
                    <a:pt x="150" y="42"/>
                  </a:cubicBezTo>
                  <a:cubicBezTo>
                    <a:pt x="150" y="42"/>
                    <a:pt x="150" y="42"/>
                    <a:pt x="150" y="42"/>
                  </a:cubicBezTo>
                  <a:cubicBezTo>
                    <a:pt x="149" y="42"/>
                    <a:pt x="149" y="42"/>
                    <a:pt x="149" y="42"/>
                  </a:cubicBezTo>
                  <a:cubicBezTo>
                    <a:pt x="149" y="42"/>
                    <a:pt x="148" y="42"/>
                    <a:pt x="148" y="42"/>
                  </a:cubicBezTo>
                  <a:cubicBezTo>
                    <a:pt x="148" y="42"/>
                    <a:pt x="148" y="42"/>
                    <a:pt x="148" y="42"/>
                  </a:cubicBezTo>
                  <a:cubicBezTo>
                    <a:pt x="148" y="42"/>
                    <a:pt x="147" y="42"/>
                    <a:pt x="147" y="42"/>
                  </a:cubicBezTo>
                  <a:cubicBezTo>
                    <a:pt x="147" y="42"/>
                    <a:pt x="147" y="42"/>
                    <a:pt x="147" y="42"/>
                  </a:cubicBezTo>
                  <a:cubicBezTo>
                    <a:pt x="147" y="42"/>
                    <a:pt x="147" y="42"/>
                    <a:pt x="147" y="42"/>
                  </a:cubicBezTo>
                  <a:cubicBezTo>
                    <a:pt x="146" y="42"/>
                    <a:pt x="146" y="42"/>
                    <a:pt x="146" y="42"/>
                  </a:cubicBezTo>
                  <a:cubicBezTo>
                    <a:pt x="145" y="42"/>
                    <a:pt x="145" y="42"/>
                    <a:pt x="144" y="42"/>
                  </a:cubicBezTo>
                  <a:cubicBezTo>
                    <a:pt x="143" y="42"/>
                    <a:pt x="143" y="41"/>
                    <a:pt x="142" y="41"/>
                  </a:cubicBezTo>
                  <a:cubicBezTo>
                    <a:pt x="142" y="41"/>
                    <a:pt x="141" y="41"/>
                    <a:pt x="141" y="41"/>
                  </a:cubicBezTo>
                  <a:cubicBezTo>
                    <a:pt x="141" y="41"/>
                    <a:pt x="140" y="41"/>
                    <a:pt x="140" y="41"/>
                  </a:cubicBezTo>
                  <a:cubicBezTo>
                    <a:pt x="141" y="40"/>
                    <a:pt x="141" y="40"/>
                    <a:pt x="141" y="40"/>
                  </a:cubicBezTo>
                  <a:cubicBezTo>
                    <a:pt x="141" y="40"/>
                    <a:pt x="141" y="40"/>
                    <a:pt x="141" y="40"/>
                  </a:cubicBezTo>
                  <a:cubicBezTo>
                    <a:pt x="142" y="40"/>
                    <a:pt x="142" y="40"/>
                    <a:pt x="142" y="39"/>
                  </a:cubicBezTo>
                  <a:cubicBezTo>
                    <a:pt x="142" y="39"/>
                    <a:pt x="142" y="39"/>
                    <a:pt x="142" y="39"/>
                  </a:cubicBezTo>
                  <a:cubicBezTo>
                    <a:pt x="142" y="39"/>
                    <a:pt x="142" y="39"/>
                    <a:pt x="142" y="39"/>
                  </a:cubicBezTo>
                  <a:cubicBezTo>
                    <a:pt x="142" y="38"/>
                    <a:pt x="142" y="38"/>
                    <a:pt x="141" y="37"/>
                  </a:cubicBezTo>
                  <a:cubicBezTo>
                    <a:pt x="141" y="37"/>
                    <a:pt x="140" y="37"/>
                    <a:pt x="140" y="36"/>
                  </a:cubicBezTo>
                  <a:cubicBezTo>
                    <a:pt x="139" y="36"/>
                    <a:pt x="139" y="36"/>
                    <a:pt x="138" y="35"/>
                  </a:cubicBezTo>
                  <a:cubicBezTo>
                    <a:pt x="137" y="35"/>
                    <a:pt x="137" y="35"/>
                    <a:pt x="136" y="35"/>
                  </a:cubicBezTo>
                  <a:cubicBezTo>
                    <a:pt x="136" y="35"/>
                    <a:pt x="136" y="35"/>
                    <a:pt x="136" y="35"/>
                  </a:cubicBezTo>
                  <a:cubicBezTo>
                    <a:pt x="136" y="35"/>
                    <a:pt x="136" y="35"/>
                    <a:pt x="136" y="35"/>
                  </a:cubicBezTo>
                  <a:cubicBezTo>
                    <a:pt x="136" y="35"/>
                    <a:pt x="136" y="35"/>
                    <a:pt x="136" y="35"/>
                  </a:cubicBezTo>
                  <a:cubicBezTo>
                    <a:pt x="136" y="35"/>
                    <a:pt x="136" y="35"/>
                    <a:pt x="136" y="35"/>
                  </a:cubicBezTo>
                  <a:cubicBezTo>
                    <a:pt x="136" y="35"/>
                    <a:pt x="136" y="35"/>
                    <a:pt x="136" y="35"/>
                  </a:cubicBezTo>
                  <a:cubicBezTo>
                    <a:pt x="136" y="35"/>
                    <a:pt x="136" y="35"/>
                    <a:pt x="135" y="35"/>
                  </a:cubicBezTo>
                  <a:cubicBezTo>
                    <a:pt x="135" y="35"/>
                    <a:pt x="135" y="35"/>
                    <a:pt x="135" y="35"/>
                  </a:cubicBezTo>
                  <a:cubicBezTo>
                    <a:pt x="135" y="35"/>
                    <a:pt x="135" y="35"/>
                    <a:pt x="135" y="35"/>
                  </a:cubicBezTo>
                  <a:cubicBezTo>
                    <a:pt x="135" y="35"/>
                    <a:pt x="135" y="35"/>
                    <a:pt x="135" y="35"/>
                  </a:cubicBezTo>
                  <a:cubicBezTo>
                    <a:pt x="135" y="35"/>
                    <a:pt x="135" y="34"/>
                    <a:pt x="135" y="34"/>
                  </a:cubicBezTo>
                  <a:cubicBezTo>
                    <a:pt x="135" y="34"/>
                    <a:pt x="135" y="34"/>
                    <a:pt x="135" y="33"/>
                  </a:cubicBezTo>
                  <a:cubicBezTo>
                    <a:pt x="135" y="33"/>
                    <a:pt x="135" y="33"/>
                    <a:pt x="135" y="33"/>
                  </a:cubicBezTo>
                  <a:cubicBezTo>
                    <a:pt x="135" y="32"/>
                    <a:pt x="135" y="32"/>
                    <a:pt x="135" y="32"/>
                  </a:cubicBezTo>
                  <a:cubicBezTo>
                    <a:pt x="135" y="31"/>
                    <a:pt x="135" y="31"/>
                    <a:pt x="135" y="31"/>
                  </a:cubicBezTo>
                  <a:cubicBezTo>
                    <a:pt x="135" y="31"/>
                    <a:pt x="135" y="30"/>
                    <a:pt x="134" y="30"/>
                  </a:cubicBezTo>
                  <a:cubicBezTo>
                    <a:pt x="134" y="30"/>
                    <a:pt x="134" y="29"/>
                    <a:pt x="133" y="29"/>
                  </a:cubicBezTo>
                  <a:cubicBezTo>
                    <a:pt x="133" y="29"/>
                    <a:pt x="133" y="29"/>
                    <a:pt x="132" y="28"/>
                  </a:cubicBezTo>
                  <a:cubicBezTo>
                    <a:pt x="132" y="28"/>
                    <a:pt x="131" y="28"/>
                    <a:pt x="130" y="28"/>
                  </a:cubicBezTo>
                  <a:cubicBezTo>
                    <a:pt x="130" y="28"/>
                    <a:pt x="130" y="28"/>
                    <a:pt x="130" y="28"/>
                  </a:cubicBezTo>
                  <a:cubicBezTo>
                    <a:pt x="130" y="28"/>
                    <a:pt x="130" y="28"/>
                    <a:pt x="130" y="28"/>
                  </a:cubicBezTo>
                  <a:cubicBezTo>
                    <a:pt x="130" y="28"/>
                    <a:pt x="129" y="28"/>
                    <a:pt x="129" y="28"/>
                  </a:cubicBezTo>
                  <a:cubicBezTo>
                    <a:pt x="129" y="28"/>
                    <a:pt x="129" y="28"/>
                    <a:pt x="129" y="27"/>
                  </a:cubicBezTo>
                  <a:cubicBezTo>
                    <a:pt x="129" y="27"/>
                    <a:pt x="129" y="27"/>
                    <a:pt x="129" y="27"/>
                  </a:cubicBezTo>
                  <a:cubicBezTo>
                    <a:pt x="129" y="27"/>
                    <a:pt x="129" y="26"/>
                    <a:pt x="129" y="26"/>
                  </a:cubicBezTo>
                  <a:cubicBezTo>
                    <a:pt x="129" y="26"/>
                    <a:pt x="128" y="26"/>
                    <a:pt x="128" y="26"/>
                  </a:cubicBezTo>
                  <a:cubicBezTo>
                    <a:pt x="128" y="26"/>
                    <a:pt x="127" y="26"/>
                    <a:pt x="127" y="25"/>
                  </a:cubicBezTo>
                  <a:cubicBezTo>
                    <a:pt x="127" y="25"/>
                    <a:pt x="126" y="25"/>
                    <a:pt x="126" y="25"/>
                  </a:cubicBezTo>
                  <a:cubicBezTo>
                    <a:pt x="126" y="25"/>
                    <a:pt x="125" y="25"/>
                    <a:pt x="125" y="25"/>
                  </a:cubicBezTo>
                  <a:cubicBezTo>
                    <a:pt x="125" y="25"/>
                    <a:pt x="125" y="26"/>
                    <a:pt x="125" y="26"/>
                  </a:cubicBezTo>
                  <a:cubicBezTo>
                    <a:pt x="125" y="26"/>
                    <a:pt x="124" y="26"/>
                    <a:pt x="124" y="26"/>
                  </a:cubicBezTo>
                  <a:cubicBezTo>
                    <a:pt x="124" y="26"/>
                    <a:pt x="124" y="26"/>
                    <a:pt x="124" y="26"/>
                  </a:cubicBezTo>
                  <a:cubicBezTo>
                    <a:pt x="124" y="26"/>
                    <a:pt x="124" y="26"/>
                    <a:pt x="124" y="26"/>
                  </a:cubicBezTo>
                  <a:cubicBezTo>
                    <a:pt x="124" y="26"/>
                    <a:pt x="123" y="27"/>
                    <a:pt x="123" y="27"/>
                  </a:cubicBezTo>
                  <a:cubicBezTo>
                    <a:pt x="123" y="27"/>
                    <a:pt x="123" y="27"/>
                    <a:pt x="123" y="27"/>
                  </a:cubicBezTo>
                  <a:cubicBezTo>
                    <a:pt x="123" y="27"/>
                    <a:pt x="123" y="27"/>
                    <a:pt x="123" y="27"/>
                  </a:cubicBezTo>
                  <a:cubicBezTo>
                    <a:pt x="123" y="27"/>
                    <a:pt x="122" y="27"/>
                    <a:pt x="122" y="27"/>
                  </a:cubicBezTo>
                  <a:cubicBezTo>
                    <a:pt x="122" y="27"/>
                    <a:pt x="122" y="27"/>
                    <a:pt x="122" y="27"/>
                  </a:cubicBezTo>
                  <a:cubicBezTo>
                    <a:pt x="122" y="27"/>
                    <a:pt x="122" y="27"/>
                    <a:pt x="122" y="27"/>
                  </a:cubicBezTo>
                  <a:cubicBezTo>
                    <a:pt x="122" y="27"/>
                    <a:pt x="122" y="27"/>
                    <a:pt x="122" y="26"/>
                  </a:cubicBezTo>
                  <a:cubicBezTo>
                    <a:pt x="122" y="26"/>
                    <a:pt x="122" y="26"/>
                    <a:pt x="122" y="26"/>
                  </a:cubicBezTo>
                  <a:cubicBezTo>
                    <a:pt x="122" y="26"/>
                    <a:pt x="122" y="26"/>
                    <a:pt x="122" y="26"/>
                  </a:cubicBezTo>
                  <a:cubicBezTo>
                    <a:pt x="122" y="26"/>
                    <a:pt x="122" y="26"/>
                    <a:pt x="122" y="26"/>
                  </a:cubicBezTo>
                  <a:cubicBezTo>
                    <a:pt x="121" y="26"/>
                    <a:pt x="121" y="25"/>
                    <a:pt x="121" y="25"/>
                  </a:cubicBezTo>
                  <a:cubicBezTo>
                    <a:pt x="121" y="25"/>
                    <a:pt x="121" y="24"/>
                    <a:pt x="121" y="24"/>
                  </a:cubicBezTo>
                  <a:cubicBezTo>
                    <a:pt x="121" y="24"/>
                    <a:pt x="120" y="24"/>
                    <a:pt x="120" y="24"/>
                  </a:cubicBezTo>
                  <a:cubicBezTo>
                    <a:pt x="119" y="23"/>
                    <a:pt x="119" y="23"/>
                    <a:pt x="118" y="23"/>
                  </a:cubicBezTo>
                  <a:cubicBezTo>
                    <a:pt x="118" y="23"/>
                    <a:pt x="117" y="23"/>
                    <a:pt x="117" y="23"/>
                  </a:cubicBezTo>
                  <a:cubicBezTo>
                    <a:pt x="117" y="23"/>
                    <a:pt x="116" y="23"/>
                    <a:pt x="116" y="23"/>
                  </a:cubicBezTo>
                  <a:cubicBezTo>
                    <a:pt x="116" y="23"/>
                    <a:pt x="115" y="23"/>
                    <a:pt x="115" y="23"/>
                  </a:cubicBezTo>
                  <a:cubicBezTo>
                    <a:pt x="115"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2" y="23"/>
                    <a:pt x="112" y="22"/>
                    <a:pt x="112" y="22"/>
                  </a:cubicBezTo>
                  <a:cubicBezTo>
                    <a:pt x="112" y="22"/>
                    <a:pt x="112" y="22"/>
                    <a:pt x="112" y="21"/>
                  </a:cubicBezTo>
                  <a:cubicBezTo>
                    <a:pt x="112" y="21"/>
                    <a:pt x="112" y="21"/>
                    <a:pt x="112" y="20"/>
                  </a:cubicBezTo>
                  <a:cubicBezTo>
                    <a:pt x="112" y="20"/>
                    <a:pt x="112" y="19"/>
                    <a:pt x="112" y="19"/>
                  </a:cubicBezTo>
                  <a:cubicBezTo>
                    <a:pt x="111" y="19"/>
                    <a:pt x="111" y="18"/>
                    <a:pt x="111" y="18"/>
                  </a:cubicBezTo>
                  <a:cubicBezTo>
                    <a:pt x="111" y="18"/>
                    <a:pt x="111" y="18"/>
                    <a:pt x="110" y="17"/>
                  </a:cubicBezTo>
                  <a:cubicBezTo>
                    <a:pt x="110" y="17"/>
                    <a:pt x="110" y="17"/>
                    <a:pt x="110" y="17"/>
                  </a:cubicBezTo>
                  <a:cubicBezTo>
                    <a:pt x="110" y="17"/>
                    <a:pt x="110" y="17"/>
                    <a:pt x="110" y="17"/>
                  </a:cubicBezTo>
                  <a:cubicBezTo>
                    <a:pt x="110" y="17"/>
                    <a:pt x="109" y="17"/>
                    <a:pt x="109" y="17"/>
                  </a:cubicBezTo>
                  <a:cubicBezTo>
                    <a:pt x="109" y="17"/>
                    <a:pt x="109" y="17"/>
                    <a:pt x="109" y="17"/>
                  </a:cubicBezTo>
                  <a:cubicBezTo>
                    <a:pt x="109" y="17"/>
                    <a:pt x="108" y="17"/>
                    <a:pt x="108" y="17"/>
                  </a:cubicBezTo>
                  <a:cubicBezTo>
                    <a:pt x="108" y="17"/>
                    <a:pt x="108" y="17"/>
                    <a:pt x="107" y="18"/>
                  </a:cubicBezTo>
                  <a:cubicBezTo>
                    <a:pt x="107" y="18"/>
                    <a:pt x="107" y="18"/>
                    <a:pt x="106" y="18"/>
                  </a:cubicBezTo>
                  <a:cubicBezTo>
                    <a:pt x="106" y="18"/>
                    <a:pt x="106" y="19"/>
                    <a:pt x="105" y="19"/>
                  </a:cubicBezTo>
                  <a:cubicBezTo>
                    <a:pt x="105" y="19"/>
                    <a:pt x="105" y="19"/>
                    <a:pt x="105" y="19"/>
                  </a:cubicBezTo>
                  <a:cubicBezTo>
                    <a:pt x="105" y="19"/>
                    <a:pt x="105" y="20"/>
                    <a:pt x="104" y="20"/>
                  </a:cubicBezTo>
                  <a:cubicBezTo>
                    <a:pt x="104" y="20"/>
                    <a:pt x="104" y="20"/>
                    <a:pt x="104" y="20"/>
                  </a:cubicBezTo>
                  <a:cubicBezTo>
                    <a:pt x="104" y="20"/>
                    <a:pt x="104" y="20"/>
                    <a:pt x="103" y="20"/>
                  </a:cubicBezTo>
                  <a:cubicBezTo>
                    <a:pt x="103" y="20"/>
                    <a:pt x="103" y="20"/>
                    <a:pt x="103" y="20"/>
                  </a:cubicBezTo>
                  <a:cubicBezTo>
                    <a:pt x="103" y="20"/>
                    <a:pt x="103" y="20"/>
                    <a:pt x="103" y="20"/>
                  </a:cubicBezTo>
                  <a:cubicBezTo>
                    <a:pt x="103" y="19"/>
                    <a:pt x="104" y="19"/>
                    <a:pt x="104" y="19"/>
                  </a:cubicBezTo>
                  <a:cubicBezTo>
                    <a:pt x="104" y="19"/>
                    <a:pt x="104" y="18"/>
                    <a:pt x="104" y="18"/>
                  </a:cubicBezTo>
                  <a:cubicBezTo>
                    <a:pt x="104" y="18"/>
                    <a:pt x="104" y="18"/>
                    <a:pt x="105" y="17"/>
                  </a:cubicBezTo>
                  <a:cubicBezTo>
                    <a:pt x="105" y="17"/>
                    <a:pt x="105" y="17"/>
                    <a:pt x="105" y="17"/>
                  </a:cubicBezTo>
                  <a:cubicBezTo>
                    <a:pt x="105" y="17"/>
                    <a:pt x="105" y="16"/>
                    <a:pt x="105" y="16"/>
                  </a:cubicBezTo>
                  <a:cubicBezTo>
                    <a:pt x="105" y="16"/>
                    <a:pt x="106" y="16"/>
                    <a:pt x="106" y="16"/>
                  </a:cubicBezTo>
                  <a:cubicBezTo>
                    <a:pt x="106" y="15"/>
                    <a:pt x="106" y="15"/>
                    <a:pt x="106" y="15"/>
                  </a:cubicBezTo>
                  <a:cubicBezTo>
                    <a:pt x="106" y="15"/>
                    <a:pt x="106" y="15"/>
                    <a:pt x="106" y="15"/>
                  </a:cubicBezTo>
                  <a:cubicBezTo>
                    <a:pt x="106" y="15"/>
                    <a:pt x="106" y="15"/>
                    <a:pt x="106" y="14"/>
                  </a:cubicBezTo>
                  <a:cubicBezTo>
                    <a:pt x="106" y="14"/>
                    <a:pt x="106" y="14"/>
                    <a:pt x="106" y="14"/>
                  </a:cubicBezTo>
                  <a:cubicBezTo>
                    <a:pt x="106" y="14"/>
                    <a:pt x="106" y="14"/>
                    <a:pt x="106" y="14"/>
                  </a:cubicBezTo>
                  <a:cubicBezTo>
                    <a:pt x="105" y="13"/>
                    <a:pt x="105" y="13"/>
                    <a:pt x="104" y="13"/>
                  </a:cubicBezTo>
                  <a:cubicBezTo>
                    <a:pt x="104" y="12"/>
                    <a:pt x="103" y="12"/>
                    <a:pt x="103" y="12"/>
                  </a:cubicBezTo>
                  <a:cubicBezTo>
                    <a:pt x="102" y="11"/>
                    <a:pt x="101" y="11"/>
                    <a:pt x="101" y="11"/>
                  </a:cubicBezTo>
                  <a:cubicBezTo>
                    <a:pt x="100" y="11"/>
                    <a:pt x="99" y="11"/>
                    <a:pt x="99" y="11"/>
                  </a:cubicBezTo>
                  <a:cubicBezTo>
                    <a:pt x="98" y="11"/>
                    <a:pt x="98" y="11"/>
                    <a:pt x="98" y="11"/>
                  </a:cubicBezTo>
                  <a:cubicBezTo>
                    <a:pt x="97" y="11"/>
                    <a:pt x="97" y="11"/>
                    <a:pt x="97" y="11"/>
                  </a:cubicBezTo>
                  <a:cubicBezTo>
                    <a:pt x="97" y="11"/>
                    <a:pt x="97" y="11"/>
                    <a:pt x="97" y="12"/>
                  </a:cubicBezTo>
                  <a:cubicBezTo>
                    <a:pt x="97" y="12"/>
                    <a:pt x="96" y="12"/>
                    <a:pt x="96" y="12"/>
                  </a:cubicBezTo>
                  <a:cubicBezTo>
                    <a:pt x="96" y="12"/>
                    <a:pt x="96" y="12"/>
                    <a:pt x="96" y="12"/>
                  </a:cubicBezTo>
                  <a:cubicBezTo>
                    <a:pt x="96" y="12"/>
                    <a:pt x="96" y="12"/>
                    <a:pt x="96" y="12"/>
                  </a:cubicBezTo>
                  <a:cubicBezTo>
                    <a:pt x="96" y="12"/>
                    <a:pt x="96" y="12"/>
                    <a:pt x="96" y="11"/>
                  </a:cubicBezTo>
                  <a:cubicBezTo>
                    <a:pt x="96" y="11"/>
                    <a:pt x="96" y="11"/>
                    <a:pt x="95" y="11"/>
                  </a:cubicBezTo>
                  <a:cubicBezTo>
                    <a:pt x="95" y="11"/>
                    <a:pt x="95" y="11"/>
                    <a:pt x="95" y="11"/>
                  </a:cubicBezTo>
                  <a:cubicBezTo>
                    <a:pt x="95" y="10"/>
                    <a:pt x="95" y="10"/>
                    <a:pt x="95" y="10"/>
                  </a:cubicBezTo>
                  <a:cubicBezTo>
                    <a:pt x="94" y="9"/>
                    <a:pt x="94" y="9"/>
                    <a:pt x="94" y="9"/>
                  </a:cubicBezTo>
                  <a:cubicBezTo>
                    <a:pt x="94" y="9"/>
                    <a:pt x="94" y="8"/>
                    <a:pt x="93" y="8"/>
                  </a:cubicBezTo>
                  <a:cubicBezTo>
                    <a:pt x="93" y="8"/>
                    <a:pt x="93" y="8"/>
                    <a:pt x="93" y="8"/>
                  </a:cubicBezTo>
                  <a:cubicBezTo>
                    <a:pt x="92" y="8"/>
                    <a:pt x="92" y="8"/>
                    <a:pt x="92" y="8"/>
                  </a:cubicBezTo>
                  <a:moveTo>
                    <a:pt x="120" y="5"/>
                  </a:moveTo>
                  <a:cubicBezTo>
                    <a:pt x="121" y="5"/>
                    <a:pt x="121" y="5"/>
                    <a:pt x="121" y="5"/>
                  </a:cubicBezTo>
                  <a:cubicBezTo>
                    <a:pt x="121" y="5"/>
                    <a:pt x="121" y="5"/>
                    <a:pt x="121" y="5"/>
                  </a:cubicBezTo>
                  <a:cubicBezTo>
                    <a:pt x="121" y="5"/>
                    <a:pt x="121" y="4"/>
                    <a:pt x="122" y="4"/>
                  </a:cubicBezTo>
                  <a:cubicBezTo>
                    <a:pt x="122" y="4"/>
                    <a:pt x="122" y="4"/>
                    <a:pt x="122" y="4"/>
                  </a:cubicBezTo>
                  <a:cubicBezTo>
                    <a:pt x="122" y="4"/>
                    <a:pt x="122" y="4"/>
                    <a:pt x="122" y="3"/>
                  </a:cubicBezTo>
                  <a:cubicBezTo>
                    <a:pt x="122" y="3"/>
                    <a:pt x="122" y="3"/>
                    <a:pt x="122" y="3"/>
                  </a:cubicBezTo>
                  <a:cubicBezTo>
                    <a:pt x="122" y="2"/>
                    <a:pt x="122" y="2"/>
                    <a:pt x="122" y="2"/>
                  </a:cubicBezTo>
                  <a:cubicBezTo>
                    <a:pt x="121" y="2"/>
                    <a:pt x="121" y="2"/>
                    <a:pt x="121" y="1"/>
                  </a:cubicBezTo>
                  <a:cubicBezTo>
                    <a:pt x="121" y="1"/>
                    <a:pt x="121" y="1"/>
                    <a:pt x="121" y="1"/>
                  </a:cubicBezTo>
                  <a:cubicBezTo>
                    <a:pt x="121" y="1"/>
                    <a:pt x="121" y="1"/>
                    <a:pt x="121" y="1"/>
                  </a:cubicBezTo>
                  <a:cubicBezTo>
                    <a:pt x="121" y="1"/>
                    <a:pt x="122" y="1"/>
                    <a:pt x="123" y="1"/>
                  </a:cubicBezTo>
                  <a:cubicBezTo>
                    <a:pt x="124" y="1"/>
                    <a:pt x="125" y="2"/>
                    <a:pt x="126" y="2"/>
                  </a:cubicBezTo>
                  <a:cubicBezTo>
                    <a:pt x="126" y="3"/>
                    <a:pt x="127" y="3"/>
                    <a:pt x="128" y="4"/>
                  </a:cubicBezTo>
                  <a:cubicBezTo>
                    <a:pt x="129" y="4"/>
                    <a:pt x="129" y="5"/>
                    <a:pt x="129" y="5"/>
                  </a:cubicBezTo>
                  <a:cubicBezTo>
                    <a:pt x="129" y="6"/>
                    <a:pt x="129" y="6"/>
                    <a:pt x="129" y="6"/>
                  </a:cubicBezTo>
                  <a:cubicBezTo>
                    <a:pt x="130" y="6"/>
                    <a:pt x="130" y="6"/>
                    <a:pt x="130" y="6"/>
                  </a:cubicBezTo>
                  <a:cubicBezTo>
                    <a:pt x="130" y="7"/>
                    <a:pt x="130" y="7"/>
                    <a:pt x="130" y="7"/>
                  </a:cubicBezTo>
                  <a:cubicBezTo>
                    <a:pt x="131" y="7"/>
                    <a:pt x="131" y="7"/>
                    <a:pt x="131" y="7"/>
                  </a:cubicBezTo>
                  <a:cubicBezTo>
                    <a:pt x="131" y="7"/>
                    <a:pt x="131" y="7"/>
                    <a:pt x="132" y="7"/>
                  </a:cubicBezTo>
                  <a:cubicBezTo>
                    <a:pt x="132" y="7"/>
                    <a:pt x="132" y="7"/>
                    <a:pt x="132" y="7"/>
                  </a:cubicBezTo>
                  <a:cubicBezTo>
                    <a:pt x="132" y="6"/>
                    <a:pt x="133" y="6"/>
                    <a:pt x="133" y="6"/>
                  </a:cubicBezTo>
                  <a:cubicBezTo>
                    <a:pt x="133" y="6"/>
                    <a:pt x="133" y="6"/>
                    <a:pt x="134" y="6"/>
                  </a:cubicBezTo>
                  <a:cubicBezTo>
                    <a:pt x="134" y="6"/>
                    <a:pt x="134" y="6"/>
                    <a:pt x="134" y="6"/>
                  </a:cubicBezTo>
                  <a:cubicBezTo>
                    <a:pt x="134" y="6"/>
                    <a:pt x="135" y="6"/>
                    <a:pt x="135" y="6"/>
                  </a:cubicBezTo>
                  <a:cubicBezTo>
                    <a:pt x="135" y="6"/>
                    <a:pt x="135" y="6"/>
                    <a:pt x="135" y="6"/>
                  </a:cubicBezTo>
                  <a:cubicBezTo>
                    <a:pt x="135" y="5"/>
                    <a:pt x="136" y="5"/>
                    <a:pt x="136" y="5"/>
                  </a:cubicBezTo>
                  <a:cubicBezTo>
                    <a:pt x="136" y="6"/>
                    <a:pt x="136" y="6"/>
                    <a:pt x="136" y="6"/>
                  </a:cubicBezTo>
                  <a:cubicBezTo>
                    <a:pt x="136" y="6"/>
                    <a:pt x="136" y="7"/>
                    <a:pt x="137" y="7"/>
                  </a:cubicBezTo>
                  <a:cubicBezTo>
                    <a:pt x="137" y="8"/>
                    <a:pt x="138" y="8"/>
                    <a:pt x="139" y="9"/>
                  </a:cubicBezTo>
                  <a:cubicBezTo>
                    <a:pt x="139" y="9"/>
                    <a:pt x="140" y="9"/>
                    <a:pt x="141" y="10"/>
                  </a:cubicBezTo>
                  <a:cubicBezTo>
                    <a:pt x="141" y="10"/>
                    <a:pt x="142" y="10"/>
                    <a:pt x="142" y="10"/>
                  </a:cubicBezTo>
                  <a:cubicBezTo>
                    <a:pt x="142" y="10"/>
                    <a:pt x="142" y="10"/>
                    <a:pt x="143" y="10"/>
                  </a:cubicBezTo>
                  <a:cubicBezTo>
                    <a:pt x="143" y="10"/>
                    <a:pt x="143" y="10"/>
                    <a:pt x="143" y="10"/>
                  </a:cubicBezTo>
                  <a:cubicBezTo>
                    <a:pt x="143" y="10"/>
                    <a:pt x="143" y="10"/>
                    <a:pt x="143" y="10"/>
                  </a:cubicBezTo>
                  <a:cubicBezTo>
                    <a:pt x="143" y="10"/>
                    <a:pt x="143" y="10"/>
                    <a:pt x="143" y="10"/>
                  </a:cubicBezTo>
                  <a:cubicBezTo>
                    <a:pt x="143" y="10"/>
                    <a:pt x="144" y="9"/>
                    <a:pt x="144" y="9"/>
                  </a:cubicBezTo>
                  <a:cubicBezTo>
                    <a:pt x="144" y="9"/>
                    <a:pt x="144" y="9"/>
                    <a:pt x="144" y="9"/>
                  </a:cubicBezTo>
                  <a:cubicBezTo>
                    <a:pt x="144" y="8"/>
                    <a:pt x="144" y="8"/>
                    <a:pt x="144" y="8"/>
                  </a:cubicBezTo>
                  <a:cubicBezTo>
                    <a:pt x="143" y="8"/>
                    <a:pt x="143" y="7"/>
                    <a:pt x="143" y="7"/>
                  </a:cubicBezTo>
                  <a:cubicBezTo>
                    <a:pt x="143" y="7"/>
                    <a:pt x="143" y="7"/>
                    <a:pt x="143" y="6"/>
                  </a:cubicBezTo>
                  <a:cubicBezTo>
                    <a:pt x="143" y="6"/>
                    <a:pt x="143" y="5"/>
                    <a:pt x="143" y="5"/>
                  </a:cubicBezTo>
                  <a:cubicBezTo>
                    <a:pt x="142" y="5"/>
                    <a:pt x="142" y="4"/>
                    <a:pt x="142" y="4"/>
                  </a:cubicBezTo>
                  <a:cubicBezTo>
                    <a:pt x="142" y="4"/>
                    <a:pt x="143" y="4"/>
                    <a:pt x="143" y="3"/>
                  </a:cubicBezTo>
                  <a:cubicBezTo>
                    <a:pt x="143" y="3"/>
                    <a:pt x="143" y="3"/>
                    <a:pt x="143" y="3"/>
                  </a:cubicBezTo>
                  <a:cubicBezTo>
                    <a:pt x="143" y="3"/>
                    <a:pt x="143" y="3"/>
                    <a:pt x="143" y="2"/>
                  </a:cubicBezTo>
                  <a:cubicBezTo>
                    <a:pt x="144" y="2"/>
                    <a:pt x="144" y="2"/>
                    <a:pt x="144" y="2"/>
                  </a:cubicBezTo>
                  <a:cubicBezTo>
                    <a:pt x="144" y="2"/>
                    <a:pt x="144" y="2"/>
                    <a:pt x="145" y="2"/>
                  </a:cubicBezTo>
                  <a:cubicBezTo>
                    <a:pt x="145" y="2"/>
                    <a:pt x="145" y="2"/>
                    <a:pt x="145" y="2"/>
                  </a:cubicBezTo>
                  <a:cubicBezTo>
                    <a:pt x="145" y="2"/>
                    <a:pt x="145" y="2"/>
                    <a:pt x="145" y="2"/>
                  </a:cubicBezTo>
                  <a:cubicBezTo>
                    <a:pt x="146" y="2"/>
                    <a:pt x="146" y="2"/>
                    <a:pt x="146" y="2"/>
                  </a:cubicBezTo>
                  <a:cubicBezTo>
                    <a:pt x="146" y="2"/>
                    <a:pt x="146" y="2"/>
                    <a:pt x="146" y="2"/>
                  </a:cubicBezTo>
                  <a:cubicBezTo>
                    <a:pt x="147" y="2"/>
                    <a:pt x="147" y="2"/>
                    <a:pt x="147" y="2"/>
                  </a:cubicBezTo>
                  <a:cubicBezTo>
                    <a:pt x="147" y="2"/>
                    <a:pt x="148" y="2"/>
                    <a:pt x="148" y="2"/>
                  </a:cubicBezTo>
                  <a:cubicBezTo>
                    <a:pt x="148" y="3"/>
                    <a:pt x="148" y="3"/>
                    <a:pt x="148" y="3"/>
                  </a:cubicBezTo>
                  <a:cubicBezTo>
                    <a:pt x="148" y="4"/>
                    <a:pt x="148" y="4"/>
                    <a:pt x="148" y="5"/>
                  </a:cubicBezTo>
                  <a:cubicBezTo>
                    <a:pt x="148" y="5"/>
                    <a:pt x="148" y="5"/>
                    <a:pt x="148" y="5"/>
                  </a:cubicBezTo>
                  <a:cubicBezTo>
                    <a:pt x="148" y="6"/>
                    <a:pt x="148" y="6"/>
                    <a:pt x="148" y="6"/>
                  </a:cubicBezTo>
                  <a:cubicBezTo>
                    <a:pt x="148" y="6"/>
                    <a:pt x="149" y="6"/>
                    <a:pt x="149" y="7"/>
                  </a:cubicBezTo>
                  <a:cubicBezTo>
                    <a:pt x="149" y="7"/>
                    <a:pt x="149" y="7"/>
                    <a:pt x="149" y="7"/>
                  </a:cubicBezTo>
                  <a:cubicBezTo>
                    <a:pt x="149" y="7"/>
                    <a:pt x="149" y="7"/>
                    <a:pt x="149" y="7"/>
                  </a:cubicBezTo>
                  <a:cubicBezTo>
                    <a:pt x="149" y="7"/>
                    <a:pt x="149" y="7"/>
                    <a:pt x="150" y="7"/>
                  </a:cubicBezTo>
                  <a:cubicBezTo>
                    <a:pt x="150" y="7"/>
                    <a:pt x="150" y="7"/>
                    <a:pt x="150" y="7"/>
                  </a:cubicBezTo>
                  <a:cubicBezTo>
                    <a:pt x="150" y="8"/>
                    <a:pt x="150" y="8"/>
                    <a:pt x="150" y="8"/>
                  </a:cubicBezTo>
                  <a:cubicBezTo>
                    <a:pt x="151" y="8"/>
                    <a:pt x="151" y="7"/>
                    <a:pt x="152" y="7"/>
                  </a:cubicBezTo>
                  <a:cubicBezTo>
                    <a:pt x="152" y="7"/>
                    <a:pt x="152" y="7"/>
                    <a:pt x="153" y="7"/>
                  </a:cubicBezTo>
                  <a:cubicBezTo>
                    <a:pt x="153" y="7"/>
                    <a:pt x="153" y="6"/>
                    <a:pt x="153" y="6"/>
                  </a:cubicBezTo>
                  <a:cubicBezTo>
                    <a:pt x="154" y="6"/>
                    <a:pt x="154" y="5"/>
                    <a:pt x="154" y="5"/>
                  </a:cubicBezTo>
                  <a:cubicBezTo>
                    <a:pt x="154" y="4"/>
                    <a:pt x="154" y="4"/>
                    <a:pt x="155" y="4"/>
                  </a:cubicBezTo>
                  <a:cubicBezTo>
                    <a:pt x="155" y="4"/>
                    <a:pt x="155" y="4"/>
                    <a:pt x="155" y="4"/>
                  </a:cubicBezTo>
                  <a:cubicBezTo>
                    <a:pt x="156" y="4"/>
                    <a:pt x="156" y="4"/>
                    <a:pt x="156" y="4"/>
                  </a:cubicBezTo>
                  <a:cubicBezTo>
                    <a:pt x="156" y="4"/>
                    <a:pt x="157" y="4"/>
                    <a:pt x="157" y="4"/>
                  </a:cubicBezTo>
                  <a:cubicBezTo>
                    <a:pt x="157" y="4"/>
                    <a:pt x="158" y="4"/>
                    <a:pt x="159" y="4"/>
                  </a:cubicBezTo>
                  <a:cubicBezTo>
                    <a:pt x="160" y="4"/>
                    <a:pt x="161" y="4"/>
                    <a:pt x="162" y="5"/>
                  </a:cubicBezTo>
                  <a:cubicBezTo>
                    <a:pt x="162" y="5"/>
                    <a:pt x="163" y="5"/>
                    <a:pt x="164" y="5"/>
                  </a:cubicBezTo>
                  <a:cubicBezTo>
                    <a:pt x="165" y="6"/>
                    <a:pt x="165" y="6"/>
                    <a:pt x="166" y="6"/>
                  </a:cubicBezTo>
                  <a:cubicBezTo>
                    <a:pt x="166" y="6"/>
                    <a:pt x="166" y="6"/>
                    <a:pt x="167" y="6"/>
                  </a:cubicBezTo>
                  <a:cubicBezTo>
                    <a:pt x="167" y="7"/>
                    <a:pt x="167" y="7"/>
                    <a:pt x="168" y="7"/>
                  </a:cubicBezTo>
                  <a:cubicBezTo>
                    <a:pt x="168" y="7"/>
                    <a:pt x="169" y="7"/>
                    <a:pt x="169" y="7"/>
                  </a:cubicBezTo>
                  <a:cubicBezTo>
                    <a:pt x="170" y="7"/>
                    <a:pt x="170" y="7"/>
                    <a:pt x="171" y="7"/>
                  </a:cubicBezTo>
                  <a:cubicBezTo>
                    <a:pt x="171" y="7"/>
                    <a:pt x="171" y="7"/>
                    <a:pt x="171" y="7"/>
                  </a:cubicBezTo>
                  <a:cubicBezTo>
                    <a:pt x="172" y="7"/>
                    <a:pt x="172" y="7"/>
                    <a:pt x="172" y="7"/>
                  </a:cubicBezTo>
                  <a:cubicBezTo>
                    <a:pt x="172" y="7"/>
                    <a:pt x="172" y="7"/>
                    <a:pt x="172" y="7"/>
                  </a:cubicBezTo>
                  <a:cubicBezTo>
                    <a:pt x="172" y="7"/>
                    <a:pt x="173" y="7"/>
                    <a:pt x="173" y="7"/>
                  </a:cubicBezTo>
                  <a:cubicBezTo>
                    <a:pt x="173" y="7"/>
                    <a:pt x="173" y="7"/>
                    <a:pt x="173" y="7"/>
                  </a:cubicBezTo>
                  <a:cubicBezTo>
                    <a:pt x="173" y="7"/>
                    <a:pt x="173" y="7"/>
                    <a:pt x="173" y="7"/>
                  </a:cubicBezTo>
                  <a:cubicBezTo>
                    <a:pt x="174" y="7"/>
                    <a:pt x="174" y="7"/>
                    <a:pt x="174" y="7"/>
                  </a:cubicBezTo>
                  <a:cubicBezTo>
                    <a:pt x="174" y="7"/>
                    <a:pt x="174" y="7"/>
                    <a:pt x="174" y="7"/>
                  </a:cubicBezTo>
                  <a:cubicBezTo>
                    <a:pt x="175" y="7"/>
                    <a:pt x="176" y="7"/>
                    <a:pt x="177" y="7"/>
                  </a:cubicBezTo>
                  <a:cubicBezTo>
                    <a:pt x="178" y="7"/>
                    <a:pt x="179" y="7"/>
                    <a:pt x="179" y="7"/>
                  </a:cubicBezTo>
                  <a:cubicBezTo>
                    <a:pt x="180" y="7"/>
                    <a:pt x="180" y="7"/>
                    <a:pt x="181" y="8"/>
                  </a:cubicBezTo>
                  <a:cubicBezTo>
                    <a:pt x="181" y="8"/>
                    <a:pt x="182" y="8"/>
                    <a:pt x="182" y="9"/>
                  </a:cubicBezTo>
                  <a:cubicBezTo>
                    <a:pt x="182" y="9"/>
                    <a:pt x="182" y="10"/>
                    <a:pt x="181" y="10"/>
                  </a:cubicBezTo>
                  <a:cubicBezTo>
                    <a:pt x="181" y="11"/>
                    <a:pt x="181" y="11"/>
                    <a:pt x="180" y="11"/>
                  </a:cubicBezTo>
                  <a:cubicBezTo>
                    <a:pt x="179" y="12"/>
                    <a:pt x="179" y="12"/>
                    <a:pt x="178" y="13"/>
                  </a:cubicBezTo>
                  <a:cubicBezTo>
                    <a:pt x="177" y="13"/>
                    <a:pt x="176" y="14"/>
                    <a:pt x="175" y="14"/>
                  </a:cubicBezTo>
                  <a:cubicBezTo>
                    <a:pt x="175" y="14"/>
                    <a:pt x="174" y="15"/>
                    <a:pt x="174" y="15"/>
                  </a:cubicBezTo>
                  <a:cubicBezTo>
                    <a:pt x="173" y="15"/>
                    <a:pt x="172" y="15"/>
                    <a:pt x="172" y="16"/>
                  </a:cubicBezTo>
                  <a:cubicBezTo>
                    <a:pt x="172" y="16"/>
                    <a:pt x="171" y="16"/>
                    <a:pt x="171" y="17"/>
                  </a:cubicBezTo>
                  <a:cubicBezTo>
                    <a:pt x="171" y="17"/>
                    <a:pt x="171" y="17"/>
                    <a:pt x="171" y="18"/>
                  </a:cubicBezTo>
                  <a:cubicBezTo>
                    <a:pt x="170" y="18"/>
                    <a:pt x="170" y="18"/>
                    <a:pt x="169" y="19"/>
                  </a:cubicBezTo>
                  <a:cubicBezTo>
                    <a:pt x="169" y="19"/>
                    <a:pt x="168" y="20"/>
                    <a:pt x="167" y="20"/>
                  </a:cubicBezTo>
                  <a:cubicBezTo>
                    <a:pt x="166" y="21"/>
                    <a:pt x="165" y="21"/>
                    <a:pt x="164" y="21"/>
                  </a:cubicBezTo>
                  <a:cubicBezTo>
                    <a:pt x="163" y="21"/>
                    <a:pt x="161" y="21"/>
                    <a:pt x="160" y="22"/>
                  </a:cubicBezTo>
                  <a:cubicBezTo>
                    <a:pt x="160" y="22"/>
                    <a:pt x="159" y="22"/>
                    <a:pt x="159" y="22"/>
                  </a:cubicBezTo>
                  <a:cubicBezTo>
                    <a:pt x="159" y="22"/>
                    <a:pt x="158" y="22"/>
                    <a:pt x="158" y="22"/>
                  </a:cubicBezTo>
                  <a:cubicBezTo>
                    <a:pt x="158" y="22"/>
                    <a:pt x="157" y="22"/>
                    <a:pt x="157" y="22"/>
                  </a:cubicBezTo>
                  <a:cubicBezTo>
                    <a:pt x="157" y="22"/>
                    <a:pt x="157" y="23"/>
                    <a:pt x="156" y="23"/>
                  </a:cubicBezTo>
                  <a:cubicBezTo>
                    <a:pt x="156" y="23"/>
                    <a:pt x="156" y="23"/>
                    <a:pt x="156" y="23"/>
                  </a:cubicBezTo>
                  <a:cubicBezTo>
                    <a:pt x="155" y="23"/>
                    <a:pt x="155" y="23"/>
                    <a:pt x="155" y="24"/>
                  </a:cubicBezTo>
                  <a:cubicBezTo>
                    <a:pt x="154" y="24"/>
                    <a:pt x="154" y="24"/>
                    <a:pt x="154" y="24"/>
                  </a:cubicBezTo>
                  <a:cubicBezTo>
                    <a:pt x="153" y="24"/>
                    <a:pt x="153" y="24"/>
                    <a:pt x="152" y="24"/>
                  </a:cubicBezTo>
                  <a:cubicBezTo>
                    <a:pt x="152" y="24"/>
                    <a:pt x="152" y="24"/>
                    <a:pt x="152" y="24"/>
                  </a:cubicBezTo>
                  <a:cubicBezTo>
                    <a:pt x="152" y="24"/>
                    <a:pt x="152" y="24"/>
                    <a:pt x="152" y="24"/>
                  </a:cubicBezTo>
                  <a:cubicBezTo>
                    <a:pt x="152" y="24"/>
                    <a:pt x="152" y="24"/>
                    <a:pt x="151" y="24"/>
                  </a:cubicBezTo>
                  <a:cubicBezTo>
                    <a:pt x="151" y="24"/>
                    <a:pt x="151" y="24"/>
                    <a:pt x="151" y="24"/>
                  </a:cubicBezTo>
                  <a:cubicBezTo>
                    <a:pt x="150" y="24"/>
                    <a:pt x="150" y="24"/>
                    <a:pt x="149" y="24"/>
                  </a:cubicBezTo>
                  <a:cubicBezTo>
                    <a:pt x="148" y="23"/>
                    <a:pt x="148" y="23"/>
                    <a:pt x="147" y="23"/>
                  </a:cubicBezTo>
                  <a:cubicBezTo>
                    <a:pt x="147" y="23"/>
                    <a:pt x="146" y="22"/>
                    <a:pt x="146" y="22"/>
                  </a:cubicBezTo>
                  <a:cubicBezTo>
                    <a:pt x="145" y="22"/>
                    <a:pt x="145" y="22"/>
                    <a:pt x="144" y="21"/>
                  </a:cubicBezTo>
                  <a:cubicBezTo>
                    <a:pt x="144" y="21"/>
                    <a:pt x="144" y="21"/>
                    <a:pt x="144" y="21"/>
                  </a:cubicBezTo>
                  <a:cubicBezTo>
                    <a:pt x="143" y="21"/>
                    <a:pt x="143" y="21"/>
                    <a:pt x="143" y="21"/>
                  </a:cubicBezTo>
                  <a:cubicBezTo>
                    <a:pt x="143" y="21"/>
                    <a:pt x="143" y="20"/>
                    <a:pt x="142" y="20"/>
                  </a:cubicBezTo>
                  <a:cubicBezTo>
                    <a:pt x="142" y="20"/>
                    <a:pt x="142" y="20"/>
                    <a:pt x="142" y="20"/>
                  </a:cubicBezTo>
                  <a:cubicBezTo>
                    <a:pt x="142" y="20"/>
                    <a:pt x="142" y="20"/>
                    <a:pt x="142" y="20"/>
                  </a:cubicBezTo>
                  <a:cubicBezTo>
                    <a:pt x="142" y="20"/>
                    <a:pt x="141" y="20"/>
                    <a:pt x="141" y="20"/>
                  </a:cubicBezTo>
                  <a:cubicBezTo>
                    <a:pt x="141" y="21"/>
                    <a:pt x="141" y="21"/>
                    <a:pt x="141" y="21"/>
                  </a:cubicBezTo>
                  <a:cubicBezTo>
                    <a:pt x="141" y="21"/>
                    <a:pt x="141" y="21"/>
                    <a:pt x="141" y="21"/>
                  </a:cubicBezTo>
                  <a:cubicBezTo>
                    <a:pt x="141" y="21"/>
                    <a:pt x="141" y="21"/>
                    <a:pt x="141" y="21"/>
                  </a:cubicBezTo>
                  <a:cubicBezTo>
                    <a:pt x="141" y="21"/>
                    <a:pt x="141" y="21"/>
                    <a:pt x="140" y="21"/>
                  </a:cubicBezTo>
                  <a:cubicBezTo>
                    <a:pt x="140" y="21"/>
                    <a:pt x="140" y="21"/>
                    <a:pt x="139" y="21"/>
                  </a:cubicBezTo>
                  <a:cubicBezTo>
                    <a:pt x="139" y="21"/>
                    <a:pt x="138" y="21"/>
                    <a:pt x="138" y="21"/>
                  </a:cubicBezTo>
                  <a:cubicBezTo>
                    <a:pt x="136" y="21"/>
                    <a:pt x="135" y="21"/>
                    <a:pt x="133" y="21"/>
                  </a:cubicBezTo>
                  <a:cubicBezTo>
                    <a:pt x="131" y="21"/>
                    <a:pt x="130" y="20"/>
                    <a:pt x="128" y="20"/>
                  </a:cubicBezTo>
                  <a:cubicBezTo>
                    <a:pt x="126" y="20"/>
                    <a:pt x="125" y="20"/>
                    <a:pt x="124" y="19"/>
                  </a:cubicBezTo>
                  <a:cubicBezTo>
                    <a:pt x="123" y="19"/>
                    <a:pt x="122" y="19"/>
                    <a:pt x="122" y="19"/>
                  </a:cubicBezTo>
                  <a:cubicBezTo>
                    <a:pt x="122" y="18"/>
                    <a:pt x="123" y="18"/>
                    <a:pt x="123" y="18"/>
                  </a:cubicBezTo>
                  <a:cubicBezTo>
                    <a:pt x="124" y="18"/>
                    <a:pt x="125" y="17"/>
                    <a:pt x="126" y="17"/>
                  </a:cubicBezTo>
                  <a:cubicBezTo>
                    <a:pt x="127" y="17"/>
                    <a:pt x="128" y="17"/>
                    <a:pt x="129" y="17"/>
                  </a:cubicBezTo>
                  <a:cubicBezTo>
                    <a:pt x="130" y="16"/>
                    <a:pt x="131" y="16"/>
                    <a:pt x="132" y="16"/>
                  </a:cubicBezTo>
                  <a:cubicBezTo>
                    <a:pt x="133" y="16"/>
                    <a:pt x="134" y="15"/>
                    <a:pt x="135" y="15"/>
                  </a:cubicBezTo>
                  <a:cubicBezTo>
                    <a:pt x="137" y="15"/>
                    <a:pt x="137" y="15"/>
                    <a:pt x="138" y="15"/>
                  </a:cubicBezTo>
                  <a:cubicBezTo>
                    <a:pt x="139" y="14"/>
                    <a:pt x="139" y="14"/>
                    <a:pt x="139" y="14"/>
                  </a:cubicBezTo>
                  <a:cubicBezTo>
                    <a:pt x="140" y="14"/>
                    <a:pt x="140" y="14"/>
                    <a:pt x="140" y="13"/>
                  </a:cubicBezTo>
                  <a:cubicBezTo>
                    <a:pt x="140" y="13"/>
                    <a:pt x="140" y="13"/>
                    <a:pt x="140" y="13"/>
                  </a:cubicBezTo>
                  <a:cubicBezTo>
                    <a:pt x="140" y="13"/>
                    <a:pt x="140" y="13"/>
                    <a:pt x="140" y="13"/>
                  </a:cubicBezTo>
                  <a:cubicBezTo>
                    <a:pt x="140" y="13"/>
                    <a:pt x="140" y="13"/>
                    <a:pt x="140" y="13"/>
                  </a:cubicBezTo>
                  <a:cubicBezTo>
                    <a:pt x="140" y="13"/>
                    <a:pt x="139" y="13"/>
                    <a:pt x="139" y="13"/>
                  </a:cubicBezTo>
                  <a:cubicBezTo>
                    <a:pt x="139" y="12"/>
                    <a:pt x="139" y="12"/>
                    <a:pt x="139" y="12"/>
                  </a:cubicBezTo>
                  <a:cubicBezTo>
                    <a:pt x="139" y="12"/>
                    <a:pt x="139" y="12"/>
                    <a:pt x="138" y="12"/>
                  </a:cubicBezTo>
                  <a:cubicBezTo>
                    <a:pt x="138" y="12"/>
                    <a:pt x="138" y="12"/>
                    <a:pt x="138" y="12"/>
                  </a:cubicBezTo>
                  <a:cubicBezTo>
                    <a:pt x="138" y="12"/>
                    <a:pt x="137" y="12"/>
                    <a:pt x="137" y="12"/>
                  </a:cubicBezTo>
                  <a:cubicBezTo>
                    <a:pt x="137" y="12"/>
                    <a:pt x="136" y="12"/>
                    <a:pt x="136" y="12"/>
                  </a:cubicBezTo>
                  <a:cubicBezTo>
                    <a:pt x="135" y="12"/>
                    <a:pt x="135" y="12"/>
                    <a:pt x="134" y="12"/>
                  </a:cubicBezTo>
                  <a:cubicBezTo>
                    <a:pt x="133" y="12"/>
                    <a:pt x="133" y="13"/>
                    <a:pt x="132" y="13"/>
                  </a:cubicBezTo>
                  <a:cubicBezTo>
                    <a:pt x="131" y="13"/>
                    <a:pt x="131" y="13"/>
                    <a:pt x="130" y="13"/>
                  </a:cubicBezTo>
                  <a:cubicBezTo>
                    <a:pt x="129" y="13"/>
                    <a:pt x="128" y="13"/>
                    <a:pt x="127" y="13"/>
                  </a:cubicBezTo>
                  <a:cubicBezTo>
                    <a:pt x="126" y="13"/>
                    <a:pt x="125" y="13"/>
                    <a:pt x="124" y="14"/>
                  </a:cubicBezTo>
                  <a:cubicBezTo>
                    <a:pt x="123" y="14"/>
                    <a:pt x="122" y="14"/>
                    <a:pt x="121" y="14"/>
                  </a:cubicBezTo>
                  <a:cubicBezTo>
                    <a:pt x="120" y="14"/>
                    <a:pt x="119" y="14"/>
                    <a:pt x="118" y="14"/>
                  </a:cubicBezTo>
                  <a:cubicBezTo>
                    <a:pt x="117" y="14"/>
                    <a:pt x="116" y="14"/>
                    <a:pt x="115" y="14"/>
                  </a:cubicBezTo>
                  <a:cubicBezTo>
                    <a:pt x="114" y="14"/>
                    <a:pt x="113" y="13"/>
                    <a:pt x="113" y="13"/>
                  </a:cubicBezTo>
                  <a:cubicBezTo>
                    <a:pt x="112" y="13"/>
                    <a:pt x="111" y="13"/>
                    <a:pt x="111" y="13"/>
                  </a:cubicBezTo>
                  <a:cubicBezTo>
                    <a:pt x="110" y="12"/>
                    <a:pt x="110" y="12"/>
                    <a:pt x="109" y="12"/>
                  </a:cubicBezTo>
                  <a:cubicBezTo>
                    <a:pt x="109" y="11"/>
                    <a:pt x="109" y="11"/>
                    <a:pt x="109" y="11"/>
                  </a:cubicBezTo>
                  <a:cubicBezTo>
                    <a:pt x="110" y="11"/>
                    <a:pt x="110" y="11"/>
                    <a:pt x="110" y="11"/>
                  </a:cubicBezTo>
                  <a:cubicBezTo>
                    <a:pt x="110" y="11"/>
                    <a:pt x="110" y="11"/>
                    <a:pt x="110" y="11"/>
                  </a:cubicBezTo>
                  <a:cubicBezTo>
                    <a:pt x="110" y="10"/>
                    <a:pt x="110" y="10"/>
                    <a:pt x="111" y="10"/>
                  </a:cubicBezTo>
                  <a:cubicBezTo>
                    <a:pt x="111" y="10"/>
                    <a:pt x="111" y="10"/>
                    <a:pt x="111" y="10"/>
                  </a:cubicBezTo>
                  <a:cubicBezTo>
                    <a:pt x="111" y="10"/>
                    <a:pt x="111" y="10"/>
                    <a:pt x="111" y="10"/>
                  </a:cubicBezTo>
                  <a:cubicBezTo>
                    <a:pt x="111" y="10"/>
                    <a:pt x="111" y="9"/>
                    <a:pt x="111" y="9"/>
                  </a:cubicBezTo>
                  <a:cubicBezTo>
                    <a:pt x="111" y="9"/>
                    <a:pt x="111" y="9"/>
                    <a:pt x="111" y="9"/>
                  </a:cubicBezTo>
                  <a:cubicBezTo>
                    <a:pt x="111" y="9"/>
                    <a:pt x="111" y="9"/>
                    <a:pt x="110" y="9"/>
                  </a:cubicBezTo>
                  <a:cubicBezTo>
                    <a:pt x="110" y="9"/>
                    <a:pt x="110" y="9"/>
                    <a:pt x="110" y="9"/>
                  </a:cubicBezTo>
                  <a:cubicBezTo>
                    <a:pt x="110" y="9"/>
                    <a:pt x="110" y="8"/>
                    <a:pt x="110" y="8"/>
                  </a:cubicBezTo>
                  <a:cubicBezTo>
                    <a:pt x="110" y="8"/>
                    <a:pt x="110" y="8"/>
                    <a:pt x="109" y="8"/>
                  </a:cubicBezTo>
                  <a:cubicBezTo>
                    <a:pt x="109" y="8"/>
                    <a:pt x="109" y="8"/>
                    <a:pt x="109" y="8"/>
                  </a:cubicBezTo>
                  <a:cubicBezTo>
                    <a:pt x="109" y="8"/>
                    <a:pt x="108" y="7"/>
                    <a:pt x="108" y="7"/>
                  </a:cubicBezTo>
                  <a:cubicBezTo>
                    <a:pt x="108" y="7"/>
                    <a:pt x="108" y="7"/>
                    <a:pt x="108" y="7"/>
                  </a:cubicBezTo>
                  <a:cubicBezTo>
                    <a:pt x="108" y="7"/>
                    <a:pt x="107" y="7"/>
                    <a:pt x="107" y="7"/>
                  </a:cubicBezTo>
                  <a:cubicBezTo>
                    <a:pt x="107" y="7"/>
                    <a:pt x="107" y="6"/>
                    <a:pt x="107" y="6"/>
                  </a:cubicBezTo>
                  <a:cubicBezTo>
                    <a:pt x="106" y="6"/>
                    <a:pt x="106" y="6"/>
                    <a:pt x="106" y="6"/>
                  </a:cubicBezTo>
                  <a:cubicBezTo>
                    <a:pt x="106" y="6"/>
                    <a:pt x="107" y="6"/>
                    <a:pt x="107" y="6"/>
                  </a:cubicBezTo>
                  <a:cubicBezTo>
                    <a:pt x="107" y="6"/>
                    <a:pt x="107" y="5"/>
                    <a:pt x="107" y="5"/>
                  </a:cubicBezTo>
                  <a:cubicBezTo>
                    <a:pt x="107" y="5"/>
                    <a:pt x="107" y="5"/>
                    <a:pt x="107" y="5"/>
                  </a:cubicBezTo>
                  <a:cubicBezTo>
                    <a:pt x="107" y="5"/>
                    <a:pt x="108" y="4"/>
                    <a:pt x="108" y="4"/>
                  </a:cubicBezTo>
                  <a:cubicBezTo>
                    <a:pt x="108" y="4"/>
                    <a:pt x="108" y="4"/>
                    <a:pt x="108" y="4"/>
                  </a:cubicBezTo>
                  <a:cubicBezTo>
                    <a:pt x="108" y="4"/>
                    <a:pt x="108" y="3"/>
                    <a:pt x="108" y="3"/>
                  </a:cubicBezTo>
                  <a:cubicBezTo>
                    <a:pt x="108" y="3"/>
                    <a:pt x="108" y="3"/>
                    <a:pt x="109" y="3"/>
                  </a:cubicBezTo>
                  <a:cubicBezTo>
                    <a:pt x="109" y="3"/>
                    <a:pt x="109" y="3"/>
                    <a:pt x="109" y="3"/>
                  </a:cubicBezTo>
                  <a:cubicBezTo>
                    <a:pt x="110" y="3"/>
                    <a:pt x="110" y="3"/>
                    <a:pt x="110" y="3"/>
                  </a:cubicBezTo>
                  <a:cubicBezTo>
                    <a:pt x="110" y="3"/>
                    <a:pt x="111" y="4"/>
                    <a:pt x="111" y="4"/>
                  </a:cubicBezTo>
                  <a:cubicBezTo>
                    <a:pt x="111" y="4"/>
                    <a:pt x="112" y="4"/>
                    <a:pt x="112" y="5"/>
                  </a:cubicBezTo>
                  <a:cubicBezTo>
                    <a:pt x="112" y="5"/>
                    <a:pt x="113" y="5"/>
                    <a:pt x="113" y="6"/>
                  </a:cubicBezTo>
                  <a:cubicBezTo>
                    <a:pt x="113" y="6"/>
                    <a:pt x="113" y="6"/>
                    <a:pt x="114" y="6"/>
                  </a:cubicBezTo>
                  <a:cubicBezTo>
                    <a:pt x="114" y="7"/>
                    <a:pt x="114" y="7"/>
                    <a:pt x="114" y="7"/>
                  </a:cubicBezTo>
                  <a:cubicBezTo>
                    <a:pt x="114" y="7"/>
                    <a:pt x="115" y="7"/>
                    <a:pt x="115" y="7"/>
                  </a:cubicBezTo>
                  <a:cubicBezTo>
                    <a:pt x="115" y="7"/>
                    <a:pt x="115" y="7"/>
                    <a:pt x="115" y="7"/>
                  </a:cubicBezTo>
                  <a:cubicBezTo>
                    <a:pt x="116" y="7"/>
                    <a:pt x="116" y="7"/>
                    <a:pt x="116" y="7"/>
                  </a:cubicBezTo>
                  <a:cubicBezTo>
                    <a:pt x="116" y="7"/>
                    <a:pt x="116" y="7"/>
                    <a:pt x="116" y="6"/>
                  </a:cubicBezTo>
                  <a:cubicBezTo>
                    <a:pt x="116" y="6"/>
                    <a:pt x="116" y="6"/>
                    <a:pt x="116" y="6"/>
                  </a:cubicBezTo>
                  <a:cubicBezTo>
                    <a:pt x="116" y="5"/>
                    <a:pt x="116" y="5"/>
                    <a:pt x="116" y="5"/>
                  </a:cubicBezTo>
                  <a:cubicBezTo>
                    <a:pt x="116" y="4"/>
                    <a:pt x="116" y="4"/>
                    <a:pt x="116" y="4"/>
                  </a:cubicBezTo>
                  <a:cubicBezTo>
                    <a:pt x="116" y="4"/>
                    <a:pt x="116" y="4"/>
                    <a:pt x="116" y="4"/>
                  </a:cubicBezTo>
                  <a:cubicBezTo>
                    <a:pt x="115" y="4"/>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3"/>
                    <a:pt x="116" y="3"/>
                    <a:pt x="117" y="3"/>
                  </a:cubicBezTo>
                  <a:cubicBezTo>
                    <a:pt x="117" y="3"/>
                    <a:pt x="117" y="4"/>
                    <a:pt x="117" y="4"/>
                  </a:cubicBezTo>
                  <a:cubicBezTo>
                    <a:pt x="117" y="4"/>
                    <a:pt x="118" y="4"/>
                    <a:pt x="118" y="4"/>
                  </a:cubicBezTo>
                  <a:cubicBezTo>
                    <a:pt x="118" y="4"/>
                    <a:pt x="119" y="4"/>
                    <a:pt x="119" y="4"/>
                  </a:cubicBezTo>
                  <a:cubicBezTo>
                    <a:pt x="119" y="5"/>
                    <a:pt x="119" y="5"/>
                    <a:pt x="120" y="5"/>
                  </a:cubicBezTo>
                  <a:cubicBezTo>
                    <a:pt x="120" y="5"/>
                    <a:pt x="120" y="5"/>
                    <a:pt x="120" y="5"/>
                  </a:cubicBezTo>
                  <a:moveTo>
                    <a:pt x="121" y="0"/>
                  </a:moveTo>
                  <a:cubicBezTo>
                    <a:pt x="121" y="0"/>
                    <a:pt x="121" y="0"/>
                    <a:pt x="121" y="0"/>
                  </a:cubicBezTo>
                  <a:cubicBezTo>
                    <a:pt x="121" y="0"/>
                    <a:pt x="120" y="0"/>
                    <a:pt x="120" y="0"/>
                  </a:cubicBezTo>
                  <a:cubicBezTo>
                    <a:pt x="120" y="0"/>
                    <a:pt x="120" y="0"/>
                    <a:pt x="120" y="0"/>
                  </a:cubicBezTo>
                  <a:cubicBezTo>
                    <a:pt x="120" y="0"/>
                    <a:pt x="120" y="0"/>
                    <a:pt x="120" y="0"/>
                  </a:cubicBezTo>
                  <a:cubicBezTo>
                    <a:pt x="120" y="0"/>
                    <a:pt x="120" y="0"/>
                    <a:pt x="120" y="0"/>
                  </a:cubicBezTo>
                  <a:cubicBezTo>
                    <a:pt x="120" y="0"/>
                    <a:pt x="120" y="1"/>
                    <a:pt x="120" y="1"/>
                  </a:cubicBezTo>
                  <a:cubicBezTo>
                    <a:pt x="120" y="1"/>
                    <a:pt x="120" y="1"/>
                    <a:pt x="120" y="1"/>
                  </a:cubicBezTo>
                  <a:cubicBezTo>
                    <a:pt x="120" y="1"/>
                    <a:pt x="120" y="1"/>
                    <a:pt x="120" y="1"/>
                  </a:cubicBezTo>
                  <a:cubicBezTo>
                    <a:pt x="120" y="2"/>
                    <a:pt x="120" y="2"/>
                    <a:pt x="120" y="2"/>
                  </a:cubicBezTo>
                  <a:cubicBezTo>
                    <a:pt x="120" y="2"/>
                    <a:pt x="121" y="2"/>
                    <a:pt x="121" y="2"/>
                  </a:cubicBezTo>
                  <a:cubicBezTo>
                    <a:pt x="121" y="3"/>
                    <a:pt x="121" y="3"/>
                    <a:pt x="121" y="3"/>
                  </a:cubicBezTo>
                  <a:cubicBezTo>
                    <a:pt x="121" y="3"/>
                    <a:pt x="121" y="3"/>
                    <a:pt x="121" y="3"/>
                  </a:cubicBezTo>
                  <a:cubicBezTo>
                    <a:pt x="121" y="3"/>
                    <a:pt x="121" y="4"/>
                    <a:pt x="121" y="4"/>
                  </a:cubicBezTo>
                  <a:cubicBezTo>
                    <a:pt x="120" y="4"/>
                    <a:pt x="120" y="4"/>
                    <a:pt x="120" y="4"/>
                  </a:cubicBezTo>
                  <a:cubicBezTo>
                    <a:pt x="120" y="4"/>
                    <a:pt x="120" y="4"/>
                    <a:pt x="120" y="4"/>
                  </a:cubicBezTo>
                  <a:cubicBezTo>
                    <a:pt x="120" y="4"/>
                    <a:pt x="119" y="4"/>
                    <a:pt x="119" y="3"/>
                  </a:cubicBezTo>
                  <a:cubicBezTo>
                    <a:pt x="119" y="3"/>
                    <a:pt x="119" y="3"/>
                    <a:pt x="118" y="3"/>
                  </a:cubicBezTo>
                  <a:cubicBezTo>
                    <a:pt x="118" y="3"/>
                    <a:pt x="118" y="3"/>
                    <a:pt x="118" y="3"/>
                  </a:cubicBezTo>
                  <a:cubicBezTo>
                    <a:pt x="117" y="3"/>
                    <a:pt x="117" y="3"/>
                    <a:pt x="117" y="2"/>
                  </a:cubicBezTo>
                  <a:cubicBezTo>
                    <a:pt x="117" y="2"/>
                    <a:pt x="117"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5" y="2"/>
                    <a:pt x="115" y="2"/>
                    <a:pt x="115" y="2"/>
                  </a:cubicBezTo>
                  <a:cubicBezTo>
                    <a:pt x="115" y="2"/>
                    <a:pt x="114" y="2"/>
                    <a:pt x="114" y="2"/>
                  </a:cubicBezTo>
                  <a:cubicBezTo>
                    <a:pt x="114" y="2"/>
                    <a:pt x="114" y="2"/>
                    <a:pt x="114" y="3"/>
                  </a:cubicBezTo>
                  <a:cubicBezTo>
                    <a:pt x="114" y="3"/>
                    <a:pt x="114" y="3"/>
                    <a:pt x="114" y="3"/>
                  </a:cubicBezTo>
                  <a:cubicBezTo>
                    <a:pt x="114" y="3"/>
                    <a:pt x="114" y="3"/>
                    <a:pt x="114" y="4"/>
                  </a:cubicBezTo>
                  <a:cubicBezTo>
                    <a:pt x="115" y="4"/>
                    <a:pt x="115" y="4"/>
                    <a:pt x="115" y="4"/>
                  </a:cubicBezTo>
                  <a:cubicBezTo>
                    <a:pt x="115" y="4"/>
                    <a:pt x="115" y="5"/>
                    <a:pt x="115" y="5"/>
                  </a:cubicBezTo>
                  <a:cubicBezTo>
                    <a:pt x="115" y="5"/>
                    <a:pt x="115" y="5"/>
                    <a:pt x="115" y="5"/>
                  </a:cubicBezTo>
                  <a:cubicBezTo>
                    <a:pt x="115" y="6"/>
                    <a:pt x="115" y="6"/>
                    <a:pt x="115" y="6"/>
                  </a:cubicBezTo>
                  <a:cubicBezTo>
                    <a:pt x="115" y="6"/>
                    <a:pt x="115" y="6"/>
                    <a:pt x="115" y="6"/>
                  </a:cubicBezTo>
                  <a:cubicBezTo>
                    <a:pt x="115" y="6"/>
                    <a:pt x="115" y="6"/>
                    <a:pt x="115" y="6"/>
                  </a:cubicBezTo>
                  <a:cubicBezTo>
                    <a:pt x="115" y="6"/>
                    <a:pt x="115" y="6"/>
                    <a:pt x="114" y="6"/>
                  </a:cubicBezTo>
                  <a:cubicBezTo>
                    <a:pt x="114" y="6"/>
                    <a:pt x="114" y="6"/>
                    <a:pt x="114" y="5"/>
                  </a:cubicBezTo>
                  <a:cubicBezTo>
                    <a:pt x="114" y="5"/>
                    <a:pt x="114" y="5"/>
                    <a:pt x="114" y="5"/>
                  </a:cubicBezTo>
                  <a:cubicBezTo>
                    <a:pt x="113" y="5"/>
                    <a:pt x="113" y="4"/>
                    <a:pt x="113" y="4"/>
                  </a:cubicBezTo>
                  <a:cubicBezTo>
                    <a:pt x="112" y="4"/>
                    <a:pt x="112" y="3"/>
                    <a:pt x="112" y="3"/>
                  </a:cubicBezTo>
                  <a:cubicBezTo>
                    <a:pt x="111" y="3"/>
                    <a:pt x="111" y="2"/>
                    <a:pt x="110" y="2"/>
                  </a:cubicBezTo>
                  <a:cubicBezTo>
                    <a:pt x="110" y="2"/>
                    <a:pt x="110" y="2"/>
                    <a:pt x="109" y="2"/>
                  </a:cubicBezTo>
                  <a:cubicBezTo>
                    <a:pt x="109" y="2"/>
                    <a:pt x="108" y="2"/>
                    <a:pt x="108" y="2"/>
                  </a:cubicBezTo>
                  <a:cubicBezTo>
                    <a:pt x="108" y="2"/>
                    <a:pt x="108" y="2"/>
                    <a:pt x="107" y="3"/>
                  </a:cubicBezTo>
                  <a:cubicBezTo>
                    <a:pt x="107" y="3"/>
                    <a:pt x="107" y="3"/>
                    <a:pt x="107" y="3"/>
                  </a:cubicBezTo>
                  <a:cubicBezTo>
                    <a:pt x="107" y="4"/>
                    <a:pt x="107" y="4"/>
                    <a:pt x="107" y="4"/>
                  </a:cubicBezTo>
                  <a:cubicBezTo>
                    <a:pt x="107" y="4"/>
                    <a:pt x="107" y="4"/>
                    <a:pt x="106" y="4"/>
                  </a:cubicBezTo>
                  <a:cubicBezTo>
                    <a:pt x="106" y="5"/>
                    <a:pt x="106" y="5"/>
                    <a:pt x="106" y="5"/>
                  </a:cubicBezTo>
                  <a:cubicBezTo>
                    <a:pt x="106" y="5"/>
                    <a:pt x="106" y="5"/>
                    <a:pt x="106" y="5"/>
                  </a:cubicBezTo>
                  <a:cubicBezTo>
                    <a:pt x="106" y="5"/>
                    <a:pt x="106" y="5"/>
                    <a:pt x="106" y="5"/>
                  </a:cubicBezTo>
                  <a:cubicBezTo>
                    <a:pt x="106" y="5"/>
                    <a:pt x="105" y="5"/>
                    <a:pt x="105" y="5"/>
                  </a:cubicBezTo>
                  <a:cubicBezTo>
                    <a:pt x="105" y="5"/>
                    <a:pt x="105" y="5"/>
                    <a:pt x="105" y="5"/>
                  </a:cubicBezTo>
                  <a:cubicBezTo>
                    <a:pt x="105" y="5"/>
                    <a:pt x="105" y="5"/>
                    <a:pt x="105" y="5"/>
                  </a:cubicBezTo>
                  <a:cubicBezTo>
                    <a:pt x="105" y="5"/>
                    <a:pt x="105" y="6"/>
                    <a:pt x="105" y="6"/>
                  </a:cubicBezTo>
                  <a:cubicBezTo>
                    <a:pt x="105" y="6"/>
                    <a:pt x="105" y="6"/>
                    <a:pt x="105" y="6"/>
                  </a:cubicBezTo>
                  <a:cubicBezTo>
                    <a:pt x="105" y="6"/>
                    <a:pt x="105" y="6"/>
                    <a:pt x="105" y="7"/>
                  </a:cubicBezTo>
                  <a:cubicBezTo>
                    <a:pt x="106" y="7"/>
                    <a:pt x="106" y="7"/>
                    <a:pt x="106" y="7"/>
                  </a:cubicBezTo>
                  <a:cubicBezTo>
                    <a:pt x="107" y="8"/>
                    <a:pt x="107" y="8"/>
                    <a:pt x="108" y="8"/>
                  </a:cubicBezTo>
                  <a:cubicBezTo>
                    <a:pt x="108" y="8"/>
                    <a:pt x="108" y="8"/>
                    <a:pt x="108" y="9"/>
                  </a:cubicBezTo>
                  <a:cubicBezTo>
                    <a:pt x="108" y="9"/>
                    <a:pt x="109" y="9"/>
                    <a:pt x="109" y="9"/>
                  </a:cubicBezTo>
                  <a:cubicBezTo>
                    <a:pt x="109" y="9"/>
                    <a:pt x="109" y="9"/>
                    <a:pt x="109" y="9"/>
                  </a:cubicBezTo>
                  <a:cubicBezTo>
                    <a:pt x="109" y="9"/>
                    <a:pt x="110" y="9"/>
                    <a:pt x="110" y="9"/>
                  </a:cubicBezTo>
                  <a:cubicBezTo>
                    <a:pt x="110" y="10"/>
                    <a:pt x="110" y="10"/>
                    <a:pt x="110" y="10"/>
                  </a:cubicBezTo>
                  <a:cubicBezTo>
                    <a:pt x="109" y="10"/>
                    <a:pt x="109" y="10"/>
                    <a:pt x="109" y="10"/>
                  </a:cubicBezTo>
                  <a:cubicBezTo>
                    <a:pt x="109" y="10"/>
                    <a:pt x="109" y="10"/>
                    <a:pt x="109" y="10"/>
                  </a:cubicBezTo>
                  <a:cubicBezTo>
                    <a:pt x="109" y="10"/>
                    <a:pt x="109" y="10"/>
                    <a:pt x="109" y="10"/>
                  </a:cubicBezTo>
                  <a:cubicBezTo>
                    <a:pt x="108" y="11"/>
                    <a:pt x="108" y="11"/>
                    <a:pt x="108" y="11"/>
                  </a:cubicBezTo>
                  <a:cubicBezTo>
                    <a:pt x="108" y="11"/>
                    <a:pt x="108" y="11"/>
                    <a:pt x="108" y="11"/>
                  </a:cubicBezTo>
                  <a:cubicBezTo>
                    <a:pt x="108" y="11"/>
                    <a:pt x="108" y="11"/>
                    <a:pt x="108" y="11"/>
                  </a:cubicBezTo>
                  <a:cubicBezTo>
                    <a:pt x="108" y="12"/>
                    <a:pt x="108" y="12"/>
                    <a:pt x="108" y="12"/>
                  </a:cubicBezTo>
                  <a:cubicBezTo>
                    <a:pt x="108" y="12"/>
                    <a:pt x="108" y="12"/>
                    <a:pt x="108" y="12"/>
                  </a:cubicBezTo>
                  <a:cubicBezTo>
                    <a:pt x="109" y="12"/>
                    <a:pt x="109" y="12"/>
                    <a:pt x="109" y="12"/>
                  </a:cubicBezTo>
                  <a:cubicBezTo>
                    <a:pt x="109" y="13"/>
                    <a:pt x="110" y="13"/>
                    <a:pt x="110" y="13"/>
                  </a:cubicBezTo>
                  <a:cubicBezTo>
                    <a:pt x="111" y="14"/>
                    <a:pt x="112" y="14"/>
                    <a:pt x="112" y="14"/>
                  </a:cubicBezTo>
                  <a:cubicBezTo>
                    <a:pt x="113" y="14"/>
                    <a:pt x="114" y="15"/>
                    <a:pt x="115" y="15"/>
                  </a:cubicBezTo>
                  <a:cubicBezTo>
                    <a:pt x="116" y="15"/>
                    <a:pt x="117" y="15"/>
                    <a:pt x="118" y="15"/>
                  </a:cubicBezTo>
                  <a:cubicBezTo>
                    <a:pt x="119" y="15"/>
                    <a:pt x="120" y="15"/>
                    <a:pt x="121" y="15"/>
                  </a:cubicBezTo>
                  <a:cubicBezTo>
                    <a:pt x="122" y="15"/>
                    <a:pt x="123" y="15"/>
                    <a:pt x="124" y="14"/>
                  </a:cubicBezTo>
                  <a:cubicBezTo>
                    <a:pt x="125" y="14"/>
                    <a:pt x="126" y="14"/>
                    <a:pt x="127" y="14"/>
                  </a:cubicBezTo>
                  <a:cubicBezTo>
                    <a:pt x="128" y="14"/>
                    <a:pt x="129" y="14"/>
                    <a:pt x="130" y="14"/>
                  </a:cubicBezTo>
                  <a:cubicBezTo>
                    <a:pt x="131" y="14"/>
                    <a:pt x="132" y="14"/>
                    <a:pt x="132" y="14"/>
                  </a:cubicBezTo>
                  <a:cubicBezTo>
                    <a:pt x="133" y="13"/>
                    <a:pt x="134" y="13"/>
                    <a:pt x="134" y="13"/>
                  </a:cubicBezTo>
                  <a:cubicBezTo>
                    <a:pt x="135" y="13"/>
                    <a:pt x="135" y="13"/>
                    <a:pt x="136" y="13"/>
                  </a:cubicBezTo>
                  <a:cubicBezTo>
                    <a:pt x="136" y="13"/>
                    <a:pt x="137" y="13"/>
                    <a:pt x="137" y="13"/>
                  </a:cubicBezTo>
                  <a:cubicBezTo>
                    <a:pt x="137" y="13"/>
                    <a:pt x="138" y="13"/>
                    <a:pt x="138" y="13"/>
                  </a:cubicBezTo>
                  <a:cubicBezTo>
                    <a:pt x="138" y="13"/>
                    <a:pt x="138" y="13"/>
                    <a:pt x="138" y="13"/>
                  </a:cubicBezTo>
                  <a:cubicBezTo>
                    <a:pt x="138" y="13"/>
                    <a:pt x="138" y="13"/>
                    <a:pt x="138" y="13"/>
                  </a:cubicBezTo>
                  <a:cubicBezTo>
                    <a:pt x="138" y="13"/>
                    <a:pt x="139" y="13"/>
                    <a:pt x="139" y="13"/>
                  </a:cubicBezTo>
                  <a:cubicBezTo>
                    <a:pt x="138" y="13"/>
                    <a:pt x="138" y="14"/>
                    <a:pt x="137" y="14"/>
                  </a:cubicBezTo>
                  <a:cubicBezTo>
                    <a:pt x="137" y="14"/>
                    <a:pt x="136" y="14"/>
                    <a:pt x="136" y="14"/>
                  </a:cubicBezTo>
                  <a:cubicBezTo>
                    <a:pt x="135" y="14"/>
                    <a:pt x="134" y="15"/>
                    <a:pt x="133" y="15"/>
                  </a:cubicBezTo>
                  <a:cubicBezTo>
                    <a:pt x="133" y="15"/>
                    <a:pt x="132" y="15"/>
                    <a:pt x="131" y="15"/>
                  </a:cubicBezTo>
                  <a:cubicBezTo>
                    <a:pt x="130" y="15"/>
                    <a:pt x="129" y="16"/>
                    <a:pt x="127" y="16"/>
                  </a:cubicBezTo>
                  <a:cubicBezTo>
                    <a:pt x="126" y="16"/>
                    <a:pt x="125" y="16"/>
                    <a:pt x="124" y="17"/>
                  </a:cubicBezTo>
                  <a:cubicBezTo>
                    <a:pt x="124" y="17"/>
                    <a:pt x="123" y="17"/>
                    <a:pt x="122" y="17"/>
                  </a:cubicBezTo>
                  <a:cubicBezTo>
                    <a:pt x="122" y="18"/>
                    <a:pt x="122" y="18"/>
                    <a:pt x="121" y="18"/>
                  </a:cubicBezTo>
                  <a:cubicBezTo>
                    <a:pt x="121" y="19"/>
                    <a:pt x="121" y="19"/>
                    <a:pt x="121" y="19"/>
                  </a:cubicBezTo>
                  <a:cubicBezTo>
                    <a:pt x="122" y="19"/>
                    <a:pt x="123" y="20"/>
                    <a:pt x="124" y="20"/>
                  </a:cubicBezTo>
                  <a:cubicBezTo>
                    <a:pt x="125" y="21"/>
                    <a:pt x="127" y="21"/>
                    <a:pt x="128" y="21"/>
                  </a:cubicBezTo>
                  <a:cubicBezTo>
                    <a:pt x="130" y="22"/>
                    <a:pt x="132" y="22"/>
                    <a:pt x="134" y="22"/>
                  </a:cubicBezTo>
                  <a:cubicBezTo>
                    <a:pt x="135" y="22"/>
                    <a:pt x="137" y="22"/>
                    <a:pt x="138" y="22"/>
                  </a:cubicBezTo>
                  <a:cubicBezTo>
                    <a:pt x="139" y="22"/>
                    <a:pt x="139" y="22"/>
                    <a:pt x="140" y="22"/>
                  </a:cubicBezTo>
                  <a:cubicBezTo>
                    <a:pt x="140" y="22"/>
                    <a:pt x="140" y="22"/>
                    <a:pt x="141" y="22"/>
                  </a:cubicBezTo>
                  <a:cubicBezTo>
                    <a:pt x="141" y="22"/>
                    <a:pt x="141" y="22"/>
                    <a:pt x="141" y="22"/>
                  </a:cubicBezTo>
                  <a:cubicBezTo>
                    <a:pt x="141" y="22"/>
                    <a:pt x="142" y="22"/>
                    <a:pt x="142" y="21"/>
                  </a:cubicBezTo>
                  <a:cubicBezTo>
                    <a:pt x="142" y="21"/>
                    <a:pt x="142" y="21"/>
                    <a:pt x="142" y="21"/>
                  </a:cubicBezTo>
                  <a:cubicBezTo>
                    <a:pt x="142" y="21"/>
                    <a:pt x="142" y="21"/>
                    <a:pt x="142" y="21"/>
                  </a:cubicBezTo>
                  <a:cubicBezTo>
                    <a:pt x="142" y="21"/>
                    <a:pt x="142" y="21"/>
                    <a:pt x="142" y="21"/>
                  </a:cubicBezTo>
                  <a:cubicBezTo>
                    <a:pt x="142" y="21"/>
                    <a:pt x="142" y="21"/>
                    <a:pt x="142" y="21"/>
                  </a:cubicBezTo>
                  <a:cubicBezTo>
                    <a:pt x="142" y="21"/>
                    <a:pt x="142" y="21"/>
                    <a:pt x="142" y="21"/>
                  </a:cubicBezTo>
                  <a:cubicBezTo>
                    <a:pt x="142" y="21"/>
                    <a:pt x="143" y="21"/>
                    <a:pt x="143" y="22"/>
                  </a:cubicBezTo>
                  <a:cubicBezTo>
                    <a:pt x="143" y="22"/>
                    <a:pt x="143" y="22"/>
                    <a:pt x="143" y="22"/>
                  </a:cubicBezTo>
                  <a:cubicBezTo>
                    <a:pt x="144" y="22"/>
                    <a:pt x="144" y="22"/>
                    <a:pt x="144" y="22"/>
                  </a:cubicBezTo>
                  <a:cubicBezTo>
                    <a:pt x="144" y="22"/>
                    <a:pt x="145" y="23"/>
                    <a:pt x="145" y="23"/>
                  </a:cubicBezTo>
                  <a:cubicBezTo>
                    <a:pt x="146" y="23"/>
                    <a:pt x="146" y="24"/>
                    <a:pt x="147" y="24"/>
                  </a:cubicBezTo>
                  <a:cubicBezTo>
                    <a:pt x="148" y="24"/>
                    <a:pt x="148" y="24"/>
                    <a:pt x="149" y="24"/>
                  </a:cubicBezTo>
                  <a:cubicBezTo>
                    <a:pt x="150" y="25"/>
                    <a:pt x="150" y="25"/>
                    <a:pt x="151" y="25"/>
                  </a:cubicBezTo>
                  <a:cubicBezTo>
                    <a:pt x="151" y="25"/>
                    <a:pt x="151" y="25"/>
                    <a:pt x="151" y="25"/>
                  </a:cubicBezTo>
                  <a:cubicBezTo>
                    <a:pt x="151" y="25"/>
                    <a:pt x="152" y="25"/>
                    <a:pt x="152" y="25"/>
                  </a:cubicBezTo>
                  <a:cubicBezTo>
                    <a:pt x="152" y="25"/>
                    <a:pt x="152" y="25"/>
                    <a:pt x="152" y="25"/>
                  </a:cubicBezTo>
                  <a:cubicBezTo>
                    <a:pt x="152" y="25"/>
                    <a:pt x="152" y="25"/>
                    <a:pt x="152" y="25"/>
                  </a:cubicBezTo>
                  <a:cubicBezTo>
                    <a:pt x="153" y="25"/>
                    <a:pt x="153" y="25"/>
                    <a:pt x="154" y="25"/>
                  </a:cubicBezTo>
                  <a:cubicBezTo>
                    <a:pt x="154" y="25"/>
                    <a:pt x="155" y="25"/>
                    <a:pt x="155" y="24"/>
                  </a:cubicBezTo>
                  <a:cubicBezTo>
                    <a:pt x="155" y="24"/>
                    <a:pt x="156" y="24"/>
                    <a:pt x="156" y="24"/>
                  </a:cubicBezTo>
                  <a:cubicBezTo>
                    <a:pt x="156" y="24"/>
                    <a:pt x="157" y="24"/>
                    <a:pt x="157" y="24"/>
                  </a:cubicBezTo>
                  <a:cubicBezTo>
                    <a:pt x="157" y="23"/>
                    <a:pt x="157" y="23"/>
                    <a:pt x="158" y="23"/>
                  </a:cubicBezTo>
                  <a:cubicBezTo>
                    <a:pt x="158" y="23"/>
                    <a:pt x="158" y="23"/>
                    <a:pt x="158" y="23"/>
                  </a:cubicBezTo>
                  <a:cubicBezTo>
                    <a:pt x="159" y="23"/>
                    <a:pt x="159" y="23"/>
                    <a:pt x="159" y="23"/>
                  </a:cubicBezTo>
                  <a:cubicBezTo>
                    <a:pt x="160" y="23"/>
                    <a:pt x="160" y="23"/>
                    <a:pt x="160" y="22"/>
                  </a:cubicBezTo>
                  <a:cubicBezTo>
                    <a:pt x="161" y="22"/>
                    <a:pt x="163" y="22"/>
                    <a:pt x="164" y="22"/>
                  </a:cubicBezTo>
                  <a:cubicBezTo>
                    <a:pt x="165" y="22"/>
                    <a:pt x="166" y="21"/>
                    <a:pt x="167" y="21"/>
                  </a:cubicBezTo>
                  <a:cubicBezTo>
                    <a:pt x="168" y="21"/>
                    <a:pt x="169" y="20"/>
                    <a:pt x="170" y="20"/>
                  </a:cubicBezTo>
                  <a:cubicBezTo>
                    <a:pt x="171" y="19"/>
                    <a:pt x="171" y="18"/>
                    <a:pt x="172" y="18"/>
                  </a:cubicBezTo>
                  <a:cubicBezTo>
                    <a:pt x="172" y="17"/>
                    <a:pt x="172" y="17"/>
                    <a:pt x="172" y="17"/>
                  </a:cubicBezTo>
                  <a:cubicBezTo>
                    <a:pt x="172" y="17"/>
                    <a:pt x="173" y="17"/>
                    <a:pt x="173" y="16"/>
                  </a:cubicBezTo>
                  <a:cubicBezTo>
                    <a:pt x="173" y="16"/>
                    <a:pt x="174" y="16"/>
                    <a:pt x="174" y="16"/>
                  </a:cubicBezTo>
                  <a:cubicBezTo>
                    <a:pt x="175" y="15"/>
                    <a:pt x="175" y="15"/>
                    <a:pt x="176" y="15"/>
                  </a:cubicBezTo>
                  <a:cubicBezTo>
                    <a:pt x="177" y="14"/>
                    <a:pt x="178" y="14"/>
                    <a:pt x="179" y="13"/>
                  </a:cubicBezTo>
                  <a:cubicBezTo>
                    <a:pt x="179" y="13"/>
                    <a:pt x="180" y="12"/>
                    <a:pt x="181" y="12"/>
                  </a:cubicBezTo>
                  <a:cubicBezTo>
                    <a:pt x="182" y="11"/>
                    <a:pt x="182" y="11"/>
                    <a:pt x="183" y="10"/>
                  </a:cubicBezTo>
                  <a:cubicBezTo>
                    <a:pt x="183" y="10"/>
                    <a:pt x="183" y="9"/>
                    <a:pt x="183" y="8"/>
                  </a:cubicBezTo>
                  <a:cubicBezTo>
                    <a:pt x="183" y="8"/>
                    <a:pt x="182" y="7"/>
                    <a:pt x="182" y="7"/>
                  </a:cubicBezTo>
                  <a:cubicBezTo>
                    <a:pt x="181" y="7"/>
                    <a:pt x="181" y="6"/>
                    <a:pt x="180" y="6"/>
                  </a:cubicBezTo>
                  <a:cubicBezTo>
                    <a:pt x="179" y="6"/>
                    <a:pt x="178" y="6"/>
                    <a:pt x="177" y="6"/>
                  </a:cubicBezTo>
                  <a:cubicBezTo>
                    <a:pt x="176" y="6"/>
                    <a:pt x="175" y="6"/>
                    <a:pt x="175" y="6"/>
                  </a:cubicBezTo>
                  <a:cubicBezTo>
                    <a:pt x="174" y="6"/>
                    <a:pt x="174" y="6"/>
                    <a:pt x="174" y="6"/>
                  </a:cubicBezTo>
                  <a:cubicBezTo>
                    <a:pt x="174" y="6"/>
                    <a:pt x="174" y="6"/>
                    <a:pt x="174" y="6"/>
                  </a:cubicBezTo>
                  <a:cubicBezTo>
                    <a:pt x="173" y="6"/>
                    <a:pt x="173" y="6"/>
                    <a:pt x="173" y="6"/>
                  </a:cubicBezTo>
                  <a:cubicBezTo>
                    <a:pt x="173" y="6"/>
                    <a:pt x="173" y="6"/>
                    <a:pt x="173" y="6"/>
                  </a:cubicBezTo>
                  <a:cubicBezTo>
                    <a:pt x="173" y="6"/>
                    <a:pt x="172" y="6"/>
                    <a:pt x="172" y="6"/>
                  </a:cubicBezTo>
                  <a:cubicBezTo>
                    <a:pt x="172" y="6"/>
                    <a:pt x="172" y="6"/>
                    <a:pt x="172" y="6"/>
                  </a:cubicBezTo>
                  <a:cubicBezTo>
                    <a:pt x="172" y="6"/>
                    <a:pt x="172" y="6"/>
                    <a:pt x="171" y="6"/>
                  </a:cubicBezTo>
                  <a:cubicBezTo>
                    <a:pt x="171" y="6"/>
                    <a:pt x="171" y="6"/>
                    <a:pt x="171" y="6"/>
                  </a:cubicBezTo>
                  <a:cubicBezTo>
                    <a:pt x="171" y="6"/>
                    <a:pt x="170" y="6"/>
                    <a:pt x="170" y="6"/>
                  </a:cubicBezTo>
                  <a:cubicBezTo>
                    <a:pt x="169" y="6"/>
                    <a:pt x="169" y="6"/>
                    <a:pt x="168" y="6"/>
                  </a:cubicBezTo>
                  <a:cubicBezTo>
                    <a:pt x="168" y="6"/>
                    <a:pt x="167" y="6"/>
                    <a:pt x="167" y="6"/>
                  </a:cubicBezTo>
                  <a:cubicBezTo>
                    <a:pt x="167" y="5"/>
                    <a:pt x="166" y="5"/>
                    <a:pt x="166" y="5"/>
                  </a:cubicBezTo>
                  <a:cubicBezTo>
                    <a:pt x="166" y="5"/>
                    <a:pt x="165" y="5"/>
                    <a:pt x="164" y="4"/>
                  </a:cubicBezTo>
                  <a:cubicBezTo>
                    <a:pt x="164" y="4"/>
                    <a:pt x="163" y="4"/>
                    <a:pt x="162" y="4"/>
                  </a:cubicBezTo>
                  <a:cubicBezTo>
                    <a:pt x="161" y="3"/>
                    <a:pt x="160" y="3"/>
                    <a:pt x="159" y="3"/>
                  </a:cubicBezTo>
                  <a:cubicBezTo>
                    <a:pt x="158" y="3"/>
                    <a:pt x="158" y="3"/>
                    <a:pt x="157" y="3"/>
                  </a:cubicBezTo>
                  <a:cubicBezTo>
                    <a:pt x="156" y="3"/>
                    <a:pt x="156" y="3"/>
                    <a:pt x="156" y="3"/>
                  </a:cubicBezTo>
                  <a:cubicBezTo>
                    <a:pt x="155" y="3"/>
                    <a:pt x="155" y="3"/>
                    <a:pt x="155" y="3"/>
                  </a:cubicBezTo>
                  <a:cubicBezTo>
                    <a:pt x="154" y="3"/>
                    <a:pt x="154" y="3"/>
                    <a:pt x="154" y="4"/>
                  </a:cubicBezTo>
                  <a:cubicBezTo>
                    <a:pt x="154" y="4"/>
                    <a:pt x="153" y="4"/>
                    <a:pt x="153" y="4"/>
                  </a:cubicBezTo>
                  <a:cubicBezTo>
                    <a:pt x="153" y="5"/>
                    <a:pt x="153" y="5"/>
                    <a:pt x="153" y="5"/>
                  </a:cubicBezTo>
                  <a:cubicBezTo>
                    <a:pt x="152" y="6"/>
                    <a:pt x="152" y="6"/>
                    <a:pt x="152" y="6"/>
                  </a:cubicBezTo>
                  <a:cubicBezTo>
                    <a:pt x="152" y="6"/>
                    <a:pt x="151" y="6"/>
                    <a:pt x="151" y="6"/>
                  </a:cubicBezTo>
                  <a:cubicBezTo>
                    <a:pt x="151" y="7"/>
                    <a:pt x="151" y="7"/>
                    <a:pt x="150" y="7"/>
                  </a:cubicBezTo>
                  <a:cubicBezTo>
                    <a:pt x="150" y="7"/>
                    <a:pt x="150" y="7"/>
                    <a:pt x="150" y="7"/>
                  </a:cubicBezTo>
                  <a:cubicBezTo>
                    <a:pt x="150" y="7"/>
                    <a:pt x="150" y="7"/>
                    <a:pt x="150" y="6"/>
                  </a:cubicBezTo>
                  <a:cubicBezTo>
                    <a:pt x="150" y="6"/>
                    <a:pt x="150" y="6"/>
                    <a:pt x="150" y="6"/>
                  </a:cubicBezTo>
                  <a:cubicBezTo>
                    <a:pt x="150" y="6"/>
                    <a:pt x="150" y="6"/>
                    <a:pt x="150" y="6"/>
                  </a:cubicBezTo>
                  <a:cubicBezTo>
                    <a:pt x="150" y="6"/>
                    <a:pt x="149" y="6"/>
                    <a:pt x="149" y="6"/>
                  </a:cubicBezTo>
                  <a:cubicBezTo>
                    <a:pt x="149" y="6"/>
                    <a:pt x="149" y="6"/>
                    <a:pt x="149" y="6"/>
                  </a:cubicBezTo>
                  <a:cubicBezTo>
                    <a:pt x="149" y="5"/>
                    <a:pt x="149" y="5"/>
                    <a:pt x="149" y="5"/>
                  </a:cubicBezTo>
                  <a:cubicBezTo>
                    <a:pt x="149" y="5"/>
                    <a:pt x="149" y="5"/>
                    <a:pt x="149" y="5"/>
                  </a:cubicBezTo>
                  <a:cubicBezTo>
                    <a:pt x="149" y="4"/>
                    <a:pt x="149" y="4"/>
                    <a:pt x="149" y="3"/>
                  </a:cubicBezTo>
                  <a:cubicBezTo>
                    <a:pt x="149" y="3"/>
                    <a:pt x="149" y="2"/>
                    <a:pt x="149" y="2"/>
                  </a:cubicBezTo>
                  <a:cubicBezTo>
                    <a:pt x="148" y="2"/>
                    <a:pt x="148" y="1"/>
                    <a:pt x="148" y="1"/>
                  </a:cubicBezTo>
                  <a:cubicBezTo>
                    <a:pt x="147" y="1"/>
                    <a:pt x="147" y="1"/>
                    <a:pt x="146" y="1"/>
                  </a:cubicBezTo>
                  <a:cubicBezTo>
                    <a:pt x="146" y="1"/>
                    <a:pt x="146" y="1"/>
                    <a:pt x="146" y="1"/>
                  </a:cubicBezTo>
                  <a:cubicBezTo>
                    <a:pt x="146" y="1"/>
                    <a:pt x="145" y="1"/>
                    <a:pt x="145" y="1"/>
                  </a:cubicBezTo>
                  <a:cubicBezTo>
                    <a:pt x="145" y="1"/>
                    <a:pt x="145" y="1"/>
                    <a:pt x="145" y="1"/>
                  </a:cubicBezTo>
                  <a:cubicBezTo>
                    <a:pt x="145" y="1"/>
                    <a:pt x="145" y="1"/>
                    <a:pt x="144" y="1"/>
                  </a:cubicBezTo>
                  <a:cubicBezTo>
                    <a:pt x="144" y="1"/>
                    <a:pt x="144" y="1"/>
                    <a:pt x="143" y="1"/>
                  </a:cubicBezTo>
                  <a:cubicBezTo>
                    <a:pt x="143" y="1"/>
                    <a:pt x="143" y="2"/>
                    <a:pt x="143" y="2"/>
                  </a:cubicBezTo>
                  <a:cubicBezTo>
                    <a:pt x="143" y="2"/>
                    <a:pt x="142" y="2"/>
                    <a:pt x="142" y="2"/>
                  </a:cubicBezTo>
                  <a:cubicBezTo>
                    <a:pt x="142" y="2"/>
                    <a:pt x="142" y="3"/>
                    <a:pt x="142" y="3"/>
                  </a:cubicBezTo>
                  <a:cubicBezTo>
                    <a:pt x="142" y="3"/>
                    <a:pt x="142" y="4"/>
                    <a:pt x="142" y="4"/>
                  </a:cubicBezTo>
                  <a:cubicBezTo>
                    <a:pt x="141" y="4"/>
                    <a:pt x="142" y="5"/>
                    <a:pt x="142" y="5"/>
                  </a:cubicBezTo>
                  <a:cubicBezTo>
                    <a:pt x="142" y="6"/>
                    <a:pt x="142" y="6"/>
                    <a:pt x="142" y="6"/>
                  </a:cubicBezTo>
                  <a:cubicBezTo>
                    <a:pt x="142" y="7"/>
                    <a:pt x="142" y="7"/>
                    <a:pt x="142" y="7"/>
                  </a:cubicBezTo>
                  <a:cubicBezTo>
                    <a:pt x="142" y="8"/>
                    <a:pt x="142" y="8"/>
                    <a:pt x="142" y="8"/>
                  </a:cubicBezTo>
                  <a:cubicBezTo>
                    <a:pt x="143" y="8"/>
                    <a:pt x="143" y="8"/>
                    <a:pt x="143" y="8"/>
                  </a:cubicBezTo>
                  <a:cubicBezTo>
                    <a:pt x="143" y="8"/>
                    <a:pt x="143" y="9"/>
                    <a:pt x="143" y="9"/>
                  </a:cubicBezTo>
                  <a:cubicBezTo>
                    <a:pt x="143" y="9"/>
                    <a:pt x="143" y="9"/>
                    <a:pt x="143" y="9"/>
                  </a:cubicBezTo>
                  <a:cubicBezTo>
                    <a:pt x="142" y="9"/>
                    <a:pt x="142" y="9"/>
                    <a:pt x="142" y="9"/>
                  </a:cubicBezTo>
                  <a:cubicBezTo>
                    <a:pt x="142" y="9"/>
                    <a:pt x="141" y="9"/>
                    <a:pt x="141" y="9"/>
                  </a:cubicBezTo>
                  <a:cubicBezTo>
                    <a:pt x="140" y="8"/>
                    <a:pt x="140" y="8"/>
                    <a:pt x="139" y="8"/>
                  </a:cubicBezTo>
                  <a:cubicBezTo>
                    <a:pt x="139" y="8"/>
                    <a:pt x="138" y="7"/>
                    <a:pt x="138" y="7"/>
                  </a:cubicBezTo>
                  <a:cubicBezTo>
                    <a:pt x="137" y="7"/>
                    <a:pt x="137" y="6"/>
                    <a:pt x="137" y="6"/>
                  </a:cubicBezTo>
                  <a:cubicBezTo>
                    <a:pt x="137" y="5"/>
                    <a:pt x="137" y="5"/>
                    <a:pt x="137" y="5"/>
                  </a:cubicBezTo>
                  <a:cubicBezTo>
                    <a:pt x="137" y="5"/>
                    <a:pt x="137" y="5"/>
                    <a:pt x="137" y="5"/>
                  </a:cubicBezTo>
                  <a:cubicBezTo>
                    <a:pt x="136" y="5"/>
                    <a:pt x="136" y="5"/>
                    <a:pt x="136" y="5"/>
                  </a:cubicBezTo>
                  <a:cubicBezTo>
                    <a:pt x="136" y="5"/>
                    <a:pt x="136" y="5"/>
                    <a:pt x="136" y="5"/>
                  </a:cubicBezTo>
                  <a:cubicBezTo>
                    <a:pt x="135" y="5"/>
                    <a:pt x="135" y="5"/>
                    <a:pt x="135" y="5"/>
                  </a:cubicBezTo>
                  <a:cubicBezTo>
                    <a:pt x="135" y="5"/>
                    <a:pt x="135" y="5"/>
                    <a:pt x="135" y="5"/>
                  </a:cubicBezTo>
                  <a:cubicBezTo>
                    <a:pt x="134" y="5"/>
                    <a:pt x="134" y="5"/>
                    <a:pt x="134" y="5"/>
                  </a:cubicBezTo>
                  <a:cubicBezTo>
                    <a:pt x="134" y="5"/>
                    <a:pt x="134" y="5"/>
                    <a:pt x="133" y="5"/>
                  </a:cubicBezTo>
                  <a:cubicBezTo>
                    <a:pt x="133" y="5"/>
                    <a:pt x="133" y="5"/>
                    <a:pt x="133" y="5"/>
                  </a:cubicBezTo>
                  <a:cubicBezTo>
                    <a:pt x="132" y="5"/>
                    <a:pt x="132" y="6"/>
                    <a:pt x="132" y="6"/>
                  </a:cubicBezTo>
                  <a:cubicBezTo>
                    <a:pt x="132" y="6"/>
                    <a:pt x="132" y="6"/>
                    <a:pt x="131" y="6"/>
                  </a:cubicBezTo>
                  <a:cubicBezTo>
                    <a:pt x="131" y="6"/>
                    <a:pt x="131" y="6"/>
                    <a:pt x="131" y="6"/>
                  </a:cubicBezTo>
                  <a:cubicBezTo>
                    <a:pt x="131" y="6"/>
                    <a:pt x="131" y="6"/>
                    <a:pt x="131" y="6"/>
                  </a:cubicBezTo>
                  <a:cubicBezTo>
                    <a:pt x="131" y="6"/>
                    <a:pt x="130" y="6"/>
                    <a:pt x="130" y="6"/>
                  </a:cubicBezTo>
                  <a:cubicBezTo>
                    <a:pt x="130" y="6"/>
                    <a:pt x="130" y="6"/>
                    <a:pt x="130" y="6"/>
                  </a:cubicBezTo>
                  <a:cubicBezTo>
                    <a:pt x="130" y="5"/>
                    <a:pt x="130" y="5"/>
                    <a:pt x="130" y="5"/>
                  </a:cubicBezTo>
                  <a:cubicBezTo>
                    <a:pt x="130" y="4"/>
                    <a:pt x="129" y="4"/>
                    <a:pt x="129" y="3"/>
                  </a:cubicBezTo>
                  <a:cubicBezTo>
                    <a:pt x="128" y="2"/>
                    <a:pt x="127" y="2"/>
                    <a:pt x="126" y="1"/>
                  </a:cubicBezTo>
                  <a:cubicBezTo>
                    <a:pt x="125" y="1"/>
                    <a:pt x="124" y="1"/>
                    <a:pt x="123" y="0"/>
                  </a:cubicBezTo>
                  <a:cubicBezTo>
                    <a:pt x="122" y="0"/>
                    <a:pt x="121" y="0"/>
                    <a:pt x="1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4" name="Freeform 283">
              <a:extLst>
                <a:ext uri="{FF2B5EF4-FFF2-40B4-BE49-F238E27FC236}">
                  <a16:creationId xmlns:a16="http://schemas.microsoft.com/office/drawing/2014/main" id="{2BDAF8A1-03D8-E74E-B489-EA31B34E91D7}"/>
                </a:ext>
              </a:extLst>
            </p:cNvPr>
            <p:cNvSpPr>
              <a:spLocks/>
            </p:cNvSpPr>
            <p:nvPr/>
          </p:nvSpPr>
          <p:spPr bwMode="auto">
            <a:xfrm>
              <a:off x="8548688" y="927100"/>
              <a:ext cx="42862" cy="11112"/>
            </a:xfrm>
            <a:custGeom>
              <a:avLst/>
              <a:gdLst>
                <a:gd name="T0" fmla="*/ 11 w 25"/>
                <a:gd name="T1" fmla="*/ 0 h 7"/>
                <a:gd name="T2" fmla="*/ 10 w 25"/>
                <a:gd name="T3" fmla="*/ 0 h 7"/>
                <a:gd name="T4" fmla="*/ 10 w 25"/>
                <a:gd name="T5" fmla="*/ 0 h 7"/>
                <a:gd name="T6" fmla="*/ 10 w 25"/>
                <a:gd name="T7" fmla="*/ 0 h 7"/>
                <a:gd name="T8" fmla="*/ 10 w 25"/>
                <a:gd name="T9" fmla="*/ 0 h 7"/>
                <a:gd name="T10" fmla="*/ 9 w 25"/>
                <a:gd name="T11" fmla="*/ 0 h 7"/>
                <a:gd name="T12" fmla="*/ 8 w 25"/>
                <a:gd name="T13" fmla="*/ 0 h 7"/>
                <a:gd name="T14" fmla="*/ 7 w 25"/>
                <a:gd name="T15" fmla="*/ 1 h 7"/>
                <a:gd name="T16" fmla="*/ 5 w 25"/>
                <a:gd name="T17" fmla="*/ 1 h 7"/>
                <a:gd name="T18" fmla="*/ 4 w 25"/>
                <a:gd name="T19" fmla="*/ 1 h 7"/>
                <a:gd name="T20" fmla="*/ 2 w 25"/>
                <a:gd name="T21" fmla="*/ 1 h 7"/>
                <a:gd name="T22" fmla="*/ 0 w 25"/>
                <a:gd name="T23" fmla="*/ 2 h 7"/>
                <a:gd name="T24" fmla="*/ 0 w 25"/>
                <a:gd name="T25" fmla="*/ 2 h 7"/>
                <a:gd name="T26" fmla="*/ 0 w 25"/>
                <a:gd name="T27" fmla="*/ 2 h 7"/>
                <a:gd name="T28" fmla="*/ 1 w 25"/>
                <a:gd name="T29" fmla="*/ 3 h 7"/>
                <a:gd name="T30" fmla="*/ 3 w 25"/>
                <a:gd name="T31" fmla="*/ 3 h 7"/>
                <a:gd name="T32" fmla="*/ 4 w 25"/>
                <a:gd name="T33" fmla="*/ 4 h 7"/>
                <a:gd name="T34" fmla="*/ 7 w 25"/>
                <a:gd name="T35" fmla="*/ 4 h 7"/>
                <a:gd name="T36" fmla="*/ 9 w 25"/>
                <a:gd name="T37" fmla="*/ 4 h 7"/>
                <a:gd name="T38" fmla="*/ 11 w 25"/>
                <a:gd name="T39" fmla="*/ 4 h 7"/>
                <a:gd name="T40" fmla="*/ 14 w 25"/>
                <a:gd name="T41" fmla="*/ 5 h 7"/>
                <a:gd name="T42" fmla="*/ 15 w 25"/>
                <a:gd name="T43" fmla="*/ 6 h 7"/>
                <a:gd name="T44" fmla="*/ 16 w 25"/>
                <a:gd name="T45" fmla="*/ 6 h 7"/>
                <a:gd name="T46" fmla="*/ 17 w 25"/>
                <a:gd name="T47" fmla="*/ 6 h 7"/>
                <a:gd name="T48" fmla="*/ 19 w 25"/>
                <a:gd name="T49" fmla="*/ 7 h 7"/>
                <a:gd name="T50" fmla="*/ 20 w 25"/>
                <a:gd name="T51" fmla="*/ 7 h 7"/>
                <a:gd name="T52" fmla="*/ 21 w 25"/>
                <a:gd name="T53" fmla="*/ 7 h 7"/>
                <a:gd name="T54" fmla="*/ 22 w 25"/>
                <a:gd name="T55" fmla="*/ 6 h 7"/>
                <a:gd name="T56" fmla="*/ 23 w 25"/>
                <a:gd name="T57" fmla="*/ 6 h 7"/>
                <a:gd name="T58" fmla="*/ 23 w 25"/>
                <a:gd name="T59" fmla="*/ 6 h 7"/>
                <a:gd name="T60" fmla="*/ 24 w 25"/>
                <a:gd name="T61" fmla="*/ 6 h 7"/>
                <a:gd name="T62" fmla="*/ 24 w 25"/>
                <a:gd name="T63" fmla="*/ 5 h 7"/>
                <a:gd name="T64" fmla="*/ 25 w 25"/>
                <a:gd name="T65" fmla="*/ 5 h 7"/>
                <a:gd name="T66" fmla="*/ 25 w 25"/>
                <a:gd name="T67" fmla="*/ 5 h 7"/>
                <a:gd name="T68" fmla="*/ 23 w 25"/>
                <a:gd name="T69" fmla="*/ 3 h 7"/>
                <a:gd name="T70" fmla="*/ 19 w 25"/>
                <a:gd name="T71" fmla="*/ 2 h 7"/>
                <a:gd name="T72" fmla="*/ 15 w 25"/>
                <a:gd name="T73" fmla="*/ 0 h 7"/>
                <a:gd name="T74" fmla="*/ 11 w 25"/>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7">
                  <a:moveTo>
                    <a:pt x="11" y="0"/>
                  </a:moveTo>
                  <a:cubicBezTo>
                    <a:pt x="11" y="0"/>
                    <a:pt x="11" y="0"/>
                    <a:pt x="10" y="0"/>
                  </a:cubicBezTo>
                  <a:cubicBezTo>
                    <a:pt x="10" y="0"/>
                    <a:pt x="10" y="0"/>
                    <a:pt x="10" y="0"/>
                  </a:cubicBezTo>
                  <a:cubicBezTo>
                    <a:pt x="10" y="0"/>
                    <a:pt x="10" y="0"/>
                    <a:pt x="10" y="0"/>
                  </a:cubicBezTo>
                  <a:cubicBezTo>
                    <a:pt x="10" y="0"/>
                    <a:pt x="10" y="0"/>
                    <a:pt x="10" y="0"/>
                  </a:cubicBezTo>
                  <a:cubicBezTo>
                    <a:pt x="10" y="0"/>
                    <a:pt x="10" y="0"/>
                    <a:pt x="9" y="0"/>
                  </a:cubicBezTo>
                  <a:cubicBezTo>
                    <a:pt x="9" y="0"/>
                    <a:pt x="9" y="0"/>
                    <a:pt x="8" y="0"/>
                  </a:cubicBezTo>
                  <a:cubicBezTo>
                    <a:pt x="8" y="1"/>
                    <a:pt x="7" y="1"/>
                    <a:pt x="7" y="1"/>
                  </a:cubicBezTo>
                  <a:cubicBezTo>
                    <a:pt x="6" y="1"/>
                    <a:pt x="6" y="1"/>
                    <a:pt x="5" y="1"/>
                  </a:cubicBezTo>
                  <a:cubicBezTo>
                    <a:pt x="5" y="1"/>
                    <a:pt x="4" y="1"/>
                    <a:pt x="4" y="1"/>
                  </a:cubicBezTo>
                  <a:cubicBezTo>
                    <a:pt x="3" y="1"/>
                    <a:pt x="2" y="1"/>
                    <a:pt x="2" y="1"/>
                  </a:cubicBezTo>
                  <a:cubicBezTo>
                    <a:pt x="1" y="1"/>
                    <a:pt x="1" y="1"/>
                    <a:pt x="0" y="2"/>
                  </a:cubicBezTo>
                  <a:cubicBezTo>
                    <a:pt x="0" y="2"/>
                    <a:pt x="0" y="2"/>
                    <a:pt x="0" y="2"/>
                  </a:cubicBezTo>
                  <a:cubicBezTo>
                    <a:pt x="0" y="2"/>
                    <a:pt x="0" y="2"/>
                    <a:pt x="0" y="2"/>
                  </a:cubicBezTo>
                  <a:cubicBezTo>
                    <a:pt x="0" y="3"/>
                    <a:pt x="1" y="3"/>
                    <a:pt x="1" y="3"/>
                  </a:cubicBezTo>
                  <a:cubicBezTo>
                    <a:pt x="1" y="3"/>
                    <a:pt x="2" y="3"/>
                    <a:pt x="3" y="3"/>
                  </a:cubicBezTo>
                  <a:cubicBezTo>
                    <a:pt x="3" y="3"/>
                    <a:pt x="4" y="3"/>
                    <a:pt x="4" y="4"/>
                  </a:cubicBezTo>
                  <a:cubicBezTo>
                    <a:pt x="5" y="4"/>
                    <a:pt x="6" y="4"/>
                    <a:pt x="7" y="4"/>
                  </a:cubicBezTo>
                  <a:cubicBezTo>
                    <a:pt x="7" y="4"/>
                    <a:pt x="8" y="4"/>
                    <a:pt x="9" y="4"/>
                  </a:cubicBezTo>
                  <a:cubicBezTo>
                    <a:pt x="10" y="4"/>
                    <a:pt x="11" y="4"/>
                    <a:pt x="11" y="4"/>
                  </a:cubicBezTo>
                  <a:cubicBezTo>
                    <a:pt x="12" y="4"/>
                    <a:pt x="13" y="5"/>
                    <a:pt x="14" y="5"/>
                  </a:cubicBezTo>
                  <a:cubicBezTo>
                    <a:pt x="14" y="5"/>
                    <a:pt x="15" y="5"/>
                    <a:pt x="15" y="6"/>
                  </a:cubicBezTo>
                  <a:cubicBezTo>
                    <a:pt x="16" y="6"/>
                    <a:pt x="16" y="6"/>
                    <a:pt x="16" y="6"/>
                  </a:cubicBezTo>
                  <a:cubicBezTo>
                    <a:pt x="17" y="6"/>
                    <a:pt x="17" y="6"/>
                    <a:pt x="17" y="6"/>
                  </a:cubicBezTo>
                  <a:cubicBezTo>
                    <a:pt x="18" y="6"/>
                    <a:pt x="18" y="7"/>
                    <a:pt x="19" y="7"/>
                  </a:cubicBezTo>
                  <a:cubicBezTo>
                    <a:pt x="19" y="7"/>
                    <a:pt x="19" y="7"/>
                    <a:pt x="20" y="7"/>
                  </a:cubicBezTo>
                  <a:cubicBezTo>
                    <a:pt x="20" y="7"/>
                    <a:pt x="20" y="7"/>
                    <a:pt x="21" y="7"/>
                  </a:cubicBezTo>
                  <a:cubicBezTo>
                    <a:pt x="21" y="7"/>
                    <a:pt x="21" y="6"/>
                    <a:pt x="22" y="6"/>
                  </a:cubicBezTo>
                  <a:cubicBezTo>
                    <a:pt x="22" y="6"/>
                    <a:pt x="22" y="6"/>
                    <a:pt x="23" y="6"/>
                  </a:cubicBezTo>
                  <a:cubicBezTo>
                    <a:pt x="23" y="6"/>
                    <a:pt x="23" y="6"/>
                    <a:pt x="23" y="6"/>
                  </a:cubicBezTo>
                  <a:cubicBezTo>
                    <a:pt x="24" y="6"/>
                    <a:pt x="24" y="6"/>
                    <a:pt x="24" y="6"/>
                  </a:cubicBezTo>
                  <a:cubicBezTo>
                    <a:pt x="24" y="5"/>
                    <a:pt x="24" y="5"/>
                    <a:pt x="24" y="5"/>
                  </a:cubicBezTo>
                  <a:cubicBezTo>
                    <a:pt x="25" y="5"/>
                    <a:pt x="25" y="5"/>
                    <a:pt x="25" y="5"/>
                  </a:cubicBezTo>
                  <a:cubicBezTo>
                    <a:pt x="25" y="5"/>
                    <a:pt x="25" y="5"/>
                    <a:pt x="25" y="5"/>
                  </a:cubicBezTo>
                  <a:cubicBezTo>
                    <a:pt x="25" y="4"/>
                    <a:pt x="24" y="4"/>
                    <a:pt x="23" y="3"/>
                  </a:cubicBezTo>
                  <a:cubicBezTo>
                    <a:pt x="22" y="3"/>
                    <a:pt x="21" y="2"/>
                    <a:pt x="19" y="2"/>
                  </a:cubicBezTo>
                  <a:cubicBezTo>
                    <a:pt x="18" y="1"/>
                    <a:pt x="16" y="1"/>
                    <a:pt x="15" y="0"/>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5" name="Freeform 284">
              <a:extLst>
                <a:ext uri="{FF2B5EF4-FFF2-40B4-BE49-F238E27FC236}">
                  <a16:creationId xmlns:a16="http://schemas.microsoft.com/office/drawing/2014/main" id="{99D42FBB-0E19-0745-A3FD-1E470993313F}"/>
                </a:ext>
              </a:extLst>
            </p:cNvPr>
            <p:cNvSpPr>
              <a:spLocks noEditPoints="1"/>
            </p:cNvSpPr>
            <p:nvPr/>
          </p:nvSpPr>
          <p:spPr bwMode="auto">
            <a:xfrm>
              <a:off x="8547100" y="925513"/>
              <a:ext cx="46037" cy="14287"/>
            </a:xfrm>
            <a:custGeom>
              <a:avLst/>
              <a:gdLst>
                <a:gd name="T0" fmla="*/ 20 w 27"/>
                <a:gd name="T1" fmla="*/ 8 h 9"/>
                <a:gd name="T2" fmla="*/ 17 w 27"/>
                <a:gd name="T3" fmla="*/ 7 h 9"/>
                <a:gd name="T4" fmla="*/ 15 w 27"/>
                <a:gd name="T5" fmla="*/ 6 h 9"/>
                <a:gd name="T6" fmla="*/ 10 w 27"/>
                <a:gd name="T7" fmla="*/ 5 h 9"/>
                <a:gd name="T8" fmla="*/ 5 w 27"/>
                <a:gd name="T9" fmla="*/ 5 h 9"/>
                <a:gd name="T10" fmla="*/ 2 w 27"/>
                <a:gd name="T11" fmla="*/ 4 h 9"/>
                <a:gd name="T12" fmla="*/ 1 w 27"/>
                <a:gd name="T13" fmla="*/ 3 h 9"/>
                <a:gd name="T14" fmla="*/ 3 w 27"/>
                <a:gd name="T15" fmla="*/ 2 h 9"/>
                <a:gd name="T16" fmla="*/ 6 w 27"/>
                <a:gd name="T17" fmla="*/ 2 h 9"/>
                <a:gd name="T18" fmla="*/ 9 w 27"/>
                <a:gd name="T19" fmla="*/ 1 h 9"/>
                <a:gd name="T20" fmla="*/ 11 w 27"/>
                <a:gd name="T21" fmla="*/ 1 h 9"/>
                <a:gd name="T22" fmla="*/ 11 w 27"/>
                <a:gd name="T23" fmla="*/ 1 h 9"/>
                <a:gd name="T24" fmla="*/ 12 w 27"/>
                <a:gd name="T25" fmla="*/ 1 h 9"/>
                <a:gd name="T26" fmla="*/ 20 w 27"/>
                <a:gd name="T27" fmla="*/ 3 h 9"/>
                <a:gd name="T28" fmla="*/ 26 w 27"/>
                <a:gd name="T29" fmla="*/ 6 h 9"/>
                <a:gd name="T30" fmla="*/ 25 w 27"/>
                <a:gd name="T31" fmla="*/ 6 h 9"/>
                <a:gd name="T32" fmla="*/ 24 w 27"/>
                <a:gd name="T33" fmla="*/ 7 h 9"/>
                <a:gd name="T34" fmla="*/ 23 w 27"/>
                <a:gd name="T35" fmla="*/ 7 h 9"/>
                <a:gd name="T36" fmla="*/ 21 w 27"/>
                <a:gd name="T37" fmla="*/ 8 h 9"/>
                <a:gd name="T38" fmla="*/ 11 w 27"/>
                <a:gd name="T39" fmla="*/ 0 h 9"/>
                <a:gd name="T40" fmla="*/ 11 w 27"/>
                <a:gd name="T41" fmla="*/ 0 h 9"/>
                <a:gd name="T42" fmla="*/ 10 w 27"/>
                <a:gd name="T43" fmla="*/ 0 h 9"/>
                <a:gd name="T44" fmla="*/ 7 w 27"/>
                <a:gd name="T45" fmla="*/ 1 h 9"/>
                <a:gd name="T46" fmla="*/ 4 w 27"/>
                <a:gd name="T47" fmla="*/ 1 h 9"/>
                <a:gd name="T48" fmla="*/ 0 w 27"/>
                <a:gd name="T49" fmla="*/ 2 h 9"/>
                <a:gd name="T50" fmla="*/ 0 w 27"/>
                <a:gd name="T51" fmla="*/ 3 h 9"/>
                <a:gd name="T52" fmla="*/ 0 w 27"/>
                <a:gd name="T53" fmla="*/ 4 h 9"/>
                <a:gd name="T54" fmla="*/ 1 w 27"/>
                <a:gd name="T55" fmla="*/ 5 h 9"/>
                <a:gd name="T56" fmla="*/ 5 w 27"/>
                <a:gd name="T57" fmla="*/ 5 h 9"/>
                <a:gd name="T58" fmla="*/ 10 w 27"/>
                <a:gd name="T59" fmla="*/ 6 h 9"/>
                <a:gd name="T60" fmla="*/ 14 w 27"/>
                <a:gd name="T61" fmla="*/ 7 h 9"/>
                <a:gd name="T62" fmla="*/ 17 w 27"/>
                <a:gd name="T63" fmla="*/ 8 h 9"/>
                <a:gd name="T64" fmla="*/ 19 w 27"/>
                <a:gd name="T65" fmla="*/ 9 h 9"/>
                <a:gd name="T66" fmla="*/ 22 w 27"/>
                <a:gd name="T67" fmla="*/ 9 h 9"/>
                <a:gd name="T68" fmla="*/ 24 w 27"/>
                <a:gd name="T69" fmla="*/ 8 h 9"/>
                <a:gd name="T70" fmla="*/ 26 w 27"/>
                <a:gd name="T71" fmla="*/ 7 h 9"/>
                <a:gd name="T72" fmla="*/ 27 w 27"/>
                <a:gd name="T73" fmla="*/ 6 h 9"/>
                <a:gd name="T74" fmla="*/ 25 w 27"/>
                <a:gd name="T75" fmla="*/ 4 h 9"/>
                <a:gd name="T76" fmla="*/ 16 w 27"/>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9">
                  <a:moveTo>
                    <a:pt x="21" y="8"/>
                  </a:moveTo>
                  <a:cubicBezTo>
                    <a:pt x="20" y="8"/>
                    <a:pt x="20" y="8"/>
                    <a:pt x="20" y="8"/>
                  </a:cubicBezTo>
                  <a:cubicBezTo>
                    <a:pt x="19" y="8"/>
                    <a:pt x="19" y="7"/>
                    <a:pt x="18" y="7"/>
                  </a:cubicBezTo>
                  <a:cubicBezTo>
                    <a:pt x="18" y="7"/>
                    <a:pt x="18" y="7"/>
                    <a:pt x="17" y="7"/>
                  </a:cubicBezTo>
                  <a:cubicBezTo>
                    <a:pt x="17" y="7"/>
                    <a:pt x="17" y="7"/>
                    <a:pt x="16" y="7"/>
                  </a:cubicBezTo>
                  <a:cubicBezTo>
                    <a:pt x="16" y="6"/>
                    <a:pt x="15" y="6"/>
                    <a:pt x="15" y="6"/>
                  </a:cubicBezTo>
                  <a:cubicBezTo>
                    <a:pt x="14" y="6"/>
                    <a:pt x="13" y="5"/>
                    <a:pt x="12" y="5"/>
                  </a:cubicBezTo>
                  <a:cubicBezTo>
                    <a:pt x="12" y="5"/>
                    <a:pt x="11" y="5"/>
                    <a:pt x="10" y="5"/>
                  </a:cubicBezTo>
                  <a:cubicBezTo>
                    <a:pt x="9" y="5"/>
                    <a:pt x="8" y="5"/>
                    <a:pt x="8" y="5"/>
                  </a:cubicBezTo>
                  <a:cubicBezTo>
                    <a:pt x="7" y="5"/>
                    <a:pt x="6" y="5"/>
                    <a:pt x="5" y="5"/>
                  </a:cubicBezTo>
                  <a:cubicBezTo>
                    <a:pt x="5" y="4"/>
                    <a:pt x="4" y="4"/>
                    <a:pt x="4" y="4"/>
                  </a:cubicBezTo>
                  <a:cubicBezTo>
                    <a:pt x="3" y="4"/>
                    <a:pt x="2" y="4"/>
                    <a:pt x="2" y="4"/>
                  </a:cubicBezTo>
                  <a:cubicBezTo>
                    <a:pt x="2" y="4"/>
                    <a:pt x="1" y="4"/>
                    <a:pt x="1" y="3"/>
                  </a:cubicBezTo>
                  <a:cubicBezTo>
                    <a:pt x="1" y="3"/>
                    <a:pt x="1" y="3"/>
                    <a:pt x="1" y="3"/>
                  </a:cubicBezTo>
                  <a:cubicBezTo>
                    <a:pt x="1" y="3"/>
                    <a:pt x="1" y="3"/>
                    <a:pt x="1" y="3"/>
                  </a:cubicBezTo>
                  <a:cubicBezTo>
                    <a:pt x="2" y="2"/>
                    <a:pt x="2" y="2"/>
                    <a:pt x="3" y="2"/>
                  </a:cubicBezTo>
                  <a:cubicBezTo>
                    <a:pt x="3" y="2"/>
                    <a:pt x="4" y="2"/>
                    <a:pt x="5" y="2"/>
                  </a:cubicBezTo>
                  <a:cubicBezTo>
                    <a:pt x="5" y="2"/>
                    <a:pt x="6" y="2"/>
                    <a:pt x="6" y="2"/>
                  </a:cubicBezTo>
                  <a:cubicBezTo>
                    <a:pt x="7" y="2"/>
                    <a:pt x="7" y="2"/>
                    <a:pt x="8" y="2"/>
                  </a:cubicBezTo>
                  <a:cubicBezTo>
                    <a:pt x="8" y="2"/>
                    <a:pt x="9" y="2"/>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3" y="1"/>
                    <a:pt x="14" y="1"/>
                    <a:pt x="16" y="1"/>
                  </a:cubicBezTo>
                  <a:cubicBezTo>
                    <a:pt x="17" y="2"/>
                    <a:pt x="19" y="2"/>
                    <a:pt x="20" y="3"/>
                  </a:cubicBezTo>
                  <a:cubicBezTo>
                    <a:pt x="22" y="3"/>
                    <a:pt x="23" y="4"/>
                    <a:pt x="24" y="4"/>
                  </a:cubicBezTo>
                  <a:cubicBezTo>
                    <a:pt x="25" y="5"/>
                    <a:pt x="26" y="5"/>
                    <a:pt x="26" y="6"/>
                  </a:cubicBezTo>
                  <a:cubicBezTo>
                    <a:pt x="26" y="6"/>
                    <a:pt x="26" y="6"/>
                    <a:pt x="26" y="6"/>
                  </a:cubicBezTo>
                  <a:cubicBezTo>
                    <a:pt x="26" y="6"/>
                    <a:pt x="26" y="6"/>
                    <a:pt x="25" y="6"/>
                  </a:cubicBezTo>
                  <a:cubicBezTo>
                    <a:pt x="25" y="6"/>
                    <a:pt x="25" y="6"/>
                    <a:pt x="25" y="7"/>
                  </a:cubicBezTo>
                  <a:cubicBezTo>
                    <a:pt x="25" y="7"/>
                    <a:pt x="25" y="7"/>
                    <a:pt x="24" y="7"/>
                  </a:cubicBezTo>
                  <a:cubicBezTo>
                    <a:pt x="24" y="7"/>
                    <a:pt x="24" y="7"/>
                    <a:pt x="24" y="7"/>
                  </a:cubicBezTo>
                  <a:cubicBezTo>
                    <a:pt x="23" y="7"/>
                    <a:pt x="23" y="7"/>
                    <a:pt x="23" y="7"/>
                  </a:cubicBezTo>
                  <a:cubicBezTo>
                    <a:pt x="22" y="7"/>
                    <a:pt x="22" y="8"/>
                    <a:pt x="22" y="8"/>
                  </a:cubicBezTo>
                  <a:cubicBezTo>
                    <a:pt x="21" y="8"/>
                    <a:pt x="21" y="8"/>
                    <a:pt x="21" y="8"/>
                  </a:cubicBezTo>
                  <a:moveTo>
                    <a:pt x="12" y="0"/>
                  </a:moveTo>
                  <a:cubicBezTo>
                    <a:pt x="12" y="0"/>
                    <a:pt x="11" y="0"/>
                    <a:pt x="11" y="0"/>
                  </a:cubicBezTo>
                  <a:cubicBezTo>
                    <a:pt x="11" y="0"/>
                    <a:pt x="11" y="0"/>
                    <a:pt x="11" y="0"/>
                  </a:cubicBezTo>
                  <a:cubicBezTo>
                    <a:pt x="11" y="0"/>
                    <a:pt x="11" y="0"/>
                    <a:pt x="11" y="0"/>
                  </a:cubicBezTo>
                  <a:cubicBezTo>
                    <a:pt x="11" y="0"/>
                    <a:pt x="11" y="0"/>
                    <a:pt x="10" y="0"/>
                  </a:cubicBezTo>
                  <a:cubicBezTo>
                    <a:pt x="10" y="0"/>
                    <a:pt x="10" y="0"/>
                    <a:pt x="10" y="0"/>
                  </a:cubicBezTo>
                  <a:cubicBezTo>
                    <a:pt x="9" y="0"/>
                    <a:pt x="9" y="1"/>
                    <a:pt x="9" y="1"/>
                  </a:cubicBezTo>
                  <a:cubicBezTo>
                    <a:pt x="8" y="1"/>
                    <a:pt x="8" y="1"/>
                    <a:pt x="7" y="1"/>
                  </a:cubicBezTo>
                  <a:cubicBezTo>
                    <a:pt x="7" y="1"/>
                    <a:pt x="6" y="1"/>
                    <a:pt x="6" y="1"/>
                  </a:cubicBezTo>
                  <a:cubicBezTo>
                    <a:pt x="5" y="1"/>
                    <a:pt x="4" y="1"/>
                    <a:pt x="4" y="1"/>
                  </a:cubicBezTo>
                  <a:cubicBezTo>
                    <a:pt x="3" y="1"/>
                    <a:pt x="2" y="1"/>
                    <a:pt x="2" y="1"/>
                  </a:cubicBezTo>
                  <a:cubicBezTo>
                    <a:pt x="1" y="2"/>
                    <a:pt x="1" y="2"/>
                    <a:pt x="0" y="2"/>
                  </a:cubicBezTo>
                  <a:cubicBezTo>
                    <a:pt x="0" y="2"/>
                    <a:pt x="0" y="2"/>
                    <a:pt x="0" y="3"/>
                  </a:cubicBezTo>
                  <a:cubicBezTo>
                    <a:pt x="0" y="3"/>
                    <a:pt x="0" y="3"/>
                    <a:pt x="0" y="3"/>
                  </a:cubicBezTo>
                  <a:cubicBezTo>
                    <a:pt x="0" y="3"/>
                    <a:pt x="0" y="3"/>
                    <a:pt x="0" y="3"/>
                  </a:cubicBezTo>
                  <a:cubicBezTo>
                    <a:pt x="0" y="3"/>
                    <a:pt x="0" y="3"/>
                    <a:pt x="0" y="4"/>
                  </a:cubicBezTo>
                  <a:cubicBezTo>
                    <a:pt x="0" y="4"/>
                    <a:pt x="0" y="4"/>
                    <a:pt x="0" y="4"/>
                  </a:cubicBezTo>
                  <a:cubicBezTo>
                    <a:pt x="1" y="4"/>
                    <a:pt x="1" y="4"/>
                    <a:pt x="1" y="5"/>
                  </a:cubicBezTo>
                  <a:cubicBezTo>
                    <a:pt x="2" y="5"/>
                    <a:pt x="2" y="5"/>
                    <a:pt x="3" y="5"/>
                  </a:cubicBezTo>
                  <a:cubicBezTo>
                    <a:pt x="4" y="5"/>
                    <a:pt x="4" y="5"/>
                    <a:pt x="5" y="5"/>
                  </a:cubicBezTo>
                  <a:cubicBezTo>
                    <a:pt x="6" y="6"/>
                    <a:pt x="7" y="6"/>
                    <a:pt x="7" y="6"/>
                  </a:cubicBezTo>
                  <a:cubicBezTo>
                    <a:pt x="8" y="6"/>
                    <a:pt x="9" y="6"/>
                    <a:pt x="10" y="6"/>
                  </a:cubicBezTo>
                  <a:cubicBezTo>
                    <a:pt x="11" y="6"/>
                    <a:pt x="11" y="6"/>
                    <a:pt x="12" y="6"/>
                  </a:cubicBezTo>
                  <a:cubicBezTo>
                    <a:pt x="13" y="6"/>
                    <a:pt x="14" y="6"/>
                    <a:pt x="14" y="7"/>
                  </a:cubicBezTo>
                  <a:cubicBezTo>
                    <a:pt x="15" y="7"/>
                    <a:pt x="15" y="7"/>
                    <a:pt x="16" y="7"/>
                  </a:cubicBezTo>
                  <a:cubicBezTo>
                    <a:pt x="16" y="8"/>
                    <a:pt x="17" y="8"/>
                    <a:pt x="17" y="8"/>
                  </a:cubicBezTo>
                  <a:cubicBezTo>
                    <a:pt x="17" y="8"/>
                    <a:pt x="18" y="8"/>
                    <a:pt x="18" y="8"/>
                  </a:cubicBezTo>
                  <a:cubicBezTo>
                    <a:pt x="19" y="8"/>
                    <a:pt x="19" y="8"/>
                    <a:pt x="19" y="9"/>
                  </a:cubicBezTo>
                  <a:cubicBezTo>
                    <a:pt x="20" y="9"/>
                    <a:pt x="20" y="9"/>
                    <a:pt x="21" y="9"/>
                  </a:cubicBezTo>
                  <a:cubicBezTo>
                    <a:pt x="21" y="9"/>
                    <a:pt x="22" y="9"/>
                    <a:pt x="22" y="9"/>
                  </a:cubicBezTo>
                  <a:cubicBezTo>
                    <a:pt x="22" y="9"/>
                    <a:pt x="23" y="8"/>
                    <a:pt x="23" y="8"/>
                  </a:cubicBezTo>
                  <a:cubicBezTo>
                    <a:pt x="23" y="8"/>
                    <a:pt x="24" y="8"/>
                    <a:pt x="24" y="8"/>
                  </a:cubicBezTo>
                  <a:cubicBezTo>
                    <a:pt x="24" y="8"/>
                    <a:pt x="25" y="8"/>
                    <a:pt x="25" y="8"/>
                  </a:cubicBezTo>
                  <a:cubicBezTo>
                    <a:pt x="25" y="8"/>
                    <a:pt x="25" y="7"/>
                    <a:pt x="26" y="7"/>
                  </a:cubicBezTo>
                  <a:cubicBezTo>
                    <a:pt x="26" y="7"/>
                    <a:pt x="26" y="7"/>
                    <a:pt x="26" y="7"/>
                  </a:cubicBezTo>
                  <a:cubicBezTo>
                    <a:pt x="26" y="7"/>
                    <a:pt x="27" y="6"/>
                    <a:pt x="27" y="6"/>
                  </a:cubicBezTo>
                  <a:cubicBezTo>
                    <a:pt x="27" y="6"/>
                    <a:pt x="27" y="6"/>
                    <a:pt x="27" y="6"/>
                  </a:cubicBezTo>
                  <a:cubicBezTo>
                    <a:pt x="27" y="5"/>
                    <a:pt x="26" y="4"/>
                    <a:pt x="25" y="4"/>
                  </a:cubicBezTo>
                  <a:cubicBezTo>
                    <a:pt x="24" y="3"/>
                    <a:pt x="22" y="2"/>
                    <a:pt x="20" y="2"/>
                  </a:cubicBezTo>
                  <a:cubicBezTo>
                    <a:pt x="19" y="1"/>
                    <a:pt x="17" y="1"/>
                    <a:pt x="16"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6" name="Freeform 285">
              <a:extLst>
                <a:ext uri="{FF2B5EF4-FFF2-40B4-BE49-F238E27FC236}">
                  <a16:creationId xmlns:a16="http://schemas.microsoft.com/office/drawing/2014/main" id="{8EA1E960-A65F-0A40-AAD8-466CECEDD2BE}"/>
                </a:ext>
              </a:extLst>
            </p:cNvPr>
            <p:cNvSpPr>
              <a:spLocks noEditPoints="1"/>
            </p:cNvSpPr>
            <p:nvPr/>
          </p:nvSpPr>
          <p:spPr bwMode="auto">
            <a:xfrm>
              <a:off x="7734300" y="1277938"/>
              <a:ext cx="233362" cy="233362"/>
            </a:xfrm>
            <a:custGeom>
              <a:avLst/>
              <a:gdLst>
                <a:gd name="T0" fmla="*/ 1 w 138"/>
                <a:gd name="T1" fmla="*/ 121 h 138"/>
                <a:gd name="T2" fmla="*/ 5 w 138"/>
                <a:gd name="T3" fmla="*/ 120 h 138"/>
                <a:gd name="T4" fmla="*/ 8 w 138"/>
                <a:gd name="T5" fmla="*/ 122 h 138"/>
                <a:gd name="T6" fmla="*/ 9 w 138"/>
                <a:gd name="T7" fmla="*/ 138 h 138"/>
                <a:gd name="T8" fmla="*/ 17 w 138"/>
                <a:gd name="T9" fmla="*/ 128 h 138"/>
                <a:gd name="T10" fmla="*/ 19 w 138"/>
                <a:gd name="T11" fmla="*/ 122 h 138"/>
                <a:gd name="T12" fmla="*/ 14 w 138"/>
                <a:gd name="T13" fmla="*/ 118 h 138"/>
                <a:gd name="T14" fmla="*/ 38 w 138"/>
                <a:gd name="T15" fmla="*/ 108 h 138"/>
                <a:gd name="T16" fmla="*/ 29 w 138"/>
                <a:gd name="T17" fmla="*/ 112 h 138"/>
                <a:gd name="T18" fmla="*/ 24 w 138"/>
                <a:gd name="T19" fmla="*/ 121 h 138"/>
                <a:gd name="T20" fmla="*/ 29 w 138"/>
                <a:gd name="T21" fmla="*/ 122 h 138"/>
                <a:gd name="T22" fmla="*/ 37 w 138"/>
                <a:gd name="T23" fmla="*/ 118 h 138"/>
                <a:gd name="T24" fmla="*/ 41 w 138"/>
                <a:gd name="T25" fmla="*/ 115 h 138"/>
                <a:gd name="T26" fmla="*/ 94 w 138"/>
                <a:gd name="T27" fmla="*/ 42 h 138"/>
                <a:gd name="T28" fmla="*/ 85 w 138"/>
                <a:gd name="T29" fmla="*/ 49 h 138"/>
                <a:gd name="T30" fmla="*/ 86 w 138"/>
                <a:gd name="T31" fmla="*/ 61 h 138"/>
                <a:gd name="T32" fmla="*/ 79 w 138"/>
                <a:gd name="T33" fmla="*/ 74 h 138"/>
                <a:gd name="T34" fmla="*/ 73 w 138"/>
                <a:gd name="T35" fmla="*/ 81 h 138"/>
                <a:gd name="T36" fmla="*/ 65 w 138"/>
                <a:gd name="T37" fmla="*/ 84 h 138"/>
                <a:gd name="T38" fmla="*/ 61 w 138"/>
                <a:gd name="T39" fmla="*/ 81 h 138"/>
                <a:gd name="T40" fmla="*/ 55 w 138"/>
                <a:gd name="T41" fmla="*/ 92 h 138"/>
                <a:gd name="T42" fmla="*/ 53 w 138"/>
                <a:gd name="T43" fmla="*/ 97 h 138"/>
                <a:gd name="T44" fmla="*/ 47 w 138"/>
                <a:gd name="T45" fmla="*/ 97 h 138"/>
                <a:gd name="T46" fmla="*/ 43 w 138"/>
                <a:gd name="T47" fmla="*/ 96 h 138"/>
                <a:gd name="T48" fmla="*/ 31 w 138"/>
                <a:gd name="T49" fmla="*/ 98 h 138"/>
                <a:gd name="T50" fmla="*/ 25 w 138"/>
                <a:gd name="T51" fmla="*/ 98 h 138"/>
                <a:gd name="T52" fmla="*/ 11 w 138"/>
                <a:gd name="T53" fmla="*/ 110 h 138"/>
                <a:gd name="T54" fmla="*/ 14 w 138"/>
                <a:gd name="T55" fmla="*/ 112 h 138"/>
                <a:gd name="T56" fmla="*/ 30 w 138"/>
                <a:gd name="T57" fmla="*/ 107 h 138"/>
                <a:gd name="T58" fmla="*/ 48 w 138"/>
                <a:gd name="T59" fmla="*/ 107 h 138"/>
                <a:gd name="T60" fmla="*/ 49 w 138"/>
                <a:gd name="T61" fmla="*/ 115 h 138"/>
                <a:gd name="T62" fmla="*/ 59 w 138"/>
                <a:gd name="T63" fmla="*/ 109 h 138"/>
                <a:gd name="T64" fmla="*/ 58 w 138"/>
                <a:gd name="T65" fmla="*/ 106 h 138"/>
                <a:gd name="T66" fmla="*/ 61 w 138"/>
                <a:gd name="T67" fmla="*/ 104 h 138"/>
                <a:gd name="T68" fmla="*/ 71 w 138"/>
                <a:gd name="T69" fmla="*/ 105 h 138"/>
                <a:gd name="T70" fmla="*/ 76 w 138"/>
                <a:gd name="T71" fmla="*/ 103 h 138"/>
                <a:gd name="T72" fmla="*/ 79 w 138"/>
                <a:gd name="T73" fmla="*/ 104 h 138"/>
                <a:gd name="T74" fmla="*/ 84 w 138"/>
                <a:gd name="T75" fmla="*/ 99 h 138"/>
                <a:gd name="T76" fmla="*/ 89 w 138"/>
                <a:gd name="T77" fmla="*/ 100 h 138"/>
                <a:gd name="T78" fmla="*/ 93 w 138"/>
                <a:gd name="T79" fmla="*/ 87 h 138"/>
                <a:gd name="T80" fmla="*/ 99 w 138"/>
                <a:gd name="T81" fmla="*/ 67 h 138"/>
                <a:gd name="T82" fmla="*/ 97 w 138"/>
                <a:gd name="T83" fmla="*/ 46 h 138"/>
                <a:gd name="T84" fmla="*/ 99 w 138"/>
                <a:gd name="T85" fmla="*/ 0 h 138"/>
                <a:gd name="T86" fmla="*/ 100 w 138"/>
                <a:gd name="T87" fmla="*/ 7 h 138"/>
                <a:gd name="T88" fmla="*/ 97 w 138"/>
                <a:gd name="T89" fmla="*/ 17 h 138"/>
                <a:gd name="T90" fmla="*/ 95 w 138"/>
                <a:gd name="T91" fmla="*/ 22 h 138"/>
                <a:gd name="T92" fmla="*/ 88 w 138"/>
                <a:gd name="T93" fmla="*/ 24 h 138"/>
                <a:gd name="T94" fmla="*/ 84 w 138"/>
                <a:gd name="T95" fmla="*/ 30 h 138"/>
                <a:gd name="T96" fmla="*/ 86 w 138"/>
                <a:gd name="T97" fmla="*/ 38 h 138"/>
                <a:gd name="T98" fmla="*/ 89 w 138"/>
                <a:gd name="T99" fmla="*/ 37 h 138"/>
                <a:gd name="T100" fmla="*/ 93 w 138"/>
                <a:gd name="T101" fmla="*/ 36 h 138"/>
                <a:gd name="T102" fmla="*/ 88 w 138"/>
                <a:gd name="T103" fmla="*/ 30 h 138"/>
                <a:gd name="T104" fmla="*/ 92 w 138"/>
                <a:gd name="T105" fmla="*/ 29 h 138"/>
                <a:gd name="T106" fmla="*/ 97 w 138"/>
                <a:gd name="T107" fmla="*/ 28 h 138"/>
                <a:gd name="T108" fmla="*/ 111 w 138"/>
                <a:gd name="T109" fmla="*/ 33 h 138"/>
                <a:gd name="T110" fmla="*/ 125 w 138"/>
                <a:gd name="T111" fmla="*/ 24 h 138"/>
                <a:gd name="T112" fmla="*/ 129 w 138"/>
                <a:gd name="T113" fmla="*/ 20 h 138"/>
                <a:gd name="T114" fmla="*/ 138 w 138"/>
                <a:gd name="T115" fmla="*/ 11 h 138"/>
                <a:gd name="T116" fmla="*/ 131 w 138"/>
                <a:gd name="T117" fmla="*/ 13 h 138"/>
                <a:gd name="T118" fmla="*/ 127 w 138"/>
                <a:gd name="T119" fmla="*/ 13 h 138"/>
                <a:gd name="T120" fmla="*/ 107 w 138"/>
                <a:gd name="T12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8">
                  <a:moveTo>
                    <a:pt x="10" y="115"/>
                  </a:moveTo>
                  <a:cubicBezTo>
                    <a:pt x="10" y="115"/>
                    <a:pt x="9" y="115"/>
                    <a:pt x="9" y="115"/>
                  </a:cubicBezTo>
                  <a:cubicBezTo>
                    <a:pt x="9" y="115"/>
                    <a:pt x="8" y="115"/>
                    <a:pt x="8" y="115"/>
                  </a:cubicBezTo>
                  <a:cubicBezTo>
                    <a:pt x="7" y="116"/>
                    <a:pt x="7" y="116"/>
                    <a:pt x="6" y="116"/>
                  </a:cubicBezTo>
                  <a:cubicBezTo>
                    <a:pt x="5" y="117"/>
                    <a:pt x="5" y="117"/>
                    <a:pt x="4" y="117"/>
                  </a:cubicBezTo>
                  <a:cubicBezTo>
                    <a:pt x="3" y="118"/>
                    <a:pt x="3" y="118"/>
                    <a:pt x="3" y="118"/>
                  </a:cubicBezTo>
                  <a:cubicBezTo>
                    <a:pt x="3" y="119"/>
                    <a:pt x="2" y="119"/>
                    <a:pt x="2" y="119"/>
                  </a:cubicBezTo>
                  <a:cubicBezTo>
                    <a:pt x="1" y="120"/>
                    <a:pt x="1" y="120"/>
                    <a:pt x="1" y="120"/>
                  </a:cubicBezTo>
                  <a:cubicBezTo>
                    <a:pt x="0" y="121"/>
                    <a:pt x="0" y="121"/>
                    <a:pt x="1" y="121"/>
                  </a:cubicBezTo>
                  <a:cubicBezTo>
                    <a:pt x="1" y="122"/>
                    <a:pt x="1" y="122"/>
                    <a:pt x="1" y="123"/>
                  </a:cubicBezTo>
                  <a:cubicBezTo>
                    <a:pt x="1" y="123"/>
                    <a:pt x="1" y="123"/>
                    <a:pt x="1" y="123"/>
                  </a:cubicBezTo>
                  <a:cubicBezTo>
                    <a:pt x="1" y="123"/>
                    <a:pt x="2" y="123"/>
                    <a:pt x="2" y="123"/>
                  </a:cubicBezTo>
                  <a:cubicBezTo>
                    <a:pt x="2" y="123"/>
                    <a:pt x="2" y="124"/>
                    <a:pt x="2" y="124"/>
                  </a:cubicBezTo>
                  <a:cubicBezTo>
                    <a:pt x="2" y="124"/>
                    <a:pt x="2" y="124"/>
                    <a:pt x="2" y="124"/>
                  </a:cubicBezTo>
                  <a:cubicBezTo>
                    <a:pt x="2" y="124"/>
                    <a:pt x="3" y="124"/>
                    <a:pt x="3" y="123"/>
                  </a:cubicBezTo>
                  <a:cubicBezTo>
                    <a:pt x="3" y="123"/>
                    <a:pt x="3" y="123"/>
                    <a:pt x="4" y="123"/>
                  </a:cubicBezTo>
                  <a:cubicBezTo>
                    <a:pt x="4" y="122"/>
                    <a:pt x="4" y="122"/>
                    <a:pt x="4" y="122"/>
                  </a:cubicBezTo>
                  <a:cubicBezTo>
                    <a:pt x="4" y="121"/>
                    <a:pt x="5" y="121"/>
                    <a:pt x="5" y="120"/>
                  </a:cubicBezTo>
                  <a:cubicBezTo>
                    <a:pt x="5" y="120"/>
                    <a:pt x="5" y="120"/>
                    <a:pt x="5" y="120"/>
                  </a:cubicBezTo>
                  <a:cubicBezTo>
                    <a:pt x="5" y="120"/>
                    <a:pt x="5" y="120"/>
                    <a:pt x="5" y="120"/>
                  </a:cubicBezTo>
                  <a:cubicBezTo>
                    <a:pt x="5" y="119"/>
                    <a:pt x="5" y="119"/>
                    <a:pt x="6" y="119"/>
                  </a:cubicBezTo>
                  <a:cubicBezTo>
                    <a:pt x="6" y="119"/>
                    <a:pt x="6" y="119"/>
                    <a:pt x="6" y="119"/>
                  </a:cubicBezTo>
                  <a:cubicBezTo>
                    <a:pt x="6" y="119"/>
                    <a:pt x="6" y="119"/>
                    <a:pt x="6" y="119"/>
                  </a:cubicBezTo>
                  <a:cubicBezTo>
                    <a:pt x="6" y="119"/>
                    <a:pt x="6" y="119"/>
                    <a:pt x="6" y="120"/>
                  </a:cubicBezTo>
                  <a:cubicBezTo>
                    <a:pt x="6" y="120"/>
                    <a:pt x="7" y="120"/>
                    <a:pt x="7" y="120"/>
                  </a:cubicBezTo>
                  <a:cubicBezTo>
                    <a:pt x="7" y="120"/>
                    <a:pt x="7" y="120"/>
                    <a:pt x="7" y="120"/>
                  </a:cubicBezTo>
                  <a:cubicBezTo>
                    <a:pt x="7" y="121"/>
                    <a:pt x="7" y="121"/>
                    <a:pt x="8" y="122"/>
                  </a:cubicBezTo>
                  <a:cubicBezTo>
                    <a:pt x="8" y="122"/>
                    <a:pt x="8" y="123"/>
                    <a:pt x="8" y="124"/>
                  </a:cubicBezTo>
                  <a:cubicBezTo>
                    <a:pt x="8" y="125"/>
                    <a:pt x="8" y="126"/>
                    <a:pt x="8" y="127"/>
                  </a:cubicBezTo>
                  <a:cubicBezTo>
                    <a:pt x="8" y="127"/>
                    <a:pt x="8" y="128"/>
                    <a:pt x="7" y="129"/>
                  </a:cubicBezTo>
                  <a:cubicBezTo>
                    <a:pt x="7" y="130"/>
                    <a:pt x="7" y="130"/>
                    <a:pt x="7" y="131"/>
                  </a:cubicBezTo>
                  <a:cubicBezTo>
                    <a:pt x="7" y="132"/>
                    <a:pt x="7" y="133"/>
                    <a:pt x="7" y="133"/>
                  </a:cubicBezTo>
                  <a:cubicBezTo>
                    <a:pt x="7" y="134"/>
                    <a:pt x="7" y="135"/>
                    <a:pt x="7" y="135"/>
                  </a:cubicBezTo>
                  <a:cubicBezTo>
                    <a:pt x="7" y="136"/>
                    <a:pt x="8" y="136"/>
                    <a:pt x="8" y="137"/>
                  </a:cubicBezTo>
                  <a:cubicBezTo>
                    <a:pt x="8" y="137"/>
                    <a:pt x="8" y="137"/>
                    <a:pt x="8" y="138"/>
                  </a:cubicBezTo>
                  <a:cubicBezTo>
                    <a:pt x="9" y="138"/>
                    <a:pt x="9" y="138"/>
                    <a:pt x="9" y="138"/>
                  </a:cubicBezTo>
                  <a:cubicBezTo>
                    <a:pt x="9" y="138"/>
                    <a:pt x="9" y="138"/>
                    <a:pt x="9" y="138"/>
                  </a:cubicBezTo>
                  <a:cubicBezTo>
                    <a:pt x="10" y="138"/>
                    <a:pt x="10" y="138"/>
                    <a:pt x="10" y="138"/>
                  </a:cubicBezTo>
                  <a:cubicBezTo>
                    <a:pt x="10" y="138"/>
                    <a:pt x="10" y="138"/>
                    <a:pt x="10" y="138"/>
                  </a:cubicBezTo>
                  <a:cubicBezTo>
                    <a:pt x="11" y="138"/>
                    <a:pt x="11" y="138"/>
                    <a:pt x="11" y="138"/>
                  </a:cubicBezTo>
                  <a:cubicBezTo>
                    <a:pt x="12" y="137"/>
                    <a:pt x="12" y="137"/>
                    <a:pt x="12" y="136"/>
                  </a:cubicBezTo>
                  <a:cubicBezTo>
                    <a:pt x="13" y="136"/>
                    <a:pt x="13" y="135"/>
                    <a:pt x="14" y="134"/>
                  </a:cubicBezTo>
                  <a:cubicBezTo>
                    <a:pt x="14" y="133"/>
                    <a:pt x="14" y="133"/>
                    <a:pt x="15" y="132"/>
                  </a:cubicBezTo>
                  <a:cubicBezTo>
                    <a:pt x="15" y="131"/>
                    <a:pt x="15" y="131"/>
                    <a:pt x="16" y="130"/>
                  </a:cubicBezTo>
                  <a:cubicBezTo>
                    <a:pt x="16" y="129"/>
                    <a:pt x="16" y="129"/>
                    <a:pt x="17" y="128"/>
                  </a:cubicBezTo>
                  <a:cubicBezTo>
                    <a:pt x="17" y="127"/>
                    <a:pt x="17" y="127"/>
                    <a:pt x="18" y="126"/>
                  </a:cubicBezTo>
                  <a:cubicBezTo>
                    <a:pt x="18" y="126"/>
                    <a:pt x="19" y="125"/>
                    <a:pt x="19" y="125"/>
                  </a:cubicBezTo>
                  <a:cubicBezTo>
                    <a:pt x="19" y="124"/>
                    <a:pt x="19" y="124"/>
                    <a:pt x="20" y="124"/>
                  </a:cubicBezTo>
                  <a:cubicBezTo>
                    <a:pt x="20" y="123"/>
                    <a:pt x="20" y="123"/>
                    <a:pt x="20" y="123"/>
                  </a:cubicBezTo>
                  <a:cubicBezTo>
                    <a:pt x="20" y="123"/>
                    <a:pt x="20" y="123"/>
                    <a:pt x="20" y="123"/>
                  </a:cubicBezTo>
                  <a:cubicBezTo>
                    <a:pt x="20" y="122"/>
                    <a:pt x="20" y="122"/>
                    <a:pt x="20" y="122"/>
                  </a:cubicBezTo>
                  <a:cubicBezTo>
                    <a:pt x="20" y="122"/>
                    <a:pt x="20" y="122"/>
                    <a:pt x="20" y="122"/>
                  </a:cubicBezTo>
                  <a:cubicBezTo>
                    <a:pt x="20" y="122"/>
                    <a:pt x="20" y="122"/>
                    <a:pt x="20" y="122"/>
                  </a:cubicBezTo>
                  <a:cubicBezTo>
                    <a:pt x="20" y="122"/>
                    <a:pt x="19" y="122"/>
                    <a:pt x="19" y="122"/>
                  </a:cubicBezTo>
                  <a:cubicBezTo>
                    <a:pt x="19" y="122"/>
                    <a:pt x="19" y="122"/>
                    <a:pt x="19" y="122"/>
                  </a:cubicBezTo>
                  <a:cubicBezTo>
                    <a:pt x="19" y="121"/>
                    <a:pt x="18" y="121"/>
                    <a:pt x="18" y="121"/>
                  </a:cubicBezTo>
                  <a:cubicBezTo>
                    <a:pt x="18" y="121"/>
                    <a:pt x="18" y="121"/>
                    <a:pt x="18" y="121"/>
                  </a:cubicBezTo>
                  <a:cubicBezTo>
                    <a:pt x="17" y="121"/>
                    <a:pt x="17" y="121"/>
                    <a:pt x="17" y="120"/>
                  </a:cubicBezTo>
                  <a:cubicBezTo>
                    <a:pt x="17" y="120"/>
                    <a:pt x="17" y="120"/>
                    <a:pt x="17" y="120"/>
                  </a:cubicBezTo>
                  <a:cubicBezTo>
                    <a:pt x="17" y="119"/>
                    <a:pt x="17" y="119"/>
                    <a:pt x="17" y="119"/>
                  </a:cubicBezTo>
                  <a:cubicBezTo>
                    <a:pt x="17" y="119"/>
                    <a:pt x="16" y="119"/>
                    <a:pt x="16" y="119"/>
                  </a:cubicBezTo>
                  <a:cubicBezTo>
                    <a:pt x="16" y="118"/>
                    <a:pt x="16" y="118"/>
                    <a:pt x="15" y="118"/>
                  </a:cubicBezTo>
                  <a:cubicBezTo>
                    <a:pt x="15" y="118"/>
                    <a:pt x="15" y="118"/>
                    <a:pt x="14" y="118"/>
                  </a:cubicBezTo>
                  <a:cubicBezTo>
                    <a:pt x="14" y="118"/>
                    <a:pt x="14" y="117"/>
                    <a:pt x="13" y="117"/>
                  </a:cubicBezTo>
                  <a:cubicBezTo>
                    <a:pt x="13" y="117"/>
                    <a:pt x="13" y="117"/>
                    <a:pt x="12" y="117"/>
                  </a:cubicBezTo>
                  <a:cubicBezTo>
                    <a:pt x="12" y="117"/>
                    <a:pt x="12" y="117"/>
                    <a:pt x="11" y="116"/>
                  </a:cubicBezTo>
                  <a:cubicBezTo>
                    <a:pt x="11" y="116"/>
                    <a:pt x="11" y="116"/>
                    <a:pt x="11" y="115"/>
                  </a:cubicBezTo>
                  <a:cubicBezTo>
                    <a:pt x="11" y="115"/>
                    <a:pt x="11" y="115"/>
                    <a:pt x="11" y="115"/>
                  </a:cubicBezTo>
                  <a:cubicBezTo>
                    <a:pt x="11" y="115"/>
                    <a:pt x="11" y="115"/>
                    <a:pt x="11" y="115"/>
                  </a:cubicBezTo>
                  <a:cubicBezTo>
                    <a:pt x="11" y="115"/>
                    <a:pt x="11" y="115"/>
                    <a:pt x="11" y="115"/>
                  </a:cubicBezTo>
                  <a:cubicBezTo>
                    <a:pt x="10" y="115"/>
                    <a:pt x="10" y="115"/>
                    <a:pt x="10" y="115"/>
                  </a:cubicBezTo>
                  <a:moveTo>
                    <a:pt x="38" y="108"/>
                  </a:moveTo>
                  <a:cubicBezTo>
                    <a:pt x="38" y="108"/>
                    <a:pt x="37" y="109"/>
                    <a:pt x="37" y="109"/>
                  </a:cubicBezTo>
                  <a:cubicBezTo>
                    <a:pt x="37" y="109"/>
                    <a:pt x="36" y="109"/>
                    <a:pt x="36" y="109"/>
                  </a:cubicBezTo>
                  <a:cubicBezTo>
                    <a:pt x="36" y="109"/>
                    <a:pt x="35" y="109"/>
                    <a:pt x="35" y="109"/>
                  </a:cubicBezTo>
                  <a:cubicBezTo>
                    <a:pt x="35" y="110"/>
                    <a:pt x="35" y="110"/>
                    <a:pt x="35" y="110"/>
                  </a:cubicBezTo>
                  <a:cubicBezTo>
                    <a:pt x="35" y="111"/>
                    <a:pt x="34" y="111"/>
                    <a:pt x="34" y="111"/>
                  </a:cubicBezTo>
                  <a:cubicBezTo>
                    <a:pt x="34" y="112"/>
                    <a:pt x="33" y="112"/>
                    <a:pt x="33" y="112"/>
                  </a:cubicBezTo>
                  <a:cubicBezTo>
                    <a:pt x="32" y="112"/>
                    <a:pt x="32" y="112"/>
                    <a:pt x="31" y="112"/>
                  </a:cubicBezTo>
                  <a:cubicBezTo>
                    <a:pt x="31" y="112"/>
                    <a:pt x="30" y="112"/>
                    <a:pt x="30" y="112"/>
                  </a:cubicBezTo>
                  <a:cubicBezTo>
                    <a:pt x="30" y="112"/>
                    <a:pt x="29" y="112"/>
                    <a:pt x="29" y="112"/>
                  </a:cubicBezTo>
                  <a:cubicBezTo>
                    <a:pt x="29" y="112"/>
                    <a:pt x="29" y="112"/>
                    <a:pt x="28" y="112"/>
                  </a:cubicBezTo>
                  <a:cubicBezTo>
                    <a:pt x="28" y="112"/>
                    <a:pt x="28" y="112"/>
                    <a:pt x="27" y="112"/>
                  </a:cubicBezTo>
                  <a:cubicBezTo>
                    <a:pt x="27" y="113"/>
                    <a:pt x="27" y="113"/>
                    <a:pt x="26" y="113"/>
                  </a:cubicBezTo>
                  <a:cubicBezTo>
                    <a:pt x="26" y="113"/>
                    <a:pt x="26" y="113"/>
                    <a:pt x="25" y="113"/>
                  </a:cubicBezTo>
                  <a:cubicBezTo>
                    <a:pt x="25" y="114"/>
                    <a:pt x="25" y="114"/>
                    <a:pt x="25" y="114"/>
                  </a:cubicBezTo>
                  <a:cubicBezTo>
                    <a:pt x="24" y="115"/>
                    <a:pt x="24" y="115"/>
                    <a:pt x="24" y="116"/>
                  </a:cubicBezTo>
                  <a:cubicBezTo>
                    <a:pt x="24" y="117"/>
                    <a:pt x="24" y="117"/>
                    <a:pt x="24" y="118"/>
                  </a:cubicBezTo>
                  <a:cubicBezTo>
                    <a:pt x="24" y="118"/>
                    <a:pt x="24" y="119"/>
                    <a:pt x="24" y="119"/>
                  </a:cubicBezTo>
                  <a:cubicBezTo>
                    <a:pt x="24" y="120"/>
                    <a:pt x="24" y="121"/>
                    <a:pt x="24" y="121"/>
                  </a:cubicBezTo>
                  <a:cubicBezTo>
                    <a:pt x="24" y="121"/>
                    <a:pt x="25" y="122"/>
                    <a:pt x="25" y="122"/>
                  </a:cubicBezTo>
                  <a:cubicBezTo>
                    <a:pt x="25" y="122"/>
                    <a:pt x="25" y="123"/>
                    <a:pt x="26" y="123"/>
                  </a:cubicBezTo>
                  <a:cubicBezTo>
                    <a:pt x="26" y="123"/>
                    <a:pt x="26" y="123"/>
                    <a:pt x="26" y="123"/>
                  </a:cubicBezTo>
                  <a:cubicBezTo>
                    <a:pt x="26" y="123"/>
                    <a:pt x="27" y="123"/>
                    <a:pt x="27" y="123"/>
                  </a:cubicBezTo>
                  <a:cubicBezTo>
                    <a:pt x="27" y="123"/>
                    <a:pt x="27" y="123"/>
                    <a:pt x="27" y="123"/>
                  </a:cubicBezTo>
                  <a:cubicBezTo>
                    <a:pt x="27" y="123"/>
                    <a:pt x="27" y="123"/>
                    <a:pt x="28" y="123"/>
                  </a:cubicBezTo>
                  <a:cubicBezTo>
                    <a:pt x="28" y="123"/>
                    <a:pt x="28" y="123"/>
                    <a:pt x="28" y="123"/>
                  </a:cubicBezTo>
                  <a:cubicBezTo>
                    <a:pt x="28" y="123"/>
                    <a:pt x="29" y="123"/>
                    <a:pt x="29" y="123"/>
                  </a:cubicBezTo>
                  <a:cubicBezTo>
                    <a:pt x="29" y="123"/>
                    <a:pt x="29" y="122"/>
                    <a:pt x="29" y="122"/>
                  </a:cubicBezTo>
                  <a:cubicBezTo>
                    <a:pt x="29" y="122"/>
                    <a:pt x="30" y="121"/>
                    <a:pt x="30" y="121"/>
                  </a:cubicBezTo>
                  <a:cubicBezTo>
                    <a:pt x="30" y="120"/>
                    <a:pt x="30" y="120"/>
                    <a:pt x="30" y="119"/>
                  </a:cubicBezTo>
                  <a:cubicBezTo>
                    <a:pt x="31" y="119"/>
                    <a:pt x="31" y="118"/>
                    <a:pt x="32" y="118"/>
                  </a:cubicBezTo>
                  <a:cubicBezTo>
                    <a:pt x="32" y="118"/>
                    <a:pt x="33" y="118"/>
                    <a:pt x="33" y="117"/>
                  </a:cubicBezTo>
                  <a:cubicBezTo>
                    <a:pt x="34" y="117"/>
                    <a:pt x="34" y="117"/>
                    <a:pt x="35" y="117"/>
                  </a:cubicBezTo>
                  <a:cubicBezTo>
                    <a:pt x="35" y="117"/>
                    <a:pt x="35" y="117"/>
                    <a:pt x="36" y="117"/>
                  </a:cubicBezTo>
                  <a:cubicBezTo>
                    <a:pt x="36" y="117"/>
                    <a:pt x="36" y="117"/>
                    <a:pt x="36" y="117"/>
                  </a:cubicBezTo>
                  <a:cubicBezTo>
                    <a:pt x="36" y="117"/>
                    <a:pt x="37" y="118"/>
                    <a:pt x="37" y="118"/>
                  </a:cubicBezTo>
                  <a:cubicBezTo>
                    <a:pt x="37" y="118"/>
                    <a:pt x="37" y="118"/>
                    <a:pt x="37" y="118"/>
                  </a:cubicBezTo>
                  <a:cubicBezTo>
                    <a:pt x="38" y="118"/>
                    <a:pt x="38" y="118"/>
                    <a:pt x="38" y="118"/>
                  </a:cubicBezTo>
                  <a:cubicBezTo>
                    <a:pt x="38" y="118"/>
                    <a:pt x="38" y="118"/>
                    <a:pt x="38" y="118"/>
                  </a:cubicBezTo>
                  <a:cubicBezTo>
                    <a:pt x="38" y="118"/>
                    <a:pt x="38" y="118"/>
                    <a:pt x="38" y="118"/>
                  </a:cubicBezTo>
                  <a:cubicBezTo>
                    <a:pt x="38" y="118"/>
                    <a:pt x="38" y="118"/>
                    <a:pt x="38" y="118"/>
                  </a:cubicBezTo>
                  <a:cubicBezTo>
                    <a:pt x="38" y="118"/>
                    <a:pt x="39" y="118"/>
                    <a:pt x="39" y="118"/>
                  </a:cubicBezTo>
                  <a:cubicBezTo>
                    <a:pt x="39" y="118"/>
                    <a:pt x="39" y="118"/>
                    <a:pt x="40" y="117"/>
                  </a:cubicBezTo>
                  <a:cubicBezTo>
                    <a:pt x="40" y="117"/>
                    <a:pt x="40" y="117"/>
                    <a:pt x="40" y="117"/>
                  </a:cubicBezTo>
                  <a:cubicBezTo>
                    <a:pt x="40" y="116"/>
                    <a:pt x="41" y="116"/>
                    <a:pt x="41" y="116"/>
                  </a:cubicBezTo>
                  <a:cubicBezTo>
                    <a:pt x="41" y="115"/>
                    <a:pt x="41" y="115"/>
                    <a:pt x="41" y="115"/>
                  </a:cubicBezTo>
                  <a:cubicBezTo>
                    <a:pt x="42" y="114"/>
                    <a:pt x="42" y="114"/>
                    <a:pt x="42" y="113"/>
                  </a:cubicBezTo>
                  <a:cubicBezTo>
                    <a:pt x="42" y="113"/>
                    <a:pt x="42" y="112"/>
                    <a:pt x="42" y="112"/>
                  </a:cubicBezTo>
                  <a:cubicBezTo>
                    <a:pt x="42" y="112"/>
                    <a:pt x="42" y="111"/>
                    <a:pt x="42" y="111"/>
                  </a:cubicBezTo>
                  <a:cubicBezTo>
                    <a:pt x="42" y="110"/>
                    <a:pt x="42" y="110"/>
                    <a:pt x="42" y="110"/>
                  </a:cubicBezTo>
                  <a:cubicBezTo>
                    <a:pt x="42" y="110"/>
                    <a:pt x="41" y="109"/>
                    <a:pt x="41" y="109"/>
                  </a:cubicBezTo>
                  <a:cubicBezTo>
                    <a:pt x="41" y="109"/>
                    <a:pt x="40" y="109"/>
                    <a:pt x="40" y="109"/>
                  </a:cubicBezTo>
                  <a:cubicBezTo>
                    <a:pt x="39" y="109"/>
                    <a:pt x="39" y="108"/>
                    <a:pt x="38" y="108"/>
                  </a:cubicBezTo>
                  <a:moveTo>
                    <a:pt x="96" y="42"/>
                  </a:moveTo>
                  <a:cubicBezTo>
                    <a:pt x="95" y="42"/>
                    <a:pt x="95" y="42"/>
                    <a:pt x="94" y="42"/>
                  </a:cubicBezTo>
                  <a:cubicBezTo>
                    <a:pt x="94" y="43"/>
                    <a:pt x="93" y="43"/>
                    <a:pt x="92" y="43"/>
                  </a:cubicBezTo>
                  <a:cubicBezTo>
                    <a:pt x="92" y="44"/>
                    <a:pt x="91" y="44"/>
                    <a:pt x="91" y="44"/>
                  </a:cubicBezTo>
                  <a:cubicBezTo>
                    <a:pt x="90" y="45"/>
                    <a:pt x="89" y="45"/>
                    <a:pt x="89" y="45"/>
                  </a:cubicBezTo>
                  <a:cubicBezTo>
                    <a:pt x="89" y="45"/>
                    <a:pt x="88" y="46"/>
                    <a:pt x="88" y="46"/>
                  </a:cubicBezTo>
                  <a:cubicBezTo>
                    <a:pt x="88" y="46"/>
                    <a:pt x="88" y="46"/>
                    <a:pt x="88" y="46"/>
                  </a:cubicBezTo>
                  <a:cubicBezTo>
                    <a:pt x="88" y="46"/>
                    <a:pt x="87" y="46"/>
                    <a:pt x="87" y="46"/>
                  </a:cubicBezTo>
                  <a:cubicBezTo>
                    <a:pt x="87" y="46"/>
                    <a:pt x="87" y="47"/>
                    <a:pt x="87" y="47"/>
                  </a:cubicBezTo>
                  <a:cubicBezTo>
                    <a:pt x="86" y="47"/>
                    <a:pt x="86" y="47"/>
                    <a:pt x="86" y="47"/>
                  </a:cubicBezTo>
                  <a:cubicBezTo>
                    <a:pt x="86" y="48"/>
                    <a:pt x="85" y="48"/>
                    <a:pt x="85" y="49"/>
                  </a:cubicBezTo>
                  <a:cubicBezTo>
                    <a:pt x="85" y="49"/>
                    <a:pt x="85" y="50"/>
                    <a:pt x="85" y="50"/>
                  </a:cubicBezTo>
                  <a:cubicBezTo>
                    <a:pt x="85" y="51"/>
                    <a:pt x="84" y="51"/>
                    <a:pt x="84" y="52"/>
                  </a:cubicBezTo>
                  <a:cubicBezTo>
                    <a:pt x="84" y="53"/>
                    <a:pt x="84" y="53"/>
                    <a:pt x="84" y="54"/>
                  </a:cubicBezTo>
                  <a:cubicBezTo>
                    <a:pt x="84" y="54"/>
                    <a:pt x="85" y="55"/>
                    <a:pt x="85" y="55"/>
                  </a:cubicBezTo>
                  <a:cubicBezTo>
                    <a:pt x="85" y="55"/>
                    <a:pt x="85" y="56"/>
                    <a:pt x="85" y="56"/>
                  </a:cubicBezTo>
                  <a:cubicBezTo>
                    <a:pt x="85" y="56"/>
                    <a:pt x="85" y="57"/>
                    <a:pt x="86" y="57"/>
                  </a:cubicBezTo>
                  <a:cubicBezTo>
                    <a:pt x="86" y="57"/>
                    <a:pt x="86" y="58"/>
                    <a:pt x="87" y="58"/>
                  </a:cubicBezTo>
                  <a:cubicBezTo>
                    <a:pt x="87" y="58"/>
                    <a:pt x="87" y="59"/>
                    <a:pt x="86" y="59"/>
                  </a:cubicBezTo>
                  <a:cubicBezTo>
                    <a:pt x="86" y="60"/>
                    <a:pt x="86" y="60"/>
                    <a:pt x="86" y="61"/>
                  </a:cubicBezTo>
                  <a:cubicBezTo>
                    <a:pt x="85" y="61"/>
                    <a:pt x="85" y="62"/>
                    <a:pt x="85" y="62"/>
                  </a:cubicBezTo>
                  <a:cubicBezTo>
                    <a:pt x="84" y="63"/>
                    <a:pt x="84" y="63"/>
                    <a:pt x="84" y="64"/>
                  </a:cubicBezTo>
                  <a:cubicBezTo>
                    <a:pt x="83" y="64"/>
                    <a:pt x="83" y="65"/>
                    <a:pt x="83" y="65"/>
                  </a:cubicBezTo>
                  <a:cubicBezTo>
                    <a:pt x="83" y="66"/>
                    <a:pt x="82" y="66"/>
                    <a:pt x="82" y="67"/>
                  </a:cubicBezTo>
                  <a:cubicBezTo>
                    <a:pt x="82" y="67"/>
                    <a:pt x="82" y="68"/>
                    <a:pt x="82" y="68"/>
                  </a:cubicBezTo>
                  <a:cubicBezTo>
                    <a:pt x="82" y="69"/>
                    <a:pt x="82" y="70"/>
                    <a:pt x="82" y="70"/>
                  </a:cubicBezTo>
                  <a:cubicBezTo>
                    <a:pt x="82" y="71"/>
                    <a:pt x="82" y="71"/>
                    <a:pt x="81" y="71"/>
                  </a:cubicBezTo>
                  <a:cubicBezTo>
                    <a:pt x="81" y="72"/>
                    <a:pt x="81" y="72"/>
                    <a:pt x="80" y="73"/>
                  </a:cubicBezTo>
                  <a:cubicBezTo>
                    <a:pt x="80" y="73"/>
                    <a:pt x="80" y="73"/>
                    <a:pt x="79" y="74"/>
                  </a:cubicBezTo>
                  <a:cubicBezTo>
                    <a:pt x="79" y="74"/>
                    <a:pt x="79" y="74"/>
                    <a:pt x="79" y="74"/>
                  </a:cubicBezTo>
                  <a:cubicBezTo>
                    <a:pt x="78" y="74"/>
                    <a:pt x="78" y="75"/>
                    <a:pt x="78" y="75"/>
                  </a:cubicBezTo>
                  <a:cubicBezTo>
                    <a:pt x="78" y="75"/>
                    <a:pt x="78" y="75"/>
                    <a:pt x="77" y="76"/>
                  </a:cubicBezTo>
                  <a:cubicBezTo>
                    <a:pt x="77" y="76"/>
                    <a:pt x="77" y="76"/>
                    <a:pt x="77" y="76"/>
                  </a:cubicBezTo>
                  <a:cubicBezTo>
                    <a:pt x="77" y="77"/>
                    <a:pt x="77" y="77"/>
                    <a:pt x="77" y="78"/>
                  </a:cubicBezTo>
                  <a:cubicBezTo>
                    <a:pt x="77" y="78"/>
                    <a:pt x="76" y="79"/>
                    <a:pt x="76" y="79"/>
                  </a:cubicBezTo>
                  <a:cubicBezTo>
                    <a:pt x="76" y="79"/>
                    <a:pt x="75" y="79"/>
                    <a:pt x="75" y="80"/>
                  </a:cubicBezTo>
                  <a:cubicBezTo>
                    <a:pt x="74" y="80"/>
                    <a:pt x="74" y="80"/>
                    <a:pt x="74" y="80"/>
                  </a:cubicBezTo>
                  <a:cubicBezTo>
                    <a:pt x="73" y="80"/>
                    <a:pt x="73" y="80"/>
                    <a:pt x="73" y="81"/>
                  </a:cubicBezTo>
                  <a:cubicBezTo>
                    <a:pt x="72" y="81"/>
                    <a:pt x="72" y="81"/>
                    <a:pt x="72" y="81"/>
                  </a:cubicBezTo>
                  <a:cubicBezTo>
                    <a:pt x="71" y="81"/>
                    <a:pt x="71" y="82"/>
                    <a:pt x="71" y="82"/>
                  </a:cubicBezTo>
                  <a:cubicBezTo>
                    <a:pt x="70" y="82"/>
                    <a:pt x="70" y="82"/>
                    <a:pt x="70" y="83"/>
                  </a:cubicBezTo>
                  <a:cubicBezTo>
                    <a:pt x="69" y="83"/>
                    <a:pt x="69" y="83"/>
                    <a:pt x="69" y="83"/>
                  </a:cubicBezTo>
                  <a:cubicBezTo>
                    <a:pt x="68" y="83"/>
                    <a:pt x="68" y="83"/>
                    <a:pt x="68" y="84"/>
                  </a:cubicBezTo>
                  <a:cubicBezTo>
                    <a:pt x="68" y="84"/>
                    <a:pt x="67" y="84"/>
                    <a:pt x="67" y="84"/>
                  </a:cubicBezTo>
                  <a:cubicBezTo>
                    <a:pt x="67" y="84"/>
                    <a:pt x="67" y="84"/>
                    <a:pt x="66" y="84"/>
                  </a:cubicBezTo>
                  <a:cubicBezTo>
                    <a:pt x="66" y="84"/>
                    <a:pt x="66" y="84"/>
                    <a:pt x="65" y="84"/>
                  </a:cubicBezTo>
                  <a:cubicBezTo>
                    <a:pt x="65" y="84"/>
                    <a:pt x="65" y="84"/>
                    <a:pt x="65" y="84"/>
                  </a:cubicBezTo>
                  <a:cubicBezTo>
                    <a:pt x="65" y="83"/>
                    <a:pt x="64" y="83"/>
                    <a:pt x="64" y="83"/>
                  </a:cubicBezTo>
                  <a:cubicBezTo>
                    <a:pt x="64" y="83"/>
                    <a:pt x="64" y="83"/>
                    <a:pt x="64" y="83"/>
                  </a:cubicBezTo>
                  <a:cubicBezTo>
                    <a:pt x="63" y="82"/>
                    <a:pt x="63" y="82"/>
                    <a:pt x="63" y="82"/>
                  </a:cubicBezTo>
                  <a:cubicBezTo>
                    <a:pt x="63" y="82"/>
                    <a:pt x="63" y="81"/>
                    <a:pt x="63" y="81"/>
                  </a:cubicBezTo>
                  <a:cubicBezTo>
                    <a:pt x="63" y="81"/>
                    <a:pt x="63" y="80"/>
                    <a:pt x="63" y="80"/>
                  </a:cubicBezTo>
                  <a:cubicBezTo>
                    <a:pt x="63" y="80"/>
                    <a:pt x="63" y="80"/>
                    <a:pt x="63" y="79"/>
                  </a:cubicBezTo>
                  <a:cubicBezTo>
                    <a:pt x="63" y="79"/>
                    <a:pt x="63" y="79"/>
                    <a:pt x="63" y="80"/>
                  </a:cubicBezTo>
                  <a:cubicBezTo>
                    <a:pt x="62" y="80"/>
                    <a:pt x="62" y="80"/>
                    <a:pt x="62" y="80"/>
                  </a:cubicBezTo>
                  <a:cubicBezTo>
                    <a:pt x="62" y="80"/>
                    <a:pt x="61" y="80"/>
                    <a:pt x="61" y="81"/>
                  </a:cubicBezTo>
                  <a:cubicBezTo>
                    <a:pt x="61" y="81"/>
                    <a:pt x="60" y="81"/>
                    <a:pt x="60" y="81"/>
                  </a:cubicBezTo>
                  <a:cubicBezTo>
                    <a:pt x="60" y="82"/>
                    <a:pt x="60" y="82"/>
                    <a:pt x="59" y="82"/>
                  </a:cubicBezTo>
                  <a:cubicBezTo>
                    <a:pt x="59" y="83"/>
                    <a:pt x="59" y="83"/>
                    <a:pt x="59" y="83"/>
                  </a:cubicBezTo>
                  <a:cubicBezTo>
                    <a:pt x="59" y="84"/>
                    <a:pt x="58" y="84"/>
                    <a:pt x="58" y="85"/>
                  </a:cubicBezTo>
                  <a:cubicBezTo>
                    <a:pt x="58" y="85"/>
                    <a:pt x="58" y="86"/>
                    <a:pt x="58" y="86"/>
                  </a:cubicBezTo>
                  <a:cubicBezTo>
                    <a:pt x="58" y="87"/>
                    <a:pt x="58" y="88"/>
                    <a:pt x="58" y="88"/>
                  </a:cubicBezTo>
                  <a:cubicBezTo>
                    <a:pt x="58" y="89"/>
                    <a:pt x="57" y="89"/>
                    <a:pt x="57" y="90"/>
                  </a:cubicBezTo>
                  <a:cubicBezTo>
                    <a:pt x="57" y="90"/>
                    <a:pt x="56" y="91"/>
                    <a:pt x="56" y="91"/>
                  </a:cubicBezTo>
                  <a:cubicBezTo>
                    <a:pt x="55" y="92"/>
                    <a:pt x="55" y="92"/>
                    <a:pt x="55" y="92"/>
                  </a:cubicBezTo>
                  <a:cubicBezTo>
                    <a:pt x="54" y="92"/>
                    <a:pt x="54" y="93"/>
                    <a:pt x="54" y="93"/>
                  </a:cubicBezTo>
                  <a:cubicBezTo>
                    <a:pt x="53" y="93"/>
                    <a:pt x="53" y="93"/>
                    <a:pt x="53" y="93"/>
                  </a:cubicBezTo>
                  <a:cubicBezTo>
                    <a:pt x="53" y="93"/>
                    <a:pt x="53" y="94"/>
                    <a:pt x="53" y="94"/>
                  </a:cubicBezTo>
                  <a:cubicBezTo>
                    <a:pt x="53" y="94"/>
                    <a:pt x="53" y="94"/>
                    <a:pt x="53" y="94"/>
                  </a:cubicBezTo>
                  <a:cubicBezTo>
                    <a:pt x="53" y="94"/>
                    <a:pt x="53" y="94"/>
                    <a:pt x="53" y="95"/>
                  </a:cubicBezTo>
                  <a:cubicBezTo>
                    <a:pt x="54" y="95"/>
                    <a:pt x="54" y="95"/>
                    <a:pt x="54" y="95"/>
                  </a:cubicBezTo>
                  <a:cubicBezTo>
                    <a:pt x="54" y="95"/>
                    <a:pt x="54" y="95"/>
                    <a:pt x="54" y="96"/>
                  </a:cubicBezTo>
                  <a:cubicBezTo>
                    <a:pt x="54" y="96"/>
                    <a:pt x="54" y="96"/>
                    <a:pt x="53" y="96"/>
                  </a:cubicBezTo>
                  <a:cubicBezTo>
                    <a:pt x="53" y="96"/>
                    <a:pt x="53" y="96"/>
                    <a:pt x="53" y="97"/>
                  </a:cubicBezTo>
                  <a:cubicBezTo>
                    <a:pt x="53" y="97"/>
                    <a:pt x="52" y="97"/>
                    <a:pt x="52" y="97"/>
                  </a:cubicBezTo>
                  <a:cubicBezTo>
                    <a:pt x="51" y="97"/>
                    <a:pt x="51" y="98"/>
                    <a:pt x="51" y="98"/>
                  </a:cubicBezTo>
                  <a:cubicBezTo>
                    <a:pt x="50" y="98"/>
                    <a:pt x="50" y="98"/>
                    <a:pt x="49" y="98"/>
                  </a:cubicBezTo>
                  <a:cubicBezTo>
                    <a:pt x="49" y="98"/>
                    <a:pt x="49" y="98"/>
                    <a:pt x="49" y="98"/>
                  </a:cubicBezTo>
                  <a:cubicBezTo>
                    <a:pt x="49" y="98"/>
                    <a:pt x="49" y="98"/>
                    <a:pt x="48" y="98"/>
                  </a:cubicBezTo>
                  <a:cubicBezTo>
                    <a:pt x="48" y="98"/>
                    <a:pt x="48" y="98"/>
                    <a:pt x="48" y="97"/>
                  </a:cubicBezTo>
                  <a:cubicBezTo>
                    <a:pt x="48" y="97"/>
                    <a:pt x="48" y="97"/>
                    <a:pt x="48" y="97"/>
                  </a:cubicBezTo>
                  <a:cubicBezTo>
                    <a:pt x="47" y="97"/>
                    <a:pt x="47" y="97"/>
                    <a:pt x="47" y="97"/>
                  </a:cubicBezTo>
                  <a:cubicBezTo>
                    <a:pt x="47" y="97"/>
                    <a:pt x="47" y="97"/>
                    <a:pt x="47" y="97"/>
                  </a:cubicBezTo>
                  <a:cubicBezTo>
                    <a:pt x="47" y="97"/>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6" y="96"/>
                    <a:pt x="46" y="95"/>
                    <a:pt x="46" y="95"/>
                  </a:cubicBezTo>
                  <a:cubicBezTo>
                    <a:pt x="46" y="95"/>
                    <a:pt x="45" y="96"/>
                    <a:pt x="45" y="96"/>
                  </a:cubicBezTo>
                  <a:cubicBezTo>
                    <a:pt x="44" y="96"/>
                    <a:pt x="44" y="96"/>
                    <a:pt x="43" y="96"/>
                  </a:cubicBezTo>
                  <a:cubicBezTo>
                    <a:pt x="42" y="96"/>
                    <a:pt x="41" y="97"/>
                    <a:pt x="40" y="97"/>
                  </a:cubicBezTo>
                  <a:cubicBezTo>
                    <a:pt x="40" y="97"/>
                    <a:pt x="39" y="97"/>
                    <a:pt x="38" y="98"/>
                  </a:cubicBezTo>
                  <a:cubicBezTo>
                    <a:pt x="37" y="98"/>
                    <a:pt x="37" y="98"/>
                    <a:pt x="37" y="98"/>
                  </a:cubicBezTo>
                  <a:cubicBezTo>
                    <a:pt x="37" y="98"/>
                    <a:pt x="36" y="98"/>
                    <a:pt x="36" y="98"/>
                  </a:cubicBezTo>
                  <a:cubicBezTo>
                    <a:pt x="36" y="98"/>
                    <a:pt x="35" y="98"/>
                    <a:pt x="35" y="98"/>
                  </a:cubicBezTo>
                  <a:cubicBezTo>
                    <a:pt x="35" y="98"/>
                    <a:pt x="35" y="99"/>
                    <a:pt x="34" y="99"/>
                  </a:cubicBezTo>
                  <a:cubicBezTo>
                    <a:pt x="34" y="99"/>
                    <a:pt x="34" y="98"/>
                    <a:pt x="33" y="98"/>
                  </a:cubicBezTo>
                  <a:cubicBezTo>
                    <a:pt x="33" y="98"/>
                    <a:pt x="33" y="98"/>
                    <a:pt x="32" y="98"/>
                  </a:cubicBezTo>
                  <a:cubicBezTo>
                    <a:pt x="32" y="98"/>
                    <a:pt x="32" y="98"/>
                    <a:pt x="31" y="98"/>
                  </a:cubicBezTo>
                  <a:cubicBezTo>
                    <a:pt x="31" y="98"/>
                    <a:pt x="31" y="98"/>
                    <a:pt x="30" y="98"/>
                  </a:cubicBezTo>
                  <a:cubicBezTo>
                    <a:pt x="30" y="98"/>
                    <a:pt x="30" y="98"/>
                    <a:pt x="30" y="98"/>
                  </a:cubicBezTo>
                  <a:cubicBezTo>
                    <a:pt x="30" y="98"/>
                    <a:pt x="29" y="98"/>
                    <a:pt x="29" y="98"/>
                  </a:cubicBezTo>
                  <a:cubicBezTo>
                    <a:pt x="29" y="98"/>
                    <a:pt x="29" y="98"/>
                    <a:pt x="28" y="98"/>
                  </a:cubicBezTo>
                  <a:cubicBezTo>
                    <a:pt x="28" y="97"/>
                    <a:pt x="28" y="97"/>
                    <a:pt x="28" y="97"/>
                  </a:cubicBezTo>
                  <a:cubicBezTo>
                    <a:pt x="28" y="97"/>
                    <a:pt x="27" y="97"/>
                    <a:pt x="27" y="98"/>
                  </a:cubicBezTo>
                  <a:cubicBezTo>
                    <a:pt x="27" y="98"/>
                    <a:pt x="27" y="98"/>
                    <a:pt x="27" y="98"/>
                  </a:cubicBezTo>
                  <a:cubicBezTo>
                    <a:pt x="26" y="98"/>
                    <a:pt x="26" y="98"/>
                    <a:pt x="26" y="98"/>
                  </a:cubicBezTo>
                  <a:cubicBezTo>
                    <a:pt x="26" y="98"/>
                    <a:pt x="26" y="98"/>
                    <a:pt x="25" y="98"/>
                  </a:cubicBezTo>
                  <a:cubicBezTo>
                    <a:pt x="25" y="99"/>
                    <a:pt x="25" y="99"/>
                    <a:pt x="25" y="99"/>
                  </a:cubicBezTo>
                  <a:cubicBezTo>
                    <a:pt x="24" y="100"/>
                    <a:pt x="23" y="101"/>
                    <a:pt x="22" y="102"/>
                  </a:cubicBezTo>
                  <a:cubicBezTo>
                    <a:pt x="21" y="103"/>
                    <a:pt x="20" y="104"/>
                    <a:pt x="19" y="105"/>
                  </a:cubicBezTo>
                  <a:cubicBezTo>
                    <a:pt x="18" y="105"/>
                    <a:pt x="17" y="106"/>
                    <a:pt x="16" y="107"/>
                  </a:cubicBezTo>
                  <a:cubicBezTo>
                    <a:pt x="15" y="108"/>
                    <a:pt x="14" y="108"/>
                    <a:pt x="13" y="108"/>
                  </a:cubicBezTo>
                  <a:cubicBezTo>
                    <a:pt x="12" y="108"/>
                    <a:pt x="12" y="108"/>
                    <a:pt x="12" y="109"/>
                  </a:cubicBezTo>
                  <a:cubicBezTo>
                    <a:pt x="11" y="109"/>
                    <a:pt x="11" y="109"/>
                    <a:pt x="11" y="109"/>
                  </a:cubicBezTo>
                  <a:cubicBezTo>
                    <a:pt x="11" y="109"/>
                    <a:pt x="11" y="110"/>
                    <a:pt x="11" y="110"/>
                  </a:cubicBezTo>
                  <a:cubicBezTo>
                    <a:pt x="11" y="110"/>
                    <a:pt x="11" y="110"/>
                    <a:pt x="11" y="110"/>
                  </a:cubicBezTo>
                  <a:cubicBezTo>
                    <a:pt x="11" y="111"/>
                    <a:pt x="11" y="111"/>
                    <a:pt x="11" y="111"/>
                  </a:cubicBezTo>
                  <a:cubicBezTo>
                    <a:pt x="11" y="111"/>
                    <a:pt x="11" y="111"/>
                    <a:pt x="11" y="112"/>
                  </a:cubicBezTo>
                  <a:cubicBezTo>
                    <a:pt x="12" y="112"/>
                    <a:pt x="12" y="112"/>
                    <a:pt x="12" y="112"/>
                  </a:cubicBezTo>
                  <a:cubicBezTo>
                    <a:pt x="12" y="112"/>
                    <a:pt x="12" y="112"/>
                    <a:pt x="12" y="112"/>
                  </a:cubicBezTo>
                  <a:cubicBezTo>
                    <a:pt x="12" y="112"/>
                    <a:pt x="12" y="112"/>
                    <a:pt x="12" y="112"/>
                  </a:cubicBezTo>
                  <a:cubicBezTo>
                    <a:pt x="12" y="112"/>
                    <a:pt x="12" y="112"/>
                    <a:pt x="12" y="112"/>
                  </a:cubicBezTo>
                  <a:cubicBezTo>
                    <a:pt x="12" y="112"/>
                    <a:pt x="12" y="112"/>
                    <a:pt x="12" y="112"/>
                  </a:cubicBezTo>
                  <a:cubicBezTo>
                    <a:pt x="12" y="112"/>
                    <a:pt x="12" y="112"/>
                    <a:pt x="13" y="112"/>
                  </a:cubicBezTo>
                  <a:cubicBezTo>
                    <a:pt x="13" y="112"/>
                    <a:pt x="13" y="112"/>
                    <a:pt x="14" y="112"/>
                  </a:cubicBezTo>
                  <a:cubicBezTo>
                    <a:pt x="14" y="112"/>
                    <a:pt x="14" y="112"/>
                    <a:pt x="15" y="112"/>
                  </a:cubicBezTo>
                  <a:cubicBezTo>
                    <a:pt x="15" y="111"/>
                    <a:pt x="16" y="111"/>
                    <a:pt x="16" y="111"/>
                  </a:cubicBezTo>
                  <a:cubicBezTo>
                    <a:pt x="16" y="111"/>
                    <a:pt x="17" y="111"/>
                    <a:pt x="17" y="111"/>
                  </a:cubicBezTo>
                  <a:cubicBezTo>
                    <a:pt x="18" y="111"/>
                    <a:pt x="18" y="111"/>
                    <a:pt x="19" y="111"/>
                  </a:cubicBezTo>
                  <a:cubicBezTo>
                    <a:pt x="19" y="111"/>
                    <a:pt x="19" y="111"/>
                    <a:pt x="20" y="111"/>
                  </a:cubicBezTo>
                  <a:cubicBezTo>
                    <a:pt x="20" y="111"/>
                    <a:pt x="20" y="111"/>
                    <a:pt x="21" y="111"/>
                  </a:cubicBezTo>
                  <a:cubicBezTo>
                    <a:pt x="21" y="111"/>
                    <a:pt x="21" y="110"/>
                    <a:pt x="21" y="110"/>
                  </a:cubicBezTo>
                  <a:cubicBezTo>
                    <a:pt x="22" y="109"/>
                    <a:pt x="23" y="109"/>
                    <a:pt x="24" y="108"/>
                  </a:cubicBezTo>
                  <a:cubicBezTo>
                    <a:pt x="26" y="108"/>
                    <a:pt x="28" y="107"/>
                    <a:pt x="30" y="107"/>
                  </a:cubicBezTo>
                  <a:cubicBezTo>
                    <a:pt x="32" y="106"/>
                    <a:pt x="35" y="106"/>
                    <a:pt x="37" y="105"/>
                  </a:cubicBezTo>
                  <a:cubicBezTo>
                    <a:pt x="39" y="105"/>
                    <a:pt x="41" y="105"/>
                    <a:pt x="43" y="105"/>
                  </a:cubicBezTo>
                  <a:cubicBezTo>
                    <a:pt x="43" y="105"/>
                    <a:pt x="43" y="105"/>
                    <a:pt x="43" y="105"/>
                  </a:cubicBezTo>
                  <a:cubicBezTo>
                    <a:pt x="44" y="105"/>
                    <a:pt x="44" y="105"/>
                    <a:pt x="45" y="105"/>
                  </a:cubicBezTo>
                  <a:cubicBezTo>
                    <a:pt x="45" y="105"/>
                    <a:pt x="46" y="105"/>
                    <a:pt x="46" y="105"/>
                  </a:cubicBezTo>
                  <a:cubicBezTo>
                    <a:pt x="46" y="105"/>
                    <a:pt x="46" y="105"/>
                    <a:pt x="47" y="105"/>
                  </a:cubicBezTo>
                  <a:cubicBezTo>
                    <a:pt x="47" y="105"/>
                    <a:pt x="47" y="106"/>
                    <a:pt x="47" y="106"/>
                  </a:cubicBezTo>
                  <a:cubicBezTo>
                    <a:pt x="47" y="106"/>
                    <a:pt x="48" y="106"/>
                    <a:pt x="48" y="107"/>
                  </a:cubicBezTo>
                  <a:cubicBezTo>
                    <a:pt x="48" y="107"/>
                    <a:pt x="48" y="107"/>
                    <a:pt x="48" y="107"/>
                  </a:cubicBezTo>
                  <a:cubicBezTo>
                    <a:pt x="48" y="108"/>
                    <a:pt x="48" y="108"/>
                    <a:pt x="48" y="108"/>
                  </a:cubicBezTo>
                  <a:cubicBezTo>
                    <a:pt x="47" y="109"/>
                    <a:pt x="47" y="109"/>
                    <a:pt x="47" y="109"/>
                  </a:cubicBezTo>
                  <a:cubicBezTo>
                    <a:pt x="47" y="109"/>
                    <a:pt x="47" y="110"/>
                    <a:pt x="47" y="110"/>
                  </a:cubicBezTo>
                  <a:cubicBezTo>
                    <a:pt x="47" y="110"/>
                    <a:pt x="47" y="111"/>
                    <a:pt x="47" y="111"/>
                  </a:cubicBezTo>
                  <a:cubicBezTo>
                    <a:pt x="47" y="111"/>
                    <a:pt x="47" y="111"/>
                    <a:pt x="47" y="112"/>
                  </a:cubicBezTo>
                  <a:cubicBezTo>
                    <a:pt x="47" y="112"/>
                    <a:pt x="47" y="112"/>
                    <a:pt x="47" y="113"/>
                  </a:cubicBezTo>
                  <a:cubicBezTo>
                    <a:pt x="47" y="113"/>
                    <a:pt x="47" y="113"/>
                    <a:pt x="47" y="114"/>
                  </a:cubicBezTo>
                  <a:cubicBezTo>
                    <a:pt x="48" y="114"/>
                    <a:pt x="48" y="114"/>
                    <a:pt x="48" y="114"/>
                  </a:cubicBezTo>
                  <a:cubicBezTo>
                    <a:pt x="49" y="115"/>
                    <a:pt x="49" y="115"/>
                    <a:pt x="49" y="115"/>
                  </a:cubicBezTo>
                  <a:cubicBezTo>
                    <a:pt x="49" y="115"/>
                    <a:pt x="50" y="115"/>
                    <a:pt x="50" y="115"/>
                  </a:cubicBezTo>
                  <a:cubicBezTo>
                    <a:pt x="51" y="115"/>
                    <a:pt x="51" y="115"/>
                    <a:pt x="52" y="115"/>
                  </a:cubicBezTo>
                  <a:cubicBezTo>
                    <a:pt x="52" y="114"/>
                    <a:pt x="53" y="114"/>
                    <a:pt x="53" y="114"/>
                  </a:cubicBezTo>
                  <a:cubicBezTo>
                    <a:pt x="54" y="114"/>
                    <a:pt x="54" y="113"/>
                    <a:pt x="55" y="113"/>
                  </a:cubicBezTo>
                  <a:cubicBezTo>
                    <a:pt x="55" y="113"/>
                    <a:pt x="56" y="112"/>
                    <a:pt x="56" y="112"/>
                  </a:cubicBezTo>
                  <a:cubicBezTo>
                    <a:pt x="56" y="111"/>
                    <a:pt x="57" y="111"/>
                    <a:pt x="57" y="111"/>
                  </a:cubicBezTo>
                  <a:cubicBezTo>
                    <a:pt x="57" y="111"/>
                    <a:pt x="57" y="110"/>
                    <a:pt x="58" y="110"/>
                  </a:cubicBezTo>
                  <a:cubicBezTo>
                    <a:pt x="58" y="110"/>
                    <a:pt x="58" y="110"/>
                    <a:pt x="58" y="110"/>
                  </a:cubicBezTo>
                  <a:cubicBezTo>
                    <a:pt x="58" y="109"/>
                    <a:pt x="59" y="109"/>
                    <a:pt x="59" y="109"/>
                  </a:cubicBezTo>
                  <a:cubicBezTo>
                    <a:pt x="59" y="109"/>
                    <a:pt x="59" y="109"/>
                    <a:pt x="59" y="109"/>
                  </a:cubicBezTo>
                  <a:cubicBezTo>
                    <a:pt x="59" y="109"/>
                    <a:pt x="59" y="109"/>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7"/>
                    <a:pt x="59" y="107"/>
                  </a:cubicBezTo>
                  <a:cubicBezTo>
                    <a:pt x="59" y="107"/>
                    <a:pt x="59" y="107"/>
                    <a:pt x="59" y="107"/>
                  </a:cubicBezTo>
                  <a:cubicBezTo>
                    <a:pt x="59" y="107"/>
                    <a:pt x="58" y="106"/>
                    <a:pt x="58" y="106"/>
                  </a:cubicBezTo>
                  <a:cubicBezTo>
                    <a:pt x="58" y="106"/>
                    <a:pt x="58" y="106"/>
                    <a:pt x="58" y="105"/>
                  </a:cubicBezTo>
                  <a:cubicBezTo>
                    <a:pt x="58" y="105"/>
                    <a:pt x="58" y="105"/>
                    <a:pt x="58" y="105"/>
                  </a:cubicBezTo>
                  <a:cubicBezTo>
                    <a:pt x="58" y="105"/>
                    <a:pt x="58" y="104"/>
                    <a:pt x="58" y="104"/>
                  </a:cubicBezTo>
                  <a:cubicBezTo>
                    <a:pt x="58" y="104"/>
                    <a:pt x="58" y="104"/>
                    <a:pt x="58" y="104"/>
                  </a:cubicBezTo>
                  <a:cubicBezTo>
                    <a:pt x="58" y="104"/>
                    <a:pt x="58" y="104"/>
                    <a:pt x="58" y="104"/>
                  </a:cubicBezTo>
                  <a:cubicBezTo>
                    <a:pt x="58" y="103"/>
                    <a:pt x="59" y="103"/>
                    <a:pt x="59" y="103"/>
                  </a:cubicBezTo>
                  <a:cubicBezTo>
                    <a:pt x="59" y="103"/>
                    <a:pt x="59" y="103"/>
                    <a:pt x="59" y="103"/>
                  </a:cubicBezTo>
                  <a:cubicBezTo>
                    <a:pt x="60" y="103"/>
                    <a:pt x="60" y="103"/>
                    <a:pt x="60" y="103"/>
                  </a:cubicBezTo>
                  <a:cubicBezTo>
                    <a:pt x="60" y="103"/>
                    <a:pt x="60" y="104"/>
                    <a:pt x="61" y="104"/>
                  </a:cubicBezTo>
                  <a:cubicBezTo>
                    <a:pt x="61" y="104"/>
                    <a:pt x="61" y="104"/>
                    <a:pt x="61" y="104"/>
                  </a:cubicBezTo>
                  <a:cubicBezTo>
                    <a:pt x="62" y="104"/>
                    <a:pt x="62" y="105"/>
                    <a:pt x="62" y="105"/>
                  </a:cubicBezTo>
                  <a:cubicBezTo>
                    <a:pt x="62" y="105"/>
                    <a:pt x="63" y="106"/>
                    <a:pt x="63" y="106"/>
                  </a:cubicBezTo>
                  <a:cubicBezTo>
                    <a:pt x="63" y="106"/>
                    <a:pt x="64" y="106"/>
                    <a:pt x="64" y="106"/>
                  </a:cubicBezTo>
                  <a:cubicBezTo>
                    <a:pt x="64" y="107"/>
                    <a:pt x="65" y="107"/>
                    <a:pt x="65" y="107"/>
                  </a:cubicBezTo>
                  <a:cubicBezTo>
                    <a:pt x="66" y="107"/>
                    <a:pt x="66" y="107"/>
                    <a:pt x="67" y="107"/>
                  </a:cubicBezTo>
                  <a:cubicBezTo>
                    <a:pt x="67" y="107"/>
                    <a:pt x="68" y="107"/>
                    <a:pt x="68" y="107"/>
                  </a:cubicBezTo>
                  <a:cubicBezTo>
                    <a:pt x="69" y="107"/>
                    <a:pt x="69" y="106"/>
                    <a:pt x="70" y="106"/>
                  </a:cubicBezTo>
                  <a:cubicBezTo>
                    <a:pt x="70" y="106"/>
                    <a:pt x="71" y="106"/>
                    <a:pt x="71" y="105"/>
                  </a:cubicBezTo>
                  <a:cubicBezTo>
                    <a:pt x="71" y="105"/>
                    <a:pt x="72" y="105"/>
                    <a:pt x="72" y="104"/>
                  </a:cubicBezTo>
                  <a:cubicBezTo>
                    <a:pt x="72" y="104"/>
                    <a:pt x="72" y="104"/>
                    <a:pt x="72" y="103"/>
                  </a:cubicBezTo>
                  <a:cubicBezTo>
                    <a:pt x="73" y="103"/>
                    <a:pt x="73" y="103"/>
                    <a:pt x="73" y="103"/>
                  </a:cubicBezTo>
                  <a:cubicBezTo>
                    <a:pt x="73" y="103"/>
                    <a:pt x="73" y="103"/>
                    <a:pt x="73" y="103"/>
                  </a:cubicBezTo>
                  <a:cubicBezTo>
                    <a:pt x="74" y="102"/>
                    <a:pt x="74" y="102"/>
                    <a:pt x="74" y="102"/>
                  </a:cubicBezTo>
                  <a:cubicBezTo>
                    <a:pt x="74" y="102"/>
                    <a:pt x="74" y="102"/>
                    <a:pt x="75" y="103"/>
                  </a:cubicBezTo>
                  <a:cubicBezTo>
                    <a:pt x="75" y="103"/>
                    <a:pt x="75" y="103"/>
                    <a:pt x="75" y="103"/>
                  </a:cubicBezTo>
                  <a:cubicBezTo>
                    <a:pt x="75" y="103"/>
                    <a:pt x="75" y="103"/>
                    <a:pt x="76" y="103"/>
                  </a:cubicBezTo>
                  <a:cubicBezTo>
                    <a:pt x="76" y="103"/>
                    <a:pt x="76" y="103"/>
                    <a:pt x="76" y="103"/>
                  </a:cubicBezTo>
                  <a:cubicBezTo>
                    <a:pt x="76" y="104"/>
                    <a:pt x="76" y="104"/>
                    <a:pt x="76" y="104"/>
                  </a:cubicBezTo>
                  <a:cubicBezTo>
                    <a:pt x="77" y="104"/>
                    <a:pt x="77" y="104"/>
                    <a:pt x="77" y="104"/>
                  </a:cubicBezTo>
                  <a:cubicBezTo>
                    <a:pt x="77" y="104"/>
                    <a:pt x="77" y="104"/>
                    <a:pt x="78" y="104"/>
                  </a:cubicBezTo>
                  <a:cubicBezTo>
                    <a:pt x="78" y="104"/>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4"/>
                    <a:pt x="79" y="104"/>
                    <a:pt x="79" y="104"/>
                  </a:cubicBezTo>
                  <a:cubicBezTo>
                    <a:pt x="80" y="104"/>
                    <a:pt x="80" y="103"/>
                    <a:pt x="80" y="103"/>
                  </a:cubicBezTo>
                  <a:cubicBezTo>
                    <a:pt x="81" y="103"/>
                    <a:pt x="81" y="102"/>
                    <a:pt x="81" y="102"/>
                  </a:cubicBezTo>
                  <a:cubicBezTo>
                    <a:pt x="81" y="101"/>
                    <a:pt x="82" y="101"/>
                    <a:pt x="82" y="101"/>
                  </a:cubicBezTo>
                  <a:cubicBezTo>
                    <a:pt x="82" y="100"/>
                    <a:pt x="82" y="100"/>
                    <a:pt x="82" y="100"/>
                  </a:cubicBezTo>
                  <a:cubicBezTo>
                    <a:pt x="82" y="100"/>
                    <a:pt x="82" y="100"/>
                    <a:pt x="82" y="99"/>
                  </a:cubicBezTo>
                  <a:cubicBezTo>
                    <a:pt x="82" y="99"/>
                    <a:pt x="83" y="99"/>
                    <a:pt x="83" y="99"/>
                  </a:cubicBezTo>
                  <a:cubicBezTo>
                    <a:pt x="83" y="99"/>
                    <a:pt x="83" y="99"/>
                    <a:pt x="83" y="99"/>
                  </a:cubicBezTo>
                  <a:cubicBezTo>
                    <a:pt x="83" y="99"/>
                    <a:pt x="83" y="99"/>
                    <a:pt x="83" y="99"/>
                  </a:cubicBezTo>
                  <a:cubicBezTo>
                    <a:pt x="84" y="99"/>
                    <a:pt x="84" y="99"/>
                    <a:pt x="84" y="99"/>
                  </a:cubicBezTo>
                  <a:cubicBezTo>
                    <a:pt x="84" y="100"/>
                    <a:pt x="84" y="100"/>
                    <a:pt x="84" y="100"/>
                  </a:cubicBezTo>
                  <a:cubicBezTo>
                    <a:pt x="84" y="100"/>
                    <a:pt x="84" y="100"/>
                    <a:pt x="84" y="100"/>
                  </a:cubicBezTo>
                  <a:cubicBezTo>
                    <a:pt x="84" y="100"/>
                    <a:pt x="84" y="100"/>
                    <a:pt x="84" y="101"/>
                  </a:cubicBezTo>
                  <a:cubicBezTo>
                    <a:pt x="84" y="101"/>
                    <a:pt x="84" y="101"/>
                    <a:pt x="84" y="101"/>
                  </a:cubicBezTo>
                  <a:cubicBezTo>
                    <a:pt x="85" y="101"/>
                    <a:pt x="85" y="101"/>
                    <a:pt x="85" y="101"/>
                  </a:cubicBezTo>
                  <a:cubicBezTo>
                    <a:pt x="85" y="101"/>
                    <a:pt x="85" y="101"/>
                    <a:pt x="86" y="101"/>
                  </a:cubicBezTo>
                  <a:cubicBezTo>
                    <a:pt x="86" y="101"/>
                    <a:pt x="86" y="101"/>
                    <a:pt x="87" y="101"/>
                  </a:cubicBezTo>
                  <a:cubicBezTo>
                    <a:pt x="87" y="101"/>
                    <a:pt x="88" y="101"/>
                    <a:pt x="88" y="101"/>
                  </a:cubicBezTo>
                  <a:cubicBezTo>
                    <a:pt x="89" y="100"/>
                    <a:pt x="89" y="100"/>
                    <a:pt x="89" y="100"/>
                  </a:cubicBezTo>
                  <a:cubicBezTo>
                    <a:pt x="90" y="99"/>
                    <a:pt x="90" y="99"/>
                    <a:pt x="91" y="99"/>
                  </a:cubicBezTo>
                  <a:cubicBezTo>
                    <a:pt x="91" y="98"/>
                    <a:pt x="91" y="98"/>
                    <a:pt x="92" y="97"/>
                  </a:cubicBezTo>
                  <a:cubicBezTo>
                    <a:pt x="92" y="97"/>
                    <a:pt x="92" y="96"/>
                    <a:pt x="92" y="96"/>
                  </a:cubicBezTo>
                  <a:cubicBezTo>
                    <a:pt x="92" y="95"/>
                    <a:pt x="92" y="95"/>
                    <a:pt x="92" y="94"/>
                  </a:cubicBezTo>
                  <a:cubicBezTo>
                    <a:pt x="92" y="93"/>
                    <a:pt x="92" y="93"/>
                    <a:pt x="92" y="92"/>
                  </a:cubicBezTo>
                  <a:cubicBezTo>
                    <a:pt x="92" y="92"/>
                    <a:pt x="92" y="91"/>
                    <a:pt x="92" y="91"/>
                  </a:cubicBezTo>
                  <a:cubicBezTo>
                    <a:pt x="92" y="90"/>
                    <a:pt x="92" y="90"/>
                    <a:pt x="92" y="89"/>
                  </a:cubicBezTo>
                  <a:cubicBezTo>
                    <a:pt x="92" y="89"/>
                    <a:pt x="92" y="88"/>
                    <a:pt x="92" y="88"/>
                  </a:cubicBezTo>
                  <a:cubicBezTo>
                    <a:pt x="92" y="88"/>
                    <a:pt x="92" y="87"/>
                    <a:pt x="93" y="87"/>
                  </a:cubicBezTo>
                  <a:cubicBezTo>
                    <a:pt x="93" y="86"/>
                    <a:pt x="93" y="85"/>
                    <a:pt x="94" y="84"/>
                  </a:cubicBezTo>
                  <a:cubicBezTo>
                    <a:pt x="94" y="83"/>
                    <a:pt x="95" y="82"/>
                    <a:pt x="95" y="81"/>
                  </a:cubicBezTo>
                  <a:cubicBezTo>
                    <a:pt x="95" y="80"/>
                    <a:pt x="95" y="79"/>
                    <a:pt x="95" y="77"/>
                  </a:cubicBezTo>
                  <a:cubicBezTo>
                    <a:pt x="95" y="76"/>
                    <a:pt x="95" y="75"/>
                    <a:pt x="94" y="75"/>
                  </a:cubicBezTo>
                  <a:cubicBezTo>
                    <a:pt x="94" y="74"/>
                    <a:pt x="93" y="73"/>
                    <a:pt x="94" y="72"/>
                  </a:cubicBezTo>
                  <a:cubicBezTo>
                    <a:pt x="94" y="72"/>
                    <a:pt x="94" y="71"/>
                    <a:pt x="94" y="71"/>
                  </a:cubicBezTo>
                  <a:cubicBezTo>
                    <a:pt x="95" y="70"/>
                    <a:pt x="96" y="69"/>
                    <a:pt x="96" y="69"/>
                  </a:cubicBezTo>
                  <a:cubicBezTo>
                    <a:pt x="97" y="68"/>
                    <a:pt x="98" y="68"/>
                    <a:pt x="98" y="67"/>
                  </a:cubicBezTo>
                  <a:cubicBezTo>
                    <a:pt x="99" y="67"/>
                    <a:pt x="99" y="67"/>
                    <a:pt x="99" y="67"/>
                  </a:cubicBezTo>
                  <a:cubicBezTo>
                    <a:pt x="100" y="66"/>
                    <a:pt x="100" y="66"/>
                    <a:pt x="100" y="66"/>
                  </a:cubicBezTo>
                  <a:cubicBezTo>
                    <a:pt x="100" y="66"/>
                    <a:pt x="101" y="66"/>
                    <a:pt x="101" y="65"/>
                  </a:cubicBezTo>
                  <a:cubicBezTo>
                    <a:pt x="101" y="65"/>
                    <a:pt x="101" y="65"/>
                    <a:pt x="101" y="65"/>
                  </a:cubicBezTo>
                  <a:cubicBezTo>
                    <a:pt x="102" y="64"/>
                    <a:pt x="102" y="64"/>
                    <a:pt x="102" y="63"/>
                  </a:cubicBezTo>
                  <a:cubicBezTo>
                    <a:pt x="102" y="62"/>
                    <a:pt x="102" y="60"/>
                    <a:pt x="102" y="59"/>
                  </a:cubicBezTo>
                  <a:cubicBezTo>
                    <a:pt x="101" y="58"/>
                    <a:pt x="101" y="56"/>
                    <a:pt x="100" y="55"/>
                  </a:cubicBezTo>
                  <a:cubicBezTo>
                    <a:pt x="100" y="53"/>
                    <a:pt x="99" y="52"/>
                    <a:pt x="99" y="51"/>
                  </a:cubicBezTo>
                  <a:cubicBezTo>
                    <a:pt x="99" y="50"/>
                    <a:pt x="98" y="49"/>
                    <a:pt x="98" y="48"/>
                  </a:cubicBezTo>
                  <a:cubicBezTo>
                    <a:pt x="98" y="48"/>
                    <a:pt x="98" y="47"/>
                    <a:pt x="97" y="46"/>
                  </a:cubicBezTo>
                  <a:cubicBezTo>
                    <a:pt x="97" y="46"/>
                    <a:pt x="97" y="45"/>
                    <a:pt x="97" y="45"/>
                  </a:cubicBezTo>
                  <a:cubicBezTo>
                    <a:pt x="97" y="44"/>
                    <a:pt x="97" y="44"/>
                    <a:pt x="97" y="43"/>
                  </a:cubicBezTo>
                  <a:cubicBezTo>
                    <a:pt x="97" y="43"/>
                    <a:pt x="96" y="43"/>
                    <a:pt x="96" y="43"/>
                  </a:cubicBezTo>
                  <a:cubicBezTo>
                    <a:pt x="96" y="43"/>
                    <a:pt x="96" y="42"/>
                    <a:pt x="96" y="42"/>
                  </a:cubicBezTo>
                  <a:cubicBezTo>
                    <a:pt x="96" y="42"/>
                    <a:pt x="96" y="42"/>
                    <a:pt x="96" y="42"/>
                  </a:cubicBezTo>
                  <a:cubicBezTo>
                    <a:pt x="96" y="42"/>
                    <a:pt x="96" y="42"/>
                    <a:pt x="96" y="42"/>
                  </a:cubicBezTo>
                  <a:moveTo>
                    <a:pt x="100" y="0"/>
                  </a:moveTo>
                  <a:cubicBezTo>
                    <a:pt x="100" y="0"/>
                    <a:pt x="100" y="0"/>
                    <a:pt x="100" y="0"/>
                  </a:cubicBezTo>
                  <a:cubicBezTo>
                    <a:pt x="99" y="0"/>
                    <a:pt x="99" y="0"/>
                    <a:pt x="99" y="0"/>
                  </a:cubicBezTo>
                  <a:cubicBezTo>
                    <a:pt x="99" y="0"/>
                    <a:pt x="99" y="1"/>
                    <a:pt x="99" y="1"/>
                  </a:cubicBezTo>
                  <a:cubicBezTo>
                    <a:pt x="98" y="1"/>
                    <a:pt x="98" y="1"/>
                    <a:pt x="98" y="1"/>
                  </a:cubicBezTo>
                  <a:cubicBezTo>
                    <a:pt x="98" y="1"/>
                    <a:pt x="98" y="2"/>
                    <a:pt x="98" y="2"/>
                  </a:cubicBezTo>
                  <a:cubicBezTo>
                    <a:pt x="98" y="2"/>
                    <a:pt x="98" y="2"/>
                    <a:pt x="98" y="2"/>
                  </a:cubicBezTo>
                  <a:cubicBezTo>
                    <a:pt x="98" y="3"/>
                    <a:pt x="98" y="3"/>
                    <a:pt x="98" y="3"/>
                  </a:cubicBezTo>
                  <a:cubicBezTo>
                    <a:pt x="98" y="3"/>
                    <a:pt x="99" y="3"/>
                    <a:pt x="99" y="4"/>
                  </a:cubicBezTo>
                  <a:cubicBezTo>
                    <a:pt x="99" y="4"/>
                    <a:pt x="99" y="5"/>
                    <a:pt x="100" y="5"/>
                  </a:cubicBezTo>
                  <a:cubicBezTo>
                    <a:pt x="100" y="5"/>
                    <a:pt x="100" y="6"/>
                    <a:pt x="100" y="6"/>
                  </a:cubicBezTo>
                  <a:cubicBezTo>
                    <a:pt x="100" y="7"/>
                    <a:pt x="100" y="7"/>
                    <a:pt x="100" y="7"/>
                  </a:cubicBezTo>
                  <a:cubicBezTo>
                    <a:pt x="100" y="8"/>
                    <a:pt x="100" y="8"/>
                    <a:pt x="99" y="9"/>
                  </a:cubicBezTo>
                  <a:cubicBezTo>
                    <a:pt x="99" y="9"/>
                    <a:pt x="99" y="9"/>
                    <a:pt x="99" y="9"/>
                  </a:cubicBezTo>
                  <a:cubicBezTo>
                    <a:pt x="99" y="10"/>
                    <a:pt x="99" y="10"/>
                    <a:pt x="99" y="10"/>
                  </a:cubicBezTo>
                  <a:cubicBezTo>
                    <a:pt x="99" y="11"/>
                    <a:pt x="99" y="11"/>
                    <a:pt x="99" y="11"/>
                  </a:cubicBezTo>
                  <a:cubicBezTo>
                    <a:pt x="99" y="12"/>
                    <a:pt x="99" y="12"/>
                    <a:pt x="99" y="12"/>
                  </a:cubicBezTo>
                  <a:cubicBezTo>
                    <a:pt x="99" y="13"/>
                    <a:pt x="99" y="14"/>
                    <a:pt x="99" y="14"/>
                  </a:cubicBezTo>
                  <a:cubicBezTo>
                    <a:pt x="98" y="15"/>
                    <a:pt x="98" y="15"/>
                    <a:pt x="98" y="15"/>
                  </a:cubicBezTo>
                  <a:cubicBezTo>
                    <a:pt x="98" y="16"/>
                    <a:pt x="98" y="16"/>
                    <a:pt x="98" y="16"/>
                  </a:cubicBezTo>
                  <a:cubicBezTo>
                    <a:pt x="98" y="17"/>
                    <a:pt x="97" y="17"/>
                    <a:pt x="97" y="17"/>
                  </a:cubicBezTo>
                  <a:cubicBezTo>
                    <a:pt x="97" y="17"/>
                    <a:pt x="97" y="17"/>
                    <a:pt x="97" y="18"/>
                  </a:cubicBezTo>
                  <a:cubicBezTo>
                    <a:pt x="97" y="18"/>
                    <a:pt x="97" y="18"/>
                    <a:pt x="97" y="18"/>
                  </a:cubicBezTo>
                  <a:cubicBezTo>
                    <a:pt x="96" y="18"/>
                    <a:pt x="96" y="19"/>
                    <a:pt x="96" y="19"/>
                  </a:cubicBezTo>
                  <a:cubicBezTo>
                    <a:pt x="96" y="19"/>
                    <a:pt x="96" y="19"/>
                    <a:pt x="96" y="20"/>
                  </a:cubicBezTo>
                  <a:cubicBezTo>
                    <a:pt x="96" y="20"/>
                    <a:pt x="97" y="20"/>
                    <a:pt x="97" y="20"/>
                  </a:cubicBezTo>
                  <a:cubicBezTo>
                    <a:pt x="97" y="20"/>
                    <a:pt x="97" y="21"/>
                    <a:pt x="96" y="21"/>
                  </a:cubicBezTo>
                  <a:cubicBezTo>
                    <a:pt x="96" y="21"/>
                    <a:pt x="96" y="21"/>
                    <a:pt x="96" y="21"/>
                  </a:cubicBezTo>
                  <a:cubicBezTo>
                    <a:pt x="96" y="21"/>
                    <a:pt x="96" y="21"/>
                    <a:pt x="96" y="22"/>
                  </a:cubicBezTo>
                  <a:cubicBezTo>
                    <a:pt x="96" y="22"/>
                    <a:pt x="96" y="22"/>
                    <a:pt x="95" y="22"/>
                  </a:cubicBezTo>
                  <a:cubicBezTo>
                    <a:pt x="95" y="22"/>
                    <a:pt x="95" y="22"/>
                    <a:pt x="94" y="23"/>
                  </a:cubicBezTo>
                  <a:cubicBezTo>
                    <a:pt x="94" y="23"/>
                    <a:pt x="93" y="23"/>
                    <a:pt x="93" y="23"/>
                  </a:cubicBezTo>
                  <a:cubicBezTo>
                    <a:pt x="92" y="23"/>
                    <a:pt x="92" y="23"/>
                    <a:pt x="91" y="23"/>
                  </a:cubicBezTo>
                  <a:cubicBezTo>
                    <a:pt x="91" y="23"/>
                    <a:pt x="91" y="23"/>
                    <a:pt x="91" y="23"/>
                  </a:cubicBezTo>
                  <a:cubicBezTo>
                    <a:pt x="91" y="23"/>
                    <a:pt x="90" y="23"/>
                    <a:pt x="90" y="23"/>
                  </a:cubicBezTo>
                  <a:cubicBezTo>
                    <a:pt x="90" y="23"/>
                    <a:pt x="90" y="23"/>
                    <a:pt x="90" y="23"/>
                  </a:cubicBezTo>
                  <a:cubicBezTo>
                    <a:pt x="90" y="23"/>
                    <a:pt x="89" y="23"/>
                    <a:pt x="89" y="23"/>
                  </a:cubicBezTo>
                  <a:cubicBezTo>
                    <a:pt x="89" y="23"/>
                    <a:pt x="89" y="23"/>
                    <a:pt x="89" y="23"/>
                  </a:cubicBezTo>
                  <a:cubicBezTo>
                    <a:pt x="89" y="23"/>
                    <a:pt x="88" y="24"/>
                    <a:pt x="88" y="24"/>
                  </a:cubicBezTo>
                  <a:cubicBezTo>
                    <a:pt x="88" y="24"/>
                    <a:pt x="88" y="24"/>
                    <a:pt x="88" y="24"/>
                  </a:cubicBezTo>
                  <a:cubicBezTo>
                    <a:pt x="88" y="24"/>
                    <a:pt x="88" y="24"/>
                    <a:pt x="88" y="25"/>
                  </a:cubicBezTo>
                  <a:cubicBezTo>
                    <a:pt x="88" y="25"/>
                    <a:pt x="88" y="25"/>
                    <a:pt x="88" y="26"/>
                  </a:cubicBezTo>
                  <a:cubicBezTo>
                    <a:pt x="88" y="26"/>
                    <a:pt x="88" y="26"/>
                    <a:pt x="88" y="26"/>
                  </a:cubicBezTo>
                  <a:cubicBezTo>
                    <a:pt x="88" y="27"/>
                    <a:pt x="88" y="27"/>
                    <a:pt x="87" y="27"/>
                  </a:cubicBezTo>
                  <a:cubicBezTo>
                    <a:pt x="87" y="28"/>
                    <a:pt x="87" y="28"/>
                    <a:pt x="86" y="28"/>
                  </a:cubicBezTo>
                  <a:cubicBezTo>
                    <a:pt x="86" y="28"/>
                    <a:pt x="86" y="28"/>
                    <a:pt x="85" y="29"/>
                  </a:cubicBezTo>
                  <a:cubicBezTo>
                    <a:pt x="85" y="29"/>
                    <a:pt x="85" y="29"/>
                    <a:pt x="85" y="29"/>
                  </a:cubicBezTo>
                  <a:cubicBezTo>
                    <a:pt x="84" y="29"/>
                    <a:pt x="84" y="30"/>
                    <a:pt x="84" y="30"/>
                  </a:cubicBezTo>
                  <a:cubicBezTo>
                    <a:pt x="84" y="30"/>
                    <a:pt x="84" y="30"/>
                    <a:pt x="84" y="30"/>
                  </a:cubicBezTo>
                  <a:cubicBezTo>
                    <a:pt x="84" y="31"/>
                    <a:pt x="84" y="31"/>
                    <a:pt x="84" y="31"/>
                  </a:cubicBezTo>
                  <a:cubicBezTo>
                    <a:pt x="84" y="31"/>
                    <a:pt x="84" y="31"/>
                    <a:pt x="84" y="31"/>
                  </a:cubicBezTo>
                  <a:cubicBezTo>
                    <a:pt x="84" y="31"/>
                    <a:pt x="84" y="32"/>
                    <a:pt x="85" y="32"/>
                  </a:cubicBezTo>
                  <a:cubicBezTo>
                    <a:pt x="85" y="32"/>
                    <a:pt x="85" y="32"/>
                    <a:pt x="85" y="32"/>
                  </a:cubicBezTo>
                  <a:cubicBezTo>
                    <a:pt x="85" y="32"/>
                    <a:pt x="86" y="33"/>
                    <a:pt x="86" y="33"/>
                  </a:cubicBezTo>
                  <a:cubicBezTo>
                    <a:pt x="86" y="33"/>
                    <a:pt x="86" y="34"/>
                    <a:pt x="86" y="34"/>
                  </a:cubicBezTo>
                  <a:cubicBezTo>
                    <a:pt x="86" y="35"/>
                    <a:pt x="86" y="36"/>
                    <a:pt x="86" y="36"/>
                  </a:cubicBezTo>
                  <a:cubicBezTo>
                    <a:pt x="86" y="37"/>
                    <a:pt x="86" y="37"/>
                    <a:pt x="86" y="38"/>
                  </a:cubicBezTo>
                  <a:cubicBezTo>
                    <a:pt x="86" y="38"/>
                    <a:pt x="86" y="38"/>
                    <a:pt x="86" y="38"/>
                  </a:cubicBezTo>
                  <a:cubicBezTo>
                    <a:pt x="86" y="38"/>
                    <a:pt x="86" y="38"/>
                    <a:pt x="86" y="38"/>
                  </a:cubicBezTo>
                  <a:cubicBezTo>
                    <a:pt x="86" y="38"/>
                    <a:pt x="86" y="39"/>
                    <a:pt x="86" y="39"/>
                  </a:cubicBezTo>
                  <a:cubicBezTo>
                    <a:pt x="86" y="39"/>
                    <a:pt x="86" y="39"/>
                    <a:pt x="86" y="39"/>
                  </a:cubicBezTo>
                  <a:cubicBezTo>
                    <a:pt x="85" y="39"/>
                    <a:pt x="85" y="39"/>
                    <a:pt x="85" y="39"/>
                  </a:cubicBezTo>
                  <a:cubicBezTo>
                    <a:pt x="86" y="39"/>
                    <a:pt x="86" y="39"/>
                    <a:pt x="86" y="39"/>
                  </a:cubicBezTo>
                  <a:cubicBezTo>
                    <a:pt x="86" y="39"/>
                    <a:pt x="87" y="39"/>
                    <a:pt x="87" y="39"/>
                  </a:cubicBezTo>
                  <a:cubicBezTo>
                    <a:pt x="87" y="38"/>
                    <a:pt x="87" y="38"/>
                    <a:pt x="88" y="38"/>
                  </a:cubicBezTo>
                  <a:cubicBezTo>
                    <a:pt x="88" y="38"/>
                    <a:pt x="88" y="37"/>
                    <a:pt x="89" y="37"/>
                  </a:cubicBezTo>
                  <a:cubicBezTo>
                    <a:pt x="89" y="37"/>
                    <a:pt x="89" y="36"/>
                    <a:pt x="89" y="36"/>
                  </a:cubicBezTo>
                  <a:cubicBezTo>
                    <a:pt x="89" y="36"/>
                    <a:pt x="90" y="36"/>
                    <a:pt x="90" y="36"/>
                  </a:cubicBezTo>
                  <a:cubicBezTo>
                    <a:pt x="90" y="36"/>
                    <a:pt x="90" y="36"/>
                    <a:pt x="90" y="36"/>
                  </a:cubicBezTo>
                  <a:cubicBezTo>
                    <a:pt x="90" y="36"/>
                    <a:pt x="91" y="36"/>
                    <a:pt x="91" y="36"/>
                  </a:cubicBezTo>
                  <a:cubicBezTo>
                    <a:pt x="91" y="36"/>
                    <a:pt x="91" y="36"/>
                    <a:pt x="91" y="36"/>
                  </a:cubicBezTo>
                  <a:cubicBezTo>
                    <a:pt x="91" y="36"/>
                    <a:pt x="91" y="36"/>
                    <a:pt x="92" y="36"/>
                  </a:cubicBezTo>
                  <a:cubicBezTo>
                    <a:pt x="92" y="36"/>
                    <a:pt x="92" y="36"/>
                    <a:pt x="92" y="36"/>
                  </a:cubicBezTo>
                  <a:cubicBezTo>
                    <a:pt x="92" y="36"/>
                    <a:pt x="92" y="36"/>
                    <a:pt x="92" y="36"/>
                  </a:cubicBezTo>
                  <a:cubicBezTo>
                    <a:pt x="93" y="36"/>
                    <a:pt x="93" y="36"/>
                    <a:pt x="93" y="36"/>
                  </a:cubicBezTo>
                  <a:cubicBezTo>
                    <a:pt x="93" y="36"/>
                    <a:pt x="93" y="36"/>
                    <a:pt x="93" y="36"/>
                  </a:cubicBezTo>
                  <a:cubicBezTo>
                    <a:pt x="93" y="36"/>
                    <a:pt x="93" y="36"/>
                    <a:pt x="93" y="35"/>
                  </a:cubicBezTo>
                  <a:cubicBezTo>
                    <a:pt x="93" y="35"/>
                    <a:pt x="93" y="35"/>
                    <a:pt x="92" y="35"/>
                  </a:cubicBezTo>
                  <a:cubicBezTo>
                    <a:pt x="92" y="35"/>
                    <a:pt x="92" y="34"/>
                    <a:pt x="92" y="34"/>
                  </a:cubicBezTo>
                  <a:cubicBezTo>
                    <a:pt x="91" y="34"/>
                    <a:pt x="91" y="34"/>
                    <a:pt x="91" y="33"/>
                  </a:cubicBezTo>
                  <a:cubicBezTo>
                    <a:pt x="90" y="33"/>
                    <a:pt x="90" y="33"/>
                    <a:pt x="90" y="33"/>
                  </a:cubicBezTo>
                  <a:cubicBezTo>
                    <a:pt x="89" y="32"/>
                    <a:pt x="89" y="32"/>
                    <a:pt x="89" y="32"/>
                  </a:cubicBezTo>
                  <a:cubicBezTo>
                    <a:pt x="88" y="32"/>
                    <a:pt x="88" y="31"/>
                    <a:pt x="88" y="31"/>
                  </a:cubicBezTo>
                  <a:cubicBezTo>
                    <a:pt x="88" y="31"/>
                    <a:pt x="88" y="30"/>
                    <a:pt x="88" y="30"/>
                  </a:cubicBezTo>
                  <a:cubicBezTo>
                    <a:pt x="88" y="30"/>
                    <a:pt x="88" y="30"/>
                    <a:pt x="88" y="29"/>
                  </a:cubicBezTo>
                  <a:cubicBezTo>
                    <a:pt x="88" y="29"/>
                    <a:pt x="88" y="29"/>
                    <a:pt x="88" y="29"/>
                  </a:cubicBezTo>
                  <a:cubicBezTo>
                    <a:pt x="88" y="29"/>
                    <a:pt x="89" y="29"/>
                    <a:pt x="89" y="29"/>
                  </a:cubicBezTo>
                  <a:cubicBezTo>
                    <a:pt x="89" y="29"/>
                    <a:pt x="89" y="29"/>
                    <a:pt x="89" y="29"/>
                  </a:cubicBezTo>
                  <a:cubicBezTo>
                    <a:pt x="90" y="29"/>
                    <a:pt x="90" y="29"/>
                    <a:pt x="90" y="29"/>
                  </a:cubicBezTo>
                  <a:cubicBezTo>
                    <a:pt x="90" y="29"/>
                    <a:pt x="90" y="29"/>
                    <a:pt x="90" y="29"/>
                  </a:cubicBezTo>
                  <a:cubicBezTo>
                    <a:pt x="90" y="29"/>
                    <a:pt x="90" y="29"/>
                    <a:pt x="91" y="29"/>
                  </a:cubicBezTo>
                  <a:cubicBezTo>
                    <a:pt x="91" y="29"/>
                    <a:pt x="91" y="29"/>
                    <a:pt x="91" y="29"/>
                  </a:cubicBezTo>
                  <a:cubicBezTo>
                    <a:pt x="91" y="29"/>
                    <a:pt x="91" y="29"/>
                    <a:pt x="92" y="29"/>
                  </a:cubicBezTo>
                  <a:cubicBezTo>
                    <a:pt x="92" y="29"/>
                    <a:pt x="92" y="29"/>
                    <a:pt x="92" y="29"/>
                  </a:cubicBezTo>
                  <a:cubicBezTo>
                    <a:pt x="92" y="29"/>
                    <a:pt x="93" y="29"/>
                    <a:pt x="93" y="29"/>
                  </a:cubicBezTo>
                  <a:cubicBezTo>
                    <a:pt x="93" y="29"/>
                    <a:pt x="93" y="29"/>
                    <a:pt x="93" y="29"/>
                  </a:cubicBezTo>
                  <a:cubicBezTo>
                    <a:pt x="94" y="29"/>
                    <a:pt x="94" y="29"/>
                    <a:pt x="94" y="29"/>
                  </a:cubicBezTo>
                  <a:cubicBezTo>
                    <a:pt x="94" y="29"/>
                    <a:pt x="94" y="29"/>
                    <a:pt x="94" y="29"/>
                  </a:cubicBezTo>
                  <a:cubicBezTo>
                    <a:pt x="94" y="29"/>
                    <a:pt x="95" y="29"/>
                    <a:pt x="95" y="29"/>
                  </a:cubicBezTo>
                  <a:cubicBezTo>
                    <a:pt x="95" y="29"/>
                    <a:pt x="95" y="29"/>
                    <a:pt x="95" y="29"/>
                  </a:cubicBezTo>
                  <a:cubicBezTo>
                    <a:pt x="95" y="29"/>
                    <a:pt x="96" y="29"/>
                    <a:pt x="96" y="29"/>
                  </a:cubicBezTo>
                  <a:cubicBezTo>
                    <a:pt x="96" y="28"/>
                    <a:pt x="96" y="28"/>
                    <a:pt x="97" y="28"/>
                  </a:cubicBezTo>
                  <a:cubicBezTo>
                    <a:pt x="97" y="28"/>
                    <a:pt x="97" y="28"/>
                    <a:pt x="97" y="28"/>
                  </a:cubicBezTo>
                  <a:cubicBezTo>
                    <a:pt x="98" y="28"/>
                    <a:pt x="98" y="28"/>
                    <a:pt x="98" y="28"/>
                  </a:cubicBezTo>
                  <a:cubicBezTo>
                    <a:pt x="99" y="28"/>
                    <a:pt x="100" y="28"/>
                    <a:pt x="101" y="28"/>
                  </a:cubicBezTo>
                  <a:cubicBezTo>
                    <a:pt x="102" y="29"/>
                    <a:pt x="103" y="29"/>
                    <a:pt x="104" y="29"/>
                  </a:cubicBezTo>
                  <a:cubicBezTo>
                    <a:pt x="105" y="30"/>
                    <a:pt x="105" y="30"/>
                    <a:pt x="106" y="30"/>
                  </a:cubicBezTo>
                  <a:cubicBezTo>
                    <a:pt x="107" y="31"/>
                    <a:pt x="108" y="31"/>
                    <a:pt x="108" y="32"/>
                  </a:cubicBezTo>
                  <a:cubicBezTo>
                    <a:pt x="109" y="32"/>
                    <a:pt x="109" y="32"/>
                    <a:pt x="109" y="33"/>
                  </a:cubicBezTo>
                  <a:cubicBezTo>
                    <a:pt x="110" y="33"/>
                    <a:pt x="110" y="33"/>
                    <a:pt x="110" y="33"/>
                  </a:cubicBezTo>
                  <a:cubicBezTo>
                    <a:pt x="110" y="33"/>
                    <a:pt x="111" y="33"/>
                    <a:pt x="111" y="33"/>
                  </a:cubicBezTo>
                  <a:cubicBezTo>
                    <a:pt x="111" y="34"/>
                    <a:pt x="111" y="34"/>
                    <a:pt x="111" y="34"/>
                  </a:cubicBezTo>
                  <a:cubicBezTo>
                    <a:pt x="112" y="34"/>
                    <a:pt x="112" y="33"/>
                    <a:pt x="112" y="33"/>
                  </a:cubicBezTo>
                  <a:cubicBezTo>
                    <a:pt x="112" y="33"/>
                    <a:pt x="112" y="33"/>
                    <a:pt x="112" y="33"/>
                  </a:cubicBezTo>
                  <a:cubicBezTo>
                    <a:pt x="112" y="32"/>
                    <a:pt x="113" y="32"/>
                    <a:pt x="113" y="32"/>
                  </a:cubicBezTo>
                  <a:cubicBezTo>
                    <a:pt x="113" y="31"/>
                    <a:pt x="113" y="31"/>
                    <a:pt x="113" y="30"/>
                  </a:cubicBezTo>
                  <a:cubicBezTo>
                    <a:pt x="113" y="29"/>
                    <a:pt x="114" y="28"/>
                    <a:pt x="114" y="27"/>
                  </a:cubicBezTo>
                  <a:cubicBezTo>
                    <a:pt x="115" y="27"/>
                    <a:pt x="116" y="26"/>
                    <a:pt x="117" y="26"/>
                  </a:cubicBezTo>
                  <a:cubicBezTo>
                    <a:pt x="119" y="25"/>
                    <a:pt x="120" y="25"/>
                    <a:pt x="121" y="24"/>
                  </a:cubicBezTo>
                  <a:cubicBezTo>
                    <a:pt x="123" y="24"/>
                    <a:pt x="124" y="24"/>
                    <a:pt x="125" y="24"/>
                  </a:cubicBezTo>
                  <a:cubicBezTo>
                    <a:pt x="126" y="24"/>
                    <a:pt x="127" y="24"/>
                    <a:pt x="127" y="24"/>
                  </a:cubicBezTo>
                  <a:cubicBezTo>
                    <a:pt x="128" y="24"/>
                    <a:pt x="128" y="24"/>
                    <a:pt x="129" y="24"/>
                  </a:cubicBezTo>
                  <a:cubicBezTo>
                    <a:pt x="129" y="23"/>
                    <a:pt x="129" y="23"/>
                    <a:pt x="130" y="23"/>
                  </a:cubicBezTo>
                  <a:cubicBezTo>
                    <a:pt x="130" y="23"/>
                    <a:pt x="130" y="23"/>
                    <a:pt x="130" y="23"/>
                  </a:cubicBezTo>
                  <a:cubicBezTo>
                    <a:pt x="130" y="22"/>
                    <a:pt x="130" y="22"/>
                    <a:pt x="130" y="22"/>
                  </a:cubicBezTo>
                  <a:cubicBezTo>
                    <a:pt x="130" y="22"/>
                    <a:pt x="130" y="22"/>
                    <a:pt x="130" y="22"/>
                  </a:cubicBezTo>
                  <a:cubicBezTo>
                    <a:pt x="130" y="22"/>
                    <a:pt x="130" y="22"/>
                    <a:pt x="130" y="21"/>
                  </a:cubicBezTo>
                  <a:cubicBezTo>
                    <a:pt x="130" y="21"/>
                    <a:pt x="130" y="21"/>
                    <a:pt x="129" y="21"/>
                  </a:cubicBezTo>
                  <a:cubicBezTo>
                    <a:pt x="129" y="20"/>
                    <a:pt x="129" y="20"/>
                    <a:pt x="129" y="20"/>
                  </a:cubicBezTo>
                  <a:cubicBezTo>
                    <a:pt x="129" y="20"/>
                    <a:pt x="129" y="20"/>
                    <a:pt x="129" y="20"/>
                  </a:cubicBezTo>
                  <a:cubicBezTo>
                    <a:pt x="129" y="19"/>
                    <a:pt x="130" y="19"/>
                    <a:pt x="130" y="18"/>
                  </a:cubicBezTo>
                  <a:cubicBezTo>
                    <a:pt x="131" y="18"/>
                    <a:pt x="131" y="17"/>
                    <a:pt x="132" y="17"/>
                  </a:cubicBezTo>
                  <a:cubicBezTo>
                    <a:pt x="132" y="16"/>
                    <a:pt x="133" y="16"/>
                    <a:pt x="134" y="15"/>
                  </a:cubicBezTo>
                  <a:cubicBezTo>
                    <a:pt x="134" y="15"/>
                    <a:pt x="134" y="14"/>
                    <a:pt x="135" y="14"/>
                  </a:cubicBezTo>
                  <a:cubicBezTo>
                    <a:pt x="135" y="14"/>
                    <a:pt x="136" y="13"/>
                    <a:pt x="136" y="13"/>
                  </a:cubicBezTo>
                  <a:cubicBezTo>
                    <a:pt x="137" y="12"/>
                    <a:pt x="137" y="12"/>
                    <a:pt x="137" y="11"/>
                  </a:cubicBezTo>
                  <a:cubicBezTo>
                    <a:pt x="138" y="11"/>
                    <a:pt x="138" y="11"/>
                    <a:pt x="138" y="11"/>
                  </a:cubicBezTo>
                  <a:cubicBezTo>
                    <a:pt x="138" y="11"/>
                    <a:pt x="138" y="11"/>
                    <a:pt x="138" y="11"/>
                  </a:cubicBezTo>
                  <a:cubicBezTo>
                    <a:pt x="137" y="11"/>
                    <a:pt x="137" y="11"/>
                    <a:pt x="137" y="11"/>
                  </a:cubicBezTo>
                  <a:cubicBezTo>
                    <a:pt x="137" y="11"/>
                    <a:pt x="137" y="11"/>
                    <a:pt x="137" y="11"/>
                  </a:cubicBezTo>
                  <a:cubicBezTo>
                    <a:pt x="136" y="12"/>
                    <a:pt x="136" y="12"/>
                    <a:pt x="136" y="12"/>
                  </a:cubicBezTo>
                  <a:cubicBezTo>
                    <a:pt x="136" y="12"/>
                    <a:pt x="135" y="12"/>
                    <a:pt x="135" y="12"/>
                  </a:cubicBezTo>
                  <a:cubicBezTo>
                    <a:pt x="135" y="13"/>
                    <a:pt x="134" y="13"/>
                    <a:pt x="134" y="13"/>
                  </a:cubicBezTo>
                  <a:cubicBezTo>
                    <a:pt x="134" y="13"/>
                    <a:pt x="133" y="13"/>
                    <a:pt x="133" y="13"/>
                  </a:cubicBezTo>
                  <a:cubicBezTo>
                    <a:pt x="133" y="14"/>
                    <a:pt x="132" y="14"/>
                    <a:pt x="132" y="14"/>
                  </a:cubicBezTo>
                  <a:cubicBezTo>
                    <a:pt x="132" y="14"/>
                    <a:pt x="132" y="14"/>
                    <a:pt x="131" y="14"/>
                  </a:cubicBezTo>
                  <a:cubicBezTo>
                    <a:pt x="131" y="14"/>
                    <a:pt x="131" y="14"/>
                    <a:pt x="131" y="13"/>
                  </a:cubicBezTo>
                  <a:cubicBezTo>
                    <a:pt x="131" y="13"/>
                    <a:pt x="131" y="13"/>
                    <a:pt x="131" y="13"/>
                  </a:cubicBezTo>
                  <a:cubicBezTo>
                    <a:pt x="131" y="13"/>
                    <a:pt x="131" y="13"/>
                    <a:pt x="130" y="13"/>
                  </a:cubicBezTo>
                  <a:cubicBezTo>
                    <a:pt x="130" y="13"/>
                    <a:pt x="130" y="13"/>
                    <a:pt x="130" y="13"/>
                  </a:cubicBezTo>
                  <a:cubicBezTo>
                    <a:pt x="130" y="13"/>
                    <a:pt x="130" y="13"/>
                    <a:pt x="130" y="13"/>
                  </a:cubicBezTo>
                  <a:cubicBezTo>
                    <a:pt x="130" y="13"/>
                    <a:pt x="130" y="13"/>
                    <a:pt x="130" y="12"/>
                  </a:cubicBezTo>
                  <a:cubicBezTo>
                    <a:pt x="130" y="12"/>
                    <a:pt x="129" y="12"/>
                    <a:pt x="129" y="12"/>
                  </a:cubicBezTo>
                  <a:cubicBezTo>
                    <a:pt x="129" y="12"/>
                    <a:pt x="129" y="12"/>
                    <a:pt x="129" y="13"/>
                  </a:cubicBezTo>
                  <a:cubicBezTo>
                    <a:pt x="129" y="13"/>
                    <a:pt x="128" y="13"/>
                    <a:pt x="128" y="13"/>
                  </a:cubicBezTo>
                  <a:cubicBezTo>
                    <a:pt x="128" y="13"/>
                    <a:pt x="128" y="13"/>
                    <a:pt x="127" y="13"/>
                  </a:cubicBezTo>
                  <a:cubicBezTo>
                    <a:pt x="127" y="13"/>
                    <a:pt x="127" y="13"/>
                    <a:pt x="127" y="14"/>
                  </a:cubicBezTo>
                  <a:cubicBezTo>
                    <a:pt x="126" y="14"/>
                    <a:pt x="126" y="14"/>
                    <a:pt x="126" y="14"/>
                  </a:cubicBezTo>
                  <a:cubicBezTo>
                    <a:pt x="125" y="14"/>
                    <a:pt x="125" y="14"/>
                    <a:pt x="125" y="14"/>
                  </a:cubicBezTo>
                  <a:cubicBezTo>
                    <a:pt x="124" y="15"/>
                    <a:pt x="124" y="15"/>
                    <a:pt x="124" y="15"/>
                  </a:cubicBezTo>
                  <a:cubicBezTo>
                    <a:pt x="123" y="15"/>
                    <a:pt x="123" y="15"/>
                    <a:pt x="123" y="15"/>
                  </a:cubicBezTo>
                  <a:cubicBezTo>
                    <a:pt x="122" y="15"/>
                    <a:pt x="122" y="15"/>
                    <a:pt x="122" y="15"/>
                  </a:cubicBezTo>
                  <a:cubicBezTo>
                    <a:pt x="121" y="15"/>
                    <a:pt x="119" y="15"/>
                    <a:pt x="118" y="14"/>
                  </a:cubicBezTo>
                  <a:cubicBezTo>
                    <a:pt x="116" y="13"/>
                    <a:pt x="114" y="11"/>
                    <a:pt x="112" y="10"/>
                  </a:cubicBezTo>
                  <a:cubicBezTo>
                    <a:pt x="110" y="9"/>
                    <a:pt x="108" y="7"/>
                    <a:pt x="107" y="6"/>
                  </a:cubicBezTo>
                  <a:cubicBezTo>
                    <a:pt x="105" y="4"/>
                    <a:pt x="104" y="3"/>
                    <a:pt x="103" y="2"/>
                  </a:cubicBezTo>
                  <a:cubicBezTo>
                    <a:pt x="103" y="1"/>
                    <a:pt x="103" y="1"/>
                    <a:pt x="103" y="1"/>
                  </a:cubicBezTo>
                  <a:cubicBezTo>
                    <a:pt x="102" y="1"/>
                    <a:pt x="102" y="1"/>
                    <a:pt x="102" y="0"/>
                  </a:cubicBezTo>
                  <a:cubicBezTo>
                    <a:pt x="102" y="0"/>
                    <a:pt x="101" y="0"/>
                    <a:pt x="101" y="0"/>
                  </a:cubicBezTo>
                  <a:cubicBezTo>
                    <a:pt x="101" y="0"/>
                    <a:pt x="101" y="0"/>
                    <a:pt x="10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7" name="Freeform 286">
              <a:extLst>
                <a:ext uri="{FF2B5EF4-FFF2-40B4-BE49-F238E27FC236}">
                  <a16:creationId xmlns:a16="http://schemas.microsoft.com/office/drawing/2014/main" id="{CE997EB2-AD1D-454C-A9CE-5AEEDD022966}"/>
                </a:ext>
              </a:extLst>
            </p:cNvPr>
            <p:cNvSpPr>
              <a:spLocks noEditPoints="1"/>
            </p:cNvSpPr>
            <p:nvPr/>
          </p:nvSpPr>
          <p:spPr bwMode="auto">
            <a:xfrm>
              <a:off x="7732713" y="1276350"/>
              <a:ext cx="236537" cy="236537"/>
            </a:xfrm>
            <a:custGeom>
              <a:avLst/>
              <a:gdLst>
                <a:gd name="T0" fmla="*/ 12 w 140"/>
                <a:gd name="T1" fmla="*/ 116 h 140"/>
                <a:gd name="T2" fmla="*/ 21 w 140"/>
                <a:gd name="T3" fmla="*/ 124 h 140"/>
                <a:gd name="T4" fmla="*/ 8 w 140"/>
                <a:gd name="T5" fmla="*/ 132 h 140"/>
                <a:gd name="T6" fmla="*/ 11 w 140"/>
                <a:gd name="T7" fmla="*/ 115 h 140"/>
                <a:gd name="T8" fmla="*/ 7 w 140"/>
                <a:gd name="T9" fmla="*/ 121 h 140"/>
                <a:gd name="T10" fmla="*/ 13 w 140"/>
                <a:gd name="T11" fmla="*/ 140 h 140"/>
                <a:gd name="T12" fmla="*/ 19 w 140"/>
                <a:gd name="T13" fmla="*/ 121 h 140"/>
                <a:gd name="T14" fmla="*/ 27 w 140"/>
                <a:gd name="T15" fmla="*/ 124 h 140"/>
                <a:gd name="T16" fmla="*/ 37 w 140"/>
                <a:gd name="T17" fmla="*/ 110 h 140"/>
                <a:gd name="T18" fmla="*/ 38 w 140"/>
                <a:gd name="T19" fmla="*/ 119 h 140"/>
                <a:gd name="T20" fmla="*/ 34 w 140"/>
                <a:gd name="T21" fmla="*/ 112 h 140"/>
                <a:gd name="T22" fmla="*/ 28 w 140"/>
                <a:gd name="T23" fmla="*/ 125 h 140"/>
                <a:gd name="T24" fmla="*/ 40 w 140"/>
                <a:gd name="T25" fmla="*/ 120 h 140"/>
                <a:gd name="T26" fmla="*/ 73 w 140"/>
                <a:gd name="T27" fmla="*/ 82 h 140"/>
                <a:gd name="T28" fmla="*/ 86 w 140"/>
                <a:gd name="T29" fmla="*/ 63 h 140"/>
                <a:gd name="T30" fmla="*/ 93 w 140"/>
                <a:gd name="T31" fmla="*/ 44 h 140"/>
                <a:gd name="T32" fmla="*/ 99 w 140"/>
                <a:gd name="T33" fmla="*/ 68 h 140"/>
                <a:gd name="T34" fmla="*/ 89 w 140"/>
                <a:gd name="T35" fmla="*/ 102 h 140"/>
                <a:gd name="T36" fmla="*/ 79 w 140"/>
                <a:gd name="T37" fmla="*/ 106 h 140"/>
                <a:gd name="T38" fmla="*/ 71 w 140"/>
                <a:gd name="T39" fmla="*/ 107 h 140"/>
                <a:gd name="T40" fmla="*/ 60 w 140"/>
                <a:gd name="T41" fmla="*/ 108 h 140"/>
                <a:gd name="T42" fmla="*/ 49 w 140"/>
                <a:gd name="T43" fmla="*/ 115 h 140"/>
                <a:gd name="T44" fmla="*/ 25 w 140"/>
                <a:gd name="T45" fmla="*/ 109 h 140"/>
                <a:gd name="T46" fmla="*/ 12 w 140"/>
                <a:gd name="T47" fmla="*/ 111 h 140"/>
                <a:gd name="T48" fmla="*/ 33 w 140"/>
                <a:gd name="T49" fmla="*/ 99 h 140"/>
                <a:gd name="T50" fmla="*/ 48 w 140"/>
                <a:gd name="T51" fmla="*/ 98 h 140"/>
                <a:gd name="T52" fmla="*/ 57 w 140"/>
                <a:gd name="T53" fmla="*/ 92 h 140"/>
                <a:gd name="T54" fmla="*/ 66 w 140"/>
                <a:gd name="T55" fmla="*/ 85 h 140"/>
                <a:gd name="T56" fmla="*/ 86 w 140"/>
                <a:gd name="T57" fmla="*/ 59 h 140"/>
                <a:gd name="T58" fmla="*/ 76 w 140"/>
                <a:gd name="T59" fmla="*/ 79 h 140"/>
                <a:gd name="T60" fmla="*/ 65 w 140"/>
                <a:gd name="T61" fmla="*/ 81 h 140"/>
                <a:gd name="T62" fmla="*/ 57 w 140"/>
                <a:gd name="T63" fmla="*/ 90 h 140"/>
                <a:gd name="T64" fmla="*/ 49 w 140"/>
                <a:gd name="T65" fmla="*/ 97 h 140"/>
                <a:gd name="T66" fmla="*/ 34 w 140"/>
                <a:gd name="T67" fmla="*/ 98 h 140"/>
                <a:gd name="T68" fmla="*/ 11 w 140"/>
                <a:gd name="T69" fmla="*/ 109 h 140"/>
                <a:gd name="T70" fmla="*/ 37 w 140"/>
                <a:gd name="T71" fmla="*/ 107 h 140"/>
                <a:gd name="T72" fmla="*/ 47 w 140"/>
                <a:gd name="T73" fmla="*/ 115 h 140"/>
                <a:gd name="T74" fmla="*/ 61 w 140"/>
                <a:gd name="T75" fmla="*/ 108 h 140"/>
                <a:gd name="T76" fmla="*/ 74 w 140"/>
                <a:gd name="T77" fmla="*/ 106 h 140"/>
                <a:gd name="T78" fmla="*/ 82 w 140"/>
                <a:gd name="T79" fmla="*/ 105 h 140"/>
                <a:gd name="T80" fmla="*/ 94 w 140"/>
                <a:gd name="T81" fmla="*/ 89 h 140"/>
                <a:gd name="T82" fmla="*/ 100 w 140"/>
                <a:gd name="T83" fmla="*/ 49 h 140"/>
                <a:gd name="T84" fmla="*/ 86 w 140"/>
                <a:gd name="T85" fmla="*/ 33 h 140"/>
                <a:gd name="T86" fmla="*/ 92 w 140"/>
                <a:gd name="T87" fmla="*/ 24 h 140"/>
                <a:gd name="T88" fmla="*/ 100 w 140"/>
                <a:gd name="T89" fmla="*/ 12 h 140"/>
                <a:gd name="T90" fmla="*/ 104 w 140"/>
                <a:gd name="T91" fmla="*/ 2 h 140"/>
                <a:gd name="T92" fmla="*/ 131 w 140"/>
                <a:gd name="T93" fmla="*/ 14 h 140"/>
                <a:gd name="T94" fmla="*/ 131 w 140"/>
                <a:gd name="T95" fmla="*/ 19 h 140"/>
                <a:gd name="T96" fmla="*/ 113 w 140"/>
                <a:gd name="T97" fmla="*/ 34 h 140"/>
                <a:gd name="T98" fmla="*/ 94 w 140"/>
                <a:gd name="T99" fmla="*/ 30 h 140"/>
                <a:gd name="T100" fmla="*/ 94 w 140"/>
                <a:gd name="T101" fmla="*/ 36 h 140"/>
                <a:gd name="T102" fmla="*/ 100 w 140"/>
                <a:gd name="T103" fmla="*/ 0 h 140"/>
                <a:gd name="T104" fmla="*/ 97 w 140"/>
                <a:gd name="T105" fmla="*/ 18 h 140"/>
                <a:gd name="T106" fmla="*/ 88 w 140"/>
                <a:gd name="T107" fmla="*/ 24 h 140"/>
                <a:gd name="T108" fmla="*/ 86 w 140"/>
                <a:gd name="T109" fmla="*/ 39 h 140"/>
                <a:gd name="T110" fmla="*/ 91 w 140"/>
                <a:gd name="T111" fmla="*/ 38 h 140"/>
                <a:gd name="T112" fmla="*/ 90 w 140"/>
                <a:gd name="T113" fmla="*/ 32 h 140"/>
                <a:gd name="T114" fmla="*/ 97 w 140"/>
                <a:gd name="T115" fmla="*/ 30 h 140"/>
                <a:gd name="T116" fmla="*/ 123 w 140"/>
                <a:gd name="T117" fmla="*/ 26 h 140"/>
                <a:gd name="T118" fmla="*/ 140 w 140"/>
                <a:gd name="T119" fmla="*/ 11 h 140"/>
                <a:gd name="T120" fmla="*/ 131 w 140"/>
                <a:gd name="T121" fmla="*/ 13 h 140"/>
                <a:gd name="T122" fmla="*/ 101 w 140"/>
                <a:gd name="T1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0">
                  <a:moveTo>
                    <a:pt x="3" y="125"/>
                  </a:moveTo>
                  <a:cubicBezTo>
                    <a:pt x="3" y="125"/>
                    <a:pt x="3" y="125"/>
                    <a:pt x="3" y="125"/>
                  </a:cubicBezTo>
                  <a:cubicBezTo>
                    <a:pt x="3" y="125"/>
                    <a:pt x="3" y="124"/>
                    <a:pt x="3" y="124"/>
                  </a:cubicBezTo>
                  <a:cubicBezTo>
                    <a:pt x="3" y="124"/>
                    <a:pt x="2" y="124"/>
                    <a:pt x="2" y="124"/>
                  </a:cubicBezTo>
                  <a:cubicBezTo>
                    <a:pt x="2" y="124"/>
                    <a:pt x="2" y="124"/>
                    <a:pt x="2" y="124"/>
                  </a:cubicBezTo>
                  <a:cubicBezTo>
                    <a:pt x="2" y="123"/>
                    <a:pt x="2" y="123"/>
                    <a:pt x="2" y="122"/>
                  </a:cubicBezTo>
                  <a:cubicBezTo>
                    <a:pt x="1" y="122"/>
                    <a:pt x="1" y="122"/>
                    <a:pt x="2" y="121"/>
                  </a:cubicBezTo>
                  <a:cubicBezTo>
                    <a:pt x="2" y="121"/>
                    <a:pt x="2" y="121"/>
                    <a:pt x="3" y="120"/>
                  </a:cubicBezTo>
                  <a:cubicBezTo>
                    <a:pt x="3" y="120"/>
                    <a:pt x="4" y="120"/>
                    <a:pt x="4" y="119"/>
                  </a:cubicBezTo>
                  <a:cubicBezTo>
                    <a:pt x="5" y="118"/>
                    <a:pt x="5" y="118"/>
                    <a:pt x="5" y="118"/>
                  </a:cubicBezTo>
                  <a:cubicBezTo>
                    <a:pt x="6" y="118"/>
                    <a:pt x="6" y="118"/>
                    <a:pt x="7" y="117"/>
                  </a:cubicBezTo>
                  <a:cubicBezTo>
                    <a:pt x="8" y="117"/>
                    <a:pt x="8" y="117"/>
                    <a:pt x="9" y="116"/>
                  </a:cubicBezTo>
                  <a:cubicBezTo>
                    <a:pt x="9" y="116"/>
                    <a:pt x="10" y="116"/>
                    <a:pt x="10" y="116"/>
                  </a:cubicBezTo>
                  <a:cubicBezTo>
                    <a:pt x="10" y="116"/>
                    <a:pt x="11" y="116"/>
                    <a:pt x="11" y="116"/>
                  </a:cubicBezTo>
                  <a:cubicBezTo>
                    <a:pt x="11" y="116"/>
                    <a:pt x="11" y="116"/>
                    <a:pt x="12" y="116"/>
                  </a:cubicBezTo>
                  <a:cubicBezTo>
                    <a:pt x="12" y="116"/>
                    <a:pt x="12" y="116"/>
                    <a:pt x="12" y="116"/>
                  </a:cubicBezTo>
                  <a:cubicBezTo>
                    <a:pt x="12" y="116"/>
                    <a:pt x="12" y="116"/>
                    <a:pt x="12" y="116"/>
                  </a:cubicBezTo>
                  <a:cubicBezTo>
                    <a:pt x="12" y="116"/>
                    <a:pt x="12" y="116"/>
                    <a:pt x="12" y="116"/>
                  </a:cubicBezTo>
                  <a:cubicBezTo>
                    <a:pt x="12" y="117"/>
                    <a:pt x="12" y="117"/>
                    <a:pt x="12" y="117"/>
                  </a:cubicBezTo>
                  <a:cubicBezTo>
                    <a:pt x="13" y="118"/>
                    <a:pt x="13" y="118"/>
                    <a:pt x="13" y="118"/>
                  </a:cubicBezTo>
                  <a:cubicBezTo>
                    <a:pt x="14" y="118"/>
                    <a:pt x="14" y="118"/>
                    <a:pt x="14" y="118"/>
                  </a:cubicBezTo>
                  <a:cubicBezTo>
                    <a:pt x="15" y="118"/>
                    <a:pt x="15" y="119"/>
                    <a:pt x="15" y="119"/>
                  </a:cubicBezTo>
                  <a:cubicBezTo>
                    <a:pt x="16" y="119"/>
                    <a:pt x="16" y="119"/>
                    <a:pt x="16" y="119"/>
                  </a:cubicBezTo>
                  <a:cubicBezTo>
                    <a:pt x="17" y="119"/>
                    <a:pt x="17" y="119"/>
                    <a:pt x="17" y="120"/>
                  </a:cubicBezTo>
                  <a:cubicBezTo>
                    <a:pt x="17" y="120"/>
                    <a:pt x="18" y="120"/>
                    <a:pt x="18" y="120"/>
                  </a:cubicBezTo>
                  <a:cubicBezTo>
                    <a:pt x="18" y="120"/>
                    <a:pt x="18" y="120"/>
                    <a:pt x="18" y="121"/>
                  </a:cubicBezTo>
                  <a:cubicBezTo>
                    <a:pt x="18" y="121"/>
                    <a:pt x="18" y="121"/>
                    <a:pt x="18" y="121"/>
                  </a:cubicBezTo>
                  <a:cubicBezTo>
                    <a:pt x="18" y="122"/>
                    <a:pt x="18" y="122"/>
                    <a:pt x="19" y="122"/>
                  </a:cubicBezTo>
                  <a:cubicBezTo>
                    <a:pt x="19" y="122"/>
                    <a:pt x="19" y="122"/>
                    <a:pt x="19" y="122"/>
                  </a:cubicBezTo>
                  <a:cubicBezTo>
                    <a:pt x="19" y="122"/>
                    <a:pt x="20" y="122"/>
                    <a:pt x="20" y="123"/>
                  </a:cubicBezTo>
                  <a:cubicBezTo>
                    <a:pt x="20" y="123"/>
                    <a:pt x="20" y="123"/>
                    <a:pt x="20" y="123"/>
                  </a:cubicBezTo>
                  <a:cubicBezTo>
                    <a:pt x="20" y="123"/>
                    <a:pt x="21" y="123"/>
                    <a:pt x="21" y="123"/>
                  </a:cubicBezTo>
                  <a:cubicBezTo>
                    <a:pt x="21" y="123"/>
                    <a:pt x="21" y="123"/>
                    <a:pt x="21" y="123"/>
                  </a:cubicBezTo>
                  <a:cubicBezTo>
                    <a:pt x="21" y="123"/>
                    <a:pt x="21" y="123"/>
                    <a:pt x="21" y="123"/>
                  </a:cubicBezTo>
                  <a:cubicBezTo>
                    <a:pt x="21" y="123"/>
                    <a:pt x="21" y="123"/>
                    <a:pt x="21" y="124"/>
                  </a:cubicBezTo>
                  <a:cubicBezTo>
                    <a:pt x="21" y="124"/>
                    <a:pt x="21" y="124"/>
                    <a:pt x="21" y="124"/>
                  </a:cubicBezTo>
                  <a:cubicBezTo>
                    <a:pt x="21" y="124"/>
                    <a:pt x="21" y="124"/>
                    <a:pt x="21" y="125"/>
                  </a:cubicBezTo>
                  <a:cubicBezTo>
                    <a:pt x="20" y="125"/>
                    <a:pt x="20" y="125"/>
                    <a:pt x="20" y="126"/>
                  </a:cubicBezTo>
                  <a:cubicBezTo>
                    <a:pt x="20" y="126"/>
                    <a:pt x="19" y="127"/>
                    <a:pt x="19" y="127"/>
                  </a:cubicBezTo>
                  <a:cubicBezTo>
                    <a:pt x="18" y="128"/>
                    <a:pt x="18" y="128"/>
                    <a:pt x="18" y="129"/>
                  </a:cubicBezTo>
                  <a:cubicBezTo>
                    <a:pt x="17" y="130"/>
                    <a:pt x="17" y="130"/>
                    <a:pt x="17" y="131"/>
                  </a:cubicBezTo>
                  <a:cubicBezTo>
                    <a:pt x="16" y="132"/>
                    <a:pt x="16" y="132"/>
                    <a:pt x="16" y="133"/>
                  </a:cubicBezTo>
                  <a:cubicBezTo>
                    <a:pt x="15" y="134"/>
                    <a:pt x="15" y="134"/>
                    <a:pt x="15" y="135"/>
                  </a:cubicBezTo>
                  <a:cubicBezTo>
                    <a:pt x="14" y="136"/>
                    <a:pt x="14" y="137"/>
                    <a:pt x="13" y="137"/>
                  </a:cubicBezTo>
                  <a:cubicBezTo>
                    <a:pt x="13" y="138"/>
                    <a:pt x="13" y="138"/>
                    <a:pt x="12" y="139"/>
                  </a:cubicBezTo>
                  <a:cubicBezTo>
                    <a:pt x="12" y="139"/>
                    <a:pt x="12" y="139"/>
                    <a:pt x="11" y="139"/>
                  </a:cubicBezTo>
                  <a:cubicBezTo>
                    <a:pt x="11" y="139"/>
                    <a:pt x="11" y="139"/>
                    <a:pt x="11" y="139"/>
                  </a:cubicBezTo>
                  <a:cubicBezTo>
                    <a:pt x="11" y="139"/>
                    <a:pt x="11" y="139"/>
                    <a:pt x="10" y="139"/>
                  </a:cubicBezTo>
                  <a:cubicBezTo>
                    <a:pt x="10" y="139"/>
                    <a:pt x="10" y="139"/>
                    <a:pt x="10" y="139"/>
                  </a:cubicBezTo>
                  <a:cubicBezTo>
                    <a:pt x="10" y="139"/>
                    <a:pt x="10" y="139"/>
                    <a:pt x="9" y="139"/>
                  </a:cubicBezTo>
                  <a:cubicBezTo>
                    <a:pt x="9" y="138"/>
                    <a:pt x="9" y="138"/>
                    <a:pt x="9" y="138"/>
                  </a:cubicBezTo>
                  <a:cubicBezTo>
                    <a:pt x="9" y="137"/>
                    <a:pt x="8" y="137"/>
                    <a:pt x="8" y="136"/>
                  </a:cubicBezTo>
                  <a:cubicBezTo>
                    <a:pt x="8" y="136"/>
                    <a:pt x="8" y="135"/>
                    <a:pt x="8" y="134"/>
                  </a:cubicBezTo>
                  <a:cubicBezTo>
                    <a:pt x="8" y="134"/>
                    <a:pt x="8" y="133"/>
                    <a:pt x="8" y="132"/>
                  </a:cubicBezTo>
                  <a:cubicBezTo>
                    <a:pt x="8" y="131"/>
                    <a:pt x="8" y="131"/>
                    <a:pt x="8" y="130"/>
                  </a:cubicBezTo>
                  <a:cubicBezTo>
                    <a:pt x="9" y="129"/>
                    <a:pt x="9" y="128"/>
                    <a:pt x="9" y="128"/>
                  </a:cubicBezTo>
                  <a:cubicBezTo>
                    <a:pt x="9" y="127"/>
                    <a:pt x="9" y="126"/>
                    <a:pt x="9" y="125"/>
                  </a:cubicBezTo>
                  <a:cubicBezTo>
                    <a:pt x="9" y="124"/>
                    <a:pt x="9" y="123"/>
                    <a:pt x="9" y="123"/>
                  </a:cubicBezTo>
                  <a:cubicBezTo>
                    <a:pt x="8" y="122"/>
                    <a:pt x="8" y="122"/>
                    <a:pt x="8" y="121"/>
                  </a:cubicBezTo>
                  <a:cubicBezTo>
                    <a:pt x="8" y="121"/>
                    <a:pt x="8" y="121"/>
                    <a:pt x="8" y="121"/>
                  </a:cubicBezTo>
                  <a:cubicBezTo>
                    <a:pt x="8" y="121"/>
                    <a:pt x="7" y="121"/>
                    <a:pt x="7" y="121"/>
                  </a:cubicBezTo>
                  <a:cubicBezTo>
                    <a:pt x="7" y="120"/>
                    <a:pt x="7" y="120"/>
                    <a:pt x="7" y="120"/>
                  </a:cubicBezTo>
                  <a:cubicBezTo>
                    <a:pt x="7" y="120"/>
                    <a:pt x="7" y="120"/>
                    <a:pt x="7" y="120"/>
                  </a:cubicBezTo>
                  <a:cubicBezTo>
                    <a:pt x="7" y="120"/>
                    <a:pt x="7" y="120"/>
                    <a:pt x="7" y="120"/>
                  </a:cubicBezTo>
                  <a:cubicBezTo>
                    <a:pt x="6" y="120"/>
                    <a:pt x="6" y="120"/>
                    <a:pt x="6" y="121"/>
                  </a:cubicBezTo>
                  <a:cubicBezTo>
                    <a:pt x="6" y="121"/>
                    <a:pt x="6" y="121"/>
                    <a:pt x="6" y="121"/>
                  </a:cubicBezTo>
                  <a:cubicBezTo>
                    <a:pt x="6" y="121"/>
                    <a:pt x="6" y="121"/>
                    <a:pt x="6" y="121"/>
                  </a:cubicBezTo>
                  <a:cubicBezTo>
                    <a:pt x="6" y="122"/>
                    <a:pt x="5" y="122"/>
                    <a:pt x="5" y="123"/>
                  </a:cubicBezTo>
                  <a:cubicBezTo>
                    <a:pt x="5" y="123"/>
                    <a:pt x="5" y="123"/>
                    <a:pt x="5" y="124"/>
                  </a:cubicBezTo>
                  <a:cubicBezTo>
                    <a:pt x="4" y="124"/>
                    <a:pt x="4" y="124"/>
                    <a:pt x="4" y="124"/>
                  </a:cubicBezTo>
                  <a:cubicBezTo>
                    <a:pt x="4" y="125"/>
                    <a:pt x="3" y="125"/>
                    <a:pt x="3" y="125"/>
                  </a:cubicBezTo>
                  <a:moveTo>
                    <a:pt x="11" y="115"/>
                  </a:moveTo>
                  <a:cubicBezTo>
                    <a:pt x="11" y="115"/>
                    <a:pt x="10" y="115"/>
                    <a:pt x="10" y="115"/>
                  </a:cubicBezTo>
                  <a:cubicBezTo>
                    <a:pt x="9" y="115"/>
                    <a:pt x="9" y="115"/>
                    <a:pt x="8" y="115"/>
                  </a:cubicBezTo>
                  <a:cubicBezTo>
                    <a:pt x="8" y="116"/>
                    <a:pt x="7" y="116"/>
                    <a:pt x="6" y="116"/>
                  </a:cubicBezTo>
                  <a:cubicBezTo>
                    <a:pt x="6" y="117"/>
                    <a:pt x="5" y="117"/>
                    <a:pt x="5" y="118"/>
                  </a:cubicBezTo>
                  <a:cubicBezTo>
                    <a:pt x="4" y="118"/>
                    <a:pt x="4" y="118"/>
                    <a:pt x="4" y="118"/>
                  </a:cubicBezTo>
                  <a:cubicBezTo>
                    <a:pt x="3" y="119"/>
                    <a:pt x="2" y="119"/>
                    <a:pt x="2" y="120"/>
                  </a:cubicBezTo>
                  <a:cubicBezTo>
                    <a:pt x="1" y="120"/>
                    <a:pt x="1" y="121"/>
                    <a:pt x="1" y="121"/>
                  </a:cubicBezTo>
                  <a:cubicBezTo>
                    <a:pt x="1" y="121"/>
                    <a:pt x="0" y="122"/>
                    <a:pt x="1" y="122"/>
                  </a:cubicBezTo>
                  <a:cubicBezTo>
                    <a:pt x="1" y="123"/>
                    <a:pt x="1" y="123"/>
                    <a:pt x="1" y="124"/>
                  </a:cubicBezTo>
                  <a:cubicBezTo>
                    <a:pt x="1" y="124"/>
                    <a:pt x="2" y="125"/>
                    <a:pt x="2" y="125"/>
                  </a:cubicBezTo>
                  <a:cubicBezTo>
                    <a:pt x="2" y="125"/>
                    <a:pt x="2" y="125"/>
                    <a:pt x="2" y="125"/>
                  </a:cubicBezTo>
                  <a:cubicBezTo>
                    <a:pt x="2" y="125"/>
                    <a:pt x="3" y="126"/>
                    <a:pt x="3" y="126"/>
                  </a:cubicBezTo>
                  <a:cubicBezTo>
                    <a:pt x="3" y="126"/>
                    <a:pt x="3" y="126"/>
                    <a:pt x="3" y="126"/>
                  </a:cubicBezTo>
                  <a:cubicBezTo>
                    <a:pt x="4" y="126"/>
                    <a:pt x="4" y="126"/>
                    <a:pt x="4" y="125"/>
                  </a:cubicBezTo>
                  <a:cubicBezTo>
                    <a:pt x="5" y="125"/>
                    <a:pt x="5" y="125"/>
                    <a:pt x="5" y="124"/>
                  </a:cubicBezTo>
                  <a:cubicBezTo>
                    <a:pt x="6" y="124"/>
                    <a:pt x="6" y="124"/>
                    <a:pt x="6" y="123"/>
                  </a:cubicBezTo>
                  <a:cubicBezTo>
                    <a:pt x="6" y="123"/>
                    <a:pt x="7" y="122"/>
                    <a:pt x="7" y="122"/>
                  </a:cubicBezTo>
                  <a:cubicBezTo>
                    <a:pt x="7" y="121"/>
                    <a:pt x="7" y="121"/>
                    <a:pt x="7" y="121"/>
                  </a:cubicBezTo>
                  <a:cubicBezTo>
                    <a:pt x="7" y="121"/>
                    <a:pt x="7" y="121"/>
                    <a:pt x="7" y="121"/>
                  </a:cubicBezTo>
                  <a:cubicBezTo>
                    <a:pt x="7" y="122"/>
                    <a:pt x="7" y="122"/>
                    <a:pt x="7" y="122"/>
                  </a:cubicBezTo>
                  <a:cubicBezTo>
                    <a:pt x="7" y="122"/>
                    <a:pt x="7" y="122"/>
                    <a:pt x="7" y="122"/>
                  </a:cubicBezTo>
                  <a:cubicBezTo>
                    <a:pt x="7" y="122"/>
                    <a:pt x="7" y="122"/>
                    <a:pt x="7" y="122"/>
                  </a:cubicBezTo>
                  <a:cubicBezTo>
                    <a:pt x="8" y="123"/>
                    <a:pt x="8" y="123"/>
                    <a:pt x="8" y="124"/>
                  </a:cubicBezTo>
                  <a:cubicBezTo>
                    <a:pt x="8" y="124"/>
                    <a:pt x="8" y="125"/>
                    <a:pt x="8" y="126"/>
                  </a:cubicBezTo>
                  <a:cubicBezTo>
                    <a:pt x="8" y="126"/>
                    <a:pt x="8" y="127"/>
                    <a:pt x="8" y="128"/>
                  </a:cubicBezTo>
                  <a:cubicBezTo>
                    <a:pt x="8" y="128"/>
                    <a:pt x="8" y="129"/>
                    <a:pt x="7" y="130"/>
                  </a:cubicBezTo>
                  <a:cubicBezTo>
                    <a:pt x="7" y="130"/>
                    <a:pt x="7" y="131"/>
                    <a:pt x="7" y="132"/>
                  </a:cubicBezTo>
                  <a:cubicBezTo>
                    <a:pt x="7" y="133"/>
                    <a:pt x="7" y="134"/>
                    <a:pt x="7" y="134"/>
                  </a:cubicBezTo>
                  <a:cubicBezTo>
                    <a:pt x="7" y="135"/>
                    <a:pt x="7" y="136"/>
                    <a:pt x="7" y="137"/>
                  </a:cubicBezTo>
                  <a:cubicBezTo>
                    <a:pt x="7" y="137"/>
                    <a:pt x="8" y="138"/>
                    <a:pt x="8" y="139"/>
                  </a:cubicBezTo>
                  <a:cubicBezTo>
                    <a:pt x="8" y="139"/>
                    <a:pt x="8" y="139"/>
                    <a:pt x="9" y="139"/>
                  </a:cubicBezTo>
                  <a:cubicBezTo>
                    <a:pt x="9" y="140"/>
                    <a:pt x="9" y="140"/>
                    <a:pt x="9" y="140"/>
                  </a:cubicBezTo>
                  <a:cubicBezTo>
                    <a:pt x="10" y="140"/>
                    <a:pt x="10" y="140"/>
                    <a:pt x="10" y="140"/>
                  </a:cubicBezTo>
                  <a:cubicBezTo>
                    <a:pt x="10" y="140"/>
                    <a:pt x="11" y="140"/>
                    <a:pt x="11" y="140"/>
                  </a:cubicBezTo>
                  <a:cubicBezTo>
                    <a:pt x="12" y="140"/>
                    <a:pt x="12" y="140"/>
                    <a:pt x="12" y="140"/>
                  </a:cubicBezTo>
                  <a:cubicBezTo>
                    <a:pt x="12" y="140"/>
                    <a:pt x="12" y="140"/>
                    <a:pt x="13" y="140"/>
                  </a:cubicBezTo>
                  <a:cubicBezTo>
                    <a:pt x="13" y="139"/>
                    <a:pt x="14" y="139"/>
                    <a:pt x="14" y="138"/>
                  </a:cubicBezTo>
                  <a:cubicBezTo>
                    <a:pt x="14" y="138"/>
                    <a:pt x="15" y="137"/>
                    <a:pt x="15" y="136"/>
                  </a:cubicBezTo>
                  <a:cubicBezTo>
                    <a:pt x="16" y="135"/>
                    <a:pt x="16" y="134"/>
                    <a:pt x="17" y="133"/>
                  </a:cubicBezTo>
                  <a:cubicBezTo>
                    <a:pt x="17" y="133"/>
                    <a:pt x="17" y="132"/>
                    <a:pt x="18" y="131"/>
                  </a:cubicBezTo>
                  <a:cubicBezTo>
                    <a:pt x="18" y="131"/>
                    <a:pt x="18" y="130"/>
                    <a:pt x="19" y="130"/>
                  </a:cubicBezTo>
                  <a:cubicBezTo>
                    <a:pt x="19" y="129"/>
                    <a:pt x="19" y="128"/>
                    <a:pt x="20" y="128"/>
                  </a:cubicBezTo>
                  <a:cubicBezTo>
                    <a:pt x="20" y="127"/>
                    <a:pt x="20" y="127"/>
                    <a:pt x="21" y="126"/>
                  </a:cubicBezTo>
                  <a:cubicBezTo>
                    <a:pt x="21" y="126"/>
                    <a:pt x="21" y="126"/>
                    <a:pt x="21" y="125"/>
                  </a:cubicBezTo>
                  <a:cubicBezTo>
                    <a:pt x="22" y="125"/>
                    <a:pt x="22" y="125"/>
                    <a:pt x="22" y="124"/>
                  </a:cubicBezTo>
                  <a:cubicBezTo>
                    <a:pt x="22" y="124"/>
                    <a:pt x="22" y="124"/>
                    <a:pt x="22" y="124"/>
                  </a:cubicBezTo>
                  <a:cubicBezTo>
                    <a:pt x="22" y="123"/>
                    <a:pt x="22" y="123"/>
                    <a:pt x="22" y="123"/>
                  </a:cubicBezTo>
                  <a:cubicBezTo>
                    <a:pt x="22" y="123"/>
                    <a:pt x="22" y="123"/>
                    <a:pt x="22" y="123"/>
                  </a:cubicBezTo>
                  <a:cubicBezTo>
                    <a:pt x="22" y="122"/>
                    <a:pt x="21" y="122"/>
                    <a:pt x="21" y="122"/>
                  </a:cubicBezTo>
                  <a:cubicBezTo>
                    <a:pt x="21" y="122"/>
                    <a:pt x="21" y="122"/>
                    <a:pt x="21" y="122"/>
                  </a:cubicBezTo>
                  <a:cubicBezTo>
                    <a:pt x="21" y="122"/>
                    <a:pt x="20" y="122"/>
                    <a:pt x="20" y="122"/>
                  </a:cubicBezTo>
                  <a:cubicBezTo>
                    <a:pt x="20" y="122"/>
                    <a:pt x="20" y="121"/>
                    <a:pt x="20" y="121"/>
                  </a:cubicBezTo>
                  <a:cubicBezTo>
                    <a:pt x="20" y="121"/>
                    <a:pt x="19" y="121"/>
                    <a:pt x="19" y="121"/>
                  </a:cubicBezTo>
                  <a:cubicBezTo>
                    <a:pt x="19" y="121"/>
                    <a:pt x="19" y="121"/>
                    <a:pt x="19" y="121"/>
                  </a:cubicBezTo>
                  <a:cubicBezTo>
                    <a:pt x="19" y="121"/>
                    <a:pt x="19" y="121"/>
                    <a:pt x="19" y="121"/>
                  </a:cubicBezTo>
                  <a:cubicBezTo>
                    <a:pt x="19" y="120"/>
                    <a:pt x="19" y="120"/>
                    <a:pt x="19" y="119"/>
                  </a:cubicBezTo>
                  <a:cubicBezTo>
                    <a:pt x="18" y="119"/>
                    <a:pt x="18" y="119"/>
                    <a:pt x="18" y="119"/>
                  </a:cubicBezTo>
                  <a:cubicBezTo>
                    <a:pt x="17" y="119"/>
                    <a:pt x="17" y="118"/>
                    <a:pt x="17" y="118"/>
                  </a:cubicBezTo>
                  <a:cubicBezTo>
                    <a:pt x="16" y="118"/>
                    <a:pt x="16" y="118"/>
                    <a:pt x="16" y="118"/>
                  </a:cubicBezTo>
                  <a:cubicBezTo>
                    <a:pt x="15" y="118"/>
                    <a:pt x="15" y="118"/>
                    <a:pt x="15" y="118"/>
                  </a:cubicBezTo>
                  <a:cubicBezTo>
                    <a:pt x="14" y="117"/>
                    <a:pt x="14" y="117"/>
                    <a:pt x="14" y="117"/>
                  </a:cubicBezTo>
                  <a:cubicBezTo>
                    <a:pt x="14" y="117"/>
                    <a:pt x="13" y="117"/>
                    <a:pt x="13" y="117"/>
                  </a:cubicBezTo>
                  <a:cubicBezTo>
                    <a:pt x="13" y="117"/>
                    <a:pt x="13" y="116"/>
                    <a:pt x="13" y="116"/>
                  </a:cubicBezTo>
                  <a:cubicBezTo>
                    <a:pt x="13" y="116"/>
                    <a:pt x="13" y="116"/>
                    <a:pt x="13" y="116"/>
                  </a:cubicBezTo>
                  <a:cubicBezTo>
                    <a:pt x="13" y="115"/>
                    <a:pt x="13" y="115"/>
                    <a:pt x="12" y="115"/>
                  </a:cubicBezTo>
                  <a:cubicBezTo>
                    <a:pt x="12" y="115"/>
                    <a:pt x="12" y="115"/>
                    <a:pt x="12" y="115"/>
                  </a:cubicBezTo>
                  <a:cubicBezTo>
                    <a:pt x="12" y="115"/>
                    <a:pt x="11" y="115"/>
                    <a:pt x="11" y="115"/>
                  </a:cubicBezTo>
                  <a:moveTo>
                    <a:pt x="29" y="124"/>
                  </a:moveTo>
                  <a:cubicBezTo>
                    <a:pt x="28" y="124"/>
                    <a:pt x="28" y="124"/>
                    <a:pt x="28" y="124"/>
                  </a:cubicBezTo>
                  <a:cubicBezTo>
                    <a:pt x="28" y="124"/>
                    <a:pt x="28" y="124"/>
                    <a:pt x="28" y="124"/>
                  </a:cubicBezTo>
                  <a:cubicBezTo>
                    <a:pt x="28" y="124"/>
                    <a:pt x="27" y="124"/>
                    <a:pt x="27" y="124"/>
                  </a:cubicBezTo>
                  <a:cubicBezTo>
                    <a:pt x="27" y="124"/>
                    <a:pt x="27" y="124"/>
                    <a:pt x="27" y="124"/>
                  </a:cubicBezTo>
                  <a:cubicBezTo>
                    <a:pt x="26" y="124"/>
                    <a:pt x="26" y="123"/>
                    <a:pt x="26" y="123"/>
                  </a:cubicBezTo>
                  <a:cubicBezTo>
                    <a:pt x="26" y="123"/>
                    <a:pt x="25" y="122"/>
                    <a:pt x="25" y="122"/>
                  </a:cubicBezTo>
                  <a:cubicBezTo>
                    <a:pt x="25" y="122"/>
                    <a:pt x="25" y="121"/>
                    <a:pt x="25" y="120"/>
                  </a:cubicBezTo>
                  <a:cubicBezTo>
                    <a:pt x="25" y="120"/>
                    <a:pt x="25" y="119"/>
                    <a:pt x="25" y="119"/>
                  </a:cubicBezTo>
                  <a:cubicBezTo>
                    <a:pt x="25" y="118"/>
                    <a:pt x="25" y="118"/>
                    <a:pt x="25" y="117"/>
                  </a:cubicBezTo>
                  <a:cubicBezTo>
                    <a:pt x="25" y="116"/>
                    <a:pt x="25" y="116"/>
                    <a:pt x="26" y="115"/>
                  </a:cubicBezTo>
                  <a:cubicBezTo>
                    <a:pt x="26" y="115"/>
                    <a:pt x="26" y="115"/>
                    <a:pt x="26" y="114"/>
                  </a:cubicBezTo>
                  <a:cubicBezTo>
                    <a:pt x="27" y="114"/>
                    <a:pt x="27" y="114"/>
                    <a:pt x="27" y="114"/>
                  </a:cubicBezTo>
                  <a:cubicBezTo>
                    <a:pt x="28" y="114"/>
                    <a:pt x="28" y="114"/>
                    <a:pt x="28" y="113"/>
                  </a:cubicBezTo>
                  <a:cubicBezTo>
                    <a:pt x="29" y="113"/>
                    <a:pt x="29" y="113"/>
                    <a:pt x="29" y="113"/>
                  </a:cubicBezTo>
                  <a:cubicBezTo>
                    <a:pt x="30" y="113"/>
                    <a:pt x="30" y="113"/>
                    <a:pt x="30" y="113"/>
                  </a:cubicBezTo>
                  <a:cubicBezTo>
                    <a:pt x="30" y="113"/>
                    <a:pt x="31" y="113"/>
                    <a:pt x="31" y="113"/>
                  </a:cubicBezTo>
                  <a:cubicBezTo>
                    <a:pt x="31" y="113"/>
                    <a:pt x="32" y="113"/>
                    <a:pt x="32" y="113"/>
                  </a:cubicBezTo>
                  <a:cubicBezTo>
                    <a:pt x="33" y="113"/>
                    <a:pt x="33" y="113"/>
                    <a:pt x="34" y="113"/>
                  </a:cubicBezTo>
                  <a:cubicBezTo>
                    <a:pt x="34" y="113"/>
                    <a:pt x="35" y="113"/>
                    <a:pt x="35" y="112"/>
                  </a:cubicBezTo>
                  <a:cubicBezTo>
                    <a:pt x="35" y="112"/>
                    <a:pt x="36" y="112"/>
                    <a:pt x="36" y="111"/>
                  </a:cubicBezTo>
                  <a:cubicBezTo>
                    <a:pt x="36" y="111"/>
                    <a:pt x="36" y="111"/>
                    <a:pt x="36" y="110"/>
                  </a:cubicBezTo>
                  <a:cubicBezTo>
                    <a:pt x="36" y="110"/>
                    <a:pt x="37" y="110"/>
                    <a:pt x="37" y="110"/>
                  </a:cubicBezTo>
                  <a:cubicBezTo>
                    <a:pt x="37" y="110"/>
                    <a:pt x="38" y="110"/>
                    <a:pt x="38" y="110"/>
                  </a:cubicBezTo>
                  <a:cubicBezTo>
                    <a:pt x="38" y="110"/>
                    <a:pt x="39" y="109"/>
                    <a:pt x="39" y="109"/>
                  </a:cubicBezTo>
                  <a:cubicBezTo>
                    <a:pt x="40" y="109"/>
                    <a:pt x="40" y="110"/>
                    <a:pt x="41" y="110"/>
                  </a:cubicBezTo>
                  <a:cubicBezTo>
                    <a:pt x="41" y="110"/>
                    <a:pt x="42" y="110"/>
                    <a:pt x="42" y="110"/>
                  </a:cubicBezTo>
                  <a:cubicBezTo>
                    <a:pt x="42" y="110"/>
                    <a:pt x="43" y="111"/>
                    <a:pt x="43" y="111"/>
                  </a:cubicBezTo>
                  <a:cubicBezTo>
                    <a:pt x="43" y="111"/>
                    <a:pt x="43" y="111"/>
                    <a:pt x="43" y="112"/>
                  </a:cubicBezTo>
                  <a:cubicBezTo>
                    <a:pt x="43" y="112"/>
                    <a:pt x="43" y="113"/>
                    <a:pt x="43" y="113"/>
                  </a:cubicBezTo>
                  <a:cubicBezTo>
                    <a:pt x="43" y="113"/>
                    <a:pt x="43" y="114"/>
                    <a:pt x="43" y="114"/>
                  </a:cubicBezTo>
                  <a:cubicBezTo>
                    <a:pt x="43" y="115"/>
                    <a:pt x="43" y="115"/>
                    <a:pt x="42" y="116"/>
                  </a:cubicBezTo>
                  <a:cubicBezTo>
                    <a:pt x="42" y="116"/>
                    <a:pt x="42" y="116"/>
                    <a:pt x="42" y="117"/>
                  </a:cubicBezTo>
                  <a:cubicBezTo>
                    <a:pt x="42" y="117"/>
                    <a:pt x="41" y="117"/>
                    <a:pt x="41" y="118"/>
                  </a:cubicBezTo>
                  <a:cubicBezTo>
                    <a:pt x="41" y="118"/>
                    <a:pt x="41" y="118"/>
                    <a:pt x="41" y="118"/>
                  </a:cubicBezTo>
                  <a:cubicBezTo>
                    <a:pt x="40" y="119"/>
                    <a:pt x="40" y="119"/>
                    <a:pt x="40" y="119"/>
                  </a:cubicBezTo>
                  <a:cubicBezTo>
                    <a:pt x="40" y="119"/>
                    <a:pt x="39" y="119"/>
                    <a:pt x="39" y="119"/>
                  </a:cubicBezTo>
                  <a:cubicBezTo>
                    <a:pt x="39" y="119"/>
                    <a:pt x="39" y="119"/>
                    <a:pt x="39" y="119"/>
                  </a:cubicBezTo>
                  <a:cubicBezTo>
                    <a:pt x="39" y="119"/>
                    <a:pt x="39" y="119"/>
                    <a:pt x="39" y="119"/>
                  </a:cubicBezTo>
                  <a:cubicBezTo>
                    <a:pt x="39" y="119"/>
                    <a:pt x="39" y="119"/>
                    <a:pt x="39" y="119"/>
                  </a:cubicBezTo>
                  <a:cubicBezTo>
                    <a:pt x="39" y="119"/>
                    <a:pt x="39" y="119"/>
                    <a:pt x="38" y="119"/>
                  </a:cubicBezTo>
                  <a:cubicBezTo>
                    <a:pt x="38" y="119"/>
                    <a:pt x="38" y="119"/>
                    <a:pt x="38" y="119"/>
                  </a:cubicBezTo>
                  <a:cubicBezTo>
                    <a:pt x="38" y="119"/>
                    <a:pt x="37" y="118"/>
                    <a:pt x="37" y="118"/>
                  </a:cubicBezTo>
                  <a:cubicBezTo>
                    <a:pt x="37" y="118"/>
                    <a:pt x="37" y="118"/>
                    <a:pt x="37" y="118"/>
                  </a:cubicBezTo>
                  <a:cubicBezTo>
                    <a:pt x="36" y="118"/>
                    <a:pt x="36" y="118"/>
                    <a:pt x="36" y="118"/>
                  </a:cubicBezTo>
                  <a:cubicBezTo>
                    <a:pt x="35" y="118"/>
                    <a:pt x="35" y="118"/>
                    <a:pt x="34" y="118"/>
                  </a:cubicBezTo>
                  <a:cubicBezTo>
                    <a:pt x="34" y="119"/>
                    <a:pt x="33" y="119"/>
                    <a:pt x="33" y="119"/>
                  </a:cubicBezTo>
                  <a:cubicBezTo>
                    <a:pt x="32" y="119"/>
                    <a:pt x="32" y="120"/>
                    <a:pt x="31" y="120"/>
                  </a:cubicBezTo>
                  <a:cubicBezTo>
                    <a:pt x="31" y="121"/>
                    <a:pt x="31" y="121"/>
                    <a:pt x="31" y="122"/>
                  </a:cubicBezTo>
                  <a:cubicBezTo>
                    <a:pt x="31" y="122"/>
                    <a:pt x="30" y="123"/>
                    <a:pt x="30" y="123"/>
                  </a:cubicBezTo>
                  <a:cubicBezTo>
                    <a:pt x="30" y="123"/>
                    <a:pt x="30" y="124"/>
                    <a:pt x="30" y="124"/>
                  </a:cubicBezTo>
                  <a:cubicBezTo>
                    <a:pt x="30" y="124"/>
                    <a:pt x="29" y="124"/>
                    <a:pt x="29" y="124"/>
                  </a:cubicBezTo>
                  <a:cubicBezTo>
                    <a:pt x="29" y="124"/>
                    <a:pt x="29" y="124"/>
                    <a:pt x="29" y="124"/>
                  </a:cubicBezTo>
                  <a:moveTo>
                    <a:pt x="39" y="108"/>
                  </a:moveTo>
                  <a:cubicBezTo>
                    <a:pt x="39" y="108"/>
                    <a:pt x="38" y="109"/>
                    <a:pt x="38" y="109"/>
                  </a:cubicBezTo>
                  <a:cubicBezTo>
                    <a:pt x="37" y="109"/>
                    <a:pt x="37" y="109"/>
                    <a:pt x="37" y="109"/>
                  </a:cubicBezTo>
                  <a:cubicBezTo>
                    <a:pt x="36" y="109"/>
                    <a:pt x="36" y="109"/>
                    <a:pt x="35" y="110"/>
                  </a:cubicBezTo>
                  <a:cubicBezTo>
                    <a:pt x="35" y="110"/>
                    <a:pt x="35" y="110"/>
                    <a:pt x="35" y="111"/>
                  </a:cubicBezTo>
                  <a:cubicBezTo>
                    <a:pt x="35" y="111"/>
                    <a:pt x="34" y="111"/>
                    <a:pt x="34" y="112"/>
                  </a:cubicBezTo>
                  <a:cubicBezTo>
                    <a:pt x="34" y="112"/>
                    <a:pt x="34" y="112"/>
                    <a:pt x="33" y="112"/>
                  </a:cubicBezTo>
                  <a:cubicBezTo>
                    <a:pt x="33" y="112"/>
                    <a:pt x="33" y="112"/>
                    <a:pt x="32" y="112"/>
                  </a:cubicBezTo>
                  <a:cubicBezTo>
                    <a:pt x="32" y="112"/>
                    <a:pt x="31" y="112"/>
                    <a:pt x="31" y="112"/>
                  </a:cubicBezTo>
                  <a:cubicBezTo>
                    <a:pt x="31" y="112"/>
                    <a:pt x="30" y="112"/>
                    <a:pt x="30" y="112"/>
                  </a:cubicBezTo>
                  <a:cubicBezTo>
                    <a:pt x="30" y="112"/>
                    <a:pt x="29" y="112"/>
                    <a:pt x="29" y="112"/>
                  </a:cubicBezTo>
                  <a:cubicBezTo>
                    <a:pt x="29" y="112"/>
                    <a:pt x="29" y="112"/>
                    <a:pt x="28" y="113"/>
                  </a:cubicBezTo>
                  <a:cubicBezTo>
                    <a:pt x="28" y="113"/>
                    <a:pt x="28" y="113"/>
                    <a:pt x="27" y="113"/>
                  </a:cubicBezTo>
                  <a:cubicBezTo>
                    <a:pt x="27" y="113"/>
                    <a:pt x="26" y="113"/>
                    <a:pt x="26" y="113"/>
                  </a:cubicBezTo>
                  <a:cubicBezTo>
                    <a:pt x="25" y="114"/>
                    <a:pt x="25" y="114"/>
                    <a:pt x="25" y="115"/>
                  </a:cubicBezTo>
                  <a:cubicBezTo>
                    <a:pt x="24" y="115"/>
                    <a:pt x="24" y="116"/>
                    <a:pt x="24" y="117"/>
                  </a:cubicBezTo>
                  <a:cubicBezTo>
                    <a:pt x="24" y="117"/>
                    <a:pt x="24" y="118"/>
                    <a:pt x="24" y="119"/>
                  </a:cubicBezTo>
                  <a:cubicBezTo>
                    <a:pt x="24" y="119"/>
                    <a:pt x="24" y="120"/>
                    <a:pt x="24" y="120"/>
                  </a:cubicBezTo>
                  <a:cubicBezTo>
                    <a:pt x="24" y="121"/>
                    <a:pt x="24" y="122"/>
                    <a:pt x="24" y="122"/>
                  </a:cubicBezTo>
                  <a:cubicBezTo>
                    <a:pt x="25" y="123"/>
                    <a:pt x="25" y="123"/>
                    <a:pt x="25" y="124"/>
                  </a:cubicBezTo>
                  <a:cubicBezTo>
                    <a:pt x="26" y="124"/>
                    <a:pt x="26" y="125"/>
                    <a:pt x="26" y="125"/>
                  </a:cubicBezTo>
                  <a:cubicBezTo>
                    <a:pt x="27" y="125"/>
                    <a:pt x="27" y="125"/>
                    <a:pt x="27" y="125"/>
                  </a:cubicBezTo>
                  <a:cubicBezTo>
                    <a:pt x="27" y="125"/>
                    <a:pt x="27" y="125"/>
                    <a:pt x="28" y="125"/>
                  </a:cubicBezTo>
                  <a:cubicBezTo>
                    <a:pt x="28" y="125"/>
                    <a:pt x="28" y="125"/>
                    <a:pt x="28" y="125"/>
                  </a:cubicBezTo>
                  <a:cubicBezTo>
                    <a:pt x="28" y="125"/>
                    <a:pt x="28" y="125"/>
                    <a:pt x="29" y="125"/>
                  </a:cubicBezTo>
                  <a:cubicBezTo>
                    <a:pt x="29" y="125"/>
                    <a:pt x="29" y="125"/>
                    <a:pt x="30" y="125"/>
                  </a:cubicBezTo>
                  <a:cubicBezTo>
                    <a:pt x="30" y="125"/>
                    <a:pt x="30" y="125"/>
                    <a:pt x="31" y="124"/>
                  </a:cubicBezTo>
                  <a:cubicBezTo>
                    <a:pt x="31" y="124"/>
                    <a:pt x="31" y="124"/>
                    <a:pt x="31" y="123"/>
                  </a:cubicBezTo>
                  <a:cubicBezTo>
                    <a:pt x="31" y="123"/>
                    <a:pt x="32" y="123"/>
                    <a:pt x="32" y="122"/>
                  </a:cubicBezTo>
                  <a:cubicBezTo>
                    <a:pt x="32" y="122"/>
                    <a:pt x="32" y="121"/>
                    <a:pt x="32" y="121"/>
                  </a:cubicBezTo>
                  <a:cubicBezTo>
                    <a:pt x="33" y="120"/>
                    <a:pt x="33" y="120"/>
                    <a:pt x="33" y="120"/>
                  </a:cubicBezTo>
                  <a:cubicBezTo>
                    <a:pt x="34" y="120"/>
                    <a:pt x="34" y="120"/>
                    <a:pt x="35" y="119"/>
                  </a:cubicBezTo>
                  <a:cubicBezTo>
                    <a:pt x="35" y="119"/>
                    <a:pt x="35" y="119"/>
                    <a:pt x="36" y="119"/>
                  </a:cubicBezTo>
                  <a:cubicBezTo>
                    <a:pt x="36" y="119"/>
                    <a:pt x="36" y="119"/>
                    <a:pt x="36" y="119"/>
                  </a:cubicBezTo>
                  <a:cubicBezTo>
                    <a:pt x="37" y="119"/>
                    <a:pt x="37" y="119"/>
                    <a:pt x="37" y="119"/>
                  </a:cubicBezTo>
                  <a:cubicBezTo>
                    <a:pt x="37" y="119"/>
                    <a:pt x="37" y="119"/>
                    <a:pt x="38" y="120"/>
                  </a:cubicBezTo>
                  <a:cubicBezTo>
                    <a:pt x="38" y="120"/>
                    <a:pt x="38" y="120"/>
                    <a:pt x="38" y="120"/>
                  </a:cubicBezTo>
                  <a:cubicBezTo>
                    <a:pt x="38" y="120"/>
                    <a:pt x="38" y="120"/>
                    <a:pt x="38" y="120"/>
                  </a:cubicBezTo>
                  <a:cubicBezTo>
                    <a:pt x="38" y="120"/>
                    <a:pt x="38" y="120"/>
                    <a:pt x="39" y="120"/>
                  </a:cubicBezTo>
                  <a:cubicBezTo>
                    <a:pt x="39" y="120"/>
                    <a:pt x="39" y="120"/>
                    <a:pt x="39" y="120"/>
                  </a:cubicBezTo>
                  <a:cubicBezTo>
                    <a:pt x="39" y="120"/>
                    <a:pt x="39" y="120"/>
                    <a:pt x="39" y="120"/>
                  </a:cubicBezTo>
                  <a:cubicBezTo>
                    <a:pt x="39" y="120"/>
                    <a:pt x="40" y="120"/>
                    <a:pt x="40" y="120"/>
                  </a:cubicBezTo>
                  <a:cubicBezTo>
                    <a:pt x="40" y="120"/>
                    <a:pt x="41" y="119"/>
                    <a:pt x="41" y="119"/>
                  </a:cubicBezTo>
                  <a:cubicBezTo>
                    <a:pt x="41" y="119"/>
                    <a:pt x="42" y="119"/>
                    <a:pt x="42" y="118"/>
                  </a:cubicBezTo>
                  <a:cubicBezTo>
                    <a:pt x="42" y="118"/>
                    <a:pt x="42" y="118"/>
                    <a:pt x="43" y="117"/>
                  </a:cubicBezTo>
                  <a:cubicBezTo>
                    <a:pt x="43" y="117"/>
                    <a:pt x="43" y="116"/>
                    <a:pt x="43" y="116"/>
                  </a:cubicBezTo>
                  <a:cubicBezTo>
                    <a:pt x="44" y="115"/>
                    <a:pt x="44" y="115"/>
                    <a:pt x="44" y="115"/>
                  </a:cubicBezTo>
                  <a:cubicBezTo>
                    <a:pt x="44" y="114"/>
                    <a:pt x="44" y="114"/>
                    <a:pt x="44" y="113"/>
                  </a:cubicBezTo>
                  <a:cubicBezTo>
                    <a:pt x="44" y="113"/>
                    <a:pt x="44" y="112"/>
                    <a:pt x="44" y="112"/>
                  </a:cubicBezTo>
                  <a:cubicBezTo>
                    <a:pt x="44" y="111"/>
                    <a:pt x="44" y="111"/>
                    <a:pt x="44" y="110"/>
                  </a:cubicBezTo>
                  <a:cubicBezTo>
                    <a:pt x="43" y="110"/>
                    <a:pt x="43" y="110"/>
                    <a:pt x="43" y="109"/>
                  </a:cubicBezTo>
                  <a:cubicBezTo>
                    <a:pt x="42" y="109"/>
                    <a:pt x="42" y="109"/>
                    <a:pt x="41" y="109"/>
                  </a:cubicBezTo>
                  <a:cubicBezTo>
                    <a:pt x="40" y="109"/>
                    <a:pt x="40" y="108"/>
                    <a:pt x="39" y="108"/>
                  </a:cubicBezTo>
                  <a:moveTo>
                    <a:pt x="67" y="85"/>
                  </a:moveTo>
                  <a:cubicBezTo>
                    <a:pt x="68" y="85"/>
                    <a:pt x="68" y="85"/>
                    <a:pt x="68" y="85"/>
                  </a:cubicBezTo>
                  <a:cubicBezTo>
                    <a:pt x="68" y="85"/>
                    <a:pt x="69" y="85"/>
                    <a:pt x="69" y="85"/>
                  </a:cubicBezTo>
                  <a:cubicBezTo>
                    <a:pt x="69" y="84"/>
                    <a:pt x="69" y="84"/>
                    <a:pt x="70" y="84"/>
                  </a:cubicBezTo>
                  <a:cubicBezTo>
                    <a:pt x="70" y="84"/>
                    <a:pt x="70" y="84"/>
                    <a:pt x="71" y="84"/>
                  </a:cubicBezTo>
                  <a:cubicBezTo>
                    <a:pt x="71" y="83"/>
                    <a:pt x="71" y="83"/>
                    <a:pt x="72" y="83"/>
                  </a:cubicBezTo>
                  <a:cubicBezTo>
                    <a:pt x="72" y="83"/>
                    <a:pt x="72" y="82"/>
                    <a:pt x="73" y="82"/>
                  </a:cubicBezTo>
                  <a:cubicBezTo>
                    <a:pt x="73" y="82"/>
                    <a:pt x="73" y="82"/>
                    <a:pt x="74" y="82"/>
                  </a:cubicBezTo>
                  <a:cubicBezTo>
                    <a:pt x="74" y="81"/>
                    <a:pt x="74" y="81"/>
                    <a:pt x="75" y="81"/>
                  </a:cubicBezTo>
                  <a:cubicBezTo>
                    <a:pt x="75" y="81"/>
                    <a:pt x="75" y="81"/>
                    <a:pt x="76" y="81"/>
                  </a:cubicBezTo>
                  <a:cubicBezTo>
                    <a:pt x="76" y="80"/>
                    <a:pt x="77" y="80"/>
                    <a:pt x="77" y="80"/>
                  </a:cubicBezTo>
                  <a:cubicBezTo>
                    <a:pt x="77" y="80"/>
                    <a:pt x="78" y="79"/>
                    <a:pt x="78" y="79"/>
                  </a:cubicBezTo>
                  <a:cubicBezTo>
                    <a:pt x="78" y="78"/>
                    <a:pt x="78" y="78"/>
                    <a:pt x="78" y="77"/>
                  </a:cubicBezTo>
                  <a:cubicBezTo>
                    <a:pt x="78" y="77"/>
                    <a:pt x="78" y="77"/>
                    <a:pt x="78" y="77"/>
                  </a:cubicBezTo>
                  <a:cubicBezTo>
                    <a:pt x="79" y="76"/>
                    <a:pt x="79" y="76"/>
                    <a:pt x="79" y="76"/>
                  </a:cubicBezTo>
                  <a:cubicBezTo>
                    <a:pt x="79" y="76"/>
                    <a:pt x="79" y="75"/>
                    <a:pt x="80" y="75"/>
                  </a:cubicBezTo>
                  <a:cubicBezTo>
                    <a:pt x="80" y="75"/>
                    <a:pt x="80" y="75"/>
                    <a:pt x="80" y="75"/>
                  </a:cubicBezTo>
                  <a:cubicBezTo>
                    <a:pt x="81" y="74"/>
                    <a:pt x="81" y="74"/>
                    <a:pt x="81" y="74"/>
                  </a:cubicBezTo>
                  <a:cubicBezTo>
                    <a:pt x="82" y="73"/>
                    <a:pt x="82" y="73"/>
                    <a:pt x="82" y="72"/>
                  </a:cubicBezTo>
                  <a:cubicBezTo>
                    <a:pt x="83" y="72"/>
                    <a:pt x="83" y="72"/>
                    <a:pt x="83" y="71"/>
                  </a:cubicBezTo>
                  <a:cubicBezTo>
                    <a:pt x="83" y="71"/>
                    <a:pt x="83" y="70"/>
                    <a:pt x="83" y="69"/>
                  </a:cubicBezTo>
                  <a:cubicBezTo>
                    <a:pt x="83" y="69"/>
                    <a:pt x="83" y="68"/>
                    <a:pt x="83" y="68"/>
                  </a:cubicBezTo>
                  <a:cubicBezTo>
                    <a:pt x="83" y="67"/>
                    <a:pt x="84" y="67"/>
                    <a:pt x="84" y="66"/>
                  </a:cubicBezTo>
                  <a:cubicBezTo>
                    <a:pt x="84" y="66"/>
                    <a:pt x="84" y="65"/>
                    <a:pt x="85" y="65"/>
                  </a:cubicBezTo>
                  <a:cubicBezTo>
                    <a:pt x="85" y="64"/>
                    <a:pt x="85" y="64"/>
                    <a:pt x="86" y="63"/>
                  </a:cubicBezTo>
                  <a:cubicBezTo>
                    <a:pt x="86" y="63"/>
                    <a:pt x="86" y="62"/>
                    <a:pt x="87" y="62"/>
                  </a:cubicBezTo>
                  <a:cubicBezTo>
                    <a:pt x="87" y="61"/>
                    <a:pt x="87" y="61"/>
                    <a:pt x="87" y="60"/>
                  </a:cubicBezTo>
                  <a:cubicBezTo>
                    <a:pt x="88" y="60"/>
                    <a:pt x="88" y="59"/>
                    <a:pt x="88" y="59"/>
                  </a:cubicBezTo>
                  <a:cubicBezTo>
                    <a:pt x="87" y="59"/>
                    <a:pt x="87" y="58"/>
                    <a:pt x="87" y="58"/>
                  </a:cubicBezTo>
                  <a:cubicBezTo>
                    <a:pt x="86" y="58"/>
                    <a:pt x="86" y="57"/>
                    <a:pt x="86" y="57"/>
                  </a:cubicBezTo>
                  <a:cubicBezTo>
                    <a:pt x="86" y="57"/>
                    <a:pt x="86" y="56"/>
                    <a:pt x="86" y="56"/>
                  </a:cubicBezTo>
                  <a:cubicBezTo>
                    <a:pt x="86" y="56"/>
                    <a:pt x="85" y="55"/>
                    <a:pt x="85" y="55"/>
                  </a:cubicBezTo>
                  <a:cubicBezTo>
                    <a:pt x="85" y="54"/>
                    <a:pt x="85" y="54"/>
                    <a:pt x="85" y="53"/>
                  </a:cubicBezTo>
                  <a:cubicBezTo>
                    <a:pt x="85" y="52"/>
                    <a:pt x="86" y="52"/>
                    <a:pt x="86" y="51"/>
                  </a:cubicBezTo>
                  <a:cubicBezTo>
                    <a:pt x="86" y="51"/>
                    <a:pt x="86" y="50"/>
                    <a:pt x="86" y="50"/>
                  </a:cubicBezTo>
                  <a:cubicBezTo>
                    <a:pt x="86" y="49"/>
                    <a:pt x="87" y="49"/>
                    <a:pt x="87" y="48"/>
                  </a:cubicBezTo>
                  <a:cubicBezTo>
                    <a:pt x="87" y="48"/>
                    <a:pt x="87" y="48"/>
                    <a:pt x="88" y="48"/>
                  </a:cubicBezTo>
                  <a:cubicBezTo>
                    <a:pt x="88" y="48"/>
                    <a:pt x="88" y="47"/>
                    <a:pt x="88" y="47"/>
                  </a:cubicBezTo>
                  <a:cubicBezTo>
                    <a:pt x="88" y="47"/>
                    <a:pt x="89" y="47"/>
                    <a:pt x="89" y="47"/>
                  </a:cubicBezTo>
                  <a:cubicBezTo>
                    <a:pt x="89" y="47"/>
                    <a:pt x="89" y="47"/>
                    <a:pt x="89" y="47"/>
                  </a:cubicBezTo>
                  <a:cubicBezTo>
                    <a:pt x="89" y="47"/>
                    <a:pt x="90" y="46"/>
                    <a:pt x="90" y="46"/>
                  </a:cubicBezTo>
                  <a:cubicBezTo>
                    <a:pt x="90" y="46"/>
                    <a:pt x="91" y="46"/>
                    <a:pt x="92" y="45"/>
                  </a:cubicBezTo>
                  <a:cubicBezTo>
                    <a:pt x="92" y="45"/>
                    <a:pt x="93" y="45"/>
                    <a:pt x="93" y="44"/>
                  </a:cubicBezTo>
                  <a:cubicBezTo>
                    <a:pt x="94" y="44"/>
                    <a:pt x="95" y="44"/>
                    <a:pt x="95" y="43"/>
                  </a:cubicBezTo>
                  <a:cubicBezTo>
                    <a:pt x="96" y="43"/>
                    <a:pt x="96" y="43"/>
                    <a:pt x="97" y="43"/>
                  </a:cubicBezTo>
                  <a:cubicBezTo>
                    <a:pt x="97" y="43"/>
                    <a:pt x="97" y="43"/>
                    <a:pt x="97" y="43"/>
                  </a:cubicBezTo>
                  <a:cubicBezTo>
                    <a:pt x="97" y="43"/>
                    <a:pt x="97" y="43"/>
                    <a:pt x="97" y="43"/>
                  </a:cubicBezTo>
                  <a:cubicBezTo>
                    <a:pt x="97" y="43"/>
                    <a:pt x="97" y="44"/>
                    <a:pt x="97" y="44"/>
                  </a:cubicBezTo>
                  <a:cubicBezTo>
                    <a:pt x="97" y="44"/>
                    <a:pt x="98" y="44"/>
                    <a:pt x="98" y="44"/>
                  </a:cubicBezTo>
                  <a:cubicBezTo>
                    <a:pt x="98" y="45"/>
                    <a:pt x="98" y="45"/>
                    <a:pt x="98" y="46"/>
                  </a:cubicBezTo>
                  <a:cubicBezTo>
                    <a:pt x="98" y="46"/>
                    <a:pt x="98" y="47"/>
                    <a:pt x="98" y="47"/>
                  </a:cubicBezTo>
                  <a:cubicBezTo>
                    <a:pt x="99" y="48"/>
                    <a:pt x="99" y="49"/>
                    <a:pt x="99" y="49"/>
                  </a:cubicBezTo>
                  <a:cubicBezTo>
                    <a:pt x="99" y="50"/>
                    <a:pt x="100" y="51"/>
                    <a:pt x="100" y="52"/>
                  </a:cubicBezTo>
                  <a:cubicBezTo>
                    <a:pt x="100" y="53"/>
                    <a:pt x="101" y="54"/>
                    <a:pt x="101" y="56"/>
                  </a:cubicBezTo>
                  <a:cubicBezTo>
                    <a:pt x="102" y="57"/>
                    <a:pt x="102" y="59"/>
                    <a:pt x="103" y="60"/>
                  </a:cubicBezTo>
                  <a:cubicBezTo>
                    <a:pt x="103" y="61"/>
                    <a:pt x="103" y="63"/>
                    <a:pt x="103" y="64"/>
                  </a:cubicBezTo>
                  <a:cubicBezTo>
                    <a:pt x="103" y="65"/>
                    <a:pt x="103" y="65"/>
                    <a:pt x="102" y="66"/>
                  </a:cubicBezTo>
                  <a:cubicBezTo>
                    <a:pt x="102" y="66"/>
                    <a:pt x="102" y="66"/>
                    <a:pt x="102" y="66"/>
                  </a:cubicBezTo>
                  <a:cubicBezTo>
                    <a:pt x="102" y="67"/>
                    <a:pt x="101" y="67"/>
                    <a:pt x="101" y="67"/>
                  </a:cubicBezTo>
                  <a:cubicBezTo>
                    <a:pt x="101" y="67"/>
                    <a:pt x="101" y="67"/>
                    <a:pt x="100" y="68"/>
                  </a:cubicBezTo>
                  <a:cubicBezTo>
                    <a:pt x="100" y="68"/>
                    <a:pt x="100" y="68"/>
                    <a:pt x="99" y="68"/>
                  </a:cubicBezTo>
                  <a:cubicBezTo>
                    <a:pt x="99" y="69"/>
                    <a:pt x="98" y="69"/>
                    <a:pt x="97" y="70"/>
                  </a:cubicBezTo>
                  <a:cubicBezTo>
                    <a:pt x="97" y="70"/>
                    <a:pt x="96" y="71"/>
                    <a:pt x="95" y="72"/>
                  </a:cubicBezTo>
                  <a:cubicBezTo>
                    <a:pt x="95" y="72"/>
                    <a:pt x="95" y="73"/>
                    <a:pt x="95" y="73"/>
                  </a:cubicBezTo>
                  <a:cubicBezTo>
                    <a:pt x="94" y="74"/>
                    <a:pt x="95" y="75"/>
                    <a:pt x="95" y="76"/>
                  </a:cubicBezTo>
                  <a:cubicBezTo>
                    <a:pt x="96" y="76"/>
                    <a:pt x="96" y="77"/>
                    <a:pt x="96" y="78"/>
                  </a:cubicBezTo>
                  <a:cubicBezTo>
                    <a:pt x="96" y="80"/>
                    <a:pt x="96" y="81"/>
                    <a:pt x="96" y="82"/>
                  </a:cubicBezTo>
                  <a:cubicBezTo>
                    <a:pt x="96" y="83"/>
                    <a:pt x="95" y="84"/>
                    <a:pt x="95" y="85"/>
                  </a:cubicBezTo>
                  <a:cubicBezTo>
                    <a:pt x="94" y="86"/>
                    <a:pt x="94" y="87"/>
                    <a:pt x="94" y="88"/>
                  </a:cubicBezTo>
                  <a:cubicBezTo>
                    <a:pt x="93" y="88"/>
                    <a:pt x="93" y="89"/>
                    <a:pt x="93" y="89"/>
                  </a:cubicBezTo>
                  <a:cubicBezTo>
                    <a:pt x="93" y="89"/>
                    <a:pt x="93" y="90"/>
                    <a:pt x="93" y="90"/>
                  </a:cubicBezTo>
                  <a:cubicBezTo>
                    <a:pt x="93" y="91"/>
                    <a:pt x="93" y="91"/>
                    <a:pt x="93" y="92"/>
                  </a:cubicBezTo>
                  <a:cubicBezTo>
                    <a:pt x="93" y="92"/>
                    <a:pt x="93" y="93"/>
                    <a:pt x="93" y="93"/>
                  </a:cubicBezTo>
                  <a:cubicBezTo>
                    <a:pt x="93" y="94"/>
                    <a:pt x="93" y="94"/>
                    <a:pt x="93" y="95"/>
                  </a:cubicBezTo>
                  <a:cubicBezTo>
                    <a:pt x="93" y="96"/>
                    <a:pt x="93" y="96"/>
                    <a:pt x="93" y="97"/>
                  </a:cubicBezTo>
                  <a:cubicBezTo>
                    <a:pt x="93" y="97"/>
                    <a:pt x="93" y="98"/>
                    <a:pt x="93" y="98"/>
                  </a:cubicBezTo>
                  <a:cubicBezTo>
                    <a:pt x="92" y="99"/>
                    <a:pt x="92" y="99"/>
                    <a:pt x="92" y="100"/>
                  </a:cubicBezTo>
                  <a:cubicBezTo>
                    <a:pt x="91" y="100"/>
                    <a:pt x="91" y="100"/>
                    <a:pt x="90" y="101"/>
                  </a:cubicBezTo>
                  <a:cubicBezTo>
                    <a:pt x="90" y="101"/>
                    <a:pt x="90" y="101"/>
                    <a:pt x="89" y="102"/>
                  </a:cubicBezTo>
                  <a:cubicBezTo>
                    <a:pt x="89" y="102"/>
                    <a:pt x="88" y="102"/>
                    <a:pt x="88" y="102"/>
                  </a:cubicBezTo>
                  <a:cubicBezTo>
                    <a:pt x="87" y="102"/>
                    <a:pt x="87" y="102"/>
                    <a:pt x="87" y="102"/>
                  </a:cubicBezTo>
                  <a:cubicBezTo>
                    <a:pt x="86" y="102"/>
                    <a:pt x="86" y="102"/>
                    <a:pt x="86" y="102"/>
                  </a:cubicBezTo>
                  <a:cubicBezTo>
                    <a:pt x="86" y="102"/>
                    <a:pt x="86" y="102"/>
                    <a:pt x="85" y="102"/>
                  </a:cubicBezTo>
                  <a:cubicBezTo>
                    <a:pt x="85" y="102"/>
                    <a:pt x="85" y="102"/>
                    <a:pt x="85" y="102"/>
                  </a:cubicBezTo>
                  <a:cubicBezTo>
                    <a:pt x="85" y="101"/>
                    <a:pt x="85" y="101"/>
                    <a:pt x="85" y="101"/>
                  </a:cubicBezTo>
                  <a:cubicBezTo>
                    <a:pt x="85" y="101"/>
                    <a:pt x="85" y="101"/>
                    <a:pt x="85" y="101"/>
                  </a:cubicBezTo>
                  <a:cubicBezTo>
                    <a:pt x="85" y="101"/>
                    <a:pt x="85" y="101"/>
                    <a:pt x="85" y="100"/>
                  </a:cubicBezTo>
                  <a:cubicBezTo>
                    <a:pt x="85" y="100"/>
                    <a:pt x="85" y="100"/>
                    <a:pt x="84" y="100"/>
                  </a:cubicBezTo>
                  <a:cubicBezTo>
                    <a:pt x="84" y="100"/>
                    <a:pt x="84" y="100"/>
                    <a:pt x="84" y="100"/>
                  </a:cubicBezTo>
                  <a:cubicBezTo>
                    <a:pt x="84" y="100"/>
                    <a:pt x="84" y="100"/>
                    <a:pt x="84" y="100"/>
                  </a:cubicBezTo>
                  <a:cubicBezTo>
                    <a:pt x="84" y="100"/>
                    <a:pt x="83" y="100"/>
                    <a:pt x="83" y="100"/>
                  </a:cubicBezTo>
                  <a:cubicBezTo>
                    <a:pt x="83" y="101"/>
                    <a:pt x="83" y="101"/>
                    <a:pt x="83" y="101"/>
                  </a:cubicBezTo>
                  <a:cubicBezTo>
                    <a:pt x="83" y="101"/>
                    <a:pt x="83" y="101"/>
                    <a:pt x="83" y="102"/>
                  </a:cubicBezTo>
                  <a:cubicBezTo>
                    <a:pt x="83" y="102"/>
                    <a:pt x="82" y="102"/>
                    <a:pt x="82" y="103"/>
                  </a:cubicBezTo>
                  <a:cubicBezTo>
                    <a:pt x="82" y="103"/>
                    <a:pt x="82" y="104"/>
                    <a:pt x="81" y="104"/>
                  </a:cubicBezTo>
                  <a:cubicBezTo>
                    <a:pt x="81" y="104"/>
                    <a:pt x="81" y="105"/>
                    <a:pt x="80" y="105"/>
                  </a:cubicBezTo>
                  <a:cubicBezTo>
                    <a:pt x="80" y="105"/>
                    <a:pt x="80" y="105"/>
                    <a:pt x="79" y="106"/>
                  </a:cubicBezTo>
                  <a:cubicBezTo>
                    <a:pt x="79" y="106"/>
                    <a:pt x="79" y="106"/>
                    <a:pt x="79" y="106"/>
                  </a:cubicBezTo>
                  <a:cubicBezTo>
                    <a:pt x="79" y="106"/>
                    <a:pt x="79" y="106"/>
                    <a:pt x="79" y="106"/>
                  </a:cubicBezTo>
                  <a:cubicBezTo>
                    <a:pt x="79" y="106"/>
                    <a:pt x="79" y="106"/>
                    <a:pt x="79" y="106"/>
                  </a:cubicBezTo>
                  <a:cubicBezTo>
                    <a:pt x="79" y="106"/>
                    <a:pt x="79" y="106"/>
                    <a:pt x="79" y="106"/>
                  </a:cubicBezTo>
                  <a:cubicBezTo>
                    <a:pt x="79" y="106"/>
                    <a:pt x="79" y="105"/>
                    <a:pt x="79" y="105"/>
                  </a:cubicBezTo>
                  <a:cubicBezTo>
                    <a:pt x="78" y="105"/>
                    <a:pt x="78" y="105"/>
                    <a:pt x="78" y="105"/>
                  </a:cubicBezTo>
                  <a:cubicBezTo>
                    <a:pt x="78" y="105"/>
                    <a:pt x="78" y="105"/>
                    <a:pt x="77" y="105"/>
                  </a:cubicBezTo>
                  <a:cubicBezTo>
                    <a:pt x="77" y="105"/>
                    <a:pt x="77" y="105"/>
                    <a:pt x="77" y="104"/>
                  </a:cubicBezTo>
                  <a:cubicBezTo>
                    <a:pt x="77" y="104"/>
                    <a:pt x="77" y="104"/>
                    <a:pt x="77" y="104"/>
                  </a:cubicBezTo>
                  <a:cubicBezTo>
                    <a:pt x="76" y="104"/>
                    <a:pt x="76" y="104"/>
                    <a:pt x="76" y="104"/>
                  </a:cubicBezTo>
                  <a:cubicBezTo>
                    <a:pt x="76" y="104"/>
                    <a:pt x="76" y="104"/>
                    <a:pt x="76" y="104"/>
                  </a:cubicBezTo>
                  <a:cubicBezTo>
                    <a:pt x="75" y="103"/>
                    <a:pt x="75" y="103"/>
                    <a:pt x="75" y="103"/>
                  </a:cubicBezTo>
                  <a:cubicBezTo>
                    <a:pt x="75" y="103"/>
                    <a:pt x="75" y="103"/>
                    <a:pt x="74" y="104"/>
                  </a:cubicBezTo>
                  <a:cubicBezTo>
                    <a:pt x="74" y="104"/>
                    <a:pt x="74" y="104"/>
                    <a:pt x="74" y="104"/>
                  </a:cubicBezTo>
                  <a:cubicBezTo>
                    <a:pt x="74" y="104"/>
                    <a:pt x="74" y="104"/>
                    <a:pt x="73" y="104"/>
                  </a:cubicBezTo>
                  <a:cubicBezTo>
                    <a:pt x="73" y="105"/>
                    <a:pt x="73" y="105"/>
                    <a:pt x="73" y="105"/>
                  </a:cubicBezTo>
                  <a:cubicBezTo>
                    <a:pt x="73" y="106"/>
                    <a:pt x="72" y="106"/>
                    <a:pt x="72" y="106"/>
                  </a:cubicBezTo>
                  <a:cubicBezTo>
                    <a:pt x="72" y="107"/>
                    <a:pt x="71" y="107"/>
                    <a:pt x="71" y="107"/>
                  </a:cubicBezTo>
                  <a:cubicBezTo>
                    <a:pt x="70" y="107"/>
                    <a:pt x="70" y="108"/>
                    <a:pt x="69" y="108"/>
                  </a:cubicBezTo>
                  <a:cubicBezTo>
                    <a:pt x="69" y="108"/>
                    <a:pt x="68" y="108"/>
                    <a:pt x="68" y="108"/>
                  </a:cubicBezTo>
                  <a:cubicBezTo>
                    <a:pt x="67" y="108"/>
                    <a:pt x="67" y="108"/>
                    <a:pt x="66" y="108"/>
                  </a:cubicBezTo>
                  <a:cubicBezTo>
                    <a:pt x="66" y="108"/>
                    <a:pt x="65" y="108"/>
                    <a:pt x="65" y="107"/>
                  </a:cubicBezTo>
                  <a:cubicBezTo>
                    <a:pt x="65" y="107"/>
                    <a:pt x="64" y="107"/>
                    <a:pt x="64" y="107"/>
                  </a:cubicBezTo>
                  <a:cubicBezTo>
                    <a:pt x="64" y="107"/>
                    <a:pt x="63" y="106"/>
                    <a:pt x="63" y="106"/>
                  </a:cubicBezTo>
                  <a:cubicBezTo>
                    <a:pt x="63" y="106"/>
                    <a:pt x="63" y="105"/>
                    <a:pt x="62" y="105"/>
                  </a:cubicBezTo>
                  <a:cubicBezTo>
                    <a:pt x="62" y="105"/>
                    <a:pt x="62" y="105"/>
                    <a:pt x="62" y="105"/>
                  </a:cubicBezTo>
                  <a:cubicBezTo>
                    <a:pt x="61" y="105"/>
                    <a:pt x="61" y="104"/>
                    <a:pt x="61" y="104"/>
                  </a:cubicBezTo>
                  <a:cubicBezTo>
                    <a:pt x="61" y="104"/>
                    <a:pt x="61" y="104"/>
                    <a:pt x="60" y="104"/>
                  </a:cubicBezTo>
                  <a:cubicBezTo>
                    <a:pt x="60" y="104"/>
                    <a:pt x="60" y="104"/>
                    <a:pt x="60" y="104"/>
                  </a:cubicBezTo>
                  <a:cubicBezTo>
                    <a:pt x="60" y="104"/>
                    <a:pt x="59" y="104"/>
                    <a:pt x="59" y="105"/>
                  </a:cubicBezTo>
                  <a:cubicBezTo>
                    <a:pt x="59" y="105"/>
                    <a:pt x="59" y="105"/>
                    <a:pt x="59" y="105"/>
                  </a:cubicBezTo>
                  <a:cubicBezTo>
                    <a:pt x="59" y="105"/>
                    <a:pt x="59" y="105"/>
                    <a:pt x="59" y="105"/>
                  </a:cubicBezTo>
                  <a:cubicBezTo>
                    <a:pt x="59" y="105"/>
                    <a:pt x="59" y="106"/>
                    <a:pt x="59" y="106"/>
                  </a:cubicBezTo>
                  <a:cubicBezTo>
                    <a:pt x="59" y="106"/>
                    <a:pt x="59" y="106"/>
                    <a:pt x="59" y="106"/>
                  </a:cubicBezTo>
                  <a:cubicBezTo>
                    <a:pt x="59" y="107"/>
                    <a:pt x="59" y="107"/>
                    <a:pt x="59" y="107"/>
                  </a:cubicBezTo>
                  <a:cubicBezTo>
                    <a:pt x="59" y="107"/>
                    <a:pt x="60" y="108"/>
                    <a:pt x="60" y="108"/>
                  </a:cubicBezTo>
                  <a:cubicBezTo>
                    <a:pt x="60" y="108"/>
                    <a:pt x="60" y="108"/>
                    <a:pt x="60" y="108"/>
                  </a:cubicBezTo>
                  <a:cubicBezTo>
                    <a:pt x="61" y="108"/>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0" y="110"/>
                    <a:pt x="60" y="110"/>
                    <a:pt x="60" y="110"/>
                  </a:cubicBezTo>
                  <a:cubicBezTo>
                    <a:pt x="60" y="110"/>
                    <a:pt x="60" y="110"/>
                    <a:pt x="60" y="110"/>
                  </a:cubicBezTo>
                  <a:cubicBezTo>
                    <a:pt x="60" y="110"/>
                    <a:pt x="59" y="110"/>
                    <a:pt x="59" y="111"/>
                  </a:cubicBezTo>
                  <a:cubicBezTo>
                    <a:pt x="59" y="111"/>
                    <a:pt x="59" y="111"/>
                    <a:pt x="59" y="111"/>
                  </a:cubicBezTo>
                  <a:cubicBezTo>
                    <a:pt x="58" y="111"/>
                    <a:pt x="58" y="112"/>
                    <a:pt x="58" y="112"/>
                  </a:cubicBezTo>
                  <a:cubicBezTo>
                    <a:pt x="58" y="112"/>
                    <a:pt x="57" y="112"/>
                    <a:pt x="57" y="113"/>
                  </a:cubicBezTo>
                  <a:cubicBezTo>
                    <a:pt x="57" y="113"/>
                    <a:pt x="56" y="114"/>
                    <a:pt x="56" y="114"/>
                  </a:cubicBezTo>
                  <a:cubicBezTo>
                    <a:pt x="55" y="114"/>
                    <a:pt x="55" y="115"/>
                    <a:pt x="54" y="115"/>
                  </a:cubicBezTo>
                  <a:cubicBezTo>
                    <a:pt x="54" y="115"/>
                    <a:pt x="53" y="115"/>
                    <a:pt x="53" y="116"/>
                  </a:cubicBezTo>
                  <a:cubicBezTo>
                    <a:pt x="52" y="116"/>
                    <a:pt x="52" y="116"/>
                    <a:pt x="51" y="116"/>
                  </a:cubicBezTo>
                  <a:cubicBezTo>
                    <a:pt x="51" y="116"/>
                    <a:pt x="50" y="116"/>
                    <a:pt x="50" y="116"/>
                  </a:cubicBezTo>
                  <a:cubicBezTo>
                    <a:pt x="50" y="116"/>
                    <a:pt x="50" y="116"/>
                    <a:pt x="49" y="115"/>
                  </a:cubicBezTo>
                  <a:cubicBezTo>
                    <a:pt x="49" y="115"/>
                    <a:pt x="49" y="115"/>
                    <a:pt x="48" y="115"/>
                  </a:cubicBezTo>
                  <a:cubicBezTo>
                    <a:pt x="48" y="114"/>
                    <a:pt x="48" y="114"/>
                    <a:pt x="48" y="114"/>
                  </a:cubicBezTo>
                  <a:cubicBezTo>
                    <a:pt x="48" y="113"/>
                    <a:pt x="48" y="113"/>
                    <a:pt x="48" y="113"/>
                  </a:cubicBezTo>
                  <a:cubicBezTo>
                    <a:pt x="48" y="112"/>
                    <a:pt x="48" y="112"/>
                    <a:pt x="48" y="112"/>
                  </a:cubicBezTo>
                  <a:cubicBezTo>
                    <a:pt x="48" y="112"/>
                    <a:pt x="48" y="111"/>
                    <a:pt x="48" y="111"/>
                  </a:cubicBezTo>
                  <a:cubicBezTo>
                    <a:pt x="48" y="111"/>
                    <a:pt x="48" y="110"/>
                    <a:pt x="48" y="110"/>
                  </a:cubicBezTo>
                  <a:cubicBezTo>
                    <a:pt x="48" y="110"/>
                    <a:pt x="48" y="110"/>
                    <a:pt x="49" y="109"/>
                  </a:cubicBezTo>
                  <a:cubicBezTo>
                    <a:pt x="49" y="109"/>
                    <a:pt x="49" y="109"/>
                    <a:pt x="49" y="108"/>
                  </a:cubicBezTo>
                  <a:cubicBezTo>
                    <a:pt x="49" y="108"/>
                    <a:pt x="49" y="108"/>
                    <a:pt x="49" y="108"/>
                  </a:cubicBezTo>
                  <a:cubicBezTo>
                    <a:pt x="49" y="107"/>
                    <a:pt x="48" y="107"/>
                    <a:pt x="48" y="107"/>
                  </a:cubicBezTo>
                  <a:cubicBezTo>
                    <a:pt x="48" y="107"/>
                    <a:pt x="48" y="106"/>
                    <a:pt x="48" y="106"/>
                  </a:cubicBezTo>
                  <a:cubicBezTo>
                    <a:pt x="47" y="106"/>
                    <a:pt x="47" y="106"/>
                    <a:pt x="47" y="106"/>
                  </a:cubicBezTo>
                  <a:cubicBezTo>
                    <a:pt x="47" y="106"/>
                    <a:pt x="46" y="106"/>
                    <a:pt x="46" y="106"/>
                  </a:cubicBezTo>
                  <a:cubicBezTo>
                    <a:pt x="45" y="106"/>
                    <a:pt x="45" y="106"/>
                    <a:pt x="44" y="106"/>
                  </a:cubicBezTo>
                  <a:cubicBezTo>
                    <a:pt x="44" y="106"/>
                    <a:pt x="44" y="106"/>
                    <a:pt x="44" y="106"/>
                  </a:cubicBezTo>
                  <a:cubicBezTo>
                    <a:pt x="42" y="106"/>
                    <a:pt x="40" y="106"/>
                    <a:pt x="38" y="106"/>
                  </a:cubicBezTo>
                  <a:cubicBezTo>
                    <a:pt x="36" y="107"/>
                    <a:pt x="33" y="107"/>
                    <a:pt x="31" y="108"/>
                  </a:cubicBezTo>
                  <a:cubicBezTo>
                    <a:pt x="29" y="108"/>
                    <a:pt x="27" y="109"/>
                    <a:pt x="25" y="109"/>
                  </a:cubicBezTo>
                  <a:cubicBezTo>
                    <a:pt x="24" y="110"/>
                    <a:pt x="23" y="110"/>
                    <a:pt x="22" y="111"/>
                  </a:cubicBezTo>
                  <a:cubicBezTo>
                    <a:pt x="22" y="111"/>
                    <a:pt x="22" y="112"/>
                    <a:pt x="22" y="112"/>
                  </a:cubicBezTo>
                  <a:cubicBezTo>
                    <a:pt x="21" y="112"/>
                    <a:pt x="21" y="112"/>
                    <a:pt x="21" y="112"/>
                  </a:cubicBezTo>
                  <a:cubicBezTo>
                    <a:pt x="20" y="112"/>
                    <a:pt x="20" y="112"/>
                    <a:pt x="20" y="112"/>
                  </a:cubicBezTo>
                  <a:cubicBezTo>
                    <a:pt x="19" y="112"/>
                    <a:pt x="19" y="112"/>
                    <a:pt x="18" y="112"/>
                  </a:cubicBezTo>
                  <a:cubicBezTo>
                    <a:pt x="18" y="112"/>
                    <a:pt x="17" y="112"/>
                    <a:pt x="17" y="112"/>
                  </a:cubicBezTo>
                  <a:cubicBezTo>
                    <a:pt x="17" y="112"/>
                    <a:pt x="16" y="112"/>
                    <a:pt x="16" y="113"/>
                  </a:cubicBezTo>
                  <a:cubicBezTo>
                    <a:pt x="15" y="113"/>
                    <a:pt x="15" y="113"/>
                    <a:pt x="15" y="113"/>
                  </a:cubicBezTo>
                  <a:cubicBezTo>
                    <a:pt x="14" y="113"/>
                    <a:pt x="14" y="113"/>
                    <a:pt x="14" y="113"/>
                  </a:cubicBezTo>
                  <a:cubicBezTo>
                    <a:pt x="13" y="113"/>
                    <a:pt x="13" y="113"/>
                    <a:pt x="13" y="113"/>
                  </a:cubicBezTo>
                  <a:cubicBezTo>
                    <a:pt x="13" y="113"/>
                    <a:pt x="13" y="113"/>
                    <a:pt x="13" y="113"/>
                  </a:cubicBezTo>
                  <a:cubicBezTo>
                    <a:pt x="13" y="113"/>
                    <a:pt x="13" y="113"/>
                    <a:pt x="13" y="113"/>
                  </a:cubicBezTo>
                  <a:cubicBezTo>
                    <a:pt x="13" y="113"/>
                    <a:pt x="13" y="113"/>
                    <a:pt x="13" y="113"/>
                  </a:cubicBezTo>
                  <a:cubicBezTo>
                    <a:pt x="13" y="113"/>
                    <a:pt x="13" y="113"/>
                    <a:pt x="13" y="113"/>
                  </a:cubicBezTo>
                  <a:cubicBezTo>
                    <a:pt x="13" y="113"/>
                    <a:pt x="13" y="113"/>
                    <a:pt x="12" y="113"/>
                  </a:cubicBezTo>
                  <a:cubicBezTo>
                    <a:pt x="12" y="112"/>
                    <a:pt x="12" y="112"/>
                    <a:pt x="12" y="112"/>
                  </a:cubicBezTo>
                  <a:cubicBezTo>
                    <a:pt x="12" y="112"/>
                    <a:pt x="12" y="112"/>
                    <a:pt x="12" y="111"/>
                  </a:cubicBezTo>
                  <a:cubicBezTo>
                    <a:pt x="12" y="111"/>
                    <a:pt x="12" y="111"/>
                    <a:pt x="12" y="111"/>
                  </a:cubicBezTo>
                  <a:cubicBezTo>
                    <a:pt x="12" y="111"/>
                    <a:pt x="12" y="110"/>
                    <a:pt x="12" y="110"/>
                  </a:cubicBezTo>
                  <a:cubicBezTo>
                    <a:pt x="12" y="110"/>
                    <a:pt x="12" y="110"/>
                    <a:pt x="13" y="110"/>
                  </a:cubicBezTo>
                  <a:cubicBezTo>
                    <a:pt x="13" y="109"/>
                    <a:pt x="13" y="109"/>
                    <a:pt x="14" y="109"/>
                  </a:cubicBezTo>
                  <a:cubicBezTo>
                    <a:pt x="15" y="109"/>
                    <a:pt x="16" y="109"/>
                    <a:pt x="17" y="108"/>
                  </a:cubicBezTo>
                  <a:cubicBezTo>
                    <a:pt x="18" y="107"/>
                    <a:pt x="19" y="106"/>
                    <a:pt x="20" y="106"/>
                  </a:cubicBezTo>
                  <a:cubicBezTo>
                    <a:pt x="21" y="105"/>
                    <a:pt x="22" y="104"/>
                    <a:pt x="23" y="103"/>
                  </a:cubicBezTo>
                  <a:cubicBezTo>
                    <a:pt x="24" y="102"/>
                    <a:pt x="25" y="101"/>
                    <a:pt x="26" y="100"/>
                  </a:cubicBezTo>
                  <a:cubicBezTo>
                    <a:pt x="26" y="99"/>
                    <a:pt x="26" y="99"/>
                    <a:pt x="26" y="99"/>
                  </a:cubicBezTo>
                  <a:cubicBezTo>
                    <a:pt x="27" y="99"/>
                    <a:pt x="27" y="99"/>
                    <a:pt x="27" y="99"/>
                  </a:cubicBezTo>
                  <a:cubicBezTo>
                    <a:pt x="27" y="99"/>
                    <a:pt x="27" y="99"/>
                    <a:pt x="28" y="99"/>
                  </a:cubicBezTo>
                  <a:cubicBezTo>
                    <a:pt x="28" y="99"/>
                    <a:pt x="28" y="99"/>
                    <a:pt x="28" y="99"/>
                  </a:cubicBezTo>
                  <a:cubicBezTo>
                    <a:pt x="28" y="98"/>
                    <a:pt x="29" y="98"/>
                    <a:pt x="29" y="98"/>
                  </a:cubicBezTo>
                  <a:cubicBezTo>
                    <a:pt x="29" y="98"/>
                    <a:pt x="29" y="98"/>
                    <a:pt x="29" y="99"/>
                  </a:cubicBezTo>
                  <a:cubicBezTo>
                    <a:pt x="30" y="99"/>
                    <a:pt x="30" y="99"/>
                    <a:pt x="30" y="99"/>
                  </a:cubicBezTo>
                  <a:cubicBezTo>
                    <a:pt x="30" y="99"/>
                    <a:pt x="31" y="99"/>
                    <a:pt x="31" y="99"/>
                  </a:cubicBezTo>
                  <a:cubicBezTo>
                    <a:pt x="31" y="99"/>
                    <a:pt x="31" y="99"/>
                    <a:pt x="31" y="99"/>
                  </a:cubicBezTo>
                  <a:cubicBezTo>
                    <a:pt x="32" y="99"/>
                    <a:pt x="32" y="99"/>
                    <a:pt x="32" y="99"/>
                  </a:cubicBezTo>
                  <a:cubicBezTo>
                    <a:pt x="33" y="99"/>
                    <a:pt x="33" y="99"/>
                    <a:pt x="33" y="99"/>
                  </a:cubicBezTo>
                  <a:cubicBezTo>
                    <a:pt x="34" y="99"/>
                    <a:pt x="34" y="99"/>
                    <a:pt x="34" y="99"/>
                  </a:cubicBezTo>
                  <a:cubicBezTo>
                    <a:pt x="35" y="99"/>
                    <a:pt x="35" y="100"/>
                    <a:pt x="35" y="100"/>
                  </a:cubicBezTo>
                  <a:cubicBezTo>
                    <a:pt x="36" y="100"/>
                    <a:pt x="36" y="99"/>
                    <a:pt x="36" y="99"/>
                  </a:cubicBezTo>
                  <a:cubicBezTo>
                    <a:pt x="36" y="99"/>
                    <a:pt x="37" y="99"/>
                    <a:pt x="37" y="99"/>
                  </a:cubicBezTo>
                  <a:cubicBezTo>
                    <a:pt x="37" y="99"/>
                    <a:pt x="38" y="99"/>
                    <a:pt x="38" y="99"/>
                  </a:cubicBezTo>
                  <a:cubicBezTo>
                    <a:pt x="38" y="99"/>
                    <a:pt x="38" y="99"/>
                    <a:pt x="39" y="99"/>
                  </a:cubicBezTo>
                  <a:cubicBezTo>
                    <a:pt x="40" y="98"/>
                    <a:pt x="41" y="98"/>
                    <a:pt x="41" y="98"/>
                  </a:cubicBezTo>
                  <a:cubicBezTo>
                    <a:pt x="42" y="98"/>
                    <a:pt x="43" y="97"/>
                    <a:pt x="44" y="97"/>
                  </a:cubicBezTo>
                  <a:cubicBezTo>
                    <a:pt x="45" y="97"/>
                    <a:pt x="45" y="97"/>
                    <a:pt x="46" y="97"/>
                  </a:cubicBezTo>
                  <a:cubicBezTo>
                    <a:pt x="46" y="97"/>
                    <a:pt x="47" y="96"/>
                    <a:pt x="47" y="96"/>
                  </a:cubicBezTo>
                  <a:cubicBezTo>
                    <a:pt x="47" y="96"/>
                    <a:pt x="47" y="97"/>
                    <a:pt x="48" y="97"/>
                  </a:cubicBezTo>
                  <a:cubicBezTo>
                    <a:pt x="48" y="97"/>
                    <a:pt x="48" y="97"/>
                    <a:pt x="48" y="97"/>
                  </a:cubicBezTo>
                  <a:cubicBezTo>
                    <a:pt x="48" y="97"/>
                    <a:pt x="48" y="97"/>
                    <a:pt x="48" y="97"/>
                  </a:cubicBezTo>
                  <a:cubicBezTo>
                    <a:pt x="48" y="97"/>
                    <a:pt x="48" y="97"/>
                    <a:pt x="48" y="97"/>
                  </a:cubicBezTo>
                  <a:cubicBezTo>
                    <a:pt x="48" y="97"/>
                    <a:pt x="48" y="97"/>
                    <a:pt x="48" y="97"/>
                  </a:cubicBezTo>
                  <a:cubicBezTo>
                    <a:pt x="48" y="97"/>
                    <a:pt x="48" y="97"/>
                    <a:pt x="48" y="97"/>
                  </a:cubicBezTo>
                  <a:cubicBezTo>
                    <a:pt x="48" y="97"/>
                    <a:pt x="48" y="98"/>
                    <a:pt x="48" y="98"/>
                  </a:cubicBezTo>
                  <a:cubicBezTo>
                    <a:pt x="48" y="98"/>
                    <a:pt x="48" y="98"/>
                    <a:pt x="48" y="98"/>
                  </a:cubicBezTo>
                  <a:cubicBezTo>
                    <a:pt x="48" y="98"/>
                    <a:pt x="48" y="98"/>
                    <a:pt x="49" y="98"/>
                  </a:cubicBezTo>
                  <a:cubicBezTo>
                    <a:pt x="49" y="98"/>
                    <a:pt x="49" y="98"/>
                    <a:pt x="49" y="98"/>
                  </a:cubicBezTo>
                  <a:cubicBezTo>
                    <a:pt x="49" y="99"/>
                    <a:pt x="49" y="99"/>
                    <a:pt x="49" y="99"/>
                  </a:cubicBezTo>
                  <a:cubicBezTo>
                    <a:pt x="50" y="99"/>
                    <a:pt x="50" y="99"/>
                    <a:pt x="50" y="99"/>
                  </a:cubicBezTo>
                  <a:cubicBezTo>
                    <a:pt x="50" y="99"/>
                    <a:pt x="50" y="99"/>
                    <a:pt x="50" y="99"/>
                  </a:cubicBezTo>
                  <a:cubicBezTo>
                    <a:pt x="51" y="99"/>
                    <a:pt x="51" y="99"/>
                    <a:pt x="52" y="99"/>
                  </a:cubicBezTo>
                  <a:cubicBezTo>
                    <a:pt x="52" y="99"/>
                    <a:pt x="52" y="98"/>
                    <a:pt x="53" y="98"/>
                  </a:cubicBezTo>
                  <a:cubicBezTo>
                    <a:pt x="53" y="98"/>
                    <a:pt x="54" y="98"/>
                    <a:pt x="54" y="98"/>
                  </a:cubicBezTo>
                  <a:cubicBezTo>
                    <a:pt x="54" y="97"/>
                    <a:pt x="54" y="97"/>
                    <a:pt x="54" y="97"/>
                  </a:cubicBezTo>
                  <a:cubicBezTo>
                    <a:pt x="55" y="97"/>
                    <a:pt x="55" y="97"/>
                    <a:pt x="55" y="97"/>
                  </a:cubicBezTo>
                  <a:cubicBezTo>
                    <a:pt x="55" y="96"/>
                    <a:pt x="55" y="96"/>
                    <a:pt x="55" y="96"/>
                  </a:cubicBezTo>
                  <a:cubicBezTo>
                    <a:pt x="55" y="96"/>
                    <a:pt x="55" y="96"/>
                    <a:pt x="54" y="96"/>
                  </a:cubicBezTo>
                  <a:cubicBezTo>
                    <a:pt x="54" y="95"/>
                    <a:pt x="54" y="95"/>
                    <a:pt x="54" y="95"/>
                  </a:cubicBezTo>
                  <a:cubicBezTo>
                    <a:pt x="54" y="95"/>
                    <a:pt x="54" y="95"/>
                    <a:pt x="54" y="95"/>
                  </a:cubicBezTo>
                  <a:cubicBezTo>
                    <a:pt x="54" y="95"/>
                    <a:pt x="54" y="94"/>
                    <a:pt x="54" y="94"/>
                  </a:cubicBezTo>
                  <a:cubicBezTo>
                    <a:pt x="54" y="94"/>
                    <a:pt x="54" y="94"/>
                    <a:pt x="55" y="94"/>
                  </a:cubicBezTo>
                  <a:cubicBezTo>
                    <a:pt x="55" y="94"/>
                    <a:pt x="55" y="93"/>
                    <a:pt x="56" y="93"/>
                  </a:cubicBezTo>
                  <a:cubicBezTo>
                    <a:pt x="56" y="93"/>
                    <a:pt x="56" y="93"/>
                    <a:pt x="57" y="92"/>
                  </a:cubicBezTo>
                  <a:cubicBezTo>
                    <a:pt x="57" y="92"/>
                    <a:pt x="58" y="91"/>
                    <a:pt x="58" y="91"/>
                  </a:cubicBezTo>
                  <a:cubicBezTo>
                    <a:pt x="58" y="90"/>
                    <a:pt x="59" y="90"/>
                    <a:pt x="59" y="89"/>
                  </a:cubicBezTo>
                  <a:cubicBezTo>
                    <a:pt x="59" y="89"/>
                    <a:pt x="59" y="88"/>
                    <a:pt x="59" y="87"/>
                  </a:cubicBezTo>
                  <a:cubicBezTo>
                    <a:pt x="59" y="87"/>
                    <a:pt x="59" y="86"/>
                    <a:pt x="59" y="86"/>
                  </a:cubicBezTo>
                  <a:cubicBezTo>
                    <a:pt x="59" y="85"/>
                    <a:pt x="60" y="85"/>
                    <a:pt x="60" y="84"/>
                  </a:cubicBezTo>
                  <a:cubicBezTo>
                    <a:pt x="60" y="84"/>
                    <a:pt x="60" y="84"/>
                    <a:pt x="60" y="83"/>
                  </a:cubicBezTo>
                  <a:cubicBezTo>
                    <a:pt x="61" y="83"/>
                    <a:pt x="61" y="83"/>
                    <a:pt x="61" y="82"/>
                  </a:cubicBezTo>
                  <a:cubicBezTo>
                    <a:pt x="61" y="82"/>
                    <a:pt x="62" y="82"/>
                    <a:pt x="62" y="82"/>
                  </a:cubicBezTo>
                  <a:cubicBezTo>
                    <a:pt x="62" y="81"/>
                    <a:pt x="63" y="81"/>
                    <a:pt x="63" y="81"/>
                  </a:cubicBezTo>
                  <a:cubicBezTo>
                    <a:pt x="63" y="81"/>
                    <a:pt x="63" y="81"/>
                    <a:pt x="64" y="81"/>
                  </a:cubicBezTo>
                  <a:cubicBezTo>
                    <a:pt x="64" y="80"/>
                    <a:pt x="64" y="80"/>
                    <a:pt x="64" y="80"/>
                  </a:cubicBezTo>
                  <a:cubicBezTo>
                    <a:pt x="64" y="81"/>
                    <a:pt x="64" y="81"/>
                    <a:pt x="64" y="81"/>
                  </a:cubicBezTo>
                  <a:cubicBezTo>
                    <a:pt x="64" y="81"/>
                    <a:pt x="64" y="82"/>
                    <a:pt x="64" y="82"/>
                  </a:cubicBezTo>
                  <a:cubicBezTo>
                    <a:pt x="64" y="82"/>
                    <a:pt x="64" y="83"/>
                    <a:pt x="64" y="83"/>
                  </a:cubicBezTo>
                  <a:cubicBezTo>
                    <a:pt x="64" y="83"/>
                    <a:pt x="64" y="83"/>
                    <a:pt x="65" y="84"/>
                  </a:cubicBezTo>
                  <a:cubicBezTo>
                    <a:pt x="65" y="84"/>
                    <a:pt x="65" y="84"/>
                    <a:pt x="65" y="84"/>
                  </a:cubicBezTo>
                  <a:cubicBezTo>
                    <a:pt x="65" y="84"/>
                    <a:pt x="66" y="84"/>
                    <a:pt x="66" y="85"/>
                  </a:cubicBezTo>
                  <a:cubicBezTo>
                    <a:pt x="66" y="85"/>
                    <a:pt x="66" y="85"/>
                    <a:pt x="66" y="85"/>
                  </a:cubicBezTo>
                  <a:cubicBezTo>
                    <a:pt x="67" y="85"/>
                    <a:pt x="67" y="85"/>
                    <a:pt x="67" y="85"/>
                  </a:cubicBezTo>
                  <a:moveTo>
                    <a:pt x="96" y="42"/>
                  </a:moveTo>
                  <a:cubicBezTo>
                    <a:pt x="96" y="42"/>
                    <a:pt x="95" y="42"/>
                    <a:pt x="95" y="42"/>
                  </a:cubicBezTo>
                  <a:cubicBezTo>
                    <a:pt x="94" y="43"/>
                    <a:pt x="94" y="43"/>
                    <a:pt x="93" y="43"/>
                  </a:cubicBezTo>
                  <a:cubicBezTo>
                    <a:pt x="92" y="44"/>
                    <a:pt x="92" y="44"/>
                    <a:pt x="91" y="44"/>
                  </a:cubicBezTo>
                  <a:cubicBezTo>
                    <a:pt x="91" y="45"/>
                    <a:pt x="90" y="45"/>
                    <a:pt x="89" y="45"/>
                  </a:cubicBezTo>
                  <a:cubicBezTo>
                    <a:pt x="89" y="46"/>
                    <a:pt x="89" y="46"/>
                    <a:pt x="89" y="46"/>
                  </a:cubicBezTo>
                  <a:cubicBezTo>
                    <a:pt x="89" y="46"/>
                    <a:pt x="88" y="46"/>
                    <a:pt x="88" y="46"/>
                  </a:cubicBezTo>
                  <a:cubicBezTo>
                    <a:pt x="88" y="46"/>
                    <a:pt x="88" y="46"/>
                    <a:pt x="88" y="47"/>
                  </a:cubicBezTo>
                  <a:cubicBezTo>
                    <a:pt x="88" y="47"/>
                    <a:pt x="87" y="47"/>
                    <a:pt x="87" y="47"/>
                  </a:cubicBezTo>
                  <a:cubicBezTo>
                    <a:pt x="87" y="47"/>
                    <a:pt x="87" y="47"/>
                    <a:pt x="86" y="48"/>
                  </a:cubicBezTo>
                  <a:cubicBezTo>
                    <a:pt x="86" y="48"/>
                    <a:pt x="86" y="49"/>
                    <a:pt x="85" y="49"/>
                  </a:cubicBezTo>
                  <a:cubicBezTo>
                    <a:pt x="85" y="50"/>
                    <a:pt x="85" y="50"/>
                    <a:pt x="85" y="51"/>
                  </a:cubicBezTo>
                  <a:cubicBezTo>
                    <a:pt x="85" y="52"/>
                    <a:pt x="84" y="52"/>
                    <a:pt x="84" y="53"/>
                  </a:cubicBezTo>
                  <a:cubicBezTo>
                    <a:pt x="84" y="54"/>
                    <a:pt x="84" y="54"/>
                    <a:pt x="84" y="55"/>
                  </a:cubicBezTo>
                  <a:cubicBezTo>
                    <a:pt x="84" y="55"/>
                    <a:pt x="85" y="56"/>
                    <a:pt x="85" y="56"/>
                  </a:cubicBezTo>
                  <a:cubicBezTo>
                    <a:pt x="85" y="57"/>
                    <a:pt x="85" y="57"/>
                    <a:pt x="85" y="58"/>
                  </a:cubicBezTo>
                  <a:cubicBezTo>
                    <a:pt x="86" y="58"/>
                    <a:pt x="86" y="58"/>
                    <a:pt x="86" y="59"/>
                  </a:cubicBezTo>
                  <a:cubicBezTo>
                    <a:pt x="86" y="59"/>
                    <a:pt x="87" y="59"/>
                    <a:pt x="87" y="59"/>
                  </a:cubicBezTo>
                  <a:cubicBezTo>
                    <a:pt x="87" y="59"/>
                    <a:pt x="87" y="60"/>
                    <a:pt x="86" y="60"/>
                  </a:cubicBezTo>
                  <a:cubicBezTo>
                    <a:pt x="86" y="60"/>
                    <a:pt x="86" y="61"/>
                    <a:pt x="86" y="61"/>
                  </a:cubicBezTo>
                  <a:cubicBezTo>
                    <a:pt x="86" y="62"/>
                    <a:pt x="85" y="62"/>
                    <a:pt x="85" y="63"/>
                  </a:cubicBezTo>
                  <a:cubicBezTo>
                    <a:pt x="85" y="63"/>
                    <a:pt x="84" y="64"/>
                    <a:pt x="84" y="64"/>
                  </a:cubicBezTo>
                  <a:cubicBezTo>
                    <a:pt x="83" y="65"/>
                    <a:pt x="83" y="65"/>
                    <a:pt x="83" y="66"/>
                  </a:cubicBezTo>
                  <a:cubicBezTo>
                    <a:pt x="83" y="66"/>
                    <a:pt x="82" y="67"/>
                    <a:pt x="82" y="67"/>
                  </a:cubicBezTo>
                  <a:cubicBezTo>
                    <a:pt x="82" y="68"/>
                    <a:pt x="82" y="69"/>
                    <a:pt x="82" y="69"/>
                  </a:cubicBezTo>
                  <a:cubicBezTo>
                    <a:pt x="82" y="70"/>
                    <a:pt x="82" y="70"/>
                    <a:pt x="82" y="71"/>
                  </a:cubicBezTo>
                  <a:cubicBezTo>
                    <a:pt x="82" y="71"/>
                    <a:pt x="82" y="72"/>
                    <a:pt x="82" y="72"/>
                  </a:cubicBezTo>
                  <a:cubicBezTo>
                    <a:pt x="81" y="72"/>
                    <a:pt x="81" y="73"/>
                    <a:pt x="81" y="73"/>
                  </a:cubicBezTo>
                  <a:cubicBezTo>
                    <a:pt x="80" y="73"/>
                    <a:pt x="80" y="73"/>
                    <a:pt x="80" y="74"/>
                  </a:cubicBezTo>
                  <a:cubicBezTo>
                    <a:pt x="79" y="74"/>
                    <a:pt x="79" y="74"/>
                    <a:pt x="79" y="74"/>
                  </a:cubicBezTo>
                  <a:cubicBezTo>
                    <a:pt x="79" y="75"/>
                    <a:pt x="78" y="75"/>
                    <a:pt x="78" y="75"/>
                  </a:cubicBezTo>
                  <a:cubicBezTo>
                    <a:pt x="78" y="75"/>
                    <a:pt x="78" y="76"/>
                    <a:pt x="78" y="76"/>
                  </a:cubicBezTo>
                  <a:cubicBezTo>
                    <a:pt x="77" y="76"/>
                    <a:pt x="77" y="77"/>
                    <a:pt x="77" y="77"/>
                  </a:cubicBezTo>
                  <a:cubicBezTo>
                    <a:pt x="77" y="78"/>
                    <a:pt x="77" y="78"/>
                    <a:pt x="77" y="78"/>
                  </a:cubicBezTo>
                  <a:cubicBezTo>
                    <a:pt x="77" y="79"/>
                    <a:pt x="76" y="79"/>
                    <a:pt x="76" y="79"/>
                  </a:cubicBezTo>
                  <a:cubicBezTo>
                    <a:pt x="76" y="79"/>
                    <a:pt x="76" y="80"/>
                    <a:pt x="75" y="80"/>
                  </a:cubicBezTo>
                  <a:cubicBezTo>
                    <a:pt x="75" y="80"/>
                    <a:pt x="75" y="80"/>
                    <a:pt x="74" y="80"/>
                  </a:cubicBezTo>
                  <a:cubicBezTo>
                    <a:pt x="74" y="80"/>
                    <a:pt x="74" y="81"/>
                    <a:pt x="73" y="81"/>
                  </a:cubicBezTo>
                  <a:cubicBezTo>
                    <a:pt x="73" y="81"/>
                    <a:pt x="73" y="81"/>
                    <a:pt x="72" y="81"/>
                  </a:cubicBezTo>
                  <a:cubicBezTo>
                    <a:pt x="72" y="81"/>
                    <a:pt x="71" y="82"/>
                    <a:pt x="71" y="82"/>
                  </a:cubicBezTo>
                  <a:cubicBezTo>
                    <a:pt x="71" y="82"/>
                    <a:pt x="70" y="82"/>
                    <a:pt x="70" y="83"/>
                  </a:cubicBezTo>
                  <a:cubicBezTo>
                    <a:pt x="70" y="83"/>
                    <a:pt x="69" y="83"/>
                    <a:pt x="69" y="83"/>
                  </a:cubicBezTo>
                  <a:cubicBezTo>
                    <a:pt x="69" y="83"/>
                    <a:pt x="69" y="84"/>
                    <a:pt x="69" y="84"/>
                  </a:cubicBezTo>
                  <a:cubicBezTo>
                    <a:pt x="68" y="84"/>
                    <a:pt x="68" y="84"/>
                    <a:pt x="68" y="84"/>
                  </a:cubicBezTo>
                  <a:cubicBezTo>
                    <a:pt x="68" y="84"/>
                    <a:pt x="67" y="84"/>
                    <a:pt x="67" y="84"/>
                  </a:cubicBezTo>
                  <a:cubicBezTo>
                    <a:pt x="67" y="84"/>
                    <a:pt x="67" y="84"/>
                    <a:pt x="67" y="84"/>
                  </a:cubicBezTo>
                  <a:cubicBezTo>
                    <a:pt x="67" y="84"/>
                    <a:pt x="66" y="84"/>
                    <a:pt x="66" y="84"/>
                  </a:cubicBezTo>
                  <a:cubicBezTo>
                    <a:pt x="66" y="84"/>
                    <a:pt x="66" y="84"/>
                    <a:pt x="66" y="83"/>
                  </a:cubicBezTo>
                  <a:cubicBezTo>
                    <a:pt x="66" y="83"/>
                    <a:pt x="66" y="83"/>
                    <a:pt x="65" y="83"/>
                  </a:cubicBezTo>
                  <a:cubicBezTo>
                    <a:pt x="65" y="83"/>
                    <a:pt x="65" y="83"/>
                    <a:pt x="65" y="82"/>
                  </a:cubicBezTo>
                  <a:cubicBezTo>
                    <a:pt x="65" y="82"/>
                    <a:pt x="65" y="82"/>
                    <a:pt x="65" y="82"/>
                  </a:cubicBezTo>
                  <a:cubicBezTo>
                    <a:pt x="65" y="82"/>
                    <a:pt x="65" y="81"/>
                    <a:pt x="65" y="81"/>
                  </a:cubicBezTo>
                  <a:cubicBezTo>
                    <a:pt x="65" y="81"/>
                    <a:pt x="65" y="81"/>
                    <a:pt x="65" y="81"/>
                  </a:cubicBezTo>
                  <a:cubicBezTo>
                    <a:pt x="65" y="81"/>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79"/>
                    <a:pt x="65" y="79"/>
                  </a:cubicBezTo>
                  <a:cubicBezTo>
                    <a:pt x="65" y="79"/>
                    <a:pt x="65" y="79"/>
                    <a:pt x="65" y="79"/>
                  </a:cubicBezTo>
                  <a:cubicBezTo>
                    <a:pt x="65" y="79"/>
                    <a:pt x="64" y="79"/>
                    <a:pt x="64" y="79"/>
                  </a:cubicBezTo>
                  <a:cubicBezTo>
                    <a:pt x="64" y="79"/>
                    <a:pt x="64" y="79"/>
                    <a:pt x="63" y="79"/>
                  </a:cubicBezTo>
                  <a:cubicBezTo>
                    <a:pt x="63" y="80"/>
                    <a:pt x="63" y="80"/>
                    <a:pt x="62" y="80"/>
                  </a:cubicBezTo>
                  <a:cubicBezTo>
                    <a:pt x="62" y="80"/>
                    <a:pt x="62" y="80"/>
                    <a:pt x="61" y="81"/>
                  </a:cubicBezTo>
                  <a:cubicBezTo>
                    <a:pt x="61" y="81"/>
                    <a:pt x="61" y="81"/>
                    <a:pt x="60" y="82"/>
                  </a:cubicBezTo>
                  <a:cubicBezTo>
                    <a:pt x="60" y="82"/>
                    <a:pt x="60" y="82"/>
                    <a:pt x="60" y="83"/>
                  </a:cubicBezTo>
                  <a:cubicBezTo>
                    <a:pt x="59" y="83"/>
                    <a:pt x="59" y="83"/>
                    <a:pt x="59" y="84"/>
                  </a:cubicBezTo>
                  <a:cubicBezTo>
                    <a:pt x="59" y="84"/>
                    <a:pt x="58" y="85"/>
                    <a:pt x="58" y="85"/>
                  </a:cubicBezTo>
                  <a:cubicBezTo>
                    <a:pt x="58" y="86"/>
                    <a:pt x="58" y="87"/>
                    <a:pt x="58" y="87"/>
                  </a:cubicBezTo>
                  <a:cubicBezTo>
                    <a:pt x="58" y="88"/>
                    <a:pt x="58" y="88"/>
                    <a:pt x="58" y="89"/>
                  </a:cubicBezTo>
                  <a:cubicBezTo>
                    <a:pt x="58" y="89"/>
                    <a:pt x="58" y="90"/>
                    <a:pt x="57" y="90"/>
                  </a:cubicBezTo>
                  <a:cubicBezTo>
                    <a:pt x="57" y="91"/>
                    <a:pt x="57" y="91"/>
                    <a:pt x="56" y="91"/>
                  </a:cubicBezTo>
                  <a:cubicBezTo>
                    <a:pt x="56" y="92"/>
                    <a:pt x="55" y="92"/>
                    <a:pt x="55" y="92"/>
                  </a:cubicBezTo>
                  <a:cubicBezTo>
                    <a:pt x="55" y="93"/>
                    <a:pt x="54" y="93"/>
                    <a:pt x="54" y="93"/>
                  </a:cubicBezTo>
                  <a:cubicBezTo>
                    <a:pt x="54" y="93"/>
                    <a:pt x="53" y="94"/>
                    <a:pt x="53" y="94"/>
                  </a:cubicBezTo>
                  <a:cubicBezTo>
                    <a:pt x="53" y="94"/>
                    <a:pt x="53" y="94"/>
                    <a:pt x="53" y="95"/>
                  </a:cubicBezTo>
                  <a:cubicBezTo>
                    <a:pt x="53" y="95"/>
                    <a:pt x="53" y="95"/>
                    <a:pt x="53" y="96"/>
                  </a:cubicBezTo>
                  <a:cubicBezTo>
                    <a:pt x="53" y="96"/>
                    <a:pt x="54" y="96"/>
                    <a:pt x="54" y="96"/>
                  </a:cubicBezTo>
                  <a:cubicBezTo>
                    <a:pt x="54" y="96"/>
                    <a:pt x="54" y="96"/>
                    <a:pt x="54" y="96"/>
                  </a:cubicBezTo>
                  <a:cubicBezTo>
                    <a:pt x="54" y="96"/>
                    <a:pt x="54" y="96"/>
                    <a:pt x="54" y="96"/>
                  </a:cubicBezTo>
                  <a:cubicBezTo>
                    <a:pt x="54" y="96"/>
                    <a:pt x="54" y="96"/>
                    <a:pt x="54" y="96"/>
                  </a:cubicBezTo>
                  <a:cubicBezTo>
                    <a:pt x="53" y="97"/>
                    <a:pt x="53" y="97"/>
                    <a:pt x="53" y="97"/>
                  </a:cubicBezTo>
                  <a:cubicBezTo>
                    <a:pt x="53" y="97"/>
                    <a:pt x="53" y="97"/>
                    <a:pt x="52" y="97"/>
                  </a:cubicBezTo>
                  <a:cubicBezTo>
                    <a:pt x="52" y="98"/>
                    <a:pt x="52" y="98"/>
                    <a:pt x="51" y="98"/>
                  </a:cubicBezTo>
                  <a:cubicBezTo>
                    <a:pt x="51" y="98"/>
                    <a:pt x="51" y="98"/>
                    <a:pt x="50" y="98"/>
                  </a:cubicBezTo>
                  <a:cubicBezTo>
                    <a:pt x="50" y="98"/>
                    <a:pt x="50" y="98"/>
                    <a:pt x="50" y="98"/>
                  </a:cubicBezTo>
                  <a:cubicBezTo>
                    <a:pt x="50" y="98"/>
                    <a:pt x="50" y="98"/>
                    <a:pt x="50" y="98"/>
                  </a:cubicBezTo>
                  <a:cubicBezTo>
                    <a:pt x="50" y="98"/>
                    <a:pt x="49" y="98"/>
                    <a:pt x="49" y="98"/>
                  </a:cubicBezTo>
                  <a:cubicBezTo>
                    <a:pt x="49" y="98"/>
                    <a:pt x="49" y="97"/>
                    <a:pt x="49" y="97"/>
                  </a:cubicBezTo>
                  <a:cubicBezTo>
                    <a:pt x="49" y="97"/>
                    <a:pt x="49" y="97"/>
                    <a:pt x="49" y="97"/>
                  </a:cubicBezTo>
                  <a:cubicBezTo>
                    <a:pt x="49" y="97"/>
                    <a:pt x="49" y="97"/>
                    <a:pt x="49" y="97"/>
                  </a:cubicBezTo>
                  <a:cubicBezTo>
                    <a:pt x="49" y="97"/>
                    <a:pt x="49" y="97"/>
                    <a:pt x="49" y="97"/>
                  </a:cubicBezTo>
                  <a:cubicBezTo>
                    <a:pt x="49" y="96"/>
                    <a:pt x="49" y="96"/>
                    <a:pt x="49" y="96"/>
                  </a:cubicBezTo>
                  <a:cubicBezTo>
                    <a:pt x="49" y="96"/>
                    <a:pt x="49" y="96"/>
                    <a:pt x="49" y="96"/>
                  </a:cubicBezTo>
                  <a:cubicBezTo>
                    <a:pt x="49" y="96"/>
                    <a:pt x="49" y="96"/>
                    <a:pt x="48" y="96"/>
                  </a:cubicBezTo>
                  <a:cubicBezTo>
                    <a:pt x="48" y="96"/>
                    <a:pt x="48" y="96"/>
                    <a:pt x="48" y="96"/>
                  </a:cubicBezTo>
                  <a:cubicBezTo>
                    <a:pt x="48" y="96"/>
                    <a:pt x="48" y="96"/>
                    <a:pt x="48" y="96"/>
                  </a:cubicBezTo>
                  <a:cubicBezTo>
                    <a:pt x="47" y="96"/>
                    <a:pt x="47" y="95"/>
                    <a:pt x="47" y="95"/>
                  </a:cubicBezTo>
                  <a:cubicBezTo>
                    <a:pt x="47" y="95"/>
                    <a:pt x="46" y="96"/>
                    <a:pt x="46" y="96"/>
                  </a:cubicBezTo>
                  <a:cubicBezTo>
                    <a:pt x="45" y="96"/>
                    <a:pt x="44" y="96"/>
                    <a:pt x="44" y="96"/>
                  </a:cubicBezTo>
                  <a:cubicBezTo>
                    <a:pt x="43" y="96"/>
                    <a:pt x="42" y="97"/>
                    <a:pt x="41" y="97"/>
                  </a:cubicBezTo>
                  <a:cubicBezTo>
                    <a:pt x="40" y="97"/>
                    <a:pt x="39" y="98"/>
                    <a:pt x="38" y="98"/>
                  </a:cubicBezTo>
                  <a:cubicBezTo>
                    <a:pt x="38" y="98"/>
                    <a:pt x="38" y="98"/>
                    <a:pt x="38" y="98"/>
                  </a:cubicBezTo>
                  <a:cubicBezTo>
                    <a:pt x="37" y="98"/>
                    <a:pt x="37" y="98"/>
                    <a:pt x="37" y="98"/>
                  </a:cubicBezTo>
                  <a:cubicBezTo>
                    <a:pt x="37" y="98"/>
                    <a:pt x="36" y="98"/>
                    <a:pt x="36" y="98"/>
                  </a:cubicBezTo>
                  <a:cubicBezTo>
                    <a:pt x="36" y="99"/>
                    <a:pt x="36" y="99"/>
                    <a:pt x="35" y="99"/>
                  </a:cubicBezTo>
                  <a:cubicBezTo>
                    <a:pt x="35" y="99"/>
                    <a:pt x="35" y="98"/>
                    <a:pt x="34" y="98"/>
                  </a:cubicBezTo>
                  <a:cubicBezTo>
                    <a:pt x="34" y="98"/>
                    <a:pt x="34" y="98"/>
                    <a:pt x="33" y="98"/>
                  </a:cubicBezTo>
                  <a:cubicBezTo>
                    <a:pt x="33" y="98"/>
                    <a:pt x="33" y="98"/>
                    <a:pt x="32" y="98"/>
                  </a:cubicBezTo>
                  <a:cubicBezTo>
                    <a:pt x="32" y="98"/>
                    <a:pt x="32" y="98"/>
                    <a:pt x="32" y="98"/>
                  </a:cubicBezTo>
                  <a:cubicBezTo>
                    <a:pt x="31" y="98"/>
                    <a:pt x="31" y="98"/>
                    <a:pt x="31" y="98"/>
                  </a:cubicBezTo>
                  <a:cubicBezTo>
                    <a:pt x="31" y="98"/>
                    <a:pt x="30" y="98"/>
                    <a:pt x="30" y="98"/>
                  </a:cubicBezTo>
                  <a:cubicBezTo>
                    <a:pt x="30" y="98"/>
                    <a:pt x="30" y="98"/>
                    <a:pt x="30" y="98"/>
                  </a:cubicBezTo>
                  <a:cubicBezTo>
                    <a:pt x="29" y="98"/>
                    <a:pt x="29" y="97"/>
                    <a:pt x="29" y="97"/>
                  </a:cubicBezTo>
                  <a:cubicBezTo>
                    <a:pt x="29" y="97"/>
                    <a:pt x="28" y="98"/>
                    <a:pt x="28" y="98"/>
                  </a:cubicBezTo>
                  <a:cubicBezTo>
                    <a:pt x="28" y="98"/>
                    <a:pt x="27" y="98"/>
                    <a:pt x="27" y="98"/>
                  </a:cubicBezTo>
                  <a:cubicBezTo>
                    <a:pt x="27" y="98"/>
                    <a:pt x="27" y="98"/>
                    <a:pt x="26" y="98"/>
                  </a:cubicBezTo>
                  <a:cubicBezTo>
                    <a:pt x="26" y="98"/>
                    <a:pt x="26" y="99"/>
                    <a:pt x="26" y="99"/>
                  </a:cubicBezTo>
                  <a:cubicBezTo>
                    <a:pt x="25" y="99"/>
                    <a:pt x="25" y="99"/>
                    <a:pt x="25" y="99"/>
                  </a:cubicBezTo>
                  <a:cubicBezTo>
                    <a:pt x="24" y="100"/>
                    <a:pt x="24" y="101"/>
                    <a:pt x="23" y="102"/>
                  </a:cubicBezTo>
                  <a:cubicBezTo>
                    <a:pt x="22" y="103"/>
                    <a:pt x="21" y="104"/>
                    <a:pt x="20" y="105"/>
                  </a:cubicBezTo>
                  <a:cubicBezTo>
                    <a:pt x="19" y="106"/>
                    <a:pt x="17" y="106"/>
                    <a:pt x="16" y="107"/>
                  </a:cubicBezTo>
                  <a:cubicBezTo>
                    <a:pt x="15" y="108"/>
                    <a:pt x="14" y="108"/>
                    <a:pt x="13" y="108"/>
                  </a:cubicBezTo>
                  <a:cubicBezTo>
                    <a:pt x="13" y="108"/>
                    <a:pt x="13" y="108"/>
                    <a:pt x="12" y="109"/>
                  </a:cubicBezTo>
                  <a:cubicBezTo>
                    <a:pt x="12" y="109"/>
                    <a:pt x="12" y="109"/>
                    <a:pt x="11" y="109"/>
                  </a:cubicBezTo>
                  <a:cubicBezTo>
                    <a:pt x="11" y="110"/>
                    <a:pt x="11" y="110"/>
                    <a:pt x="11" y="110"/>
                  </a:cubicBezTo>
                  <a:cubicBezTo>
                    <a:pt x="11" y="111"/>
                    <a:pt x="11" y="111"/>
                    <a:pt x="11" y="111"/>
                  </a:cubicBezTo>
                  <a:cubicBezTo>
                    <a:pt x="11" y="112"/>
                    <a:pt x="11" y="112"/>
                    <a:pt x="11" y="112"/>
                  </a:cubicBezTo>
                  <a:cubicBezTo>
                    <a:pt x="11" y="113"/>
                    <a:pt x="11" y="113"/>
                    <a:pt x="12" y="113"/>
                  </a:cubicBezTo>
                  <a:cubicBezTo>
                    <a:pt x="12" y="114"/>
                    <a:pt x="12" y="114"/>
                    <a:pt x="12" y="114"/>
                  </a:cubicBezTo>
                  <a:cubicBezTo>
                    <a:pt x="13" y="114"/>
                    <a:pt x="13" y="114"/>
                    <a:pt x="13" y="114"/>
                  </a:cubicBezTo>
                  <a:cubicBezTo>
                    <a:pt x="14" y="114"/>
                    <a:pt x="14" y="114"/>
                    <a:pt x="14" y="114"/>
                  </a:cubicBezTo>
                  <a:cubicBezTo>
                    <a:pt x="14" y="114"/>
                    <a:pt x="15" y="114"/>
                    <a:pt x="15" y="114"/>
                  </a:cubicBezTo>
                  <a:cubicBezTo>
                    <a:pt x="15" y="114"/>
                    <a:pt x="16" y="114"/>
                    <a:pt x="16" y="114"/>
                  </a:cubicBezTo>
                  <a:cubicBezTo>
                    <a:pt x="16" y="113"/>
                    <a:pt x="17" y="113"/>
                    <a:pt x="17" y="113"/>
                  </a:cubicBezTo>
                  <a:cubicBezTo>
                    <a:pt x="18" y="113"/>
                    <a:pt x="18" y="113"/>
                    <a:pt x="18" y="113"/>
                  </a:cubicBezTo>
                  <a:cubicBezTo>
                    <a:pt x="19" y="113"/>
                    <a:pt x="19" y="113"/>
                    <a:pt x="20" y="113"/>
                  </a:cubicBezTo>
                  <a:cubicBezTo>
                    <a:pt x="20" y="113"/>
                    <a:pt x="21" y="113"/>
                    <a:pt x="21" y="113"/>
                  </a:cubicBezTo>
                  <a:cubicBezTo>
                    <a:pt x="22" y="113"/>
                    <a:pt x="22" y="113"/>
                    <a:pt x="22" y="113"/>
                  </a:cubicBezTo>
                  <a:cubicBezTo>
                    <a:pt x="23" y="112"/>
                    <a:pt x="23" y="112"/>
                    <a:pt x="23" y="112"/>
                  </a:cubicBezTo>
                  <a:cubicBezTo>
                    <a:pt x="24" y="111"/>
                    <a:pt x="25" y="111"/>
                    <a:pt x="26" y="110"/>
                  </a:cubicBezTo>
                  <a:cubicBezTo>
                    <a:pt x="27" y="110"/>
                    <a:pt x="29" y="109"/>
                    <a:pt x="31" y="109"/>
                  </a:cubicBezTo>
                  <a:cubicBezTo>
                    <a:pt x="33" y="108"/>
                    <a:pt x="35" y="108"/>
                    <a:pt x="37" y="107"/>
                  </a:cubicBezTo>
                  <a:cubicBezTo>
                    <a:pt x="40" y="107"/>
                    <a:pt x="42" y="107"/>
                    <a:pt x="44" y="107"/>
                  </a:cubicBezTo>
                  <a:cubicBezTo>
                    <a:pt x="44" y="107"/>
                    <a:pt x="44" y="107"/>
                    <a:pt x="44" y="107"/>
                  </a:cubicBezTo>
                  <a:cubicBezTo>
                    <a:pt x="44" y="107"/>
                    <a:pt x="44" y="107"/>
                    <a:pt x="44" y="107"/>
                  </a:cubicBezTo>
                  <a:cubicBezTo>
                    <a:pt x="44" y="107"/>
                    <a:pt x="44" y="107"/>
                    <a:pt x="44" y="107"/>
                  </a:cubicBezTo>
                  <a:cubicBezTo>
                    <a:pt x="45" y="107"/>
                    <a:pt x="45" y="107"/>
                    <a:pt x="45" y="107"/>
                  </a:cubicBezTo>
                  <a:cubicBezTo>
                    <a:pt x="45" y="107"/>
                    <a:pt x="45" y="107"/>
                    <a:pt x="46" y="107"/>
                  </a:cubicBezTo>
                  <a:cubicBezTo>
                    <a:pt x="46" y="107"/>
                    <a:pt x="46" y="107"/>
                    <a:pt x="47" y="107"/>
                  </a:cubicBezTo>
                  <a:cubicBezTo>
                    <a:pt x="47" y="107"/>
                    <a:pt x="47" y="107"/>
                    <a:pt x="47" y="107"/>
                  </a:cubicBezTo>
                  <a:cubicBezTo>
                    <a:pt x="47" y="107"/>
                    <a:pt x="47" y="107"/>
                    <a:pt x="47" y="107"/>
                  </a:cubicBezTo>
                  <a:cubicBezTo>
                    <a:pt x="48" y="108"/>
                    <a:pt x="48" y="108"/>
                    <a:pt x="48" y="108"/>
                  </a:cubicBezTo>
                  <a:cubicBezTo>
                    <a:pt x="48" y="108"/>
                    <a:pt x="48" y="108"/>
                    <a:pt x="48" y="108"/>
                  </a:cubicBezTo>
                  <a:cubicBezTo>
                    <a:pt x="48" y="109"/>
                    <a:pt x="48" y="109"/>
                    <a:pt x="48" y="109"/>
                  </a:cubicBezTo>
                  <a:cubicBezTo>
                    <a:pt x="48" y="109"/>
                    <a:pt x="47" y="110"/>
                    <a:pt x="47" y="110"/>
                  </a:cubicBezTo>
                  <a:cubicBezTo>
                    <a:pt x="47" y="110"/>
                    <a:pt x="47" y="111"/>
                    <a:pt x="47" y="111"/>
                  </a:cubicBezTo>
                  <a:cubicBezTo>
                    <a:pt x="47" y="111"/>
                    <a:pt x="47" y="111"/>
                    <a:pt x="47" y="112"/>
                  </a:cubicBezTo>
                  <a:cubicBezTo>
                    <a:pt x="47" y="112"/>
                    <a:pt x="47" y="112"/>
                    <a:pt x="47" y="113"/>
                  </a:cubicBezTo>
                  <a:cubicBezTo>
                    <a:pt x="47" y="113"/>
                    <a:pt x="47" y="113"/>
                    <a:pt x="47" y="114"/>
                  </a:cubicBezTo>
                  <a:cubicBezTo>
                    <a:pt x="47" y="114"/>
                    <a:pt x="47" y="115"/>
                    <a:pt x="47" y="115"/>
                  </a:cubicBezTo>
                  <a:cubicBezTo>
                    <a:pt x="48" y="115"/>
                    <a:pt x="48" y="116"/>
                    <a:pt x="48" y="116"/>
                  </a:cubicBezTo>
                  <a:cubicBezTo>
                    <a:pt x="49" y="116"/>
                    <a:pt x="49" y="116"/>
                    <a:pt x="50" y="117"/>
                  </a:cubicBezTo>
                  <a:cubicBezTo>
                    <a:pt x="50" y="117"/>
                    <a:pt x="51" y="117"/>
                    <a:pt x="51" y="117"/>
                  </a:cubicBezTo>
                  <a:cubicBezTo>
                    <a:pt x="52" y="117"/>
                    <a:pt x="52" y="117"/>
                    <a:pt x="53" y="117"/>
                  </a:cubicBezTo>
                  <a:cubicBezTo>
                    <a:pt x="54" y="116"/>
                    <a:pt x="54" y="116"/>
                    <a:pt x="55" y="116"/>
                  </a:cubicBezTo>
                  <a:cubicBezTo>
                    <a:pt x="55" y="116"/>
                    <a:pt x="56" y="115"/>
                    <a:pt x="56" y="115"/>
                  </a:cubicBezTo>
                  <a:cubicBezTo>
                    <a:pt x="57" y="114"/>
                    <a:pt x="57" y="114"/>
                    <a:pt x="58" y="113"/>
                  </a:cubicBezTo>
                  <a:cubicBezTo>
                    <a:pt x="58" y="113"/>
                    <a:pt x="58" y="113"/>
                    <a:pt x="59" y="113"/>
                  </a:cubicBezTo>
                  <a:cubicBezTo>
                    <a:pt x="59" y="112"/>
                    <a:pt x="59" y="112"/>
                    <a:pt x="59" y="112"/>
                  </a:cubicBezTo>
                  <a:cubicBezTo>
                    <a:pt x="59" y="112"/>
                    <a:pt x="60" y="112"/>
                    <a:pt x="60" y="111"/>
                  </a:cubicBezTo>
                  <a:cubicBezTo>
                    <a:pt x="60" y="111"/>
                    <a:pt x="60" y="111"/>
                    <a:pt x="60" y="111"/>
                  </a:cubicBezTo>
                  <a:cubicBezTo>
                    <a:pt x="61" y="111"/>
                    <a:pt x="61" y="111"/>
                    <a:pt x="61" y="110"/>
                  </a:cubicBezTo>
                  <a:cubicBezTo>
                    <a:pt x="61" y="110"/>
                    <a:pt x="61" y="110"/>
                    <a:pt x="62" y="110"/>
                  </a:cubicBezTo>
                  <a:cubicBezTo>
                    <a:pt x="62" y="110"/>
                    <a:pt x="62" y="110"/>
                    <a:pt x="62" y="109"/>
                  </a:cubicBezTo>
                  <a:cubicBezTo>
                    <a:pt x="62" y="109"/>
                    <a:pt x="62" y="109"/>
                    <a:pt x="62" y="109"/>
                  </a:cubicBezTo>
                  <a:cubicBezTo>
                    <a:pt x="62" y="109"/>
                    <a:pt x="62" y="109"/>
                    <a:pt x="62" y="109"/>
                  </a:cubicBezTo>
                  <a:cubicBezTo>
                    <a:pt x="62" y="108"/>
                    <a:pt x="62" y="108"/>
                    <a:pt x="62" y="108"/>
                  </a:cubicBezTo>
                  <a:cubicBezTo>
                    <a:pt x="61" y="108"/>
                    <a:pt x="61" y="108"/>
                    <a:pt x="61" y="108"/>
                  </a:cubicBezTo>
                  <a:cubicBezTo>
                    <a:pt x="61" y="107"/>
                    <a:pt x="61" y="107"/>
                    <a:pt x="60" y="107"/>
                  </a:cubicBezTo>
                  <a:cubicBezTo>
                    <a:pt x="60" y="107"/>
                    <a:pt x="60" y="107"/>
                    <a:pt x="60" y="107"/>
                  </a:cubicBezTo>
                  <a:cubicBezTo>
                    <a:pt x="60" y="107"/>
                    <a:pt x="60" y="106"/>
                    <a:pt x="60" y="106"/>
                  </a:cubicBezTo>
                  <a:cubicBezTo>
                    <a:pt x="60" y="106"/>
                    <a:pt x="60" y="106"/>
                    <a:pt x="60" y="106"/>
                  </a:cubicBezTo>
                  <a:cubicBezTo>
                    <a:pt x="60" y="106"/>
                    <a:pt x="60" y="106"/>
                    <a:pt x="60" y="106"/>
                  </a:cubicBezTo>
                  <a:cubicBezTo>
                    <a:pt x="60" y="105"/>
                    <a:pt x="60" y="105"/>
                    <a:pt x="60" y="105"/>
                  </a:cubicBezTo>
                  <a:cubicBezTo>
                    <a:pt x="60" y="105"/>
                    <a:pt x="61" y="105"/>
                    <a:pt x="61" y="105"/>
                  </a:cubicBezTo>
                  <a:cubicBezTo>
                    <a:pt x="61" y="105"/>
                    <a:pt x="61" y="105"/>
                    <a:pt x="61" y="106"/>
                  </a:cubicBezTo>
                  <a:cubicBezTo>
                    <a:pt x="61" y="106"/>
                    <a:pt x="62" y="106"/>
                    <a:pt x="62" y="106"/>
                  </a:cubicBezTo>
                  <a:cubicBezTo>
                    <a:pt x="62" y="106"/>
                    <a:pt x="62" y="106"/>
                    <a:pt x="62" y="107"/>
                  </a:cubicBezTo>
                  <a:cubicBezTo>
                    <a:pt x="63" y="107"/>
                    <a:pt x="63" y="107"/>
                    <a:pt x="63" y="108"/>
                  </a:cubicBezTo>
                  <a:cubicBezTo>
                    <a:pt x="64" y="108"/>
                    <a:pt x="64" y="108"/>
                    <a:pt x="64" y="108"/>
                  </a:cubicBezTo>
                  <a:cubicBezTo>
                    <a:pt x="65" y="109"/>
                    <a:pt x="65" y="109"/>
                    <a:pt x="66" y="109"/>
                  </a:cubicBezTo>
                  <a:cubicBezTo>
                    <a:pt x="67" y="109"/>
                    <a:pt x="67" y="109"/>
                    <a:pt x="68" y="109"/>
                  </a:cubicBezTo>
                  <a:cubicBezTo>
                    <a:pt x="68" y="109"/>
                    <a:pt x="69" y="109"/>
                    <a:pt x="70" y="109"/>
                  </a:cubicBezTo>
                  <a:cubicBezTo>
                    <a:pt x="70" y="109"/>
                    <a:pt x="71" y="108"/>
                    <a:pt x="71" y="108"/>
                  </a:cubicBezTo>
                  <a:cubicBezTo>
                    <a:pt x="72" y="108"/>
                    <a:pt x="72" y="108"/>
                    <a:pt x="73" y="107"/>
                  </a:cubicBezTo>
                  <a:cubicBezTo>
                    <a:pt x="73" y="107"/>
                    <a:pt x="73" y="106"/>
                    <a:pt x="74" y="106"/>
                  </a:cubicBezTo>
                  <a:cubicBezTo>
                    <a:pt x="74" y="106"/>
                    <a:pt x="74" y="105"/>
                    <a:pt x="74" y="105"/>
                  </a:cubicBezTo>
                  <a:cubicBezTo>
                    <a:pt x="74" y="105"/>
                    <a:pt x="74" y="105"/>
                    <a:pt x="74" y="105"/>
                  </a:cubicBezTo>
                  <a:cubicBezTo>
                    <a:pt x="75" y="105"/>
                    <a:pt x="75" y="105"/>
                    <a:pt x="75" y="104"/>
                  </a:cubicBezTo>
                  <a:cubicBezTo>
                    <a:pt x="75" y="104"/>
                    <a:pt x="75" y="104"/>
                    <a:pt x="75" y="104"/>
                  </a:cubicBezTo>
                  <a:cubicBezTo>
                    <a:pt x="75" y="104"/>
                    <a:pt x="75" y="104"/>
                    <a:pt x="75" y="104"/>
                  </a:cubicBezTo>
                  <a:cubicBezTo>
                    <a:pt x="75" y="105"/>
                    <a:pt x="76" y="105"/>
                    <a:pt x="76" y="105"/>
                  </a:cubicBezTo>
                  <a:cubicBezTo>
                    <a:pt x="76" y="105"/>
                    <a:pt x="76" y="105"/>
                    <a:pt x="76" y="105"/>
                  </a:cubicBezTo>
                  <a:cubicBezTo>
                    <a:pt x="76" y="105"/>
                    <a:pt x="76" y="105"/>
                    <a:pt x="76" y="105"/>
                  </a:cubicBezTo>
                  <a:cubicBezTo>
                    <a:pt x="77" y="105"/>
                    <a:pt x="77" y="105"/>
                    <a:pt x="77" y="106"/>
                  </a:cubicBezTo>
                  <a:cubicBezTo>
                    <a:pt x="77" y="106"/>
                    <a:pt x="77" y="106"/>
                    <a:pt x="78" y="106"/>
                  </a:cubicBezTo>
                  <a:cubicBezTo>
                    <a:pt x="78" y="106"/>
                    <a:pt x="78" y="106"/>
                    <a:pt x="78" y="106"/>
                  </a:cubicBezTo>
                  <a:cubicBezTo>
                    <a:pt x="79" y="106"/>
                    <a:pt x="79" y="107"/>
                    <a:pt x="79" y="107"/>
                  </a:cubicBezTo>
                  <a:cubicBezTo>
                    <a:pt x="79" y="107"/>
                    <a:pt x="79" y="107"/>
                    <a:pt x="79" y="107"/>
                  </a:cubicBezTo>
                  <a:cubicBezTo>
                    <a:pt x="79" y="107"/>
                    <a:pt x="79" y="107"/>
                    <a:pt x="79" y="107"/>
                  </a:cubicBezTo>
                  <a:cubicBezTo>
                    <a:pt x="79" y="107"/>
                    <a:pt x="79" y="107"/>
                    <a:pt x="79" y="107"/>
                  </a:cubicBezTo>
                  <a:cubicBezTo>
                    <a:pt x="79" y="107"/>
                    <a:pt x="80" y="107"/>
                    <a:pt x="80" y="107"/>
                  </a:cubicBezTo>
                  <a:cubicBezTo>
                    <a:pt x="80" y="106"/>
                    <a:pt x="80" y="106"/>
                    <a:pt x="81" y="106"/>
                  </a:cubicBezTo>
                  <a:cubicBezTo>
                    <a:pt x="81" y="106"/>
                    <a:pt x="82" y="105"/>
                    <a:pt x="82" y="105"/>
                  </a:cubicBezTo>
                  <a:cubicBezTo>
                    <a:pt x="82" y="104"/>
                    <a:pt x="83" y="104"/>
                    <a:pt x="83" y="103"/>
                  </a:cubicBezTo>
                  <a:cubicBezTo>
                    <a:pt x="83" y="103"/>
                    <a:pt x="83" y="103"/>
                    <a:pt x="84" y="102"/>
                  </a:cubicBezTo>
                  <a:cubicBezTo>
                    <a:pt x="84" y="102"/>
                    <a:pt x="84" y="102"/>
                    <a:pt x="84" y="102"/>
                  </a:cubicBezTo>
                  <a:cubicBezTo>
                    <a:pt x="84" y="102"/>
                    <a:pt x="84" y="102"/>
                    <a:pt x="84" y="102"/>
                  </a:cubicBezTo>
                  <a:cubicBezTo>
                    <a:pt x="84" y="102"/>
                    <a:pt x="85" y="103"/>
                    <a:pt x="85" y="103"/>
                  </a:cubicBezTo>
                  <a:cubicBezTo>
                    <a:pt x="85" y="103"/>
                    <a:pt x="85" y="103"/>
                    <a:pt x="86" y="103"/>
                  </a:cubicBezTo>
                  <a:cubicBezTo>
                    <a:pt x="86" y="103"/>
                    <a:pt x="86" y="103"/>
                    <a:pt x="87" y="103"/>
                  </a:cubicBezTo>
                  <a:cubicBezTo>
                    <a:pt x="87" y="103"/>
                    <a:pt x="88" y="103"/>
                    <a:pt x="88" y="103"/>
                  </a:cubicBezTo>
                  <a:cubicBezTo>
                    <a:pt x="89" y="103"/>
                    <a:pt x="89" y="103"/>
                    <a:pt x="90" y="102"/>
                  </a:cubicBezTo>
                  <a:cubicBezTo>
                    <a:pt x="90" y="102"/>
                    <a:pt x="91" y="102"/>
                    <a:pt x="91" y="101"/>
                  </a:cubicBezTo>
                  <a:cubicBezTo>
                    <a:pt x="92" y="101"/>
                    <a:pt x="92" y="101"/>
                    <a:pt x="93" y="100"/>
                  </a:cubicBezTo>
                  <a:cubicBezTo>
                    <a:pt x="93" y="100"/>
                    <a:pt x="93" y="99"/>
                    <a:pt x="94" y="99"/>
                  </a:cubicBezTo>
                  <a:cubicBezTo>
                    <a:pt x="94" y="98"/>
                    <a:pt x="94" y="98"/>
                    <a:pt x="94" y="97"/>
                  </a:cubicBezTo>
                  <a:cubicBezTo>
                    <a:pt x="94" y="96"/>
                    <a:pt x="94" y="96"/>
                    <a:pt x="94" y="95"/>
                  </a:cubicBezTo>
                  <a:cubicBezTo>
                    <a:pt x="94" y="94"/>
                    <a:pt x="94" y="94"/>
                    <a:pt x="94" y="93"/>
                  </a:cubicBezTo>
                  <a:cubicBezTo>
                    <a:pt x="94" y="93"/>
                    <a:pt x="94" y="92"/>
                    <a:pt x="94" y="92"/>
                  </a:cubicBezTo>
                  <a:cubicBezTo>
                    <a:pt x="94" y="91"/>
                    <a:pt x="94" y="91"/>
                    <a:pt x="94" y="91"/>
                  </a:cubicBezTo>
                  <a:cubicBezTo>
                    <a:pt x="94" y="90"/>
                    <a:pt x="94" y="90"/>
                    <a:pt x="94" y="89"/>
                  </a:cubicBezTo>
                  <a:cubicBezTo>
                    <a:pt x="94" y="89"/>
                    <a:pt x="94" y="89"/>
                    <a:pt x="94" y="88"/>
                  </a:cubicBezTo>
                  <a:cubicBezTo>
                    <a:pt x="95" y="88"/>
                    <a:pt x="95" y="87"/>
                    <a:pt x="96" y="86"/>
                  </a:cubicBezTo>
                  <a:cubicBezTo>
                    <a:pt x="96" y="84"/>
                    <a:pt x="97" y="83"/>
                    <a:pt x="97" y="82"/>
                  </a:cubicBezTo>
                  <a:cubicBezTo>
                    <a:pt x="97" y="81"/>
                    <a:pt x="97" y="80"/>
                    <a:pt x="97" y="78"/>
                  </a:cubicBezTo>
                  <a:cubicBezTo>
                    <a:pt x="97" y="77"/>
                    <a:pt x="96" y="76"/>
                    <a:pt x="96" y="75"/>
                  </a:cubicBezTo>
                  <a:cubicBezTo>
                    <a:pt x="96" y="75"/>
                    <a:pt x="96" y="74"/>
                    <a:pt x="96" y="74"/>
                  </a:cubicBezTo>
                  <a:cubicBezTo>
                    <a:pt x="96" y="73"/>
                    <a:pt x="96" y="73"/>
                    <a:pt x="96" y="72"/>
                  </a:cubicBezTo>
                  <a:cubicBezTo>
                    <a:pt x="97" y="72"/>
                    <a:pt x="97" y="71"/>
                    <a:pt x="98" y="71"/>
                  </a:cubicBezTo>
                  <a:cubicBezTo>
                    <a:pt x="98" y="70"/>
                    <a:pt x="99" y="70"/>
                    <a:pt x="100" y="69"/>
                  </a:cubicBezTo>
                  <a:cubicBezTo>
                    <a:pt x="100" y="69"/>
                    <a:pt x="101" y="69"/>
                    <a:pt x="101" y="68"/>
                  </a:cubicBezTo>
                  <a:cubicBezTo>
                    <a:pt x="101" y="68"/>
                    <a:pt x="101" y="68"/>
                    <a:pt x="102" y="68"/>
                  </a:cubicBezTo>
                  <a:cubicBezTo>
                    <a:pt x="102" y="68"/>
                    <a:pt x="102" y="67"/>
                    <a:pt x="102" y="67"/>
                  </a:cubicBezTo>
                  <a:cubicBezTo>
                    <a:pt x="103" y="67"/>
                    <a:pt x="103" y="67"/>
                    <a:pt x="103" y="67"/>
                  </a:cubicBezTo>
                  <a:cubicBezTo>
                    <a:pt x="104" y="66"/>
                    <a:pt x="104" y="65"/>
                    <a:pt x="104" y="64"/>
                  </a:cubicBezTo>
                  <a:cubicBezTo>
                    <a:pt x="104" y="63"/>
                    <a:pt x="104" y="62"/>
                    <a:pt x="104" y="61"/>
                  </a:cubicBezTo>
                  <a:cubicBezTo>
                    <a:pt x="103" y="59"/>
                    <a:pt x="103" y="58"/>
                    <a:pt x="102" y="56"/>
                  </a:cubicBezTo>
                  <a:cubicBezTo>
                    <a:pt x="102" y="55"/>
                    <a:pt x="101" y="53"/>
                    <a:pt x="101" y="51"/>
                  </a:cubicBezTo>
                  <a:cubicBezTo>
                    <a:pt x="101" y="51"/>
                    <a:pt x="100" y="50"/>
                    <a:pt x="100" y="49"/>
                  </a:cubicBezTo>
                  <a:cubicBezTo>
                    <a:pt x="100" y="49"/>
                    <a:pt x="100" y="48"/>
                    <a:pt x="99" y="47"/>
                  </a:cubicBezTo>
                  <a:cubicBezTo>
                    <a:pt x="99" y="47"/>
                    <a:pt x="99" y="46"/>
                    <a:pt x="99" y="46"/>
                  </a:cubicBezTo>
                  <a:cubicBezTo>
                    <a:pt x="99" y="45"/>
                    <a:pt x="99" y="45"/>
                    <a:pt x="99" y="44"/>
                  </a:cubicBezTo>
                  <a:cubicBezTo>
                    <a:pt x="99" y="44"/>
                    <a:pt x="98" y="44"/>
                    <a:pt x="98" y="43"/>
                  </a:cubicBezTo>
                  <a:cubicBezTo>
                    <a:pt x="98" y="43"/>
                    <a:pt x="98" y="43"/>
                    <a:pt x="98" y="43"/>
                  </a:cubicBezTo>
                  <a:cubicBezTo>
                    <a:pt x="98" y="43"/>
                    <a:pt x="98" y="42"/>
                    <a:pt x="97" y="42"/>
                  </a:cubicBezTo>
                  <a:cubicBezTo>
                    <a:pt x="97" y="42"/>
                    <a:pt x="97" y="42"/>
                    <a:pt x="96" y="42"/>
                  </a:cubicBezTo>
                  <a:moveTo>
                    <a:pt x="86" y="40"/>
                  </a:moveTo>
                  <a:cubicBezTo>
                    <a:pt x="87" y="40"/>
                    <a:pt x="87" y="40"/>
                    <a:pt x="87" y="40"/>
                  </a:cubicBezTo>
                  <a:cubicBezTo>
                    <a:pt x="87" y="40"/>
                    <a:pt x="87" y="40"/>
                    <a:pt x="87" y="40"/>
                  </a:cubicBezTo>
                  <a:cubicBezTo>
                    <a:pt x="87" y="40"/>
                    <a:pt x="87" y="39"/>
                    <a:pt x="87" y="39"/>
                  </a:cubicBezTo>
                  <a:cubicBezTo>
                    <a:pt x="87" y="39"/>
                    <a:pt x="87" y="39"/>
                    <a:pt x="87" y="39"/>
                  </a:cubicBezTo>
                  <a:cubicBezTo>
                    <a:pt x="87" y="39"/>
                    <a:pt x="87" y="39"/>
                    <a:pt x="87" y="39"/>
                  </a:cubicBezTo>
                  <a:cubicBezTo>
                    <a:pt x="87" y="38"/>
                    <a:pt x="87" y="38"/>
                    <a:pt x="87" y="37"/>
                  </a:cubicBezTo>
                  <a:cubicBezTo>
                    <a:pt x="87" y="37"/>
                    <a:pt x="87" y="36"/>
                    <a:pt x="87" y="35"/>
                  </a:cubicBezTo>
                  <a:cubicBezTo>
                    <a:pt x="87" y="35"/>
                    <a:pt x="87" y="34"/>
                    <a:pt x="87" y="34"/>
                  </a:cubicBezTo>
                  <a:cubicBezTo>
                    <a:pt x="87" y="34"/>
                    <a:pt x="86" y="33"/>
                    <a:pt x="86" y="33"/>
                  </a:cubicBezTo>
                  <a:cubicBezTo>
                    <a:pt x="86" y="33"/>
                    <a:pt x="86" y="33"/>
                    <a:pt x="86" y="33"/>
                  </a:cubicBezTo>
                  <a:cubicBezTo>
                    <a:pt x="85" y="33"/>
                    <a:pt x="85" y="32"/>
                    <a:pt x="85" y="32"/>
                  </a:cubicBezTo>
                  <a:cubicBezTo>
                    <a:pt x="85" y="32"/>
                    <a:pt x="85" y="32"/>
                    <a:pt x="85" y="32"/>
                  </a:cubicBezTo>
                  <a:cubicBezTo>
                    <a:pt x="85" y="32"/>
                    <a:pt x="85" y="32"/>
                    <a:pt x="85" y="31"/>
                  </a:cubicBezTo>
                  <a:cubicBezTo>
                    <a:pt x="85" y="31"/>
                    <a:pt x="85" y="31"/>
                    <a:pt x="85" y="31"/>
                  </a:cubicBezTo>
                  <a:cubicBezTo>
                    <a:pt x="85" y="31"/>
                    <a:pt x="85" y="30"/>
                    <a:pt x="86" y="30"/>
                  </a:cubicBezTo>
                  <a:cubicBezTo>
                    <a:pt x="86" y="30"/>
                    <a:pt x="86" y="30"/>
                    <a:pt x="86" y="30"/>
                  </a:cubicBezTo>
                  <a:cubicBezTo>
                    <a:pt x="87" y="29"/>
                    <a:pt x="87" y="29"/>
                    <a:pt x="87" y="29"/>
                  </a:cubicBezTo>
                  <a:cubicBezTo>
                    <a:pt x="88" y="29"/>
                    <a:pt x="88" y="29"/>
                    <a:pt x="88" y="28"/>
                  </a:cubicBezTo>
                  <a:cubicBezTo>
                    <a:pt x="89" y="28"/>
                    <a:pt x="89" y="28"/>
                    <a:pt x="89" y="27"/>
                  </a:cubicBezTo>
                  <a:cubicBezTo>
                    <a:pt x="89" y="27"/>
                    <a:pt x="89" y="27"/>
                    <a:pt x="89" y="27"/>
                  </a:cubicBezTo>
                  <a:cubicBezTo>
                    <a:pt x="89" y="26"/>
                    <a:pt x="89" y="26"/>
                    <a:pt x="89" y="26"/>
                  </a:cubicBezTo>
                  <a:cubicBezTo>
                    <a:pt x="89" y="25"/>
                    <a:pt x="89" y="25"/>
                    <a:pt x="89" y="25"/>
                  </a:cubicBezTo>
                  <a:cubicBezTo>
                    <a:pt x="89" y="25"/>
                    <a:pt x="89" y="25"/>
                    <a:pt x="89" y="25"/>
                  </a:cubicBezTo>
                  <a:cubicBezTo>
                    <a:pt x="89" y="25"/>
                    <a:pt x="90" y="24"/>
                    <a:pt x="90" y="24"/>
                  </a:cubicBezTo>
                  <a:cubicBezTo>
                    <a:pt x="90" y="24"/>
                    <a:pt x="90" y="24"/>
                    <a:pt x="90" y="24"/>
                  </a:cubicBezTo>
                  <a:cubicBezTo>
                    <a:pt x="90" y="24"/>
                    <a:pt x="91" y="24"/>
                    <a:pt x="91" y="24"/>
                  </a:cubicBezTo>
                  <a:cubicBezTo>
                    <a:pt x="91" y="24"/>
                    <a:pt x="91" y="24"/>
                    <a:pt x="91" y="24"/>
                  </a:cubicBezTo>
                  <a:cubicBezTo>
                    <a:pt x="91" y="24"/>
                    <a:pt x="92" y="24"/>
                    <a:pt x="92" y="24"/>
                  </a:cubicBezTo>
                  <a:cubicBezTo>
                    <a:pt x="92" y="24"/>
                    <a:pt x="92" y="24"/>
                    <a:pt x="92" y="24"/>
                  </a:cubicBezTo>
                  <a:cubicBezTo>
                    <a:pt x="93" y="24"/>
                    <a:pt x="93" y="24"/>
                    <a:pt x="94" y="24"/>
                  </a:cubicBezTo>
                  <a:cubicBezTo>
                    <a:pt x="94" y="24"/>
                    <a:pt x="95" y="24"/>
                    <a:pt x="95" y="24"/>
                  </a:cubicBezTo>
                  <a:cubicBezTo>
                    <a:pt x="96" y="23"/>
                    <a:pt x="96" y="23"/>
                    <a:pt x="96" y="23"/>
                  </a:cubicBezTo>
                  <a:cubicBezTo>
                    <a:pt x="97" y="23"/>
                    <a:pt x="97" y="23"/>
                    <a:pt x="97" y="23"/>
                  </a:cubicBezTo>
                  <a:cubicBezTo>
                    <a:pt x="97" y="22"/>
                    <a:pt x="97" y="22"/>
                    <a:pt x="97" y="22"/>
                  </a:cubicBezTo>
                  <a:cubicBezTo>
                    <a:pt x="97" y="22"/>
                    <a:pt x="97" y="22"/>
                    <a:pt x="97" y="22"/>
                  </a:cubicBezTo>
                  <a:cubicBezTo>
                    <a:pt x="98" y="22"/>
                    <a:pt x="98" y="21"/>
                    <a:pt x="98" y="21"/>
                  </a:cubicBezTo>
                  <a:cubicBezTo>
                    <a:pt x="98" y="21"/>
                    <a:pt x="97" y="21"/>
                    <a:pt x="97" y="21"/>
                  </a:cubicBezTo>
                  <a:cubicBezTo>
                    <a:pt x="97" y="20"/>
                    <a:pt x="97" y="20"/>
                    <a:pt x="97" y="20"/>
                  </a:cubicBezTo>
                  <a:cubicBezTo>
                    <a:pt x="97" y="20"/>
                    <a:pt x="97" y="19"/>
                    <a:pt x="98" y="19"/>
                  </a:cubicBezTo>
                  <a:cubicBezTo>
                    <a:pt x="98" y="19"/>
                    <a:pt x="98" y="19"/>
                    <a:pt x="98" y="19"/>
                  </a:cubicBezTo>
                  <a:cubicBezTo>
                    <a:pt x="98" y="18"/>
                    <a:pt x="98" y="18"/>
                    <a:pt x="98" y="18"/>
                  </a:cubicBezTo>
                  <a:cubicBezTo>
                    <a:pt x="98" y="18"/>
                    <a:pt x="99" y="18"/>
                    <a:pt x="99" y="17"/>
                  </a:cubicBezTo>
                  <a:cubicBezTo>
                    <a:pt x="99" y="17"/>
                    <a:pt x="99" y="17"/>
                    <a:pt x="99" y="16"/>
                  </a:cubicBezTo>
                  <a:cubicBezTo>
                    <a:pt x="99" y="16"/>
                    <a:pt x="99" y="16"/>
                    <a:pt x="100" y="15"/>
                  </a:cubicBezTo>
                  <a:cubicBezTo>
                    <a:pt x="100" y="15"/>
                    <a:pt x="100" y="14"/>
                    <a:pt x="100" y="13"/>
                  </a:cubicBezTo>
                  <a:cubicBezTo>
                    <a:pt x="100" y="13"/>
                    <a:pt x="100" y="13"/>
                    <a:pt x="100" y="12"/>
                  </a:cubicBezTo>
                  <a:cubicBezTo>
                    <a:pt x="100" y="12"/>
                    <a:pt x="100" y="12"/>
                    <a:pt x="100" y="11"/>
                  </a:cubicBezTo>
                  <a:cubicBezTo>
                    <a:pt x="100" y="11"/>
                    <a:pt x="100" y="11"/>
                    <a:pt x="100" y="10"/>
                  </a:cubicBezTo>
                  <a:cubicBezTo>
                    <a:pt x="100" y="10"/>
                    <a:pt x="100" y="10"/>
                    <a:pt x="100" y="10"/>
                  </a:cubicBezTo>
                  <a:cubicBezTo>
                    <a:pt x="101" y="9"/>
                    <a:pt x="101" y="9"/>
                    <a:pt x="101" y="8"/>
                  </a:cubicBezTo>
                  <a:cubicBezTo>
                    <a:pt x="101" y="8"/>
                    <a:pt x="101" y="8"/>
                    <a:pt x="101" y="7"/>
                  </a:cubicBezTo>
                  <a:cubicBezTo>
                    <a:pt x="101" y="7"/>
                    <a:pt x="101" y="6"/>
                    <a:pt x="101" y="6"/>
                  </a:cubicBezTo>
                  <a:cubicBezTo>
                    <a:pt x="100" y="6"/>
                    <a:pt x="100" y="5"/>
                    <a:pt x="100" y="5"/>
                  </a:cubicBezTo>
                  <a:cubicBezTo>
                    <a:pt x="100" y="4"/>
                    <a:pt x="99" y="4"/>
                    <a:pt x="99" y="4"/>
                  </a:cubicBezTo>
                  <a:cubicBezTo>
                    <a:pt x="99" y="4"/>
                    <a:pt x="99" y="4"/>
                    <a:pt x="99" y="3"/>
                  </a:cubicBezTo>
                  <a:cubicBezTo>
                    <a:pt x="99" y="3"/>
                    <a:pt x="99" y="3"/>
                    <a:pt x="99" y="3"/>
                  </a:cubicBezTo>
                  <a:cubicBezTo>
                    <a:pt x="99" y="3"/>
                    <a:pt x="99" y="2"/>
                    <a:pt x="99" y="2"/>
                  </a:cubicBezTo>
                  <a:cubicBezTo>
                    <a:pt x="99" y="2"/>
                    <a:pt x="99" y="2"/>
                    <a:pt x="100" y="2"/>
                  </a:cubicBezTo>
                  <a:cubicBezTo>
                    <a:pt x="100" y="2"/>
                    <a:pt x="100" y="1"/>
                    <a:pt x="100" y="1"/>
                  </a:cubicBezTo>
                  <a:cubicBezTo>
                    <a:pt x="100" y="1"/>
                    <a:pt x="100" y="1"/>
                    <a:pt x="101" y="1"/>
                  </a:cubicBezTo>
                  <a:cubicBezTo>
                    <a:pt x="101" y="1"/>
                    <a:pt x="101" y="1"/>
                    <a:pt x="101" y="1"/>
                  </a:cubicBezTo>
                  <a:cubicBezTo>
                    <a:pt x="102" y="1"/>
                    <a:pt x="102" y="1"/>
                    <a:pt x="102" y="1"/>
                  </a:cubicBezTo>
                  <a:cubicBezTo>
                    <a:pt x="102" y="1"/>
                    <a:pt x="103" y="1"/>
                    <a:pt x="103" y="1"/>
                  </a:cubicBezTo>
                  <a:cubicBezTo>
                    <a:pt x="103" y="2"/>
                    <a:pt x="103" y="2"/>
                    <a:pt x="104" y="2"/>
                  </a:cubicBezTo>
                  <a:cubicBezTo>
                    <a:pt x="104" y="2"/>
                    <a:pt x="104" y="2"/>
                    <a:pt x="104" y="3"/>
                  </a:cubicBezTo>
                  <a:cubicBezTo>
                    <a:pt x="105" y="4"/>
                    <a:pt x="106" y="5"/>
                    <a:pt x="108" y="7"/>
                  </a:cubicBezTo>
                  <a:cubicBezTo>
                    <a:pt x="109" y="8"/>
                    <a:pt x="111" y="10"/>
                    <a:pt x="113" y="11"/>
                  </a:cubicBezTo>
                  <a:cubicBezTo>
                    <a:pt x="115" y="12"/>
                    <a:pt x="117" y="14"/>
                    <a:pt x="119" y="15"/>
                  </a:cubicBezTo>
                  <a:cubicBezTo>
                    <a:pt x="120" y="16"/>
                    <a:pt x="122" y="16"/>
                    <a:pt x="123" y="16"/>
                  </a:cubicBezTo>
                  <a:cubicBezTo>
                    <a:pt x="124" y="16"/>
                    <a:pt x="124" y="16"/>
                    <a:pt x="124" y="16"/>
                  </a:cubicBezTo>
                  <a:cubicBezTo>
                    <a:pt x="124" y="16"/>
                    <a:pt x="124" y="16"/>
                    <a:pt x="125" y="16"/>
                  </a:cubicBezTo>
                  <a:cubicBezTo>
                    <a:pt x="125" y="16"/>
                    <a:pt x="125" y="16"/>
                    <a:pt x="126" y="15"/>
                  </a:cubicBezTo>
                  <a:cubicBezTo>
                    <a:pt x="126" y="15"/>
                    <a:pt x="126" y="15"/>
                    <a:pt x="127" y="15"/>
                  </a:cubicBezTo>
                  <a:cubicBezTo>
                    <a:pt x="127" y="15"/>
                    <a:pt x="127" y="15"/>
                    <a:pt x="128" y="15"/>
                  </a:cubicBezTo>
                  <a:cubicBezTo>
                    <a:pt x="128" y="14"/>
                    <a:pt x="128" y="14"/>
                    <a:pt x="128" y="14"/>
                  </a:cubicBezTo>
                  <a:cubicBezTo>
                    <a:pt x="129" y="14"/>
                    <a:pt x="129" y="14"/>
                    <a:pt x="129" y="14"/>
                  </a:cubicBezTo>
                  <a:cubicBezTo>
                    <a:pt x="129" y="14"/>
                    <a:pt x="130" y="14"/>
                    <a:pt x="130" y="14"/>
                  </a:cubicBezTo>
                  <a:cubicBezTo>
                    <a:pt x="130" y="13"/>
                    <a:pt x="130" y="13"/>
                    <a:pt x="130" y="13"/>
                  </a:cubicBezTo>
                  <a:cubicBezTo>
                    <a:pt x="130" y="13"/>
                    <a:pt x="131" y="13"/>
                    <a:pt x="131" y="13"/>
                  </a:cubicBezTo>
                  <a:cubicBezTo>
                    <a:pt x="131" y="14"/>
                    <a:pt x="131" y="14"/>
                    <a:pt x="131" y="14"/>
                  </a:cubicBezTo>
                  <a:cubicBezTo>
                    <a:pt x="131" y="14"/>
                    <a:pt x="131" y="14"/>
                    <a:pt x="131" y="14"/>
                  </a:cubicBezTo>
                  <a:cubicBezTo>
                    <a:pt x="131" y="14"/>
                    <a:pt x="131" y="14"/>
                    <a:pt x="131" y="14"/>
                  </a:cubicBezTo>
                  <a:cubicBezTo>
                    <a:pt x="132" y="14"/>
                    <a:pt x="132" y="14"/>
                    <a:pt x="132" y="14"/>
                  </a:cubicBezTo>
                  <a:cubicBezTo>
                    <a:pt x="132" y="14"/>
                    <a:pt x="132" y="14"/>
                    <a:pt x="132" y="14"/>
                  </a:cubicBezTo>
                  <a:cubicBezTo>
                    <a:pt x="132" y="15"/>
                    <a:pt x="132" y="15"/>
                    <a:pt x="132" y="15"/>
                  </a:cubicBezTo>
                  <a:cubicBezTo>
                    <a:pt x="133" y="15"/>
                    <a:pt x="133" y="15"/>
                    <a:pt x="133" y="15"/>
                  </a:cubicBezTo>
                  <a:cubicBezTo>
                    <a:pt x="133" y="15"/>
                    <a:pt x="134" y="15"/>
                    <a:pt x="134" y="14"/>
                  </a:cubicBezTo>
                  <a:cubicBezTo>
                    <a:pt x="134" y="14"/>
                    <a:pt x="135" y="14"/>
                    <a:pt x="135" y="14"/>
                  </a:cubicBezTo>
                  <a:cubicBezTo>
                    <a:pt x="135" y="14"/>
                    <a:pt x="136" y="14"/>
                    <a:pt x="136" y="13"/>
                  </a:cubicBezTo>
                  <a:cubicBezTo>
                    <a:pt x="136" y="13"/>
                    <a:pt x="137" y="13"/>
                    <a:pt x="137" y="13"/>
                  </a:cubicBezTo>
                  <a:cubicBezTo>
                    <a:pt x="137" y="13"/>
                    <a:pt x="137" y="13"/>
                    <a:pt x="138" y="12"/>
                  </a:cubicBezTo>
                  <a:cubicBezTo>
                    <a:pt x="138" y="12"/>
                    <a:pt x="138" y="12"/>
                    <a:pt x="138" y="12"/>
                  </a:cubicBezTo>
                  <a:cubicBezTo>
                    <a:pt x="138" y="12"/>
                    <a:pt x="138" y="12"/>
                    <a:pt x="139" y="12"/>
                  </a:cubicBezTo>
                  <a:cubicBezTo>
                    <a:pt x="139" y="12"/>
                    <a:pt x="139" y="12"/>
                    <a:pt x="139" y="12"/>
                  </a:cubicBezTo>
                  <a:cubicBezTo>
                    <a:pt x="139" y="12"/>
                    <a:pt x="139" y="12"/>
                    <a:pt x="138" y="12"/>
                  </a:cubicBezTo>
                  <a:cubicBezTo>
                    <a:pt x="138" y="13"/>
                    <a:pt x="138" y="13"/>
                    <a:pt x="137" y="14"/>
                  </a:cubicBezTo>
                  <a:cubicBezTo>
                    <a:pt x="137" y="14"/>
                    <a:pt x="136" y="15"/>
                    <a:pt x="136" y="15"/>
                  </a:cubicBezTo>
                  <a:cubicBezTo>
                    <a:pt x="135" y="15"/>
                    <a:pt x="135" y="16"/>
                    <a:pt x="135" y="16"/>
                  </a:cubicBezTo>
                  <a:cubicBezTo>
                    <a:pt x="134" y="17"/>
                    <a:pt x="133" y="17"/>
                    <a:pt x="133" y="18"/>
                  </a:cubicBezTo>
                  <a:cubicBezTo>
                    <a:pt x="132" y="18"/>
                    <a:pt x="132" y="19"/>
                    <a:pt x="131" y="19"/>
                  </a:cubicBezTo>
                  <a:cubicBezTo>
                    <a:pt x="131" y="20"/>
                    <a:pt x="130" y="20"/>
                    <a:pt x="130" y="21"/>
                  </a:cubicBezTo>
                  <a:cubicBezTo>
                    <a:pt x="130" y="21"/>
                    <a:pt x="130" y="21"/>
                    <a:pt x="130" y="21"/>
                  </a:cubicBezTo>
                  <a:cubicBezTo>
                    <a:pt x="130" y="22"/>
                    <a:pt x="130" y="22"/>
                    <a:pt x="130" y="22"/>
                  </a:cubicBezTo>
                  <a:cubicBezTo>
                    <a:pt x="131" y="22"/>
                    <a:pt x="131" y="22"/>
                    <a:pt x="131" y="22"/>
                  </a:cubicBezTo>
                  <a:cubicBezTo>
                    <a:pt x="131" y="23"/>
                    <a:pt x="131" y="23"/>
                    <a:pt x="131" y="23"/>
                  </a:cubicBezTo>
                  <a:cubicBezTo>
                    <a:pt x="131" y="23"/>
                    <a:pt x="131" y="23"/>
                    <a:pt x="131" y="23"/>
                  </a:cubicBezTo>
                  <a:cubicBezTo>
                    <a:pt x="131" y="23"/>
                    <a:pt x="131" y="23"/>
                    <a:pt x="131" y="24"/>
                  </a:cubicBezTo>
                  <a:cubicBezTo>
                    <a:pt x="131" y="24"/>
                    <a:pt x="131" y="24"/>
                    <a:pt x="131" y="24"/>
                  </a:cubicBezTo>
                  <a:cubicBezTo>
                    <a:pt x="130" y="24"/>
                    <a:pt x="130" y="24"/>
                    <a:pt x="130" y="25"/>
                  </a:cubicBezTo>
                  <a:cubicBezTo>
                    <a:pt x="129" y="25"/>
                    <a:pt x="129" y="25"/>
                    <a:pt x="128" y="25"/>
                  </a:cubicBezTo>
                  <a:cubicBezTo>
                    <a:pt x="128" y="25"/>
                    <a:pt x="127" y="25"/>
                    <a:pt x="126" y="25"/>
                  </a:cubicBezTo>
                  <a:cubicBezTo>
                    <a:pt x="125" y="25"/>
                    <a:pt x="124" y="25"/>
                    <a:pt x="122" y="25"/>
                  </a:cubicBezTo>
                  <a:cubicBezTo>
                    <a:pt x="121" y="26"/>
                    <a:pt x="120" y="26"/>
                    <a:pt x="118" y="27"/>
                  </a:cubicBezTo>
                  <a:cubicBezTo>
                    <a:pt x="117" y="27"/>
                    <a:pt x="116" y="28"/>
                    <a:pt x="115" y="28"/>
                  </a:cubicBezTo>
                  <a:cubicBezTo>
                    <a:pt x="115" y="29"/>
                    <a:pt x="114" y="30"/>
                    <a:pt x="114" y="31"/>
                  </a:cubicBezTo>
                  <a:cubicBezTo>
                    <a:pt x="114" y="32"/>
                    <a:pt x="114" y="32"/>
                    <a:pt x="114" y="33"/>
                  </a:cubicBezTo>
                  <a:cubicBezTo>
                    <a:pt x="114" y="33"/>
                    <a:pt x="113" y="33"/>
                    <a:pt x="113" y="34"/>
                  </a:cubicBezTo>
                  <a:cubicBezTo>
                    <a:pt x="113" y="34"/>
                    <a:pt x="113" y="34"/>
                    <a:pt x="113" y="34"/>
                  </a:cubicBezTo>
                  <a:cubicBezTo>
                    <a:pt x="113" y="34"/>
                    <a:pt x="113" y="35"/>
                    <a:pt x="112" y="35"/>
                  </a:cubicBezTo>
                  <a:cubicBezTo>
                    <a:pt x="112" y="35"/>
                    <a:pt x="112" y="35"/>
                    <a:pt x="112" y="34"/>
                  </a:cubicBezTo>
                  <a:cubicBezTo>
                    <a:pt x="112" y="34"/>
                    <a:pt x="111" y="34"/>
                    <a:pt x="111" y="34"/>
                  </a:cubicBezTo>
                  <a:cubicBezTo>
                    <a:pt x="111" y="34"/>
                    <a:pt x="111" y="34"/>
                    <a:pt x="110" y="34"/>
                  </a:cubicBezTo>
                  <a:cubicBezTo>
                    <a:pt x="110" y="33"/>
                    <a:pt x="110" y="33"/>
                    <a:pt x="109" y="33"/>
                  </a:cubicBezTo>
                  <a:cubicBezTo>
                    <a:pt x="109" y="32"/>
                    <a:pt x="108" y="32"/>
                    <a:pt x="107" y="31"/>
                  </a:cubicBezTo>
                  <a:cubicBezTo>
                    <a:pt x="106" y="31"/>
                    <a:pt x="106" y="31"/>
                    <a:pt x="105" y="30"/>
                  </a:cubicBezTo>
                  <a:cubicBezTo>
                    <a:pt x="104" y="30"/>
                    <a:pt x="103" y="30"/>
                    <a:pt x="102" y="29"/>
                  </a:cubicBezTo>
                  <a:cubicBezTo>
                    <a:pt x="101" y="29"/>
                    <a:pt x="100" y="29"/>
                    <a:pt x="99" y="29"/>
                  </a:cubicBezTo>
                  <a:cubicBezTo>
                    <a:pt x="99" y="29"/>
                    <a:pt x="99" y="29"/>
                    <a:pt x="98" y="29"/>
                  </a:cubicBezTo>
                  <a:cubicBezTo>
                    <a:pt x="98" y="29"/>
                    <a:pt x="98" y="29"/>
                    <a:pt x="98" y="29"/>
                  </a:cubicBezTo>
                  <a:cubicBezTo>
                    <a:pt x="97" y="29"/>
                    <a:pt x="97" y="29"/>
                    <a:pt x="97" y="30"/>
                  </a:cubicBezTo>
                  <a:cubicBezTo>
                    <a:pt x="97" y="30"/>
                    <a:pt x="96" y="30"/>
                    <a:pt x="96" y="30"/>
                  </a:cubicBezTo>
                  <a:cubicBezTo>
                    <a:pt x="96" y="30"/>
                    <a:pt x="96" y="30"/>
                    <a:pt x="96" y="30"/>
                  </a:cubicBezTo>
                  <a:cubicBezTo>
                    <a:pt x="96" y="30"/>
                    <a:pt x="95" y="30"/>
                    <a:pt x="95" y="30"/>
                  </a:cubicBezTo>
                  <a:cubicBezTo>
                    <a:pt x="95" y="30"/>
                    <a:pt x="95" y="30"/>
                    <a:pt x="95" y="30"/>
                  </a:cubicBezTo>
                  <a:cubicBezTo>
                    <a:pt x="95" y="30"/>
                    <a:pt x="95" y="30"/>
                    <a:pt x="94" y="30"/>
                  </a:cubicBezTo>
                  <a:cubicBezTo>
                    <a:pt x="94" y="30"/>
                    <a:pt x="94" y="30"/>
                    <a:pt x="94" y="30"/>
                  </a:cubicBezTo>
                  <a:cubicBezTo>
                    <a:pt x="94" y="30"/>
                    <a:pt x="93" y="30"/>
                    <a:pt x="93" y="30"/>
                  </a:cubicBezTo>
                  <a:cubicBezTo>
                    <a:pt x="93" y="30"/>
                    <a:pt x="93" y="30"/>
                    <a:pt x="93" y="30"/>
                  </a:cubicBezTo>
                  <a:cubicBezTo>
                    <a:pt x="92" y="30"/>
                    <a:pt x="92" y="30"/>
                    <a:pt x="92" y="30"/>
                  </a:cubicBezTo>
                  <a:cubicBezTo>
                    <a:pt x="92" y="30"/>
                    <a:pt x="92" y="30"/>
                    <a:pt x="92" y="30"/>
                  </a:cubicBezTo>
                  <a:cubicBezTo>
                    <a:pt x="91" y="30"/>
                    <a:pt x="91" y="30"/>
                    <a:pt x="91" y="30"/>
                  </a:cubicBezTo>
                  <a:cubicBezTo>
                    <a:pt x="91" y="30"/>
                    <a:pt x="91" y="30"/>
                    <a:pt x="91" y="30"/>
                  </a:cubicBezTo>
                  <a:cubicBezTo>
                    <a:pt x="91" y="30"/>
                    <a:pt x="91" y="30"/>
                    <a:pt x="90" y="30"/>
                  </a:cubicBezTo>
                  <a:cubicBezTo>
                    <a:pt x="90" y="30"/>
                    <a:pt x="90" y="30"/>
                    <a:pt x="90" y="30"/>
                  </a:cubicBezTo>
                  <a:cubicBezTo>
                    <a:pt x="90" y="30"/>
                    <a:pt x="89" y="30"/>
                    <a:pt x="89" y="30"/>
                  </a:cubicBezTo>
                  <a:cubicBezTo>
                    <a:pt x="89" y="30"/>
                    <a:pt x="89" y="30"/>
                    <a:pt x="89" y="30"/>
                  </a:cubicBezTo>
                  <a:cubicBezTo>
                    <a:pt x="89" y="31"/>
                    <a:pt x="89" y="31"/>
                    <a:pt x="89" y="31"/>
                  </a:cubicBezTo>
                  <a:cubicBezTo>
                    <a:pt x="89" y="31"/>
                    <a:pt x="89" y="32"/>
                    <a:pt x="89" y="32"/>
                  </a:cubicBezTo>
                  <a:cubicBezTo>
                    <a:pt x="89" y="32"/>
                    <a:pt x="89" y="33"/>
                    <a:pt x="90" y="33"/>
                  </a:cubicBezTo>
                  <a:cubicBezTo>
                    <a:pt x="90" y="33"/>
                    <a:pt x="90" y="33"/>
                    <a:pt x="91" y="34"/>
                  </a:cubicBezTo>
                  <a:cubicBezTo>
                    <a:pt x="91" y="34"/>
                    <a:pt x="91" y="34"/>
                    <a:pt x="92" y="34"/>
                  </a:cubicBezTo>
                  <a:cubicBezTo>
                    <a:pt x="92" y="35"/>
                    <a:pt x="92" y="35"/>
                    <a:pt x="93" y="35"/>
                  </a:cubicBezTo>
                  <a:cubicBezTo>
                    <a:pt x="93" y="35"/>
                    <a:pt x="93" y="36"/>
                    <a:pt x="93" y="36"/>
                  </a:cubicBezTo>
                  <a:cubicBezTo>
                    <a:pt x="94" y="36"/>
                    <a:pt x="94" y="36"/>
                    <a:pt x="94" y="36"/>
                  </a:cubicBezTo>
                  <a:cubicBezTo>
                    <a:pt x="94" y="37"/>
                    <a:pt x="94" y="37"/>
                    <a:pt x="94" y="37"/>
                  </a:cubicBezTo>
                  <a:cubicBezTo>
                    <a:pt x="94" y="37"/>
                    <a:pt x="94" y="37"/>
                    <a:pt x="94" y="37"/>
                  </a:cubicBezTo>
                  <a:cubicBezTo>
                    <a:pt x="93" y="37"/>
                    <a:pt x="93" y="37"/>
                    <a:pt x="93" y="37"/>
                  </a:cubicBezTo>
                  <a:cubicBezTo>
                    <a:pt x="93" y="37"/>
                    <a:pt x="93" y="37"/>
                    <a:pt x="93" y="37"/>
                  </a:cubicBezTo>
                  <a:cubicBezTo>
                    <a:pt x="93" y="37"/>
                    <a:pt x="93" y="37"/>
                    <a:pt x="93" y="37"/>
                  </a:cubicBezTo>
                  <a:cubicBezTo>
                    <a:pt x="92" y="37"/>
                    <a:pt x="92" y="37"/>
                    <a:pt x="92" y="37"/>
                  </a:cubicBezTo>
                  <a:cubicBezTo>
                    <a:pt x="92" y="37"/>
                    <a:pt x="92" y="37"/>
                    <a:pt x="92" y="37"/>
                  </a:cubicBezTo>
                  <a:cubicBezTo>
                    <a:pt x="92" y="37"/>
                    <a:pt x="91" y="37"/>
                    <a:pt x="91" y="37"/>
                  </a:cubicBezTo>
                  <a:cubicBezTo>
                    <a:pt x="91" y="37"/>
                    <a:pt x="91" y="37"/>
                    <a:pt x="91" y="37"/>
                  </a:cubicBezTo>
                  <a:cubicBezTo>
                    <a:pt x="91" y="37"/>
                    <a:pt x="90" y="37"/>
                    <a:pt x="90" y="37"/>
                  </a:cubicBezTo>
                  <a:cubicBezTo>
                    <a:pt x="90" y="37"/>
                    <a:pt x="90" y="38"/>
                    <a:pt x="90" y="38"/>
                  </a:cubicBezTo>
                  <a:cubicBezTo>
                    <a:pt x="89" y="38"/>
                    <a:pt x="89" y="39"/>
                    <a:pt x="89" y="39"/>
                  </a:cubicBezTo>
                  <a:cubicBezTo>
                    <a:pt x="88" y="39"/>
                    <a:pt x="88" y="39"/>
                    <a:pt x="88" y="40"/>
                  </a:cubicBezTo>
                  <a:cubicBezTo>
                    <a:pt x="88" y="40"/>
                    <a:pt x="87" y="40"/>
                    <a:pt x="87" y="40"/>
                  </a:cubicBezTo>
                  <a:cubicBezTo>
                    <a:pt x="87" y="40"/>
                    <a:pt x="87" y="40"/>
                    <a:pt x="86" y="40"/>
                  </a:cubicBezTo>
                  <a:moveTo>
                    <a:pt x="101" y="0"/>
                  </a:moveTo>
                  <a:cubicBezTo>
                    <a:pt x="101" y="0"/>
                    <a:pt x="101" y="0"/>
                    <a:pt x="100" y="0"/>
                  </a:cubicBezTo>
                  <a:cubicBezTo>
                    <a:pt x="100" y="0"/>
                    <a:pt x="100" y="0"/>
                    <a:pt x="100" y="0"/>
                  </a:cubicBezTo>
                  <a:cubicBezTo>
                    <a:pt x="99" y="1"/>
                    <a:pt x="99" y="1"/>
                    <a:pt x="99" y="1"/>
                  </a:cubicBezTo>
                  <a:cubicBezTo>
                    <a:pt x="99" y="1"/>
                    <a:pt x="98" y="1"/>
                    <a:pt x="98" y="2"/>
                  </a:cubicBezTo>
                  <a:cubicBezTo>
                    <a:pt x="98" y="2"/>
                    <a:pt x="98" y="2"/>
                    <a:pt x="98" y="3"/>
                  </a:cubicBezTo>
                  <a:cubicBezTo>
                    <a:pt x="98" y="3"/>
                    <a:pt x="98" y="3"/>
                    <a:pt x="98" y="3"/>
                  </a:cubicBezTo>
                  <a:cubicBezTo>
                    <a:pt x="98" y="4"/>
                    <a:pt x="98" y="4"/>
                    <a:pt x="98" y="4"/>
                  </a:cubicBezTo>
                  <a:cubicBezTo>
                    <a:pt x="99" y="5"/>
                    <a:pt x="99" y="5"/>
                    <a:pt x="99" y="5"/>
                  </a:cubicBezTo>
                  <a:cubicBezTo>
                    <a:pt x="99" y="6"/>
                    <a:pt x="100" y="6"/>
                    <a:pt x="100" y="6"/>
                  </a:cubicBezTo>
                  <a:cubicBezTo>
                    <a:pt x="100" y="7"/>
                    <a:pt x="100" y="7"/>
                    <a:pt x="100" y="7"/>
                  </a:cubicBezTo>
                  <a:cubicBezTo>
                    <a:pt x="100" y="8"/>
                    <a:pt x="100" y="8"/>
                    <a:pt x="100" y="8"/>
                  </a:cubicBezTo>
                  <a:cubicBezTo>
                    <a:pt x="100" y="9"/>
                    <a:pt x="100" y="9"/>
                    <a:pt x="99" y="9"/>
                  </a:cubicBezTo>
                  <a:cubicBezTo>
                    <a:pt x="99" y="9"/>
                    <a:pt x="99" y="10"/>
                    <a:pt x="99" y="10"/>
                  </a:cubicBezTo>
                  <a:cubicBezTo>
                    <a:pt x="99" y="10"/>
                    <a:pt x="99" y="11"/>
                    <a:pt x="99" y="11"/>
                  </a:cubicBezTo>
                  <a:cubicBezTo>
                    <a:pt x="99" y="11"/>
                    <a:pt x="99" y="12"/>
                    <a:pt x="99" y="12"/>
                  </a:cubicBezTo>
                  <a:cubicBezTo>
                    <a:pt x="99" y="13"/>
                    <a:pt x="99" y="13"/>
                    <a:pt x="99" y="13"/>
                  </a:cubicBezTo>
                  <a:cubicBezTo>
                    <a:pt x="99" y="14"/>
                    <a:pt x="99" y="14"/>
                    <a:pt x="99" y="15"/>
                  </a:cubicBezTo>
                  <a:cubicBezTo>
                    <a:pt x="99" y="15"/>
                    <a:pt x="98" y="16"/>
                    <a:pt x="98" y="16"/>
                  </a:cubicBezTo>
                  <a:cubicBezTo>
                    <a:pt x="98" y="16"/>
                    <a:pt x="98" y="17"/>
                    <a:pt x="98" y="17"/>
                  </a:cubicBezTo>
                  <a:cubicBezTo>
                    <a:pt x="98" y="17"/>
                    <a:pt x="98" y="17"/>
                    <a:pt x="97" y="18"/>
                  </a:cubicBezTo>
                  <a:cubicBezTo>
                    <a:pt x="97" y="18"/>
                    <a:pt x="97" y="18"/>
                    <a:pt x="97" y="18"/>
                  </a:cubicBezTo>
                  <a:cubicBezTo>
                    <a:pt x="97" y="18"/>
                    <a:pt x="97" y="19"/>
                    <a:pt x="97" y="19"/>
                  </a:cubicBezTo>
                  <a:cubicBezTo>
                    <a:pt x="96" y="19"/>
                    <a:pt x="96" y="19"/>
                    <a:pt x="96" y="20"/>
                  </a:cubicBezTo>
                  <a:cubicBezTo>
                    <a:pt x="96" y="20"/>
                    <a:pt x="96" y="20"/>
                    <a:pt x="96" y="21"/>
                  </a:cubicBezTo>
                  <a:cubicBezTo>
                    <a:pt x="97" y="21"/>
                    <a:pt x="97" y="21"/>
                    <a:pt x="97" y="21"/>
                  </a:cubicBezTo>
                  <a:cubicBezTo>
                    <a:pt x="97" y="21"/>
                    <a:pt x="97" y="21"/>
                    <a:pt x="97" y="21"/>
                  </a:cubicBezTo>
                  <a:cubicBezTo>
                    <a:pt x="96" y="22"/>
                    <a:pt x="96" y="22"/>
                    <a:pt x="96" y="22"/>
                  </a:cubicBezTo>
                  <a:cubicBezTo>
                    <a:pt x="96" y="22"/>
                    <a:pt x="96" y="22"/>
                    <a:pt x="96" y="22"/>
                  </a:cubicBezTo>
                  <a:cubicBezTo>
                    <a:pt x="96" y="22"/>
                    <a:pt x="96" y="22"/>
                    <a:pt x="96" y="22"/>
                  </a:cubicBezTo>
                  <a:cubicBezTo>
                    <a:pt x="95" y="23"/>
                    <a:pt x="95" y="23"/>
                    <a:pt x="95" y="23"/>
                  </a:cubicBezTo>
                  <a:cubicBezTo>
                    <a:pt x="94" y="23"/>
                    <a:pt x="94" y="23"/>
                    <a:pt x="93" y="23"/>
                  </a:cubicBezTo>
                  <a:cubicBezTo>
                    <a:pt x="93" y="23"/>
                    <a:pt x="93" y="23"/>
                    <a:pt x="92" y="23"/>
                  </a:cubicBezTo>
                  <a:cubicBezTo>
                    <a:pt x="92" y="23"/>
                    <a:pt x="92" y="23"/>
                    <a:pt x="92" y="23"/>
                  </a:cubicBezTo>
                  <a:cubicBezTo>
                    <a:pt x="91" y="23"/>
                    <a:pt x="91" y="23"/>
                    <a:pt x="91" y="23"/>
                  </a:cubicBezTo>
                  <a:cubicBezTo>
                    <a:pt x="91" y="23"/>
                    <a:pt x="91" y="23"/>
                    <a:pt x="91" y="23"/>
                  </a:cubicBezTo>
                  <a:cubicBezTo>
                    <a:pt x="90" y="23"/>
                    <a:pt x="90" y="23"/>
                    <a:pt x="90" y="23"/>
                  </a:cubicBezTo>
                  <a:cubicBezTo>
                    <a:pt x="90" y="23"/>
                    <a:pt x="89" y="23"/>
                    <a:pt x="89" y="24"/>
                  </a:cubicBezTo>
                  <a:cubicBezTo>
                    <a:pt x="89" y="24"/>
                    <a:pt x="89" y="24"/>
                    <a:pt x="88" y="24"/>
                  </a:cubicBezTo>
                  <a:cubicBezTo>
                    <a:pt x="88" y="24"/>
                    <a:pt x="88" y="25"/>
                    <a:pt x="88" y="25"/>
                  </a:cubicBezTo>
                  <a:cubicBezTo>
                    <a:pt x="88" y="25"/>
                    <a:pt x="88" y="25"/>
                    <a:pt x="88" y="26"/>
                  </a:cubicBezTo>
                  <a:cubicBezTo>
                    <a:pt x="88" y="26"/>
                    <a:pt x="88" y="26"/>
                    <a:pt x="88" y="26"/>
                  </a:cubicBezTo>
                  <a:cubicBezTo>
                    <a:pt x="88" y="27"/>
                    <a:pt x="88" y="27"/>
                    <a:pt x="88" y="27"/>
                  </a:cubicBezTo>
                  <a:cubicBezTo>
                    <a:pt x="88" y="27"/>
                    <a:pt x="88" y="27"/>
                    <a:pt x="88" y="28"/>
                  </a:cubicBezTo>
                  <a:cubicBezTo>
                    <a:pt x="88" y="28"/>
                    <a:pt x="87" y="28"/>
                    <a:pt x="87" y="28"/>
                  </a:cubicBezTo>
                  <a:cubicBezTo>
                    <a:pt x="86" y="28"/>
                    <a:pt x="86" y="29"/>
                    <a:pt x="85" y="29"/>
                  </a:cubicBezTo>
                  <a:cubicBezTo>
                    <a:pt x="85" y="29"/>
                    <a:pt x="85" y="30"/>
                    <a:pt x="84" y="30"/>
                  </a:cubicBezTo>
                  <a:cubicBezTo>
                    <a:pt x="84" y="30"/>
                    <a:pt x="84" y="30"/>
                    <a:pt x="84" y="31"/>
                  </a:cubicBezTo>
                  <a:cubicBezTo>
                    <a:pt x="84" y="31"/>
                    <a:pt x="84" y="31"/>
                    <a:pt x="84" y="31"/>
                  </a:cubicBezTo>
                  <a:cubicBezTo>
                    <a:pt x="84" y="32"/>
                    <a:pt x="84" y="32"/>
                    <a:pt x="84" y="32"/>
                  </a:cubicBezTo>
                  <a:cubicBezTo>
                    <a:pt x="84" y="32"/>
                    <a:pt x="84" y="33"/>
                    <a:pt x="84" y="33"/>
                  </a:cubicBezTo>
                  <a:cubicBezTo>
                    <a:pt x="85" y="33"/>
                    <a:pt x="85" y="33"/>
                    <a:pt x="85" y="33"/>
                  </a:cubicBezTo>
                  <a:cubicBezTo>
                    <a:pt x="85" y="34"/>
                    <a:pt x="85" y="34"/>
                    <a:pt x="86" y="34"/>
                  </a:cubicBezTo>
                  <a:cubicBezTo>
                    <a:pt x="86" y="34"/>
                    <a:pt x="86" y="34"/>
                    <a:pt x="86" y="35"/>
                  </a:cubicBezTo>
                  <a:cubicBezTo>
                    <a:pt x="86" y="35"/>
                    <a:pt x="86" y="35"/>
                    <a:pt x="86" y="36"/>
                  </a:cubicBezTo>
                  <a:cubicBezTo>
                    <a:pt x="86" y="36"/>
                    <a:pt x="86" y="37"/>
                    <a:pt x="86" y="37"/>
                  </a:cubicBezTo>
                  <a:cubicBezTo>
                    <a:pt x="86" y="38"/>
                    <a:pt x="86" y="38"/>
                    <a:pt x="86" y="39"/>
                  </a:cubicBezTo>
                  <a:cubicBezTo>
                    <a:pt x="86" y="39"/>
                    <a:pt x="86" y="39"/>
                    <a:pt x="86" y="39"/>
                  </a:cubicBezTo>
                  <a:cubicBezTo>
                    <a:pt x="86" y="39"/>
                    <a:pt x="86" y="39"/>
                    <a:pt x="86" y="39"/>
                  </a:cubicBezTo>
                  <a:cubicBezTo>
                    <a:pt x="86" y="39"/>
                    <a:pt x="86" y="39"/>
                    <a:pt x="86" y="39"/>
                  </a:cubicBezTo>
                  <a:cubicBezTo>
                    <a:pt x="86" y="40"/>
                    <a:pt x="86" y="40"/>
                    <a:pt x="86" y="40"/>
                  </a:cubicBezTo>
                  <a:cubicBezTo>
                    <a:pt x="86" y="40"/>
                    <a:pt x="85" y="40"/>
                    <a:pt x="85" y="40"/>
                  </a:cubicBezTo>
                  <a:cubicBezTo>
                    <a:pt x="85" y="40"/>
                    <a:pt x="85" y="40"/>
                    <a:pt x="85" y="40"/>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7" y="41"/>
                    <a:pt x="87" y="41"/>
                    <a:pt x="87" y="41"/>
                  </a:cubicBezTo>
                  <a:cubicBezTo>
                    <a:pt x="88" y="41"/>
                    <a:pt x="88" y="41"/>
                    <a:pt x="88" y="40"/>
                  </a:cubicBezTo>
                  <a:cubicBezTo>
                    <a:pt x="89" y="40"/>
                    <a:pt x="89" y="40"/>
                    <a:pt x="90" y="39"/>
                  </a:cubicBezTo>
                  <a:cubicBezTo>
                    <a:pt x="90" y="39"/>
                    <a:pt x="90" y="39"/>
                    <a:pt x="91" y="38"/>
                  </a:cubicBezTo>
                  <a:cubicBezTo>
                    <a:pt x="91" y="38"/>
                    <a:pt x="91" y="38"/>
                    <a:pt x="91" y="38"/>
                  </a:cubicBezTo>
                  <a:cubicBezTo>
                    <a:pt x="91" y="38"/>
                    <a:pt x="91" y="38"/>
                    <a:pt x="91" y="38"/>
                  </a:cubicBezTo>
                  <a:cubicBezTo>
                    <a:pt x="91" y="38"/>
                    <a:pt x="91" y="38"/>
                    <a:pt x="91" y="38"/>
                  </a:cubicBezTo>
                  <a:cubicBezTo>
                    <a:pt x="92" y="38"/>
                    <a:pt x="92" y="38"/>
                    <a:pt x="92" y="38"/>
                  </a:cubicBezTo>
                  <a:cubicBezTo>
                    <a:pt x="92" y="38"/>
                    <a:pt x="92" y="38"/>
                    <a:pt x="92" y="38"/>
                  </a:cubicBezTo>
                  <a:cubicBezTo>
                    <a:pt x="92" y="38"/>
                    <a:pt x="92" y="38"/>
                    <a:pt x="92" y="38"/>
                  </a:cubicBezTo>
                  <a:cubicBezTo>
                    <a:pt x="93" y="38"/>
                    <a:pt x="93" y="38"/>
                    <a:pt x="93" y="38"/>
                  </a:cubicBezTo>
                  <a:cubicBezTo>
                    <a:pt x="93" y="38"/>
                    <a:pt x="93" y="38"/>
                    <a:pt x="93" y="38"/>
                  </a:cubicBezTo>
                  <a:cubicBezTo>
                    <a:pt x="94" y="38"/>
                    <a:pt x="94" y="38"/>
                    <a:pt x="94" y="38"/>
                  </a:cubicBezTo>
                  <a:cubicBezTo>
                    <a:pt x="94" y="38"/>
                    <a:pt x="94" y="38"/>
                    <a:pt x="94" y="38"/>
                  </a:cubicBezTo>
                  <a:cubicBezTo>
                    <a:pt x="94" y="38"/>
                    <a:pt x="95" y="38"/>
                    <a:pt x="95" y="38"/>
                  </a:cubicBezTo>
                  <a:cubicBezTo>
                    <a:pt x="95" y="38"/>
                    <a:pt x="95" y="38"/>
                    <a:pt x="95" y="38"/>
                  </a:cubicBezTo>
                  <a:cubicBezTo>
                    <a:pt x="95" y="38"/>
                    <a:pt x="95" y="37"/>
                    <a:pt x="95" y="37"/>
                  </a:cubicBezTo>
                  <a:cubicBezTo>
                    <a:pt x="95" y="37"/>
                    <a:pt x="95" y="36"/>
                    <a:pt x="95" y="36"/>
                  </a:cubicBezTo>
                  <a:cubicBezTo>
                    <a:pt x="95" y="36"/>
                    <a:pt x="95" y="36"/>
                    <a:pt x="94" y="35"/>
                  </a:cubicBezTo>
                  <a:cubicBezTo>
                    <a:pt x="94" y="35"/>
                    <a:pt x="94" y="35"/>
                    <a:pt x="93" y="34"/>
                  </a:cubicBezTo>
                  <a:cubicBezTo>
                    <a:pt x="93" y="34"/>
                    <a:pt x="93" y="34"/>
                    <a:pt x="92" y="34"/>
                  </a:cubicBezTo>
                  <a:cubicBezTo>
                    <a:pt x="92" y="33"/>
                    <a:pt x="92" y="33"/>
                    <a:pt x="91" y="33"/>
                  </a:cubicBezTo>
                  <a:cubicBezTo>
                    <a:pt x="91" y="33"/>
                    <a:pt x="91" y="33"/>
                    <a:pt x="91" y="32"/>
                  </a:cubicBezTo>
                  <a:cubicBezTo>
                    <a:pt x="90" y="32"/>
                    <a:pt x="90" y="32"/>
                    <a:pt x="90" y="32"/>
                  </a:cubicBezTo>
                  <a:cubicBezTo>
                    <a:pt x="90" y="32"/>
                    <a:pt x="90" y="31"/>
                    <a:pt x="90" y="31"/>
                  </a:cubicBezTo>
                  <a:cubicBezTo>
                    <a:pt x="90" y="31"/>
                    <a:pt x="90" y="31"/>
                    <a:pt x="90" y="31"/>
                  </a:cubicBezTo>
                  <a:cubicBezTo>
                    <a:pt x="90" y="31"/>
                    <a:pt x="90" y="31"/>
                    <a:pt x="90" y="31"/>
                  </a:cubicBezTo>
                  <a:cubicBezTo>
                    <a:pt x="90" y="31"/>
                    <a:pt x="90" y="31"/>
                    <a:pt x="90" y="31"/>
                  </a:cubicBezTo>
                  <a:cubicBezTo>
                    <a:pt x="90" y="31"/>
                    <a:pt x="90" y="31"/>
                    <a:pt x="90" y="31"/>
                  </a:cubicBezTo>
                  <a:cubicBezTo>
                    <a:pt x="91" y="31"/>
                    <a:pt x="91" y="31"/>
                    <a:pt x="91" y="31"/>
                  </a:cubicBezTo>
                  <a:cubicBezTo>
                    <a:pt x="91" y="31"/>
                    <a:pt x="91" y="31"/>
                    <a:pt x="91" y="31"/>
                  </a:cubicBezTo>
                  <a:cubicBezTo>
                    <a:pt x="91" y="31"/>
                    <a:pt x="91" y="31"/>
                    <a:pt x="91" y="31"/>
                  </a:cubicBezTo>
                  <a:cubicBezTo>
                    <a:pt x="92" y="31"/>
                    <a:pt x="92" y="31"/>
                    <a:pt x="92" y="31"/>
                  </a:cubicBezTo>
                  <a:cubicBezTo>
                    <a:pt x="92" y="31"/>
                    <a:pt x="92" y="31"/>
                    <a:pt x="92" y="31"/>
                  </a:cubicBezTo>
                  <a:cubicBezTo>
                    <a:pt x="93" y="31"/>
                    <a:pt x="93" y="31"/>
                    <a:pt x="93" y="31"/>
                  </a:cubicBezTo>
                  <a:cubicBezTo>
                    <a:pt x="93" y="31"/>
                    <a:pt x="94" y="31"/>
                    <a:pt x="94" y="31"/>
                  </a:cubicBezTo>
                  <a:cubicBezTo>
                    <a:pt x="94" y="31"/>
                    <a:pt x="94" y="31"/>
                    <a:pt x="94" y="31"/>
                  </a:cubicBezTo>
                  <a:cubicBezTo>
                    <a:pt x="95" y="31"/>
                    <a:pt x="95" y="31"/>
                    <a:pt x="95" y="31"/>
                  </a:cubicBezTo>
                  <a:cubicBezTo>
                    <a:pt x="95" y="31"/>
                    <a:pt x="95" y="31"/>
                    <a:pt x="96" y="31"/>
                  </a:cubicBezTo>
                  <a:cubicBezTo>
                    <a:pt x="96" y="31"/>
                    <a:pt x="96" y="31"/>
                    <a:pt x="96" y="31"/>
                  </a:cubicBezTo>
                  <a:cubicBezTo>
                    <a:pt x="96" y="31"/>
                    <a:pt x="96" y="31"/>
                    <a:pt x="97" y="31"/>
                  </a:cubicBezTo>
                  <a:cubicBezTo>
                    <a:pt x="97" y="31"/>
                    <a:pt x="97" y="31"/>
                    <a:pt x="97" y="30"/>
                  </a:cubicBezTo>
                  <a:cubicBezTo>
                    <a:pt x="97" y="30"/>
                    <a:pt x="98" y="30"/>
                    <a:pt x="98" y="30"/>
                  </a:cubicBezTo>
                  <a:cubicBezTo>
                    <a:pt x="98" y="30"/>
                    <a:pt x="98" y="30"/>
                    <a:pt x="99" y="30"/>
                  </a:cubicBezTo>
                  <a:cubicBezTo>
                    <a:pt x="99" y="30"/>
                    <a:pt x="99" y="30"/>
                    <a:pt x="99" y="30"/>
                  </a:cubicBezTo>
                  <a:cubicBezTo>
                    <a:pt x="100" y="30"/>
                    <a:pt x="101" y="30"/>
                    <a:pt x="102" y="30"/>
                  </a:cubicBezTo>
                  <a:cubicBezTo>
                    <a:pt x="103" y="31"/>
                    <a:pt x="104" y="31"/>
                    <a:pt x="104" y="31"/>
                  </a:cubicBezTo>
                  <a:cubicBezTo>
                    <a:pt x="105" y="31"/>
                    <a:pt x="106" y="32"/>
                    <a:pt x="107" y="32"/>
                  </a:cubicBezTo>
                  <a:cubicBezTo>
                    <a:pt x="107" y="33"/>
                    <a:pt x="108" y="33"/>
                    <a:pt x="109" y="34"/>
                  </a:cubicBezTo>
                  <a:cubicBezTo>
                    <a:pt x="109" y="34"/>
                    <a:pt x="110" y="34"/>
                    <a:pt x="110" y="34"/>
                  </a:cubicBezTo>
                  <a:cubicBezTo>
                    <a:pt x="110" y="35"/>
                    <a:pt x="111" y="35"/>
                    <a:pt x="111" y="35"/>
                  </a:cubicBezTo>
                  <a:cubicBezTo>
                    <a:pt x="111" y="35"/>
                    <a:pt x="111" y="35"/>
                    <a:pt x="112" y="35"/>
                  </a:cubicBezTo>
                  <a:cubicBezTo>
                    <a:pt x="112" y="35"/>
                    <a:pt x="112" y="36"/>
                    <a:pt x="112" y="36"/>
                  </a:cubicBezTo>
                  <a:cubicBezTo>
                    <a:pt x="113" y="36"/>
                    <a:pt x="113" y="35"/>
                    <a:pt x="113" y="35"/>
                  </a:cubicBezTo>
                  <a:cubicBezTo>
                    <a:pt x="114" y="35"/>
                    <a:pt x="114" y="35"/>
                    <a:pt x="114" y="34"/>
                  </a:cubicBezTo>
                  <a:cubicBezTo>
                    <a:pt x="114" y="34"/>
                    <a:pt x="115" y="33"/>
                    <a:pt x="115" y="33"/>
                  </a:cubicBezTo>
                  <a:cubicBezTo>
                    <a:pt x="115" y="32"/>
                    <a:pt x="115" y="32"/>
                    <a:pt x="115" y="31"/>
                  </a:cubicBezTo>
                  <a:cubicBezTo>
                    <a:pt x="115" y="30"/>
                    <a:pt x="116" y="30"/>
                    <a:pt x="116" y="29"/>
                  </a:cubicBezTo>
                  <a:cubicBezTo>
                    <a:pt x="117" y="28"/>
                    <a:pt x="118" y="28"/>
                    <a:pt x="119" y="27"/>
                  </a:cubicBezTo>
                  <a:cubicBezTo>
                    <a:pt x="120" y="27"/>
                    <a:pt x="121" y="27"/>
                    <a:pt x="123" y="26"/>
                  </a:cubicBezTo>
                  <a:cubicBezTo>
                    <a:pt x="124" y="26"/>
                    <a:pt x="125" y="26"/>
                    <a:pt x="126" y="26"/>
                  </a:cubicBezTo>
                  <a:cubicBezTo>
                    <a:pt x="127" y="26"/>
                    <a:pt x="128" y="26"/>
                    <a:pt x="129" y="26"/>
                  </a:cubicBezTo>
                  <a:cubicBezTo>
                    <a:pt x="130" y="26"/>
                    <a:pt x="130" y="26"/>
                    <a:pt x="131" y="25"/>
                  </a:cubicBezTo>
                  <a:cubicBezTo>
                    <a:pt x="131" y="25"/>
                    <a:pt x="131" y="25"/>
                    <a:pt x="132" y="24"/>
                  </a:cubicBezTo>
                  <a:cubicBezTo>
                    <a:pt x="132" y="24"/>
                    <a:pt x="132" y="24"/>
                    <a:pt x="132" y="24"/>
                  </a:cubicBezTo>
                  <a:cubicBezTo>
                    <a:pt x="132" y="24"/>
                    <a:pt x="132" y="23"/>
                    <a:pt x="132" y="23"/>
                  </a:cubicBezTo>
                  <a:cubicBezTo>
                    <a:pt x="132" y="23"/>
                    <a:pt x="132" y="23"/>
                    <a:pt x="132" y="23"/>
                  </a:cubicBezTo>
                  <a:cubicBezTo>
                    <a:pt x="132" y="22"/>
                    <a:pt x="132" y="22"/>
                    <a:pt x="132" y="22"/>
                  </a:cubicBezTo>
                  <a:cubicBezTo>
                    <a:pt x="131" y="22"/>
                    <a:pt x="131" y="22"/>
                    <a:pt x="131" y="21"/>
                  </a:cubicBezTo>
                  <a:cubicBezTo>
                    <a:pt x="131" y="21"/>
                    <a:pt x="131" y="21"/>
                    <a:pt x="131" y="21"/>
                  </a:cubicBezTo>
                  <a:cubicBezTo>
                    <a:pt x="132" y="20"/>
                    <a:pt x="132" y="20"/>
                    <a:pt x="132" y="19"/>
                  </a:cubicBezTo>
                  <a:cubicBezTo>
                    <a:pt x="133" y="19"/>
                    <a:pt x="133" y="19"/>
                    <a:pt x="134" y="18"/>
                  </a:cubicBezTo>
                  <a:cubicBezTo>
                    <a:pt x="134" y="18"/>
                    <a:pt x="135" y="17"/>
                    <a:pt x="135" y="17"/>
                  </a:cubicBezTo>
                  <a:cubicBezTo>
                    <a:pt x="136" y="16"/>
                    <a:pt x="137" y="16"/>
                    <a:pt x="137" y="15"/>
                  </a:cubicBezTo>
                  <a:cubicBezTo>
                    <a:pt x="138" y="15"/>
                    <a:pt x="138" y="14"/>
                    <a:pt x="139" y="14"/>
                  </a:cubicBezTo>
                  <a:cubicBezTo>
                    <a:pt x="139" y="13"/>
                    <a:pt x="139" y="13"/>
                    <a:pt x="140" y="12"/>
                  </a:cubicBezTo>
                  <a:cubicBezTo>
                    <a:pt x="140" y="12"/>
                    <a:pt x="140" y="12"/>
                    <a:pt x="140" y="11"/>
                  </a:cubicBezTo>
                  <a:cubicBezTo>
                    <a:pt x="140" y="11"/>
                    <a:pt x="140" y="11"/>
                    <a:pt x="140" y="11"/>
                  </a:cubicBezTo>
                  <a:cubicBezTo>
                    <a:pt x="140" y="11"/>
                    <a:pt x="140" y="11"/>
                    <a:pt x="140" y="11"/>
                  </a:cubicBezTo>
                  <a:cubicBezTo>
                    <a:pt x="140" y="11"/>
                    <a:pt x="139" y="11"/>
                    <a:pt x="139" y="11"/>
                  </a:cubicBezTo>
                  <a:cubicBezTo>
                    <a:pt x="139" y="11"/>
                    <a:pt x="139" y="11"/>
                    <a:pt x="139" y="11"/>
                  </a:cubicBezTo>
                  <a:cubicBezTo>
                    <a:pt x="139" y="11"/>
                    <a:pt x="139" y="11"/>
                    <a:pt x="139" y="11"/>
                  </a:cubicBezTo>
                  <a:cubicBezTo>
                    <a:pt x="138" y="11"/>
                    <a:pt x="138" y="11"/>
                    <a:pt x="138" y="11"/>
                  </a:cubicBezTo>
                  <a:cubicBezTo>
                    <a:pt x="138" y="11"/>
                    <a:pt x="137" y="11"/>
                    <a:pt x="137" y="11"/>
                  </a:cubicBezTo>
                  <a:cubicBezTo>
                    <a:pt x="137" y="12"/>
                    <a:pt x="137" y="12"/>
                    <a:pt x="136" y="12"/>
                  </a:cubicBezTo>
                  <a:cubicBezTo>
                    <a:pt x="136" y="12"/>
                    <a:pt x="136" y="12"/>
                    <a:pt x="136" y="13"/>
                  </a:cubicBezTo>
                  <a:cubicBezTo>
                    <a:pt x="135" y="13"/>
                    <a:pt x="135" y="13"/>
                    <a:pt x="135" y="13"/>
                  </a:cubicBezTo>
                  <a:cubicBezTo>
                    <a:pt x="134" y="13"/>
                    <a:pt x="134" y="13"/>
                    <a:pt x="134" y="13"/>
                  </a:cubicBezTo>
                  <a:cubicBezTo>
                    <a:pt x="133" y="14"/>
                    <a:pt x="133" y="14"/>
                    <a:pt x="133" y="14"/>
                  </a:cubicBezTo>
                  <a:cubicBezTo>
                    <a:pt x="133" y="14"/>
                    <a:pt x="133" y="14"/>
                    <a:pt x="133" y="14"/>
                  </a:cubicBezTo>
                  <a:cubicBezTo>
                    <a:pt x="133" y="14"/>
                    <a:pt x="133" y="14"/>
                    <a:pt x="132" y="14"/>
                  </a:cubicBezTo>
                  <a:cubicBezTo>
                    <a:pt x="132" y="14"/>
                    <a:pt x="132" y="14"/>
                    <a:pt x="132" y="14"/>
                  </a:cubicBezTo>
                  <a:cubicBezTo>
                    <a:pt x="132" y="13"/>
                    <a:pt x="132" y="13"/>
                    <a:pt x="132" y="13"/>
                  </a:cubicBezTo>
                  <a:cubicBezTo>
                    <a:pt x="132" y="13"/>
                    <a:pt x="132" y="13"/>
                    <a:pt x="132" y="13"/>
                  </a:cubicBezTo>
                  <a:cubicBezTo>
                    <a:pt x="132" y="13"/>
                    <a:pt x="132" y="13"/>
                    <a:pt x="131" y="13"/>
                  </a:cubicBezTo>
                  <a:cubicBezTo>
                    <a:pt x="131" y="13"/>
                    <a:pt x="131" y="13"/>
                    <a:pt x="131" y="13"/>
                  </a:cubicBezTo>
                  <a:cubicBezTo>
                    <a:pt x="131" y="12"/>
                    <a:pt x="131" y="12"/>
                    <a:pt x="130" y="12"/>
                  </a:cubicBezTo>
                  <a:cubicBezTo>
                    <a:pt x="130" y="12"/>
                    <a:pt x="130" y="12"/>
                    <a:pt x="130" y="13"/>
                  </a:cubicBezTo>
                  <a:cubicBezTo>
                    <a:pt x="129" y="13"/>
                    <a:pt x="129" y="13"/>
                    <a:pt x="129" y="13"/>
                  </a:cubicBezTo>
                  <a:cubicBezTo>
                    <a:pt x="129" y="13"/>
                    <a:pt x="128" y="13"/>
                    <a:pt x="128" y="13"/>
                  </a:cubicBezTo>
                  <a:cubicBezTo>
                    <a:pt x="128" y="13"/>
                    <a:pt x="127" y="14"/>
                    <a:pt x="127" y="14"/>
                  </a:cubicBezTo>
                  <a:cubicBezTo>
                    <a:pt x="127" y="14"/>
                    <a:pt x="127" y="14"/>
                    <a:pt x="126" y="14"/>
                  </a:cubicBezTo>
                  <a:cubicBezTo>
                    <a:pt x="126" y="14"/>
                    <a:pt x="126" y="14"/>
                    <a:pt x="125" y="15"/>
                  </a:cubicBezTo>
                  <a:cubicBezTo>
                    <a:pt x="125" y="15"/>
                    <a:pt x="125" y="15"/>
                    <a:pt x="124" y="15"/>
                  </a:cubicBezTo>
                  <a:cubicBezTo>
                    <a:pt x="124" y="15"/>
                    <a:pt x="124" y="15"/>
                    <a:pt x="123" y="15"/>
                  </a:cubicBezTo>
                  <a:cubicBezTo>
                    <a:pt x="123" y="15"/>
                    <a:pt x="123" y="15"/>
                    <a:pt x="123" y="15"/>
                  </a:cubicBezTo>
                  <a:cubicBezTo>
                    <a:pt x="122" y="15"/>
                    <a:pt x="121" y="15"/>
                    <a:pt x="119" y="14"/>
                  </a:cubicBezTo>
                  <a:cubicBezTo>
                    <a:pt x="117" y="13"/>
                    <a:pt x="116" y="12"/>
                    <a:pt x="114" y="10"/>
                  </a:cubicBezTo>
                  <a:cubicBezTo>
                    <a:pt x="112" y="9"/>
                    <a:pt x="110" y="7"/>
                    <a:pt x="109" y="6"/>
                  </a:cubicBezTo>
                  <a:cubicBezTo>
                    <a:pt x="107" y="5"/>
                    <a:pt x="106" y="3"/>
                    <a:pt x="105" y="2"/>
                  </a:cubicBezTo>
                  <a:cubicBezTo>
                    <a:pt x="105" y="2"/>
                    <a:pt x="105" y="2"/>
                    <a:pt x="104" y="1"/>
                  </a:cubicBezTo>
                  <a:cubicBezTo>
                    <a:pt x="104" y="1"/>
                    <a:pt x="104" y="1"/>
                    <a:pt x="103" y="1"/>
                  </a:cubicBezTo>
                  <a:cubicBezTo>
                    <a:pt x="103" y="0"/>
                    <a:pt x="103" y="0"/>
                    <a:pt x="102" y="0"/>
                  </a:cubicBezTo>
                  <a:cubicBezTo>
                    <a:pt x="102" y="0"/>
                    <a:pt x="102" y="0"/>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8" name="Freeform 287">
              <a:extLst>
                <a:ext uri="{FF2B5EF4-FFF2-40B4-BE49-F238E27FC236}">
                  <a16:creationId xmlns:a16="http://schemas.microsoft.com/office/drawing/2014/main" id="{727122C1-1D12-D047-A8AE-5FE97217F185}"/>
                </a:ext>
              </a:extLst>
            </p:cNvPr>
            <p:cNvSpPr>
              <a:spLocks noEditPoints="1"/>
            </p:cNvSpPr>
            <p:nvPr/>
          </p:nvSpPr>
          <p:spPr bwMode="auto">
            <a:xfrm>
              <a:off x="6956425" y="1131888"/>
              <a:ext cx="839787" cy="573087"/>
            </a:xfrm>
            <a:custGeom>
              <a:avLst/>
              <a:gdLst>
                <a:gd name="T0" fmla="*/ 306 w 498"/>
                <a:gd name="T1" fmla="*/ 327 h 340"/>
                <a:gd name="T2" fmla="*/ 391 w 498"/>
                <a:gd name="T3" fmla="*/ 1 h 340"/>
                <a:gd name="T4" fmla="*/ 381 w 498"/>
                <a:gd name="T5" fmla="*/ 14 h 340"/>
                <a:gd name="T6" fmla="*/ 366 w 498"/>
                <a:gd name="T7" fmla="*/ 39 h 340"/>
                <a:gd name="T8" fmla="*/ 338 w 498"/>
                <a:gd name="T9" fmla="*/ 59 h 340"/>
                <a:gd name="T10" fmla="*/ 362 w 498"/>
                <a:gd name="T11" fmla="*/ 59 h 340"/>
                <a:gd name="T12" fmla="*/ 348 w 498"/>
                <a:gd name="T13" fmla="*/ 78 h 340"/>
                <a:gd name="T14" fmla="*/ 305 w 498"/>
                <a:gd name="T15" fmla="*/ 94 h 340"/>
                <a:gd name="T16" fmla="*/ 269 w 498"/>
                <a:gd name="T17" fmla="*/ 117 h 340"/>
                <a:gd name="T18" fmla="*/ 236 w 498"/>
                <a:gd name="T19" fmla="*/ 122 h 340"/>
                <a:gd name="T20" fmla="*/ 188 w 498"/>
                <a:gd name="T21" fmla="*/ 115 h 340"/>
                <a:gd name="T22" fmla="*/ 162 w 498"/>
                <a:gd name="T23" fmla="*/ 95 h 340"/>
                <a:gd name="T24" fmla="*/ 133 w 498"/>
                <a:gd name="T25" fmla="*/ 65 h 340"/>
                <a:gd name="T26" fmla="*/ 109 w 498"/>
                <a:gd name="T27" fmla="*/ 46 h 340"/>
                <a:gd name="T28" fmla="*/ 98 w 498"/>
                <a:gd name="T29" fmla="*/ 55 h 340"/>
                <a:gd name="T30" fmla="*/ 82 w 498"/>
                <a:gd name="T31" fmla="*/ 70 h 340"/>
                <a:gd name="T32" fmla="*/ 72 w 498"/>
                <a:gd name="T33" fmla="*/ 88 h 340"/>
                <a:gd name="T34" fmla="*/ 56 w 498"/>
                <a:gd name="T35" fmla="*/ 104 h 340"/>
                <a:gd name="T36" fmla="*/ 53 w 498"/>
                <a:gd name="T37" fmla="*/ 120 h 340"/>
                <a:gd name="T38" fmla="*/ 22 w 498"/>
                <a:gd name="T39" fmla="*/ 136 h 340"/>
                <a:gd name="T40" fmla="*/ 7 w 498"/>
                <a:gd name="T41" fmla="*/ 138 h 340"/>
                <a:gd name="T42" fmla="*/ 14 w 498"/>
                <a:gd name="T43" fmla="*/ 171 h 340"/>
                <a:gd name="T44" fmla="*/ 45 w 498"/>
                <a:gd name="T45" fmla="*/ 180 h 340"/>
                <a:gd name="T46" fmla="*/ 48 w 498"/>
                <a:gd name="T47" fmla="*/ 210 h 340"/>
                <a:gd name="T48" fmla="*/ 54 w 498"/>
                <a:gd name="T49" fmla="*/ 228 h 340"/>
                <a:gd name="T50" fmla="*/ 105 w 498"/>
                <a:gd name="T51" fmla="*/ 253 h 340"/>
                <a:gd name="T52" fmla="*/ 124 w 498"/>
                <a:gd name="T53" fmla="*/ 255 h 340"/>
                <a:gd name="T54" fmla="*/ 141 w 498"/>
                <a:gd name="T55" fmla="*/ 254 h 340"/>
                <a:gd name="T56" fmla="*/ 158 w 498"/>
                <a:gd name="T57" fmla="*/ 248 h 340"/>
                <a:gd name="T58" fmla="*/ 179 w 498"/>
                <a:gd name="T59" fmla="*/ 242 h 340"/>
                <a:gd name="T60" fmla="*/ 200 w 498"/>
                <a:gd name="T61" fmla="*/ 257 h 340"/>
                <a:gd name="T62" fmla="*/ 201 w 498"/>
                <a:gd name="T63" fmla="*/ 289 h 340"/>
                <a:gd name="T64" fmla="*/ 213 w 498"/>
                <a:gd name="T65" fmla="*/ 308 h 340"/>
                <a:gd name="T66" fmla="*/ 225 w 498"/>
                <a:gd name="T67" fmla="*/ 314 h 340"/>
                <a:gd name="T68" fmla="*/ 235 w 498"/>
                <a:gd name="T69" fmla="*/ 301 h 340"/>
                <a:gd name="T70" fmla="*/ 249 w 498"/>
                <a:gd name="T71" fmla="*/ 301 h 340"/>
                <a:gd name="T72" fmla="*/ 272 w 498"/>
                <a:gd name="T73" fmla="*/ 308 h 340"/>
                <a:gd name="T74" fmla="*/ 291 w 498"/>
                <a:gd name="T75" fmla="*/ 312 h 340"/>
                <a:gd name="T76" fmla="*/ 301 w 498"/>
                <a:gd name="T77" fmla="*/ 315 h 340"/>
                <a:gd name="T78" fmla="*/ 353 w 498"/>
                <a:gd name="T79" fmla="*/ 297 h 340"/>
                <a:gd name="T80" fmla="*/ 375 w 498"/>
                <a:gd name="T81" fmla="*/ 277 h 340"/>
                <a:gd name="T82" fmla="*/ 385 w 498"/>
                <a:gd name="T83" fmla="*/ 260 h 340"/>
                <a:gd name="T84" fmla="*/ 394 w 498"/>
                <a:gd name="T85" fmla="*/ 237 h 340"/>
                <a:gd name="T86" fmla="*/ 395 w 498"/>
                <a:gd name="T87" fmla="*/ 227 h 340"/>
                <a:gd name="T88" fmla="*/ 394 w 498"/>
                <a:gd name="T89" fmla="*/ 219 h 340"/>
                <a:gd name="T90" fmla="*/ 376 w 498"/>
                <a:gd name="T91" fmla="*/ 183 h 340"/>
                <a:gd name="T92" fmla="*/ 399 w 498"/>
                <a:gd name="T93" fmla="*/ 169 h 340"/>
                <a:gd name="T94" fmla="*/ 371 w 498"/>
                <a:gd name="T95" fmla="*/ 169 h 340"/>
                <a:gd name="T96" fmla="*/ 363 w 498"/>
                <a:gd name="T97" fmla="*/ 149 h 340"/>
                <a:gd name="T98" fmla="*/ 392 w 498"/>
                <a:gd name="T99" fmla="*/ 142 h 340"/>
                <a:gd name="T100" fmla="*/ 412 w 498"/>
                <a:gd name="T101" fmla="*/ 142 h 340"/>
                <a:gd name="T102" fmla="*/ 442 w 498"/>
                <a:gd name="T103" fmla="*/ 126 h 340"/>
                <a:gd name="T104" fmla="*/ 457 w 498"/>
                <a:gd name="T105" fmla="*/ 116 h 340"/>
                <a:gd name="T106" fmla="*/ 471 w 498"/>
                <a:gd name="T107" fmla="*/ 110 h 340"/>
                <a:gd name="T108" fmla="*/ 470 w 498"/>
                <a:gd name="T109" fmla="*/ 92 h 340"/>
                <a:gd name="T110" fmla="*/ 485 w 498"/>
                <a:gd name="T111" fmla="*/ 88 h 340"/>
                <a:gd name="T112" fmla="*/ 497 w 498"/>
                <a:gd name="T113" fmla="*/ 62 h 340"/>
                <a:gd name="T114" fmla="*/ 481 w 498"/>
                <a:gd name="T115" fmla="*/ 63 h 340"/>
                <a:gd name="T116" fmla="*/ 467 w 498"/>
                <a:gd name="T117" fmla="*/ 59 h 340"/>
                <a:gd name="T118" fmla="*/ 450 w 498"/>
                <a:gd name="T119" fmla="*/ 45 h 340"/>
                <a:gd name="T120" fmla="*/ 434 w 498"/>
                <a:gd name="T121" fmla="*/ 27 h 340"/>
                <a:gd name="T122" fmla="*/ 417 w 498"/>
                <a:gd name="T123" fmla="*/ 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8" h="340">
                  <a:moveTo>
                    <a:pt x="302" y="326"/>
                  </a:moveTo>
                  <a:cubicBezTo>
                    <a:pt x="302" y="326"/>
                    <a:pt x="302" y="326"/>
                    <a:pt x="301" y="326"/>
                  </a:cubicBezTo>
                  <a:cubicBezTo>
                    <a:pt x="301" y="326"/>
                    <a:pt x="301" y="326"/>
                    <a:pt x="300" y="326"/>
                  </a:cubicBezTo>
                  <a:cubicBezTo>
                    <a:pt x="300" y="326"/>
                    <a:pt x="300" y="326"/>
                    <a:pt x="299" y="326"/>
                  </a:cubicBezTo>
                  <a:cubicBezTo>
                    <a:pt x="299" y="326"/>
                    <a:pt x="299" y="326"/>
                    <a:pt x="298" y="326"/>
                  </a:cubicBezTo>
                  <a:cubicBezTo>
                    <a:pt x="298" y="326"/>
                    <a:pt x="298" y="326"/>
                    <a:pt x="298" y="326"/>
                  </a:cubicBezTo>
                  <a:cubicBezTo>
                    <a:pt x="297" y="326"/>
                    <a:pt x="297" y="326"/>
                    <a:pt x="297" y="326"/>
                  </a:cubicBezTo>
                  <a:cubicBezTo>
                    <a:pt x="297" y="326"/>
                    <a:pt x="296" y="326"/>
                    <a:pt x="296" y="326"/>
                  </a:cubicBezTo>
                  <a:cubicBezTo>
                    <a:pt x="296" y="326"/>
                    <a:pt x="296" y="326"/>
                    <a:pt x="296" y="326"/>
                  </a:cubicBezTo>
                  <a:cubicBezTo>
                    <a:pt x="295" y="326"/>
                    <a:pt x="294" y="326"/>
                    <a:pt x="294" y="327"/>
                  </a:cubicBezTo>
                  <a:cubicBezTo>
                    <a:pt x="293" y="327"/>
                    <a:pt x="292" y="327"/>
                    <a:pt x="292" y="327"/>
                  </a:cubicBezTo>
                  <a:cubicBezTo>
                    <a:pt x="291" y="328"/>
                    <a:pt x="290" y="328"/>
                    <a:pt x="290" y="329"/>
                  </a:cubicBezTo>
                  <a:cubicBezTo>
                    <a:pt x="289" y="330"/>
                    <a:pt x="289" y="330"/>
                    <a:pt x="288" y="331"/>
                  </a:cubicBezTo>
                  <a:cubicBezTo>
                    <a:pt x="288" y="331"/>
                    <a:pt x="288" y="332"/>
                    <a:pt x="287" y="332"/>
                  </a:cubicBezTo>
                  <a:cubicBezTo>
                    <a:pt x="287" y="333"/>
                    <a:pt x="287" y="333"/>
                    <a:pt x="287" y="334"/>
                  </a:cubicBezTo>
                  <a:cubicBezTo>
                    <a:pt x="287" y="334"/>
                    <a:pt x="287" y="335"/>
                    <a:pt x="287" y="335"/>
                  </a:cubicBezTo>
                  <a:cubicBezTo>
                    <a:pt x="288" y="336"/>
                    <a:pt x="288" y="336"/>
                    <a:pt x="288" y="337"/>
                  </a:cubicBezTo>
                  <a:cubicBezTo>
                    <a:pt x="288" y="338"/>
                    <a:pt x="289" y="338"/>
                    <a:pt x="289" y="339"/>
                  </a:cubicBezTo>
                  <a:cubicBezTo>
                    <a:pt x="290" y="339"/>
                    <a:pt x="290" y="339"/>
                    <a:pt x="291" y="340"/>
                  </a:cubicBezTo>
                  <a:cubicBezTo>
                    <a:pt x="291" y="340"/>
                    <a:pt x="292" y="340"/>
                    <a:pt x="292" y="340"/>
                  </a:cubicBezTo>
                  <a:cubicBezTo>
                    <a:pt x="293" y="340"/>
                    <a:pt x="293" y="340"/>
                    <a:pt x="294" y="340"/>
                  </a:cubicBezTo>
                  <a:cubicBezTo>
                    <a:pt x="295" y="340"/>
                    <a:pt x="296" y="340"/>
                    <a:pt x="296" y="340"/>
                  </a:cubicBezTo>
                  <a:cubicBezTo>
                    <a:pt x="297" y="340"/>
                    <a:pt x="298" y="339"/>
                    <a:pt x="299" y="339"/>
                  </a:cubicBezTo>
                  <a:cubicBezTo>
                    <a:pt x="300" y="338"/>
                    <a:pt x="300" y="338"/>
                    <a:pt x="301" y="338"/>
                  </a:cubicBezTo>
                  <a:cubicBezTo>
                    <a:pt x="301" y="337"/>
                    <a:pt x="301" y="337"/>
                    <a:pt x="301" y="336"/>
                  </a:cubicBezTo>
                  <a:cubicBezTo>
                    <a:pt x="301" y="336"/>
                    <a:pt x="301" y="336"/>
                    <a:pt x="302" y="335"/>
                  </a:cubicBezTo>
                  <a:cubicBezTo>
                    <a:pt x="302" y="335"/>
                    <a:pt x="302" y="334"/>
                    <a:pt x="302" y="334"/>
                  </a:cubicBezTo>
                  <a:cubicBezTo>
                    <a:pt x="302" y="333"/>
                    <a:pt x="303" y="333"/>
                    <a:pt x="303" y="333"/>
                  </a:cubicBezTo>
                  <a:cubicBezTo>
                    <a:pt x="303" y="332"/>
                    <a:pt x="303" y="332"/>
                    <a:pt x="304" y="331"/>
                  </a:cubicBezTo>
                  <a:cubicBezTo>
                    <a:pt x="304" y="331"/>
                    <a:pt x="304" y="330"/>
                    <a:pt x="304" y="330"/>
                  </a:cubicBezTo>
                  <a:cubicBezTo>
                    <a:pt x="305" y="329"/>
                    <a:pt x="305" y="329"/>
                    <a:pt x="305" y="329"/>
                  </a:cubicBezTo>
                  <a:cubicBezTo>
                    <a:pt x="305" y="328"/>
                    <a:pt x="305" y="328"/>
                    <a:pt x="305" y="328"/>
                  </a:cubicBezTo>
                  <a:cubicBezTo>
                    <a:pt x="306" y="327"/>
                    <a:pt x="306" y="327"/>
                    <a:pt x="306" y="327"/>
                  </a:cubicBezTo>
                  <a:cubicBezTo>
                    <a:pt x="305" y="327"/>
                    <a:pt x="305" y="327"/>
                    <a:pt x="305" y="326"/>
                  </a:cubicBezTo>
                  <a:cubicBezTo>
                    <a:pt x="305" y="326"/>
                    <a:pt x="305" y="326"/>
                    <a:pt x="305" y="326"/>
                  </a:cubicBezTo>
                  <a:cubicBezTo>
                    <a:pt x="305" y="326"/>
                    <a:pt x="304" y="326"/>
                    <a:pt x="304" y="326"/>
                  </a:cubicBezTo>
                  <a:cubicBezTo>
                    <a:pt x="303" y="326"/>
                    <a:pt x="303" y="326"/>
                    <a:pt x="302" y="326"/>
                  </a:cubicBezTo>
                  <a:moveTo>
                    <a:pt x="396" y="280"/>
                  </a:moveTo>
                  <a:cubicBezTo>
                    <a:pt x="395" y="280"/>
                    <a:pt x="394" y="280"/>
                    <a:pt x="393" y="281"/>
                  </a:cubicBezTo>
                  <a:cubicBezTo>
                    <a:pt x="392" y="281"/>
                    <a:pt x="390" y="282"/>
                    <a:pt x="389" y="283"/>
                  </a:cubicBezTo>
                  <a:cubicBezTo>
                    <a:pt x="388" y="284"/>
                    <a:pt x="387" y="286"/>
                    <a:pt x="386" y="287"/>
                  </a:cubicBezTo>
                  <a:cubicBezTo>
                    <a:pt x="385" y="289"/>
                    <a:pt x="384" y="290"/>
                    <a:pt x="384" y="292"/>
                  </a:cubicBezTo>
                  <a:cubicBezTo>
                    <a:pt x="384" y="294"/>
                    <a:pt x="383" y="295"/>
                    <a:pt x="383" y="297"/>
                  </a:cubicBezTo>
                  <a:cubicBezTo>
                    <a:pt x="383" y="298"/>
                    <a:pt x="384" y="299"/>
                    <a:pt x="384" y="300"/>
                  </a:cubicBezTo>
                  <a:cubicBezTo>
                    <a:pt x="384" y="301"/>
                    <a:pt x="385" y="302"/>
                    <a:pt x="385" y="303"/>
                  </a:cubicBezTo>
                  <a:cubicBezTo>
                    <a:pt x="385" y="303"/>
                    <a:pt x="386" y="304"/>
                    <a:pt x="386" y="304"/>
                  </a:cubicBezTo>
                  <a:cubicBezTo>
                    <a:pt x="386" y="304"/>
                    <a:pt x="386" y="305"/>
                    <a:pt x="387" y="305"/>
                  </a:cubicBezTo>
                  <a:cubicBezTo>
                    <a:pt x="387" y="305"/>
                    <a:pt x="387" y="305"/>
                    <a:pt x="387" y="306"/>
                  </a:cubicBezTo>
                  <a:cubicBezTo>
                    <a:pt x="388" y="306"/>
                    <a:pt x="388" y="306"/>
                    <a:pt x="388" y="306"/>
                  </a:cubicBezTo>
                  <a:cubicBezTo>
                    <a:pt x="388" y="306"/>
                    <a:pt x="388" y="306"/>
                    <a:pt x="388" y="306"/>
                  </a:cubicBezTo>
                  <a:cubicBezTo>
                    <a:pt x="389" y="306"/>
                    <a:pt x="389" y="304"/>
                    <a:pt x="390" y="303"/>
                  </a:cubicBezTo>
                  <a:cubicBezTo>
                    <a:pt x="391" y="301"/>
                    <a:pt x="392" y="299"/>
                    <a:pt x="393" y="296"/>
                  </a:cubicBezTo>
                  <a:cubicBezTo>
                    <a:pt x="394" y="294"/>
                    <a:pt x="395" y="291"/>
                    <a:pt x="396" y="289"/>
                  </a:cubicBezTo>
                  <a:cubicBezTo>
                    <a:pt x="397" y="287"/>
                    <a:pt x="398" y="285"/>
                    <a:pt x="398" y="283"/>
                  </a:cubicBezTo>
                  <a:cubicBezTo>
                    <a:pt x="398" y="283"/>
                    <a:pt x="398" y="282"/>
                    <a:pt x="398" y="282"/>
                  </a:cubicBezTo>
                  <a:cubicBezTo>
                    <a:pt x="398" y="282"/>
                    <a:pt x="398" y="282"/>
                    <a:pt x="398" y="281"/>
                  </a:cubicBezTo>
                  <a:cubicBezTo>
                    <a:pt x="398" y="281"/>
                    <a:pt x="398" y="281"/>
                    <a:pt x="398" y="281"/>
                  </a:cubicBezTo>
                  <a:cubicBezTo>
                    <a:pt x="398" y="281"/>
                    <a:pt x="398" y="281"/>
                    <a:pt x="398" y="281"/>
                  </a:cubicBezTo>
                  <a:cubicBezTo>
                    <a:pt x="398" y="281"/>
                    <a:pt x="397" y="281"/>
                    <a:pt x="397" y="280"/>
                  </a:cubicBezTo>
                  <a:cubicBezTo>
                    <a:pt x="397" y="280"/>
                    <a:pt x="397" y="280"/>
                    <a:pt x="397" y="280"/>
                  </a:cubicBezTo>
                  <a:cubicBezTo>
                    <a:pt x="397" y="280"/>
                    <a:pt x="396" y="280"/>
                    <a:pt x="396" y="280"/>
                  </a:cubicBezTo>
                  <a:cubicBezTo>
                    <a:pt x="396" y="280"/>
                    <a:pt x="396" y="280"/>
                    <a:pt x="396" y="280"/>
                  </a:cubicBezTo>
                  <a:moveTo>
                    <a:pt x="397" y="0"/>
                  </a:moveTo>
                  <a:cubicBezTo>
                    <a:pt x="396" y="0"/>
                    <a:pt x="396" y="0"/>
                    <a:pt x="395" y="0"/>
                  </a:cubicBezTo>
                  <a:cubicBezTo>
                    <a:pt x="394" y="0"/>
                    <a:pt x="394" y="0"/>
                    <a:pt x="393" y="0"/>
                  </a:cubicBezTo>
                  <a:cubicBezTo>
                    <a:pt x="392" y="0"/>
                    <a:pt x="392" y="0"/>
                    <a:pt x="391" y="1"/>
                  </a:cubicBezTo>
                  <a:cubicBezTo>
                    <a:pt x="390" y="1"/>
                    <a:pt x="390" y="1"/>
                    <a:pt x="389" y="1"/>
                  </a:cubicBezTo>
                  <a:cubicBezTo>
                    <a:pt x="389" y="1"/>
                    <a:pt x="389" y="1"/>
                    <a:pt x="389" y="1"/>
                  </a:cubicBezTo>
                  <a:cubicBezTo>
                    <a:pt x="388" y="1"/>
                    <a:pt x="388" y="1"/>
                    <a:pt x="388" y="1"/>
                  </a:cubicBezTo>
                  <a:cubicBezTo>
                    <a:pt x="388" y="1"/>
                    <a:pt x="388" y="1"/>
                    <a:pt x="388" y="1"/>
                  </a:cubicBezTo>
                  <a:cubicBezTo>
                    <a:pt x="387" y="1"/>
                    <a:pt x="387" y="1"/>
                    <a:pt x="387" y="1"/>
                  </a:cubicBezTo>
                  <a:cubicBezTo>
                    <a:pt x="387" y="1"/>
                    <a:pt x="387" y="1"/>
                    <a:pt x="387" y="1"/>
                  </a:cubicBezTo>
                  <a:cubicBezTo>
                    <a:pt x="387" y="1"/>
                    <a:pt x="386" y="1"/>
                    <a:pt x="386" y="1"/>
                  </a:cubicBezTo>
                  <a:cubicBezTo>
                    <a:pt x="386" y="1"/>
                    <a:pt x="386" y="1"/>
                    <a:pt x="386" y="1"/>
                  </a:cubicBezTo>
                  <a:cubicBezTo>
                    <a:pt x="386" y="1"/>
                    <a:pt x="386" y="1"/>
                    <a:pt x="385" y="1"/>
                  </a:cubicBezTo>
                  <a:cubicBezTo>
                    <a:pt x="385" y="1"/>
                    <a:pt x="385" y="1"/>
                    <a:pt x="385" y="1"/>
                  </a:cubicBezTo>
                  <a:cubicBezTo>
                    <a:pt x="384" y="1"/>
                    <a:pt x="383" y="1"/>
                    <a:pt x="382" y="1"/>
                  </a:cubicBezTo>
                  <a:cubicBezTo>
                    <a:pt x="382" y="1"/>
                    <a:pt x="381" y="2"/>
                    <a:pt x="380" y="2"/>
                  </a:cubicBezTo>
                  <a:cubicBezTo>
                    <a:pt x="380" y="2"/>
                    <a:pt x="379" y="2"/>
                    <a:pt x="379" y="3"/>
                  </a:cubicBezTo>
                  <a:cubicBezTo>
                    <a:pt x="378" y="3"/>
                    <a:pt x="378" y="4"/>
                    <a:pt x="377" y="4"/>
                  </a:cubicBezTo>
                  <a:cubicBezTo>
                    <a:pt x="377" y="5"/>
                    <a:pt x="377" y="5"/>
                    <a:pt x="376" y="6"/>
                  </a:cubicBezTo>
                  <a:cubicBezTo>
                    <a:pt x="376" y="6"/>
                    <a:pt x="376" y="6"/>
                    <a:pt x="376" y="6"/>
                  </a:cubicBezTo>
                  <a:cubicBezTo>
                    <a:pt x="376" y="7"/>
                    <a:pt x="376" y="7"/>
                    <a:pt x="376" y="7"/>
                  </a:cubicBezTo>
                  <a:cubicBezTo>
                    <a:pt x="376" y="7"/>
                    <a:pt x="376" y="7"/>
                    <a:pt x="376" y="7"/>
                  </a:cubicBezTo>
                  <a:cubicBezTo>
                    <a:pt x="376" y="7"/>
                    <a:pt x="376" y="7"/>
                    <a:pt x="376" y="7"/>
                  </a:cubicBezTo>
                  <a:cubicBezTo>
                    <a:pt x="376" y="7"/>
                    <a:pt x="376" y="8"/>
                    <a:pt x="376" y="8"/>
                  </a:cubicBezTo>
                  <a:cubicBezTo>
                    <a:pt x="376" y="8"/>
                    <a:pt x="376" y="8"/>
                    <a:pt x="376" y="8"/>
                  </a:cubicBezTo>
                  <a:cubicBezTo>
                    <a:pt x="376" y="8"/>
                    <a:pt x="376" y="8"/>
                    <a:pt x="376" y="8"/>
                  </a:cubicBezTo>
                  <a:cubicBezTo>
                    <a:pt x="376" y="8"/>
                    <a:pt x="376" y="8"/>
                    <a:pt x="376" y="8"/>
                  </a:cubicBezTo>
                  <a:cubicBezTo>
                    <a:pt x="376" y="8"/>
                    <a:pt x="376" y="8"/>
                    <a:pt x="376" y="8"/>
                  </a:cubicBezTo>
                  <a:cubicBezTo>
                    <a:pt x="377" y="8"/>
                    <a:pt x="377" y="8"/>
                    <a:pt x="377" y="8"/>
                  </a:cubicBezTo>
                  <a:cubicBezTo>
                    <a:pt x="377" y="8"/>
                    <a:pt x="377" y="8"/>
                    <a:pt x="377" y="8"/>
                  </a:cubicBezTo>
                  <a:cubicBezTo>
                    <a:pt x="378" y="8"/>
                    <a:pt x="378" y="8"/>
                    <a:pt x="378" y="8"/>
                  </a:cubicBezTo>
                  <a:cubicBezTo>
                    <a:pt x="378" y="8"/>
                    <a:pt x="378" y="8"/>
                    <a:pt x="379" y="8"/>
                  </a:cubicBezTo>
                  <a:cubicBezTo>
                    <a:pt x="379" y="9"/>
                    <a:pt x="379" y="9"/>
                    <a:pt x="380" y="10"/>
                  </a:cubicBezTo>
                  <a:cubicBezTo>
                    <a:pt x="380" y="10"/>
                    <a:pt x="380" y="11"/>
                    <a:pt x="380" y="12"/>
                  </a:cubicBezTo>
                  <a:cubicBezTo>
                    <a:pt x="380" y="13"/>
                    <a:pt x="381" y="13"/>
                    <a:pt x="381" y="14"/>
                  </a:cubicBezTo>
                  <a:cubicBezTo>
                    <a:pt x="381" y="14"/>
                    <a:pt x="381" y="14"/>
                    <a:pt x="381" y="14"/>
                  </a:cubicBezTo>
                  <a:cubicBezTo>
                    <a:pt x="381" y="14"/>
                    <a:pt x="381" y="14"/>
                    <a:pt x="381" y="14"/>
                  </a:cubicBezTo>
                  <a:cubicBezTo>
                    <a:pt x="381" y="14"/>
                    <a:pt x="381" y="14"/>
                    <a:pt x="381" y="14"/>
                  </a:cubicBezTo>
                  <a:cubicBezTo>
                    <a:pt x="381" y="14"/>
                    <a:pt x="381" y="14"/>
                    <a:pt x="381" y="15"/>
                  </a:cubicBezTo>
                  <a:cubicBezTo>
                    <a:pt x="381" y="15"/>
                    <a:pt x="381" y="15"/>
                    <a:pt x="380" y="16"/>
                  </a:cubicBezTo>
                  <a:cubicBezTo>
                    <a:pt x="380" y="16"/>
                    <a:pt x="380" y="17"/>
                    <a:pt x="379" y="17"/>
                  </a:cubicBezTo>
                  <a:cubicBezTo>
                    <a:pt x="379" y="18"/>
                    <a:pt x="378" y="18"/>
                    <a:pt x="378" y="18"/>
                  </a:cubicBezTo>
                  <a:cubicBezTo>
                    <a:pt x="378" y="19"/>
                    <a:pt x="377" y="19"/>
                    <a:pt x="377" y="19"/>
                  </a:cubicBezTo>
                  <a:cubicBezTo>
                    <a:pt x="377" y="19"/>
                    <a:pt x="376" y="19"/>
                    <a:pt x="376" y="20"/>
                  </a:cubicBezTo>
                  <a:cubicBezTo>
                    <a:pt x="375" y="20"/>
                    <a:pt x="375" y="21"/>
                    <a:pt x="374" y="22"/>
                  </a:cubicBezTo>
                  <a:cubicBezTo>
                    <a:pt x="374" y="23"/>
                    <a:pt x="373" y="24"/>
                    <a:pt x="373" y="24"/>
                  </a:cubicBezTo>
                  <a:cubicBezTo>
                    <a:pt x="373" y="25"/>
                    <a:pt x="372" y="26"/>
                    <a:pt x="372" y="26"/>
                  </a:cubicBezTo>
                  <a:cubicBezTo>
                    <a:pt x="372" y="26"/>
                    <a:pt x="372" y="27"/>
                    <a:pt x="372" y="27"/>
                  </a:cubicBezTo>
                  <a:cubicBezTo>
                    <a:pt x="372" y="27"/>
                    <a:pt x="372" y="28"/>
                    <a:pt x="372" y="28"/>
                  </a:cubicBezTo>
                  <a:cubicBezTo>
                    <a:pt x="372" y="28"/>
                    <a:pt x="371" y="28"/>
                    <a:pt x="371" y="29"/>
                  </a:cubicBezTo>
                  <a:cubicBezTo>
                    <a:pt x="371" y="29"/>
                    <a:pt x="371" y="29"/>
                    <a:pt x="371" y="30"/>
                  </a:cubicBezTo>
                  <a:cubicBezTo>
                    <a:pt x="370" y="30"/>
                    <a:pt x="370" y="31"/>
                    <a:pt x="370" y="31"/>
                  </a:cubicBezTo>
                  <a:cubicBezTo>
                    <a:pt x="370" y="31"/>
                    <a:pt x="369" y="32"/>
                    <a:pt x="369" y="32"/>
                  </a:cubicBezTo>
                  <a:cubicBezTo>
                    <a:pt x="369" y="33"/>
                    <a:pt x="369" y="33"/>
                    <a:pt x="369" y="33"/>
                  </a:cubicBezTo>
                  <a:cubicBezTo>
                    <a:pt x="369" y="34"/>
                    <a:pt x="369" y="34"/>
                    <a:pt x="369" y="34"/>
                  </a:cubicBezTo>
                  <a:cubicBezTo>
                    <a:pt x="369" y="34"/>
                    <a:pt x="369" y="34"/>
                    <a:pt x="369" y="34"/>
                  </a:cubicBezTo>
                  <a:cubicBezTo>
                    <a:pt x="369" y="34"/>
                    <a:pt x="369" y="34"/>
                    <a:pt x="369" y="34"/>
                  </a:cubicBezTo>
                  <a:cubicBezTo>
                    <a:pt x="369" y="34"/>
                    <a:pt x="369" y="34"/>
                    <a:pt x="369" y="34"/>
                  </a:cubicBezTo>
                  <a:cubicBezTo>
                    <a:pt x="369" y="35"/>
                    <a:pt x="369" y="35"/>
                    <a:pt x="369" y="35"/>
                  </a:cubicBezTo>
                  <a:cubicBezTo>
                    <a:pt x="369" y="35"/>
                    <a:pt x="369" y="35"/>
                    <a:pt x="369" y="35"/>
                  </a:cubicBezTo>
                  <a:cubicBezTo>
                    <a:pt x="369" y="35"/>
                    <a:pt x="369" y="35"/>
                    <a:pt x="369" y="35"/>
                  </a:cubicBezTo>
                  <a:cubicBezTo>
                    <a:pt x="369" y="35"/>
                    <a:pt x="369" y="35"/>
                    <a:pt x="369" y="35"/>
                  </a:cubicBezTo>
                  <a:cubicBezTo>
                    <a:pt x="369" y="35"/>
                    <a:pt x="369" y="35"/>
                    <a:pt x="369" y="35"/>
                  </a:cubicBezTo>
                  <a:cubicBezTo>
                    <a:pt x="369" y="35"/>
                    <a:pt x="369" y="35"/>
                    <a:pt x="369" y="35"/>
                  </a:cubicBezTo>
                  <a:cubicBezTo>
                    <a:pt x="369" y="36"/>
                    <a:pt x="369" y="36"/>
                    <a:pt x="369" y="36"/>
                  </a:cubicBezTo>
                  <a:cubicBezTo>
                    <a:pt x="369" y="36"/>
                    <a:pt x="369" y="36"/>
                    <a:pt x="368" y="36"/>
                  </a:cubicBezTo>
                  <a:cubicBezTo>
                    <a:pt x="368" y="36"/>
                    <a:pt x="368" y="36"/>
                    <a:pt x="368" y="37"/>
                  </a:cubicBezTo>
                  <a:cubicBezTo>
                    <a:pt x="368" y="37"/>
                    <a:pt x="368" y="37"/>
                    <a:pt x="368" y="37"/>
                  </a:cubicBezTo>
                  <a:cubicBezTo>
                    <a:pt x="367" y="38"/>
                    <a:pt x="367" y="38"/>
                    <a:pt x="367" y="38"/>
                  </a:cubicBezTo>
                  <a:cubicBezTo>
                    <a:pt x="366" y="38"/>
                    <a:pt x="366" y="38"/>
                    <a:pt x="366" y="39"/>
                  </a:cubicBezTo>
                  <a:cubicBezTo>
                    <a:pt x="365" y="39"/>
                    <a:pt x="365" y="39"/>
                    <a:pt x="365" y="39"/>
                  </a:cubicBezTo>
                  <a:cubicBezTo>
                    <a:pt x="364" y="39"/>
                    <a:pt x="364" y="39"/>
                    <a:pt x="364" y="39"/>
                  </a:cubicBezTo>
                  <a:cubicBezTo>
                    <a:pt x="363" y="39"/>
                    <a:pt x="363" y="39"/>
                    <a:pt x="363" y="40"/>
                  </a:cubicBezTo>
                  <a:cubicBezTo>
                    <a:pt x="362" y="40"/>
                    <a:pt x="362" y="40"/>
                    <a:pt x="361" y="40"/>
                  </a:cubicBezTo>
                  <a:cubicBezTo>
                    <a:pt x="361" y="41"/>
                    <a:pt x="360" y="41"/>
                    <a:pt x="360" y="41"/>
                  </a:cubicBezTo>
                  <a:cubicBezTo>
                    <a:pt x="360" y="41"/>
                    <a:pt x="359" y="42"/>
                    <a:pt x="359" y="42"/>
                  </a:cubicBezTo>
                  <a:cubicBezTo>
                    <a:pt x="359" y="42"/>
                    <a:pt x="359" y="42"/>
                    <a:pt x="358" y="42"/>
                  </a:cubicBezTo>
                  <a:cubicBezTo>
                    <a:pt x="358" y="42"/>
                    <a:pt x="358" y="43"/>
                    <a:pt x="358" y="43"/>
                  </a:cubicBezTo>
                  <a:cubicBezTo>
                    <a:pt x="357" y="43"/>
                    <a:pt x="357" y="43"/>
                    <a:pt x="357" y="43"/>
                  </a:cubicBezTo>
                  <a:cubicBezTo>
                    <a:pt x="357" y="43"/>
                    <a:pt x="357" y="43"/>
                    <a:pt x="357" y="43"/>
                  </a:cubicBezTo>
                  <a:cubicBezTo>
                    <a:pt x="357" y="43"/>
                    <a:pt x="356" y="43"/>
                    <a:pt x="356" y="43"/>
                  </a:cubicBezTo>
                  <a:cubicBezTo>
                    <a:pt x="356" y="43"/>
                    <a:pt x="356" y="43"/>
                    <a:pt x="356" y="43"/>
                  </a:cubicBezTo>
                  <a:cubicBezTo>
                    <a:pt x="356" y="43"/>
                    <a:pt x="356" y="43"/>
                    <a:pt x="356" y="43"/>
                  </a:cubicBezTo>
                  <a:cubicBezTo>
                    <a:pt x="355" y="43"/>
                    <a:pt x="354" y="43"/>
                    <a:pt x="354" y="43"/>
                  </a:cubicBezTo>
                  <a:cubicBezTo>
                    <a:pt x="353" y="43"/>
                    <a:pt x="352" y="43"/>
                    <a:pt x="351" y="42"/>
                  </a:cubicBezTo>
                  <a:cubicBezTo>
                    <a:pt x="351" y="42"/>
                    <a:pt x="350" y="42"/>
                    <a:pt x="349" y="42"/>
                  </a:cubicBezTo>
                  <a:cubicBezTo>
                    <a:pt x="349" y="41"/>
                    <a:pt x="348" y="41"/>
                    <a:pt x="348" y="40"/>
                  </a:cubicBezTo>
                  <a:cubicBezTo>
                    <a:pt x="348" y="40"/>
                    <a:pt x="348" y="40"/>
                    <a:pt x="348" y="40"/>
                  </a:cubicBezTo>
                  <a:cubicBezTo>
                    <a:pt x="348" y="40"/>
                    <a:pt x="348" y="40"/>
                    <a:pt x="348" y="40"/>
                  </a:cubicBezTo>
                  <a:cubicBezTo>
                    <a:pt x="348" y="40"/>
                    <a:pt x="348" y="40"/>
                    <a:pt x="348" y="40"/>
                  </a:cubicBezTo>
                  <a:cubicBezTo>
                    <a:pt x="348" y="40"/>
                    <a:pt x="348" y="40"/>
                    <a:pt x="348" y="40"/>
                  </a:cubicBezTo>
                  <a:cubicBezTo>
                    <a:pt x="348" y="40"/>
                    <a:pt x="348" y="40"/>
                    <a:pt x="348" y="40"/>
                  </a:cubicBezTo>
                  <a:cubicBezTo>
                    <a:pt x="348" y="40"/>
                    <a:pt x="348" y="40"/>
                    <a:pt x="347" y="40"/>
                  </a:cubicBezTo>
                  <a:cubicBezTo>
                    <a:pt x="347" y="40"/>
                    <a:pt x="347" y="40"/>
                    <a:pt x="347" y="40"/>
                  </a:cubicBezTo>
                  <a:cubicBezTo>
                    <a:pt x="347" y="40"/>
                    <a:pt x="347" y="40"/>
                    <a:pt x="347" y="40"/>
                  </a:cubicBezTo>
                  <a:cubicBezTo>
                    <a:pt x="341" y="52"/>
                    <a:pt x="341" y="52"/>
                    <a:pt x="341" y="52"/>
                  </a:cubicBezTo>
                  <a:cubicBezTo>
                    <a:pt x="340" y="57"/>
                    <a:pt x="340" y="57"/>
                    <a:pt x="340" y="57"/>
                  </a:cubicBezTo>
                  <a:cubicBezTo>
                    <a:pt x="340" y="57"/>
                    <a:pt x="340" y="57"/>
                    <a:pt x="340" y="57"/>
                  </a:cubicBezTo>
                  <a:cubicBezTo>
                    <a:pt x="340" y="57"/>
                    <a:pt x="340" y="57"/>
                    <a:pt x="340" y="57"/>
                  </a:cubicBezTo>
                  <a:cubicBezTo>
                    <a:pt x="339" y="57"/>
                    <a:pt x="339" y="57"/>
                    <a:pt x="339" y="57"/>
                  </a:cubicBezTo>
                  <a:cubicBezTo>
                    <a:pt x="339" y="57"/>
                    <a:pt x="339" y="57"/>
                    <a:pt x="339" y="58"/>
                  </a:cubicBezTo>
                  <a:cubicBezTo>
                    <a:pt x="338" y="58"/>
                    <a:pt x="338" y="58"/>
                    <a:pt x="338" y="58"/>
                  </a:cubicBezTo>
                  <a:cubicBezTo>
                    <a:pt x="338" y="58"/>
                    <a:pt x="338" y="58"/>
                    <a:pt x="338" y="59"/>
                  </a:cubicBezTo>
                  <a:cubicBezTo>
                    <a:pt x="338" y="59"/>
                    <a:pt x="338" y="59"/>
                    <a:pt x="338" y="59"/>
                  </a:cubicBezTo>
                  <a:cubicBezTo>
                    <a:pt x="339" y="59"/>
                    <a:pt x="339" y="60"/>
                    <a:pt x="339" y="60"/>
                  </a:cubicBezTo>
                  <a:cubicBezTo>
                    <a:pt x="339" y="60"/>
                    <a:pt x="339" y="60"/>
                    <a:pt x="339" y="60"/>
                  </a:cubicBezTo>
                  <a:cubicBezTo>
                    <a:pt x="340" y="60"/>
                    <a:pt x="340" y="61"/>
                    <a:pt x="340" y="61"/>
                  </a:cubicBezTo>
                  <a:cubicBezTo>
                    <a:pt x="340" y="61"/>
                    <a:pt x="341" y="61"/>
                    <a:pt x="341" y="61"/>
                  </a:cubicBezTo>
                  <a:cubicBezTo>
                    <a:pt x="341" y="61"/>
                    <a:pt x="341" y="62"/>
                    <a:pt x="341" y="62"/>
                  </a:cubicBezTo>
                  <a:cubicBezTo>
                    <a:pt x="342" y="62"/>
                    <a:pt x="342" y="62"/>
                    <a:pt x="342" y="62"/>
                  </a:cubicBezTo>
                  <a:cubicBezTo>
                    <a:pt x="342" y="62"/>
                    <a:pt x="342" y="62"/>
                    <a:pt x="342" y="62"/>
                  </a:cubicBezTo>
                  <a:cubicBezTo>
                    <a:pt x="342" y="62"/>
                    <a:pt x="342" y="62"/>
                    <a:pt x="343" y="61"/>
                  </a:cubicBezTo>
                  <a:cubicBezTo>
                    <a:pt x="343" y="61"/>
                    <a:pt x="343" y="61"/>
                    <a:pt x="343" y="61"/>
                  </a:cubicBezTo>
                  <a:cubicBezTo>
                    <a:pt x="343" y="61"/>
                    <a:pt x="343" y="61"/>
                    <a:pt x="343" y="61"/>
                  </a:cubicBezTo>
                  <a:cubicBezTo>
                    <a:pt x="344" y="61"/>
                    <a:pt x="344" y="61"/>
                    <a:pt x="344" y="61"/>
                  </a:cubicBezTo>
                  <a:cubicBezTo>
                    <a:pt x="345" y="61"/>
                    <a:pt x="345" y="61"/>
                    <a:pt x="345" y="61"/>
                  </a:cubicBezTo>
                  <a:cubicBezTo>
                    <a:pt x="346" y="61"/>
                    <a:pt x="346" y="61"/>
                    <a:pt x="346" y="61"/>
                  </a:cubicBezTo>
                  <a:cubicBezTo>
                    <a:pt x="347" y="61"/>
                    <a:pt x="347" y="61"/>
                    <a:pt x="348" y="61"/>
                  </a:cubicBezTo>
                  <a:cubicBezTo>
                    <a:pt x="348" y="61"/>
                    <a:pt x="349" y="61"/>
                    <a:pt x="349" y="61"/>
                  </a:cubicBezTo>
                  <a:cubicBezTo>
                    <a:pt x="350" y="61"/>
                    <a:pt x="350" y="61"/>
                    <a:pt x="351" y="61"/>
                  </a:cubicBezTo>
                  <a:cubicBezTo>
                    <a:pt x="351" y="61"/>
                    <a:pt x="352" y="61"/>
                    <a:pt x="352" y="62"/>
                  </a:cubicBezTo>
                  <a:cubicBezTo>
                    <a:pt x="352" y="62"/>
                    <a:pt x="353" y="62"/>
                    <a:pt x="353" y="62"/>
                  </a:cubicBezTo>
                  <a:cubicBezTo>
                    <a:pt x="353" y="62"/>
                    <a:pt x="353" y="62"/>
                    <a:pt x="353" y="62"/>
                  </a:cubicBezTo>
                  <a:cubicBezTo>
                    <a:pt x="354" y="62"/>
                    <a:pt x="354" y="62"/>
                    <a:pt x="354" y="62"/>
                  </a:cubicBezTo>
                  <a:cubicBezTo>
                    <a:pt x="354" y="62"/>
                    <a:pt x="354" y="62"/>
                    <a:pt x="354" y="63"/>
                  </a:cubicBezTo>
                  <a:cubicBezTo>
                    <a:pt x="354" y="63"/>
                    <a:pt x="355" y="63"/>
                    <a:pt x="355" y="63"/>
                  </a:cubicBezTo>
                  <a:cubicBezTo>
                    <a:pt x="355" y="63"/>
                    <a:pt x="355" y="63"/>
                    <a:pt x="355" y="63"/>
                  </a:cubicBezTo>
                  <a:cubicBezTo>
                    <a:pt x="355" y="63"/>
                    <a:pt x="355" y="63"/>
                    <a:pt x="355" y="62"/>
                  </a:cubicBezTo>
                  <a:cubicBezTo>
                    <a:pt x="355" y="62"/>
                    <a:pt x="355" y="62"/>
                    <a:pt x="355" y="62"/>
                  </a:cubicBezTo>
                  <a:cubicBezTo>
                    <a:pt x="355" y="62"/>
                    <a:pt x="355" y="62"/>
                    <a:pt x="355" y="62"/>
                  </a:cubicBezTo>
                  <a:cubicBezTo>
                    <a:pt x="355" y="61"/>
                    <a:pt x="356" y="61"/>
                    <a:pt x="356" y="61"/>
                  </a:cubicBezTo>
                  <a:cubicBezTo>
                    <a:pt x="356" y="60"/>
                    <a:pt x="357" y="60"/>
                    <a:pt x="357" y="60"/>
                  </a:cubicBezTo>
                  <a:cubicBezTo>
                    <a:pt x="358" y="59"/>
                    <a:pt x="358" y="59"/>
                    <a:pt x="359" y="59"/>
                  </a:cubicBezTo>
                  <a:cubicBezTo>
                    <a:pt x="359" y="59"/>
                    <a:pt x="360" y="59"/>
                    <a:pt x="360" y="59"/>
                  </a:cubicBezTo>
                  <a:cubicBezTo>
                    <a:pt x="360" y="59"/>
                    <a:pt x="361" y="59"/>
                    <a:pt x="361" y="59"/>
                  </a:cubicBezTo>
                  <a:cubicBezTo>
                    <a:pt x="361" y="59"/>
                    <a:pt x="362" y="59"/>
                    <a:pt x="362" y="59"/>
                  </a:cubicBezTo>
                  <a:cubicBezTo>
                    <a:pt x="362" y="59"/>
                    <a:pt x="363" y="59"/>
                    <a:pt x="363" y="60"/>
                  </a:cubicBezTo>
                  <a:cubicBezTo>
                    <a:pt x="363" y="60"/>
                    <a:pt x="364" y="60"/>
                    <a:pt x="364" y="61"/>
                  </a:cubicBezTo>
                  <a:cubicBezTo>
                    <a:pt x="364" y="61"/>
                    <a:pt x="365" y="61"/>
                    <a:pt x="365" y="62"/>
                  </a:cubicBezTo>
                  <a:cubicBezTo>
                    <a:pt x="365" y="62"/>
                    <a:pt x="366" y="62"/>
                    <a:pt x="366" y="63"/>
                  </a:cubicBezTo>
                  <a:cubicBezTo>
                    <a:pt x="366" y="63"/>
                    <a:pt x="367" y="63"/>
                    <a:pt x="367" y="64"/>
                  </a:cubicBezTo>
                  <a:cubicBezTo>
                    <a:pt x="368" y="64"/>
                    <a:pt x="368" y="64"/>
                    <a:pt x="369" y="65"/>
                  </a:cubicBezTo>
                  <a:cubicBezTo>
                    <a:pt x="370" y="65"/>
                    <a:pt x="371" y="66"/>
                    <a:pt x="371" y="67"/>
                  </a:cubicBezTo>
                  <a:cubicBezTo>
                    <a:pt x="372" y="68"/>
                    <a:pt x="373" y="68"/>
                    <a:pt x="374" y="69"/>
                  </a:cubicBezTo>
                  <a:cubicBezTo>
                    <a:pt x="374" y="69"/>
                    <a:pt x="375" y="70"/>
                    <a:pt x="375" y="71"/>
                  </a:cubicBezTo>
                  <a:cubicBezTo>
                    <a:pt x="375" y="71"/>
                    <a:pt x="375" y="72"/>
                    <a:pt x="375" y="72"/>
                  </a:cubicBezTo>
                  <a:cubicBezTo>
                    <a:pt x="375" y="73"/>
                    <a:pt x="375" y="73"/>
                    <a:pt x="375" y="73"/>
                  </a:cubicBezTo>
                  <a:cubicBezTo>
                    <a:pt x="375" y="73"/>
                    <a:pt x="375" y="74"/>
                    <a:pt x="374" y="74"/>
                  </a:cubicBezTo>
                  <a:cubicBezTo>
                    <a:pt x="374" y="74"/>
                    <a:pt x="374" y="74"/>
                    <a:pt x="373" y="74"/>
                  </a:cubicBezTo>
                  <a:cubicBezTo>
                    <a:pt x="373" y="75"/>
                    <a:pt x="372" y="75"/>
                    <a:pt x="371" y="75"/>
                  </a:cubicBezTo>
                  <a:cubicBezTo>
                    <a:pt x="371" y="75"/>
                    <a:pt x="371" y="75"/>
                    <a:pt x="370" y="75"/>
                  </a:cubicBezTo>
                  <a:cubicBezTo>
                    <a:pt x="370" y="75"/>
                    <a:pt x="369" y="74"/>
                    <a:pt x="369" y="74"/>
                  </a:cubicBezTo>
                  <a:cubicBezTo>
                    <a:pt x="368" y="74"/>
                    <a:pt x="368" y="74"/>
                    <a:pt x="367" y="74"/>
                  </a:cubicBezTo>
                  <a:cubicBezTo>
                    <a:pt x="367" y="74"/>
                    <a:pt x="367" y="74"/>
                    <a:pt x="366" y="74"/>
                  </a:cubicBezTo>
                  <a:cubicBezTo>
                    <a:pt x="366" y="74"/>
                    <a:pt x="366" y="74"/>
                    <a:pt x="366" y="74"/>
                  </a:cubicBezTo>
                  <a:cubicBezTo>
                    <a:pt x="366" y="74"/>
                    <a:pt x="366" y="74"/>
                    <a:pt x="366" y="74"/>
                  </a:cubicBezTo>
                  <a:cubicBezTo>
                    <a:pt x="365" y="74"/>
                    <a:pt x="365" y="74"/>
                    <a:pt x="365" y="74"/>
                  </a:cubicBezTo>
                  <a:cubicBezTo>
                    <a:pt x="365" y="74"/>
                    <a:pt x="365" y="74"/>
                    <a:pt x="365" y="74"/>
                  </a:cubicBezTo>
                  <a:cubicBezTo>
                    <a:pt x="365" y="74"/>
                    <a:pt x="364" y="74"/>
                    <a:pt x="364" y="74"/>
                  </a:cubicBezTo>
                  <a:cubicBezTo>
                    <a:pt x="363" y="74"/>
                    <a:pt x="363" y="74"/>
                    <a:pt x="363" y="74"/>
                  </a:cubicBezTo>
                  <a:cubicBezTo>
                    <a:pt x="362" y="74"/>
                    <a:pt x="362" y="74"/>
                    <a:pt x="361" y="74"/>
                  </a:cubicBezTo>
                  <a:cubicBezTo>
                    <a:pt x="361" y="74"/>
                    <a:pt x="361" y="75"/>
                    <a:pt x="360" y="75"/>
                  </a:cubicBezTo>
                  <a:cubicBezTo>
                    <a:pt x="360" y="75"/>
                    <a:pt x="359" y="75"/>
                    <a:pt x="359" y="75"/>
                  </a:cubicBezTo>
                  <a:cubicBezTo>
                    <a:pt x="359" y="75"/>
                    <a:pt x="358" y="75"/>
                    <a:pt x="358" y="75"/>
                  </a:cubicBezTo>
                  <a:cubicBezTo>
                    <a:pt x="357" y="76"/>
                    <a:pt x="357" y="76"/>
                    <a:pt x="357" y="76"/>
                  </a:cubicBezTo>
                  <a:cubicBezTo>
                    <a:pt x="356" y="76"/>
                    <a:pt x="356" y="76"/>
                    <a:pt x="356" y="76"/>
                  </a:cubicBezTo>
                  <a:cubicBezTo>
                    <a:pt x="355" y="76"/>
                    <a:pt x="354" y="76"/>
                    <a:pt x="353" y="76"/>
                  </a:cubicBezTo>
                  <a:cubicBezTo>
                    <a:pt x="353" y="76"/>
                    <a:pt x="352" y="76"/>
                    <a:pt x="351" y="77"/>
                  </a:cubicBezTo>
                  <a:cubicBezTo>
                    <a:pt x="350" y="77"/>
                    <a:pt x="349" y="77"/>
                    <a:pt x="348" y="78"/>
                  </a:cubicBezTo>
                  <a:cubicBezTo>
                    <a:pt x="348" y="78"/>
                    <a:pt x="347" y="79"/>
                    <a:pt x="346" y="80"/>
                  </a:cubicBezTo>
                  <a:cubicBezTo>
                    <a:pt x="346" y="80"/>
                    <a:pt x="345" y="81"/>
                    <a:pt x="345" y="81"/>
                  </a:cubicBezTo>
                  <a:cubicBezTo>
                    <a:pt x="345" y="81"/>
                    <a:pt x="345" y="81"/>
                    <a:pt x="345" y="82"/>
                  </a:cubicBezTo>
                  <a:cubicBezTo>
                    <a:pt x="344" y="82"/>
                    <a:pt x="344" y="82"/>
                    <a:pt x="344" y="82"/>
                  </a:cubicBezTo>
                  <a:cubicBezTo>
                    <a:pt x="344" y="83"/>
                    <a:pt x="344" y="83"/>
                    <a:pt x="344" y="83"/>
                  </a:cubicBezTo>
                  <a:cubicBezTo>
                    <a:pt x="343" y="84"/>
                    <a:pt x="343" y="84"/>
                    <a:pt x="343" y="84"/>
                  </a:cubicBezTo>
                  <a:cubicBezTo>
                    <a:pt x="342" y="85"/>
                    <a:pt x="342" y="85"/>
                    <a:pt x="342" y="86"/>
                  </a:cubicBezTo>
                  <a:cubicBezTo>
                    <a:pt x="341" y="86"/>
                    <a:pt x="341" y="86"/>
                    <a:pt x="340" y="87"/>
                  </a:cubicBezTo>
                  <a:cubicBezTo>
                    <a:pt x="340" y="87"/>
                    <a:pt x="339" y="87"/>
                    <a:pt x="338" y="87"/>
                  </a:cubicBezTo>
                  <a:cubicBezTo>
                    <a:pt x="338" y="87"/>
                    <a:pt x="338" y="87"/>
                    <a:pt x="338" y="87"/>
                  </a:cubicBezTo>
                  <a:cubicBezTo>
                    <a:pt x="337" y="87"/>
                    <a:pt x="337" y="87"/>
                    <a:pt x="337" y="87"/>
                  </a:cubicBezTo>
                  <a:cubicBezTo>
                    <a:pt x="337" y="87"/>
                    <a:pt x="337" y="87"/>
                    <a:pt x="336" y="87"/>
                  </a:cubicBezTo>
                  <a:cubicBezTo>
                    <a:pt x="336" y="87"/>
                    <a:pt x="336" y="87"/>
                    <a:pt x="336" y="87"/>
                  </a:cubicBezTo>
                  <a:cubicBezTo>
                    <a:pt x="335" y="87"/>
                    <a:pt x="334" y="87"/>
                    <a:pt x="334" y="87"/>
                  </a:cubicBezTo>
                  <a:cubicBezTo>
                    <a:pt x="333" y="88"/>
                    <a:pt x="332" y="88"/>
                    <a:pt x="331" y="88"/>
                  </a:cubicBezTo>
                  <a:cubicBezTo>
                    <a:pt x="331" y="88"/>
                    <a:pt x="330" y="88"/>
                    <a:pt x="329" y="89"/>
                  </a:cubicBezTo>
                  <a:cubicBezTo>
                    <a:pt x="328" y="89"/>
                    <a:pt x="327" y="90"/>
                    <a:pt x="326" y="91"/>
                  </a:cubicBezTo>
                  <a:cubicBezTo>
                    <a:pt x="326" y="91"/>
                    <a:pt x="325" y="91"/>
                    <a:pt x="324" y="92"/>
                  </a:cubicBezTo>
                  <a:cubicBezTo>
                    <a:pt x="324" y="92"/>
                    <a:pt x="323" y="92"/>
                    <a:pt x="322" y="92"/>
                  </a:cubicBezTo>
                  <a:cubicBezTo>
                    <a:pt x="322" y="93"/>
                    <a:pt x="321" y="93"/>
                    <a:pt x="320" y="93"/>
                  </a:cubicBezTo>
                  <a:cubicBezTo>
                    <a:pt x="320" y="93"/>
                    <a:pt x="319" y="93"/>
                    <a:pt x="318" y="93"/>
                  </a:cubicBezTo>
                  <a:cubicBezTo>
                    <a:pt x="318" y="93"/>
                    <a:pt x="317" y="93"/>
                    <a:pt x="316" y="93"/>
                  </a:cubicBezTo>
                  <a:cubicBezTo>
                    <a:pt x="315" y="93"/>
                    <a:pt x="315" y="93"/>
                    <a:pt x="314" y="93"/>
                  </a:cubicBezTo>
                  <a:cubicBezTo>
                    <a:pt x="314" y="92"/>
                    <a:pt x="313" y="92"/>
                    <a:pt x="313" y="92"/>
                  </a:cubicBezTo>
                  <a:cubicBezTo>
                    <a:pt x="313" y="92"/>
                    <a:pt x="312" y="92"/>
                    <a:pt x="312" y="92"/>
                  </a:cubicBezTo>
                  <a:cubicBezTo>
                    <a:pt x="312" y="92"/>
                    <a:pt x="312" y="92"/>
                    <a:pt x="312" y="92"/>
                  </a:cubicBezTo>
                  <a:cubicBezTo>
                    <a:pt x="311" y="91"/>
                    <a:pt x="311" y="91"/>
                    <a:pt x="311" y="91"/>
                  </a:cubicBezTo>
                  <a:cubicBezTo>
                    <a:pt x="311" y="91"/>
                    <a:pt x="310" y="91"/>
                    <a:pt x="310" y="91"/>
                  </a:cubicBezTo>
                  <a:cubicBezTo>
                    <a:pt x="310" y="91"/>
                    <a:pt x="309" y="91"/>
                    <a:pt x="309" y="91"/>
                  </a:cubicBezTo>
                  <a:cubicBezTo>
                    <a:pt x="309" y="91"/>
                    <a:pt x="308" y="91"/>
                    <a:pt x="308" y="91"/>
                  </a:cubicBezTo>
                  <a:cubicBezTo>
                    <a:pt x="307" y="91"/>
                    <a:pt x="307" y="91"/>
                    <a:pt x="307" y="92"/>
                  </a:cubicBezTo>
                  <a:cubicBezTo>
                    <a:pt x="306" y="92"/>
                    <a:pt x="306" y="92"/>
                    <a:pt x="306" y="93"/>
                  </a:cubicBezTo>
                  <a:cubicBezTo>
                    <a:pt x="305" y="93"/>
                    <a:pt x="305" y="93"/>
                    <a:pt x="305" y="94"/>
                  </a:cubicBezTo>
                  <a:cubicBezTo>
                    <a:pt x="305" y="94"/>
                    <a:pt x="304" y="95"/>
                    <a:pt x="304" y="95"/>
                  </a:cubicBezTo>
                  <a:cubicBezTo>
                    <a:pt x="304" y="95"/>
                    <a:pt x="304" y="96"/>
                    <a:pt x="304" y="96"/>
                  </a:cubicBezTo>
                  <a:cubicBezTo>
                    <a:pt x="305" y="96"/>
                    <a:pt x="305" y="97"/>
                    <a:pt x="305" y="97"/>
                  </a:cubicBezTo>
                  <a:cubicBezTo>
                    <a:pt x="305" y="97"/>
                    <a:pt x="305" y="98"/>
                    <a:pt x="306" y="98"/>
                  </a:cubicBezTo>
                  <a:cubicBezTo>
                    <a:pt x="306" y="98"/>
                    <a:pt x="306" y="99"/>
                    <a:pt x="306" y="99"/>
                  </a:cubicBezTo>
                  <a:cubicBezTo>
                    <a:pt x="307" y="100"/>
                    <a:pt x="307" y="100"/>
                    <a:pt x="307" y="100"/>
                  </a:cubicBezTo>
                  <a:cubicBezTo>
                    <a:pt x="307" y="101"/>
                    <a:pt x="307" y="101"/>
                    <a:pt x="307" y="102"/>
                  </a:cubicBezTo>
                  <a:cubicBezTo>
                    <a:pt x="307" y="102"/>
                    <a:pt x="307" y="103"/>
                    <a:pt x="307" y="103"/>
                  </a:cubicBezTo>
                  <a:cubicBezTo>
                    <a:pt x="307" y="104"/>
                    <a:pt x="307" y="104"/>
                    <a:pt x="307" y="105"/>
                  </a:cubicBezTo>
                  <a:cubicBezTo>
                    <a:pt x="307" y="105"/>
                    <a:pt x="306" y="106"/>
                    <a:pt x="306" y="106"/>
                  </a:cubicBezTo>
                  <a:cubicBezTo>
                    <a:pt x="305" y="106"/>
                    <a:pt x="305" y="106"/>
                    <a:pt x="305" y="107"/>
                  </a:cubicBezTo>
                  <a:cubicBezTo>
                    <a:pt x="304" y="107"/>
                    <a:pt x="304" y="107"/>
                    <a:pt x="303" y="107"/>
                  </a:cubicBezTo>
                  <a:cubicBezTo>
                    <a:pt x="302" y="108"/>
                    <a:pt x="302" y="108"/>
                    <a:pt x="302" y="108"/>
                  </a:cubicBezTo>
                  <a:cubicBezTo>
                    <a:pt x="301" y="108"/>
                    <a:pt x="301" y="109"/>
                    <a:pt x="300" y="109"/>
                  </a:cubicBezTo>
                  <a:cubicBezTo>
                    <a:pt x="300" y="109"/>
                    <a:pt x="299" y="110"/>
                    <a:pt x="299" y="110"/>
                  </a:cubicBezTo>
                  <a:cubicBezTo>
                    <a:pt x="298" y="110"/>
                    <a:pt x="298" y="111"/>
                    <a:pt x="297" y="111"/>
                  </a:cubicBezTo>
                  <a:cubicBezTo>
                    <a:pt x="296" y="112"/>
                    <a:pt x="295" y="113"/>
                    <a:pt x="294" y="114"/>
                  </a:cubicBezTo>
                  <a:cubicBezTo>
                    <a:pt x="293" y="115"/>
                    <a:pt x="292" y="116"/>
                    <a:pt x="290" y="116"/>
                  </a:cubicBezTo>
                  <a:cubicBezTo>
                    <a:pt x="289" y="117"/>
                    <a:pt x="288" y="117"/>
                    <a:pt x="286" y="118"/>
                  </a:cubicBezTo>
                  <a:cubicBezTo>
                    <a:pt x="285" y="118"/>
                    <a:pt x="284" y="118"/>
                    <a:pt x="283" y="118"/>
                  </a:cubicBezTo>
                  <a:cubicBezTo>
                    <a:pt x="283" y="118"/>
                    <a:pt x="283" y="118"/>
                    <a:pt x="283" y="118"/>
                  </a:cubicBezTo>
                  <a:cubicBezTo>
                    <a:pt x="283" y="118"/>
                    <a:pt x="283" y="118"/>
                    <a:pt x="282" y="118"/>
                  </a:cubicBezTo>
                  <a:cubicBezTo>
                    <a:pt x="282" y="118"/>
                    <a:pt x="282" y="118"/>
                    <a:pt x="282" y="118"/>
                  </a:cubicBezTo>
                  <a:cubicBezTo>
                    <a:pt x="282" y="118"/>
                    <a:pt x="282" y="118"/>
                    <a:pt x="282" y="118"/>
                  </a:cubicBezTo>
                  <a:cubicBezTo>
                    <a:pt x="282" y="118"/>
                    <a:pt x="282" y="118"/>
                    <a:pt x="281" y="118"/>
                  </a:cubicBezTo>
                  <a:cubicBezTo>
                    <a:pt x="281" y="118"/>
                    <a:pt x="281" y="118"/>
                    <a:pt x="281" y="118"/>
                  </a:cubicBezTo>
                  <a:cubicBezTo>
                    <a:pt x="281" y="118"/>
                    <a:pt x="281" y="118"/>
                    <a:pt x="280" y="118"/>
                  </a:cubicBezTo>
                  <a:cubicBezTo>
                    <a:pt x="280" y="118"/>
                    <a:pt x="280" y="118"/>
                    <a:pt x="280" y="118"/>
                  </a:cubicBezTo>
                  <a:cubicBezTo>
                    <a:pt x="279" y="117"/>
                    <a:pt x="279" y="117"/>
                    <a:pt x="278" y="117"/>
                  </a:cubicBezTo>
                  <a:cubicBezTo>
                    <a:pt x="278" y="117"/>
                    <a:pt x="277" y="117"/>
                    <a:pt x="276" y="117"/>
                  </a:cubicBezTo>
                  <a:cubicBezTo>
                    <a:pt x="276" y="117"/>
                    <a:pt x="275" y="117"/>
                    <a:pt x="274" y="117"/>
                  </a:cubicBezTo>
                  <a:cubicBezTo>
                    <a:pt x="273" y="117"/>
                    <a:pt x="273" y="117"/>
                    <a:pt x="272" y="117"/>
                  </a:cubicBezTo>
                  <a:cubicBezTo>
                    <a:pt x="271" y="117"/>
                    <a:pt x="270" y="117"/>
                    <a:pt x="269" y="117"/>
                  </a:cubicBezTo>
                  <a:cubicBezTo>
                    <a:pt x="269" y="117"/>
                    <a:pt x="268" y="117"/>
                    <a:pt x="267" y="117"/>
                  </a:cubicBezTo>
                  <a:cubicBezTo>
                    <a:pt x="266" y="117"/>
                    <a:pt x="266" y="117"/>
                    <a:pt x="265" y="118"/>
                  </a:cubicBezTo>
                  <a:cubicBezTo>
                    <a:pt x="264" y="118"/>
                    <a:pt x="264" y="118"/>
                    <a:pt x="263" y="118"/>
                  </a:cubicBezTo>
                  <a:cubicBezTo>
                    <a:pt x="262" y="119"/>
                    <a:pt x="262" y="119"/>
                    <a:pt x="261" y="119"/>
                  </a:cubicBezTo>
                  <a:cubicBezTo>
                    <a:pt x="260" y="120"/>
                    <a:pt x="260" y="120"/>
                    <a:pt x="259" y="121"/>
                  </a:cubicBezTo>
                  <a:cubicBezTo>
                    <a:pt x="258" y="121"/>
                    <a:pt x="258" y="121"/>
                    <a:pt x="257" y="122"/>
                  </a:cubicBezTo>
                  <a:cubicBezTo>
                    <a:pt x="257" y="122"/>
                    <a:pt x="256" y="122"/>
                    <a:pt x="256" y="123"/>
                  </a:cubicBezTo>
                  <a:cubicBezTo>
                    <a:pt x="255" y="123"/>
                    <a:pt x="254" y="124"/>
                    <a:pt x="254" y="124"/>
                  </a:cubicBezTo>
                  <a:cubicBezTo>
                    <a:pt x="253" y="124"/>
                    <a:pt x="252" y="125"/>
                    <a:pt x="252" y="125"/>
                  </a:cubicBezTo>
                  <a:cubicBezTo>
                    <a:pt x="251" y="125"/>
                    <a:pt x="251" y="125"/>
                    <a:pt x="250" y="126"/>
                  </a:cubicBezTo>
                  <a:cubicBezTo>
                    <a:pt x="250" y="126"/>
                    <a:pt x="249" y="126"/>
                    <a:pt x="249" y="126"/>
                  </a:cubicBezTo>
                  <a:cubicBezTo>
                    <a:pt x="249" y="126"/>
                    <a:pt x="249" y="126"/>
                    <a:pt x="249" y="126"/>
                  </a:cubicBezTo>
                  <a:cubicBezTo>
                    <a:pt x="249" y="126"/>
                    <a:pt x="249" y="126"/>
                    <a:pt x="249" y="126"/>
                  </a:cubicBezTo>
                  <a:cubicBezTo>
                    <a:pt x="249" y="126"/>
                    <a:pt x="249" y="126"/>
                    <a:pt x="249" y="126"/>
                  </a:cubicBezTo>
                  <a:cubicBezTo>
                    <a:pt x="249" y="126"/>
                    <a:pt x="249" y="126"/>
                    <a:pt x="249" y="126"/>
                  </a:cubicBezTo>
                  <a:cubicBezTo>
                    <a:pt x="248" y="126"/>
                    <a:pt x="248" y="126"/>
                    <a:pt x="248" y="126"/>
                  </a:cubicBezTo>
                  <a:cubicBezTo>
                    <a:pt x="247" y="125"/>
                    <a:pt x="247" y="125"/>
                    <a:pt x="247" y="125"/>
                  </a:cubicBezTo>
                  <a:cubicBezTo>
                    <a:pt x="247" y="125"/>
                    <a:pt x="247" y="125"/>
                    <a:pt x="246" y="125"/>
                  </a:cubicBezTo>
                  <a:cubicBezTo>
                    <a:pt x="246" y="124"/>
                    <a:pt x="246" y="124"/>
                    <a:pt x="246" y="124"/>
                  </a:cubicBezTo>
                  <a:cubicBezTo>
                    <a:pt x="246" y="124"/>
                    <a:pt x="245" y="124"/>
                    <a:pt x="245" y="124"/>
                  </a:cubicBezTo>
                  <a:cubicBezTo>
                    <a:pt x="245" y="123"/>
                    <a:pt x="245" y="123"/>
                    <a:pt x="245" y="123"/>
                  </a:cubicBezTo>
                  <a:cubicBezTo>
                    <a:pt x="244" y="123"/>
                    <a:pt x="244" y="123"/>
                    <a:pt x="244" y="123"/>
                  </a:cubicBezTo>
                  <a:cubicBezTo>
                    <a:pt x="244" y="123"/>
                    <a:pt x="243" y="123"/>
                    <a:pt x="243" y="123"/>
                  </a:cubicBezTo>
                  <a:cubicBezTo>
                    <a:pt x="243" y="123"/>
                    <a:pt x="243" y="123"/>
                    <a:pt x="243" y="123"/>
                  </a:cubicBezTo>
                  <a:cubicBezTo>
                    <a:pt x="243" y="123"/>
                    <a:pt x="243" y="123"/>
                    <a:pt x="243" y="123"/>
                  </a:cubicBezTo>
                  <a:cubicBezTo>
                    <a:pt x="242" y="123"/>
                    <a:pt x="242" y="123"/>
                    <a:pt x="242" y="123"/>
                  </a:cubicBezTo>
                  <a:cubicBezTo>
                    <a:pt x="242" y="123"/>
                    <a:pt x="242" y="123"/>
                    <a:pt x="242" y="123"/>
                  </a:cubicBezTo>
                  <a:cubicBezTo>
                    <a:pt x="242" y="123"/>
                    <a:pt x="242" y="123"/>
                    <a:pt x="242" y="123"/>
                  </a:cubicBezTo>
                  <a:cubicBezTo>
                    <a:pt x="241" y="123"/>
                    <a:pt x="241" y="123"/>
                    <a:pt x="241" y="123"/>
                  </a:cubicBezTo>
                  <a:cubicBezTo>
                    <a:pt x="241" y="123"/>
                    <a:pt x="241" y="123"/>
                    <a:pt x="241" y="123"/>
                  </a:cubicBezTo>
                  <a:cubicBezTo>
                    <a:pt x="241" y="123"/>
                    <a:pt x="240" y="123"/>
                    <a:pt x="240" y="123"/>
                  </a:cubicBezTo>
                  <a:cubicBezTo>
                    <a:pt x="240" y="123"/>
                    <a:pt x="239" y="123"/>
                    <a:pt x="238" y="123"/>
                  </a:cubicBezTo>
                  <a:cubicBezTo>
                    <a:pt x="238" y="123"/>
                    <a:pt x="237" y="122"/>
                    <a:pt x="236" y="122"/>
                  </a:cubicBezTo>
                  <a:cubicBezTo>
                    <a:pt x="236" y="122"/>
                    <a:pt x="235" y="122"/>
                    <a:pt x="235" y="121"/>
                  </a:cubicBezTo>
                  <a:cubicBezTo>
                    <a:pt x="234" y="121"/>
                    <a:pt x="234" y="121"/>
                    <a:pt x="233" y="120"/>
                  </a:cubicBezTo>
                  <a:cubicBezTo>
                    <a:pt x="233" y="120"/>
                    <a:pt x="233" y="120"/>
                    <a:pt x="233" y="120"/>
                  </a:cubicBezTo>
                  <a:cubicBezTo>
                    <a:pt x="233" y="120"/>
                    <a:pt x="232" y="120"/>
                    <a:pt x="232" y="120"/>
                  </a:cubicBezTo>
                  <a:cubicBezTo>
                    <a:pt x="232" y="120"/>
                    <a:pt x="232" y="120"/>
                    <a:pt x="232" y="120"/>
                  </a:cubicBezTo>
                  <a:cubicBezTo>
                    <a:pt x="232" y="120"/>
                    <a:pt x="231" y="120"/>
                    <a:pt x="231" y="120"/>
                  </a:cubicBezTo>
                  <a:cubicBezTo>
                    <a:pt x="230" y="120"/>
                    <a:pt x="230" y="120"/>
                    <a:pt x="230" y="120"/>
                  </a:cubicBezTo>
                  <a:cubicBezTo>
                    <a:pt x="230" y="120"/>
                    <a:pt x="230" y="120"/>
                    <a:pt x="230" y="120"/>
                  </a:cubicBezTo>
                  <a:cubicBezTo>
                    <a:pt x="230" y="120"/>
                    <a:pt x="230" y="120"/>
                    <a:pt x="230" y="120"/>
                  </a:cubicBezTo>
                  <a:cubicBezTo>
                    <a:pt x="229" y="120"/>
                    <a:pt x="229" y="120"/>
                    <a:pt x="229" y="120"/>
                  </a:cubicBezTo>
                  <a:cubicBezTo>
                    <a:pt x="229" y="120"/>
                    <a:pt x="229" y="120"/>
                    <a:pt x="229" y="120"/>
                  </a:cubicBezTo>
                  <a:cubicBezTo>
                    <a:pt x="229" y="120"/>
                    <a:pt x="228" y="120"/>
                    <a:pt x="228" y="120"/>
                  </a:cubicBezTo>
                  <a:cubicBezTo>
                    <a:pt x="228" y="120"/>
                    <a:pt x="227" y="120"/>
                    <a:pt x="227" y="120"/>
                  </a:cubicBezTo>
                  <a:cubicBezTo>
                    <a:pt x="226" y="120"/>
                    <a:pt x="226" y="119"/>
                    <a:pt x="225" y="119"/>
                  </a:cubicBezTo>
                  <a:cubicBezTo>
                    <a:pt x="225" y="119"/>
                    <a:pt x="224" y="119"/>
                    <a:pt x="224" y="118"/>
                  </a:cubicBezTo>
                  <a:cubicBezTo>
                    <a:pt x="223" y="118"/>
                    <a:pt x="222" y="117"/>
                    <a:pt x="221" y="117"/>
                  </a:cubicBezTo>
                  <a:cubicBezTo>
                    <a:pt x="220" y="117"/>
                    <a:pt x="219" y="116"/>
                    <a:pt x="218" y="116"/>
                  </a:cubicBezTo>
                  <a:cubicBezTo>
                    <a:pt x="217" y="116"/>
                    <a:pt x="216" y="116"/>
                    <a:pt x="215" y="116"/>
                  </a:cubicBezTo>
                  <a:cubicBezTo>
                    <a:pt x="214" y="116"/>
                    <a:pt x="213" y="116"/>
                    <a:pt x="212" y="115"/>
                  </a:cubicBezTo>
                  <a:cubicBezTo>
                    <a:pt x="212" y="115"/>
                    <a:pt x="212" y="115"/>
                    <a:pt x="211" y="115"/>
                  </a:cubicBezTo>
                  <a:cubicBezTo>
                    <a:pt x="211" y="115"/>
                    <a:pt x="211" y="115"/>
                    <a:pt x="210" y="115"/>
                  </a:cubicBezTo>
                  <a:cubicBezTo>
                    <a:pt x="210" y="115"/>
                    <a:pt x="210" y="115"/>
                    <a:pt x="210" y="115"/>
                  </a:cubicBezTo>
                  <a:cubicBezTo>
                    <a:pt x="209" y="115"/>
                    <a:pt x="209" y="115"/>
                    <a:pt x="209" y="115"/>
                  </a:cubicBezTo>
                  <a:cubicBezTo>
                    <a:pt x="209" y="115"/>
                    <a:pt x="208" y="115"/>
                    <a:pt x="207" y="115"/>
                  </a:cubicBezTo>
                  <a:cubicBezTo>
                    <a:pt x="207" y="115"/>
                    <a:pt x="206" y="115"/>
                    <a:pt x="205" y="115"/>
                  </a:cubicBezTo>
                  <a:cubicBezTo>
                    <a:pt x="204" y="115"/>
                    <a:pt x="203" y="115"/>
                    <a:pt x="202" y="115"/>
                  </a:cubicBezTo>
                  <a:cubicBezTo>
                    <a:pt x="201" y="115"/>
                    <a:pt x="200" y="115"/>
                    <a:pt x="199" y="115"/>
                  </a:cubicBezTo>
                  <a:cubicBezTo>
                    <a:pt x="198" y="115"/>
                    <a:pt x="197" y="115"/>
                    <a:pt x="196" y="115"/>
                  </a:cubicBezTo>
                  <a:cubicBezTo>
                    <a:pt x="195" y="115"/>
                    <a:pt x="194" y="115"/>
                    <a:pt x="193" y="115"/>
                  </a:cubicBezTo>
                  <a:cubicBezTo>
                    <a:pt x="193" y="115"/>
                    <a:pt x="192" y="115"/>
                    <a:pt x="191" y="115"/>
                  </a:cubicBezTo>
                  <a:cubicBezTo>
                    <a:pt x="190" y="115"/>
                    <a:pt x="190" y="115"/>
                    <a:pt x="189" y="115"/>
                  </a:cubicBezTo>
                  <a:cubicBezTo>
                    <a:pt x="189" y="115"/>
                    <a:pt x="189" y="115"/>
                    <a:pt x="188" y="115"/>
                  </a:cubicBezTo>
                  <a:cubicBezTo>
                    <a:pt x="188" y="115"/>
                    <a:pt x="188" y="115"/>
                    <a:pt x="188" y="115"/>
                  </a:cubicBezTo>
                  <a:cubicBezTo>
                    <a:pt x="188" y="115"/>
                    <a:pt x="188" y="115"/>
                    <a:pt x="187" y="115"/>
                  </a:cubicBezTo>
                  <a:cubicBezTo>
                    <a:pt x="187" y="115"/>
                    <a:pt x="187" y="115"/>
                    <a:pt x="187" y="115"/>
                  </a:cubicBezTo>
                  <a:cubicBezTo>
                    <a:pt x="187" y="115"/>
                    <a:pt x="186" y="115"/>
                    <a:pt x="186" y="115"/>
                  </a:cubicBezTo>
                  <a:cubicBezTo>
                    <a:pt x="186" y="115"/>
                    <a:pt x="186" y="115"/>
                    <a:pt x="185" y="115"/>
                  </a:cubicBezTo>
                  <a:cubicBezTo>
                    <a:pt x="185" y="115"/>
                    <a:pt x="185" y="115"/>
                    <a:pt x="185" y="115"/>
                  </a:cubicBezTo>
                  <a:cubicBezTo>
                    <a:pt x="184" y="115"/>
                    <a:pt x="184" y="115"/>
                    <a:pt x="184" y="115"/>
                  </a:cubicBezTo>
                  <a:cubicBezTo>
                    <a:pt x="184" y="115"/>
                    <a:pt x="183" y="115"/>
                    <a:pt x="183" y="115"/>
                  </a:cubicBezTo>
                  <a:cubicBezTo>
                    <a:pt x="183" y="115"/>
                    <a:pt x="183" y="115"/>
                    <a:pt x="183" y="115"/>
                  </a:cubicBezTo>
                  <a:cubicBezTo>
                    <a:pt x="182" y="115"/>
                    <a:pt x="182" y="115"/>
                    <a:pt x="182" y="115"/>
                  </a:cubicBezTo>
                  <a:cubicBezTo>
                    <a:pt x="182" y="115"/>
                    <a:pt x="182" y="115"/>
                    <a:pt x="181" y="115"/>
                  </a:cubicBezTo>
                  <a:cubicBezTo>
                    <a:pt x="181" y="115"/>
                    <a:pt x="181" y="115"/>
                    <a:pt x="180" y="115"/>
                  </a:cubicBezTo>
                  <a:cubicBezTo>
                    <a:pt x="180" y="115"/>
                    <a:pt x="179" y="115"/>
                    <a:pt x="179" y="115"/>
                  </a:cubicBezTo>
                  <a:cubicBezTo>
                    <a:pt x="179" y="114"/>
                    <a:pt x="178" y="114"/>
                    <a:pt x="178" y="114"/>
                  </a:cubicBezTo>
                  <a:cubicBezTo>
                    <a:pt x="178" y="114"/>
                    <a:pt x="178" y="114"/>
                    <a:pt x="178" y="113"/>
                  </a:cubicBezTo>
                  <a:cubicBezTo>
                    <a:pt x="178" y="113"/>
                    <a:pt x="178" y="113"/>
                    <a:pt x="177" y="113"/>
                  </a:cubicBezTo>
                  <a:cubicBezTo>
                    <a:pt x="177" y="113"/>
                    <a:pt x="177" y="112"/>
                    <a:pt x="177" y="112"/>
                  </a:cubicBezTo>
                  <a:cubicBezTo>
                    <a:pt x="177" y="112"/>
                    <a:pt x="177" y="112"/>
                    <a:pt x="177" y="112"/>
                  </a:cubicBezTo>
                  <a:cubicBezTo>
                    <a:pt x="177" y="111"/>
                    <a:pt x="176" y="111"/>
                    <a:pt x="176" y="111"/>
                  </a:cubicBezTo>
                  <a:cubicBezTo>
                    <a:pt x="176" y="111"/>
                    <a:pt x="176" y="110"/>
                    <a:pt x="175" y="110"/>
                  </a:cubicBezTo>
                  <a:cubicBezTo>
                    <a:pt x="175" y="109"/>
                    <a:pt x="175" y="109"/>
                    <a:pt x="174" y="108"/>
                  </a:cubicBezTo>
                  <a:cubicBezTo>
                    <a:pt x="174" y="108"/>
                    <a:pt x="174" y="107"/>
                    <a:pt x="173" y="107"/>
                  </a:cubicBezTo>
                  <a:cubicBezTo>
                    <a:pt x="173" y="106"/>
                    <a:pt x="173" y="105"/>
                    <a:pt x="173" y="105"/>
                  </a:cubicBezTo>
                  <a:cubicBezTo>
                    <a:pt x="172" y="104"/>
                    <a:pt x="172" y="103"/>
                    <a:pt x="172" y="102"/>
                  </a:cubicBezTo>
                  <a:cubicBezTo>
                    <a:pt x="171" y="101"/>
                    <a:pt x="171" y="101"/>
                    <a:pt x="170" y="100"/>
                  </a:cubicBezTo>
                  <a:cubicBezTo>
                    <a:pt x="170" y="100"/>
                    <a:pt x="169" y="99"/>
                    <a:pt x="169" y="99"/>
                  </a:cubicBezTo>
                  <a:cubicBezTo>
                    <a:pt x="168" y="99"/>
                    <a:pt x="167" y="98"/>
                    <a:pt x="166" y="98"/>
                  </a:cubicBezTo>
                  <a:cubicBezTo>
                    <a:pt x="166" y="98"/>
                    <a:pt x="166" y="98"/>
                    <a:pt x="165" y="98"/>
                  </a:cubicBezTo>
                  <a:cubicBezTo>
                    <a:pt x="165" y="98"/>
                    <a:pt x="165" y="98"/>
                    <a:pt x="165" y="97"/>
                  </a:cubicBezTo>
                  <a:cubicBezTo>
                    <a:pt x="164" y="97"/>
                    <a:pt x="164" y="97"/>
                    <a:pt x="164" y="97"/>
                  </a:cubicBezTo>
                  <a:cubicBezTo>
                    <a:pt x="164" y="96"/>
                    <a:pt x="163" y="96"/>
                    <a:pt x="163" y="96"/>
                  </a:cubicBezTo>
                  <a:cubicBezTo>
                    <a:pt x="163" y="96"/>
                    <a:pt x="163" y="96"/>
                    <a:pt x="163" y="95"/>
                  </a:cubicBezTo>
                  <a:cubicBezTo>
                    <a:pt x="163" y="95"/>
                    <a:pt x="162" y="95"/>
                    <a:pt x="162" y="95"/>
                  </a:cubicBezTo>
                  <a:cubicBezTo>
                    <a:pt x="162" y="95"/>
                    <a:pt x="162" y="95"/>
                    <a:pt x="162" y="95"/>
                  </a:cubicBezTo>
                  <a:cubicBezTo>
                    <a:pt x="161" y="95"/>
                    <a:pt x="161" y="95"/>
                    <a:pt x="161" y="94"/>
                  </a:cubicBezTo>
                  <a:cubicBezTo>
                    <a:pt x="161" y="94"/>
                    <a:pt x="161" y="94"/>
                    <a:pt x="161" y="94"/>
                  </a:cubicBezTo>
                  <a:cubicBezTo>
                    <a:pt x="160" y="94"/>
                    <a:pt x="160" y="94"/>
                    <a:pt x="160" y="94"/>
                  </a:cubicBezTo>
                  <a:cubicBezTo>
                    <a:pt x="160" y="94"/>
                    <a:pt x="160" y="94"/>
                    <a:pt x="160" y="94"/>
                  </a:cubicBezTo>
                  <a:cubicBezTo>
                    <a:pt x="160" y="94"/>
                    <a:pt x="159" y="93"/>
                    <a:pt x="159" y="93"/>
                  </a:cubicBezTo>
                  <a:cubicBezTo>
                    <a:pt x="159" y="93"/>
                    <a:pt x="159" y="93"/>
                    <a:pt x="159" y="92"/>
                  </a:cubicBezTo>
                  <a:cubicBezTo>
                    <a:pt x="158" y="92"/>
                    <a:pt x="158" y="92"/>
                    <a:pt x="157" y="92"/>
                  </a:cubicBezTo>
                  <a:cubicBezTo>
                    <a:pt x="157" y="91"/>
                    <a:pt x="157" y="91"/>
                    <a:pt x="156" y="91"/>
                  </a:cubicBezTo>
                  <a:cubicBezTo>
                    <a:pt x="156" y="91"/>
                    <a:pt x="155" y="91"/>
                    <a:pt x="155" y="91"/>
                  </a:cubicBezTo>
                  <a:cubicBezTo>
                    <a:pt x="154" y="91"/>
                    <a:pt x="153" y="91"/>
                    <a:pt x="151" y="90"/>
                  </a:cubicBezTo>
                  <a:cubicBezTo>
                    <a:pt x="149" y="90"/>
                    <a:pt x="147" y="90"/>
                    <a:pt x="145" y="90"/>
                  </a:cubicBezTo>
                  <a:cubicBezTo>
                    <a:pt x="143" y="89"/>
                    <a:pt x="141" y="89"/>
                    <a:pt x="139" y="88"/>
                  </a:cubicBezTo>
                  <a:cubicBezTo>
                    <a:pt x="137" y="88"/>
                    <a:pt x="136" y="87"/>
                    <a:pt x="135" y="86"/>
                  </a:cubicBezTo>
                  <a:cubicBezTo>
                    <a:pt x="135" y="85"/>
                    <a:pt x="135" y="85"/>
                    <a:pt x="135" y="85"/>
                  </a:cubicBezTo>
                  <a:cubicBezTo>
                    <a:pt x="135" y="84"/>
                    <a:pt x="135" y="84"/>
                    <a:pt x="135" y="83"/>
                  </a:cubicBezTo>
                  <a:cubicBezTo>
                    <a:pt x="135" y="83"/>
                    <a:pt x="135" y="83"/>
                    <a:pt x="135" y="82"/>
                  </a:cubicBezTo>
                  <a:cubicBezTo>
                    <a:pt x="135" y="82"/>
                    <a:pt x="136" y="82"/>
                    <a:pt x="136" y="82"/>
                  </a:cubicBezTo>
                  <a:cubicBezTo>
                    <a:pt x="136" y="81"/>
                    <a:pt x="136" y="81"/>
                    <a:pt x="136" y="81"/>
                  </a:cubicBezTo>
                  <a:cubicBezTo>
                    <a:pt x="136" y="81"/>
                    <a:pt x="137" y="81"/>
                    <a:pt x="137" y="80"/>
                  </a:cubicBezTo>
                  <a:cubicBezTo>
                    <a:pt x="137" y="80"/>
                    <a:pt x="137" y="80"/>
                    <a:pt x="137" y="80"/>
                  </a:cubicBezTo>
                  <a:cubicBezTo>
                    <a:pt x="137" y="79"/>
                    <a:pt x="137" y="79"/>
                    <a:pt x="137" y="79"/>
                  </a:cubicBezTo>
                  <a:cubicBezTo>
                    <a:pt x="137" y="79"/>
                    <a:pt x="137" y="78"/>
                    <a:pt x="137" y="78"/>
                  </a:cubicBezTo>
                  <a:cubicBezTo>
                    <a:pt x="137" y="78"/>
                    <a:pt x="137" y="77"/>
                    <a:pt x="137" y="77"/>
                  </a:cubicBezTo>
                  <a:cubicBezTo>
                    <a:pt x="137" y="77"/>
                    <a:pt x="137" y="76"/>
                    <a:pt x="137" y="76"/>
                  </a:cubicBezTo>
                  <a:cubicBezTo>
                    <a:pt x="137" y="76"/>
                    <a:pt x="137" y="75"/>
                    <a:pt x="137" y="75"/>
                  </a:cubicBezTo>
                  <a:cubicBezTo>
                    <a:pt x="138" y="75"/>
                    <a:pt x="138" y="74"/>
                    <a:pt x="138" y="74"/>
                  </a:cubicBezTo>
                  <a:cubicBezTo>
                    <a:pt x="138" y="73"/>
                    <a:pt x="138" y="73"/>
                    <a:pt x="138" y="73"/>
                  </a:cubicBezTo>
                  <a:cubicBezTo>
                    <a:pt x="138" y="72"/>
                    <a:pt x="138" y="72"/>
                    <a:pt x="138" y="72"/>
                  </a:cubicBezTo>
                  <a:cubicBezTo>
                    <a:pt x="138" y="71"/>
                    <a:pt x="138" y="71"/>
                    <a:pt x="137" y="71"/>
                  </a:cubicBezTo>
                  <a:cubicBezTo>
                    <a:pt x="137" y="71"/>
                    <a:pt x="137" y="70"/>
                    <a:pt x="136" y="70"/>
                  </a:cubicBezTo>
                  <a:cubicBezTo>
                    <a:pt x="136" y="69"/>
                    <a:pt x="135" y="69"/>
                    <a:pt x="135" y="68"/>
                  </a:cubicBezTo>
                  <a:cubicBezTo>
                    <a:pt x="134" y="68"/>
                    <a:pt x="134" y="67"/>
                    <a:pt x="133" y="66"/>
                  </a:cubicBezTo>
                  <a:cubicBezTo>
                    <a:pt x="133" y="66"/>
                    <a:pt x="133" y="65"/>
                    <a:pt x="133" y="65"/>
                  </a:cubicBezTo>
                  <a:cubicBezTo>
                    <a:pt x="133" y="64"/>
                    <a:pt x="132" y="63"/>
                    <a:pt x="132" y="63"/>
                  </a:cubicBezTo>
                  <a:cubicBezTo>
                    <a:pt x="131" y="62"/>
                    <a:pt x="131" y="62"/>
                    <a:pt x="130" y="61"/>
                  </a:cubicBezTo>
                  <a:cubicBezTo>
                    <a:pt x="129" y="61"/>
                    <a:pt x="129" y="60"/>
                    <a:pt x="128" y="60"/>
                  </a:cubicBezTo>
                  <a:cubicBezTo>
                    <a:pt x="127" y="59"/>
                    <a:pt x="126" y="59"/>
                    <a:pt x="126" y="59"/>
                  </a:cubicBezTo>
                  <a:cubicBezTo>
                    <a:pt x="125" y="59"/>
                    <a:pt x="124" y="59"/>
                    <a:pt x="124" y="59"/>
                  </a:cubicBezTo>
                  <a:cubicBezTo>
                    <a:pt x="123" y="59"/>
                    <a:pt x="122" y="58"/>
                    <a:pt x="122" y="58"/>
                  </a:cubicBezTo>
                  <a:cubicBezTo>
                    <a:pt x="121" y="57"/>
                    <a:pt x="121" y="57"/>
                    <a:pt x="120" y="57"/>
                  </a:cubicBezTo>
                  <a:cubicBezTo>
                    <a:pt x="119" y="56"/>
                    <a:pt x="119" y="56"/>
                    <a:pt x="118" y="55"/>
                  </a:cubicBezTo>
                  <a:cubicBezTo>
                    <a:pt x="118" y="55"/>
                    <a:pt x="118" y="55"/>
                    <a:pt x="117" y="55"/>
                  </a:cubicBezTo>
                  <a:cubicBezTo>
                    <a:pt x="117" y="55"/>
                    <a:pt x="117" y="54"/>
                    <a:pt x="117" y="54"/>
                  </a:cubicBezTo>
                  <a:cubicBezTo>
                    <a:pt x="117" y="54"/>
                    <a:pt x="117" y="54"/>
                    <a:pt x="117" y="54"/>
                  </a:cubicBezTo>
                  <a:cubicBezTo>
                    <a:pt x="116" y="54"/>
                    <a:pt x="116" y="54"/>
                    <a:pt x="116" y="54"/>
                  </a:cubicBezTo>
                  <a:cubicBezTo>
                    <a:pt x="116" y="53"/>
                    <a:pt x="115" y="53"/>
                    <a:pt x="115" y="53"/>
                  </a:cubicBezTo>
                  <a:cubicBezTo>
                    <a:pt x="114" y="53"/>
                    <a:pt x="114" y="52"/>
                    <a:pt x="114" y="52"/>
                  </a:cubicBezTo>
                  <a:cubicBezTo>
                    <a:pt x="113" y="51"/>
                    <a:pt x="113" y="51"/>
                    <a:pt x="112" y="50"/>
                  </a:cubicBezTo>
                  <a:cubicBezTo>
                    <a:pt x="112" y="49"/>
                    <a:pt x="112" y="48"/>
                    <a:pt x="112" y="47"/>
                  </a:cubicBezTo>
                  <a:cubicBezTo>
                    <a:pt x="111" y="47"/>
                    <a:pt x="111" y="47"/>
                    <a:pt x="111" y="47"/>
                  </a:cubicBezTo>
                  <a:cubicBezTo>
                    <a:pt x="111" y="47"/>
                    <a:pt x="111" y="47"/>
                    <a:pt x="111" y="47"/>
                  </a:cubicBezTo>
                  <a:cubicBezTo>
                    <a:pt x="111" y="46"/>
                    <a:pt x="111" y="46"/>
                    <a:pt x="111" y="46"/>
                  </a:cubicBezTo>
                  <a:cubicBezTo>
                    <a:pt x="111" y="46"/>
                    <a:pt x="111" y="46"/>
                    <a:pt x="111" y="46"/>
                  </a:cubicBezTo>
                  <a:cubicBezTo>
                    <a:pt x="111" y="46"/>
                    <a:pt x="110" y="46"/>
                    <a:pt x="110" y="46"/>
                  </a:cubicBezTo>
                  <a:cubicBezTo>
                    <a:pt x="110" y="46"/>
                    <a:pt x="110" y="46"/>
                    <a:pt x="110" y="46"/>
                  </a:cubicBezTo>
                  <a:cubicBezTo>
                    <a:pt x="110" y="46"/>
                    <a:pt x="110" y="46"/>
                    <a:pt x="110" y="46"/>
                  </a:cubicBezTo>
                  <a:cubicBezTo>
                    <a:pt x="110"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9" y="46"/>
                    <a:pt x="109" y="46"/>
                    <a:pt x="109" y="46"/>
                  </a:cubicBezTo>
                  <a:cubicBezTo>
                    <a:pt x="108" y="46"/>
                    <a:pt x="108" y="46"/>
                    <a:pt x="108" y="46"/>
                  </a:cubicBezTo>
                  <a:cubicBezTo>
                    <a:pt x="108" y="46"/>
                    <a:pt x="108" y="46"/>
                    <a:pt x="108" y="46"/>
                  </a:cubicBezTo>
                  <a:cubicBezTo>
                    <a:pt x="108" y="46"/>
                    <a:pt x="108" y="46"/>
                    <a:pt x="108" y="46"/>
                  </a:cubicBezTo>
                  <a:cubicBezTo>
                    <a:pt x="107" y="46"/>
                    <a:pt x="107" y="46"/>
                    <a:pt x="107" y="45"/>
                  </a:cubicBezTo>
                  <a:cubicBezTo>
                    <a:pt x="107" y="45"/>
                    <a:pt x="107" y="45"/>
                    <a:pt x="107" y="45"/>
                  </a:cubicBezTo>
                  <a:cubicBezTo>
                    <a:pt x="107" y="45"/>
                    <a:pt x="107" y="45"/>
                    <a:pt x="107" y="45"/>
                  </a:cubicBezTo>
                  <a:cubicBezTo>
                    <a:pt x="107" y="45"/>
                    <a:pt x="106" y="45"/>
                    <a:pt x="106" y="46"/>
                  </a:cubicBezTo>
                  <a:cubicBezTo>
                    <a:pt x="106" y="46"/>
                    <a:pt x="106" y="46"/>
                    <a:pt x="106" y="46"/>
                  </a:cubicBezTo>
                  <a:cubicBezTo>
                    <a:pt x="106" y="46"/>
                    <a:pt x="106" y="46"/>
                    <a:pt x="106" y="46"/>
                  </a:cubicBezTo>
                  <a:cubicBezTo>
                    <a:pt x="106" y="46"/>
                    <a:pt x="106" y="46"/>
                    <a:pt x="106" y="46"/>
                  </a:cubicBezTo>
                  <a:cubicBezTo>
                    <a:pt x="106" y="46"/>
                    <a:pt x="106" y="47"/>
                    <a:pt x="106" y="47"/>
                  </a:cubicBezTo>
                  <a:cubicBezTo>
                    <a:pt x="106" y="47"/>
                    <a:pt x="106" y="47"/>
                    <a:pt x="106" y="47"/>
                  </a:cubicBezTo>
                  <a:cubicBezTo>
                    <a:pt x="105" y="47"/>
                    <a:pt x="105" y="47"/>
                    <a:pt x="105" y="47"/>
                  </a:cubicBezTo>
                  <a:cubicBezTo>
                    <a:pt x="105" y="48"/>
                    <a:pt x="105" y="48"/>
                    <a:pt x="105" y="48"/>
                  </a:cubicBezTo>
                  <a:cubicBezTo>
                    <a:pt x="105" y="48"/>
                    <a:pt x="105" y="48"/>
                    <a:pt x="104" y="48"/>
                  </a:cubicBezTo>
                  <a:cubicBezTo>
                    <a:pt x="104" y="49"/>
                    <a:pt x="104" y="49"/>
                    <a:pt x="104" y="49"/>
                  </a:cubicBezTo>
                  <a:cubicBezTo>
                    <a:pt x="104" y="49"/>
                    <a:pt x="104" y="49"/>
                    <a:pt x="104" y="50"/>
                  </a:cubicBezTo>
                  <a:cubicBezTo>
                    <a:pt x="104" y="50"/>
                    <a:pt x="104" y="51"/>
                    <a:pt x="104" y="51"/>
                  </a:cubicBezTo>
                  <a:cubicBezTo>
                    <a:pt x="104" y="52"/>
                    <a:pt x="104" y="53"/>
                    <a:pt x="103" y="53"/>
                  </a:cubicBezTo>
                  <a:cubicBezTo>
                    <a:pt x="103" y="53"/>
                    <a:pt x="103" y="54"/>
                    <a:pt x="102" y="54"/>
                  </a:cubicBezTo>
                  <a:cubicBezTo>
                    <a:pt x="102" y="54"/>
                    <a:pt x="101" y="55"/>
                    <a:pt x="100" y="55"/>
                  </a:cubicBezTo>
                  <a:cubicBezTo>
                    <a:pt x="100" y="55"/>
                    <a:pt x="99" y="55"/>
                    <a:pt x="98" y="55"/>
                  </a:cubicBezTo>
                  <a:cubicBezTo>
                    <a:pt x="98" y="55"/>
                    <a:pt x="97" y="55"/>
                    <a:pt x="97" y="56"/>
                  </a:cubicBezTo>
                  <a:cubicBezTo>
                    <a:pt x="96" y="56"/>
                    <a:pt x="96" y="57"/>
                    <a:pt x="96" y="58"/>
                  </a:cubicBezTo>
                  <a:cubicBezTo>
                    <a:pt x="95" y="58"/>
                    <a:pt x="95" y="59"/>
                    <a:pt x="95" y="60"/>
                  </a:cubicBezTo>
                  <a:cubicBezTo>
                    <a:pt x="95" y="60"/>
                    <a:pt x="95" y="60"/>
                    <a:pt x="95" y="60"/>
                  </a:cubicBezTo>
                  <a:cubicBezTo>
                    <a:pt x="95" y="61"/>
                    <a:pt x="95" y="61"/>
                    <a:pt x="95" y="61"/>
                  </a:cubicBezTo>
                  <a:cubicBezTo>
                    <a:pt x="95" y="61"/>
                    <a:pt x="95" y="61"/>
                    <a:pt x="95" y="61"/>
                  </a:cubicBezTo>
                  <a:cubicBezTo>
                    <a:pt x="95" y="61"/>
                    <a:pt x="95" y="61"/>
                    <a:pt x="95" y="61"/>
                  </a:cubicBezTo>
                  <a:cubicBezTo>
                    <a:pt x="95" y="61"/>
                    <a:pt x="95" y="62"/>
                    <a:pt x="95" y="62"/>
                  </a:cubicBezTo>
                  <a:cubicBezTo>
                    <a:pt x="95" y="62"/>
                    <a:pt x="96" y="63"/>
                    <a:pt x="96" y="63"/>
                  </a:cubicBezTo>
                  <a:cubicBezTo>
                    <a:pt x="96" y="63"/>
                    <a:pt x="96" y="64"/>
                    <a:pt x="96" y="64"/>
                  </a:cubicBezTo>
                  <a:cubicBezTo>
                    <a:pt x="96" y="64"/>
                    <a:pt x="96" y="64"/>
                    <a:pt x="96" y="64"/>
                  </a:cubicBezTo>
                  <a:cubicBezTo>
                    <a:pt x="96" y="65"/>
                    <a:pt x="96" y="65"/>
                    <a:pt x="97" y="65"/>
                  </a:cubicBezTo>
                  <a:cubicBezTo>
                    <a:pt x="97" y="65"/>
                    <a:pt x="97" y="65"/>
                    <a:pt x="97" y="65"/>
                  </a:cubicBezTo>
                  <a:cubicBezTo>
                    <a:pt x="97" y="65"/>
                    <a:pt x="97" y="65"/>
                    <a:pt x="97" y="66"/>
                  </a:cubicBezTo>
                  <a:cubicBezTo>
                    <a:pt x="97" y="66"/>
                    <a:pt x="97" y="66"/>
                    <a:pt x="97" y="66"/>
                  </a:cubicBezTo>
                  <a:cubicBezTo>
                    <a:pt x="97" y="66"/>
                    <a:pt x="97" y="66"/>
                    <a:pt x="97" y="66"/>
                  </a:cubicBezTo>
                  <a:cubicBezTo>
                    <a:pt x="97" y="66"/>
                    <a:pt x="97" y="67"/>
                    <a:pt x="97" y="67"/>
                  </a:cubicBezTo>
                  <a:cubicBezTo>
                    <a:pt x="97" y="67"/>
                    <a:pt x="97" y="67"/>
                    <a:pt x="97" y="67"/>
                  </a:cubicBezTo>
                  <a:cubicBezTo>
                    <a:pt x="97" y="67"/>
                    <a:pt x="97" y="67"/>
                    <a:pt x="97" y="67"/>
                  </a:cubicBezTo>
                  <a:cubicBezTo>
                    <a:pt x="96" y="68"/>
                    <a:pt x="96" y="68"/>
                    <a:pt x="95" y="68"/>
                  </a:cubicBezTo>
                  <a:cubicBezTo>
                    <a:pt x="95" y="69"/>
                    <a:pt x="94" y="69"/>
                    <a:pt x="93" y="70"/>
                  </a:cubicBezTo>
                  <a:cubicBezTo>
                    <a:pt x="93" y="70"/>
                    <a:pt x="92" y="70"/>
                    <a:pt x="91" y="70"/>
                  </a:cubicBezTo>
                  <a:cubicBezTo>
                    <a:pt x="91" y="70"/>
                    <a:pt x="90" y="71"/>
                    <a:pt x="89" y="71"/>
                  </a:cubicBezTo>
                  <a:cubicBezTo>
                    <a:pt x="89" y="71"/>
                    <a:pt x="89" y="71"/>
                    <a:pt x="89" y="71"/>
                  </a:cubicBezTo>
                  <a:cubicBezTo>
                    <a:pt x="89" y="71"/>
                    <a:pt x="89" y="70"/>
                    <a:pt x="89" y="70"/>
                  </a:cubicBezTo>
                  <a:cubicBezTo>
                    <a:pt x="89" y="70"/>
                    <a:pt x="88" y="70"/>
                    <a:pt x="88" y="70"/>
                  </a:cubicBezTo>
                  <a:cubicBezTo>
                    <a:pt x="88" y="70"/>
                    <a:pt x="88" y="70"/>
                    <a:pt x="88" y="70"/>
                  </a:cubicBezTo>
                  <a:cubicBezTo>
                    <a:pt x="88" y="70"/>
                    <a:pt x="88" y="70"/>
                    <a:pt x="87" y="70"/>
                  </a:cubicBezTo>
                  <a:cubicBezTo>
                    <a:pt x="87" y="70"/>
                    <a:pt x="87" y="70"/>
                    <a:pt x="86" y="70"/>
                  </a:cubicBezTo>
                  <a:cubicBezTo>
                    <a:pt x="86" y="70"/>
                    <a:pt x="85" y="70"/>
                    <a:pt x="85" y="70"/>
                  </a:cubicBezTo>
                  <a:cubicBezTo>
                    <a:pt x="85" y="70"/>
                    <a:pt x="84" y="70"/>
                    <a:pt x="84" y="70"/>
                  </a:cubicBezTo>
                  <a:cubicBezTo>
                    <a:pt x="84" y="70"/>
                    <a:pt x="83" y="70"/>
                    <a:pt x="83" y="70"/>
                  </a:cubicBezTo>
                  <a:cubicBezTo>
                    <a:pt x="83" y="70"/>
                    <a:pt x="82" y="70"/>
                    <a:pt x="82" y="70"/>
                  </a:cubicBezTo>
                  <a:cubicBezTo>
                    <a:pt x="82" y="70"/>
                    <a:pt x="82" y="70"/>
                    <a:pt x="81" y="70"/>
                  </a:cubicBezTo>
                  <a:cubicBezTo>
                    <a:pt x="81" y="70"/>
                    <a:pt x="81" y="70"/>
                    <a:pt x="81" y="70"/>
                  </a:cubicBezTo>
                  <a:cubicBezTo>
                    <a:pt x="80" y="70"/>
                    <a:pt x="80" y="70"/>
                    <a:pt x="80" y="69"/>
                  </a:cubicBezTo>
                  <a:cubicBezTo>
                    <a:pt x="80" y="69"/>
                    <a:pt x="79" y="69"/>
                    <a:pt x="79" y="69"/>
                  </a:cubicBezTo>
                  <a:cubicBezTo>
                    <a:pt x="79" y="69"/>
                    <a:pt x="79" y="69"/>
                    <a:pt x="78" y="69"/>
                  </a:cubicBezTo>
                  <a:cubicBezTo>
                    <a:pt x="78" y="69"/>
                    <a:pt x="78" y="69"/>
                    <a:pt x="78" y="69"/>
                  </a:cubicBezTo>
                  <a:cubicBezTo>
                    <a:pt x="78" y="68"/>
                    <a:pt x="77" y="68"/>
                    <a:pt x="77" y="68"/>
                  </a:cubicBezTo>
                  <a:cubicBezTo>
                    <a:pt x="77" y="68"/>
                    <a:pt x="77" y="68"/>
                    <a:pt x="77" y="68"/>
                  </a:cubicBezTo>
                  <a:cubicBezTo>
                    <a:pt x="77" y="68"/>
                    <a:pt x="77" y="68"/>
                    <a:pt x="77" y="68"/>
                  </a:cubicBezTo>
                  <a:cubicBezTo>
                    <a:pt x="76" y="68"/>
                    <a:pt x="76" y="68"/>
                    <a:pt x="76" y="68"/>
                  </a:cubicBezTo>
                  <a:cubicBezTo>
                    <a:pt x="76" y="68"/>
                    <a:pt x="76" y="68"/>
                    <a:pt x="76" y="68"/>
                  </a:cubicBezTo>
                  <a:cubicBezTo>
                    <a:pt x="76" y="68"/>
                    <a:pt x="76" y="68"/>
                    <a:pt x="76" y="68"/>
                  </a:cubicBezTo>
                  <a:cubicBezTo>
                    <a:pt x="76" y="68"/>
                    <a:pt x="76" y="68"/>
                    <a:pt x="76" y="68"/>
                  </a:cubicBezTo>
                  <a:cubicBezTo>
                    <a:pt x="76" y="69"/>
                    <a:pt x="76" y="69"/>
                    <a:pt x="75" y="69"/>
                  </a:cubicBezTo>
                  <a:cubicBezTo>
                    <a:pt x="75" y="70"/>
                    <a:pt x="75" y="70"/>
                    <a:pt x="75" y="71"/>
                  </a:cubicBezTo>
                  <a:cubicBezTo>
                    <a:pt x="75" y="71"/>
                    <a:pt x="75" y="71"/>
                    <a:pt x="75" y="72"/>
                  </a:cubicBezTo>
                  <a:cubicBezTo>
                    <a:pt x="74" y="73"/>
                    <a:pt x="74" y="73"/>
                    <a:pt x="74" y="74"/>
                  </a:cubicBezTo>
                  <a:cubicBezTo>
                    <a:pt x="74" y="74"/>
                    <a:pt x="73" y="75"/>
                    <a:pt x="73" y="76"/>
                  </a:cubicBezTo>
                  <a:cubicBezTo>
                    <a:pt x="73" y="76"/>
                    <a:pt x="73" y="77"/>
                    <a:pt x="72" y="78"/>
                  </a:cubicBezTo>
                  <a:cubicBezTo>
                    <a:pt x="72" y="79"/>
                    <a:pt x="72" y="80"/>
                    <a:pt x="71" y="81"/>
                  </a:cubicBezTo>
                  <a:cubicBezTo>
                    <a:pt x="71" y="81"/>
                    <a:pt x="71" y="82"/>
                    <a:pt x="71" y="83"/>
                  </a:cubicBezTo>
                  <a:cubicBezTo>
                    <a:pt x="70" y="83"/>
                    <a:pt x="70" y="84"/>
                    <a:pt x="70" y="84"/>
                  </a:cubicBezTo>
                  <a:cubicBezTo>
                    <a:pt x="70" y="84"/>
                    <a:pt x="70" y="84"/>
                    <a:pt x="70" y="84"/>
                  </a:cubicBezTo>
                  <a:cubicBezTo>
                    <a:pt x="70" y="84"/>
                    <a:pt x="70" y="84"/>
                    <a:pt x="70" y="85"/>
                  </a:cubicBezTo>
                  <a:cubicBezTo>
                    <a:pt x="70" y="85"/>
                    <a:pt x="70" y="85"/>
                    <a:pt x="70" y="85"/>
                  </a:cubicBezTo>
                  <a:cubicBezTo>
                    <a:pt x="70" y="85"/>
                    <a:pt x="70" y="85"/>
                    <a:pt x="70" y="85"/>
                  </a:cubicBezTo>
                  <a:cubicBezTo>
                    <a:pt x="71" y="85"/>
                    <a:pt x="71" y="85"/>
                    <a:pt x="71" y="85"/>
                  </a:cubicBezTo>
                  <a:cubicBezTo>
                    <a:pt x="71" y="86"/>
                    <a:pt x="71" y="86"/>
                    <a:pt x="72" y="86"/>
                  </a:cubicBezTo>
                  <a:cubicBezTo>
                    <a:pt x="72" y="86"/>
                    <a:pt x="72" y="87"/>
                    <a:pt x="72" y="87"/>
                  </a:cubicBezTo>
                  <a:cubicBezTo>
                    <a:pt x="72" y="87"/>
                    <a:pt x="72" y="87"/>
                    <a:pt x="72" y="88"/>
                  </a:cubicBezTo>
                  <a:cubicBezTo>
                    <a:pt x="72" y="88"/>
                    <a:pt x="72" y="88"/>
                    <a:pt x="72" y="88"/>
                  </a:cubicBezTo>
                  <a:cubicBezTo>
                    <a:pt x="72" y="88"/>
                    <a:pt x="72" y="88"/>
                    <a:pt x="72" y="88"/>
                  </a:cubicBezTo>
                  <a:cubicBezTo>
                    <a:pt x="72" y="88"/>
                    <a:pt x="72" y="88"/>
                    <a:pt x="72" y="88"/>
                  </a:cubicBezTo>
                  <a:cubicBezTo>
                    <a:pt x="72" y="88"/>
                    <a:pt x="72" y="88"/>
                    <a:pt x="72" y="88"/>
                  </a:cubicBezTo>
                  <a:cubicBezTo>
                    <a:pt x="72" y="88"/>
                    <a:pt x="72" y="89"/>
                    <a:pt x="72" y="89"/>
                  </a:cubicBezTo>
                  <a:cubicBezTo>
                    <a:pt x="72" y="89"/>
                    <a:pt x="72" y="89"/>
                    <a:pt x="72" y="89"/>
                  </a:cubicBezTo>
                  <a:cubicBezTo>
                    <a:pt x="71" y="89"/>
                    <a:pt x="71" y="89"/>
                    <a:pt x="71" y="89"/>
                  </a:cubicBezTo>
                  <a:cubicBezTo>
                    <a:pt x="71" y="89"/>
                    <a:pt x="71" y="89"/>
                    <a:pt x="70" y="89"/>
                  </a:cubicBezTo>
                  <a:cubicBezTo>
                    <a:pt x="69" y="89"/>
                    <a:pt x="69" y="89"/>
                    <a:pt x="68" y="89"/>
                  </a:cubicBezTo>
                  <a:cubicBezTo>
                    <a:pt x="67" y="89"/>
                    <a:pt x="67" y="89"/>
                    <a:pt x="66" y="89"/>
                  </a:cubicBezTo>
                  <a:cubicBezTo>
                    <a:pt x="66" y="89"/>
                    <a:pt x="65" y="89"/>
                    <a:pt x="65" y="88"/>
                  </a:cubicBezTo>
                  <a:cubicBezTo>
                    <a:pt x="64" y="88"/>
                    <a:pt x="64" y="88"/>
                    <a:pt x="64" y="88"/>
                  </a:cubicBezTo>
                  <a:cubicBezTo>
                    <a:pt x="63" y="88"/>
                    <a:pt x="63" y="88"/>
                    <a:pt x="63" y="88"/>
                  </a:cubicBezTo>
                  <a:cubicBezTo>
                    <a:pt x="63" y="88"/>
                    <a:pt x="63" y="88"/>
                    <a:pt x="63" y="88"/>
                  </a:cubicBezTo>
                  <a:cubicBezTo>
                    <a:pt x="63" y="88"/>
                    <a:pt x="62" y="88"/>
                    <a:pt x="62" y="88"/>
                  </a:cubicBezTo>
                  <a:cubicBezTo>
                    <a:pt x="62" y="88"/>
                    <a:pt x="62" y="88"/>
                    <a:pt x="61" y="88"/>
                  </a:cubicBezTo>
                  <a:cubicBezTo>
                    <a:pt x="61" y="88"/>
                    <a:pt x="61" y="88"/>
                    <a:pt x="61" y="88"/>
                  </a:cubicBezTo>
                  <a:cubicBezTo>
                    <a:pt x="60" y="88"/>
                    <a:pt x="60" y="89"/>
                    <a:pt x="60" y="89"/>
                  </a:cubicBezTo>
                  <a:cubicBezTo>
                    <a:pt x="59" y="89"/>
                    <a:pt x="59" y="89"/>
                    <a:pt x="59" y="89"/>
                  </a:cubicBezTo>
                  <a:cubicBezTo>
                    <a:pt x="58" y="89"/>
                    <a:pt x="58" y="89"/>
                    <a:pt x="58" y="89"/>
                  </a:cubicBezTo>
                  <a:cubicBezTo>
                    <a:pt x="57" y="89"/>
                    <a:pt x="57" y="89"/>
                    <a:pt x="57" y="89"/>
                  </a:cubicBezTo>
                  <a:cubicBezTo>
                    <a:pt x="56" y="89"/>
                    <a:pt x="56" y="89"/>
                    <a:pt x="56" y="89"/>
                  </a:cubicBezTo>
                  <a:cubicBezTo>
                    <a:pt x="56" y="89"/>
                    <a:pt x="56" y="89"/>
                    <a:pt x="55" y="90"/>
                  </a:cubicBezTo>
                  <a:cubicBezTo>
                    <a:pt x="55" y="90"/>
                    <a:pt x="54" y="90"/>
                    <a:pt x="54" y="90"/>
                  </a:cubicBezTo>
                  <a:cubicBezTo>
                    <a:pt x="53" y="91"/>
                    <a:pt x="53" y="91"/>
                    <a:pt x="52" y="91"/>
                  </a:cubicBezTo>
                  <a:cubicBezTo>
                    <a:pt x="52" y="91"/>
                    <a:pt x="52" y="91"/>
                    <a:pt x="52" y="92"/>
                  </a:cubicBezTo>
                  <a:cubicBezTo>
                    <a:pt x="52" y="92"/>
                    <a:pt x="52" y="92"/>
                    <a:pt x="52" y="92"/>
                  </a:cubicBezTo>
                  <a:cubicBezTo>
                    <a:pt x="52" y="92"/>
                    <a:pt x="53" y="92"/>
                    <a:pt x="53" y="93"/>
                  </a:cubicBezTo>
                  <a:cubicBezTo>
                    <a:pt x="53" y="93"/>
                    <a:pt x="53" y="94"/>
                    <a:pt x="54" y="95"/>
                  </a:cubicBezTo>
                  <a:cubicBezTo>
                    <a:pt x="54" y="95"/>
                    <a:pt x="54" y="96"/>
                    <a:pt x="54" y="97"/>
                  </a:cubicBezTo>
                  <a:cubicBezTo>
                    <a:pt x="54" y="98"/>
                    <a:pt x="54" y="98"/>
                    <a:pt x="54" y="99"/>
                  </a:cubicBezTo>
                  <a:cubicBezTo>
                    <a:pt x="54" y="99"/>
                    <a:pt x="54" y="100"/>
                    <a:pt x="54" y="100"/>
                  </a:cubicBezTo>
                  <a:cubicBezTo>
                    <a:pt x="54" y="100"/>
                    <a:pt x="54" y="100"/>
                    <a:pt x="55" y="101"/>
                  </a:cubicBezTo>
                  <a:cubicBezTo>
                    <a:pt x="55" y="101"/>
                    <a:pt x="55" y="101"/>
                    <a:pt x="55" y="102"/>
                  </a:cubicBezTo>
                  <a:cubicBezTo>
                    <a:pt x="55" y="102"/>
                    <a:pt x="55" y="102"/>
                    <a:pt x="56" y="103"/>
                  </a:cubicBezTo>
                  <a:cubicBezTo>
                    <a:pt x="56" y="103"/>
                    <a:pt x="56" y="104"/>
                    <a:pt x="56" y="104"/>
                  </a:cubicBezTo>
                  <a:cubicBezTo>
                    <a:pt x="57" y="105"/>
                    <a:pt x="57" y="105"/>
                    <a:pt x="57" y="106"/>
                  </a:cubicBezTo>
                  <a:cubicBezTo>
                    <a:pt x="57" y="106"/>
                    <a:pt x="57" y="106"/>
                    <a:pt x="58" y="107"/>
                  </a:cubicBezTo>
                  <a:cubicBezTo>
                    <a:pt x="58" y="107"/>
                    <a:pt x="58" y="107"/>
                    <a:pt x="58" y="108"/>
                  </a:cubicBezTo>
                  <a:cubicBezTo>
                    <a:pt x="58" y="108"/>
                    <a:pt x="58" y="108"/>
                    <a:pt x="58" y="108"/>
                  </a:cubicBezTo>
                  <a:cubicBezTo>
                    <a:pt x="58" y="108"/>
                    <a:pt x="58" y="108"/>
                    <a:pt x="58" y="108"/>
                  </a:cubicBezTo>
                  <a:cubicBezTo>
                    <a:pt x="58" y="108"/>
                    <a:pt x="58" y="108"/>
                    <a:pt x="58" y="108"/>
                  </a:cubicBezTo>
                  <a:cubicBezTo>
                    <a:pt x="58" y="108"/>
                    <a:pt x="58" y="109"/>
                    <a:pt x="58" y="109"/>
                  </a:cubicBezTo>
                  <a:cubicBezTo>
                    <a:pt x="58" y="109"/>
                    <a:pt x="57" y="109"/>
                    <a:pt x="57" y="109"/>
                  </a:cubicBezTo>
                  <a:cubicBezTo>
                    <a:pt x="57" y="109"/>
                    <a:pt x="57" y="110"/>
                    <a:pt x="57" y="110"/>
                  </a:cubicBezTo>
                  <a:cubicBezTo>
                    <a:pt x="57" y="110"/>
                    <a:pt x="56" y="110"/>
                    <a:pt x="56" y="110"/>
                  </a:cubicBezTo>
                  <a:cubicBezTo>
                    <a:pt x="56" y="111"/>
                    <a:pt x="56" y="111"/>
                    <a:pt x="56" y="111"/>
                  </a:cubicBezTo>
                  <a:cubicBezTo>
                    <a:pt x="55" y="111"/>
                    <a:pt x="55" y="112"/>
                    <a:pt x="55" y="112"/>
                  </a:cubicBezTo>
                  <a:cubicBezTo>
                    <a:pt x="54" y="112"/>
                    <a:pt x="54" y="113"/>
                    <a:pt x="54" y="113"/>
                  </a:cubicBezTo>
                  <a:cubicBezTo>
                    <a:pt x="54" y="113"/>
                    <a:pt x="54" y="113"/>
                    <a:pt x="53" y="114"/>
                  </a:cubicBezTo>
                  <a:cubicBezTo>
                    <a:pt x="53" y="114"/>
                    <a:pt x="53" y="114"/>
                    <a:pt x="53" y="115"/>
                  </a:cubicBezTo>
                  <a:cubicBezTo>
                    <a:pt x="53" y="115"/>
                    <a:pt x="53" y="115"/>
                    <a:pt x="53" y="115"/>
                  </a:cubicBezTo>
                  <a:cubicBezTo>
                    <a:pt x="53" y="115"/>
                    <a:pt x="53" y="115"/>
                    <a:pt x="53" y="116"/>
                  </a:cubicBezTo>
                  <a:cubicBezTo>
                    <a:pt x="53" y="116"/>
                    <a:pt x="53" y="116"/>
                    <a:pt x="53" y="116"/>
                  </a:cubicBezTo>
                  <a:cubicBezTo>
                    <a:pt x="53" y="116"/>
                    <a:pt x="53" y="116"/>
                    <a:pt x="53" y="117"/>
                  </a:cubicBezTo>
                  <a:cubicBezTo>
                    <a:pt x="53" y="117"/>
                    <a:pt x="53" y="117"/>
                    <a:pt x="53" y="117"/>
                  </a:cubicBezTo>
                  <a:cubicBezTo>
                    <a:pt x="53" y="117"/>
                    <a:pt x="53" y="117"/>
                    <a:pt x="53" y="117"/>
                  </a:cubicBezTo>
                  <a:cubicBezTo>
                    <a:pt x="53" y="117"/>
                    <a:pt x="53" y="117"/>
                    <a:pt x="54" y="117"/>
                  </a:cubicBezTo>
                  <a:cubicBezTo>
                    <a:pt x="54" y="117"/>
                    <a:pt x="54" y="117"/>
                    <a:pt x="54" y="117"/>
                  </a:cubicBezTo>
                  <a:cubicBezTo>
                    <a:pt x="54" y="117"/>
                    <a:pt x="54" y="117"/>
                    <a:pt x="54" y="117"/>
                  </a:cubicBezTo>
                  <a:cubicBezTo>
                    <a:pt x="54" y="117"/>
                    <a:pt x="54" y="118"/>
                    <a:pt x="54" y="118"/>
                  </a:cubicBezTo>
                  <a:cubicBezTo>
                    <a:pt x="54" y="118"/>
                    <a:pt x="54" y="118"/>
                    <a:pt x="54" y="118"/>
                  </a:cubicBezTo>
                  <a:cubicBezTo>
                    <a:pt x="54" y="118"/>
                    <a:pt x="54" y="118"/>
                    <a:pt x="54" y="118"/>
                  </a:cubicBezTo>
                  <a:cubicBezTo>
                    <a:pt x="54" y="119"/>
                    <a:pt x="54" y="119"/>
                    <a:pt x="54" y="119"/>
                  </a:cubicBezTo>
                  <a:cubicBezTo>
                    <a:pt x="54" y="119"/>
                    <a:pt x="54" y="119"/>
                    <a:pt x="54" y="119"/>
                  </a:cubicBezTo>
                  <a:cubicBezTo>
                    <a:pt x="53" y="119"/>
                    <a:pt x="53" y="119"/>
                    <a:pt x="53" y="119"/>
                  </a:cubicBezTo>
                  <a:cubicBezTo>
                    <a:pt x="53" y="119"/>
                    <a:pt x="53" y="120"/>
                    <a:pt x="53" y="120"/>
                  </a:cubicBezTo>
                  <a:cubicBezTo>
                    <a:pt x="53" y="120"/>
                    <a:pt x="53" y="120"/>
                    <a:pt x="53" y="120"/>
                  </a:cubicBezTo>
                  <a:cubicBezTo>
                    <a:pt x="53" y="120"/>
                    <a:pt x="53" y="120"/>
                    <a:pt x="53" y="120"/>
                  </a:cubicBezTo>
                  <a:cubicBezTo>
                    <a:pt x="52" y="120"/>
                    <a:pt x="52" y="120"/>
                    <a:pt x="52" y="120"/>
                  </a:cubicBezTo>
                  <a:cubicBezTo>
                    <a:pt x="52" y="121"/>
                    <a:pt x="51" y="121"/>
                    <a:pt x="51" y="121"/>
                  </a:cubicBezTo>
                  <a:cubicBezTo>
                    <a:pt x="50" y="121"/>
                    <a:pt x="49" y="122"/>
                    <a:pt x="49" y="122"/>
                  </a:cubicBezTo>
                  <a:cubicBezTo>
                    <a:pt x="48" y="122"/>
                    <a:pt x="47" y="123"/>
                    <a:pt x="47" y="123"/>
                  </a:cubicBezTo>
                  <a:cubicBezTo>
                    <a:pt x="46" y="123"/>
                    <a:pt x="46" y="124"/>
                    <a:pt x="45" y="124"/>
                  </a:cubicBezTo>
                  <a:cubicBezTo>
                    <a:pt x="45" y="124"/>
                    <a:pt x="45" y="124"/>
                    <a:pt x="45" y="124"/>
                  </a:cubicBezTo>
                  <a:cubicBezTo>
                    <a:pt x="44" y="124"/>
                    <a:pt x="44" y="124"/>
                    <a:pt x="44" y="125"/>
                  </a:cubicBezTo>
                  <a:cubicBezTo>
                    <a:pt x="44" y="125"/>
                    <a:pt x="43" y="125"/>
                    <a:pt x="43" y="125"/>
                  </a:cubicBezTo>
                  <a:cubicBezTo>
                    <a:pt x="43" y="125"/>
                    <a:pt x="43" y="125"/>
                    <a:pt x="42" y="125"/>
                  </a:cubicBezTo>
                  <a:cubicBezTo>
                    <a:pt x="42" y="125"/>
                    <a:pt x="42" y="125"/>
                    <a:pt x="41" y="126"/>
                  </a:cubicBezTo>
                  <a:cubicBezTo>
                    <a:pt x="41" y="126"/>
                    <a:pt x="41" y="126"/>
                    <a:pt x="40" y="126"/>
                  </a:cubicBezTo>
                  <a:cubicBezTo>
                    <a:pt x="40" y="126"/>
                    <a:pt x="40" y="126"/>
                    <a:pt x="40" y="127"/>
                  </a:cubicBezTo>
                  <a:cubicBezTo>
                    <a:pt x="39" y="127"/>
                    <a:pt x="39" y="127"/>
                    <a:pt x="39" y="127"/>
                  </a:cubicBezTo>
                  <a:cubicBezTo>
                    <a:pt x="39" y="128"/>
                    <a:pt x="39" y="128"/>
                    <a:pt x="38" y="129"/>
                  </a:cubicBezTo>
                  <a:cubicBezTo>
                    <a:pt x="38" y="129"/>
                    <a:pt x="37" y="130"/>
                    <a:pt x="37" y="130"/>
                  </a:cubicBezTo>
                  <a:cubicBezTo>
                    <a:pt x="37" y="130"/>
                    <a:pt x="36" y="131"/>
                    <a:pt x="35" y="131"/>
                  </a:cubicBezTo>
                  <a:cubicBezTo>
                    <a:pt x="35" y="131"/>
                    <a:pt x="34" y="131"/>
                    <a:pt x="33" y="131"/>
                  </a:cubicBezTo>
                  <a:cubicBezTo>
                    <a:pt x="33" y="131"/>
                    <a:pt x="33" y="131"/>
                    <a:pt x="33" y="131"/>
                  </a:cubicBezTo>
                  <a:cubicBezTo>
                    <a:pt x="33" y="131"/>
                    <a:pt x="33" y="131"/>
                    <a:pt x="32" y="131"/>
                  </a:cubicBezTo>
                  <a:cubicBezTo>
                    <a:pt x="32" y="131"/>
                    <a:pt x="32" y="131"/>
                    <a:pt x="32" y="131"/>
                  </a:cubicBezTo>
                  <a:cubicBezTo>
                    <a:pt x="32" y="131"/>
                    <a:pt x="32" y="131"/>
                    <a:pt x="32" y="131"/>
                  </a:cubicBezTo>
                  <a:cubicBezTo>
                    <a:pt x="31" y="131"/>
                    <a:pt x="31" y="131"/>
                    <a:pt x="31" y="131"/>
                  </a:cubicBezTo>
                  <a:cubicBezTo>
                    <a:pt x="31" y="131"/>
                    <a:pt x="31" y="131"/>
                    <a:pt x="30" y="131"/>
                  </a:cubicBezTo>
                  <a:cubicBezTo>
                    <a:pt x="30" y="131"/>
                    <a:pt x="30" y="131"/>
                    <a:pt x="30" y="131"/>
                  </a:cubicBezTo>
                  <a:cubicBezTo>
                    <a:pt x="30" y="131"/>
                    <a:pt x="29" y="131"/>
                    <a:pt x="29" y="131"/>
                  </a:cubicBezTo>
                  <a:cubicBezTo>
                    <a:pt x="29" y="131"/>
                    <a:pt x="29" y="131"/>
                    <a:pt x="29" y="131"/>
                  </a:cubicBezTo>
                  <a:cubicBezTo>
                    <a:pt x="28" y="131"/>
                    <a:pt x="28" y="131"/>
                    <a:pt x="28" y="131"/>
                  </a:cubicBezTo>
                  <a:cubicBezTo>
                    <a:pt x="27" y="131"/>
                    <a:pt x="27" y="131"/>
                    <a:pt x="27" y="131"/>
                  </a:cubicBezTo>
                  <a:cubicBezTo>
                    <a:pt x="27" y="132"/>
                    <a:pt x="26" y="132"/>
                    <a:pt x="26" y="132"/>
                  </a:cubicBezTo>
                  <a:cubicBezTo>
                    <a:pt x="26" y="132"/>
                    <a:pt x="25" y="133"/>
                    <a:pt x="25" y="133"/>
                  </a:cubicBezTo>
                  <a:cubicBezTo>
                    <a:pt x="24" y="134"/>
                    <a:pt x="24" y="134"/>
                    <a:pt x="24" y="135"/>
                  </a:cubicBezTo>
                  <a:cubicBezTo>
                    <a:pt x="23" y="135"/>
                    <a:pt x="23" y="135"/>
                    <a:pt x="23" y="135"/>
                  </a:cubicBezTo>
                  <a:cubicBezTo>
                    <a:pt x="22" y="135"/>
                    <a:pt x="22" y="136"/>
                    <a:pt x="22" y="136"/>
                  </a:cubicBezTo>
                  <a:cubicBezTo>
                    <a:pt x="22" y="136"/>
                    <a:pt x="22" y="136"/>
                    <a:pt x="21" y="136"/>
                  </a:cubicBezTo>
                  <a:cubicBezTo>
                    <a:pt x="21" y="136"/>
                    <a:pt x="21" y="136"/>
                    <a:pt x="21" y="136"/>
                  </a:cubicBezTo>
                  <a:cubicBezTo>
                    <a:pt x="21" y="136"/>
                    <a:pt x="21" y="136"/>
                    <a:pt x="21" y="136"/>
                  </a:cubicBezTo>
                  <a:cubicBezTo>
                    <a:pt x="20" y="136"/>
                    <a:pt x="20" y="136"/>
                    <a:pt x="20" y="136"/>
                  </a:cubicBezTo>
                  <a:cubicBezTo>
                    <a:pt x="20" y="136"/>
                    <a:pt x="20" y="137"/>
                    <a:pt x="20" y="137"/>
                  </a:cubicBezTo>
                  <a:cubicBezTo>
                    <a:pt x="20" y="137"/>
                    <a:pt x="20" y="137"/>
                    <a:pt x="19" y="137"/>
                  </a:cubicBezTo>
                  <a:cubicBezTo>
                    <a:pt x="19" y="137"/>
                    <a:pt x="19" y="137"/>
                    <a:pt x="19" y="137"/>
                  </a:cubicBezTo>
                  <a:cubicBezTo>
                    <a:pt x="19" y="137"/>
                    <a:pt x="19" y="137"/>
                    <a:pt x="19" y="137"/>
                  </a:cubicBezTo>
                  <a:cubicBezTo>
                    <a:pt x="18" y="137"/>
                    <a:pt x="18" y="137"/>
                    <a:pt x="18" y="137"/>
                  </a:cubicBezTo>
                  <a:cubicBezTo>
                    <a:pt x="18" y="137"/>
                    <a:pt x="18" y="137"/>
                    <a:pt x="17" y="137"/>
                  </a:cubicBezTo>
                  <a:cubicBezTo>
                    <a:pt x="17" y="137"/>
                    <a:pt x="17" y="137"/>
                    <a:pt x="17" y="137"/>
                  </a:cubicBezTo>
                  <a:cubicBezTo>
                    <a:pt x="16" y="137"/>
                    <a:pt x="16" y="137"/>
                    <a:pt x="16" y="136"/>
                  </a:cubicBezTo>
                  <a:cubicBezTo>
                    <a:pt x="16" y="136"/>
                    <a:pt x="16" y="136"/>
                    <a:pt x="15" y="136"/>
                  </a:cubicBezTo>
                  <a:cubicBezTo>
                    <a:pt x="15" y="136"/>
                    <a:pt x="15" y="136"/>
                    <a:pt x="15" y="136"/>
                  </a:cubicBezTo>
                  <a:cubicBezTo>
                    <a:pt x="15" y="136"/>
                    <a:pt x="15" y="136"/>
                    <a:pt x="15" y="135"/>
                  </a:cubicBezTo>
                  <a:cubicBezTo>
                    <a:pt x="15" y="135"/>
                    <a:pt x="14" y="135"/>
                    <a:pt x="14" y="135"/>
                  </a:cubicBezTo>
                  <a:cubicBezTo>
                    <a:pt x="14" y="135"/>
                    <a:pt x="14" y="135"/>
                    <a:pt x="14" y="135"/>
                  </a:cubicBezTo>
                  <a:cubicBezTo>
                    <a:pt x="14" y="135"/>
                    <a:pt x="14" y="135"/>
                    <a:pt x="14" y="135"/>
                  </a:cubicBezTo>
                  <a:cubicBezTo>
                    <a:pt x="14" y="135"/>
                    <a:pt x="14" y="135"/>
                    <a:pt x="14" y="135"/>
                  </a:cubicBezTo>
                  <a:cubicBezTo>
                    <a:pt x="14" y="135"/>
                    <a:pt x="14" y="135"/>
                    <a:pt x="14" y="135"/>
                  </a:cubicBezTo>
                  <a:cubicBezTo>
                    <a:pt x="14" y="135"/>
                    <a:pt x="14" y="135"/>
                    <a:pt x="14" y="135"/>
                  </a:cubicBezTo>
                  <a:cubicBezTo>
                    <a:pt x="14" y="135"/>
                    <a:pt x="13" y="135"/>
                    <a:pt x="13" y="135"/>
                  </a:cubicBezTo>
                  <a:cubicBezTo>
                    <a:pt x="13" y="135"/>
                    <a:pt x="13" y="135"/>
                    <a:pt x="13" y="135"/>
                  </a:cubicBezTo>
                  <a:cubicBezTo>
                    <a:pt x="13" y="135"/>
                    <a:pt x="12" y="135"/>
                    <a:pt x="12" y="136"/>
                  </a:cubicBezTo>
                  <a:cubicBezTo>
                    <a:pt x="12" y="136"/>
                    <a:pt x="12" y="136"/>
                    <a:pt x="12" y="136"/>
                  </a:cubicBezTo>
                  <a:cubicBezTo>
                    <a:pt x="11" y="136"/>
                    <a:pt x="11" y="136"/>
                    <a:pt x="11" y="136"/>
                  </a:cubicBezTo>
                  <a:cubicBezTo>
                    <a:pt x="11" y="136"/>
                    <a:pt x="11" y="136"/>
                    <a:pt x="10" y="136"/>
                  </a:cubicBezTo>
                  <a:cubicBezTo>
                    <a:pt x="10" y="137"/>
                    <a:pt x="10" y="137"/>
                    <a:pt x="10" y="137"/>
                  </a:cubicBezTo>
                  <a:cubicBezTo>
                    <a:pt x="10" y="137"/>
                    <a:pt x="9" y="137"/>
                    <a:pt x="9" y="137"/>
                  </a:cubicBezTo>
                  <a:cubicBezTo>
                    <a:pt x="9" y="137"/>
                    <a:pt x="9" y="137"/>
                    <a:pt x="9" y="137"/>
                  </a:cubicBezTo>
                  <a:cubicBezTo>
                    <a:pt x="9" y="137"/>
                    <a:pt x="8" y="137"/>
                    <a:pt x="8" y="137"/>
                  </a:cubicBezTo>
                  <a:cubicBezTo>
                    <a:pt x="8" y="137"/>
                    <a:pt x="8" y="137"/>
                    <a:pt x="8" y="138"/>
                  </a:cubicBezTo>
                  <a:cubicBezTo>
                    <a:pt x="8" y="138"/>
                    <a:pt x="7" y="138"/>
                    <a:pt x="7" y="138"/>
                  </a:cubicBezTo>
                  <a:cubicBezTo>
                    <a:pt x="7" y="138"/>
                    <a:pt x="7" y="138"/>
                    <a:pt x="7" y="138"/>
                  </a:cubicBezTo>
                  <a:cubicBezTo>
                    <a:pt x="7" y="139"/>
                    <a:pt x="6" y="139"/>
                    <a:pt x="6" y="139"/>
                  </a:cubicBezTo>
                  <a:cubicBezTo>
                    <a:pt x="6" y="139"/>
                    <a:pt x="6" y="139"/>
                    <a:pt x="5" y="139"/>
                  </a:cubicBezTo>
                  <a:cubicBezTo>
                    <a:pt x="5" y="140"/>
                    <a:pt x="5" y="140"/>
                    <a:pt x="5" y="140"/>
                  </a:cubicBezTo>
                  <a:cubicBezTo>
                    <a:pt x="5" y="140"/>
                    <a:pt x="4" y="140"/>
                    <a:pt x="4" y="140"/>
                  </a:cubicBezTo>
                  <a:cubicBezTo>
                    <a:pt x="4" y="140"/>
                    <a:pt x="4" y="140"/>
                    <a:pt x="4" y="140"/>
                  </a:cubicBezTo>
                  <a:cubicBezTo>
                    <a:pt x="4" y="140"/>
                    <a:pt x="4" y="140"/>
                    <a:pt x="4" y="140"/>
                  </a:cubicBezTo>
                  <a:cubicBezTo>
                    <a:pt x="3" y="140"/>
                    <a:pt x="3" y="140"/>
                    <a:pt x="3" y="140"/>
                  </a:cubicBezTo>
                  <a:cubicBezTo>
                    <a:pt x="3" y="140"/>
                    <a:pt x="3" y="140"/>
                    <a:pt x="2" y="140"/>
                  </a:cubicBezTo>
                  <a:cubicBezTo>
                    <a:pt x="2" y="140"/>
                    <a:pt x="2" y="140"/>
                    <a:pt x="2" y="140"/>
                  </a:cubicBezTo>
                  <a:cubicBezTo>
                    <a:pt x="2" y="140"/>
                    <a:pt x="2" y="141"/>
                    <a:pt x="1" y="141"/>
                  </a:cubicBezTo>
                  <a:cubicBezTo>
                    <a:pt x="1" y="141"/>
                    <a:pt x="1" y="141"/>
                    <a:pt x="1" y="141"/>
                  </a:cubicBezTo>
                  <a:cubicBezTo>
                    <a:pt x="1" y="142"/>
                    <a:pt x="1" y="142"/>
                    <a:pt x="1" y="142"/>
                  </a:cubicBezTo>
                  <a:cubicBezTo>
                    <a:pt x="1" y="143"/>
                    <a:pt x="1" y="143"/>
                    <a:pt x="1" y="143"/>
                  </a:cubicBezTo>
                  <a:cubicBezTo>
                    <a:pt x="1" y="144"/>
                    <a:pt x="1" y="144"/>
                    <a:pt x="1" y="145"/>
                  </a:cubicBezTo>
                  <a:cubicBezTo>
                    <a:pt x="1" y="145"/>
                    <a:pt x="0" y="145"/>
                    <a:pt x="0" y="146"/>
                  </a:cubicBezTo>
                  <a:cubicBezTo>
                    <a:pt x="2" y="152"/>
                    <a:pt x="2" y="152"/>
                    <a:pt x="2" y="152"/>
                  </a:cubicBezTo>
                  <a:cubicBezTo>
                    <a:pt x="2" y="152"/>
                    <a:pt x="3" y="153"/>
                    <a:pt x="3" y="153"/>
                  </a:cubicBezTo>
                  <a:cubicBezTo>
                    <a:pt x="4" y="153"/>
                    <a:pt x="5" y="154"/>
                    <a:pt x="6" y="154"/>
                  </a:cubicBezTo>
                  <a:cubicBezTo>
                    <a:pt x="7" y="155"/>
                    <a:pt x="8" y="155"/>
                    <a:pt x="9" y="156"/>
                  </a:cubicBezTo>
                  <a:cubicBezTo>
                    <a:pt x="9" y="157"/>
                    <a:pt x="10" y="157"/>
                    <a:pt x="10" y="158"/>
                  </a:cubicBezTo>
                  <a:cubicBezTo>
                    <a:pt x="10" y="159"/>
                    <a:pt x="10" y="160"/>
                    <a:pt x="10" y="161"/>
                  </a:cubicBezTo>
                  <a:cubicBezTo>
                    <a:pt x="11" y="162"/>
                    <a:pt x="11" y="163"/>
                    <a:pt x="11" y="164"/>
                  </a:cubicBezTo>
                  <a:cubicBezTo>
                    <a:pt x="11" y="166"/>
                    <a:pt x="11" y="167"/>
                    <a:pt x="12" y="168"/>
                  </a:cubicBezTo>
                  <a:cubicBezTo>
                    <a:pt x="12" y="168"/>
                    <a:pt x="12" y="169"/>
                    <a:pt x="12" y="169"/>
                  </a:cubicBezTo>
                  <a:cubicBezTo>
                    <a:pt x="12" y="169"/>
                    <a:pt x="12" y="169"/>
                    <a:pt x="12" y="169"/>
                  </a:cubicBezTo>
                  <a:cubicBezTo>
                    <a:pt x="12" y="169"/>
                    <a:pt x="12" y="169"/>
                    <a:pt x="12" y="169"/>
                  </a:cubicBezTo>
                  <a:cubicBezTo>
                    <a:pt x="13" y="170"/>
                    <a:pt x="13" y="170"/>
                    <a:pt x="13" y="170"/>
                  </a:cubicBezTo>
                  <a:cubicBezTo>
                    <a:pt x="13" y="170"/>
                    <a:pt x="13" y="170"/>
                    <a:pt x="13" y="170"/>
                  </a:cubicBezTo>
                  <a:cubicBezTo>
                    <a:pt x="14" y="170"/>
                    <a:pt x="14" y="170"/>
                    <a:pt x="14" y="171"/>
                  </a:cubicBezTo>
                  <a:cubicBezTo>
                    <a:pt x="14" y="171"/>
                    <a:pt x="14" y="171"/>
                    <a:pt x="14" y="171"/>
                  </a:cubicBezTo>
                  <a:cubicBezTo>
                    <a:pt x="14" y="171"/>
                    <a:pt x="14" y="171"/>
                    <a:pt x="14" y="171"/>
                  </a:cubicBezTo>
                  <a:cubicBezTo>
                    <a:pt x="14" y="171"/>
                    <a:pt x="14" y="171"/>
                    <a:pt x="14" y="171"/>
                  </a:cubicBezTo>
                  <a:cubicBezTo>
                    <a:pt x="14" y="171"/>
                    <a:pt x="14" y="171"/>
                    <a:pt x="14" y="171"/>
                  </a:cubicBezTo>
                  <a:cubicBezTo>
                    <a:pt x="14" y="171"/>
                    <a:pt x="14" y="171"/>
                    <a:pt x="14" y="171"/>
                  </a:cubicBezTo>
                  <a:cubicBezTo>
                    <a:pt x="14" y="171"/>
                    <a:pt x="14" y="171"/>
                    <a:pt x="14" y="171"/>
                  </a:cubicBezTo>
                  <a:cubicBezTo>
                    <a:pt x="14" y="171"/>
                    <a:pt x="14" y="171"/>
                    <a:pt x="15" y="171"/>
                  </a:cubicBezTo>
                  <a:cubicBezTo>
                    <a:pt x="15" y="171"/>
                    <a:pt x="15" y="171"/>
                    <a:pt x="15" y="171"/>
                  </a:cubicBezTo>
                  <a:cubicBezTo>
                    <a:pt x="16" y="172"/>
                    <a:pt x="16" y="172"/>
                    <a:pt x="17" y="173"/>
                  </a:cubicBezTo>
                  <a:cubicBezTo>
                    <a:pt x="17" y="173"/>
                    <a:pt x="18" y="173"/>
                    <a:pt x="18" y="174"/>
                  </a:cubicBezTo>
                  <a:cubicBezTo>
                    <a:pt x="19" y="174"/>
                    <a:pt x="19" y="174"/>
                    <a:pt x="19" y="175"/>
                  </a:cubicBezTo>
                  <a:cubicBezTo>
                    <a:pt x="19" y="175"/>
                    <a:pt x="19" y="175"/>
                    <a:pt x="19" y="175"/>
                  </a:cubicBezTo>
                  <a:cubicBezTo>
                    <a:pt x="19" y="175"/>
                    <a:pt x="19" y="176"/>
                    <a:pt x="19" y="176"/>
                  </a:cubicBezTo>
                  <a:cubicBezTo>
                    <a:pt x="20" y="177"/>
                    <a:pt x="20" y="177"/>
                    <a:pt x="20" y="178"/>
                  </a:cubicBezTo>
                  <a:cubicBezTo>
                    <a:pt x="20" y="178"/>
                    <a:pt x="21" y="179"/>
                    <a:pt x="21" y="180"/>
                  </a:cubicBezTo>
                  <a:cubicBezTo>
                    <a:pt x="22" y="180"/>
                    <a:pt x="23" y="181"/>
                    <a:pt x="23" y="181"/>
                  </a:cubicBezTo>
                  <a:cubicBezTo>
                    <a:pt x="24" y="181"/>
                    <a:pt x="24" y="181"/>
                    <a:pt x="25" y="182"/>
                  </a:cubicBezTo>
                  <a:cubicBezTo>
                    <a:pt x="25" y="182"/>
                    <a:pt x="25" y="182"/>
                    <a:pt x="26" y="182"/>
                  </a:cubicBezTo>
                  <a:cubicBezTo>
                    <a:pt x="26" y="182"/>
                    <a:pt x="27" y="183"/>
                    <a:pt x="27" y="183"/>
                  </a:cubicBezTo>
                  <a:cubicBezTo>
                    <a:pt x="27" y="183"/>
                    <a:pt x="28" y="183"/>
                    <a:pt x="28" y="183"/>
                  </a:cubicBezTo>
                  <a:cubicBezTo>
                    <a:pt x="28" y="183"/>
                    <a:pt x="28" y="183"/>
                    <a:pt x="28" y="184"/>
                  </a:cubicBezTo>
                  <a:cubicBezTo>
                    <a:pt x="29" y="184"/>
                    <a:pt x="29" y="184"/>
                    <a:pt x="29" y="184"/>
                  </a:cubicBezTo>
                  <a:cubicBezTo>
                    <a:pt x="29" y="184"/>
                    <a:pt x="29" y="184"/>
                    <a:pt x="29" y="184"/>
                  </a:cubicBezTo>
                  <a:cubicBezTo>
                    <a:pt x="29" y="184"/>
                    <a:pt x="29" y="184"/>
                    <a:pt x="30" y="184"/>
                  </a:cubicBezTo>
                  <a:cubicBezTo>
                    <a:pt x="30" y="184"/>
                    <a:pt x="30" y="184"/>
                    <a:pt x="30" y="184"/>
                  </a:cubicBezTo>
                  <a:cubicBezTo>
                    <a:pt x="30" y="184"/>
                    <a:pt x="30" y="184"/>
                    <a:pt x="30" y="184"/>
                  </a:cubicBezTo>
                  <a:cubicBezTo>
                    <a:pt x="34" y="183"/>
                    <a:pt x="34" y="183"/>
                    <a:pt x="34" y="183"/>
                  </a:cubicBezTo>
                  <a:cubicBezTo>
                    <a:pt x="34" y="183"/>
                    <a:pt x="34" y="183"/>
                    <a:pt x="34" y="183"/>
                  </a:cubicBezTo>
                  <a:cubicBezTo>
                    <a:pt x="34" y="183"/>
                    <a:pt x="34" y="183"/>
                    <a:pt x="34" y="184"/>
                  </a:cubicBezTo>
                  <a:cubicBezTo>
                    <a:pt x="34" y="184"/>
                    <a:pt x="34" y="184"/>
                    <a:pt x="34" y="184"/>
                  </a:cubicBezTo>
                  <a:cubicBezTo>
                    <a:pt x="34" y="184"/>
                    <a:pt x="34" y="184"/>
                    <a:pt x="35" y="184"/>
                  </a:cubicBezTo>
                  <a:cubicBezTo>
                    <a:pt x="35" y="184"/>
                    <a:pt x="35" y="184"/>
                    <a:pt x="35" y="185"/>
                  </a:cubicBezTo>
                  <a:cubicBezTo>
                    <a:pt x="36" y="184"/>
                    <a:pt x="36" y="183"/>
                    <a:pt x="37" y="183"/>
                  </a:cubicBezTo>
                  <a:cubicBezTo>
                    <a:pt x="38" y="182"/>
                    <a:pt x="38" y="182"/>
                    <a:pt x="39" y="181"/>
                  </a:cubicBezTo>
                  <a:cubicBezTo>
                    <a:pt x="40" y="181"/>
                    <a:pt x="41" y="180"/>
                    <a:pt x="42" y="180"/>
                  </a:cubicBezTo>
                  <a:cubicBezTo>
                    <a:pt x="43" y="180"/>
                    <a:pt x="44" y="180"/>
                    <a:pt x="45" y="180"/>
                  </a:cubicBezTo>
                  <a:cubicBezTo>
                    <a:pt x="45" y="180"/>
                    <a:pt x="45" y="180"/>
                    <a:pt x="45" y="180"/>
                  </a:cubicBezTo>
                  <a:cubicBezTo>
                    <a:pt x="46" y="180"/>
                    <a:pt x="46" y="180"/>
                    <a:pt x="47" y="180"/>
                  </a:cubicBezTo>
                  <a:cubicBezTo>
                    <a:pt x="48" y="181"/>
                    <a:pt x="49" y="181"/>
                    <a:pt x="50" y="182"/>
                  </a:cubicBezTo>
                  <a:cubicBezTo>
                    <a:pt x="51" y="182"/>
                    <a:pt x="52" y="183"/>
                    <a:pt x="53" y="184"/>
                  </a:cubicBezTo>
                  <a:cubicBezTo>
                    <a:pt x="53" y="185"/>
                    <a:pt x="54" y="185"/>
                    <a:pt x="55" y="186"/>
                  </a:cubicBezTo>
                  <a:cubicBezTo>
                    <a:pt x="55" y="186"/>
                    <a:pt x="55" y="186"/>
                    <a:pt x="55" y="187"/>
                  </a:cubicBezTo>
                  <a:cubicBezTo>
                    <a:pt x="55" y="187"/>
                    <a:pt x="55" y="187"/>
                    <a:pt x="55" y="187"/>
                  </a:cubicBezTo>
                  <a:cubicBezTo>
                    <a:pt x="55" y="187"/>
                    <a:pt x="55" y="188"/>
                    <a:pt x="55" y="188"/>
                  </a:cubicBezTo>
                  <a:cubicBezTo>
                    <a:pt x="55" y="188"/>
                    <a:pt x="55" y="188"/>
                    <a:pt x="55" y="188"/>
                  </a:cubicBezTo>
                  <a:cubicBezTo>
                    <a:pt x="55" y="189"/>
                    <a:pt x="54" y="189"/>
                    <a:pt x="54" y="190"/>
                  </a:cubicBezTo>
                  <a:cubicBezTo>
                    <a:pt x="53" y="191"/>
                    <a:pt x="52" y="193"/>
                    <a:pt x="52" y="194"/>
                  </a:cubicBezTo>
                  <a:cubicBezTo>
                    <a:pt x="51" y="195"/>
                    <a:pt x="50" y="196"/>
                    <a:pt x="49" y="197"/>
                  </a:cubicBezTo>
                  <a:cubicBezTo>
                    <a:pt x="48" y="198"/>
                    <a:pt x="47" y="198"/>
                    <a:pt x="47" y="198"/>
                  </a:cubicBezTo>
                  <a:cubicBezTo>
                    <a:pt x="46" y="198"/>
                    <a:pt x="46" y="198"/>
                    <a:pt x="46" y="198"/>
                  </a:cubicBezTo>
                  <a:cubicBezTo>
                    <a:pt x="46" y="199"/>
                    <a:pt x="45" y="199"/>
                    <a:pt x="45" y="199"/>
                  </a:cubicBezTo>
                  <a:cubicBezTo>
                    <a:pt x="45" y="199"/>
                    <a:pt x="45" y="199"/>
                    <a:pt x="44" y="199"/>
                  </a:cubicBezTo>
                  <a:cubicBezTo>
                    <a:pt x="44" y="199"/>
                    <a:pt x="44" y="199"/>
                    <a:pt x="43" y="199"/>
                  </a:cubicBezTo>
                  <a:cubicBezTo>
                    <a:pt x="43" y="200"/>
                    <a:pt x="43" y="200"/>
                    <a:pt x="43" y="200"/>
                  </a:cubicBezTo>
                  <a:cubicBezTo>
                    <a:pt x="43" y="200"/>
                    <a:pt x="43" y="200"/>
                    <a:pt x="43" y="200"/>
                  </a:cubicBezTo>
                  <a:cubicBezTo>
                    <a:pt x="43" y="200"/>
                    <a:pt x="43" y="200"/>
                    <a:pt x="43" y="200"/>
                  </a:cubicBezTo>
                  <a:cubicBezTo>
                    <a:pt x="43" y="201"/>
                    <a:pt x="43" y="201"/>
                    <a:pt x="43" y="201"/>
                  </a:cubicBezTo>
                  <a:cubicBezTo>
                    <a:pt x="43" y="201"/>
                    <a:pt x="43" y="201"/>
                    <a:pt x="43" y="201"/>
                  </a:cubicBezTo>
                  <a:cubicBezTo>
                    <a:pt x="43" y="201"/>
                    <a:pt x="43" y="202"/>
                    <a:pt x="43" y="202"/>
                  </a:cubicBezTo>
                  <a:cubicBezTo>
                    <a:pt x="43" y="202"/>
                    <a:pt x="43" y="202"/>
                    <a:pt x="44" y="203"/>
                  </a:cubicBezTo>
                  <a:cubicBezTo>
                    <a:pt x="44" y="203"/>
                    <a:pt x="44" y="203"/>
                    <a:pt x="44" y="204"/>
                  </a:cubicBezTo>
                  <a:cubicBezTo>
                    <a:pt x="45" y="204"/>
                    <a:pt x="45" y="204"/>
                    <a:pt x="45" y="205"/>
                  </a:cubicBezTo>
                  <a:cubicBezTo>
                    <a:pt x="45" y="205"/>
                    <a:pt x="45" y="205"/>
                    <a:pt x="46" y="205"/>
                  </a:cubicBezTo>
                  <a:cubicBezTo>
                    <a:pt x="46" y="206"/>
                    <a:pt x="46" y="206"/>
                    <a:pt x="46" y="206"/>
                  </a:cubicBezTo>
                  <a:cubicBezTo>
                    <a:pt x="47" y="207"/>
                    <a:pt x="47" y="207"/>
                    <a:pt x="47" y="207"/>
                  </a:cubicBezTo>
                  <a:cubicBezTo>
                    <a:pt x="47" y="208"/>
                    <a:pt x="47" y="208"/>
                    <a:pt x="48" y="208"/>
                  </a:cubicBezTo>
                  <a:cubicBezTo>
                    <a:pt x="48" y="208"/>
                    <a:pt x="48" y="209"/>
                    <a:pt x="48" y="209"/>
                  </a:cubicBezTo>
                  <a:cubicBezTo>
                    <a:pt x="48" y="209"/>
                    <a:pt x="48" y="209"/>
                    <a:pt x="48" y="210"/>
                  </a:cubicBezTo>
                  <a:cubicBezTo>
                    <a:pt x="48" y="210"/>
                    <a:pt x="48" y="210"/>
                    <a:pt x="48" y="210"/>
                  </a:cubicBezTo>
                  <a:cubicBezTo>
                    <a:pt x="48" y="211"/>
                    <a:pt x="48" y="211"/>
                    <a:pt x="48" y="211"/>
                  </a:cubicBezTo>
                  <a:cubicBezTo>
                    <a:pt x="48" y="211"/>
                    <a:pt x="47" y="212"/>
                    <a:pt x="47" y="212"/>
                  </a:cubicBezTo>
                  <a:cubicBezTo>
                    <a:pt x="47" y="212"/>
                    <a:pt x="47" y="212"/>
                    <a:pt x="46" y="212"/>
                  </a:cubicBezTo>
                  <a:cubicBezTo>
                    <a:pt x="46" y="212"/>
                    <a:pt x="46" y="212"/>
                    <a:pt x="46" y="213"/>
                  </a:cubicBezTo>
                  <a:cubicBezTo>
                    <a:pt x="45" y="213"/>
                    <a:pt x="45" y="213"/>
                    <a:pt x="45" y="213"/>
                  </a:cubicBezTo>
                  <a:cubicBezTo>
                    <a:pt x="44" y="213"/>
                    <a:pt x="44" y="213"/>
                    <a:pt x="44" y="213"/>
                  </a:cubicBezTo>
                  <a:cubicBezTo>
                    <a:pt x="44" y="213"/>
                    <a:pt x="43" y="213"/>
                    <a:pt x="43" y="212"/>
                  </a:cubicBezTo>
                  <a:cubicBezTo>
                    <a:pt x="43" y="212"/>
                    <a:pt x="43" y="212"/>
                    <a:pt x="43" y="212"/>
                  </a:cubicBezTo>
                  <a:cubicBezTo>
                    <a:pt x="42" y="212"/>
                    <a:pt x="42" y="212"/>
                    <a:pt x="42" y="212"/>
                  </a:cubicBezTo>
                  <a:cubicBezTo>
                    <a:pt x="41" y="211"/>
                    <a:pt x="41" y="211"/>
                    <a:pt x="41" y="211"/>
                  </a:cubicBezTo>
                  <a:cubicBezTo>
                    <a:pt x="40" y="212"/>
                    <a:pt x="40" y="212"/>
                    <a:pt x="40" y="212"/>
                  </a:cubicBezTo>
                  <a:cubicBezTo>
                    <a:pt x="40" y="212"/>
                    <a:pt x="40" y="212"/>
                    <a:pt x="40" y="213"/>
                  </a:cubicBezTo>
                  <a:cubicBezTo>
                    <a:pt x="40" y="213"/>
                    <a:pt x="40" y="213"/>
                    <a:pt x="40" y="213"/>
                  </a:cubicBezTo>
                  <a:cubicBezTo>
                    <a:pt x="40" y="214"/>
                    <a:pt x="40" y="214"/>
                    <a:pt x="40" y="214"/>
                  </a:cubicBezTo>
                  <a:cubicBezTo>
                    <a:pt x="40" y="214"/>
                    <a:pt x="41" y="215"/>
                    <a:pt x="41" y="215"/>
                  </a:cubicBezTo>
                  <a:cubicBezTo>
                    <a:pt x="41" y="215"/>
                    <a:pt x="41" y="215"/>
                    <a:pt x="41" y="215"/>
                  </a:cubicBezTo>
                  <a:cubicBezTo>
                    <a:pt x="41" y="216"/>
                    <a:pt x="41" y="216"/>
                    <a:pt x="41" y="216"/>
                  </a:cubicBezTo>
                  <a:cubicBezTo>
                    <a:pt x="42" y="216"/>
                    <a:pt x="42" y="217"/>
                    <a:pt x="42" y="217"/>
                  </a:cubicBezTo>
                  <a:cubicBezTo>
                    <a:pt x="42" y="217"/>
                    <a:pt x="42" y="218"/>
                    <a:pt x="42" y="218"/>
                  </a:cubicBezTo>
                  <a:cubicBezTo>
                    <a:pt x="42" y="218"/>
                    <a:pt x="42" y="219"/>
                    <a:pt x="42" y="219"/>
                  </a:cubicBezTo>
                  <a:cubicBezTo>
                    <a:pt x="42" y="220"/>
                    <a:pt x="42" y="220"/>
                    <a:pt x="42" y="220"/>
                  </a:cubicBezTo>
                  <a:cubicBezTo>
                    <a:pt x="43" y="220"/>
                    <a:pt x="43" y="221"/>
                    <a:pt x="43" y="221"/>
                  </a:cubicBezTo>
                  <a:cubicBezTo>
                    <a:pt x="43" y="221"/>
                    <a:pt x="43" y="221"/>
                    <a:pt x="44" y="221"/>
                  </a:cubicBezTo>
                  <a:cubicBezTo>
                    <a:pt x="44" y="221"/>
                    <a:pt x="44" y="221"/>
                    <a:pt x="44" y="221"/>
                  </a:cubicBezTo>
                  <a:cubicBezTo>
                    <a:pt x="45" y="222"/>
                    <a:pt x="45" y="222"/>
                    <a:pt x="45" y="222"/>
                  </a:cubicBezTo>
                  <a:cubicBezTo>
                    <a:pt x="46" y="222"/>
                    <a:pt x="46" y="222"/>
                    <a:pt x="46" y="223"/>
                  </a:cubicBezTo>
                  <a:cubicBezTo>
                    <a:pt x="46" y="223"/>
                    <a:pt x="47" y="223"/>
                    <a:pt x="47" y="224"/>
                  </a:cubicBezTo>
                  <a:cubicBezTo>
                    <a:pt x="47" y="224"/>
                    <a:pt x="48" y="224"/>
                    <a:pt x="48" y="224"/>
                  </a:cubicBezTo>
                  <a:cubicBezTo>
                    <a:pt x="48" y="225"/>
                    <a:pt x="48" y="225"/>
                    <a:pt x="49" y="225"/>
                  </a:cubicBezTo>
                  <a:cubicBezTo>
                    <a:pt x="49" y="225"/>
                    <a:pt x="49" y="226"/>
                    <a:pt x="50" y="226"/>
                  </a:cubicBezTo>
                  <a:cubicBezTo>
                    <a:pt x="50" y="226"/>
                    <a:pt x="50" y="226"/>
                    <a:pt x="51" y="226"/>
                  </a:cubicBezTo>
                  <a:cubicBezTo>
                    <a:pt x="51" y="226"/>
                    <a:pt x="52" y="226"/>
                    <a:pt x="52" y="227"/>
                  </a:cubicBezTo>
                  <a:cubicBezTo>
                    <a:pt x="53" y="227"/>
                    <a:pt x="54" y="227"/>
                    <a:pt x="54" y="228"/>
                  </a:cubicBezTo>
                  <a:cubicBezTo>
                    <a:pt x="55" y="228"/>
                    <a:pt x="55" y="229"/>
                    <a:pt x="55" y="229"/>
                  </a:cubicBezTo>
                  <a:cubicBezTo>
                    <a:pt x="56" y="230"/>
                    <a:pt x="56" y="230"/>
                    <a:pt x="56" y="230"/>
                  </a:cubicBezTo>
                  <a:cubicBezTo>
                    <a:pt x="56" y="231"/>
                    <a:pt x="57" y="231"/>
                    <a:pt x="57" y="231"/>
                  </a:cubicBezTo>
                  <a:cubicBezTo>
                    <a:pt x="57" y="231"/>
                    <a:pt x="58" y="232"/>
                    <a:pt x="58" y="232"/>
                  </a:cubicBezTo>
                  <a:cubicBezTo>
                    <a:pt x="59" y="232"/>
                    <a:pt x="59" y="233"/>
                    <a:pt x="59" y="233"/>
                  </a:cubicBezTo>
                  <a:cubicBezTo>
                    <a:pt x="60" y="234"/>
                    <a:pt x="60" y="234"/>
                    <a:pt x="60" y="234"/>
                  </a:cubicBezTo>
                  <a:cubicBezTo>
                    <a:pt x="60" y="234"/>
                    <a:pt x="61" y="234"/>
                    <a:pt x="61" y="234"/>
                  </a:cubicBezTo>
                  <a:cubicBezTo>
                    <a:pt x="62" y="234"/>
                    <a:pt x="62" y="234"/>
                    <a:pt x="63" y="234"/>
                  </a:cubicBezTo>
                  <a:cubicBezTo>
                    <a:pt x="63" y="234"/>
                    <a:pt x="63" y="234"/>
                    <a:pt x="63" y="234"/>
                  </a:cubicBezTo>
                  <a:cubicBezTo>
                    <a:pt x="64" y="234"/>
                    <a:pt x="64" y="233"/>
                    <a:pt x="64" y="233"/>
                  </a:cubicBezTo>
                  <a:cubicBezTo>
                    <a:pt x="64" y="233"/>
                    <a:pt x="64" y="233"/>
                    <a:pt x="64" y="233"/>
                  </a:cubicBezTo>
                  <a:cubicBezTo>
                    <a:pt x="64" y="233"/>
                    <a:pt x="64" y="232"/>
                    <a:pt x="65" y="232"/>
                  </a:cubicBezTo>
                  <a:cubicBezTo>
                    <a:pt x="65" y="232"/>
                    <a:pt x="65" y="232"/>
                    <a:pt x="65" y="232"/>
                  </a:cubicBezTo>
                  <a:cubicBezTo>
                    <a:pt x="66" y="232"/>
                    <a:pt x="66" y="232"/>
                    <a:pt x="66" y="232"/>
                  </a:cubicBezTo>
                  <a:cubicBezTo>
                    <a:pt x="66" y="232"/>
                    <a:pt x="67" y="232"/>
                    <a:pt x="67" y="232"/>
                  </a:cubicBezTo>
                  <a:cubicBezTo>
                    <a:pt x="68" y="232"/>
                    <a:pt x="68" y="232"/>
                    <a:pt x="69" y="233"/>
                  </a:cubicBezTo>
                  <a:cubicBezTo>
                    <a:pt x="69" y="233"/>
                    <a:pt x="70" y="233"/>
                    <a:pt x="70" y="233"/>
                  </a:cubicBezTo>
                  <a:cubicBezTo>
                    <a:pt x="70" y="233"/>
                    <a:pt x="71" y="234"/>
                    <a:pt x="71" y="234"/>
                  </a:cubicBezTo>
                  <a:cubicBezTo>
                    <a:pt x="72" y="235"/>
                    <a:pt x="72" y="235"/>
                    <a:pt x="73" y="236"/>
                  </a:cubicBezTo>
                  <a:cubicBezTo>
                    <a:pt x="74" y="236"/>
                    <a:pt x="74" y="237"/>
                    <a:pt x="75" y="237"/>
                  </a:cubicBezTo>
                  <a:cubicBezTo>
                    <a:pt x="76" y="238"/>
                    <a:pt x="77" y="238"/>
                    <a:pt x="78" y="239"/>
                  </a:cubicBezTo>
                  <a:cubicBezTo>
                    <a:pt x="79" y="240"/>
                    <a:pt x="80" y="241"/>
                    <a:pt x="81" y="241"/>
                  </a:cubicBezTo>
                  <a:cubicBezTo>
                    <a:pt x="82" y="242"/>
                    <a:pt x="82" y="242"/>
                    <a:pt x="83" y="243"/>
                  </a:cubicBezTo>
                  <a:cubicBezTo>
                    <a:pt x="84" y="243"/>
                    <a:pt x="85" y="244"/>
                    <a:pt x="85" y="244"/>
                  </a:cubicBezTo>
                  <a:cubicBezTo>
                    <a:pt x="86" y="245"/>
                    <a:pt x="87" y="245"/>
                    <a:pt x="87" y="245"/>
                  </a:cubicBezTo>
                  <a:cubicBezTo>
                    <a:pt x="88" y="246"/>
                    <a:pt x="88" y="246"/>
                    <a:pt x="89" y="247"/>
                  </a:cubicBezTo>
                  <a:cubicBezTo>
                    <a:pt x="90" y="247"/>
                    <a:pt x="91" y="248"/>
                    <a:pt x="92" y="249"/>
                  </a:cubicBezTo>
                  <a:cubicBezTo>
                    <a:pt x="94" y="250"/>
                    <a:pt x="95" y="250"/>
                    <a:pt x="97" y="251"/>
                  </a:cubicBezTo>
                  <a:cubicBezTo>
                    <a:pt x="98" y="252"/>
                    <a:pt x="100" y="252"/>
                    <a:pt x="101" y="252"/>
                  </a:cubicBezTo>
                  <a:cubicBezTo>
                    <a:pt x="103" y="253"/>
                    <a:pt x="104" y="253"/>
                    <a:pt x="105" y="253"/>
                  </a:cubicBezTo>
                  <a:cubicBezTo>
                    <a:pt x="105" y="253"/>
                    <a:pt x="105" y="253"/>
                    <a:pt x="105" y="253"/>
                  </a:cubicBezTo>
                  <a:cubicBezTo>
                    <a:pt x="105" y="253"/>
                    <a:pt x="105" y="253"/>
                    <a:pt x="105" y="253"/>
                  </a:cubicBezTo>
                  <a:cubicBezTo>
                    <a:pt x="105" y="253"/>
                    <a:pt x="105" y="253"/>
                    <a:pt x="105" y="253"/>
                  </a:cubicBezTo>
                  <a:cubicBezTo>
                    <a:pt x="105" y="253"/>
                    <a:pt x="105" y="253"/>
                    <a:pt x="105" y="253"/>
                  </a:cubicBezTo>
                  <a:cubicBezTo>
                    <a:pt x="105" y="253"/>
                    <a:pt x="105" y="253"/>
                    <a:pt x="105" y="253"/>
                  </a:cubicBezTo>
                  <a:cubicBezTo>
                    <a:pt x="105" y="253"/>
                    <a:pt x="106" y="253"/>
                    <a:pt x="106" y="253"/>
                  </a:cubicBezTo>
                  <a:cubicBezTo>
                    <a:pt x="106" y="253"/>
                    <a:pt x="107" y="253"/>
                    <a:pt x="107" y="253"/>
                  </a:cubicBezTo>
                  <a:cubicBezTo>
                    <a:pt x="108" y="253"/>
                    <a:pt x="108" y="253"/>
                    <a:pt x="108" y="254"/>
                  </a:cubicBezTo>
                  <a:cubicBezTo>
                    <a:pt x="109" y="254"/>
                    <a:pt x="109" y="254"/>
                    <a:pt x="109" y="254"/>
                  </a:cubicBezTo>
                  <a:cubicBezTo>
                    <a:pt x="110" y="254"/>
                    <a:pt x="110" y="254"/>
                    <a:pt x="111" y="254"/>
                  </a:cubicBezTo>
                  <a:cubicBezTo>
                    <a:pt x="111" y="254"/>
                    <a:pt x="112" y="255"/>
                    <a:pt x="112" y="255"/>
                  </a:cubicBezTo>
                  <a:cubicBezTo>
                    <a:pt x="113" y="255"/>
                    <a:pt x="113" y="255"/>
                    <a:pt x="114" y="255"/>
                  </a:cubicBezTo>
                  <a:cubicBezTo>
                    <a:pt x="114" y="255"/>
                    <a:pt x="115" y="255"/>
                    <a:pt x="115" y="255"/>
                  </a:cubicBezTo>
                  <a:cubicBezTo>
                    <a:pt x="115" y="255"/>
                    <a:pt x="115" y="255"/>
                    <a:pt x="115" y="255"/>
                  </a:cubicBezTo>
                  <a:cubicBezTo>
                    <a:pt x="115" y="255"/>
                    <a:pt x="116" y="255"/>
                    <a:pt x="116" y="255"/>
                  </a:cubicBezTo>
                  <a:cubicBezTo>
                    <a:pt x="116" y="255"/>
                    <a:pt x="116" y="255"/>
                    <a:pt x="116" y="255"/>
                  </a:cubicBezTo>
                  <a:cubicBezTo>
                    <a:pt x="116" y="255"/>
                    <a:pt x="116" y="255"/>
                    <a:pt x="116" y="255"/>
                  </a:cubicBezTo>
                  <a:cubicBezTo>
                    <a:pt x="116" y="255"/>
                    <a:pt x="116" y="255"/>
                    <a:pt x="116" y="255"/>
                  </a:cubicBezTo>
                  <a:cubicBezTo>
                    <a:pt x="116" y="255"/>
                    <a:pt x="117" y="255"/>
                    <a:pt x="117" y="255"/>
                  </a:cubicBezTo>
                  <a:cubicBezTo>
                    <a:pt x="117" y="255"/>
                    <a:pt x="117" y="255"/>
                    <a:pt x="117" y="255"/>
                  </a:cubicBezTo>
                  <a:cubicBezTo>
                    <a:pt x="117" y="255"/>
                    <a:pt x="117" y="255"/>
                    <a:pt x="118" y="255"/>
                  </a:cubicBezTo>
                  <a:cubicBezTo>
                    <a:pt x="119" y="254"/>
                    <a:pt x="119" y="254"/>
                    <a:pt x="119" y="254"/>
                  </a:cubicBezTo>
                  <a:cubicBezTo>
                    <a:pt x="119" y="254"/>
                    <a:pt x="119" y="254"/>
                    <a:pt x="119" y="254"/>
                  </a:cubicBezTo>
                  <a:cubicBezTo>
                    <a:pt x="119" y="254"/>
                    <a:pt x="119" y="254"/>
                    <a:pt x="119" y="254"/>
                  </a:cubicBezTo>
                  <a:cubicBezTo>
                    <a:pt x="119" y="254"/>
                    <a:pt x="120" y="254"/>
                    <a:pt x="120" y="254"/>
                  </a:cubicBezTo>
                  <a:cubicBezTo>
                    <a:pt x="120" y="254"/>
                    <a:pt x="120" y="253"/>
                    <a:pt x="120" y="253"/>
                  </a:cubicBezTo>
                  <a:cubicBezTo>
                    <a:pt x="120" y="253"/>
                    <a:pt x="120" y="253"/>
                    <a:pt x="120" y="253"/>
                  </a:cubicBezTo>
                  <a:cubicBezTo>
                    <a:pt x="120" y="253"/>
                    <a:pt x="121" y="253"/>
                    <a:pt x="121" y="253"/>
                  </a:cubicBezTo>
                  <a:cubicBezTo>
                    <a:pt x="121" y="253"/>
                    <a:pt x="121" y="253"/>
                    <a:pt x="121" y="252"/>
                  </a:cubicBezTo>
                  <a:cubicBezTo>
                    <a:pt x="121" y="252"/>
                    <a:pt x="121" y="252"/>
                    <a:pt x="121" y="252"/>
                  </a:cubicBezTo>
                  <a:cubicBezTo>
                    <a:pt x="121" y="252"/>
                    <a:pt x="122" y="252"/>
                    <a:pt x="122" y="252"/>
                  </a:cubicBezTo>
                  <a:cubicBezTo>
                    <a:pt x="122" y="253"/>
                    <a:pt x="122" y="253"/>
                    <a:pt x="122" y="253"/>
                  </a:cubicBezTo>
                  <a:cubicBezTo>
                    <a:pt x="122" y="253"/>
                    <a:pt x="122" y="253"/>
                    <a:pt x="122" y="253"/>
                  </a:cubicBezTo>
                  <a:cubicBezTo>
                    <a:pt x="122" y="253"/>
                    <a:pt x="123" y="253"/>
                    <a:pt x="123" y="253"/>
                  </a:cubicBezTo>
                  <a:cubicBezTo>
                    <a:pt x="123" y="253"/>
                    <a:pt x="123" y="254"/>
                    <a:pt x="123" y="254"/>
                  </a:cubicBezTo>
                  <a:cubicBezTo>
                    <a:pt x="123" y="254"/>
                    <a:pt x="124" y="255"/>
                    <a:pt x="124" y="255"/>
                  </a:cubicBezTo>
                  <a:cubicBezTo>
                    <a:pt x="124" y="256"/>
                    <a:pt x="124" y="256"/>
                    <a:pt x="124" y="257"/>
                  </a:cubicBezTo>
                  <a:cubicBezTo>
                    <a:pt x="124" y="257"/>
                    <a:pt x="124" y="257"/>
                    <a:pt x="124" y="258"/>
                  </a:cubicBezTo>
                  <a:cubicBezTo>
                    <a:pt x="124" y="258"/>
                    <a:pt x="124" y="258"/>
                    <a:pt x="124" y="258"/>
                  </a:cubicBezTo>
                  <a:cubicBezTo>
                    <a:pt x="124" y="259"/>
                    <a:pt x="124" y="259"/>
                    <a:pt x="124" y="259"/>
                  </a:cubicBezTo>
                  <a:cubicBezTo>
                    <a:pt x="124" y="259"/>
                    <a:pt x="124" y="259"/>
                    <a:pt x="124" y="260"/>
                  </a:cubicBezTo>
                  <a:cubicBezTo>
                    <a:pt x="124" y="260"/>
                    <a:pt x="124" y="260"/>
                    <a:pt x="124" y="260"/>
                  </a:cubicBezTo>
                  <a:cubicBezTo>
                    <a:pt x="124" y="260"/>
                    <a:pt x="124" y="260"/>
                    <a:pt x="124" y="260"/>
                  </a:cubicBezTo>
                  <a:cubicBezTo>
                    <a:pt x="124" y="260"/>
                    <a:pt x="124" y="259"/>
                    <a:pt x="125" y="259"/>
                  </a:cubicBezTo>
                  <a:cubicBezTo>
                    <a:pt x="125" y="259"/>
                    <a:pt x="125" y="259"/>
                    <a:pt x="125" y="258"/>
                  </a:cubicBezTo>
                  <a:cubicBezTo>
                    <a:pt x="125" y="258"/>
                    <a:pt x="125" y="258"/>
                    <a:pt x="125" y="258"/>
                  </a:cubicBezTo>
                  <a:cubicBezTo>
                    <a:pt x="125" y="257"/>
                    <a:pt x="126" y="256"/>
                    <a:pt x="126" y="256"/>
                  </a:cubicBezTo>
                  <a:cubicBezTo>
                    <a:pt x="126" y="255"/>
                    <a:pt x="127" y="255"/>
                    <a:pt x="127" y="255"/>
                  </a:cubicBezTo>
                  <a:cubicBezTo>
                    <a:pt x="128" y="254"/>
                    <a:pt x="128" y="254"/>
                    <a:pt x="128" y="254"/>
                  </a:cubicBezTo>
                  <a:cubicBezTo>
                    <a:pt x="129" y="254"/>
                    <a:pt x="129" y="253"/>
                    <a:pt x="130" y="253"/>
                  </a:cubicBezTo>
                  <a:cubicBezTo>
                    <a:pt x="130" y="253"/>
                    <a:pt x="130" y="253"/>
                    <a:pt x="130" y="253"/>
                  </a:cubicBezTo>
                  <a:cubicBezTo>
                    <a:pt x="130" y="253"/>
                    <a:pt x="130" y="253"/>
                    <a:pt x="130" y="253"/>
                  </a:cubicBezTo>
                  <a:cubicBezTo>
                    <a:pt x="131" y="253"/>
                    <a:pt x="131" y="253"/>
                    <a:pt x="131" y="253"/>
                  </a:cubicBezTo>
                  <a:cubicBezTo>
                    <a:pt x="131" y="253"/>
                    <a:pt x="131" y="252"/>
                    <a:pt x="131" y="252"/>
                  </a:cubicBezTo>
                  <a:cubicBezTo>
                    <a:pt x="131" y="252"/>
                    <a:pt x="131" y="252"/>
                    <a:pt x="132" y="252"/>
                  </a:cubicBezTo>
                  <a:cubicBezTo>
                    <a:pt x="132" y="252"/>
                    <a:pt x="132" y="252"/>
                    <a:pt x="132" y="252"/>
                  </a:cubicBezTo>
                  <a:cubicBezTo>
                    <a:pt x="132" y="252"/>
                    <a:pt x="133" y="252"/>
                    <a:pt x="133" y="252"/>
                  </a:cubicBezTo>
                  <a:cubicBezTo>
                    <a:pt x="133" y="252"/>
                    <a:pt x="133" y="252"/>
                    <a:pt x="133" y="252"/>
                  </a:cubicBezTo>
                  <a:cubicBezTo>
                    <a:pt x="134" y="252"/>
                    <a:pt x="134" y="252"/>
                    <a:pt x="134" y="252"/>
                  </a:cubicBezTo>
                  <a:cubicBezTo>
                    <a:pt x="135" y="252"/>
                    <a:pt x="135" y="252"/>
                    <a:pt x="136" y="252"/>
                  </a:cubicBezTo>
                  <a:cubicBezTo>
                    <a:pt x="136" y="252"/>
                    <a:pt x="137" y="252"/>
                    <a:pt x="137" y="253"/>
                  </a:cubicBezTo>
                  <a:cubicBezTo>
                    <a:pt x="137" y="253"/>
                    <a:pt x="138" y="253"/>
                    <a:pt x="139" y="253"/>
                  </a:cubicBezTo>
                  <a:cubicBezTo>
                    <a:pt x="139" y="253"/>
                    <a:pt x="139" y="254"/>
                    <a:pt x="139" y="254"/>
                  </a:cubicBezTo>
                  <a:cubicBezTo>
                    <a:pt x="139" y="254"/>
                    <a:pt x="139" y="254"/>
                    <a:pt x="140" y="254"/>
                  </a:cubicBezTo>
                  <a:cubicBezTo>
                    <a:pt x="140" y="254"/>
                    <a:pt x="140" y="254"/>
                    <a:pt x="140" y="254"/>
                  </a:cubicBezTo>
                  <a:cubicBezTo>
                    <a:pt x="140" y="254"/>
                    <a:pt x="140" y="254"/>
                    <a:pt x="140" y="254"/>
                  </a:cubicBezTo>
                  <a:cubicBezTo>
                    <a:pt x="141" y="254"/>
                    <a:pt x="141" y="254"/>
                    <a:pt x="141" y="254"/>
                  </a:cubicBezTo>
                  <a:cubicBezTo>
                    <a:pt x="141" y="254"/>
                    <a:pt x="141" y="254"/>
                    <a:pt x="141" y="254"/>
                  </a:cubicBezTo>
                  <a:cubicBezTo>
                    <a:pt x="141" y="254"/>
                    <a:pt x="141" y="254"/>
                    <a:pt x="141" y="254"/>
                  </a:cubicBezTo>
                  <a:cubicBezTo>
                    <a:pt x="141" y="254"/>
                    <a:pt x="142" y="254"/>
                    <a:pt x="142" y="254"/>
                  </a:cubicBezTo>
                  <a:cubicBezTo>
                    <a:pt x="142" y="254"/>
                    <a:pt x="142" y="254"/>
                    <a:pt x="142" y="254"/>
                  </a:cubicBezTo>
                  <a:cubicBezTo>
                    <a:pt x="142" y="254"/>
                    <a:pt x="142" y="254"/>
                    <a:pt x="142" y="254"/>
                  </a:cubicBezTo>
                  <a:cubicBezTo>
                    <a:pt x="143" y="254"/>
                    <a:pt x="143" y="254"/>
                    <a:pt x="143" y="254"/>
                  </a:cubicBezTo>
                  <a:cubicBezTo>
                    <a:pt x="143" y="254"/>
                    <a:pt x="143" y="254"/>
                    <a:pt x="143" y="254"/>
                  </a:cubicBezTo>
                  <a:cubicBezTo>
                    <a:pt x="144" y="254"/>
                    <a:pt x="144" y="254"/>
                    <a:pt x="144" y="254"/>
                  </a:cubicBezTo>
                  <a:cubicBezTo>
                    <a:pt x="145" y="254"/>
                    <a:pt x="145" y="254"/>
                    <a:pt x="146" y="254"/>
                  </a:cubicBezTo>
                  <a:cubicBezTo>
                    <a:pt x="146" y="254"/>
                    <a:pt x="146" y="255"/>
                    <a:pt x="147" y="255"/>
                  </a:cubicBezTo>
                  <a:cubicBezTo>
                    <a:pt x="147" y="255"/>
                    <a:pt x="148" y="256"/>
                    <a:pt x="148" y="256"/>
                  </a:cubicBezTo>
                  <a:cubicBezTo>
                    <a:pt x="149" y="256"/>
                    <a:pt x="149" y="256"/>
                    <a:pt x="149" y="255"/>
                  </a:cubicBezTo>
                  <a:cubicBezTo>
                    <a:pt x="150" y="255"/>
                    <a:pt x="150" y="255"/>
                    <a:pt x="150" y="255"/>
                  </a:cubicBezTo>
                  <a:cubicBezTo>
                    <a:pt x="150" y="255"/>
                    <a:pt x="151" y="255"/>
                    <a:pt x="151" y="255"/>
                  </a:cubicBezTo>
                  <a:cubicBezTo>
                    <a:pt x="151" y="255"/>
                    <a:pt x="151" y="255"/>
                    <a:pt x="151" y="255"/>
                  </a:cubicBezTo>
                  <a:cubicBezTo>
                    <a:pt x="151" y="255"/>
                    <a:pt x="151" y="255"/>
                    <a:pt x="152" y="255"/>
                  </a:cubicBezTo>
                  <a:cubicBezTo>
                    <a:pt x="152" y="255"/>
                    <a:pt x="152" y="255"/>
                    <a:pt x="152" y="254"/>
                  </a:cubicBezTo>
                  <a:cubicBezTo>
                    <a:pt x="152" y="254"/>
                    <a:pt x="152" y="254"/>
                    <a:pt x="153" y="254"/>
                  </a:cubicBezTo>
                  <a:cubicBezTo>
                    <a:pt x="153" y="254"/>
                    <a:pt x="153" y="253"/>
                    <a:pt x="153" y="253"/>
                  </a:cubicBezTo>
                  <a:cubicBezTo>
                    <a:pt x="153" y="253"/>
                    <a:pt x="153" y="253"/>
                    <a:pt x="154" y="253"/>
                  </a:cubicBezTo>
                  <a:cubicBezTo>
                    <a:pt x="154" y="253"/>
                    <a:pt x="154" y="252"/>
                    <a:pt x="154" y="252"/>
                  </a:cubicBezTo>
                  <a:cubicBezTo>
                    <a:pt x="154" y="252"/>
                    <a:pt x="154" y="252"/>
                    <a:pt x="154" y="252"/>
                  </a:cubicBezTo>
                  <a:cubicBezTo>
                    <a:pt x="154" y="252"/>
                    <a:pt x="155" y="252"/>
                    <a:pt x="155" y="251"/>
                  </a:cubicBezTo>
                  <a:cubicBezTo>
                    <a:pt x="155" y="251"/>
                    <a:pt x="155" y="251"/>
                    <a:pt x="155" y="251"/>
                  </a:cubicBezTo>
                  <a:cubicBezTo>
                    <a:pt x="155" y="251"/>
                    <a:pt x="155" y="251"/>
                    <a:pt x="155" y="251"/>
                  </a:cubicBezTo>
                  <a:cubicBezTo>
                    <a:pt x="155" y="250"/>
                    <a:pt x="155" y="250"/>
                    <a:pt x="156" y="250"/>
                  </a:cubicBezTo>
                  <a:cubicBezTo>
                    <a:pt x="156" y="250"/>
                    <a:pt x="156" y="250"/>
                    <a:pt x="156" y="250"/>
                  </a:cubicBezTo>
                  <a:cubicBezTo>
                    <a:pt x="156" y="250"/>
                    <a:pt x="156" y="249"/>
                    <a:pt x="156" y="249"/>
                  </a:cubicBezTo>
                  <a:cubicBezTo>
                    <a:pt x="156" y="249"/>
                    <a:pt x="156" y="249"/>
                    <a:pt x="156" y="249"/>
                  </a:cubicBezTo>
                  <a:cubicBezTo>
                    <a:pt x="157" y="248"/>
                    <a:pt x="157" y="248"/>
                    <a:pt x="157" y="248"/>
                  </a:cubicBezTo>
                  <a:cubicBezTo>
                    <a:pt x="157" y="248"/>
                    <a:pt x="157" y="248"/>
                    <a:pt x="158" y="248"/>
                  </a:cubicBezTo>
                  <a:cubicBezTo>
                    <a:pt x="158" y="248"/>
                    <a:pt x="158" y="248"/>
                    <a:pt x="158" y="248"/>
                  </a:cubicBezTo>
                  <a:cubicBezTo>
                    <a:pt x="158" y="248"/>
                    <a:pt x="158" y="248"/>
                    <a:pt x="158" y="248"/>
                  </a:cubicBezTo>
                  <a:cubicBezTo>
                    <a:pt x="158" y="248"/>
                    <a:pt x="158" y="248"/>
                    <a:pt x="158" y="248"/>
                  </a:cubicBezTo>
                  <a:cubicBezTo>
                    <a:pt x="158" y="248"/>
                    <a:pt x="158" y="248"/>
                    <a:pt x="158" y="248"/>
                  </a:cubicBezTo>
                  <a:cubicBezTo>
                    <a:pt x="158" y="248"/>
                    <a:pt x="158" y="248"/>
                    <a:pt x="158" y="248"/>
                  </a:cubicBezTo>
                  <a:cubicBezTo>
                    <a:pt x="158" y="248"/>
                    <a:pt x="158" y="248"/>
                    <a:pt x="158" y="248"/>
                  </a:cubicBezTo>
                  <a:cubicBezTo>
                    <a:pt x="158" y="248"/>
                    <a:pt x="158" y="248"/>
                    <a:pt x="158" y="248"/>
                  </a:cubicBezTo>
                  <a:cubicBezTo>
                    <a:pt x="159" y="248"/>
                    <a:pt x="159" y="248"/>
                    <a:pt x="159" y="248"/>
                  </a:cubicBezTo>
                  <a:cubicBezTo>
                    <a:pt x="159" y="248"/>
                    <a:pt x="159" y="248"/>
                    <a:pt x="159" y="248"/>
                  </a:cubicBezTo>
                  <a:cubicBezTo>
                    <a:pt x="159" y="248"/>
                    <a:pt x="159" y="248"/>
                    <a:pt x="160" y="248"/>
                  </a:cubicBezTo>
                  <a:cubicBezTo>
                    <a:pt x="160" y="248"/>
                    <a:pt x="160" y="247"/>
                    <a:pt x="160" y="247"/>
                  </a:cubicBezTo>
                  <a:cubicBezTo>
                    <a:pt x="160" y="247"/>
                    <a:pt x="161" y="247"/>
                    <a:pt x="161" y="247"/>
                  </a:cubicBezTo>
                  <a:cubicBezTo>
                    <a:pt x="161" y="246"/>
                    <a:pt x="161" y="246"/>
                    <a:pt x="162" y="246"/>
                  </a:cubicBezTo>
                  <a:cubicBezTo>
                    <a:pt x="162" y="246"/>
                    <a:pt x="162" y="245"/>
                    <a:pt x="163" y="245"/>
                  </a:cubicBezTo>
                  <a:cubicBezTo>
                    <a:pt x="163" y="245"/>
                    <a:pt x="163" y="245"/>
                    <a:pt x="164" y="244"/>
                  </a:cubicBezTo>
                  <a:cubicBezTo>
                    <a:pt x="164" y="244"/>
                    <a:pt x="165" y="244"/>
                    <a:pt x="165" y="244"/>
                  </a:cubicBezTo>
                  <a:cubicBezTo>
                    <a:pt x="165" y="243"/>
                    <a:pt x="166" y="243"/>
                    <a:pt x="166" y="243"/>
                  </a:cubicBezTo>
                  <a:cubicBezTo>
                    <a:pt x="166" y="243"/>
                    <a:pt x="167" y="243"/>
                    <a:pt x="167" y="243"/>
                  </a:cubicBezTo>
                  <a:cubicBezTo>
                    <a:pt x="167" y="243"/>
                    <a:pt x="167" y="243"/>
                    <a:pt x="168" y="243"/>
                  </a:cubicBezTo>
                  <a:cubicBezTo>
                    <a:pt x="168" y="243"/>
                    <a:pt x="168" y="243"/>
                    <a:pt x="169" y="243"/>
                  </a:cubicBezTo>
                  <a:cubicBezTo>
                    <a:pt x="169" y="243"/>
                    <a:pt x="169" y="243"/>
                    <a:pt x="169" y="243"/>
                  </a:cubicBezTo>
                  <a:cubicBezTo>
                    <a:pt x="170" y="243"/>
                    <a:pt x="170" y="243"/>
                    <a:pt x="170" y="243"/>
                  </a:cubicBezTo>
                  <a:cubicBezTo>
                    <a:pt x="171" y="243"/>
                    <a:pt x="171" y="243"/>
                    <a:pt x="171" y="243"/>
                  </a:cubicBezTo>
                  <a:cubicBezTo>
                    <a:pt x="171" y="243"/>
                    <a:pt x="172" y="243"/>
                    <a:pt x="172" y="243"/>
                  </a:cubicBezTo>
                  <a:cubicBezTo>
                    <a:pt x="172" y="243"/>
                    <a:pt x="172" y="243"/>
                    <a:pt x="173" y="243"/>
                  </a:cubicBezTo>
                  <a:cubicBezTo>
                    <a:pt x="173" y="243"/>
                    <a:pt x="173" y="243"/>
                    <a:pt x="173" y="243"/>
                  </a:cubicBezTo>
                  <a:cubicBezTo>
                    <a:pt x="173" y="243"/>
                    <a:pt x="173" y="244"/>
                    <a:pt x="174" y="244"/>
                  </a:cubicBezTo>
                  <a:cubicBezTo>
                    <a:pt x="174" y="244"/>
                    <a:pt x="174" y="244"/>
                    <a:pt x="174" y="244"/>
                  </a:cubicBezTo>
                  <a:cubicBezTo>
                    <a:pt x="174" y="244"/>
                    <a:pt x="174" y="244"/>
                    <a:pt x="174" y="244"/>
                  </a:cubicBezTo>
                  <a:cubicBezTo>
                    <a:pt x="174" y="244"/>
                    <a:pt x="174" y="244"/>
                    <a:pt x="175" y="243"/>
                  </a:cubicBezTo>
                  <a:cubicBezTo>
                    <a:pt x="175" y="243"/>
                    <a:pt x="175" y="243"/>
                    <a:pt x="175" y="243"/>
                  </a:cubicBezTo>
                  <a:cubicBezTo>
                    <a:pt x="175" y="243"/>
                    <a:pt x="175" y="243"/>
                    <a:pt x="175" y="243"/>
                  </a:cubicBezTo>
                  <a:cubicBezTo>
                    <a:pt x="175" y="243"/>
                    <a:pt x="176" y="243"/>
                    <a:pt x="176" y="243"/>
                  </a:cubicBezTo>
                  <a:cubicBezTo>
                    <a:pt x="176" y="242"/>
                    <a:pt x="177" y="242"/>
                    <a:pt x="177" y="242"/>
                  </a:cubicBezTo>
                  <a:cubicBezTo>
                    <a:pt x="177" y="242"/>
                    <a:pt x="178" y="242"/>
                    <a:pt x="178" y="242"/>
                  </a:cubicBezTo>
                  <a:cubicBezTo>
                    <a:pt x="178" y="242"/>
                    <a:pt x="178" y="242"/>
                    <a:pt x="179" y="242"/>
                  </a:cubicBezTo>
                  <a:cubicBezTo>
                    <a:pt x="179" y="242"/>
                    <a:pt x="179" y="242"/>
                    <a:pt x="179" y="242"/>
                  </a:cubicBezTo>
                  <a:cubicBezTo>
                    <a:pt x="179" y="242"/>
                    <a:pt x="180" y="242"/>
                    <a:pt x="180" y="242"/>
                  </a:cubicBezTo>
                  <a:cubicBezTo>
                    <a:pt x="180" y="242"/>
                    <a:pt x="180" y="242"/>
                    <a:pt x="180" y="242"/>
                  </a:cubicBezTo>
                  <a:cubicBezTo>
                    <a:pt x="180" y="243"/>
                    <a:pt x="180" y="243"/>
                    <a:pt x="180" y="243"/>
                  </a:cubicBezTo>
                  <a:cubicBezTo>
                    <a:pt x="180" y="243"/>
                    <a:pt x="180" y="243"/>
                    <a:pt x="180" y="244"/>
                  </a:cubicBezTo>
                  <a:cubicBezTo>
                    <a:pt x="180" y="244"/>
                    <a:pt x="181" y="244"/>
                    <a:pt x="181" y="244"/>
                  </a:cubicBezTo>
                  <a:cubicBezTo>
                    <a:pt x="181" y="244"/>
                    <a:pt x="181" y="245"/>
                    <a:pt x="181" y="245"/>
                  </a:cubicBezTo>
                  <a:cubicBezTo>
                    <a:pt x="181" y="245"/>
                    <a:pt x="182" y="245"/>
                    <a:pt x="182" y="246"/>
                  </a:cubicBezTo>
                  <a:cubicBezTo>
                    <a:pt x="182" y="246"/>
                    <a:pt x="182" y="246"/>
                    <a:pt x="182" y="246"/>
                  </a:cubicBezTo>
                  <a:cubicBezTo>
                    <a:pt x="182" y="247"/>
                    <a:pt x="183" y="247"/>
                    <a:pt x="183" y="247"/>
                  </a:cubicBezTo>
                  <a:cubicBezTo>
                    <a:pt x="183" y="247"/>
                    <a:pt x="183" y="247"/>
                    <a:pt x="183" y="248"/>
                  </a:cubicBezTo>
                  <a:cubicBezTo>
                    <a:pt x="183" y="248"/>
                    <a:pt x="184" y="248"/>
                    <a:pt x="184" y="248"/>
                  </a:cubicBezTo>
                  <a:cubicBezTo>
                    <a:pt x="184" y="249"/>
                    <a:pt x="184" y="249"/>
                    <a:pt x="184" y="249"/>
                  </a:cubicBezTo>
                  <a:cubicBezTo>
                    <a:pt x="185" y="249"/>
                    <a:pt x="185" y="250"/>
                    <a:pt x="185" y="250"/>
                  </a:cubicBezTo>
                  <a:cubicBezTo>
                    <a:pt x="186" y="250"/>
                    <a:pt x="186" y="250"/>
                    <a:pt x="187" y="250"/>
                  </a:cubicBezTo>
                  <a:cubicBezTo>
                    <a:pt x="187" y="250"/>
                    <a:pt x="188" y="251"/>
                    <a:pt x="188" y="251"/>
                  </a:cubicBezTo>
                  <a:cubicBezTo>
                    <a:pt x="188" y="251"/>
                    <a:pt x="188" y="250"/>
                    <a:pt x="188" y="250"/>
                  </a:cubicBezTo>
                  <a:cubicBezTo>
                    <a:pt x="188" y="250"/>
                    <a:pt x="189" y="250"/>
                    <a:pt x="189" y="250"/>
                  </a:cubicBezTo>
                  <a:cubicBezTo>
                    <a:pt x="189" y="250"/>
                    <a:pt x="189" y="250"/>
                    <a:pt x="189" y="250"/>
                  </a:cubicBezTo>
                  <a:cubicBezTo>
                    <a:pt x="189" y="250"/>
                    <a:pt x="189" y="250"/>
                    <a:pt x="189" y="250"/>
                  </a:cubicBezTo>
                  <a:cubicBezTo>
                    <a:pt x="189" y="250"/>
                    <a:pt x="189" y="250"/>
                    <a:pt x="190" y="250"/>
                  </a:cubicBezTo>
                  <a:cubicBezTo>
                    <a:pt x="190" y="250"/>
                    <a:pt x="190" y="250"/>
                    <a:pt x="190" y="249"/>
                  </a:cubicBezTo>
                  <a:cubicBezTo>
                    <a:pt x="190" y="249"/>
                    <a:pt x="190" y="249"/>
                    <a:pt x="191" y="249"/>
                  </a:cubicBezTo>
                  <a:cubicBezTo>
                    <a:pt x="191" y="249"/>
                    <a:pt x="191" y="249"/>
                    <a:pt x="191" y="249"/>
                  </a:cubicBezTo>
                  <a:cubicBezTo>
                    <a:pt x="192" y="249"/>
                    <a:pt x="192" y="249"/>
                    <a:pt x="193" y="250"/>
                  </a:cubicBezTo>
                  <a:cubicBezTo>
                    <a:pt x="193" y="250"/>
                    <a:pt x="194" y="250"/>
                    <a:pt x="194" y="250"/>
                  </a:cubicBezTo>
                  <a:cubicBezTo>
                    <a:pt x="195" y="251"/>
                    <a:pt x="195" y="251"/>
                    <a:pt x="195" y="251"/>
                  </a:cubicBezTo>
                  <a:cubicBezTo>
                    <a:pt x="195" y="252"/>
                    <a:pt x="196" y="252"/>
                    <a:pt x="196" y="253"/>
                  </a:cubicBezTo>
                  <a:cubicBezTo>
                    <a:pt x="196" y="253"/>
                    <a:pt x="196" y="254"/>
                    <a:pt x="196" y="255"/>
                  </a:cubicBezTo>
                  <a:cubicBezTo>
                    <a:pt x="196" y="255"/>
                    <a:pt x="196" y="256"/>
                    <a:pt x="196" y="256"/>
                  </a:cubicBezTo>
                  <a:cubicBezTo>
                    <a:pt x="196" y="256"/>
                    <a:pt x="196" y="256"/>
                    <a:pt x="196" y="257"/>
                  </a:cubicBezTo>
                  <a:cubicBezTo>
                    <a:pt x="197" y="257"/>
                    <a:pt x="197" y="257"/>
                    <a:pt x="197" y="257"/>
                  </a:cubicBezTo>
                  <a:cubicBezTo>
                    <a:pt x="197" y="257"/>
                    <a:pt x="198" y="257"/>
                    <a:pt x="198" y="257"/>
                  </a:cubicBezTo>
                  <a:cubicBezTo>
                    <a:pt x="199" y="257"/>
                    <a:pt x="199" y="257"/>
                    <a:pt x="200" y="257"/>
                  </a:cubicBezTo>
                  <a:cubicBezTo>
                    <a:pt x="200" y="258"/>
                    <a:pt x="200" y="258"/>
                    <a:pt x="201" y="259"/>
                  </a:cubicBezTo>
                  <a:cubicBezTo>
                    <a:pt x="201" y="259"/>
                    <a:pt x="201" y="260"/>
                    <a:pt x="201" y="261"/>
                  </a:cubicBezTo>
                  <a:cubicBezTo>
                    <a:pt x="201" y="262"/>
                    <a:pt x="201" y="262"/>
                    <a:pt x="201" y="262"/>
                  </a:cubicBezTo>
                  <a:cubicBezTo>
                    <a:pt x="201" y="262"/>
                    <a:pt x="201" y="263"/>
                    <a:pt x="201" y="263"/>
                  </a:cubicBezTo>
                  <a:cubicBezTo>
                    <a:pt x="201" y="263"/>
                    <a:pt x="201" y="263"/>
                    <a:pt x="201" y="264"/>
                  </a:cubicBezTo>
                  <a:cubicBezTo>
                    <a:pt x="201" y="264"/>
                    <a:pt x="201" y="264"/>
                    <a:pt x="201" y="264"/>
                  </a:cubicBezTo>
                  <a:cubicBezTo>
                    <a:pt x="201" y="265"/>
                    <a:pt x="201" y="266"/>
                    <a:pt x="201" y="267"/>
                  </a:cubicBezTo>
                  <a:cubicBezTo>
                    <a:pt x="202" y="268"/>
                    <a:pt x="201" y="268"/>
                    <a:pt x="201" y="269"/>
                  </a:cubicBezTo>
                  <a:cubicBezTo>
                    <a:pt x="201" y="270"/>
                    <a:pt x="201" y="271"/>
                    <a:pt x="201" y="272"/>
                  </a:cubicBezTo>
                  <a:cubicBezTo>
                    <a:pt x="200" y="273"/>
                    <a:pt x="200" y="273"/>
                    <a:pt x="199" y="274"/>
                  </a:cubicBezTo>
                  <a:cubicBezTo>
                    <a:pt x="198" y="275"/>
                    <a:pt x="197" y="276"/>
                    <a:pt x="196" y="277"/>
                  </a:cubicBezTo>
                  <a:cubicBezTo>
                    <a:pt x="196" y="278"/>
                    <a:pt x="195" y="279"/>
                    <a:pt x="194" y="280"/>
                  </a:cubicBezTo>
                  <a:cubicBezTo>
                    <a:pt x="194" y="282"/>
                    <a:pt x="193" y="283"/>
                    <a:pt x="193" y="283"/>
                  </a:cubicBezTo>
                  <a:cubicBezTo>
                    <a:pt x="193" y="284"/>
                    <a:pt x="192" y="285"/>
                    <a:pt x="193" y="285"/>
                  </a:cubicBezTo>
                  <a:cubicBezTo>
                    <a:pt x="193" y="285"/>
                    <a:pt x="193" y="286"/>
                    <a:pt x="193" y="286"/>
                  </a:cubicBezTo>
                  <a:cubicBezTo>
                    <a:pt x="193" y="286"/>
                    <a:pt x="193" y="286"/>
                    <a:pt x="193" y="286"/>
                  </a:cubicBezTo>
                  <a:cubicBezTo>
                    <a:pt x="193" y="287"/>
                    <a:pt x="193" y="287"/>
                    <a:pt x="193" y="287"/>
                  </a:cubicBezTo>
                  <a:cubicBezTo>
                    <a:pt x="193" y="287"/>
                    <a:pt x="193" y="288"/>
                    <a:pt x="193" y="288"/>
                  </a:cubicBezTo>
                  <a:cubicBezTo>
                    <a:pt x="193" y="288"/>
                    <a:pt x="193" y="288"/>
                    <a:pt x="193" y="288"/>
                  </a:cubicBezTo>
                  <a:cubicBezTo>
                    <a:pt x="193" y="288"/>
                    <a:pt x="193" y="289"/>
                    <a:pt x="193" y="289"/>
                  </a:cubicBezTo>
                  <a:cubicBezTo>
                    <a:pt x="193" y="289"/>
                    <a:pt x="193" y="289"/>
                    <a:pt x="193" y="289"/>
                  </a:cubicBezTo>
                  <a:cubicBezTo>
                    <a:pt x="193" y="289"/>
                    <a:pt x="193" y="289"/>
                    <a:pt x="193" y="289"/>
                  </a:cubicBezTo>
                  <a:cubicBezTo>
                    <a:pt x="193" y="289"/>
                    <a:pt x="193" y="289"/>
                    <a:pt x="193" y="289"/>
                  </a:cubicBezTo>
                  <a:cubicBezTo>
                    <a:pt x="193" y="289"/>
                    <a:pt x="193" y="289"/>
                    <a:pt x="193" y="289"/>
                  </a:cubicBezTo>
                  <a:cubicBezTo>
                    <a:pt x="193" y="289"/>
                    <a:pt x="193" y="289"/>
                    <a:pt x="193" y="289"/>
                  </a:cubicBezTo>
                  <a:cubicBezTo>
                    <a:pt x="193" y="289"/>
                    <a:pt x="193" y="289"/>
                    <a:pt x="193" y="289"/>
                  </a:cubicBezTo>
                  <a:cubicBezTo>
                    <a:pt x="194" y="289"/>
                    <a:pt x="194" y="289"/>
                    <a:pt x="194" y="289"/>
                  </a:cubicBezTo>
                  <a:cubicBezTo>
                    <a:pt x="195" y="289"/>
                    <a:pt x="195" y="289"/>
                    <a:pt x="195" y="288"/>
                  </a:cubicBezTo>
                  <a:cubicBezTo>
                    <a:pt x="195" y="288"/>
                    <a:pt x="196" y="288"/>
                    <a:pt x="196" y="288"/>
                  </a:cubicBezTo>
                  <a:cubicBezTo>
                    <a:pt x="196" y="288"/>
                    <a:pt x="196" y="288"/>
                    <a:pt x="197" y="288"/>
                  </a:cubicBezTo>
                  <a:cubicBezTo>
                    <a:pt x="197" y="288"/>
                    <a:pt x="198" y="288"/>
                    <a:pt x="198" y="288"/>
                  </a:cubicBezTo>
                  <a:cubicBezTo>
                    <a:pt x="199" y="289"/>
                    <a:pt x="199" y="289"/>
                    <a:pt x="200" y="289"/>
                  </a:cubicBezTo>
                  <a:cubicBezTo>
                    <a:pt x="200" y="289"/>
                    <a:pt x="201" y="289"/>
                    <a:pt x="201" y="289"/>
                  </a:cubicBezTo>
                  <a:cubicBezTo>
                    <a:pt x="201" y="290"/>
                    <a:pt x="202" y="290"/>
                    <a:pt x="202" y="290"/>
                  </a:cubicBezTo>
                  <a:cubicBezTo>
                    <a:pt x="202" y="290"/>
                    <a:pt x="202" y="290"/>
                    <a:pt x="202" y="290"/>
                  </a:cubicBezTo>
                  <a:cubicBezTo>
                    <a:pt x="202" y="290"/>
                    <a:pt x="202" y="291"/>
                    <a:pt x="202" y="291"/>
                  </a:cubicBezTo>
                  <a:cubicBezTo>
                    <a:pt x="202" y="291"/>
                    <a:pt x="202" y="291"/>
                    <a:pt x="202" y="291"/>
                  </a:cubicBezTo>
                  <a:cubicBezTo>
                    <a:pt x="202" y="291"/>
                    <a:pt x="202" y="291"/>
                    <a:pt x="202" y="291"/>
                  </a:cubicBezTo>
                  <a:cubicBezTo>
                    <a:pt x="202" y="291"/>
                    <a:pt x="202" y="292"/>
                    <a:pt x="202" y="292"/>
                  </a:cubicBezTo>
                  <a:cubicBezTo>
                    <a:pt x="202" y="292"/>
                    <a:pt x="202" y="293"/>
                    <a:pt x="202" y="293"/>
                  </a:cubicBezTo>
                  <a:cubicBezTo>
                    <a:pt x="202" y="294"/>
                    <a:pt x="202" y="294"/>
                    <a:pt x="202" y="294"/>
                  </a:cubicBezTo>
                  <a:cubicBezTo>
                    <a:pt x="202" y="295"/>
                    <a:pt x="202" y="295"/>
                    <a:pt x="202" y="296"/>
                  </a:cubicBezTo>
                  <a:cubicBezTo>
                    <a:pt x="203" y="296"/>
                    <a:pt x="203" y="296"/>
                    <a:pt x="203" y="296"/>
                  </a:cubicBezTo>
                  <a:cubicBezTo>
                    <a:pt x="203" y="296"/>
                    <a:pt x="203" y="297"/>
                    <a:pt x="203" y="297"/>
                  </a:cubicBezTo>
                  <a:cubicBezTo>
                    <a:pt x="203" y="297"/>
                    <a:pt x="203" y="297"/>
                    <a:pt x="204" y="297"/>
                  </a:cubicBezTo>
                  <a:cubicBezTo>
                    <a:pt x="204" y="297"/>
                    <a:pt x="204" y="297"/>
                    <a:pt x="204" y="297"/>
                  </a:cubicBezTo>
                  <a:cubicBezTo>
                    <a:pt x="205" y="297"/>
                    <a:pt x="205" y="297"/>
                    <a:pt x="205" y="297"/>
                  </a:cubicBezTo>
                  <a:cubicBezTo>
                    <a:pt x="206" y="298"/>
                    <a:pt x="206" y="298"/>
                    <a:pt x="206" y="298"/>
                  </a:cubicBezTo>
                  <a:cubicBezTo>
                    <a:pt x="207" y="298"/>
                    <a:pt x="207" y="298"/>
                    <a:pt x="207" y="298"/>
                  </a:cubicBezTo>
                  <a:cubicBezTo>
                    <a:pt x="207" y="298"/>
                    <a:pt x="208" y="299"/>
                    <a:pt x="208" y="299"/>
                  </a:cubicBezTo>
                  <a:cubicBezTo>
                    <a:pt x="208" y="299"/>
                    <a:pt x="208" y="299"/>
                    <a:pt x="208" y="299"/>
                  </a:cubicBezTo>
                  <a:cubicBezTo>
                    <a:pt x="208" y="300"/>
                    <a:pt x="208" y="300"/>
                    <a:pt x="208" y="300"/>
                  </a:cubicBezTo>
                  <a:cubicBezTo>
                    <a:pt x="208" y="300"/>
                    <a:pt x="208" y="300"/>
                    <a:pt x="208" y="301"/>
                  </a:cubicBezTo>
                  <a:cubicBezTo>
                    <a:pt x="208" y="301"/>
                    <a:pt x="208" y="301"/>
                    <a:pt x="208" y="302"/>
                  </a:cubicBezTo>
                  <a:cubicBezTo>
                    <a:pt x="208" y="302"/>
                    <a:pt x="208" y="302"/>
                    <a:pt x="208" y="302"/>
                  </a:cubicBezTo>
                  <a:cubicBezTo>
                    <a:pt x="208" y="302"/>
                    <a:pt x="208" y="303"/>
                    <a:pt x="207" y="303"/>
                  </a:cubicBezTo>
                  <a:cubicBezTo>
                    <a:pt x="207" y="304"/>
                    <a:pt x="207" y="304"/>
                    <a:pt x="207" y="305"/>
                  </a:cubicBezTo>
                  <a:cubicBezTo>
                    <a:pt x="207" y="305"/>
                    <a:pt x="207" y="305"/>
                    <a:pt x="207" y="306"/>
                  </a:cubicBezTo>
                  <a:cubicBezTo>
                    <a:pt x="207" y="306"/>
                    <a:pt x="207" y="306"/>
                    <a:pt x="207" y="306"/>
                  </a:cubicBezTo>
                  <a:cubicBezTo>
                    <a:pt x="208" y="307"/>
                    <a:pt x="208" y="307"/>
                    <a:pt x="208" y="307"/>
                  </a:cubicBezTo>
                  <a:cubicBezTo>
                    <a:pt x="208" y="307"/>
                    <a:pt x="208" y="307"/>
                    <a:pt x="209" y="307"/>
                  </a:cubicBezTo>
                  <a:cubicBezTo>
                    <a:pt x="209" y="307"/>
                    <a:pt x="210" y="307"/>
                    <a:pt x="210" y="307"/>
                  </a:cubicBezTo>
                  <a:cubicBezTo>
                    <a:pt x="211" y="307"/>
                    <a:pt x="211" y="307"/>
                    <a:pt x="211" y="307"/>
                  </a:cubicBezTo>
                  <a:cubicBezTo>
                    <a:pt x="212" y="307"/>
                    <a:pt x="212" y="307"/>
                    <a:pt x="212" y="308"/>
                  </a:cubicBezTo>
                  <a:cubicBezTo>
                    <a:pt x="212" y="308"/>
                    <a:pt x="213" y="308"/>
                    <a:pt x="213" y="308"/>
                  </a:cubicBezTo>
                  <a:cubicBezTo>
                    <a:pt x="213" y="308"/>
                    <a:pt x="213" y="308"/>
                    <a:pt x="213" y="308"/>
                  </a:cubicBezTo>
                  <a:cubicBezTo>
                    <a:pt x="213" y="309"/>
                    <a:pt x="213" y="309"/>
                    <a:pt x="213" y="309"/>
                  </a:cubicBezTo>
                  <a:cubicBezTo>
                    <a:pt x="213" y="309"/>
                    <a:pt x="213" y="309"/>
                    <a:pt x="213" y="309"/>
                  </a:cubicBezTo>
                  <a:cubicBezTo>
                    <a:pt x="213" y="310"/>
                    <a:pt x="213" y="310"/>
                    <a:pt x="213" y="310"/>
                  </a:cubicBezTo>
                  <a:cubicBezTo>
                    <a:pt x="213" y="310"/>
                    <a:pt x="213" y="310"/>
                    <a:pt x="213" y="310"/>
                  </a:cubicBezTo>
                  <a:cubicBezTo>
                    <a:pt x="213" y="311"/>
                    <a:pt x="213" y="311"/>
                    <a:pt x="213" y="311"/>
                  </a:cubicBezTo>
                  <a:cubicBezTo>
                    <a:pt x="213" y="311"/>
                    <a:pt x="213" y="311"/>
                    <a:pt x="213" y="311"/>
                  </a:cubicBezTo>
                  <a:cubicBezTo>
                    <a:pt x="213" y="311"/>
                    <a:pt x="214" y="312"/>
                    <a:pt x="214" y="312"/>
                  </a:cubicBezTo>
                  <a:cubicBezTo>
                    <a:pt x="214" y="312"/>
                    <a:pt x="214" y="312"/>
                    <a:pt x="214" y="312"/>
                  </a:cubicBezTo>
                  <a:cubicBezTo>
                    <a:pt x="214" y="312"/>
                    <a:pt x="215" y="312"/>
                    <a:pt x="215" y="312"/>
                  </a:cubicBezTo>
                  <a:cubicBezTo>
                    <a:pt x="215" y="312"/>
                    <a:pt x="215" y="312"/>
                    <a:pt x="215" y="312"/>
                  </a:cubicBezTo>
                  <a:cubicBezTo>
                    <a:pt x="215" y="312"/>
                    <a:pt x="216" y="312"/>
                    <a:pt x="216" y="312"/>
                  </a:cubicBezTo>
                  <a:cubicBezTo>
                    <a:pt x="216" y="312"/>
                    <a:pt x="216" y="312"/>
                    <a:pt x="216" y="312"/>
                  </a:cubicBezTo>
                  <a:cubicBezTo>
                    <a:pt x="216" y="312"/>
                    <a:pt x="217" y="312"/>
                    <a:pt x="217" y="312"/>
                  </a:cubicBezTo>
                  <a:cubicBezTo>
                    <a:pt x="217" y="312"/>
                    <a:pt x="217" y="312"/>
                    <a:pt x="217" y="312"/>
                  </a:cubicBezTo>
                  <a:cubicBezTo>
                    <a:pt x="218" y="312"/>
                    <a:pt x="218" y="312"/>
                    <a:pt x="218" y="311"/>
                  </a:cubicBezTo>
                  <a:cubicBezTo>
                    <a:pt x="218" y="311"/>
                    <a:pt x="218" y="311"/>
                    <a:pt x="218" y="311"/>
                  </a:cubicBezTo>
                  <a:cubicBezTo>
                    <a:pt x="218" y="311"/>
                    <a:pt x="218" y="311"/>
                    <a:pt x="218" y="311"/>
                  </a:cubicBezTo>
                  <a:cubicBezTo>
                    <a:pt x="219" y="311"/>
                    <a:pt x="219" y="311"/>
                    <a:pt x="219" y="311"/>
                  </a:cubicBezTo>
                  <a:cubicBezTo>
                    <a:pt x="219" y="311"/>
                    <a:pt x="219" y="311"/>
                    <a:pt x="219" y="311"/>
                  </a:cubicBezTo>
                  <a:cubicBezTo>
                    <a:pt x="220" y="311"/>
                    <a:pt x="220" y="311"/>
                    <a:pt x="220" y="311"/>
                  </a:cubicBezTo>
                  <a:cubicBezTo>
                    <a:pt x="220" y="311"/>
                    <a:pt x="220" y="310"/>
                    <a:pt x="220" y="310"/>
                  </a:cubicBezTo>
                  <a:cubicBezTo>
                    <a:pt x="221" y="310"/>
                    <a:pt x="221" y="310"/>
                    <a:pt x="221" y="310"/>
                  </a:cubicBezTo>
                  <a:cubicBezTo>
                    <a:pt x="221" y="310"/>
                    <a:pt x="221" y="310"/>
                    <a:pt x="221" y="310"/>
                  </a:cubicBezTo>
                  <a:cubicBezTo>
                    <a:pt x="221" y="310"/>
                    <a:pt x="221" y="310"/>
                    <a:pt x="221" y="311"/>
                  </a:cubicBezTo>
                  <a:cubicBezTo>
                    <a:pt x="221" y="311"/>
                    <a:pt x="221" y="311"/>
                    <a:pt x="222" y="311"/>
                  </a:cubicBezTo>
                  <a:cubicBezTo>
                    <a:pt x="222" y="311"/>
                    <a:pt x="222" y="311"/>
                    <a:pt x="222" y="311"/>
                  </a:cubicBezTo>
                  <a:cubicBezTo>
                    <a:pt x="222" y="311"/>
                    <a:pt x="222" y="311"/>
                    <a:pt x="222" y="311"/>
                  </a:cubicBezTo>
                  <a:cubicBezTo>
                    <a:pt x="222" y="311"/>
                    <a:pt x="223" y="311"/>
                    <a:pt x="223" y="311"/>
                  </a:cubicBezTo>
                  <a:cubicBezTo>
                    <a:pt x="223" y="312"/>
                    <a:pt x="223" y="312"/>
                    <a:pt x="223" y="312"/>
                  </a:cubicBezTo>
                  <a:cubicBezTo>
                    <a:pt x="223" y="312"/>
                    <a:pt x="223" y="312"/>
                    <a:pt x="223" y="312"/>
                  </a:cubicBezTo>
                  <a:cubicBezTo>
                    <a:pt x="224" y="313"/>
                    <a:pt x="224" y="313"/>
                    <a:pt x="224" y="313"/>
                  </a:cubicBezTo>
                  <a:cubicBezTo>
                    <a:pt x="224" y="313"/>
                    <a:pt x="224" y="314"/>
                    <a:pt x="224" y="314"/>
                  </a:cubicBezTo>
                  <a:cubicBezTo>
                    <a:pt x="225" y="314"/>
                    <a:pt x="225" y="314"/>
                    <a:pt x="225" y="314"/>
                  </a:cubicBezTo>
                  <a:cubicBezTo>
                    <a:pt x="225" y="315"/>
                    <a:pt x="225" y="315"/>
                    <a:pt x="226" y="315"/>
                  </a:cubicBezTo>
                  <a:cubicBezTo>
                    <a:pt x="226" y="315"/>
                    <a:pt x="226" y="315"/>
                    <a:pt x="226" y="315"/>
                  </a:cubicBezTo>
                  <a:cubicBezTo>
                    <a:pt x="226" y="315"/>
                    <a:pt x="226" y="315"/>
                    <a:pt x="226" y="315"/>
                  </a:cubicBezTo>
                  <a:cubicBezTo>
                    <a:pt x="226" y="315"/>
                    <a:pt x="226" y="315"/>
                    <a:pt x="226" y="315"/>
                  </a:cubicBezTo>
                  <a:cubicBezTo>
                    <a:pt x="226" y="315"/>
                    <a:pt x="226" y="315"/>
                    <a:pt x="226" y="315"/>
                  </a:cubicBezTo>
                  <a:cubicBezTo>
                    <a:pt x="226" y="315"/>
                    <a:pt x="226" y="315"/>
                    <a:pt x="226" y="315"/>
                  </a:cubicBezTo>
                  <a:cubicBezTo>
                    <a:pt x="226" y="315"/>
                    <a:pt x="226" y="315"/>
                    <a:pt x="226" y="315"/>
                  </a:cubicBezTo>
                  <a:cubicBezTo>
                    <a:pt x="226" y="315"/>
                    <a:pt x="226" y="315"/>
                    <a:pt x="226" y="315"/>
                  </a:cubicBezTo>
                  <a:cubicBezTo>
                    <a:pt x="226" y="315"/>
                    <a:pt x="227" y="314"/>
                    <a:pt x="227" y="314"/>
                  </a:cubicBezTo>
                  <a:cubicBezTo>
                    <a:pt x="227" y="314"/>
                    <a:pt x="227" y="314"/>
                    <a:pt x="227" y="313"/>
                  </a:cubicBezTo>
                  <a:cubicBezTo>
                    <a:pt x="227" y="312"/>
                    <a:pt x="227" y="312"/>
                    <a:pt x="226" y="311"/>
                  </a:cubicBezTo>
                  <a:cubicBezTo>
                    <a:pt x="226" y="311"/>
                    <a:pt x="226" y="310"/>
                    <a:pt x="226" y="310"/>
                  </a:cubicBezTo>
                  <a:cubicBezTo>
                    <a:pt x="226" y="309"/>
                    <a:pt x="226" y="309"/>
                    <a:pt x="226" y="309"/>
                  </a:cubicBezTo>
                  <a:cubicBezTo>
                    <a:pt x="225" y="309"/>
                    <a:pt x="225" y="308"/>
                    <a:pt x="225" y="308"/>
                  </a:cubicBezTo>
                  <a:cubicBezTo>
                    <a:pt x="225" y="308"/>
                    <a:pt x="225" y="307"/>
                    <a:pt x="225" y="307"/>
                  </a:cubicBezTo>
                  <a:cubicBezTo>
                    <a:pt x="225" y="307"/>
                    <a:pt x="225" y="306"/>
                    <a:pt x="225" y="306"/>
                  </a:cubicBezTo>
                  <a:cubicBezTo>
                    <a:pt x="225" y="306"/>
                    <a:pt x="225" y="305"/>
                    <a:pt x="225" y="305"/>
                  </a:cubicBezTo>
                  <a:cubicBezTo>
                    <a:pt x="225" y="305"/>
                    <a:pt x="226" y="305"/>
                    <a:pt x="226" y="304"/>
                  </a:cubicBezTo>
                  <a:cubicBezTo>
                    <a:pt x="226" y="304"/>
                    <a:pt x="226" y="304"/>
                    <a:pt x="226" y="304"/>
                  </a:cubicBezTo>
                  <a:cubicBezTo>
                    <a:pt x="226" y="304"/>
                    <a:pt x="226" y="304"/>
                    <a:pt x="226" y="304"/>
                  </a:cubicBezTo>
                  <a:cubicBezTo>
                    <a:pt x="226" y="304"/>
                    <a:pt x="227" y="304"/>
                    <a:pt x="227" y="304"/>
                  </a:cubicBezTo>
                  <a:cubicBezTo>
                    <a:pt x="227" y="304"/>
                    <a:pt x="227" y="304"/>
                    <a:pt x="227" y="304"/>
                  </a:cubicBezTo>
                  <a:cubicBezTo>
                    <a:pt x="228" y="304"/>
                    <a:pt x="228" y="304"/>
                    <a:pt x="228" y="304"/>
                  </a:cubicBezTo>
                  <a:cubicBezTo>
                    <a:pt x="229" y="304"/>
                    <a:pt x="229" y="304"/>
                    <a:pt x="229" y="304"/>
                  </a:cubicBezTo>
                  <a:cubicBezTo>
                    <a:pt x="229" y="304"/>
                    <a:pt x="230" y="304"/>
                    <a:pt x="230" y="304"/>
                  </a:cubicBezTo>
                  <a:cubicBezTo>
                    <a:pt x="231" y="303"/>
                    <a:pt x="231" y="303"/>
                    <a:pt x="231" y="303"/>
                  </a:cubicBezTo>
                  <a:cubicBezTo>
                    <a:pt x="232" y="303"/>
                    <a:pt x="232" y="302"/>
                    <a:pt x="232" y="302"/>
                  </a:cubicBezTo>
                  <a:cubicBezTo>
                    <a:pt x="232" y="302"/>
                    <a:pt x="233" y="302"/>
                    <a:pt x="233" y="302"/>
                  </a:cubicBezTo>
                  <a:cubicBezTo>
                    <a:pt x="233" y="302"/>
                    <a:pt x="233" y="301"/>
                    <a:pt x="233" y="301"/>
                  </a:cubicBezTo>
                  <a:cubicBezTo>
                    <a:pt x="233" y="301"/>
                    <a:pt x="233" y="301"/>
                    <a:pt x="234" y="301"/>
                  </a:cubicBezTo>
                  <a:cubicBezTo>
                    <a:pt x="234" y="301"/>
                    <a:pt x="234" y="301"/>
                    <a:pt x="234" y="301"/>
                  </a:cubicBezTo>
                  <a:cubicBezTo>
                    <a:pt x="234" y="301"/>
                    <a:pt x="234" y="301"/>
                    <a:pt x="235" y="301"/>
                  </a:cubicBezTo>
                  <a:cubicBezTo>
                    <a:pt x="235" y="301"/>
                    <a:pt x="235" y="301"/>
                    <a:pt x="235" y="301"/>
                  </a:cubicBezTo>
                  <a:cubicBezTo>
                    <a:pt x="235" y="301"/>
                    <a:pt x="235" y="301"/>
                    <a:pt x="236" y="301"/>
                  </a:cubicBezTo>
                  <a:cubicBezTo>
                    <a:pt x="236" y="302"/>
                    <a:pt x="236" y="302"/>
                    <a:pt x="236" y="302"/>
                  </a:cubicBezTo>
                  <a:cubicBezTo>
                    <a:pt x="236" y="302"/>
                    <a:pt x="236" y="302"/>
                    <a:pt x="236" y="302"/>
                  </a:cubicBezTo>
                  <a:cubicBezTo>
                    <a:pt x="237" y="302"/>
                    <a:pt x="237" y="302"/>
                    <a:pt x="237" y="302"/>
                  </a:cubicBezTo>
                  <a:cubicBezTo>
                    <a:pt x="237" y="302"/>
                    <a:pt x="237" y="302"/>
                    <a:pt x="237" y="302"/>
                  </a:cubicBezTo>
                  <a:cubicBezTo>
                    <a:pt x="237" y="302"/>
                    <a:pt x="238" y="302"/>
                    <a:pt x="238" y="302"/>
                  </a:cubicBezTo>
                  <a:cubicBezTo>
                    <a:pt x="238" y="302"/>
                    <a:pt x="238" y="302"/>
                    <a:pt x="238" y="302"/>
                  </a:cubicBezTo>
                  <a:cubicBezTo>
                    <a:pt x="238" y="302"/>
                    <a:pt x="238" y="302"/>
                    <a:pt x="238" y="302"/>
                  </a:cubicBezTo>
                  <a:cubicBezTo>
                    <a:pt x="238" y="302"/>
                    <a:pt x="238" y="302"/>
                    <a:pt x="238" y="302"/>
                  </a:cubicBezTo>
                  <a:cubicBezTo>
                    <a:pt x="238" y="302"/>
                    <a:pt x="238" y="302"/>
                    <a:pt x="239" y="301"/>
                  </a:cubicBezTo>
                  <a:cubicBezTo>
                    <a:pt x="239" y="301"/>
                    <a:pt x="239" y="301"/>
                    <a:pt x="239" y="301"/>
                  </a:cubicBezTo>
                  <a:cubicBezTo>
                    <a:pt x="239" y="301"/>
                    <a:pt x="239" y="301"/>
                    <a:pt x="239" y="301"/>
                  </a:cubicBezTo>
                  <a:cubicBezTo>
                    <a:pt x="239" y="301"/>
                    <a:pt x="240" y="301"/>
                    <a:pt x="240" y="300"/>
                  </a:cubicBezTo>
                  <a:cubicBezTo>
                    <a:pt x="240" y="300"/>
                    <a:pt x="240" y="300"/>
                    <a:pt x="240" y="300"/>
                  </a:cubicBezTo>
                  <a:cubicBezTo>
                    <a:pt x="240" y="300"/>
                    <a:pt x="240" y="300"/>
                    <a:pt x="241" y="300"/>
                  </a:cubicBezTo>
                  <a:cubicBezTo>
                    <a:pt x="241" y="300"/>
                    <a:pt x="241" y="301"/>
                    <a:pt x="241" y="301"/>
                  </a:cubicBezTo>
                  <a:cubicBezTo>
                    <a:pt x="241" y="301"/>
                    <a:pt x="241" y="301"/>
                    <a:pt x="242" y="301"/>
                  </a:cubicBezTo>
                  <a:cubicBezTo>
                    <a:pt x="242" y="301"/>
                    <a:pt x="242" y="301"/>
                    <a:pt x="242" y="301"/>
                  </a:cubicBezTo>
                  <a:cubicBezTo>
                    <a:pt x="242" y="301"/>
                    <a:pt x="243" y="301"/>
                    <a:pt x="243" y="301"/>
                  </a:cubicBezTo>
                  <a:cubicBezTo>
                    <a:pt x="243" y="301"/>
                    <a:pt x="243" y="301"/>
                    <a:pt x="243" y="301"/>
                  </a:cubicBezTo>
                  <a:cubicBezTo>
                    <a:pt x="244" y="301"/>
                    <a:pt x="244" y="301"/>
                    <a:pt x="244" y="302"/>
                  </a:cubicBezTo>
                  <a:cubicBezTo>
                    <a:pt x="244" y="302"/>
                    <a:pt x="245" y="302"/>
                    <a:pt x="245" y="302"/>
                  </a:cubicBezTo>
                  <a:cubicBezTo>
                    <a:pt x="245" y="302"/>
                    <a:pt x="245" y="302"/>
                    <a:pt x="245" y="302"/>
                  </a:cubicBezTo>
                  <a:cubicBezTo>
                    <a:pt x="245" y="302"/>
                    <a:pt x="245" y="302"/>
                    <a:pt x="245" y="301"/>
                  </a:cubicBezTo>
                  <a:cubicBezTo>
                    <a:pt x="246" y="301"/>
                    <a:pt x="246" y="301"/>
                    <a:pt x="246" y="301"/>
                  </a:cubicBezTo>
                  <a:cubicBezTo>
                    <a:pt x="246" y="301"/>
                    <a:pt x="246" y="301"/>
                    <a:pt x="246" y="301"/>
                  </a:cubicBezTo>
                  <a:cubicBezTo>
                    <a:pt x="246" y="301"/>
                    <a:pt x="246" y="301"/>
                    <a:pt x="247" y="301"/>
                  </a:cubicBezTo>
                  <a:cubicBezTo>
                    <a:pt x="247" y="301"/>
                    <a:pt x="247" y="301"/>
                    <a:pt x="247" y="301"/>
                  </a:cubicBezTo>
                  <a:cubicBezTo>
                    <a:pt x="247" y="301"/>
                    <a:pt x="247" y="301"/>
                    <a:pt x="248" y="301"/>
                  </a:cubicBezTo>
                  <a:cubicBezTo>
                    <a:pt x="248" y="301"/>
                    <a:pt x="248" y="301"/>
                    <a:pt x="248" y="301"/>
                  </a:cubicBezTo>
                  <a:cubicBezTo>
                    <a:pt x="248" y="301"/>
                    <a:pt x="248" y="301"/>
                    <a:pt x="249" y="301"/>
                  </a:cubicBezTo>
                  <a:cubicBezTo>
                    <a:pt x="249" y="301"/>
                    <a:pt x="249" y="301"/>
                    <a:pt x="249" y="301"/>
                  </a:cubicBezTo>
                  <a:cubicBezTo>
                    <a:pt x="249" y="301"/>
                    <a:pt x="249" y="301"/>
                    <a:pt x="249" y="301"/>
                  </a:cubicBezTo>
                  <a:cubicBezTo>
                    <a:pt x="250" y="301"/>
                    <a:pt x="250" y="301"/>
                    <a:pt x="250" y="301"/>
                  </a:cubicBezTo>
                  <a:cubicBezTo>
                    <a:pt x="251" y="301"/>
                    <a:pt x="251" y="301"/>
                    <a:pt x="251" y="301"/>
                  </a:cubicBezTo>
                  <a:cubicBezTo>
                    <a:pt x="251" y="301"/>
                    <a:pt x="251" y="301"/>
                    <a:pt x="251" y="301"/>
                  </a:cubicBezTo>
                  <a:cubicBezTo>
                    <a:pt x="251" y="301"/>
                    <a:pt x="251" y="301"/>
                    <a:pt x="251" y="301"/>
                  </a:cubicBezTo>
                  <a:cubicBezTo>
                    <a:pt x="251" y="301"/>
                    <a:pt x="251" y="301"/>
                    <a:pt x="251" y="301"/>
                  </a:cubicBezTo>
                  <a:cubicBezTo>
                    <a:pt x="251" y="301"/>
                    <a:pt x="251" y="301"/>
                    <a:pt x="251" y="300"/>
                  </a:cubicBezTo>
                  <a:cubicBezTo>
                    <a:pt x="252" y="300"/>
                    <a:pt x="252" y="299"/>
                    <a:pt x="253" y="299"/>
                  </a:cubicBezTo>
                  <a:cubicBezTo>
                    <a:pt x="253" y="298"/>
                    <a:pt x="254" y="298"/>
                    <a:pt x="254" y="297"/>
                  </a:cubicBezTo>
                  <a:cubicBezTo>
                    <a:pt x="255" y="297"/>
                    <a:pt x="256" y="296"/>
                    <a:pt x="256" y="296"/>
                  </a:cubicBezTo>
                  <a:cubicBezTo>
                    <a:pt x="257" y="296"/>
                    <a:pt x="257" y="296"/>
                    <a:pt x="258" y="296"/>
                  </a:cubicBezTo>
                  <a:cubicBezTo>
                    <a:pt x="258" y="296"/>
                    <a:pt x="258" y="296"/>
                    <a:pt x="258" y="296"/>
                  </a:cubicBezTo>
                  <a:cubicBezTo>
                    <a:pt x="258" y="296"/>
                    <a:pt x="258" y="296"/>
                    <a:pt x="258" y="296"/>
                  </a:cubicBezTo>
                  <a:cubicBezTo>
                    <a:pt x="258" y="296"/>
                    <a:pt x="259" y="296"/>
                    <a:pt x="259" y="296"/>
                  </a:cubicBezTo>
                  <a:cubicBezTo>
                    <a:pt x="259" y="296"/>
                    <a:pt x="259" y="296"/>
                    <a:pt x="259" y="296"/>
                  </a:cubicBezTo>
                  <a:cubicBezTo>
                    <a:pt x="259" y="297"/>
                    <a:pt x="259" y="297"/>
                    <a:pt x="259" y="297"/>
                  </a:cubicBezTo>
                  <a:cubicBezTo>
                    <a:pt x="260" y="297"/>
                    <a:pt x="260" y="297"/>
                    <a:pt x="260" y="297"/>
                  </a:cubicBezTo>
                  <a:cubicBezTo>
                    <a:pt x="260" y="298"/>
                    <a:pt x="261" y="298"/>
                    <a:pt x="261" y="298"/>
                  </a:cubicBezTo>
                  <a:cubicBezTo>
                    <a:pt x="262" y="299"/>
                    <a:pt x="262" y="299"/>
                    <a:pt x="263" y="299"/>
                  </a:cubicBezTo>
                  <a:cubicBezTo>
                    <a:pt x="264" y="299"/>
                    <a:pt x="265" y="299"/>
                    <a:pt x="266" y="300"/>
                  </a:cubicBezTo>
                  <a:cubicBezTo>
                    <a:pt x="266" y="300"/>
                    <a:pt x="266" y="300"/>
                    <a:pt x="267" y="300"/>
                  </a:cubicBezTo>
                  <a:cubicBezTo>
                    <a:pt x="267" y="300"/>
                    <a:pt x="268" y="300"/>
                    <a:pt x="268" y="300"/>
                  </a:cubicBezTo>
                  <a:cubicBezTo>
                    <a:pt x="268" y="300"/>
                    <a:pt x="268" y="300"/>
                    <a:pt x="269" y="300"/>
                  </a:cubicBezTo>
                  <a:cubicBezTo>
                    <a:pt x="269" y="301"/>
                    <a:pt x="269" y="301"/>
                    <a:pt x="269" y="301"/>
                  </a:cubicBezTo>
                  <a:cubicBezTo>
                    <a:pt x="269" y="301"/>
                    <a:pt x="269" y="301"/>
                    <a:pt x="269" y="302"/>
                  </a:cubicBezTo>
                  <a:cubicBezTo>
                    <a:pt x="269" y="302"/>
                    <a:pt x="269" y="302"/>
                    <a:pt x="269" y="302"/>
                  </a:cubicBezTo>
                  <a:cubicBezTo>
                    <a:pt x="269" y="303"/>
                    <a:pt x="269" y="303"/>
                    <a:pt x="269" y="303"/>
                  </a:cubicBezTo>
                  <a:cubicBezTo>
                    <a:pt x="269" y="303"/>
                    <a:pt x="269" y="304"/>
                    <a:pt x="269" y="304"/>
                  </a:cubicBezTo>
                  <a:cubicBezTo>
                    <a:pt x="269" y="304"/>
                    <a:pt x="269" y="304"/>
                    <a:pt x="269" y="304"/>
                  </a:cubicBezTo>
                  <a:cubicBezTo>
                    <a:pt x="269" y="304"/>
                    <a:pt x="269" y="304"/>
                    <a:pt x="269" y="304"/>
                  </a:cubicBezTo>
                  <a:cubicBezTo>
                    <a:pt x="269" y="305"/>
                    <a:pt x="269" y="305"/>
                    <a:pt x="269" y="305"/>
                  </a:cubicBezTo>
                  <a:cubicBezTo>
                    <a:pt x="269" y="305"/>
                    <a:pt x="269" y="305"/>
                    <a:pt x="269" y="305"/>
                  </a:cubicBezTo>
                  <a:cubicBezTo>
                    <a:pt x="269" y="305"/>
                    <a:pt x="269" y="306"/>
                    <a:pt x="269" y="306"/>
                  </a:cubicBezTo>
                  <a:cubicBezTo>
                    <a:pt x="270" y="307"/>
                    <a:pt x="271" y="308"/>
                    <a:pt x="272" y="308"/>
                  </a:cubicBezTo>
                  <a:cubicBezTo>
                    <a:pt x="272" y="309"/>
                    <a:pt x="273" y="309"/>
                    <a:pt x="274" y="310"/>
                  </a:cubicBezTo>
                  <a:cubicBezTo>
                    <a:pt x="275" y="310"/>
                    <a:pt x="276" y="311"/>
                    <a:pt x="277" y="311"/>
                  </a:cubicBezTo>
                  <a:cubicBezTo>
                    <a:pt x="277" y="311"/>
                    <a:pt x="277" y="311"/>
                    <a:pt x="277" y="311"/>
                  </a:cubicBezTo>
                  <a:cubicBezTo>
                    <a:pt x="277" y="311"/>
                    <a:pt x="277" y="311"/>
                    <a:pt x="277" y="311"/>
                  </a:cubicBezTo>
                  <a:cubicBezTo>
                    <a:pt x="278" y="311"/>
                    <a:pt x="278" y="311"/>
                    <a:pt x="278" y="312"/>
                  </a:cubicBezTo>
                  <a:cubicBezTo>
                    <a:pt x="278" y="312"/>
                    <a:pt x="278" y="312"/>
                    <a:pt x="278" y="312"/>
                  </a:cubicBezTo>
                  <a:cubicBezTo>
                    <a:pt x="279" y="312"/>
                    <a:pt x="279" y="312"/>
                    <a:pt x="279" y="312"/>
                  </a:cubicBezTo>
                  <a:cubicBezTo>
                    <a:pt x="279" y="312"/>
                    <a:pt x="279" y="312"/>
                    <a:pt x="279" y="312"/>
                  </a:cubicBezTo>
                  <a:cubicBezTo>
                    <a:pt x="279" y="312"/>
                    <a:pt x="279" y="312"/>
                    <a:pt x="280" y="312"/>
                  </a:cubicBezTo>
                  <a:cubicBezTo>
                    <a:pt x="280" y="312"/>
                    <a:pt x="280" y="312"/>
                    <a:pt x="280" y="312"/>
                  </a:cubicBezTo>
                  <a:cubicBezTo>
                    <a:pt x="280" y="312"/>
                    <a:pt x="280" y="312"/>
                    <a:pt x="280" y="312"/>
                  </a:cubicBezTo>
                  <a:cubicBezTo>
                    <a:pt x="280" y="312"/>
                    <a:pt x="280" y="312"/>
                    <a:pt x="280" y="312"/>
                  </a:cubicBezTo>
                  <a:cubicBezTo>
                    <a:pt x="280" y="312"/>
                    <a:pt x="280" y="312"/>
                    <a:pt x="280" y="312"/>
                  </a:cubicBezTo>
                  <a:cubicBezTo>
                    <a:pt x="280" y="312"/>
                    <a:pt x="281" y="312"/>
                    <a:pt x="281" y="312"/>
                  </a:cubicBezTo>
                  <a:cubicBezTo>
                    <a:pt x="281" y="312"/>
                    <a:pt x="281" y="312"/>
                    <a:pt x="281" y="312"/>
                  </a:cubicBezTo>
                  <a:cubicBezTo>
                    <a:pt x="281" y="312"/>
                    <a:pt x="282" y="312"/>
                    <a:pt x="282" y="312"/>
                  </a:cubicBezTo>
                  <a:cubicBezTo>
                    <a:pt x="282" y="312"/>
                    <a:pt x="282" y="312"/>
                    <a:pt x="282" y="312"/>
                  </a:cubicBezTo>
                  <a:cubicBezTo>
                    <a:pt x="283" y="312"/>
                    <a:pt x="283" y="312"/>
                    <a:pt x="283" y="311"/>
                  </a:cubicBezTo>
                  <a:cubicBezTo>
                    <a:pt x="283" y="311"/>
                    <a:pt x="283" y="311"/>
                    <a:pt x="283" y="311"/>
                  </a:cubicBezTo>
                  <a:cubicBezTo>
                    <a:pt x="283" y="311"/>
                    <a:pt x="283" y="311"/>
                    <a:pt x="283" y="310"/>
                  </a:cubicBezTo>
                  <a:cubicBezTo>
                    <a:pt x="283" y="310"/>
                    <a:pt x="284" y="310"/>
                    <a:pt x="284" y="310"/>
                  </a:cubicBezTo>
                  <a:cubicBezTo>
                    <a:pt x="284" y="310"/>
                    <a:pt x="284" y="310"/>
                    <a:pt x="284" y="309"/>
                  </a:cubicBezTo>
                  <a:cubicBezTo>
                    <a:pt x="285" y="309"/>
                    <a:pt x="285" y="309"/>
                    <a:pt x="285" y="309"/>
                  </a:cubicBezTo>
                  <a:cubicBezTo>
                    <a:pt x="285" y="309"/>
                    <a:pt x="286" y="309"/>
                    <a:pt x="286" y="309"/>
                  </a:cubicBezTo>
                  <a:cubicBezTo>
                    <a:pt x="286" y="310"/>
                    <a:pt x="287" y="310"/>
                    <a:pt x="287" y="310"/>
                  </a:cubicBezTo>
                  <a:cubicBezTo>
                    <a:pt x="287" y="310"/>
                    <a:pt x="288" y="310"/>
                    <a:pt x="288" y="310"/>
                  </a:cubicBezTo>
                  <a:cubicBezTo>
                    <a:pt x="288" y="311"/>
                    <a:pt x="288" y="311"/>
                    <a:pt x="288" y="311"/>
                  </a:cubicBezTo>
                  <a:cubicBezTo>
                    <a:pt x="289" y="312"/>
                    <a:pt x="289" y="312"/>
                    <a:pt x="289" y="312"/>
                  </a:cubicBezTo>
                  <a:cubicBezTo>
                    <a:pt x="289" y="312"/>
                    <a:pt x="289" y="312"/>
                    <a:pt x="289" y="312"/>
                  </a:cubicBezTo>
                  <a:cubicBezTo>
                    <a:pt x="289" y="312"/>
                    <a:pt x="290" y="312"/>
                    <a:pt x="290" y="312"/>
                  </a:cubicBezTo>
                  <a:cubicBezTo>
                    <a:pt x="290" y="313"/>
                    <a:pt x="290" y="313"/>
                    <a:pt x="290" y="313"/>
                  </a:cubicBezTo>
                  <a:cubicBezTo>
                    <a:pt x="290" y="313"/>
                    <a:pt x="290" y="313"/>
                    <a:pt x="291" y="312"/>
                  </a:cubicBezTo>
                  <a:cubicBezTo>
                    <a:pt x="291" y="312"/>
                    <a:pt x="291" y="312"/>
                    <a:pt x="291" y="312"/>
                  </a:cubicBezTo>
                  <a:cubicBezTo>
                    <a:pt x="291" y="312"/>
                    <a:pt x="292" y="312"/>
                    <a:pt x="292" y="312"/>
                  </a:cubicBezTo>
                  <a:cubicBezTo>
                    <a:pt x="292" y="312"/>
                    <a:pt x="292" y="311"/>
                    <a:pt x="292" y="311"/>
                  </a:cubicBezTo>
                  <a:cubicBezTo>
                    <a:pt x="293" y="311"/>
                    <a:pt x="293" y="311"/>
                    <a:pt x="293" y="311"/>
                  </a:cubicBezTo>
                  <a:cubicBezTo>
                    <a:pt x="293" y="311"/>
                    <a:pt x="293" y="311"/>
                    <a:pt x="293" y="311"/>
                  </a:cubicBezTo>
                  <a:cubicBezTo>
                    <a:pt x="293" y="311"/>
                    <a:pt x="294" y="310"/>
                    <a:pt x="294" y="310"/>
                  </a:cubicBezTo>
                  <a:cubicBezTo>
                    <a:pt x="294" y="310"/>
                    <a:pt x="294" y="310"/>
                    <a:pt x="294" y="310"/>
                  </a:cubicBezTo>
                  <a:cubicBezTo>
                    <a:pt x="294" y="310"/>
                    <a:pt x="295" y="310"/>
                    <a:pt x="295" y="310"/>
                  </a:cubicBezTo>
                  <a:cubicBezTo>
                    <a:pt x="295" y="311"/>
                    <a:pt x="295" y="311"/>
                    <a:pt x="295" y="311"/>
                  </a:cubicBezTo>
                  <a:cubicBezTo>
                    <a:pt x="295" y="311"/>
                    <a:pt x="296" y="311"/>
                    <a:pt x="296" y="311"/>
                  </a:cubicBezTo>
                  <a:cubicBezTo>
                    <a:pt x="296" y="311"/>
                    <a:pt x="296" y="312"/>
                    <a:pt x="296" y="312"/>
                  </a:cubicBezTo>
                  <a:cubicBezTo>
                    <a:pt x="296" y="312"/>
                    <a:pt x="296" y="313"/>
                    <a:pt x="296" y="313"/>
                  </a:cubicBezTo>
                  <a:cubicBezTo>
                    <a:pt x="296" y="313"/>
                    <a:pt x="296" y="313"/>
                    <a:pt x="296" y="314"/>
                  </a:cubicBezTo>
                  <a:cubicBezTo>
                    <a:pt x="296" y="314"/>
                    <a:pt x="296" y="314"/>
                    <a:pt x="296" y="315"/>
                  </a:cubicBezTo>
                  <a:cubicBezTo>
                    <a:pt x="296" y="315"/>
                    <a:pt x="296" y="315"/>
                    <a:pt x="296" y="315"/>
                  </a:cubicBezTo>
                  <a:cubicBezTo>
                    <a:pt x="295" y="315"/>
                    <a:pt x="295" y="316"/>
                    <a:pt x="295" y="316"/>
                  </a:cubicBezTo>
                  <a:cubicBezTo>
                    <a:pt x="295" y="316"/>
                    <a:pt x="295" y="316"/>
                    <a:pt x="295" y="316"/>
                  </a:cubicBezTo>
                  <a:cubicBezTo>
                    <a:pt x="295" y="316"/>
                    <a:pt x="295" y="316"/>
                    <a:pt x="295" y="316"/>
                  </a:cubicBezTo>
                  <a:cubicBezTo>
                    <a:pt x="295" y="316"/>
                    <a:pt x="295" y="317"/>
                    <a:pt x="295" y="317"/>
                  </a:cubicBezTo>
                  <a:cubicBezTo>
                    <a:pt x="295" y="317"/>
                    <a:pt x="295" y="318"/>
                    <a:pt x="295" y="318"/>
                  </a:cubicBezTo>
                  <a:cubicBezTo>
                    <a:pt x="295" y="318"/>
                    <a:pt x="296" y="319"/>
                    <a:pt x="296" y="319"/>
                  </a:cubicBezTo>
                  <a:cubicBezTo>
                    <a:pt x="296" y="320"/>
                    <a:pt x="296" y="320"/>
                    <a:pt x="297" y="321"/>
                  </a:cubicBezTo>
                  <a:cubicBezTo>
                    <a:pt x="297" y="321"/>
                    <a:pt x="297" y="322"/>
                    <a:pt x="298" y="322"/>
                  </a:cubicBezTo>
                  <a:cubicBezTo>
                    <a:pt x="298" y="322"/>
                    <a:pt x="298" y="322"/>
                    <a:pt x="298" y="322"/>
                  </a:cubicBezTo>
                  <a:cubicBezTo>
                    <a:pt x="298" y="322"/>
                    <a:pt x="298" y="322"/>
                    <a:pt x="298" y="322"/>
                  </a:cubicBezTo>
                  <a:cubicBezTo>
                    <a:pt x="298" y="322"/>
                    <a:pt x="298" y="322"/>
                    <a:pt x="298" y="322"/>
                  </a:cubicBezTo>
                  <a:cubicBezTo>
                    <a:pt x="299" y="322"/>
                    <a:pt x="299" y="322"/>
                    <a:pt x="299" y="322"/>
                  </a:cubicBezTo>
                  <a:cubicBezTo>
                    <a:pt x="299" y="322"/>
                    <a:pt x="299" y="322"/>
                    <a:pt x="299" y="322"/>
                  </a:cubicBezTo>
                  <a:cubicBezTo>
                    <a:pt x="299" y="322"/>
                    <a:pt x="299" y="322"/>
                    <a:pt x="299" y="322"/>
                  </a:cubicBezTo>
                  <a:cubicBezTo>
                    <a:pt x="299" y="322"/>
                    <a:pt x="299" y="321"/>
                    <a:pt x="299" y="321"/>
                  </a:cubicBezTo>
                  <a:cubicBezTo>
                    <a:pt x="299" y="321"/>
                    <a:pt x="299" y="320"/>
                    <a:pt x="299" y="320"/>
                  </a:cubicBezTo>
                  <a:cubicBezTo>
                    <a:pt x="299" y="320"/>
                    <a:pt x="299" y="319"/>
                    <a:pt x="299" y="319"/>
                  </a:cubicBezTo>
                  <a:cubicBezTo>
                    <a:pt x="299" y="318"/>
                    <a:pt x="299" y="318"/>
                    <a:pt x="299" y="317"/>
                  </a:cubicBezTo>
                  <a:cubicBezTo>
                    <a:pt x="300" y="316"/>
                    <a:pt x="300" y="316"/>
                    <a:pt x="301" y="315"/>
                  </a:cubicBezTo>
                  <a:cubicBezTo>
                    <a:pt x="302" y="315"/>
                    <a:pt x="303" y="314"/>
                    <a:pt x="305" y="313"/>
                  </a:cubicBezTo>
                  <a:cubicBezTo>
                    <a:pt x="307" y="313"/>
                    <a:pt x="309" y="312"/>
                    <a:pt x="311" y="311"/>
                  </a:cubicBezTo>
                  <a:cubicBezTo>
                    <a:pt x="313" y="311"/>
                    <a:pt x="315" y="310"/>
                    <a:pt x="317" y="309"/>
                  </a:cubicBezTo>
                  <a:cubicBezTo>
                    <a:pt x="318" y="308"/>
                    <a:pt x="320" y="307"/>
                    <a:pt x="322" y="306"/>
                  </a:cubicBezTo>
                  <a:cubicBezTo>
                    <a:pt x="323" y="305"/>
                    <a:pt x="324" y="304"/>
                    <a:pt x="325" y="304"/>
                  </a:cubicBezTo>
                  <a:cubicBezTo>
                    <a:pt x="326" y="303"/>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8" y="301"/>
                  </a:cubicBezTo>
                  <a:cubicBezTo>
                    <a:pt x="328" y="301"/>
                    <a:pt x="328" y="301"/>
                    <a:pt x="328" y="301"/>
                  </a:cubicBezTo>
                  <a:cubicBezTo>
                    <a:pt x="328" y="301"/>
                    <a:pt x="328" y="301"/>
                    <a:pt x="328" y="301"/>
                  </a:cubicBezTo>
                  <a:cubicBezTo>
                    <a:pt x="329" y="301"/>
                    <a:pt x="329" y="302"/>
                    <a:pt x="329" y="302"/>
                  </a:cubicBezTo>
                  <a:cubicBezTo>
                    <a:pt x="329" y="302"/>
                    <a:pt x="329" y="302"/>
                    <a:pt x="330" y="302"/>
                  </a:cubicBezTo>
                  <a:cubicBezTo>
                    <a:pt x="330" y="302"/>
                    <a:pt x="330" y="302"/>
                    <a:pt x="330" y="302"/>
                  </a:cubicBezTo>
                  <a:cubicBezTo>
                    <a:pt x="331" y="302"/>
                    <a:pt x="331" y="302"/>
                    <a:pt x="331" y="302"/>
                  </a:cubicBezTo>
                  <a:cubicBezTo>
                    <a:pt x="332" y="302"/>
                    <a:pt x="332" y="302"/>
                    <a:pt x="332" y="302"/>
                  </a:cubicBezTo>
                  <a:cubicBezTo>
                    <a:pt x="333" y="302"/>
                    <a:pt x="333" y="302"/>
                    <a:pt x="333" y="302"/>
                  </a:cubicBezTo>
                  <a:cubicBezTo>
                    <a:pt x="333" y="302"/>
                    <a:pt x="334" y="302"/>
                    <a:pt x="334" y="302"/>
                  </a:cubicBezTo>
                  <a:cubicBezTo>
                    <a:pt x="334" y="302"/>
                    <a:pt x="334" y="302"/>
                    <a:pt x="334" y="302"/>
                  </a:cubicBezTo>
                  <a:cubicBezTo>
                    <a:pt x="334" y="302"/>
                    <a:pt x="335" y="302"/>
                    <a:pt x="335" y="302"/>
                  </a:cubicBezTo>
                  <a:cubicBezTo>
                    <a:pt x="335" y="302"/>
                    <a:pt x="335" y="302"/>
                    <a:pt x="335" y="302"/>
                  </a:cubicBezTo>
                  <a:cubicBezTo>
                    <a:pt x="336" y="301"/>
                    <a:pt x="337" y="301"/>
                    <a:pt x="338" y="301"/>
                  </a:cubicBezTo>
                  <a:cubicBezTo>
                    <a:pt x="339" y="300"/>
                    <a:pt x="340" y="300"/>
                    <a:pt x="342" y="300"/>
                  </a:cubicBezTo>
                  <a:cubicBezTo>
                    <a:pt x="343" y="300"/>
                    <a:pt x="345" y="300"/>
                    <a:pt x="346" y="300"/>
                  </a:cubicBezTo>
                  <a:cubicBezTo>
                    <a:pt x="347" y="300"/>
                    <a:pt x="348" y="300"/>
                    <a:pt x="349" y="300"/>
                  </a:cubicBezTo>
                  <a:cubicBezTo>
                    <a:pt x="350" y="299"/>
                    <a:pt x="350" y="299"/>
                    <a:pt x="350" y="299"/>
                  </a:cubicBezTo>
                  <a:cubicBezTo>
                    <a:pt x="350" y="299"/>
                    <a:pt x="350" y="299"/>
                    <a:pt x="351" y="299"/>
                  </a:cubicBezTo>
                  <a:cubicBezTo>
                    <a:pt x="351" y="299"/>
                    <a:pt x="351" y="299"/>
                    <a:pt x="351" y="299"/>
                  </a:cubicBezTo>
                  <a:cubicBezTo>
                    <a:pt x="351" y="299"/>
                    <a:pt x="352" y="299"/>
                    <a:pt x="352" y="298"/>
                  </a:cubicBezTo>
                  <a:cubicBezTo>
                    <a:pt x="352" y="298"/>
                    <a:pt x="352" y="298"/>
                    <a:pt x="352" y="298"/>
                  </a:cubicBezTo>
                  <a:cubicBezTo>
                    <a:pt x="352" y="298"/>
                    <a:pt x="353" y="297"/>
                    <a:pt x="353" y="297"/>
                  </a:cubicBezTo>
                  <a:cubicBezTo>
                    <a:pt x="353" y="297"/>
                    <a:pt x="353" y="297"/>
                    <a:pt x="353" y="297"/>
                  </a:cubicBezTo>
                  <a:cubicBezTo>
                    <a:pt x="353" y="296"/>
                    <a:pt x="354" y="296"/>
                    <a:pt x="354" y="296"/>
                  </a:cubicBezTo>
                  <a:cubicBezTo>
                    <a:pt x="354" y="296"/>
                    <a:pt x="354" y="296"/>
                    <a:pt x="354" y="295"/>
                  </a:cubicBezTo>
                  <a:cubicBezTo>
                    <a:pt x="355" y="295"/>
                    <a:pt x="355" y="295"/>
                    <a:pt x="355" y="295"/>
                  </a:cubicBezTo>
                  <a:cubicBezTo>
                    <a:pt x="355" y="295"/>
                    <a:pt x="355" y="294"/>
                    <a:pt x="356" y="294"/>
                  </a:cubicBezTo>
                  <a:cubicBezTo>
                    <a:pt x="356" y="294"/>
                    <a:pt x="356" y="294"/>
                    <a:pt x="356" y="294"/>
                  </a:cubicBezTo>
                  <a:cubicBezTo>
                    <a:pt x="356" y="294"/>
                    <a:pt x="356" y="293"/>
                    <a:pt x="356" y="293"/>
                  </a:cubicBezTo>
                  <a:cubicBezTo>
                    <a:pt x="356" y="293"/>
                    <a:pt x="357" y="293"/>
                    <a:pt x="357" y="293"/>
                  </a:cubicBezTo>
                  <a:cubicBezTo>
                    <a:pt x="357" y="293"/>
                    <a:pt x="357" y="292"/>
                    <a:pt x="357" y="292"/>
                  </a:cubicBezTo>
                  <a:cubicBezTo>
                    <a:pt x="358" y="292"/>
                    <a:pt x="358" y="292"/>
                    <a:pt x="358" y="292"/>
                  </a:cubicBezTo>
                  <a:cubicBezTo>
                    <a:pt x="359" y="292"/>
                    <a:pt x="359" y="291"/>
                    <a:pt x="360" y="291"/>
                  </a:cubicBezTo>
                  <a:cubicBezTo>
                    <a:pt x="360" y="291"/>
                    <a:pt x="361" y="291"/>
                    <a:pt x="361" y="290"/>
                  </a:cubicBezTo>
                  <a:cubicBezTo>
                    <a:pt x="362" y="290"/>
                    <a:pt x="362" y="290"/>
                    <a:pt x="363" y="289"/>
                  </a:cubicBezTo>
                  <a:cubicBezTo>
                    <a:pt x="363" y="289"/>
                    <a:pt x="363" y="288"/>
                    <a:pt x="364" y="288"/>
                  </a:cubicBezTo>
                  <a:cubicBezTo>
                    <a:pt x="364" y="287"/>
                    <a:pt x="364" y="287"/>
                    <a:pt x="364" y="287"/>
                  </a:cubicBezTo>
                  <a:cubicBezTo>
                    <a:pt x="364" y="286"/>
                    <a:pt x="364" y="286"/>
                    <a:pt x="364" y="286"/>
                  </a:cubicBezTo>
                  <a:cubicBezTo>
                    <a:pt x="364" y="286"/>
                    <a:pt x="364" y="286"/>
                    <a:pt x="365" y="285"/>
                  </a:cubicBezTo>
                  <a:cubicBezTo>
                    <a:pt x="365" y="285"/>
                    <a:pt x="365" y="285"/>
                    <a:pt x="366" y="285"/>
                  </a:cubicBezTo>
                  <a:cubicBezTo>
                    <a:pt x="366" y="285"/>
                    <a:pt x="366" y="285"/>
                    <a:pt x="367" y="284"/>
                  </a:cubicBezTo>
                  <a:cubicBezTo>
                    <a:pt x="367" y="284"/>
                    <a:pt x="367" y="284"/>
                    <a:pt x="368" y="284"/>
                  </a:cubicBezTo>
                  <a:cubicBezTo>
                    <a:pt x="368" y="284"/>
                    <a:pt x="368" y="284"/>
                    <a:pt x="369" y="284"/>
                  </a:cubicBezTo>
                  <a:cubicBezTo>
                    <a:pt x="369" y="284"/>
                    <a:pt x="369" y="284"/>
                    <a:pt x="369" y="283"/>
                  </a:cubicBezTo>
                  <a:cubicBezTo>
                    <a:pt x="369" y="283"/>
                    <a:pt x="369" y="283"/>
                    <a:pt x="369" y="283"/>
                  </a:cubicBezTo>
                  <a:cubicBezTo>
                    <a:pt x="369" y="283"/>
                    <a:pt x="370" y="283"/>
                    <a:pt x="370" y="282"/>
                  </a:cubicBezTo>
                  <a:cubicBezTo>
                    <a:pt x="370" y="282"/>
                    <a:pt x="370" y="282"/>
                    <a:pt x="370" y="282"/>
                  </a:cubicBezTo>
                  <a:cubicBezTo>
                    <a:pt x="370" y="282"/>
                    <a:pt x="371" y="281"/>
                    <a:pt x="371" y="281"/>
                  </a:cubicBezTo>
                  <a:cubicBezTo>
                    <a:pt x="371" y="281"/>
                    <a:pt x="371" y="281"/>
                    <a:pt x="372" y="281"/>
                  </a:cubicBezTo>
                  <a:cubicBezTo>
                    <a:pt x="372" y="281"/>
                    <a:pt x="372" y="281"/>
                    <a:pt x="372" y="280"/>
                  </a:cubicBezTo>
                  <a:cubicBezTo>
                    <a:pt x="373" y="280"/>
                    <a:pt x="373" y="280"/>
                    <a:pt x="373" y="280"/>
                  </a:cubicBezTo>
                  <a:cubicBezTo>
                    <a:pt x="373" y="280"/>
                    <a:pt x="373" y="280"/>
                    <a:pt x="373" y="280"/>
                  </a:cubicBezTo>
                  <a:cubicBezTo>
                    <a:pt x="374" y="279"/>
                    <a:pt x="374" y="279"/>
                    <a:pt x="374" y="279"/>
                  </a:cubicBezTo>
                  <a:cubicBezTo>
                    <a:pt x="374" y="279"/>
                    <a:pt x="374" y="278"/>
                    <a:pt x="374" y="278"/>
                  </a:cubicBezTo>
                  <a:cubicBezTo>
                    <a:pt x="374" y="278"/>
                    <a:pt x="374" y="278"/>
                    <a:pt x="374" y="277"/>
                  </a:cubicBezTo>
                  <a:cubicBezTo>
                    <a:pt x="374" y="277"/>
                    <a:pt x="375" y="277"/>
                    <a:pt x="375" y="277"/>
                  </a:cubicBezTo>
                  <a:cubicBezTo>
                    <a:pt x="375" y="277"/>
                    <a:pt x="375" y="277"/>
                    <a:pt x="376" y="277"/>
                  </a:cubicBezTo>
                  <a:cubicBezTo>
                    <a:pt x="376" y="277"/>
                    <a:pt x="376" y="276"/>
                    <a:pt x="376" y="276"/>
                  </a:cubicBezTo>
                  <a:cubicBezTo>
                    <a:pt x="376" y="276"/>
                    <a:pt x="376" y="276"/>
                    <a:pt x="376" y="276"/>
                  </a:cubicBezTo>
                  <a:cubicBezTo>
                    <a:pt x="377" y="276"/>
                    <a:pt x="377" y="276"/>
                    <a:pt x="377" y="276"/>
                  </a:cubicBezTo>
                  <a:cubicBezTo>
                    <a:pt x="377" y="276"/>
                    <a:pt x="377" y="276"/>
                    <a:pt x="377" y="276"/>
                  </a:cubicBezTo>
                  <a:cubicBezTo>
                    <a:pt x="377" y="275"/>
                    <a:pt x="377" y="275"/>
                    <a:pt x="377" y="275"/>
                  </a:cubicBezTo>
                  <a:cubicBezTo>
                    <a:pt x="377" y="275"/>
                    <a:pt x="377" y="275"/>
                    <a:pt x="377" y="274"/>
                  </a:cubicBezTo>
                  <a:cubicBezTo>
                    <a:pt x="377" y="274"/>
                    <a:pt x="377" y="274"/>
                    <a:pt x="377" y="274"/>
                  </a:cubicBezTo>
                  <a:cubicBezTo>
                    <a:pt x="377" y="273"/>
                    <a:pt x="377" y="273"/>
                    <a:pt x="377" y="273"/>
                  </a:cubicBezTo>
                  <a:cubicBezTo>
                    <a:pt x="377" y="272"/>
                    <a:pt x="377" y="272"/>
                    <a:pt x="377" y="272"/>
                  </a:cubicBezTo>
                  <a:cubicBezTo>
                    <a:pt x="377" y="271"/>
                    <a:pt x="377" y="271"/>
                    <a:pt x="377" y="271"/>
                  </a:cubicBezTo>
                  <a:cubicBezTo>
                    <a:pt x="377" y="270"/>
                    <a:pt x="377" y="270"/>
                    <a:pt x="378" y="270"/>
                  </a:cubicBezTo>
                  <a:cubicBezTo>
                    <a:pt x="378" y="269"/>
                    <a:pt x="378" y="269"/>
                    <a:pt x="378" y="269"/>
                  </a:cubicBezTo>
                  <a:cubicBezTo>
                    <a:pt x="379" y="269"/>
                    <a:pt x="379" y="269"/>
                    <a:pt x="379" y="269"/>
                  </a:cubicBezTo>
                  <a:cubicBezTo>
                    <a:pt x="379" y="269"/>
                    <a:pt x="379" y="269"/>
                    <a:pt x="379" y="268"/>
                  </a:cubicBezTo>
                  <a:cubicBezTo>
                    <a:pt x="379" y="268"/>
                    <a:pt x="379" y="268"/>
                    <a:pt x="378" y="268"/>
                  </a:cubicBezTo>
                  <a:cubicBezTo>
                    <a:pt x="378" y="268"/>
                    <a:pt x="378" y="268"/>
                    <a:pt x="378" y="267"/>
                  </a:cubicBezTo>
                  <a:cubicBezTo>
                    <a:pt x="378" y="267"/>
                    <a:pt x="378" y="267"/>
                    <a:pt x="378" y="267"/>
                  </a:cubicBezTo>
                  <a:cubicBezTo>
                    <a:pt x="378" y="267"/>
                    <a:pt x="378" y="267"/>
                    <a:pt x="377" y="267"/>
                  </a:cubicBezTo>
                  <a:cubicBezTo>
                    <a:pt x="377" y="266"/>
                    <a:pt x="377" y="266"/>
                    <a:pt x="377" y="266"/>
                  </a:cubicBezTo>
                  <a:cubicBezTo>
                    <a:pt x="377" y="266"/>
                    <a:pt x="377" y="266"/>
                    <a:pt x="377" y="266"/>
                  </a:cubicBezTo>
                  <a:cubicBezTo>
                    <a:pt x="377" y="266"/>
                    <a:pt x="377" y="266"/>
                    <a:pt x="377" y="266"/>
                  </a:cubicBezTo>
                  <a:cubicBezTo>
                    <a:pt x="377" y="265"/>
                    <a:pt x="377" y="265"/>
                    <a:pt x="377" y="265"/>
                  </a:cubicBezTo>
                  <a:cubicBezTo>
                    <a:pt x="377" y="265"/>
                    <a:pt x="377" y="265"/>
                    <a:pt x="377" y="264"/>
                  </a:cubicBezTo>
                  <a:cubicBezTo>
                    <a:pt x="377" y="264"/>
                    <a:pt x="378" y="264"/>
                    <a:pt x="378" y="264"/>
                  </a:cubicBezTo>
                  <a:cubicBezTo>
                    <a:pt x="378" y="264"/>
                    <a:pt x="378" y="264"/>
                    <a:pt x="379" y="264"/>
                  </a:cubicBezTo>
                  <a:cubicBezTo>
                    <a:pt x="379" y="264"/>
                    <a:pt x="379" y="264"/>
                    <a:pt x="380" y="264"/>
                  </a:cubicBezTo>
                  <a:cubicBezTo>
                    <a:pt x="380" y="263"/>
                    <a:pt x="380" y="263"/>
                    <a:pt x="380" y="263"/>
                  </a:cubicBezTo>
                  <a:cubicBezTo>
                    <a:pt x="381" y="263"/>
                    <a:pt x="381" y="263"/>
                    <a:pt x="381" y="263"/>
                  </a:cubicBezTo>
                  <a:cubicBezTo>
                    <a:pt x="382" y="263"/>
                    <a:pt x="382" y="263"/>
                    <a:pt x="382" y="263"/>
                  </a:cubicBezTo>
                  <a:cubicBezTo>
                    <a:pt x="382" y="263"/>
                    <a:pt x="383" y="262"/>
                    <a:pt x="383" y="262"/>
                  </a:cubicBezTo>
                  <a:cubicBezTo>
                    <a:pt x="383" y="262"/>
                    <a:pt x="384" y="262"/>
                    <a:pt x="384" y="261"/>
                  </a:cubicBezTo>
                  <a:cubicBezTo>
                    <a:pt x="384" y="261"/>
                    <a:pt x="385" y="260"/>
                    <a:pt x="385" y="260"/>
                  </a:cubicBezTo>
                  <a:cubicBezTo>
                    <a:pt x="385" y="259"/>
                    <a:pt x="386" y="259"/>
                    <a:pt x="386" y="258"/>
                  </a:cubicBezTo>
                  <a:cubicBezTo>
                    <a:pt x="386" y="258"/>
                    <a:pt x="386" y="257"/>
                    <a:pt x="386" y="257"/>
                  </a:cubicBezTo>
                  <a:cubicBezTo>
                    <a:pt x="386" y="256"/>
                    <a:pt x="387" y="256"/>
                    <a:pt x="387" y="255"/>
                  </a:cubicBezTo>
                  <a:cubicBezTo>
                    <a:pt x="387" y="254"/>
                    <a:pt x="388" y="254"/>
                    <a:pt x="389" y="253"/>
                  </a:cubicBezTo>
                  <a:cubicBezTo>
                    <a:pt x="389" y="253"/>
                    <a:pt x="390" y="252"/>
                    <a:pt x="390" y="252"/>
                  </a:cubicBezTo>
                  <a:cubicBezTo>
                    <a:pt x="391" y="252"/>
                    <a:pt x="391" y="252"/>
                    <a:pt x="392" y="251"/>
                  </a:cubicBezTo>
                  <a:cubicBezTo>
                    <a:pt x="392" y="251"/>
                    <a:pt x="392" y="251"/>
                    <a:pt x="393" y="251"/>
                  </a:cubicBezTo>
                  <a:cubicBezTo>
                    <a:pt x="393" y="250"/>
                    <a:pt x="393" y="250"/>
                    <a:pt x="393" y="249"/>
                  </a:cubicBezTo>
                  <a:cubicBezTo>
                    <a:pt x="393" y="249"/>
                    <a:pt x="393" y="248"/>
                    <a:pt x="393" y="247"/>
                  </a:cubicBezTo>
                  <a:cubicBezTo>
                    <a:pt x="393" y="247"/>
                    <a:pt x="393" y="246"/>
                    <a:pt x="393" y="245"/>
                  </a:cubicBezTo>
                  <a:cubicBezTo>
                    <a:pt x="393" y="245"/>
                    <a:pt x="393" y="244"/>
                    <a:pt x="393" y="244"/>
                  </a:cubicBezTo>
                  <a:cubicBezTo>
                    <a:pt x="393" y="244"/>
                    <a:pt x="393" y="243"/>
                    <a:pt x="393" y="243"/>
                  </a:cubicBezTo>
                  <a:cubicBezTo>
                    <a:pt x="394" y="243"/>
                    <a:pt x="394" y="243"/>
                    <a:pt x="394" y="243"/>
                  </a:cubicBezTo>
                  <a:cubicBezTo>
                    <a:pt x="394" y="242"/>
                    <a:pt x="394" y="242"/>
                    <a:pt x="395" y="242"/>
                  </a:cubicBezTo>
                  <a:cubicBezTo>
                    <a:pt x="395" y="242"/>
                    <a:pt x="395" y="242"/>
                    <a:pt x="395" y="242"/>
                  </a:cubicBezTo>
                  <a:cubicBezTo>
                    <a:pt x="394" y="242"/>
                    <a:pt x="394" y="242"/>
                    <a:pt x="394" y="242"/>
                  </a:cubicBezTo>
                  <a:cubicBezTo>
                    <a:pt x="394" y="242"/>
                    <a:pt x="394" y="242"/>
                    <a:pt x="394" y="241"/>
                  </a:cubicBezTo>
                  <a:cubicBezTo>
                    <a:pt x="394" y="241"/>
                    <a:pt x="394" y="241"/>
                    <a:pt x="394" y="241"/>
                  </a:cubicBezTo>
                  <a:cubicBezTo>
                    <a:pt x="394" y="241"/>
                    <a:pt x="394" y="241"/>
                    <a:pt x="394" y="240"/>
                  </a:cubicBezTo>
                  <a:cubicBezTo>
                    <a:pt x="394" y="240"/>
                    <a:pt x="394" y="240"/>
                    <a:pt x="394" y="239"/>
                  </a:cubicBezTo>
                  <a:cubicBezTo>
                    <a:pt x="395" y="239"/>
                    <a:pt x="395" y="238"/>
                    <a:pt x="395" y="238"/>
                  </a:cubicBezTo>
                  <a:cubicBezTo>
                    <a:pt x="396" y="238"/>
                    <a:pt x="396" y="237"/>
                    <a:pt x="396" y="237"/>
                  </a:cubicBezTo>
                  <a:cubicBezTo>
                    <a:pt x="397" y="237"/>
                    <a:pt x="398" y="236"/>
                    <a:pt x="398" y="236"/>
                  </a:cubicBezTo>
                  <a:cubicBezTo>
                    <a:pt x="399" y="236"/>
                    <a:pt x="399" y="236"/>
                    <a:pt x="399" y="236"/>
                  </a:cubicBezTo>
                  <a:cubicBezTo>
                    <a:pt x="399" y="236"/>
                    <a:pt x="398" y="236"/>
                    <a:pt x="398" y="236"/>
                  </a:cubicBezTo>
                  <a:cubicBezTo>
                    <a:pt x="398" y="236"/>
                    <a:pt x="398" y="236"/>
                    <a:pt x="398" y="236"/>
                  </a:cubicBezTo>
                  <a:cubicBezTo>
                    <a:pt x="398" y="236"/>
                    <a:pt x="398" y="236"/>
                    <a:pt x="397" y="236"/>
                  </a:cubicBezTo>
                  <a:cubicBezTo>
                    <a:pt x="397" y="236"/>
                    <a:pt x="397" y="236"/>
                    <a:pt x="397" y="236"/>
                  </a:cubicBezTo>
                  <a:cubicBezTo>
                    <a:pt x="397" y="236"/>
                    <a:pt x="396" y="236"/>
                    <a:pt x="396" y="236"/>
                  </a:cubicBezTo>
                  <a:cubicBezTo>
                    <a:pt x="396" y="236"/>
                    <a:pt x="396" y="236"/>
                    <a:pt x="396" y="236"/>
                  </a:cubicBezTo>
                  <a:cubicBezTo>
                    <a:pt x="396" y="236"/>
                    <a:pt x="395" y="236"/>
                    <a:pt x="395" y="236"/>
                  </a:cubicBezTo>
                  <a:cubicBezTo>
                    <a:pt x="395" y="236"/>
                    <a:pt x="395" y="236"/>
                    <a:pt x="395" y="236"/>
                  </a:cubicBezTo>
                  <a:cubicBezTo>
                    <a:pt x="394" y="237"/>
                    <a:pt x="394" y="237"/>
                    <a:pt x="394" y="237"/>
                  </a:cubicBezTo>
                  <a:cubicBezTo>
                    <a:pt x="394" y="237"/>
                    <a:pt x="394" y="236"/>
                    <a:pt x="394" y="236"/>
                  </a:cubicBezTo>
                  <a:cubicBezTo>
                    <a:pt x="393" y="236"/>
                    <a:pt x="393" y="236"/>
                    <a:pt x="393" y="236"/>
                  </a:cubicBezTo>
                  <a:cubicBezTo>
                    <a:pt x="393" y="236"/>
                    <a:pt x="393" y="236"/>
                    <a:pt x="393" y="236"/>
                  </a:cubicBezTo>
                  <a:cubicBezTo>
                    <a:pt x="392" y="235"/>
                    <a:pt x="392" y="235"/>
                    <a:pt x="392" y="235"/>
                  </a:cubicBezTo>
                  <a:cubicBezTo>
                    <a:pt x="392" y="235"/>
                    <a:pt x="392" y="235"/>
                    <a:pt x="392" y="235"/>
                  </a:cubicBezTo>
                  <a:cubicBezTo>
                    <a:pt x="392" y="235"/>
                    <a:pt x="391" y="235"/>
                    <a:pt x="391" y="234"/>
                  </a:cubicBezTo>
                  <a:cubicBezTo>
                    <a:pt x="391" y="234"/>
                    <a:pt x="391" y="234"/>
                    <a:pt x="391" y="234"/>
                  </a:cubicBezTo>
                  <a:cubicBezTo>
                    <a:pt x="391" y="234"/>
                    <a:pt x="391" y="234"/>
                    <a:pt x="391" y="234"/>
                  </a:cubicBezTo>
                  <a:cubicBezTo>
                    <a:pt x="390" y="234"/>
                    <a:pt x="390" y="234"/>
                    <a:pt x="390" y="234"/>
                  </a:cubicBezTo>
                  <a:cubicBezTo>
                    <a:pt x="390" y="235"/>
                    <a:pt x="390" y="235"/>
                    <a:pt x="390" y="235"/>
                  </a:cubicBezTo>
                  <a:cubicBezTo>
                    <a:pt x="390" y="235"/>
                    <a:pt x="390" y="235"/>
                    <a:pt x="390" y="235"/>
                  </a:cubicBezTo>
                  <a:cubicBezTo>
                    <a:pt x="389" y="235"/>
                    <a:pt x="389" y="235"/>
                    <a:pt x="389" y="235"/>
                  </a:cubicBezTo>
                  <a:cubicBezTo>
                    <a:pt x="389" y="235"/>
                    <a:pt x="389" y="235"/>
                    <a:pt x="389" y="235"/>
                  </a:cubicBezTo>
                  <a:cubicBezTo>
                    <a:pt x="388" y="235"/>
                    <a:pt x="388" y="235"/>
                    <a:pt x="388" y="235"/>
                  </a:cubicBezTo>
                  <a:cubicBezTo>
                    <a:pt x="387" y="235"/>
                    <a:pt x="387" y="235"/>
                    <a:pt x="387" y="235"/>
                  </a:cubicBezTo>
                  <a:cubicBezTo>
                    <a:pt x="386" y="234"/>
                    <a:pt x="386" y="234"/>
                    <a:pt x="386" y="234"/>
                  </a:cubicBezTo>
                  <a:cubicBezTo>
                    <a:pt x="386" y="234"/>
                    <a:pt x="386" y="233"/>
                    <a:pt x="385" y="233"/>
                  </a:cubicBezTo>
                  <a:cubicBezTo>
                    <a:pt x="385" y="233"/>
                    <a:pt x="385" y="233"/>
                    <a:pt x="385" y="233"/>
                  </a:cubicBezTo>
                  <a:cubicBezTo>
                    <a:pt x="385" y="233"/>
                    <a:pt x="386" y="233"/>
                    <a:pt x="386" y="233"/>
                  </a:cubicBezTo>
                  <a:cubicBezTo>
                    <a:pt x="386" y="232"/>
                    <a:pt x="386" y="232"/>
                    <a:pt x="386" y="232"/>
                  </a:cubicBezTo>
                  <a:cubicBezTo>
                    <a:pt x="386" y="232"/>
                    <a:pt x="386" y="232"/>
                    <a:pt x="387" y="232"/>
                  </a:cubicBezTo>
                  <a:cubicBezTo>
                    <a:pt x="387" y="232"/>
                    <a:pt x="388" y="232"/>
                    <a:pt x="388" y="231"/>
                  </a:cubicBezTo>
                  <a:cubicBezTo>
                    <a:pt x="388" y="231"/>
                    <a:pt x="389" y="231"/>
                    <a:pt x="389" y="231"/>
                  </a:cubicBezTo>
                  <a:cubicBezTo>
                    <a:pt x="390" y="231"/>
                    <a:pt x="390" y="230"/>
                    <a:pt x="391" y="230"/>
                  </a:cubicBezTo>
                  <a:cubicBezTo>
                    <a:pt x="391" y="230"/>
                    <a:pt x="392" y="230"/>
                    <a:pt x="392" y="229"/>
                  </a:cubicBezTo>
                  <a:cubicBezTo>
                    <a:pt x="392" y="229"/>
                    <a:pt x="393" y="229"/>
                    <a:pt x="393" y="229"/>
                  </a:cubicBezTo>
                  <a:cubicBezTo>
                    <a:pt x="393" y="229"/>
                    <a:pt x="394" y="228"/>
                    <a:pt x="394" y="228"/>
                  </a:cubicBezTo>
                  <a:cubicBezTo>
                    <a:pt x="394" y="228"/>
                    <a:pt x="394" y="228"/>
                    <a:pt x="395" y="228"/>
                  </a:cubicBezTo>
                  <a:cubicBezTo>
                    <a:pt x="395" y="228"/>
                    <a:pt x="395" y="228"/>
                    <a:pt x="395" y="228"/>
                  </a:cubicBezTo>
                  <a:cubicBezTo>
                    <a:pt x="395" y="228"/>
                    <a:pt x="395" y="228"/>
                    <a:pt x="395" y="228"/>
                  </a:cubicBezTo>
                  <a:cubicBezTo>
                    <a:pt x="395" y="227"/>
                    <a:pt x="395" y="227"/>
                    <a:pt x="395" y="227"/>
                  </a:cubicBezTo>
                  <a:cubicBezTo>
                    <a:pt x="395" y="227"/>
                    <a:pt x="395" y="227"/>
                    <a:pt x="395" y="227"/>
                  </a:cubicBezTo>
                  <a:cubicBezTo>
                    <a:pt x="395" y="227"/>
                    <a:pt x="395" y="227"/>
                    <a:pt x="395" y="227"/>
                  </a:cubicBezTo>
                  <a:cubicBezTo>
                    <a:pt x="395" y="227"/>
                    <a:pt x="395" y="226"/>
                    <a:pt x="394" y="226"/>
                  </a:cubicBezTo>
                  <a:cubicBezTo>
                    <a:pt x="394" y="226"/>
                    <a:pt x="393" y="225"/>
                    <a:pt x="393" y="225"/>
                  </a:cubicBezTo>
                  <a:cubicBezTo>
                    <a:pt x="392" y="225"/>
                    <a:pt x="392" y="224"/>
                    <a:pt x="392" y="224"/>
                  </a:cubicBezTo>
                  <a:cubicBezTo>
                    <a:pt x="391" y="224"/>
                    <a:pt x="391" y="224"/>
                    <a:pt x="390" y="224"/>
                  </a:cubicBezTo>
                  <a:cubicBezTo>
                    <a:pt x="390" y="223"/>
                    <a:pt x="390" y="223"/>
                    <a:pt x="390" y="223"/>
                  </a:cubicBezTo>
                  <a:cubicBezTo>
                    <a:pt x="390" y="224"/>
                    <a:pt x="390" y="224"/>
                    <a:pt x="390" y="224"/>
                  </a:cubicBezTo>
                  <a:cubicBezTo>
                    <a:pt x="390" y="224"/>
                    <a:pt x="390" y="224"/>
                    <a:pt x="389" y="224"/>
                  </a:cubicBezTo>
                  <a:cubicBezTo>
                    <a:pt x="389" y="224"/>
                    <a:pt x="389" y="223"/>
                    <a:pt x="388" y="223"/>
                  </a:cubicBezTo>
                  <a:cubicBezTo>
                    <a:pt x="388" y="223"/>
                    <a:pt x="388" y="223"/>
                    <a:pt x="387" y="222"/>
                  </a:cubicBezTo>
                  <a:cubicBezTo>
                    <a:pt x="387" y="222"/>
                    <a:pt x="387" y="222"/>
                    <a:pt x="386" y="221"/>
                  </a:cubicBezTo>
                  <a:cubicBezTo>
                    <a:pt x="386" y="221"/>
                    <a:pt x="386" y="221"/>
                    <a:pt x="385" y="220"/>
                  </a:cubicBezTo>
                  <a:cubicBezTo>
                    <a:pt x="385" y="220"/>
                    <a:pt x="385" y="220"/>
                    <a:pt x="384" y="219"/>
                  </a:cubicBezTo>
                  <a:cubicBezTo>
                    <a:pt x="384" y="219"/>
                    <a:pt x="384" y="219"/>
                    <a:pt x="384" y="219"/>
                  </a:cubicBezTo>
                  <a:cubicBezTo>
                    <a:pt x="383" y="219"/>
                    <a:pt x="383" y="219"/>
                    <a:pt x="383" y="219"/>
                  </a:cubicBezTo>
                  <a:cubicBezTo>
                    <a:pt x="383" y="219"/>
                    <a:pt x="382" y="219"/>
                    <a:pt x="382" y="219"/>
                  </a:cubicBezTo>
                  <a:cubicBezTo>
                    <a:pt x="382" y="219"/>
                    <a:pt x="382" y="219"/>
                    <a:pt x="382" y="218"/>
                  </a:cubicBezTo>
                  <a:cubicBezTo>
                    <a:pt x="382" y="218"/>
                    <a:pt x="382" y="218"/>
                    <a:pt x="382" y="218"/>
                  </a:cubicBezTo>
                  <a:cubicBezTo>
                    <a:pt x="382" y="218"/>
                    <a:pt x="381" y="218"/>
                    <a:pt x="381" y="218"/>
                  </a:cubicBezTo>
                  <a:cubicBezTo>
                    <a:pt x="381" y="218"/>
                    <a:pt x="382" y="217"/>
                    <a:pt x="382" y="217"/>
                  </a:cubicBezTo>
                  <a:cubicBezTo>
                    <a:pt x="382" y="217"/>
                    <a:pt x="382" y="217"/>
                    <a:pt x="383" y="217"/>
                  </a:cubicBezTo>
                  <a:cubicBezTo>
                    <a:pt x="383" y="217"/>
                    <a:pt x="383" y="217"/>
                    <a:pt x="384" y="217"/>
                  </a:cubicBezTo>
                  <a:cubicBezTo>
                    <a:pt x="384" y="217"/>
                    <a:pt x="384" y="217"/>
                    <a:pt x="385" y="217"/>
                  </a:cubicBezTo>
                  <a:cubicBezTo>
                    <a:pt x="385" y="217"/>
                    <a:pt x="385" y="217"/>
                    <a:pt x="385" y="217"/>
                  </a:cubicBezTo>
                  <a:cubicBezTo>
                    <a:pt x="386" y="217"/>
                    <a:pt x="386" y="217"/>
                    <a:pt x="386" y="217"/>
                  </a:cubicBezTo>
                  <a:cubicBezTo>
                    <a:pt x="386" y="217"/>
                    <a:pt x="387" y="217"/>
                    <a:pt x="387" y="217"/>
                  </a:cubicBezTo>
                  <a:cubicBezTo>
                    <a:pt x="387" y="217"/>
                    <a:pt x="387" y="217"/>
                    <a:pt x="388" y="217"/>
                  </a:cubicBezTo>
                  <a:cubicBezTo>
                    <a:pt x="388" y="218"/>
                    <a:pt x="389" y="218"/>
                    <a:pt x="389" y="218"/>
                  </a:cubicBezTo>
                  <a:cubicBezTo>
                    <a:pt x="390" y="218"/>
                    <a:pt x="390" y="219"/>
                    <a:pt x="391" y="219"/>
                  </a:cubicBezTo>
                  <a:cubicBezTo>
                    <a:pt x="391" y="219"/>
                    <a:pt x="392" y="219"/>
                    <a:pt x="392" y="219"/>
                  </a:cubicBezTo>
                  <a:cubicBezTo>
                    <a:pt x="393" y="219"/>
                    <a:pt x="393" y="219"/>
                    <a:pt x="393" y="219"/>
                  </a:cubicBezTo>
                  <a:cubicBezTo>
                    <a:pt x="394" y="219"/>
                    <a:pt x="394" y="219"/>
                    <a:pt x="394" y="219"/>
                  </a:cubicBezTo>
                  <a:cubicBezTo>
                    <a:pt x="394" y="219"/>
                    <a:pt x="394" y="219"/>
                    <a:pt x="394" y="219"/>
                  </a:cubicBezTo>
                  <a:cubicBezTo>
                    <a:pt x="394" y="219"/>
                    <a:pt x="394" y="219"/>
                    <a:pt x="394" y="219"/>
                  </a:cubicBezTo>
                  <a:cubicBezTo>
                    <a:pt x="394" y="219"/>
                    <a:pt x="394" y="219"/>
                    <a:pt x="395" y="219"/>
                  </a:cubicBezTo>
                  <a:cubicBezTo>
                    <a:pt x="395" y="219"/>
                    <a:pt x="394" y="218"/>
                    <a:pt x="394" y="218"/>
                  </a:cubicBezTo>
                  <a:cubicBezTo>
                    <a:pt x="394" y="217"/>
                    <a:pt x="393" y="217"/>
                    <a:pt x="392" y="216"/>
                  </a:cubicBezTo>
                  <a:cubicBezTo>
                    <a:pt x="392" y="216"/>
                    <a:pt x="391" y="215"/>
                    <a:pt x="390" y="214"/>
                  </a:cubicBezTo>
                  <a:cubicBezTo>
                    <a:pt x="389" y="213"/>
                    <a:pt x="388" y="213"/>
                    <a:pt x="387" y="212"/>
                  </a:cubicBezTo>
                  <a:cubicBezTo>
                    <a:pt x="387" y="212"/>
                    <a:pt x="387" y="211"/>
                    <a:pt x="386" y="211"/>
                  </a:cubicBezTo>
                  <a:cubicBezTo>
                    <a:pt x="386" y="211"/>
                    <a:pt x="386" y="210"/>
                    <a:pt x="386" y="210"/>
                  </a:cubicBezTo>
                  <a:cubicBezTo>
                    <a:pt x="386" y="210"/>
                    <a:pt x="386" y="209"/>
                    <a:pt x="386" y="209"/>
                  </a:cubicBezTo>
                  <a:cubicBezTo>
                    <a:pt x="386" y="209"/>
                    <a:pt x="386" y="209"/>
                    <a:pt x="386" y="208"/>
                  </a:cubicBezTo>
                  <a:cubicBezTo>
                    <a:pt x="386" y="208"/>
                    <a:pt x="386" y="208"/>
                    <a:pt x="386" y="208"/>
                  </a:cubicBezTo>
                  <a:cubicBezTo>
                    <a:pt x="386" y="208"/>
                    <a:pt x="386" y="207"/>
                    <a:pt x="386" y="207"/>
                  </a:cubicBezTo>
                  <a:cubicBezTo>
                    <a:pt x="386" y="207"/>
                    <a:pt x="386" y="207"/>
                    <a:pt x="386" y="207"/>
                  </a:cubicBezTo>
                  <a:cubicBezTo>
                    <a:pt x="386" y="207"/>
                    <a:pt x="386" y="207"/>
                    <a:pt x="386" y="207"/>
                  </a:cubicBezTo>
                  <a:cubicBezTo>
                    <a:pt x="385" y="207"/>
                    <a:pt x="385" y="206"/>
                    <a:pt x="384" y="205"/>
                  </a:cubicBezTo>
                  <a:cubicBezTo>
                    <a:pt x="384" y="204"/>
                    <a:pt x="383" y="203"/>
                    <a:pt x="382" y="202"/>
                  </a:cubicBezTo>
                  <a:cubicBezTo>
                    <a:pt x="382" y="201"/>
                    <a:pt x="381" y="200"/>
                    <a:pt x="381" y="199"/>
                  </a:cubicBezTo>
                  <a:cubicBezTo>
                    <a:pt x="380" y="198"/>
                    <a:pt x="380" y="197"/>
                    <a:pt x="380" y="196"/>
                  </a:cubicBezTo>
                  <a:cubicBezTo>
                    <a:pt x="380" y="196"/>
                    <a:pt x="379" y="196"/>
                    <a:pt x="379" y="195"/>
                  </a:cubicBezTo>
                  <a:cubicBezTo>
                    <a:pt x="379" y="195"/>
                    <a:pt x="379" y="195"/>
                    <a:pt x="378" y="195"/>
                  </a:cubicBezTo>
                  <a:cubicBezTo>
                    <a:pt x="378" y="194"/>
                    <a:pt x="377" y="194"/>
                    <a:pt x="377" y="194"/>
                  </a:cubicBezTo>
                  <a:cubicBezTo>
                    <a:pt x="377" y="194"/>
                    <a:pt x="376" y="194"/>
                    <a:pt x="376" y="194"/>
                  </a:cubicBezTo>
                  <a:cubicBezTo>
                    <a:pt x="375" y="193"/>
                    <a:pt x="375" y="193"/>
                    <a:pt x="375" y="193"/>
                  </a:cubicBezTo>
                  <a:cubicBezTo>
                    <a:pt x="374" y="193"/>
                    <a:pt x="374" y="193"/>
                    <a:pt x="374" y="193"/>
                  </a:cubicBezTo>
                  <a:cubicBezTo>
                    <a:pt x="373" y="192"/>
                    <a:pt x="373" y="192"/>
                    <a:pt x="373" y="192"/>
                  </a:cubicBezTo>
                  <a:cubicBezTo>
                    <a:pt x="373" y="192"/>
                    <a:pt x="372" y="192"/>
                    <a:pt x="372" y="191"/>
                  </a:cubicBezTo>
                  <a:cubicBezTo>
                    <a:pt x="372" y="191"/>
                    <a:pt x="372" y="191"/>
                    <a:pt x="372" y="191"/>
                  </a:cubicBezTo>
                  <a:cubicBezTo>
                    <a:pt x="372" y="190"/>
                    <a:pt x="372" y="190"/>
                    <a:pt x="372" y="190"/>
                  </a:cubicBezTo>
                  <a:cubicBezTo>
                    <a:pt x="372" y="189"/>
                    <a:pt x="372" y="189"/>
                    <a:pt x="372" y="189"/>
                  </a:cubicBezTo>
                  <a:cubicBezTo>
                    <a:pt x="372" y="188"/>
                    <a:pt x="372" y="188"/>
                    <a:pt x="372" y="188"/>
                  </a:cubicBezTo>
                  <a:cubicBezTo>
                    <a:pt x="372" y="187"/>
                    <a:pt x="372" y="187"/>
                    <a:pt x="373" y="186"/>
                  </a:cubicBezTo>
                  <a:cubicBezTo>
                    <a:pt x="373" y="186"/>
                    <a:pt x="373" y="185"/>
                    <a:pt x="373" y="185"/>
                  </a:cubicBezTo>
                  <a:cubicBezTo>
                    <a:pt x="374" y="184"/>
                    <a:pt x="374" y="184"/>
                    <a:pt x="375" y="184"/>
                  </a:cubicBezTo>
                  <a:cubicBezTo>
                    <a:pt x="375" y="183"/>
                    <a:pt x="376" y="183"/>
                    <a:pt x="376" y="183"/>
                  </a:cubicBezTo>
                  <a:cubicBezTo>
                    <a:pt x="377" y="183"/>
                    <a:pt x="377" y="183"/>
                    <a:pt x="377" y="182"/>
                  </a:cubicBezTo>
                  <a:cubicBezTo>
                    <a:pt x="378" y="182"/>
                    <a:pt x="378" y="182"/>
                    <a:pt x="378" y="181"/>
                  </a:cubicBezTo>
                  <a:cubicBezTo>
                    <a:pt x="378" y="181"/>
                    <a:pt x="378" y="181"/>
                    <a:pt x="378" y="181"/>
                  </a:cubicBezTo>
                  <a:cubicBezTo>
                    <a:pt x="379" y="180"/>
                    <a:pt x="379" y="180"/>
                    <a:pt x="379" y="180"/>
                  </a:cubicBezTo>
                  <a:cubicBezTo>
                    <a:pt x="379" y="180"/>
                    <a:pt x="379" y="180"/>
                    <a:pt x="379" y="179"/>
                  </a:cubicBezTo>
                  <a:cubicBezTo>
                    <a:pt x="379" y="179"/>
                    <a:pt x="379" y="179"/>
                    <a:pt x="379" y="179"/>
                  </a:cubicBezTo>
                  <a:cubicBezTo>
                    <a:pt x="379" y="179"/>
                    <a:pt x="379" y="179"/>
                    <a:pt x="379" y="179"/>
                  </a:cubicBezTo>
                  <a:cubicBezTo>
                    <a:pt x="380" y="179"/>
                    <a:pt x="380" y="178"/>
                    <a:pt x="380" y="178"/>
                  </a:cubicBezTo>
                  <a:cubicBezTo>
                    <a:pt x="380" y="179"/>
                    <a:pt x="380" y="179"/>
                    <a:pt x="380" y="179"/>
                  </a:cubicBezTo>
                  <a:cubicBezTo>
                    <a:pt x="381" y="179"/>
                    <a:pt x="381" y="179"/>
                    <a:pt x="381" y="179"/>
                  </a:cubicBezTo>
                  <a:cubicBezTo>
                    <a:pt x="381" y="179"/>
                    <a:pt x="381" y="179"/>
                    <a:pt x="382" y="178"/>
                  </a:cubicBezTo>
                  <a:cubicBezTo>
                    <a:pt x="382" y="178"/>
                    <a:pt x="382" y="178"/>
                    <a:pt x="382" y="178"/>
                  </a:cubicBezTo>
                  <a:cubicBezTo>
                    <a:pt x="383" y="178"/>
                    <a:pt x="383" y="178"/>
                    <a:pt x="383" y="177"/>
                  </a:cubicBezTo>
                  <a:cubicBezTo>
                    <a:pt x="384" y="177"/>
                    <a:pt x="384" y="176"/>
                    <a:pt x="384" y="176"/>
                  </a:cubicBezTo>
                  <a:cubicBezTo>
                    <a:pt x="384" y="175"/>
                    <a:pt x="385" y="175"/>
                    <a:pt x="385" y="174"/>
                  </a:cubicBezTo>
                  <a:cubicBezTo>
                    <a:pt x="385" y="174"/>
                    <a:pt x="386" y="174"/>
                    <a:pt x="386" y="174"/>
                  </a:cubicBezTo>
                  <a:cubicBezTo>
                    <a:pt x="386" y="174"/>
                    <a:pt x="386" y="174"/>
                    <a:pt x="387" y="174"/>
                  </a:cubicBezTo>
                  <a:cubicBezTo>
                    <a:pt x="387" y="174"/>
                    <a:pt x="387" y="174"/>
                    <a:pt x="388" y="173"/>
                  </a:cubicBezTo>
                  <a:cubicBezTo>
                    <a:pt x="388" y="173"/>
                    <a:pt x="388" y="173"/>
                    <a:pt x="388" y="173"/>
                  </a:cubicBezTo>
                  <a:cubicBezTo>
                    <a:pt x="388" y="173"/>
                    <a:pt x="388" y="173"/>
                    <a:pt x="389" y="173"/>
                  </a:cubicBezTo>
                  <a:cubicBezTo>
                    <a:pt x="389" y="173"/>
                    <a:pt x="389" y="173"/>
                    <a:pt x="389" y="173"/>
                  </a:cubicBezTo>
                  <a:cubicBezTo>
                    <a:pt x="389" y="173"/>
                    <a:pt x="389" y="173"/>
                    <a:pt x="389" y="173"/>
                  </a:cubicBezTo>
                  <a:cubicBezTo>
                    <a:pt x="390" y="173"/>
                    <a:pt x="390" y="172"/>
                    <a:pt x="390" y="172"/>
                  </a:cubicBezTo>
                  <a:cubicBezTo>
                    <a:pt x="390" y="172"/>
                    <a:pt x="391" y="172"/>
                    <a:pt x="391" y="172"/>
                  </a:cubicBezTo>
                  <a:cubicBezTo>
                    <a:pt x="392" y="172"/>
                    <a:pt x="392" y="172"/>
                    <a:pt x="393" y="172"/>
                  </a:cubicBezTo>
                  <a:cubicBezTo>
                    <a:pt x="393" y="171"/>
                    <a:pt x="394" y="171"/>
                    <a:pt x="394" y="171"/>
                  </a:cubicBezTo>
                  <a:cubicBezTo>
                    <a:pt x="395" y="171"/>
                    <a:pt x="395" y="171"/>
                    <a:pt x="396" y="171"/>
                  </a:cubicBezTo>
                  <a:cubicBezTo>
                    <a:pt x="396" y="171"/>
                    <a:pt x="396" y="171"/>
                    <a:pt x="397" y="171"/>
                  </a:cubicBezTo>
                  <a:cubicBezTo>
                    <a:pt x="397" y="171"/>
                    <a:pt x="398" y="171"/>
                    <a:pt x="398" y="170"/>
                  </a:cubicBezTo>
                  <a:cubicBezTo>
                    <a:pt x="398" y="170"/>
                    <a:pt x="399" y="170"/>
                    <a:pt x="399" y="170"/>
                  </a:cubicBezTo>
                  <a:cubicBezTo>
                    <a:pt x="399" y="170"/>
                    <a:pt x="399" y="170"/>
                    <a:pt x="399" y="170"/>
                  </a:cubicBezTo>
                  <a:cubicBezTo>
                    <a:pt x="399" y="170"/>
                    <a:pt x="399" y="170"/>
                    <a:pt x="399" y="170"/>
                  </a:cubicBezTo>
                  <a:cubicBezTo>
                    <a:pt x="399" y="170"/>
                    <a:pt x="399" y="169"/>
                    <a:pt x="399" y="169"/>
                  </a:cubicBezTo>
                  <a:cubicBezTo>
                    <a:pt x="399" y="169"/>
                    <a:pt x="399" y="169"/>
                    <a:pt x="399" y="169"/>
                  </a:cubicBezTo>
                  <a:cubicBezTo>
                    <a:pt x="399" y="168"/>
                    <a:pt x="399" y="168"/>
                    <a:pt x="398" y="168"/>
                  </a:cubicBezTo>
                  <a:cubicBezTo>
                    <a:pt x="398" y="167"/>
                    <a:pt x="398" y="167"/>
                    <a:pt x="397" y="167"/>
                  </a:cubicBezTo>
                  <a:cubicBezTo>
                    <a:pt x="397" y="166"/>
                    <a:pt x="397" y="166"/>
                    <a:pt x="396" y="166"/>
                  </a:cubicBezTo>
                  <a:cubicBezTo>
                    <a:pt x="396" y="166"/>
                    <a:pt x="395" y="166"/>
                    <a:pt x="395" y="166"/>
                  </a:cubicBezTo>
                  <a:cubicBezTo>
                    <a:pt x="394" y="166"/>
                    <a:pt x="394" y="166"/>
                    <a:pt x="394" y="166"/>
                  </a:cubicBezTo>
                  <a:cubicBezTo>
                    <a:pt x="394" y="166"/>
                    <a:pt x="394" y="166"/>
                    <a:pt x="394" y="166"/>
                  </a:cubicBezTo>
                  <a:cubicBezTo>
                    <a:pt x="394" y="166"/>
                    <a:pt x="394" y="166"/>
                    <a:pt x="393" y="166"/>
                  </a:cubicBezTo>
                  <a:cubicBezTo>
                    <a:pt x="393" y="166"/>
                    <a:pt x="393" y="166"/>
                    <a:pt x="393" y="166"/>
                  </a:cubicBezTo>
                  <a:cubicBezTo>
                    <a:pt x="393" y="166"/>
                    <a:pt x="393" y="166"/>
                    <a:pt x="392" y="166"/>
                  </a:cubicBezTo>
                  <a:cubicBezTo>
                    <a:pt x="392" y="166"/>
                    <a:pt x="391" y="166"/>
                    <a:pt x="390" y="166"/>
                  </a:cubicBezTo>
                  <a:cubicBezTo>
                    <a:pt x="390" y="165"/>
                    <a:pt x="389" y="165"/>
                    <a:pt x="389" y="165"/>
                  </a:cubicBezTo>
                  <a:cubicBezTo>
                    <a:pt x="388" y="165"/>
                    <a:pt x="387" y="164"/>
                    <a:pt x="387" y="164"/>
                  </a:cubicBezTo>
                  <a:cubicBezTo>
                    <a:pt x="386" y="163"/>
                    <a:pt x="386" y="163"/>
                    <a:pt x="386" y="162"/>
                  </a:cubicBezTo>
                  <a:cubicBezTo>
                    <a:pt x="385" y="162"/>
                    <a:pt x="385" y="162"/>
                    <a:pt x="385" y="162"/>
                  </a:cubicBezTo>
                  <a:cubicBezTo>
                    <a:pt x="385" y="162"/>
                    <a:pt x="385" y="162"/>
                    <a:pt x="385" y="162"/>
                  </a:cubicBezTo>
                  <a:cubicBezTo>
                    <a:pt x="385" y="162"/>
                    <a:pt x="385" y="162"/>
                    <a:pt x="385" y="162"/>
                  </a:cubicBezTo>
                  <a:cubicBezTo>
                    <a:pt x="385" y="162"/>
                    <a:pt x="385" y="162"/>
                    <a:pt x="385" y="162"/>
                  </a:cubicBezTo>
                  <a:cubicBezTo>
                    <a:pt x="385" y="162"/>
                    <a:pt x="384" y="162"/>
                    <a:pt x="384" y="162"/>
                  </a:cubicBezTo>
                  <a:cubicBezTo>
                    <a:pt x="384" y="162"/>
                    <a:pt x="383" y="162"/>
                    <a:pt x="383" y="163"/>
                  </a:cubicBezTo>
                  <a:cubicBezTo>
                    <a:pt x="382" y="163"/>
                    <a:pt x="382" y="164"/>
                    <a:pt x="381" y="164"/>
                  </a:cubicBezTo>
                  <a:cubicBezTo>
                    <a:pt x="381" y="164"/>
                    <a:pt x="381" y="165"/>
                    <a:pt x="380" y="165"/>
                  </a:cubicBezTo>
                  <a:cubicBezTo>
                    <a:pt x="380" y="166"/>
                    <a:pt x="379" y="166"/>
                    <a:pt x="379" y="167"/>
                  </a:cubicBezTo>
                  <a:cubicBezTo>
                    <a:pt x="379" y="167"/>
                    <a:pt x="378" y="167"/>
                    <a:pt x="378" y="168"/>
                  </a:cubicBezTo>
                  <a:cubicBezTo>
                    <a:pt x="377" y="168"/>
                    <a:pt x="377" y="168"/>
                    <a:pt x="376" y="169"/>
                  </a:cubicBezTo>
                  <a:cubicBezTo>
                    <a:pt x="376" y="169"/>
                    <a:pt x="376" y="169"/>
                    <a:pt x="375" y="170"/>
                  </a:cubicBezTo>
                  <a:cubicBezTo>
                    <a:pt x="375" y="170"/>
                    <a:pt x="375" y="170"/>
                    <a:pt x="375" y="170"/>
                  </a:cubicBezTo>
                  <a:cubicBezTo>
                    <a:pt x="375" y="170"/>
                    <a:pt x="374" y="170"/>
                    <a:pt x="374" y="170"/>
                  </a:cubicBezTo>
                  <a:cubicBezTo>
                    <a:pt x="374" y="170"/>
                    <a:pt x="374" y="170"/>
                    <a:pt x="374" y="170"/>
                  </a:cubicBezTo>
                  <a:cubicBezTo>
                    <a:pt x="374" y="170"/>
                    <a:pt x="374" y="170"/>
                    <a:pt x="373" y="170"/>
                  </a:cubicBezTo>
                  <a:cubicBezTo>
                    <a:pt x="373" y="170"/>
                    <a:pt x="373" y="170"/>
                    <a:pt x="372" y="170"/>
                  </a:cubicBezTo>
                  <a:cubicBezTo>
                    <a:pt x="372" y="170"/>
                    <a:pt x="372" y="170"/>
                    <a:pt x="372" y="169"/>
                  </a:cubicBezTo>
                  <a:cubicBezTo>
                    <a:pt x="371" y="169"/>
                    <a:pt x="371" y="169"/>
                    <a:pt x="371" y="169"/>
                  </a:cubicBezTo>
                  <a:cubicBezTo>
                    <a:pt x="370" y="169"/>
                    <a:pt x="370" y="168"/>
                    <a:pt x="370" y="168"/>
                  </a:cubicBezTo>
                  <a:cubicBezTo>
                    <a:pt x="370" y="168"/>
                    <a:pt x="369" y="167"/>
                    <a:pt x="369" y="167"/>
                  </a:cubicBezTo>
                  <a:cubicBezTo>
                    <a:pt x="369" y="166"/>
                    <a:pt x="369" y="166"/>
                    <a:pt x="369" y="165"/>
                  </a:cubicBezTo>
                  <a:cubicBezTo>
                    <a:pt x="369" y="165"/>
                    <a:pt x="369" y="164"/>
                    <a:pt x="369" y="164"/>
                  </a:cubicBezTo>
                  <a:cubicBezTo>
                    <a:pt x="369" y="163"/>
                    <a:pt x="369" y="163"/>
                    <a:pt x="369" y="162"/>
                  </a:cubicBezTo>
                  <a:cubicBezTo>
                    <a:pt x="369" y="162"/>
                    <a:pt x="369" y="162"/>
                    <a:pt x="369" y="162"/>
                  </a:cubicBezTo>
                  <a:cubicBezTo>
                    <a:pt x="369" y="162"/>
                    <a:pt x="369" y="162"/>
                    <a:pt x="369" y="161"/>
                  </a:cubicBezTo>
                  <a:cubicBezTo>
                    <a:pt x="369" y="161"/>
                    <a:pt x="369" y="161"/>
                    <a:pt x="369" y="161"/>
                  </a:cubicBezTo>
                  <a:cubicBezTo>
                    <a:pt x="369" y="161"/>
                    <a:pt x="369" y="161"/>
                    <a:pt x="369" y="161"/>
                  </a:cubicBezTo>
                  <a:cubicBezTo>
                    <a:pt x="369" y="161"/>
                    <a:pt x="369" y="160"/>
                    <a:pt x="368" y="160"/>
                  </a:cubicBezTo>
                  <a:cubicBezTo>
                    <a:pt x="368" y="160"/>
                    <a:pt x="368" y="160"/>
                    <a:pt x="367" y="160"/>
                  </a:cubicBezTo>
                  <a:cubicBezTo>
                    <a:pt x="367" y="160"/>
                    <a:pt x="366" y="160"/>
                    <a:pt x="366" y="160"/>
                  </a:cubicBezTo>
                  <a:cubicBezTo>
                    <a:pt x="365" y="160"/>
                    <a:pt x="365" y="160"/>
                    <a:pt x="364" y="160"/>
                  </a:cubicBezTo>
                  <a:cubicBezTo>
                    <a:pt x="364" y="160"/>
                    <a:pt x="364" y="160"/>
                    <a:pt x="364" y="160"/>
                  </a:cubicBezTo>
                  <a:cubicBezTo>
                    <a:pt x="363" y="160"/>
                    <a:pt x="363" y="160"/>
                    <a:pt x="363" y="160"/>
                  </a:cubicBezTo>
                  <a:cubicBezTo>
                    <a:pt x="362" y="160"/>
                    <a:pt x="362" y="160"/>
                    <a:pt x="362" y="160"/>
                  </a:cubicBezTo>
                  <a:cubicBezTo>
                    <a:pt x="361" y="160"/>
                    <a:pt x="361" y="160"/>
                    <a:pt x="361" y="160"/>
                  </a:cubicBezTo>
                  <a:cubicBezTo>
                    <a:pt x="361" y="160"/>
                    <a:pt x="361" y="160"/>
                    <a:pt x="361" y="160"/>
                  </a:cubicBezTo>
                  <a:cubicBezTo>
                    <a:pt x="360" y="160"/>
                    <a:pt x="360" y="160"/>
                    <a:pt x="359" y="160"/>
                  </a:cubicBezTo>
                  <a:cubicBezTo>
                    <a:pt x="359" y="160"/>
                    <a:pt x="358" y="159"/>
                    <a:pt x="358" y="159"/>
                  </a:cubicBezTo>
                  <a:cubicBezTo>
                    <a:pt x="358" y="159"/>
                    <a:pt x="357" y="158"/>
                    <a:pt x="357" y="158"/>
                  </a:cubicBezTo>
                  <a:cubicBezTo>
                    <a:pt x="357" y="157"/>
                    <a:pt x="357" y="157"/>
                    <a:pt x="357" y="156"/>
                  </a:cubicBezTo>
                  <a:cubicBezTo>
                    <a:pt x="357" y="155"/>
                    <a:pt x="357" y="154"/>
                    <a:pt x="357" y="154"/>
                  </a:cubicBezTo>
                  <a:cubicBezTo>
                    <a:pt x="357" y="153"/>
                    <a:pt x="357" y="152"/>
                    <a:pt x="358" y="151"/>
                  </a:cubicBezTo>
                  <a:cubicBezTo>
                    <a:pt x="358" y="151"/>
                    <a:pt x="358" y="150"/>
                    <a:pt x="359" y="150"/>
                  </a:cubicBezTo>
                  <a:cubicBezTo>
                    <a:pt x="359" y="149"/>
                    <a:pt x="360" y="149"/>
                    <a:pt x="360" y="149"/>
                  </a:cubicBezTo>
                  <a:cubicBezTo>
                    <a:pt x="360" y="149"/>
                    <a:pt x="360" y="149"/>
                    <a:pt x="360" y="149"/>
                  </a:cubicBezTo>
                  <a:cubicBezTo>
                    <a:pt x="360" y="149"/>
                    <a:pt x="361" y="149"/>
                    <a:pt x="361" y="149"/>
                  </a:cubicBezTo>
                  <a:cubicBezTo>
                    <a:pt x="361" y="149"/>
                    <a:pt x="361" y="149"/>
                    <a:pt x="361" y="149"/>
                  </a:cubicBezTo>
                  <a:cubicBezTo>
                    <a:pt x="361" y="149"/>
                    <a:pt x="361" y="149"/>
                    <a:pt x="361" y="149"/>
                  </a:cubicBezTo>
                  <a:cubicBezTo>
                    <a:pt x="361" y="149"/>
                    <a:pt x="361" y="149"/>
                    <a:pt x="362" y="149"/>
                  </a:cubicBezTo>
                  <a:cubicBezTo>
                    <a:pt x="362" y="149"/>
                    <a:pt x="362" y="149"/>
                    <a:pt x="362" y="149"/>
                  </a:cubicBezTo>
                  <a:cubicBezTo>
                    <a:pt x="363" y="149"/>
                    <a:pt x="363" y="149"/>
                    <a:pt x="363" y="149"/>
                  </a:cubicBezTo>
                  <a:cubicBezTo>
                    <a:pt x="363" y="149"/>
                    <a:pt x="363" y="149"/>
                    <a:pt x="364" y="149"/>
                  </a:cubicBezTo>
                  <a:cubicBezTo>
                    <a:pt x="364" y="149"/>
                    <a:pt x="364" y="149"/>
                    <a:pt x="364" y="149"/>
                  </a:cubicBezTo>
                  <a:cubicBezTo>
                    <a:pt x="365" y="149"/>
                    <a:pt x="365" y="149"/>
                    <a:pt x="365" y="149"/>
                  </a:cubicBezTo>
                  <a:cubicBezTo>
                    <a:pt x="365" y="149"/>
                    <a:pt x="365" y="149"/>
                    <a:pt x="366" y="149"/>
                  </a:cubicBezTo>
                  <a:cubicBezTo>
                    <a:pt x="366" y="149"/>
                    <a:pt x="366" y="149"/>
                    <a:pt x="366" y="149"/>
                  </a:cubicBezTo>
                  <a:cubicBezTo>
                    <a:pt x="367" y="149"/>
                    <a:pt x="367" y="149"/>
                    <a:pt x="367" y="149"/>
                  </a:cubicBezTo>
                  <a:cubicBezTo>
                    <a:pt x="368" y="149"/>
                    <a:pt x="368" y="149"/>
                    <a:pt x="368" y="149"/>
                  </a:cubicBezTo>
                  <a:cubicBezTo>
                    <a:pt x="369" y="149"/>
                    <a:pt x="369" y="148"/>
                    <a:pt x="369" y="148"/>
                  </a:cubicBezTo>
                  <a:cubicBezTo>
                    <a:pt x="370" y="147"/>
                    <a:pt x="370" y="147"/>
                    <a:pt x="370" y="146"/>
                  </a:cubicBezTo>
                  <a:cubicBezTo>
                    <a:pt x="370" y="145"/>
                    <a:pt x="371" y="144"/>
                    <a:pt x="371" y="144"/>
                  </a:cubicBezTo>
                  <a:cubicBezTo>
                    <a:pt x="371" y="143"/>
                    <a:pt x="372" y="143"/>
                    <a:pt x="372" y="143"/>
                  </a:cubicBezTo>
                  <a:cubicBezTo>
                    <a:pt x="373" y="142"/>
                    <a:pt x="373" y="142"/>
                    <a:pt x="373" y="142"/>
                  </a:cubicBezTo>
                  <a:cubicBezTo>
                    <a:pt x="374" y="142"/>
                    <a:pt x="374" y="142"/>
                    <a:pt x="375" y="142"/>
                  </a:cubicBezTo>
                  <a:cubicBezTo>
                    <a:pt x="375" y="142"/>
                    <a:pt x="375" y="142"/>
                    <a:pt x="376" y="142"/>
                  </a:cubicBezTo>
                  <a:cubicBezTo>
                    <a:pt x="376" y="142"/>
                    <a:pt x="377" y="142"/>
                    <a:pt x="377" y="141"/>
                  </a:cubicBezTo>
                  <a:cubicBezTo>
                    <a:pt x="377" y="141"/>
                    <a:pt x="378" y="141"/>
                    <a:pt x="378" y="141"/>
                  </a:cubicBezTo>
                  <a:cubicBezTo>
                    <a:pt x="379" y="140"/>
                    <a:pt x="379" y="140"/>
                    <a:pt x="380" y="139"/>
                  </a:cubicBezTo>
                  <a:cubicBezTo>
                    <a:pt x="381" y="138"/>
                    <a:pt x="381" y="137"/>
                    <a:pt x="382" y="137"/>
                  </a:cubicBezTo>
                  <a:cubicBezTo>
                    <a:pt x="383" y="136"/>
                    <a:pt x="384" y="135"/>
                    <a:pt x="385" y="134"/>
                  </a:cubicBezTo>
                  <a:cubicBezTo>
                    <a:pt x="386" y="134"/>
                    <a:pt x="387" y="133"/>
                    <a:pt x="388" y="133"/>
                  </a:cubicBezTo>
                  <a:cubicBezTo>
                    <a:pt x="389" y="132"/>
                    <a:pt x="390" y="132"/>
                    <a:pt x="391" y="132"/>
                  </a:cubicBezTo>
                  <a:cubicBezTo>
                    <a:pt x="391" y="132"/>
                    <a:pt x="391" y="132"/>
                    <a:pt x="392" y="132"/>
                  </a:cubicBezTo>
                  <a:cubicBezTo>
                    <a:pt x="392" y="132"/>
                    <a:pt x="392" y="132"/>
                    <a:pt x="393" y="133"/>
                  </a:cubicBezTo>
                  <a:cubicBezTo>
                    <a:pt x="393" y="133"/>
                    <a:pt x="393" y="133"/>
                    <a:pt x="394" y="133"/>
                  </a:cubicBezTo>
                  <a:cubicBezTo>
                    <a:pt x="394" y="133"/>
                    <a:pt x="394" y="133"/>
                    <a:pt x="395" y="134"/>
                  </a:cubicBezTo>
                  <a:cubicBezTo>
                    <a:pt x="395" y="134"/>
                    <a:pt x="395" y="134"/>
                    <a:pt x="395" y="134"/>
                  </a:cubicBezTo>
                  <a:cubicBezTo>
                    <a:pt x="395" y="134"/>
                    <a:pt x="395" y="134"/>
                    <a:pt x="396" y="135"/>
                  </a:cubicBezTo>
                  <a:cubicBezTo>
                    <a:pt x="396" y="135"/>
                    <a:pt x="396" y="135"/>
                    <a:pt x="396" y="135"/>
                  </a:cubicBezTo>
                  <a:cubicBezTo>
                    <a:pt x="396" y="135"/>
                    <a:pt x="396" y="136"/>
                    <a:pt x="396" y="136"/>
                  </a:cubicBezTo>
                  <a:cubicBezTo>
                    <a:pt x="396" y="136"/>
                    <a:pt x="396" y="137"/>
                    <a:pt x="396" y="137"/>
                  </a:cubicBezTo>
                  <a:cubicBezTo>
                    <a:pt x="396" y="138"/>
                    <a:pt x="395" y="138"/>
                    <a:pt x="395" y="139"/>
                  </a:cubicBezTo>
                  <a:cubicBezTo>
                    <a:pt x="395" y="139"/>
                    <a:pt x="394" y="140"/>
                    <a:pt x="394" y="140"/>
                  </a:cubicBezTo>
                  <a:cubicBezTo>
                    <a:pt x="393" y="141"/>
                    <a:pt x="393" y="142"/>
                    <a:pt x="392" y="142"/>
                  </a:cubicBezTo>
                  <a:cubicBezTo>
                    <a:pt x="392" y="142"/>
                    <a:pt x="392" y="143"/>
                    <a:pt x="391" y="143"/>
                  </a:cubicBezTo>
                  <a:cubicBezTo>
                    <a:pt x="391" y="143"/>
                    <a:pt x="391" y="144"/>
                    <a:pt x="390" y="144"/>
                  </a:cubicBezTo>
                  <a:cubicBezTo>
                    <a:pt x="390" y="144"/>
                    <a:pt x="390" y="144"/>
                    <a:pt x="390" y="145"/>
                  </a:cubicBezTo>
                  <a:cubicBezTo>
                    <a:pt x="390" y="145"/>
                    <a:pt x="390" y="145"/>
                    <a:pt x="389" y="145"/>
                  </a:cubicBezTo>
                  <a:cubicBezTo>
                    <a:pt x="389" y="146"/>
                    <a:pt x="389" y="146"/>
                    <a:pt x="389" y="146"/>
                  </a:cubicBezTo>
                  <a:cubicBezTo>
                    <a:pt x="389" y="146"/>
                    <a:pt x="389" y="147"/>
                    <a:pt x="389" y="147"/>
                  </a:cubicBezTo>
                  <a:cubicBezTo>
                    <a:pt x="389" y="147"/>
                    <a:pt x="389" y="147"/>
                    <a:pt x="389" y="148"/>
                  </a:cubicBezTo>
                  <a:cubicBezTo>
                    <a:pt x="389" y="148"/>
                    <a:pt x="389" y="148"/>
                    <a:pt x="389" y="148"/>
                  </a:cubicBezTo>
                  <a:cubicBezTo>
                    <a:pt x="389" y="149"/>
                    <a:pt x="389" y="149"/>
                    <a:pt x="389" y="149"/>
                  </a:cubicBezTo>
                  <a:cubicBezTo>
                    <a:pt x="389" y="149"/>
                    <a:pt x="390" y="150"/>
                    <a:pt x="389" y="150"/>
                  </a:cubicBezTo>
                  <a:cubicBezTo>
                    <a:pt x="389" y="150"/>
                    <a:pt x="389" y="151"/>
                    <a:pt x="389" y="151"/>
                  </a:cubicBezTo>
                  <a:cubicBezTo>
                    <a:pt x="389" y="151"/>
                    <a:pt x="389" y="152"/>
                    <a:pt x="388" y="152"/>
                  </a:cubicBezTo>
                  <a:cubicBezTo>
                    <a:pt x="388" y="152"/>
                    <a:pt x="388" y="152"/>
                    <a:pt x="388" y="152"/>
                  </a:cubicBezTo>
                  <a:cubicBezTo>
                    <a:pt x="388" y="152"/>
                    <a:pt x="388" y="153"/>
                    <a:pt x="388" y="153"/>
                  </a:cubicBezTo>
                  <a:cubicBezTo>
                    <a:pt x="388" y="153"/>
                    <a:pt x="388" y="153"/>
                    <a:pt x="388" y="153"/>
                  </a:cubicBezTo>
                  <a:cubicBezTo>
                    <a:pt x="388" y="153"/>
                    <a:pt x="388" y="153"/>
                    <a:pt x="388" y="153"/>
                  </a:cubicBezTo>
                  <a:cubicBezTo>
                    <a:pt x="388" y="153"/>
                    <a:pt x="388" y="153"/>
                    <a:pt x="388" y="153"/>
                  </a:cubicBezTo>
                  <a:cubicBezTo>
                    <a:pt x="388" y="153"/>
                    <a:pt x="388" y="153"/>
                    <a:pt x="388" y="153"/>
                  </a:cubicBezTo>
                  <a:cubicBezTo>
                    <a:pt x="388" y="153"/>
                    <a:pt x="388" y="153"/>
                    <a:pt x="388" y="153"/>
                  </a:cubicBezTo>
                  <a:cubicBezTo>
                    <a:pt x="388" y="153"/>
                    <a:pt x="388" y="153"/>
                    <a:pt x="388" y="153"/>
                  </a:cubicBezTo>
                  <a:cubicBezTo>
                    <a:pt x="389" y="153"/>
                    <a:pt x="389" y="153"/>
                    <a:pt x="389" y="153"/>
                  </a:cubicBezTo>
                  <a:cubicBezTo>
                    <a:pt x="390" y="153"/>
                    <a:pt x="390" y="153"/>
                    <a:pt x="390" y="153"/>
                  </a:cubicBezTo>
                  <a:cubicBezTo>
                    <a:pt x="391" y="152"/>
                    <a:pt x="391" y="152"/>
                    <a:pt x="392" y="152"/>
                  </a:cubicBezTo>
                  <a:cubicBezTo>
                    <a:pt x="392" y="152"/>
                    <a:pt x="393" y="151"/>
                    <a:pt x="393" y="151"/>
                  </a:cubicBezTo>
                  <a:cubicBezTo>
                    <a:pt x="395" y="150"/>
                    <a:pt x="396" y="149"/>
                    <a:pt x="397" y="149"/>
                  </a:cubicBezTo>
                  <a:cubicBezTo>
                    <a:pt x="399" y="148"/>
                    <a:pt x="400" y="147"/>
                    <a:pt x="401" y="146"/>
                  </a:cubicBezTo>
                  <a:cubicBezTo>
                    <a:pt x="403" y="145"/>
                    <a:pt x="404" y="145"/>
                    <a:pt x="405" y="144"/>
                  </a:cubicBezTo>
                  <a:cubicBezTo>
                    <a:pt x="406" y="143"/>
                    <a:pt x="408" y="143"/>
                    <a:pt x="409" y="142"/>
                  </a:cubicBezTo>
                  <a:cubicBezTo>
                    <a:pt x="409" y="142"/>
                    <a:pt x="409" y="142"/>
                    <a:pt x="410" y="142"/>
                  </a:cubicBezTo>
                  <a:cubicBezTo>
                    <a:pt x="410" y="142"/>
                    <a:pt x="410" y="142"/>
                    <a:pt x="410" y="142"/>
                  </a:cubicBezTo>
                  <a:cubicBezTo>
                    <a:pt x="411" y="142"/>
                    <a:pt x="411" y="142"/>
                    <a:pt x="411" y="142"/>
                  </a:cubicBezTo>
                  <a:cubicBezTo>
                    <a:pt x="411" y="142"/>
                    <a:pt x="412" y="142"/>
                    <a:pt x="412" y="142"/>
                  </a:cubicBezTo>
                  <a:cubicBezTo>
                    <a:pt x="412" y="142"/>
                    <a:pt x="412" y="142"/>
                    <a:pt x="412" y="142"/>
                  </a:cubicBezTo>
                  <a:cubicBezTo>
                    <a:pt x="412" y="142"/>
                    <a:pt x="412" y="142"/>
                    <a:pt x="412" y="142"/>
                  </a:cubicBezTo>
                  <a:cubicBezTo>
                    <a:pt x="412" y="142"/>
                    <a:pt x="412" y="142"/>
                    <a:pt x="412" y="142"/>
                  </a:cubicBezTo>
                  <a:cubicBezTo>
                    <a:pt x="413" y="142"/>
                    <a:pt x="413" y="142"/>
                    <a:pt x="413" y="142"/>
                  </a:cubicBezTo>
                  <a:cubicBezTo>
                    <a:pt x="413" y="141"/>
                    <a:pt x="413" y="141"/>
                    <a:pt x="413" y="140"/>
                  </a:cubicBezTo>
                  <a:cubicBezTo>
                    <a:pt x="413" y="140"/>
                    <a:pt x="414" y="140"/>
                    <a:pt x="414" y="139"/>
                  </a:cubicBezTo>
                  <a:cubicBezTo>
                    <a:pt x="414" y="139"/>
                    <a:pt x="414" y="139"/>
                    <a:pt x="414" y="139"/>
                  </a:cubicBezTo>
                  <a:cubicBezTo>
                    <a:pt x="415" y="139"/>
                    <a:pt x="415" y="138"/>
                    <a:pt x="415" y="138"/>
                  </a:cubicBezTo>
                  <a:cubicBezTo>
                    <a:pt x="415" y="138"/>
                    <a:pt x="415" y="138"/>
                    <a:pt x="415" y="138"/>
                  </a:cubicBezTo>
                  <a:cubicBezTo>
                    <a:pt x="416" y="138"/>
                    <a:pt x="416" y="138"/>
                    <a:pt x="416" y="138"/>
                  </a:cubicBezTo>
                  <a:cubicBezTo>
                    <a:pt x="416" y="138"/>
                    <a:pt x="416" y="138"/>
                    <a:pt x="417" y="137"/>
                  </a:cubicBezTo>
                  <a:cubicBezTo>
                    <a:pt x="417" y="137"/>
                    <a:pt x="417" y="137"/>
                    <a:pt x="417" y="137"/>
                  </a:cubicBezTo>
                  <a:cubicBezTo>
                    <a:pt x="418" y="137"/>
                    <a:pt x="420" y="136"/>
                    <a:pt x="421" y="135"/>
                  </a:cubicBezTo>
                  <a:cubicBezTo>
                    <a:pt x="422" y="135"/>
                    <a:pt x="424" y="134"/>
                    <a:pt x="425" y="133"/>
                  </a:cubicBezTo>
                  <a:cubicBezTo>
                    <a:pt x="426" y="133"/>
                    <a:pt x="427" y="132"/>
                    <a:pt x="428" y="131"/>
                  </a:cubicBezTo>
                  <a:cubicBezTo>
                    <a:pt x="429" y="131"/>
                    <a:pt x="430" y="130"/>
                    <a:pt x="430" y="130"/>
                  </a:cubicBezTo>
                  <a:cubicBezTo>
                    <a:pt x="430" y="130"/>
                    <a:pt x="430" y="130"/>
                    <a:pt x="431" y="129"/>
                  </a:cubicBezTo>
                  <a:cubicBezTo>
                    <a:pt x="431" y="129"/>
                    <a:pt x="431" y="129"/>
                    <a:pt x="431" y="129"/>
                  </a:cubicBezTo>
                  <a:cubicBezTo>
                    <a:pt x="431" y="129"/>
                    <a:pt x="431" y="129"/>
                    <a:pt x="431" y="128"/>
                  </a:cubicBezTo>
                  <a:cubicBezTo>
                    <a:pt x="431" y="128"/>
                    <a:pt x="431" y="128"/>
                    <a:pt x="431" y="128"/>
                  </a:cubicBezTo>
                  <a:cubicBezTo>
                    <a:pt x="432" y="127"/>
                    <a:pt x="432" y="127"/>
                    <a:pt x="432" y="126"/>
                  </a:cubicBezTo>
                  <a:cubicBezTo>
                    <a:pt x="433" y="126"/>
                    <a:pt x="433" y="126"/>
                    <a:pt x="433" y="125"/>
                  </a:cubicBezTo>
                  <a:cubicBezTo>
                    <a:pt x="434" y="125"/>
                    <a:pt x="434" y="124"/>
                    <a:pt x="435" y="124"/>
                  </a:cubicBezTo>
                  <a:cubicBezTo>
                    <a:pt x="435" y="124"/>
                    <a:pt x="435" y="124"/>
                    <a:pt x="436" y="124"/>
                  </a:cubicBezTo>
                  <a:cubicBezTo>
                    <a:pt x="436" y="124"/>
                    <a:pt x="436" y="124"/>
                    <a:pt x="437" y="124"/>
                  </a:cubicBezTo>
                  <a:cubicBezTo>
                    <a:pt x="437" y="124"/>
                    <a:pt x="437" y="124"/>
                    <a:pt x="437" y="124"/>
                  </a:cubicBezTo>
                  <a:cubicBezTo>
                    <a:pt x="437" y="124"/>
                    <a:pt x="438" y="124"/>
                    <a:pt x="438" y="124"/>
                  </a:cubicBezTo>
                  <a:cubicBezTo>
                    <a:pt x="438" y="125"/>
                    <a:pt x="438" y="125"/>
                    <a:pt x="438" y="125"/>
                  </a:cubicBezTo>
                  <a:cubicBezTo>
                    <a:pt x="438" y="125"/>
                    <a:pt x="439" y="125"/>
                    <a:pt x="439" y="125"/>
                  </a:cubicBezTo>
                  <a:cubicBezTo>
                    <a:pt x="439" y="125"/>
                    <a:pt x="439" y="125"/>
                    <a:pt x="439" y="126"/>
                  </a:cubicBezTo>
                  <a:cubicBezTo>
                    <a:pt x="440" y="126"/>
                    <a:pt x="440" y="126"/>
                    <a:pt x="440" y="126"/>
                  </a:cubicBezTo>
                  <a:cubicBezTo>
                    <a:pt x="441" y="126"/>
                    <a:pt x="441" y="126"/>
                    <a:pt x="441" y="126"/>
                  </a:cubicBezTo>
                  <a:cubicBezTo>
                    <a:pt x="441" y="126"/>
                    <a:pt x="442" y="126"/>
                    <a:pt x="442" y="126"/>
                  </a:cubicBezTo>
                  <a:cubicBezTo>
                    <a:pt x="442" y="126"/>
                    <a:pt x="442" y="126"/>
                    <a:pt x="442" y="126"/>
                  </a:cubicBezTo>
                  <a:cubicBezTo>
                    <a:pt x="443" y="126"/>
                    <a:pt x="443" y="126"/>
                    <a:pt x="443" y="126"/>
                  </a:cubicBezTo>
                  <a:cubicBezTo>
                    <a:pt x="443" y="126"/>
                    <a:pt x="443" y="126"/>
                    <a:pt x="444" y="126"/>
                  </a:cubicBezTo>
                  <a:cubicBezTo>
                    <a:pt x="444" y="126"/>
                    <a:pt x="444" y="126"/>
                    <a:pt x="444" y="126"/>
                  </a:cubicBezTo>
                  <a:cubicBezTo>
                    <a:pt x="444" y="126"/>
                    <a:pt x="444" y="126"/>
                    <a:pt x="445" y="126"/>
                  </a:cubicBezTo>
                  <a:cubicBezTo>
                    <a:pt x="445" y="126"/>
                    <a:pt x="445" y="126"/>
                    <a:pt x="445" y="126"/>
                  </a:cubicBezTo>
                  <a:cubicBezTo>
                    <a:pt x="445" y="126"/>
                    <a:pt x="445" y="126"/>
                    <a:pt x="445" y="126"/>
                  </a:cubicBezTo>
                  <a:cubicBezTo>
                    <a:pt x="446" y="126"/>
                    <a:pt x="446" y="126"/>
                    <a:pt x="446" y="126"/>
                  </a:cubicBezTo>
                  <a:cubicBezTo>
                    <a:pt x="446" y="126"/>
                    <a:pt x="446" y="126"/>
                    <a:pt x="446" y="126"/>
                  </a:cubicBezTo>
                  <a:cubicBezTo>
                    <a:pt x="446" y="126"/>
                    <a:pt x="446" y="126"/>
                    <a:pt x="447" y="126"/>
                  </a:cubicBezTo>
                  <a:cubicBezTo>
                    <a:pt x="447" y="126"/>
                    <a:pt x="447" y="126"/>
                    <a:pt x="447" y="126"/>
                  </a:cubicBezTo>
                  <a:cubicBezTo>
                    <a:pt x="447" y="126"/>
                    <a:pt x="447" y="126"/>
                    <a:pt x="447" y="126"/>
                  </a:cubicBezTo>
                  <a:cubicBezTo>
                    <a:pt x="447" y="126"/>
                    <a:pt x="447" y="126"/>
                    <a:pt x="447" y="126"/>
                  </a:cubicBezTo>
                  <a:cubicBezTo>
                    <a:pt x="447" y="126"/>
                    <a:pt x="447" y="126"/>
                    <a:pt x="446" y="126"/>
                  </a:cubicBezTo>
                  <a:cubicBezTo>
                    <a:pt x="446" y="125"/>
                    <a:pt x="446" y="125"/>
                    <a:pt x="446" y="125"/>
                  </a:cubicBezTo>
                  <a:cubicBezTo>
                    <a:pt x="446" y="125"/>
                    <a:pt x="446" y="125"/>
                    <a:pt x="446" y="124"/>
                  </a:cubicBezTo>
                  <a:cubicBezTo>
                    <a:pt x="446" y="124"/>
                    <a:pt x="446" y="124"/>
                    <a:pt x="445" y="124"/>
                  </a:cubicBezTo>
                  <a:cubicBezTo>
                    <a:pt x="445" y="123"/>
                    <a:pt x="445" y="123"/>
                    <a:pt x="445" y="123"/>
                  </a:cubicBezTo>
                  <a:cubicBezTo>
                    <a:pt x="445" y="123"/>
                    <a:pt x="445" y="123"/>
                    <a:pt x="445" y="123"/>
                  </a:cubicBezTo>
                  <a:cubicBezTo>
                    <a:pt x="446" y="122"/>
                    <a:pt x="446" y="122"/>
                    <a:pt x="446" y="122"/>
                  </a:cubicBezTo>
                  <a:cubicBezTo>
                    <a:pt x="446" y="122"/>
                    <a:pt x="446" y="122"/>
                    <a:pt x="447" y="122"/>
                  </a:cubicBezTo>
                  <a:cubicBezTo>
                    <a:pt x="447" y="122"/>
                    <a:pt x="447" y="122"/>
                    <a:pt x="448" y="121"/>
                  </a:cubicBezTo>
                  <a:cubicBezTo>
                    <a:pt x="448" y="121"/>
                    <a:pt x="449" y="121"/>
                    <a:pt x="449" y="121"/>
                  </a:cubicBezTo>
                  <a:cubicBezTo>
                    <a:pt x="450" y="121"/>
                    <a:pt x="450" y="121"/>
                    <a:pt x="450" y="121"/>
                  </a:cubicBezTo>
                  <a:cubicBezTo>
                    <a:pt x="450" y="121"/>
                    <a:pt x="451" y="121"/>
                    <a:pt x="451" y="121"/>
                  </a:cubicBezTo>
                  <a:cubicBezTo>
                    <a:pt x="451" y="121"/>
                    <a:pt x="451" y="120"/>
                    <a:pt x="452" y="120"/>
                  </a:cubicBezTo>
                  <a:cubicBezTo>
                    <a:pt x="452" y="120"/>
                    <a:pt x="452" y="120"/>
                    <a:pt x="452" y="120"/>
                  </a:cubicBezTo>
                  <a:cubicBezTo>
                    <a:pt x="452" y="119"/>
                    <a:pt x="453" y="119"/>
                    <a:pt x="453" y="119"/>
                  </a:cubicBezTo>
                  <a:cubicBezTo>
                    <a:pt x="453" y="119"/>
                    <a:pt x="453" y="118"/>
                    <a:pt x="453" y="118"/>
                  </a:cubicBezTo>
                  <a:cubicBezTo>
                    <a:pt x="453" y="118"/>
                    <a:pt x="454" y="118"/>
                    <a:pt x="454" y="118"/>
                  </a:cubicBezTo>
                  <a:cubicBezTo>
                    <a:pt x="454" y="117"/>
                    <a:pt x="454" y="117"/>
                    <a:pt x="455" y="117"/>
                  </a:cubicBezTo>
                  <a:cubicBezTo>
                    <a:pt x="455" y="117"/>
                    <a:pt x="455" y="117"/>
                    <a:pt x="456" y="117"/>
                  </a:cubicBezTo>
                  <a:cubicBezTo>
                    <a:pt x="456" y="117"/>
                    <a:pt x="456" y="117"/>
                    <a:pt x="456" y="117"/>
                  </a:cubicBezTo>
                  <a:cubicBezTo>
                    <a:pt x="456" y="117"/>
                    <a:pt x="456" y="116"/>
                    <a:pt x="457" y="116"/>
                  </a:cubicBezTo>
                  <a:cubicBezTo>
                    <a:pt x="457" y="116"/>
                    <a:pt x="457" y="116"/>
                    <a:pt x="457" y="115"/>
                  </a:cubicBezTo>
                  <a:cubicBezTo>
                    <a:pt x="457" y="115"/>
                    <a:pt x="457" y="114"/>
                    <a:pt x="457" y="114"/>
                  </a:cubicBezTo>
                  <a:cubicBezTo>
                    <a:pt x="458" y="114"/>
                    <a:pt x="458" y="113"/>
                    <a:pt x="458" y="113"/>
                  </a:cubicBezTo>
                  <a:cubicBezTo>
                    <a:pt x="458" y="112"/>
                    <a:pt x="458" y="112"/>
                    <a:pt x="458" y="112"/>
                  </a:cubicBezTo>
                  <a:cubicBezTo>
                    <a:pt x="459" y="111"/>
                    <a:pt x="459" y="111"/>
                    <a:pt x="459" y="111"/>
                  </a:cubicBezTo>
                  <a:cubicBezTo>
                    <a:pt x="459" y="111"/>
                    <a:pt x="460" y="111"/>
                    <a:pt x="460" y="111"/>
                  </a:cubicBezTo>
                  <a:cubicBezTo>
                    <a:pt x="461" y="111"/>
                    <a:pt x="461" y="111"/>
                    <a:pt x="461" y="111"/>
                  </a:cubicBezTo>
                  <a:cubicBezTo>
                    <a:pt x="461" y="111"/>
                    <a:pt x="462" y="111"/>
                    <a:pt x="462" y="111"/>
                  </a:cubicBezTo>
                  <a:cubicBezTo>
                    <a:pt x="462" y="111"/>
                    <a:pt x="463" y="111"/>
                    <a:pt x="463" y="111"/>
                  </a:cubicBezTo>
                  <a:cubicBezTo>
                    <a:pt x="463" y="112"/>
                    <a:pt x="463" y="112"/>
                    <a:pt x="463" y="112"/>
                  </a:cubicBezTo>
                  <a:cubicBezTo>
                    <a:pt x="464" y="112"/>
                    <a:pt x="464" y="112"/>
                    <a:pt x="464" y="113"/>
                  </a:cubicBezTo>
                  <a:cubicBezTo>
                    <a:pt x="464" y="113"/>
                    <a:pt x="465" y="113"/>
                    <a:pt x="465" y="113"/>
                  </a:cubicBezTo>
                  <a:cubicBezTo>
                    <a:pt x="465" y="113"/>
                    <a:pt x="465" y="113"/>
                    <a:pt x="465" y="113"/>
                  </a:cubicBezTo>
                  <a:cubicBezTo>
                    <a:pt x="466" y="113"/>
                    <a:pt x="466" y="113"/>
                    <a:pt x="466" y="113"/>
                  </a:cubicBezTo>
                  <a:cubicBezTo>
                    <a:pt x="466" y="113"/>
                    <a:pt x="466" y="113"/>
                    <a:pt x="466" y="113"/>
                  </a:cubicBezTo>
                  <a:cubicBezTo>
                    <a:pt x="467" y="113"/>
                    <a:pt x="467" y="113"/>
                    <a:pt x="467" y="113"/>
                  </a:cubicBezTo>
                  <a:cubicBezTo>
                    <a:pt x="467" y="113"/>
                    <a:pt x="467" y="113"/>
                    <a:pt x="467" y="113"/>
                  </a:cubicBezTo>
                  <a:cubicBezTo>
                    <a:pt x="467" y="113"/>
                    <a:pt x="467" y="113"/>
                    <a:pt x="467" y="113"/>
                  </a:cubicBezTo>
                  <a:cubicBezTo>
                    <a:pt x="467" y="113"/>
                    <a:pt x="467" y="113"/>
                    <a:pt x="467" y="113"/>
                  </a:cubicBezTo>
                  <a:cubicBezTo>
                    <a:pt x="467" y="113"/>
                    <a:pt x="467" y="113"/>
                    <a:pt x="467" y="113"/>
                  </a:cubicBezTo>
                  <a:cubicBezTo>
                    <a:pt x="468" y="113"/>
                    <a:pt x="468" y="113"/>
                    <a:pt x="468" y="113"/>
                  </a:cubicBezTo>
                  <a:cubicBezTo>
                    <a:pt x="468" y="113"/>
                    <a:pt x="468" y="113"/>
                    <a:pt x="468" y="113"/>
                  </a:cubicBezTo>
                  <a:cubicBezTo>
                    <a:pt x="468" y="113"/>
                    <a:pt x="468" y="113"/>
                    <a:pt x="468" y="113"/>
                  </a:cubicBezTo>
                  <a:cubicBezTo>
                    <a:pt x="468" y="113"/>
                    <a:pt x="469" y="113"/>
                    <a:pt x="469" y="113"/>
                  </a:cubicBezTo>
                  <a:cubicBezTo>
                    <a:pt x="469" y="113"/>
                    <a:pt x="469" y="113"/>
                    <a:pt x="469" y="113"/>
                  </a:cubicBezTo>
                  <a:cubicBezTo>
                    <a:pt x="469" y="113"/>
                    <a:pt x="469" y="113"/>
                    <a:pt x="470" y="113"/>
                  </a:cubicBezTo>
                  <a:cubicBezTo>
                    <a:pt x="470" y="113"/>
                    <a:pt x="470" y="113"/>
                    <a:pt x="470" y="113"/>
                  </a:cubicBezTo>
                  <a:cubicBezTo>
                    <a:pt x="470" y="113"/>
                    <a:pt x="470" y="113"/>
                    <a:pt x="470" y="113"/>
                  </a:cubicBezTo>
                  <a:cubicBezTo>
                    <a:pt x="470" y="113"/>
                    <a:pt x="471" y="113"/>
                    <a:pt x="471" y="113"/>
                  </a:cubicBezTo>
                  <a:cubicBezTo>
                    <a:pt x="471" y="112"/>
                    <a:pt x="471" y="112"/>
                    <a:pt x="471" y="112"/>
                  </a:cubicBezTo>
                  <a:cubicBezTo>
                    <a:pt x="471" y="112"/>
                    <a:pt x="471" y="112"/>
                    <a:pt x="471" y="111"/>
                  </a:cubicBezTo>
                  <a:cubicBezTo>
                    <a:pt x="471" y="111"/>
                    <a:pt x="471" y="111"/>
                    <a:pt x="471" y="111"/>
                  </a:cubicBezTo>
                  <a:cubicBezTo>
                    <a:pt x="471" y="110"/>
                    <a:pt x="471" y="110"/>
                    <a:pt x="471" y="110"/>
                  </a:cubicBezTo>
                  <a:cubicBezTo>
                    <a:pt x="471" y="110"/>
                    <a:pt x="471" y="109"/>
                    <a:pt x="471" y="109"/>
                  </a:cubicBezTo>
                  <a:cubicBezTo>
                    <a:pt x="471" y="109"/>
                    <a:pt x="471" y="109"/>
                    <a:pt x="471" y="109"/>
                  </a:cubicBezTo>
                  <a:cubicBezTo>
                    <a:pt x="471" y="109"/>
                    <a:pt x="471" y="109"/>
                    <a:pt x="471" y="109"/>
                  </a:cubicBezTo>
                  <a:cubicBezTo>
                    <a:pt x="471" y="109"/>
                    <a:pt x="471" y="109"/>
                    <a:pt x="471" y="109"/>
                  </a:cubicBezTo>
                  <a:cubicBezTo>
                    <a:pt x="471" y="109"/>
                    <a:pt x="471" y="109"/>
                    <a:pt x="471" y="109"/>
                  </a:cubicBezTo>
                  <a:cubicBezTo>
                    <a:pt x="471" y="108"/>
                    <a:pt x="471" y="108"/>
                    <a:pt x="471" y="108"/>
                  </a:cubicBezTo>
                  <a:cubicBezTo>
                    <a:pt x="471" y="107"/>
                    <a:pt x="471" y="107"/>
                    <a:pt x="471" y="106"/>
                  </a:cubicBezTo>
                  <a:cubicBezTo>
                    <a:pt x="471" y="106"/>
                    <a:pt x="471" y="106"/>
                    <a:pt x="471" y="106"/>
                  </a:cubicBezTo>
                  <a:cubicBezTo>
                    <a:pt x="470" y="105"/>
                    <a:pt x="470" y="105"/>
                    <a:pt x="470" y="105"/>
                  </a:cubicBezTo>
                  <a:cubicBezTo>
                    <a:pt x="470" y="104"/>
                    <a:pt x="470" y="104"/>
                    <a:pt x="470" y="104"/>
                  </a:cubicBezTo>
                  <a:cubicBezTo>
                    <a:pt x="470" y="104"/>
                    <a:pt x="470" y="103"/>
                    <a:pt x="470" y="103"/>
                  </a:cubicBezTo>
                  <a:cubicBezTo>
                    <a:pt x="470" y="103"/>
                    <a:pt x="470" y="103"/>
                    <a:pt x="470" y="102"/>
                  </a:cubicBezTo>
                  <a:cubicBezTo>
                    <a:pt x="470" y="102"/>
                    <a:pt x="470" y="102"/>
                    <a:pt x="470" y="102"/>
                  </a:cubicBezTo>
                  <a:cubicBezTo>
                    <a:pt x="470" y="101"/>
                    <a:pt x="470" y="101"/>
                    <a:pt x="470" y="101"/>
                  </a:cubicBezTo>
                  <a:cubicBezTo>
                    <a:pt x="470" y="101"/>
                    <a:pt x="470" y="101"/>
                    <a:pt x="470" y="101"/>
                  </a:cubicBezTo>
                  <a:cubicBezTo>
                    <a:pt x="470" y="101"/>
                    <a:pt x="470" y="100"/>
                    <a:pt x="470" y="100"/>
                  </a:cubicBezTo>
                  <a:cubicBezTo>
                    <a:pt x="470" y="100"/>
                    <a:pt x="470" y="100"/>
                    <a:pt x="470" y="100"/>
                  </a:cubicBezTo>
                  <a:cubicBezTo>
                    <a:pt x="470" y="100"/>
                    <a:pt x="470" y="100"/>
                    <a:pt x="470" y="100"/>
                  </a:cubicBezTo>
                  <a:cubicBezTo>
                    <a:pt x="470" y="100"/>
                    <a:pt x="470" y="99"/>
                    <a:pt x="470" y="99"/>
                  </a:cubicBezTo>
                  <a:cubicBezTo>
                    <a:pt x="470" y="99"/>
                    <a:pt x="470" y="99"/>
                    <a:pt x="470" y="99"/>
                  </a:cubicBezTo>
                  <a:cubicBezTo>
                    <a:pt x="470" y="99"/>
                    <a:pt x="470" y="99"/>
                    <a:pt x="470" y="99"/>
                  </a:cubicBezTo>
                  <a:cubicBezTo>
                    <a:pt x="470" y="99"/>
                    <a:pt x="470" y="99"/>
                    <a:pt x="470" y="99"/>
                  </a:cubicBezTo>
                  <a:cubicBezTo>
                    <a:pt x="470" y="98"/>
                    <a:pt x="470" y="98"/>
                    <a:pt x="470" y="98"/>
                  </a:cubicBezTo>
                  <a:cubicBezTo>
                    <a:pt x="470" y="98"/>
                    <a:pt x="470" y="98"/>
                    <a:pt x="470" y="98"/>
                  </a:cubicBezTo>
                  <a:cubicBezTo>
                    <a:pt x="470" y="98"/>
                    <a:pt x="470" y="98"/>
                    <a:pt x="470" y="98"/>
                  </a:cubicBezTo>
                  <a:cubicBezTo>
                    <a:pt x="469" y="98"/>
                    <a:pt x="469" y="97"/>
                    <a:pt x="469" y="97"/>
                  </a:cubicBezTo>
                  <a:cubicBezTo>
                    <a:pt x="469" y="97"/>
                    <a:pt x="469" y="97"/>
                    <a:pt x="469" y="97"/>
                  </a:cubicBezTo>
                  <a:cubicBezTo>
                    <a:pt x="469" y="96"/>
                    <a:pt x="469" y="96"/>
                    <a:pt x="469" y="96"/>
                  </a:cubicBezTo>
                  <a:cubicBezTo>
                    <a:pt x="469" y="96"/>
                    <a:pt x="469" y="95"/>
                    <a:pt x="469" y="95"/>
                  </a:cubicBezTo>
                  <a:cubicBezTo>
                    <a:pt x="469" y="95"/>
                    <a:pt x="469" y="94"/>
                    <a:pt x="469" y="94"/>
                  </a:cubicBezTo>
                  <a:cubicBezTo>
                    <a:pt x="469" y="94"/>
                    <a:pt x="469" y="94"/>
                    <a:pt x="469" y="93"/>
                  </a:cubicBezTo>
                  <a:cubicBezTo>
                    <a:pt x="469" y="93"/>
                    <a:pt x="469" y="93"/>
                    <a:pt x="469" y="93"/>
                  </a:cubicBezTo>
                  <a:cubicBezTo>
                    <a:pt x="469" y="92"/>
                    <a:pt x="470" y="92"/>
                    <a:pt x="470" y="92"/>
                  </a:cubicBezTo>
                  <a:cubicBezTo>
                    <a:pt x="470" y="92"/>
                    <a:pt x="470" y="92"/>
                    <a:pt x="470" y="92"/>
                  </a:cubicBezTo>
                  <a:cubicBezTo>
                    <a:pt x="470" y="92"/>
                    <a:pt x="470" y="92"/>
                    <a:pt x="470" y="92"/>
                  </a:cubicBezTo>
                  <a:cubicBezTo>
                    <a:pt x="470" y="92"/>
                    <a:pt x="471" y="91"/>
                    <a:pt x="471" y="91"/>
                  </a:cubicBezTo>
                  <a:cubicBezTo>
                    <a:pt x="471" y="91"/>
                    <a:pt x="471" y="91"/>
                    <a:pt x="471" y="91"/>
                  </a:cubicBezTo>
                  <a:cubicBezTo>
                    <a:pt x="471" y="91"/>
                    <a:pt x="471" y="91"/>
                    <a:pt x="472" y="91"/>
                  </a:cubicBezTo>
                  <a:cubicBezTo>
                    <a:pt x="472" y="91"/>
                    <a:pt x="472" y="91"/>
                    <a:pt x="472" y="91"/>
                  </a:cubicBezTo>
                  <a:cubicBezTo>
                    <a:pt x="472" y="91"/>
                    <a:pt x="472" y="91"/>
                    <a:pt x="473" y="90"/>
                  </a:cubicBezTo>
                  <a:cubicBezTo>
                    <a:pt x="473" y="90"/>
                    <a:pt x="473" y="90"/>
                    <a:pt x="473" y="90"/>
                  </a:cubicBezTo>
                  <a:cubicBezTo>
                    <a:pt x="474" y="90"/>
                    <a:pt x="474" y="89"/>
                    <a:pt x="474" y="89"/>
                  </a:cubicBezTo>
                  <a:cubicBezTo>
                    <a:pt x="474" y="89"/>
                    <a:pt x="475" y="89"/>
                    <a:pt x="475" y="88"/>
                  </a:cubicBezTo>
                  <a:cubicBezTo>
                    <a:pt x="475" y="88"/>
                    <a:pt x="475" y="88"/>
                    <a:pt x="476" y="88"/>
                  </a:cubicBezTo>
                  <a:cubicBezTo>
                    <a:pt x="476" y="88"/>
                    <a:pt x="476" y="88"/>
                    <a:pt x="477" y="88"/>
                  </a:cubicBezTo>
                  <a:cubicBezTo>
                    <a:pt x="477" y="88"/>
                    <a:pt x="477" y="88"/>
                    <a:pt x="477" y="88"/>
                  </a:cubicBezTo>
                  <a:cubicBezTo>
                    <a:pt x="477" y="88"/>
                    <a:pt x="477" y="88"/>
                    <a:pt x="477" y="88"/>
                  </a:cubicBezTo>
                  <a:cubicBezTo>
                    <a:pt x="478" y="88"/>
                    <a:pt x="478" y="88"/>
                    <a:pt x="478" y="88"/>
                  </a:cubicBezTo>
                  <a:cubicBezTo>
                    <a:pt x="478" y="88"/>
                    <a:pt x="478" y="88"/>
                    <a:pt x="478" y="88"/>
                  </a:cubicBezTo>
                  <a:cubicBezTo>
                    <a:pt x="478" y="89"/>
                    <a:pt x="479" y="89"/>
                    <a:pt x="479" y="89"/>
                  </a:cubicBezTo>
                  <a:cubicBezTo>
                    <a:pt x="480" y="89"/>
                    <a:pt x="480" y="89"/>
                    <a:pt x="480" y="89"/>
                  </a:cubicBezTo>
                  <a:cubicBezTo>
                    <a:pt x="481" y="89"/>
                    <a:pt x="481" y="90"/>
                    <a:pt x="482" y="90"/>
                  </a:cubicBezTo>
                  <a:cubicBezTo>
                    <a:pt x="482" y="90"/>
                    <a:pt x="482" y="90"/>
                    <a:pt x="483" y="90"/>
                  </a:cubicBezTo>
                  <a:cubicBezTo>
                    <a:pt x="483" y="90"/>
                    <a:pt x="483" y="90"/>
                    <a:pt x="483" y="90"/>
                  </a:cubicBezTo>
                  <a:cubicBezTo>
                    <a:pt x="483" y="90"/>
                    <a:pt x="484" y="90"/>
                    <a:pt x="484" y="90"/>
                  </a:cubicBezTo>
                  <a:cubicBezTo>
                    <a:pt x="484" y="90"/>
                    <a:pt x="484" y="90"/>
                    <a:pt x="484" y="90"/>
                  </a:cubicBezTo>
                  <a:cubicBezTo>
                    <a:pt x="484" y="89"/>
                    <a:pt x="484" y="89"/>
                    <a:pt x="484" y="89"/>
                  </a:cubicBezTo>
                  <a:cubicBezTo>
                    <a:pt x="484" y="89"/>
                    <a:pt x="485" y="89"/>
                    <a:pt x="485" y="89"/>
                  </a:cubicBezTo>
                  <a:cubicBezTo>
                    <a:pt x="485" y="89"/>
                    <a:pt x="485" y="89"/>
                    <a:pt x="485" y="89"/>
                  </a:cubicBezTo>
                  <a:cubicBezTo>
                    <a:pt x="485" y="89"/>
                    <a:pt x="485" y="89"/>
                    <a:pt x="485" y="89"/>
                  </a:cubicBezTo>
                  <a:cubicBezTo>
                    <a:pt x="485" y="89"/>
                    <a:pt x="485" y="89"/>
                    <a:pt x="485" y="89"/>
                  </a:cubicBezTo>
                  <a:cubicBezTo>
                    <a:pt x="485" y="89"/>
                    <a:pt x="485" y="89"/>
                    <a:pt x="485" y="89"/>
                  </a:cubicBezTo>
                  <a:cubicBezTo>
                    <a:pt x="485" y="89"/>
                    <a:pt x="485" y="89"/>
                    <a:pt x="485" y="89"/>
                  </a:cubicBezTo>
                  <a:cubicBezTo>
                    <a:pt x="485" y="89"/>
                    <a:pt x="485" y="89"/>
                    <a:pt x="485" y="89"/>
                  </a:cubicBezTo>
                  <a:cubicBezTo>
                    <a:pt x="485" y="89"/>
                    <a:pt x="485" y="89"/>
                    <a:pt x="485" y="89"/>
                  </a:cubicBezTo>
                  <a:cubicBezTo>
                    <a:pt x="485" y="88"/>
                    <a:pt x="485" y="88"/>
                    <a:pt x="485" y="88"/>
                  </a:cubicBezTo>
                  <a:cubicBezTo>
                    <a:pt x="485" y="88"/>
                    <a:pt x="485" y="87"/>
                    <a:pt x="485" y="87"/>
                  </a:cubicBezTo>
                  <a:cubicBezTo>
                    <a:pt x="486" y="87"/>
                    <a:pt x="486" y="87"/>
                    <a:pt x="486" y="87"/>
                  </a:cubicBezTo>
                  <a:cubicBezTo>
                    <a:pt x="486" y="86"/>
                    <a:pt x="486" y="86"/>
                    <a:pt x="487" y="86"/>
                  </a:cubicBezTo>
                  <a:cubicBezTo>
                    <a:pt x="487" y="86"/>
                    <a:pt x="487" y="86"/>
                    <a:pt x="487" y="85"/>
                  </a:cubicBezTo>
                  <a:cubicBezTo>
                    <a:pt x="487" y="85"/>
                    <a:pt x="488" y="85"/>
                    <a:pt x="488" y="85"/>
                  </a:cubicBezTo>
                  <a:cubicBezTo>
                    <a:pt x="488" y="85"/>
                    <a:pt x="488" y="84"/>
                    <a:pt x="488" y="84"/>
                  </a:cubicBezTo>
                  <a:cubicBezTo>
                    <a:pt x="488" y="84"/>
                    <a:pt x="489" y="84"/>
                    <a:pt x="489" y="83"/>
                  </a:cubicBezTo>
                  <a:cubicBezTo>
                    <a:pt x="489" y="83"/>
                    <a:pt x="489" y="82"/>
                    <a:pt x="489" y="82"/>
                  </a:cubicBezTo>
                  <a:cubicBezTo>
                    <a:pt x="489" y="82"/>
                    <a:pt x="489" y="81"/>
                    <a:pt x="490" y="81"/>
                  </a:cubicBezTo>
                  <a:cubicBezTo>
                    <a:pt x="490" y="81"/>
                    <a:pt x="490" y="81"/>
                    <a:pt x="490" y="80"/>
                  </a:cubicBezTo>
                  <a:cubicBezTo>
                    <a:pt x="491" y="80"/>
                    <a:pt x="491" y="80"/>
                    <a:pt x="491" y="80"/>
                  </a:cubicBezTo>
                  <a:cubicBezTo>
                    <a:pt x="491" y="79"/>
                    <a:pt x="492" y="79"/>
                    <a:pt x="492" y="79"/>
                  </a:cubicBezTo>
                  <a:cubicBezTo>
                    <a:pt x="492" y="79"/>
                    <a:pt x="492" y="79"/>
                    <a:pt x="492" y="78"/>
                  </a:cubicBezTo>
                  <a:cubicBezTo>
                    <a:pt x="493" y="78"/>
                    <a:pt x="493" y="78"/>
                    <a:pt x="493" y="78"/>
                  </a:cubicBezTo>
                  <a:cubicBezTo>
                    <a:pt x="493" y="77"/>
                    <a:pt x="493" y="77"/>
                    <a:pt x="493" y="77"/>
                  </a:cubicBezTo>
                  <a:cubicBezTo>
                    <a:pt x="493" y="77"/>
                    <a:pt x="493" y="77"/>
                    <a:pt x="493" y="77"/>
                  </a:cubicBezTo>
                  <a:cubicBezTo>
                    <a:pt x="493" y="76"/>
                    <a:pt x="493" y="76"/>
                    <a:pt x="493" y="76"/>
                  </a:cubicBezTo>
                  <a:cubicBezTo>
                    <a:pt x="493" y="76"/>
                    <a:pt x="494" y="76"/>
                    <a:pt x="494" y="76"/>
                  </a:cubicBezTo>
                  <a:cubicBezTo>
                    <a:pt x="494" y="76"/>
                    <a:pt x="494" y="76"/>
                    <a:pt x="494" y="75"/>
                  </a:cubicBezTo>
                  <a:cubicBezTo>
                    <a:pt x="494" y="75"/>
                    <a:pt x="494" y="74"/>
                    <a:pt x="494" y="73"/>
                  </a:cubicBezTo>
                  <a:cubicBezTo>
                    <a:pt x="494" y="72"/>
                    <a:pt x="495" y="71"/>
                    <a:pt x="495" y="70"/>
                  </a:cubicBezTo>
                  <a:cubicBezTo>
                    <a:pt x="495" y="69"/>
                    <a:pt x="496" y="68"/>
                    <a:pt x="496" y="68"/>
                  </a:cubicBezTo>
                  <a:cubicBezTo>
                    <a:pt x="497" y="67"/>
                    <a:pt x="497" y="66"/>
                    <a:pt x="498" y="66"/>
                  </a:cubicBezTo>
                  <a:cubicBezTo>
                    <a:pt x="498" y="66"/>
                    <a:pt x="498" y="66"/>
                    <a:pt x="498" y="66"/>
                  </a:cubicBezTo>
                  <a:cubicBezTo>
                    <a:pt x="498" y="66"/>
                    <a:pt x="498" y="66"/>
                    <a:pt x="498" y="66"/>
                  </a:cubicBezTo>
                  <a:cubicBezTo>
                    <a:pt x="498" y="66"/>
                    <a:pt x="498" y="66"/>
                    <a:pt x="498" y="65"/>
                  </a:cubicBezTo>
                  <a:cubicBezTo>
                    <a:pt x="498" y="65"/>
                    <a:pt x="498" y="65"/>
                    <a:pt x="498" y="65"/>
                  </a:cubicBezTo>
                  <a:cubicBezTo>
                    <a:pt x="498" y="65"/>
                    <a:pt x="498" y="65"/>
                    <a:pt x="498" y="65"/>
                  </a:cubicBezTo>
                  <a:cubicBezTo>
                    <a:pt x="498" y="65"/>
                    <a:pt x="498" y="65"/>
                    <a:pt x="498" y="65"/>
                  </a:cubicBezTo>
                  <a:cubicBezTo>
                    <a:pt x="498" y="65"/>
                    <a:pt x="498" y="65"/>
                    <a:pt x="498" y="64"/>
                  </a:cubicBezTo>
                  <a:cubicBezTo>
                    <a:pt x="498" y="64"/>
                    <a:pt x="498" y="64"/>
                    <a:pt x="498" y="64"/>
                  </a:cubicBezTo>
                  <a:cubicBezTo>
                    <a:pt x="498" y="64"/>
                    <a:pt x="498" y="64"/>
                    <a:pt x="498" y="63"/>
                  </a:cubicBezTo>
                  <a:cubicBezTo>
                    <a:pt x="497" y="63"/>
                    <a:pt x="497" y="63"/>
                    <a:pt x="497" y="62"/>
                  </a:cubicBezTo>
                  <a:cubicBezTo>
                    <a:pt x="497" y="62"/>
                    <a:pt x="497" y="62"/>
                    <a:pt x="497" y="61"/>
                  </a:cubicBezTo>
                  <a:cubicBezTo>
                    <a:pt x="497" y="61"/>
                    <a:pt x="497" y="61"/>
                    <a:pt x="497" y="60"/>
                  </a:cubicBezTo>
                  <a:cubicBezTo>
                    <a:pt x="497" y="60"/>
                    <a:pt x="497" y="60"/>
                    <a:pt x="497" y="60"/>
                  </a:cubicBezTo>
                  <a:cubicBezTo>
                    <a:pt x="497" y="60"/>
                    <a:pt x="497" y="60"/>
                    <a:pt x="497" y="60"/>
                  </a:cubicBezTo>
                  <a:cubicBezTo>
                    <a:pt x="497" y="60"/>
                    <a:pt x="497" y="60"/>
                    <a:pt x="497" y="60"/>
                  </a:cubicBezTo>
                  <a:cubicBezTo>
                    <a:pt x="497" y="60"/>
                    <a:pt x="497" y="60"/>
                    <a:pt x="497" y="60"/>
                  </a:cubicBezTo>
                  <a:cubicBezTo>
                    <a:pt x="497" y="60"/>
                    <a:pt x="497" y="60"/>
                    <a:pt x="497" y="60"/>
                  </a:cubicBezTo>
                  <a:cubicBezTo>
                    <a:pt x="497" y="60"/>
                    <a:pt x="497" y="60"/>
                    <a:pt x="497" y="60"/>
                  </a:cubicBezTo>
                  <a:cubicBezTo>
                    <a:pt x="497" y="60"/>
                    <a:pt x="497" y="59"/>
                    <a:pt x="497" y="59"/>
                  </a:cubicBezTo>
                  <a:cubicBezTo>
                    <a:pt x="497" y="59"/>
                    <a:pt x="497" y="59"/>
                    <a:pt x="497" y="59"/>
                  </a:cubicBezTo>
                  <a:cubicBezTo>
                    <a:pt x="497" y="59"/>
                    <a:pt x="497" y="59"/>
                    <a:pt x="497" y="59"/>
                  </a:cubicBezTo>
                  <a:cubicBezTo>
                    <a:pt x="497" y="59"/>
                    <a:pt x="497" y="59"/>
                    <a:pt x="497" y="58"/>
                  </a:cubicBezTo>
                  <a:cubicBezTo>
                    <a:pt x="497" y="58"/>
                    <a:pt x="497" y="58"/>
                    <a:pt x="497" y="58"/>
                  </a:cubicBezTo>
                  <a:cubicBezTo>
                    <a:pt x="496" y="58"/>
                    <a:pt x="496" y="58"/>
                    <a:pt x="496" y="58"/>
                  </a:cubicBezTo>
                  <a:cubicBezTo>
                    <a:pt x="496" y="58"/>
                    <a:pt x="496" y="58"/>
                    <a:pt x="496" y="58"/>
                  </a:cubicBezTo>
                  <a:cubicBezTo>
                    <a:pt x="496" y="57"/>
                    <a:pt x="496" y="57"/>
                    <a:pt x="496" y="57"/>
                  </a:cubicBezTo>
                  <a:cubicBezTo>
                    <a:pt x="495" y="57"/>
                    <a:pt x="495" y="57"/>
                    <a:pt x="495" y="57"/>
                  </a:cubicBezTo>
                  <a:cubicBezTo>
                    <a:pt x="495" y="57"/>
                    <a:pt x="495" y="57"/>
                    <a:pt x="495" y="57"/>
                  </a:cubicBezTo>
                  <a:cubicBezTo>
                    <a:pt x="494" y="57"/>
                    <a:pt x="494" y="57"/>
                    <a:pt x="494" y="57"/>
                  </a:cubicBezTo>
                  <a:cubicBezTo>
                    <a:pt x="493" y="57"/>
                    <a:pt x="493" y="58"/>
                    <a:pt x="493" y="58"/>
                  </a:cubicBezTo>
                  <a:cubicBezTo>
                    <a:pt x="492" y="58"/>
                    <a:pt x="492" y="58"/>
                    <a:pt x="492" y="58"/>
                  </a:cubicBezTo>
                  <a:cubicBezTo>
                    <a:pt x="491" y="58"/>
                    <a:pt x="491" y="58"/>
                    <a:pt x="491" y="58"/>
                  </a:cubicBezTo>
                  <a:cubicBezTo>
                    <a:pt x="491" y="59"/>
                    <a:pt x="491" y="59"/>
                    <a:pt x="490" y="59"/>
                  </a:cubicBezTo>
                  <a:cubicBezTo>
                    <a:pt x="490" y="59"/>
                    <a:pt x="490" y="59"/>
                    <a:pt x="490" y="59"/>
                  </a:cubicBezTo>
                  <a:cubicBezTo>
                    <a:pt x="489" y="59"/>
                    <a:pt x="489" y="59"/>
                    <a:pt x="489" y="59"/>
                  </a:cubicBezTo>
                  <a:cubicBezTo>
                    <a:pt x="488" y="59"/>
                    <a:pt x="488" y="59"/>
                    <a:pt x="488" y="59"/>
                  </a:cubicBezTo>
                  <a:cubicBezTo>
                    <a:pt x="487" y="59"/>
                    <a:pt x="487" y="59"/>
                    <a:pt x="486" y="59"/>
                  </a:cubicBezTo>
                  <a:cubicBezTo>
                    <a:pt x="486" y="59"/>
                    <a:pt x="485" y="60"/>
                    <a:pt x="485" y="60"/>
                  </a:cubicBezTo>
                  <a:cubicBezTo>
                    <a:pt x="485" y="60"/>
                    <a:pt x="484" y="60"/>
                    <a:pt x="484" y="60"/>
                  </a:cubicBezTo>
                  <a:cubicBezTo>
                    <a:pt x="484" y="60"/>
                    <a:pt x="483" y="61"/>
                    <a:pt x="483" y="61"/>
                  </a:cubicBezTo>
                  <a:cubicBezTo>
                    <a:pt x="483" y="62"/>
                    <a:pt x="483" y="62"/>
                    <a:pt x="482" y="62"/>
                  </a:cubicBezTo>
                  <a:cubicBezTo>
                    <a:pt x="482" y="62"/>
                    <a:pt x="482" y="63"/>
                    <a:pt x="482" y="63"/>
                  </a:cubicBezTo>
                  <a:cubicBezTo>
                    <a:pt x="481" y="63"/>
                    <a:pt x="481" y="63"/>
                    <a:pt x="481" y="63"/>
                  </a:cubicBezTo>
                  <a:cubicBezTo>
                    <a:pt x="480" y="63"/>
                    <a:pt x="480" y="63"/>
                    <a:pt x="480" y="63"/>
                  </a:cubicBezTo>
                  <a:cubicBezTo>
                    <a:pt x="480" y="63"/>
                    <a:pt x="479" y="63"/>
                    <a:pt x="479" y="63"/>
                  </a:cubicBezTo>
                  <a:cubicBezTo>
                    <a:pt x="479" y="63"/>
                    <a:pt x="479" y="63"/>
                    <a:pt x="479" y="63"/>
                  </a:cubicBezTo>
                  <a:cubicBezTo>
                    <a:pt x="479" y="63"/>
                    <a:pt x="479" y="63"/>
                    <a:pt x="479" y="63"/>
                  </a:cubicBezTo>
                  <a:cubicBezTo>
                    <a:pt x="479" y="63"/>
                    <a:pt x="478" y="63"/>
                    <a:pt x="478" y="63"/>
                  </a:cubicBezTo>
                  <a:cubicBezTo>
                    <a:pt x="478" y="63"/>
                    <a:pt x="478" y="63"/>
                    <a:pt x="478" y="63"/>
                  </a:cubicBezTo>
                  <a:cubicBezTo>
                    <a:pt x="478" y="63"/>
                    <a:pt x="478" y="63"/>
                    <a:pt x="478" y="63"/>
                  </a:cubicBezTo>
                  <a:cubicBezTo>
                    <a:pt x="477" y="63"/>
                    <a:pt x="477" y="63"/>
                    <a:pt x="477" y="63"/>
                  </a:cubicBezTo>
                  <a:cubicBezTo>
                    <a:pt x="477" y="63"/>
                    <a:pt x="477" y="63"/>
                    <a:pt x="477" y="63"/>
                  </a:cubicBezTo>
                  <a:cubicBezTo>
                    <a:pt x="477" y="63"/>
                    <a:pt x="476" y="63"/>
                    <a:pt x="476" y="63"/>
                  </a:cubicBezTo>
                  <a:cubicBezTo>
                    <a:pt x="476" y="63"/>
                    <a:pt x="476" y="63"/>
                    <a:pt x="476" y="63"/>
                  </a:cubicBezTo>
                  <a:cubicBezTo>
                    <a:pt x="476" y="63"/>
                    <a:pt x="476" y="63"/>
                    <a:pt x="476" y="63"/>
                  </a:cubicBezTo>
                  <a:cubicBezTo>
                    <a:pt x="476" y="63"/>
                    <a:pt x="475" y="63"/>
                    <a:pt x="475" y="63"/>
                  </a:cubicBezTo>
                  <a:cubicBezTo>
                    <a:pt x="475" y="63"/>
                    <a:pt x="475" y="63"/>
                    <a:pt x="475" y="63"/>
                  </a:cubicBezTo>
                  <a:cubicBezTo>
                    <a:pt x="475" y="63"/>
                    <a:pt x="475" y="63"/>
                    <a:pt x="475" y="63"/>
                  </a:cubicBezTo>
                  <a:cubicBezTo>
                    <a:pt x="475" y="63"/>
                    <a:pt x="474" y="63"/>
                    <a:pt x="474" y="63"/>
                  </a:cubicBezTo>
                  <a:cubicBezTo>
                    <a:pt x="474" y="63"/>
                    <a:pt x="474" y="63"/>
                    <a:pt x="474" y="63"/>
                  </a:cubicBezTo>
                  <a:cubicBezTo>
                    <a:pt x="473" y="63"/>
                    <a:pt x="473" y="63"/>
                    <a:pt x="472" y="63"/>
                  </a:cubicBezTo>
                  <a:cubicBezTo>
                    <a:pt x="471" y="63"/>
                    <a:pt x="471" y="63"/>
                    <a:pt x="470" y="63"/>
                  </a:cubicBezTo>
                  <a:cubicBezTo>
                    <a:pt x="470" y="63"/>
                    <a:pt x="469" y="62"/>
                    <a:pt x="468" y="62"/>
                  </a:cubicBezTo>
                  <a:cubicBezTo>
                    <a:pt x="468" y="62"/>
                    <a:pt x="468" y="61"/>
                    <a:pt x="467" y="61"/>
                  </a:cubicBezTo>
                  <a:cubicBezTo>
                    <a:pt x="467" y="61"/>
                    <a:pt x="467" y="61"/>
                    <a:pt x="467" y="61"/>
                  </a:cubicBezTo>
                  <a:cubicBezTo>
                    <a:pt x="467" y="61"/>
                    <a:pt x="467" y="61"/>
                    <a:pt x="467" y="60"/>
                  </a:cubicBezTo>
                  <a:cubicBezTo>
                    <a:pt x="467" y="60"/>
                    <a:pt x="467" y="60"/>
                    <a:pt x="467" y="60"/>
                  </a:cubicBezTo>
                  <a:cubicBezTo>
                    <a:pt x="467" y="60"/>
                    <a:pt x="467" y="60"/>
                    <a:pt x="466" y="60"/>
                  </a:cubicBezTo>
                  <a:cubicBezTo>
                    <a:pt x="466" y="60"/>
                    <a:pt x="466" y="60"/>
                    <a:pt x="466" y="60"/>
                  </a:cubicBezTo>
                  <a:cubicBezTo>
                    <a:pt x="466" y="60"/>
                    <a:pt x="466" y="60"/>
                    <a:pt x="466" y="60"/>
                  </a:cubicBezTo>
                  <a:cubicBezTo>
                    <a:pt x="466" y="59"/>
                    <a:pt x="466" y="59"/>
                    <a:pt x="466" y="59"/>
                  </a:cubicBezTo>
                  <a:cubicBezTo>
                    <a:pt x="467" y="59"/>
                    <a:pt x="467" y="59"/>
                    <a:pt x="467" y="59"/>
                  </a:cubicBezTo>
                  <a:cubicBezTo>
                    <a:pt x="467" y="59"/>
                    <a:pt x="467" y="59"/>
                    <a:pt x="467" y="59"/>
                  </a:cubicBezTo>
                  <a:cubicBezTo>
                    <a:pt x="467" y="59"/>
                    <a:pt x="467" y="59"/>
                    <a:pt x="467" y="59"/>
                  </a:cubicBezTo>
                  <a:cubicBezTo>
                    <a:pt x="467" y="59"/>
                    <a:pt x="467" y="59"/>
                    <a:pt x="467" y="59"/>
                  </a:cubicBezTo>
                  <a:cubicBezTo>
                    <a:pt x="467" y="59"/>
                    <a:pt x="467" y="59"/>
                    <a:pt x="467" y="59"/>
                  </a:cubicBezTo>
                  <a:cubicBezTo>
                    <a:pt x="466" y="59"/>
                    <a:pt x="466" y="59"/>
                    <a:pt x="466" y="58"/>
                  </a:cubicBezTo>
                  <a:cubicBezTo>
                    <a:pt x="466" y="58"/>
                    <a:pt x="466" y="58"/>
                    <a:pt x="466" y="58"/>
                  </a:cubicBezTo>
                  <a:cubicBezTo>
                    <a:pt x="466" y="58"/>
                    <a:pt x="466" y="57"/>
                    <a:pt x="466" y="57"/>
                  </a:cubicBezTo>
                  <a:cubicBezTo>
                    <a:pt x="466" y="57"/>
                    <a:pt x="466" y="57"/>
                    <a:pt x="466" y="56"/>
                  </a:cubicBezTo>
                  <a:cubicBezTo>
                    <a:pt x="465" y="56"/>
                    <a:pt x="465" y="56"/>
                    <a:pt x="465" y="56"/>
                  </a:cubicBezTo>
                  <a:cubicBezTo>
                    <a:pt x="465" y="55"/>
                    <a:pt x="465" y="55"/>
                    <a:pt x="465" y="55"/>
                  </a:cubicBezTo>
                  <a:cubicBezTo>
                    <a:pt x="465" y="54"/>
                    <a:pt x="465" y="54"/>
                    <a:pt x="465" y="54"/>
                  </a:cubicBezTo>
                  <a:cubicBezTo>
                    <a:pt x="465" y="54"/>
                    <a:pt x="465" y="53"/>
                    <a:pt x="465" y="53"/>
                  </a:cubicBezTo>
                  <a:cubicBezTo>
                    <a:pt x="465" y="53"/>
                    <a:pt x="465" y="53"/>
                    <a:pt x="465" y="53"/>
                  </a:cubicBezTo>
                  <a:cubicBezTo>
                    <a:pt x="465" y="53"/>
                    <a:pt x="465" y="53"/>
                    <a:pt x="465" y="53"/>
                  </a:cubicBezTo>
                  <a:cubicBezTo>
                    <a:pt x="465" y="53"/>
                    <a:pt x="465" y="53"/>
                    <a:pt x="465" y="53"/>
                  </a:cubicBezTo>
                  <a:cubicBezTo>
                    <a:pt x="465" y="52"/>
                    <a:pt x="465" y="52"/>
                    <a:pt x="465" y="52"/>
                  </a:cubicBezTo>
                  <a:cubicBezTo>
                    <a:pt x="465" y="52"/>
                    <a:pt x="465" y="52"/>
                    <a:pt x="465" y="52"/>
                  </a:cubicBezTo>
                  <a:cubicBezTo>
                    <a:pt x="465" y="52"/>
                    <a:pt x="465" y="52"/>
                    <a:pt x="465" y="52"/>
                  </a:cubicBezTo>
                  <a:cubicBezTo>
                    <a:pt x="465" y="52"/>
                    <a:pt x="465" y="52"/>
                    <a:pt x="465" y="52"/>
                  </a:cubicBezTo>
                  <a:cubicBezTo>
                    <a:pt x="465" y="52"/>
                    <a:pt x="465" y="52"/>
                    <a:pt x="465" y="52"/>
                  </a:cubicBezTo>
                  <a:cubicBezTo>
                    <a:pt x="465" y="52"/>
                    <a:pt x="464" y="52"/>
                    <a:pt x="464" y="52"/>
                  </a:cubicBezTo>
                  <a:cubicBezTo>
                    <a:pt x="464" y="52"/>
                    <a:pt x="464" y="51"/>
                    <a:pt x="464" y="51"/>
                  </a:cubicBezTo>
                  <a:cubicBezTo>
                    <a:pt x="464" y="51"/>
                    <a:pt x="464" y="51"/>
                    <a:pt x="463" y="51"/>
                  </a:cubicBezTo>
                  <a:cubicBezTo>
                    <a:pt x="463" y="51"/>
                    <a:pt x="463" y="51"/>
                    <a:pt x="462" y="51"/>
                  </a:cubicBezTo>
                  <a:cubicBezTo>
                    <a:pt x="462" y="51"/>
                    <a:pt x="462" y="51"/>
                    <a:pt x="462" y="50"/>
                  </a:cubicBezTo>
                  <a:cubicBezTo>
                    <a:pt x="461" y="50"/>
                    <a:pt x="461" y="50"/>
                    <a:pt x="461" y="50"/>
                  </a:cubicBezTo>
                  <a:cubicBezTo>
                    <a:pt x="460" y="50"/>
                    <a:pt x="460" y="50"/>
                    <a:pt x="460" y="50"/>
                  </a:cubicBezTo>
                  <a:cubicBezTo>
                    <a:pt x="459" y="49"/>
                    <a:pt x="459" y="49"/>
                    <a:pt x="459" y="49"/>
                  </a:cubicBezTo>
                  <a:cubicBezTo>
                    <a:pt x="458" y="48"/>
                    <a:pt x="457" y="48"/>
                    <a:pt x="457" y="47"/>
                  </a:cubicBezTo>
                  <a:cubicBezTo>
                    <a:pt x="456" y="47"/>
                    <a:pt x="455" y="47"/>
                    <a:pt x="454" y="46"/>
                  </a:cubicBezTo>
                  <a:cubicBezTo>
                    <a:pt x="454" y="46"/>
                    <a:pt x="453" y="46"/>
                    <a:pt x="452" y="46"/>
                  </a:cubicBezTo>
                  <a:cubicBezTo>
                    <a:pt x="452" y="45"/>
                    <a:pt x="451" y="45"/>
                    <a:pt x="451" y="45"/>
                  </a:cubicBezTo>
                  <a:cubicBezTo>
                    <a:pt x="451" y="45"/>
                    <a:pt x="451" y="45"/>
                    <a:pt x="451" y="45"/>
                  </a:cubicBezTo>
                  <a:cubicBezTo>
                    <a:pt x="451" y="45"/>
                    <a:pt x="451" y="45"/>
                    <a:pt x="451" y="45"/>
                  </a:cubicBezTo>
                  <a:cubicBezTo>
                    <a:pt x="451" y="45"/>
                    <a:pt x="450" y="45"/>
                    <a:pt x="450" y="45"/>
                  </a:cubicBezTo>
                  <a:cubicBezTo>
                    <a:pt x="450" y="45"/>
                    <a:pt x="450" y="45"/>
                    <a:pt x="450" y="45"/>
                  </a:cubicBezTo>
                  <a:cubicBezTo>
                    <a:pt x="450" y="45"/>
                    <a:pt x="450" y="45"/>
                    <a:pt x="450" y="45"/>
                  </a:cubicBezTo>
                  <a:cubicBezTo>
                    <a:pt x="450" y="45"/>
                    <a:pt x="450" y="45"/>
                    <a:pt x="450" y="45"/>
                  </a:cubicBezTo>
                  <a:cubicBezTo>
                    <a:pt x="450" y="45"/>
                    <a:pt x="449" y="45"/>
                    <a:pt x="449" y="45"/>
                  </a:cubicBezTo>
                  <a:cubicBezTo>
                    <a:pt x="449" y="45"/>
                    <a:pt x="449" y="45"/>
                    <a:pt x="449" y="45"/>
                  </a:cubicBezTo>
                  <a:cubicBezTo>
                    <a:pt x="448" y="45"/>
                    <a:pt x="448" y="45"/>
                    <a:pt x="448" y="44"/>
                  </a:cubicBezTo>
                  <a:cubicBezTo>
                    <a:pt x="448" y="44"/>
                    <a:pt x="447" y="44"/>
                    <a:pt x="447" y="44"/>
                  </a:cubicBezTo>
                  <a:cubicBezTo>
                    <a:pt x="446" y="44"/>
                    <a:pt x="446" y="43"/>
                    <a:pt x="445" y="43"/>
                  </a:cubicBezTo>
                  <a:cubicBezTo>
                    <a:pt x="445" y="43"/>
                    <a:pt x="444" y="43"/>
                    <a:pt x="444" y="43"/>
                  </a:cubicBezTo>
                  <a:cubicBezTo>
                    <a:pt x="443" y="43"/>
                    <a:pt x="443" y="42"/>
                    <a:pt x="442" y="42"/>
                  </a:cubicBezTo>
                  <a:cubicBezTo>
                    <a:pt x="442" y="42"/>
                    <a:pt x="441" y="42"/>
                    <a:pt x="441" y="42"/>
                  </a:cubicBezTo>
                  <a:cubicBezTo>
                    <a:pt x="441" y="42"/>
                    <a:pt x="440" y="42"/>
                    <a:pt x="440" y="42"/>
                  </a:cubicBezTo>
                  <a:cubicBezTo>
                    <a:pt x="440" y="42"/>
                    <a:pt x="439" y="42"/>
                    <a:pt x="439" y="42"/>
                  </a:cubicBezTo>
                  <a:cubicBezTo>
                    <a:pt x="439" y="41"/>
                    <a:pt x="439" y="41"/>
                    <a:pt x="439" y="41"/>
                  </a:cubicBezTo>
                  <a:cubicBezTo>
                    <a:pt x="439" y="41"/>
                    <a:pt x="438" y="41"/>
                    <a:pt x="438" y="41"/>
                  </a:cubicBezTo>
                  <a:cubicBezTo>
                    <a:pt x="438" y="40"/>
                    <a:pt x="438" y="40"/>
                    <a:pt x="438" y="40"/>
                  </a:cubicBezTo>
                  <a:cubicBezTo>
                    <a:pt x="438" y="40"/>
                    <a:pt x="438" y="40"/>
                    <a:pt x="438" y="40"/>
                  </a:cubicBezTo>
                  <a:cubicBezTo>
                    <a:pt x="438" y="39"/>
                    <a:pt x="438" y="39"/>
                    <a:pt x="438" y="39"/>
                  </a:cubicBezTo>
                  <a:cubicBezTo>
                    <a:pt x="438" y="39"/>
                    <a:pt x="438" y="39"/>
                    <a:pt x="438" y="39"/>
                  </a:cubicBezTo>
                  <a:cubicBezTo>
                    <a:pt x="438" y="38"/>
                    <a:pt x="438" y="38"/>
                    <a:pt x="438" y="38"/>
                  </a:cubicBezTo>
                  <a:cubicBezTo>
                    <a:pt x="438" y="38"/>
                    <a:pt x="438" y="38"/>
                    <a:pt x="438" y="38"/>
                  </a:cubicBezTo>
                  <a:cubicBezTo>
                    <a:pt x="438" y="37"/>
                    <a:pt x="438" y="37"/>
                    <a:pt x="438" y="37"/>
                  </a:cubicBezTo>
                  <a:cubicBezTo>
                    <a:pt x="438" y="37"/>
                    <a:pt x="438" y="37"/>
                    <a:pt x="438" y="37"/>
                  </a:cubicBezTo>
                  <a:cubicBezTo>
                    <a:pt x="438" y="37"/>
                    <a:pt x="438" y="37"/>
                    <a:pt x="438" y="37"/>
                  </a:cubicBezTo>
                  <a:cubicBezTo>
                    <a:pt x="438" y="37"/>
                    <a:pt x="438" y="37"/>
                    <a:pt x="438" y="37"/>
                  </a:cubicBezTo>
                  <a:cubicBezTo>
                    <a:pt x="438" y="37"/>
                    <a:pt x="438" y="37"/>
                    <a:pt x="438" y="37"/>
                  </a:cubicBezTo>
                  <a:cubicBezTo>
                    <a:pt x="438" y="37"/>
                    <a:pt x="438" y="37"/>
                    <a:pt x="438" y="36"/>
                  </a:cubicBezTo>
                  <a:cubicBezTo>
                    <a:pt x="438" y="36"/>
                    <a:pt x="438" y="35"/>
                    <a:pt x="438" y="35"/>
                  </a:cubicBezTo>
                  <a:cubicBezTo>
                    <a:pt x="437" y="35"/>
                    <a:pt x="437" y="34"/>
                    <a:pt x="437" y="34"/>
                  </a:cubicBezTo>
                  <a:cubicBezTo>
                    <a:pt x="437" y="33"/>
                    <a:pt x="436" y="33"/>
                    <a:pt x="436" y="32"/>
                  </a:cubicBezTo>
                  <a:cubicBezTo>
                    <a:pt x="436" y="32"/>
                    <a:pt x="436" y="31"/>
                    <a:pt x="435" y="31"/>
                  </a:cubicBezTo>
                  <a:cubicBezTo>
                    <a:pt x="435" y="31"/>
                    <a:pt x="435" y="30"/>
                    <a:pt x="435" y="30"/>
                  </a:cubicBezTo>
                  <a:cubicBezTo>
                    <a:pt x="435" y="29"/>
                    <a:pt x="434" y="29"/>
                    <a:pt x="434" y="29"/>
                  </a:cubicBezTo>
                  <a:cubicBezTo>
                    <a:pt x="434" y="28"/>
                    <a:pt x="434" y="28"/>
                    <a:pt x="434" y="27"/>
                  </a:cubicBezTo>
                  <a:cubicBezTo>
                    <a:pt x="434" y="27"/>
                    <a:pt x="434" y="27"/>
                    <a:pt x="434" y="27"/>
                  </a:cubicBezTo>
                  <a:cubicBezTo>
                    <a:pt x="433" y="27"/>
                    <a:pt x="433" y="26"/>
                    <a:pt x="433" y="26"/>
                  </a:cubicBezTo>
                  <a:cubicBezTo>
                    <a:pt x="433" y="26"/>
                    <a:pt x="433" y="26"/>
                    <a:pt x="433" y="26"/>
                  </a:cubicBezTo>
                  <a:cubicBezTo>
                    <a:pt x="433" y="25"/>
                    <a:pt x="432" y="25"/>
                    <a:pt x="432" y="25"/>
                  </a:cubicBezTo>
                  <a:cubicBezTo>
                    <a:pt x="432" y="25"/>
                    <a:pt x="432" y="24"/>
                    <a:pt x="431" y="24"/>
                  </a:cubicBezTo>
                  <a:cubicBezTo>
                    <a:pt x="431" y="23"/>
                    <a:pt x="431" y="23"/>
                    <a:pt x="430" y="22"/>
                  </a:cubicBezTo>
                  <a:cubicBezTo>
                    <a:pt x="430" y="22"/>
                    <a:pt x="430" y="21"/>
                    <a:pt x="429" y="20"/>
                  </a:cubicBezTo>
                  <a:cubicBezTo>
                    <a:pt x="429" y="20"/>
                    <a:pt x="429" y="19"/>
                    <a:pt x="429" y="18"/>
                  </a:cubicBezTo>
                  <a:cubicBezTo>
                    <a:pt x="428" y="17"/>
                    <a:pt x="428" y="16"/>
                    <a:pt x="428" y="16"/>
                  </a:cubicBezTo>
                  <a:cubicBezTo>
                    <a:pt x="428" y="15"/>
                    <a:pt x="427" y="15"/>
                    <a:pt x="427" y="14"/>
                  </a:cubicBezTo>
                  <a:cubicBezTo>
                    <a:pt x="427" y="14"/>
                    <a:pt x="427" y="14"/>
                    <a:pt x="426" y="13"/>
                  </a:cubicBezTo>
                  <a:cubicBezTo>
                    <a:pt x="426" y="13"/>
                    <a:pt x="426" y="13"/>
                    <a:pt x="426" y="13"/>
                  </a:cubicBezTo>
                  <a:cubicBezTo>
                    <a:pt x="425" y="13"/>
                    <a:pt x="425" y="13"/>
                    <a:pt x="425" y="12"/>
                  </a:cubicBezTo>
                  <a:cubicBezTo>
                    <a:pt x="425" y="12"/>
                    <a:pt x="425" y="12"/>
                    <a:pt x="425" y="12"/>
                  </a:cubicBezTo>
                  <a:cubicBezTo>
                    <a:pt x="425" y="12"/>
                    <a:pt x="424" y="12"/>
                    <a:pt x="424" y="11"/>
                  </a:cubicBezTo>
                  <a:cubicBezTo>
                    <a:pt x="424" y="11"/>
                    <a:pt x="424" y="11"/>
                    <a:pt x="424" y="11"/>
                  </a:cubicBezTo>
                  <a:cubicBezTo>
                    <a:pt x="424" y="11"/>
                    <a:pt x="424" y="11"/>
                    <a:pt x="424" y="11"/>
                  </a:cubicBezTo>
                  <a:cubicBezTo>
                    <a:pt x="424" y="11"/>
                    <a:pt x="424" y="11"/>
                    <a:pt x="424" y="10"/>
                  </a:cubicBezTo>
                  <a:cubicBezTo>
                    <a:pt x="424" y="10"/>
                    <a:pt x="424" y="10"/>
                    <a:pt x="424" y="10"/>
                  </a:cubicBezTo>
                  <a:cubicBezTo>
                    <a:pt x="424" y="10"/>
                    <a:pt x="424" y="10"/>
                    <a:pt x="424" y="10"/>
                  </a:cubicBezTo>
                  <a:cubicBezTo>
                    <a:pt x="424" y="10"/>
                    <a:pt x="424" y="10"/>
                    <a:pt x="424" y="10"/>
                  </a:cubicBezTo>
                  <a:cubicBezTo>
                    <a:pt x="424" y="10"/>
                    <a:pt x="424" y="10"/>
                    <a:pt x="424" y="10"/>
                  </a:cubicBezTo>
                  <a:cubicBezTo>
                    <a:pt x="424" y="10"/>
                    <a:pt x="424" y="10"/>
                    <a:pt x="424" y="10"/>
                  </a:cubicBezTo>
                  <a:cubicBezTo>
                    <a:pt x="424" y="10"/>
                    <a:pt x="424" y="10"/>
                    <a:pt x="424" y="10"/>
                  </a:cubicBezTo>
                  <a:cubicBezTo>
                    <a:pt x="424" y="9"/>
                    <a:pt x="424" y="9"/>
                    <a:pt x="424" y="9"/>
                  </a:cubicBezTo>
                  <a:cubicBezTo>
                    <a:pt x="424" y="8"/>
                    <a:pt x="424" y="8"/>
                    <a:pt x="423" y="8"/>
                  </a:cubicBezTo>
                  <a:cubicBezTo>
                    <a:pt x="423" y="7"/>
                    <a:pt x="423" y="7"/>
                    <a:pt x="422" y="7"/>
                  </a:cubicBezTo>
                  <a:cubicBezTo>
                    <a:pt x="422" y="7"/>
                    <a:pt x="422" y="6"/>
                    <a:pt x="421" y="6"/>
                  </a:cubicBezTo>
                  <a:cubicBezTo>
                    <a:pt x="421" y="6"/>
                    <a:pt x="421" y="6"/>
                    <a:pt x="421" y="6"/>
                  </a:cubicBezTo>
                  <a:cubicBezTo>
                    <a:pt x="420" y="6"/>
                    <a:pt x="420" y="5"/>
                    <a:pt x="420" y="5"/>
                  </a:cubicBezTo>
                  <a:cubicBezTo>
                    <a:pt x="420" y="5"/>
                    <a:pt x="419" y="5"/>
                    <a:pt x="419" y="5"/>
                  </a:cubicBezTo>
                  <a:cubicBezTo>
                    <a:pt x="419" y="5"/>
                    <a:pt x="419" y="5"/>
                    <a:pt x="419" y="4"/>
                  </a:cubicBezTo>
                  <a:cubicBezTo>
                    <a:pt x="419" y="4"/>
                    <a:pt x="419" y="4"/>
                    <a:pt x="418" y="4"/>
                  </a:cubicBezTo>
                  <a:cubicBezTo>
                    <a:pt x="418" y="4"/>
                    <a:pt x="418" y="4"/>
                    <a:pt x="417" y="4"/>
                  </a:cubicBezTo>
                  <a:cubicBezTo>
                    <a:pt x="417" y="3"/>
                    <a:pt x="417" y="3"/>
                    <a:pt x="416" y="3"/>
                  </a:cubicBezTo>
                  <a:cubicBezTo>
                    <a:pt x="416" y="3"/>
                    <a:pt x="415" y="3"/>
                    <a:pt x="415" y="3"/>
                  </a:cubicBezTo>
                  <a:cubicBezTo>
                    <a:pt x="414" y="3"/>
                    <a:pt x="414" y="3"/>
                    <a:pt x="413" y="3"/>
                  </a:cubicBezTo>
                  <a:cubicBezTo>
                    <a:pt x="413" y="3"/>
                    <a:pt x="412" y="3"/>
                    <a:pt x="412" y="3"/>
                  </a:cubicBezTo>
                  <a:cubicBezTo>
                    <a:pt x="411" y="3"/>
                    <a:pt x="411" y="2"/>
                    <a:pt x="410" y="2"/>
                  </a:cubicBezTo>
                  <a:cubicBezTo>
                    <a:pt x="410" y="2"/>
                    <a:pt x="409" y="2"/>
                    <a:pt x="409" y="2"/>
                  </a:cubicBezTo>
                  <a:cubicBezTo>
                    <a:pt x="408" y="1"/>
                    <a:pt x="408" y="1"/>
                    <a:pt x="407" y="1"/>
                  </a:cubicBezTo>
                  <a:cubicBezTo>
                    <a:pt x="407" y="1"/>
                    <a:pt x="407" y="1"/>
                    <a:pt x="406" y="1"/>
                  </a:cubicBezTo>
                  <a:cubicBezTo>
                    <a:pt x="406" y="1"/>
                    <a:pt x="406" y="1"/>
                    <a:pt x="405" y="1"/>
                  </a:cubicBezTo>
                  <a:cubicBezTo>
                    <a:pt x="405" y="1"/>
                    <a:pt x="405" y="1"/>
                    <a:pt x="404" y="1"/>
                  </a:cubicBezTo>
                  <a:cubicBezTo>
                    <a:pt x="403" y="1"/>
                    <a:pt x="403" y="1"/>
                    <a:pt x="403" y="1"/>
                  </a:cubicBezTo>
                  <a:cubicBezTo>
                    <a:pt x="403" y="1"/>
                    <a:pt x="402" y="1"/>
                    <a:pt x="402" y="1"/>
                  </a:cubicBezTo>
                  <a:cubicBezTo>
                    <a:pt x="402" y="1"/>
                    <a:pt x="402" y="1"/>
                    <a:pt x="401" y="0"/>
                  </a:cubicBezTo>
                  <a:cubicBezTo>
                    <a:pt x="401" y="0"/>
                    <a:pt x="401" y="0"/>
                    <a:pt x="400" y="0"/>
                  </a:cubicBezTo>
                  <a:cubicBezTo>
                    <a:pt x="400" y="0"/>
                    <a:pt x="400" y="0"/>
                    <a:pt x="399" y="0"/>
                  </a:cubicBezTo>
                  <a:cubicBezTo>
                    <a:pt x="399" y="0"/>
                    <a:pt x="399" y="0"/>
                    <a:pt x="399" y="0"/>
                  </a:cubicBezTo>
                  <a:cubicBezTo>
                    <a:pt x="399" y="0"/>
                    <a:pt x="399" y="0"/>
                    <a:pt x="398" y="0"/>
                  </a:cubicBezTo>
                  <a:cubicBezTo>
                    <a:pt x="398" y="0"/>
                    <a:pt x="398" y="0"/>
                    <a:pt x="398" y="0"/>
                  </a:cubicBezTo>
                  <a:cubicBezTo>
                    <a:pt x="398" y="0"/>
                    <a:pt x="397" y="0"/>
                    <a:pt x="3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29" name="Freeform 288">
              <a:extLst>
                <a:ext uri="{FF2B5EF4-FFF2-40B4-BE49-F238E27FC236}">
                  <a16:creationId xmlns:a16="http://schemas.microsoft.com/office/drawing/2014/main" id="{2E7BE602-A7F3-054F-B302-85755C222EDA}"/>
                </a:ext>
              </a:extLst>
            </p:cNvPr>
            <p:cNvSpPr>
              <a:spLocks noEditPoints="1"/>
            </p:cNvSpPr>
            <p:nvPr/>
          </p:nvSpPr>
          <p:spPr bwMode="auto">
            <a:xfrm>
              <a:off x="6954838" y="1196975"/>
              <a:ext cx="819150" cy="509587"/>
            </a:xfrm>
            <a:custGeom>
              <a:avLst/>
              <a:gdLst>
                <a:gd name="T0" fmla="*/ 291 w 486"/>
                <a:gd name="T1" fmla="*/ 301 h 302"/>
                <a:gd name="T2" fmla="*/ 389 w 486"/>
                <a:gd name="T3" fmla="*/ 268 h 302"/>
                <a:gd name="T4" fmla="*/ 49 w 486"/>
                <a:gd name="T5" fmla="*/ 82 h 302"/>
                <a:gd name="T6" fmla="*/ 12 w 486"/>
                <a:gd name="T7" fmla="*/ 96 h 302"/>
                <a:gd name="T8" fmla="*/ 14 w 486"/>
                <a:gd name="T9" fmla="*/ 96 h 302"/>
                <a:gd name="T10" fmla="*/ 54 w 486"/>
                <a:gd name="T11" fmla="*/ 81 h 302"/>
                <a:gd name="T12" fmla="*/ 448 w 486"/>
                <a:gd name="T13" fmla="*/ 87 h 302"/>
                <a:gd name="T14" fmla="*/ 389 w 486"/>
                <a:gd name="T15" fmla="*/ 114 h 302"/>
                <a:gd name="T16" fmla="*/ 362 w 486"/>
                <a:gd name="T17" fmla="*/ 110 h 302"/>
                <a:gd name="T18" fmla="*/ 395 w 486"/>
                <a:gd name="T19" fmla="*/ 127 h 302"/>
                <a:gd name="T20" fmla="*/ 382 w 486"/>
                <a:gd name="T21" fmla="*/ 160 h 302"/>
                <a:gd name="T22" fmla="*/ 396 w 486"/>
                <a:gd name="T23" fmla="*/ 189 h 302"/>
                <a:gd name="T24" fmla="*/ 391 w 486"/>
                <a:gd name="T25" fmla="*/ 213 h 302"/>
                <a:gd name="T26" fmla="*/ 365 w 486"/>
                <a:gd name="T27" fmla="*/ 247 h 302"/>
                <a:gd name="T28" fmla="*/ 299 w 486"/>
                <a:gd name="T29" fmla="*/ 283 h 302"/>
                <a:gd name="T30" fmla="*/ 278 w 486"/>
                <a:gd name="T31" fmla="*/ 272 h 302"/>
                <a:gd name="T32" fmla="*/ 240 w 486"/>
                <a:gd name="T33" fmla="*/ 262 h 302"/>
                <a:gd name="T34" fmla="*/ 222 w 486"/>
                <a:gd name="T35" fmla="*/ 271 h 302"/>
                <a:gd name="T36" fmla="*/ 201 w 486"/>
                <a:gd name="T37" fmla="*/ 250 h 302"/>
                <a:gd name="T38" fmla="*/ 184 w 486"/>
                <a:gd name="T39" fmla="*/ 208 h 302"/>
                <a:gd name="T40" fmla="*/ 155 w 486"/>
                <a:gd name="T41" fmla="*/ 213 h 302"/>
                <a:gd name="T42" fmla="*/ 123 w 486"/>
                <a:gd name="T43" fmla="*/ 214 h 302"/>
                <a:gd name="T44" fmla="*/ 61 w 486"/>
                <a:gd name="T45" fmla="*/ 195 h 302"/>
                <a:gd name="T46" fmla="*/ 45 w 486"/>
                <a:gd name="T47" fmla="*/ 160 h 302"/>
                <a:gd name="T48" fmla="*/ 37 w 486"/>
                <a:gd name="T49" fmla="*/ 146 h 302"/>
                <a:gd name="T50" fmla="*/ 43 w 486"/>
                <a:gd name="T51" fmla="*/ 159 h 302"/>
                <a:gd name="T52" fmla="*/ 44 w 486"/>
                <a:gd name="T53" fmla="*/ 172 h 302"/>
                <a:gd name="T54" fmla="*/ 68 w 486"/>
                <a:gd name="T55" fmla="*/ 194 h 302"/>
                <a:gd name="T56" fmla="*/ 124 w 486"/>
                <a:gd name="T57" fmla="*/ 218 h 302"/>
                <a:gd name="T58" fmla="*/ 134 w 486"/>
                <a:gd name="T59" fmla="*/ 214 h 302"/>
                <a:gd name="T60" fmla="*/ 156 w 486"/>
                <a:gd name="T61" fmla="*/ 213 h 302"/>
                <a:gd name="T62" fmla="*/ 184 w 486"/>
                <a:gd name="T63" fmla="*/ 210 h 302"/>
                <a:gd name="T64" fmla="*/ 196 w 486"/>
                <a:gd name="T65" fmla="*/ 215 h 302"/>
                <a:gd name="T66" fmla="*/ 199 w 486"/>
                <a:gd name="T67" fmla="*/ 250 h 302"/>
                <a:gd name="T68" fmla="*/ 213 w 486"/>
                <a:gd name="T69" fmla="*/ 271 h 302"/>
                <a:gd name="T70" fmla="*/ 227 w 486"/>
                <a:gd name="T71" fmla="*/ 277 h 302"/>
                <a:gd name="T72" fmla="*/ 234 w 486"/>
                <a:gd name="T73" fmla="*/ 264 h 302"/>
                <a:gd name="T74" fmla="*/ 251 w 486"/>
                <a:gd name="T75" fmla="*/ 263 h 302"/>
                <a:gd name="T76" fmla="*/ 284 w 486"/>
                <a:gd name="T77" fmla="*/ 274 h 302"/>
                <a:gd name="T78" fmla="*/ 329 w 486"/>
                <a:gd name="T79" fmla="*/ 263 h 302"/>
                <a:gd name="T80" fmla="*/ 377 w 486"/>
                <a:gd name="T81" fmla="*/ 239 h 302"/>
                <a:gd name="T82" fmla="*/ 396 w 486"/>
                <a:gd name="T83" fmla="*/ 202 h 302"/>
                <a:gd name="T84" fmla="*/ 395 w 486"/>
                <a:gd name="T85" fmla="*/ 186 h 302"/>
                <a:gd name="T86" fmla="*/ 374 w 486"/>
                <a:gd name="T87" fmla="*/ 149 h 302"/>
                <a:gd name="T88" fmla="*/ 389 w 486"/>
                <a:gd name="T89" fmla="*/ 124 h 302"/>
                <a:gd name="T90" fmla="*/ 366 w 486"/>
                <a:gd name="T91" fmla="*/ 111 h 302"/>
                <a:gd name="T92" fmla="*/ 403 w 486"/>
                <a:gd name="T93" fmla="*/ 108 h 302"/>
                <a:gd name="T94" fmla="*/ 446 w 486"/>
                <a:gd name="T95" fmla="*/ 88 h 302"/>
                <a:gd name="T96" fmla="*/ 469 w 486"/>
                <a:gd name="T97" fmla="*/ 75 h 302"/>
                <a:gd name="T98" fmla="*/ 463 w 486"/>
                <a:gd name="T99" fmla="*/ 72 h 302"/>
                <a:gd name="T100" fmla="*/ 110 w 486"/>
                <a:gd name="T101" fmla="*/ 7 h 302"/>
                <a:gd name="T102" fmla="*/ 108 w 486"/>
                <a:gd name="T103" fmla="*/ 6 h 302"/>
                <a:gd name="T104" fmla="*/ 364 w 486"/>
                <a:gd name="T105" fmla="*/ 22 h 302"/>
                <a:gd name="T106" fmla="*/ 319 w 486"/>
                <a:gd name="T107" fmla="*/ 53 h 302"/>
                <a:gd name="T108" fmla="*/ 264 w 486"/>
                <a:gd name="T109" fmla="*/ 78 h 302"/>
                <a:gd name="T110" fmla="*/ 210 w 486"/>
                <a:gd name="T111" fmla="*/ 75 h 302"/>
                <a:gd name="T112" fmla="*/ 137 w 486"/>
                <a:gd name="T113" fmla="*/ 46 h 302"/>
                <a:gd name="T114" fmla="*/ 115 w 486"/>
                <a:gd name="T115" fmla="*/ 13 h 302"/>
                <a:gd name="T116" fmla="*/ 171 w 486"/>
                <a:gd name="T117" fmla="*/ 61 h 302"/>
                <a:gd name="T118" fmla="*/ 236 w 486"/>
                <a:gd name="T119" fmla="*/ 82 h 302"/>
                <a:gd name="T120" fmla="*/ 306 w 486"/>
                <a:gd name="T121" fmla="*/ 68 h 302"/>
                <a:gd name="T122" fmla="*/ 366 w 486"/>
                <a:gd name="T123" fmla="*/ 35 h 302"/>
                <a:gd name="T124" fmla="*/ 340 w 486"/>
                <a:gd name="T125"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302">
                  <a:moveTo>
                    <a:pt x="295" y="301"/>
                  </a:moveTo>
                  <a:cubicBezTo>
                    <a:pt x="294" y="301"/>
                    <a:pt x="294" y="301"/>
                    <a:pt x="293" y="301"/>
                  </a:cubicBezTo>
                  <a:cubicBezTo>
                    <a:pt x="293" y="301"/>
                    <a:pt x="292" y="301"/>
                    <a:pt x="292" y="301"/>
                  </a:cubicBezTo>
                  <a:cubicBezTo>
                    <a:pt x="291" y="300"/>
                    <a:pt x="291" y="300"/>
                    <a:pt x="290" y="300"/>
                  </a:cubicBezTo>
                  <a:cubicBezTo>
                    <a:pt x="290" y="299"/>
                    <a:pt x="289" y="299"/>
                    <a:pt x="289" y="298"/>
                  </a:cubicBezTo>
                  <a:cubicBezTo>
                    <a:pt x="289" y="297"/>
                    <a:pt x="289" y="297"/>
                    <a:pt x="288" y="296"/>
                  </a:cubicBezTo>
                  <a:cubicBezTo>
                    <a:pt x="288" y="296"/>
                    <a:pt x="288" y="295"/>
                    <a:pt x="288" y="295"/>
                  </a:cubicBezTo>
                  <a:cubicBezTo>
                    <a:pt x="288" y="294"/>
                    <a:pt x="288" y="294"/>
                    <a:pt x="288" y="293"/>
                  </a:cubicBezTo>
                  <a:cubicBezTo>
                    <a:pt x="289" y="293"/>
                    <a:pt x="289" y="292"/>
                    <a:pt x="289" y="292"/>
                  </a:cubicBezTo>
                  <a:cubicBezTo>
                    <a:pt x="290" y="291"/>
                    <a:pt x="290" y="291"/>
                    <a:pt x="291" y="290"/>
                  </a:cubicBezTo>
                  <a:cubicBezTo>
                    <a:pt x="291" y="289"/>
                    <a:pt x="292" y="289"/>
                    <a:pt x="293" y="288"/>
                  </a:cubicBezTo>
                  <a:cubicBezTo>
                    <a:pt x="293" y="288"/>
                    <a:pt x="294" y="288"/>
                    <a:pt x="295" y="288"/>
                  </a:cubicBezTo>
                  <a:cubicBezTo>
                    <a:pt x="295" y="287"/>
                    <a:pt x="296" y="287"/>
                    <a:pt x="297" y="287"/>
                  </a:cubicBezTo>
                  <a:cubicBezTo>
                    <a:pt x="297" y="287"/>
                    <a:pt x="297" y="287"/>
                    <a:pt x="297" y="287"/>
                  </a:cubicBezTo>
                  <a:cubicBezTo>
                    <a:pt x="297" y="287"/>
                    <a:pt x="298" y="287"/>
                    <a:pt x="298" y="287"/>
                  </a:cubicBezTo>
                  <a:cubicBezTo>
                    <a:pt x="298" y="287"/>
                    <a:pt x="298" y="287"/>
                    <a:pt x="299" y="287"/>
                  </a:cubicBezTo>
                  <a:cubicBezTo>
                    <a:pt x="299" y="287"/>
                    <a:pt x="299" y="287"/>
                    <a:pt x="299" y="287"/>
                  </a:cubicBezTo>
                  <a:cubicBezTo>
                    <a:pt x="300" y="287"/>
                    <a:pt x="300" y="287"/>
                    <a:pt x="300" y="287"/>
                  </a:cubicBezTo>
                  <a:cubicBezTo>
                    <a:pt x="301" y="287"/>
                    <a:pt x="301" y="287"/>
                    <a:pt x="301" y="287"/>
                  </a:cubicBezTo>
                  <a:cubicBezTo>
                    <a:pt x="302" y="287"/>
                    <a:pt x="302" y="287"/>
                    <a:pt x="302" y="287"/>
                  </a:cubicBezTo>
                  <a:cubicBezTo>
                    <a:pt x="303" y="287"/>
                    <a:pt x="303" y="287"/>
                    <a:pt x="303" y="287"/>
                  </a:cubicBezTo>
                  <a:cubicBezTo>
                    <a:pt x="304" y="287"/>
                    <a:pt x="304" y="287"/>
                    <a:pt x="305" y="287"/>
                  </a:cubicBezTo>
                  <a:cubicBezTo>
                    <a:pt x="305" y="287"/>
                    <a:pt x="306" y="287"/>
                    <a:pt x="306" y="287"/>
                  </a:cubicBezTo>
                  <a:cubicBezTo>
                    <a:pt x="306" y="287"/>
                    <a:pt x="306" y="287"/>
                    <a:pt x="306" y="287"/>
                  </a:cubicBezTo>
                  <a:cubicBezTo>
                    <a:pt x="306" y="288"/>
                    <a:pt x="306" y="288"/>
                    <a:pt x="307" y="288"/>
                  </a:cubicBezTo>
                  <a:cubicBezTo>
                    <a:pt x="307" y="288"/>
                    <a:pt x="307" y="288"/>
                    <a:pt x="306" y="289"/>
                  </a:cubicBezTo>
                  <a:cubicBezTo>
                    <a:pt x="306" y="289"/>
                    <a:pt x="306" y="289"/>
                    <a:pt x="306" y="290"/>
                  </a:cubicBezTo>
                  <a:cubicBezTo>
                    <a:pt x="306" y="290"/>
                    <a:pt x="306" y="290"/>
                    <a:pt x="305" y="291"/>
                  </a:cubicBezTo>
                  <a:cubicBezTo>
                    <a:pt x="305" y="291"/>
                    <a:pt x="305" y="292"/>
                    <a:pt x="305" y="292"/>
                  </a:cubicBezTo>
                  <a:cubicBezTo>
                    <a:pt x="304" y="293"/>
                    <a:pt x="304" y="293"/>
                    <a:pt x="304" y="294"/>
                  </a:cubicBezTo>
                  <a:cubicBezTo>
                    <a:pt x="304" y="294"/>
                    <a:pt x="303" y="294"/>
                    <a:pt x="303" y="295"/>
                  </a:cubicBezTo>
                  <a:cubicBezTo>
                    <a:pt x="303" y="295"/>
                    <a:pt x="303" y="296"/>
                    <a:pt x="303" y="296"/>
                  </a:cubicBezTo>
                  <a:cubicBezTo>
                    <a:pt x="302" y="297"/>
                    <a:pt x="302" y="297"/>
                    <a:pt x="302" y="297"/>
                  </a:cubicBezTo>
                  <a:cubicBezTo>
                    <a:pt x="302" y="298"/>
                    <a:pt x="302" y="298"/>
                    <a:pt x="302" y="299"/>
                  </a:cubicBezTo>
                  <a:cubicBezTo>
                    <a:pt x="301" y="299"/>
                    <a:pt x="301" y="299"/>
                    <a:pt x="300" y="300"/>
                  </a:cubicBezTo>
                  <a:cubicBezTo>
                    <a:pt x="299" y="300"/>
                    <a:pt x="298" y="301"/>
                    <a:pt x="297" y="301"/>
                  </a:cubicBezTo>
                  <a:cubicBezTo>
                    <a:pt x="297" y="301"/>
                    <a:pt x="296" y="301"/>
                    <a:pt x="295" y="301"/>
                  </a:cubicBezTo>
                  <a:moveTo>
                    <a:pt x="303" y="286"/>
                  </a:moveTo>
                  <a:cubicBezTo>
                    <a:pt x="303" y="286"/>
                    <a:pt x="303" y="286"/>
                    <a:pt x="302" y="286"/>
                  </a:cubicBezTo>
                  <a:cubicBezTo>
                    <a:pt x="302" y="286"/>
                    <a:pt x="302" y="286"/>
                    <a:pt x="301" y="286"/>
                  </a:cubicBezTo>
                  <a:cubicBezTo>
                    <a:pt x="301" y="286"/>
                    <a:pt x="301" y="286"/>
                    <a:pt x="300" y="286"/>
                  </a:cubicBezTo>
                  <a:cubicBezTo>
                    <a:pt x="300" y="286"/>
                    <a:pt x="300" y="286"/>
                    <a:pt x="299" y="286"/>
                  </a:cubicBezTo>
                  <a:cubicBezTo>
                    <a:pt x="299" y="286"/>
                    <a:pt x="299" y="286"/>
                    <a:pt x="299" y="286"/>
                  </a:cubicBezTo>
                  <a:cubicBezTo>
                    <a:pt x="298" y="286"/>
                    <a:pt x="298" y="286"/>
                    <a:pt x="298" y="286"/>
                  </a:cubicBezTo>
                  <a:cubicBezTo>
                    <a:pt x="298" y="286"/>
                    <a:pt x="297" y="286"/>
                    <a:pt x="297" y="286"/>
                  </a:cubicBezTo>
                  <a:cubicBezTo>
                    <a:pt x="297" y="286"/>
                    <a:pt x="297" y="286"/>
                    <a:pt x="296" y="286"/>
                  </a:cubicBezTo>
                  <a:cubicBezTo>
                    <a:pt x="296" y="286"/>
                    <a:pt x="295" y="286"/>
                    <a:pt x="295" y="287"/>
                  </a:cubicBezTo>
                  <a:cubicBezTo>
                    <a:pt x="294" y="287"/>
                    <a:pt x="293" y="287"/>
                    <a:pt x="292" y="288"/>
                  </a:cubicBezTo>
                  <a:cubicBezTo>
                    <a:pt x="292" y="288"/>
                    <a:pt x="291" y="289"/>
                    <a:pt x="290" y="289"/>
                  </a:cubicBezTo>
                  <a:cubicBezTo>
                    <a:pt x="289" y="290"/>
                    <a:pt x="289" y="291"/>
                    <a:pt x="288" y="291"/>
                  </a:cubicBezTo>
                  <a:cubicBezTo>
                    <a:pt x="288" y="292"/>
                    <a:pt x="288" y="292"/>
                    <a:pt x="288" y="293"/>
                  </a:cubicBezTo>
                  <a:cubicBezTo>
                    <a:pt x="287" y="294"/>
                    <a:pt x="287" y="294"/>
                    <a:pt x="287" y="295"/>
                  </a:cubicBezTo>
                  <a:cubicBezTo>
                    <a:pt x="287" y="295"/>
                    <a:pt x="287" y="296"/>
                    <a:pt x="287" y="297"/>
                  </a:cubicBezTo>
                  <a:cubicBezTo>
                    <a:pt x="288" y="297"/>
                    <a:pt x="288" y="298"/>
                    <a:pt x="288" y="298"/>
                  </a:cubicBezTo>
                  <a:cubicBezTo>
                    <a:pt x="288" y="299"/>
                    <a:pt x="289" y="300"/>
                    <a:pt x="289" y="300"/>
                  </a:cubicBezTo>
                  <a:cubicBezTo>
                    <a:pt x="290" y="300"/>
                    <a:pt x="290" y="301"/>
                    <a:pt x="291" y="301"/>
                  </a:cubicBezTo>
                  <a:cubicBezTo>
                    <a:pt x="291" y="301"/>
                    <a:pt x="292" y="302"/>
                    <a:pt x="293" y="302"/>
                  </a:cubicBezTo>
                  <a:cubicBezTo>
                    <a:pt x="293" y="302"/>
                    <a:pt x="294" y="302"/>
                    <a:pt x="295" y="302"/>
                  </a:cubicBezTo>
                  <a:cubicBezTo>
                    <a:pt x="296" y="302"/>
                    <a:pt x="297" y="302"/>
                    <a:pt x="298" y="302"/>
                  </a:cubicBezTo>
                  <a:cubicBezTo>
                    <a:pt x="299" y="301"/>
                    <a:pt x="300" y="301"/>
                    <a:pt x="300" y="301"/>
                  </a:cubicBezTo>
                  <a:cubicBezTo>
                    <a:pt x="301" y="300"/>
                    <a:pt x="302" y="300"/>
                    <a:pt x="302" y="299"/>
                  </a:cubicBezTo>
                  <a:cubicBezTo>
                    <a:pt x="303" y="299"/>
                    <a:pt x="303" y="298"/>
                    <a:pt x="303" y="297"/>
                  </a:cubicBezTo>
                  <a:cubicBezTo>
                    <a:pt x="303" y="297"/>
                    <a:pt x="303" y="297"/>
                    <a:pt x="304" y="296"/>
                  </a:cubicBezTo>
                  <a:cubicBezTo>
                    <a:pt x="304" y="296"/>
                    <a:pt x="304" y="296"/>
                    <a:pt x="304" y="295"/>
                  </a:cubicBezTo>
                  <a:cubicBezTo>
                    <a:pt x="304" y="295"/>
                    <a:pt x="304" y="294"/>
                    <a:pt x="305" y="294"/>
                  </a:cubicBezTo>
                  <a:cubicBezTo>
                    <a:pt x="305" y="294"/>
                    <a:pt x="305" y="293"/>
                    <a:pt x="305" y="293"/>
                  </a:cubicBezTo>
                  <a:cubicBezTo>
                    <a:pt x="306" y="292"/>
                    <a:pt x="306" y="292"/>
                    <a:pt x="306" y="291"/>
                  </a:cubicBezTo>
                  <a:cubicBezTo>
                    <a:pt x="307" y="291"/>
                    <a:pt x="307" y="290"/>
                    <a:pt x="307" y="290"/>
                  </a:cubicBezTo>
                  <a:cubicBezTo>
                    <a:pt x="307" y="289"/>
                    <a:pt x="307" y="289"/>
                    <a:pt x="308" y="289"/>
                  </a:cubicBezTo>
                  <a:cubicBezTo>
                    <a:pt x="308" y="288"/>
                    <a:pt x="308" y="288"/>
                    <a:pt x="307" y="287"/>
                  </a:cubicBezTo>
                  <a:cubicBezTo>
                    <a:pt x="307" y="287"/>
                    <a:pt x="307" y="287"/>
                    <a:pt x="307" y="287"/>
                  </a:cubicBezTo>
                  <a:cubicBezTo>
                    <a:pt x="307" y="286"/>
                    <a:pt x="306" y="286"/>
                    <a:pt x="306" y="286"/>
                  </a:cubicBezTo>
                  <a:cubicBezTo>
                    <a:pt x="305" y="286"/>
                    <a:pt x="305" y="286"/>
                    <a:pt x="305" y="286"/>
                  </a:cubicBezTo>
                  <a:cubicBezTo>
                    <a:pt x="304" y="286"/>
                    <a:pt x="304" y="286"/>
                    <a:pt x="303" y="286"/>
                  </a:cubicBezTo>
                  <a:moveTo>
                    <a:pt x="389" y="267"/>
                  </a:moveTo>
                  <a:cubicBezTo>
                    <a:pt x="389" y="267"/>
                    <a:pt x="389" y="267"/>
                    <a:pt x="389" y="267"/>
                  </a:cubicBezTo>
                  <a:cubicBezTo>
                    <a:pt x="389" y="267"/>
                    <a:pt x="389" y="267"/>
                    <a:pt x="388" y="267"/>
                  </a:cubicBezTo>
                  <a:cubicBezTo>
                    <a:pt x="388" y="266"/>
                    <a:pt x="388" y="266"/>
                    <a:pt x="388" y="266"/>
                  </a:cubicBezTo>
                  <a:cubicBezTo>
                    <a:pt x="387" y="266"/>
                    <a:pt x="387" y="265"/>
                    <a:pt x="387" y="265"/>
                  </a:cubicBezTo>
                  <a:cubicBezTo>
                    <a:pt x="387" y="265"/>
                    <a:pt x="386" y="264"/>
                    <a:pt x="386" y="264"/>
                  </a:cubicBezTo>
                  <a:cubicBezTo>
                    <a:pt x="386" y="263"/>
                    <a:pt x="385" y="262"/>
                    <a:pt x="385" y="261"/>
                  </a:cubicBezTo>
                  <a:cubicBezTo>
                    <a:pt x="385" y="260"/>
                    <a:pt x="384" y="259"/>
                    <a:pt x="384" y="258"/>
                  </a:cubicBezTo>
                  <a:cubicBezTo>
                    <a:pt x="384" y="256"/>
                    <a:pt x="385" y="255"/>
                    <a:pt x="385" y="253"/>
                  </a:cubicBezTo>
                  <a:cubicBezTo>
                    <a:pt x="385" y="251"/>
                    <a:pt x="386" y="250"/>
                    <a:pt x="387" y="248"/>
                  </a:cubicBezTo>
                  <a:cubicBezTo>
                    <a:pt x="388" y="247"/>
                    <a:pt x="389" y="245"/>
                    <a:pt x="390" y="244"/>
                  </a:cubicBezTo>
                  <a:cubicBezTo>
                    <a:pt x="391" y="243"/>
                    <a:pt x="393" y="242"/>
                    <a:pt x="394" y="242"/>
                  </a:cubicBezTo>
                  <a:cubicBezTo>
                    <a:pt x="395" y="241"/>
                    <a:pt x="396" y="241"/>
                    <a:pt x="397" y="241"/>
                  </a:cubicBezTo>
                  <a:cubicBezTo>
                    <a:pt x="397" y="241"/>
                    <a:pt x="397" y="241"/>
                    <a:pt x="397" y="241"/>
                  </a:cubicBezTo>
                  <a:cubicBezTo>
                    <a:pt x="397" y="241"/>
                    <a:pt x="398" y="241"/>
                    <a:pt x="398" y="241"/>
                  </a:cubicBezTo>
                  <a:cubicBezTo>
                    <a:pt x="398" y="241"/>
                    <a:pt x="398" y="241"/>
                    <a:pt x="398" y="241"/>
                  </a:cubicBezTo>
                  <a:cubicBezTo>
                    <a:pt x="398" y="242"/>
                    <a:pt x="399" y="242"/>
                    <a:pt x="399" y="242"/>
                  </a:cubicBezTo>
                  <a:cubicBezTo>
                    <a:pt x="399" y="242"/>
                    <a:pt x="399" y="242"/>
                    <a:pt x="399" y="242"/>
                  </a:cubicBezTo>
                  <a:cubicBezTo>
                    <a:pt x="399" y="242"/>
                    <a:pt x="399" y="242"/>
                    <a:pt x="399" y="242"/>
                  </a:cubicBezTo>
                  <a:cubicBezTo>
                    <a:pt x="399" y="243"/>
                    <a:pt x="399" y="243"/>
                    <a:pt x="399" y="243"/>
                  </a:cubicBezTo>
                  <a:cubicBezTo>
                    <a:pt x="399" y="243"/>
                    <a:pt x="399" y="244"/>
                    <a:pt x="399" y="244"/>
                  </a:cubicBezTo>
                  <a:cubicBezTo>
                    <a:pt x="399" y="246"/>
                    <a:pt x="398" y="248"/>
                    <a:pt x="397" y="250"/>
                  </a:cubicBezTo>
                  <a:cubicBezTo>
                    <a:pt x="396" y="252"/>
                    <a:pt x="395" y="255"/>
                    <a:pt x="394" y="257"/>
                  </a:cubicBezTo>
                  <a:cubicBezTo>
                    <a:pt x="393" y="260"/>
                    <a:pt x="392" y="262"/>
                    <a:pt x="391" y="264"/>
                  </a:cubicBezTo>
                  <a:cubicBezTo>
                    <a:pt x="390" y="265"/>
                    <a:pt x="390" y="267"/>
                    <a:pt x="389" y="267"/>
                  </a:cubicBezTo>
                  <a:moveTo>
                    <a:pt x="397" y="240"/>
                  </a:moveTo>
                  <a:cubicBezTo>
                    <a:pt x="396" y="240"/>
                    <a:pt x="395" y="240"/>
                    <a:pt x="393" y="241"/>
                  </a:cubicBezTo>
                  <a:cubicBezTo>
                    <a:pt x="392" y="241"/>
                    <a:pt x="391" y="242"/>
                    <a:pt x="390" y="243"/>
                  </a:cubicBezTo>
                  <a:cubicBezTo>
                    <a:pt x="388" y="244"/>
                    <a:pt x="387" y="246"/>
                    <a:pt x="386" y="247"/>
                  </a:cubicBezTo>
                  <a:cubicBezTo>
                    <a:pt x="385" y="249"/>
                    <a:pt x="384" y="251"/>
                    <a:pt x="384" y="253"/>
                  </a:cubicBezTo>
                  <a:cubicBezTo>
                    <a:pt x="384" y="255"/>
                    <a:pt x="383" y="256"/>
                    <a:pt x="383" y="258"/>
                  </a:cubicBezTo>
                  <a:cubicBezTo>
                    <a:pt x="383" y="259"/>
                    <a:pt x="384" y="260"/>
                    <a:pt x="384" y="261"/>
                  </a:cubicBezTo>
                  <a:cubicBezTo>
                    <a:pt x="384" y="262"/>
                    <a:pt x="385" y="263"/>
                    <a:pt x="385" y="264"/>
                  </a:cubicBezTo>
                  <a:cubicBezTo>
                    <a:pt x="385" y="265"/>
                    <a:pt x="386" y="265"/>
                    <a:pt x="386" y="266"/>
                  </a:cubicBezTo>
                  <a:cubicBezTo>
                    <a:pt x="386" y="266"/>
                    <a:pt x="387" y="266"/>
                    <a:pt x="387" y="267"/>
                  </a:cubicBezTo>
                  <a:cubicBezTo>
                    <a:pt x="387" y="267"/>
                    <a:pt x="388" y="267"/>
                    <a:pt x="388" y="267"/>
                  </a:cubicBezTo>
                  <a:cubicBezTo>
                    <a:pt x="388" y="268"/>
                    <a:pt x="388" y="268"/>
                    <a:pt x="389" y="268"/>
                  </a:cubicBezTo>
                  <a:cubicBezTo>
                    <a:pt x="389" y="268"/>
                    <a:pt x="389" y="268"/>
                    <a:pt x="389" y="268"/>
                  </a:cubicBezTo>
                  <a:cubicBezTo>
                    <a:pt x="390" y="268"/>
                    <a:pt x="390" y="268"/>
                    <a:pt x="390" y="268"/>
                  </a:cubicBezTo>
                  <a:cubicBezTo>
                    <a:pt x="390" y="267"/>
                    <a:pt x="391" y="266"/>
                    <a:pt x="392" y="264"/>
                  </a:cubicBezTo>
                  <a:cubicBezTo>
                    <a:pt x="393" y="263"/>
                    <a:pt x="394" y="260"/>
                    <a:pt x="395" y="258"/>
                  </a:cubicBezTo>
                  <a:cubicBezTo>
                    <a:pt x="396" y="255"/>
                    <a:pt x="397" y="253"/>
                    <a:pt x="398" y="250"/>
                  </a:cubicBezTo>
                  <a:cubicBezTo>
                    <a:pt x="399" y="248"/>
                    <a:pt x="400" y="246"/>
                    <a:pt x="400" y="244"/>
                  </a:cubicBezTo>
                  <a:cubicBezTo>
                    <a:pt x="400" y="244"/>
                    <a:pt x="400" y="244"/>
                    <a:pt x="400" y="243"/>
                  </a:cubicBezTo>
                  <a:cubicBezTo>
                    <a:pt x="400" y="243"/>
                    <a:pt x="400" y="243"/>
                    <a:pt x="400" y="242"/>
                  </a:cubicBezTo>
                  <a:cubicBezTo>
                    <a:pt x="400" y="242"/>
                    <a:pt x="400" y="242"/>
                    <a:pt x="400" y="242"/>
                  </a:cubicBezTo>
                  <a:cubicBezTo>
                    <a:pt x="400" y="241"/>
                    <a:pt x="400" y="241"/>
                    <a:pt x="399" y="241"/>
                  </a:cubicBezTo>
                  <a:cubicBezTo>
                    <a:pt x="399" y="241"/>
                    <a:pt x="399" y="241"/>
                    <a:pt x="399" y="241"/>
                  </a:cubicBezTo>
                  <a:cubicBezTo>
                    <a:pt x="399" y="241"/>
                    <a:pt x="399" y="240"/>
                    <a:pt x="398" y="240"/>
                  </a:cubicBezTo>
                  <a:cubicBezTo>
                    <a:pt x="398" y="240"/>
                    <a:pt x="398" y="240"/>
                    <a:pt x="398" y="240"/>
                  </a:cubicBezTo>
                  <a:cubicBezTo>
                    <a:pt x="397" y="240"/>
                    <a:pt x="397" y="240"/>
                    <a:pt x="397" y="240"/>
                  </a:cubicBezTo>
                  <a:moveTo>
                    <a:pt x="15" y="132"/>
                  </a:moveTo>
                  <a:cubicBezTo>
                    <a:pt x="15" y="132"/>
                    <a:pt x="15" y="132"/>
                    <a:pt x="15" y="132"/>
                  </a:cubicBezTo>
                  <a:cubicBezTo>
                    <a:pt x="15" y="132"/>
                    <a:pt x="15" y="132"/>
                    <a:pt x="15" y="132"/>
                  </a:cubicBezTo>
                  <a:cubicBezTo>
                    <a:pt x="15" y="132"/>
                    <a:pt x="15" y="132"/>
                    <a:pt x="16" y="132"/>
                  </a:cubicBezTo>
                  <a:cubicBezTo>
                    <a:pt x="16" y="132"/>
                    <a:pt x="16" y="132"/>
                    <a:pt x="16" y="132"/>
                  </a:cubicBezTo>
                  <a:cubicBezTo>
                    <a:pt x="16" y="132"/>
                    <a:pt x="16" y="132"/>
                    <a:pt x="16" y="132"/>
                  </a:cubicBezTo>
                  <a:cubicBezTo>
                    <a:pt x="15" y="132"/>
                    <a:pt x="15" y="132"/>
                    <a:pt x="15" y="132"/>
                  </a:cubicBezTo>
                  <a:cubicBezTo>
                    <a:pt x="15" y="132"/>
                    <a:pt x="15" y="132"/>
                    <a:pt x="15" y="132"/>
                  </a:cubicBezTo>
                  <a:cubicBezTo>
                    <a:pt x="15" y="132"/>
                    <a:pt x="15" y="132"/>
                    <a:pt x="15" y="132"/>
                  </a:cubicBezTo>
                  <a:moveTo>
                    <a:pt x="13" y="130"/>
                  </a:moveTo>
                  <a:cubicBezTo>
                    <a:pt x="13" y="130"/>
                    <a:pt x="13" y="130"/>
                    <a:pt x="13" y="130"/>
                  </a:cubicBezTo>
                  <a:cubicBezTo>
                    <a:pt x="13" y="130"/>
                    <a:pt x="13" y="130"/>
                    <a:pt x="13" y="130"/>
                  </a:cubicBezTo>
                  <a:cubicBezTo>
                    <a:pt x="14" y="131"/>
                    <a:pt x="14" y="131"/>
                    <a:pt x="14" y="131"/>
                  </a:cubicBezTo>
                  <a:cubicBezTo>
                    <a:pt x="14" y="131"/>
                    <a:pt x="14" y="131"/>
                    <a:pt x="14" y="131"/>
                  </a:cubicBezTo>
                  <a:cubicBezTo>
                    <a:pt x="15" y="131"/>
                    <a:pt x="15" y="131"/>
                    <a:pt x="15" y="132"/>
                  </a:cubicBezTo>
                  <a:cubicBezTo>
                    <a:pt x="15" y="131"/>
                    <a:pt x="15" y="131"/>
                    <a:pt x="14" y="131"/>
                  </a:cubicBezTo>
                  <a:cubicBezTo>
                    <a:pt x="14" y="131"/>
                    <a:pt x="14" y="131"/>
                    <a:pt x="14" y="131"/>
                  </a:cubicBezTo>
                  <a:cubicBezTo>
                    <a:pt x="14" y="131"/>
                    <a:pt x="14" y="131"/>
                    <a:pt x="13" y="130"/>
                  </a:cubicBezTo>
                  <a:cubicBezTo>
                    <a:pt x="13" y="130"/>
                    <a:pt x="13" y="130"/>
                    <a:pt x="13" y="130"/>
                  </a:cubicBezTo>
                  <a:moveTo>
                    <a:pt x="54" y="79"/>
                  </a:moveTo>
                  <a:cubicBezTo>
                    <a:pt x="54" y="79"/>
                    <a:pt x="54" y="79"/>
                    <a:pt x="54" y="79"/>
                  </a:cubicBezTo>
                  <a:cubicBezTo>
                    <a:pt x="54" y="79"/>
                    <a:pt x="54" y="79"/>
                    <a:pt x="54" y="79"/>
                  </a:cubicBezTo>
                  <a:cubicBezTo>
                    <a:pt x="54" y="79"/>
                    <a:pt x="54" y="79"/>
                    <a:pt x="54" y="79"/>
                  </a:cubicBezTo>
                  <a:cubicBezTo>
                    <a:pt x="54" y="79"/>
                    <a:pt x="54" y="80"/>
                    <a:pt x="54" y="80"/>
                  </a:cubicBezTo>
                  <a:cubicBezTo>
                    <a:pt x="54" y="80"/>
                    <a:pt x="54" y="80"/>
                    <a:pt x="54" y="80"/>
                  </a:cubicBezTo>
                  <a:cubicBezTo>
                    <a:pt x="54" y="80"/>
                    <a:pt x="54" y="80"/>
                    <a:pt x="54"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1"/>
                    <a:pt x="53" y="81"/>
                    <a:pt x="53" y="81"/>
                  </a:cubicBezTo>
                  <a:cubicBezTo>
                    <a:pt x="52" y="81"/>
                    <a:pt x="52" y="81"/>
                    <a:pt x="51" y="81"/>
                  </a:cubicBezTo>
                  <a:cubicBezTo>
                    <a:pt x="51" y="81"/>
                    <a:pt x="50" y="82"/>
                    <a:pt x="49" y="82"/>
                  </a:cubicBezTo>
                  <a:cubicBezTo>
                    <a:pt x="49" y="82"/>
                    <a:pt x="48" y="83"/>
                    <a:pt x="47" y="83"/>
                  </a:cubicBezTo>
                  <a:cubicBezTo>
                    <a:pt x="47" y="83"/>
                    <a:pt x="46" y="84"/>
                    <a:pt x="46" y="84"/>
                  </a:cubicBezTo>
                  <a:cubicBezTo>
                    <a:pt x="46" y="84"/>
                    <a:pt x="45" y="84"/>
                    <a:pt x="45" y="84"/>
                  </a:cubicBezTo>
                  <a:cubicBezTo>
                    <a:pt x="45" y="85"/>
                    <a:pt x="45" y="85"/>
                    <a:pt x="44" y="85"/>
                  </a:cubicBezTo>
                  <a:cubicBezTo>
                    <a:pt x="44" y="85"/>
                    <a:pt x="44" y="85"/>
                    <a:pt x="44" y="85"/>
                  </a:cubicBezTo>
                  <a:cubicBezTo>
                    <a:pt x="44" y="85"/>
                    <a:pt x="43" y="85"/>
                    <a:pt x="43" y="85"/>
                  </a:cubicBezTo>
                  <a:cubicBezTo>
                    <a:pt x="43" y="85"/>
                    <a:pt x="42" y="86"/>
                    <a:pt x="42" y="86"/>
                  </a:cubicBezTo>
                  <a:cubicBezTo>
                    <a:pt x="41" y="86"/>
                    <a:pt x="41" y="86"/>
                    <a:pt x="41" y="86"/>
                  </a:cubicBezTo>
                  <a:cubicBezTo>
                    <a:pt x="40" y="86"/>
                    <a:pt x="40" y="87"/>
                    <a:pt x="40" y="87"/>
                  </a:cubicBezTo>
                  <a:cubicBezTo>
                    <a:pt x="40" y="87"/>
                    <a:pt x="39" y="88"/>
                    <a:pt x="39" y="88"/>
                  </a:cubicBezTo>
                  <a:cubicBezTo>
                    <a:pt x="39" y="88"/>
                    <a:pt x="39" y="89"/>
                    <a:pt x="38" y="89"/>
                  </a:cubicBezTo>
                  <a:cubicBezTo>
                    <a:pt x="38" y="90"/>
                    <a:pt x="38" y="90"/>
                    <a:pt x="37" y="90"/>
                  </a:cubicBezTo>
                  <a:cubicBezTo>
                    <a:pt x="37" y="91"/>
                    <a:pt x="36" y="91"/>
                    <a:pt x="36" y="91"/>
                  </a:cubicBezTo>
                  <a:cubicBezTo>
                    <a:pt x="35" y="91"/>
                    <a:pt x="35" y="91"/>
                    <a:pt x="34" y="91"/>
                  </a:cubicBezTo>
                  <a:cubicBezTo>
                    <a:pt x="34" y="91"/>
                    <a:pt x="34" y="91"/>
                    <a:pt x="34" y="91"/>
                  </a:cubicBezTo>
                  <a:cubicBezTo>
                    <a:pt x="34" y="91"/>
                    <a:pt x="34" y="91"/>
                    <a:pt x="33" y="91"/>
                  </a:cubicBezTo>
                  <a:cubicBezTo>
                    <a:pt x="33" y="91"/>
                    <a:pt x="33" y="91"/>
                    <a:pt x="33" y="91"/>
                  </a:cubicBezTo>
                  <a:cubicBezTo>
                    <a:pt x="33" y="91"/>
                    <a:pt x="33" y="91"/>
                    <a:pt x="33" y="91"/>
                  </a:cubicBezTo>
                  <a:cubicBezTo>
                    <a:pt x="32" y="91"/>
                    <a:pt x="32" y="91"/>
                    <a:pt x="32" y="91"/>
                  </a:cubicBezTo>
                  <a:cubicBezTo>
                    <a:pt x="32" y="91"/>
                    <a:pt x="32" y="91"/>
                    <a:pt x="31" y="91"/>
                  </a:cubicBezTo>
                  <a:cubicBezTo>
                    <a:pt x="31" y="91"/>
                    <a:pt x="31" y="91"/>
                    <a:pt x="31" y="91"/>
                  </a:cubicBezTo>
                  <a:cubicBezTo>
                    <a:pt x="31" y="91"/>
                    <a:pt x="31" y="91"/>
                    <a:pt x="30" y="91"/>
                  </a:cubicBezTo>
                  <a:cubicBezTo>
                    <a:pt x="30" y="91"/>
                    <a:pt x="30" y="91"/>
                    <a:pt x="30" y="91"/>
                  </a:cubicBezTo>
                  <a:cubicBezTo>
                    <a:pt x="29" y="91"/>
                    <a:pt x="29" y="91"/>
                    <a:pt x="29" y="91"/>
                  </a:cubicBezTo>
                  <a:cubicBezTo>
                    <a:pt x="28" y="91"/>
                    <a:pt x="28" y="91"/>
                    <a:pt x="27" y="92"/>
                  </a:cubicBezTo>
                  <a:cubicBezTo>
                    <a:pt x="27" y="92"/>
                    <a:pt x="27" y="92"/>
                    <a:pt x="26" y="92"/>
                  </a:cubicBezTo>
                  <a:cubicBezTo>
                    <a:pt x="26" y="93"/>
                    <a:pt x="25" y="93"/>
                    <a:pt x="25" y="94"/>
                  </a:cubicBezTo>
                  <a:cubicBezTo>
                    <a:pt x="25" y="94"/>
                    <a:pt x="24" y="94"/>
                    <a:pt x="24" y="95"/>
                  </a:cubicBezTo>
                  <a:cubicBezTo>
                    <a:pt x="24" y="95"/>
                    <a:pt x="23" y="95"/>
                    <a:pt x="23" y="95"/>
                  </a:cubicBezTo>
                  <a:cubicBezTo>
                    <a:pt x="23" y="96"/>
                    <a:pt x="23" y="96"/>
                    <a:pt x="23" y="96"/>
                  </a:cubicBezTo>
                  <a:cubicBezTo>
                    <a:pt x="22" y="96"/>
                    <a:pt x="22" y="96"/>
                    <a:pt x="22" y="96"/>
                  </a:cubicBezTo>
                  <a:cubicBezTo>
                    <a:pt x="22" y="96"/>
                    <a:pt x="22" y="96"/>
                    <a:pt x="22" y="96"/>
                  </a:cubicBezTo>
                  <a:cubicBezTo>
                    <a:pt x="21" y="96"/>
                    <a:pt x="21" y="96"/>
                    <a:pt x="21" y="96"/>
                  </a:cubicBezTo>
                  <a:cubicBezTo>
                    <a:pt x="21" y="96"/>
                    <a:pt x="21" y="96"/>
                    <a:pt x="21" y="97"/>
                  </a:cubicBezTo>
                  <a:cubicBezTo>
                    <a:pt x="20" y="97"/>
                    <a:pt x="20" y="97"/>
                    <a:pt x="20" y="97"/>
                  </a:cubicBezTo>
                  <a:cubicBezTo>
                    <a:pt x="20" y="97"/>
                    <a:pt x="20" y="97"/>
                    <a:pt x="20" y="97"/>
                  </a:cubicBezTo>
                  <a:cubicBezTo>
                    <a:pt x="20" y="97"/>
                    <a:pt x="20" y="97"/>
                    <a:pt x="20" y="97"/>
                  </a:cubicBezTo>
                  <a:cubicBezTo>
                    <a:pt x="20" y="97"/>
                    <a:pt x="19" y="97"/>
                    <a:pt x="19" y="97"/>
                  </a:cubicBezTo>
                  <a:cubicBezTo>
                    <a:pt x="19" y="97"/>
                    <a:pt x="19" y="97"/>
                    <a:pt x="19" y="97"/>
                  </a:cubicBezTo>
                  <a:cubicBezTo>
                    <a:pt x="19" y="97"/>
                    <a:pt x="19" y="97"/>
                    <a:pt x="19" y="97"/>
                  </a:cubicBezTo>
                  <a:cubicBezTo>
                    <a:pt x="18" y="97"/>
                    <a:pt x="18" y="97"/>
                    <a:pt x="18" y="97"/>
                  </a:cubicBezTo>
                  <a:cubicBezTo>
                    <a:pt x="18" y="97"/>
                    <a:pt x="18" y="97"/>
                    <a:pt x="17" y="97"/>
                  </a:cubicBezTo>
                  <a:cubicBezTo>
                    <a:pt x="17" y="96"/>
                    <a:pt x="17" y="96"/>
                    <a:pt x="17" y="96"/>
                  </a:cubicBezTo>
                  <a:cubicBezTo>
                    <a:pt x="17" y="96"/>
                    <a:pt x="17" y="96"/>
                    <a:pt x="17" y="96"/>
                  </a:cubicBezTo>
                  <a:cubicBezTo>
                    <a:pt x="16" y="96"/>
                    <a:pt x="16" y="96"/>
                    <a:pt x="16" y="96"/>
                  </a:cubicBezTo>
                  <a:cubicBezTo>
                    <a:pt x="16" y="95"/>
                    <a:pt x="16" y="95"/>
                    <a:pt x="16" y="95"/>
                  </a:cubicBezTo>
                  <a:cubicBezTo>
                    <a:pt x="16" y="95"/>
                    <a:pt x="15" y="95"/>
                    <a:pt x="15" y="95"/>
                  </a:cubicBezTo>
                  <a:cubicBezTo>
                    <a:pt x="15" y="95"/>
                    <a:pt x="15" y="95"/>
                    <a:pt x="15" y="95"/>
                  </a:cubicBezTo>
                  <a:cubicBezTo>
                    <a:pt x="15" y="95"/>
                    <a:pt x="15" y="95"/>
                    <a:pt x="15" y="95"/>
                  </a:cubicBezTo>
                  <a:cubicBezTo>
                    <a:pt x="15" y="95"/>
                    <a:pt x="15" y="95"/>
                    <a:pt x="15" y="95"/>
                  </a:cubicBezTo>
                  <a:cubicBezTo>
                    <a:pt x="15" y="95"/>
                    <a:pt x="15" y="95"/>
                    <a:pt x="15" y="95"/>
                  </a:cubicBezTo>
                  <a:cubicBezTo>
                    <a:pt x="14" y="95"/>
                    <a:pt x="14" y="95"/>
                    <a:pt x="14" y="95"/>
                  </a:cubicBezTo>
                  <a:cubicBezTo>
                    <a:pt x="14" y="95"/>
                    <a:pt x="14" y="95"/>
                    <a:pt x="13" y="95"/>
                  </a:cubicBezTo>
                  <a:cubicBezTo>
                    <a:pt x="13" y="95"/>
                    <a:pt x="13" y="96"/>
                    <a:pt x="13" y="96"/>
                  </a:cubicBezTo>
                  <a:cubicBezTo>
                    <a:pt x="13" y="96"/>
                    <a:pt x="12" y="96"/>
                    <a:pt x="12" y="96"/>
                  </a:cubicBezTo>
                  <a:cubicBezTo>
                    <a:pt x="12" y="96"/>
                    <a:pt x="12" y="96"/>
                    <a:pt x="12" y="96"/>
                  </a:cubicBezTo>
                  <a:cubicBezTo>
                    <a:pt x="11" y="96"/>
                    <a:pt x="11" y="96"/>
                    <a:pt x="11" y="97"/>
                  </a:cubicBezTo>
                  <a:cubicBezTo>
                    <a:pt x="11" y="97"/>
                    <a:pt x="11" y="97"/>
                    <a:pt x="11" y="97"/>
                  </a:cubicBezTo>
                  <a:cubicBezTo>
                    <a:pt x="10" y="97"/>
                    <a:pt x="10" y="97"/>
                    <a:pt x="10" y="97"/>
                  </a:cubicBezTo>
                  <a:cubicBezTo>
                    <a:pt x="10" y="97"/>
                    <a:pt x="10" y="97"/>
                    <a:pt x="9" y="97"/>
                  </a:cubicBezTo>
                  <a:cubicBezTo>
                    <a:pt x="9" y="97"/>
                    <a:pt x="9" y="97"/>
                    <a:pt x="9" y="97"/>
                  </a:cubicBezTo>
                  <a:cubicBezTo>
                    <a:pt x="9" y="97"/>
                    <a:pt x="8" y="98"/>
                    <a:pt x="8" y="98"/>
                  </a:cubicBezTo>
                  <a:cubicBezTo>
                    <a:pt x="8" y="98"/>
                    <a:pt x="8" y="98"/>
                    <a:pt x="8" y="98"/>
                  </a:cubicBezTo>
                  <a:cubicBezTo>
                    <a:pt x="7" y="98"/>
                    <a:pt x="7" y="99"/>
                    <a:pt x="7" y="99"/>
                  </a:cubicBezTo>
                  <a:cubicBezTo>
                    <a:pt x="7" y="99"/>
                    <a:pt x="7" y="99"/>
                    <a:pt x="7" y="99"/>
                  </a:cubicBezTo>
                  <a:cubicBezTo>
                    <a:pt x="6" y="99"/>
                    <a:pt x="6" y="99"/>
                    <a:pt x="6" y="100"/>
                  </a:cubicBezTo>
                  <a:cubicBezTo>
                    <a:pt x="6" y="100"/>
                    <a:pt x="6" y="100"/>
                    <a:pt x="5" y="100"/>
                  </a:cubicBezTo>
                  <a:cubicBezTo>
                    <a:pt x="5" y="100"/>
                    <a:pt x="5" y="100"/>
                    <a:pt x="5" y="100"/>
                  </a:cubicBezTo>
                  <a:cubicBezTo>
                    <a:pt x="5" y="100"/>
                    <a:pt x="5" y="100"/>
                    <a:pt x="5" y="100"/>
                  </a:cubicBezTo>
                  <a:cubicBezTo>
                    <a:pt x="5" y="100"/>
                    <a:pt x="5" y="100"/>
                    <a:pt x="4" y="100"/>
                  </a:cubicBezTo>
                  <a:cubicBezTo>
                    <a:pt x="4" y="100"/>
                    <a:pt x="4" y="100"/>
                    <a:pt x="4" y="100"/>
                  </a:cubicBezTo>
                  <a:cubicBezTo>
                    <a:pt x="4" y="100"/>
                    <a:pt x="3" y="100"/>
                    <a:pt x="3" y="100"/>
                  </a:cubicBezTo>
                  <a:cubicBezTo>
                    <a:pt x="3" y="100"/>
                    <a:pt x="3" y="100"/>
                    <a:pt x="2" y="101"/>
                  </a:cubicBezTo>
                  <a:cubicBezTo>
                    <a:pt x="2" y="101"/>
                    <a:pt x="2" y="101"/>
                    <a:pt x="2" y="101"/>
                  </a:cubicBezTo>
                  <a:cubicBezTo>
                    <a:pt x="1" y="102"/>
                    <a:pt x="1" y="102"/>
                    <a:pt x="1" y="102"/>
                  </a:cubicBezTo>
                  <a:cubicBezTo>
                    <a:pt x="1" y="103"/>
                    <a:pt x="1" y="103"/>
                    <a:pt x="1" y="103"/>
                  </a:cubicBezTo>
                  <a:cubicBezTo>
                    <a:pt x="1" y="103"/>
                    <a:pt x="1" y="104"/>
                    <a:pt x="1" y="104"/>
                  </a:cubicBezTo>
                  <a:cubicBezTo>
                    <a:pt x="1" y="104"/>
                    <a:pt x="1" y="105"/>
                    <a:pt x="1" y="105"/>
                  </a:cubicBezTo>
                  <a:cubicBezTo>
                    <a:pt x="1" y="105"/>
                    <a:pt x="1" y="106"/>
                    <a:pt x="0" y="106"/>
                  </a:cubicBezTo>
                  <a:cubicBezTo>
                    <a:pt x="0" y="106"/>
                    <a:pt x="0" y="106"/>
                    <a:pt x="0" y="106"/>
                  </a:cubicBezTo>
                  <a:cubicBezTo>
                    <a:pt x="0" y="106"/>
                    <a:pt x="0" y="106"/>
                    <a:pt x="0" y="106"/>
                  </a:cubicBezTo>
                  <a:cubicBezTo>
                    <a:pt x="1" y="106"/>
                    <a:pt x="1" y="106"/>
                    <a:pt x="1" y="106"/>
                  </a:cubicBezTo>
                  <a:cubicBezTo>
                    <a:pt x="1" y="106"/>
                    <a:pt x="1" y="106"/>
                    <a:pt x="1" y="106"/>
                  </a:cubicBezTo>
                  <a:cubicBezTo>
                    <a:pt x="1" y="106"/>
                    <a:pt x="1" y="106"/>
                    <a:pt x="1" y="106"/>
                  </a:cubicBezTo>
                  <a:cubicBezTo>
                    <a:pt x="1" y="107"/>
                    <a:pt x="1" y="107"/>
                    <a:pt x="1" y="107"/>
                  </a:cubicBezTo>
                  <a:cubicBezTo>
                    <a:pt x="1" y="106"/>
                    <a:pt x="2" y="106"/>
                    <a:pt x="2" y="106"/>
                  </a:cubicBezTo>
                  <a:cubicBezTo>
                    <a:pt x="2" y="105"/>
                    <a:pt x="2" y="105"/>
                    <a:pt x="2" y="104"/>
                  </a:cubicBezTo>
                  <a:cubicBezTo>
                    <a:pt x="2" y="104"/>
                    <a:pt x="2" y="104"/>
                    <a:pt x="2" y="103"/>
                  </a:cubicBezTo>
                  <a:cubicBezTo>
                    <a:pt x="2" y="103"/>
                    <a:pt x="2" y="103"/>
                    <a:pt x="2" y="102"/>
                  </a:cubicBezTo>
                  <a:cubicBezTo>
                    <a:pt x="2" y="102"/>
                    <a:pt x="2" y="102"/>
                    <a:pt x="2" y="102"/>
                  </a:cubicBezTo>
                  <a:cubicBezTo>
                    <a:pt x="3" y="102"/>
                    <a:pt x="3" y="101"/>
                    <a:pt x="3" y="101"/>
                  </a:cubicBezTo>
                  <a:cubicBezTo>
                    <a:pt x="3" y="101"/>
                    <a:pt x="3" y="101"/>
                    <a:pt x="3" y="101"/>
                  </a:cubicBezTo>
                  <a:cubicBezTo>
                    <a:pt x="4" y="101"/>
                    <a:pt x="4" y="101"/>
                    <a:pt x="4" y="101"/>
                  </a:cubicBezTo>
                  <a:cubicBezTo>
                    <a:pt x="4" y="101"/>
                    <a:pt x="4" y="101"/>
                    <a:pt x="5" y="101"/>
                  </a:cubicBezTo>
                  <a:cubicBezTo>
                    <a:pt x="5" y="101"/>
                    <a:pt x="5" y="101"/>
                    <a:pt x="5" y="101"/>
                  </a:cubicBezTo>
                  <a:cubicBezTo>
                    <a:pt x="5" y="101"/>
                    <a:pt x="5" y="101"/>
                    <a:pt x="5" y="101"/>
                  </a:cubicBezTo>
                  <a:cubicBezTo>
                    <a:pt x="5" y="101"/>
                    <a:pt x="6" y="101"/>
                    <a:pt x="6" y="101"/>
                  </a:cubicBezTo>
                  <a:cubicBezTo>
                    <a:pt x="6" y="101"/>
                    <a:pt x="6" y="101"/>
                    <a:pt x="6" y="100"/>
                  </a:cubicBezTo>
                  <a:cubicBezTo>
                    <a:pt x="7" y="100"/>
                    <a:pt x="7" y="100"/>
                    <a:pt x="7" y="100"/>
                  </a:cubicBezTo>
                  <a:cubicBezTo>
                    <a:pt x="7" y="100"/>
                    <a:pt x="8" y="100"/>
                    <a:pt x="8" y="99"/>
                  </a:cubicBezTo>
                  <a:cubicBezTo>
                    <a:pt x="8" y="99"/>
                    <a:pt x="8" y="99"/>
                    <a:pt x="8" y="99"/>
                  </a:cubicBezTo>
                  <a:cubicBezTo>
                    <a:pt x="8" y="99"/>
                    <a:pt x="9" y="99"/>
                    <a:pt x="9" y="99"/>
                  </a:cubicBezTo>
                  <a:cubicBezTo>
                    <a:pt x="9" y="98"/>
                    <a:pt x="9" y="98"/>
                    <a:pt x="9" y="98"/>
                  </a:cubicBezTo>
                  <a:cubicBezTo>
                    <a:pt x="9" y="98"/>
                    <a:pt x="10" y="98"/>
                    <a:pt x="10" y="98"/>
                  </a:cubicBezTo>
                  <a:cubicBezTo>
                    <a:pt x="10" y="98"/>
                    <a:pt x="10" y="98"/>
                    <a:pt x="10" y="98"/>
                  </a:cubicBezTo>
                  <a:cubicBezTo>
                    <a:pt x="10" y="98"/>
                    <a:pt x="11" y="98"/>
                    <a:pt x="11" y="98"/>
                  </a:cubicBezTo>
                  <a:cubicBezTo>
                    <a:pt x="11" y="98"/>
                    <a:pt x="11" y="98"/>
                    <a:pt x="11" y="97"/>
                  </a:cubicBezTo>
                  <a:cubicBezTo>
                    <a:pt x="12" y="97"/>
                    <a:pt x="12" y="97"/>
                    <a:pt x="12" y="97"/>
                  </a:cubicBezTo>
                  <a:cubicBezTo>
                    <a:pt x="12" y="97"/>
                    <a:pt x="12" y="97"/>
                    <a:pt x="13" y="97"/>
                  </a:cubicBezTo>
                  <a:cubicBezTo>
                    <a:pt x="13" y="97"/>
                    <a:pt x="13" y="97"/>
                    <a:pt x="13" y="97"/>
                  </a:cubicBezTo>
                  <a:cubicBezTo>
                    <a:pt x="13" y="96"/>
                    <a:pt x="14" y="96"/>
                    <a:pt x="14" y="96"/>
                  </a:cubicBezTo>
                  <a:cubicBezTo>
                    <a:pt x="14" y="96"/>
                    <a:pt x="14" y="96"/>
                    <a:pt x="14" y="96"/>
                  </a:cubicBezTo>
                  <a:cubicBezTo>
                    <a:pt x="14" y="96"/>
                    <a:pt x="15" y="96"/>
                    <a:pt x="15" y="96"/>
                  </a:cubicBezTo>
                  <a:cubicBezTo>
                    <a:pt x="15" y="96"/>
                    <a:pt x="15" y="96"/>
                    <a:pt x="15" y="96"/>
                  </a:cubicBezTo>
                  <a:cubicBezTo>
                    <a:pt x="15" y="96"/>
                    <a:pt x="15" y="96"/>
                    <a:pt x="15" y="96"/>
                  </a:cubicBezTo>
                  <a:cubicBezTo>
                    <a:pt x="15" y="96"/>
                    <a:pt x="15" y="96"/>
                    <a:pt x="15" y="96"/>
                  </a:cubicBezTo>
                  <a:cubicBezTo>
                    <a:pt x="15" y="96"/>
                    <a:pt x="15" y="96"/>
                    <a:pt x="15" y="96"/>
                  </a:cubicBezTo>
                  <a:cubicBezTo>
                    <a:pt x="15" y="96"/>
                    <a:pt x="15" y="96"/>
                    <a:pt x="15" y="96"/>
                  </a:cubicBezTo>
                  <a:cubicBezTo>
                    <a:pt x="15" y="96"/>
                    <a:pt x="16" y="96"/>
                    <a:pt x="16" y="96"/>
                  </a:cubicBezTo>
                  <a:cubicBezTo>
                    <a:pt x="16" y="97"/>
                    <a:pt x="16" y="97"/>
                    <a:pt x="16" y="97"/>
                  </a:cubicBezTo>
                  <a:cubicBezTo>
                    <a:pt x="16" y="97"/>
                    <a:pt x="16" y="97"/>
                    <a:pt x="16" y="97"/>
                  </a:cubicBezTo>
                  <a:cubicBezTo>
                    <a:pt x="17" y="97"/>
                    <a:pt x="17" y="97"/>
                    <a:pt x="17" y="97"/>
                  </a:cubicBezTo>
                  <a:cubicBezTo>
                    <a:pt x="17" y="98"/>
                    <a:pt x="17" y="98"/>
                    <a:pt x="18" y="98"/>
                  </a:cubicBezTo>
                  <a:cubicBezTo>
                    <a:pt x="18" y="98"/>
                    <a:pt x="18" y="98"/>
                    <a:pt x="18" y="98"/>
                  </a:cubicBezTo>
                  <a:cubicBezTo>
                    <a:pt x="19" y="98"/>
                    <a:pt x="19" y="98"/>
                    <a:pt x="19" y="98"/>
                  </a:cubicBezTo>
                  <a:cubicBezTo>
                    <a:pt x="19" y="98"/>
                    <a:pt x="19" y="98"/>
                    <a:pt x="20" y="98"/>
                  </a:cubicBezTo>
                  <a:cubicBezTo>
                    <a:pt x="20" y="98"/>
                    <a:pt x="20" y="98"/>
                    <a:pt x="20" y="98"/>
                  </a:cubicBezTo>
                  <a:cubicBezTo>
                    <a:pt x="20" y="98"/>
                    <a:pt x="20" y="98"/>
                    <a:pt x="20" y="98"/>
                  </a:cubicBezTo>
                  <a:cubicBezTo>
                    <a:pt x="21" y="98"/>
                    <a:pt x="21" y="98"/>
                    <a:pt x="21" y="98"/>
                  </a:cubicBezTo>
                  <a:cubicBezTo>
                    <a:pt x="21" y="98"/>
                    <a:pt x="21" y="97"/>
                    <a:pt x="21" y="97"/>
                  </a:cubicBezTo>
                  <a:cubicBezTo>
                    <a:pt x="21" y="97"/>
                    <a:pt x="21" y="97"/>
                    <a:pt x="22" y="97"/>
                  </a:cubicBezTo>
                  <a:cubicBezTo>
                    <a:pt x="22" y="97"/>
                    <a:pt x="22" y="97"/>
                    <a:pt x="22" y="97"/>
                  </a:cubicBezTo>
                  <a:cubicBezTo>
                    <a:pt x="22" y="97"/>
                    <a:pt x="22" y="97"/>
                    <a:pt x="22" y="97"/>
                  </a:cubicBezTo>
                  <a:cubicBezTo>
                    <a:pt x="23" y="97"/>
                    <a:pt x="23" y="97"/>
                    <a:pt x="23" y="97"/>
                  </a:cubicBezTo>
                  <a:cubicBezTo>
                    <a:pt x="23" y="97"/>
                    <a:pt x="23" y="96"/>
                    <a:pt x="24" y="96"/>
                  </a:cubicBezTo>
                  <a:cubicBezTo>
                    <a:pt x="24" y="96"/>
                    <a:pt x="24" y="96"/>
                    <a:pt x="25" y="96"/>
                  </a:cubicBezTo>
                  <a:cubicBezTo>
                    <a:pt x="25" y="95"/>
                    <a:pt x="25" y="95"/>
                    <a:pt x="26" y="94"/>
                  </a:cubicBezTo>
                  <a:cubicBezTo>
                    <a:pt x="26" y="94"/>
                    <a:pt x="27" y="93"/>
                    <a:pt x="27" y="93"/>
                  </a:cubicBezTo>
                  <a:cubicBezTo>
                    <a:pt x="27" y="93"/>
                    <a:pt x="28" y="93"/>
                    <a:pt x="28" y="92"/>
                  </a:cubicBezTo>
                  <a:cubicBezTo>
                    <a:pt x="28" y="92"/>
                    <a:pt x="28" y="92"/>
                    <a:pt x="29" y="92"/>
                  </a:cubicBezTo>
                  <a:cubicBezTo>
                    <a:pt x="29" y="92"/>
                    <a:pt x="29" y="92"/>
                    <a:pt x="30" y="92"/>
                  </a:cubicBezTo>
                  <a:cubicBezTo>
                    <a:pt x="30" y="92"/>
                    <a:pt x="30" y="92"/>
                    <a:pt x="30" y="92"/>
                  </a:cubicBezTo>
                  <a:cubicBezTo>
                    <a:pt x="30" y="92"/>
                    <a:pt x="31" y="92"/>
                    <a:pt x="31" y="92"/>
                  </a:cubicBezTo>
                  <a:cubicBezTo>
                    <a:pt x="31" y="92"/>
                    <a:pt x="31" y="92"/>
                    <a:pt x="31" y="92"/>
                  </a:cubicBezTo>
                  <a:cubicBezTo>
                    <a:pt x="32" y="92"/>
                    <a:pt x="32" y="92"/>
                    <a:pt x="32" y="92"/>
                  </a:cubicBezTo>
                  <a:cubicBezTo>
                    <a:pt x="33" y="92"/>
                    <a:pt x="33" y="92"/>
                    <a:pt x="33" y="92"/>
                  </a:cubicBezTo>
                  <a:cubicBezTo>
                    <a:pt x="33" y="92"/>
                    <a:pt x="33" y="92"/>
                    <a:pt x="33" y="92"/>
                  </a:cubicBezTo>
                  <a:cubicBezTo>
                    <a:pt x="33" y="92"/>
                    <a:pt x="33" y="92"/>
                    <a:pt x="33" y="92"/>
                  </a:cubicBezTo>
                  <a:cubicBezTo>
                    <a:pt x="34" y="92"/>
                    <a:pt x="34" y="92"/>
                    <a:pt x="34" y="92"/>
                  </a:cubicBezTo>
                  <a:cubicBezTo>
                    <a:pt x="34" y="92"/>
                    <a:pt x="34" y="92"/>
                    <a:pt x="34" y="92"/>
                  </a:cubicBezTo>
                  <a:cubicBezTo>
                    <a:pt x="35" y="92"/>
                    <a:pt x="36" y="92"/>
                    <a:pt x="36" y="92"/>
                  </a:cubicBezTo>
                  <a:cubicBezTo>
                    <a:pt x="37" y="92"/>
                    <a:pt x="38" y="91"/>
                    <a:pt x="38" y="91"/>
                  </a:cubicBezTo>
                  <a:cubicBezTo>
                    <a:pt x="38" y="91"/>
                    <a:pt x="39" y="90"/>
                    <a:pt x="39" y="90"/>
                  </a:cubicBezTo>
                  <a:cubicBezTo>
                    <a:pt x="40" y="89"/>
                    <a:pt x="40" y="89"/>
                    <a:pt x="40" y="88"/>
                  </a:cubicBezTo>
                  <a:cubicBezTo>
                    <a:pt x="40" y="88"/>
                    <a:pt x="40" y="88"/>
                    <a:pt x="41" y="88"/>
                  </a:cubicBezTo>
                  <a:cubicBezTo>
                    <a:pt x="41" y="87"/>
                    <a:pt x="41" y="87"/>
                    <a:pt x="41" y="87"/>
                  </a:cubicBezTo>
                  <a:cubicBezTo>
                    <a:pt x="42" y="87"/>
                    <a:pt x="42" y="87"/>
                    <a:pt x="42" y="87"/>
                  </a:cubicBezTo>
                  <a:cubicBezTo>
                    <a:pt x="43" y="86"/>
                    <a:pt x="43" y="86"/>
                    <a:pt x="43" y="86"/>
                  </a:cubicBezTo>
                  <a:cubicBezTo>
                    <a:pt x="44" y="86"/>
                    <a:pt x="44" y="86"/>
                    <a:pt x="44" y="86"/>
                  </a:cubicBezTo>
                  <a:cubicBezTo>
                    <a:pt x="44" y="86"/>
                    <a:pt x="45" y="86"/>
                    <a:pt x="45" y="86"/>
                  </a:cubicBezTo>
                  <a:cubicBezTo>
                    <a:pt x="45" y="85"/>
                    <a:pt x="45" y="85"/>
                    <a:pt x="46" y="85"/>
                  </a:cubicBezTo>
                  <a:cubicBezTo>
                    <a:pt x="46" y="85"/>
                    <a:pt x="46" y="85"/>
                    <a:pt x="46" y="85"/>
                  </a:cubicBezTo>
                  <a:cubicBezTo>
                    <a:pt x="47" y="85"/>
                    <a:pt x="47" y="84"/>
                    <a:pt x="48" y="84"/>
                  </a:cubicBezTo>
                  <a:cubicBezTo>
                    <a:pt x="48" y="84"/>
                    <a:pt x="49" y="83"/>
                    <a:pt x="50" y="83"/>
                  </a:cubicBezTo>
                  <a:cubicBezTo>
                    <a:pt x="50" y="83"/>
                    <a:pt x="51" y="82"/>
                    <a:pt x="52" y="82"/>
                  </a:cubicBezTo>
                  <a:cubicBezTo>
                    <a:pt x="52" y="82"/>
                    <a:pt x="53" y="82"/>
                    <a:pt x="53" y="81"/>
                  </a:cubicBezTo>
                  <a:cubicBezTo>
                    <a:pt x="54" y="81"/>
                    <a:pt x="54" y="81"/>
                    <a:pt x="54" y="81"/>
                  </a:cubicBezTo>
                  <a:cubicBezTo>
                    <a:pt x="54" y="81"/>
                    <a:pt x="54" y="81"/>
                    <a:pt x="54" y="81"/>
                  </a:cubicBezTo>
                  <a:cubicBezTo>
                    <a:pt x="54" y="81"/>
                    <a:pt x="54" y="81"/>
                    <a:pt x="54" y="81"/>
                  </a:cubicBezTo>
                  <a:cubicBezTo>
                    <a:pt x="54" y="81"/>
                    <a:pt x="54" y="80"/>
                    <a:pt x="54" y="80"/>
                  </a:cubicBezTo>
                  <a:cubicBezTo>
                    <a:pt x="54" y="80"/>
                    <a:pt x="54" y="80"/>
                    <a:pt x="55" y="80"/>
                  </a:cubicBezTo>
                  <a:cubicBezTo>
                    <a:pt x="54" y="79"/>
                    <a:pt x="54" y="79"/>
                    <a:pt x="54" y="79"/>
                  </a:cubicBezTo>
                  <a:cubicBezTo>
                    <a:pt x="54" y="79"/>
                    <a:pt x="54" y="79"/>
                    <a:pt x="54" y="79"/>
                  </a:cubicBezTo>
                  <a:cubicBezTo>
                    <a:pt x="54" y="79"/>
                    <a:pt x="54" y="79"/>
                    <a:pt x="54" y="79"/>
                  </a:cubicBezTo>
                  <a:cubicBezTo>
                    <a:pt x="54" y="79"/>
                    <a:pt x="54" y="79"/>
                    <a:pt x="54" y="79"/>
                  </a:cubicBezTo>
                  <a:cubicBezTo>
                    <a:pt x="54" y="79"/>
                    <a:pt x="54" y="79"/>
                    <a:pt x="54" y="79"/>
                  </a:cubicBezTo>
                  <a:moveTo>
                    <a:pt x="54" y="76"/>
                  </a:moveTo>
                  <a:cubicBezTo>
                    <a:pt x="54" y="76"/>
                    <a:pt x="54" y="76"/>
                    <a:pt x="54" y="76"/>
                  </a:cubicBezTo>
                  <a:cubicBezTo>
                    <a:pt x="54" y="76"/>
                    <a:pt x="54" y="76"/>
                    <a:pt x="54" y="77"/>
                  </a:cubicBezTo>
                  <a:cubicBezTo>
                    <a:pt x="54" y="77"/>
                    <a:pt x="54" y="77"/>
                    <a:pt x="54" y="77"/>
                  </a:cubicBezTo>
                  <a:cubicBezTo>
                    <a:pt x="54" y="77"/>
                    <a:pt x="54" y="77"/>
                    <a:pt x="54" y="78"/>
                  </a:cubicBezTo>
                  <a:cubicBezTo>
                    <a:pt x="54" y="78"/>
                    <a:pt x="54" y="78"/>
                    <a:pt x="54" y="78"/>
                  </a:cubicBezTo>
                  <a:cubicBezTo>
                    <a:pt x="54" y="78"/>
                    <a:pt x="54" y="78"/>
                    <a:pt x="54" y="78"/>
                  </a:cubicBezTo>
                  <a:cubicBezTo>
                    <a:pt x="54" y="78"/>
                    <a:pt x="54" y="78"/>
                    <a:pt x="55" y="78"/>
                  </a:cubicBezTo>
                  <a:cubicBezTo>
                    <a:pt x="55" y="78"/>
                    <a:pt x="55" y="78"/>
                    <a:pt x="55" y="78"/>
                  </a:cubicBezTo>
                  <a:cubicBezTo>
                    <a:pt x="55" y="78"/>
                    <a:pt x="55" y="78"/>
                    <a:pt x="55" y="78"/>
                  </a:cubicBezTo>
                  <a:cubicBezTo>
                    <a:pt x="54" y="78"/>
                    <a:pt x="54" y="78"/>
                    <a:pt x="54" y="78"/>
                  </a:cubicBezTo>
                  <a:cubicBezTo>
                    <a:pt x="54" y="78"/>
                    <a:pt x="54" y="78"/>
                    <a:pt x="54" y="78"/>
                  </a:cubicBezTo>
                  <a:cubicBezTo>
                    <a:pt x="54" y="78"/>
                    <a:pt x="54" y="78"/>
                    <a:pt x="54" y="78"/>
                  </a:cubicBezTo>
                  <a:cubicBezTo>
                    <a:pt x="54" y="77"/>
                    <a:pt x="54" y="77"/>
                    <a:pt x="54" y="77"/>
                  </a:cubicBezTo>
                  <a:cubicBezTo>
                    <a:pt x="54" y="77"/>
                    <a:pt x="54" y="77"/>
                    <a:pt x="54" y="77"/>
                  </a:cubicBezTo>
                  <a:cubicBezTo>
                    <a:pt x="54" y="76"/>
                    <a:pt x="54" y="76"/>
                    <a:pt x="54" y="76"/>
                  </a:cubicBezTo>
                  <a:cubicBezTo>
                    <a:pt x="54" y="76"/>
                    <a:pt x="54" y="76"/>
                    <a:pt x="54" y="76"/>
                  </a:cubicBezTo>
                  <a:moveTo>
                    <a:pt x="461" y="72"/>
                  </a:moveTo>
                  <a:cubicBezTo>
                    <a:pt x="461" y="72"/>
                    <a:pt x="460" y="72"/>
                    <a:pt x="460" y="72"/>
                  </a:cubicBezTo>
                  <a:cubicBezTo>
                    <a:pt x="460" y="72"/>
                    <a:pt x="460" y="72"/>
                    <a:pt x="459" y="73"/>
                  </a:cubicBezTo>
                  <a:cubicBezTo>
                    <a:pt x="459" y="73"/>
                    <a:pt x="459" y="73"/>
                    <a:pt x="459" y="74"/>
                  </a:cubicBezTo>
                  <a:cubicBezTo>
                    <a:pt x="459" y="74"/>
                    <a:pt x="459" y="75"/>
                    <a:pt x="458" y="75"/>
                  </a:cubicBezTo>
                  <a:cubicBezTo>
                    <a:pt x="458" y="75"/>
                    <a:pt x="458" y="76"/>
                    <a:pt x="458" y="76"/>
                  </a:cubicBezTo>
                  <a:cubicBezTo>
                    <a:pt x="458" y="77"/>
                    <a:pt x="458" y="77"/>
                    <a:pt x="458" y="77"/>
                  </a:cubicBezTo>
                  <a:cubicBezTo>
                    <a:pt x="457" y="77"/>
                    <a:pt x="457" y="78"/>
                    <a:pt x="457" y="78"/>
                  </a:cubicBezTo>
                  <a:cubicBezTo>
                    <a:pt x="457" y="78"/>
                    <a:pt x="457" y="78"/>
                    <a:pt x="457" y="78"/>
                  </a:cubicBezTo>
                  <a:cubicBezTo>
                    <a:pt x="456" y="78"/>
                    <a:pt x="456" y="78"/>
                    <a:pt x="456" y="78"/>
                  </a:cubicBezTo>
                  <a:cubicBezTo>
                    <a:pt x="455" y="78"/>
                    <a:pt x="455" y="78"/>
                    <a:pt x="455" y="79"/>
                  </a:cubicBezTo>
                  <a:cubicBezTo>
                    <a:pt x="455" y="79"/>
                    <a:pt x="454" y="79"/>
                    <a:pt x="454" y="79"/>
                  </a:cubicBezTo>
                  <a:cubicBezTo>
                    <a:pt x="454" y="79"/>
                    <a:pt x="454" y="80"/>
                    <a:pt x="454" y="80"/>
                  </a:cubicBezTo>
                  <a:cubicBezTo>
                    <a:pt x="454" y="80"/>
                    <a:pt x="453" y="80"/>
                    <a:pt x="453" y="81"/>
                  </a:cubicBezTo>
                  <a:cubicBezTo>
                    <a:pt x="453" y="81"/>
                    <a:pt x="453" y="81"/>
                    <a:pt x="453" y="81"/>
                  </a:cubicBezTo>
                  <a:cubicBezTo>
                    <a:pt x="452" y="81"/>
                    <a:pt x="452" y="82"/>
                    <a:pt x="452" y="82"/>
                  </a:cubicBezTo>
                  <a:cubicBezTo>
                    <a:pt x="452" y="82"/>
                    <a:pt x="451" y="82"/>
                    <a:pt x="451" y="82"/>
                  </a:cubicBezTo>
                  <a:cubicBezTo>
                    <a:pt x="450" y="82"/>
                    <a:pt x="450" y="82"/>
                    <a:pt x="450" y="82"/>
                  </a:cubicBezTo>
                  <a:cubicBezTo>
                    <a:pt x="450" y="82"/>
                    <a:pt x="449" y="82"/>
                    <a:pt x="449" y="82"/>
                  </a:cubicBezTo>
                  <a:cubicBezTo>
                    <a:pt x="448" y="83"/>
                    <a:pt x="448" y="83"/>
                    <a:pt x="448" y="83"/>
                  </a:cubicBezTo>
                  <a:cubicBezTo>
                    <a:pt x="447" y="83"/>
                    <a:pt x="447" y="83"/>
                    <a:pt x="447" y="83"/>
                  </a:cubicBezTo>
                  <a:cubicBezTo>
                    <a:pt x="447" y="83"/>
                    <a:pt x="447" y="83"/>
                    <a:pt x="446" y="84"/>
                  </a:cubicBezTo>
                  <a:cubicBezTo>
                    <a:pt x="446" y="84"/>
                    <a:pt x="446" y="84"/>
                    <a:pt x="446" y="84"/>
                  </a:cubicBezTo>
                  <a:cubicBezTo>
                    <a:pt x="446" y="84"/>
                    <a:pt x="446" y="84"/>
                    <a:pt x="446" y="85"/>
                  </a:cubicBezTo>
                  <a:cubicBezTo>
                    <a:pt x="447" y="85"/>
                    <a:pt x="447" y="85"/>
                    <a:pt x="447" y="85"/>
                  </a:cubicBezTo>
                  <a:cubicBezTo>
                    <a:pt x="447" y="86"/>
                    <a:pt x="447" y="86"/>
                    <a:pt x="447" y="86"/>
                  </a:cubicBezTo>
                  <a:cubicBezTo>
                    <a:pt x="447" y="86"/>
                    <a:pt x="447" y="86"/>
                    <a:pt x="447" y="87"/>
                  </a:cubicBezTo>
                  <a:cubicBezTo>
                    <a:pt x="448" y="87"/>
                    <a:pt x="448" y="87"/>
                    <a:pt x="448" y="87"/>
                  </a:cubicBezTo>
                  <a:cubicBezTo>
                    <a:pt x="448" y="87"/>
                    <a:pt x="448" y="87"/>
                    <a:pt x="448" y="87"/>
                  </a:cubicBezTo>
                  <a:cubicBezTo>
                    <a:pt x="448" y="87"/>
                    <a:pt x="448" y="87"/>
                    <a:pt x="448" y="87"/>
                  </a:cubicBezTo>
                  <a:cubicBezTo>
                    <a:pt x="448" y="87"/>
                    <a:pt x="448" y="87"/>
                    <a:pt x="448" y="87"/>
                  </a:cubicBezTo>
                  <a:cubicBezTo>
                    <a:pt x="447" y="87"/>
                    <a:pt x="447" y="87"/>
                    <a:pt x="447" y="87"/>
                  </a:cubicBezTo>
                  <a:cubicBezTo>
                    <a:pt x="447" y="87"/>
                    <a:pt x="447" y="87"/>
                    <a:pt x="447" y="87"/>
                  </a:cubicBezTo>
                  <a:cubicBezTo>
                    <a:pt x="447" y="87"/>
                    <a:pt x="447" y="87"/>
                    <a:pt x="446" y="87"/>
                  </a:cubicBezTo>
                  <a:cubicBezTo>
                    <a:pt x="446" y="87"/>
                    <a:pt x="446" y="87"/>
                    <a:pt x="446" y="87"/>
                  </a:cubicBezTo>
                  <a:cubicBezTo>
                    <a:pt x="446" y="87"/>
                    <a:pt x="446" y="87"/>
                    <a:pt x="446" y="87"/>
                  </a:cubicBezTo>
                  <a:cubicBezTo>
                    <a:pt x="445" y="87"/>
                    <a:pt x="445" y="87"/>
                    <a:pt x="445" y="87"/>
                  </a:cubicBezTo>
                  <a:cubicBezTo>
                    <a:pt x="445" y="87"/>
                    <a:pt x="445" y="87"/>
                    <a:pt x="445" y="87"/>
                  </a:cubicBezTo>
                  <a:cubicBezTo>
                    <a:pt x="444" y="87"/>
                    <a:pt x="444" y="87"/>
                    <a:pt x="444" y="87"/>
                  </a:cubicBezTo>
                  <a:cubicBezTo>
                    <a:pt x="444" y="87"/>
                    <a:pt x="444" y="87"/>
                    <a:pt x="443" y="87"/>
                  </a:cubicBezTo>
                  <a:cubicBezTo>
                    <a:pt x="443" y="87"/>
                    <a:pt x="443" y="87"/>
                    <a:pt x="443" y="87"/>
                  </a:cubicBezTo>
                  <a:cubicBezTo>
                    <a:pt x="443" y="87"/>
                    <a:pt x="442" y="87"/>
                    <a:pt x="442" y="87"/>
                  </a:cubicBezTo>
                  <a:cubicBezTo>
                    <a:pt x="442" y="87"/>
                    <a:pt x="442" y="87"/>
                    <a:pt x="441" y="87"/>
                  </a:cubicBezTo>
                  <a:cubicBezTo>
                    <a:pt x="441" y="87"/>
                    <a:pt x="441" y="87"/>
                    <a:pt x="440" y="87"/>
                  </a:cubicBezTo>
                  <a:cubicBezTo>
                    <a:pt x="440" y="86"/>
                    <a:pt x="440" y="86"/>
                    <a:pt x="440" y="86"/>
                  </a:cubicBezTo>
                  <a:cubicBezTo>
                    <a:pt x="440" y="86"/>
                    <a:pt x="439" y="86"/>
                    <a:pt x="439" y="86"/>
                  </a:cubicBezTo>
                  <a:cubicBezTo>
                    <a:pt x="439" y="86"/>
                    <a:pt x="439" y="86"/>
                    <a:pt x="439" y="85"/>
                  </a:cubicBezTo>
                  <a:cubicBezTo>
                    <a:pt x="439" y="85"/>
                    <a:pt x="438" y="85"/>
                    <a:pt x="438" y="85"/>
                  </a:cubicBezTo>
                  <a:cubicBezTo>
                    <a:pt x="438" y="85"/>
                    <a:pt x="438" y="85"/>
                    <a:pt x="438" y="85"/>
                  </a:cubicBezTo>
                  <a:cubicBezTo>
                    <a:pt x="437" y="85"/>
                    <a:pt x="437" y="85"/>
                    <a:pt x="437" y="85"/>
                  </a:cubicBezTo>
                  <a:cubicBezTo>
                    <a:pt x="436" y="85"/>
                    <a:pt x="436" y="85"/>
                    <a:pt x="436" y="85"/>
                  </a:cubicBezTo>
                  <a:cubicBezTo>
                    <a:pt x="435" y="85"/>
                    <a:pt x="435" y="86"/>
                    <a:pt x="434" y="86"/>
                  </a:cubicBezTo>
                  <a:cubicBezTo>
                    <a:pt x="434" y="87"/>
                    <a:pt x="434" y="87"/>
                    <a:pt x="433" y="87"/>
                  </a:cubicBezTo>
                  <a:cubicBezTo>
                    <a:pt x="433" y="88"/>
                    <a:pt x="433" y="88"/>
                    <a:pt x="432" y="89"/>
                  </a:cubicBezTo>
                  <a:cubicBezTo>
                    <a:pt x="432" y="89"/>
                    <a:pt x="432" y="89"/>
                    <a:pt x="432" y="89"/>
                  </a:cubicBezTo>
                  <a:cubicBezTo>
                    <a:pt x="432" y="90"/>
                    <a:pt x="432" y="90"/>
                    <a:pt x="432" y="90"/>
                  </a:cubicBezTo>
                  <a:cubicBezTo>
                    <a:pt x="432" y="90"/>
                    <a:pt x="432" y="90"/>
                    <a:pt x="432" y="90"/>
                  </a:cubicBezTo>
                  <a:cubicBezTo>
                    <a:pt x="431" y="91"/>
                    <a:pt x="431" y="91"/>
                    <a:pt x="431" y="91"/>
                  </a:cubicBezTo>
                  <a:cubicBezTo>
                    <a:pt x="431" y="91"/>
                    <a:pt x="430" y="92"/>
                    <a:pt x="429" y="92"/>
                  </a:cubicBezTo>
                  <a:cubicBezTo>
                    <a:pt x="428" y="93"/>
                    <a:pt x="427" y="94"/>
                    <a:pt x="426" y="94"/>
                  </a:cubicBezTo>
                  <a:cubicBezTo>
                    <a:pt x="425" y="95"/>
                    <a:pt x="423" y="96"/>
                    <a:pt x="422" y="96"/>
                  </a:cubicBezTo>
                  <a:cubicBezTo>
                    <a:pt x="421" y="97"/>
                    <a:pt x="419" y="98"/>
                    <a:pt x="418" y="98"/>
                  </a:cubicBezTo>
                  <a:cubicBezTo>
                    <a:pt x="418" y="98"/>
                    <a:pt x="418" y="98"/>
                    <a:pt x="418" y="98"/>
                  </a:cubicBezTo>
                  <a:cubicBezTo>
                    <a:pt x="417" y="99"/>
                    <a:pt x="417" y="99"/>
                    <a:pt x="417" y="99"/>
                  </a:cubicBezTo>
                  <a:cubicBezTo>
                    <a:pt x="417" y="99"/>
                    <a:pt x="417" y="99"/>
                    <a:pt x="416" y="99"/>
                  </a:cubicBezTo>
                  <a:cubicBezTo>
                    <a:pt x="416" y="99"/>
                    <a:pt x="416" y="99"/>
                    <a:pt x="416" y="99"/>
                  </a:cubicBezTo>
                  <a:cubicBezTo>
                    <a:pt x="416" y="99"/>
                    <a:pt x="416" y="100"/>
                    <a:pt x="415" y="100"/>
                  </a:cubicBezTo>
                  <a:cubicBezTo>
                    <a:pt x="415" y="100"/>
                    <a:pt x="415" y="100"/>
                    <a:pt x="415" y="100"/>
                  </a:cubicBezTo>
                  <a:cubicBezTo>
                    <a:pt x="415" y="101"/>
                    <a:pt x="414" y="101"/>
                    <a:pt x="414" y="101"/>
                  </a:cubicBezTo>
                  <a:cubicBezTo>
                    <a:pt x="414" y="102"/>
                    <a:pt x="414" y="102"/>
                    <a:pt x="414" y="103"/>
                  </a:cubicBezTo>
                  <a:cubicBezTo>
                    <a:pt x="414" y="103"/>
                    <a:pt x="414" y="103"/>
                    <a:pt x="413" y="103"/>
                  </a:cubicBezTo>
                  <a:cubicBezTo>
                    <a:pt x="413" y="103"/>
                    <a:pt x="413" y="103"/>
                    <a:pt x="413" y="103"/>
                  </a:cubicBezTo>
                  <a:cubicBezTo>
                    <a:pt x="413" y="103"/>
                    <a:pt x="413" y="103"/>
                    <a:pt x="413" y="103"/>
                  </a:cubicBezTo>
                  <a:cubicBezTo>
                    <a:pt x="413" y="103"/>
                    <a:pt x="413" y="103"/>
                    <a:pt x="413" y="103"/>
                  </a:cubicBezTo>
                  <a:cubicBezTo>
                    <a:pt x="413" y="103"/>
                    <a:pt x="412" y="103"/>
                    <a:pt x="412" y="103"/>
                  </a:cubicBezTo>
                  <a:cubicBezTo>
                    <a:pt x="412" y="103"/>
                    <a:pt x="412" y="103"/>
                    <a:pt x="411" y="103"/>
                  </a:cubicBezTo>
                  <a:cubicBezTo>
                    <a:pt x="411" y="103"/>
                    <a:pt x="411" y="103"/>
                    <a:pt x="411" y="103"/>
                  </a:cubicBezTo>
                  <a:cubicBezTo>
                    <a:pt x="410" y="103"/>
                    <a:pt x="410" y="103"/>
                    <a:pt x="410" y="103"/>
                  </a:cubicBezTo>
                  <a:cubicBezTo>
                    <a:pt x="409" y="104"/>
                    <a:pt x="407" y="104"/>
                    <a:pt x="406" y="105"/>
                  </a:cubicBezTo>
                  <a:cubicBezTo>
                    <a:pt x="405" y="106"/>
                    <a:pt x="404" y="106"/>
                    <a:pt x="402" y="107"/>
                  </a:cubicBezTo>
                  <a:cubicBezTo>
                    <a:pt x="401" y="108"/>
                    <a:pt x="400" y="109"/>
                    <a:pt x="398" y="110"/>
                  </a:cubicBezTo>
                  <a:cubicBezTo>
                    <a:pt x="397" y="110"/>
                    <a:pt x="396" y="111"/>
                    <a:pt x="394" y="112"/>
                  </a:cubicBezTo>
                  <a:cubicBezTo>
                    <a:pt x="394" y="112"/>
                    <a:pt x="393" y="113"/>
                    <a:pt x="393" y="113"/>
                  </a:cubicBezTo>
                  <a:cubicBezTo>
                    <a:pt x="392" y="113"/>
                    <a:pt x="392" y="113"/>
                    <a:pt x="391" y="114"/>
                  </a:cubicBezTo>
                  <a:cubicBezTo>
                    <a:pt x="391" y="114"/>
                    <a:pt x="391" y="114"/>
                    <a:pt x="390" y="114"/>
                  </a:cubicBezTo>
                  <a:cubicBezTo>
                    <a:pt x="390" y="114"/>
                    <a:pt x="390" y="114"/>
                    <a:pt x="389" y="114"/>
                  </a:cubicBezTo>
                  <a:cubicBezTo>
                    <a:pt x="389" y="114"/>
                    <a:pt x="389" y="114"/>
                    <a:pt x="389" y="114"/>
                  </a:cubicBezTo>
                  <a:cubicBezTo>
                    <a:pt x="389" y="114"/>
                    <a:pt x="389" y="114"/>
                    <a:pt x="389" y="114"/>
                  </a:cubicBezTo>
                  <a:cubicBezTo>
                    <a:pt x="389" y="114"/>
                    <a:pt x="389" y="114"/>
                    <a:pt x="389" y="114"/>
                  </a:cubicBezTo>
                  <a:cubicBezTo>
                    <a:pt x="389" y="114"/>
                    <a:pt x="389" y="114"/>
                    <a:pt x="389" y="114"/>
                  </a:cubicBezTo>
                  <a:cubicBezTo>
                    <a:pt x="389" y="114"/>
                    <a:pt x="389" y="114"/>
                    <a:pt x="389" y="114"/>
                  </a:cubicBezTo>
                  <a:cubicBezTo>
                    <a:pt x="389" y="114"/>
                    <a:pt x="389" y="114"/>
                    <a:pt x="389" y="114"/>
                  </a:cubicBezTo>
                  <a:cubicBezTo>
                    <a:pt x="389" y="114"/>
                    <a:pt x="389" y="113"/>
                    <a:pt x="389" y="113"/>
                  </a:cubicBezTo>
                  <a:cubicBezTo>
                    <a:pt x="389" y="113"/>
                    <a:pt x="389" y="113"/>
                    <a:pt x="389" y="113"/>
                  </a:cubicBezTo>
                  <a:cubicBezTo>
                    <a:pt x="390" y="113"/>
                    <a:pt x="390" y="112"/>
                    <a:pt x="390" y="112"/>
                  </a:cubicBezTo>
                  <a:cubicBezTo>
                    <a:pt x="390" y="112"/>
                    <a:pt x="390" y="111"/>
                    <a:pt x="390" y="111"/>
                  </a:cubicBezTo>
                  <a:cubicBezTo>
                    <a:pt x="391" y="111"/>
                    <a:pt x="390" y="110"/>
                    <a:pt x="390" y="110"/>
                  </a:cubicBezTo>
                  <a:cubicBezTo>
                    <a:pt x="390" y="110"/>
                    <a:pt x="390" y="110"/>
                    <a:pt x="390" y="109"/>
                  </a:cubicBezTo>
                  <a:cubicBezTo>
                    <a:pt x="390" y="109"/>
                    <a:pt x="390" y="109"/>
                    <a:pt x="390" y="109"/>
                  </a:cubicBezTo>
                  <a:cubicBezTo>
                    <a:pt x="390" y="108"/>
                    <a:pt x="390" y="108"/>
                    <a:pt x="390" y="108"/>
                  </a:cubicBezTo>
                  <a:cubicBezTo>
                    <a:pt x="390" y="108"/>
                    <a:pt x="390" y="107"/>
                    <a:pt x="390" y="107"/>
                  </a:cubicBezTo>
                  <a:cubicBezTo>
                    <a:pt x="390" y="107"/>
                    <a:pt x="390" y="107"/>
                    <a:pt x="390" y="106"/>
                  </a:cubicBezTo>
                  <a:cubicBezTo>
                    <a:pt x="391" y="106"/>
                    <a:pt x="391" y="106"/>
                    <a:pt x="391" y="106"/>
                  </a:cubicBezTo>
                  <a:cubicBezTo>
                    <a:pt x="391" y="105"/>
                    <a:pt x="391" y="105"/>
                    <a:pt x="391" y="105"/>
                  </a:cubicBezTo>
                  <a:cubicBezTo>
                    <a:pt x="392" y="105"/>
                    <a:pt x="392" y="104"/>
                    <a:pt x="392" y="104"/>
                  </a:cubicBezTo>
                  <a:cubicBezTo>
                    <a:pt x="393" y="104"/>
                    <a:pt x="393" y="103"/>
                    <a:pt x="393" y="103"/>
                  </a:cubicBezTo>
                  <a:cubicBezTo>
                    <a:pt x="394" y="103"/>
                    <a:pt x="394" y="102"/>
                    <a:pt x="395" y="101"/>
                  </a:cubicBezTo>
                  <a:cubicBezTo>
                    <a:pt x="395" y="101"/>
                    <a:pt x="396" y="100"/>
                    <a:pt x="396" y="100"/>
                  </a:cubicBezTo>
                  <a:cubicBezTo>
                    <a:pt x="396" y="99"/>
                    <a:pt x="397" y="99"/>
                    <a:pt x="397" y="98"/>
                  </a:cubicBezTo>
                  <a:cubicBezTo>
                    <a:pt x="397" y="98"/>
                    <a:pt x="397" y="97"/>
                    <a:pt x="397" y="97"/>
                  </a:cubicBezTo>
                  <a:cubicBezTo>
                    <a:pt x="397" y="97"/>
                    <a:pt x="397" y="96"/>
                    <a:pt x="397" y="96"/>
                  </a:cubicBezTo>
                  <a:cubicBezTo>
                    <a:pt x="397" y="96"/>
                    <a:pt x="397" y="96"/>
                    <a:pt x="397" y="96"/>
                  </a:cubicBezTo>
                  <a:cubicBezTo>
                    <a:pt x="396" y="95"/>
                    <a:pt x="396" y="95"/>
                    <a:pt x="396" y="95"/>
                  </a:cubicBezTo>
                  <a:cubicBezTo>
                    <a:pt x="396" y="95"/>
                    <a:pt x="396" y="95"/>
                    <a:pt x="396" y="95"/>
                  </a:cubicBezTo>
                  <a:cubicBezTo>
                    <a:pt x="395" y="94"/>
                    <a:pt x="395" y="94"/>
                    <a:pt x="395" y="94"/>
                  </a:cubicBezTo>
                  <a:cubicBezTo>
                    <a:pt x="394" y="94"/>
                    <a:pt x="394" y="94"/>
                    <a:pt x="394" y="94"/>
                  </a:cubicBezTo>
                  <a:cubicBezTo>
                    <a:pt x="393" y="93"/>
                    <a:pt x="393" y="93"/>
                    <a:pt x="393" y="93"/>
                  </a:cubicBezTo>
                  <a:cubicBezTo>
                    <a:pt x="392" y="93"/>
                    <a:pt x="392" y="93"/>
                    <a:pt x="392" y="93"/>
                  </a:cubicBezTo>
                  <a:cubicBezTo>
                    <a:pt x="391" y="93"/>
                    <a:pt x="390" y="93"/>
                    <a:pt x="389" y="94"/>
                  </a:cubicBezTo>
                  <a:cubicBezTo>
                    <a:pt x="388" y="94"/>
                    <a:pt x="387" y="95"/>
                    <a:pt x="386" y="95"/>
                  </a:cubicBezTo>
                  <a:cubicBezTo>
                    <a:pt x="385" y="96"/>
                    <a:pt x="384" y="97"/>
                    <a:pt x="383" y="98"/>
                  </a:cubicBezTo>
                  <a:cubicBezTo>
                    <a:pt x="382" y="98"/>
                    <a:pt x="382" y="99"/>
                    <a:pt x="381" y="100"/>
                  </a:cubicBezTo>
                  <a:cubicBezTo>
                    <a:pt x="380" y="101"/>
                    <a:pt x="380" y="101"/>
                    <a:pt x="379" y="102"/>
                  </a:cubicBezTo>
                  <a:cubicBezTo>
                    <a:pt x="379" y="102"/>
                    <a:pt x="378" y="102"/>
                    <a:pt x="378" y="102"/>
                  </a:cubicBezTo>
                  <a:cubicBezTo>
                    <a:pt x="378" y="103"/>
                    <a:pt x="377" y="103"/>
                    <a:pt x="377" y="103"/>
                  </a:cubicBezTo>
                  <a:cubicBezTo>
                    <a:pt x="376" y="103"/>
                    <a:pt x="376" y="103"/>
                    <a:pt x="376" y="103"/>
                  </a:cubicBezTo>
                  <a:cubicBezTo>
                    <a:pt x="375" y="103"/>
                    <a:pt x="375" y="103"/>
                    <a:pt x="374" y="103"/>
                  </a:cubicBezTo>
                  <a:cubicBezTo>
                    <a:pt x="374" y="103"/>
                    <a:pt x="374" y="103"/>
                    <a:pt x="373" y="104"/>
                  </a:cubicBezTo>
                  <a:cubicBezTo>
                    <a:pt x="373" y="104"/>
                    <a:pt x="372" y="104"/>
                    <a:pt x="372" y="105"/>
                  </a:cubicBezTo>
                  <a:cubicBezTo>
                    <a:pt x="372" y="105"/>
                    <a:pt x="371" y="106"/>
                    <a:pt x="371" y="107"/>
                  </a:cubicBezTo>
                  <a:cubicBezTo>
                    <a:pt x="371" y="108"/>
                    <a:pt x="371" y="108"/>
                    <a:pt x="370" y="109"/>
                  </a:cubicBezTo>
                  <a:cubicBezTo>
                    <a:pt x="370" y="109"/>
                    <a:pt x="370" y="110"/>
                    <a:pt x="369" y="110"/>
                  </a:cubicBezTo>
                  <a:cubicBezTo>
                    <a:pt x="369" y="110"/>
                    <a:pt x="369" y="110"/>
                    <a:pt x="368" y="110"/>
                  </a:cubicBezTo>
                  <a:cubicBezTo>
                    <a:pt x="368" y="110"/>
                    <a:pt x="368" y="110"/>
                    <a:pt x="367" y="110"/>
                  </a:cubicBezTo>
                  <a:cubicBezTo>
                    <a:pt x="367" y="110"/>
                    <a:pt x="367" y="110"/>
                    <a:pt x="367" y="110"/>
                  </a:cubicBezTo>
                  <a:cubicBezTo>
                    <a:pt x="366" y="110"/>
                    <a:pt x="366" y="110"/>
                    <a:pt x="366" y="110"/>
                  </a:cubicBezTo>
                  <a:cubicBezTo>
                    <a:pt x="366" y="110"/>
                    <a:pt x="366" y="110"/>
                    <a:pt x="365" y="110"/>
                  </a:cubicBezTo>
                  <a:cubicBezTo>
                    <a:pt x="365" y="110"/>
                    <a:pt x="365" y="110"/>
                    <a:pt x="365" y="110"/>
                  </a:cubicBezTo>
                  <a:cubicBezTo>
                    <a:pt x="364" y="110"/>
                    <a:pt x="364" y="110"/>
                    <a:pt x="364" y="110"/>
                  </a:cubicBezTo>
                  <a:cubicBezTo>
                    <a:pt x="364" y="110"/>
                    <a:pt x="364" y="110"/>
                    <a:pt x="363" y="110"/>
                  </a:cubicBezTo>
                  <a:cubicBezTo>
                    <a:pt x="363" y="110"/>
                    <a:pt x="363" y="110"/>
                    <a:pt x="363" y="110"/>
                  </a:cubicBezTo>
                  <a:cubicBezTo>
                    <a:pt x="362" y="110"/>
                    <a:pt x="362" y="110"/>
                    <a:pt x="362" y="110"/>
                  </a:cubicBezTo>
                  <a:cubicBezTo>
                    <a:pt x="362" y="110"/>
                    <a:pt x="362" y="110"/>
                    <a:pt x="362" y="110"/>
                  </a:cubicBezTo>
                  <a:cubicBezTo>
                    <a:pt x="362" y="110"/>
                    <a:pt x="362" y="110"/>
                    <a:pt x="362" y="110"/>
                  </a:cubicBezTo>
                  <a:cubicBezTo>
                    <a:pt x="362" y="110"/>
                    <a:pt x="361" y="110"/>
                    <a:pt x="361" y="110"/>
                  </a:cubicBezTo>
                  <a:cubicBezTo>
                    <a:pt x="361" y="110"/>
                    <a:pt x="361" y="110"/>
                    <a:pt x="361" y="110"/>
                  </a:cubicBezTo>
                  <a:cubicBezTo>
                    <a:pt x="361" y="110"/>
                    <a:pt x="360" y="110"/>
                    <a:pt x="360" y="111"/>
                  </a:cubicBezTo>
                  <a:cubicBezTo>
                    <a:pt x="359" y="111"/>
                    <a:pt x="359" y="112"/>
                    <a:pt x="359" y="112"/>
                  </a:cubicBezTo>
                  <a:cubicBezTo>
                    <a:pt x="358" y="113"/>
                    <a:pt x="358" y="114"/>
                    <a:pt x="358" y="115"/>
                  </a:cubicBezTo>
                  <a:cubicBezTo>
                    <a:pt x="358" y="115"/>
                    <a:pt x="358" y="116"/>
                    <a:pt x="358" y="117"/>
                  </a:cubicBezTo>
                  <a:cubicBezTo>
                    <a:pt x="358" y="118"/>
                    <a:pt x="358" y="118"/>
                    <a:pt x="358" y="119"/>
                  </a:cubicBezTo>
                  <a:cubicBezTo>
                    <a:pt x="358" y="119"/>
                    <a:pt x="359" y="120"/>
                    <a:pt x="359" y="120"/>
                  </a:cubicBezTo>
                  <a:cubicBezTo>
                    <a:pt x="359" y="120"/>
                    <a:pt x="360" y="121"/>
                    <a:pt x="360" y="121"/>
                  </a:cubicBezTo>
                  <a:cubicBezTo>
                    <a:pt x="361" y="121"/>
                    <a:pt x="361" y="121"/>
                    <a:pt x="362" y="121"/>
                  </a:cubicBezTo>
                  <a:cubicBezTo>
                    <a:pt x="362" y="121"/>
                    <a:pt x="362" y="121"/>
                    <a:pt x="362" y="121"/>
                  </a:cubicBezTo>
                  <a:cubicBezTo>
                    <a:pt x="362" y="121"/>
                    <a:pt x="362" y="121"/>
                    <a:pt x="363" y="121"/>
                  </a:cubicBezTo>
                  <a:cubicBezTo>
                    <a:pt x="363" y="121"/>
                    <a:pt x="363" y="121"/>
                    <a:pt x="364" y="121"/>
                  </a:cubicBezTo>
                  <a:cubicBezTo>
                    <a:pt x="364" y="121"/>
                    <a:pt x="364" y="121"/>
                    <a:pt x="365" y="121"/>
                  </a:cubicBezTo>
                  <a:cubicBezTo>
                    <a:pt x="365" y="121"/>
                    <a:pt x="365" y="121"/>
                    <a:pt x="365" y="121"/>
                  </a:cubicBezTo>
                  <a:cubicBezTo>
                    <a:pt x="366" y="121"/>
                    <a:pt x="366" y="121"/>
                    <a:pt x="367" y="121"/>
                  </a:cubicBezTo>
                  <a:cubicBezTo>
                    <a:pt x="367" y="121"/>
                    <a:pt x="368" y="121"/>
                    <a:pt x="368" y="121"/>
                  </a:cubicBezTo>
                  <a:cubicBezTo>
                    <a:pt x="369" y="121"/>
                    <a:pt x="369" y="121"/>
                    <a:pt x="369" y="121"/>
                  </a:cubicBezTo>
                  <a:cubicBezTo>
                    <a:pt x="370" y="121"/>
                    <a:pt x="370" y="122"/>
                    <a:pt x="370" y="122"/>
                  </a:cubicBezTo>
                  <a:cubicBezTo>
                    <a:pt x="370" y="122"/>
                    <a:pt x="370" y="122"/>
                    <a:pt x="370" y="122"/>
                  </a:cubicBezTo>
                  <a:cubicBezTo>
                    <a:pt x="370" y="122"/>
                    <a:pt x="370" y="122"/>
                    <a:pt x="370" y="122"/>
                  </a:cubicBezTo>
                  <a:cubicBezTo>
                    <a:pt x="370" y="123"/>
                    <a:pt x="370" y="123"/>
                    <a:pt x="370" y="123"/>
                  </a:cubicBezTo>
                  <a:cubicBezTo>
                    <a:pt x="370" y="123"/>
                    <a:pt x="370" y="123"/>
                    <a:pt x="370" y="123"/>
                  </a:cubicBezTo>
                  <a:cubicBezTo>
                    <a:pt x="370" y="124"/>
                    <a:pt x="370" y="124"/>
                    <a:pt x="370" y="125"/>
                  </a:cubicBezTo>
                  <a:cubicBezTo>
                    <a:pt x="370" y="125"/>
                    <a:pt x="370" y="126"/>
                    <a:pt x="370" y="126"/>
                  </a:cubicBezTo>
                  <a:cubicBezTo>
                    <a:pt x="370" y="127"/>
                    <a:pt x="370" y="127"/>
                    <a:pt x="370" y="128"/>
                  </a:cubicBezTo>
                  <a:cubicBezTo>
                    <a:pt x="370" y="128"/>
                    <a:pt x="371" y="129"/>
                    <a:pt x="371" y="129"/>
                  </a:cubicBezTo>
                  <a:cubicBezTo>
                    <a:pt x="371" y="129"/>
                    <a:pt x="371" y="130"/>
                    <a:pt x="372" y="130"/>
                  </a:cubicBezTo>
                  <a:cubicBezTo>
                    <a:pt x="372" y="130"/>
                    <a:pt x="372" y="130"/>
                    <a:pt x="373" y="130"/>
                  </a:cubicBezTo>
                  <a:cubicBezTo>
                    <a:pt x="373" y="131"/>
                    <a:pt x="373" y="131"/>
                    <a:pt x="373" y="131"/>
                  </a:cubicBezTo>
                  <a:cubicBezTo>
                    <a:pt x="374" y="131"/>
                    <a:pt x="374" y="131"/>
                    <a:pt x="374" y="131"/>
                  </a:cubicBezTo>
                  <a:cubicBezTo>
                    <a:pt x="375" y="131"/>
                    <a:pt x="375" y="131"/>
                    <a:pt x="375" y="131"/>
                  </a:cubicBezTo>
                  <a:cubicBezTo>
                    <a:pt x="375" y="131"/>
                    <a:pt x="375" y="131"/>
                    <a:pt x="375" y="131"/>
                  </a:cubicBezTo>
                  <a:cubicBezTo>
                    <a:pt x="375" y="131"/>
                    <a:pt x="376" y="131"/>
                    <a:pt x="376" y="131"/>
                  </a:cubicBezTo>
                  <a:cubicBezTo>
                    <a:pt x="376" y="131"/>
                    <a:pt x="376" y="131"/>
                    <a:pt x="376" y="131"/>
                  </a:cubicBezTo>
                  <a:cubicBezTo>
                    <a:pt x="377" y="130"/>
                    <a:pt x="377" y="130"/>
                    <a:pt x="377" y="130"/>
                  </a:cubicBezTo>
                  <a:cubicBezTo>
                    <a:pt x="378" y="129"/>
                    <a:pt x="378" y="129"/>
                    <a:pt x="379" y="129"/>
                  </a:cubicBezTo>
                  <a:cubicBezTo>
                    <a:pt x="379" y="128"/>
                    <a:pt x="380" y="128"/>
                    <a:pt x="380" y="128"/>
                  </a:cubicBezTo>
                  <a:cubicBezTo>
                    <a:pt x="380" y="127"/>
                    <a:pt x="381" y="127"/>
                    <a:pt x="381" y="126"/>
                  </a:cubicBezTo>
                  <a:cubicBezTo>
                    <a:pt x="382" y="126"/>
                    <a:pt x="382" y="125"/>
                    <a:pt x="382" y="125"/>
                  </a:cubicBezTo>
                  <a:cubicBezTo>
                    <a:pt x="383" y="125"/>
                    <a:pt x="383" y="124"/>
                    <a:pt x="384" y="124"/>
                  </a:cubicBezTo>
                  <a:cubicBezTo>
                    <a:pt x="384" y="123"/>
                    <a:pt x="385" y="123"/>
                    <a:pt x="385" y="123"/>
                  </a:cubicBezTo>
                  <a:cubicBezTo>
                    <a:pt x="385" y="123"/>
                    <a:pt x="386" y="123"/>
                    <a:pt x="386" y="123"/>
                  </a:cubicBezTo>
                  <a:cubicBezTo>
                    <a:pt x="386" y="123"/>
                    <a:pt x="386" y="123"/>
                    <a:pt x="386" y="123"/>
                  </a:cubicBezTo>
                  <a:cubicBezTo>
                    <a:pt x="386" y="123"/>
                    <a:pt x="386" y="123"/>
                    <a:pt x="386" y="123"/>
                  </a:cubicBezTo>
                  <a:cubicBezTo>
                    <a:pt x="386" y="123"/>
                    <a:pt x="386" y="123"/>
                    <a:pt x="386" y="123"/>
                  </a:cubicBezTo>
                  <a:cubicBezTo>
                    <a:pt x="386" y="123"/>
                    <a:pt x="386" y="123"/>
                    <a:pt x="387" y="123"/>
                  </a:cubicBezTo>
                  <a:cubicBezTo>
                    <a:pt x="387" y="124"/>
                    <a:pt x="387" y="124"/>
                    <a:pt x="388" y="125"/>
                  </a:cubicBezTo>
                  <a:cubicBezTo>
                    <a:pt x="388" y="125"/>
                    <a:pt x="389" y="126"/>
                    <a:pt x="390" y="126"/>
                  </a:cubicBezTo>
                  <a:cubicBezTo>
                    <a:pt x="390" y="126"/>
                    <a:pt x="391" y="126"/>
                    <a:pt x="391" y="127"/>
                  </a:cubicBezTo>
                  <a:cubicBezTo>
                    <a:pt x="392" y="127"/>
                    <a:pt x="393" y="127"/>
                    <a:pt x="393" y="127"/>
                  </a:cubicBezTo>
                  <a:cubicBezTo>
                    <a:pt x="394" y="127"/>
                    <a:pt x="394" y="127"/>
                    <a:pt x="394" y="127"/>
                  </a:cubicBezTo>
                  <a:cubicBezTo>
                    <a:pt x="394" y="127"/>
                    <a:pt x="394" y="127"/>
                    <a:pt x="394" y="127"/>
                  </a:cubicBezTo>
                  <a:cubicBezTo>
                    <a:pt x="395" y="127"/>
                    <a:pt x="395" y="127"/>
                    <a:pt x="395" y="127"/>
                  </a:cubicBezTo>
                  <a:cubicBezTo>
                    <a:pt x="395" y="127"/>
                    <a:pt x="395" y="127"/>
                    <a:pt x="395" y="127"/>
                  </a:cubicBezTo>
                  <a:cubicBezTo>
                    <a:pt x="396" y="127"/>
                    <a:pt x="396" y="127"/>
                    <a:pt x="396" y="127"/>
                  </a:cubicBezTo>
                  <a:cubicBezTo>
                    <a:pt x="396" y="127"/>
                    <a:pt x="397" y="127"/>
                    <a:pt x="397" y="127"/>
                  </a:cubicBezTo>
                  <a:cubicBezTo>
                    <a:pt x="398" y="127"/>
                    <a:pt x="398" y="127"/>
                    <a:pt x="398" y="128"/>
                  </a:cubicBezTo>
                  <a:cubicBezTo>
                    <a:pt x="399" y="128"/>
                    <a:pt x="399" y="128"/>
                    <a:pt x="399" y="129"/>
                  </a:cubicBezTo>
                  <a:cubicBezTo>
                    <a:pt x="400" y="129"/>
                    <a:pt x="400" y="129"/>
                    <a:pt x="400" y="130"/>
                  </a:cubicBezTo>
                  <a:cubicBezTo>
                    <a:pt x="400" y="130"/>
                    <a:pt x="400" y="130"/>
                    <a:pt x="400" y="130"/>
                  </a:cubicBezTo>
                  <a:cubicBezTo>
                    <a:pt x="400" y="130"/>
                    <a:pt x="400" y="131"/>
                    <a:pt x="400" y="131"/>
                  </a:cubicBezTo>
                  <a:cubicBezTo>
                    <a:pt x="400" y="131"/>
                    <a:pt x="400" y="131"/>
                    <a:pt x="400" y="131"/>
                  </a:cubicBezTo>
                  <a:cubicBezTo>
                    <a:pt x="400" y="131"/>
                    <a:pt x="400" y="131"/>
                    <a:pt x="400" y="131"/>
                  </a:cubicBezTo>
                  <a:cubicBezTo>
                    <a:pt x="400" y="131"/>
                    <a:pt x="399" y="131"/>
                    <a:pt x="399" y="131"/>
                  </a:cubicBezTo>
                  <a:cubicBezTo>
                    <a:pt x="399" y="132"/>
                    <a:pt x="398" y="132"/>
                    <a:pt x="398" y="132"/>
                  </a:cubicBezTo>
                  <a:cubicBezTo>
                    <a:pt x="397" y="132"/>
                    <a:pt x="397" y="132"/>
                    <a:pt x="397" y="132"/>
                  </a:cubicBezTo>
                  <a:cubicBezTo>
                    <a:pt x="396" y="132"/>
                    <a:pt x="396" y="132"/>
                    <a:pt x="395" y="132"/>
                  </a:cubicBezTo>
                  <a:cubicBezTo>
                    <a:pt x="395" y="132"/>
                    <a:pt x="394" y="132"/>
                    <a:pt x="394" y="133"/>
                  </a:cubicBezTo>
                  <a:cubicBezTo>
                    <a:pt x="393" y="133"/>
                    <a:pt x="393" y="133"/>
                    <a:pt x="392" y="133"/>
                  </a:cubicBezTo>
                  <a:cubicBezTo>
                    <a:pt x="392" y="133"/>
                    <a:pt x="391" y="133"/>
                    <a:pt x="391" y="133"/>
                  </a:cubicBezTo>
                  <a:cubicBezTo>
                    <a:pt x="391" y="133"/>
                    <a:pt x="391" y="134"/>
                    <a:pt x="390" y="134"/>
                  </a:cubicBezTo>
                  <a:cubicBezTo>
                    <a:pt x="390" y="134"/>
                    <a:pt x="390" y="134"/>
                    <a:pt x="390" y="134"/>
                  </a:cubicBezTo>
                  <a:cubicBezTo>
                    <a:pt x="390" y="134"/>
                    <a:pt x="390" y="134"/>
                    <a:pt x="390" y="134"/>
                  </a:cubicBezTo>
                  <a:cubicBezTo>
                    <a:pt x="389" y="134"/>
                    <a:pt x="389" y="134"/>
                    <a:pt x="389" y="134"/>
                  </a:cubicBezTo>
                  <a:cubicBezTo>
                    <a:pt x="389" y="134"/>
                    <a:pt x="389" y="134"/>
                    <a:pt x="389" y="134"/>
                  </a:cubicBezTo>
                  <a:cubicBezTo>
                    <a:pt x="388" y="135"/>
                    <a:pt x="388" y="135"/>
                    <a:pt x="388" y="135"/>
                  </a:cubicBezTo>
                  <a:cubicBezTo>
                    <a:pt x="387" y="135"/>
                    <a:pt x="387" y="135"/>
                    <a:pt x="387" y="135"/>
                  </a:cubicBezTo>
                  <a:cubicBezTo>
                    <a:pt x="387" y="135"/>
                    <a:pt x="386" y="135"/>
                    <a:pt x="386" y="135"/>
                  </a:cubicBezTo>
                  <a:cubicBezTo>
                    <a:pt x="386" y="136"/>
                    <a:pt x="385" y="136"/>
                    <a:pt x="385" y="137"/>
                  </a:cubicBezTo>
                  <a:cubicBezTo>
                    <a:pt x="385" y="137"/>
                    <a:pt x="385" y="138"/>
                    <a:pt x="384" y="138"/>
                  </a:cubicBezTo>
                  <a:cubicBezTo>
                    <a:pt x="384" y="139"/>
                    <a:pt x="384" y="139"/>
                    <a:pt x="383" y="139"/>
                  </a:cubicBezTo>
                  <a:cubicBezTo>
                    <a:pt x="383" y="139"/>
                    <a:pt x="383" y="139"/>
                    <a:pt x="383" y="139"/>
                  </a:cubicBezTo>
                  <a:cubicBezTo>
                    <a:pt x="382" y="140"/>
                    <a:pt x="382" y="140"/>
                    <a:pt x="382" y="140"/>
                  </a:cubicBezTo>
                  <a:cubicBezTo>
                    <a:pt x="381" y="140"/>
                    <a:pt x="381" y="140"/>
                    <a:pt x="381" y="140"/>
                  </a:cubicBezTo>
                  <a:cubicBezTo>
                    <a:pt x="381" y="139"/>
                    <a:pt x="381" y="139"/>
                    <a:pt x="381" y="139"/>
                  </a:cubicBezTo>
                  <a:cubicBezTo>
                    <a:pt x="381" y="139"/>
                    <a:pt x="381" y="140"/>
                    <a:pt x="380" y="140"/>
                  </a:cubicBezTo>
                  <a:cubicBezTo>
                    <a:pt x="380" y="140"/>
                    <a:pt x="380" y="140"/>
                    <a:pt x="380" y="140"/>
                  </a:cubicBezTo>
                  <a:cubicBezTo>
                    <a:pt x="380" y="140"/>
                    <a:pt x="380" y="140"/>
                    <a:pt x="380" y="140"/>
                  </a:cubicBezTo>
                  <a:cubicBezTo>
                    <a:pt x="380" y="141"/>
                    <a:pt x="380" y="141"/>
                    <a:pt x="380" y="141"/>
                  </a:cubicBezTo>
                  <a:cubicBezTo>
                    <a:pt x="380" y="141"/>
                    <a:pt x="380" y="141"/>
                    <a:pt x="379" y="142"/>
                  </a:cubicBezTo>
                  <a:cubicBezTo>
                    <a:pt x="379" y="142"/>
                    <a:pt x="379" y="142"/>
                    <a:pt x="379" y="142"/>
                  </a:cubicBezTo>
                  <a:cubicBezTo>
                    <a:pt x="379" y="143"/>
                    <a:pt x="379" y="143"/>
                    <a:pt x="378" y="143"/>
                  </a:cubicBezTo>
                  <a:cubicBezTo>
                    <a:pt x="378" y="144"/>
                    <a:pt x="378" y="144"/>
                    <a:pt x="377" y="144"/>
                  </a:cubicBezTo>
                  <a:cubicBezTo>
                    <a:pt x="377" y="144"/>
                    <a:pt x="376" y="144"/>
                    <a:pt x="376" y="145"/>
                  </a:cubicBezTo>
                  <a:cubicBezTo>
                    <a:pt x="375" y="145"/>
                    <a:pt x="375" y="145"/>
                    <a:pt x="374" y="146"/>
                  </a:cubicBezTo>
                  <a:cubicBezTo>
                    <a:pt x="374" y="146"/>
                    <a:pt x="374" y="147"/>
                    <a:pt x="374" y="147"/>
                  </a:cubicBezTo>
                  <a:cubicBezTo>
                    <a:pt x="373" y="148"/>
                    <a:pt x="373" y="148"/>
                    <a:pt x="373" y="149"/>
                  </a:cubicBezTo>
                  <a:cubicBezTo>
                    <a:pt x="373" y="149"/>
                    <a:pt x="373" y="149"/>
                    <a:pt x="373" y="150"/>
                  </a:cubicBezTo>
                  <a:cubicBezTo>
                    <a:pt x="373" y="150"/>
                    <a:pt x="373" y="150"/>
                    <a:pt x="373" y="151"/>
                  </a:cubicBezTo>
                  <a:cubicBezTo>
                    <a:pt x="373" y="151"/>
                    <a:pt x="373" y="151"/>
                    <a:pt x="373" y="152"/>
                  </a:cubicBezTo>
                  <a:cubicBezTo>
                    <a:pt x="373" y="152"/>
                    <a:pt x="373" y="152"/>
                    <a:pt x="373" y="152"/>
                  </a:cubicBezTo>
                  <a:cubicBezTo>
                    <a:pt x="373" y="153"/>
                    <a:pt x="374" y="153"/>
                    <a:pt x="374" y="153"/>
                  </a:cubicBezTo>
                  <a:cubicBezTo>
                    <a:pt x="374" y="153"/>
                    <a:pt x="374" y="153"/>
                    <a:pt x="375" y="154"/>
                  </a:cubicBezTo>
                  <a:cubicBezTo>
                    <a:pt x="375" y="154"/>
                    <a:pt x="375" y="154"/>
                    <a:pt x="376" y="154"/>
                  </a:cubicBezTo>
                  <a:cubicBezTo>
                    <a:pt x="376" y="154"/>
                    <a:pt x="376" y="154"/>
                    <a:pt x="377" y="155"/>
                  </a:cubicBezTo>
                  <a:cubicBezTo>
                    <a:pt x="377" y="155"/>
                    <a:pt x="378" y="155"/>
                    <a:pt x="378" y="155"/>
                  </a:cubicBezTo>
                  <a:cubicBezTo>
                    <a:pt x="378" y="155"/>
                    <a:pt x="379" y="155"/>
                    <a:pt x="379" y="156"/>
                  </a:cubicBezTo>
                  <a:cubicBezTo>
                    <a:pt x="380" y="156"/>
                    <a:pt x="380" y="156"/>
                    <a:pt x="380" y="156"/>
                  </a:cubicBezTo>
                  <a:cubicBezTo>
                    <a:pt x="380" y="157"/>
                    <a:pt x="381" y="157"/>
                    <a:pt x="381" y="157"/>
                  </a:cubicBezTo>
                  <a:cubicBezTo>
                    <a:pt x="381" y="158"/>
                    <a:pt x="381" y="159"/>
                    <a:pt x="382" y="160"/>
                  </a:cubicBezTo>
                  <a:cubicBezTo>
                    <a:pt x="382" y="161"/>
                    <a:pt x="383" y="162"/>
                    <a:pt x="383" y="163"/>
                  </a:cubicBezTo>
                  <a:cubicBezTo>
                    <a:pt x="384" y="164"/>
                    <a:pt x="385" y="165"/>
                    <a:pt x="385" y="166"/>
                  </a:cubicBezTo>
                  <a:cubicBezTo>
                    <a:pt x="386" y="167"/>
                    <a:pt x="386" y="168"/>
                    <a:pt x="387" y="168"/>
                  </a:cubicBezTo>
                  <a:cubicBezTo>
                    <a:pt x="387" y="168"/>
                    <a:pt x="387" y="168"/>
                    <a:pt x="387" y="168"/>
                  </a:cubicBezTo>
                  <a:cubicBezTo>
                    <a:pt x="387" y="168"/>
                    <a:pt x="387" y="168"/>
                    <a:pt x="387" y="168"/>
                  </a:cubicBezTo>
                  <a:cubicBezTo>
                    <a:pt x="387" y="168"/>
                    <a:pt x="387" y="169"/>
                    <a:pt x="387" y="169"/>
                  </a:cubicBezTo>
                  <a:cubicBezTo>
                    <a:pt x="387" y="169"/>
                    <a:pt x="387" y="169"/>
                    <a:pt x="387" y="169"/>
                  </a:cubicBezTo>
                  <a:cubicBezTo>
                    <a:pt x="387" y="170"/>
                    <a:pt x="387" y="170"/>
                    <a:pt x="387" y="170"/>
                  </a:cubicBezTo>
                  <a:cubicBezTo>
                    <a:pt x="387" y="170"/>
                    <a:pt x="387" y="171"/>
                    <a:pt x="387" y="171"/>
                  </a:cubicBezTo>
                  <a:cubicBezTo>
                    <a:pt x="387" y="171"/>
                    <a:pt x="387" y="172"/>
                    <a:pt x="387" y="172"/>
                  </a:cubicBezTo>
                  <a:cubicBezTo>
                    <a:pt x="388" y="172"/>
                    <a:pt x="388" y="173"/>
                    <a:pt x="388" y="173"/>
                  </a:cubicBezTo>
                  <a:cubicBezTo>
                    <a:pt x="389" y="174"/>
                    <a:pt x="390" y="174"/>
                    <a:pt x="391" y="175"/>
                  </a:cubicBezTo>
                  <a:cubicBezTo>
                    <a:pt x="392" y="176"/>
                    <a:pt x="393" y="177"/>
                    <a:pt x="393" y="177"/>
                  </a:cubicBezTo>
                  <a:cubicBezTo>
                    <a:pt x="394" y="178"/>
                    <a:pt x="395" y="178"/>
                    <a:pt x="395" y="179"/>
                  </a:cubicBezTo>
                  <a:cubicBezTo>
                    <a:pt x="395" y="179"/>
                    <a:pt x="396" y="180"/>
                    <a:pt x="396" y="180"/>
                  </a:cubicBezTo>
                  <a:cubicBezTo>
                    <a:pt x="395" y="180"/>
                    <a:pt x="395" y="180"/>
                    <a:pt x="395" y="180"/>
                  </a:cubicBezTo>
                  <a:cubicBezTo>
                    <a:pt x="395" y="180"/>
                    <a:pt x="395" y="180"/>
                    <a:pt x="395" y="180"/>
                  </a:cubicBezTo>
                  <a:cubicBezTo>
                    <a:pt x="395" y="180"/>
                    <a:pt x="395" y="180"/>
                    <a:pt x="395" y="180"/>
                  </a:cubicBezTo>
                  <a:cubicBezTo>
                    <a:pt x="395" y="180"/>
                    <a:pt x="395" y="180"/>
                    <a:pt x="394" y="180"/>
                  </a:cubicBezTo>
                  <a:cubicBezTo>
                    <a:pt x="394" y="180"/>
                    <a:pt x="394" y="180"/>
                    <a:pt x="393" y="180"/>
                  </a:cubicBezTo>
                  <a:cubicBezTo>
                    <a:pt x="393" y="180"/>
                    <a:pt x="392" y="180"/>
                    <a:pt x="392" y="180"/>
                  </a:cubicBezTo>
                  <a:cubicBezTo>
                    <a:pt x="391" y="180"/>
                    <a:pt x="391" y="179"/>
                    <a:pt x="390" y="179"/>
                  </a:cubicBezTo>
                  <a:cubicBezTo>
                    <a:pt x="390" y="179"/>
                    <a:pt x="389" y="179"/>
                    <a:pt x="389" y="178"/>
                  </a:cubicBezTo>
                  <a:cubicBezTo>
                    <a:pt x="388" y="178"/>
                    <a:pt x="388" y="178"/>
                    <a:pt x="388" y="178"/>
                  </a:cubicBezTo>
                  <a:cubicBezTo>
                    <a:pt x="388" y="178"/>
                    <a:pt x="387" y="178"/>
                    <a:pt x="387" y="178"/>
                  </a:cubicBezTo>
                  <a:cubicBezTo>
                    <a:pt x="387" y="178"/>
                    <a:pt x="387" y="178"/>
                    <a:pt x="386" y="178"/>
                  </a:cubicBezTo>
                  <a:cubicBezTo>
                    <a:pt x="386" y="178"/>
                    <a:pt x="386" y="178"/>
                    <a:pt x="386" y="178"/>
                  </a:cubicBezTo>
                  <a:cubicBezTo>
                    <a:pt x="385" y="178"/>
                    <a:pt x="385" y="178"/>
                    <a:pt x="385" y="178"/>
                  </a:cubicBezTo>
                  <a:cubicBezTo>
                    <a:pt x="384" y="178"/>
                    <a:pt x="384" y="178"/>
                    <a:pt x="384" y="178"/>
                  </a:cubicBezTo>
                  <a:cubicBezTo>
                    <a:pt x="383" y="178"/>
                    <a:pt x="383" y="178"/>
                    <a:pt x="383" y="178"/>
                  </a:cubicBezTo>
                  <a:cubicBezTo>
                    <a:pt x="383" y="178"/>
                    <a:pt x="382" y="179"/>
                    <a:pt x="382" y="179"/>
                  </a:cubicBezTo>
                  <a:cubicBezTo>
                    <a:pt x="382" y="179"/>
                    <a:pt x="383" y="179"/>
                    <a:pt x="383" y="179"/>
                  </a:cubicBezTo>
                  <a:cubicBezTo>
                    <a:pt x="383" y="179"/>
                    <a:pt x="383" y="179"/>
                    <a:pt x="383" y="179"/>
                  </a:cubicBezTo>
                  <a:cubicBezTo>
                    <a:pt x="383" y="180"/>
                    <a:pt x="383" y="180"/>
                    <a:pt x="383" y="180"/>
                  </a:cubicBezTo>
                  <a:cubicBezTo>
                    <a:pt x="383" y="180"/>
                    <a:pt x="384" y="180"/>
                    <a:pt x="384" y="180"/>
                  </a:cubicBezTo>
                  <a:cubicBezTo>
                    <a:pt x="384" y="180"/>
                    <a:pt x="384" y="180"/>
                    <a:pt x="385" y="180"/>
                  </a:cubicBezTo>
                  <a:cubicBezTo>
                    <a:pt x="385" y="180"/>
                    <a:pt x="385" y="180"/>
                    <a:pt x="385" y="180"/>
                  </a:cubicBezTo>
                  <a:cubicBezTo>
                    <a:pt x="386" y="181"/>
                    <a:pt x="386" y="181"/>
                    <a:pt x="386" y="181"/>
                  </a:cubicBezTo>
                  <a:cubicBezTo>
                    <a:pt x="387" y="182"/>
                    <a:pt x="387" y="182"/>
                    <a:pt x="387" y="182"/>
                  </a:cubicBezTo>
                  <a:cubicBezTo>
                    <a:pt x="388" y="183"/>
                    <a:pt x="388" y="183"/>
                    <a:pt x="388" y="183"/>
                  </a:cubicBezTo>
                  <a:cubicBezTo>
                    <a:pt x="389" y="184"/>
                    <a:pt x="389" y="184"/>
                    <a:pt x="389" y="184"/>
                  </a:cubicBezTo>
                  <a:cubicBezTo>
                    <a:pt x="390" y="184"/>
                    <a:pt x="390" y="185"/>
                    <a:pt x="390" y="185"/>
                  </a:cubicBezTo>
                  <a:cubicBezTo>
                    <a:pt x="391" y="185"/>
                    <a:pt x="391" y="185"/>
                    <a:pt x="391" y="185"/>
                  </a:cubicBezTo>
                  <a:cubicBezTo>
                    <a:pt x="391" y="184"/>
                    <a:pt x="391" y="184"/>
                    <a:pt x="391" y="184"/>
                  </a:cubicBezTo>
                  <a:cubicBezTo>
                    <a:pt x="391" y="184"/>
                    <a:pt x="391" y="184"/>
                    <a:pt x="391" y="184"/>
                  </a:cubicBezTo>
                  <a:cubicBezTo>
                    <a:pt x="391" y="184"/>
                    <a:pt x="391" y="184"/>
                    <a:pt x="391" y="184"/>
                  </a:cubicBezTo>
                  <a:cubicBezTo>
                    <a:pt x="391" y="185"/>
                    <a:pt x="391" y="185"/>
                    <a:pt x="391" y="185"/>
                  </a:cubicBezTo>
                  <a:cubicBezTo>
                    <a:pt x="392" y="185"/>
                    <a:pt x="392" y="185"/>
                    <a:pt x="393" y="185"/>
                  </a:cubicBezTo>
                  <a:cubicBezTo>
                    <a:pt x="393" y="185"/>
                    <a:pt x="393" y="186"/>
                    <a:pt x="394" y="186"/>
                  </a:cubicBezTo>
                  <a:cubicBezTo>
                    <a:pt x="394" y="186"/>
                    <a:pt x="395" y="187"/>
                    <a:pt x="395" y="187"/>
                  </a:cubicBezTo>
                  <a:cubicBezTo>
                    <a:pt x="396" y="187"/>
                    <a:pt x="396" y="188"/>
                    <a:pt x="396" y="188"/>
                  </a:cubicBezTo>
                  <a:cubicBezTo>
                    <a:pt x="396" y="188"/>
                    <a:pt x="396" y="188"/>
                    <a:pt x="396" y="188"/>
                  </a:cubicBezTo>
                  <a:cubicBezTo>
                    <a:pt x="396" y="188"/>
                    <a:pt x="396" y="188"/>
                    <a:pt x="396" y="188"/>
                  </a:cubicBezTo>
                  <a:cubicBezTo>
                    <a:pt x="396" y="188"/>
                    <a:pt x="396" y="188"/>
                    <a:pt x="396" y="189"/>
                  </a:cubicBezTo>
                  <a:cubicBezTo>
                    <a:pt x="396" y="189"/>
                    <a:pt x="396" y="189"/>
                    <a:pt x="396" y="189"/>
                  </a:cubicBezTo>
                  <a:cubicBezTo>
                    <a:pt x="396" y="189"/>
                    <a:pt x="396" y="189"/>
                    <a:pt x="396" y="189"/>
                  </a:cubicBezTo>
                  <a:cubicBezTo>
                    <a:pt x="395" y="189"/>
                    <a:pt x="395" y="189"/>
                    <a:pt x="395" y="189"/>
                  </a:cubicBezTo>
                  <a:cubicBezTo>
                    <a:pt x="395" y="189"/>
                    <a:pt x="394" y="190"/>
                    <a:pt x="394" y="190"/>
                  </a:cubicBezTo>
                  <a:cubicBezTo>
                    <a:pt x="394" y="190"/>
                    <a:pt x="393" y="190"/>
                    <a:pt x="393" y="190"/>
                  </a:cubicBezTo>
                  <a:cubicBezTo>
                    <a:pt x="393" y="191"/>
                    <a:pt x="392" y="191"/>
                    <a:pt x="392" y="191"/>
                  </a:cubicBezTo>
                  <a:cubicBezTo>
                    <a:pt x="391" y="191"/>
                    <a:pt x="391" y="192"/>
                    <a:pt x="390" y="192"/>
                  </a:cubicBezTo>
                  <a:cubicBezTo>
                    <a:pt x="390" y="192"/>
                    <a:pt x="389" y="192"/>
                    <a:pt x="389" y="192"/>
                  </a:cubicBezTo>
                  <a:cubicBezTo>
                    <a:pt x="389" y="193"/>
                    <a:pt x="388" y="193"/>
                    <a:pt x="388" y="193"/>
                  </a:cubicBezTo>
                  <a:cubicBezTo>
                    <a:pt x="387" y="193"/>
                    <a:pt x="387" y="193"/>
                    <a:pt x="387" y="193"/>
                  </a:cubicBezTo>
                  <a:cubicBezTo>
                    <a:pt x="387" y="193"/>
                    <a:pt x="387" y="193"/>
                    <a:pt x="387" y="194"/>
                  </a:cubicBezTo>
                  <a:cubicBezTo>
                    <a:pt x="387" y="194"/>
                    <a:pt x="386" y="194"/>
                    <a:pt x="386" y="194"/>
                  </a:cubicBezTo>
                  <a:cubicBezTo>
                    <a:pt x="386" y="194"/>
                    <a:pt x="386" y="194"/>
                    <a:pt x="386" y="194"/>
                  </a:cubicBezTo>
                  <a:cubicBezTo>
                    <a:pt x="387" y="194"/>
                    <a:pt x="387" y="195"/>
                    <a:pt x="387" y="195"/>
                  </a:cubicBezTo>
                  <a:cubicBezTo>
                    <a:pt x="387" y="195"/>
                    <a:pt x="387" y="195"/>
                    <a:pt x="388" y="196"/>
                  </a:cubicBezTo>
                  <a:cubicBezTo>
                    <a:pt x="388" y="196"/>
                    <a:pt x="388" y="196"/>
                    <a:pt x="389" y="196"/>
                  </a:cubicBezTo>
                  <a:cubicBezTo>
                    <a:pt x="389" y="196"/>
                    <a:pt x="389" y="196"/>
                    <a:pt x="390" y="196"/>
                  </a:cubicBezTo>
                  <a:cubicBezTo>
                    <a:pt x="390" y="196"/>
                    <a:pt x="390" y="196"/>
                    <a:pt x="390" y="196"/>
                  </a:cubicBezTo>
                  <a:cubicBezTo>
                    <a:pt x="390" y="196"/>
                    <a:pt x="390" y="196"/>
                    <a:pt x="391" y="196"/>
                  </a:cubicBezTo>
                  <a:cubicBezTo>
                    <a:pt x="391" y="196"/>
                    <a:pt x="391" y="196"/>
                    <a:pt x="391" y="196"/>
                  </a:cubicBezTo>
                  <a:cubicBezTo>
                    <a:pt x="391" y="196"/>
                    <a:pt x="391" y="196"/>
                    <a:pt x="391" y="195"/>
                  </a:cubicBezTo>
                  <a:cubicBezTo>
                    <a:pt x="392" y="195"/>
                    <a:pt x="392" y="195"/>
                    <a:pt x="392" y="195"/>
                  </a:cubicBezTo>
                  <a:cubicBezTo>
                    <a:pt x="392" y="195"/>
                    <a:pt x="392" y="195"/>
                    <a:pt x="392" y="195"/>
                  </a:cubicBezTo>
                  <a:cubicBezTo>
                    <a:pt x="392" y="195"/>
                    <a:pt x="392" y="195"/>
                    <a:pt x="392" y="195"/>
                  </a:cubicBezTo>
                  <a:cubicBezTo>
                    <a:pt x="392" y="196"/>
                    <a:pt x="393" y="196"/>
                    <a:pt x="393" y="196"/>
                  </a:cubicBezTo>
                  <a:cubicBezTo>
                    <a:pt x="393" y="196"/>
                    <a:pt x="393" y="196"/>
                    <a:pt x="393" y="196"/>
                  </a:cubicBezTo>
                  <a:cubicBezTo>
                    <a:pt x="393" y="196"/>
                    <a:pt x="393" y="196"/>
                    <a:pt x="394" y="197"/>
                  </a:cubicBezTo>
                  <a:cubicBezTo>
                    <a:pt x="394" y="197"/>
                    <a:pt x="394" y="197"/>
                    <a:pt x="394" y="197"/>
                  </a:cubicBezTo>
                  <a:cubicBezTo>
                    <a:pt x="394" y="197"/>
                    <a:pt x="394" y="197"/>
                    <a:pt x="395" y="197"/>
                  </a:cubicBezTo>
                  <a:cubicBezTo>
                    <a:pt x="395" y="197"/>
                    <a:pt x="395" y="198"/>
                    <a:pt x="395" y="198"/>
                  </a:cubicBezTo>
                  <a:cubicBezTo>
                    <a:pt x="396" y="197"/>
                    <a:pt x="396" y="197"/>
                    <a:pt x="396" y="197"/>
                  </a:cubicBezTo>
                  <a:cubicBezTo>
                    <a:pt x="396" y="197"/>
                    <a:pt x="396" y="197"/>
                    <a:pt x="396" y="197"/>
                  </a:cubicBezTo>
                  <a:cubicBezTo>
                    <a:pt x="396" y="197"/>
                    <a:pt x="397" y="197"/>
                    <a:pt x="397" y="197"/>
                  </a:cubicBezTo>
                  <a:cubicBezTo>
                    <a:pt x="397" y="197"/>
                    <a:pt x="397" y="197"/>
                    <a:pt x="397" y="197"/>
                  </a:cubicBezTo>
                  <a:cubicBezTo>
                    <a:pt x="397" y="197"/>
                    <a:pt x="398" y="197"/>
                    <a:pt x="398" y="197"/>
                  </a:cubicBezTo>
                  <a:cubicBezTo>
                    <a:pt x="398" y="197"/>
                    <a:pt x="398" y="197"/>
                    <a:pt x="398" y="197"/>
                  </a:cubicBezTo>
                  <a:cubicBezTo>
                    <a:pt x="399" y="197"/>
                    <a:pt x="399" y="197"/>
                    <a:pt x="399" y="197"/>
                  </a:cubicBezTo>
                  <a:cubicBezTo>
                    <a:pt x="399" y="197"/>
                    <a:pt x="399" y="197"/>
                    <a:pt x="399" y="197"/>
                  </a:cubicBezTo>
                  <a:cubicBezTo>
                    <a:pt x="399" y="197"/>
                    <a:pt x="400" y="197"/>
                    <a:pt x="400" y="197"/>
                  </a:cubicBezTo>
                  <a:cubicBezTo>
                    <a:pt x="399" y="197"/>
                    <a:pt x="399" y="197"/>
                    <a:pt x="399" y="197"/>
                  </a:cubicBezTo>
                  <a:cubicBezTo>
                    <a:pt x="399" y="197"/>
                    <a:pt x="398" y="198"/>
                    <a:pt x="397" y="198"/>
                  </a:cubicBezTo>
                  <a:cubicBezTo>
                    <a:pt x="397" y="198"/>
                    <a:pt x="397" y="199"/>
                    <a:pt x="396" y="199"/>
                  </a:cubicBezTo>
                  <a:cubicBezTo>
                    <a:pt x="396" y="199"/>
                    <a:pt x="396" y="200"/>
                    <a:pt x="395" y="200"/>
                  </a:cubicBezTo>
                  <a:cubicBezTo>
                    <a:pt x="395" y="201"/>
                    <a:pt x="395" y="201"/>
                    <a:pt x="395" y="201"/>
                  </a:cubicBezTo>
                  <a:cubicBezTo>
                    <a:pt x="395" y="202"/>
                    <a:pt x="395" y="202"/>
                    <a:pt x="395" y="202"/>
                  </a:cubicBezTo>
                  <a:cubicBezTo>
                    <a:pt x="395" y="202"/>
                    <a:pt x="395" y="202"/>
                    <a:pt x="395" y="202"/>
                  </a:cubicBezTo>
                  <a:cubicBezTo>
                    <a:pt x="395" y="203"/>
                    <a:pt x="395" y="203"/>
                    <a:pt x="395" y="203"/>
                  </a:cubicBezTo>
                  <a:cubicBezTo>
                    <a:pt x="395" y="203"/>
                    <a:pt x="395" y="203"/>
                    <a:pt x="396" y="203"/>
                  </a:cubicBezTo>
                  <a:cubicBezTo>
                    <a:pt x="396" y="203"/>
                    <a:pt x="396" y="203"/>
                    <a:pt x="396" y="203"/>
                  </a:cubicBezTo>
                  <a:cubicBezTo>
                    <a:pt x="395" y="203"/>
                    <a:pt x="395" y="203"/>
                    <a:pt x="395" y="204"/>
                  </a:cubicBezTo>
                  <a:cubicBezTo>
                    <a:pt x="395" y="204"/>
                    <a:pt x="395" y="204"/>
                    <a:pt x="394" y="204"/>
                  </a:cubicBezTo>
                  <a:cubicBezTo>
                    <a:pt x="394" y="204"/>
                    <a:pt x="394" y="205"/>
                    <a:pt x="394" y="205"/>
                  </a:cubicBezTo>
                  <a:cubicBezTo>
                    <a:pt x="394" y="205"/>
                    <a:pt x="394" y="206"/>
                    <a:pt x="394" y="206"/>
                  </a:cubicBezTo>
                  <a:cubicBezTo>
                    <a:pt x="394" y="207"/>
                    <a:pt x="394" y="208"/>
                    <a:pt x="394" y="208"/>
                  </a:cubicBezTo>
                  <a:cubicBezTo>
                    <a:pt x="394" y="209"/>
                    <a:pt x="394" y="210"/>
                    <a:pt x="394" y="210"/>
                  </a:cubicBezTo>
                  <a:cubicBezTo>
                    <a:pt x="394" y="211"/>
                    <a:pt x="394" y="211"/>
                    <a:pt x="394" y="212"/>
                  </a:cubicBezTo>
                  <a:cubicBezTo>
                    <a:pt x="393" y="212"/>
                    <a:pt x="393" y="212"/>
                    <a:pt x="393" y="212"/>
                  </a:cubicBezTo>
                  <a:cubicBezTo>
                    <a:pt x="392" y="213"/>
                    <a:pt x="392" y="213"/>
                    <a:pt x="391" y="213"/>
                  </a:cubicBezTo>
                  <a:cubicBezTo>
                    <a:pt x="391" y="213"/>
                    <a:pt x="390" y="214"/>
                    <a:pt x="390" y="214"/>
                  </a:cubicBezTo>
                  <a:cubicBezTo>
                    <a:pt x="389" y="215"/>
                    <a:pt x="388" y="215"/>
                    <a:pt x="388" y="216"/>
                  </a:cubicBezTo>
                  <a:cubicBezTo>
                    <a:pt x="388" y="217"/>
                    <a:pt x="387" y="217"/>
                    <a:pt x="387" y="218"/>
                  </a:cubicBezTo>
                  <a:cubicBezTo>
                    <a:pt x="387" y="218"/>
                    <a:pt x="387" y="219"/>
                    <a:pt x="387" y="219"/>
                  </a:cubicBezTo>
                  <a:cubicBezTo>
                    <a:pt x="387" y="220"/>
                    <a:pt x="386" y="220"/>
                    <a:pt x="386" y="221"/>
                  </a:cubicBezTo>
                  <a:cubicBezTo>
                    <a:pt x="386" y="221"/>
                    <a:pt x="385" y="222"/>
                    <a:pt x="385" y="222"/>
                  </a:cubicBezTo>
                  <a:cubicBezTo>
                    <a:pt x="385" y="223"/>
                    <a:pt x="384" y="223"/>
                    <a:pt x="384" y="223"/>
                  </a:cubicBezTo>
                  <a:cubicBezTo>
                    <a:pt x="384" y="223"/>
                    <a:pt x="383" y="224"/>
                    <a:pt x="383" y="224"/>
                  </a:cubicBezTo>
                  <a:cubicBezTo>
                    <a:pt x="383" y="224"/>
                    <a:pt x="383" y="224"/>
                    <a:pt x="382" y="224"/>
                  </a:cubicBezTo>
                  <a:cubicBezTo>
                    <a:pt x="382" y="224"/>
                    <a:pt x="382" y="224"/>
                    <a:pt x="381" y="224"/>
                  </a:cubicBezTo>
                  <a:cubicBezTo>
                    <a:pt x="381" y="224"/>
                    <a:pt x="381" y="224"/>
                    <a:pt x="381" y="225"/>
                  </a:cubicBezTo>
                  <a:cubicBezTo>
                    <a:pt x="380" y="225"/>
                    <a:pt x="380" y="225"/>
                    <a:pt x="380" y="225"/>
                  </a:cubicBezTo>
                  <a:cubicBezTo>
                    <a:pt x="379" y="225"/>
                    <a:pt x="379" y="225"/>
                    <a:pt x="379" y="225"/>
                  </a:cubicBezTo>
                  <a:cubicBezTo>
                    <a:pt x="379" y="225"/>
                    <a:pt x="378" y="225"/>
                    <a:pt x="378" y="225"/>
                  </a:cubicBezTo>
                  <a:cubicBezTo>
                    <a:pt x="378" y="226"/>
                    <a:pt x="378" y="226"/>
                    <a:pt x="378" y="226"/>
                  </a:cubicBezTo>
                  <a:cubicBezTo>
                    <a:pt x="378" y="227"/>
                    <a:pt x="378" y="227"/>
                    <a:pt x="378" y="227"/>
                  </a:cubicBezTo>
                  <a:cubicBezTo>
                    <a:pt x="378" y="227"/>
                    <a:pt x="378" y="227"/>
                    <a:pt x="378" y="227"/>
                  </a:cubicBezTo>
                  <a:cubicBezTo>
                    <a:pt x="378" y="227"/>
                    <a:pt x="378" y="227"/>
                    <a:pt x="378" y="227"/>
                  </a:cubicBezTo>
                  <a:cubicBezTo>
                    <a:pt x="378" y="227"/>
                    <a:pt x="378" y="227"/>
                    <a:pt x="378" y="228"/>
                  </a:cubicBezTo>
                  <a:cubicBezTo>
                    <a:pt x="379" y="228"/>
                    <a:pt x="379" y="228"/>
                    <a:pt x="379" y="228"/>
                  </a:cubicBezTo>
                  <a:cubicBezTo>
                    <a:pt x="379" y="228"/>
                    <a:pt x="379" y="228"/>
                    <a:pt x="379" y="228"/>
                  </a:cubicBezTo>
                  <a:cubicBezTo>
                    <a:pt x="379" y="229"/>
                    <a:pt x="379" y="229"/>
                    <a:pt x="379" y="229"/>
                  </a:cubicBezTo>
                  <a:cubicBezTo>
                    <a:pt x="380" y="229"/>
                    <a:pt x="380" y="229"/>
                    <a:pt x="380" y="229"/>
                  </a:cubicBezTo>
                  <a:cubicBezTo>
                    <a:pt x="380" y="230"/>
                    <a:pt x="380" y="230"/>
                    <a:pt x="380" y="230"/>
                  </a:cubicBezTo>
                  <a:cubicBezTo>
                    <a:pt x="379" y="230"/>
                    <a:pt x="379" y="230"/>
                    <a:pt x="379" y="230"/>
                  </a:cubicBezTo>
                  <a:cubicBezTo>
                    <a:pt x="379" y="230"/>
                    <a:pt x="379" y="230"/>
                    <a:pt x="379" y="231"/>
                  </a:cubicBezTo>
                  <a:cubicBezTo>
                    <a:pt x="378" y="231"/>
                    <a:pt x="378" y="231"/>
                    <a:pt x="378" y="232"/>
                  </a:cubicBezTo>
                  <a:cubicBezTo>
                    <a:pt x="378" y="232"/>
                    <a:pt x="378" y="232"/>
                    <a:pt x="378" y="233"/>
                  </a:cubicBezTo>
                  <a:cubicBezTo>
                    <a:pt x="378" y="233"/>
                    <a:pt x="378" y="233"/>
                    <a:pt x="378" y="234"/>
                  </a:cubicBezTo>
                  <a:cubicBezTo>
                    <a:pt x="378" y="234"/>
                    <a:pt x="378" y="234"/>
                    <a:pt x="378" y="235"/>
                  </a:cubicBezTo>
                  <a:cubicBezTo>
                    <a:pt x="378" y="235"/>
                    <a:pt x="378" y="235"/>
                    <a:pt x="378" y="235"/>
                  </a:cubicBezTo>
                  <a:cubicBezTo>
                    <a:pt x="378" y="236"/>
                    <a:pt x="378" y="236"/>
                    <a:pt x="378" y="236"/>
                  </a:cubicBezTo>
                  <a:cubicBezTo>
                    <a:pt x="378" y="236"/>
                    <a:pt x="378" y="236"/>
                    <a:pt x="378" y="237"/>
                  </a:cubicBezTo>
                  <a:cubicBezTo>
                    <a:pt x="378" y="237"/>
                    <a:pt x="378" y="237"/>
                    <a:pt x="378" y="237"/>
                  </a:cubicBezTo>
                  <a:cubicBezTo>
                    <a:pt x="378" y="237"/>
                    <a:pt x="378" y="237"/>
                    <a:pt x="377" y="237"/>
                  </a:cubicBezTo>
                  <a:cubicBezTo>
                    <a:pt x="377" y="237"/>
                    <a:pt x="377" y="237"/>
                    <a:pt x="377" y="237"/>
                  </a:cubicBezTo>
                  <a:cubicBezTo>
                    <a:pt x="377" y="237"/>
                    <a:pt x="377" y="238"/>
                    <a:pt x="377" y="238"/>
                  </a:cubicBezTo>
                  <a:cubicBezTo>
                    <a:pt x="376" y="238"/>
                    <a:pt x="376" y="238"/>
                    <a:pt x="376" y="238"/>
                  </a:cubicBezTo>
                  <a:cubicBezTo>
                    <a:pt x="376" y="238"/>
                    <a:pt x="375" y="238"/>
                    <a:pt x="375" y="238"/>
                  </a:cubicBezTo>
                  <a:cubicBezTo>
                    <a:pt x="375" y="239"/>
                    <a:pt x="375" y="239"/>
                    <a:pt x="375" y="239"/>
                  </a:cubicBezTo>
                  <a:cubicBezTo>
                    <a:pt x="375" y="239"/>
                    <a:pt x="375" y="240"/>
                    <a:pt x="375" y="240"/>
                  </a:cubicBezTo>
                  <a:cubicBezTo>
                    <a:pt x="375" y="240"/>
                    <a:pt x="375" y="240"/>
                    <a:pt x="374" y="241"/>
                  </a:cubicBezTo>
                  <a:cubicBezTo>
                    <a:pt x="374" y="241"/>
                    <a:pt x="374" y="241"/>
                    <a:pt x="374" y="241"/>
                  </a:cubicBezTo>
                  <a:cubicBezTo>
                    <a:pt x="374" y="241"/>
                    <a:pt x="374" y="241"/>
                    <a:pt x="373" y="241"/>
                  </a:cubicBezTo>
                  <a:cubicBezTo>
                    <a:pt x="373" y="242"/>
                    <a:pt x="373" y="242"/>
                    <a:pt x="373" y="242"/>
                  </a:cubicBezTo>
                  <a:cubicBezTo>
                    <a:pt x="372" y="242"/>
                    <a:pt x="372" y="242"/>
                    <a:pt x="372" y="242"/>
                  </a:cubicBezTo>
                  <a:cubicBezTo>
                    <a:pt x="372" y="242"/>
                    <a:pt x="371" y="243"/>
                    <a:pt x="371" y="243"/>
                  </a:cubicBezTo>
                  <a:cubicBezTo>
                    <a:pt x="371" y="243"/>
                    <a:pt x="371" y="243"/>
                    <a:pt x="371" y="243"/>
                  </a:cubicBezTo>
                  <a:cubicBezTo>
                    <a:pt x="371" y="244"/>
                    <a:pt x="370" y="244"/>
                    <a:pt x="370" y="244"/>
                  </a:cubicBezTo>
                  <a:cubicBezTo>
                    <a:pt x="370" y="244"/>
                    <a:pt x="370" y="244"/>
                    <a:pt x="370" y="244"/>
                  </a:cubicBezTo>
                  <a:cubicBezTo>
                    <a:pt x="370" y="245"/>
                    <a:pt x="370" y="245"/>
                    <a:pt x="370" y="245"/>
                  </a:cubicBezTo>
                  <a:cubicBezTo>
                    <a:pt x="369" y="245"/>
                    <a:pt x="369" y="245"/>
                    <a:pt x="369" y="245"/>
                  </a:cubicBezTo>
                  <a:cubicBezTo>
                    <a:pt x="368" y="245"/>
                    <a:pt x="368" y="245"/>
                    <a:pt x="368" y="245"/>
                  </a:cubicBezTo>
                  <a:cubicBezTo>
                    <a:pt x="367" y="246"/>
                    <a:pt x="367" y="246"/>
                    <a:pt x="367" y="246"/>
                  </a:cubicBezTo>
                  <a:cubicBezTo>
                    <a:pt x="366" y="246"/>
                    <a:pt x="366" y="246"/>
                    <a:pt x="366" y="246"/>
                  </a:cubicBezTo>
                  <a:cubicBezTo>
                    <a:pt x="365" y="247"/>
                    <a:pt x="365" y="247"/>
                    <a:pt x="365" y="247"/>
                  </a:cubicBezTo>
                  <a:cubicBezTo>
                    <a:pt x="365" y="247"/>
                    <a:pt x="365" y="247"/>
                    <a:pt x="365" y="248"/>
                  </a:cubicBezTo>
                  <a:cubicBezTo>
                    <a:pt x="365" y="248"/>
                    <a:pt x="365" y="248"/>
                    <a:pt x="365" y="249"/>
                  </a:cubicBezTo>
                  <a:cubicBezTo>
                    <a:pt x="364" y="249"/>
                    <a:pt x="364" y="250"/>
                    <a:pt x="364" y="250"/>
                  </a:cubicBezTo>
                  <a:cubicBezTo>
                    <a:pt x="363" y="251"/>
                    <a:pt x="363" y="251"/>
                    <a:pt x="362" y="251"/>
                  </a:cubicBezTo>
                  <a:cubicBezTo>
                    <a:pt x="362" y="252"/>
                    <a:pt x="361" y="252"/>
                    <a:pt x="361" y="252"/>
                  </a:cubicBezTo>
                  <a:cubicBezTo>
                    <a:pt x="360" y="252"/>
                    <a:pt x="360" y="253"/>
                    <a:pt x="359" y="253"/>
                  </a:cubicBezTo>
                  <a:cubicBezTo>
                    <a:pt x="359" y="253"/>
                    <a:pt x="359" y="253"/>
                    <a:pt x="358" y="253"/>
                  </a:cubicBezTo>
                  <a:cubicBezTo>
                    <a:pt x="358" y="253"/>
                    <a:pt x="358" y="254"/>
                    <a:pt x="358" y="254"/>
                  </a:cubicBezTo>
                  <a:cubicBezTo>
                    <a:pt x="358" y="254"/>
                    <a:pt x="357" y="254"/>
                    <a:pt x="357" y="254"/>
                  </a:cubicBezTo>
                  <a:cubicBezTo>
                    <a:pt x="357" y="254"/>
                    <a:pt x="357" y="255"/>
                    <a:pt x="357" y="255"/>
                  </a:cubicBezTo>
                  <a:cubicBezTo>
                    <a:pt x="357" y="255"/>
                    <a:pt x="357" y="255"/>
                    <a:pt x="357" y="255"/>
                  </a:cubicBezTo>
                  <a:cubicBezTo>
                    <a:pt x="356" y="255"/>
                    <a:pt x="356" y="256"/>
                    <a:pt x="356" y="256"/>
                  </a:cubicBezTo>
                  <a:cubicBezTo>
                    <a:pt x="356" y="256"/>
                    <a:pt x="356" y="256"/>
                    <a:pt x="355" y="256"/>
                  </a:cubicBezTo>
                  <a:cubicBezTo>
                    <a:pt x="355" y="257"/>
                    <a:pt x="355" y="257"/>
                    <a:pt x="355" y="257"/>
                  </a:cubicBezTo>
                  <a:cubicBezTo>
                    <a:pt x="355" y="257"/>
                    <a:pt x="354" y="257"/>
                    <a:pt x="354" y="258"/>
                  </a:cubicBezTo>
                  <a:cubicBezTo>
                    <a:pt x="354" y="258"/>
                    <a:pt x="354" y="258"/>
                    <a:pt x="354" y="258"/>
                  </a:cubicBezTo>
                  <a:cubicBezTo>
                    <a:pt x="354" y="258"/>
                    <a:pt x="353" y="259"/>
                    <a:pt x="353" y="259"/>
                  </a:cubicBezTo>
                  <a:cubicBezTo>
                    <a:pt x="353" y="259"/>
                    <a:pt x="353" y="259"/>
                    <a:pt x="353" y="259"/>
                  </a:cubicBezTo>
                  <a:cubicBezTo>
                    <a:pt x="353" y="260"/>
                    <a:pt x="352" y="260"/>
                    <a:pt x="352" y="260"/>
                  </a:cubicBezTo>
                  <a:cubicBezTo>
                    <a:pt x="352" y="260"/>
                    <a:pt x="352" y="260"/>
                    <a:pt x="352" y="260"/>
                  </a:cubicBezTo>
                  <a:cubicBezTo>
                    <a:pt x="351" y="260"/>
                    <a:pt x="351" y="260"/>
                    <a:pt x="351" y="260"/>
                  </a:cubicBezTo>
                  <a:cubicBezTo>
                    <a:pt x="350" y="261"/>
                    <a:pt x="350" y="261"/>
                    <a:pt x="350" y="261"/>
                  </a:cubicBezTo>
                  <a:cubicBezTo>
                    <a:pt x="349" y="261"/>
                    <a:pt x="348" y="261"/>
                    <a:pt x="347" y="261"/>
                  </a:cubicBezTo>
                  <a:cubicBezTo>
                    <a:pt x="346" y="261"/>
                    <a:pt x="344" y="261"/>
                    <a:pt x="343" y="261"/>
                  </a:cubicBezTo>
                  <a:cubicBezTo>
                    <a:pt x="341" y="261"/>
                    <a:pt x="340" y="261"/>
                    <a:pt x="339" y="262"/>
                  </a:cubicBezTo>
                  <a:cubicBezTo>
                    <a:pt x="338" y="262"/>
                    <a:pt x="337" y="262"/>
                    <a:pt x="336" y="263"/>
                  </a:cubicBezTo>
                  <a:cubicBezTo>
                    <a:pt x="336" y="263"/>
                    <a:pt x="336" y="263"/>
                    <a:pt x="336" y="263"/>
                  </a:cubicBezTo>
                  <a:cubicBezTo>
                    <a:pt x="336" y="263"/>
                    <a:pt x="335" y="263"/>
                    <a:pt x="335" y="263"/>
                  </a:cubicBezTo>
                  <a:cubicBezTo>
                    <a:pt x="335" y="263"/>
                    <a:pt x="335" y="263"/>
                    <a:pt x="335" y="263"/>
                  </a:cubicBezTo>
                  <a:cubicBezTo>
                    <a:pt x="335" y="263"/>
                    <a:pt x="334" y="263"/>
                    <a:pt x="334" y="263"/>
                  </a:cubicBezTo>
                  <a:cubicBezTo>
                    <a:pt x="334" y="263"/>
                    <a:pt x="334" y="263"/>
                    <a:pt x="333" y="263"/>
                  </a:cubicBezTo>
                  <a:cubicBezTo>
                    <a:pt x="333" y="263"/>
                    <a:pt x="333" y="263"/>
                    <a:pt x="332" y="263"/>
                  </a:cubicBezTo>
                  <a:cubicBezTo>
                    <a:pt x="332" y="263"/>
                    <a:pt x="332" y="263"/>
                    <a:pt x="331" y="263"/>
                  </a:cubicBezTo>
                  <a:cubicBezTo>
                    <a:pt x="331" y="263"/>
                    <a:pt x="331" y="263"/>
                    <a:pt x="331" y="263"/>
                  </a:cubicBezTo>
                  <a:cubicBezTo>
                    <a:pt x="330" y="263"/>
                    <a:pt x="330" y="263"/>
                    <a:pt x="330" y="263"/>
                  </a:cubicBezTo>
                  <a:cubicBezTo>
                    <a:pt x="330" y="263"/>
                    <a:pt x="330" y="262"/>
                    <a:pt x="329" y="262"/>
                  </a:cubicBezTo>
                  <a:cubicBezTo>
                    <a:pt x="329" y="262"/>
                    <a:pt x="329" y="262"/>
                    <a:pt x="329" y="262"/>
                  </a:cubicBezTo>
                  <a:cubicBezTo>
                    <a:pt x="329" y="262"/>
                    <a:pt x="329" y="262"/>
                    <a:pt x="329" y="262"/>
                  </a:cubicBezTo>
                  <a:cubicBezTo>
                    <a:pt x="328" y="262"/>
                    <a:pt x="328" y="262"/>
                    <a:pt x="328" y="262"/>
                  </a:cubicBezTo>
                  <a:cubicBezTo>
                    <a:pt x="328" y="262"/>
                    <a:pt x="328" y="262"/>
                    <a:pt x="328" y="263"/>
                  </a:cubicBezTo>
                  <a:cubicBezTo>
                    <a:pt x="328" y="263"/>
                    <a:pt x="328" y="263"/>
                    <a:pt x="328" y="263"/>
                  </a:cubicBezTo>
                  <a:cubicBezTo>
                    <a:pt x="328" y="263"/>
                    <a:pt x="328" y="263"/>
                    <a:pt x="328" y="263"/>
                  </a:cubicBezTo>
                  <a:cubicBezTo>
                    <a:pt x="328" y="263"/>
                    <a:pt x="327" y="264"/>
                    <a:pt x="326" y="265"/>
                  </a:cubicBezTo>
                  <a:cubicBezTo>
                    <a:pt x="325" y="265"/>
                    <a:pt x="324" y="266"/>
                    <a:pt x="323" y="267"/>
                  </a:cubicBezTo>
                  <a:cubicBezTo>
                    <a:pt x="321" y="268"/>
                    <a:pt x="319" y="269"/>
                    <a:pt x="318" y="270"/>
                  </a:cubicBezTo>
                  <a:cubicBezTo>
                    <a:pt x="316" y="271"/>
                    <a:pt x="314" y="272"/>
                    <a:pt x="312" y="272"/>
                  </a:cubicBezTo>
                  <a:cubicBezTo>
                    <a:pt x="310" y="273"/>
                    <a:pt x="308" y="274"/>
                    <a:pt x="306" y="274"/>
                  </a:cubicBezTo>
                  <a:cubicBezTo>
                    <a:pt x="304" y="275"/>
                    <a:pt x="303" y="276"/>
                    <a:pt x="302" y="276"/>
                  </a:cubicBezTo>
                  <a:cubicBezTo>
                    <a:pt x="301" y="277"/>
                    <a:pt x="301" y="277"/>
                    <a:pt x="300" y="278"/>
                  </a:cubicBezTo>
                  <a:cubicBezTo>
                    <a:pt x="300" y="279"/>
                    <a:pt x="300" y="279"/>
                    <a:pt x="300" y="280"/>
                  </a:cubicBezTo>
                  <a:cubicBezTo>
                    <a:pt x="300" y="280"/>
                    <a:pt x="300" y="281"/>
                    <a:pt x="300" y="281"/>
                  </a:cubicBezTo>
                  <a:cubicBezTo>
                    <a:pt x="300" y="281"/>
                    <a:pt x="300" y="282"/>
                    <a:pt x="300" y="282"/>
                  </a:cubicBezTo>
                  <a:cubicBezTo>
                    <a:pt x="300" y="282"/>
                    <a:pt x="300" y="283"/>
                    <a:pt x="300" y="283"/>
                  </a:cubicBezTo>
                  <a:cubicBezTo>
                    <a:pt x="300" y="283"/>
                    <a:pt x="300" y="283"/>
                    <a:pt x="300" y="283"/>
                  </a:cubicBezTo>
                  <a:cubicBezTo>
                    <a:pt x="300" y="283"/>
                    <a:pt x="300" y="283"/>
                    <a:pt x="300" y="283"/>
                  </a:cubicBezTo>
                  <a:cubicBezTo>
                    <a:pt x="300" y="283"/>
                    <a:pt x="300" y="283"/>
                    <a:pt x="299" y="283"/>
                  </a:cubicBezTo>
                  <a:cubicBezTo>
                    <a:pt x="299" y="283"/>
                    <a:pt x="299" y="283"/>
                    <a:pt x="299" y="283"/>
                  </a:cubicBezTo>
                  <a:cubicBezTo>
                    <a:pt x="299" y="283"/>
                    <a:pt x="299" y="283"/>
                    <a:pt x="299" y="283"/>
                  </a:cubicBezTo>
                  <a:cubicBezTo>
                    <a:pt x="299" y="283"/>
                    <a:pt x="299" y="283"/>
                    <a:pt x="299" y="283"/>
                  </a:cubicBezTo>
                  <a:cubicBezTo>
                    <a:pt x="298" y="283"/>
                    <a:pt x="298" y="282"/>
                    <a:pt x="298" y="282"/>
                  </a:cubicBezTo>
                  <a:cubicBezTo>
                    <a:pt x="297" y="281"/>
                    <a:pt x="297" y="281"/>
                    <a:pt x="297" y="280"/>
                  </a:cubicBezTo>
                  <a:cubicBezTo>
                    <a:pt x="297" y="280"/>
                    <a:pt x="296" y="279"/>
                    <a:pt x="296" y="279"/>
                  </a:cubicBezTo>
                  <a:cubicBezTo>
                    <a:pt x="296" y="279"/>
                    <a:pt x="296" y="278"/>
                    <a:pt x="296" y="278"/>
                  </a:cubicBezTo>
                  <a:cubicBezTo>
                    <a:pt x="296" y="278"/>
                    <a:pt x="296" y="277"/>
                    <a:pt x="296" y="277"/>
                  </a:cubicBezTo>
                  <a:cubicBezTo>
                    <a:pt x="296" y="277"/>
                    <a:pt x="296" y="277"/>
                    <a:pt x="296" y="277"/>
                  </a:cubicBezTo>
                  <a:cubicBezTo>
                    <a:pt x="296" y="277"/>
                    <a:pt x="296" y="277"/>
                    <a:pt x="296" y="277"/>
                  </a:cubicBezTo>
                  <a:cubicBezTo>
                    <a:pt x="296" y="277"/>
                    <a:pt x="296" y="276"/>
                    <a:pt x="297" y="276"/>
                  </a:cubicBezTo>
                  <a:cubicBezTo>
                    <a:pt x="297" y="276"/>
                    <a:pt x="297" y="276"/>
                    <a:pt x="297" y="276"/>
                  </a:cubicBezTo>
                  <a:cubicBezTo>
                    <a:pt x="297" y="275"/>
                    <a:pt x="297" y="275"/>
                    <a:pt x="297" y="275"/>
                  </a:cubicBezTo>
                  <a:cubicBezTo>
                    <a:pt x="297" y="274"/>
                    <a:pt x="297" y="274"/>
                    <a:pt x="297" y="274"/>
                  </a:cubicBezTo>
                  <a:cubicBezTo>
                    <a:pt x="297" y="274"/>
                    <a:pt x="297" y="273"/>
                    <a:pt x="297" y="273"/>
                  </a:cubicBezTo>
                  <a:cubicBezTo>
                    <a:pt x="297" y="273"/>
                    <a:pt x="297" y="272"/>
                    <a:pt x="297" y="272"/>
                  </a:cubicBezTo>
                  <a:cubicBezTo>
                    <a:pt x="297" y="272"/>
                    <a:pt x="296" y="272"/>
                    <a:pt x="296" y="272"/>
                  </a:cubicBezTo>
                  <a:cubicBezTo>
                    <a:pt x="296" y="272"/>
                    <a:pt x="296" y="272"/>
                    <a:pt x="296" y="271"/>
                  </a:cubicBezTo>
                  <a:cubicBezTo>
                    <a:pt x="296" y="271"/>
                    <a:pt x="295" y="271"/>
                    <a:pt x="295" y="271"/>
                  </a:cubicBezTo>
                  <a:cubicBezTo>
                    <a:pt x="295" y="271"/>
                    <a:pt x="295" y="271"/>
                    <a:pt x="295" y="271"/>
                  </a:cubicBezTo>
                  <a:cubicBezTo>
                    <a:pt x="295" y="271"/>
                    <a:pt x="294" y="272"/>
                    <a:pt x="294" y="272"/>
                  </a:cubicBezTo>
                  <a:cubicBezTo>
                    <a:pt x="294" y="272"/>
                    <a:pt x="294" y="272"/>
                    <a:pt x="294" y="272"/>
                  </a:cubicBezTo>
                  <a:cubicBezTo>
                    <a:pt x="294" y="272"/>
                    <a:pt x="294" y="272"/>
                    <a:pt x="293" y="272"/>
                  </a:cubicBezTo>
                  <a:cubicBezTo>
                    <a:pt x="293" y="272"/>
                    <a:pt x="293" y="273"/>
                    <a:pt x="293" y="273"/>
                  </a:cubicBezTo>
                  <a:cubicBezTo>
                    <a:pt x="293" y="273"/>
                    <a:pt x="292" y="273"/>
                    <a:pt x="292" y="273"/>
                  </a:cubicBezTo>
                  <a:cubicBezTo>
                    <a:pt x="292" y="273"/>
                    <a:pt x="292" y="273"/>
                    <a:pt x="292" y="273"/>
                  </a:cubicBezTo>
                  <a:cubicBezTo>
                    <a:pt x="291" y="274"/>
                    <a:pt x="291" y="274"/>
                    <a:pt x="291" y="274"/>
                  </a:cubicBezTo>
                  <a:cubicBezTo>
                    <a:pt x="291" y="274"/>
                    <a:pt x="291" y="274"/>
                    <a:pt x="291" y="273"/>
                  </a:cubicBezTo>
                  <a:cubicBezTo>
                    <a:pt x="291" y="273"/>
                    <a:pt x="290" y="273"/>
                    <a:pt x="290" y="273"/>
                  </a:cubicBezTo>
                  <a:cubicBezTo>
                    <a:pt x="290" y="273"/>
                    <a:pt x="290" y="273"/>
                    <a:pt x="290" y="273"/>
                  </a:cubicBezTo>
                  <a:cubicBezTo>
                    <a:pt x="290" y="273"/>
                    <a:pt x="290" y="273"/>
                    <a:pt x="289" y="272"/>
                  </a:cubicBezTo>
                  <a:cubicBezTo>
                    <a:pt x="289" y="272"/>
                    <a:pt x="289" y="272"/>
                    <a:pt x="289" y="271"/>
                  </a:cubicBezTo>
                  <a:cubicBezTo>
                    <a:pt x="289" y="271"/>
                    <a:pt x="288" y="271"/>
                    <a:pt x="288" y="271"/>
                  </a:cubicBezTo>
                  <a:cubicBezTo>
                    <a:pt x="288" y="271"/>
                    <a:pt x="287" y="271"/>
                    <a:pt x="287" y="270"/>
                  </a:cubicBezTo>
                  <a:cubicBezTo>
                    <a:pt x="287" y="270"/>
                    <a:pt x="286" y="270"/>
                    <a:pt x="286" y="270"/>
                  </a:cubicBezTo>
                  <a:cubicBezTo>
                    <a:pt x="286" y="270"/>
                    <a:pt x="286" y="270"/>
                    <a:pt x="285" y="270"/>
                  </a:cubicBezTo>
                  <a:cubicBezTo>
                    <a:pt x="285" y="271"/>
                    <a:pt x="285" y="271"/>
                    <a:pt x="285" y="271"/>
                  </a:cubicBezTo>
                  <a:cubicBezTo>
                    <a:pt x="285" y="271"/>
                    <a:pt x="284" y="271"/>
                    <a:pt x="284" y="271"/>
                  </a:cubicBezTo>
                  <a:cubicBezTo>
                    <a:pt x="284" y="272"/>
                    <a:pt x="284" y="272"/>
                    <a:pt x="284" y="272"/>
                  </a:cubicBezTo>
                  <a:cubicBezTo>
                    <a:pt x="284" y="272"/>
                    <a:pt x="284" y="272"/>
                    <a:pt x="284" y="272"/>
                  </a:cubicBezTo>
                  <a:cubicBezTo>
                    <a:pt x="284" y="273"/>
                    <a:pt x="284" y="273"/>
                    <a:pt x="283" y="273"/>
                  </a:cubicBezTo>
                  <a:cubicBezTo>
                    <a:pt x="283" y="273"/>
                    <a:pt x="283" y="273"/>
                    <a:pt x="283" y="273"/>
                  </a:cubicBezTo>
                  <a:cubicBezTo>
                    <a:pt x="283" y="273"/>
                    <a:pt x="282" y="273"/>
                    <a:pt x="282" y="273"/>
                  </a:cubicBezTo>
                  <a:cubicBezTo>
                    <a:pt x="282" y="273"/>
                    <a:pt x="282" y="273"/>
                    <a:pt x="282" y="273"/>
                  </a:cubicBezTo>
                  <a:cubicBezTo>
                    <a:pt x="282" y="273"/>
                    <a:pt x="281" y="273"/>
                    <a:pt x="281" y="273"/>
                  </a:cubicBezTo>
                  <a:cubicBezTo>
                    <a:pt x="281" y="273"/>
                    <a:pt x="281" y="273"/>
                    <a:pt x="281" y="273"/>
                  </a:cubicBezTo>
                  <a:cubicBezTo>
                    <a:pt x="281" y="273"/>
                    <a:pt x="281" y="273"/>
                    <a:pt x="281" y="273"/>
                  </a:cubicBezTo>
                  <a:cubicBezTo>
                    <a:pt x="281" y="273"/>
                    <a:pt x="281" y="273"/>
                    <a:pt x="281" y="273"/>
                  </a:cubicBezTo>
                  <a:cubicBezTo>
                    <a:pt x="281" y="273"/>
                    <a:pt x="281" y="273"/>
                    <a:pt x="281" y="273"/>
                  </a:cubicBezTo>
                  <a:cubicBezTo>
                    <a:pt x="280" y="273"/>
                    <a:pt x="280" y="273"/>
                    <a:pt x="280" y="273"/>
                  </a:cubicBezTo>
                  <a:cubicBezTo>
                    <a:pt x="280" y="273"/>
                    <a:pt x="280" y="273"/>
                    <a:pt x="280" y="273"/>
                  </a:cubicBezTo>
                  <a:cubicBezTo>
                    <a:pt x="280" y="273"/>
                    <a:pt x="280" y="273"/>
                    <a:pt x="279" y="273"/>
                  </a:cubicBezTo>
                  <a:cubicBezTo>
                    <a:pt x="279" y="273"/>
                    <a:pt x="279" y="273"/>
                    <a:pt x="279" y="273"/>
                  </a:cubicBezTo>
                  <a:cubicBezTo>
                    <a:pt x="279" y="272"/>
                    <a:pt x="279" y="272"/>
                    <a:pt x="278" y="272"/>
                  </a:cubicBezTo>
                  <a:cubicBezTo>
                    <a:pt x="278" y="272"/>
                    <a:pt x="278" y="272"/>
                    <a:pt x="278" y="272"/>
                  </a:cubicBezTo>
                  <a:cubicBezTo>
                    <a:pt x="278" y="272"/>
                    <a:pt x="278" y="272"/>
                    <a:pt x="278" y="272"/>
                  </a:cubicBezTo>
                  <a:cubicBezTo>
                    <a:pt x="277" y="272"/>
                    <a:pt x="276" y="271"/>
                    <a:pt x="275" y="271"/>
                  </a:cubicBezTo>
                  <a:cubicBezTo>
                    <a:pt x="274" y="270"/>
                    <a:pt x="273" y="270"/>
                    <a:pt x="273" y="269"/>
                  </a:cubicBezTo>
                  <a:cubicBezTo>
                    <a:pt x="272" y="269"/>
                    <a:pt x="271" y="268"/>
                    <a:pt x="270" y="267"/>
                  </a:cubicBezTo>
                  <a:cubicBezTo>
                    <a:pt x="270" y="267"/>
                    <a:pt x="270" y="266"/>
                    <a:pt x="270" y="266"/>
                  </a:cubicBezTo>
                  <a:cubicBezTo>
                    <a:pt x="270" y="266"/>
                    <a:pt x="270" y="266"/>
                    <a:pt x="270" y="266"/>
                  </a:cubicBezTo>
                  <a:cubicBezTo>
                    <a:pt x="270" y="266"/>
                    <a:pt x="270" y="266"/>
                    <a:pt x="270" y="265"/>
                  </a:cubicBezTo>
                  <a:cubicBezTo>
                    <a:pt x="270" y="265"/>
                    <a:pt x="270" y="265"/>
                    <a:pt x="270" y="265"/>
                  </a:cubicBezTo>
                  <a:cubicBezTo>
                    <a:pt x="270" y="265"/>
                    <a:pt x="270" y="265"/>
                    <a:pt x="270" y="265"/>
                  </a:cubicBezTo>
                  <a:cubicBezTo>
                    <a:pt x="270" y="265"/>
                    <a:pt x="270" y="264"/>
                    <a:pt x="270" y="264"/>
                  </a:cubicBezTo>
                  <a:cubicBezTo>
                    <a:pt x="270" y="264"/>
                    <a:pt x="270" y="264"/>
                    <a:pt x="270" y="263"/>
                  </a:cubicBezTo>
                  <a:cubicBezTo>
                    <a:pt x="270" y="263"/>
                    <a:pt x="270" y="263"/>
                    <a:pt x="270" y="263"/>
                  </a:cubicBezTo>
                  <a:cubicBezTo>
                    <a:pt x="270" y="262"/>
                    <a:pt x="270" y="262"/>
                    <a:pt x="270" y="262"/>
                  </a:cubicBezTo>
                  <a:cubicBezTo>
                    <a:pt x="270" y="262"/>
                    <a:pt x="270" y="262"/>
                    <a:pt x="270" y="261"/>
                  </a:cubicBezTo>
                  <a:cubicBezTo>
                    <a:pt x="269" y="261"/>
                    <a:pt x="269" y="261"/>
                    <a:pt x="269" y="261"/>
                  </a:cubicBezTo>
                  <a:cubicBezTo>
                    <a:pt x="269" y="261"/>
                    <a:pt x="268" y="261"/>
                    <a:pt x="268" y="261"/>
                  </a:cubicBezTo>
                  <a:cubicBezTo>
                    <a:pt x="267" y="261"/>
                    <a:pt x="267" y="261"/>
                    <a:pt x="267" y="261"/>
                  </a:cubicBezTo>
                  <a:cubicBezTo>
                    <a:pt x="266" y="260"/>
                    <a:pt x="265" y="260"/>
                    <a:pt x="264" y="260"/>
                  </a:cubicBezTo>
                  <a:cubicBezTo>
                    <a:pt x="263" y="260"/>
                    <a:pt x="263" y="260"/>
                    <a:pt x="262" y="259"/>
                  </a:cubicBezTo>
                  <a:cubicBezTo>
                    <a:pt x="262" y="259"/>
                    <a:pt x="261" y="259"/>
                    <a:pt x="261" y="258"/>
                  </a:cubicBezTo>
                  <a:cubicBezTo>
                    <a:pt x="261" y="258"/>
                    <a:pt x="261" y="258"/>
                    <a:pt x="260" y="258"/>
                  </a:cubicBezTo>
                  <a:cubicBezTo>
                    <a:pt x="260" y="257"/>
                    <a:pt x="260" y="257"/>
                    <a:pt x="260" y="257"/>
                  </a:cubicBezTo>
                  <a:cubicBezTo>
                    <a:pt x="260" y="257"/>
                    <a:pt x="260" y="257"/>
                    <a:pt x="260" y="257"/>
                  </a:cubicBezTo>
                  <a:cubicBezTo>
                    <a:pt x="260" y="257"/>
                    <a:pt x="259" y="257"/>
                    <a:pt x="259" y="257"/>
                  </a:cubicBezTo>
                  <a:cubicBezTo>
                    <a:pt x="259" y="257"/>
                    <a:pt x="259" y="257"/>
                    <a:pt x="259" y="257"/>
                  </a:cubicBezTo>
                  <a:cubicBezTo>
                    <a:pt x="259" y="257"/>
                    <a:pt x="259" y="257"/>
                    <a:pt x="259" y="257"/>
                  </a:cubicBezTo>
                  <a:cubicBezTo>
                    <a:pt x="258" y="257"/>
                    <a:pt x="258" y="257"/>
                    <a:pt x="257" y="257"/>
                  </a:cubicBezTo>
                  <a:cubicBezTo>
                    <a:pt x="257" y="257"/>
                    <a:pt x="256" y="258"/>
                    <a:pt x="255" y="258"/>
                  </a:cubicBezTo>
                  <a:cubicBezTo>
                    <a:pt x="255" y="259"/>
                    <a:pt x="254" y="259"/>
                    <a:pt x="254" y="260"/>
                  </a:cubicBezTo>
                  <a:cubicBezTo>
                    <a:pt x="253" y="260"/>
                    <a:pt x="253" y="261"/>
                    <a:pt x="252" y="261"/>
                  </a:cubicBezTo>
                  <a:cubicBezTo>
                    <a:pt x="252" y="262"/>
                    <a:pt x="252" y="262"/>
                    <a:pt x="252" y="262"/>
                  </a:cubicBezTo>
                  <a:cubicBezTo>
                    <a:pt x="252" y="262"/>
                    <a:pt x="252" y="262"/>
                    <a:pt x="252" y="262"/>
                  </a:cubicBezTo>
                  <a:cubicBezTo>
                    <a:pt x="252" y="262"/>
                    <a:pt x="252" y="262"/>
                    <a:pt x="252" y="262"/>
                  </a:cubicBezTo>
                  <a:cubicBezTo>
                    <a:pt x="252" y="262"/>
                    <a:pt x="252" y="262"/>
                    <a:pt x="252" y="262"/>
                  </a:cubicBezTo>
                  <a:cubicBezTo>
                    <a:pt x="251" y="262"/>
                    <a:pt x="251" y="262"/>
                    <a:pt x="251" y="262"/>
                  </a:cubicBezTo>
                  <a:cubicBezTo>
                    <a:pt x="251" y="262"/>
                    <a:pt x="251" y="262"/>
                    <a:pt x="250" y="262"/>
                  </a:cubicBezTo>
                  <a:cubicBezTo>
                    <a:pt x="250" y="262"/>
                    <a:pt x="250" y="262"/>
                    <a:pt x="250" y="262"/>
                  </a:cubicBezTo>
                  <a:cubicBezTo>
                    <a:pt x="250" y="262"/>
                    <a:pt x="250" y="262"/>
                    <a:pt x="250" y="262"/>
                  </a:cubicBezTo>
                  <a:cubicBezTo>
                    <a:pt x="249" y="262"/>
                    <a:pt x="249" y="262"/>
                    <a:pt x="249" y="262"/>
                  </a:cubicBezTo>
                  <a:cubicBezTo>
                    <a:pt x="249" y="262"/>
                    <a:pt x="249" y="262"/>
                    <a:pt x="249" y="262"/>
                  </a:cubicBezTo>
                  <a:cubicBezTo>
                    <a:pt x="248" y="262"/>
                    <a:pt x="248" y="262"/>
                    <a:pt x="248" y="262"/>
                  </a:cubicBezTo>
                  <a:cubicBezTo>
                    <a:pt x="248" y="262"/>
                    <a:pt x="248" y="262"/>
                    <a:pt x="248" y="262"/>
                  </a:cubicBezTo>
                  <a:cubicBezTo>
                    <a:pt x="247" y="262"/>
                    <a:pt x="247" y="262"/>
                    <a:pt x="247" y="262"/>
                  </a:cubicBezTo>
                  <a:cubicBezTo>
                    <a:pt x="247" y="262"/>
                    <a:pt x="247" y="262"/>
                    <a:pt x="247" y="262"/>
                  </a:cubicBezTo>
                  <a:cubicBezTo>
                    <a:pt x="247" y="262"/>
                    <a:pt x="247" y="262"/>
                    <a:pt x="246" y="262"/>
                  </a:cubicBezTo>
                  <a:cubicBezTo>
                    <a:pt x="246" y="263"/>
                    <a:pt x="246" y="263"/>
                    <a:pt x="246" y="263"/>
                  </a:cubicBezTo>
                  <a:cubicBezTo>
                    <a:pt x="246" y="263"/>
                    <a:pt x="246" y="263"/>
                    <a:pt x="246" y="263"/>
                  </a:cubicBezTo>
                  <a:cubicBezTo>
                    <a:pt x="246" y="263"/>
                    <a:pt x="245" y="263"/>
                    <a:pt x="245" y="263"/>
                  </a:cubicBezTo>
                  <a:cubicBezTo>
                    <a:pt x="245" y="262"/>
                    <a:pt x="245" y="262"/>
                    <a:pt x="244" y="262"/>
                  </a:cubicBezTo>
                  <a:cubicBezTo>
                    <a:pt x="244" y="262"/>
                    <a:pt x="244" y="262"/>
                    <a:pt x="244" y="262"/>
                  </a:cubicBezTo>
                  <a:cubicBezTo>
                    <a:pt x="244" y="262"/>
                    <a:pt x="243" y="262"/>
                    <a:pt x="243" y="262"/>
                  </a:cubicBezTo>
                  <a:cubicBezTo>
                    <a:pt x="243" y="262"/>
                    <a:pt x="243" y="262"/>
                    <a:pt x="243" y="262"/>
                  </a:cubicBezTo>
                  <a:cubicBezTo>
                    <a:pt x="242" y="262"/>
                    <a:pt x="242" y="262"/>
                    <a:pt x="242" y="262"/>
                  </a:cubicBezTo>
                  <a:cubicBezTo>
                    <a:pt x="242" y="262"/>
                    <a:pt x="242" y="261"/>
                    <a:pt x="242" y="261"/>
                  </a:cubicBezTo>
                  <a:cubicBezTo>
                    <a:pt x="241" y="261"/>
                    <a:pt x="241" y="261"/>
                    <a:pt x="241" y="261"/>
                  </a:cubicBezTo>
                  <a:cubicBezTo>
                    <a:pt x="241" y="261"/>
                    <a:pt x="241" y="261"/>
                    <a:pt x="241" y="261"/>
                  </a:cubicBezTo>
                  <a:cubicBezTo>
                    <a:pt x="241" y="262"/>
                    <a:pt x="240" y="262"/>
                    <a:pt x="240" y="262"/>
                  </a:cubicBezTo>
                  <a:cubicBezTo>
                    <a:pt x="240" y="262"/>
                    <a:pt x="240" y="262"/>
                    <a:pt x="240" y="262"/>
                  </a:cubicBezTo>
                  <a:cubicBezTo>
                    <a:pt x="240" y="262"/>
                    <a:pt x="240" y="262"/>
                    <a:pt x="240" y="262"/>
                  </a:cubicBezTo>
                  <a:cubicBezTo>
                    <a:pt x="239" y="263"/>
                    <a:pt x="239" y="263"/>
                    <a:pt x="239" y="263"/>
                  </a:cubicBezTo>
                  <a:cubicBezTo>
                    <a:pt x="239" y="263"/>
                    <a:pt x="239" y="263"/>
                    <a:pt x="239" y="263"/>
                  </a:cubicBezTo>
                  <a:cubicBezTo>
                    <a:pt x="239" y="263"/>
                    <a:pt x="239" y="263"/>
                    <a:pt x="239" y="263"/>
                  </a:cubicBezTo>
                  <a:cubicBezTo>
                    <a:pt x="239" y="263"/>
                    <a:pt x="239" y="263"/>
                    <a:pt x="239" y="263"/>
                  </a:cubicBezTo>
                  <a:cubicBezTo>
                    <a:pt x="239" y="263"/>
                    <a:pt x="238" y="263"/>
                    <a:pt x="238" y="263"/>
                  </a:cubicBezTo>
                  <a:cubicBezTo>
                    <a:pt x="238" y="263"/>
                    <a:pt x="238" y="263"/>
                    <a:pt x="238" y="263"/>
                  </a:cubicBezTo>
                  <a:cubicBezTo>
                    <a:pt x="238" y="263"/>
                    <a:pt x="238" y="263"/>
                    <a:pt x="237" y="263"/>
                  </a:cubicBezTo>
                  <a:cubicBezTo>
                    <a:pt x="237" y="263"/>
                    <a:pt x="237" y="263"/>
                    <a:pt x="237" y="263"/>
                  </a:cubicBezTo>
                  <a:cubicBezTo>
                    <a:pt x="237" y="263"/>
                    <a:pt x="237" y="263"/>
                    <a:pt x="237" y="262"/>
                  </a:cubicBezTo>
                  <a:cubicBezTo>
                    <a:pt x="236" y="262"/>
                    <a:pt x="236" y="262"/>
                    <a:pt x="236" y="262"/>
                  </a:cubicBezTo>
                  <a:cubicBezTo>
                    <a:pt x="236" y="262"/>
                    <a:pt x="236" y="262"/>
                    <a:pt x="236" y="262"/>
                  </a:cubicBezTo>
                  <a:cubicBezTo>
                    <a:pt x="235" y="262"/>
                    <a:pt x="235" y="262"/>
                    <a:pt x="235" y="262"/>
                  </a:cubicBezTo>
                  <a:cubicBezTo>
                    <a:pt x="235" y="262"/>
                    <a:pt x="235" y="262"/>
                    <a:pt x="235" y="262"/>
                  </a:cubicBezTo>
                  <a:cubicBezTo>
                    <a:pt x="234" y="262"/>
                    <a:pt x="234" y="262"/>
                    <a:pt x="234" y="262"/>
                  </a:cubicBezTo>
                  <a:cubicBezTo>
                    <a:pt x="234" y="262"/>
                    <a:pt x="234" y="263"/>
                    <a:pt x="234" y="263"/>
                  </a:cubicBezTo>
                  <a:cubicBezTo>
                    <a:pt x="234" y="263"/>
                    <a:pt x="233" y="263"/>
                    <a:pt x="233" y="263"/>
                  </a:cubicBezTo>
                  <a:cubicBezTo>
                    <a:pt x="233" y="263"/>
                    <a:pt x="233" y="264"/>
                    <a:pt x="232" y="264"/>
                  </a:cubicBezTo>
                  <a:cubicBezTo>
                    <a:pt x="232" y="264"/>
                    <a:pt x="232" y="264"/>
                    <a:pt x="231" y="265"/>
                  </a:cubicBezTo>
                  <a:cubicBezTo>
                    <a:pt x="231" y="265"/>
                    <a:pt x="230" y="265"/>
                    <a:pt x="230" y="265"/>
                  </a:cubicBezTo>
                  <a:cubicBezTo>
                    <a:pt x="230" y="265"/>
                    <a:pt x="230" y="265"/>
                    <a:pt x="229" y="265"/>
                  </a:cubicBezTo>
                  <a:cubicBezTo>
                    <a:pt x="228" y="265"/>
                    <a:pt x="228" y="265"/>
                    <a:pt x="228" y="265"/>
                  </a:cubicBezTo>
                  <a:cubicBezTo>
                    <a:pt x="228" y="265"/>
                    <a:pt x="228" y="265"/>
                    <a:pt x="228" y="265"/>
                  </a:cubicBezTo>
                  <a:cubicBezTo>
                    <a:pt x="228" y="265"/>
                    <a:pt x="227" y="265"/>
                    <a:pt x="227" y="265"/>
                  </a:cubicBezTo>
                  <a:cubicBezTo>
                    <a:pt x="227" y="265"/>
                    <a:pt x="227" y="265"/>
                    <a:pt x="227" y="265"/>
                  </a:cubicBezTo>
                  <a:cubicBezTo>
                    <a:pt x="227" y="265"/>
                    <a:pt x="227" y="265"/>
                    <a:pt x="227" y="265"/>
                  </a:cubicBezTo>
                  <a:cubicBezTo>
                    <a:pt x="227" y="266"/>
                    <a:pt x="226" y="266"/>
                    <a:pt x="226" y="266"/>
                  </a:cubicBezTo>
                  <a:cubicBezTo>
                    <a:pt x="226" y="266"/>
                    <a:pt x="226" y="267"/>
                    <a:pt x="226" y="267"/>
                  </a:cubicBezTo>
                  <a:cubicBezTo>
                    <a:pt x="226" y="267"/>
                    <a:pt x="226" y="268"/>
                    <a:pt x="226" y="268"/>
                  </a:cubicBezTo>
                  <a:cubicBezTo>
                    <a:pt x="226" y="268"/>
                    <a:pt x="226" y="269"/>
                    <a:pt x="226" y="269"/>
                  </a:cubicBezTo>
                  <a:cubicBezTo>
                    <a:pt x="226" y="269"/>
                    <a:pt x="226" y="270"/>
                    <a:pt x="227" y="270"/>
                  </a:cubicBezTo>
                  <a:cubicBezTo>
                    <a:pt x="227" y="270"/>
                    <a:pt x="227" y="270"/>
                    <a:pt x="227" y="271"/>
                  </a:cubicBezTo>
                  <a:cubicBezTo>
                    <a:pt x="227" y="271"/>
                    <a:pt x="227" y="272"/>
                    <a:pt x="227" y="272"/>
                  </a:cubicBezTo>
                  <a:cubicBezTo>
                    <a:pt x="228" y="273"/>
                    <a:pt x="228" y="273"/>
                    <a:pt x="228" y="274"/>
                  </a:cubicBezTo>
                  <a:cubicBezTo>
                    <a:pt x="228" y="275"/>
                    <a:pt x="228" y="275"/>
                    <a:pt x="228" y="275"/>
                  </a:cubicBezTo>
                  <a:cubicBezTo>
                    <a:pt x="228" y="275"/>
                    <a:pt x="227" y="276"/>
                    <a:pt x="227" y="276"/>
                  </a:cubicBezTo>
                  <a:cubicBezTo>
                    <a:pt x="227" y="276"/>
                    <a:pt x="227" y="276"/>
                    <a:pt x="227" y="276"/>
                  </a:cubicBezTo>
                  <a:cubicBezTo>
                    <a:pt x="227" y="276"/>
                    <a:pt x="227" y="276"/>
                    <a:pt x="227" y="276"/>
                  </a:cubicBezTo>
                  <a:cubicBezTo>
                    <a:pt x="227" y="276"/>
                    <a:pt x="227" y="276"/>
                    <a:pt x="227" y="276"/>
                  </a:cubicBezTo>
                  <a:cubicBezTo>
                    <a:pt x="227" y="276"/>
                    <a:pt x="227" y="276"/>
                    <a:pt x="227" y="276"/>
                  </a:cubicBezTo>
                  <a:cubicBezTo>
                    <a:pt x="227" y="276"/>
                    <a:pt x="227" y="276"/>
                    <a:pt x="227" y="276"/>
                  </a:cubicBezTo>
                  <a:cubicBezTo>
                    <a:pt x="227" y="276"/>
                    <a:pt x="227" y="276"/>
                    <a:pt x="227" y="276"/>
                  </a:cubicBezTo>
                  <a:cubicBezTo>
                    <a:pt x="227" y="276"/>
                    <a:pt x="227" y="276"/>
                    <a:pt x="227" y="276"/>
                  </a:cubicBezTo>
                  <a:cubicBezTo>
                    <a:pt x="226" y="276"/>
                    <a:pt x="226" y="276"/>
                    <a:pt x="226" y="275"/>
                  </a:cubicBezTo>
                  <a:cubicBezTo>
                    <a:pt x="226" y="275"/>
                    <a:pt x="226" y="275"/>
                    <a:pt x="225" y="275"/>
                  </a:cubicBezTo>
                  <a:cubicBezTo>
                    <a:pt x="225" y="275"/>
                    <a:pt x="225" y="274"/>
                    <a:pt x="225" y="274"/>
                  </a:cubicBezTo>
                  <a:cubicBezTo>
                    <a:pt x="225" y="274"/>
                    <a:pt x="225" y="274"/>
                    <a:pt x="224" y="273"/>
                  </a:cubicBezTo>
                  <a:cubicBezTo>
                    <a:pt x="224" y="273"/>
                    <a:pt x="224" y="273"/>
                    <a:pt x="224" y="273"/>
                  </a:cubicBezTo>
                  <a:cubicBezTo>
                    <a:pt x="224" y="273"/>
                    <a:pt x="224" y="273"/>
                    <a:pt x="224" y="272"/>
                  </a:cubicBezTo>
                  <a:cubicBezTo>
                    <a:pt x="224" y="272"/>
                    <a:pt x="223" y="272"/>
                    <a:pt x="223" y="272"/>
                  </a:cubicBezTo>
                  <a:cubicBezTo>
                    <a:pt x="223" y="272"/>
                    <a:pt x="223" y="272"/>
                    <a:pt x="223" y="272"/>
                  </a:cubicBezTo>
                  <a:cubicBezTo>
                    <a:pt x="223" y="272"/>
                    <a:pt x="223" y="272"/>
                    <a:pt x="223" y="272"/>
                  </a:cubicBezTo>
                  <a:cubicBezTo>
                    <a:pt x="222" y="272"/>
                    <a:pt x="222" y="272"/>
                    <a:pt x="222" y="272"/>
                  </a:cubicBezTo>
                  <a:cubicBezTo>
                    <a:pt x="222" y="271"/>
                    <a:pt x="222" y="271"/>
                    <a:pt x="222" y="271"/>
                  </a:cubicBezTo>
                  <a:cubicBezTo>
                    <a:pt x="222" y="271"/>
                    <a:pt x="222" y="271"/>
                    <a:pt x="222" y="271"/>
                  </a:cubicBezTo>
                  <a:cubicBezTo>
                    <a:pt x="222" y="271"/>
                    <a:pt x="222" y="271"/>
                    <a:pt x="221" y="271"/>
                  </a:cubicBezTo>
                  <a:cubicBezTo>
                    <a:pt x="221" y="271"/>
                    <a:pt x="221" y="272"/>
                    <a:pt x="221" y="272"/>
                  </a:cubicBezTo>
                  <a:cubicBezTo>
                    <a:pt x="221" y="272"/>
                    <a:pt x="221" y="272"/>
                    <a:pt x="220" y="272"/>
                  </a:cubicBezTo>
                  <a:cubicBezTo>
                    <a:pt x="220" y="272"/>
                    <a:pt x="220" y="272"/>
                    <a:pt x="220" y="272"/>
                  </a:cubicBezTo>
                  <a:cubicBezTo>
                    <a:pt x="220" y="272"/>
                    <a:pt x="220" y="272"/>
                    <a:pt x="219" y="272"/>
                  </a:cubicBezTo>
                  <a:cubicBezTo>
                    <a:pt x="219" y="272"/>
                    <a:pt x="219" y="272"/>
                    <a:pt x="219" y="272"/>
                  </a:cubicBezTo>
                  <a:cubicBezTo>
                    <a:pt x="219" y="272"/>
                    <a:pt x="219" y="272"/>
                    <a:pt x="219" y="272"/>
                  </a:cubicBezTo>
                  <a:cubicBezTo>
                    <a:pt x="219" y="273"/>
                    <a:pt x="219" y="273"/>
                    <a:pt x="218" y="273"/>
                  </a:cubicBezTo>
                  <a:cubicBezTo>
                    <a:pt x="218" y="273"/>
                    <a:pt x="218" y="273"/>
                    <a:pt x="218" y="273"/>
                  </a:cubicBezTo>
                  <a:cubicBezTo>
                    <a:pt x="218" y="273"/>
                    <a:pt x="217" y="273"/>
                    <a:pt x="217" y="273"/>
                  </a:cubicBezTo>
                  <a:cubicBezTo>
                    <a:pt x="217" y="273"/>
                    <a:pt x="217" y="273"/>
                    <a:pt x="217" y="273"/>
                  </a:cubicBezTo>
                  <a:cubicBezTo>
                    <a:pt x="217" y="273"/>
                    <a:pt x="216" y="273"/>
                    <a:pt x="216" y="273"/>
                  </a:cubicBezTo>
                  <a:cubicBezTo>
                    <a:pt x="216" y="273"/>
                    <a:pt x="216" y="273"/>
                    <a:pt x="216" y="273"/>
                  </a:cubicBezTo>
                  <a:cubicBezTo>
                    <a:pt x="216" y="273"/>
                    <a:pt x="215" y="273"/>
                    <a:pt x="215" y="273"/>
                  </a:cubicBezTo>
                  <a:cubicBezTo>
                    <a:pt x="215" y="273"/>
                    <a:pt x="215" y="273"/>
                    <a:pt x="215" y="273"/>
                  </a:cubicBezTo>
                  <a:cubicBezTo>
                    <a:pt x="215" y="273"/>
                    <a:pt x="214" y="272"/>
                    <a:pt x="214" y="272"/>
                  </a:cubicBezTo>
                  <a:cubicBezTo>
                    <a:pt x="214" y="272"/>
                    <a:pt x="214" y="272"/>
                    <a:pt x="214" y="272"/>
                  </a:cubicBezTo>
                  <a:cubicBezTo>
                    <a:pt x="214" y="272"/>
                    <a:pt x="214" y="272"/>
                    <a:pt x="214" y="271"/>
                  </a:cubicBezTo>
                  <a:cubicBezTo>
                    <a:pt x="214" y="271"/>
                    <a:pt x="214" y="271"/>
                    <a:pt x="214" y="271"/>
                  </a:cubicBezTo>
                  <a:cubicBezTo>
                    <a:pt x="214" y="271"/>
                    <a:pt x="214" y="271"/>
                    <a:pt x="214" y="270"/>
                  </a:cubicBezTo>
                  <a:cubicBezTo>
                    <a:pt x="214" y="270"/>
                    <a:pt x="214" y="270"/>
                    <a:pt x="214" y="270"/>
                  </a:cubicBezTo>
                  <a:cubicBezTo>
                    <a:pt x="214" y="270"/>
                    <a:pt x="214" y="270"/>
                    <a:pt x="214" y="269"/>
                  </a:cubicBezTo>
                  <a:cubicBezTo>
                    <a:pt x="214" y="269"/>
                    <a:pt x="214" y="269"/>
                    <a:pt x="214" y="269"/>
                  </a:cubicBezTo>
                  <a:cubicBezTo>
                    <a:pt x="214" y="269"/>
                    <a:pt x="213" y="269"/>
                    <a:pt x="213" y="269"/>
                  </a:cubicBezTo>
                  <a:cubicBezTo>
                    <a:pt x="213" y="268"/>
                    <a:pt x="213" y="268"/>
                    <a:pt x="212" y="268"/>
                  </a:cubicBezTo>
                  <a:cubicBezTo>
                    <a:pt x="212" y="268"/>
                    <a:pt x="212" y="268"/>
                    <a:pt x="211" y="268"/>
                  </a:cubicBezTo>
                  <a:cubicBezTo>
                    <a:pt x="211" y="268"/>
                    <a:pt x="210" y="268"/>
                    <a:pt x="210" y="268"/>
                  </a:cubicBezTo>
                  <a:cubicBezTo>
                    <a:pt x="209" y="268"/>
                    <a:pt x="209" y="268"/>
                    <a:pt x="209" y="268"/>
                  </a:cubicBezTo>
                  <a:cubicBezTo>
                    <a:pt x="208" y="267"/>
                    <a:pt x="208" y="267"/>
                    <a:pt x="208" y="267"/>
                  </a:cubicBezTo>
                  <a:cubicBezTo>
                    <a:pt x="208" y="267"/>
                    <a:pt x="208" y="267"/>
                    <a:pt x="208" y="267"/>
                  </a:cubicBezTo>
                  <a:cubicBezTo>
                    <a:pt x="208" y="266"/>
                    <a:pt x="208" y="266"/>
                    <a:pt x="208" y="266"/>
                  </a:cubicBezTo>
                  <a:cubicBezTo>
                    <a:pt x="208" y="265"/>
                    <a:pt x="208" y="265"/>
                    <a:pt x="208" y="264"/>
                  </a:cubicBezTo>
                  <a:cubicBezTo>
                    <a:pt x="209" y="264"/>
                    <a:pt x="209" y="263"/>
                    <a:pt x="209" y="263"/>
                  </a:cubicBezTo>
                  <a:cubicBezTo>
                    <a:pt x="209" y="263"/>
                    <a:pt x="209" y="263"/>
                    <a:pt x="209" y="263"/>
                  </a:cubicBezTo>
                  <a:cubicBezTo>
                    <a:pt x="209" y="262"/>
                    <a:pt x="209" y="262"/>
                    <a:pt x="209" y="262"/>
                  </a:cubicBezTo>
                  <a:cubicBezTo>
                    <a:pt x="209" y="261"/>
                    <a:pt x="209" y="261"/>
                    <a:pt x="209" y="261"/>
                  </a:cubicBezTo>
                  <a:cubicBezTo>
                    <a:pt x="209" y="261"/>
                    <a:pt x="209" y="261"/>
                    <a:pt x="209" y="260"/>
                  </a:cubicBezTo>
                  <a:cubicBezTo>
                    <a:pt x="209" y="260"/>
                    <a:pt x="209" y="260"/>
                    <a:pt x="209" y="260"/>
                  </a:cubicBezTo>
                  <a:cubicBezTo>
                    <a:pt x="209" y="260"/>
                    <a:pt x="208" y="259"/>
                    <a:pt x="208" y="259"/>
                  </a:cubicBezTo>
                  <a:cubicBezTo>
                    <a:pt x="208" y="259"/>
                    <a:pt x="208" y="259"/>
                    <a:pt x="207" y="259"/>
                  </a:cubicBezTo>
                  <a:cubicBezTo>
                    <a:pt x="207" y="259"/>
                    <a:pt x="207" y="259"/>
                    <a:pt x="206" y="258"/>
                  </a:cubicBezTo>
                  <a:cubicBezTo>
                    <a:pt x="206" y="258"/>
                    <a:pt x="206" y="258"/>
                    <a:pt x="205" y="258"/>
                  </a:cubicBezTo>
                  <a:cubicBezTo>
                    <a:pt x="205" y="258"/>
                    <a:pt x="205" y="258"/>
                    <a:pt x="205" y="258"/>
                  </a:cubicBezTo>
                  <a:cubicBezTo>
                    <a:pt x="204" y="258"/>
                    <a:pt x="204" y="258"/>
                    <a:pt x="204" y="258"/>
                  </a:cubicBezTo>
                  <a:cubicBezTo>
                    <a:pt x="204" y="258"/>
                    <a:pt x="204" y="257"/>
                    <a:pt x="204" y="257"/>
                  </a:cubicBezTo>
                  <a:cubicBezTo>
                    <a:pt x="204" y="257"/>
                    <a:pt x="204" y="257"/>
                    <a:pt x="203" y="257"/>
                  </a:cubicBezTo>
                  <a:cubicBezTo>
                    <a:pt x="203" y="256"/>
                    <a:pt x="203" y="256"/>
                    <a:pt x="203" y="255"/>
                  </a:cubicBezTo>
                  <a:cubicBezTo>
                    <a:pt x="203" y="255"/>
                    <a:pt x="203" y="255"/>
                    <a:pt x="203" y="254"/>
                  </a:cubicBezTo>
                  <a:cubicBezTo>
                    <a:pt x="203" y="254"/>
                    <a:pt x="203" y="253"/>
                    <a:pt x="203" y="253"/>
                  </a:cubicBezTo>
                  <a:cubicBezTo>
                    <a:pt x="203" y="253"/>
                    <a:pt x="203" y="252"/>
                    <a:pt x="203" y="252"/>
                  </a:cubicBezTo>
                  <a:cubicBezTo>
                    <a:pt x="203" y="252"/>
                    <a:pt x="203" y="252"/>
                    <a:pt x="203" y="252"/>
                  </a:cubicBezTo>
                  <a:cubicBezTo>
                    <a:pt x="203" y="252"/>
                    <a:pt x="203" y="252"/>
                    <a:pt x="203" y="252"/>
                  </a:cubicBezTo>
                  <a:cubicBezTo>
                    <a:pt x="203" y="252"/>
                    <a:pt x="203" y="251"/>
                    <a:pt x="203" y="251"/>
                  </a:cubicBezTo>
                  <a:cubicBezTo>
                    <a:pt x="203" y="251"/>
                    <a:pt x="203" y="251"/>
                    <a:pt x="203" y="251"/>
                  </a:cubicBezTo>
                  <a:cubicBezTo>
                    <a:pt x="203" y="251"/>
                    <a:pt x="202" y="251"/>
                    <a:pt x="202" y="250"/>
                  </a:cubicBezTo>
                  <a:cubicBezTo>
                    <a:pt x="202" y="250"/>
                    <a:pt x="201" y="250"/>
                    <a:pt x="201" y="250"/>
                  </a:cubicBezTo>
                  <a:cubicBezTo>
                    <a:pt x="200" y="250"/>
                    <a:pt x="200" y="250"/>
                    <a:pt x="199" y="249"/>
                  </a:cubicBezTo>
                  <a:cubicBezTo>
                    <a:pt x="199" y="249"/>
                    <a:pt x="198" y="249"/>
                    <a:pt x="198" y="249"/>
                  </a:cubicBezTo>
                  <a:cubicBezTo>
                    <a:pt x="197" y="249"/>
                    <a:pt x="197" y="249"/>
                    <a:pt x="197" y="249"/>
                  </a:cubicBezTo>
                  <a:cubicBezTo>
                    <a:pt x="197" y="249"/>
                    <a:pt x="196" y="249"/>
                    <a:pt x="196" y="249"/>
                  </a:cubicBezTo>
                  <a:cubicBezTo>
                    <a:pt x="196" y="250"/>
                    <a:pt x="196" y="250"/>
                    <a:pt x="195" y="250"/>
                  </a:cubicBezTo>
                  <a:cubicBezTo>
                    <a:pt x="195" y="250"/>
                    <a:pt x="195" y="250"/>
                    <a:pt x="194" y="250"/>
                  </a:cubicBezTo>
                  <a:cubicBezTo>
                    <a:pt x="194" y="250"/>
                    <a:pt x="194" y="250"/>
                    <a:pt x="194" y="250"/>
                  </a:cubicBezTo>
                  <a:cubicBezTo>
                    <a:pt x="194" y="250"/>
                    <a:pt x="194" y="250"/>
                    <a:pt x="194" y="250"/>
                  </a:cubicBezTo>
                  <a:cubicBezTo>
                    <a:pt x="194" y="250"/>
                    <a:pt x="194" y="250"/>
                    <a:pt x="194" y="250"/>
                  </a:cubicBezTo>
                  <a:cubicBezTo>
                    <a:pt x="194" y="250"/>
                    <a:pt x="194" y="250"/>
                    <a:pt x="194" y="250"/>
                  </a:cubicBezTo>
                  <a:cubicBezTo>
                    <a:pt x="194" y="250"/>
                    <a:pt x="194" y="250"/>
                    <a:pt x="194" y="250"/>
                  </a:cubicBezTo>
                  <a:cubicBezTo>
                    <a:pt x="194" y="250"/>
                    <a:pt x="194" y="250"/>
                    <a:pt x="194" y="250"/>
                  </a:cubicBezTo>
                  <a:cubicBezTo>
                    <a:pt x="194" y="250"/>
                    <a:pt x="194" y="249"/>
                    <a:pt x="194" y="249"/>
                  </a:cubicBezTo>
                  <a:cubicBezTo>
                    <a:pt x="194" y="249"/>
                    <a:pt x="194" y="249"/>
                    <a:pt x="194" y="249"/>
                  </a:cubicBezTo>
                  <a:cubicBezTo>
                    <a:pt x="194" y="249"/>
                    <a:pt x="194" y="248"/>
                    <a:pt x="194" y="248"/>
                  </a:cubicBezTo>
                  <a:cubicBezTo>
                    <a:pt x="194" y="248"/>
                    <a:pt x="194" y="248"/>
                    <a:pt x="194" y="247"/>
                  </a:cubicBezTo>
                  <a:cubicBezTo>
                    <a:pt x="194" y="247"/>
                    <a:pt x="194" y="247"/>
                    <a:pt x="194" y="247"/>
                  </a:cubicBezTo>
                  <a:cubicBezTo>
                    <a:pt x="194" y="247"/>
                    <a:pt x="194" y="246"/>
                    <a:pt x="194" y="246"/>
                  </a:cubicBezTo>
                  <a:cubicBezTo>
                    <a:pt x="193" y="246"/>
                    <a:pt x="194" y="245"/>
                    <a:pt x="194" y="244"/>
                  </a:cubicBezTo>
                  <a:cubicBezTo>
                    <a:pt x="194" y="244"/>
                    <a:pt x="195" y="243"/>
                    <a:pt x="195" y="241"/>
                  </a:cubicBezTo>
                  <a:cubicBezTo>
                    <a:pt x="196" y="240"/>
                    <a:pt x="197" y="239"/>
                    <a:pt x="197" y="238"/>
                  </a:cubicBezTo>
                  <a:cubicBezTo>
                    <a:pt x="198" y="237"/>
                    <a:pt x="199" y="236"/>
                    <a:pt x="200" y="235"/>
                  </a:cubicBezTo>
                  <a:cubicBezTo>
                    <a:pt x="201" y="234"/>
                    <a:pt x="201" y="234"/>
                    <a:pt x="202" y="233"/>
                  </a:cubicBezTo>
                  <a:cubicBezTo>
                    <a:pt x="202" y="232"/>
                    <a:pt x="202" y="231"/>
                    <a:pt x="202" y="230"/>
                  </a:cubicBezTo>
                  <a:cubicBezTo>
                    <a:pt x="202" y="229"/>
                    <a:pt x="203" y="229"/>
                    <a:pt x="202" y="228"/>
                  </a:cubicBezTo>
                  <a:cubicBezTo>
                    <a:pt x="202" y="227"/>
                    <a:pt x="202" y="226"/>
                    <a:pt x="202" y="225"/>
                  </a:cubicBezTo>
                  <a:cubicBezTo>
                    <a:pt x="202" y="225"/>
                    <a:pt x="202" y="225"/>
                    <a:pt x="202" y="225"/>
                  </a:cubicBezTo>
                  <a:cubicBezTo>
                    <a:pt x="202" y="224"/>
                    <a:pt x="202" y="224"/>
                    <a:pt x="202" y="224"/>
                  </a:cubicBezTo>
                  <a:cubicBezTo>
                    <a:pt x="202" y="224"/>
                    <a:pt x="202" y="223"/>
                    <a:pt x="202" y="223"/>
                  </a:cubicBezTo>
                  <a:cubicBezTo>
                    <a:pt x="202" y="223"/>
                    <a:pt x="202" y="223"/>
                    <a:pt x="202" y="222"/>
                  </a:cubicBezTo>
                  <a:cubicBezTo>
                    <a:pt x="202" y="221"/>
                    <a:pt x="202" y="220"/>
                    <a:pt x="202" y="220"/>
                  </a:cubicBezTo>
                  <a:cubicBezTo>
                    <a:pt x="201" y="219"/>
                    <a:pt x="201" y="219"/>
                    <a:pt x="201" y="218"/>
                  </a:cubicBezTo>
                  <a:cubicBezTo>
                    <a:pt x="200" y="218"/>
                    <a:pt x="200" y="218"/>
                    <a:pt x="199" y="218"/>
                  </a:cubicBezTo>
                  <a:cubicBezTo>
                    <a:pt x="199" y="218"/>
                    <a:pt x="198" y="218"/>
                    <a:pt x="198" y="218"/>
                  </a:cubicBezTo>
                  <a:cubicBezTo>
                    <a:pt x="198" y="218"/>
                    <a:pt x="198" y="218"/>
                    <a:pt x="197" y="218"/>
                  </a:cubicBezTo>
                  <a:cubicBezTo>
                    <a:pt x="197" y="217"/>
                    <a:pt x="197" y="217"/>
                    <a:pt x="197" y="217"/>
                  </a:cubicBezTo>
                  <a:cubicBezTo>
                    <a:pt x="197" y="217"/>
                    <a:pt x="197" y="216"/>
                    <a:pt x="197" y="216"/>
                  </a:cubicBezTo>
                  <a:cubicBezTo>
                    <a:pt x="197" y="215"/>
                    <a:pt x="197" y="214"/>
                    <a:pt x="197" y="214"/>
                  </a:cubicBezTo>
                  <a:cubicBezTo>
                    <a:pt x="197" y="213"/>
                    <a:pt x="196" y="213"/>
                    <a:pt x="196" y="212"/>
                  </a:cubicBezTo>
                  <a:cubicBezTo>
                    <a:pt x="196" y="212"/>
                    <a:pt x="196" y="212"/>
                    <a:pt x="195" y="211"/>
                  </a:cubicBezTo>
                  <a:cubicBezTo>
                    <a:pt x="195" y="211"/>
                    <a:pt x="194" y="211"/>
                    <a:pt x="194" y="211"/>
                  </a:cubicBezTo>
                  <a:cubicBezTo>
                    <a:pt x="193" y="210"/>
                    <a:pt x="193" y="210"/>
                    <a:pt x="192" y="210"/>
                  </a:cubicBezTo>
                  <a:cubicBezTo>
                    <a:pt x="192" y="210"/>
                    <a:pt x="192" y="210"/>
                    <a:pt x="192" y="210"/>
                  </a:cubicBezTo>
                  <a:cubicBezTo>
                    <a:pt x="191" y="210"/>
                    <a:pt x="191" y="210"/>
                    <a:pt x="191" y="210"/>
                  </a:cubicBezTo>
                  <a:cubicBezTo>
                    <a:pt x="191" y="211"/>
                    <a:pt x="191" y="211"/>
                    <a:pt x="191" y="211"/>
                  </a:cubicBezTo>
                  <a:cubicBezTo>
                    <a:pt x="190" y="211"/>
                    <a:pt x="190" y="211"/>
                    <a:pt x="190" y="211"/>
                  </a:cubicBezTo>
                  <a:cubicBezTo>
                    <a:pt x="190" y="211"/>
                    <a:pt x="190" y="211"/>
                    <a:pt x="190" y="211"/>
                  </a:cubicBezTo>
                  <a:cubicBezTo>
                    <a:pt x="190" y="211"/>
                    <a:pt x="190" y="211"/>
                    <a:pt x="190" y="211"/>
                  </a:cubicBezTo>
                  <a:cubicBezTo>
                    <a:pt x="190" y="211"/>
                    <a:pt x="189" y="211"/>
                    <a:pt x="189" y="211"/>
                  </a:cubicBezTo>
                  <a:cubicBezTo>
                    <a:pt x="189" y="211"/>
                    <a:pt x="189" y="212"/>
                    <a:pt x="189" y="212"/>
                  </a:cubicBezTo>
                  <a:cubicBezTo>
                    <a:pt x="189" y="212"/>
                    <a:pt x="188" y="211"/>
                    <a:pt x="188" y="211"/>
                  </a:cubicBezTo>
                  <a:cubicBezTo>
                    <a:pt x="187" y="211"/>
                    <a:pt x="187" y="211"/>
                    <a:pt x="186" y="211"/>
                  </a:cubicBezTo>
                  <a:cubicBezTo>
                    <a:pt x="186" y="211"/>
                    <a:pt x="186" y="210"/>
                    <a:pt x="185" y="210"/>
                  </a:cubicBezTo>
                  <a:cubicBezTo>
                    <a:pt x="185" y="210"/>
                    <a:pt x="185" y="210"/>
                    <a:pt x="185" y="209"/>
                  </a:cubicBezTo>
                  <a:cubicBezTo>
                    <a:pt x="185" y="209"/>
                    <a:pt x="184" y="209"/>
                    <a:pt x="184" y="209"/>
                  </a:cubicBezTo>
                  <a:cubicBezTo>
                    <a:pt x="184" y="208"/>
                    <a:pt x="184" y="208"/>
                    <a:pt x="184" y="208"/>
                  </a:cubicBezTo>
                  <a:cubicBezTo>
                    <a:pt x="184" y="208"/>
                    <a:pt x="183" y="208"/>
                    <a:pt x="183" y="207"/>
                  </a:cubicBezTo>
                  <a:cubicBezTo>
                    <a:pt x="183" y="207"/>
                    <a:pt x="183" y="207"/>
                    <a:pt x="183" y="207"/>
                  </a:cubicBezTo>
                  <a:cubicBezTo>
                    <a:pt x="183" y="206"/>
                    <a:pt x="182" y="206"/>
                    <a:pt x="182" y="206"/>
                  </a:cubicBezTo>
                  <a:cubicBezTo>
                    <a:pt x="182" y="206"/>
                    <a:pt x="182" y="205"/>
                    <a:pt x="182" y="205"/>
                  </a:cubicBezTo>
                  <a:cubicBezTo>
                    <a:pt x="182" y="205"/>
                    <a:pt x="181" y="205"/>
                    <a:pt x="181" y="205"/>
                  </a:cubicBezTo>
                  <a:cubicBezTo>
                    <a:pt x="181" y="204"/>
                    <a:pt x="181" y="204"/>
                    <a:pt x="181" y="204"/>
                  </a:cubicBezTo>
                  <a:cubicBezTo>
                    <a:pt x="181" y="204"/>
                    <a:pt x="181" y="204"/>
                    <a:pt x="181" y="203"/>
                  </a:cubicBezTo>
                  <a:cubicBezTo>
                    <a:pt x="181" y="203"/>
                    <a:pt x="181" y="203"/>
                    <a:pt x="181" y="203"/>
                  </a:cubicBezTo>
                  <a:cubicBezTo>
                    <a:pt x="181" y="203"/>
                    <a:pt x="180" y="203"/>
                    <a:pt x="180" y="203"/>
                  </a:cubicBezTo>
                  <a:cubicBezTo>
                    <a:pt x="180" y="203"/>
                    <a:pt x="180" y="203"/>
                    <a:pt x="180" y="203"/>
                  </a:cubicBezTo>
                  <a:cubicBezTo>
                    <a:pt x="179" y="203"/>
                    <a:pt x="179" y="203"/>
                    <a:pt x="179" y="203"/>
                  </a:cubicBezTo>
                  <a:cubicBezTo>
                    <a:pt x="179" y="203"/>
                    <a:pt x="178" y="203"/>
                    <a:pt x="178" y="203"/>
                  </a:cubicBezTo>
                  <a:cubicBezTo>
                    <a:pt x="178" y="203"/>
                    <a:pt x="177" y="203"/>
                    <a:pt x="177" y="204"/>
                  </a:cubicBezTo>
                  <a:cubicBezTo>
                    <a:pt x="177" y="204"/>
                    <a:pt x="176" y="204"/>
                    <a:pt x="176" y="204"/>
                  </a:cubicBezTo>
                  <a:cubicBezTo>
                    <a:pt x="176" y="204"/>
                    <a:pt x="176" y="204"/>
                    <a:pt x="176" y="204"/>
                  </a:cubicBezTo>
                  <a:cubicBezTo>
                    <a:pt x="176" y="204"/>
                    <a:pt x="176" y="204"/>
                    <a:pt x="176" y="204"/>
                  </a:cubicBezTo>
                  <a:cubicBezTo>
                    <a:pt x="175" y="205"/>
                    <a:pt x="175" y="205"/>
                    <a:pt x="175" y="205"/>
                  </a:cubicBezTo>
                  <a:cubicBezTo>
                    <a:pt x="175" y="205"/>
                    <a:pt x="175" y="205"/>
                    <a:pt x="175" y="205"/>
                  </a:cubicBezTo>
                  <a:cubicBezTo>
                    <a:pt x="175" y="205"/>
                    <a:pt x="175" y="205"/>
                    <a:pt x="175" y="205"/>
                  </a:cubicBezTo>
                  <a:cubicBezTo>
                    <a:pt x="174" y="205"/>
                    <a:pt x="174" y="204"/>
                    <a:pt x="174" y="204"/>
                  </a:cubicBezTo>
                  <a:cubicBezTo>
                    <a:pt x="174" y="204"/>
                    <a:pt x="174" y="204"/>
                    <a:pt x="174" y="204"/>
                  </a:cubicBezTo>
                  <a:cubicBezTo>
                    <a:pt x="173" y="204"/>
                    <a:pt x="173" y="204"/>
                    <a:pt x="173" y="204"/>
                  </a:cubicBezTo>
                  <a:cubicBezTo>
                    <a:pt x="173" y="204"/>
                    <a:pt x="172" y="204"/>
                    <a:pt x="172" y="204"/>
                  </a:cubicBezTo>
                  <a:cubicBezTo>
                    <a:pt x="172" y="204"/>
                    <a:pt x="172" y="204"/>
                    <a:pt x="171" y="204"/>
                  </a:cubicBezTo>
                  <a:cubicBezTo>
                    <a:pt x="171" y="204"/>
                    <a:pt x="171" y="204"/>
                    <a:pt x="170" y="204"/>
                  </a:cubicBezTo>
                  <a:cubicBezTo>
                    <a:pt x="170" y="204"/>
                    <a:pt x="170" y="204"/>
                    <a:pt x="170" y="204"/>
                  </a:cubicBezTo>
                  <a:cubicBezTo>
                    <a:pt x="169" y="204"/>
                    <a:pt x="169" y="204"/>
                    <a:pt x="169" y="204"/>
                  </a:cubicBezTo>
                  <a:cubicBezTo>
                    <a:pt x="168" y="204"/>
                    <a:pt x="168" y="204"/>
                    <a:pt x="168" y="204"/>
                  </a:cubicBezTo>
                  <a:cubicBezTo>
                    <a:pt x="168" y="204"/>
                    <a:pt x="167" y="204"/>
                    <a:pt x="167" y="204"/>
                  </a:cubicBezTo>
                  <a:cubicBezTo>
                    <a:pt x="167" y="204"/>
                    <a:pt x="166" y="204"/>
                    <a:pt x="166" y="205"/>
                  </a:cubicBezTo>
                  <a:cubicBezTo>
                    <a:pt x="166" y="205"/>
                    <a:pt x="165" y="205"/>
                    <a:pt x="165" y="205"/>
                  </a:cubicBezTo>
                  <a:cubicBezTo>
                    <a:pt x="164" y="206"/>
                    <a:pt x="164" y="206"/>
                    <a:pt x="164" y="206"/>
                  </a:cubicBezTo>
                  <a:cubicBezTo>
                    <a:pt x="163" y="206"/>
                    <a:pt x="163" y="207"/>
                    <a:pt x="163" y="207"/>
                  </a:cubicBezTo>
                  <a:cubicBezTo>
                    <a:pt x="162" y="207"/>
                    <a:pt x="162" y="207"/>
                    <a:pt x="162" y="208"/>
                  </a:cubicBezTo>
                  <a:cubicBezTo>
                    <a:pt x="162" y="208"/>
                    <a:pt x="161" y="208"/>
                    <a:pt x="161" y="208"/>
                  </a:cubicBezTo>
                  <a:cubicBezTo>
                    <a:pt x="161" y="208"/>
                    <a:pt x="161" y="209"/>
                    <a:pt x="161" y="209"/>
                  </a:cubicBezTo>
                  <a:cubicBezTo>
                    <a:pt x="160" y="209"/>
                    <a:pt x="160" y="209"/>
                    <a:pt x="160" y="209"/>
                  </a:cubicBezTo>
                  <a:cubicBezTo>
                    <a:pt x="160" y="209"/>
                    <a:pt x="160" y="209"/>
                    <a:pt x="160" y="209"/>
                  </a:cubicBezTo>
                  <a:cubicBezTo>
                    <a:pt x="160" y="209"/>
                    <a:pt x="160" y="209"/>
                    <a:pt x="159" y="209"/>
                  </a:cubicBezTo>
                  <a:cubicBezTo>
                    <a:pt x="159" y="209"/>
                    <a:pt x="159" y="209"/>
                    <a:pt x="159" y="209"/>
                  </a:cubicBezTo>
                  <a:cubicBezTo>
                    <a:pt x="159" y="209"/>
                    <a:pt x="159" y="209"/>
                    <a:pt x="159" y="209"/>
                  </a:cubicBezTo>
                  <a:cubicBezTo>
                    <a:pt x="159" y="209"/>
                    <a:pt x="159" y="209"/>
                    <a:pt x="159" y="209"/>
                  </a:cubicBezTo>
                  <a:cubicBezTo>
                    <a:pt x="159" y="209"/>
                    <a:pt x="159" y="209"/>
                    <a:pt x="159" y="209"/>
                  </a:cubicBezTo>
                  <a:cubicBezTo>
                    <a:pt x="159" y="209"/>
                    <a:pt x="159" y="209"/>
                    <a:pt x="159" y="209"/>
                  </a:cubicBezTo>
                  <a:cubicBezTo>
                    <a:pt x="159" y="209"/>
                    <a:pt x="159" y="209"/>
                    <a:pt x="159" y="209"/>
                  </a:cubicBezTo>
                  <a:cubicBezTo>
                    <a:pt x="159" y="209"/>
                    <a:pt x="159" y="209"/>
                    <a:pt x="159" y="209"/>
                  </a:cubicBezTo>
                  <a:cubicBezTo>
                    <a:pt x="158" y="209"/>
                    <a:pt x="158" y="209"/>
                    <a:pt x="158" y="209"/>
                  </a:cubicBezTo>
                  <a:cubicBezTo>
                    <a:pt x="158" y="209"/>
                    <a:pt x="158" y="209"/>
                    <a:pt x="157" y="210"/>
                  </a:cubicBezTo>
                  <a:cubicBezTo>
                    <a:pt x="157" y="210"/>
                    <a:pt x="157" y="210"/>
                    <a:pt x="157" y="210"/>
                  </a:cubicBezTo>
                  <a:cubicBezTo>
                    <a:pt x="157" y="210"/>
                    <a:pt x="157" y="211"/>
                    <a:pt x="157" y="211"/>
                  </a:cubicBezTo>
                  <a:cubicBezTo>
                    <a:pt x="157" y="211"/>
                    <a:pt x="157" y="211"/>
                    <a:pt x="157" y="211"/>
                  </a:cubicBezTo>
                  <a:cubicBezTo>
                    <a:pt x="156" y="211"/>
                    <a:pt x="156" y="211"/>
                    <a:pt x="156" y="212"/>
                  </a:cubicBezTo>
                  <a:cubicBezTo>
                    <a:pt x="156" y="212"/>
                    <a:pt x="156" y="212"/>
                    <a:pt x="156" y="212"/>
                  </a:cubicBezTo>
                  <a:cubicBezTo>
                    <a:pt x="156" y="212"/>
                    <a:pt x="156" y="212"/>
                    <a:pt x="156" y="212"/>
                  </a:cubicBezTo>
                  <a:cubicBezTo>
                    <a:pt x="156" y="213"/>
                    <a:pt x="155" y="213"/>
                    <a:pt x="155" y="213"/>
                  </a:cubicBezTo>
                  <a:cubicBezTo>
                    <a:pt x="155" y="213"/>
                    <a:pt x="155" y="213"/>
                    <a:pt x="155" y="213"/>
                  </a:cubicBezTo>
                  <a:cubicBezTo>
                    <a:pt x="155" y="213"/>
                    <a:pt x="155" y="214"/>
                    <a:pt x="155" y="214"/>
                  </a:cubicBezTo>
                  <a:cubicBezTo>
                    <a:pt x="154" y="214"/>
                    <a:pt x="154" y="214"/>
                    <a:pt x="154" y="214"/>
                  </a:cubicBezTo>
                  <a:cubicBezTo>
                    <a:pt x="154" y="214"/>
                    <a:pt x="154" y="215"/>
                    <a:pt x="154" y="215"/>
                  </a:cubicBezTo>
                  <a:cubicBezTo>
                    <a:pt x="153" y="215"/>
                    <a:pt x="153" y="215"/>
                    <a:pt x="153" y="215"/>
                  </a:cubicBezTo>
                  <a:cubicBezTo>
                    <a:pt x="153" y="216"/>
                    <a:pt x="153" y="216"/>
                    <a:pt x="153" y="216"/>
                  </a:cubicBezTo>
                  <a:cubicBezTo>
                    <a:pt x="152" y="216"/>
                    <a:pt x="152" y="216"/>
                    <a:pt x="152" y="216"/>
                  </a:cubicBezTo>
                  <a:cubicBezTo>
                    <a:pt x="152" y="216"/>
                    <a:pt x="152" y="216"/>
                    <a:pt x="152" y="216"/>
                  </a:cubicBezTo>
                  <a:cubicBezTo>
                    <a:pt x="152" y="216"/>
                    <a:pt x="151" y="216"/>
                    <a:pt x="151" y="216"/>
                  </a:cubicBezTo>
                  <a:cubicBezTo>
                    <a:pt x="151" y="216"/>
                    <a:pt x="151" y="216"/>
                    <a:pt x="150" y="216"/>
                  </a:cubicBezTo>
                  <a:cubicBezTo>
                    <a:pt x="150" y="217"/>
                    <a:pt x="150" y="217"/>
                    <a:pt x="149" y="217"/>
                  </a:cubicBezTo>
                  <a:cubicBezTo>
                    <a:pt x="149" y="217"/>
                    <a:pt x="148" y="216"/>
                    <a:pt x="148" y="216"/>
                  </a:cubicBezTo>
                  <a:cubicBezTo>
                    <a:pt x="147" y="216"/>
                    <a:pt x="147" y="215"/>
                    <a:pt x="147" y="215"/>
                  </a:cubicBezTo>
                  <a:cubicBezTo>
                    <a:pt x="146" y="215"/>
                    <a:pt x="146" y="215"/>
                    <a:pt x="145" y="215"/>
                  </a:cubicBezTo>
                  <a:cubicBezTo>
                    <a:pt x="145" y="215"/>
                    <a:pt x="145" y="215"/>
                    <a:pt x="144" y="215"/>
                  </a:cubicBezTo>
                  <a:cubicBezTo>
                    <a:pt x="144" y="215"/>
                    <a:pt x="144" y="215"/>
                    <a:pt x="144" y="215"/>
                  </a:cubicBezTo>
                  <a:cubicBezTo>
                    <a:pt x="144" y="215"/>
                    <a:pt x="144" y="215"/>
                    <a:pt x="143" y="215"/>
                  </a:cubicBezTo>
                  <a:cubicBezTo>
                    <a:pt x="143" y="215"/>
                    <a:pt x="143" y="215"/>
                    <a:pt x="143" y="215"/>
                  </a:cubicBezTo>
                  <a:cubicBezTo>
                    <a:pt x="143" y="215"/>
                    <a:pt x="143" y="215"/>
                    <a:pt x="143" y="215"/>
                  </a:cubicBezTo>
                  <a:cubicBezTo>
                    <a:pt x="143" y="215"/>
                    <a:pt x="142" y="215"/>
                    <a:pt x="142" y="215"/>
                  </a:cubicBezTo>
                  <a:cubicBezTo>
                    <a:pt x="142" y="215"/>
                    <a:pt x="142" y="215"/>
                    <a:pt x="142" y="215"/>
                  </a:cubicBezTo>
                  <a:cubicBezTo>
                    <a:pt x="142" y="215"/>
                    <a:pt x="142" y="215"/>
                    <a:pt x="142" y="215"/>
                  </a:cubicBezTo>
                  <a:cubicBezTo>
                    <a:pt x="142" y="215"/>
                    <a:pt x="142" y="215"/>
                    <a:pt x="141" y="215"/>
                  </a:cubicBezTo>
                  <a:cubicBezTo>
                    <a:pt x="141" y="215"/>
                    <a:pt x="141" y="215"/>
                    <a:pt x="141" y="215"/>
                  </a:cubicBezTo>
                  <a:cubicBezTo>
                    <a:pt x="141" y="215"/>
                    <a:pt x="141" y="215"/>
                    <a:pt x="141" y="215"/>
                  </a:cubicBezTo>
                  <a:cubicBezTo>
                    <a:pt x="140" y="215"/>
                    <a:pt x="140" y="215"/>
                    <a:pt x="140" y="215"/>
                  </a:cubicBezTo>
                  <a:cubicBezTo>
                    <a:pt x="140" y="215"/>
                    <a:pt x="140" y="214"/>
                    <a:pt x="140" y="214"/>
                  </a:cubicBezTo>
                  <a:cubicBezTo>
                    <a:pt x="139" y="214"/>
                    <a:pt x="138" y="214"/>
                    <a:pt x="138" y="214"/>
                  </a:cubicBezTo>
                  <a:cubicBezTo>
                    <a:pt x="138" y="213"/>
                    <a:pt x="137" y="213"/>
                    <a:pt x="137" y="213"/>
                  </a:cubicBezTo>
                  <a:cubicBezTo>
                    <a:pt x="136" y="213"/>
                    <a:pt x="136" y="213"/>
                    <a:pt x="135" y="213"/>
                  </a:cubicBezTo>
                  <a:cubicBezTo>
                    <a:pt x="135" y="213"/>
                    <a:pt x="135" y="213"/>
                    <a:pt x="134" y="213"/>
                  </a:cubicBezTo>
                  <a:cubicBezTo>
                    <a:pt x="134" y="213"/>
                    <a:pt x="134" y="213"/>
                    <a:pt x="134" y="213"/>
                  </a:cubicBezTo>
                  <a:cubicBezTo>
                    <a:pt x="134" y="213"/>
                    <a:pt x="133" y="213"/>
                    <a:pt x="133" y="213"/>
                  </a:cubicBezTo>
                  <a:cubicBezTo>
                    <a:pt x="133" y="213"/>
                    <a:pt x="133" y="213"/>
                    <a:pt x="133" y="213"/>
                  </a:cubicBezTo>
                  <a:cubicBezTo>
                    <a:pt x="132" y="213"/>
                    <a:pt x="132" y="213"/>
                    <a:pt x="132" y="213"/>
                  </a:cubicBezTo>
                  <a:cubicBezTo>
                    <a:pt x="132" y="213"/>
                    <a:pt x="132" y="214"/>
                    <a:pt x="132" y="214"/>
                  </a:cubicBezTo>
                  <a:cubicBezTo>
                    <a:pt x="132" y="214"/>
                    <a:pt x="132" y="214"/>
                    <a:pt x="131" y="214"/>
                  </a:cubicBezTo>
                  <a:cubicBezTo>
                    <a:pt x="131" y="214"/>
                    <a:pt x="131" y="214"/>
                    <a:pt x="131" y="214"/>
                  </a:cubicBezTo>
                  <a:cubicBezTo>
                    <a:pt x="131" y="214"/>
                    <a:pt x="131" y="214"/>
                    <a:pt x="131" y="214"/>
                  </a:cubicBezTo>
                  <a:cubicBezTo>
                    <a:pt x="130" y="214"/>
                    <a:pt x="130" y="215"/>
                    <a:pt x="129" y="215"/>
                  </a:cubicBezTo>
                  <a:cubicBezTo>
                    <a:pt x="129" y="215"/>
                    <a:pt x="129" y="215"/>
                    <a:pt x="128" y="216"/>
                  </a:cubicBezTo>
                  <a:cubicBezTo>
                    <a:pt x="128" y="216"/>
                    <a:pt x="127" y="216"/>
                    <a:pt x="127" y="217"/>
                  </a:cubicBezTo>
                  <a:cubicBezTo>
                    <a:pt x="127" y="217"/>
                    <a:pt x="126" y="218"/>
                    <a:pt x="126" y="219"/>
                  </a:cubicBezTo>
                  <a:cubicBezTo>
                    <a:pt x="126" y="219"/>
                    <a:pt x="126" y="219"/>
                    <a:pt x="126" y="219"/>
                  </a:cubicBezTo>
                  <a:cubicBezTo>
                    <a:pt x="126" y="220"/>
                    <a:pt x="126" y="220"/>
                    <a:pt x="126" y="220"/>
                  </a:cubicBezTo>
                  <a:cubicBezTo>
                    <a:pt x="125" y="220"/>
                    <a:pt x="125" y="221"/>
                    <a:pt x="125" y="221"/>
                  </a:cubicBezTo>
                  <a:cubicBezTo>
                    <a:pt x="125" y="221"/>
                    <a:pt x="125" y="221"/>
                    <a:pt x="125" y="221"/>
                  </a:cubicBezTo>
                  <a:cubicBezTo>
                    <a:pt x="125" y="221"/>
                    <a:pt x="125" y="221"/>
                    <a:pt x="125" y="221"/>
                  </a:cubicBezTo>
                  <a:cubicBezTo>
                    <a:pt x="125" y="220"/>
                    <a:pt x="125" y="220"/>
                    <a:pt x="125" y="220"/>
                  </a:cubicBezTo>
                  <a:cubicBezTo>
                    <a:pt x="125" y="220"/>
                    <a:pt x="125" y="220"/>
                    <a:pt x="125" y="219"/>
                  </a:cubicBezTo>
                  <a:cubicBezTo>
                    <a:pt x="125" y="219"/>
                    <a:pt x="125" y="219"/>
                    <a:pt x="125" y="219"/>
                  </a:cubicBezTo>
                  <a:cubicBezTo>
                    <a:pt x="125" y="218"/>
                    <a:pt x="125" y="218"/>
                    <a:pt x="125" y="218"/>
                  </a:cubicBezTo>
                  <a:cubicBezTo>
                    <a:pt x="125" y="217"/>
                    <a:pt x="125" y="217"/>
                    <a:pt x="125" y="216"/>
                  </a:cubicBezTo>
                  <a:cubicBezTo>
                    <a:pt x="125" y="216"/>
                    <a:pt x="124" y="215"/>
                    <a:pt x="124" y="215"/>
                  </a:cubicBezTo>
                  <a:cubicBezTo>
                    <a:pt x="124" y="215"/>
                    <a:pt x="124" y="214"/>
                    <a:pt x="124" y="214"/>
                  </a:cubicBezTo>
                  <a:cubicBezTo>
                    <a:pt x="124" y="214"/>
                    <a:pt x="123" y="214"/>
                    <a:pt x="123" y="214"/>
                  </a:cubicBezTo>
                  <a:cubicBezTo>
                    <a:pt x="123" y="214"/>
                    <a:pt x="123" y="214"/>
                    <a:pt x="123" y="214"/>
                  </a:cubicBezTo>
                  <a:cubicBezTo>
                    <a:pt x="123" y="214"/>
                    <a:pt x="123" y="214"/>
                    <a:pt x="123" y="213"/>
                  </a:cubicBezTo>
                  <a:cubicBezTo>
                    <a:pt x="123" y="213"/>
                    <a:pt x="122" y="213"/>
                    <a:pt x="122" y="213"/>
                  </a:cubicBezTo>
                  <a:cubicBezTo>
                    <a:pt x="122" y="213"/>
                    <a:pt x="122" y="213"/>
                    <a:pt x="122" y="213"/>
                  </a:cubicBezTo>
                  <a:cubicBezTo>
                    <a:pt x="122" y="214"/>
                    <a:pt x="122" y="214"/>
                    <a:pt x="122" y="214"/>
                  </a:cubicBezTo>
                  <a:cubicBezTo>
                    <a:pt x="122" y="214"/>
                    <a:pt x="121" y="214"/>
                    <a:pt x="121" y="214"/>
                  </a:cubicBezTo>
                  <a:cubicBezTo>
                    <a:pt x="121" y="214"/>
                    <a:pt x="121" y="214"/>
                    <a:pt x="121" y="214"/>
                  </a:cubicBezTo>
                  <a:cubicBezTo>
                    <a:pt x="121" y="214"/>
                    <a:pt x="121" y="215"/>
                    <a:pt x="121" y="215"/>
                  </a:cubicBezTo>
                  <a:cubicBezTo>
                    <a:pt x="121" y="215"/>
                    <a:pt x="120" y="215"/>
                    <a:pt x="120" y="215"/>
                  </a:cubicBezTo>
                  <a:cubicBezTo>
                    <a:pt x="120" y="215"/>
                    <a:pt x="120" y="215"/>
                    <a:pt x="120" y="215"/>
                  </a:cubicBezTo>
                  <a:cubicBezTo>
                    <a:pt x="120" y="215"/>
                    <a:pt x="120" y="215"/>
                    <a:pt x="120" y="215"/>
                  </a:cubicBezTo>
                  <a:cubicBezTo>
                    <a:pt x="119" y="216"/>
                    <a:pt x="119" y="216"/>
                    <a:pt x="119" y="216"/>
                  </a:cubicBezTo>
                  <a:cubicBezTo>
                    <a:pt x="118" y="216"/>
                    <a:pt x="118" y="216"/>
                    <a:pt x="118" y="216"/>
                  </a:cubicBezTo>
                  <a:cubicBezTo>
                    <a:pt x="118" y="216"/>
                    <a:pt x="118" y="216"/>
                    <a:pt x="118" y="216"/>
                  </a:cubicBezTo>
                  <a:cubicBezTo>
                    <a:pt x="118" y="216"/>
                    <a:pt x="117" y="216"/>
                    <a:pt x="117" y="216"/>
                  </a:cubicBezTo>
                  <a:cubicBezTo>
                    <a:pt x="117" y="216"/>
                    <a:pt x="117" y="216"/>
                    <a:pt x="117" y="216"/>
                  </a:cubicBezTo>
                  <a:cubicBezTo>
                    <a:pt x="117" y="216"/>
                    <a:pt x="117" y="216"/>
                    <a:pt x="117" y="216"/>
                  </a:cubicBezTo>
                  <a:cubicBezTo>
                    <a:pt x="117" y="216"/>
                    <a:pt x="117" y="216"/>
                    <a:pt x="117" y="216"/>
                  </a:cubicBezTo>
                  <a:cubicBezTo>
                    <a:pt x="117" y="216"/>
                    <a:pt x="116" y="216"/>
                    <a:pt x="116" y="216"/>
                  </a:cubicBezTo>
                  <a:cubicBezTo>
                    <a:pt x="116" y="216"/>
                    <a:pt x="116" y="216"/>
                    <a:pt x="116" y="216"/>
                  </a:cubicBezTo>
                  <a:cubicBezTo>
                    <a:pt x="116" y="216"/>
                    <a:pt x="115" y="216"/>
                    <a:pt x="115" y="216"/>
                  </a:cubicBezTo>
                  <a:cubicBezTo>
                    <a:pt x="114" y="216"/>
                    <a:pt x="114" y="216"/>
                    <a:pt x="113" y="216"/>
                  </a:cubicBezTo>
                  <a:cubicBezTo>
                    <a:pt x="113" y="216"/>
                    <a:pt x="112" y="215"/>
                    <a:pt x="112" y="215"/>
                  </a:cubicBezTo>
                  <a:cubicBezTo>
                    <a:pt x="111" y="215"/>
                    <a:pt x="111" y="215"/>
                    <a:pt x="110" y="215"/>
                  </a:cubicBezTo>
                  <a:cubicBezTo>
                    <a:pt x="110" y="215"/>
                    <a:pt x="110" y="215"/>
                    <a:pt x="109" y="215"/>
                  </a:cubicBezTo>
                  <a:cubicBezTo>
                    <a:pt x="109" y="214"/>
                    <a:pt x="109" y="214"/>
                    <a:pt x="108" y="214"/>
                  </a:cubicBezTo>
                  <a:cubicBezTo>
                    <a:pt x="108" y="214"/>
                    <a:pt x="107" y="214"/>
                    <a:pt x="107" y="214"/>
                  </a:cubicBezTo>
                  <a:cubicBezTo>
                    <a:pt x="107" y="214"/>
                    <a:pt x="106" y="214"/>
                    <a:pt x="106" y="214"/>
                  </a:cubicBezTo>
                  <a:cubicBezTo>
                    <a:pt x="106" y="214"/>
                    <a:pt x="106" y="214"/>
                    <a:pt x="106" y="214"/>
                  </a:cubicBezTo>
                  <a:cubicBezTo>
                    <a:pt x="106" y="214"/>
                    <a:pt x="106" y="214"/>
                    <a:pt x="106" y="214"/>
                  </a:cubicBezTo>
                  <a:cubicBezTo>
                    <a:pt x="106" y="214"/>
                    <a:pt x="106" y="214"/>
                    <a:pt x="106" y="214"/>
                  </a:cubicBezTo>
                  <a:cubicBezTo>
                    <a:pt x="106" y="214"/>
                    <a:pt x="106" y="214"/>
                    <a:pt x="106" y="214"/>
                  </a:cubicBezTo>
                  <a:cubicBezTo>
                    <a:pt x="106" y="214"/>
                    <a:pt x="106" y="214"/>
                    <a:pt x="106" y="214"/>
                  </a:cubicBezTo>
                  <a:cubicBezTo>
                    <a:pt x="105" y="214"/>
                    <a:pt x="104" y="214"/>
                    <a:pt x="102" y="213"/>
                  </a:cubicBezTo>
                  <a:cubicBezTo>
                    <a:pt x="101" y="213"/>
                    <a:pt x="99" y="213"/>
                    <a:pt x="98" y="212"/>
                  </a:cubicBezTo>
                  <a:cubicBezTo>
                    <a:pt x="96" y="211"/>
                    <a:pt x="95" y="211"/>
                    <a:pt x="93" y="210"/>
                  </a:cubicBezTo>
                  <a:cubicBezTo>
                    <a:pt x="92" y="209"/>
                    <a:pt x="91" y="208"/>
                    <a:pt x="90" y="208"/>
                  </a:cubicBezTo>
                  <a:cubicBezTo>
                    <a:pt x="89" y="207"/>
                    <a:pt x="89" y="207"/>
                    <a:pt x="88" y="206"/>
                  </a:cubicBezTo>
                  <a:cubicBezTo>
                    <a:pt x="88" y="206"/>
                    <a:pt x="87" y="206"/>
                    <a:pt x="86" y="205"/>
                  </a:cubicBezTo>
                  <a:cubicBezTo>
                    <a:pt x="86" y="205"/>
                    <a:pt x="85" y="204"/>
                    <a:pt x="84" y="204"/>
                  </a:cubicBezTo>
                  <a:cubicBezTo>
                    <a:pt x="83" y="203"/>
                    <a:pt x="83" y="203"/>
                    <a:pt x="82" y="202"/>
                  </a:cubicBezTo>
                  <a:cubicBezTo>
                    <a:pt x="81" y="202"/>
                    <a:pt x="80" y="201"/>
                    <a:pt x="79" y="200"/>
                  </a:cubicBezTo>
                  <a:cubicBezTo>
                    <a:pt x="78" y="199"/>
                    <a:pt x="77" y="199"/>
                    <a:pt x="76" y="198"/>
                  </a:cubicBezTo>
                  <a:cubicBezTo>
                    <a:pt x="75" y="198"/>
                    <a:pt x="75" y="197"/>
                    <a:pt x="74" y="197"/>
                  </a:cubicBezTo>
                  <a:cubicBezTo>
                    <a:pt x="73" y="196"/>
                    <a:pt x="73" y="196"/>
                    <a:pt x="72" y="195"/>
                  </a:cubicBezTo>
                  <a:cubicBezTo>
                    <a:pt x="72" y="195"/>
                    <a:pt x="71" y="194"/>
                    <a:pt x="71" y="194"/>
                  </a:cubicBezTo>
                  <a:cubicBezTo>
                    <a:pt x="71" y="194"/>
                    <a:pt x="70" y="194"/>
                    <a:pt x="70" y="194"/>
                  </a:cubicBezTo>
                  <a:cubicBezTo>
                    <a:pt x="69" y="193"/>
                    <a:pt x="69" y="193"/>
                    <a:pt x="68" y="193"/>
                  </a:cubicBezTo>
                  <a:cubicBezTo>
                    <a:pt x="68" y="193"/>
                    <a:pt x="67" y="193"/>
                    <a:pt x="67" y="193"/>
                  </a:cubicBezTo>
                  <a:cubicBezTo>
                    <a:pt x="67" y="193"/>
                    <a:pt x="67" y="193"/>
                    <a:pt x="66" y="193"/>
                  </a:cubicBezTo>
                  <a:cubicBezTo>
                    <a:pt x="66" y="193"/>
                    <a:pt x="66" y="193"/>
                    <a:pt x="66" y="193"/>
                  </a:cubicBezTo>
                  <a:cubicBezTo>
                    <a:pt x="65" y="193"/>
                    <a:pt x="65" y="194"/>
                    <a:pt x="65" y="194"/>
                  </a:cubicBezTo>
                  <a:cubicBezTo>
                    <a:pt x="65" y="194"/>
                    <a:pt x="65" y="194"/>
                    <a:pt x="65" y="194"/>
                  </a:cubicBezTo>
                  <a:cubicBezTo>
                    <a:pt x="65" y="194"/>
                    <a:pt x="65" y="195"/>
                    <a:pt x="64" y="195"/>
                  </a:cubicBezTo>
                  <a:cubicBezTo>
                    <a:pt x="64" y="195"/>
                    <a:pt x="64" y="195"/>
                    <a:pt x="64" y="195"/>
                  </a:cubicBezTo>
                  <a:cubicBezTo>
                    <a:pt x="63" y="195"/>
                    <a:pt x="63" y="195"/>
                    <a:pt x="62" y="195"/>
                  </a:cubicBezTo>
                  <a:cubicBezTo>
                    <a:pt x="62" y="195"/>
                    <a:pt x="61" y="195"/>
                    <a:pt x="61" y="195"/>
                  </a:cubicBezTo>
                  <a:cubicBezTo>
                    <a:pt x="61" y="195"/>
                    <a:pt x="61" y="195"/>
                    <a:pt x="60" y="194"/>
                  </a:cubicBezTo>
                  <a:cubicBezTo>
                    <a:pt x="60" y="194"/>
                    <a:pt x="60" y="193"/>
                    <a:pt x="59" y="193"/>
                  </a:cubicBezTo>
                  <a:cubicBezTo>
                    <a:pt x="59" y="193"/>
                    <a:pt x="58" y="192"/>
                    <a:pt x="58" y="192"/>
                  </a:cubicBezTo>
                  <a:cubicBezTo>
                    <a:pt x="58" y="192"/>
                    <a:pt x="57" y="192"/>
                    <a:pt x="57" y="191"/>
                  </a:cubicBezTo>
                  <a:cubicBezTo>
                    <a:pt x="57" y="191"/>
                    <a:pt x="57" y="191"/>
                    <a:pt x="56" y="190"/>
                  </a:cubicBezTo>
                  <a:cubicBezTo>
                    <a:pt x="56" y="190"/>
                    <a:pt x="56" y="189"/>
                    <a:pt x="55" y="189"/>
                  </a:cubicBezTo>
                  <a:cubicBezTo>
                    <a:pt x="55" y="188"/>
                    <a:pt x="54" y="188"/>
                    <a:pt x="53" y="188"/>
                  </a:cubicBezTo>
                  <a:cubicBezTo>
                    <a:pt x="53" y="187"/>
                    <a:pt x="52" y="187"/>
                    <a:pt x="52" y="187"/>
                  </a:cubicBezTo>
                  <a:cubicBezTo>
                    <a:pt x="51" y="187"/>
                    <a:pt x="51" y="187"/>
                    <a:pt x="51" y="187"/>
                  </a:cubicBezTo>
                  <a:cubicBezTo>
                    <a:pt x="50" y="187"/>
                    <a:pt x="50" y="186"/>
                    <a:pt x="50" y="186"/>
                  </a:cubicBezTo>
                  <a:cubicBezTo>
                    <a:pt x="49" y="186"/>
                    <a:pt x="49" y="186"/>
                    <a:pt x="49" y="185"/>
                  </a:cubicBezTo>
                  <a:cubicBezTo>
                    <a:pt x="49" y="185"/>
                    <a:pt x="48" y="185"/>
                    <a:pt x="48" y="185"/>
                  </a:cubicBezTo>
                  <a:cubicBezTo>
                    <a:pt x="48" y="184"/>
                    <a:pt x="47" y="184"/>
                    <a:pt x="47" y="184"/>
                  </a:cubicBezTo>
                  <a:cubicBezTo>
                    <a:pt x="47" y="183"/>
                    <a:pt x="47" y="183"/>
                    <a:pt x="46" y="183"/>
                  </a:cubicBezTo>
                  <a:cubicBezTo>
                    <a:pt x="46" y="183"/>
                    <a:pt x="46" y="183"/>
                    <a:pt x="45" y="182"/>
                  </a:cubicBezTo>
                  <a:cubicBezTo>
                    <a:pt x="45" y="182"/>
                    <a:pt x="45" y="182"/>
                    <a:pt x="45" y="182"/>
                  </a:cubicBezTo>
                  <a:cubicBezTo>
                    <a:pt x="44" y="182"/>
                    <a:pt x="44" y="182"/>
                    <a:pt x="44" y="182"/>
                  </a:cubicBezTo>
                  <a:cubicBezTo>
                    <a:pt x="44" y="182"/>
                    <a:pt x="44" y="181"/>
                    <a:pt x="43" y="181"/>
                  </a:cubicBezTo>
                  <a:cubicBezTo>
                    <a:pt x="43" y="181"/>
                    <a:pt x="43" y="181"/>
                    <a:pt x="43" y="180"/>
                  </a:cubicBezTo>
                  <a:cubicBezTo>
                    <a:pt x="43" y="180"/>
                    <a:pt x="43" y="179"/>
                    <a:pt x="43" y="179"/>
                  </a:cubicBezTo>
                  <a:cubicBezTo>
                    <a:pt x="43" y="179"/>
                    <a:pt x="43" y="178"/>
                    <a:pt x="43" y="178"/>
                  </a:cubicBezTo>
                  <a:cubicBezTo>
                    <a:pt x="43" y="178"/>
                    <a:pt x="43" y="177"/>
                    <a:pt x="42" y="177"/>
                  </a:cubicBezTo>
                  <a:cubicBezTo>
                    <a:pt x="42" y="177"/>
                    <a:pt x="42" y="177"/>
                    <a:pt x="42" y="176"/>
                  </a:cubicBezTo>
                  <a:cubicBezTo>
                    <a:pt x="42" y="176"/>
                    <a:pt x="42" y="176"/>
                    <a:pt x="42" y="176"/>
                  </a:cubicBezTo>
                  <a:cubicBezTo>
                    <a:pt x="42" y="176"/>
                    <a:pt x="41" y="175"/>
                    <a:pt x="41" y="175"/>
                  </a:cubicBezTo>
                  <a:cubicBezTo>
                    <a:pt x="41" y="175"/>
                    <a:pt x="41" y="175"/>
                    <a:pt x="41" y="174"/>
                  </a:cubicBezTo>
                  <a:cubicBezTo>
                    <a:pt x="41" y="174"/>
                    <a:pt x="41" y="174"/>
                    <a:pt x="41" y="174"/>
                  </a:cubicBezTo>
                  <a:cubicBezTo>
                    <a:pt x="41" y="173"/>
                    <a:pt x="41" y="173"/>
                    <a:pt x="41" y="173"/>
                  </a:cubicBezTo>
                  <a:cubicBezTo>
                    <a:pt x="42" y="172"/>
                    <a:pt x="42" y="172"/>
                    <a:pt x="42" y="172"/>
                  </a:cubicBezTo>
                  <a:cubicBezTo>
                    <a:pt x="43" y="173"/>
                    <a:pt x="43" y="173"/>
                    <a:pt x="43" y="173"/>
                  </a:cubicBezTo>
                  <a:cubicBezTo>
                    <a:pt x="43" y="173"/>
                    <a:pt x="43" y="173"/>
                    <a:pt x="44" y="173"/>
                  </a:cubicBezTo>
                  <a:cubicBezTo>
                    <a:pt x="44" y="173"/>
                    <a:pt x="44" y="173"/>
                    <a:pt x="44" y="173"/>
                  </a:cubicBezTo>
                  <a:cubicBezTo>
                    <a:pt x="44" y="174"/>
                    <a:pt x="45" y="174"/>
                    <a:pt x="45" y="174"/>
                  </a:cubicBezTo>
                  <a:cubicBezTo>
                    <a:pt x="45" y="174"/>
                    <a:pt x="45" y="174"/>
                    <a:pt x="46" y="174"/>
                  </a:cubicBezTo>
                  <a:cubicBezTo>
                    <a:pt x="46" y="174"/>
                    <a:pt x="46" y="174"/>
                    <a:pt x="47" y="174"/>
                  </a:cubicBezTo>
                  <a:cubicBezTo>
                    <a:pt x="47" y="173"/>
                    <a:pt x="47" y="173"/>
                    <a:pt x="47" y="173"/>
                  </a:cubicBezTo>
                  <a:cubicBezTo>
                    <a:pt x="48" y="173"/>
                    <a:pt x="48" y="173"/>
                    <a:pt x="48" y="173"/>
                  </a:cubicBezTo>
                  <a:cubicBezTo>
                    <a:pt x="48" y="173"/>
                    <a:pt x="49" y="172"/>
                    <a:pt x="49" y="172"/>
                  </a:cubicBezTo>
                  <a:cubicBezTo>
                    <a:pt x="49" y="172"/>
                    <a:pt x="49" y="172"/>
                    <a:pt x="49" y="171"/>
                  </a:cubicBezTo>
                  <a:cubicBezTo>
                    <a:pt x="49" y="171"/>
                    <a:pt x="49" y="171"/>
                    <a:pt x="49" y="171"/>
                  </a:cubicBezTo>
                  <a:cubicBezTo>
                    <a:pt x="49" y="170"/>
                    <a:pt x="49" y="170"/>
                    <a:pt x="49" y="170"/>
                  </a:cubicBezTo>
                  <a:cubicBezTo>
                    <a:pt x="49" y="170"/>
                    <a:pt x="49" y="169"/>
                    <a:pt x="49" y="169"/>
                  </a:cubicBezTo>
                  <a:cubicBezTo>
                    <a:pt x="48" y="169"/>
                    <a:pt x="48" y="169"/>
                    <a:pt x="48" y="168"/>
                  </a:cubicBezTo>
                  <a:cubicBezTo>
                    <a:pt x="48" y="168"/>
                    <a:pt x="48" y="168"/>
                    <a:pt x="47" y="167"/>
                  </a:cubicBezTo>
                  <a:cubicBezTo>
                    <a:pt x="47" y="167"/>
                    <a:pt x="47" y="167"/>
                    <a:pt x="47" y="166"/>
                  </a:cubicBezTo>
                  <a:cubicBezTo>
                    <a:pt x="46" y="166"/>
                    <a:pt x="46" y="166"/>
                    <a:pt x="46" y="166"/>
                  </a:cubicBezTo>
                  <a:cubicBezTo>
                    <a:pt x="46" y="165"/>
                    <a:pt x="46" y="165"/>
                    <a:pt x="45" y="165"/>
                  </a:cubicBezTo>
                  <a:cubicBezTo>
                    <a:pt x="45" y="164"/>
                    <a:pt x="45" y="164"/>
                    <a:pt x="45" y="164"/>
                  </a:cubicBezTo>
                  <a:cubicBezTo>
                    <a:pt x="44" y="163"/>
                    <a:pt x="44" y="163"/>
                    <a:pt x="44" y="163"/>
                  </a:cubicBezTo>
                  <a:cubicBezTo>
                    <a:pt x="44" y="163"/>
                    <a:pt x="44" y="162"/>
                    <a:pt x="44" y="162"/>
                  </a:cubicBezTo>
                  <a:cubicBezTo>
                    <a:pt x="44" y="162"/>
                    <a:pt x="44" y="162"/>
                    <a:pt x="44" y="162"/>
                  </a:cubicBezTo>
                  <a:cubicBezTo>
                    <a:pt x="44" y="162"/>
                    <a:pt x="44" y="162"/>
                    <a:pt x="44" y="161"/>
                  </a:cubicBezTo>
                  <a:cubicBezTo>
                    <a:pt x="44" y="161"/>
                    <a:pt x="44" y="161"/>
                    <a:pt x="44" y="161"/>
                  </a:cubicBezTo>
                  <a:cubicBezTo>
                    <a:pt x="44" y="161"/>
                    <a:pt x="44" y="161"/>
                    <a:pt x="44" y="161"/>
                  </a:cubicBezTo>
                  <a:cubicBezTo>
                    <a:pt x="44" y="160"/>
                    <a:pt x="44" y="160"/>
                    <a:pt x="44" y="160"/>
                  </a:cubicBezTo>
                  <a:cubicBezTo>
                    <a:pt x="45" y="160"/>
                    <a:pt x="45" y="160"/>
                    <a:pt x="45" y="160"/>
                  </a:cubicBezTo>
                  <a:cubicBezTo>
                    <a:pt x="46" y="160"/>
                    <a:pt x="46" y="160"/>
                    <a:pt x="46" y="160"/>
                  </a:cubicBezTo>
                  <a:cubicBezTo>
                    <a:pt x="46" y="160"/>
                    <a:pt x="47" y="160"/>
                    <a:pt x="47" y="159"/>
                  </a:cubicBezTo>
                  <a:cubicBezTo>
                    <a:pt x="47" y="159"/>
                    <a:pt x="47" y="159"/>
                    <a:pt x="48" y="159"/>
                  </a:cubicBezTo>
                  <a:cubicBezTo>
                    <a:pt x="48" y="159"/>
                    <a:pt x="49" y="159"/>
                    <a:pt x="50" y="158"/>
                  </a:cubicBezTo>
                  <a:cubicBezTo>
                    <a:pt x="51" y="157"/>
                    <a:pt x="52" y="156"/>
                    <a:pt x="53" y="155"/>
                  </a:cubicBezTo>
                  <a:cubicBezTo>
                    <a:pt x="53" y="154"/>
                    <a:pt x="54" y="152"/>
                    <a:pt x="55" y="151"/>
                  </a:cubicBezTo>
                  <a:cubicBezTo>
                    <a:pt x="55" y="150"/>
                    <a:pt x="56" y="150"/>
                    <a:pt x="56" y="149"/>
                  </a:cubicBezTo>
                  <a:cubicBezTo>
                    <a:pt x="56" y="149"/>
                    <a:pt x="56" y="149"/>
                    <a:pt x="56" y="149"/>
                  </a:cubicBezTo>
                  <a:cubicBezTo>
                    <a:pt x="56" y="149"/>
                    <a:pt x="56" y="148"/>
                    <a:pt x="56" y="148"/>
                  </a:cubicBezTo>
                  <a:cubicBezTo>
                    <a:pt x="56" y="148"/>
                    <a:pt x="56" y="148"/>
                    <a:pt x="56" y="148"/>
                  </a:cubicBezTo>
                  <a:cubicBezTo>
                    <a:pt x="56" y="147"/>
                    <a:pt x="56" y="147"/>
                    <a:pt x="56" y="147"/>
                  </a:cubicBezTo>
                  <a:cubicBezTo>
                    <a:pt x="55" y="146"/>
                    <a:pt x="54" y="146"/>
                    <a:pt x="54" y="145"/>
                  </a:cubicBezTo>
                  <a:cubicBezTo>
                    <a:pt x="53" y="144"/>
                    <a:pt x="52" y="143"/>
                    <a:pt x="51" y="143"/>
                  </a:cubicBezTo>
                  <a:cubicBezTo>
                    <a:pt x="50" y="142"/>
                    <a:pt x="49" y="142"/>
                    <a:pt x="48" y="141"/>
                  </a:cubicBezTo>
                  <a:cubicBezTo>
                    <a:pt x="47" y="141"/>
                    <a:pt x="47" y="141"/>
                    <a:pt x="46" y="141"/>
                  </a:cubicBezTo>
                  <a:cubicBezTo>
                    <a:pt x="46" y="141"/>
                    <a:pt x="46" y="141"/>
                    <a:pt x="46" y="141"/>
                  </a:cubicBezTo>
                  <a:cubicBezTo>
                    <a:pt x="45" y="141"/>
                    <a:pt x="44" y="141"/>
                    <a:pt x="43" y="141"/>
                  </a:cubicBezTo>
                  <a:cubicBezTo>
                    <a:pt x="42" y="141"/>
                    <a:pt x="41" y="142"/>
                    <a:pt x="40" y="142"/>
                  </a:cubicBezTo>
                  <a:cubicBezTo>
                    <a:pt x="39" y="143"/>
                    <a:pt x="39" y="143"/>
                    <a:pt x="38" y="144"/>
                  </a:cubicBezTo>
                  <a:cubicBezTo>
                    <a:pt x="37" y="144"/>
                    <a:pt x="37" y="145"/>
                    <a:pt x="36" y="146"/>
                  </a:cubicBezTo>
                  <a:cubicBezTo>
                    <a:pt x="36" y="145"/>
                    <a:pt x="36" y="145"/>
                    <a:pt x="36" y="145"/>
                  </a:cubicBezTo>
                  <a:cubicBezTo>
                    <a:pt x="35" y="145"/>
                    <a:pt x="35" y="145"/>
                    <a:pt x="35" y="145"/>
                  </a:cubicBezTo>
                  <a:cubicBezTo>
                    <a:pt x="35" y="145"/>
                    <a:pt x="35" y="145"/>
                    <a:pt x="35" y="145"/>
                  </a:cubicBezTo>
                  <a:cubicBezTo>
                    <a:pt x="35" y="144"/>
                    <a:pt x="35" y="144"/>
                    <a:pt x="35" y="144"/>
                  </a:cubicBezTo>
                  <a:cubicBezTo>
                    <a:pt x="35" y="144"/>
                    <a:pt x="35" y="144"/>
                    <a:pt x="35" y="144"/>
                  </a:cubicBezTo>
                  <a:cubicBezTo>
                    <a:pt x="31" y="145"/>
                    <a:pt x="31" y="145"/>
                    <a:pt x="31" y="145"/>
                  </a:cubicBezTo>
                  <a:cubicBezTo>
                    <a:pt x="31" y="145"/>
                    <a:pt x="31" y="145"/>
                    <a:pt x="31" y="145"/>
                  </a:cubicBezTo>
                  <a:cubicBezTo>
                    <a:pt x="31" y="145"/>
                    <a:pt x="31" y="145"/>
                    <a:pt x="31" y="145"/>
                  </a:cubicBezTo>
                  <a:cubicBezTo>
                    <a:pt x="30" y="145"/>
                    <a:pt x="30" y="145"/>
                    <a:pt x="30" y="145"/>
                  </a:cubicBezTo>
                  <a:cubicBezTo>
                    <a:pt x="30" y="145"/>
                    <a:pt x="30" y="145"/>
                    <a:pt x="30" y="145"/>
                  </a:cubicBezTo>
                  <a:cubicBezTo>
                    <a:pt x="30" y="145"/>
                    <a:pt x="30" y="145"/>
                    <a:pt x="29" y="145"/>
                  </a:cubicBezTo>
                  <a:cubicBezTo>
                    <a:pt x="29" y="144"/>
                    <a:pt x="29" y="144"/>
                    <a:pt x="29" y="144"/>
                  </a:cubicBezTo>
                  <a:cubicBezTo>
                    <a:pt x="29" y="144"/>
                    <a:pt x="29" y="145"/>
                    <a:pt x="30" y="145"/>
                  </a:cubicBezTo>
                  <a:cubicBezTo>
                    <a:pt x="30" y="145"/>
                    <a:pt x="30" y="145"/>
                    <a:pt x="30" y="145"/>
                  </a:cubicBezTo>
                  <a:cubicBezTo>
                    <a:pt x="30" y="145"/>
                    <a:pt x="30" y="145"/>
                    <a:pt x="31" y="145"/>
                  </a:cubicBezTo>
                  <a:cubicBezTo>
                    <a:pt x="31" y="145"/>
                    <a:pt x="31" y="145"/>
                    <a:pt x="31" y="146"/>
                  </a:cubicBezTo>
                  <a:cubicBezTo>
                    <a:pt x="31" y="146"/>
                    <a:pt x="31" y="146"/>
                    <a:pt x="31" y="146"/>
                  </a:cubicBezTo>
                  <a:cubicBezTo>
                    <a:pt x="32" y="146"/>
                    <a:pt x="32" y="146"/>
                    <a:pt x="32" y="146"/>
                  </a:cubicBezTo>
                  <a:cubicBezTo>
                    <a:pt x="34" y="145"/>
                    <a:pt x="34" y="145"/>
                    <a:pt x="34" y="145"/>
                  </a:cubicBezTo>
                  <a:cubicBezTo>
                    <a:pt x="34" y="145"/>
                    <a:pt x="34" y="145"/>
                    <a:pt x="35" y="146"/>
                  </a:cubicBezTo>
                  <a:cubicBezTo>
                    <a:pt x="35" y="146"/>
                    <a:pt x="35" y="146"/>
                    <a:pt x="35" y="146"/>
                  </a:cubicBezTo>
                  <a:cubicBezTo>
                    <a:pt x="35" y="146"/>
                    <a:pt x="35" y="146"/>
                    <a:pt x="35" y="146"/>
                  </a:cubicBezTo>
                  <a:cubicBezTo>
                    <a:pt x="35" y="146"/>
                    <a:pt x="36" y="146"/>
                    <a:pt x="36" y="146"/>
                  </a:cubicBezTo>
                  <a:cubicBezTo>
                    <a:pt x="36" y="146"/>
                    <a:pt x="36" y="146"/>
                    <a:pt x="36" y="146"/>
                  </a:cubicBezTo>
                  <a:cubicBezTo>
                    <a:pt x="36" y="146"/>
                    <a:pt x="36" y="146"/>
                    <a:pt x="36" y="146"/>
                  </a:cubicBezTo>
                  <a:cubicBezTo>
                    <a:pt x="36" y="146"/>
                    <a:pt x="36" y="146"/>
                    <a:pt x="36" y="147"/>
                  </a:cubicBezTo>
                  <a:cubicBezTo>
                    <a:pt x="36" y="147"/>
                    <a:pt x="36" y="147"/>
                    <a:pt x="36" y="147"/>
                  </a:cubicBezTo>
                  <a:cubicBezTo>
                    <a:pt x="36" y="147"/>
                    <a:pt x="36" y="147"/>
                    <a:pt x="36" y="147"/>
                  </a:cubicBezTo>
                  <a:cubicBezTo>
                    <a:pt x="36" y="147"/>
                    <a:pt x="36" y="147"/>
                    <a:pt x="36" y="147"/>
                  </a:cubicBezTo>
                  <a:cubicBezTo>
                    <a:pt x="36" y="147"/>
                    <a:pt x="36" y="147"/>
                    <a:pt x="36" y="147"/>
                  </a:cubicBezTo>
                  <a:cubicBezTo>
                    <a:pt x="36" y="147"/>
                    <a:pt x="36" y="147"/>
                    <a:pt x="36" y="147"/>
                  </a:cubicBezTo>
                  <a:cubicBezTo>
                    <a:pt x="37" y="147"/>
                    <a:pt x="37" y="147"/>
                    <a:pt x="37" y="147"/>
                  </a:cubicBezTo>
                  <a:cubicBezTo>
                    <a:pt x="37" y="147"/>
                    <a:pt x="37" y="147"/>
                    <a:pt x="37" y="147"/>
                  </a:cubicBezTo>
                  <a:cubicBezTo>
                    <a:pt x="37" y="147"/>
                    <a:pt x="37" y="147"/>
                    <a:pt x="37" y="147"/>
                  </a:cubicBezTo>
                  <a:cubicBezTo>
                    <a:pt x="37" y="147"/>
                    <a:pt x="37" y="146"/>
                    <a:pt x="37" y="146"/>
                  </a:cubicBezTo>
                  <a:cubicBezTo>
                    <a:pt x="37" y="146"/>
                    <a:pt x="37" y="146"/>
                    <a:pt x="37" y="146"/>
                  </a:cubicBezTo>
                  <a:cubicBezTo>
                    <a:pt x="37" y="146"/>
                    <a:pt x="37" y="146"/>
                    <a:pt x="37" y="146"/>
                  </a:cubicBezTo>
                  <a:cubicBezTo>
                    <a:pt x="37" y="146"/>
                    <a:pt x="38" y="145"/>
                    <a:pt x="38" y="145"/>
                  </a:cubicBezTo>
                  <a:cubicBezTo>
                    <a:pt x="39" y="144"/>
                    <a:pt x="39" y="144"/>
                    <a:pt x="40" y="143"/>
                  </a:cubicBezTo>
                  <a:cubicBezTo>
                    <a:pt x="41" y="143"/>
                    <a:pt x="42" y="143"/>
                    <a:pt x="42" y="142"/>
                  </a:cubicBezTo>
                  <a:cubicBezTo>
                    <a:pt x="43" y="142"/>
                    <a:pt x="44"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5" y="142"/>
                    <a:pt x="45" y="142"/>
                    <a:pt x="45" y="142"/>
                  </a:cubicBezTo>
                  <a:cubicBezTo>
                    <a:pt x="46" y="142"/>
                    <a:pt x="46" y="142"/>
                    <a:pt x="46" y="142"/>
                  </a:cubicBezTo>
                  <a:cubicBezTo>
                    <a:pt x="46" y="142"/>
                    <a:pt x="46" y="142"/>
                    <a:pt x="46" y="142"/>
                  </a:cubicBezTo>
                  <a:cubicBezTo>
                    <a:pt x="46" y="142"/>
                    <a:pt x="47" y="142"/>
                    <a:pt x="48" y="142"/>
                  </a:cubicBezTo>
                  <a:cubicBezTo>
                    <a:pt x="49" y="143"/>
                    <a:pt x="50" y="143"/>
                    <a:pt x="50" y="144"/>
                  </a:cubicBezTo>
                  <a:cubicBezTo>
                    <a:pt x="51" y="144"/>
                    <a:pt x="52" y="145"/>
                    <a:pt x="53" y="146"/>
                  </a:cubicBezTo>
                  <a:cubicBezTo>
                    <a:pt x="54" y="146"/>
                    <a:pt x="54" y="147"/>
                    <a:pt x="55" y="148"/>
                  </a:cubicBezTo>
                  <a:cubicBezTo>
                    <a:pt x="55" y="148"/>
                    <a:pt x="55" y="148"/>
                    <a:pt x="55" y="148"/>
                  </a:cubicBezTo>
                  <a:cubicBezTo>
                    <a:pt x="55" y="148"/>
                    <a:pt x="55" y="148"/>
                    <a:pt x="55" y="148"/>
                  </a:cubicBezTo>
                  <a:cubicBezTo>
                    <a:pt x="55" y="148"/>
                    <a:pt x="55" y="148"/>
                    <a:pt x="55" y="148"/>
                  </a:cubicBezTo>
                  <a:cubicBezTo>
                    <a:pt x="55" y="148"/>
                    <a:pt x="55" y="148"/>
                    <a:pt x="55" y="149"/>
                  </a:cubicBezTo>
                  <a:cubicBezTo>
                    <a:pt x="55" y="149"/>
                    <a:pt x="55" y="149"/>
                    <a:pt x="55" y="149"/>
                  </a:cubicBezTo>
                  <a:cubicBezTo>
                    <a:pt x="55" y="149"/>
                    <a:pt x="55" y="149"/>
                    <a:pt x="55" y="149"/>
                  </a:cubicBezTo>
                  <a:cubicBezTo>
                    <a:pt x="55" y="149"/>
                    <a:pt x="55" y="149"/>
                    <a:pt x="55" y="149"/>
                  </a:cubicBezTo>
                  <a:cubicBezTo>
                    <a:pt x="55" y="149"/>
                    <a:pt x="55" y="149"/>
                    <a:pt x="55" y="149"/>
                  </a:cubicBezTo>
                  <a:cubicBezTo>
                    <a:pt x="55" y="149"/>
                    <a:pt x="55" y="150"/>
                    <a:pt x="54" y="151"/>
                  </a:cubicBezTo>
                  <a:cubicBezTo>
                    <a:pt x="53" y="152"/>
                    <a:pt x="53" y="153"/>
                    <a:pt x="52" y="154"/>
                  </a:cubicBezTo>
                  <a:cubicBezTo>
                    <a:pt x="51" y="155"/>
                    <a:pt x="50" y="156"/>
                    <a:pt x="49" y="157"/>
                  </a:cubicBezTo>
                  <a:cubicBezTo>
                    <a:pt x="49" y="158"/>
                    <a:pt x="48" y="158"/>
                    <a:pt x="47" y="158"/>
                  </a:cubicBezTo>
                  <a:cubicBezTo>
                    <a:pt x="47" y="158"/>
                    <a:pt x="47" y="158"/>
                    <a:pt x="47" y="159"/>
                  </a:cubicBezTo>
                  <a:cubicBezTo>
                    <a:pt x="47" y="159"/>
                    <a:pt x="46" y="159"/>
                    <a:pt x="46" y="159"/>
                  </a:cubicBezTo>
                  <a:cubicBezTo>
                    <a:pt x="46" y="159"/>
                    <a:pt x="46" y="159"/>
                    <a:pt x="46" y="159"/>
                  </a:cubicBezTo>
                  <a:cubicBezTo>
                    <a:pt x="45" y="159"/>
                    <a:pt x="45" y="159"/>
                    <a:pt x="45" y="159"/>
                  </a:cubicBezTo>
                  <a:cubicBezTo>
                    <a:pt x="45" y="159"/>
                    <a:pt x="45" y="159"/>
                    <a:pt x="44" y="159"/>
                  </a:cubicBezTo>
                  <a:cubicBezTo>
                    <a:pt x="44" y="159"/>
                    <a:pt x="44" y="159"/>
                    <a:pt x="44" y="159"/>
                  </a:cubicBezTo>
                  <a:cubicBezTo>
                    <a:pt x="44" y="159"/>
                    <a:pt x="44" y="159"/>
                    <a:pt x="44" y="159"/>
                  </a:cubicBezTo>
                  <a:cubicBezTo>
                    <a:pt x="44" y="159"/>
                    <a:pt x="44" y="159"/>
                    <a:pt x="44" y="159"/>
                  </a:cubicBezTo>
                  <a:cubicBezTo>
                    <a:pt x="43" y="159"/>
                    <a:pt x="43" y="159"/>
                    <a:pt x="43" y="159"/>
                  </a:cubicBezTo>
                  <a:cubicBezTo>
                    <a:pt x="43" y="159"/>
                    <a:pt x="43" y="159"/>
                    <a:pt x="43" y="159"/>
                  </a:cubicBezTo>
                  <a:cubicBezTo>
                    <a:pt x="43" y="159"/>
                    <a:pt x="43" y="159"/>
                    <a:pt x="43" y="159"/>
                  </a:cubicBezTo>
                  <a:cubicBezTo>
                    <a:pt x="43" y="159"/>
                    <a:pt x="43" y="159"/>
                    <a:pt x="43" y="159"/>
                  </a:cubicBezTo>
                  <a:cubicBezTo>
                    <a:pt x="43" y="159"/>
                    <a:pt x="43" y="159"/>
                    <a:pt x="43" y="159"/>
                  </a:cubicBezTo>
                  <a:cubicBezTo>
                    <a:pt x="43" y="160"/>
                    <a:pt x="43" y="160"/>
                    <a:pt x="43" y="160"/>
                  </a:cubicBezTo>
                  <a:cubicBezTo>
                    <a:pt x="43" y="160"/>
                    <a:pt x="43" y="160"/>
                    <a:pt x="43" y="160"/>
                  </a:cubicBezTo>
                  <a:cubicBezTo>
                    <a:pt x="43" y="160"/>
                    <a:pt x="43" y="160"/>
                    <a:pt x="43" y="160"/>
                  </a:cubicBezTo>
                  <a:cubicBezTo>
                    <a:pt x="43" y="160"/>
                    <a:pt x="43" y="160"/>
                    <a:pt x="43" y="160"/>
                  </a:cubicBezTo>
                  <a:cubicBezTo>
                    <a:pt x="43" y="160"/>
                    <a:pt x="43" y="160"/>
                    <a:pt x="43" y="160"/>
                  </a:cubicBezTo>
                  <a:cubicBezTo>
                    <a:pt x="43" y="160"/>
                    <a:pt x="43" y="160"/>
                    <a:pt x="43" y="160"/>
                  </a:cubicBezTo>
                  <a:cubicBezTo>
                    <a:pt x="43" y="160"/>
                    <a:pt x="43" y="161"/>
                    <a:pt x="43" y="161"/>
                  </a:cubicBezTo>
                  <a:cubicBezTo>
                    <a:pt x="43" y="161"/>
                    <a:pt x="43" y="161"/>
                    <a:pt x="43" y="161"/>
                  </a:cubicBezTo>
                  <a:cubicBezTo>
                    <a:pt x="43" y="161"/>
                    <a:pt x="43" y="161"/>
                    <a:pt x="43" y="161"/>
                  </a:cubicBezTo>
                  <a:cubicBezTo>
                    <a:pt x="43" y="161"/>
                    <a:pt x="43" y="161"/>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2"/>
                    <a:pt x="43" y="162"/>
                  </a:cubicBezTo>
                  <a:cubicBezTo>
                    <a:pt x="43" y="162"/>
                    <a:pt x="43" y="163"/>
                    <a:pt x="43" y="163"/>
                  </a:cubicBezTo>
                  <a:cubicBezTo>
                    <a:pt x="43" y="163"/>
                    <a:pt x="43" y="164"/>
                    <a:pt x="44" y="164"/>
                  </a:cubicBezTo>
                  <a:cubicBezTo>
                    <a:pt x="44" y="164"/>
                    <a:pt x="44" y="165"/>
                    <a:pt x="44" y="165"/>
                  </a:cubicBezTo>
                  <a:cubicBezTo>
                    <a:pt x="45" y="165"/>
                    <a:pt x="45" y="166"/>
                    <a:pt x="45" y="166"/>
                  </a:cubicBezTo>
                  <a:cubicBezTo>
                    <a:pt x="45" y="167"/>
                    <a:pt x="46" y="167"/>
                    <a:pt x="46" y="167"/>
                  </a:cubicBezTo>
                  <a:cubicBezTo>
                    <a:pt x="46" y="167"/>
                    <a:pt x="46" y="168"/>
                    <a:pt x="47" y="168"/>
                  </a:cubicBezTo>
                  <a:cubicBezTo>
                    <a:pt x="47" y="168"/>
                    <a:pt x="47" y="168"/>
                    <a:pt x="47" y="169"/>
                  </a:cubicBezTo>
                  <a:cubicBezTo>
                    <a:pt x="47" y="169"/>
                    <a:pt x="48" y="169"/>
                    <a:pt x="48" y="170"/>
                  </a:cubicBezTo>
                  <a:cubicBezTo>
                    <a:pt x="48" y="170"/>
                    <a:pt x="48" y="170"/>
                    <a:pt x="48" y="170"/>
                  </a:cubicBezTo>
                  <a:cubicBezTo>
                    <a:pt x="48" y="170"/>
                    <a:pt x="48" y="170"/>
                    <a:pt x="48" y="170"/>
                  </a:cubicBezTo>
                  <a:cubicBezTo>
                    <a:pt x="48" y="170"/>
                    <a:pt x="48" y="170"/>
                    <a:pt x="48" y="170"/>
                  </a:cubicBezTo>
                  <a:cubicBezTo>
                    <a:pt x="48" y="171"/>
                    <a:pt x="48" y="171"/>
                    <a:pt x="48" y="171"/>
                  </a:cubicBezTo>
                  <a:cubicBezTo>
                    <a:pt x="48" y="171"/>
                    <a:pt x="48" y="171"/>
                    <a:pt x="48" y="171"/>
                  </a:cubicBezTo>
                  <a:cubicBezTo>
                    <a:pt x="48" y="171"/>
                    <a:pt x="48" y="171"/>
                    <a:pt x="48" y="171"/>
                  </a:cubicBezTo>
                  <a:cubicBezTo>
                    <a:pt x="48" y="171"/>
                    <a:pt x="48" y="171"/>
                    <a:pt x="48" y="171"/>
                  </a:cubicBezTo>
                  <a:cubicBezTo>
                    <a:pt x="48" y="171"/>
                    <a:pt x="48" y="171"/>
                    <a:pt x="48" y="172"/>
                  </a:cubicBezTo>
                  <a:cubicBezTo>
                    <a:pt x="48" y="172"/>
                    <a:pt x="48" y="172"/>
                    <a:pt x="47" y="172"/>
                  </a:cubicBezTo>
                  <a:cubicBezTo>
                    <a:pt x="47" y="172"/>
                    <a:pt x="47" y="172"/>
                    <a:pt x="47" y="172"/>
                  </a:cubicBezTo>
                  <a:cubicBezTo>
                    <a:pt x="47" y="172"/>
                    <a:pt x="46" y="173"/>
                    <a:pt x="46" y="173"/>
                  </a:cubicBezTo>
                  <a:cubicBezTo>
                    <a:pt x="46" y="173"/>
                    <a:pt x="46" y="173"/>
                    <a:pt x="46" y="173"/>
                  </a:cubicBezTo>
                  <a:cubicBezTo>
                    <a:pt x="45" y="173"/>
                    <a:pt x="45" y="173"/>
                    <a:pt x="45" y="173"/>
                  </a:cubicBezTo>
                  <a:cubicBezTo>
                    <a:pt x="45" y="173"/>
                    <a:pt x="45" y="173"/>
                    <a:pt x="45" y="173"/>
                  </a:cubicBezTo>
                  <a:cubicBezTo>
                    <a:pt x="44" y="173"/>
                    <a:pt x="44" y="172"/>
                    <a:pt x="44" y="172"/>
                  </a:cubicBezTo>
                  <a:cubicBezTo>
                    <a:pt x="44" y="172"/>
                    <a:pt x="44" y="172"/>
                    <a:pt x="44" y="172"/>
                  </a:cubicBezTo>
                  <a:cubicBezTo>
                    <a:pt x="43" y="172"/>
                    <a:pt x="43" y="172"/>
                    <a:pt x="43" y="172"/>
                  </a:cubicBezTo>
                  <a:cubicBezTo>
                    <a:pt x="43" y="172"/>
                    <a:pt x="43" y="172"/>
                    <a:pt x="43" y="172"/>
                  </a:cubicBezTo>
                  <a:cubicBezTo>
                    <a:pt x="43" y="171"/>
                    <a:pt x="43" y="171"/>
                    <a:pt x="42" y="171"/>
                  </a:cubicBezTo>
                  <a:cubicBezTo>
                    <a:pt x="42" y="171"/>
                    <a:pt x="42" y="171"/>
                    <a:pt x="42" y="171"/>
                  </a:cubicBezTo>
                  <a:cubicBezTo>
                    <a:pt x="42" y="171"/>
                    <a:pt x="42" y="171"/>
                    <a:pt x="42" y="171"/>
                  </a:cubicBezTo>
                  <a:cubicBezTo>
                    <a:pt x="41" y="171"/>
                    <a:pt x="41" y="172"/>
                    <a:pt x="41" y="172"/>
                  </a:cubicBezTo>
                  <a:cubicBezTo>
                    <a:pt x="41" y="172"/>
                    <a:pt x="41" y="172"/>
                    <a:pt x="41" y="172"/>
                  </a:cubicBezTo>
                  <a:cubicBezTo>
                    <a:pt x="41" y="172"/>
                    <a:pt x="41" y="172"/>
                    <a:pt x="41" y="172"/>
                  </a:cubicBezTo>
                  <a:cubicBezTo>
                    <a:pt x="40" y="173"/>
                    <a:pt x="40" y="173"/>
                    <a:pt x="40" y="173"/>
                  </a:cubicBezTo>
                  <a:cubicBezTo>
                    <a:pt x="40" y="173"/>
                    <a:pt x="40" y="173"/>
                    <a:pt x="40" y="173"/>
                  </a:cubicBezTo>
                  <a:cubicBezTo>
                    <a:pt x="40" y="173"/>
                    <a:pt x="40" y="174"/>
                    <a:pt x="40" y="174"/>
                  </a:cubicBezTo>
                  <a:cubicBezTo>
                    <a:pt x="40" y="174"/>
                    <a:pt x="40" y="174"/>
                    <a:pt x="40" y="174"/>
                  </a:cubicBezTo>
                  <a:cubicBezTo>
                    <a:pt x="40" y="174"/>
                    <a:pt x="40" y="175"/>
                    <a:pt x="40" y="175"/>
                  </a:cubicBezTo>
                  <a:cubicBezTo>
                    <a:pt x="40" y="175"/>
                    <a:pt x="40" y="175"/>
                    <a:pt x="40" y="175"/>
                  </a:cubicBezTo>
                  <a:cubicBezTo>
                    <a:pt x="40" y="175"/>
                    <a:pt x="41" y="176"/>
                    <a:pt x="41" y="176"/>
                  </a:cubicBezTo>
                  <a:cubicBezTo>
                    <a:pt x="41" y="176"/>
                    <a:pt x="41" y="176"/>
                    <a:pt x="41" y="176"/>
                  </a:cubicBezTo>
                  <a:cubicBezTo>
                    <a:pt x="41" y="176"/>
                    <a:pt x="41" y="177"/>
                    <a:pt x="41" y="177"/>
                  </a:cubicBezTo>
                  <a:cubicBezTo>
                    <a:pt x="41" y="177"/>
                    <a:pt x="41" y="177"/>
                    <a:pt x="42" y="177"/>
                  </a:cubicBezTo>
                  <a:cubicBezTo>
                    <a:pt x="42" y="178"/>
                    <a:pt x="42" y="178"/>
                    <a:pt x="42" y="178"/>
                  </a:cubicBezTo>
                  <a:cubicBezTo>
                    <a:pt x="42" y="178"/>
                    <a:pt x="42" y="179"/>
                    <a:pt x="42" y="179"/>
                  </a:cubicBezTo>
                  <a:cubicBezTo>
                    <a:pt x="42" y="179"/>
                    <a:pt x="42" y="180"/>
                    <a:pt x="42" y="180"/>
                  </a:cubicBezTo>
                  <a:cubicBezTo>
                    <a:pt x="42" y="181"/>
                    <a:pt x="42" y="181"/>
                    <a:pt x="43" y="182"/>
                  </a:cubicBezTo>
                  <a:cubicBezTo>
                    <a:pt x="43" y="182"/>
                    <a:pt x="43" y="182"/>
                    <a:pt x="43" y="183"/>
                  </a:cubicBezTo>
                  <a:cubicBezTo>
                    <a:pt x="44" y="183"/>
                    <a:pt x="44" y="183"/>
                    <a:pt x="44" y="183"/>
                  </a:cubicBezTo>
                  <a:cubicBezTo>
                    <a:pt x="45" y="183"/>
                    <a:pt x="45" y="183"/>
                    <a:pt x="45" y="183"/>
                  </a:cubicBezTo>
                  <a:cubicBezTo>
                    <a:pt x="45" y="183"/>
                    <a:pt x="46" y="184"/>
                    <a:pt x="46" y="184"/>
                  </a:cubicBezTo>
                  <a:cubicBezTo>
                    <a:pt x="46" y="184"/>
                    <a:pt x="46" y="184"/>
                    <a:pt x="47" y="185"/>
                  </a:cubicBezTo>
                  <a:cubicBezTo>
                    <a:pt x="47" y="185"/>
                    <a:pt x="47" y="185"/>
                    <a:pt x="47" y="185"/>
                  </a:cubicBezTo>
                  <a:cubicBezTo>
                    <a:pt x="48" y="186"/>
                    <a:pt x="48" y="186"/>
                    <a:pt x="48" y="186"/>
                  </a:cubicBezTo>
                  <a:cubicBezTo>
                    <a:pt x="49" y="187"/>
                    <a:pt x="49" y="187"/>
                    <a:pt x="49" y="187"/>
                  </a:cubicBezTo>
                  <a:cubicBezTo>
                    <a:pt x="50" y="187"/>
                    <a:pt x="50" y="188"/>
                    <a:pt x="50" y="188"/>
                  </a:cubicBezTo>
                  <a:cubicBezTo>
                    <a:pt x="51" y="188"/>
                    <a:pt x="51" y="188"/>
                    <a:pt x="52" y="188"/>
                  </a:cubicBezTo>
                  <a:cubicBezTo>
                    <a:pt x="52" y="188"/>
                    <a:pt x="53" y="188"/>
                    <a:pt x="53" y="188"/>
                  </a:cubicBezTo>
                  <a:cubicBezTo>
                    <a:pt x="53" y="189"/>
                    <a:pt x="54" y="189"/>
                    <a:pt x="54" y="190"/>
                  </a:cubicBezTo>
                  <a:cubicBezTo>
                    <a:pt x="55" y="190"/>
                    <a:pt x="55" y="190"/>
                    <a:pt x="55" y="191"/>
                  </a:cubicBezTo>
                  <a:cubicBezTo>
                    <a:pt x="56" y="191"/>
                    <a:pt x="56" y="192"/>
                    <a:pt x="56" y="192"/>
                  </a:cubicBezTo>
                  <a:cubicBezTo>
                    <a:pt x="56" y="192"/>
                    <a:pt x="56" y="192"/>
                    <a:pt x="56" y="192"/>
                  </a:cubicBezTo>
                  <a:cubicBezTo>
                    <a:pt x="57" y="192"/>
                    <a:pt x="57" y="193"/>
                    <a:pt x="58" y="193"/>
                  </a:cubicBezTo>
                  <a:cubicBezTo>
                    <a:pt x="58" y="193"/>
                    <a:pt x="58" y="194"/>
                    <a:pt x="59" y="194"/>
                  </a:cubicBezTo>
                  <a:cubicBezTo>
                    <a:pt x="59" y="194"/>
                    <a:pt x="59" y="195"/>
                    <a:pt x="59" y="195"/>
                  </a:cubicBezTo>
                  <a:cubicBezTo>
                    <a:pt x="60" y="195"/>
                    <a:pt x="60" y="195"/>
                    <a:pt x="60" y="195"/>
                  </a:cubicBezTo>
                  <a:cubicBezTo>
                    <a:pt x="60" y="196"/>
                    <a:pt x="60" y="196"/>
                    <a:pt x="60" y="196"/>
                  </a:cubicBezTo>
                  <a:cubicBezTo>
                    <a:pt x="60" y="196"/>
                    <a:pt x="60" y="196"/>
                    <a:pt x="60" y="196"/>
                  </a:cubicBezTo>
                  <a:cubicBezTo>
                    <a:pt x="59" y="197"/>
                    <a:pt x="59" y="197"/>
                    <a:pt x="59" y="197"/>
                  </a:cubicBezTo>
                  <a:cubicBezTo>
                    <a:pt x="60" y="196"/>
                    <a:pt x="60" y="196"/>
                    <a:pt x="60" y="196"/>
                  </a:cubicBezTo>
                  <a:cubicBezTo>
                    <a:pt x="61" y="196"/>
                    <a:pt x="61" y="196"/>
                    <a:pt x="61" y="196"/>
                  </a:cubicBezTo>
                  <a:cubicBezTo>
                    <a:pt x="62" y="196"/>
                    <a:pt x="62" y="196"/>
                    <a:pt x="63" y="196"/>
                  </a:cubicBezTo>
                  <a:cubicBezTo>
                    <a:pt x="63" y="196"/>
                    <a:pt x="64" y="196"/>
                    <a:pt x="64" y="196"/>
                  </a:cubicBezTo>
                  <a:cubicBezTo>
                    <a:pt x="65" y="196"/>
                    <a:pt x="65" y="196"/>
                    <a:pt x="65" y="195"/>
                  </a:cubicBezTo>
                  <a:cubicBezTo>
                    <a:pt x="65" y="195"/>
                    <a:pt x="66" y="195"/>
                    <a:pt x="66" y="194"/>
                  </a:cubicBezTo>
                  <a:cubicBezTo>
                    <a:pt x="66" y="194"/>
                    <a:pt x="66" y="194"/>
                    <a:pt x="66" y="194"/>
                  </a:cubicBezTo>
                  <a:cubicBezTo>
                    <a:pt x="66" y="194"/>
                    <a:pt x="66" y="194"/>
                    <a:pt x="66" y="194"/>
                  </a:cubicBezTo>
                  <a:cubicBezTo>
                    <a:pt x="66" y="194"/>
                    <a:pt x="66" y="194"/>
                    <a:pt x="67" y="194"/>
                  </a:cubicBezTo>
                  <a:cubicBezTo>
                    <a:pt x="67" y="194"/>
                    <a:pt x="67" y="194"/>
                    <a:pt x="67" y="194"/>
                  </a:cubicBezTo>
                  <a:cubicBezTo>
                    <a:pt x="67" y="194"/>
                    <a:pt x="68" y="194"/>
                    <a:pt x="68" y="194"/>
                  </a:cubicBezTo>
                  <a:cubicBezTo>
                    <a:pt x="69" y="194"/>
                    <a:pt x="69" y="194"/>
                    <a:pt x="69" y="194"/>
                  </a:cubicBezTo>
                  <a:cubicBezTo>
                    <a:pt x="70" y="195"/>
                    <a:pt x="70" y="195"/>
                    <a:pt x="70" y="195"/>
                  </a:cubicBezTo>
                  <a:cubicBezTo>
                    <a:pt x="71" y="195"/>
                    <a:pt x="71" y="196"/>
                    <a:pt x="72" y="196"/>
                  </a:cubicBezTo>
                  <a:cubicBezTo>
                    <a:pt x="72" y="196"/>
                    <a:pt x="73" y="197"/>
                    <a:pt x="73" y="197"/>
                  </a:cubicBezTo>
                  <a:cubicBezTo>
                    <a:pt x="74" y="198"/>
                    <a:pt x="75" y="198"/>
                    <a:pt x="76" y="199"/>
                  </a:cubicBezTo>
                  <a:cubicBezTo>
                    <a:pt x="76" y="200"/>
                    <a:pt x="77" y="200"/>
                    <a:pt x="78" y="201"/>
                  </a:cubicBezTo>
                  <a:cubicBezTo>
                    <a:pt x="79" y="202"/>
                    <a:pt x="80" y="202"/>
                    <a:pt x="81" y="203"/>
                  </a:cubicBezTo>
                  <a:cubicBezTo>
                    <a:pt x="82" y="204"/>
                    <a:pt x="83" y="204"/>
                    <a:pt x="84" y="205"/>
                  </a:cubicBezTo>
                  <a:cubicBezTo>
                    <a:pt x="84" y="205"/>
                    <a:pt x="85" y="206"/>
                    <a:pt x="86" y="206"/>
                  </a:cubicBezTo>
                  <a:cubicBezTo>
                    <a:pt x="86" y="206"/>
                    <a:pt x="87" y="207"/>
                    <a:pt x="88" y="207"/>
                  </a:cubicBezTo>
                  <a:cubicBezTo>
                    <a:pt x="88" y="208"/>
                    <a:pt x="89" y="208"/>
                    <a:pt x="89" y="208"/>
                  </a:cubicBezTo>
                  <a:cubicBezTo>
                    <a:pt x="90" y="209"/>
                    <a:pt x="91" y="210"/>
                    <a:pt x="93" y="211"/>
                  </a:cubicBezTo>
                  <a:cubicBezTo>
                    <a:pt x="94" y="211"/>
                    <a:pt x="96" y="212"/>
                    <a:pt x="97" y="213"/>
                  </a:cubicBezTo>
                  <a:cubicBezTo>
                    <a:pt x="99" y="213"/>
                    <a:pt x="101" y="214"/>
                    <a:pt x="102" y="214"/>
                  </a:cubicBezTo>
                  <a:cubicBezTo>
                    <a:pt x="103" y="215"/>
                    <a:pt x="105" y="215"/>
                    <a:pt x="106" y="215"/>
                  </a:cubicBezTo>
                  <a:cubicBezTo>
                    <a:pt x="106" y="215"/>
                    <a:pt x="106" y="215"/>
                    <a:pt x="106" y="215"/>
                  </a:cubicBezTo>
                  <a:cubicBezTo>
                    <a:pt x="106" y="215"/>
                    <a:pt x="106" y="215"/>
                    <a:pt x="106" y="215"/>
                  </a:cubicBezTo>
                  <a:cubicBezTo>
                    <a:pt x="106" y="215"/>
                    <a:pt x="106" y="215"/>
                    <a:pt x="106" y="215"/>
                  </a:cubicBezTo>
                  <a:cubicBezTo>
                    <a:pt x="106" y="215"/>
                    <a:pt x="106" y="215"/>
                    <a:pt x="106" y="215"/>
                  </a:cubicBezTo>
                  <a:cubicBezTo>
                    <a:pt x="106" y="215"/>
                    <a:pt x="106" y="215"/>
                    <a:pt x="106" y="215"/>
                  </a:cubicBezTo>
                  <a:cubicBezTo>
                    <a:pt x="106" y="215"/>
                    <a:pt x="106" y="215"/>
                    <a:pt x="106" y="215"/>
                  </a:cubicBezTo>
                  <a:cubicBezTo>
                    <a:pt x="106" y="215"/>
                    <a:pt x="106" y="215"/>
                    <a:pt x="106" y="215"/>
                  </a:cubicBezTo>
                  <a:cubicBezTo>
                    <a:pt x="106" y="215"/>
                    <a:pt x="106" y="215"/>
                    <a:pt x="106" y="215"/>
                  </a:cubicBezTo>
                  <a:cubicBezTo>
                    <a:pt x="106" y="215"/>
                    <a:pt x="107" y="215"/>
                    <a:pt x="107" y="215"/>
                  </a:cubicBezTo>
                  <a:cubicBezTo>
                    <a:pt x="107" y="215"/>
                    <a:pt x="108" y="215"/>
                    <a:pt x="108" y="215"/>
                  </a:cubicBezTo>
                  <a:cubicBezTo>
                    <a:pt x="108" y="215"/>
                    <a:pt x="109" y="215"/>
                    <a:pt x="109" y="215"/>
                  </a:cubicBezTo>
                  <a:cubicBezTo>
                    <a:pt x="109" y="216"/>
                    <a:pt x="110" y="216"/>
                    <a:pt x="110" y="216"/>
                  </a:cubicBezTo>
                  <a:cubicBezTo>
                    <a:pt x="111" y="216"/>
                    <a:pt x="111" y="216"/>
                    <a:pt x="111" y="216"/>
                  </a:cubicBezTo>
                  <a:cubicBezTo>
                    <a:pt x="112" y="216"/>
                    <a:pt x="112" y="217"/>
                    <a:pt x="113" y="217"/>
                  </a:cubicBezTo>
                  <a:cubicBezTo>
                    <a:pt x="113" y="217"/>
                    <a:pt x="114" y="217"/>
                    <a:pt x="115" y="217"/>
                  </a:cubicBezTo>
                  <a:cubicBezTo>
                    <a:pt x="115" y="217"/>
                    <a:pt x="116" y="217"/>
                    <a:pt x="116" y="217"/>
                  </a:cubicBezTo>
                  <a:cubicBezTo>
                    <a:pt x="117" y="217"/>
                    <a:pt x="117" y="217"/>
                    <a:pt x="117" y="217"/>
                  </a:cubicBezTo>
                  <a:cubicBezTo>
                    <a:pt x="117" y="217"/>
                    <a:pt x="117" y="217"/>
                    <a:pt x="117" y="217"/>
                  </a:cubicBezTo>
                  <a:cubicBezTo>
                    <a:pt x="117" y="217"/>
                    <a:pt x="117" y="217"/>
                    <a:pt x="117" y="217"/>
                  </a:cubicBezTo>
                  <a:cubicBezTo>
                    <a:pt x="117" y="217"/>
                    <a:pt x="117" y="217"/>
                    <a:pt x="117" y="217"/>
                  </a:cubicBezTo>
                  <a:cubicBezTo>
                    <a:pt x="117" y="217"/>
                    <a:pt x="117" y="217"/>
                    <a:pt x="117" y="217"/>
                  </a:cubicBezTo>
                  <a:cubicBezTo>
                    <a:pt x="118" y="217"/>
                    <a:pt x="118" y="217"/>
                    <a:pt x="118" y="217"/>
                  </a:cubicBezTo>
                  <a:cubicBezTo>
                    <a:pt x="118" y="217"/>
                    <a:pt x="118" y="217"/>
                    <a:pt x="118" y="217"/>
                  </a:cubicBezTo>
                  <a:cubicBezTo>
                    <a:pt x="118" y="217"/>
                    <a:pt x="118" y="217"/>
                    <a:pt x="118" y="217"/>
                  </a:cubicBezTo>
                  <a:cubicBezTo>
                    <a:pt x="119" y="217"/>
                    <a:pt x="119" y="217"/>
                    <a:pt x="119" y="217"/>
                  </a:cubicBezTo>
                  <a:cubicBezTo>
                    <a:pt x="119" y="217"/>
                    <a:pt x="119" y="217"/>
                    <a:pt x="119" y="217"/>
                  </a:cubicBezTo>
                  <a:cubicBezTo>
                    <a:pt x="119" y="217"/>
                    <a:pt x="119" y="217"/>
                    <a:pt x="119" y="217"/>
                  </a:cubicBezTo>
                  <a:cubicBezTo>
                    <a:pt x="120" y="216"/>
                    <a:pt x="120" y="216"/>
                    <a:pt x="120" y="216"/>
                  </a:cubicBezTo>
                  <a:cubicBezTo>
                    <a:pt x="120" y="216"/>
                    <a:pt x="120" y="216"/>
                    <a:pt x="120" y="216"/>
                  </a:cubicBezTo>
                  <a:cubicBezTo>
                    <a:pt x="121" y="216"/>
                    <a:pt x="121" y="216"/>
                    <a:pt x="121" y="216"/>
                  </a:cubicBezTo>
                  <a:cubicBezTo>
                    <a:pt x="121" y="216"/>
                    <a:pt x="121" y="216"/>
                    <a:pt x="121" y="215"/>
                  </a:cubicBezTo>
                  <a:cubicBezTo>
                    <a:pt x="122" y="215"/>
                    <a:pt x="122" y="215"/>
                    <a:pt x="122" y="215"/>
                  </a:cubicBezTo>
                  <a:cubicBezTo>
                    <a:pt x="122" y="214"/>
                    <a:pt x="122" y="214"/>
                    <a:pt x="122" y="214"/>
                  </a:cubicBezTo>
                  <a:cubicBezTo>
                    <a:pt x="123" y="215"/>
                    <a:pt x="123" y="215"/>
                    <a:pt x="123" y="215"/>
                  </a:cubicBezTo>
                  <a:cubicBezTo>
                    <a:pt x="123" y="215"/>
                    <a:pt x="123" y="215"/>
                    <a:pt x="123" y="215"/>
                  </a:cubicBezTo>
                  <a:cubicBezTo>
                    <a:pt x="123" y="216"/>
                    <a:pt x="123" y="216"/>
                    <a:pt x="124" y="216"/>
                  </a:cubicBezTo>
                  <a:cubicBezTo>
                    <a:pt x="124" y="216"/>
                    <a:pt x="124" y="217"/>
                    <a:pt x="124" y="217"/>
                  </a:cubicBezTo>
                  <a:cubicBezTo>
                    <a:pt x="124" y="217"/>
                    <a:pt x="124" y="217"/>
                    <a:pt x="124" y="218"/>
                  </a:cubicBezTo>
                  <a:cubicBezTo>
                    <a:pt x="124" y="218"/>
                    <a:pt x="124" y="218"/>
                    <a:pt x="124" y="218"/>
                  </a:cubicBezTo>
                  <a:cubicBezTo>
                    <a:pt x="124" y="218"/>
                    <a:pt x="124" y="218"/>
                    <a:pt x="124" y="218"/>
                  </a:cubicBezTo>
                  <a:cubicBezTo>
                    <a:pt x="124" y="218"/>
                    <a:pt x="124" y="218"/>
                    <a:pt x="124" y="218"/>
                  </a:cubicBezTo>
                  <a:cubicBezTo>
                    <a:pt x="124" y="218"/>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19"/>
                    <a:pt x="124" y="219"/>
                    <a:pt x="124" y="219"/>
                  </a:cubicBezTo>
                  <a:cubicBezTo>
                    <a:pt x="124" y="220"/>
                    <a:pt x="124" y="220"/>
                    <a:pt x="124" y="220"/>
                  </a:cubicBezTo>
                  <a:cubicBezTo>
                    <a:pt x="124" y="220"/>
                    <a:pt x="124" y="220"/>
                    <a:pt x="124" y="220"/>
                  </a:cubicBezTo>
                  <a:cubicBezTo>
                    <a:pt x="124" y="220"/>
                    <a:pt x="124" y="220"/>
                    <a:pt x="124" y="220"/>
                  </a:cubicBezTo>
                  <a:cubicBezTo>
                    <a:pt x="124" y="220"/>
                    <a:pt x="124" y="220"/>
                    <a:pt x="124" y="220"/>
                  </a:cubicBezTo>
                  <a:cubicBezTo>
                    <a:pt x="124" y="220"/>
                    <a:pt x="124" y="220"/>
                    <a:pt x="124" y="220"/>
                  </a:cubicBezTo>
                  <a:cubicBezTo>
                    <a:pt x="124" y="220"/>
                    <a:pt x="124" y="220"/>
                    <a:pt x="124" y="220"/>
                  </a:cubicBezTo>
                  <a:cubicBezTo>
                    <a:pt x="124" y="221"/>
                    <a:pt x="124" y="221"/>
                    <a:pt x="124" y="221"/>
                  </a:cubicBezTo>
                  <a:cubicBezTo>
                    <a:pt x="124" y="221"/>
                    <a:pt x="124" y="221"/>
                    <a:pt x="124" y="222"/>
                  </a:cubicBezTo>
                  <a:cubicBezTo>
                    <a:pt x="124" y="222"/>
                    <a:pt x="124" y="222"/>
                    <a:pt x="124" y="222"/>
                  </a:cubicBezTo>
                  <a:cubicBezTo>
                    <a:pt x="124" y="222"/>
                    <a:pt x="124" y="222"/>
                    <a:pt x="124" y="222"/>
                  </a:cubicBezTo>
                  <a:cubicBezTo>
                    <a:pt x="124" y="222"/>
                    <a:pt x="124" y="222"/>
                    <a:pt x="124" y="223"/>
                  </a:cubicBezTo>
                  <a:cubicBezTo>
                    <a:pt x="124" y="223"/>
                    <a:pt x="124" y="223"/>
                    <a:pt x="124" y="223"/>
                  </a:cubicBezTo>
                  <a:cubicBezTo>
                    <a:pt x="124" y="223"/>
                    <a:pt x="124" y="223"/>
                    <a:pt x="124" y="223"/>
                  </a:cubicBezTo>
                  <a:cubicBezTo>
                    <a:pt x="125" y="223"/>
                    <a:pt x="125" y="223"/>
                    <a:pt x="125" y="223"/>
                  </a:cubicBezTo>
                  <a:cubicBezTo>
                    <a:pt x="125" y="223"/>
                    <a:pt x="125" y="223"/>
                    <a:pt x="125" y="223"/>
                  </a:cubicBezTo>
                  <a:cubicBezTo>
                    <a:pt x="125" y="223"/>
                    <a:pt x="125" y="223"/>
                    <a:pt x="125" y="223"/>
                  </a:cubicBezTo>
                  <a:cubicBezTo>
                    <a:pt x="125" y="223"/>
                    <a:pt x="125" y="223"/>
                    <a:pt x="125" y="223"/>
                  </a:cubicBezTo>
                  <a:cubicBezTo>
                    <a:pt x="125" y="223"/>
                    <a:pt x="125" y="223"/>
                    <a:pt x="125" y="223"/>
                  </a:cubicBezTo>
                  <a:cubicBezTo>
                    <a:pt x="125" y="223"/>
                    <a:pt x="125" y="223"/>
                    <a:pt x="125" y="223"/>
                  </a:cubicBezTo>
                  <a:cubicBezTo>
                    <a:pt x="125" y="223"/>
                    <a:pt x="125" y="223"/>
                    <a:pt x="125" y="223"/>
                  </a:cubicBezTo>
                  <a:cubicBezTo>
                    <a:pt x="125" y="223"/>
                    <a:pt x="125" y="223"/>
                    <a:pt x="125" y="223"/>
                  </a:cubicBezTo>
                  <a:cubicBezTo>
                    <a:pt x="125" y="223"/>
                    <a:pt x="125" y="223"/>
                    <a:pt x="125" y="222"/>
                  </a:cubicBezTo>
                  <a:cubicBezTo>
                    <a:pt x="125" y="222"/>
                    <a:pt x="125" y="222"/>
                    <a:pt x="126" y="222"/>
                  </a:cubicBezTo>
                  <a:cubicBezTo>
                    <a:pt x="126" y="222"/>
                    <a:pt x="126" y="222"/>
                    <a:pt x="126" y="222"/>
                  </a:cubicBezTo>
                  <a:cubicBezTo>
                    <a:pt x="126" y="222"/>
                    <a:pt x="126" y="222"/>
                    <a:pt x="126" y="222"/>
                  </a:cubicBezTo>
                  <a:cubicBezTo>
                    <a:pt x="126" y="222"/>
                    <a:pt x="126" y="222"/>
                    <a:pt x="126" y="221"/>
                  </a:cubicBezTo>
                  <a:cubicBezTo>
                    <a:pt x="126" y="221"/>
                    <a:pt x="126" y="221"/>
                    <a:pt x="126" y="221"/>
                  </a:cubicBezTo>
                  <a:cubicBezTo>
                    <a:pt x="126" y="221"/>
                    <a:pt x="126" y="220"/>
                    <a:pt x="127" y="220"/>
                  </a:cubicBezTo>
                  <a:cubicBezTo>
                    <a:pt x="127" y="220"/>
                    <a:pt x="127" y="220"/>
                    <a:pt x="127" y="220"/>
                  </a:cubicBezTo>
                  <a:cubicBezTo>
                    <a:pt x="127" y="220"/>
                    <a:pt x="127" y="219"/>
                    <a:pt x="127" y="219"/>
                  </a:cubicBezTo>
                  <a:cubicBezTo>
                    <a:pt x="127" y="218"/>
                    <a:pt x="128" y="218"/>
                    <a:pt x="128" y="217"/>
                  </a:cubicBezTo>
                  <a:cubicBezTo>
                    <a:pt x="128" y="217"/>
                    <a:pt x="129" y="217"/>
                    <a:pt x="129" y="216"/>
                  </a:cubicBezTo>
                  <a:cubicBezTo>
                    <a:pt x="129" y="216"/>
                    <a:pt x="130" y="216"/>
                    <a:pt x="130" y="216"/>
                  </a:cubicBezTo>
                  <a:cubicBezTo>
                    <a:pt x="130" y="215"/>
                    <a:pt x="131" y="215"/>
                    <a:pt x="131" y="215"/>
                  </a:cubicBezTo>
                  <a:cubicBezTo>
                    <a:pt x="131" y="215"/>
                    <a:pt x="131" y="215"/>
                    <a:pt x="132" y="215"/>
                  </a:cubicBezTo>
                  <a:cubicBezTo>
                    <a:pt x="132" y="215"/>
                    <a:pt x="132" y="215"/>
                    <a:pt x="132" y="215"/>
                  </a:cubicBezTo>
                  <a:cubicBezTo>
                    <a:pt x="132" y="215"/>
                    <a:pt x="132" y="215"/>
                    <a:pt x="132" y="214"/>
                  </a:cubicBezTo>
                  <a:cubicBezTo>
                    <a:pt x="133" y="214"/>
                    <a:pt x="133" y="214"/>
                    <a:pt x="133" y="214"/>
                  </a:cubicBezTo>
                  <a:cubicBezTo>
                    <a:pt x="133" y="214"/>
                    <a:pt x="133" y="214"/>
                    <a:pt x="133" y="214"/>
                  </a:cubicBezTo>
                  <a:cubicBezTo>
                    <a:pt x="133" y="214"/>
                    <a:pt x="133" y="214"/>
                    <a:pt x="134" y="214"/>
                  </a:cubicBezTo>
                  <a:cubicBezTo>
                    <a:pt x="134" y="214"/>
                    <a:pt x="134" y="214"/>
                    <a:pt x="134" y="214"/>
                  </a:cubicBezTo>
                  <a:cubicBezTo>
                    <a:pt x="134" y="214"/>
                    <a:pt x="134" y="214"/>
                    <a:pt x="134" y="214"/>
                  </a:cubicBezTo>
                  <a:cubicBezTo>
                    <a:pt x="135" y="214"/>
                    <a:pt x="135" y="214"/>
                    <a:pt x="135" y="214"/>
                  </a:cubicBezTo>
                  <a:cubicBezTo>
                    <a:pt x="136" y="214"/>
                    <a:pt x="136" y="214"/>
                    <a:pt x="136" y="214"/>
                  </a:cubicBezTo>
                  <a:cubicBezTo>
                    <a:pt x="137" y="214"/>
                    <a:pt x="137" y="214"/>
                    <a:pt x="138" y="215"/>
                  </a:cubicBezTo>
                  <a:cubicBezTo>
                    <a:pt x="138" y="215"/>
                    <a:pt x="139" y="215"/>
                    <a:pt x="139" y="215"/>
                  </a:cubicBezTo>
                  <a:cubicBezTo>
                    <a:pt x="139" y="215"/>
                    <a:pt x="140" y="215"/>
                    <a:pt x="140" y="216"/>
                  </a:cubicBezTo>
                  <a:cubicBezTo>
                    <a:pt x="140" y="216"/>
                    <a:pt x="140" y="216"/>
                    <a:pt x="140" y="216"/>
                  </a:cubicBezTo>
                  <a:cubicBezTo>
                    <a:pt x="140" y="216"/>
                    <a:pt x="141" y="216"/>
                    <a:pt x="141" y="216"/>
                  </a:cubicBezTo>
                  <a:cubicBezTo>
                    <a:pt x="141" y="216"/>
                    <a:pt x="141" y="216"/>
                    <a:pt x="141" y="216"/>
                  </a:cubicBezTo>
                  <a:cubicBezTo>
                    <a:pt x="142" y="216"/>
                    <a:pt x="142" y="216"/>
                    <a:pt x="142" y="216"/>
                  </a:cubicBezTo>
                  <a:cubicBezTo>
                    <a:pt x="142" y="216"/>
                    <a:pt x="142" y="216"/>
                    <a:pt x="142" y="216"/>
                  </a:cubicBezTo>
                  <a:cubicBezTo>
                    <a:pt x="142" y="216"/>
                    <a:pt x="142" y="216"/>
                    <a:pt x="143" y="216"/>
                  </a:cubicBezTo>
                  <a:cubicBezTo>
                    <a:pt x="143" y="216"/>
                    <a:pt x="143" y="216"/>
                    <a:pt x="143" y="216"/>
                  </a:cubicBezTo>
                  <a:cubicBezTo>
                    <a:pt x="143" y="216"/>
                    <a:pt x="143" y="216"/>
                    <a:pt x="143" y="216"/>
                  </a:cubicBezTo>
                  <a:cubicBezTo>
                    <a:pt x="143" y="216"/>
                    <a:pt x="143" y="216"/>
                    <a:pt x="144" y="216"/>
                  </a:cubicBezTo>
                  <a:cubicBezTo>
                    <a:pt x="144" y="216"/>
                    <a:pt x="144" y="216"/>
                    <a:pt x="144" y="216"/>
                  </a:cubicBezTo>
                  <a:cubicBezTo>
                    <a:pt x="144" y="216"/>
                    <a:pt x="144" y="216"/>
                    <a:pt x="144" y="216"/>
                  </a:cubicBezTo>
                  <a:cubicBezTo>
                    <a:pt x="144" y="216"/>
                    <a:pt x="144" y="216"/>
                    <a:pt x="144" y="216"/>
                  </a:cubicBezTo>
                  <a:cubicBezTo>
                    <a:pt x="144" y="216"/>
                    <a:pt x="144" y="216"/>
                    <a:pt x="144" y="216"/>
                  </a:cubicBezTo>
                  <a:cubicBezTo>
                    <a:pt x="144" y="216"/>
                    <a:pt x="144" y="216"/>
                    <a:pt x="144" y="216"/>
                  </a:cubicBezTo>
                  <a:cubicBezTo>
                    <a:pt x="145" y="216"/>
                    <a:pt x="145" y="216"/>
                    <a:pt x="145" y="216"/>
                  </a:cubicBezTo>
                  <a:cubicBezTo>
                    <a:pt x="145" y="216"/>
                    <a:pt x="145" y="216"/>
                    <a:pt x="145" y="216"/>
                  </a:cubicBezTo>
                  <a:cubicBezTo>
                    <a:pt x="145" y="216"/>
                    <a:pt x="145" y="216"/>
                    <a:pt x="146" y="216"/>
                  </a:cubicBezTo>
                  <a:cubicBezTo>
                    <a:pt x="146" y="216"/>
                    <a:pt x="146" y="216"/>
                    <a:pt x="146" y="216"/>
                  </a:cubicBezTo>
                  <a:cubicBezTo>
                    <a:pt x="146" y="216"/>
                    <a:pt x="147" y="216"/>
                    <a:pt x="147" y="216"/>
                  </a:cubicBezTo>
                  <a:cubicBezTo>
                    <a:pt x="147" y="216"/>
                    <a:pt x="147" y="216"/>
                    <a:pt x="147" y="217"/>
                  </a:cubicBezTo>
                  <a:cubicBezTo>
                    <a:pt x="147" y="217"/>
                    <a:pt x="147" y="217"/>
                    <a:pt x="148" y="217"/>
                  </a:cubicBezTo>
                  <a:cubicBezTo>
                    <a:pt x="148" y="217"/>
                    <a:pt x="148" y="217"/>
                    <a:pt x="148" y="217"/>
                  </a:cubicBezTo>
                  <a:cubicBezTo>
                    <a:pt x="148" y="217"/>
                    <a:pt x="148" y="217"/>
                    <a:pt x="148" y="217"/>
                  </a:cubicBezTo>
                  <a:cubicBezTo>
                    <a:pt x="148" y="217"/>
                    <a:pt x="148" y="217"/>
                    <a:pt x="148" y="217"/>
                  </a:cubicBezTo>
                  <a:cubicBezTo>
                    <a:pt x="148" y="218"/>
                    <a:pt x="148" y="218"/>
                    <a:pt x="149" y="218"/>
                  </a:cubicBezTo>
                  <a:cubicBezTo>
                    <a:pt x="149" y="218"/>
                    <a:pt x="149" y="218"/>
                    <a:pt x="149" y="218"/>
                  </a:cubicBezTo>
                  <a:cubicBezTo>
                    <a:pt x="149" y="218"/>
                    <a:pt x="149" y="218"/>
                    <a:pt x="149" y="218"/>
                  </a:cubicBezTo>
                  <a:cubicBezTo>
                    <a:pt x="149" y="218"/>
                    <a:pt x="149" y="218"/>
                    <a:pt x="149" y="218"/>
                  </a:cubicBezTo>
                  <a:cubicBezTo>
                    <a:pt x="149" y="218"/>
                    <a:pt x="149" y="218"/>
                    <a:pt x="149" y="218"/>
                  </a:cubicBezTo>
                  <a:cubicBezTo>
                    <a:pt x="149" y="218"/>
                    <a:pt x="149" y="218"/>
                    <a:pt x="149" y="218"/>
                  </a:cubicBezTo>
                  <a:cubicBezTo>
                    <a:pt x="149" y="218"/>
                    <a:pt x="149" y="218"/>
                    <a:pt x="149" y="218"/>
                  </a:cubicBezTo>
                  <a:cubicBezTo>
                    <a:pt x="149" y="218"/>
                    <a:pt x="149" y="218"/>
                    <a:pt x="149" y="218"/>
                  </a:cubicBezTo>
                  <a:cubicBezTo>
                    <a:pt x="149" y="218"/>
                    <a:pt x="149" y="218"/>
                    <a:pt x="149" y="218"/>
                  </a:cubicBezTo>
                  <a:cubicBezTo>
                    <a:pt x="149" y="218"/>
                    <a:pt x="149" y="218"/>
                    <a:pt x="150" y="218"/>
                  </a:cubicBezTo>
                  <a:cubicBezTo>
                    <a:pt x="150" y="218"/>
                    <a:pt x="150" y="218"/>
                    <a:pt x="150" y="218"/>
                  </a:cubicBezTo>
                  <a:cubicBezTo>
                    <a:pt x="150" y="218"/>
                    <a:pt x="150" y="218"/>
                    <a:pt x="150" y="218"/>
                  </a:cubicBezTo>
                  <a:cubicBezTo>
                    <a:pt x="150" y="218"/>
                    <a:pt x="150" y="218"/>
                    <a:pt x="150" y="218"/>
                  </a:cubicBezTo>
                  <a:cubicBezTo>
                    <a:pt x="150" y="218"/>
                    <a:pt x="151" y="217"/>
                    <a:pt x="151" y="217"/>
                  </a:cubicBezTo>
                  <a:cubicBezTo>
                    <a:pt x="151" y="217"/>
                    <a:pt x="151" y="217"/>
                    <a:pt x="152" y="217"/>
                  </a:cubicBezTo>
                  <a:cubicBezTo>
                    <a:pt x="152" y="217"/>
                    <a:pt x="152" y="217"/>
                    <a:pt x="152" y="217"/>
                  </a:cubicBezTo>
                  <a:cubicBezTo>
                    <a:pt x="152" y="217"/>
                    <a:pt x="152" y="217"/>
                    <a:pt x="152" y="217"/>
                  </a:cubicBezTo>
                  <a:cubicBezTo>
                    <a:pt x="152" y="217"/>
                    <a:pt x="153" y="217"/>
                    <a:pt x="153" y="217"/>
                  </a:cubicBezTo>
                  <a:cubicBezTo>
                    <a:pt x="153" y="217"/>
                    <a:pt x="153" y="217"/>
                    <a:pt x="153" y="216"/>
                  </a:cubicBezTo>
                  <a:cubicBezTo>
                    <a:pt x="154" y="216"/>
                    <a:pt x="154" y="216"/>
                    <a:pt x="154" y="216"/>
                  </a:cubicBezTo>
                  <a:cubicBezTo>
                    <a:pt x="154" y="215"/>
                    <a:pt x="155" y="215"/>
                    <a:pt x="155" y="215"/>
                  </a:cubicBezTo>
                  <a:cubicBezTo>
                    <a:pt x="155" y="215"/>
                    <a:pt x="155" y="214"/>
                    <a:pt x="155" y="214"/>
                  </a:cubicBezTo>
                  <a:cubicBezTo>
                    <a:pt x="155" y="214"/>
                    <a:pt x="156" y="214"/>
                    <a:pt x="156" y="214"/>
                  </a:cubicBezTo>
                  <a:cubicBezTo>
                    <a:pt x="156" y="214"/>
                    <a:pt x="156" y="214"/>
                    <a:pt x="156" y="214"/>
                  </a:cubicBezTo>
                  <a:cubicBezTo>
                    <a:pt x="156" y="213"/>
                    <a:pt x="156" y="213"/>
                    <a:pt x="156" y="213"/>
                  </a:cubicBezTo>
                  <a:cubicBezTo>
                    <a:pt x="157" y="213"/>
                    <a:pt x="157" y="213"/>
                    <a:pt x="157" y="213"/>
                  </a:cubicBezTo>
                  <a:cubicBezTo>
                    <a:pt x="157" y="213"/>
                    <a:pt x="157" y="212"/>
                    <a:pt x="157" y="212"/>
                  </a:cubicBezTo>
                  <a:cubicBezTo>
                    <a:pt x="157" y="212"/>
                    <a:pt x="157" y="212"/>
                    <a:pt x="157" y="212"/>
                  </a:cubicBezTo>
                  <a:cubicBezTo>
                    <a:pt x="158" y="211"/>
                    <a:pt x="158" y="211"/>
                    <a:pt x="158" y="211"/>
                  </a:cubicBezTo>
                  <a:cubicBezTo>
                    <a:pt x="158" y="211"/>
                    <a:pt x="158" y="211"/>
                    <a:pt x="158" y="211"/>
                  </a:cubicBezTo>
                  <a:cubicBezTo>
                    <a:pt x="158" y="210"/>
                    <a:pt x="158" y="210"/>
                    <a:pt x="158" y="210"/>
                  </a:cubicBezTo>
                  <a:cubicBezTo>
                    <a:pt x="158" y="210"/>
                    <a:pt x="158" y="210"/>
                    <a:pt x="158" y="210"/>
                  </a:cubicBezTo>
                  <a:cubicBezTo>
                    <a:pt x="159" y="210"/>
                    <a:pt x="159" y="210"/>
                    <a:pt x="159" y="210"/>
                  </a:cubicBezTo>
                  <a:cubicBezTo>
                    <a:pt x="159" y="210"/>
                    <a:pt x="159" y="210"/>
                    <a:pt x="159" y="210"/>
                  </a:cubicBezTo>
                  <a:cubicBezTo>
                    <a:pt x="159" y="210"/>
                    <a:pt x="159" y="210"/>
                    <a:pt x="159" y="210"/>
                  </a:cubicBezTo>
                  <a:cubicBezTo>
                    <a:pt x="159" y="210"/>
                    <a:pt x="159" y="210"/>
                    <a:pt x="159" y="210"/>
                  </a:cubicBezTo>
                  <a:cubicBezTo>
                    <a:pt x="159" y="210"/>
                    <a:pt x="159" y="210"/>
                    <a:pt x="159" y="210"/>
                  </a:cubicBezTo>
                  <a:cubicBezTo>
                    <a:pt x="159" y="210"/>
                    <a:pt x="159" y="210"/>
                    <a:pt x="159" y="210"/>
                  </a:cubicBezTo>
                  <a:cubicBezTo>
                    <a:pt x="159" y="210"/>
                    <a:pt x="159" y="210"/>
                    <a:pt x="159" y="210"/>
                  </a:cubicBezTo>
                  <a:cubicBezTo>
                    <a:pt x="159" y="210"/>
                    <a:pt x="159" y="210"/>
                    <a:pt x="159" y="210"/>
                  </a:cubicBezTo>
                  <a:cubicBezTo>
                    <a:pt x="159" y="210"/>
                    <a:pt x="160" y="210"/>
                    <a:pt x="160" y="210"/>
                  </a:cubicBezTo>
                  <a:cubicBezTo>
                    <a:pt x="160" y="210"/>
                    <a:pt x="160" y="210"/>
                    <a:pt x="160" y="210"/>
                  </a:cubicBezTo>
                  <a:cubicBezTo>
                    <a:pt x="161" y="210"/>
                    <a:pt x="161" y="210"/>
                    <a:pt x="161" y="210"/>
                  </a:cubicBezTo>
                  <a:cubicBezTo>
                    <a:pt x="161" y="209"/>
                    <a:pt x="162" y="209"/>
                    <a:pt x="162" y="209"/>
                  </a:cubicBezTo>
                  <a:cubicBezTo>
                    <a:pt x="162" y="209"/>
                    <a:pt x="162" y="209"/>
                    <a:pt x="163" y="208"/>
                  </a:cubicBezTo>
                  <a:cubicBezTo>
                    <a:pt x="163" y="208"/>
                    <a:pt x="163" y="208"/>
                    <a:pt x="163" y="208"/>
                  </a:cubicBezTo>
                  <a:cubicBezTo>
                    <a:pt x="164" y="207"/>
                    <a:pt x="164" y="207"/>
                    <a:pt x="164" y="207"/>
                  </a:cubicBezTo>
                  <a:cubicBezTo>
                    <a:pt x="165" y="207"/>
                    <a:pt x="165" y="206"/>
                    <a:pt x="165" y="206"/>
                  </a:cubicBezTo>
                  <a:cubicBezTo>
                    <a:pt x="166" y="206"/>
                    <a:pt x="166" y="206"/>
                    <a:pt x="167" y="205"/>
                  </a:cubicBezTo>
                  <a:cubicBezTo>
                    <a:pt x="167" y="205"/>
                    <a:pt x="167" y="205"/>
                    <a:pt x="167" y="205"/>
                  </a:cubicBezTo>
                  <a:cubicBezTo>
                    <a:pt x="168" y="205"/>
                    <a:pt x="168" y="205"/>
                    <a:pt x="168" y="205"/>
                  </a:cubicBezTo>
                  <a:cubicBezTo>
                    <a:pt x="168" y="205"/>
                    <a:pt x="169" y="205"/>
                    <a:pt x="169" y="205"/>
                  </a:cubicBezTo>
                  <a:cubicBezTo>
                    <a:pt x="169" y="205"/>
                    <a:pt x="169" y="205"/>
                    <a:pt x="170" y="205"/>
                  </a:cubicBezTo>
                  <a:cubicBezTo>
                    <a:pt x="170" y="205"/>
                    <a:pt x="170" y="205"/>
                    <a:pt x="170" y="205"/>
                  </a:cubicBezTo>
                  <a:cubicBezTo>
                    <a:pt x="171" y="205"/>
                    <a:pt x="171" y="205"/>
                    <a:pt x="171" y="205"/>
                  </a:cubicBezTo>
                  <a:cubicBezTo>
                    <a:pt x="171" y="205"/>
                    <a:pt x="172" y="205"/>
                    <a:pt x="172" y="205"/>
                  </a:cubicBezTo>
                  <a:cubicBezTo>
                    <a:pt x="172" y="205"/>
                    <a:pt x="172" y="205"/>
                    <a:pt x="173" y="205"/>
                  </a:cubicBezTo>
                  <a:cubicBezTo>
                    <a:pt x="173" y="205"/>
                    <a:pt x="173" y="205"/>
                    <a:pt x="173" y="205"/>
                  </a:cubicBezTo>
                  <a:cubicBezTo>
                    <a:pt x="174" y="205"/>
                    <a:pt x="174" y="205"/>
                    <a:pt x="174" y="205"/>
                  </a:cubicBezTo>
                  <a:cubicBezTo>
                    <a:pt x="174" y="205"/>
                    <a:pt x="174" y="205"/>
                    <a:pt x="174" y="206"/>
                  </a:cubicBezTo>
                  <a:cubicBezTo>
                    <a:pt x="175" y="206"/>
                    <a:pt x="175" y="206"/>
                    <a:pt x="175" y="206"/>
                  </a:cubicBezTo>
                  <a:cubicBezTo>
                    <a:pt x="175" y="206"/>
                    <a:pt x="175" y="206"/>
                    <a:pt x="175" y="205"/>
                  </a:cubicBezTo>
                  <a:cubicBezTo>
                    <a:pt x="176" y="205"/>
                    <a:pt x="176" y="205"/>
                    <a:pt x="176" y="205"/>
                  </a:cubicBezTo>
                  <a:cubicBezTo>
                    <a:pt x="176" y="205"/>
                    <a:pt x="176" y="205"/>
                    <a:pt x="176" y="205"/>
                  </a:cubicBezTo>
                  <a:cubicBezTo>
                    <a:pt x="176" y="205"/>
                    <a:pt x="177" y="205"/>
                    <a:pt x="177" y="205"/>
                  </a:cubicBezTo>
                  <a:cubicBezTo>
                    <a:pt x="177" y="205"/>
                    <a:pt x="177" y="205"/>
                    <a:pt x="178" y="204"/>
                  </a:cubicBezTo>
                  <a:cubicBezTo>
                    <a:pt x="178" y="204"/>
                    <a:pt x="178" y="204"/>
                    <a:pt x="178" y="204"/>
                  </a:cubicBezTo>
                  <a:cubicBezTo>
                    <a:pt x="179" y="204"/>
                    <a:pt x="179" y="204"/>
                    <a:pt x="179" y="204"/>
                  </a:cubicBezTo>
                  <a:cubicBezTo>
                    <a:pt x="179" y="204"/>
                    <a:pt x="180" y="204"/>
                    <a:pt x="180" y="204"/>
                  </a:cubicBezTo>
                  <a:cubicBezTo>
                    <a:pt x="180" y="204"/>
                    <a:pt x="180" y="204"/>
                    <a:pt x="180" y="204"/>
                  </a:cubicBezTo>
                  <a:cubicBezTo>
                    <a:pt x="180" y="204"/>
                    <a:pt x="180" y="204"/>
                    <a:pt x="180" y="205"/>
                  </a:cubicBezTo>
                  <a:cubicBezTo>
                    <a:pt x="180" y="205"/>
                    <a:pt x="181" y="205"/>
                    <a:pt x="181" y="206"/>
                  </a:cubicBezTo>
                  <a:cubicBezTo>
                    <a:pt x="181" y="206"/>
                    <a:pt x="181" y="206"/>
                    <a:pt x="181" y="206"/>
                  </a:cubicBezTo>
                  <a:cubicBezTo>
                    <a:pt x="182" y="207"/>
                    <a:pt x="182" y="207"/>
                    <a:pt x="182" y="207"/>
                  </a:cubicBezTo>
                  <a:cubicBezTo>
                    <a:pt x="182" y="207"/>
                    <a:pt x="182" y="208"/>
                    <a:pt x="182" y="208"/>
                  </a:cubicBezTo>
                  <a:cubicBezTo>
                    <a:pt x="183" y="208"/>
                    <a:pt x="183" y="208"/>
                    <a:pt x="183" y="208"/>
                  </a:cubicBezTo>
                  <a:cubicBezTo>
                    <a:pt x="183" y="209"/>
                    <a:pt x="183" y="209"/>
                    <a:pt x="183" y="209"/>
                  </a:cubicBezTo>
                  <a:cubicBezTo>
                    <a:pt x="183" y="209"/>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0"/>
                    <a:pt x="184" y="210"/>
                    <a:pt x="184" y="210"/>
                  </a:cubicBezTo>
                  <a:cubicBezTo>
                    <a:pt x="184" y="211"/>
                    <a:pt x="184" y="211"/>
                    <a:pt x="185" y="211"/>
                  </a:cubicBezTo>
                  <a:cubicBezTo>
                    <a:pt x="185" y="211"/>
                    <a:pt x="186" y="212"/>
                    <a:pt x="186" y="212"/>
                  </a:cubicBezTo>
                  <a:cubicBezTo>
                    <a:pt x="186" y="212"/>
                    <a:pt x="187" y="212"/>
                    <a:pt x="187" y="212"/>
                  </a:cubicBezTo>
                  <a:cubicBezTo>
                    <a:pt x="188" y="212"/>
                    <a:pt x="188" y="212"/>
                    <a:pt x="188" y="213"/>
                  </a:cubicBezTo>
                  <a:cubicBezTo>
                    <a:pt x="188" y="213"/>
                    <a:pt x="188" y="213"/>
                    <a:pt x="188" y="213"/>
                  </a:cubicBezTo>
                  <a:cubicBezTo>
                    <a:pt x="188" y="213"/>
                    <a:pt x="188" y="213"/>
                    <a:pt x="188" y="213"/>
                  </a:cubicBezTo>
                  <a:cubicBezTo>
                    <a:pt x="188" y="213"/>
                    <a:pt x="188" y="213"/>
                    <a:pt x="188" y="213"/>
                  </a:cubicBezTo>
                  <a:cubicBezTo>
                    <a:pt x="189" y="213"/>
                    <a:pt x="189" y="213"/>
                    <a:pt x="189" y="213"/>
                  </a:cubicBezTo>
                  <a:cubicBezTo>
                    <a:pt x="189" y="213"/>
                    <a:pt x="189" y="213"/>
                    <a:pt x="189" y="213"/>
                  </a:cubicBezTo>
                  <a:cubicBezTo>
                    <a:pt x="189" y="213"/>
                    <a:pt x="189" y="213"/>
                    <a:pt x="189" y="213"/>
                  </a:cubicBezTo>
                  <a:cubicBezTo>
                    <a:pt x="189" y="213"/>
                    <a:pt x="189" y="213"/>
                    <a:pt x="189" y="213"/>
                  </a:cubicBezTo>
                  <a:cubicBezTo>
                    <a:pt x="189" y="213"/>
                    <a:pt x="189" y="213"/>
                    <a:pt x="189" y="213"/>
                  </a:cubicBezTo>
                  <a:cubicBezTo>
                    <a:pt x="189" y="213"/>
                    <a:pt x="189" y="213"/>
                    <a:pt x="189" y="213"/>
                  </a:cubicBezTo>
                  <a:cubicBezTo>
                    <a:pt x="189" y="213"/>
                    <a:pt x="189" y="213"/>
                    <a:pt x="189" y="213"/>
                  </a:cubicBezTo>
                  <a:cubicBezTo>
                    <a:pt x="189" y="213"/>
                    <a:pt x="189" y="213"/>
                    <a:pt x="189" y="213"/>
                  </a:cubicBezTo>
                  <a:cubicBezTo>
                    <a:pt x="189" y="213"/>
                    <a:pt x="189" y="213"/>
                    <a:pt x="189" y="212"/>
                  </a:cubicBezTo>
                  <a:cubicBezTo>
                    <a:pt x="189" y="212"/>
                    <a:pt x="190" y="212"/>
                    <a:pt x="190" y="212"/>
                  </a:cubicBezTo>
                  <a:cubicBezTo>
                    <a:pt x="190" y="212"/>
                    <a:pt x="190" y="212"/>
                    <a:pt x="190" y="212"/>
                  </a:cubicBezTo>
                  <a:cubicBezTo>
                    <a:pt x="190" y="212"/>
                    <a:pt x="190" y="212"/>
                    <a:pt x="190" y="212"/>
                  </a:cubicBezTo>
                  <a:cubicBezTo>
                    <a:pt x="190" y="212"/>
                    <a:pt x="190" y="212"/>
                    <a:pt x="190" y="212"/>
                  </a:cubicBezTo>
                  <a:cubicBezTo>
                    <a:pt x="190" y="212"/>
                    <a:pt x="190" y="212"/>
                    <a:pt x="190" y="212"/>
                  </a:cubicBezTo>
                  <a:cubicBezTo>
                    <a:pt x="190" y="212"/>
                    <a:pt x="190" y="212"/>
                    <a:pt x="190" y="212"/>
                  </a:cubicBezTo>
                  <a:cubicBezTo>
                    <a:pt x="190" y="212"/>
                    <a:pt x="190" y="212"/>
                    <a:pt x="190" y="212"/>
                  </a:cubicBezTo>
                  <a:cubicBezTo>
                    <a:pt x="190" y="212"/>
                    <a:pt x="190" y="212"/>
                    <a:pt x="190" y="212"/>
                  </a:cubicBezTo>
                  <a:cubicBezTo>
                    <a:pt x="190" y="212"/>
                    <a:pt x="191" y="212"/>
                    <a:pt x="191" y="212"/>
                  </a:cubicBezTo>
                  <a:cubicBezTo>
                    <a:pt x="191" y="212"/>
                    <a:pt x="191" y="212"/>
                    <a:pt x="191" y="212"/>
                  </a:cubicBezTo>
                  <a:cubicBezTo>
                    <a:pt x="191" y="212"/>
                    <a:pt x="191" y="212"/>
                    <a:pt x="191" y="212"/>
                  </a:cubicBezTo>
                  <a:cubicBezTo>
                    <a:pt x="191" y="211"/>
                    <a:pt x="191" y="211"/>
                    <a:pt x="191" y="211"/>
                  </a:cubicBezTo>
                  <a:cubicBezTo>
                    <a:pt x="192" y="211"/>
                    <a:pt x="192" y="211"/>
                    <a:pt x="192" y="211"/>
                  </a:cubicBezTo>
                  <a:cubicBezTo>
                    <a:pt x="192" y="211"/>
                    <a:pt x="192" y="211"/>
                    <a:pt x="192" y="211"/>
                  </a:cubicBezTo>
                  <a:cubicBezTo>
                    <a:pt x="193" y="211"/>
                    <a:pt x="193" y="211"/>
                    <a:pt x="193" y="211"/>
                  </a:cubicBezTo>
                  <a:cubicBezTo>
                    <a:pt x="194" y="212"/>
                    <a:pt x="194" y="212"/>
                    <a:pt x="195" y="212"/>
                  </a:cubicBezTo>
                  <a:cubicBezTo>
                    <a:pt x="195" y="212"/>
                    <a:pt x="195" y="213"/>
                    <a:pt x="195" y="213"/>
                  </a:cubicBezTo>
                  <a:cubicBezTo>
                    <a:pt x="195" y="213"/>
                    <a:pt x="196" y="213"/>
                    <a:pt x="196" y="214"/>
                  </a:cubicBezTo>
                  <a:cubicBezTo>
                    <a:pt x="196" y="214"/>
                    <a:pt x="196" y="215"/>
                    <a:pt x="196" y="215"/>
                  </a:cubicBezTo>
                  <a:cubicBezTo>
                    <a:pt x="196" y="216"/>
                    <a:pt x="196" y="216"/>
                    <a:pt x="196" y="217"/>
                  </a:cubicBezTo>
                  <a:cubicBezTo>
                    <a:pt x="196" y="217"/>
                    <a:pt x="196" y="218"/>
                    <a:pt x="197" y="218"/>
                  </a:cubicBezTo>
                  <a:cubicBezTo>
                    <a:pt x="197" y="219"/>
                    <a:pt x="197" y="219"/>
                    <a:pt x="198" y="219"/>
                  </a:cubicBezTo>
                  <a:cubicBezTo>
                    <a:pt x="199" y="219"/>
                    <a:pt x="199" y="219"/>
                    <a:pt x="199" y="219"/>
                  </a:cubicBezTo>
                  <a:cubicBezTo>
                    <a:pt x="200" y="219"/>
                    <a:pt x="200" y="219"/>
                    <a:pt x="200" y="219"/>
                  </a:cubicBezTo>
                  <a:cubicBezTo>
                    <a:pt x="200" y="220"/>
                    <a:pt x="201" y="220"/>
                    <a:pt x="201" y="220"/>
                  </a:cubicBezTo>
                  <a:cubicBezTo>
                    <a:pt x="201" y="221"/>
                    <a:pt x="201" y="222"/>
                    <a:pt x="201" y="222"/>
                  </a:cubicBezTo>
                  <a:cubicBezTo>
                    <a:pt x="201" y="223"/>
                    <a:pt x="201" y="223"/>
                    <a:pt x="201" y="223"/>
                  </a:cubicBezTo>
                  <a:cubicBezTo>
                    <a:pt x="201" y="223"/>
                    <a:pt x="201" y="224"/>
                    <a:pt x="201" y="224"/>
                  </a:cubicBezTo>
                  <a:cubicBezTo>
                    <a:pt x="201" y="224"/>
                    <a:pt x="201" y="224"/>
                    <a:pt x="201" y="225"/>
                  </a:cubicBezTo>
                  <a:cubicBezTo>
                    <a:pt x="201" y="225"/>
                    <a:pt x="201" y="225"/>
                    <a:pt x="201" y="225"/>
                  </a:cubicBezTo>
                  <a:cubicBezTo>
                    <a:pt x="201" y="226"/>
                    <a:pt x="201" y="226"/>
                    <a:pt x="201" y="226"/>
                  </a:cubicBezTo>
                  <a:cubicBezTo>
                    <a:pt x="201" y="226"/>
                    <a:pt x="201" y="227"/>
                    <a:pt x="201" y="227"/>
                  </a:cubicBezTo>
                  <a:cubicBezTo>
                    <a:pt x="201" y="227"/>
                    <a:pt x="201" y="227"/>
                    <a:pt x="201" y="228"/>
                  </a:cubicBezTo>
                  <a:cubicBezTo>
                    <a:pt x="201" y="228"/>
                    <a:pt x="201" y="228"/>
                    <a:pt x="201" y="228"/>
                  </a:cubicBezTo>
                  <a:cubicBezTo>
                    <a:pt x="201" y="229"/>
                    <a:pt x="201" y="229"/>
                    <a:pt x="201" y="230"/>
                  </a:cubicBezTo>
                  <a:cubicBezTo>
                    <a:pt x="201" y="230"/>
                    <a:pt x="201" y="231"/>
                    <a:pt x="201" y="231"/>
                  </a:cubicBezTo>
                  <a:cubicBezTo>
                    <a:pt x="201" y="232"/>
                    <a:pt x="201" y="232"/>
                    <a:pt x="200" y="233"/>
                  </a:cubicBezTo>
                  <a:cubicBezTo>
                    <a:pt x="200" y="233"/>
                    <a:pt x="200" y="234"/>
                    <a:pt x="199" y="234"/>
                  </a:cubicBezTo>
                  <a:cubicBezTo>
                    <a:pt x="199" y="235"/>
                    <a:pt x="198" y="236"/>
                    <a:pt x="197" y="237"/>
                  </a:cubicBezTo>
                  <a:cubicBezTo>
                    <a:pt x="196" y="238"/>
                    <a:pt x="196" y="239"/>
                    <a:pt x="195" y="240"/>
                  </a:cubicBezTo>
                  <a:cubicBezTo>
                    <a:pt x="194" y="241"/>
                    <a:pt x="194" y="242"/>
                    <a:pt x="193" y="243"/>
                  </a:cubicBezTo>
                  <a:cubicBezTo>
                    <a:pt x="193" y="244"/>
                    <a:pt x="193" y="245"/>
                    <a:pt x="193" y="246"/>
                  </a:cubicBezTo>
                  <a:cubicBezTo>
                    <a:pt x="193" y="246"/>
                    <a:pt x="193" y="246"/>
                    <a:pt x="193" y="246"/>
                  </a:cubicBezTo>
                  <a:cubicBezTo>
                    <a:pt x="193" y="246"/>
                    <a:pt x="193" y="246"/>
                    <a:pt x="193" y="246"/>
                  </a:cubicBezTo>
                  <a:cubicBezTo>
                    <a:pt x="193" y="246"/>
                    <a:pt x="193" y="246"/>
                    <a:pt x="193" y="246"/>
                  </a:cubicBezTo>
                  <a:cubicBezTo>
                    <a:pt x="193" y="246"/>
                    <a:pt x="193" y="246"/>
                    <a:pt x="193" y="247"/>
                  </a:cubicBezTo>
                  <a:cubicBezTo>
                    <a:pt x="193" y="247"/>
                    <a:pt x="193" y="247"/>
                    <a:pt x="193" y="247"/>
                  </a:cubicBezTo>
                  <a:cubicBezTo>
                    <a:pt x="193" y="247"/>
                    <a:pt x="193" y="247"/>
                    <a:pt x="193" y="247"/>
                  </a:cubicBezTo>
                  <a:cubicBezTo>
                    <a:pt x="193" y="247"/>
                    <a:pt x="193" y="247"/>
                    <a:pt x="193" y="247"/>
                  </a:cubicBezTo>
                  <a:cubicBezTo>
                    <a:pt x="193" y="247"/>
                    <a:pt x="193" y="247"/>
                    <a:pt x="193" y="248"/>
                  </a:cubicBezTo>
                  <a:cubicBezTo>
                    <a:pt x="193" y="248"/>
                    <a:pt x="193" y="248"/>
                    <a:pt x="193" y="248"/>
                  </a:cubicBezTo>
                  <a:cubicBezTo>
                    <a:pt x="193" y="248"/>
                    <a:pt x="193" y="248"/>
                    <a:pt x="193" y="248"/>
                  </a:cubicBezTo>
                  <a:cubicBezTo>
                    <a:pt x="193" y="248"/>
                    <a:pt x="193" y="248"/>
                    <a:pt x="193" y="248"/>
                  </a:cubicBezTo>
                  <a:cubicBezTo>
                    <a:pt x="193" y="249"/>
                    <a:pt x="193" y="249"/>
                    <a:pt x="193" y="249"/>
                  </a:cubicBezTo>
                  <a:cubicBezTo>
                    <a:pt x="193" y="249"/>
                    <a:pt x="193" y="249"/>
                    <a:pt x="193" y="249"/>
                  </a:cubicBezTo>
                  <a:cubicBezTo>
                    <a:pt x="193" y="249"/>
                    <a:pt x="193" y="249"/>
                    <a:pt x="193" y="249"/>
                  </a:cubicBezTo>
                  <a:cubicBezTo>
                    <a:pt x="193" y="249"/>
                    <a:pt x="193" y="249"/>
                    <a:pt x="193" y="250"/>
                  </a:cubicBezTo>
                  <a:cubicBezTo>
                    <a:pt x="193" y="250"/>
                    <a:pt x="193" y="250"/>
                    <a:pt x="193" y="250"/>
                  </a:cubicBezTo>
                  <a:cubicBezTo>
                    <a:pt x="193" y="250"/>
                    <a:pt x="193" y="250"/>
                    <a:pt x="193" y="250"/>
                  </a:cubicBezTo>
                  <a:cubicBezTo>
                    <a:pt x="193" y="250"/>
                    <a:pt x="193" y="250"/>
                    <a:pt x="193" y="250"/>
                  </a:cubicBezTo>
                  <a:cubicBezTo>
                    <a:pt x="193" y="250"/>
                    <a:pt x="193" y="251"/>
                    <a:pt x="193" y="251"/>
                  </a:cubicBezTo>
                  <a:cubicBezTo>
                    <a:pt x="193" y="251"/>
                    <a:pt x="193" y="251"/>
                    <a:pt x="193" y="251"/>
                  </a:cubicBezTo>
                  <a:cubicBezTo>
                    <a:pt x="193" y="251"/>
                    <a:pt x="193" y="251"/>
                    <a:pt x="193" y="251"/>
                  </a:cubicBezTo>
                  <a:cubicBezTo>
                    <a:pt x="193" y="251"/>
                    <a:pt x="193" y="251"/>
                    <a:pt x="193" y="251"/>
                  </a:cubicBezTo>
                  <a:cubicBezTo>
                    <a:pt x="193" y="251"/>
                    <a:pt x="194" y="251"/>
                    <a:pt x="194" y="251"/>
                  </a:cubicBezTo>
                  <a:cubicBezTo>
                    <a:pt x="194" y="251"/>
                    <a:pt x="194" y="251"/>
                    <a:pt x="194" y="251"/>
                  </a:cubicBezTo>
                  <a:cubicBezTo>
                    <a:pt x="194" y="251"/>
                    <a:pt x="194" y="251"/>
                    <a:pt x="194" y="251"/>
                  </a:cubicBezTo>
                  <a:cubicBezTo>
                    <a:pt x="194" y="251"/>
                    <a:pt x="194" y="251"/>
                    <a:pt x="194" y="251"/>
                  </a:cubicBezTo>
                  <a:cubicBezTo>
                    <a:pt x="194" y="251"/>
                    <a:pt x="195" y="251"/>
                    <a:pt x="195" y="251"/>
                  </a:cubicBezTo>
                  <a:cubicBezTo>
                    <a:pt x="195" y="251"/>
                    <a:pt x="195" y="251"/>
                    <a:pt x="195" y="251"/>
                  </a:cubicBezTo>
                  <a:cubicBezTo>
                    <a:pt x="195" y="251"/>
                    <a:pt x="195" y="251"/>
                    <a:pt x="195" y="251"/>
                  </a:cubicBezTo>
                  <a:cubicBezTo>
                    <a:pt x="196" y="251"/>
                    <a:pt x="196" y="251"/>
                    <a:pt x="196" y="251"/>
                  </a:cubicBezTo>
                  <a:cubicBezTo>
                    <a:pt x="196" y="250"/>
                    <a:pt x="197" y="250"/>
                    <a:pt x="197" y="250"/>
                  </a:cubicBezTo>
                  <a:cubicBezTo>
                    <a:pt x="197" y="250"/>
                    <a:pt x="197" y="250"/>
                    <a:pt x="198" y="250"/>
                  </a:cubicBezTo>
                  <a:cubicBezTo>
                    <a:pt x="198" y="250"/>
                    <a:pt x="199" y="250"/>
                    <a:pt x="199" y="250"/>
                  </a:cubicBezTo>
                  <a:cubicBezTo>
                    <a:pt x="200" y="251"/>
                    <a:pt x="200" y="251"/>
                    <a:pt x="201" y="251"/>
                  </a:cubicBezTo>
                  <a:cubicBezTo>
                    <a:pt x="201" y="251"/>
                    <a:pt x="201" y="251"/>
                    <a:pt x="202" y="251"/>
                  </a:cubicBezTo>
                  <a:cubicBezTo>
                    <a:pt x="202" y="251"/>
                    <a:pt x="202" y="251"/>
                    <a:pt x="202" y="252"/>
                  </a:cubicBezTo>
                  <a:cubicBezTo>
                    <a:pt x="202" y="252"/>
                    <a:pt x="202" y="252"/>
                    <a:pt x="202" y="252"/>
                  </a:cubicBezTo>
                  <a:cubicBezTo>
                    <a:pt x="202" y="252"/>
                    <a:pt x="202" y="252"/>
                    <a:pt x="202" y="252"/>
                  </a:cubicBezTo>
                  <a:cubicBezTo>
                    <a:pt x="202" y="253"/>
                    <a:pt x="202" y="253"/>
                    <a:pt x="202" y="253"/>
                  </a:cubicBezTo>
                  <a:cubicBezTo>
                    <a:pt x="202" y="253"/>
                    <a:pt x="202" y="253"/>
                    <a:pt x="202" y="253"/>
                  </a:cubicBezTo>
                  <a:cubicBezTo>
                    <a:pt x="202" y="254"/>
                    <a:pt x="202" y="254"/>
                    <a:pt x="202" y="254"/>
                  </a:cubicBezTo>
                  <a:cubicBezTo>
                    <a:pt x="202" y="255"/>
                    <a:pt x="202" y="255"/>
                    <a:pt x="202" y="255"/>
                  </a:cubicBezTo>
                  <a:cubicBezTo>
                    <a:pt x="202" y="256"/>
                    <a:pt x="202" y="256"/>
                    <a:pt x="202" y="256"/>
                  </a:cubicBezTo>
                  <a:cubicBezTo>
                    <a:pt x="202" y="257"/>
                    <a:pt x="202" y="257"/>
                    <a:pt x="203" y="257"/>
                  </a:cubicBezTo>
                  <a:cubicBezTo>
                    <a:pt x="203" y="258"/>
                    <a:pt x="203" y="258"/>
                    <a:pt x="203" y="258"/>
                  </a:cubicBezTo>
                  <a:cubicBezTo>
                    <a:pt x="203" y="258"/>
                    <a:pt x="204" y="258"/>
                    <a:pt x="204" y="259"/>
                  </a:cubicBezTo>
                  <a:cubicBezTo>
                    <a:pt x="204" y="259"/>
                    <a:pt x="204" y="259"/>
                    <a:pt x="204" y="259"/>
                  </a:cubicBezTo>
                  <a:cubicBezTo>
                    <a:pt x="205" y="259"/>
                    <a:pt x="205" y="259"/>
                    <a:pt x="205" y="259"/>
                  </a:cubicBezTo>
                  <a:cubicBezTo>
                    <a:pt x="205" y="259"/>
                    <a:pt x="206" y="259"/>
                    <a:pt x="206" y="259"/>
                  </a:cubicBezTo>
                  <a:cubicBezTo>
                    <a:pt x="206" y="259"/>
                    <a:pt x="207" y="260"/>
                    <a:pt x="207" y="260"/>
                  </a:cubicBezTo>
                  <a:cubicBezTo>
                    <a:pt x="207" y="260"/>
                    <a:pt x="207" y="260"/>
                    <a:pt x="207" y="260"/>
                  </a:cubicBezTo>
                  <a:cubicBezTo>
                    <a:pt x="208" y="260"/>
                    <a:pt x="208" y="260"/>
                    <a:pt x="208" y="260"/>
                  </a:cubicBezTo>
                  <a:cubicBezTo>
                    <a:pt x="208" y="261"/>
                    <a:pt x="208" y="261"/>
                    <a:pt x="208" y="261"/>
                  </a:cubicBezTo>
                  <a:cubicBezTo>
                    <a:pt x="208" y="261"/>
                    <a:pt x="208" y="261"/>
                    <a:pt x="208" y="261"/>
                  </a:cubicBezTo>
                  <a:cubicBezTo>
                    <a:pt x="208" y="261"/>
                    <a:pt x="208" y="261"/>
                    <a:pt x="208" y="261"/>
                  </a:cubicBezTo>
                  <a:cubicBezTo>
                    <a:pt x="208" y="261"/>
                    <a:pt x="208" y="261"/>
                    <a:pt x="208" y="262"/>
                  </a:cubicBezTo>
                  <a:cubicBezTo>
                    <a:pt x="208" y="262"/>
                    <a:pt x="208" y="262"/>
                    <a:pt x="208" y="262"/>
                  </a:cubicBezTo>
                  <a:cubicBezTo>
                    <a:pt x="208" y="262"/>
                    <a:pt x="208" y="262"/>
                    <a:pt x="208" y="262"/>
                  </a:cubicBezTo>
                  <a:cubicBezTo>
                    <a:pt x="208" y="262"/>
                    <a:pt x="208" y="262"/>
                    <a:pt x="208" y="262"/>
                  </a:cubicBezTo>
                  <a:cubicBezTo>
                    <a:pt x="208" y="262"/>
                    <a:pt x="208" y="262"/>
                    <a:pt x="208" y="262"/>
                  </a:cubicBezTo>
                  <a:cubicBezTo>
                    <a:pt x="208" y="263"/>
                    <a:pt x="208" y="263"/>
                    <a:pt x="208" y="263"/>
                  </a:cubicBezTo>
                  <a:cubicBezTo>
                    <a:pt x="208" y="263"/>
                    <a:pt x="208" y="263"/>
                    <a:pt x="208" y="264"/>
                  </a:cubicBezTo>
                  <a:cubicBezTo>
                    <a:pt x="207" y="264"/>
                    <a:pt x="207" y="265"/>
                    <a:pt x="207" y="265"/>
                  </a:cubicBezTo>
                  <a:cubicBezTo>
                    <a:pt x="207" y="265"/>
                    <a:pt x="207" y="265"/>
                    <a:pt x="207" y="266"/>
                  </a:cubicBezTo>
                  <a:cubicBezTo>
                    <a:pt x="207" y="266"/>
                    <a:pt x="207" y="266"/>
                    <a:pt x="207" y="267"/>
                  </a:cubicBezTo>
                  <a:cubicBezTo>
                    <a:pt x="207" y="267"/>
                    <a:pt x="207" y="267"/>
                    <a:pt x="207" y="267"/>
                  </a:cubicBezTo>
                  <a:cubicBezTo>
                    <a:pt x="207" y="267"/>
                    <a:pt x="207" y="267"/>
                    <a:pt x="207" y="267"/>
                  </a:cubicBezTo>
                  <a:cubicBezTo>
                    <a:pt x="207" y="267"/>
                    <a:pt x="207" y="268"/>
                    <a:pt x="207" y="268"/>
                  </a:cubicBezTo>
                  <a:cubicBezTo>
                    <a:pt x="207" y="268"/>
                    <a:pt x="207" y="268"/>
                    <a:pt x="207" y="268"/>
                  </a:cubicBezTo>
                  <a:cubicBezTo>
                    <a:pt x="207" y="268"/>
                    <a:pt x="207" y="268"/>
                    <a:pt x="208" y="268"/>
                  </a:cubicBezTo>
                  <a:cubicBezTo>
                    <a:pt x="208" y="268"/>
                    <a:pt x="208" y="268"/>
                    <a:pt x="208" y="268"/>
                  </a:cubicBezTo>
                  <a:cubicBezTo>
                    <a:pt x="208" y="268"/>
                    <a:pt x="208" y="268"/>
                    <a:pt x="208" y="268"/>
                  </a:cubicBezTo>
                  <a:cubicBezTo>
                    <a:pt x="208" y="269"/>
                    <a:pt x="208" y="269"/>
                    <a:pt x="209" y="269"/>
                  </a:cubicBezTo>
                  <a:cubicBezTo>
                    <a:pt x="209" y="269"/>
                    <a:pt x="209" y="269"/>
                    <a:pt x="210" y="269"/>
                  </a:cubicBezTo>
                  <a:cubicBezTo>
                    <a:pt x="210" y="269"/>
                    <a:pt x="211" y="269"/>
                    <a:pt x="211" y="269"/>
                  </a:cubicBezTo>
                  <a:cubicBezTo>
                    <a:pt x="211" y="269"/>
                    <a:pt x="212" y="269"/>
                    <a:pt x="212" y="269"/>
                  </a:cubicBezTo>
                  <a:cubicBezTo>
                    <a:pt x="212" y="269"/>
                    <a:pt x="212" y="269"/>
                    <a:pt x="213" y="269"/>
                  </a:cubicBezTo>
                  <a:cubicBezTo>
                    <a:pt x="213" y="269"/>
                    <a:pt x="213" y="269"/>
                    <a:pt x="213" y="269"/>
                  </a:cubicBezTo>
                  <a:cubicBezTo>
                    <a:pt x="213" y="269"/>
                    <a:pt x="213" y="270"/>
                    <a:pt x="213" y="270"/>
                  </a:cubicBezTo>
                  <a:cubicBezTo>
                    <a:pt x="213" y="270"/>
                    <a:pt x="213" y="270"/>
                    <a:pt x="213" y="270"/>
                  </a:cubicBezTo>
                  <a:cubicBezTo>
                    <a:pt x="213" y="270"/>
                    <a:pt x="213" y="270"/>
                    <a:pt x="213" y="270"/>
                  </a:cubicBezTo>
                  <a:cubicBezTo>
                    <a:pt x="213" y="270"/>
                    <a:pt x="213" y="270"/>
                    <a:pt x="213" y="270"/>
                  </a:cubicBezTo>
                  <a:cubicBezTo>
                    <a:pt x="213" y="270"/>
                    <a:pt x="213" y="270"/>
                    <a:pt x="213" y="270"/>
                  </a:cubicBezTo>
                  <a:cubicBezTo>
                    <a:pt x="213" y="270"/>
                    <a:pt x="213" y="270"/>
                    <a:pt x="213" y="270"/>
                  </a:cubicBezTo>
                  <a:cubicBezTo>
                    <a:pt x="213" y="270"/>
                    <a:pt x="213" y="270"/>
                    <a:pt x="213" y="270"/>
                  </a:cubicBezTo>
                  <a:cubicBezTo>
                    <a:pt x="213" y="270"/>
                    <a:pt x="213" y="270"/>
                    <a:pt x="213" y="270"/>
                  </a:cubicBezTo>
                  <a:cubicBezTo>
                    <a:pt x="213" y="270"/>
                    <a:pt x="213" y="270"/>
                    <a:pt x="213" y="270"/>
                  </a:cubicBezTo>
                  <a:cubicBezTo>
                    <a:pt x="213" y="271"/>
                    <a:pt x="213" y="271"/>
                    <a:pt x="213" y="271"/>
                  </a:cubicBezTo>
                  <a:cubicBezTo>
                    <a:pt x="213" y="271"/>
                    <a:pt x="213" y="271"/>
                    <a:pt x="213" y="271"/>
                  </a:cubicBezTo>
                  <a:cubicBezTo>
                    <a:pt x="213" y="271"/>
                    <a:pt x="213" y="271"/>
                    <a:pt x="213" y="271"/>
                  </a:cubicBezTo>
                  <a:cubicBezTo>
                    <a:pt x="213" y="272"/>
                    <a:pt x="213" y="272"/>
                    <a:pt x="213" y="272"/>
                  </a:cubicBezTo>
                  <a:cubicBezTo>
                    <a:pt x="213" y="272"/>
                    <a:pt x="213" y="272"/>
                    <a:pt x="213" y="272"/>
                  </a:cubicBezTo>
                  <a:cubicBezTo>
                    <a:pt x="213" y="273"/>
                    <a:pt x="213" y="273"/>
                    <a:pt x="214" y="273"/>
                  </a:cubicBezTo>
                  <a:cubicBezTo>
                    <a:pt x="214" y="273"/>
                    <a:pt x="214" y="273"/>
                    <a:pt x="214" y="273"/>
                  </a:cubicBezTo>
                  <a:cubicBezTo>
                    <a:pt x="214" y="273"/>
                    <a:pt x="214" y="274"/>
                    <a:pt x="215" y="274"/>
                  </a:cubicBezTo>
                  <a:cubicBezTo>
                    <a:pt x="215" y="274"/>
                    <a:pt x="215" y="274"/>
                    <a:pt x="215" y="274"/>
                  </a:cubicBezTo>
                  <a:cubicBezTo>
                    <a:pt x="216" y="274"/>
                    <a:pt x="216" y="274"/>
                    <a:pt x="216" y="274"/>
                  </a:cubicBezTo>
                  <a:cubicBezTo>
                    <a:pt x="217" y="274"/>
                    <a:pt x="217" y="274"/>
                    <a:pt x="217" y="274"/>
                  </a:cubicBezTo>
                  <a:cubicBezTo>
                    <a:pt x="217" y="274"/>
                    <a:pt x="217" y="274"/>
                    <a:pt x="218" y="274"/>
                  </a:cubicBezTo>
                  <a:cubicBezTo>
                    <a:pt x="218" y="274"/>
                    <a:pt x="218" y="274"/>
                    <a:pt x="218" y="274"/>
                  </a:cubicBezTo>
                  <a:cubicBezTo>
                    <a:pt x="218" y="274"/>
                    <a:pt x="219" y="274"/>
                    <a:pt x="219" y="274"/>
                  </a:cubicBezTo>
                  <a:cubicBezTo>
                    <a:pt x="219" y="273"/>
                    <a:pt x="219" y="273"/>
                    <a:pt x="219" y="273"/>
                  </a:cubicBezTo>
                  <a:cubicBezTo>
                    <a:pt x="219" y="273"/>
                    <a:pt x="219" y="273"/>
                    <a:pt x="220" y="273"/>
                  </a:cubicBezTo>
                  <a:cubicBezTo>
                    <a:pt x="220" y="273"/>
                    <a:pt x="220" y="273"/>
                    <a:pt x="220" y="273"/>
                  </a:cubicBezTo>
                  <a:cubicBezTo>
                    <a:pt x="220" y="273"/>
                    <a:pt x="220" y="273"/>
                    <a:pt x="220" y="273"/>
                  </a:cubicBezTo>
                  <a:cubicBezTo>
                    <a:pt x="220" y="273"/>
                    <a:pt x="220" y="273"/>
                    <a:pt x="220" y="273"/>
                  </a:cubicBezTo>
                  <a:cubicBezTo>
                    <a:pt x="220"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3"/>
                  </a:cubicBezTo>
                  <a:cubicBezTo>
                    <a:pt x="221" y="273"/>
                    <a:pt x="221" y="273"/>
                    <a:pt x="221" y="272"/>
                  </a:cubicBezTo>
                  <a:cubicBezTo>
                    <a:pt x="221" y="272"/>
                    <a:pt x="221" y="272"/>
                    <a:pt x="221" y="272"/>
                  </a:cubicBezTo>
                  <a:cubicBezTo>
                    <a:pt x="221" y="272"/>
                    <a:pt x="221" y="272"/>
                    <a:pt x="221" y="272"/>
                  </a:cubicBezTo>
                  <a:cubicBezTo>
                    <a:pt x="221" y="272"/>
                    <a:pt x="221" y="272"/>
                    <a:pt x="221" y="272"/>
                  </a:cubicBezTo>
                  <a:cubicBezTo>
                    <a:pt x="221" y="272"/>
                    <a:pt x="222" y="272"/>
                    <a:pt x="222" y="272"/>
                  </a:cubicBezTo>
                  <a:cubicBezTo>
                    <a:pt x="222" y="272"/>
                    <a:pt x="222" y="272"/>
                    <a:pt x="222" y="272"/>
                  </a:cubicBezTo>
                  <a:cubicBezTo>
                    <a:pt x="222" y="272"/>
                    <a:pt x="222" y="272"/>
                    <a:pt x="222" y="272"/>
                  </a:cubicBezTo>
                  <a:cubicBezTo>
                    <a:pt x="222" y="272"/>
                    <a:pt x="222" y="272"/>
                    <a:pt x="222" y="272"/>
                  </a:cubicBezTo>
                  <a:cubicBezTo>
                    <a:pt x="222" y="273"/>
                    <a:pt x="222" y="273"/>
                    <a:pt x="222" y="273"/>
                  </a:cubicBezTo>
                  <a:cubicBezTo>
                    <a:pt x="222" y="273"/>
                    <a:pt x="222" y="273"/>
                    <a:pt x="222" y="273"/>
                  </a:cubicBezTo>
                  <a:cubicBezTo>
                    <a:pt x="222" y="273"/>
                    <a:pt x="222" y="273"/>
                    <a:pt x="222" y="273"/>
                  </a:cubicBezTo>
                  <a:cubicBezTo>
                    <a:pt x="222" y="273"/>
                    <a:pt x="222" y="273"/>
                    <a:pt x="222" y="273"/>
                  </a:cubicBezTo>
                  <a:cubicBezTo>
                    <a:pt x="223" y="273"/>
                    <a:pt x="223" y="273"/>
                    <a:pt x="223" y="273"/>
                  </a:cubicBezTo>
                  <a:cubicBezTo>
                    <a:pt x="223" y="273"/>
                    <a:pt x="223" y="273"/>
                    <a:pt x="223" y="273"/>
                  </a:cubicBezTo>
                  <a:cubicBezTo>
                    <a:pt x="223" y="273"/>
                    <a:pt x="223" y="273"/>
                    <a:pt x="223" y="274"/>
                  </a:cubicBezTo>
                  <a:cubicBezTo>
                    <a:pt x="223" y="274"/>
                    <a:pt x="223" y="274"/>
                    <a:pt x="224" y="274"/>
                  </a:cubicBezTo>
                  <a:cubicBezTo>
                    <a:pt x="224" y="274"/>
                    <a:pt x="224" y="275"/>
                    <a:pt x="224" y="275"/>
                  </a:cubicBezTo>
                  <a:cubicBezTo>
                    <a:pt x="224" y="275"/>
                    <a:pt x="224" y="275"/>
                    <a:pt x="225" y="276"/>
                  </a:cubicBezTo>
                  <a:cubicBezTo>
                    <a:pt x="225" y="276"/>
                    <a:pt x="225" y="276"/>
                    <a:pt x="226" y="276"/>
                  </a:cubicBezTo>
                  <a:cubicBezTo>
                    <a:pt x="226" y="276"/>
                    <a:pt x="226" y="277"/>
                    <a:pt x="227" y="277"/>
                  </a:cubicBezTo>
                  <a:cubicBezTo>
                    <a:pt x="227" y="277"/>
                    <a:pt x="227" y="277"/>
                    <a:pt x="227" y="277"/>
                  </a:cubicBezTo>
                  <a:cubicBezTo>
                    <a:pt x="227" y="277"/>
                    <a:pt x="227" y="277"/>
                    <a:pt x="227" y="277"/>
                  </a:cubicBezTo>
                  <a:cubicBezTo>
                    <a:pt x="227" y="277"/>
                    <a:pt x="227" y="277"/>
                    <a:pt x="227" y="277"/>
                  </a:cubicBezTo>
                  <a:cubicBezTo>
                    <a:pt x="227" y="277"/>
                    <a:pt x="227" y="277"/>
                    <a:pt x="227" y="277"/>
                  </a:cubicBezTo>
                  <a:cubicBezTo>
                    <a:pt x="227" y="277"/>
                    <a:pt x="227" y="277"/>
                    <a:pt x="228" y="277"/>
                  </a:cubicBezTo>
                  <a:cubicBezTo>
                    <a:pt x="228" y="277"/>
                    <a:pt x="228" y="277"/>
                    <a:pt x="228" y="277"/>
                  </a:cubicBezTo>
                  <a:cubicBezTo>
                    <a:pt x="228" y="276"/>
                    <a:pt x="228" y="276"/>
                    <a:pt x="228" y="276"/>
                  </a:cubicBezTo>
                  <a:cubicBezTo>
                    <a:pt x="228" y="276"/>
                    <a:pt x="228" y="276"/>
                    <a:pt x="228" y="276"/>
                  </a:cubicBezTo>
                  <a:cubicBezTo>
                    <a:pt x="229" y="276"/>
                    <a:pt x="229" y="276"/>
                    <a:pt x="229" y="275"/>
                  </a:cubicBezTo>
                  <a:cubicBezTo>
                    <a:pt x="229" y="275"/>
                    <a:pt x="229" y="275"/>
                    <a:pt x="229" y="275"/>
                  </a:cubicBezTo>
                  <a:cubicBezTo>
                    <a:pt x="229" y="275"/>
                    <a:pt x="229" y="275"/>
                    <a:pt x="229" y="275"/>
                  </a:cubicBezTo>
                  <a:cubicBezTo>
                    <a:pt x="229" y="274"/>
                    <a:pt x="229" y="274"/>
                    <a:pt x="229" y="274"/>
                  </a:cubicBezTo>
                  <a:cubicBezTo>
                    <a:pt x="229" y="274"/>
                    <a:pt x="229" y="273"/>
                    <a:pt x="229" y="273"/>
                  </a:cubicBezTo>
                  <a:cubicBezTo>
                    <a:pt x="228" y="272"/>
                    <a:pt x="228" y="272"/>
                    <a:pt x="228" y="271"/>
                  </a:cubicBezTo>
                  <a:cubicBezTo>
                    <a:pt x="228" y="271"/>
                    <a:pt x="228" y="270"/>
                    <a:pt x="228" y="270"/>
                  </a:cubicBezTo>
                  <a:cubicBezTo>
                    <a:pt x="228" y="270"/>
                    <a:pt x="227" y="269"/>
                    <a:pt x="227" y="269"/>
                  </a:cubicBezTo>
                  <a:cubicBezTo>
                    <a:pt x="227" y="269"/>
                    <a:pt x="227" y="269"/>
                    <a:pt x="227" y="269"/>
                  </a:cubicBezTo>
                  <a:cubicBezTo>
                    <a:pt x="227" y="269"/>
                    <a:pt x="227" y="269"/>
                    <a:pt x="227" y="269"/>
                  </a:cubicBezTo>
                  <a:cubicBezTo>
                    <a:pt x="227" y="269"/>
                    <a:pt x="227" y="269"/>
                    <a:pt x="227" y="269"/>
                  </a:cubicBezTo>
                  <a:cubicBezTo>
                    <a:pt x="227" y="269"/>
                    <a:pt x="227" y="268"/>
                    <a:pt x="227" y="268"/>
                  </a:cubicBezTo>
                  <a:cubicBezTo>
                    <a:pt x="227" y="268"/>
                    <a:pt x="227" y="268"/>
                    <a:pt x="227" y="268"/>
                  </a:cubicBezTo>
                  <a:cubicBezTo>
                    <a:pt x="227" y="268"/>
                    <a:pt x="227" y="268"/>
                    <a:pt x="227" y="268"/>
                  </a:cubicBezTo>
                  <a:cubicBezTo>
                    <a:pt x="227" y="268"/>
                    <a:pt x="227" y="268"/>
                    <a:pt x="227" y="268"/>
                  </a:cubicBezTo>
                  <a:cubicBezTo>
                    <a:pt x="227" y="268"/>
                    <a:pt x="227" y="267"/>
                    <a:pt x="227" y="267"/>
                  </a:cubicBezTo>
                  <a:cubicBezTo>
                    <a:pt x="227" y="267"/>
                    <a:pt x="227" y="267"/>
                    <a:pt x="227" y="267"/>
                  </a:cubicBezTo>
                  <a:cubicBezTo>
                    <a:pt x="227" y="266"/>
                    <a:pt x="227" y="266"/>
                    <a:pt x="227" y="266"/>
                  </a:cubicBezTo>
                  <a:cubicBezTo>
                    <a:pt x="227" y="266"/>
                    <a:pt x="228" y="266"/>
                    <a:pt x="228" y="266"/>
                  </a:cubicBezTo>
                  <a:cubicBezTo>
                    <a:pt x="228" y="266"/>
                    <a:pt x="228" y="266"/>
                    <a:pt x="228" y="266"/>
                  </a:cubicBezTo>
                  <a:cubicBezTo>
                    <a:pt x="228" y="266"/>
                    <a:pt x="228" y="266"/>
                    <a:pt x="228" y="266"/>
                  </a:cubicBezTo>
                  <a:cubicBezTo>
                    <a:pt x="228" y="266"/>
                    <a:pt x="228" y="266"/>
                    <a:pt x="228" y="266"/>
                  </a:cubicBezTo>
                  <a:cubicBezTo>
                    <a:pt x="229" y="266"/>
                    <a:pt x="229" y="266"/>
                    <a:pt x="229" y="266"/>
                  </a:cubicBezTo>
                  <a:cubicBezTo>
                    <a:pt x="229" y="266"/>
                    <a:pt x="229" y="266"/>
                    <a:pt x="229" y="266"/>
                  </a:cubicBezTo>
                  <a:cubicBezTo>
                    <a:pt x="229" y="266"/>
                    <a:pt x="229" y="266"/>
                    <a:pt x="230" y="266"/>
                  </a:cubicBezTo>
                  <a:cubicBezTo>
                    <a:pt x="230" y="266"/>
                    <a:pt x="230" y="266"/>
                    <a:pt x="230" y="266"/>
                  </a:cubicBezTo>
                  <a:cubicBezTo>
                    <a:pt x="230" y="266"/>
                    <a:pt x="230" y="266"/>
                    <a:pt x="230" y="266"/>
                  </a:cubicBezTo>
                  <a:cubicBezTo>
                    <a:pt x="230" y="266"/>
                    <a:pt x="230" y="266"/>
                    <a:pt x="231" y="266"/>
                  </a:cubicBezTo>
                  <a:cubicBezTo>
                    <a:pt x="231" y="266"/>
                    <a:pt x="231" y="266"/>
                    <a:pt x="231" y="266"/>
                  </a:cubicBezTo>
                  <a:cubicBezTo>
                    <a:pt x="231" y="266"/>
                    <a:pt x="231" y="266"/>
                    <a:pt x="231" y="266"/>
                  </a:cubicBezTo>
                  <a:cubicBezTo>
                    <a:pt x="232" y="266"/>
                    <a:pt x="232" y="266"/>
                    <a:pt x="232" y="265"/>
                  </a:cubicBezTo>
                  <a:cubicBezTo>
                    <a:pt x="232" y="265"/>
                    <a:pt x="232" y="265"/>
                    <a:pt x="232" y="265"/>
                  </a:cubicBezTo>
                  <a:cubicBezTo>
                    <a:pt x="232" y="265"/>
                    <a:pt x="232" y="265"/>
                    <a:pt x="232" y="265"/>
                  </a:cubicBezTo>
                  <a:cubicBezTo>
                    <a:pt x="232" y="265"/>
                    <a:pt x="232" y="265"/>
                    <a:pt x="232" y="265"/>
                  </a:cubicBezTo>
                  <a:cubicBezTo>
                    <a:pt x="232" y="265"/>
                    <a:pt x="232" y="265"/>
                    <a:pt x="232" y="265"/>
                  </a:cubicBezTo>
                  <a:cubicBezTo>
                    <a:pt x="232" y="265"/>
                    <a:pt x="232" y="265"/>
                    <a:pt x="232" y="265"/>
                  </a:cubicBezTo>
                  <a:cubicBezTo>
                    <a:pt x="232" y="265"/>
                    <a:pt x="232" y="265"/>
                    <a:pt x="232" y="265"/>
                  </a:cubicBezTo>
                  <a:cubicBezTo>
                    <a:pt x="233" y="265"/>
                    <a:pt x="233" y="265"/>
                    <a:pt x="233" y="265"/>
                  </a:cubicBezTo>
                  <a:cubicBezTo>
                    <a:pt x="233" y="265"/>
                    <a:pt x="233" y="265"/>
                    <a:pt x="233" y="265"/>
                  </a:cubicBezTo>
                  <a:cubicBezTo>
                    <a:pt x="233" y="265"/>
                    <a:pt x="233" y="265"/>
                    <a:pt x="233" y="265"/>
                  </a:cubicBezTo>
                  <a:cubicBezTo>
                    <a:pt x="233" y="265"/>
                    <a:pt x="233" y="265"/>
                    <a:pt x="233" y="265"/>
                  </a:cubicBezTo>
                  <a:cubicBezTo>
                    <a:pt x="233" y="265"/>
                    <a:pt x="233" y="265"/>
                    <a:pt x="233" y="265"/>
                  </a:cubicBezTo>
                  <a:cubicBezTo>
                    <a:pt x="233" y="265"/>
                    <a:pt x="233" y="264"/>
                    <a:pt x="233" y="264"/>
                  </a:cubicBezTo>
                  <a:cubicBezTo>
                    <a:pt x="233" y="264"/>
                    <a:pt x="233" y="264"/>
                    <a:pt x="233" y="264"/>
                  </a:cubicBezTo>
                  <a:cubicBezTo>
                    <a:pt x="233" y="264"/>
                    <a:pt x="233" y="264"/>
                    <a:pt x="233" y="264"/>
                  </a:cubicBezTo>
                  <a:cubicBezTo>
                    <a:pt x="233" y="264"/>
                    <a:pt x="233" y="264"/>
                    <a:pt x="233" y="264"/>
                  </a:cubicBezTo>
                  <a:cubicBezTo>
                    <a:pt x="233" y="264"/>
                    <a:pt x="233" y="264"/>
                    <a:pt x="233" y="264"/>
                  </a:cubicBezTo>
                  <a:cubicBezTo>
                    <a:pt x="233" y="264"/>
                    <a:pt x="233" y="264"/>
                    <a:pt x="233" y="264"/>
                  </a:cubicBezTo>
                  <a:cubicBezTo>
                    <a:pt x="233" y="264"/>
                    <a:pt x="233" y="264"/>
                    <a:pt x="233" y="264"/>
                  </a:cubicBezTo>
                  <a:cubicBezTo>
                    <a:pt x="233" y="264"/>
                    <a:pt x="233" y="264"/>
                    <a:pt x="233" y="264"/>
                  </a:cubicBezTo>
                  <a:cubicBezTo>
                    <a:pt x="233" y="264"/>
                    <a:pt x="233"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4"/>
                  </a:cubicBezTo>
                  <a:cubicBezTo>
                    <a:pt x="234" y="264"/>
                    <a:pt x="234" y="264"/>
                    <a:pt x="234" y="263"/>
                  </a:cubicBezTo>
                  <a:cubicBezTo>
                    <a:pt x="234" y="263"/>
                    <a:pt x="234" y="263"/>
                    <a:pt x="234" y="263"/>
                  </a:cubicBezTo>
                  <a:cubicBezTo>
                    <a:pt x="235" y="263"/>
                    <a:pt x="235" y="263"/>
                    <a:pt x="235" y="263"/>
                  </a:cubicBezTo>
                  <a:cubicBezTo>
                    <a:pt x="235" y="263"/>
                    <a:pt x="235" y="263"/>
                    <a:pt x="235" y="263"/>
                  </a:cubicBezTo>
                  <a:cubicBezTo>
                    <a:pt x="235" y="263"/>
                    <a:pt x="235" y="263"/>
                    <a:pt x="235" y="263"/>
                  </a:cubicBezTo>
                  <a:cubicBezTo>
                    <a:pt x="236" y="263"/>
                    <a:pt x="236" y="263"/>
                    <a:pt x="236" y="263"/>
                  </a:cubicBezTo>
                  <a:cubicBezTo>
                    <a:pt x="236" y="263"/>
                    <a:pt x="236" y="263"/>
                    <a:pt x="236" y="263"/>
                  </a:cubicBezTo>
                  <a:cubicBezTo>
                    <a:pt x="236" y="263"/>
                    <a:pt x="237" y="264"/>
                    <a:pt x="237" y="264"/>
                  </a:cubicBezTo>
                  <a:cubicBezTo>
                    <a:pt x="237" y="264"/>
                    <a:pt x="237" y="264"/>
                    <a:pt x="237" y="264"/>
                  </a:cubicBezTo>
                  <a:cubicBezTo>
                    <a:pt x="237" y="264"/>
                    <a:pt x="238" y="264"/>
                    <a:pt x="238" y="264"/>
                  </a:cubicBezTo>
                  <a:cubicBezTo>
                    <a:pt x="238" y="264"/>
                    <a:pt x="238" y="264"/>
                    <a:pt x="238" y="264"/>
                  </a:cubicBezTo>
                  <a:cubicBezTo>
                    <a:pt x="238" y="264"/>
                    <a:pt x="238" y="264"/>
                    <a:pt x="239" y="264"/>
                  </a:cubicBezTo>
                  <a:cubicBezTo>
                    <a:pt x="239" y="264"/>
                    <a:pt x="239" y="264"/>
                    <a:pt x="239" y="264"/>
                  </a:cubicBezTo>
                  <a:cubicBezTo>
                    <a:pt x="239" y="264"/>
                    <a:pt x="240" y="264"/>
                    <a:pt x="240" y="264"/>
                  </a:cubicBezTo>
                  <a:cubicBezTo>
                    <a:pt x="240" y="264"/>
                    <a:pt x="240" y="264"/>
                    <a:pt x="240" y="263"/>
                  </a:cubicBezTo>
                  <a:cubicBezTo>
                    <a:pt x="240" y="263"/>
                    <a:pt x="240" y="263"/>
                    <a:pt x="240" y="263"/>
                  </a:cubicBezTo>
                  <a:cubicBezTo>
                    <a:pt x="240" y="263"/>
                    <a:pt x="241" y="263"/>
                    <a:pt x="241" y="263"/>
                  </a:cubicBezTo>
                  <a:cubicBezTo>
                    <a:pt x="241" y="263"/>
                    <a:pt x="241" y="263"/>
                    <a:pt x="241" y="263"/>
                  </a:cubicBezTo>
                  <a:cubicBezTo>
                    <a:pt x="241" y="262"/>
                    <a:pt x="241" y="262"/>
                    <a:pt x="241" y="262"/>
                  </a:cubicBezTo>
                  <a:cubicBezTo>
                    <a:pt x="241" y="262"/>
                    <a:pt x="241" y="262"/>
                    <a:pt x="241" y="262"/>
                  </a:cubicBezTo>
                  <a:cubicBezTo>
                    <a:pt x="241" y="262"/>
                    <a:pt x="241" y="262"/>
                    <a:pt x="242" y="262"/>
                  </a:cubicBezTo>
                  <a:cubicBezTo>
                    <a:pt x="242" y="262"/>
                    <a:pt x="242" y="263"/>
                    <a:pt x="242" y="263"/>
                  </a:cubicBezTo>
                  <a:cubicBezTo>
                    <a:pt x="242" y="263"/>
                    <a:pt x="242" y="263"/>
                    <a:pt x="242" y="263"/>
                  </a:cubicBezTo>
                  <a:cubicBezTo>
                    <a:pt x="243" y="263"/>
                    <a:pt x="243" y="263"/>
                    <a:pt x="243" y="263"/>
                  </a:cubicBezTo>
                  <a:cubicBezTo>
                    <a:pt x="243" y="263"/>
                    <a:pt x="243" y="263"/>
                    <a:pt x="244" y="263"/>
                  </a:cubicBezTo>
                  <a:cubicBezTo>
                    <a:pt x="244" y="263"/>
                    <a:pt x="244" y="263"/>
                    <a:pt x="244" y="263"/>
                  </a:cubicBezTo>
                  <a:cubicBezTo>
                    <a:pt x="244" y="263"/>
                    <a:pt x="245" y="263"/>
                    <a:pt x="245" y="264"/>
                  </a:cubicBezTo>
                  <a:cubicBezTo>
                    <a:pt x="245" y="264"/>
                    <a:pt x="245" y="264"/>
                    <a:pt x="246" y="264"/>
                  </a:cubicBezTo>
                  <a:cubicBezTo>
                    <a:pt x="246" y="264"/>
                    <a:pt x="246" y="264"/>
                    <a:pt x="246" y="264"/>
                  </a:cubicBezTo>
                  <a:cubicBezTo>
                    <a:pt x="246" y="264"/>
                    <a:pt x="247" y="264"/>
                    <a:pt x="247" y="263"/>
                  </a:cubicBezTo>
                  <a:cubicBezTo>
                    <a:pt x="247" y="263"/>
                    <a:pt x="247" y="263"/>
                    <a:pt x="247" y="263"/>
                  </a:cubicBezTo>
                  <a:cubicBezTo>
                    <a:pt x="247" y="263"/>
                    <a:pt x="247" y="263"/>
                    <a:pt x="248" y="263"/>
                  </a:cubicBezTo>
                  <a:cubicBezTo>
                    <a:pt x="248" y="263"/>
                    <a:pt x="248" y="263"/>
                    <a:pt x="248" y="263"/>
                  </a:cubicBezTo>
                  <a:cubicBezTo>
                    <a:pt x="248" y="263"/>
                    <a:pt x="248" y="263"/>
                    <a:pt x="248" y="263"/>
                  </a:cubicBezTo>
                  <a:cubicBezTo>
                    <a:pt x="249" y="263"/>
                    <a:pt x="249" y="263"/>
                    <a:pt x="249" y="263"/>
                  </a:cubicBezTo>
                  <a:cubicBezTo>
                    <a:pt x="249" y="263"/>
                    <a:pt x="249" y="263"/>
                    <a:pt x="249" y="263"/>
                  </a:cubicBezTo>
                  <a:cubicBezTo>
                    <a:pt x="249" y="263"/>
                    <a:pt x="249" y="263"/>
                    <a:pt x="250" y="263"/>
                  </a:cubicBezTo>
                  <a:cubicBezTo>
                    <a:pt x="250" y="263"/>
                    <a:pt x="250" y="263"/>
                    <a:pt x="250" y="263"/>
                  </a:cubicBezTo>
                  <a:cubicBezTo>
                    <a:pt x="250" y="263"/>
                    <a:pt x="250" y="263"/>
                    <a:pt x="250" y="263"/>
                  </a:cubicBezTo>
                  <a:cubicBezTo>
                    <a:pt x="250" y="263"/>
                    <a:pt x="250" y="263"/>
                    <a:pt x="251" y="263"/>
                  </a:cubicBezTo>
                  <a:cubicBezTo>
                    <a:pt x="251" y="263"/>
                    <a:pt x="251" y="263"/>
                    <a:pt x="251" y="263"/>
                  </a:cubicBezTo>
                  <a:cubicBezTo>
                    <a:pt x="251" y="263"/>
                    <a:pt x="251" y="263"/>
                    <a:pt x="251" y="263"/>
                  </a:cubicBezTo>
                  <a:cubicBezTo>
                    <a:pt x="251" y="263"/>
                    <a:pt x="251" y="263"/>
                    <a:pt x="251" y="263"/>
                  </a:cubicBezTo>
                  <a:cubicBezTo>
                    <a:pt x="252" y="263"/>
                    <a:pt x="252" y="263"/>
                    <a:pt x="252" y="263"/>
                  </a:cubicBezTo>
                  <a:cubicBezTo>
                    <a:pt x="252" y="263"/>
                    <a:pt x="252" y="263"/>
                    <a:pt x="252" y="263"/>
                  </a:cubicBezTo>
                  <a:cubicBezTo>
                    <a:pt x="252" y="263"/>
                    <a:pt x="252" y="263"/>
                    <a:pt x="253" y="263"/>
                  </a:cubicBezTo>
                  <a:cubicBezTo>
                    <a:pt x="253" y="263"/>
                    <a:pt x="253" y="263"/>
                    <a:pt x="253" y="262"/>
                  </a:cubicBezTo>
                  <a:cubicBezTo>
                    <a:pt x="253" y="262"/>
                    <a:pt x="253" y="262"/>
                    <a:pt x="253" y="262"/>
                  </a:cubicBezTo>
                  <a:cubicBezTo>
                    <a:pt x="254" y="261"/>
                    <a:pt x="254" y="261"/>
                    <a:pt x="254" y="260"/>
                  </a:cubicBezTo>
                  <a:cubicBezTo>
                    <a:pt x="255" y="260"/>
                    <a:pt x="256" y="259"/>
                    <a:pt x="256" y="259"/>
                  </a:cubicBezTo>
                  <a:cubicBezTo>
                    <a:pt x="257" y="259"/>
                    <a:pt x="257" y="258"/>
                    <a:pt x="258" y="258"/>
                  </a:cubicBezTo>
                  <a:cubicBezTo>
                    <a:pt x="258" y="258"/>
                    <a:pt x="259" y="258"/>
                    <a:pt x="259" y="258"/>
                  </a:cubicBezTo>
                  <a:cubicBezTo>
                    <a:pt x="259" y="258"/>
                    <a:pt x="259" y="258"/>
                    <a:pt x="259" y="258"/>
                  </a:cubicBezTo>
                  <a:cubicBezTo>
                    <a:pt x="260" y="258"/>
                    <a:pt x="260" y="258"/>
                    <a:pt x="260" y="258"/>
                  </a:cubicBezTo>
                  <a:cubicBezTo>
                    <a:pt x="260" y="259"/>
                    <a:pt x="260" y="259"/>
                    <a:pt x="260" y="259"/>
                  </a:cubicBezTo>
                  <a:cubicBezTo>
                    <a:pt x="261" y="259"/>
                    <a:pt x="261" y="260"/>
                    <a:pt x="262" y="260"/>
                  </a:cubicBezTo>
                  <a:cubicBezTo>
                    <a:pt x="262" y="260"/>
                    <a:pt x="263" y="261"/>
                    <a:pt x="264" y="261"/>
                  </a:cubicBezTo>
                  <a:cubicBezTo>
                    <a:pt x="264" y="261"/>
                    <a:pt x="265" y="261"/>
                    <a:pt x="267" y="262"/>
                  </a:cubicBezTo>
                  <a:cubicBezTo>
                    <a:pt x="267" y="262"/>
                    <a:pt x="267" y="262"/>
                    <a:pt x="267" y="262"/>
                  </a:cubicBezTo>
                  <a:cubicBezTo>
                    <a:pt x="268" y="262"/>
                    <a:pt x="268" y="262"/>
                    <a:pt x="268" y="262"/>
                  </a:cubicBezTo>
                  <a:cubicBezTo>
                    <a:pt x="268" y="262"/>
                    <a:pt x="269" y="262"/>
                    <a:pt x="269" y="262"/>
                  </a:cubicBezTo>
                  <a:cubicBezTo>
                    <a:pt x="269" y="262"/>
                    <a:pt x="269" y="262"/>
                    <a:pt x="269" y="263"/>
                  </a:cubicBezTo>
                  <a:cubicBezTo>
                    <a:pt x="269" y="263"/>
                    <a:pt x="269" y="263"/>
                    <a:pt x="269" y="263"/>
                  </a:cubicBezTo>
                  <a:cubicBezTo>
                    <a:pt x="269" y="263"/>
                    <a:pt x="269" y="263"/>
                    <a:pt x="269" y="263"/>
                  </a:cubicBezTo>
                  <a:cubicBezTo>
                    <a:pt x="269" y="263"/>
                    <a:pt x="269" y="263"/>
                    <a:pt x="269" y="263"/>
                  </a:cubicBezTo>
                  <a:cubicBezTo>
                    <a:pt x="269" y="263"/>
                    <a:pt x="269" y="263"/>
                    <a:pt x="269" y="263"/>
                  </a:cubicBezTo>
                  <a:cubicBezTo>
                    <a:pt x="269" y="263"/>
                    <a:pt x="269" y="263"/>
                    <a:pt x="269" y="263"/>
                  </a:cubicBezTo>
                  <a:cubicBezTo>
                    <a:pt x="269" y="263"/>
                    <a:pt x="269" y="264"/>
                    <a:pt x="269" y="264"/>
                  </a:cubicBezTo>
                  <a:cubicBezTo>
                    <a:pt x="269" y="264"/>
                    <a:pt x="269" y="264"/>
                    <a:pt x="269" y="264"/>
                  </a:cubicBezTo>
                  <a:cubicBezTo>
                    <a:pt x="269" y="264"/>
                    <a:pt x="269" y="264"/>
                    <a:pt x="269" y="264"/>
                  </a:cubicBezTo>
                  <a:cubicBezTo>
                    <a:pt x="269" y="264"/>
                    <a:pt x="269" y="265"/>
                    <a:pt x="269" y="265"/>
                  </a:cubicBezTo>
                  <a:cubicBezTo>
                    <a:pt x="269" y="265"/>
                    <a:pt x="269" y="265"/>
                    <a:pt x="269" y="265"/>
                  </a:cubicBezTo>
                  <a:cubicBezTo>
                    <a:pt x="269" y="265"/>
                    <a:pt x="269" y="265"/>
                    <a:pt x="269" y="266"/>
                  </a:cubicBezTo>
                  <a:cubicBezTo>
                    <a:pt x="269" y="266"/>
                    <a:pt x="268" y="266"/>
                    <a:pt x="268" y="266"/>
                  </a:cubicBezTo>
                  <a:cubicBezTo>
                    <a:pt x="269" y="267"/>
                    <a:pt x="269" y="267"/>
                    <a:pt x="270" y="268"/>
                  </a:cubicBezTo>
                  <a:cubicBezTo>
                    <a:pt x="270" y="269"/>
                    <a:pt x="271" y="269"/>
                    <a:pt x="272" y="270"/>
                  </a:cubicBezTo>
                  <a:cubicBezTo>
                    <a:pt x="273" y="271"/>
                    <a:pt x="274" y="271"/>
                    <a:pt x="275" y="272"/>
                  </a:cubicBezTo>
                  <a:cubicBezTo>
                    <a:pt x="276" y="272"/>
                    <a:pt x="277" y="273"/>
                    <a:pt x="277" y="273"/>
                  </a:cubicBezTo>
                  <a:cubicBezTo>
                    <a:pt x="277" y="273"/>
                    <a:pt x="277" y="273"/>
                    <a:pt x="278" y="273"/>
                  </a:cubicBezTo>
                  <a:cubicBezTo>
                    <a:pt x="278" y="273"/>
                    <a:pt x="278" y="273"/>
                    <a:pt x="278" y="273"/>
                  </a:cubicBezTo>
                  <a:cubicBezTo>
                    <a:pt x="278" y="273"/>
                    <a:pt x="278" y="273"/>
                    <a:pt x="278" y="273"/>
                  </a:cubicBezTo>
                  <a:cubicBezTo>
                    <a:pt x="278" y="273"/>
                    <a:pt x="278" y="273"/>
                    <a:pt x="278" y="274"/>
                  </a:cubicBezTo>
                  <a:cubicBezTo>
                    <a:pt x="279" y="274"/>
                    <a:pt x="279" y="274"/>
                    <a:pt x="279" y="274"/>
                  </a:cubicBezTo>
                  <a:cubicBezTo>
                    <a:pt x="279" y="274"/>
                    <a:pt x="279" y="274"/>
                    <a:pt x="279" y="274"/>
                  </a:cubicBezTo>
                  <a:cubicBezTo>
                    <a:pt x="279" y="274"/>
                    <a:pt x="279" y="274"/>
                    <a:pt x="279" y="274"/>
                  </a:cubicBezTo>
                  <a:cubicBezTo>
                    <a:pt x="279" y="274"/>
                    <a:pt x="279" y="274"/>
                    <a:pt x="279" y="274"/>
                  </a:cubicBezTo>
                  <a:cubicBezTo>
                    <a:pt x="279" y="274"/>
                    <a:pt x="279" y="274"/>
                    <a:pt x="279" y="274"/>
                  </a:cubicBezTo>
                  <a:cubicBezTo>
                    <a:pt x="279" y="274"/>
                    <a:pt x="279" y="274"/>
                    <a:pt x="279" y="274"/>
                  </a:cubicBezTo>
                  <a:cubicBezTo>
                    <a:pt x="280" y="274"/>
                    <a:pt x="280" y="274"/>
                    <a:pt x="280" y="274"/>
                  </a:cubicBezTo>
                  <a:cubicBezTo>
                    <a:pt x="280" y="274"/>
                    <a:pt x="280" y="274"/>
                    <a:pt x="280" y="274"/>
                  </a:cubicBezTo>
                  <a:cubicBezTo>
                    <a:pt x="280" y="274"/>
                    <a:pt x="280" y="274"/>
                    <a:pt x="281" y="274"/>
                  </a:cubicBezTo>
                  <a:cubicBezTo>
                    <a:pt x="281" y="274"/>
                    <a:pt x="281" y="274"/>
                    <a:pt x="281" y="274"/>
                  </a:cubicBezTo>
                  <a:cubicBezTo>
                    <a:pt x="282" y="274"/>
                    <a:pt x="282" y="274"/>
                    <a:pt x="282" y="274"/>
                  </a:cubicBezTo>
                  <a:cubicBezTo>
                    <a:pt x="282" y="274"/>
                    <a:pt x="282" y="274"/>
                    <a:pt x="282" y="274"/>
                  </a:cubicBezTo>
                  <a:cubicBezTo>
                    <a:pt x="282" y="274"/>
                    <a:pt x="283" y="274"/>
                    <a:pt x="283" y="274"/>
                  </a:cubicBezTo>
                  <a:cubicBezTo>
                    <a:pt x="283" y="274"/>
                    <a:pt x="283" y="274"/>
                    <a:pt x="284" y="274"/>
                  </a:cubicBezTo>
                  <a:cubicBezTo>
                    <a:pt x="284" y="274"/>
                    <a:pt x="284" y="273"/>
                    <a:pt x="284" y="273"/>
                  </a:cubicBezTo>
                  <a:cubicBezTo>
                    <a:pt x="285" y="273"/>
                    <a:pt x="285" y="273"/>
                    <a:pt x="285" y="272"/>
                  </a:cubicBezTo>
                  <a:cubicBezTo>
                    <a:pt x="285" y="272"/>
                    <a:pt x="285" y="272"/>
                    <a:pt x="285" y="272"/>
                  </a:cubicBezTo>
                  <a:cubicBezTo>
                    <a:pt x="285" y="272"/>
                    <a:pt x="285" y="272"/>
                    <a:pt x="285" y="272"/>
                  </a:cubicBezTo>
                  <a:cubicBezTo>
                    <a:pt x="286" y="271"/>
                    <a:pt x="286" y="271"/>
                    <a:pt x="286" y="271"/>
                  </a:cubicBezTo>
                  <a:cubicBezTo>
                    <a:pt x="286" y="271"/>
                    <a:pt x="286" y="271"/>
                    <a:pt x="286" y="271"/>
                  </a:cubicBezTo>
                  <a:cubicBezTo>
                    <a:pt x="286" y="271"/>
                    <a:pt x="287" y="271"/>
                    <a:pt x="287" y="271"/>
                  </a:cubicBezTo>
                  <a:cubicBezTo>
                    <a:pt x="287" y="272"/>
                    <a:pt x="287" y="272"/>
                    <a:pt x="288" y="272"/>
                  </a:cubicBezTo>
                  <a:cubicBezTo>
                    <a:pt x="288" y="272"/>
                    <a:pt x="288" y="272"/>
                    <a:pt x="288" y="272"/>
                  </a:cubicBezTo>
                  <a:cubicBezTo>
                    <a:pt x="288" y="272"/>
                    <a:pt x="288" y="273"/>
                    <a:pt x="289" y="273"/>
                  </a:cubicBezTo>
                  <a:cubicBezTo>
                    <a:pt x="289" y="273"/>
                    <a:pt x="289" y="273"/>
                    <a:pt x="289" y="273"/>
                  </a:cubicBezTo>
                  <a:cubicBezTo>
                    <a:pt x="289" y="274"/>
                    <a:pt x="289" y="274"/>
                    <a:pt x="290" y="274"/>
                  </a:cubicBezTo>
                  <a:cubicBezTo>
                    <a:pt x="290" y="274"/>
                    <a:pt x="290" y="274"/>
                    <a:pt x="290" y="274"/>
                  </a:cubicBezTo>
                  <a:cubicBezTo>
                    <a:pt x="290" y="274"/>
                    <a:pt x="291" y="275"/>
                    <a:pt x="291" y="275"/>
                  </a:cubicBezTo>
                  <a:cubicBezTo>
                    <a:pt x="291" y="275"/>
                    <a:pt x="292" y="274"/>
                    <a:pt x="292" y="274"/>
                  </a:cubicBezTo>
                  <a:cubicBezTo>
                    <a:pt x="292" y="274"/>
                    <a:pt x="292" y="274"/>
                    <a:pt x="293" y="274"/>
                  </a:cubicBezTo>
                  <a:cubicBezTo>
                    <a:pt x="293" y="274"/>
                    <a:pt x="293" y="274"/>
                    <a:pt x="293" y="274"/>
                  </a:cubicBezTo>
                  <a:cubicBezTo>
                    <a:pt x="294" y="273"/>
                    <a:pt x="294" y="273"/>
                    <a:pt x="294" y="273"/>
                  </a:cubicBezTo>
                  <a:cubicBezTo>
                    <a:pt x="295" y="272"/>
                    <a:pt x="295" y="272"/>
                    <a:pt x="295" y="272"/>
                  </a:cubicBezTo>
                  <a:cubicBezTo>
                    <a:pt x="295" y="272"/>
                    <a:pt x="295" y="272"/>
                    <a:pt x="296" y="272"/>
                  </a:cubicBezTo>
                  <a:cubicBezTo>
                    <a:pt x="296" y="273"/>
                    <a:pt x="296" y="273"/>
                    <a:pt x="296" y="273"/>
                  </a:cubicBezTo>
                  <a:cubicBezTo>
                    <a:pt x="296" y="273"/>
                    <a:pt x="296" y="273"/>
                    <a:pt x="296" y="273"/>
                  </a:cubicBezTo>
                  <a:cubicBezTo>
                    <a:pt x="296" y="273"/>
                    <a:pt x="296" y="273"/>
                    <a:pt x="296" y="273"/>
                  </a:cubicBezTo>
                  <a:cubicBezTo>
                    <a:pt x="296" y="274"/>
                    <a:pt x="296" y="274"/>
                    <a:pt x="296" y="274"/>
                  </a:cubicBezTo>
                  <a:cubicBezTo>
                    <a:pt x="296" y="274"/>
                    <a:pt x="296" y="274"/>
                    <a:pt x="296" y="275"/>
                  </a:cubicBezTo>
                  <a:cubicBezTo>
                    <a:pt x="296" y="275"/>
                    <a:pt x="296" y="275"/>
                    <a:pt x="296" y="275"/>
                  </a:cubicBezTo>
                  <a:cubicBezTo>
                    <a:pt x="296" y="275"/>
                    <a:pt x="296" y="276"/>
                    <a:pt x="296" y="276"/>
                  </a:cubicBezTo>
                  <a:cubicBezTo>
                    <a:pt x="296" y="276"/>
                    <a:pt x="296" y="276"/>
                    <a:pt x="296" y="276"/>
                  </a:cubicBezTo>
                  <a:cubicBezTo>
                    <a:pt x="295" y="276"/>
                    <a:pt x="295" y="276"/>
                    <a:pt x="295" y="276"/>
                  </a:cubicBezTo>
                  <a:cubicBezTo>
                    <a:pt x="295" y="277"/>
                    <a:pt x="295" y="277"/>
                    <a:pt x="295" y="277"/>
                  </a:cubicBezTo>
                  <a:cubicBezTo>
                    <a:pt x="295" y="277"/>
                    <a:pt x="295" y="277"/>
                    <a:pt x="295" y="278"/>
                  </a:cubicBezTo>
                  <a:cubicBezTo>
                    <a:pt x="295" y="278"/>
                    <a:pt x="295" y="279"/>
                    <a:pt x="295" y="279"/>
                  </a:cubicBezTo>
                  <a:cubicBezTo>
                    <a:pt x="295" y="280"/>
                    <a:pt x="296" y="280"/>
                    <a:pt x="296" y="281"/>
                  </a:cubicBezTo>
                  <a:cubicBezTo>
                    <a:pt x="296" y="281"/>
                    <a:pt x="296" y="282"/>
                    <a:pt x="297" y="282"/>
                  </a:cubicBezTo>
                  <a:cubicBezTo>
                    <a:pt x="297" y="283"/>
                    <a:pt x="297" y="283"/>
                    <a:pt x="298" y="284"/>
                  </a:cubicBezTo>
                  <a:cubicBezTo>
                    <a:pt x="298" y="284"/>
                    <a:pt x="298" y="284"/>
                    <a:pt x="298" y="284"/>
                  </a:cubicBezTo>
                  <a:cubicBezTo>
                    <a:pt x="299" y="284"/>
                    <a:pt x="299" y="284"/>
                    <a:pt x="299" y="284"/>
                  </a:cubicBezTo>
                  <a:cubicBezTo>
                    <a:pt x="299" y="284"/>
                    <a:pt x="299" y="284"/>
                    <a:pt x="299" y="284"/>
                  </a:cubicBezTo>
                  <a:cubicBezTo>
                    <a:pt x="299" y="284"/>
                    <a:pt x="299" y="284"/>
                    <a:pt x="300" y="284"/>
                  </a:cubicBezTo>
                  <a:cubicBezTo>
                    <a:pt x="300" y="284"/>
                    <a:pt x="300" y="284"/>
                    <a:pt x="300" y="284"/>
                  </a:cubicBezTo>
                  <a:cubicBezTo>
                    <a:pt x="300" y="284"/>
                    <a:pt x="300" y="284"/>
                    <a:pt x="300" y="284"/>
                  </a:cubicBezTo>
                  <a:cubicBezTo>
                    <a:pt x="300" y="284"/>
                    <a:pt x="300" y="284"/>
                    <a:pt x="300" y="284"/>
                  </a:cubicBezTo>
                  <a:cubicBezTo>
                    <a:pt x="300" y="284"/>
                    <a:pt x="301" y="284"/>
                    <a:pt x="301" y="284"/>
                  </a:cubicBezTo>
                  <a:cubicBezTo>
                    <a:pt x="301" y="284"/>
                    <a:pt x="301" y="283"/>
                    <a:pt x="301" y="283"/>
                  </a:cubicBezTo>
                  <a:cubicBezTo>
                    <a:pt x="301" y="283"/>
                    <a:pt x="301" y="282"/>
                    <a:pt x="301" y="282"/>
                  </a:cubicBezTo>
                  <a:cubicBezTo>
                    <a:pt x="301" y="281"/>
                    <a:pt x="301" y="281"/>
                    <a:pt x="301" y="281"/>
                  </a:cubicBezTo>
                  <a:cubicBezTo>
                    <a:pt x="301" y="280"/>
                    <a:pt x="301" y="280"/>
                    <a:pt x="301" y="280"/>
                  </a:cubicBezTo>
                  <a:cubicBezTo>
                    <a:pt x="301" y="279"/>
                    <a:pt x="301" y="278"/>
                    <a:pt x="302" y="278"/>
                  </a:cubicBezTo>
                  <a:cubicBezTo>
                    <a:pt x="303" y="277"/>
                    <a:pt x="304" y="276"/>
                    <a:pt x="305" y="276"/>
                  </a:cubicBezTo>
                  <a:cubicBezTo>
                    <a:pt x="306" y="275"/>
                    <a:pt x="308" y="275"/>
                    <a:pt x="309" y="274"/>
                  </a:cubicBezTo>
                  <a:cubicBezTo>
                    <a:pt x="310" y="274"/>
                    <a:pt x="311" y="273"/>
                    <a:pt x="312" y="273"/>
                  </a:cubicBezTo>
                  <a:cubicBezTo>
                    <a:pt x="314" y="273"/>
                    <a:pt x="316" y="272"/>
                    <a:pt x="318" y="271"/>
                  </a:cubicBezTo>
                  <a:cubicBezTo>
                    <a:pt x="320" y="270"/>
                    <a:pt x="321" y="269"/>
                    <a:pt x="323" y="268"/>
                  </a:cubicBezTo>
                  <a:cubicBezTo>
                    <a:pt x="324" y="267"/>
                    <a:pt x="326" y="266"/>
                    <a:pt x="327" y="265"/>
                  </a:cubicBezTo>
                  <a:cubicBezTo>
                    <a:pt x="328" y="265"/>
                    <a:pt x="329" y="264"/>
                    <a:pt x="329" y="263"/>
                  </a:cubicBezTo>
                  <a:cubicBezTo>
                    <a:pt x="329" y="263"/>
                    <a:pt x="329" y="263"/>
                    <a:pt x="329" y="263"/>
                  </a:cubicBezTo>
                  <a:cubicBezTo>
                    <a:pt x="329" y="263"/>
                    <a:pt x="329" y="263"/>
                    <a:pt x="329" y="263"/>
                  </a:cubicBezTo>
                  <a:cubicBezTo>
                    <a:pt x="330" y="263"/>
                    <a:pt x="330" y="264"/>
                    <a:pt x="330" y="264"/>
                  </a:cubicBezTo>
                  <a:cubicBezTo>
                    <a:pt x="330" y="264"/>
                    <a:pt x="330" y="264"/>
                    <a:pt x="330" y="264"/>
                  </a:cubicBezTo>
                  <a:cubicBezTo>
                    <a:pt x="331" y="264"/>
                    <a:pt x="331" y="264"/>
                    <a:pt x="331" y="264"/>
                  </a:cubicBezTo>
                  <a:cubicBezTo>
                    <a:pt x="332" y="264"/>
                    <a:pt x="332" y="264"/>
                    <a:pt x="332" y="264"/>
                  </a:cubicBezTo>
                  <a:cubicBezTo>
                    <a:pt x="333" y="264"/>
                    <a:pt x="333" y="264"/>
                    <a:pt x="333" y="264"/>
                  </a:cubicBezTo>
                  <a:cubicBezTo>
                    <a:pt x="334" y="264"/>
                    <a:pt x="334" y="264"/>
                    <a:pt x="334" y="264"/>
                  </a:cubicBezTo>
                  <a:cubicBezTo>
                    <a:pt x="335" y="264"/>
                    <a:pt x="335" y="264"/>
                    <a:pt x="335" y="264"/>
                  </a:cubicBezTo>
                  <a:cubicBezTo>
                    <a:pt x="335" y="264"/>
                    <a:pt x="335" y="264"/>
                    <a:pt x="336" y="264"/>
                  </a:cubicBezTo>
                  <a:cubicBezTo>
                    <a:pt x="336" y="264"/>
                    <a:pt x="336" y="264"/>
                    <a:pt x="336" y="264"/>
                  </a:cubicBezTo>
                  <a:cubicBezTo>
                    <a:pt x="336" y="264"/>
                    <a:pt x="337" y="264"/>
                    <a:pt x="337" y="264"/>
                  </a:cubicBezTo>
                  <a:cubicBezTo>
                    <a:pt x="337" y="263"/>
                    <a:pt x="338" y="263"/>
                    <a:pt x="339" y="263"/>
                  </a:cubicBezTo>
                  <a:cubicBezTo>
                    <a:pt x="340" y="262"/>
                    <a:pt x="342" y="262"/>
                    <a:pt x="343" y="262"/>
                  </a:cubicBezTo>
                  <a:cubicBezTo>
                    <a:pt x="345" y="262"/>
                    <a:pt x="346" y="262"/>
                    <a:pt x="347" y="262"/>
                  </a:cubicBezTo>
                  <a:cubicBezTo>
                    <a:pt x="348" y="262"/>
                    <a:pt x="349" y="262"/>
                    <a:pt x="350" y="262"/>
                  </a:cubicBezTo>
                  <a:cubicBezTo>
                    <a:pt x="351" y="262"/>
                    <a:pt x="351" y="262"/>
                    <a:pt x="351" y="262"/>
                  </a:cubicBezTo>
                  <a:cubicBezTo>
                    <a:pt x="351" y="261"/>
                    <a:pt x="352" y="261"/>
                    <a:pt x="352" y="261"/>
                  </a:cubicBezTo>
                  <a:cubicBezTo>
                    <a:pt x="352" y="261"/>
                    <a:pt x="353" y="261"/>
                    <a:pt x="353" y="261"/>
                  </a:cubicBezTo>
                  <a:cubicBezTo>
                    <a:pt x="353" y="261"/>
                    <a:pt x="353" y="260"/>
                    <a:pt x="354" y="260"/>
                  </a:cubicBezTo>
                  <a:cubicBezTo>
                    <a:pt x="354" y="260"/>
                    <a:pt x="354" y="260"/>
                    <a:pt x="354" y="259"/>
                  </a:cubicBezTo>
                  <a:cubicBezTo>
                    <a:pt x="354" y="259"/>
                    <a:pt x="354" y="259"/>
                    <a:pt x="354" y="259"/>
                  </a:cubicBezTo>
                  <a:cubicBezTo>
                    <a:pt x="355" y="259"/>
                    <a:pt x="355" y="258"/>
                    <a:pt x="355" y="258"/>
                  </a:cubicBezTo>
                  <a:cubicBezTo>
                    <a:pt x="355" y="258"/>
                    <a:pt x="355" y="258"/>
                    <a:pt x="355" y="258"/>
                  </a:cubicBezTo>
                  <a:cubicBezTo>
                    <a:pt x="356" y="257"/>
                    <a:pt x="356" y="257"/>
                    <a:pt x="356" y="257"/>
                  </a:cubicBezTo>
                  <a:cubicBezTo>
                    <a:pt x="356" y="257"/>
                    <a:pt x="357" y="257"/>
                    <a:pt x="357" y="256"/>
                  </a:cubicBezTo>
                  <a:cubicBezTo>
                    <a:pt x="357" y="256"/>
                    <a:pt x="357" y="256"/>
                    <a:pt x="357" y="256"/>
                  </a:cubicBezTo>
                  <a:cubicBezTo>
                    <a:pt x="358" y="256"/>
                    <a:pt x="358" y="256"/>
                    <a:pt x="358" y="255"/>
                  </a:cubicBezTo>
                  <a:cubicBezTo>
                    <a:pt x="358" y="255"/>
                    <a:pt x="358" y="255"/>
                    <a:pt x="358" y="255"/>
                  </a:cubicBezTo>
                  <a:cubicBezTo>
                    <a:pt x="358" y="255"/>
                    <a:pt x="358" y="255"/>
                    <a:pt x="359" y="254"/>
                  </a:cubicBezTo>
                  <a:cubicBezTo>
                    <a:pt x="359" y="254"/>
                    <a:pt x="359" y="254"/>
                    <a:pt x="359" y="254"/>
                  </a:cubicBezTo>
                  <a:cubicBezTo>
                    <a:pt x="359" y="254"/>
                    <a:pt x="360" y="254"/>
                    <a:pt x="360" y="254"/>
                  </a:cubicBezTo>
                  <a:cubicBezTo>
                    <a:pt x="360" y="253"/>
                    <a:pt x="360" y="253"/>
                    <a:pt x="361" y="253"/>
                  </a:cubicBezTo>
                  <a:cubicBezTo>
                    <a:pt x="362" y="253"/>
                    <a:pt x="362" y="253"/>
                    <a:pt x="363" y="252"/>
                  </a:cubicBezTo>
                  <a:cubicBezTo>
                    <a:pt x="364" y="252"/>
                    <a:pt x="364" y="251"/>
                    <a:pt x="365" y="251"/>
                  </a:cubicBezTo>
                  <a:cubicBezTo>
                    <a:pt x="365" y="250"/>
                    <a:pt x="365" y="250"/>
                    <a:pt x="366" y="249"/>
                  </a:cubicBezTo>
                  <a:cubicBezTo>
                    <a:pt x="366" y="249"/>
                    <a:pt x="366" y="248"/>
                    <a:pt x="366" y="248"/>
                  </a:cubicBezTo>
                  <a:cubicBezTo>
                    <a:pt x="366" y="248"/>
                    <a:pt x="366" y="247"/>
                    <a:pt x="366" y="247"/>
                  </a:cubicBezTo>
                  <a:cubicBezTo>
                    <a:pt x="366" y="247"/>
                    <a:pt x="367" y="247"/>
                    <a:pt x="367" y="247"/>
                  </a:cubicBezTo>
                  <a:cubicBezTo>
                    <a:pt x="367" y="247"/>
                    <a:pt x="367" y="247"/>
                    <a:pt x="368" y="247"/>
                  </a:cubicBezTo>
                  <a:cubicBezTo>
                    <a:pt x="368" y="247"/>
                    <a:pt x="368" y="246"/>
                    <a:pt x="368" y="246"/>
                  </a:cubicBezTo>
                  <a:cubicBezTo>
                    <a:pt x="369" y="246"/>
                    <a:pt x="369" y="246"/>
                    <a:pt x="369" y="246"/>
                  </a:cubicBezTo>
                  <a:cubicBezTo>
                    <a:pt x="370" y="246"/>
                    <a:pt x="370" y="246"/>
                    <a:pt x="370" y="245"/>
                  </a:cubicBezTo>
                  <a:cubicBezTo>
                    <a:pt x="371" y="245"/>
                    <a:pt x="371" y="245"/>
                    <a:pt x="371" y="245"/>
                  </a:cubicBezTo>
                  <a:cubicBezTo>
                    <a:pt x="371" y="245"/>
                    <a:pt x="371" y="244"/>
                    <a:pt x="371" y="244"/>
                  </a:cubicBezTo>
                  <a:cubicBezTo>
                    <a:pt x="372" y="244"/>
                    <a:pt x="372" y="244"/>
                    <a:pt x="372" y="244"/>
                  </a:cubicBezTo>
                  <a:cubicBezTo>
                    <a:pt x="372" y="244"/>
                    <a:pt x="372" y="244"/>
                    <a:pt x="372" y="243"/>
                  </a:cubicBezTo>
                  <a:cubicBezTo>
                    <a:pt x="372" y="243"/>
                    <a:pt x="372" y="243"/>
                    <a:pt x="373" y="243"/>
                  </a:cubicBezTo>
                  <a:cubicBezTo>
                    <a:pt x="373" y="243"/>
                    <a:pt x="373" y="243"/>
                    <a:pt x="373" y="243"/>
                  </a:cubicBezTo>
                  <a:cubicBezTo>
                    <a:pt x="373" y="243"/>
                    <a:pt x="374" y="242"/>
                    <a:pt x="374" y="242"/>
                  </a:cubicBezTo>
                  <a:cubicBezTo>
                    <a:pt x="374" y="242"/>
                    <a:pt x="375" y="242"/>
                    <a:pt x="375" y="242"/>
                  </a:cubicBezTo>
                  <a:cubicBezTo>
                    <a:pt x="375" y="241"/>
                    <a:pt x="375" y="241"/>
                    <a:pt x="375" y="241"/>
                  </a:cubicBezTo>
                  <a:cubicBezTo>
                    <a:pt x="376" y="241"/>
                    <a:pt x="376" y="240"/>
                    <a:pt x="376" y="240"/>
                  </a:cubicBezTo>
                  <a:cubicBezTo>
                    <a:pt x="376" y="240"/>
                    <a:pt x="376" y="240"/>
                    <a:pt x="376" y="239"/>
                  </a:cubicBezTo>
                  <a:cubicBezTo>
                    <a:pt x="376" y="239"/>
                    <a:pt x="376" y="239"/>
                    <a:pt x="376" y="239"/>
                  </a:cubicBezTo>
                  <a:cubicBezTo>
                    <a:pt x="376" y="239"/>
                    <a:pt x="376" y="239"/>
                    <a:pt x="376" y="239"/>
                  </a:cubicBezTo>
                  <a:cubicBezTo>
                    <a:pt x="377" y="239"/>
                    <a:pt x="377" y="239"/>
                    <a:pt x="377" y="239"/>
                  </a:cubicBezTo>
                  <a:cubicBezTo>
                    <a:pt x="377" y="238"/>
                    <a:pt x="377" y="238"/>
                    <a:pt x="378" y="238"/>
                  </a:cubicBezTo>
                  <a:cubicBezTo>
                    <a:pt x="378" y="238"/>
                    <a:pt x="378" y="238"/>
                    <a:pt x="378" y="238"/>
                  </a:cubicBezTo>
                  <a:cubicBezTo>
                    <a:pt x="378" y="238"/>
                    <a:pt x="378" y="238"/>
                    <a:pt x="379" y="238"/>
                  </a:cubicBezTo>
                  <a:cubicBezTo>
                    <a:pt x="379" y="238"/>
                    <a:pt x="379" y="237"/>
                    <a:pt x="379" y="237"/>
                  </a:cubicBezTo>
                  <a:cubicBezTo>
                    <a:pt x="379" y="237"/>
                    <a:pt x="379" y="237"/>
                    <a:pt x="379" y="236"/>
                  </a:cubicBezTo>
                  <a:cubicBezTo>
                    <a:pt x="379" y="236"/>
                    <a:pt x="379" y="236"/>
                    <a:pt x="379" y="236"/>
                  </a:cubicBezTo>
                  <a:cubicBezTo>
                    <a:pt x="379" y="235"/>
                    <a:pt x="379" y="235"/>
                    <a:pt x="379" y="235"/>
                  </a:cubicBezTo>
                  <a:cubicBezTo>
                    <a:pt x="379" y="234"/>
                    <a:pt x="379" y="234"/>
                    <a:pt x="379" y="234"/>
                  </a:cubicBezTo>
                  <a:cubicBezTo>
                    <a:pt x="379" y="233"/>
                    <a:pt x="379" y="233"/>
                    <a:pt x="379" y="233"/>
                  </a:cubicBezTo>
                  <a:cubicBezTo>
                    <a:pt x="379" y="232"/>
                    <a:pt x="379" y="232"/>
                    <a:pt x="379" y="232"/>
                  </a:cubicBezTo>
                  <a:cubicBezTo>
                    <a:pt x="379" y="232"/>
                    <a:pt x="379" y="231"/>
                    <a:pt x="379" y="231"/>
                  </a:cubicBezTo>
                  <a:cubicBezTo>
                    <a:pt x="379" y="231"/>
                    <a:pt x="380" y="231"/>
                    <a:pt x="380" y="231"/>
                  </a:cubicBezTo>
                  <a:cubicBezTo>
                    <a:pt x="380" y="231"/>
                    <a:pt x="380" y="231"/>
                    <a:pt x="380" y="231"/>
                  </a:cubicBezTo>
                  <a:cubicBezTo>
                    <a:pt x="380" y="231"/>
                    <a:pt x="380" y="231"/>
                    <a:pt x="380" y="231"/>
                  </a:cubicBezTo>
                  <a:cubicBezTo>
                    <a:pt x="380" y="231"/>
                    <a:pt x="380" y="230"/>
                    <a:pt x="381" y="230"/>
                  </a:cubicBezTo>
                  <a:cubicBezTo>
                    <a:pt x="381" y="230"/>
                    <a:pt x="381" y="230"/>
                    <a:pt x="381" y="230"/>
                  </a:cubicBezTo>
                  <a:cubicBezTo>
                    <a:pt x="381" y="230"/>
                    <a:pt x="381" y="230"/>
                    <a:pt x="381" y="229"/>
                  </a:cubicBezTo>
                  <a:cubicBezTo>
                    <a:pt x="381" y="229"/>
                    <a:pt x="381" y="229"/>
                    <a:pt x="380" y="229"/>
                  </a:cubicBezTo>
                  <a:cubicBezTo>
                    <a:pt x="380" y="228"/>
                    <a:pt x="380" y="228"/>
                    <a:pt x="380" y="228"/>
                  </a:cubicBezTo>
                  <a:cubicBezTo>
                    <a:pt x="380" y="228"/>
                    <a:pt x="380" y="228"/>
                    <a:pt x="380" y="227"/>
                  </a:cubicBezTo>
                  <a:cubicBezTo>
                    <a:pt x="379" y="227"/>
                    <a:pt x="379" y="227"/>
                    <a:pt x="379" y="227"/>
                  </a:cubicBezTo>
                  <a:cubicBezTo>
                    <a:pt x="379" y="227"/>
                    <a:pt x="379" y="227"/>
                    <a:pt x="379" y="227"/>
                  </a:cubicBezTo>
                  <a:cubicBezTo>
                    <a:pt x="379" y="227"/>
                    <a:pt x="379" y="227"/>
                    <a:pt x="379" y="226"/>
                  </a:cubicBezTo>
                  <a:cubicBezTo>
                    <a:pt x="379" y="226"/>
                    <a:pt x="379" y="226"/>
                    <a:pt x="379" y="226"/>
                  </a:cubicBezTo>
                  <a:cubicBezTo>
                    <a:pt x="379" y="226"/>
                    <a:pt x="379" y="226"/>
                    <a:pt x="379" y="226"/>
                  </a:cubicBezTo>
                  <a:cubicBezTo>
                    <a:pt x="379" y="226"/>
                    <a:pt x="379" y="226"/>
                    <a:pt x="380" y="226"/>
                  </a:cubicBezTo>
                  <a:cubicBezTo>
                    <a:pt x="380" y="226"/>
                    <a:pt x="380" y="226"/>
                    <a:pt x="380" y="226"/>
                  </a:cubicBezTo>
                  <a:cubicBezTo>
                    <a:pt x="380" y="226"/>
                    <a:pt x="381" y="226"/>
                    <a:pt x="381" y="225"/>
                  </a:cubicBezTo>
                  <a:cubicBezTo>
                    <a:pt x="381" y="225"/>
                    <a:pt x="381" y="225"/>
                    <a:pt x="382" y="225"/>
                  </a:cubicBezTo>
                  <a:cubicBezTo>
                    <a:pt x="382" y="225"/>
                    <a:pt x="382" y="225"/>
                    <a:pt x="383" y="225"/>
                  </a:cubicBezTo>
                  <a:cubicBezTo>
                    <a:pt x="383" y="225"/>
                    <a:pt x="383" y="225"/>
                    <a:pt x="384" y="225"/>
                  </a:cubicBezTo>
                  <a:cubicBezTo>
                    <a:pt x="384" y="224"/>
                    <a:pt x="384" y="224"/>
                    <a:pt x="384" y="224"/>
                  </a:cubicBezTo>
                  <a:cubicBezTo>
                    <a:pt x="385" y="224"/>
                    <a:pt x="385" y="223"/>
                    <a:pt x="386" y="223"/>
                  </a:cubicBezTo>
                  <a:cubicBezTo>
                    <a:pt x="386" y="222"/>
                    <a:pt x="387" y="222"/>
                    <a:pt x="387" y="221"/>
                  </a:cubicBezTo>
                  <a:cubicBezTo>
                    <a:pt x="387" y="221"/>
                    <a:pt x="388" y="220"/>
                    <a:pt x="388" y="220"/>
                  </a:cubicBezTo>
                  <a:cubicBezTo>
                    <a:pt x="388" y="219"/>
                    <a:pt x="388" y="219"/>
                    <a:pt x="388" y="218"/>
                  </a:cubicBezTo>
                  <a:cubicBezTo>
                    <a:pt x="388" y="217"/>
                    <a:pt x="389" y="217"/>
                    <a:pt x="389" y="216"/>
                  </a:cubicBezTo>
                  <a:cubicBezTo>
                    <a:pt x="389" y="216"/>
                    <a:pt x="390" y="216"/>
                    <a:pt x="390" y="215"/>
                  </a:cubicBezTo>
                  <a:cubicBezTo>
                    <a:pt x="391" y="215"/>
                    <a:pt x="391" y="214"/>
                    <a:pt x="392" y="214"/>
                  </a:cubicBezTo>
                  <a:cubicBezTo>
                    <a:pt x="392" y="214"/>
                    <a:pt x="393" y="213"/>
                    <a:pt x="393" y="213"/>
                  </a:cubicBezTo>
                  <a:cubicBezTo>
                    <a:pt x="394" y="213"/>
                    <a:pt x="394" y="213"/>
                    <a:pt x="394" y="212"/>
                  </a:cubicBezTo>
                  <a:cubicBezTo>
                    <a:pt x="395" y="212"/>
                    <a:pt x="395" y="211"/>
                    <a:pt x="395" y="210"/>
                  </a:cubicBezTo>
                  <a:cubicBezTo>
                    <a:pt x="395" y="210"/>
                    <a:pt x="395" y="209"/>
                    <a:pt x="395" y="208"/>
                  </a:cubicBezTo>
                  <a:cubicBezTo>
                    <a:pt x="395" y="207"/>
                    <a:pt x="395" y="207"/>
                    <a:pt x="395" y="206"/>
                  </a:cubicBezTo>
                  <a:cubicBezTo>
                    <a:pt x="395" y="206"/>
                    <a:pt x="395" y="205"/>
                    <a:pt x="395" y="205"/>
                  </a:cubicBezTo>
                  <a:cubicBezTo>
                    <a:pt x="395" y="205"/>
                    <a:pt x="395" y="205"/>
                    <a:pt x="395" y="205"/>
                  </a:cubicBezTo>
                  <a:cubicBezTo>
                    <a:pt x="395" y="205"/>
                    <a:pt x="395" y="204"/>
                    <a:pt x="396" y="204"/>
                  </a:cubicBezTo>
                  <a:cubicBezTo>
                    <a:pt x="396" y="204"/>
                    <a:pt x="396" y="204"/>
                    <a:pt x="396" y="204"/>
                  </a:cubicBezTo>
                  <a:cubicBezTo>
                    <a:pt x="396" y="204"/>
                    <a:pt x="396" y="204"/>
                    <a:pt x="396" y="204"/>
                  </a:cubicBezTo>
                  <a:cubicBezTo>
                    <a:pt x="396" y="204"/>
                    <a:pt x="396" y="204"/>
                    <a:pt x="397" y="204"/>
                  </a:cubicBezTo>
                  <a:cubicBezTo>
                    <a:pt x="397" y="204"/>
                    <a:pt x="397" y="204"/>
                    <a:pt x="397" y="204"/>
                  </a:cubicBezTo>
                  <a:cubicBezTo>
                    <a:pt x="397" y="204"/>
                    <a:pt x="397" y="203"/>
                    <a:pt x="397" y="203"/>
                  </a:cubicBezTo>
                  <a:cubicBezTo>
                    <a:pt x="397" y="203"/>
                    <a:pt x="397" y="203"/>
                    <a:pt x="397" y="203"/>
                  </a:cubicBezTo>
                  <a:cubicBezTo>
                    <a:pt x="397" y="203"/>
                    <a:pt x="397" y="203"/>
                    <a:pt x="397" y="203"/>
                  </a:cubicBezTo>
                  <a:cubicBezTo>
                    <a:pt x="397" y="203"/>
                    <a:pt x="396" y="203"/>
                    <a:pt x="396" y="203"/>
                  </a:cubicBezTo>
                  <a:cubicBezTo>
                    <a:pt x="396" y="203"/>
                    <a:pt x="396" y="202"/>
                    <a:pt x="396" y="202"/>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6" y="201"/>
                    <a:pt x="396" y="201"/>
                    <a:pt x="396" y="201"/>
                  </a:cubicBezTo>
                  <a:cubicBezTo>
                    <a:pt x="396" y="200"/>
                    <a:pt x="397" y="200"/>
                    <a:pt x="397" y="200"/>
                  </a:cubicBezTo>
                  <a:cubicBezTo>
                    <a:pt x="397" y="199"/>
                    <a:pt x="398" y="199"/>
                    <a:pt x="398" y="199"/>
                  </a:cubicBezTo>
                  <a:cubicBezTo>
                    <a:pt x="399" y="199"/>
                    <a:pt x="399" y="198"/>
                    <a:pt x="399" y="198"/>
                  </a:cubicBezTo>
                  <a:cubicBezTo>
                    <a:pt x="400" y="198"/>
                    <a:pt x="400" y="198"/>
                    <a:pt x="400" y="198"/>
                  </a:cubicBezTo>
                  <a:cubicBezTo>
                    <a:pt x="400" y="198"/>
                    <a:pt x="400" y="198"/>
                    <a:pt x="400" y="198"/>
                  </a:cubicBezTo>
                  <a:cubicBezTo>
                    <a:pt x="401" y="198"/>
                    <a:pt x="401" y="198"/>
                    <a:pt x="401" y="197"/>
                  </a:cubicBezTo>
                  <a:cubicBezTo>
                    <a:pt x="401" y="197"/>
                    <a:pt x="401" y="197"/>
                    <a:pt x="401" y="197"/>
                  </a:cubicBezTo>
                  <a:cubicBezTo>
                    <a:pt x="401" y="197"/>
                    <a:pt x="401" y="197"/>
                    <a:pt x="400" y="196"/>
                  </a:cubicBezTo>
                  <a:cubicBezTo>
                    <a:pt x="400" y="196"/>
                    <a:pt x="400" y="196"/>
                    <a:pt x="400" y="196"/>
                  </a:cubicBezTo>
                  <a:cubicBezTo>
                    <a:pt x="399" y="196"/>
                    <a:pt x="399" y="196"/>
                    <a:pt x="399" y="196"/>
                  </a:cubicBezTo>
                  <a:cubicBezTo>
                    <a:pt x="398" y="196"/>
                    <a:pt x="398" y="196"/>
                    <a:pt x="398" y="196"/>
                  </a:cubicBezTo>
                  <a:cubicBezTo>
                    <a:pt x="398" y="196"/>
                    <a:pt x="397" y="196"/>
                    <a:pt x="397" y="196"/>
                  </a:cubicBezTo>
                  <a:cubicBezTo>
                    <a:pt x="397" y="196"/>
                    <a:pt x="397" y="196"/>
                    <a:pt x="397" y="196"/>
                  </a:cubicBezTo>
                  <a:cubicBezTo>
                    <a:pt x="396" y="196"/>
                    <a:pt x="396" y="196"/>
                    <a:pt x="396" y="196"/>
                  </a:cubicBezTo>
                  <a:cubicBezTo>
                    <a:pt x="396" y="196"/>
                    <a:pt x="396" y="196"/>
                    <a:pt x="395" y="196"/>
                  </a:cubicBezTo>
                  <a:cubicBezTo>
                    <a:pt x="395" y="197"/>
                    <a:pt x="395" y="197"/>
                    <a:pt x="395" y="197"/>
                  </a:cubicBezTo>
                  <a:cubicBezTo>
                    <a:pt x="395" y="197"/>
                    <a:pt x="395" y="196"/>
                    <a:pt x="395" y="196"/>
                  </a:cubicBezTo>
                  <a:cubicBezTo>
                    <a:pt x="395" y="196"/>
                    <a:pt x="395" y="196"/>
                    <a:pt x="395" y="196"/>
                  </a:cubicBezTo>
                  <a:cubicBezTo>
                    <a:pt x="394" y="196"/>
                    <a:pt x="394" y="196"/>
                    <a:pt x="394" y="196"/>
                  </a:cubicBezTo>
                  <a:cubicBezTo>
                    <a:pt x="394" y="196"/>
                    <a:pt x="394" y="196"/>
                    <a:pt x="394" y="195"/>
                  </a:cubicBezTo>
                  <a:cubicBezTo>
                    <a:pt x="394" y="195"/>
                    <a:pt x="393" y="195"/>
                    <a:pt x="393" y="195"/>
                  </a:cubicBezTo>
                  <a:cubicBezTo>
                    <a:pt x="393" y="195"/>
                    <a:pt x="393" y="195"/>
                    <a:pt x="393" y="195"/>
                  </a:cubicBezTo>
                  <a:cubicBezTo>
                    <a:pt x="393" y="194"/>
                    <a:pt x="392" y="194"/>
                    <a:pt x="392" y="194"/>
                  </a:cubicBezTo>
                  <a:cubicBezTo>
                    <a:pt x="392" y="194"/>
                    <a:pt x="392" y="194"/>
                    <a:pt x="392" y="194"/>
                  </a:cubicBezTo>
                  <a:cubicBezTo>
                    <a:pt x="392" y="194"/>
                    <a:pt x="391" y="194"/>
                    <a:pt x="391" y="194"/>
                  </a:cubicBezTo>
                  <a:cubicBezTo>
                    <a:pt x="391" y="194"/>
                    <a:pt x="391" y="194"/>
                    <a:pt x="391" y="194"/>
                  </a:cubicBezTo>
                  <a:cubicBezTo>
                    <a:pt x="391" y="194"/>
                    <a:pt x="391" y="194"/>
                    <a:pt x="391" y="194"/>
                  </a:cubicBezTo>
                  <a:cubicBezTo>
                    <a:pt x="391" y="195"/>
                    <a:pt x="391" y="195"/>
                    <a:pt x="390" y="195"/>
                  </a:cubicBezTo>
                  <a:cubicBezTo>
                    <a:pt x="390" y="195"/>
                    <a:pt x="390" y="195"/>
                    <a:pt x="390" y="195"/>
                  </a:cubicBezTo>
                  <a:cubicBezTo>
                    <a:pt x="390" y="195"/>
                    <a:pt x="390" y="195"/>
                    <a:pt x="390" y="195"/>
                  </a:cubicBezTo>
                  <a:cubicBezTo>
                    <a:pt x="390" y="195"/>
                    <a:pt x="390" y="195"/>
                    <a:pt x="390" y="195"/>
                  </a:cubicBezTo>
                  <a:cubicBezTo>
                    <a:pt x="390" y="195"/>
                    <a:pt x="390" y="195"/>
                    <a:pt x="390" y="195"/>
                  </a:cubicBezTo>
                  <a:cubicBezTo>
                    <a:pt x="389" y="195"/>
                    <a:pt x="389" y="195"/>
                    <a:pt x="389" y="195"/>
                  </a:cubicBezTo>
                  <a:cubicBezTo>
                    <a:pt x="389" y="195"/>
                    <a:pt x="388" y="195"/>
                    <a:pt x="388" y="195"/>
                  </a:cubicBezTo>
                  <a:cubicBezTo>
                    <a:pt x="388" y="195"/>
                    <a:pt x="388" y="195"/>
                    <a:pt x="388" y="194"/>
                  </a:cubicBezTo>
                  <a:cubicBezTo>
                    <a:pt x="388" y="194"/>
                    <a:pt x="387" y="194"/>
                    <a:pt x="387" y="194"/>
                  </a:cubicBezTo>
                  <a:cubicBezTo>
                    <a:pt x="388" y="194"/>
                    <a:pt x="388" y="194"/>
                    <a:pt x="388" y="194"/>
                  </a:cubicBezTo>
                  <a:cubicBezTo>
                    <a:pt x="388" y="194"/>
                    <a:pt x="389" y="194"/>
                    <a:pt x="389" y="193"/>
                  </a:cubicBezTo>
                  <a:cubicBezTo>
                    <a:pt x="390" y="193"/>
                    <a:pt x="390" y="193"/>
                    <a:pt x="391" y="193"/>
                  </a:cubicBezTo>
                  <a:cubicBezTo>
                    <a:pt x="391" y="192"/>
                    <a:pt x="392" y="192"/>
                    <a:pt x="392" y="192"/>
                  </a:cubicBezTo>
                  <a:cubicBezTo>
                    <a:pt x="393" y="192"/>
                    <a:pt x="393" y="191"/>
                    <a:pt x="394" y="191"/>
                  </a:cubicBezTo>
                  <a:cubicBezTo>
                    <a:pt x="394" y="191"/>
                    <a:pt x="394" y="191"/>
                    <a:pt x="395" y="191"/>
                  </a:cubicBezTo>
                  <a:cubicBezTo>
                    <a:pt x="395" y="190"/>
                    <a:pt x="395" y="190"/>
                    <a:pt x="395" y="190"/>
                  </a:cubicBezTo>
                  <a:cubicBezTo>
                    <a:pt x="396" y="190"/>
                    <a:pt x="396" y="190"/>
                    <a:pt x="396" y="190"/>
                  </a:cubicBezTo>
                  <a:cubicBezTo>
                    <a:pt x="396" y="190"/>
                    <a:pt x="397" y="190"/>
                    <a:pt x="397" y="189"/>
                  </a:cubicBezTo>
                  <a:cubicBezTo>
                    <a:pt x="397" y="189"/>
                    <a:pt x="397" y="189"/>
                    <a:pt x="397" y="189"/>
                  </a:cubicBezTo>
                  <a:cubicBezTo>
                    <a:pt x="397" y="189"/>
                    <a:pt x="397" y="189"/>
                    <a:pt x="397" y="189"/>
                  </a:cubicBezTo>
                  <a:cubicBezTo>
                    <a:pt x="397" y="189"/>
                    <a:pt x="397" y="189"/>
                    <a:pt x="397" y="189"/>
                  </a:cubicBezTo>
                  <a:cubicBezTo>
                    <a:pt x="397" y="189"/>
                    <a:pt x="397" y="188"/>
                    <a:pt x="397" y="188"/>
                  </a:cubicBezTo>
                  <a:cubicBezTo>
                    <a:pt x="397" y="188"/>
                    <a:pt x="397" y="187"/>
                    <a:pt x="397" y="187"/>
                  </a:cubicBezTo>
                  <a:cubicBezTo>
                    <a:pt x="396" y="186"/>
                    <a:pt x="396" y="186"/>
                    <a:pt x="395" y="186"/>
                  </a:cubicBezTo>
                  <a:cubicBezTo>
                    <a:pt x="395" y="185"/>
                    <a:pt x="394" y="185"/>
                    <a:pt x="393" y="184"/>
                  </a:cubicBezTo>
                  <a:cubicBezTo>
                    <a:pt x="393" y="184"/>
                    <a:pt x="392" y="184"/>
                    <a:pt x="391" y="184"/>
                  </a:cubicBezTo>
                  <a:cubicBezTo>
                    <a:pt x="391" y="184"/>
                    <a:pt x="391" y="184"/>
                    <a:pt x="391" y="184"/>
                  </a:cubicBezTo>
                  <a:cubicBezTo>
                    <a:pt x="391" y="184"/>
                    <a:pt x="391" y="184"/>
                    <a:pt x="390" y="184"/>
                  </a:cubicBezTo>
                  <a:cubicBezTo>
                    <a:pt x="390" y="184"/>
                    <a:pt x="390" y="183"/>
                    <a:pt x="390" y="183"/>
                  </a:cubicBezTo>
                  <a:cubicBezTo>
                    <a:pt x="389" y="183"/>
                    <a:pt x="389" y="183"/>
                    <a:pt x="389" y="182"/>
                  </a:cubicBezTo>
                  <a:cubicBezTo>
                    <a:pt x="388" y="182"/>
                    <a:pt x="388" y="182"/>
                    <a:pt x="388" y="181"/>
                  </a:cubicBezTo>
                  <a:cubicBezTo>
                    <a:pt x="388" y="181"/>
                    <a:pt x="387" y="181"/>
                    <a:pt x="387" y="181"/>
                  </a:cubicBezTo>
                  <a:cubicBezTo>
                    <a:pt x="387" y="180"/>
                    <a:pt x="387" y="180"/>
                    <a:pt x="386" y="180"/>
                  </a:cubicBezTo>
                  <a:cubicBezTo>
                    <a:pt x="386" y="180"/>
                    <a:pt x="386" y="179"/>
                    <a:pt x="385" y="179"/>
                  </a:cubicBezTo>
                  <a:cubicBezTo>
                    <a:pt x="385" y="179"/>
                    <a:pt x="385" y="179"/>
                    <a:pt x="385" y="179"/>
                  </a:cubicBezTo>
                  <a:cubicBezTo>
                    <a:pt x="386" y="179"/>
                    <a:pt x="386" y="179"/>
                    <a:pt x="386" y="179"/>
                  </a:cubicBezTo>
                  <a:cubicBezTo>
                    <a:pt x="386" y="179"/>
                    <a:pt x="386" y="179"/>
                    <a:pt x="386" y="179"/>
                  </a:cubicBezTo>
                  <a:cubicBezTo>
                    <a:pt x="386" y="179"/>
                    <a:pt x="387" y="179"/>
                    <a:pt x="387" y="179"/>
                  </a:cubicBezTo>
                  <a:cubicBezTo>
                    <a:pt x="387" y="179"/>
                    <a:pt x="387" y="179"/>
                    <a:pt x="388" y="179"/>
                  </a:cubicBezTo>
                  <a:cubicBezTo>
                    <a:pt x="388" y="179"/>
                    <a:pt x="388" y="179"/>
                    <a:pt x="388" y="179"/>
                  </a:cubicBezTo>
                  <a:cubicBezTo>
                    <a:pt x="389" y="179"/>
                    <a:pt x="389" y="180"/>
                    <a:pt x="390" y="180"/>
                  </a:cubicBezTo>
                  <a:cubicBezTo>
                    <a:pt x="390" y="180"/>
                    <a:pt x="391" y="180"/>
                    <a:pt x="391" y="181"/>
                  </a:cubicBezTo>
                  <a:cubicBezTo>
                    <a:pt x="392" y="181"/>
                    <a:pt x="392" y="181"/>
                    <a:pt x="393" y="181"/>
                  </a:cubicBezTo>
                  <a:cubicBezTo>
                    <a:pt x="393" y="181"/>
                    <a:pt x="394" y="181"/>
                    <a:pt x="394" y="181"/>
                  </a:cubicBezTo>
                  <a:cubicBezTo>
                    <a:pt x="395" y="181"/>
                    <a:pt x="395" y="181"/>
                    <a:pt x="395" y="181"/>
                  </a:cubicBezTo>
                  <a:cubicBezTo>
                    <a:pt x="395" y="181"/>
                    <a:pt x="395" y="181"/>
                    <a:pt x="395" y="181"/>
                  </a:cubicBezTo>
                  <a:cubicBezTo>
                    <a:pt x="396" y="181"/>
                    <a:pt x="396" y="181"/>
                    <a:pt x="396" y="181"/>
                  </a:cubicBezTo>
                  <a:cubicBezTo>
                    <a:pt x="396" y="181"/>
                    <a:pt x="396" y="181"/>
                    <a:pt x="396" y="181"/>
                  </a:cubicBezTo>
                  <a:cubicBezTo>
                    <a:pt x="396" y="181"/>
                    <a:pt x="396" y="181"/>
                    <a:pt x="396" y="181"/>
                  </a:cubicBezTo>
                  <a:cubicBezTo>
                    <a:pt x="396" y="180"/>
                    <a:pt x="396" y="180"/>
                    <a:pt x="396" y="180"/>
                  </a:cubicBezTo>
                  <a:cubicBezTo>
                    <a:pt x="396" y="180"/>
                    <a:pt x="397" y="180"/>
                    <a:pt x="397" y="180"/>
                  </a:cubicBezTo>
                  <a:cubicBezTo>
                    <a:pt x="397" y="180"/>
                    <a:pt x="397" y="180"/>
                    <a:pt x="397" y="180"/>
                  </a:cubicBezTo>
                  <a:cubicBezTo>
                    <a:pt x="396" y="179"/>
                    <a:pt x="396" y="179"/>
                    <a:pt x="396" y="178"/>
                  </a:cubicBezTo>
                  <a:cubicBezTo>
                    <a:pt x="395" y="177"/>
                    <a:pt x="394" y="177"/>
                    <a:pt x="394" y="176"/>
                  </a:cubicBezTo>
                  <a:cubicBezTo>
                    <a:pt x="393" y="175"/>
                    <a:pt x="392" y="175"/>
                    <a:pt x="391" y="174"/>
                  </a:cubicBezTo>
                  <a:cubicBezTo>
                    <a:pt x="390" y="173"/>
                    <a:pt x="390" y="173"/>
                    <a:pt x="389" y="172"/>
                  </a:cubicBezTo>
                  <a:cubicBezTo>
                    <a:pt x="389" y="172"/>
                    <a:pt x="388" y="172"/>
                    <a:pt x="388" y="171"/>
                  </a:cubicBezTo>
                  <a:cubicBezTo>
                    <a:pt x="388" y="171"/>
                    <a:pt x="388" y="171"/>
                    <a:pt x="388" y="171"/>
                  </a:cubicBezTo>
                  <a:cubicBezTo>
                    <a:pt x="388" y="171"/>
                    <a:pt x="388" y="170"/>
                    <a:pt x="388" y="170"/>
                  </a:cubicBezTo>
                  <a:cubicBezTo>
                    <a:pt x="388" y="170"/>
                    <a:pt x="388" y="170"/>
                    <a:pt x="388" y="169"/>
                  </a:cubicBezTo>
                  <a:cubicBezTo>
                    <a:pt x="388" y="169"/>
                    <a:pt x="388" y="169"/>
                    <a:pt x="388" y="169"/>
                  </a:cubicBezTo>
                  <a:cubicBezTo>
                    <a:pt x="388" y="168"/>
                    <a:pt x="388" y="168"/>
                    <a:pt x="388" y="168"/>
                  </a:cubicBezTo>
                  <a:cubicBezTo>
                    <a:pt x="388" y="168"/>
                    <a:pt x="388" y="168"/>
                    <a:pt x="388" y="167"/>
                  </a:cubicBezTo>
                  <a:cubicBezTo>
                    <a:pt x="388" y="167"/>
                    <a:pt x="387" y="167"/>
                    <a:pt x="387" y="167"/>
                  </a:cubicBezTo>
                  <a:cubicBezTo>
                    <a:pt x="387" y="167"/>
                    <a:pt x="386" y="166"/>
                    <a:pt x="386" y="166"/>
                  </a:cubicBezTo>
                  <a:cubicBezTo>
                    <a:pt x="386" y="165"/>
                    <a:pt x="385" y="164"/>
                    <a:pt x="384" y="163"/>
                  </a:cubicBezTo>
                  <a:cubicBezTo>
                    <a:pt x="384" y="162"/>
                    <a:pt x="383" y="161"/>
                    <a:pt x="383" y="160"/>
                  </a:cubicBezTo>
                  <a:cubicBezTo>
                    <a:pt x="382" y="159"/>
                    <a:pt x="382" y="158"/>
                    <a:pt x="382" y="157"/>
                  </a:cubicBezTo>
                  <a:cubicBezTo>
                    <a:pt x="382" y="157"/>
                    <a:pt x="381" y="156"/>
                    <a:pt x="381" y="156"/>
                  </a:cubicBezTo>
                  <a:cubicBezTo>
                    <a:pt x="381" y="156"/>
                    <a:pt x="380" y="155"/>
                    <a:pt x="380" y="155"/>
                  </a:cubicBezTo>
                  <a:cubicBezTo>
                    <a:pt x="379" y="155"/>
                    <a:pt x="379" y="154"/>
                    <a:pt x="378" y="154"/>
                  </a:cubicBezTo>
                  <a:cubicBezTo>
                    <a:pt x="378" y="154"/>
                    <a:pt x="377" y="154"/>
                    <a:pt x="377" y="154"/>
                  </a:cubicBezTo>
                  <a:cubicBezTo>
                    <a:pt x="377" y="153"/>
                    <a:pt x="376" y="153"/>
                    <a:pt x="376" y="153"/>
                  </a:cubicBezTo>
                  <a:cubicBezTo>
                    <a:pt x="376" y="153"/>
                    <a:pt x="375" y="153"/>
                    <a:pt x="375" y="153"/>
                  </a:cubicBezTo>
                  <a:cubicBezTo>
                    <a:pt x="375" y="153"/>
                    <a:pt x="375" y="152"/>
                    <a:pt x="375" y="152"/>
                  </a:cubicBezTo>
                  <a:cubicBezTo>
                    <a:pt x="374" y="152"/>
                    <a:pt x="374" y="152"/>
                    <a:pt x="374" y="152"/>
                  </a:cubicBezTo>
                  <a:cubicBezTo>
                    <a:pt x="374" y="152"/>
                    <a:pt x="374" y="152"/>
                    <a:pt x="374" y="151"/>
                  </a:cubicBezTo>
                  <a:cubicBezTo>
                    <a:pt x="374" y="151"/>
                    <a:pt x="374" y="151"/>
                    <a:pt x="374" y="151"/>
                  </a:cubicBezTo>
                  <a:cubicBezTo>
                    <a:pt x="374" y="150"/>
                    <a:pt x="374" y="150"/>
                    <a:pt x="374" y="150"/>
                  </a:cubicBezTo>
                  <a:cubicBezTo>
                    <a:pt x="374" y="150"/>
                    <a:pt x="374" y="149"/>
                    <a:pt x="374" y="149"/>
                  </a:cubicBezTo>
                  <a:cubicBezTo>
                    <a:pt x="374" y="149"/>
                    <a:pt x="374" y="148"/>
                    <a:pt x="374" y="148"/>
                  </a:cubicBezTo>
                  <a:cubicBezTo>
                    <a:pt x="375" y="147"/>
                    <a:pt x="375" y="147"/>
                    <a:pt x="375" y="147"/>
                  </a:cubicBezTo>
                  <a:cubicBezTo>
                    <a:pt x="376" y="146"/>
                    <a:pt x="376" y="146"/>
                    <a:pt x="376" y="146"/>
                  </a:cubicBezTo>
                  <a:cubicBezTo>
                    <a:pt x="377" y="145"/>
                    <a:pt x="377" y="145"/>
                    <a:pt x="378" y="145"/>
                  </a:cubicBezTo>
                  <a:cubicBezTo>
                    <a:pt x="378" y="145"/>
                    <a:pt x="379" y="144"/>
                    <a:pt x="379" y="144"/>
                  </a:cubicBezTo>
                  <a:cubicBezTo>
                    <a:pt x="379" y="144"/>
                    <a:pt x="380" y="143"/>
                    <a:pt x="380" y="143"/>
                  </a:cubicBezTo>
                  <a:cubicBezTo>
                    <a:pt x="380" y="143"/>
                    <a:pt x="380" y="142"/>
                    <a:pt x="380" y="142"/>
                  </a:cubicBezTo>
                  <a:cubicBezTo>
                    <a:pt x="381" y="142"/>
                    <a:pt x="381" y="141"/>
                    <a:pt x="381" y="141"/>
                  </a:cubicBezTo>
                  <a:cubicBezTo>
                    <a:pt x="381" y="141"/>
                    <a:pt x="381" y="141"/>
                    <a:pt x="381" y="141"/>
                  </a:cubicBezTo>
                  <a:cubicBezTo>
                    <a:pt x="381" y="141"/>
                    <a:pt x="381" y="141"/>
                    <a:pt x="381" y="141"/>
                  </a:cubicBezTo>
                  <a:cubicBezTo>
                    <a:pt x="381" y="141"/>
                    <a:pt x="381" y="140"/>
                    <a:pt x="381" y="140"/>
                  </a:cubicBezTo>
                  <a:cubicBezTo>
                    <a:pt x="381" y="140"/>
                    <a:pt x="381" y="140"/>
                    <a:pt x="381" y="140"/>
                  </a:cubicBezTo>
                  <a:cubicBezTo>
                    <a:pt x="381" y="140"/>
                    <a:pt x="381" y="140"/>
                    <a:pt x="381" y="140"/>
                  </a:cubicBezTo>
                  <a:cubicBezTo>
                    <a:pt x="381" y="140"/>
                    <a:pt x="381" y="140"/>
                    <a:pt x="381" y="140"/>
                  </a:cubicBezTo>
                  <a:cubicBezTo>
                    <a:pt x="381" y="140"/>
                    <a:pt x="381" y="140"/>
                    <a:pt x="381" y="140"/>
                  </a:cubicBezTo>
                  <a:cubicBezTo>
                    <a:pt x="381" y="140"/>
                    <a:pt x="381" y="140"/>
                    <a:pt x="381" y="140"/>
                  </a:cubicBezTo>
                  <a:cubicBezTo>
                    <a:pt x="381" y="140"/>
                    <a:pt x="381" y="141"/>
                    <a:pt x="381" y="141"/>
                  </a:cubicBezTo>
                  <a:cubicBezTo>
                    <a:pt x="381" y="141"/>
                    <a:pt x="382" y="141"/>
                    <a:pt x="382" y="141"/>
                  </a:cubicBezTo>
                  <a:cubicBezTo>
                    <a:pt x="382" y="141"/>
                    <a:pt x="382" y="141"/>
                    <a:pt x="382" y="141"/>
                  </a:cubicBezTo>
                  <a:cubicBezTo>
                    <a:pt x="382" y="141"/>
                    <a:pt x="382" y="141"/>
                    <a:pt x="382" y="141"/>
                  </a:cubicBezTo>
                  <a:cubicBezTo>
                    <a:pt x="382" y="141"/>
                    <a:pt x="383" y="141"/>
                    <a:pt x="383" y="140"/>
                  </a:cubicBezTo>
                  <a:cubicBezTo>
                    <a:pt x="384" y="140"/>
                    <a:pt x="384" y="140"/>
                    <a:pt x="384" y="140"/>
                  </a:cubicBezTo>
                  <a:cubicBezTo>
                    <a:pt x="385" y="139"/>
                    <a:pt x="385" y="139"/>
                    <a:pt x="385" y="139"/>
                  </a:cubicBezTo>
                  <a:cubicBezTo>
                    <a:pt x="386" y="138"/>
                    <a:pt x="386" y="138"/>
                    <a:pt x="386" y="137"/>
                  </a:cubicBezTo>
                  <a:cubicBezTo>
                    <a:pt x="386" y="137"/>
                    <a:pt x="387" y="136"/>
                    <a:pt x="387" y="136"/>
                  </a:cubicBezTo>
                  <a:cubicBezTo>
                    <a:pt x="387" y="136"/>
                    <a:pt x="387" y="136"/>
                    <a:pt x="387" y="136"/>
                  </a:cubicBezTo>
                  <a:cubicBezTo>
                    <a:pt x="388" y="136"/>
                    <a:pt x="388" y="136"/>
                    <a:pt x="388" y="136"/>
                  </a:cubicBezTo>
                  <a:cubicBezTo>
                    <a:pt x="388" y="136"/>
                    <a:pt x="388" y="135"/>
                    <a:pt x="389" y="135"/>
                  </a:cubicBezTo>
                  <a:cubicBezTo>
                    <a:pt x="389" y="135"/>
                    <a:pt x="389" y="135"/>
                    <a:pt x="389" y="135"/>
                  </a:cubicBezTo>
                  <a:cubicBezTo>
                    <a:pt x="390" y="135"/>
                    <a:pt x="390" y="135"/>
                    <a:pt x="390" y="135"/>
                  </a:cubicBezTo>
                  <a:cubicBezTo>
                    <a:pt x="390" y="135"/>
                    <a:pt x="390" y="135"/>
                    <a:pt x="391" y="135"/>
                  </a:cubicBezTo>
                  <a:cubicBezTo>
                    <a:pt x="391" y="135"/>
                    <a:pt x="391" y="135"/>
                    <a:pt x="391" y="135"/>
                  </a:cubicBezTo>
                  <a:cubicBezTo>
                    <a:pt x="391" y="134"/>
                    <a:pt x="391" y="134"/>
                    <a:pt x="392" y="134"/>
                  </a:cubicBezTo>
                  <a:cubicBezTo>
                    <a:pt x="392" y="134"/>
                    <a:pt x="392" y="134"/>
                    <a:pt x="393" y="134"/>
                  </a:cubicBezTo>
                  <a:cubicBezTo>
                    <a:pt x="393" y="134"/>
                    <a:pt x="394" y="134"/>
                    <a:pt x="394" y="134"/>
                  </a:cubicBezTo>
                  <a:cubicBezTo>
                    <a:pt x="395" y="133"/>
                    <a:pt x="395" y="133"/>
                    <a:pt x="395" y="133"/>
                  </a:cubicBezTo>
                  <a:cubicBezTo>
                    <a:pt x="396" y="133"/>
                    <a:pt x="396" y="133"/>
                    <a:pt x="397" y="133"/>
                  </a:cubicBezTo>
                  <a:cubicBezTo>
                    <a:pt x="397" y="133"/>
                    <a:pt x="398" y="133"/>
                    <a:pt x="398" y="133"/>
                  </a:cubicBezTo>
                  <a:cubicBezTo>
                    <a:pt x="399" y="133"/>
                    <a:pt x="399" y="132"/>
                    <a:pt x="400" y="132"/>
                  </a:cubicBezTo>
                  <a:cubicBezTo>
                    <a:pt x="400" y="132"/>
                    <a:pt x="400" y="132"/>
                    <a:pt x="400" y="132"/>
                  </a:cubicBezTo>
                  <a:cubicBezTo>
                    <a:pt x="401" y="132"/>
                    <a:pt x="401" y="132"/>
                    <a:pt x="401" y="131"/>
                  </a:cubicBezTo>
                  <a:cubicBezTo>
                    <a:pt x="401" y="131"/>
                    <a:pt x="401" y="131"/>
                    <a:pt x="401" y="131"/>
                  </a:cubicBezTo>
                  <a:cubicBezTo>
                    <a:pt x="401" y="131"/>
                    <a:pt x="401" y="130"/>
                    <a:pt x="401" y="130"/>
                  </a:cubicBezTo>
                  <a:cubicBezTo>
                    <a:pt x="401" y="130"/>
                    <a:pt x="401" y="130"/>
                    <a:pt x="401" y="129"/>
                  </a:cubicBezTo>
                  <a:cubicBezTo>
                    <a:pt x="401" y="129"/>
                    <a:pt x="401" y="129"/>
                    <a:pt x="400" y="128"/>
                  </a:cubicBezTo>
                  <a:cubicBezTo>
                    <a:pt x="400" y="128"/>
                    <a:pt x="400" y="127"/>
                    <a:pt x="399" y="127"/>
                  </a:cubicBezTo>
                  <a:cubicBezTo>
                    <a:pt x="399" y="126"/>
                    <a:pt x="398" y="126"/>
                    <a:pt x="397" y="126"/>
                  </a:cubicBezTo>
                  <a:cubicBezTo>
                    <a:pt x="397" y="126"/>
                    <a:pt x="396" y="126"/>
                    <a:pt x="396" y="126"/>
                  </a:cubicBezTo>
                  <a:cubicBezTo>
                    <a:pt x="395" y="126"/>
                    <a:pt x="395" y="126"/>
                    <a:pt x="395" y="126"/>
                  </a:cubicBezTo>
                  <a:cubicBezTo>
                    <a:pt x="395" y="126"/>
                    <a:pt x="395" y="126"/>
                    <a:pt x="395" y="126"/>
                  </a:cubicBezTo>
                  <a:cubicBezTo>
                    <a:pt x="395" y="126"/>
                    <a:pt x="394" y="126"/>
                    <a:pt x="394" y="126"/>
                  </a:cubicBezTo>
                  <a:cubicBezTo>
                    <a:pt x="394" y="126"/>
                    <a:pt x="394" y="126"/>
                    <a:pt x="394" y="126"/>
                  </a:cubicBezTo>
                  <a:cubicBezTo>
                    <a:pt x="394" y="126"/>
                    <a:pt x="394" y="126"/>
                    <a:pt x="393" y="126"/>
                  </a:cubicBezTo>
                  <a:cubicBezTo>
                    <a:pt x="393" y="126"/>
                    <a:pt x="392" y="126"/>
                    <a:pt x="392" y="126"/>
                  </a:cubicBezTo>
                  <a:cubicBezTo>
                    <a:pt x="391" y="125"/>
                    <a:pt x="391" y="125"/>
                    <a:pt x="390" y="125"/>
                  </a:cubicBezTo>
                  <a:cubicBezTo>
                    <a:pt x="390" y="125"/>
                    <a:pt x="389" y="124"/>
                    <a:pt x="389" y="124"/>
                  </a:cubicBezTo>
                  <a:cubicBezTo>
                    <a:pt x="388" y="124"/>
                    <a:pt x="388" y="123"/>
                    <a:pt x="387" y="123"/>
                  </a:cubicBezTo>
                  <a:cubicBezTo>
                    <a:pt x="387" y="122"/>
                    <a:pt x="387" y="122"/>
                    <a:pt x="387" y="122"/>
                  </a:cubicBezTo>
                  <a:cubicBezTo>
                    <a:pt x="387" y="122"/>
                    <a:pt x="387" y="122"/>
                    <a:pt x="387" y="122"/>
                  </a:cubicBezTo>
                  <a:cubicBezTo>
                    <a:pt x="386" y="122"/>
                    <a:pt x="386" y="122"/>
                    <a:pt x="386" y="122"/>
                  </a:cubicBezTo>
                  <a:cubicBezTo>
                    <a:pt x="386" y="122"/>
                    <a:pt x="386" y="122"/>
                    <a:pt x="386" y="122"/>
                  </a:cubicBezTo>
                  <a:cubicBezTo>
                    <a:pt x="385" y="122"/>
                    <a:pt x="385" y="122"/>
                    <a:pt x="385" y="122"/>
                  </a:cubicBezTo>
                  <a:cubicBezTo>
                    <a:pt x="384" y="122"/>
                    <a:pt x="384" y="123"/>
                    <a:pt x="383" y="123"/>
                  </a:cubicBezTo>
                  <a:cubicBezTo>
                    <a:pt x="383" y="123"/>
                    <a:pt x="382" y="124"/>
                    <a:pt x="382" y="124"/>
                  </a:cubicBezTo>
                  <a:cubicBezTo>
                    <a:pt x="381" y="125"/>
                    <a:pt x="381" y="125"/>
                    <a:pt x="380" y="126"/>
                  </a:cubicBezTo>
                  <a:cubicBezTo>
                    <a:pt x="380" y="126"/>
                    <a:pt x="380" y="126"/>
                    <a:pt x="379" y="127"/>
                  </a:cubicBezTo>
                  <a:cubicBezTo>
                    <a:pt x="379" y="127"/>
                    <a:pt x="378" y="128"/>
                    <a:pt x="378" y="128"/>
                  </a:cubicBezTo>
                  <a:cubicBezTo>
                    <a:pt x="378" y="128"/>
                    <a:pt x="377" y="129"/>
                    <a:pt x="377" y="129"/>
                  </a:cubicBezTo>
                  <a:cubicBezTo>
                    <a:pt x="376" y="129"/>
                    <a:pt x="376" y="129"/>
                    <a:pt x="376" y="130"/>
                  </a:cubicBezTo>
                  <a:cubicBezTo>
                    <a:pt x="376" y="130"/>
                    <a:pt x="375" y="130"/>
                    <a:pt x="375" y="130"/>
                  </a:cubicBezTo>
                  <a:cubicBezTo>
                    <a:pt x="375" y="130"/>
                    <a:pt x="375" y="130"/>
                    <a:pt x="375" y="130"/>
                  </a:cubicBezTo>
                  <a:cubicBezTo>
                    <a:pt x="375" y="130"/>
                    <a:pt x="375" y="130"/>
                    <a:pt x="375" y="130"/>
                  </a:cubicBezTo>
                  <a:cubicBezTo>
                    <a:pt x="375" y="130"/>
                    <a:pt x="374" y="130"/>
                    <a:pt x="374" y="130"/>
                  </a:cubicBezTo>
                  <a:cubicBezTo>
                    <a:pt x="374" y="130"/>
                    <a:pt x="374" y="130"/>
                    <a:pt x="374" y="130"/>
                  </a:cubicBezTo>
                  <a:cubicBezTo>
                    <a:pt x="373" y="130"/>
                    <a:pt x="373" y="130"/>
                    <a:pt x="373" y="130"/>
                  </a:cubicBezTo>
                  <a:cubicBezTo>
                    <a:pt x="373" y="129"/>
                    <a:pt x="373" y="129"/>
                    <a:pt x="372" y="129"/>
                  </a:cubicBezTo>
                  <a:cubicBezTo>
                    <a:pt x="372" y="129"/>
                    <a:pt x="372" y="129"/>
                    <a:pt x="372" y="128"/>
                  </a:cubicBezTo>
                  <a:cubicBezTo>
                    <a:pt x="372" y="128"/>
                    <a:pt x="371" y="128"/>
                    <a:pt x="371" y="127"/>
                  </a:cubicBezTo>
                  <a:cubicBezTo>
                    <a:pt x="371" y="127"/>
                    <a:pt x="371" y="126"/>
                    <a:pt x="371" y="126"/>
                  </a:cubicBezTo>
                  <a:cubicBezTo>
                    <a:pt x="371" y="126"/>
                    <a:pt x="371" y="125"/>
                    <a:pt x="371" y="125"/>
                  </a:cubicBezTo>
                  <a:cubicBezTo>
                    <a:pt x="371" y="124"/>
                    <a:pt x="371" y="124"/>
                    <a:pt x="371" y="124"/>
                  </a:cubicBezTo>
                  <a:cubicBezTo>
                    <a:pt x="371" y="123"/>
                    <a:pt x="371" y="123"/>
                    <a:pt x="371" y="123"/>
                  </a:cubicBezTo>
                  <a:cubicBezTo>
                    <a:pt x="371" y="123"/>
                    <a:pt x="371" y="123"/>
                    <a:pt x="371" y="122"/>
                  </a:cubicBezTo>
                  <a:cubicBezTo>
                    <a:pt x="371" y="122"/>
                    <a:pt x="371" y="122"/>
                    <a:pt x="371" y="122"/>
                  </a:cubicBezTo>
                  <a:cubicBezTo>
                    <a:pt x="371" y="122"/>
                    <a:pt x="371" y="121"/>
                    <a:pt x="371" y="121"/>
                  </a:cubicBezTo>
                  <a:cubicBezTo>
                    <a:pt x="371" y="121"/>
                    <a:pt x="371" y="121"/>
                    <a:pt x="370" y="121"/>
                  </a:cubicBezTo>
                  <a:cubicBezTo>
                    <a:pt x="370" y="120"/>
                    <a:pt x="370" y="120"/>
                    <a:pt x="369" y="120"/>
                  </a:cubicBezTo>
                  <a:cubicBezTo>
                    <a:pt x="369" y="120"/>
                    <a:pt x="368" y="120"/>
                    <a:pt x="368" y="120"/>
                  </a:cubicBezTo>
                  <a:cubicBezTo>
                    <a:pt x="367" y="120"/>
                    <a:pt x="366" y="120"/>
                    <a:pt x="365" y="120"/>
                  </a:cubicBezTo>
                  <a:cubicBezTo>
                    <a:pt x="365" y="120"/>
                    <a:pt x="365" y="120"/>
                    <a:pt x="365" y="120"/>
                  </a:cubicBezTo>
                  <a:cubicBezTo>
                    <a:pt x="364" y="120"/>
                    <a:pt x="364" y="120"/>
                    <a:pt x="364" y="120"/>
                  </a:cubicBezTo>
                  <a:cubicBezTo>
                    <a:pt x="363" y="120"/>
                    <a:pt x="363" y="120"/>
                    <a:pt x="363" y="120"/>
                  </a:cubicBezTo>
                  <a:cubicBezTo>
                    <a:pt x="362" y="120"/>
                    <a:pt x="362" y="120"/>
                    <a:pt x="362" y="120"/>
                  </a:cubicBezTo>
                  <a:cubicBezTo>
                    <a:pt x="362" y="120"/>
                    <a:pt x="362" y="120"/>
                    <a:pt x="362" y="120"/>
                  </a:cubicBezTo>
                  <a:cubicBezTo>
                    <a:pt x="361" y="120"/>
                    <a:pt x="361" y="120"/>
                    <a:pt x="360" y="120"/>
                  </a:cubicBezTo>
                  <a:cubicBezTo>
                    <a:pt x="360" y="119"/>
                    <a:pt x="360" y="119"/>
                    <a:pt x="359" y="119"/>
                  </a:cubicBezTo>
                  <a:cubicBezTo>
                    <a:pt x="359" y="119"/>
                    <a:pt x="359" y="118"/>
                    <a:pt x="359" y="118"/>
                  </a:cubicBezTo>
                  <a:cubicBezTo>
                    <a:pt x="359" y="118"/>
                    <a:pt x="359" y="117"/>
                    <a:pt x="359" y="117"/>
                  </a:cubicBezTo>
                  <a:cubicBezTo>
                    <a:pt x="359" y="116"/>
                    <a:pt x="359" y="116"/>
                    <a:pt x="359" y="115"/>
                  </a:cubicBezTo>
                  <a:cubicBezTo>
                    <a:pt x="359" y="114"/>
                    <a:pt x="359" y="113"/>
                    <a:pt x="359" y="113"/>
                  </a:cubicBezTo>
                  <a:cubicBezTo>
                    <a:pt x="360" y="112"/>
                    <a:pt x="360" y="112"/>
                    <a:pt x="360" y="111"/>
                  </a:cubicBezTo>
                  <a:cubicBezTo>
                    <a:pt x="361" y="111"/>
                    <a:pt x="361" y="111"/>
                    <a:pt x="361" y="111"/>
                  </a:cubicBezTo>
                  <a:cubicBezTo>
                    <a:pt x="362" y="111"/>
                    <a:pt x="362" y="111"/>
                    <a:pt x="362" y="111"/>
                  </a:cubicBezTo>
                  <a:cubicBezTo>
                    <a:pt x="362" y="111"/>
                    <a:pt x="362" y="111"/>
                    <a:pt x="362" y="111"/>
                  </a:cubicBezTo>
                  <a:cubicBezTo>
                    <a:pt x="362" y="111"/>
                    <a:pt x="362" y="111"/>
                    <a:pt x="362" y="111"/>
                  </a:cubicBezTo>
                  <a:cubicBezTo>
                    <a:pt x="362" y="111"/>
                    <a:pt x="362" y="111"/>
                    <a:pt x="362" y="111"/>
                  </a:cubicBezTo>
                  <a:cubicBezTo>
                    <a:pt x="362" y="111"/>
                    <a:pt x="363" y="111"/>
                    <a:pt x="363" y="111"/>
                  </a:cubicBezTo>
                  <a:cubicBezTo>
                    <a:pt x="363" y="111"/>
                    <a:pt x="363" y="111"/>
                    <a:pt x="363" y="111"/>
                  </a:cubicBezTo>
                  <a:cubicBezTo>
                    <a:pt x="363" y="111"/>
                    <a:pt x="364" y="111"/>
                    <a:pt x="364" y="111"/>
                  </a:cubicBezTo>
                  <a:cubicBezTo>
                    <a:pt x="364" y="111"/>
                    <a:pt x="364" y="111"/>
                    <a:pt x="365" y="111"/>
                  </a:cubicBezTo>
                  <a:cubicBezTo>
                    <a:pt x="365" y="111"/>
                    <a:pt x="365" y="111"/>
                    <a:pt x="365" y="111"/>
                  </a:cubicBezTo>
                  <a:cubicBezTo>
                    <a:pt x="365" y="111"/>
                    <a:pt x="366" y="111"/>
                    <a:pt x="366" y="111"/>
                  </a:cubicBezTo>
                  <a:cubicBezTo>
                    <a:pt x="366" y="111"/>
                    <a:pt x="366" y="111"/>
                    <a:pt x="367" y="111"/>
                  </a:cubicBezTo>
                  <a:cubicBezTo>
                    <a:pt x="367" y="111"/>
                    <a:pt x="367" y="111"/>
                    <a:pt x="367" y="111"/>
                  </a:cubicBezTo>
                  <a:cubicBezTo>
                    <a:pt x="368" y="111"/>
                    <a:pt x="368" y="111"/>
                    <a:pt x="369" y="111"/>
                  </a:cubicBezTo>
                  <a:cubicBezTo>
                    <a:pt x="369" y="111"/>
                    <a:pt x="370" y="111"/>
                    <a:pt x="370" y="110"/>
                  </a:cubicBezTo>
                  <a:cubicBezTo>
                    <a:pt x="371" y="110"/>
                    <a:pt x="371" y="110"/>
                    <a:pt x="371" y="109"/>
                  </a:cubicBezTo>
                  <a:cubicBezTo>
                    <a:pt x="372" y="109"/>
                    <a:pt x="372" y="108"/>
                    <a:pt x="372" y="107"/>
                  </a:cubicBezTo>
                  <a:cubicBezTo>
                    <a:pt x="372" y="107"/>
                    <a:pt x="373" y="106"/>
                    <a:pt x="373" y="106"/>
                  </a:cubicBezTo>
                  <a:cubicBezTo>
                    <a:pt x="373" y="105"/>
                    <a:pt x="373" y="105"/>
                    <a:pt x="374" y="105"/>
                  </a:cubicBezTo>
                  <a:cubicBezTo>
                    <a:pt x="374" y="104"/>
                    <a:pt x="374" y="104"/>
                    <a:pt x="375" y="104"/>
                  </a:cubicBezTo>
                  <a:cubicBezTo>
                    <a:pt x="375" y="104"/>
                    <a:pt x="375" y="104"/>
                    <a:pt x="376" y="104"/>
                  </a:cubicBezTo>
                  <a:cubicBezTo>
                    <a:pt x="376" y="104"/>
                    <a:pt x="377" y="104"/>
                    <a:pt x="377" y="104"/>
                  </a:cubicBezTo>
                  <a:cubicBezTo>
                    <a:pt x="378" y="104"/>
                    <a:pt x="378" y="103"/>
                    <a:pt x="378" y="103"/>
                  </a:cubicBezTo>
                  <a:cubicBezTo>
                    <a:pt x="379" y="103"/>
                    <a:pt x="379" y="103"/>
                    <a:pt x="380" y="102"/>
                  </a:cubicBezTo>
                  <a:cubicBezTo>
                    <a:pt x="381" y="102"/>
                    <a:pt x="381" y="101"/>
                    <a:pt x="382" y="101"/>
                  </a:cubicBezTo>
                  <a:cubicBezTo>
                    <a:pt x="383" y="100"/>
                    <a:pt x="383" y="99"/>
                    <a:pt x="384" y="98"/>
                  </a:cubicBezTo>
                  <a:cubicBezTo>
                    <a:pt x="385" y="97"/>
                    <a:pt x="386" y="96"/>
                    <a:pt x="387" y="96"/>
                  </a:cubicBezTo>
                  <a:cubicBezTo>
                    <a:pt x="388" y="95"/>
                    <a:pt x="389" y="95"/>
                    <a:pt x="389" y="95"/>
                  </a:cubicBezTo>
                  <a:cubicBezTo>
                    <a:pt x="390" y="94"/>
                    <a:pt x="391" y="94"/>
                    <a:pt x="392" y="94"/>
                  </a:cubicBezTo>
                  <a:cubicBezTo>
                    <a:pt x="392" y="94"/>
                    <a:pt x="392" y="94"/>
                    <a:pt x="393" y="94"/>
                  </a:cubicBezTo>
                  <a:cubicBezTo>
                    <a:pt x="393" y="94"/>
                    <a:pt x="393" y="94"/>
                    <a:pt x="393" y="94"/>
                  </a:cubicBezTo>
                  <a:cubicBezTo>
                    <a:pt x="394" y="95"/>
                    <a:pt x="394" y="95"/>
                    <a:pt x="394" y="95"/>
                  </a:cubicBezTo>
                  <a:cubicBezTo>
                    <a:pt x="395" y="95"/>
                    <a:pt x="395" y="95"/>
                    <a:pt x="395" y="95"/>
                  </a:cubicBezTo>
                  <a:cubicBezTo>
                    <a:pt x="395" y="95"/>
                    <a:pt x="395" y="96"/>
                    <a:pt x="395" y="96"/>
                  </a:cubicBezTo>
                  <a:cubicBezTo>
                    <a:pt x="396" y="96"/>
                    <a:pt x="396" y="96"/>
                    <a:pt x="396" y="96"/>
                  </a:cubicBezTo>
                  <a:cubicBezTo>
                    <a:pt x="396" y="96"/>
                    <a:pt x="396" y="96"/>
                    <a:pt x="396" y="96"/>
                  </a:cubicBezTo>
                  <a:cubicBezTo>
                    <a:pt x="396" y="97"/>
                    <a:pt x="396" y="97"/>
                    <a:pt x="396" y="97"/>
                  </a:cubicBezTo>
                  <a:cubicBezTo>
                    <a:pt x="396" y="97"/>
                    <a:pt x="396" y="98"/>
                    <a:pt x="396" y="98"/>
                  </a:cubicBezTo>
                  <a:cubicBezTo>
                    <a:pt x="396" y="99"/>
                    <a:pt x="395" y="99"/>
                    <a:pt x="395" y="99"/>
                  </a:cubicBezTo>
                  <a:cubicBezTo>
                    <a:pt x="395" y="100"/>
                    <a:pt x="394" y="100"/>
                    <a:pt x="394" y="101"/>
                  </a:cubicBezTo>
                  <a:cubicBezTo>
                    <a:pt x="393" y="101"/>
                    <a:pt x="393" y="102"/>
                    <a:pt x="392" y="102"/>
                  </a:cubicBezTo>
                  <a:cubicBezTo>
                    <a:pt x="392" y="103"/>
                    <a:pt x="392" y="103"/>
                    <a:pt x="391" y="103"/>
                  </a:cubicBezTo>
                  <a:cubicBezTo>
                    <a:pt x="391" y="104"/>
                    <a:pt x="391" y="104"/>
                    <a:pt x="391" y="104"/>
                  </a:cubicBezTo>
                  <a:cubicBezTo>
                    <a:pt x="390" y="105"/>
                    <a:pt x="390" y="105"/>
                    <a:pt x="390" y="105"/>
                  </a:cubicBezTo>
                  <a:cubicBezTo>
                    <a:pt x="390" y="105"/>
                    <a:pt x="390" y="106"/>
                    <a:pt x="390" y="106"/>
                  </a:cubicBezTo>
                  <a:cubicBezTo>
                    <a:pt x="389" y="106"/>
                    <a:pt x="389" y="107"/>
                    <a:pt x="389" y="107"/>
                  </a:cubicBezTo>
                  <a:cubicBezTo>
                    <a:pt x="389" y="107"/>
                    <a:pt x="389" y="108"/>
                    <a:pt x="389" y="108"/>
                  </a:cubicBezTo>
                  <a:cubicBezTo>
                    <a:pt x="389" y="108"/>
                    <a:pt x="389" y="108"/>
                    <a:pt x="389" y="109"/>
                  </a:cubicBezTo>
                  <a:cubicBezTo>
                    <a:pt x="389" y="109"/>
                    <a:pt x="389" y="109"/>
                    <a:pt x="389" y="109"/>
                  </a:cubicBezTo>
                  <a:cubicBezTo>
                    <a:pt x="389" y="110"/>
                    <a:pt x="389" y="110"/>
                    <a:pt x="389" y="110"/>
                  </a:cubicBezTo>
                  <a:cubicBezTo>
                    <a:pt x="389" y="110"/>
                    <a:pt x="390" y="111"/>
                    <a:pt x="389" y="111"/>
                  </a:cubicBezTo>
                  <a:cubicBezTo>
                    <a:pt x="389" y="111"/>
                    <a:pt x="389" y="111"/>
                    <a:pt x="389" y="111"/>
                  </a:cubicBezTo>
                  <a:cubicBezTo>
                    <a:pt x="389" y="112"/>
                    <a:pt x="389" y="112"/>
                    <a:pt x="389" y="112"/>
                  </a:cubicBezTo>
                  <a:cubicBezTo>
                    <a:pt x="388" y="112"/>
                    <a:pt x="388" y="113"/>
                    <a:pt x="388" y="113"/>
                  </a:cubicBezTo>
                  <a:cubicBezTo>
                    <a:pt x="388" y="113"/>
                    <a:pt x="388" y="113"/>
                    <a:pt x="388" y="113"/>
                  </a:cubicBezTo>
                  <a:cubicBezTo>
                    <a:pt x="388" y="113"/>
                    <a:pt x="388" y="114"/>
                    <a:pt x="388" y="114"/>
                  </a:cubicBezTo>
                  <a:cubicBezTo>
                    <a:pt x="388" y="114"/>
                    <a:pt x="388" y="114"/>
                    <a:pt x="388" y="114"/>
                  </a:cubicBezTo>
                  <a:cubicBezTo>
                    <a:pt x="388" y="114"/>
                    <a:pt x="388" y="114"/>
                    <a:pt x="388" y="114"/>
                  </a:cubicBezTo>
                  <a:cubicBezTo>
                    <a:pt x="388" y="115"/>
                    <a:pt x="388" y="115"/>
                    <a:pt x="388" y="115"/>
                  </a:cubicBezTo>
                  <a:cubicBezTo>
                    <a:pt x="388" y="115"/>
                    <a:pt x="388" y="115"/>
                    <a:pt x="389" y="115"/>
                  </a:cubicBezTo>
                  <a:cubicBezTo>
                    <a:pt x="389" y="115"/>
                    <a:pt x="389" y="115"/>
                    <a:pt x="389" y="115"/>
                  </a:cubicBezTo>
                  <a:cubicBezTo>
                    <a:pt x="390" y="115"/>
                    <a:pt x="390" y="115"/>
                    <a:pt x="391" y="115"/>
                  </a:cubicBezTo>
                  <a:cubicBezTo>
                    <a:pt x="391" y="115"/>
                    <a:pt x="391" y="115"/>
                    <a:pt x="392" y="114"/>
                  </a:cubicBezTo>
                  <a:cubicBezTo>
                    <a:pt x="392" y="114"/>
                    <a:pt x="393" y="114"/>
                    <a:pt x="393" y="114"/>
                  </a:cubicBezTo>
                  <a:cubicBezTo>
                    <a:pt x="394" y="113"/>
                    <a:pt x="395" y="113"/>
                    <a:pt x="395" y="113"/>
                  </a:cubicBezTo>
                  <a:cubicBezTo>
                    <a:pt x="396" y="112"/>
                    <a:pt x="398" y="111"/>
                    <a:pt x="399" y="110"/>
                  </a:cubicBezTo>
                  <a:cubicBezTo>
                    <a:pt x="400" y="110"/>
                    <a:pt x="401" y="109"/>
                    <a:pt x="403" y="108"/>
                  </a:cubicBezTo>
                  <a:cubicBezTo>
                    <a:pt x="404" y="107"/>
                    <a:pt x="405" y="107"/>
                    <a:pt x="407" y="106"/>
                  </a:cubicBezTo>
                  <a:cubicBezTo>
                    <a:pt x="408" y="105"/>
                    <a:pt x="409" y="105"/>
                    <a:pt x="410" y="104"/>
                  </a:cubicBezTo>
                  <a:cubicBezTo>
                    <a:pt x="410" y="104"/>
                    <a:pt x="411" y="104"/>
                    <a:pt x="411" y="104"/>
                  </a:cubicBezTo>
                  <a:cubicBezTo>
                    <a:pt x="411" y="104"/>
                    <a:pt x="411" y="104"/>
                    <a:pt x="412" y="104"/>
                  </a:cubicBezTo>
                  <a:cubicBezTo>
                    <a:pt x="412" y="104"/>
                    <a:pt x="412" y="104"/>
                    <a:pt x="412" y="104"/>
                  </a:cubicBezTo>
                  <a:cubicBezTo>
                    <a:pt x="413" y="104"/>
                    <a:pt x="413" y="104"/>
                    <a:pt x="413" y="104"/>
                  </a:cubicBezTo>
                  <a:cubicBezTo>
                    <a:pt x="413" y="104"/>
                    <a:pt x="413" y="104"/>
                    <a:pt x="413" y="104"/>
                  </a:cubicBezTo>
                  <a:cubicBezTo>
                    <a:pt x="413" y="104"/>
                    <a:pt x="413" y="104"/>
                    <a:pt x="414" y="104"/>
                  </a:cubicBezTo>
                  <a:cubicBezTo>
                    <a:pt x="414" y="104"/>
                    <a:pt x="414" y="104"/>
                    <a:pt x="414" y="104"/>
                  </a:cubicBezTo>
                  <a:cubicBezTo>
                    <a:pt x="414" y="104"/>
                    <a:pt x="414" y="104"/>
                    <a:pt x="414" y="104"/>
                  </a:cubicBezTo>
                  <a:cubicBezTo>
                    <a:pt x="414" y="104"/>
                    <a:pt x="414" y="104"/>
                    <a:pt x="414" y="104"/>
                  </a:cubicBezTo>
                  <a:cubicBezTo>
                    <a:pt x="414" y="104"/>
                    <a:pt x="414" y="104"/>
                    <a:pt x="414" y="104"/>
                  </a:cubicBezTo>
                  <a:cubicBezTo>
                    <a:pt x="415" y="103"/>
                    <a:pt x="415" y="103"/>
                    <a:pt x="415" y="103"/>
                  </a:cubicBezTo>
                  <a:cubicBezTo>
                    <a:pt x="415" y="103"/>
                    <a:pt x="415" y="103"/>
                    <a:pt x="415" y="103"/>
                  </a:cubicBezTo>
                  <a:cubicBezTo>
                    <a:pt x="415" y="103"/>
                    <a:pt x="415" y="103"/>
                    <a:pt x="415" y="103"/>
                  </a:cubicBezTo>
                  <a:cubicBezTo>
                    <a:pt x="415" y="103"/>
                    <a:pt x="415" y="103"/>
                    <a:pt x="415" y="103"/>
                  </a:cubicBezTo>
                  <a:cubicBezTo>
                    <a:pt x="415" y="103"/>
                    <a:pt x="415" y="103"/>
                    <a:pt x="415" y="103"/>
                  </a:cubicBezTo>
                  <a:cubicBezTo>
                    <a:pt x="415" y="103"/>
                    <a:pt x="415" y="103"/>
                    <a:pt x="415" y="103"/>
                  </a:cubicBezTo>
                  <a:cubicBezTo>
                    <a:pt x="415" y="102"/>
                    <a:pt x="415" y="102"/>
                    <a:pt x="415" y="102"/>
                  </a:cubicBezTo>
                  <a:cubicBezTo>
                    <a:pt x="415" y="102"/>
                    <a:pt x="415" y="102"/>
                    <a:pt x="415" y="102"/>
                  </a:cubicBezTo>
                  <a:cubicBezTo>
                    <a:pt x="415" y="102"/>
                    <a:pt x="415" y="102"/>
                    <a:pt x="415" y="101"/>
                  </a:cubicBezTo>
                  <a:cubicBezTo>
                    <a:pt x="416" y="101"/>
                    <a:pt x="416" y="101"/>
                    <a:pt x="416" y="101"/>
                  </a:cubicBezTo>
                  <a:cubicBezTo>
                    <a:pt x="416" y="101"/>
                    <a:pt x="416" y="100"/>
                    <a:pt x="416" y="100"/>
                  </a:cubicBezTo>
                  <a:cubicBezTo>
                    <a:pt x="416" y="100"/>
                    <a:pt x="416" y="100"/>
                    <a:pt x="416" y="100"/>
                  </a:cubicBezTo>
                  <a:cubicBezTo>
                    <a:pt x="417" y="100"/>
                    <a:pt x="417" y="100"/>
                    <a:pt x="417" y="100"/>
                  </a:cubicBezTo>
                  <a:cubicBezTo>
                    <a:pt x="417" y="100"/>
                    <a:pt x="417" y="100"/>
                    <a:pt x="418" y="100"/>
                  </a:cubicBezTo>
                  <a:cubicBezTo>
                    <a:pt x="418" y="100"/>
                    <a:pt x="418" y="99"/>
                    <a:pt x="418" y="99"/>
                  </a:cubicBezTo>
                  <a:cubicBezTo>
                    <a:pt x="418" y="99"/>
                    <a:pt x="419" y="99"/>
                    <a:pt x="419" y="99"/>
                  </a:cubicBezTo>
                  <a:cubicBezTo>
                    <a:pt x="420" y="98"/>
                    <a:pt x="422" y="98"/>
                    <a:pt x="423" y="97"/>
                  </a:cubicBezTo>
                  <a:cubicBezTo>
                    <a:pt x="425" y="96"/>
                    <a:pt x="426" y="95"/>
                    <a:pt x="427" y="95"/>
                  </a:cubicBezTo>
                  <a:cubicBezTo>
                    <a:pt x="428" y="94"/>
                    <a:pt x="429" y="94"/>
                    <a:pt x="430" y="93"/>
                  </a:cubicBezTo>
                  <a:cubicBezTo>
                    <a:pt x="431" y="92"/>
                    <a:pt x="432" y="92"/>
                    <a:pt x="432" y="91"/>
                  </a:cubicBezTo>
                  <a:cubicBezTo>
                    <a:pt x="432" y="91"/>
                    <a:pt x="432" y="91"/>
                    <a:pt x="432" y="91"/>
                  </a:cubicBezTo>
                  <a:cubicBezTo>
                    <a:pt x="432" y="91"/>
                    <a:pt x="433" y="91"/>
                    <a:pt x="433" y="91"/>
                  </a:cubicBezTo>
                  <a:cubicBezTo>
                    <a:pt x="433" y="90"/>
                    <a:pt x="433" y="90"/>
                    <a:pt x="433" y="90"/>
                  </a:cubicBezTo>
                  <a:cubicBezTo>
                    <a:pt x="433" y="90"/>
                    <a:pt x="433" y="90"/>
                    <a:pt x="433" y="90"/>
                  </a:cubicBezTo>
                  <a:cubicBezTo>
                    <a:pt x="434" y="89"/>
                    <a:pt x="434" y="89"/>
                    <a:pt x="434" y="88"/>
                  </a:cubicBezTo>
                  <a:cubicBezTo>
                    <a:pt x="434" y="88"/>
                    <a:pt x="435" y="87"/>
                    <a:pt x="435" y="87"/>
                  </a:cubicBezTo>
                  <a:cubicBezTo>
                    <a:pt x="435" y="87"/>
                    <a:pt x="436" y="86"/>
                    <a:pt x="436" y="86"/>
                  </a:cubicBezTo>
                  <a:cubicBezTo>
                    <a:pt x="436" y="86"/>
                    <a:pt x="437" y="86"/>
                    <a:pt x="437" y="86"/>
                  </a:cubicBezTo>
                  <a:cubicBezTo>
                    <a:pt x="437" y="86"/>
                    <a:pt x="437" y="86"/>
                    <a:pt x="437" y="86"/>
                  </a:cubicBezTo>
                  <a:cubicBezTo>
                    <a:pt x="438" y="86"/>
                    <a:pt x="438" y="86"/>
                    <a:pt x="438" y="86"/>
                  </a:cubicBezTo>
                  <a:cubicBezTo>
                    <a:pt x="438" y="86"/>
                    <a:pt x="438" y="86"/>
                    <a:pt x="438" y="86"/>
                  </a:cubicBezTo>
                  <a:cubicBezTo>
                    <a:pt x="438" y="86"/>
                    <a:pt x="439" y="86"/>
                    <a:pt x="439" y="87"/>
                  </a:cubicBezTo>
                  <a:cubicBezTo>
                    <a:pt x="439" y="87"/>
                    <a:pt x="439" y="87"/>
                    <a:pt x="439" y="87"/>
                  </a:cubicBezTo>
                  <a:cubicBezTo>
                    <a:pt x="439" y="87"/>
                    <a:pt x="440" y="87"/>
                    <a:pt x="440" y="87"/>
                  </a:cubicBezTo>
                  <a:cubicBezTo>
                    <a:pt x="440" y="88"/>
                    <a:pt x="441" y="88"/>
                    <a:pt x="441" y="88"/>
                  </a:cubicBezTo>
                  <a:cubicBezTo>
                    <a:pt x="441" y="88"/>
                    <a:pt x="442" y="88"/>
                    <a:pt x="442" y="88"/>
                  </a:cubicBezTo>
                  <a:cubicBezTo>
                    <a:pt x="443" y="88"/>
                    <a:pt x="443" y="88"/>
                    <a:pt x="443" y="88"/>
                  </a:cubicBezTo>
                  <a:cubicBezTo>
                    <a:pt x="443" y="88"/>
                    <a:pt x="443" y="88"/>
                    <a:pt x="443" y="88"/>
                  </a:cubicBezTo>
                  <a:cubicBezTo>
                    <a:pt x="444" y="88"/>
                    <a:pt x="444" y="88"/>
                    <a:pt x="444" y="88"/>
                  </a:cubicBezTo>
                  <a:cubicBezTo>
                    <a:pt x="444" y="88"/>
                    <a:pt x="444" y="88"/>
                    <a:pt x="445" y="88"/>
                  </a:cubicBezTo>
                  <a:cubicBezTo>
                    <a:pt x="445" y="88"/>
                    <a:pt x="445" y="88"/>
                    <a:pt x="445" y="88"/>
                  </a:cubicBezTo>
                  <a:cubicBezTo>
                    <a:pt x="445" y="88"/>
                    <a:pt x="445" y="88"/>
                    <a:pt x="446" y="88"/>
                  </a:cubicBezTo>
                  <a:cubicBezTo>
                    <a:pt x="446" y="88"/>
                    <a:pt x="446" y="88"/>
                    <a:pt x="446" y="88"/>
                  </a:cubicBezTo>
                  <a:cubicBezTo>
                    <a:pt x="446" y="88"/>
                    <a:pt x="446" y="88"/>
                    <a:pt x="446" y="88"/>
                  </a:cubicBezTo>
                  <a:cubicBezTo>
                    <a:pt x="447" y="88"/>
                    <a:pt x="447" y="88"/>
                    <a:pt x="447" y="88"/>
                  </a:cubicBezTo>
                  <a:cubicBezTo>
                    <a:pt x="447" y="88"/>
                    <a:pt x="447" y="88"/>
                    <a:pt x="448" y="88"/>
                  </a:cubicBezTo>
                  <a:cubicBezTo>
                    <a:pt x="448" y="88"/>
                    <a:pt x="448" y="88"/>
                    <a:pt x="448" y="88"/>
                  </a:cubicBezTo>
                  <a:cubicBezTo>
                    <a:pt x="448" y="88"/>
                    <a:pt x="448" y="88"/>
                    <a:pt x="448" y="87"/>
                  </a:cubicBezTo>
                  <a:cubicBezTo>
                    <a:pt x="448" y="87"/>
                    <a:pt x="448" y="87"/>
                    <a:pt x="448" y="87"/>
                  </a:cubicBezTo>
                  <a:cubicBezTo>
                    <a:pt x="449" y="87"/>
                    <a:pt x="449" y="87"/>
                    <a:pt x="449" y="87"/>
                  </a:cubicBezTo>
                  <a:cubicBezTo>
                    <a:pt x="449" y="87"/>
                    <a:pt x="449" y="87"/>
                    <a:pt x="449" y="87"/>
                  </a:cubicBezTo>
                  <a:cubicBezTo>
                    <a:pt x="449" y="87"/>
                    <a:pt x="449" y="87"/>
                    <a:pt x="449" y="87"/>
                  </a:cubicBezTo>
                  <a:cubicBezTo>
                    <a:pt x="449" y="87"/>
                    <a:pt x="449" y="87"/>
                    <a:pt x="448" y="86"/>
                  </a:cubicBezTo>
                  <a:cubicBezTo>
                    <a:pt x="448" y="86"/>
                    <a:pt x="448" y="86"/>
                    <a:pt x="448" y="86"/>
                  </a:cubicBezTo>
                  <a:cubicBezTo>
                    <a:pt x="448" y="86"/>
                    <a:pt x="448" y="86"/>
                    <a:pt x="448" y="86"/>
                  </a:cubicBezTo>
                  <a:cubicBezTo>
                    <a:pt x="448" y="86"/>
                    <a:pt x="448" y="86"/>
                    <a:pt x="448" y="86"/>
                  </a:cubicBezTo>
                  <a:cubicBezTo>
                    <a:pt x="448" y="85"/>
                    <a:pt x="448" y="85"/>
                    <a:pt x="448" y="85"/>
                  </a:cubicBezTo>
                  <a:cubicBezTo>
                    <a:pt x="448" y="85"/>
                    <a:pt x="448" y="85"/>
                    <a:pt x="447" y="85"/>
                  </a:cubicBezTo>
                  <a:cubicBezTo>
                    <a:pt x="447" y="84"/>
                    <a:pt x="447" y="84"/>
                    <a:pt x="447" y="84"/>
                  </a:cubicBezTo>
                  <a:cubicBezTo>
                    <a:pt x="447" y="84"/>
                    <a:pt x="447" y="84"/>
                    <a:pt x="447" y="84"/>
                  </a:cubicBezTo>
                  <a:cubicBezTo>
                    <a:pt x="447" y="84"/>
                    <a:pt x="447" y="84"/>
                    <a:pt x="447" y="84"/>
                  </a:cubicBezTo>
                  <a:cubicBezTo>
                    <a:pt x="447" y="84"/>
                    <a:pt x="447" y="84"/>
                    <a:pt x="447" y="84"/>
                  </a:cubicBezTo>
                  <a:cubicBezTo>
                    <a:pt x="447" y="84"/>
                    <a:pt x="447" y="84"/>
                    <a:pt x="447" y="84"/>
                  </a:cubicBezTo>
                  <a:cubicBezTo>
                    <a:pt x="447" y="84"/>
                    <a:pt x="447" y="84"/>
                    <a:pt x="447" y="84"/>
                  </a:cubicBezTo>
                  <a:cubicBezTo>
                    <a:pt x="447" y="84"/>
                    <a:pt x="448" y="84"/>
                    <a:pt x="448" y="84"/>
                  </a:cubicBezTo>
                  <a:cubicBezTo>
                    <a:pt x="448" y="84"/>
                    <a:pt x="448" y="84"/>
                    <a:pt x="448" y="84"/>
                  </a:cubicBezTo>
                  <a:cubicBezTo>
                    <a:pt x="449" y="83"/>
                    <a:pt x="449" y="83"/>
                    <a:pt x="449" y="83"/>
                  </a:cubicBezTo>
                  <a:cubicBezTo>
                    <a:pt x="450" y="83"/>
                    <a:pt x="450" y="83"/>
                    <a:pt x="450" y="83"/>
                  </a:cubicBezTo>
                  <a:cubicBezTo>
                    <a:pt x="451" y="83"/>
                    <a:pt x="451" y="83"/>
                    <a:pt x="451" y="83"/>
                  </a:cubicBezTo>
                  <a:cubicBezTo>
                    <a:pt x="451" y="83"/>
                    <a:pt x="452" y="83"/>
                    <a:pt x="452" y="83"/>
                  </a:cubicBezTo>
                  <a:cubicBezTo>
                    <a:pt x="453" y="83"/>
                    <a:pt x="453" y="82"/>
                    <a:pt x="453" y="82"/>
                  </a:cubicBezTo>
                  <a:cubicBezTo>
                    <a:pt x="454" y="82"/>
                    <a:pt x="454" y="82"/>
                    <a:pt x="454" y="81"/>
                  </a:cubicBezTo>
                  <a:cubicBezTo>
                    <a:pt x="454" y="81"/>
                    <a:pt x="454" y="81"/>
                    <a:pt x="455" y="80"/>
                  </a:cubicBezTo>
                  <a:cubicBezTo>
                    <a:pt x="455" y="80"/>
                    <a:pt x="455" y="80"/>
                    <a:pt x="455" y="80"/>
                  </a:cubicBezTo>
                  <a:cubicBezTo>
                    <a:pt x="455" y="80"/>
                    <a:pt x="455" y="79"/>
                    <a:pt x="455" y="79"/>
                  </a:cubicBezTo>
                  <a:cubicBezTo>
                    <a:pt x="456" y="79"/>
                    <a:pt x="456" y="79"/>
                    <a:pt x="456" y="79"/>
                  </a:cubicBezTo>
                  <a:cubicBezTo>
                    <a:pt x="456" y="79"/>
                    <a:pt x="456" y="79"/>
                    <a:pt x="457" y="79"/>
                  </a:cubicBezTo>
                  <a:cubicBezTo>
                    <a:pt x="457" y="79"/>
                    <a:pt x="457" y="79"/>
                    <a:pt x="458" y="79"/>
                  </a:cubicBezTo>
                  <a:cubicBezTo>
                    <a:pt x="458" y="78"/>
                    <a:pt x="458" y="78"/>
                    <a:pt x="458" y="78"/>
                  </a:cubicBezTo>
                  <a:cubicBezTo>
                    <a:pt x="459" y="77"/>
                    <a:pt x="459" y="77"/>
                    <a:pt x="459" y="77"/>
                  </a:cubicBezTo>
                  <a:cubicBezTo>
                    <a:pt x="459" y="76"/>
                    <a:pt x="459" y="76"/>
                    <a:pt x="459" y="75"/>
                  </a:cubicBezTo>
                  <a:cubicBezTo>
                    <a:pt x="460" y="75"/>
                    <a:pt x="460" y="75"/>
                    <a:pt x="460" y="74"/>
                  </a:cubicBezTo>
                  <a:cubicBezTo>
                    <a:pt x="460" y="74"/>
                    <a:pt x="460" y="74"/>
                    <a:pt x="460" y="73"/>
                  </a:cubicBezTo>
                  <a:cubicBezTo>
                    <a:pt x="460" y="73"/>
                    <a:pt x="460" y="73"/>
                    <a:pt x="461" y="73"/>
                  </a:cubicBezTo>
                  <a:cubicBezTo>
                    <a:pt x="461" y="73"/>
                    <a:pt x="461" y="72"/>
                    <a:pt x="461" y="72"/>
                  </a:cubicBezTo>
                  <a:cubicBezTo>
                    <a:pt x="461" y="72"/>
                    <a:pt x="462" y="73"/>
                    <a:pt x="462" y="73"/>
                  </a:cubicBezTo>
                  <a:cubicBezTo>
                    <a:pt x="462" y="73"/>
                    <a:pt x="462" y="73"/>
                    <a:pt x="463" y="73"/>
                  </a:cubicBezTo>
                  <a:cubicBezTo>
                    <a:pt x="463" y="73"/>
                    <a:pt x="463" y="73"/>
                    <a:pt x="463" y="73"/>
                  </a:cubicBezTo>
                  <a:cubicBezTo>
                    <a:pt x="463" y="73"/>
                    <a:pt x="464" y="74"/>
                    <a:pt x="464" y="74"/>
                  </a:cubicBezTo>
                  <a:cubicBezTo>
                    <a:pt x="464" y="74"/>
                    <a:pt x="464" y="74"/>
                    <a:pt x="465" y="74"/>
                  </a:cubicBezTo>
                  <a:cubicBezTo>
                    <a:pt x="465" y="75"/>
                    <a:pt x="465" y="75"/>
                    <a:pt x="465" y="75"/>
                  </a:cubicBezTo>
                  <a:cubicBezTo>
                    <a:pt x="466" y="75"/>
                    <a:pt x="466" y="75"/>
                    <a:pt x="466" y="75"/>
                  </a:cubicBezTo>
                  <a:cubicBezTo>
                    <a:pt x="467" y="75"/>
                    <a:pt x="467" y="75"/>
                    <a:pt x="467" y="75"/>
                  </a:cubicBezTo>
                  <a:cubicBezTo>
                    <a:pt x="467" y="75"/>
                    <a:pt x="467" y="75"/>
                    <a:pt x="468" y="75"/>
                  </a:cubicBezTo>
                  <a:cubicBezTo>
                    <a:pt x="468" y="75"/>
                    <a:pt x="468" y="75"/>
                    <a:pt x="468" y="75"/>
                  </a:cubicBezTo>
                  <a:cubicBezTo>
                    <a:pt x="468" y="75"/>
                    <a:pt x="468" y="75"/>
                    <a:pt x="468" y="75"/>
                  </a:cubicBezTo>
                  <a:cubicBezTo>
                    <a:pt x="468" y="75"/>
                    <a:pt x="468" y="75"/>
                    <a:pt x="468"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69" y="75"/>
                  </a:cubicBezTo>
                  <a:cubicBezTo>
                    <a:pt x="469" y="75"/>
                    <a:pt x="469" y="75"/>
                    <a:pt x="470" y="75"/>
                  </a:cubicBezTo>
                  <a:cubicBezTo>
                    <a:pt x="470" y="75"/>
                    <a:pt x="470" y="75"/>
                    <a:pt x="470" y="75"/>
                  </a:cubicBezTo>
                  <a:cubicBezTo>
                    <a:pt x="470" y="75"/>
                    <a:pt x="470" y="75"/>
                    <a:pt x="470" y="75"/>
                  </a:cubicBezTo>
                  <a:cubicBezTo>
                    <a:pt x="470" y="75"/>
                    <a:pt x="470" y="75"/>
                    <a:pt x="470" y="75"/>
                  </a:cubicBezTo>
                  <a:cubicBezTo>
                    <a:pt x="470" y="75"/>
                    <a:pt x="470" y="75"/>
                    <a:pt x="470" y="75"/>
                  </a:cubicBezTo>
                  <a:cubicBezTo>
                    <a:pt x="470" y="75"/>
                    <a:pt x="470" y="75"/>
                    <a:pt x="470" y="75"/>
                  </a:cubicBezTo>
                  <a:cubicBezTo>
                    <a:pt x="470" y="75"/>
                    <a:pt x="470" y="75"/>
                    <a:pt x="470" y="75"/>
                  </a:cubicBezTo>
                  <a:cubicBezTo>
                    <a:pt x="470" y="75"/>
                    <a:pt x="470" y="75"/>
                    <a:pt x="470" y="75"/>
                  </a:cubicBezTo>
                  <a:cubicBezTo>
                    <a:pt x="470" y="75"/>
                    <a:pt x="470" y="75"/>
                    <a:pt x="470" y="75"/>
                  </a:cubicBezTo>
                  <a:cubicBezTo>
                    <a:pt x="471" y="76"/>
                    <a:pt x="471" y="76"/>
                    <a:pt x="471" y="76"/>
                  </a:cubicBezTo>
                  <a:cubicBezTo>
                    <a:pt x="471" y="75"/>
                    <a:pt x="471" y="75"/>
                    <a:pt x="471" y="75"/>
                  </a:cubicBezTo>
                  <a:cubicBezTo>
                    <a:pt x="471" y="75"/>
                    <a:pt x="471" y="75"/>
                    <a:pt x="471" y="75"/>
                  </a:cubicBezTo>
                  <a:cubicBezTo>
                    <a:pt x="472" y="75"/>
                    <a:pt x="472" y="75"/>
                    <a:pt x="472" y="75"/>
                  </a:cubicBezTo>
                  <a:cubicBezTo>
                    <a:pt x="472" y="74"/>
                    <a:pt x="472" y="74"/>
                    <a:pt x="472" y="74"/>
                  </a:cubicBezTo>
                  <a:cubicBezTo>
                    <a:pt x="473" y="74"/>
                    <a:pt x="473" y="74"/>
                    <a:pt x="473" y="74"/>
                  </a:cubicBezTo>
                  <a:cubicBezTo>
                    <a:pt x="473" y="74"/>
                    <a:pt x="473" y="74"/>
                    <a:pt x="473" y="74"/>
                  </a:cubicBezTo>
                  <a:cubicBezTo>
                    <a:pt x="473" y="74"/>
                    <a:pt x="473" y="74"/>
                    <a:pt x="473" y="74"/>
                  </a:cubicBezTo>
                  <a:cubicBezTo>
                    <a:pt x="473" y="74"/>
                    <a:pt x="473" y="74"/>
                    <a:pt x="473" y="74"/>
                  </a:cubicBezTo>
                  <a:cubicBezTo>
                    <a:pt x="473" y="74"/>
                    <a:pt x="473" y="74"/>
                    <a:pt x="473" y="74"/>
                  </a:cubicBezTo>
                  <a:cubicBezTo>
                    <a:pt x="473" y="74"/>
                    <a:pt x="473" y="74"/>
                    <a:pt x="473" y="74"/>
                  </a:cubicBezTo>
                  <a:cubicBezTo>
                    <a:pt x="472" y="74"/>
                    <a:pt x="472" y="74"/>
                    <a:pt x="472" y="74"/>
                  </a:cubicBezTo>
                  <a:cubicBezTo>
                    <a:pt x="472" y="74"/>
                    <a:pt x="472" y="74"/>
                    <a:pt x="472" y="74"/>
                  </a:cubicBezTo>
                  <a:cubicBezTo>
                    <a:pt x="472" y="73"/>
                    <a:pt x="472" y="73"/>
                    <a:pt x="472" y="73"/>
                  </a:cubicBezTo>
                  <a:cubicBezTo>
                    <a:pt x="472" y="73"/>
                    <a:pt x="472" y="73"/>
                    <a:pt x="472" y="73"/>
                  </a:cubicBezTo>
                  <a:cubicBezTo>
                    <a:pt x="472" y="73"/>
                    <a:pt x="472" y="73"/>
                    <a:pt x="472" y="73"/>
                  </a:cubicBezTo>
                  <a:cubicBezTo>
                    <a:pt x="472" y="73"/>
                    <a:pt x="472" y="73"/>
                    <a:pt x="472" y="73"/>
                  </a:cubicBezTo>
                  <a:cubicBezTo>
                    <a:pt x="472" y="73"/>
                    <a:pt x="472" y="73"/>
                    <a:pt x="472" y="74"/>
                  </a:cubicBezTo>
                  <a:cubicBezTo>
                    <a:pt x="472" y="74"/>
                    <a:pt x="471" y="74"/>
                    <a:pt x="471" y="74"/>
                  </a:cubicBezTo>
                  <a:cubicBezTo>
                    <a:pt x="471" y="74"/>
                    <a:pt x="471" y="74"/>
                    <a:pt x="471" y="74"/>
                  </a:cubicBezTo>
                  <a:cubicBezTo>
                    <a:pt x="471" y="74"/>
                    <a:pt x="471" y="74"/>
                    <a:pt x="471" y="74"/>
                  </a:cubicBezTo>
                  <a:cubicBezTo>
                    <a:pt x="470" y="74"/>
                    <a:pt x="470" y="74"/>
                    <a:pt x="470" y="74"/>
                  </a:cubicBezTo>
                  <a:cubicBezTo>
                    <a:pt x="470" y="74"/>
                    <a:pt x="470" y="74"/>
                    <a:pt x="470" y="74"/>
                  </a:cubicBezTo>
                  <a:cubicBezTo>
                    <a:pt x="470" y="74"/>
                    <a:pt x="469" y="74"/>
                    <a:pt x="469" y="74"/>
                  </a:cubicBezTo>
                  <a:cubicBezTo>
                    <a:pt x="469" y="74"/>
                    <a:pt x="469" y="74"/>
                    <a:pt x="469" y="74"/>
                  </a:cubicBezTo>
                  <a:cubicBezTo>
                    <a:pt x="469" y="74"/>
                    <a:pt x="469" y="74"/>
                    <a:pt x="469" y="74"/>
                  </a:cubicBezTo>
                  <a:cubicBezTo>
                    <a:pt x="469" y="74"/>
                    <a:pt x="469" y="74"/>
                    <a:pt x="468" y="74"/>
                  </a:cubicBezTo>
                  <a:cubicBezTo>
                    <a:pt x="468" y="74"/>
                    <a:pt x="468" y="74"/>
                    <a:pt x="468" y="74"/>
                  </a:cubicBezTo>
                  <a:cubicBezTo>
                    <a:pt x="468" y="74"/>
                    <a:pt x="468" y="74"/>
                    <a:pt x="468" y="74"/>
                  </a:cubicBezTo>
                  <a:cubicBezTo>
                    <a:pt x="468" y="74"/>
                    <a:pt x="468" y="74"/>
                    <a:pt x="468" y="74"/>
                  </a:cubicBezTo>
                  <a:cubicBezTo>
                    <a:pt x="468" y="74"/>
                    <a:pt x="468" y="74"/>
                    <a:pt x="468" y="74"/>
                  </a:cubicBezTo>
                  <a:cubicBezTo>
                    <a:pt x="468" y="74"/>
                    <a:pt x="468" y="74"/>
                    <a:pt x="467" y="74"/>
                  </a:cubicBezTo>
                  <a:cubicBezTo>
                    <a:pt x="467" y="74"/>
                    <a:pt x="467" y="74"/>
                    <a:pt x="467" y="74"/>
                  </a:cubicBezTo>
                  <a:cubicBezTo>
                    <a:pt x="467" y="74"/>
                    <a:pt x="467" y="74"/>
                    <a:pt x="466" y="74"/>
                  </a:cubicBezTo>
                  <a:cubicBezTo>
                    <a:pt x="466" y="74"/>
                    <a:pt x="466" y="74"/>
                    <a:pt x="466" y="74"/>
                  </a:cubicBezTo>
                  <a:cubicBezTo>
                    <a:pt x="466" y="74"/>
                    <a:pt x="465" y="74"/>
                    <a:pt x="465" y="74"/>
                  </a:cubicBezTo>
                  <a:cubicBezTo>
                    <a:pt x="465" y="73"/>
                    <a:pt x="465" y="73"/>
                    <a:pt x="464" y="73"/>
                  </a:cubicBezTo>
                  <a:cubicBezTo>
                    <a:pt x="464" y="73"/>
                    <a:pt x="464" y="73"/>
                    <a:pt x="464" y="72"/>
                  </a:cubicBezTo>
                  <a:cubicBezTo>
                    <a:pt x="464" y="72"/>
                    <a:pt x="463" y="72"/>
                    <a:pt x="463" y="72"/>
                  </a:cubicBezTo>
                  <a:cubicBezTo>
                    <a:pt x="463" y="72"/>
                    <a:pt x="462" y="72"/>
                    <a:pt x="462" y="72"/>
                  </a:cubicBezTo>
                  <a:cubicBezTo>
                    <a:pt x="462" y="72"/>
                    <a:pt x="462" y="72"/>
                    <a:pt x="461" y="72"/>
                  </a:cubicBezTo>
                  <a:moveTo>
                    <a:pt x="471" y="63"/>
                  </a:moveTo>
                  <a:cubicBezTo>
                    <a:pt x="471" y="63"/>
                    <a:pt x="471" y="63"/>
                    <a:pt x="471" y="63"/>
                  </a:cubicBezTo>
                  <a:cubicBezTo>
                    <a:pt x="471" y="64"/>
                    <a:pt x="471" y="64"/>
                    <a:pt x="471" y="64"/>
                  </a:cubicBezTo>
                  <a:cubicBezTo>
                    <a:pt x="471" y="64"/>
                    <a:pt x="471" y="65"/>
                    <a:pt x="471" y="65"/>
                  </a:cubicBezTo>
                  <a:cubicBezTo>
                    <a:pt x="471" y="65"/>
                    <a:pt x="471" y="65"/>
                    <a:pt x="471" y="66"/>
                  </a:cubicBezTo>
                  <a:cubicBezTo>
                    <a:pt x="471" y="66"/>
                    <a:pt x="471" y="66"/>
                    <a:pt x="472" y="67"/>
                  </a:cubicBezTo>
                  <a:cubicBezTo>
                    <a:pt x="472" y="67"/>
                    <a:pt x="472" y="67"/>
                    <a:pt x="472" y="67"/>
                  </a:cubicBezTo>
                  <a:cubicBezTo>
                    <a:pt x="472" y="68"/>
                    <a:pt x="472" y="68"/>
                    <a:pt x="472" y="69"/>
                  </a:cubicBezTo>
                  <a:cubicBezTo>
                    <a:pt x="472" y="69"/>
                    <a:pt x="472" y="69"/>
                    <a:pt x="472" y="70"/>
                  </a:cubicBezTo>
                  <a:cubicBezTo>
                    <a:pt x="472" y="70"/>
                    <a:pt x="472" y="70"/>
                    <a:pt x="472" y="70"/>
                  </a:cubicBezTo>
                  <a:cubicBezTo>
                    <a:pt x="472" y="70"/>
                    <a:pt x="472" y="70"/>
                    <a:pt x="472" y="70"/>
                  </a:cubicBezTo>
                  <a:cubicBezTo>
                    <a:pt x="472" y="70"/>
                    <a:pt x="472" y="70"/>
                    <a:pt x="472" y="70"/>
                  </a:cubicBezTo>
                  <a:cubicBezTo>
                    <a:pt x="472" y="70"/>
                    <a:pt x="472" y="70"/>
                    <a:pt x="472" y="70"/>
                  </a:cubicBezTo>
                  <a:cubicBezTo>
                    <a:pt x="472" y="70"/>
                    <a:pt x="472" y="70"/>
                    <a:pt x="472" y="70"/>
                  </a:cubicBezTo>
                  <a:cubicBezTo>
                    <a:pt x="472" y="70"/>
                    <a:pt x="472" y="70"/>
                    <a:pt x="472" y="70"/>
                  </a:cubicBezTo>
                  <a:cubicBezTo>
                    <a:pt x="472" y="70"/>
                    <a:pt x="472" y="70"/>
                    <a:pt x="472" y="70"/>
                  </a:cubicBezTo>
                  <a:cubicBezTo>
                    <a:pt x="472" y="70"/>
                    <a:pt x="472" y="70"/>
                    <a:pt x="472" y="70"/>
                  </a:cubicBezTo>
                  <a:cubicBezTo>
                    <a:pt x="472" y="69"/>
                    <a:pt x="472" y="69"/>
                    <a:pt x="472" y="68"/>
                  </a:cubicBezTo>
                  <a:cubicBezTo>
                    <a:pt x="472" y="68"/>
                    <a:pt x="472" y="68"/>
                    <a:pt x="472" y="67"/>
                  </a:cubicBezTo>
                  <a:cubicBezTo>
                    <a:pt x="472" y="67"/>
                    <a:pt x="472" y="67"/>
                    <a:pt x="472" y="66"/>
                  </a:cubicBezTo>
                  <a:cubicBezTo>
                    <a:pt x="471" y="66"/>
                    <a:pt x="471" y="66"/>
                    <a:pt x="471" y="66"/>
                  </a:cubicBezTo>
                  <a:cubicBezTo>
                    <a:pt x="471" y="65"/>
                    <a:pt x="471" y="65"/>
                    <a:pt x="471" y="65"/>
                  </a:cubicBezTo>
                  <a:cubicBezTo>
                    <a:pt x="471" y="65"/>
                    <a:pt x="471" y="64"/>
                    <a:pt x="471" y="64"/>
                  </a:cubicBezTo>
                  <a:cubicBezTo>
                    <a:pt x="471" y="64"/>
                    <a:pt x="471" y="64"/>
                    <a:pt x="471" y="63"/>
                  </a:cubicBezTo>
                  <a:cubicBezTo>
                    <a:pt x="471" y="63"/>
                    <a:pt x="471" y="63"/>
                    <a:pt x="471" y="63"/>
                  </a:cubicBezTo>
                  <a:moveTo>
                    <a:pt x="486" y="50"/>
                  </a:moveTo>
                  <a:cubicBezTo>
                    <a:pt x="486" y="50"/>
                    <a:pt x="486" y="50"/>
                    <a:pt x="486" y="50"/>
                  </a:cubicBezTo>
                  <a:cubicBezTo>
                    <a:pt x="486" y="50"/>
                    <a:pt x="486" y="50"/>
                    <a:pt x="486" y="50"/>
                  </a:cubicBezTo>
                  <a:cubicBezTo>
                    <a:pt x="486" y="50"/>
                    <a:pt x="486" y="50"/>
                    <a:pt x="486" y="50"/>
                  </a:cubicBezTo>
                  <a:cubicBezTo>
                    <a:pt x="486" y="50"/>
                    <a:pt x="485" y="50"/>
                    <a:pt x="485" y="50"/>
                  </a:cubicBezTo>
                  <a:cubicBezTo>
                    <a:pt x="485" y="50"/>
                    <a:pt x="485" y="50"/>
                    <a:pt x="485" y="51"/>
                  </a:cubicBezTo>
                  <a:cubicBezTo>
                    <a:pt x="485" y="51"/>
                    <a:pt x="485" y="51"/>
                    <a:pt x="485" y="51"/>
                  </a:cubicBezTo>
                  <a:cubicBezTo>
                    <a:pt x="485" y="51"/>
                    <a:pt x="484" y="51"/>
                    <a:pt x="484" y="51"/>
                  </a:cubicBezTo>
                  <a:cubicBezTo>
                    <a:pt x="484" y="51"/>
                    <a:pt x="484" y="51"/>
                    <a:pt x="484" y="51"/>
                  </a:cubicBezTo>
                  <a:cubicBezTo>
                    <a:pt x="484" y="51"/>
                    <a:pt x="484" y="51"/>
                    <a:pt x="484" y="51"/>
                  </a:cubicBezTo>
                  <a:cubicBezTo>
                    <a:pt x="485" y="51"/>
                    <a:pt x="485" y="51"/>
                    <a:pt x="485" y="51"/>
                  </a:cubicBezTo>
                  <a:cubicBezTo>
                    <a:pt x="485" y="50"/>
                    <a:pt x="485" y="50"/>
                    <a:pt x="486" y="50"/>
                  </a:cubicBezTo>
                  <a:cubicBezTo>
                    <a:pt x="486" y="50"/>
                    <a:pt x="486" y="50"/>
                    <a:pt x="486" y="50"/>
                  </a:cubicBezTo>
                  <a:moveTo>
                    <a:pt x="110" y="7"/>
                  </a:move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moveTo>
                    <a:pt x="110" y="7"/>
                  </a:move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moveTo>
                    <a:pt x="109" y="7"/>
                  </a:moveTo>
                  <a:cubicBezTo>
                    <a:pt x="109" y="7"/>
                    <a:pt x="109"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10" y="7"/>
                    <a:pt x="110" y="7"/>
                    <a:pt x="110" y="7"/>
                  </a:cubicBezTo>
                  <a:cubicBezTo>
                    <a:pt x="109" y="7"/>
                    <a:pt x="109" y="7"/>
                    <a:pt x="109" y="7"/>
                  </a:cubicBezTo>
                  <a:moveTo>
                    <a:pt x="107" y="7"/>
                  </a:moveTo>
                  <a:cubicBezTo>
                    <a:pt x="107" y="7"/>
                    <a:pt x="107" y="7"/>
                    <a:pt x="107" y="7"/>
                  </a:cubicBezTo>
                  <a:cubicBezTo>
                    <a:pt x="107" y="7"/>
                    <a:pt x="107" y="8"/>
                    <a:pt x="107" y="8"/>
                  </a:cubicBezTo>
                  <a:cubicBezTo>
                    <a:pt x="107" y="8"/>
                    <a:pt x="107" y="8"/>
                    <a:pt x="107" y="8"/>
                  </a:cubicBezTo>
                  <a:cubicBezTo>
                    <a:pt x="106" y="8"/>
                    <a:pt x="106" y="8"/>
                    <a:pt x="106" y="8"/>
                  </a:cubicBezTo>
                  <a:cubicBezTo>
                    <a:pt x="106" y="9"/>
                    <a:pt x="106" y="9"/>
                    <a:pt x="106" y="9"/>
                  </a:cubicBezTo>
                  <a:cubicBezTo>
                    <a:pt x="106" y="9"/>
                    <a:pt x="106" y="9"/>
                    <a:pt x="105" y="9"/>
                  </a:cubicBezTo>
                  <a:cubicBezTo>
                    <a:pt x="105" y="10"/>
                    <a:pt x="105" y="10"/>
                    <a:pt x="105" y="10"/>
                  </a:cubicBezTo>
                  <a:cubicBezTo>
                    <a:pt x="105" y="10"/>
                    <a:pt x="105" y="10"/>
                    <a:pt x="105" y="11"/>
                  </a:cubicBezTo>
                  <a:cubicBezTo>
                    <a:pt x="105" y="11"/>
                    <a:pt x="105" y="12"/>
                    <a:pt x="105" y="12"/>
                  </a:cubicBezTo>
                  <a:cubicBezTo>
                    <a:pt x="105" y="13"/>
                    <a:pt x="105" y="14"/>
                    <a:pt x="104" y="14"/>
                  </a:cubicBezTo>
                  <a:cubicBezTo>
                    <a:pt x="104" y="14"/>
                    <a:pt x="104" y="15"/>
                    <a:pt x="103" y="15"/>
                  </a:cubicBezTo>
                  <a:cubicBezTo>
                    <a:pt x="103" y="15"/>
                    <a:pt x="102" y="16"/>
                    <a:pt x="101" y="16"/>
                  </a:cubicBezTo>
                  <a:cubicBezTo>
                    <a:pt x="101" y="16"/>
                    <a:pt x="100" y="16"/>
                    <a:pt x="99" y="16"/>
                  </a:cubicBezTo>
                  <a:cubicBezTo>
                    <a:pt x="99" y="16"/>
                    <a:pt x="98" y="16"/>
                    <a:pt x="98" y="17"/>
                  </a:cubicBezTo>
                  <a:cubicBezTo>
                    <a:pt x="97" y="17"/>
                    <a:pt x="97" y="18"/>
                    <a:pt x="97" y="19"/>
                  </a:cubicBezTo>
                  <a:cubicBezTo>
                    <a:pt x="96" y="19"/>
                    <a:pt x="96" y="20"/>
                    <a:pt x="96" y="21"/>
                  </a:cubicBezTo>
                  <a:cubicBezTo>
                    <a:pt x="96" y="21"/>
                    <a:pt x="96" y="21"/>
                    <a:pt x="96" y="21"/>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1"/>
                  </a:cubicBezTo>
                  <a:cubicBezTo>
                    <a:pt x="96" y="21"/>
                    <a:pt x="96" y="21"/>
                    <a:pt x="96" y="21"/>
                  </a:cubicBezTo>
                  <a:cubicBezTo>
                    <a:pt x="96" y="20"/>
                    <a:pt x="96" y="19"/>
                    <a:pt x="97" y="19"/>
                  </a:cubicBezTo>
                  <a:cubicBezTo>
                    <a:pt x="97" y="18"/>
                    <a:pt x="97" y="17"/>
                    <a:pt x="98" y="17"/>
                  </a:cubicBezTo>
                  <a:cubicBezTo>
                    <a:pt x="98" y="16"/>
                    <a:pt x="99" y="16"/>
                    <a:pt x="99" y="16"/>
                  </a:cubicBezTo>
                  <a:cubicBezTo>
                    <a:pt x="100" y="16"/>
                    <a:pt x="101" y="16"/>
                    <a:pt x="101" y="16"/>
                  </a:cubicBezTo>
                  <a:cubicBezTo>
                    <a:pt x="102" y="16"/>
                    <a:pt x="103" y="15"/>
                    <a:pt x="103" y="15"/>
                  </a:cubicBezTo>
                  <a:cubicBezTo>
                    <a:pt x="104" y="15"/>
                    <a:pt x="104" y="14"/>
                    <a:pt x="104" y="14"/>
                  </a:cubicBezTo>
                  <a:cubicBezTo>
                    <a:pt x="105" y="14"/>
                    <a:pt x="105" y="13"/>
                    <a:pt x="105" y="12"/>
                  </a:cubicBezTo>
                  <a:cubicBezTo>
                    <a:pt x="105" y="12"/>
                    <a:pt x="105" y="11"/>
                    <a:pt x="105" y="11"/>
                  </a:cubicBezTo>
                  <a:cubicBezTo>
                    <a:pt x="105" y="10"/>
                    <a:pt x="105" y="10"/>
                    <a:pt x="105" y="10"/>
                  </a:cubicBezTo>
                  <a:cubicBezTo>
                    <a:pt x="105" y="10"/>
                    <a:pt x="105" y="10"/>
                    <a:pt x="105" y="9"/>
                  </a:cubicBezTo>
                  <a:cubicBezTo>
                    <a:pt x="106" y="9"/>
                    <a:pt x="106" y="9"/>
                    <a:pt x="106" y="9"/>
                  </a:cubicBezTo>
                  <a:cubicBezTo>
                    <a:pt x="106" y="9"/>
                    <a:pt x="106" y="9"/>
                    <a:pt x="106" y="8"/>
                  </a:cubicBezTo>
                  <a:cubicBezTo>
                    <a:pt x="106" y="8"/>
                    <a:pt x="106" y="8"/>
                    <a:pt x="107" y="8"/>
                  </a:cubicBezTo>
                  <a:cubicBezTo>
                    <a:pt x="107" y="8"/>
                    <a:pt x="107" y="8"/>
                    <a:pt x="107" y="8"/>
                  </a:cubicBezTo>
                  <a:cubicBezTo>
                    <a:pt x="107" y="8"/>
                    <a:pt x="107" y="7"/>
                    <a:pt x="107" y="7"/>
                  </a:cubicBezTo>
                  <a:cubicBezTo>
                    <a:pt x="107" y="7"/>
                    <a:pt x="107" y="7"/>
                    <a:pt x="107" y="7"/>
                  </a:cubicBezTo>
                  <a:moveTo>
                    <a:pt x="108" y="6"/>
                  </a:moveTo>
                  <a:cubicBezTo>
                    <a:pt x="108" y="6"/>
                    <a:pt x="108" y="6"/>
                    <a:pt x="108" y="6"/>
                  </a:cubicBezTo>
                  <a:cubicBezTo>
                    <a:pt x="108" y="6"/>
                    <a:pt x="108" y="6"/>
                    <a:pt x="108" y="6"/>
                  </a:cubicBezTo>
                  <a:cubicBezTo>
                    <a:pt x="108" y="6"/>
                    <a:pt x="108" y="6"/>
                    <a:pt x="108" y="6"/>
                  </a:cubicBezTo>
                  <a:cubicBezTo>
                    <a:pt x="108" y="6"/>
                    <a:pt x="108" y="6"/>
                    <a:pt x="108" y="6"/>
                  </a:cubicBezTo>
                  <a:cubicBezTo>
                    <a:pt x="108" y="6"/>
                    <a:pt x="108" y="6"/>
                    <a:pt x="108" y="6"/>
                  </a:cubicBezTo>
                  <a:cubicBezTo>
                    <a:pt x="108" y="7"/>
                    <a:pt x="108" y="7"/>
                    <a:pt x="109" y="7"/>
                  </a:cubicBezTo>
                  <a:cubicBezTo>
                    <a:pt x="109" y="7"/>
                    <a:pt x="109" y="7"/>
                    <a:pt x="109" y="7"/>
                  </a:cubicBezTo>
                  <a:cubicBezTo>
                    <a:pt x="109" y="7"/>
                    <a:pt x="109" y="7"/>
                    <a:pt x="109" y="7"/>
                  </a:cubicBezTo>
                  <a:cubicBezTo>
                    <a:pt x="109" y="7"/>
                    <a:pt x="109" y="7"/>
                    <a:pt x="109" y="7"/>
                  </a:cubicBezTo>
                  <a:cubicBezTo>
                    <a:pt x="109" y="7"/>
                    <a:pt x="109" y="7"/>
                    <a:pt x="109" y="7"/>
                  </a:cubicBezTo>
                  <a:cubicBezTo>
                    <a:pt x="108" y="7"/>
                    <a:pt x="108" y="7"/>
                    <a:pt x="108" y="7"/>
                  </a:cubicBezTo>
                  <a:cubicBezTo>
                    <a:pt x="108" y="6"/>
                    <a:pt x="108" y="6"/>
                    <a:pt x="108" y="6"/>
                  </a:cubicBezTo>
                  <a:moveTo>
                    <a:pt x="347" y="0"/>
                  </a:moveTo>
                  <a:cubicBezTo>
                    <a:pt x="341" y="13"/>
                    <a:pt x="341" y="13"/>
                    <a:pt x="341" y="13"/>
                  </a:cubicBezTo>
                  <a:cubicBezTo>
                    <a:pt x="340" y="17"/>
                    <a:pt x="340" y="17"/>
                    <a:pt x="340" y="17"/>
                  </a:cubicBezTo>
                  <a:cubicBezTo>
                    <a:pt x="340" y="17"/>
                    <a:pt x="340" y="17"/>
                    <a:pt x="340" y="17"/>
                  </a:cubicBezTo>
                  <a:cubicBezTo>
                    <a:pt x="340" y="17"/>
                    <a:pt x="339" y="17"/>
                    <a:pt x="339" y="18"/>
                  </a:cubicBezTo>
                  <a:cubicBezTo>
                    <a:pt x="339" y="18"/>
                    <a:pt x="339" y="18"/>
                    <a:pt x="339" y="18"/>
                  </a:cubicBezTo>
                  <a:cubicBezTo>
                    <a:pt x="338" y="18"/>
                    <a:pt x="338" y="19"/>
                    <a:pt x="338" y="19"/>
                  </a:cubicBezTo>
                  <a:cubicBezTo>
                    <a:pt x="338" y="19"/>
                    <a:pt x="338" y="19"/>
                    <a:pt x="338" y="19"/>
                  </a:cubicBezTo>
                  <a:cubicBezTo>
                    <a:pt x="338" y="19"/>
                    <a:pt x="338" y="19"/>
                    <a:pt x="338" y="19"/>
                  </a:cubicBezTo>
                  <a:cubicBezTo>
                    <a:pt x="338" y="19"/>
                    <a:pt x="338" y="19"/>
                    <a:pt x="338" y="19"/>
                  </a:cubicBezTo>
                  <a:cubicBezTo>
                    <a:pt x="338" y="19"/>
                    <a:pt x="338" y="19"/>
                    <a:pt x="338" y="19"/>
                  </a:cubicBezTo>
                  <a:cubicBezTo>
                    <a:pt x="338" y="20"/>
                    <a:pt x="338" y="20"/>
                    <a:pt x="338" y="20"/>
                  </a:cubicBezTo>
                  <a:cubicBezTo>
                    <a:pt x="338" y="20"/>
                    <a:pt x="338" y="20"/>
                    <a:pt x="339" y="21"/>
                  </a:cubicBezTo>
                  <a:cubicBezTo>
                    <a:pt x="339" y="21"/>
                    <a:pt x="339" y="21"/>
                    <a:pt x="339" y="21"/>
                  </a:cubicBezTo>
                  <a:cubicBezTo>
                    <a:pt x="339" y="21"/>
                    <a:pt x="339" y="22"/>
                    <a:pt x="340" y="22"/>
                  </a:cubicBezTo>
                  <a:cubicBezTo>
                    <a:pt x="340" y="22"/>
                    <a:pt x="340" y="22"/>
                    <a:pt x="341" y="23"/>
                  </a:cubicBezTo>
                  <a:cubicBezTo>
                    <a:pt x="341" y="23"/>
                    <a:pt x="341" y="23"/>
                    <a:pt x="341" y="23"/>
                  </a:cubicBezTo>
                  <a:cubicBezTo>
                    <a:pt x="342" y="23"/>
                    <a:pt x="342" y="23"/>
                    <a:pt x="342" y="23"/>
                  </a:cubicBezTo>
                  <a:cubicBezTo>
                    <a:pt x="342" y="24"/>
                    <a:pt x="343" y="24"/>
                    <a:pt x="343" y="24"/>
                  </a:cubicBezTo>
                  <a:cubicBezTo>
                    <a:pt x="343" y="24"/>
                    <a:pt x="343" y="24"/>
                    <a:pt x="343" y="24"/>
                  </a:cubicBezTo>
                  <a:cubicBezTo>
                    <a:pt x="344" y="24"/>
                    <a:pt x="344" y="23"/>
                    <a:pt x="344" y="23"/>
                  </a:cubicBezTo>
                  <a:cubicBezTo>
                    <a:pt x="344" y="23"/>
                    <a:pt x="344" y="23"/>
                    <a:pt x="344" y="23"/>
                  </a:cubicBezTo>
                  <a:cubicBezTo>
                    <a:pt x="344" y="23"/>
                    <a:pt x="345" y="23"/>
                    <a:pt x="345" y="23"/>
                  </a:cubicBezTo>
                  <a:cubicBezTo>
                    <a:pt x="345" y="23"/>
                    <a:pt x="345" y="23"/>
                    <a:pt x="346" y="23"/>
                  </a:cubicBezTo>
                  <a:cubicBezTo>
                    <a:pt x="346" y="23"/>
                    <a:pt x="346" y="23"/>
                    <a:pt x="346" y="23"/>
                  </a:cubicBezTo>
                  <a:cubicBezTo>
                    <a:pt x="347" y="23"/>
                    <a:pt x="347" y="23"/>
                    <a:pt x="347" y="23"/>
                  </a:cubicBezTo>
                  <a:cubicBezTo>
                    <a:pt x="348" y="23"/>
                    <a:pt x="348" y="23"/>
                    <a:pt x="349" y="23"/>
                  </a:cubicBezTo>
                  <a:cubicBezTo>
                    <a:pt x="349" y="23"/>
                    <a:pt x="350" y="23"/>
                    <a:pt x="350" y="23"/>
                  </a:cubicBezTo>
                  <a:cubicBezTo>
                    <a:pt x="351" y="23"/>
                    <a:pt x="351" y="23"/>
                    <a:pt x="351" y="23"/>
                  </a:cubicBezTo>
                  <a:cubicBezTo>
                    <a:pt x="352" y="23"/>
                    <a:pt x="352" y="23"/>
                    <a:pt x="353" y="23"/>
                  </a:cubicBezTo>
                  <a:cubicBezTo>
                    <a:pt x="353" y="24"/>
                    <a:pt x="353" y="24"/>
                    <a:pt x="354" y="24"/>
                  </a:cubicBezTo>
                  <a:cubicBezTo>
                    <a:pt x="354" y="24"/>
                    <a:pt x="354" y="24"/>
                    <a:pt x="354" y="24"/>
                  </a:cubicBezTo>
                  <a:cubicBezTo>
                    <a:pt x="354" y="24"/>
                    <a:pt x="355" y="24"/>
                    <a:pt x="355" y="24"/>
                  </a:cubicBezTo>
                  <a:cubicBezTo>
                    <a:pt x="355" y="24"/>
                    <a:pt x="355" y="24"/>
                    <a:pt x="355" y="25"/>
                  </a:cubicBezTo>
                  <a:cubicBezTo>
                    <a:pt x="355" y="25"/>
                    <a:pt x="356" y="25"/>
                    <a:pt x="356" y="25"/>
                  </a:cubicBezTo>
                  <a:cubicBezTo>
                    <a:pt x="356" y="25"/>
                    <a:pt x="356" y="25"/>
                    <a:pt x="356" y="24"/>
                  </a:cubicBezTo>
                  <a:cubicBezTo>
                    <a:pt x="356" y="24"/>
                    <a:pt x="356" y="24"/>
                    <a:pt x="357" y="24"/>
                  </a:cubicBezTo>
                  <a:cubicBezTo>
                    <a:pt x="357" y="24"/>
                    <a:pt x="357" y="24"/>
                    <a:pt x="357" y="24"/>
                  </a:cubicBezTo>
                  <a:cubicBezTo>
                    <a:pt x="357" y="24"/>
                    <a:pt x="357" y="24"/>
                    <a:pt x="357" y="23"/>
                  </a:cubicBezTo>
                  <a:cubicBezTo>
                    <a:pt x="357" y="23"/>
                    <a:pt x="358" y="23"/>
                    <a:pt x="358" y="22"/>
                  </a:cubicBezTo>
                  <a:cubicBezTo>
                    <a:pt x="358" y="22"/>
                    <a:pt x="358" y="22"/>
                    <a:pt x="359" y="21"/>
                  </a:cubicBezTo>
                  <a:cubicBezTo>
                    <a:pt x="359" y="21"/>
                    <a:pt x="359" y="21"/>
                    <a:pt x="360" y="21"/>
                  </a:cubicBezTo>
                  <a:cubicBezTo>
                    <a:pt x="360" y="21"/>
                    <a:pt x="361" y="21"/>
                    <a:pt x="361" y="21"/>
                  </a:cubicBezTo>
                  <a:cubicBezTo>
                    <a:pt x="361" y="21"/>
                    <a:pt x="362" y="21"/>
                    <a:pt x="362" y="21"/>
                  </a:cubicBezTo>
                  <a:cubicBezTo>
                    <a:pt x="362" y="21"/>
                    <a:pt x="362" y="21"/>
                    <a:pt x="363" y="21"/>
                  </a:cubicBezTo>
                  <a:cubicBezTo>
                    <a:pt x="363" y="21"/>
                    <a:pt x="363" y="21"/>
                    <a:pt x="364" y="22"/>
                  </a:cubicBezTo>
                  <a:cubicBezTo>
                    <a:pt x="364" y="22"/>
                    <a:pt x="364" y="22"/>
                    <a:pt x="364" y="22"/>
                  </a:cubicBezTo>
                  <a:cubicBezTo>
                    <a:pt x="365" y="23"/>
                    <a:pt x="365" y="23"/>
                    <a:pt x="365" y="23"/>
                  </a:cubicBezTo>
                  <a:cubicBezTo>
                    <a:pt x="366" y="24"/>
                    <a:pt x="366" y="24"/>
                    <a:pt x="366" y="24"/>
                  </a:cubicBezTo>
                  <a:cubicBezTo>
                    <a:pt x="367" y="25"/>
                    <a:pt x="367" y="25"/>
                    <a:pt x="368" y="25"/>
                  </a:cubicBezTo>
                  <a:cubicBezTo>
                    <a:pt x="368" y="26"/>
                    <a:pt x="369" y="26"/>
                    <a:pt x="369" y="26"/>
                  </a:cubicBezTo>
                  <a:cubicBezTo>
                    <a:pt x="370" y="27"/>
                    <a:pt x="371" y="28"/>
                    <a:pt x="371" y="28"/>
                  </a:cubicBezTo>
                  <a:cubicBezTo>
                    <a:pt x="372" y="29"/>
                    <a:pt x="373" y="29"/>
                    <a:pt x="373" y="30"/>
                  </a:cubicBezTo>
                  <a:cubicBezTo>
                    <a:pt x="374" y="31"/>
                    <a:pt x="374" y="31"/>
                    <a:pt x="375" y="32"/>
                  </a:cubicBezTo>
                  <a:cubicBezTo>
                    <a:pt x="375" y="32"/>
                    <a:pt x="375" y="33"/>
                    <a:pt x="375" y="33"/>
                  </a:cubicBezTo>
                  <a:cubicBezTo>
                    <a:pt x="375" y="33"/>
                    <a:pt x="375" y="33"/>
                    <a:pt x="375" y="33"/>
                  </a:cubicBezTo>
                  <a:cubicBezTo>
                    <a:pt x="375" y="33"/>
                    <a:pt x="375" y="33"/>
                    <a:pt x="375" y="33"/>
                  </a:cubicBezTo>
                  <a:cubicBezTo>
                    <a:pt x="375" y="33"/>
                    <a:pt x="375" y="33"/>
                    <a:pt x="375" y="33"/>
                  </a:cubicBezTo>
                  <a:cubicBezTo>
                    <a:pt x="375" y="33"/>
                    <a:pt x="375" y="33"/>
                    <a:pt x="375" y="33"/>
                  </a:cubicBezTo>
                  <a:cubicBezTo>
                    <a:pt x="375" y="33"/>
                    <a:pt x="375" y="34"/>
                    <a:pt x="375" y="34"/>
                  </a:cubicBezTo>
                  <a:cubicBezTo>
                    <a:pt x="375" y="34"/>
                    <a:pt x="375" y="34"/>
                    <a:pt x="374" y="34"/>
                  </a:cubicBezTo>
                  <a:cubicBezTo>
                    <a:pt x="374" y="34"/>
                    <a:pt x="374" y="35"/>
                    <a:pt x="373" y="35"/>
                  </a:cubicBezTo>
                  <a:cubicBezTo>
                    <a:pt x="373" y="35"/>
                    <a:pt x="373" y="35"/>
                    <a:pt x="372" y="35"/>
                  </a:cubicBezTo>
                  <a:cubicBezTo>
                    <a:pt x="372" y="35"/>
                    <a:pt x="372" y="35"/>
                    <a:pt x="371" y="35"/>
                  </a:cubicBezTo>
                  <a:cubicBezTo>
                    <a:pt x="371" y="35"/>
                    <a:pt x="370" y="34"/>
                    <a:pt x="370" y="34"/>
                  </a:cubicBezTo>
                  <a:cubicBezTo>
                    <a:pt x="370" y="34"/>
                    <a:pt x="369" y="34"/>
                    <a:pt x="369" y="34"/>
                  </a:cubicBezTo>
                  <a:cubicBezTo>
                    <a:pt x="368" y="34"/>
                    <a:pt x="368" y="34"/>
                    <a:pt x="367" y="34"/>
                  </a:cubicBezTo>
                  <a:cubicBezTo>
                    <a:pt x="367" y="34"/>
                    <a:pt x="367" y="34"/>
                    <a:pt x="367" y="34"/>
                  </a:cubicBezTo>
                  <a:cubicBezTo>
                    <a:pt x="367" y="34"/>
                    <a:pt x="367" y="34"/>
                    <a:pt x="367" y="34"/>
                  </a:cubicBezTo>
                  <a:cubicBezTo>
                    <a:pt x="367" y="34"/>
                    <a:pt x="366" y="34"/>
                    <a:pt x="366" y="34"/>
                  </a:cubicBezTo>
                  <a:cubicBezTo>
                    <a:pt x="366" y="34"/>
                    <a:pt x="366" y="34"/>
                    <a:pt x="366" y="34"/>
                  </a:cubicBezTo>
                  <a:cubicBezTo>
                    <a:pt x="365" y="34"/>
                    <a:pt x="365" y="34"/>
                    <a:pt x="365" y="34"/>
                  </a:cubicBezTo>
                  <a:cubicBezTo>
                    <a:pt x="364" y="34"/>
                    <a:pt x="364" y="34"/>
                    <a:pt x="363" y="34"/>
                  </a:cubicBezTo>
                  <a:cubicBezTo>
                    <a:pt x="363" y="34"/>
                    <a:pt x="363" y="34"/>
                    <a:pt x="362" y="34"/>
                  </a:cubicBezTo>
                  <a:cubicBezTo>
                    <a:pt x="362" y="34"/>
                    <a:pt x="361" y="35"/>
                    <a:pt x="361" y="35"/>
                  </a:cubicBezTo>
                  <a:cubicBezTo>
                    <a:pt x="360" y="35"/>
                    <a:pt x="360" y="35"/>
                    <a:pt x="360" y="35"/>
                  </a:cubicBezTo>
                  <a:cubicBezTo>
                    <a:pt x="359" y="35"/>
                    <a:pt x="359" y="35"/>
                    <a:pt x="359" y="36"/>
                  </a:cubicBezTo>
                  <a:cubicBezTo>
                    <a:pt x="358" y="36"/>
                    <a:pt x="358" y="36"/>
                    <a:pt x="358" y="36"/>
                  </a:cubicBezTo>
                  <a:cubicBezTo>
                    <a:pt x="357" y="36"/>
                    <a:pt x="357" y="36"/>
                    <a:pt x="357" y="36"/>
                  </a:cubicBezTo>
                  <a:cubicBezTo>
                    <a:pt x="356" y="36"/>
                    <a:pt x="355" y="36"/>
                    <a:pt x="354" y="36"/>
                  </a:cubicBezTo>
                  <a:cubicBezTo>
                    <a:pt x="353" y="36"/>
                    <a:pt x="353" y="36"/>
                    <a:pt x="352" y="37"/>
                  </a:cubicBezTo>
                  <a:cubicBezTo>
                    <a:pt x="351" y="37"/>
                    <a:pt x="350" y="37"/>
                    <a:pt x="349" y="38"/>
                  </a:cubicBezTo>
                  <a:cubicBezTo>
                    <a:pt x="348" y="39"/>
                    <a:pt x="347" y="39"/>
                    <a:pt x="346" y="40"/>
                  </a:cubicBezTo>
                  <a:cubicBezTo>
                    <a:pt x="346" y="41"/>
                    <a:pt x="346" y="41"/>
                    <a:pt x="345" y="41"/>
                  </a:cubicBezTo>
                  <a:cubicBezTo>
                    <a:pt x="345" y="41"/>
                    <a:pt x="345" y="42"/>
                    <a:pt x="345" y="42"/>
                  </a:cubicBezTo>
                  <a:cubicBezTo>
                    <a:pt x="345" y="42"/>
                    <a:pt x="344" y="43"/>
                    <a:pt x="344" y="43"/>
                  </a:cubicBezTo>
                  <a:cubicBezTo>
                    <a:pt x="344" y="43"/>
                    <a:pt x="344" y="43"/>
                    <a:pt x="344" y="44"/>
                  </a:cubicBezTo>
                  <a:cubicBezTo>
                    <a:pt x="343" y="44"/>
                    <a:pt x="343" y="44"/>
                    <a:pt x="343" y="45"/>
                  </a:cubicBezTo>
                  <a:cubicBezTo>
                    <a:pt x="343" y="45"/>
                    <a:pt x="342" y="46"/>
                    <a:pt x="342" y="46"/>
                  </a:cubicBezTo>
                  <a:cubicBezTo>
                    <a:pt x="342" y="46"/>
                    <a:pt x="341" y="46"/>
                    <a:pt x="341" y="47"/>
                  </a:cubicBezTo>
                  <a:cubicBezTo>
                    <a:pt x="340" y="47"/>
                    <a:pt x="340" y="47"/>
                    <a:pt x="339" y="47"/>
                  </a:cubicBezTo>
                  <a:cubicBezTo>
                    <a:pt x="339" y="47"/>
                    <a:pt x="339" y="47"/>
                    <a:pt x="338" y="47"/>
                  </a:cubicBezTo>
                  <a:cubicBezTo>
                    <a:pt x="338" y="47"/>
                    <a:pt x="338" y="47"/>
                    <a:pt x="338" y="47"/>
                  </a:cubicBezTo>
                  <a:cubicBezTo>
                    <a:pt x="338" y="47"/>
                    <a:pt x="337" y="47"/>
                    <a:pt x="337" y="47"/>
                  </a:cubicBezTo>
                  <a:cubicBezTo>
                    <a:pt x="337" y="47"/>
                    <a:pt x="337" y="47"/>
                    <a:pt x="337" y="47"/>
                  </a:cubicBezTo>
                  <a:cubicBezTo>
                    <a:pt x="336" y="47"/>
                    <a:pt x="335" y="47"/>
                    <a:pt x="334" y="47"/>
                  </a:cubicBezTo>
                  <a:cubicBezTo>
                    <a:pt x="334" y="48"/>
                    <a:pt x="333" y="48"/>
                    <a:pt x="332" y="48"/>
                  </a:cubicBezTo>
                  <a:cubicBezTo>
                    <a:pt x="331" y="48"/>
                    <a:pt x="330" y="49"/>
                    <a:pt x="330" y="49"/>
                  </a:cubicBezTo>
                  <a:cubicBezTo>
                    <a:pt x="329" y="49"/>
                    <a:pt x="328" y="50"/>
                    <a:pt x="327" y="51"/>
                  </a:cubicBezTo>
                  <a:cubicBezTo>
                    <a:pt x="326" y="51"/>
                    <a:pt x="325" y="52"/>
                    <a:pt x="325" y="52"/>
                  </a:cubicBezTo>
                  <a:cubicBezTo>
                    <a:pt x="324" y="52"/>
                    <a:pt x="324" y="52"/>
                    <a:pt x="323" y="53"/>
                  </a:cubicBezTo>
                  <a:cubicBezTo>
                    <a:pt x="323" y="53"/>
                    <a:pt x="322" y="53"/>
                    <a:pt x="321" y="53"/>
                  </a:cubicBezTo>
                  <a:cubicBezTo>
                    <a:pt x="321" y="53"/>
                    <a:pt x="320" y="53"/>
                    <a:pt x="319" y="53"/>
                  </a:cubicBezTo>
                  <a:cubicBezTo>
                    <a:pt x="319" y="53"/>
                    <a:pt x="318" y="53"/>
                    <a:pt x="318" y="53"/>
                  </a:cubicBezTo>
                  <a:cubicBezTo>
                    <a:pt x="317" y="53"/>
                    <a:pt x="317" y="53"/>
                    <a:pt x="316" y="53"/>
                  </a:cubicBezTo>
                  <a:cubicBezTo>
                    <a:pt x="316" y="53"/>
                    <a:pt x="315" y="52"/>
                    <a:pt x="315" y="52"/>
                  </a:cubicBezTo>
                  <a:cubicBezTo>
                    <a:pt x="314" y="52"/>
                    <a:pt x="314" y="52"/>
                    <a:pt x="314" y="52"/>
                  </a:cubicBezTo>
                  <a:cubicBezTo>
                    <a:pt x="313" y="52"/>
                    <a:pt x="313" y="52"/>
                    <a:pt x="313" y="52"/>
                  </a:cubicBezTo>
                  <a:cubicBezTo>
                    <a:pt x="312" y="51"/>
                    <a:pt x="312" y="51"/>
                    <a:pt x="312" y="51"/>
                  </a:cubicBezTo>
                  <a:cubicBezTo>
                    <a:pt x="312" y="51"/>
                    <a:pt x="311" y="51"/>
                    <a:pt x="311" y="51"/>
                  </a:cubicBezTo>
                  <a:cubicBezTo>
                    <a:pt x="311" y="51"/>
                    <a:pt x="310" y="51"/>
                    <a:pt x="310" y="51"/>
                  </a:cubicBezTo>
                  <a:cubicBezTo>
                    <a:pt x="310" y="51"/>
                    <a:pt x="309" y="51"/>
                    <a:pt x="309" y="51"/>
                  </a:cubicBezTo>
                  <a:cubicBezTo>
                    <a:pt x="308" y="51"/>
                    <a:pt x="308" y="51"/>
                    <a:pt x="307" y="52"/>
                  </a:cubicBezTo>
                  <a:cubicBezTo>
                    <a:pt x="307" y="52"/>
                    <a:pt x="307" y="52"/>
                    <a:pt x="306" y="53"/>
                  </a:cubicBezTo>
                  <a:cubicBezTo>
                    <a:pt x="306" y="53"/>
                    <a:pt x="305" y="54"/>
                    <a:pt x="305" y="54"/>
                  </a:cubicBezTo>
                  <a:cubicBezTo>
                    <a:pt x="305" y="54"/>
                    <a:pt x="305" y="55"/>
                    <a:pt x="305" y="55"/>
                  </a:cubicBezTo>
                  <a:cubicBezTo>
                    <a:pt x="305" y="55"/>
                    <a:pt x="305" y="55"/>
                    <a:pt x="304" y="55"/>
                  </a:cubicBezTo>
                  <a:cubicBezTo>
                    <a:pt x="304" y="55"/>
                    <a:pt x="304" y="56"/>
                    <a:pt x="304" y="56"/>
                  </a:cubicBezTo>
                  <a:cubicBezTo>
                    <a:pt x="304" y="56"/>
                    <a:pt x="304" y="56"/>
                    <a:pt x="304" y="56"/>
                  </a:cubicBezTo>
                  <a:cubicBezTo>
                    <a:pt x="304" y="57"/>
                    <a:pt x="304" y="57"/>
                    <a:pt x="305" y="57"/>
                  </a:cubicBezTo>
                  <a:cubicBezTo>
                    <a:pt x="305" y="58"/>
                    <a:pt x="305" y="58"/>
                    <a:pt x="305" y="58"/>
                  </a:cubicBezTo>
                  <a:cubicBezTo>
                    <a:pt x="305" y="58"/>
                    <a:pt x="305" y="59"/>
                    <a:pt x="305" y="59"/>
                  </a:cubicBezTo>
                  <a:cubicBezTo>
                    <a:pt x="305" y="59"/>
                    <a:pt x="306" y="59"/>
                    <a:pt x="306" y="60"/>
                  </a:cubicBezTo>
                  <a:cubicBezTo>
                    <a:pt x="306" y="60"/>
                    <a:pt x="306" y="60"/>
                    <a:pt x="306" y="60"/>
                  </a:cubicBezTo>
                  <a:cubicBezTo>
                    <a:pt x="307" y="61"/>
                    <a:pt x="307" y="61"/>
                    <a:pt x="307" y="61"/>
                  </a:cubicBezTo>
                  <a:cubicBezTo>
                    <a:pt x="307" y="62"/>
                    <a:pt x="307" y="62"/>
                    <a:pt x="307" y="62"/>
                  </a:cubicBezTo>
                  <a:cubicBezTo>
                    <a:pt x="307" y="63"/>
                    <a:pt x="307" y="63"/>
                    <a:pt x="307" y="63"/>
                  </a:cubicBezTo>
                  <a:cubicBezTo>
                    <a:pt x="307" y="63"/>
                    <a:pt x="307" y="63"/>
                    <a:pt x="307" y="63"/>
                  </a:cubicBezTo>
                  <a:cubicBezTo>
                    <a:pt x="307" y="64"/>
                    <a:pt x="307" y="64"/>
                    <a:pt x="307" y="64"/>
                  </a:cubicBezTo>
                  <a:cubicBezTo>
                    <a:pt x="307" y="64"/>
                    <a:pt x="307" y="64"/>
                    <a:pt x="307" y="64"/>
                  </a:cubicBezTo>
                  <a:cubicBezTo>
                    <a:pt x="307" y="64"/>
                    <a:pt x="307" y="64"/>
                    <a:pt x="307" y="64"/>
                  </a:cubicBezTo>
                  <a:cubicBezTo>
                    <a:pt x="307" y="64"/>
                    <a:pt x="307" y="65"/>
                    <a:pt x="307" y="65"/>
                  </a:cubicBezTo>
                  <a:cubicBezTo>
                    <a:pt x="307" y="66"/>
                    <a:pt x="306" y="66"/>
                    <a:pt x="306" y="66"/>
                  </a:cubicBezTo>
                  <a:cubicBezTo>
                    <a:pt x="306" y="66"/>
                    <a:pt x="305" y="67"/>
                    <a:pt x="305" y="67"/>
                  </a:cubicBezTo>
                  <a:cubicBezTo>
                    <a:pt x="305" y="67"/>
                    <a:pt x="304" y="67"/>
                    <a:pt x="304" y="68"/>
                  </a:cubicBezTo>
                  <a:cubicBezTo>
                    <a:pt x="303" y="68"/>
                    <a:pt x="303" y="68"/>
                    <a:pt x="302" y="68"/>
                  </a:cubicBezTo>
                  <a:cubicBezTo>
                    <a:pt x="302" y="68"/>
                    <a:pt x="301" y="69"/>
                    <a:pt x="301" y="69"/>
                  </a:cubicBezTo>
                  <a:cubicBezTo>
                    <a:pt x="300" y="69"/>
                    <a:pt x="299" y="70"/>
                    <a:pt x="299" y="70"/>
                  </a:cubicBezTo>
                  <a:cubicBezTo>
                    <a:pt x="298" y="71"/>
                    <a:pt x="298" y="71"/>
                    <a:pt x="297" y="72"/>
                  </a:cubicBezTo>
                  <a:cubicBezTo>
                    <a:pt x="297" y="73"/>
                    <a:pt x="295" y="74"/>
                    <a:pt x="294" y="74"/>
                  </a:cubicBezTo>
                  <a:cubicBezTo>
                    <a:pt x="293" y="75"/>
                    <a:pt x="292" y="76"/>
                    <a:pt x="291" y="76"/>
                  </a:cubicBezTo>
                  <a:cubicBezTo>
                    <a:pt x="290" y="77"/>
                    <a:pt x="288" y="77"/>
                    <a:pt x="287" y="78"/>
                  </a:cubicBezTo>
                  <a:cubicBezTo>
                    <a:pt x="286" y="78"/>
                    <a:pt x="285" y="78"/>
                    <a:pt x="284" y="78"/>
                  </a:cubicBezTo>
                  <a:cubicBezTo>
                    <a:pt x="284" y="78"/>
                    <a:pt x="284" y="78"/>
                    <a:pt x="284" y="78"/>
                  </a:cubicBezTo>
                  <a:cubicBezTo>
                    <a:pt x="284" y="78"/>
                    <a:pt x="284" y="78"/>
                    <a:pt x="283" y="78"/>
                  </a:cubicBezTo>
                  <a:cubicBezTo>
                    <a:pt x="283" y="78"/>
                    <a:pt x="283" y="78"/>
                    <a:pt x="283" y="78"/>
                  </a:cubicBezTo>
                  <a:cubicBezTo>
                    <a:pt x="283" y="78"/>
                    <a:pt x="283" y="78"/>
                    <a:pt x="283" y="78"/>
                  </a:cubicBezTo>
                  <a:cubicBezTo>
                    <a:pt x="283" y="78"/>
                    <a:pt x="283" y="78"/>
                    <a:pt x="283" y="78"/>
                  </a:cubicBezTo>
                  <a:cubicBezTo>
                    <a:pt x="282" y="78"/>
                    <a:pt x="282" y="78"/>
                    <a:pt x="282" y="78"/>
                  </a:cubicBezTo>
                  <a:cubicBezTo>
                    <a:pt x="282" y="78"/>
                    <a:pt x="282" y="78"/>
                    <a:pt x="282" y="78"/>
                  </a:cubicBezTo>
                  <a:cubicBezTo>
                    <a:pt x="281" y="78"/>
                    <a:pt x="281" y="78"/>
                    <a:pt x="281" y="78"/>
                  </a:cubicBezTo>
                  <a:cubicBezTo>
                    <a:pt x="281" y="78"/>
                    <a:pt x="280" y="77"/>
                    <a:pt x="279" y="77"/>
                  </a:cubicBezTo>
                  <a:cubicBezTo>
                    <a:pt x="279" y="77"/>
                    <a:pt x="278" y="77"/>
                    <a:pt x="277" y="77"/>
                  </a:cubicBezTo>
                  <a:cubicBezTo>
                    <a:pt x="277" y="77"/>
                    <a:pt x="276" y="77"/>
                    <a:pt x="275" y="77"/>
                  </a:cubicBezTo>
                  <a:cubicBezTo>
                    <a:pt x="274" y="77"/>
                    <a:pt x="274" y="77"/>
                    <a:pt x="273" y="77"/>
                  </a:cubicBezTo>
                  <a:cubicBezTo>
                    <a:pt x="272" y="77"/>
                    <a:pt x="271" y="77"/>
                    <a:pt x="270" y="77"/>
                  </a:cubicBezTo>
                  <a:cubicBezTo>
                    <a:pt x="269" y="77"/>
                    <a:pt x="269" y="77"/>
                    <a:pt x="268" y="77"/>
                  </a:cubicBezTo>
                  <a:cubicBezTo>
                    <a:pt x="267" y="77"/>
                    <a:pt x="266" y="77"/>
                    <a:pt x="266" y="78"/>
                  </a:cubicBezTo>
                  <a:cubicBezTo>
                    <a:pt x="265" y="78"/>
                    <a:pt x="264" y="78"/>
                    <a:pt x="264" y="78"/>
                  </a:cubicBezTo>
                  <a:cubicBezTo>
                    <a:pt x="263" y="79"/>
                    <a:pt x="262" y="79"/>
                    <a:pt x="262" y="80"/>
                  </a:cubicBezTo>
                  <a:cubicBezTo>
                    <a:pt x="261" y="80"/>
                    <a:pt x="260" y="80"/>
                    <a:pt x="260" y="81"/>
                  </a:cubicBezTo>
                  <a:cubicBezTo>
                    <a:pt x="259" y="81"/>
                    <a:pt x="258" y="81"/>
                    <a:pt x="258" y="82"/>
                  </a:cubicBezTo>
                  <a:cubicBezTo>
                    <a:pt x="257" y="82"/>
                    <a:pt x="257" y="83"/>
                    <a:pt x="256" y="83"/>
                  </a:cubicBezTo>
                  <a:cubicBezTo>
                    <a:pt x="255" y="83"/>
                    <a:pt x="255" y="84"/>
                    <a:pt x="254" y="84"/>
                  </a:cubicBezTo>
                  <a:cubicBezTo>
                    <a:pt x="254" y="84"/>
                    <a:pt x="253" y="85"/>
                    <a:pt x="253" y="85"/>
                  </a:cubicBezTo>
                  <a:cubicBezTo>
                    <a:pt x="252" y="85"/>
                    <a:pt x="252" y="86"/>
                    <a:pt x="251" y="86"/>
                  </a:cubicBezTo>
                  <a:cubicBezTo>
                    <a:pt x="251" y="86"/>
                    <a:pt x="250" y="86"/>
                    <a:pt x="250" y="86"/>
                  </a:cubicBezTo>
                  <a:cubicBezTo>
                    <a:pt x="250" y="86"/>
                    <a:pt x="250" y="86"/>
                    <a:pt x="250" y="86"/>
                  </a:cubicBezTo>
                  <a:cubicBezTo>
                    <a:pt x="250" y="86"/>
                    <a:pt x="250" y="86"/>
                    <a:pt x="250" y="86"/>
                  </a:cubicBezTo>
                  <a:cubicBezTo>
                    <a:pt x="250" y="86"/>
                    <a:pt x="250" y="86"/>
                    <a:pt x="250" y="86"/>
                  </a:cubicBezTo>
                  <a:cubicBezTo>
                    <a:pt x="250" y="86"/>
                    <a:pt x="250" y="86"/>
                    <a:pt x="250" y="86"/>
                  </a:cubicBezTo>
                  <a:cubicBezTo>
                    <a:pt x="249" y="86"/>
                    <a:pt x="249" y="86"/>
                    <a:pt x="249" y="86"/>
                  </a:cubicBezTo>
                  <a:cubicBezTo>
                    <a:pt x="249" y="86"/>
                    <a:pt x="249" y="85"/>
                    <a:pt x="248" y="85"/>
                  </a:cubicBezTo>
                  <a:cubicBezTo>
                    <a:pt x="248" y="85"/>
                    <a:pt x="248" y="85"/>
                    <a:pt x="248" y="85"/>
                  </a:cubicBezTo>
                  <a:cubicBezTo>
                    <a:pt x="248" y="85"/>
                    <a:pt x="248" y="85"/>
                    <a:pt x="248" y="84"/>
                  </a:cubicBezTo>
                  <a:cubicBezTo>
                    <a:pt x="247" y="84"/>
                    <a:pt x="247" y="84"/>
                    <a:pt x="247" y="84"/>
                  </a:cubicBezTo>
                  <a:cubicBezTo>
                    <a:pt x="247" y="84"/>
                    <a:pt x="246" y="83"/>
                    <a:pt x="246" y="83"/>
                  </a:cubicBezTo>
                  <a:cubicBezTo>
                    <a:pt x="246" y="83"/>
                    <a:pt x="245" y="83"/>
                    <a:pt x="245" y="83"/>
                  </a:cubicBezTo>
                  <a:cubicBezTo>
                    <a:pt x="245" y="83"/>
                    <a:pt x="244" y="83"/>
                    <a:pt x="244" y="83"/>
                  </a:cubicBezTo>
                  <a:cubicBezTo>
                    <a:pt x="244" y="83"/>
                    <a:pt x="244" y="83"/>
                    <a:pt x="244" y="83"/>
                  </a:cubicBezTo>
                  <a:cubicBezTo>
                    <a:pt x="244" y="83"/>
                    <a:pt x="244" y="83"/>
                    <a:pt x="243" y="83"/>
                  </a:cubicBezTo>
                  <a:cubicBezTo>
                    <a:pt x="243" y="83"/>
                    <a:pt x="243" y="83"/>
                    <a:pt x="243" y="83"/>
                  </a:cubicBezTo>
                  <a:cubicBezTo>
                    <a:pt x="243" y="83"/>
                    <a:pt x="243" y="83"/>
                    <a:pt x="243" y="83"/>
                  </a:cubicBezTo>
                  <a:cubicBezTo>
                    <a:pt x="243" y="83"/>
                    <a:pt x="243" y="83"/>
                    <a:pt x="243" y="83"/>
                  </a:cubicBezTo>
                  <a:cubicBezTo>
                    <a:pt x="242" y="83"/>
                    <a:pt x="242" y="83"/>
                    <a:pt x="242" y="83"/>
                  </a:cubicBezTo>
                  <a:cubicBezTo>
                    <a:pt x="242" y="83"/>
                    <a:pt x="242" y="83"/>
                    <a:pt x="242" y="83"/>
                  </a:cubicBezTo>
                  <a:cubicBezTo>
                    <a:pt x="241" y="83"/>
                    <a:pt x="241" y="83"/>
                    <a:pt x="241" y="83"/>
                  </a:cubicBezTo>
                  <a:cubicBezTo>
                    <a:pt x="241" y="83"/>
                    <a:pt x="240" y="83"/>
                    <a:pt x="239" y="83"/>
                  </a:cubicBezTo>
                  <a:cubicBezTo>
                    <a:pt x="239" y="83"/>
                    <a:pt x="238" y="82"/>
                    <a:pt x="238" y="82"/>
                  </a:cubicBezTo>
                  <a:cubicBezTo>
                    <a:pt x="237" y="82"/>
                    <a:pt x="237" y="82"/>
                    <a:pt x="236" y="81"/>
                  </a:cubicBezTo>
                  <a:cubicBezTo>
                    <a:pt x="236" y="81"/>
                    <a:pt x="235" y="81"/>
                    <a:pt x="235" y="81"/>
                  </a:cubicBezTo>
                  <a:cubicBezTo>
                    <a:pt x="234" y="80"/>
                    <a:pt x="234" y="80"/>
                    <a:pt x="234" y="80"/>
                  </a:cubicBezTo>
                  <a:cubicBezTo>
                    <a:pt x="234" y="80"/>
                    <a:pt x="233" y="80"/>
                    <a:pt x="233" y="80"/>
                  </a:cubicBezTo>
                  <a:cubicBezTo>
                    <a:pt x="233" y="80"/>
                    <a:pt x="233" y="80"/>
                    <a:pt x="233" y="80"/>
                  </a:cubicBezTo>
                  <a:cubicBezTo>
                    <a:pt x="233" y="80"/>
                    <a:pt x="232" y="80"/>
                    <a:pt x="232" y="80"/>
                  </a:cubicBezTo>
                  <a:cubicBezTo>
                    <a:pt x="232" y="80"/>
                    <a:pt x="232" y="80"/>
                    <a:pt x="232" y="80"/>
                  </a:cubicBezTo>
                  <a:cubicBezTo>
                    <a:pt x="232" y="80"/>
                    <a:pt x="232" y="80"/>
                    <a:pt x="232" y="80"/>
                  </a:cubicBezTo>
                  <a:cubicBezTo>
                    <a:pt x="232" y="80"/>
                    <a:pt x="231" y="80"/>
                    <a:pt x="231" y="80"/>
                  </a:cubicBezTo>
                  <a:cubicBezTo>
                    <a:pt x="231" y="80"/>
                    <a:pt x="231" y="80"/>
                    <a:pt x="231" y="80"/>
                  </a:cubicBezTo>
                  <a:cubicBezTo>
                    <a:pt x="231" y="80"/>
                    <a:pt x="231" y="80"/>
                    <a:pt x="231" y="80"/>
                  </a:cubicBezTo>
                  <a:cubicBezTo>
                    <a:pt x="231" y="80"/>
                    <a:pt x="231" y="80"/>
                    <a:pt x="230" y="80"/>
                  </a:cubicBezTo>
                  <a:cubicBezTo>
                    <a:pt x="230" y="80"/>
                    <a:pt x="230" y="80"/>
                    <a:pt x="230" y="80"/>
                  </a:cubicBezTo>
                  <a:cubicBezTo>
                    <a:pt x="230" y="80"/>
                    <a:pt x="230" y="80"/>
                    <a:pt x="230" y="80"/>
                  </a:cubicBezTo>
                  <a:cubicBezTo>
                    <a:pt x="229" y="80"/>
                    <a:pt x="229" y="80"/>
                    <a:pt x="229" y="80"/>
                  </a:cubicBezTo>
                  <a:cubicBezTo>
                    <a:pt x="229" y="80"/>
                    <a:pt x="228" y="80"/>
                    <a:pt x="228" y="80"/>
                  </a:cubicBezTo>
                  <a:cubicBezTo>
                    <a:pt x="228" y="80"/>
                    <a:pt x="227" y="80"/>
                    <a:pt x="227" y="79"/>
                  </a:cubicBezTo>
                  <a:cubicBezTo>
                    <a:pt x="226" y="79"/>
                    <a:pt x="226" y="79"/>
                    <a:pt x="225" y="79"/>
                  </a:cubicBezTo>
                  <a:cubicBezTo>
                    <a:pt x="225" y="78"/>
                    <a:pt x="224" y="77"/>
                    <a:pt x="223" y="77"/>
                  </a:cubicBezTo>
                  <a:cubicBezTo>
                    <a:pt x="222" y="77"/>
                    <a:pt x="221" y="76"/>
                    <a:pt x="219" y="76"/>
                  </a:cubicBezTo>
                  <a:cubicBezTo>
                    <a:pt x="218" y="76"/>
                    <a:pt x="217" y="76"/>
                    <a:pt x="216" y="76"/>
                  </a:cubicBezTo>
                  <a:cubicBezTo>
                    <a:pt x="215" y="76"/>
                    <a:pt x="214" y="76"/>
                    <a:pt x="213" y="75"/>
                  </a:cubicBezTo>
                  <a:cubicBezTo>
                    <a:pt x="213" y="75"/>
                    <a:pt x="213" y="75"/>
                    <a:pt x="212" y="75"/>
                  </a:cubicBezTo>
                  <a:cubicBezTo>
                    <a:pt x="212" y="75"/>
                    <a:pt x="212" y="75"/>
                    <a:pt x="211" y="75"/>
                  </a:cubicBezTo>
                  <a:cubicBezTo>
                    <a:pt x="211" y="75"/>
                    <a:pt x="211" y="75"/>
                    <a:pt x="211" y="75"/>
                  </a:cubicBezTo>
                  <a:cubicBezTo>
                    <a:pt x="210" y="75"/>
                    <a:pt x="210" y="75"/>
                    <a:pt x="210" y="75"/>
                  </a:cubicBezTo>
                  <a:cubicBezTo>
                    <a:pt x="210" y="75"/>
                    <a:pt x="209" y="75"/>
                    <a:pt x="208" y="75"/>
                  </a:cubicBezTo>
                  <a:cubicBezTo>
                    <a:pt x="208" y="75"/>
                    <a:pt x="207" y="75"/>
                    <a:pt x="206" y="75"/>
                  </a:cubicBezTo>
                  <a:cubicBezTo>
                    <a:pt x="205" y="75"/>
                    <a:pt x="204" y="75"/>
                    <a:pt x="203" y="75"/>
                  </a:cubicBezTo>
                  <a:cubicBezTo>
                    <a:pt x="202" y="75"/>
                    <a:pt x="201" y="75"/>
                    <a:pt x="200" y="75"/>
                  </a:cubicBezTo>
                  <a:cubicBezTo>
                    <a:pt x="199" y="75"/>
                    <a:pt x="198" y="75"/>
                    <a:pt x="197" y="75"/>
                  </a:cubicBezTo>
                  <a:cubicBezTo>
                    <a:pt x="196" y="75"/>
                    <a:pt x="195" y="75"/>
                    <a:pt x="195" y="75"/>
                  </a:cubicBezTo>
                  <a:cubicBezTo>
                    <a:pt x="194" y="75"/>
                    <a:pt x="193" y="75"/>
                    <a:pt x="192" y="75"/>
                  </a:cubicBezTo>
                  <a:cubicBezTo>
                    <a:pt x="191" y="75"/>
                    <a:pt x="191" y="75"/>
                    <a:pt x="190" y="75"/>
                  </a:cubicBezTo>
                  <a:cubicBezTo>
                    <a:pt x="190" y="75"/>
                    <a:pt x="190" y="75"/>
                    <a:pt x="190" y="75"/>
                  </a:cubicBezTo>
                  <a:cubicBezTo>
                    <a:pt x="189" y="75"/>
                    <a:pt x="189" y="75"/>
                    <a:pt x="189" y="75"/>
                  </a:cubicBezTo>
                  <a:cubicBezTo>
                    <a:pt x="189" y="75"/>
                    <a:pt x="188" y="75"/>
                    <a:pt x="188" y="75"/>
                  </a:cubicBezTo>
                  <a:cubicBezTo>
                    <a:pt x="188" y="75"/>
                    <a:pt x="188" y="75"/>
                    <a:pt x="188" y="75"/>
                  </a:cubicBezTo>
                  <a:cubicBezTo>
                    <a:pt x="187" y="75"/>
                    <a:pt x="187" y="75"/>
                    <a:pt x="187" y="75"/>
                  </a:cubicBezTo>
                  <a:cubicBezTo>
                    <a:pt x="187" y="75"/>
                    <a:pt x="186" y="75"/>
                    <a:pt x="186" y="75"/>
                  </a:cubicBezTo>
                  <a:cubicBezTo>
                    <a:pt x="186" y="75"/>
                    <a:pt x="186" y="75"/>
                    <a:pt x="186" y="75"/>
                  </a:cubicBezTo>
                  <a:cubicBezTo>
                    <a:pt x="185" y="75"/>
                    <a:pt x="185" y="75"/>
                    <a:pt x="185" y="75"/>
                  </a:cubicBezTo>
                  <a:cubicBezTo>
                    <a:pt x="185" y="75"/>
                    <a:pt x="184" y="75"/>
                    <a:pt x="184" y="75"/>
                  </a:cubicBezTo>
                  <a:cubicBezTo>
                    <a:pt x="184" y="75"/>
                    <a:pt x="184" y="75"/>
                    <a:pt x="184" y="75"/>
                  </a:cubicBezTo>
                  <a:cubicBezTo>
                    <a:pt x="183" y="75"/>
                    <a:pt x="183" y="75"/>
                    <a:pt x="183" y="75"/>
                  </a:cubicBezTo>
                  <a:cubicBezTo>
                    <a:pt x="183" y="75"/>
                    <a:pt x="183" y="75"/>
                    <a:pt x="182" y="75"/>
                  </a:cubicBezTo>
                  <a:cubicBezTo>
                    <a:pt x="182" y="75"/>
                    <a:pt x="182" y="75"/>
                    <a:pt x="181" y="75"/>
                  </a:cubicBezTo>
                  <a:cubicBezTo>
                    <a:pt x="181" y="75"/>
                    <a:pt x="181" y="75"/>
                    <a:pt x="180" y="75"/>
                  </a:cubicBezTo>
                  <a:cubicBezTo>
                    <a:pt x="180" y="75"/>
                    <a:pt x="180" y="74"/>
                    <a:pt x="180" y="74"/>
                  </a:cubicBezTo>
                  <a:cubicBezTo>
                    <a:pt x="180" y="74"/>
                    <a:pt x="180" y="74"/>
                    <a:pt x="180" y="74"/>
                  </a:cubicBezTo>
                  <a:cubicBezTo>
                    <a:pt x="180" y="74"/>
                    <a:pt x="180" y="74"/>
                    <a:pt x="179" y="73"/>
                  </a:cubicBezTo>
                  <a:cubicBezTo>
                    <a:pt x="179" y="73"/>
                    <a:pt x="179" y="73"/>
                    <a:pt x="179" y="73"/>
                  </a:cubicBezTo>
                  <a:cubicBezTo>
                    <a:pt x="179" y="72"/>
                    <a:pt x="179" y="72"/>
                    <a:pt x="178" y="72"/>
                  </a:cubicBezTo>
                  <a:cubicBezTo>
                    <a:pt x="178" y="72"/>
                    <a:pt x="178" y="72"/>
                    <a:pt x="178" y="71"/>
                  </a:cubicBezTo>
                  <a:cubicBezTo>
                    <a:pt x="178" y="71"/>
                    <a:pt x="177" y="71"/>
                    <a:pt x="177" y="70"/>
                  </a:cubicBezTo>
                  <a:cubicBezTo>
                    <a:pt x="177" y="70"/>
                    <a:pt x="176" y="69"/>
                    <a:pt x="176" y="69"/>
                  </a:cubicBezTo>
                  <a:cubicBezTo>
                    <a:pt x="176" y="68"/>
                    <a:pt x="176" y="68"/>
                    <a:pt x="175" y="67"/>
                  </a:cubicBezTo>
                  <a:cubicBezTo>
                    <a:pt x="175" y="67"/>
                    <a:pt x="175" y="66"/>
                    <a:pt x="175" y="65"/>
                  </a:cubicBezTo>
                  <a:cubicBezTo>
                    <a:pt x="174" y="64"/>
                    <a:pt x="174" y="64"/>
                    <a:pt x="174" y="63"/>
                  </a:cubicBezTo>
                  <a:cubicBezTo>
                    <a:pt x="173" y="62"/>
                    <a:pt x="173" y="61"/>
                    <a:pt x="172" y="61"/>
                  </a:cubicBezTo>
                  <a:cubicBezTo>
                    <a:pt x="172" y="60"/>
                    <a:pt x="171" y="59"/>
                    <a:pt x="170" y="59"/>
                  </a:cubicBezTo>
                  <a:cubicBezTo>
                    <a:pt x="169" y="59"/>
                    <a:pt x="169" y="58"/>
                    <a:pt x="168" y="58"/>
                  </a:cubicBezTo>
                  <a:cubicBezTo>
                    <a:pt x="167" y="58"/>
                    <a:pt x="167" y="58"/>
                    <a:pt x="167" y="58"/>
                  </a:cubicBezTo>
                  <a:cubicBezTo>
                    <a:pt x="167" y="58"/>
                    <a:pt x="166" y="58"/>
                    <a:pt x="166" y="58"/>
                  </a:cubicBezTo>
                  <a:cubicBezTo>
                    <a:pt x="166" y="57"/>
                    <a:pt x="166" y="57"/>
                    <a:pt x="166" y="57"/>
                  </a:cubicBezTo>
                  <a:cubicBezTo>
                    <a:pt x="165" y="57"/>
                    <a:pt x="165" y="57"/>
                    <a:pt x="165" y="56"/>
                  </a:cubicBezTo>
                  <a:cubicBezTo>
                    <a:pt x="165" y="56"/>
                    <a:pt x="165" y="56"/>
                    <a:pt x="164" y="56"/>
                  </a:cubicBezTo>
                  <a:cubicBezTo>
                    <a:pt x="164" y="56"/>
                    <a:pt x="164" y="55"/>
                    <a:pt x="164" y="55"/>
                  </a:cubicBezTo>
                  <a:cubicBezTo>
                    <a:pt x="164" y="55"/>
                    <a:pt x="163" y="55"/>
                    <a:pt x="163" y="55"/>
                  </a:cubicBezTo>
                  <a:cubicBezTo>
                    <a:pt x="163" y="55"/>
                    <a:pt x="162" y="55"/>
                    <a:pt x="162" y="54"/>
                  </a:cubicBezTo>
                  <a:cubicBezTo>
                    <a:pt x="162" y="54"/>
                    <a:pt x="162" y="54"/>
                    <a:pt x="162" y="54"/>
                  </a:cubicBezTo>
                  <a:cubicBezTo>
                    <a:pt x="162" y="54"/>
                    <a:pt x="162" y="54"/>
                    <a:pt x="162" y="54"/>
                  </a:cubicBezTo>
                  <a:cubicBezTo>
                    <a:pt x="162" y="54"/>
                    <a:pt x="161" y="54"/>
                    <a:pt x="161" y="54"/>
                  </a:cubicBezTo>
                  <a:cubicBezTo>
                    <a:pt x="161" y="54"/>
                    <a:pt x="161" y="54"/>
                    <a:pt x="161" y="54"/>
                  </a:cubicBezTo>
                  <a:cubicBezTo>
                    <a:pt x="161" y="53"/>
                    <a:pt x="160" y="53"/>
                    <a:pt x="160" y="53"/>
                  </a:cubicBezTo>
                  <a:cubicBezTo>
                    <a:pt x="160" y="52"/>
                    <a:pt x="159" y="52"/>
                    <a:pt x="159" y="52"/>
                  </a:cubicBezTo>
                  <a:cubicBezTo>
                    <a:pt x="159" y="51"/>
                    <a:pt x="158" y="51"/>
                    <a:pt x="157" y="51"/>
                  </a:cubicBezTo>
                  <a:cubicBezTo>
                    <a:pt x="157" y="51"/>
                    <a:pt x="156" y="51"/>
                    <a:pt x="156" y="51"/>
                  </a:cubicBezTo>
                  <a:cubicBezTo>
                    <a:pt x="155" y="51"/>
                    <a:pt x="153" y="51"/>
                    <a:pt x="151" y="50"/>
                  </a:cubicBezTo>
                  <a:cubicBezTo>
                    <a:pt x="149" y="50"/>
                    <a:pt x="147" y="50"/>
                    <a:pt x="145" y="50"/>
                  </a:cubicBezTo>
                  <a:cubicBezTo>
                    <a:pt x="143" y="49"/>
                    <a:pt x="142" y="49"/>
                    <a:pt x="140" y="48"/>
                  </a:cubicBezTo>
                  <a:cubicBezTo>
                    <a:pt x="139" y="48"/>
                    <a:pt x="138" y="47"/>
                    <a:pt x="137" y="46"/>
                  </a:cubicBezTo>
                  <a:cubicBezTo>
                    <a:pt x="137" y="46"/>
                    <a:pt x="137" y="46"/>
                    <a:pt x="137" y="46"/>
                  </a:cubicBezTo>
                  <a:cubicBezTo>
                    <a:pt x="137" y="46"/>
                    <a:pt x="137" y="46"/>
                    <a:pt x="137" y="46"/>
                  </a:cubicBezTo>
                  <a:cubicBezTo>
                    <a:pt x="137" y="46"/>
                    <a:pt x="137" y="45"/>
                    <a:pt x="137" y="45"/>
                  </a:cubicBezTo>
                  <a:cubicBezTo>
                    <a:pt x="137" y="45"/>
                    <a:pt x="137" y="45"/>
                    <a:pt x="137" y="45"/>
                  </a:cubicBezTo>
                  <a:cubicBezTo>
                    <a:pt x="137" y="45"/>
                    <a:pt x="137" y="45"/>
                    <a:pt x="137" y="45"/>
                  </a:cubicBezTo>
                  <a:cubicBezTo>
                    <a:pt x="137" y="44"/>
                    <a:pt x="137" y="44"/>
                    <a:pt x="137" y="44"/>
                  </a:cubicBezTo>
                  <a:cubicBezTo>
                    <a:pt x="137" y="44"/>
                    <a:pt x="137" y="44"/>
                    <a:pt x="137" y="44"/>
                  </a:cubicBezTo>
                  <a:cubicBezTo>
                    <a:pt x="137" y="44"/>
                    <a:pt x="137" y="43"/>
                    <a:pt x="138" y="43"/>
                  </a:cubicBezTo>
                  <a:cubicBezTo>
                    <a:pt x="138" y="43"/>
                    <a:pt x="138" y="43"/>
                    <a:pt x="138" y="43"/>
                  </a:cubicBezTo>
                  <a:cubicBezTo>
                    <a:pt x="138" y="42"/>
                    <a:pt x="138" y="42"/>
                    <a:pt x="139" y="42"/>
                  </a:cubicBezTo>
                  <a:cubicBezTo>
                    <a:pt x="139" y="42"/>
                    <a:pt x="139" y="41"/>
                    <a:pt x="139" y="41"/>
                  </a:cubicBezTo>
                  <a:cubicBezTo>
                    <a:pt x="139" y="41"/>
                    <a:pt x="139" y="40"/>
                    <a:pt x="139" y="40"/>
                  </a:cubicBezTo>
                  <a:cubicBezTo>
                    <a:pt x="139" y="40"/>
                    <a:pt x="139" y="39"/>
                    <a:pt x="139" y="39"/>
                  </a:cubicBezTo>
                  <a:cubicBezTo>
                    <a:pt x="139" y="39"/>
                    <a:pt x="139" y="38"/>
                    <a:pt x="139" y="38"/>
                  </a:cubicBezTo>
                  <a:cubicBezTo>
                    <a:pt x="139" y="38"/>
                    <a:pt x="139" y="38"/>
                    <a:pt x="139" y="37"/>
                  </a:cubicBezTo>
                  <a:cubicBezTo>
                    <a:pt x="139" y="37"/>
                    <a:pt x="139" y="37"/>
                    <a:pt x="139" y="36"/>
                  </a:cubicBezTo>
                  <a:cubicBezTo>
                    <a:pt x="140" y="36"/>
                    <a:pt x="140" y="36"/>
                    <a:pt x="140" y="35"/>
                  </a:cubicBezTo>
                  <a:cubicBezTo>
                    <a:pt x="140" y="35"/>
                    <a:pt x="140" y="35"/>
                    <a:pt x="140" y="35"/>
                  </a:cubicBezTo>
                  <a:cubicBezTo>
                    <a:pt x="140" y="34"/>
                    <a:pt x="140" y="34"/>
                    <a:pt x="140" y="34"/>
                  </a:cubicBezTo>
                  <a:cubicBezTo>
                    <a:pt x="140" y="34"/>
                    <a:pt x="140" y="33"/>
                    <a:pt x="140" y="33"/>
                  </a:cubicBezTo>
                  <a:cubicBezTo>
                    <a:pt x="140" y="33"/>
                    <a:pt x="140" y="33"/>
                    <a:pt x="140" y="33"/>
                  </a:cubicBezTo>
                  <a:cubicBezTo>
                    <a:pt x="140" y="32"/>
                    <a:pt x="140" y="32"/>
                    <a:pt x="140" y="32"/>
                  </a:cubicBezTo>
                  <a:cubicBezTo>
                    <a:pt x="140" y="32"/>
                    <a:pt x="140" y="32"/>
                    <a:pt x="139" y="32"/>
                  </a:cubicBezTo>
                  <a:cubicBezTo>
                    <a:pt x="139" y="32"/>
                    <a:pt x="139" y="31"/>
                    <a:pt x="139" y="31"/>
                  </a:cubicBezTo>
                  <a:cubicBezTo>
                    <a:pt x="139" y="31"/>
                    <a:pt x="138" y="31"/>
                    <a:pt x="138" y="30"/>
                  </a:cubicBezTo>
                  <a:cubicBezTo>
                    <a:pt x="137" y="30"/>
                    <a:pt x="137" y="29"/>
                    <a:pt x="136" y="29"/>
                  </a:cubicBezTo>
                  <a:cubicBezTo>
                    <a:pt x="136" y="28"/>
                    <a:pt x="136" y="28"/>
                    <a:pt x="135" y="27"/>
                  </a:cubicBezTo>
                  <a:cubicBezTo>
                    <a:pt x="135" y="26"/>
                    <a:pt x="135" y="26"/>
                    <a:pt x="135" y="25"/>
                  </a:cubicBezTo>
                  <a:cubicBezTo>
                    <a:pt x="135" y="25"/>
                    <a:pt x="134" y="24"/>
                    <a:pt x="134" y="23"/>
                  </a:cubicBezTo>
                  <a:cubicBezTo>
                    <a:pt x="133" y="23"/>
                    <a:pt x="133" y="22"/>
                    <a:pt x="132" y="21"/>
                  </a:cubicBezTo>
                  <a:cubicBezTo>
                    <a:pt x="131" y="21"/>
                    <a:pt x="130" y="20"/>
                    <a:pt x="129" y="20"/>
                  </a:cubicBezTo>
                  <a:cubicBezTo>
                    <a:pt x="129" y="20"/>
                    <a:pt x="128" y="19"/>
                    <a:pt x="127" y="19"/>
                  </a:cubicBezTo>
                  <a:cubicBezTo>
                    <a:pt x="126" y="19"/>
                    <a:pt x="126" y="19"/>
                    <a:pt x="125" y="19"/>
                  </a:cubicBezTo>
                  <a:cubicBezTo>
                    <a:pt x="124" y="19"/>
                    <a:pt x="124" y="18"/>
                    <a:pt x="123" y="18"/>
                  </a:cubicBezTo>
                  <a:cubicBezTo>
                    <a:pt x="123" y="18"/>
                    <a:pt x="122" y="17"/>
                    <a:pt x="121" y="17"/>
                  </a:cubicBezTo>
                  <a:cubicBezTo>
                    <a:pt x="121" y="16"/>
                    <a:pt x="120" y="16"/>
                    <a:pt x="120" y="15"/>
                  </a:cubicBezTo>
                  <a:cubicBezTo>
                    <a:pt x="119" y="15"/>
                    <a:pt x="119" y="15"/>
                    <a:pt x="119" y="15"/>
                  </a:cubicBezTo>
                  <a:cubicBezTo>
                    <a:pt x="119" y="15"/>
                    <a:pt x="119" y="15"/>
                    <a:pt x="119" y="15"/>
                  </a:cubicBezTo>
                  <a:cubicBezTo>
                    <a:pt x="118" y="14"/>
                    <a:pt x="118" y="14"/>
                    <a:pt x="118" y="14"/>
                  </a:cubicBezTo>
                  <a:cubicBezTo>
                    <a:pt x="118" y="14"/>
                    <a:pt x="118" y="14"/>
                    <a:pt x="118" y="14"/>
                  </a:cubicBezTo>
                  <a:cubicBezTo>
                    <a:pt x="117" y="14"/>
                    <a:pt x="117" y="13"/>
                    <a:pt x="116" y="13"/>
                  </a:cubicBezTo>
                  <a:cubicBezTo>
                    <a:pt x="116" y="13"/>
                    <a:pt x="116" y="12"/>
                    <a:pt x="115" y="12"/>
                  </a:cubicBezTo>
                  <a:cubicBezTo>
                    <a:pt x="115" y="12"/>
                    <a:pt x="115" y="11"/>
                    <a:pt x="114" y="10"/>
                  </a:cubicBezTo>
                  <a:cubicBezTo>
                    <a:pt x="114" y="10"/>
                    <a:pt x="114" y="9"/>
                    <a:pt x="114" y="8"/>
                  </a:cubicBezTo>
                  <a:cubicBezTo>
                    <a:pt x="114" y="8"/>
                    <a:pt x="114" y="8"/>
                    <a:pt x="114" y="8"/>
                  </a:cubicBezTo>
                  <a:cubicBezTo>
                    <a:pt x="113" y="8"/>
                    <a:pt x="113" y="8"/>
                    <a:pt x="113" y="8"/>
                  </a:cubicBezTo>
                  <a:cubicBezTo>
                    <a:pt x="113" y="8"/>
                    <a:pt x="113" y="8"/>
                    <a:pt x="113" y="8"/>
                  </a:cubicBezTo>
                  <a:cubicBezTo>
                    <a:pt x="113" y="8"/>
                    <a:pt x="113" y="8"/>
                    <a:pt x="113" y="8"/>
                  </a:cubicBezTo>
                  <a:cubicBezTo>
                    <a:pt x="113" y="8"/>
                    <a:pt x="113" y="8"/>
                    <a:pt x="113" y="8"/>
                  </a:cubicBezTo>
                  <a:cubicBezTo>
                    <a:pt x="113" y="8"/>
                    <a:pt x="113" y="8"/>
                    <a:pt x="113" y="8"/>
                  </a:cubicBezTo>
                  <a:cubicBezTo>
                    <a:pt x="113" y="8"/>
                    <a:pt x="113" y="8"/>
                    <a:pt x="113" y="8"/>
                  </a:cubicBezTo>
                  <a:cubicBezTo>
                    <a:pt x="113" y="8"/>
                    <a:pt x="113" y="8"/>
                    <a:pt x="113" y="8"/>
                  </a:cubicBezTo>
                  <a:cubicBezTo>
                    <a:pt x="113" y="8"/>
                    <a:pt x="113" y="8"/>
                    <a:pt x="112" y="8"/>
                  </a:cubicBezTo>
                  <a:cubicBezTo>
                    <a:pt x="113" y="8"/>
                    <a:pt x="113" y="8"/>
                    <a:pt x="113" y="8"/>
                  </a:cubicBezTo>
                  <a:cubicBezTo>
                    <a:pt x="113" y="9"/>
                    <a:pt x="113" y="10"/>
                    <a:pt x="113" y="11"/>
                  </a:cubicBezTo>
                  <a:cubicBezTo>
                    <a:pt x="114" y="12"/>
                    <a:pt x="114" y="12"/>
                    <a:pt x="115" y="13"/>
                  </a:cubicBezTo>
                  <a:cubicBezTo>
                    <a:pt x="115" y="13"/>
                    <a:pt x="115" y="14"/>
                    <a:pt x="116" y="14"/>
                  </a:cubicBezTo>
                  <a:cubicBezTo>
                    <a:pt x="116" y="14"/>
                    <a:pt x="117" y="14"/>
                    <a:pt x="117" y="15"/>
                  </a:cubicBezTo>
                  <a:cubicBezTo>
                    <a:pt x="117" y="15"/>
                    <a:pt x="117" y="15"/>
                    <a:pt x="118" y="15"/>
                  </a:cubicBezTo>
                  <a:cubicBezTo>
                    <a:pt x="118" y="15"/>
                    <a:pt x="118" y="15"/>
                    <a:pt x="118" y="15"/>
                  </a:cubicBezTo>
                  <a:cubicBezTo>
                    <a:pt x="118" y="15"/>
                    <a:pt x="118" y="16"/>
                    <a:pt x="118" y="16"/>
                  </a:cubicBezTo>
                  <a:cubicBezTo>
                    <a:pt x="119" y="16"/>
                    <a:pt x="119" y="16"/>
                    <a:pt x="119" y="16"/>
                  </a:cubicBezTo>
                  <a:cubicBezTo>
                    <a:pt x="120" y="17"/>
                    <a:pt x="120" y="17"/>
                    <a:pt x="121" y="18"/>
                  </a:cubicBezTo>
                  <a:cubicBezTo>
                    <a:pt x="122" y="18"/>
                    <a:pt x="122" y="18"/>
                    <a:pt x="123" y="19"/>
                  </a:cubicBezTo>
                  <a:cubicBezTo>
                    <a:pt x="123" y="19"/>
                    <a:pt x="124" y="20"/>
                    <a:pt x="125" y="20"/>
                  </a:cubicBezTo>
                  <a:cubicBezTo>
                    <a:pt x="125" y="20"/>
                    <a:pt x="126" y="20"/>
                    <a:pt x="127" y="20"/>
                  </a:cubicBezTo>
                  <a:cubicBezTo>
                    <a:pt x="127" y="20"/>
                    <a:pt x="128" y="20"/>
                    <a:pt x="129" y="21"/>
                  </a:cubicBezTo>
                  <a:cubicBezTo>
                    <a:pt x="130" y="21"/>
                    <a:pt x="130" y="22"/>
                    <a:pt x="131" y="22"/>
                  </a:cubicBezTo>
                  <a:cubicBezTo>
                    <a:pt x="132" y="23"/>
                    <a:pt x="132" y="23"/>
                    <a:pt x="133" y="24"/>
                  </a:cubicBezTo>
                  <a:cubicBezTo>
                    <a:pt x="133" y="24"/>
                    <a:pt x="134" y="25"/>
                    <a:pt x="134" y="26"/>
                  </a:cubicBezTo>
                  <a:cubicBezTo>
                    <a:pt x="134" y="26"/>
                    <a:pt x="134" y="27"/>
                    <a:pt x="134" y="27"/>
                  </a:cubicBezTo>
                  <a:cubicBezTo>
                    <a:pt x="135" y="28"/>
                    <a:pt x="135" y="29"/>
                    <a:pt x="136" y="29"/>
                  </a:cubicBezTo>
                  <a:cubicBezTo>
                    <a:pt x="136" y="30"/>
                    <a:pt x="137" y="30"/>
                    <a:pt x="137" y="31"/>
                  </a:cubicBezTo>
                  <a:cubicBezTo>
                    <a:pt x="138" y="31"/>
                    <a:pt x="138" y="32"/>
                    <a:pt x="138" y="32"/>
                  </a:cubicBezTo>
                  <a:cubicBezTo>
                    <a:pt x="139" y="32"/>
                    <a:pt x="139" y="32"/>
                    <a:pt x="139" y="33"/>
                  </a:cubicBezTo>
                  <a:cubicBezTo>
                    <a:pt x="139" y="33"/>
                    <a:pt x="139" y="33"/>
                    <a:pt x="139" y="34"/>
                  </a:cubicBezTo>
                  <a:cubicBezTo>
                    <a:pt x="139" y="34"/>
                    <a:pt x="139" y="34"/>
                    <a:pt x="139" y="35"/>
                  </a:cubicBezTo>
                  <a:cubicBezTo>
                    <a:pt x="139" y="35"/>
                    <a:pt x="139" y="36"/>
                    <a:pt x="138" y="36"/>
                  </a:cubicBezTo>
                  <a:cubicBezTo>
                    <a:pt x="138" y="36"/>
                    <a:pt x="138" y="37"/>
                    <a:pt x="138" y="37"/>
                  </a:cubicBezTo>
                  <a:cubicBezTo>
                    <a:pt x="138" y="37"/>
                    <a:pt x="138" y="38"/>
                    <a:pt x="138" y="38"/>
                  </a:cubicBezTo>
                  <a:cubicBezTo>
                    <a:pt x="138" y="38"/>
                    <a:pt x="138" y="39"/>
                    <a:pt x="138" y="39"/>
                  </a:cubicBezTo>
                  <a:cubicBezTo>
                    <a:pt x="138" y="39"/>
                    <a:pt x="138" y="40"/>
                    <a:pt x="138" y="40"/>
                  </a:cubicBezTo>
                  <a:cubicBezTo>
                    <a:pt x="138" y="40"/>
                    <a:pt x="138" y="40"/>
                    <a:pt x="138" y="41"/>
                  </a:cubicBezTo>
                  <a:cubicBezTo>
                    <a:pt x="138" y="41"/>
                    <a:pt x="138" y="41"/>
                    <a:pt x="138" y="41"/>
                  </a:cubicBezTo>
                  <a:cubicBezTo>
                    <a:pt x="138" y="42"/>
                    <a:pt x="137" y="42"/>
                    <a:pt x="137" y="42"/>
                  </a:cubicBezTo>
                  <a:cubicBezTo>
                    <a:pt x="137" y="42"/>
                    <a:pt x="137" y="42"/>
                    <a:pt x="137" y="43"/>
                  </a:cubicBezTo>
                  <a:cubicBezTo>
                    <a:pt x="137" y="43"/>
                    <a:pt x="136" y="43"/>
                    <a:pt x="136" y="43"/>
                  </a:cubicBezTo>
                  <a:cubicBezTo>
                    <a:pt x="136" y="44"/>
                    <a:pt x="136" y="44"/>
                    <a:pt x="136" y="44"/>
                  </a:cubicBezTo>
                  <a:cubicBezTo>
                    <a:pt x="136" y="45"/>
                    <a:pt x="136" y="45"/>
                    <a:pt x="136" y="46"/>
                  </a:cubicBezTo>
                  <a:cubicBezTo>
                    <a:pt x="136" y="46"/>
                    <a:pt x="136" y="46"/>
                    <a:pt x="136" y="47"/>
                  </a:cubicBezTo>
                  <a:cubicBezTo>
                    <a:pt x="137" y="48"/>
                    <a:pt x="138" y="49"/>
                    <a:pt x="140" y="49"/>
                  </a:cubicBezTo>
                  <a:cubicBezTo>
                    <a:pt x="142" y="50"/>
                    <a:pt x="144" y="50"/>
                    <a:pt x="146" y="51"/>
                  </a:cubicBezTo>
                  <a:cubicBezTo>
                    <a:pt x="148" y="51"/>
                    <a:pt x="150" y="51"/>
                    <a:pt x="152" y="51"/>
                  </a:cubicBezTo>
                  <a:cubicBezTo>
                    <a:pt x="154" y="52"/>
                    <a:pt x="155" y="52"/>
                    <a:pt x="156" y="52"/>
                  </a:cubicBezTo>
                  <a:cubicBezTo>
                    <a:pt x="156" y="52"/>
                    <a:pt x="157" y="52"/>
                    <a:pt x="157" y="52"/>
                  </a:cubicBezTo>
                  <a:cubicBezTo>
                    <a:pt x="158" y="52"/>
                    <a:pt x="158" y="52"/>
                    <a:pt x="158" y="53"/>
                  </a:cubicBezTo>
                  <a:cubicBezTo>
                    <a:pt x="159" y="53"/>
                    <a:pt x="159" y="53"/>
                    <a:pt x="160" y="53"/>
                  </a:cubicBezTo>
                  <a:cubicBezTo>
                    <a:pt x="160" y="54"/>
                    <a:pt x="160" y="54"/>
                    <a:pt x="160" y="54"/>
                  </a:cubicBezTo>
                  <a:cubicBezTo>
                    <a:pt x="160" y="54"/>
                    <a:pt x="161" y="55"/>
                    <a:pt x="161" y="55"/>
                  </a:cubicBezTo>
                  <a:cubicBezTo>
                    <a:pt x="161" y="55"/>
                    <a:pt x="161" y="55"/>
                    <a:pt x="161" y="55"/>
                  </a:cubicBezTo>
                  <a:cubicBezTo>
                    <a:pt x="161" y="55"/>
                    <a:pt x="161" y="55"/>
                    <a:pt x="162" y="55"/>
                  </a:cubicBezTo>
                  <a:cubicBezTo>
                    <a:pt x="162" y="55"/>
                    <a:pt x="162" y="55"/>
                    <a:pt x="162" y="55"/>
                  </a:cubicBezTo>
                  <a:cubicBezTo>
                    <a:pt x="162" y="56"/>
                    <a:pt x="162" y="56"/>
                    <a:pt x="163" y="56"/>
                  </a:cubicBezTo>
                  <a:cubicBezTo>
                    <a:pt x="163" y="56"/>
                    <a:pt x="163" y="56"/>
                    <a:pt x="163" y="56"/>
                  </a:cubicBezTo>
                  <a:cubicBezTo>
                    <a:pt x="163" y="56"/>
                    <a:pt x="164" y="56"/>
                    <a:pt x="164" y="56"/>
                  </a:cubicBezTo>
                  <a:cubicBezTo>
                    <a:pt x="164" y="57"/>
                    <a:pt x="164" y="57"/>
                    <a:pt x="164" y="57"/>
                  </a:cubicBezTo>
                  <a:cubicBezTo>
                    <a:pt x="164" y="57"/>
                    <a:pt x="165" y="57"/>
                    <a:pt x="165" y="58"/>
                  </a:cubicBezTo>
                  <a:cubicBezTo>
                    <a:pt x="165" y="58"/>
                    <a:pt x="165" y="58"/>
                    <a:pt x="166" y="58"/>
                  </a:cubicBezTo>
                  <a:cubicBezTo>
                    <a:pt x="166" y="59"/>
                    <a:pt x="166" y="59"/>
                    <a:pt x="166" y="59"/>
                  </a:cubicBezTo>
                  <a:cubicBezTo>
                    <a:pt x="167" y="59"/>
                    <a:pt x="167" y="59"/>
                    <a:pt x="167" y="59"/>
                  </a:cubicBezTo>
                  <a:cubicBezTo>
                    <a:pt x="168" y="59"/>
                    <a:pt x="169" y="60"/>
                    <a:pt x="170" y="60"/>
                  </a:cubicBezTo>
                  <a:cubicBezTo>
                    <a:pt x="170" y="60"/>
                    <a:pt x="171" y="61"/>
                    <a:pt x="171" y="61"/>
                  </a:cubicBezTo>
                  <a:cubicBezTo>
                    <a:pt x="172" y="62"/>
                    <a:pt x="172" y="62"/>
                    <a:pt x="173" y="63"/>
                  </a:cubicBezTo>
                  <a:cubicBezTo>
                    <a:pt x="173" y="64"/>
                    <a:pt x="173" y="65"/>
                    <a:pt x="174" y="66"/>
                  </a:cubicBezTo>
                  <a:cubicBezTo>
                    <a:pt x="174" y="66"/>
                    <a:pt x="174" y="67"/>
                    <a:pt x="174" y="68"/>
                  </a:cubicBezTo>
                  <a:cubicBezTo>
                    <a:pt x="175" y="68"/>
                    <a:pt x="175" y="69"/>
                    <a:pt x="175" y="69"/>
                  </a:cubicBezTo>
                  <a:cubicBezTo>
                    <a:pt x="176" y="70"/>
                    <a:pt x="176" y="70"/>
                    <a:pt x="176" y="71"/>
                  </a:cubicBezTo>
                  <a:cubicBezTo>
                    <a:pt x="177" y="71"/>
                    <a:pt x="177" y="72"/>
                    <a:pt x="177" y="72"/>
                  </a:cubicBezTo>
                  <a:cubicBezTo>
                    <a:pt x="177" y="72"/>
                    <a:pt x="178" y="72"/>
                    <a:pt x="178" y="73"/>
                  </a:cubicBezTo>
                  <a:cubicBezTo>
                    <a:pt x="178" y="73"/>
                    <a:pt x="178" y="73"/>
                    <a:pt x="178" y="73"/>
                  </a:cubicBezTo>
                  <a:cubicBezTo>
                    <a:pt x="178" y="73"/>
                    <a:pt x="178" y="74"/>
                    <a:pt x="178" y="74"/>
                  </a:cubicBezTo>
                  <a:cubicBezTo>
                    <a:pt x="179" y="74"/>
                    <a:pt x="179" y="74"/>
                    <a:pt x="179" y="74"/>
                  </a:cubicBezTo>
                  <a:cubicBezTo>
                    <a:pt x="179" y="75"/>
                    <a:pt x="179" y="75"/>
                    <a:pt x="179" y="75"/>
                  </a:cubicBezTo>
                  <a:cubicBezTo>
                    <a:pt x="179" y="75"/>
                    <a:pt x="180" y="75"/>
                    <a:pt x="180" y="76"/>
                  </a:cubicBezTo>
                  <a:cubicBezTo>
                    <a:pt x="180" y="76"/>
                    <a:pt x="181" y="76"/>
                    <a:pt x="181" y="76"/>
                  </a:cubicBezTo>
                  <a:cubicBezTo>
                    <a:pt x="182" y="76"/>
                    <a:pt x="182" y="76"/>
                    <a:pt x="182" y="76"/>
                  </a:cubicBezTo>
                  <a:cubicBezTo>
                    <a:pt x="183" y="76"/>
                    <a:pt x="183" y="76"/>
                    <a:pt x="183" y="76"/>
                  </a:cubicBezTo>
                  <a:cubicBezTo>
                    <a:pt x="183" y="76"/>
                    <a:pt x="183" y="76"/>
                    <a:pt x="184" y="76"/>
                  </a:cubicBezTo>
                  <a:cubicBezTo>
                    <a:pt x="184" y="76"/>
                    <a:pt x="184" y="76"/>
                    <a:pt x="184" y="76"/>
                  </a:cubicBezTo>
                  <a:cubicBezTo>
                    <a:pt x="184" y="76"/>
                    <a:pt x="185" y="76"/>
                    <a:pt x="185" y="76"/>
                  </a:cubicBezTo>
                  <a:cubicBezTo>
                    <a:pt x="185" y="76"/>
                    <a:pt x="185" y="76"/>
                    <a:pt x="186" y="76"/>
                  </a:cubicBezTo>
                  <a:cubicBezTo>
                    <a:pt x="186" y="76"/>
                    <a:pt x="186" y="76"/>
                    <a:pt x="186" y="76"/>
                  </a:cubicBezTo>
                  <a:cubicBezTo>
                    <a:pt x="187" y="76"/>
                    <a:pt x="187" y="76"/>
                    <a:pt x="187" y="76"/>
                  </a:cubicBezTo>
                  <a:cubicBezTo>
                    <a:pt x="187" y="76"/>
                    <a:pt x="188" y="76"/>
                    <a:pt x="188" y="76"/>
                  </a:cubicBezTo>
                  <a:cubicBezTo>
                    <a:pt x="188" y="76"/>
                    <a:pt x="188" y="76"/>
                    <a:pt x="188" y="76"/>
                  </a:cubicBezTo>
                  <a:cubicBezTo>
                    <a:pt x="189" y="76"/>
                    <a:pt x="189" y="76"/>
                    <a:pt x="189" y="76"/>
                  </a:cubicBezTo>
                  <a:cubicBezTo>
                    <a:pt x="189" y="76"/>
                    <a:pt x="189" y="76"/>
                    <a:pt x="189" y="76"/>
                  </a:cubicBezTo>
                  <a:cubicBezTo>
                    <a:pt x="190" y="76"/>
                    <a:pt x="190" y="76"/>
                    <a:pt x="190" y="76"/>
                  </a:cubicBezTo>
                  <a:cubicBezTo>
                    <a:pt x="191" y="76"/>
                    <a:pt x="191" y="76"/>
                    <a:pt x="192" y="76"/>
                  </a:cubicBezTo>
                  <a:cubicBezTo>
                    <a:pt x="193" y="76"/>
                    <a:pt x="194" y="76"/>
                    <a:pt x="194" y="76"/>
                  </a:cubicBezTo>
                  <a:cubicBezTo>
                    <a:pt x="195" y="76"/>
                    <a:pt x="196" y="76"/>
                    <a:pt x="197" y="76"/>
                  </a:cubicBezTo>
                  <a:cubicBezTo>
                    <a:pt x="198" y="76"/>
                    <a:pt x="199" y="76"/>
                    <a:pt x="200" y="76"/>
                  </a:cubicBezTo>
                  <a:cubicBezTo>
                    <a:pt x="201" y="76"/>
                    <a:pt x="202" y="76"/>
                    <a:pt x="203" y="76"/>
                  </a:cubicBezTo>
                  <a:cubicBezTo>
                    <a:pt x="204" y="76"/>
                    <a:pt x="205" y="76"/>
                    <a:pt x="206" y="76"/>
                  </a:cubicBezTo>
                  <a:cubicBezTo>
                    <a:pt x="207" y="76"/>
                    <a:pt x="208" y="76"/>
                    <a:pt x="208" y="76"/>
                  </a:cubicBezTo>
                  <a:cubicBezTo>
                    <a:pt x="209" y="76"/>
                    <a:pt x="210" y="76"/>
                    <a:pt x="210" y="76"/>
                  </a:cubicBezTo>
                  <a:cubicBezTo>
                    <a:pt x="210" y="76"/>
                    <a:pt x="210" y="76"/>
                    <a:pt x="211" y="76"/>
                  </a:cubicBezTo>
                  <a:cubicBezTo>
                    <a:pt x="211" y="76"/>
                    <a:pt x="211" y="76"/>
                    <a:pt x="211" y="76"/>
                  </a:cubicBezTo>
                  <a:cubicBezTo>
                    <a:pt x="212" y="76"/>
                    <a:pt x="212" y="76"/>
                    <a:pt x="212" y="76"/>
                  </a:cubicBezTo>
                  <a:cubicBezTo>
                    <a:pt x="213" y="76"/>
                    <a:pt x="213" y="76"/>
                    <a:pt x="213" y="76"/>
                  </a:cubicBezTo>
                  <a:cubicBezTo>
                    <a:pt x="214" y="77"/>
                    <a:pt x="215" y="77"/>
                    <a:pt x="216" y="77"/>
                  </a:cubicBezTo>
                  <a:cubicBezTo>
                    <a:pt x="217" y="77"/>
                    <a:pt x="218" y="77"/>
                    <a:pt x="219" y="77"/>
                  </a:cubicBezTo>
                  <a:cubicBezTo>
                    <a:pt x="220" y="77"/>
                    <a:pt x="221" y="78"/>
                    <a:pt x="222" y="78"/>
                  </a:cubicBezTo>
                  <a:cubicBezTo>
                    <a:pt x="223" y="78"/>
                    <a:pt x="224" y="79"/>
                    <a:pt x="225" y="79"/>
                  </a:cubicBezTo>
                  <a:cubicBezTo>
                    <a:pt x="225" y="80"/>
                    <a:pt x="226" y="80"/>
                    <a:pt x="226" y="80"/>
                  </a:cubicBezTo>
                  <a:cubicBezTo>
                    <a:pt x="227" y="80"/>
                    <a:pt x="227" y="81"/>
                    <a:pt x="228" y="81"/>
                  </a:cubicBezTo>
                  <a:cubicBezTo>
                    <a:pt x="228" y="81"/>
                    <a:pt x="229" y="81"/>
                    <a:pt x="229" y="81"/>
                  </a:cubicBezTo>
                  <a:cubicBezTo>
                    <a:pt x="229" y="81"/>
                    <a:pt x="230" y="81"/>
                    <a:pt x="230" y="81"/>
                  </a:cubicBezTo>
                  <a:cubicBezTo>
                    <a:pt x="230" y="81"/>
                    <a:pt x="230" y="81"/>
                    <a:pt x="230" y="81"/>
                  </a:cubicBezTo>
                  <a:cubicBezTo>
                    <a:pt x="230" y="81"/>
                    <a:pt x="230" y="81"/>
                    <a:pt x="231" y="81"/>
                  </a:cubicBezTo>
                  <a:cubicBezTo>
                    <a:pt x="231" y="81"/>
                    <a:pt x="231" y="81"/>
                    <a:pt x="231" y="81"/>
                  </a:cubicBezTo>
                  <a:cubicBezTo>
                    <a:pt x="231" y="81"/>
                    <a:pt x="231" y="81"/>
                    <a:pt x="231" y="81"/>
                  </a:cubicBezTo>
                  <a:cubicBezTo>
                    <a:pt x="232" y="81"/>
                    <a:pt x="232" y="81"/>
                    <a:pt x="232" y="81"/>
                  </a:cubicBezTo>
                  <a:cubicBezTo>
                    <a:pt x="232" y="81"/>
                    <a:pt x="233" y="81"/>
                    <a:pt x="233" y="81"/>
                  </a:cubicBezTo>
                  <a:cubicBezTo>
                    <a:pt x="233" y="81"/>
                    <a:pt x="233" y="81"/>
                    <a:pt x="233" y="81"/>
                  </a:cubicBezTo>
                  <a:cubicBezTo>
                    <a:pt x="233" y="81"/>
                    <a:pt x="234" y="81"/>
                    <a:pt x="234" y="81"/>
                  </a:cubicBezTo>
                  <a:cubicBezTo>
                    <a:pt x="234" y="81"/>
                    <a:pt x="234" y="81"/>
                    <a:pt x="234" y="81"/>
                  </a:cubicBezTo>
                  <a:cubicBezTo>
                    <a:pt x="235" y="82"/>
                    <a:pt x="235" y="82"/>
                    <a:pt x="236" y="82"/>
                  </a:cubicBezTo>
                  <a:cubicBezTo>
                    <a:pt x="236" y="83"/>
                    <a:pt x="237" y="83"/>
                    <a:pt x="237" y="83"/>
                  </a:cubicBezTo>
                  <a:cubicBezTo>
                    <a:pt x="238" y="83"/>
                    <a:pt x="239" y="84"/>
                    <a:pt x="239" y="84"/>
                  </a:cubicBezTo>
                  <a:cubicBezTo>
                    <a:pt x="240" y="84"/>
                    <a:pt x="241" y="84"/>
                    <a:pt x="241" y="84"/>
                  </a:cubicBezTo>
                  <a:cubicBezTo>
                    <a:pt x="241" y="84"/>
                    <a:pt x="242" y="84"/>
                    <a:pt x="242" y="84"/>
                  </a:cubicBezTo>
                  <a:cubicBezTo>
                    <a:pt x="242" y="84"/>
                    <a:pt x="242" y="84"/>
                    <a:pt x="242" y="84"/>
                  </a:cubicBezTo>
                  <a:cubicBezTo>
                    <a:pt x="242" y="84"/>
                    <a:pt x="242" y="84"/>
                    <a:pt x="243" y="84"/>
                  </a:cubicBezTo>
                  <a:cubicBezTo>
                    <a:pt x="243" y="84"/>
                    <a:pt x="243" y="84"/>
                    <a:pt x="243" y="84"/>
                  </a:cubicBezTo>
                  <a:cubicBezTo>
                    <a:pt x="243" y="84"/>
                    <a:pt x="243" y="84"/>
                    <a:pt x="243" y="84"/>
                  </a:cubicBezTo>
                  <a:cubicBezTo>
                    <a:pt x="243" y="84"/>
                    <a:pt x="243" y="84"/>
                    <a:pt x="244" y="84"/>
                  </a:cubicBezTo>
                  <a:cubicBezTo>
                    <a:pt x="244" y="84"/>
                    <a:pt x="244" y="84"/>
                    <a:pt x="244" y="84"/>
                  </a:cubicBezTo>
                  <a:cubicBezTo>
                    <a:pt x="244" y="84"/>
                    <a:pt x="244" y="84"/>
                    <a:pt x="244" y="84"/>
                  </a:cubicBezTo>
                  <a:cubicBezTo>
                    <a:pt x="244" y="84"/>
                    <a:pt x="245" y="84"/>
                    <a:pt x="245" y="84"/>
                  </a:cubicBezTo>
                  <a:cubicBezTo>
                    <a:pt x="245" y="84"/>
                    <a:pt x="245" y="84"/>
                    <a:pt x="246" y="84"/>
                  </a:cubicBezTo>
                  <a:cubicBezTo>
                    <a:pt x="246" y="84"/>
                    <a:pt x="246" y="84"/>
                    <a:pt x="246" y="85"/>
                  </a:cubicBezTo>
                  <a:cubicBezTo>
                    <a:pt x="246" y="85"/>
                    <a:pt x="247" y="85"/>
                    <a:pt x="247" y="85"/>
                  </a:cubicBezTo>
                  <a:cubicBezTo>
                    <a:pt x="247" y="85"/>
                    <a:pt x="247" y="85"/>
                    <a:pt x="247" y="86"/>
                  </a:cubicBezTo>
                  <a:cubicBezTo>
                    <a:pt x="248" y="86"/>
                    <a:pt x="248" y="86"/>
                    <a:pt x="248" y="86"/>
                  </a:cubicBezTo>
                  <a:cubicBezTo>
                    <a:pt x="248" y="86"/>
                    <a:pt x="248" y="86"/>
                    <a:pt x="249" y="87"/>
                  </a:cubicBezTo>
                  <a:cubicBezTo>
                    <a:pt x="249" y="87"/>
                    <a:pt x="249" y="87"/>
                    <a:pt x="250" y="87"/>
                  </a:cubicBezTo>
                  <a:cubicBezTo>
                    <a:pt x="250" y="87"/>
                    <a:pt x="250" y="87"/>
                    <a:pt x="250" y="87"/>
                  </a:cubicBezTo>
                  <a:cubicBezTo>
                    <a:pt x="250" y="87"/>
                    <a:pt x="250" y="87"/>
                    <a:pt x="250" y="87"/>
                  </a:cubicBezTo>
                  <a:cubicBezTo>
                    <a:pt x="250" y="87"/>
                    <a:pt x="250" y="87"/>
                    <a:pt x="250" y="87"/>
                  </a:cubicBezTo>
                  <a:cubicBezTo>
                    <a:pt x="250" y="87"/>
                    <a:pt x="250" y="87"/>
                    <a:pt x="250" y="87"/>
                  </a:cubicBezTo>
                  <a:cubicBezTo>
                    <a:pt x="250" y="87"/>
                    <a:pt x="251" y="87"/>
                    <a:pt x="251" y="87"/>
                  </a:cubicBezTo>
                  <a:cubicBezTo>
                    <a:pt x="252" y="86"/>
                    <a:pt x="252" y="86"/>
                    <a:pt x="253" y="86"/>
                  </a:cubicBezTo>
                  <a:cubicBezTo>
                    <a:pt x="253" y="86"/>
                    <a:pt x="254" y="85"/>
                    <a:pt x="255" y="85"/>
                  </a:cubicBezTo>
                  <a:cubicBezTo>
                    <a:pt x="255" y="85"/>
                    <a:pt x="256" y="84"/>
                    <a:pt x="257" y="84"/>
                  </a:cubicBezTo>
                  <a:cubicBezTo>
                    <a:pt x="257" y="83"/>
                    <a:pt x="258" y="83"/>
                    <a:pt x="258" y="83"/>
                  </a:cubicBezTo>
                  <a:cubicBezTo>
                    <a:pt x="259" y="82"/>
                    <a:pt x="259" y="82"/>
                    <a:pt x="260" y="82"/>
                  </a:cubicBezTo>
                  <a:cubicBezTo>
                    <a:pt x="261" y="81"/>
                    <a:pt x="261" y="81"/>
                    <a:pt x="262" y="80"/>
                  </a:cubicBezTo>
                  <a:cubicBezTo>
                    <a:pt x="263" y="80"/>
                    <a:pt x="263" y="80"/>
                    <a:pt x="264" y="79"/>
                  </a:cubicBezTo>
                  <a:cubicBezTo>
                    <a:pt x="265" y="79"/>
                    <a:pt x="265" y="79"/>
                    <a:pt x="266" y="79"/>
                  </a:cubicBezTo>
                  <a:cubicBezTo>
                    <a:pt x="267" y="78"/>
                    <a:pt x="267" y="78"/>
                    <a:pt x="268" y="78"/>
                  </a:cubicBezTo>
                  <a:cubicBezTo>
                    <a:pt x="269" y="78"/>
                    <a:pt x="270" y="78"/>
                    <a:pt x="270" y="78"/>
                  </a:cubicBezTo>
                  <a:cubicBezTo>
                    <a:pt x="271" y="78"/>
                    <a:pt x="272" y="78"/>
                    <a:pt x="273" y="78"/>
                  </a:cubicBezTo>
                  <a:cubicBezTo>
                    <a:pt x="274" y="78"/>
                    <a:pt x="274" y="78"/>
                    <a:pt x="275" y="78"/>
                  </a:cubicBezTo>
                  <a:cubicBezTo>
                    <a:pt x="276" y="78"/>
                    <a:pt x="277" y="78"/>
                    <a:pt x="277" y="78"/>
                  </a:cubicBezTo>
                  <a:cubicBezTo>
                    <a:pt x="278" y="78"/>
                    <a:pt x="279" y="78"/>
                    <a:pt x="279" y="78"/>
                  </a:cubicBezTo>
                  <a:cubicBezTo>
                    <a:pt x="280" y="78"/>
                    <a:pt x="280" y="78"/>
                    <a:pt x="281" y="79"/>
                  </a:cubicBezTo>
                  <a:cubicBezTo>
                    <a:pt x="281" y="79"/>
                    <a:pt x="281" y="79"/>
                    <a:pt x="281" y="79"/>
                  </a:cubicBezTo>
                  <a:cubicBezTo>
                    <a:pt x="282" y="79"/>
                    <a:pt x="282" y="79"/>
                    <a:pt x="282" y="79"/>
                  </a:cubicBezTo>
                  <a:cubicBezTo>
                    <a:pt x="282" y="79"/>
                    <a:pt x="282" y="79"/>
                    <a:pt x="282" y="79"/>
                  </a:cubicBezTo>
                  <a:cubicBezTo>
                    <a:pt x="283" y="79"/>
                    <a:pt x="283" y="79"/>
                    <a:pt x="283" y="79"/>
                  </a:cubicBezTo>
                  <a:cubicBezTo>
                    <a:pt x="283" y="79"/>
                    <a:pt x="283" y="79"/>
                    <a:pt x="283" y="79"/>
                  </a:cubicBezTo>
                  <a:cubicBezTo>
                    <a:pt x="283" y="79"/>
                    <a:pt x="283" y="79"/>
                    <a:pt x="283" y="79"/>
                  </a:cubicBezTo>
                  <a:cubicBezTo>
                    <a:pt x="284" y="79"/>
                    <a:pt x="284" y="79"/>
                    <a:pt x="284" y="79"/>
                  </a:cubicBezTo>
                  <a:cubicBezTo>
                    <a:pt x="284" y="79"/>
                    <a:pt x="284" y="79"/>
                    <a:pt x="284" y="79"/>
                  </a:cubicBezTo>
                  <a:cubicBezTo>
                    <a:pt x="285" y="79"/>
                    <a:pt x="286" y="79"/>
                    <a:pt x="287" y="79"/>
                  </a:cubicBezTo>
                  <a:cubicBezTo>
                    <a:pt x="289" y="78"/>
                    <a:pt x="290" y="78"/>
                    <a:pt x="291" y="77"/>
                  </a:cubicBezTo>
                  <a:cubicBezTo>
                    <a:pt x="293" y="77"/>
                    <a:pt x="294" y="76"/>
                    <a:pt x="295" y="75"/>
                  </a:cubicBezTo>
                  <a:cubicBezTo>
                    <a:pt x="296" y="74"/>
                    <a:pt x="297" y="73"/>
                    <a:pt x="298" y="72"/>
                  </a:cubicBezTo>
                  <a:cubicBezTo>
                    <a:pt x="299" y="72"/>
                    <a:pt x="299" y="71"/>
                    <a:pt x="300" y="71"/>
                  </a:cubicBezTo>
                  <a:cubicBezTo>
                    <a:pt x="300" y="71"/>
                    <a:pt x="301" y="70"/>
                    <a:pt x="301" y="70"/>
                  </a:cubicBezTo>
                  <a:cubicBezTo>
                    <a:pt x="302" y="70"/>
                    <a:pt x="302" y="69"/>
                    <a:pt x="303" y="69"/>
                  </a:cubicBezTo>
                  <a:cubicBezTo>
                    <a:pt x="303" y="69"/>
                    <a:pt x="303" y="69"/>
                    <a:pt x="304" y="68"/>
                  </a:cubicBezTo>
                  <a:cubicBezTo>
                    <a:pt x="305" y="68"/>
                    <a:pt x="305" y="68"/>
                    <a:pt x="306" y="68"/>
                  </a:cubicBezTo>
                  <a:cubicBezTo>
                    <a:pt x="306" y="67"/>
                    <a:pt x="306" y="67"/>
                    <a:pt x="307" y="67"/>
                  </a:cubicBezTo>
                  <a:cubicBezTo>
                    <a:pt x="307" y="67"/>
                    <a:pt x="308" y="66"/>
                    <a:pt x="308" y="66"/>
                  </a:cubicBezTo>
                  <a:cubicBezTo>
                    <a:pt x="308" y="65"/>
                    <a:pt x="308" y="65"/>
                    <a:pt x="308" y="64"/>
                  </a:cubicBezTo>
                  <a:cubicBezTo>
                    <a:pt x="308" y="64"/>
                    <a:pt x="308" y="63"/>
                    <a:pt x="308" y="63"/>
                  </a:cubicBezTo>
                  <a:cubicBezTo>
                    <a:pt x="308" y="62"/>
                    <a:pt x="308" y="62"/>
                    <a:pt x="308" y="61"/>
                  </a:cubicBezTo>
                  <a:cubicBezTo>
                    <a:pt x="308" y="61"/>
                    <a:pt x="308" y="61"/>
                    <a:pt x="307" y="60"/>
                  </a:cubicBezTo>
                  <a:cubicBezTo>
                    <a:pt x="307" y="60"/>
                    <a:pt x="307" y="59"/>
                    <a:pt x="307" y="59"/>
                  </a:cubicBezTo>
                  <a:cubicBezTo>
                    <a:pt x="306" y="59"/>
                    <a:pt x="306" y="58"/>
                    <a:pt x="306" y="58"/>
                  </a:cubicBezTo>
                  <a:cubicBezTo>
                    <a:pt x="306" y="58"/>
                    <a:pt x="306" y="57"/>
                    <a:pt x="305" y="57"/>
                  </a:cubicBezTo>
                  <a:cubicBezTo>
                    <a:pt x="305" y="57"/>
                    <a:pt x="305" y="56"/>
                    <a:pt x="305" y="56"/>
                  </a:cubicBezTo>
                  <a:cubicBezTo>
                    <a:pt x="305" y="56"/>
                    <a:pt x="306" y="55"/>
                    <a:pt x="306" y="55"/>
                  </a:cubicBezTo>
                  <a:cubicBezTo>
                    <a:pt x="306" y="54"/>
                    <a:pt x="306" y="54"/>
                    <a:pt x="307" y="54"/>
                  </a:cubicBezTo>
                  <a:cubicBezTo>
                    <a:pt x="307" y="53"/>
                    <a:pt x="307" y="53"/>
                    <a:pt x="308" y="53"/>
                  </a:cubicBezTo>
                  <a:cubicBezTo>
                    <a:pt x="308" y="52"/>
                    <a:pt x="308" y="52"/>
                    <a:pt x="309" y="52"/>
                  </a:cubicBezTo>
                  <a:cubicBezTo>
                    <a:pt x="309" y="52"/>
                    <a:pt x="310" y="52"/>
                    <a:pt x="310" y="52"/>
                  </a:cubicBezTo>
                  <a:cubicBezTo>
                    <a:pt x="310" y="52"/>
                    <a:pt x="311" y="52"/>
                    <a:pt x="311" y="52"/>
                  </a:cubicBezTo>
                  <a:cubicBezTo>
                    <a:pt x="311" y="52"/>
                    <a:pt x="312" y="52"/>
                    <a:pt x="312" y="52"/>
                  </a:cubicBezTo>
                  <a:cubicBezTo>
                    <a:pt x="312" y="52"/>
                    <a:pt x="312" y="52"/>
                    <a:pt x="313" y="53"/>
                  </a:cubicBezTo>
                  <a:cubicBezTo>
                    <a:pt x="313" y="53"/>
                    <a:pt x="313" y="53"/>
                    <a:pt x="313" y="53"/>
                  </a:cubicBezTo>
                  <a:cubicBezTo>
                    <a:pt x="313" y="53"/>
                    <a:pt x="314" y="53"/>
                    <a:pt x="314" y="53"/>
                  </a:cubicBezTo>
                  <a:cubicBezTo>
                    <a:pt x="314" y="53"/>
                    <a:pt x="315" y="53"/>
                    <a:pt x="315" y="54"/>
                  </a:cubicBezTo>
                  <a:cubicBezTo>
                    <a:pt x="316" y="54"/>
                    <a:pt x="316" y="54"/>
                    <a:pt x="317" y="54"/>
                  </a:cubicBezTo>
                  <a:cubicBezTo>
                    <a:pt x="318" y="54"/>
                    <a:pt x="319" y="54"/>
                    <a:pt x="319" y="54"/>
                  </a:cubicBezTo>
                  <a:cubicBezTo>
                    <a:pt x="320" y="54"/>
                    <a:pt x="321" y="54"/>
                    <a:pt x="321" y="54"/>
                  </a:cubicBezTo>
                  <a:cubicBezTo>
                    <a:pt x="322" y="54"/>
                    <a:pt x="323" y="54"/>
                    <a:pt x="323" y="53"/>
                  </a:cubicBezTo>
                  <a:cubicBezTo>
                    <a:pt x="324" y="53"/>
                    <a:pt x="325" y="53"/>
                    <a:pt x="325" y="53"/>
                  </a:cubicBezTo>
                  <a:cubicBezTo>
                    <a:pt x="326" y="52"/>
                    <a:pt x="327" y="52"/>
                    <a:pt x="327" y="52"/>
                  </a:cubicBezTo>
                  <a:cubicBezTo>
                    <a:pt x="328" y="51"/>
                    <a:pt x="329" y="50"/>
                    <a:pt x="330" y="50"/>
                  </a:cubicBezTo>
                  <a:cubicBezTo>
                    <a:pt x="331" y="49"/>
                    <a:pt x="332" y="49"/>
                    <a:pt x="332" y="49"/>
                  </a:cubicBezTo>
                  <a:cubicBezTo>
                    <a:pt x="333" y="49"/>
                    <a:pt x="334" y="49"/>
                    <a:pt x="335" y="48"/>
                  </a:cubicBezTo>
                  <a:cubicBezTo>
                    <a:pt x="335" y="48"/>
                    <a:pt x="336" y="48"/>
                    <a:pt x="337" y="48"/>
                  </a:cubicBezTo>
                  <a:cubicBezTo>
                    <a:pt x="337" y="48"/>
                    <a:pt x="337" y="48"/>
                    <a:pt x="337" y="48"/>
                  </a:cubicBezTo>
                  <a:cubicBezTo>
                    <a:pt x="338" y="48"/>
                    <a:pt x="338" y="48"/>
                    <a:pt x="338" y="48"/>
                  </a:cubicBezTo>
                  <a:cubicBezTo>
                    <a:pt x="338" y="48"/>
                    <a:pt x="338" y="48"/>
                    <a:pt x="339" y="48"/>
                  </a:cubicBezTo>
                  <a:cubicBezTo>
                    <a:pt x="339" y="48"/>
                    <a:pt x="339" y="48"/>
                    <a:pt x="339" y="48"/>
                  </a:cubicBezTo>
                  <a:cubicBezTo>
                    <a:pt x="340" y="48"/>
                    <a:pt x="341" y="48"/>
                    <a:pt x="341" y="48"/>
                  </a:cubicBezTo>
                  <a:cubicBezTo>
                    <a:pt x="342" y="47"/>
                    <a:pt x="342" y="47"/>
                    <a:pt x="343" y="47"/>
                  </a:cubicBezTo>
                  <a:cubicBezTo>
                    <a:pt x="343" y="46"/>
                    <a:pt x="343" y="46"/>
                    <a:pt x="344" y="45"/>
                  </a:cubicBezTo>
                  <a:cubicBezTo>
                    <a:pt x="344" y="45"/>
                    <a:pt x="344" y="45"/>
                    <a:pt x="345" y="44"/>
                  </a:cubicBezTo>
                  <a:cubicBezTo>
                    <a:pt x="345" y="44"/>
                    <a:pt x="345" y="44"/>
                    <a:pt x="345" y="43"/>
                  </a:cubicBezTo>
                  <a:cubicBezTo>
                    <a:pt x="345" y="43"/>
                    <a:pt x="345" y="43"/>
                    <a:pt x="346" y="43"/>
                  </a:cubicBezTo>
                  <a:cubicBezTo>
                    <a:pt x="346" y="42"/>
                    <a:pt x="346" y="42"/>
                    <a:pt x="346" y="42"/>
                  </a:cubicBezTo>
                  <a:cubicBezTo>
                    <a:pt x="346" y="42"/>
                    <a:pt x="347" y="41"/>
                    <a:pt x="347" y="41"/>
                  </a:cubicBezTo>
                  <a:cubicBezTo>
                    <a:pt x="348" y="40"/>
                    <a:pt x="349" y="39"/>
                    <a:pt x="349" y="39"/>
                  </a:cubicBezTo>
                  <a:cubicBezTo>
                    <a:pt x="350" y="38"/>
                    <a:pt x="351" y="38"/>
                    <a:pt x="352" y="38"/>
                  </a:cubicBezTo>
                  <a:cubicBezTo>
                    <a:pt x="353" y="37"/>
                    <a:pt x="354" y="37"/>
                    <a:pt x="354" y="37"/>
                  </a:cubicBezTo>
                  <a:cubicBezTo>
                    <a:pt x="355" y="37"/>
                    <a:pt x="356" y="37"/>
                    <a:pt x="357" y="37"/>
                  </a:cubicBezTo>
                  <a:cubicBezTo>
                    <a:pt x="357" y="37"/>
                    <a:pt x="357" y="37"/>
                    <a:pt x="358" y="37"/>
                  </a:cubicBezTo>
                  <a:cubicBezTo>
                    <a:pt x="358" y="37"/>
                    <a:pt x="358" y="37"/>
                    <a:pt x="359" y="36"/>
                  </a:cubicBezTo>
                  <a:cubicBezTo>
                    <a:pt x="359" y="36"/>
                    <a:pt x="360" y="36"/>
                    <a:pt x="360" y="36"/>
                  </a:cubicBezTo>
                  <a:cubicBezTo>
                    <a:pt x="360" y="36"/>
                    <a:pt x="361" y="36"/>
                    <a:pt x="361" y="36"/>
                  </a:cubicBezTo>
                  <a:cubicBezTo>
                    <a:pt x="362" y="36"/>
                    <a:pt x="362" y="35"/>
                    <a:pt x="362" y="35"/>
                  </a:cubicBezTo>
                  <a:cubicBezTo>
                    <a:pt x="363" y="35"/>
                    <a:pt x="363" y="35"/>
                    <a:pt x="364" y="35"/>
                  </a:cubicBezTo>
                  <a:cubicBezTo>
                    <a:pt x="364" y="35"/>
                    <a:pt x="364" y="35"/>
                    <a:pt x="365" y="35"/>
                  </a:cubicBezTo>
                  <a:cubicBezTo>
                    <a:pt x="365" y="35"/>
                    <a:pt x="366" y="35"/>
                    <a:pt x="366" y="35"/>
                  </a:cubicBezTo>
                  <a:cubicBezTo>
                    <a:pt x="366" y="35"/>
                    <a:pt x="366" y="35"/>
                    <a:pt x="366" y="35"/>
                  </a:cubicBezTo>
                  <a:cubicBezTo>
                    <a:pt x="366" y="35"/>
                    <a:pt x="366" y="35"/>
                    <a:pt x="367" y="35"/>
                  </a:cubicBezTo>
                  <a:cubicBezTo>
                    <a:pt x="367" y="35"/>
                    <a:pt x="367" y="35"/>
                    <a:pt x="367" y="35"/>
                  </a:cubicBezTo>
                  <a:cubicBezTo>
                    <a:pt x="367" y="35"/>
                    <a:pt x="367" y="35"/>
                    <a:pt x="367" y="35"/>
                  </a:cubicBezTo>
                  <a:cubicBezTo>
                    <a:pt x="368" y="35"/>
                    <a:pt x="368" y="35"/>
                    <a:pt x="368" y="35"/>
                  </a:cubicBezTo>
                  <a:cubicBezTo>
                    <a:pt x="369" y="35"/>
                    <a:pt x="369" y="35"/>
                    <a:pt x="370" y="35"/>
                  </a:cubicBezTo>
                  <a:cubicBezTo>
                    <a:pt x="370" y="35"/>
                    <a:pt x="371" y="36"/>
                    <a:pt x="371" y="36"/>
                  </a:cubicBezTo>
                  <a:cubicBezTo>
                    <a:pt x="372" y="36"/>
                    <a:pt x="372" y="36"/>
                    <a:pt x="372" y="36"/>
                  </a:cubicBezTo>
                  <a:cubicBezTo>
                    <a:pt x="373" y="36"/>
                    <a:pt x="374" y="36"/>
                    <a:pt x="374" y="35"/>
                  </a:cubicBezTo>
                  <a:cubicBezTo>
                    <a:pt x="375" y="35"/>
                    <a:pt x="375" y="35"/>
                    <a:pt x="375" y="35"/>
                  </a:cubicBezTo>
                  <a:cubicBezTo>
                    <a:pt x="376" y="35"/>
                    <a:pt x="376" y="34"/>
                    <a:pt x="376" y="34"/>
                  </a:cubicBezTo>
                  <a:cubicBezTo>
                    <a:pt x="376" y="34"/>
                    <a:pt x="376" y="34"/>
                    <a:pt x="376" y="33"/>
                  </a:cubicBezTo>
                  <a:cubicBezTo>
                    <a:pt x="376" y="33"/>
                    <a:pt x="376" y="32"/>
                    <a:pt x="376" y="32"/>
                  </a:cubicBezTo>
                  <a:cubicBezTo>
                    <a:pt x="376" y="31"/>
                    <a:pt x="375" y="30"/>
                    <a:pt x="375" y="30"/>
                  </a:cubicBezTo>
                  <a:cubicBezTo>
                    <a:pt x="374" y="29"/>
                    <a:pt x="373" y="29"/>
                    <a:pt x="372" y="28"/>
                  </a:cubicBezTo>
                  <a:cubicBezTo>
                    <a:pt x="372" y="27"/>
                    <a:pt x="371" y="26"/>
                    <a:pt x="370" y="26"/>
                  </a:cubicBezTo>
                  <a:cubicBezTo>
                    <a:pt x="369" y="25"/>
                    <a:pt x="369" y="25"/>
                    <a:pt x="368" y="25"/>
                  </a:cubicBezTo>
                  <a:cubicBezTo>
                    <a:pt x="368" y="24"/>
                    <a:pt x="367" y="24"/>
                    <a:pt x="367" y="24"/>
                  </a:cubicBezTo>
                  <a:cubicBezTo>
                    <a:pt x="367" y="23"/>
                    <a:pt x="366" y="23"/>
                    <a:pt x="366" y="23"/>
                  </a:cubicBezTo>
                  <a:cubicBezTo>
                    <a:pt x="366" y="22"/>
                    <a:pt x="365" y="22"/>
                    <a:pt x="365" y="22"/>
                  </a:cubicBezTo>
                  <a:cubicBezTo>
                    <a:pt x="365" y="21"/>
                    <a:pt x="364" y="21"/>
                    <a:pt x="364" y="21"/>
                  </a:cubicBezTo>
                  <a:cubicBezTo>
                    <a:pt x="364" y="20"/>
                    <a:pt x="363" y="20"/>
                    <a:pt x="363" y="20"/>
                  </a:cubicBezTo>
                  <a:cubicBezTo>
                    <a:pt x="363" y="20"/>
                    <a:pt x="362" y="20"/>
                    <a:pt x="362" y="20"/>
                  </a:cubicBezTo>
                  <a:cubicBezTo>
                    <a:pt x="362" y="20"/>
                    <a:pt x="361" y="20"/>
                    <a:pt x="361" y="20"/>
                  </a:cubicBezTo>
                  <a:cubicBezTo>
                    <a:pt x="361" y="20"/>
                    <a:pt x="360" y="20"/>
                    <a:pt x="360" y="20"/>
                  </a:cubicBezTo>
                  <a:cubicBezTo>
                    <a:pt x="359" y="20"/>
                    <a:pt x="359" y="20"/>
                    <a:pt x="358" y="21"/>
                  </a:cubicBezTo>
                  <a:cubicBezTo>
                    <a:pt x="358" y="21"/>
                    <a:pt x="357" y="21"/>
                    <a:pt x="357" y="22"/>
                  </a:cubicBezTo>
                  <a:cubicBezTo>
                    <a:pt x="357" y="22"/>
                    <a:pt x="356" y="22"/>
                    <a:pt x="356" y="23"/>
                  </a:cubicBezTo>
                  <a:cubicBezTo>
                    <a:pt x="356" y="23"/>
                    <a:pt x="356" y="23"/>
                    <a:pt x="356" y="23"/>
                  </a:cubicBezTo>
                  <a:cubicBezTo>
                    <a:pt x="356" y="23"/>
                    <a:pt x="356" y="23"/>
                    <a:pt x="356" y="23"/>
                  </a:cubicBezTo>
                  <a:cubicBezTo>
                    <a:pt x="356" y="24"/>
                    <a:pt x="356" y="24"/>
                    <a:pt x="356" y="24"/>
                  </a:cubicBezTo>
                  <a:cubicBezTo>
                    <a:pt x="356" y="24"/>
                    <a:pt x="356" y="24"/>
                    <a:pt x="356" y="24"/>
                  </a:cubicBezTo>
                  <a:cubicBezTo>
                    <a:pt x="356" y="24"/>
                    <a:pt x="355" y="24"/>
                    <a:pt x="355" y="24"/>
                  </a:cubicBezTo>
                  <a:cubicBezTo>
                    <a:pt x="355" y="23"/>
                    <a:pt x="355" y="23"/>
                    <a:pt x="355" y="23"/>
                  </a:cubicBezTo>
                  <a:cubicBezTo>
                    <a:pt x="355" y="23"/>
                    <a:pt x="355" y="23"/>
                    <a:pt x="354" y="23"/>
                  </a:cubicBezTo>
                  <a:cubicBezTo>
                    <a:pt x="354" y="23"/>
                    <a:pt x="354" y="23"/>
                    <a:pt x="354" y="23"/>
                  </a:cubicBezTo>
                  <a:cubicBezTo>
                    <a:pt x="354" y="23"/>
                    <a:pt x="353" y="23"/>
                    <a:pt x="353" y="23"/>
                  </a:cubicBezTo>
                  <a:cubicBezTo>
                    <a:pt x="353" y="22"/>
                    <a:pt x="352" y="22"/>
                    <a:pt x="352" y="22"/>
                  </a:cubicBezTo>
                  <a:cubicBezTo>
                    <a:pt x="351" y="22"/>
                    <a:pt x="351" y="22"/>
                    <a:pt x="350" y="22"/>
                  </a:cubicBezTo>
                  <a:cubicBezTo>
                    <a:pt x="350" y="22"/>
                    <a:pt x="349" y="22"/>
                    <a:pt x="349" y="22"/>
                  </a:cubicBezTo>
                  <a:cubicBezTo>
                    <a:pt x="348" y="22"/>
                    <a:pt x="348" y="22"/>
                    <a:pt x="347" y="22"/>
                  </a:cubicBezTo>
                  <a:cubicBezTo>
                    <a:pt x="347" y="22"/>
                    <a:pt x="347" y="22"/>
                    <a:pt x="346" y="22"/>
                  </a:cubicBezTo>
                  <a:cubicBezTo>
                    <a:pt x="346" y="22"/>
                    <a:pt x="346" y="22"/>
                    <a:pt x="345" y="22"/>
                  </a:cubicBezTo>
                  <a:cubicBezTo>
                    <a:pt x="345" y="22"/>
                    <a:pt x="345" y="22"/>
                    <a:pt x="344" y="22"/>
                  </a:cubicBezTo>
                  <a:cubicBezTo>
                    <a:pt x="344" y="22"/>
                    <a:pt x="344" y="22"/>
                    <a:pt x="344" y="22"/>
                  </a:cubicBezTo>
                  <a:cubicBezTo>
                    <a:pt x="344" y="22"/>
                    <a:pt x="344" y="22"/>
                    <a:pt x="344" y="22"/>
                  </a:cubicBezTo>
                  <a:cubicBezTo>
                    <a:pt x="343" y="23"/>
                    <a:pt x="343" y="23"/>
                    <a:pt x="343" y="23"/>
                  </a:cubicBezTo>
                  <a:cubicBezTo>
                    <a:pt x="343" y="23"/>
                    <a:pt x="343" y="23"/>
                    <a:pt x="343" y="23"/>
                  </a:cubicBezTo>
                  <a:cubicBezTo>
                    <a:pt x="343" y="23"/>
                    <a:pt x="343" y="23"/>
                    <a:pt x="342" y="23"/>
                  </a:cubicBezTo>
                  <a:cubicBezTo>
                    <a:pt x="342" y="23"/>
                    <a:pt x="342" y="22"/>
                    <a:pt x="342" y="22"/>
                  </a:cubicBezTo>
                  <a:cubicBezTo>
                    <a:pt x="342" y="22"/>
                    <a:pt x="341" y="22"/>
                    <a:pt x="341" y="22"/>
                  </a:cubicBezTo>
                  <a:cubicBezTo>
                    <a:pt x="341" y="22"/>
                    <a:pt x="341" y="21"/>
                    <a:pt x="340" y="21"/>
                  </a:cubicBezTo>
                  <a:cubicBezTo>
                    <a:pt x="340" y="21"/>
                    <a:pt x="340" y="21"/>
                    <a:pt x="340" y="21"/>
                  </a:cubicBezTo>
                  <a:cubicBezTo>
                    <a:pt x="340" y="21"/>
                    <a:pt x="340" y="20"/>
                    <a:pt x="339" y="20"/>
                  </a:cubicBezTo>
                  <a:cubicBezTo>
                    <a:pt x="339" y="20"/>
                    <a:pt x="339" y="20"/>
                    <a:pt x="339" y="20"/>
                  </a:cubicBezTo>
                  <a:cubicBezTo>
                    <a:pt x="339" y="19"/>
                    <a:pt x="339" y="19"/>
                    <a:pt x="339" y="19"/>
                  </a:cubicBezTo>
                  <a:cubicBezTo>
                    <a:pt x="339" y="19"/>
                    <a:pt x="339" y="19"/>
                    <a:pt x="340" y="19"/>
                  </a:cubicBezTo>
                  <a:cubicBezTo>
                    <a:pt x="340" y="18"/>
                    <a:pt x="340" y="18"/>
                    <a:pt x="340" y="18"/>
                  </a:cubicBezTo>
                  <a:cubicBezTo>
                    <a:pt x="340" y="18"/>
                    <a:pt x="340" y="18"/>
                    <a:pt x="341" y="18"/>
                  </a:cubicBezTo>
                  <a:cubicBezTo>
                    <a:pt x="341" y="18"/>
                    <a:pt x="341" y="18"/>
                    <a:pt x="341" y="18"/>
                  </a:cubicBezTo>
                  <a:cubicBezTo>
                    <a:pt x="341" y="18"/>
                    <a:pt x="341" y="18"/>
                    <a:pt x="341" y="18"/>
                  </a:cubicBezTo>
                  <a:cubicBezTo>
                    <a:pt x="342" y="13"/>
                    <a:pt x="342" y="13"/>
                    <a:pt x="342" y="13"/>
                  </a:cubicBezTo>
                  <a:cubicBezTo>
                    <a:pt x="348" y="1"/>
                    <a:pt x="348" y="1"/>
                    <a:pt x="348" y="1"/>
                  </a:cubicBezTo>
                  <a:cubicBezTo>
                    <a:pt x="348" y="1"/>
                    <a:pt x="348"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8" y="1"/>
                    <a:pt x="348" y="1"/>
                    <a:pt x="348" y="1"/>
                  </a:cubicBezTo>
                  <a:cubicBezTo>
                    <a:pt x="348" y="1"/>
                    <a:pt x="348" y="0"/>
                    <a:pt x="348" y="0"/>
                  </a:cubicBezTo>
                  <a:cubicBezTo>
                    <a:pt x="347" y="0"/>
                    <a:pt x="347" y="0"/>
                    <a:pt x="3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0" name="Freeform 289">
              <a:extLst>
                <a:ext uri="{FF2B5EF4-FFF2-40B4-BE49-F238E27FC236}">
                  <a16:creationId xmlns:a16="http://schemas.microsoft.com/office/drawing/2014/main" id="{6D52E9BD-7FEE-0B4B-AD99-C744B4388EAF}"/>
                </a:ext>
              </a:extLst>
            </p:cNvPr>
            <p:cNvSpPr>
              <a:spLocks noEditPoints="1"/>
            </p:cNvSpPr>
            <p:nvPr/>
          </p:nvSpPr>
          <p:spPr bwMode="auto">
            <a:xfrm>
              <a:off x="7569200" y="1704975"/>
              <a:ext cx="131762" cy="187325"/>
            </a:xfrm>
            <a:custGeom>
              <a:avLst/>
              <a:gdLst>
                <a:gd name="T0" fmla="*/ 70 w 78"/>
                <a:gd name="T1" fmla="*/ 77 h 111"/>
                <a:gd name="T2" fmla="*/ 69 w 78"/>
                <a:gd name="T3" fmla="*/ 80 h 111"/>
                <a:gd name="T4" fmla="*/ 63 w 78"/>
                <a:gd name="T5" fmla="*/ 85 h 111"/>
                <a:gd name="T6" fmla="*/ 60 w 78"/>
                <a:gd name="T7" fmla="*/ 87 h 111"/>
                <a:gd name="T8" fmla="*/ 55 w 78"/>
                <a:gd name="T9" fmla="*/ 86 h 111"/>
                <a:gd name="T10" fmla="*/ 50 w 78"/>
                <a:gd name="T11" fmla="*/ 85 h 111"/>
                <a:gd name="T12" fmla="*/ 40 w 78"/>
                <a:gd name="T13" fmla="*/ 94 h 111"/>
                <a:gd name="T14" fmla="*/ 41 w 78"/>
                <a:gd name="T15" fmla="*/ 98 h 111"/>
                <a:gd name="T16" fmla="*/ 47 w 78"/>
                <a:gd name="T17" fmla="*/ 94 h 111"/>
                <a:gd name="T18" fmla="*/ 52 w 78"/>
                <a:gd name="T19" fmla="*/ 92 h 111"/>
                <a:gd name="T20" fmla="*/ 57 w 78"/>
                <a:gd name="T21" fmla="*/ 99 h 111"/>
                <a:gd name="T22" fmla="*/ 67 w 78"/>
                <a:gd name="T23" fmla="*/ 110 h 111"/>
                <a:gd name="T24" fmla="*/ 70 w 78"/>
                <a:gd name="T25" fmla="*/ 107 h 111"/>
                <a:gd name="T26" fmla="*/ 71 w 78"/>
                <a:gd name="T27" fmla="*/ 99 h 111"/>
                <a:gd name="T28" fmla="*/ 78 w 78"/>
                <a:gd name="T29" fmla="*/ 89 h 111"/>
                <a:gd name="T30" fmla="*/ 73 w 78"/>
                <a:gd name="T31" fmla="*/ 75 h 111"/>
                <a:gd name="T32" fmla="*/ 55 w 78"/>
                <a:gd name="T33" fmla="*/ 77 h 111"/>
                <a:gd name="T34" fmla="*/ 59 w 78"/>
                <a:gd name="T35" fmla="*/ 77 h 111"/>
                <a:gd name="T36" fmla="*/ 60 w 78"/>
                <a:gd name="T37" fmla="*/ 73 h 111"/>
                <a:gd name="T38" fmla="*/ 13 w 78"/>
                <a:gd name="T39" fmla="*/ 68 h 111"/>
                <a:gd name="T40" fmla="*/ 4 w 78"/>
                <a:gd name="T41" fmla="*/ 80 h 111"/>
                <a:gd name="T42" fmla="*/ 8 w 78"/>
                <a:gd name="T43" fmla="*/ 79 h 111"/>
                <a:gd name="T44" fmla="*/ 16 w 78"/>
                <a:gd name="T45" fmla="*/ 64 h 111"/>
                <a:gd name="T46" fmla="*/ 37 w 78"/>
                <a:gd name="T47" fmla="*/ 65 h 111"/>
                <a:gd name="T48" fmla="*/ 43 w 78"/>
                <a:gd name="T49" fmla="*/ 65 h 111"/>
                <a:gd name="T50" fmla="*/ 45 w 78"/>
                <a:gd name="T51" fmla="*/ 66 h 111"/>
                <a:gd name="T52" fmla="*/ 44 w 78"/>
                <a:gd name="T53" fmla="*/ 78 h 111"/>
                <a:gd name="T54" fmla="*/ 47 w 78"/>
                <a:gd name="T55" fmla="*/ 81 h 111"/>
                <a:gd name="T56" fmla="*/ 55 w 78"/>
                <a:gd name="T57" fmla="*/ 68 h 111"/>
                <a:gd name="T58" fmla="*/ 53 w 78"/>
                <a:gd name="T59" fmla="*/ 68 h 111"/>
                <a:gd name="T60" fmla="*/ 51 w 78"/>
                <a:gd name="T61" fmla="*/ 65 h 111"/>
                <a:gd name="T62" fmla="*/ 26 w 78"/>
                <a:gd name="T63" fmla="*/ 46 h 111"/>
                <a:gd name="T64" fmla="*/ 33 w 78"/>
                <a:gd name="T65" fmla="*/ 52 h 111"/>
                <a:gd name="T66" fmla="*/ 27 w 78"/>
                <a:gd name="T67" fmla="*/ 0 h 111"/>
                <a:gd name="T68" fmla="*/ 24 w 78"/>
                <a:gd name="T69" fmla="*/ 12 h 111"/>
                <a:gd name="T70" fmla="*/ 21 w 78"/>
                <a:gd name="T71" fmla="*/ 19 h 111"/>
                <a:gd name="T72" fmla="*/ 22 w 78"/>
                <a:gd name="T73" fmla="*/ 29 h 111"/>
                <a:gd name="T74" fmla="*/ 25 w 78"/>
                <a:gd name="T75" fmla="*/ 36 h 111"/>
                <a:gd name="T76" fmla="*/ 28 w 78"/>
                <a:gd name="T77" fmla="*/ 39 h 111"/>
                <a:gd name="T78" fmla="*/ 35 w 78"/>
                <a:gd name="T79" fmla="*/ 38 h 111"/>
                <a:gd name="T80" fmla="*/ 40 w 78"/>
                <a:gd name="T81" fmla="*/ 41 h 111"/>
                <a:gd name="T82" fmla="*/ 42 w 78"/>
                <a:gd name="T83" fmla="*/ 41 h 111"/>
                <a:gd name="T84" fmla="*/ 52 w 78"/>
                <a:gd name="T85" fmla="*/ 49 h 111"/>
                <a:gd name="T86" fmla="*/ 55 w 78"/>
                <a:gd name="T87" fmla="*/ 55 h 111"/>
                <a:gd name="T88" fmla="*/ 59 w 78"/>
                <a:gd name="T89" fmla="*/ 58 h 111"/>
                <a:gd name="T90" fmla="*/ 62 w 78"/>
                <a:gd name="T91" fmla="*/ 68 h 111"/>
                <a:gd name="T92" fmla="*/ 64 w 78"/>
                <a:gd name="T93" fmla="*/ 71 h 111"/>
                <a:gd name="T94" fmla="*/ 67 w 78"/>
                <a:gd name="T95" fmla="*/ 64 h 111"/>
                <a:gd name="T96" fmla="*/ 67 w 78"/>
                <a:gd name="T97" fmla="*/ 55 h 111"/>
                <a:gd name="T98" fmla="*/ 59 w 78"/>
                <a:gd name="T99" fmla="*/ 50 h 111"/>
                <a:gd name="T100" fmla="*/ 51 w 78"/>
                <a:gd name="T101" fmla="*/ 41 h 111"/>
                <a:gd name="T102" fmla="*/ 42 w 78"/>
                <a:gd name="T103" fmla="*/ 36 h 111"/>
                <a:gd name="T104" fmla="*/ 36 w 78"/>
                <a:gd name="T105" fmla="*/ 38 h 111"/>
                <a:gd name="T106" fmla="*/ 32 w 78"/>
                <a:gd name="T107" fmla="*/ 27 h 111"/>
                <a:gd name="T108" fmla="*/ 40 w 78"/>
                <a:gd name="T109" fmla="*/ 15 h 111"/>
                <a:gd name="T110" fmla="*/ 38 w 78"/>
                <a:gd name="T111" fmla="*/ 2 h 111"/>
                <a:gd name="T112" fmla="*/ 37 w 78"/>
                <a:gd name="T113" fmla="*/ 1 h 111"/>
                <a:gd name="T114" fmla="*/ 32 w 78"/>
                <a:gd name="T115"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11">
                  <a:moveTo>
                    <a:pt x="72" y="75"/>
                  </a:moveTo>
                  <a:cubicBezTo>
                    <a:pt x="72" y="75"/>
                    <a:pt x="71" y="75"/>
                    <a:pt x="71" y="75"/>
                  </a:cubicBezTo>
                  <a:cubicBezTo>
                    <a:pt x="71" y="75"/>
                    <a:pt x="71" y="75"/>
                    <a:pt x="70" y="75"/>
                  </a:cubicBezTo>
                  <a:cubicBezTo>
                    <a:pt x="70" y="75"/>
                    <a:pt x="70" y="75"/>
                    <a:pt x="70" y="75"/>
                  </a:cubicBezTo>
                  <a:cubicBezTo>
                    <a:pt x="70" y="76"/>
                    <a:pt x="70" y="76"/>
                    <a:pt x="70" y="76"/>
                  </a:cubicBezTo>
                  <a:cubicBezTo>
                    <a:pt x="70" y="76"/>
                    <a:pt x="69" y="76"/>
                    <a:pt x="69" y="76"/>
                  </a:cubicBezTo>
                  <a:cubicBezTo>
                    <a:pt x="69" y="76"/>
                    <a:pt x="69" y="77"/>
                    <a:pt x="69" y="77"/>
                  </a:cubicBezTo>
                  <a:cubicBezTo>
                    <a:pt x="69" y="77"/>
                    <a:pt x="69" y="77"/>
                    <a:pt x="70" y="77"/>
                  </a:cubicBezTo>
                  <a:cubicBezTo>
                    <a:pt x="70" y="77"/>
                    <a:pt x="70" y="77"/>
                    <a:pt x="70" y="78"/>
                  </a:cubicBezTo>
                  <a:cubicBezTo>
                    <a:pt x="70" y="78"/>
                    <a:pt x="70" y="78"/>
                    <a:pt x="70" y="78"/>
                  </a:cubicBezTo>
                  <a:cubicBezTo>
                    <a:pt x="70" y="78"/>
                    <a:pt x="70" y="78"/>
                    <a:pt x="70" y="78"/>
                  </a:cubicBezTo>
                  <a:cubicBezTo>
                    <a:pt x="70" y="79"/>
                    <a:pt x="70" y="79"/>
                    <a:pt x="70" y="79"/>
                  </a:cubicBezTo>
                  <a:cubicBezTo>
                    <a:pt x="70" y="79"/>
                    <a:pt x="70" y="79"/>
                    <a:pt x="70" y="80"/>
                  </a:cubicBezTo>
                  <a:cubicBezTo>
                    <a:pt x="70" y="80"/>
                    <a:pt x="70" y="80"/>
                    <a:pt x="70" y="80"/>
                  </a:cubicBezTo>
                  <a:cubicBezTo>
                    <a:pt x="70" y="80"/>
                    <a:pt x="70" y="80"/>
                    <a:pt x="69" y="80"/>
                  </a:cubicBezTo>
                  <a:cubicBezTo>
                    <a:pt x="69" y="80"/>
                    <a:pt x="69" y="80"/>
                    <a:pt x="69" y="80"/>
                  </a:cubicBezTo>
                  <a:cubicBezTo>
                    <a:pt x="69" y="80"/>
                    <a:pt x="68" y="80"/>
                    <a:pt x="68" y="81"/>
                  </a:cubicBezTo>
                  <a:cubicBezTo>
                    <a:pt x="68" y="81"/>
                    <a:pt x="67" y="81"/>
                    <a:pt x="67" y="81"/>
                  </a:cubicBezTo>
                  <a:cubicBezTo>
                    <a:pt x="67" y="81"/>
                    <a:pt x="66" y="81"/>
                    <a:pt x="66" y="81"/>
                  </a:cubicBezTo>
                  <a:cubicBezTo>
                    <a:pt x="66" y="81"/>
                    <a:pt x="66" y="81"/>
                    <a:pt x="66" y="81"/>
                  </a:cubicBezTo>
                  <a:cubicBezTo>
                    <a:pt x="65" y="82"/>
                    <a:pt x="65" y="82"/>
                    <a:pt x="65" y="82"/>
                  </a:cubicBezTo>
                  <a:cubicBezTo>
                    <a:pt x="65" y="83"/>
                    <a:pt x="65" y="83"/>
                    <a:pt x="65" y="84"/>
                  </a:cubicBezTo>
                  <a:cubicBezTo>
                    <a:pt x="65" y="84"/>
                    <a:pt x="64" y="84"/>
                    <a:pt x="64" y="84"/>
                  </a:cubicBezTo>
                  <a:cubicBezTo>
                    <a:pt x="64" y="85"/>
                    <a:pt x="63" y="85"/>
                    <a:pt x="63" y="85"/>
                  </a:cubicBezTo>
                  <a:cubicBezTo>
                    <a:pt x="63" y="85"/>
                    <a:pt x="62" y="85"/>
                    <a:pt x="62" y="85"/>
                  </a:cubicBezTo>
                  <a:cubicBezTo>
                    <a:pt x="62" y="85"/>
                    <a:pt x="62" y="85"/>
                    <a:pt x="61" y="85"/>
                  </a:cubicBezTo>
                  <a:cubicBezTo>
                    <a:pt x="61" y="85"/>
                    <a:pt x="61" y="85"/>
                    <a:pt x="61" y="85"/>
                  </a:cubicBezTo>
                  <a:cubicBezTo>
                    <a:pt x="61" y="85"/>
                    <a:pt x="61" y="85"/>
                    <a:pt x="61" y="85"/>
                  </a:cubicBezTo>
                  <a:cubicBezTo>
                    <a:pt x="61" y="85"/>
                    <a:pt x="61" y="85"/>
                    <a:pt x="60" y="85"/>
                  </a:cubicBezTo>
                  <a:cubicBezTo>
                    <a:pt x="60" y="86"/>
                    <a:pt x="60" y="86"/>
                    <a:pt x="60" y="86"/>
                  </a:cubicBezTo>
                  <a:cubicBezTo>
                    <a:pt x="60" y="86"/>
                    <a:pt x="60" y="86"/>
                    <a:pt x="60" y="86"/>
                  </a:cubicBezTo>
                  <a:cubicBezTo>
                    <a:pt x="60" y="86"/>
                    <a:pt x="60" y="87"/>
                    <a:pt x="60" y="87"/>
                  </a:cubicBezTo>
                  <a:cubicBezTo>
                    <a:pt x="60" y="87"/>
                    <a:pt x="60" y="87"/>
                    <a:pt x="60" y="87"/>
                  </a:cubicBezTo>
                  <a:cubicBezTo>
                    <a:pt x="60" y="87"/>
                    <a:pt x="60" y="87"/>
                    <a:pt x="60" y="87"/>
                  </a:cubicBezTo>
                  <a:cubicBezTo>
                    <a:pt x="60" y="87"/>
                    <a:pt x="60" y="87"/>
                    <a:pt x="60" y="87"/>
                  </a:cubicBezTo>
                  <a:cubicBezTo>
                    <a:pt x="60" y="88"/>
                    <a:pt x="60" y="88"/>
                    <a:pt x="60" y="88"/>
                  </a:cubicBezTo>
                  <a:cubicBezTo>
                    <a:pt x="59" y="88"/>
                    <a:pt x="59" y="88"/>
                    <a:pt x="59" y="88"/>
                  </a:cubicBezTo>
                  <a:cubicBezTo>
                    <a:pt x="59" y="88"/>
                    <a:pt x="59" y="88"/>
                    <a:pt x="59" y="88"/>
                  </a:cubicBezTo>
                  <a:cubicBezTo>
                    <a:pt x="58" y="88"/>
                    <a:pt x="58" y="88"/>
                    <a:pt x="57" y="87"/>
                  </a:cubicBezTo>
                  <a:cubicBezTo>
                    <a:pt x="56" y="87"/>
                    <a:pt x="56" y="87"/>
                    <a:pt x="55" y="86"/>
                  </a:cubicBezTo>
                  <a:cubicBezTo>
                    <a:pt x="54" y="86"/>
                    <a:pt x="54" y="86"/>
                    <a:pt x="53" y="85"/>
                  </a:cubicBezTo>
                  <a:cubicBezTo>
                    <a:pt x="53" y="85"/>
                    <a:pt x="52" y="85"/>
                    <a:pt x="52" y="85"/>
                  </a:cubicBezTo>
                  <a:cubicBezTo>
                    <a:pt x="52" y="85"/>
                    <a:pt x="52" y="85"/>
                    <a:pt x="52" y="85"/>
                  </a:cubicBezTo>
                  <a:cubicBezTo>
                    <a:pt x="52" y="85"/>
                    <a:pt x="52" y="85"/>
                    <a:pt x="52" y="85"/>
                  </a:cubicBezTo>
                  <a:cubicBezTo>
                    <a:pt x="52" y="84"/>
                    <a:pt x="52" y="84"/>
                    <a:pt x="52" y="84"/>
                  </a:cubicBezTo>
                  <a:cubicBezTo>
                    <a:pt x="51" y="84"/>
                    <a:pt x="51" y="84"/>
                    <a:pt x="51" y="84"/>
                  </a:cubicBezTo>
                  <a:cubicBezTo>
                    <a:pt x="51" y="84"/>
                    <a:pt x="51" y="85"/>
                    <a:pt x="51" y="85"/>
                  </a:cubicBezTo>
                  <a:cubicBezTo>
                    <a:pt x="50" y="85"/>
                    <a:pt x="50" y="85"/>
                    <a:pt x="50" y="85"/>
                  </a:cubicBezTo>
                  <a:cubicBezTo>
                    <a:pt x="49" y="85"/>
                    <a:pt x="49" y="86"/>
                    <a:pt x="49" y="86"/>
                  </a:cubicBezTo>
                  <a:cubicBezTo>
                    <a:pt x="48" y="86"/>
                    <a:pt x="48" y="87"/>
                    <a:pt x="48" y="87"/>
                  </a:cubicBezTo>
                  <a:cubicBezTo>
                    <a:pt x="47" y="87"/>
                    <a:pt x="47" y="88"/>
                    <a:pt x="47" y="88"/>
                  </a:cubicBezTo>
                  <a:cubicBezTo>
                    <a:pt x="46" y="88"/>
                    <a:pt x="46" y="89"/>
                    <a:pt x="45" y="89"/>
                  </a:cubicBezTo>
                  <a:cubicBezTo>
                    <a:pt x="45" y="89"/>
                    <a:pt x="45" y="90"/>
                    <a:pt x="44" y="90"/>
                  </a:cubicBezTo>
                  <a:cubicBezTo>
                    <a:pt x="44" y="90"/>
                    <a:pt x="43" y="90"/>
                    <a:pt x="43" y="90"/>
                  </a:cubicBezTo>
                  <a:cubicBezTo>
                    <a:pt x="42" y="91"/>
                    <a:pt x="42" y="91"/>
                    <a:pt x="41" y="92"/>
                  </a:cubicBezTo>
                  <a:cubicBezTo>
                    <a:pt x="41" y="92"/>
                    <a:pt x="40" y="93"/>
                    <a:pt x="40" y="94"/>
                  </a:cubicBezTo>
                  <a:cubicBezTo>
                    <a:pt x="40" y="94"/>
                    <a:pt x="39" y="95"/>
                    <a:pt x="39" y="96"/>
                  </a:cubicBezTo>
                  <a:cubicBezTo>
                    <a:pt x="39" y="96"/>
                    <a:pt x="39" y="97"/>
                    <a:pt x="39" y="98"/>
                  </a:cubicBezTo>
                  <a:cubicBezTo>
                    <a:pt x="39" y="98"/>
                    <a:pt x="39" y="98"/>
                    <a:pt x="39" y="98"/>
                  </a:cubicBezTo>
                  <a:cubicBezTo>
                    <a:pt x="39" y="98"/>
                    <a:pt x="39" y="98"/>
                    <a:pt x="39" y="98"/>
                  </a:cubicBezTo>
                  <a:cubicBezTo>
                    <a:pt x="39" y="98"/>
                    <a:pt x="39" y="98"/>
                    <a:pt x="40" y="98"/>
                  </a:cubicBezTo>
                  <a:cubicBezTo>
                    <a:pt x="40" y="98"/>
                    <a:pt x="40" y="98"/>
                    <a:pt x="40" y="98"/>
                  </a:cubicBezTo>
                  <a:cubicBezTo>
                    <a:pt x="40" y="98"/>
                    <a:pt x="40" y="98"/>
                    <a:pt x="41" y="98"/>
                  </a:cubicBezTo>
                  <a:cubicBezTo>
                    <a:pt x="41" y="98"/>
                    <a:pt x="41" y="98"/>
                    <a:pt x="41" y="98"/>
                  </a:cubicBezTo>
                  <a:cubicBezTo>
                    <a:pt x="42" y="97"/>
                    <a:pt x="42" y="97"/>
                    <a:pt x="42" y="97"/>
                  </a:cubicBezTo>
                  <a:cubicBezTo>
                    <a:pt x="42" y="97"/>
                    <a:pt x="43" y="97"/>
                    <a:pt x="43" y="96"/>
                  </a:cubicBezTo>
                  <a:cubicBezTo>
                    <a:pt x="43" y="96"/>
                    <a:pt x="44" y="96"/>
                    <a:pt x="44" y="96"/>
                  </a:cubicBezTo>
                  <a:cubicBezTo>
                    <a:pt x="44" y="95"/>
                    <a:pt x="44" y="95"/>
                    <a:pt x="45" y="95"/>
                  </a:cubicBezTo>
                  <a:cubicBezTo>
                    <a:pt x="45" y="95"/>
                    <a:pt x="45" y="95"/>
                    <a:pt x="46" y="94"/>
                  </a:cubicBezTo>
                  <a:cubicBezTo>
                    <a:pt x="46" y="94"/>
                    <a:pt x="46" y="94"/>
                    <a:pt x="47" y="94"/>
                  </a:cubicBezTo>
                  <a:cubicBezTo>
                    <a:pt x="47" y="94"/>
                    <a:pt x="47" y="94"/>
                    <a:pt x="47" y="94"/>
                  </a:cubicBezTo>
                  <a:cubicBezTo>
                    <a:pt x="47" y="94"/>
                    <a:pt x="47" y="94"/>
                    <a:pt x="47" y="94"/>
                  </a:cubicBezTo>
                  <a:cubicBezTo>
                    <a:pt x="48" y="94"/>
                    <a:pt x="48" y="94"/>
                    <a:pt x="48" y="94"/>
                  </a:cubicBezTo>
                  <a:cubicBezTo>
                    <a:pt x="48" y="94"/>
                    <a:pt x="48" y="94"/>
                    <a:pt x="48" y="94"/>
                  </a:cubicBezTo>
                  <a:cubicBezTo>
                    <a:pt x="49" y="94"/>
                    <a:pt x="49" y="94"/>
                    <a:pt x="49" y="94"/>
                  </a:cubicBezTo>
                  <a:cubicBezTo>
                    <a:pt x="49" y="94"/>
                    <a:pt x="49" y="93"/>
                    <a:pt x="49" y="93"/>
                  </a:cubicBezTo>
                  <a:cubicBezTo>
                    <a:pt x="49" y="93"/>
                    <a:pt x="49" y="93"/>
                    <a:pt x="50" y="93"/>
                  </a:cubicBezTo>
                  <a:cubicBezTo>
                    <a:pt x="50" y="93"/>
                    <a:pt x="50" y="92"/>
                    <a:pt x="50" y="92"/>
                  </a:cubicBezTo>
                  <a:cubicBezTo>
                    <a:pt x="50" y="92"/>
                    <a:pt x="51" y="92"/>
                    <a:pt x="51" y="92"/>
                  </a:cubicBezTo>
                  <a:cubicBezTo>
                    <a:pt x="51" y="92"/>
                    <a:pt x="52" y="92"/>
                    <a:pt x="52" y="92"/>
                  </a:cubicBezTo>
                  <a:cubicBezTo>
                    <a:pt x="52" y="92"/>
                    <a:pt x="52" y="92"/>
                    <a:pt x="52" y="92"/>
                  </a:cubicBezTo>
                  <a:cubicBezTo>
                    <a:pt x="53" y="92"/>
                    <a:pt x="53" y="92"/>
                    <a:pt x="53" y="92"/>
                  </a:cubicBezTo>
                  <a:cubicBezTo>
                    <a:pt x="53" y="92"/>
                    <a:pt x="53" y="92"/>
                    <a:pt x="53" y="92"/>
                  </a:cubicBezTo>
                  <a:cubicBezTo>
                    <a:pt x="53" y="92"/>
                    <a:pt x="53" y="92"/>
                    <a:pt x="53" y="92"/>
                  </a:cubicBezTo>
                  <a:cubicBezTo>
                    <a:pt x="54" y="92"/>
                    <a:pt x="54" y="92"/>
                    <a:pt x="55" y="93"/>
                  </a:cubicBezTo>
                  <a:cubicBezTo>
                    <a:pt x="55" y="93"/>
                    <a:pt x="56" y="94"/>
                    <a:pt x="56" y="94"/>
                  </a:cubicBezTo>
                  <a:cubicBezTo>
                    <a:pt x="56" y="95"/>
                    <a:pt x="56" y="96"/>
                    <a:pt x="56" y="96"/>
                  </a:cubicBezTo>
                  <a:cubicBezTo>
                    <a:pt x="57" y="97"/>
                    <a:pt x="57" y="98"/>
                    <a:pt x="57" y="99"/>
                  </a:cubicBezTo>
                  <a:cubicBezTo>
                    <a:pt x="57" y="100"/>
                    <a:pt x="57" y="101"/>
                    <a:pt x="57" y="101"/>
                  </a:cubicBezTo>
                  <a:cubicBezTo>
                    <a:pt x="58" y="102"/>
                    <a:pt x="58" y="103"/>
                    <a:pt x="58" y="104"/>
                  </a:cubicBezTo>
                  <a:cubicBezTo>
                    <a:pt x="58" y="104"/>
                    <a:pt x="59" y="105"/>
                    <a:pt x="59" y="106"/>
                  </a:cubicBezTo>
                  <a:cubicBezTo>
                    <a:pt x="60" y="106"/>
                    <a:pt x="60" y="106"/>
                    <a:pt x="61" y="106"/>
                  </a:cubicBezTo>
                  <a:cubicBezTo>
                    <a:pt x="62" y="107"/>
                    <a:pt x="62" y="107"/>
                    <a:pt x="63" y="107"/>
                  </a:cubicBezTo>
                  <a:cubicBezTo>
                    <a:pt x="64" y="107"/>
                    <a:pt x="64" y="108"/>
                    <a:pt x="65" y="108"/>
                  </a:cubicBezTo>
                  <a:cubicBezTo>
                    <a:pt x="65" y="108"/>
                    <a:pt x="66" y="108"/>
                    <a:pt x="66" y="109"/>
                  </a:cubicBezTo>
                  <a:cubicBezTo>
                    <a:pt x="67" y="109"/>
                    <a:pt x="67" y="109"/>
                    <a:pt x="67" y="110"/>
                  </a:cubicBezTo>
                  <a:cubicBezTo>
                    <a:pt x="67" y="110"/>
                    <a:pt x="68" y="110"/>
                    <a:pt x="68" y="110"/>
                  </a:cubicBezTo>
                  <a:cubicBezTo>
                    <a:pt x="68" y="110"/>
                    <a:pt x="68" y="110"/>
                    <a:pt x="68" y="111"/>
                  </a:cubicBezTo>
                  <a:cubicBezTo>
                    <a:pt x="69" y="111"/>
                    <a:pt x="69" y="111"/>
                    <a:pt x="69" y="111"/>
                  </a:cubicBezTo>
                  <a:cubicBezTo>
                    <a:pt x="69" y="111"/>
                    <a:pt x="69" y="111"/>
                    <a:pt x="70" y="111"/>
                  </a:cubicBezTo>
                  <a:cubicBezTo>
                    <a:pt x="70" y="111"/>
                    <a:pt x="70" y="111"/>
                    <a:pt x="70" y="111"/>
                  </a:cubicBezTo>
                  <a:cubicBezTo>
                    <a:pt x="70" y="111"/>
                    <a:pt x="70" y="110"/>
                    <a:pt x="70" y="110"/>
                  </a:cubicBezTo>
                  <a:cubicBezTo>
                    <a:pt x="70" y="110"/>
                    <a:pt x="70" y="109"/>
                    <a:pt x="70" y="108"/>
                  </a:cubicBezTo>
                  <a:cubicBezTo>
                    <a:pt x="70" y="108"/>
                    <a:pt x="70" y="107"/>
                    <a:pt x="70" y="107"/>
                  </a:cubicBezTo>
                  <a:cubicBezTo>
                    <a:pt x="70" y="106"/>
                    <a:pt x="70" y="106"/>
                    <a:pt x="69" y="105"/>
                  </a:cubicBezTo>
                  <a:cubicBezTo>
                    <a:pt x="69" y="105"/>
                    <a:pt x="69" y="104"/>
                    <a:pt x="69" y="104"/>
                  </a:cubicBezTo>
                  <a:cubicBezTo>
                    <a:pt x="69" y="103"/>
                    <a:pt x="69" y="103"/>
                    <a:pt x="69" y="103"/>
                  </a:cubicBezTo>
                  <a:cubicBezTo>
                    <a:pt x="69" y="102"/>
                    <a:pt x="69" y="102"/>
                    <a:pt x="69" y="102"/>
                  </a:cubicBezTo>
                  <a:cubicBezTo>
                    <a:pt x="69" y="101"/>
                    <a:pt x="69" y="101"/>
                    <a:pt x="69" y="101"/>
                  </a:cubicBezTo>
                  <a:cubicBezTo>
                    <a:pt x="69" y="100"/>
                    <a:pt x="69" y="100"/>
                    <a:pt x="69" y="100"/>
                  </a:cubicBezTo>
                  <a:cubicBezTo>
                    <a:pt x="69" y="99"/>
                    <a:pt x="69" y="99"/>
                    <a:pt x="70" y="99"/>
                  </a:cubicBezTo>
                  <a:cubicBezTo>
                    <a:pt x="70" y="99"/>
                    <a:pt x="71" y="99"/>
                    <a:pt x="71" y="99"/>
                  </a:cubicBezTo>
                  <a:cubicBezTo>
                    <a:pt x="71" y="99"/>
                    <a:pt x="72" y="99"/>
                    <a:pt x="72" y="99"/>
                  </a:cubicBezTo>
                  <a:cubicBezTo>
                    <a:pt x="73" y="99"/>
                    <a:pt x="73" y="99"/>
                    <a:pt x="74" y="99"/>
                  </a:cubicBezTo>
                  <a:cubicBezTo>
                    <a:pt x="74" y="98"/>
                    <a:pt x="75" y="98"/>
                    <a:pt x="75" y="98"/>
                  </a:cubicBezTo>
                  <a:cubicBezTo>
                    <a:pt x="76" y="98"/>
                    <a:pt x="76" y="98"/>
                    <a:pt x="76" y="98"/>
                  </a:cubicBezTo>
                  <a:cubicBezTo>
                    <a:pt x="77" y="97"/>
                    <a:pt x="77" y="97"/>
                    <a:pt x="78" y="97"/>
                  </a:cubicBezTo>
                  <a:cubicBezTo>
                    <a:pt x="78" y="96"/>
                    <a:pt x="78" y="96"/>
                    <a:pt x="78" y="95"/>
                  </a:cubicBezTo>
                  <a:cubicBezTo>
                    <a:pt x="78" y="94"/>
                    <a:pt x="78" y="93"/>
                    <a:pt x="78" y="92"/>
                  </a:cubicBezTo>
                  <a:cubicBezTo>
                    <a:pt x="78" y="91"/>
                    <a:pt x="78" y="90"/>
                    <a:pt x="78" y="89"/>
                  </a:cubicBezTo>
                  <a:cubicBezTo>
                    <a:pt x="77" y="88"/>
                    <a:pt x="77" y="87"/>
                    <a:pt x="77" y="86"/>
                  </a:cubicBezTo>
                  <a:cubicBezTo>
                    <a:pt x="76" y="86"/>
                    <a:pt x="76" y="85"/>
                    <a:pt x="76" y="84"/>
                  </a:cubicBezTo>
                  <a:cubicBezTo>
                    <a:pt x="76" y="84"/>
                    <a:pt x="76" y="83"/>
                    <a:pt x="75" y="82"/>
                  </a:cubicBezTo>
                  <a:cubicBezTo>
                    <a:pt x="75" y="81"/>
                    <a:pt x="75" y="81"/>
                    <a:pt x="75" y="80"/>
                  </a:cubicBezTo>
                  <a:cubicBezTo>
                    <a:pt x="75" y="79"/>
                    <a:pt x="75" y="79"/>
                    <a:pt x="75" y="78"/>
                  </a:cubicBezTo>
                  <a:cubicBezTo>
                    <a:pt x="75" y="78"/>
                    <a:pt x="75" y="77"/>
                    <a:pt x="75" y="77"/>
                  </a:cubicBezTo>
                  <a:cubicBezTo>
                    <a:pt x="74" y="76"/>
                    <a:pt x="74" y="76"/>
                    <a:pt x="74" y="76"/>
                  </a:cubicBezTo>
                  <a:cubicBezTo>
                    <a:pt x="74" y="75"/>
                    <a:pt x="73" y="75"/>
                    <a:pt x="73" y="75"/>
                  </a:cubicBezTo>
                  <a:cubicBezTo>
                    <a:pt x="73" y="75"/>
                    <a:pt x="72" y="75"/>
                    <a:pt x="72" y="75"/>
                  </a:cubicBezTo>
                  <a:moveTo>
                    <a:pt x="59" y="73"/>
                  </a:moveTo>
                  <a:cubicBezTo>
                    <a:pt x="59" y="73"/>
                    <a:pt x="59" y="73"/>
                    <a:pt x="58" y="74"/>
                  </a:cubicBezTo>
                  <a:cubicBezTo>
                    <a:pt x="58" y="74"/>
                    <a:pt x="58" y="74"/>
                    <a:pt x="57" y="74"/>
                  </a:cubicBezTo>
                  <a:cubicBezTo>
                    <a:pt x="57" y="74"/>
                    <a:pt x="57" y="75"/>
                    <a:pt x="56" y="75"/>
                  </a:cubicBezTo>
                  <a:cubicBezTo>
                    <a:pt x="56" y="75"/>
                    <a:pt x="56" y="75"/>
                    <a:pt x="56" y="76"/>
                  </a:cubicBezTo>
                  <a:cubicBezTo>
                    <a:pt x="56" y="76"/>
                    <a:pt x="56" y="76"/>
                    <a:pt x="56" y="76"/>
                  </a:cubicBezTo>
                  <a:cubicBezTo>
                    <a:pt x="55" y="76"/>
                    <a:pt x="55" y="77"/>
                    <a:pt x="55" y="77"/>
                  </a:cubicBezTo>
                  <a:cubicBezTo>
                    <a:pt x="55" y="77"/>
                    <a:pt x="55" y="77"/>
                    <a:pt x="55" y="77"/>
                  </a:cubicBezTo>
                  <a:cubicBezTo>
                    <a:pt x="55" y="77"/>
                    <a:pt x="55" y="77"/>
                    <a:pt x="55" y="77"/>
                  </a:cubicBezTo>
                  <a:cubicBezTo>
                    <a:pt x="55" y="77"/>
                    <a:pt x="55" y="77"/>
                    <a:pt x="55" y="77"/>
                  </a:cubicBezTo>
                  <a:cubicBezTo>
                    <a:pt x="55" y="77"/>
                    <a:pt x="55" y="78"/>
                    <a:pt x="56" y="78"/>
                  </a:cubicBezTo>
                  <a:cubicBezTo>
                    <a:pt x="56" y="78"/>
                    <a:pt x="56" y="78"/>
                    <a:pt x="56" y="78"/>
                  </a:cubicBezTo>
                  <a:cubicBezTo>
                    <a:pt x="56" y="78"/>
                    <a:pt x="56" y="78"/>
                    <a:pt x="56" y="78"/>
                  </a:cubicBezTo>
                  <a:cubicBezTo>
                    <a:pt x="57" y="78"/>
                    <a:pt x="57" y="78"/>
                    <a:pt x="58" y="78"/>
                  </a:cubicBezTo>
                  <a:cubicBezTo>
                    <a:pt x="58" y="77"/>
                    <a:pt x="58" y="77"/>
                    <a:pt x="59" y="77"/>
                  </a:cubicBezTo>
                  <a:cubicBezTo>
                    <a:pt x="59" y="77"/>
                    <a:pt x="60" y="76"/>
                    <a:pt x="60" y="76"/>
                  </a:cubicBezTo>
                  <a:cubicBezTo>
                    <a:pt x="60" y="76"/>
                    <a:pt x="61" y="75"/>
                    <a:pt x="61" y="75"/>
                  </a:cubicBezTo>
                  <a:cubicBezTo>
                    <a:pt x="61" y="75"/>
                    <a:pt x="61" y="75"/>
                    <a:pt x="61" y="75"/>
                  </a:cubicBezTo>
                  <a:cubicBezTo>
                    <a:pt x="61" y="75"/>
                    <a:pt x="61" y="75"/>
                    <a:pt x="61" y="74"/>
                  </a:cubicBezTo>
                  <a:cubicBezTo>
                    <a:pt x="61" y="74"/>
                    <a:pt x="61" y="74"/>
                    <a:pt x="61" y="74"/>
                  </a:cubicBezTo>
                  <a:cubicBezTo>
                    <a:pt x="61" y="74"/>
                    <a:pt x="61" y="74"/>
                    <a:pt x="61" y="74"/>
                  </a:cubicBezTo>
                  <a:cubicBezTo>
                    <a:pt x="61" y="74"/>
                    <a:pt x="60" y="74"/>
                    <a:pt x="60" y="74"/>
                  </a:cubicBezTo>
                  <a:cubicBezTo>
                    <a:pt x="60" y="74"/>
                    <a:pt x="60" y="73"/>
                    <a:pt x="60" y="73"/>
                  </a:cubicBezTo>
                  <a:cubicBezTo>
                    <a:pt x="60" y="73"/>
                    <a:pt x="60" y="73"/>
                    <a:pt x="60" y="73"/>
                  </a:cubicBezTo>
                  <a:cubicBezTo>
                    <a:pt x="60" y="73"/>
                    <a:pt x="60" y="73"/>
                    <a:pt x="59" y="73"/>
                  </a:cubicBezTo>
                  <a:moveTo>
                    <a:pt x="16" y="63"/>
                  </a:moveTo>
                  <a:cubicBezTo>
                    <a:pt x="16" y="63"/>
                    <a:pt x="16" y="63"/>
                    <a:pt x="16" y="64"/>
                  </a:cubicBezTo>
                  <a:cubicBezTo>
                    <a:pt x="15" y="64"/>
                    <a:pt x="15" y="64"/>
                    <a:pt x="15" y="64"/>
                  </a:cubicBezTo>
                  <a:cubicBezTo>
                    <a:pt x="15" y="65"/>
                    <a:pt x="15" y="65"/>
                    <a:pt x="14" y="66"/>
                  </a:cubicBezTo>
                  <a:cubicBezTo>
                    <a:pt x="14" y="66"/>
                    <a:pt x="14" y="66"/>
                    <a:pt x="14" y="67"/>
                  </a:cubicBezTo>
                  <a:cubicBezTo>
                    <a:pt x="14" y="67"/>
                    <a:pt x="13" y="68"/>
                    <a:pt x="13" y="68"/>
                  </a:cubicBezTo>
                  <a:cubicBezTo>
                    <a:pt x="13" y="69"/>
                    <a:pt x="13" y="69"/>
                    <a:pt x="12" y="70"/>
                  </a:cubicBezTo>
                  <a:cubicBezTo>
                    <a:pt x="12" y="70"/>
                    <a:pt x="12" y="71"/>
                    <a:pt x="12" y="71"/>
                  </a:cubicBezTo>
                  <a:cubicBezTo>
                    <a:pt x="11" y="72"/>
                    <a:pt x="11" y="72"/>
                    <a:pt x="11" y="73"/>
                  </a:cubicBezTo>
                  <a:cubicBezTo>
                    <a:pt x="10" y="73"/>
                    <a:pt x="10" y="74"/>
                    <a:pt x="10" y="74"/>
                  </a:cubicBezTo>
                  <a:cubicBezTo>
                    <a:pt x="9" y="74"/>
                    <a:pt x="9" y="75"/>
                    <a:pt x="9" y="75"/>
                  </a:cubicBezTo>
                  <a:cubicBezTo>
                    <a:pt x="8" y="76"/>
                    <a:pt x="8" y="76"/>
                    <a:pt x="7" y="77"/>
                  </a:cubicBezTo>
                  <a:cubicBezTo>
                    <a:pt x="7" y="77"/>
                    <a:pt x="7" y="77"/>
                    <a:pt x="6" y="78"/>
                  </a:cubicBezTo>
                  <a:cubicBezTo>
                    <a:pt x="6" y="79"/>
                    <a:pt x="5" y="79"/>
                    <a:pt x="4" y="80"/>
                  </a:cubicBezTo>
                  <a:cubicBezTo>
                    <a:pt x="3" y="81"/>
                    <a:pt x="3" y="82"/>
                    <a:pt x="2" y="83"/>
                  </a:cubicBezTo>
                  <a:cubicBezTo>
                    <a:pt x="1" y="84"/>
                    <a:pt x="1" y="84"/>
                    <a:pt x="1" y="85"/>
                  </a:cubicBezTo>
                  <a:cubicBezTo>
                    <a:pt x="0" y="86"/>
                    <a:pt x="0" y="86"/>
                    <a:pt x="0" y="86"/>
                  </a:cubicBezTo>
                  <a:cubicBezTo>
                    <a:pt x="0" y="86"/>
                    <a:pt x="0" y="86"/>
                    <a:pt x="0" y="86"/>
                  </a:cubicBezTo>
                  <a:cubicBezTo>
                    <a:pt x="1" y="86"/>
                    <a:pt x="1" y="86"/>
                    <a:pt x="2" y="86"/>
                  </a:cubicBezTo>
                  <a:cubicBezTo>
                    <a:pt x="2" y="85"/>
                    <a:pt x="3" y="85"/>
                    <a:pt x="3" y="84"/>
                  </a:cubicBezTo>
                  <a:cubicBezTo>
                    <a:pt x="4" y="83"/>
                    <a:pt x="5" y="82"/>
                    <a:pt x="6" y="82"/>
                  </a:cubicBezTo>
                  <a:cubicBezTo>
                    <a:pt x="6" y="81"/>
                    <a:pt x="7" y="80"/>
                    <a:pt x="8" y="79"/>
                  </a:cubicBezTo>
                  <a:cubicBezTo>
                    <a:pt x="8" y="78"/>
                    <a:pt x="9" y="78"/>
                    <a:pt x="9" y="77"/>
                  </a:cubicBezTo>
                  <a:cubicBezTo>
                    <a:pt x="10" y="76"/>
                    <a:pt x="11" y="76"/>
                    <a:pt x="11" y="75"/>
                  </a:cubicBezTo>
                  <a:cubicBezTo>
                    <a:pt x="12" y="74"/>
                    <a:pt x="12" y="74"/>
                    <a:pt x="13" y="73"/>
                  </a:cubicBezTo>
                  <a:cubicBezTo>
                    <a:pt x="13" y="73"/>
                    <a:pt x="14" y="72"/>
                    <a:pt x="14" y="72"/>
                  </a:cubicBezTo>
                  <a:cubicBezTo>
                    <a:pt x="15" y="71"/>
                    <a:pt x="16" y="70"/>
                    <a:pt x="17" y="70"/>
                  </a:cubicBezTo>
                  <a:cubicBezTo>
                    <a:pt x="17" y="69"/>
                    <a:pt x="17" y="68"/>
                    <a:pt x="17" y="68"/>
                  </a:cubicBezTo>
                  <a:cubicBezTo>
                    <a:pt x="17" y="67"/>
                    <a:pt x="17" y="66"/>
                    <a:pt x="17" y="66"/>
                  </a:cubicBezTo>
                  <a:cubicBezTo>
                    <a:pt x="17" y="65"/>
                    <a:pt x="17" y="64"/>
                    <a:pt x="16" y="64"/>
                  </a:cubicBezTo>
                  <a:cubicBezTo>
                    <a:pt x="16" y="63"/>
                    <a:pt x="16" y="63"/>
                    <a:pt x="16" y="63"/>
                  </a:cubicBezTo>
                  <a:moveTo>
                    <a:pt x="39" y="57"/>
                  </a:moveTo>
                  <a:cubicBezTo>
                    <a:pt x="39" y="57"/>
                    <a:pt x="39" y="57"/>
                    <a:pt x="39" y="57"/>
                  </a:cubicBezTo>
                  <a:cubicBezTo>
                    <a:pt x="38" y="57"/>
                    <a:pt x="38" y="57"/>
                    <a:pt x="38" y="57"/>
                  </a:cubicBezTo>
                  <a:cubicBezTo>
                    <a:pt x="38" y="58"/>
                    <a:pt x="37" y="58"/>
                    <a:pt x="37" y="59"/>
                  </a:cubicBezTo>
                  <a:cubicBezTo>
                    <a:pt x="37" y="59"/>
                    <a:pt x="37" y="60"/>
                    <a:pt x="37" y="61"/>
                  </a:cubicBezTo>
                  <a:cubicBezTo>
                    <a:pt x="37" y="61"/>
                    <a:pt x="37" y="62"/>
                    <a:pt x="37" y="63"/>
                  </a:cubicBezTo>
                  <a:cubicBezTo>
                    <a:pt x="37" y="63"/>
                    <a:pt x="37" y="64"/>
                    <a:pt x="37" y="65"/>
                  </a:cubicBezTo>
                  <a:cubicBezTo>
                    <a:pt x="38" y="65"/>
                    <a:pt x="38" y="66"/>
                    <a:pt x="38" y="66"/>
                  </a:cubicBezTo>
                  <a:cubicBezTo>
                    <a:pt x="38" y="66"/>
                    <a:pt x="38" y="67"/>
                    <a:pt x="39" y="67"/>
                  </a:cubicBezTo>
                  <a:cubicBezTo>
                    <a:pt x="39" y="67"/>
                    <a:pt x="39" y="67"/>
                    <a:pt x="39" y="67"/>
                  </a:cubicBezTo>
                  <a:cubicBezTo>
                    <a:pt x="40" y="67"/>
                    <a:pt x="40" y="67"/>
                    <a:pt x="40" y="67"/>
                  </a:cubicBezTo>
                  <a:cubicBezTo>
                    <a:pt x="41" y="67"/>
                    <a:pt x="41" y="67"/>
                    <a:pt x="42" y="67"/>
                  </a:cubicBezTo>
                  <a:cubicBezTo>
                    <a:pt x="42" y="67"/>
                    <a:pt x="42" y="67"/>
                    <a:pt x="42" y="67"/>
                  </a:cubicBezTo>
                  <a:cubicBezTo>
                    <a:pt x="43" y="67"/>
                    <a:pt x="43" y="66"/>
                    <a:pt x="43" y="66"/>
                  </a:cubicBezTo>
                  <a:cubicBezTo>
                    <a:pt x="43" y="66"/>
                    <a:pt x="43" y="66"/>
                    <a:pt x="43" y="65"/>
                  </a:cubicBezTo>
                  <a:cubicBezTo>
                    <a:pt x="43" y="65"/>
                    <a:pt x="44" y="65"/>
                    <a:pt x="44" y="65"/>
                  </a:cubicBezTo>
                  <a:cubicBezTo>
                    <a:pt x="44" y="65"/>
                    <a:pt x="44" y="65"/>
                    <a:pt x="44" y="64"/>
                  </a:cubicBezTo>
                  <a:cubicBezTo>
                    <a:pt x="44" y="64"/>
                    <a:pt x="44" y="64"/>
                    <a:pt x="44" y="64"/>
                  </a:cubicBezTo>
                  <a:cubicBezTo>
                    <a:pt x="44" y="64"/>
                    <a:pt x="44" y="64"/>
                    <a:pt x="44" y="64"/>
                  </a:cubicBezTo>
                  <a:cubicBezTo>
                    <a:pt x="44" y="64"/>
                    <a:pt x="44" y="64"/>
                    <a:pt x="44" y="64"/>
                  </a:cubicBezTo>
                  <a:cubicBezTo>
                    <a:pt x="45" y="64"/>
                    <a:pt x="45" y="64"/>
                    <a:pt x="45" y="65"/>
                  </a:cubicBezTo>
                  <a:cubicBezTo>
                    <a:pt x="45" y="65"/>
                    <a:pt x="45" y="65"/>
                    <a:pt x="45" y="65"/>
                  </a:cubicBezTo>
                  <a:cubicBezTo>
                    <a:pt x="45" y="65"/>
                    <a:pt x="45" y="65"/>
                    <a:pt x="45" y="66"/>
                  </a:cubicBezTo>
                  <a:cubicBezTo>
                    <a:pt x="46" y="66"/>
                    <a:pt x="46" y="67"/>
                    <a:pt x="46" y="67"/>
                  </a:cubicBezTo>
                  <a:cubicBezTo>
                    <a:pt x="46" y="68"/>
                    <a:pt x="46" y="68"/>
                    <a:pt x="46" y="69"/>
                  </a:cubicBezTo>
                  <a:cubicBezTo>
                    <a:pt x="46" y="70"/>
                    <a:pt x="46" y="70"/>
                    <a:pt x="46" y="71"/>
                  </a:cubicBezTo>
                  <a:cubicBezTo>
                    <a:pt x="46" y="71"/>
                    <a:pt x="46" y="72"/>
                    <a:pt x="45" y="72"/>
                  </a:cubicBezTo>
                  <a:cubicBezTo>
                    <a:pt x="45" y="73"/>
                    <a:pt x="45" y="73"/>
                    <a:pt x="45" y="74"/>
                  </a:cubicBezTo>
                  <a:cubicBezTo>
                    <a:pt x="44" y="74"/>
                    <a:pt x="44" y="75"/>
                    <a:pt x="44" y="75"/>
                  </a:cubicBezTo>
                  <a:cubicBezTo>
                    <a:pt x="44" y="76"/>
                    <a:pt x="44" y="76"/>
                    <a:pt x="44" y="77"/>
                  </a:cubicBezTo>
                  <a:cubicBezTo>
                    <a:pt x="44" y="77"/>
                    <a:pt x="44" y="78"/>
                    <a:pt x="44" y="78"/>
                  </a:cubicBezTo>
                  <a:cubicBezTo>
                    <a:pt x="44" y="79"/>
                    <a:pt x="44" y="79"/>
                    <a:pt x="45" y="79"/>
                  </a:cubicBezTo>
                  <a:cubicBezTo>
                    <a:pt x="45" y="79"/>
                    <a:pt x="45" y="80"/>
                    <a:pt x="45" y="80"/>
                  </a:cubicBezTo>
                  <a:cubicBezTo>
                    <a:pt x="45" y="80"/>
                    <a:pt x="45" y="80"/>
                    <a:pt x="46" y="80"/>
                  </a:cubicBezTo>
                  <a:cubicBezTo>
                    <a:pt x="46" y="81"/>
                    <a:pt x="46" y="81"/>
                    <a:pt x="47" y="81"/>
                  </a:cubicBezTo>
                  <a:cubicBezTo>
                    <a:pt x="47" y="81"/>
                    <a:pt x="47" y="81"/>
                    <a:pt x="47" y="81"/>
                  </a:cubicBezTo>
                  <a:cubicBezTo>
                    <a:pt x="47" y="81"/>
                    <a:pt x="47" y="81"/>
                    <a:pt x="47" y="81"/>
                  </a:cubicBezTo>
                  <a:cubicBezTo>
                    <a:pt x="47" y="81"/>
                    <a:pt x="47" y="81"/>
                    <a:pt x="47" y="81"/>
                  </a:cubicBezTo>
                  <a:cubicBezTo>
                    <a:pt x="47" y="81"/>
                    <a:pt x="47" y="81"/>
                    <a:pt x="47" y="81"/>
                  </a:cubicBezTo>
                  <a:cubicBezTo>
                    <a:pt x="47" y="81"/>
                    <a:pt x="47" y="81"/>
                    <a:pt x="48" y="80"/>
                  </a:cubicBezTo>
                  <a:cubicBezTo>
                    <a:pt x="48" y="80"/>
                    <a:pt x="49" y="80"/>
                    <a:pt x="49" y="80"/>
                  </a:cubicBezTo>
                  <a:cubicBezTo>
                    <a:pt x="49" y="79"/>
                    <a:pt x="50" y="79"/>
                    <a:pt x="50" y="78"/>
                  </a:cubicBezTo>
                  <a:cubicBezTo>
                    <a:pt x="51" y="77"/>
                    <a:pt x="51" y="77"/>
                    <a:pt x="52" y="76"/>
                  </a:cubicBezTo>
                  <a:cubicBezTo>
                    <a:pt x="52" y="75"/>
                    <a:pt x="53" y="74"/>
                    <a:pt x="53" y="73"/>
                  </a:cubicBezTo>
                  <a:cubicBezTo>
                    <a:pt x="53" y="73"/>
                    <a:pt x="54" y="72"/>
                    <a:pt x="54" y="71"/>
                  </a:cubicBezTo>
                  <a:cubicBezTo>
                    <a:pt x="54" y="70"/>
                    <a:pt x="55" y="70"/>
                    <a:pt x="55" y="69"/>
                  </a:cubicBezTo>
                  <a:cubicBezTo>
                    <a:pt x="55" y="69"/>
                    <a:pt x="55" y="68"/>
                    <a:pt x="55" y="68"/>
                  </a:cubicBezTo>
                  <a:cubicBezTo>
                    <a:pt x="55" y="68"/>
                    <a:pt x="54" y="68"/>
                    <a:pt x="54" y="68"/>
                  </a:cubicBezTo>
                  <a:cubicBezTo>
                    <a:pt x="54" y="68"/>
                    <a:pt x="54" y="68"/>
                    <a:pt x="54" y="68"/>
                  </a:cubicBezTo>
                  <a:cubicBezTo>
                    <a:pt x="54" y="68"/>
                    <a:pt x="54" y="68"/>
                    <a:pt x="54" y="67"/>
                  </a:cubicBezTo>
                  <a:cubicBezTo>
                    <a:pt x="54" y="67"/>
                    <a:pt x="54" y="67"/>
                    <a:pt x="54" y="67"/>
                  </a:cubicBezTo>
                  <a:cubicBezTo>
                    <a:pt x="54" y="67"/>
                    <a:pt x="54" y="67"/>
                    <a:pt x="54" y="68"/>
                  </a:cubicBezTo>
                  <a:cubicBezTo>
                    <a:pt x="54" y="68"/>
                    <a:pt x="54" y="68"/>
                    <a:pt x="53" y="68"/>
                  </a:cubicBezTo>
                  <a:cubicBezTo>
                    <a:pt x="53" y="68"/>
                    <a:pt x="53" y="68"/>
                    <a:pt x="53" y="68"/>
                  </a:cubicBezTo>
                  <a:cubicBezTo>
                    <a:pt x="53" y="68"/>
                    <a:pt x="53" y="68"/>
                    <a:pt x="53" y="68"/>
                  </a:cubicBezTo>
                  <a:cubicBezTo>
                    <a:pt x="52" y="68"/>
                    <a:pt x="52" y="68"/>
                    <a:pt x="52" y="68"/>
                  </a:cubicBezTo>
                  <a:cubicBezTo>
                    <a:pt x="51" y="68"/>
                    <a:pt x="51" y="68"/>
                    <a:pt x="51" y="68"/>
                  </a:cubicBezTo>
                  <a:cubicBezTo>
                    <a:pt x="51" y="68"/>
                    <a:pt x="51" y="68"/>
                    <a:pt x="51" y="67"/>
                  </a:cubicBezTo>
                  <a:cubicBezTo>
                    <a:pt x="51" y="67"/>
                    <a:pt x="51" y="67"/>
                    <a:pt x="51" y="67"/>
                  </a:cubicBezTo>
                  <a:cubicBezTo>
                    <a:pt x="51" y="67"/>
                    <a:pt x="51" y="67"/>
                    <a:pt x="51" y="67"/>
                  </a:cubicBezTo>
                  <a:cubicBezTo>
                    <a:pt x="51" y="67"/>
                    <a:pt x="51" y="66"/>
                    <a:pt x="51" y="66"/>
                  </a:cubicBezTo>
                  <a:cubicBezTo>
                    <a:pt x="51" y="66"/>
                    <a:pt x="51" y="66"/>
                    <a:pt x="51" y="66"/>
                  </a:cubicBezTo>
                  <a:cubicBezTo>
                    <a:pt x="51" y="66"/>
                    <a:pt x="51" y="65"/>
                    <a:pt x="51" y="65"/>
                  </a:cubicBezTo>
                  <a:cubicBezTo>
                    <a:pt x="51" y="65"/>
                    <a:pt x="51" y="65"/>
                    <a:pt x="51" y="64"/>
                  </a:cubicBezTo>
                  <a:cubicBezTo>
                    <a:pt x="50" y="64"/>
                    <a:pt x="50" y="64"/>
                    <a:pt x="50" y="64"/>
                  </a:cubicBezTo>
                  <a:cubicBezTo>
                    <a:pt x="49" y="63"/>
                    <a:pt x="49" y="62"/>
                    <a:pt x="48" y="61"/>
                  </a:cubicBezTo>
                  <a:cubicBezTo>
                    <a:pt x="47" y="60"/>
                    <a:pt x="46" y="60"/>
                    <a:pt x="45" y="59"/>
                  </a:cubicBezTo>
                  <a:cubicBezTo>
                    <a:pt x="44" y="58"/>
                    <a:pt x="43" y="58"/>
                    <a:pt x="42" y="57"/>
                  </a:cubicBezTo>
                  <a:cubicBezTo>
                    <a:pt x="41" y="57"/>
                    <a:pt x="40" y="57"/>
                    <a:pt x="39" y="57"/>
                  </a:cubicBezTo>
                  <a:moveTo>
                    <a:pt x="25" y="44"/>
                  </a:moveTo>
                  <a:cubicBezTo>
                    <a:pt x="25" y="44"/>
                    <a:pt x="26" y="45"/>
                    <a:pt x="26" y="46"/>
                  </a:cubicBezTo>
                  <a:cubicBezTo>
                    <a:pt x="26" y="47"/>
                    <a:pt x="27" y="48"/>
                    <a:pt x="27" y="49"/>
                  </a:cubicBezTo>
                  <a:cubicBezTo>
                    <a:pt x="28" y="50"/>
                    <a:pt x="28" y="51"/>
                    <a:pt x="29" y="51"/>
                  </a:cubicBezTo>
                  <a:cubicBezTo>
                    <a:pt x="30" y="52"/>
                    <a:pt x="30" y="52"/>
                    <a:pt x="31" y="52"/>
                  </a:cubicBezTo>
                  <a:cubicBezTo>
                    <a:pt x="32" y="52"/>
                    <a:pt x="32" y="52"/>
                    <a:pt x="32" y="52"/>
                  </a:cubicBezTo>
                  <a:cubicBezTo>
                    <a:pt x="32" y="52"/>
                    <a:pt x="32" y="52"/>
                    <a:pt x="32" y="52"/>
                  </a:cubicBezTo>
                  <a:cubicBezTo>
                    <a:pt x="32" y="52"/>
                    <a:pt x="32" y="52"/>
                    <a:pt x="33" y="52"/>
                  </a:cubicBezTo>
                  <a:cubicBezTo>
                    <a:pt x="33" y="52"/>
                    <a:pt x="33" y="52"/>
                    <a:pt x="33" y="52"/>
                  </a:cubicBezTo>
                  <a:cubicBezTo>
                    <a:pt x="33" y="52"/>
                    <a:pt x="33" y="52"/>
                    <a:pt x="33" y="52"/>
                  </a:cubicBezTo>
                  <a:cubicBezTo>
                    <a:pt x="34" y="52"/>
                    <a:pt x="34" y="52"/>
                    <a:pt x="34" y="52"/>
                  </a:cubicBezTo>
                  <a:cubicBezTo>
                    <a:pt x="34" y="51"/>
                    <a:pt x="34" y="51"/>
                    <a:pt x="34" y="51"/>
                  </a:cubicBezTo>
                  <a:cubicBezTo>
                    <a:pt x="34" y="51"/>
                    <a:pt x="34" y="51"/>
                    <a:pt x="34" y="51"/>
                  </a:cubicBezTo>
                  <a:cubicBezTo>
                    <a:pt x="34" y="50"/>
                    <a:pt x="33" y="50"/>
                    <a:pt x="33" y="49"/>
                  </a:cubicBezTo>
                  <a:cubicBezTo>
                    <a:pt x="32" y="48"/>
                    <a:pt x="31" y="47"/>
                    <a:pt x="30" y="47"/>
                  </a:cubicBezTo>
                  <a:cubicBezTo>
                    <a:pt x="29" y="46"/>
                    <a:pt x="28" y="45"/>
                    <a:pt x="27" y="45"/>
                  </a:cubicBezTo>
                  <a:cubicBezTo>
                    <a:pt x="27" y="44"/>
                    <a:pt x="26" y="44"/>
                    <a:pt x="25" y="44"/>
                  </a:cubicBezTo>
                  <a:moveTo>
                    <a:pt x="27" y="0"/>
                  </a:moveTo>
                  <a:cubicBezTo>
                    <a:pt x="27" y="0"/>
                    <a:pt x="26" y="0"/>
                    <a:pt x="26" y="0"/>
                  </a:cubicBezTo>
                  <a:cubicBezTo>
                    <a:pt x="26" y="0"/>
                    <a:pt x="26" y="0"/>
                    <a:pt x="26" y="0"/>
                  </a:cubicBezTo>
                  <a:cubicBezTo>
                    <a:pt x="25" y="0"/>
                    <a:pt x="25" y="0"/>
                    <a:pt x="25" y="0"/>
                  </a:cubicBezTo>
                  <a:cubicBezTo>
                    <a:pt x="25" y="0"/>
                    <a:pt x="25" y="0"/>
                    <a:pt x="25" y="0"/>
                  </a:cubicBezTo>
                  <a:cubicBezTo>
                    <a:pt x="24" y="0"/>
                    <a:pt x="24" y="1"/>
                    <a:pt x="24" y="2"/>
                  </a:cubicBezTo>
                  <a:cubicBezTo>
                    <a:pt x="24" y="3"/>
                    <a:pt x="24" y="4"/>
                    <a:pt x="24" y="5"/>
                  </a:cubicBezTo>
                  <a:cubicBezTo>
                    <a:pt x="24" y="6"/>
                    <a:pt x="24" y="7"/>
                    <a:pt x="24" y="8"/>
                  </a:cubicBezTo>
                  <a:cubicBezTo>
                    <a:pt x="24" y="10"/>
                    <a:pt x="24" y="11"/>
                    <a:pt x="24" y="12"/>
                  </a:cubicBezTo>
                  <a:cubicBezTo>
                    <a:pt x="24" y="13"/>
                    <a:pt x="24" y="14"/>
                    <a:pt x="24" y="15"/>
                  </a:cubicBezTo>
                  <a:cubicBezTo>
                    <a:pt x="24" y="16"/>
                    <a:pt x="24" y="17"/>
                    <a:pt x="24" y="17"/>
                  </a:cubicBezTo>
                  <a:cubicBezTo>
                    <a:pt x="24" y="18"/>
                    <a:pt x="24" y="18"/>
                    <a:pt x="24" y="19"/>
                  </a:cubicBezTo>
                  <a:cubicBezTo>
                    <a:pt x="24" y="19"/>
                    <a:pt x="24" y="19"/>
                    <a:pt x="24" y="20"/>
                  </a:cubicBezTo>
                  <a:cubicBezTo>
                    <a:pt x="23" y="20"/>
                    <a:pt x="23" y="20"/>
                    <a:pt x="23" y="20"/>
                  </a:cubicBezTo>
                  <a:cubicBezTo>
                    <a:pt x="22" y="20"/>
                    <a:pt x="22" y="20"/>
                    <a:pt x="22" y="20"/>
                  </a:cubicBezTo>
                  <a:cubicBezTo>
                    <a:pt x="22" y="20"/>
                    <a:pt x="22" y="20"/>
                    <a:pt x="22" y="20"/>
                  </a:cubicBezTo>
                  <a:cubicBezTo>
                    <a:pt x="21" y="20"/>
                    <a:pt x="21" y="19"/>
                    <a:pt x="21" y="19"/>
                  </a:cubicBezTo>
                  <a:cubicBezTo>
                    <a:pt x="21" y="19"/>
                    <a:pt x="21" y="19"/>
                    <a:pt x="21" y="19"/>
                  </a:cubicBezTo>
                  <a:cubicBezTo>
                    <a:pt x="20" y="18"/>
                    <a:pt x="20" y="18"/>
                    <a:pt x="20" y="18"/>
                  </a:cubicBezTo>
                  <a:cubicBezTo>
                    <a:pt x="20" y="18"/>
                    <a:pt x="20" y="18"/>
                    <a:pt x="20" y="18"/>
                  </a:cubicBezTo>
                  <a:cubicBezTo>
                    <a:pt x="20" y="19"/>
                    <a:pt x="20" y="20"/>
                    <a:pt x="20" y="21"/>
                  </a:cubicBezTo>
                  <a:cubicBezTo>
                    <a:pt x="20" y="21"/>
                    <a:pt x="20" y="23"/>
                    <a:pt x="20" y="24"/>
                  </a:cubicBezTo>
                  <a:cubicBezTo>
                    <a:pt x="20" y="25"/>
                    <a:pt x="20" y="26"/>
                    <a:pt x="21" y="27"/>
                  </a:cubicBezTo>
                  <a:cubicBezTo>
                    <a:pt x="21" y="28"/>
                    <a:pt x="21" y="28"/>
                    <a:pt x="21" y="29"/>
                  </a:cubicBezTo>
                  <a:cubicBezTo>
                    <a:pt x="22" y="29"/>
                    <a:pt x="22" y="29"/>
                    <a:pt x="22" y="29"/>
                  </a:cubicBezTo>
                  <a:cubicBezTo>
                    <a:pt x="22" y="29"/>
                    <a:pt x="22" y="29"/>
                    <a:pt x="23" y="29"/>
                  </a:cubicBezTo>
                  <a:cubicBezTo>
                    <a:pt x="23" y="29"/>
                    <a:pt x="23" y="29"/>
                    <a:pt x="23" y="30"/>
                  </a:cubicBezTo>
                  <a:cubicBezTo>
                    <a:pt x="23" y="30"/>
                    <a:pt x="24" y="30"/>
                    <a:pt x="24" y="30"/>
                  </a:cubicBezTo>
                  <a:cubicBezTo>
                    <a:pt x="24" y="30"/>
                    <a:pt x="24" y="30"/>
                    <a:pt x="24" y="30"/>
                  </a:cubicBezTo>
                  <a:cubicBezTo>
                    <a:pt x="24" y="31"/>
                    <a:pt x="25" y="31"/>
                    <a:pt x="25" y="32"/>
                  </a:cubicBezTo>
                  <a:cubicBezTo>
                    <a:pt x="25" y="32"/>
                    <a:pt x="25" y="32"/>
                    <a:pt x="25" y="33"/>
                  </a:cubicBezTo>
                  <a:cubicBezTo>
                    <a:pt x="25" y="33"/>
                    <a:pt x="25" y="34"/>
                    <a:pt x="25" y="35"/>
                  </a:cubicBezTo>
                  <a:cubicBezTo>
                    <a:pt x="25" y="35"/>
                    <a:pt x="25" y="36"/>
                    <a:pt x="25" y="36"/>
                  </a:cubicBezTo>
                  <a:cubicBezTo>
                    <a:pt x="25" y="37"/>
                    <a:pt x="25" y="37"/>
                    <a:pt x="25" y="37"/>
                  </a:cubicBezTo>
                  <a:cubicBezTo>
                    <a:pt x="25" y="37"/>
                    <a:pt x="25" y="37"/>
                    <a:pt x="25" y="37"/>
                  </a:cubicBezTo>
                  <a:cubicBezTo>
                    <a:pt x="25" y="38"/>
                    <a:pt x="25" y="38"/>
                    <a:pt x="25" y="38"/>
                  </a:cubicBezTo>
                  <a:cubicBezTo>
                    <a:pt x="25" y="38"/>
                    <a:pt x="25" y="38"/>
                    <a:pt x="25" y="38"/>
                  </a:cubicBezTo>
                  <a:cubicBezTo>
                    <a:pt x="25" y="38"/>
                    <a:pt x="25" y="39"/>
                    <a:pt x="25" y="39"/>
                  </a:cubicBezTo>
                  <a:cubicBezTo>
                    <a:pt x="26" y="39"/>
                    <a:pt x="26" y="39"/>
                    <a:pt x="26" y="39"/>
                  </a:cubicBezTo>
                  <a:cubicBezTo>
                    <a:pt x="26" y="39"/>
                    <a:pt x="27" y="39"/>
                    <a:pt x="27" y="39"/>
                  </a:cubicBezTo>
                  <a:cubicBezTo>
                    <a:pt x="27" y="39"/>
                    <a:pt x="28" y="39"/>
                    <a:pt x="28" y="39"/>
                  </a:cubicBezTo>
                  <a:cubicBezTo>
                    <a:pt x="28" y="39"/>
                    <a:pt x="29" y="39"/>
                    <a:pt x="29" y="39"/>
                  </a:cubicBezTo>
                  <a:cubicBezTo>
                    <a:pt x="30" y="39"/>
                    <a:pt x="30" y="39"/>
                    <a:pt x="30" y="39"/>
                  </a:cubicBezTo>
                  <a:cubicBezTo>
                    <a:pt x="31" y="39"/>
                    <a:pt x="31" y="39"/>
                    <a:pt x="31" y="39"/>
                  </a:cubicBezTo>
                  <a:cubicBezTo>
                    <a:pt x="32" y="39"/>
                    <a:pt x="32" y="39"/>
                    <a:pt x="33" y="38"/>
                  </a:cubicBezTo>
                  <a:cubicBezTo>
                    <a:pt x="33" y="38"/>
                    <a:pt x="33" y="38"/>
                    <a:pt x="33" y="38"/>
                  </a:cubicBezTo>
                  <a:cubicBezTo>
                    <a:pt x="33" y="38"/>
                    <a:pt x="34" y="38"/>
                    <a:pt x="34" y="38"/>
                  </a:cubicBezTo>
                  <a:cubicBezTo>
                    <a:pt x="34" y="38"/>
                    <a:pt x="34" y="38"/>
                    <a:pt x="34" y="38"/>
                  </a:cubicBezTo>
                  <a:cubicBezTo>
                    <a:pt x="34" y="38"/>
                    <a:pt x="34" y="38"/>
                    <a:pt x="35" y="38"/>
                  </a:cubicBezTo>
                  <a:cubicBezTo>
                    <a:pt x="35" y="38"/>
                    <a:pt x="35" y="38"/>
                    <a:pt x="36" y="38"/>
                  </a:cubicBezTo>
                  <a:cubicBezTo>
                    <a:pt x="36" y="38"/>
                    <a:pt x="36" y="38"/>
                    <a:pt x="36" y="39"/>
                  </a:cubicBezTo>
                  <a:cubicBezTo>
                    <a:pt x="36" y="39"/>
                    <a:pt x="37" y="39"/>
                    <a:pt x="37" y="39"/>
                  </a:cubicBezTo>
                  <a:cubicBezTo>
                    <a:pt x="37" y="39"/>
                    <a:pt x="37" y="39"/>
                    <a:pt x="37" y="40"/>
                  </a:cubicBezTo>
                  <a:cubicBezTo>
                    <a:pt x="37" y="40"/>
                    <a:pt x="38" y="40"/>
                    <a:pt x="38" y="40"/>
                  </a:cubicBezTo>
                  <a:cubicBezTo>
                    <a:pt x="38" y="40"/>
                    <a:pt x="38" y="40"/>
                    <a:pt x="38" y="41"/>
                  </a:cubicBezTo>
                  <a:cubicBezTo>
                    <a:pt x="38" y="41"/>
                    <a:pt x="39" y="41"/>
                    <a:pt x="39" y="41"/>
                  </a:cubicBezTo>
                  <a:cubicBezTo>
                    <a:pt x="39" y="41"/>
                    <a:pt x="39" y="41"/>
                    <a:pt x="40" y="41"/>
                  </a:cubicBezTo>
                  <a:cubicBezTo>
                    <a:pt x="40" y="41"/>
                    <a:pt x="40" y="41"/>
                    <a:pt x="40" y="41"/>
                  </a:cubicBezTo>
                  <a:cubicBezTo>
                    <a:pt x="40" y="41"/>
                    <a:pt x="40" y="41"/>
                    <a:pt x="40" y="41"/>
                  </a:cubicBezTo>
                  <a:cubicBezTo>
                    <a:pt x="40" y="41"/>
                    <a:pt x="40" y="41"/>
                    <a:pt x="40" y="41"/>
                  </a:cubicBezTo>
                  <a:cubicBezTo>
                    <a:pt x="40" y="41"/>
                    <a:pt x="41" y="41"/>
                    <a:pt x="41" y="41"/>
                  </a:cubicBezTo>
                  <a:cubicBezTo>
                    <a:pt x="41" y="41"/>
                    <a:pt x="41" y="41"/>
                    <a:pt x="41" y="41"/>
                  </a:cubicBezTo>
                  <a:cubicBezTo>
                    <a:pt x="41" y="41"/>
                    <a:pt x="41" y="41"/>
                    <a:pt x="41" y="41"/>
                  </a:cubicBezTo>
                  <a:cubicBezTo>
                    <a:pt x="41" y="41"/>
                    <a:pt x="41" y="41"/>
                    <a:pt x="41" y="41"/>
                  </a:cubicBezTo>
                  <a:cubicBezTo>
                    <a:pt x="41" y="41"/>
                    <a:pt x="42" y="41"/>
                    <a:pt x="42" y="41"/>
                  </a:cubicBezTo>
                  <a:cubicBezTo>
                    <a:pt x="42" y="41"/>
                    <a:pt x="43" y="41"/>
                    <a:pt x="44" y="41"/>
                  </a:cubicBezTo>
                  <a:cubicBezTo>
                    <a:pt x="45" y="42"/>
                    <a:pt x="46" y="42"/>
                    <a:pt x="47" y="43"/>
                  </a:cubicBezTo>
                  <a:cubicBezTo>
                    <a:pt x="48" y="43"/>
                    <a:pt x="49" y="44"/>
                    <a:pt x="49" y="44"/>
                  </a:cubicBezTo>
                  <a:cubicBezTo>
                    <a:pt x="50" y="45"/>
                    <a:pt x="51" y="46"/>
                    <a:pt x="51" y="46"/>
                  </a:cubicBezTo>
                  <a:cubicBezTo>
                    <a:pt x="51" y="47"/>
                    <a:pt x="51" y="47"/>
                    <a:pt x="51" y="47"/>
                  </a:cubicBezTo>
                  <a:cubicBezTo>
                    <a:pt x="52" y="47"/>
                    <a:pt x="52" y="48"/>
                    <a:pt x="52" y="48"/>
                  </a:cubicBezTo>
                  <a:cubicBezTo>
                    <a:pt x="52" y="48"/>
                    <a:pt x="52" y="48"/>
                    <a:pt x="52" y="48"/>
                  </a:cubicBezTo>
                  <a:cubicBezTo>
                    <a:pt x="52" y="49"/>
                    <a:pt x="52" y="49"/>
                    <a:pt x="52" y="49"/>
                  </a:cubicBezTo>
                  <a:cubicBezTo>
                    <a:pt x="52" y="49"/>
                    <a:pt x="51" y="50"/>
                    <a:pt x="51" y="50"/>
                  </a:cubicBezTo>
                  <a:cubicBezTo>
                    <a:pt x="51" y="51"/>
                    <a:pt x="51" y="52"/>
                    <a:pt x="52" y="52"/>
                  </a:cubicBezTo>
                  <a:cubicBezTo>
                    <a:pt x="52" y="53"/>
                    <a:pt x="52" y="54"/>
                    <a:pt x="52" y="54"/>
                  </a:cubicBezTo>
                  <a:cubicBezTo>
                    <a:pt x="52" y="55"/>
                    <a:pt x="52" y="55"/>
                    <a:pt x="53" y="56"/>
                  </a:cubicBezTo>
                  <a:cubicBezTo>
                    <a:pt x="53" y="56"/>
                    <a:pt x="53" y="56"/>
                    <a:pt x="53" y="56"/>
                  </a:cubicBezTo>
                  <a:cubicBezTo>
                    <a:pt x="54" y="56"/>
                    <a:pt x="54" y="56"/>
                    <a:pt x="54" y="56"/>
                  </a:cubicBezTo>
                  <a:cubicBezTo>
                    <a:pt x="54" y="56"/>
                    <a:pt x="54" y="56"/>
                    <a:pt x="54" y="56"/>
                  </a:cubicBezTo>
                  <a:cubicBezTo>
                    <a:pt x="54" y="55"/>
                    <a:pt x="54" y="55"/>
                    <a:pt x="55" y="55"/>
                  </a:cubicBezTo>
                  <a:cubicBezTo>
                    <a:pt x="55" y="55"/>
                    <a:pt x="55" y="55"/>
                    <a:pt x="55" y="55"/>
                  </a:cubicBezTo>
                  <a:cubicBezTo>
                    <a:pt x="55" y="55"/>
                    <a:pt x="55" y="55"/>
                    <a:pt x="56" y="55"/>
                  </a:cubicBezTo>
                  <a:cubicBezTo>
                    <a:pt x="56" y="55"/>
                    <a:pt x="56" y="55"/>
                    <a:pt x="56" y="55"/>
                  </a:cubicBezTo>
                  <a:cubicBezTo>
                    <a:pt x="57" y="55"/>
                    <a:pt x="57" y="55"/>
                    <a:pt x="57" y="56"/>
                  </a:cubicBezTo>
                  <a:cubicBezTo>
                    <a:pt x="57" y="56"/>
                    <a:pt x="58" y="56"/>
                    <a:pt x="58" y="56"/>
                  </a:cubicBezTo>
                  <a:cubicBezTo>
                    <a:pt x="58" y="56"/>
                    <a:pt x="58" y="56"/>
                    <a:pt x="58" y="57"/>
                  </a:cubicBezTo>
                  <a:cubicBezTo>
                    <a:pt x="58" y="57"/>
                    <a:pt x="59" y="57"/>
                    <a:pt x="59" y="57"/>
                  </a:cubicBezTo>
                  <a:cubicBezTo>
                    <a:pt x="59" y="58"/>
                    <a:pt x="59" y="58"/>
                    <a:pt x="59" y="58"/>
                  </a:cubicBezTo>
                  <a:cubicBezTo>
                    <a:pt x="59" y="59"/>
                    <a:pt x="59" y="59"/>
                    <a:pt x="58" y="59"/>
                  </a:cubicBezTo>
                  <a:cubicBezTo>
                    <a:pt x="58" y="60"/>
                    <a:pt x="58" y="60"/>
                    <a:pt x="58" y="60"/>
                  </a:cubicBezTo>
                  <a:cubicBezTo>
                    <a:pt x="58" y="61"/>
                    <a:pt x="58" y="61"/>
                    <a:pt x="58" y="62"/>
                  </a:cubicBezTo>
                  <a:cubicBezTo>
                    <a:pt x="58" y="62"/>
                    <a:pt x="58" y="62"/>
                    <a:pt x="58" y="63"/>
                  </a:cubicBezTo>
                  <a:cubicBezTo>
                    <a:pt x="58" y="63"/>
                    <a:pt x="58" y="64"/>
                    <a:pt x="59" y="64"/>
                  </a:cubicBezTo>
                  <a:cubicBezTo>
                    <a:pt x="59" y="65"/>
                    <a:pt x="59" y="65"/>
                    <a:pt x="60" y="66"/>
                  </a:cubicBezTo>
                  <a:cubicBezTo>
                    <a:pt x="60" y="66"/>
                    <a:pt x="60" y="66"/>
                    <a:pt x="61" y="67"/>
                  </a:cubicBezTo>
                  <a:cubicBezTo>
                    <a:pt x="61" y="67"/>
                    <a:pt x="61" y="68"/>
                    <a:pt x="62" y="68"/>
                  </a:cubicBezTo>
                  <a:cubicBezTo>
                    <a:pt x="62" y="68"/>
                    <a:pt x="62" y="69"/>
                    <a:pt x="62" y="69"/>
                  </a:cubicBezTo>
                  <a:cubicBezTo>
                    <a:pt x="62" y="70"/>
                    <a:pt x="63" y="70"/>
                    <a:pt x="63" y="70"/>
                  </a:cubicBezTo>
                  <a:cubicBezTo>
                    <a:pt x="63" y="71"/>
                    <a:pt x="63" y="71"/>
                    <a:pt x="63" y="71"/>
                  </a:cubicBezTo>
                  <a:cubicBezTo>
                    <a:pt x="63" y="71"/>
                    <a:pt x="63" y="72"/>
                    <a:pt x="63" y="72"/>
                  </a:cubicBezTo>
                  <a:cubicBezTo>
                    <a:pt x="63" y="72"/>
                    <a:pt x="63" y="72"/>
                    <a:pt x="63" y="72"/>
                  </a:cubicBezTo>
                  <a:cubicBezTo>
                    <a:pt x="63" y="72"/>
                    <a:pt x="63" y="72"/>
                    <a:pt x="63" y="72"/>
                  </a:cubicBezTo>
                  <a:cubicBezTo>
                    <a:pt x="64" y="72"/>
                    <a:pt x="64" y="72"/>
                    <a:pt x="64" y="72"/>
                  </a:cubicBezTo>
                  <a:cubicBezTo>
                    <a:pt x="64" y="71"/>
                    <a:pt x="64" y="71"/>
                    <a:pt x="64" y="71"/>
                  </a:cubicBezTo>
                  <a:cubicBezTo>
                    <a:pt x="64" y="71"/>
                    <a:pt x="64" y="71"/>
                    <a:pt x="64" y="70"/>
                  </a:cubicBezTo>
                  <a:cubicBezTo>
                    <a:pt x="64" y="70"/>
                    <a:pt x="64" y="70"/>
                    <a:pt x="64" y="69"/>
                  </a:cubicBezTo>
                  <a:cubicBezTo>
                    <a:pt x="64" y="69"/>
                    <a:pt x="64" y="69"/>
                    <a:pt x="64" y="68"/>
                  </a:cubicBezTo>
                  <a:cubicBezTo>
                    <a:pt x="64" y="68"/>
                    <a:pt x="64" y="67"/>
                    <a:pt x="64" y="67"/>
                  </a:cubicBezTo>
                  <a:cubicBezTo>
                    <a:pt x="64" y="66"/>
                    <a:pt x="64" y="66"/>
                    <a:pt x="64" y="66"/>
                  </a:cubicBezTo>
                  <a:cubicBezTo>
                    <a:pt x="65" y="65"/>
                    <a:pt x="65" y="65"/>
                    <a:pt x="65" y="65"/>
                  </a:cubicBezTo>
                  <a:cubicBezTo>
                    <a:pt x="66" y="65"/>
                    <a:pt x="66" y="64"/>
                    <a:pt x="66" y="64"/>
                  </a:cubicBezTo>
                  <a:cubicBezTo>
                    <a:pt x="67" y="64"/>
                    <a:pt x="67" y="64"/>
                    <a:pt x="67" y="64"/>
                  </a:cubicBezTo>
                  <a:cubicBezTo>
                    <a:pt x="67" y="64"/>
                    <a:pt x="67" y="64"/>
                    <a:pt x="67" y="63"/>
                  </a:cubicBezTo>
                  <a:cubicBezTo>
                    <a:pt x="67" y="63"/>
                    <a:pt x="67" y="63"/>
                    <a:pt x="68" y="63"/>
                  </a:cubicBezTo>
                  <a:cubicBezTo>
                    <a:pt x="68" y="63"/>
                    <a:pt x="68" y="63"/>
                    <a:pt x="68" y="63"/>
                  </a:cubicBezTo>
                  <a:cubicBezTo>
                    <a:pt x="69" y="63"/>
                    <a:pt x="69" y="62"/>
                    <a:pt x="69" y="62"/>
                  </a:cubicBezTo>
                  <a:cubicBezTo>
                    <a:pt x="69" y="61"/>
                    <a:pt x="69" y="61"/>
                    <a:pt x="69" y="60"/>
                  </a:cubicBezTo>
                  <a:cubicBezTo>
                    <a:pt x="69" y="60"/>
                    <a:pt x="69" y="59"/>
                    <a:pt x="68" y="58"/>
                  </a:cubicBezTo>
                  <a:cubicBezTo>
                    <a:pt x="68" y="58"/>
                    <a:pt x="68" y="57"/>
                    <a:pt x="67" y="56"/>
                  </a:cubicBezTo>
                  <a:cubicBezTo>
                    <a:pt x="67" y="56"/>
                    <a:pt x="67" y="56"/>
                    <a:pt x="67" y="55"/>
                  </a:cubicBezTo>
                  <a:cubicBezTo>
                    <a:pt x="66" y="55"/>
                    <a:pt x="66" y="55"/>
                    <a:pt x="66" y="55"/>
                  </a:cubicBezTo>
                  <a:cubicBezTo>
                    <a:pt x="66" y="55"/>
                    <a:pt x="66" y="54"/>
                    <a:pt x="66" y="54"/>
                  </a:cubicBezTo>
                  <a:cubicBezTo>
                    <a:pt x="66" y="54"/>
                    <a:pt x="66" y="54"/>
                    <a:pt x="65" y="53"/>
                  </a:cubicBezTo>
                  <a:cubicBezTo>
                    <a:pt x="65" y="53"/>
                    <a:pt x="65" y="52"/>
                    <a:pt x="64" y="52"/>
                  </a:cubicBezTo>
                  <a:cubicBezTo>
                    <a:pt x="64" y="52"/>
                    <a:pt x="64" y="51"/>
                    <a:pt x="63" y="51"/>
                  </a:cubicBezTo>
                  <a:cubicBezTo>
                    <a:pt x="63" y="51"/>
                    <a:pt x="62" y="51"/>
                    <a:pt x="62" y="51"/>
                  </a:cubicBezTo>
                  <a:cubicBezTo>
                    <a:pt x="61" y="50"/>
                    <a:pt x="61" y="50"/>
                    <a:pt x="60" y="50"/>
                  </a:cubicBezTo>
                  <a:cubicBezTo>
                    <a:pt x="60" y="50"/>
                    <a:pt x="59" y="50"/>
                    <a:pt x="59" y="50"/>
                  </a:cubicBezTo>
                  <a:cubicBezTo>
                    <a:pt x="58" y="49"/>
                    <a:pt x="58" y="49"/>
                    <a:pt x="57" y="49"/>
                  </a:cubicBezTo>
                  <a:cubicBezTo>
                    <a:pt x="57" y="49"/>
                    <a:pt x="56" y="48"/>
                    <a:pt x="56" y="48"/>
                  </a:cubicBezTo>
                  <a:cubicBezTo>
                    <a:pt x="56" y="47"/>
                    <a:pt x="56" y="47"/>
                    <a:pt x="56" y="46"/>
                  </a:cubicBezTo>
                  <a:cubicBezTo>
                    <a:pt x="56" y="46"/>
                    <a:pt x="55" y="45"/>
                    <a:pt x="55" y="45"/>
                  </a:cubicBezTo>
                  <a:cubicBezTo>
                    <a:pt x="55" y="45"/>
                    <a:pt x="55" y="44"/>
                    <a:pt x="54" y="44"/>
                  </a:cubicBezTo>
                  <a:cubicBezTo>
                    <a:pt x="54" y="43"/>
                    <a:pt x="54" y="43"/>
                    <a:pt x="53" y="43"/>
                  </a:cubicBezTo>
                  <a:cubicBezTo>
                    <a:pt x="53" y="42"/>
                    <a:pt x="53" y="42"/>
                    <a:pt x="52" y="42"/>
                  </a:cubicBezTo>
                  <a:cubicBezTo>
                    <a:pt x="52" y="42"/>
                    <a:pt x="52" y="41"/>
                    <a:pt x="51" y="41"/>
                  </a:cubicBezTo>
                  <a:cubicBezTo>
                    <a:pt x="51" y="41"/>
                    <a:pt x="51" y="41"/>
                    <a:pt x="51" y="41"/>
                  </a:cubicBezTo>
                  <a:cubicBezTo>
                    <a:pt x="50" y="40"/>
                    <a:pt x="50" y="40"/>
                    <a:pt x="50" y="40"/>
                  </a:cubicBezTo>
                  <a:cubicBezTo>
                    <a:pt x="50" y="40"/>
                    <a:pt x="50" y="39"/>
                    <a:pt x="50" y="39"/>
                  </a:cubicBezTo>
                  <a:cubicBezTo>
                    <a:pt x="50" y="39"/>
                    <a:pt x="49" y="38"/>
                    <a:pt x="49" y="38"/>
                  </a:cubicBezTo>
                  <a:cubicBezTo>
                    <a:pt x="49" y="38"/>
                    <a:pt x="48" y="37"/>
                    <a:pt x="47" y="37"/>
                  </a:cubicBezTo>
                  <a:cubicBezTo>
                    <a:pt x="47" y="37"/>
                    <a:pt x="46" y="37"/>
                    <a:pt x="45" y="37"/>
                  </a:cubicBezTo>
                  <a:cubicBezTo>
                    <a:pt x="45" y="36"/>
                    <a:pt x="44" y="36"/>
                    <a:pt x="43" y="36"/>
                  </a:cubicBezTo>
                  <a:cubicBezTo>
                    <a:pt x="42" y="36"/>
                    <a:pt x="42" y="36"/>
                    <a:pt x="42" y="36"/>
                  </a:cubicBezTo>
                  <a:cubicBezTo>
                    <a:pt x="41" y="36"/>
                    <a:pt x="41" y="36"/>
                    <a:pt x="41" y="37"/>
                  </a:cubicBezTo>
                  <a:cubicBezTo>
                    <a:pt x="40" y="37"/>
                    <a:pt x="40" y="37"/>
                    <a:pt x="39" y="37"/>
                  </a:cubicBezTo>
                  <a:cubicBezTo>
                    <a:pt x="39" y="37"/>
                    <a:pt x="39" y="37"/>
                    <a:pt x="39" y="37"/>
                  </a:cubicBezTo>
                  <a:cubicBezTo>
                    <a:pt x="38" y="37"/>
                    <a:pt x="38" y="38"/>
                    <a:pt x="38" y="38"/>
                  </a:cubicBezTo>
                  <a:cubicBezTo>
                    <a:pt x="38" y="38"/>
                    <a:pt x="38" y="38"/>
                    <a:pt x="38" y="38"/>
                  </a:cubicBezTo>
                  <a:cubicBezTo>
                    <a:pt x="38" y="38"/>
                    <a:pt x="37" y="38"/>
                    <a:pt x="37" y="38"/>
                  </a:cubicBezTo>
                  <a:cubicBezTo>
                    <a:pt x="37" y="38"/>
                    <a:pt x="37" y="38"/>
                    <a:pt x="37" y="38"/>
                  </a:cubicBezTo>
                  <a:cubicBezTo>
                    <a:pt x="37" y="38"/>
                    <a:pt x="36" y="38"/>
                    <a:pt x="36" y="38"/>
                  </a:cubicBezTo>
                  <a:cubicBezTo>
                    <a:pt x="36" y="37"/>
                    <a:pt x="36" y="37"/>
                    <a:pt x="36" y="37"/>
                  </a:cubicBezTo>
                  <a:cubicBezTo>
                    <a:pt x="35" y="37"/>
                    <a:pt x="35" y="36"/>
                    <a:pt x="35" y="36"/>
                  </a:cubicBezTo>
                  <a:cubicBezTo>
                    <a:pt x="35" y="35"/>
                    <a:pt x="35" y="35"/>
                    <a:pt x="35" y="35"/>
                  </a:cubicBezTo>
                  <a:cubicBezTo>
                    <a:pt x="35" y="34"/>
                    <a:pt x="35" y="34"/>
                    <a:pt x="35" y="33"/>
                  </a:cubicBezTo>
                  <a:cubicBezTo>
                    <a:pt x="35" y="33"/>
                    <a:pt x="35" y="32"/>
                    <a:pt x="35" y="32"/>
                  </a:cubicBezTo>
                  <a:cubicBezTo>
                    <a:pt x="35" y="31"/>
                    <a:pt x="34" y="31"/>
                    <a:pt x="34" y="31"/>
                  </a:cubicBezTo>
                  <a:cubicBezTo>
                    <a:pt x="34" y="30"/>
                    <a:pt x="34" y="30"/>
                    <a:pt x="33" y="30"/>
                  </a:cubicBezTo>
                  <a:cubicBezTo>
                    <a:pt x="33" y="29"/>
                    <a:pt x="32" y="28"/>
                    <a:pt x="32" y="27"/>
                  </a:cubicBezTo>
                  <a:cubicBezTo>
                    <a:pt x="32" y="26"/>
                    <a:pt x="33" y="25"/>
                    <a:pt x="33" y="24"/>
                  </a:cubicBezTo>
                  <a:cubicBezTo>
                    <a:pt x="34" y="23"/>
                    <a:pt x="34" y="22"/>
                    <a:pt x="35" y="21"/>
                  </a:cubicBezTo>
                  <a:cubicBezTo>
                    <a:pt x="36" y="20"/>
                    <a:pt x="37" y="20"/>
                    <a:pt x="37" y="19"/>
                  </a:cubicBezTo>
                  <a:cubicBezTo>
                    <a:pt x="38" y="18"/>
                    <a:pt x="38" y="18"/>
                    <a:pt x="38" y="18"/>
                  </a:cubicBezTo>
                  <a:cubicBezTo>
                    <a:pt x="38" y="18"/>
                    <a:pt x="38" y="18"/>
                    <a:pt x="38" y="18"/>
                  </a:cubicBezTo>
                  <a:cubicBezTo>
                    <a:pt x="38" y="18"/>
                    <a:pt x="38" y="17"/>
                    <a:pt x="38" y="17"/>
                  </a:cubicBezTo>
                  <a:cubicBezTo>
                    <a:pt x="39" y="17"/>
                    <a:pt x="39" y="17"/>
                    <a:pt x="39" y="17"/>
                  </a:cubicBezTo>
                  <a:cubicBezTo>
                    <a:pt x="39" y="16"/>
                    <a:pt x="40" y="16"/>
                    <a:pt x="40" y="15"/>
                  </a:cubicBezTo>
                  <a:cubicBezTo>
                    <a:pt x="40" y="14"/>
                    <a:pt x="40" y="14"/>
                    <a:pt x="40" y="13"/>
                  </a:cubicBezTo>
                  <a:cubicBezTo>
                    <a:pt x="40" y="12"/>
                    <a:pt x="40" y="11"/>
                    <a:pt x="39" y="10"/>
                  </a:cubicBezTo>
                  <a:cubicBezTo>
                    <a:pt x="39" y="10"/>
                    <a:pt x="39" y="9"/>
                    <a:pt x="39" y="8"/>
                  </a:cubicBezTo>
                  <a:cubicBezTo>
                    <a:pt x="39" y="8"/>
                    <a:pt x="38" y="7"/>
                    <a:pt x="38" y="7"/>
                  </a:cubicBezTo>
                  <a:cubicBezTo>
                    <a:pt x="38" y="6"/>
                    <a:pt x="38" y="6"/>
                    <a:pt x="38" y="6"/>
                  </a:cubicBezTo>
                  <a:cubicBezTo>
                    <a:pt x="38" y="5"/>
                    <a:pt x="38" y="5"/>
                    <a:pt x="38" y="4"/>
                  </a:cubicBezTo>
                  <a:cubicBezTo>
                    <a:pt x="38" y="4"/>
                    <a:pt x="38" y="4"/>
                    <a:pt x="38" y="4"/>
                  </a:cubicBezTo>
                  <a:cubicBezTo>
                    <a:pt x="38" y="3"/>
                    <a:pt x="38" y="2"/>
                    <a:pt x="38" y="2"/>
                  </a:cubicBezTo>
                  <a:cubicBezTo>
                    <a:pt x="38" y="2"/>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7" y="1"/>
                    <a:pt x="37" y="1"/>
                  </a:cubicBezTo>
                  <a:cubicBezTo>
                    <a:pt x="37" y="1"/>
                    <a:pt x="37" y="1"/>
                    <a:pt x="37" y="1"/>
                  </a:cubicBezTo>
                  <a:cubicBezTo>
                    <a:pt x="37" y="1"/>
                    <a:pt x="37" y="1"/>
                    <a:pt x="36" y="1"/>
                  </a:cubicBezTo>
                  <a:cubicBezTo>
                    <a:pt x="36" y="1"/>
                    <a:pt x="36" y="1"/>
                    <a:pt x="36" y="1"/>
                  </a:cubicBezTo>
                  <a:cubicBezTo>
                    <a:pt x="36" y="1"/>
                    <a:pt x="36" y="1"/>
                    <a:pt x="36" y="1"/>
                  </a:cubicBezTo>
                  <a:cubicBezTo>
                    <a:pt x="36" y="1"/>
                    <a:pt x="35" y="1"/>
                    <a:pt x="35" y="1"/>
                  </a:cubicBezTo>
                  <a:cubicBezTo>
                    <a:pt x="35" y="1"/>
                    <a:pt x="35" y="1"/>
                    <a:pt x="34" y="1"/>
                  </a:cubicBezTo>
                  <a:cubicBezTo>
                    <a:pt x="34" y="1"/>
                    <a:pt x="34" y="1"/>
                    <a:pt x="33" y="1"/>
                  </a:cubicBezTo>
                  <a:cubicBezTo>
                    <a:pt x="33" y="1"/>
                    <a:pt x="33" y="1"/>
                    <a:pt x="32" y="1"/>
                  </a:cubicBezTo>
                  <a:cubicBezTo>
                    <a:pt x="32" y="0"/>
                    <a:pt x="31" y="0"/>
                    <a:pt x="31" y="0"/>
                  </a:cubicBezTo>
                  <a:cubicBezTo>
                    <a:pt x="30" y="0"/>
                    <a:pt x="30" y="0"/>
                    <a:pt x="29" y="0"/>
                  </a:cubicBezTo>
                  <a:cubicBezTo>
                    <a:pt x="29" y="0"/>
                    <a:pt x="29" y="0"/>
                    <a:pt x="28" y="0"/>
                  </a:cubicBezTo>
                  <a:cubicBezTo>
                    <a:pt x="28"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1" name="Freeform 290">
              <a:extLst>
                <a:ext uri="{FF2B5EF4-FFF2-40B4-BE49-F238E27FC236}">
                  <a16:creationId xmlns:a16="http://schemas.microsoft.com/office/drawing/2014/main" id="{25466DFA-3780-5B47-B37D-919E7B23AAE1}"/>
                </a:ext>
              </a:extLst>
            </p:cNvPr>
            <p:cNvSpPr>
              <a:spLocks noEditPoints="1"/>
            </p:cNvSpPr>
            <p:nvPr/>
          </p:nvSpPr>
          <p:spPr bwMode="auto">
            <a:xfrm>
              <a:off x="7567613" y="1703388"/>
              <a:ext cx="134937" cy="190500"/>
            </a:xfrm>
            <a:custGeom>
              <a:avLst/>
              <a:gdLst>
                <a:gd name="T0" fmla="*/ 65 w 80"/>
                <a:gd name="T1" fmla="*/ 85 h 113"/>
                <a:gd name="T2" fmla="*/ 70 w 80"/>
                <a:gd name="T3" fmla="*/ 78 h 113"/>
                <a:gd name="T4" fmla="*/ 79 w 80"/>
                <a:gd name="T5" fmla="*/ 93 h 113"/>
                <a:gd name="T6" fmla="*/ 71 w 80"/>
                <a:gd name="T7" fmla="*/ 109 h 113"/>
                <a:gd name="T8" fmla="*/ 57 w 80"/>
                <a:gd name="T9" fmla="*/ 97 h 113"/>
                <a:gd name="T10" fmla="*/ 48 w 80"/>
                <a:gd name="T11" fmla="*/ 95 h 113"/>
                <a:gd name="T12" fmla="*/ 42 w 80"/>
                <a:gd name="T13" fmla="*/ 93 h 113"/>
                <a:gd name="T14" fmla="*/ 58 w 80"/>
                <a:gd name="T15" fmla="*/ 88 h 113"/>
                <a:gd name="T16" fmla="*/ 70 w 80"/>
                <a:gd name="T17" fmla="*/ 80 h 113"/>
                <a:gd name="T18" fmla="*/ 60 w 80"/>
                <a:gd name="T19" fmla="*/ 86 h 113"/>
                <a:gd name="T20" fmla="*/ 48 w 80"/>
                <a:gd name="T21" fmla="*/ 87 h 113"/>
                <a:gd name="T22" fmla="*/ 44 w 80"/>
                <a:gd name="T23" fmla="*/ 99 h 113"/>
                <a:gd name="T24" fmla="*/ 51 w 80"/>
                <a:gd name="T25" fmla="*/ 95 h 113"/>
                <a:gd name="T26" fmla="*/ 60 w 80"/>
                <a:gd name="T27" fmla="*/ 107 h 113"/>
                <a:gd name="T28" fmla="*/ 72 w 80"/>
                <a:gd name="T29" fmla="*/ 108 h 113"/>
                <a:gd name="T30" fmla="*/ 80 w 80"/>
                <a:gd name="T31" fmla="*/ 90 h 113"/>
                <a:gd name="T32" fmla="*/ 56 w 80"/>
                <a:gd name="T33" fmla="*/ 78 h 113"/>
                <a:gd name="T34" fmla="*/ 60 w 80"/>
                <a:gd name="T35" fmla="*/ 78 h 113"/>
                <a:gd name="T36" fmla="*/ 59 w 80"/>
                <a:gd name="T37" fmla="*/ 80 h 113"/>
                <a:gd name="T38" fmla="*/ 5 w 80"/>
                <a:gd name="T39" fmla="*/ 81 h 113"/>
                <a:gd name="T40" fmla="*/ 18 w 80"/>
                <a:gd name="T41" fmla="*/ 69 h 113"/>
                <a:gd name="T42" fmla="*/ 13 w 80"/>
                <a:gd name="T43" fmla="*/ 69 h 113"/>
                <a:gd name="T44" fmla="*/ 3 w 80"/>
                <a:gd name="T45" fmla="*/ 88 h 113"/>
                <a:gd name="T46" fmla="*/ 40 w 80"/>
                <a:gd name="T47" fmla="*/ 68 h 113"/>
                <a:gd name="T48" fmla="*/ 52 w 80"/>
                <a:gd name="T49" fmla="*/ 67 h 113"/>
                <a:gd name="T50" fmla="*/ 56 w 80"/>
                <a:gd name="T51" fmla="*/ 70 h 113"/>
                <a:gd name="T52" fmla="*/ 45 w 80"/>
                <a:gd name="T53" fmla="*/ 78 h 113"/>
                <a:gd name="T54" fmla="*/ 44 w 80"/>
                <a:gd name="T55" fmla="*/ 67 h 113"/>
                <a:gd name="T56" fmla="*/ 39 w 80"/>
                <a:gd name="T57" fmla="*/ 69 h 113"/>
                <a:gd name="T58" fmla="*/ 45 w 80"/>
                <a:gd name="T59" fmla="*/ 74 h 113"/>
                <a:gd name="T60" fmla="*/ 57 w 80"/>
                <a:gd name="T61" fmla="*/ 69 h 113"/>
                <a:gd name="T62" fmla="*/ 46 w 80"/>
                <a:gd name="T63" fmla="*/ 59 h 113"/>
                <a:gd name="T64" fmla="*/ 34 w 80"/>
                <a:gd name="T65" fmla="*/ 53 h 113"/>
                <a:gd name="T66" fmla="*/ 32 w 80"/>
                <a:gd name="T67" fmla="*/ 54 h 113"/>
                <a:gd name="T68" fmla="*/ 25 w 80"/>
                <a:gd name="T69" fmla="*/ 18 h 113"/>
                <a:gd name="T70" fmla="*/ 35 w 80"/>
                <a:gd name="T71" fmla="*/ 2 h 113"/>
                <a:gd name="T72" fmla="*/ 39 w 80"/>
                <a:gd name="T73" fmla="*/ 5 h 113"/>
                <a:gd name="T74" fmla="*/ 35 w 80"/>
                <a:gd name="T75" fmla="*/ 32 h 113"/>
                <a:gd name="T76" fmla="*/ 46 w 80"/>
                <a:gd name="T77" fmla="*/ 38 h 113"/>
                <a:gd name="T78" fmla="*/ 63 w 80"/>
                <a:gd name="T79" fmla="*/ 52 h 113"/>
                <a:gd name="T80" fmla="*/ 66 w 80"/>
                <a:gd name="T81" fmla="*/ 66 h 113"/>
                <a:gd name="T82" fmla="*/ 61 w 80"/>
                <a:gd name="T83" fmla="*/ 67 h 113"/>
                <a:gd name="T84" fmla="*/ 55 w 80"/>
                <a:gd name="T85" fmla="*/ 57 h 113"/>
                <a:gd name="T86" fmla="*/ 42 w 80"/>
                <a:gd name="T87" fmla="*/ 42 h 113"/>
                <a:gd name="T88" fmla="*/ 35 w 80"/>
                <a:gd name="T89" fmla="*/ 39 h 113"/>
                <a:gd name="T90" fmla="*/ 26 w 80"/>
                <a:gd name="T91" fmla="*/ 34 h 113"/>
                <a:gd name="T92" fmla="*/ 23 w 80"/>
                <a:gd name="T93" fmla="*/ 21 h 113"/>
                <a:gd name="T94" fmla="*/ 24 w 80"/>
                <a:gd name="T95" fmla="*/ 20 h 113"/>
                <a:gd name="T96" fmla="*/ 20 w 80"/>
                <a:gd name="T97" fmla="*/ 25 h 113"/>
                <a:gd name="T98" fmla="*/ 25 w 80"/>
                <a:gd name="T99" fmla="*/ 39 h 113"/>
                <a:gd name="T100" fmla="*/ 37 w 80"/>
                <a:gd name="T101" fmla="*/ 40 h 113"/>
                <a:gd name="T102" fmla="*/ 51 w 80"/>
                <a:gd name="T103" fmla="*/ 48 h 113"/>
                <a:gd name="T104" fmla="*/ 56 w 80"/>
                <a:gd name="T105" fmla="*/ 57 h 113"/>
                <a:gd name="T106" fmla="*/ 61 w 80"/>
                <a:gd name="T107" fmla="*/ 68 h 113"/>
                <a:gd name="T108" fmla="*/ 66 w 80"/>
                <a:gd name="T109" fmla="*/ 68 h 113"/>
                <a:gd name="T110" fmla="*/ 66 w 80"/>
                <a:gd name="T111" fmla="*/ 52 h 113"/>
                <a:gd name="T112" fmla="*/ 51 w 80"/>
                <a:gd name="T113" fmla="*/ 38 h 113"/>
                <a:gd name="T114" fmla="*/ 37 w 80"/>
                <a:gd name="T115" fmla="*/ 34 h 113"/>
                <a:gd name="T116" fmla="*/ 40 w 80"/>
                <a:gd name="T117" fmla="*/ 8 h 113"/>
                <a:gd name="T118" fmla="*/ 37 w 80"/>
                <a:gd name="T119"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13">
                  <a:moveTo>
                    <a:pt x="60" y="89"/>
                  </a:moveTo>
                  <a:cubicBezTo>
                    <a:pt x="60" y="89"/>
                    <a:pt x="60" y="89"/>
                    <a:pt x="60" y="89"/>
                  </a:cubicBezTo>
                  <a:cubicBezTo>
                    <a:pt x="60" y="89"/>
                    <a:pt x="60" y="89"/>
                    <a:pt x="61" y="89"/>
                  </a:cubicBezTo>
                  <a:cubicBezTo>
                    <a:pt x="61" y="89"/>
                    <a:pt x="61" y="89"/>
                    <a:pt x="61" y="88"/>
                  </a:cubicBezTo>
                  <a:cubicBezTo>
                    <a:pt x="61" y="88"/>
                    <a:pt x="61" y="88"/>
                    <a:pt x="61" y="88"/>
                  </a:cubicBezTo>
                  <a:cubicBezTo>
                    <a:pt x="61" y="88"/>
                    <a:pt x="61" y="88"/>
                    <a:pt x="61" y="88"/>
                  </a:cubicBezTo>
                  <a:cubicBezTo>
                    <a:pt x="61" y="88"/>
                    <a:pt x="61" y="88"/>
                    <a:pt x="61" y="88"/>
                  </a:cubicBezTo>
                  <a:cubicBezTo>
                    <a:pt x="61" y="88"/>
                    <a:pt x="61" y="87"/>
                    <a:pt x="61" y="87"/>
                  </a:cubicBezTo>
                  <a:cubicBezTo>
                    <a:pt x="61" y="87"/>
                    <a:pt x="61" y="87"/>
                    <a:pt x="61" y="87"/>
                  </a:cubicBezTo>
                  <a:cubicBezTo>
                    <a:pt x="61" y="86"/>
                    <a:pt x="61" y="86"/>
                    <a:pt x="61" y="86"/>
                  </a:cubicBezTo>
                  <a:cubicBezTo>
                    <a:pt x="62" y="86"/>
                    <a:pt x="62" y="86"/>
                    <a:pt x="62" y="86"/>
                  </a:cubicBezTo>
                  <a:cubicBezTo>
                    <a:pt x="62" y="86"/>
                    <a:pt x="62" y="86"/>
                    <a:pt x="62" y="86"/>
                  </a:cubicBezTo>
                  <a:cubicBezTo>
                    <a:pt x="62" y="86"/>
                    <a:pt x="62" y="86"/>
                    <a:pt x="62" y="86"/>
                  </a:cubicBezTo>
                  <a:cubicBezTo>
                    <a:pt x="63" y="86"/>
                    <a:pt x="63" y="86"/>
                    <a:pt x="63" y="86"/>
                  </a:cubicBezTo>
                  <a:cubicBezTo>
                    <a:pt x="63" y="86"/>
                    <a:pt x="64" y="86"/>
                    <a:pt x="64" y="86"/>
                  </a:cubicBezTo>
                  <a:cubicBezTo>
                    <a:pt x="64" y="86"/>
                    <a:pt x="65" y="86"/>
                    <a:pt x="65" y="85"/>
                  </a:cubicBezTo>
                  <a:cubicBezTo>
                    <a:pt x="65" y="85"/>
                    <a:pt x="66" y="85"/>
                    <a:pt x="66" y="85"/>
                  </a:cubicBezTo>
                  <a:cubicBezTo>
                    <a:pt x="66" y="84"/>
                    <a:pt x="66" y="84"/>
                    <a:pt x="66" y="83"/>
                  </a:cubicBezTo>
                  <a:cubicBezTo>
                    <a:pt x="66" y="83"/>
                    <a:pt x="66" y="83"/>
                    <a:pt x="67" y="82"/>
                  </a:cubicBezTo>
                  <a:cubicBezTo>
                    <a:pt x="67" y="82"/>
                    <a:pt x="67" y="82"/>
                    <a:pt x="67" y="82"/>
                  </a:cubicBezTo>
                  <a:cubicBezTo>
                    <a:pt x="67" y="82"/>
                    <a:pt x="68" y="82"/>
                    <a:pt x="68" y="82"/>
                  </a:cubicBezTo>
                  <a:cubicBezTo>
                    <a:pt x="68" y="82"/>
                    <a:pt x="69" y="82"/>
                    <a:pt x="69" y="82"/>
                  </a:cubicBezTo>
                  <a:cubicBezTo>
                    <a:pt x="69" y="81"/>
                    <a:pt x="70" y="81"/>
                    <a:pt x="70" y="81"/>
                  </a:cubicBezTo>
                  <a:cubicBezTo>
                    <a:pt x="70" y="81"/>
                    <a:pt x="70" y="81"/>
                    <a:pt x="70" y="81"/>
                  </a:cubicBezTo>
                  <a:cubicBezTo>
                    <a:pt x="71" y="81"/>
                    <a:pt x="71" y="81"/>
                    <a:pt x="71" y="81"/>
                  </a:cubicBezTo>
                  <a:cubicBezTo>
                    <a:pt x="71" y="81"/>
                    <a:pt x="71" y="81"/>
                    <a:pt x="71" y="81"/>
                  </a:cubicBezTo>
                  <a:cubicBezTo>
                    <a:pt x="71" y="80"/>
                    <a:pt x="71" y="80"/>
                    <a:pt x="71" y="80"/>
                  </a:cubicBezTo>
                  <a:cubicBezTo>
                    <a:pt x="71" y="80"/>
                    <a:pt x="71" y="80"/>
                    <a:pt x="71" y="79"/>
                  </a:cubicBezTo>
                  <a:cubicBezTo>
                    <a:pt x="71" y="79"/>
                    <a:pt x="71" y="79"/>
                    <a:pt x="71" y="79"/>
                  </a:cubicBezTo>
                  <a:cubicBezTo>
                    <a:pt x="71" y="79"/>
                    <a:pt x="71" y="79"/>
                    <a:pt x="71" y="79"/>
                  </a:cubicBezTo>
                  <a:cubicBezTo>
                    <a:pt x="71" y="78"/>
                    <a:pt x="71" y="78"/>
                    <a:pt x="71" y="78"/>
                  </a:cubicBezTo>
                  <a:cubicBezTo>
                    <a:pt x="70" y="78"/>
                    <a:pt x="70" y="78"/>
                    <a:pt x="70" y="78"/>
                  </a:cubicBezTo>
                  <a:cubicBezTo>
                    <a:pt x="70" y="78"/>
                    <a:pt x="70" y="77"/>
                    <a:pt x="70" y="77"/>
                  </a:cubicBezTo>
                  <a:cubicBezTo>
                    <a:pt x="70" y="77"/>
                    <a:pt x="71" y="77"/>
                    <a:pt x="71" y="77"/>
                  </a:cubicBezTo>
                  <a:cubicBezTo>
                    <a:pt x="71" y="77"/>
                    <a:pt x="71" y="77"/>
                    <a:pt x="71" y="76"/>
                  </a:cubicBezTo>
                  <a:cubicBezTo>
                    <a:pt x="71" y="76"/>
                    <a:pt x="71" y="76"/>
                    <a:pt x="71" y="76"/>
                  </a:cubicBezTo>
                  <a:cubicBezTo>
                    <a:pt x="72" y="76"/>
                    <a:pt x="72" y="76"/>
                    <a:pt x="72" y="76"/>
                  </a:cubicBezTo>
                  <a:cubicBezTo>
                    <a:pt x="72" y="76"/>
                    <a:pt x="73" y="76"/>
                    <a:pt x="73" y="76"/>
                  </a:cubicBezTo>
                  <a:cubicBezTo>
                    <a:pt x="73" y="76"/>
                    <a:pt x="74" y="76"/>
                    <a:pt x="74" y="76"/>
                  </a:cubicBezTo>
                  <a:cubicBezTo>
                    <a:pt x="74" y="76"/>
                    <a:pt x="75" y="76"/>
                    <a:pt x="75" y="77"/>
                  </a:cubicBezTo>
                  <a:cubicBezTo>
                    <a:pt x="75" y="77"/>
                    <a:pt x="75" y="77"/>
                    <a:pt x="76" y="78"/>
                  </a:cubicBezTo>
                  <a:cubicBezTo>
                    <a:pt x="76" y="78"/>
                    <a:pt x="76" y="79"/>
                    <a:pt x="76" y="79"/>
                  </a:cubicBezTo>
                  <a:cubicBezTo>
                    <a:pt x="76" y="80"/>
                    <a:pt x="76" y="80"/>
                    <a:pt x="76" y="81"/>
                  </a:cubicBezTo>
                  <a:cubicBezTo>
                    <a:pt x="76" y="82"/>
                    <a:pt x="76" y="82"/>
                    <a:pt x="76" y="83"/>
                  </a:cubicBezTo>
                  <a:cubicBezTo>
                    <a:pt x="77" y="84"/>
                    <a:pt x="77" y="85"/>
                    <a:pt x="77" y="85"/>
                  </a:cubicBezTo>
                  <a:cubicBezTo>
                    <a:pt x="77" y="86"/>
                    <a:pt x="77" y="87"/>
                    <a:pt x="78" y="87"/>
                  </a:cubicBezTo>
                  <a:cubicBezTo>
                    <a:pt x="78" y="88"/>
                    <a:pt x="78" y="89"/>
                    <a:pt x="79" y="90"/>
                  </a:cubicBezTo>
                  <a:cubicBezTo>
                    <a:pt x="79" y="91"/>
                    <a:pt x="79" y="92"/>
                    <a:pt x="79" y="93"/>
                  </a:cubicBezTo>
                  <a:cubicBezTo>
                    <a:pt x="79" y="94"/>
                    <a:pt x="79" y="95"/>
                    <a:pt x="79" y="96"/>
                  </a:cubicBezTo>
                  <a:cubicBezTo>
                    <a:pt x="79" y="97"/>
                    <a:pt x="79" y="97"/>
                    <a:pt x="79" y="98"/>
                  </a:cubicBezTo>
                  <a:cubicBezTo>
                    <a:pt x="78" y="98"/>
                    <a:pt x="78" y="98"/>
                    <a:pt x="77" y="99"/>
                  </a:cubicBezTo>
                  <a:cubicBezTo>
                    <a:pt x="77" y="99"/>
                    <a:pt x="77" y="99"/>
                    <a:pt x="76" y="99"/>
                  </a:cubicBezTo>
                  <a:cubicBezTo>
                    <a:pt x="76" y="99"/>
                    <a:pt x="75" y="99"/>
                    <a:pt x="75" y="100"/>
                  </a:cubicBezTo>
                  <a:cubicBezTo>
                    <a:pt x="74" y="100"/>
                    <a:pt x="74" y="100"/>
                    <a:pt x="73" y="100"/>
                  </a:cubicBezTo>
                  <a:cubicBezTo>
                    <a:pt x="73" y="100"/>
                    <a:pt x="72" y="100"/>
                    <a:pt x="72" y="100"/>
                  </a:cubicBezTo>
                  <a:cubicBezTo>
                    <a:pt x="72" y="100"/>
                    <a:pt x="71" y="100"/>
                    <a:pt x="71" y="100"/>
                  </a:cubicBezTo>
                  <a:cubicBezTo>
                    <a:pt x="70" y="100"/>
                    <a:pt x="70" y="100"/>
                    <a:pt x="70" y="101"/>
                  </a:cubicBezTo>
                  <a:cubicBezTo>
                    <a:pt x="70" y="101"/>
                    <a:pt x="70" y="101"/>
                    <a:pt x="70" y="102"/>
                  </a:cubicBezTo>
                  <a:cubicBezTo>
                    <a:pt x="70" y="102"/>
                    <a:pt x="70" y="102"/>
                    <a:pt x="70" y="103"/>
                  </a:cubicBezTo>
                  <a:cubicBezTo>
                    <a:pt x="70" y="103"/>
                    <a:pt x="70" y="103"/>
                    <a:pt x="70" y="104"/>
                  </a:cubicBezTo>
                  <a:cubicBezTo>
                    <a:pt x="70" y="104"/>
                    <a:pt x="70" y="104"/>
                    <a:pt x="70" y="105"/>
                  </a:cubicBezTo>
                  <a:cubicBezTo>
                    <a:pt x="70" y="105"/>
                    <a:pt x="70" y="106"/>
                    <a:pt x="70" y="106"/>
                  </a:cubicBezTo>
                  <a:cubicBezTo>
                    <a:pt x="71" y="107"/>
                    <a:pt x="71" y="107"/>
                    <a:pt x="71" y="108"/>
                  </a:cubicBezTo>
                  <a:cubicBezTo>
                    <a:pt x="71" y="108"/>
                    <a:pt x="71" y="109"/>
                    <a:pt x="71" y="109"/>
                  </a:cubicBezTo>
                  <a:cubicBezTo>
                    <a:pt x="71" y="110"/>
                    <a:pt x="71" y="111"/>
                    <a:pt x="71" y="111"/>
                  </a:cubicBezTo>
                  <a:cubicBezTo>
                    <a:pt x="71" y="111"/>
                    <a:pt x="71" y="112"/>
                    <a:pt x="71" y="112"/>
                  </a:cubicBezTo>
                  <a:cubicBezTo>
                    <a:pt x="71" y="112"/>
                    <a:pt x="71" y="112"/>
                    <a:pt x="71" y="112"/>
                  </a:cubicBezTo>
                  <a:cubicBezTo>
                    <a:pt x="70" y="112"/>
                    <a:pt x="70" y="112"/>
                    <a:pt x="70" y="112"/>
                  </a:cubicBezTo>
                  <a:cubicBezTo>
                    <a:pt x="70" y="112"/>
                    <a:pt x="70" y="112"/>
                    <a:pt x="69" y="112"/>
                  </a:cubicBezTo>
                  <a:cubicBezTo>
                    <a:pt x="69" y="111"/>
                    <a:pt x="69" y="111"/>
                    <a:pt x="69" y="111"/>
                  </a:cubicBezTo>
                  <a:cubicBezTo>
                    <a:pt x="69" y="111"/>
                    <a:pt x="68" y="111"/>
                    <a:pt x="68" y="111"/>
                  </a:cubicBezTo>
                  <a:cubicBezTo>
                    <a:pt x="68" y="110"/>
                    <a:pt x="68" y="110"/>
                    <a:pt x="67" y="110"/>
                  </a:cubicBezTo>
                  <a:cubicBezTo>
                    <a:pt x="67" y="109"/>
                    <a:pt x="66" y="109"/>
                    <a:pt x="66" y="109"/>
                  </a:cubicBezTo>
                  <a:cubicBezTo>
                    <a:pt x="65" y="109"/>
                    <a:pt x="65" y="108"/>
                    <a:pt x="64" y="108"/>
                  </a:cubicBezTo>
                  <a:cubicBezTo>
                    <a:pt x="63" y="108"/>
                    <a:pt x="63" y="108"/>
                    <a:pt x="62" y="107"/>
                  </a:cubicBezTo>
                  <a:cubicBezTo>
                    <a:pt x="61" y="107"/>
                    <a:pt x="61" y="107"/>
                    <a:pt x="60" y="107"/>
                  </a:cubicBezTo>
                  <a:cubicBezTo>
                    <a:pt x="60" y="106"/>
                    <a:pt x="59" y="105"/>
                    <a:pt x="59" y="105"/>
                  </a:cubicBezTo>
                  <a:cubicBezTo>
                    <a:pt x="59" y="104"/>
                    <a:pt x="59" y="103"/>
                    <a:pt x="58" y="102"/>
                  </a:cubicBezTo>
                  <a:cubicBezTo>
                    <a:pt x="58" y="102"/>
                    <a:pt x="58" y="101"/>
                    <a:pt x="58" y="100"/>
                  </a:cubicBezTo>
                  <a:cubicBezTo>
                    <a:pt x="58" y="99"/>
                    <a:pt x="58" y="98"/>
                    <a:pt x="57" y="97"/>
                  </a:cubicBezTo>
                  <a:cubicBezTo>
                    <a:pt x="57" y="97"/>
                    <a:pt x="57" y="96"/>
                    <a:pt x="57" y="95"/>
                  </a:cubicBezTo>
                  <a:cubicBezTo>
                    <a:pt x="57" y="95"/>
                    <a:pt x="56" y="94"/>
                    <a:pt x="56" y="94"/>
                  </a:cubicBezTo>
                  <a:cubicBezTo>
                    <a:pt x="55" y="93"/>
                    <a:pt x="55" y="93"/>
                    <a:pt x="54" y="93"/>
                  </a:cubicBezTo>
                  <a:cubicBezTo>
                    <a:pt x="54" y="93"/>
                    <a:pt x="54" y="93"/>
                    <a:pt x="54" y="93"/>
                  </a:cubicBezTo>
                  <a:cubicBezTo>
                    <a:pt x="54" y="93"/>
                    <a:pt x="54" y="93"/>
                    <a:pt x="54" y="93"/>
                  </a:cubicBezTo>
                  <a:cubicBezTo>
                    <a:pt x="54" y="93"/>
                    <a:pt x="54" y="93"/>
                    <a:pt x="53" y="93"/>
                  </a:cubicBezTo>
                  <a:cubicBezTo>
                    <a:pt x="53" y="93"/>
                    <a:pt x="53" y="93"/>
                    <a:pt x="53" y="93"/>
                  </a:cubicBezTo>
                  <a:cubicBezTo>
                    <a:pt x="53" y="93"/>
                    <a:pt x="52" y="93"/>
                    <a:pt x="52" y="93"/>
                  </a:cubicBezTo>
                  <a:cubicBezTo>
                    <a:pt x="52" y="93"/>
                    <a:pt x="51" y="93"/>
                    <a:pt x="51" y="93"/>
                  </a:cubicBezTo>
                  <a:cubicBezTo>
                    <a:pt x="51" y="93"/>
                    <a:pt x="51" y="94"/>
                    <a:pt x="51" y="94"/>
                  </a:cubicBezTo>
                  <a:cubicBezTo>
                    <a:pt x="50" y="94"/>
                    <a:pt x="50" y="94"/>
                    <a:pt x="50" y="94"/>
                  </a:cubicBezTo>
                  <a:cubicBezTo>
                    <a:pt x="50" y="94"/>
                    <a:pt x="50" y="95"/>
                    <a:pt x="50" y="95"/>
                  </a:cubicBezTo>
                  <a:cubicBezTo>
                    <a:pt x="50" y="95"/>
                    <a:pt x="50" y="95"/>
                    <a:pt x="49" y="95"/>
                  </a:cubicBezTo>
                  <a:cubicBezTo>
                    <a:pt x="49" y="95"/>
                    <a:pt x="49" y="95"/>
                    <a:pt x="49" y="95"/>
                  </a:cubicBezTo>
                  <a:cubicBezTo>
                    <a:pt x="49" y="95"/>
                    <a:pt x="49" y="95"/>
                    <a:pt x="48" y="95"/>
                  </a:cubicBezTo>
                  <a:cubicBezTo>
                    <a:pt x="48" y="95"/>
                    <a:pt x="48" y="95"/>
                    <a:pt x="48" y="95"/>
                  </a:cubicBezTo>
                  <a:cubicBezTo>
                    <a:pt x="48" y="95"/>
                    <a:pt x="48" y="95"/>
                    <a:pt x="48" y="95"/>
                  </a:cubicBezTo>
                  <a:cubicBezTo>
                    <a:pt x="47" y="95"/>
                    <a:pt x="47" y="95"/>
                    <a:pt x="47" y="95"/>
                  </a:cubicBezTo>
                  <a:cubicBezTo>
                    <a:pt x="46" y="96"/>
                    <a:pt x="46" y="96"/>
                    <a:pt x="46" y="96"/>
                  </a:cubicBezTo>
                  <a:cubicBezTo>
                    <a:pt x="45" y="96"/>
                    <a:pt x="45" y="96"/>
                    <a:pt x="45" y="97"/>
                  </a:cubicBezTo>
                  <a:cubicBezTo>
                    <a:pt x="45" y="97"/>
                    <a:pt x="44" y="97"/>
                    <a:pt x="44" y="97"/>
                  </a:cubicBezTo>
                  <a:cubicBezTo>
                    <a:pt x="44" y="98"/>
                    <a:pt x="43" y="98"/>
                    <a:pt x="43" y="98"/>
                  </a:cubicBezTo>
                  <a:cubicBezTo>
                    <a:pt x="43" y="98"/>
                    <a:pt x="43" y="98"/>
                    <a:pt x="42" y="99"/>
                  </a:cubicBezTo>
                  <a:cubicBezTo>
                    <a:pt x="42" y="99"/>
                    <a:pt x="42" y="99"/>
                    <a:pt x="42" y="99"/>
                  </a:cubicBezTo>
                  <a:cubicBezTo>
                    <a:pt x="41" y="99"/>
                    <a:pt x="41" y="99"/>
                    <a:pt x="41" y="99"/>
                  </a:cubicBezTo>
                  <a:cubicBezTo>
                    <a:pt x="41" y="99"/>
                    <a:pt x="41" y="99"/>
                    <a:pt x="41" y="99"/>
                  </a:cubicBezTo>
                  <a:cubicBezTo>
                    <a:pt x="40" y="99"/>
                    <a:pt x="40" y="99"/>
                    <a:pt x="40" y="99"/>
                  </a:cubicBezTo>
                  <a:cubicBezTo>
                    <a:pt x="40" y="99"/>
                    <a:pt x="40" y="99"/>
                    <a:pt x="40" y="99"/>
                  </a:cubicBezTo>
                  <a:cubicBezTo>
                    <a:pt x="40" y="99"/>
                    <a:pt x="40" y="99"/>
                    <a:pt x="40" y="99"/>
                  </a:cubicBezTo>
                  <a:cubicBezTo>
                    <a:pt x="40" y="98"/>
                    <a:pt x="40" y="97"/>
                    <a:pt x="40" y="97"/>
                  </a:cubicBezTo>
                  <a:cubicBezTo>
                    <a:pt x="40" y="96"/>
                    <a:pt x="41" y="95"/>
                    <a:pt x="41" y="95"/>
                  </a:cubicBezTo>
                  <a:cubicBezTo>
                    <a:pt x="41" y="94"/>
                    <a:pt x="42" y="93"/>
                    <a:pt x="42" y="93"/>
                  </a:cubicBezTo>
                  <a:cubicBezTo>
                    <a:pt x="43" y="92"/>
                    <a:pt x="43" y="92"/>
                    <a:pt x="44" y="91"/>
                  </a:cubicBezTo>
                  <a:cubicBezTo>
                    <a:pt x="44" y="91"/>
                    <a:pt x="45" y="91"/>
                    <a:pt x="45" y="91"/>
                  </a:cubicBezTo>
                  <a:cubicBezTo>
                    <a:pt x="46" y="91"/>
                    <a:pt x="46" y="90"/>
                    <a:pt x="46" y="90"/>
                  </a:cubicBezTo>
                  <a:cubicBezTo>
                    <a:pt x="47" y="90"/>
                    <a:pt x="47" y="89"/>
                    <a:pt x="48" y="89"/>
                  </a:cubicBezTo>
                  <a:cubicBezTo>
                    <a:pt x="48" y="89"/>
                    <a:pt x="48" y="88"/>
                    <a:pt x="49" y="88"/>
                  </a:cubicBezTo>
                  <a:cubicBezTo>
                    <a:pt x="49" y="88"/>
                    <a:pt x="49" y="87"/>
                    <a:pt x="50" y="87"/>
                  </a:cubicBezTo>
                  <a:cubicBezTo>
                    <a:pt x="50" y="87"/>
                    <a:pt x="50" y="86"/>
                    <a:pt x="51" y="86"/>
                  </a:cubicBezTo>
                  <a:cubicBezTo>
                    <a:pt x="51" y="86"/>
                    <a:pt x="51" y="86"/>
                    <a:pt x="52" y="86"/>
                  </a:cubicBezTo>
                  <a:cubicBezTo>
                    <a:pt x="52" y="86"/>
                    <a:pt x="52" y="85"/>
                    <a:pt x="52" y="85"/>
                  </a:cubicBezTo>
                  <a:cubicBezTo>
                    <a:pt x="52" y="85"/>
                    <a:pt x="52" y="85"/>
                    <a:pt x="53" y="85"/>
                  </a:cubicBezTo>
                  <a:cubicBezTo>
                    <a:pt x="53" y="85"/>
                    <a:pt x="53" y="85"/>
                    <a:pt x="53" y="86"/>
                  </a:cubicBezTo>
                  <a:cubicBezTo>
                    <a:pt x="53" y="86"/>
                    <a:pt x="53" y="86"/>
                    <a:pt x="53" y="86"/>
                  </a:cubicBezTo>
                  <a:cubicBezTo>
                    <a:pt x="53" y="86"/>
                    <a:pt x="53" y="86"/>
                    <a:pt x="53" y="86"/>
                  </a:cubicBezTo>
                  <a:cubicBezTo>
                    <a:pt x="53" y="86"/>
                    <a:pt x="54" y="86"/>
                    <a:pt x="54" y="86"/>
                  </a:cubicBezTo>
                  <a:cubicBezTo>
                    <a:pt x="55" y="87"/>
                    <a:pt x="55" y="87"/>
                    <a:pt x="56" y="87"/>
                  </a:cubicBezTo>
                  <a:cubicBezTo>
                    <a:pt x="57" y="88"/>
                    <a:pt x="57" y="88"/>
                    <a:pt x="58" y="88"/>
                  </a:cubicBezTo>
                  <a:cubicBezTo>
                    <a:pt x="59" y="89"/>
                    <a:pt x="59" y="89"/>
                    <a:pt x="60" y="89"/>
                  </a:cubicBezTo>
                  <a:moveTo>
                    <a:pt x="73" y="75"/>
                  </a:moveTo>
                  <a:cubicBezTo>
                    <a:pt x="72" y="75"/>
                    <a:pt x="72" y="75"/>
                    <a:pt x="72" y="75"/>
                  </a:cubicBezTo>
                  <a:cubicBezTo>
                    <a:pt x="71" y="75"/>
                    <a:pt x="71" y="75"/>
                    <a:pt x="71" y="75"/>
                  </a:cubicBezTo>
                  <a:cubicBezTo>
                    <a:pt x="71" y="75"/>
                    <a:pt x="70" y="76"/>
                    <a:pt x="70" y="76"/>
                  </a:cubicBezTo>
                  <a:cubicBezTo>
                    <a:pt x="70" y="76"/>
                    <a:pt x="70" y="76"/>
                    <a:pt x="70" y="76"/>
                  </a:cubicBezTo>
                  <a:cubicBezTo>
                    <a:pt x="70" y="77"/>
                    <a:pt x="70" y="77"/>
                    <a:pt x="69" y="77"/>
                  </a:cubicBezTo>
                  <a:cubicBezTo>
                    <a:pt x="69" y="77"/>
                    <a:pt x="69" y="77"/>
                    <a:pt x="69" y="78"/>
                  </a:cubicBezTo>
                  <a:cubicBezTo>
                    <a:pt x="69" y="78"/>
                    <a:pt x="70" y="78"/>
                    <a:pt x="70" y="78"/>
                  </a:cubicBezTo>
                  <a:cubicBezTo>
                    <a:pt x="70" y="79"/>
                    <a:pt x="70" y="79"/>
                    <a:pt x="70" y="79"/>
                  </a:cubicBezTo>
                  <a:cubicBezTo>
                    <a:pt x="70" y="79"/>
                    <a:pt x="70" y="79"/>
                    <a:pt x="70" y="80"/>
                  </a:cubicBezTo>
                  <a:cubicBezTo>
                    <a:pt x="70" y="80"/>
                    <a:pt x="70" y="80"/>
                    <a:pt x="70" y="80"/>
                  </a:cubicBezTo>
                  <a:cubicBezTo>
                    <a:pt x="70" y="80"/>
                    <a:pt x="70" y="80"/>
                    <a:pt x="70" y="80"/>
                  </a:cubicBezTo>
                  <a:cubicBezTo>
                    <a:pt x="70" y="80"/>
                    <a:pt x="70" y="80"/>
                    <a:pt x="70" y="80"/>
                  </a:cubicBezTo>
                  <a:cubicBezTo>
                    <a:pt x="70" y="80"/>
                    <a:pt x="70" y="80"/>
                    <a:pt x="70" y="80"/>
                  </a:cubicBezTo>
                  <a:cubicBezTo>
                    <a:pt x="70" y="80"/>
                    <a:pt x="70" y="80"/>
                    <a:pt x="70" y="80"/>
                  </a:cubicBezTo>
                  <a:cubicBezTo>
                    <a:pt x="70" y="80"/>
                    <a:pt x="70" y="80"/>
                    <a:pt x="69" y="80"/>
                  </a:cubicBezTo>
                  <a:cubicBezTo>
                    <a:pt x="69" y="80"/>
                    <a:pt x="69" y="81"/>
                    <a:pt x="69" y="81"/>
                  </a:cubicBezTo>
                  <a:cubicBezTo>
                    <a:pt x="69" y="81"/>
                    <a:pt x="68" y="81"/>
                    <a:pt x="68" y="81"/>
                  </a:cubicBezTo>
                  <a:cubicBezTo>
                    <a:pt x="67" y="81"/>
                    <a:pt x="67" y="81"/>
                    <a:pt x="67" y="81"/>
                  </a:cubicBezTo>
                  <a:cubicBezTo>
                    <a:pt x="66" y="81"/>
                    <a:pt x="66" y="82"/>
                    <a:pt x="66" y="82"/>
                  </a:cubicBezTo>
                  <a:cubicBezTo>
                    <a:pt x="65" y="82"/>
                    <a:pt x="65" y="83"/>
                    <a:pt x="65" y="83"/>
                  </a:cubicBezTo>
                  <a:cubicBezTo>
                    <a:pt x="65" y="84"/>
                    <a:pt x="65" y="84"/>
                    <a:pt x="65" y="84"/>
                  </a:cubicBezTo>
                  <a:cubicBezTo>
                    <a:pt x="65" y="84"/>
                    <a:pt x="65" y="84"/>
                    <a:pt x="65" y="85"/>
                  </a:cubicBezTo>
                  <a:cubicBezTo>
                    <a:pt x="64" y="85"/>
                    <a:pt x="64" y="85"/>
                    <a:pt x="64" y="85"/>
                  </a:cubicBezTo>
                  <a:cubicBezTo>
                    <a:pt x="63" y="85"/>
                    <a:pt x="63" y="85"/>
                    <a:pt x="63" y="85"/>
                  </a:cubicBezTo>
                  <a:cubicBezTo>
                    <a:pt x="63" y="85"/>
                    <a:pt x="62" y="85"/>
                    <a:pt x="62" y="85"/>
                  </a:cubicBezTo>
                  <a:cubicBezTo>
                    <a:pt x="62" y="85"/>
                    <a:pt x="62" y="85"/>
                    <a:pt x="62" y="85"/>
                  </a:cubicBezTo>
                  <a:cubicBezTo>
                    <a:pt x="61" y="85"/>
                    <a:pt x="61" y="85"/>
                    <a:pt x="61" y="85"/>
                  </a:cubicBezTo>
                  <a:cubicBezTo>
                    <a:pt x="61" y="85"/>
                    <a:pt x="61" y="85"/>
                    <a:pt x="61" y="86"/>
                  </a:cubicBezTo>
                  <a:cubicBezTo>
                    <a:pt x="61" y="86"/>
                    <a:pt x="61" y="86"/>
                    <a:pt x="61" y="86"/>
                  </a:cubicBezTo>
                  <a:cubicBezTo>
                    <a:pt x="60" y="86"/>
                    <a:pt x="60" y="86"/>
                    <a:pt x="60" y="86"/>
                  </a:cubicBezTo>
                  <a:cubicBezTo>
                    <a:pt x="60" y="86"/>
                    <a:pt x="60" y="86"/>
                    <a:pt x="60" y="87"/>
                  </a:cubicBezTo>
                  <a:cubicBezTo>
                    <a:pt x="60" y="87"/>
                    <a:pt x="60" y="87"/>
                    <a:pt x="60" y="87"/>
                  </a:cubicBezTo>
                  <a:cubicBezTo>
                    <a:pt x="60" y="88"/>
                    <a:pt x="60" y="88"/>
                    <a:pt x="60" y="88"/>
                  </a:cubicBezTo>
                  <a:cubicBezTo>
                    <a:pt x="60" y="88"/>
                    <a:pt x="60" y="88"/>
                    <a:pt x="60" y="88"/>
                  </a:cubicBezTo>
                  <a:cubicBezTo>
                    <a:pt x="59" y="88"/>
                    <a:pt x="59" y="88"/>
                    <a:pt x="59" y="87"/>
                  </a:cubicBezTo>
                  <a:cubicBezTo>
                    <a:pt x="58" y="87"/>
                    <a:pt x="58" y="87"/>
                    <a:pt x="57" y="87"/>
                  </a:cubicBezTo>
                  <a:cubicBezTo>
                    <a:pt x="56" y="87"/>
                    <a:pt x="56" y="86"/>
                    <a:pt x="55" y="86"/>
                  </a:cubicBezTo>
                  <a:cubicBezTo>
                    <a:pt x="55" y="86"/>
                    <a:pt x="54" y="85"/>
                    <a:pt x="54" y="85"/>
                  </a:cubicBezTo>
                  <a:cubicBezTo>
                    <a:pt x="53" y="85"/>
                    <a:pt x="53" y="85"/>
                    <a:pt x="53" y="85"/>
                  </a:cubicBezTo>
                  <a:cubicBezTo>
                    <a:pt x="53" y="85"/>
                    <a:pt x="53" y="85"/>
                    <a:pt x="53" y="85"/>
                  </a:cubicBezTo>
                  <a:cubicBezTo>
                    <a:pt x="53" y="85"/>
                    <a:pt x="53" y="84"/>
                    <a:pt x="53" y="84"/>
                  </a:cubicBezTo>
                  <a:cubicBezTo>
                    <a:pt x="53" y="84"/>
                    <a:pt x="52" y="84"/>
                    <a:pt x="52" y="84"/>
                  </a:cubicBezTo>
                  <a:cubicBezTo>
                    <a:pt x="52" y="84"/>
                    <a:pt x="52" y="85"/>
                    <a:pt x="51" y="85"/>
                  </a:cubicBezTo>
                  <a:cubicBezTo>
                    <a:pt x="51" y="85"/>
                    <a:pt x="51" y="85"/>
                    <a:pt x="50" y="85"/>
                  </a:cubicBezTo>
                  <a:cubicBezTo>
                    <a:pt x="50" y="86"/>
                    <a:pt x="50" y="86"/>
                    <a:pt x="49" y="86"/>
                  </a:cubicBezTo>
                  <a:cubicBezTo>
                    <a:pt x="49" y="87"/>
                    <a:pt x="48" y="87"/>
                    <a:pt x="48" y="87"/>
                  </a:cubicBezTo>
                  <a:cubicBezTo>
                    <a:pt x="48" y="88"/>
                    <a:pt x="47" y="88"/>
                    <a:pt x="47" y="88"/>
                  </a:cubicBezTo>
                  <a:cubicBezTo>
                    <a:pt x="47" y="89"/>
                    <a:pt x="46" y="89"/>
                    <a:pt x="46" y="89"/>
                  </a:cubicBezTo>
                  <a:cubicBezTo>
                    <a:pt x="45" y="90"/>
                    <a:pt x="45" y="90"/>
                    <a:pt x="45" y="90"/>
                  </a:cubicBezTo>
                  <a:cubicBezTo>
                    <a:pt x="44" y="90"/>
                    <a:pt x="44" y="90"/>
                    <a:pt x="44" y="90"/>
                  </a:cubicBezTo>
                  <a:cubicBezTo>
                    <a:pt x="43" y="91"/>
                    <a:pt x="42" y="91"/>
                    <a:pt x="42" y="92"/>
                  </a:cubicBezTo>
                  <a:cubicBezTo>
                    <a:pt x="41" y="92"/>
                    <a:pt x="40" y="93"/>
                    <a:pt x="40" y="94"/>
                  </a:cubicBezTo>
                  <a:cubicBezTo>
                    <a:pt x="40" y="95"/>
                    <a:pt x="39" y="96"/>
                    <a:pt x="39" y="97"/>
                  </a:cubicBezTo>
                  <a:cubicBezTo>
                    <a:pt x="39" y="97"/>
                    <a:pt x="39" y="98"/>
                    <a:pt x="39" y="99"/>
                  </a:cubicBezTo>
                  <a:cubicBezTo>
                    <a:pt x="39" y="99"/>
                    <a:pt x="39" y="99"/>
                    <a:pt x="39" y="99"/>
                  </a:cubicBezTo>
                  <a:cubicBezTo>
                    <a:pt x="40" y="100"/>
                    <a:pt x="40" y="100"/>
                    <a:pt x="40" y="100"/>
                  </a:cubicBezTo>
                  <a:cubicBezTo>
                    <a:pt x="40" y="100"/>
                    <a:pt x="40" y="100"/>
                    <a:pt x="40" y="100"/>
                  </a:cubicBezTo>
                  <a:cubicBezTo>
                    <a:pt x="40" y="100"/>
                    <a:pt x="41" y="100"/>
                    <a:pt x="41" y="100"/>
                  </a:cubicBezTo>
                  <a:cubicBezTo>
                    <a:pt x="41" y="100"/>
                    <a:pt x="41" y="100"/>
                    <a:pt x="41" y="100"/>
                  </a:cubicBezTo>
                  <a:cubicBezTo>
                    <a:pt x="41" y="100"/>
                    <a:pt x="42" y="100"/>
                    <a:pt x="42" y="100"/>
                  </a:cubicBezTo>
                  <a:cubicBezTo>
                    <a:pt x="42" y="100"/>
                    <a:pt x="43" y="100"/>
                    <a:pt x="43" y="99"/>
                  </a:cubicBezTo>
                  <a:cubicBezTo>
                    <a:pt x="43" y="99"/>
                    <a:pt x="44" y="99"/>
                    <a:pt x="44" y="99"/>
                  </a:cubicBezTo>
                  <a:cubicBezTo>
                    <a:pt x="44" y="99"/>
                    <a:pt x="44" y="98"/>
                    <a:pt x="45" y="98"/>
                  </a:cubicBezTo>
                  <a:cubicBezTo>
                    <a:pt x="45" y="98"/>
                    <a:pt x="45" y="98"/>
                    <a:pt x="45" y="97"/>
                  </a:cubicBezTo>
                  <a:cubicBezTo>
                    <a:pt x="46" y="97"/>
                    <a:pt x="46" y="97"/>
                    <a:pt x="46" y="97"/>
                  </a:cubicBezTo>
                  <a:cubicBezTo>
                    <a:pt x="46" y="97"/>
                    <a:pt x="47" y="96"/>
                    <a:pt x="47" y="96"/>
                  </a:cubicBezTo>
                  <a:cubicBezTo>
                    <a:pt x="47"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9" y="96"/>
                    <a:pt x="49" y="96"/>
                    <a:pt x="49" y="96"/>
                  </a:cubicBezTo>
                  <a:cubicBezTo>
                    <a:pt x="50" y="96"/>
                    <a:pt x="50" y="96"/>
                    <a:pt x="50" y="96"/>
                  </a:cubicBezTo>
                  <a:cubicBezTo>
                    <a:pt x="50" y="96"/>
                    <a:pt x="50" y="96"/>
                    <a:pt x="51" y="95"/>
                  </a:cubicBezTo>
                  <a:cubicBezTo>
                    <a:pt x="51" y="95"/>
                    <a:pt x="51" y="95"/>
                    <a:pt x="51" y="95"/>
                  </a:cubicBezTo>
                  <a:cubicBezTo>
                    <a:pt x="51" y="95"/>
                    <a:pt x="51" y="95"/>
                    <a:pt x="51" y="95"/>
                  </a:cubicBezTo>
                  <a:cubicBezTo>
                    <a:pt x="51" y="94"/>
                    <a:pt x="52" y="94"/>
                    <a:pt x="52" y="94"/>
                  </a:cubicBezTo>
                  <a:cubicBezTo>
                    <a:pt x="52" y="94"/>
                    <a:pt x="52" y="94"/>
                    <a:pt x="52" y="94"/>
                  </a:cubicBezTo>
                  <a:cubicBezTo>
                    <a:pt x="53" y="94"/>
                    <a:pt x="53" y="94"/>
                    <a:pt x="53" y="94"/>
                  </a:cubicBezTo>
                  <a:cubicBezTo>
                    <a:pt x="53" y="94"/>
                    <a:pt x="53" y="94"/>
                    <a:pt x="53" y="94"/>
                  </a:cubicBezTo>
                  <a:cubicBezTo>
                    <a:pt x="54" y="94"/>
                    <a:pt x="54" y="94"/>
                    <a:pt x="54" y="94"/>
                  </a:cubicBezTo>
                  <a:cubicBezTo>
                    <a:pt x="54" y="94"/>
                    <a:pt x="54" y="94"/>
                    <a:pt x="54" y="94"/>
                  </a:cubicBezTo>
                  <a:cubicBezTo>
                    <a:pt x="54" y="94"/>
                    <a:pt x="54" y="94"/>
                    <a:pt x="54" y="94"/>
                  </a:cubicBezTo>
                  <a:cubicBezTo>
                    <a:pt x="55" y="94"/>
                    <a:pt x="55" y="94"/>
                    <a:pt x="55" y="95"/>
                  </a:cubicBezTo>
                  <a:cubicBezTo>
                    <a:pt x="56" y="95"/>
                    <a:pt x="56" y="95"/>
                    <a:pt x="56" y="96"/>
                  </a:cubicBezTo>
                  <a:cubicBezTo>
                    <a:pt x="56" y="97"/>
                    <a:pt x="56" y="97"/>
                    <a:pt x="56" y="98"/>
                  </a:cubicBezTo>
                  <a:cubicBezTo>
                    <a:pt x="57" y="98"/>
                    <a:pt x="57" y="99"/>
                    <a:pt x="57" y="100"/>
                  </a:cubicBezTo>
                  <a:cubicBezTo>
                    <a:pt x="57" y="101"/>
                    <a:pt x="57" y="102"/>
                    <a:pt x="57" y="103"/>
                  </a:cubicBezTo>
                  <a:cubicBezTo>
                    <a:pt x="58" y="104"/>
                    <a:pt x="58" y="105"/>
                    <a:pt x="58" y="105"/>
                  </a:cubicBezTo>
                  <a:cubicBezTo>
                    <a:pt x="59" y="106"/>
                    <a:pt x="59" y="107"/>
                    <a:pt x="60" y="107"/>
                  </a:cubicBezTo>
                  <a:cubicBezTo>
                    <a:pt x="60" y="108"/>
                    <a:pt x="61" y="108"/>
                    <a:pt x="62" y="108"/>
                  </a:cubicBezTo>
                  <a:cubicBezTo>
                    <a:pt x="63" y="109"/>
                    <a:pt x="63" y="109"/>
                    <a:pt x="64" y="109"/>
                  </a:cubicBezTo>
                  <a:cubicBezTo>
                    <a:pt x="64" y="109"/>
                    <a:pt x="65" y="109"/>
                    <a:pt x="65" y="110"/>
                  </a:cubicBezTo>
                  <a:cubicBezTo>
                    <a:pt x="66" y="110"/>
                    <a:pt x="66" y="110"/>
                    <a:pt x="67" y="111"/>
                  </a:cubicBezTo>
                  <a:cubicBezTo>
                    <a:pt x="67" y="111"/>
                    <a:pt x="67" y="111"/>
                    <a:pt x="67" y="111"/>
                  </a:cubicBezTo>
                  <a:cubicBezTo>
                    <a:pt x="68" y="112"/>
                    <a:pt x="68" y="112"/>
                    <a:pt x="68" y="112"/>
                  </a:cubicBezTo>
                  <a:cubicBezTo>
                    <a:pt x="68" y="112"/>
                    <a:pt x="69" y="112"/>
                    <a:pt x="69" y="112"/>
                  </a:cubicBezTo>
                  <a:cubicBezTo>
                    <a:pt x="69" y="113"/>
                    <a:pt x="69" y="113"/>
                    <a:pt x="70" y="113"/>
                  </a:cubicBezTo>
                  <a:cubicBezTo>
                    <a:pt x="70" y="113"/>
                    <a:pt x="70" y="113"/>
                    <a:pt x="71" y="113"/>
                  </a:cubicBezTo>
                  <a:cubicBezTo>
                    <a:pt x="71" y="113"/>
                    <a:pt x="71" y="113"/>
                    <a:pt x="71" y="113"/>
                  </a:cubicBezTo>
                  <a:cubicBezTo>
                    <a:pt x="71" y="113"/>
                    <a:pt x="71" y="113"/>
                    <a:pt x="71" y="113"/>
                  </a:cubicBezTo>
                  <a:cubicBezTo>
                    <a:pt x="71" y="113"/>
                    <a:pt x="72" y="113"/>
                    <a:pt x="72" y="113"/>
                  </a:cubicBezTo>
                  <a:cubicBezTo>
                    <a:pt x="72" y="113"/>
                    <a:pt x="72" y="113"/>
                    <a:pt x="72" y="112"/>
                  </a:cubicBezTo>
                  <a:cubicBezTo>
                    <a:pt x="72" y="112"/>
                    <a:pt x="72" y="112"/>
                    <a:pt x="72" y="111"/>
                  </a:cubicBezTo>
                  <a:cubicBezTo>
                    <a:pt x="72" y="111"/>
                    <a:pt x="72" y="110"/>
                    <a:pt x="72" y="110"/>
                  </a:cubicBezTo>
                  <a:cubicBezTo>
                    <a:pt x="72" y="109"/>
                    <a:pt x="72" y="109"/>
                    <a:pt x="72" y="108"/>
                  </a:cubicBezTo>
                  <a:cubicBezTo>
                    <a:pt x="72" y="107"/>
                    <a:pt x="72" y="107"/>
                    <a:pt x="71" y="106"/>
                  </a:cubicBezTo>
                  <a:cubicBezTo>
                    <a:pt x="71" y="106"/>
                    <a:pt x="71" y="105"/>
                    <a:pt x="71" y="105"/>
                  </a:cubicBezTo>
                  <a:cubicBezTo>
                    <a:pt x="71" y="104"/>
                    <a:pt x="71" y="104"/>
                    <a:pt x="71" y="104"/>
                  </a:cubicBezTo>
                  <a:cubicBezTo>
                    <a:pt x="71" y="103"/>
                    <a:pt x="71" y="103"/>
                    <a:pt x="71" y="103"/>
                  </a:cubicBezTo>
                  <a:cubicBezTo>
                    <a:pt x="71" y="102"/>
                    <a:pt x="71" y="102"/>
                    <a:pt x="71" y="102"/>
                  </a:cubicBezTo>
                  <a:cubicBezTo>
                    <a:pt x="71" y="102"/>
                    <a:pt x="71" y="101"/>
                    <a:pt x="71" y="101"/>
                  </a:cubicBezTo>
                  <a:cubicBezTo>
                    <a:pt x="71" y="101"/>
                    <a:pt x="71" y="101"/>
                    <a:pt x="71" y="101"/>
                  </a:cubicBezTo>
                  <a:cubicBezTo>
                    <a:pt x="72" y="101"/>
                    <a:pt x="72" y="101"/>
                    <a:pt x="72" y="101"/>
                  </a:cubicBezTo>
                  <a:cubicBezTo>
                    <a:pt x="72" y="101"/>
                    <a:pt x="73" y="101"/>
                    <a:pt x="73" y="101"/>
                  </a:cubicBezTo>
                  <a:cubicBezTo>
                    <a:pt x="74" y="101"/>
                    <a:pt x="74" y="101"/>
                    <a:pt x="75" y="100"/>
                  </a:cubicBezTo>
                  <a:cubicBezTo>
                    <a:pt x="75" y="100"/>
                    <a:pt x="76" y="100"/>
                    <a:pt x="76" y="100"/>
                  </a:cubicBezTo>
                  <a:cubicBezTo>
                    <a:pt x="77" y="100"/>
                    <a:pt x="78" y="100"/>
                    <a:pt x="78" y="99"/>
                  </a:cubicBezTo>
                  <a:cubicBezTo>
                    <a:pt x="79" y="99"/>
                    <a:pt x="79" y="99"/>
                    <a:pt x="79" y="98"/>
                  </a:cubicBezTo>
                  <a:cubicBezTo>
                    <a:pt x="80" y="98"/>
                    <a:pt x="80" y="97"/>
                    <a:pt x="80" y="96"/>
                  </a:cubicBezTo>
                  <a:cubicBezTo>
                    <a:pt x="80" y="95"/>
                    <a:pt x="80" y="94"/>
                    <a:pt x="80" y="94"/>
                  </a:cubicBezTo>
                  <a:cubicBezTo>
                    <a:pt x="80" y="93"/>
                    <a:pt x="80" y="92"/>
                    <a:pt x="80" y="90"/>
                  </a:cubicBezTo>
                  <a:cubicBezTo>
                    <a:pt x="79" y="89"/>
                    <a:pt x="79" y="88"/>
                    <a:pt x="79" y="87"/>
                  </a:cubicBezTo>
                  <a:cubicBezTo>
                    <a:pt x="78" y="86"/>
                    <a:pt x="78" y="86"/>
                    <a:pt x="78" y="85"/>
                  </a:cubicBezTo>
                  <a:cubicBezTo>
                    <a:pt x="78" y="84"/>
                    <a:pt x="78" y="84"/>
                    <a:pt x="77" y="83"/>
                  </a:cubicBezTo>
                  <a:cubicBezTo>
                    <a:pt x="77" y="82"/>
                    <a:pt x="77" y="82"/>
                    <a:pt x="77" y="81"/>
                  </a:cubicBezTo>
                  <a:cubicBezTo>
                    <a:pt x="77" y="80"/>
                    <a:pt x="77" y="80"/>
                    <a:pt x="77" y="79"/>
                  </a:cubicBezTo>
                  <a:cubicBezTo>
                    <a:pt x="77" y="79"/>
                    <a:pt x="77" y="78"/>
                    <a:pt x="76" y="77"/>
                  </a:cubicBezTo>
                  <a:cubicBezTo>
                    <a:pt x="76" y="77"/>
                    <a:pt x="76" y="76"/>
                    <a:pt x="76" y="76"/>
                  </a:cubicBezTo>
                  <a:cubicBezTo>
                    <a:pt x="75" y="76"/>
                    <a:pt x="75" y="75"/>
                    <a:pt x="74" y="75"/>
                  </a:cubicBezTo>
                  <a:cubicBezTo>
                    <a:pt x="74" y="75"/>
                    <a:pt x="73" y="75"/>
                    <a:pt x="73" y="75"/>
                  </a:cubicBezTo>
                  <a:moveTo>
                    <a:pt x="57" y="79"/>
                  </a:moveTo>
                  <a:cubicBezTo>
                    <a:pt x="57" y="79"/>
                    <a:pt x="57" y="79"/>
                    <a:pt x="57" y="79"/>
                  </a:cubicBezTo>
                  <a:cubicBezTo>
                    <a:pt x="57" y="79"/>
                    <a:pt x="57" y="79"/>
                    <a:pt x="57" y="79"/>
                  </a:cubicBezTo>
                  <a:cubicBezTo>
                    <a:pt x="56" y="79"/>
                    <a:pt x="56" y="78"/>
                    <a:pt x="56" y="78"/>
                  </a:cubicBezTo>
                  <a:cubicBezTo>
                    <a:pt x="56" y="78"/>
                    <a:pt x="56" y="78"/>
                    <a:pt x="56" y="78"/>
                  </a:cubicBezTo>
                  <a:cubicBezTo>
                    <a:pt x="56" y="78"/>
                    <a:pt x="56" y="78"/>
                    <a:pt x="56" y="78"/>
                  </a:cubicBezTo>
                  <a:cubicBezTo>
                    <a:pt x="56" y="78"/>
                    <a:pt x="56" y="78"/>
                    <a:pt x="56" y="78"/>
                  </a:cubicBezTo>
                  <a:cubicBezTo>
                    <a:pt x="56" y="78"/>
                    <a:pt x="56" y="77"/>
                    <a:pt x="57" y="77"/>
                  </a:cubicBezTo>
                  <a:cubicBezTo>
                    <a:pt x="57" y="77"/>
                    <a:pt x="57" y="77"/>
                    <a:pt x="57" y="77"/>
                  </a:cubicBezTo>
                  <a:cubicBezTo>
                    <a:pt x="57" y="76"/>
                    <a:pt x="57" y="76"/>
                    <a:pt x="57" y="76"/>
                  </a:cubicBezTo>
                  <a:cubicBezTo>
                    <a:pt x="58" y="76"/>
                    <a:pt x="58" y="75"/>
                    <a:pt x="58" y="75"/>
                  </a:cubicBezTo>
                  <a:cubicBezTo>
                    <a:pt x="59" y="75"/>
                    <a:pt x="59" y="75"/>
                    <a:pt x="59" y="75"/>
                  </a:cubicBezTo>
                  <a:cubicBezTo>
                    <a:pt x="60" y="74"/>
                    <a:pt x="60" y="74"/>
                    <a:pt x="60" y="74"/>
                  </a:cubicBezTo>
                  <a:cubicBezTo>
                    <a:pt x="61" y="74"/>
                    <a:pt x="61" y="74"/>
                    <a:pt x="61" y="74"/>
                  </a:cubicBezTo>
                  <a:cubicBezTo>
                    <a:pt x="61" y="74"/>
                    <a:pt x="61" y="74"/>
                    <a:pt x="61" y="74"/>
                  </a:cubicBezTo>
                  <a:cubicBezTo>
                    <a:pt x="61" y="74"/>
                    <a:pt x="61" y="75"/>
                    <a:pt x="61" y="75"/>
                  </a:cubicBezTo>
                  <a:cubicBezTo>
                    <a:pt x="61" y="75"/>
                    <a:pt x="62" y="75"/>
                    <a:pt x="62" y="75"/>
                  </a:cubicBezTo>
                  <a:cubicBezTo>
                    <a:pt x="62" y="75"/>
                    <a:pt x="62" y="75"/>
                    <a:pt x="62" y="75"/>
                  </a:cubicBezTo>
                  <a:cubicBezTo>
                    <a:pt x="62" y="75"/>
                    <a:pt x="62" y="75"/>
                    <a:pt x="62" y="75"/>
                  </a:cubicBezTo>
                  <a:cubicBezTo>
                    <a:pt x="62" y="76"/>
                    <a:pt x="62" y="76"/>
                    <a:pt x="62" y="76"/>
                  </a:cubicBezTo>
                  <a:cubicBezTo>
                    <a:pt x="62" y="76"/>
                    <a:pt x="62" y="76"/>
                    <a:pt x="62" y="76"/>
                  </a:cubicBezTo>
                  <a:cubicBezTo>
                    <a:pt x="62" y="76"/>
                    <a:pt x="61" y="77"/>
                    <a:pt x="61" y="77"/>
                  </a:cubicBezTo>
                  <a:cubicBezTo>
                    <a:pt x="61" y="77"/>
                    <a:pt x="60" y="78"/>
                    <a:pt x="60" y="78"/>
                  </a:cubicBezTo>
                  <a:cubicBezTo>
                    <a:pt x="59" y="78"/>
                    <a:pt x="59" y="78"/>
                    <a:pt x="59" y="79"/>
                  </a:cubicBezTo>
                  <a:cubicBezTo>
                    <a:pt x="58" y="79"/>
                    <a:pt x="58" y="79"/>
                    <a:pt x="57" y="79"/>
                  </a:cubicBezTo>
                  <a:moveTo>
                    <a:pt x="60" y="73"/>
                  </a:moveTo>
                  <a:cubicBezTo>
                    <a:pt x="60" y="73"/>
                    <a:pt x="60" y="73"/>
                    <a:pt x="59" y="74"/>
                  </a:cubicBezTo>
                  <a:cubicBezTo>
                    <a:pt x="59" y="74"/>
                    <a:pt x="58" y="74"/>
                    <a:pt x="58" y="74"/>
                  </a:cubicBezTo>
                  <a:cubicBezTo>
                    <a:pt x="57" y="74"/>
                    <a:pt x="57" y="75"/>
                    <a:pt x="57" y="75"/>
                  </a:cubicBezTo>
                  <a:cubicBezTo>
                    <a:pt x="56" y="76"/>
                    <a:pt x="56" y="76"/>
                    <a:pt x="56" y="76"/>
                  </a:cubicBezTo>
                  <a:cubicBezTo>
                    <a:pt x="56" y="76"/>
                    <a:pt x="56" y="77"/>
                    <a:pt x="56" y="77"/>
                  </a:cubicBezTo>
                  <a:cubicBezTo>
                    <a:pt x="55" y="77"/>
                    <a:pt x="55" y="77"/>
                    <a:pt x="55" y="78"/>
                  </a:cubicBezTo>
                  <a:cubicBezTo>
                    <a:pt x="55" y="78"/>
                    <a:pt x="55" y="78"/>
                    <a:pt x="55" y="78"/>
                  </a:cubicBezTo>
                  <a:cubicBezTo>
                    <a:pt x="55" y="78"/>
                    <a:pt x="55" y="79"/>
                    <a:pt x="55" y="79"/>
                  </a:cubicBezTo>
                  <a:cubicBezTo>
                    <a:pt x="55" y="79"/>
                    <a:pt x="56" y="79"/>
                    <a:pt x="56" y="79"/>
                  </a:cubicBezTo>
                  <a:cubicBezTo>
                    <a:pt x="56" y="79"/>
                    <a:pt x="56" y="79"/>
                    <a:pt x="56" y="80"/>
                  </a:cubicBezTo>
                  <a:cubicBezTo>
                    <a:pt x="56" y="80"/>
                    <a:pt x="56" y="80"/>
                    <a:pt x="57" y="80"/>
                  </a:cubicBezTo>
                  <a:cubicBezTo>
                    <a:pt x="57" y="80"/>
                    <a:pt x="57" y="80"/>
                    <a:pt x="57" y="80"/>
                  </a:cubicBezTo>
                  <a:cubicBezTo>
                    <a:pt x="58" y="80"/>
                    <a:pt x="58" y="80"/>
                    <a:pt x="59" y="80"/>
                  </a:cubicBezTo>
                  <a:cubicBezTo>
                    <a:pt x="59" y="79"/>
                    <a:pt x="60" y="79"/>
                    <a:pt x="60" y="79"/>
                  </a:cubicBezTo>
                  <a:cubicBezTo>
                    <a:pt x="61" y="78"/>
                    <a:pt x="61" y="78"/>
                    <a:pt x="62" y="78"/>
                  </a:cubicBezTo>
                  <a:cubicBezTo>
                    <a:pt x="62" y="77"/>
                    <a:pt x="62" y="77"/>
                    <a:pt x="63" y="77"/>
                  </a:cubicBezTo>
                  <a:cubicBezTo>
                    <a:pt x="63" y="76"/>
                    <a:pt x="63" y="76"/>
                    <a:pt x="63" y="76"/>
                  </a:cubicBezTo>
                  <a:cubicBezTo>
                    <a:pt x="63" y="76"/>
                    <a:pt x="63" y="76"/>
                    <a:pt x="63" y="75"/>
                  </a:cubicBezTo>
                  <a:cubicBezTo>
                    <a:pt x="63" y="75"/>
                    <a:pt x="63" y="75"/>
                    <a:pt x="63" y="75"/>
                  </a:cubicBezTo>
                  <a:cubicBezTo>
                    <a:pt x="63" y="75"/>
                    <a:pt x="62" y="74"/>
                    <a:pt x="62" y="74"/>
                  </a:cubicBezTo>
                  <a:cubicBezTo>
                    <a:pt x="62" y="74"/>
                    <a:pt x="62" y="74"/>
                    <a:pt x="62" y="74"/>
                  </a:cubicBezTo>
                  <a:cubicBezTo>
                    <a:pt x="62" y="74"/>
                    <a:pt x="62" y="74"/>
                    <a:pt x="61" y="74"/>
                  </a:cubicBezTo>
                  <a:cubicBezTo>
                    <a:pt x="61" y="73"/>
                    <a:pt x="61" y="73"/>
                    <a:pt x="61" y="73"/>
                  </a:cubicBezTo>
                  <a:cubicBezTo>
                    <a:pt x="61" y="73"/>
                    <a:pt x="61" y="73"/>
                    <a:pt x="60" y="73"/>
                  </a:cubicBezTo>
                  <a:moveTo>
                    <a:pt x="1" y="87"/>
                  </a:moveTo>
                  <a:cubicBezTo>
                    <a:pt x="1" y="87"/>
                    <a:pt x="1" y="87"/>
                    <a:pt x="1" y="87"/>
                  </a:cubicBezTo>
                  <a:cubicBezTo>
                    <a:pt x="1" y="87"/>
                    <a:pt x="1" y="87"/>
                    <a:pt x="2" y="86"/>
                  </a:cubicBezTo>
                  <a:cubicBezTo>
                    <a:pt x="2" y="85"/>
                    <a:pt x="2" y="85"/>
                    <a:pt x="3" y="84"/>
                  </a:cubicBezTo>
                  <a:cubicBezTo>
                    <a:pt x="4" y="83"/>
                    <a:pt x="4" y="82"/>
                    <a:pt x="5" y="81"/>
                  </a:cubicBezTo>
                  <a:cubicBezTo>
                    <a:pt x="6" y="80"/>
                    <a:pt x="7" y="80"/>
                    <a:pt x="7" y="79"/>
                  </a:cubicBezTo>
                  <a:cubicBezTo>
                    <a:pt x="8" y="78"/>
                    <a:pt x="8" y="78"/>
                    <a:pt x="8" y="78"/>
                  </a:cubicBezTo>
                  <a:cubicBezTo>
                    <a:pt x="9" y="77"/>
                    <a:pt x="9" y="77"/>
                    <a:pt x="10" y="76"/>
                  </a:cubicBezTo>
                  <a:cubicBezTo>
                    <a:pt x="10" y="76"/>
                    <a:pt x="10" y="75"/>
                    <a:pt x="11" y="75"/>
                  </a:cubicBezTo>
                  <a:cubicBezTo>
                    <a:pt x="11" y="75"/>
                    <a:pt x="11" y="74"/>
                    <a:pt x="12" y="74"/>
                  </a:cubicBezTo>
                  <a:cubicBezTo>
                    <a:pt x="12" y="73"/>
                    <a:pt x="12" y="73"/>
                    <a:pt x="13" y="72"/>
                  </a:cubicBezTo>
                  <a:cubicBezTo>
                    <a:pt x="13" y="72"/>
                    <a:pt x="13" y="71"/>
                    <a:pt x="13" y="71"/>
                  </a:cubicBezTo>
                  <a:cubicBezTo>
                    <a:pt x="14" y="70"/>
                    <a:pt x="14" y="70"/>
                    <a:pt x="14" y="69"/>
                  </a:cubicBezTo>
                  <a:cubicBezTo>
                    <a:pt x="14" y="69"/>
                    <a:pt x="15" y="68"/>
                    <a:pt x="15" y="68"/>
                  </a:cubicBezTo>
                  <a:cubicBezTo>
                    <a:pt x="15" y="67"/>
                    <a:pt x="15" y="67"/>
                    <a:pt x="15" y="67"/>
                  </a:cubicBezTo>
                  <a:cubicBezTo>
                    <a:pt x="16" y="66"/>
                    <a:pt x="16" y="66"/>
                    <a:pt x="16" y="65"/>
                  </a:cubicBezTo>
                  <a:cubicBezTo>
                    <a:pt x="16" y="65"/>
                    <a:pt x="16" y="65"/>
                    <a:pt x="17" y="65"/>
                  </a:cubicBezTo>
                  <a:cubicBezTo>
                    <a:pt x="17" y="64"/>
                    <a:pt x="17" y="64"/>
                    <a:pt x="17" y="64"/>
                  </a:cubicBezTo>
                  <a:cubicBezTo>
                    <a:pt x="17" y="65"/>
                    <a:pt x="17" y="65"/>
                    <a:pt x="17" y="65"/>
                  </a:cubicBezTo>
                  <a:cubicBezTo>
                    <a:pt x="18" y="65"/>
                    <a:pt x="18" y="66"/>
                    <a:pt x="18" y="67"/>
                  </a:cubicBezTo>
                  <a:cubicBezTo>
                    <a:pt x="18" y="67"/>
                    <a:pt x="18" y="68"/>
                    <a:pt x="18" y="69"/>
                  </a:cubicBezTo>
                  <a:cubicBezTo>
                    <a:pt x="18" y="69"/>
                    <a:pt x="18" y="70"/>
                    <a:pt x="18" y="71"/>
                  </a:cubicBezTo>
                  <a:cubicBezTo>
                    <a:pt x="17" y="71"/>
                    <a:pt x="16" y="72"/>
                    <a:pt x="15" y="73"/>
                  </a:cubicBezTo>
                  <a:cubicBezTo>
                    <a:pt x="15" y="73"/>
                    <a:pt x="14" y="74"/>
                    <a:pt x="14" y="74"/>
                  </a:cubicBezTo>
                  <a:cubicBezTo>
                    <a:pt x="13" y="75"/>
                    <a:pt x="13" y="75"/>
                    <a:pt x="12" y="76"/>
                  </a:cubicBezTo>
                  <a:cubicBezTo>
                    <a:pt x="12" y="77"/>
                    <a:pt x="11" y="77"/>
                    <a:pt x="10" y="78"/>
                  </a:cubicBezTo>
                  <a:cubicBezTo>
                    <a:pt x="10" y="79"/>
                    <a:pt x="9" y="79"/>
                    <a:pt x="9" y="80"/>
                  </a:cubicBezTo>
                  <a:cubicBezTo>
                    <a:pt x="8" y="81"/>
                    <a:pt x="7" y="82"/>
                    <a:pt x="7" y="83"/>
                  </a:cubicBezTo>
                  <a:cubicBezTo>
                    <a:pt x="6" y="83"/>
                    <a:pt x="5" y="84"/>
                    <a:pt x="4" y="85"/>
                  </a:cubicBezTo>
                  <a:cubicBezTo>
                    <a:pt x="4" y="86"/>
                    <a:pt x="3" y="86"/>
                    <a:pt x="3" y="87"/>
                  </a:cubicBezTo>
                  <a:cubicBezTo>
                    <a:pt x="2" y="87"/>
                    <a:pt x="2" y="87"/>
                    <a:pt x="1" y="87"/>
                  </a:cubicBezTo>
                  <a:moveTo>
                    <a:pt x="17" y="63"/>
                  </a:moveTo>
                  <a:cubicBezTo>
                    <a:pt x="17" y="63"/>
                    <a:pt x="16" y="63"/>
                    <a:pt x="16" y="63"/>
                  </a:cubicBezTo>
                  <a:cubicBezTo>
                    <a:pt x="16" y="64"/>
                    <a:pt x="16" y="64"/>
                    <a:pt x="16" y="64"/>
                  </a:cubicBezTo>
                  <a:cubicBezTo>
                    <a:pt x="15" y="65"/>
                    <a:pt x="15" y="65"/>
                    <a:pt x="15" y="66"/>
                  </a:cubicBezTo>
                  <a:cubicBezTo>
                    <a:pt x="15" y="66"/>
                    <a:pt x="14" y="67"/>
                    <a:pt x="14" y="67"/>
                  </a:cubicBezTo>
                  <a:cubicBezTo>
                    <a:pt x="14" y="68"/>
                    <a:pt x="14" y="68"/>
                    <a:pt x="13" y="69"/>
                  </a:cubicBezTo>
                  <a:cubicBezTo>
                    <a:pt x="13" y="69"/>
                    <a:pt x="13" y="70"/>
                    <a:pt x="13" y="70"/>
                  </a:cubicBezTo>
                  <a:cubicBezTo>
                    <a:pt x="12" y="71"/>
                    <a:pt x="12" y="71"/>
                    <a:pt x="12" y="72"/>
                  </a:cubicBezTo>
                  <a:cubicBezTo>
                    <a:pt x="11" y="72"/>
                    <a:pt x="11" y="73"/>
                    <a:pt x="11" y="73"/>
                  </a:cubicBezTo>
                  <a:cubicBezTo>
                    <a:pt x="10" y="74"/>
                    <a:pt x="10" y="74"/>
                    <a:pt x="10" y="74"/>
                  </a:cubicBezTo>
                  <a:cubicBezTo>
                    <a:pt x="10" y="75"/>
                    <a:pt x="9" y="75"/>
                    <a:pt x="9" y="76"/>
                  </a:cubicBezTo>
                  <a:cubicBezTo>
                    <a:pt x="8" y="76"/>
                    <a:pt x="8" y="76"/>
                    <a:pt x="8" y="77"/>
                  </a:cubicBezTo>
                  <a:cubicBezTo>
                    <a:pt x="7" y="77"/>
                    <a:pt x="7" y="78"/>
                    <a:pt x="7" y="78"/>
                  </a:cubicBezTo>
                  <a:cubicBezTo>
                    <a:pt x="5" y="79"/>
                    <a:pt x="4" y="81"/>
                    <a:pt x="4" y="82"/>
                  </a:cubicBezTo>
                  <a:cubicBezTo>
                    <a:pt x="3" y="83"/>
                    <a:pt x="2" y="83"/>
                    <a:pt x="1" y="84"/>
                  </a:cubicBezTo>
                  <a:cubicBezTo>
                    <a:pt x="1" y="85"/>
                    <a:pt x="1" y="86"/>
                    <a:pt x="0" y="86"/>
                  </a:cubicBezTo>
                  <a:cubicBezTo>
                    <a:pt x="0" y="87"/>
                    <a:pt x="0" y="87"/>
                    <a:pt x="0" y="88"/>
                  </a:cubicBezTo>
                  <a:cubicBezTo>
                    <a:pt x="0" y="88"/>
                    <a:pt x="1" y="88"/>
                    <a:pt x="1" y="88"/>
                  </a:cubicBezTo>
                  <a:cubicBezTo>
                    <a:pt x="1" y="88"/>
                    <a:pt x="1" y="88"/>
                    <a:pt x="1" y="88"/>
                  </a:cubicBezTo>
                  <a:cubicBezTo>
                    <a:pt x="1" y="88"/>
                    <a:pt x="1" y="88"/>
                    <a:pt x="1" y="88"/>
                  </a:cubicBezTo>
                  <a:cubicBezTo>
                    <a:pt x="1" y="88"/>
                    <a:pt x="1" y="88"/>
                    <a:pt x="1" y="88"/>
                  </a:cubicBezTo>
                  <a:cubicBezTo>
                    <a:pt x="2" y="88"/>
                    <a:pt x="2" y="88"/>
                    <a:pt x="3" y="88"/>
                  </a:cubicBezTo>
                  <a:cubicBezTo>
                    <a:pt x="3" y="87"/>
                    <a:pt x="4" y="87"/>
                    <a:pt x="5" y="86"/>
                  </a:cubicBezTo>
                  <a:cubicBezTo>
                    <a:pt x="5" y="86"/>
                    <a:pt x="6" y="85"/>
                    <a:pt x="7" y="84"/>
                  </a:cubicBezTo>
                  <a:cubicBezTo>
                    <a:pt x="8" y="83"/>
                    <a:pt x="8" y="82"/>
                    <a:pt x="9" y="81"/>
                  </a:cubicBezTo>
                  <a:cubicBezTo>
                    <a:pt x="10" y="80"/>
                    <a:pt x="11" y="79"/>
                    <a:pt x="11" y="79"/>
                  </a:cubicBezTo>
                  <a:cubicBezTo>
                    <a:pt x="12" y="78"/>
                    <a:pt x="12" y="77"/>
                    <a:pt x="13" y="77"/>
                  </a:cubicBezTo>
                  <a:cubicBezTo>
                    <a:pt x="14" y="76"/>
                    <a:pt x="14" y="75"/>
                    <a:pt x="15" y="75"/>
                  </a:cubicBezTo>
                  <a:cubicBezTo>
                    <a:pt x="15" y="74"/>
                    <a:pt x="16" y="74"/>
                    <a:pt x="16" y="74"/>
                  </a:cubicBezTo>
                  <a:cubicBezTo>
                    <a:pt x="17" y="73"/>
                    <a:pt x="18" y="72"/>
                    <a:pt x="19" y="71"/>
                  </a:cubicBezTo>
                  <a:cubicBezTo>
                    <a:pt x="19" y="70"/>
                    <a:pt x="19" y="69"/>
                    <a:pt x="19" y="69"/>
                  </a:cubicBezTo>
                  <a:cubicBezTo>
                    <a:pt x="19" y="68"/>
                    <a:pt x="19" y="67"/>
                    <a:pt x="19" y="66"/>
                  </a:cubicBezTo>
                  <a:cubicBezTo>
                    <a:pt x="19" y="66"/>
                    <a:pt x="18" y="65"/>
                    <a:pt x="18" y="64"/>
                  </a:cubicBezTo>
                  <a:cubicBezTo>
                    <a:pt x="18" y="64"/>
                    <a:pt x="18" y="64"/>
                    <a:pt x="18" y="64"/>
                  </a:cubicBezTo>
                  <a:cubicBezTo>
                    <a:pt x="18" y="64"/>
                    <a:pt x="18" y="63"/>
                    <a:pt x="18" y="63"/>
                  </a:cubicBezTo>
                  <a:cubicBezTo>
                    <a:pt x="17" y="63"/>
                    <a:pt x="17" y="63"/>
                    <a:pt x="17" y="63"/>
                  </a:cubicBezTo>
                  <a:cubicBezTo>
                    <a:pt x="17" y="63"/>
                    <a:pt x="17" y="63"/>
                    <a:pt x="17" y="63"/>
                  </a:cubicBezTo>
                  <a:moveTo>
                    <a:pt x="40" y="68"/>
                  </a:moveTo>
                  <a:cubicBezTo>
                    <a:pt x="40" y="68"/>
                    <a:pt x="40" y="68"/>
                    <a:pt x="40" y="68"/>
                  </a:cubicBezTo>
                  <a:cubicBezTo>
                    <a:pt x="39" y="68"/>
                    <a:pt x="39" y="67"/>
                    <a:pt x="39" y="67"/>
                  </a:cubicBezTo>
                  <a:cubicBezTo>
                    <a:pt x="39" y="67"/>
                    <a:pt x="39" y="66"/>
                    <a:pt x="38" y="66"/>
                  </a:cubicBezTo>
                  <a:cubicBezTo>
                    <a:pt x="38" y="65"/>
                    <a:pt x="38" y="64"/>
                    <a:pt x="38" y="64"/>
                  </a:cubicBezTo>
                  <a:cubicBezTo>
                    <a:pt x="38" y="63"/>
                    <a:pt x="38" y="62"/>
                    <a:pt x="38" y="62"/>
                  </a:cubicBezTo>
                  <a:cubicBezTo>
                    <a:pt x="38" y="61"/>
                    <a:pt x="38" y="60"/>
                    <a:pt x="38" y="60"/>
                  </a:cubicBezTo>
                  <a:cubicBezTo>
                    <a:pt x="38" y="59"/>
                    <a:pt x="39" y="59"/>
                    <a:pt x="39" y="58"/>
                  </a:cubicBezTo>
                  <a:cubicBezTo>
                    <a:pt x="39" y="58"/>
                    <a:pt x="39" y="58"/>
                    <a:pt x="40" y="58"/>
                  </a:cubicBezTo>
                  <a:cubicBezTo>
                    <a:pt x="40" y="58"/>
                    <a:pt x="40" y="58"/>
                    <a:pt x="40" y="58"/>
                  </a:cubicBezTo>
                  <a:cubicBezTo>
                    <a:pt x="41" y="58"/>
                    <a:pt x="42" y="58"/>
                    <a:pt x="43" y="58"/>
                  </a:cubicBezTo>
                  <a:cubicBezTo>
                    <a:pt x="44" y="59"/>
                    <a:pt x="45" y="59"/>
                    <a:pt x="46" y="60"/>
                  </a:cubicBezTo>
                  <a:cubicBezTo>
                    <a:pt x="47" y="61"/>
                    <a:pt x="48" y="61"/>
                    <a:pt x="49" y="62"/>
                  </a:cubicBezTo>
                  <a:cubicBezTo>
                    <a:pt x="50" y="63"/>
                    <a:pt x="50" y="64"/>
                    <a:pt x="51" y="65"/>
                  </a:cubicBezTo>
                  <a:cubicBezTo>
                    <a:pt x="51" y="65"/>
                    <a:pt x="51" y="65"/>
                    <a:pt x="52" y="65"/>
                  </a:cubicBezTo>
                  <a:cubicBezTo>
                    <a:pt x="52" y="66"/>
                    <a:pt x="52" y="66"/>
                    <a:pt x="52" y="66"/>
                  </a:cubicBezTo>
                  <a:cubicBezTo>
                    <a:pt x="52" y="66"/>
                    <a:pt x="52" y="67"/>
                    <a:pt x="52" y="67"/>
                  </a:cubicBezTo>
                  <a:cubicBezTo>
                    <a:pt x="52" y="67"/>
                    <a:pt x="52" y="67"/>
                    <a:pt x="52" y="67"/>
                  </a:cubicBezTo>
                  <a:cubicBezTo>
                    <a:pt x="52" y="67"/>
                    <a:pt x="52" y="68"/>
                    <a:pt x="52" y="68"/>
                  </a:cubicBezTo>
                  <a:cubicBezTo>
                    <a:pt x="52" y="68"/>
                    <a:pt x="52" y="68"/>
                    <a:pt x="52" y="68"/>
                  </a:cubicBezTo>
                  <a:cubicBezTo>
                    <a:pt x="52" y="68"/>
                    <a:pt x="52" y="68"/>
                    <a:pt x="52" y="68"/>
                  </a:cubicBezTo>
                  <a:cubicBezTo>
                    <a:pt x="52" y="69"/>
                    <a:pt x="52" y="69"/>
                    <a:pt x="52" y="69"/>
                  </a:cubicBezTo>
                  <a:cubicBezTo>
                    <a:pt x="53" y="69"/>
                    <a:pt x="53" y="69"/>
                    <a:pt x="53" y="69"/>
                  </a:cubicBezTo>
                  <a:cubicBezTo>
                    <a:pt x="54" y="69"/>
                    <a:pt x="54" y="69"/>
                    <a:pt x="54" y="69"/>
                  </a:cubicBezTo>
                  <a:cubicBezTo>
                    <a:pt x="54" y="69"/>
                    <a:pt x="54" y="69"/>
                    <a:pt x="54" y="69"/>
                  </a:cubicBezTo>
                  <a:cubicBezTo>
                    <a:pt x="54" y="69"/>
                    <a:pt x="54" y="69"/>
                    <a:pt x="54" y="69"/>
                  </a:cubicBezTo>
                  <a:cubicBezTo>
                    <a:pt x="55" y="69"/>
                    <a:pt x="55" y="69"/>
                    <a:pt x="55" y="69"/>
                  </a:cubicBezTo>
                  <a:cubicBezTo>
                    <a:pt x="55" y="68"/>
                    <a:pt x="55" y="68"/>
                    <a:pt x="55" y="68"/>
                  </a:cubicBezTo>
                  <a:cubicBezTo>
                    <a:pt x="55" y="68"/>
                    <a:pt x="55" y="68"/>
                    <a:pt x="55" y="68"/>
                  </a:cubicBezTo>
                  <a:cubicBezTo>
                    <a:pt x="55" y="69"/>
                    <a:pt x="55" y="69"/>
                    <a:pt x="55" y="69"/>
                  </a:cubicBezTo>
                  <a:cubicBezTo>
                    <a:pt x="55" y="69"/>
                    <a:pt x="55" y="69"/>
                    <a:pt x="55" y="69"/>
                  </a:cubicBezTo>
                  <a:cubicBezTo>
                    <a:pt x="55" y="69"/>
                    <a:pt x="56" y="69"/>
                    <a:pt x="56" y="69"/>
                  </a:cubicBezTo>
                  <a:cubicBezTo>
                    <a:pt x="56" y="69"/>
                    <a:pt x="56" y="70"/>
                    <a:pt x="56" y="70"/>
                  </a:cubicBezTo>
                  <a:cubicBezTo>
                    <a:pt x="56" y="71"/>
                    <a:pt x="55" y="71"/>
                    <a:pt x="55" y="72"/>
                  </a:cubicBezTo>
                  <a:cubicBezTo>
                    <a:pt x="55" y="73"/>
                    <a:pt x="54" y="74"/>
                    <a:pt x="54" y="74"/>
                  </a:cubicBezTo>
                  <a:cubicBezTo>
                    <a:pt x="54" y="75"/>
                    <a:pt x="53" y="76"/>
                    <a:pt x="53" y="77"/>
                  </a:cubicBezTo>
                  <a:cubicBezTo>
                    <a:pt x="52" y="78"/>
                    <a:pt x="52" y="78"/>
                    <a:pt x="51" y="79"/>
                  </a:cubicBezTo>
                  <a:cubicBezTo>
                    <a:pt x="51" y="80"/>
                    <a:pt x="50" y="80"/>
                    <a:pt x="50" y="81"/>
                  </a:cubicBezTo>
                  <a:cubicBezTo>
                    <a:pt x="50" y="81"/>
                    <a:pt x="49" y="81"/>
                    <a:pt x="49" y="81"/>
                  </a:cubicBezTo>
                  <a:cubicBezTo>
                    <a:pt x="48" y="82"/>
                    <a:pt x="48" y="82"/>
                    <a:pt x="48" y="82"/>
                  </a:cubicBezTo>
                  <a:cubicBezTo>
                    <a:pt x="48" y="82"/>
                    <a:pt x="48" y="82"/>
                    <a:pt x="48" y="82"/>
                  </a:cubicBezTo>
                  <a:cubicBezTo>
                    <a:pt x="48" y="82"/>
                    <a:pt x="48" y="82"/>
                    <a:pt x="48" y="82"/>
                  </a:cubicBezTo>
                  <a:cubicBezTo>
                    <a:pt x="48" y="82"/>
                    <a:pt x="48" y="82"/>
                    <a:pt x="48" y="82"/>
                  </a:cubicBezTo>
                  <a:cubicBezTo>
                    <a:pt x="48" y="82"/>
                    <a:pt x="48" y="82"/>
                    <a:pt x="48" y="82"/>
                  </a:cubicBezTo>
                  <a:cubicBezTo>
                    <a:pt x="47" y="82"/>
                    <a:pt x="47" y="82"/>
                    <a:pt x="47" y="81"/>
                  </a:cubicBezTo>
                  <a:cubicBezTo>
                    <a:pt x="46" y="81"/>
                    <a:pt x="46" y="81"/>
                    <a:pt x="46" y="81"/>
                  </a:cubicBezTo>
                  <a:cubicBezTo>
                    <a:pt x="46" y="81"/>
                    <a:pt x="46" y="80"/>
                    <a:pt x="46" y="80"/>
                  </a:cubicBezTo>
                  <a:cubicBezTo>
                    <a:pt x="45" y="80"/>
                    <a:pt x="45" y="80"/>
                    <a:pt x="45" y="79"/>
                  </a:cubicBezTo>
                  <a:cubicBezTo>
                    <a:pt x="45" y="79"/>
                    <a:pt x="45" y="78"/>
                    <a:pt x="45" y="78"/>
                  </a:cubicBezTo>
                  <a:cubicBezTo>
                    <a:pt x="45" y="77"/>
                    <a:pt x="45" y="77"/>
                    <a:pt x="45" y="76"/>
                  </a:cubicBezTo>
                  <a:cubicBezTo>
                    <a:pt x="45" y="76"/>
                    <a:pt x="45" y="75"/>
                    <a:pt x="46" y="75"/>
                  </a:cubicBezTo>
                  <a:cubicBezTo>
                    <a:pt x="46" y="74"/>
                    <a:pt x="46" y="74"/>
                    <a:pt x="46" y="73"/>
                  </a:cubicBezTo>
                  <a:cubicBezTo>
                    <a:pt x="47" y="73"/>
                    <a:pt x="47" y="72"/>
                    <a:pt x="47" y="72"/>
                  </a:cubicBezTo>
                  <a:cubicBezTo>
                    <a:pt x="47" y="71"/>
                    <a:pt x="47" y="71"/>
                    <a:pt x="47" y="70"/>
                  </a:cubicBezTo>
                  <a:cubicBezTo>
                    <a:pt x="47" y="69"/>
                    <a:pt x="47" y="69"/>
                    <a:pt x="47" y="68"/>
                  </a:cubicBezTo>
                  <a:cubicBezTo>
                    <a:pt x="47" y="68"/>
                    <a:pt x="47" y="67"/>
                    <a:pt x="46" y="67"/>
                  </a:cubicBezTo>
                  <a:cubicBezTo>
                    <a:pt x="46" y="66"/>
                    <a:pt x="46" y="66"/>
                    <a:pt x="46" y="66"/>
                  </a:cubicBezTo>
                  <a:cubicBezTo>
                    <a:pt x="46" y="66"/>
                    <a:pt x="46" y="66"/>
                    <a:pt x="46" y="66"/>
                  </a:cubicBezTo>
                  <a:cubicBezTo>
                    <a:pt x="46" y="65"/>
                    <a:pt x="46" y="65"/>
                    <a:pt x="45" y="65"/>
                  </a:cubicBezTo>
                  <a:cubicBezTo>
                    <a:pt x="45" y="65"/>
                    <a:pt x="45" y="65"/>
                    <a:pt x="45" y="65"/>
                  </a:cubicBezTo>
                  <a:cubicBezTo>
                    <a:pt x="45" y="65"/>
                    <a:pt x="45" y="65"/>
                    <a:pt x="45" y="65"/>
                  </a:cubicBezTo>
                  <a:cubicBezTo>
                    <a:pt x="45" y="65"/>
                    <a:pt x="45" y="65"/>
                    <a:pt x="45" y="65"/>
                  </a:cubicBezTo>
                  <a:cubicBezTo>
                    <a:pt x="45" y="66"/>
                    <a:pt x="45" y="66"/>
                    <a:pt x="45" y="66"/>
                  </a:cubicBezTo>
                  <a:cubicBezTo>
                    <a:pt x="45" y="66"/>
                    <a:pt x="44" y="66"/>
                    <a:pt x="44" y="66"/>
                  </a:cubicBezTo>
                  <a:cubicBezTo>
                    <a:pt x="44" y="67"/>
                    <a:pt x="44" y="67"/>
                    <a:pt x="44" y="67"/>
                  </a:cubicBezTo>
                  <a:cubicBezTo>
                    <a:pt x="44" y="67"/>
                    <a:pt x="44" y="68"/>
                    <a:pt x="43" y="68"/>
                  </a:cubicBezTo>
                  <a:cubicBezTo>
                    <a:pt x="43" y="68"/>
                    <a:pt x="43" y="68"/>
                    <a:pt x="43" y="68"/>
                  </a:cubicBezTo>
                  <a:cubicBezTo>
                    <a:pt x="42" y="68"/>
                    <a:pt x="42" y="68"/>
                    <a:pt x="41" y="68"/>
                  </a:cubicBezTo>
                  <a:cubicBezTo>
                    <a:pt x="40" y="68"/>
                    <a:pt x="40" y="68"/>
                    <a:pt x="40" y="68"/>
                  </a:cubicBezTo>
                  <a:moveTo>
                    <a:pt x="40" y="57"/>
                  </a:moveTo>
                  <a:cubicBezTo>
                    <a:pt x="40" y="57"/>
                    <a:pt x="40" y="57"/>
                    <a:pt x="40" y="57"/>
                  </a:cubicBezTo>
                  <a:cubicBezTo>
                    <a:pt x="40" y="57"/>
                    <a:pt x="40" y="57"/>
                    <a:pt x="40" y="57"/>
                  </a:cubicBezTo>
                  <a:cubicBezTo>
                    <a:pt x="40" y="57"/>
                    <a:pt x="40" y="57"/>
                    <a:pt x="40" y="57"/>
                  </a:cubicBezTo>
                  <a:cubicBezTo>
                    <a:pt x="40" y="57"/>
                    <a:pt x="40" y="57"/>
                    <a:pt x="40" y="57"/>
                  </a:cubicBezTo>
                  <a:cubicBezTo>
                    <a:pt x="39" y="57"/>
                    <a:pt x="39" y="57"/>
                    <a:pt x="38" y="58"/>
                  </a:cubicBezTo>
                  <a:cubicBezTo>
                    <a:pt x="38" y="58"/>
                    <a:pt x="38" y="59"/>
                    <a:pt x="37" y="59"/>
                  </a:cubicBezTo>
                  <a:cubicBezTo>
                    <a:pt x="37" y="60"/>
                    <a:pt x="37" y="61"/>
                    <a:pt x="37" y="62"/>
                  </a:cubicBezTo>
                  <a:cubicBezTo>
                    <a:pt x="37" y="62"/>
                    <a:pt x="37" y="63"/>
                    <a:pt x="37" y="64"/>
                  </a:cubicBezTo>
                  <a:cubicBezTo>
                    <a:pt x="37" y="65"/>
                    <a:pt x="37" y="65"/>
                    <a:pt x="38" y="66"/>
                  </a:cubicBezTo>
                  <a:cubicBezTo>
                    <a:pt x="38" y="66"/>
                    <a:pt x="38" y="67"/>
                    <a:pt x="38" y="68"/>
                  </a:cubicBezTo>
                  <a:cubicBezTo>
                    <a:pt x="38" y="68"/>
                    <a:pt x="39" y="69"/>
                    <a:pt x="39" y="69"/>
                  </a:cubicBezTo>
                  <a:cubicBezTo>
                    <a:pt x="39" y="69"/>
                    <a:pt x="40" y="69"/>
                    <a:pt x="40" y="69"/>
                  </a:cubicBezTo>
                  <a:cubicBezTo>
                    <a:pt x="41" y="69"/>
                    <a:pt x="41" y="69"/>
                    <a:pt x="41" y="69"/>
                  </a:cubicBezTo>
                  <a:cubicBezTo>
                    <a:pt x="41" y="69"/>
                    <a:pt x="41" y="69"/>
                    <a:pt x="41" y="69"/>
                  </a:cubicBezTo>
                  <a:cubicBezTo>
                    <a:pt x="42" y="69"/>
                    <a:pt x="42" y="69"/>
                    <a:pt x="43" y="69"/>
                  </a:cubicBezTo>
                  <a:cubicBezTo>
                    <a:pt x="43" y="69"/>
                    <a:pt x="43" y="69"/>
                    <a:pt x="44" y="69"/>
                  </a:cubicBezTo>
                  <a:cubicBezTo>
                    <a:pt x="44" y="69"/>
                    <a:pt x="44" y="68"/>
                    <a:pt x="45" y="68"/>
                  </a:cubicBezTo>
                  <a:cubicBezTo>
                    <a:pt x="45" y="68"/>
                    <a:pt x="45" y="67"/>
                    <a:pt x="45" y="67"/>
                  </a:cubicBezTo>
                  <a:cubicBezTo>
                    <a:pt x="45" y="67"/>
                    <a:pt x="46" y="67"/>
                    <a:pt x="46" y="67"/>
                  </a:cubicBezTo>
                  <a:cubicBezTo>
                    <a:pt x="46" y="68"/>
                    <a:pt x="46" y="68"/>
                    <a:pt x="46" y="68"/>
                  </a:cubicBezTo>
                  <a:cubicBezTo>
                    <a:pt x="46" y="68"/>
                    <a:pt x="46" y="69"/>
                    <a:pt x="46" y="69"/>
                  </a:cubicBezTo>
                  <a:cubicBezTo>
                    <a:pt x="46" y="69"/>
                    <a:pt x="46" y="70"/>
                    <a:pt x="46" y="70"/>
                  </a:cubicBezTo>
                  <a:cubicBezTo>
                    <a:pt x="46" y="70"/>
                    <a:pt x="46" y="70"/>
                    <a:pt x="46" y="71"/>
                  </a:cubicBezTo>
                  <a:cubicBezTo>
                    <a:pt x="46" y="71"/>
                    <a:pt x="46" y="71"/>
                    <a:pt x="46" y="71"/>
                  </a:cubicBezTo>
                  <a:cubicBezTo>
                    <a:pt x="46" y="72"/>
                    <a:pt x="46" y="72"/>
                    <a:pt x="46" y="72"/>
                  </a:cubicBezTo>
                  <a:cubicBezTo>
                    <a:pt x="46" y="72"/>
                    <a:pt x="46" y="72"/>
                    <a:pt x="46" y="73"/>
                  </a:cubicBezTo>
                  <a:cubicBezTo>
                    <a:pt x="45" y="73"/>
                    <a:pt x="45" y="74"/>
                    <a:pt x="45" y="74"/>
                  </a:cubicBezTo>
                  <a:cubicBezTo>
                    <a:pt x="44" y="75"/>
                    <a:pt x="44" y="75"/>
                    <a:pt x="44" y="76"/>
                  </a:cubicBezTo>
                  <a:cubicBezTo>
                    <a:pt x="44" y="76"/>
                    <a:pt x="44" y="77"/>
                    <a:pt x="44" y="78"/>
                  </a:cubicBezTo>
                  <a:cubicBezTo>
                    <a:pt x="44" y="78"/>
                    <a:pt x="44" y="79"/>
                    <a:pt x="44" y="80"/>
                  </a:cubicBezTo>
                  <a:cubicBezTo>
                    <a:pt x="45" y="80"/>
                    <a:pt x="45" y="80"/>
                    <a:pt x="45" y="81"/>
                  </a:cubicBezTo>
                  <a:cubicBezTo>
                    <a:pt x="45" y="81"/>
                    <a:pt x="45" y="81"/>
                    <a:pt x="46" y="82"/>
                  </a:cubicBezTo>
                  <a:cubicBezTo>
                    <a:pt x="46" y="82"/>
                    <a:pt x="46" y="82"/>
                    <a:pt x="46" y="82"/>
                  </a:cubicBezTo>
                  <a:cubicBezTo>
                    <a:pt x="47" y="83"/>
                    <a:pt x="47" y="83"/>
                    <a:pt x="47" y="83"/>
                  </a:cubicBezTo>
                  <a:cubicBezTo>
                    <a:pt x="48" y="83"/>
                    <a:pt x="48" y="83"/>
                    <a:pt x="48" y="83"/>
                  </a:cubicBezTo>
                  <a:cubicBezTo>
                    <a:pt x="48" y="83"/>
                    <a:pt x="49" y="83"/>
                    <a:pt x="49" y="82"/>
                  </a:cubicBezTo>
                  <a:cubicBezTo>
                    <a:pt x="50" y="82"/>
                    <a:pt x="50" y="81"/>
                    <a:pt x="51" y="81"/>
                  </a:cubicBezTo>
                  <a:cubicBezTo>
                    <a:pt x="51" y="80"/>
                    <a:pt x="52" y="80"/>
                    <a:pt x="52" y="79"/>
                  </a:cubicBezTo>
                  <a:cubicBezTo>
                    <a:pt x="53" y="79"/>
                    <a:pt x="53" y="78"/>
                    <a:pt x="53" y="78"/>
                  </a:cubicBezTo>
                  <a:cubicBezTo>
                    <a:pt x="54" y="77"/>
                    <a:pt x="54" y="76"/>
                    <a:pt x="55" y="75"/>
                  </a:cubicBezTo>
                  <a:cubicBezTo>
                    <a:pt x="55" y="74"/>
                    <a:pt x="56" y="74"/>
                    <a:pt x="56" y="73"/>
                  </a:cubicBezTo>
                  <a:cubicBezTo>
                    <a:pt x="56" y="72"/>
                    <a:pt x="56" y="71"/>
                    <a:pt x="57" y="70"/>
                  </a:cubicBezTo>
                  <a:cubicBezTo>
                    <a:pt x="57" y="70"/>
                    <a:pt x="57" y="69"/>
                    <a:pt x="57" y="69"/>
                  </a:cubicBezTo>
                  <a:cubicBezTo>
                    <a:pt x="56" y="68"/>
                    <a:pt x="56" y="68"/>
                    <a:pt x="56" y="68"/>
                  </a:cubicBezTo>
                  <a:cubicBezTo>
                    <a:pt x="56" y="68"/>
                    <a:pt x="56" y="68"/>
                    <a:pt x="56" y="68"/>
                  </a:cubicBezTo>
                  <a:cubicBezTo>
                    <a:pt x="56" y="68"/>
                    <a:pt x="56"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3" y="68"/>
                    <a:pt x="53" y="68"/>
                    <a:pt x="53" y="68"/>
                  </a:cubicBezTo>
                  <a:cubicBezTo>
                    <a:pt x="53" y="67"/>
                    <a:pt x="53" y="67"/>
                    <a:pt x="53" y="67"/>
                  </a:cubicBezTo>
                  <a:cubicBezTo>
                    <a:pt x="53" y="67"/>
                    <a:pt x="53" y="67"/>
                    <a:pt x="53" y="67"/>
                  </a:cubicBezTo>
                  <a:cubicBezTo>
                    <a:pt x="53" y="66"/>
                    <a:pt x="53" y="66"/>
                    <a:pt x="53" y="66"/>
                  </a:cubicBezTo>
                  <a:cubicBezTo>
                    <a:pt x="53" y="66"/>
                    <a:pt x="53" y="65"/>
                    <a:pt x="53" y="65"/>
                  </a:cubicBezTo>
                  <a:cubicBezTo>
                    <a:pt x="52" y="65"/>
                    <a:pt x="52" y="64"/>
                    <a:pt x="52" y="64"/>
                  </a:cubicBezTo>
                  <a:cubicBezTo>
                    <a:pt x="51" y="63"/>
                    <a:pt x="50" y="62"/>
                    <a:pt x="49" y="61"/>
                  </a:cubicBezTo>
                  <a:cubicBezTo>
                    <a:pt x="48" y="61"/>
                    <a:pt x="47" y="60"/>
                    <a:pt x="46" y="59"/>
                  </a:cubicBezTo>
                  <a:cubicBezTo>
                    <a:pt x="45" y="58"/>
                    <a:pt x="44" y="58"/>
                    <a:pt x="43" y="57"/>
                  </a:cubicBezTo>
                  <a:cubicBezTo>
                    <a:pt x="42" y="57"/>
                    <a:pt x="41" y="57"/>
                    <a:pt x="40" y="57"/>
                  </a:cubicBezTo>
                  <a:moveTo>
                    <a:pt x="32" y="53"/>
                  </a:moveTo>
                  <a:cubicBezTo>
                    <a:pt x="31" y="53"/>
                    <a:pt x="31" y="53"/>
                    <a:pt x="30" y="52"/>
                  </a:cubicBezTo>
                  <a:cubicBezTo>
                    <a:pt x="29" y="52"/>
                    <a:pt x="29" y="51"/>
                    <a:pt x="28" y="50"/>
                  </a:cubicBezTo>
                  <a:cubicBezTo>
                    <a:pt x="28" y="49"/>
                    <a:pt x="27" y="48"/>
                    <a:pt x="27" y="47"/>
                  </a:cubicBezTo>
                  <a:cubicBezTo>
                    <a:pt x="27" y="46"/>
                    <a:pt x="26" y="45"/>
                    <a:pt x="26" y="45"/>
                  </a:cubicBezTo>
                  <a:cubicBezTo>
                    <a:pt x="27" y="45"/>
                    <a:pt x="28" y="45"/>
                    <a:pt x="28" y="46"/>
                  </a:cubicBezTo>
                  <a:cubicBezTo>
                    <a:pt x="29" y="46"/>
                    <a:pt x="30" y="47"/>
                    <a:pt x="31" y="48"/>
                  </a:cubicBezTo>
                  <a:cubicBezTo>
                    <a:pt x="32" y="48"/>
                    <a:pt x="33" y="49"/>
                    <a:pt x="34" y="50"/>
                  </a:cubicBezTo>
                  <a:cubicBezTo>
                    <a:pt x="34" y="51"/>
                    <a:pt x="35" y="51"/>
                    <a:pt x="35" y="52"/>
                  </a:cubicBezTo>
                  <a:cubicBezTo>
                    <a:pt x="35" y="52"/>
                    <a:pt x="35" y="52"/>
                    <a:pt x="35" y="52"/>
                  </a:cubicBezTo>
                  <a:cubicBezTo>
                    <a:pt x="35" y="52"/>
                    <a:pt x="35" y="52"/>
                    <a:pt x="35" y="53"/>
                  </a:cubicBezTo>
                  <a:cubicBezTo>
                    <a:pt x="35" y="53"/>
                    <a:pt x="35" y="53"/>
                    <a:pt x="34" y="53"/>
                  </a:cubicBezTo>
                  <a:cubicBezTo>
                    <a:pt x="34" y="53"/>
                    <a:pt x="34" y="53"/>
                    <a:pt x="34" y="53"/>
                  </a:cubicBezTo>
                  <a:cubicBezTo>
                    <a:pt x="34" y="53"/>
                    <a:pt x="34" y="53"/>
                    <a:pt x="34" y="53"/>
                  </a:cubicBezTo>
                  <a:cubicBezTo>
                    <a:pt x="33" y="53"/>
                    <a:pt x="33" y="53"/>
                    <a:pt x="33" y="53"/>
                  </a:cubicBezTo>
                  <a:cubicBezTo>
                    <a:pt x="33" y="53"/>
                    <a:pt x="33" y="53"/>
                    <a:pt x="33" y="53"/>
                  </a:cubicBezTo>
                  <a:cubicBezTo>
                    <a:pt x="33" y="53"/>
                    <a:pt x="33" y="53"/>
                    <a:pt x="32" y="53"/>
                  </a:cubicBezTo>
                  <a:moveTo>
                    <a:pt x="26" y="44"/>
                  </a:moveTo>
                  <a:cubicBezTo>
                    <a:pt x="26" y="44"/>
                    <a:pt x="26" y="44"/>
                    <a:pt x="26" y="44"/>
                  </a:cubicBezTo>
                  <a:cubicBezTo>
                    <a:pt x="26" y="44"/>
                    <a:pt x="26" y="44"/>
                    <a:pt x="26" y="44"/>
                  </a:cubicBezTo>
                  <a:cubicBezTo>
                    <a:pt x="26" y="44"/>
                    <a:pt x="26" y="44"/>
                    <a:pt x="26"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6" y="46"/>
                    <a:pt x="26" y="47"/>
                  </a:cubicBezTo>
                  <a:cubicBezTo>
                    <a:pt x="26" y="48"/>
                    <a:pt x="27" y="49"/>
                    <a:pt x="27" y="51"/>
                  </a:cubicBezTo>
                  <a:cubicBezTo>
                    <a:pt x="28" y="52"/>
                    <a:pt x="29" y="53"/>
                    <a:pt x="29" y="53"/>
                  </a:cubicBezTo>
                  <a:cubicBezTo>
                    <a:pt x="30" y="54"/>
                    <a:pt x="31" y="54"/>
                    <a:pt x="32" y="54"/>
                  </a:cubicBezTo>
                  <a:cubicBezTo>
                    <a:pt x="33" y="54"/>
                    <a:pt x="33" y="54"/>
                    <a:pt x="33" y="54"/>
                  </a:cubicBezTo>
                  <a:cubicBezTo>
                    <a:pt x="33" y="54"/>
                    <a:pt x="33" y="54"/>
                    <a:pt x="33" y="54"/>
                  </a:cubicBezTo>
                  <a:cubicBezTo>
                    <a:pt x="33" y="54"/>
                    <a:pt x="34" y="54"/>
                    <a:pt x="34" y="54"/>
                  </a:cubicBezTo>
                  <a:cubicBezTo>
                    <a:pt x="34" y="54"/>
                    <a:pt x="34" y="54"/>
                    <a:pt x="34" y="54"/>
                  </a:cubicBezTo>
                  <a:cubicBezTo>
                    <a:pt x="35" y="54"/>
                    <a:pt x="35" y="54"/>
                    <a:pt x="35" y="54"/>
                  </a:cubicBezTo>
                  <a:cubicBezTo>
                    <a:pt x="35" y="53"/>
                    <a:pt x="36" y="53"/>
                    <a:pt x="36" y="53"/>
                  </a:cubicBezTo>
                  <a:cubicBezTo>
                    <a:pt x="36" y="53"/>
                    <a:pt x="36" y="53"/>
                    <a:pt x="36" y="52"/>
                  </a:cubicBezTo>
                  <a:cubicBezTo>
                    <a:pt x="36" y="52"/>
                    <a:pt x="36" y="52"/>
                    <a:pt x="36" y="52"/>
                  </a:cubicBezTo>
                  <a:cubicBezTo>
                    <a:pt x="36" y="51"/>
                    <a:pt x="35" y="50"/>
                    <a:pt x="34" y="49"/>
                  </a:cubicBezTo>
                  <a:cubicBezTo>
                    <a:pt x="33" y="48"/>
                    <a:pt x="32" y="47"/>
                    <a:pt x="31" y="47"/>
                  </a:cubicBezTo>
                  <a:cubicBezTo>
                    <a:pt x="30" y="46"/>
                    <a:pt x="29" y="45"/>
                    <a:pt x="28" y="45"/>
                  </a:cubicBezTo>
                  <a:cubicBezTo>
                    <a:pt x="27" y="44"/>
                    <a:pt x="27" y="44"/>
                    <a:pt x="26" y="44"/>
                  </a:cubicBezTo>
                  <a:moveTo>
                    <a:pt x="24" y="21"/>
                  </a:moveTo>
                  <a:cubicBezTo>
                    <a:pt x="25" y="21"/>
                    <a:pt x="25" y="21"/>
                    <a:pt x="25" y="21"/>
                  </a:cubicBezTo>
                  <a:cubicBezTo>
                    <a:pt x="25" y="20"/>
                    <a:pt x="25" y="20"/>
                    <a:pt x="25" y="20"/>
                  </a:cubicBezTo>
                  <a:cubicBezTo>
                    <a:pt x="25" y="19"/>
                    <a:pt x="25" y="19"/>
                    <a:pt x="25" y="18"/>
                  </a:cubicBezTo>
                  <a:cubicBezTo>
                    <a:pt x="25" y="18"/>
                    <a:pt x="25" y="17"/>
                    <a:pt x="25" y="16"/>
                  </a:cubicBezTo>
                  <a:cubicBezTo>
                    <a:pt x="25" y="15"/>
                    <a:pt x="25" y="14"/>
                    <a:pt x="25" y="13"/>
                  </a:cubicBezTo>
                  <a:cubicBezTo>
                    <a:pt x="25" y="12"/>
                    <a:pt x="25" y="11"/>
                    <a:pt x="25" y="9"/>
                  </a:cubicBezTo>
                  <a:cubicBezTo>
                    <a:pt x="25" y="8"/>
                    <a:pt x="25" y="7"/>
                    <a:pt x="25" y="6"/>
                  </a:cubicBezTo>
                  <a:cubicBezTo>
                    <a:pt x="25" y="5"/>
                    <a:pt x="25" y="4"/>
                    <a:pt x="25" y="3"/>
                  </a:cubicBezTo>
                  <a:cubicBezTo>
                    <a:pt x="25" y="2"/>
                    <a:pt x="25" y="1"/>
                    <a:pt x="26" y="1"/>
                  </a:cubicBezTo>
                  <a:cubicBezTo>
                    <a:pt x="26" y="1"/>
                    <a:pt x="26" y="1"/>
                    <a:pt x="26" y="1"/>
                  </a:cubicBezTo>
                  <a:cubicBezTo>
                    <a:pt x="26" y="1"/>
                    <a:pt x="26" y="1"/>
                    <a:pt x="27" y="1"/>
                  </a:cubicBezTo>
                  <a:cubicBezTo>
                    <a:pt x="27" y="1"/>
                    <a:pt x="27" y="1"/>
                    <a:pt x="27" y="1"/>
                  </a:cubicBezTo>
                  <a:cubicBezTo>
                    <a:pt x="27" y="1"/>
                    <a:pt x="28" y="1"/>
                    <a:pt x="28" y="1"/>
                  </a:cubicBezTo>
                  <a:cubicBezTo>
                    <a:pt x="28" y="1"/>
                    <a:pt x="29" y="1"/>
                    <a:pt x="29" y="1"/>
                  </a:cubicBezTo>
                  <a:cubicBezTo>
                    <a:pt x="30" y="1"/>
                    <a:pt x="30" y="1"/>
                    <a:pt x="30" y="1"/>
                  </a:cubicBezTo>
                  <a:cubicBezTo>
                    <a:pt x="31" y="1"/>
                    <a:pt x="31" y="1"/>
                    <a:pt x="32" y="1"/>
                  </a:cubicBezTo>
                  <a:cubicBezTo>
                    <a:pt x="32" y="1"/>
                    <a:pt x="33" y="1"/>
                    <a:pt x="33" y="2"/>
                  </a:cubicBezTo>
                  <a:cubicBezTo>
                    <a:pt x="34" y="2"/>
                    <a:pt x="34" y="2"/>
                    <a:pt x="34" y="2"/>
                  </a:cubicBezTo>
                  <a:cubicBezTo>
                    <a:pt x="35" y="2"/>
                    <a:pt x="35" y="2"/>
                    <a:pt x="35" y="2"/>
                  </a:cubicBezTo>
                  <a:cubicBezTo>
                    <a:pt x="36" y="2"/>
                    <a:pt x="36" y="2"/>
                    <a:pt x="36" y="2"/>
                  </a:cubicBezTo>
                  <a:cubicBezTo>
                    <a:pt x="36" y="2"/>
                    <a:pt x="37" y="2"/>
                    <a:pt x="37" y="2"/>
                  </a:cubicBezTo>
                  <a:cubicBezTo>
                    <a:pt x="37" y="2"/>
                    <a:pt x="37" y="2"/>
                    <a:pt x="37" y="2"/>
                  </a:cubicBezTo>
                  <a:cubicBezTo>
                    <a:pt x="37" y="2"/>
                    <a:pt x="37" y="2"/>
                    <a:pt x="37" y="2"/>
                  </a:cubicBezTo>
                  <a:cubicBezTo>
                    <a:pt x="38" y="2"/>
                    <a:pt x="38" y="2"/>
                    <a:pt x="38" y="2"/>
                  </a:cubicBezTo>
                  <a:cubicBezTo>
                    <a:pt x="38" y="2"/>
                    <a:pt x="38" y="2"/>
                    <a:pt x="38" y="2"/>
                  </a:cubicBezTo>
                  <a:cubicBezTo>
                    <a:pt x="38" y="2"/>
                    <a:pt x="38" y="2"/>
                    <a:pt x="38" y="2"/>
                  </a:cubicBezTo>
                  <a:cubicBezTo>
                    <a:pt x="38" y="2"/>
                    <a:pt x="38" y="2"/>
                    <a:pt x="38"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3"/>
                    <a:pt x="39" y="3"/>
                  </a:cubicBezTo>
                  <a:cubicBezTo>
                    <a:pt x="39" y="3"/>
                    <a:pt x="39" y="4"/>
                    <a:pt x="39" y="5"/>
                  </a:cubicBezTo>
                  <a:cubicBezTo>
                    <a:pt x="39" y="5"/>
                    <a:pt x="39" y="5"/>
                    <a:pt x="39" y="5"/>
                  </a:cubicBezTo>
                  <a:cubicBezTo>
                    <a:pt x="39" y="6"/>
                    <a:pt x="39" y="6"/>
                    <a:pt x="39" y="7"/>
                  </a:cubicBezTo>
                  <a:cubicBezTo>
                    <a:pt x="39" y="7"/>
                    <a:pt x="39" y="7"/>
                    <a:pt x="39" y="8"/>
                  </a:cubicBezTo>
                  <a:cubicBezTo>
                    <a:pt x="39" y="8"/>
                    <a:pt x="40" y="9"/>
                    <a:pt x="40" y="9"/>
                  </a:cubicBezTo>
                  <a:cubicBezTo>
                    <a:pt x="40" y="10"/>
                    <a:pt x="40" y="11"/>
                    <a:pt x="40" y="11"/>
                  </a:cubicBezTo>
                  <a:cubicBezTo>
                    <a:pt x="41" y="12"/>
                    <a:pt x="41" y="13"/>
                    <a:pt x="41" y="14"/>
                  </a:cubicBezTo>
                  <a:cubicBezTo>
                    <a:pt x="41" y="15"/>
                    <a:pt x="41" y="15"/>
                    <a:pt x="41" y="16"/>
                  </a:cubicBezTo>
                  <a:cubicBezTo>
                    <a:pt x="41" y="17"/>
                    <a:pt x="40" y="17"/>
                    <a:pt x="40" y="18"/>
                  </a:cubicBezTo>
                  <a:cubicBezTo>
                    <a:pt x="40" y="18"/>
                    <a:pt x="40" y="18"/>
                    <a:pt x="39" y="18"/>
                  </a:cubicBezTo>
                  <a:cubicBezTo>
                    <a:pt x="39" y="18"/>
                    <a:pt x="39" y="19"/>
                    <a:pt x="39" y="19"/>
                  </a:cubicBezTo>
                  <a:cubicBezTo>
                    <a:pt x="39" y="19"/>
                    <a:pt x="39" y="19"/>
                    <a:pt x="39" y="19"/>
                  </a:cubicBezTo>
                  <a:cubicBezTo>
                    <a:pt x="39" y="19"/>
                    <a:pt x="39" y="19"/>
                    <a:pt x="38" y="20"/>
                  </a:cubicBezTo>
                  <a:cubicBezTo>
                    <a:pt x="38" y="21"/>
                    <a:pt x="37" y="21"/>
                    <a:pt x="36" y="22"/>
                  </a:cubicBezTo>
                  <a:cubicBezTo>
                    <a:pt x="35" y="23"/>
                    <a:pt x="35" y="24"/>
                    <a:pt x="34" y="25"/>
                  </a:cubicBezTo>
                  <a:cubicBezTo>
                    <a:pt x="34" y="26"/>
                    <a:pt x="33" y="27"/>
                    <a:pt x="33" y="28"/>
                  </a:cubicBezTo>
                  <a:cubicBezTo>
                    <a:pt x="33" y="29"/>
                    <a:pt x="34" y="30"/>
                    <a:pt x="34" y="31"/>
                  </a:cubicBezTo>
                  <a:cubicBezTo>
                    <a:pt x="35" y="31"/>
                    <a:pt x="35" y="31"/>
                    <a:pt x="35" y="32"/>
                  </a:cubicBezTo>
                  <a:cubicBezTo>
                    <a:pt x="35" y="32"/>
                    <a:pt x="36" y="32"/>
                    <a:pt x="36" y="33"/>
                  </a:cubicBezTo>
                  <a:cubicBezTo>
                    <a:pt x="36" y="33"/>
                    <a:pt x="36" y="34"/>
                    <a:pt x="36" y="34"/>
                  </a:cubicBezTo>
                  <a:cubicBezTo>
                    <a:pt x="36" y="35"/>
                    <a:pt x="36" y="35"/>
                    <a:pt x="36" y="36"/>
                  </a:cubicBezTo>
                  <a:cubicBezTo>
                    <a:pt x="36" y="36"/>
                    <a:pt x="36" y="36"/>
                    <a:pt x="36" y="37"/>
                  </a:cubicBezTo>
                  <a:cubicBezTo>
                    <a:pt x="36" y="37"/>
                    <a:pt x="36" y="38"/>
                    <a:pt x="37" y="38"/>
                  </a:cubicBezTo>
                  <a:cubicBezTo>
                    <a:pt x="37" y="38"/>
                    <a:pt x="37" y="38"/>
                    <a:pt x="37" y="39"/>
                  </a:cubicBezTo>
                  <a:cubicBezTo>
                    <a:pt x="37" y="39"/>
                    <a:pt x="38" y="39"/>
                    <a:pt x="38" y="39"/>
                  </a:cubicBezTo>
                  <a:cubicBezTo>
                    <a:pt x="38" y="39"/>
                    <a:pt x="38" y="39"/>
                    <a:pt x="38" y="39"/>
                  </a:cubicBezTo>
                  <a:cubicBezTo>
                    <a:pt x="38" y="39"/>
                    <a:pt x="39" y="39"/>
                    <a:pt x="39" y="39"/>
                  </a:cubicBezTo>
                  <a:cubicBezTo>
                    <a:pt x="39" y="39"/>
                    <a:pt x="39" y="39"/>
                    <a:pt x="39" y="39"/>
                  </a:cubicBezTo>
                  <a:cubicBezTo>
                    <a:pt x="39" y="39"/>
                    <a:pt x="39" y="38"/>
                    <a:pt x="40" y="38"/>
                  </a:cubicBezTo>
                  <a:cubicBezTo>
                    <a:pt x="40" y="38"/>
                    <a:pt x="40" y="38"/>
                    <a:pt x="40" y="38"/>
                  </a:cubicBezTo>
                  <a:cubicBezTo>
                    <a:pt x="41" y="38"/>
                    <a:pt x="41" y="38"/>
                    <a:pt x="42" y="38"/>
                  </a:cubicBezTo>
                  <a:cubicBezTo>
                    <a:pt x="42" y="37"/>
                    <a:pt x="42" y="37"/>
                    <a:pt x="43" y="37"/>
                  </a:cubicBezTo>
                  <a:cubicBezTo>
                    <a:pt x="43" y="37"/>
                    <a:pt x="43" y="37"/>
                    <a:pt x="44" y="37"/>
                  </a:cubicBezTo>
                  <a:cubicBezTo>
                    <a:pt x="45" y="37"/>
                    <a:pt x="46" y="37"/>
                    <a:pt x="46" y="38"/>
                  </a:cubicBezTo>
                  <a:cubicBezTo>
                    <a:pt x="47" y="38"/>
                    <a:pt x="48" y="38"/>
                    <a:pt x="48" y="38"/>
                  </a:cubicBezTo>
                  <a:cubicBezTo>
                    <a:pt x="49" y="38"/>
                    <a:pt x="50" y="39"/>
                    <a:pt x="50" y="39"/>
                  </a:cubicBezTo>
                  <a:cubicBezTo>
                    <a:pt x="50" y="39"/>
                    <a:pt x="51" y="40"/>
                    <a:pt x="51" y="40"/>
                  </a:cubicBezTo>
                  <a:cubicBezTo>
                    <a:pt x="51" y="40"/>
                    <a:pt x="51" y="41"/>
                    <a:pt x="51" y="41"/>
                  </a:cubicBezTo>
                  <a:cubicBezTo>
                    <a:pt x="51" y="41"/>
                    <a:pt x="51" y="41"/>
                    <a:pt x="52" y="42"/>
                  </a:cubicBezTo>
                  <a:cubicBezTo>
                    <a:pt x="52" y="42"/>
                    <a:pt x="52" y="42"/>
                    <a:pt x="52" y="42"/>
                  </a:cubicBezTo>
                  <a:cubicBezTo>
                    <a:pt x="53" y="42"/>
                    <a:pt x="53" y="43"/>
                    <a:pt x="53" y="43"/>
                  </a:cubicBezTo>
                  <a:cubicBezTo>
                    <a:pt x="54" y="43"/>
                    <a:pt x="54" y="43"/>
                    <a:pt x="54" y="44"/>
                  </a:cubicBezTo>
                  <a:cubicBezTo>
                    <a:pt x="55" y="44"/>
                    <a:pt x="55" y="44"/>
                    <a:pt x="55" y="45"/>
                  </a:cubicBezTo>
                  <a:cubicBezTo>
                    <a:pt x="56" y="45"/>
                    <a:pt x="56" y="46"/>
                    <a:pt x="56" y="46"/>
                  </a:cubicBezTo>
                  <a:cubicBezTo>
                    <a:pt x="56" y="46"/>
                    <a:pt x="57" y="47"/>
                    <a:pt x="57" y="47"/>
                  </a:cubicBezTo>
                  <a:cubicBezTo>
                    <a:pt x="57" y="48"/>
                    <a:pt x="57" y="48"/>
                    <a:pt x="57" y="49"/>
                  </a:cubicBezTo>
                  <a:cubicBezTo>
                    <a:pt x="57" y="49"/>
                    <a:pt x="58" y="50"/>
                    <a:pt x="58" y="50"/>
                  </a:cubicBezTo>
                  <a:cubicBezTo>
                    <a:pt x="59" y="50"/>
                    <a:pt x="59" y="50"/>
                    <a:pt x="60" y="51"/>
                  </a:cubicBezTo>
                  <a:cubicBezTo>
                    <a:pt x="60" y="51"/>
                    <a:pt x="61" y="51"/>
                    <a:pt x="61" y="51"/>
                  </a:cubicBezTo>
                  <a:cubicBezTo>
                    <a:pt x="62" y="51"/>
                    <a:pt x="62" y="51"/>
                    <a:pt x="63" y="52"/>
                  </a:cubicBezTo>
                  <a:cubicBezTo>
                    <a:pt x="63" y="52"/>
                    <a:pt x="64" y="52"/>
                    <a:pt x="64" y="52"/>
                  </a:cubicBezTo>
                  <a:cubicBezTo>
                    <a:pt x="65" y="52"/>
                    <a:pt x="65" y="53"/>
                    <a:pt x="65" y="53"/>
                  </a:cubicBezTo>
                  <a:cubicBezTo>
                    <a:pt x="66" y="53"/>
                    <a:pt x="66" y="54"/>
                    <a:pt x="66" y="54"/>
                  </a:cubicBezTo>
                  <a:cubicBezTo>
                    <a:pt x="67" y="55"/>
                    <a:pt x="67" y="55"/>
                    <a:pt x="67" y="55"/>
                  </a:cubicBezTo>
                  <a:cubicBezTo>
                    <a:pt x="67" y="55"/>
                    <a:pt x="67" y="56"/>
                    <a:pt x="67" y="56"/>
                  </a:cubicBezTo>
                  <a:cubicBezTo>
                    <a:pt x="67" y="56"/>
                    <a:pt x="67" y="56"/>
                    <a:pt x="68" y="56"/>
                  </a:cubicBezTo>
                  <a:cubicBezTo>
                    <a:pt x="68" y="57"/>
                    <a:pt x="68" y="57"/>
                    <a:pt x="68" y="57"/>
                  </a:cubicBezTo>
                  <a:cubicBezTo>
                    <a:pt x="69" y="58"/>
                    <a:pt x="69" y="59"/>
                    <a:pt x="69" y="59"/>
                  </a:cubicBezTo>
                  <a:cubicBezTo>
                    <a:pt x="70" y="60"/>
                    <a:pt x="70" y="61"/>
                    <a:pt x="70" y="61"/>
                  </a:cubicBezTo>
                  <a:cubicBezTo>
                    <a:pt x="70" y="62"/>
                    <a:pt x="70" y="62"/>
                    <a:pt x="70" y="63"/>
                  </a:cubicBezTo>
                  <a:cubicBezTo>
                    <a:pt x="70" y="63"/>
                    <a:pt x="70" y="64"/>
                    <a:pt x="69" y="64"/>
                  </a:cubicBezTo>
                  <a:cubicBezTo>
                    <a:pt x="69" y="64"/>
                    <a:pt x="69" y="64"/>
                    <a:pt x="69" y="64"/>
                  </a:cubicBezTo>
                  <a:cubicBezTo>
                    <a:pt x="68" y="64"/>
                    <a:pt x="68" y="64"/>
                    <a:pt x="68" y="64"/>
                  </a:cubicBezTo>
                  <a:cubicBezTo>
                    <a:pt x="68" y="65"/>
                    <a:pt x="68" y="65"/>
                    <a:pt x="68" y="65"/>
                  </a:cubicBezTo>
                  <a:cubicBezTo>
                    <a:pt x="68" y="65"/>
                    <a:pt x="68" y="65"/>
                    <a:pt x="67" y="65"/>
                  </a:cubicBezTo>
                  <a:cubicBezTo>
                    <a:pt x="67" y="65"/>
                    <a:pt x="67" y="66"/>
                    <a:pt x="66" y="66"/>
                  </a:cubicBezTo>
                  <a:cubicBezTo>
                    <a:pt x="66" y="66"/>
                    <a:pt x="66" y="66"/>
                    <a:pt x="65" y="67"/>
                  </a:cubicBezTo>
                  <a:cubicBezTo>
                    <a:pt x="65" y="67"/>
                    <a:pt x="65" y="67"/>
                    <a:pt x="65" y="68"/>
                  </a:cubicBezTo>
                  <a:cubicBezTo>
                    <a:pt x="65" y="68"/>
                    <a:pt x="65" y="69"/>
                    <a:pt x="65" y="69"/>
                  </a:cubicBezTo>
                  <a:cubicBezTo>
                    <a:pt x="65" y="70"/>
                    <a:pt x="65" y="70"/>
                    <a:pt x="65" y="70"/>
                  </a:cubicBezTo>
                  <a:cubicBezTo>
                    <a:pt x="65" y="71"/>
                    <a:pt x="65" y="71"/>
                    <a:pt x="65" y="71"/>
                  </a:cubicBezTo>
                  <a:cubicBezTo>
                    <a:pt x="65" y="72"/>
                    <a:pt x="65" y="72"/>
                    <a:pt x="65" y="72"/>
                  </a:cubicBezTo>
                  <a:cubicBezTo>
                    <a:pt x="65" y="72"/>
                    <a:pt x="65" y="72"/>
                    <a:pt x="65" y="73"/>
                  </a:cubicBezTo>
                  <a:cubicBezTo>
                    <a:pt x="64" y="73"/>
                    <a:pt x="64" y="73"/>
                    <a:pt x="64" y="73"/>
                  </a:cubicBezTo>
                  <a:cubicBezTo>
                    <a:pt x="64" y="73"/>
                    <a:pt x="64" y="73"/>
                    <a:pt x="64" y="73"/>
                  </a:cubicBezTo>
                  <a:cubicBezTo>
                    <a:pt x="64" y="73"/>
                    <a:pt x="64" y="73"/>
                    <a:pt x="64" y="73"/>
                  </a:cubicBezTo>
                  <a:cubicBezTo>
                    <a:pt x="64" y="73"/>
                    <a:pt x="64" y="72"/>
                    <a:pt x="64" y="72"/>
                  </a:cubicBezTo>
                  <a:cubicBezTo>
                    <a:pt x="64" y="72"/>
                    <a:pt x="64" y="72"/>
                    <a:pt x="64" y="71"/>
                  </a:cubicBezTo>
                  <a:cubicBezTo>
                    <a:pt x="64" y="71"/>
                    <a:pt x="63" y="71"/>
                    <a:pt x="63" y="70"/>
                  </a:cubicBezTo>
                  <a:cubicBezTo>
                    <a:pt x="63" y="70"/>
                    <a:pt x="63" y="69"/>
                    <a:pt x="63" y="69"/>
                  </a:cubicBezTo>
                  <a:cubicBezTo>
                    <a:pt x="62" y="69"/>
                    <a:pt x="62" y="68"/>
                    <a:pt x="62" y="68"/>
                  </a:cubicBezTo>
                  <a:cubicBezTo>
                    <a:pt x="61" y="67"/>
                    <a:pt x="61" y="67"/>
                    <a:pt x="61" y="67"/>
                  </a:cubicBezTo>
                  <a:cubicBezTo>
                    <a:pt x="60" y="66"/>
                    <a:pt x="60" y="66"/>
                    <a:pt x="60" y="65"/>
                  </a:cubicBezTo>
                  <a:cubicBezTo>
                    <a:pt x="59" y="65"/>
                    <a:pt x="59" y="64"/>
                    <a:pt x="59" y="64"/>
                  </a:cubicBezTo>
                  <a:cubicBezTo>
                    <a:pt x="59" y="63"/>
                    <a:pt x="59" y="63"/>
                    <a:pt x="59" y="63"/>
                  </a:cubicBezTo>
                  <a:cubicBezTo>
                    <a:pt x="59" y="62"/>
                    <a:pt x="59" y="62"/>
                    <a:pt x="59" y="61"/>
                  </a:cubicBezTo>
                  <a:cubicBezTo>
                    <a:pt x="59" y="61"/>
                    <a:pt x="59" y="61"/>
                    <a:pt x="59" y="60"/>
                  </a:cubicBezTo>
                  <a:cubicBezTo>
                    <a:pt x="60" y="60"/>
                    <a:pt x="60" y="60"/>
                    <a:pt x="60" y="59"/>
                  </a:cubicBezTo>
                  <a:cubicBezTo>
                    <a:pt x="60" y="59"/>
                    <a:pt x="60" y="59"/>
                    <a:pt x="60" y="58"/>
                  </a:cubicBezTo>
                  <a:cubicBezTo>
                    <a:pt x="60" y="58"/>
                    <a:pt x="59" y="58"/>
                    <a:pt x="59" y="58"/>
                  </a:cubicBezTo>
                  <a:cubicBezTo>
                    <a:pt x="59" y="57"/>
                    <a:pt x="59" y="57"/>
                    <a:pt x="59" y="57"/>
                  </a:cubicBezTo>
                  <a:cubicBezTo>
                    <a:pt x="59" y="57"/>
                    <a:pt x="58" y="57"/>
                    <a:pt x="58" y="57"/>
                  </a:cubicBezTo>
                  <a:cubicBezTo>
                    <a:pt x="58" y="56"/>
                    <a:pt x="58" y="56"/>
                    <a:pt x="57" y="56"/>
                  </a:cubicBezTo>
                  <a:cubicBezTo>
                    <a:pt x="57" y="56"/>
                    <a:pt x="57" y="56"/>
                    <a:pt x="57" y="56"/>
                  </a:cubicBezTo>
                  <a:cubicBezTo>
                    <a:pt x="56" y="56"/>
                    <a:pt x="56" y="56"/>
                    <a:pt x="56" y="56"/>
                  </a:cubicBezTo>
                  <a:cubicBezTo>
                    <a:pt x="56" y="56"/>
                    <a:pt x="56" y="56"/>
                    <a:pt x="56" y="56"/>
                  </a:cubicBezTo>
                  <a:cubicBezTo>
                    <a:pt x="55" y="56"/>
                    <a:pt x="55" y="56"/>
                    <a:pt x="55" y="57"/>
                  </a:cubicBezTo>
                  <a:cubicBezTo>
                    <a:pt x="55" y="57"/>
                    <a:pt x="55" y="57"/>
                    <a:pt x="55" y="57"/>
                  </a:cubicBezTo>
                  <a:cubicBezTo>
                    <a:pt x="54" y="57"/>
                    <a:pt x="54" y="57"/>
                    <a:pt x="54" y="57"/>
                  </a:cubicBezTo>
                  <a:cubicBezTo>
                    <a:pt x="54" y="57"/>
                    <a:pt x="54" y="57"/>
                    <a:pt x="54" y="57"/>
                  </a:cubicBezTo>
                  <a:cubicBezTo>
                    <a:pt x="53" y="56"/>
                    <a:pt x="53" y="56"/>
                    <a:pt x="53" y="55"/>
                  </a:cubicBezTo>
                  <a:cubicBezTo>
                    <a:pt x="53" y="55"/>
                    <a:pt x="53" y="54"/>
                    <a:pt x="53" y="53"/>
                  </a:cubicBezTo>
                  <a:cubicBezTo>
                    <a:pt x="52" y="53"/>
                    <a:pt x="52" y="52"/>
                    <a:pt x="52" y="51"/>
                  </a:cubicBezTo>
                  <a:cubicBezTo>
                    <a:pt x="52" y="51"/>
                    <a:pt x="53" y="50"/>
                    <a:pt x="53" y="50"/>
                  </a:cubicBezTo>
                  <a:cubicBezTo>
                    <a:pt x="53" y="50"/>
                    <a:pt x="53" y="50"/>
                    <a:pt x="53" y="49"/>
                  </a:cubicBezTo>
                  <a:cubicBezTo>
                    <a:pt x="53" y="49"/>
                    <a:pt x="53" y="49"/>
                    <a:pt x="53" y="49"/>
                  </a:cubicBezTo>
                  <a:cubicBezTo>
                    <a:pt x="53" y="49"/>
                    <a:pt x="53" y="48"/>
                    <a:pt x="52" y="48"/>
                  </a:cubicBezTo>
                  <a:cubicBezTo>
                    <a:pt x="52" y="48"/>
                    <a:pt x="52" y="48"/>
                    <a:pt x="52" y="47"/>
                  </a:cubicBezTo>
                  <a:cubicBezTo>
                    <a:pt x="52" y="47"/>
                    <a:pt x="51" y="46"/>
                    <a:pt x="50" y="45"/>
                  </a:cubicBezTo>
                  <a:cubicBezTo>
                    <a:pt x="50" y="45"/>
                    <a:pt x="49" y="44"/>
                    <a:pt x="48" y="44"/>
                  </a:cubicBezTo>
                  <a:cubicBezTo>
                    <a:pt x="47" y="43"/>
                    <a:pt x="46" y="43"/>
                    <a:pt x="45" y="42"/>
                  </a:cubicBezTo>
                  <a:cubicBezTo>
                    <a:pt x="44" y="42"/>
                    <a:pt x="43" y="42"/>
                    <a:pt x="43" y="42"/>
                  </a:cubicBezTo>
                  <a:cubicBezTo>
                    <a:pt x="43" y="42"/>
                    <a:pt x="42" y="42"/>
                    <a:pt x="42" y="42"/>
                  </a:cubicBezTo>
                  <a:cubicBezTo>
                    <a:pt x="42" y="42"/>
                    <a:pt x="42" y="42"/>
                    <a:pt x="42" y="42"/>
                  </a:cubicBezTo>
                  <a:cubicBezTo>
                    <a:pt x="42" y="42"/>
                    <a:pt x="42" y="42"/>
                    <a:pt x="42" y="42"/>
                  </a:cubicBezTo>
                  <a:cubicBezTo>
                    <a:pt x="42" y="42"/>
                    <a:pt x="42" y="42"/>
                    <a:pt x="42" y="42"/>
                  </a:cubicBezTo>
                  <a:cubicBezTo>
                    <a:pt x="42"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39" y="42"/>
                    <a:pt x="39" y="42"/>
                  </a:cubicBezTo>
                  <a:cubicBezTo>
                    <a:pt x="39" y="41"/>
                    <a:pt x="39" y="41"/>
                    <a:pt x="39" y="41"/>
                  </a:cubicBezTo>
                  <a:cubicBezTo>
                    <a:pt x="39" y="41"/>
                    <a:pt x="38" y="41"/>
                    <a:pt x="38" y="41"/>
                  </a:cubicBezTo>
                  <a:cubicBezTo>
                    <a:pt x="38" y="40"/>
                    <a:pt x="38" y="40"/>
                    <a:pt x="38" y="40"/>
                  </a:cubicBezTo>
                  <a:cubicBezTo>
                    <a:pt x="38" y="40"/>
                    <a:pt x="37" y="40"/>
                    <a:pt x="37" y="40"/>
                  </a:cubicBezTo>
                  <a:cubicBezTo>
                    <a:pt x="37" y="39"/>
                    <a:pt x="37" y="39"/>
                    <a:pt x="37" y="39"/>
                  </a:cubicBezTo>
                  <a:cubicBezTo>
                    <a:pt x="36" y="39"/>
                    <a:pt x="36" y="39"/>
                    <a:pt x="36" y="39"/>
                  </a:cubicBezTo>
                  <a:cubicBezTo>
                    <a:pt x="35" y="39"/>
                    <a:pt x="35" y="39"/>
                    <a:pt x="35" y="39"/>
                  </a:cubicBezTo>
                  <a:cubicBezTo>
                    <a:pt x="35" y="39"/>
                    <a:pt x="35" y="39"/>
                    <a:pt x="35" y="39"/>
                  </a:cubicBezTo>
                  <a:cubicBezTo>
                    <a:pt x="35" y="39"/>
                    <a:pt x="34" y="39"/>
                    <a:pt x="34" y="39"/>
                  </a:cubicBezTo>
                  <a:cubicBezTo>
                    <a:pt x="34" y="39"/>
                    <a:pt x="34" y="39"/>
                    <a:pt x="34" y="39"/>
                  </a:cubicBezTo>
                  <a:cubicBezTo>
                    <a:pt x="33" y="40"/>
                    <a:pt x="33" y="40"/>
                    <a:pt x="32" y="40"/>
                  </a:cubicBezTo>
                  <a:cubicBezTo>
                    <a:pt x="32" y="40"/>
                    <a:pt x="32" y="40"/>
                    <a:pt x="31" y="40"/>
                  </a:cubicBezTo>
                  <a:cubicBezTo>
                    <a:pt x="31" y="40"/>
                    <a:pt x="31" y="40"/>
                    <a:pt x="30" y="40"/>
                  </a:cubicBezTo>
                  <a:cubicBezTo>
                    <a:pt x="30" y="40"/>
                    <a:pt x="29" y="40"/>
                    <a:pt x="29" y="40"/>
                  </a:cubicBezTo>
                  <a:cubicBezTo>
                    <a:pt x="29" y="40"/>
                    <a:pt x="28" y="40"/>
                    <a:pt x="28" y="40"/>
                  </a:cubicBezTo>
                  <a:cubicBezTo>
                    <a:pt x="28" y="40"/>
                    <a:pt x="27" y="40"/>
                    <a:pt x="27" y="40"/>
                  </a:cubicBezTo>
                  <a:cubicBezTo>
                    <a:pt x="27" y="40"/>
                    <a:pt x="27" y="40"/>
                    <a:pt x="26" y="40"/>
                  </a:cubicBezTo>
                  <a:cubicBezTo>
                    <a:pt x="26" y="40"/>
                    <a:pt x="26" y="39"/>
                    <a:pt x="26" y="39"/>
                  </a:cubicBezTo>
                  <a:cubicBezTo>
                    <a:pt x="26" y="39"/>
                    <a:pt x="26" y="39"/>
                    <a:pt x="26" y="39"/>
                  </a:cubicBezTo>
                  <a:cubicBezTo>
                    <a:pt x="26" y="39"/>
                    <a:pt x="26" y="39"/>
                    <a:pt x="26" y="38"/>
                  </a:cubicBezTo>
                  <a:cubicBezTo>
                    <a:pt x="26" y="38"/>
                    <a:pt x="26" y="38"/>
                    <a:pt x="26" y="38"/>
                  </a:cubicBezTo>
                  <a:cubicBezTo>
                    <a:pt x="26" y="38"/>
                    <a:pt x="26" y="38"/>
                    <a:pt x="26" y="37"/>
                  </a:cubicBezTo>
                  <a:cubicBezTo>
                    <a:pt x="26" y="37"/>
                    <a:pt x="26" y="36"/>
                    <a:pt x="26" y="36"/>
                  </a:cubicBezTo>
                  <a:cubicBezTo>
                    <a:pt x="26" y="35"/>
                    <a:pt x="26" y="34"/>
                    <a:pt x="26" y="34"/>
                  </a:cubicBezTo>
                  <a:cubicBezTo>
                    <a:pt x="26" y="33"/>
                    <a:pt x="26" y="33"/>
                    <a:pt x="26" y="33"/>
                  </a:cubicBezTo>
                  <a:cubicBezTo>
                    <a:pt x="26" y="32"/>
                    <a:pt x="25" y="32"/>
                    <a:pt x="25" y="31"/>
                  </a:cubicBezTo>
                  <a:cubicBezTo>
                    <a:pt x="25" y="31"/>
                    <a:pt x="25" y="31"/>
                    <a:pt x="25" y="31"/>
                  </a:cubicBezTo>
                  <a:cubicBezTo>
                    <a:pt x="25" y="31"/>
                    <a:pt x="24" y="31"/>
                    <a:pt x="24" y="31"/>
                  </a:cubicBezTo>
                  <a:cubicBezTo>
                    <a:pt x="24" y="30"/>
                    <a:pt x="24" y="30"/>
                    <a:pt x="24" y="30"/>
                  </a:cubicBezTo>
                  <a:cubicBezTo>
                    <a:pt x="23" y="30"/>
                    <a:pt x="23" y="30"/>
                    <a:pt x="23" y="30"/>
                  </a:cubicBezTo>
                  <a:cubicBezTo>
                    <a:pt x="22" y="30"/>
                    <a:pt x="22" y="30"/>
                    <a:pt x="22" y="30"/>
                  </a:cubicBezTo>
                  <a:cubicBezTo>
                    <a:pt x="22" y="29"/>
                    <a:pt x="22" y="29"/>
                    <a:pt x="22" y="28"/>
                  </a:cubicBezTo>
                  <a:cubicBezTo>
                    <a:pt x="21" y="27"/>
                    <a:pt x="21" y="26"/>
                    <a:pt x="21" y="25"/>
                  </a:cubicBezTo>
                  <a:cubicBezTo>
                    <a:pt x="21" y="24"/>
                    <a:pt x="21" y="22"/>
                    <a:pt x="21" y="22"/>
                  </a:cubicBezTo>
                  <a:cubicBezTo>
                    <a:pt x="21" y="21"/>
                    <a:pt x="21" y="20"/>
                    <a:pt x="21" y="19"/>
                  </a:cubicBezTo>
                  <a:cubicBezTo>
                    <a:pt x="21" y="19"/>
                    <a:pt x="21" y="19"/>
                    <a:pt x="21" y="19"/>
                  </a:cubicBezTo>
                  <a:cubicBezTo>
                    <a:pt x="22" y="20"/>
                    <a:pt x="22" y="20"/>
                    <a:pt x="22" y="20"/>
                  </a:cubicBezTo>
                  <a:cubicBezTo>
                    <a:pt x="22" y="20"/>
                    <a:pt x="22" y="20"/>
                    <a:pt x="22" y="20"/>
                  </a:cubicBezTo>
                  <a:cubicBezTo>
                    <a:pt x="22" y="20"/>
                    <a:pt x="22" y="21"/>
                    <a:pt x="23" y="21"/>
                  </a:cubicBezTo>
                  <a:cubicBezTo>
                    <a:pt x="23" y="21"/>
                    <a:pt x="23" y="21"/>
                    <a:pt x="23" y="21"/>
                  </a:cubicBezTo>
                  <a:cubicBezTo>
                    <a:pt x="23" y="21"/>
                    <a:pt x="23" y="21"/>
                    <a:pt x="24" y="21"/>
                  </a:cubicBezTo>
                  <a:moveTo>
                    <a:pt x="28" y="0"/>
                  </a:moveTo>
                  <a:cubicBezTo>
                    <a:pt x="28" y="0"/>
                    <a:pt x="27" y="0"/>
                    <a:pt x="27" y="0"/>
                  </a:cubicBezTo>
                  <a:cubicBezTo>
                    <a:pt x="27" y="0"/>
                    <a:pt x="27" y="0"/>
                    <a:pt x="26" y="0"/>
                  </a:cubicBezTo>
                  <a:cubicBezTo>
                    <a:pt x="26" y="0"/>
                    <a:pt x="26" y="0"/>
                    <a:pt x="26" y="0"/>
                  </a:cubicBezTo>
                  <a:cubicBezTo>
                    <a:pt x="26" y="0"/>
                    <a:pt x="25" y="0"/>
                    <a:pt x="25" y="0"/>
                  </a:cubicBezTo>
                  <a:cubicBezTo>
                    <a:pt x="25" y="1"/>
                    <a:pt x="24" y="1"/>
                    <a:pt x="24" y="2"/>
                  </a:cubicBezTo>
                  <a:cubicBezTo>
                    <a:pt x="24" y="3"/>
                    <a:pt x="24" y="4"/>
                    <a:pt x="24" y="5"/>
                  </a:cubicBezTo>
                  <a:cubicBezTo>
                    <a:pt x="24" y="6"/>
                    <a:pt x="24" y="8"/>
                    <a:pt x="24" y="9"/>
                  </a:cubicBezTo>
                  <a:cubicBezTo>
                    <a:pt x="24" y="10"/>
                    <a:pt x="24" y="12"/>
                    <a:pt x="24" y="13"/>
                  </a:cubicBezTo>
                  <a:cubicBezTo>
                    <a:pt x="24" y="14"/>
                    <a:pt x="24" y="15"/>
                    <a:pt x="24" y="15"/>
                  </a:cubicBezTo>
                  <a:cubicBezTo>
                    <a:pt x="24" y="16"/>
                    <a:pt x="24" y="17"/>
                    <a:pt x="24" y="17"/>
                  </a:cubicBezTo>
                  <a:cubicBezTo>
                    <a:pt x="24" y="18"/>
                    <a:pt x="24" y="19"/>
                    <a:pt x="24" y="19"/>
                  </a:cubicBezTo>
                  <a:cubicBezTo>
                    <a:pt x="24" y="19"/>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19"/>
                  </a:cubicBezTo>
                  <a:cubicBezTo>
                    <a:pt x="22" y="19"/>
                    <a:pt x="22" y="19"/>
                    <a:pt x="22" y="19"/>
                  </a:cubicBezTo>
                  <a:cubicBezTo>
                    <a:pt x="22" y="19"/>
                    <a:pt x="22" y="19"/>
                    <a:pt x="22" y="19"/>
                  </a:cubicBezTo>
                  <a:cubicBezTo>
                    <a:pt x="22" y="19"/>
                    <a:pt x="21" y="19"/>
                    <a:pt x="21" y="19"/>
                  </a:cubicBezTo>
                  <a:cubicBezTo>
                    <a:pt x="21" y="19"/>
                    <a:pt x="21" y="18"/>
                    <a:pt x="21" y="18"/>
                  </a:cubicBezTo>
                  <a:cubicBezTo>
                    <a:pt x="21" y="18"/>
                    <a:pt x="21" y="18"/>
                    <a:pt x="21" y="18"/>
                  </a:cubicBezTo>
                  <a:cubicBezTo>
                    <a:pt x="21" y="18"/>
                    <a:pt x="21" y="18"/>
                    <a:pt x="20" y="18"/>
                  </a:cubicBezTo>
                  <a:cubicBezTo>
                    <a:pt x="20" y="18"/>
                    <a:pt x="20" y="18"/>
                    <a:pt x="20" y="18"/>
                  </a:cubicBezTo>
                  <a:cubicBezTo>
                    <a:pt x="20" y="19"/>
                    <a:pt x="20" y="19"/>
                    <a:pt x="20" y="19"/>
                  </a:cubicBezTo>
                  <a:cubicBezTo>
                    <a:pt x="20" y="19"/>
                    <a:pt x="20" y="19"/>
                    <a:pt x="20" y="19"/>
                  </a:cubicBezTo>
                  <a:cubicBezTo>
                    <a:pt x="20" y="20"/>
                    <a:pt x="20" y="20"/>
                    <a:pt x="20" y="21"/>
                  </a:cubicBezTo>
                  <a:cubicBezTo>
                    <a:pt x="20" y="22"/>
                    <a:pt x="20" y="24"/>
                    <a:pt x="20" y="25"/>
                  </a:cubicBezTo>
                  <a:cubicBezTo>
                    <a:pt x="20" y="26"/>
                    <a:pt x="20" y="27"/>
                    <a:pt x="21" y="28"/>
                  </a:cubicBezTo>
                  <a:cubicBezTo>
                    <a:pt x="21" y="29"/>
                    <a:pt x="21" y="30"/>
                    <a:pt x="22" y="30"/>
                  </a:cubicBezTo>
                  <a:cubicBezTo>
                    <a:pt x="22" y="31"/>
                    <a:pt x="22" y="31"/>
                    <a:pt x="22" y="31"/>
                  </a:cubicBezTo>
                  <a:cubicBezTo>
                    <a:pt x="22" y="31"/>
                    <a:pt x="22" y="31"/>
                    <a:pt x="22" y="31"/>
                  </a:cubicBezTo>
                  <a:cubicBezTo>
                    <a:pt x="22" y="31"/>
                    <a:pt x="22" y="31"/>
                    <a:pt x="23" y="31"/>
                  </a:cubicBezTo>
                  <a:cubicBezTo>
                    <a:pt x="23" y="31"/>
                    <a:pt x="23" y="31"/>
                    <a:pt x="23" y="31"/>
                  </a:cubicBezTo>
                  <a:cubicBezTo>
                    <a:pt x="23" y="31"/>
                    <a:pt x="23" y="31"/>
                    <a:pt x="23" y="31"/>
                  </a:cubicBezTo>
                  <a:cubicBezTo>
                    <a:pt x="23" y="31"/>
                    <a:pt x="24" y="31"/>
                    <a:pt x="24" y="31"/>
                  </a:cubicBezTo>
                  <a:cubicBezTo>
                    <a:pt x="24" y="31"/>
                    <a:pt x="24" y="32"/>
                    <a:pt x="24" y="32"/>
                  </a:cubicBezTo>
                  <a:cubicBezTo>
                    <a:pt x="24" y="32"/>
                    <a:pt x="24" y="32"/>
                    <a:pt x="24" y="32"/>
                  </a:cubicBezTo>
                  <a:cubicBezTo>
                    <a:pt x="25" y="32"/>
                    <a:pt x="25" y="33"/>
                    <a:pt x="25" y="33"/>
                  </a:cubicBezTo>
                  <a:cubicBezTo>
                    <a:pt x="25" y="33"/>
                    <a:pt x="25" y="34"/>
                    <a:pt x="25" y="34"/>
                  </a:cubicBezTo>
                  <a:cubicBezTo>
                    <a:pt x="25" y="35"/>
                    <a:pt x="25" y="35"/>
                    <a:pt x="25" y="36"/>
                  </a:cubicBezTo>
                  <a:cubicBezTo>
                    <a:pt x="25" y="36"/>
                    <a:pt x="25" y="36"/>
                    <a:pt x="25" y="37"/>
                  </a:cubicBezTo>
                  <a:cubicBezTo>
                    <a:pt x="25" y="37"/>
                    <a:pt x="25" y="38"/>
                    <a:pt x="25" y="38"/>
                  </a:cubicBezTo>
                  <a:cubicBezTo>
                    <a:pt x="25" y="38"/>
                    <a:pt x="25" y="38"/>
                    <a:pt x="25" y="39"/>
                  </a:cubicBezTo>
                  <a:cubicBezTo>
                    <a:pt x="25" y="39"/>
                    <a:pt x="25" y="39"/>
                    <a:pt x="25" y="39"/>
                  </a:cubicBezTo>
                  <a:cubicBezTo>
                    <a:pt x="25" y="40"/>
                    <a:pt x="25" y="40"/>
                    <a:pt x="25" y="40"/>
                  </a:cubicBezTo>
                  <a:cubicBezTo>
                    <a:pt x="25" y="40"/>
                    <a:pt x="26" y="40"/>
                    <a:pt x="26" y="41"/>
                  </a:cubicBezTo>
                  <a:cubicBezTo>
                    <a:pt x="26" y="41"/>
                    <a:pt x="26" y="41"/>
                    <a:pt x="27" y="41"/>
                  </a:cubicBezTo>
                  <a:cubicBezTo>
                    <a:pt x="27" y="41"/>
                    <a:pt x="27" y="41"/>
                    <a:pt x="28" y="41"/>
                  </a:cubicBezTo>
                  <a:cubicBezTo>
                    <a:pt x="28" y="41"/>
                    <a:pt x="29" y="41"/>
                    <a:pt x="29" y="41"/>
                  </a:cubicBezTo>
                  <a:cubicBezTo>
                    <a:pt x="29" y="41"/>
                    <a:pt x="30" y="41"/>
                    <a:pt x="30" y="41"/>
                  </a:cubicBezTo>
                  <a:cubicBezTo>
                    <a:pt x="31" y="41"/>
                    <a:pt x="31" y="41"/>
                    <a:pt x="32" y="41"/>
                  </a:cubicBezTo>
                  <a:cubicBezTo>
                    <a:pt x="32" y="41"/>
                    <a:pt x="32" y="41"/>
                    <a:pt x="33" y="41"/>
                  </a:cubicBezTo>
                  <a:cubicBezTo>
                    <a:pt x="33" y="41"/>
                    <a:pt x="34" y="41"/>
                    <a:pt x="34" y="40"/>
                  </a:cubicBezTo>
                  <a:cubicBezTo>
                    <a:pt x="34" y="40"/>
                    <a:pt x="34" y="40"/>
                    <a:pt x="35" y="40"/>
                  </a:cubicBezTo>
                  <a:cubicBezTo>
                    <a:pt x="35" y="40"/>
                    <a:pt x="35" y="40"/>
                    <a:pt x="35" y="40"/>
                  </a:cubicBezTo>
                  <a:cubicBezTo>
                    <a:pt x="35" y="40"/>
                    <a:pt x="35" y="40"/>
                    <a:pt x="35" y="40"/>
                  </a:cubicBezTo>
                  <a:cubicBezTo>
                    <a:pt x="35" y="40"/>
                    <a:pt x="36" y="40"/>
                    <a:pt x="36" y="40"/>
                  </a:cubicBezTo>
                  <a:cubicBezTo>
                    <a:pt x="36" y="40"/>
                    <a:pt x="36" y="40"/>
                    <a:pt x="36" y="40"/>
                  </a:cubicBezTo>
                  <a:cubicBezTo>
                    <a:pt x="36" y="40"/>
                    <a:pt x="37" y="40"/>
                    <a:pt x="37" y="40"/>
                  </a:cubicBezTo>
                  <a:cubicBezTo>
                    <a:pt x="37" y="40"/>
                    <a:pt x="37" y="41"/>
                    <a:pt x="37" y="41"/>
                  </a:cubicBezTo>
                  <a:cubicBezTo>
                    <a:pt x="37" y="41"/>
                    <a:pt x="37" y="41"/>
                    <a:pt x="37" y="41"/>
                  </a:cubicBezTo>
                  <a:cubicBezTo>
                    <a:pt x="38" y="41"/>
                    <a:pt x="38" y="42"/>
                    <a:pt x="38" y="42"/>
                  </a:cubicBezTo>
                  <a:cubicBezTo>
                    <a:pt x="38" y="42"/>
                    <a:pt x="38" y="42"/>
                    <a:pt x="39" y="42"/>
                  </a:cubicBezTo>
                  <a:cubicBezTo>
                    <a:pt x="39" y="43"/>
                    <a:pt x="39" y="43"/>
                    <a:pt x="40" y="43"/>
                  </a:cubicBezTo>
                  <a:cubicBezTo>
                    <a:pt x="40" y="43"/>
                    <a:pt x="40" y="43"/>
                    <a:pt x="41" y="43"/>
                  </a:cubicBezTo>
                  <a:cubicBezTo>
                    <a:pt x="41" y="43"/>
                    <a:pt x="41" y="43"/>
                    <a:pt x="41" y="43"/>
                  </a:cubicBezTo>
                  <a:cubicBezTo>
                    <a:pt x="41" y="43"/>
                    <a:pt x="41" y="43"/>
                    <a:pt x="41" y="43"/>
                  </a:cubicBezTo>
                  <a:cubicBezTo>
                    <a:pt x="41" y="43"/>
                    <a:pt x="41" y="43"/>
                    <a:pt x="42" y="43"/>
                  </a:cubicBezTo>
                  <a:cubicBezTo>
                    <a:pt x="42" y="43"/>
                    <a:pt x="42" y="43"/>
                    <a:pt x="42" y="43"/>
                  </a:cubicBezTo>
                  <a:cubicBezTo>
                    <a:pt x="43" y="43"/>
                    <a:pt x="43" y="43"/>
                    <a:pt x="43" y="43"/>
                  </a:cubicBezTo>
                  <a:cubicBezTo>
                    <a:pt x="43" y="43"/>
                    <a:pt x="44" y="43"/>
                    <a:pt x="45" y="43"/>
                  </a:cubicBezTo>
                  <a:cubicBezTo>
                    <a:pt x="46" y="44"/>
                    <a:pt x="47" y="44"/>
                    <a:pt x="47" y="44"/>
                  </a:cubicBezTo>
                  <a:cubicBezTo>
                    <a:pt x="48" y="45"/>
                    <a:pt x="49" y="45"/>
                    <a:pt x="50" y="46"/>
                  </a:cubicBezTo>
                  <a:cubicBezTo>
                    <a:pt x="50" y="47"/>
                    <a:pt x="51" y="47"/>
                    <a:pt x="51" y="48"/>
                  </a:cubicBezTo>
                  <a:cubicBezTo>
                    <a:pt x="51" y="48"/>
                    <a:pt x="51" y="48"/>
                    <a:pt x="51" y="48"/>
                  </a:cubicBezTo>
                  <a:cubicBezTo>
                    <a:pt x="52" y="49"/>
                    <a:pt x="52" y="49"/>
                    <a:pt x="52" y="49"/>
                  </a:cubicBezTo>
                  <a:cubicBezTo>
                    <a:pt x="52" y="49"/>
                    <a:pt x="52" y="49"/>
                    <a:pt x="52" y="49"/>
                  </a:cubicBezTo>
                  <a:cubicBezTo>
                    <a:pt x="52" y="49"/>
                    <a:pt x="52" y="50"/>
                    <a:pt x="52" y="50"/>
                  </a:cubicBezTo>
                  <a:cubicBezTo>
                    <a:pt x="52" y="50"/>
                    <a:pt x="51" y="51"/>
                    <a:pt x="51" y="51"/>
                  </a:cubicBezTo>
                  <a:cubicBezTo>
                    <a:pt x="51" y="52"/>
                    <a:pt x="51" y="53"/>
                    <a:pt x="52" y="53"/>
                  </a:cubicBezTo>
                  <a:cubicBezTo>
                    <a:pt x="52" y="54"/>
                    <a:pt x="52" y="55"/>
                    <a:pt x="52" y="56"/>
                  </a:cubicBezTo>
                  <a:cubicBezTo>
                    <a:pt x="52" y="56"/>
                    <a:pt x="52" y="57"/>
                    <a:pt x="53" y="57"/>
                  </a:cubicBezTo>
                  <a:cubicBezTo>
                    <a:pt x="53" y="57"/>
                    <a:pt x="53" y="58"/>
                    <a:pt x="53" y="58"/>
                  </a:cubicBezTo>
                  <a:cubicBezTo>
                    <a:pt x="53" y="58"/>
                    <a:pt x="53" y="58"/>
                    <a:pt x="54" y="58"/>
                  </a:cubicBezTo>
                  <a:cubicBezTo>
                    <a:pt x="54" y="58"/>
                    <a:pt x="54" y="58"/>
                    <a:pt x="54" y="58"/>
                  </a:cubicBezTo>
                  <a:cubicBezTo>
                    <a:pt x="54" y="58"/>
                    <a:pt x="54" y="58"/>
                    <a:pt x="54" y="58"/>
                  </a:cubicBezTo>
                  <a:cubicBezTo>
                    <a:pt x="54" y="58"/>
                    <a:pt x="54" y="58"/>
                    <a:pt x="54" y="58"/>
                  </a:cubicBezTo>
                  <a:cubicBezTo>
                    <a:pt x="55" y="58"/>
                    <a:pt x="55" y="58"/>
                    <a:pt x="55" y="58"/>
                  </a:cubicBezTo>
                  <a:cubicBezTo>
                    <a:pt x="55" y="58"/>
                    <a:pt x="55" y="58"/>
                    <a:pt x="55" y="58"/>
                  </a:cubicBezTo>
                  <a:cubicBezTo>
                    <a:pt x="55" y="58"/>
                    <a:pt x="55" y="58"/>
                    <a:pt x="55" y="58"/>
                  </a:cubicBezTo>
                  <a:cubicBezTo>
                    <a:pt x="55" y="58"/>
                    <a:pt x="55" y="58"/>
                    <a:pt x="56" y="57"/>
                  </a:cubicBezTo>
                  <a:cubicBezTo>
                    <a:pt x="56" y="57"/>
                    <a:pt x="56" y="57"/>
                    <a:pt x="56" y="57"/>
                  </a:cubicBezTo>
                  <a:cubicBezTo>
                    <a:pt x="56" y="57"/>
                    <a:pt x="56" y="57"/>
                    <a:pt x="56" y="57"/>
                  </a:cubicBezTo>
                  <a:cubicBezTo>
                    <a:pt x="56" y="57"/>
                    <a:pt x="57" y="57"/>
                    <a:pt x="57" y="57"/>
                  </a:cubicBezTo>
                  <a:cubicBezTo>
                    <a:pt x="57" y="57"/>
                    <a:pt x="57" y="57"/>
                    <a:pt x="57" y="57"/>
                  </a:cubicBezTo>
                  <a:cubicBezTo>
                    <a:pt x="57" y="57"/>
                    <a:pt x="58" y="57"/>
                    <a:pt x="58" y="57"/>
                  </a:cubicBezTo>
                  <a:cubicBezTo>
                    <a:pt x="58" y="57"/>
                    <a:pt x="58" y="58"/>
                    <a:pt x="58" y="58"/>
                  </a:cubicBezTo>
                  <a:cubicBezTo>
                    <a:pt x="58" y="58"/>
                    <a:pt x="58" y="58"/>
                    <a:pt x="58" y="58"/>
                  </a:cubicBezTo>
                  <a:cubicBezTo>
                    <a:pt x="59" y="58"/>
                    <a:pt x="59" y="58"/>
                    <a:pt x="59" y="59"/>
                  </a:cubicBezTo>
                  <a:cubicBezTo>
                    <a:pt x="59" y="59"/>
                    <a:pt x="59" y="59"/>
                    <a:pt x="59" y="59"/>
                  </a:cubicBezTo>
                  <a:cubicBezTo>
                    <a:pt x="59" y="60"/>
                    <a:pt x="59" y="60"/>
                    <a:pt x="59" y="60"/>
                  </a:cubicBezTo>
                  <a:cubicBezTo>
                    <a:pt x="58" y="60"/>
                    <a:pt x="58" y="61"/>
                    <a:pt x="58" y="61"/>
                  </a:cubicBezTo>
                  <a:cubicBezTo>
                    <a:pt x="58" y="61"/>
                    <a:pt x="58" y="62"/>
                    <a:pt x="58" y="62"/>
                  </a:cubicBezTo>
                  <a:cubicBezTo>
                    <a:pt x="58" y="63"/>
                    <a:pt x="58" y="64"/>
                    <a:pt x="58" y="64"/>
                  </a:cubicBezTo>
                  <a:cubicBezTo>
                    <a:pt x="58" y="65"/>
                    <a:pt x="58" y="65"/>
                    <a:pt x="59" y="66"/>
                  </a:cubicBezTo>
                  <a:cubicBezTo>
                    <a:pt x="59" y="66"/>
                    <a:pt x="60" y="67"/>
                    <a:pt x="60" y="67"/>
                  </a:cubicBezTo>
                  <a:cubicBezTo>
                    <a:pt x="60" y="68"/>
                    <a:pt x="61" y="68"/>
                    <a:pt x="61" y="68"/>
                  </a:cubicBezTo>
                  <a:cubicBezTo>
                    <a:pt x="61" y="69"/>
                    <a:pt x="61" y="69"/>
                    <a:pt x="62" y="69"/>
                  </a:cubicBezTo>
                  <a:cubicBezTo>
                    <a:pt x="62" y="70"/>
                    <a:pt x="62" y="70"/>
                    <a:pt x="62" y="70"/>
                  </a:cubicBezTo>
                  <a:cubicBezTo>
                    <a:pt x="62" y="71"/>
                    <a:pt x="63" y="71"/>
                    <a:pt x="63" y="72"/>
                  </a:cubicBezTo>
                  <a:cubicBezTo>
                    <a:pt x="63" y="72"/>
                    <a:pt x="63" y="72"/>
                    <a:pt x="63" y="73"/>
                  </a:cubicBezTo>
                  <a:cubicBezTo>
                    <a:pt x="63" y="73"/>
                    <a:pt x="63" y="73"/>
                    <a:pt x="63" y="73"/>
                  </a:cubicBezTo>
                  <a:cubicBezTo>
                    <a:pt x="64" y="74"/>
                    <a:pt x="64" y="74"/>
                    <a:pt x="64" y="74"/>
                  </a:cubicBezTo>
                  <a:cubicBezTo>
                    <a:pt x="64" y="74"/>
                    <a:pt x="64" y="74"/>
                    <a:pt x="64" y="74"/>
                  </a:cubicBezTo>
                  <a:cubicBezTo>
                    <a:pt x="64" y="74"/>
                    <a:pt x="65" y="74"/>
                    <a:pt x="65" y="74"/>
                  </a:cubicBezTo>
                  <a:cubicBezTo>
                    <a:pt x="65" y="74"/>
                    <a:pt x="65" y="74"/>
                    <a:pt x="65" y="74"/>
                  </a:cubicBezTo>
                  <a:cubicBezTo>
                    <a:pt x="65" y="74"/>
                    <a:pt x="65" y="74"/>
                    <a:pt x="65" y="74"/>
                  </a:cubicBezTo>
                  <a:cubicBezTo>
                    <a:pt x="65" y="73"/>
                    <a:pt x="65" y="73"/>
                    <a:pt x="65" y="73"/>
                  </a:cubicBezTo>
                  <a:cubicBezTo>
                    <a:pt x="66" y="73"/>
                    <a:pt x="66" y="73"/>
                    <a:pt x="66" y="73"/>
                  </a:cubicBezTo>
                  <a:cubicBezTo>
                    <a:pt x="66" y="72"/>
                    <a:pt x="66" y="72"/>
                    <a:pt x="66" y="72"/>
                  </a:cubicBezTo>
                  <a:cubicBezTo>
                    <a:pt x="66" y="71"/>
                    <a:pt x="66" y="71"/>
                    <a:pt x="66" y="70"/>
                  </a:cubicBezTo>
                  <a:cubicBezTo>
                    <a:pt x="66" y="70"/>
                    <a:pt x="66" y="70"/>
                    <a:pt x="66" y="69"/>
                  </a:cubicBezTo>
                  <a:cubicBezTo>
                    <a:pt x="66" y="69"/>
                    <a:pt x="66" y="68"/>
                    <a:pt x="66" y="68"/>
                  </a:cubicBezTo>
                  <a:cubicBezTo>
                    <a:pt x="66" y="68"/>
                    <a:pt x="66" y="67"/>
                    <a:pt x="66" y="67"/>
                  </a:cubicBezTo>
                  <a:cubicBezTo>
                    <a:pt x="66" y="67"/>
                    <a:pt x="67" y="67"/>
                    <a:pt x="67" y="67"/>
                  </a:cubicBezTo>
                  <a:cubicBezTo>
                    <a:pt x="67" y="66"/>
                    <a:pt x="68" y="66"/>
                    <a:pt x="68" y="66"/>
                  </a:cubicBezTo>
                  <a:cubicBezTo>
                    <a:pt x="68" y="66"/>
                    <a:pt x="68" y="66"/>
                    <a:pt x="68" y="66"/>
                  </a:cubicBezTo>
                  <a:cubicBezTo>
                    <a:pt x="68" y="66"/>
                    <a:pt x="69" y="65"/>
                    <a:pt x="69" y="65"/>
                  </a:cubicBezTo>
                  <a:cubicBezTo>
                    <a:pt x="69" y="65"/>
                    <a:pt x="69" y="65"/>
                    <a:pt x="69" y="65"/>
                  </a:cubicBezTo>
                  <a:cubicBezTo>
                    <a:pt x="69" y="65"/>
                    <a:pt x="70" y="65"/>
                    <a:pt x="70" y="65"/>
                  </a:cubicBezTo>
                  <a:cubicBezTo>
                    <a:pt x="70" y="64"/>
                    <a:pt x="71" y="64"/>
                    <a:pt x="71" y="63"/>
                  </a:cubicBezTo>
                  <a:cubicBezTo>
                    <a:pt x="71" y="62"/>
                    <a:pt x="71" y="62"/>
                    <a:pt x="71" y="61"/>
                  </a:cubicBezTo>
                  <a:cubicBezTo>
                    <a:pt x="71" y="60"/>
                    <a:pt x="71" y="60"/>
                    <a:pt x="70" y="59"/>
                  </a:cubicBezTo>
                  <a:cubicBezTo>
                    <a:pt x="70" y="58"/>
                    <a:pt x="69" y="57"/>
                    <a:pt x="69" y="57"/>
                  </a:cubicBezTo>
                  <a:cubicBezTo>
                    <a:pt x="69" y="56"/>
                    <a:pt x="69" y="56"/>
                    <a:pt x="68" y="56"/>
                  </a:cubicBezTo>
                  <a:cubicBezTo>
                    <a:pt x="68" y="56"/>
                    <a:pt x="68" y="56"/>
                    <a:pt x="68" y="55"/>
                  </a:cubicBezTo>
                  <a:cubicBezTo>
                    <a:pt x="68" y="55"/>
                    <a:pt x="68" y="55"/>
                    <a:pt x="68" y="55"/>
                  </a:cubicBezTo>
                  <a:cubicBezTo>
                    <a:pt x="68" y="54"/>
                    <a:pt x="67" y="54"/>
                    <a:pt x="67" y="54"/>
                  </a:cubicBezTo>
                  <a:cubicBezTo>
                    <a:pt x="67" y="53"/>
                    <a:pt x="67" y="53"/>
                    <a:pt x="66" y="52"/>
                  </a:cubicBezTo>
                  <a:cubicBezTo>
                    <a:pt x="66" y="52"/>
                    <a:pt x="65" y="52"/>
                    <a:pt x="65" y="51"/>
                  </a:cubicBezTo>
                  <a:cubicBezTo>
                    <a:pt x="64" y="51"/>
                    <a:pt x="64" y="51"/>
                    <a:pt x="63" y="51"/>
                  </a:cubicBezTo>
                  <a:cubicBezTo>
                    <a:pt x="63" y="51"/>
                    <a:pt x="62" y="50"/>
                    <a:pt x="61" y="50"/>
                  </a:cubicBezTo>
                  <a:cubicBezTo>
                    <a:pt x="61" y="50"/>
                    <a:pt x="60" y="50"/>
                    <a:pt x="60" y="50"/>
                  </a:cubicBezTo>
                  <a:cubicBezTo>
                    <a:pt x="59" y="49"/>
                    <a:pt x="59" y="49"/>
                    <a:pt x="59" y="49"/>
                  </a:cubicBezTo>
                  <a:cubicBezTo>
                    <a:pt x="58" y="49"/>
                    <a:pt x="58" y="49"/>
                    <a:pt x="58" y="48"/>
                  </a:cubicBezTo>
                  <a:cubicBezTo>
                    <a:pt x="58" y="48"/>
                    <a:pt x="58" y="48"/>
                    <a:pt x="58" y="47"/>
                  </a:cubicBezTo>
                  <a:cubicBezTo>
                    <a:pt x="58" y="47"/>
                    <a:pt x="57" y="46"/>
                    <a:pt x="57" y="46"/>
                  </a:cubicBezTo>
                  <a:cubicBezTo>
                    <a:pt x="57" y="45"/>
                    <a:pt x="57" y="45"/>
                    <a:pt x="56" y="44"/>
                  </a:cubicBezTo>
                  <a:cubicBezTo>
                    <a:pt x="56" y="44"/>
                    <a:pt x="55" y="43"/>
                    <a:pt x="55" y="43"/>
                  </a:cubicBezTo>
                  <a:cubicBezTo>
                    <a:pt x="55" y="43"/>
                    <a:pt x="54" y="42"/>
                    <a:pt x="54" y="42"/>
                  </a:cubicBezTo>
                  <a:cubicBezTo>
                    <a:pt x="54" y="42"/>
                    <a:pt x="53" y="42"/>
                    <a:pt x="53" y="41"/>
                  </a:cubicBezTo>
                  <a:cubicBezTo>
                    <a:pt x="53" y="41"/>
                    <a:pt x="53" y="41"/>
                    <a:pt x="52" y="41"/>
                  </a:cubicBezTo>
                  <a:cubicBezTo>
                    <a:pt x="52" y="41"/>
                    <a:pt x="52" y="41"/>
                    <a:pt x="52" y="40"/>
                  </a:cubicBezTo>
                  <a:cubicBezTo>
                    <a:pt x="52" y="40"/>
                    <a:pt x="52" y="40"/>
                    <a:pt x="52" y="40"/>
                  </a:cubicBezTo>
                  <a:cubicBezTo>
                    <a:pt x="52" y="39"/>
                    <a:pt x="51" y="39"/>
                    <a:pt x="51" y="38"/>
                  </a:cubicBezTo>
                  <a:cubicBezTo>
                    <a:pt x="50" y="38"/>
                    <a:pt x="50" y="38"/>
                    <a:pt x="49" y="37"/>
                  </a:cubicBezTo>
                  <a:cubicBezTo>
                    <a:pt x="48" y="37"/>
                    <a:pt x="47" y="37"/>
                    <a:pt x="46" y="37"/>
                  </a:cubicBezTo>
                  <a:cubicBezTo>
                    <a:pt x="46" y="36"/>
                    <a:pt x="45" y="36"/>
                    <a:pt x="44" y="36"/>
                  </a:cubicBezTo>
                  <a:cubicBezTo>
                    <a:pt x="43" y="36"/>
                    <a:pt x="43" y="36"/>
                    <a:pt x="42" y="36"/>
                  </a:cubicBezTo>
                  <a:cubicBezTo>
                    <a:pt x="42" y="36"/>
                    <a:pt x="42" y="37"/>
                    <a:pt x="41" y="37"/>
                  </a:cubicBezTo>
                  <a:cubicBezTo>
                    <a:pt x="41" y="37"/>
                    <a:pt x="40" y="37"/>
                    <a:pt x="40" y="37"/>
                  </a:cubicBezTo>
                  <a:cubicBezTo>
                    <a:pt x="40" y="37"/>
                    <a:pt x="39" y="37"/>
                    <a:pt x="39" y="37"/>
                  </a:cubicBezTo>
                  <a:cubicBezTo>
                    <a:pt x="39" y="38"/>
                    <a:pt x="39" y="38"/>
                    <a:pt x="39" y="38"/>
                  </a:cubicBezTo>
                  <a:cubicBezTo>
                    <a:pt x="39" y="38"/>
                    <a:pt x="38" y="38"/>
                    <a:pt x="38" y="38"/>
                  </a:cubicBezTo>
                  <a:cubicBezTo>
                    <a:pt x="38" y="38"/>
                    <a:pt x="38" y="38"/>
                    <a:pt x="38" y="38"/>
                  </a:cubicBezTo>
                  <a:cubicBezTo>
                    <a:pt x="38" y="38"/>
                    <a:pt x="38" y="38"/>
                    <a:pt x="38" y="38"/>
                  </a:cubicBezTo>
                  <a:cubicBezTo>
                    <a:pt x="38" y="38"/>
                    <a:pt x="38" y="38"/>
                    <a:pt x="38" y="38"/>
                  </a:cubicBezTo>
                  <a:cubicBezTo>
                    <a:pt x="37" y="38"/>
                    <a:pt x="37" y="37"/>
                    <a:pt x="37" y="37"/>
                  </a:cubicBezTo>
                  <a:cubicBezTo>
                    <a:pt x="37" y="37"/>
                    <a:pt x="37" y="37"/>
                    <a:pt x="37" y="37"/>
                  </a:cubicBezTo>
                  <a:cubicBezTo>
                    <a:pt x="37" y="36"/>
                    <a:pt x="37" y="36"/>
                    <a:pt x="37" y="35"/>
                  </a:cubicBezTo>
                  <a:cubicBezTo>
                    <a:pt x="37" y="35"/>
                    <a:pt x="37" y="35"/>
                    <a:pt x="37" y="34"/>
                  </a:cubicBezTo>
                  <a:cubicBezTo>
                    <a:pt x="37" y="34"/>
                    <a:pt x="37" y="33"/>
                    <a:pt x="37" y="33"/>
                  </a:cubicBezTo>
                  <a:cubicBezTo>
                    <a:pt x="36" y="32"/>
                    <a:pt x="36" y="32"/>
                    <a:pt x="36" y="31"/>
                  </a:cubicBezTo>
                  <a:cubicBezTo>
                    <a:pt x="36" y="31"/>
                    <a:pt x="36" y="30"/>
                    <a:pt x="35" y="30"/>
                  </a:cubicBezTo>
                  <a:cubicBezTo>
                    <a:pt x="35" y="29"/>
                    <a:pt x="34" y="29"/>
                    <a:pt x="34" y="28"/>
                  </a:cubicBezTo>
                  <a:cubicBezTo>
                    <a:pt x="34" y="27"/>
                    <a:pt x="35" y="26"/>
                    <a:pt x="35" y="25"/>
                  </a:cubicBezTo>
                  <a:cubicBezTo>
                    <a:pt x="36" y="25"/>
                    <a:pt x="36" y="24"/>
                    <a:pt x="37" y="23"/>
                  </a:cubicBezTo>
                  <a:cubicBezTo>
                    <a:pt x="38" y="22"/>
                    <a:pt x="38" y="21"/>
                    <a:pt x="39" y="20"/>
                  </a:cubicBezTo>
                  <a:cubicBezTo>
                    <a:pt x="39" y="20"/>
                    <a:pt x="39" y="20"/>
                    <a:pt x="40" y="20"/>
                  </a:cubicBezTo>
                  <a:cubicBezTo>
                    <a:pt x="40" y="20"/>
                    <a:pt x="40" y="20"/>
                    <a:pt x="40" y="19"/>
                  </a:cubicBezTo>
                  <a:cubicBezTo>
                    <a:pt x="40" y="19"/>
                    <a:pt x="40" y="19"/>
                    <a:pt x="40" y="19"/>
                  </a:cubicBezTo>
                  <a:cubicBezTo>
                    <a:pt x="40" y="19"/>
                    <a:pt x="40" y="19"/>
                    <a:pt x="41" y="19"/>
                  </a:cubicBezTo>
                  <a:cubicBezTo>
                    <a:pt x="41" y="18"/>
                    <a:pt x="42" y="17"/>
                    <a:pt x="42" y="16"/>
                  </a:cubicBezTo>
                  <a:cubicBezTo>
                    <a:pt x="42" y="16"/>
                    <a:pt x="42" y="15"/>
                    <a:pt x="42" y="14"/>
                  </a:cubicBezTo>
                  <a:cubicBezTo>
                    <a:pt x="42" y="13"/>
                    <a:pt x="42" y="12"/>
                    <a:pt x="41" y="11"/>
                  </a:cubicBezTo>
                  <a:cubicBezTo>
                    <a:pt x="41" y="10"/>
                    <a:pt x="41" y="9"/>
                    <a:pt x="41" y="9"/>
                  </a:cubicBezTo>
                  <a:cubicBezTo>
                    <a:pt x="41" y="8"/>
                    <a:pt x="40" y="8"/>
                    <a:pt x="40" y="8"/>
                  </a:cubicBezTo>
                  <a:cubicBezTo>
                    <a:pt x="40" y="7"/>
                    <a:pt x="40" y="7"/>
                    <a:pt x="40" y="6"/>
                  </a:cubicBezTo>
                  <a:cubicBezTo>
                    <a:pt x="40" y="6"/>
                    <a:pt x="40" y="6"/>
                    <a:pt x="40" y="5"/>
                  </a:cubicBezTo>
                  <a:cubicBezTo>
                    <a:pt x="40" y="5"/>
                    <a:pt x="40" y="5"/>
                    <a:pt x="40" y="5"/>
                  </a:cubicBezTo>
                  <a:cubicBezTo>
                    <a:pt x="40" y="4"/>
                    <a:pt x="40" y="4"/>
                    <a:pt x="40" y="3"/>
                  </a:cubicBezTo>
                  <a:cubicBezTo>
                    <a:pt x="40" y="3"/>
                    <a:pt x="40" y="3"/>
                    <a:pt x="40" y="2"/>
                  </a:cubicBezTo>
                  <a:cubicBezTo>
                    <a:pt x="40" y="2"/>
                    <a:pt x="40" y="2"/>
                    <a:pt x="40" y="2"/>
                  </a:cubicBezTo>
                  <a:cubicBezTo>
                    <a:pt x="40" y="1"/>
                    <a:pt x="40" y="1"/>
                    <a:pt x="40"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6" y="1"/>
                    <a:pt x="36" y="1"/>
                  </a:cubicBezTo>
                  <a:cubicBezTo>
                    <a:pt x="36" y="1"/>
                    <a:pt x="36" y="1"/>
                    <a:pt x="35" y="1"/>
                  </a:cubicBezTo>
                  <a:cubicBezTo>
                    <a:pt x="35" y="1"/>
                    <a:pt x="35" y="1"/>
                    <a:pt x="34" y="1"/>
                  </a:cubicBezTo>
                  <a:cubicBezTo>
                    <a:pt x="34" y="1"/>
                    <a:pt x="34" y="1"/>
                    <a:pt x="33" y="1"/>
                  </a:cubicBezTo>
                  <a:cubicBezTo>
                    <a:pt x="33" y="0"/>
                    <a:pt x="33" y="0"/>
                    <a:pt x="32" y="0"/>
                  </a:cubicBezTo>
                  <a:cubicBezTo>
                    <a:pt x="32" y="0"/>
                    <a:pt x="31" y="0"/>
                    <a:pt x="31" y="0"/>
                  </a:cubicBezTo>
                  <a:cubicBezTo>
                    <a:pt x="30" y="0"/>
                    <a:pt x="30" y="0"/>
                    <a:pt x="29" y="0"/>
                  </a:cubicBezTo>
                  <a:cubicBezTo>
                    <a:pt x="29" y="0"/>
                    <a:pt x="28"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2" name="Freeform 291">
              <a:extLst>
                <a:ext uri="{FF2B5EF4-FFF2-40B4-BE49-F238E27FC236}">
                  <a16:creationId xmlns:a16="http://schemas.microsoft.com/office/drawing/2014/main" id="{ADC18A7F-8357-B843-B471-13DD2AD96790}"/>
                </a:ext>
              </a:extLst>
            </p:cNvPr>
            <p:cNvSpPr>
              <a:spLocks noEditPoints="1"/>
            </p:cNvSpPr>
            <p:nvPr/>
          </p:nvSpPr>
          <p:spPr bwMode="auto">
            <a:xfrm>
              <a:off x="7915275" y="2014538"/>
              <a:ext cx="176212" cy="112712"/>
            </a:xfrm>
            <a:custGeom>
              <a:avLst/>
              <a:gdLst>
                <a:gd name="T0" fmla="*/ 93 w 105"/>
                <a:gd name="T1" fmla="*/ 16 h 67"/>
                <a:gd name="T2" fmla="*/ 88 w 105"/>
                <a:gd name="T3" fmla="*/ 21 h 67"/>
                <a:gd name="T4" fmla="*/ 83 w 105"/>
                <a:gd name="T5" fmla="*/ 24 h 67"/>
                <a:gd name="T6" fmla="*/ 79 w 105"/>
                <a:gd name="T7" fmla="*/ 24 h 67"/>
                <a:gd name="T8" fmla="*/ 72 w 105"/>
                <a:gd name="T9" fmla="*/ 24 h 67"/>
                <a:gd name="T10" fmla="*/ 67 w 105"/>
                <a:gd name="T11" fmla="*/ 23 h 67"/>
                <a:gd name="T12" fmla="*/ 64 w 105"/>
                <a:gd name="T13" fmla="*/ 24 h 67"/>
                <a:gd name="T14" fmla="*/ 65 w 105"/>
                <a:gd name="T15" fmla="*/ 25 h 67"/>
                <a:gd name="T16" fmla="*/ 74 w 105"/>
                <a:gd name="T17" fmla="*/ 29 h 67"/>
                <a:gd name="T18" fmla="*/ 93 w 105"/>
                <a:gd name="T19" fmla="*/ 23 h 67"/>
                <a:gd name="T20" fmla="*/ 95 w 105"/>
                <a:gd name="T21" fmla="*/ 19 h 67"/>
                <a:gd name="T22" fmla="*/ 97 w 105"/>
                <a:gd name="T23" fmla="*/ 15 h 67"/>
                <a:gd name="T24" fmla="*/ 96 w 105"/>
                <a:gd name="T25" fmla="*/ 14 h 67"/>
                <a:gd name="T26" fmla="*/ 97 w 105"/>
                <a:gd name="T27" fmla="*/ 7 h 67"/>
                <a:gd name="T28" fmla="*/ 101 w 105"/>
                <a:gd name="T29" fmla="*/ 12 h 67"/>
                <a:gd name="T30" fmla="*/ 102 w 105"/>
                <a:gd name="T31" fmla="*/ 16 h 67"/>
                <a:gd name="T32" fmla="*/ 104 w 105"/>
                <a:gd name="T33" fmla="*/ 15 h 67"/>
                <a:gd name="T34" fmla="*/ 105 w 105"/>
                <a:gd name="T35" fmla="*/ 13 h 67"/>
                <a:gd name="T36" fmla="*/ 98 w 105"/>
                <a:gd name="T37" fmla="*/ 7 h 67"/>
                <a:gd name="T38" fmla="*/ 0 w 105"/>
                <a:gd name="T39" fmla="*/ 0 h 67"/>
                <a:gd name="T40" fmla="*/ 8 w 105"/>
                <a:gd name="T41" fmla="*/ 55 h 67"/>
                <a:gd name="T42" fmla="*/ 12 w 105"/>
                <a:gd name="T43" fmla="*/ 55 h 67"/>
                <a:gd name="T44" fmla="*/ 19 w 105"/>
                <a:gd name="T45" fmla="*/ 52 h 67"/>
                <a:gd name="T46" fmla="*/ 20 w 105"/>
                <a:gd name="T47" fmla="*/ 49 h 67"/>
                <a:gd name="T48" fmla="*/ 23 w 105"/>
                <a:gd name="T49" fmla="*/ 47 h 67"/>
                <a:gd name="T50" fmla="*/ 25 w 105"/>
                <a:gd name="T51" fmla="*/ 44 h 67"/>
                <a:gd name="T52" fmla="*/ 28 w 105"/>
                <a:gd name="T53" fmla="*/ 42 h 67"/>
                <a:gd name="T54" fmla="*/ 40 w 105"/>
                <a:gd name="T55" fmla="*/ 45 h 67"/>
                <a:gd name="T56" fmla="*/ 49 w 105"/>
                <a:gd name="T57" fmla="*/ 52 h 67"/>
                <a:gd name="T58" fmla="*/ 59 w 105"/>
                <a:gd name="T59" fmla="*/ 63 h 67"/>
                <a:gd name="T60" fmla="*/ 63 w 105"/>
                <a:gd name="T61" fmla="*/ 64 h 67"/>
                <a:gd name="T62" fmla="*/ 64 w 105"/>
                <a:gd name="T63" fmla="*/ 63 h 67"/>
                <a:gd name="T64" fmla="*/ 71 w 105"/>
                <a:gd name="T65" fmla="*/ 65 h 67"/>
                <a:gd name="T66" fmla="*/ 79 w 105"/>
                <a:gd name="T67" fmla="*/ 67 h 67"/>
                <a:gd name="T68" fmla="*/ 82 w 105"/>
                <a:gd name="T69" fmla="*/ 67 h 67"/>
                <a:gd name="T70" fmla="*/ 81 w 105"/>
                <a:gd name="T71" fmla="*/ 64 h 67"/>
                <a:gd name="T72" fmla="*/ 75 w 105"/>
                <a:gd name="T73" fmla="*/ 60 h 67"/>
                <a:gd name="T74" fmla="*/ 72 w 105"/>
                <a:gd name="T75" fmla="*/ 55 h 67"/>
                <a:gd name="T76" fmla="*/ 67 w 105"/>
                <a:gd name="T77" fmla="*/ 54 h 67"/>
                <a:gd name="T78" fmla="*/ 62 w 105"/>
                <a:gd name="T79" fmla="*/ 50 h 67"/>
                <a:gd name="T80" fmla="*/ 60 w 105"/>
                <a:gd name="T81" fmla="*/ 43 h 67"/>
                <a:gd name="T82" fmla="*/ 54 w 105"/>
                <a:gd name="T83" fmla="*/ 38 h 67"/>
                <a:gd name="T84" fmla="*/ 53 w 105"/>
                <a:gd name="T85" fmla="*/ 34 h 67"/>
                <a:gd name="T86" fmla="*/ 55 w 105"/>
                <a:gd name="T87" fmla="*/ 33 h 67"/>
                <a:gd name="T88" fmla="*/ 56 w 105"/>
                <a:gd name="T89" fmla="*/ 33 h 67"/>
                <a:gd name="T90" fmla="*/ 58 w 105"/>
                <a:gd name="T91" fmla="*/ 33 h 67"/>
                <a:gd name="T92" fmla="*/ 59 w 105"/>
                <a:gd name="T93" fmla="*/ 31 h 67"/>
                <a:gd name="T94" fmla="*/ 54 w 105"/>
                <a:gd name="T95" fmla="*/ 27 h 67"/>
                <a:gd name="T96" fmla="*/ 43 w 105"/>
                <a:gd name="T97" fmla="*/ 23 h 67"/>
                <a:gd name="T98" fmla="*/ 26 w 105"/>
                <a:gd name="T99" fmla="*/ 9 h 67"/>
                <a:gd name="T100" fmla="*/ 3 w 105"/>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67">
                  <a:moveTo>
                    <a:pt x="96" y="14"/>
                  </a:moveTo>
                  <a:cubicBezTo>
                    <a:pt x="95" y="14"/>
                    <a:pt x="95" y="14"/>
                    <a:pt x="95" y="14"/>
                  </a:cubicBezTo>
                  <a:cubicBezTo>
                    <a:pt x="94" y="14"/>
                    <a:pt x="94" y="15"/>
                    <a:pt x="93" y="15"/>
                  </a:cubicBezTo>
                  <a:cubicBezTo>
                    <a:pt x="93" y="15"/>
                    <a:pt x="93" y="16"/>
                    <a:pt x="93" y="16"/>
                  </a:cubicBezTo>
                  <a:cubicBezTo>
                    <a:pt x="92" y="16"/>
                    <a:pt x="92" y="17"/>
                    <a:pt x="92" y="17"/>
                  </a:cubicBezTo>
                  <a:cubicBezTo>
                    <a:pt x="92" y="18"/>
                    <a:pt x="92" y="18"/>
                    <a:pt x="92" y="19"/>
                  </a:cubicBezTo>
                  <a:cubicBezTo>
                    <a:pt x="91" y="19"/>
                    <a:pt x="91" y="20"/>
                    <a:pt x="90" y="20"/>
                  </a:cubicBezTo>
                  <a:cubicBezTo>
                    <a:pt x="90" y="21"/>
                    <a:pt x="89" y="21"/>
                    <a:pt x="88" y="21"/>
                  </a:cubicBezTo>
                  <a:cubicBezTo>
                    <a:pt x="87" y="22"/>
                    <a:pt x="85" y="22"/>
                    <a:pt x="84" y="23"/>
                  </a:cubicBezTo>
                  <a:cubicBezTo>
                    <a:pt x="84" y="23"/>
                    <a:pt x="84" y="23"/>
                    <a:pt x="84" y="23"/>
                  </a:cubicBezTo>
                  <a:cubicBezTo>
                    <a:pt x="83" y="23"/>
                    <a:pt x="83" y="23"/>
                    <a:pt x="83" y="23"/>
                  </a:cubicBezTo>
                  <a:cubicBezTo>
                    <a:pt x="83" y="23"/>
                    <a:pt x="83" y="23"/>
                    <a:pt x="83" y="24"/>
                  </a:cubicBezTo>
                  <a:cubicBezTo>
                    <a:pt x="82" y="24"/>
                    <a:pt x="82" y="24"/>
                    <a:pt x="82" y="24"/>
                  </a:cubicBezTo>
                  <a:cubicBezTo>
                    <a:pt x="82" y="24"/>
                    <a:pt x="81" y="24"/>
                    <a:pt x="81" y="24"/>
                  </a:cubicBezTo>
                  <a:cubicBezTo>
                    <a:pt x="81" y="24"/>
                    <a:pt x="80" y="24"/>
                    <a:pt x="80" y="24"/>
                  </a:cubicBezTo>
                  <a:cubicBezTo>
                    <a:pt x="80" y="24"/>
                    <a:pt x="79" y="24"/>
                    <a:pt x="79" y="24"/>
                  </a:cubicBezTo>
                  <a:cubicBezTo>
                    <a:pt x="78" y="24"/>
                    <a:pt x="78" y="24"/>
                    <a:pt x="78" y="24"/>
                  </a:cubicBezTo>
                  <a:cubicBezTo>
                    <a:pt x="77" y="24"/>
                    <a:pt x="76" y="24"/>
                    <a:pt x="76" y="24"/>
                  </a:cubicBezTo>
                  <a:cubicBezTo>
                    <a:pt x="75" y="24"/>
                    <a:pt x="75" y="24"/>
                    <a:pt x="74" y="24"/>
                  </a:cubicBezTo>
                  <a:cubicBezTo>
                    <a:pt x="73" y="24"/>
                    <a:pt x="73" y="24"/>
                    <a:pt x="72" y="24"/>
                  </a:cubicBezTo>
                  <a:cubicBezTo>
                    <a:pt x="72" y="24"/>
                    <a:pt x="71" y="24"/>
                    <a:pt x="71" y="24"/>
                  </a:cubicBezTo>
                  <a:cubicBezTo>
                    <a:pt x="70" y="24"/>
                    <a:pt x="70" y="24"/>
                    <a:pt x="69" y="24"/>
                  </a:cubicBezTo>
                  <a:cubicBezTo>
                    <a:pt x="69" y="23"/>
                    <a:pt x="69" y="23"/>
                    <a:pt x="68" y="23"/>
                  </a:cubicBezTo>
                  <a:cubicBezTo>
                    <a:pt x="68" y="23"/>
                    <a:pt x="67" y="23"/>
                    <a:pt x="67" y="23"/>
                  </a:cubicBezTo>
                  <a:cubicBezTo>
                    <a:pt x="67" y="23"/>
                    <a:pt x="66" y="23"/>
                    <a:pt x="66" y="23"/>
                  </a:cubicBezTo>
                  <a:cubicBezTo>
                    <a:pt x="66" y="23"/>
                    <a:pt x="65" y="23"/>
                    <a:pt x="65" y="23"/>
                  </a:cubicBezTo>
                  <a:cubicBezTo>
                    <a:pt x="65" y="23"/>
                    <a:pt x="65" y="23"/>
                    <a:pt x="65" y="24"/>
                  </a:cubicBezTo>
                  <a:cubicBezTo>
                    <a:pt x="64" y="24"/>
                    <a:pt x="64" y="24"/>
                    <a:pt x="64" y="24"/>
                  </a:cubicBezTo>
                  <a:cubicBezTo>
                    <a:pt x="64" y="24"/>
                    <a:pt x="64" y="24"/>
                    <a:pt x="64" y="24"/>
                  </a:cubicBezTo>
                  <a:cubicBezTo>
                    <a:pt x="64" y="24"/>
                    <a:pt x="64" y="24"/>
                    <a:pt x="64" y="24"/>
                  </a:cubicBezTo>
                  <a:cubicBezTo>
                    <a:pt x="64" y="24"/>
                    <a:pt x="64" y="25"/>
                    <a:pt x="64" y="25"/>
                  </a:cubicBezTo>
                  <a:cubicBezTo>
                    <a:pt x="64" y="25"/>
                    <a:pt x="64" y="25"/>
                    <a:pt x="65" y="25"/>
                  </a:cubicBezTo>
                  <a:cubicBezTo>
                    <a:pt x="65" y="25"/>
                    <a:pt x="65" y="25"/>
                    <a:pt x="65" y="25"/>
                  </a:cubicBezTo>
                  <a:cubicBezTo>
                    <a:pt x="65" y="26"/>
                    <a:pt x="66" y="26"/>
                    <a:pt x="67" y="27"/>
                  </a:cubicBezTo>
                  <a:cubicBezTo>
                    <a:pt x="68" y="27"/>
                    <a:pt x="69" y="28"/>
                    <a:pt x="70" y="28"/>
                  </a:cubicBezTo>
                  <a:cubicBezTo>
                    <a:pt x="71" y="29"/>
                    <a:pt x="73" y="29"/>
                    <a:pt x="74" y="29"/>
                  </a:cubicBezTo>
                  <a:cubicBezTo>
                    <a:pt x="75" y="30"/>
                    <a:pt x="77" y="30"/>
                    <a:pt x="78" y="30"/>
                  </a:cubicBezTo>
                  <a:cubicBezTo>
                    <a:pt x="79" y="30"/>
                    <a:pt x="81" y="29"/>
                    <a:pt x="83" y="29"/>
                  </a:cubicBezTo>
                  <a:cubicBezTo>
                    <a:pt x="85" y="28"/>
                    <a:pt x="87" y="27"/>
                    <a:pt x="89" y="26"/>
                  </a:cubicBezTo>
                  <a:cubicBezTo>
                    <a:pt x="90" y="25"/>
                    <a:pt x="92" y="24"/>
                    <a:pt x="93" y="23"/>
                  </a:cubicBezTo>
                  <a:cubicBezTo>
                    <a:pt x="94" y="23"/>
                    <a:pt x="95" y="22"/>
                    <a:pt x="95" y="22"/>
                  </a:cubicBezTo>
                  <a:cubicBezTo>
                    <a:pt x="95" y="21"/>
                    <a:pt x="95" y="21"/>
                    <a:pt x="95" y="21"/>
                  </a:cubicBezTo>
                  <a:cubicBezTo>
                    <a:pt x="95" y="21"/>
                    <a:pt x="95" y="20"/>
                    <a:pt x="95" y="20"/>
                  </a:cubicBezTo>
                  <a:cubicBezTo>
                    <a:pt x="95" y="20"/>
                    <a:pt x="95" y="19"/>
                    <a:pt x="95" y="19"/>
                  </a:cubicBezTo>
                  <a:cubicBezTo>
                    <a:pt x="96" y="19"/>
                    <a:pt x="96" y="19"/>
                    <a:pt x="96" y="18"/>
                  </a:cubicBezTo>
                  <a:cubicBezTo>
                    <a:pt x="96" y="18"/>
                    <a:pt x="96" y="17"/>
                    <a:pt x="97" y="17"/>
                  </a:cubicBezTo>
                  <a:cubicBezTo>
                    <a:pt x="97" y="17"/>
                    <a:pt x="97" y="16"/>
                    <a:pt x="97" y="16"/>
                  </a:cubicBezTo>
                  <a:cubicBezTo>
                    <a:pt x="97" y="16"/>
                    <a:pt x="97" y="15"/>
                    <a:pt x="97" y="15"/>
                  </a:cubicBezTo>
                  <a:cubicBezTo>
                    <a:pt x="97" y="15"/>
                    <a:pt x="97" y="15"/>
                    <a:pt x="97" y="14"/>
                  </a:cubicBezTo>
                  <a:cubicBezTo>
                    <a:pt x="97" y="14"/>
                    <a:pt x="97" y="14"/>
                    <a:pt x="97" y="14"/>
                  </a:cubicBezTo>
                  <a:cubicBezTo>
                    <a:pt x="97" y="14"/>
                    <a:pt x="96" y="14"/>
                    <a:pt x="96" y="14"/>
                  </a:cubicBezTo>
                  <a:cubicBezTo>
                    <a:pt x="96" y="14"/>
                    <a:pt x="96" y="14"/>
                    <a:pt x="96" y="14"/>
                  </a:cubicBezTo>
                  <a:cubicBezTo>
                    <a:pt x="96" y="14"/>
                    <a:pt x="96" y="14"/>
                    <a:pt x="96" y="14"/>
                  </a:cubicBezTo>
                  <a:moveTo>
                    <a:pt x="96" y="6"/>
                  </a:moveTo>
                  <a:cubicBezTo>
                    <a:pt x="96" y="6"/>
                    <a:pt x="96" y="6"/>
                    <a:pt x="96" y="6"/>
                  </a:cubicBezTo>
                  <a:cubicBezTo>
                    <a:pt x="96" y="6"/>
                    <a:pt x="97" y="7"/>
                    <a:pt x="97" y="7"/>
                  </a:cubicBezTo>
                  <a:cubicBezTo>
                    <a:pt x="97" y="7"/>
                    <a:pt x="97" y="7"/>
                    <a:pt x="97" y="7"/>
                  </a:cubicBezTo>
                  <a:cubicBezTo>
                    <a:pt x="97" y="7"/>
                    <a:pt x="98" y="8"/>
                    <a:pt x="98" y="8"/>
                  </a:cubicBezTo>
                  <a:cubicBezTo>
                    <a:pt x="99" y="8"/>
                    <a:pt x="99" y="9"/>
                    <a:pt x="100" y="10"/>
                  </a:cubicBezTo>
                  <a:cubicBezTo>
                    <a:pt x="100" y="10"/>
                    <a:pt x="100" y="11"/>
                    <a:pt x="101" y="12"/>
                  </a:cubicBezTo>
                  <a:cubicBezTo>
                    <a:pt x="101" y="12"/>
                    <a:pt x="101" y="13"/>
                    <a:pt x="101" y="13"/>
                  </a:cubicBezTo>
                  <a:cubicBezTo>
                    <a:pt x="102" y="14"/>
                    <a:pt x="102" y="14"/>
                    <a:pt x="102" y="14"/>
                  </a:cubicBezTo>
                  <a:cubicBezTo>
                    <a:pt x="102" y="15"/>
                    <a:pt x="102" y="15"/>
                    <a:pt x="102" y="15"/>
                  </a:cubicBezTo>
                  <a:cubicBezTo>
                    <a:pt x="102" y="15"/>
                    <a:pt x="102" y="16"/>
                    <a:pt x="102" y="16"/>
                  </a:cubicBezTo>
                  <a:cubicBezTo>
                    <a:pt x="102" y="16"/>
                    <a:pt x="102" y="16"/>
                    <a:pt x="102" y="16"/>
                  </a:cubicBezTo>
                  <a:cubicBezTo>
                    <a:pt x="102" y="16"/>
                    <a:pt x="102" y="16"/>
                    <a:pt x="102" y="16"/>
                  </a:cubicBezTo>
                  <a:cubicBezTo>
                    <a:pt x="103" y="16"/>
                    <a:pt x="103" y="16"/>
                    <a:pt x="103" y="16"/>
                  </a:cubicBezTo>
                  <a:cubicBezTo>
                    <a:pt x="103" y="16"/>
                    <a:pt x="104" y="16"/>
                    <a:pt x="104" y="15"/>
                  </a:cubicBezTo>
                  <a:cubicBezTo>
                    <a:pt x="104" y="15"/>
                    <a:pt x="104" y="15"/>
                    <a:pt x="104" y="15"/>
                  </a:cubicBezTo>
                  <a:cubicBezTo>
                    <a:pt x="104" y="15"/>
                    <a:pt x="105" y="15"/>
                    <a:pt x="105" y="15"/>
                  </a:cubicBezTo>
                  <a:cubicBezTo>
                    <a:pt x="105" y="15"/>
                    <a:pt x="105" y="14"/>
                    <a:pt x="105" y="14"/>
                  </a:cubicBezTo>
                  <a:cubicBezTo>
                    <a:pt x="105" y="14"/>
                    <a:pt x="105" y="13"/>
                    <a:pt x="105" y="13"/>
                  </a:cubicBezTo>
                  <a:cubicBezTo>
                    <a:pt x="104" y="12"/>
                    <a:pt x="104" y="12"/>
                    <a:pt x="103" y="11"/>
                  </a:cubicBezTo>
                  <a:cubicBezTo>
                    <a:pt x="103" y="11"/>
                    <a:pt x="102" y="10"/>
                    <a:pt x="102" y="10"/>
                  </a:cubicBezTo>
                  <a:cubicBezTo>
                    <a:pt x="101" y="9"/>
                    <a:pt x="101" y="9"/>
                    <a:pt x="100" y="8"/>
                  </a:cubicBezTo>
                  <a:cubicBezTo>
                    <a:pt x="99" y="8"/>
                    <a:pt x="99" y="8"/>
                    <a:pt x="98" y="7"/>
                  </a:cubicBezTo>
                  <a:cubicBezTo>
                    <a:pt x="98" y="7"/>
                    <a:pt x="98" y="7"/>
                    <a:pt x="97" y="7"/>
                  </a:cubicBezTo>
                  <a:cubicBezTo>
                    <a:pt x="97" y="7"/>
                    <a:pt x="97" y="6"/>
                    <a:pt x="97" y="6"/>
                  </a:cubicBezTo>
                  <a:cubicBezTo>
                    <a:pt x="96" y="6"/>
                    <a:pt x="96" y="6"/>
                    <a:pt x="96" y="6"/>
                  </a:cubicBezTo>
                  <a:moveTo>
                    <a:pt x="0" y="0"/>
                  </a:moveTo>
                  <a:cubicBezTo>
                    <a:pt x="2" y="52"/>
                    <a:pt x="2" y="52"/>
                    <a:pt x="2" y="52"/>
                  </a:cubicBezTo>
                  <a:cubicBezTo>
                    <a:pt x="3" y="53"/>
                    <a:pt x="3" y="53"/>
                    <a:pt x="4" y="53"/>
                  </a:cubicBezTo>
                  <a:cubicBezTo>
                    <a:pt x="5" y="54"/>
                    <a:pt x="5" y="54"/>
                    <a:pt x="6" y="54"/>
                  </a:cubicBezTo>
                  <a:cubicBezTo>
                    <a:pt x="7" y="54"/>
                    <a:pt x="8" y="55"/>
                    <a:pt x="8" y="55"/>
                  </a:cubicBezTo>
                  <a:cubicBezTo>
                    <a:pt x="9" y="55"/>
                    <a:pt x="10" y="55"/>
                    <a:pt x="11" y="55"/>
                  </a:cubicBezTo>
                  <a:cubicBezTo>
                    <a:pt x="11" y="55"/>
                    <a:pt x="11" y="55"/>
                    <a:pt x="11" y="55"/>
                  </a:cubicBezTo>
                  <a:cubicBezTo>
                    <a:pt x="11" y="55"/>
                    <a:pt x="11" y="55"/>
                    <a:pt x="11" y="55"/>
                  </a:cubicBezTo>
                  <a:cubicBezTo>
                    <a:pt x="11" y="55"/>
                    <a:pt x="12" y="55"/>
                    <a:pt x="12" y="55"/>
                  </a:cubicBezTo>
                  <a:cubicBezTo>
                    <a:pt x="12" y="55"/>
                    <a:pt x="12" y="55"/>
                    <a:pt x="12" y="55"/>
                  </a:cubicBezTo>
                  <a:cubicBezTo>
                    <a:pt x="14" y="55"/>
                    <a:pt x="15" y="55"/>
                    <a:pt x="16" y="55"/>
                  </a:cubicBezTo>
                  <a:cubicBezTo>
                    <a:pt x="17" y="54"/>
                    <a:pt x="17" y="54"/>
                    <a:pt x="18" y="54"/>
                  </a:cubicBezTo>
                  <a:cubicBezTo>
                    <a:pt x="18" y="53"/>
                    <a:pt x="19" y="53"/>
                    <a:pt x="19" y="52"/>
                  </a:cubicBezTo>
                  <a:cubicBezTo>
                    <a:pt x="19" y="52"/>
                    <a:pt x="19" y="51"/>
                    <a:pt x="19" y="51"/>
                  </a:cubicBezTo>
                  <a:cubicBezTo>
                    <a:pt x="19" y="51"/>
                    <a:pt x="19" y="50"/>
                    <a:pt x="19" y="50"/>
                  </a:cubicBezTo>
                  <a:cubicBezTo>
                    <a:pt x="20" y="50"/>
                    <a:pt x="20" y="50"/>
                    <a:pt x="20" y="50"/>
                  </a:cubicBezTo>
                  <a:cubicBezTo>
                    <a:pt x="20" y="50"/>
                    <a:pt x="20" y="49"/>
                    <a:pt x="20" y="49"/>
                  </a:cubicBezTo>
                  <a:cubicBezTo>
                    <a:pt x="20" y="49"/>
                    <a:pt x="20" y="49"/>
                    <a:pt x="21" y="49"/>
                  </a:cubicBezTo>
                  <a:cubicBezTo>
                    <a:pt x="21" y="49"/>
                    <a:pt x="21" y="49"/>
                    <a:pt x="21" y="49"/>
                  </a:cubicBezTo>
                  <a:cubicBezTo>
                    <a:pt x="22" y="49"/>
                    <a:pt x="22" y="49"/>
                    <a:pt x="22" y="48"/>
                  </a:cubicBezTo>
                  <a:cubicBezTo>
                    <a:pt x="22" y="48"/>
                    <a:pt x="22" y="48"/>
                    <a:pt x="23" y="47"/>
                  </a:cubicBezTo>
                  <a:cubicBezTo>
                    <a:pt x="23" y="47"/>
                    <a:pt x="23" y="47"/>
                    <a:pt x="23" y="46"/>
                  </a:cubicBezTo>
                  <a:cubicBezTo>
                    <a:pt x="23" y="46"/>
                    <a:pt x="23" y="46"/>
                    <a:pt x="24" y="46"/>
                  </a:cubicBezTo>
                  <a:cubicBezTo>
                    <a:pt x="24" y="45"/>
                    <a:pt x="24" y="45"/>
                    <a:pt x="24" y="45"/>
                  </a:cubicBezTo>
                  <a:cubicBezTo>
                    <a:pt x="24" y="44"/>
                    <a:pt x="24" y="44"/>
                    <a:pt x="25" y="44"/>
                  </a:cubicBezTo>
                  <a:cubicBezTo>
                    <a:pt x="25" y="44"/>
                    <a:pt x="25" y="43"/>
                    <a:pt x="25" y="43"/>
                  </a:cubicBezTo>
                  <a:cubicBezTo>
                    <a:pt x="25" y="43"/>
                    <a:pt x="26" y="43"/>
                    <a:pt x="26" y="42"/>
                  </a:cubicBezTo>
                  <a:cubicBezTo>
                    <a:pt x="26" y="42"/>
                    <a:pt x="26" y="42"/>
                    <a:pt x="27" y="42"/>
                  </a:cubicBezTo>
                  <a:cubicBezTo>
                    <a:pt x="27" y="42"/>
                    <a:pt x="27" y="42"/>
                    <a:pt x="28" y="42"/>
                  </a:cubicBezTo>
                  <a:cubicBezTo>
                    <a:pt x="28" y="42"/>
                    <a:pt x="29" y="42"/>
                    <a:pt x="29" y="42"/>
                  </a:cubicBezTo>
                  <a:cubicBezTo>
                    <a:pt x="30" y="42"/>
                    <a:pt x="32" y="42"/>
                    <a:pt x="33" y="42"/>
                  </a:cubicBezTo>
                  <a:cubicBezTo>
                    <a:pt x="34" y="42"/>
                    <a:pt x="35" y="43"/>
                    <a:pt x="37" y="43"/>
                  </a:cubicBezTo>
                  <a:cubicBezTo>
                    <a:pt x="38" y="44"/>
                    <a:pt x="39" y="44"/>
                    <a:pt x="40" y="45"/>
                  </a:cubicBezTo>
                  <a:cubicBezTo>
                    <a:pt x="42" y="46"/>
                    <a:pt x="43" y="46"/>
                    <a:pt x="44" y="47"/>
                  </a:cubicBezTo>
                  <a:cubicBezTo>
                    <a:pt x="44" y="47"/>
                    <a:pt x="45" y="48"/>
                    <a:pt x="45" y="48"/>
                  </a:cubicBezTo>
                  <a:cubicBezTo>
                    <a:pt x="46" y="49"/>
                    <a:pt x="47" y="50"/>
                    <a:pt x="47" y="50"/>
                  </a:cubicBezTo>
                  <a:cubicBezTo>
                    <a:pt x="48" y="51"/>
                    <a:pt x="48" y="51"/>
                    <a:pt x="49" y="52"/>
                  </a:cubicBezTo>
                  <a:cubicBezTo>
                    <a:pt x="49" y="53"/>
                    <a:pt x="50" y="54"/>
                    <a:pt x="51" y="54"/>
                  </a:cubicBezTo>
                  <a:cubicBezTo>
                    <a:pt x="52" y="55"/>
                    <a:pt x="53" y="57"/>
                    <a:pt x="54" y="58"/>
                  </a:cubicBezTo>
                  <a:cubicBezTo>
                    <a:pt x="55" y="59"/>
                    <a:pt x="56" y="60"/>
                    <a:pt x="56" y="61"/>
                  </a:cubicBezTo>
                  <a:cubicBezTo>
                    <a:pt x="57" y="62"/>
                    <a:pt x="58" y="62"/>
                    <a:pt x="59" y="63"/>
                  </a:cubicBezTo>
                  <a:cubicBezTo>
                    <a:pt x="60" y="63"/>
                    <a:pt x="61" y="64"/>
                    <a:pt x="62" y="64"/>
                  </a:cubicBezTo>
                  <a:cubicBezTo>
                    <a:pt x="62" y="64"/>
                    <a:pt x="62" y="64"/>
                    <a:pt x="62" y="64"/>
                  </a:cubicBezTo>
                  <a:cubicBezTo>
                    <a:pt x="62" y="64"/>
                    <a:pt x="62" y="64"/>
                    <a:pt x="62" y="64"/>
                  </a:cubicBezTo>
                  <a:cubicBezTo>
                    <a:pt x="62" y="64"/>
                    <a:pt x="62" y="64"/>
                    <a:pt x="63" y="64"/>
                  </a:cubicBezTo>
                  <a:cubicBezTo>
                    <a:pt x="63" y="64"/>
                    <a:pt x="63" y="64"/>
                    <a:pt x="63" y="64"/>
                  </a:cubicBezTo>
                  <a:cubicBezTo>
                    <a:pt x="63" y="64"/>
                    <a:pt x="63" y="64"/>
                    <a:pt x="63" y="63"/>
                  </a:cubicBezTo>
                  <a:cubicBezTo>
                    <a:pt x="63" y="63"/>
                    <a:pt x="64" y="63"/>
                    <a:pt x="64" y="63"/>
                  </a:cubicBezTo>
                  <a:cubicBezTo>
                    <a:pt x="64" y="63"/>
                    <a:pt x="64" y="63"/>
                    <a:pt x="64" y="63"/>
                  </a:cubicBezTo>
                  <a:cubicBezTo>
                    <a:pt x="65" y="63"/>
                    <a:pt x="65" y="63"/>
                    <a:pt x="65" y="63"/>
                  </a:cubicBezTo>
                  <a:cubicBezTo>
                    <a:pt x="66" y="63"/>
                    <a:pt x="66" y="63"/>
                    <a:pt x="67" y="64"/>
                  </a:cubicBezTo>
                  <a:cubicBezTo>
                    <a:pt x="68" y="64"/>
                    <a:pt x="68" y="64"/>
                    <a:pt x="69" y="64"/>
                  </a:cubicBezTo>
                  <a:cubicBezTo>
                    <a:pt x="70" y="64"/>
                    <a:pt x="70" y="64"/>
                    <a:pt x="71" y="65"/>
                  </a:cubicBezTo>
                  <a:cubicBezTo>
                    <a:pt x="72" y="65"/>
                    <a:pt x="72" y="65"/>
                    <a:pt x="73" y="65"/>
                  </a:cubicBezTo>
                  <a:cubicBezTo>
                    <a:pt x="74" y="65"/>
                    <a:pt x="74" y="66"/>
                    <a:pt x="75" y="66"/>
                  </a:cubicBezTo>
                  <a:cubicBezTo>
                    <a:pt x="76" y="66"/>
                    <a:pt x="76" y="66"/>
                    <a:pt x="77" y="66"/>
                  </a:cubicBezTo>
                  <a:cubicBezTo>
                    <a:pt x="77" y="67"/>
                    <a:pt x="78" y="67"/>
                    <a:pt x="79" y="67"/>
                  </a:cubicBezTo>
                  <a:cubicBezTo>
                    <a:pt x="79" y="67"/>
                    <a:pt x="80" y="67"/>
                    <a:pt x="80" y="67"/>
                  </a:cubicBezTo>
                  <a:cubicBezTo>
                    <a:pt x="81" y="67"/>
                    <a:pt x="81" y="67"/>
                    <a:pt x="81" y="67"/>
                  </a:cubicBezTo>
                  <a:cubicBezTo>
                    <a:pt x="81" y="67"/>
                    <a:pt x="81" y="67"/>
                    <a:pt x="82" y="67"/>
                  </a:cubicBezTo>
                  <a:cubicBezTo>
                    <a:pt x="82" y="67"/>
                    <a:pt x="82" y="67"/>
                    <a:pt x="82" y="67"/>
                  </a:cubicBezTo>
                  <a:cubicBezTo>
                    <a:pt x="82" y="67"/>
                    <a:pt x="82" y="66"/>
                    <a:pt x="83" y="66"/>
                  </a:cubicBezTo>
                  <a:cubicBezTo>
                    <a:pt x="83" y="66"/>
                    <a:pt x="83" y="66"/>
                    <a:pt x="83" y="66"/>
                  </a:cubicBezTo>
                  <a:cubicBezTo>
                    <a:pt x="83" y="66"/>
                    <a:pt x="83" y="66"/>
                    <a:pt x="82" y="65"/>
                  </a:cubicBezTo>
                  <a:cubicBezTo>
                    <a:pt x="82" y="65"/>
                    <a:pt x="82" y="65"/>
                    <a:pt x="81" y="64"/>
                  </a:cubicBezTo>
                  <a:cubicBezTo>
                    <a:pt x="81" y="64"/>
                    <a:pt x="81" y="63"/>
                    <a:pt x="80" y="63"/>
                  </a:cubicBezTo>
                  <a:cubicBezTo>
                    <a:pt x="80" y="63"/>
                    <a:pt x="79" y="63"/>
                    <a:pt x="79" y="63"/>
                  </a:cubicBezTo>
                  <a:cubicBezTo>
                    <a:pt x="79" y="62"/>
                    <a:pt x="78" y="62"/>
                    <a:pt x="77" y="62"/>
                  </a:cubicBezTo>
                  <a:cubicBezTo>
                    <a:pt x="77" y="61"/>
                    <a:pt x="76" y="61"/>
                    <a:pt x="75" y="60"/>
                  </a:cubicBezTo>
                  <a:cubicBezTo>
                    <a:pt x="74" y="59"/>
                    <a:pt x="74" y="59"/>
                    <a:pt x="73" y="58"/>
                  </a:cubicBezTo>
                  <a:cubicBezTo>
                    <a:pt x="73" y="58"/>
                    <a:pt x="72" y="57"/>
                    <a:pt x="73" y="56"/>
                  </a:cubicBezTo>
                  <a:cubicBezTo>
                    <a:pt x="73" y="56"/>
                    <a:pt x="72" y="56"/>
                    <a:pt x="72" y="56"/>
                  </a:cubicBezTo>
                  <a:cubicBezTo>
                    <a:pt x="72" y="56"/>
                    <a:pt x="72" y="55"/>
                    <a:pt x="72" y="55"/>
                  </a:cubicBezTo>
                  <a:cubicBezTo>
                    <a:pt x="71" y="55"/>
                    <a:pt x="71" y="55"/>
                    <a:pt x="71" y="55"/>
                  </a:cubicBezTo>
                  <a:cubicBezTo>
                    <a:pt x="70" y="55"/>
                    <a:pt x="70" y="55"/>
                    <a:pt x="69" y="55"/>
                  </a:cubicBezTo>
                  <a:cubicBezTo>
                    <a:pt x="69" y="55"/>
                    <a:pt x="69" y="54"/>
                    <a:pt x="68" y="54"/>
                  </a:cubicBezTo>
                  <a:cubicBezTo>
                    <a:pt x="68" y="54"/>
                    <a:pt x="67" y="54"/>
                    <a:pt x="67" y="54"/>
                  </a:cubicBezTo>
                  <a:cubicBezTo>
                    <a:pt x="66" y="54"/>
                    <a:pt x="66" y="54"/>
                    <a:pt x="65" y="53"/>
                  </a:cubicBezTo>
                  <a:cubicBezTo>
                    <a:pt x="65" y="53"/>
                    <a:pt x="64" y="53"/>
                    <a:pt x="64" y="53"/>
                  </a:cubicBezTo>
                  <a:cubicBezTo>
                    <a:pt x="64" y="52"/>
                    <a:pt x="63" y="52"/>
                    <a:pt x="63" y="52"/>
                  </a:cubicBezTo>
                  <a:cubicBezTo>
                    <a:pt x="63" y="51"/>
                    <a:pt x="62" y="51"/>
                    <a:pt x="62" y="50"/>
                  </a:cubicBezTo>
                  <a:cubicBezTo>
                    <a:pt x="62" y="50"/>
                    <a:pt x="62" y="49"/>
                    <a:pt x="61" y="48"/>
                  </a:cubicBezTo>
                  <a:cubicBezTo>
                    <a:pt x="61" y="48"/>
                    <a:pt x="61" y="47"/>
                    <a:pt x="61" y="47"/>
                  </a:cubicBezTo>
                  <a:cubicBezTo>
                    <a:pt x="61" y="46"/>
                    <a:pt x="60" y="46"/>
                    <a:pt x="60" y="45"/>
                  </a:cubicBezTo>
                  <a:cubicBezTo>
                    <a:pt x="60" y="44"/>
                    <a:pt x="60" y="44"/>
                    <a:pt x="60" y="43"/>
                  </a:cubicBezTo>
                  <a:cubicBezTo>
                    <a:pt x="59" y="43"/>
                    <a:pt x="59" y="43"/>
                    <a:pt x="59" y="42"/>
                  </a:cubicBezTo>
                  <a:cubicBezTo>
                    <a:pt x="58" y="42"/>
                    <a:pt x="58" y="42"/>
                    <a:pt x="58" y="41"/>
                  </a:cubicBezTo>
                  <a:cubicBezTo>
                    <a:pt x="57" y="41"/>
                    <a:pt x="56" y="41"/>
                    <a:pt x="56" y="40"/>
                  </a:cubicBezTo>
                  <a:cubicBezTo>
                    <a:pt x="55" y="40"/>
                    <a:pt x="55" y="39"/>
                    <a:pt x="54" y="38"/>
                  </a:cubicBezTo>
                  <a:cubicBezTo>
                    <a:pt x="54" y="38"/>
                    <a:pt x="53" y="37"/>
                    <a:pt x="53" y="37"/>
                  </a:cubicBezTo>
                  <a:cubicBezTo>
                    <a:pt x="53" y="36"/>
                    <a:pt x="53" y="35"/>
                    <a:pt x="53" y="35"/>
                  </a:cubicBezTo>
                  <a:cubicBezTo>
                    <a:pt x="53" y="35"/>
                    <a:pt x="53" y="35"/>
                    <a:pt x="53" y="34"/>
                  </a:cubicBezTo>
                  <a:cubicBezTo>
                    <a:pt x="53" y="34"/>
                    <a:pt x="53" y="34"/>
                    <a:pt x="53" y="34"/>
                  </a:cubicBezTo>
                  <a:cubicBezTo>
                    <a:pt x="54" y="34"/>
                    <a:pt x="54" y="34"/>
                    <a:pt x="54" y="33"/>
                  </a:cubicBezTo>
                  <a:cubicBezTo>
                    <a:pt x="54" y="33"/>
                    <a:pt x="55" y="33"/>
                    <a:pt x="55" y="33"/>
                  </a:cubicBezTo>
                  <a:cubicBezTo>
                    <a:pt x="55" y="33"/>
                    <a:pt x="55" y="33"/>
                    <a:pt x="55" y="33"/>
                  </a:cubicBezTo>
                  <a:cubicBezTo>
                    <a:pt x="55" y="33"/>
                    <a:pt x="55" y="33"/>
                    <a:pt x="55" y="33"/>
                  </a:cubicBezTo>
                  <a:cubicBezTo>
                    <a:pt x="55"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7" y="33"/>
                    <a:pt x="57" y="33"/>
                    <a:pt x="57" y="33"/>
                  </a:cubicBezTo>
                  <a:cubicBezTo>
                    <a:pt x="58" y="33"/>
                    <a:pt x="58" y="33"/>
                    <a:pt x="58" y="33"/>
                  </a:cubicBezTo>
                  <a:cubicBezTo>
                    <a:pt x="58" y="33"/>
                    <a:pt x="58" y="33"/>
                    <a:pt x="59" y="33"/>
                  </a:cubicBezTo>
                  <a:cubicBezTo>
                    <a:pt x="59" y="33"/>
                    <a:pt x="59" y="32"/>
                    <a:pt x="59" y="32"/>
                  </a:cubicBezTo>
                  <a:cubicBezTo>
                    <a:pt x="59" y="32"/>
                    <a:pt x="59" y="32"/>
                    <a:pt x="59" y="32"/>
                  </a:cubicBezTo>
                  <a:cubicBezTo>
                    <a:pt x="59" y="31"/>
                    <a:pt x="59" y="31"/>
                    <a:pt x="59" y="31"/>
                  </a:cubicBezTo>
                  <a:cubicBezTo>
                    <a:pt x="58" y="30"/>
                    <a:pt x="58" y="30"/>
                    <a:pt x="58" y="30"/>
                  </a:cubicBezTo>
                  <a:cubicBezTo>
                    <a:pt x="58" y="29"/>
                    <a:pt x="57" y="29"/>
                    <a:pt x="57" y="29"/>
                  </a:cubicBezTo>
                  <a:cubicBezTo>
                    <a:pt x="56" y="28"/>
                    <a:pt x="56" y="28"/>
                    <a:pt x="56" y="28"/>
                  </a:cubicBezTo>
                  <a:cubicBezTo>
                    <a:pt x="55" y="28"/>
                    <a:pt x="54" y="27"/>
                    <a:pt x="54" y="27"/>
                  </a:cubicBezTo>
                  <a:cubicBezTo>
                    <a:pt x="53" y="27"/>
                    <a:pt x="52" y="26"/>
                    <a:pt x="52" y="26"/>
                  </a:cubicBezTo>
                  <a:cubicBezTo>
                    <a:pt x="51" y="26"/>
                    <a:pt x="50" y="26"/>
                    <a:pt x="49" y="25"/>
                  </a:cubicBezTo>
                  <a:cubicBezTo>
                    <a:pt x="48" y="25"/>
                    <a:pt x="47" y="25"/>
                    <a:pt x="46" y="24"/>
                  </a:cubicBezTo>
                  <a:cubicBezTo>
                    <a:pt x="45" y="24"/>
                    <a:pt x="44" y="23"/>
                    <a:pt x="43" y="23"/>
                  </a:cubicBezTo>
                  <a:cubicBezTo>
                    <a:pt x="42" y="22"/>
                    <a:pt x="41" y="22"/>
                    <a:pt x="41" y="21"/>
                  </a:cubicBezTo>
                  <a:cubicBezTo>
                    <a:pt x="40" y="21"/>
                    <a:pt x="40" y="20"/>
                    <a:pt x="39" y="19"/>
                  </a:cubicBezTo>
                  <a:cubicBezTo>
                    <a:pt x="39" y="18"/>
                    <a:pt x="38" y="17"/>
                    <a:pt x="35" y="15"/>
                  </a:cubicBezTo>
                  <a:cubicBezTo>
                    <a:pt x="33" y="13"/>
                    <a:pt x="30" y="11"/>
                    <a:pt x="26" y="9"/>
                  </a:cubicBezTo>
                  <a:cubicBezTo>
                    <a:pt x="23" y="8"/>
                    <a:pt x="19" y="6"/>
                    <a:pt x="15" y="4"/>
                  </a:cubicBezTo>
                  <a:cubicBezTo>
                    <a:pt x="12" y="3"/>
                    <a:pt x="8" y="2"/>
                    <a:pt x="6" y="1"/>
                  </a:cubicBezTo>
                  <a:cubicBezTo>
                    <a:pt x="5" y="1"/>
                    <a:pt x="5" y="1"/>
                    <a:pt x="5" y="1"/>
                  </a:cubicBezTo>
                  <a:cubicBezTo>
                    <a:pt x="4" y="1"/>
                    <a:pt x="4" y="1"/>
                    <a:pt x="3" y="0"/>
                  </a:cubicBezTo>
                  <a:cubicBezTo>
                    <a:pt x="3" y="0"/>
                    <a:pt x="2" y="0"/>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3" name="Freeform 292">
              <a:extLst>
                <a:ext uri="{FF2B5EF4-FFF2-40B4-BE49-F238E27FC236}">
                  <a16:creationId xmlns:a16="http://schemas.microsoft.com/office/drawing/2014/main" id="{EDE4F0E6-641E-6249-8318-0E66EE9C7FB9}"/>
                </a:ext>
              </a:extLst>
            </p:cNvPr>
            <p:cNvSpPr>
              <a:spLocks noEditPoints="1"/>
            </p:cNvSpPr>
            <p:nvPr/>
          </p:nvSpPr>
          <p:spPr bwMode="auto">
            <a:xfrm>
              <a:off x="7915275" y="2011363"/>
              <a:ext cx="177800" cy="117475"/>
            </a:xfrm>
            <a:custGeom>
              <a:avLst/>
              <a:gdLst>
                <a:gd name="T0" fmla="*/ 2 w 106"/>
                <a:gd name="T1" fmla="*/ 55 h 70"/>
                <a:gd name="T2" fmla="*/ 79 w 106"/>
                <a:gd name="T3" fmla="*/ 26 h 70"/>
                <a:gd name="T4" fmla="*/ 84 w 106"/>
                <a:gd name="T5" fmla="*/ 25 h 70"/>
                <a:gd name="T6" fmla="*/ 95 w 106"/>
                <a:gd name="T7" fmla="*/ 16 h 70"/>
                <a:gd name="T8" fmla="*/ 97 w 106"/>
                <a:gd name="T9" fmla="*/ 18 h 70"/>
                <a:gd name="T10" fmla="*/ 93 w 106"/>
                <a:gd name="T11" fmla="*/ 25 h 70"/>
                <a:gd name="T12" fmla="*/ 65 w 106"/>
                <a:gd name="T13" fmla="*/ 27 h 70"/>
                <a:gd name="T14" fmla="*/ 65 w 106"/>
                <a:gd name="T15" fmla="*/ 25 h 70"/>
                <a:gd name="T16" fmla="*/ 74 w 106"/>
                <a:gd name="T17" fmla="*/ 26 h 70"/>
                <a:gd name="T18" fmla="*/ 91 w 106"/>
                <a:gd name="T19" fmla="*/ 19 h 70"/>
                <a:gd name="T20" fmla="*/ 82 w 106"/>
                <a:gd name="T21" fmla="*/ 25 h 70"/>
                <a:gd name="T22" fmla="*/ 74 w 106"/>
                <a:gd name="T23" fmla="*/ 25 h 70"/>
                <a:gd name="T24" fmla="*/ 65 w 106"/>
                <a:gd name="T25" fmla="*/ 24 h 70"/>
                <a:gd name="T26" fmla="*/ 64 w 106"/>
                <a:gd name="T27" fmla="*/ 28 h 70"/>
                <a:gd name="T28" fmla="*/ 94 w 106"/>
                <a:gd name="T29" fmla="*/ 26 h 70"/>
                <a:gd name="T30" fmla="*/ 98 w 106"/>
                <a:gd name="T31" fmla="*/ 18 h 70"/>
                <a:gd name="T32" fmla="*/ 102 w 106"/>
                <a:gd name="T33" fmla="*/ 18 h 70"/>
                <a:gd name="T34" fmla="*/ 100 w 106"/>
                <a:gd name="T35" fmla="*/ 12 h 70"/>
                <a:gd name="T36" fmla="*/ 97 w 106"/>
                <a:gd name="T37" fmla="*/ 9 h 70"/>
                <a:gd name="T38" fmla="*/ 105 w 106"/>
                <a:gd name="T39" fmla="*/ 17 h 70"/>
                <a:gd name="T40" fmla="*/ 94 w 106"/>
                <a:gd name="T41" fmla="*/ 7 h 70"/>
                <a:gd name="T42" fmla="*/ 101 w 106"/>
                <a:gd name="T43" fmla="*/ 17 h 70"/>
                <a:gd name="T44" fmla="*/ 105 w 106"/>
                <a:gd name="T45" fmla="*/ 18 h 70"/>
                <a:gd name="T46" fmla="*/ 98 w 106"/>
                <a:gd name="T47" fmla="*/ 8 h 70"/>
                <a:gd name="T48" fmla="*/ 3 w 106"/>
                <a:gd name="T49" fmla="*/ 2 h 70"/>
                <a:gd name="T50" fmla="*/ 41 w 106"/>
                <a:gd name="T51" fmla="*/ 23 h 70"/>
                <a:gd name="T52" fmla="*/ 57 w 106"/>
                <a:gd name="T53" fmla="*/ 31 h 70"/>
                <a:gd name="T54" fmla="*/ 57 w 106"/>
                <a:gd name="T55" fmla="*/ 35 h 70"/>
                <a:gd name="T56" fmla="*/ 55 w 106"/>
                <a:gd name="T57" fmla="*/ 35 h 70"/>
                <a:gd name="T58" fmla="*/ 53 w 106"/>
                <a:gd name="T59" fmla="*/ 39 h 70"/>
                <a:gd name="T60" fmla="*/ 61 w 106"/>
                <a:gd name="T61" fmla="*/ 49 h 70"/>
                <a:gd name="T62" fmla="*/ 68 w 106"/>
                <a:gd name="T63" fmla="*/ 56 h 70"/>
                <a:gd name="T64" fmla="*/ 75 w 106"/>
                <a:gd name="T65" fmla="*/ 62 h 70"/>
                <a:gd name="T66" fmla="*/ 83 w 106"/>
                <a:gd name="T67" fmla="*/ 68 h 70"/>
                <a:gd name="T68" fmla="*/ 75 w 106"/>
                <a:gd name="T69" fmla="*/ 68 h 70"/>
                <a:gd name="T70" fmla="*/ 64 w 106"/>
                <a:gd name="T71" fmla="*/ 65 h 70"/>
                <a:gd name="T72" fmla="*/ 59 w 106"/>
                <a:gd name="T73" fmla="*/ 65 h 70"/>
                <a:gd name="T74" fmla="*/ 44 w 106"/>
                <a:gd name="T75" fmla="*/ 49 h 70"/>
                <a:gd name="T76" fmla="*/ 26 w 106"/>
                <a:gd name="T77" fmla="*/ 44 h 70"/>
                <a:gd name="T78" fmla="*/ 22 w 106"/>
                <a:gd name="T79" fmla="*/ 50 h 70"/>
                <a:gd name="T80" fmla="*/ 19 w 106"/>
                <a:gd name="T81" fmla="*/ 54 h 70"/>
                <a:gd name="T82" fmla="*/ 11 w 106"/>
                <a:gd name="T83" fmla="*/ 57 h 70"/>
                <a:gd name="T84" fmla="*/ 6 w 106"/>
                <a:gd name="T85" fmla="*/ 57 h 70"/>
                <a:gd name="T86" fmla="*/ 16 w 106"/>
                <a:gd name="T87" fmla="*/ 58 h 70"/>
                <a:gd name="T88" fmla="*/ 21 w 106"/>
                <a:gd name="T89" fmla="*/ 52 h 70"/>
                <a:gd name="T90" fmla="*/ 25 w 106"/>
                <a:gd name="T91" fmla="*/ 47 h 70"/>
                <a:gd name="T92" fmla="*/ 36 w 106"/>
                <a:gd name="T93" fmla="*/ 46 h 70"/>
                <a:gd name="T94" fmla="*/ 53 w 106"/>
                <a:gd name="T95" fmla="*/ 60 h 70"/>
                <a:gd name="T96" fmla="*/ 64 w 106"/>
                <a:gd name="T97" fmla="*/ 66 h 70"/>
                <a:gd name="T98" fmla="*/ 77 w 106"/>
                <a:gd name="T99" fmla="*/ 69 h 70"/>
                <a:gd name="T100" fmla="*/ 84 w 106"/>
                <a:gd name="T101" fmla="*/ 68 h 70"/>
                <a:gd name="T102" fmla="*/ 74 w 106"/>
                <a:gd name="T103" fmla="*/ 60 h 70"/>
                <a:gd name="T104" fmla="*/ 67 w 106"/>
                <a:gd name="T105" fmla="*/ 55 h 70"/>
                <a:gd name="T106" fmla="*/ 61 w 106"/>
                <a:gd name="T107" fmla="*/ 47 h 70"/>
                <a:gd name="T108" fmla="*/ 54 w 106"/>
                <a:gd name="T109" fmla="*/ 37 h 70"/>
                <a:gd name="T110" fmla="*/ 55 w 106"/>
                <a:gd name="T111" fmla="*/ 36 h 70"/>
                <a:gd name="T112" fmla="*/ 60 w 106"/>
                <a:gd name="T113" fmla="*/ 34 h 70"/>
                <a:gd name="T114" fmla="*/ 50 w 106"/>
                <a:gd name="T115" fmla="*/ 26 h 70"/>
                <a:gd name="T116" fmla="*/ 15 w 106"/>
                <a:gd name="T11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70">
                  <a:moveTo>
                    <a:pt x="1" y="55"/>
                  </a:moveTo>
                  <a:cubicBezTo>
                    <a:pt x="1" y="55"/>
                    <a:pt x="1" y="55"/>
                    <a:pt x="1" y="55"/>
                  </a:cubicBezTo>
                  <a:cubicBezTo>
                    <a:pt x="1" y="55"/>
                    <a:pt x="1" y="55"/>
                    <a:pt x="1" y="55"/>
                  </a:cubicBezTo>
                  <a:cubicBezTo>
                    <a:pt x="1" y="55"/>
                    <a:pt x="1" y="55"/>
                    <a:pt x="1" y="55"/>
                  </a:cubicBezTo>
                  <a:cubicBezTo>
                    <a:pt x="1" y="55"/>
                    <a:pt x="2" y="55"/>
                    <a:pt x="2" y="55"/>
                  </a:cubicBezTo>
                  <a:cubicBezTo>
                    <a:pt x="2" y="55"/>
                    <a:pt x="2" y="55"/>
                    <a:pt x="2" y="55"/>
                  </a:cubicBezTo>
                  <a:cubicBezTo>
                    <a:pt x="2" y="55"/>
                    <a:pt x="2" y="55"/>
                    <a:pt x="2" y="55"/>
                  </a:cubicBezTo>
                  <a:cubicBezTo>
                    <a:pt x="1" y="55"/>
                    <a:pt x="1" y="55"/>
                    <a:pt x="1" y="55"/>
                  </a:cubicBezTo>
                  <a:cubicBezTo>
                    <a:pt x="1" y="55"/>
                    <a:pt x="1" y="55"/>
                    <a:pt x="1" y="55"/>
                  </a:cubicBezTo>
                  <a:cubicBezTo>
                    <a:pt x="1" y="55"/>
                    <a:pt x="1" y="55"/>
                    <a:pt x="1" y="55"/>
                  </a:cubicBezTo>
                  <a:cubicBezTo>
                    <a:pt x="1" y="55"/>
                    <a:pt x="1" y="55"/>
                    <a:pt x="1" y="55"/>
                  </a:cubicBezTo>
                  <a:cubicBezTo>
                    <a:pt x="1" y="55"/>
                    <a:pt x="1" y="55"/>
                    <a:pt x="1" y="55"/>
                  </a:cubicBezTo>
                  <a:moveTo>
                    <a:pt x="78" y="26"/>
                  </a:moveTo>
                  <a:cubicBezTo>
                    <a:pt x="78" y="26"/>
                    <a:pt x="78" y="26"/>
                    <a:pt x="79" y="26"/>
                  </a:cubicBezTo>
                  <a:cubicBezTo>
                    <a:pt x="79" y="26"/>
                    <a:pt x="80" y="26"/>
                    <a:pt x="80" y="26"/>
                  </a:cubicBezTo>
                  <a:cubicBezTo>
                    <a:pt x="80" y="26"/>
                    <a:pt x="81" y="26"/>
                    <a:pt x="81" y="26"/>
                  </a:cubicBezTo>
                  <a:cubicBezTo>
                    <a:pt x="81" y="26"/>
                    <a:pt x="82" y="26"/>
                    <a:pt x="82" y="26"/>
                  </a:cubicBezTo>
                  <a:cubicBezTo>
                    <a:pt x="82" y="26"/>
                    <a:pt x="82" y="26"/>
                    <a:pt x="83" y="26"/>
                  </a:cubicBezTo>
                  <a:cubicBezTo>
                    <a:pt x="83" y="25"/>
                    <a:pt x="83" y="25"/>
                    <a:pt x="83" y="25"/>
                  </a:cubicBezTo>
                  <a:cubicBezTo>
                    <a:pt x="83" y="25"/>
                    <a:pt x="83" y="25"/>
                    <a:pt x="84" y="25"/>
                  </a:cubicBezTo>
                  <a:cubicBezTo>
                    <a:pt x="84" y="25"/>
                    <a:pt x="84" y="25"/>
                    <a:pt x="84" y="25"/>
                  </a:cubicBezTo>
                  <a:cubicBezTo>
                    <a:pt x="85" y="24"/>
                    <a:pt x="87" y="24"/>
                    <a:pt x="88" y="23"/>
                  </a:cubicBezTo>
                  <a:cubicBezTo>
                    <a:pt x="89" y="23"/>
                    <a:pt x="90" y="23"/>
                    <a:pt x="90" y="22"/>
                  </a:cubicBezTo>
                  <a:cubicBezTo>
                    <a:pt x="91" y="22"/>
                    <a:pt x="91" y="21"/>
                    <a:pt x="92" y="21"/>
                  </a:cubicBezTo>
                  <a:cubicBezTo>
                    <a:pt x="92" y="20"/>
                    <a:pt x="92" y="20"/>
                    <a:pt x="92" y="19"/>
                  </a:cubicBezTo>
                  <a:cubicBezTo>
                    <a:pt x="92" y="19"/>
                    <a:pt x="92" y="18"/>
                    <a:pt x="93" y="18"/>
                  </a:cubicBezTo>
                  <a:cubicBezTo>
                    <a:pt x="93" y="18"/>
                    <a:pt x="93" y="17"/>
                    <a:pt x="93" y="17"/>
                  </a:cubicBezTo>
                  <a:cubicBezTo>
                    <a:pt x="94" y="17"/>
                    <a:pt x="94" y="16"/>
                    <a:pt x="95" y="16"/>
                  </a:cubicBezTo>
                  <a:cubicBezTo>
                    <a:pt x="95" y="16"/>
                    <a:pt x="95" y="16"/>
                    <a:pt x="96" y="16"/>
                  </a:cubicBezTo>
                  <a:cubicBezTo>
                    <a:pt x="96" y="16"/>
                    <a:pt x="96" y="16"/>
                    <a:pt x="96" y="16"/>
                  </a:cubicBezTo>
                  <a:cubicBezTo>
                    <a:pt x="96" y="16"/>
                    <a:pt x="96" y="16"/>
                    <a:pt x="96" y="16"/>
                  </a:cubicBezTo>
                  <a:cubicBezTo>
                    <a:pt x="96" y="16"/>
                    <a:pt x="97" y="16"/>
                    <a:pt x="97" y="16"/>
                  </a:cubicBezTo>
                  <a:cubicBezTo>
                    <a:pt x="97" y="16"/>
                    <a:pt x="97" y="16"/>
                    <a:pt x="97" y="16"/>
                  </a:cubicBezTo>
                  <a:cubicBezTo>
                    <a:pt x="97" y="17"/>
                    <a:pt x="97" y="17"/>
                    <a:pt x="97" y="17"/>
                  </a:cubicBezTo>
                  <a:cubicBezTo>
                    <a:pt x="97" y="17"/>
                    <a:pt x="97" y="18"/>
                    <a:pt x="97" y="18"/>
                  </a:cubicBezTo>
                  <a:cubicBezTo>
                    <a:pt x="97" y="18"/>
                    <a:pt x="97" y="19"/>
                    <a:pt x="97" y="19"/>
                  </a:cubicBezTo>
                  <a:cubicBezTo>
                    <a:pt x="96" y="19"/>
                    <a:pt x="96" y="20"/>
                    <a:pt x="96" y="20"/>
                  </a:cubicBezTo>
                  <a:cubicBezTo>
                    <a:pt x="96" y="21"/>
                    <a:pt x="96" y="21"/>
                    <a:pt x="95" y="21"/>
                  </a:cubicBezTo>
                  <a:cubicBezTo>
                    <a:pt x="95" y="21"/>
                    <a:pt x="95" y="22"/>
                    <a:pt x="95" y="22"/>
                  </a:cubicBezTo>
                  <a:cubicBezTo>
                    <a:pt x="95" y="22"/>
                    <a:pt x="95" y="23"/>
                    <a:pt x="95" y="23"/>
                  </a:cubicBezTo>
                  <a:cubicBezTo>
                    <a:pt x="95" y="23"/>
                    <a:pt x="95" y="23"/>
                    <a:pt x="95" y="24"/>
                  </a:cubicBezTo>
                  <a:cubicBezTo>
                    <a:pt x="95" y="24"/>
                    <a:pt x="94" y="25"/>
                    <a:pt x="93" y="25"/>
                  </a:cubicBezTo>
                  <a:cubicBezTo>
                    <a:pt x="92" y="26"/>
                    <a:pt x="90" y="27"/>
                    <a:pt x="89" y="28"/>
                  </a:cubicBezTo>
                  <a:cubicBezTo>
                    <a:pt x="87" y="29"/>
                    <a:pt x="85" y="30"/>
                    <a:pt x="83" y="31"/>
                  </a:cubicBezTo>
                  <a:cubicBezTo>
                    <a:pt x="81" y="31"/>
                    <a:pt x="79" y="32"/>
                    <a:pt x="78" y="32"/>
                  </a:cubicBezTo>
                  <a:cubicBezTo>
                    <a:pt x="77" y="32"/>
                    <a:pt x="75" y="32"/>
                    <a:pt x="74" y="31"/>
                  </a:cubicBezTo>
                  <a:cubicBezTo>
                    <a:pt x="73" y="31"/>
                    <a:pt x="71" y="31"/>
                    <a:pt x="70" y="30"/>
                  </a:cubicBezTo>
                  <a:cubicBezTo>
                    <a:pt x="69" y="30"/>
                    <a:pt x="68" y="29"/>
                    <a:pt x="67" y="29"/>
                  </a:cubicBezTo>
                  <a:cubicBezTo>
                    <a:pt x="66" y="28"/>
                    <a:pt x="65" y="28"/>
                    <a:pt x="65" y="27"/>
                  </a:cubicBezTo>
                  <a:cubicBezTo>
                    <a:pt x="65" y="27"/>
                    <a:pt x="65" y="27"/>
                    <a:pt x="65" y="27"/>
                  </a:cubicBezTo>
                  <a:cubicBezTo>
                    <a:pt x="64" y="27"/>
                    <a:pt x="64" y="27"/>
                    <a:pt x="64" y="27"/>
                  </a:cubicBezTo>
                  <a:cubicBezTo>
                    <a:pt x="64" y="27"/>
                    <a:pt x="64" y="26"/>
                    <a:pt x="64" y="26"/>
                  </a:cubicBezTo>
                  <a:cubicBezTo>
                    <a:pt x="64" y="26"/>
                    <a:pt x="64" y="26"/>
                    <a:pt x="64" y="26"/>
                  </a:cubicBezTo>
                  <a:cubicBezTo>
                    <a:pt x="64" y="26"/>
                    <a:pt x="64" y="26"/>
                    <a:pt x="64" y="26"/>
                  </a:cubicBezTo>
                  <a:cubicBezTo>
                    <a:pt x="64" y="26"/>
                    <a:pt x="64" y="26"/>
                    <a:pt x="65" y="26"/>
                  </a:cubicBezTo>
                  <a:cubicBezTo>
                    <a:pt x="65" y="25"/>
                    <a:pt x="65" y="25"/>
                    <a:pt x="65" y="25"/>
                  </a:cubicBezTo>
                  <a:cubicBezTo>
                    <a:pt x="65" y="25"/>
                    <a:pt x="66" y="25"/>
                    <a:pt x="66" y="25"/>
                  </a:cubicBezTo>
                  <a:cubicBezTo>
                    <a:pt x="66" y="25"/>
                    <a:pt x="67" y="25"/>
                    <a:pt x="67" y="25"/>
                  </a:cubicBezTo>
                  <a:cubicBezTo>
                    <a:pt x="67" y="25"/>
                    <a:pt x="68" y="25"/>
                    <a:pt x="68" y="25"/>
                  </a:cubicBezTo>
                  <a:cubicBezTo>
                    <a:pt x="69" y="25"/>
                    <a:pt x="69" y="25"/>
                    <a:pt x="69" y="26"/>
                  </a:cubicBezTo>
                  <a:cubicBezTo>
                    <a:pt x="70" y="26"/>
                    <a:pt x="70" y="26"/>
                    <a:pt x="71" y="26"/>
                  </a:cubicBezTo>
                  <a:cubicBezTo>
                    <a:pt x="71" y="26"/>
                    <a:pt x="72" y="26"/>
                    <a:pt x="72" y="26"/>
                  </a:cubicBezTo>
                  <a:cubicBezTo>
                    <a:pt x="73" y="26"/>
                    <a:pt x="73" y="26"/>
                    <a:pt x="74" y="26"/>
                  </a:cubicBezTo>
                  <a:cubicBezTo>
                    <a:pt x="75" y="26"/>
                    <a:pt x="75" y="26"/>
                    <a:pt x="76" y="26"/>
                  </a:cubicBezTo>
                  <a:cubicBezTo>
                    <a:pt x="76" y="26"/>
                    <a:pt x="77" y="26"/>
                    <a:pt x="78" y="26"/>
                  </a:cubicBezTo>
                  <a:moveTo>
                    <a:pt x="96" y="15"/>
                  </a:moveTo>
                  <a:cubicBezTo>
                    <a:pt x="95" y="15"/>
                    <a:pt x="95" y="15"/>
                    <a:pt x="94" y="15"/>
                  </a:cubicBezTo>
                  <a:cubicBezTo>
                    <a:pt x="94" y="15"/>
                    <a:pt x="93" y="16"/>
                    <a:pt x="93" y="16"/>
                  </a:cubicBezTo>
                  <a:cubicBezTo>
                    <a:pt x="92" y="17"/>
                    <a:pt x="92" y="17"/>
                    <a:pt x="92" y="18"/>
                  </a:cubicBezTo>
                  <a:cubicBezTo>
                    <a:pt x="91" y="18"/>
                    <a:pt x="91" y="19"/>
                    <a:pt x="91" y="19"/>
                  </a:cubicBezTo>
                  <a:cubicBezTo>
                    <a:pt x="91" y="20"/>
                    <a:pt x="91" y="20"/>
                    <a:pt x="91" y="20"/>
                  </a:cubicBezTo>
                  <a:cubicBezTo>
                    <a:pt x="90" y="21"/>
                    <a:pt x="90" y="21"/>
                    <a:pt x="89" y="22"/>
                  </a:cubicBezTo>
                  <a:cubicBezTo>
                    <a:pt x="89" y="22"/>
                    <a:pt x="88" y="22"/>
                    <a:pt x="87" y="23"/>
                  </a:cubicBezTo>
                  <a:cubicBezTo>
                    <a:pt x="86" y="23"/>
                    <a:pt x="85" y="23"/>
                    <a:pt x="84" y="24"/>
                  </a:cubicBezTo>
                  <a:cubicBezTo>
                    <a:pt x="84" y="24"/>
                    <a:pt x="83" y="24"/>
                    <a:pt x="83" y="24"/>
                  </a:cubicBezTo>
                  <a:cubicBezTo>
                    <a:pt x="83" y="24"/>
                    <a:pt x="83" y="24"/>
                    <a:pt x="83" y="24"/>
                  </a:cubicBezTo>
                  <a:cubicBezTo>
                    <a:pt x="83" y="24"/>
                    <a:pt x="82" y="24"/>
                    <a:pt x="82" y="25"/>
                  </a:cubicBezTo>
                  <a:cubicBezTo>
                    <a:pt x="82" y="25"/>
                    <a:pt x="82" y="25"/>
                    <a:pt x="82" y="25"/>
                  </a:cubicBezTo>
                  <a:cubicBezTo>
                    <a:pt x="81" y="25"/>
                    <a:pt x="81" y="25"/>
                    <a:pt x="81" y="25"/>
                  </a:cubicBezTo>
                  <a:cubicBezTo>
                    <a:pt x="80" y="25"/>
                    <a:pt x="80" y="25"/>
                    <a:pt x="80" y="25"/>
                  </a:cubicBezTo>
                  <a:cubicBezTo>
                    <a:pt x="79" y="25"/>
                    <a:pt x="79" y="25"/>
                    <a:pt x="79" y="25"/>
                  </a:cubicBezTo>
                  <a:cubicBezTo>
                    <a:pt x="78" y="25"/>
                    <a:pt x="78" y="25"/>
                    <a:pt x="77" y="25"/>
                  </a:cubicBezTo>
                  <a:cubicBezTo>
                    <a:pt x="77" y="25"/>
                    <a:pt x="76" y="25"/>
                    <a:pt x="76" y="25"/>
                  </a:cubicBezTo>
                  <a:cubicBezTo>
                    <a:pt x="75" y="25"/>
                    <a:pt x="75" y="25"/>
                    <a:pt x="74" y="25"/>
                  </a:cubicBezTo>
                  <a:cubicBezTo>
                    <a:pt x="74" y="25"/>
                    <a:pt x="73" y="25"/>
                    <a:pt x="72" y="25"/>
                  </a:cubicBezTo>
                  <a:cubicBezTo>
                    <a:pt x="72" y="25"/>
                    <a:pt x="71" y="25"/>
                    <a:pt x="71" y="25"/>
                  </a:cubicBezTo>
                  <a:cubicBezTo>
                    <a:pt x="70" y="25"/>
                    <a:pt x="70" y="25"/>
                    <a:pt x="69" y="25"/>
                  </a:cubicBezTo>
                  <a:cubicBezTo>
                    <a:pt x="69" y="24"/>
                    <a:pt x="69" y="24"/>
                    <a:pt x="68" y="24"/>
                  </a:cubicBezTo>
                  <a:cubicBezTo>
                    <a:pt x="68" y="24"/>
                    <a:pt x="67" y="24"/>
                    <a:pt x="67" y="24"/>
                  </a:cubicBezTo>
                  <a:cubicBezTo>
                    <a:pt x="67" y="24"/>
                    <a:pt x="66" y="24"/>
                    <a:pt x="66" y="24"/>
                  </a:cubicBezTo>
                  <a:cubicBezTo>
                    <a:pt x="66" y="24"/>
                    <a:pt x="66" y="24"/>
                    <a:pt x="65" y="24"/>
                  </a:cubicBezTo>
                  <a:cubicBezTo>
                    <a:pt x="65" y="24"/>
                    <a:pt x="65" y="24"/>
                    <a:pt x="64" y="24"/>
                  </a:cubicBezTo>
                  <a:cubicBezTo>
                    <a:pt x="64" y="25"/>
                    <a:pt x="64" y="25"/>
                    <a:pt x="64" y="25"/>
                  </a:cubicBezTo>
                  <a:cubicBezTo>
                    <a:pt x="63" y="25"/>
                    <a:pt x="63" y="26"/>
                    <a:pt x="63" y="26"/>
                  </a:cubicBezTo>
                  <a:cubicBezTo>
                    <a:pt x="63" y="26"/>
                    <a:pt x="63" y="26"/>
                    <a:pt x="63" y="26"/>
                  </a:cubicBezTo>
                  <a:cubicBezTo>
                    <a:pt x="63" y="27"/>
                    <a:pt x="63" y="27"/>
                    <a:pt x="63" y="27"/>
                  </a:cubicBezTo>
                  <a:cubicBezTo>
                    <a:pt x="64" y="27"/>
                    <a:pt x="64" y="27"/>
                    <a:pt x="64" y="27"/>
                  </a:cubicBezTo>
                  <a:cubicBezTo>
                    <a:pt x="64" y="28"/>
                    <a:pt x="64" y="28"/>
                    <a:pt x="64" y="28"/>
                  </a:cubicBezTo>
                  <a:cubicBezTo>
                    <a:pt x="65" y="28"/>
                    <a:pt x="65" y="29"/>
                    <a:pt x="66" y="30"/>
                  </a:cubicBezTo>
                  <a:cubicBezTo>
                    <a:pt x="67" y="30"/>
                    <a:pt x="69" y="31"/>
                    <a:pt x="70" y="31"/>
                  </a:cubicBezTo>
                  <a:cubicBezTo>
                    <a:pt x="71" y="32"/>
                    <a:pt x="72" y="32"/>
                    <a:pt x="74" y="32"/>
                  </a:cubicBezTo>
                  <a:cubicBezTo>
                    <a:pt x="75" y="33"/>
                    <a:pt x="76" y="33"/>
                    <a:pt x="78" y="33"/>
                  </a:cubicBezTo>
                  <a:cubicBezTo>
                    <a:pt x="80" y="33"/>
                    <a:pt x="82" y="32"/>
                    <a:pt x="84" y="32"/>
                  </a:cubicBezTo>
                  <a:cubicBezTo>
                    <a:pt x="86" y="31"/>
                    <a:pt x="88" y="30"/>
                    <a:pt x="89" y="29"/>
                  </a:cubicBezTo>
                  <a:cubicBezTo>
                    <a:pt x="91" y="28"/>
                    <a:pt x="93" y="27"/>
                    <a:pt x="94" y="26"/>
                  </a:cubicBezTo>
                  <a:cubicBezTo>
                    <a:pt x="95" y="25"/>
                    <a:pt x="96" y="24"/>
                    <a:pt x="96" y="24"/>
                  </a:cubicBezTo>
                  <a:cubicBezTo>
                    <a:pt x="96" y="23"/>
                    <a:pt x="96" y="23"/>
                    <a:pt x="96" y="23"/>
                  </a:cubicBezTo>
                  <a:cubicBezTo>
                    <a:pt x="96" y="23"/>
                    <a:pt x="96" y="23"/>
                    <a:pt x="96" y="22"/>
                  </a:cubicBezTo>
                  <a:cubicBezTo>
                    <a:pt x="96" y="22"/>
                    <a:pt x="96" y="22"/>
                    <a:pt x="96" y="22"/>
                  </a:cubicBezTo>
                  <a:cubicBezTo>
                    <a:pt x="96" y="21"/>
                    <a:pt x="97" y="21"/>
                    <a:pt x="97" y="21"/>
                  </a:cubicBezTo>
                  <a:cubicBezTo>
                    <a:pt x="97" y="20"/>
                    <a:pt x="97" y="20"/>
                    <a:pt x="98" y="20"/>
                  </a:cubicBezTo>
                  <a:cubicBezTo>
                    <a:pt x="98" y="19"/>
                    <a:pt x="98" y="19"/>
                    <a:pt x="98" y="18"/>
                  </a:cubicBezTo>
                  <a:cubicBezTo>
                    <a:pt x="98" y="18"/>
                    <a:pt x="98" y="17"/>
                    <a:pt x="98" y="17"/>
                  </a:cubicBezTo>
                  <a:cubicBezTo>
                    <a:pt x="98" y="16"/>
                    <a:pt x="98" y="16"/>
                    <a:pt x="98" y="16"/>
                  </a:cubicBezTo>
                  <a:cubicBezTo>
                    <a:pt x="98" y="16"/>
                    <a:pt x="97" y="15"/>
                    <a:pt x="97" y="15"/>
                  </a:cubicBezTo>
                  <a:cubicBezTo>
                    <a:pt x="97" y="15"/>
                    <a:pt x="97" y="15"/>
                    <a:pt x="97" y="15"/>
                  </a:cubicBezTo>
                  <a:cubicBezTo>
                    <a:pt x="97" y="15"/>
                    <a:pt x="96" y="15"/>
                    <a:pt x="96" y="15"/>
                  </a:cubicBezTo>
                  <a:cubicBezTo>
                    <a:pt x="96" y="15"/>
                    <a:pt x="96" y="15"/>
                    <a:pt x="96" y="15"/>
                  </a:cubicBezTo>
                  <a:moveTo>
                    <a:pt x="102" y="18"/>
                  </a:moveTo>
                  <a:cubicBezTo>
                    <a:pt x="102" y="18"/>
                    <a:pt x="102" y="18"/>
                    <a:pt x="102" y="18"/>
                  </a:cubicBezTo>
                  <a:cubicBezTo>
                    <a:pt x="102" y="18"/>
                    <a:pt x="102" y="18"/>
                    <a:pt x="102" y="18"/>
                  </a:cubicBezTo>
                  <a:cubicBezTo>
                    <a:pt x="102" y="18"/>
                    <a:pt x="102" y="17"/>
                    <a:pt x="102" y="17"/>
                  </a:cubicBezTo>
                  <a:cubicBezTo>
                    <a:pt x="102" y="17"/>
                    <a:pt x="102" y="17"/>
                    <a:pt x="102" y="16"/>
                  </a:cubicBezTo>
                  <a:cubicBezTo>
                    <a:pt x="102" y="16"/>
                    <a:pt x="102" y="16"/>
                    <a:pt x="101" y="15"/>
                  </a:cubicBezTo>
                  <a:cubicBezTo>
                    <a:pt x="101" y="15"/>
                    <a:pt x="101" y="14"/>
                    <a:pt x="101" y="14"/>
                  </a:cubicBezTo>
                  <a:cubicBezTo>
                    <a:pt x="100" y="13"/>
                    <a:pt x="100" y="12"/>
                    <a:pt x="100" y="12"/>
                  </a:cubicBezTo>
                  <a:cubicBezTo>
                    <a:pt x="99" y="11"/>
                    <a:pt x="99" y="10"/>
                    <a:pt x="98" y="10"/>
                  </a:cubicBezTo>
                  <a:cubicBezTo>
                    <a:pt x="98" y="10"/>
                    <a:pt x="97" y="9"/>
                    <a:pt x="97" y="9"/>
                  </a:cubicBezTo>
                  <a:cubicBezTo>
                    <a:pt x="97" y="9"/>
                    <a:pt x="97" y="9"/>
                    <a:pt x="97" y="9"/>
                  </a:cubicBezTo>
                  <a:cubicBezTo>
                    <a:pt x="97" y="9"/>
                    <a:pt x="96" y="8"/>
                    <a:pt x="96" y="8"/>
                  </a:cubicBezTo>
                  <a:cubicBezTo>
                    <a:pt x="96" y="8"/>
                    <a:pt x="96" y="8"/>
                    <a:pt x="96" y="8"/>
                  </a:cubicBezTo>
                  <a:cubicBezTo>
                    <a:pt x="96" y="8"/>
                    <a:pt x="96" y="8"/>
                    <a:pt x="97" y="8"/>
                  </a:cubicBezTo>
                  <a:cubicBezTo>
                    <a:pt x="97" y="8"/>
                    <a:pt x="97" y="9"/>
                    <a:pt x="97" y="9"/>
                  </a:cubicBezTo>
                  <a:cubicBezTo>
                    <a:pt x="98" y="9"/>
                    <a:pt x="98" y="9"/>
                    <a:pt x="98" y="9"/>
                  </a:cubicBezTo>
                  <a:cubicBezTo>
                    <a:pt x="99" y="10"/>
                    <a:pt x="99" y="10"/>
                    <a:pt x="100" y="10"/>
                  </a:cubicBezTo>
                  <a:cubicBezTo>
                    <a:pt x="101" y="11"/>
                    <a:pt x="101" y="11"/>
                    <a:pt x="102" y="12"/>
                  </a:cubicBezTo>
                  <a:cubicBezTo>
                    <a:pt x="102" y="12"/>
                    <a:pt x="103" y="13"/>
                    <a:pt x="103" y="13"/>
                  </a:cubicBezTo>
                  <a:cubicBezTo>
                    <a:pt x="104" y="14"/>
                    <a:pt x="104" y="14"/>
                    <a:pt x="105" y="15"/>
                  </a:cubicBezTo>
                  <a:cubicBezTo>
                    <a:pt x="105" y="15"/>
                    <a:pt x="105" y="16"/>
                    <a:pt x="105" y="16"/>
                  </a:cubicBezTo>
                  <a:cubicBezTo>
                    <a:pt x="105" y="16"/>
                    <a:pt x="105" y="17"/>
                    <a:pt x="105" y="17"/>
                  </a:cubicBezTo>
                  <a:cubicBezTo>
                    <a:pt x="105" y="17"/>
                    <a:pt x="104" y="17"/>
                    <a:pt x="104" y="17"/>
                  </a:cubicBezTo>
                  <a:cubicBezTo>
                    <a:pt x="104" y="17"/>
                    <a:pt x="104" y="17"/>
                    <a:pt x="104" y="17"/>
                  </a:cubicBezTo>
                  <a:cubicBezTo>
                    <a:pt x="104" y="18"/>
                    <a:pt x="103" y="18"/>
                    <a:pt x="103" y="18"/>
                  </a:cubicBezTo>
                  <a:cubicBezTo>
                    <a:pt x="102" y="18"/>
                    <a:pt x="102" y="18"/>
                    <a:pt x="102" y="18"/>
                  </a:cubicBezTo>
                  <a:moveTo>
                    <a:pt x="95" y="7"/>
                  </a:moveTo>
                  <a:cubicBezTo>
                    <a:pt x="94" y="7"/>
                    <a:pt x="94" y="7"/>
                    <a:pt x="94" y="7"/>
                  </a:cubicBezTo>
                  <a:cubicBezTo>
                    <a:pt x="94" y="7"/>
                    <a:pt x="94" y="7"/>
                    <a:pt x="94" y="7"/>
                  </a:cubicBezTo>
                  <a:cubicBezTo>
                    <a:pt x="94" y="8"/>
                    <a:pt x="95" y="8"/>
                    <a:pt x="95" y="8"/>
                  </a:cubicBezTo>
                  <a:cubicBezTo>
                    <a:pt x="95" y="8"/>
                    <a:pt x="95" y="9"/>
                    <a:pt x="96" y="9"/>
                  </a:cubicBezTo>
                  <a:cubicBezTo>
                    <a:pt x="96" y="9"/>
                    <a:pt x="96" y="10"/>
                    <a:pt x="97" y="11"/>
                  </a:cubicBezTo>
                  <a:cubicBezTo>
                    <a:pt x="98" y="11"/>
                    <a:pt x="98" y="12"/>
                    <a:pt x="99" y="12"/>
                  </a:cubicBezTo>
                  <a:cubicBezTo>
                    <a:pt x="99" y="13"/>
                    <a:pt x="100" y="13"/>
                    <a:pt x="100" y="14"/>
                  </a:cubicBezTo>
                  <a:cubicBezTo>
                    <a:pt x="100" y="14"/>
                    <a:pt x="100" y="15"/>
                    <a:pt x="100" y="15"/>
                  </a:cubicBezTo>
                  <a:cubicBezTo>
                    <a:pt x="101" y="16"/>
                    <a:pt x="101" y="16"/>
                    <a:pt x="101" y="17"/>
                  </a:cubicBezTo>
                  <a:cubicBezTo>
                    <a:pt x="101" y="17"/>
                    <a:pt x="101" y="17"/>
                    <a:pt x="101" y="17"/>
                  </a:cubicBezTo>
                  <a:cubicBezTo>
                    <a:pt x="101" y="18"/>
                    <a:pt x="101" y="18"/>
                    <a:pt x="101" y="18"/>
                  </a:cubicBezTo>
                  <a:cubicBezTo>
                    <a:pt x="101" y="18"/>
                    <a:pt x="102" y="19"/>
                    <a:pt x="102" y="19"/>
                  </a:cubicBezTo>
                  <a:cubicBezTo>
                    <a:pt x="102" y="19"/>
                    <a:pt x="102" y="19"/>
                    <a:pt x="103" y="19"/>
                  </a:cubicBezTo>
                  <a:cubicBezTo>
                    <a:pt x="103" y="19"/>
                    <a:pt x="103" y="19"/>
                    <a:pt x="103" y="19"/>
                  </a:cubicBezTo>
                  <a:cubicBezTo>
                    <a:pt x="104" y="19"/>
                    <a:pt x="104" y="18"/>
                    <a:pt x="104" y="18"/>
                  </a:cubicBezTo>
                  <a:cubicBezTo>
                    <a:pt x="105" y="18"/>
                    <a:pt x="105" y="18"/>
                    <a:pt x="105" y="18"/>
                  </a:cubicBezTo>
                  <a:cubicBezTo>
                    <a:pt x="105" y="17"/>
                    <a:pt x="106" y="17"/>
                    <a:pt x="106" y="17"/>
                  </a:cubicBezTo>
                  <a:cubicBezTo>
                    <a:pt x="106" y="17"/>
                    <a:pt x="106" y="17"/>
                    <a:pt x="106" y="16"/>
                  </a:cubicBezTo>
                  <a:cubicBezTo>
                    <a:pt x="106" y="16"/>
                    <a:pt x="106" y="15"/>
                    <a:pt x="105" y="15"/>
                  </a:cubicBezTo>
                  <a:cubicBezTo>
                    <a:pt x="105" y="14"/>
                    <a:pt x="105" y="13"/>
                    <a:pt x="104" y="13"/>
                  </a:cubicBezTo>
                  <a:cubicBezTo>
                    <a:pt x="104" y="12"/>
                    <a:pt x="103" y="11"/>
                    <a:pt x="102" y="11"/>
                  </a:cubicBezTo>
                  <a:cubicBezTo>
                    <a:pt x="102" y="10"/>
                    <a:pt x="101" y="10"/>
                    <a:pt x="100" y="9"/>
                  </a:cubicBezTo>
                  <a:cubicBezTo>
                    <a:pt x="99" y="9"/>
                    <a:pt x="98" y="8"/>
                    <a:pt x="98" y="8"/>
                  </a:cubicBezTo>
                  <a:cubicBezTo>
                    <a:pt x="97" y="7"/>
                    <a:pt x="97" y="7"/>
                    <a:pt x="96" y="7"/>
                  </a:cubicBezTo>
                  <a:cubicBezTo>
                    <a:pt x="96" y="7"/>
                    <a:pt x="96" y="7"/>
                    <a:pt x="95" y="7"/>
                  </a:cubicBezTo>
                  <a:cubicBezTo>
                    <a:pt x="95" y="7"/>
                    <a:pt x="95" y="7"/>
                    <a:pt x="95" y="7"/>
                  </a:cubicBezTo>
                  <a:moveTo>
                    <a:pt x="0" y="0"/>
                  </a:moveTo>
                  <a:cubicBezTo>
                    <a:pt x="0" y="2"/>
                    <a:pt x="0" y="2"/>
                    <a:pt x="0" y="2"/>
                  </a:cubicBezTo>
                  <a:cubicBezTo>
                    <a:pt x="1" y="2"/>
                    <a:pt x="1" y="2"/>
                    <a:pt x="2" y="2"/>
                  </a:cubicBezTo>
                  <a:cubicBezTo>
                    <a:pt x="2" y="2"/>
                    <a:pt x="3" y="2"/>
                    <a:pt x="3" y="2"/>
                  </a:cubicBezTo>
                  <a:cubicBezTo>
                    <a:pt x="4" y="3"/>
                    <a:pt x="4" y="3"/>
                    <a:pt x="5" y="3"/>
                  </a:cubicBezTo>
                  <a:cubicBezTo>
                    <a:pt x="5" y="3"/>
                    <a:pt x="5" y="3"/>
                    <a:pt x="6" y="3"/>
                  </a:cubicBezTo>
                  <a:cubicBezTo>
                    <a:pt x="8" y="4"/>
                    <a:pt x="12" y="5"/>
                    <a:pt x="15" y="6"/>
                  </a:cubicBezTo>
                  <a:cubicBezTo>
                    <a:pt x="19" y="8"/>
                    <a:pt x="23" y="10"/>
                    <a:pt x="26" y="11"/>
                  </a:cubicBezTo>
                  <a:cubicBezTo>
                    <a:pt x="30" y="13"/>
                    <a:pt x="33" y="15"/>
                    <a:pt x="35" y="17"/>
                  </a:cubicBezTo>
                  <a:cubicBezTo>
                    <a:pt x="38" y="19"/>
                    <a:pt x="39" y="20"/>
                    <a:pt x="39" y="21"/>
                  </a:cubicBezTo>
                  <a:cubicBezTo>
                    <a:pt x="40" y="22"/>
                    <a:pt x="40" y="23"/>
                    <a:pt x="41" y="23"/>
                  </a:cubicBezTo>
                  <a:cubicBezTo>
                    <a:pt x="41" y="24"/>
                    <a:pt x="42" y="24"/>
                    <a:pt x="43" y="25"/>
                  </a:cubicBezTo>
                  <a:cubicBezTo>
                    <a:pt x="44" y="25"/>
                    <a:pt x="45" y="26"/>
                    <a:pt x="46" y="26"/>
                  </a:cubicBezTo>
                  <a:cubicBezTo>
                    <a:pt x="47" y="27"/>
                    <a:pt x="48" y="27"/>
                    <a:pt x="49" y="27"/>
                  </a:cubicBezTo>
                  <a:cubicBezTo>
                    <a:pt x="50" y="28"/>
                    <a:pt x="51" y="28"/>
                    <a:pt x="52" y="28"/>
                  </a:cubicBezTo>
                  <a:cubicBezTo>
                    <a:pt x="52" y="28"/>
                    <a:pt x="53" y="29"/>
                    <a:pt x="54" y="29"/>
                  </a:cubicBezTo>
                  <a:cubicBezTo>
                    <a:pt x="54" y="29"/>
                    <a:pt x="55" y="30"/>
                    <a:pt x="56" y="30"/>
                  </a:cubicBezTo>
                  <a:cubicBezTo>
                    <a:pt x="56" y="30"/>
                    <a:pt x="56" y="30"/>
                    <a:pt x="57" y="31"/>
                  </a:cubicBezTo>
                  <a:cubicBezTo>
                    <a:pt x="57" y="31"/>
                    <a:pt x="58" y="31"/>
                    <a:pt x="58" y="32"/>
                  </a:cubicBezTo>
                  <a:cubicBezTo>
                    <a:pt x="58" y="32"/>
                    <a:pt x="58" y="32"/>
                    <a:pt x="59" y="33"/>
                  </a:cubicBezTo>
                  <a:cubicBezTo>
                    <a:pt x="59" y="33"/>
                    <a:pt x="59" y="33"/>
                    <a:pt x="59" y="34"/>
                  </a:cubicBezTo>
                  <a:cubicBezTo>
                    <a:pt x="59" y="34"/>
                    <a:pt x="59" y="34"/>
                    <a:pt x="59" y="34"/>
                  </a:cubicBezTo>
                  <a:cubicBezTo>
                    <a:pt x="59" y="34"/>
                    <a:pt x="59" y="35"/>
                    <a:pt x="59" y="35"/>
                  </a:cubicBezTo>
                  <a:cubicBezTo>
                    <a:pt x="58" y="35"/>
                    <a:pt x="58" y="35"/>
                    <a:pt x="58" y="35"/>
                  </a:cubicBezTo>
                  <a:cubicBezTo>
                    <a:pt x="58" y="35"/>
                    <a:pt x="58" y="35"/>
                    <a:pt x="57" y="35"/>
                  </a:cubicBezTo>
                  <a:cubicBezTo>
                    <a:pt x="57" y="35"/>
                    <a:pt x="57"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5" y="35"/>
                    <a:pt x="55" y="35"/>
                  </a:cubicBezTo>
                  <a:cubicBezTo>
                    <a:pt x="55" y="35"/>
                    <a:pt x="55" y="35"/>
                    <a:pt x="55" y="35"/>
                  </a:cubicBezTo>
                  <a:cubicBezTo>
                    <a:pt x="55" y="35"/>
                    <a:pt x="55" y="35"/>
                    <a:pt x="55" y="35"/>
                  </a:cubicBezTo>
                  <a:cubicBezTo>
                    <a:pt x="55" y="35"/>
                    <a:pt x="54" y="35"/>
                    <a:pt x="54" y="35"/>
                  </a:cubicBezTo>
                  <a:cubicBezTo>
                    <a:pt x="54" y="36"/>
                    <a:pt x="54" y="36"/>
                    <a:pt x="53" y="36"/>
                  </a:cubicBezTo>
                  <a:cubicBezTo>
                    <a:pt x="53" y="36"/>
                    <a:pt x="53" y="36"/>
                    <a:pt x="53" y="36"/>
                  </a:cubicBezTo>
                  <a:cubicBezTo>
                    <a:pt x="53" y="37"/>
                    <a:pt x="53" y="37"/>
                    <a:pt x="53" y="37"/>
                  </a:cubicBezTo>
                  <a:cubicBezTo>
                    <a:pt x="53" y="37"/>
                    <a:pt x="53" y="38"/>
                    <a:pt x="53" y="39"/>
                  </a:cubicBezTo>
                  <a:cubicBezTo>
                    <a:pt x="53" y="39"/>
                    <a:pt x="54" y="40"/>
                    <a:pt x="54" y="40"/>
                  </a:cubicBezTo>
                  <a:cubicBezTo>
                    <a:pt x="55" y="41"/>
                    <a:pt x="55" y="42"/>
                    <a:pt x="56" y="42"/>
                  </a:cubicBezTo>
                  <a:cubicBezTo>
                    <a:pt x="56" y="43"/>
                    <a:pt x="57" y="43"/>
                    <a:pt x="58" y="43"/>
                  </a:cubicBezTo>
                  <a:cubicBezTo>
                    <a:pt x="58" y="44"/>
                    <a:pt x="58" y="44"/>
                    <a:pt x="59" y="44"/>
                  </a:cubicBezTo>
                  <a:cubicBezTo>
                    <a:pt x="59" y="45"/>
                    <a:pt x="59" y="45"/>
                    <a:pt x="60" y="45"/>
                  </a:cubicBezTo>
                  <a:cubicBezTo>
                    <a:pt x="60" y="46"/>
                    <a:pt x="60" y="46"/>
                    <a:pt x="60" y="47"/>
                  </a:cubicBezTo>
                  <a:cubicBezTo>
                    <a:pt x="60" y="48"/>
                    <a:pt x="61" y="48"/>
                    <a:pt x="61" y="49"/>
                  </a:cubicBezTo>
                  <a:cubicBezTo>
                    <a:pt x="61" y="49"/>
                    <a:pt x="61" y="50"/>
                    <a:pt x="61" y="50"/>
                  </a:cubicBezTo>
                  <a:cubicBezTo>
                    <a:pt x="62" y="51"/>
                    <a:pt x="62" y="52"/>
                    <a:pt x="62" y="52"/>
                  </a:cubicBezTo>
                  <a:cubicBezTo>
                    <a:pt x="62" y="53"/>
                    <a:pt x="63" y="53"/>
                    <a:pt x="63" y="54"/>
                  </a:cubicBezTo>
                  <a:cubicBezTo>
                    <a:pt x="63" y="54"/>
                    <a:pt x="64" y="54"/>
                    <a:pt x="64" y="55"/>
                  </a:cubicBezTo>
                  <a:cubicBezTo>
                    <a:pt x="64" y="55"/>
                    <a:pt x="65" y="55"/>
                    <a:pt x="65" y="55"/>
                  </a:cubicBezTo>
                  <a:cubicBezTo>
                    <a:pt x="66" y="56"/>
                    <a:pt x="66" y="56"/>
                    <a:pt x="67" y="56"/>
                  </a:cubicBezTo>
                  <a:cubicBezTo>
                    <a:pt x="67" y="56"/>
                    <a:pt x="68" y="56"/>
                    <a:pt x="68" y="56"/>
                  </a:cubicBezTo>
                  <a:cubicBezTo>
                    <a:pt x="69" y="56"/>
                    <a:pt x="69" y="57"/>
                    <a:pt x="69" y="57"/>
                  </a:cubicBezTo>
                  <a:cubicBezTo>
                    <a:pt x="70" y="57"/>
                    <a:pt x="70" y="57"/>
                    <a:pt x="71" y="57"/>
                  </a:cubicBezTo>
                  <a:cubicBezTo>
                    <a:pt x="71" y="57"/>
                    <a:pt x="71" y="57"/>
                    <a:pt x="72" y="57"/>
                  </a:cubicBezTo>
                  <a:cubicBezTo>
                    <a:pt x="72" y="57"/>
                    <a:pt x="72" y="58"/>
                    <a:pt x="72" y="58"/>
                  </a:cubicBezTo>
                  <a:cubicBezTo>
                    <a:pt x="72" y="58"/>
                    <a:pt x="73" y="58"/>
                    <a:pt x="73" y="58"/>
                  </a:cubicBezTo>
                  <a:cubicBezTo>
                    <a:pt x="72" y="59"/>
                    <a:pt x="73" y="60"/>
                    <a:pt x="73" y="60"/>
                  </a:cubicBezTo>
                  <a:cubicBezTo>
                    <a:pt x="74" y="61"/>
                    <a:pt x="74" y="61"/>
                    <a:pt x="75" y="62"/>
                  </a:cubicBezTo>
                  <a:cubicBezTo>
                    <a:pt x="76" y="63"/>
                    <a:pt x="77" y="63"/>
                    <a:pt x="77" y="64"/>
                  </a:cubicBezTo>
                  <a:cubicBezTo>
                    <a:pt x="78" y="64"/>
                    <a:pt x="79" y="64"/>
                    <a:pt x="79" y="65"/>
                  </a:cubicBezTo>
                  <a:cubicBezTo>
                    <a:pt x="79" y="65"/>
                    <a:pt x="80" y="65"/>
                    <a:pt x="80" y="65"/>
                  </a:cubicBezTo>
                  <a:cubicBezTo>
                    <a:pt x="81" y="65"/>
                    <a:pt x="81" y="66"/>
                    <a:pt x="81" y="66"/>
                  </a:cubicBezTo>
                  <a:cubicBezTo>
                    <a:pt x="82" y="67"/>
                    <a:pt x="82" y="67"/>
                    <a:pt x="82" y="67"/>
                  </a:cubicBezTo>
                  <a:cubicBezTo>
                    <a:pt x="83" y="68"/>
                    <a:pt x="83" y="68"/>
                    <a:pt x="83" y="68"/>
                  </a:cubicBezTo>
                  <a:cubicBezTo>
                    <a:pt x="83" y="68"/>
                    <a:pt x="83" y="68"/>
                    <a:pt x="83" y="68"/>
                  </a:cubicBezTo>
                  <a:cubicBezTo>
                    <a:pt x="82" y="68"/>
                    <a:pt x="82" y="69"/>
                    <a:pt x="82" y="69"/>
                  </a:cubicBezTo>
                  <a:cubicBezTo>
                    <a:pt x="82" y="69"/>
                    <a:pt x="82" y="69"/>
                    <a:pt x="82" y="69"/>
                  </a:cubicBezTo>
                  <a:cubicBezTo>
                    <a:pt x="81" y="69"/>
                    <a:pt x="81" y="69"/>
                    <a:pt x="81" y="69"/>
                  </a:cubicBezTo>
                  <a:cubicBezTo>
                    <a:pt x="80" y="69"/>
                    <a:pt x="80" y="69"/>
                    <a:pt x="80" y="69"/>
                  </a:cubicBezTo>
                  <a:cubicBezTo>
                    <a:pt x="80" y="69"/>
                    <a:pt x="79" y="69"/>
                    <a:pt x="79" y="69"/>
                  </a:cubicBezTo>
                  <a:cubicBezTo>
                    <a:pt x="78" y="69"/>
                    <a:pt x="77" y="69"/>
                    <a:pt x="77" y="68"/>
                  </a:cubicBezTo>
                  <a:cubicBezTo>
                    <a:pt x="76" y="68"/>
                    <a:pt x="76" y="68"/>
                    <a:pt x="75" y="68"/>
                  </a:cubicBezTo>
                  <a:cubicBezTo>
                    <a:pt x="74" y="68"/>
                    <a:pt x="74" y="67"/>
                    <a:pt x="73" y="67"/>
                  </a:cubicBezTo>
                  <a:cubicBezTo>
                    <a:pt x="72" y="67"/>
                    <a:pt x="72" y="67"/>
                    <a:pt x="71" y="67"/>
                  </a:cubicBezTo>
                  <a:cubicBezTo>
                    <a:pt x="70" y="66"/>
                    <a:pt x="70" y="66"/>
                    <a:pt x="69" y="66"/>
                  </a:cubicBezTo>
                  <a:cubicBezTo>
                    <a:pt x="68" y="66"/>
                    <a:pt x="68" y="66"/>
                    <a:pt x="67" y="66"/>
                  </a:cubicBezTo>
                  <a:cubicBezTo>
                    <a:pt x="66" y="65"/>
                    <a:pt x="66" y="65"/>
                    <a:pt x="65" y="65"/>
                  </a:cubicBezTo>
                  <a:cubicBezTo>
                    <a:pt x="65" y="65"/>
                    <a:pt x="65" y="65"/>
                    <a:pt x="64" y="65"/>
                  </a:cubicBezTo>
                  <a:cubicBezTo>
                    <a:pt x="64" y="65"/>
                    <a:pt x="64" y="65"/>
                    <a:pt x="64" y="65"/>
                  </a:cubicBezTo>
                  <a:cubicBezTo>
                    <a:pt x="64" y="65"/>
                    <a:pt x="63" y="65"/>
                    <a:pt x="63" y="65"/>
                  </a:cubicBezTo>
                  <a:cubicBezTo>
                    <a:pt x="63" y="66"/>
                    <a:pt x="63" y="66"/>
                    <a:pt x="63" y="66"/>
                  </a:cubicBezTo>
                  <a:cubicBezTo>
                    <a:pt x="63" y="66"/>
                    <a:pt x="63" y="66"/>
                    <a:pt x="63" y="66"/>
                  </a:cubicBezTo>
                  <a:cubicBezTo>
                    <a:pt x="62" y="66"/>
                    <a:pt x="62" y="66"/>
                    <a:pt x="62" y="66"/>
                  </a:cubicBezTo>
                  <a:cubicBezTo>
                    <a:pt x="62" y="66"/>
                    <a:pt x="62" y="66"/>
                    <a:pt x="62" y="66"/>
                  </a:cubicBezTo>
                  <a:cubicBezTo>
                    <a:pt x="62" y="66"/>
                    <a:pt x="62" y="66"/>
                    <a:pt x="62" y="66"/>
                  </a:cubicBezTo>
                  <a:cubicBezTo>
                    <a:pt x="61" y="66"/>
                    <a:pt x="60" y="65"/>
                    <a:pt x="59" y="65"/>
                  </a:cubicBezTo>
                  <a:cubicBezTo>
                    <a:pt x="58" y="64"/>
                    <a:pt x="57" y="64"/>
                    <a:pt x="56" y="63"/>
                  </a:cubicBezTo>
                  <a:cubicBezTo>
                    <a:pt x="56" y="62"/>
                    <a:pt x="55" y="61"/>
                    <a:pt x="54" y="60"/>
                  </a:cubicBezTo>
                  <a:cubicBezTo>
                    <a:pt x="53" y="59"/>
                    <a:pt x="52" y="57"/>
                    <a:pt x="51" y="56"/>
                  </a:cubicBezTo>
                  <a:cubicBezTo>
                    <a:pt x="50" y="56"/>
                    <a:pt x="49" y="55"/>
                    <a:pt x="49" y="54"/>
                  </a:cubicBezTo>
                  <a:cubicBezTo>
                    <a:pt x="48" y="53"/>
                    <a:pt x="48" y="53"/>
                    <a:pt x="47" y="52"/>
                  </a:cubicBezTo>
                  <a:cubicBezTo>
                    <a:pt x="47" y="52"/>
                    <a:pt x="46" y="51"/>
                    <a:pt x="45" y="50"/>
                  </a:cubicBezTo>
                  <a:cubicBezTo>
                    <a:pt x="45" y="50"/>
                    <a:pt x="44" y="49"/>
                    <a:pt x="44" y="49"/>
                  </a:cubicBezTo>
                  <a:cubicBezTo>
                    <a:pt x="43" y="48"/>
                    <a:pt x="42" y="48"/>
                    <a:pt x="40" y="47"/>
                  </a:cubicBezTo>
                  <a:cubicBezTo>
                    <a:pt x="39" y="46"/>
                    <a:pt x="38" y="46"/>
                    <a:pt x="37" y="45"/>
                  </a:cubicBezTo>
                  <a:cubicBezTo>
                    <a:pt x="35" y="45"/>
                    <a:pt x="34" y="44"/>
                    <a:pt x="33" y="44"/>
                  </a:cubicBezTo>
                  <a:cubicBezTo>
                    <a:pt x="32" y="44"/>
                    <a:pt x="30" y="44"/>
                    <a:pt x="29" y="44"/>
                  </a:cubicBezTo>
                  <a:cubicBezTo>
                    <a:pt x="29" y="44"/>
                    <a:pt x="28" y="44"/>
                    <a:pt x="28" y="44"/>
                  </a:cubicBezTo>
                  <a:cubicBezTo>
                    <a:pt x="27" y="44"/>
                    <a:pt x="27" y="44"/>
                    <a:pt x="27" y="44"/>
                  </a:cubicBezTo>
                  <a:cubicBezTo>
                    <a:pt x="26" y="44"/>
                    <a:pt x="26" y="44"/>
                    <a:pt x="26" y="44"/>
                  </a:cubicBezTo>
                  <a:cubicBezTo>
                    <a:pt x="26" y="45"/>
                    <a:pt x="25" y="45"/>
                    <a:pt x="25" y="45"/>
                  </a:cubicBezTo>
                  <a:cubicBezTo>
                    <a:pt x="25" y="45"/>
                    <a:pt x="25" y="46"/>
                    <a:pt x="25" y="46"/>
                  </a:cubicBezTo>
                  <a:cubicBezTo>
                    <a:pt x="24" y="46"/>
                    <a:pt x="24" y="46"/>
                    <a:pt x="24" y="47"/>
                  </a:cubicBezTo>
                  <a:cubicBezTo>
                    <a:pt x="24" y="47"/>
                    <a:pt x="24" y="47"/>
                    <a:pt x="24" y="48"/>
                  </a:cubicBezTo>
                  <a:cubicBezTo>
                    <a:pt x="23" y="48"/>
                    <a:pt x="23" y="48"/>
                    <a:pt x="23" y="48"/>
                  </a:cubicBezTo>
                  <a:cubicBezTo>
                    <a:pt x="23" y="49"/>
                    <a:pt x="23" y="49"/>
                    <a:pt x="23" y="49"/>
                  </a:cubicBezTo>
                  <a:cubicBezTo>
                    <a:pt x="22" y="50"/>
                    <a:pt x="22" y="50"/>
                    <a:pt x="22" y="50"/>
                  </a:cubicBezTo>
                  <a:cubicBezTo>
                    <a:pt x="22" y="51"/>
                    <a:pt x="22" y="51"/>
                    <a:pt x="21" y="51"/>
                  </a:cubicBezTo>
                  <a:cubicBezTo>
                    <a:pt x="21" y="51"/>
                    <a:pt x="21" y="51"/>
                    <a:pt x="21" y="51"/>
                  </a:cubicBezTo>
                  <a:cubicBezTo>
                    <a:pt x="20" y="51"/>
                    <a:pt x="20" y="51"/>
                    <a:pt x="20" y="51"/>
                  </a:cubicBezTo>
                  <a:cubicBezTo>
                    <a:pt x="20" y="51"/>
                    <a:pt x="20" y="52"/>
                    <a:pt x="20" y="52"/>
                  </a:cubicBezTo>
                  <a:cubicBezTo>
                    <a:pt x="20" y="52"/>
                    <a:pt x="20" y="52"/>
                    <a:pt x="19" y="52"/>
                  </a:cubicBezTo>
                  <a:cubicBezTo>
                    <a:pt x="19" y="52"/>
                    <a:pt x="19" y="53"/>
                    <a:pt x="19" y="53"/>
                  </a:cubicBezTo>
                  <a:cubicBezTo>
                    <a:pt x="19" y="53"/>
                    <a:pt x="19" y="54"/>
                    <a:pt x="19" y="54"/>
                  </a:cubicBezTo>
                  <a:cubicBezTo>
                    <a:pt x="19" y="55"/>
                    <a:pt x="18" y="55"/>
                    <a:pt x="18" y="56"/>
                  </a:cubicBezTo>
                  <a:cubicBezTo>
                    <a:pt x="17" y="56"/>
                    <a:pt x="17" y="56"/>
                    <a:pt x="16" y="57"/>
                  </a:cubicBezTo>
                  <a:cubicBezTo>
                    <a:pt x="15" y="57"/>
                    <a:pt x="14" y="57"/>
                    <a:pt x="12" y="57"/>
                  </a:cubicBezTo>
                  <a:cubicBezTo>
                    <a:pt x="12" y="57"/>
                    <a:pt x="12" y="57"/>
                    <a:pt x="12" y="57"/>
                  </a:cubicBezTo>
                  <a:cubicBezTo>
                    <a:pt x="12" y="57"/>
                    <a:pt x="11" y="57"/>
                    <a:pt x="11" y="57"/>
                  </a:cubicBezTo>
                  <a:cubicBezTo>
                    <a:pt x="11" y="57"/>
                    <a:pt x="11" y="57"/>
                    <a:pt x="11" y="57"/>
                  </a:cubicBezTo>
                  <a:cubicBezTo>
                    <a:pt x="11" y="57"/>
                    <a:pt x="11" y="57"/>
                    <a:pt x="11" y="57"/>
                  </a:cubicBezTo>
                  <a:cubicBezTo>
                    <a:pt x="10" y="57"/>
                    <a:pt x="9" y="57"/>
                    <a:pt x="8" y="57"/>
                  </a:cubicBezTo>
                  <a:cubicBezTo>
                    <a:pt x="8" y="57"/>
                    <a:pt x="7" y="56"/>
                    <a:pt x="6" y="56"/>
                  </a:cubicBezTo>
                  <a:cubicBezTo>
                    <a:pt x="5" y="56"/>
                    <a:pt x="5" y="56"/>
                    <a:pt x="4" y="55"/>
                  </a:cubicBezTo>
                  <a:cubicBezTo>
                    <a:pt x="3" y="55"/>
                    <a:pt x="3" y="55"/>
                    <a:pt x="2" y="54"/>
                  </a:cubicBezTo>
                  <a:cubicBezTo>
                    <a:pt x="2" y="55"/>
                    <a:pt x="2" y="55"/>
                    <a:pt x="2" y="55"/>
                  </a:cubicBezTo>
                  <a:cubicBezTo>
                    <a:pt x="3" y="56"/>
                    <a:pt x="3" y="56"/>
                    <a:pt x="4" y="56"/>
                  </a:cubicBezTo>
                  <a:cubicBezTo>
                    <a:pt x="5" y="57"/>
                    <a:pt x="5" y="57"/>
                    <a:pt x="6" y="57"/>
                  </a:cubicBezTo>
                  <a:cubicBezTo>
                    <a:pt x="7" y="57"/>
                    <a:pt x="8" y="58"/>
                    <a:pt x="8" y="58"/>
                  </a:cubicBezTo>
                  <a:cubicBezTo>
                    <a:pt x="9" y="58"/>
                    <a:pt x="10" y="58"/>
                    <a:pt x="11" y="58"/>
                  </a:cubicBezTo>
                  <a:cubicBezTo>
                    <a:pt x="11" y="58"/>
                    <a:pt x="11" y="58"/>
                    <a:pt x="11" y="58"/>
                  </a:cubicBezTo>
                  <a:cubicBezTo>
                    <a:pt x="11" y="58"/>
                    <a:pt x="11" y="58"/>
                    <a:pt x="11" y="58"/>
                  </a:cubicBezTo>
                  <a:cubicBezTo>
                    <a:pt x="11" y="58"/>
                    <a:pt x="11" y="58"/>
                    <a:pt x="12" y="58"/>
                  </a:cubicBezTo>
                  <a:cubicBezTo>
                    <a:pt x="12" y="58"/>
                    <a:pt x="12" y="58"/>
                    <a:pt x="12" y="58"/>
                  </a:cubicBezTo>
                  <a:cubicBezTo>
                    <a:pt x="14" y="58"/>
                    <a:pt x="15" y="58"/>
                    <a:pt x="16" y="58"/>
                  </a:cubicBezTo>
                  <a:cubicBezTo>
                    <a:pt x="17" y="57"/>
                    <a:pt x="18" y="57"/>
                    <a:pt x="19" y="56"/>
                  </a:cubicBezTo>
                  <a:cubicBezTo>
                    <a:pt x="19" y="56"/>
                    <a:pt x="19" y="55"/>
                    <a:pt x="20" y="55"/>
                  </a:cubicBezTo>
                  <a:cubicBezTo>
                    <a:pt x="20" y="54"/>
                    <a:pt x="20" y="54"/>
                    <a:pt x="20" y="53"/>
                  </a:cubicBezTo>
                  <a:cubicBezTo>
                    <a:pt x="20" y="53"/>
                    <a:pt x="20" y="53"/>
                    <a:pt x="20" y="53"/>
                  </a:cubicBezTo>
                  <a:cubicBezTo>
                    <a:pt x="20" y="53"/>
                    <a:pt x="20" y="52"/>
                    <a:pt x="21" y="52"/>
                  </a:cubicBezTo>
                  <a:cubicBezTo>
                    <a:pt x="21" y="52"/>
                    <a:pt x="21" y="52"/>
                    <a:pt x="21" y="52"/>
                  </a:cubicBezTo>
                  <a:cubicBezTo>
                    <a:pt x="21" y="52"/>
                    <a:pt x="21" y="52"/>
                    <a:pt x="21" y="52"/>
                  </a:cubicBezTo>
                  <a:cubicBezTo>
                    <a:pt x="21" y="52"/>
                    <a:pt x="21" y="52"/>
                    <a:pt x="22" y="52"/>
                  </a:cubicBezTo>
                  <a:cubicBezTo>
                    <a:pt x="22" y="52"/>
                    <a:pt x="22" y="52"/>
                    <a:pt x="23" y="51"/>
                  </a:cubicBezTo>
                  <a:cubicBezTo>
                    <a:pt x="23" y="51"/>
                    <a:pt x="23" y="51"/>
                    <a:pt x="23" y="50"/>
                  </a:cubicBezTo>
                  <a:cubicBezTo>
                    <a:pt x="24" y="50"/>
                    <a:pt x="24" y="49"/>
                    <a:pt x="24" y="49"/>
                  </a:cubicBezTo>
                  <a:cubicBezTo>
                    <a:pt x="24" y="49"/>
                    <a:pt x="24" y="48"/>
                    <a:pt x="24" y="48"/>
                  </a:cubicBezTo>
                  <a:cubicBezTo>
                    <a:pt x="25" y="48"/>
                    <a:pt x="25" y="48"/>
                    <a:pt x="25" y="47"/>
                  </a:cubicBezTo>
                  <a:cubicBezTo>
                    <a:pt x="25" y="47"/>
                    <a:pt x="25" y="47"/>
                    <a:pt x="25" y="47"/>
                  </a:cubicBezTo>
                  <a:cubicBezTo>
                    <a:pt x="26" y="46"/>
                    <a:pt x="26" y="46"/>
                    <a:pt x="26" y="46"/>
                  </a:cubicBezTo>
                  <a:cubicBezTo>
                    <a:pt x="26" y="46"/>
                    <a:pt x="26" y="45"/>
                    <a:pt x="26" y="45"/>
                  </a:cubicBezTo>
                  <a:cubicBezTo>
                    <a:pt x="27" y="45"/>
                    <a:pt x="27" y="45"/>
                    <a:pt x="27" y="45"/>
                  </a:cubicBezTo>
                  <a:cubicBezTo>
                    <a:pt x="27" y="45"/>
                    <a:pt x="28" y="45"/>
                    <a:pt x="28" y="45"/>
                  </a:cubicBezTo>
                  <a:cubicBezTo>
                    <a:pt x="28" y="45"/>
                    <a:pt x="29" y="45"/>
                    <a:pt x="29" y="45"/>
                  </a:cubicBezTo>
                  <a:cubicBezTo>
                    <a:pt x="30" y="45"/>
                    <a:pt x="31" y="45"/>
                    <a:pt x="33" y="45"/>
                  </a:cubicBezTo>
                  <a:cubicBezTo>
                    <a:pt x="34" y="45"/>
                    <a:pt x="35" y="46"/>
                    <a:pt x="36" y="46"/>
                  </a:cubicBezTo>
                  <a:cubicBezTo>
                    <a:pt x="38" y="47"/>
                    <a:pt x="39" y="47"/>
                    <a:pt x="40" y="48"/>
                  </a:cubicBezTo>
                  <a:cubicBezTo>
                    <a:pt x="41" y="48"/>
                    <a:pt x="42" y="49"/>
                    <a:pt x="43" y="50"/>
                  </a:cubicBezTo>
                  <a:cubicBezTo>
                    <a:pt x="44" y="50"/>
                    <a:pt x="44" y="51"/>
                    <a:pt x="45" y="51"/>
                  </a:cubicBezTo>
                  <a:cubicBezTo>
                    <a:pt x="45" y="52"/>
                    <a:pt x="46" y="52"/>
                    <a:pt x="46" y="53"/>
                  </a:cubicBezTo>
                  <a:cubicBezTo>
                    <a:pt x="47" y="54"/>
                    <a:pt x="48" y="54"/>
                    <a:pt x="48" y="55"/>
                  </a:cubicBezTo>
                  <a:cubicBezTo>
                    <a:pt x="49" y="56"/>
                    <a:pt x="49" y="56"/>
                    <a:pt x="50" y="57"/>
                  </a:cubicBezTo>
                  <a:cubicBezTo>
                    <a:pt x="51" y="58"/>
                    <a:pt x="52" y="59"/>
                    <a:pt x="53" y="60"/>
                  </a:cubicBezTo>
                  <a:cubicBezTo>
                    <a:pt x="54" y="62"/>
                    <a:pt x="55" y="63"/>
                    <a:pt x="56" y="64"/>
                  </a:cubicBezTo>
                  <a:cubicBezTo>
                    <a:pt x="57" y="65"/>
                    <a:pt x="58" y="65"/>
                    <a:pt x="59" y="66"/>
                  </a:cubicBezTo>
                  <a:cubicBezTo>
                    <a:pt x="60" y="66"/>
                    <a:pt x="61" y="67"/>
                    <a:pt x="62" y="67"/>
                  </a:cubicBezTo>
                  <a:cubicBezTo>
                    <a:pt x="63" y="67"/>
                    <a:pt x="63" y="67"/>
                    <a:pt x="63" y="67"/>
                  </a:cubicBezTo>
                  <a:cubicBezTo>
                    <a:pt x="63" y="67"/>
                    <a:pt x="63" y="67"/>
                    <a:pt x="63" y="66"/>
                  </a:cubicBezTo>
                  <a:cubicBezTo>
                    <a:pt x="64" y="66"/>
                    <a:pt x="64" y="66"/>
                    <a:pt x="64" y="66"/>
                  </a:cubicBezTo>
                  <a:cubicBezTo>
                    <a:pt x="64" y="66"/>
                    <a:pt x="64" y="66"/>
                    <a:pt x="64" y="66"/>
                  </a:cubicBezTo>
                  <a:cubicBezTo>
                    <a:pt x="65" y="66"/>
                    <a:pt x="65" y="66"/>
                    <a:pt x="65" y="66"/>
                  </a:cubicBezTo>
                  <a:cubicBezTo>
                    <a:pt x="66" y="66"/>
                    <a:pt x="66" y="66"/>
                    <a:pt x="67" y="67"/>
                  </a:cubicBezTo>
                  <a:cubicBezTo>
                    <a:pt x="68" y="67"/>
                    <a:pt x="68" y="67"/>
                    <a:pt x="69" y="67"/>
                  </a:cubicBezTo>
                  <a:cubicBezTo>
                    <a:pt x="70" y="67"/>
                    <a:pt x="70" y="67"/>
                    <a:pt x="71" y="68"/>
                  </a:cubicBezTo>
                  <a:cubicBezTo>
                    <a:pt x="72" y="68"/>
                    <a:pt x="72" y="68"/>
                    <a:pt x="73" y="68"/>
                  </a:cubicBezTo>
                  <a:cubicBezTo>
                    <a:pt x="73" y="68"/>
                    <a:pt x="74" y="69"/>
                    <a:pt x="75" y="69"/>
                  </a:cubicBezTo>
                  <a:cubicBezTo>
                    <a:pt x="75" y="69"/>
                    <a:pt x="76" y="69"/>
                    <a:pt x="77" y="69"/>
                  </a:cubicBezTo>
                  <a:cubicBezTo>
                    <a:pt x="77" y="70"/>
                    <a:pt x="78" y="70"/>
                    <a:pt x="79" y="70"/>
                  </a:cubicBezTo>
                  <a:cubicBezTo>
                    <a:pt x="79" y="70"/>
                    <a:pt x="80" y="70"/>
                    <a:pt x="80" y="70"/>
                  </a:cubicBezTo>
                  <a:cubicBezTo>
                    <a:pt x="81" y="70"/>
                    <a:pt x="81" y="70"/>
                    <a:pt x="81" y="70"/>
                  </a:cubicBezTo>
                  <a:cubicBezTo>
                    <a:pt x="81" y="70"/>
                    <a:pt x="82" y="70"/>
                    <a:pt x="82" y="70"/>
                  </a:cubicBezTo>
                  <a:cubicBezTo>
                    <a:pt x="82" y="70"/>
                    <a:pt x="83" y="70"/>
                    <a:pt x="83" y="69"/>
                  </a:cubicBezTo>
                  <a:cubicBezTo>
                    <a:pt x="83" y="69"/>
                    <a:pt x="83" y="69"/>
                    <a:pt x="83" y="69"/>
                  </a:cubicBezTo>
                  <a:cubicBezTo>
                    <a:pt x="84" y="69"/>
                    <a:pt x="84" y="69"/>
                    <a:pt x="84" y="68"/>
                  </a:cubicBezTo>
                  <a:cubicBezTo>
                    <a:pt x="84" y="68"/>
                    <a:pt x="84" y="67"/>
                    <a:pt x="83" y="67"/>
                  </a:cubicBezTo>
                  <a:cubicBezTo>
                    <a:pt x="83" y="66"/>
                    <a:pt x="83" y="66"/>
                    <a:pt x="82" y="65"/>
                  </a:cubicBezTo>
                  <a:cubicBezTo>
                    <a:pt x="82" y="65"/>
                    <a:pt x="81" y="65"/>
                    <a:pt x="81" y="64"/>
                  </a:cubicBezTo>
                  <a:cubicBezTo>
                    <a:pt x="80" y="64"/>
                    <a:pt x="80" y="64"/>
                    <a:pt x="79" y="64"/>
                  </a:cubicBezTo>
                  <a:cubicBezTo>
                    <a:pt x="79" y="63"/>
                    <a:pt x="78" y="63"/>
                    <a:pt x="78" y="63"/>
                  </a:cubicBezTo>
                  <a:cubicBezTo>
                    <a:pt x="77" y="62"/>
                    <a:pt x="76" y="62"/>
                    <a:pt x="76" y="61"/>
                  </a:cubicBezTo>
                  <a:cubicBezTo>
                    <a:pt x="75" y="61"/>
                    <a:pt x="75" y="60"/>
                    <a:pt x="74" y="60"/>
                  </a:cubicBezTo>
                  <a:cubicBezTo>
                    <a:pt x="74" y="59"/>
                    <a:pt x="74" y="59"/>
                    <a:pt x="74" y="58"/>
                  </a:cubicBezTo>
                  <a:cubicBezTo>
                    <a:pt x="74" y="58"/>
                    <a:pt x="73" y="58"/>
                    <a:pt x="73" y="57"/>
                  </a:cubicBezTo>
                  <a:cubicBezTo>
                    <a:pt x="73" y="57"/>
                    <a:pt x="73" y="57"/>
                    <a:pt x="72" y="57"/>
                  </a:cubicBezTo>
                  <a:cubicBezTo>
                    <a:pt x="72" y="56"/>
                    <a:pt x="72" y="56"/>
                    <a:pt x="71" y="56"/>
                  </a:cubicBezTo>
                  <a:cubicBezTo>
                    <a:pt x="71" y="56"/>
                    <a:pt x="70" y="56"/>
                    <a:pt x="70" y="56"/>
                  </a:cubicBezTo>
                  <a:cubicBezTo>
                    <a:pt x="69" y="56"/>
                    <a:pt x="69" y="55"/>
                    <a:pt x="68" y="55"/>
                  </a:cubicBezTo>
                  <a:cubicBezTo>
                    <a:pt x="68" y="55"/>
                    <a:pt x="67" y="55"/>
                    <a:pt x="67" y="55"/>
                  </a:cubicBezTo>
                  <a:cubicBezTo>
                    <a:pt x="67" y="55"/>
                    <a:pt x="66" y="55"/>
                    <a:pt x="66" y="54"/>
                  </a:cubicBezTo>
                  <a:cubicBezTo>
                    <a:pt x="65" y="54"/>
                    <a:pt x="65" y="54"/>
                    <a:pt x="65" y="54"/>
                  </a:cubicBezTo>
                  <a:cubicBezTo>
                    <a:pt x="64" y="54"/>
                    <a:pt x="64" y="53"/>
                    <a:pt x="64" y="53"/>
                  </a:cubicBezTo>
                  <a:cubicBezTo>
                    <a:pt x="63" y="52"/>
                    <a:pt x="63" y="52"/>
                    <a:pt x="63" y="52"/>
                  </a:cubicBezTo>
                  <a:cubicBezTo>
                    <a:pt x="63" y="51"/>
                    <a:pt x="62" y="51"/>
                    <a:pt x="62" y="50"/>
                  </a:cubicBezTo>
                  <a:cubicBezTo>
                    <a:pt x="62" y="50"/>
                    <a:pt x="62" y="49"/>
                    <a:pt x="62" y="48"/>
                  </a:cubicBezTo>
                  <a:cubicBezTo>
                    <a:pt x="62" y="48"/>
                    <a:pt x="61" y="47"/>
                    <a:pt x="61" y="47"/>
                  </a:cubicBezTo>
                  <a:cubicBezTo>
                    <a:pt x="61" y="46"/>
                    <a:pt x="61" y="45"/>
                    <a:pt x="60" y="45"/>
                  </a:cubicBezTo>
                  <a:cubicBezTo>
                    <a:pt x="60" y="44"/>
                    <a:pt x="60" y="44"/>
                    <a:pt x="59" y="43"/>
                  </a:cubicBezTo>
                  <a:cubicBezTo>
                    <a:pt x="59" y="43"/>
                    <a:pt x="59" y="43"/>
                    <a:pt x="58" y="42"/>
                  </a:cubicBezTo>
                  <a:cubicBezTo>
                    <a:pt x="57" y="42"/>
                    <a:pt x="57" y="42"/>
                    <a:pt x="56" y="41"/>
                  </a:cubicBezTo>
                  <a:cubicBezTo>
                    <a:pt x="56" y="41"/>
                    <a:pt x="55" y="40"/>
                    <a:pt x="55" y="40"/>
                  </a:cubicBezTo>
                  <a:cubicBezTo>
                    <a:pt x="55" y="39"/>
                    <a:pt x="54" y="39"/>
                    <a:pt x="54" y="38"/>
                  </a:cubicBezTo>
                  <a:cubicBezTo>
                    <a:pt x="54" y="38"/>
                    <a:pt x="54" y="37"/>
                    <a:pt x="54" y="37"/>
                  </a:cubicBezTo>
                  <a:cubicBezTo>
                    <a:pt x="54" y="37"/>
                    <a:pt x="54" y="37"/>
                    <a:pt x="54" y="37"/>
                  </a:cubicBezTo>
                  <a:cubicBezTo>
                    <a:pt x="54" y="37"/>
                    <a:pt x="54" y="37"/>
                    <a:pt x="54" y="37"/>
                  </a:cubicBezTo>
                  <a:cubicBezTo>
                    <a:pt x="54"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7" y="36"/>
                    <a:pt x="57" y="36"/>
                    <a:pt x="58" y="36"/>
                  </a:cubicBezTo>
                  <a:cubicBezTo>
                    <a:pt x="58" y="36"/>
                    <a:pt x="59" y="36"/>
                    <a:pt x="59" y="36"/>
                  </a:cubicBezTo>
                  <a:cubicBezTo>
                    <a:pt x="59" y="36"/>
                    <a:pt x="59" y="35"/>
                    <a:pt x="60" y="35"/>
                  </a:cubicBezTo>
                  <a:cubicBezTo>
                    <a:pt x="60" y="35"/>
                    <a:pt x="60" y="35"/>
                    <a:pt x="60" y="35"/>
                  </a:cubicBezTo>
                  <a:cubicBezTo>
                    <a:pt x="60" y="34"/>
                    <a:pt x="60" y="34"/>
                    <a:pt x="60" y="34"/>
                  </a:cubicBezTo>
                  <a:cubicBezTo>
                    <a:pt x="60" y="33"/>
                    <a:pt x="60" y="33"/>
                    <a:pt x="60" y="32"/>
                  </a:cubicBezTo>
                  <a:cubicBezTo>
                    <a:pt x="59" y="32"/>
                    <a:pt x="59" y="32"/>
                    <a:pt x="59" y="31"/>
                  </a:cubicBezTo>
                  <a:cubicBezTo>
                    <a:pt x="58" y="31"/>
                    <a:pt x="58" y="30"/>
                    <a:pt x="57" y="30"/>
                  </a:cubicBezTo>
                  <a:cubicBezTo>
                    <a:pt x="57" y="30"/>
                    <a:pt x="57" y="29"/>
                    <a:pt x="56" y="29"/>
                  </a:cubicBezTo>
                  <a:cubicBezTo>
                    <a:pt x="55" y="29"/>
                    <a:pt x="55" y="28"/>
                    <a:pt x="54" y="28"/>
                  </a:cubicBezTo>
                  <a:cubicBezTo>
                    <a:pt x="54" y="28"/>
                    <a:pt x="53" y="28"/>
                    <a:pt x="52" y="27"/>
                  </a:cubicBezTo>
                  <a:cubicBezTo>
                    <a:pt x="51" y="27"/>
                    <a:pt x="51" y="27"/>
                    <a:pt x="50" y="26"/>
                  </a:cubicBezTo>
                  <a:cubicBezTo>
                    <a:pt x="49" y="26"/>
                    <a:pt x="48" y="26"/>
                    <a:pt x="47" y="25"/>
                  </a:cubicBezTo>
                  <a:cubicBezTo>
                    <a:pt x="46" y="25"/>
                    <a:pt x="45" y="25"/>
                    <a:pt x="44" y="24"/>
                  </a:cubicBezTo>
                  <a:cubicBezTo>
                    <a:pt x="43" y="24"/>
                    <a:pt x="42" y="23"/>
                    <a:pt x="41" y="23"/>
                  </a:cubicBezTo>
                  <a:cubicBezTo>
                    <a:pt x="41" y="22"/>
                    <a:pt x="41" y="22"/>
                    <a:pt x="40" y="21"/>
                  </a:cubicBezTo>
                  <a:cubicBezTo>
                    <a:pt x="40" y="20"/>
                    <a:pt x="39" y="18"/>
                    <a:pt x="36" y="16"/>
                  </a:cubicBezTo>
                  <a:cubicBezTo>
                    <a:pt x="34" y="14"/>
                    <a:pt x="30" y="12"/>
                    <a:pt x="26" y="10"/>
                  </a:cubicBezTo>
                  <a:cubicBezTo>
                    <a:pt x="23" y="8"/>
                    <a:pt x="19" y="7"/>
                    <a:pt x="15" y="5"/>
                  </a:cubicBezTo>
                  <a:cubicBezTo>
                    <a:pt x="12" y="4"/>
                    <a:pt x="8" y="3"/>
                    <a:pt x="6" y="2"/>
                  </a:cubicBezTo>
                  <a:cubicBezTo>
                    <a:pt x="6" y="2"/>
                    <a:pt x="5" y="2"/>
                    <a:pt x="5" y="2"/>
                  </a:cubicBezTo>
                  <a:cubicBezTo>
                    <a:pt x="4" y="2"/>
                    <a:pt x="4" y="2"/>
                    <a:pt x="3" y="1"/>
                  </a:cubicBezTo>
                  <a:cubicBezTo>
                    <a:pt x="3" y="1"/>
                    <a:pt x="2" y="1"/>
                    <a:pt x="2"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4" name="Freeform 293">
              <a:extLst>
                <a:ext uri="{FF2B5EF4-FFF2-40B4-BE49-F238E27FC236}">
                  <a16:creationId xmlns:a16="http://schemas.microsoft.com/office/drawing/2014/main" id="{8A0B4AF8-A72D-A44F-8DCD-9EF1AB1D3422}"/>
                </a:ext>
              </a:extLst>
            </p:cNvPr>
            <p:cNvSpPr>
              <a:spLocks/>
            </p:cNvSpPr>
            <p:nvPr/>
          </p:nvSpPr>
          <p:spPr bwMode="auto">
            <a:xfrm>
              <a:off x="7046913" y="1833563"/>
              <a:ext cx="28575" cy="52387"/>
            </a:xfrm>
            <a:custGeom>
              <a:avLst/>
              <a:gdLst>
                <a:gd name="T0" fmla="*/ 3 w 17"/>
                <a:gd name="T1" fmla="*/ 0 h 31"/>
                <a:gd name="T2" fmla="*/ 2 w 17"/>
                <a:gd name="T3" fmla="*/ 0 h 31"/>
                <a:gd name="T4" fmla="*/ 2 w 17"/>
                <a:gd name="T5" fmla="*/ 1 h 31"/>
                <a:gd name="T6" fmla="*/ 2 w 17"/>
                <a:gd name="T7" fmla="*/ 2 h 31"/>
                <a:gd name="T8" fmla="*/ 1 w 17"/>
                <a:gd name="T9" fmla="*/ 4 h 31"/>
                <a:gd name="T10" fmla="*/ 1 w 17"/>
                <a:gd name="T11" fmla="*/ 5 h 31"/>
                <a:gd name="T12" fmla="*/ 1 w 17"/>
                <a:gd name="T13" fmla="*/ 6 h 31"/>
                <a:gd name="T14" fmla="*/ 1 w 17"/>
                <a:gd name="T15" fmla="*/ 6 h 31"/>
                <a:gd name="T16" fmla="*/ 0 w 17"/>
                <a:gd name="T17" fmla="*/ 7 h 31"/>
                <a:gd name="T18" fmla="*/ 0 w 17"/>
                <a:gd name="T19" fmla="*/ 10 h 31"/>
                <a:gd name="T20" fmla="*/ 0 w 17"/>
                <a:gd name="T21" fmla="*/ 12 h 31"/>
                <a:gd name="T22" fmla="*/ 0 w 17"/>
                <a:gd name="T23" fmla="*/ 15 h 31"/>
                <a:gd name="T24" fmla="*/ 0 w 17"/>
                <a:gd name="T25" fmla="*/ 18 h 31"/>
                <a:gd name="T26" fmla="*/ 0 w 17"/>
                <a:gd name="T27" fmla="*/ 19 h 31"/>
                <a:gd name="T28" fmla="*/ 0 w 17"/>
                <a:gd name="T29" fmla="*/ 20 h 31"/>
                <a:gd name="T30" fmla="*/ 0 w 17"/>
                <a:gd name="T31" fmla="*/ 20 h 31"/>
                <a:gd name="T32" fmla="*/ 0 w 17"/>
                <a:gd name="T33" fmla="*/ 21 h 31"/>
                <a:gd name="T34" fmla="*/ 1 w 17"/>
                <a:gd name="T35" fmla="*/ 24 h 31"/>
                <a:gd name="T36" fmla="*/ 1 w 17"/>
                <a:gd name="T37" fmla="*/ 26 h 31"/>
                <a:gd name="T38" fmla="*/ 3 w 17"/>
                <a:gd name="T39" fmla="*/ 29 h 31"/>
                <a:gd name="T40" fmla="*/ 4 w 17"/>
                <a:gd name="T41" fmla="*/ 31 h 31"/>
                <a:gd name="T42" fmla="*/ 5 w 17"/>
                <a:gd name="T43" fmla="*/ 31 h 31"/>
                <a:gd name="T44" fmla="*/ 6 w 17"/>
                <a:gd name="T45" fmla="*/ 31 h 31"/>
                <a:gd name="T46" fmla="*/ 6 w 17"/>
                <a:gd name="T47" fmla="*/ 31 h 31"/>
                <a:gd name="T48" fmla="*/ 7 w 17"/>
                <a:gd name="T49" fmla="*/ 31 h 31"/>
                <a:gd name="T50" fmla="*/ 10 w 17"/>
                <a:gd name="T51" fmla="*/ 30 h 31"/>
                <a:gd name="T52" fmla="*/ 13 w 17"/>
                <a:gd name="T53" fmla="*/ 27 h 31"/>
                <a:gd name="T54" fmla="*/ 16 w 17"/>
                <a:gd name="T55" fmla="*/ 23 h 31"/>
                <a:gd name="T56" fmla="*/ 17 w 17"/>
                <a:gd name="T57" fmla="*/ 19 h 31"/>
                <a:gd name="T58" fmla="*/ 16 w 17"/>
                <a:gd name="T59" fmla="*/ 15 h 31"/>
                <a:gd name="T60" fmla="*/ 14 w 17"/>
                <a:gd name="T61" fmla="*/ 11 h 31"/>
                <a:gd name="T62" fmla="*/ 11 w 17"/>
                <a:gd name="T63" fmla="*/ 7 h 31"/>
                <a:gd name="T64" fmla="*/ 7 w 17"/>
                <a:gd name="T65" fmla="*/ 3 h 31"/>
                <a:gd name="T66" fmla="*/ 6 w 17"/>
                <a:gd name="T67" fmla="*/ 2 h 31"/>
                <a:gd name="T68" fmla="*/ 4 w 17"/>
                <a:gd name="T69" fmla="*/ 1 h 31"/>
                <a:gd name="T70" fmla="*/ 3 w 17"/>
                <a:gd name="T71" fmla="*/ 0 h 31"/>
                <a:gd name="T72" fmla="*/ 3 w 17"/>
                <a:gd name="T7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3" y="0"/>
                  </a:moveTo>
                  <a:cubicBezTo>
                    <a:pt x="3" y="0"/>
                    <a:pt x="2" y="0"/>
                    <a:pt x="2" y="0"/>
                  </a:cubicBezTo>
                  <a:cubicBezTo>
                    <a:pt x="2" y="0"/>
                    <a:pt x="2" y="1"/>
                    <a:pt x="2" y="1"/>
                  </a:cubicBezTo>
                  <a:cubicBezTo>
                    <a:pt x="2" y="1"/>
                    <a:pt x="2" y="2"/>
                    <a:pt x="2" y="2"/>
                  </a:cubicBezTo>
                  <a:cubicBezTo>
                    <a:pt x="1" y="3"/>
                    <a:pt x="1" y="3"/>
                    <a:pt x="1" y="4"/>
                  </a:cubicBezTo>
                  <a:cubicBezTo>
                    <a:pt x="1" y="4"/>
                    <a:pt x="1" y="4"/>
                    <a:pt x="1" y="5"/>
                  </a:cubicBezTo>
                  <a:cubicBezTo>
                    <a:pt x="1" y="5"/>
                    <a:pt x="1" y="5"/>
                    <a:pt x="1" y="6"/>
                  </a:cubicBezTo>
                  <a:cubicBezTo>
                    <a:pt x="1" y="6"/>
                    <a:pt x="1" y="6"/>
                    <a:pt x="1" y="6"/>
                  </a:cubicBezTo>
                  <a:cubicBezTo>
                    <a:pt x="1" y="7"/>
                    <a:pt x="1" y="7"/>
                    <a:pt x="0" y="7"/>
                  </a:cubicBezTo>
                  <a:cubicBezTo>
                    <a:pt x="0" y="8"/>
                    <a:pt x="0" y="9"/>
                    <a:pt x="0" y="10"/>
                  </a:cubicBezTo>
                  <a:cubicBezTo>
                    <a:pt x="0" y="11"/>
                    <a:pt x="0" y="11"/>
                    <a:pt x="0" y="12"/>
                  </a:cubicBezTo>
                  <a:cubicBezTo>
                    <a:pt x="0" y="13"/>
                    <a:pt x="0" y="14"/>
                    <a:pt x="0" y="15"/>
                  </a:cubicBezTo>
                  <a:cubicBezTo>
                    <a:pt x="0" y="16"/>
                    <a:pt x="0" y="17"/>
                    <a:pt x="0" y="18"/>
                  </a:cubicBezTo>
                  <a:cubicBezTo>
                    <a:pt x="0" y="19"/>
                    <a:pt x="0" y="19"/>
                    <a:pt x="0" y="19"/>
                  </a:cubicBezTo>
                  <a:cubicBezTo>
                    <a:pt x="0" y="19"/>
                    <a:pt x="0" y="19"/>
                    <a:pt x="0" y="20"/>
                  </a:cubicBezTo>
                  <a:cubicBezTo>
                    <a:pt x="0" y="20"/>
                    <a:pt x="0" y="20"/>
                    <a:pt x="0" y="20"/>
                  </a:cubicBezTo>
                  <a:cubicBezTo>
                    <a:pt x="0" y="20"/>
                    <a:pt x="0" y="21"/>
                    <a:pt x="0" y="21"/>
                  </a:cubicBezTo>
                  <a:cubicBezTo>
                    <a:pt x="1" y="22"/>
                    <a:pt x="1" y="23"/>
                    <a:pt x="1" y="24"/>
                  </a:cubicBezTo>
                  <a:cubicBezTo>
                    <a:pt x="1" y="25"/>
                    <a:pt x="1" y="26"/>
                    <a:pt x="1" y="26"/>
                  </a:cubicBezTo>
                  <a:cubicBezTo>
                    <a:pt x="2" y="27"/>
                    <a:pt x="2" y="28"/>
                    <a:pt x="3" y="29"/>
                  </a:cubicBezTo>
                  <a:cubicBezTo>
                    <a:pt x="3" y="29"/>
                    <a:pt x="4" y="30"/>
                    <a:pt x="4" y="31"/>
                  </a:cubicBezTo>
                  <a:cubicBezTo>
                    <a:pt x="5" y="31"/>
                    <a:pt x="5" y="31"/>
                    <a:pt x="5" y="31"/>
                  </a:cubicBezTo>
                  <a:cubicBezTo>
                    <a:pt x="5" y="31"/>
                    <a:pt x="5" y="31"/>
                    <a:pt x="6" y="31"/>
                  </a:cubicBezTo>
                  <a:cubicBezTo>
                    <a:pt x="6" y="31"/>
                    <a:pt x="6" y="31"/>
                    <a:pt x="6" y="31"/>
                  </a:cubicBezTo>
                  <a:cubicBezTo>
                    <a:pt x="6" y="31"/>
                    <a:pt x="6" y="31"/>
                    <a:pt x="7" y="31"/>
                  </a:cubicBezTo>
                  <a:cubicBezTo>
                    <a:pt x="8" y="31"/>
                    <a:pt x="9" y="31"/>
                    <a:pt x="10" y="30"/>
                  </a:cubicBezTo>
                  <a:cubicBezTo>
                    <a:pt x="11" y="29"/>
                    <a:pt x="12" y="28"/>
                    <a:pt x="13" y="27"/>
                  </a:cubicBezTo>
                  <a:cubicBezTo>
                    <a:pt x="14" y="26"/>
                    <a:pt x="15" y="25"/>
                    <a:pt x="16" y="23"/>
                  </a:cubicBezTo>
                  <a:cubicBezTo>
                    <a:pt x="16" y="22"/>
                    <a:pt x="17" y="20"/>
                    <a:pt x="17" y="19"/>
                  </a:cubicBezTo>
                  <a:cubicBezTo>
                    <a:pt x="17" y="18"/>
                    <a:pt x="16" y="17"/>
                    <a:pt x="16" y="15"/>
                  </a:cubicBezTo>
                  <a:cubicBezTo>
                    <a:pt x="15" y="14"/>
                    <a:pt x="14" y="13"/>
                    <a:pt x="14" y="11"/>
                  </a:cubicBezTo>
                  <a:cubicBezTo>
                    <a:pt x="13" y="10"/>
                    <a:pt x="12" y="8"/>
                    <a:pt x="11" y="7"/>
                  </a:cubicBezTo>
                  <a:cubicBezTo>
                    <a:pt x="9" y="6"/>
                    <a:pt x="8" y="4"/>
                    <a:pt x="7" y="3"/>
                  </a:cubicBezTo>
                  <a:cubicBezTo>
                    <a:pt x="7" y="3"/>
                    <a:pt x="6" y="2"/>
                    <a:pt x="6" y="2"/>
                  </a:cubicBezTo>
                  <a:cubicBezTo>
                    <a:pt x="5" y="1"/>
                    <a:pt x="5" y="1"/>
                    <a:pt x="4" y="1"/>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5" name="Freeform 294">
              <a:extLst>
                <a:ext uri="{FF2B5EF4-FFF2-40B4-BE49-F238E27FC236}">
                  <a16:creationId xmlns:a16="http://schemas.microsoft.com/office/drawing/2014/main" id="{624FA20F-43CE-594C-88E7-32F7C3F7E9E7}"/>
                </a:ext>
              </a:extLst>
            </p:cNvPr>
            <p:cNvSpPr>
              <a:spLocks noEditPoints="1"/>
            </p:cNvSpPr>
            <p:nvPr/>
          </p:nvSpPr>
          <p:spPr bwMode="auto">
            <a:xfrm>
              <a:off x="7045325" y="1831975"/>
              <a:ext cx="31750" cy="55562"/>
            </a:xfrm>
            <a:custGeom>
              <a:avLst/>
              <a:gdLst>
                <a:gd name="T0" fmla="*/ 7 w 19"/>
                <a:gd name="T1" fmla="*/ 32 h 33"/>
                <a:gd name="T2" fmla="*/ 6 w 19"/>
                <a:gd name="T3" fmla="*/ 32 h 33"/>
                <a:gd name="T4" fmla="*/ 4 w 19"/>
                <a:gd name="T5" fmla="*/ 30 h 33"/>
                <a:gd name="T6" fmla="*/ 2 w 19"/>
                <a:gd name="T7" fmla="*/ 25 h 33"/>
                <a:gd name="T8" fmla="*/ 1 w 19"/>
                <a:gd name="T9" fmla="*/ 21 h 33"/>
                <a:gd name="T10" fmla="*/ 1 w 19"/>
                <a:gd name="T11" fmla="*/ 20 h 33"/>
                <a:gd name="T12" fmla="*/ 1 w 19"/>
                <a:gd name="T13" fmla="*/ 16 h 33"/>
                <a:gd name="T14" fmla="*/ 1 w 19"/>
                <a:gd name="T15" fmla="*/ 11 h 33"/>
                <a:gd name="T16" fmla="*/ 2 w 19"/>
                <a:gd name="T17" fmla="*/ 7 h 33"/>
                <a:gd name="T18" fmla="*/ 2 w 19"/>
                <a:gd name="T19" fmla="*/ 6 h 33"/>
                <a:gd name="T20" fmla="*/ 3 w 19"/>
                <a:gd name="T21" fmla="*/ 3 h 33"/>
                <a:gd name="T22" fmla="*/ 3 w 19"/>
                <a:gd name="T23" fmla="*/ 1 h 33"/>
                <a:gd name="T24" fmla="*/ 4 w 19"/>
                <a:gd name="T25" fmla="*/ 1 h 33"/>
                <a:gd name="T26" fmla="*/ 7 w 19"/>
                <a:gd name="T27" fmla="*/ 3 h 33"/>
                <a:gd name="T28" fmla="*/ 12 w 19"/>
                <a:gd name="T29" fmla="*/ 8 h 33"/>
                <a:gd name="T30" fmla="*/ 17 w 19"/>
                <a:gd name="T31" fmla="*/ 16 h 33"/>
                <a:gd name="T32" fmla="*/ 17 w 19"/>
                <a:gd name="T33" fmla="*/ 24 h 33"/>
                <a:gd name="T34" fmla="*/ 11 w 19"/>
                <a:gd name="T35" fmla="*/ 31 h 33"/>
                <a:gd name="T36" fmla="*/ 4 w 19"/>
                <a:gd name="T37" fmla="*/ 0 h 33"/>
                <a:gd name="T38" fmla="*/ 2 w 19"/>
                <a:gd name="T39" fmla="*/ 1 h 33"/>
                <a:gd name="T40" fmla="*/ 1 w 19"/>
                <a:gd name="T41" fmla="*/ 4 h 33"/>
                <a:gd name="T42" fmla="*/ 1 w 19"/>
                <a:gd name="T43" fmla="*/ 6 h 33"/>
                <a:gd name="T44" fmla="*/ 1 w 19"/>
                <a:gd name="T45" fmla="*/ 8 h 33"/>
                <a:gd name="T46" fmla="*/ 0 w 19"/>
                <a:gd name="T47" fmla="*/ 13 h 33"/>
                <a:gd name="T48" fmla="*/ 0 w 19"/>
                <a:gd name="T49" fmla="*/ 20 h 33"/>
                <a:gd name="T50" fmla="*/ 0 w 19"/>
                <a:gd name="T51" fmla="*/ 21 h 33"/>
                <a:gd name="T52" fmla="*/ 0 w 19"/>
                <a:gd name="T53" fmla="*/ 22 h 33"/>
                <a:gd name="T54" fmla="*/ 1 w 19"/>
                <a:gd name="T55" fmla="*/ 28 h 33"/>
                <a:gd name="T56" fmla="*/ 5 w 19"/>
                <a:gd name="T57" fmla="*/ 32 h 33"/>
                <a:gd name="T58" fmla="*/ 6 w 19"/>
                <a:gd name="T59" fmla="*/ 33 h 33"/>
                <a:gd name="T60" fmla="*/ 8 w 19"/>
                <a:gd name="T61" fmla="*/ 33 h 33"/>
                <a:gd name="T62" fmla="*/ 15 w 19"/>
                <a:gd name="T63" fmla="*/ 29 h 33"/>
                <a:gd name="T64" fmla="*/ 19 w 19"/>
                <a:gd name="T65" fmla="*/ 20 h 33"/>
                <a:gd name="T66" fmla="*/ 15 w 19"/>
                <a:gd name="T67" fmla="*/ 11 h 33"/>
                <a:gd name="T68" fmla="*/ 9 w 19"/>
                <a:gd name="T69" fmla="*/ 3 h 33"/>
                <a:gd name="T70" fmla="*/ 6 w 19"/>
                <a:gd name="T71" fmla="*/ 1 h 33"/>
                <a:gd name="T72" fmla="*/ 4 w 19"/>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3">
                  <a:moveTo>
                    <a:pt x="8" y="32"/>
                  </a:moveTo>
                  <a:cubicBezTo>
                    <a:pt x="7" y="32"/>
                    <a:pt x="7" y="32"/>
                    <a:pt x="7" y="32"/>
                  </a:cubicBezTo>
                  <a:cubicBezTo>
                    <a:pt x="7" y="32"/>
                    <a:pt x="7" y="32"/>
                    <a:pt x="7" y="32"/>
                  </a:cubicBezTo>
                  <a:cubicBezTo>
                    <a:pt x="6" y="32"/>
                    <a:pt x="6" y="32"/>
                    <a:pt x="6" y="32"/>
                  </a:cubicBezTo>
                  <a:cubicBezTo>
                    <a:pt x="6" y="32"/>
                    <a:pt x="6" y="32"/>
                    <a:pt x="5" y="32"/>
                  </a:cubicBezTo>
                  <a:cubicBezTo>
                    <a:pt x="5" y="31"/>
                    <a:pt x="4" y="30"/>
                    <a:pt x="4" y="30"/>
                  </a:cubicBezTo>
                  <a:cubicBezTo>
                    <a:pt x="3" y="29"/>
                    <a:pt x="3" y="28"/>
                    <a:pt x="2" y="27"/>
                  </a:cubicBezTo>
                  <a:cubicBezTo>
                    <a:pt x="2" y="27"/>
                    <a:pt x="2" y="26"/>
                    <a:pt x="2" y="25"/>
                  </a:cubicBezTo>
                  <a:cubicBezTo>
                    <a:pt x="2" y="24"/>
                    <a:pt x="2" y="23"/>
                    <a:pt x="1" y="22"/>
                  </a:cubicBezTo>
                  <a:cubicBezTo>
                    <a:pt x="1" y="22"/>
                    <a:pt x="1" y="21"/>
                    <a:pt x="1" y="21"/>
                  </a:cubicBezTo>
                  <a:cubicBezTo>
                    <a:pt x="1" y="21"/>
                    <a:pt x="1" y="21"/>
                    <a:pt x="1" y="21"/>
                  </a:cubicBezTo>
                  <a:cubicBezTo>
                    <a:pt x="1" y="20"/>
                    <a:pt x="1" y="20"/>
                    <a:pt x="1" y="20"/>
                  </a:cubicBezTo>
                  <a:cubicBezTo>
                    <a:pt x="1" y="20"/>
                    <a:pt x="1" y="20"/>
                    <a:pt x="1" y="19"/>
                  </a:cubicBezTo>
                  <a:cubicBezTo>
                    <a:pt x="1" y="18"/>
                    <a:pt x="1" y="17"/>
                    <a:pt x="1" y="16"/>
                  </a:cubicBezTo>
                  <a:cubicBezTo>
                    <a:pt x="1" y="15"/>
                    <a:pt x="1" y="14"/>
                    <a:pt x="1" y="13"/>
                  </a:cubicBezTo>
                  <a:cubicBezTo>
                    <a:pt x="1" y="12"/>
                    <a:pt x="1" y="12"/>
                    <a:pt x="1" y="11"/>
                  </a:cubicBezTo>
                  <a:cubicBezTo>
                    <a:pt x="1" y="10"/>
                    <a:pt x="1" y="9"/>
                    <a:pt x="1" y="8"/>
                  </a:cubicBezTo>
                  <a:cubicBezTo>
                    <a:pt x="2" y="8"/>
                    <a:pt x="2" y="8"/>
                    <a:pt x="2" y="7"/>
                  </a:cubicBezTo>
                  <a:cubicBezTo>
                    <a:pt x="2" y="7"/>
                    <a:pt x="2" y="7"/>
                    <a:pt x="2" y="7"/>
                  </a:cubicBezTo>
                  <a:cubicBezTo>
                    <a:pt x="2" y="6"/>
                    <a:pt x="2" y="6"/>
                    <a:pt x="2" y="6"/>
                  </a:cubicBezTo>
                  <a:cubicBezTo>
                    <a:pt x="2" y="5"/>
                    <a:pt x="2" y="5"/>
                    <a:pt x="2" y="5"/>
                  </a:cubicBezTo>
                  <a:cubicBezTo>
                    <a:pt x="2" y="4"/>
                    <a:pt x="2" y="4"/>
                    <a:pt x="3" y="3"/>
                  </a:cubicBezTo>
                  <a:cubicBezTo>
                    <a:pt x="3" y="3"/>
                    <a:pt x="3" y="2"/>
                    <a:pt x="3" y="2"/>
                  </a:cubicBezTo>
                  <a:cubicBezTo>
                    <a:pt x="3" y="2"/>
                    <a:pt x="3" y="1"/>
                    <a:pt x="3" y="1"/>
                  </a:cubicBezTo>
                  <a:cubicBezTo>
                    <a:pt x="3" y="1"/>
                    <a:pt x="4" y="1"/>
                    <a:pt x="4" y="1"/>
                  </a:cubicBezTo>
                  <a:cubicBezTo>
                    <a:pt x="4" y="1"/>
                    <a:pt x="4" y="1"/>
                    <a:pt x="4" y="1"/>
                  </a:cubicBezTo>
                  <a:cubicBezTo>
                    <a:pt x="5" y="1"/>
                    <a:pt x="5" y="1"/>
                    <a:pt x="5" y="2"/>
                  </a:cubicBezTo>
                  <a:cubicBezTo>
                    <a:pt x="6" y="2"/>
                    <a:pt x="6" y="2"/>
                    <a:pt x="7" y="3"/>
                  </a:cubicBezTo>
                  <a:cubicBezTo>
                    <a:pt x="7" y="3"/>
                    <a:pt x="8" y="4"/>
                    <a:pt x="8" y="4"/>
                  </a:cubicBezTo>
                  <a:cubicBezTo>
                    <a:pt x="9" y="5"/>
                    <a:pt x="10" y="7"/>
                    <a:pt x="12" y="8"/>
                  </a:cubicBezTo>
                  <a:cubicBezTo>
                    <a:pt x="13" y="9"/>
                    <a:pt x="14" y="11"/>
                    <a:pt x="15" y="12"/>
                  </a:cubicBezTo>
                  <a:cubicBezTo>
                    <a:pt x="15" y="14"/>
                    <a:pt x="16" y="15"/>
                    <a:pt x="17" y="16"/>
                  </a:cubicBezTo>
                  <a:cubicBezTo>
                    <a:pt x="17" y="18"/>
                    <a:pt x="18" y="19"/>
                    <a:pt x="18" y="20"/>
                  </a:cubicBezTo>
                  <a:cubicBezTo>
                    <a:pt x="18" y="21"/>
                    <a:pt x="17" y="23"/>
                    <a:pt x="17" y="24"/>
                  </a:cubicBezTo>
                  <a:cubicBezTo>
                    <a:pt x="16" y="26"/>
                    <a:pt x="15" y="27"/>
                    <a:pt x="14" y="28"/>
                  </a:cubicBezTo>
                  <a:cubicBezTo>
                    <a:pt x="13" y="29"/>
                    <a:pt x="12" y="30"/>
                    <a:pt x="11" y="31"/>
                  </a:cubicBezTo>
                  <a:cubicBezTo>
                    <a:pt x="10" y="32"/>
                    <a:pt x="9" y="32"/>
                    <a:pt x="8" y="32"/>
                  </a:cubicBezTo>
                  <a:moveTo>
                    <a:pt x="4" y="0"/>
                  </a:moveTo>
                  <a:cubicBezTo>
                    <a:pt x="3" y="0"/>
                    <a:pt x="3" y="0"/>
                    <a:pt x="3" y="0"/>
                  </a:cubicBezTo>
                  <a:cubicBezTo>
                    <a:pt x="2" y="1"/>
                    <a:pt x="2" y="1"/>
                    <a:pt x="2" y="1"/>
                  </a:cubicBezTo>
                  <a:cubicBezTo>
                    <a:pt x="2" y="2"/>
                    <a:pt x="2" y="2"/>
                    <a:pt x="2" y="3"/>
                  </a:cubicBezTo>
                  <a:cubicBezTo>
                    <a:pt x="1" y="3"/>
                    <a:pt x="1" y="4"/>
                    <a:pt x="1" y="4"/>
                  </a:cubicBezTo>
                  <a:cubicBezTo>
                    <a:pt x="1" y="5"/>
                    <a:pt x="1" y="5"/>
                    <a:pt x="1" y="5"/>
                  </a:cubicBezTo>
                  <a:cubicBezTo>
                    <a:pt x="1" y="6"/>
                    <a:pt x="1" y="6"/>
                    <a:pt x="1" y="6"/>
                  </a:cubicBezTo>
                  <a:cubicBezTo>
                    <a:pt x="1" y="7"/>
                    <a:pt x="1" y="7"/>
                    <a:pt x="1" y="7"/>
                  </a:cubicBezTo>
                  <a:cubicBezTo>
                    <a:pt x="1" y="7"/>
                    <a:pt x="1" y="8"/>
                    <a:pt x="1" y="8"/>
                  </a:cubicBezTo>
                  <a:cubicBezTo>
                    <a:pt x="0" y="9"/>
                    <a:pt x="0" y="10"/>
                    <a:pt x="0" y="11"/>
                  </a:cubicBezTo>
                  <a:cubicBezTo>
                    <a:pt x="0" y="11"/>
                    <a:pt x="0" y="12"/>
                    <a:pt x="0" y="13"/>
                  </a:cubicBezTo>
                  <a:cubicBezTo>
                    <a:pt x="0" y="14"/>
                    <a:pt x="0" y="15"/>
                    <a:pt x="0" y="16"/>
                  </a:cubicBezTo>
                  <a:cubicBezTo>
                    <a:pt x="0" y="17"/>
                    <a:pt x="0" y="18"/>
                    <a:pt x="0" y="20"/>
                  </a:cubicBezTo>
                  <a:cubicBezTo>
                    <a:pt x="0" y="20"/>
                    <a:pt x="0" y="20"/>
                    <a:pt x="0" y="20"/>
                  </a:cubicBezTo>
                  <a:cubicBezTo>
                    <a:pt x="0" y="20"/>
                    <a:pt x="0" y="21"/>
                    <a:pt x="0" y="21"/>
                  </a:cubicBezTo>
                  <a:cubicBezTo>
                    <a:pt x="0" y="21"/>
                    <a:pt x="0" y="21"/>
                    <a:pt x="0" y="21"/>
                  </a:cubicBezTo>
                  <a:cubicBezTo>
                    <a:pt x="0" y="22"/>
                    <a:pt x="0" y="22"/>
                    <a:pt x="0" y="22"/>
                  </a:cubicBezTo>
                  <a:cubicBezTo>
                    <a:pt x="1" y="23"/>
                    <a:pt x="1" y="24"/>
                    <a:pt x="1" y="25"/>
                  </a:cubicBezTo>
                  <a:cubicBezTo>
                    <a:pt x="1" y="26"/>
                    <a:pt x="1" y="27"/>
                    <a:pt x="1" y="28"/>
                  </a:cubicBezTo>
                  <a:cubicBezTo>
                    <a:pt x="2" y="29"/>
                    <a:pt x="2" y="30"/>
                    <a:pt x="3" y="30"/>
                  </a:cubicBezTo>
                  <a:cubicBezTo>
                    <a:pt x="3" y="31"/>
                    <a:pt x="4" y="32"/>
                    <a:pt x="5" y="32"/>
                  </a:cubicBezTo>
                  <a:cubicBezTo>
                    <a:pt x="5" y="33"/>
                    <a:pt x="5" y="33"/>
                    <a:pt x="6" y="33"/>
                  </a:cubicBezTo>
                  <a:cubicBezTo>
                    <a:pt x="6" y="33"/>
                    <a:pt x="6" y="33"/>
                    <a:pt x="6" y="33"/>
                  </a:cubicBezTo>
                  <a:cubicBezTo>
                    <a:pt x="6" y="33"/>
                    <a:pt x="7" y="33"/>
                    <a:pt x="7" y="33"/>
                  </a:cubicBezTo>
                  <a:cubicBezTo>
                    <a:pt x="7" y="33"/>
                    <a:pt x="7" y="33"/>
                    <a:pt x="8" y="33"/>
                  </a:cubicBezTo>
                  <a:cubicBezTo>
                    <a:pt x="9" y="33"/>
                    <a:pt x="10" y="33"/>
                    <a:pt x="11" y="32"/>
                  </a:cubicBezTo>
                  <a:cubicBezTo>
                    <a:pt x="13" y="31"/>
                    <a:pt x="14" y="30"/>
                    <a:pt x="15" y="29"/>
                  </a:cubicBezTo>
                  <a:cubicBezTo>
                    <a:pt x="16" y="28"/>
                    <a:pt x="17" y="26"/>
                    <a:pt x="17" y="25"/>
                  </a:cubicBezTo>
                  <a:cubicBezTo>
                    <a:pt x="18" y="23"/>
                    <a:pt x="18" y="22"/>
                    <a:pt x="19" y="20"/>
                  </a:cubicBezTo>
                  <a:cubicBezTo>
                    <a:pt x="19" y="19"/>
                    <a:pt x="18" y="17"/>
                    <a:pt x="18" y="16"/>
                  </a:cubicBezTo>
                  <a:cubicBezTo>
                    <a:pt x="17" y="14"/>
                    <a:pt x="16" y="13"/>
                    <a:pt x="15" y="11"/>
                  </a:cubicBezTo>
                  <a:cubicBezTo>
                    <a:pt x="14" y="10"/>
                    <a:pt x="13" y="8"/>
                    <a:pt x="12" y="7"/>
                  </a:cubicBezTo>
                  <a:cubicBezTo>
                    <a:pt x="11" y="5"/>
                    <a:pt x="10" y="4"/>
                    <a:pt x="9" y="3"/>
                  </a:cubicBezTo>
                  <a:cubicBezTo>
                    <a:pt x="8" y="3"/>
                    <a:pt x="8" y="3"/>
                    <a:pt x="8" y="2"/>
                  </a:cubicBezTo>
                  <a:cubicBezTo>
                    <a:pt x="7" y="2"/>
                    <a:pt x="7" y="1"/>
                    <a:pt x="6" y="1"/>
                  </a:cubicBezTo>
                  <a:cubicBezTo>
                    <a:pt x="6" y="1"/>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6" name="Freeform 295">
              <a:extLst>
                <a:ext uri="{FF2B5EF4-FFF2-40B4-BE49-F238E27FC236}">
                  <a16:creationId xmlns:a16="http://schemas.microsoft.com/office/drawing/2014/main" id="{FF2F7F02-55CE-C644-9581-D992D331B718}"/>
                </a:ext>
              </a:extLst>
            </p:cNvPr>
            <p:cNvSpPr>
              <a:spLocks/>
            </p:cNvSpPr>
            <p:nvPr/>
          </p:nvSpPr>
          <p:spPr bwMode="auto">
            <a:xfrm>
              <a:off x="6521450" y="2144713"/>
              <a:ext cx="100012" cy="201612"/>
            </a:xfrm>
            <a:custGeom>
              <a:avLst/>
              <a:gdLst>
                <a:gd name="T0" fmla="*/ 50 w 60"/>
                <a:gd name="T1" fmla="*/ 0 h 120"/>
                <a:gd name="T2" fmla="*/ 49 w 60"/>
                <a:gd name="T3" fmla="*/ 2 h 120"/>
                <a:gd name="T4" fmla="*/ 48 w 60"/>
                <a:gd name="T5" fmla="*/ 3 h 120"/>
                <a:gd name="T6" fmla="*/ 47 w 60"/>
                <a:gd name="T7" fmla="*/ 7 h 120"/>
                <a:gd name="T8" fmla="*/ 47 w 60"/>
                <a:gd name="T9" fmla="*/ 10 h 120"/>
                <a:gd name="T10" fmla="*/ 46 w 60"/>
                <a:gd name="T11" fmla="*/ 12 h 120"/>
                <a:gd name="T12" fmla="*/ 42 w 60"/>
                <a:gd name="T13" fmla="*/ 13 h 120"/>
                <a:gd name="T14" fmla="*/ 42 w 60"/>
                <a:gd name="T15" fmla="*/ 13 h 120"/>
                <a:gd name="T16" fmla="*/ 42 w 60"/>
                <a:gd name="T17" fmla="*/ 13 h 120"/>
                <a:gd name="T18" fmla="*/ 40 w 60"/>
                <a:gd name="T19" fmla="*/ 13 h 120"/>
                <a:gd name="T20" fmla="*/ 38 w 60"/>
                <a:gd name="T21" fmla="*/ 15 h 120"/>
                <a:gd name="T22" fmla="*/ 38 w 60"/>
                <a:gd name="T23" fmla="*/ 16 h 120"/>
                <a:gd name="T24" fmla="*/ 38 w 60"/>
                <a:gd name="T25" fmla="*/ 18 h 120"/>
                <a:gd name="T26" fmla="*/ 38 w 60"/>
                <a:gd name="T27" fmla="*/ 20 h 120"/>
                <a:gd name="T28" fmla="*/ 38 w 60"/>
                <a:gd name="T29" fmla="*/ 21 h 120"/>
                <a:gd name="T30" fmla="*/ 38 w 60"/>
                <a:gd name="T31" fmla="*/ 23 h 120"/>
                <a:gd name="T32" fmla="*/ 35 w 60"/>
                <a:gd name="T33" fmla="*/ 26 h 120"/>
                <a:gd name="T34" fmla="*/ 30 w 60"/>
                <a:gd name="T35" fmla="*/ 27 h 120"/>
                <a:gd name="T36" fmla="*/ 26 w 60"/>
                <a:gd name="T37" fmla="*/ 30 h 120"/>
                <a:gd name="T38" fmla="*/ 21 w 60"/>
                <a:gd name="T39" fmla="*/ 33 h 120"/>
                <a:gd name="T40" fmla="*/ 20 w 60"/>
                <a:gd name="T41" fmla="*/ 33 h 120"/>
                <a:gd name="T42" fmla="*/ 19 w 60"/>
                <a:gd name="T43" fmla="*/ 33 h 120"/>
                <a:gd name="T44" fmla="*/ 18 w 60"/>
                <a:gd name="T45" fmla="*/ 33 h 120"/>
                <a:gd name="T46" fmla="*/ 15 w 60"/>
                <a:gd name="T47" fmla="*/ 34 h 120"/>
                <a:gd name="T48" fmla="*/ 11 w 60"/>
                <a:gd name="T49" fmla="*/ 35 h 120"/>
                <a:gd name="T50" fmla="*/ 9 w 60"/>
                <a:gd name="T51" fmla="*/ 35 h 120"/>
                <a:gd name="T52" fmla="*/ 8 w 60"/>
                <a:gd name="T53" fmla="*/ 35 h 120"/>
                <a:gd name="T54" fmla="*/ 7 w 60"/>
                <a:gd name="T55" fmla="*/ 36 h 120"/>
                <a:gd name="T56" fmla="*/ 7 w 60"/>
                <a:gd name="T57" fmla="*/ 41 h 120"/>
                <a:gd name="T58" fmla="*/ 6 w 60"/>
                <a:gd name="T59" fmla="*/ 46 h 120"/>
                <a:gd name="T60" fmla="*/ 5 w 60"/>
                <a:gd name="T61" fmla="*/ 58 h 120"/>
                <a:gd name="T62" fmla="*/ 9 w 60"/>
                <a:gd name="T63" fmla="*/ 69 h 120"/>
                <a:gd name="T64" fmla="*/ 2 w 60"/>
                <a:gd name="T65" fmla="*/ 85 h 120"/>
                <a:gd name="T66" fmla="*/ 2 w 60"/>
                <a:gd name="T67" fmla="*/ 99 h 120"/>
                <a:gd name="T68" fmla="*/ 3 w 60"/>
                <a:gd name="T69" fmla="*/ 105 h 120"/>
                <a:gd name="T70" fmla="*/ 5 w 60"/>
                <a:gd name="T71" fmla="*/ 112 h 120"/>
                <a:gd name="T72" fmla="*/ 10 w 60"/>
                <a:gd name="T73" fmla="*/ 117 h 120"/>
                <a:gd name="T74" fmla="*/ 19 w 60"/>
                <a:gd name="T75" fmla="*/ 120 h 120"/>
                <a:gd name="T76" fmla="*/ 21 w 60"/>
                <a:gd name="T77" fmla="*/ 120 h 120"/>
                <a:gd name="T78" fmla="*/ 24 w 60"/>
                <a:gd name="T79" fmla="*/ 118 h 120"/>
                <a:gd name="T80" fmla="*/ 27 w 60"/>
                <a:gd name="T81" fmla="*/ 118 h 120"/>
                <a:gd name="T82" fmla="*/ 31 w 60"/>
                <a:gd name="T83" fmla="*/ 116 h 120"/>
                <a:gd name="T84" fmla="*/ 36 w 60"/>
                <a:gd name="T85" fmla="*/ 101 h 120"/>
                <a:gd name="T86" fmla="*/ 41 w 60"/>
                <a:gd name="T87" fmla="*/ 86 h 120"/>
                <a:gd name="T88" fmla="*/ 45 w 60"/>
                <a:gd name="T89" fmla="*/ 71 h 120"/>
                <a:gd name="T90" fmla="*/ 51 w 60"/>
                <a:gd name="T91" fmla="*/ 47 h 120"/>
                <a:gd name="T92" fmla="*/ 52 w 60"/>
                <a:gd name="T93" fmla="*/ 43 h 120"/>
                <a:gd name="T94" fmla="*/ 53 w 60"/>
                <a:gd name="T95" fmla="*/ 40 h 120"/>
                <a:gd name="T96" fmla="*/ 52 w 60"/>
                <a:gd name="T97" fmla="*/ 35 h 120"/>
                <a:gd name="T98" fmla="*/ 53 w 60"/>
                <a:gd name="T99" fmla="*/ 31 h 120"/>
                <a:gd name="T100" fmla="*/ 54 w 60"/>
                <a:gd name="T101" fmla="*/ 30 h 120"/>
                <a:gd name="T102" fmla="*/ 55 w 60"/>
                <a:gd name="T103" fmla="*/ 31 h 120"/>
                <a:gd name="T104" fmla="*/ 57 w 60"/>
                <a:gd name="T105" fmla="*/ 32 h 120"/>
                <a:gd name="T106" fmla="*/ 58 w 60"/>
                <a:gd name="T107" fmla="*/ 33 h 120"/>
                <a:gd name="T108" fmla="*/ 60 w 60"/>
                <a:gd name="T109" fmla="*/ 32 h 120"/>
                <a:gd name="T110" fmla="*/ 60 w 60"/>
                <a:gd name="T111" fmla="*/ 27 h 120"/>
                <a:gd name="T112" fmla="*/ 58 w 60"/>
                <a:gd name="T113" fmla="*/ 21 h 120"/>
                <a:gd name="T114" fmla="*/ 57 w 60"/>
                <a:gd name="T115" fmla="*/ 15 h 120"/>
                <a:gd name="T116" fmla="*/ 54 w 60"/>
                <a:gd name="T117" fmla="*/ 7 h 120"/>
                <a:gd name="T118" fmla="*/ 51 w 60"/>
                <a:gd name="T119" fmla="*/ 2 h 120"/>
                <a:gd name="T120" fmla="*/ 50 w 60"/>
                <a:gd name="T121" fmla="*/ 0 h 120"/>
                <a:gd name="T122" fmla="*/ 50 w 60"/>
                <a:gd name="T1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120">
                  <a:moveTo>
                    <a:pt x="50" y="0"/>
                  </a:moveTo>
                  <a:cubicBezTo>
                    <a:pt x="50" y="0"/>
                    <a:pt x="50" y="0"/>
                    <a:pt x="50" y="0"/>
                  </a:cubicBezTo>
                  <a:cubicBezTo>
                    <a:pt x="50" y="0"/>
                    <a:pt x="50" y="0"/>
                    <a:pt x="50" y="0"/>
                  </a:cubicBezTo>
                  <a:cubicBezTo>
                    <a:pt x="50" y="0"/>
                    <a:pt x="50" y="1"/>
                    <a:pt x="50" y="1"/>
                  </a:cubicBezTo>
                  <a:cubicBezTo>
                    <a:pt x="50" y="1"/>
                    <a:pt x="49" y="1"/>
                    <a:pt x="49" y="1"/>
                  </a:cubicBezTo>
                  <a:cubicBezTo>
                    <a:pt x="49" y="1"/>
                    <a:pt x="49" y="2"/>
                    <a:pt x="49" y="2"/>
                  </a:cubicBezTo>
                  <a:cubicBezTo>
                    <a:pt x="49" y="2"/>
                    <a:pt x="49" y="2"/>
                    <a:pt x="49" y="2"/>
                  </a:cubicBezTo>
                  <a:cubicBezTo>
                    <a:pt x="49" y="3"/>
                    <a:pt x="49" y="3"/>
                    <a:pt x="49" y="3"/>
                  </a:cubicBezTo>
                  <a:cubicBezTo>
                    <a:pt x="49" y="3"/>
                    <a:pt x="48" y="3"/>
                    <a:pt x="48" y="3"/>
                  </a:cubicBezTo>
                  <a:cubicBezTo>
                    <a:pt x="48" y="4"/>
                    <a:pt x="48" y="4"/>
                    <a:pt x="48" y="4"/>
                  </a:cubicBezTo>
                  <a:cubicBezTo>
                    <a:pt x="48" y="5"/>
                    <a:pt x="48" y="5"/>
                    <a:pt x="47" y="6"/>
                  </a:cubicBezTo>
                  <a:cubicBezTo>
                    <a:pt x="47" y="6"/>
                    <a:pt x="47" y="7"/>
                    <a:pt x="47" y="7"/>
                  </a:cubicBezTo>
                  <a:cubicBezTo>
                    <a:pt x="47" y="8"/>
                    <a:pt x="47" y="8"/>
                    <a:pt x="47" y="9"/>
                  </a:cubicBezTo>
                  <a:cubicBezTo>
                    <a:pt x="47" y="9"/>
                    <a:pt x="47" y="9"/>
                    <a:pt x="47" y="10"/>
                  </a:cubicBezTo>
                  <a:cubicBezTo>
                    <a:pt x="47" y="10"/>
                    <a:pt x="47" y="10"/>
                    <a:pt x="47" y="10"/>
                  </a:cubicBezTo>
                  <a:cubicBezTo>
                    <a:pt x="47" y="10"/>
                    <a:pt x="47" y="11"/>
                    <a:pt x="47" y="11"/>
                  </a:cubicBezTo>
                  <a:cubicBezTo>
                    <a:pt x="47" y="11"/>
                    <a:pt x="47" y="11"/>
                    <a:pt x="46" y="11"/>
                  </a:cubicBezTo>
                  <a:cubicBezTo>
                    <a:pt x="46" y="12"/>
                    <a:pt x="46" y="12"/>
                    <a:pt x="46" y="12"/>
                  </a:cubicBezTo>
                  <a:cubicBezTo>
                    <a:pt x="45" y="12"/>
                    <a:pt x="45" y="13"/>
                    <a:pt x="44" y="13"/>
                  </a:cubicBezTo>
                  <a:cubicBezTo>
                    <a:pt x="44" y="13"/>
                    <a:pt x="44" y="13"/>
                    <a:pt x="43" y="13"/>
                  </a:cubicBezTo>
                  <a:cubicBezTo>
                    <a:pt x="43"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0" y="13"/>
                  </a:cubicBezTo>
                  <a:cubicBezTo>
                    <a:pt x="40" y="13"/>
                    <a:pt x="40" y="14"/>
                    <a:pt x="40" y="14"/>
                  </a:cubicBezTo>
                  <a:cubicBezTo>
                    <a:pt x="39" y="14"/>
                    <a:pt x="39" y="14"/>
                    <a:pt x="39" y="14"/>
                  </a:cubicBezTo>
                  <a:cubicBezTo>
                    <a:pt x="39" y="14"/>
                    <a:pt x="38" y="14"/>
                    <a:pt x="38" y="15"/>
                  </a:cubicBezTo>
                  <a:cubicBezTo>
                    <a:pt x="38" y="15"/>
                    <a:pt x="38" y="15"/>
                    <a:pt x="38" y="15"/>
                  </a:cubicBezTo>
                  <a:cubicBezTo>
                    <a:pt x="38" y="15"/>
                    <a:pt x="38" y="15"/>
                    <a:pt x="38" y="15"/>
                  </a:cubicBezTo>
                  <a:cubicBezTo>
                    <a:pt x="38" y="16"/>
                    <a:pt x="38" y="16"/>
                    <a:pt x="38" y="16"/>
                  </a:cubicBezTo>
                  <a:cubicBezTo>
                    <a:pt x="38" y="16"/>
                    <a:pt x="38" y="16"/>
                    <a:pt x="38" y="16"/>
                  </a:cubicBezTo>
                  <a:cubicBezTo>
                    <a:pt x="38" y="17"/>
                    <a:pt x="38" y="17"/>
                    <a:pt x="38" y="18"/>
                  </a:cubicBezTo>
                  <a:cubicBezTo>
                    <a:pt x="38" y="18"/>
                    <a:pt x="38" y="18"/>
                    <a:pt x="38" y="18"/>
                  </a:cubicBezTo>
                  <a:cubicBezTo>
                    <a:pt x="38" y="19"/>
                    <a:pt x="38" y="19"/>
                    <a:pt x="38" y="19"/>
                  </a:cubicBezTo>
                  <a:cubicBezTo>
                    <a:pt x="38" y="19"/>
                    <a:pt x="38" y="19"/>
                    <a:pt x="38" y="19"/>
                  </a:cubicBezTo>
                  <a:cubicBezTo>
                    <a:pt x="38" y="20"/>
                    <a:pt x="38" y="20"/>
                    <a:pt x="38" y="20"/>
                  </a:cubicBezTo>
                  <a:cubicBezTo>
                    <a:pt x="38" y="20"/>
                    <a:pt x="38" y="20"/>
                    <a:pt x="37" y="20"/>
                  </a:cubicBezTo>
                  <a:cubicBezTo>
                    <a:pt x="37" y="20"/>
                    <a:pt x="38" y="20"/>
                    <a:pt x="38" y="20"/>
                  </a:cubicBezTo>
                  <a:cubicBezTo>
                    <a:pt x="38" y="21"/>
                    <a:pt x="38" y="21"/>
                    <a:pt x="38" y="21"/>
                  </a:cubicBezTo>
                  <a:cubicBezTo>
                    <a:pt x="38" y="21"/>
                    <a:pt x="38" y="21"/>
                    <a:pt x="38" y="22"/>
                  </a:cubicBezTo>
                  <a:cubicBezTo>
                    <a:pt x="38" y="22"/>
                    <a:pt x="38" y="22"/>
                    <a:pt x="38" y="22"/>
                  </a:cubicBezTo>
                  <a:cubicBezTo>
                    <a:pt x="38" y="22"/>
                    <a:pt x="38" y="23"/>
                    <a:pt x="38" y="23"/>
                  </a:cubicBezTo>
                  <a:cubicBezTo>
                    <a:pt x="38" y="23"/>
                    <a:pt x="38" y="23"/>
                    <a:pt x="38" y="23"/>
                  </a:cubicBezTo>
                  <a:cubicBezTo>
                    <a:pt x="38" y="24"/>
                    <a:pt x="37" y="24"/>
                    <a:pt x="37" y="25"/>
                  </a:cubicBezTo>
                  <a:cubicBezTo>
                    <a:pt x="36" y="25"/>
                    <a:pt x="36" y="25"/>
                    <a:pt x="35" y="26"/>
                  </a:cubicBezTo>
                  <a:cubicBezTo>
                    <a:pt x="35" y="26"/>
                    <a:pt x="34" y="26"/>
                    <a:pt x="33" y="27"/>
                  </a:cubicBezTo>
                  <a:cubicBezTo>
                    <a:pt x="33" y="27"/>
                    <a:pt x="32" y="27"/>
                    <a:pt x="31" y="27"/>
                  </a:cubicBezTo>
                  <a:cubicBezTo>
                    <a:pt x="31" y="27"/>
                    <a:pt x="30" y="27"/>
                    <a:pt x="30" y="27"/>
                  </a:cubicBezTo>
                  <a:cubicBezTo>
                    <a:pt x="30" y="27"/>
                    <a:pt x="29" y="28"/>
                    <a:pt x="29" y="28"/>
                  </a:cubicBezTo>
                  <a:cubicBezTo>
                    <a:pt x="28" y="28"/>
                    <a:pt x="28" y="29"/>
                    <a:pt x="27" y="29"/>
                  </a:cubicBezTo>
                  <a:cubicBezTo>
                    <a:pt x="27" y="29"/>
                    <a:pt x="27" y="29"/>
                    <a:pt x="26" y="30"/>
                  </a:cubicBezTo>
                  <a:cubicBezTo>
                    <a:pt x="26" y="30"/>
                    <a:pt x="25" y="31"/>
                    <a:pt x="25" y="31"/>
                  </a:cubicBezTo>
                  <a:cubicBezTo>
                    <a:pt x="24" y="31"/>
                    <a:pt x="24" y="32"/>
                    <a:pt x="23" y="32"/>
                  </a:cubicBezTo>
                  <a:cubicBezTo>
                    <a:pt x="22" y="32"/>
                    <a:pt x="22" y="33"/>
                    <a:pt x="21" y="33"/>
                  </a:cubicBezTo>
                  <a:cubicBezTo>
                    <a:pt x="21" y="33"/>
                    <a:pt x="20" y="33"/>
                    <a:pt x="20" y="33"/>
                  </a:cubicBezTo>
                  <a:cubicBezTo>
                    <a:pt x="20" y="33"/>
                    <a:pt x="20" y="33"/>
                    <a:pt x="20" y="33"/>
                  </a:cubicBezTo>
                  <a:cubicBezTo>
                    <a:pt x="20" y="33"/>
                    <a:pt x="20" y="33"/>
                    <a:pt x="20"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8" y="33"/>
                  </a:cubicBezTo>
                  <a:cubicBezTo>
                    <a:pt x="18" y="33"/>
                    <a:pt x="18" y="33"/>
                    <a:pt x="17" y="33"/>
                  </a:cubicBezTo>
                  <a:cubicBezTo>
                    <a:pt x="17" y="33"/>
                    <a:pt x="16" y="33"/>
                    <a:pt x="16" y="33"/>
                  </a:cubicBezTo>
                  <a:cubicBezTo>
                    <a:pt x="16" y="33"/>
                    <a:pt x="15" y="34"/>
                    <a:pt x="15" y="34"/>
                  </a:cubicBezTo>
                  <a:cubicBezTo>
                    <a:pt x="15" y="34"/>
                    <a:pt x="14" y="34"/>
                    <a:pt x="14" y="34"/>
                  </a:cubicBezTo>
                  <a:cubicBezTo>
                    <a:pt x="13" y="34"/>
                    <a:pt x="13" y="34"/>
                    <a:pt x="13" y="34"/>
                  </a:cubicBezTo>
                  <a:cubicBezTo>
                    <a:pt x="12" y="35"/>
                    <a:pt x="12" y="35"/>
                    <a:pt x="11" y="35"/>
                  </a:cubicBezTo>
                  <a:cubicBezTo>
                    <a:pt x="11" y="35"/>
                    <a:pt x="11"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8" y="35"/>
                  </a:cubicBezTo>
                  <a:cubicBezTo>
                    <a:pt x="7" y="36"/>
                    <a:pt x="7" y="36"/>
                    <a:pt x="7" y="36"/>
                  </a:cubicBezTo>
                  <a:cubicBezTo>
                    <a:pt x="7" y="37"/>
                    <a:pt x="7" y="37"/>
                    <a:pt x="7" y="37"/>
                  </a:cubicBezTo>
                  <a:cubicBezTo>
                    <a:pt x="7" y="38"/>
                    <a:pt x="7" y="38"/>
                    <a:pt x="7" y="39"/>
                  </a:cubicBezTo>
                  <a:cubicBezTo>
                    <a:pt x="7" y="40"/>
                    <a:pt x="7" y="40"/>
                    <a:pt x="7" y="41"/>
                  </a:cubicBezTo>
                  <a:cubicBezTo>
                    <a:pt x="7" y="41"/>
                    <a:pt x="7" y="42"/>
                    <a:pt x="7" y="43"/>
                  </a:cubicBezTo>
                  <a:cubicBezTo>
                    <a:pt x="7" y="43"/>
                    <a:pt x="6" y="44"/>
                    <a:pt x="6" y="45"/>
                  </a:cubicBezTo>
                  <a:cubicBezTo>
                    <a:pt x="6" y="45"/>
                    <a:pt x="6" y="46"/>
                    <a:pt x="6" y="46"/>
                  </a:cubicBezTo>
                  <a:cubicBezTo>
                    <a:pt x="5" y="47"/>
                    <a:pt x="5" y="49"/>
                    <a:pt x="4" y="50"/>
                  </a:cubicBezTo>
                  <a:cubicBezTo>
                    <a:pt x="4" y="51"/>
                    <a:pt x="4" y="52"/>
                    <a:pt x="4" y="54"/>
                  </a:cubicBezTo>
                  <a:cubicBezTo>
                    <a:pt x="5" y="55"/>
                    <a:pt x="5" y="56"/>
                    <a:pt x="5" y="58"/>
                  </a:cubicBezTo>
                  <a:cubicBezTo>
                    <a:pt x="6" y="59"/>
                    <a:pt x="6" y="60"/>
                    <a:pt x="7" y="61"/>
                  </a:cubicBezTo>
                  <a:cubicBezTo>
                    <a:pt x="7" y="63"/>
                    <a:pt x="8" y="64"/>
                    <a:pt x="8" y="65"/>
                  </a:cubicBezTo>
                  <a:cubicBezTo>
                    <a:pt x="9" y="67"/>
                    <a:pt x="9" y="68"/>
                    <a:pt x="9" y="69"/>
                  </a:cubicBezTo>
                  <a:cubicBezTo>
                    <a:pt x="9" y="71"/>
                    <a:pt x="9" y="72"/>
                    <a:pt x="8" y="74"/>
                  </a:cubicBezTo>
                  <a:cubicBezTo>
                    <a:pt x="7" y="76"/>
                    <a:pt x="6" y="77"/>
                    <a:pt x="5" y="79"/>
                  </a:cubicBezTo>
                  <a:cubicBezTo>
                    <a:pt x="3" y="81"/>
                    <a:pt x="2" y="83"/>
                    <a:pt x="2" y="85"/>
                  </a:cubicBezTo>
                  <a:cubicBezTo>
                    <a:pt x="1" y="86"/>
                    <a:pt x="0" y="88"/>
                    <a:pt x="0" y="90"/>
                  </a:cubicBezTo>
                  <a:cubicBezTo>
                    <a:pt x="0" y="92"/>
                    <a:pt x="0" y="93"/>
                    <a:pt x="0" y="95"/>
                  </a:cubicBezTo>
                  <a:cubicBezTo>
                    <a:pt x="1" y="97"/>
                    <a:pt x="1" y="98"/>
                    <a:pt x="2" y="99"/>
                  </a:cubicBezTo>
                  <a:cubicBezTo>
                    <a:pt x="2" y="100"/>
                    <a:pt x="2" y="100"/>
                    <a:pt x="2" y="101"/>
                  </a:cubicBezTo>
                  <a:cubicBezTo>
                    <a:pt x="3" y="102"/>
                    <a:pt x="3" y="102"/>
                    <a:pt x="3" y="103"/>
                  </a:cubicBezTo>
                  <a:cubicBezTo>
                    <a:pt x="3" y="103"/>
                    <a:pt x="3" y="104"/>
                    <a:pt x="3" y="105"/>
                  </a:cubicBezTo>
                  <a:cubicBezTo>
                    <a:pt x="4" y="105"/>
                    <a:pt x="4" y="106"/>
                    <a:pt x="4" y="106"/>
                  </a:cubicBezTo>
                  <a:cubicBezTo>
                    <a:pt x="4" y="107"/>
                    <a:pt x="4" y="108"/>
                    <a:pt x="4" y="109"/>
                  </a:cubicBezTo>
                  <a:cubicBezTo>
                    <a:pt x="5" y="110"/>
                    <a:pt x="5" y="111"/>
                    <a:pt x="5" y="112"/>
                  </a:cubicBezTo>
                  <a:cubicBezTo>
                    <a:pt x="5" y="112"/>
                    <a:pt x="6" y="113"/>
                    <a:pt x="6" y="114"/>
                  </a:cubicBezTo>
                  <a:cubicBezTo>
                    <a:pt x="6" y="114"/>
                    <a:pt x="7" y="115"/>
                    <a:pt x="7" y="115"/>
                  </a:cubicBezTo>
                  <a:cubicBezTo>
                    <a:pt x="8" y="116"/>
                    <a:pt x="9" y="117"/>
                    <a:pt x="10" y="117"/>
                  </a:cubicBezTo>
                  <a:cubicBezTo>
                    <a:pt x="10" y="118"/>
                    <a:pt x="12" y="118"/>
                    <a:pt x="13" y="119"/>
                  </a:cubicBezTo>
                  <a:cubicBezTo>
                    <a:pt x="14" y="119"/>
                    <a:pt x="15" y="120"/>
                    <a:pt x="16" y="120"/>
                  </a:cubicBezTo>
                  <a:cubicBezTo>
                    <a:pt x="17" y="120"/>
                    <a:pt x="18" y="120"/>
                    <a:pt x="19" y="120"/>
                  </a:cubicBezTo>
                  <a:cubicBezTo>
                    <a:pt x="19" y="120"/>
                    <a:pt x="19" y="120"/>
                    <a:pt x="20" y="120"/>
                  </a:cubicBezTo>
                  <a:cubicBezTo>
                    <a:pt x="20" y="120"/>
                    <a:pt x="20" y="120"/>
                    <a:pt x="21" y="120"/>
                  </a:cubicBezTo>
                  <a:cubicBezTo>
                    <a:pt x="21" y="120"/>
                    <a:pt x="21" y="120"/>
                    <a:pt x="21" y="120"/>
                  </a:cubicBezTo>
                  <a:cubicBezTo>
                    <a:pt x="21" y="120"/>
                    <a:pt x="22" y="119"/>
                    <a:pt x="22" y="119"/>
                  </a:cubicBezTo>
                  <a:cubicBezTo>
                    <a:pt x="22" y="119"/>
                    <a:pt x="23" y="119"/>
                    <a:pt x="23" y="118"/>
                  </a:cubicBezTo>
                  <a:cubicBezTo>
                    <a:pt x="23" y="118"/>
                    <a:pt x="24" y="118"/>
                    <a:pt x="24" y="118"/>
                  </a:cubicBezTo>
                  <a:cubicBezTo>
                    <a:pt x="24" y="118"/>
                    <a:pt x="25" y="118"/>
                    <a:pt x="25" y="118"/>
                  </a:cubicBezTo>
                  <a:cubicBezTo>
                    <a:pt x="25" y="118"/>
                    <a:pt x="26" y="118"/>
                    <a:pt x="26" y="118"/>
                  </a:cubicBezTo>
                  <a:cubicBezTo>
                    <a:pt x="27" y="118"/>
                    <a:pt x="27" y="118"/>
                    <a:pt x="27" y="118"/>
                  </a:cubicBezTo>
                  <a:cubicBezTo>
                    <a:pt x="28" y="118"/>
                    <a:pt x="28" y="118"/>
                    <a:pt x="28" y="118"/>
                  </a:cubicBezTo>
                  <a:cubicBezTo>
                    <a:pt x="29" y="117"/>
                    <a:pt x="29" y="117"/>
                    <a:pt x="29" y="117"/>
                  </a:cubicBezTo>
                  <a:cubicBezTo>
                    <a:pt x="30" y="117"/>
                    <a:pt x="30" y="116"/>
                    <a:pt x="31" y="116"/>
                  </a:cubicBezTo>
                  <a:cubicBezTo>
                    <a:pt x="31" y="115"/>
                    <a:pt x="32" y="114"/>
                    <a:pt x="32" y="113"/>
                  </a:cubicBezTo>
                  <a:cubicBezTo>
                    <a:pt x="33" y="111"/>
                    <a:pt x="34" y="109"/>
                    <a:pt x="34" y="107"/>
                  </a:cubicBezTo>
                  <a:cubicBezTo>
                    <a:pt x="35" y="105"/>
                    <a:pt x="36" y="103"/>
                    <a:pt x="36" y="101"/>
                  </a:cubicBezTo>
                  <a:cubicBezTo>
                    <a:pt x="37" y="98"/>
                    <a:pt x="38" y="96"/>
                    <a:pt x="39" y="93"/>
                  </a:cubicBezTo>
                  <a:cubicBezTo>
                    <a:pt x="39" y="92"/>
                    <a:pt x="39" y="91"/>
                    <a:pt x="40" y="90"/>
                  </a:cubicBezTo>
                  <a:cubicBezTo>
                    <a:pt x="40" y="89"/>
                    <a:pt x="40" y="87"/>
                    <a:pt x="41" y="86"/>
                  </a:cubicBezTo>
                  <a:cubicBezTo>
                    <a:pt x="41" y="85"/>
                    <a:pt x="41" y="84"/>
                    <a:pt x="42" y="83"/>
                  </a:cubicBezTo>
                  <a:cubicBezTo>
                    <a:pt x="42" y="82"/>
                    <a:pt x="42" y="81"/>
                    <a:pt x="43" y="80"/>
                  </a:cubicBezTo>
                  <a:cubicBezTo>
                    <a:pt x="43" y="77"/>
                    <a:pt x="44" y="74"/>
                    <a:pt x="45" y="71"/>
                  </a:cubicBezTo>
                  <a:cubicBezTo>
                    <a:pt x="46" y="68"/>
                    <a:pt x="48" y="64"/>
                    <a:pt x="48" y="61"/>
                  </a:cubicBezTo>
                  <a:cubicBezTo>
                    <a:pt x="49" y="58"/>
                    <a:pt x="50" y="55"/>
                    <a:pt x="51" y="52"/>
                  </a:cubicBezTo>
                  <a:cubicBezTo>
                    <a:pt x="51" y="50"/>
                    <a:pt x="52" y="48"/>
                    <a:pt x="51" y="47"/>
                  </a:cubicBezTo>
                  <a:cubicBezTo>
                    <a:pt x="51" y="46"/>
                    <a:pt x="51" y="46"/>
                    <a:pt x="51" y="46"/>
                  </a:cubicBezTo>
                  <a:cubicBezTo>
                    <a:pt x="51" y="45"/>
                    <a:pt x="52" y="45"/>
                    <a:pt x="52" y="44"/>
                  </a:cubicBezTo>
                  <a:cubicBezTo>
                    <a:pt x="52" y="44"/>
                    <a:pt x="52" y="44"/>
                    <a:pt x="52" y="43"/>
                  </a:cubicBezTo>
                  <a:cubicBezTo>
                    <a:pt x="52" y="43"/>
                    <a:pt x="52" y="43"/>
                    <a:pt x="52" y="42"/>
                  </a:cubicBezTo>
                  <a:cubicBezTo>
                    <a:pt x="53" y="42"/>
                    <a:pt x="53" y="42"/>
                    <a:pt x="53" y="41"/>
                  </a:cubicBezTo>
                  <a:cubicBezTo>
                    <a:pt x="53" y="41"/>
                    <a:pt x="53" y="40"/>
                    <a:pt x="53" y="40"/>
                  </a:cubicBezTo>
                  <a:cubicBezTo>
                    <a:pt x="53" y="40"/>
                    <a:pt x="53" y="39"/>
                    <a:pt x="53" y="39"/>
                  </a:cubicBezTo>
                  <a:cubicBezTo>
                    <a:pt x="53" y="38"/>
                    <a:pt x="53" y="38"/>
                    <a:pt x="53" y="37"/>
                  </a:cubicBezTo>
                  <a:cubicBezTo>
                    <a:pt x="53" y="37"/>
                    <a:pt x="53" y="36"/>
                    <a:pt x="52" y="35"/>
                  </a:cubicBezTo>
                  <a:cubicBezTo>
                    <a:pt x="52" y="35"/>
                    <a:pt x="52" y="34"/>
                    <a:pt x="52" y="34"/>
                  </a:cubicBezTo>
                  <a:cubicBezTo>
                    <a:pt x="52" y="33"/>
                    <a:pt x="52" y="33"/>
                    <a:pt x="53" y="32"/>
                  </a:cubicBezTo>
                  <a:cubicBezTo>
                    <a:pt x="53" y="32"/>
                    <a:pt x="53" y="31"/>
                    <a:pt x="53" y="31"/>
                  </a:cubicBezTo>
                  <a:cubicBezTo>
                    <a:pt x="53" y="31"/>
                    <a:pt x="53" y="31"/>
                    <a:pt x="53" y="31"/>
                  </a:cubicBezTo>
                  <a:cubicBezTo>
                    <a:pt x="54" y="31"/>
                    <a:pt x="54" y="31"/>
                    <a:pt x="54" y="30"/>
                  </a:cubicBezTo>
                  <a:cubicBezTo>
                    <a:pt x="54" y="30"/>
                    <a:pt x="54" y="30"/>
                    <a:pt x="54" y="30"/>
                  </a:cubicBezTo>
                  <a:cubicBezTo>
                    <a:pt x="54" y="30"/>
                    <a:pt x="54" y="30"/>
                    <a:pt x="54" y="30"/>
                  </a:cubicBezTo>
                  <a:cubicBezTo>
                    <a:pt x="55" y="30"/>
                    <a:pt x="55" y="30"/>
                    <a:pt x="55" y="30"/>
                  </a:cubicBezTo>
                  <a:cubicBezTo>
                    <a:pt x="55" y="30"/>
                    <a:pt x="55" y="31"/>
                    <a:pt x="55" y="31"/>
                  </a:cubicBezTo>
                  <a:cubicBezTo>
                    <a:pt x="55" y="31"/>
                    <a:pt x="56" y="31"/>
                    <a:pt x="56" y="31"/>
                  </a:cubicBezTo>
                  <a:cubicBezTo>
                    <a:pt x="56" y="31"/>
                    <a:pt x="56" y="31"/>
                    <a:pt x="56" y="32"/>
                  </a:cubicBezTo>
                  <a:cubicBezTo>
                    <a:pt x="56" y="32"/>
                    <a:pt x="56" y="32"/>
                    <a:pt x="57" y="32"/>
                  </a:cubicBezTo>
                  <a:cubicBezTo>
                    <a:pt x="57" y="33"/>
                    <a:pt x="57" y="33"/>
                    <a:pt x="57" y="33"/>
                  </a:cubicBezTo>
                  <a:cubicBezTo>
                    <a:pt x="57" y="33"/>
                    <a:pt x="58" y="33"/>
                    <a:pt x="58" y="33"/>
                  </a:cubicBezTo>
                  <a:cubicBezTo>
                    <a:pt x="58" y="33"/>
                    <a:pt x="58" y="33"/>
                    <a:pt x="58" y="33"/>
                  </a:cubicBezTo>
                  <a:cubicBezTo>
                    <a:pt x="59" y="33"/>
                    <a:pt x="59" y="33"/>
                    <a:pt x="59" y="33"/>
                  </a:cubicBezTo>
                  <a:cubicBezTo>
                    <a:pt x="59" y="33"/>
                    <a:pt x="59" y="33"/>
                    <a:pt x="59" y="33"/>
                  </a:cubicBezTo>
                  <a:cubicBezTo>
                    <a:pt x="60" y="32"/>
                    <a:pt x="60" y="32"/>
                    <a:pt x="60" y="32"/>
                  </a:cubicBezTo>
                  <a:cubicBezTo>
                    <a:pt x="60" y="32"/>
                    <a:pt x="60" y="31"/>
                    <a:pt x="60" y="31"/>
                  </a:cubicBezTo>
                  <a:cubicBezTo>
                    <a:pt x="60" y="30"/>
                    <a:pt x="60" y="30"/>
                    <a:pt x="60" y="29"/>
                  </a:cubicBezTo>
                  <a:cubicBezTo>
                    <a:pt x="60" y="28"/>
                    <a:pt x="60" y="28"/>
                    <a:pt x="60" y="27"/>
                  </a:cubicBezTo>
                  <a:cubicBezTo>
                    <a:pt x="60" y="27"/>
                    <a:pt x="60" y="26"/>
                    <a:pt x="59" y="25"/>
                  </a:cubicBezTo>
                  <a:cubicBezTo>
                    <a:pt x="59" y="24"/>
                    <a:pt x="59" y="24"/>
                    <a:pt x="59" y="23"/>
                  </a:cubicBezTo>
                  <a:cubicBezTo>
                    <a:pt x="58" y="22"/>
                    <a:pt x="58" y="22"/>
                    <a:pt x="58" y="21"/>
                  </a:cubicBezTo>
                  <a:cubicBezTo>
                    <a:pt x="58" y="20"/>
                    <a:pt x="58" y="20"/>
                    <a:pt x="57" y="19"/>
                  </a:cubicBezTo>
                  <a:cubicBezTo>
                    <a:pt x="57" y="18"/>
                    <a:pt x="57" y="17"/>
                    <a:pt x="57" y="17"/>
                  </a:cubicBezTo>
                  <a:cubicBezTo>
                    <a:pt x="57" y="16"/>
                    <a:pt x="57" y="15"/>
                    <a:pt x="57" y="15"/>
                  </a:cubicBezTo>
                  <a:cubicBezTo>
                    <a:pt x="57" y="14"/>
                    <a:pt x="56" y="13"/>
                    <a:pt x="56" y="12"/>
                  </a:cubicBezTo>
                  <a:cubicBezTo>
                    <a:pt x="56" y="11"/>
                    <a:pt x="56" y="10"/>
                    <a:pt x="55" y="9"/>
                  </a:cubicBezTo>
                  <a:cubicBezTo>
                    <a:pt x="55" y="8"/>
                    <a:pt x="54" y="8"/>
                    <a:pt x="54" y="7"/>
                  </a:cubicBezTo>
                  <a:cubicBezTo>
                    <a:pt x="53" y="6"/>
                    <a:pt x="53" y="5"/>
                    <a:pt x="53" y="5"/>
                  </a:cubicBezTo>
                  <a:cubicBezTo>
                    <a:pt x="52" y="4"/>
                    <a:pt x="52" y="4"/>
                    <a:pt x="52" y="3"/>
                  </a:cubicBezTo>
                  <a:cubicBezTo>
                    <a:pt x="52" y="3"/>
                    <a:pt x="51" y="3"/>
                    <a:pt x="51" y="2"/>
                  </a:cubicBezTo>
                  <a:cubicBezTo>
                    <a:pt x="51" y="2"/>
                    <a:pt x="51" y="2"/>
                    <a:pt x="51" y="1"/>
                  </a:cubicBezTo>
                  <a:cubicBezTo>
                    <a:pt x="51" y="1"/>
                    <a:pt x="51" y="1"/>
                    <a:pt x="51" y="1"/>
                  </a:cubicBezTo>
                  <a:cubicBezTo>
                    <a:pt x="50" y="0"/>
                    <a:pt x="50" y="0"/>
                    <a:pt x="50" y="0"/>
                  </a:cubicBezTo>
                  <a:cubicBezTo>
                    <a:pt x="50" y="0"/>
                    <a:pt x="50" y="0"/>
                    <a:pt x="50" y="0"/>
                  </a:cubicBezTo>
                  <a:cubicBezTo>
                    <a:pt x="50" y="0"/>
                    <a:pt x="50" y="0"/>
                    <a:pt x="50" y="0"/>
                  </a:cubicBezTo>
                  <a:cubicBezTo>
                    <a:pt x="50" y="0"/>
                    <a:pt x="50"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7" name="Freeform 296">
              <a:extLst>
                <a:ext uri="{FF2B5EF4-FFF2-40B4-BE49-F238E27FC236}">
                  <a16:creationId xmlns:a16="http://schemas.microsoft.com/office/drawing/2014/main" id="{6A08AA48-F9C3-E94D-BA36-4CF44D68055C}"/>
                </a:ext>
              </a:extLst>
            </p:cNvPr>
            <p:cNvSpPr>
              <a:spLocks noEditPoints="1"/>
            </p:cNvSpPr>
            <p:nvPr/>
          </p:nvSpPr>
          <p:spPr bwMode="auto">
            <a:xfrm>
              <a:off x="6518275" y="2141538"/>
              <a:ext cx="104775" cy="207962"/>
            </a:xfrm>
            <a:custGeom>
              <a:avLst/>
              <a:gdLst>
                <a:gd name="T0" fmla="*/ 48 w 62"/>
                <a:gd name="T1" fmla="*/ 13 h 123"/>
                <a:gd name="T2" fmla="*/ 49 w 62"/>
                <a:gd name="T3" fmla="*/ 6 h 123"/>
                <a:gd name="T4" fmla="*/ 51 w 62"/>
                <a:gd name="T5" fmla="*/ 3 h 123"/>
                <a:gd name="T6" fmla="*/ 51 w 62"/>
                <a:gd name="T7" fmla="*/ 2 h 123"/>
                <a:gd name="T8" fmla="*/ 55 w 62"/>
                <a:gd name="T9" fmla="*/ 9 h 123"/>
                <a:gd name="T10" fmla="*/ 59 w 62"/>
                <a:gd name="T11" fmla="*/ 23 h 123"/>
                <a:gd name="T12" fmla="*/ 61 w 62"/>
                <a:gd name="T13" fmla="*/ 34 h 123"/>
                <a:gd name="T14" fmla="*/ 58 w 62"/>
                <a:gd name="T15" fmla="*/ 34 h 123"/>
                <a:gd name="T16" fmla="*/ 55 w 62"/>
                <a:gd name="T17" fmla="*/ 32 h 123"/>
                <a:gd name="T18" fmla="*/ 53 w 62"/>
                <a:gd name="T19" fmla="*/ 37 h 123"/>
                <a:gd name="T20" fmla="*/ 53 w 62"/>
                <a:gd name="T21" fmla="*/ 45 h 123"/>
                <a:gd name="T22" fmla="*/ 46 w 62"/>
                <a:gd name="T23" fmla="*/ 73 h 123"/>
                <a:gd name="T24" fmla="*/ 37 w 62"/>
                <a:gd name="T25" fmla="*/ 103 h 123"/>
                <a:gd name="T26" fmla="*/ 28 w 62"/>
                <a:gd name="T27" fmla="*/ 120 h 123"/>
                <a:gd name="T28" fmla="*/ 22 w 62"/>
                <a:gd name="T29" fmla="*/ 122 h 123"/>
                <a:gd name="T30" fmla="*/ 11 w 62"/>
                <a:gd name="T31" fmla="*/ 119 h 123"/>
                <a:gd name="T32" fmla="*/ 4 w 62"/>
                <a:gd name="T33" fmla="*/ 107 h 123"/>
                <a:gd name="T34" fmla="*/ 3 w 62"/>
                <a:gd name="T35" fmla="*/ 87 h 123"/>
                <a:gd name="T36" fmla="*/ 6 w 62"/>
                <a:gd name="T37" fmla="*/ 60 h 123"/>
                <a:gd name="T38" fmla="*/ 8 w 62"/>
                <a:gd name="T39" fmla="*/ 43 h 123"/>
                <a:gd name="T40" fmla="*/ 9 w 62"/>
                <a:gd name="T41" fmla="*/ 37 h 123"/>
                <a:gd name="T42" fmla="*/ 12 w 62"/>
                <a:gd name="T43" fmla="*/ 37 h 123"/>
                <a:gd name="T44" fmla="*/ 19 w 62"/>
                <a:gd name="T45" fmla="*/ 35 h 123"/>
                <a:gd name="T46" fmla="*/ 21 w 62"/>
                <a:gd name="T47" fmla="*/ 35 h 123"/>
                <a:gd name="T48" fmla="*/ 27 w 62"/>
                <a:gd name="T49" fmla="*/ 32 h 123"/>
                <a:gd name="T50" fmla="*/ 36 w 62"/>
                <a:gd name="T51" fmla="*/ 28 h 123"/>
                <a:gd name="T52" fmla="*/ 39 w 62"/>
                <a:gd name="T53" fmla="*/ 23 h 123"/>
                <a:gd name="T54" fmla="*/ 39 w 62"/>
                <a:gd name="T55" fmla="*/ 20 h 123"/>
                <a:gd name="T56" fmla="*/ 39 w 62"/>
                <a:gd name="T57" fmla="*/ 17 h 123"/>
                <a:gd name="T58" fmla="*/ 43 w 62"/>
                <a:gd name="T59" fmla="*/ 15 h 123"/>
                <a:gd name="T60" fmla="*/ 43 w 62"/>
                <a:gd name="T61" fmla="*/ 15 h 123"/>
                <a:gd name="T62" fmla="*/ 49 w 62"/>
                <a:gd name="T63" fmla="*/ 3 h 123"/>
                <a:gd name="T64" fmla="*/ 47 w 62"/>
                <a:gd name="T65" fmla="*/ 9 h 123"/>
                <a:gd name="T66" fmla="*/ 46 w 62"/>
                <a:gd name="T67" fmla="*/ 13 h 123"/>
                <a:gd name="T68" fmla="*/ 43 w 62"/>
                <a:gd name="T69" fmla="*/ 14 h 123"/>
                <a:gd name="T70" fmla="*/ 38 w 62"/>
                <a:gd name="T71" fmla="*/ 16 h 123"/>
                <a:gd name="T72" fmla="*/ 38 w 62"/>
                <a:gd name="T73" fmla="*/ 20 h 123"/>
                <a:gd name="T74" fmla="*/ 38 w 62"/>
                <a:gd name="T75" fmla="*/ 23 h 123"/>
                <a:gd name="T76" fmla="*/ 36 w 62"/>
                <a:gd name="T77" fmla="*/ 27 h 123"/>
                <a:gd name="T78" fmla="*/ 26 w 62"/>
                <a:gd name="T79" fmla="*/ 31 h 123"/>
                <a:gd name="T80" fmla="*/ 21 w 62"/>
                <a:gd name="T81" fmla="*/ 34 h 123"/>
                <a:gd name="T82" fmla="*/ 19 w 62"/>
                <a:gd name="T83" fmla="*/ 34 h 123"/>
                <a:gd name="T84" fmla="*/ 12 w 62"/>
                <a:gd name="T85" fmla="*/ 36 h 123"/>
                <a:gd name="T86" fmla="*/ 10 w 62"/>
                <a:gd name="T87" fmla="*/ 36 h 123"/>
                <a:gd name="T88" fmla="*/ 7 w 62"/>
                <a:gd name="T89" fmla="*/ 38 h 123"/>
                <a:gd name="T90" fmla="*/ 6 w 62"/>
                <a:gd name="T91" fmla="*/ 48 h 123"/>
                <a:gd name="T92" fmla="*/ 9 w 62"/>
                <a:gd name="T93" fmla="*/ 71 h 123"/>
                <a:gd name="T94" fmla="*/ 2 w 62"/>
                <a:gd name="T95" fmla="*/ 102 h 123"/>
                <a:gd name="T96" fmla="*/ 5 w 62"/>
                <a:gd name="T97" fmla="*/ 114 h 123"/>
                <a:gd name="T98" fmla="*/ 20 w 62"/>
                <a:gd name="T99" fmla="*/ 123 h 123"/>
                <a:gd name="T100" fmla="*/ 25 w 62"/>
                <a:gd name="T101" fmla="*/ 121 h 123"/>
                <a:gd name="T102" fmla="*/ 32 w 62"/>
                <a:gd name="T103" fmla="*/ 119 h 123"/>
                <a:gd name="T104" fmla="*/ 43 w 62"/>
                <a:gd name="T105" fmla="*/ 89 h 123"/>
                <a:gd name="T106" fmla="*/ 53 w 62"/>
                <a:gd name="T107" fmla="*/ 49 h 123"/>
                <a:gd name="T108" fmla="*/ 55 w 62"/>
                <a:gd name="T109" fmla="*/ 42 h 123"/>
                <a:gd name="T110" fmla="*/ 55 w 62"/>
                <a:gd name="T111" fmla="*/ 34 h 123"/>
                <a:gd name="T112" fmla="*/ 56 w 62"/>
                <a:gd name="T113" fmla="*/ 34 h 123"/>
                <a:gd name="T114" fmla="*/ 59 w 62"/>
                <a:gd name="T115" fmla="*/ 36 h 123"/>
                <a:gd name="T116" fmla="*/ 62 w 62"/>
                <a:gd name="T117" fmla="*/ 29 h 123"/>
                <a:gd name="T118" fmla="*/ 59 w 62"/>
                <a:gd name="T119" fmla="*/ 17 h 123"/>
                <a:gd name="T120" fmla="*/ 53 w 62"/>
                <a:gd name="T121" fmla="*/ 4 h 123"/>
                <a:gd name="T122" fmla="*/ 51 w 62"/>
                <a:gd name="T12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123">
                  <a:moveTo>
                    <a:pt x="43" y="15"/>
                  </a:moveTo>
                  <a:cubicBezTo>
                    <a:pt x="43" y="15"/>
                    <a:pt x="44" y="15"/>
                    <a:pt x="44" y="15"/>
                  </a:cubicBezTo>
                  <a:cubicBezTo>
                    <a:pt x="45" y="15"/>
                    <a:pt x="45" y="15"/>
                    <a:pt x="45" y="15"/>
                  </a:cubicBezTo>
                  <a:cubicBezTo>
                    <a:pt x="46" y="15"/>
                    <a:pt x="46" y="14"/>
                    <a:pt x="47" y="14"/>
                  </a:cubicBezTo>
                  <a:cubicBezTo>
                    <a:pt x="47" y="14"/>
                    <a:pt x="47" y="14"/>
                    <a:pt x="47" y="13"/>
                  </a:cubicBezTo>
                  <a:cubicBezTo>
                    <a:pt x="48" y="13"/>
                    <a:pt x="48" y="13"/>
                    <a:pt x="48" y="13"/>
                  </a:cubicBezTo>
                  <a:cubicBezTo>
                    <a:pt x="48" y="13"/>
                    <a:pt x="48" y="12"/>
                    <a:pt x="48" y="12"/>
                  </a:cubicBezTo>
                  <a:cubicBezTo>
                    <a:pt x="48" y="12"/>
                    <a:pt x="48" y="12"/>
                    <a:pt x="48" y="12"/>
                  </a:cubicBezTo>
                  <a:cubicBezTo>
                    <a:pt x="48" y="11"/>
                    <a:pt x="48" y="11"/>
                    <a:pt x="48" y="11"/>
                  </a:cubicBezTo>
                  <a:cubicBezTo>
                    <a:pt x="48" y="10"/>
                    <a:pt x="48" y="10"/>
                    <a:pt x="48" y="9"/>
                  </a:cubicBezTo>
                  <a:cubicBezTo>
                    <a:pt x="48" y="9"/>
                    <a:pt x="48" y="8"/>
                    <a:pt x="48" y="8"/>
                  </a:cubicBezTo>
                  <a:cubicBezTo>
                    <a:pt x="49" y="7"/>
                    <a:pt x="49" y="7"/>
                    <a:pt x="49" y="6"/>
                  </a:cubicBezTo>
                  <a:cubicBezTo>
                    <a:pt x="49" y="6"/>
                    <a:pt x="49" y="6"/>
                    <a:pt x="49" y="5"/>
                  </a:cubicBezTo>
                  <a:cubicBezTo>
                    <a:pt x="49" y="5"/>
                    <a:pt x="50" y="5"/>
                    <a:pt x="50" y="5"/>
                  </a:cubicBezTo>
                  <a:cubicBezTo>
                    <a:pt x="50" y="5"/>
                    <a:pt x="50" y="5"/>
                    <a:pt x="50" y="4"/>
                  </a:cubicBezTo>
                  <a:cubicBezTo>
                    <a:pt x="50" y="4"/>
                    <a:pt x="50" y="4"/>
                    <a:pt x="50" y="4"/>
                  </a:cubicBezTo>
                  <a:cubicBezTo>
                    <a:pt x="50" y="4"/>
                    <a:pt x="50" y="3"/>
                    <a:pt x="50" y="3"/>
                  </a:cubicBezTo>
                  <a:cubicBezTo>
                    <a:pt x="50" y="3"/>
                    <a:pt x="51" y="3"/>
                    <a:pt x="51" y="3"/>
                  </a:cubicBezTo>
                  <a:cubicBezTo>
                    <a:pt x="51" y="3"/>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1" y="2"/>
                    <a:pt x="52" y="3"/>
                  </a:cubicBezTo>
                  <a:cubicBezTo>
                    <a:pt x="52" y="3"/>
                    <a:pt x="52" y="3"/>
                    <a:pt x="52" y="3"/>
                  </a:cubicBezTo>
                  <a:cubicBezTo>
                    <a:pt x="52" y="4"/>
                    <a:pt x="52" y="4"/>
                    <a:pt x="52" y="4"/>
                  </a:cubicBezTo>
                  <a:cubicBezTo>
                    <a:pt x="52" y="5"/>
                    <a:pt x="53" y="5"/>
                    <a:pt x="53" y="5"/>
                  </a:cubicBezTo>
                  <a:cubicBezTo>
                    <a:pt x="53" y="6"/>
                    <a:pt x="53" y="6"/>
                    <a:pt x="54" y="7"/>
                  </a:cubicBezTo>
                  <a:cubicBezTo>
                    <a:pt x="54" y="7"/>
                    <a:pt x="54" y="8"/>
                    <a:pt x="55" y="9"/>
                  </a:cubicBezTo>
                  <a:cubicBezTo>
                    <a:pt x="55" y="10"/>
                    <a:pt x="56" y="10"/>
                    <a:pt x="56" y="11"/>
                  </a:cubicBezTo>
                  <a:cubicBezTo>
                    <a:pt x="57" y="12"/>
                    <a:pt x="57" y="13"/>
                    <a:pt x="57" y="14"/>
                  </a:cubicBezTo>
                  <a:cubicBezTo>
                    <a:pt x="57" y="15"/>
                    <a:pt x="58" y="16"/>
                    <a:pt x="58" y="17"/>
                  </a:cubicBezTo>
                  <a:cubicBezTo>
                    <a:pt x="58" y="17"/>
                    <a:pt x="58" y="18"/>
                    <a:pt x="58" y="19"/>
                  </a:cubicBezTo>
                  <a:cubicBezTo>
                    <a:pt x="58" y="19"/>
                    <a:pt x="58" y="20"/>
                    <a:pt x="58" y="21"/>
                  </a:cubicBezTo>
                  <a:cubicBezTo>
                    <a:pt x="59" y="22"/>
                    <a:pt x="59" y="22"/>
                    <a:pt x="59" y="23"/>
                  </a:cubicBezTo>
                  <a:cubicBezTo>
                    <a:pt x="59" y="24"/>
                    <a:pt x="59" y="24"/>
                    <a:pt x="60" y="25"/>
                  </a:cubicBezTo>
                  <a:cubicBezTo>
                    <a:pt x="60" y="26"/>
                    <a:pt x="60" y="26"/>
                    <a:pt x="60" y="27"/>
                  </a:cubicBezTo>
                  <a:cubicBezTo>
                    <a:pt x="61" y="28"/>
                    <a:pt x="61" y="29"/>
                    <a:pt x="61" y="29"/>
                  </a:cubicBezTo>
                  <a:cubicBezTo>
                    <a:pt x="61" y="30"/>
                    <a:pt x="61" y="30"/>
                    <a:pt x="61" y="31"/>
                  </a:cubicBezTo>
                  <a:cubicBezTo>
                    <a:pt x="61" y="32"/>
                    <a:pt x="61" y="32"/>
                    <a:pt x="61" y="33"/>
                  </a:cubicBezTo>
                  <a:cubicBezTo>
                    <a:pt x="61" y="33"/>
                    <a:pt x="61" y="34"/>
                    <a:pt x="61" y="34"/>
                  </a:cubicBezTo>
                  <a:cubicBezTo>
                    <a:pt x="61" y="34"/>
                    <a:pt x="61" y="34"/>
                    <a:pt x="60" y="35"/>
                  </a:cubicBezTo>
                  <a:cubicBezTo>
                    <a:pt x="60" y="35"/>
                    <a:pt x="60" y="35"/>
                    <a:pt x="60" y="35"/>
                  </a:cubicBezTo>
                  <a:cubicBezTo>
                    <a:pt x="60" y="35"/>
                    <a:pt x="60" y="35"/>
                    <a:pt x="59" y="35"/>
                  </a:cubicBezTo>
                  <a:cubicBezTo>
                    <a:pt x="59" y="35"/>
                    <a:pt x="59" y="35"/>
                    <a:pt x="59" y="35"/>
                  </a:cubicBezTo>
                  <a:cubicBezTo>
                    <a:pt x="59" y="35"/>
                    <a:pt x="58" y="35"/>
                    <a:pt x="58" y="35"/>
                  </a:cubicBezTo>
                  <a:cubicBezTo>
                    <a:pt x="58" y="35"/>
                    <a:pt x="58" y="35"/>
                    <a:pt x="58" y="34"/>
                  </a:cubicBezTo>
                  <a:cubicBezTo>
                    <a:pt x="57" y="34"/>
                    <a:pt x="57" y="34"/>
                    <a:pt x="57" y="34"/>
                  </a:cubicBezTo>
                  <a:cubicBezTo>
                    <a:pt x="57" y="33"/>
                    <a:pt x="57" y="33"/>
                    <a:pt x="57" y="33"/>
                  </a:cubicBezTo>
                  <a:cubicBezTo>
                    <a:pt x="57" y="33"/>
                    <a:pt x="56" y="33"/>
                    <a:pt x="56" y="33"/>
                  </a:cubicBezTo>
                  <a:cubicBezTo>
                    <a:pt x="56" y="33"/>
                    <a:pt x="56" y="32"/>
                    <a:pt x="56" y="32"/>
                  </a:cubicBezTo>
                  <a:cubicBezTo>
                    <a:pt x="56" y="32"/>
                    <a:pt x="56" y="32"/>
                    <a:pt x="55" y="32"/>
                  </a:cubicBezTo>
                  <a:cubicBezTo>
                    <a:pt x="55" y="32"/>
                    <a:pt x="55" y="32"/>
                    <a:pt x="55" y="32"/>
                  </a:cubicBezTo>
                  <a:cubicBezTo>
                    <a:pt x="55" y="32"/>
                    <a:pt x="55" y="32"/>
                    <a:pt x="55" y="32"/>
                  </a:cubicBezTo>
                  <a:cubicBezTo>
                    <a:pt x="55" y="33"/>
                    <a:pt x="55" y="33"/>
                    <a:pt x="54" y="33"/>
                  </a:cubicBezTo>
                  <a:cubicBezTo>
                    <a:pt x="54" y="33"/>
                    <a:pt x="54" y="33"/>
                    <a:pt x="54" y="33"/>
                  </a:cubicBezTo>
                  <a:cubicBezTo>
                    <a:pt x="54" y="33"/>
                    <a:pt x="54" y="34"/>
                    <a:pt x="54" y="34"/>
                  </a:cubicBezTo>
                  <a:cubicBezTo>
                    <a:pt x="53" y="35"/>
                    <a:pt x="53" y="35"/>
                    <a:pt x="53" y="36"/>
                  </a:cubicBezTo>
                  <a:cubicBezTo>
                    <a:pt x="53" y="36"/>
                    <a:pt x="53" y="37"/>
                    <a:pt x="53" y="37"/>
                  </a:cubicBezTo>
                  <a:cubicBezTo>
                    <a:pt x="54" y="38"/>
                    <a:pt x="54" y="39"/>
                    <a:pt x="54" y="39"/>
                  </a:cubicBezTo>
                  <a:cubicBezTo>
                    <a:pt x="54" y="40"/>
                    <a:pt x="54" y="40"/>
                    <a:pt x="54" y="41"/>
                  </a:cubicBezTo>
                  <a:cubicBezTo>
                    <a:pt x="54" y="41"/>
                    <a:pt x="54" y="42"/>
                    <a:pt x="54" y="42"/>
                  </a:cubicBezTo>
                  <a:cubicBezTo>
                    <a:pt x="54" y="42"/>
                    <a:pt x="54" y="43"/>
                    <a:pt x="54" y="43"/>
                  </a:cubicBezTo>
                  <a:cubicBezTo>
                    <a:pt x="54" y="44"/>
                    <a:pt x="54" y="44"/>
                    <a:pt x="53" y="44"/>
                  </a:cubicBezTo>
                  <a:cubicBezTo>
                    <a:pt x="53" y="45"/>
                    <a:pt x="53" y="45"/>
                    <a:pt x="53" y="45"/>
                  </a:cubicBezTo>
                  <a:cubicBezTo>
                    <a:pt x="53" y="46"/>
                    <a:pt x="53" y="46"/>
                    <a:pt x="53" y="46"/>
                  </a:cubicBezTo>
                  <a:cubicBezTo>
                    <a:pt x="53" y="47"/>
                    <a:pt x="52" y="47"/>
                    <a:pt x="52" y="48"/>
                  </a:cubicBezTo>
                  <a:cubicBezTo>
                    <a:pt x="52" y="48"/>
                    <a:pt x="52" y="48"/>
                    <a:pt x="52" y="49"/>
                  </a:cubicBezTo>
                  <a:cubicBezTo>
                    <a:pt x="53" y="50"/>
                    <a:pt x="52" y="52"/>
                    <a:pt x="52" y="54"/>
                  </a:cubicBezTo>
                  <a:cubicBezTo>
                    <a:pt x="51" y="57"/>
                    <a:pt x="50" y="60"/>
                    <a:pt x="49" y="63"/>
                  </a:cubicBezTo>
                  <a:cubicBezTo>
                    <a:pt x="49" y="66"/>
                    <a:pt x="47" y="70"/>
                    <a:pt x="46" y="73"/>
                  </a:cubicBezTo>
                  <a:cubicBezTo>
                    <a:pt x="45" y="76"/>
                    <a:pt x="44" y="79"/>
                    <a:pt x="44" y="82"/>
                  </a:cubicBezTo>
                  <a:cubicBezTo>
                    <a:pt x="43" y="83"/>
                    <a:pt x="43" y="84"/>
                    <a:pt x="43" y="85"/>
                  </a:cubicBezTo>
                  <a:cubicBezTo>
                    <a:pt x="42" y="86"/>
                    <a:pt x="42" y="87"/>
                    <a:pt x="42" y="88"/>
                  </a:cubicBezTo>
                  <a:cubicBezTo>
                    <a:pt x="41" y="89"/>
                    <a:pt x="41" y="91"/>
                    <a:pt x="41" y="92"/>
                  </a:cubicBezTo>
                  <a:cubicBezTo>
                    <a:pt x="40" y="93"/>
                    <a:pt x="40" y="94"/>
                    <a:pt x="40" y="95"/>
                  </a:cubicBezTo>
                  <a:cubicBezTo>
                    <a:pt x="39" y="98"/>
                    <a:pt x="38" y="100"/>
                    <a:pt x="37" y="103"/>
                  </a:cubicBezTo>
                  <a:cubicBezTo>
                    <a:pt x="37" y="105"/>
                    <a:pt x="36" y="107"/>
                    <a:pt x="35" y="109"/>
                  </a:cubicBezTo>
                  <a:cubicBezTo>
                    <a:pt x="35" y="111"/>
                    <a:pt x="34" y="113"/>
                    <a:pt x="33" y="115"/>
                  </a:cubicBezTo>
                  <a:cubicBezTo>
                    <a:pt x="33" y="116"/>
                    <a:pt x="32" y="117"/>
                    <a:pt x="32" y="118"/>
                  </a:cubicBezTo>
                  <a:cubicBezTo>
                    <a:pt x="31" y="118"/>
                    <a:pt x="31" y="119"/>
                    <a:pt x="30" y="119"/>
                  </a:cubicBezTo>
                  <a:cubicBezTo>
                    <a:pt x="30" y="119"/>
                    <a:pt x="30" y="119"/>
                    <a:pt x="29" y="120"/>
                  </a:cubicBezTo>
                  <a:cubicBezTo>
                    <a:pt x="29" y="120"/>
                    <a:pt x="29" y="120"/>
                    <a:pt x="28" y="120"/>
                  </a:cubicBezTo>
                  <a:cubicBezTo>
                    <a:pt x="28" y="120"/>
                    <a:pt x="28" y="120"/>
                    <a:pt x="27" y="120"/>
                  </a:cubicBezTo>
                  <a:cubicBezTo>
                    <a:pt x="27" y="120"/>
                    <a:pt x="26" y="120"/>
                    <a:pt x="26" y="120"/>
                  </a:cubicBezTo>
                  <a:cubicBezTo>
                    <a:pt x="26" y="120"/>
                    <a:pt x="25" y="120"/>
                    <a:pt x="25" y="120"/>
                  </a:cubicBezTo>
                  <a:cubicBezTo>
                    <a:pt x="25" y="120"/>
                    <a:pt x="24" y="120"/>
                    <a:pt x="24" y="120"/>
                  </a:cubicBezTo>
                  <a:cubicBezTo>
                    <a:pt x="24" y="121"/>
                    <a:pt x="23" y="121"/>
                    <a:pt x="23" y="121"/>
                  </a:cubicBezTo>
                  <a:cubicBezTo>
                    <a:pt x="23" y="121"/>
                    <a:pt x="22" y="122"/>
                    <a:pt x="22" y="122"/>
                  </a:cubicBezTo>
                  <a:cubicBezTo>
                    <a:pt x="22" y="122"/>
                    <a:pt x="22" y="122"/>
                    <a:pt x="22" y="122"/>
                  </a:cubicBezTo>
                  <a:cubicBezTo>
                    <a:pt x="21" y="122"/>
                    <a:pt x="21" y="122"/>
                    <a:pt x="21" y="122"/>
                  </a:cubicBezTo>
                  <a:cubicBezTo>
                    <a:pt x="20" y="122"/>
                    <a:pt x="20" y="122"/>
                    <a:pt x="20" y="122"/>
                  </a:cubicBezTo>
                  <a:cubicBezTo>
                    <a:pt x="19" y="122"/>
                    <a:pt x="18" y="122"/>
                    <a:pt x="17" y="122"/>
                  </a:cubicBezTo>
                  <a:cubicBezTo>
                    <a:pt x="16" y="122"/>
                    <a:pt x="15" y="121"/>
                    <a:pt x="14" y="121"/>
                  </a:cubicBezTo>
                  <a:cubicBezTo>
                    <a:pt x="13" y="120"/>
                    <a:pt x="11" y="120"/>
                    <a:pt x="11" y="119"/>
                  </a:cubicBezTo>
                  <a:cubicBezTo>
                    <a:pt x="10" y="119"/>
                    <a:pt x="9" y="118"/>
                    <a:pt x="8" y="117"/>
                  </a:cubicBezTo>
                  <a:cubicBezTo>
                    <a:pt x="8" y="117"/>
                    <a:pt x="7" y="116"/>
                    <a:pt x="7" y="116"/>
                  </a:cubicBezTo>
                  <a:cubicBezTo>
                    <a:pt x="7" y="115"/>
                    <a:pt x="6" y="114"/>
                    <a:pt x="6" y="114"/>
                  </a:cubicBezTo>
                  <a:cubicBezTo>
                    <a:pt x="6" y="113"/>
                    <a:pt x="6" y="112"/>
                    <a:pt x="5" y="111"/>
                  </a:cubicBezTo>
                  <a:cubicBezTo>
                    <a:pt x="5" y="110"/>
                    <a:pt x="5" y="109"/>
                    <a:pt x="5" y="108"/>
                  </a:cubicBezTo>
                  <a:cubicBezTo>
                    <a:pt x="5" y="108"/>
                    <a:pt x="5" y="107"/>
                    <a:pt x="4" y="107"/>
                  </a:cubicBezTo>
                  <a:cubicBezTo>
                    <a:pt x="4" y="106"/>
                    <a:pt x="4" y="105"/>
                    <a:pt x="4" y="105"/>
                  </a:cubicBezTo>
                  <a:cubicBezTo>
                    <a:pt x="4" y="104"/>
                    <a:pt x="4" y="104"/>
                    <a:pt x="3" y="103"/>
                  </a:cubicBezTo>
                  <a:cubicBezTo>
                    <a:pt x="3" y="102"/>
                    <a:pt x="3" y="102"/>
                    <a:pt x="3" y="101"/>
                  </a:cubicBezTo>
                  <a:cubicBezTo>
                    <a:pt x="2" y="100"/>
                    <a:pt x="2" y="99"/>
                    <a:pt x="1" y="97"/>
                  </a:cubicBezTo>
                  <a:cubicBezTo>
                    <a:pt x="1" y="95"/>
                    <a:pt x="1" y="94"/>
                    <a:pt x="1" y="92"/>
                  </a:cubicBezTo>
                  <a:cubicBezTo>
                    <a:pt x="1" y="90"/>
                    <a:pt x="2" y="88"/>
                    <a:pt x="3" y="87"/>
                  </a:cubicBezTo>
                  <a:cubicBezTo>
                    <a:pt x="3" y="85"/>
                    <a:pt x="4" y="83"/>
                    <a:pt x="6" y="81"/>
                  </a:cubicBezTo>
                  <a:cubicBezTo>
                    <a:pt x="7" y="79"/>
                    <a:pt x="8" y="78"/>
                    <a:pt x="9" y="76"/>
                  </a:cubicBezTo>
                  <a:cubicBezTo>
                    <a:pt x="10" y="74"/>
                    <a:pt x="10" y="73"/>
                    <a:pt x="10" y="71"/>
                  </a:cubicBezTo>
                  <a:cubicBezTo>
                    <a:pt x="10" y="70"/>
                    <a:pt x="10" y="69"/>
                    <a:pt x="9" y="67"/>
                  </a:cubicBezTo>
                  <a:cubicBezTo>
                    <a:pt x="9" y="66"/>
                    <a:pt x="8" y="65"/>
                    <a:pt x="8" y="63"/>
                  </a:cubicBezTo>
                  <a:cubicBezTo>
                    <a:pt x="7" y="62"/>
                    <a:pt x="7" y="61"/>
                    <a:pt x="6" y="60"/>
                  </a:cubicBezTo>
                  <a:cubicBezTo>
                    <a:pt x="6" y="58"/>
                    <a:pt x="6" y="57"/>
                    <a:pt x="5" y="56"/>
                  </a:cubicBezTo>
                  <a:cubicBezTo>
                    <a:pt x="5" y="54"/>
                    <a:pt x="5" y="53"/>
                    <a:pt x="5" y="52"/>
                  </a:cubicBezTo>
                  <a:cubicBezTo>
                    <a:pt x="6" y="51"/>
                    <a:pt x="6" y="49"/>
                    <a:pt x="7" y="48"/>
                  </a:cubicBezTo>
                  <a:cubicBezTo>
                    <a:pt x="7" y="48"/>
                    <a:pt x="7" y="47"/>
                    <a:pt x="7" y="47"/>
                  </a:cubicBezTo>
                  <a:cubicBezTo>
                    <a:pt x="7" y="46"/>
                    <a:pt x="8" y="45"/>
                    <a:pt x="8" y="45"/>
                  </a:cubicBezTo>
                  <a:cubicBezTo>
                    <a:pt x="8" y="44"/>
                    <a:pt x="8" y="43"/>
                    <a:pt x="8" y="43"/>
                  </a:cubicBezTo>
                  <a:cubicBezTo>
                    <a:pt x="8" y="42"/>
                    <a:pt x="8" y="42"/>
                    <a:pt x="8" y="41"/>
                  </a:cubicBezTo>
                  <a:cubicBezTo>
                    <a:pt x="8" y="40"/>
                    <a:pt x="8" y="40"/>
                    <a:pt x="8" y="39"/>
                  </a:cubicBezTo>
                  <a:cubicBezTo>
                    <a:pt x="8" y="39"/>
                    <a:pt x="8" y="39"/>
                    <a:pt x="8" y="38"/>
                  </a:cubicBezTo>
                  <a:cubicBezTo>
                    <a:pt x="8" y="38"/>
                    <a:pt x="8" y="38"/>
                    <a:pt x="9" y="37"/>
                  </a:cubicBezTo>
                  <a:cubicBezTo>
                    <a:pt x="9" y="37"/>
                    <a:pt x="9" y="37"/>
                    <a:pt x="9" y="37"/>
                  </a:cubicBezTo>
                  <a:cubicBezTo>
                    <a:pt x="9" y="37"/>
                    <a:pt x="9" y="37"/>
                    <a:pt x="9" y="37"/>
                  </a:cubicBezTo>
                  <a:cubicBezTo>
                    <a:pt x="10" y="37"/>
                    <a:pt x="10" y="37"/>
                    <a:pt x="10" y="37"/>
                  </a:cubicBezTo>
                  <a:cubicBezTo>
                    <a:pt x="10" y="37"/>
                    <a:pt x="10" y="37"/>
                    <a:pt x="10" y="37"/>
                  </a:cubicBezTo>
                  <a:cubicBezTo>
                    <a:pt x="10" y="37"/>
                    <a:pt x="10" y="37"/>
                    <a:pt x="10" y="37"/>
                  </a:cubicBezTo>
                  <a:cubicBezTo>
                    <a:pt x="10" y="37"/>
                    <a:pt x="10" y="37"/>
                    <a:pt x="10" y="37"/>
                  </a:cubicBezTo>
                  <a:cubicBezTo>
                    <a:pt x="11" y="37"/>
                    <a:pt x="11" y="37"/>
                    <a:pt x="11" y="37"/>
                  </a:cubicBezTo>
                  <a:cubicBezTo>
                    <a:pt x="12" y="37"/>
                    <a:pt x="12" y="37"/>
                    <a:pt x="12" y="37"/>
                  </a:cubicBezTo>
                  <a:cubicBezTo>
                    <a:pt x="13" y="37"/>
                    <a:pt x="13" y="37"/>
                    <a:pt x="14" y="36"/>
                  </a:cubicBezTo>
                  <a:cubicBezTo>
                    <a:pt x="14" y="36"/>
                    <a:pt x="14" y="36"/>
                    <a:pt x="15" y="36"/>
                  </a:cubicBezTo>
                  <a:cubicBezTo>
                    <a:pt x="15" y="36"/>
                    <a:pt x="16" y="36"/>
                    <a:pt x="16" y="36"/>
                  </a:cubicBezTo>
                  <a:cubicBezTo>
                    <a:pt x="16" y="36"/>
                    <a:pt x="17" y="35"/>
                    <a:pt x="17" y="35"/>
                  </a:cubicBezTo>
                  <a:cubicBezTo>
                    <a:pt x="17" y="35"/>
                    <a:pt x="18" y="35"/>
                    <a:pt x="18"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ubicBezTo>
                    <a:pt x="21" y="35"/>
                    <a:pt x="21" y="35"/>
                    <a:pt x="21" y="35"/>
                  </a:cubicBezTo>
                  <a:cubicBezTo>
                    <a:pt x="21" y="35"/>
                    <a:pt x="22" y="35"/>
                    <a:pt x="22" y="35"/>
                  </a:cubicBezTo>
                  <a:cubicBezTo>
                    <a:pt x="23" y="35"/>
                    <a:pt x="23" y="34"/>
                    <a:pt x="24" y="34"/>
                  </a:cubicBezTo>
                  <a:cubicBezTo>
                    <a:pt x="25" y="34"/>
                    <a:pt x="25" y="33"/>
                    <a:pt x="26" y="33"/>
                  </a:cubicBezTo>
                  <a:cubicBezTo>
                    <a:pt x="26" y="33"/>
                    <a:pt x="27" y="32"/>
                    <a:pt x="27" y="32"/>
                  </a:cubicBezTo>
                  <a:cubicBezTo>
                    <a:pt x="28" y="31"/>
                    <a:pt x="28" y="31"/>
                    <a:pt x="28" y="31"/>
                  </a:cubicBezTo>
                  <a:cubicBezTo>
                    <a:pt x="29" y="31"/>
                    <a:pt x="29" y="30"/>
                    <a:pt x="30" y="30"/>
                  </a:cubicBezTo>
                  <a:cubicBezTo>
                    <a:pt x="30" y="30"/>
                    <a:pt x="31" y="29"/>
                    <a:pt x="31" y="29"/>
                  </a:cubicBezTo>
                  <a:cubicBezTo>
                    <a:pt x="31" y="29"/>
                    <a:pt x="32" y="29"/>
                    <a:pt x="32" y="29"/>
                  </a:cubicBezTo>
                  <a:cubicBezTo>
                    <a:pt x="33" y="29"/>
                    <a:pt x="34" y="29"/>
                    <a:pt x="34" y="29"/>
                  </a:cubicBezTo>
                  <a:cubicBezTo>
                    <a:pt x="35" y="28"/>
                    <a:pt x="36" y="28"/>
                    <a:pt x="36" y="28"/>
                  </a:cubicBezTo>
                  <a:cubicBezTo>
                    <a:pt x="37" y="27"/>
                    <a:pt x="37" y="27"/>
                    <a:pt x="38" y="27"/>
                  </a:cubicBezTo>
                  <a:cubicBezTo>
                    <a:pt x="38" y="26"/>
                    <a:pt x="39" y="26"/>
                    <a:pt x="39" y="25"/>
                  </a:cubicBezTo>
                  <a:cubicBezTo>
                    <a:pt x="39" y="25"/>
                    <a:pt x="39" y="25"/>
                    <a:pt x="39" y="25"/>
                  </a:cubicBezTo>
                  <a:cubicBezTo>
                    <a:pt x="39" y="25"/>
                    <a:pt x="39" y="24"/>
                    <a:pt x="39" y="24"/>
                  </a:cubicBezTo>
                  <a:cubicBezTo>
                    <a:pt x="39" y="24"/>
                    <a:pt x="39" y="24"/>
                    <a:pt x="39" y="24"/>
                  </a:cubicBezTo>
                  <a:cubicBezTo>
                    <a:pt x="39" y="23"/>
                    <a:pt x="39" y="23"/>
                    <a:pt x="39" y="23"/>
                  </a:cubicBezTo>
                  <a:cubicBezTo>
                    <a:pt x="39" y="23"/>
                    <a:pt x="39" y="23"/>
                    <a:pt x="39" y="22"/>
                  </a:cubicBezTo>
                  <a:cubicBezTo>
                    <a:pt x="39" y="22"/>
                    <a:pt x="38" y="22"/>
                    <a:pt x="38" y="22"/>
                  </a:cubicBezTo>
                  <a:cubicBezTo>
                    <a:pt x="39" y="22"/>
                    <a:pt x="39" y="22"/>
                    <a:pt x="39" y="22"/>
                  </a:cubicBezTo>
                  <a:cubicBezTo>
                    <a:pt x="39" y="22"/>
                    <a:pt x="39" y="22"/>
                    <a:pt x="39" y="21"/>
                  </a:cubicBezTo>
                  <a:cubicBezTo>
                    <a:pt x="39" y="21"/>
                    <a:pt x="39" y="21"/>
                    <a:pt x="39" y="21"/>
                  </a:cubicBezTo>
                  <a:cubicBezTo>
                    <a:pt x="39" y="21"/>
                    <a:pt x="39" y="21"/>
                    <a:pt x="39" y="20"/>
                  </a:cubicBezTo>
                  <a:cubicBezTo>
                    <a:pt x="39" y="20"/>
                    <a:pt x="39" y="20"/>
                    <a:pt x="39" y="20"/>
                  </a:cubicBezTo>
                  <a:cubicBezTo>
                    <a:pt x="39" y="19"/>
                    <a:pt x="39" y="19"/>
                    <a:pt x="39" y="18"/>
                  </a:cubicBezTo>
                  <a:cubicBezTo>
                    <a:pt x="39" y="18"/>
                    <a:pt x="39" y="18"/>
                    <a:pt x="39" y="18"/>
                  </a:cubicBezTo>
                  <a:cubicBezTo>
                    <a:pt x="39" y="18"/>
                    <a:pt x="39" y="18"/>
                    <a:pt x="39" y="17"/>
                  </a:cubicBezTo>
                  <a:cubicBezTo>
                    <a:pt x="39" y="17"/>
                    <a:pt x="39" y="17"/>
                    <a:pt x="39" y="17"/>
                  </a:cubicBezTo>
                  <a:cubicBezTo>
                    <a:pt x="39" y="17"/>
                    <a:pt x="39" y="17"/>
                    <a:pt x="39" y="17"/>
                  </a:cubicBezTo>
                  <a:cubicBezTo>
                    <a:pt x="39" y="16"/>
                    <a:pt x="40" y="16"/>
                    <a:pt x="40" y="16"/>
                  </a:cubicBezTo>
                  <a:cubicBezTo>
                    <a:pt x="40" y="16"/>
                    <a:pt x="40" y="16"/>
                    <a:pt x="41" y="16"/>
                  </a:cubicBezTo>
                  <a:cubicBezTo>
                    <a:pt x="41" y="16"/>
                    <a:pt x="41" y="15"/>
                    <a:pt x="41" y="15"/>
                  </a:cubicBezTo>
                  <a:cubicBezTo>
                    <a:pt x="42" y="15"/>
                    <a:pt x="42" y="15"/>
                    <a:pt x="42" y="15"/>
                  </a:cubicBezTo>
                  <a:cubicBezTo>
                    <a:pt x="42" y="15"/>
                    <a:pt x="42" y="15"/>
                    <a:pt x="42" y="15"/>
                  </a:cubicBezTo>
                  <a:cubicBezTo>
                    <a:pt x="42" y="15"/>
                    <a:pt x="42"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moveTo>
                    <a:pt x="51" y="0"/>
                  </a:moveTo>
                  <a:cubicBezTo>
                    <a:pt x="51" y="0"/>
                    <a:pt x="51" y="1"/>
                    <a:pt x="51" y="1"/>
                  </a:cubicBezTo>
                  <a:cubicBezTo>
                    <a:pt x="50" y="1"/>
                    <a:pt x="50" y="1"/>
                    <a:pt x="50" y="1"/>
                  </a:cubicBezTo>
                  <a:cubicBezTo>
                    <a:pt x="50" y="1"/>
                    <a:pt x="50" y="2"/>
                    <a:pt x="50" y="2"/>
                  </a:cubicBezTo>
                  <a:cubicBezTo>
                    <a:pt x="50" y="2"/>
                    <a:pt x="50" y="3"/>
                    <a:pt x="49" y="3"/>
                  </a:cubicBezTo>
                  <a:cubicBezTo>
                    <a:pt x="49" y="3"/>
                    <a:pt x="49" y="3"/>
                    <a:pt x="49" y="3"/>
                  </a:cubicBezTo>
                  <a:cubicBezTo>
                    <a:pt x="49" y="4"/>
                    <a:pt x="49" y="4"/>
                    <a:pt x="49" y="4"/>
                  </a:cubicBezTo>
                  <a:cubicBezTo>
                    <a:pt x="49" y="4"/>
                    <a:pt x="49" y="4"/>
                    <a:pt x="49" y="4"/>
                  </a:cubicBezTo>
                  <a:cubicBezTo>
                    <a:pt x="49" y="4"/>
                    <a:pt x="49" y="5"/>
                    <a:pt x="49" y="5"/>
                  </a:cubicBezTo>
                  <a:cubicBezTo>
                    <a:pt x="48" y="5"/>
                    <a:pt x="48" y="5"/>
                    <a:pt x="48" y="6"/>
                  </a:cubicBezTo>
                  <a:cubicBezTo>
                    <a:pt x="48" y="6"/>
                    <a:pt x="48" y="7"/>
                    <a:pt x="47" y="8"/>
                  </a:cubicBezTo>
                  <a:cubicBezTo>
                    <a:pt x="47" y="8"/>
                    <a:pt x="47" y="9"/>
                    <a:pt x="47" y="9"/>
                  </a:cubicBezTo>
                  <a:cubicBezTo>
                    <a:pt x="47" y="10"/>
                    <a:pt x="47" y="11"/>
                    <a:pt x="47" y="11"/>
                  </a:cubicBezTo>
                  <a:cubicBezTo>
                    <a:pt x="47" y="11"/>
                    <a:pt x="47" y="11"/>
                    <a:pt x="47" y="12"/>
                  </a:cubicBezTo>
                  <a:cubicBezTo>
                    <a:pt x="47" y="12"/>
                    <a:pt x="47" y="12"/>
                    <a:pt x="47" y="12"/>
                  </a:cubicBezTo>
                  <a:cubicBezTo>
                    <a:pt x="47" y="12"/>
                    <a:pt x="47" y="12"/>
                    <a:pt x="47" y="12"/>
                  </a:cubicBezTo>
                  <a:cubicBezTo>
                    <a:pt x="47" y="12"/>
                    <a:pt x="47" y="13"/>
                    <a:pt x="47" y="13"/>
                  </a:cubicBezTo>
                  <a:cubicBezTo>
                    <a:pt x="46" y="13"/>
                    <a:pt x="46" y="13"/>
                    <a:pt x="46" y="13"/>
                  </a:cubicBezTo>
                  <a:cubicBezTo>
                    <a:pt x="46" y="14"/>
                    <a:pt x="45" y="14"/>
                    <a:pt x="45" y="14"/>
                  </a:cubicBezTo>
                  <a:cubicBezTo>
                    <a:pt x="45" y="14"/>
                    <a:pt x="44" y="14"/>
                    <a:pt x="44" y="14"/>
                  </a:cubicBezTo>
                  <a:cubicBezTo>
                    <a:pt x="44" y="14"/>
                    <a:pt x="43" y="14"/>
                    <a:pt x="43" y="14"/>
                  </a:cubicBezTo>
                  <a:cubicBezTo>
                    <a:pt x="43" y="14"/>
                    <a:pt x="43" y="14"/>
                    <a:pt x="43" y="14"/>
                  </a:cubicBezTo>
                  <a:cubicBezTo>
                    <a:pt x="43" y="14"/>
                    <a:pt x="43" y="14"/>
                    <a:pt x="43" y="14"/>
                  </a:cubicBezTo>
                  <a:cubicBezTo>
                    <a:pt x="43" y="14"/>
                    <a:pt x="43" y="14"/>
                    <a:pt x="43" y="14"/>
                  </a:cubicBezTo>
                  <a:cubicBezTo>
                    <a:pt x="43" y="14"/>
                    <a:pt x="42" y="14"/>
                    <a:pt x="42" y="14"/>
                  </a:cubicBezTo>
                  <a:cubicBezTo>
                    <a:pt x="42" y="14"/>
                    <a:pt x="42" y="14"/>
                    <a:pt x="42" y="14"/>
                  </a:cubicBezTo>
                  <a:cubicBezTo>
                    <a:pt x="42" y="14"/>
                    <a:pt x="42" y="14"/>
                    <a:pt x="41" y="14"/>
                  </a:cubicBezTo>
                  <a:cubicBezTo>
                    <a:pt x="41" y="14"/>
                    <a:pt x="40" y="15"/>
                    <a:pt x="40" y="15"/>
                  </a:cubicBezTo>
                  <a:cubicBezTo>
                    <a:pt x="40" y="15"/>
                    <a:pt x="39" y="15"/>
                    <a:pt x="39" y="15"/>
                  </a:cubicBezTo>
                  <a:cubicBezTo>
                    <a:pt x="39" y="15"/>
                    <a:pt x="39" y="16"/>
                    <a:pt x="38" y="16"/>
                  </a:cubicBezTo>
                  <a:cubicBezTo>
                    <a:pt x="38" y="16"/>
                    <a:pt x="38" y="16"/>
                    <a:pt x="38" y="17"/>
                  </a:cubicBezTo>
                  <a:cubicBezTo>
                    <a:pt x="38" y="17"/>
                    <a:pt x="38" y="17"/>
                    <a:pt x="38" y="17"/>
                  </a:cubicBezTo>
                  <a:cubicBezTo>
                    <a:pt x="38" y="18"/>
                    <a:pt x="38" y="18"/>
                    <a:pt x="38" y="18"/>
                  </a:cubicBezTo>
                  <a:cubicBezTo>
                    <a:pt x="38" y="18"/>
                    <a:pt x="38" y="19"/>
                    <a:pt x="38" y="19"/>
                  </a:cubicBezTo>
                  <a:cubicBezTo>
                    <a:pt x="38" y="19"/>
                    <a:pt x="38" y="19"/>
                    <a:pt x="38" y="20"/>
                  </a:cubicBezTo>
                  <a:cubicBezTo>
                    <a:pt x="38" y="20"/>
                    <a:pt x="38" y="20"/>
                    <a:pt x="38" y="20"/>
                  </a:cubicBezTo>
                  <a:cubicBezTo>
                    <a:pt x="38" y="20"/>
                    <a:pt x="38" y="20"/>
                    <a:pt x="38" y="20"/>
                  </a:cubicBezTo>
                  <a:cubicBezTo>
                    <a:pt x="38" y="21"/>
                    <a:pt x="38" y="21"/>
                    <a:pt x="38" y="21"/>
                  </a:cubicBezTo>
                  <a:cubicBezTo>
                    <a:pt x="38" y="21"/>
                    <a:pt x="38" y="21"/>
                    <a:pt x="38" y="21"/>
                  </a:cubicBezTo>
                  <a:cubicBezTo>
                    <a:pt x="38" y="22"/>
                    <a:pt x="38" y="22"/>
                    <a:pt x="37" y="22"/>
                  </a:cubicBezTo>
                  <a:cubicBezTo>
                    <a:pt x="37" y="22"/>
                    <a:pt x="37" y="22"/>
                    <a:pt x="38" y="23"/>
                  </a:cubicBezTo>
                  <a:cubicBezTo>
                    <a:pt x="38" y="23"/>
                    <a:pt x="38" y="23"/>
                    <a:pt x="38" y="23"/>
                  </a:cubicBezTo>
                  <a:cubicBezTo>
                    <a:pt x="38" y="24"/>
                    <a:pt x="38" y="24"/>
                    <a:pt x="38" y="24"/>
                  </a:cubicBezTo>
                  <a:cubicBezTo>
                    <a:pt x="38" y="24"/>
                    <a:pt x="38" y="24"/>
                    <a:pt x="38" y="24"/>
                  </a:cubicBezTo>
                  <a:cubicBezTo>
                    <a:pt x="38" y="24"/>
                    <a:pt x="38" y="24"/>
                    <a:pt x="38" y="25"/>
                  </a:cubicBezTo>
                  <a:cubicBezTo>
                    <a:pt x="38" y="25"/>
                    <a:pt x="38" y="25"/>
                    <a:pt x="38" y="25"/>
                  </a:cubicBezTo>
                  <a:cubicBezTo>
                    <a:pt x="38" y="25"/>
                    <a:pt x="37" y="26"/>
                    <a:pt x="37" y="26"/>
                  </a:cubicBezTo>
                  <a:cubicBezTo>
                    <a:pt x="37" y="26"/>
                    <a:pt x="36" y="27"/>
                    <a:pt x="36" y="27"/>
                  </a:cubicBezTo>
                  <a:cubicBezTo>
                    <a:pt x="35" y="27"/>
                    <a:pt x="34" y="27"/>
                    <a:pt x="34" y="28"/>
                  </a:cubicBezTo>
                  <a:cubicBezTo>
                    <a:pt x="33" y="28"/>
                    <a:pt x="33" y="28"/>
                    <a:pt x="32" y="28"/>
                  </a:cubicBezTo>
                  <a:cubicBezTo>
                    <a:pt x="32" y="28"/>
                    <a:pt x="31" y="28"/>
                    <a:pt x="31" y="28"/>
                  </a:cubicBezTo>
                  <a:cubicBezTo>
                    <a:pt x="30" y="28"/>
                    <a:pt x="30" y="29"/>
                    <a:pt x="29" y="29"/>
                  </a:cubicBezTo>
                  <a:cubicBezTo>
                    <a:pt x="29" y="29"/>
                    <a:pt x="28" y="30"/>
                    <a:pt x="28" y="30"/>
                  </a:cubicBezTo>
                  <a:cubicBezTo>
                    <a:pt x="27" y="30"/>
                    <a:pt x="27" y="31"/>
                    <a:pt x="26" y="31"/>
                  </a:cubicBezTo>
                  <a:cubicBezTo>
                    <a:pt x="26" y="31"/>
                    <a:pt x="26" y="32"/>
                    <a:pt x="25" y="32"/>
                  </a:cubicBezTo>
                  <a:cubicBezTo>
                    <a:pt x="25" y="32"/>
                    <a:pt x="24" y="33"/>
                    <a:pt x="24" y="33"/>
                  </a:cubicBezTo>
                  <a:cubicBezTo>
                    <a:pt x="23" y="33"/>
                    <a:pt x="23" y="34"/>
                    <a:pt x="22" y="34"/>
                  </a:cubicBezTo>
                  <a:cubicBezTo>
                    <a:pt x="22"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19" y="34"/>
                  </a:cubicBezTo>
                  <a:cubicBezTo>
                    <a:pt x="19" y="34"/>
                    <a:pt x="19" y="34"/>
                    <a:pt x="18" y="34"/>
                  </a:cubicBezTo>
                  <a:cubicBezTo>
                    <a:pt x="18" y="34"/>
                    <a:pt x="17" y="34"/>
                    <a:pt x="17" y="34"/>
                  </a:cubicBezTo>
                  <a:cubicBezTo>
                    <a:pt x="16" y="34"/>
                    <a:pt x="16" y="35"/>
                    <a:pt x="16" y="35"/>
                  </a:cubicBezTo>
                  <a:cubicBezTo>
                    <a:pt x="15" y="35"/>
                    <a:pt x="15" y="35"/>
                    <a:pt x="14" y="35"/>
                  </a:cubicBezTo>
                  <a:cubicBezTo>
                    <a:pt x="14" y="35"/>
                    <a:pt x="14" y="35"/>
                    <a:pt x="13" y="36"/>
                  </a:cubicBezTo>
                  <a:cubicBezTo>
                    <a:pt x="13" y="36"/>
                    <a:pt x="13" y="36"/>
                    <a:pt x="12" y="36"/>
                  </a:cubicBezTo>
                  <a:cubicBezTo>
                    <a:pt x="12" y="36"/>
                    <a:pt x="12" y="36"/>
                    <a:pt x="11" y="36"/>
                  </a:cubicBezTo>
                  <a:cubicBezTo>
                    <a:pt x="11" y="36"/>
                    <a:pt x="11"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9" y="36"/>
                  </a:cubicBezTo>
                  <a:cubicBezTo>
                    <a:pt x="9" y="36"/>
                    <a:pt x="9" y="36"/>
                    <a:pt x="9" y="36"/>
                  </a:cubicBezTo>
                  <a:cubicBezTo>
                    <a:pt x="9" y="36"/>
                    <a:pt x="8" y="36"/>
                    <a:pt x="8" y="36"/>
                  </a:cubicBezTo>
                  <a:cubicBezTo>
                    <a:pt x="8" y="37"/>
                    <a:pt x="8" y="37"/>
                    <a:pt x="7" y="38"/>
                  </a:cubicBezTo>
                  <a:cubicBezTo>
                    <a:pt x="7" y="38"/>
                    <a:pt x="7" y="39"/>
                    <a:pt x="7" y="39"/>
                  </a:cubicBezTo>
                  <a:cubicBezTo>
                    <a:pt x="7" y="40"/>
                    <a:pt x="7" y="40"/>
                    <a:pt x="7" y="41"/>
                  </a:cubicBezTo>
                  <a:cubicBezTo>
                    <a:pt x="7" y="42"/>
                    <a:pt x="7" y="42"/>
                    <a:pt x="7" y="43"/>
                  </a:cubicBezTo>
                  <a:cubicBezTo>
                    <a:pt x="7" y="43"/>
                    <a:pt x="7" y="44"/>
                    <a:pt x="7" y="44"/>
                  </a:cubicBezTo>
                  <a:cubicBezTo>
                    <a:pt x="7" y="45"/>
                    <a:pt x="6" y="46"/>
                    <a:pt x="6" y="46"/>
                  </a:cubicBezTo>
                  <a:cubicBezTo>
                    <a:pt x="6" y="47"/>
                    <a:pt x="6" y="47"/>
                    <a:pt x="6" y="48"/>
                  </a:cubicBezTo>
                  <a:cubicBezTo>
                    <a:pt x="5" y="49"/>
                    <a:pt x="5" y="50"/>
                    <a:pt x="4" y="52"/>
                  </a:cubicBezTo>
                  <a:cubicBezTo>
                    <a:pt x="4" y="53"/>
                    <a:pt x="4" y="54"/>
                    <a:pt x="4" y="56"/>
                  </a:cubicBezTo>
                  <a:cubicBezTo>
                    <a:pt x="5" y="57"/>
                    <a:pt x="5" y="58"/>
                    <a:pt x="5" y="60"/>
                  </a:cubicBezTo>
                  <a:cubicBezTo>
                    <a:pt x="6" y="61"/>
                    <a:pt x="6" y="62"/>
                    <a:pt x="7" y="64"/>
                  </a:cubicBezTo>
                  <a:cubicBezTo>
                    <a:pt x="7" y="65"/>
                    <a:pt x="8" y="66"/>
                    <a:pt x="8" y="68"/>
                  </a:cubicBezTo>
                  <a:cubicBezTo>
                    <a:pt x="9" y="69"/>
                    <a:pt x="9" y="70"/>
                    <a:pt x="9" y="71"/>
                  </a:cubicBezTo>
                  <a:cubicBezTo>
                    <a:pt x="9" y="73"/>
                    <a:pt x="9" y="74"/>
                    <a:pt x="8" y="76"/>
                  </a:cubicBezTo>
                  <a:cubicBezTo>
                    <a:pt x="7" y="77"/>
                    <a:pt x="6" y="79"/>
                    <a:pt x="5" y="81"/>
                  </a:cubicBezTo>
                  <a:cubicBezTo>
                    <a:pt x="3" y="82"/>
                    <a:pt x="2" y="84"/>
                    <a:pt x="2" y="86"/>
                  </a:cubicBezTo>
                  <a:cubicBezTo>
                    <a:pt x="1" y="88"/>
                    <a:pt x="0" y="90"/>
                    <a:pt x="0" y="92"/>
                  </a:cubicBezTo>
                  <a:cubicBezTo>
                    <a:pt x="0" y="94"/>
                    <a:pt x="0" y="96"/>
                    <a:pt x="0" y="97"/>
                  </a:cubicBezTo>
                  <a:cubicBezTo>
                    <a:pt x="1" y="99"/>
                    <a:pt x="1" y="100"/>
                    <a:pt x="2" y="102"/>
                  </a:cubicBezTo>
                  <a:cubicBezTo>
                    <a:pt x="2" y="102"/>
                    <a:pt x="2" y="103"/>
                    <a:pt x="2" y="103"/>
                  </a:cubicBezTo>
                  <a:cubicBezTo>
                    <a:pt x="3" y="104"/>
                    <a:pt x="3" y="104"/>
                    <a:pt x="3" y="105"/>
                  </a:cubicBezTo>
                  <a:cubicBezTo>
                    <a:pt x="3" y="106"/>
                    <a:pt x="3" y="106"/>
                    <a:pt x="3" y="107"/>
                  </a:cubicBezTo>
                  <a:cubicBezTo>
                    <a:pt x="4" y="107"/>
                    <a:pt x="4" y="108"/>
                    <a:pt x="4" y="109"/>
                  </a:cubicBezTo>
                  <a:cubicBezTo>
                    <a:pt x="4" y="110"/>
                    <a:pt x="4" y="110"/>
                    <a:pt x="5" y="111"/>
                  </a:cubicBezTo>
                  <a:cubicBezTo>
                    <a:pt x="5" y="112"/>
                    <a:pt x="5" y="113"/>
                    <a:pt x="5" y="114"/>
                  </a:cubicBezTo>
                  <a:cubicBezTo>
                    <a:pt x="6" y="115"/>
                    <a:pt x="6" y="116"/>
                    <a:pt x="6" y="116"/>
                  </a:cubicBezTo>
                  <a:cubicBezTo>
                    <a:pt x="7" y="117"/>
                    <a:pt x="7" y="118"/>
                    <a:pt x="8" y="118"/>
                  </a:cubicBezTo>
                  <a:cubicBezTo>
                    <a:pt x="8" y="119"/>
                    <a:pt x="9" y="119"/>
                    <a:pt x="10" y="120"/>
                  </a:cubicBezTo>
                  <a:cubicBezTo>
                    <a:pt x="11" y="121"/>
                    <a:pt x="12" y="121"/>
                    <a:pt x="13" y="122"/>
                  </a:cubicBezTo>
                  <a:cubicBezTo>
                    <a:pt x="14" y="122"/>
                    <a:pt x="15" y="123"/>
                    <a:pt x="17" y="123"/>
                  </a:cubicBezTo>
                  <a:cubicBezTo>
                    <a:pt x="18" y="123"/>
                    <a:pt x="19" y="123"/>
                    <a:pt x="20" y="123"/>
                  </a:cubicBezTo>
                  <a:cubicBezTo>
                    <a:pt x="20" y="123"/>
                    <a:pt x="21" y="123"/>
                    <a:pt x="21" y="123"/>
                  </a:cubicBezTo>
                  <a:cubicBezTo>
                    <a:pt x="21" y="123"/>
                    <a:pt x="22" y="123"/>
                    <a:pt x="22" y="123"/>
                  </a:cubicBezTo>
                  <a:cubicBezTo>
                    <a:pt x="22" y="123"/>
                    <a:pt x="23" y="123"/>
                    <a:pt x="23" y="123"/>
                  </a:cubicBezTo>
                  <a:cubicBezTo>
                    <a:pt x="23" y="122"/>
                    <a:pt x="23" y="122"/>
                    <a:pt x="24" y="122"/>
                  </a:cubicBezTo>
                  <a:cubicBezTo>
                    <a:pt x="24" y="122"/>
                    <a:pt x="24" y="121"/>
                    <a:pt x="24" y="121"/>
                  </a:cubicBezTo>
                  <a:cubicBezTo>
                    <a:pt x="25" y="121"/>
                    <a:pt x="25" y="121"/>
                    <a:pt x="25" y="121"/>
                  </a:cubicBezTo>
                  <a:cubicBezTo>
                    <a:pt x="26" y="121"/>
                    <a:pt x="26" y="121"/>
                    <a:pt x="26" y="121"/>
                  </a:cubicBezTo>
                  <a:cubicBezTo>
                    <a:pt x="27" y="121"/>
                    <a:pt x="27" y="121"/>
                    <a:pt x="27" y="121"/>
                  </a:cubicBezTo>
                  <a:cubicBezTo>
                    <a:pt x="28" y="121"/>
                    <a:pt x="28" y="121"/>
                    <a:pt x="28" y="121"/>
                  </a:cubicBezTo>
                  <a:cubicBezTo>
                    <a:pt x="29" y="121"/>
                    <a:pt x="29" y="121"/>
                    <a:pt x="30" y="121"/>
                  </a:cubicBezTo>
                  <a:cubicBezTo>
                    <a:pt x="30" y="120"/>
                    <a:pt x="31" y="120"/>
                    <a:pt x="31" y="120"/>
                  </a:cubicBezTo>
                  <a:cubicBezTo>
                    <a:pt x="31" y="120"/>
                    <a:pt x="32" y="119"/>
                    <a:pt x="32" y="119"/>
                  </a:cubicBezTo>
                  <a:cubicBezTo>
                    <a:pt x="33" y="118"/>
                    <a:pt x="34" y="117"/>
                    <a:pt x="34" y="115"/>
                  </a:cubicBezTo>
                  <a:cubicBezTo>
                    <a:pt x="35" y="114"/>
                    <a:pt x="35" y="112"/>
                    <a:pt x="36" y="110"/>
                  </a:cubicBezTo>
                  <a:cubicBezTo>
                    <a:pt x="37" y="108"/>
                    <a:pt x="38" y="106"/>
                    <a:pt x="38" y="103"/>
                  </a:cubicBezTo>
                  <a:cubicBezTo>
                    <a:pt x="39" y="101"/>
                    <a:pt x="40" y="98"/>
                    <a:pt x="41" y="95"/>
                  </a:cubicBezTo>
                  <a:cubicBezTo>
                    <a:pt x="41" y="94"/>
                    <a:pt x="41" y="93"/>
                    <a:pt x="42" y="92"/>
                  </a:cubicBezTo>
                  <a:cubicBezTo>
                    <a:pt x="42" y="91"/>
                    <a:pt x="42" y="90"/>
                    <a:pt x="43" y="89"/>
                  </a:cubicBezTo>
                  <a:cubicBezTo>
                    <a:pt x="43" y="88"/>
                    <a:pt x="43" y="86"/>
                    <a:pt x="44" y="85"/>
                  </a:cubicBezTo>
                  <a:cubicBezTo>
                    <a:pt x="44" y="84"/>
                    <a:pt x="44" y="83"/>
                    <a:pt x="44" y="82"/>
                  </a:cubicBezTo>
                  <a:cubicBezTo>
                    <a:pt x="46" y="79"/>
                    <a:pt x="47" y="75"/>
                    <a:pt x="48" y="72"/>
                  </a:cubicBezTo>
                  <a:cubicBezTo>
                    <a:pt x="49" y="68"/>
                    <a:pt x="50" y="65"/>
                    <a:pt x="51" y="61"/>
                  </a:cubicBezTo>
                  <a:cubicBezTo>
                    <a:pt x="52" y="58"/>
                    <a:pt x="52" y="56"/>
                    <a:pt x="53" y="53"/>
                  </a:cubicBezTo>
                  <a:cubicBezTo>
                    <a:pt x="53" y="51"/>
                    <a:pt x="54" y="50"/>
                    <a:pt x="53" y="49"/>
                  </a:cubicBezTo>
                  <a:cubicBezTo>
                    <a:pt x="53" y="48"/>
                    <a:pt x="53" y="48"/>
                    <a:pt x="53" y="48"/>
                  </a:cubicBezTo>
                  <a:cubicBezTo>
                    <a:pt x="53" y="47"/>
                    <a:pt x="54" y="47"/>
                    <a:pt x="54" y="47"/>
                  </a:cubicBezTo>
                  <a:cubicBezTo>
                    <a:pt x="54" y="46"/>
                    <a:pt x="54" y="46"/>
                    <a:pt x="54" y="46"/>
                  </a:cubicBezTo>
                  <a:cubicBezTo>
                    <a:pt x="54" y="45"/>
                    <a:pt x="54" y="45"/>
                    <a:pt x="54" y="45"/>
                  </a:cubicBezTo>
                  <a:cubicBezTo>
                    <a:pt x="55" y="44"/>
                    <a:pt x="55" y="44"/>
                    <a:pt x="55" y="43"/>
                  </a:cubicBezTo>
                  <a:cubicBezTo>
                    <a:pt x="55" y="43"/>
                    <a:pt x="55" y="43"/>
                    <a:pt x="55" y="42"/>
                  </a:cubicBezTo>
                  <a:cubicBezTo>
                    <a:pt x="55" y="42"/>
                    <a:pt x="55" y="41"/>
                    <a:pt x="55" y="41"/>
                  </a:cubicBezTo>
                  <a:cubicBezTo>
                    <a:pt x="55" y="40"/>
                    <a:pt x="55" y="40"/>
                    <a:pt x="55" y="39"/>
                  </a:cubicBezTo>
                  <a:cubicBezTo>
                    <a:pt x="55" y="38"/>
                    <a:pt x="55" y="38"/>
                    <a:pt x="54" y="37"/>
                  </a:cubicBezTo>
                  <a:cubicBezTo>
                    <a:pt x="54" y="37"/>
                    <a:pt x="54" y="36"/>
                    <a:pt x="54" y="36"/>
                  </a:cubicBezTo>
                  <a:cubicBezTo>
                    <a:pt x="54" y="35"/>
                    <a:pt x="54" y="35"/>
                    <a:pt x="55" y="35"/>
                  </a:cubicBezTo>
                  <a:cubicBezTo>
                    <a:pt x="55" y="34"/>
                    <a:pt x="55" y="34"/>
                    <a:pt x="55" y="34"/>
                  </a:cubicBezTo>
                  <a:cubicBezTo>
                    <a:pt x="55" y="34"/>
                    <a:pt x="55" y="34"/>
                    <a:pt x="55" y="34"/>
                  </a:cubicBezTo>
                  <a:cubicBezTo>
                    <a:pt x="55" y="33"/>
                    <a:pt x="55" y="33"/>
                    <a:pt x="55" y="33"/>
                  </a:cubicBezTo>
                  <a:cubicBezTo>
                    <a:pt x="55" y="33"/>
                    <a:pt x="55" y="33"/>
                    <a:pt x="55" y="33"/>
                  </a:cubicBezTo>
                  <a:cubicBezTo>
                    <a:pt x="55" y="33"/>
                    <a:pt x="55" y="33"/>
                    <a:pt x="55" y="33"/>
                  </a:cubicBezTo>
                  <a:cubicBezTo>
                    <a:pt x="55" y="33"/>
                    <a:pt x="56" y="33"/>
                    <a:pt x="56" y="33"/>
                  </a:cubicBezTo>
                  <a:cubicBezTo>
                    <a:pt x="56" y="33"/>
                    <a:pt x="56" y="33"/>
                    <a:pt x="56" y="34"/>
                  </a:cubicBezTo>
                  <a:cubicBezTo>
                    <a:pt x="56" y="34"/>
                    <a:pt x="56" y="34"/>
                    <a:pt x="56" y="34"/>
                  </a:cubicBezTo>
                  <a:cubicBezTo>
                    <a:pt x="56" y="34"/>
                    <a:pt x="56" y="34"/>
                    <a:pt x="56" y="34"/>
                  </a:cubicBezTo>
                  <a:cubicBezTo>
                    <a:pt x="56" y="34"/>
                    <a:pt x="57" y="35"/>
                    <a:pt x="57" y="35"/>
                  </a:cubicBezTo>
                  <a:cubicBezTo>
                    <a:pt x="57" y="35"/>
                    <a:pt x="57" y="36"/>
                    <a:pt x="58" y="36"/>
                  </a:cubicBezTo>
                  <a:cubicBezTo>
                    <a:pt x="58" y="36"/>
                    <a:pt x="58" y="36"/>
                    <a:pt x="58" y="36"/>
                  </a:cubicBezTo>
                  <a:cubicBezTo>
                    <a:pt x="59" y="36"/>
                    <a:pt x="59" y="36"/>
                    <a:pt x="59" y="36"/>
                  </a:cubicBezTo>
                  <a:cubicBezTo>
                    <a:pt x="59" y="36"/>
                    <a:pt x="60" y="36"/>
                    <a:pt x="60" y="36"/>
                  </a:cubicBezTo>
                  <a:cubicBezTo>
                    <a:pt x="60" y="36"/>
                    <a:pt x="60" y="36"/>
                    <a:pt x="61" y="36"/>
                  </a:cubicBezTo>
                  <a:cubicBezTo>
                    <a:pt x="61" y="36"/>
                    <a:pt x="61" y="35"/>
                    <a:pt x="62" y="35"/>
                  </a:cubicBezTo>
                  <a:cubicBezTo>
                    <a:pt x="62" y="34"/>
                    <a:pt x="62" y="34"/>
                    <a:pt x="62" y="33"/>
                  </a:cubicBezTo>
                  <a:cubicBezTo>
                    <a:pt x="62" y="32"/>
                    <a:pt x="62" y="32"/>
                    <a:pt x="62" y="31"/>
                  </a:cubicBezTo>
                  <a:cubicBezTo>
                    <a:pt x="62" y="30"/>
                    <a:pt x="62" y="30"/>
                    <a:pt x="62" y="29"/>
                  </a:cubicBezTo>
                  <a:cubicBezTo>
                    <a:pt x="62" y="28"/>
                    <a:pt x="62" y="28"/>
                    <a:pt x="61" y="27"/>
                  </a:cubicBezTo>
                  <a:cubicBezTo>
                    <a:pt x="61" y="26"/>
                    <a:pt x="61" y="25"/>
                    <a:pt x="61" y="25"/>
                  </a:cubicBezTo>
                  <a:cubicBezTo>
                    <a:pt x="60" y="24"/>
                    <a:pt x="60" y="23"/>
                    <a:pt x="60" y="23"/>
                  </a:cubicBezTo>
                  <a:cubicBezTo>
                    <a:pt x="60" y="22"/>
                    <a:pt x="60" y="21"/>
                    <a:pt x="59" y="21"/>
                  </a:cubicBezTo>
                  <a:cubicBezTo>
                    <a:pt x="59" y="20"/>
                    <a:pt x="59" y="19"/>
                    <a:pt x="59" y="19"/>
                  </a:cubicBezTo>
                  <a:cubicBezTo>
                    <a:pt x="59" y="18"/>
                    <a:pt x="59" y="17"/>
                    <a:pt x="59" y="17"/>
                  </a:cubicBezTo>
                  <a:cubicBezTo>
                    <a:pt x="59" y="16"/>
                    <a:pt x="58" y="15"/>
                    <a:pt x="58" y="14"/>
                  </a:cubicBezTo>
                  <a:cubicBezTo>
                    <a:pt x="58" y="13"/>
                    <a:pt x="58" y="12"/>
                    <a:pt x="57" y="11"/>
                  </a:cubicBezTo>
                  <a:cubicBezTo>
                    <a:pt x="57" y="10"/>
                    <a:pt x="56" y="9"/>
                    <a:pt x="56" y="8"/>
                  </a:cubicBezTo>
                  <a:cubicBezTo>
                    <a:pt x="55" y="8"/>
                    <a:pt x="55" y="7"/>
                    <a:pt x="54" y="6"/>
                  </a:cubicBezTo>
                  <a:cubicBezTo>
                    <a:pt x="54" y="6"/>
                    <a:pt x="54" y="5"/>
                    <a:pt x="54" y="5"/>
                  </a:cubicBezTo>
                  <a:cubicBezTo>
                    <a:pt x="54" y="5"/>
                    <a:pt x="53" y="4"/>
                    <a:pt x="53" y="4"/>
                  </a:cubicBezTo>
                  <a:cubicBezTo>
                    <a:pt x="53" y="4"/>
                    <a:pt x="53" y="3"/>
                    <a:pt x="53" y="3"/>
                  </a:cubicBezTo>
                  <a:cubicBezTo>
                    <a:pt x="53" y="3"/>
                    <a:pt x="53" y="3"/>
                    <a:pt x="52" y="2"/>
                  </a:cubicBezTo>
                  <a:cubicBezTo>
                    <a:pt x="52" y="2"/>
                    <a:pt x="52" y="2"/>
                    <a:pt x="52" y="2"/>
                  </a:cubicBezTo>
                  <a:cubicBezTo>
                    <a:pt x="52" y="1"/>
                    <a:pt x="52" y="1"/>
                    <a:pt x="52" y="1"/>
                  </a:cubicBezTo>
                  <a:cubicBezTo>
                    <a:pt x="52" y="1"/>
                    <a:pt x="52" y="1"/>
                    <a:pt x="52" y="1"/>
                  </a:cubicBezTo>
                  <a:cubicBezTo>
                    <a:pt x="51"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8" name="Freeform 297">
              <a:extLst>
                <a:ext uri="{FF2B5EF4-FFF2-40B4-BE49-F238E27FC236}">
                  <a16:creationId xmlns:a16="http://schemas.microsoft.com/office/drawing/2014/main" id="{BA372C86-663E-4747-86EE-55A813A1C492}"/>
                </a:ext>
              </a:extLst>
            </p:cNvPr>
            <p:cNvSpPr>
              <a:spLocks noEditPoints="1"/>
            </p:cNvSpPr>
            <p:nvPr/>
          </p:nvSpPr>
          <p:spPr bwMode="auto">
            <a:xfrm>
              <a:off x="6510338" y="1695450"/>
              <a:ext cx="166687" cy="98425"/>
            </a:xfrm>
            <a:custGeom>
              <a:avLst/>
              <a:gdLst>
                <a:gd name="T0" fmla="*/ 93 w 99"/>
                <a:gd name="T1" fmla="*/ 55 h 58"/>
                <a:gd name="T2" fmla="*/ 92 w 99"/>
                <a:gd name="T3" fmla="*/ 57 h 58"/>
                <a:gd name="T4" fmla="*/ 94 w 99"/>
                <a:gd name="T5" fmla="*/ 58 h 58"/>
                <a:gd name="T6" fmla="*/ 98 w 99"/>
                <a:gd name="T7" fmla="*/ 57 h 58"/>
                <a:gd name="T8" fmla="*/ 99 w 99"/>
                <a:gd name="T9" fmla="*/ 55 h 58"/>
                <a:gd name="T10" fmla="*/ 96 w 99"/>
                <a:gd name="T11" fmla="*/ 55 h 58"/>
                <a:gd name="T12" fmla="*/ 74 w 99"/>
                <a:gd name="T13" fmla="*/ 1 h 58"/>
                <a:gd name="T14" fmla="*/ 68 w 99"/>
                <a:gd name="T15" fmla="*/ 2 h 58"/>
                <a:gd name="T16" fmla="*/ 60 w 99"/>
                <a:gd name="T17" fmla="*/ 2 h 58"/>
                <a:gd name="T18" fmla="*/ 55 w 99"/>
                <a:gd name="T19" fmla="*/ 3 h 58"/>
                <a:gd name="T20" fmla="*/ 47 w 99"/>
                <a:gd name="T21" fmla="*/ 7 h 58"/>
                <a:gd name="T22" fmla="*/ 40 w 99"/>
                <a:gd name="T23" fmla="*/ 15 h 58"/>
                <a:gd name="T24" fmla="*/ 37 w 99"/>
                <a:gd name="T25" fmla="*/ 17 h 58"/>
                <a:gd name="T26" fmla="*/ 35 w 99"/>
                <a:gd name="T27" fmla="*/ 17 h 58"/>
                <a:gd name="T28" fmla="*/ 31 w 99"/>
                <a:gd name="T29" fmla="*/ 15 h 58"/>
                <a:gd name="T30" fmla="*/ 25 w 99"/>
                <a:gd name="T31" fmla="*/ 15 h 58"/>
                <a:gd name="T32" fmla="*/ 23 w 99"/>
                <a:gd name="T33" fmla="*/ 14 h 58"/>
                <a:gd name="T34" fmla="*/ 18 w 99"/>
                <a:gd name="T35" fmla="*/ 13 h 58"/>
                <a:gd name="T36" fmla="*/ 14 w 99"/>
                <a:gd name="T37" fmla="*/ 13 h 58"/>
                <a:gd name="T38" fmla="*/ 13 w 99"/>
                <a:gd name="T39" fmla="*/ 13 h 58"/>
                <a:gd name="T40" fmla="*/ 12 w 99"/>
                <a:gd name="T41" fmla="*/ 13 h 58"/>
                <a:gd name="T42" fmla="*/ 9 w 99"/>
                <a:gd name="T43" fmla="*/ 13 h 58"/>
                <a:gd name="T44" fmla="*/ 8 w 99"/>
                <a:gd name="T45" fmla="*/ 12 h 58"/>
                <a:gd name="T46" fmla="*/ 7 w 99"/>
                <a:gd name="T47" fmla="*/ 12 h 58"/>
                <a:gd name="T48" fmla="*/ 7 w 99"/>
                <a:gd name="T49" fmla="*/ 12 h 58"/>
                <a:gd name="T50" fmla="*/ 4 w 99"/>
                <a:gd name="T51" fmla="*/ 15 h 58"/>
                <a:gd name="T52" fmla="*/ 3 w 99"/>
                <a:gd name="T53" fmla="*/ 16 h 58"/>
                <a:gd name="T54" fmla="*/ 4 w 99"/>
                <a:gd name="T55" fmla="*/ 18 h 58"/>
                <a:gd name="T56" fmla="*/ 4 w 99"/>
                <a:gd name="T57" fmla="*/ 20 h 58"/>
                <a:gd name="T58" fmla="*/ 2 w 99"/>
                <a:gd name="T59" fmla="*/ 21 h 58"/>
                <a:gd name="T60" fmla="*/ 1 w 99"/>
                <a:gd name="T61" fmla="*/ 25 h 58"/>
                <a:gd name="T62" fmla="*/ 0 w 99"/>
                <a:gd name="T63" fmla="*/ 30 h 58"/>
                <a:gd name="T64" fmla="*/ 3 w 99"/>
                <a:gd name="T65" fmla="*/ 40 h 58"/>
                <a:gd name="T66" fmla="*/ 5 w 99"/>
                <a:gd name="T67" fmla="*/ 46 h 58"/>
                <a:gd name="T68" fmla="*/ 5 w 99"/>
                <a:gd name="T69" fmla="*/ 51 h 58"/>
                <a:gd name="T70" fmla="*/ 6 w 99"/>
                <a:gd name="T71" fmla="*/ 52 h 58"/>
                <a:gd name="T72" fmla="*/ 10 w 99"/>
                <a:gd name="T73" fmla="*/ 53 h 58"/>
                <a:gd name="T74" fmla="*/ 18 w 99"/>
                <a:gd name="T75" fmla="*/ 52 h 58"/>
                <a:gd name="T76" fmla="*/ 26 w 99"/>
                <a:gd name="T77" fmla="*/ 48 h 58"/>
                <a:gd name="T78" fmla="*/ 34 w 99"/>
                <a:gd name="T79" fmla="*/ 47 h 58"/>
                <a:gd name="T80" fmla="*/ 41 w 99"/>
                <a:gd name="T81" fmla="*/ 43 h 58"/>
                <a:gd name="T82" fmla="*/ 46 w 99"/>
                <a:gd name="T83" fmla="*/ 41 h 58"/>
                <a:gd name="T84" fmla="*/ 48 w 99"/>
                <a:gd name="T85" fmla="*/ 41 h 58"/>
                <a:gd name="T86" fmla="*/ 49 w 99"/>
                <a:gd name="T87" fmla="*/ 41 h 58"/>
                <a:gd name="T88" fmla="*/ 50 w 99"/>
                <a:gd name="T89" fmla="*/ 41 h 58"/>
                <a:gd name="T90" fmla="*/ 54 w 99"/>
                <a:gd name="T91" fmla="*/ 39 h 58"/>
                <a:gd name="T92" fmla="*/ 57 w 99"/>
                <a:gd name="T93" fmla="*/ 36 h 58"/>
                <a:gd name="T94" fmla="*/ 66 w 99"/>
                <a:gd name="T95" fmla="*/ 33 h 58"/>
                <a:gd name="T96" fmla="*/ 72 w 99"/>
                <a:gd name="T97" fmla="*/ 31 h 58"/>
                <a:gd name="T98" fmla="*/ 79 w 99"/>
                <a:gd name="T99" fmla="*/ 28 h 58"/>
                <a:gd name="T100" fmla="*/ 80 w 99"/>
                <a:gd name="T101" fmla="*/ 24 h 58"/>
                <a:gd name="T102" fmla="*/ 81 w 99"/>
                <a:gd name="T103" fmla="*/ 23 h 58"/>
                <a:gd name="T104" fmla="*/ 84 w 99"/>
                <a:gd name="T105" fmla="*/ 21 h 58"/>
                <a:gd name="T106" fmla="*/ 87 w 99"/>
                <a:gd name="T107" fmla="*/ 20 h 58"/>
                <a:gd name="T108" fmla="*/ 85 w 99"/>
                <a:gd name="T109" fmla="*/ 14 h 58"/>
                <a:gd name="T110" fmla="*/ 78 w 99"/>
                <a:gd name="T11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8">
                  <a:moveTo>
                    <a:pt x="96" y="55"/>
                  </a:moveTo>
                  <a:cubicBezTo>
                    <a:pt x="95" y="55"/>
                    <a:pt x="94" y="55"/>
                    <a:pt x="94" y="55"/>
                  </a:cubicBezTo>
                  <a:cubicBezTo>
                    <a:pt x="93" y="55"/>
                    <a:pt x="93" y="55"/>
                    <a:pt x="93" y="55"/>
                  </a:cubicBezTo>
                  <a:cubicBezTo>
                    <a:pt x="92" y="55"/>
                    <a:pt x="92" y="55"/>
                    <a:pt x="92" y="56"/>
                  </a:cubicBezTo>
                  <a:cubicBezTo>
                    <a:pt x="92" y="56"/>
                    <a:pt x="91" y="56"/>
                    <a:pt x="91" y="56"/>
                  </a:cubicBezTo>
                  <a:cubicBezTo>
                    <a:pt x="92" y="57"/>
                    <a:pt x="92" y="57"/>
                    <a:pt x="92" y="57"/>
                  </a:cubicBezTo>
                  <a:cubicBezTo>
                    <a:pt x="92" y="57"/>
                    <a:pt x="92" y="57"/>
                    <a:pt x="92" y="57"/>
                  </a:cubicBezTo>
                  <a:cubicBezTo>
                    <a:pt x="92" y="57"/>
                    <a:pt x="93" y="57"/>
                    <a:pt x="93" y="57"/>
                  </a:cubicBezTo>
                  <a:cubicBezTo>
                    <a:pt x="93" y="57"/>
                    <a:pt x="93" y="58"/>
                    <a:pt x="94" y="58"/>
                  </a:cubicBezTo>
                  <a:cubicBezTo>
                    <a:pt x="94" y="58"/>
                    <a:pt x="94" y="58"/>
                    <a:pt x="94" y="58"/>
                  </a:cubicBezTo>
                  <a:cubicBezTo>
                    <a:pt x="95" y="58"/>
                    <a:pt x="95" y="58"/>
                    <a:pt x="96" y="57"/>
                  </a:cubicBezTo>
                  <a:cubicBezTo>
                    <a:pt x="97" y="57"/>
                    <a:pt x="97" y="57"/>
                    <a:pt x="98" y="57"/>
                  </a:cubicBezTo>
                  <a:cubicBezTo>
                    <a:pt x="98" y="57"/>
                    <a:pt x="98" y="56"/>
                    <a:pt x="99" y="56"/>
                  </a:cubicBezTo>
                  <a:cubicBezTo>
                    <a:pt x="99" y="56"/>
                    <a:pt x="99" y="56"/>
                    <a:pt x="99" y="55"/>
                  </a:cubicBezTo>
                  <a:cubicBezTo>
                    <a:pt x="99" y="55"/>
                    <a:pt x="99" y="55"/>
                    <a:pt x="99" y="55"/>
                  </a:cubicBezTo>
                  <a:cubicBezTo>
                    <a:pt x="99" y="55"/>
                    <a:pt x="98" y="55"/>
                    <a:pt x="98" y="55"/>
                  </a:cubicBezTo>
                  <a:cubicBezTo>
                    <a:pt x="98" y="55"/>
                    <a:pt x="97" y="55"/>
                    <a:pt x="97" y="55"/>
                  </a:cubicBezTo>
                  <a:cubicBezTo>
                    <a:pt x="97" y="55"/>
                    <a:pt x="96" y="55"/>
                    <a:pt x="96" y="55"/>
                  </a:cubicBezTo>
                  <a:moveTo>
                    <a:pt x="78" y="0"/>
                  </a:moveTo>
                  <a:cubicBezTo>
                    <a:pt x="77" y="0"/>
                    <a:pt x="77" y="0"/>
                    <a:pt x="76" y="0"/>
                  </a:cubicBezTo>
                  <a:cubicBezTo>
                    <a:pt x="75" y="0"/>
                    <a:pt x="74" y="1"/>
                    <a:pt x="74" y="1"/>
                  </a:cubicBezTo>
                  <a:cubicBezTo>
                    <a:pt x="73" y="1"/>
                    <a:pt x="72" y="1"/>
                    <a:pt x="72" y="1"/>
                  </a:cubicBezTo>
                  <a:cubicBezTo>
                    <a:pt x="71" y="2"/>
                    <a:pt x="71" y="2"/>
                    <a:pt x="70" y="2"/>
                  </a:cubicBezTo>
                  <a:cubicBezTo>
                    <a:pt x="70" y="2"/>
                    <a:pt x="69" y="2"/>
                    <a:pt x="68" y="2"/>
                  </a:cubicBezTo>
                  <a:cubicBezTo>
                    <a:pt x="67" y="2"/>
                    <a:pt x="67" y="2"/>
                    <a:pt x="66" y="2"/>
                  </a:cubicBezTo>
                  <a:cubicBezTo>
                    <a:pt x="65" y="2"/>
                    <a:pt x="64" y="2"/>
                    <a:pt x="63" y="2"/>
                  </a:cubicBezTo>
                  <a:cubicBezTo>
                    <a:pt x="62" y="2"/>
                    <a:pt x="61" y="2"/>
                    <a:pt x="60" y="2"/>
                  </a:cubicBezTo>
                  <a:cubicBezTo>
                    <a:pt x="59" y="2"/>
                    <a:pt x="59" y="2"/>
                    <a:pt x="58" y="2"/>
                  </a:cubicBezTo>
                  <a:cubicBezTo>
                    <a:pt x="57" y="2"/>
                    <a:pt x="57" y="2"/>
                    <a:pt x="56" y="2"/>
                  </a:cubicBezTo>
                  <a:cubicBezTo>
                    <a:pt x="56" y="3"/>
                    <a:pt x="55" y="3"/>
                    <a:pt x="55" y="3"/>
                  </a:cubicBezTo>
                  <a:cubicBezTo>
                    <a:pt x="54" y="3"/>
                    <a:pt x="54" y="3"/>
                    <a:pt x="54" y="3"/>
                  </a:cubicBezTo>
                  <a:cubicBezTo>
                    <a:pt x="53" y="3"/>
                    <a:pt x="53" y="4"/>
                    <a:pt x="51" y="4"/>
                  </a:cubicBezTo>
                  <a:cubicBezTo>
                    <a:pt x="50" y="5"/>
                    <a:pt x="49" y="6"/>
                    <a:pt x="47" y="7"/>
                  </a:cubicBezTo>
                  <a:cubicBezTo>
                    <a:pt x="46" y="8"/>
                    <a:pt x="45" y="10"/>
                    <a:pt x="43" y="11"/>
                  </a:cubicBezTo>
                  <a:cubicBezTo>
                    <a:pt x="42" y="12"/>
                    <a:pt x="41" y="13"/>
                    <a:pt x="41" y="14"/>
                  </a:cubicBezTo>
                  <a:cubicBezTo>
                    <a:pt x="41" y="14"/>
                    <a:pt x="41" y="15"/>
                    <a:pt x="40" y="15"/>
                  </a:cubicBezTo>
                  <a:cubicBezTo>
                    <a:pt x="40" y="16"/>
                    <a:pt x="40" y="16"/>
                    <a:pt x="39" y="17"/>
                  </a:cubicBezTo>
                  <a:cubicBezTo>
                    <a:pt x="39" y="17"/>
                    <a:pt x="38" y="17"/>
                    <a:pt x="38" y="17"/>
                  </a:cubicBezTo>
                  <a:cubicBezTo>
                    <a:pt x="38" y="17"/>
                    <a:pt x="38" y="17"/>
                    <a:pt x="37" y="17"/>
                  </a:cubicBezTo>
                  <a:cubicBezTo>
                    <a:pt x="37" y="17"/>
                    <a:pt x="37" y="17"/>
                    <a:pt x="37" y="17"/>
                  </a:cubicBezTo>
                  <a:cubicBezTo>
                    <a:pt x="36" y="17"/>
                    <a:pt x="36" y="17"/>
                    <a:pt x="36" y="17"/>
                  </a:cubicBezTo>
                  <a:cubicBezTo>
                    <a:pt x="36" y="17"/>
                    <a:pt x="36" y="17"/>
                    <a:pt x="35" y="17"/>
                  </a:cubicBezTo>
                  <a:cubicBezTo>
                    <a:pt x="35" y="16"/>
                    <a:pt x="35" y="16"/>
                    <a:pt x="35" y="16"/>
                  </a:cubicBezTo>
                  <a:cubicBezTo>
                    <a:pt x="34" y="16"/>
                    <a:pt x="34" y="16"/>
                    <a:pt x="33" y="16"/>
                  </a:cubicBezTo>
                  <a:cubicBezTo>
                    <a:pt x="33" y="15"/>
                    <a:pt x="32" y="15"/>
                    <a:pt x="31" y="15"/>
                  </a:cubicBezTo>
                  <a:cubicBezTo>
                    <a:pt x="31" y="15"/>
                    <a:pt x="30" y="15"/>
                    <a:pt x="29" y="15"/>
                  </a:cubicBezTo>
                  <a:cubicBezTo>
                    <a:pt x="28" y="15"/>
                    <a:pt x="28" y="15"/>
                    <a:pt x="27" y="15"/>
                  </a:cubicBezTo>
                  <a:cubicBezTo>
                    <a:pt x="26" y="15"/>
                    <a:pt x="26" y="15"/>
                    <a:pt x="25" y="15"/>
                  </a:cubicBezTo>
                  <a:cubicBezTo>
                    <a:pt x="25" y="15"/>
                    <a:pt x="24" y="15"/>
                    <a:pt x="24" y="15"/>
                  </a:cubicBezTo>
                  <a:cubicBezTo>
                    <a:pt x="24" y="15"/>
                    <a:pt x="23" y="14"/>
                    <a:pt x="23" y="14"/>
                  </a:cubicBezTo>
                  <a:cubicBezTo>
                    <a:pt x="23" y="14"/>
                    <a:pt x="23" y="14"/>
                    <a:pt x="23" y="14"/>
                  </a:cubicBezTo>
                  <a:cubicBezTo>
                    <a:pt x="23" y="14"/>
                    <a:pt x="22" y="14"/>
                    <a:pt x="22" y="14"/>
                  </a:cubicBezTo>
                  <a:cubicBezTo>
                    <a:pt x="21" y="14"/>
                    <a:pt x="21" y="14"/>
                    <a:pt x="20" y="14"/>
                  </a:cubicBezTo>
                  <a:cubicBezTo>
                    <a:pt x="19" y="13"/>
                    <a:pt x="19" y="13"/>
                    <a:pt x="18" y="13"/>
                  </a:cubicBezTo>
                  <a:cubicBezTo>
                    <a:pt x="17" y="13"/>
                    <a:pt x="16" y="13"/>
                    <a:pt x="15" y="13"/>
                  </a:cubicBezTo>
                  <a:cubicBezTo>
                    <a:pt x="15" y="13"/>
                    <a:pt x="15" y="13"/>
                    <a:pt x="15" y="13"/>
                  </a:cubicBezTo>
                  <a:cubicBezTo>
                    <a:pt x="14" y="13"/>
                    <a:pt x="14" y="13"/>
                    <a:pt x="14" y="13"/>
                  </a:cubicBezTo>
                  <a:cubicBezTo>
                    <a:pt x="14"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1" y="13"/>
                    <a:pt x="11" y="13"/>
                    <a:pt x="11" y="13"/>
                  </a:cubicBezTo>
                  <a:cubicBezTo>
                    <a:pt x="10" y="13"/>
                    <a:pt x="10" y="13"/>
                    <a:pt x="10" y="13"/>
                  </a:cubicBezTo>
                  <a:cubicBezTo>
                    <a:pt x="10" y="13"/>
                    <a:pt x="9" y="13"/>
                    <a:pt x="9" y="13"/>
                  </a:cubicBezTo>
                  <a:cubicBezTo>
                    <a:pt x="9" y="13"/>
                    <a:pt x="9" y="13"/>
                    <a:pt x="8" y="13"/>
                  </a:cubicBezTo>
                  <a:cubicBezTo>
                    <a:pt x="8" y="13"/>
                    <a:pt x="8" y="13"/>
                    <a:pt x="8" y="13"/>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3"/>
                    <a:pt x="6" y="13"/>
                  </a:cubicBezTo>
                  <a:cubicBezTo>
                    <a:pt x="5" y="13"/>
                    <a:pt x="5" y="13"/>
                    <a:pt x="5" y="14"/>
                  </a:cubicBezTo>
                  <a:cubicBezTo>
                    <a:pt x="4" y="14"/>
                    <a:pt x="4" y="14"/>
                    <a:pt x="4" y="15"/>
                  </a:cubicBezTo>
                  <a:cubicBezTo>
                    <a:pt x="4" y="15"/>
                    <a:pt x="3" y="15"/>
                    <a:pt x="3" y="15"/>
                  </a:cubicBezTo>
                  <a:cubicBezTo>
                    <a:pt x="3" y="15"/>
                    <a:pt x="3" y="16"/>
                    <a:pt x="3" y="16"/>
                  </a:cubicBezTo>
                  <a:cubicBezTo>
                    <a:pt x="3" y="16"/>
                    <a:pt x="3" y="16"/>
                    <a:pt x="3" y="16"/>
                  </a:cubicBezTo>
                  <a:cubicBezTo>
                    <a:pt x="3" y="16"/>
                    <a:pt x="3" y="17"/>
                    <a:pt x="3" y="17"/>
                  </a:cubicBezTo>
                  <a:cubicBezTo>
                    <a:pt x="3" y="17"/>
                    <a:pt x="3" y="17"/>
                    <a:pt x="3" y="17"/>
                  </a:cubicBezTo>
                  <a:cubicBezTo>
                    <a:pt x="3" y="18"/>
                    <a:pt x="4" y="18"/>
                    <a:pt x="4" y="18"/>
                  </a:cubicBezTo>
                  <a:cubicBezTo>
                    <a:pt x="4" y="18"/>
                    <a:pt x="4" y="18"/>
                    <a:pt x="4" y="19"/>
                  </a:cubicBezTo>
                  <a:cubicBezTo>
                    <a:pt x="4" y="19"/>
                    <a:pt x="4" y="19"/>
                    <a:pt x="4" y="19"/>
                  </a:cubicBezTo>
                  <a:cubicBezTo>
                    <a:pt x="4" y="19"/>
                    <a:pt x="4" y="20"/>
                    <a:pt x="4" y="20"/>
                  </a:cubicBezTo>
                  <a:cubicBezTo>
                    <a:pt x="4" y="20"/>
                    <a:pt x="4" y="20"/>
                    <a:pt x="3" y="20"/>
                  </a:cubicBezTo>
                  <a:cubicBezTo>
                    <a:pt x="3" y="20"/>
                    <a:pt x="3" y="20"/>
                    <a:pt x="3" y="20"/>
                  </a:cubicBezTo>
                  <a:cubicBezTo>
                    <a:pt x="3" y="20"/>
                    <a:pt x="2" y="21"/>
                    <a:pt x="2" y="21"/>
                  </a:cubicBezTo>
                  <a:cubicBezTo>
                    <a:pt x="1" y="21"/>
                    <a:pt x="1" y="22"/>
                    <a:pt x="0" y="22"/>
                  </a:cubicBezTo>
                  <a:cubicBezTo>
                    <a:pt x="0" y="22"/>
                    <a:pt x="0" y="23"/>
                    <a:pt x="0" y="23"/>
                  </a:cubicBezTo>
                  <a:cubicBezTo>
                    <a:pt x="1" y="24"/>
                    <a:pt x="1" y="24"/>
                    <a:pt x="1" y="25"/>
                  </a:cubicBezTo>
                  <a:cubicBezTo>
                    <a:pt x="1" y="25"/>
                    <a:pt x="1" y="26"/>
                    <a:pt x="1" y="26"/>
                  </a:cubicBezTo>
                  <a:cubicBezTo>
                    <a:pt x="1" y="26"/>
                    <a:pt x="1" y="27"/>
                    <a:pt x="0" y="27"/>
                  </a:cubicBezTo>
                  <a:cubicBezTo>
                    <a:pt x="0" y="28"/>
                    <a:pt x="0" y="29"/>
                    <a:pt x="0" y="30"/>
                  </a:cubicBezTo>
                  <a:cubicBezTo>
                    <a:pt x="0" y="31"/>
                    <a:pt x="0" y="32"/>
                    <a:pt x="0" y="33"/>
                  </a:cubicBezTo>
                  <a:cubicBezTo>
                    <a:pt x="1" y="34"/>
                    <a:pt x="1" y="36"/>
                    <a:pt x="1" y="37"/>
                  </a:cubicBezTo>
                  <a:cubicBezTo>
                    <a:pt x="2" y="38"/>
                    <a:pt x="2" y="39"/>
                    <a:pt x="3" y="40"/>
                  </a:cubicBezTo>
                  <a:cubicBezTo>
                    <a:pt x="3" y="41"/>
                    <a:pt x="4" y="41"/>
                    <a:pt x="4" y="42"/>
                  </a:cubicBezTo>
                  <a:cubicBezTo>
                    <a:pt x="4" y="43"/>
                    <a:pt x="4" y="43"/>
                    <a:pt x="5" y="44"/>
                  </a:cubicBezTo>
                  <a:cubicBezTo>
                    <a:pt x="5" y="45"/>
                    <a:pt x="5" y="46"/>
                    <a:pt x="5" y="46"/>
                  </a:cubicBezTo>
                  <a:cubicBezTo>
                    <a:pt x="5" y="47"/>
                    <a:pt x="5" y="48"/>
                    <a:pt x="5" y="49"/>
                  </a:cubicBezTo>
                  <a:cubicBezTo>
                    <a:pt x="5" y="49"/>
                    <a:pt x="5" y="49"/>
                    <a:pt x="5" y="50"/>
                  </a:cubicBezTo>
                  <a:cubicBezTo>
                    <a:pt x="5" y="50"/>
                    <a:pt x="5" y="51"/>
                    <a:pt x="5" y="51"/>
                  </a:cubicBezTo>
                  <a:cubicBezTo>
                    <a:pt x="6" y="51"/>
                    <a:pt x="6" y="51"/>
                    <a:pt x="6" y="52"/>
                  </a:cubicBezTo>
                  <a:cubicBezTo>
                    <a:pt x="6" y="52"/>
                    <a:pt x="6" y="52"/>
                    <a:pt x="6" y="52"/>
                  </a:cubicBezTo>
                  <a:cubicBezTo>
                    <a:pt x="6" y="52"/>
                    <a:pt x="6" y="52"/>
                    <a:pt x="6" y="52"/>
                  </a:cubicBezTo>
                  <a:cubicBezTo>
                    <a:pt x="6" y="53"/>
                    <a:pt x="7" y="53"/>
                    <a:pt x="7" y="53"/>
                  </a:cubicBezTo>
                  <a:cubicBezTo>
                    <a:pt x="7" y="53"/>
                    <a:pt x="8" y="53"/>
                    <a:pt x="8" y="53"/>
                  </a:cubicBezTo>
                  <a:cubicBezTo>
                    <a:pt x="9" y="53"/>
                    <a:pt x="9" y="53"/>
                    <a:pt x="10" y="53"/>
                  </a:cubicBezTo>
                  <a:cubicBezTo>
                    <a:pt x="11" y="53"/>
                    <a:pt x="12" y="53"/>
                    <a:pt x="13" y="53"/>
                  </a:cubicBezTo>
                  <a:cubicBezTo>
                    <a:pt x="14" y="53"/>
                    <a:pt x="15" y="53"/>
                    <a:pt x="16" y="52"/>
                  </a:cubicBezTo>
                  <a:cubicBezTo>
                    <a:pt x="17" y="52"/>
                    <a:pt x="18" y="52"/>
                    <a:pt x="18" y="52"/>
                  </a:cubicBezTo>
                  <a:cubicBezTo>
                    <a:pt x="19" y="51"/>
                    <a:pt x="20" y="51"/>
                    <a:pt x="21" y="50"/>
                  </a:cubicBezTo>
                  <a:cubicBezTo>
                    <a:pt x="22" y="50"/>
                    <a:pt x="23" y="49"/>
                    <a:pt x="24" y="49"/>
                  </a:cubicBezTo>
                  <a:cubicBezTo>
                    <a:pt x="25" y="48"/>
                    <a:pt x="26" y="48"/>
                    <a:pt x="26" y="48"/>
                  </a:cubicBezTo>
                  <a:cubicBezTo>
                    <a:pt x="27" y="47"/>
                    <a:pt x="28" y="47"/>
                    <a:pt x="29" y="47"/>
                  </a:cubicBezTo>
                  <a:cubicBezTo>
                    <a:pt x="30" y="47"/>
                    <a:pt x="31" y="47"/>
                    <a:pt x="32" y="47"/>
                  </a:cubicBezTo>
                  <a:cubicBezTo>
                    <a:pt x="33" y="47"/>
                    <a:pt x="33" y="47"/>
                    <a:pt x="34" y="47"/>
                  </a:cubicBezTo>
                  <a:cubicBezTo>
                    <a:pt x="35" y="46"/>
                    <a:pt x="36" y="46"/>
                    <a:pt x="37" y="45"/>
                  </a:cubicBezTo>
                  <a:cubicBezTo>
                    <a:pt x="38" y="45"/>
                    <a:pt x="39" y="44"/>
                    <a:pt x="39" y="44"/>
                  </a:cubicBezTo>
                  <a:cubicBezTo>
                    <a:pt x="40" y="44"/>
                    <a:pt x="40" y="43"/>
                    <a:pt x="41" y="43"/>
                  </a:cubicBezTo>
                  <a:cubicBezTo>
                    <a:pt x="41" y="42"/>
                    <a:pt x="41" y="42"/>
                    <a:pt x="42" y="42"/>
                  </a:cubicBezTo>
                  <a:cubicBezTo>
                    <a:pt x="42" y="42"/>
                    <a:pt x="43" y="41"/>
                    <a:pt x="44" y="41"/>
                  </a:cubicBezTo>
                  <a:cubicBezTo>
                    <a:pt x="44" y="41"/>
                    <a:pt x="45" y="41"/>
                    <a:pt x="46" y="41"/>
                  </a:cubicBezTo>
                  <a:cubicBezTo>
                    <a:pt x="46" y="41"/>
                    <a:pt x="47" y="41"/>
                    <a:pt x="47" y="41"/>
                  </a:cubicBezTo>
                  <a:cubicBezTo>
                    <a:pt x="47" y="41"/>
                    <a:pt x="48" y="41"/>
                    <a:pt x="48" y="41"/>
                  </a:cubicBezTo>
                  <a:cubicBezTo>
                    <a:pt x="48" y="41"/>
                    <a:pt x="48" y="41"/>
                    <a:pt x="48" y="41"/>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50" y="41"/>
                    <a:pt x="50" y="41"/>
                  </a:cubicBezTo>
                  <a:cubicBezTo>
                    <a:pt x="50" y="41"/>
                    <a:pt x="50" y="41"/>
                    <a:pt x="50" y="41"/>
                  </a:cubicBezTo>
                  <a:cubicBezTo>
                    <a:pt x="50" y="41"/>
                    <a:pt x="50" y="41"/>
                    <a:pt x="51" y="41"/>
                  </a:cubicBezTo>
                  <a:cubicBezTo>
                    <a:pt x="51" y="41"/>
                    <a:pt x="52" y="40"/>
                    <a:pt x="52" y="40"/>
                  </a:cubicBezTo>
                  <a:cubicBezTo>
                    <a:pt x="53" y="40"/>
                    <a:pt x="53" y="39"/>
                    <a:pt x="54" y="39"/>
                  </a:cubicBezTo>
                  <a:cubicBezTo>
                    <a:pt x="54" y="38"/>
                    <a:pt x="54" y="38"/>
                    <a:pt x="55" y="37"/>
                  </a:cubicBezTo>
                  <a:cubicBezTo>
                    <a:pt x="56" y="37"/>
                    <a:pt x="56" y="37"/>
                    <a:pt x="56" y="37"/>
                  </a:cubicBezTo>
                  <a:cubicBezTo>
                    <a:pt x="56" y="36"/>
                    <a:pt x="56" y="36"/>
                    <a:pt x="57" y="36"/>
                  </a:cubicBezTo>
                  <a:cubicBezTo>
                    <a:pt x="58" y="35"/>
                    <a:pt x="59" y="35"/>
                    <a:pt x="59" y="35"/>
                  </a:cubicBezTo>
                  <a:cubicBezTo>
                    <a:pt x="60" y="34"/>
                    <a:pt x="61" y="34"/>
                    <a:pt x="62" y="34"/>
                  </a:cubicBezTo>
                  <a:cubicBezTo>
                    <a:pt x="63" y="34"/>
                    <a:pt x="65" y="33"/>
                    <a:pt x="66" y="33"/>
                  </a:cubicBezTo>
                  <a:cubicBezTo>
                    <a:pt x="66" y="33"/>
                    <a:pt x="67" y="33"/>
                    <a:pt x="68" y="33"/>
                  </a:cubicBezTo>
                  <a:cubicBezTo>
                    <a:pt x="68" y="32"/>
                    <a:pt x="69" y="32"/>
                    <a:pt x="70" y="32"/>
                  </a:cubicBezTo>
                  <a:cubicBezTo>
                    <a:pt x="70" y="32"/>
                    <a:pt x="71" y="32"/>
                    <a:pt x="72" y="31"/>
                  </a:cubicBezTo>
                  <a:cubicBezTo>
                    <a:pt x="72" y="31"/>
                    <a:pt x="73" y="31"/>
                    <a:pt x="74" y="31"/>
                  </a:cubicBezTo>
                  <a:cubicBezTo>
                    <a:pt x="75" y="30"/>
                    <a:pt x="76" y="30"/>
                    <a:pt x="77" y="30"/>
                  </a:cubicBezTo>
                  <a:cubicBezTo>
                    <a:pt x="78" y="29"/>
                    <a:pt x="78" y="29"/>
                    <a:pt x="79" y="28"/>
                  </a:cubicBezTo>
                  <a:cubicBezTo>
                    <a:pt x="79" y="28"/>
                    <a:pt x="79" y="27"/>
                    <a:pt x="80" y="26"/>
                  </a:cubicBezTo>
                  <a:cubicBezTo>
                    <a:pt x="80" y="26"/>
                    <a:pt x="80" y="25"/>
                    <a:pt x="80" y="25"/>
                  </a:cubicBezTo>
                  <a:cubicBezTo>
                    <a:pt x="80" y="25"/>
                    <a:pt x="80" y="25"/>
                    <a:pt x="80" y="24"/>
                  </a:cubicBezTo>
                  <a:cubicBezTo>
                    <a:pt x="80" y="24"/>
                    <a:pt x="81" y="24"/>
                    <a:pt x="81" y="24"/>
                  </a:cubicBezTo>
                  <a:cubicBezTo>
                    <a:pt x="81" y="24"/>
                    <a:pt x="81" y="23"/>
                    <a:pt x="81" y="23"/>
                  </a:cubicBezTo>
                  <a:cubicBezTo>
                    <a:pt x="81" y="23"/>
                    <a:pt x="81" y="23"/>
                    <a:pt x="81" y="23"/>
                  </a:cubicBezTo>
                  <a:cubicBezTo>
                    <a:pt x="82" y="22"/>
                    <a:pt x="82" y="22"/>
                    <a:pt x="82" y="22"/>
                  </a:cubicBezTo>
                  <a:cubicBezTo>
                    <a:pt x="82" y="22"/>
                    <a:pt x="83" y="21"/>
                    <a:pt x="83" y="21"/>
                  </a:cubicBezTo>
                  <a:cubicBezTo>
                    <a:pt x="83" y="21"/>
                    <a:pt x="84" y="21"/>
                    <a:pt x="84" y="21"/>
                  </a:cubicBezTo>
                  <a:cubicBezTo>
                    <a:pt x="84" y="21"/>
                    <a:pt x="85" y="21"/>
                    <a:pt x="85" y="21"/>
                  </a:cubicBezTo>
                  <a:cubicBezTo>
                    <a:pt x="85" y="21"/>
                    <a:pt x="86" y="21"/>
                    <a:pt x="86" y="21"/>
                  </a:cubicBezTo>
                  <a:cubicBezTo>
                    <a:pt x="86" y="21"/>
                    <a:pt x="86" y="20"/>
                    <a:pt x="87" y="20"/>
                  </a:cubicBezTo>
                  <a:cubicBezTo>
                    <a:pt x="87" y="20"/>
                    <a:pt x="87" y="20"/>
                    <a:pt x="87" y="20"/>
                  </a:cubicBezTo>
                  <a:cubicBezTo>
                    <a:pt x="88" y="20"/>
                    <a:pt x="88" y="20"/>
                    <a:pt x="88" y="20"/>
                  </a:cubicBezTo>
                  <a:cubicBezTo>
                    <a:pt x="87" y="18"/>
                    <a:pt x="86" y="16"/>
                    <a:pt x="85" y="14"/>
                  </a:cubicBezTo>
                  <a:cubicBezTo>
                    <a:pt x="84" y="12"/>
                    <a:pt x="83" y="10"/>
                    <a:pt x="83" y="9"/>
                  </a:cubicBezTo>
                  <a:cubicBezTo>
                    <a:pt x="82" y="7"/>
                    <a:pt x="81" y="5"/>
                    <a:pt x="80" y="4"/>
                  </a:cubicBezTo>
                  <a:cubicBezTo>
                    <a:pt x="79" y="2"/>
                    <a:pt x="79" y="1"/>
                    <a:pt x="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39" name="Freeform 298">
              <a:extLst>
                <a:ext uri="{FF2B5EF4-FFF2-40B4-BE49-F238E27FC236}">
                  <a16:creationId xmlns:a16="http://schemas.microsoft.com/office/drawing/2014/main" id="{4931C1D2-637D-A241-ABB9-23FBBB3ACE34}"/>
                </a:ext>
              </a:extLst>
            </p:cNvPr>
            <p:cNvSpPr>
              <a:spLocks noEditPoints="1"/>
            </p:cNvSpPr>
            <p:nvPr/>
          </p:nvSpPr>
          <p:spPr bwMode="auto">
            <a:xfrm>
              <a:off x="6508750" y="1692275"/>
              <a:ext cx="169862" cy="103187"/>
            </a:xfrm>
            <a:custGeom>
              <a:avLst/>
              <a:gdLst>
                <a:gd name="T0" fmla="*/ 92 w 101"/>
                <a:gd name="T1" fmla="*/ 58 h 61"/>
                <a:gd name="T2" fmla="*/ 99 w 101"/>
                <a:gd name="T3" fmla="*/ 57 h 61"/>
                <a:gd name="T4" fmla="*/ 95 w 101"/>
                <a:gd name="T5" fmla="*/ 60 h 61"/>
                <a:gd name="T6" fmla="*/ 91 w 101"/>
                <a:gd name="T7" fmla="*/ 58 h 61"/>
                <a:gd name="T8" fmla="*/ 94 w 101"/>
                <a:gd name="T9" fmla="*/ 61 h 61"/>
                <a:gd name="T10" fmla="*/ 101 w 101"/>
                <a:gd name="T11" fmla="*/ 57 h 61"/>
                <a:gd name="T12" fmla="*/ 39 w 101"/>
                <a:gd name="T13" fmla="*/ 19 h 61"/>
                <a:gd name="T14" fmla="*/ 52 w 101"/>
                <a:gd name="T15" fmla="*/ 6 h 61"/>
                <a:gd name="T16" fmla="*/ 64 w 101"/>
                <a:gd name="T17" fmla="*/ 4 h 61"/>
                <a:gd name="T18" fmla="*/ 77 w 101"/>
                <a:gd name="T19" fmla="*/ 2 h 61"/>
                <a:gd name="T20" fmla="*/ 88 w 101"/>
                <a:gd name="T21" fmla="*/ 22 h 61"/>
                <a:gd name="T22" fmla="*/ 83 w 101"/>
                <a:gd name="T23" fmla="*/ 24 h 61"/>
                <a:gd name="T24" fmla="*/ 81 w 101"/>
                <a:gd name="T25" fmla="*/ 28 h 61"/>
                <a:gd name="T26" fmla="*/ 69 w 101"/>
                <a:gd name="T27" fmla="*/ 35 h 61"/>
                <a:gd name="T28" fmla="*/ 56 w 101"/>
                <a:gd name="T29" fmla="*/ 39 h 61"/>
                <a:gd name="T30" fmla="*/ 50 w 101"/>
                <a:gd name="T31" fmla="*/ 43 h 61"/>
                <a:gd name="T32" fmla="*/ 48 w 101"/>
                <a:gd name="T33" fmla="*/ 43 h 61"/>
                <a:gd name="T34" fmla="*/ 38 w 101"/>
                <a:gd name="T35" fmla="*/ 47 h 61"/>
                <a:gd name="T36" fmla="*/ 22 w 101"/>
                <a:gd name="T37" fmla="*/ 52 h 61"/>
                <a:gd name="T38" fmla="*/ 8 w 101"/>
                <a:gd name="T39" fmla="*/ 55 h 61"/>
                <a:gd name="T40" fmla="*/ 6 w 101"/>
                <a:gd name="T41" fmla="*/ 51 h 61"/>
                <a:gd name="T42" fmla="*/ 1 w 101"/>
                <a:gd name="T43" fmla="*/ 35 h 61"/>
                <a:gd name="T44" fmla="*/ 1 w 101"/>
                <a:gd name="T45" fmla="*/ 24 h 61"/>
                <a:gd name="T46" fmla="*/ 5 w 101"/>
                <a:gd name="T47" fmla="*/ 21 h 61"/>
                <a:gd name="T48" fmla="*/ 4 w 101"/>
                <a:gd name="T49" fmla="*/ 17 h 61"/>
                <a:gd name="T50" fmla="*/ 8 w 101"/>
                <a:gd name="T51" fmla="*/ 14 h 61"/>
                <a:gd name="T52" fmla="*/ 9 w 101"/>
                <a:gd name="T53" fmla="*/ 15 h 61"/>
                <a:gd name="T54" fmla="*/ 13 w 101"/>
                <a:gd name="T55" fmla="*/ 15 h 61"/>
                <a:gd name="T56" fmla="*/ 16 w 101"/>
                <a:gd name="T57" fmla="*/ 15 h 61"/>
                <a:gd name="T58" fmla="*/ 25 w 101"/>
                <a:gd name="T59" fmla="*/ 17 h 61"/>
                <a:gd name="T60" fmla="*/ 36 w 101"/>
                <a:gd name="T61" fmla="*/ 18 h 61"/>
                <a:gd name="T62" fmla="*/ 79 w 101"/>
                <a:gd name="T63" fmla="*/ 0 h 61"/>
                <a:gd name="T64" fmla="*/ 73 w 101"/>
                <a:gd name="T65" fmla="*/ 2 h 61"/>
                <a:gd name="T66" fmla="*/ 64 w 101"/>
                <a:gd name="T67" fmla="*/ 3 h 61"/>
                <a:gd name="T68" fmla="*/ 52 w 101"/>
                <a:gd name="T69" fmla="*/ 5 h 61"/>
                <a:gd name="T70" fmla="*/ 39 w 101"/>
                <a:gd name="T71" fmla="*/ 18 h 61"/>
                <a:gd name="T72" fmla="*/ 35 w 101"/>
                <a:gd name="T73" fmla="*/ 17 h 61"/>
                <a:gd name="T74" fmla="*/ 25 w 101"/>
                <a:gd name="T75" fmla="*/ 16 h 61"/>
                <a:gd name="T76" fmla="*/ 15 w 101"/>
                <a:gd name="T77" fmla="*/ 14 h 61"/>
                <a:gd name="T78" fmla="*/ 13 w 101"/>
                <a:gd name="T79" fmla="*/ 14 h 61"/>
                <a:gd name="T80" fmla="*/ 9 w 101"/>
                <a:gd name="T81" fmla="*/ 14 h 61"/>
                <a:gd name="T82" fmla="*/ 7 w 101"/>
                <a:gd name="T83" fmla="*/ 13 h 61"/>
                <a:gd name="T84" fmla="*/ 3 w 101"/>
                <a:gd name="T85" fmla="*/ 17 h 61"/>
                <a:gd name="T86" fmla="*/ 3 w 101"/>
                <a:gd name="T87" fmla="*/ 19 h 61"/>
                <a:gd name="T88" fmla="*/ 4 w 101"/>
                <a:gd name="T89" fmla="*/ 21 h 61"/>
                <a:gd name="T90" fmla="*/ 2 w 101"/>
                <a:gd name="T91" fmla="*/ 22 h 61"/>
                <a:gd name="T92" fmla="*/ 0 w 101"/>
                <a:gd name="T93" fmla="*/ 23 h 61"/>
                <a:gd name="T94" fmla="*/ 0 w 101"/>
                <a:gd name="T95" fmla="*/ 26 h 61"/>
                <a:gd name="T96" fmla="*/ 1 w 101"/>
                <a:gd name="T97" fmla="*/ 39 h 61"/>
                <a:gd name="T98" fmla="*/ 5 w 101"/>
                <a:gd name="T99" fmla="*/ 52 h 61"/>
                <a:gd name="T100" fmla="*/ 10 w 101"/>
                <a:gd name="T101" fmla="*/ 56 h 61"/>
                <a:gd name="T102" fmla="*/ 25 w 101"/>
                <a:gd name="T103" fmla="*/ 52 h 61"/>
                <a:gd name="T104" fmla="*/ 41 w 101"/>
                <a:gd name="T105" fmla="*/ 47 h 61"/>
                <a:gd name="T106" fmla="*/ 49 w 101"/>
                <a:gd name="T107" fmla="*/ 44 h 61"/>
                <a:gd name="T108" fmla="*/ 54 w 101"/>
                <a:gd name="T109" fmla="*/ 43 h 61"/>
                <a:gd name="T110" fmla="*/ 64 w 101"/>
                <a:gd name="T111" fmla="*/ 37 h 61"/>
                <a:gd name="T112" fmla="*/ 78 w 101"/>
                <a:gd name="T113" fmla="*/ 32 h 61"/>
                <a:gd name="T114" fmla="*/ 83 w 101"/>
                <a:gd name="T115" fmla="*/ 26 h 61"/>
                <a:gd name="T116" fmla="*/ 87 w 101"/>
                <a:gd name="T117" fmla="*/ 24 h 61"/>
                <a:gd name="T118" fmla="*/ 90 w 101"/>
                <a:gd name="T119" fmla="*/ 22 h 61"/>
                <a:gd name="T120" fmla="*/ 87 w 101"/>
                <a:gd name="T121" fmla="*/ 16 h 61"/>
                <a:gd name="T122" fmla="*/ 80 w 101"/>
                <a:gd name="T1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61">
                  <a:moveTo>
                    <a:pt x="95" y="60"/>
                  </a:moveTo>
                  <a:cubicBezTo>
                    <a:pt x="95" y="60"/>
                    <a:pt x="95" y="60"/>
                    <a:pt x="95" y="60"/>
                  </a:cubicBezTo>
                  <a:cubicBezTo>
                    <a:pt x="94" y="60"/>
                    <a:pt x="94" y="59"/>
                    <a:pt x="94" y="59"/>
                  </a:cubicBezTo>
                  <a:cubicBezTo>
                    <a:pt x="94" y="59"/>
                    <a:pt x="93" y="59"/>
                    <a:pt x="93" y="59"/>
                  </a:cubicBezTo>
                  <a:cubicBezTo>
                    <a:pt x="93" y="59"/>
                    <a:pt x="93" y="59"/>
                    <a:pt x="93" y="59"/>
                  </a:cubicBezTo>
                  <a:cubicBezTo>
                    <a:pt x="92" y="58"/>
                    <a:pt x="92" y="58"/>
                    <a:pt x="92" y="58"/>
                  </a:cubicBezTo>
                  <a:cubicBezTo>
                    <a:pt x="92" y="58"/>
                    <a:pt x="93" y="58"/>
                    <a:pt x="93" y="58"/>
                  </a:cubicBezTo>
                  <a:cubicBezTo>
                    <a:pt x="93" y="57"/>
                    <a:pt x="93" y="57"/>
                    <a:pt x="94" y="57"/>
                  </a:cubicBezTo>
                  <a:cubicBezTo>
                    <a:pt x="94" y="57"/>
                    <a:pt x="94" y="57"/>
                    <a:pt x="95" y="57"/>
                  </a:cubicBezTo>
                  <a:cubicBezTo>
                    <a:pt x="95" y="57"/>
                    <a:pt x="96" y="57"/>
                    <a:pt x="97" y="57"/>
                  </a:cubicBezTo>
                  <a:cubicBezTo>
                    <a:pt x="97" y="57"/>
                    <a:pt x="98" y="57"/>
                    <a:pt x="98" y="57"/>
                  </a:cubicBezTo>
                  <a:cubicBezTo>
                    <a:pt x="98" y="57"/>
                    <a:pt x="99" y="57"/>
                    <a:pt x="99" y="57"/>
                  </a:cubicBezTo>
                  <a:cubicBezTo>
                    <a:pt x="99" y="57"/>
                    <a:pt x="100" y="57"/>
                    <a:pt x="100" y="57"/>
                  </a:cubicBezTo>
                  <a:cubicBezTo>
                    <a:pt x="100" y="57"/>
                    <a:pt x="100" y="57"/>
                    <a:pt x="100" y="57"/>
                  </a:cubicBezTo>
                  <a:cubicBezTo>
                    <a:pt x="100" y="58"/>
                    <a:pt x="100" y="58"/>
                    <a:pt x="100" y="58"/>
                  </a:cubicBezTo>
                  <a:cubicBezTo>
                    <a:pt x="99" y="58"/>
                    <a:pt x="99" y="59"/>
                    <a:pt x="99" y="59"/>
                  </a:cubicBezTo>
                  <a:cubicBezTo>
                    <a:pt x="98" y="59"/>
                    <a:pt x="98" y="59"/>
                    <a:pt x="97" y="59"/>
                  </a:cubicBezTo>
                  <a:cubicBezTo>
                    <a:pt x="96" y="60"/>
                    <a:pt x="96" y="60"/>
                    <a:pt x="95" y="60"/>
                  </a:cubicBezTo>
                  <a:moveTo>
                    <a:pt x="97" y="56"/>
                  </a:moveTo>
                  <a:cubicBezTo>
                    <a:pt x="96" y="56"/>
                    <a:pt x="96" y="56"/>
                    <a:pt x="95" y="56"/>
                  </a:cubicBezTo>
                  <a:cubicBezTo>
                    <a:pt x="95" y="56"/>
                    <a:pt x="94" y="56"/>
                    <a:pt x="94" y="56"/>
                  </a:cubicBezTo>
                  <a:cubicBezTo>
                    <a:pt x="93" y="56"/>
                    <a:pt x="93" y="57"/>
                    <a:pt x="92" y="57"/>
                  </a:cubicBezTo>
                  <a:cubicBezTo>
                    <a:pt x="92" y="57"/>
                    <a:pt x="92" y="57"/>
                    <a:pt x="91" y="58"/>
                  </a:cubicBezTo>
                  <a:cubicBezTo>
                    <a:pt x="91" y="58"/>
                    <a:pt x="91" y="58"/>
                    <a:pt x="91" y="58"/>
                  </a:cubicBezTo>
                  <a:cubicBezTo>
                    <a:pt x="91" y="58"/>
                    <a:pt x="91" y="58"/>
                    <a:pt x="91" y="58"/>
                  </a:cubicBezTo>
                  <a:cubicBezTo>
                    <a:pt x="91" y="58"/>
                    <a:pt x="91" y="59"/>
                    <a:pt x="92" y="59"/>
                  </a:cubicBezTo>
                  <a:cubicBezTo>
                    <a:pt x="92" y="59"/>
                    <a:pt x="92" y="59"/>
                    <a:pt x="92" y="59"/>
                  </a:cubicBezTo>
                  <a:cubicBezTo>
                    <a:pt x="92" y="60"/>
                    <a:pt x="92" y="60"/>
                    <a:pt x="93" y="60"/>
                  </a:cubicBezTo>
                  <a:cubicBezTo>
                    <a:pt x="93" y="60"/>
                    <a:pt x="93" y="60"/>
                    <a:pt x="94" y="60"/>
                  </a:cubicBezTo>
                  <a:cubicBezTo>
                    <a:pt x="94" y="60"/>
                    <a:pt x="94" y="61"/>
                    <a:pt x="94" y="61"/>
                  </a:cubicBezTo>
                  <a:cubicBezTo>
                    <a:pt x="95" y="61"/>
                    <a:pt x="95" y="61"/>
                    <a:pt x="95" y="61"/>
                  </a:cubicBezTo>
                  <a:cubicBezTo>
                    <a:pt x="96" y="61"/>
                    <a:pt x="97" y="61"/>
                    <a:pt x="97" y="60"/>
                  </a:cubicBezTo>
                  <a:cubicBezTo>
                    <a:pt x="98" y="60"/>
                    <a:pt x="99" y="60"/>
                    <a:pt x="99" y="60"/>
                  </a:cubicBezTo>
                  <a:cubicBezTo>
                    <a:pt x="100" y="59"/>
                    <a:pt x="100" y="59"/>
                    <a:pt x="101" y="58"/>
                  </a:cubicBezTo>
                  <a:cubicBezTo>
                    <a:pt x="101" y="58"/>
                    <a:pt x="101" y="58"/>
                    <a:pt x="101" y="58"/>
                  </a:cubicBezTo>
                  <a:cubicBezTo>
                    <a:pt x="101" y="57"/>
                    <a:pt x="101" y="57"/>
                    <a:pt x="101" y="57"/>
                  </a:cubicBezTo>
                  <a:cubicBezTo>
                    <a:pt x="101" y="57"/>
                    <a:pt x="101" y="57"/>
                    <a:pt x="100" y="56"/>
                  </a:cubicBezTo>
                  <a:cubicBezTo>
                    <a:pt x="100" y="56"/>
                    <a:pt x="99" y="56"/>
                    <a:pt x="99" y="56"/>
                  </a:cubicBezTo>
                  <a:cubicBezTo>
                    <a:pt x="98" y="56"/>
                    <a:pt x="98" y="56"/>
                    <a:pt x="97" y="56"/>
                  </a:cubicBezTo>
                  <a:cubicBezTo>
                    <a:pt x="97" y="56"/>
                    <a:pt x="97" y="56"/>
                    <a:pt x="97" y="56"/>
                  </a:cubicBezTo>
                  <a:moveTo>
                    <a:pt x="38" y="19"/>
                  </a:moveTo>
                  <a:cubicBezTo>
                    <a:pt x="39" y="19"/>
                    <a:pt x="39" y="19"/>
                    <a:pt x="39" y="19"/>
                  </a:cubicBezTo>
                  <a:cubicBezTo>
                    <a:pt x="39" y="19"/>
                    <a:pt x="40" y="19"/>
                    <a:pt x="40" y="19"/>
                  </a:cubicBezTo>
                  <a:cubicBezTo>
                    <a:pt x="41" y="18"/>
                    <a:pt x="41" y="18"/>
                    <a:pt x="41" y="17"/>
                  </a:cubicBezTo>
                  <a:cubicBezTo>
                    <a:pt x="42" y="17"/>
                    <a:pt x="42" y="16"/>
                    <a:pt x="42" y="16"/>
                  </a:cubicBezTo>
                  <a:cubicBezTo>
                    <a:pt x="42" y="15"/>
                    <a:pt x="43" y="14"/>
                    <a:pt x="44" y="13"/>
                  </a:cubicBezTo>
                  <a:cubicBezTo>
                    <a:pt x="46" y="12"/>
                    <a:pt x="47" y="10"/>
                    <a:pt x="48" y="9"/>
                  </a:cubicBezTo>
                  <a:cubicBezTo>
                    <a:pt x="50" y="8"/>
                    <a:pt x="51" y="7"/>
                    <a:pt x="52" y="6"/>
                  </a:cubicBezTo>
                  <a:cubicBezTo>
                    <a:pt x="54" y="6"/>
                    <a:pt x="54" y="5"/>
                    <a:pt x="55" y="5"/>
                  </a:cubicBezTo>
                  <a:cubicBezTo>
                    <a:pt x="55" y="5"/>
                    <a:pt x="55" y="5"/>
                    <a:pt x="56" y="5"/>
                  </a:cubicBezTo>
                  <a:cubicBezTo>
                    <a:pt x="56" y="5"/>
                    <a:pt x="57" y="5"/>
                    <a:pt x="57" y="4"/>
                  </a:cubicBezTo>
                  <a:cubicBezTo>
                    <a:pt x="58" y="4"/>
                    <a:pt x="58" y="4"/>
                    <a:pt x="59" y="4"/>
                  </a:cubicBezTo>
                  <a:cubicBezTo>
                    <a:pt x="60" y="4"/>
                    <a:pt x="60" y="4"/>
                    <a:pt x="61" y="4"/>
                  </a:cubicBezTo>
                  <a:cubicBezTo>
                    <a:pt x="62" y="4"/>
                    <a:pt x="63" y="4"/>
                    <a:pt x="64" y="4"/>
                  </a:cubicBezTo>
                  <a:cubicBezTo>
                    <a:pt x="65" y="4"/>
                    <a:pt x="66" y="4"/>
                    <a:pt x="67" y="4"/>
                  </a:cubicBezTo>
                  <a:cubicBezTo>
                    <a:pt x="68" y="4"/>
                    <a:pt x="68" y="4"/>
                    <a:pt x="69" y="4"/>
                  </a:cubicBezTo>
                  <a:cubicBezTo>
                    <a:pt x="70" y="4"/>
                    <a:pt x="71" y="4"/>
                    <a:pt x="71" y="4"/>
                  </a:cubicBezTo>
                  <a:cubicBezTo>
                    <a:pt x="72" y="4"/>
                    <a:pt x="72" y="4"/>
                    <a:pt x="73" y="3"/>
                  </a:cubicBezTo>
                  <a:cubicBezTo>
                    <a:pt x="73" y="3"/>
                    <a:pt x="74" y="3"/>
                    <a:pt x="75" y="3"/>
                  </a:cubicBezTo>
                  <a:cubicBezTo>
                    <a:pt x="75" y="3"/>
                    <a:pt x="76" y="2"/>
                    <a:pt x="77" y="2"/>
                  </a:cubicBezTo>
                  <a:cubicBezTo>
                    <a:pt x="78" y="2"/>
                    <a:pt x="78" y="2"/>
                    <a:pt x="79" y="2"/>
                  </a:cubicBezTo>
                  <a:cubicBezTo>
                    <a:pt x="80" y="3"/>
                    <a:pt x="80" y="4"/>
                    <a:pt x="81" y="6"/>
                  </a:cubicBezTo>
                  <a:cubicBezTo>
                    <a:pt x="82" y="7"/>
                    <a:pt x="83" y="9"/>
                    <a:pt x="84" y="11"/>
                  </a:cubicBezTo>
                  <a:cubicBezTo>
                    <a:pt x="84" y="12"/>
                    <a:pt x="85" y="14"/>
                    <a:pt x="86" y="16"/>
                  </a:cubicBezTo>
                  <a:cubicBezTo>
                    <a:pt x="87" y="18"/>
                    <a:pt x="88" y="20"/>
                    <a:pt x="89" y="22"/>
                  </a:cubicBezTo>
                  <a:cubicBezTo>
                    <a:pt x="89" y="22"/>
                    <a:pt x="89" y="22"/>
                    <a:pt x="88" y="22"/>
                  </a:cubicBezTo>
                  <a:cubicBezTo>
                    <a:pt x="88" y="22"/>
                    <a:pt x="88" y="22"/>
                    <a:pt x="88" y="22"/>
                  </a:cubicBezTo>
                  <a:cubicBezTo>
                    <a:pt x="87" y="22"/>
                    <a:pt x="87" y="23"/>
                    <a:pt x="87" y="23"/>
                  </a:cubicBezTo>
                  <a:cubicBezTo>
                    <a:pt x="87" y="23"/>
                    <a:pt x="86" y="23"/>
                    <a:pt x="86" y="23"/>
                  </a:cubicBezTo>
                  <a:cubicBezTo>
                    <a:pt x="86" y="23"/>
                    <a:pt x="85" y="23"/>
                    <a:pt x="85" y="23"/>
                  </a:cubicBezTo>
                  <a:cubicBezTo>
                    <a:pt x="85" y="23"/>
                    <a:pt x="84" y="23"/>
                    <a:pt x="84" y="23"/>
                  </a:cubicBezTo>
                  <a:cubicBezTo>
                    <a:pt x="84" y="23"/>
                    <a:pt x="83" y="24"/>
                    <a:pt x="83" y="24"/>
                  </a:cubicBezTo>
                  <a:cubicBezTo>
                    <a:pt x="83" y="24"/>
                    <a:pt x="83" y="24"/>
                    <a:pt x="82" y="25"/>
                  </a:cubicBezTo>
                  <a:cubicBezTo>
                    <a:pt x="82" y="25"/>
                    <a:pt x="82" y="25"/>
                    <a:pt x="82" y="25"/>
                  </a:cubicBezTo>
                  <a:cubicBezTo>
                    <a:pt x="82" y="25"/>
                    <a:pt x="82" y="26"/>
                    <a:pt x="82" y="26"/>
                  </a:cubicBezTo>
                  <a:cubicBezTo>
                    <a:pt x="82" y="26"/>
                    <a:pt x="81" y="26"/>
                    <a:pt x="81" y="26"/>
                  </a:cubicBezTo>
                  <a:cubicBezTo>
                    <a:pt x="81" y="27"/>
                    <a:pt x="81" y="27"/>
                    <a:pt x="81" y="27"/>
                  </a:cubicBezTo>
                  <a:cubicBezTo>
                    <a:pt x="81" y="27"/>
                    <a:pt x="81" y="28"/>
                    <a:pt x="81" y="28"/>
                  </a:cubicBezTo>
                  <a:cubicBezTo>
                    <a:pt x="80" y="29"/>
                    <a:pt x="80" y="30"/>
                    <a:pt x="80" y="30"/>
                  </a:cubicBezTo>
                  <a:cubicBezTo>
                    <a:pt x="79" y="31"/>
                    <a:pt x="79" y="31"/>
                    <a:pt x="78" y="32"/>
                  </a:cubicBezTo>
                  <a:cubicBezTo>
                    <a:pt x="77" y="32"/>
                    <a:pt x="76" y="32"/>
                    <a:pt x="75" y="33"/>
                  </a:cubicBezTo>
                  <a:cubicBezTo>
                    <a:pt x="74" y="33"/>
                    <a:pt x="73" y="33"/>
                    <a:pt x="73" y="33"/>
                  </a:cubicBezTo>
                  <a:cubicBezTo>
                    <a:pt x="72" y="34"/>
                    <a:pt x="71" y="34"/>
                    <a:pt x="71" y="34"/>
                  </a:cubicBezTo>
                  <a:cubicBezTo>
                    <a:pt x="70" y="34"/>
                    <a:pt x="69" y="34"/>
                    <a:pt x="69" y="35"/>
                  </a:cubicBezTo>
                  <a:cubicBezTo>
                    <a:pt x="68" y="35"/>
                    <a:pt x="67" y="35"/>
                    <a:pt x="67" y="35"/>
                  </a:cubicBezTo>
                  <a:cubicBezTo>
                    <a:pt x="66" y="35"/>
                    <a:pt x="64" y="36"/>
                    <a:pt x="63" y="36"/>
                  </a:cubicBezTo>
                  <a:cubicBezTo>
                    <a:pt x="62" y="36"/>
                    <a:pt x="61" y="36"/>
                    <a:pt x="60" y="37"/>
                  </a:cubicBezTo>
                  <a:cubicBezTo>
                    <a:pt x="60" y="37"/>
                    <a:pt x="59" y="37"/>
                    <a:pt x="58" y="38"/>
                  </a:cubicBezTo>
                  <a:cubicBezTo>
                    <a:pt x="57" y="38"/>
                    <a:pt x="57" y="38"/>
                    <a:pt x="57" y="39"/>
                  </a:cubicBezTo>
                  <a:cubicBezTo>
                    <a:pt x="56" y="39"/>
                    <a:pt x="56" y="39"/>
                    <a:pt x="56" y="39"/>
                  </a:cubicBezTo>
                  <a:cubicBezTo>
                    <a:pt x="55" y="40"/>
                    <a:pt x="55" y="40"/>
                    <a:pt x="55" y="41"/>
                  </a:cubicBezTo>
                  <a:cubicBezTo>
                    <a:pt x="54" y="41"/>
                    <a:pt x="54" y="42"/>
                    <a:pt x="53" y="42"/>
                  </a:cubicBezTo>
                  <a:cubicBezTo>
                    <a:pt x="53" y="42"/>
                    <a:pt x="52" y="43"/>
                    <a:pt x="52" y="43"/>
                  </a:cubicBezTo>
                  <a:cubicBezTo>
                    <a:pt x="51" y="43"/>
                    <a:pt x="51" y="43"/>
                    <a:pt x="51" y="43"/>
                  </a:cubicBezTo>
                  <a:cubicBezTo>
                    <a:pt x="51" y="43"/>
                    <a:pt x="51" y="43"/>
                    <a:pt x="51" y="43"/>
                  </a:cubicBezTo>
                  <a:cubicBezTo>
                    <a:pt x="51" y="43"/>
                    <a:pt x="50" y="43"/>
                    <a:pt x="50" y="43"/>
                  </a:cubicBezTo>
                  <a:cubicBezTo>
                    <a:pt x="50" y="43"/>
                    <a:pt x="50" y="43"/>
                    <a:pt x="50" y="43"/>
                  </a:cubicBezTo>
                  <a:cubicBezTo>
                    <a:pt x="50" y="43"/>
                    <a:pt x="50" y="43"/>
                    <a:pt x="50" y="43"/>
                  </a:cubicBezTo>
                  <a:cubicBezTo>
                    <a:pt x="50" y="43"/>
                    <a:pt x="50" y="43"/>
                    <a:pt x="50" y="43"/>
                  </a:cubicBezTo>
                  <a:cubicBezTo>
                    <a:pt x="50" y="43"/>
                    <a:pt x="50" y="43"/>
                    <a:pt x="49" y="43"/>
                  </a:cubicBezTo>
                  <a:cubicBezTo>
                    <a:pt x="49" y="43"/>
                    <a:pt x="49" y="43"/>
                    <a:pt x="49" y="43"/>
                  </a:cubicBezTo>
                  <a:cubicBezTo>
                    <a:pt x="49" y="43"/>
                    <a:pt x="48" y="43"/>
                    <a:pt x="48" y="43"/>
                  </a:cubicBezTo>
                  <a:cubicBezTo>
                    <a:pt x="48" y="43"/>
                    <a:pt x="47" y="43"/>
                    <a:pt x="47" y="43"/>
                  </a:cubicBezTo>
                  <a:cubicBezTo>
                    <a:pt x="46" y="43"/>
                    <a:pt x="45" y="43"/>
                    <a:pt x="45" y="43"/>
                  </a:cubicBezTo>
                  <a:cubicBezTo>
                    <a:pt x="44" y="43"/>
                    <a:pt x="43" y="44"/>
                    <a:pt x="43" y="44"/>
                  </a:cubicBezTo>
                  <a:cubicBezTo>
                    <a:pt x="42" y="44"/>
                    <a:pt x="42" y="44"/>
                    <a:pt x="42" y="45"/>
                  </a:cubicBezTo>
                  <a:cubicBezTo>
                    <a:pt x="41" y="45"/>
                    <a:pt x="41" y="46"/>
                    <a:pt x="40" y="46"/>
                  </a:cubicBezTo>
                  <a:cubicBezTo>
                    <a:pt x="40" y="46"/>
                    <a:pt x="39" y="47"/>
                    <a:pt x="38" y="47"/>
                  </a:cubicBezTo>
                  <a:cubicBezTo>
                    <a:pt x="37" y="48"/>
                    <a:pt x="36" y="48"/>
                    <a:pt x="35" y="49"/>
                  </a:cubicBezTo>
                  <a:cubicBezTo>
                    <a:pt x="34" y="49"/>
                    <a:pt x="34" y="49"/>
                    <a:pt x="33" y="49"/>
                  </a:cubicBezTo>
                  <a:cubicBezTo>
                    <a:pt x="32" y="49"/>
                    <a:pt x="31" y="49"/>
                    <a:pt x="30" y="49"/>
                  </a:cubicBezTo>
                  <a:cubicBezTo>
                    <a:pt x="29" y="49"/>
                    <a:pt x="28" y="49"/>
                    <a:pt x="27" y="50"/>
                  </a:cubicBezTo>
                  <a:cubicBezTo>
                    <a:pt x="27" y="50"/>
                    <a:pt x="26" y="50"/>
                    <a:pt x="25" y="51"/>
                  </a:cubicBezTo>
                  <a:cubicBezTo>
                    <a:pt x="24" y="51"/>
                    <a:pt x="23" y="52"/>
                    <a:pt x="22" y="52"/>
                  </a:cubicBezTo>
                  <a:cubicBezTo>
                    <a:pt x="21" y="53"/>
                    <a:pt x="20" y="53"/>
                    <a:pt x="19" y="54"/>
                  </a:cubicBezTo>
                  <a:cubicBezTo>
                    <a:pt x="19" y="54"/>
                    <a:pt x="18" y="54"/>
                    <a:pt x="17" y="54"/>
                  </a:cubicBezTo>
                  <a:cubicBezTo>
                    <a:pt x="16" y="55"/>
                    <a:pt x="15" y="55"/>
                    <a:pt x="14" y="55"/>
                  </a:cubicBezTo>
                  <a:cubicBezTo>
                    <a:pt x="13" y="55"/>
                    <a:pt x="12" y="55"/>
                    <a:pt x="11" y="55"/>
                  </a:cubicBezTo>
                  <a:cubicBezTo>
                    <a:pt x="10" y="55"/>
                    <a:pt x="10" y="55"/>
                    <a:pt x="9" y="55"/>
                  </a:cubicBezTo>
                  <a:cubicBezTo>
                    <a:pt x="9" y="55"/>
                    <a:pt x="8" y="55"/>
                    <a:pt x="8" y="55"/>
                  </a:cubicBezTo>
                  <a:cubicBezTo>
                    <a:pt x="8" y="55"/>
                    <a:pt x="7" y="55"/>
                    <a:pt x="7" y="54"/>
                  </a:cubicBezTo>
                  <a:cubicBezTo>
                    <a:pt x="7" y="54"/>
                    <a:pt x="7" y="54"/>
                    <a:pt x="7" y="54"/>
                  </a:cubicBezTo>
                  <a:cubicBezTo>
                    <a:pt x="7" y="54"/>
                    <a:pt x="7" y="54"/>
                    <a:pt x="7" y="54"/>
                  </a:cubicBezTo>
                  <a:cubicBezTo>
                    <a:pt x="7" y="53"/>
                    <a:pt x="7" y="53"/>
                    <a:pt x="6" y="53"/>
                  </a:cubicBezTo>
                  <a:cubicBezTo>
                    <a:pt x="6" y="53"/>
                    <a:pt x="6" y="52"/>
                    <a:pt x="6" y="52"/>
                  </a:cubicBezTo>
                  <a:cubicBezTo>
                    <a:pt x="6" y="51"/>
                    <a:pt x="6" y="51"/>
                    <a:pt x="6" y="51"/>
                  </a:cubicBezTo>
                  <a:cubicBezTo>
                    <a:pt x="6" y="50"/>
                    <a:pt x="6" y="49"/>
                    <a:pt x="6" y="48"/>
                  </a:cubicBezTo>
                  <a:cubicBezTo>
                    <a:pt x="6" y="48"/>
                    <a:pt x="6" y="47"/>
                    <a:pt x="6" y="46"/>
                  </a:cubicBezTo>
                  <a:cubicBezTo>
                    <a:pt x="5" y="45"/>
                    <a:pt x="5" y="45"/>
                    <a:pt x="5" y="44"/>
                  </a:cubicBezTo>
                  <a:cubicBezTo>
                    <a:pt x="5" y="43"/>
                    <a:pt x="4" y="43"/>
                    <a:pt x="4" y="42"/>
                  </a:cubicBezTo>
                  <a:cubicBezTo>
                    <a:pt x="3" y="41"/>
                    <a:pt x="3" y="40"/>
                    <a:pt x="2" y="39"/>
                  </a:cubicBezTo>
                  <a:cubicBezTo>
                    <a:pt x="2" y="38"/>
                    <a:pt x="2" y="36"/>
                    <a:pt x="1" y="35"/>
                  </a:cubicBezTo>
                  <a:cubicBezTo>
                    <a:pt x="1" y="34"/>
                    <a:pt x="1" y="33"/>
                    <a:pt x="1" y="32"/>
                  </a:cubicBezTo>
                  <a:cubicBezTo>
                    <a:pt x="1" y="31"/>
                    <a:pt x="1" y="30"/>
                    <a:pt x="1" y="29"/>
                  </a:cubicBezTo>
                  <a:cubicBezTo>
                    <a:pt x="2" y="29"/>
                    <a:pt x="2" y="28"/>
                    <a:pt x="2" y="28"/>
                  </a:cubicBezTo>
                  <a:cubicBezTo>
                    <a:pt x="2" y="28"/>
                    <a:pt x="2" y="27"/>
                    <a:pt x="2" y="27"/>
                  </a:cubicBezTo>
                  <a:cubicBezTo>
                    <a:pt x="2" y="26"/>
                    <a:pt x="2" y="26"/>
                    <a:pt x="1" y="25"/>
                  </a:cubicBezTo>
                  <a:cubicBezTo>
                    <a:pt x="1" y="25"/>
                    <a:pt x="1" y="24"/>
                    <a:pt x="1" y="24"/>
                  </a:cubicBezTo>
                  <a:cubicBezTo>
                    <a:pt x="2" y="24"/>
                    <a:pt x="2" y="23"/>
                    <a:pt x="3" y="23"/>
                  </a:cubicBezTo>
                  <a:cubicBezTo>
                    <a:pt x="3" y="23"/>
                    <a:pt x="4" y="22"/>
                    <a:pt x="4" y="22"/>
                  </a:cubicBezTo>
                  <a:cubicBezTo>
                    <a:pt x="4" y="22"/>
                    <a:pt x="4" y="22"/>
                    <a:pt x="4" y="22"/>
                  </a:cubicBezTo>
                  <a:cubicBezTo>
                    <a:pt x="5" y="22"/>
                    <a:pt x="5" y="22"/>
                    <a:pt x="5" y="22"/>
                  </a:cubicBezTo>
                  <a:cubicBezTo>
                    <a:pt x="5" y="22"/>
                    <a:pt x="5" y="21"/>
                    <a:pt x="5" y="21"/>
                  </a:cubicBezTo>
                  <a:cubicBezTo>
                    <a:pt x="5" y="21"/>
                    <a:pt x="5" y="21"/>
                    <a:pt x="5" y="21"/>
                  </a:cubicBezTo>
                  <a:cubicBezTo>
                    <a:pt x="5" y="20"/>
                    <a:pt x="5" y="20"/>
                    <a:pt x="5" y="20"/>
                  </a:cubicBezTo>
                  <a:cubicBezTo>
                    <a:pt x="5" y="20"/>
                    <a:pt x="4" y="20"/>
                    <a:pt x="4" y="19"/>
                  </a:cubicBezTo>
                  <a:cubicBezTo>
                    <a:pt x="4" y="19"/>
                    <a:pt x="4" y="19"/>
                    <a:pt x="4" y="19"/>
                  </a:cubicBezTo>
                  <a:cubicBezTo>
                    <a:pt x="4" y="19"/>
                    <a:pt x="4" y="18"/>
                    <a:pt x="4" y="18"/>
                  </a:cubicBezTo>
                  <a:cubicBezTo>
                    <a:pt x="4" y="18"/>
                    <a:pt x="4" y="18"/>
                    <a:pt x="4" y="18"/>
                  </a:cubicBezTo>
                  <a:cubicBezTo>
                    <a:pt x="4" y="18"/>
                    <a:pt x="4" y="17"/>
                    <a:pt x="4" y="17"/>
                  </a:cubicBezTo>
                  <a:cubicBezTo>
                    <a:pt x="4" y="17"/>
                    <a:pt x="5" y="17"/>
                    <a:pt x="5" y="17"/>
                  </a:cubicBezTo>
                  <a:cubicBezTo>
                    <a:pt x="5" y="16"/>
                    <a:pt x="5" y="16"/>
                    <a:pt x="6" y="16"/>
                  </a:cubicBezTo>
                  <a:cubicBezTo>
                    <a:pt x="6" y="15"/>
                    <a:pt x="6" y="15"/>
                    <a:pt x="7" y="15"/>
                  </a:cubicBezTo>
                  <a:cubicBezTo>
                    <a:pt x="7" y="15"/>
                    <a:pt x="7"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9" y="14"/>
                  </a:cubicBezTo>
                  <a:cubicBezTo>
                    <a:pt x="9" y="14"/>
                    <a:pt x="9" y="14"/>
                    <a:pt x="9" y="15"/>
                  </a:cubicBezTo>
                  <a:cubicBezTo>
                    <a:pt x="9" y="15"/>
                    <a:pt x="9" y="15"/>
                    <a:pt x="9" y="15"/>
                  </a:cubicBezTo>
                  <a:cubicBezTo>
                    <a:pt x="10" y="15"/>
                    <a:pt x="10" y="15"/>
                    <a:pt x="10" y="15"/>
                  </a:cubicBezTo>
                  <a:cubicBezTo>
                    <a:pt x="10" y="15"/>
                    <a:pt x="11" y="15"/>
                    <a:pt x="11" y="15"/>
                  </a:cubicBezTo>
                  <a:cubicBezTo>
                    <a:pt x="11" y="15"/>
                    <a:pt x="11" y="15"/>
                    <a:pt x="12" y="15"/>
                  </a:cubicBezTo>
                  <a:cubicBezTo>
                    <a:pt x="12" y="15"/>
                    <a:pt x="12" y="15"/>
                    <a:pt x="13" y="15"/>
                  </a:cubicBezTo>
                  <a:cubicBezTo>
                    <a:pt x="13" y="15"/>
                    <a:pt x="13" y="15"/>
                    <a:pt x="13" y="15"/>
                  </a:cubicBezTo>
                  <a:cubicBezTo>
                    <a:pt x="13" y="15"/>
                    <a:pt x="13" y="15"/>
                    <a:pt x="13" y="15"/>
                  </a:cubicBezTo>
                  <a:cubicBezTo>
                    <a:pt x="13" y="15"/>
                    <a:pt x="13" y="15"/>
                    <a:pt x="14" y="15"/>
                  </a:cubicBezTo>
                  <a:cubicBezTo>
                    <a:pt x="14" y="15"/>
                    <a:pt x="14" y="15"/>
                    <a:pt x="14" y="15"/>
                  </a:cubicBezTo>
                  <a:cubicBezTo>
                    <a:pt x="14" y="15"/>
                    <a:pt x="14" y="15"/>
                    <a:pt x="14" y="15"/>
                  </a:cubicBezTo>
                  <a:cubicBezTo>
                    <a:pt x="14" y="15"/>
                    <a:pt x="15" y="15"/>
                    <a:pt x="15" y="15"/>
                  </a:cubicBezTo>
                  <a:cubicBezTo>
                    <a:pt x="15" y="15"/>
                    <a:pt x="15" y="15"/>
                    <a:pt x="16" y="15"/>
                  </a:cubicBezTo>
                  <a:cubicBezTo>
                    <a:pt x="16" y="15"/>
                    <a:pt x="16" y="15"/>
                    <a:pt x="16" y="15"/>
                  </a:cubicBezTo>
                  <a:cubicBezTo>
                    <a:pt x="17" y="15"/>
                    <a:pt x="18" y="15"/>
                    <a:pt x="19" y="15"/>
                  </a:cubicBezTo>
                  <a:cubicBezTo>
                    <a:pt x="20" y="15"/>
                    <a:pt x="20" y="15"/>
                    <a:pt x="21" y="16"/>
                  </a:cubicBezTo>
                  <a:cubicBezTo>
                    <a:pt x="22" y="16"/>
                    <a:pt x="22" y="16"/>
                    <a:pt x="23" y="16"/>
                  </a:cubicBezTo>
                  <a:cubicBezTo>
                    <a:pt x="23" y="16"/>
                    <a:pt x="24" y="16"/>
                    <a:pt x="24" y="16"/>
                  </a:cubicBezTo>
                  <a:cubicBezTo>
                    <a:pt x="24" y="16"/>
                    <a:pt x="24" y="16"/>
                    <a:pt x="24" y="16"/>
                  </a:cubicBezTo>
                  <a:cubicBezTo>
                    <a:pt x="24" y="16"/>
                    <a:pt x="25" y="17"/>
                    <a:pt x="25" y="17"/>
                  </a:cubicBezTo>
                  <a:cubicBezTo>
                    <a:pt x="25" y="17"/>
                    <a:pt x="26" y="17"/>
                    <a:pt x="26" y="17"/>
                  </a:cubicBezTo>
                  <a:cubicBezTo>
                    <a:pt x="27" y="17"/>
                    <a:pt x="27" y="17"/>
                    <a:pt x="28" y="17"/>
                  </a:cubicBezTo>
                  <a:cubicBezTo>
                    <a:pt x="29" y="17"/>
                    <a:pt x="29" y="17"/>
                    <a:pt x="30" y="17"/>
                  </a:cubicBezTo>
                  <a:cubicBezTo>
                    <a:pt x="31" y="17"/>
                    <a:pt x="32" y="17"/>
                    <a:pt x="32" y="17"/>
                  </a:cubicBezTo>
                  <a:cubicBezTo>
                    <a:pt x="33" y="17"/>
                    <a:pt x="34" y="17"/>
                    <a:pt x="34" y="18"/>
                  </a:cubicBezTo>
                  <a:cubicBezTo>
                    <a:pt x="35" y="18"/>
                    <a:pt x="35" y="18"/>
                    <a:pt x="36" y="18"/>
                  </a:cubicBezTo>
                  <a:cubicBezTo>
                    <a:pt x="36" y="18"/>
                    <a:pt x="36" y="18"/>
                    <a:pt x="36" y="19"/>
                  </a:cubicBezTo>
                  <a:cubicBezTo>
                    <a:pt x="37" y="19"/>
                    <a:pt x="37" y="19"/>
                    <a:pt x="37" y="19"/>
                  </a:cubicBezTo>
                  <a:cubicBezTo>
                    <a:pt x="37" y="19"/>
                    <a:pt x="37" y="19"/>
                    <a:pt x="38" y="19"/>
                  </a:cubicBezTo>
                  <a:cubicBezTo>
                    <a:pt x="38" y="19"/>
                    <a:pt x="38" y="19"/>
                    <a:pt x="38" y="19"/>
                  </a:cubicBezTo>
                  <a:moveTo>
                    <a:pt x="80" y="0"/>
                  </a:moveTo>
                  <a:cubicBezTo>
                    <a:pt x="79" y="0"/>
                    <a:pt x="79" y="0"/>
                    <a:pt x="79" y="0"/>
                  </a:cubicBezTo>
                  <a:cubicBezTo>
                    <a:pt x="79" y="1"/>
                    <a:pt x="79" y="1"/>
                    <a:pt x="79" y="1"/>
                  </a:cubicBezTo>
                  <a:cubicBezTo>
                    <a:pt x="79" y="1"/>
                    <a:pt x="78" y="1"/>
                    <a:pt x="78" y="1"/>
                  </a:cubicBezTo>
                  <a:cubicBezTo>
                    <a:pt x="77" y="1"/>
                    <a:pt x="77" y="1"/>
                    <a:pt x="77" y="1"/>
                  </a:cubicBezTo>
                  <a:cubicBezTo>
                    <a:pt x="76" y="1"/>
                    <a:pt x="76" y="2"/>
                    <a:pt x="75" y="2"/>
                  </a:cubicBezTo>
                  <a:cubicBezTo>
                    <a:pt x="75" y="2"/>
                    <a:pt x="75" y="2"/>
                    <a:pt x="74" y="2"/>
                  </a:cubicBezTo>
                  <a:cubicBezTo>
                    <a:pt x="74" y="2"/>
                    <a:pt x="74" y="2"/>
                    <a:pt x="73" y="2"/>
                  </a:cubicBezTo>
                  <a:cubicBezTo>
                    <a:pt x="73" y="2"/>
                    <a:pt x="73" y="2"/>
                    <a:pt x="72" y="3"/>
                  </a:cubicBezTo>
                  <a:cubicBezTo>
                    <a:pt x="72" y="3"/>
                    <a:pt x="72" y="3"/>
                    <a:pt x="72" y="3"/>
                  </a:cubicBezTo>
                  <a:cubicBezTo>
                    <a:pt x="71" y="3"/>
                    <a:pt x="71" y="3"/>
                    <a:pt x="71" y="3"/>
                  </a:cubicBezTo>
                  <a:cubicBezTo>
                    <a:pt x="71" y="3"/>
                    <a:pt x="70" y="3"/>
                    <a:pt x="69" y="3"/>
                  </a:cubicBezTo>
                  <a:cubicBezTo>
                    <a:pt x="68" y="3"/>
                    <a:pt x="67" y="3"/>
                    <a:pt x="67" y="3"/>
                  </a:cubicBezTo>
                  <a:cubicBezTo>
                    <a:pt x="66" y="3"/>
                    <a:pt x="65" y="3"/>
                    <a:pt x="64" y="3"/>
                  </a:cubicBezTo>
                  <a:cubicBezTo>
                    <a:pt x="63" y="3"/>
                    <a:pt x="62" y="3"/>
                    <a:pt x="61" y="3"/>
                  </a:cubicBezTo>
                  <a:cubicBezTo>
                    <a:pt x="60" y="3"/>
                    <a:pt x="59" y="3"/>
                    <a:pt x="59" y="3"/>
                  </a:cubicBezTo>
                  <a:cubicBezTo>
                    <a:pt x="58" y="3"/>
                    <a:pt x="57" y="3"/>
                    <a:pt x="57" y="3"/>
                  </a:cubicBezTo>
                  <a:cubicBezTo>
                    <a:pt x="56" y="4"/>
                    <a:pt x="56" y="4"/>
                    <a:pt x="55" y="4"/>
                  </a:cubicBezTo>
                  <a:cubicBezTo>
                    <a:pt x="55" y="4"/>
                    <a:pt x="55" y="4"/>
                    <a:pt x="54" y="4"/>
                  </a:cubicBezTo>
                  <a:cubicBezTo>
                    <a:pt x="54" y="4"/>
                    <a:pt x="53" y="5"/>
                    <a:pt x="52" y="5"/>
                  </a:cubicBezTo>
                  <a:cubicBezTo>
                    <a:pt x="51" y="6"/>
                    <a:pt x="49" y="7"/>
                    <a:pt x="48" y="8"/>
                  </a:cubicBezTo>
                  <a:cubicBezTo>
                    <a:pt x="46" y="10"/>
                    <a:pt x="45" y="11"/>
                    <a:pt x="44" y="12"/>
                  </a:cubicBezTo>
                  <a:cubicBezTo>
                    <a:pt x="43" y="13"/>
                    <a:pt x="42" y="14"/>
                    <a:pt x="41" y="15"/>
                  </a:cubicBezTo>
                  <a:cubicBezTo>
                    <a:pt x="41" y="16"/>
                    <a:pt x="41" y="16"/>
                    <a:pt x="41" y="16"/>
                  </a:cubicBezTo>
                  <a:cubicBezTo>
                    <a:pt x="41" y="17"/>
                    <a:pt x="40" y="17"/>
                    <a:pt x="40" y="17"/>
                  </a:cubicBezTo>
                  <a:cubicBezTo>
                    <a:pt x="40" y="18"/>
                    <a:pt x="40" y="18"/>
                    <a:pt x="39" y="18"/>
                  </a:cubicBezTo>
                  <a:cubicBezTo>
                    <a:pt x="39" y="18"/>
                    <a:pt x="39" y="18"/>
                    <a:pt x="38" y="18"/>
                  </a:cubicBezTo>
                  <a:cubicBezTo>
                    <a:pt x="38" y="18"/>
                    <a:pt x="38" y="18"/>
                    <a:pt x="38" y="18"/>
                  </a:cubicBezTo>
                  <a:cubicBezTo>
                    <a:pt x="38" y="18"/>
                    <a:pt x="37" y="18"/>
                    <a:pt x="37" y="18"/>
                  </a:cubicBezTo>
                  <a:cubicBezTo>
                    <a:pt x="37" y="18"/>
                    <a:pt x="37" y="18"/>
                    <a:pt x="37" y="18"/>
                  </a:cubicBezTo>
                  <a:cubicBezTo>
                    <a:pt x="37" y="18"/>
                    <a:pt x="36" y="17"/>
                    <a:pt x="36" y="17"/>
                  </a:cubicBezTo>
                  <a:cubicBezTo>
                    <a:pt x="36" y="17"/>
                    <a:pt x="35" y="17"/>
                    <a:pt x="35" y="17"/>
                  </a:cubicBezTo>
                  <a:cubicBezTo>
                    <a:pt x="34" y="16"/>
                    <a:pt x="33" y="16"/>
                    <a:pt x="33" y="16"/>
                  </a:cubicBezTo>
                  <a:cubicBezTo>
                    <a:pt x="32" y="16"/>
                    <a:pt x="31" y="16"/>
                    <a:pt x="30" y="16"/>
                  </a:cubicBezTo>
                  <a:cubicBezTo>
                    <a:pt x="30" y="16"/>
                    <a:pt x="29" y="16"/>
                    <a:pt x="28" y="16"/>
                  </a:cubicBezTo>
                  <a:cubicBezTo>
                    <a:pt x="28" y="16"/>
                    <a:pt x="27" y="16"/>
                    <a:pt x="27" y="16"/>
                  </a:cubicBezTo>
                  <a:cubicBezTo>
                    <a:pt x="26" y="16"/>
                    <a:pt x="26" y="16"/>
                    <a:pt x="26" y="16"/>
                  </a:cubicBezTo>
                  <a:cubicBezTo>
                    <a:pt x="25" y="16"/>
                    <a:pt x="25" y="16"/>
                    <a:pt x="25" y="16"/>
                  </a:cubicBezTo>
                  <a:cubicBezTo>
                    <a:pt x="25" y="16"/>
                    <a:pt x="24" y="15"/>
                    <a:pt x="24" y="15"/>
                  </a:cubicBezTo>
                  <a:cubicBezTo>
                    <a:pt x="24" y="15"/>
                    <a:pt x="24" y="15"/>
                    <a:pt x="23" y="15"/>
                  </a:cubicBezTo>
                  <a:cubicBezTo>
                    <a:pt x="23" y="15"/>
                    <a:pt x="22" y="15"/>
                    <a:pt x="21" y="15"/>
                  </a:cubicBezTo>
                  <a:cubicBezTo>
                    <a:pt x="20" y="14"/>
                    <a:pt x="19" y="14"/>
                    <a:pt x="19" y="14"/>
                  </a:cubicBezTo>
                  <a:cubicBezTo>
                    <a:pt x="18" y="14"/>
                    <a:pt x="17" y="14"/>
                    <a:pt x="16" y="14"/>
                  </a:cubicBezTo>
                  <a:cubicBezTo>
                    <a:pt x="16" y="14"/>
                    <a:pt x="16" y="14"/>
                    <a:pt x="15" y="14"/>
                  </a:cubicBezTo>
                  <a:cubicBezTo>
                    <a:pt x="15" y="14"/>
                    <a:pt x="15" y="14"/>
                    <a:pt x="15" y="14"/>
                  </a:cubicBezTo>
                  <a:cubicBezTo>
                    <a:pt x="15" y="14"/>
                    <a:pt x="14" y="14"/>
                    <a:pt x="14" y="14"/>
                  </a:cubicBezTo>
                  <a:cubicBezTo>
                    <a:pt x="14" y="14"/>
                    <a:pt x="14" y="14"/>
                    <a:pt x="14" y="14"/>
                  </a:cubicBezTo>
                  <a:cubicBezTo>
                    <a:pt x="14"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1" y="14"/>
                    <a:pt x="11" y="14"/>
                  </a:cubicBezTo>
                  <a:cubicBezTo>
                    <a:pt x="11" y="14"/>
                    <a:pt x="11" y="14"/>
                    <a:pt x="10" y="14"/>
                  </a:cubicBezTo>
                  <a:cubicBezTo>
                    <a:pt x="10" y="14"/>
                    <a:pt x="10" y="14"/>
                    <a:pt x="10" y="14"/>
                  </a:cubicBezTo>
                  <a:cubicBezTo>
                    <a:pt x="10" y="14"/>
                    <a:pt x="9" y="14"/>
                    <a:pt x="9" y="14"/>
                  </a:cubicBezTo>
                  <a:cubicBezTo>
                    <a:pt x="9" y="14"/>
                    <a:pt x="9" y="13"/>
                    <a:pt x="9" y="13"/>
                  </a:cubicBezTo>
                  <a:cubicBezTo>
                    <a:pt x="9"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4"/>
                    <a:pt x="6" y="14"/>
                    <a:pt x="6" y="14"/>
                  </a:cubicBezTo>
                  <a:cubicBezTo>
                    <a:pt x="6" y="14"/>
                    <a:pt x="5" y="15"/>
                    <a:pt x="5" y="15"/>
                  </a:cubicBezTo>
                  <a:cubicBezTo>
                    <a:pt x="5" y="15"/>
                    <a:pt x="4" y="16"/>
                    <a:pt x="4" y="16"/>
                  </a:cubicBezTo>
                  <a:cubicBezTo>
                    <a:pt x="4" y="16"/>
                    <a:pt x="4" y="16"/>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3" y="18"/>
                  </a:cubicBezTo>
                  <a:cubicBezTo>
                    <a:pt x="3" y="18"/>
                    <a:pt x="3" y="19"/>
                    <a:pt x="3" y="19"/>
                  </a:cubicBezTo>
                  <a:cubicBezTo>
                    <a:pt x="3" y="19"/>
                    <a:pt x="3" y="19"/>
                    <a:pt x="3" y="19"/>
                  </a:cubicBezTo>
                  <a:cubicBezTo>
                    <a:pt x="3" y="19"/>
                    <a:pt x="3" y="19"/>
                    <a:pt x="3" y="20"/>
                  </a:cubicBezTo>
                  <a:cubicBezTo>
                    <a:pt x="3"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3" y="21"/>
                    <a:pt x="3" y="22"/>
                    <a:pt x="3" y="22"/>
                  </a:cubicBezTo>
                  <a:cubicBezTo>
                    <a:pt x="3" y="22"/>
                    <a:pt x="3" y="22"/>
                    <a:pt x="2" y="22"/>
                  </a:cubicBezTo>
                  <a:cubicBezTo>
                    <a:pt x="2" y="22"/>
                    <a:pt x="1"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6"/>
                  </a:cubicBezTo>
                  <a:cubicBezTo>
                    <a:pt x="1" y="26"/>
                    <a:pt x="1" y="26"/>
                    <a:pt x="1" y="27"/>
                  </a:cubicBezTo>
                  <a:cubicBezTo>
                    <a:pt x="1" y="27"/>
                    <a:pt x="1" y="28"/>
                    <a:pt x="1" y="28"/>
                  </a:cubicBezTo>
                  <a:cubicBezTo>
                    <a:pt x="1" y="28"/>
                    <a:pt x="1" y="28"/>
                    <a:pt x="1" y="29"/>
                  </a:cubicBezTo>
                  <a:cubicBezTo>
                    <a:pt x="0" y="29"/>
                    <a:pt x="0" y="30"/>
                    <a:pt x="0" y="32"/>
                  </a:cubicBezTo>
                  <a:cubicBezTo>
                    <a:pt x="0" y="33"/>
                    <a:pt x="0" y="34"/>
                    <a:pt x="0" y="35"/>
                  </a:cubicBezTo>
                  <a:cubicBezTo>
                    <a:pt x="1" y="37"/>
                    <a:pt x="1" y="38"/>
                    <a:pt x="1" y="39"/>
                  </a:cubicBezTo>
                  <a:cubicBezTo>
                    <a:pt x="2" y="40"/>
                    <a:pt x="3" y="42"/>
                    <a:pt x="3" y="43"/>
                  </a:cubicBezTo>
                  <a:cubicBezTo>
                    <a:pt x="4" y="43"/>
                    <a:pt x="4" y="44"/>
                    <a:pt x="4" y="44"/>
                  </a:cubicBezTo>
                  <a:cubicBezTo>
                    <a:pt x="4" y="45"/>
                    <a:pt x="5" y="46"/>
                    <a:pt x="5" y="46"/>
                  </a:cubicBezTo>
                  <a:cubicBezTo>
                    <a:pt x="5" y="47"/>
                    <a:pt x="5" y="48"/>
                    <a:pt x="5" y="49"/>
                  </a:cubicBezTo>
                  <a:cubicBezTo>
                    <a:pt x="5" y="49"/>
                    <a:pt x="5" y="50"/>
                    <a:pt x="5" y="51"/>
                  </a:cubicBezTo>
                  <a:cubicBezTo>
                    <a:pt x="5" y="51"/>
                    <a:pt x="5" y="52"/>
                    <a:pt x="5" y="52"/>
                  </a:cubicBezTo>
                  <a:cubicBezTo>
                    <a:pt x="5" y="53"/>
                    <a:pt x="6" y="53"/>
                    <a:pt x="6" y="53"/>
                  </a:cubicBezTo>
                  <a:cubicBezTo>
                    <a:pt x="6" y="54"/>
                    <a:pt x="6" y="54"/>
                    <a:pt x="6" y="54"/>
                  </a:cubicBezTo>
                  <a:cubicBezTo>
                    <a:pt x="6" y="55"/>
                    <a:pt x="6" y="55"/>
                    <a:pt x="6" y="55"/>
                  </a:cubicBezTo>
                  <a:cubicBezTo>
                    <a:pt x="6" y="55"/>
                    <a:pt x="7" y="55"/>
                    <a:pt x="7" y="55"/>
                  </a:cubicBezTo>
                  <a:cubicBezTo>
                    <a:pt x="7" y="56"/>
                    <a:pt x="8" y="56"/>
                    <a:pt x="8" y="56"/>
                  </a:cubicBezTo>
                  <a:cubicBezTo>
                    <a:pt x="9" y="56"/>
                    <a:pt x="9" y="56"/>
                    <a:pt x="10" y="56"/>
                  </a:cubicBezTo>
                  <a:cubicBezTo>
                    <a:pt x="10" y="56"/>
                    <a:pt x="11" y="56"/>
                    <a:pt x="11" y="56"/>
                  </a:cubicBezTo>
                  <a:cubicBezTo>
                    <a:pt x="12" y="56"/>
                    <a:pt x="13" y="56"/>
                    <a:pt x="14" y="56"/>
                  </a:cubicBezTo>
                  <a:cubicBezTo>
                    <a:pt x="15" y="56"/>
                    <a:pt x="16" y="56"/>
                    <a:pt x="17" y="55"/>
                  </a:cubicBezTo>
                  <a:cubicBezTo>
                    <a:pt x="18" y="55"/>
                    <a:pt x="19" y="55"/>
                    <a:pt x="20" y="55"/>
                  </a:cubicBezTo>
                  <a:cubicBezTo>
                    <a:pt x="21" y="54"/>
                    <a:pt x="21" y="54"/>
                    <a:pt x="22" y="53"/>
                  </a:cubicBezTo>
                  <a:cubicBezTo>
                    <a:pt x="23" y="53"/>
                    <a:pt x="24" y="52"/>
                    <a:pt x="25" y="52"/>
                  </a:cubicBezTo>
                  <a:cubicBezTo>
                    <a:pt x="26" y="51"/>
                    <a:pt x="27" y="51"/>
                    <a:pt x="28" y="51"/>
                  </a:cubicBezTo>
                  <a:cubicBezTo>
                    <a:pt x="29" y="50"/>
                    <a:pt x="29" y="50"/>
                    <a:pt x="30" y="50"/>
                  </a:cubicBezTo>
                  <a:cubicBezTo>
                    <a:pt x="31" y="50"/>
                    <a:pt x="32" y="50"/>
                    <a:pt x="33" y="50"/>
                  </a:cubicBezTo>
                  <a:cubicBezTo>
                    <a:pt x="34" y="50"/>
                    <a:pt x="35" y="50"/>
                    <a:pt x="36" y="49"/>
                  </a:cubicBezTo>
                  <a:cubicBezTo>
                    <a:pt x="37" y="49"/>
                    <a:pt x="38" y="49"/>
                    <a:pt x="38" y="48"/>
                  </a:cubicBezTo>
                  <a:cubicBezTo>
                    <a:pt x="39" y="48"/>
                    <a:pt x="40" y="47"/>
                    <a:pt x="41" y="47"/>
                  </a:cubicBezTo>
                  <a:cubicBezTo>
                    <a:pt x="42" y="46"/>
                    <a:pt x="42" y="46"/>
                    <a:pt x="42" y="45"/>
                  </a:cubicBezTo>
                  <a:cubicBezTo>
                    <a:pt x="43" y="45"/>
                    <a:pt x="43" y="45"/>
                    <a:pt x="43" y="45"/>
                  </a:cubicBezTo>
                  <a:cubicBezTo>
                    <a:pt x="43" y="45"/>
                    <a:pt x="44" y="45"/>
                    <a:pt x="44" y="44"/>
                  </a:cubicBezTo>
                  <a:cubicBezTo>
                    <a:pt x="45" y="44"/>
                    <a:pt x="46" y="44"/>
                    <a:pt x="46" y="44"/>
                  </a:cubicBezTo>
                  <a:cubicBezTo>
                    <a:pt x="47" y="44"/>
                    <a:pt x="48" y="44"/>
                    <a:pt x="48" y="44"/>
                  </a:cubicBezTo>
                  <a:cubicBezTo>
                    <a:pt x="48" y="44"/>
                    <a:pt x="49" y="44"/>
                    <a:pt x="49" y="44"/>
                  </a:cubicBezTo>
                  <a:cubicBezTo>
                    <a:pt x="49" y="44"/>
                    <a:pt x="49" y="44"/>
                    <a:pt x="49" y="44"/>
                  </a:cubicBezTo>
                  <a:cubicBezTo>
                    <a:pt x="50" y="44"/>
                    <a:pt x="50" y="44"/>
                    <a:pt x="50" y="44"/>
                  </a:cubicBezTo>
                  <a:cubicBezTo>
                    <a:pt x="50" y="44"/>
                    <a:pt x="50" y="44"/>
                    <a:pt x="50" y="44"/>
                  </a:cubicBezTo>
                  <a:cubicBezTo>
                    <a:pt x="51" y="44"/>
                    <a:pt x="51" y="44"/>
                    <a:pt x="51" y="44"/>
                  </a:cubicBezTo>
                  <a:cubicBezTo>
                    <a:pt x="51" y="44"/>
                    <a:pt x="52" y="44"/>
                    <a:pt x="52" y="44"/>
                  </a:cubicBezTo>
                  <a:cubicBezTo>
                    <a:pt x="53" y="44"/>
                    <a:pt x="53" y="43"/>
                    <a:pt x="54" y="43"/>
                  </a:cubicBezTo>
                  <a:cubicBezTo>
                    <a:pt x="54" y="43"/>
                    <a:pt x="55" y="42"/>
                    <a:pt x="55" y="42"/>
                  </a:cubicBezTo>
                  <a:cubicBezTo>
                    <a:pt x="56" y="41"/>
                    <a:pt x="56" y="41"/>
                    <a:pt x="57" y="40"/>
                  </a:cubicBezTo>
                  <a:cubicBezTo>
                    <a:pt x="57" y="40"/>
                    <a:pt x="57" y="40"/>
                    <a:pt x="57" y="40"/>
                  </a:cubicBezTo>
                  <a:cubicBezTo>
                    <a:pt x="58" y="39"/>
                    <a:pt x="58" y="39"/>
                    <a:pt x="59" y="39"/>
                  </a:cubicBezTo>
                  <a:cubicBezTo>
                    <a:pt x="59" y="38"/>
                    <a:pt x="60" y="38"/>
                    <a:pt x="61" y="38"/>
                  </a:cubicBezTo>
                  <a:cubicBezTo>
                    <a:pt x="62" y="37"/>
                    <a:pt x="63" y="37"/>
                    <a:pt x="64" y="37"/>
                  </a:cubicBezTo>
                  <a:cubicBezTo>
                    <a:pt x="65" y="37"/>
                    <a:pt x="66" y="36"/>
                    <a:pt x="67" y="36"/>
                  </a:cubicBezTo>
                  <a:cubicBezTo>
                    <a:pt x="68" y="36"/>
                    <a:pt x="68" y="36"/>
                    <a:pt x="69" y="35"/>
                  </a:cubicBezTo>
                  <a:cubicBezTo>
                    <a:pt x="70" y="35"/>
                    <a:pt x="70" y="35"/>
                    <a:pt x="71" y="35"/>
                  </a:cubicBezTo>
                  <a:cubicBezTo>
                    <a:pt x="71" y="35"/>
                    <a:pt x="72" y="35"/>
                    <a:pt x="73" y="34"/>
                  </a:cubicBezTo>
                  <a:cubicBezTo>
                    <a:pt x="73" y="34"/>
                    <a:pt x="74" y="34"/>
                    <a:pt x="75" y="34"/>
                  </a:cubicBezTo>
                  <a:cubicBezTo>
                    <a:pt x="76" y="33"/>
                    <a:pt x="77" y="33"/>
                    <a:pt x="78" y="32"/>
                  </a:cubicBezTo>
                  <a:cubicBezTo>
                    <a:pt x="79" y="32"/>
                    <a:pt x="80" y="31"/>
                    <a:pt x="81" y="31"/>
                  </a:cubicBezTo>
                  <a:cubicBezTo>
                    <a:pt x="81" y="30"/>
                    <a:pt x="81" y="29"/>
                    <a:pt x="82" y="29"/>
                  </a:cubicBezTo>
                  <a:cubicBezTo>
                    <a:pt x="82" y="28"/>
                    <a:pt x="82" y="28"/>
                    <a:pt x="82" y="27"/>
                  </a:cubicBezTo>
                  <a:cubicBezTo>
                    <a:pt x="82" y="27"/>
                    <a:pt x="82" y="27"/>
                    <a:pt x="82" y="27"/>
                  </a:cubicBezTo>
                  <a:cubicBezTo>
                    <a:pt x="82" y="27"/>
                    <a:pt x="82" y="26"/>
                    <a:pt x="83" y="26"/>
                  </a:cubicBezTo>
                  <a:cubicBezTo>
                    <a:pt x="83" y="26"/>
                    <a:pt x="83" y="26"/>
                    <a:pt x="83" y="26"/>
                  </a:cubicBezTo>
                  <a:cubicBezTo>
                    <a:pt x="83" y="26"/>
                    <a:pt x="83" y="25"/>
                    <a:pt x="83" y="25"/>
                  </a:cubicBezTo>
                  <a:cubicBezTo>
                    <a:pt x="83" y="25"/>
                    <a:pt x="84" y="25"/>
                    <a:pt x="84" y="25"/>
                  </a:cubicBezTo>
                  <a:cubicBezTo>
                    <a:pt x="84" y="24"/>
                    <a:pt x="84" y="24"/>
                    <a:pt x="85" y="24"/>
                  </a:cubicBezTo>
                  <a:cubicBezTo>
                    <a:pt x="85" y="24"/>
                    <a:pt x="85" y="24"/>
                    <a:pt x="85" y="24"/>
                  </a:cubicBezTo>
                  <a:cubicBezTo>
                    <a:pt x="86" y="24"/>
                    <a:pt x="86" y="24"/>
                    <a:pt x="86" y="24"/>
                  </a:cubicBezTo>
                  <a:cubicBezTo>
                    <a:pt x="87" y="24"/>
                    <a:pt x="87" y="24"/>
                    <a:pt x="87" y="24"/>
                  </a:cubicBezTo>
                  <a:cubicBezTo>
                    <a:pt x="88" y="23"/>
                    <a:pt x="88" y="23"/>
                    <a:pt x="88" y="23"/>
                  </a:cubicBezTo>
                  <a:cubicBezTo>
                    <a:pt x="88" y="23"/>
                    <a:pt x="89" y="23"/>
                    <a:pt x="89" y="23"/>
                  </a:cubicBezTo>
                  <a:cubicBezTo>
                    <a:pt x="89" y="23"/>
                    <a:pt x="90" y="23"/>
                    <a:pt x="90" y="23"/>
                  </a:cubicBezTo>
                  <a:cubicBezTo>
                    <a:pt x="91" y="22"/>
                    <a:pt x="91" y="22"/>
                    <a:pt x="91"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0"/>
                    <a:pt x="89" y="20"/>
                  </a:cubicBezTo>
                  <a:cubicBezTo>
                    <a:pt x="89" y="19"/>
                    <a:pt x="89" y="18"/>
                    <a:pt x="88" y="18"/>
                  </a:cubicBezTo>
                  <a:cubicBezTo>
                    <a:pt x="88" y="17"/>
                    <a:pt x="88" y="17"/>
                    <a:pt x="87" y="16"/>
                  </a:cubicBezTo>
                  <a:cubicBezTo>
                    <a:pt x="87" y="15"/>
                    <a:pt x="87" y="15"/>
                    <a:pt x="86" y="14"/>
                  </a:cubicBezTo>
                  <a:cubicBezTo>
                    <a:pt x="86" y="13"/>
                    <a:pt x="85" y="11"/>
                    <a:pt x="84" y="10"/>
                  </a:cubicBezTo>
                  <a:cubicBezTo>
                    <a:pt x="84" y="9"/>
                    <a:pt x="83" y="8"/>
                    <a:pt x="83" y="7"/>
                  </a:cubicBezTo>
                  <a:cubicBezTo>
                    <a:pt x="82" y="5"/>
                    <a:pt x="82" y="4"/>
                    <a:pt x="81" y="3"/>
                  </a:cubicBezTo>
                  <a:cubicBezTo>
                    <a:pt x="81" y="2"/>
                    <a:pt x="80" y="2"/>
                    <a:pt x="80" y="1"/>
                  </a:cubicBezTo>
                  <a:cubicBezTo>
                    <a:pt x="80" y="0"/>
                    <a:pt x="80" y="0"/>
                    <a:pt x="80" y="0"/>
                  </a:cubicBezTo>
                  <a:cubicBezTo>
                    <a:pt x="80" y="0"/>
                    <a:pt x="80" y="0"/>
                    <a:pt x="80" y="0"/>
                  </a:cubicBezTo>
                  <a:cubicBezTo>
                    <a:pt x="80" y="0"/>
                    <a:pt x="80" y="0"/>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0" name="Freeform 299">
              <a:extLst>
                <a:ext uri="{FF2B5EF4-FFF2-40B4-BE49-F238E27FC236}">
                  <a16:creationId xmlns:a16="http://schemas.microsoft.com/office/drawing/2014/main" id="{71C0223B-2773-A84E-9207-7C3E1708972E}"/>
                </a:ext>
              </a:extLst>
            </p:cNvPr>
            <p:cNvSpPr>
              <a:spLocks/>
            </p:cNvSpPr>
            <p:nvPr/>
          </p:nvSpPr>
          <p:spPr bwMode="auto">
            <a:xfrm>
              <a:off x="6896100" y="2752725"/>
              <a:ext cx="26987" cy="15875"/>
            </a:xfrm>
            <a:custGeom>
              <a:avLst/>
              <a:gdLst>
                <a:gd name="T0" fmla="*/ 4 w 16"/>
                <a:gd name="T1" fmla="*/ 0 h 10"/>
                <a:gd name="T2" fmla="*/ 3 w 16"/>
                <a:gd name="T3" fmla="*/ 0 h 10"/>
                <a:gd name="T4" fmla="*/ 2 w 16"/>
                <a:gd name="T5" fmla="*/ 1 h 10"/>
                <a:gd name="T6" fmla="*/ 1 w 16"/>
                <a:gd name="T7" fmla="*/ 3 h 10"/>
                <a:gd name="T8" fmla="*/ 0 w 16"/>
                <a:gd name="T9" fmla="*/ 5 h 10"/>
                <a:gd name="T10" fmla="*/ 0 w 16"/>
                <a:gd name="T11" fmla="*/ 6 h 10"/>
                <a:gd name="T12" fmla="*/ 0 w 16"/>
                <a:gd name="T13" fmla="*/ 7 h 10"/>
                <a:gd name="T14" fmla="*/ 1 w 16"/>
                <a:gd name="T15" fmla="*/ 8 h 10"/>
                <a:gd name="T16" fmla="*/ 3 w 16"/>
                <a:gd name="T17" fmla="*/ 9 h 10"/>
                <a:gd name="T18" fmla="*/ 3 w 16"/>
                <a:gd name="T19" fmla="*/ 9 h 10"/>
                <a:gd name="T20" fmla="*/ 3 w 16"/>
                <a:gd name="T21" fmla="*/ 9 h 10"/>
                <a:gd name="T22" fmla="*/ 4 w 16"/>
                <a:gd name="T23" fmla="*/ 9 h 10"/>
                <a:gd name="T24" fmla="*/ 4 w 16"/>
                <a:gd name="T25" fmla="*/ 9 h 10"/>
                <a:gd name="T26" fmla="*/ 5 w 16"/>
                <a:gd name="T27" fmla="*/ 9 h 10"/>
                <a:gd name="T28" fmla="*/ 5 w 16"/>
                <a:gd name="T29" fmla="*/ 9 h 10"/>
                <a:gd name="T30" fmla="*/ 6 w 16"/>
                <a:gd name="T31" fmla="*/ 9 h 10"/>
                <a:gd name="T32" fmla="*/ 6 w 16"/>
                <a:gd name="T33" fmla="*/ 9 h 10"/>
                <a:gd name="T34" fmla="*/ 7 w 16"/>
                <a:gd name="T35" fmla="*/ 9 h 10"/>
                <a:gd name="T36" fmla="*/ 7 w 16"/>
                <a:gd name="T37" fmla="*/ 9 h 10"/>
                <a:gd name="T38" fmla="*/ 7 w 16"/>
                <a:gd name="T39" fmla="*/ 9 h 10"/>
                <a:gd name="T40" fmla="*/ 8 w 16"/>
                <a:gd name="T41" fmla="*/ 8 h 10"/>
                <a:gd name="T42" fmla="*/ 8 w 16"/>
                <a:gd name="T43" fmla="*/ 9 h 10"/>
                <a:gd name="T44" fmla="*/ 9 w 16"/>
                <a:gd name="T45" fmla="*/ 9 h 10"/>
                <a:gd name="T46" fmla="*/ 9 w 16"/>
                <a:gd name="T47" fmla="*/ 9 h 10"/>
                <a:gd name="T48" fmla="*/ 10 w 16"/>
                <a:gd name="T49" fmla="*/ 9 h 10"/>
                <a:gd name="T50" fmla="*/ 10 w 16"/>
                <a:gd name="T51" fmla="*/ 10 h 10"/>
                <a:gd name="T52" fmla="*/ 11 w 16"/>
                <a:gd name="T53" fmla="*/ 10 h 10"/>
                <a:gd name="T54" fmla="*/ 12 w 16"/>
                <a:gd name="T55" fmla="*/ 10 h 10"/>
                <a:gd name="T56" fmla="*/ 12 w 16"/>
                <a:gd name="T57" fmla="*/ 10 h 10"/>
                <a:gd name="T58" fmla="*/ 13 w 16"/>
                <a:gd name="T59" fmla="*/ 10 h 10"/>
                <a:gd name="T60" fmla="*/ 15 w 16"/>
                <a:gd name="T61" fmla="*/ 9 h 10"/>
                <a:gd name="T62" fmla="*/ 16 w 16"/>
                <a:gd name="T63" fmla="*/ 8 h 10"/>
                <a:gd name="T64" fmla="*/ 16 w 16"/>
                <a:gd name="T65" fmla="*/ 6 h 10"/>
                <a:gd name="T66" fmla="*/ 16 w 16"/>
                <a:gd name="T67" fmla="*/ 5 h 10"/>
                <a:gd name="T68" fmla="*/ 15 w 16"/>
                <a:gd name="T69" fmla="*/ 4 h 10"/>
                <a:gd name="T70" fmla="*/ 13 w 16"/>
                <a:gd name="T71" fmla="*/ 3 h 10"/>
                <a:gd name="T72" fmla="*/ 10 w 16"/>
                <a:gd name="T73" fmla="*/ 2 h 10"/>
                <a:gd name="T74" fmla="*/ 8 w 16"/>
                <a:gd name="T75" fmla="*/ 2 h 10"/>
                <a:gd name="T76" fmla="*/ 7 w 16"/>
                <a:gd name="T77" fmla="*/ 1 h 10"/>
                <a:gd name="T78" fmla="*/ 5 w 16"/>
                <a:gd name="T79" fmla="*/ 1 h 10"/>
                <a:gd name="T80" fmla="*/ 5 w 16"/>
                <a:gd name="T81" fmla="*/ 0 h 10"/>
                <a:gd name="T82" fmla="*/ 4 w 16"/>
                <a:gd name="T8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0">
                  <a:moveTo>
                    <a:pt x="4" y="0"/>
                  </a:moveTo>
                  <a:cubicBezTo>
                    <a:pt x="4" y="0"/>
                    <a:pt x="4" y="0"/>
                    <a:pt x="3" y="0"/>
                  </a:cubicBezTo>
                  <a:cubicBezTo>
                    <a:pt x="3" y="0"/>
                    <a:pt x="2" y="1"/>
                    <a:pt x="2" y="1"/>
                  </a:cubicBezTo>
                  <a:cubicBezTo>
                    <a:pt x="2" y="2"/>
                    <a:pt x="1" y="2"/>
                    <a:pt x="1" y="3"/>
                  </a:cubicBezTo>
                  <a:cubicBezTo>
                    <a:pt x="0" y="4"/>
                    <a:pt x="0" y="4"/>
                    <a:pt x="0" y="5"/>
                  </a:cubicBezTo>
                  <a:cubicBezTo>
                    <a:pt x="0" y="5"/>
                    <a:pt x="0" y="6"/>
                    <a:pt x="0" y="6"/>
                  </a:cubicBezTo>
                  <a:cubicBezTo>
                    <a:pt x="0" y="7"/>
                    <a:pt x="0" y="7"/>
                    <a:pt x="0" y="7"/>
                  </a:cubicBezTo>
                  <a:cubicBezTo>
                    <a:pt x="1" y="8"/>
                    <a:pt x="1" y="8"/>
                    <a:pt x="1" y="8"/>
                  </a:cubicBezTo>
                  <a:cubicBezTo>
                    <a:pt x="2" y="9"/>
                    <a:pt x="2" y="9"/>
                    <a:pt x="3" y="9"/>
                  </a:cubicBezTo>
                  <a:cubicBezTo>
                    <a:pt x="3" y="9"/>
                    <a:pt x="3" y="9"/>
                    <a:pt x="3" y="9"/>
                  </a:cubicBezTo>
                  <a:cubicBezTo>
                    <a:pt x="3" y="9"/>
                    <a:pt x="3" y="9"/>
                    <a:pt x="3" y="9"/>
                  </a:cubicBezTo>
                  <a:cubicBezTo>
                    <a:pt x="3" y="9"/>
                    <a:pt x="4" y="9"/>
                    <a:pt x="4" y="9"/>
                  </a:cubicBezTo>
                  <a:cubicBezTo>
                    <a:pt x="4" y="9"/>
                    <a:pt x="4" y="9"/>
                    <a:pt x="4" y="9"/>
                  </a:cubicBezTo>
                  <a:cubicBezTo>
                    <a:pt x="4" y="9"/>
                    <a:pt x="4" y="9"/>
                    <a:pt x="5" y="9"/>
                  </a:cubicBezTo>
                  <a:cubicBezTo>
                    <a:pt x="5" y="9"/>
                    <a:pt x="5" y="9"/>
                    <a:pt x="5" y="9"/>
                  </a:cubicBezTo>
                  <a:cubicBezTo>
                    <a:pt x="5" y="9"/>
                    <a:pt x="5" y="9"/>
                    <a:pt x="6" y="9"/>
                  </a:cubicBezTo>
                  <a:cubicBezTo>
                    <a:pt x="6" y="9"/>
                    <a:pt x="6" y="9"/>
                    <a:pt x="6" y="9"/>
                  </a:cubicBezTo>
                  <a:cubicBezTo>
                    <a:pt x="6" y="9"/>
                    <a:pt x="6" y="9"/>
                    <a:pt x="7" y="9"/>
                  </a:cubicBezTo>
                  <a:cubicBezTo>
                    <a:pt x="7" y="9"/>
                    <a:pt x="7" y="9"/>
                    <a:pt x="7" y="9"/>
                  </a:cubicBezTo>
                  <a:cubicBezTo>
                    <a:pt x="7" y="9"/>
                    <a:pt x="7" y="9"/>
                    <a:pt x="7" y="9"/>
                  </a:cubicBezTo>
                  <a:cubicBezTo>
                    <a:pt x="8" y="8"/>
                    <a:pt x="8" y="8"/>
                    <a:pt x="8" y="8"/>
                  </a:cubicBezTo>
                  <a:cubicBezTo>
                    <a:pt x="8" y="8"/>
                    <a:pt x="8" y="8"/>
                    <a:pt x="8" y="9"/>
                  </a:cubicBezTo>
                  <a:cubicBezTo>
                    <a:pt x="9" y="9"/>
                    <a:pt x="9" y="9"/>
                    <a:pt x="9" y="9"/>
                  </a:cubicBezTo>
                  <a:cubicBezTo>
                    <a:pt x="9" y="9"/>
                    <a:pt x="9" y="9"/>
                    <a:pt x="9" y="9"/>
                  </a:cubicBezTo>
                  <a:cubicBezTo>
                    <a:pt x="9" y="9"/>
                    <a:pt x="10" y="9"/>
                    <a:pt x="10" y="9"/>
                  </a:cubicBezTo>
                  <a:cubicBezTo>
                    <a:pt x="10" y="9"/>
                    <a:pt x="10" y="9"/>
                    <a:pt x="10" y="10"/>
                  </a:cubicBezTo>
                  <a:cubicBezTo>
                    <a:pt x="10" y="10"/>
                    <a:pt x="11" y="10"/>
                    <a:pt x="11" y="10"/>
                  </a:cubicBezTo>
                  <a:cubicBezTo>
                    <a:pt x="11" y="10"/>
                    <a:pt x="11" y="10"/>
                    <a:pt x="12" y="10"/>
                  </a:cubicBezTo>
                  <a:cubicBezTo>
                    <a:pt x="12" y="10"/>
                    <a:pt x="12" y="10"/>
                    <a:pt x="12" y="10"/>
                  </a:cubicBezTo>
                  <a:cubicBezTo>
                    <a:pt x="13" y="10"/>
                    <a:pt x="13" y="10"/>
                    <a:pt x="13" y="10"/>
                  </a:cubicBezTo>
                  <a:cubicBezTo>
                    <a:pt x="14" y="10"/>
                    <a:pt x="14" y="9"/>
                    <a:pt x="15" y="9"/>
                  </a:cubicBezTo>
                  <a:cubicBezTo>
                    <a:pt x="15" y="9"/>
                    <a:pt x="15" y="8"/>
                    <a:pt x="16" y="8"/>
                  </a:cubicBezTo>
                  <a:cubicBezTo>
                    <a:pt x="16" y="7"/>
                    <a:pt x="16" y="7"/>
                    <a:pt x="16" y="6"/>
                  </a:cubicBezTo>
                  <a:cubicBezTo>
                    <a:pt x="16" y="6"/>
                    <a:pt x="16" y="5"/>
                    <a:pt x="16" y="5"/>
                  </a:cubicBezTo>
                  <a:cubicBezTo>
                    <a:pt x="16" y="4"/>
                    <a:pt x="15" y="4"/>
                    <a:pt x="15" y="4"/>
                  </a:cubicBezTo>
                  <a:cubicBezTo>
                    <a:pt x="14" y="4"/>
                    <a:pt x="14" y="3"/>
                    <a:pt x="13" y="3"/>
                  </a:cubicBezTo>
                  <a:cubicBezTo>
                    <a:pt x="12" y="3"/>
                    <a:pt x="11" y="3"/>
                    <a:pt x="10" y="2"/>
                  </a:cubicBezTo>
                  <a:cubicBezTo>
                    <a:pt x="9" y="2"/>
                    <a:pt x="9" y="2"/>
                    <a:pt x="8" y="2"/>
                  </a:cubicBezTo>
                  <a:cubicBezTo>
                    <a:pt x="8" y="2"/>
                    <a:pt x="7" y="2"/>
                    <a:pt x="7" y="1"/>
                  </a:cubicBezTo>
                  <a:cubicBezTo>
                    <a:pt x="6" y="1"/>
                    <a:pt x="6" y="1"/>
                    <a:pt x="5" y="1"/>
                  </a:cubicBezTo>
                  <a:cubicBezTo>
                    <a:pt x="5" y="1"/>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1" name="Freeform 300">
              <a:extLst>
                <a:ext uri="{FF2B5EF4-FFF2-40B4-BE49-F238E27FC236}">
                  <a16:creationId xmlns:a16="http://schemas.microsoft.com/office/drawing/2014/main" id="{ECA06451-0450-F249-AE88-80B034925500}"/>
                </a:ext>
              </a:extLst>
            </p:cNvPr>
            <p:cNvSpPr>
              <a:spLocks noEditPoints="1"/>
            </p:cNvSpPr>
            <p:nvPr/>
          </p:nvSpPr>
          <p:spPr bwMode="auto">
            <a:xfrm>
              <a:off x="6892925" y="2751138"/>
              <a:ext cx="31750" cy="20637"/>
            </a:xfrm>
            <a:custGeom>
              <a:avLst/>
              <a:gdLst>
                <a:gd name="T0" fmla="*/ 5 w 18"/>
                <a:gd name="T1" fmla="*/ 10 h 12"/>
                <a:gd name="T2" fmla="*/ 4 w 18"/>
                <a:gd name="T3" fmla="*/ 10 h 12"/>
                <a:gd name="T4" fmla="*/ 2 w 18"/>
                <a:gd name="T5" fmla="*/ 9 h 12"/>
                <a:gd name="T6" fmla="*/ 1 w 18"/>
                <a:gd name="T7" fmla="*/ 7 h 12"/>
                <a:gd name="T8" fmla="*/ 2 w 18"/>
                <a:gd name="T9" fmla="*/ 4 h 12"/>
                <a:gd name="T10" fmla="*/ 4 w 18"/>
                <a:gd name="T11" fmla="*/ 1 h 12"/>
                <a:gd name="T12" fmla="*/ 6 w 18"/>
                <a:gd name="T13" fmla="*/ 1 h 12"/>
                <a:gd name="T14" fmla="*/ 8 w 18"/>
                <a:gd name="T15" fmla="*/ 2 h 12"/>
                <a:gd name="T16" fmla="*/ 11 w 18"/>
                <a:gd name="T17" fmla="*/ 3 h 12"/>
                <a:gd name="T18" fmla="*/ 16 w 18"/>
                <a:gd name="T19" fmla="*/ 5 h 12"/>
                <a:gd name="T20" fmla="*/ 17 w 18"/>
                <a:gd name="T21" fmla="*/ 7 h 12"/>
                <a:gd name="T22" fmla="*/ 16 w 18"/>
                <a:gd name="T23" fmla="*/ 10 h 12"/>
                <a:gd name="T24" fmla="*/ 13 w 18"/>
                <a:gd name="T25" fmla="*/ 11 h 12"/>
                <a:gd name="T26" fmla="*/ 12 w 18"/>
                <a:gd name="T27" fmla="*/ 11 h 12"/>
                <a:gd name="T28" fmla="*/ 11 w 18"/>
                <a:gd name="T29" fmla="*/ 10 h 12"/>
                <a:gd name="T30" fmla="*/ 10 w 18"/>
                <a:gd name="T31" fmla="*/ 10 h 12"/>
                <a:gd name="T32" fmla="*/ 9 w 18"/>
                <a:gd name="T33" fmla="*/ 9 h 12"/>
                <a:gd name="T34" fmla="*/ 8 w 18"/>
                <a:gd name="T35" fmla="*/ 10 h 12"/>
                <a:gd name="T36" fmla="*/ 7 w 18"/>
                <a:gd name="T37" fmla="*/ 10 h 12"/>
                <a:gd name="T38" fmla="*/ 6 w 18"/>
                <a:gd name="T39" fmla="*/ 10 h 12"/>
                <a:gd name="T40" fmla="*/ 5 w 18"/>
                <a:gd name="T41" fmla="*/ 10 h 12"/>
                <a:gd name="T42" fmla="*/ 4 w 18"/>
                <a:gd name="T43" fmla="*/ 0 h 12"/>
                <a:gd name="T44" fmla="*/ 1 w 18"/>
                <a:gd name="T45" fmla="*/ 4 h 12"/>
                <a:gd name="T46" fmla="*/ 0 w 18"/>
                <a:gd name="T47" fmla="*/ 7 h 12"/>
                <a:gd name="T48" fmla="*/ 1 w 18"/>
                <a:gd name="T49" fmla="*/ 10 h 12"/>
                <a:gd name="T50" fmla="*/ 4 w 18"/>
                <a:gd name="T51" fmla="*/ 11 h 12"/>
                <a:gd name="T52" fmla="*/ 5 w 18"/>
                <a:gd name="T53" fmla="*/ 11 h 12"/>
                <a:gd name="T54" fmla="*/ 6 w 18"/>
                <a:gd name="T55" fmla="*/ 11 h 12"/>
                <a:gd name="T56" fmla="*/ 7 w 18"/>
                <a:gd name="T57" fmla="*/ 11 h 12"/>
                <a:gd name="T58" fmla="*/ 8 w 18"/>
                <a:gd name="T59" fmla="*/ 11 h 12"/>
                <a:gd name="T60" fmla="*/ 9 w 18"/>
                <a:gd name="T61" fmla="*/ 11 h 12"/>
                <a:gd name="T62" fmla="*/ 9 w 18"/>
                <a:gd name="T63" fmla="*/ 11 h 12"/>
                <a:gd name="T64" fmla="*/ 10 w 18"/>
                <a:gd name="T65" fmla="*/ 11 h 12"/>
                <a:gd name="T66" fmla="*/ 11 w 18"/>
                <a:gd name="T67" fmla="*/ 11 h 12"/>
                <a:gd name="T68" fmla="*/ 12 w 18"/>
                <a:gd name="T69" fmla="*/ 12 h 12"/>
                <a:gd name="T70" fmla="*/ 15 w 18"/>
                <a:gd name="T71" fmla="*/ 12 h 12"/>
                <a:gd name="T72" fmla="*/ 18 w 18"/>
                <a:gd name="T73" fmla="*/ 10 h 12"/>
                <a:gd name="T74" fmla="*/ 18 w 18"/>
                <a:gd name="T75" fmla="*/ 5 h 12"/>
                <a:gd name="T76" fmla="*/ 14 w 18"/>
                <a:gd name="T77" fmla="*/ 3 h 12"/>
                <a:gd name="T78" fmla="*/ 10 w 18"/>
                <a:gd name="T79" fmla="*/ 2 h 12"/>
                <a:gd name="T80" fmla="*/ 7 w 18"/>
                <a:gd name="T81" fmla="*/ 1 h 12"/>
                <a:gd name="T82" fmla="*/ 6 w 18"/>
                <a:gd name="T83" fmla="*/ 0 h 12"/>
                <a:gd name="T84" fmla="*/ 6 w 18"/>
                <a:gd name="T8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2">
                  <a:moveTo>
                    <a:pt x="5" y="10"/>
                  </a:moveTo>
                  <a:cubicBezTo>
                    <a:pt x="5" y="10"/>
                    <a:pt x="5" y="10"/>
                    <a:pt x="5" y="10"/>
                  </a:cubicBezTo>
                  <a:cubicBezTo>
                    <a:pt x="5" y="10"/>
                    <a:pt x="4" y="10"/>
                    <a:pt x="4" y="10"/>
                  </a:cubicBezTo>
                  <a:cubicBezTo>
                    <a:pt x="4" y="10"/>
                    <a:pt x="4" y="10"/>
                    <a:pt x="4" y="10"/>
                  </a:cubicBezTo>
                  <a:cubicBezTo>
                    <a:pt x="4" y="10"/>
                    <a:pt x="4" y="10"/>
                    <a:pt x="4" y="10"/>
                  </a:cubicBezTo>
                  <a:cubicBezTo>
                    <a:pt x="3" y="10"/>
                    <a:pt x="3" y="10"/>
                    <a:pt x="2" y="9"/>
                  </a:cubicBezTo>
                  <a:cubicBezTo>
                    <a:pt x="2" y="9"/>
                    <a:pt x="2" y="9"/>
                    <a:pt x="1" y="8"/>
                  </a:cubicBezTo>
                  <a:cubicBezTo>
                    <a:pt x="1" y="8"/>
                    <a:pt x="1" y="8"/>
                    <a:pt x="1" y="7"/>
                  </a:cubicBezTo>
                  <a:cubicBezTo>
                    <a:pt x="1" y="7"/>
                    <a:pt x="1" y="6"/>
                    <a:pt x="1" y="6"/>
                  </a:cubicBezTo>
                  <a:cubicBezTo>
                    <a:pt x="1" y="5"/>
                    <a:pt x="1" y="5"/>
                    <a:pt x="2" y="4"/>
                  </a:cubicBezTo>
                  <a:cubicBezTo>
                    <a:pt x="2" y="3"/>
                    <a:pt x="3" y="3"/>
                    <a:pt x="3" y="2"/>
                  </a:cubicBezTo>
                  <a:cubicBezTo>
                    <a:pt x="3" y="2"/>
                    <a:pt x="4" y="1"/>
                    <a:pt x="4" y="1"/>
                  </a:cubicBezTo>
                  <a:cubicBezTo>
                    <a:pt x="5" y="1"/>
                    <a:pt x="5" y="1"/>
                    <a:pt x="5" y="1"/>
                  </a:cubicBezTo>
                  <a:cubicBezTo>
                    <a:pt x="6" y="1"/>
                    <a:pt x="6" y="1"/>
                    <a:pt x="6" y="1"/>
                  </a:cubicBezTo>
                  <a:cubicBezTo>
                    <a:pt x="6" y="1"/>
                    <a:pt x="6" y="2"/>
                    <a:pt x="6" y="2"/>
                  </a:cubicBezTo>
                  <a:cubicBezTo>
                    <a:pt x="7" y="2"/>
                    <a:pt x="7" y="2"/>
                    <a:pt x="8" y="2"/>
                  </a:cubicBezTo>
                  <a:cubicBezTo>
                    <a:pt x="8" y="3"/>
                    <a:pt x="9" y="3"/>
                    <a:pt x="9" y="3"/>
                  </a:cubicBezTo>
                  <a:cubicBezTo>
                    <a:pt x="10" y="3"/>
                    <a:pt x="10" y="3"/>
                    <a:pt x="11" y="3"/>
                  </a:cubicBezTo>
                  <a:cubicBezTo>
                    <a:pt x="12" y="4"/>
                    <a:pt x="13" y="4"/>
                    <a:pt x="14" y="4"/>
                  </a:cubicBezTo>
                  <a:cubicBezTo>
                    <a:pt x="15" y="4"/>
                    <a:pt x="15" y="5"/>
                    <a:pt x="16" y="5"/>
                  </a:cubicBezTo>
                  <a:cubicBezTo>
                    <a:pt x="16" y="5"/>
                    <a:pt x="17" y="5"/>
                    <a:pt x="17" y="6"/>
                  </a:cubicBezTo>
                  <a:cubicBezTo>
                    <a:pt x="17" y="6"/>
                    <a:pt x="17" y="7"/>
                    <a:pt x="17" y="7"/>
                  </a:cubicBezTo>
                  <a:cubicBezTo>
                    <a:pt x="17" y="8"/>
                    <a:pt x="17" y="8"/>
                    <a:pt x="17" y="9"/>
                  </a:cubicBezTo>
                  <a:cubicBezTo>
                    <a:pt x="16" y="9"/>
                    <a:pt x="16" y="10"/>
                    <a:pt x="16" y="10"/>
                  </a:cubicBezTo>
                  <a:cubicBezTo>
                    <a:pt x="15" y="10"/>
                    <a:pt x="15" y="11"/>
                    <a:pt x="14" y="11"/>
                  </a:cubicBezTo>
                  <a:cubicBezTo>
                    <a:pt x="14" y="11"/>
                    <a:pt x="14" y="11"/>
                    <a:pt x="13" y="11"/>
                  </a:cubicBezTo>
                  <a:cubicBezTo>
                    <a:pt x="13" y="11"/>
                    <a:pt x="13" y="11"/>
                    <a:pt x="13" y="11"/>
                  </a:cubicBezTo>
                  <a:cubicBezTo>
                    <a:pt x="12" y="11"/>
                    <a:pt x="12" y="11"/>
                    <a:pt x="12" y="11"/>
                  </a:cubicBezTo>
                  <a:cubicBezTo>
                    <a:pt x="12" y="11"/>
                    <a:pt x="11" y="11"/>
                    <a:pt x="11" y="11"/>
                  </a:cubicBezTo>
                  <a:cubicBezTo>
                    <a:pt x="11" y="10"/>
                    <a:pt x="11" y="10"/>
                    <a:pt x="11" y="10"/>
                  </a:cubicBezTo>
                  <a:cubicBezTo>
                    <a:pt x="11" y="10"/>
                    <a:pt x="10" y="10"/>
                    <a:pt x="10" y="10"/>
                  </a:cubicBezTo>
                  <a:cubicBezTo>
                    <a:pt x="10" y="10"/>
                    <a:pt x="10" y="10"/>
                    <a:pt x="10" y="10"/>
                  </a:cubicBezTo>
                  <a:cubicBezTo>
                    <a:pt x="10" y="10"/>
                    <a:pt x="10" y="10"/>
                    <a:pt x="9" y="10"/>
                  </a:cubicBezTo>
                  <a:cubicBezTo>
                    <a:pt x="9" y="9"/>
                    <a:pt x="9" y="9"/>
                    <a:pt x="9" y="9"/>
                  </a:cubicBezTo>
                  <a:cubicBezTo>
                    <a:pt x="9" y="9"/>
                    <a:pt x="9" y="9"/>
                    <a:pt x="8" y="10"/>
                  </a:cubicBezTo>
                  <a:cubicBezTo>
                    <a:pt x="8" y="10"/>
                    <a:pt x="8" y="10"/>
                    <a:pt x="8" y="10"/>
                  </a:cubicBezTo>
                  <a:cubicBezTo>
                    <a:pt x="8" y="10"/>
                    <a:pt x="8" y="10"/>
                    <a:pt x="8" y="10"/>
                  </a:cubicBezTo>
                  <a:cubicBezTo>
                    <a:pt x="7" y="10"/>
                    <a:pt x="7" y="10"/>
                    <a:pt x="7" y="10"/>
                  </a:cubicBezTo>
                  <a:cubicBezTo>
                    <a:pt x="7" y="10"/>
                    <a:pt x="7" y="10"/>
                    <a:pt x="7" y="10"/>
                  </a:cubicBezTo>
                  <a:cubicBezTo>
                    <a:pt x="6" y="10"/>
                    <a:pt x="6" y="10"/>
                    <a:pt x="6" y="10"/>
                  </a:cubicBezTo>
                  <a:cubicBezTo>
                    <a:pt x="6" y="10"/>
                    <a:pt x="6" y="10"/>
                    <a:pt x="6" y="10"/>
                  </a:cubicBezTo>
                  <a:cubicBezTo>
                    <a:pt x="5" y="10"/>
                    <a:pt x="5" y="10"/>
                    <a:pt x="5" y="10"/>
                  </a:cubicBezTo>
                  <a:moveTo>
                    <a:pt x="5" y="0"/>
                  </a:moveTo>
                  <a:cubicBezTo>
                    <a:pt x="5" y="0"/>
                    <a:pt x="4" y="0"/>
                    <a:pt x="4" y="0"/>
                  </a:cubicBezTo>
                  <a:cubicBezTo>
                    <a:pt x="3" y="1"/>
                    <a:pt x="3" y="1"/>
                    <a:pt x="2" y="2"/>
                  </a:cubicBezTo>
                  <a:cubicBezTo>
                    <a:pt x="2" y="2"/>
                    <a:pt x="1" y="3"/>
                    <a:pt x="1" y="4"/>
                  </a:cubicBezTo>
                  <a:cubicBezTo>
                    <a:pt x="0" y="4"/>
                    <a:pt x="0" y="5"/>
                    <a:pt x="0" y="6"/>
                  </a:cubicBezTo>
                  <a:cubicBezTo>
                    <a:pt x="0" y="6"/>
                    <a:pt x="0" y="6"/>
                    <a:pt x="0" y="7"/>
                  </a:cubicBezTo>
                  <a:cubicBezTo>
                    <a:pt x="0" y="7"/>
                    <a:pt x="0" y="8"/>
                    <a:pt x="0" y="8"/>
                  </a:cubicBezTo>
                  <a:cubicBezTo>
                    <a:pt x="0" y="9"/>
                    <a:pt x="1" y="9"/>
                    <a:pt x="1" y="10"/>
                  </a:cubicBezTo>
                  <a:cubicBezTo>
                    <a:pt x="2" y="10"/>
                    <a:pt x="2" y="11"/>
                    <a:pt x="3" y="11"/>
                  </a:cubicBezTo>
                  <a:cubicBezTo>
                    <a:pt x="3" y="11"/>
                    <a:pt x="3" y="11"/>
                    <a:pt x="4" y="11"/>
                  </a:cubicBezTo>
                  <a:cubicBezTo>
                    <a:pt x="4" y="11"/>
                    <a:pt x="4" y="11"/>
                    <a:pt x="4" y="11"/>
                  </a:cubicBezTo>
                  <a:cubicBezTo>
                    <a:pt x="4" y="11"/>
                    <a:pt x="4" y="11"/>
                    <a:pt x="5" y="11"/>
                  </a:cubicBezTo>
                  <a:cubicBezTo>
                    <a:pt x="5" y="11"/>
                    <a:pt x="5" y="11"/>
                    <a:pt x="5" y="11"/>
                  </a:cubicBezTo>
                  <a:cubicBezTo>
                    <a:pt x="5" y="11"/>
                    <a:pt x="6" y="11"/>
                    <a:pt x="6" y="11"/>
                  </a:cubicBezTo>
                  <a:cubicBezTo>
                    <a:pt x="6" y="11"/>
                    <a:pt x="6" y="11"/>
                    <a:pt x="6" y="11"/>
                  </a:cubicBezTo>
                  <a:cubicBezTo>
                    <a:pt x="7" y="11"/>
                    <a:pt x="7" y="11"/>
                    <a:pt x="7" y="11"/>
                  </a:cubicBezTo>
                  <a:cubicBezTo>
                    <a:pt x="7" y="11"/>
                    <a:pt x="7" y="11"/>
                    <a:pt x="8" y="11"/>
                  </a:cubicBezTo>
                  <a:cubicBezTo>
                    <a:pt x="8" y="11"/>
                    <a:pt x="8" y="11"/>
                    <a:pt x="8" y="11"/>
                  </a:cubicBezTo>
                  <a:cubicBezTo>
                    <a:pt x="8" y="11"/>
                    <a:pt x="8" y="11"/>
                    <a:pt x="8" y="11"/>
                  </a:cubicBezTo>
                  <a:cubicBezTo>
                    <a:pt x="8" y="11"/>
                    <a:pt x="8" y="11"/>
                    <a:pt x="9" y="11"/>
                  </a:cubicBezTo>
                  <a:cubicBezTo>
                    <a:pt x="9" y="11"/>
                    <a:pt x="9" y="11"/>
                    <a:pt x="9" y="11"/>
                  </a:cubicBezTo>
                  <a:cubicBezTo>
                    <a:pt x="9" y="11"/>
                    <a:pt x="9" y="11"/>
                    <a:pt x="9" y="11"/>
                  </a:cubicBezTo>
                  <a:cubicBezTo>
                    <a:pt x="9" y="11"/>
                    <a:pt x="9" y="11"/>
                    <a:pt x="10" y="11"/>
                  </a:cubicBezTo>
                  <a:cubicBezTo>
                    <a:pt x="10" y="11"/>
                    <a:pt x="10" y="11"/>
                    <a:pt x="10" y="11"/>
                  </a:cubicBezTo>
                  <a:cubicBezTo>
                    <a:pt x="10" y="11"/>
                    <a:pt x="10" y="11"/>
                    <a:pt x="10" y="11"/>
                  </a:cubicBezTo>
                  <a:cubicBezTo>
                    <a:pt x="10" y="11"/>
                    <a:pt x="11" y="11"/>
                    <a:pt x="11" y="11"/>
                  </a:cubicBezTo>
                  <a:cubicBezTo>
                    <a:pt x="11" y="12"/>
                    <a:pt x="11" y="12"/>
                    <a:pt x="12" y="12"/>
                  </a:cubicBezTo>
                  <a:cubicBezTo>
                    <a:pt x="12" y="12"/>
                    <a:pt x="12" y="12"/>
                    <a:pt x="12" y="12"/>
                  </a:cubicBezTo>
                  <a:cubicBezTo>
                    <a:pt x="13" y="12"/>
                    <a:pt x="13" y="12"/>
                    <a:pt x="13" y="12"/>
                  </a:cubicBezTo>
                  <a:cubicBezTo>
                    <a:pt x="14" y="12"/>
                    <a:pt x="14" y="12"/>
                    <a:pt x="15" y="12"/>
                  </a:cubicBezTo>
                  <a:cubicBezTo>
                    <a:pt x="15" y="12"/>
                    <a:pt x="16" y="11"/>
                    <a:pt x="16" y="11"/>
                  </a:cubicBezTo>
                  <a:cubicBezTo>
                    <a:pt x="17" y="11"/>
                    <a:pt x="17" y="10"/>
                    <a:pt x="18" y="10"/>
                  </a:cubicBezTo>
                  <a:cubicBezTo>
                    <a:pt x="18" y="9"/>
                    <a:pt x="18" y="8"/>
                    <a:pt x="18" y="7"/>
                  </a:cubicBezTo>
                  <a:cubicBezTo>
                    <a:pt x="18" y="6"/>
                    <a:pt x="18" y="6"/>
                    <a:pt x="18" y="5"/>
                  </a:cubicBezTo>
                  <a:cubicBezTo>
                    <a:pt x="18" y="5"/>
                    <a:pt x="17" y="4"/>
                    <a:pt x="16" y="4"/>
                  </a:cubicBezTo>
                  <a:cubicBezTo>
                    <a:pt x="16" y="4"/>
                    <a:pt x="15" y="3"/>
                    <a:pt x="14" y="3"/>
                  </a:cubicBezTo>
                  <a:cubicBezTo>
                    <a:pt x="13" y="3"/>
                    <a:pt x="12" y="3"/>
                    <a:pt x="11" y="2"/>
                  </a:cubicBezTo>
                  <a:cubicBezTo>
                    <a:pt x="11" y="2"/>
                    <a:pt x="10" y="2"/>
                    <a:pt x="10" y="2"/>
                  </a:cubicBezTo>
                  <a:cubicBezTo>
                    <a:pt x="9" y="2"/>
                    <a:pt x="9" y="2"/>
                    <a:pt x="8" y="2"/>
                  </a:cubicBezTo>
                  <a:cubicBezTo>
                    <a:pt x="8" y="1"/>
                    <a:pt x="8" y="1"/>
                    <a:pt x="7" y="1"/>
                  </a:cubicBezTo>
                  <a:cubicBezTo>
                    <a:pt x="7" y="1"/>
                    <a:pt x="7" y="1"/>
                    <a:pt x="7" y="1"/>
                  </a:cubicBezTo>
                  <a:cubicBezTo>
                    <a:pt x="7" y="0"/>
                    <a:pt x="6" y="0"/>
                    <a:pt x="6" y="0"/>
                  </a:cubicBezTo>
                  <a:cubicBezTo>
                    <a:pt x="6" y="0"/>
                    <a:pt x="6" y="0"/>
                    <a:pt x="6"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2" name="Freeform 301">
              <a:extLst>
                <a:ext uri="{FF2B5EF4-FFF2-40B4-BE49-F238E27FC236}">
                  <a16:creationId xmlns:a16="http://schemas.microsoft.com/office/drawing/2014/main" id="{BBA89F63-0BC5-5442-97A3-D252F9C41DEE}"/>
                </a:ext>
              </a:extLst>
            </p:cNvPr>
            <p:cNvSpPr>
              <a:spLocks/>
            </p:cNvSpPr>
            <p:nvPr/>
          </p:nvSpPr>
          <p:spPr bwMode="auto">
            <a:xfrm>
              <a:off x="8202613" y="2095500"/>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3" name="Freeform 302">
              <a:extLst>
                <a:ext uri="{FF2B5EF4-FFF2-40B4-BE49-F238E27FC236}">
                  <a16:creationId xmlns:a16="http://schemas.microsoft.com/office/drawing/2014/main" id="{CF2B96D5-95CE-B149-97A3-5A3E1032F753}"/>
                </a:ext>
              </a:extLst>
            </p:cNvPr>
            <p:cNvSpPr>
              <a:spLocks/>
            </p:cNvSpPr>
            <p:nvPr/>
          </p:nvSpPr>
          <p:spPr bwMode="auto">
            <a:xfrm>
              <a:off x="8202613" y="2095500"/>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4" name="Freeform 303">
              <a:extLst>
                <a:ext uri="{FF2B5EF4-FFF2-40B4-BE49-F238E27FC236}">
                  <a16:creationId xmlns:a16="http://schemas.microsoft.com/office/drawing/2014/main" id="{82B1D1A3-9402-CC45-9D3D-2D7993915519}"/>
                </a:ext>
              </a:extLst>
            </p:cNvPr>
            <p:cNvSpPr>
              <a:spLocks noEditPoints="1"/>
            </p:cNvSpPr>
            <p:nvPr/>
          </p:nvSpPr>
          <p:spPr bwMode="auto">
            <a:xfrm>
              <a:off x="8115300" y="2052638"/>
              <a:ext cx="112712" cy="77787"/>
            </a:xfrm>
            <a:custGeom>
              <a:avLst/>
              <a:gdLst>
                <a:gd name="T0" fmla="*/ 61 w 67"/>
                <a:gd name="T1" fmla="*/ 43 h 46"/>
                <a:gd name="T2" fmla="*/ 64 w 67"/>
                <a:gd name="T3" fmla="*/ 46 h 46"/>
                <a:gd name="T4" fmla="*/ 66 w 67"/>
                <a:gd name="T5" fmla="*/ 46 h 46"/>
                <a:gd name="T6" fmla="*/ 67 w 67"/>
                <a:gd name="T7" fmla="*/ 46 h 46"/>
                <a:gd name="T8" fmla="*/ 67 w 67"/>
                <a:gd name="T9" fmla="*/ 46 h 46"/>
                <a:gd name="T10" fmla="*/ 64 w 67"/>
                <a:gd name="T11" fmla="*/ 44 h 46"/>
                <a:gd name="T12" fmla="*/ 60 w 67"/>
                <a:gd name="T13" fmla="*/ 43 h 46"/>
                <a:gd name="T14" fmla="*/ 44 w 67"/>
                <a:gd name="T15" fmla="*/ 34 h 46"/>
                <a:gd name="T16" fmla="*/ 45 w 67"/>
                <a:gd name="T17" fmla="*/ 36 h 46"/>
                <a:gd name="T18" fmla="*/ 49 w 67"/>
                <a:gd name="T19" fmla="*/ 38 h 46"/>
                <a:gd name="T20" fmla="*/ 51 w 67"/>
                <a:gd name="T21" fmla="*/ 39 h 46"/>
                <a:gd name="T22" fmla="*/ 52 w 67"/>
                <a:gd name="T23" fmla="*/ 39 h 46"/>
                <a:gd name="T24" fmla="*/ 52 w 67"/>
                <a:gd name="T25" fmla="*/ 38 h 46"/>
                <a:gd name="T26" fmla="*/ 52 w 67"/>
                <a:gd name="T27" fmla="*/ 38 h 46"/>
                <a:gd name="T28" fmla="*/ 50 w 67"/>
                <a:gd name="T29" fmla="*/ 36 h 46"/>
                <a:gd name="T30" fmla="*/ 46 w 67"/>
                <a:gd name="T31" fmla="*/ 34 h 46"/>
                <a:gd name="T32" fmla="*/ 52 w 67"/>
                <a:gd name="T33" fmla="*/ 25 h 46"/>
                <a:gd name="T34" fmla="*/ 52 w 67"/>
                <a:gd name="T35" fmla="*/ 25 h 46"/>
                <a:gd name="T36" fmla="*/ 52 w 67"/>
                <a:gd name="T37" fmla="*/ 26 h 46"/>
                <a:gd name="T38" fmla="*/ 55 w 67"/>
                <a:gd name="T39" fmla="*/ 33 h 46"/>
                <a:gd name="T40" fmla="*/ 59 w 67"/>
                <a:gd name="T41" fmla="*/ 37 h 46"/>
                <a:gd name="T42" fmla="*/ 59 w 67"/>
                <a:gd name="T43" fmla="*/ 37 h 46"/>
                <a:gd name="T44" fmla="*/ 59 w 67"/>
                <a:gd name="T45" fmla="*/ 37 h 46"/>
                <a:gd name="T46" fmla="*/ 58 w 67"/>
                <a:gd name="T47" fmla="*/ 34 h 46"/>
                <a:gd name="T48" fmla="*/ 54 w 67"/>
                <a:gd name="T49" fmla="*/ 27 h 46"/>
                <a:gd name="T50" fmla="*/ 53 w 67"/>
                <a:gd name="T51" fmla="*/ 25 h 46"/>
                <a:gd name="T52" fmla="*/ 53 w 67"/>
                <a:gd name="T53" fmla="*/ 25 h 46"/>
                <a:gd name="T54" fmla="*/ 52 w 67"/>
                <a:gd name="T55" fmla="*/ 25 h 46"/>
                <a:gd name="T56" fmla="*/ 33 w 67"/>
                <a:gd name="T57" fmla="*/ 20 h 46"/>
                <a:gd name="T58" fmla="*/ 33 w 67"/>
                <a:gd name="T59" fmla="*/ 20 h 46"/>
                <a:gd name="T60" fmla="*/ 34 w 67"/>
                <a:gd name="T61" fmla="*/ 21 h 46"/>
                <a:gd name="T62" fmla="*/ 39 w 67"/>
                <a:gd name="T63" fmla="*/ 24 h 46"/>
                <a:gd name="T64" fmla="*/ 44 w 67"/>
                <a:gd name="T65" fmla="*/ 26 h 46"/>
                <a:gd name="T66" fmla="*/ 43 w 67"/>
                <a:gd name="T67" fmla="*/ 24 h 46"/>
                <a:gd name="T68" fmla="*/ 36 w 67"/>
                <a:gd name="T69" fmla="*/ 20 h 46"/>
                <a:gd name="T70" fmla="*/ 16 w 67"/>
                <a:gd name="T71" fmla="*/ 11 h 46"/>
                <a:gd name="T72" fmla="*/ 19 w 67"/>
                <a:gd name="T73" fmla="*/ 14 h 46"/>
                <a:gd name="T74" fmla="*/ 23 w 67"/>
                <a:gd name="T75" fmla="*/ 16 h 46"/>
                <a:gd name="T76" fmla="*/ 22 w 67"/>
                <a:gd name="T77" fmla="*/ 16 h 46"/>
                <a:gd name="T78" fmla="*/ 22 w 67"/>
                <a:gd name="T79" fmla="*/ 15 h 46"/>
                <a:gd name="T80" fmla="*/ 19 w 67"/>
                <a:gd name="T81" fmla="*/ 12 h 46"/>
                <a:gd name="T82" fmla="*/ 16 w 67"/>
                <a:gd name="T83" fmla="*/ 11 h 46"/>
                <a:gd name="T84" fmla="*/ 0 w 67"/>
                <a:gd name="T85" fmla="*/ 2 h 46"/>
                <a:gd name="T86" fmla="*/ 2 w 67"/>
                <a:gd name="T87" fmla="*/ 6 h 46"/>
                <a:gd name="T88" fmla="*/ 6 w 67"/>
                <a:gd name="T89" fmla="*/ 10 h 46"/>
                <a:gd name="T90" fmla="*/ 9 w 67"/>
                <a:gd name="T91" fmla="*/ 12 h 46"/>
                <a:gd name="T92" fmla="*/ 10 w 67"/>
                <a:gd name="T93" fmla="*/ 12 h 46"/>
                <a:gd name="T94" fmla="*/ 11 w 67"/>
                <a:gd name="T95" fmla="*/ 11 h 46"/>
                <a:gd name="T96" fmla="*/ 11 w 67"/>
                <a:gd name="T97" fmla="*/ 10 h 46"/>
                <a:gd name="T98" fmla="*/ 5 w 67"/>
                <a:gd name="T99" fmla="*/ 4 h 46"/>
                <a:gd name="T100" fmla="*/ 0 w 67"/>
                <a:gd name="T10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46">
                  <a:moveTo>
                    <a:pt x="60" y="43"/>
                  </a:moveTo>
                  <a:cubicBezTo>
                    <a:pt x="60" y="43"/>
                    <a:pt x="61" y="43"/>
                    <a:pt x="61" y="43"/>
                  </a:cubicBezTo>
                  <a:cubicBezTo>
                    <a:pt x="61" y="44"/>
                    <a:pt x="62" y="44"/>
                    <a:pt x="62" y="45"/>
                  </a:cubicBezTo>
                  <a:cubicBezTo>
                    <a:pt x="63" y="45"/>
                    <a:pt x="64" y="45"/>
                    <a:pt x="64" y="46"/>
                  </a:cubicBezTo>
                  <a:cubicBezTo>
                    <a:pt x="65" y="46"/>
                    <a:pt x="65" y="46"/>
                    <a:pt x="66" y="46"/>
                  </a:cubicBezTo>
                  <a:cubicBezTo>
                    <a:pt x="66" y="46"/>
                    <a:pt x="66" y="46"/>
                    <a:pt x="66" y="46"/>
                  </a:cubicBezTo>
                  <a:cubicBezTo>
                    <a:pt x="66" y="46"/>
                    <a:pt x="66" y="46"/>
                    <a:pt x="66" y="46"/>
                  </a:cubicBezTo>
                  <a:cubicBezTo>
                    <a:pt x="67" y="46"/>
                    <a:pt x="67" y="46"/>
                    <a:pt x="67" y="46"/>
                  </a:cubicBezTo>
                  <a:cubicBezTo>
                    <a:pt x="67" y="46"/>
                    <a:pt x="67" y="46"/>
                    <a:pt x="67" y="46"/>
                  </a:cubicBezTo>
                  <a:cubicBezTo>
                    <a:pt x="67" y="46"/>
                    <a:pt x="67" y="46"/>
                    <a:pt x="67" y="46"/>
                  </a:cubicBezTo>
                  <a:cubicBezTo>
                    <a:pt x="67" y="45"/>
                    <a:pt x="67" y="45"/>
                    <a:pt x="66" y="45"/>
                  </a:cubicBezTo>
                  <a:cubicBezTo>
                    <a:pt x="66" y="44"/>
                    <a:pt x="65" y="44"/>
                    <a:pt x="64" y="44"/>
                  </a:cubicBezTo>
                  <a:cubicBezTo>
                    <a:pt x="63" y="43"/>
                    <a:pt x="63" y="43"/>
                    <a:pt x="62" y="43"/>
                  </a:cubicBezTo>
                  <a:cubicBezTo>
                    <a:pt x="61" y="43"/>
                    <a:pt x="60" y="43"/>
                    <a:pt x="60" y="43"/>
                  </a:cubicBezTo>
                  <a:moveTo>
                    <a:pt x="44" y="33"/>
                  </a:moveTo>
                  <a:cubicBezTo>
                    <a:pt x="44" y="34"/>
                    <a:pt x="44" y="34"/>
                    <a:pt x="44" y="34"/>
                  </a:cubicBezTo>
                  <a:cubicBezTo>
                    <a:pt x="44" y="34"/>
                    <a:pt x="44" y="34"/>
                    <a:pt x="44" y="34"/>
                  </a:cubicBezTo>
                  <a:cubicBezTo>
                    <a:pt x="44" y="35"/>
                    <a:pt x="45" y="35"/>
                    <a:pt x="45" y="36"/>
                  </a:cubicBezTo>
                  <a:cubicBezTo>
                    <a:pt x="45" y="37"/>
                    <a:pt x="46" y="37"/>
                    <a:pt x="47" y="37"/>
                  </a:cubicBezTo>
                  <a:cubicBezTo>
                    <a:pt x="47" y="38"/>
                    <a:pt x="48" y="38"/>
                    <a:pt x="49" y="38"/>
                  </a:cubicBezTo>
                  <a:cubicBezTo>
                    <a:pt x="49" y="39"/>
                    <a:pt x="50" y="39"/>
                    <a:pt x="51" y="39"/>
                  </a:cubicBezTo>
                  <a:cubicBezTo>
                    <a:pt x="51" y="39"/>
                    <a:pt x="51" y="39"/>
                    <a:pt x="51" y="39"/>
                  </a:cubicBezTo>
                  <a:cubicBezTo>
                    <a:pt x="51" y="39"/>
                    <a:pt x="51" y="39"/>
                    <a:pt x="51" y="39"/>
                  </a:cubicBezTo>
                  <a:cubicBezTo>
                    <a:pt x="52" y="39"/>
                    <a:pt x="52" y="39"/>
                    <a:pt x="52" y="39"/>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1" y="37"/>
                    <a:pt x="51" y="37"/>
                    <a:pt x="50" y="36"/>
                  </a:cubicBezTo>
                  <a:cubicBezTo>
                    <a:pt x="50" y="36"/>
                    <a:pt x="49" y="35"/>
                    <a:pt x="48" y="35"/>
                  </a:cubicBezTo>
                  <a:cubicBezTo>
                    <a:pt x="47" y="35"/>
                    <a:pt x="47" y="34"/>
                    <a:pt x="46" y="34"/>
                  </a:cubicBezTo>
                  <a:cubicBezTo>
                    <a:pt x="45" y="34"/>
                    <a:pt x="45" y="33"/>
                    <a:pt x="44" y="33"/>
                  </a:cubicBezTo>
                  <a:moveTo>
                    <a:pt x="52" y="25"/>
                  </a:moveTo>
                  <a:cubicBezTo>
                    <a:pt x="52" y="25"/>
                    <a:pt x="52" y="25"/>
                    <a:pt x="52" y="25"/>
                  </a:cubicBezTo>
                  <a:cubicBezTo>
                    <a:pt x="52" y="25"/>
                    <a:pt x="52" y="25"/>
                    <a:pt x="52" y="25"/>
                  </a:cubicBezTo>
                  <a:cubicBezTo>
                    <a:pt x="52" y="25"/>
                    <a:pt x="52" y="25"/>
                    <a:pt x="52" y="25"/>
                  </a:cubicBezTo>
                  <a:cubicBezTo>
                    <a:pt x="52" y="25"/>
                    <a:pt x="52" y="25"/>
                    <a:pt x="52" y="26"/>
                  </a:cubicBezTo>
                  <a:cubicBezTo>
                    <a:pt x="52" y="27"/>
                    <a:pt x="52" y="28"/>
                    <a:pt x="52" y="29"/>
                  </a:cubicBezTo>
                  <a:cubicBezTo>
                    <a:pt x="53" y="30"/>
                    <a:pt x="54" y="32"/>
                    <a:pt x="55" y="33"/>
                  </a:cubicBezTo>
                  <a:cubicBezTo>
                    <a:pt x="56" y="34"/>
                    <a:pt x="57" y="35"/>
                    <a:pt x="57" y="36"/>
                  </a:cubicBezTo>
                  <a:cubicBezTo>
                    <a:pt x="58"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6"/>
                    <a:pt x="59" y="35"/>
                    <a:pt x="58" y="34"/>
                  </a:cubicBezTo>
                  <a:cubicBezTo>
                    <a:pt x="58" y="33"/>
                    <a:pt x="57" y="32"/>
                    <a:pt x="56" y="31"/>
                  </a:cubicBezTo>
                  <a:cubicBezTo>
                    <a:pt x="55" y="29"/>
                    <a:pt x="55" y="28"/>
                    <a:pt x="54" y="27"/>
                  </a:cubicBezTo>
                  <a:cubicBezTo>
                    <a:pt x="53" y="26"/>
                    <a:pt x="53" y="26"/>
                    <a:pt x="53" y="26"/>
                  </a:cubicBezTo>
                  <a:cubicBezTo>
                    <a:pt x="53" y="25"/>
                    <a:pt x="53" y="25"/>
                    <a:pt x="53" y="25"/>
                  </a:cubicBezTo>
                  <a:cubicBezTo>
                    <a:pt x="53" y="25"/>
                    <a:pt x="53" y="25"/>
                    <a:pt x="53" y="25"/>
                  </a:cubicBezTo>
                  <a:cubicBezTo>
                    <a:pt x="53" y="25"/>
                    <a:pt x="53" y="25"/>
                    <a:pt x="53" y="25"/>
                  </a:cubicBezTo>
                  <a:cubicBezTo>
                    <a:pt x="52" y="25"/>
                    <a:pt x="52" y="25"/>
                    <a:pt x="52" y="25"/>
                  </a:cubicBezTo>
                  <a:cubicBezTo>
                    <a:pt x="52" y="25"/>
                    <a:pt x="52" y="25"/>
                    <a:pt x="52" y="25"/>
                  </a:cubicBezTo>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4" y="20"/>
                    <a:pt x="34" y="21"/>
                  </a:cubicBezTo>
                  <a:cubicBezTo>
                    <a:pt x="34" y="21"/>
                    <a:pt x="35" y="22"/>
                    <a:pt x="36" y="22"/>
                  </a:cubicBezTo>
                  <a:cubicBezTo>
                    <a:pt x="37" y="23"/>
                    <a:pt x="38" y="23"/>
                    <a:pt x="39" y="24"/>
                  </a:cubicBezTo>
                  <a:cubicBezTo>
                    <a:pt x="40" y="24"/>
                    <a:pt x="41" y="25"/>
                    <a:pt x="41" y="25"/>
                  </a:cubicBezTo>
                  <a:cubicBezTo>
                    <a:pt x="42" y="25"/>
                    <a:pt x="43" y="26"/>
                    <a:pt x="44" y="26"/>
                  </a:cubicBezTo>
                  <a:cubicBezTo>
                    <a:pt x="44" y="26"/>
                    <a:pt x="44" y="26"/>
                    <a:pt x="44" y="26"/>
                  </a:cubicBezTo>
                  <a:cubicBezTo>
                    <a:pt x="44" y="25"/>
                    <a:pt x="44" y="25"/>
                    <a:pt x="43" y="24"/>
                  </a:cubicBezTo>
                  <a:cubicBezTo>
                    <a:pt x="42" y="23"/>
                    <a:pt x="41" y="23"/>
                    <a:pt x="40" y="22"/>
                  </a:cubicBezTo>
                  <a:cubicBezTo>
                    <a:pt x="39" y="21"/>
                    <a:pt x="37" y="21"/>
                    <a:pt x="36" y="20"/>
                  </a:cubicBezTo>
                  <a:cubicBezTo>
                    <a:pt x="35" y="20"/>
                    <a:pt x="34" y="20"/>
                    <a:pt x="33" y="20"/>
                  </a:cubicBezTo>
                  <a:moveTo>
                    <a:pt x="16" y="11"/>
                  </a:moveTo>
                  <a:cubicBezTo>
                    <a:pt x="16" y="11"/>
                    <a:pt x="17" y="12"/>
                    <a:pt x="17" y="12"/>
                  </a:cubicBezTo>
                  <a:cubicBezTo>
                    <a:pt x="18" y="13"/>
                    <a:pt x="19" y="14"/>
                    <a:pt x="19" y="14"/>
                  </a:cubicBezTo>
                  <a:cubicBezTo>
                    <a:pt x="20" y="15"/>
                    <a:pt x="21" y="15"/>
                    <a:pt x="21" y="16"/>
                  </a:cubicBezTo>
                  <a:cubicBezTo>
                    <a:pt x="22" y="16"/>
                    <a:pt x="22" y="16"/>
                    <a:pt x="23" y="16"/>
                  </a:cubicBezTo>
                  <a:cubicBezTo>
                    <a:pt x="23" y="16"/>
                    <a:pt x="23" y="16"/>
                    <a:pt x="23" y="16"/>
                  </a:cubicBezTo>
                  <a:cubicBezTo>
                    <a:pt x="23" y="16"/>
                    <a:pt x="22" y="16"/>
                    <a:pt x="22" y="16"/>
                  </a:cubicBezTo>
                  <a:cubicBezTo>
                    <a:pt x="22" y="16"/>
                    <a:pt x="22" y="15"/>
                    <a:pt x="22" y="15"/>
                  </a:cubicBezTo>
                  <a:cubicBezTo>
                    <a:pt x="22" y="15"/>
                    <a:pt x="22" y="15"/>
                    <a:pt x="22" y="15"/>
                  </a:cubicBezTo>
                  <a:cubicBezTo>
                    <a:pt x="21" y="14"/>
                    <a:pt x="21" y="14"/>
                    <a:pt x="20" y="13"/>
                  </a:cubicBezTo>
                  <a:cubicBezTo>
                    <a:pt x="20" y="13"/>
                    <a:pt x="19" y="13"/>
                    <a:pt x="19" y="12"/>
                  </a:cubicBezTo>
                  <a:cubicBezTo>
                    <a:pt x="18" y="12"/>
                    <a:pt x="18" y="12"/>
                    <a:pt x="17" y="11"/>
                  </a:cubicBezTo>
                  <a:cubicBezTo>
                    <a:pt x="17" y="11"/>
                    <a:pt x="17" y="11"/>
                    <a:pt x="16" y="11"/>
                  </a:cubicBezTo>
                  <a:moveTo>
                    <a:pt x="0" y="0"/>
                  </a:moveTo>
                  <a:cubicBezTo>
                    <a:pt x="0" y="1"/>
                    <a:pt x="0" y="1"/>
                    <a:pt x="0" y="2"/>
                  </a:cubicBezTo>
                  <a:cubicBezTo>
                    <a:pt x="0" y="2"/>
                    <a:pt x="1" y="3"/>
                    <a:pt x="1" y="4"/>
                  </a:cubicBezTo>
                  <a:cubicBezTo>
                    <a:pt x="1" y="4"/>
                    <a:pt x="2" y="5"/>
                    <a:pt x="2" y="6"/>
                  </a:cubicBezTo>
                  <a:cubicBezTo>
                    <a:pt x="3" y="7"/>
                    <a:pt x="4" y="7"/>
                    <a:pt x="4" y="8"/>
                  </a:cubicBezTo>
                  <a:cubicBezTo>
                    <a:pt x="5" y="9"/>
                    <a:pt x="5" y="9"/>
                    <a:pt x="6" y="10"/>
                  </a:cubicBezTo>
                  <a:cubicBezTo>
                    <a:pt x="6" y="10"/>
                    <a:pt x="7" y="11"/>
                    <a:pt x="7" y="11"/>
                  </a:cubicBezTo>
                  <a:cubicBezTo>
                    <a:pt x="8" y="12"/>
                    <a:pt x="8" y="12"/>
                    <a:pt x="9" y="12"/>
                  </a:cubicBezTo>
                  <a:cubicBezTo>
                    <a:pt x="9" y="12"/>
                    <a:pt x="9" y="12"/>
                    <a:pt x="10" y="12"/>
                  </a:cubicBezTo>
                  <a:cubicBezTo>
                    <a:pt x="10" y="12"/>
                    <a:pt x="10" y="12"/>
                    <a:pt x="10" y="12"/>
                  </a:cubicBezTo>
                  <a:cubicBezTo>
                    <a:pt x="10" y="12"/>
                    <a:pt x="10" y="12"/>
                    <a:pt x="11" y="12"/>
                  </a:cubicBezTo>
                  <a:cubicBezTo>
                    <a:pt x="11" y="12"/>
                    <a:pt x="11" y="11"/>
                    <a:pt x="11" y="11"/>
                  </a:cubicBezTo>
                  <a:cubicBezTo>
                    <a:pt x="11" y="11"/>
                    <a:pt x="11" y="11"/>
                    <a:pt x="11" y="11"/>
                  </a:cubicBezTo>
                  <a:cubicBezTo>
                    <a:pt x="11" y="10"/>
                    <a:pt x="11" y="10"/>
                    <a:pt x="11" y="10"/>
                  </a:cubicBezTo>
                  <a:cubicBezTo>
                    <a:pt x="10" y="9"/>
                    <a:pt x="10" y="8"/>
                    <a:pt x="9" y="7"/>
                  </a:cubicBezTo>
                  <a:cubicBezTo>
                    <a:pt x="8" y="6"/>
                    <a:pt x="7" y="5"/>
                    <a:pt x="5" y="4"/>
                  </a:cubicBezTo>
                  <a:cubicBezTo>
                    <a:pt x="4" y="3"/>
                    <a:pt x="3" y="2"/>
                    <a:pt x="2"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5" name="Freeform 304">
              <a:extLst>
                <a:ext uri="{FF2B5EF4-FFF2-40B4-BE49-F238E27FC236}">
                  <a16:creationId xmlns:a16="http://schemas.microsoft.com/office/drawing/2014/main" id="{063827E7-ED0B-EB4C-A5BC-AE640FE6B873}"/>
                </a:ext>
              </a:extLst>
            </p:cNvPr>
            <p:cNvSpPr>
              <a:spLocks noEditPoints="1"/>
            </p:cNvSpPr>
            <p:nvPr/>
          </p:nvSpPr>
          <p:spPr bwMode="auto">
            <a:xfrm>
              <a:off x="8113713" y="2051050"/>
              <a:ext cx="115887" cy="80962"/>
            </a:xfrm>
            <a:custGeom>
              <a:avLst/>
              <a:gdLst>
                <a:gd name="T0" fmla="*/ 62 w 69"/>
                <a:gd name="T1" fmla="*/ 44 h 48"/>
                <a:gd name="T2" fmla="*/ 67 w 69"/>
                <a:gd name="T3" fmla="*/ 46 h 48"/>
                <a:gd name="T4" fmla="*/ 67 w 69"/>
                <a:gd name="T5" fmla="*/ 47 h 48"/>
                <a:gd name="T6" fmla="*/ 61 w 69"/>
                <a:gd name="T7" fmla="*/ 42 h 48"/>
                <a:gd name="T8" fmla="*/ 60 w 69"/>
                <a:gd name="T9" fmla="*/ 44 h 48"/>
                <a:gd name="T10" fmla="*/ 67 w 69"/>
                <a:gd name="T11" fmla="*/ 48 h 48"/>
                <a:gd name="T12" fmla="*/ 69 w 69"/>
                <a:gd name="T13" fmla="*/ 48 h 48"/>
                <a:gd name="T14" fmla="*/ 69 w 69"/>
                <a:gd name="T15" fmla="*/ 46 h 48"/>
                <a:gd name="T16" fmla="*/ 61 w 69"/>
                <a:gd name="T17" fmla="*/ 42 h 48"/>
                <a:gd name="T18" fmla="*/ 60 w 69"/>
                <a:gd name="T19" fmla="*/ 38 h 48"/>
                <a:gd name="T20" fmla="*/ 61 w 69"/>
                <a:gd name="T21" fmla="*/ 38 h 48"/>
                <a:gd name="T22" fmla="*/ 46 w 69"/>
                <a:gd name="T23" fmla="*/ 37 h 48"/>
                <a:gd name="T24" fmla="*/ 47 w 69"/>
                <a:gd name="T25" fmla="*/ 35 h 48"/>
                <a:gd name="T26" fmla="*/ 53 w 69"/>
                <a:gd name="T27" fmla="*/ 39 h 48"/>
                <a:gd name="T28" fmla="*/ 53 w 69"/>
                <a:gd name="T29" fmla="*/ 40 h 48"/>
                <a:gd name="T30" fmla="*/ 45 w 69"/>
                <a:gd name="T31" fmla="*/ 33 h 48"/>
                <a:gd name="T32" fmla="*/ 44 w 69"/>
                <a:gd name="T33" fmla="*/ 34 h 48"/>
                <a:gd name="T34" fmla="*/ 44 w 69"/>
                <a:gd name="T35" fmla="*/ 35 h 48"/>
                <a:gd name="T36" fmla="*/ 52 w 69"/>
                <a:gd name="T37" fmla="*/ 41 h 48"/>
                <a:gd name="T38" fmla="*/ 54 w 69"/>
                <a:gd name="T39" fmla="*/ 40 h 48"/>
                <a:gd name="T40" fmla="*/ 54 w 69"/>
                <a:gd name="T41" fmla="*/ 39 h 48"/>
                <a:gd name="T42" fmla="*/ 45 w 69"/>
                <a:gd name="T43" fmla="*/ 33 h 48"/>
                <a:gd name="T44" fmla="*/ 55 w 69"/>
                <a:gd name="T45" fmla="*/ 28 h 48"/>
                <a:gd name="T46" fmla="*/ 60 w 69"/>
                <a:gd name="T47" fmla="*/ 38 h 48"/>
                <a:gd name="T48" fmla="*/ 60 w 69"/>
                <a:gd name="T49" fmla="*/ 35 h 48"/>
                <a:gd name="T50" fmla="*/ 45 w 69"/>
                <a:gd name="T51" fmla="*/ 27 h 48"/>
                <a:gd name="T52" fmla="*/ 35 w 69"/>
                <a:gd name="T53" fmla="*/ 22 h 48"/>
                <a:gd name="T54" fmla="*/ 34 w 69"/>
                <a:gd name="T55" fmla="*/ 21 h 48"/>
                <a:gd name="T56" fmla="*/ 44 w 69"/>
                <a:gd name="T57" fmla="*/ 25 h 48"/>
                <a:gd name="T58" fmla="*/ 34 w 69"/>
                <a:gd name="T59" fmla="*/ 20 h 48"/>
                <a:gd name="T60" fmla="*/ 33 w 69"/>
                <a:gd name="T61" fmla="*/ 21 h 48"/>
                <a:gd name="T62" fmla="*/ 36 w 69"/>
                <a:gd name="T63" fmla="*/ 24 h 48"/>
                <a:gd name="T64" fmla="*/ 45 w 69"/>
                <a:gd name="T65" fmla="*/ 28 h 48"/>
                <a:gd name="T66" fmla="*/ 46 w 69"/>
                <a:gd name="T67" fmla="*/ 27 h 48"/>
                <a:gd name="T68" fmla="*/ 44 w 69"/>
                <a:gd name="T69" fmla="*/ 24 h 48"/>
                <a:gd name="T70" fmla="*/ 24 w 69"/>
                <a:gd name="T71" fmla="*/ 17 h 48"/>
                <a:gd name="T72" fmla="*/ 17 w 69"/>
                <a:gd name="T73" fmla="*/ 12 h 48"/>
                <a:gd name="T74" fmla="*/ 23 w 69"/>
                <a:gd name="T75" fmla="*/ 16 h 48"/>
                <a:gd name="T76" fmla="*/ 24 w 69"/>
                <a:gd name="T77" fmla="*/ 17 h 48"/>
                <a:gd name="T78" fmla="*/ 16 w 69"/>
                <a:gd name="T79" fmla="*/ 11 h 48"/>
                <a:gd name="T80" fmla="*/ 17 w 69"/>
                <a:gd name="T81" fmla="*/ 13 h 48"/>
                <a:gd name="T82" fmla="*/ 22 w 69"/>
                <a:gd name="T83" fmla="*/ 18 h 48"/>
                <a:gd name="T84" fmla="*/ 25 w 69"/>
                <a:gd name="T85" fmla="*/ 18 h 48"/>
                <a:gd name="T86" fmla="*/ 21 w 69"/>
                <a:gd name="T87" fmla="*/ 13 h 48"/>
                <a:gd name="T88" fmla="*/ 10 w 69"/>
                <a:gd name="T89" fmla="*/ 13 h 48"/>
                <a:gd name="T90" fmla="*/ 3 w 69"/>
                <a:gd name="T91" fmla="*/ 7 h 48"/>
                <a:gd name="T92" fmla="*/ 3 w 69"/>
                <a:gd name="T93" fmla="*/ 2 h 48"/>
                <a:gd name="T94" fmla="*/ 12 w 69"/>
                <a:gd name="T95" fmla="*/ 12 h 48"/>
                <a:gd name="T96" fmla="*/ 11 w 69"/>
                <a:gd name="T97" fmla="*/ 13 h 48"/>
                <a:gd name="T98" fmla="*/ 0 w 69"/>
                <a:gd name="T99" fmla="*/ 1 h 48"/>
                <a:gd name="T100" fmla="*/ 3 w 69"/>
                <a:gd name="T101" fmla="*/ 7 h 48"/>
                <a:gd name="T102" fmla="*/ 9 w 69"/>
                <a:gd name="T103" fmla="*/ 14 h 48"/>
                <a:gd name="T104" fmla="*/ 11 w 69"/>
                <a:gd name="T105" fmla="*/ 14 h 48"/>
                <a:gd name="T106" fmla="*/ 13 w 69"/>
                <a:gd name="T107" fmla="*/ 12 h 48"/>
                <a:gd name="T108" fmla="*/ 3 w 69"/>
                <a:gd name="T10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48">
                  <a:moveTo>
                    <a:pt x="67" y="47"/>
                  </a:moveTo>
                  <a:cubicBezTo>
                    <a:pt x="66" y="47"/>
                    <a:pt x="66" y="47"/>
                    <a:pt x="65" y="47"/>
                  </a:cubicBezTo>
                  <a:cubicBezTo>
                    <a:pt x="65" y="46"/>
                    <a:pt x="64" y="46"/>
                    <a:pt x="63" y="46"/>
                  </a:cubicBezTo>
                  <a:cubicBezTo>
                    <a:pt x="63" y="45"/>
                    <a:pt x="62" y="45"/>
                    <a:pt x="62" y="44"/>
                  </a:cubicBezTo>
                  <a:cubicBezTo>
                    <a:pt x="62" y="44"/>
                    <a:pt x="61" y="44"/>
                    <a:pt x="61" y="44"/>
                  </a:cubicBezTo>
                  <a:cubicBezTo>
                    <a:pt x="61" y="44"/>
                    <a:pt x="62" y="44"/>
                    <a:pt x="63" y="44"/>
                  </a:cubicBezTo>
                  <a:cubicBezTo>
                    <a:pt x="64" y="44"/>
                    <a:pt x="64" y="44"/>
                    <a:pt x="65" y="45"/>
                  </a:cubicBezTo>
                  <a:cubicBezTo>
                    <a:pt x="66" y="45"/>
                    <a:pt x="67" y="45"/>
                    <a:pt x="67" y="46"/>
                  </a:cubicBezTo>
                  <a:cubicBezTo>
                    <a:pt x="68" y="46"/>
                    <a:pt x="68" y="46"/>
                    <a:pt x="68" y="47"/>
                  </a:cubicBezTo>
                  <a:cubicBezTo>
                    <a:pt x="68" y="47"/>
                    <a:pt x="68" y="47"/>
                    <a:pt x="68" y="47"/>
                  </a:cubicBezTo>
                  <a:cubicBezTo>
                    <a:pt x="68" y="47"/>
                    <a:pt x="68" y="47"/>
                    <a:pt x="68" y="47"/>
                  </a:cubicBezTo>
                  <a:cubicBezTo>
                    <a:pt x="68" y="47"/>
                    <a:pt x="68" y="47"/>
                    <a:pt x="67" y="47"/>
                  </a:cubicBezTo>
                  <a:cubicBezTo>
                    <a:pt x="67" y="47"/>
                    <a:pt x="67" y="47"/>
                    <a:pt x="67" y="47"/>
                  </a:cubicBezTo>
                  <a:cubicBezTo>
                    <a:pt x="67" y="47"/>
                    <a:pt x="67" y="47"/>
                    <a:pt x="67" y="47"/>
                  </a:cubicBezTo>
                  <a:moveTo>
                    <a:pt x="61" y="42"/>
                  </a:moveTo>
                  <a:cubicBezTo>
                    <a:pt x="61" y="42"/>
                    <a:pt x="61" y="42"/>
                    <a:pt x="61" y="42"/>
                  </a:cubicBezTo>
                  <a:cubicBezTo>
                    <a:pt x="61" y="43"/>
                    <a:pt x="60" y="43"/>
                    <a:pt x="60" y="43"/>
                  </a:cubicBezTo>
                  <a:cubicBezTo>
                    <a:pt x="60" y="43"/>
                    <a:pt x="60" y="43"/>
                    <a:pt x="60" y="43"/>
                  </a:cubicBezTo>
                  <a:cubicBezTo>
                    <a:pt x="60" y="43"/>
                    <a:pt x="60" y="43"/>
                    <a:pt x="60" y="43"/>
                  </a:cubicBezTo>
                  <a:cubicBezTo>
                    <a:pt x="60" y="44"/>
                    <a:pt x="60" y="44"/>
                    <a:pt x="60" y="44"/>
                  </a:cubicBezTo>
                  <a:cubicBezTo>
                    <a:pt x="60" y="44"/>
                    <a:pt x="60" y="44"/>
                    <a:pt x="61" y="45"/>
                  </a:cubicBezTo>
                  <a:cubicBezTo>
                    <a:pt x="61" y="45"/>
                    <a:pt x="62" y="46"/>
                    <a:pt x="62" y="46"/>
                  </a:cubicBezTo>
                  <a:cubicBezTo>
                    <a:pt x="63" y="47"/>
                    <a:pt x="64" y="47"/>
                    <a:pt x="65" y="48"/>
                  </a:cubicBezTo>
                  <a:cubicBezTo>
                    <a:pt x="65" y="48"/>
                    <a:pt x="66" y="48"/>
                    <a:pt x="67" y="48"/>
                  </a:cubicBezTo>
                  <a:cubicBezTo>
                    <a:pt x="67" y="48"/>
                    <a:pt x="67" y="48"/>
                    <a:pt x="67" y="48"/>
                  </a:cubicBezTo>
                  <a:cubicBezTo>
                    <a:pt x="68" y="48"/>
                    <a:pt x="68" y="48"/>
                    <a:pt x="68" y="48"/>
                  </a:cubicBezTo>
                  <a:cubicBezTo>
                    <a:pt x="68" y="48"/>
                    <a:pt x="68" y="48"/>
                    <a:pt x="68" y="48"/>
                  </a:cubicBezTo>
                  <a:cubicBezTo>
                    <a:pt x="68" y="48"/>
                    <a:pt x="68" y="48"/>
                    <a:pt x="69" y="48"/>
                  </a:cubicBezTo>
                  <a:cubicBezTo>
                    <a:pt x="69" y="48"/>
                    <a:pt x="69" y="47"/>
                    <a:pt x="69" y="47"/>
                  </a:cubicBezTo>
                  <a:cubicBezTo>
                    <a:pt x="69" y="47"/>
                    <a:pt x="69" y="47"/>
                    <a:pt x="69" y="47"/>
                  </a:cubicBezTo>
                  <a:cubicBezTo>
                    <a:pt x="69" y="47"/>
                    <a:pt x="69" y="47"/>
                    <a:pt x="69" y="47"/>
                  </a:cubicBezTo>
                  <a:cubicBezTo>
                    <a:pt x="69" y="47"/>
                    <a:pt x="69" y="46"/>
                    <a:pt x="69" y="46"/>
                  </a:cubicBezTo>
                  <a:cubicBezTo>
                    <a:pt x="69" y="46"/>
                    <a:pt x="68" y="45"/>
                    <a:pt x="68" y="45"/>
                  </a:cubicBezTo>
                  <a:cubicBezTo>
                    <a:pt x="67" y="44"/>
                    <a:pt x="66" y="44"/>
                    <a:pt x="65" y="44"/>
                  </a:cubicBezTo>
                  <a:cubicBezTo>
                    <a:pt x="64" y="43"/>
                    <a:pt x="64" y="43"/>
                    <a:pt x="63" y="43"/>
                  </a:cubicBezTo>
                  <a:cubicBezTo>
                    <a:pt x="62" y="43"/>
                    <a:pt x="61" y="42"/>
                    <a:pt x="61" y="42"/>
                  </a:cubicBezTo>
                  <a:moveTo>
                    <a:pt x="61" y="38"/>
                  </a:moveTo>
                  <a:cubicBezTo>
                    <a:pt x="60" y="38"/>
                    <a:pt x="60" y="38"/>
                    <a:pt x="60" y="38"/>
                  </a:cubicBezTo>
                  <a:cubicBezTo>
                    <a:pt x="60" y="38"/>
                    <a:pt x="60" y="38"/>
                    <a:pt x="60" y="38"/>
                  </a:cubicBezTo>
                  <a:cubicBezTo>
                    <a:pt x="60" y="38"/>
                    <a:pt x="60" y="38"/>
                    <a:pt x="60" y="38"/>
                  </a:cubicBezTo>
                  <a:cubicBezTo>
                    <a:pt x="60" y="39"/>
                    <a:pt x="60" y="39"/>
                    <a:pt x="60" y="39"/>
                  </a:cubicBezTo>
                  <a:cubicBezTo>
                    <a:pt x="61" y="39"/>
                    <a:pt x="61" y="39"/>
                    <a:pt x="61" y="39"/>
                  </a:cubicBezTo>
                  <a:cubicBezTo>
                    <a:pt x="61" y="38"/>
                    <a:pt x="61" y="38"/>
                    <a:pt x="61" y="38"/>
                  </a:cubicBezTo>
                  <a:cubicBezTo>
                    <a:pt x="61" y="38"/>
                    <a:pt x="61" y="38"/>
                    <a:pt x="61" y="38"/>
                  </a:cubicBezTo>
                  <a:moveTo>
                    <a:pt x="52" y="40"/>
                  </a:moveTo>
                  <a:cubicBezTo>
                    <a:pt x="51" y="40"/>
                    <a:pt x="50" y="40"/>
                    <a:pt x="50" y="39"/>
                  </a:cubicBezTo>
                  <a:cubicBezTo>
                    <a:pt x="49" y="39"/>
                    <a:pt x="48" y="39"/>
                    <a:pt x="48" y="38"/>
                  </a:cubicBezTo>
                  <a:cubicBezTo>
                    <a:pt x="47" y="38"/>
                    <a:pt x="46" y="38"/>
                    <a:pt x="46" y="37"/>
                  </a:cubicBezTo>
                  <a:cubicBezTo>
                    <a:pt x="46" y="36"/>
                    <a:pt x="45" y="36"/>
                    <a:pt x="45" y="35"/>
                  </a:cubicBezTo>
                  <a:cubicBezTo>
                    <a:pt x="45" y="35"/>
                    <a:pt x="45" y="35"/>
                    <a:pt x="45" y="35"/>
                  </a:cubicBezTo>
                  <a:cubicBezTo>
                    <a:pt x="45" y="34"/>
                    <a:pt x="45" y="34"/>
                    <a:pt x="45" y="34"/>
                  </a:cubicBezTo>
                  <a:cubicBezTo>
                    <a:pt x="46" y="34"/>
                    <a:pt x="46" y="35"/>
                    <a:pt x="47" y="35"/>
                  </a:cubicBezTo>
                  <a:cubicBezTo>
                    <a:pt x="48" y="35"/>
                    <a:pt x="48" y="36"/>
                    <a:pt x="49" y="36"/>
                  </a:cubicBezTo>
                  <a:cubicBezTo>
                    <a:pt x="50" y="36"/>
                    <a:pt x="51" y="37"/>
                    <a:pt x="51" y="37"/>
                  </a:cubicBezTo>
                  <a:cubicBezTo>
                    <a:pt x="52" y="38"/>
                    <a:pt x="52" y="38"/>
                    <a:pt x="53" y="39"/>
                  </a:cubicBezTo>
                  <a:cubicBezTo>
                    <a:pt x="53" y="39"/>
                    <a:pt x="53" y="39"/>
                    <a:pt x="53" y="39"/>
                  </a:cubicBezTo>
                  <a:cubicBezTo>
                    <a:pt x="53" y="39"/>
                    <a:pt x="53" y="39"/>
                    <a:pt x="53" y="39"/>
                  </a:cubicBezTo>
                  <a:cubicBezTo>
                    <a:pt x="53" y="39"/>
                    <a:pt x="53" y="39"/>
                    <a:pt x="53" y="39"/>
                  </a:cubicBezTo>
                  <a:cubicBezTo>
                    <a:pt x="53" y="39"/>
                    <a:pt x="53" y="39"/>
                    <a:pt x="53" y="39"/>
                  </a:cubicBezTo>
                  <a:cubicBezTo>
                    <a:pt x="53" y="39"/>
                    <a:pt x="53" y="39"/>
                    <a:pt x="53" y="40"/>
                  </a:cubicBezTo>
                  <a:cubicBezTo>
                    <a:pt x="53" y="40"/>
                    <a:pt x="53" y="40"/>
                    <a:pt x="52" y="40"/>
                  </a:cubicBezTo>
                  <a:cubicBezTo>
                    <a:pt x="52" y="40"/>
                    <a:pt x="52" y="40"/>
                    <a:pt x="52" y="40"/>
                  </a:cubicBezTo>
                  <a:cubicBezTo>
                    <a:pt x="52" y="40"/>
                    <a:pt x="52" y="40"/>
                    <a:pt x="52" y="40"/>
                  </a:cubicBezTo>
                  <a:moveTo>
                    <a:pt x="45" y="33"/>
                  </a:moveTo>
                  <a:cubicBezTo>
                    <a:pt x="45" y="33"/>
                    <a:pt x="45" y="33"/>
                    <a:pt x="45" y="33"/>
                  </a:cubicBezTo>
                  <a:cubicBezTo>
                    <a:pt x="45" y="33"/>
                    <a:pt x="45" y="34"/>
                    <a:pt x="45" y="34"/>
                  </a:cubicBezTo>
                  <a:cubicBezTo>
                    <a:pt x="45" y="34"/>
                    <a:pt x="44" y="34"/>
                    <a:pt x="44" y="34"/>
                  </a:cubicBezTo>
                  <a:cubicBezTo>
                    <a:pt x="44" y="34"/>
                    <a:pt x="44" y="34"/>
                    <a:pt x="44" y="34"/>
                  </a:cubicBezTo>
                  <a:cubicBezTo>
                    <a:pt x="44" y="34"/>
                    <a:pt x="44" y="34"/>
                    <a:pt x="44" y="34"/>
                  </a:cubicBezTo>
                  <a:cubicBezTo>
                    <a:pt x="44" y="34"/>
                    <a:pt x="44" y="34"/>
                    <a:pt x="44" y="34"/>
                  </a:cubicBezTo>
                  <a:cubicBezTo>
                    <a:pt x="44" y="35"/>
                    <a:pt x="44" y="35"/>
                    <a:pt x="44" y="35"/>
                  </a:cubicBezTo>
                  <a:cubicBezTo>
                    <a:pt x="44" y="35"/>
                    <a:pt x="44" y="35"/>
                    <a:pt x="44" y="35"/>
                  </a:cubicBezTo>
                  <a:cubicBezTo>
                    <a:pt x="44" y="36"/>
                    <a:pt x="45" y="37"/>
                    <a:pt x="45" y="37"/>
                  </a:cubicBezTo>
                  <a:cubicBezTo>
                    <a:pt x="46" y="38"/>
                    <a:pt x="46" y="39"/>
                    <a:pt x="47" y="39"/>
                  </a:cubicBezTo>
                  <a:cubicBezTo>
                    <a:pt x="48" y="40"/>
                    <a:pt x="49" y="40"/>
                    <a:pt x="50" y="40"/>
                  </a:cubicBezTo>
                  <a:cubicBezTo>
                    <a:pt x="50" y="41"/>
                    <a:pt x="51" y="41"/>
                    <a:pt x="52" y="41"/>
                  </a:cubicBezTo>
                  <a:cubicBezTo>
                    <a:pt x="52" y="41"/>
                    <a:pt x="52" y="41"/>
                    <a:pt x="52" y="41"/>
                  </a:cubicBezTo>
                  <a:cubicBezTo>
                    <a:pt x="52" y="41"/>
                    <a:pt x="53" y="41"/>
                    <a:pt x="53" y="41"/>
                  </a:cubicBezTo>
                  <a:cubicBezTo>
                    <a:pt x="53" y="41"/>
                    <a:pt x="53" y="41"/>
                    <a:pt x="53" y="40"/>
                  </a:cubicBezTo>
                  <a:cubicBezTo>
                    <a:pt x="53" y="40"/>
                    <a:pt x="54" y="40"/>
                    <a:pt x="54" y="40"/>
                  </a:cubicBezTo>
                  <a:cubicBezTo>
                    <a:pt x="54" y="40"/>
                    <a:pt x="54" y="40"/>
                    <a:pt x="54" y="40"/>
                  </a:cubicBezTo>
                  <a:cubicBezTo>
                    <a:pt x="54" y="40"/>
                    <a:pt x="54" y="40"/>
                    <a:pt x="54" y="40"/>
                  </a:cubicBezTo>
                  <a:cubicBezTo>
                    <a:pt x="54" y="40"/>
                    <a:pt x="54" y="39"/>
                    <a:pt x="54" y="39"/>
                  </a:cubicBezTo>
                  <a:cubicBezTo>
                    <a:pt x="54" y="39"/>
                    <a:pt x="54" y="39"/>
                    <a:pt x="54" y="39"/>
                  </a:cubicBezTo>
                  <a:cubicBezTo>
                    <a:pt x="54" y="39"/>
                    <a:pt x="53" y="38"/>
                    <a:pt x="53" y="37"/>
                  </a:cubicBezTo>
                  <a:cubicBezTo>
                    <a:pt x="52" y="37"/>
                    <a:pt x="51" y="36"/>
                    <a:pt x="50" y="35"/>
                  </a:cubicBezTo>
                  <a:cubicBezTo>
                    <a:pt x="49" y="35"/>
                    <a:pt x="49" y="34"/>
                    <a:pt x="48" y="34"/>
                  </a:cubicBezTo>
                  <a:cubicBezTo>
                    <a:pt x="47" y="34"/>
                    <a:pt x="46" y="33"/>
                    <a:pt x="45" y="33"/>
                  </a:cubicBezTo>
                  <a:moveTo>
                    <a:pt x="53" y="26"/>
                  </a:moveTo>
                  <a:cubicBezTo>
                    <a:pt x="54" y="26"/>
                    <a:pt x="54" y="26"/>
                    <a:pt x="54" y="26"/>
                  </a:cubicBezTo>
                  <a:cubicBezTo>
                    <a:pt x="54" y="27"/>
                    <a:pt x="54" y="27"/>
                    <a:pt x="54" y="27"/>
                  </a:cubicBezTo>
                  <a:cubicBezTo>
                    <a:pt x="54" y="27"/>
                    <a:pt x="54" y="27"/>
                    <a:pt x="55" y="28"/>
                  </a:cubicBezTo>
                  <a:cubicBezTo>
                    <a:pt x="56" y="29"/>
                    <a:pt x="56" y="30"/>
                    <a:pt x="57" y="32"/>
                  </a:cubicBezTo>
                  <a:cubicBezTo>
                    <a:pt x="58" y="33"/>
                    <a:pt x="59" y="34"/>
                    <a:pt x="59" y="35"/>
                  </a:cubicBezTo>
                  <a:cubicBezTo>
                    <a:pt x="60" y="36"/>
                    <a:pt x="60" y="37"/>
                    <a:pt x="60" y="38"/>
                  </a:cubicBezTo>
                  <a:cubicBezTo>
                    <a:pt x="60" y="38"/>
                    <a:pt x="60" y="38"/>
                    <a:pt x="60" y="38"/>
                  </a:cubicBezTo>
                  <a:cubicBezTo>
                    <a:pt x="60" y="38"/>
                    <a:pt x="60" y="38"/>
                    <a:pt x="60" y="38"/>
                  </a:cubicBezTo>
                  <a:cubicBezTo>
                    <a:pt x="60" y="38"/>
                    <a:pt x="60" y="38"/>
                    <a:pt x="60" y="38"/>
                  </a:cubicBezTo>
                  <a:cubicBezTo>
                    <a:pt x="61" y="38"/>
                    <a:pt x="61" y="38"/>
                    <a:pt x="61" y="38"/>
                  </a:cubicBezTo>
                  <a:cubicBezTo>
                    <a:pt x="61" y="37"/>
                    <a:pt x="61" y="37"/>
                    <a:pt x="60" y="35"/>
                  </a:cubicBezTo>
                  <a:cubicBezTo>
                    <a:pt x="60" y="34"/>
                    <a:pt x="59" y="33"/>
                    <a:pt x="58" y="31"/>
                  </a:cubicBezTo>
                  <a:cubicBezTo>
                    <a:pt x="57" y="30"/>
                    <a:pt x="56" y="28"/>
                    <a:pt x="56" y="27"/>
                  </a:cubicBezTo>
                  <a:cubicBezTo>
                    <a:pt x="55" y="26"/>
                    <a:pt x="54" y="26"/>
                    <a:pt x="53" y="26"/>
                  </a:cubicBezTo>
                  <a:moveTo>
                    <a:pt x="45" y="27"/>
                  </a:moveTo>
                  <a:cubicBezTo>
                    <a:pt x="44" y="27"/>
                    <a:pt x="43" y="26"/>
                    <a:pt x="42" y="26"/>
                  </a:cubicBezTo>
                  <a:cubicBezTo>
                    <a:pt x="42" y="26"/>
                    <a:pt x="41" y="25"/>
                    <a:pt x="40" y="25"/>
                  </a:cubicBezTo>
                  <a:cubicBezTo>
                    <a:pt x="39" y="24"/>
                    <a:pt x="38" y="24"/>
                    <a:pt x="37" y="23"/>
                  </a:cubicBezTo>
                  <a:cubicBezTo>
                    <a:pt x="36" y="23"/>
                    <a:pt x="35" y="22"/>
                    <a:pt x="35" y="22"/>
                  </a:cubicBezTo>
                  <a:cubicBezTo>
                    <a:pt x="35"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6" y="21"/>
                    <a:pt x="37" y="21"/>
                  </a:cubicBezTo>
                  <a:cubicBezTo>
                    <a:pt x="38" y="22"/>
                    <a:pt x="40" y="22"/>
                    <a:pt x="41" y="23"/>
                  </a:cubicBezTo>
                  <a:cubicBezTo>
                    <a:pt x="42" y="24"/>
                    <a:pt x="43" y="24"/>
                    <a:pt x="44" y="25"/>
                  </a:cubicBezTo>
                  <a:cubicBezTo>
                    <a:pt x="45" y="26"/>
                    <a:pt x="45" y="26"/>
                    <a:pt x="45" y="27"/>
                  </a:cubicBezTo>
                  <a:cubicBezTo>
                    <a:pt x="45" y="27"/>
                    <a:pt x="45" y="27"/>
                    <a:pt x="45" y="27"/>
                  </a:cubicBezTo>
                  <a:moveTo>
                    <a:pt x="34" y="20"/>
                  </a:moveTo>
                  <a:cubicBezTo>
                    <a:pt x="34" y="20"/>
                    <a:pt x="34" y="20"/>
                    <a:pt x="34" y="20"/>
                  </a:cubicBezTo>
                  <a:cubicBezTo>
                    <a:pt x="33"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2"/>
                    <a:pt x="34" y="22"/>
                  </a:cubicBezTo>
                  <a:cubicBezTo>
                    <a:pt x="34" y="22"/>
                    <a:pt x="34" y="22"/>
                    <a:pt x="34" y="22"/>
                  </a:cubicBezTo>
                  <a:cubicBezTo>
                    <a:pt x="34" y="23"/>
                    <a:pt x="35" y="23"/>
                    <a:pt x="36" y="24"/>
                  </a:cubicBezTo>
                  <a:cubicBezTo>
                    <a:pt x="37" y="25"/>
                    <a:pt x="38" y="25"/>
                    <a:pt x="39" y="26"/>
                  </a:cubicBezTo>
                  <a:cubicBezTo>
                    <a:pt x="40" y="26"/>
                    <a:pt x="41" y="27"/>
                    <a:pt x="42" y="27"/>
                  </a:cubicBezTo>
                  <a:cubicBezTo>
                    <a:pt x="43" y="27"/>
                    <a:pt x="44" y="28"/>
                    <a:pt x="45" y="28"/>
                  </a:cubicBezTo>
                  <a:cubicBezTo>
                    <a:pt x="45" y="28"/>
                    <a:pt x="45" y="28"/>
                    <a:pt x="45" y="28"/>
                  </a:cubicBezTo>
                  <a:cubicBezTo>
                    <a:pt x="45" y="28"/>
                    <a:pt x="45" y="28"/>
                    <a:pt x="45" y="28"/>
                  </a:cubicBezTo>
                  <a:cubicBezTo>
                    <a:pt x="46" y="28"/>
                    <a:pt x="46" y="28"/>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5" y="25"/>
                    <a:pt x="44" y="24"/>
                  </a:cubicBezTo>
                  <a:cubicBezTo>
                    <a:pt x="44" y="24"/>
                    <a:pt x="42" y="23"/>
                    <a:pt x="41" y="22"/>
                  </a:cubicBezTo>
                  <a:cubicBezTo>
                    <a:pt x="40" y="21"/>
                    <a:pt x="38" y="21"/>
                    <a:pt x="37" y="20"/>
                  </a:cubicBezTo>
                  <a:cubicBezTo>
                    <a:pt x="36" y="20"/>
                    <a:pt x="35" y="20"/>
                    <a:pt x="34" y="20"/>
                  </a:cubicBezTo>
                  <a:moveTo>
                    <a:pt x="24" y="17"/>
                  </a:moveTo>
                  <a:cubicBezTo>
                    <a:pt x="23" y="17"/>
                    <a:pt x="23" y="17"/>
                    <a:pt x="22" y="17"/>
                  </a:cubicBezTo>
                  <a:cubicBezTo>
                    <a:pt x="22" y="16"/>
                    <a:pt x="21" y="16"/>
                    <a:pt x="20" y="15"/>
                  </a:cubicBezTo>
                  <a:cubicBezTo>
                    <a:pt x="20" y="15"/>
                    <a:pt x="19" y="14"/>
                    <a:pt x="18" y="13"/>
                  </a:cubicBezTo>
                  <a:cubicBezTo>
                    <a:pt x="18" y="13"/>
                    <a:pt x="17" y="12"/>
                    <a:pt x="17" y="12"/>
                  </a:cubicBezTo>
                  <a:cubicBezTo>
                    <a:pt x="18" y="12"/>
                    <a:pt x="18" y="12"/>
                    <a:pt x="18" y="12"/>
                  </a:cubicBezTo>
                  <a:cubicBezTo>
                    <a:pt x="19" y="13"/>
                    <a:pt x="19" y="13"/>
                    <a:pt x="20" y="13"/>
                  </a:cubicBezTo>
                  <a:cubicBezTo>
                    <a:pt x="20" y="14"/>
                    <a:pt x="21" y="14"/>
                    <a:pt x="21" y="14"/>
                  </a:cubicBezTo>
                  <a:cubicBezTo>
                    <a:pt x="22" y="15"/>
                    <a:pt x="22" y="15"/>
                    <a:pt x="23" y="16"/>
                  </a:cubicBezTo>
                  <a:cubicBezTo>
                    <a:pt x="23" y="16"/>
                    <a:pt x="23" y="16"/>
                    <a:pt x="23" y="16"/>
                  </a:cubicBezTo>
                  <a:cubicBezTo>
                    <a:pt x="23" y="16"/>
                    <a:pt x="23" y="17"/>
                    <a:pt x="23" y="17"/>
                  </a:cubicBezTo>
                  <a:cubicBezTo>
                    <a:pt x="23" y="17"/>
                    <a:pt x="24" y="17"/>
                    <a:pt x="24" y="17"/>
                  </a:cubicBezTo>
                  <a:cubicBezTo>
                    <a:pt x="24" y="17"/>
                    <a:pt x="24" y="17"/>
                    <a:pt x="24" y="17"/>
                  </a:cubicBezTo>
                  <a:moveTo>
                    <a:pt x="17" y="11"/>
                  </a:moveTo>
                  <a:cubicBezTo>
                    <a:pt x="17" y="11"/>
                    <a:pt x="17" y="11"/>
                    <a:pt x="17" y="11"/>
                  </a:cubicBezTo>
                  <a:cubicBezTo>
                    <a:pt x="17" y="11"/>
                    <a:pt x="17" y="11"/>
                    <a:pt x="17" y="11"/>
                  </a:cubicBezTo>
                  <a:cubicBezTo>
                    <a:pt x="16" y="11"/>
                    <a:pt x="16" y="11"/>
                    <a:pt x="16" y="11"/>
                  </a:cubicBezTo>
                  <a:cubicBezTo>
                    <a:pt x="16" y="12"/>
                    <a:pt x="16" y="12"/>
                    <a:pt x="16" y="12"/>
                  </a:cubicBezTo>
                  <a:cubicBezTo>
                    <a:pt x="16" y="12"/>
                    <a:pt x="16" y="12"/>
                    <a:pt x="16" y="12"/>
                  </a:cubicBezTo>
                  <a:cubicBezTo>
                    <a:pt x="16" y="12"/>
                    <a:pt x="16" y="12"/>
                    <a:pt x="16" y="12"/>
                  </a:cubicBezTo>
                  <a:cubicBezTo>
                    <a:pt x="16" y="12"/>
                    <a:pt x="17" y="13"/>
                    <a:pt x="17" y="13"/>
                  </a:cubicBezTo>
                  <a:cubicBezTo>
                    <a:pt x="17" y="13"/>
                    <a:pt x="17" y="13"/>
                    <a:pt x="17" y="13"/>
                  </a:cubicBezTo>
                  <a:cubicBezTo>
                    <a:pt x="18" y="14"/>
                    <a:pt x="18" y="14"/>
                    <a:pt x="19" y="15"/>
                  </a:cubicBezTo>
                  <a:cubicBezTo>
                    <a:pt x="19" y="16"/>
                    <a:pt x="20" y="16"/>
                    <a:pt x="20" y="17"/>
                  </a:cubicBezTo>
                  <a:cubicBezTo>
                    <a:pt x="21" y="17"/>
                    <a:pt x="22" y="17"/>
                    <a:pt x="22" y="18"/>
                  </a:cubicBezTo>
                  <a:cubicBezTo>
                    <a:pt x="23" y="18"/>
                    <a:pt x="23" y="18"/>
                    <a:pt x="24" y="18"/>
                  </a:cubicBezTo>
                  <a:cubicBezTo>
                    <a:pt x="24" y="18"/>
                    <a:pt x="24" y="18"/>
                    <a:pt x="24" y="18"/>
                  </a:cubicBezTo>
                  <a:cubicBezTo>
                    <a:pt x="24" y="18"/>
                    <a:pt x="25" y="18"/>
                    <a:pt x="25" y="18"/>
                  </a:cubicBezTo>
                  <a:cubicBezTo>
                    <a:pt x="25" y="18"/>
                    <a:pt x="25" y="18"/>
                    <a:pt x="25" y="18"/>
                  </a:cubicBezTo>
                  <a:cubicBezTo>
                    <a:pt x="25" y="18"/>
                    <a:pt x="25" y="18"/>
                    <a:pt x="25" y="17"/>
                  </a:cubicBezTo>
                  <a:cubicBezTo>
                    <a:pt x="25" y="17"/>
                    <a:pt x="25" y="17"/>
                    <a:pt x="25" y="17"/>
                  </a:cubicBezTo>
                  <a:cubicBezTo>
                    <a:pt x="25" y="17"/>
                    <a:pt x="24" y="16"/>
                    <a:pt x="23" y="15"/>
                  </a:cubicBezTo>
                  <a:cubicBezTo>
                    <a:pt x="23" y="15"/>
                    <a:pt x="22" y="14"/>
                    <a:pt x="21" y="13"/>
                  </a:cubicBezTo>
                  <a:cubicBezTo>
                    <a:pt x="20" y="13"/>
                    <a:pt x="20" y="12"/>
                    <a:pt x="19" y="12"/>
                  </a:cubicBezTo>
                  <a:cubicBezTo>
                    <a:pt x="18" y="11"/>
                    <a:pt x="18" y="11"/>
                    <a:pt x="17" y="11"/>
                  </a:cubicBezTo>
                  <a:moveTo>
                    <a:pt x="11" y="13"/>
                  </a:moveTo>
                  <a:cubicBezTo>
                    <a:pt x="10" y="13"/>
                    <a:pt x="10" y="13"/>
                    <a:pt x="10" y="13"/>
                  </a:cubicBezTo>
                  <a:cubicBezTo>
                    <a:pt x="9" y="13"/>
                    <a:pt x="9" y="13"/>
                    <a:pt x="8" y="12"/>
                  </a:cubicBezTo>
                  <a:cubicBezTo>
                    <a:pt x="8" y="12"/>
                    <a:pt x="7" y="11"/>
                    <a:pt x="7" y="11"/>
                  </a:cubicBezTo>
                  <a:cubicBezTo>
                    <a:pt x="6" y="10"/>
                    <a:pt x="6" y="10"/>
                    <a:pt x="5" y="9"/>
                  </a:cubicBezTo>
                  <a:cubicBezTo>
                    <a:pt x="5" y="8"/>
                    <a:pt x="4" y="8"/>
                    <a:pt x="3" y="7"/>
                  </a:cubicBezTo>
                  <a:cubicBezTo>
                    <a:pt x="3" y="6"/>
                    <a:pt x="2" y="5"/>
                    <a:pt x="2" y="5"/>
                  </a:cubicBezTo>
                  <a:cubicBezTo>
                    <a:pt x="2" y="4"/>
                    <a:pt x="1" y="3"/>
                    <a:pt x="1" y="3"/>
                  </a:cubicBezTo>
                  <a:cubicBezTo>
                    <a:pt x="1" y="2"/>
                    <a:pt x="1" y="2"/>
                    <a:pt x="1" y="1"/>
                  </a:cubicBezTo>
                  <a:cubicBezTo>
                    <a:pt x="1" y="1"/>
                    <a:pt x="2" y="2"/>
                    <a:pt x="3" y="2"/>
                  </a:cubicBezTo>
                  <a:cubicBezTo>
                    <a:pt x="4" y="3"/>
                    <a:pt x="5" y="4"/>
                    <a:pt x="6" y="5"/>
                  </a:cubicBezTo>
                  <a:cubicBezTo>
                    <a:pt x="8" y="6"/>
                    <a:pt x="9" y="7"/>
                    <a:pt x="10" y="8"/>
                  </a:cubicBezTo>
                  <a:cubicBezTo>
                    <a:pt x="11" y="9"/>
                    <a:pt x="11" y="10"/>
                    <a:pt x="12" y="11"/>
                  </a:cubicBezTo>
                  <a:cubicBezTo>
                    <a:pt x="12" y="11"/>
                    <a:pt x="12" y="11"/>
                    <a:pt x="12" y="12"/>
                  </a:cubicBezTo>
                  <a:cubicBezTo>
                    <a:pt x="12" y="12"/>
                    <a:pt x="12" y="12"/>
                    <a:pt x="12" y="12"/>
                  </a:cubicBezTo>
                  <a:cubicBezTo>
                    <a:pt x="12" y="12"/>
                    <a:pt x="12" y="13"/>
                    <a:pt x="12" y="13"/>
                  </a:cubicBezTo>
                  <a:cubicBezTo>
                    <a:pt x="11" y="13"/>
                    <a:pt x="11" y="13"/>
                    <a:pt x="11" y="13"/>
                  </a:cubicBezTo>
                  <a:cubicBezTo>
                    <a:pt x="11" y="13"/>
                    <a:pt x="11" y="13"/>
                    <a:pt x="11" y="13"/>
                  </a:cubicBezTo>
                  <a:moveTo>
                    <a:pt x="1" y="0"/>
                  </a:moveTo>
                  <a:cubicBezTo>
                    <a:pt x="1" y="0"/>
                    <a:pt x="0" y="0"/>
                    <a:pt x="0" y="1"/>
                  </a:cubicBezTo>
                  <a:cubicBezTo>
                    <a:pt x="0" y="1"/>
                    <a:pt x="0" y="1"/>
                    <a:pt x="0" y="1"/>
                  </a:cubicBezTo>
                  <a:cubicBezTo>
                    <a:pt x="0" y="1"/>
                    <a:pt x="0" y="1"/>
                    <a:pt x="0" y="1"/>
                  </a:cubicBezTo>
                  <a:cubicBezTo>
                    <a:pt x="0" y="1"/>
                    <a:pt x="0" y="1"/>
                    <a:pt x="0" y="1"/>
                  </a:cubicBezTo>
                  <a:cubicBezTo>
                    <a:pt x="0" y="2"/>
                    <a:pt x="0" y="2"/>
                    <a:pt x="0" y="3"/>
                  </a:cubicBezTo>
                  <a:cubicBezTo>
                    <a:pt x="0" y="3"/>
                    <a:pt x="1" y="4"/>
                    <a:pt x="1" y="5"/>
                  </a:cubicBezTo>
                  <a:cubicBezTo>
                    <a:pt x="2" y="6"/>
                    <a:pt x="2" y="7"/>
                    <a:pt x="3" y="7"/>
                  </a:cubicBezTo>
                  <a:cubicBezTo>
                    <a:pt x="3" y="8"/>
                    <a:pt x="4" y="9"/>
                    <a:pt x="5" y="10"/>
                  </a:cubicBezTo>
                  <a:cubicBezTo>
                    <a:pt x="5" y="10"/>
                    <a:pt x="5" y="11"/>
                    <a:pt x="6" y="11"/>
                  </a:cubicBezTo>
                  <a:cubicBezTo>
                    <a:pt x="6" y="12"/>
                    <a:pt x="7" y="12"/>
                    <a:pt x="7" y="13"/>
                  </a:cubicBezTo>
                  <a:cubicBezTo>
                    <a:pt x="8" y="13"/>
                    <a:pt x="8" y="14"/>
                    <a:pt x="9" y="14"/>
                  </a:cubicBezTo>
                  <a:cubicBezTo>
                    <a:pt x="10" y="14"/>
                    <a:pt x="10" y="14"/>
                    <a:pt x="11" y="14"/>
                  </a:cubicBezTo>
                  <a:cubicBezTo>
                    <a:pt x="11" y="14"/>
                    <a:pt x="11" y="14"/>
                    <a:pt x="11" y="14"/>
                  </a:cubicBezTo>
                  <a:cubicBezTo>
                    <a:pt x="11" y="14"/>
                    <a:pt x="11" y="14"/>
                    <a:pt x="11" y="14"/>
                  </a:cubicBezTo>
                  <a:cubicBezTo>
                    <a:pt x="11" y="14"/>
                    <a:pt x="11" y="14"/>
                    <a:pt x="11" y="14"/>
                  </a:cubicBezTo>
                  <a:cubicBezTo>
                    <a:pt x="11" y="14"/>
                    <a:pt x="11" y="14"/>
                    <a:pt x="12" y="14"/>
                  </a:cubicBezTo>
                  <a:cubicBezTo>
                    <a:pt x="12" y="14"/>
                    <a:pt x="12" y="14"/>
                    <a:pt x="12" y="13"/>
                  </a:cubicBezTo>
                  <a:cubicBezTo>
                    <a:pt x="13" y="13"/>
                    <a:pt x="13" y="13"/>
                    <a:pt x="13" y="13"/>
                  </a:cubicBezTo>
                  <a:cubicBezTo>
                    <a:pt x="13" y="12"/>
                    <a:pt x="13" y="12"/>
                    <a:pt x="13" y="12"/>
                  </a:cubicBezTo>
                  <a:cubicBezTo>
                    <a:pt x="13" y="11"/>
                    <a:pt x="13" y="11"/>
                    <a:pt x="13" y="10"/>
                  </a:cubicBezTo>
                  <a:cubicBezTo>
                    <a:pt x="12" y="9"/>
                    <a:pt x="12" y="8"/>
                    <a:pt x="11" y="7"/>
                  </a:cubicBezTo>
                  <a:cubicBezTo>
                    <a:pt x="10" y="6"/>
                    <a:pt x="8" y="5"/>
                    <a:pt x="7" y="4"/>
                  </a:cubicBezTo>
                  <a:cubicBezTo>
                    <a:pt x="6" y="3"/>
                    <a:pt x="4" y="2"/>
                    <a:pt x="3" y="1"/>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6" name="Freeform 305">
              <a:extLst>
                <a:ext uri="{FF2B5EF4-FFF2-40B4-BE49-F238E27FC236}">
                  <a16:creationId xmlns:a16="http://schemas.microsoft.com/office/drawing/2014/main" id="{602BB068-666B-2142-894D-3C2764E564EE}"/>
                </a:ext>
              </a:extLst>
            </p:cNvPr>
            <p:cNvSpPr>
              <a:spLocks noEditPoints="1"/>
            </p:cNvSpPr>
            <p:nvPr/>
          </p:nvSpPr>
          <p:spPr bwMode="auto">
            <a:xfrm>
              <a:off x="7519988" y="2128838"/>
              <a:ext cx="588962" cy="527050"/>
            </a:xfrm>
            <a:custGeom>
              <a:avLst/>
              <a:gdLst>
                <a:gd name="T0" fmla="*/ 295 w 349"/>
                <a:gd name="T1" fmla="*/ 312 h 312"/>
                <a:gd name="T2" fmla="*/ 300 w 349"/>
                <a:gd name="T3" fmla="*/ 307 h 312"/>
                <a:gd name="T4" fmla="*/ 306 w 349"/>
                <a:gd name="T5" fmla="*/ 305 h 312"/>
                <a:gd name="T6" fmla="*/ 304 w 349"/>
                <a:gd name="T7" fmla="*/ 283 h 312"/>
                <a:gd name="T8" fmla="*/ 210 w 349"/>
                <a:gd name="T9" fmla="*/ 231 h 312"/>
                <a:gd name="T10" fmla="*/ 143 w 349"/>
                <a:gd name="T11" fmla="*/ 9 h 312"/>
                <a:gd name="T12" fmla="*/ 245 w 349"/>
                <a:gd name="T13" fmla="*/ 5 h 312"/>
                <a:gd name="T14" fmla="*/ 242 w 349"/>
                <a:gd name="T15" fmla="*/ 38 h 312"/>
                <a:gd name="T16" fmla="*/ 228 w 349"/>
                <a:gd name="T17" fmla="*/ 61 h 312"/>
                <a:gd name="T18" fmla="*/ 214 w 349"/>
                <a:gd name="T19" fmla="*/ 53 h 312"/>
                <a:gd name="T20" fmla="*/ 199 w 349"/>
                <a:gd name="T21" fmla="*/ 45 h 312"/>
                <a:gd name="T22" fmla="*/ 191 w 349"/>
                <a:gd name="T23" fmla="*/ 32 h 312"/>
                <a:gd name="T24" fmla="*/ 198 w 349"/>
                <a:gd name="T25" fmla="*/ 18 h 312"/>
                <a:gd name="T26" fmla="*/ 196 w 349"/>
                <a:gd name="T27" fmla="*/ 14 h 312"/>
                <a:gd name="T28" fmla="*/ 186 w 349"/>
                <a:gd name="T29" fmla="*/ 14 h 312"/>
                <a:gd name="T30" fmla="*/ 160 w 349"/>
                <a:gd name="T31" fmla="*/ 4 h 312"/>
                <a:gd name="T32" fmla="*/ 150 w 349"/>
                <a:gd name="T33" fmla="*/ 13 h 312"/>
                <a:gd name="T34" fmla="*/ 144 w 349"/>
                <a:gd name="T35" fmla="*/ 21 h 312"/>
                <a:gd name="T36" fmla="*/ 142 w 349"/>
                <a:gd name="T37" fmla="*/ 38 h 312"/>
                <a:gd name="T38" fmla="*/ 131 w 349"/>
                <a:gd name="T39" fmla="*/ 38 h 312"/>
                <a:gd name="T40" fmla="*/ 124 w 349"/>
                <a:gd name="T41" fmla="*/ 33 h 312"/>
                <a:gd name="T42" fmla="*/ 108 w 349"/>
                <a:gd name="T43" fmla="*/ 31 h 312"/>
                <a:gd name="T44" fmla="*/ 102 w 349"/>
                <a:gd name="T45" fmla="*/ 34 h 312"/>
                <a:gd name="T46" fmla="*/ 99 w 349"/>
                <a:gd name="T47" fmla="*/ 38 h 312"/>
                <a:gd name="T48" fmla="*/ 90 w 349"/>
                <a:gd name="T49" fmla="*/ 49 h 312"/>
                <a:gd name="T50" fmla="*/ 88 w 349"/>
                <a:gd name="T51" fmla="*/ 59 h 312"/>
                <a:gd name="T52" fmla="*/ 76 w 349"/>
                <a:gd name="T53" fmla="*/ 59 h 312"/>
                <a:gd name="T54" fmla="*/ 47 w 349"/>
                <a:gd name="T55" fmla="*/ 84 h 312"/>
                <a:gd name="T56" fmla="*/ 26 w 349"/>
                <a:gd name="T57" fmla="*/ 90 h 312"/>
                <a:gd name="T58" fmla="*/ 8 w 349"/>
                <a:gd name="T59" fmla="*/ 103 h 312"/>
                <a:gd name="T60" fmla="*/ 4 w 349"/>
                <a:gd name="T61" fmla="*/ 127 h 312"/>
                <a:gd name="T62" fmla="*/ 2 w 349"/>
                <a:gd name="T63" fmla="*/ 138 h 312"/>
                <a:gd name="T64" fmla="*/ 19 w 349"/>
                <a:gd name="T65" fmla="*/ 178 h 312"/>
                <a:gd name="T66" fmla="*/ 18 w 349"/>
                <a:gd name="T67" fmla="*/ 211 h 312"/>
                <a:gd name="T68" fmla="*/ 41 w 349"/>
                <a:gd name="T69" fmla="*/ 223 h 312"/>
                <a:gd name="T70" fmla="*/ 58 w 349"/>
                <a:gd name="T71" fmla="*/ 213 h 312"/>
                <a:gd name="T72" fmla="*/ 102 w 349"/>
                <a:gd name="T73" fmla="*/ 201 h 312"/>
                <a:gd name="T74" fmla="*/ 137 w 349"/>
                <a:gd name="T75" fmla="*/ 192 h 312"/>
                <a:gd name="T76" fmla="*/ 165 w 349"/>
                <a:gd name="T77" fmla="*/ 193 h 312"/>
                <a:gd name="T78" fmla="*/ 178 w 349"/>
                <a:gd name="T79" fmla="*/ 195 h 312"/>
                <a:gd name="T80" fmla="*/ 184 w 349"/>
                <a:gd name="T81" fmla="*/ 203 h 312"/>
                <a:gd name="T82" fmla="*/ 196 w 349"/>
                <a:gd name="T83" fmla="*/ 222 h 312"/>
                <a:gd name="T84" fmla="*/ 217 w 349"/>
                <a:gd name="T85" fmla="*/ 204 h 312"/>
                <a:gd name="T86" fmla="*/ 213 w 349"/>
                <a:gd name="T87" fmla="*/ 224 h 312"/>
                <a:gd name="T88" fmla="*/ 220 w 349"/>
                <a:gd name="T89" fmla="*/ 229 h 312"/>
                <a:gd name="T90" fmla="*/ 234 w 349"/>
                <a:gd name="T91" fmla="*/ 238 h 312"/>
                <a:gd name="T92" fmla="*/ 267 w 349"/>
                <a:gd name="T93" fmla="*/ 262 h 312"/>
                <a:gd name="T94" fmla="*/ 279 w 349"/>
                <a:gd name="T95" fmla="*/ 258 h 312"/>
                <a:gd name="T96" fmla="*/ 289 w 349"/>
                <a:gd name="T97" fmla="*/ 262 h 312"/>
                <a:gd name="T98" fmla="*/ 321 w 349"/>
                <a:gd name="T99" fmla="*/ 250 h 312"/>
                <a:gd name="T100" fmla="*/ 339 w 349"/>
                <a:gd name="T101" fmla="*/ 200 h 312"/>
                <a:gd name="T102" fmla="*/ 347 w 349"/>
                <a:gd name="T103" fmla="*/ 171 h 312"/>
                <a:gd name="T104" fmla="*/ 347 w 349"/>
                <a:gd name="T105" fmla="*/ 150 h 312"/>
                <a:gd name="T106" fmla="*/ 343 w 349"/>
                <a:gd name="T107" fmla="*/ 134 h 312"/>
                <a:gd name="T108" fmla="*/ 327 w 349"/>
                <a:gd name="T109" fmla="*/ 117 h 312"/>
                <a:gd name="T110" fmla="*/ 322 w 349"/>
                <a:gd name="T111" fmla="*/ 105 h 312"/>
                <a:gd name="T112" fmla="*/ 316 w 349"/>
                <a:gd name="T113" fmla="*/ 105 h 312"/>
                <a:gd name="T114" fmla="*/ 305 w 349"/>
                <a:gd name="T115" fmla="*/ 86 h 312"/>
                <a:gd name="T116" fmla="*/ 277 w 349"/>
                <a:gd name="T117" fmla="*/ 53 h 312"/>
                <a:gd name="T118" fmla="*/ 267 w 349"/>
                <a:gd name="T119" fmla="*/ 32 h 312"/>
                <a:gd name="T120" fmla="*/ 258 w 349"/>
                <a:gd name="T121" fmla="*/ 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 h="312">
                  <a:moveTo>
                    <a:pt x="278" y="283"/>
                  </a:moveTo>
                  <a:cubicBezTo>
                    <a:pt x="278" y="283"/>
                    <a:pt x="278" y="283"/>
                    <a:pt x="278" y="283"/>
                  </a:cubicBezTo>
                  <a:cubicBezTo>
                    <a:pt x="278" y="283"/>
                    <a:pt x="278" y="283"/>
                    <a:pt x="278" y="283"/>
                  </a:cubicBezTo>
                  <a:cubicBezTo>
                    <a:pt x="278" y="284"/>
                    <a:pt x="278" y="284"/>
                    <a:pt x="278" y="285"/>
                  </a:cubicBezTo>
                  <a:cubicBezTo>
                    <a:pt x="279" y="285"/>
                    <a:pt x="279" y="286"/>
                    <a:pt x="279" y="286"/>
                  </a:cubicBezTo>
                  <a:cubicBezTo>
                    <a:pt x="279" y="287"/>
                    <a:pt x="280" y="287"/>
                    <a:pt x="280" y="288"/>
                  </a:cubicBezTo>
                  <a:cubicBezTo>
                    <a:pt x="280" y="289"/>
                    <a:pt x="281" y="290"/>
                    <a:pt x="281" y="291"/>
                  </a:cubicBezTo>
                  <a:cubicBezTo>
                    <a:pt x="282" y="292"/>
                    <a:pt x="282" y="294"/>
                    <a:pt x="283" y="295"/>
                  </a:cubicBezTo>
                  <a:cubicBezTo>
                    <a:pt x="283" y="296"/>
                    <a:pt x="283" y="297"/>
                    <a:pt x="283" y="298"/>
                  </a:cubicBezTo>
                  <a:cubicBezTo>
                    <a:pt x="283" y="298"/>
                    <a:pt x="283" y="299"/>
                    <a:pt x="283" y="300"/>
                  </a:cubicBezTo>
                  <a:cubicBezTo>
                    <a:pt x="283" y="300"/>
                    <a:pt x="282" y="300"/>
                    <a:pt x="282" y="300"/>
                  </a:cubicBezTo>
                  <a:cubicBezTo>
                    <a:pt x="282" y="300"/>
                    <a:pt x="282" y="301"/>
                    <a:pt x="282" y="301"/>
                  </a:cubicBezTo>
                  <a:cubicBezTo>
                    <a:pt x="282" y="301"/>
                    <a:pt x="282" y="301"/>
                    <a:pt x="282" y="301"/>
                  </a:cubicBezTo>
                  <a:cubicBezTo>
                    <a:pt x="283" y="302"/>
                    <a:pt x="283" y="302"/>
                    <a:pt x="283" y="302"/>
                  </a:cubicBezTo>
                  <a:cubicBezTo>
                    <a:pt x="283" y="303"/>
                    <a:pt x="284" y="304"/>
                    <a:pt x="285" y="305"/>
                  </a:cubicBezTo>
                  <a:cubicBezTo>
                    <a:pt x="286" y="307"/>
                    <a:pt x="287" y="308"/>
                    <a:pt x="288" y="309"/>
                  </a:cubicBezTo>
                  <a:cubicBezTo>
                    <a:pt x="289" y="310"/>
                    <a:pt x="291" y="311"/>
                    <a:pt x="292" y="311"/>
                  </a:cubicBezTo>
                  <a:cubicBezTo>
                    <a:pt x="293" y="312"/>
                    <a:pt x="294" y="312"/>
                    <a:pt x="294" y="312"/>
                  </a:cubicBezTo>
                  <a:cubicBezTo>
                    <a:pt x="294" y="312"/>
                    <a:pt x="294" y="312"/>
                    <a:pt x="294" y="312"/>
                  </a:cubicBezTo>
                  <a:cubicBezTo>
                    <a:pt x="294" y="312"/>
                    <a:pt x="295" y="312"/>
                    <a:pt x="295" y="312"/>
                  </a:cubicBezTo>
                  <a:cubicBezTo>
                    <a:pt x="295" y="312"/>
                    <a:pt x="295" y="312"/>
                    <a:pt x="295" y="312"/>
                  </a:cubicBezTo>
                  <a:cubicBezTo>
                    <a:pt x="295" y="312"/>
                    <a:pt x="295" y="312"/>
                    <a:pt x="295" y="312"/>
                  </a:cubicBezTo>
                  <a:cubicBezTo>
                    <a:pt x="295" y="312"/>
                    <a:pt x="295" y="312"/>
                    <a:pt x="296" y="312"/>
                  </a:cubicBezTo>
                  <a:cubicBezTo>
                    <a:pt x="296" y="312"/>
                    <a:pt x="296" y="312"/>
                    <a:pt x="296" y="312"/>
                  </a:cubicBezTo>
                  <a:cubicBezTo>
                    <a:pt x="296" y="312"/>
                    <a:pt x="296" y="312"/>
                    <a:pt x="296" y="312"/>
                  </a:cubicBezTo>
                  <a:cubicBezTo>
                    <a:pt x="296" y="311"/>
                    <a:pt x="296" y="311"/>
                    <a:pt x="297" y="311"/>
                  </a:cubicBezTo>
                  <a:cubicBezTo>
                    <a:pt x="297" y="311"/>
                    <a:pt x="297" y="310"/>
                    <a:pt x="297" y="310"/>
                  </a:cubicBezTo>
                  <a:cubicBezTo>
                    <a:pt x="297" y="310"/>
                    <a:pt x="297" y="310"/>
                    <a:pt x="297" y="310"/>
                  </a:cubicBezTo>
                  <a:cubicBezTo>
                    <a:pt x="297" y="309"/>
                    <a:pt x="298" y="309"/>
                    <a:pt x="298" y="309"/>
                  </a:cubicBezTo>
                  <a:cubicBezTo>
                    <a:pt x="298" y="309"/>
                    <a:pt x="298" y="309"/>
                    <a:pt x="299" y="309"/>
                  </a:cubicBezTo>
                  <a:cubicBezTo>
                    <a:pt x="299" y="309"/>
                    <a:pt x="299" y="309"/>
                    <a:pt x="299" y="309"/>
                  </a:cubicBezTo>
                  <a:cubicBezTo>
                    <a:pt x="299" y="309"/>
                    <a:pt x="299" y="309"/>
                    <a:pt x="299" y="309"/>
                  </a:cubicBezTo>
                  <a:cubicBezTo>
                    <a:pt x="299" y="309"/>
                    <a:pt x="299" y="309"/>
                    <a:pt x="299" y="309"/>
                  </a:cubicBezTo>
                  <a:cubicBezTo>
                    <a:pt x="299" y="309"/>
                    <a:pt x="299" y="309"/>
                    <a:pt x="299" y="309"/>
                  </a:cubicBezTo>
                  <a:cubicBezTo>
                    <a:pt x="299" y="309"/>
                    <a:pt x="299" y="309"/>
                    <a:pt x="299" y="309"/>
                  </a:cubicBezTo>
                  <a:cubicBezTo>
                    <a:pt x="299" y="309"/>
                    <a:pt x="299" y="309"/>
                    <a:pt x="299" y="309"/>
                  </a:cubicBezTo>
                  <a:cubicBezTo>
                    <a:pt x="299" y="309"/>
                    <a:pt x="299" y="309"/>
                    <a:pt x="299" y="309"/>
                  </a:cubicBezTo>
                  <a:cubicBezTo>
                    <a:pt x="299" y="309"/>
                    <a:pt x="299" y="309"/>
                    <a:pt x="299" y="309"/>
                  </a:cubicBezTo>
                  <a:cubicBezTo>
                    <a:pt x="299" y="309"/>
                    <a:pt x="300" y="309"/>
                    <a:pt x="300" y="309"/>
                  </a:cubicBezTo>
                  <a:cubicBezTo>
                    <a:pt x="300" y="309"/>
                    <a:pt x="300" y="309"/>
                    <a:pt x="300" y="308"/>
                  </a:cubicBezTo>
                  <a:cubicBezTo>
                    <a:pt x="300" y="308"/>
                    <a:pt x="300" y="308"/>
                    <a:pt x="300" y="308"/>
                  </a:cubicBezTo>
                  <a:cubicBezTo>
                    <a:pt x="300" y="308"/>
                    <a:pt x="300" y="307"/>
                    <a:pt x="300" y="307"/>
                  </a:cubicBezTo>
                  <a:cubicBezTo>
                    <a:pt x="300" y="307"/>
                    <a:pt x="300" y="306"/>
                    <a:pt x="300" y="306"/>
                  </a:cubicBezTo>
                  <a:cubicBezTo>
                    <a:pt x="300" y="306"/>
                    <a:pt x="300" y="306"/>
                    <a:pt x="300" y="306"/>
                  </a:cubicBezTo>
                  <a:cubicBezTo>
                    <a:pt x="300" y="306"/>
                    <a:pt x="300" y="306"/>
                    <a:pt x="300" y="305"/>
                  </a:cubicBezTo>
                  <a:cubicBezTo>
                    <a:pt x="300" y="305"/>
                    <a:pt x="300" y="305"/>
                    <a:pt x="300" y="305"/>
                  </a:cubicBezTo>
                  <a:cubicBezTo>
                    <a:pt x="300" y="305"/>
                    <a:pt x="300" y="305"/>
                    <a:pt x="300" y="304"/>
                  </a:cubicBezTo>
                  <a:cubicBezTo>
                    <a:pt x="300" y="304"/>
                    <a:pt x="300" y="304"/>
                    <a:pt x="300" y="304"/>
                  </a:cubicBezTo>
                  <a:cubicBezTo>
                    <a:pt x="301" y="304"/>
                    <a:pt x="301" y="304"/>
                    <a:pt x="301" y="304"/>
                  </a:cubicBezTo>
                  <a:cubicBezTo>
                    <a:pt x="301" y="304"/>
                    <a:pt x="301" y="304"/>
                    <a:pt x="301" y="304"/>
                  </a:cubicBezTo>
                  <a:cubicBezTo>
                    <a:pt x="301" y="304"/>
                    <a:pt x="301" y="304"/>
                    <a:pt x="301" y="304"/>
                  </a:cubicBezTo>
                  <a:cubicBezTo>
                    <a:pt x="301" y="304"/>
                    <a:pt x="302" y="304"/>
                    <a:pt x="302" y="304"/>
                  </a:cubicBezTo>
                  <a:cubicBezTo>
                    <a:pt x="302" y="304"/>
                    <a:pt x="302" y="304"/>
                    <a:pt x="302" y="304"/>
                  </a:cubicBezTo>
                  <a:cubicBezTo>
                    <a:pt x="302" y="305"/>
                    <a:pt x="302" y="305"/>
                    <a:pt x="303" y="305"/>
                  </a:cubicBezTo>
                  <a:cubicBezTo>
                    <a:pt x="303" y="305"/>
                    <a:pt x="303" y="305"/>
                    <a:pt x="303" y="305"/>
                  </a:cubicBezTo>
                  <a:cubicBezTo>
                    <a:pt x="303" y="305"/>
                    <a:pt x="303" y="305"/>
                    <a:pt x="304" y="305"/>
                  </a:cubicBezTo>
                  <a:cubicBezTo>
                    <a:pt x="304" y="305"/>
                    <a:pt x="304" y="306"/>
                    <a:pt x="304" y="306"/>
                  </a:cubicBezTo>
                  <a:cubicBezTo>
                    <a:pt x="304" y="306"/>
                    <a:pt x="305" y="306"/>
                    <a:pt x="305" y="306"/>
                  </a:cubicBezTo>
                  <a:cubicBezTo>
                    <a:pt x="305" y="306"/>
                    <a:pt x="305" y="306"/>
                    <a:pt x="305" y="306"/>
                  </a:cubicBezTo>
                  <a:cubicBezTo>
                    <a:pt x="305" y="306"/>
                    <a:pt x="305" y="306"/>
                    <a:pt x="305" y="306"/>
                  </a:cubicBezTo>
                  <a:cubicBezTo>
                    <a:pt x="305" y="306"/>
                    <a:pt x="305" y="306"/>
                    <a:pt x="305" y="306"/>
                  </a:cubicBezTo>
                  <a:cubicBezTo>
                    <a:pt x="305" y="306"/>
                    <a:pt x="305" y="306"/>
                    <a:pt x="305" y="306"/>
                  </a:cubicBezTo>
                  <a:cubicBezTo>
                    <a:pt x="305" y="305"/>
                    <a:pt x="306" y="305"/>
                    <a:pt x="306" y="305"/>
                  </a:cubicBezTo>
                  <a:cubicBezTo>
                    <a:pt x="306" y="305"/>
                    <a:pt x="306" y="304"/>
                    <a:pt x="306" y="304"/>
                  </a:cubicBezTo>
                  <a:cubicBezTo>
                    <a:pt x="306" y="304"/>
                    <a:pt x="306" y="303"/>
                    <a:pt x="306" y="303"/>
                  </a:cubicBezTo>
                  <a:cubicBezTo>
                    <a:pt x="306" y="302"/>
                    <a:pt x="306" y="302"/>
                    <a:pt x="306" y="301"/>
                  </a:cubicBezTo>
                  <a:cubicBezTo>
                    <a:pt x="306" y="301"/>
                    <a:pt x="306" y="300"/>
                    <a:pt x="306" y="300"/>
                  </a:cubicBezTo>
                  <a:cubicBezTo>
                    <a:pt x="306" y="299"/>
                    <a:pt x="306" y="299"/>
                    <a:pt x="306" y="299"/>
                  </a:cubicBezTo>
                  <a:cubicBezTo>
                    <a:pt x="306" y="298"/>
                    <a:pt x="306" y="298"/>
                    <a:pt x="306" y="297"/>
                  </a:cubicBezTo>
                  <a:cubicBezTo>
                    <a:pt x="306" y="297"/>
                    <a:pt x="306" y="297"/>
                    <a:pt x="306" y="297"/>
                  </a:cubicBezTo>
                  <a:cubicBezTo>
                    <a:pt x="306" y="296"/>
                    <a:pt x="307" y="296"/>
                    <a:pt x="307" y="296"/>
                  </a:cubicBezTo>
                  <a:cubicBezTo>
                    <a:pt x="307" y="296"/>
                    <a:pt x="307" y="296"/>
                    <a:pt x="307" y="296"/>
                  </a:cubicBezTo>
                  <a:cubicBezTo>
                    <a:pt x="307" y="296"/>
                    <a:pt x="307" y="296"/>
                    <a:pt x="307" y="296"/>
                  </a:cubicBezTo>
                  <a:cubicBezTo>
                    <a:pt x="307" y="296"/>
                    <a:pt x="308" y="296"/>
                    <a:pt x="308" y="296"/>
                  </a:cubicBezTo>
                  <a:cubicBezTo>
                    <a:pt x="308" y="296"/>
                    <a:pt x="308" y="296"/>
                    <a:pt x="308" y="296"/>
                  </a:cubicBezTo>
                  <a:cubicBezTo>
                    <a:pt x="308" y="295"/>
                    <a:pt x="309" y="295"/>
                    <a:pt x="309" y="294"/>
                  </a:cubicBezTo>
                  <a:cubicBezTo>
                    <a:pt x="309" y="293"/>
                    <a:pt x="308" y="292"/>
                    <a:pt x="308" y="290"/>
                  </a:cubicBezTo>
                  <a:cubicBezTo>
                    <a:pt x="308" y="289"/>
                    <a:pt x="308" y="288"/>
                    <a:pt x="307" y="287"/>
                  </a:cubicBezTo>
                  <a:cubicBezTo>
                    <a:pt x="307" y="286"/>
                    <a:pt x="307" y="284"/>
                    <a:pt x="306" y="283"/>
                  </a:cubicBezTo>
                  <a:cubicBezTo>
                    <a:pt x="306" y="283"/>
                    <a:pt x="306" y="283"/>
                    <a:pt x="306" y="283"/>
                  </a:cubicBezTo>
                  <a:cubicBezTo>
                    <a:pt x="306" y="283"/>
                    <a:pt x="306" y="283"/>
                    <a:pt x="306" y="283"/>
                  </a:cubicBezTo>
                  <a:cubicBezTo>
                    <a:pt x="306" y="283"/>
                    <a:pt x="306" y="283"/>
                    <a:pt x="306" y="283"/>
                  </a:cubicBezTo>
                  <a:cubicBezTo>
                    <a:pt x="306" y="283"/>
                    <a:pt x="305" y="283"/>
                    <a:pt x="305" y="283"/>
                  </a:cubicBezTo>
                  <a:cubicBezTo>
                    <a:pt x="305" y="283"/>
                    <a:pt x="304" y="283"/>
                    <a:pt x="304" y="283"/>
                  </a:cubicBezTo>
                  <a:cubicBezTo>
                    <a:pt x="304" y="283"/>
                    <a:pt x="303" y="283"/>
                    <a:pt x="303" y="283"/>
                  </a:cubicBezTo>
                  <a:cubicBezTo>
                    <a:pt x="302" y="283"/>
                    <a:pt x="302" y="284"/>
                    <a:pt x="301" y="284"/>
                  </a:cubicBezTo>
                  <a:cubicBezTo>
                    <a:pt x="301" y="284"/>
                    <a:pt x="300" y="284"/>
                    <a:pt x="299" y="285"/>
                  </a:cubicBezTo>
                  <a:cubicBezTo>
                    <a:pt x="299" y="285"/>
                    <a:pt x="298" y="285"/>
                    <a:pt x="298" y="285"/>
                  </a:cubicBezTo>
                  <a:cubicBezTo>
                    <a:pt x="297" y="286"/>
                    <a:pt x="296" y="286"/>
                    <a:pt x="296" y="286"/>
                  </a:cubicBezTo>
                  <a:cubicBezTo>
                    <a:pt x="295" y="286"/>
                    <a:pt x="295" y="286"/>
                    <a:pt x="294" y="286"/>
                  </a:cubicBezTo>
                  <a:cubicBezTo>
                    <a:pt x="294" y="287"/>
                    <a:pt x="293" y="287"/>
                    <a:pt x="293" y="287"/>
                  </a:cubicBezTo>
                  <a:cubicBezTo>
                    <a:pt x="292" y="287"/>
                    <a:pt x="292" y="287"/>
                    <a:pt x="292" y="287"/>
                  </a:cubicBezTo>
                  <a:cubicBezTo>
                    <a:pt x="292" y="287"/>
                    <a:pt x="292" y="287"/>
                    <a:pt x="292" y="287"/>
                  </a:cubicBezTo>
                  <a:cubicBezTo>
                    <a:pt x="292" y="287"/>
                    <a:pt x="292" y="287"/>
                    <a:pt x="292" y="287"/>
                  </a:cubicBezTo>
                  <a:cubicBezTo>
                    <a:pt x="292" y="287"/>
                    <a:pt x="292" y="287"/>
                    <a:pt x="292" y="287"/>
                  </a:cubicBezTo>
                  <a:cubicBezTo>
                    <a:pt x="291" y="287"/>
                    <a:pt x="290" y="287"/>
                    <a:pt x="289" y="287"/>
                  </a:cubicBezTo>
                  <a:cubicBezTo>
                    <a:pt x="288" y="286"/>
                    <a:pt x="288" y="286"/>
                    <a:pt x="287" y="286"/>
                  </a:cubicBezTo>
                  <a:cubicBezTo>
                    <a:pt x="286" y="286"/>
                    <a:pt x="285" y="285"/>
                    <a:pt x="284" y="285"/>
                  </a:cubicBezTo>
                  <a:cubicBezTo>
                    <a:pt x="283" y="285"/>
                    <a:pt x="283" y="284"/>
                    <a:pt x="282" y="284"/>
                  </a:cubicBezTo>
                  <a:cubicBezTo>
                    <a:pt x="282" y="284"/>
                    <a:pt x="281" y="284"/>
                    <a:pt x="281" y="283"/>
                  </a:cubicBezTo>
                  <a:cubicBezTo>
                    <a:pt x="280" y="283"/>
                    <a:pt x="280" y="283"/>
                    <a:pt x="280" y="283"/>
                  </a:cubicBezTo>
                  <a:cubicBezTo>
                    <a:pt x="279" y="283"/>
                    <a:pt x="279" y="283"/>
                    <a:pt x="279" y="283"/>
                  </a:cubicBezTo>
                  <a:cubicBezTo>
                    <a:pt x="278" y="283"/>
                    <a:pt x="278" y="283"/>
                    <a:pt x="278" y="283"/>
                  </a:cubicBezTo>
                  <a:moveTo>
                    <a:pt x="212" y="231"/>
                  </a:moveTo>
                  <a:cubicBezTo>
                    <a:pt x="211" y="231"/>
                    <a:pt x="210" y="231"/>
                    <a:pt x="210" y="231"/>
                  </a:cubicBezTo>
                  <a:cubicBezTo>
                    <a:pt x="209" y="231"/>
                    <a:pt x="208" y="231"/>
                    <a:pt x="207" y="231"/>
                  </a:cubicBezTo>
                  <a:cubicBezTo>
                    <a:pt x="207" y="232"/>
                    <a:pt x="206" y="232"/>
                    <a:pt x="206" y="232"/>
                  </a:cubicBezTo>
                  <a:cubicBezTo>
                    <a:pt x="205" y="232"/>
                    <a:pt x="205" y="232"/>
                    <a:pt x="205" y="232"/>
                  </a:cubicBezTo>
                  <a:cubicBezTo>
                    <a:pt x="205" y="233"/>
                    <a:pt x="205" y="233"/>
                    <a:pt x="205" y="233"/>
                  </a:cubicBezTo>
                  <a:cubicBezTo>
                    <a:pt x="206" y="233"/>
                    <a:pt x="206" y="233"/>
                    <a:pt x="206" y="233"/>
                  </a:cubicBezTo>
                  <a:cubicBezTo>
                    <a:pt x="207" y="233"/>
                    <a:pt x="207" y="233"/>
                    <a:pt x="207" y="233"/>
                  </a:cubicBezTo>
                  <a:cubicBezTo>
                    <a:pt x="208" y="233"/>
                    <a:pt x="208" y="233"/>
                    <a:pt x="209" y="233"/>
                  </a:cubicBezTo>
                  <a:cubicBezTo>
                    <a:pt x="209" y="233"/>
                    <a:pt x="210" y="233"/>
                    <a:pt x="211" y="233"/>
                  </a:cubicBezTo>
                  <a:cubicBezTo>
                    <a:pt x="211" y="233"/>
                    <a:pt x="212" y="233"/>
                    <a:pt x="212" y="233"/>
                  </a:cubicBezTo>
                  <a:cubicBezTo>
                    <a:pt x="213" y="233"/>
                    <a:pt x="213" y="232"/>
                    <a:pt x="213" y="232"/>
                  </a:cubicBezTo>
                  <a:cubicBezTo>
                    <a:pt x="214" y="232"/>
                    <a:pt x="214" y="232"/>
                    <a:pt x="214" y="231"/>
                  </a:cubicBezTo>
                  <a:cubicBezTo>
                    <a:pt x="214" y="231"/>
                    <a:pt x="214" y="231"/>
                    <a:pt x="214" y="231"/>
                  </a:cubicBezTo>
                  <a:cubicBezTo>
                    <a:pt x="214" y="231"/>
                    <a:pt x="214" y="231"/>
                    <a:pt x="214" y="231"/>
                  </a:cubicBezTo>
                  <a:cubicBezTo>
                    <a:pt x="213" y="231"/>
                    <a:pt x="213" y="231"/>
                    <a:pt x="213" y="231"/>
                  </a:cubicBezTo>
                  <a:cubicBezTo>
                    <a:pt x="213" y="231"/>
                    <a:pt x="212" y="231"/>
                    <a:pt x="212" y="231"/>
                  </a:cubicBezTo>
                  <a:moveTo>
                    <a:pt x="151" y="6"/>
                  </a:moveTo>
                  <a:cubicBezTo>
                    <a:pt x="150" y="6"/>
                    <a:pt x="150" y="7"/>
                    <a:pt x="149" y="7"/>
                  </a:cubicBezTo>
                  <a:cubicBezTo>
                    <a:pt x="148" y="7"/>
                    <a:pt x="147" y="7"/>
                    <a:pt x="146" y="7"/>
                  </a:cubicBezTo>
                  <a:cubicBezTo>
                    <a:pt x="145" y="8"/>
                    <a:pt x="145" y="8"/>
                    <a:pt x="144" y="8"/>
                  </a:cubicBezTo>
                  <a:cubicBezTo>
                    <a:pt x="144" y="8"/>
                    <a:pt x="143" y="9"/>
                    <a:pt x="143" y="9"/>
                  </a:cubicBezTo>
                  <a:cubicBezTo>
                    <a:pt x="143" y="9"/>
                    <a:pt x="143" y="9"/>
                    <a:pt x="143" y="9"/>
                  </a:cubicBezTo>
                  <a:cubicBezTo>
                    <a:pt x="143" y="9"/>
                    <a:pt x="144" y="9"/>
                    <a:pt x="144" y="9"/>
                  </a:cubicBezTo>
                  <a:cubicBezTo>
                    <a:pt x="144" y="9"/>
                    <a:pt x="144" y="9"/>
                    <a:pt x="144" y="9"/>
                  </a:cubicBezTo>
                  <a:cubicBezTo>
                    <a:pt x="144" y="9"/>
                    <a:pt x="144" y="9"/>
                    <a:pt x="145" y="10"/>
                  </a:cubicBezTo>
                  <a:cubicBezTo>
                    <a:pt x="145" y="10"/>
                    <a:pt x="145" y="10"/>
                    <a:pt x="146" y="10"/>
                  </a:cubicBezTo>
                  <a:cubicBezTo>
                    <a:pt x="146" y="10"/>
                    <a:pt x="147" y="9"/>
                    <a:pt x="148" y="9"/>
                  </a:cubicBezTo>
                  <a:cubicBezTo>
                    <a:pt x="149" y="9"/>
                    <a:pt x="150" y="9"/>
                    <a:pt x="150" y="9"/>
                  </a:cubicBezTo>
                  <a:cubicBezTo>
                    <a:pt x="151" y="9"/>
                    <a:pt x="152" y="8"/>
                    <a:pt x="152" y="8"/>
                  </a:cubicBezTo>
                  <a:cubicBezTo>
                    <a:pt x="153" y="8"/>
                    <a:pt x="153" y="8"/>
                    <a:pt x="153" y="7"/>
                  </a:cubicBezTo>
                  <a:cubicBezTo>
                    <a:pt x="153" y="7"/>
                    <a:pt x="153" y="7"/>
                    <a:pt x="153" y="7"/>
                  </a:cubicBezTo>
                  <a:cubicBezTo>
                    <a:pt x="153" y="7"/>
                    <a:pt x="153" y="7"/>
                    <a:pt x="153" y="7"/>
                  </a:cubicBezTo>
                  <a:cubicBezTo>
                    <a:pt x="153" y="7"/>
                    <a:pt x="153" y="7"/>
                    <a:pt x="153" y="7"/>
                  </a:cubicBezTo>
                  <a:cubicBezTo>
                    <a:pt x="153" y="7"/>
                    <a:pt x="153" y="7"/>
                    <a:pt x="152" y="7"/>
                  </a:cubicBezTo>
                  <a:cubicBezTo>
                    <a:pt x="152" y="7"/>
                    <a:pt x="152" y="6"/>
                    <a:pt x="151" y="6"/>
                  </a:cubicBezTo>
                  <a:moveTo>
                    <a:pt x="249" y="0"/>
                  </a:moveTo>
                  <a:cubicBezTo>
                    <a:pt x="249" y="0"/>
                    <a:pt x="249" y="0"/>
                    <a:pt x="249" y="0"/>
                  </a:cubicBezTo>
                  <a:cubicBezTo>
                    <a:pt x="248" y="0"/>
                    <a:pt x="248" y="0"/>
                    <a:pt x="248" y="1"/>
                  </a:cubicBezTo>
                  <a:cubicBezTo>
                    <a:pt x="248" y="1"/>
                    <a:pt x="248" y="1"/>
                    <a:pt x="247" y="1"/>
                  </a:cubicBezTo>
                  <a:cubicBezTo>
                    <a:pt x="247" y="1"/>
                    <a:pt x="247" y="2"/>
                    <a:pt x="247" y="2"/>
                  </a:cubicBezTo>
                  <a:cubicBezTo>
                    <a:pt x="246" y="2"/>
                    <a:pt x="246" y="3"/>
                    <a:pt x="246" y="3"/>
                  </a:cubicBezTo>
                  <a:cubicBezTo>
                    <a:pt x="246" y="3"/>
                    <a:pt x="245" y="4"/>
                    <a:pt x="245" y="4"/>
                  </a:cubicBezTo>
                  <a:cubicBezTo>
                    <a:pt x="245" y="4"/>
                    <a:pt x="245" y="5"/>
                    <a:pt x="245" y="5"/>
                  </a:cubicBezTo>
                  <a:cubicBezTo>
                    <a:pt x="245" y="6"/>
                    <a:pt x="245" y="6"/>
                    <a:pt x="245" y="6"/>
                  </a:cubicBezTo>
                  <a:cubicBezTo>
                    <a:pt x="245" y="7"/>
                    <a:pt x="245" y="7"/>
                    <a:pt x="245" y="8"/>
                  </a:cubicBezTo>
                  <a:cubicBezTo>
                    <a:pt x="245" y="9"/>
                    <a:pt x="245" y="9"/>
                    <a:pt x="244" y="10"/>
                  </a:cubicBezTo>
                  <a:cubicBezTo>
                    <a:pt x="244" y="11"/>
                    <a:pt x="244" y="11"/>
                    <a:pt x="244" y="12"/>
                  </a:cubicBezTo>
                  <a:cubicBezTo>
                    <a:pt x="243" y="12"/>
                    <a:pt x="243" y="13"/>
                    <a:pt x="243" y="13"/>
                  </a:cubicBezTo>
                  <a:cubicBezTo>
                    <a:pt x="243" y="13"/>
                    <a:pt x="242" y="14"/>
                    <a:pt x="242" y="14"/>
                  </a:cubicBezTo>
                  <a:cubicBezTo>
                    <a:pt x="242" y="14"/>
                    <a:pt x="242" y="14"/>
                    <a:pt x="242" y="15"/>
                  </a:cubicBezTo>
                  <a:cubicBezTo>
                    <a:pt x="242" y="15"/>
                    <a:pt x="242" y="15"/>
                    <a:pt x="242" y="16"/>
                  </a:cubicBezTo>
                  <a:cubicBezTo>
                    <a:pt x="242" y="16"/>
                    <a:pt x="243" y="17"/>
                    <a:pt x="243" y="17"/>
                  </a:cubicBezTo>
                  <a:cubicBezTo>
                    <a:pt x="243" y="18"/>
                    <a:pt x="243" y="18"/>
                    <a:pt x="243" y="19"/>
                  </a:cubicBezTo>
                  <a:cubicBezTo>
                    <a:pt x="243" y="19"/>
                    <a:pt x="243" y="20"/>
                    <a:pt x="243" y="20"/>
                  </a:cubicBezTo>
                  <a:cubicBezTo>
                    <a:pt x="243" y="21"/>
                    <a:pt x="243" y="21"/>
                    <a:pt x="243" y="22"/>
                  </a:cubicBezTo>
                  <a:cubicBezTo>
                    <a:pt x="242" y="22"/>
                    <a:pt x="242" y="22"/>
                    <a:pt x="242" y="23"/>
                  </a:cubicBezTo>
                  <a:cubicBezTo>
                    <a:pt x="242" y="23"/>
                    <a:pt x="241" y="24"/>
                    <a:pt x="241" y="24"/>
                  </a:cubicBezTo>
                  <a:cubicBezTo>
                    <a:pt x="241" y="25"/>
                    <a:pt x="241" y="25"/>
                    <a:pt x="241" y="26"/>
                  </a:cubicBezTo>
                  <a:cubicBezTo>
                    <a:pt x="241" y="27"/>
                    <a:pt x="241" y="28"/>
                    <a:pt x="241" y="28"/>
                  </a:cubicBezTo>
                  <a:cubicBezTo>
                    <a:pt x="241" y="29"/>
                    <a:pt x="241" y="30"/>
                    <a:pt x="241" y="31"/>
                  </a:cubicBezTo>
                  <a:cubicBezTo>
                    <a:pt x="242" y="32"/>
                    <a:pt x="242" y="32"/>
                    <a:pt x="242" y="33"/>
                  </a:cubicBezTo>
                  <a:cubicBezTo>
                    <a:pt x="242" y="33"/>
                    <a:pt x="242" y="34"/>
                    <a:pt x="242" y="35"/>
                  </a:cubicBezTo>
                  <a:cubicBezTo>
                    <a:pt x="242" y="35"/>
                    <a:pt x="242" y="36"/>
                    <a:pt x="242" y="36"/>
                  </a:cubicBezTo>
                  <a:cubicBezTo>
                    <a:pt x="242" y="37"/>
                    <a:pt x="242" y="37"/>
                    <a:pt x="242" y="38"/>
                  </a:cubicBezTo>
                  <a:cubicBezTo>
                    <a:pt x="242" y="38"/>
                    <a:pt x="242" y="38"/>
                    <a:pt x="242" y="38"/>
                  </a:cubicBezTo>
                  <a:cubicBezTo>
                    <a:pt x="242" y="39"/>
                    <a:pt x="242" y="39"/>
                    <a:pt x="242" y="39"/>
                  </a:cubicBezTo>
                  <a:cubicBezTo>
                    <a:pt x="242" y="40"/>
                    <a:pt x="242" y="40"/>
                    <a:pt x="242" y="40"/>
                  </a:cubicBezTo>
                  <a:cubicBezTo>
                    <a:pt x="242" y="40"/>
                    <a:pt x="242" y="41"/>
                    <a:pt x="242" y="41"/>
                  </a:cubicBezTo>
                  <a:cubicBezTo>
                    <a:pt x="242" y="42"/>
                    <a:pt x="242" y="43"/>
                    <a:pt x="242" y="44"/>
                  </a:cubicBezTo>
                  <a:cubicBezTo>
                    <a:pt x="241" y="45"/>
                    <a:pt x="241" y="46"/>
                    <a:pt x="241" y="46"/>
                  </a:cubicBezTo>
                  <a:cubicBezTo>
                    <a:pt x="241" y="47"/>
                    <a:pt x="241" y="48"/>
                    <a:pt x="241" y="49"/>
                  </a:cubicBezTo>
                  <a:cubicBezTo>
                    <a:pt x="240" y="50"/>
                    <a:pt x="240" y="50"/>
                    <a:pt x="240" y="51"/>
                  </a:cubicBezTo>
                  <a:cubicBezTo>
                    <a:pt x="239" y="51"/>
                    <a:pt x="239" y="51"/>
                    <a:pt x="239" y="52"/>
                  </a:cubicBezTo>
                  <a:cubicBezTo>
                    <a:pt x="239" y="52"/>
                    <a:pt x="239" y="52"/>
                    <a:pt x="239" y="53"/>
                  </a:cubicBezTo>
                  <a:cubicBezTo>
                    <a:pt x="239" y="53"/>
                    <a:pt x="238" y="53"/>
                    <a:pt x="238" y="54"/>
                  </a:cubicBezTo>
                  <a:cubicBezTo>
                    <a:pt x="238" y="54"/>
                    <a:pt x="238" y="54"/>
                    <a:pt x="238" y="54"/>
                  </a:cubicBezTo>
                  <a:cubicBezTo>
                    <a:pt x="238" y="55"/>
                    <a:pt x="237" y="56"/>
                    <a:pt x="237" y="56"/>
                  </a:cubicBezTo>
                  <a:cubicBezTo>
                    <a:pt x="237" y="57"/>
                    <a:pt x="236" y="58"/>
                    <a:pt x="236" y="58"/>
                  </a:cubicBezTo>
                  <a:cubicBezTo>
                    <a:pt x="236" y="59"/>
                    <a:pt x="235" y="60"/>
                    <a:pt x="235" y="60"/>
                  </a:cubicBezTo>
                  <a:cubicBezTo>
                    <a:pt x="234" y="60"/>
                    <a:pt x="233" y="61"/>
                    <a:pt x="233" y="61"/>
                  </a:cubicBezTo>
                  <a:cubicBezTo>
                    <a:pt x="232" y="61"/>
                    <a:pt x="232" y="61"/>
                    <a:pt x="232" y="61"/>
                  </a:cubicBezTo>
                  <a:cubicBezTo>
                    <a:pt x="232" y="61"/>
                    <a:pt x="231" y="62"/>
                    <a:pt x="231" y="62"/>
                  </a:cubicBezTo>
                  <a:cubicBezTo>
                    <a:pt x="231" y="62"/>
                    <a:pt x="231" y="62"/>
                    <a:pt x="231" y="62"/>
                  </a:cubicBezTo>
                  <a:cubicBezTo>
                    <a:pt x="230" y="62"/>
                    <a:pt x="230" y="62"/>
                    <a:pt x="230" y="62"/>
                  </a:cubicBezTo>
                  <a:cubicBezTo>
                    <a:pt x="229" y="62"/>
                    <a:pt x="228" y="62"/>
                    <a:pt x="228" y="61"/>
                  </a:cubicBezTo>
                  <a:cubicBezTo>
                    <a:pt x="227" y="61"/>
                    <a:pt x="226" y="61"/>
                    <a:pt x="225" y="61"/>
                  </a:cubicBezTo>
                  <a:cubicBezTo>
                    <a:pt x="225" y="60"/>
                    <a:pt x="224" y="60"/>
                    <a:pt x="224" y="60"/>
                  </a:cubicBezTo>
                  <a:cubicBezTo>
                    <a:pt x="223" y="59"/>
                    <a:pt x="223" y="59"/>
                    <a:pt x="222" y="59"/>
                  </a:cubicBezTo>
                  <a:cubicBezTo>
                    <a:pt x="222" y="58"/>
                    <a:pt x="222" y="58"/>
                    <a:pt x="222" y="58"/>
                  </a:cubicBezTo>
                  <a:cubicBezTo>
                    <a:pt x="222" y="58"/>
                    <a:pt x="222" y="58"/>
                    <a:pt x="222" y="57"/>
                  </a:cubicBezTo>
                  <a:cubicBezTo>
                    <a:pt x="221" y="57"/>
                    <a:pt x="221" y="57"/>
                    <a:pt x="221" y="57"/>
                  </a:cubicBezTo>
                  <a:cubicBezTo>
                    <a:pt x="221" y="57"/>
                    <a:pt x="221" y="57"/>
                    <a:pt x="221" y="56"/>
                  </a:cubicBezTo>
                  <a:cubicBezTo>
                    <a:pt x="221" y="56"/>
                    <a:pt x="221" y="56"/>
                    <a:pt x="221" y="56"/>
                  </a:cubicBezTo>
                  <a:cubicBezTo>
                    <a:pt x="221" y="56"/>
                    <a:pt x="221" y="56"/>
                    <a:pt x="221" y="56"/>
                  </a:cubicBezTo>
                  <a:cubicBezTo>
                    <a:pt x="221" y="56"/>
                    <a:pt x="221" y="56"/>
                    <a:pt x="221" y="55"/>
                  </a:cubicBezTo>
                  <a:cubicBezTo>
                    <a:pt x="221" y="55"/>
                    <a:pt x="221" y="55"/>
                    <a:pt x="221" y="55"/>
                  </a:cubicBezTo>
                  <a:cubicBezTo>
                    <a:pt x="220" y="55"/>
                    <a:pt x="220" y="55"/>
                    <a:pt x="220" y="54"/>
                  </a:cubicBezTo>
                  <a:cubicBezTo>
                    <a:pt x="219" y="54"/>
                    <a:pt x="219" y="54"/>
                    <a:pt x="218" y="54"/>
                  </a:cubicBezTo>
                  <a:cubicBezTo>
                    <a:pt x="218" y="54"/>
                    <a:pt x="217" y="53"/>
                    <a:pt x="217" y="53"/>
                  </a:cubicBezTo>
                  <a:cubicBezTo>
                    <a:pt x="216" y="53"/>
                    <a:pt x="216" y="53"/>
                    <a:pt x="215" y="53"/>
                  </a:cubicBezTo>
                  <a:cubicBezTo>
                    <a:pt x="215" y="53"/>
                    <a:pt x="215" y="53"/>
                    <a:pt x="215" y="53"/>
                  </a:cubicBezTo>
                  <a:cubicBezTo>
                    <a:pt x="215" y="53"/>
                    <a:pt x="215" y="53"/>
                    <a:pt x="215" y="53"/>
                  </a:cubicBezTo>
                  <a:cubicBezTo>
                    <a:pt x="215"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3" y="53"/>
                    <a:pt x="213" y="53"/>
                    <a:pt x="213" y="53"/>
                  </a:cubicBezTo>
                  <a:cubicBezTo>
                    <a:pt x="212" y="53"/>
                    <a:pt x="212" y="53"/>
                    <a:pt x="211" y="52"/>
                  </a:cubicBezTo>
                  <a:cubicBezTo>
                    <a:pt x="211" y="52"/>
                    <a:pt x="211" y="52"/>
                    <a:pt x="210" y="51"/>
                  </a:cubicBezTo>
                  <a:cubicBezTo>
                    <a:pt x="210" y="51"/>
                    <a:pt x="210" y="51"/>
                    <a:pt x="209" y="50"/>
                  </a:cubicBezTo>
                  <a:cubicBezTo>
                    <a:pt x="209" y="50"/>
                    <a:pt x="209" y="50"/>
                    <a:pt x="208" y="49"/>
                  </a:cubicBezTo>
                  <a:cubicBezTo>
                    <a:pt x="208" y="49"/>
                    <a:pt x="208" y="49"/>
                    <a:pt x="207" y="48"/>
                  </a:cubicBezTo>
                  <a:cubicBezTo>
                    <a:pt x="207" y="48"/>
                    <a:pt x="207" y="48"/>
                    <a:pt x="206" y="47"/>
                  </a:cubicBezTo>
                  <a:cubicBezTo>
                    <a:pt x="206" y="47"/>
                    <a:pt x="206" y="47"/>
                    <a:pt x="205" y="47"/>
                  </a:cubicBezTo>
                  <a:cubicBezTo>
                    <a:pt x="205" y="46"/>
                    <a:pt x="205" y="46"/>
                    <a:pt x="204" y="46"/>
                  </a:cubicBezTo>
                  <a:cubicBezTo>
                    <a:pt x="204" y="46"/>
                    <a:pt x="204" y="46"/>
                    <a:pt x="203" y="45"/>
                  </a:cubicBezTo>
                  <a:cubicBezTo>
                    <a:pt x="203" y="45"/>
                    <a:pt x="203" y="45"/>
                    <a:pt x="202" y="45"/>
                  </a:cubicBezTo>
                  <a:cubicBezTo>
                    <a:pt x="202" y="45"/>
                    <a:pt x="202" y="45"/>
                    <a:pt x="202" y="45"/>
                  </a:cubicBezTo>
                  <a:cubicBezTo>
                    <a:pt x="201" y="45"/>
                    <a:pt x="201" y="45"/>
                    <a:pt x="201" y="45"/>
                  </a:cubicBezTo>
                  <a:cubicBezTo>
                    <a:pt x="201" y="45"/>
                    <a:pt x="201" y="45"/>
                    <a:pt x="201" y="45"/>
                  </a:cubicBezTo>
                  <a:cubicBezTo>
                    <a:pt x="201" y="45"/>
                    <a:pt x="201" y="45"/>
                    <a:pt x="201" y="45"/>
                  </a:cubicBezTo>
                  <a:cubicBezTo>
                    <a:pt x="200" y="45"/>
                    <a:pt x="200" y="45"/>
                    <a:pt x="200" y="45"/>
                  </a:cubicBezTo>
                  <a:cubicBezTo>
                    <a:pt x="200" y="45"/>
                    <a:pt x="200" y="45"/>
                    <a:pt x="200" y="45"/>
                  </a:cubicBezTo>
                  <a:cubicBezTo>
                    <a:pt x="200" y="45"/>
                    <a:pt x="200" y="45"/>
                    <a:pt x="200" y="45"/>
                  </a:cubicBezTo>
                  <a:cubicBezTo>
                    <a:pt x="200" y="45"/>
                    <a:pt x="200" y="45"/>
                    <a:pt x="199" y="45"/>
                  </a:cubicBezTo>
                  <a:cubicBezTo>
                    <a:pt x="199" y="45"/>
                    <a:pt x="199" y="45"/>
                    <a:pt x="199" y="45"/>
                  </a:cubicBezTo>
                  <a:cubicBezTo>
                    <a:pt x="199" y="45"/>
                    <a:pt x="199" y="45"/>
                    <a:pt x="198" y="45"/>
                  </a:cubicBezTo>
                  <a:cubicBezTo>
                    <a:pt x="198" y="45"/>
                    <a:pt x="198" y="45"/>
                    <a:pt x="198" y="45"/>
                  </a:cubicBezTo>
                  <a:cubicBezTo>
                    <a:pt x="197" y="45"/>
                    <a:pt x="197" y="45"/>
                    <a:pt x="197" y="44"/>
                  </a:cubicBezTo>
                  <a:cubicBezTo>
                    <a:pt x="197" y="44"/>
                    <a:pt x="196" y="44"/>
                    <a:pt x="196" y="43"/>
                  </a:cubicBezTo>
                  <a:cubicBezTo>
                    <a:pt x="196" y="42"/>
                    <a:pt x="196" y="42"/>
                    <a:pt x="195" y="41"/>
                  </a:cubicBezTo>
                  <a:cubicBezTo>
                    <a:pt x="195" y="41"/>
                    <a:pt x="195" y="40"/>
                    <a:pt x="194" y="40"/>
                  </a:cubicBezTo>
                  <a:cubicBezTo>
                    <a:pt x="194" y="39"/>
                    <a:pt x="194" y="39"/>
                    <a:pt x="193" y="39"/>
                  </a:cubicBezTo>
                  <a:cubicBezTo>
                    <a:pt x="193" y="38"/>
                    <a:pt x="192" y="38"/>
                    <a:pt x="191" y="38"/>
                  </a:cubicBezTo>
                  <a:cubicBezTo>
                    <a:pt x="191" y="37"/>
                    <a:pt x="191" y="37"/>
                    <a:pt x="191" y="37"/>
                  </a:cubicBezTo>
                  <a:cubicBezTo>
                    <a:pt x="190" y="37"/>
                    <a:pt x="190" y="37"/>
                    <a:pt x="190" y="36"/>
                  </a:cubicBezTo>
                  <a:cubicBezTo>
                    <a:pt x="189" y="36"/>
                    <a:pt x="189" y="36"/>
                    <a:pt x="189" y="36"/>
                  </a:cubicBezTo>
                  <a:cubicBezTo>
                    <a:pt x="189" y="36"/>
                    <a:pt x="189" y="35"/>
                    <a:pt x="189" y="35"/>
                  </a:cubicBezTo>
                  <a:cubicBezTo>
                    <a:pt x="188" y="35"/>
                    <a:pt x="188" y="35"/>
                    <a:pt x="188" y="35"/>
                  </a:cubicBezTo>
                  <a:cubicBezTo>
                    <a:pt x="188" y="35"/>
                    <a:pt x="188" y="34"/>
                    <a:pt x="189" y="34"/>
                  </a:cubicBezTo>
                  <a:cubicBezTo>
                    <a:pt x="189" y="34"/>
                    <a:pt x="189" y="34"/>
                    <a:pt x="189" y="34"/>
                  </a:cubicBezTo>
                  <a:cubicBezTo>
                    <a:pt x="189" y="34"/>
                    <a:pt x="189" y="33"/>
                    <a:pt x="189" y="33"/>
                  </a:cubicBezTo>
                  <a:cubicBezTo>
                    <a:pt x="190" y="33"/>
                    <a:pt x="190" y="33"/>
                    <a:pt x="190" y="33"/>
                  </a:cubicBezTo>
                  <a:cubicBezTo>
                    <a:pt x="190" y="33"/>
                    <a:pt x="190" y="33"/>
                    <a:pt x="190" y="33"/>
                  </a:cubicBezTo>
                  <a:cubicBezTo>
                    <a:pt x="190" y="33"/>
                    <a:pt x="191" y="33"/>
                    <a:pt x="191" y="32"/>
                  </a:cubicBezTo>
                  <a:cubicBezTo>
                    <a:pt x="191" y="32"/>
                    <a:pt x="191" y="32"/>
                    <a:pt x="191" y="32"/>
                  </a:cubicBezTo>
                  <a:cubicBezTo>
                    <a:pt x="191" y="32"/>
                    <a:pt x="191" y="32"/>
                    <a:pt x="191" y="32"/>
                  </a:cubicBezTo>
                  <a:cubicBezTo>
                    <a:pt x="192" y="32"/>
                    <a:pt x="192" y="31"/>
                    <a:pt x="192" y="31"/>
                  </a:cubicBezTo>
                  <a:cubicBezTo>
                    <a:pt x="193" y="30"/>
                    <a:pt x="193" y="30"/>
                    <a:pt x="193" y="29"/>
                  </a:cubicBezTo>
                  <a:cubicBezTo>
                    <a:pt x="193" y="29"/>
                    <a:pt x="193" y="28"/>
                    <a:pt x="193" y="28"/>
                  </a:cubicBezTo>
                  <a:cubicBezTo>
                    <a:pt x="192" y="27"/>
                    <a:pt x="192" y="26"/>
                    <a:pt x="192" y="26"/>
                  </a:cubicBezTo>
                  <a:cubicBezTo>
                    <a:pt x="191" y="25"/>
                    <a:pt x="191" y="25"/>
                    <a:pt x="191" y="25"/>
                  </a:cubicBezTo>
                  <a:cubicBezTo>
                    <a:pt x="191" y="25"/>
                    <a:pt x="191" y="25"/>
                    <a:pt x="191" y="25"/>
                  </a:cubicBezTo>
                  <a:cubicBezTo>
                    <a:pt x="191" y="25"/>
                    <a:pt x="191" y="24"/>
                    <a:pt x="191" y="24"/>
                  </a:cubicBezTo>
                  <a:cubicBezTo>
                    <a:pt x="191" y="24"/>
                    <a:pt x="191" y="24"/>
                    <a:pt x="191" y="24"/>
                  </a:cubicBezTo>
                  <a:cubicBezTo>
                    <a:pt x="191" y="24"/>
                    <a:pt x="191" y="23"/>
                    <a:pt x="191" y="23"/>
                  </a:cubicBezTo>
                  <a:cubicBezTo>
                    <a:pt x="192" y="23"/>
                    <a:pt x="192" y="23"/>
                    <a:pt x="192" y="23"/>
                  </a:cubicBezTo>
                  <a:cubicBezTo>
                    <a:pt x="192" y="23"/>
                    <a:pt x="192" y="23"/>
                    <a:pt x="193" y="23"/>
                  </a:cubicBezTo>
                  <a:cubicBezTo>
                    <a:pt x="193" y="22"/>
                    <a:pt x="193" y="22"/>
                    <a:pt x="194" y="22"/>
                  </a:cubicBezTo>
                  <a:cubicBezTo>
                    <a:pt x="194" y="22"/>
                    <a:pt x="194" y="22"/>
                    <a:pt x="194" y="22"/>
                  </a:cubicBezTo>
                  <a:cubicBezTo>
                    <a:pt x="195" y="22"/>
                    <a:pt x="195" y="22"/>
                    <a:pt x="195" y="22"/>
                  </a:cubicBezTo>
                  <a:cubicBezTo>
                    <a:pt x="195" y="22"/>
                    <a:pt x="196" y="21"/>
                    <a:pt x="196" y="21"/>
                  </a:cubicBezTo>
                  <a:cubicBezTo>
                    <a:pt x="196" y="21"/>
                    <a:pt x="197" y="21"/>
                    <a:pt x="197" y="21"/>
                  </a:cubicBezTo>
                  <a:cubicBezTo>
                    <a:pt x="197" y="21"/>
                    <a:pt x="198" y="20"/>
                    <a:pt x="198" y="20"/>
                  </a:cubicBezTo>
                  <a:cubicBezTo>
                    <a:pt x="198" y="20"/>
                    <a:pt x="198" y="20"/>
                    <a:pt x="198" y="19"/>
                  </a:cubicBezTo>
                  <a:cubicBezTo>
                    <a:pt x="199" y="19"/>
                    <a:pt x="199" y="19"/>
                    <a:pt x="199" y="19"/>
                  </a:cubicBezTo>
                  <a:cubicBezTo>
                    <a:pt x="199" y="18"/>
                    <a:pt x="198" y="18"/>
                    <a:pt x="198" y="18"/>
                  </a:cubicBezTo>
                  <a:cubicBezTo>
                    <a:pt x="198" y="18"/>
                    <a:pt x="198" y="17"/>
                    <a:pt x="198" y="17"/>
                  </a:cubicBezTo>
                  <a:cubicBezTo>
                    <a:pt x="198" y="17"/>
                    <a:pt x="198" y="17"/>
                    <a:pt x="198" y="16"/>
                  </a:cubicBezTo>
                  <a:cubicBezTo>
                    <a:pt x="198" y="16"/>
                    <a:pt x="199" y="16"/>
                    <a:pt x="199" y="16"/>
                  </a:cubicBezTo>
                  <a:cubicBezTo>
                    <a:pt x="199" y="15"/>
                    <a:pt x="199" y="15"/>
                    <a:pt x="200" y="15"/>
                  </a:cubicBezTo>
                  <a:cubicBezTo>
                    <a:pt x="200" y="15"/>
                    <a:pt x="200" y="15"/>
                    <a:pt x="200" y="15"/>
                  </a:cubicBezTo>
                  <a:cubicBezTo>
                    <a:pt x="200" y="15"/>
                    <a:pt x="200" y="15"/>
                    <a:pt x="200" y="15"/>
                  </a:cubicBezTo>
                  <a:cubicBezTo>
                    <a:pt x="201" y="15"/>
                    <a:pt x="201" y="14"/>
                    <a:pt x="201" y="14"/>
                  </a:cubicBezTo>
                  <a:cubicBezTo>
                    <a:pt x="201" y="14"/>
                    <a:pt x="201" y="14"/>
                    <a:pt x="201" y="14"/>
                  </a:cubicBezTo>
                  <a:cubicBezTo>
                    <a:pt x="201" y="14"/>
                    <a:pt x="201" y="14"/>
                    <a:pt x="201" y="13"/>
                  </a:cubicBezTo>
                  <a:cubicBezTo>
                    <a:pt x="200" y="13"/>
                    <a:pt x="200" y="13"/>
                    <a:pt x="200" y="13"/>
                  </a:cubicBezTo>
                  <a:cubicBezTo>
                    <a:pt x="200" y="13"/>
                    <a:pt x="199" y="12"/>
                    <a:pt x="199" y="12"/>
                  </a:cubicBezTo>
                  <a:cubicBezTo>
                    <a:pt x="199" y="12"/>
                    <a:pt x="198" y="12"/>
                    <a:pt x="198" y="12"/>
                  </a:cubicBezTo>
                  <a:cubicBezTo>
                    <a:pt x="198" y="12"/>
                    <a:pt x="198" y="12"/>
                    <a:pt x="198" y="12"/>
                  </a:cubicBezTo>
                  <a:cubicBezTo>
                    <a:pt x="198" y="12"/>
                    <a:pt x="198" y="12"/>
                    <a:pt x="198" y="12"/>
                  </a:cubicBezTo>
                  <a:cubicBezTo>
                    <a:pt x="197" y="12"/>
                    <a:pt x="197" y="12"/>
                    <a:pt x="197" y="12"/>
                  </a:cubicBezTo>
                  <a:cubicBezTo>
                    <a:pt x="197" y="12"/>
                    <a:pt x="197" y="12"/>
                    <a:pt x="197" y="12"/>
                  </a:cubicBezTo>
                  <a:cubicBezTo>
                    <a:pt x="197" y="12"/>
                    <a:pt x="197" y="12"/>
                    <a:pt x="197" y="12"/>
                  </a:cubicBezTo>
                  <a:cubicBezTo>
                    <a:pt x="197" y="12"/>
                    <a:pt x="196" y="12"/>
                    <a:pt x="196" y="12"/>
                  </a:cubicBezTo>
                  <a:cubicBezTo>
                    <a:pt x="196" y="12"/>
                    <a:pt x="196" y="13"/>
                    <a:pt x="196" y="13"/>
                  </a:cubicBezTo>
                  <a:cubicBezTo>
                    <a:pt x="196" y="13"/>
                    <a:pt x="196" y="13"/>
                    <a:pt x="196" y="14"/>
                  </a:cubicBezTo>
                  <a:cubicBezTo>
                    <a:pt x="196" y="14"/>
                    <a:pt x="196" y="14"/>
                    <a:pt x="196" y="14"/>
                  </a:cubicBezTo>
                  <a:cubicBezTo>
                    <a:pt x="196" y="14"/>
                    <a:pt x="196" y="14"/>
                    <a:pt x="196" y="15"/>
                  </a:cubicBezTo>
                  <a:cubicBezTo>
                    <a:pt x="196" y="15"/>
                    <a:pt x="196" y="15"/>
                    <a:pt x="195" y="15"/>
                  </a:cubicBezTo>
                  <a:cubicBezTo>
                    <a:pt x="195" y="15"/>
                    <a:pt x="195" y="15"/>
                    <a:pt x="195" y="15"/>
                  </a:cubicBezTo>
                  <a:cubicBezTo>
                    <a:pt x="195" y="15"/>
                    <a:pt x="195" y="15"/>
                    <a:pt x="195" y="15"/>
                  </a:cubicBezTo>
                  <a:cubicBezTo>
                    <a:pt x="194" y="15"/>
                    <a:pt x="194" y="15"/>
                    <a:pt x="194" y="15"/>
                  </a:cubicBezTo>
                  <a:cubicBezTo>
                    <a:pt x="194" y="15"/>
                    <a:pt x="194" y="15"/>
                    <a:pt x="194" y="15"/>
                  </a:cubicBezTo>
                  <a:cubicBezTo>
                    <a:pt x="193" y="14"/>
                    <a:pt x="193" y="14"/>
                    <a:pt x="193" y="14"/>
                  </a:cubicBezTo>
                  <a:cubicBezTo>
                    <a:pt x="193" y="13"/>
                    <a:pt x="193" y="13"/>
                    <a:pt x="193" y="13"/>
                  </a:cubicBezTo>
                  <a:cubicBezTo>
                    <a:pt x="192" y="12"/>
                    <a:pt x="192" y="12"/>
                    <a:pt x="192" y="12"/>
                  </a:cubicBezTo>
                  <a:cubicBezTo>
                    <a:pt x="192" y="12"/>
                    <a:pt x="192" y="12"/>
                    <a:pt x="192" y="12"/>
                  </a:cubicBezTo>
                  <a:cubicBezTo>
                    <a:pt x="192" y="11"/>
                    <a:pt x="192" y="11"/>
                    <a:pt x="192" y="11"/>
                  </a:cubicBezTo>
                  <a:cubicBezTo>
                    <a:pt x="192" y="11"/>
                    <a:pt x="192" y="11"/>
                    <a:pt x="192" y="11"/>
                  </a:cubicBezTo>
                  <a:cubicBezTo>
                    <a:pt x="191" y="11"/>
                    <a:pt x="191" y="11"/>
                    <a:pt x="191" y="11"/>
                  </a:cubicBezTo>
                  <a:cubicBezTo>
                    <a:pt x="191" y="11"/>
                    <a:pt x="191" y="11"/>
                    <a:pt x="191" y="11"/>
                  </a:cubicBezTo>
                  <a:cubicBezTo>
                    <a:pt x="191" y="11"/>
                    <a:pt x="191" y="11"/>
                    <a:pt x="191" y="11"/>
                  </a:cubicBezTo>
                  <a:cubicBezTo>
                    <a:pt x="191" y="12"/>
                    <a:pt x="191" y="12"/>
                    <a:pt x="190" y="12"/>
                  </a:cubicBezTo>
                  <a:cubicBezTo>
                    <a:pt x="190" y="12"/>
                    <a:pt x="190" y="12"/>
                    <a:pt x="190" y="13"/>
                  </a:cubicBezTo>
                  <a:cubicBezTo>
                    <a:pt x="189" y="13"/>
                    <a:pt x="189" y="13"/>
                    <a:pt x="189" y="13"/>
                  </a:cubicBezTo>
                  <a:cubicBezTo>
                    <a:pt x="188" y="14"/>
                    <a:pt x="188" y="14"/>
                    <a:pt x="188" y="14"/>
                  </a:cubicBezTo>
                  <a:cubicBezTo>
                    <a:pt x="187" y="14"/>
                    <a:pt x="187" y="14"/>
                    <a:pt x="186" y="14"/>
                  </a:cubicBezTo>
                  <a:cubicBezTo>
                    <a:pt x="186" y="14"/>
                    <a:pt x="186" y="14"/>
                    <a:pt x="186" y="14"/>
                  </a:cubicBezTo>
                  <a:cubicBezTo>
                    <a:pt x="186" y="14"/>
                    <a:pt x="186" y="14"/>
                    <a:pt x="186" y="14"/>
                  </a:cubicBezTo>
                  <a:cubicBezTo>
                    <a:pt x="185" y="14"/>
                    <a:pt x="185" y="14"/>
                    <a:pt x="185" y="14"/>
                  </a:cubicBezTo>
                  <a:cubicBezTo>
                    <a:pt x="185" y="14"/>
                    <a:pt x="185" y="13"/>
                    <a:pt x="185" y="13"/>
                  </a:cubicBezTo>
                  <a:cubicBezTo>
                    <a:pt x="184" y="13"/>
                    <a:pt x="183" y="12"/>
                    <a:pt x="182" y="12"/>
                  </a:cubicBezTo>
                  <a:cubicBezTo>
                    <a:pt x="181" y="11"/>
                    <a:pt x="179" y="11"/>
                    <a:pt x="178" y="10"/>
                  </a:cubicBezTo>
                  <a:cubicBezTo>
                    <a:pt x="176" y="10"/>
                    <a:pt x="174" y="9"/>
                    <a:pt x="173" y="9"/>
                  </a:cubicBezTo>
                  <a:cubicBezTo>
                    <a:pt x="171" y="9"/>
                    <a:pt x="169" y="8"/>
                    <a:pt x="168" y="8"/>
                  </a:cubicBezTo>
                  <a:cubicBezTo>
                    <a:pt x="168" y="8"/>
                    <a:pt x="167" y="8"/>
                    <a:pt x="167" y="8"/>
                  </a:cubicBezTo>
                  <a:cubicBezTo>
                    <a:pt x="166" y="8"/>
                    <a:pt x="166" y="7"/>
                    <a:pt x="165" y="7"/>
                  </a:cubicBezTo>
                  <a:cubicBezTo>
                    <a:pt x="165" y="7"/>
                    <a:pt x="165" y="6"/>
                    <a:pt x="164" y="6"/>
                  </a:cubicBezTo>
                  <a:cubicBezTo>
                    <a:pt x="164" y="6"/>
                    <a:pt x="163" y="5"/>
                    <a:pt x="163" y="5"/>
                  </a:cubicBezTo>
                  <a:cubicBezTo>
                    <a:pt x="163" y="5"/>
                    <a:pt x="163" y="5"/>
                    <a:pt x="163" y="4"/>
                  </a:cubicBezTo>
                  <a:cubicBezTo>
                    <a:pt x="162" y="4"/>
                    <a:pt x="162" y="4"/>
                    <a:pt x="162" y="4"/>
                  </a:cubicBezTo>
                  <a:cubicBezTo>
                    <a:pt x="162" y="4"/>
                    <a:pt x="162" y="4"/>
                    <a:pt x="161" y="3"/>
                  </a:cubicBezTo>
                  <a:cubicBezTo>
                    <a:pt x="161" y="3"/>
                    <a:pt x="161" y="3"/>
                    <a:pt x="161" y="3"/>
                  </a:cubicBezTo>
                  <a:cubicBezTo>
                    <a:pt x="161" y="3"/>
                    <a:pt x="161" y="3"/>
                    <a:pt x="161" y="3"/>
                  </a:cubicBezTo>
                  <a:cubicBezTo>
                    <a:pt x="161" y="3"/>
                    <a:pt x="161" y="3"/>
                    <a:pt x="161" y="3"/>
                  </a:cubicBezTo>
                  <a:cubicBezTo>
                    <a:pt x="161" y="3"/>
                    <a:pt x="161" y="3"/>
                    <a:pt x="161" y="3"/>
                  </a:cubicBezTo>
                  <a:cubicBezTo>
                    <a:pt x="160" y="3"/>
                    <a:pt x="160" y="3"/>
                    <a:pt x="160" y="3"/>
                  </a:cubicBezTo>
                  <a:cubicBezTo>
                    <a:pt x="160" y="4"/>
                    <a:pt x="160" y="4"/>
                    <a:pt x="160" y="4"/>
                  </a:cubicBezTo>
                  <a:cubicBezTo>
                    <a:pt x="160" y="4"/>
                    <a:pt x="160" y="4"/>
                    <a:pt x="160" y="4"/>
                  </a:cubicBezTo>
                  <a:cubicBezTo>
                    <a:pt x="160" y="4"/>
                    <a:pt x="160" y="5"/>
                    <a:pt x="160" y="5"/>
                  </a:cubicBezTo>
                  <a:cubicBezTo>
                    <a:pt x="161" y="5"/>
                    <a:pt x="161" y="5"/>
                    <a:pt x="161" y="6"/>
                  </a:cubicBezTo>
                  <a:cubicBezTo>
                    <a:pt x="161" y="6"/>
                    <a:pt x="162" y="6"/>
                    <a:pt x="162" y="6"/>
                  </a:cubicBezTo>
                  <a:cubicBezTo>
                    <a:pt x="162" y="6"/>
                    <a:pt x="162" y="7"/>
                    <a:pt x="162" y="7"/>
                  </a:cubicBezTo>
                  <a:cubicBezTo>
                    <a:pt x="163" y="7"/>
                    <a:pt x="163" y="7"/>
                    <a:pt x="163" y="7"/>
                  </a:cubicBezTo>
                  <a:cubicBezTo>
                    <a:pt x="163" y="7"/>
                    <a:pt x="163" y="8"/>
                    <a:pt x="163" y="8"/>
                  </a:cubicBezTo>
                  <a:cubicBezTo>
                    <a:pt x="164" y="8"/>
                    <a:pt x="164" y="8"/>
                    <a:pt x="164" y="8"/>
                  </a:cubicBezTo>
                  <a:cubicBezTo>
                    <a:pt x="164" y="8"/>
                    <a:pt x="164" y="9"/>
                    <a:pt x="164" y="9"/>
                  </a:cubicBezTo>
                  <a:cubicBezTo>
                    <a:pt x="164" y="9"/>
                    <a:pt x="165" y="9"/>
                    <a:pt x="165" y="9"/>
                  </a:cubicBezTo>
                  <a:cubicBezTo>
                    <a:pt x="165" y="9"/>
                    <a:pt x="165" y="10"/>
                    <a:pt x="165" y="10"/>
                  </a:cubicBezTo>
                  <a:cubicBezTo>
                    <a:pt x="165" y="10"/>
                    <a:pt x="165" y="10"/>
                    <a:pt x="164" y="10"/>
                  </a:cubicBezTo>
                  <a:cubicBezTo>
                    <a:pt x="164" y="11"/>
                    <a:pt x="164" y="11"/>
                    <a:pt x="163" y="11"/>
                  </a:cubicBezTo>
                  <a:cubicBezTo>
                    <a:pt x="162" y="12"/>
                    <a:pt x="161" y="12"/>
                    <a:pt x="160" y="13"/>
                  </a:cubicBezTo>
                  <a:cubicBezTo>
                    <a:pt x="159" y="13"/>
                    <a:pt x="158" y="13"/>
                    <a:pt x="157" y="13"/>
                  </a:cubicBezTo>
                  <a:cubicBezTo>
                    <a:pt x="156" y="13"/>
                    <a:pt x="155" y="13"/>
                    <a:pt x="154" y="13"/>
                  </a:cubicBezTo>
                  <a:cubicBezTo>
                    <a:pt x="153" y="13"/>
                    <a:pt x="153" y="13"/>
                    <a:pt x="153" y="13"/>
                  </a:cubicBezTo>
                  <a:cubicBezTo>
                    <a:pt x="152" y="13"/>
                    <a:pt x="152" y="13"/>
                    <a:pt x="152" y="13"/>
                  </a:cubicBezTo>
                  <a:cubicBezTo>
                    <a:pt x="152" y="13"/>
                    <a:pt x="151" y="13"/>
                    <a:pt x="151" y="13"/>
                  </a:cubicBezTo>
                  <a:cubicBezTo>
                    <a:pt x="151" y="13"/>
                    <a:pt x="151" y="13"/>
                    <a:pt x="151" y="13"/>
                  </a:cubicBezTo>
                  <a:cubicBezTo>
                    <a:pt x="150" y="13"/>
                    <a:pt x="150" y="13"/>
                    <a:pt x="150" y="13"/>
                  </a:cubicBezTo>
                  <a:cubicBezTo>
                    <a:pt x="150" y="13"/>
                    <a:pt x="150" y="13"/>
                    <a:pt x="150" y="13"/>
                  </a:cubicBezTo>
                  <a:cubicBezTo>
                    <a:pt x="150" y="13"/>
                    <a:pt x="150" y="13"/>
                    <a:pt x="150" y="13"/>
                  </a:cubicBezTo>
                  <a:cubicBezTo>
                    <a:pt x="150" y="13"/>
                    <a:pt x="150" y="13"/>
                    <a:pt x="150" y="13"/>
                  </a:cubicBezTo>
                  <a:cubicBezTo>
                    <a:pt x="150" y="13"/>
                    <a:pt x="150" y="13"/>
                    <a:pt x="150" y="13"/>
                  </a:cubicBezTo>
                  <a:cubicBezTo>
                    <a:pt x="150" y="13"/>
                    <a:pt x="150" y="14"/>
                    <a:pt x="150" y="14"/>
                  </a:cubicBezTo>
                  <a:cubicBezTo>
                    <a:pt x="150" y="14"/>
                    <a:pt x="150" y="14"/>
                    <a:pt x="150" y="14"/>
                  </a:cubicBezTo>
                  <a:cubicBezTo>
                    <a:pt x="150" y="14"/>
                    <a:pt x="150" y="14"/>
                    <a:pt x="150" y="15"/>
                  </a:cubicBezTo>
                  <a:cubicBezTo>
                    <a:pt x="150" y="15"/>
                    <a:pt x="150" y="15"/>
                    <a:pt x="150" y="15"/>
                  </a:cubicBezTo>
                  <a:cubicBezTo>
                    <a:pt x="150" y="15"/>
                    <a:pt x="150" y="15"/>
                    <a:pt x="150" y="15"/>
                  </a:cubicBezTo>
                  <a:cubicBezTo>
                    <a:pt x="150" y="15"/>
                    <a:pt x="149" y="15"/>
                    <a:pt x="149" y="15"/>
                  </a:cubicBezTo>
                  <a:cubicBezTo>
                    <a:pt x="149" y="15"/>
                    <a:pt x="149" y="15"/>
                    <a:pt x="149" y="15"/>
                  </a:cubicBezTo>
                  <a:cubicBezTo>
                    <a:pt x="149" y="16"/>
                    <a:pt x="149" y="16"/>
                    <a:pt x="149" y="16"/>
                  </a:cubicBezTo>
                  <a:cubicBezTo>
                    <a:pt x="149" y="16"/>
                    <a:pt x="149" y="16"/>
                    <a:pt x="149" y="16"/>
                  </a:cubicBezTo>
                  <a:cubicBezTo>
                    <a:pt x="149"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7"/>
                  </a:cubicBezTo>
                  <a:cubicBezTo>
                    <a:pt x="146" y="17"/>
                    <a:pt x="146" y="17"/>
                    <a:pt x="146" y="18"/>
                  </a:cubicBezTo>
                  <a:cubicBezTo>
                    <a:pt x="146" y="18"/>
                    <a:pt x="145" y="19"/>
                    <a:pt x="145" y="19"/>
                  </a:cubicBezTo>
                  <a:cubicBezTo>
                    <a:pt x="145" y="20"/>
                    <a:pt x="145" y="20"/>
                    <a:pt x="145" y="20"/>
                  </a:cubicBezTo>
                  <a:cubicBezTo>
                    <a:pt x="145" y="21"/>
                    <a:pt x="144" y="21"/>
                    <a:pt x="144" y="21"/>
                  </a:cubicBezTo>
                  <a:cubicBezTo>
                    <a:pt x="144" y="22"/>
                    <a:pt x="144" y="22"/>
                    <a:pt x="144" y="22"/>
                  </a:cubicBezTo>
                  <a:cubicBezTo>
                    <a:pt x="143" y="23"/>
                    <a:pt x="143" y="23"/>
                    <a:pt x="143" y="23"/>
                  </a:cubicBezTo>
                  <a:cubicBezTo>
                    <a:pt x="143" y="23"/>
                    <a:pt x="143" y="24"/>
                    <a:pt x="142" y="24"/>
                  </a:cubicBezTo>
                  <a:cubicBezTo>
                    <a:pt x="142" y="24"/>
                    <a:pt x="142" y="24"/>
                    <a:pt x="142" y="25"/>
                  </a:cubicBezTo>
                  <a:cubicBezTo>
                    <a:pt x="142" y="25"/>
                    <a:pt x="142" y="25"/>
                    <a:pt x="142" y="25"/>
                  </a:cubicBezTo>
                  <a:cubicBezTo>
                    <a:pt x="142" y="26"/>
                    <a:pt x="142" y="26"/>
                    <a:pt x="142" y="26"/>
                  </a:cubicBezTo>
                  <a:cubicBezTo>
                    <a:pt x="142" y="26"/>
                    <a:pt x="142" y="27"/>
                    <a:pt x="141" y="27"/>
                  </a:cubicBezTo>
                  <a:cubicBezTo>
                    <a:pt x="141" y="27"/>
                    <a:pt x="141" y="28"/>
                    <a:pt x="141" y="28"/>
                  </a:cubicBezTo>
                  <a:cubicBezTo>
                    <a:pt x="141" y="28"/>
                    <a:pt x="141" y="28"/>
                    <a:pt x="141" y="29"/>
                  </a:cubicBezTo>
                  <a:cubicBezTo>
                    <a:pt x="140" y="29"/>
                    <a:pt x="140" y="29"/>
                    <a:pt x="140" y="29"/>
                  </a:cubicBezTo>
                  <a:cubicBezTo>
                    <a:pt x="139" y="30"/>
                    <a:pt x="139" y="30"/>
                    <a:pt x="139" y="30"/>
                  </a:cubicBezTo>
                  <a:cubicBezTo>
                    <a:pt x="139" y="30"/>
                    <a:pt x="139" y="30"/>
                    <a:pt x="138" y="31"/>
                  </a:cubicBezTo>
                  <a:cubicBezTo>
                    <a:pt x="138" y="31"/>
                    <a:pt x="138" y="31"/>
                    <a:pt x="138" y="31"/>
                  </a:cubicBezTo>
                  <a:cubicBezTo>
                    <a:pt x="138" y="31"/>
                    <a:pt x="138" y="31"/>
                    <a:pt x="138" y="32"/>
                  </a:cubicBezTo>
                  <a:cubicBezTo>
                    <a:pt x="138" y="32"/>
                    <a:pt x="138" y="32"/>
                    <a:pt x="138" y="32"/>
                  </a:cubicBezTo>
                  <a:cubicBezTo>
                    <a:pt x="138" y="33"/>
                    <a:pt x="138" y="33"/>
                    <a:pt x="139" y="33"/>
                  </a:cubicBezTo>
                  <a:cubicBezTo>
                    <a:pt x="139" y="34"/>
                    <a:pt x="139" y="34"/>
                    <a:pt x="139" y="35"/>
                  </a:cubicBezTo>
                  <a:cubicBezTo>
                    <a:pt x="140" y="35"/>
                    <a:pt x="140" y="35"/>
                    <a:pt x="140" y="36"/>
                  </a:cubicBezTo>
                  <a:cubicBezTo>
                    <a:pt x="141" y="36"/>
                    <a:pt x="141" y="36"/>
                    <a:pt x="141" y="37"/>
                  </a:cubicBezTo>
                  <a:cubicBezTo>
                    <a:pt x="141" y="37"/>
                    <a:pt x="141" y="37"/>
                    <a:pt x="141" y="38"/>
                  </a:cubicBezTo>
                  <a:cubicBezTo>
                    <a:pt x="142" y="38"/>
                    <a:pt x="142" y="38"/>
                    <a:pt x="142" y="38"/>
                  </a:cubicBezTo>
                  <a:cubicBezTo>
                    <a:pt x="142" y="38"/>
                    <a:pt x="142" y="39"/>
                    <a:pt x="142" y="39"/>
                  </a:cubicBezTo>
                  <a:cubicBezTo>
                    <a:pt x="142" y="39"/>
                    <a:pt x="141" y="39"/>
                    <a:pt x="141" y="39"/>
                  </a:cubicBezTo>
                  <a:cubicBezTo>
                    <a:pt x="141" y="39"/>
                    <a:pt x="141" y="39"/>
                    <a:pt x="141" y="39"/>
                  </a:cubicBezTo>
                  <a:cubicBezTo>
                    <a:pt x="141" y="40"/>
                    <a:pt x="141" y="40"/>
                    <a:pt x="141" y="40"/>
                  </a:cubicBezTo>
                  <a:cubicBezTo>
                    <a:pt x="140" y="40"/>
                    <a:pt x="140" y="40"/>
                    <a:pt x="140" y="40"/>
                  </a:cubicBezTo>
                  <a:cubicBezTo>
                    <a:pt x="140" y="40"/>
                    <a:pt x="139" y="40"/>
                    <a:pt x="139" y="40"/>
                  </a:cubicBezTo>
                  <a:cubicBezTo>
                    <a:pt x="139" y="39"/>
                    <a:pt x="138" y="39"/>
                    <a:pt x="138" y="39"/>
                  </a:cubicBezTo>
                  <a:cubicBezTo>
                    <a:pt x="137" y="39"/>
                    <a:pt x="137" y="39"/>
                    <a:pt x="137" y="39"/>
                  </a:cubicBezTo>
                  <a:cubicBezTo>
                    <a:pt x="136" y="38"/>
                    <a:pt x="136" y="38"/>
                    <a:pt x="135" y="38"/>
                  </a:cubicBezTo>
                  <a:cubicBezTo>
                    <a:pt x="135" y="37"/>
                    <a:pt x="135" y="37"/>
                    <a:pt x="134" y="37"/>
                  </a:cubicBezTo>
                  <a:cubicBezTo>
                    <a:pt x="134" y="37"/>
                    <a:pt x="134" y="36"/>
                    <a:pt x="133" y="36"/>
                  </a:cubicBezTo>
                  <a:cubicBezTo>
                    <a:pt x="133" y="36"/>
                    <a:pt x="133" y="36"/>
                    <a:pt x="133" y="36"/>
                  </a:cubicBezTo>
                  <a:cubicBezTo>
                    <a:pt x="132" y="36"/>
                    <a:pt x="132" y="36"/>
                    <a:pt x="132" y="36"/>
                  </a:cubicBezTo>
                  <a:cubicBezTo>
                    <a:pt x="132" y="36"/>
                    <a:pt x="132" y="36"/>
                    <a:pt x="132" y="36"/>
                  </a:cubicBezTo>
                  <a:cubicBezTo>
                    <a:pt x="132" y="36"/>
                    <a:pt x="131" y="36"/>
                    <a:pt x="131" y="36"/>
                  </a:cubicBezTo>
                  <a:cubicBezTo>
                    <a:pt x="131" y="36"/>
                    <a:pt x="131" y="36"/>
                    <a:pt x="131" y="36"/>
                  </a:cubicBezTo>
                  <a:cubicBezTo>
                    <a:pt x="131" y="36"/>
                    <a:pt x="131" y="36"/>
                    <a:pt x="131" y="36"/>
                  </a:cubicBezTo>
                  <a:cubicBezTo>
                    <a:pt x="131" y="36"/>
                    <a:pt x="131" y="36"/>
                    <a:pt x="131" y="36"/>
                  </a:cubicBezTo>
                  <a:cubicBezTo>
                    <a:pt x="131" y="36"/>
                    <a:pt x="131" y="36"/>
                    <a:pt x="131" y="37"/>
                  </a:cubicBezTo>
                  <a:cubicBezTo>
                    <a:pt x="131" y="37"/>
                    <a:pt x="131" y="37"/>
                    <a:pt x="131" y="37"/>
                  </a:cubicBezTo>
                  <a:cubicBezTo>
                    <a:pt x="131" y="37"/>
                    <a:pt x="131" y="37"/>
                    <a:pt x="131" y="38"/>
                  </a:cubicBezTo>
                  <a:cubicBezTo>
                    <a:pt x="131" y="38"/>
                    <a:pt x="131" y="38"/>
                    <a:pt x="131" y="38"/>
                  </a:cubicBezTo>
                  <a:cubicBezTo>
                    <a:pt x="131" y="38"/>
                    <a:pt x="131" y="39"/>
                    <a:pt x="131" y="39"/>
                  </a:cubicBezTo>
                  <a:cubicBezTo>
                    <a:pt x="131" y="39"/>
                    <a:pt x="131" y="39"/>
                    <a:pt x="130" y="39"/>
                  </a:cubicBezTo>
                  <a:cubicBezTo>
                    <a:pt x="130" y="39"/>
                    <a:pt x="130" y="39"/>
                    <a:pt x="130" y="39"/>
                  </a:cubicBezTo>
                  <a:cubicBezTo>
                    <a:pt x="130" y="39"/>
                    <a:pt x="130" y="40"/>
                    <a:pt x="130" y="40"/>
                  </a:cubicBezTo>
                  <a:cubicBezTo>
                    <a:pt x="130" y="40"/>
                    <a:pt x="130" y="40"/>
                    <a:pt x="130" y="40"/>
                  </a:cubicBezTo>
                  <a:cubicBezTo>
                    <a:pt x="130" y="40"/>
                    <a:pt x="130" y="40"/>
                    <a:pt x="130" y="40"/>
                  </a:cubicBezTo>
                  <a:cubicBezTo>
                    <a:pt x="130" y="40"/>
                    <a:pt x="129" y="40"/>
                    <a:pt x="129" y="40"/>
                  </a:cubicBezTo>
                  <a:cubicBezTo>
                    <a:pt x="129" y="40"/>
                    <a:pt x="129" y="40"/>
                    <a:pt x="129" y="40"/>
                  </a:cubicBezTo>
                  <a:cubicBezTo>
                    <a:pt x="129" y="40"/>
                    <a:pt x="129" y="40"/>
                    <a:pt x="129" y="40"/>
                  </a:cubicBezTo>
                  <a:cubicBezTo>
                    <a:pt x="128" y="40"/>
                    <a:pt x="128" y="39"/>
                    <a:pt x="128" y="39"/>
                  </a:cubicBezTo>
                  <a:cubicBezTo>
                    <a:pt x="128" y="39"/>
                    <a:pt x="128" y="39"/>
                    <a:pt x="128" y="39"/>
                  </a:cubicBezTo>
                  <a:cubicBezTo>
                    <a:pt x="128" y="39"/>
                    <a:pt x="127" y="39"/>
                    <a:pt x="127" y="38"/>
                  </a:cubicBezTo>
                  <a:cubicBezTo>
                    <a:pt x="127" y="38"/>
                    <a:pt x="127" y="38"/>
                    <a:pt x="127" y="37"/>
                  </a:cubicBezTo>
                  <a:cubicBezTo>
                    <a:pt x="127" y="37"/>
                    <a:pt x="127" y="37"/>
                    <a:pt x="127" y="37"/>
                  </a:cubicBezTo>
                  <a:cubicBezTo>
                    <a:pt x="127" y="36"/>
                    <a:pt x="127" y="36"/>
                    <a:pt x="127" y="36"/>
                  </a:cubicBezTo>
                  <a:cubicBezTo>
                    <a:pt x="127" y="35"/>
                    <a:pt x="127" y="35"/>
                    <a:pt x="127" y="35"/>
                  </a:cubicBezTo>
                  <a:cubicBezTo>
                    <a:pt x="127" y="34"/>
                    <a:pt x="127" y="34"/>
                    <a:pt x="126" y="34"/>
                  </a:cubicBezTo>
                  <a:cubicBezTo>
                    <a:pt x="126" y="34"/>
                    <a:pt x="126" y="34"/>
                    <a:pt x="126" y="34"/>
                  </a:cubicBezTo>
                  <a:cubicBezTo>
                    <a:pt x="125" y="34"/>
                    <a:pt x="125" y="34"/>
                    <a:pt x="125" y="33"/>
                  </a:cubicBezTo>
                  <a:cubicBezTo>
                    <a:pt x="124" y="33"/>
                    <a:pt x="124" y="33"/>
                    <a:pt x="124" y="33"/>
                  </a:cubicBezTo>
                  <a:cubicBezTo>
                    <a:pt x="124" y="33"/>
                    <a:pt x="123" y="33"/>
                    <a:pt x="123" y="33"/>
                  </a:cubicBezTo>
                  <a:cubicBezTo>
                    <a:pt x="123" y="33"/>
                    <a:pt x="123" y="33"/>
                    <a:pt x="122" y="33"/>
                  </a:cubicBezTo>
                  <a:cubicBezTo>
                    <a:pt x="122" y="32"/>
                    <a:pt x="122" y="32"/>
                    <a:pt x="122" y="32"/>
                  </a:cubicBezTo>
                  <a:cubicBezTo>
                    <a:pt x="122" y="31"/>
                    <a:pt x="121" y="31"/>
                    <a:pt x="121" y="30"/>
                  </a:cubicBezTo>
                  <a:cubicBezTo>
                    <a:pt x="120" y="30"/>
                    <a:pt x="120" y="29"/>
                    <a:pt x="119" y="29"/>
                  </a:cubicBezTo>
                  <a:cubicBezTo>
                    <a:pt x="119" y="28"/>
                    <a:pt x="118" y="28"/>
                    <a:pt x="117" y="27"/>
                  </a:cubicBezTo>
                  <a:cubicBezTo>
                    <a:pt x="117" y="27"/>
                    <a:pt x="116" y="27"/>
                    <a:pt x="115" y="27"/>
                  </a:cubicBezTo>
                  <a:cubicBezTo>
                    <a:pt x="115" y="27"/>
                    <a:pt x="115" y="27"/>
                    <a:pt x="115" y="27"/>
                  </a:cubicBezTo>
                  <a:cubicBezTo>
                    <a:pt x="115" y="27"/>
                    <a:pt x="115" y="27"/>
                    <a:pt x="115" y="27"/>
                  </a:cubicBezTo>
                  <a:cubicBezTo>
                    <a:pt x="114" y="27"/>
                    <a:pt x="114" y="27"/>
                    <a:pt x="114" y="27"/>
                  </a:cubicBezTo>
                  <a:cubicBezTo>
                    <a:pt x="114" y="27"/>
                    <a:pt x="114" y="28"/>
                    <a:pt x="114" y="28"/>
                  </a:cubicBezTo>
                  <a:cubicBezTo>
                    <a:pt x="113" y="28"/>
                    <a:pt x="113" y="28"/>
                    <a:pt x="113" y="28"/>
                  </a:cubicBezTo>
                  <a:cubicBezTo>
                    <a:pt x="113" y="28"/>
                    <a:pt x="113" y="29"/>
                    <a:pt x="113" y="29"/>
                  </a:cubicBezTo>
                  <a:cubicBezTo>
                    <a:pt x="112" y="29"/>
                    <a:pt x="112" y="29"/>
                    <a:pt x="112" y="29"/>
                  </a:cubicBezTo>
                  <a:cubicBezTo>
                    <a:pt x="112" y="29"/>
                    <a:pt x="112" y="30"/>
                    <a:pt x="111" y="30"/>
                  </a:cubicBezTo>
                  <a:cubicBezTo>
                    <a:pt x="111" y="30"/>
                    <a:pt x="111" y="30"/>
                    <a:pt x="110" y="30"/>
                  </a:cubicBezTo>
                  <a:cubicBezTo>
                    <a:pt x="110" y="30"/>
                    <a:pt x="110" y="30"/>
                    <a:pt x="110" y="30"/>
                  </a:cubicBezTo>
                  <a:cubicBezTo>
                    <a:pt x="110" y="30"/>
                    <a:pt x="109" y="30"/>
                    <a:pt x="109" y="30"/>
                  </a:cubicBezTo>
                  <a:cubicBezTo>
                    <a:pt x="109" y="30"/>
                    <a:pt x="109" y="30"/>
                    <a:pt x="109" y="30"/>
                  </a:cubicBezTo>
                  <a:cubicBezTo>
                    <a:pt x="109" y="30"/>
                    <a:pt x="109" y="30"/>
                    <a:pt x="109" y="30"/>
                  </a:cubicBezTo>
                  <a:cubicBezTo>
                    <a:pt x="108" y="30"/>
                    <a:pt x="108" y="31"/>
                    <a:pt x="108" y="31"/>
                  </a:cubicBezTo>
                  <a:cubicBezTo>
                    <a:pt x="108" y="31"/>
                    <a:pt x="108" y="31"/>
                    <a:pt x="108" y="31"/>
                  </a:cubicBezTo>
                  <a:cubicBezTo>
                    <a:pt x="108" y="32"/>
                    <a:pt x="108" y="32"/>
                    <a:pt x="108" y="32"/>
                  </a:cubicBezTo>
                  <a:cubicBezTo>
                    <a:pt x="108" y="32"/>
                    <a:pt x="108" y="33"/>
                    <a:pt x="108" y="33"/>
                  </a:cubicBezTo>
                  <a:cubicBezTo>
                    <a:pt x="108" y="33"/>
                    <a:pt x="108" y="33"/>
                    <a:pt x="108" y="34"/>
                  </a:cubicBezTo>
                  <a:cubicBezTo>
                    <a:pt x="108" y="34"/>
                    <a:pt x="108" y="34"/>
                    <a:pt x="108" y="34"/>
                  </a:cubicBezTo>
                  <a:cubicBezTo>
                    <a:pt x="108" y="34"/>
                    <a:pt x="108" y="34"/>
                    <a:pt x="108" y="34"/>
                  </a:cubicBezTo>
                  <a:cubicBezTo>
                    <a:pt x="108" y="34"/>
                    <a:pt x="108" y="34"/>
                    <a:pt x="108" y="34"/>
                  </a:cubicBezTo>
                  <a:cubicBezTo>
                    <a:pt x="108" y="35"/>
                    <a:pt x="108" y="35"/>
                    <a:pt x="108" y="35"/>
                  </a:cubicBezTo>
                  <a:cubicBezTo>
                    <a:pt x="108" y="35"/>
                    <a:pt x="108" y="35"/>
                    <a:pt x="108" y="35"/>
                  </a:cubicBezTo>
                  <a:cubicBezTo>
                    <a:pt x="108" y="35"/>
                    <a:pt x="107" y="35"/>
                    <a:pt x="107" y="35"/>
                  </a:cubicBezTo>
                  <a:cubicBezTo>
                    <a:pt x="107" y="35"/>
                    <a:pt x="107" y="35"/>
                    <a:pt x="107" y="35"/>
                  </a:cubicBezTo>
                  <a:cubicBezTo>
                    <a:pt x="107" y="35"/>
                    <a:pt x="107" y="35"/>
                    <a:pt x="107" y="35"/>
                  </a:cubicBezTo>
                  <a:cubicBezTo>
                    <a:pt x="106" y="35"/>
                    <a:pt x="106" y="35"/>
                    <a:pt x="106" y="35"/>
                  </a:cubicBezTo>
                  <a:cubicBezTo>
                    <a:pt x="106" y="35"/>
                    <a:pt x="106" y="35"/>
                    <a:pt x="105" y="35"/>
                  </a:cubicBezTo>
                  <a:cubicBezTo>
                    <a:pt x="105" y="35"/>
                    <a:pt x="105" y="34"/>
                    <a:pt x="105" y="34"/>
                  </a:cubicBezTo>
                  <a:cubicBezTo>
                    <a:pt x="105" y="34"/>
                    <a:pt x="104" y="34"/>
                    <a:pt x="104" y="34"/>
                  </a:cubicBezTo>
                  <a:cubicBezTo>
                    <a:pt x="104" y="34"/>
                    <a:pt x="104" y="34"/>
                    <a:pt x="103" y="34"/>
                  </a:cubicBezTo>
                  <a:cubicBezTo>
                    <a:pt x="103" y="34"/>
                    <a:pt x="103" y="34"/>
                    <a:pt x="103" y="34"/>
                  </a:cubicBezTo>
                  <a:cubicBezTo>
                    <a:pt x="102" y="34"/>
                    <a:pt x="102" y="34"/>
                    <a:pt x="102" y="34"/>
                  </a:cubicBezTo>
                  <a:cubicBezTo>
                    <a:pt x="102" y="34"/>
                    <a:pt x="102" y="34"/>
                    <a:pt x="102" y="34"/>
                  </a:cubicBezTo>
                  <a:cubicBezTo>
                    <a:pt x="102" y="34"/>
                    <a:pt x="102" y="34"/>
                    <a:pt x="102" y="34"/>
                  </a:cubicBezTo>
                  <a:cubicBezTo>
                    <a:pt x="102" y="34"/>
                    <a:pt x="101" y="34"/>
                    <a:pt x="101" y="34"/>
                  </a:cubicBezTo>
                  <a:cubicBezTo>
                    <a:pt x="101" y="34"/>
                    <a:pt x="101" y="34"/>
                    <a:pt x="101" y="34"/>
                  </a:cubicBezTo>
                  <a:cubicBezTo>
                    <a:pt x="101" y="34"/>
                    <a:pt x="101" y="34"/>
                    <a:pt x="101" y="34"/>
                  </a:cubicBezTo>
                  <a:cubicBezTo>
                    <a:pt x="101" y="34"/>
                    <a:pt x="101" y="34"/>
                    <a:pt x="101" y="34"/>
                  </a:cubicBezTo>
                  <a:cubicBezTo>
                    <a:pt x="101" y="34"/>
                    <a:pt x="101" y="34"/>
                    <a:pt x="101" y="34"/>
                  </a:cubicBezTo>
                  <a:cubicBezTo>
                    <a:pt x="101" y="34"/>
                    <a:pt x="101" y="34"/>
                    <a:pt x="101" y="34"/>
                  </a:cubicBezTo>
                  <a:cubicBezTo>
                    <a:pt x="100" y="34"/>
                    <a:pt x="100" y="34"/>
                    <a:pt x="100" y="35"/>
                  </a:cubicBezTo>
                  <a:cubicBezTo>
                    <a:pt x="100" y="35"/>
                    <a:pt x="100" y="35"/>
                    <a:pt x="100" y="35"/>
                  </a:cubicBezTo>
                  <a:cubicBezTo>
                    <a:pt x="100" y="35"/>
                    <a:pt x="100" y="35"/>
                    <a:pt x="101" y="35"/>
                  </a:cubicBezTo>
                  <a:cubicBezTo>
                    <a:pt x="101" y="35"/>
                    <a:pt x="101" y="36"/>
                    <a:pt x="101" y="36"/>
                  </a:cubicBezTo>
                  <a:cubicBezTo>
                    <a:pt x="101" y="36"/>
                    <a:pt x="101" y="36"/>
                    <a:pt x="101" y="36"/>
                  </a:cubicBezTo>
                  <a:cubicBezTo>
                    <a:pt x="101" y="36"/>
                    <a:pt x="101" y="36"/>
                    <a:pt x="101" y="37"/>
                  </a:cubicBezTo>
                  <a:cubicBezTo>
                    <a:pt x="101" y="37"/>
                    <a:pt x="101" y="37"/>
                    <a:pt x="101" y="37"/>
                  </a:cubicBezTo>
                  <a:cubicBezTo>
                    <a:pt x="101" y="37"/>
                    <a:pt x="101" y="37"/>
                    <a:pt x="101" y="37"/>
                  </a:cubicBezTo>
                  <a:cubicBezTo>
                    <a:pt x="101" y="37"/>
                    <a:pt x="101" y="37"/>
                    <a:pt x="101" y="37"/>
                  </a:cubicBezTo>
                  <a:cubicBezTo>
                    <a:pt x="100" y="37"/>
                    <a:pt x="100" y="38"/>
                    <a:pt x="100" y="38"/>
                  </a:cubicBezTo>
                  <a:cubicBezTo>
                    <a:pt x="100" y="38"/>
                    <a:pt x="100" y="38"/>
                    <a:pt x="100" y="38"/>
                  </a:cubicBezTo>
                  <a:cubicBezTo>
                    <a:pt x="100" y="38"/>
                    <a:pt x="100" y="38"/>
                    <a:pt x="100" y="38"/>
                  </a:cubicBezTo>
                  <a:cubicBezTo>
                    <a:pt x="100" y="38"/>
                    <a:pt x="100" y="38"/>
                    <a:pt x="100" y="38"/>
                  </a:cubicBezTo>
                  <a:cubicBezTo>
                    <a:pt x="100" y="38"/>
                    <a:pt x="99" y="38"/>
                    <a:pt x="99" y="38"/>
                  </a:cubicBezTo>
                  <a:cubicBezTo>
                    <a:pt x="99" y="38"/>
                    <a:pt x="99" y="38"/>
                    <a:pt x="99" y="38"/>
                  </a:cubicBezTo>
                  <a:cubicBezTo>
                    <a:pt x="99" y="38"/>
                    <a:pt x="99" y="39"/>
                    <a:pt x="99" y="39"/>
                  </a:cubicBezTo>
                  <a:cubicBezTo>
                    <a:pt x="99" y="39"/>
                    <a:pt x="99" y="39"/>
                    <a:pt x="98" y="39"/>
                  </a:cubicBezTo>
                  <a:cubicBezTo>
                    <a:pt x="98" y="40"/>
                    <a:pt x="98" y="40"/>
                    <a:pt x="98" y="40"/>
                  </a:cubicBezTo>
                  <a:cubicBezTo>
                    <a:pt x="98" y="40"/>
                    <a:pt x="97" y="40"/>
                    <a:pt x="97" y="40"/>
                  </a:cubicBezTo>
                  <a:cubicBezTo>
                    <a:pt x="97" y="40"/>
                    <a:pt x="96" y="41"/>
                    <a:pt x="96" y="41"/>
                  </a:cubicBezTo>
                  <a:cubicBezTo>
                    <a:pt x="95" y="41"/>
                    <a:pt x="95" y="41"/>
                    <a:pt x="95" y="41"/>
                  </a:cubicBezTo>
                  <a:cubicBezTo>
                    <a:pt x="95" y="41"/>
                    <a:pt x="95" y="41"/>
                    <a:pt x="95" y="42"/>
                  </a:cubicBezTo>
                  <a:cubicBezTo>
                    <a:pt x="95" y="42"/>
                    <a:pt x="95" y="43"/>
                    <a:pt x="95" y="44"/>
                  </a:cubicBezTo>
                  <a:cubicBezTo>
                    <a:pt x="95" y="44"/>
                    <a:pt x="95" y="45"/>
                    <a:pt x="95" y="46"/>
                  </a:cubicBezTo>
                  <a:cubicBezTo>
                    <a:pt x="95" y="47"/>
                    <a:pt x="95" y="47"/>
                    <a:pt x="95" y="48"/>
                  </a:cubicBezTo>
                  <a:cubicBezTo>
                    <a:pt x="95" y="50"/>
                    <a:pt x="95" y="50"/>
                    <a:pt x="95"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3" y="50"/>
                    <a:pt x="93" y="50"/>
                    <a:pt x="93" y="50"/>
                  </a:cubicBezTo>
                  <a:cubicBezTo>
                    <a:pt x="93" y="50"/>
                    <a:pt x="93" y="50"/>
                    <a:pt x="93" y="49"/>
                  </a:cubicBezTo>
                  <a:cubicBezTo>
                    <a:pt x="92" y="49"/>
                    <a:pt x="92" y="49"/>
                    <a:pt x="92" y="49"/>
                  </a:cubicBezTo>
                  <a:cubicBezTo>
                    <a:pt x="92" y="49"/>
                    <a:pt x="91" y="49"/>
                    <a:pt x="91" y="49"/>
                  </a:cubicBezTo>
                  <a:cubicBezTo>
                    <a:pt x="91" y="49"/>
                    <a:pt x="91" y="49"/>
                    <a:pt x="90" y="49"/>
                  </a:cubicBezTo>
                  <a:cubicBezTo>
                    <a:pt x="90" y="48"/>
                    <a:pt x="90" y="48"/>
                    <a:pt x="90" y="48"/>
                  </a:cubicBezTo>
                  <a:cubicBezTo>
                    <a:pt x="89" y="48"/>
                    <a:pt x="89" y="48"/>
                    <a:pt x="89" y="48"/>
                  </a:cubicBezTo>
                  <a:cubicBezTo>
                    <a:pt x="89" y="48"/>
                    <a:pt x="89" y="48"/>
                    <a:pt x="89" y="48"/>
                  </a:cubicBezTo>
                  <a:cubicBezTo>
                    <a:pt x="89" y="48"/>
                    <a:pt x="89" y="48"/>
                    <a:pt x="89" y="48"/>
                  </a:cubicBezTo>
                  <a:cubicBezTo>
                    <a:pt x="89" y="48"/>
                    <a:pt x="89" y="48"/>
                    <a:pt x="89" y="48"/>
                  </a:cubicBezTo>
                  <a:cubicBezTo>
                    <a:pt x="89" y="48"/>
                    <a:pt x="88" y="48"/>
                    <a:pt x="88" y="48"/>
                  </a:cubicBezTo>
                  <a:cubicBezTo>
                    <a:pt x="88" y="49"/>
                    <a:pt x="88" y="49"/>
                    <a:pt x="88" y="49"/>
                  </a:cubicBezTo>
                  <a:cubicBezTo>
                    <a:pt x="88" y="49"/>
                    <a:pt x="88" y="49"/>
                    <a:pt x="88" y="49"/>
                  </a:cubicBezTo>
                  <a:cubicBezTo>
                    <a:pt x="88" y="49"/>
                    <a:pt x="88" y="49"/>
                    <a:pt x="88" y="50"/>
                  </a:cubicBezTo>
                  <a:cubicBezTo>
                    <a:pt x="88" y="50"/>
                    <a:pt x="88" y="50"/>
                    <a:pt x="88" y="50"/>
                  </a:cubicBezTo>
                  <a:cubicBezTo>
                    <a:pt x="88" y="50"/>
                    <a:pt x="89" y="51"/>
                    <a:pt x="89" y="51"/>
                  </a:cubicBezTo>
                  <a:cubicBezTo>
                    <a:pt x="89" y="51"/>
                    <a:pt x="89" y="51"/>
                    <a:pt x="89" y="52"/>
                  </a:cubicBezTo>
                  <a:cubicBezTo>
                    <a:pt x="89" y="52"/>
                    <a:pt x="89" y="52"/>
                    <a:pt x="90" y="52"/>
                  </a:cubicBezTo>
                  <a:cubicBezTo>
                    <a:pt x="90" y="53"/>
                    <a:pt x="90" y="53"/>
                    <a:pt x="90" y="53"/>
                  </a:cubicBezTo>
                  <a:cubicBezTo>
                    <a:pt x="90" y="54"/>
                    <a:pt x="90" y="54"/>
                    <a:pt x="90" y="54"/>
                  </a:cubicBezTo>
                  <a:cubicBezTo>
                    <a:pt x="90" y="55"/>
                    <a:pt x="91" y="55"/>
                    <a:pt x="90" y="56"/>
                  </a:cubicBezTo>
                  <a:cubicBezTo>
                    <a:pt x="90" y="56"/>
                    <a:pt x="90" y="57"/>
                    <a:pt x="90" y="57"/>
                  </a:cubicBezTo>
                  <a:cubicBezTo>
                    <a:pt x="90" y="57"/>
                    <a:pt x="90" y="57"/>
                    <a:pt x="90" y="58"/>
                  </a:cubicBezTo>
                  <a:cubicBezTo>
                    <a:pt x="89" y="58"/>
                    <a:pt x="89" y="58"/>
                    <a:pt x="89" y="58"/>
                  </a:cubicBezTo>
                  <a:cubicBezTo>
                    <a:pt x="89" y="58"/>
                    <a:pt x="89" y="58"/>
                    <a:pt x="88" y="58"/>
                  </a:cubicBezTo>
                  <a:cubicBezTo>
                    <a:pt x="88" y="58"/>
                    <a:pt x="88" y="59"/>
                    <a:pt x="88" y="59"/>
                  </a:cubicBezTo>
                  <a:cubicBezTo>
                    <a:pt x="88" y="59"/>
                    <a:pt x="88" y="59"/>
                    <a:pt x="88" y="59"/>
                  </a:cubicBezTo>
                  <a:cubicBezTo>
                    <a:pt x="88" y="59"/>
                    <a:pt x="88" y="59"/>
                    <a:pt x="88" y="59"/>
                  </a:cubicBezTo>
                  <a:cubicBezTo>
                    <a:pt x="87" y="59"/>
                    <a:pt x="87" y="59"/>
                    <a:pt x="87" y="59"/>
                  </a:cubicBezTo>
                  <a:cubicBezTo>
                    <a:pt x="87" y="59"/>
                    <a:pt x="86" y="59"/>
                    <a:pt x="86" y="59"/>
                  </a:cubicBezTo>
                  <a:cubicBezTo>
                    <a:pt x="86" y="59"/>
                    <a:pt x="86" y="59"/>
                    <a:pt x="85" y="58"/>
                  </a:cubicBezTo>
                  <a:cubicBezTo>
                    <a:pt x="85" y="58"/>
                    <a:pt x="85" y="58"/>
                    <a:pt x="85" y="58"/>
                  </a:cubicBezTo>
                  <a:cubicBezTo>
                    <a:pt x="85" y="57"/>
                    <a:pt x="84" y="57"/>
                    <a:pt x="84" y="57"/>
                  </a:cubicBezTo>
                  <a:cubicBezTo>
                    <a:pt x="84" y="56"/>
                    <a:pt x="84" y="56"/>
                    <a:pt x="84" y="56"/>
                  </a:cubicBezTo>
                  <a:cubicBezTo>
                    <a:pt x="84" y="55"/>
                    <a:pt x="84" y="55"/>
                    <a:pt x="84" y="54"/>
                  </a:cubicBezTo>
                  <a:cubicBezTo>
                    <a:pt x="83" y="54"/>
                    <a:pt x="83" y="54"/>
                    <a:pt x="83" y="53"/>
                  </a:cubicBezTo>
                  <a:cubicBezTo>
                    <a:pt x="83" y="53"/>
                    <a:pt x="83" y="53"/>
                    <a:pt x="83" y="52"/>
                  </a:cubicBezTo>
                  <a:cubicBezTo>
                    <a:pt x="83" y="52"/>
                    <a:pt x="83" y="52"/>
                    <a:pt x="83" y="52"/>
                  </a:cubicBezTo>
                  <a:cubicBezTo>
                    <a:pt x="83" y="52"/>
                    <a:pt x="83" y="52"/>
                    <a:pt x="83" y="52"/>
                  </a:cubicBezTo>
                  <a:cubicBezTo>
                    <a:pt x="83" y="52"/>
                    <a:pt x="83" y="52"/>
                    <a:pt x="83" y="52"/>
                  </a:cubicBezTo>
                  <a:cubicBezTo>
                    <a:pt x="83" y="51"/>
                    <a:pt x="83" y="51"/>
                    <a:pt x="83" y="51"/>
                  </a:cubicBezTo>
                  <a:cubicBezTo>
                    <a:pt x="83" y="51"/>
                    <a:pt x="83" y="52"/>
                    <a:pt x="82" y="52"/>
                  </a:cubicBezTo>
                  <a:cubicBezTo>
                    <a:pt x="82" y="52"/>
                    <a:pt x="82" y="52"/>
                    <a:pt x="81" y="52"/>
                  </a:cubicBezTo>
                  <a:cubicBezTo>
                    <a:pt x="81" y="53"/>
                    <a:pt x="81" y="53"/>
                    <a:pt x="80" y="54"/>
                  </a:cubicBezTo>
                  <a:cubicBezTo>
                    <a:pt x="79" y="54"/>
                    <a:pt x="78" y="55"/>
                    <a:pt x="78" y="56"/>
                  </a:cubicBezTo>
                  <a:cubicBezTo>
                    <a:pt x="77" y="56"/>
                    <a:pt x="77" y="57"/>
                    <a:pt x="77" y="58"/>
                  </a:cubicBezTo>
                  <a:cubicBezTo>
                    <a:pt x="76" y="58"/>
                    <a:pt x="76" y="59"/>
                    <a:pt x="76" y="59"/>
                  </a:cubicBezTo>
                  <a:cubicBezTo>
                    <a:pt x="77" y="60"/>
                    <a:pt x="77" y="60"/>
                    <a:pt x="77" y="61"/>
                  </a:cubicBezTo>
                  <a:cubicBezTo>
                    <a:pt x="77" y="62"/>
                    <a:pt x="77" y="62"/>
                    <a:pt x="77" y="63"/>
                  </a:cubicBezTo>
                  <a:cubicBezTo>
                    <a:pt x="77" y="63"/>
                    <a:pt x="78" y="64"/>
                    <a:pt x="78" y="64"/>
                  </a:cubicBezTo>
                  <a:cubicBezTo>
                    <a:pt x="78" y="64"/>
                    <a:pt x="78" y="65"/>
                    <a:pt x="78" y="65"/>
                  </a:cubicBezTo>
                  <a:cubicBezTo>
                    <a:pt x="78" y="65"/>
                    <a:pt x="78" y="65"/>
                    <a:pt x="78" y="66"/>
                  </a:cubicBezTo>
                  <a:cubicBezTo>
                    <a:pt x="78" y="66"/>
                    <a:pt x="78" y="66"/>
                    <a:pt x="77" y="66"/>
                  </a:cubicBezTo>
                  <a:cubicBezTo>
                    <a:pt x="77" y="66"/>
                    <a:pt x="76" y="67"/>
                    <a:pt x="76" y="68"/>
                  </a:cubicBezTo>
                  <a:cubicBezTo>
                    <a:pt x="75" y="68"/>
                    <a:pt x="74" y="70"/>
                    <a:pt x="72" y="71"/>
                  </a:cubicBezTo>
                  <a:cubicBezTo>
                    <a:pt x="71" y="72"/>
                    <a:pt x="70" y="73"/>
                    <a:pt x="69" y="74"/>
                  </a:cubicBezTo>
                  <a:cubicBezTo>
                    <a:pt x="68" y="76"/>
                    <a:pt x="67" y="77"/>
                    <a:pt x="66" y="78"/>
                  </a:cubicBezTo>
                  <a:cubicBezTo>
                    <a:pt x="65" y="79"/>
                    <a:pt x="64" y="80"/>
                    <a:pt x="63" y="80"/>
                  </a:cubicBezTo>
                  <a:cubicBezTo>
                    <a:pt x="63" y="80"/>
                    <a:pt x="62" y="81"/>
                    <a:pt x="61" y="81"/>
                  </a:cubicBezTo>
                  <a:cubicBezTo>
                    <a:pt x="60" y="81"/>
                    <a:pt x="59" y="81"/>
                    <a:pt x="58" y="81"/>
                  </a:cubicBezTo>
                  <a:cubicBezTo>
                    <a:pt x="57" y="81"/>
                    <a:pt x="56" y="81"/>
                    <a:pt x="56" y="81"/>
                  </a:cubicBezTo>
                  <a:cubicBezTo>
                    <a:pt x="55" y="81"/>
                    <a:pt x="55" y="81"/>
                    <a:pt x="54" y="82"/>
                  </a:cubicBezTo>
                  <a:cubicBezTo>
                    <a:pt x="54" y="82"/>
                    <a:pt x="53" y="82"/>
                    <a:pt x="53" y="82"/>
                  </a:cubicBezTo>
                  <a:cubicBezTo>
                    <a:pt x="52" y="82"/>
                    <a:pt x="52" y="82"/>
                    <a:pt x="51" y="82"/>
                  </a:cubicBezTo>
                  <a:cubicBezTo>
                    <a:pt x="51" y="82"/>
                    <a:pt x="51" y="82"/>
                    <a:pt x="51" y="82"/>
                  </a:cubicBezTo>
                  <a:cubicBezTo>
                    <a:pt x="50" y="83"/>
                    <a:pt x="50" y="83"/>
                    <a:pt x="49" y="83"/>
                  </a:cubicBezTo>
                  <a:cubicBezTo>
                    <a:pt x="49" y="83"/>
                    <a:pt x="49" y="84"/>
                    <a:pt x="48" y="84"/>
                  </a:cubicBezTo>
                  <a:cubicBezTo>
                    <a:pt x="48" y="84"/>
                    <a:pt x="48" y="84"/>
                    <a:pt x="47" y="84"/>
                  </a:cubicBezTo>
                  <a:cubicBezTo>
                    <a:pt x="47" y="84"/>
                    <a:pt x="46" y="84"/>
                    <a:pt x="46" y="84"/>
                  </a:cubicBezTo>
                  <a:cubicBezTo>
                    <a:pt x="46" y="84"/>
                    <a:pt x="45" y="84"/>
                    <a:pt x="45" y="84"/>
                  </a:cubicBezTo>
                  <a:cubicBezTo>
                    <a:pt x="45" y="84"/>
                    <a:pt x="45" y="84"/>
                    <a:pt x="44" y="84"/>
                  </a:cubicBezTo>
                  <a:cubicBezTo>
                    <a:pt x="44" y="84"/>
                    <a:pt x="44" y="84"/>
                    <a:pt x="43" y="85"/>
                  </a:cubicBezTo>
                  <a:cubicBezTo>
                    <a:pt x="43" y="85"/>
                    <a:pt x="43" y="85"/>
                    <a:pt x="42" y="85"/>
                  </a:cubicBezTo>
                  <a:cubicBezTo>
                    <a:pt x="42" y="85"/>
                    <a:pt x="42" y="85"/>
                    <a:pt x="42" y="85"/>
                  </a:cubicBezTo>
                  <a:cubicBezTo>
                    <a:pt x="41" y="86"/>
                    <a:pt x="41" y="86"/>
                    <a:pt x="40" y="87"/>
                  </a:cubicBezTo>
                  <a:cubicBezTo>
                    <a:pt x="39" y="87"/>
                    <a:pt x="39" y="88"/>
                    <a:pt x="38" y="88"/>
                  </a:cubicBezTo>
                  <a:cubicBezTo>
                    <a:pt x="38" y="89"/>
                    <a:pt x="37" y="89"/>
                    <a:pt x="36" y="89"/>
                  </a:cubicBezTo>
                  <a:cubicBezTo>
                    <a:pt x="36" y="90"/>
                    <a:pt x="35" y="90"/>
                    <a:pt x="35" y="90"/>
                  </a:cubicBezTo>
                  <a:cubicBezTo>
                    <a:pt x="35" y="90"/>
                    <a:pt x="35" y="90"/>
                    <a:pt x="35" y="90"/>
                  </a:cubicBezTo>
                  <a:cubicBezTo>
                    <a:pt x="34" y="89"/>
                    <a:pt x="34" y="89"/>
                    <a:pt x="34" y="89"/>
                  </a:cubicBezTo>
                  <a:cubicBezTo>
                    <a:pt x="34" y="89"/>
                    <a:pt x="34" y="89"/>
                    <a:pt x="34" y="89"/>
                  </a:cubicBezTo>
                  <a:cubicBezTo>
                    <a:pt x="34" y="89"/>
                    <a:pt x="34" y="89"/>
                    <a:pt x="34" y="88"/>
                  </a:cubicBezTo>
                  <a:cubicBezTo>
                    <a:pt x="34" y="88"/>
                    <a:pt x="33" y="88"/>
                    <a:pt x="33" y="88"/>
                  </a:cubicBezTo>
                  <a:cubicBezTo>
                    <a:pt x="33" y="88"/>
                    <a:pt x="33" y="88"/>
                    <a:pt x="33" y="88"/>
                  </a:cubicBezTo>
                  <a:cubicBezTo>
                    <a:pt x="33" y="88"/>
                    <a:pt x="33" y="88"/>
                    <a:pt x="32" y="88"/>
                  </a:cubicBezTo>
                  <a:cubicBezTo>
                    <a:pt x="32" y="88"/>
                    <a:pt x="32" y="88"/>
                    <a:pt x="32" y="88"/>
                  </a:cubicBezTo>
                  <a:cubicBezTo>
                    <a:pt x="31" y="88"/>
                    <a:pt x="31" y="88"/>
                    <a:pt x="30" y="88"/>
                  </a:cubicBezTo>
                  <a:cubicBezTo>
                    <a:pt x="29" y="88"/>
                    <a:pt x="29" y="88"/>
                    <a:pt x="28" y="89"/>
                  </a:cubicBezTo>
                  <a:cubicBezTo>
                    <a:pt x="27" y="89"/>
                    <a:pt x="27" y="89"/>
                    <a:pt x="26" y="90"/>
                  </a:cubicBezTo>
                  <a:cubicBezTo>
                    <a:pt x="25" y="90"/>
                    <a:pt x="25" y="91"/>
                    <a:pt x="24" y="91"/>
                  </a:cubicBezTo>
                  <a:cubicBezTo>
                    <a:pt x="24" y="92"/>
                    <a:pt x="23" y="93"/>
                    <a:pt x="22" y="93"/>
                  </a:cubicBezTo>
                  <a:cubicBezTo>
                    <a:pt x="21" y="94"/>
                    <a:pt x="20" y="95"/>
                    <a:pt x="19" y="95"/>
                  </a:cubicBezTo>
                  <a:cubicBezTo>
                    <a:pt x="18" y="96"/>
                    <a:pt x="17" y="96"/>
                    <a:pt x="16" y="97"/>
                  </a:cubicBezTo>
                  <a:cubicBezTo>
                    <a:pt x="15" y="97"/>
                    <a:pt x="14" y="97"/>
                    <a:pt x="14" y="97"/>
                  </a:cubicBezTo>
                  <a:cubicBezTo>
                    <a:pt x="13" y="97"/>
                    <a:pt x="13" y="97"/>
                    <a:pt x="12" y="98"/>
                  </a:cubicBezTo>
                  <a:cubicBezTo>
                    <a:pt x="12" y="98"/>
                    <a:pt x="12" y="98"/>
                    <a:pt x="12" y="98"/>
                  </a:cubicBezTo>
                  <a:cubicBezTo>
                    <a:pt x="11" y="99"/>
                    <a:pt x="11" y="99"/>
                    <a:pt x="11" y="100"/>
                  </a:cubicBezTo>
                  <a:cubicBezTo>
                    <a:pt x="11" y="100"/>
                    <a:pt x="11" y="100"/>
                    <a:pt x="11" y="101"/>
                  </a:cubicBezTo>
                  <a:cubicBezTo>
                    <a:pt x="11" y="101"/>
                    <a:pt x="11" y="101"/>
                    <a:pt x="10" y="102"/>
                  </a:cubicBezTo>
                  <a:cubicBezTo>
                    <a:pt x="10" y="102"/>
                    <a:pt x="10" y="102"/>
                    <a:pt x="10" y="102"/>
                  </a:cubicBezTo>
                  <a:cubicBezTo>
                    <a:pt x="10" y="103"/>
                    <a:pt x="10" y="103"/>
                    <a:pt x="10" y="103"/>
                  </a:cubicBezTo>
                  <a:cubicBezTo>
                    <a:pt x="10" y="103"/>
                    <a:pt x="10" y="103"/>
                    <a:pt x="9" y="103"/>
                  </a:cubicBezTo>
                  <a:cubicBezTo>
                    <a:pt x="9" y="103"/>
                    <a:pt x="9" y="103"/>
                    <a:pt x="9" y="103"/>
                  </a:cubicBezTo>
                  <a:cubicBezTo>
                    <a:pt x="9" y="104"/>
                    <a:pt x="9" y="104"/>
                    <a:pt x="9" y="104"/>
                  </a:cubicBezTo>
                  <a:cubicBezTo>
                    <a:pt x="9" y="104"/>
                    <a:pt x="9" y="104"/>
                    <a:pt x="9" y="104"/>
                  </a:cubicBezTo>
                  <a:cubicBezTo>
                    <a:pt x="9" y="104"/>
                    <a:pt x="9" y="104"/>
                    <a:pt x="9" y="104"/>
                  </a:cubicBezTo>
                  <a:cubicBezTo>
                    <a:pt x="9" y="104"/>
                    <a:pt x="9" y="104"/>
                    <a:pt x="9" y="104"/>
                  </a:cubicBezTo>
                  <a:cubicBezTo>
                    <a:pt x="9" y="104"/>
                    <a:pt x="9" y="104"/>
                    <a:pt x="8" y="104"/>
                  </a:cubicBezTo>
                  <a:cubicBezTo>
                    <a:pt x="8" y="104"/>
                    <a:pt x="8" y="104"/>
                    <a:pt x="8" y="104"/>
                  </a:cubicBezTo>
                  <a:cubicBezTo>
                    <a:pt x="8" y="103"/>
                    <a:pt x="8" y="103"/>
                    <a:pt x="8" y="103"/>
                  </a:cubicBezTo>
                  <a:cubicBezTo>
                    <a:pt x="8" y="103"/>
                    <a:pt x="8" y="103"/>
                    <a:pt x="8" y="103"/>
                  </a:cubicBezTo>
                  <a:cubicBezTo>
                    <a:pt x="8" y="102"/>
                    <a:pt x="8" y="102"/>
                    <a:pt x="8" y="102"/>
                  </a:cubicBezTo>
                  <a:cubicBezTo>
                    <a:pt x="8" y="101"/>
                    <a:pt x="8" y="101"/>
                    <a:pt x="8" y="100"/>
                  </a:cubicBezTo>
                  <a:cubicBezTo>
                    <a:pt x="8" y="100"/>
                    <a:pt x="8" y="99"/>
                    <a:pt x="8" y="98"/>
                  </a:cubicBezTo>
                  <a:cubicBezTo>
                    <a:pt x="8" y="98"/>
                    <a:pt x="8" y="98"/>
                    <a:pt x="8" y="98"/>
                  </a:cubicBezTo>
                  <a:cubicBezTo>
                    <a:pt x="7" y="98"/>
                    <a:pt x="7" y="99"/>
                    <a:pt x="7" y="99"/>
                  </a:cubicBezTo>
                  <a:cubicBezTo>
                    <a:pt x="7" y="99"/>
                    <a:pt x="6" y="100"/>
                    <a:pt x="6" y="100"/>
                  </a:cubicBezTo>
                  <a:cubicBezTo>
                    <a:pt x="6" y="101"/>
                    <a:pt x="5" y="101"/>
                    <a:pt x="5" y="102"/>
                  </a:cubicBezTo>
                  <a:cubicBezTo>
                    <a:pt x="5" y="103"/>
                    <a:pt x="5" y="103"/>
                    <a:pt x="4" y="104"/>
                  </a:cubicBezTo>
                  <a:cubicBezTo>
                    <a:pt x="4" y="105"/>
                    <a:pt x="4" y="105"/>
                    <a:pt x="4" y="105"/>
                  </a:cubicBezTo>
                  <a:cubicBezTo>
                    <a:pt x="4" y="106"/>
                    <a:pt x="4" y="106"/>
                    <a:pt x="4" y="106"/>
                  </a:cubicBezTo>
                  <a:cubicBezTo>
                    <a:pt x="4" y="107"/>
                    <a:pt x="4" y="107"/>
                    <a:pt x="5" y="107"/>
                  </a:cubicBezTo>
                  <a:cubicBezTo>
                    <a:pt x="5" y="107"/>
                    <a:pt x="5" y="108"/>
                    <a:pt x="5" y="108"/>
                  </a:cubicBezTo>
                  <a:cubicBezTo>
                    <a:pt x="5" y="108"/>
                    <a:pt x="5" y="109"/>
                    <a:pt x="6" y="109"/>
                  </a:cubicBezTo>
                  <a:cubicBezTo>
                    <a:pt x="6" y="110"/>
                    <a:pt x="6" y="110"/>
                    <a:pt x="6" y="111"/>
                  </a:cubicBezTo>
                  <a:cubicBezTo>
                    <a:pt x="6" y="111"/>
                    <a:pt x="6" y="112"/>
                    <a:pt x="6" y="112"/>
                  </a:cubicBezTo>
                  <a:cubicBezTo>
                    <a:pt x="6" y="113"/>
                    <a:pt x="5" y="113"/>
                    <a:pt x="5" y="114"/>
                  </a:cubicBezTo>
                  <a:cubicBezTo>
                    <a:pt x="4" y="115"/>
                    <a:pt x="4" y="116"/>
                    <a:pt x="3" y="117"/>
                  </a:cubicBezTo>
                  <a:cubicBezTo>
                    <a:pt x="3" y="118"/>
                    <a:pt x="2" y="119"/>
                    <a:pt x="2" y="120"/>
                  </a:cubicBezTo>
                  <a:cubicBezTo>
                    <a:pt x="2" y="121"/>
                    <a:pt x="2" y="122"/>
                    <a:pt x="2" y="123"/>
                  </a:cubicBezTo>
                  <a:cubicBezTo>
                    <a:pt x="2" y="125"/>
                    <a:pt x="3" y="126"/>
                    <a:pt x="4" y="127"/>
                  </a:cubicBezTo>
                  <a:cubicBezTo>
                    <a:pt x="5" y="128"/>
                    <a:pt x="6" y="130"/>
                    <a:pt x="7" y="131"/>
                  </a:cubicBezTo>
                  <a:cubicBezTo>
                    <a:pt x="7" y="132"/>
                    <a:pt x="8" y="133"/>
                    <a:pt x="9" y="134"/>
                  </a:cubicBezTo>
                  <a:cubicBezTo>
                    <a:pt x="9" y="135"/>
                    <a:pt x="9" y="136"/>
                    <a:pt x="9" y="137"/>
                  </a:cubicBezTo>
                  <a:cubicBezTo>
                    <a:pt x="10" y="138"/>
                    <a:pt x="9" y="138"/>
                    <a:pt x="9" y="139"/>
                  </a:cubicBezTo>
                  <a:cubicBezTo>
                    <a:pt x="9" y="139"/>
                    <a:pt x="9" y="139"/>
                    <a:pt x="9" y="140"/>
                  </a:cubicBezTo>
                  <a:cubicBezTo>
                    <a:pt x="9" y="140"/>
                    <a:pt x="9" y="140"/>
                    <a:pt x="9" y="140"/>
                  </a:cubicBezTo>
                  <a:cubicBezTo>
                    <a:pt x="8" y="140"/>
                    <a:pt x="8" y="140"/>
                    <a:pt x="8" y="140"/>
                  </a:cubicBezTo>
                  <a:cubicBezTo>
                    <a:pt x="8" y="140"/>
                    <a:pt x="8" y="140"/>
                    <a:pt x="8" y="140"/>
                  </a:cubicBezTo>
                  <a:cubicBezTo>
                    <a:pt x="8" y="140"/>
                    <a:pt x="8" y="140"/>
                    <a:pt x="8" y="140"/>
                  </a:cubicBezTo>
                  <a:cubicBezTo>
                    <a:pt x="8" y="140"/>
                    <a:pt x="7" y="140"/>
                    <a:pt x="7" y="140"/>
                  </a:cubicBezTo>
                  <a:cubicBezTo>
                    <a:pt x="7" y="140"/>
                    <a:pt x="7" y="139"/>
                    <a:pt x="7" y="139"/>
                  </a:cubicBezTo>
                  <a:cubicBezTo>
                    <a:pt x="7" y="139"/>
                    <a:pt x="7" y="139"/>
                    <a:pt x="6" y="139"/>
                  </a:cubicBezTo>
                  <a:cubicBezTo>
                    <a:pt x="7" y="139"/>
                    <a:pt x="7" y="139"/>
                    <a:pt x="7" y="139"/>
                  </a:cubicBezTo>
                  <a:cubicBezTo>
                    <a:pt x="7" y="140"/>
                    <a:pt x="7" y="140"/>
                    <a:pt x="7" y="140"/>
                  </a:cubicBezTo>
                  <a:cubicBezTo>
                    <a:pt x="7" y="140"/>
                    <a:pt x="7" y="140"/>
                    <a:pt x="7" y="140"/>
                  </a:cubicBezTo>
                  <a:cubicBezTo>
                    <a:pt x="7" y="141"/>
                    <a:pt x="7" y="141"/>
                    <a:pt x="6" y="141"/>
                  </a:cubicBezTo>
                  <a:cubicBezTo>
                    <a:pt x="6" y="141"/>
                    <a:pt x="6" y="141"/>
                    <a:pt x="6" y="141"/>
                  </a:cubicBezTo>
                  <a:cubicBezTo>
                    <a:pt x="5" y="141"/>
                    <a:pt x="5" y="141"/>
                    <a:pt x="5" y="141"/>
                  </a:cubicBezTo>
                  <a:cubicBezTo>
                    <a:pt x="5" y="141"/>
                    <a:pt x="5" y="141"/>
                    <a:pt x="4" y="141"/>
                  </a:cubicBezTo>
                  <a:cubicBezTo>
                    <a:pt x="4" y="140"/>
                    <a:pt x="4" y="140"/>
                    <a:pt x="3" y="140"/>
                  </a:cubicBezTo>
                  <a:cubicBezTo>
                    <a:pt x="3" y="139"/>
                    <a:pt x="3" y="139"/>
                    <a:pt x="2" y="138"/>
                  </a:cubicBezTo>
                  <a:cubicBezTo>
                    <a:pt x="2" y="138"/>
                    <a:pt x="2" y="138"/>
                    <a:pt x="2" y="138"/>
                  </a:cubicBezTo>
                  <a:cubicBezTo>
                    <a:pt x="2" y="138"/>
                    <a:pt x="2" y="137"/>
                    <a:pt x="1" y="137"/>
                  </a:cubicBezTo>
                  <a:cubicBezTo>
                    <a:pt x="1" y="137"/>
                    <a:pt x="1" y="137"/>
                    <a:pt x="1" y="137"/>
                  </a:cubicBezTo>
                  <a:cubicBezTo>
                    <a:pt x="1" y="136"/>
                    <a:pt x="0" y="136"/>
                    <a:pt x="0" y="136"/>
                  </a:cubicBezTo>
                  <a:cubicBezTo>
                    <a:pt x="0" y="136"/>
                    <a:pt x="0" y="137"/>
                    <a:pt x="1" y="137"/>
                  </a:cubicBezTo>
                  <a:cubicBezTo>
                    <a:pt x="1" y="138"/>
                    <a:pt x="1" y="138"/>
                    <a:pt x="2" y="139"/>
                  </a:cubicBezTo>
                  <a:cubicBezTo>
                    <a:pt x="2" y="140"/>
                    <a:pt x="2" y="140"/>
                    <a:pt x="3" y="141"/>
                  </a:cubicBezTo>
                  <a:cubicBezTo>
                    <a:pt x="3" y="142"/>
                    <a:pt x="4" y="143"/>
                    <a:pt x="4" y="143"/>
                  </a:cubicBezTo>
                  <a:cubicBezTo>
                    <a:pt x="5" y="144"/>
                    <a:pt x="5" y="146"/>
                    <a:pt x="6" y="147"/>
                  </a:cubicBezTo>
                  <a:cubicBezTo>
                    <a:pt x="7" y="148"/>
                    <a:pt x="7" y="149"/>
                    <a:pt x="8" y="150"/>
                  </a:cubicBezTo>
                  <a:cubicBezTo>
                    <a:pt x="8" y="151"/>
                    <a:pt x="9" y="152"/>
                    <a:pt x="9" y="153"/>
                  </a:cubicBezTo>
                  <a:cubicBezTo>
                    <a:pt x="9" y="154"/>
                    <a:pt x="10" y="155"/>
                    <a:pt x="10" y="155"/>
                  </a:cubicBezTo>
                  <a:cubicBezTo>
                    <a:pt x="10" y="156"/>
                    <a:pt x="10" y="156"/>
                    <a:pt x="10" y="157"/>
                  </a:cubicBezTo>
                  <a:cubicBezTo>
                    <a:pt x="10" y="157"/>
                    <a:pt x="10" y="158"/>
                    <a:pt x="11" y="158"/>
                  </a:cubicBezTo>
                  <a:cubicBezTo>
                    <a:pt x="11" y="159"/>
                    <a:pt x="11" y="159"/>
                    <a:pt x="12" y="160"/>
                  </a:cubicBezTo>
                  <a:cubicBezTo>
                    <a:pt x="12" y="161"/>
                    <a:pt x="13" y="161"/>
                    <a:pt x="13" y="162"/>
                  </a:cubicBezTo>
                  <a:cubicBezTo>
                    <a:pt x="13" y="162"/>
                    <a:pt x="14" y="163"/>
                    <a:pt x="15" y="164"/>
                  </a:cubicBezTo>
                  <a:cubicBezTo>
                    <a:pt x="15" y="165"/>
                    <a:pt x="16" y="165"/>
                    <a:pt x="16" y="166"/>
                  </a:cubicBezTo>
                  <a:cubicBezTo>
                    <a:pt x="16" y="167"/>
                    <a:pt x="17" y="168"/>
                    <a:pt x="17" y="169"/>
                  </a:cubicBezTo>
                  <a:cubicBezTo>
                    <a:pt x="17" y="170"/>
                    <a:pt x="17" y="171"/>
                    <a:pt x="17" y="172"/>
                  </a:cubicBezTo>
                  <a:cubicBezTo>
                    <a:pt x="17" y="174"/>
                    <a:pt x="18" y="176"/>
                    <a:pt x="19" y="178"/>
                  </a:cubicBezTo>
                  <a:cubicBezTo>
                    <a:pt x="19" y="180"/>
                    <a:pt x="20" y="182"/>
                    <a:pt x="21" y="184"/>
                  </a:cubicBezTo>
                  <a:cubicBezTo>
                    <a:pt x="22" y="186"/>
                    <a:pt x="23" y="188"/>
                    <a:pt x="24" y="189"/>
                  </a:cubicBezTo>
                  <a:cubicBezTo>
                    <a:pt x="25" y="190"/>
                    <a:pt x="25" y="191"/>
                    <a:pt x="25" y="191"/>
                  </a:cubicBezTo>
                  <a:cubicBezTo>
                    <a:pt x="26" y="191"/>
                    <a:pt x="26" y="192"/>
                    <a:pt x="26" y="192"/>
                  </a:cubicBezTo>
                  <a:cubicBezTo>
                    <a:pt x="26" y="192"/>
                    <a:pt x="26" y="193"/>
                    <a:pt x="26" y="193"/>
                  </a:cubicBezTo>
                  <a:cubicBezTo>
                    <a:pt x="26" y="193"/>
                    <a:pt x="26" y="194"/>
                    <a:pt x="25" y="194"/>
                  </a:cubicBezTo>
                  <a:cubicBezTo>
                    <a:pt x="25" y="195"/>
                    <a:pt x="25" y="195"/>
                    <a:pt x="25" y="196"/>
                  </a:cubicBezTo>
                  <a:cubicBezTo>
                    <a:pt x="25" y="196"/>
                    <a:pt x="25" y="197"/>
                    <a:pt x="24" y="197"/>
                  </a:cubicBezTo>
                  <a:cubicBezTo>
                    <a:pt x="24" y="198"/>
                    <a:pt x="24" y="198"/>
                    <a:pt x="24" y="199"/>
                  </a:cubicBezTo>
                  <a:cubicBezTo>
                    <a:pt x="24" y="200"/>
                    <a:pt x="24" y="200"/>
                    <a:pt x="24" y="201"/>
                  </a:cubicBezTo>
                  <a:cubicBezTo>
                    <a:pt x="24" y="202"/>
                    <a:pt x="24" y="202"/>
                    <a:pt x="24" y="203"/>
                  </a:cubicBezTo>
                  <a:cubicBezTo>
                    <a:pt x="24" y="204"/>
                    <a:pt x="24" y="204"/>
                    <a:pt x="24" y="205"/>
                  </a:cubicBezTo>
                  <a:cubicBezTo>
                    <a:pt x="24" y="205"/>
                    <a:pt x="24" y="206"/>
                    <a:pt x="24" y="206"/>
                  </a:cubicBezTo>
                  <a:cubicBezTo>
                    <a:pt x="24" y="207"/>
                    <a:pt x="24" y="207"/>
                    <a:pt x="24" y="208"/>
                  </a:cubicBezTo>
                  <a:cubicBezTo>
                    <a:pt x="24" y="208"/>
                    <a:pt x="23" y="209"/>
                    <a:pt x="23" y="209"/>
                  </a:cubicBezTo>
                  <a:cubicBezTo>
                    <a:pt x="23" y="209"/>
                    <a:pt x="22" y="209"/>
                    <a:pt x="22" y="210"/>
                  </a:cubicBezTo>
                  <a:cubicBezTo>
                    <a:pt x="22" y="210"/>
                    <a:pt x="22" y="210"/>
                    <a:pt x="21" y="210"/>
                  </a:cubicBezTo>
                  <a:cubicBezTo>
                    <a:pt x="21" y="210"/>
                    <a:pt x="20" y="210"/>
                    <a:pt x="20" y="210"/>
                  </a:cubicBezTo>
                  <a:cubicBezTo>
                    <a:pt x="20" y="211"/>
                    <a:pt x="19" y="211"/>
                    <a:pt x="19" y="211"/>
                  </a:cubicBezTo>
                  <a:cubicBezTo>
                    <a:pt x="19" y="211"/>
                    <a:pt x="18" y="211"/>
                    <a:pt x="18" y="211"/>
                  </a:cubicBezTo>
                  <a:cubicBezTo>
                    <a:pt x="18" y="211"/>
                    <a:pt x="18" y="211"/>
                    <a:pt x="18" y="211"/>
                  </a:cubicBezTo>
                  <a:cubicBezTo>
                    <a:pt x="18" y="211"/>
                    <a:pt x="18" y="211"/>
                    <a:pt x="18" y="211"/>
                  </a:cubicBezTo>
                  <a:cubicBezTo>
                    <a:pt x="18" y="211"/>
                    <a:pt x="18" y="211"/>
                    <a:pt x="18" y="212"/>
                  </a:cubicBezTo>
                  <a:cubicBezTo>
                    <a:pt x="18" y="212"/>
                    <a:pt x="18" y="212"/>
                    <a:pt x="18" y="213"/>
                  </a:cubicBezTo>
                  <a:cubicBezTo>
                    <a:pt x="18" y="213"/>
                    <a:pt x="18" y="214"/>
                    <a:pt x="19" y="214"/>
                  </a:cubicBezTo>
                  <a:cubicBezTo>
                    <a:pt x="19" y="214"/>
                    <a:pt x="19" y="215"/>
                    <a:pt x="20" y="215"/>
                  </a:cubicBezTo>
                  <a:cubicBezTo>
                    <a:pt x="20" y="215"/>
                    <a:pt x="21" y="215"/>
                    <a:pt x="21" y="215"/>
                  </a:cubicBezTo>
                  <a:cubicBezTo>
                    <a:pt x="22" y="215"/>
                    <a:pt x="22" y="215"/>
                    <a:pt x="23" y="216"/>
                  </a:cubicBezTo>
                  <a:cubicBezTo>
                    <a:pt x="23" y="216"/>
                    <a:pt x="23" y="216"/>
                    <a:pt x="24" y="216"/>
                  </a:cubicBezTo>
                  <a:cubicBezTo>
                    <a:pt x="24" y="216"/>
                    <a:pt x="24" y="217"/>
                    <a:pt x="24" y="217"/>
                  </a:cubicBezTo>
                  <a:cubicBezTo>
                    <a:pt x="24" y="217"/>
                    <a:pt x="25" y="217"/>
                    <a:pt x="25" y="218"/>
                  </a:cubicBezTo>
                  <a:cubicBezTo>
                    <a:pt x="25" y="218"/>
                    <a:pt x="25" y="218"/>
                    <a:pt x="25" y="219"/>
                  </a:cubicBezTo>
                  <a:cubicBezTo>
                    <a:pt x="25" y="219"/>
                    <a:pt x="26" y="219"/>
                    <a:pt x="26" y="219"/>
                  </a:cubicBezTo>
                  <a:cubicBezTo>
                    <a:pt x="26" y="220"/>
                    <a:pt x="26" y="220"/>
                    <a:pt x="27" y="220"/>
                  </a:cubicBezTo>
                  <a:cubicBezTo>
                    <a:pt x="27" y="220"/>
                    <a:pt x="27" y="221"/>
                    <a:pt x="28" y="221"/>
                  </a:cubicBezTo>
                  <a:cubicBezTo>
                    <a:pt x="28" y="221"/>
                    <a:pt x="29" y="222"/>
                    <a:pt x="30" y="222"/>
                  </a:cubicBezTo>
                  <a:cubicBezTo>
                    <a:pt x="30" y="222"/>
                    <a:pt x="31" y="222"/>
                    <a:pt x="32" y="222"/>
                  </a:cubicBezTo>
                  <a:cubicBezTo>
                    <a:pt x="33" y="223"/>
                    <a:pt x="34" y="223"/>
                    <a:pt x="35" y="223"/>
                  </a:cubicBezTo>
                  <a:cubicBezTo>
                    <a:pt x="36" y="223"/>
                    <a:pt x="37" y="223"/>
                    <a:pt x="38" y="223"/>
                  </a:cubicBezTo>
                  <a:cubicBezTo>
                    <a:pt x="38" y="223"/>
                    <a:pt x="39" y="223"/>
                    <a:pt x="39" y="223"/>
                  </a:cubicBezTo>
                  <a:cubicBezTo>
                    <a:pt x="39" y="223"/>
                    <a:pt x="40" y="223"/>
                    <a:pt x="40" y="223"/>
                  </a:cubicBezTo>
                  <a:cubicBezTo>
                    <a:pt x="41" y="223"/>
                    <a:pt x="41" y="223"/>
                    <a:pt x="41" y="223"/>
                  </a:cubicBezTo>
                  <a:cubicBezTo>
                    <a:pt x="42" y="223"/>
                    <a:pt x="42" y="223"/>
                    <a:pt x="42" y="223"/>
                  </a:cubicBezTo>
                  <a:cubicBezTo>
                    <a:pt x="42" y="223"/>
                    <a:pt x="43" y="223"/>
                    <a:pt x="43" y="223"/>
                  </a:cubicBezTo>
                  <a:cubicBezTo>
                    <a:pt x="43" y="223"/>
                    <a:pt x="43" y="223"/>
                    <a:pt x="43" y="223"/>
                  </a:cubicBezTo>
                  <a:cubicBezTo>
                    <a:pt x="44" y="223"/>
                    <a:pt x="44" y="223"/>
                    <a:pt x="44" y="223"/>
                  </a:cubicBezTo>
                  <a:cubicBezTo>
                    <a:pt x="44" y="223"/>
                    <a:pt x="44" y="223"/>
                    <a:pt x="44" y="223"/>
                  </a:cubicBezTo>
                  <a:cubicBezTo>
                    <a:pt x="45" y="223"/>
                    <a:pt x="45" y="223"/>
                    <a:pt x="45" y="222"/>
                  </a:cubicBezTo>
                  <a:cubicBezTo>
                    <a:pt x="46" y="222"/>
                    <a:pt x="46" y="222"/>
                    <a:pt x="46" y="222"/>
                  </a:cubicBezTo>
                  <a:cubicBezTo>
                    <a:pt x="46" y="222"/>
                    <a:pt x="47" y="222"/>
                    <a:pt x="47" y="221"/>
                  </a:cubicBezTo>
                  <a:cubicBezTo>
                    <a:pt x="47" y="221"/>
                    <a:pt x="47" y="221"/>
                    <a:pt x="48" y="221"/>
                  </a:cubicBezTo>
                  <a:cubicBezTo>
                    <a:pt x="48" y="220"/>
                    <a:pt x="48" y="220"/>
                    <a:pt x="49" y="219"/>
                  </a:cubicBezTo>
                  <a:cubicBezTo>
                    <a:pt x="49" y="219"/>
                    <a:pt x="49" y="219"/>
                    <a:pt x="50" y="219"/>
                  </a:cubicBezTo>
                  <a:cubicBezTo>
                    <a:pt x="50" y="218"/>
                    <a:pt x="51" y="218"/>
                    <a:pt x="51" y="218"/>
                  </a:cubicBezTo>
                  <a:cubicBezTo>
                    <a:pt x="52" y="218"/>
                    <a:pt x="52" y="217"/>
                    <a:pt x="53" y="217"/>
                  </a:cubicBezTo>
                  <a:cubicBezTo>
                    <a:pt x="54" y="217"/>
                    <a:pt x="54" y="217"/>
                    <a:pt x="55" y="217"/>
                  </a:cubicBezTo>
                  <a:cubicBezTo>
                    <a:pt x="55" y="217"/>
                    <a:pt x="55" y="217"/>
                    <a:pt x="56" y="217"/>
                  </a:cubicBezTo>
                  <a:cubicBezTo>
                    <a:pt x="56" y="217"/>
                    <a:pt x="56" y="216"/>
                    <a:pt x="57" y="216"/>
                  </a:cubicBezTo>
                  <a:cubicBezTo>
                    <a:pt x="57" y="216"/>
                    <a:pt x="57" y="215"/>
                    <a:pt x="57" y="215"/>
                  </a:cubicBezTo>
                  <a:cubicBezTo>
                    <a:pt x="57" y="215"/>
                    <a:pt x="57" y="215"/>
                    <a:pt x="57" y="215"/>
                  </a:cubicBezTo>
                  <a:cubicBezTo>
                    <a:pt x="58" y="215"/>
                    <a:pt x="58" y="214"/>
                    <a:pt x="58" y="214"/>
                  </a:cubicBezTo>
                  <a:cubicBezTo>
                    <a:pt x="58" y="214"/>
                    <a:pt x="58" y="214"/>
                    <a:pt x="58" y="214"/>
                  </a:cubicBezTo>
                  <a:cubicBezTo>
                    <a:pt x="58" y="214"/>
                    <a:pt x="58" y="214"/>
                    <a:pt x="58" y="213"/>
                  </a:cubicBezTo>
                  <a:cubicBezTo>
                    <a:pt x="59" y="213"/>
                    <a:pt x="59" y="213"/>
                    <a:pt x="59" y="212"/>
                  </a:cubicBezTo>
                  <a:cubicBezTo>
                    <a:pt x="60" y="212"/>
                    <a:pt x="61" y="212"/>
                    <a:pt x="61" y="212"/>
                  </a:cubicBezTo>
                  <a:cubicBezTo>
                    <a:pt x="62" y="212"/>
                    <a:pt x="63" y="212"/>
                    <a:pt x="64" y="211"/>
                  </a:cubicBezTo>
                  <a:cubicBezTo>
                    <a:pt x="65" y="211"/>
                    <a:pt x="66" y="211"/>
                    <a:pt x="68" y="211"/>
                  </a:cubicBezTo>
                  <a:cubicBezTo>
                    <a:pt x="69" y="211"/>
                    <a:pt x="69" y="211"/>
                    <a:pt x="70" y="211"/>
                  </a:cubicBezTo>
                  <a:cubicBezTo>
                    <a:pt x="71" y="211"/>
                    <a:pt x="72" y="211"/>
                    <a:pt x="73" y="211"/>
                  </a:cubicBezTo>
                  <a:cubicBezTo>
                    <a:pt x="74" y="212"/>
                    <a:pt x="75" y="212"/>
                    <a:pt x="76" y="212"/>
                  </a:cubicBezTo>
                  <a:cubicBezTo>
                    <a:pt x="77" y="212"/>
                    <a:pt x="78" y="212"/>
                    <a:pt x="79" y="212"/>
                  </a:cubicBezTo>
                  <a:cubicBezTo>
                    <a:pt x="81" y="212"/>
                    <a:pt x="81" y="212"/>
                    <a:pt x="81" y="212"/>
                  </a:cubicBezTo>
                  <a:cubicBezTo>
                    <a:pt x="81" y="212"/>
                    <a:pt x="81" y="212"/>
                    <a:pt x="81" y="212"/>
                  </a:cubicBezTo>
                  <a:cubicBezTo>
                    <a:pt x="82" y="212"/>
                    <a:pt x="82" y="212"/>
                    <a:pt x="82" y="212"/>
                  </a:cubicBezTo>
                  <a:cubicBezTo>
                    <a:pt x="82" y="212"/>
                    <a:pt x="82" y="212"/>
                    <a:pt x="83" y="212"/>
                  </a:cubicBezTo>
                  <a:cubicBezTo>
                    <a:pt x="83" y="212"/>
                    <a:pt x="83" y="212"/>
                    <a:pt x="83" y="212"/>
                  </a:cubicBezTo>
                  <a:cubicBezTo>
                    <a:pt x="85" y="212"/>
                    <a:pt x="86" y="212"/>
                    <a:pt x="88" y="212"/>
                  </a:cubicBezTo>
                  <a:cubicBezTo>
                    <a:pt x="89" y="211"/>
                    <a:pt x="91" y="211"/>
                    <a:pt x="92" y="210"/>
                  </a:cubicBezTo>
                  <a:cubicBezTo>
                    <a:pt x="93" y="210"/>
                    <a:pt x="94" y="209"/>
                    <a:pt x="94" y="208"/>
                  </a:cubicBezTo>
                  <a:cubicBezTo>
                    <a:pt x="95" y="208"/>
                    <a:pt x="96" y="207"/>
                    <a:pt x="96" y="205"/>
                  </a:cubicBezTo>
                  <a:cubicBezTo>
                    <a:pt x="96" y="205"/>
                    <a:pt x="97" y="204"/>
                    <a:pt x="97" y="204"/>
                  </a:cubicBezTo>
                  <a:cubicBezTo>
                    <a:pt x="97" y="204"/>
                    <a:pt x="98" y="203"/>
                    <a:pt x="98" y="203"/>
                  </a:cubicBezTo>
                  <a:cubicBezTo>
                    <a:pt x="99" y="203"/>
                    <a:pt x="100" y="202"/>
                    <a:pt x="100" y="202"/>
                  </a:cubicBezTo>
                  <a:cubicBezTo>
                    <a:pt x="101" y="202"/>
                    <a:pt x="102" y="201"/>
                    <a:pt x="102" y="201"/>
                  </a:cubicBezTo>
                  <a:cubicBezTo>
                    <a:pt x="103" y="201"/>
                    <a:pt x="103" y="201"/>
                    <a:pt x="104" y="201"/>
                  </a:cubicBezTo>
                  <a:cubicBezTo>
                    <a:pt x="104" y="201"/>
                    <a:pt x="105" y="200"/>
                    <a:pt x="105" y="200"/>
                  </a:cubicBezTo>
                  <a:cubicBezTo>
                    <a:pt x="106" y="200"/>
                    <a:pt x="106" y="200"/>
                    <a:pt x="106" y="199"/>
                  </a:cubicBezTo>
                  <a:cubicBezTo>
                    <a:pt x="107" y="199"/>
                    <a:pt x="107" y="199"/>
                    <a:pt x="107" y="199"/>
                  </a:cubicBezTo>
                  <a:cubicBezTo>
                    <a:pt x="108" y="198"/>
                    <a:pt x="108" y="198"/>
                    <a:pt x="109" y="197"/>
                  </a:cubicBezTo>
                  <a:cubicBezTo>
                    <a:pt x="110" y="197"/>
                    <a:pt x="110" y="197"/>
                    <a:pt x="111" y="197"/>
                  </a:cubicBezTo>
                  <a:cubicBezTo>
                    <a:pt x="111" y="196"/>
                    <a:pt x="112" y="196"/>
                    <a:pt x="113" y="196"/>
                  </a:cubicBezTo>
                  <a:cubicBezTo>
                    <a:pt x="114" y="196"/>
                    <a:pt x="115" y="196"/>
                    <a:pt x="116" y="196"/>
                  </a:cubicBezTo>
                  <a:cubicBezTo>
                    <a:pt x="116" y="196"/>
                    <a:pt x="116" y="196"/>
                    <a:pt x="117" y="196"/>
                  </a:cubicBezTo>
                  <a:cubicBezTo>
                    <a:pt x="117" y="196"/>
                    <a:pt x="117" y="196"/>
                    <a:pt x="118" y="196"/>
                  </a:cubicBezTo>
                  <a:cubicBezTo>
                    <a:pt x="118" y="196"/>
                    <a:pt x="119" y="196"/>
                    <a:pt x="119" y="196"/>
                  </a:cubicBezTo>
                  <a:cubicBezTo>
                    <a:pt x="119" y="196"/>
                    <a:pt x="120" y="196"/>
                    <a:pt x="120" y="196"/>
                  </a:cubicBezTo>
                  <a:cubicBezTo>
                    <a:pt x="120" y="196"/>
                    <a:pt x="121" y="196"/>
                    <a:pt x="121" y="196"/>
                  </a:cubicBezTo>
                  <a:cubicBezTo>
                    <a:pt x="121" y="196"/>
                    <a:pt x="121" y="196"/>
                    <a:pt x="121" y="196"/>
                  </a:cubicBezTo>
                  <a:cubicBezTo>
                    <a:pt x="121" y="196"/>
                    <a:pt x="121" y="196"/>
                    <a:pt x="121" y="196"/>
                  </a:cubicBezTo>
                  <a:cubicBezTo>
                    <a:pt x="121" y="196"/>
                    <a:pt x="121" y="196"/>
                    <a:pt x="121" y="196"/>
                  </a:cubicBezTo>
                  <a:cubicBezTo>
                    <a:pt x="123" y="196"/>
                    <a:pt x="124" y="196"/>
                    <a:pt x="125" y="196"/>
                  </a:cubicBezTo>
                  <a:cubicBezTo>
                    <a:pt x="127" y="196"/>
                    <a:pt x="128" y="195"/>
                    <a:pt x="129" y="195"/>
                  </a:cubicBezTo>
                  <a:cubicBezTo>
                    <a:pt x="130" y="194"/>
                    <a:pt x="132" y="194"/>
                    <a:pt x="133" y="193"/>
                  </a:cubicBezTo>
                  <a:cubicBezTo>
                    <a:pt x="134" y="193"/>
                    <a:pt x="135" y="192"/>
                    <a:pt x="136" y="192"/>
                  </a:cubicBezTo>
                  <a:cubicBezTo>
                    <a:pt x="136" y="192"/>
                    <a:pt x="136" y="192"/>
                    <a:pt x="137" y="192"/>
                  </a:cubicBezTo>
                  <a:cubicBezTo>
                    <a:pt x="137" y="191"/>
                    <a:pt x="137" y="191"/>
                    <a:pt x="137" y="191"/>
                  </a:cubicBezTo>
                  <a:cubicBezTo>
                    <a:pt x="138" y="191"/>
                    <a:pt x="138" y="191"/>
                    <a:pt x="138" y="191"/>
                  </a:cubicBezTo>
                  <a:cubicBezTo>
                    <a:pt x="138" y="191"/>
                    <a:pt x="139" y="191"/>
                    <a:pt x="139" y="191"/>
                  </a:cubicBezTo>
                  <a:cubicBezTo>
                    <a:pt x="140" y="190"/>
                    <a:pt x="140" y="190"/>
                    <a:pt x="141" y="190"/>
                  </a:cubicBezTo>
                  <a:cubicBezTo>
                    <a:pt x="142" y="190"/>
                    <a:pt x="143" y="190"/>
                    <a:pt x="144" y="189"/>
                  </a:cubicBezTo>
                  <a:cubicBezTo>
                    <a:pt x="145" y="189"/>
                    <a:pt x="146" y="189"/>
                    <a:pt x="147" y="189"/>
                  </a:cubicBezTo>
                  <a:cubicBezTo>
                    <a:pt x="148" y="189"/>
                    <a:pt x="149" y="189"/>
                    <a:pt x="150" y="189"/>
                  </a:cubicBezTo>
                  <a:cubicBezTo>
                    <a:pt x="150" y="189"/>
                    <a:pt x="151" y="189"/>
                    <a:pt x="152" y="189"/>
                  </a:cubicBezTo>
                  <a:cubicBezTo>
                    <a:pt x="152" y="189"/>
                    <a:pt x="153" y="189"/>
                    <a:pt x="154" y="189"/>
                  </a:cubicBezTo>
                  <a:cubicBezTo>
                    <a:pt x="154" y="189"/>
                    <a:pt x="155" y="189"/>
                    <a:pt x="155" y="189"/>
                  </a:cubicBezTo>
                  <a:cubicBezTo>
                    <a:pt x="156" y="189"/>
                    <a:pt x="156" y="188"/>
                    <a:pt x="157" y="188"/>
                  </a:cubicBezTo>
                  <a:cubicBezTo>
                    <a:pt x="157" y="188"/>
                    <a:pt x="157" y="188"/>
                    <a:pt x="157" y="188"/>
                  </a:cubicBezTo>
                  <a:cubicBezTo>
                    <a:pt x="157" y="188"/>
                    <a:pt x="157" y="188"/>
                    <a:pt x="158" y="188"/>
                  </a:cubicBezTo>
                  <a:cubicBezTo>
                    <a:pt x="158" y="188"/>
                    <a:pt x="158" y="188"/>
                    <a:pt x="158" y="188"/>
                  </a:cubicBezTo>
                  <a:cubicBezTo>
                    <a:pt x="158" y="188"/>
                    <a:pt x="158" y="188"/>
                    <a:pt x="158" y="188"/>
                  </a:cubicBezTo>
                  <a:cubicBezTo>
                    <a:pt x="159" y="188"/>
                    <a:pt x="159" y="188"/>
                    <a:pt x="159" y="188"/>
                  </a:cubicBezTo>
                  <a:cubicBezTo>
                    <a:pt x="160" y="189"/>
                    <a:pt x="160" y="189"/>
                    <a:pt x="161" y="189"/>
                  </a:cubicBezTo>
                  <a:cubicBezTo>
                    <a:pt x="161" y="189"/>
                    <a:pt x="161" y="190"/>
                    <a:pt x="162" y="190"/>
                  </a:cubicBezTo>
                  <a:cubicBezTo>
                    <a:pt x="162" y="190"/>
                    <a:pt x="162" y="190"/>
                    <a:pt x="163" y="191"/>
                  </a:cubicBezTo>
                  <a:cubicBezTo>
                    <a:pt x="163" y="191"/>
                    <a:pt x="163" y="192"/>
                    <a:pt x="164" y="192"/>
                  </a:cubicBezTo>
                  <a:cubicBezTo>
                    <a:pt x="164" y="192"/>
                    <a:pt x="164" y="192"/>
                    <a:pt x="165" y="193"/>
                  </a:cubicBezTo>
                  <a:cubicBezTo>
                    <a:pt x="165" y="193"/>
                    <a:pt x="165" y="193"/>
                    <a:pt x="166" y="193"/>
                  </a:cubicBezTo>
                  <a:cubicBezTo>
                    <a:pt x="166" y="193"/>
                    <a:pt x="167" y="194"/>
                    <a:pt x="167" y="194"/>
                  </a:cubicBezTo>
                  <a:cubicBezTo>
                    <a:pt x="167" y="194"/>
                    <a:pt x="167" y="194"/>
                    <a:pt x="167" y="194"/>
                  </a:cubicBezTo>
                  <a:cubicBezTo>
                    <a:pt x="167" y="194"/>
                    <a:pt x="167" y="193"/>
                    <a:pt x="167" y="193"/>
                  </a:cubicBezTo>
                  <a:cubicBezTo>
                    <a:pt x="167" y="193"/>
                    <a:pt x="167" y="193"/>
                    <a:pt x="167" y="193"/>
                  </a:cubicBezTo>
                  <a:cubicBezTo>
                    <a:pt x="168" y="193"/>
                    <a:pt x="168" y="193"/>
                    <a:pt x="168" y="193"/>
                  </a:cubicBezTo>
                  <a:cubicBezTo>
                    <a:pt x="168" y="193"/>
                    <a:pt x="168" y="193"/>
                    <a:pt x="168" y="193"/>
                  </a:cubicBezTo>
                  <a:cubicBezTo>
                    <a:pt x="168" y="193"/>
                    <a:pt x="168" y="193"/>
                    <a:pt x="169" y="193"/>
                  </a:cubicBezTo>
                  <a:cubicBezTo>
                    <a:pt x="169" y="193"/>
                    <a:pt x="169" y="193"/>
                    <a:pt x="169" y="193"/>
                  </a:cubicBezTo>
                  <a:cubicBezTo>
                    <a:pt x="169" y="193"/>
                    <a:pt x="169" y="193"/>
                    <a:pt x="169" y="193"/>
                  </a:cubicBezTo>
                  <a:cubicBezTo>
                    <a:pt x="170" y="193"/>
                    <a:pt x="171" y="193"/>
                    <a:pt x="171" y="193"/>
                  </a:cubicBezTo>
                  <a:cubicBezTo>
                    <a:pt x="171" y="193"/>
                    <a:pt x="172" y="194"/>
                    <a:pt x="172" y="194"/>
                  </a:cubicBezTo>
                  <a:cubicBezTo>
                    <a:pt x="173" y="194"/>
                    <a:pt x="173" y="194"/>
                    <a:pt x="174" y="194"/>
                  </a:cubicBezTo>
                  <a:cubicBezTo>
                    <a:pt x="174" y="194"/>
                    <a:pt x="174" y="194"/>
                    <a:pt x="175" y="194"/>
                  </a:cubicBezTo>
                  <a:cubicBezTo>
                    <a:pt x="175" y="194"/>
                    <a:pt x="175" y="194"/>
                    <a:pt x="175" y="194"/>
                  </a:cubicBezTo>
                  <a:cubicBezTo>
                    <a:pt x="176" y="195"/>
                    <a:pt x="176" y="195"/>
                    <a:pt x="176" y="195"/>
                  </a:cubicBezTo>
                  <a:cubicBezTo>
                    <a:pt x="176" y="195"/>
                    <a:pt x="177" y="195"/>
                    <a:pt x="177" y="195"/>
                  </a:cubicBezTo>
                  <a:cubicBezTo>
                    <a:pt x="177" y="195"/>
                    <a:pt x="177" y="195"/>
                    <a:pt x="177" y="195"/>
                  </a:cubicBezTo>
                  <a:cubicBezTo>
                    <a:pt x="177" y="195"/>
                    <a:pt x="178" y="195"/>
                    <a:pt x="178" y="195"/>
                  </a:cubicBezTo>
                  <a:cubicBezTo>
                    <a:pt x="178" y="195"/>
                    <a:pt x="178" y="195"/>
                    <a:pt x="178" y="195"/>
                  </a:cubicBezTo>
                  <a:cubicBezTo>
                    <a:pt x="178" y="195"/>
                    <a:pt x="178" y="195"/>
                    <a:pt x="178" y="195"/>
                  </a:cubicBezTo>
                  <a:cubicBezTo>
                    <a:pt x="178" y="195"/>
                    <a:pt x="178" y="195"/>
                    <a:pt x="178" y="195"/>
                  </a:cubicBezTo>
                  <a:cubicBezTo>
                    <a:pt x="178" y="195"/>
                    <a:pt x="178" y="195"/>
                    <a:pt x="178" y="195"/>
                  </a:cubicBezTo>
                  <a:cubicBezTo>
                    <a:pt x="178" y="195"/>
                    <a:pt x="178" y="195"/>
                    <a:pt x="178" y="195"/>
                  </a:cubicBezTo>
                  <a:cubicBezTo>
                    <a:pt x="178" y="195"/>
                    <a:pt x="178" y="195"/>
                    <a:pt x="178" y="195"/>
                  </a:cubicBezTo>
                  <a:cubicBezTo>
                    <a:pt x="178" y="195"/>
                    <a:pt x="178" y="195"/>
                    <a:pt x="178" y="195"/>
                  </a:cubicBezTo>
                  <a:cubicBezTo>
                    <a:pt x="178" y="195"/>
                    <a:pt x="179" y="195"/>
                    <a:pt x="179" y="195"/>
                  </a:cubicBezTo>
                  <a:cubicBezTo>
                    <a:pt x="179" y="195"/>
                    <a:pt x="180" y="195"/>
                    <a:pt x="180" y="195"/>
                  </a:cubicBezTo>
                  <a:cubicBezTo>
                    <a:pt x="180" y="195"/>
                    <a:pt x="180" y="195"/>
                    <a:pt x="180" y="196"/>
                  </a:cubicBezTo>
                  <a:cubicBezTo>
                    <a:pt x="181" y="196"/>
                    <a:pt x="181" y="196"/>
                    <a:pt x="181" y="196"/>
                  </a:cubicBezTo>
                  <a:cubicBezTo>
                    <a:pt x="181" y="196"/>
                    <a:pt x="181" y="196"/>
                    <a:pt x="181" y="196"/>
                  </a:cubicBezTo>
                  <a:cubicBezTo>
                    <a:pt x="181" y="197"/>
                    <a:pt x="182" y="197"/>
                    <a:pt x="182" y="197"/>
                  </a:cubicBezTo>
                  <a:cubicBezTo>
                    <a:pt x="182" y="197"/>
                    <a:pt x="182" y="197"/>
                    <a:pt x="182" y="197"/>
                  </a:cubicBezTo>
                  <a:cubicBezTo>
                    <a:pt x="182" y="197"/>
                    <a:pt x="183" y="197"/>
                    <a:pt x="183" y="197"/>
                  </a:cubicBezTo>
                  <a:cubicBezTo>
                    <a:pt x="183" y="197"/>
                    <a:pt x="183" y="197"/>
                    <a:pt x="184" y="198"/>
                  </a:cubicBezTo>
                  <a:cubicBezTo>
                    <a:pt x="184" y="198"/>
                    <a:pt x="184" y="198"/>
                    <a:pt x="184" y="198"/>
                  </a:cubicBezTo>
                  <a:cubicBezTo>
                    <a:pt x="185" y="198"/>
                    <a:pt x="185" y="198"/>
                    <a:pt x="185" y="198"/>
                  </a:cubicBezTo>
                  <a:cubicBezTo>
                    <a:pt x="185" y="199"/>
                    <a:pt x="185" y="199"/>
                    <a:pt x="185" y="199"/>
                  </a:cubicBezTo>
                  <a:cubicBezTo>
                    <a:pt x="185" y="199"/>
                    <a:pt x="185" y="199"/>
                    <a:pt x="185" y="200"/>
                  </a:cubicBezTo>
                  <a:cubicBezTo>
                    <a:pt x="185" y="200"/>
                    <a:pt x="185" y="201"/>
                    <a:pt x="185" y="201"/>
                  </a:cubicBezTo>
                  <a:cubicBezTo>
                    <a:pt x="185" y="201"/>
                    <a:pt x="185" y="202"/>
                    <a:pt x="185" y="202"/>
                  </a:cubicBezTo>
                  <a:cubicBezTo>
                    <a:pt x="185" y="203"/>
                    <a:pt x="184" y="203"/>
                    <a:pt x="184" y="203"/>
                  </a:cubicBezTo>
                  <a:cubicBezTo>
                    <a:pt x="184" y="204"/>
                    <a:pt x="184" y="204"/>
                    <a:pt x="184" y="204"/>
                  </a:cubicBezTo>
                  <a:cubicBezTo>
                    <a:pt x="184" y="204"/>
                    <a:pt x="184" y="204"/>
                    <a:pt x="184" y="204"/>
                  </a:cubicBezTo>
                  <a:cubicBezTo>
                    <a:pt x="184" y="205"/>
                    <a:pt x="184" y="205"/>
                    <a:pt x="185" y="205"/>
                  </a:cubicBezTo>
                  <a:cubicBezTo>
                    <a:pt x="185" y="205"/>
                    <a:pt x="185" y="205"/>
                    <a:pt x="185" y="205"/>
                  </a:cubicBezTo>
                  <a:cubicBezTo>
                    <a:pt x="185" y="205"/>
                    <a:pt x="186" y="205"/>
                    <a:pt x="186" y="205"/>
                  </a:cubicBezTo>
                  <a:cubicBezTo>
                    <a:pt x="186" y="206"/>
                    <a:pt x="187" y="206"/>
                    <a:pt x="187" y="206"/>
                  </a:cubicBezTo>
                  <a:cubicBezTo>
                    <a:pt x="188" y="207"/>
                    <a:pt x="188" y="207"/>
                    <a:pt x="189" y="207"/>
                  </a:cubicBezTo>
                  <a:cubicBezTo>
                    <a:pt x="189" y="208"/>
                    <a:pt x="190" y="208"/>
                    <a:pt x="190" y="208"/>
                  </a:cubicBezTo>
                  <a:cubicBezTo>
                    <a:pt x="191" y="209"/>
                    <a:pt x="191" y="210"/>
                    <a:pt x="192" y="210"/>
                  </a:cubicBezTo>
                  <a:cubicBezTo>
                    <a:pt x="192" y="211"/>
                    <a:pt x="193" y="212"/>
                    <a:pt x="193" y="212"/>
                  </a:cubicBezTo>
                  <a:cubicBezTo>
                    <a:pt x="193" y="213"/>
                    <a:pt x="194" y="213"/>
                    <a:pt x="194" y="214"/>
                  </a:cubicBezTo>
                  <a:cubicBezTo>
                    <a:pt x="194" y="214"/>
                    <a:pt x="194" y="215"/>
                    <a:pt x="194" y="215"/>
                  </a:cubicBezTo>
                  <a:cubicBezTo>
                    <a:pt x="194" y="216"/>
                    <a:pt x="194" y="216"/>
                    <a:pt x="194" y="216"/>
                  </a:cubicBezTo>
                  <a:cubicBezTo>
                    <a:pt x="194" y="217"/>
                    <a:pt x="194" y="217"/>
                    <a:pt x="194" y="217"/>
                  </a:cubicBezTo>
                  <a:cubicBezTo>
                    <a:pt x="194" y="217"/>
                    <a:pt x="194" y="218"/>
                    <a:pt x="194" y="218"/>
                  </a:cubicBezTo>
                  <a:cubicBezTo>
                    <a:pt x="194" y="218"/>
                    <a:pt x="194" y="218"/>
                    <a:pt x="194" y="219"/>
                  </a:cubicBezTo>
                  <a:cubicBezTo>
                    <a:pt x="194" y="219"/>
                    <a:pt x="194" y="219"/>
                    <a:pt x="194" y="220"/>
                  </a:cubicBezTo>
                  <a:cubicBezTo>
                    <a:pt x="195" y="220"/>
                    <a:pt x="195" y="221"/>
                    <a:pt x="195" y="221"/>
                  </a:cubicBezTo>
                  <a:cubicBezTo>
                    <a:pt x="195" y="221"/>
                    <a:pt x="195" y="221"/>
                    <a:pt x="195" y="221"/>
                  </a:cubicBezTo>
                  <a:cubicBezTo>
                    <a:pt x="196" y="222"/>
                    <a:pt x="196" y="222"/>
                    <a:pt x="196" y="222"/>
                  </a:cubicBezTo>
                  <a:cubicBezTo>
                    <a:pt x="196" y="222"/>
                    <a:pt x="196" y="222"/>
                    <a:pt x="196" y="222"/>
                  </a:cubicBezTo>
                  <a:cubicBezTo>
                    <a:pt x="196" y="222"/>
                    <a:pt x="197" y="222"/>
                    <a:pt x="197" y="221"/>
                  </a:cubicBezTo>
                  <a:cubicBezTo>
                    <a:pt x="197" y="221"/>
                    <a:pt x="198" y="221"/>
                    <a:pt x="198" y="220"/>
                  </a:cubicBezTo>
                  <a:cubicBezTo>
                    <a:pt x="198" y="220"/>
                    <a:pt x="199" y="220"/>
                    <a:pt x="199" y="219"/>
                  </a:cubicBezTo>
                  <a:cubicBezTo>
                    <a:pt x="200" y="218"/>
                    <a:pt x="200" y="218"/>
                    <a:pt x="200" y="217"/>
                  </a:cubicBezTo>
                  <a:cubicBezTo>
                    <a:pt x="201" y="217"/>
                    <a:pt x="201" y="216"/>
                    <a:pt x="202" y="216"/>
                  </a:cubicBezTo>
                  <a:cubicBezTo>
                    <a:pt x="202" y="215"/>
                    <a:pt x="203" y="215"/>
                    <a:pt x="203" y="214"/>
                  </a:cubicBezTo>
                  <a:cubicBezTo>
                    <a:pt x="204" y="214"/>
                    <a:pt x="204" y="214"/>
                    <a:pt x="205" y="214"/>
                  </a:cubicBezTo>
                  <a:cubicBezTo>
                    <a:pt x="205" y="214"/>
                    <a:pt x="206" y="214"/>
                    <a:pt x="206" y="214"/>
                  </a:cubicBezTo>
                  <a:cubicBezTo>
                    <a:pt x="206" y="213"/>
                    <a:pt x="207" y="213"/>
                    <a:pt x="207" y="213"/>
                  </a:cubicBezTo>
                  <a:cubicBezTo>
                    <a:pt x="207" y="213"/>
                    <a:pt x="208" y="213"/>
                    <a:pt x="208" y="213"/>
                  </a:cubicBezTo>
                  <a:cubicBezTo>
                    <a:pt x="208" y="213"/>
                    <a:pt x="208" y="212"/>
                    <a:pt x="208" y="212"/>
                  </a:cubicBezTo>
                  <a:cubicBezTo>
                    <a:pt x="209" y="212"/>
                    <a:pt x="209" y="211"/>
                    <a:pt x="209" y="211"/>
                  </a:cubicBezTo>
                  <a:cubicBezTo>
                    <a:pt x="209" y="210"/>
                    <a:pt x="209" y="209"/>
                    <a:pt x="209" y="208"/>
                  </a:cubicBezTo>
                  <a:cubicBezTo>
                    <a:pt x="210" y="207"/>
                    <a:pt x="210" y="206"/>
                    <a:pt x="211" y="205"/>
                  </a:cubicBezTo>
                  <a:cubicBezTo>
                    <a:pt x="211" y="204"/>
                    <a:pt x="212" y="204"/>
                    <a:pt x="213" y="203"/>
                  </a:cubicBezTo>
                  <a:cubicBezTo>
                    <a:pt x="213" y="203"/>
                    <a:pt x="214" y="202"/>
                    <a:pt x="215" y="202"/>
                  </a:cubicBezTo>
                  <a:cubicBezTo>
                    <a:pt x="215" y="202"/>
                    <a:pt x="215" y="202"/>
                    <a:pt x="215" y="202"/>
                  </a:cubicBezTo>
                  <a:cubicBezTo>
                    <a:pt x="215" y="202"/>
                    <a:pt x="215" y="202"/>
                    <a:pt x="216" y="202"/>
                  </a:cubicBezTo>
                  <a:cubicBezTo>
                    <a:pt x="216" y="203"/>
                    <a:pt x="216" y="203"/>
                    <a:pt x="216" y="203"/>
                  </a:cubicBezTo>
                  <a:cubicBezTo>
                    <a:pt x="216" y="203"/>
                    <a:pt x="216" y="203"/>
                    <a:pt x="216" y="203"/>
                  </a:cubicBezTo>
                  <a:cubicBezTo>
                    <a:pt x="217" y="203"/>
                    <a:pt x="217" y="204"/>
                    <a:pt x="217" y="204"/>
                  </a:cubicBezTo>
                  <a:cubicBezTo>
                    <a:pt x="217" y="204"/>
                    <a:pt x="218" y="205"/>
                    <a:pt x="217" y="205"/>
                  </a:cubicBezTo>
                  <a:cubicBezTo>
                    <a:pt x="217" y="205"/>
                    <a:pt x="217" y="206"/>
                    <a:pt x="217" y="206"/>
                  </a:cubicBezTo>
                  <a:cubicBezTo>
                    <a:pt x="217" y="207"/>
                    <a:pt x="217" y="207"/>
                    <a:pt x="216" y="207"/>
                  </a:cubicBezTo>
                  <a:cubicBezTo>
                    <a:pt x="216" y="208"/>
                    <a:pt x="216" y="208"/>
                    <a:pt x="216" y="209"/>
                  </a:cubicBezTo>
                  <a:cubicBezTo>
                    <a:pt x="215" y="209"/>
                    <a:pt x="215" y="210"/>
                    <a:pt x="215" y="211"/>
                  </a:cubicBezTo>
                  <a:cubicBezTo>
                    <a:pt x="215" y="211"/>
                    <a:pt x="214" y="212"/>
                    <a:pt x="214" y="213"/>
                  </a:cubicBezTo>
                  <a:cubicBezTo>
                    <a:pt x="214" y="214"/>
                    <a:pt x="214" y="215"/>
                    <a:pt x="213" y="216"/>
                  </a:cubicBezTo>
                  <a:cubicBezTo>
                    <a:pt x="213" y="217"/>
                    <a:pt x="213" y="218"/>
                    <a:pt x="213" y="219"/>
                  </a:cubicBezTo>
                  <a:cubicBezTo>
                    <a:pt x="212" y="220"/>
                    <a:pt x="212" y="221"/>
                    <a:pt x="212" y="221"/>
                  </a:cubicBezTo>
                  <a:cubicBezTo>
                    <a:pt x="211" y="221"/>
                    <a:pt x="211" y="222"/>
                    <a:pt x="210" y="222"/>
                  </a:cubicBezTo>
                  <a:cubicBezTo>
                    <a:pt x="210" y="222"/>
                    <a:pt x="210" y="222"/>
                    <a:pt x="209" y="222"/>
                  </a:cubicBezTo>
                  <a:cubicBezTo>
                    <a:pt x="209" y="222"/>
                    <a:pt x="209" y="222"/>
                    <a:pt x="209" y="222"/>
                  </a:cubicBezTo>
                  <a:cubicBezTo>
                    <a:pt x="209" y="222"/>
                    <a:pt x="209" y="222"/>
                    <a:pt x="209" y="222"/>
                  </a:cubicBezTo>
                  <a:cubicBezTo>
                    <a:pt x="209" y="222"/>
                    <a:pt x="208" y="222"/>
                    <a:pt x="208" y="222"/>
                  </a:cubicBezTo>
                  <a:cubicBezTo>
                    <a:pt x="208" y="222"/>
                    <a:pt x="208" y="222"/>
                    <a:pt x="208" y="222"/>
                  </a:cubicBezTo>
                  <a:cubicBezTo>
                    <a:pt x="209" y="223"/>
                    <a:pt x="209" y="223"/>
                    <a:pt x="209" y="223"/>
                  </a:cubicBezTo>
                  <a:cubicBezTo>
                    <a:pt x="209" y="223"/>
                    <a:pt x="209" y="223"/>
                    <a:pt x="209" y="223"/>
                  </a:cubicBezTo>
                  <a:cubicBezTo>
                    <a:pt x="209" y="224"/>
                    <a:pt x="210" y="224"/>
                    <a:pt x="210" y="224"/>
                  </a:cubicBezTo>
                  <a:cubicBezTo>
                    <a:pt x="210" y="224"/>
                    <a:pt x="211" y="224"/>
                    <a:pt x="211" y="224"/>
                  </a:cubicBezTo>
                  <a:cubicBezTo>
                    <a:pt x="211" y="224"/>
                    <a:pt x="212" y="224"/>
                    <a:pt x="212" y="224"/>
                  </a:cubicBezTo>
                  <a:cubicBezTo>
                    <a:pt x="212" y="224"/>
                    <a:pt x="212" y="224"/>
                    <a:pt x="213" y="224"/>
                  </a:cubicBezTo>
                  <a:cubicBezTo>
                    <a:pt x="213" y="224"/>
                    <a:pt x="214" y="224"/>
                    <a:pt x="214" y="224"/>
                  </a:cubicBezTo>
                  <a:cubicBezTo>
                    <a:pt x="214" y="224"/>
                    <a:pt x="215" y="223"/>
                    <a:pt x="215" y="223"/>
                  </a:cubicBezTo>
                  <a:cubicBezTo>
                    <a:pt x="215" y="223"/>
                    <a:pt x="215" y="222"/>
                    <a:pt x="215" y="222"/>
                  </a:cubicBezTo>
                  <a:cubicBezTo>
                    <a:pt x="215" y="220"/>
                    <a:pt x="215" y="220"/>
                    <a:pt x="215" y="219"/>
                  </a:cubicBezTo>
                  <a:cubicBezTo>
                    <a:pt x="216" y="218"/>
                    <a:pt x="216" y="218"/>
                    <a:pt x="216" y="217"/>
                  </a:cubicBezTo>
                  <a:cubicBezTo>
                    <a:pt x="216" y="217"/>
                    <a:pt x="216" y="217"/>
                    <a:pt x="217" y="216"/>
                  </a:cubicBezTo>
                  <a:cubicBezTo>
                    <a:pt x="217" y="216"/>
                    <a:pt x="217" y="216"/>
                    <a:pt x="217" y="216"/>
                  </a:cubicBezTo>
                  <a:cubicBezTo>
                    <a:pt x="218" y="216"/>
                    <a:pt x="218" y="216"/>
                    <a:pt x="218" y="216"/>
                  </a:cubicBezTo>
                  <a:cubicBezTo>
                    <a:pt x="218" y="217"/>
                    <a:pt x="219" y="217"/>
                    <a:pt x="219" y="217"/>
                  </a:cubicBezTo>
                  <a:cubicBezTo>
                    <a:pt x="219" y="217"/>
                    <a:pt x="220" y="217"/>
                    <a:pt x="220" y="218"/>
                  </a:cubicBezTo>
                  <a:cubicBezTo>
                    <a:pt x="220" y="218"/>
                    <a:pt x="221" y="218"/>
                    <a:pt x="221" y="219"/>
                  </a:cubicBezTo>
                  <a:cubicBezTo>
                    <a:pt x="221" y="220"/>
                    <a:pt x="222" y="220"/>
                    <a:pt x="222" y="221"/>
                  </a:cubicBezTo>
                  <a:cubicBezTo>
                    <a:pt x="222" y="222"/>
                    <a:pt x="222" y="222"/>
                    <a:pt x="222" y="223"/>
                  </a:cubicBezTo>
                  <a:cubicBezTo>
                    <a:pt x="222" y="224"/>
                    <a:pt x="222" y="224"/>
                    <a:pt x="222" y="225"/>
                  </a:cubicBezTo>
                  <a:cubicBezTo>
                    <a:pt x="221" y="225"/>
                    <a:pt x="221" y="226"/>
                    <a:pt x="221" y="226"/>
                  </a:cubicBezTo>
                  <a:cubicBezTo>
                    <a:pt x="221" y="227"/>
                    <a:pt x="221" y="227"/>
                    <a:pt x="221" y="227"/>
                  </a:cubicBezTo>
                  <a:cubicBezTo>
                    <a:pt x="220" y="227"/>
                    <a:pt x="220" y="227"/>
                    <a:pt x="220" y="228"/>
                  </a:cubicBezTo>
                  <a:cubicBezTo>
                    <a:pt x="220" y="228"/>
                    <a:pt x="220" y="228"/>
                    <a:pt x="220" y="228"/>
                  </a:cubicBezTo>
                  <a:cubicBezTo>
                    <a:pt x="220" y="228"/>
                    <a:pt x="220" y="228"/>
                    <a:pt x="220" y="229"/>
                  </a:cubicBezTo>
                  <a:cubicBezTo>
                    <a:pt x="220" y="229"/>
                    <a:pt x="220" y="229"/>
                    <a:pt x="220" y="229"/>
                  </a:cubicBezTo>
                  <a:cubicBezTo>
                    <a:pt x="220" y="229"/>
                    <a:pt x="220" y="229"/>
                    <a:pt x="220" y="229"/>
                  </a:cubicBezTo>
                  <a:cubicBezTo>
                    <a:pt x="220" y="229"/>
                    <a:pt x="221" y="229"/>
                    <a:pt x="221" y="229"/>
                  </a:cubicBezTo>
                  <a:cubicBezTo>
                    <a:pt x="221" y="229"/>
                    <a:pt x="221" y="229"/>
                    <a:pt x="221" y="229"/>
                  </a:cubicBezTo>
                  <a:cubicBezTo>
                    <a:pt x="221" y="229"/>
                    <a:pt x="221" y="229"/>
                    <a:pt x="221" y="229"/>
                  </a:cubicBezTo>
                  <a:cubicBezTo>
                    <a:pt x="222" y="229"/>
                    <a:pt x="222" y="229"/>
                    <a:pt x="222" y="229"/>
                  </a:cubicBezTo>
                  <a:cubicBezTo>
                    <a:pt x="222" y="229"/>
                    <a:pt x="222" y="229"/>
                    <a:pt x="223" y="229"/>
                  </a:cubicBezTo>
                  <a:cubicBezTo>
                    <a:pt x="223" y="229"/>
                    <a:pt x="223" y="228"/>
                    <a:pt x="223" y="228"/>
                  </a:cubicBezTo>
                  <a:cubicBezTo>
                    <a:pt x="223" y="228"/>
                    <a:pt x="224" y="228"/>
                    <a:pt x="224" y="228"/>
                  </a:cubicBezTo>
                  <a:cubicBezTo>
                    <a:pt x="224" y="228"/>
                    <a:pt x="224" y="228"/>
                    <a:pt x="224" y="228"/>
                  </a:cubicBezTo>
                  <a:cubicBezTo>
                    <a:pt x="225" y="228"/>
                    <a:pt x="225" y="228"/>
                    <a:pt x="225" y="228"/>
                  </a:cubicBezTo>
                  <a:cubicBezTo>
                    <a:pt x="225" y="228"/>
                    <a:pt x="225" y="228"/>
                    <a:pt x="226" y="228"/>
                  </a:cubicBezTo>
                  <a:cubicBezTo>
                    <a:pt x="226" y="228"/>
                    <a:pt x="226" y="228"/>
                    <a:pt x="226" y="228"/>
                  </a:cubicBezTo>
                  <a:cubicBezTo>
                    <a:pt x="226" y="228"/>
                    <a:pt x="226" y="228"/>
                    <a:pt x="226" y="228"/>
                  </a:cubicBezTo>
                  <a:cubicBezTo>
                    <a:pt x="226" y="228"/>
                    <a:pt x="226" y="228"/>
                    <a:pt x="226" y="228"/>
                  </a:cubicBezTo>
                  <a:cubicBezTo>
                    <a:pt x="226" y="228"/>
                    <a:pt x="226" y="228"/>
                    <a:pt x="226" y="228"/>
                  </a:cubicBezTo>
                  <a:cubicBezTo>
                    <a:pt x="226" y="228"/>
                    <a:pt x="227" y="228"/>
                    <a:pt x="227" y="228"/>
                  </a:cubicBezTo>
                  <a:cubicBezTo>
                    <a:pt x="228" y="229"/>
                    <a:pt x="228" y="229"/>
                    <a:pt x="229" y="229"/>
                  </a:cubicBezTo>
                  <a:cubicBezTo>
                    <a:pt x="229" y="230"/>
                    <a:pt x="230" y="230"/>
                    <a:pt x="230" y="230"/>
                  </a:cubicBezTo>
                  <a:cubicBezTo>
                    <a:pt x="230" y="231"/>
                    <a:pt x="231" y="231"/>
                    <a:pt x="231" y="231"/>
                  </a:cubicBezTo>
                  <a:cubicBezTo>
                    <a:pt x="231" y="232"/>
                    <a:pt x="232" y="233"/>
                    <a:pt x="232" y="233"/>
                  </a:cubicBezTo>
                  <a:cubicBezTo>
                    <a:pt x="233" y="234"/>
                    <a:pt x="233" y="235"/>
                    <a:pt x="233" y="236"/>
                  </a:cubicBezTo>
                  <a:cubicBezTo>
                    <a:pt x="234" y="237"/>
                    <a:pt x="234" y="237"/>
                    <a:pt x="234" y="238"/>
                  </a:cubicBezTo>
                  <a:cubicBezTo>
                    <a:pt x="234" y="239"/>
                    <a:pt x="234" y="240"/>
                    <a:pt x="234" y="240"/>
                  </a:cubicBezTo>
                  <a:cubicBezTo>
                    <a:pt x="234" y="241"/>
                    <a:pt x="234" y="241"/>
                    <a:pt x="234" y="241"/>
                  </a:cubicBezTo>
                  <a:cubicBezTo>
                    <a:pt x="234" y="242"/>
                    <a:pt x="234" y="243"/>
                    <a:pt x="234" y="244"/>
                  </a:cubicBezTo>
                  <a:cubicBezTo>
                    <a:pt x="234" y="245"/>
                    <a:pt x="234" y="245"/>
                    <a:pt x="234" y="246"/>
                  </a:cubicBezTo>
                  <a:cubicBezTo>
                    <a:pt x="234" y="247"/>
                    <a:pt x="235" y="248"/>
                    <a:pt x="235" y="249"/>
                  </a:cubicBezTo>
                  <a:cubicBezTo>
                    <a:pt x="236" y="249"/>
                    <a:pt x="237" y="250"/>
                    <a:pt x="239" y="251"/>
                  </a:cubicBezTo>
                  <a:cubicBezTo>
                    <a:pt x="239" y="251"/>
                    <a:pt x="240" y="252"/>
                    <a:pt x="241" y="252"/>
                  </a:cubicBezTo>
                  <a:cubicBezTo>
                    <a:pt x="241" y="252"/>
                    <a:pt x="241" y="252"/>
                    <a:pt x="242" y="253"/>
                  </a:cubicBezTo>
                  <a:cubicBezTo>
                    <a:pt x="242" y="253"/>
                    <a:pt x="243" y="253"/>
                    <a:pt x="243" y="253"/>
                  </a:cubicBezTo>
                  <a:cubicBezTo>
                    <a:pt x="243" y="253"/>
                    <a:pt x="243" y="254"/>
                    <a:pt x="243" y="254"/>
                  </a:cubicBezTo>
                  <a:cubicBezTo>
                    <a:pt x="244" y="254"/>
                    <a:pt x="244" y="254"/>
                    <a:pt x="244" y="254"/>
                  </a:cubicBezTo>
                  <a:cubicBezTo>
                    <a:pt x="244" y="254"/>
                    <a:pt x="245" y="254"/>
                    <a:pt x="245" y="255"/>
                  </a:cubicBezTo>
                  <a:cubicBezTo>
                    <a:pt x="245" y="255"/>
                    <a:pt x="245" y="255"/>
                    <a:pt x="246" y="255"/>
                  </a:cubicBezTo>
                  <a:cubicBezTo>
                    <a:pt x="246" y="255"/>
                    <a:pt x="247" y="255"/>
                    <a:pt x="247" y="255"/>
                  </a:cubicBezTo>
                  <a:cubicBezTo>
                    <a:pt x="249" y="255"/>
                    <a:pt x="250" y="255"/>
                    <a:pt x="252" y="255"/>
                  </a:cubicBezTo>
                  <a:cubicBezTo>
                    <a:pt x="254" y="256"/>
                    <a:pt x="255" y="256"/>
                    <a:pt x="257" y="257"/>
                  </a:cubicBezTo>
                  <a:cubicBezTo>
                    <a:pt x="259" y="258"/>
                    <a:pt x="261" y="258"/>
                    <a:pt x="262" y="259"/>
                  </a:cubicBezTo>
                  <a:cubicBezTo>
                    <a:pt x="263" y="260"/>
                    <a:pt x="265" y="260"/>
                    <a:pt x="265" y="261"/>
                  </a:cubicBezTo>
                  <a:cubicBezTo>
                    <a:pt x="265" y="261"/>
                    <a:pt x="266" y="261"/>
                    <a:pt x="266" y="261"/>
                  </a:cubicBezTo>
                  <a:cubicBezTo>
                    <a:pt x="266" y="261"/>
                    <a:pt x="266" y="261"/>
                    <a:pt x="266" y="261"/>
                  </a:cubicBezTo>
                  <a:cubicBezTo>
                    <a:pt x="266" y="261"/>
                    <a:pt x="266" y="262"/>
                    <a:pt x="267" y="262"/>
                  </a:cubicBezTo>
                  <a:cubicBezTo>
                    <a:pt x="267" y="262"/>
                    <a:pt x="267" y="262"/>
                    <a:pt x="267" y="262"/>
                  </a:cubicBezTo>
                  <a:cubicBezTo>
                    <a:pt x="268" y="262"/>
                    <a:pt x="269" y="261"/>
                    <a:pt x="269" y="261"/>
                  </a:cubicBezTo>
                  <a:cubicBezTo>
                    <a:pt x="270" y="261"/>
                    <a:pt x="271" y="260"/>
                    <a:pt x="272" y="260"/>
                  </a:cubicBezTo>
                  <a:cubicBezTo>
                    <a:pt x="273" y="259"/>
                    <a:pt x="273" y="258"/>
                    <a:pt x="274" y="257"/>
                  </a:cubicBezTo>
                  <a:cubicBezTo>
                    <a:pt x="274" y="257"/>
                    <a:pt x="275" y="256"/>
                    <a:pt x="275" y="255"/>
                  </a:cubicBezTo>
                  <a:cubicBezTo>
                    <a:pt x="275" y="254"/>
                    <a:pt x="275" y="254"/>
                    <a:pt x="276" y="254"/>
                  </a:cubicBezTo>
                  <a:cubicBezTo>
                    <a:pt x="276" y="253"/>
                    <a:pt x="276" y="253"/>
                    <a:pt x="276" y="253"/>
                  </a:cubicBezTo>
                  <a:cubicBezTo>
                    <a:pt x="277" y="253"/>
                    <a:pt x="277" y="253"/>
                    <a:pt x="277" y="253"/>
                  </a:cubicBezTo>
                  <a:cubicBezTo>
                    <a:pt x="277" y="253"/>
                    <a:pt x="277" y="253"/>
                    <a:pt x="278" y="253"/>
                  </a:cubicBezTo>
                  <a:cubicBezTo>
                    <a:pt x="278" y="253"/>
                    <a:pt x="278" y="253"/>
                    <a:pt x="278" y="253"/>
                  </a:cubicBezTo>
                  <a:cubicBezTo>
                    <a:pt x="279" y="253"/>
                    <a:pt x="279" y="253"/>
                    <a:pt x="279" y="253"/>
                  </a:cubicBezTo>
                  <a:cubicBezTo>
                    <a:pt x="280" y="253"/>
                    <a:pt x="280" y="254"/>
                    <a:pt x="280" y="254"/>
                  </a:cubicBezTo>
                  <a:cubicBezTo>
                    <a:pt x="280" y="254"/>
                    <a:pt x="280" y="254"/>
                    <a:pt x="280" y="255"/>
                  </a:cubicBezTo>
                  <a:cubicBezTo>
                    <a:pt x="280" y="255"/>
                    <a:pt x="281" y="255"/>
                    <a:pt x="281" y="255"/>
                  </a:cubicBezTo>
                  <a:cubicBezTo>
                    <a:pt x="281" y="256"/>
                    <a:pt x="280" y="256"/>
                    <a:pt x="280" y="256"/>
                  </a:cubicBezTo>
                  <a:cubicBezTo>
                    <a:pt x="280" y="256"/>
                    <a:pt x="280" y="256"/>
                    <a:pt x="280" y="256"/>
                  </a:cubicBezTo>
                  <a:cubicBezTo>
                    <a:pt x="280" y="257"/>
                    <a:pt x="280" y="257"/>
                    <a:pt x="280" y="257"/>
                  </a:cubicBezTo>
                  <a:cubicBezTo>
                    <a:pt x="279" y="257"/>
                    <a:pt x="279" y="257"/>
                    <a:pt x="279" y="257"/>
                  </a:cubicBezTo>
                  <a:cubicBezTo>
                    <a:pt x="279" y="257"/>
                    <a:pt x="279" y="257"/>
                    <a:pt x="279" y="257"/>
                  </a:cubicBezTo>
                  <a:cubicBezTo>
                    <a:pt x="279" y="258"/>
                    <a:pt x="279" y="258"/>
                    <a:pt x="279" y="258"/>
                  </a:cubicBezTo>
                  <a:cubicBezTo>
                    <a:pt x="279" y="258"/>
                    <a:pt x="279" y="258"/>
                    <a:pt x="279" y="258"/>
                  </a:cubicBezTo>
                  <a:cubicBezTo>
                    <a:pt x="279" y="258"/>
                    <a:pt x="279" y="258"/>
                    <a:pt x="279" y="259"/>
                  </a:cubicBezTo>
                  <a:cubicBezTo>
                    <a:pt x="279" y="259"/>
                    <a:pt x="279" y="259"/>
                    <a:pt x="280" y="259"/>
                  </a:cubicBezTo>
                  <a:cubicBezTo>
                    <a:pt x="280" y="259"/>
                    <a:pt x="280" y="259"/>
                    <a:pt x="280" y="259"/>
                  </a:cubicBezTo>
                  <a:cubicBezTo>
                    <a:pt x="280" y="259"/>
                    <a:pt x="280" y="259"/>
                    <a:pt x="280" y="259"/>
                  </a:cubicBezTo>
                  <a:cubicBezTo>
                    <a:pt x="280" y="259"/>
                    <a:pt x="280" y="259"/>
                    <a:pt x="280" y="259"/>
                  </a:cubicBezTo>
                  <a:cubicBezTo>
                    <a:pt x="280" y="259"/>
                    <a:pt x="280" y="258"/>
                    <a:pt x="281" y="258"/>
                  </a:cubicBezTo>
                  <a:cubicBezTo>
                    <a:pt x="281" y="257"/>
                    <a:pt x="281" y="257"/>
                    <a:pt x="281" y="257"/>
                  </a:cubicBezTo>
                  <a:cubicBezTo>
                    <a:pt x="281" y="256"/>
                    <a:pt x="281" y="256"/>
                    <a:pt x="281" y="256"/>
                  </a:cubicBezTo>
                  <a:cubicBezTo>
                    <a:pt x="282" y="256"/>
                    <a:pt x="282" y="255"/>
                    <a:pt x="282" y="255"/>
                  </a:cubicBezTo>
                  <a:cubicBezTo>
                    <a:pt x="282" y="255"/>
                    <a:pt x="282" y="256"/>
                    <a:pt x="283" y="256"/>
                  </a:cubicBezTo>
                  <a:cubicBezTo>
                    <a:pt x="283" y="256"/>
                    <a:pt x="283" y="256"/>
                    <a:pt x="283" y="256"/>
                  </a:cubicBezTo>
                  <a:cubicBezTo>
                    <a:pt x="283" y="256"/>
                    <a:pt x="283" y="257"/>
                    <a:pt x="283" y="257"/>
                  </a:cubicBezTo>
                  <a:cubicBezTo>
                    <a:pt x="284" y="257"/>
                    <a:pt x="284" y="257"/>
                    <a:pt x="284" y="257"/>
                  </a:cubicBezTo>
                  <a:cubicBezTo>
                    <a:pt x="284" y="258"/>
                    <a:pt x="284" y="258"/>
                    <a:pt x="284" y="258"/>
                  </a:cubicBezTo>
                  <a:cubicBezTo>
                    <a:pt x="284" y="258"/>
                    <a:pt x="285" y="259"/>
                    <a:pt x="285" y="259"/>
                  </a:cubicBezTo>
                  <a:cubicBezTo>
                    <a:pt x="285" y="259"/>
                    <a:pt x="285" y="259"/>
                    <a:pt x="286" y="259"/>
                  </a:cubicBezTo>
                  <a:cubicBezTo>
                    <a:pt x="286" y="260"/>
                    <a:pt x="286" y="260"/>
                    <a:pt x="287" y="260"/>
                  </a:cubicBezTo>
                  <a:cubicBezTo>
                    <a:pt x="287" y="260"/>
                    <a:pt x="287" y="260"/>
                    <a:pt x="287" y="260"/>
                  </a:cubicBezTo>
                  <a:cubicBezTo>
                    <a:pt x="288" y="261"/>
                    <a:pt x="288" y="261"/>
                    <a:pt x="288" y="261"/>
                  </a:cubicBezTo>
                  <a:cubicBezTo>
                    <a:pt x="288" y="261"/>
                    <a:pt x="289" y="261"/>
                    <a:pt x="289" y="262"/>
                  </a:cubicBezTo>
                  <a:cubicBezTo>
                    <a:pt x="289" y="262"/>
                    <a:pt x="289" y="262"/>
                    <a:pt x="289" y="262"/>
                  </a:cubicBezTo>
                  <a:cubicBezTo>
                    <a:pt x="290" y="263"/>
                    <a:pt x="290" y="263"/>
                    <a:pt x="290" y="263"/>
                  </a:cubicBezTo>
                  <a:cubicBezTo>
                    <a:pt x="290" y="264"/>
                    <a:pt x="291" y="264"/>
                    <a:pt x="291" y="264"/>
                  </a:cubicBezTo>
                  <a:cubicBezTo>
                    <a:pt x="291" y="264"/>
                    <a:pt x="291" y="264"/>
                    <a:pt x="291" y="265"/>
                  </a:cubicBezTo>
                  <a:cubicBezTo>
                    <a:pt x="291" y="265"/>
                    <a:pt x="291" y="265"/>
                    <a:pt x="291" y="265"/>
                  </a:cubicBezTo>
                  <a:cubicBezTo>
                    <a:pt x="291" y="265"/>
                    <a:pt x="291" y="265"/>
                    <a:pt x="291" y="265"/>
                  </a:cubicBezTo>
                  <a:cubicBezTo>
                    <a:pt x="291" y="264"/>
                    <a:pt x="292" y="263"/>
                    <a:pt x="292" y="263"/>
                  </a:cubicBezTo>
                  <a:cubicBezTo>
                    <a:pt x="292" y="262"/>
                    <a:pt x="292" y="262"/>
                    <a:pt x="292" y="261"/>
                  </a:cubicBezTo>
                  <a:cubicBezTo>
                    <a:pt x="293" y="261"/>
                    <a:pt x="293" y="261"/>
                    <a:pt x="294" y="260"/>
                  </a:cubicBezTo>
                  <a:cubicBezTo>
                    <a:pt x="294" y="260"/>
                    <a:pt x="295" y="260"/>
                    <a:pt x="295" y="259"/>
                  </a:cubicBezTo>
                  <a:cubicBezTo>
                    <a:pt x="296" y="259"/>
                    <a:pt x="296" y="259"/>
                    <a:pt x="297" y="259"/>
                  </a:cubicBezTo>
                  <a:cubicBezTo>
                    <a:pt x="297" y="258"/>
                    <a:pt x="298" y="258"/>
                    <a:pt x="298" y="258"/>
                  </a:cubicBezTo>
                  <a:cubicBezTo>
                    <a:pt x="299" y="257"/>
                    <a:pt x="299" y="257"/>
                    <a:pt x="300" y="257"/>
                  </a:cubicBezTo>
                  <a:cubicBezTo>
                    <a:pt x="300" y="256"/>
                    <a:pt x="301" y="256"/>
                    <a:pt x="301" y="255"/>
                  </a:cubicBezTo>
                  <a:cubicBezTo>
                    <a:pt x="301" y="255"/>
                    <a:pt x="302" y="255"/>
                    <a:pt x="302" y="255"/>
                  </a:cubicBezTo>
                  <a:cubicBezTo>
                    <a:pt x="302" y="255"/>
                    <a:pt x="302" y="255"/>
                    <a:pt x="302" y="254"/>
                  </a:cubicBezTo>
                  <a:cubicBezTo>
                    <a:pt x="302" y="254"/>
                    <a:pt x="303" y="254"/>
                    <a:pt x="303" y="254"/>
                  </a:cubicBezTo>
                  <a:cubicBezTo>
                    <a:pt x="303" y="254"/>
                    <a:pt x="303" y="254"/>
                    <a:pt x="303" y="254"/>
                  </a:cubicBezTo>
                  <a:cubicBezTo>
                    <a:pt x="304" y="253"/>
                    <a:pt x="305" y="252"/>
                    <a:pt x="307" y="252"/>
                  </a:cubicBezTo>
                  <a:cubicBezTo>
                    <a:pt x="309" y="251"/>
                    <a:pt x="311" y="251"/>
                    <a:pt x="313" y="251"/>
                  </a:cubicBezTo>
                  <a:cubicBezTo>
                    <a:pt x="315" y="251"/>
                    <a:pt x="317" y="250"/>
                    <a:pt x="318" y="250"/>
                  </a:cubicBezTo>
                  <a:cubicBezTo>
                    <a:pt x="320" y="250"/>
                    <a:pt x="321" y="250"/>
                    <a:pt x="321" y="250"/>
                  </a:cubicBezTo>
                  <a:cubicBezTo>
                    <a:pt x="321" y="250"/>
                    <a:pt x="322" y="249"/>
                    <a:pt x="322" y="249"/>
                  </a:cubicBezTo>
                  <a:cubicBezTo>
                    <a:pt x="322" y="248"/>
                    <a:pt x="322" y="247"/>
                    <a:pt x="322" y="246"/>
                  </a:cubicBezTo>
                  <a:cubicBezTo>
                    <a:pt x="322" y="244"/>
                    <a:pt x="322" y="243"/>
                    <a:pt x="322" y="242"/>
                  </a:cubicBezTo>
                  <a:cubicBezTo>
                    <a:pt x="322" y="241"/>
                    <a:pt x="323" y="239"/>
                    <a:pt x="323" y="238"/>
                  </a:cubicBezTo>
                  <a:cubicBezTo>
                    <a:pt x="323" y="238"/>
                    <a:pt x="323" y="237"/>
                    <a:pt x="323" y="237"/>
                  </a:cubicBezTo>
                  <a:cubicBezTo>
                    <a:pt x="323" y="236"/>
                    <a:pt x="323" y="236"/>
                    <a:pt x="323" y="236"/>
                  </a:cubicBezTo>
                  <a:cubicBezTo>
                    <a:pt x="323" y="235"/>
                    <a:pt x="323" y="235"/>
                    <a:pt x="323" y="234"/>
                  </a:cubicBezTo>
                  <a:cubicBezTo>
                    <a:pt x="323" y="234"/>
                    <a:pt x="323" y="233"/>
                    <a:pt x="323" y="233"/>
                  </a:cubicBezTo>
                  <a:cubicBezTo>
                    <a:pt x="323" y="232"/>
                    <a:pt x="323" y="232"/>
                    <a:pt x="323" y="231"/>
                  </a:cubicBezTo>
                  <a:cubicBezTo>
                    <a:pt x="324" y="230"/>
                    <a:pt x="324" y="230"/>
                    <a:pt x="324" y="229"/>
                  </a:cubicBezTo>
                  <a:cubicBezTo>
                    <a:pt x="324" y="229"/>
                    <a:pt x="325" y="228"/>
                    <a:pt x="325" y="228"/>
                  </a:cubicBezTo>
                  <a:cubicBezTo>
                    <a:pt x="325" y="227"/>
                    <a:pt x="326" y="227"/>
                    <a:pt x="326" y="226"/>
                  </a:cubicBezTo>
                  <a:cubicBezTo>
                    <a:pt x="326" y="226"/>
                    <a:pt x="327" y="226"/>
                    <a:pt x="327" y="225"/>
                  </a:cubicBezTo>
                  <a:cubicBezTo>
                    <a:pt x="327" y="225"/>
                    <a:pt x="328" y="224"/>
                    <a:pt x="328" y="224"/>
                  </a:cubicBezTo>
                  <a:cubicBezTo>
                    <a:pt x="328" y="223"/>
                    <a:pt x="328" y="223"/>
                    <a:pt x="329" y="222"/>
                  </a:cubicBezTo>
                  <a:cubicBezTo>
                    <a:pt x="329" y="221"/>
                    <a:pt x="329" y="221"/>
                    <a:pt x="329" y="220"/>
                  </a:cubicBezTo>
                  <a:cubicBezTo>
                    <a:pt x="329" y="218"/>
                    <a:pt x="330" y="216"/>
                    <a:pt x="330" y="214"/>
                  </a:cubicBezTo>
                  <a:cubicBezTo>
                    <a:pt x="331" y="212"/>
                    <a:pt x="332" y="210"/>
                    <a:pt x="333" y="208"/>
                  </a:cubicBezTo>
                  <a:cubicBezTo>
                    <a:pt x="334" y="206"/>
                    <a:pt x="335" y="204"/>
                    <a:pt x="336" y="203"/>
                  </a:cubicBezTo>
                  <a:cubicBezTo>
                    <a:pt x="336" y="202"/>
                    <a:pt x="337" y="201"/>
                    <a:pt x="338" y="201"/>
                  </a:cubicBezTo>
                  <a:cubicBezTo>
                    <a:pt x="338" y="201"/>
                    <a:pt x="338" y="201"/>
                    <a:pt x="339" y="200"/>
                  </a:cubicBezTo>
                  <a:cubicBezTo>
                    <a:pt x="339" y="200"/>
                    <a:pt x="340" y="200"/>
                    <a:pt x="340" y="199"/>
                  </a:cubicBezTo>
                  <a:cubicBezTo>
                    <a:pt x="341" y="199"/>
                    <a:pt x="341" y="198"/>
                    <a:pt x="342" y="198"/>
                  </a:cubicBezTo>
                  <a:cubicBezTo>
                    <a:pt x="342" y="197"/>
                    <a:pt x="342" y="196"/>
                    <a:pt x="342" y="195"/>
                  </a:cubicBezTo>
                  <a:cubicBezTo>
                    <a:pt x="342" y="195"/>
                    <a:pt x="342" y="194"/>
                    <a:pt x="342" y="194"/>
                  </a:cubicBezTo>
                  <a:cubicBezTo>
                    <a:pt x="342" y="193"/>
                    <a:pt x="343" y="193"/>
                    <a:pt x="343" y="193"/>
                  </a:cubicBezTo>
                  <a:cubicBezTo>
                    <a:pt x="343" y="192"/>
                    <a:pt x="343" y="192"/>
                    <a:pt x="343" y="191"/>
                  </a:cubicBezTo>
                  <a:cubicBezTo>
                    <a:pt x="344" y="191"/>
                    <a:pt x="344" y="190"/>
                    <a:pt x="344" y="190"/>
                  </a:cubicBezTo>
                  <a:cubicBezTo>
                    <a:pt x="344" y="189"/>
                    <a:pt x="345" y="189"/>
                    <a:pt x="345" y="188"/>
                  </a:cubicBezTo>
                  <a:cubicBezTo>
                    <a:pt x="345" y="188"/>
                    <a:pt x="345" y="187"/>
                    <a:pt x="346" y="187"/>
                  </a:cubicBezTo>
                  <a:cubicBezTo>
                    <a:pt x="346" y="186"/>
                    <a:pt x="346" y="185"/>
                    <a:pt x="346" y="185"/>
                  </a:cubicBezTo>
                  <a:cubicBezTo>
                    <a:pt x="346" y="184"/>
                    <a:pt x="346" y="184"/>
                    <a:pt x="346" y="183"/>
                  </a:cubicBezTo>
                  <a:cubicBezTo>
                    <a:pt x="346" y="183"/>
                    <a:pt x="346" y="182"/>
                    <a:pt x="346" y="181"/>
                  </a:cubicBezTo>
                  <a:cubicBezTo>
                    <a:pt x="346" y="181"/>
                    <a:pt x="346" y="180"/>
                    <a:pt x="347" y="179"/>
                  </a:cubicBezTo>
                  <a:cubicBezTo>
                    <a:pt x="347" y="179"/>
                    <a:pt x="347" y="178"/>
                    <a:pt x="347" y="177"/>
                  </a:cubicBezTo>
                  <a:cubicBezTo>
                    <a:pt x="347" y="177"/>
                    <a:pt x="347" y="176"/>
                    <a:pt x="347" y="176"/>
                  </a:cubicBezTo>
                  <a:cubicBezTo>
                    <a:pt x="347" y="175"/>
                    <a:pt x="348" y="175"/>
                    <a:pt x="348" y="175"/>
                  </a:cubicBezTo>
                  <a:cubicBezTo>
                    <a:pt x="348" y="174"/>
                    <a:pt x="348" y="174"/>
                    <a:pt x="348" y="174"/>
                  </a:cubicBezTo>
                  <a:cubicBezTo>
                    <a:pt x="348" y="173"/>
                    <a:pt x="348" y="173"/>
                    <a:pt x="348" y="173"/>
                  </a:cubicBezTo>
                  <a:cubicBezTo>
                    <a:pt x="348" y="173"/>
                    <a:pt x="348" y="173"/>
                    <a:pt x="348" y="172"/>
                  </a:cubicBezTo>
                  <a:cubicBezTo>
                    <a:pt x="348" y="172"/>
                    <a:pt x="348" y="172"/>
                    <a:pt x="348" y="172"/>
                  </a:cubicBezTo>
                  <a:cubicBezTo>
                    <a:pt x="348" y="172"/>
                    <a:pt x="348" y="171"/>
                    <a:pt x="347" y="171"/>
                  </a:cubicBezTo>
                  <a:cubicBezTo>
                    <a:pt x="347" y="170"/>
                    <a:pt x="347" y="169"/>
                    <a:pt x="347" y="168"/>
                  </a:cubicBezTo>
                  <a:cubicBezTo>
                    <a:pt x="347" y="168"/>
                    <a:pt x="347" y="167"/>
                    <a:pt x="347" y="166"/>
                  </a:cubicBezTo>
                  <a:cubicBezTo>
                    <a:pt x="348" y="165"/>
                    <a:pt x="348" y="164"/>
                    <a:pt x="349" y="163"/>
                  </a:cubicBezTo>
                  <a:cubicBezTo>
                    <a:pt x="349" y="163"/>
                    <a:pt x="349" y="163"/>
                    <a:pt x="349" y="162"/>
                  </a:cubicBezTo>
                  <a:cubicBezTo>
                    <a:pt x="349" y="162"/>
                    <a:pt x="349" y="161"/>
                    <a:pt x="349" y="161"/>
                  </a:cubicBezTo>
                  <a:cubicBezTo>
                    <a:pt x="349" y="161"/>
                    <a:pt x="349" y="160"/>
                    <a:pt x="349" y="160"/>
                  </a:cubicBezTo>
                  <a:cubicBezTo>
                    <a:pt x="349" y="159"/>
                    <a:pt x="349" y="159"/>
                    <a:pt x="349" y="159"/>
                  </a:cubicBezTo>
                  <a:cubicBezTo>
                    <a:pt x="349" y="158"/>
                    <a:pt x="349" y="158"/>
                    <a:pt x="348" y="158"/>
                  </a:cubicBezTo>
                  <a:cubicBezTo>
                    <a:pt x="348" y="157"/>
                    <a:pt x="348" y="157"/>
                    <a:pt x="348" y="157"/>
                  </a:cubicBezTo>
                  <a:cubicBezTo>
                    <a:pt x="348" y="157"/>
                    <a:pt x="348" y="156"/>
                    <a:pt x="348" y="156"/>
                  </a:cubicBezTo>
                  <a:cubicBezTo>
                    <a:pt x="348" y="156"/>
                    <a:pt x="349" y="156"/>
                    <a:pt x="349" y="155"/>
                  </a:cubicBezTo>
                  <a:cubicBezTo>
                    <a:pt x="349" y="155"/>
                    <a:pt x="349" y="155"/>
                    <a:pt x="349" y="155"/>
                  </a:cubicBezTo>
                  <a:cubicBezTo>
                    <a:pt x="349" y="155"/>
                    <a:pt x="349" y="155"/>
                    <a:pt x="349" y="154"/>
                  </a:cubicBezTo>
                  <a:cubicBezTo>
                    <a:pt x="349" y="154"/>
                    <a:pt x="349" y="154"/>
                    <a:pt x="349" y="153"/>
                  </a:cubicBezTo>
                  <a:cubicBezTo>
                    <a:pt x="349" y="153"/>
                    <a:pt x="349" y="153"/>
                    <a:pt x="349" y="152"/>
                  </a:cubicBezTo>
                  <a:cubicBezTo>
                    <a:pt x="348" y="152"/>
                    <a:pt x="348" y="152"/>
                    <a:pt x="348" y="151"/>
                  </a:cubicBezTo>
                  <a:cubicBezTo>
                    <a:pt x="348" y="151"/>
                    <a:pt x="348" y="151"/>
                    <a:pt x="348" y="151"/>
                  </a:cubicBezTo>
                  <a:cubicBezTo>
                    <a:pt x="348" y="150"/>
                    <a:pt x="347" y="150"/>
                    <a:pt x="347" y="150"/>
                  </a:cubicBezTo>
                  <a:cubicBezTo>
                    <a:pt x="347" y="150"/>
                    <a:pt x="347" y="150"/>
                    <a:pt x="347" y="150"/>
                  </a:cubicBezTo>
                  <a:cubicBezTo>
                    <a:pt x="347" y="150"/>
                    <a:pt x="347" y="150"/>
                    <a:pt x="347" y="150"/>
                  </a:cubicBezTo>
                  <a:cubicBezTo>
                    <a:pt x="347" y="150"/>
                    <a:pt x="347" y="150"/>
                    <a:pt x="347" y="150"/>
                  </a:cubicBezTo>
                  <a:cubicBezTo>
                    <a:pt x="347" y="150"/>
                    <a:pt x="347" y="150"/>
                    <a:pt x="347" y="150"/>
                  </a:cubicBezTo>
                  <a:cubicBezTo>
                    <a:pt x="347" y="150"/>
                    <a:pt x="347" y="150"/>
                    <a:pt x="347" y="150"/>
                  </a:cubicBezTo>
                  <a:cubicBezTo>
                    <a:pt x="347" y="150"/>
                    <a:pt x="346" y="150"/>
                    <a:pt x="346" y="150"/>
                  </a:cubicBezTo>
                  <a:cubicBezTo>
                    <a:pt x="346" y="150"/>
                    <a:pt x="346" y="150"/>
                    <a:pt x="346" y="150"/>
                  </a:cubicBezTo>
                  <a:cubicBezTo>
                    <a:pt x="346" y="150"/>
                    <a:pt x="346" y="150"/>
                    <a:pt x="346" y="150"/>
                  </a:cubicBezTo>
                  <a:cubicBezTo>
                    <a:pt x="346" y="150"/>
                    <a:pt x="346" y="150"/>
                    <a:pt x="346" y="150"/>
                  </a:cubicBezTo>
                  <a:cubicBezTo>
                    <a:pt x="346" y="149"/>
                    <a:pt x="345" y="149"/>
                    <a:pt x="345" y="147"/>
                  </a:cubicBezTo>
                  <a:cubicBezTo>
                    <a:pt x="345" y="146"/>
                    <a:pt x="345" y="145"/>
                    <a:pt x="345" y="143"/>
                  </a:cubicBezTo>
                  <a:cubicBezTo>
                    <a:pt x="345" y="142"/>
                    <a:pt x="345" y="140"/>
                    <a:pt x="345" y="139"/>
                  </a:cubicBezTo>
                  <a:cubicBezTo>
                    <a:pt x="345" y="137"/>
                    <a:pt x="345" y="136"/>
                    <a:pt x="345" y="135"/>
                  </a:cubicBezTo>
                  <a:cubicBezTo>
                    <a:pt x="345" y="135"/>
                    <a:pt x="345" y="134"/>
                    <a:pt x="345" y="134"/>
                  </a:cubicBezTo>
                  <a:cubicBezTo>
                    <a:pt x="345" y="134"/>
                    <a:pt x="346" y="134"/>
                    <a:pt x="346" y="133"/>
                  </a:cubicBezTo>
                  <a:cubicBezTo>
                    <a:pt x="346" y="133"/>
                    <a:pt x="346" y="133"/>
                    <a:pt x="346" y="133"/>
                  </a:cubicBezTo>
                  <a:cubicBezTo>
                    <a:pt x="346" y="133"/>
                    <a:pt x="346" y="132"/>
                    <a:pt x="346" y="132"/>
                  </a:cubicBezTo>
                  <a:cubicBezTo>
                    <a:pt x="345" y="132"/>
                    <a:pt x="345" y="132"/>
                    <a:pt x="345" y="133"/>
                  </a:cubicBezTo>
                  <a:cubicBezTo>
                    <a:pt x="345" y="133"/>
                    <a:pt x="345" y="133"/>
                    <a:pt x="345" y="133"/>
                  </a:cubicBezTo>
                  <a:cubicBezTo>
                    <a:pt x="345" y="133"/>
                    <a:pt x="345" y="133"/>
                    <a:pt x="344" y="133"/>
                  </a:cubicBezTo>
                  <a:cubicBezTo>
                    <a:pt x="344" y="134"/>
                    <a:pt x="344" y="134"/>
                    <a:pt x="344" y="134"/>
                  </a:cubicBezTo>
                  <a:cubicBezTo>
                    <a:pt x="344" y="134"/>
                    <a:pt x="344" y="134"/>
                    <a:pt x="344" y="134"/>
                  </a:cubicBezTo>
                  <a:cubicBezTo>
                    <a:pt x="344" y="134"/>
                    <a:pt x="343" y="134"/>
                    <a:pt x="343" y="134"/>
                  </a:cubicBezTo>
                  <a:cubicBezTo>
                    <a:pt x="343" y="134"/>
                    <a:pt x="343" y="134"/>
                    <a:pt x="343" y="134"/>
                  </a:cubicBezTo>
                  <a:cubicBezTo>
                    <a:pt x="343" y="135"/>
                    <a:pt x="343" y="135"/>
                    <a:pt x="343" y="135"/>
                  </a:cubicBezTo>
                  <a:cubicBezTo>
                    <a:pt x="342" y="135"/>
                    <a:pt x="341" y="134"/>
                    <a:pt x="341" y="133"/>
                  </a:cubicBezTo>
                  <a:cubicBezTo>
                    <a:pt x="340" y="133"/>
                    <a:pt x="339" y="132"/>
                    <a:pt x="339" y="131"/>
                  </a:cubicBezTo>
                  <a:cubicBezTo>
                    <a:pt x="338" y="130"/>
                    <a:pt x="338" y="129"/>
                    <a:pt x="338" y="128"/>
                  </a:cubicBezTo>
                  <a:cubicBezTo>
                    <a:pt x="337" y="128"/>
                    <a:pt x="337" y="127"/>
                    <a:pt x="337" y="127"/>
                  </a:cubicBezTo>
                  <a:cubicBezTo>
                    <a:pt x="337" y="127"/>
                    <a:pt x="337" y="126"/>
                    <a:pt x="336" y="125"/>
                  </a:cubicBezTo>
                  <a:cubicBezTo>
                    <a:pt x="336" y="125"/>
                    <a:pt x="336" y="124"/>
                    <a:pt x="335" y="123"/>
                  </a:cubicBezTo>
                  <a:cubicBezTo>
                    <a:pt x="335" y="123"/>
                    <a:pt x="334" y="122"/>
                    <a:pt x="333" y="121"/>
                  </a:cubicBezTo>
                  <a:cubicBezTo>
                    <a:pt x="333" y="121"/>
                    <a:pt x="332" y="121"/>
                    <a:pt x="331" y="121"/>
                  </a:cubicBezTo>
                  <a:cubicBezTo>
                    <a:pt x="331" y="121"/>
                    <a:pt x="331" y="121"/>
                    <a:pt x="331" y="121"/>
                  </a:cubicBezTo>
                  <a:cubicBezTo>
                    <a:pt x="331" y="121"/>
                    <a:pt x="331" y="121"/>
                    <a:pt x="331" y="121"/>
                  </a:cubicBezTo>
                  <a:cubicBezTo>
                    <a:pt x="331" y="121"/>
                    <a:pt x="331" y="121"/>
                    <a:pt x="331" y="121"/>
                  </a:cubicBezTo>
                  <a:cubicBezTo>
                    <a:pt x="331" y="121"/>
                    <a:pt x="331" y="121"/>
                    <a:pt x="331" y="121"/>
                  </a:cubicBezTo>
                  <a:cubicBezTo>
                    <a:pt x="330" y="121"/>
                    <a:pt x="330" y="121"/>
                    <a:pt x="330" y="121"/>
                  </a:cubicBezTo>
                  <a:cubicBezTo>
                    <a:pt x="330" y="121"/>
                    <a:pt x="330" y="121"/>
                    <a:pt x="329" y="121"/>
                  </a:cubicBezTo>
                  <a:cubicBezTo>
                    <a:pt x="329" y="121"/>
                    <a:pt x="329" y="120"/>
                    <a:pt x="329" y="120"/>
                  </a:cubicBezTo>
                  <a:cubicBezTo>
                    <a:pt x="329" y="120"/>
                    <a:pt x="328" y="120"/>
                    <a:pt x="328" y="119"/>
                  </a:cubicBezTo>
                  <a:cubicBezTo>
                    <a:pt x="328" y="119"/>
                    <a:pt x="328" y="119"/>
                    <a:pt x="328" y="118"/>
                  </a:cubicBezTo>
                  <a:cubicBezTo>
                    <a:pt x="328" y="118"/>
                    <a:pt x="328" y="118"/>
                    <a:pt x="328" y="118"/>
                  </a:cubicBezTo>
                  <a:cubicBezTo>
                    <a:pt x="328" y="118"/>
                    <a:pt x="328" y="117"/>
                    <a:pt x="328" y="117"/>
                  </a:cubicBezTo>
                  <a:cubicBezTo>
                    <a:pt x="328" y="117"/>
                    <a:pt x="327" y="117"/>
                    <a:pt x="327" y="117"/>
                  </a:cubicBezTo>
                  <a:cubicBezTo>
                    <a:pt x="327" y="117"/>
                    <a:pt x="327" y="117"/>
                    <a:pt x="327" y="117"/>
                  </a:cubicBezTo>
                  <a:cubicBezTo>
                    <a:pt x="327" y="117"/>
                    <a:pt x="327" y="117"/>
                    <a:pt x="327" y="117"/>
                  </a:cubicBezTo>
                  <a:cubicBezTo>
                    <a:pt x="327" y="117"/>
                    <a:pt x="327" y="117"/>
                    <a:pt x="327" y="117"/>
                  </a:cubicBezTo>
                  <a:cubicBezTo>
                    <a:pt x="327" y="117"/>
                    <a:pt x="327" y="117"/>
                    <a:pt x="327" y="117"/>
                  </a:cubicBezTo>
                  <a:cubicBezTo>
                    <a:pt x="327" y="117"/>
                    <a:pt x="327" y="117"/>
                    <a:pt x="327" y="117"/>
                  </a:cubicBezTo>
                  <a:cubicBezTo>
                    <a:pt x="327" y="117"/>
                    <a:pt x="326" y="117"/>
                    <a:pt x="326" y="117"/>
                  </a:cubicBezTo>
                  <a:cubicBezTo>
                    <a:pt x="326" y="117"/>
                    <a:pt x="326" y="117"/>
                    <a:pt x="326" y="117"/>
                  </a:cubicBezTo>
                  <a:cubicBezTo>
                    <a:pt x="326" y="117"/>
                    <a:pt x="326" y="117"/>
                    <a:pt x="326" y="117"/>
                  </a:cubicBezTo>
                  <a:cubicBezTo>
                    <a:pt x="326" y="117"/>
                    <a:pt x="326" y="117"/>
                    <a:pt x="326" y="117"/>
                  </a:cubicBezTo>
                  <a:cubicBezTo>
                    <a:pt x="326" y="117"/>
                    <a:pt x="326" y="117"/>
                    <a:pt x="325" y="117"/>
                  </a:cubicBezTo>
                  <a:cubicBezTo>
                    <a:pt x="325" y="117"/>
                    <a:pt x="325" y="117"/>
                    <a:pt x="325" y="117"/>
                  </a:cubicBezTo>
                  <a:cubicBezTo>
                    <a:pt x="325" y="117"/>
                    <a:pt x="325" y="117"/>
                    <a:pt x="325" y="116"/>
                  </a:cubicBezTo>
                  <a:cubicBezTo>
                    <a:pt x="324" y="116"/>
                    <a:pt x="324" y="116"/>
                    <a:pt x="324" y="116"/>
                  </a:cubicBezTo>
                  <a:cubicBezTo>
                    <a:pt x="324" y="115"/>
                    <a:pt x="323" y="115"/>
                    <a:pt x="323" y="114"/>
                  </a:cubicBezTo>
                  <a:cubicBezTo>
                    <a:pt x="323" y="113"/>
                    <a:pt x="323" y="112"/>
                    <a:pt x="323" y="111"/>
                  </a:cubicBezTo>
                  <a:cubicBezTo>
                    <a:pt x="322" y="111"/>
                    <a:pt x="322" y="110"/>
                    <a:pt x="322" y="109"/>
                  </a:cubicBezTo>
                  <a:cubicBezTo>
                    <a:pt x="322" y="108"/>
                    <a:pt x="323" y="108"/>
                    <a:pt x="323" y="107"/>
                  </a:cubicBezTo>
                  <a:cubicBezTo>
                    <a:pt x="323" y="107"/>
                    <a:pt x="323" y="107"/>
                    <a:pt x="323" y="106"/>
                  </a:cubicBezTo>
                  <a:cubicBezTo>
                    <a:pt x="323" y="106"/>
                    <a:pt x="323" y="106"/>
                    <a:pt x="323" y="106"/>
                  </a:cubicBezTo>
                  <a:cubicBezTo>
                    <a:pt x="323" y="106"/>
                    <a:pt x="323" y="106"/>
                    <a:pt x="322" y="106"/>
                  </a:cubicBezTo>
                  <a:cubicBezTo>
                    <a:pt x="322" y="106"/>
                    <a:pt x="322" y="106"/>
                    <a:pt x="322" y="105"/>
                  </a:cubicBezTo>
                  <a:cubicBezTo>
                    <a:pt x="322" y="105"/>
                    <a:pt x="322" y="105"/>
                    <a:pt x="322" y="105"/>
                  </a:cubicBezTo>
                  <a:cubicBezTo>
                    <a:pt x="322" y="105"/>
                    <a:pt x="322" y="105"/>
                    <a:pt x="322" y="105"/>
                  </a:cubicBezTo>
                  <a:cubicBezTo>
                    <a:pt x="322" y="105"/>
                    <a:pt x="322" y="105"/>
                    <a:pt x="322" y="105"/>
                  </a:cubicBezTo>
                  <a:cubicBezTo>
                    <a:pt x="322" y="105"/>
                    <a:pt x="322" y="105"/>
                    <a:pt x="322" y="105"/>
                  </a:cubicBezTo>
                  <a:cubicBezTo>
                    <a:pt x="322" y="105"/>
                    <a:pt x="322" y="105"/>
                    <a:pt x="322" y="105"/>
                  </a:cubicBezTo>
                  <a:cubicBezTo>
                    <a:pt x="322" y="105"/>
                    <a:pt x="322" y="105"/>
                    <a:pt x="322" y="105"/>
                  </a:cubicBezTo>
                  <a:cubicBezTo>
                    <a:pt x="322" y="105"/>
                    <a:pt x="322" y="105"/>
                    <a:pt x="322" y="106"/>
                  </a:cubicBezTo>
                  <a:cubicBezTo>
                    <a:pt x="322" y="106"/>
                    <a:pt x="322" y="106"/>
                    <a:pt x="322" y="106"/>
                  </a:cubicBezTo>
                  <a:cubicBezTo>
                    <a:pt x="321" y="106"/>
                    <a:pt x="321" y="106"/>
                    <a:pt x="321" y="106"/>
                  </a:cubicBezTo>
                  <a:cubicBezTo>
                    <a:pt x="321" y="106"/>
                    <a:pt x="320" y="106"/>
                    <a:pt x="320" y="106"/>
                  </a:cubicBezTo>
                  <a:cubicBezTo>
                    <a:pt x="320" y="106"/>
                    <a:pt x="320" y="105"/>
                    <a:pt x="320" y="105"/>
                  </a:cubicBezTo>
                  <a:cubicBezTo>
                    <a:pt x="320" y="105"/>
                    <a:pt x="320" y="105"/>
                    <a:pt x="319" y="105"/>
                  </a:cubicBezTo>
                  <a:cubicBezTo>
                    <a:pt x="319" y="105"/>
                    <a:pt x="319" y="105"/>
                    <a:pt x="319" y="105"/>
                  </a:cubicBezTo>
                  <a:cubicBezTo>
                    <a:pt x="319" y="105"/>
                    <a:pt x="319" y="105"/>
                    <a:pt x="319" y="104"/>
                  </a:cubicBezTo>
                  <a:cubicBezTo>
                    <a:pt x="319" y="104"/>
                    <a:pt x="319" y="104"/>
                    <a:pt x="319" y="104"/>
                  </a:cubicBezTo>
                  <a:cubicBezTo>
                    <a:pt x="318" y="104"/>
                    <a:pt x="318" y="104"/>
                    <a:pt x="318" y="104"/>
                  </a:cubicBezTo>
                  <a:cubicBezTo>
                    <a:pt x="318" y="104"/>
                    <a:pt x="318" y="104"/>
                    <a:pt x="318" y="104"/>
                  </a:cubicBezTo>
                  <a:cubicBezTo>
                    <a:pt x="318" y="104"/>
                    <a:pt x="318" y="104"/>
                    <a:pt x="318" y="104"/>
                  </a:cubicBezTo>
                  <a:cubicBezTo>
                    <a:pt x="318" y="104"/>
                    <a:pt x="317" y="104"/>
                    <a:pt x="317" y="104"/>
                  </a:cubicBezTo>
                  <a:cubicBezTo>
                    <a:pt x="317" y="104"/>
                    <a:pt x="317" y="104"/>
                    <a:pt x="317" y="104"/>
                  </a:cubicBezTo>
                  <a:cubicBezTo>
                    <a:pt x="317" y="105"/>
                    <a:pt x="316" y="105"/>
                    <a:pt x="316" y="105"/>
                  </a:cubicBezTo>
                  <a:cubicBezTo>
                    <a:pt x="316" y="105"/>
                    <a:pt x="316" y="105"/>
                    <a:pt x="316" y="105"/>
                  </a:cubicBezTo>
                  <a:cubicBezTo>
                    <a:pt x="316" y="105"/>
                    <a:pt x="316" y="105"/>
                    <a:pt x="316" y="105"/>
                  </a:cubicBezTo>
                  <a:cubicBezTo>
                    <a:pt x="315" y="105"/>
                    <a:pt x="315" y="105"/>
                    <a:pt x="315" y="105"/>
                  </a:cubicBezTo>
                  <a:cubicBezTo>
                    <a:pt x="315" y="105"/>
                    <a:pt x="315" y="105"/>
                    <a:pt x="315" y="105"/>
                  </a:cubicBezTo>
                  <a:cubicBezTo>
                    <a:pt x="314" y="105"/>
                    <a:pt x="314" y="105"/>
                    <a:pt x="314" y="105"/>
                  </a:cubicBezTo>
                  <a:cubicBezTo>
                    <a:pt x="314" y="105"/>
                    <a:pt x="314" y="105"/>
                    <a:pt x="314" y="105"/>
                  </a:cubicBezTo>
                  <a:cubicBezTo>
                    <a:pt x="314" y="105"/>
                    <a:pt x="314" y="105"/>
                    <a:pt x="314" y="105"/>
                  </a:cubicBezTo>
                  <a:cubicBezTo>
                    <a:pt x="313" y="105"/>
                    <a:pt x="313" y="105"/>
                    <a:pt x="313" y="105"/>
                  </a:cubicBezTo>
                  <a:cubicBezTo>
                    <a:pt x="313" y="105"/>
                    <a:pt x="313" y="105"/>
                    <a:pt x="313" y="105"/>
                  </a:cubicBezTo>
                  <a:cubicBezTo>
                    <a:pt x="313" y="104"/>
                    <a:pt x="312" y="104"/>
                    <a:pt x="312" y="103"/>
                  </a:cubicBezTo>
                  <a:cubicBezTo>
                    <a:pt x="312" y="103"/>
                    <a:pt x="312" y="102"/>
                    <a:pt x="312" y="102"/>
                  </a:cubicBezTo>
                  <a:cubicBezTo>
                    <a:pt x="312" y="101"/>
                    <a:pt x="312" y="101"/>
                    <a:pt x="312" y="100"/>
                  </a:cubicBezTo>
                  <a:cubicBezTo>
                    <a:pt x="312" y="100"/>
                    <a:pt x="312" y="99"/>
                    <a:pt x="312" y="99"/>
                  </a:cubicBezTo>
                  <a:cubicBezTo>
                    <a:pt x="312" y="98"/>
                    <a:pt x="312" y="98"/>
                    <a:pt x="312" y="97"/>
                  </a:cubicBezTo>
                  <a:cubicBezTo>
                    <a:pt x="312" y="97"/>
                    <a:pt x="312" y="96"/>
                    <a:pt x="311" y="96"/>
                  </a:cubicBezTo>
                  <a:cubicBezTo>
                    <a:pt x="311" y="95"/>
                    <a:pt x="311" y="95"/>
                    <a:pt x="310" y="95"/>
                  </a:cubicBezTo>
                  <a:cubicBezTo>
                    <a:pt x="310" y="94"/>
                    <a:pt x="309" y="94"/>
                    <a:pt x="309" y="93"/>
                  </a:cubicBezTo>
                  <a:cubicBezTo>
                    <a:pt x="308" y="93"/>
                    <a:pt x="307" y="92"/>
                    <a:pt x="307" y="91"/>
                  </a:cubicBezTo>
                  <a:cubicBezTo>
                    <a:pt x="306" y="91"/>
                    <a:pt x="306" y="90"/>
                    <a:pt x="306" y="90"/>
                  </a:cubicBezTo>
                  <a:cubicBezTo>
                    <a:pt x="305" y="89"/>
                    <a:pt x="305" y="89"/>
                    <a:pt x="305" y="88"/>
                  </a:cubicBezTo>
                  <a:cubicBezTo>
                    <a:pt x="305" y="88"/>
                    <a:pt x="305" y="87"/>
                    <a:pt x="305" y="86"/>
                  </a:cubicBezTo>
                  <a:cubicBezTo>
                    <a:pt x="305" y="86"/>
                    <a:pt x="304" y="85"/>
                    <a:pt x="303" y="84"/>
                  </a:cubicBezTo>
                  <a:cubicBezTo>
                    <a:pt x="301" y="83"/>
                    <a:pt x="299" y="82"/>
                    <a:pt x="297" y="81"/>
                  </a:cubicBezTo>
                  <a:cubicBezTo>
                    <a:pt x="295" y="79"/>
                    <a:pt x="292" y="78"/>
                    <a:pt x="290" y="77"/>
                  </a:cubicBezTo>
                  <a:cubicBezTo>
                    <a:pt x="288" y="76"/>
                    <a:pt x="287" y="76"/>
                    <a:pt x="286" y="75"/>
                  </a:cubicBezTo>
                  <a:cubicBezTo>
                    <a:pt x="285" y="75"/>
                    <a:pt x="284" y="75"/>
                    <a:pt x="284" y="75"/>
                  </a:cubicBezTo>
                  <a:cubicBezTo>
                    <a:pt x="284" y="74"/>
                    <a:pt x="284" y="74"/>
                    <a:pt x="283" y="74"/>
                  </a:cubicBezTo>
                  <a:cubicBezTo>
                    <a:pt x="283" y="73"/>
                    <a:pt x="283" y="73"/>
                    <a:pt x="283" y="72"/>
                  </a:cubicBezTo>
                  <a:cubicBezTo>
                    <a:pt x="283" y="72"/>
                    <a:pt x="283" y="72"/>
                    <a:pt x="283" y="71"/>
                  </a:cubicBezTo>
                  <a:cubicBezTo>
                    <a:pt x="283" y="71"/>
                    <a:pt x="283" y="71"/>
                    <a:pt x="283" y="71"/>
                  </a:cubicBezTo>
                  <a:cubicBezTo>
                    <a:pt x="283" y="71"/>
                    <a:pt x="283" y="70"/>
                    <a:pt x="283" y="70"/>
                  </a:cubicBezTo>
                  <a:cubicBezTo>
                    <a:pt x="283" y="70"/>
                    <a:pt x="283" y="70"/>
                    <a:pt x="283" y="70"/>
                  </a:cubicBezTo>
                  <a:cubicBezTo>
                    <a:pt x="283" y="70"/>
                    <a:pt x="283" y="69"/>
                    <a:pt x="283" y="69"/>
                  </a:cubicBezTo>
                  <a:cubicBezTo>
                    <a:pt x="282" y="69"/>
                    <a:pt x="282" y="68"/>
                    <a:pt x="282" y="67"/>
                  </a:cubicBezTo>
                  <a:cubicBezTo>
                    <a:pt x="281" y="66"/>
                    <a:pt x="281" y="65"/>
                    <a:pt x="281" y="64"/>
                  </a:cubicBezTo>
                  <a:cubicBezTo>
                    <a:pt x="281" y="63"/>
                    <a:pt x="281" y="62"/>
                    <a:pt x="280" y="61"/>
                  </a:cubicBezTo>
                  <a:cubicBezTo>
                    <a:pt x="280" y="60"/>
                    <a:pt x="280" y="59"/>
                    <a:pt x="280" y="58"/>
                  </a:cubicBezTo>
                  <a:cubicBezTo>
                    <a:pt x="280" y="58"/>
                    <a:pt x="280" y="58"/>
                    <a:pt x="280" y="57"/>
                  </a:cubicBezTo>
                  <a:cubicBezTo>
                    <a:pt x="280" y="57"/>
                    <a:pt x="280" y="56"/>
                    <a:pt x="279" y="56"/>
                  </a:cubicBezTo>
                  <a:cubicBezTo>
                    <a:pt x="279" y="56"/>
                    <a:pt x="279" y="55"/>
                    <a:pt x="279" y="55"/>
                  </a:cubicBezTo>
                  <a:cubicBezTo>
                    <a:pt x="278" y="55"/>
                    <a:pt x="278" y="54"/>
                    <a:pt x="278" y="54"/>
                  </a:cubicBezTo>
                  <a:cubicBezTo>
                    <a:pt x="277" y="54"/>
                    <a:pt x="277" y="53"/>
                    <a:pt x="277" y="53"/>
                  </a:cubicBezTo>
                  <a:cubicBezTo>
                    <a:pt x="276" y="53"/>
                    <a:pt x="276" y="52"/>
                    <a:pt x="276" y="52"/>
                  </a:cubicBezTo>
                  <a:cubicBezTo>
                    <a:pt x="275" y="52"/>
                    <a:pt x="275" y="51"/>
                    <a:pt x="275" y="51"/>
                  </a:cubicBezTo>
                  <a:cubicBezTo>
                    <a:pt x="275" y="50"/>
                    <a:pt x="275" y="50"/>
                    <a:pt x="275" y="50"/>
                  </a:cubicBezTo>
                  <a:cubicBezTo>
                    <a:pt x="275" y="49"/>
                    <a:pt x="275" y="49"/>
                    <a:pt x="275" y="48"/>
                  </a:cubicBezTo>
                  <a:cubicBezTo>
                    <a:pt x="275" y="48"/>
                    <a:pt x="275" y="48"/>
                    <a:pt x="275" y="47"/>
                  </a:cubicBezTo>
                  <a:cubicBezTo>
                    <a:pt x="275" y="47"/>
                    <a:pt x="275" y="46"/>
                    <a:pt x="274" y="46"/>
                  </a:cubicBezTo>
                  <a:cubicBezTo>
                    <a:pt x="274" y="46"/>
                    <a:pt x="274" y="45"/>
                    <a:pt x="274" y="45"/>
                  </a:cubicBezTo>
                  <a:cubicBezTo>
                    <a:pt x="274" y="44"/>
                    <a:pt x="274" y="44"/>
                    <a:pt x="274" y="43"/>
                  </a:cubicBezTo>
                  <a:cubicBezTo>
                    <a:pt x="274" y="43"/>
                    <a:pt x="274" y="43"/>
                    <a:pt x="274" y="42"/>
                  </a:cubicBezTo>
                  <a:cubicBezTo>
                    <a:pt x="273" y="42"/>
                    <a:pt x="273" y="41"/>
                    <a:pt x="273" y="41"/>
                  </a:cubicBezTo>
                  <a:cubicBezTo>
                    <a:pt x="273" y="40"/>
                    <a:pt x="273" y="40"/>
                    <a:pt x="273" y="39"/>
                  </a:cubicBezTo>
                  <a:cubicBezTo>
                    <a:pt x="273" y="39"/>
                    <a:pt x="273" y="38"/>
                    <a:pt x="273" y="38"/>
                  </a:cubicBezTo>
                  <a:cubicBezTo>
                    <a:pt x="273" y="37"/>
                    <a:pt x="273" y="37"/>
                    <a:pt x="272" y="37"/>
                  </a:cubicBezTo>
                  <a:cubicBezTo>
                    <a:pt x="272" y="36"/>
                    <a:pt x="272" y="36"/>
                    <a:pt x="271" y="36"/>
                  </a:cubicBezTo>
                  <a:cubicBezTo>
                    <a:pt x="271" y="35"/>
                    <a:pt x="271" y="35"/>
                    <a:pt x="270" y="35"/>
                  </a:cubicBezTo>
                  <a:cubicBezTo>
                    <a:pt x="270" y="35"/>
                    <a:pt x="269" y="35"/>
                    <a:pt x="269" y="34"/>
                  </a:cubicBezTo>
                  <a:cubicBezTo>
                    <a:pt x="269" y="34"/>
                    <a:pt x="269" y="34"/>
                    <a:pt x="268" y="34"/>
                  </a:cubicBezTo>
                  <a:cubicBezTo>
                    <a:pt x="268" y="34"/>
                    <a:pt x="268" y="33"/>
                    <a:pt x="268" y="33"/>
                  </a:cubicBezTo>
                  <a:cubicBezTo>
                    <a:pt x="268" y="33"/>
                    <a:pt x="268" y="33"/>
                    <a:pt x="267" y="32"/>
                  </a:cubicBezTo>
                  <a:cubicBezTo>
                    <a:pt x="267" y="32"/>
                    <a:pt x="267" y="32"/>
                    <a:pt x="267" y="32"/>
                  </a:cubicBezTo>
                  <a:cubicBezTo>
                    <a:pt x="267" y="32"/>
                    <a:pt x="267" y="32"/>
                    <a:pt x="267" y="32"/>
                  </a:cubicBezTo>
                  <a:cubicBezTo>
                    <a:pt x="267" y="32"/>
                    <a:pt x="267" y="32"/>
                    <a:pt x="267" y="32"/>
                  </a:cubicBezTo>
                  <a:cubicBezTo>
                    <a:pt x="267" y="32"/>
                    <a:pt x="267" y="32"/>
                    <a:pt x="267" y="32"/>
                  </a:cubicBezTo>
                  <a:cubicBezTo>
                    <a:pt x="267" y="32"/>
                    <a:pt x="267" y="32"/>
                    <a:pt x="266" y="32"/>
                  </a:cubicBezTo>
                  <a:cubicBezTo>
                    <a:pt x="266" y="32"/>
                    <a:pt x="266" y="32"/>
                    <a:pt x="266" y="32"/>
                  </a:cubicBezTo>
                  <a:cubicBezTo>
                    <a:pt x="266" y="32"/>
                    <a:pt x="265" y="32"/>
                    <a:pt x="265" y="32"/>
                  </a:cubicBezTo>
                  <a:cubicBezTo>
                    <a:pt x="265" y="32"/>
                    <a:pt x="265" y="32"/>
                    <a:pt x="265" y="32"/>
                  </a:cubicBezTo>
                  <a:cubicBezTo>
                    <a:pt x="264" y="32"/>
                    <a:pt x="264" y="32"/>
                    <a:pt x="264" y="32"/>
                  </a:cubicBezTo>
                  <a:cubicBezTo>
                    <a:pt x="264" y="33"/>
                    <a:pt x="263" y="33"/>
                    <a:pt x="263" y="33"/>
                  </a:cubicBezTo>
                  <a:cubicBezTo>
                    <a:pt x="263" y="33"/>
                    <a:pt x="263" y="33"/>
                    <a:pt x="262" y="33"/>
                  </a:cubicBezTo>
                  <a:cubicBezTo>
                    <a:pt x="262" y="33"/>
                    <a:pt x="262" y="33"/>
                    <a:pt x="261" y="33"/>
                  </a:cubicBezTo>
                  <a:cubicBezTo>
                    <a:pt x="261" y="33"/>
                    <a:pt x="261" y="33"/>
                    <a:pt x="261" y="33"/>
                  </a:cubicBezTo>
                  <a:cubicBezTo>
                    <a:pt x="261" y="33"/>
                    <a:pt x="261" y="33"/>
                    <a:pt x="261" y="33"/>
                  </a:cubicBezTo>
                  <a:cubicBezTo>
                    <a:pt x="261" y="33"/>
                    <a:pt x="261" y="33"/>
                    <a:pt x="261" y="33"/>
                  </a:cubicBezTo>
                  <a:cubicBezTo>
                    <a:pt x="261" y="33"/>
                    <a:pt x="261" y="33"/>
                    <a:pt x="261" y="33"/>
                  </a:cubicBezTo>
                  <a:cubicBezTo>
                    <a:pt x="261" y="33"/>
                    <a:pt x="261" y="33"/>
                    <a:pt x="260" y="33"/>
                  </a:cubicBezTo>
                  <a:cubicBezTo>
                    <a:pt x="260" y="33"/>
                    <a:pt x="260" y="33"/>
                    <a:pt x="260" y="33"/>
                  </a:cubicBezTo>
                  <a:cubicBezTo>
                    <a:pt x="260" y="33"/>
                    <a:pt x="260" y="33"/>
                    <a:pt x="260" y="33"/>
                  </a:cubicBezTo>
                  <a:cubicBezTo>
                    <a:pt x="259" y="32"/>
                    <a:pt x="259" y="32"/>
                    <a:pt x="259" y="32"/>
                  </a:cubicBezTo>
                  <a:cubicBezTo>
                    <a:pt x="259" y="32"/>
                    <a:pt x="258" y="31"/>
                    <a:pt x="258" y="31"/>
                  </a:cubicBezTo>
                  <a:cubicBezTo>
                    <a:pt x="258" y="30"/>
                    <a:pt x="258" y="30"/>
                    <a:pt x="258" y="29"/>
                  </a:cubicBezTo>
                  <a:cubicBezTo>
                    <a:pt x="258" y="28"/>
                    <a:pt x="258" y="27"/>
                    <a:pt x="258" y="26"/>
                  </a:cubicBezTo>
                  <a:cubicBezTo>
                    <a:pt x="258" y="26"/>
                    <a:pt x="258" y="25"/>
                    <a:pt x="258" y="24"/>
                  </a:cubicBezTo>
                  <a:cubicBezTo>
                    <a:pt x="258" y="23"/>
                    <a:pt x="258" y="22"/>
                    <a:pt x="258" y="20"/>
                  </a:cubicBezTo>
                  <a:cubicBezTo>
                    <a:pt x="257" y="19"/>
                    <a:pt x="257" y="18"/>
                    <a:pt x="257" y="16"/>
                  </a:cubicBezTo>
                  <a:cubicBezTo>
                    <a:pt x="256" y="15"/>
                    <a:pt x="256" y="14"/>
                    <a:pt x="255" y="13"/>
                  </a:cubicBezTo>
                  <a:cubicBezTo>
                    <a:pt x="255" y="12"/>
                    <a:pt x="254" y="11"/>
                    <a:pt x="254" y="11"/>
                  </a:cubicBezTo>
                  <a:cubicBezTo>
                    <a:pt x="253" y="10"/>
                    <a:pt x="253" y="10"/>
                    <a:pt x="252" y="9"/>
                  </a:cubicBezTo>
                  <a:cubicBezTo>
                    <a:pt x="252" y="9"/>
                    <a:pt x="252" y="8"/>
                    <a:pt x="252" y="8"/>
                  </a:cubicBezTo>
                  <a:cubicBezTo>
                    <a:pt x="251" y="7"/>
                    <a:pt x="251" y="6"/>
                    <a:pt x="251" y="6"/>
                  </a:cubicBezTo>
                  <a:cubicBezTo>
                    <a:pt x="251" y="5"/>
                    <a:pt x="251" y="4"/>
                    <a:pt x="250" y="4"/>
                  </a:cubicBezTo>
                  <a:cubicBezTo>
                    <a:pt x="250" y="3"/>
                    <a:pt x="250" y="3"/>
                    <a:pt x="250" y="3"/>
                  </a:cubicBezTo>
                  <a:cubicBezTo>
                    <a:pt x="250" y="2"/>
                    <a:pt x="250" y="2"/>
                    <a:pt x="250" y="2"/>
                  </a:cubicBezTo>
                  <a:cubicBezTo>
                    <a:pt x="250" y="1"/>
                    <a:pt x="249" y="1"/>
                    <a:pt x="249" y="1"/>
                  </a:cubicBezTo>
                  <a:cubicBezTo>
                    <a:pt x="249" y="1"/>
                    <a:pt x="249" y="0"/>
                    <a:pt x="249" y="0"/>
                  </a:cubicBezTo>
                  <a:cubicBezTo>
                    <a:pt x="249" y="0"/>
                    <a:pt x="249" y="0"/>
                    <a:pt x="2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7" name="Freeform 306">
              <a:extLst>
                <a:ext uri="{FF2B5EF4-FFF2-40B4-BE49-F238E27FC236}">
                  <a16:creationId xmlns:a16="http://schemas.microsoft.com/office/drawing/2014/main" id="{B93600CE-5E5F-BF46-A942-11C137F5FAFB}"/>
                </a:ext>
              </a:extLst>
            </p:cNvPr>
            <p:cNvSpPr>
              <a:spLocks noEditPoints="1"/>
            </p:cNvSpPr>
            <p:nvPr/>
          </p:nvSpPr>
          <p:spPr bwMode="auto">
            <a:xfrm>
              <a:off x="7518400" y="2127250"/>
              <a:ext cx="593725" cy="530225"/>
            </a:xfrm>
            <a:custGeom>
              <a:avLst/>
              <a:gdLst>
                <a:gd name="T0" fmla="*/ 305 w 352"/>
                <a:gd name="T1" fmla="*/ 284 h 314"/>
                <a:gd name="T2" fmla="*/ 301 w 352"/>
                <a:gd name="T3" fmla="*/ 307 h 314"/>
                <a:gd name="T4" fmla="*/ 288 w 352"/>
                <a:gd name="T5" fmla="*/ 310 h 314"/>
                <a:gd name="T6" fmla="*/ 308 w 352"/>
                <a:gd name="T7" fmla="*/ 298 h 314"/>
                <a:gd name="T8" fmla="*/ 211 w 352"/>
                <a:gd name="T9" fmla="*/ 232 h 314"/>
                <a:gd name="T10" fmla="*/ 152 w 352"/>
                <a:gd name="T11" fmla="*/ 7 h 314"/>
                <a:gd name="T12" fmla="*/ 237 w 352"/>
                <a:gd name="T13" fmla="*/ 59 h 314"/>
                <a:gd name="T14" fmla="*/ 250 w 352"/>
                <a:gd name="T15" fmla="*/ 1 h 314"/>
                <a:gd name="T16" fmla="*/ 270 w 352"/>
                <a:gd name="T17" fmla="*/ 35 h 314"/>
                <a:gd name="T18" fmla="*/ 310 w 352"/>
                <a:gd name="T19" fmla="*/ 94 h 314"/>
                <a:gd name="T20" fmla="*/ 324 w 352"/>
                <a:gd name="T21" fmla="*/ 107 h 314"/>
                <a:gd name="T22" fmla="*/ 345 w 352"/>
                <a:gd name="T23" fmla="*/ 135 h 314"/>
                <a:gd name="T24" fmla="*/ 349 w 352"/>
                <a:gd name="T25" fmla="*/ 173 h 314"/>
                <a:gd name="T26" fmla="*/ 322 w 352"/>
                <a:gd name="T27" fmla="*/ 251 h 314"/>
                <a:gd name="T28" fmla="*/ 280 w 352"/>
                <a:gd name="T29" fmla="*/ 260 h 314"/>
                <a:gd name="T30" fmla="*/ 235 w 352"/>
                <a:gd name="T31" fmla="*/ 242 h 314"/>
                <a:gd name="T32" fmla="*/ 216 w 352"/>
                <a:gd name="T33" fmla="*/ 223 h 314"/>
                <a:gd name="T34" fmla="*/ 201 w 352"/>
                <a:gd name="T35" fmla="*/ 218 h 314"/>
                <a:gd name="T36" fmla="*/ 179 w 352"/>
                <a:gd name="T37" fmla="*/ 196 h 314"/>
                <a:gd name="T38" fmla="*/ 148 w 352"/>
                <a:gd name="T39" fmla="*/ 190 h 314"/>
                <a:gd name="T40" fmla="*/ 77 w 352"/>
                <a:gd name="T41" fmla="*/ 213 h 314"/>
                <a:gd name="T42" fmla="*/ 25 w 352"/>
                <a:gd name="T43" fmla="*/ 217 h 314"/>
                <a:gd name="T44" fmla="*/ 7 w 352"/>
                <a:gd name="T45" fmla="*/ 148 h 314"/>
                <a:gd name="T46" fmla="*/ 5 w 352"/>
                <a:gd name="T47" fmla="*/ 106 h 314"/>
                <a:gd name="T48" fmla="*/ 36 w 352"/>
                <a:gd name="T49" fmla="*/ 91 h 314"/>
                <a:gd name="T50" fmla="*/ 84 w 352"/>
                <a:gd name="T51" fmla="*/ 53 h 314"/>
                <a:gd name="T52" fmla="*/ 96 w 352"/>
                <a:gd name="T53" fmla="*/ 51 h 314"/>
                <a:gd name="T54" fmla="*/ 106 w 352"/>
                <a:gd name="T55" fmla="*/ 36 h 314"/>
                <a:gd name="T56" fmla="*/ 128 w 352"/>
                <a:gd name="T57" fmla="*/ 38 h 314"/>
                <a:gd name="T58" fmla="*/ 140 w 352"/>
                <a:gd name="T59" fmla="*/ 34 h 314"/>
                <a:gd name="T60" fmla="*/ 153 w 352"/>
                <a:gd name="T61" fmla="*/ 14 h 314"/>
                <a:gd name="T62" fmla="*/ 190 w 352"/>
                <a:gd name="T63" fmla="*/ 14 h 314"/>
                <a:gd name="T64" fmla="*/ 199 w 352"/>
                <a:gd name="T65" fmla="*/ 20 h 314"/>
                <a:gd name="T66" fmla="*/ 201 w 352"/>
                <a:gd name="T67" fmla="*/ 46 h 314"/>
                <a:gd name="T68" fmla="*/ 229 w 352"/>
                <a:gd name="T69" fmla="*/ 62 h 314"/>
                <a:gd name="T70" fmla="*/ 238 w 352"/>
                <a:gd name="T71" fmla="*/ 54 h 314"/>
                <a:gd name="T72" fmla="*/ 207 w 352"/>
                <a:gd name="T73" fmla="*/ 47 h 314"/>
                <a:gd name="T74" fmla="*/ 194 w 352"/>
                <a:gd name="T75" fmla="*/ 24 h 314"/>
                <a:gd name="T76" fmla="*/ 192 w 352"/>
                <a:gd name="T77" fmla="*/ 11 h 314"/>
                <a:gd name="T78" fmla="*/ 161 w 352"/>
                <a:gd name="T79" fmla="*/ 13 h 314"/>
                <a:gd name="T80" fmla="*/ 138 w 352"/>
                <a:gd name="T81" fmla="*/ 32 h 314"/>
                <a:gd name="T82" fmla="*/ 129 w 352"/>
                <a:gd name="T83" fmla="*/ 39 h 314"/>
                <a:gd name="T84" fmla="*/ 106 w 352"/>
                <a:gd name="T85" fmla="*/ 34 h 314"/>
                <a:gd name="T86" fmla="*/ 93 w 352"/>
                <a:gd name="T87" fmla="*/ 49 h 314"/>
                <a:gd name="T88" fmla="*/ 84 w 352"/>
                <a:gd name="T89" fmla="*/ 51 h 314"/>
                <a:gd name="T90" fmla="*/ 34 w 352"/>
                <a:gd name="T91" fmla="*/ 88 h 314"/>
                <a:gd name="T92" fmla="*/ 2 w 352"/>
                <a:gd name="T93" fmla="*/ 125 h 314"/>
                <a:gd name="T94" fmla="*/ 8 w 352"/>
                <a:gd name="T95" fmla="*/ 151 h 314"/>
                <a:gd name="T96" fmla="*/ 24 w 352"/>
                <a:gd name="T97" fmla="*/ 219 h 314"/>
                <a:gd name="T98" fmla="*/ 80 w 352"/>
                <a:gd name="T99" fmla="*/ 214 h 314"/>
                <a:gd name="T100" fmla="*/ 151 w 352"/>
                <a:gd name="T101" fmla="*/ 191 h 314"/>
                <a:gd name="T102" fmla="*/ 180 w 352"/>
                <a:gd name="T103" fmla="*/ 197 h 314"/>
                <a:gd name="T104" fmla="*/ 199 w 352"/>
                <a:gd name="T105" fmla="*/ 223 h 314"/>
                <a:gd name="T106" fmla="*/ 212 w 352"/>
                <a:gd name="T107" fmla="*/ 226 h 314"/>
                <a:gd name="T108" fmla="*/ 231 w 352"/>
                <a:gd name="T109" fmla="*/ 233 h 314"/>
                <a:gd name="T110" fmla="*/ 280 w 352"/>
                <a:gd name="T111" fmla="*/ 257 h 314"/>
                <a:gd name="T112" fmla="*/ 301 w 352"/>
                <a:gd name="T113" fmla="*/ 258 h 314"/>
                <a:gd name="T114" fmla="*/ 348 w 352"/>
                <a:gd name="T115" fmla="*/ 184 h 314"/>
                <a:gd name="T116" fmla="*/ 346 w 352"/>
                <a:gd name="T117" fmla="*/ 133 h 314"/>
                <a:gd name="T118" fmla="*/ 325 w 352"/>
                <a:gd name="T119" fmla="*/ 108 h 314"/>
                <a:gd name="T120" fmla="*/ 307 w 352"/>
                <a:gd name="T121" fmla="*/ 89 h 314"/>
                <a:gd name="T122" fmla="*/ 269 w 352"/>
                <a:gd name="T123" fmla="*/ 3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314">
                  <a:moveTo>
                    <a:pt x="296" y="313"/>
                  </a:moveTo>
                  <a:cubicBezTo>
                    <a:pt x="296" y="313"/>
                    <a:pt x="296" y="313"/>
                    <a:pt x="296" y="313"/>
                  </a:cubicBezTo>
                  <a:cubicBezTo>
                    <a:pt x="296" y="313"/>
                    <a:pt x="296" y="313"/>
                    <a:pt x="296" y="313"/>
                  </a:cubicBezTo>
                  <a:cubicBezTo>
                    <a:pt x="296" y="313"/>
                    <a:pt x="295" y="313"/>
                    <a:pt x="295" y="313"/>
                  </a:cubicBezTo>
                  <a:cubicBezTo>
                    <a:pt x="295" y="313"/>
                    <a:pt x="295" y="313"/>
                    <a:pt x="295" y="313"/>
                  </a:cubicBezTo>
                  <a:cubicBezTo>
                    <a:pt x="295" y="313"/>
                    <a:pt x="294" y="313"/>
                    <a:pt x="293" y="312"/>
                  </a:cubicBezTo>
                  <a:cubicBezTo>
                    <a:pt x="292" y="312"/>
                    <a:pt x="290" y="311"/>
                    <a:pt x="289" y="310"/>
                  </a:cubicBezTo>
                  <a:cubicBezTo>
                    <a:pt x="288" y="309"/>
                    <a:pt x="287" y="308"/>
                    <a:pt x="286" y="306"/>
                  </a:cubicBezTo>
                  <a:cubicBezTo>
                    <a:pt x="285" y="305"/>
                    <a:pt x="284" y="304"/>
                    <a:pt x="284" y="303"/>
                  </a:cubicBezTo>
                  <a:cubicBezTo>
                    <a:pt x="284" y="303"/>
                    <a:pt x="284" y="303"/>
                    <a:pt x="283" y="302"/>
                  </a:cubicBezTo>
                  <a:cubicBezTo>
                    <a:pt x="283" y="302"/>
                    <a:pt x="283" y="302"/>
                    <a:pt x="283" y="302"/>
                  </a:cubicBezTo>
                  <a:cubicBezTo>
                    <a:pt x="283" y="302"/>
                    <a:pt x="283" y="301"/>
                    <a:pt x="283" y="301"/>
                  </a:cubicBezTo>
                  <a:cubicBezTo>
                    <a:pt x="283" y="301"/>
                    <a:pt x="284" y="301"/>
                    <a:pt x="284" y="301"/>
                  </a:cubicBezTo>
                  <a:cubicBezTo>
                    <a:pt x="284" y="300"/>
                    <a:pt x="284" y="299"/>
                    <a:pt x="284" y="299"/>
                  </a:cubicBezTo>
                  <a:cubicBezTo>
                    <a:pt x="284" y="298"/>
                    <a:pt x="284" y="297"/>
                    <a:pt x="284" y="296"/>
                  </a:cubicBezTo>
                  <a:cubicBezTo>
                    <a:pt x="283" y="295"/>
                    <a:pt x="283" y="293"/>
                    <a:pt x="282" y="292"/>
                  </a:cubicBezTo>
                  <a:cubicBezTo>
                    <a:pt x="282" y="291"/>
                    <a:pt x="281" y="290"/>
                    <a:pt x="281" y="289"/>
                  </a:cubicBezTo>
                  <a:cubicBezTo>
                    <a:pt x="281" y="288"/>
                    <a:pt x="280" y="288"/>
                    <a:pt x="280" y="287"/>
                  </a:cubicBezTo>
                  <a:cubicBezTo>
                    <a:pt x="280" y="287"/>
                    <a:pt x="280" y="286"/>
                    <a:pt x="279" y="286"/>
                  </a:cubicBezTo>
                  <a:cubicBezTo>
                    <a:pt x="279" y="285"/>
                    <a:pt x="279" y="285"/>
                    <a:pt x="279" y="284"/>
                  </a:cubicBezTo>
                  <a:cubicBezTo>
                    <a:pt x="279" y="284"/>
                    <a:pt x="279" y="284"/>
                    <a:pt x="279" y="284"/>
                  </a:cubicBezTo>
                  <a:cubicBezTo>
                    <a:pt x="279" y="284"/>
                    <a:pt x="279" y="284"/>
                    <a:pt x="279" y="284"/>
                  </a:cubicBezTo>
                  <a:cubicBezTo>
                    <a:pt x="279" y="284"/>
                    <a:pt x="279" y="284"/>
                    <a:pt x="280" y="284"/>
                  </a:cubicBezTo>
                  <a:cubicBezTo>
                    <a:pt x="280" y="284"/>
                    <a:pt x="280" y="284"/>
                    <a:pt x="281" y="284"/>
                  </a:cubicBezTo>
                  <a:cubicBezTo>
                    <a:pt x="281" y="284"/>
                    <a:pt x="281" y="284"/>
                    <a:pt x="282" y="284"/>
                  </a:cubicBezTo>
                  <a:cubicBezTo>
                    <a:pt x="282" y="285"/>
                    <a:pt x="283" y="285"/>
                    <a:pt x="283" y="285"/>
                  </a:cubicBezTo>
                  <a:cubicBezTo>
                    <a:pt x="284" y="285"/>
                    <a:pt x="284" y="286"/>
                    <a:pt x="285" y="286"/>
                  </a:cubicBezTo>
                  <a:cubicBezTo>
                    <a:pt x="286" y="286"/>
                    <a:pt x="287" y="287"/>
                    <a:pt x="288" y="287"/>
                  </a:cubicBezTo>
                  <a:cubicBezTo>
                    <a:pt x="289" y="287"/>
                    <a:pt x="289" y="287"/>
                    <a:pt x="290" y="288"/>
                  </a:cubicBezTo>
                  <a:cubicBezTo>
                    <a:pt x="291" y="288"/>
                    <a:pt x="292" y="288"/>
                    <a:pt x="293" y="288"/>
                  </a:cubicBezTo>
                  <a:cubicBezTo>
                    <a:pt x="293" y="288"/>
                    <a:pt x="293" y="288"/>
                    <a:pt x="293" y="288"/>
                  </a:cubicBezTo>
                  <a:cubicBezTo>
                    <a:pt x="293" y="288"/>
                    <a:pt x="293" y="288"/>
                    <a:pt x="293" y="288"/>
                  </a:cubicBezTo>
                  <a:cubicBezTo>
                    <a:pt x="293" y="288"/>
                    <a:pt x="293" y="288"/>
                    <a:pt x="293" y="288"/>
                  </a:cubicBezTo>
                  <a:cubicBezTo>
                    <a:pt x="293" y="288"/>
                    <a:pt x="293" y="288"/>
                    <a:pt x="294" y="288"/>
                  </a:cubicBezTo>
                  <a:cubicBezTo>
                    <a:pt x="294" y="288"/>
                    <a:pt x="295" y="288"/>
                    <a:pt x="295" y="287"/>
                  </a:cubicBezTo>
                  <a:cubicBezTo>
                    <a:pt x="296" y="287"/>
                    <a:pt x="296" y="287"/>
                    <a:pt x="297" y="287"/>
                  </a:cubicBezTo>
                  <a:cubicBezTo>
                    <a:pt x="297" y="287"/>
                    <a:pt x="298" y="287"/>
                    <a:pt x="299" y="286"/>
                  </a:cubicBezTo>
                  <a:cubicBezTo>
                    <a:pt x="299" y="286"/>
                    <a:pt x="300" y="286"/>
                    <a:pt x="300" y="286"/>
                  </a:cubicBezTo>
                  <a:cubicBezTo>
                    <a:pt x="301" y="285"/>
                    <a:pt x="302" y="285"/>
                    <a:pt x="302" y="285"/>
                  </a:cubicBezTo>
                  <a:cubicBezTo>
                    <a:pt x="303" y="285"/>
                    <a:pt x="303" y="284"/>
                    <a:pt x="304" y="284"/>
                  </a:cubicBezTo>
                  <a:cubicBezTo>
                    <a:pt x="304" y="284"/>
                    <a:pt x="305" y="284"/>
                    <a:pt x="305" y="284"/>
                  </a:cubicBezTo>
                  <a:cubicBezTo>
                    <a:pt x="305" y="284"/>
                    <a:pt x="306" y="284"/>
                    <a:pt x="306" y="284"/>
                  </a:cubicBezTo>
                  <a:cubicBezTo>
                    <a:pt x="306" y="284"/>
                    <a:pt x="307" y="284"/>
                    <a:pt x="307" y="284"/>
                  </a:cubicBezTo>
                  <a:cubicBezTo>
                    <a:pt x="307" y="284"/>
                    <a:pt x="307" y="284"/>
                    <a:pt x="307" y="284"/>
                  </a:cubicBezTo>
                  <a:cubicBezTo>
                    <a:pt x="307" y="284"/>
                    <a:pt x="307" y="284"/>
                    <a:pt x="307" y="284"/>
                  </a:cubicBezTo>
                  <a:cubicBezTo>
                    <a:pt x="307" y="284"/>
                    <a:pt x="307" y="284"/>
                    <a:pt x="307" y="284"/>
                  </a:cubicBezTo>
                  <a:cubicBezTo>
                    <a:pt x="308" y="285"/>
                    <a:pt x="308" y="287"/>
                    <a:pt x="308" y="288"/>
                  </a:cubicBezTo>
                  <a:cubicBezTo>
                    <a:pt x="309" y="289"/>
                    <a:pt x="309" y="290"/>
                    <a:pt x="309" y="291"/>
                  </a:cubicBezTo>
                  <a:cubicBezTo>
                    <a:pt x="309" y="293"/>
                    <a:pt x="310" y="294"/>
                    <a:pt x="310" y="295"/>
                  </a:cubicBezTo>
                  <a:cubicBezTo>
                    <a:pt x="310" y="296"/>
                    <a:pt x="309" y="296"/>
                    <a:pt x="309" y="297"/>
                  </a:cubicBezTo>
                  <a:cubicBezTo>
                    <a:pt x="309" y="297"/>
                    <a:pt x="309" y="297"/>
                    <a:pt x="309" y="297"/>
                  </a:cubicBezTo>
                  <a:cubicBezTo>
                    <a:pt x="309" y="297"/>
                    <a:pt x="308" y="297"/>
                    <a:pt x="308" y="297"/>
                  </a:cubicBezTo>
                  <a:cubicBezTo>
                    <a:pt x="308" y="297"/>
                    <a:pt x="308" y="297"/>
                    <a:pt x="308" y="297"/>
                  </a:cubicBezTo>
                  <a:cubicBezTo>
                    <a:pt x="308" y="297"/>
                    <a:pt x="308" y="297"/>
                    <a:pt x="308" y="297"/>
                  </a:cubicBezTo>
                  <a:cubicBezTo>
                    <a:pt x="308" y="297"/>
                    <a:pt x="307" y="297"/>
                    <a:pt x="307" y="298"/>
                  </a:cubicBezTo>
                  <a:cubicBezTo>
                    <a:pt x="307" y="298"/>
                    <a:pt x="307" y="298"/>
                    <a:pt x="307" y="298"/>
                  </a:cubicBezTo>
                  <a:cubicBezTo>
                    <a:pt x="307" y="299"/>
                    <a:pt x="307" y="299"/>
                    <a:pt x="307" y="300"/>
                  </a:cubicBezTo>
                  <a:cubicBezTo>
                    <a:pt x="307" y="300"/>
                    <a:pt x="307" y="300"/>
                    <a:pt x="307" y="301"/>
                  </a:cubicBezTo>
                  <a:cubicBezTo>
                    <a:pt x="307" y="301"/>
                    <a:pt x="307" y="302"/>
                    <a:pt x="307" y="302"/>
                  </a:cubicBezTo>
                  <a:cubicBezTo>
                    <a:pt x="307" y="303"/>
                    <a:pt x="307" y="303"/>
                    <a:pt x="307" y="304"/>
                  </a:cubicBezTo>
                  <a:cubicBezTo>
                    <a:pt x="307" y="304"/>
                    <a:pt x="307" y="305"/>
                    <a:pt x="307" y="305"/>
                  </a:cubicBezTo>
                  <a:cubicBezTo>
                    <a:pt x="307" y="305"/>
                    <a:pt x="307" y="306"/>
                    <a:pt x="307" y="306"/>
                  </a:cubicBezTo>
                  <a:cubicBezTo>
                    <a:pt x="307" y="306"/>
                    <a:pt x="306" y="306"/>
                    <a:pt x="306" y="307"/>
                  </a:cubicBezTo>
                  <a:cubicBezTo>
                    <a:pt x="306" y="307"/>
                    <a:pt x="306" y="307"/>
                    <a:pt x="306" y="307"/>
                  </a:cubicBezTo>
                  <a:cubicBezTo>
                    <a:pt x="306" y="307"/>
                    <a:pt x="306" y="307"/>
                    <a:pt x="306" y="307"/>
                  </a:cubicBezTo>
                  <a:cubicBezTo>
                    <a:pt x="306" y="307"/>
                    <a:pt x="306" y="307"/>
                    <a:pt x="306" y="307"/>
                  </a:cubicBezTo>
                  <a:cubicBezTo>
                    <a:pt x="306" y="307"/>
                    <a:pt x="306" y="307"/>
                    <a:pt x="306" y="307"/>
                  </a:cubicBezTo>
                  <a:cubicBezTo>
                    <a:pt x="306" y="307"/>
                    <a:pt x="305" y="307"/>
                    <a:pt x="305" y="307"/>
                  </a:cubicBezTo>
                  <a:cubicBezTo>
                    <a:pt x="305" y="307"/>
                    <a:pt x="305" y="306"/>
                    <a:pt x="305" y="306"/>
                  </a:cubicBezTo>
                  <a:cubicBezTo>
                    <a:pt x="304" y="306"/>
                    <a:pt x="304" y="306"/>
                    <a:pt x="304" y="306"/>
                  </a:cubicBezTo>
                  <a:cubicBezTo>
                    <a:pt x="304" y="306"/>
                    <a:pt x="304" y="306"/>
                    <a:pt x="304" y="306"/>
                  </a:cubicBezTo>
                  <a:cubicBezTo>
                    <a:pt x="303" y="306"/>
                    <a:pt x="303" y="306"/>
                    <a:pt x="303" y="305"/>
                  </a:cubicBezTo>
                  <a:cubicBezTo>
                    <a:pt x="303" y="305"/>
                    <a:pt x="303" y="305"/>
                    <a:pt x="303" y="305"/>
                  </a:cubicBezTo>
                  <a:cubicBezTo>
                    <a:pt x="303" y="305"/>
                    <a:pt x="302" y="305"/>
                    <a:pt x="302" y="305"/>
                  </a:cubicBezTo>
                  <a:cubicBezTo>
                    <a:pt x="302" y="305"/>
                    <a:pt x="302" y="305"/>
                    <a:pt x="302" y="305"/>
                  </a:cubicBezTo>
                  <a:cubicBezTo>
                    <a:pt x="302" y="305"/>
                    <a:pt x="302" y="305"/>
                    <a:pt x="302" y="305"/>
                  </a:cubicBezTo>
                  <a:cubicBezTo>
                    <a:pt x="302" y="305"/>
                    <a:pt x="302" y="305"/>
                    <a:pt x="301" y="305"/>
                  </a:cubicBezTo>
                  <a:cubicBezTo>
                    <a:pt x="301" y="305"/>
                    <a:pt x="301" y="305"/>
                    <a:pt x="301" y="305"/>
                  </a:cubicBezTo>
                  <a:cubicBezTo>
                    <a:pt x="301" y="306"/>
                    <a:pt x="301" y="306"/>
                    <a:pt x="301" y="306"/>
                  </a:cubicBezTo>
                  <a:cubicBezTo>
                    <a:pt x="301" y="306"/>
                    <a:pt x="301" y="306"/>
                    <a:pt x="301" y="306"/>
                  </a:cubicBezTo>
                  <a:cubicBezTo>
                    <a:pt x="301" y="307"/>
                    <a:pt x="301" y="307"/>
                    <a:pt x="301" y="307"/>
                  </a:cubicBezTo>
                  <a:cubicBezTo>
                    <a:pt x="301" y="307"/>
                    <a:pt x="301" y="307"/>
                    <a:pt x="301" y="307"/>
                  </a:cubicBezTo>
                  <a:cubicBezTo>
                    <a:pt x="301" y="307"/>
                    <a:pt x="301" y="308"/>
                    <a:pt x="301" y="308"/>
                  </a:cubicBezTo>
                  <a:cubicBezTo>
                    <a:pt x="301" y="308"/>
                    <a:pt x="301" y="309"/>
                    <a:pt x="301" y="309"/>
                  </a:cubicBezTo>
                  <a:cubicBezTo>
                    <a:pt x="301" y="309"/>
                    <a:pt x="301" y="309"/>
                    <a:pt x="301" y="309"/>
                  </a:cubicBezTo>
                  <a:cubicBezTo>
                    <a:pt x="301" y="310"/>
                    <a:pt x="301" y="310"/>
                    <a:pt x="301" y="310"/>
                  </a:cubicBezTo>
                  <a:cubicBezTo>
                    <a:pt x="301" y="310"/>
                    <a:pt x="300" y="310"/>
                    <a:pt x="300" y="310"/>
                  </a:cubicBezTo>
                  <a:cubicBezTo>
                    <a:pt x="300" y="310"/>
                    <a:pt x="300" y="310"/>
                    <a:pt x="300" y="310"/>
                  </a:cubicBezTo>
                  <a:cubicBezTo>
                    <a:pt x="300" y="310"/>
                    <a:pt x="300" y="310"/>
                    <a:pt x="300" y="310"/>
                  </a:cubicBezTo>
                  <a:cubicBezTo>
                    <a:pt x="300" y="310"/>
                    <a:pt x="300" y="310"/>
                    <a:pt x="300" y="310"/>
                  </a:cubicBezTo>
                  <a:cubicBezTo>
                    <a:pt x="300" y="310"/>
                    <a:pt x="300" y="310"/>
                    <a:pt x="300" y="310"/>
                  </a:cubicBezTo>
                  <a:cubicBezTo>
                    <a:pt x="300" y="310"/>
                    <a:pt x="300" y="310"/>
                    <a:pt x="300" y="310"/>
                  </a:cubicBezTo>
                  <a:cubicBezTo>
                    <a:pt x="300" y="310"/>
                    <a:pt x="300" y="310"/>
                    <a:pt x="300" y="310"/>
                  </a:cubicBezTo>
                  <a:cubicBezTo>
                    <a:pt x="300" y="310"/>
                    <a:pt x="300" y="310"/>
                    <a:pt x="300" y="310"/>
                  </a:cubicBezTo>
                  <a:cubicBezTo>
                    <a:pt x="300" y="310"/>
                    <a:pt x="300" y="310"/>
                    <a:pt x="300" y="310"/>
                  </a:cubicBezTo>
                  <a:cubicBezTo>
                    <a:pt x="299" y="310"/>
                    <a:pt x="299" y="310"/>
                    <a:pt x="299" y="310"/>
                  </a:cubicBezTo>
                  <a:cubicBezTo>
                    <a:pt x="299" y="310"/>
                    <a:pt x="298" y="310"/>
                    <a:pt x="298" y="311"/>
                  </a:cubicBezTo>
                  <a:cubicBezTo>
                    <a:pt x="298" y="311"/>
                    <a:pt x="298" y="311"/>
                    <a:pt x="298" y="311"/>
                  </a:cubicBezTo>
                  <a:cubicBezTo>
                    <a:pt x="298" y="311"/>
                    <a:pt x="298" y="312"/>
                    <a:pt x="298" y="312"/>
                  </a:cubicBezTo>
                  <a:cubicBezTo>
                    <a:pt x="297" y="312"/>
                    <a:pt x="297" y="312"/>
                    <a:pt x="297" y="313"/>
                  </a:cubicBezTo>
                  <a:cubicBezTo>
                    <a:pt x="297" y="313"/>
                    <a:pt x="297" y="313"/>
                    <a:pt x="297" y="313"/>
                  </a:cubicBezTo>
                  <a:cubicBezTo>
                    <a:pt x="297" y="313"/>
                    <a:pt x="297" y="313"/>
                    <a:pt x="297" y="313"/>
                  </a:cubicBezTo>
                  <a:cubicBezTo>
                    <a:pt x="296" y="313"/>
                    <a:pt x="296" y="313"/>
                    <a:pt x="296" y="313"/>
                  </a:cubicBezTo>
                  <a:moveTo>
                    <a:pt x="279" y="283"/>
                  </a:moveTo>
                  <a:cubicBezTo>
                    <a:pt x="279" y="283"/>
                    <a:pt x="279" y="283"/>
                    <a:pt x="279" y="283"/>
                  </a:cubicBezTo>
                  <a:cubicBezTo>
                    <a:pt x="279" y="283"/>
                    <a:pt x="279" y="283"/>
                    <a:pt x="279" y="283"/>
                  </a:cubicBezTo>
                  <a:cubicBezTo>
                    <a:pt x="279" y="283"/>
                    <a:pt x="279" y="283"/>
                    <a:pt x="279" y="283"/>
                  </a:cubicBezTo>
                  <a:cubicBezTo>
                    <a:pt x="278" y="283"/>
                    <a:pt x="278" y="283"/>
                    <a:pt x="278" y="283"/>
                  </a:cubicBezTo>
                  <a:cubicBezTo>
                    <a:pt x="278" y="283"/>
                    <a:pt x="278" y="283"/>
                    <a:pt x="278" y="283"/>
                  </a:cubicBezTo>
                  <a:cubicBezTo>
                    <a:pt x="278" y="283"/>
                    <a:pt x="278" y="284"/>
                    <a:pt x="278" y="284"/>
                  </a:cubicBezTo>
                  <a:cubicBezTo>
                    <a:pt x="278" y="284"/>
                    <a:pt x="278" y="285"/>
                    <a:pt x="278" y="285"/>
                  </a:cubicBezTo>
                  <a:cubicBezTo>
                    <a:pt x="278" y="286"/>
                    <a:pt x="279" y="286"/>
                    <a:pt x="279" y="287"/>
                  </a:cubicBezTo>
                  <a:cubicBezTo>
                    <a:pt x="279" y="288"/>
                    <a:pt x="280" y="288"/>
                    <a:pt x="280" y="289"/>
                  </a:cubicBezTo>
                  <a:cubicBezTo>
                    <a:pt x="280" y="290"/>
                    <a:pt x="281" y="291"/>
                    <a:pt x="281" y="292"/>
                  </a:cubicBezTo>
                  <a:cubicBezTo>
                    <a:pt x="282" y="293"/>
                    <a:pt x="282" y="294"/>
                    <a:pt x="283" y="295"/>
                  </a:cubicBezTo>
                  <a:cubicBezTo>
                    <a:pt x="283" y="296"/>
                    <a:pt x="283" y="297"/>
                    <a:pt x="283" y="298"/>
                  </a:cubicBezTo>
                  <a:cubicBezTo>
                    <a:pt x="283" y="299"/>
                    <a:pt x="283" y="300"/>
                    <a:pt x="283" y="300"/>
                  </a:cubicBezTo>
                  <a:cubicBezTo>
                    <a:pt x="283" y="300"/>
                    <a:pt x="283" y="301"/>
                    <a:pt x="282" y="301"/>
                  </a:cubicBezTo>
                  <a:cubicBezTo>
                    <a:pt x="282" y="301"/>
                    <a:pt x="282" y="301"/>
                    <a:pt x="282" y="302"/>
                  </a:cubicBezTo>
                  <a:cubicBezTo>
                    <a:pt x="282" y="302"/>
                    <a:pt x="282" y="302"/>
                    <a:pt x="282" y="303"/>
                  </a:cubicBezTo>
                  <a:cubicBezTo>
                    <a:pt x="283" y="303"/>
                    <a:pt x="283" y="303"/>
                    <a:pt x="283" y="304"/>
                  </a:cubicBezTo>
                  <a:cubicBezTo>
                    <a:pt x="283" y="305"/>
                    <a:pt x="284" y="306"/>
                    <a:pt x="285" y="307"/>
                  </a:cubicBezTo>
                  <a:cubicBezTo>
                    <a:pt x="286" y="308"/>
                    <a:pt x="287" y="309"/>
                    <a:pt x="288" y="310"/>
                  </a:cubicBezTo>
                  <a:cubicBezTo>
                    <a:pt x="290" y="311"/>
                    <a:pt x="291" y="312"/>
                    <a:pt x="292" y="313"/>
                  </a:cubicBezTo>
                  <a:cubicBezTo>
                    <a:pt x="293" y="314"/>
                    <a:pt x="294" y="314"/>
                    <a:pt x="295" y="314"/>
                  </a:cubicBezTo>
                  <a:cubicBezTo>
                    <a:pt x="296" y="314"/>
                    <a:pt x="296" y="314"/>
                    <a:pt x="296" y="314"/>
                  </a:cubicBezTo>
                  <a:cubicBezTo>
                    <a:pt x="296" y="314"/>
                    <a:pt x="297" y="314"/>
                    <a:pt x="297" y="314"/>
                  </a:cubicBezTo>
                  <a:cubicBezTo>
                    <a:pt x="297" y="314"/>
                    <a:pt x="298" y="314"/>
                    <a:pt x="298" y="314"/>
                  </a:cubicBezTo>
                  <a:cubicBezTo>
                    <a:pt x="298" y="314"/>
                    <a:pt x="298" y="313"/>
                    <a:pt x="298" y="313"/>
                  </a:cubicBezTo>
                  <a:cubicBezTo>
                    <a:pt x="298" y="313"/>
                    <a:pt x="298" y="312"/>
                    <a:pt x="299" y="312"/>
                  </a:cubicBezTo>
                  <a:cubicBezTo>
                    <a:pt x="299" y="312"/>
                    <a:pt x="299" y="312"/>
                    <a:pt x="299" y="312"/>
                  </a:cubicBezTo>
                  <a:cubicBezTo>
                    <a:pt x="299" y="312"/>
                    <a:pt x="299" y="311"/>
                    <a:pt x="299" y="311"/>
                  </a:cubicBezTo>
                  <a:cubicBezTo>
                    <a:pt x="299" y="311"/>
                    <a:pt x="299" y="311"/>
                    <a:pt x="299" y="311"/>
                  </a:cubicBezTo>
                  <a:cubicBezTo>
                    <a:pt x="299" y="311"/>
                    <a:pt x="300" y="311"/>
                    <a:pt x="300" y="311"/>
                  </a:cubicBezTo>
                  <a:cubicBezTo>
                    <a:pt x="300" y="311"/>
                    <a:pt x="300" y="311"/>
                    <a:pt x="300" y="311"/>
                  </a:cubicBezTo>
                  <a:cubicBezTo>
                    <a:pt x="300" y="311"/>
                    <a:pt x="300" y="311"/>
                    <a:pt x="300" y="311"/>
                  </a:cubicBezTo>
                  <a:cubicBezTo>
                    <a:pt x="300" y="311"/>
                    <a:pt x="300" y="311"/>
                    <a:pt x="300" y="311"/>
                  </a:cubicBezTo>
                  <a:cubicBezTo>
                    <a:pt x="300" y="311"/>
                    <a:pt x="300" y="311"/>
                    <a:pt x="300" y="311"/>
                  </a:cubicBezTo>
                  <a:cubicBezTo>
                    <a:pt x="301" y="311"/>
                    <a:pt x="301" y="311"/>
                    <a:pt x="301" y="311"/>
                  </a:cubicBezTo>
                  <a:cubicBezTo>
                    <a:pt x="302" y="310"/>
                    <a:pt x="302" y="310"/>
                    <a:pt x="302" y="310"/>
                  </a:cubicBezTo>
                  <a:cubicBezTo>
                    <a:pt x="302" y="310"/>
                    <a:pt x="302" y="309"/>
                    <a:pt x="302" y="309"/>
                  </a:cubicBezTo>
                  <a:cubicBezTo>
                    <a:pt x="302" y="308"/>
                    <a:pt x="302" y="308"/>
                    <a:pt x="302" y="308"/>
                  </a:cubicBezTo>
                  <a:cubicBezTo>
                    <a:pt x="302" y="308"/>
                    <a:pt x="302" y="307"/>
                    <a:pt x="302" y="307"/>
                  </a:cubicBezTo>
                  <a:cubicBezTo>
                    <a:pt x="302" y="307"/>
                    <a:pt x="302" y="307"/>
                    <a:pt x="302" y="307"/>
                  </a:cubicBezTo>
                  <a:cubicBezTo>
                    <a:pt x="302" y="307"/>
                    <a:pt x="302" y="307"/>
                    <a:pt x="302" y="306"/>
                  </a:cubicBezTo>
                  <a:cubicBezTo>
                    <a:pt x="302" y="306"/>
                    <a:pt x="302" y="306"/>
                    <a:pt x="302" y="306"/>
                  </a:cubicBezTo>
                  <a:cubicBezTo>
                    <a:pt x="302" y="306"/>
                    <a:pt x="302" y="306"/>
                    <a:pt x="302" y="306"/>
                  </a:cubicBezTo>
                  <a:cubicBezTo>
                    <a:pt x="303" y="307"/>
                    <a:pt x="303" y="307"/>
                    <a:pt x="303" y="307"/>
                  </a:cubicBezTo>
                  <a:cubicBezTo>
                    <a:pt x="303" y="307"/>
                    <a:pt x="303" y="307"/>
                    <a:pt x="304" y="307"/>
                  </a:cubicBezTo>
                  <a:cubicBezTo>
                    <a:pt x="304" y="307"/>
                    <a:pt x="304" y="307"/>
                    <a:pt x="304" y="307"/>
                  </a:cubicBezTo>
                  <a:cubicBezTo>
                    <a:pt x="305" y="307"/>
                    <a:pt x="305" y="308"/>
                    <a:pt x="305" y="308"/>
                  </a:cubicBezTo>
                  <a:cubicBezTo>
                    <a:pt x="305" y="308"/>
                    <a:pt x="306" y="308"/>
                    <a:pt x="306" y="308"/>
                  </a:cubicBezTo>
                  <a:cubicBezTo>
                    <a:pt x="306" y="308"/>
                    <a:pt x="306" y="308"/>
                    <a:pt x="306" y="308"/>
                  </a:cubicBezTo>
                  <a:cubicBezTo>
                    <a:pt x="306" y="308"/>
                    <a:pt x="306" y="308"/>
                    <a:pt x="306" y="308"/>
                  </a:cubicBezTo>
                  <a:cubicBezTo>
                    <a:pt x="306" y="308"/>
                    <a:pt x="306" y="308"/>
                    <a:pt x="307" y="308"/>
                  </a:cubicBezTo>
                  <a:cubicBezTo>
                    <a:pt x="307" y="308"/>
                    <a:pt x="307" y="307"/>
                    <a:pt x="307" y="307"/>
                  </a:cubicBezTo>
                  <a:cubicBezTo>
                    <a:pt x="307" y="307"/>
                    <a:pt x="307" y="307"/>
                    <a:pt x="307" y="307"/>
                  </a:cubicBezTo>
                  <a:cubicBezTo>
                    <a:pt x="308" y="306"/>
                    <a:pt x="308" y="306"/>
                    <a:pt x="308" y="306"/>
                  </a:cubicBezTo>
                  <a:cubicBezTo>
                    <a:pt x="308" y="305"/>
                    <a:pt x="308" y="305"/>
                    <a:pt x="308" y="304"/>
                  </a:cubicBezTo>
                  <a:cubicBezTo>
                    <a:pt x="308" y="304"/>
                    <a:pt x="308" y="303"/>
                    <a:pt x="308" y="302"/>
                  </a:cubicBezTo>
                  <a:cubicBezTo>
                    <a:pt x="308" y="302"/>
                    <a:pt x="308" y="302"/>
                    <a:pt x="308" y="301"/>
                  </a:cubicBezTo>
                  <a:cubicBezTo>
                    <a:pt x="308" y="301"/>
                    <a:pt x="308" y="300"/>
                    <a:pt x="308" y="300"/>
                  </a:cubicBezTo>
                  <a:cubicBezTo>
                    <a:pt x="308" y="300"/>
                    <a:pt x="308" y="299"/>
                    <a:pt x="308" y="299"/>
                  </a:cubicBezTo>
                  <a:cubicBezTo>
                    <a:pt x="308" y="299"/>
                    <a:pt x="308" y="298"/>
                    <a:pt x="308" y="298"/>
                  </a:cubicBezTo>
                  <a:cubicBezTo>
                    <a:pt x="309" y="298"/>
                    <a:pt x="309" y="298"/>
                    <a:pt x="309" y="298"/>
                  </a:cubicBezTo>
                  <a:cubicBezTo>
                    <a:pt x="309" y="298"/>
                    <a:pt x="309" y="298"/>
                    <a:pt x="309" y="298"/>
                  </a:cubicBezTo>
                  <a:cubicBezTo>
                    <a:pt x="309" y="298"/>
                    <a:pt x="309" y="298"/>
                    <a:pt x="309" y="298"/>
                  </a:cubicBezTo>
                  <a:cubicBezTo>
                    <a:pt x="310" y="298"/>
                    <a:pt x="310" y="298"/>
                    <a:pt x="310" y="298"/>
                  </a:cubicBezTo>
                  <a:cubicBezTo>
                    <a:pt x="310" y="298"/>
                    <a:pt x="310" y="297"/>
                    <a:pt x="310" y="297"/>
                  </a:cubicBezTo>
                  <a:cubicBezTo>
                    <a:pt x="310" y="297"/>
                    <a:pt x="311" y="296"/>
                    <a:pt x="311" y="294"/>
                  </a:cubicBezTo>
                  <a:cubicBezTo>
                    <a:pt x="311" y="293"/>
                    <a:pt x="310" y="292"/>
                    <a:pt x="310" y="290"/>
                  </a:cubicBezTo>
                  <a:cubicBezTo>
                    <a:pt x="310" y="289"/>
                    <a:pt x="309" y="288"/>
                    <a:pt x="309" y="287"/>
                  </a:cubicBezTo>
                  <a:cubicBezTo>
                    <a:pt x="309" y="285"/>
                    <a:pt x="308" y="284"/>
                    <a:pt x="308" y="284"/>
                  </a:cubicBezTo>
                  <a:cubicBezTo>
                    <a:pt x="308" y="284"/>
                    <a:pt x="308" y="284"/>
                    <a:pt x="308" y="284"/>
                  </a:cubicBezTo>
                  <a:cubicBezTo>
                    <a:pt x="308" y="283"/>
                    <a:pt x="308" y="283"/>
                    <a:pt x="308" y="283"/>
                  </a:cubicBezTo>
                  <a:cubicBezTo>
                    <a:pt x="307" y="283"/>
                    <a:pt x="307" y="283"/>
                    <a:pt x="307" y="283"/>
                  </a:cubicBezTo>
                  <a:cubicBezTo>
                    <a:pt x="307" y="283"/>
                    <a:pt x="306" y="283"/>
                    <a:pt x="306" y="283"/>
                  </a:cubicBezTo>
                  <a:cubicBezTo>
                    <a:pt x="306" y="283"/>
                    <a:pt x="305" y="283"/>
                    <a:pt x="305" y="283"/>
                  </a:cubicBezTo>
                  <a:cubicBezTo>
                    <a:pt x="304" y="283"/>
                    <a:pt x="304" y="283"/>
                    <a:pt x="303" y="283"/>
                  </a:cubicBezTo>
                  <a:cubicBezTo>
                    <a:pt x="303" y="283"/>
                    <a:pt x="302" y="284"/>
                    <a:pt x="302" y="284"/>
                  </a:cubicBezTo>
                  <a:cubicBezTo>
                    <a:pt x="301" y="284"/>
                    <a:pt x="301" y="284"/>
                    <a:pt x="300" y="285"/>
                  </a:cubicBezTo>
                  <a:cubicBezTo>
                    <a:pt x="299" y="285"/>
                    <a:pt x="299" y="285"/>
                    <a:pt x="298" y="285"/>
                  </a:cubicBezTo>
                  <a:cubicBezTo>
                    <a:pt x="298" y="286"/>
                    <a:pt x="297" y="286"/>
                    <a:pt x="297" y="286"/>
                  </a:cubicBezTo>
                  <a:cubicBezTo>
                    <a:pt x="296" y="286"/>
                    <a:pt x="295" y="286"/>
                    <a:pt x="295" y="286"/>
                  </a:cubicBezTo>
                  <a:cubicBezTo>
                    <a:pt x="294" y="287"/>
                    <a:pt x="294" y="287"/>
                    <a:pt x="293" y="287"/>
                  </a:cubicBezTo>
                  <a:cubicBezTo>
                    <a:pt x="293" y="287"/>
                    <a:pt x="293" y="287"/>
                    <a:pt x="293" y="287"/>
                  </a:cubicBezTo>
                  <a:cubicBezTo>
                    <a:pt x="293" y="287"/>
                    <a:pt x="293" y="287"/>
                    <a:pt x="293" y="287"/>
                  </a:cubicBezTo>
                  <a:cubicBezTo>
                    <a:pt x="293" y="287"/>
                    <a:pt x="293" y="287"/>
                    <a:pt x="293" y="287"/>
                  </a:cubicBezTo>
                  <a:cubicBezTo>
                    <a:pt x="293" y="287"/>
                    <a:pt x="293" y="287"/>
                    <a:pt x="293" y="287"/>
                  </a:cubicBezTo>
                  <a:cubicBezTo>
                    <a:pt x="292" y="287"/>
                    <a:pt x="291" y="287"/>
                    <a:pt x="290" y="287"/>
                  </a:cubicBezTo>
                  <a:cubicBezTo>
                    <a:pt x="290" y="286"/>
                    <a:pt x="289" y="286"/>
                    <a:pt x="288" y="286"/>
                  </a:cubicBezTo>
                  <a:cubicBezTo>
                    <a:pt x="287" y="286"/>
                    <a:pt x="286" y="285"/>
                    <a:pt x="286" y="285"/>
                  </a:cubicBezTo>
                  <a:cubicBezTo>
                    <a:pt x="285" y="285"/>
                    <a:pt x="284" y="284"/>
                    <a:pt x="283" y="284"/>
                  </a:cubicBezTo>
                  <a:cubicBezTo>
                    <a:pt x="283" y="284"/>
                    <a:pt x="282" y="284"/>
                    <a:pt x="282" y="283"/>
                  </a:cubicBezTo>
                  <a:cubicBezTo>
                    <a:pt x="281" y="283"/>
                    <a:pt x="281" y="283"/>
                    <a:pt x="281" y="283"/>
                  </a:cubicBezTo>
                  <a:cubicBezTo>
                    <a:pt x="280" y="283"/>
                    <a:pt x="280" y="283"/>
                    <a:pt x="280" y="283"/>
                  </a:cubicBezTo>
                  <a:cubicBezTo>
                    <a:pt x="279" y="283"/>
                    <a:pt x="279" y="283"/>
                    <a:pt x="279" y="283"/>
                  </a:cubicBezTo>
                  <a:moveTo>
                    <a:pt x="210" y="234"/>
                  </a:moveTo>
                  <a:cubicBezTo>
                    <a:pt x="209" y="234"/>
                    <a:pt x="209" y="234"/>
                    <a:pt x="208" y="234"/>
                  </a:cubicBezTo>
                  <a:cubicBezTo>
                    <a:pt x="208" y="234"/>
                    <a:pt x="208" y="234"/>
                    <a:pt x="207" y="234"/>
                  </a:cubicBezTo>
                  <a:cubicBezTo>
                    <a:pt x="207" y="234"/>
                    <a:pt x="207" y="234"/>
                    <a:pt x="206" y="234"/>
                  </a:cubicBezTo>
                  <a:cubicBezTo>
                    <a:pt x="206" y="234"/>
                    <a:pt x="206" y="234"/>
                    <a:pt x="206" y="233"/>
                  </a:cubicBezTo>
                  <a:cubicBezTo>
                    <a:pt x="206" y="233"/>
                    <a:pt x="206" y="233"/>
                    <a:pt x="207" y="233"/>
                  </a:cubicBezTo>
                  <a:cubicBezTo>
                    <a:pt x="207" y="233"/>
                    <a:pt x="208" y="233"/>
                    <a:pt x="208" y="232"/>
                  </a:cubicBezTo>
                  <a:cubicBezTo>
                    <a:pt x="209" y="232"/>
                    <a:pt x="210" y="232"/>
                    <a:pt x="211" y="232"/>
                  </a:cubicBezTo>
                  <a:cubicBezTo>
                    <a:pt x="211" y="232"/>
                    <a:pt x="212" y="232"/>
                    <a:pt x="213" y="232"/>
                  </a:cubicBezTo>
                  <a:cubicBezTo>
                    <a:pt x="213" y="232"/>
                    <a:pt x="214" y="232"/>
                    <a:pt x="214" y="232"/>
                  </a:cubicBezTo>
                  <a:cubicBezTo>
                    <a:pt x="214" y="232"/>
                    <a:pt x="214" y="232"/>
                    <a:pt x="215" y="232"/>
                  </a:cubicBezTo>
                  <a:cubicBezTo>
                    <a:pt x="215" y="232"/>
                    <a:pt x="215" y="232"/>
                    <a:pt x="215" y="232"/>
                  </a:cubicBezTo>
                  <a:cubicBezTo>
                    <a:pt x="215" y="232"/>
                    <a:pt x="215" y="232"/>
                    <a:pt x="215" y="232"/>
                  </a:cubicBezTo>
                  <a:cubicBezTo>
                    <a:pt x="215" y="233"/>
                    <a:pt x="215" y="233"/>
                    <a:pt x="214" y="233"/>
                  </a:cubicBezTo>
                  <a:cubicBezTo>
                    <a:pt x="214" y="233"/>
                    <a:pt x="214" y="234"/>
                    <a:pt x="213" y="234"/>
                  </a:cubicBezTo>
                  <a:cubicBezTo>
                    <a:pt x="213" y="234"/>
                    <a:pt x="212" y="234"/>
                    <a:pt x="212" y="234"/>
                  </a:cubicBezTo>
                  <a:cubicBezTo>
                    <a:pt x="211" y="234"/>
                    <a:pt x="210" y="234"/>
                    <a:pt x="210" y="234"/>
                  </a:cubicBezTo>
                  <a:moveTo>
                    <a:pt x="213" y="231"/>
                  </a:moveTo>
                  <a:cubicBezTo>
                    <a:pt x="212" y="231"/>
                    <a:pt x="212" y="231"/>
                    <a:pt x="211" y="231"/>
                  </a:cubicBezTo>
                  <a:cubicBezTo>
                    <a:pt x="210" y="231"/>
                    <a:pt x="209" y="231"/>
                    <a:pt x="208" y="231"/>
                  </a:cubicBezTo>
                  <a:cubicBezTo>
                    <a:pt x="207" y="232"/>
                    <a:pt x="207" y="232"/>
                    <a:pt x="206" y="232"/>
                  </a:cubicBezTo>
                  <a:cubicBezTo>
                    <a:pt x="205" y="232"/>
                    <a:pt x="205" y="233"/>
                    <a:pt x="205" y="233"/>
                  </a:cubicBezTo>
                  <a:cubicBezTo>
                    <a:pt x="205" y="234"/>
                    <a:pt x="205" y="234"/>
                    <a:pt x="205" y="234"/>
                  </a:cubicBezTo>
                  <a:cubicBezTo>
                    <a:pt x="205" y="234"/>
                    <a:pt x="206" y="235"/>
                    <a:pt x="206" y="235"/>
                  </a:cubicBezTo>
                  <a:cubicBezTo>
                    <a:pt x="206" y="235"/>
                    <a:pt x="207" y="235"/>
                    <a:pt x="207" y="235"/>
                  </a:cubicBezTo>
                  <a:cubicBezTo>
                    <a:pt x="207" y="235"/>
                    <a:pt x="208" y="235"/>
                    <a:pt x="208" y="235"/>
                  </a:cubicBezTo>
                  <a:cubicBezTo>
                    <a:pt x="209" y="235"/>
                    <a:pt x="209" y="235"/>
                    <a:pt x="210" y="235"/>
                  </a:cubicBezTo>
                  <a:cubicBezTo>
                    <a:pt x="210" y="235"/>
                    <a:pt x="211" y="235"/>
                    <a:pt x="212" y="235"/>
                  </a:cubicBezTo>
                  <a:cubicBezTo>
                    <a:pt x="212" y="235"/>
                    <a:pt x="213" y="235"/>
                    <a:pt x="214" y="235"/>
                  </a:cubicBezTo>
                  <a:cubicBezTo>
                    <a:pt x="214" y="234"/>
                    <a:pt x="215" y="234"/>
                    <a:pt x="215" y="234"/>
                  </a:cubicBezTo>
                  <a:cubicBezTo>
                    <a:pt x="216" y="233"/>
                    <a:pt x="216" y="233"/>
                    <a:pt x="216" y="233"/>
                  </a:cubicBezTo>
                  <a:cubicBezTo>
                    <a:pt x="216" y="233"/>
                    <a:pt x="216" y="232"/>
                    <a:pt x="216" y="232"/>
                  </a:cubicBezTo>
                  <a:cubicBezTo>
                    <a:pt x="216" y="232"/>
                    <a:pt x="216" y="232"/>
                    <a:pt x="216" y="232"/>
                  </a:cubicBezTo>
                  <a:cubicBezTo>
                    <a:pt x="216" y="232"/>
                    <a:pt x="216" y="232"/>
                    <a:pt x="216" y="232"/>
                  </a:cubicBezTo>
                  <a:cubicBezTo>
                    <a:pt x="216" y="232"/>
                    <a:pt x="216" y="232"/>
                    <a:pt x="216" y="232"/>
                  </a:cubicBezTo>
                  <a:cubicBezTo>
                    <a:pt x="216" y="231"/>
                    <a:pt x="216" y="231"/>
                    <a:pt x="216" y="231"/>
                  </a:cubicBezTo>
                  <a:cubicBezTo>
                    <a:pt x="215" y="231"/>
                    <a:pt x="215" y="231"/>
                    <a:pt x="215" y="231"/>
                  </a:cubicBezTo>
                  <a:cubicBezTo>
                    <a:pt x="215" y="231"/>
                    <a:pt x="214" y="231"/>
                    <a:pt x="214" y="231"/>
                  </a:cubicBezTo>
                  <a:cubicBezTo>
                    <a:pt x="214" y="231"/>
                    <a:pt x="213" y="231"/>
                    <a:pt x="213" y="231"/>
                  </a:cubicBezTo>
                  <a:moveTo>
                    <a:pt x="147" y="11"/>
                  </a:moveTo>
                  <a:cubicBezTo>
                    <a:pt x="146" y="11"/>
                    <a:pt x="146" y="11"/>
                    <a:pt x="146" y="11"/>
                  </a:cubicBezTo>
                  <a:cubicBezTo>
                    <a:pt x="145" y="10"/>
                    <a:pt x="145" y="10"/>
                    <a:pt x="145" y="10"/>
                  </a:cubicBezTo>
                  <a:cubicBezTo>
                    <a:pt x="145" y="10"/>
                    <a:pt x="145" y="10"/>
                    <a:pt x="145" y="10"/>
                  </a:cubicBezTo>
                  <a:cubicBezTo>
                    <a:pt x="145" y="10"/>
                    <a:pt x="144" y="10"/>
                    <a:pt x="144" y="10"/>
                  </a:cubicBezTo>
                  <a:cubicBezTo>
                    <a:pt x="144" y="10"/>
                    <a:pt x="144" y="10"/>
                    <a:pt x="144" y="10"/>
                  </a:cubicBezTo>
                  <a:cubicBezTo>
                    <a:pt x="144" y="10"/>
                    <a:pt x="145" y="9"/>
                    <a:pt x="145" y="9"/>
                  </a:cubicBezTo>
                  <a:cubicBezTo>
                    <a:pt x="146" y="9"/>
                    <a:pt x="146" y="9"/>
                    <a:pt x="147" y="8"/>
                  </a:cubicBezTo>
                  <a:cubicBezTo>
                    <a:pt x="148" y="8"/>
                    <a:pt x="149" y="8"/>
                    <a:pt x="150" y="8"/>
                  </a:cubicBezTo>
                  <a:cubicBezTo>
                    <a:pt x="151" y="8"/>
                    <a:pt x="151" y="7"/>
                    <a:pt x="152" y="7"/>
                  </a:cubicBezTo>
                  <a:cubicBezTo>
                    <a:pt x="153" y="7"/>
                    <a:pt x="153" y="8"/>
                    <a:pt x="153" y="8"/>
                  </a:cubicBezTo>
                  <a:cubicBezTo>
                    <a:pt x="154" y="8"/>
                    <a:pt x="154" y="8"/>
                    <a:pt x="154" y="8"/>
                  </a:cubicBezTo>
                  <a:cubicBezTo>
                    <a:pt x="154" y="8"/>
                    <a:pt x="154" y="8"/>
                    <a:pt x="154" y="8"/>
                  </a:cubicBezTo>
                  <a:cubicBezTo>
                    <a:pt x="154" y="8"/>
                    <a:pt x="154" y="8"/>
                    <a:pt x="154" y="8"/>
                  </a:cubicBezTo>
                  <a:cubicBezTo>
                    <a:pt x="154" y="8"/>
                    <a:pt x="154" y="8"/>
                    <a:pt x="154" y="8"/>
                  </a:cubicBezTo>
                  <a:cubicBezTo>
                    <a:pt x="154" y="9"/>
                    <a:pt x="154" y="9"/>
                    <a:pt x="153" y="9"/>
                  </a:cubicBezTo>
                  <a:cubicBezTo>
                    <a:pt x="153" y="9"/>
                    <a:pt x="152" y="10"/>
                    <a:pt x="151" y="10"/>
                  </a:cubicBezTo>
                  <a:cubicBezTo>
                    <a:pt x="151" y="10"/>
                    <a:pt x="150" y="10"/>
                    <a:pt x="149" y="10"/>
                  </a:cubicBezTo>
                  <a:cubicBezTo>
                    <a:pt x="148" y="10"/>
                    <a:pt x="147" y="11"/>
                    <a:pt x="147" y="11"/>
                  </a:cubicBezTo>
                  <a:moveTo>
                    <a:pt x="152" y="7"/>
                  </a:moveTo>
                  <a:cubicBezTo>
                    <a:pt x="152" y="7"/>
                    <a:pt x="151" y="7"/>
                    <a:pt x="150" y="7"/>
                  </a:cubicBezTo>
                  <a:cubicBezTo>
                    <a:pt x="149" y="7"/>
                    <a:pt x="148" y="7"/>
                    <a:pt x="147" y="7"/>
                  </a:cubicBezTo>
                  <a:cubicBezTo>
                    <a:pt x="146" y="8"/>
                    <a:pt x="145" y="8"/>
                    <a:pt x="144" y="8"/>
                  </a:cubicBezTo>
                  <a:cubicBezTo>
                    <a:pt x="144" y="9"/>
                    <a:pt x="143" y="9"/>
                    <a:pt x="143" y="9"/>
                  </a:cubicBezTo>
                  <a:cubicBezTo>
                    <a:pt x="143" y="10"/>
                    <a:pt x="143" y="10"/>
                    <a:pt x="143" y="10"/>
                  </a:cubicBezTo>
                  <a:cubicBezTo>
                    <a:pt x="143" y="10"/>
                    <a:pt x="143" y="10"/>
                    <a:pt x="143" y="10"/>
                  </a:cubicBezTo>
                  <a:cubicBezTo>
                    <a:pt x="143" y="10"/>
                    <a:pt x="143" y="10"/>
                    <a:pt x="143" y="10"/>
                  </a:cubicBezTo>
                  <a:cubicBezTo>
                    <a:pt x="143" y="11"/>
                    <a:pt x="144" y="11"/>
                    <a:pt x="144" y="11"/>
                  </a:cubicBezTo>
                  <a:cubicBezTo>
                    <a:pt x="144" y="11"/>
                    <a:pt x="144" y="11"/>
                    <a:pt x="144" y="11"/>
                  </a:cubicBezTo>
                  <a:cubicBezTo>
                    <a:pt x="144" y="11"/>
                    <a:pt x="145" y="11"/>
                    <a:pt x="145" y="11"/>
                  </a:cubicBezTo>
                  <a:cubicBezTo>
                    <a:pt x="145" y="11"/>
                    <a:pt x="145" y="12"/>
                    <a:pt x="146" y="12"/>
                  </a:cubicBezTo>
                  <a:cubicBezTo>
                    <a:pt x="146" y="12"/>
                    <a:pt x="146" y="12"/>
                    <a:pt x="147" y="12"/>
                  </a:cubicBezTo>
                  <a:cubicBezTo>
                    <a:pt x="147" y="12"/>
                    <a:pt x="148" y="12"/>
                    <a:pt x="149" y="11"/>
                  </a:cubicBezTo>
                  <a:cubicBezTo>
                    <a:pt x="150" y="11"/>
                    <a:pt x="151" y="11"/>
                    <a:pt x="152" y="11"/>
                  </a:cubicBezTo>
                  <a:cubicBezTo>
                    <a:pt x="152" y="11"/>
                    <a:pt x="153" y="10"/>
                    <a:pt x="154" y="10"/>
                  </a:cubicBezTo>
                  <a:cubicBezTo>
                    <a:pt x="154" y="10"/>
                    <a:pt x="155" y="9"/>
                    <a:pt x="155" y="9"/>
                  </a:cubicBezTo>
                  <a:cubicBezTo>
                    <a:pt x="155" y="9"/>
                    <a:pt x="155" y="9"/>
                    <a:pt x="155" y="9"/>
                  </a:cubicBezTo>
                  <a:cubicBezTo>
                    <a:pt x="155" y="9"/>
                    <a:pt x="155" y="8"/>
                    <a:pt x="155" y="8"/>
                  </a:cubicBezTo>
                  <a:cubicBezTo>
                    <a:pt x="155" y="8"/>
                    <a:pt x="155" y="8"/>
                    <a:pt x="155" y="8"/>
                  </a:cubicBezTo>
                  <a:cubicBezTo>
                    <a:pt x="155" y="8"/>
                    <a:pt x="155" y="8"/>
                    <a:pt x="155" y="8"/>
                  </a:cubicBezTo>
                  <a:cubicBezTo>
                    <a:pt x="155" y="8"/>
                    <a:pt x="155" y="7"/>
                    <a:pt x="155" y="7"/>
                  </a:cubicBezTo>
                  <a:cubicBezTo>
                    <a:pt x="155" y="7"/>
                    <a:pt x="155" y="7"/>
                    <a:pt x="155" y="7"/>
                  </a:cubicBezTo>
                  <a:cubicBezTo>
                    <a:pt x="154" y="7"/>
                    <a:pt x="154" y="7"/>
                    <a:pt x="154" y="7"/>
                  </a:cubicBezTo>
                  <a:cubicBezTo>
                    <a:pt x="153" y="7"/>
                    <a:pt x="153" y="7"/>
                    <a:pt x="152" y="7"/>
                  </a:cubicBezTo>
                  <a:moveTo>
                    <a:pt x="231" y="63"/>
                  </a:moveTo>
                  <a:cubicBezTo>
                    <a:pt x="231" y="63"/>
                    <a:pt x="231" y="63"/>
                    <a:pt x="232" y="63"/>
                  </a:cubicBezTo>
                  <a:cubicBezTo>
                    <a:pt x="232" y="63"/>
                    <a:pt x="232" y="63"/>
                    <a:pt x="232" y="63"/>
                  </a:cubicBezTo>
                  <a:cubicBezTo>
                    <a:pt x="232" y="63"/>
                    <a:pt x="233" y="62"/>
                    <a:pt x="233" y="62"/>
                  </a:cubicBezTo>
                  <a:cubicBezTo>
                    <a:pt x="233" y="62"/>
                    <a:pt x="233" y="62"/>
                    <a:pt x="234" y="62"/>
                  </a:cubicBezTo>
                  <a:cubicBezTo>
                    <a:pt x="234" y="62"/>
                    <a:pt x="235" y="61"/>
                    <a:pt x="236" y="61"/>
                  </a:cubicBezTo>
                  <a:cubicBezTo>
                    <a:pt x="236" y="61"/>
                    <a:pt x="237" y="60"/>
                    <a:pt x="237" y="59"/>
                  </a:cubicBezTo>
                  <a:cubicBezTo>
                    <a:pt x="237" y="59"/>
                    <a:pt x="238" y="58"/>
                    <a:pt x="238" y="57"/>
                  </a:cubicBezTo>
                  <a:cubicBezTo>
                    <a:pt x="238" y="57"/>
                    <a:pt x="239" y="56"/>
                    <a:pt x="239" y="55"/>
                  </a:cubicBezTo>
                  <a:cubicBezTo>
                    <a:pt x="239" y="55"/>
                    <a:pt x="239" y="55"/>
                    <a:pt x="239" y="55"/>
                  </a:cubicBezTo>
                  <a:cubicBezTo>
                    <a:pt x="239" y="54"/>
                    <a:pt x="240" y="54"/>
                    <a:pt x="240" y="54"/>
                  </a:cubicBezTo>
                  <a:cubicBezTo>
                    <a:pt x="240" y="53"/>
                    <a:pt x="240" y="53"/>
                    <a:pt x="240" y="53"/>
                  </a:cubicBezTo>
                  <a:cubicBezTo>
                    <a:pt x="240" y="52"/>
                    <a:pt x="240" y="52"/>
                    <a:pt x="241" y="52"/>
                  </a:cubicBezTo>
                  <a:cubicBezTo>
                    <a:pt x="241" y="51"/>
                    <a:pt x="241" y="51"/>
                    <a:pt x="242" y="50"/>
                  </a:cubicBezTo>
                  <a:cubicBezTo>
                    <a:pt x="242" y="49"/>
                    <a:pt x="242" y="48"/>
                    <a:pt x="242" y="47"/>
                  </a:cubicBezTo>
                  <a:cubicBezTo>
                    <a:pt x="242" y="47"/>
                    <a:pt x="242" y="46"/>
                    <a:pt x="243" y="45"/>
                  </a:cubicBezTo>
                  <a:cubicBezTo>
                    <a:pt x="243" y="44"/>
                    <a:pt x="243" y="43"/>
                    <a:pt x="243" y="42"/>
                  </a:cubicBezTo>
                  <a:cubicBezTo>
                    <a:pt x="243" y="42"/>
                    <a:pt x="243" y="41"/>
                    <a:pt x="243" y="41"/>
                  </a:cubicBezTo>
                  <a:cubicBezTo>
                    <a:pt x="243" y="41"/>
                    <a:pt x="243" y="41"/>
                    <a:pt x="243" y="40"/>
                  </a:cubicBezTo>
                  <a:cubicBezTo>
                    <a:pt x="243" y="40"/>
                    <a:pt x="243" y="40"/>
                    <a:pt x="243" y="39"/>
                  </a:cubicBezTo>
                  <a:cubicBezTo>
                    <a:pt x="243" y="39"/>
                    <a:pt x="243" y="39"/>
                    <a:pt x="243" y="39"/>
                  </a:cubicBezTo>
                  <a:cubicBezTo>
                    <a:pt x="243" y="38"/>
                    <a:pt x="243" y="38"/>
                    <a:pt x="243" y="37"/>
                  </a:cubicBezTo>
                  <a:cubicBezTo>
                    <a:pt x="243" y="37"/>
                    <a:pt x="243" y="36"/>
                    <a:pt x="243" y="36"/>
                  </a:cubicBezTo>
                  <a:cubicBezTo>
                    <a:pt x="243" y="35"/>
                    <a:pt x="243" y="34"/>
                    <a:pt x="243" y="34"/>
                  </a:cubicBezTo>
                  <a:cubicBezTo>
                    <a:pt x="243" y="33"/>
                    <a:pt x="243" y="33"/>
                    <a:pt x="242" y="32"/>
                  </a:cubicBezTo>
                  <a:cubicBezTo>
                    <a:pt x="242" y="31"/>
                    <a:pt x="242" y="30"/>
                    <a:pt x="242" y="29"/>
                  </a:cubicBezTo>
                  <a:cubicBezTo>
                    <a:pt x="242" y="29"/>
                    <a:pt x="242" y="28"/>
                    <a:pt x="242" y="27"/>
                  </a:cubicBezTo>
                  <a:cubicBezTo>
                    <a:pt x="242" y="26"/>
                    <a:pt x="242" y="26"/>
                    <a:pt x="242" y="25"/>
                  </a:cubicBezTo>
                  <a:cubicBezTo>
                    <a:pt x="242" y="25"/>
                    <a:pt x="243" y="24"/>
                    <a:pt x="243" y="24"/>
                  </a:cubicBezTo>
                  <a:cubicBezTo>
                    <a:pt x="243" y="23"/>
                    <a:pt x="243" y="23"/>
                    <a:pt x="244" y="23"/>
                  </a:cubicBezTo>
                  <a:cubicBezTo>
                    <a:pt x="244" y="22"/>
                    <a:pt x="244" y="22"/>
                    <a:pt x="244" y="21"/>
                  </a:cubicBezTo>
                  <a:cubicBezTo>
                    <a:pt x="244" y="21"/>
                    <a:pt x="244" y="20"/>
                    <a:pt x="244" y="20"/>
                  </a:cubicBezTo>
                  <a:cubicBezTo>
                    <a:pt x="244" y="19"/>
                    <a:pt x="244" y="19"/>
                    <a:pt x="244" y="18"/>
                  </a:cubicBezTo>
                  <a:cubicBezTo>
                    <a:pt x="244" y="18"/>
                    <a:pt x="243" y="17"/>
                    <a:pt x="243" y="17"/>
                  </a:cubicBezTo>
                  <a:cubicBezTo>
                    <a:pt x="243" y="16"/>
                    <a:pt x="243" y="16"/>
                    <a:pt x="243" y="16"/>
                  </a:cubicBezTo>
                  <a:cubicBezTo>
                    <a:pt x="243" y="15"/>
                    <a:pt x="243" y="15"/>
                    <a:pt x="243" y="15"/>
                  </a:cubicBezTo>
                  <a:cubicBezTo>
                    <a:pt x="243" y="15"/>
                    <a:pt x="244" y="14"/>
                    <a:pt x="244" y="14"/>
                  </a:cubicBezTo>
                  <a:cubicBezTo>
                    <a:pt x="244" y="14"/>
                    <a:pt x="244" y="13"/>
                    <a:pt x="245" y="13"/>
                  </a:cubicBezTo>
                  <a:cubicBezTo>
                    <a:pt x="245" y="12"/>
                    <a:pt x="245" y="12"/>
                    <a:pt x="245" y="11"/>
                  </a:cubicBezTo>
                  <a:cubicBezTo>
                    <a:pt x="246" y="10"/>
                    <a:pt x="246" y="10"/>
                    <a:pt x="246" y="9"/>
                  </a:cubicBezTo>
                  <a:cubicBezTo>
                    <a:pt x="246" y="8"/>
                    <a:pt x="246" y="8"/>
                    <a:pt x="246" y="7"/>
                  </a:cubicBezTo>
                  <a:cubicBezTo>
                    <a:pt x="246" y="7"/>
                    <a:pt x="246" y="7"/>
                    <a:pt x="246" y="6"/>
                  </a:cubicBezTo>
                  <a:cubicBezTo>
                    <a:pt x="246" y="6"/>
                    <a:pt x="246" y="5"/>
                    <a:pt x="246" y="5"/>
                  </a:cubicBezTo>
                  <a:cubicBezTo>
                    <a:pt x="246" y="5"/>
                    <a:pt x="247" y="4"/>
                    <a:pt x="247" y="4"/>
                  </a:cubicBezTo>
                  <a:cubicBezTo>
                    <a:pt x="247" y="4"/>
                    <a:pt x="247" y="3"/>
                    <a:pt x="248" y="3"/>
                  </a:cubicBezTo>
                  <a:cubicBezTo>
                    <a:pt x="248" y="3"/>
                    <a:pt x="248" y="2"/>
                    <a:pt x="248" y="2"/>
                  </a:cubicBezTo>
                  <a:cubicBezTo>
                    <a:pt x="249" y="2"/>
                    <a:pt x="249" y="2"/>
                    <a:pt x="249" y="2"/>
                  </a:cubicBezTo>
                  <a:cubicBezTo>
                    <a:pt x="249" y="1"/>
                    <a:pt x="249" y="1"/>
                    <a:pt x="250" y="1"/>
                  </a:cubicBezTo>
                  <a:cubicBezTo>
                    <a:pt x="250" y="1"/>
                    <a:pt x="250" y="1"/>
                    <a:pt x="250" y="1"/>
                  </a:cubicBezTo>
                  <a:cubicBezTo>
                    <a:pt x="250" y="1"/>
                    <a:pt x="250" y="1"/>
                    <a:pt x="250" y="1"/>
                  </a:cubicBezTo>
                  <a:cubicBezTo>
                    <a:pt x="250" y="1"/>
                    <a:pt x="250" y="2"/>
                    <a:pt x="250" y="2"/>
                  </a:cubicBezTo>
                  <a:cubicBezTo>
                    <a:pt x="250" y="2"/>
                    <a:pt x="251" y="2"/>
                    <a:pt x="251" y="3"/>
                  </a:cubicBezTo>
                  <a:cubicBezTo>
                    <a:pt x="251" y="3"/>
                    <a:pt x="251" y="3"/>
                    <a:pt x="251" y="4"/>
                  </a:cubicBezTo>
                  <a:cubicBezTo>
                    <a:pt x="251" y="4"/>
                    <a:pt x="251" y="4"/>
                    <a:pt x="251" y="5"/>
                  </a:cubicBezTo>
                  <a:cubicBezTo>
                    <a:pt x="252" y="5"/>
                    <a:pt x="252" y="6"/>
                    <a:pt x="252" y="7"/>
                  </a:cubicBezTo>
                  <a:cubicBezTo>
                    <a:pt x="252" y="7"/>
                    <a:pt x="252" y="8"/>
                    <a:pt x="253" y="9"/>
                  </a:cubicBezTo>
                  <a:cubicBezTo>
                    <a:pt x="253" y="9"/>
                    <a:pt x="253" y="10"/>
                    <a:pt x="253" y="10"/>
                  </a:cubicBezTo>
                  <a:cubicBezTo>
                    <a:pt x="254" y="11"/>
                    <a:pt x="254" y="11"/>
                    <a:pt x="255" y="12"/>
                  </a:cubicBezTo>
                  <a:cubicBezTo>
                    <a:pt x="255" y="12"/>
                    <a:pt x="256" y="13"/>
                    <a:pt x="256" y="14"/>
                  </a:cubicBezTo>
                  <a:cubicBezTo>
                    <a:pt x="257" y="15"/>
                    <a:pt x="257" y="16"/>
                    <a:pt x="258" y="17"/>
                  </a:cubicBezTo>
                  <a:cubicBezTo>
                    <a:pt x="258" y="19"/>
                    <a:pt x="258" y="20"/>
                    <a:pt x="259" y="21"/>
                  </a:cubicBezTo>
                  <a:cubicBezTo>
                    <a:pt x="259" y="23"/>
                    <a:pt x="259" y="24"/>
                    <a:pt x="259" y="25"/>
                  </a:cubicBezTo>
                  <a:cubicBezTo>
                    <a:pt x="259" y="26"/>
                    <a:pt x="259" y="27"/>
                    <a:pt x="259" y="27"/>
                  </a:cubicBezTo>
                  <a:cubicBezTo>
                    <a:pt x="259" y="28"/>
                    <a:pt x="259" y="29"/>
                    <a:pt x="259" y="30"/>
                  </a:cubicBezTo>
                  <a:cubicBezTo>
                    <a:pt x="259" y="31"/>
                    <a:pt x="259" y="31"/>
                    <a:pt x="259" y="32"/>
                  </a:cubicBezTo>
                  <a:cubicBezTo>
                    <a:pt x="259" y="32"/>
                    <a:pt x="260" y="33"/>
                    <a:pt x="260" y="33"/>
                  </a:cubicBezTo>
                  <a:cubicBezTo>
                    <a:pt x="260" y="33"/>
                    <a:pt x="260" y="33"/>
                    <a:pt x="261" y="34"/>
                  </a:cubicBezTo>
                  <a:cubicBezTo>
                    <a:pt x="261" y="34"/>
                    <a:pt x="261" y="34"/>
                    <a:pt x="261" y="34"/>
                  </a:cubicBezTo>
                  <a:cubicBezTo>
                    <a:pt x="261" y="34"/>
                    <a:pt x="261" y="34"/>
                    <a:pt x="261" y="34"/>
                  </a:cubicBezTo>
                  <a:cubicBezTo>
                    <a:pt x="262" y="34"/>
                    <a:pt x="262" y="34"/>
                    <a:pt x="262" y="34"/>
                  </a:cubicBezTo>
                  <a:cubicBezTo>
                    <a:pt x="262" y="34"/>
                    <a:pt x="262" y="34"/>
                    <a:pt x="262" y="34"/>
                  </a:cubicBezTo>
                  <a:cubicBezTo>
                    <a:pt x="262" y="34"/>
                    <a:pt x="262" y="34"/>
                    <a:pt x="262" y="34"/>
                  </a:cubicBezTo>
                  <a:cubicBezTo>
                    <a:pt x="262" y="34"/>
                    <a:pt x="262" y="34"/>
                    <a:pt x="262" y="34"/>
                  </a:cubicBezTo>
                  <a:cubicBezTo>
                    <a:pt x="262" y="34"/>
                    <a:pt x="262" y="34"/>
                    <a:pt x="262" y="34"/>
                  </a:cubicBezTo>
                  <a:cubicBezTo>
                    <a:pt x="263" y="34"/>
                    <a:pt x="263" y="34"/>
                    <a:pt x="263" y="34"/>
                  </a:cubicBezTo>
                  <a:cubicBezTo>
                    <a:pt x="264" y="34"/>
                    <a:pt x="264" y="34"/>
                    <a:pt x="264" y="34"/>
                  </a:cubicBezTo>
                  <a:cubicBezTo>
                    <a:pt x="264" y="34"/>
                    <a:pt x="265" y="34"/>
                    <a:pt x="265" y="33"/>
                  </a:cubicBezTo>
                  <a:cubicBezTo>
                    <a:pt x="265" y="33"/>
                    <a:pt x="265" y="33"/>
                    <a:pt x="266" y="33"/>
                  </a:cubicBezTo>
                  <a:cubicBezTo>
                    <a:pt x="266" y="33"/>
                    <a:pt x="266" y="33"/>
                    <a:pt x="266" y="33"/>
                  </a:cubicBezTo>
                  <a:cubicBezTo>
                    <a:pt x="266" y="33"/>
                    <a:pt x="267" y="33"/>
                    <a:pt x="267" y="33"/>
                  </a:cubicBezTo>
                  <a:cubicBezTo>
                    <a:pt x="267" y="33"/>
                    <a:pt x="267" y="33"/>
                    <a:pt x="267" y="33"/>
                  </a:cubicBezTo>
                  <a:cubicBezTo>
                    <a:pt x="268" y="33"/>
                    <a:pt x="268" y="33"/>
                    <a:pt x="268" y="33"/>
                  </a:cubicBezTo>
                  <a:cubicBezTo>
                    <a:pt x="268" y="33"/>
                    <a:pt x="268" y="33"/>
                    <a:pt x="268" y="33"/>
                  </a:cubicBezTo>
                  <a:cubicBezTo>
                    <a:pt x="268" y="33"/>
                    <a:pt x="268" y="33"/>
                    <a:pt x="268" y="33"/>
                  </a:cubicBezTo>
                  <a:cubicBezTo>
                    <a:pt x="268" y="33"/>
                    <a:pt x="268" y="33"/>
                    <a:pt x="268" y="33"/>
                  </a:cubicBezTo>
                  <a:cubicBezTo>
                    <a:pt x="268" y="33"/>
                    <a:pt x="268" y="33"/>
                    <a:pt x="268" y="33"/>
                  </a:cubicBezTo>
                  <a:cubicBezTo>
                    <a:pt x="269" y="34"/>
                    <a:pt x="269" y="34"/>
                    <a:pt x="269" y="34"/>
                  </a:cubicBezTo>
                  <a:cubicBezTo>
                    <a:pt x="269" y="34"/>
                    <a:pt x="269" y="35"/>
                    <a:pt x="269" y="35"/>
                  </a:cubicBezTo>
                  <a:cubicBezTo>
                    <a:pt x="270" y="35"/>
                    <a:pt x="270" y="35"/>
                    <a:pt x="270" y="35"/>
                  </a:cubicBezTo>
                  <a:cubicBezTo>
                    <a:pt x="270" y="36"/>
                    <a:pt x="271" y="36"/>
                    <a:pt x="271" y="36"/>
                  </a:cubicBezTo>
                  <a:cubicBezTo>
                    <a:pt x="272" y="36"/>
                    <a:pt x="272" y="36"/>
                    <a:pt x="272" y="37"/>
                  </a:cubicBezTo>
                  <a:cubicBezTo>
                    <a:pt x="273" y="37"/>
                    <a:pt x="273" y="37"/>
                    <a:pt x="273" y="38"/>
                  </a:cubicBezTo>
                  <a:cubicBezTo>
                    <a:pt x="274" y="38"/>
                    <a:pt x="274" y="38"/>
                    <a:pt x="274" y="39"/>
                  </a:cubicBezTo>
                  <a:cubicBezTo>
                    <a:pt x="274" y="39"/>
                    <a:pt x="274" y="40"/>
                    <a:pt x="274" y="40"/>
                  </a:cubicBezTo>
                  <a:cubicBezTo>
                    <a:pt x="274" y="41"/>
                    <a:pt x="274" y="41"/>
                    <a:pt x="274" y="42"/>
                  </a:cubicBezTo>
                  <a:cubicBezTo>
                    <a:pt x="274" y="42"/>
                    <a:pt x="274" y="43"/>
                    <a:pt x="275" y="43"/>
                  </a:cubicBezTo>
                  <a:cubicBezTo>
                    <a:pt x="275" y="44"/>
                    <a:pt x="275" y="44"/>
                    <a:pt x="275" y="44"/>
                  </a:cubicBezTo>
                  <a:cubicBezTo>
                    <a:pt x="275" y="45"/>
                    <a:pt x="275" y="45"/>
                    <a:pt x="275" y="46"/>
                  </a:cubicBezTo>
                  <a:cubicBezTo>
                    <a:pt x="275" y="46"/>
                    <a:pt x="275" y="47"/>
                    <a:pt x="275" y="47"/>
                  </a:cubicBezTo>
                  <a:cubicBezTo>
                    <a:pt x="276" y="47"/>
                    <a:pt x="276" y="48"/>
                    <a:pt x="276" y="48"/>
                  </a:cubicBezTo>
                  <a:cubicBezTo>
                    <a:pt x="276" y="49"/>
                    <a:pt x="276" y="49"/>
                    <a:pt x="276" y="49"/>
                  </a:cubicBezTo>
                  <a:cubicBezTo>
                    <a:pt x="276" y="50"/>
                    <a:pt x="276" y="50"/>
                    <a:pt x="276" y="51"/>
                  </a:cubicBezTo>
                  <a:cubicBezTo>
                    <a:pt x="276" y="51"/>
                    <a:pt x="276" y="51"/>
                    <a:pt x="276" y="52"/>
                  </a:cubicBezTo>
                  <a:cubicBezTo>
                    <a:pt x="276" y="52"/>
                    <a:pt x="276" y="53"/>
                    <a:pt x="277" y="53"/>
                  </a:cubicBezTo>
                  <a:cubicBezTo>
                    <a:pt x="277" y="53"/>
                    <a:pt x="277" y="54"/>
                    <a:pt x="278" y="54"/>
                  </a:cubicBezTo>
                  <a:cubicBezTo>
                    <a:pt x="278" y="54"/>
                    <a:pt x="278" y="55"/>
                    <a:pt x="279" y="55"/>
                  </a:cubicBezTo>
                  <a:cubicBezTo>
                    <a:pt x="279" y="55"/>
                    <a:pt x="279" y="56"/>
                    <a:pt x="280" y="56"/>
                  </a:cubicBezTo>
                  <a:cubicBezTo>
                    <a:pt x="280" y="56"/>
                    <a:pt x="280" y="57"/>
                    <a:pt x="280" y="57"/>
                  </a:cubicBezTo>
                  <a:cubicBezTo>
                    <a:pt x="281" y="57"/>
                    <a:pt x="281" y="58"/>
                    <a:pt x="281" y="58"/>
                  </a:cubicBezTo>
                  <a:cubicBezTo>
                    <a:pt x="281" y="59"/>
                    <a:pt x="281" y="59"/>
                    <a:pt x="281" y="59"/>
                  </a:cubicBezTo>
                  <a:cubicBezTo>
                    <a:pt x="281" y="60"/>
                    <a:pt x="281" y="61"/>
                    <a:pt x="281" y="62"/>
                  </a:cubicBezTo>
                  <a:cubicBezTo>
                    <a:pt x="282" y="63"/>
                    <a:pt x="282" y="64"/>
                    <a:pt x="282" y="65"/>
                  </a:cubicBezTo>
                  <a:cubicBezTo>
                    <a:pt x="282" y="66"/>
                    <a:pt x="282" y="67"/>
                    <a:pt x="283" y="68"/>
                  </a:cubicBezTo>
                  <a:cubicBezTo>
                    <a:pt x="283" y="69"/>
                    <a:pt x="283" y="70"/>
                    <a:pt x="284" y="70"/>
                  </a:cubicBezTo>
                  <a:cubicBezTo>
                    <a:pt x="284" y="70"/>
                    <a:pt x="284" y="71"/>
                    <a:pt x="284" y="71"/>
                  </a:cubicBezTo>
                  <a:cubicBezTo>
                    <a:pt x="284" y="71"/>
                    <a:pt x="284" y="71"/>
                    <a:pt x="284" y="71"/>
                  </a:cubicBezTo>
                  <a:cubicBezTo>
                    <a:pt x="284" y="71"/>
                    <a:pt x="284" y="72"/>
                    <a:pt x="284" y="72"/>
                  </a:cubicBezTo>
                  <a:cubicBezTo>
                    <a:pt x="284" y="72"/>
                    <a:pt x="284" y="72"/>
                    <a:pt x="284" y="72"/>
                  </a:cubicBezTo>
                  <a:cubicBezTo>
                    <a:pt x="284" y="73"/>
                    <a:pt x="284" y="73"/>
                    <a:pt x="284" y="73"/>
                  </a:cubicBezTo>
                  <a:cubicBezTo>
                    <a:pt x="284" y="74"/>
                    <a:pt x="284" y="74"/>
                    <a:pt x="284" y="75"/>
                  </a:cubicBezTo>
                  <a:cubicBezTo>
                    <a:pt x="285" y="75"/>
                    <a:pt x="285" y="75"/>
                    <a:pt x="285" y="76"/>
                  </a:cubicBezTo>
                  <a:cubicBezTo>
                    <a:pt x="285" y="76"/>
                    <a:pt x="286" y="76"/>
                    <a:pt x="287" y="76"/>
                  </a:cubicBezTo>
                  <a:cubicBezTo>
                    <a:pt x="288" y="77"/>
                    <a:pt x="289" y="77"/>
                    <a:pt x="291" y="78"/>
                  </a:cubicBezTo>
                  <a:cubicBezTo>
                    <a:pt x="293" y="79"/>
                    <a:pt x="296" y="80"/>
                    <a:pt x="298" y="82"/>
                  </a:cubicBezTo>
                  <a:cubicBezTo>
                    <a:pt x="300" y="83"/>
                    <a:pt x="302" y="84"/>
                    <a:pt x="304" y="85"/>
                  </a:cubicBezTo>
                  <a:cubicBezTo>
                    <a:pt x="305" y="86"/>
                    <a:pt x="306" y="87"/>
                    <a:pt x="306" y="87"/>
                  </a:cubicBezTo>
                  <a:cubicBezTo>
                    <a:pt x="306" y="88"/>
                    <a:pt x="306" y="89"/>
                    <a:pt x="306" y="89"/>
                  </a:cubicBezTo>
                  <a:cubicBezTo>
                    <a:pt x="306" y="90"/>
                    <a:pt x="306" y="90"/>
                    <a:pt x="307" y="91"/>
                  </a:cubicBezTo>
                  <a:cubicBezTo>
                    <a:pt x="307" y="91"/>
                    <a:pt x="307" y="92"/>
                    <a:pt x="308" y="92"/>
                  </a:cubicBezTo>
                  <a:cubicBezTo>
                    <a:pt x="308" y="93"/>
                    <a:pt x="309" y="94"/>
                    <a:pt x="310" y="94"/>
                  </a:cubicBezTo>
                  <a:cubicBezTo>
                    <a:pt x="310" y="95"/>
                    <a:pt x="311" y="95"/>
                    <a:pt x="311" y="96"/>
                  </a:cubicBezTo>
                  <a:cubicBezTo>
                    <a:pt x="312" y="96"/>
                    <a:pt x="312" y="96"/>
                    <a:pt x="312" y="97"/>
                  </a:cubicBezTo>
                  <a:cubicBezTo>
                    <a:pt x="313" y="97"/>
                    <a:pt x="313" y="98"/>
                    <a:pt x="313" y="98"/>
                  </a:cubicBezTo>
                  <a:cubicBezTo>
                    <a:pt x="313" y="99"/>
                    <a:pt x="313" y="99"/>
                    <a:pt x="313" y="100"/>
                  </a:cubicBezTo>
                  <a:cubicBezTo>
                    <a:pt x="313" y="100"/>
                    <a:pt x="313" y="101"/>
                    <a:pt x="313" y="101"/>
                  </a:cubicBezTo>
                  <a:cubicBezTo>
                    <a:pt x="313" y="102"/>
                    <a:pt x="313" y="102"/>
                    <a:pt x="313" y="103"/>
                  </a:cubicBezTo>
                  <a:cubicBezTo>
                    <a:pt x="313" y="103"/>
                    <a:pt x="313" y="104"/>
                    <a:pt x="313" y="104"/>
                  </a:cubicBezTo>
                  <a:cubicBezTo>
                    <a:pt x="313" y="105"/>
                    <a:pt x="314" y="105"/>
                    <a:pt x="314" y="106"/>
                  </a:cubicBezTo>
                  <a:cubicBezTo>
                    <a:pt x="314" y="106"/>
                    <a:pt x="314" y="106"/>
                    <a:pt x="314" y="106"/>
                  </a:cubicBezTo>
                  <a:cubicBezTo>
                    <a:pt x="314" y="106"/>
                    <a:pt x="314" y="106"/>
                    <a:pt x="315" y="106"/>
                  </a:cubicBezTo>
                  <a:cubicBezTo>
                    <a:pt x="315" y="106"/>
                    <a:pt x="315" y="106"/>
                    <a:pt x="315" y="106"/>
                  </a:cubicBezTo>
                  <a:cubicBezTo>
                    <a:pt x="315" y="106"/>
                    <a:pt x="315" y="106"/>
                    <a:pt x="315" y="106"/>
                  </a:cubicBezTo>
                  <a:cubicBezTo>
                    <a:pt x="316" y="106"/>
                    <a:pt x="316" y="106"/>
                    <a:pt x="316" y="106"/>
                  </a:cubicBezTo>
                  <a:cubicBezTo>
                    <a:pt x="316" y="106"/>
                    <a:pt x="316" y="106"/>
                    <a:pt x="316" y="106"/>
                  </a:cubicBezTo>
                  <a:cubicBezTo>
                    <a:pt x="316" y="106"/>
                    <a:pt x="316" y="106"/>
                    <a:pt x="317" y="106"/>
                  </a:cubicBezTo>
                  <a:cubicBezTo>
                    <a:pt x="317" y="106"/>
                    <a:pt x="317" y="106"/>
                    <a:pt x="317" y="106"/>
                  </a:cubicBezTo>
                  <a:cubicBezTo>
                    <a:pt x="317" y="106"/>
                    <a:pt x="317" y="106"/>
                    <a:pt x="317" y="106"/>
                  </a:cubicBezTo>
                  <a:cubicBezTo>
                    <a:pt x="317" y="106"/>
                    <a:pt x="318" y="106"/>
                    <a:pt x="318" y="105"/>
                  </a:cubicBezTo>
                  <a:cubicBezTo>
                    <a:pt x="318" y="105"/>
                    <a:pt x="318" y="105"/>
                    <a:pt x="318" y="105"/>
                  </a:cubicBezTo>
                  <a:cubicBezTo>
                    <a:pt x="318" y="105"/>
                    <a:pt x="319" y="105"/>
                    <a:pt x="319" y="105"/>
                  </a:cubicBezTo>
                  <a:cubicBezTo>
                    <a:pt x="319" y="105"/>
                    <a:pt x="319" y="105"/>
                    <a:pt x="319" y="105"/>
                  </a:cubicBezTo>
                  <a:cubicBezTo>
                    <a:pt x="319" y="105"/>
                    <a:pt x="319" y="105"/>
                    <a:pt x="319" y="105"/>
                  </a:cubicBezTo>
                  <a:cubicBezTo>
                    <a:pt x="319" y="105"/>
                    <a:pt x="319" y="105"/>
                    <a:pt x="320" y="105"/>
                  </a:cubicBezTo>
                  <a:cubicBezTo>
                    <a:pt x="320" y="105"/>
                    <a:pt x="320" y="105"/>
                    <a:pt x="320" y="105"/>
                  </a:cubicBezTo>
                  <a:cubicBezTo>
                    <a:pt x="320" y="106"/>
                    <a:pt x="320" y="106"/>
                    <a:pt x="320" y="106"/>
                  </a:cubicBezTo>
                  <a:cubicBezTo>
                    <a:pt x="320" y="106"/>
                    <a:pt x="320" y="106"/>
                    <a:pt x="320" y="106"/>
                  </a:cubicBezTo>
                  <a:cubicBezTo>
                    <a:pt x="321" y="106"/>
                    <a:pt x="321" y="106"/>
                    <a:pt x="321" y="106"/>
                  </a:cubicBezTo>
                  <a:cubicBezTo>
                    <a:pt x="321" y="106"/>
                    <a:pt x="321" y="107"/>
                    <a:pt x="321" y="107"/>
                  </a:cubicBezTo>
                  <a:cubicBezTo>
                    <a:pt x="321" y="107"/>
                    <a:pt x="322" y="107"/>
                    <a:pt x="322" y="107"/>
                  </a:cubicBezTo>
                  <a:cubicBezTo>
                    <a:pt x="323" y="107"/>
                    <a:pt x="323" y="107"/>
                    <a:pt x="323" y="107"/>
                  </a:cubicBezTo>
                  <a:cubicBezTo>
                    <a:pt x="323" y="107"/>
                    <a:pt x="323" y="107"/>
                    <a:pt x="323" y="107"/>
                  </a:cubicBezTo>
                  <a:cubicBezTo>
                    <a:pt x="323" y="106"/>
                    <a:pt x="323" y="106"/>
                    <a:pt x="323" y="106"/>
                  </a:cubicBezTo>
                  <a:cubicBezTo>
                    <a:pt x="323" y="106"/>
                    <a:pt x="323" y="106"/>
                    <a:pt x="323" y="106"/>
                  </a:cubicBezTo>
                  <a:cubicBezTo>
                    <a:pt x="323" y="106"/>
                    <a:pt x="323" y="106"/>
                    <a:pt x="323" y="106"/>
                  </a:cubicBezTo>
                  <a:cubicBezTo>
                    <a:pt x="323" y="106"/>
                    <a:pt x="323" y="106"/>
                    <a:pt x="323" y="106"/>
                  </a:cubicBezTo>
                  <a:cubicBezTo>
                    <a:pt x="323" y="106"/>
                    <a:pt x="323" y="106"/>
                    <a:pt x="323" y="106"/>
                  </a:cubicBezTo>
                  <a:cubicBezTo>
                    <a:pt x="323" y="106"/>
                    <a:pt x="323" y="106"/>
                    <a:pt x="323" y="106"/>
                  </a:cubicBezTo>
                  <a:cubicBezTo>
                    <a:pt x="323" y="106"/>
                    <a:pt x="323" y="106"/>
                    <a:pt x="323" y="106"/>
                  </a:cubicBezTo>
                  <a:cubicBezTo>
                    <a:pt x="323" y="107"/>
                    <a:pt x="323" y="107"/>
                    <a:pt x="323" y="107"/>
                  </a:cubicBezTo>
                  <a:cubicBezTo>
                    <a:pt x="324" y="107"/>
                    <a:pt x="324" y="107"/>
                    <a:pt x="324" y="107"/>
                  </a:cubicBezTo>
                  <a:cubicBezTo>
                    <a:pt x="324" y="107"/>
                    <a:pt x="324" y="107"/>
                    <a:pt x="324" y="107"/>
                  </a:cubicBezTo>
                  <a:cubicBezTo>
                    <a:pt x="324" y="108"/>
                    <a:pt x="324" y="108"/>
                    <a:pt x="324" y="108"/>
                  </a:cubicBezTo>
                  <a:cubicBezTo>
                    <a:pt x="324" y="109"/>
                    <a:pt x="323" y="109"/>
                    <a:pt x="323" y="110"/>
                  </a:cubicBezTo>
                  <a:cubicBezTo>
                    <a:pt x="323" y="111"/>
                    <a:pt x="323" y="112"/>
                    <a:pt x="324" y="112"/>
                  </a:cubicBezTo>
                  <a:cubicBezTo>
                    <a:pt x="324" y="113"/>
                    <a:pt x="324" y="114"/>
                    <a:pt x="324" y="115"/>
                  </a:cubicBezTo>
                  <a:cubicBezTo>
                    <a:pt x="324" y="116"/>
                    <a:pt x="325" y="116"/>
                    <a:pt x="325" y="117"/>
                  </a:cubicBezTo>
                  <a:cubicBezTo>
                    <a:pt x="325" y="117"/>
                    <a:pt x="325" y="117"/>
                    <a:pt x="326" y="117"/>
                  </a:cubicBezTo>
                  <a:cubicBezTo>
                    <a:pt x="326" y="118"/>
                    <a:pt x="326" y="118"/>
                    <a:pt x="326" y="118"/>
                  </a:cubicBezTo>
                  <a:cubicBezTo>
                    <a:pt x="326" y="118"/>
                    <a:pt x="326" y="118"/>
                    <a:pt x="326" y="118"/>
                  </a:cubicBezTo>
                  <a:cubicBezTo>
                    <a:pt x="327" y="118"/>
                    <a:pt x="327" y="118"/>
                    <a:pt x="327" y="118"/>
                  </a:cubicBezTo>
                  <a:cubicBezTo>
                    <a:pt x="327" y="118"/>
                    <a:pt x="327" y="118"/>
                    <a:pt x="327" y="118"/>
                  </a:cubicBezTo>
                  <a:cubicBezTo>
                    <a:pt x="327" y="118"/>
                    <a:pt x="327" y="118"/>
                    <a:pt x="327" y="118"/>
                  </a:cubicBezTo>
                  <a:cubicBezTo>
                    <a:pt x="327" y="118"/>
                    <a:pt x="327" y="118"/>
                    <a:pt x="327" y="118"/>
                  </a:cubicBezTo>
                  <a:cubicBezTo>
                    <a:pt x="327" y="118"/>
                    <a:pt x="328" y="118"/>
                    <a:pt x="328" y="118"/>
                  </a:cubicBezTo>
                  <a:cubicBezTo>
                    <a:pt x="328" y="118"/>
                    <a:pt x="328" y="118"/>
                    <a:pt x="328" y="118"/>
                  </a:cubicBezTo>
                  <a:cubicBezTo>
                    <a:pt x="328" y="118"/>
                    <a:pt x="328" y="118"/>
                    <a:pt x="328" y="118"/>
                  </a:cubicBezTo>
                  <a:cubicBezTo>
                    <a:pt x="328" y="118"/>
                    <a:pt x="328" y="118"/>
                    <a:pt x="328" y="118"/>
                  </a:cubicBezTo>
                  <a:cubicBezTo>
                    <a:pt x="328" y="118"/>
                    <a:pt x="328" y="118"/>
                    <a:pt x="328" y="118"/>
                  </a:cubicBezTo>
                  <a:cubicBezTo>
                    <a:pt x="328" y="118"/>
                    <a:pt x="328" y="118"/>
                    <a:pt x="328" y="118"/>
                  </a:cubicBezTo>
                  <a:cubicBezTo>
                    <a:pt x="328" y="118"/>
                    <a:pt x="329" y="118"/>
                    <a:pt x="329" y="118"/>
                  </a:cubicBezTo>
                  <a:cubicBezTo>
                    <a:pt x="329" y="118"/>
                    <a:pt x="329" y="119"/>
                    <a:pt x="329" y="119"/>
                  </a:cubicBezTo>
                  <a:cubicBezTo>
                    <a:pt x="329" y="119"/>
                    <a:pt x="329" y="119"/>
                    <a:pt x="329" y="119"/>
                  </a:cubicBezTo>
                  <a:cubicBezTo>
                    <a:pt x="329" y="120"/>
                    <a:pt x="329" y="120"/>
                    <a:pt x="329" y="120"/>
                  </a:cubicBezTo>
                  <a:cubicBezTo>
                    <a:pt x="329" y="121"/>
                    <a:pt x="330" y="121"/>
                    <a:pt x="330" y="121"/>
                  </a:cubicBezTo>
                  <a:cubicBezTo>
                    <a:pt x="330" y="121"/>
                    <a:pt x="330" y="122"/>
                    <a:pt x="330" y="122"/>
                  </a:cubicBezTo>
                  <a:cubicBezTo>
                    <a:pt x="331" y="122"/>
                    <a:pt x="331" y="122"/>
                    <a:pt x="331" y="122"/>
                  </a:cubicBezTo>
                  <a:cubicBezTo>
                    <a:pt x="332" y="122"/>
                    <a:pt x="332" y="122"/>
                    <a:pt x="332" y="122"/>
                  </a:cubicBezTo>
                  <a:cubicBezTo>
                    <a:pt x="332" y="122"/>
                    <a:pt x="332" y="122"/>
                    <a:pt x="332" y="122"/>
                  </a:cubicBezTo>
                  <a:cubicBezTo>
                    <a:pt x="332" y="122"/>
                    <a:pt x="332" y="122"/>
                    <a:pt x="332" y="122"/>
                  </a:cubicBezTo>
                  <a:cubicBezTo>
                    <a:pt x="332" y="122"/>
                    <a:pt x="332" y="122"/>
                    <a:pt x="332" y="122"/>
                  </a:cubicBezTo>
                  <a:cubicBezTo>
                    <a:pt x="332" y="122"/>
                    <a:pt x="332" y="122"/>
                    <a:pt x="332" y="122"/>
                  </a:cubicBezTo>
                  <a:cubicBezTo>
                    <a:pt x="333" y="122"/>
                    <a:pt x="334" y="122"/>
                    <a:pt x="334" y="122"/>
                  </a:cubicBezTo>
                  <a:cubicBezTo>
                    <a:pt x="335" y="123"/>
                    <a:pt x="336" y="124"/>
                    <a:pt x="336" y="124"/>
                  </a:cubicBezTo>
                  <a:cubicBezTo>
                    <a:pt x="337" y="125"/>
                    <a:pt x="337" y="126"/>
                    <a:pt x="337" y="126"/>
                  </a:cubicBezTo>
                  <a:cubicBezTo>
                    <a:pt x="338" y="127"/>
                    <a:pt x="338" y="128"/>
                    <a:pt x="338" y="128"/>
                  </a:cubicBezTo>
                  <a:cubicBezTo>
                    <a:pt x="338" y="128"/>
                    <a:pt x="338" y="129"/>
                    <a:pt x="339" y="129"/>
                  </a:cubicBezTo>
                  <a:cubicBezTo>
                    <a:pt x="339" y="130"/>
                    <a:pt x="339" y="131"/>
                    <a:pt x="340" y="132"/>
                  </a:cubicBezTo>
                  <a:cubicBezTo>
                    <a:pt x="340" y="133"/>
                    <a:pt x="341" y="134"/>
                    <a:pt x="342" y="134"/>
                  </a:cubicBezTo>
                  <a:cubicBezTo>
                    <a:pt x="342" y="135"/>
                    <a:pt x="343" y="136"/>
                    <a:pt x="344" y="136"/>
                  </a:cubicBezTo>
                  <a:cubicBezTo>
                    <a:pt x="344" y="136"/>
                    <a:pt x="344" y="136"/>
                    <a:pt x="344" y="135"/>
                  </a:cubicBezTo>
                  <a:cubicBezTo>
                    <a:pt x="344" y="135"/>
                    <a:pt x="344" y="135"/>
                    <a:pt x="344" y="135"/>
                  </a:cubicBezTo>
                  <a:cubicBezTo>
                    <a:pt x="344" y="135"/>
                    <a:pt x="345" y="135"/>
                    <a:pt x="345" y="135"/>
                  </a:cubicBezTo>
                  <a:cubicBezTo>
                    <a:pt x="345" y="135"/>
                    <a:pt x="345" y="135"/>
                    <a:pt x="345" y="135"/>
                  </a:cubicBezTo>
                  <a:cubicBezTo>
                    <a:pt x="345" y="135"/>
                    <a:pt x="345" y="135"/>
                    <a:pt x="345" y="134"/>
                  </a:cubicBezTo>
                  <a:cubicBezTo>
                    <a:pt x="346" y="134"/>
                    <a:pt x="346" y="134"/>
                    <a:pt x="346" y="134"/>
                  </a:cubicBezTo>
                  <a:cubicBezTo>
                    <a:pt x="346" y="134"/>
                    <a:pt x="346" y="134"/>
                    <a:pt x="346" y="134"/>
                  </a:cubicBezTo>
                  <a:cubicBezTo>
                    <a:pt x="346" y="133"/>
                    <a:pt x="346" y="133"/>
                    <a:pt x="347" y="133"/>
                  </a:cubicBezTo>
                  <a:cubicBezTo>
                    <a:pt x="347" y="133"/>
                    <a:pt x="347" y="134"/>
                    <a:pt x="347" y="134"/>
                  </a:cubicBezTo>
                  <a:cubicBezTo>
                    <a:pt x="347" y="134"/>
                    <a:pt x="347" y="134"/>
                    <a:pt x="347" y="134"/>
                  </a:cubicBezTo>
                  <a:cubicBezTo>
                    <a:pt x="347" y="135"/>
                    <a:pt x="346" y="135"/>
                    <a:pt x="346" y="135"/>
                  </a:cubicBezTo>
                  <a:cubicBezTo>
                    <a:pt x="346" y="135"/>
                    <a:pt x="346" y="136"/>
                    <a:pt x="346" y="136"/>
                  </a:cubicBezTo>
                  <a:cubicBezTo>
                    <a:pt x="346" y="137"/>
                    <a:pt x="346" y="138"/>
                    <a:pt x="346" y="140"/>
                  </a:cubicBezTo>
                  <a:cubicBezTo>
                    <a:pt x="346" y="141"/>
                    <a:pt x="346" y="143"/>
                    <a:pt x="346" y="144"/>
                  </a:cubicBezTo>
                  <a:cubicBezTo>
                    <a:pt x="346" y="146"/>
                    <a:pt x="346" y="147"/>
                    <a:pt x="346" y="148"/>
                  </a:cubicBezTo>
                  <a:cubicBezTo>
                    <a:pt x="346" y="150"/>
                    <a:pt x="347" y="150"/>
                    <a:pt x="347" y="151"/>
                  </a:cubicBezTo>
                  <a:cubicBezTo>
                    <a:pt x="347" y="151"/>
                    <a:pt x="347" y="151"/>
                    <a:pt x="347" y="151"/>
                  </a:cubicBezTo>
                  <a:cubicBezTo>
                    <a:pt x="347" y="151"/>
                    <a:pt x="347" y="151"/>
                    <a:pt x="347" y="151"/>
                  </a:cubicBezTo>
                  <a:cubicBezTo>
                    <a:pt x="347" y="151"/>
                    <a:pt x="347" y="151"/>
                    <a:pt x="347" y="151"/>
                  </a:cubicBezTo>
                  <a:cubicBezTo>
                    <a:pt x="347" y="151"/>
                    <a:pt x="348" y="151"/>
                    <a:pt x="348" y="151"/>
                  </a:cubicBezTo>
                  <a:cubicBezTo>
                    <a:pt x="348" y="151"/>
                    <a:pt x="348" y="151"/>
                    <a:pt x="348" y="151"/>
                  </a:cubicBezTo>
                  <a:cubicBezTo>
                    <a:pt x="348" y="151"/>
                    <a:pt x="348" y="151"/>
                    <a:pt x="348" y="151"/>
                  </a:cubicBezTo>
                  <a:cubicBezTo>
                    <a:pt x="348" y="151"/>
                    <a:pt x="348" y="151"/>
                    <a:pt x="348" y="151"/>
                  </a:cubicBezTo>
                  <a:cubicBezTo>
                    <a:pt x="348" y="151"/>
                    <a:pt x="348" y="151"/>
                    <a:pt x="348" y="151"/>
                  </a:cubicBezTo>
                  <a:cubicBezTo>
                    <a:pt x="348" y="151"/>
                    <a:pt x="348" y="151"/>
                    <a:pt x="348" y="151"/>
                  </a:cubicBezTo>
                  <a:cubicBezTo>
                    <a:pt x="348" y="151"/>
                    <a:pt x="349" y="151"/>
                    <a:pt x="349" y="152"/>
                  </a:cubicBezTo>
                  <a:cubicBezTo>
                    <a:pt x="349" y="152"/>
                    <a:pt x="349" y="152"/>
                    <a:pt x="349" y="152"/>
                  </a:cubicBezTo>
                  <a:cubicBezTo>
                    <a:pt x="349" y="153"/>
                    <a:pt x="349" y="153"/>
                    <a:pt x="350" y="153"/>
                  </a:cubicBezTo>
                  <a:cubicBezTo>
                    <a:pt x="350" y="154"/>
                    <a:pt x="350" y="154"/>
                    <a:pt x="350" y="154"/>
                  </a:cubicBezTo>
                  <a:cubicBezTo>
                    <a:pt x="350" y="155"/>
                    <a:pt x="350" y="155"/>
                    <a:pt x="350" y="155"/>
                  </a:cubicBezTo>
                  <a:cubicBezTo>
                    <a:pt x="350" y="156"/>
                    <a:pt x="350" y="156"/>
                    <a:pt x="350" y="156"/>
                  </a:cubicBezTo>
                  <a:cubicBezTo>
                    <a:pt x="350" y="156"/>
                    <a:pt x="350" y="156"/>
                    <a:pt x="350" y="156"/>
                  </a:cubicBezTo>
                  <a:cubicBezTo>
                    <a:pt x="350" y="157"/>
                    <a:pt x="349" y="157"/>
                    <a:pt x="349" y="157"/>
                  </a:cubicBezTo>
                  <a:cubicBezTo>
                    <a:pt x="349" y="157"/>
                    <a:pt x="349" y="158"/>
                    <a:pt x="349" y="158"/>
                  </a:cubicBezTo>
                  <a:cubicBezTo>
                    <a:pt x="349" y="158"/>
                    <a:pt x="349" y="158"/>
                    <a:pt x="349" y="159"/>
                  </a:cubicBezTo>
                  <a:cubicBezTo>
                    <a:pt x="350" y="159"/>
                    <a:pt x="350" y="159"/>
                    <a:pt x="350" y="160"/>
                  </a:cubicBezTo>
                  <a:cubicBezTo>
                    <a:pt x="350" y="160"/>
                    <a:pt x="350" y="160"/>
                    <a:pt x="350" y="161"/>
                  </a:cubicBezTo>
                  <a:cubicBezTo>
                    <a:pt x="350" y="161"/>
                    <a:pt x="350" y="162"/>
                    <a:pt x="350" y="162"/>
                  </a:cubicBezTo>
                  <a:cubicBezTo>
                    <a:pt x="350" y="162"/>
                    <a:pt x="350" y="163"/>
                    <a:pt x="350" y="163"/>
                  </a:cubicBezTo>
                  <a:cubicBezTo>
                    <a:pt x="350" y="164"/>
                    <a:pt x="350" y="164"/>
                    <a:pt x="350" y="164"/>
                  </a:cubicBezTo>
                  <a:cubicBezTo>
                    <a:pt x="349" y="165"/>
                    <a:pt x="349" y="166"/>
                    <a:pt x="348" y="167"/>
                  </a:cubicBezTo>
                  <a:cubicBezTo>
                    <a:pt x="348" y="168"/>
                    <a:pt x="348" y="169"/>
                    <a:pt x="348" y="169"/>
                  </a:cubicBezTo>
                  <a:cubicBezTo>
                    <a:pt x="348" y="170"/>
                    <a:pt x="348" y="171"/>
                    <a:pt x="348" y="172"/>
                  </a:cubicBezTo>
                  <a:cubicBezTo>
                    <a:pt x="349" y="172"/>
                    <a:pt x="349" y="173"/>
                    <a:pt x="349" y="173"/>
                  </a:cubicBezTo>
                  <a:cubicBezTo>
                    <a:pt x="349" y="173"/>
                    <a:pt x="349" y="173"/>
                    <a:pt x="349" y="173"/>
                  </a:cubicBezTo>
                  <a:cubicBezTo>
                    <a:pt x="349" y="174"/>
                    <a:pt x="349" y="174"/>
                    <a:pt x="349" y="174"/>
                  </a:cubicBezTo>
                  <a:cubicBezTo>
                    <a:pt x="349" y="174"/>
                    <a:pt x="349" y="174"/>
                    <a:pt x="349" y="175"/>
                  </a:cubicBezTo>
                  <a:cubicBezTo>
                    <a:pt x="349" y="175"/>
                    <a:pt x="349" y="175"/>
                    <a:pt x="349" y="176"/>
                  </a:cubicBezTo>
                  <a:cubicBezTo>
                    <a:pt x="349" y="176"/>
                    <a:pt x="348" y="176"/>
                    <a:pt x="348" y="177"/>
                  </a:cubicBezTo>
                  <a:cubicBezTo>
                    <a:pt x="348" y="177"/>
                    <a:pt x="348" y="178"/>
                    <a:pt x="348" y="178"/>
                  </a:cubicBezTo>
                  <a:cubicBezTo>
                    <a:pt x="348" y="179"/>
                    <a:pt x="348" y="180"/>
                    <a:pt x="348" y="180"/>
                  </a:cubicBezTo>
                  <a:cubicBezTo>
                    <a:pt x="347" y="181"/>
                    <a:pt x="347" y="182"/>
                    <a:pt x="347" y="182"/>
                  </a:cubicBezTo>
                  <a:cubicBezTo>
                    <a:pt x="347" y="183"/>
                    <a:pt x="347" y="184"/>
                    <a:pt x="347" y="184"/>
                  </a:cubicBezTo>
                  <a:cubicBezTo>
                    <a:pt x="347" y="185"/>
                    <a:pt x="347" y="185"/>
                    <a:pt x="347" y="186"/>
                  </a:cubicBezTo>
                  <a:cubicBezTo>
                    <a:pt x="347" y="186"/>
                    <a:pt x="347" y="187"/>
                    <a:pt x="347" y="188"/>
                  </a:cubicBezTo>
                  <a:cubicBezTo>
                    <a:pt x="346" y="188"/>
                    <a:pt x="346" y="189"/>
                    <a:pt x="346" y="189"/>
                  </a:cubicBezTo>
                  <a:cubicBezTo>
                    <a:pt x="346" y="190"/>
                    <a:pt x="345" y="190"/>
                    <a:pt x="345" y="191"/>
                  </a:cubicBezTo>
                  <a:cubicBezTo>
                    <a:pt x="345" y="191"/>
                    <a:pt x="345" y="192"/>
                    <a:pt x="344" y="192"/>
                  </a:cubicBezTo>
                  <a:cubicBezTo>
                    <a:pt x="344" y="193"/>
                    <a:pt x="344" y="193"/>
                    <a:pt x="344" y="194"/>
                  </a:cubicBezTo>
                  <a:cubicBezTo>
                    <a:pt x="344" y="194"/>
                    <a:pt x="343" y="194"/>
                    <a:pt x="343" y="195"/>
                  </a:cubicBezTo>
                  <a:cubicBezTo>
                    <a:pt x="343" y="195"/>
                    <a:pt x="343" y="196"/>
                    <a:pt x="343" y="196"/>
                  </a:cubicBezTo>
                  <a:cubicBezTo>
                    <a:pt x="343" y="197"/>
                    <a:pt x="343" y="198"/>
                    <a:pt x="343" y="199"/>
                  </a:cubicBezTo>
                  <a:cubicBezTo>
                    <a:pt x="342" y="199"/>
                    <a:pt x="342" y="200"/>
                    <a:pt x="341" y="200"/>
                  </a:cubicBezTo>
                  <a:cubicBezTo>
                    <a:pt x="341" y="201"/>
                    <a:pt x="340" y="201"/>
                    <a:pt x="340" y="201"/>
                  </a:cubicBezTo>
                  <a:cubicBezTo>
                    <a:pt x="339" y="202"/>
                    <a:pt x="339" y="202"/>
                    <a:pt x="339" y="202"/>
                  </a:cubicBezTo>
                  <a:cubicBezTo>
                    <a:pt x="338" y="202"/>
                    <a:pt x="337" y="203"/>
                    <a:pt x="337" y="204"/>
                  </a:cubicBezTo>
                  <a:cubicBezTo>
                    <a:pt x="336" y="205"/>
                    <a:pt x="335" y="207"/>
                    <a:pt x="334" y="209"/>
                  </a:cubicBezTo>
                  <a:cubicBezTo>
                    <a:pt x="333" y="211"/>
                    <a:pt x="332" y="213"/>
                    <a:pt x="331" y="215"/>
                  </a:cubicBezTo>
                  <a:cubicBezTo>
                    <a:pt x="331" y="217"/>
                    <a:pt x="330" y="219"/>
                    <a:pt x="330" y="221"/>
                  </a:cubicBezTo>
                  <a:cubicBezTo>
                    <a:pt x="330" y="222"/>
                    <a:pt x="330" y="222"/>
                    <a:pt x="330" y="223"/>
                  </a:cubicBezTo>
                  <a:cubicBezTo>
                    <a:pt x="329" y="224"/>
                    <a:pt x="329" y="224"/>
                    <a:pt x="329" y="225"/>
                  </a:cubicBezTo>
                  <a:cubicBezTo>
                    <a:pt x="329" y="225"/>
                    <a:pt x="328" y="226"/>
                    <a:pt x="328" y="226"/>
                  </a:cubicBezTo>
                  <a:cubicBezTo>
                    <a:pt x="328" y="227"/>
                    <a:pt x="327" y="227"/>
                    <a:pt x="327" y="227"/>
                  </a:cubicBezTo>
                  <a:cubicBezTo>
                    <a:pt x="327" y="228"/>
                    <a:pt x="326" y="228"/>
                    <a:pt x="326" y="229"/>
                  </a:cubicBezTo>
                  <a:cubicBezTo>
                    <a:pt x="326" y="229"/>
                    <a:pt x="325" y="230"/>
                    <a:pt x="325" y="230"/>
                  </a:cubicBezTo>
                  <a:cubicBezTo>
                    <a:pt x="325" y="231"/>
                    <a:pt x="325" y="231"/>
                    <a:pt x="324" y="232"/>
                  </a:cubicBezTo>
                  <a:cubicBezTo>
                    <a:pt x="324" y="233"/>
                    <a:pt x="324" y="233"/>
                    <a:pt x="324" y="234"/>
                  </a:cubicBezTo>
                  <a:cubicBezTo>
                    <a:pt x="324" y="234"/>
                    <a:pt x="324" y="235"/>
                    <a:pt x="324" y="235"/>
                  </a:cubicBezTo>
                  <a:cubicBezTo>
                    <a:pt x="324" y="236"/>
                    <a:pt x="324" y="236"/>
                    <a:pt x="324" y="237"/>
                  </a:cubicBezTo>
                  <a:cubicBezTo>
                    <a:pt x="324" y="237"/>
                    <a:pt x="324" y="237"/>
                    <a:pt x="324" y="238"/>
                  </a:cubicBezTo>
                  <a:cubicBezTo>
                    <a:pt x="324" y="238"/>
                    <a:pt x="324" y="239"/>
                    <a:pt x="324" y="239"/>
                  </a:cubicBezTo>
                  <a:cubicBezTo>
                    <a:pt x="324" y="240"/>
                    <a:pt x="323" y="242"/>
                    <a:pt x="323" y="243"/>
                  </a:cubicBezTo>
                  <a:cubicBezTo>
                    <a:pt x="323" y="244"/>
                    <a:pt x="323" y="245"/>
                    <a:pt x="323" y="247"/>
                  </a:cubicBezTo>
                  <a:cubicBezTo>
                    <a:pt x="323" y="248"/>
                    <a:pt x="323" y="249"/>
                    <a:pt x="323" y="250"/>
                  </a:cubicBezTo>
                  <a:cubicBezTo>
                    <a:pt x="323" y="250"/>
                    <a:pt x="322" y="251"/>
                    <a:pt x="322" y="251"/>
                  </a:cubicBezTo>
                  <a:cubicBezTo>
                    <a:pt x="322" y="251"/>
                    <a:pt x="321" y="251"/>
                    <a:pt x="319" y="251"/>
                  </a:cubicBezTo>
                  <a:cubicBezTo>
                    <a:pt x="318" y="251"/>
                    <a:pt x="316" y="252"/>
                    <a:pt x="314" y="252"/>
                  </a:cubicBezTo>
                  <a:cubicBezTo>
                    <a:pt x="312" y="252"/>
                    <a:pt x="310" y="252"/>
                    <a:pt x="308" y="253"/>
                  </a:cubicBezTo>
                  <a:cubicBezTo>
                    <a:pt x="306" y="253"/>
                    <a:pt x="305" y="254"/>
                    <a:pt x="304" y="255"/>
                  </a:cubicBezTo>
                  <a:cubicBezTo>
                    <a:pt x="304" y="255"/>
                    <a:pt x="304" y="255"/>
                    <a:pt x="304" y="255"/>
                  </a:cubicBezTo>
                  <a:cubicBezTo>
                    <a:pt x="304" y="255"/>
                    <a:pt x="303" y="255"/>
                    <a:pt x="303" y="255"/>
                  </a:cubicBezTo>
                  <a:cubicBezTo>
                    <a:pt x="303" y="256"/>
                    <a:pt x="303" y="256"/>
                    <a:pt x="303" y="256"/>
                  </a:cubicBezTo>
                  <a:cubicBezTo>
                    <a:pt x="303" y="256"/>
                    <a:pt x="302" y="256"/>
                    <a:pt x="302" y="256"/>
                  </a:cubicBezTo>
                  <a:cubicBezTo>
                    <a:pt x="302" y="257"/>
                    <a:pt x="301" y="257"/>
                    <a:pt x="301" y="258"/>
                  </a:cubicBezTo>
                  <a:cubicBezTo>
                    <a:pt x="300" y="258"/>
                    <a:pt x="300" y="258"/>
                    <a:pt x="299" y="259"/>
                  </a:cubicBezTo>
                  <a:cubicBezTo>
                    <a:pt x="299" y="259"/>
                    <a:pt x="298" y="259"/>
                    <a:pt x="298" y="260"/>
                  </a:cubicBezTo>
                  <a:cubicBezTo>
                    <a:pt x="297" y="260"/>
                    <a:pt x="297" y="260"/>
                    <a:pt x="296" y="260"/>
                  </a:cubicBezTo>
                  <a:cubicBezTo>
                    <a:pt x="296" y="261"/>
                    <a:pt x="295" y="261"/>
                    <a:pt x="295" y="261"/>
                  </a:cubicBezTo>
                  <a:cubicBezTo>
                    <a:pt x="294" y="262"/>
                    <a:pt x="294" y="262"/>
                    <a:pt x="293" y="262"/>
                  </a:cubicBezTo>
                  <a:cubicBezTo>
                    <a:pt x="293" y="263"/>
                    <a:pt x="293" y="263"/>
                    <a:pt x="293" y="264"/>
                  </a:cubicBezTo>
                  <a:cubicBezTo>
                    <a:pt x="293" y="264"/>
                    <a:pt x="292" y="265"/>
                    <a:pt x="292" y="266"/>
                  </a:cubicBezTo>
                  <a:cubicBezTo>
                    <a:pt x="292" y="266"/>
                    <a:pt x="292" y="266"/>
                    <a:pt x="292" y="266"/>
                  </a:cubicBezTo>
                  <a:cubicBezTo>
                    <a:pt x="292" y="266"/>
                    <a:pt x="292" y="266"/>
                    <a:pt x="292" y="266"/>
                  </a:cubicBezTo>
                  <a:cubicBezTo>
                    <a:pt x="292" y="265"/>
                    <a:pt x="292" y="265"/>
                    <a:pt x="292" y="265"/>
                  </a:cubicBezTo>
                  <a:cubicBezTo>
                    <a:pt x="292" y="265"/>
                    <a:pt x="291" y="265"/>
                    <a:pt x="291" y="264"/>
                  </a:cubicBezTo>
                  <a:cubicBezTo>
                    <a:pt x="291" y="264"/>
                    <a:pt x="291" y="264"/>
                    <a:pt x="290" y="263"/>
                  </a:cubicBezTo>
                  <a:cubicBezTo>
                    <a:pt x="290" y="263"/>
                    <a:pt x="290" y="263"/>
                    <a:pt x="290" y="263"/>
                  </a:cubicBezTo>
                  <a:cubicBezTo>
                    <a:pt x="290" y="262"/>
                    <a:pt x="289" y="262"/>
                    <a:pt x="289" y="262"/>
                  </a:cubicBezTo>
                  <a:cubicBezTo>
                    <a:pt x="289" y="262"/>
                    <a:pt x="289" y="262"/>
                    <a:pt x="288" y="261"/>
                  </a:cubicBezTo>
                  <a:cubicBezTo>
                    <a:pt x="288" y="261"/>
                    <a:pt x="288" y="261"/>
                    <a:pt x="288" y="261"/>
                  </a:cubicBezTo>
                  <a:cubicBezTo>
                    <a:pt x="287" y="261"/>
                    <a:pt x="287" y="261"/>
                    <a:pt x="287" y="260"/>
                  </a:cubicBezTo>
                  <a:cubicBezTo>
                    <a:pt x="286" y="260"/>
                    <a:pt x="286" y="260"/>
                    <a:pt x="286" y="260"/>
                  </a:cubicBezTo>
                  <a:cubicBezTo>
                    <a:pt x="286" y="260"/>
                    <a:pt x="285" y="259"/>
                    <a:pt x="285" y="259"/>
                  </a:cubicBezTo>
                  <a:cubicBezTo>
                    <a:pt x="285" y="259"/>
                    <a:pt x="285" y="259"/>
                    <a:pt x="285" y="258"/>
                  </a:cubicBezTo>
                  <a:cubicBezTo>
                    <a:pt x="285" y="258"/>
                    <a:pt x="285" y="258"/>
                    <a:pt x="284" y="258"/>
                  </a:cubicBezTo>
                  <a:cubicBezTo>
                    <a:pt x="284" y="258"/>
                    <a:pt x="284" y="257"/>
                    <a:pt x="284" y="257"/>
                  </a:cubicBezTo>
                  <a:cubicBezTo>
                    <a:pt x="284" y="257"/>
                    <a:pt x="284" y="257"/>
                    <a:pt x="284" y="257"/>
                  </a:cubicBezTo>
                  <a:cubicBezTo>
                    <a:pt x="283" y="257"/>
                    <a:pt x="283" y="256"/>
                    <a:pt x="283" y="256"/>
                  </a:cubicBezTo>
                  <a:cubicBezTo>
                    <a:pt x="283" y="256"/>
                    <a:pt x="283" y="257"/>
                    <a:pt x="282" y="257"/>
                  </a:cubicBezTo>
                  <a:cubicBezTo>
                    <a:pt x="282" y="257"/>
                    <a:pt x="282" y="257"/>
                    <a:pt x="282" y="258"/>
                  </a:cubicBezTo>
                  <a:cubicBezTo>
                    <a:pt x="282" y="258"/>
                    <a:pt x="282" y="258"/>
                    <a:pt x="282" y="259"/>
                  </a:cubicBezTo>
                  <a:cubicBezTo>
                    <a:pt x="281" y="259"/>
                    <a:pt x="281" y="260"/>
                    <a:pt x="281" y="260"/>
                  </a:cubicBezTo>
                  <a:cubicBezTo>
                    <a:pt x="281" y="260"/>
                    <a:pt x="281" y="260"/>
                    <a:pt x="281" y="260"/>
                  </a:cubicBezTo>
                  <a:cubicBezTo>
                    <a:pt x="281" y="260"/>
                    <a:pt x="281" y="260"/>
                    <a:pt x="281" y="260"/>
                  </a:cubicBezTo>
                  <a:cubicBezTo>
                    <a:pt x="281" y="260"/>
                    <a:pt x="281" y="260"/>
                    <a:pt x="281" y="260"/>
                  </a:cubicBezTo>
                  <a:cubicBezTo>
                    <a:pt x="280" y="260"/>
                    <a:pt x="280" y="260"/>
                    <a:pt x="280" y="260"/>
                  </a:cubicBezTo>
                  <a:cubicBezTo>
                    <a:pt x="280" y="259"/>
                    <a:pt x="280" y="259"/>
                    <a:pt x="280" y="259"/>
                  </a:cubicBezTo>
                  <a:cubicBezTo>
                    <a:pt x="280" y="259"/>
                    <a:pt x="280" y="259"/>
                    <a:pt x="280" y="259"/>
                  </a:cubicBezTo>
                  <a:cubicBezTo>
                    <a:pt x="280" y="259"/>
                    <a:pt x="280" y="259"/>
                    <a:pt x="280" y="258"/>
                  </a:cubicBezTo>
                  <a:cubicBezTo>
                    <a:pt x="280" y="258"/>
                    <a:pt x="280" y="258"/>
                    <a:pt x="280" y="258"/>
                  </a:cubicBezTo>
                  <a:cubicBezTo>
                    <a:pt x="280" y="258"/>
                    <a:pt x="280" y="258"/>
                    <a:pt x="281" y="258"/>
                  </a:cubicBezTo>
                  <a:cubicBezTo>
                    <a:pt x="281" y="258"/>
                    <a:pt x="281" y="258"/>
                    <a:pt x="281" y="257"/>
                  </a:cubicBezTo>
                  <a:cubicBezTo>
                    <a:pt x="281" y="257"/>
                    <a:pt x="281" y="257"/>
                    <a:pt x="281" y="257"/>
                  </a:cubicBezTo>
                  <a:cubicBezTo>
                    <a:pt x="281" y="257"/>
                    <a:pt x="282" y="257"/>
                    <a:pt x="282" y="256"/>
                  </a:cubicBezTo>
                  <a:cubicBezTo>
                    <a:pt x="282" y="256"/>
                    <a:pt x="281" y="256"/>
                    <a:pt x="281" y="256"/>
                  </a:cubicBezTo>
                  <a:cubicBezTo>
                    <a:pt x="281" y="255"/>
                    <a:pt x="281" y="255"/>
                    <a:pt x="281" y="255"/>
                  </a:cubicBezTo>
                  <a:cubicBezTo>
                    <a:pt x="281" y="255"/>
                    <a:pt x="281" y="254"/>
                    <a:pt x="280" y="254"/>
                  </a:cubicBezTo>
                  <a:cubicBezTo>
                    <a:pt x="280" y="254"/>
                    <a:pt x="280" y="254"/>
                    <a:pt x="279" y="254"/>
                  </a:cubicBezTo>
                  <a:cubicBezTo>
                    <a:pt x="279" y="254"/>
                    <a:pt x="279" y="254"/>
                    <a:pt x="279" y="254"/>
                  </a:cubicBezTo>
                  <a:cubicBezTo>
                    <a:pt x="278" y="254"/>
                    <a:pt x="278" y="254"/>
                    <a:pt x="278" y="254"/>
                  </a:cubicBezTo>
                  <a:cubicBezTo>
                    <a:pt x="278" y="254"/>
                    <a:pt x="278" y="254"/>
                    <a:pt x="277" y="254"/>
                  </a:cubicBezTo>
                  <a:cubicBezTo>
                    <a:pt x="277" y="254"/>
                    <a:pt x="277" y="254"/>
                    <a:pt x="277" y="255"/>
                  </a:cubicBezTo>
                  <a:cubicBezTo>
                    <a:pt x="276" y="255"/>
                    <a:pt x="276" y="255"/>
                    <a:pt x="276" y="256"/>
                  </a:cubicBezTo>
                  <a:cubicBezTo>
                    <a:pt x="276" y="257"/>
                    <a:pt x="275" y="258"/>
                    <a:pt x="275" y="258"/>
                  </a:cubicBezTo>
                  <a:cubicBezTo>
                    <a:pt x="274" y="259"/>
                    <a:pt x="274" y="260"/>
                    <a:pt x="273" y="261"/>
                  </a:cubicBezTo>
                  <a:cubicBezTo>
                    <a:pt x="272" y="261"/>
                    <a:pt x="271" y="262"/>
                    <a:pt x="270" y="262"/>
                  </a:cubicBezTo>
                  <a:cubicBezTo>
                    <a:pt x="270" y="262"/>
                    <a:pt x="269" y="263"/>
                    <a:pt x="268" y="263"/>
                  </a:cubicBezTo>
                  <a:cubicBezTo>
                    <a:pt x="268" y="263"/>
                    <a:pt x="268" y="263"/>
                    <a:pt x="268" y="263"/>
                  </a:cubicBezTo>
                  <a:cubicBezTo>
                    <a:pt x="267" y="263"/>
                    <a:pt x="267" y="262"/>
                    <a:pt x="267" y="262"/>
                  </a:cubicBezTo>
                  <a:cubicBezTo>
                    <a:pt x="267" y="262"/>
                    <a:pt x="267" y="262"/>
                    <a:pt x="267" y="262"/>
                  </a:cubicBezTo>
                  <a:cubicBezTo>
                    <a:pt x="267" y="262"/>
                    <a:pt x="266" y="262"/>
                    <a:pt x="266" y="262"/>
                  </a:cubicBezTo>
                  <a:cubicBezTo>
                    <a:pt x="266" y="261"/>
                    <a:pt x="264" y="261"/>
                    <a:pt x="263" y="260"/>
                  </a:cubicBezTo>
                  <a:cubicBezTo>
                    <a:pt x="262" y="259"/>
                    <a:pt x="260" y="259"/>
                    <a:pt x="258" y="258"/>
                  </a:cubicBezTo>
                  <a:cubicBezTo>
                    <a:pt x="256" y="257"/>
                    <a:pt x="255" y="257"/>
                    <a:pt x="253" y="256"/>
                  </a:cubicBezTo>
                  <a:cubicBezTo>
                    <a:pt x="251" y="256"/>
                    <a:pt x="250" y="256"/>
                    <a:pt x="248" y="256"/>
                  </a:cubicBezTo>
                  <a:cubicBezTo>
                    <a:pt x="248" y="256"/>
                    <a:pt x="247" y="256"/>
                    <a:pt x="247" y="256"/>
                  </a:cubicBezTo>
                  <a:cubicBezTo>
                    <a:pt x="246" y="256"/>
                    <a:pt x="246" y="256"/>
                    <a:pt x="246" y="256"/>
                  </a:cubicBezTo>
                  <a:cubicBezTo>
                    <a:pt x="246" y="255"/>
                    <a:pt x="245" y="255"/>
                    <a:pt x="245" y="255"/>
                  </a:cubicBezTo>
                  <a:cubicBezTo>
                    <a:pt x="245" y="255"/>
                    <a:pt x="245" y="255"/>
                    <a:pt x="244" y="255"/>
                  </a:cubicBezTo>
                  <a:cubicBezTo>
                    <a:pt x="244" y="255"/>
                    <a:pt x="244" y="254"/>
                    <a:pt x="244" y="254"/>
                  </a:cubicBezTo>
                  <a:cubicBezTo>
                    <a:pt x="244" y="254"/>
                    <a:pt x="243" y="254"/>
                    <a:pt x="243" y="254"/>
                  </a:cubicBezTo>
                  <a:cubicBezTo>
                    <a:pt x="242" y="253"/>
                    <a:pt x="242" y="253"/>
                    <a:pt x="242" y="253"/>
                  </a:cubicBezTo>
                  <a:cubicBezTo>
                    <a:pt x="241" y="253"/>
                    <a:pt x="240" y="252"/>
                    <a:pt x="240" y="252"/>
                  </a:cubicBezTo>
                  <a:cubicBezTo>
                    <a:pt x="238" y="251"/>
                    <a:pt x="237" y="250"/>
                    <a:pt x="236" y="250"/>
                  </a:cubicBezTo>
                  <a:cubicBezTo>
                    <a:pt x="236" y="249"/>
                    <a:pt x="235" y="248"/>
                    <a:pt x="235" y="247"/>
                  </a:cubicBezTo>
                  <a:cubicBezTo>
                    <a:pt x="235" y="246"/>
                    <a:pt x="235" y="246"/>
                    <a:pt x="235" y="245"/>
                  </a:cubicBezTo>
                  <a:cubicBezTo>
                    <a:pt x="235" y="244"/>
                    <a:pt x="235" y="243"/>
                    <a:pt x="235" y="242"/>
                  </a:cubicBezTo>
                  <a:cubicBezTo>
                    <a:pt x="235" y="241"/>
                    <a:pt x="235" y="241"/>
                    <a:pt x="235" y="241"/>
                  </a:cubicBezTo>
                  <a:cubicBezTo>
                    <a:pt x="235" y="241"/>
                    <a:pt x="235" y="240"/>
                    <a:pt x="235" y="239"/>
                  </a:cubicBezTo>
                  <a:cubicBezTo>
                    <a:pt x="235" y="238"/>
                    <a:pt x="235" y="238"/>
                    <a:pt x="234" y="237"/>
                  </a:cubicBezTo>
                  <a:cubicBezTo>
                    <a:pt x="234" y="236"/>
                    <a:pt x="234" y="235"/>
                    <a:pt x="233" y="234"/>
                  </a:cubicBezTo>
                  <a:cubicBezTo>
                    <a:pt x="233" y="234"/>
                    <a:pt x="232" y="233"/>
                    <a:pt x="232" y="232"/>
                  </a:cubicBezTo>
                  <a:cubicBezTo>
                    <a:pt x="232" y="232"/>
                    <a:pt x="231" y="232"/>
                    <a:pt x="231" y="231"/>
                  </a:cubicBezTo>
                  <a:cubicBezTo>
                    <a:pt x="231" y="231"/>
                    <a:pt x="230" y="231"/>
                    <a:pt x="230" y="230"/>
                  </a:cubicBezTo>
                  <a:cubicBezTo>
                    <a:pt x="229" y="230"/>
                    <a:pt x="229" y="230"/>
                    <a:pt x="228" y="229"/>
                  </a:cubicBezTo>
                  <a:cubicBezTo>
                    <a:pt x="228" y="229"/>
                    <a:pt x="227" y="229"/>
                    <a:pt x="227" y="229"/>
                  </a:cubicBezTo>
                  <a:cubicBezTo>
                    <a:pt x="227" y="229"/>
                    <a:pt x="227" y="229"/>
                    <a:pt x="227" y="229"/>
                  </a:cubicBezTo>
                  <a:cubicBezTo>
                    <a:pt x="227" y="229"/>
                    <a:pt x="227" y="229"/>
                    <a:pt x="227" y="229"/>
                  </a:cubicBezTo>
                  <a:cubicBezTo>
                    <a:pt x="227" y="229"/>
                    <a:pt x="227" y="229"/>
                    <a:pt x="227" y="229"/>
                  </a:cubicBezTo>
                  <a:cubicBezTo>
                    <a:pt x="227" y="229"/>
                    <a:pt x="227" y="229"/>
                    <a:pt x="227" y="229"/>
                  </a:cubicBezTo>
                  <a:cubicBezTo>
                    <a:pt x="226" y="229"/>
                    <a:pt x="226" y="229"/>
                    <a:pt x="226" y="229"/>
                  </a:cubicBezTo>
                  <a:cubicBezTo>
                    <a:pt x="226" y="229"/>
                    <a:pt x="226" y="229"/>
                    <a:pt x="225" y="229"/>
                  </a:cubicBezTo>
                  <a:cubicBezTo>
                    <a:pt x="225" y="229"/>
                    <a:pt x="225" y="229"/>
                    <a:pt x="225" y="229"/>
                  </a:cubicBezTo>
                  <a:cubicBezTo>
                    <a:pt x="225" y="229"/>
                    <a:pt x="224" y="229"/>
                    <a:pt x="224" y="229"/>
                  </a:cubicBezTo>
                  <a:cubicBezTo>
                    <a:pt x="224" y="229"/>
                    <a:pt x="224" y="230"/>
                    <a:pt x="224" y="230"/>
                  </a:cubicBezTo>
                  <a:cubicBezTo>
                    <a:pt x="223" y="230"/>
                    <a:pt x="223" y="230"/>
                    <a:pt x="223" y="230"/>
                  </a:cubicBezTo>
                  <a:cubicBezTo>
                    <a:pt x="223" y="230"/>
                    <a:pt x="223" y="230"/>
                    <a:pt x="222" y="230"/>
                  </a:cubicBezTo>
                  <a:cubicBezTo>
                    <a:pt x="222" y="230"/>
                    <a:pt x="222" y="230"/>
                    <a:pt x="222" y="230"/>
                  </a:cubicBezTo>
                  <a:cubicBezTo>
                    <a:pt x="222" y="230"/>
                    <a:pt x="222" y="230"/>
                    <a:pt x="222" y="230"/>
                  </a:cubicBezTo>
                  <a:cubicBezTo>
                    <a:pt x="222" y="230"/>
                    <a:pt x="221" y="230"/>
                    <a:pt x="221" y="230"/>
                  </a:cubicBezTo>
                  <a:cubicBezTo>
                    <a:pt x="221" y="230"/>
                    <a:pt x="221" y="230"/>
                    <a:pt x="221" y="230"/>
                  </a:cubicBezTo>
                  <a:cubicBezTo>
                    <a:pt x="221" y="230"/>
                    <a:pt x="221" y="230"/>
                    <a:pt x="221" y="230"/>
                  </a:cubicBezTo>
                  <a:cubicBezTo>
                    <a:pt x="221" y="229"/>
                    <a:pt x="221" y="229"/>
                    <a:pt x="221" y="229"/>
                  </a:cubicBezTo>
                  <a:cubicBezTo>
                    <a:pt x="221" y="229"/>
                    <a:pt x="221" y="229"/>
                    <a:pt x="221" y="229"/>
                  </a:cubicBezTo>
                  <a:cubicBezTo>
                    <a:pt x="221" y="228"/>
                    <a:pt x="221" y="228"/>
                    <a:pt x="222" y="228"/>
                  </a:cubicBezTo>
                  <a:cubicBezTo>
                    <a:pt x="222" y="228"/>
                    <a:pt x="222" y="228"/>
                    <a:pt x="222" y="227"/>
                  </a:cubicBezTo>
                  <a:cubicBezTo>
                    <a:pt x="222" y="227"/>
                    <a:pt x="222" y="226"/>
                    <a:pt x="223" y="226"/>
                  </a:cubicBezTo>
                  <a:cubicBezTo>
                    <a:pt x="223" y="225"/>
                    <a:pt x="223" y="225"/>
                    <a:pt x="223" y="224"/>
                  </a:cubicBezTo>
                  <a:cubicBezTo>
                    <a:pt x="223" y="223"/>
                    <a:pt x="223" y="223"/>
                    <a:pt x="223" y="222"/>
                  </a:cubicBezTo>
                  <a:cubicBezTo>
                    <a:pt x="223" y="221"/>
                    <a:pt x="222" y="221"/>
                    <a:pt x="222" y="220"/>
                  </a:cubicBezTo>
                  <a:cubicBezTo>
                    <a:pt x="222" y="219"/>
                    <a:pt x="221" y="219"/>
                    <a:pt x="221" y="219"/>
                  </a:cubicBezTo>
                  <a:cubicBezTo>
                    <a:pt x="221" y="218"/>
                    <a:pt x="220" y="218"/>
                    <a:pt x="220" y="218"/>
                  </a:cubicBezTo>
                  <a:cubicBezTo>
                    <a:pt x="220" y="218"/>
                    <a:pt x="219" y="218"/>
                    <a:pt x="219" y="217"/>
                  </a:cubicBezTo>
                  <a:cubicBezTo>
                    <a:pt x="219" y="217"/>
                    <a:pt x="219" y="217"/>
                    <a:pt x="218" y="217"/>
                  </a:cubicBezTo>
                  <a:cubicBezTo>
                    <a:pt x="218" y="217"/>
                    <a:pt x="218" y="217"/>
                    <a:pt x="218" y="217"/>
                  </a:cubicBezTo>
                  <a:cubicBezTo>
                    <a:pt x="217" y="218"/>
                    <a:pt x="217" y="218"/>
                    <a:pt x="217" y="218"/>
                  </a:cubicBezTo>
                  <a:cubicBezTo>
                    <a:pt x="217" y="219"/>
                    <a:pt x="217" y="219"/>
                    <a:pt x="216" y="220"/>
                  </a:cubicBezTo>
                  <a:cubicBezTo>
                    <a:pt x="216" y="221"/>
                    <a:pt x="216" y="221"/>
                    <a:pt x="216" y="223"/>
                  </a:cubicBezTo>
                  <a:cubicBezTo>
                    <a:pt x="216" y="223"/>
                    <a:pt x="216" y="224"/>
                    <a:pt x="216" y="224"/>
                  </a:cubicBezTo>
                  <a:cubicBezTo>
                    <a:pt x="216" y="224"/>
                    <a:pt x="215" y="225"/>
                    <a:pt x="215" y="225"/>
                  </a:cubicBezTo>
                  <a:cubicBezTo>
                    <a:pt x="215" y="225"/>
                    <a:pt x="214" y="225"/>
                    <a:pt x="214" y="225"/>
                  </a:cubicBezTo>
                  <a:cubicBezTo>
                    <a:pt x="213" y="225"/>
                    <a:pt x="213" y="225"/>
                    <a:pt x="213" y="225"/>
                  </a:cubicBezTo>
                  <a:cubicBezTo>
                    <a:pt x="213" y="225"/>
                    <a:pt x="212" y="225"/>
                    <a:pt x="212" y="225"/>
                  </a:cubicBezTo>
                  <a:cubicBezTo>
                    <a:pt x="212" y="225"/>
                    <a:pt x="211" y="225"/>
                    <a:pt x="211" y="225"/>
                  </a:cubicBezTo>
                  <a:cubicBezTo>
                    <a:pt x="211" y="225"/>
                    <a:pt x="210" y="225"/>
                    <a:pt x="210" y="224"/>
                  </a:cubicBezTo>
                  <a:cubicBezTo>
                    <a:pt x="210" y="224"/>
                    <a:pt x="210" y="224"/>
                    <a:pt x="210" y="224"/>
                  </a:cubicBezTo>
                  <a:cubicBezTo>
                    <a:pt x="209" y="223"/>
                    <a:pt x="209" y="223"/>
                    <a:pt x="209" y="223"/>
                  </a:cubicBezTo>
                  <a:cubicBezTo>
                    <a:pt x="209" y="223"/>
                    <a:pt x="209" y="223"/>
                    <a:pt x="209" y="223"/>
                  </a:cubicBezTo>
                  <a:cubicBezTo>
                    <a:pt x="209" y="223"/>
                    <a:pt x="210" y="223"/>
                    <a:pt x="210" y="223"/>
                  </a:cubicBezTo>
                  <a:cubicBezTo>
                    <a:pt x="210" y="223"/>
                    <a:pt x="210" y="223"/>
                    <a:pt x="210" y="223"/>
                  </a:cubicBezTo>
                  <a:cubicBezTo>
                    <a:pt x="210" y="223"/>
                    <a:pt x="210" y="223"/>
                    <a:pt x="210" y="223"/>
                  </a:cubicBezTo>
                  <a:cubicBezTo>
                    <a:pt x="211" y="223"/>
                    <a:pt x="211" y="223"/>
                    <a:pt x="211" y="223"/>
                  </a:cubicBezTo>
                  <a:cubicBezTo>
                    <a:pt x="212" y="223"/>
                    <a:pt x="212" y="222"/>
                    <a:pt x="213" y="222"/>
                  </a:cubicBezTo>
                  <a:cubicBezTo>
                    <a:pt x="213" y="222"/>
                    <a:pt x="213" y="221"/>
                    <a:pt x="214" y="220"/>
                  </a:cubicBezTo>
                  <a:cubicBezTo>
                    <a:pt x="214" y="219"/>
                    <a:pt x="214" y="218"/>
                    <a:pt x="214" y="217"/>
                  </a:cubicBezTo>
                  <a:cubicBezTo>
                    <a:pt x="215" y="216"/>
                    <a:pt x="215" y="215"/>
                    <a:pt x="215" y="214"/>
                  </a:cubicBezTo>
                  <a:cubicBezTo>
                    <a:pt x="215" y="213"/>
                    <a:pt x="216" y="212"/>
                    <a:pt x="216" y="212"/>
                  </a:cubicBezTo>
                  <a:cubicBezTo>
                    <a:pt x="216" y="211"/>
                    <a:pt x="216" y="210"/>
                    <a:pt x="217" y="210"/>
                  </a:cubicBezTo>
                  <a:cubicBezTo>
                    <a:pt x="217" y="209"/>
                    <a:pt x="217" y="209"/>
                    <a:pt x="217" y="208"/>
                  </a:cubicBezTo>
                  <a:cubicBezTo>
                    <a:pt x="218" y="208"/>
                    <a:pt x="218" y="208"/>
                    <a:pt x="218" y="207"/>
                  </a:cubicBezTo>
                  <a:cubicBezTo>
                    <a:pt x="218" y="207"/>
                    <a:pt x="218" y="206"/>
                    <a:pt x="218" y="206"/>
                  </a:cubicBezTo>
                  <a:cubicBezTo>
                    <a:pt x="219" y="206"/>
                    <a:pt x="218" y="205"/>
                    <a:pt x="218" y="205"/>
                  </a:cubicBezTo>
                  <a:cubicBezTo>
                    <a:pt x="218" y="205"/>
                    <a:pt x="218" y="204"/>
                    <a:pt x="217" y="204"/>
                  </a:cubicBezTo>
                  <a:cubicBezTo>
                    <a:pt x="217" y="204"/>
                    <a:pt x="217" y="204"/>
                    <a:pt x="217" y="204"/>
                  </a:cubicBezTo>
                  <a:cubicBezTo>
                    <a:pt x="217" y="204"/>
                    <a:pt x="217" y="204"/>
                    <a:pt x="217" y="203"/>
                  </a:cubicBezTo>
                  <a:cubicBezTo>
                    <a:pt x="216" y="203"/>
                    <a:pt x="216" y="203"/>
                    <a:pt x="216" y="203"/>
                  </a:cubicBezTo>
                  <a:cubicBezTo>
                    <a:pt x="216" y="203"/>
                    <a:pt x="216" y="203"/>
                    <a:pt x="216" y="203"/>
                  </a:cubicBezTo>
                  <a:cubicBezTo>
                    <a:pt x="215" y="203"/>
                    <a:pt x="214" y="204"/>
                    <a:pt x="214" y="204"/>
                  </a:cubicBezTo>
                  <a:cubicBezTo>
                    <a:pt x="213" y="205"/>
                    <a:pt x="212" y="205"/>
                    <a:pt x="212" y="206"/>
                  </a:cubicBezTo>
                  <a:cubicBezTo>
                    <a:pt x="211" y="207"/>
                    <a:pt x="211" y="208"/>
                    <a:pt x="210" y="209"/>
                  </a:cubicBezTo>
                  <a:cubicBezTo>
                    <a:pt x="210" y="210"/>
                    <a:pt x="210" y="211"/>
                    <a:pt x="210" y="212"/>
                  </a:cubicBezTo>
                  <a:cubicBezTo>
                    <a:pt x="210" y="212"/>
                    <a:pt x="210" y="213"/>
                    <a:pt x="209" y="213"/>
                  </a:cubicBezTo>
                  <a:cubicBezTo>
                    <a:pt x="209" y="213"/>
                    <a:pt x="209" y="214"/>
                    <a:pt x="209" y="214"/>
                  </a:cubicBezTo>
                  <a:cubicBezTo>
                    <a:pt x="209" y="214"/>
                    <a:pt x="208" y="214"/>
                    <a:pt x="208" y="214"/>
                  </a:cubicBezTo>
                  <a:cubicBezTo>
                    <a:pt x="208" y="214"/>
                    <a:pt x="207" y="214"/>
                    <a:pt x="207" y="215"/>
                  </a:cubicBezTo>
                  <a:cubicBezTo>
                    <a:pt x="207" y="215"/>
                    <a:pt x="206" y="215"/>
                    <a:pt x="206" y="215"/>
                  </a:cubicBezTo>
                  <a:cubicBezTo>
                    <a:pt x="205" y="215"/>
                    <a:pt x="205" y="215"/>
                    <a:pt x="204" y="215"/>
                  </a:cubicBezTo>
                  <a:cubicBezTo>
                    <a:pt x="204" y="216"/>
                    <a:pt x="203" y="216"/>
                    <a:pt x="203" y="217"/>
                  </a:cubicBezTo>
                  <a:cubicBezTo>
                    <a:pt x="202" y="217"/>
                    <a:pt x="202" y="218"/>
                    <a:pt x="201" y="218"/>
                  </a:cubicBezTo>
                  <a:cubicBezTo>
                    <a:pt x="201" y="219"/>
                    <a:pt x="201" y="219"/>
                    <a:pt x="200" y="220"/>
                  </a:cubicBezTo>
                  <a:cubicBezTo>
                    <a:pt x="200" y="221"/>
                    <a:pt x="199" y="221"/>
                    <a:pt x="199" y="221"/>
                  </a:cubicBezTo>
                  <a:cubicBezTo>
                    <a:pt x="199" y="222"/>
                    <a:pt x="198" y="222"/>
                    <a:pt x="198" y="222"/>
                  </a:cubicBezTo>
                  <a:cubicBezTo>
                    <a:pt x="198" y="223"/>
                    <a:pt x="197" y="223"/>
                    <a:pt x="197" y="223"/>
                  </a:cubicBezTo>
                  <a:cubicBezTo>
                    <a:pt x="197" y="223"/>
                    <a:pt x="197" y="223"/>
                    <a:pt x="197" y="223"/>
                  </a:cubicBezTo>
                  <a:cubicBezTo>
                    <a:pt x="197" y="223"/>
                    <a:pt x="197" y="223"/>
                    <a:pt x="196" y="222"/>
                  </a:cubicBezTo>
                  <a:cubicBezTo>
                    <a:pt x="196" y="222"/>
                    <a:pt x="196" y="222"/>
                    <a:pt x="196" y="222"/>
                  </a:cubicBezTo>
                  <a:cubicBezTo>
                    <a:pt x="196" y="222"/>
                    <a:pt x="196" y="221"/>
                    <a:pt x="195" y="221"/>
                  </a:cubicBezTo>
                  <a:cubicBezTo>
                    <a:pt x="195" y="220"/>
                    <a:pt x="195" y="220"/>
                    <a:pt x="195" y="220"/>
                  </a:cubicBezTo>
                  <a:cubicBezTo>
                    <a:pt x="195" y="219"/>
                    <a:pt x="195" y="219"/>
                    <a:pt x="195" y="219"/>
                  </a:cubicBezTo>
                  <a:cubicBezTo>
                    <a:pt x="195" y="219"/>
                    <a:pt x="195" y="218"/>
                    <a:pt x="195" y="218"/>
                  </a:cubicBezTo>
                  <a:cubicBezTo>
                    <a:pt x="195" y="218"/>
                    <a:pt x="195" y="218"/>
                    <a:pt x="195" y="217"/>
                  </a:cubicBezTo>
                  <a:cubicBezTo>
                    <a:pt x="195" y="217"/>
                    <a:pt x="195" y="217"/>
                    <a:pt x="195" y="216"/>
                  </a:cubicBezTo>
                  <a:cubicBezTo>
                    <a:pt x="195" y="216"/>
                    <a:pt x="195" y="215"/>
                    <a:pt x="195" y="215"/>
                  </a:cubicBezTo>
                  <a:cubicBezTo>
                    <a:pt x="195" y="214"/>
                    <a:pt x="194" y="214"/>
                    <a:pt x="194" y="213"/>
                  </a:cubicBezTo>
                  <a:cubicBezTo>
                    <a:pt x="194" y="213"/>
                    <a:pt x="193" y="212"/>
                    <a:pt x="193" y="211"/>
                  </a:cubicBezTo>
                  <a:cubicBezTo>
                    <a:pt x="192" y="211"/>
                    <a:pt x="192" y="210"/>
                    <a:pt x="191" y="209"/>
                  </a:cubicBezTo>
                  <a:cubicBezTo>
                    <a:pt x="191" y="209"/>
                    <a:pt x="190" y="209"/>
                    <a:pt x="190" y="208"/>
                  </a:cubicBezTo>
                  <a:cubicBezTo>
                    <a:pt x="189" y="208"/>
                    <a:pt x="189" y="208"/>
                    <a:pt x="188" y="207"/>
                  </a:cubicBezTo>
                  <a:cubicBezTo>
                    <a:pt x="188" y="207"/>
                    <a:pt x="187" y="207"/>
                    <a:pt x="187" y="206"/>
                  </a:cubicBezTo>
                  <a:cubicBezTo>
                    <a:pt x="187" y="206"/>
                    <a:pt x="186" y="206"/>
                    <a:pt x="186" y="206"/>
                  </a:cubicBezTo>
                  <a:cubicBezTo>
                    <a:pt x="186" y="206"/>
                    <a:pt x="186" y="206"/>
                    <a:pt x="186" y="206"/>
                  </a:cubicBezTo>
                  <a:cubicBezTo>
                    <a:pt x="185" y="206"/>
                    <a:pt x="185" y="206"/>
                    <a:pt x="185" y="205"/>
                  </a:cubicBezTo>
                  <a:cubicBezTo>
                    <a:pt x="185" y="205"/>
                    <a:pt x="185" y="205"/>
                    <a:pt x="185" y="205"/>
                  </a:cubicBezTo>
                  <a:cubicBezTo>
                    <a:pt x="185" y="204"/>
                    <a:pt x="185" y="204"/>
                    <a:pt x="185" y="204"/>
                  </a:cubicBezTo>
                  <a:cubicBezTo>
                    <a:pt x="185" y="204"/>
                    <a:pt x="186" y="204"/>
                    <a:pt x="186" y="203"/>
                  </a:cubicBezTo>
                  <a:cubicBezTo>
                    <a:pt x="186" y="203"/>
                    <a:pt x="186" y="202"/>
                    <a:pt x="186" y="202"/>
                  </a:cubicBezTo>
                  <a:cubicBezTo>
                    <a:pt x="186" y="202"/>
                    <a:pt x="186" y="201"/>
                    <a:pt x="186" y="201"/>
                  </a:cubicBezTo>
                  <a:cubicBezTo>
                    <a:pt x="186" y="200"/>
                    <a:pt x="186" y="200"/>
                    <a:pt x="186" y="200"/>
                  </a:cubicBezTo>
                  <a:cubicBezTo>
                    <a:pt x="186" y="200"/>
                    <a:pt x="186" y="200"/>
                    <a:pt x="186" y="199"/>
                  </a:cubicBezTo>
                  <a:cubicBezTo>
                    <a:pt x="186" y="199"/>
                    <a:pt x="186" y="199"/>
                    <a:pt x="185" y="199"/>
                  </a:cubicBezTo>
                  <a:cubicBezTo>
                    <a:pt x="185" y="199"/>
                    <a:pt x="185" y="199"/>
                    <a:pt x="185" y="199"/>
                  </a:cubicBezTo>
                  <a:cubicBezTo>
                    <a:pt x="184" y="198"/>
                    <a:pt x="184" y="198"/>
                    <a:pt x="184" y="198"/>
                  </a:cubicBezTo>
                  <a:cubicBezTo>
                    <a:pt x="184" y="198"/>
                    <a:pt x="183" y="198"/>
                    <a:pt x="183" y="198"/>
                  </a:cubicBezTo>
                  <a:cubicBezTo>
                    <a:pt x="183" y="198"/>
                    <a:pt x="183" y="198"/>
                    <a:pt x="183" y="198"/>
                  </a:cubicBezTo>
                  <a:cubicBezTo>
                    <a:pt x="183" y="198"/>
                    <a:pt x="182" y="198"/>
                    <a:pt x="182" y="197"/>
                  </a:cubicBezTo>
                  <a:cubicBezTo>
                    <a:pt x="182" y="197"/>
                    <a:pt x="182" y="197"/>
                    <a:pt x="182" y="197"/>
                  </a:cubicBezTo>
                  <a:cubicBezTo>
                    <a:pt x="182" y="197"/>
                    <a:pt x="182" y="197"/>
                    <a:pt x="181" y="197"/>
                  </a:cubicBezTo>
                  <a:cubicBezTo>
                    <a:pt x="181" y="196"/>
                    <a:pt x="181" y="196"/>
                    <a:pt x="181" y="196"/>
                  </a:cubicBezTo>
                  <a:cubicBezTo>
                    <a:pt x="181" y="196"/>
                    <a:pt x="180" y="196"/>
                    <a:pt x="180" y="196"/>
                  </a:cubicBezTo>
                  <a:cubicBezTo>
                    <a:pt x="180" y="196"/>
                    <a:pt x="179" y="196"/>
                    <a:pt x="179" y="196"/>
                  </a:cubicBezTo>
                  <a:cubicBezTo>
                    <a:pt x="179" y="196"/>
                    <a:pt x="179" y="196"/>
                    <a:pt x="179" y="196"/>
                  </a:cubicBezTo>
                  <a:cubicBezTo>
                    <a:pt x="179" y="196"/>
                    <a:pt x="179" y="196"/>
                    <a:pt x="179" y="196"/>
                  </a:cubicBezTo>
                  <a:cubicBezTo>
                    <a:pt x="179" y="196"/>
                    <a:pt x="179" y="196"/>
                    <a:pt x="179" y="196"/>
                  </a:cubicBezTo>
                  <a:cubicBezTo>
                    <a:pt x="179" y="196"/>
                    <a:pt x="179" y="196"/>
                    <a:pt x="179" y="196"/>
                  </a:cubicBezTo>
                  <a:cubicBezTo>
                    <a:pt x="179" y="196"/>
                    <a:pt x="179" y="196"/>
                    <a:pt x="179" y="196"/>
                  </a:cubicBezTo>
                  <a:cubicBezTo>
                    <a:pt x="179" y="196"/>
                    <a:pt x="179" y="196"/>
                    <a:pt x="179" y="196"/>
                  </a:cubicBezTo>
                  <a:cubicBezTo>
                    <a:pt x="179" y="196"/>
                    <a:pt x="179" y="196"/>
                    <a:pt x="179" y="196"/>
                  </a:cubicBezTo>
                  <a:cubicBezTo>
                    <a:pt x="179" y="196"/>
                    <a:pt x="178" y="196"/>
                    <a:pt x="178" y="196"/>
                  </a:cubicBezTo>
                  <a:cubicBezTo>
                    <a:pt x="178" y="196"/>
                    <a:pt x="178" y="196"/>
                    <a:pt x="178" y="196"/>
                  </a:cubicBezTo>
                  <a:cubicBezTo>
                    <a:pt x="178" y="196"/>
                    <a:pt x="177" y="196"/>
                    <a:pt x="177" y="196"/>
                  </a:cubicBezTo>
                  <a:cubicBezTo>
                    <a:pt x="177" y="196"/>
                    <a:pt x="177" y="196"/>
                    <a:pt x="176" y="195"/>
                  </a:cubicBezTo>
                  <a:cubicBezTo>
                    <a:pt x="176" y="195"/>
                    <a:pt x="176" y="195"/>
                    <a:pt x="176" y="195"/>
                  </a:cubicBezTo>
                  <a:cubicBezTo>
                    <a:pt x="175" y="195"/>
                    <a:pt x="175" y="195"/>
                    <a:pt x="175" y="195"/>
                  </a:cubicBezTo>
                  <a:cubicBezTo>
                    <a:pt x="174" y="195"/>
                    <a:pt x="174" y="195"/>
                    <a:pt x="173" y="195"/>
                  </a:cubicBezTo>
                  <a:cubicBezTo>
                    <a:pt x="173" y="195"/>
                    <a:pt x="172" y="194"/>
                    <a:pt x="172" y="194"/>
                  </a:cubicBezTo>
                  <a:cubicBezTo>
                    <a:pt x="172" y="194"/>
                    <a:pt x="171" y="194"/>
                    <a:pt x="170" y="194"/>
                  </a:cubicBezTo>
                  <a:cubicBezTo>
                    <a:pt x="170" y="194"/>
                    <a:pt x="170" y="194"/>
                    <a:pt x="170" y="194"/>
                  </a:cubicBezTo>
                  <a:cubicBezTo>
                    <a:pt x="170" y="194"/>
                    <a:pt x="170" y="194"/>
                    <a:pt x="170" y="194"/>
                  </a:cubicBezTo>
                  <a:cubicBezTo>
                    <a:pt x="169" y="194"/>
                    <a:pt x="169" y="194"/>
                    <a:pt x="169" y="194"/>
                  </a:cubicBezTo>
                  <a:cubicBezTo>
                    <a:pt x="169" y="194"/>
                    <a:pt x="169" y="194"/>
                    <a:pt x="169" y="194"/>
                  </a:cubicBezTo>
                  <a:cubicBezTo>
                    <a:pt x="169" y="194"/>
                    <a:pt x="169" y="194"/>
                    <a:pt x="168" y="194"/>
                  </a:cubicBezTo>
                  <a:cubicBezTo>
                    <a:pt x="168" y="194"/>
                    <a:pt x="168" y="194"/>
                    <a:pt x="168" y="194"/>
                  </a:cubicBezTo>
                  <a:cubicBezTo>
                    <a:pt x="168" y="194"/>
                    <a:pt x="168" y="195"/>
                    <a:pt x="168" y="195"/>
                  </a:cubicBezTo>
                  <a:cubicBezTo>
                    <a:pt x="168" y="195"/>
                    <a:pt x="168" y="195"/>
                    <a:pt x="168" y="195"/>
                  </a:cubicBezTo>
                  <a:cubicBezTo>
                    <a:pt x="168" y="195"/>
                    <a:pt x="167" y="194"/>
                    <a:pt x="167" y="194"/>
                  </a:cubicBezTo>
                  <a:cubicBezTo>
                    <a:pt x="166" y="194"/>
                    <a:pt x="166" y="194"/>
                    <a:pt x="166" y="194"/>
                  </a:cubicBezTo>
                  <a:cubicBezTo>
                    <a:pt x="165" y="193"/>
                    <a:pt x="165" y="193"/>
                    <a:pt x="165" y="193"/>
                  </a:cubicBezTo>
                  <a:cubicBezTo>
                    <a:pt x="164" y="193"/>
                    <a:pt x="164" y="192"/>
                    <a:pt x="164" y="192"/>
                  </a:cubicBezTo>
                  <a:cubicBezTo>
                    <a:pt x="163" y="191"/>
                    <a:pt x="163" y="191"/>
                    <a:pt x="163" y="191"/>
                  </a:cubicBezTo>
                  <a:cubicBezTo>
                    <a:pt x="162" y="191"/>
                    <a:pt x="162" y="190"/>
                    <a:pt x="162" y="190"/>
                  </a:cubicBezTo>
                  <a:cubicBezTo>
                    <a:pt x="161" y="190"/>
                    <a:pt x="161" y="190"/>
                    <a:pt x="160" y="189"/>
                  </a:cubicBezTo>
                  <a:cubicBezTo>
                    <a:pt x="160" y="189"/>
                    <a:pt x="160" y="189"/>
                    <a:pt x="159" y="189"/>
                  </a:cubicBezTo>
                  <a:cubicBezTo>
                    <a:pt x="159" y="189"/>
                    <a:pt x="159" y="189"/>
                    <a:pt x="159" y="189"/>
                  </a:cubicBezTo>
                  <a:cubicBezTo>
                    <a:pt x="159" y="189"/>
                    <a:pt x="159" y="189"/>
                    <a:pt x="159" y="189"/>
                  </a:cubicBezTo>
                  <a:cubicBezTo>
                    <a:pt x="158" y="189"/>
                    <a:pt x="158" y="189"/>
                    <a:pt x="158" y="189"/>
                  </a:cubicBezTo>
                  <a:cubicBezTo>
                    <a:pt x="158" y="189"/>
                    <a:pt x="158" y="189"/>
                    <a:pt x="158" y="189"/>
                  </a:cubicBezTo>
                  <a:cubicBezTo>
                    <a:pt x="157" y="189"/>
                    <a:pt x="157" y="190"/>
                    <a:pt x="156" y="190"/>
                  </a:cubicBezTo>
                  <a:cubicBezTo>
                    <a:pt x="156" y="190"/>
                    <a:pt x="155" y="190"/>
                    <a:pt x="155" y="190"/>
                  </a:cubicBezTo>
                  <a:cubicBezTo>
                    <a:pt x="154" y="190"/>
                    <a:pt x="153" y="190"/>
                    <a:pt x="153" y="190"/>
                  </a:cubicBezTo>
                  <a:cubicBezTo>
                    <a:pt x="152" y="190"/>
                    <a:pt x="151" y="190"/>
                    <a:pt x="151" y="190"/>
                  </a:cubicBezTo>
                  <a:cubicBezTo>
                    <a:pt x="150" y="190"/>
                    <a:pt x="149" y="190"/>
                    <a:pt x="148" y="190"/>
                  </a:cubicBezTo>
                  <a:cubicBezTo>
                    <a:pt x="147" y="190"/>
                    <a:pt x="146" y="190"/>
                    <a:pt x="145" y="190"/>
                  </a:cubicBezTo>
                  <a:cubicBezTo>
                    <a:pt x="144" y="191"/>
                    <a:pt x="143" y="191"/>
                    <a:pt x="142" y="191"/>
                  </a:cubicBezTo>
                  <a:cubicBezTo>
                    <a:pt x="141" y="191"/>
                    <a:pt x="141" y="191"/>
                    <a:pt x="140" y="192"/>
                  </a:cubicBezTo>
                  <a:cubicBezTo>
                    <a:pt x="140" y="192"/>
                    <a:pt x="139" y="192"/>
                    <a:pt x="139" y="192"/>
                  </a:cubicBezTo>
                  <a:cubicBezTo>
                    <a:pt x="139" y="192"/>
                    <a:pt x="139" y="192"/>
                    <a:pt x="138" y="192"/>
                  </a:cubicBezTo>
                  <a:cubicBezTo>
                    <a:pt x="138" y="192"/>
                    <a:pt x="138" y="192"/>
                    <a:pt x="138" y="193"/>
                  </a:cubicBezTo>
                  <a:cubicBezTo>
                    <a:pt x="137" y="193"/>
                    <a:pt x="137" y="193"/>
                    <a:pt x="137" y="193"/>
                  </a:cubicBezTo>
                  <a:cubicBezTo>
                    <a:pt x="136" y="193"/>
                    <a:pt x="135" y="194"/>
                    <a:pt x="134" y="194"/>
                  </a:cubicBezTo>
                  <a:cubicBezTo>
                    <a:pt x="133" y="195"/>
                    <a:pt x="131" y="195"/>
                    <a:pt x="130" y="196"/>
                  </a:cubicBezTo>
                  <a:cubicBezTo>
                    <a:pt x="129" y="196"/>
                    <a:pt x="128" y="197"/>
                    <a:pt x="126" y="197"/>
                  </a:cubicBezTo>
                  <a:cubicBezTo>
                    <a:pt x="125" y="197"/>
                    <a:pt x="124" y="197"/>
                    <a:pt x="122" y="197"/>
                  </a:cubicBezTo>
                  <a:cubicBezTo>
                    <a:pt x="122" y="197"/>
                    <a:pt x="122" y="197"/>
                    <a:pt x="122" y="197"/>
                  </a:cubicBezTo>
                  <a:cubicBezTo>
                    <a:pt x="122" y="197"/>
                    <a:pt x="122" y="197"/>
                    <a:pt x="122" y="197"/>
                  </a:cubicBezTo>
                  <a:cubicBezTo>
                    <a:pt x="122" y="197"/>
                    <a:pt x="122" y="197"/>
                    <a:pt x="122" y="197"/>
                  </a:cubicBezTo>
                  <a:cubicBezTo>
                    <a:pt x="122" y="197"/>
                    <a:pt x="121" y="197"/>
                    <a:pt x="121" y="197"/>
                  </a:cubicBezTo>
                  <a:cubicBezTo>
                    <a:pt x="121" y="197"/>
                    <a:pt x="120" y="197"/>
                    <a:pt x="120" y="197"/>
                  </a:cubicBezTo>
                  <a:cubicBezTo>
                    <a:pt x="120" y="197"/>
                    <a:pt x="119" y="197"/>
                    <a:pt x="119" y="197"/>
                  </a:cubicBezTo>
                  <a:cubicBezTo>
                    <a:pt x="118" y="197"/>
                    <a:pt x="118" y="197"/>
                    <a:pt x="118" y="197"/>
                  </a:cubicBezTo>
                  <a:cubicBezTo>
                    <a:pt x="117" y="197"/>
                    <a:pt x="117" y="197"/>
                    <a:pt x="117" y="197"/>
                  </a:cubicBezTo>
                  <a:cubicBezTo>
                    <a:pt x="116" y="197"/>
                    <a:pt x="115" y="197"/>
                    <a:pt x="114" y="197"/>
                  </a:cubicBezTo>
                  <a:cubicBezTo>
                    <a:pt x="113" y="197"/>
                    <a:pt x="112" y="197"/>
                    <a:pt x="112" y="198"/>
                  </a:cubicBezTo>
                  <a:cubicBezTo>
                    <a:pt x="111" y="198"/>
                    <a:pt x="111" y="198"/>
                    <a:pt x="110" y="198"/>
                  </a:cubicBezTo>
                  <a:cubicBezTo>
                    <a:pt x="109" y="199"/>
                    <a:pt x="109" y="199"/>
                    <a:pt x="108" y="200"/>
                  </a:cubicBezTo>
                  <a:cubicBezTo>
                    <a:pt x="108" y="200"/>
                    <a:pt x="108" y="200"/>
                    <a:pt x="107" y="200"/>
                  </a:cubicBezTo>
                  <a:cubicBezTo>
                    <a:pt x="107" y="201"/>
                    <a:pt x="107" y="201"/>
                    <a:pt x="106" y="201"/>
                  </a:cubicBezTo>
                  <a:cubicBezTo>
                    <a:pt x="106" y="201"/>
                    <a:pt x="105" y="202"/>
                    <a:pt x="105" y="202"/>
                  </a:cubicBezTo>
                  <a:cubicBezTo>
                    <a:pt x="104" y="202"/>
                    <a:pt x="104" y="202"/>
                    <a:pt x="103" y="202"/>
                  </a:cubicBezTo>
                  <a:cubicBezTo>
                    <a:pt x="103" y="202"/>
                    <a:pt x="102" y="203"/>
                    <a:pt x="101" y="203"/>
                  </a:cubicBezTo>
                  <a:cubicBezTo>
                    <a:pt x="101" y="203"/>
                    <a:pt x="100" y="204"/>
                    <a:pt x="99" y="204"/>
                  </a:cubicBezTo>
                  <a:cubicBezTo>
                    <a:pt x="99" y="204"/>
                    <a:pt x="98" y="205"/>
                    <a:pt x="98" y="205"/>
                  </a:cubicBezTo>
                  <a:cubicBezTo>
                    <a:pt x="98" y="205"/>
                    <a:pt x="97" y="206"/>
                    <a:pt x="97" y="206"/>
                  </a:cubicBezTo>
                  <a:cubicBezTo>
                    <a:pt x="97" y="208"/>
                    <a:pt x="96" y="209"/>
                    <a:pt x="95" y="209"/>
                  </a:cubicBezTo>
                  <a:cubicBezTo>
                    <a:pt x="95" y="210"/>
                    <a:pt x="94" y="211"/>
                    <a:pt x="93" y="211"/>
                  </a:cubicBezTo>
                  <a:cubicBezTo>
                    <a:pt x="92" y="212"/>
                    <a:pt x="90" y="212"/>
                    <a:pt x="89" y="213"/>
                  </a:cubicBezTo>
                  <a:cubicBezTo>
                    <a:pt x="87" y="213"/>
                    <a:pt x="86" y="213"/>
                    <a:pt x="84" y="213"/>
                  </a:cubicBezTo>
                  <a:cubicBezTo>
                    <a:pt x="84" y="213"/>
                    <a:pt x="84" y="213"/>
                    <a:pt x="84" y="213"/>
                  </a:cubicBezTo>
                  <a:cubicBezTo>
                    <a:pt x="83" y="213"/>
                    <a:pt x="83" y="213"/>
                    <a:pt x="83" y="213"/>
                  </a:cubicBezTo>
                  <a:cubicBezTo>
                    <a:pt x="83" y="213"/>
                    <a:pt x="83" y="213"/>
                    <a:pt x="82" y="213"/>
                  </a:cubicBezTo>
                  <a:cubicBezTo>
                    <a:pt x="82" y="213"/>
                    <a:pt x="82" y="213"/>
                    <a:pt x="82" y="213"/>
                  </a:cubicBezTo>
                  <a:cubicBezTo>
                    <a:pt x="80" y="213"/>
                    <a:pt x="80" y="213"/>
                    <a:pt x="80" y="213"/>
                  </a:cubicBezTo>
                  <a:cubicBezTo>
                    <a:pt x="79" y="213"/>
                    <a:pt x="78" y="213"/>
                    <a:pt x="77" y="213"/>
                  </a:cubicBezTo>
                  <a:cubicBezTo>
                    <a:pt x="76" y="213"/>
                    <a:pt x="75" y="213"/>
                    <a:pt x="74" y="212"/>
                  </a:cubicBezTo>
                  <a:cubicBezTo>
                    <a:pt x="73" y="212"/>
                    <a:pt x="72" y="212"/>
                    <a:pt x="71" y="212"/>
                  </a:cubicBezTo>
                  <a:cubicBezTo>
                    <a:pt x="70" y="212"/>
                    <a:pt x="70" y="212"/>
                    <a:pt x="69" y="212"/>
                  </a:cubicBezTo>
                  <a:cubicBezTo>
                    <a:pt x="67" y="212"/>
                    <a:pt x="66" y="212"/>
                    <a:pt x="65" y="212"/>
                  </a:cubicBezTo>
                  <a:cubicBezTo>
                    <a:pt x="64" y="213"/>
                    <a:pt x="63" y="213"/>
                    <a:pt x="62" y="213"/>
                  </a:cubicBezTo>
                  <a:cubicBezTo>
                    <a:pt x="62" y="213"/>
                    <a:pt x="61" y="213"/>
                    <a:pt x="60" y="213"/>
                  </a:cubicBezTo>
                  <a:cubicBezTo>
                    <a:pt x="60" y="214"/>
                    <a:pt x="60" y="214"/>
                    <a:pt x="59" y="214"/>
                  </a:cubicBezTo>
                  <a:cubicBezTo>
                    <a:pt x="59" y="215"/>
                    <a:pt x="59" y="215"/>
                    <a:pt x="59" y="215"/>
                  </a:cubicBezTo>
                  <a:cubicBezTo>
                    <a:pt x="59" y="215"/>
                    <a:pt x="59" y="215"/>
                    <a:pt x="59" y="215"/>
                  </a:cubicBezTo>
                  <a:cubicBezTo>
                    <a:pt x="59" y="215"/>
                    <a:pt x="59" y="216"/>
                    <a:pt x="58" y="216"/>
                  </a:cubicBezTo>
                  <a:cubicBezTo>
                    <a:pt x="58" y="216"/>
                    <a:pt x="58" y="216"/>
                    <a:pt x="58" y="216"/>
                  </a:cubicBezTo>
                  <a:cubicBezTo>
                    <a:pt x="58" y="216"/>
                    <a:pt x="58" y="217"/>
                    <a:pt x="58" y="217"/>
                  </a:cubicBezTo>
                  <a:cubicBezTo>
                    <a:pt x="57" y="217"/>
                    <a:pt x="57" y="218"/>
                    <a:pt x="57" y="218"/>
                  </a:cubicBezTo>
                  <a:cubicBezTo>
                    <a:pt x="56" y="218"/>
                    <a:pt x="56" y="218"/>
                    <a:pt x="56" y="218"/>
                  </a:cubicBezTo>
                  <a:cubicBezTo>
                    <a:pt x="55" y="218"/>
                    <a:pt x="55" y="218"/>
                    <a:pt x="54" y="218"/>
                  </a:cubicBezTo>
                  <a:cubicBezTo>
                    <a:pt x="53" y="218"/>
                    <a:pt x="53" y="219"/>
                    <a:pt x="52" y="219"/>
                  </a:cubicBezTo>
                  <a:cubicBezTo>
                    <a:pt x="52" y="219"/>
                    <a:pt x="51" y="219"/>
                    <a:pt x="51" y="220"/>
                  </a:cubicBezTo>
                  <a:cubicBezTo>
                    <a:pt x="50" y="220"/>
                    <a:pt x="50" y="220"/>
                    <a:pt x="50" y="220"/>
                  </a:cubicBezTo>
                  <a:cubicBezTo>
                    <a:pt x="49" y="221"/>
                    <a:pt x="49" y="221"/>
                    <a:pt x="49" y="222"/>
                  </a:cubicBezTo>
                  <a:cubicBezTo>
                    <a:pt x="48" y="222"/>
                    <a:pt x="48" y="222"/>
                    <a:pt x="48" y="222"/>
                  </a:cubicBezTo>
                  <a:cubicBezTo>
                    <a:pt x="48" y="223"/>
                    <a:pt x="47" y="223"/>
                    <a:pt x="47" y="223"/>
                  </a:cubicBezTo>
                  <a:cubicBezTo>
                    <a:pt x="47" y="223"/>
                    <a:pt x="47" y="223"/>
                    <a:pt x="46" y="223"/>
                  </a:cubicBezTo>
                  <a:cubicBezTo>
                    <a:pt x="46" y="224"/>
                    <a:pt x="46" y="224"/>
                    <a:pt x="45" y="224"/>
                  </a:cubicBezTo>
                  <a:cubicBezTo>
                    <a:pt x="45" y="224"/>
                    <a:pt x="45" y="224"/>
                    <a:pt x="45" y="224"/>
                  </a:cubicBezTo>
                  <a:cubicBezTo>
                    <a:pt x="45" y="224"/>
                    <a:pt x="45" y="224"/>
                    <a:pt x="44" y="224"/>
                  </a:cubicBezTo>
                  <a:cubicBezTo>
                    <a:pt x="44" y="224"/>
                    <a:pt x="44" y="224"/>
                    <a:pt x="44" y="224"/>
                  </a:cubicBezTo>
                  <a:cubicBezTo>
                    <a:pt x="44" y="224"/>
                    <a:pt x="43" y="224"/>
                    <a:pt x="43" y="224"/>
                  </a:cubicBezTo>
                  <a:cubicBezTo>
                    <a:pt x="43" y="224"/>
                    <a:pt x="43" y="224"/>
                    <a:pt x="42" y="224"/>
                  </a:cubicBezTo>
                  <a:cubicBezTo>
                    <a:pt x="42" y="224"/>
                    <a:pt x="42" y="224"/>
                    <a:pt x="41" y="224"/>
                  </a:cubicBezTo>
                  <a:cubicBezTo>
                    <a:pt x="41" y="224"/>
                    <a:pt x="40" y="224"/>
                    <a:pt x="40" y="224"/>
                  </a:cubicBezTo>
                  <a:cubicBezTo>
                    <a:pt x="40" y="224"/>
                    <a:pt x="39" y="224"/>
                    <a:pt x="39" y="224"/>
                  </a:cubicBezTo>
                  <a:cubicBezTo>
                    <a:pt x="38" y="224"/>
                    <a:pt x="37" y="224"/>
                    <a:pt x="36" y="224"/>
                  </a:cubicBezTo>
                  <a:cubicBezTo>
                    <a:pt x="35" y="224"/>
                    <a:pt x="34" y="224"/>
                    <a:pt x="33" y="223"/>
                  </a:cubicBezTo>
                  <a:cubicBezTo>
                    <a:pt x="32" y="223"/>
                    <a:pt x="31" y="223"/>
                    <a:pt x="31" y="223"/>
                  </a:cubicBezTo>
                  <a:cubicBezTo>
                    <a:pt x="30" y="223"/>
                    <a:pt x="29" y="222"/>
                    <a:pt x="29" y="222"/>
                  </a:cubicBezTo>
                  <a:cubicBezTo>
                    <a:pt x="28" y="222"/>
                    <a:pt x="28" y="221"/>
                    <a:pt x="28" y="221"/>
                  </a:cubicBezTo>
                  <a:cubicBezTo>
                    <a:pt x="27" y="221"/>
                    <a:pt x="27" y="221"/>
                    <a:pt x="27" y="220"/>
                  </a:cubicBezTo>
                  <a:cubicBezTo>
                    <a:pt x="27" y="220"/>
                    <a:pt x="26" y="220"/>
                    <a:pt x="26" y="220"/>
                  </a:cubicBezTo>
                  <a:cubicBezTo>
                    <a:pt x="26" y="219"/>
                    <a:pt x="26" y="219"/>
                    <a:pt x="26" y="219"/>
                  </a:cubicBezTo>
                  <a:cubicBezTo>
                    <a:pt x="26" y="218"/>
                    <a:pt x="25" y="218"/>
                    <a:pt x="25" y="218"/>
                  </a:cubicBezTo>
                  <a:cubicBezTo>
                    <a:pt x="25" y="218"/>
                    <a:pt x="25" y="217"/>
                    <a:pt x="25" y="217"/>
                  </a:cubicBezTo>
                  <a:cubicBezTo>
                    <a:pt x="24" y="217"/>
                    <a:pt x="24" y="217"/>
                    <a:pt x="24" y="217"/>
                  </a:cubicBezTo>
                  <a:cubicBezTo>
                    <a:pt x="23" y="216"/>
                    <a:pt x="23" y="216"/>
                    <a:pt x="22" y="216"/>
                  </a:cubicBezTo>
                  <a:cubicBezTo>
                    <a:pt x="22" y="216"/>
                    <a:pt x="21" y="216"/>
                    <a:pt x="21" y="216"/>
                  </a:cubicBezTo>
                  <a:cubicBezTo>
                    <a:pt x="20" y="216"/>
                    <a:pt x="20" y="215"/>
                    <a:pt x="20" y="215"/>
                  </a:cubicBezTo>
                  <a:cubicBezTo>
                    <a:pt x="19" y="215"/>
                    <a:pt x="19" y="214"/>
                    <a:pt x="19" y="214"/>
                  </a:cubicBezTo>
                  <a:cubicBezTo>
                    <a:pt x="19" y="213"/>
                    <a:pt x="19" y="213"/>
                    <a:pt x="19" y="213"/>
                  </a:cubicBezTo>
                  <a:cubicBezTo>
                    <a:pt x="19" y="212"/>
                    <a:pt x="19" y="212"/>
                    <a:pt x="19" y="212"/>
                  </a:cubicBezTo>
                  <a:cubicBezTo>
                    <a:pt x="19" y="212"/>
                    <a:pt x="19" y="212"/>
                    <a:pt x="19" y="212"/>
                  </a:cubicBezTo>
                  <a:cubicBezTo>
                    <a:pt x="19" y="212"/>
                    <a:pt x="19" y="212"/>
                    <a:pt x="19" y="212"/>
                  </a:cubicBezTo>
                  <a:cubicBezTo>
                    <a:pt x="19" y="212"/>
                    <a:pt x="20" y="212"/>
                    <a:pt x="20" y="212"/>
                  </a:cubicBezTo>
                  <a:cubicBezTo>
                    <a:pt x="20" y="212"/>
                    <a:pt x="21" y="212"/>
                    <a:pt x="21" y="211"/>
                  </a:cubicBezTo>
                  <a:cubicBezTo>
                    <a:pt x="21" y="211"/>
                    <a:pt x="22" y="211"/>
                    <a:pt x="22" y="211"/>
                  </a:cubicBezTo>
                  <a:cubicBezTo>
                    <a:pt x="23" y="211"/>
                    <a:pt x="23" y="211"/>
                    <a:pt x="23" y="211"/>
                  </a:cubicBezTo>
                  <a:cubicBezTo>
                    <a:pt x="23" y="210"/>
                    <a:pt x="24" y="210"/>
                    <a:pt x="24" y="210"/>
                  </a:cubicBezTo>
                  <a:cubicBezTo>
                    <a:pt x="24" y="210"/>
                    <a:pt x="25" y="209"/>
                    <a:pt x="25" y="209"/>
                  </a:cubicBezTo>
                  <a:cubicBezTo>
                    <a:pt x="25" y="208"/>
                    <a:pt x="25" y="208"/>
                    <a:pt x="25" y="207"/>
                  </a:cubicBezTo>
                  <a:cubicBezTo>
                    <a:pt x="25" y="207"/>
                    <a:pt x="25" y="206"/>
                    <a:pt x="25" y="206"/>
                  </a:cubicBezTo>
                  <a:cubicBezTo>
                    <a:pt x="25" y="205"/>
                    <a:pt x="25" y="205"/>
                    <a:pt x="25" y="204"/>
                  </a:cubicBezTo>
                  <a:cubicBezTo>
                    <a:pt x="25" y="203"/>
                    <a:pt x="25" y="203"/>
                    <a:pt x="25" y="202"/>
                  </a:cubicBezTo>
                  <a:cubicBezTo>
                    <a:pt x="25" y="201"/>
                    <a:pt x="25" y="201"/>
                    <a:pt x="25" y="200"/>
                  </a:cubicBezTo>
                  <a:cubicBezTo>
                    <a:pt x="25" y="199"/>
                    <a:pt x="25" y="199"/>
                    <a:pt x="25" y="198"/>
                  </a:cubicBezTo>
                  <a:cubicBezTo>
                    <a:pt x="26" y="198"/>
                    <a:pt x="26" y="197"/>
                    <a:pt x="26" y="197"/>
                  </a:cubicBezTo>
                  <a:cubicBezTo>
                    <a:pt x="26" y="196"/>
                    <a:pt x="26" y="196"/>
                    <a:pt x="26" y="195"/>
                  </a:cubicBezTo>
                  <a:cubicBezTo>
                    <a:pt x="27" y="195"/>
                    <a:pt x="27" y="194"/>
                    <a:pt x="27" y="194"/>
                  </a:cubicBezTo>
                  <a:cubicBezTo>
                    <a:pt x="27" y="194"/>
                    <a:pt x="27" y="193"/>
                    <a:pt x="27" y="193"/>
                  </a:cubicBezTo>
                  <a:cubicBezTo>
                    <a:pt x="27" y="193"/>
                    <a:pt x="27" y="192"/>
                    <a:pt x="26" y="192"/>
                  </a:cubicBezTo>
                  <a:cubicBezTo>
                    <a:pt x="26" y="192"/>
                    <a:pt x="26" y="191"/>
                    <a:pt x="25" y="190"/>
                  </a:cubicBezTo>
                  <a:cubicBezTo>
                    <a:pt x="24" y="189"/>
                    <a:pt x="23" y="187"/>
                    <a:pt x="22" y="185"/>
                  </a:cubicBezTo>
                  <a:cubicBezTo>
                    <a:pt x="21" y="183"/>
                    <a:pt x="20" y="181"/>
                    <a:pt x="20" y="179"/>
                  </a:cubicBezTo>
                  <a:cubicBezTo>
                    <a:pt x="19" y="177"/>
                    <a:pt x="18" y="175"/>
                    <a:pt x="18" y="173"/>
                  </a:cubicBezTo>
                  <a:cubicBezTo>
                    <a:pt x="18" y="172"/>
                    <a:pt x="18" y="171"/>
                    <a:pt x="18" y="170"/>
                  </a:cubicBezTo>
                  <a:cubicBezTo>
                    <a:pt x="18" y="169"/>
                    <a:pt x="17" y="168"/>
                    <a:pt x="17" y="167"/>
                  </a:cubicBezTo>
                  <a:cubicBezTo>
                    <a:pt x="17" y="166"/>
                    <a:pt x="16" y="166"/>
                    <a:pt x="16" y="165"/>
                  </a:cubicBezTo>
                  <a:cubicBezTo>
                    <a:pt x="15" y="164"/>
                    <a:pt x="14" y="163"/>
                    <a:pt x="14" y="163"/>
                  </a:cubicBezTo>
                  <a:cubicBezTo>
                    <a:pt x="14" y="162"/>
                    <a:pt x="13" y="162"/>
                    <a:pt x="13" y="161"/>
                  </a:cubicBezTo>
                  <a:cubicBezTo>
                    <a:pt x="12" y="160"/>
                    <a:pt x="12" y="160"/>
                    <a:pt x="12" y="159"/>
                  </a:cubicBezTo>
                  <a:cubicBezTo>
                    <a:pt x="11" y="159"/>
                    <a:pt x="11" y="158"/>
                    <a:pt x="11" y="158"/>
                  </a:cubicBezTo>
                  <a:cubicBezTo>
                    <a:pt x="11" y="157"/>
                    <a:pt x="11" y="157"/>
                    <a:pt x="11" y="156"/>
                  </a:cubicBezTo>
                  <a:cubicBezTo>
                    <a:pt x="11" y="156"/>
                    <a:pt x="10" y="155"/>
                    <a:pt x="10" y="154"/>
                  </a:cubicBezTo>
                  <a:cubicBezTo>
                    <a:pt x="10" y="153"/>
                    <a:pt x="9" y="152"/>
                    <a:pt x="9" y="151"/>
                  </a:cubicBezTo>
                  <a:cubicBezTo>
                    <a:pt x="8" y="150"/>
                    <a:pt x="8" y="149"/>
                    <a:pt x="7" y="148"/>
                  </a:cubicBezTo>
                  <a:cubicBezTo>
                    <a:pt x="6" y="147"/>
                    <a:pt x="6" y="145"/>
                    <a:pt x="5" y="144"/>
                  </a:cubicBezTo>
                  <a:cubicBezTo>
                    <a:pt x="5" y="144"/>
                    <a:pt x="4" y="143"/>
                    <a:pt x="4" y="142"/>
                  </a:cubicBezTo>
                  <a:cubicBezTo>
                    <a:pt x="3" y="141"/>
                    <a:pt x="3" y="141"/>
                    <a:pt x="3" y="140"/>
                  </a:cubicBezTo>
                  <a:cubicBezTo>
                    <a:pt x="2" y="139"/>
                    <a:pt x="2" y="139"/>
                    <a:pt x="2" y="138"/>
                  </a:cubicBezTo>
                  <a:cubicBezTo>
                    <a:pt x="1" y="138"/>
                    <a:pt x="1" y="137"/>
                    <a:pt x="1" y="137"/>
                  </a:cubicBezTo>
                  <a:cubicBezTo>
                    <a:pt x="1" y="137"/>
                    <a:pt x="2" y="137"/>
                    <a:pt x="2" y="138"/>
                  </a:cubicBezTo>
                  <a:cubicBezTo>
                    <a:pt x="2" y="138"/>
                    <a:pt x="2" y="138"/>
                    <a:pt x="2" y="138"/>
                  </a:cubicBezTo>
                  <a:cubicBezTo>
                    <a:pt x="3" y="138"/>
                    <a:pt x="3" y="139"/>
                    <a:pt x="3" y="139"/>
                  </a:cubicBezTo>
                  <a:cubicBezTo>
                    <a:pt x="3" y="139"/>
                    <a:pt x="3" y="139"/>
                    <a:pt x="3" y="139"/>
                  </a:cubicBezTo>
                  <a:cubicBezTo>
                    <a:pt x="4" y="140"/>
                    <a:pt x="4" y="140"/>
                    <a:pt x="4" y="141"/>
                  </a:cubicBezTo>
                  <a:cubicBezTo>
                    <a:pt x="5" y="141"/>
                    <a:pt x="5" y="141"/>
                    <a:pt x="5" y="142"/>
                  </a:cubicBezTo>
                  <a:cubicBezTo>
                    <a:pt x="6" y="142"/>
                    <a:pt x="6" y="142"/>
                    <a:pt x="6" y="142"/>
                  </a:cubicBezTo>
                  <a:cubicBezTo>
                    <a:pt x="6" y="142"/>
                    <a:pt x="6" y="142"/>
                    <a:pt x="7" y="142"/>
                  </a:cubicBezTo>
                  <a:cubicBezTo>
                    <a:pt x="7" y="142"/>
                    <a:pt x="7" y="142"/>
                    <a:pt x="7" y="142"/>
                  </a:cubicBezTo>
                  <a:cubicBezTo>
                    <a:pt x="8" y="142"/>
                    <a:pt x="8" y="142"/>
                    <a:pt x="8" y="141"/>
                  </a:cubicBezTo>
                  <a:cubicBezTo>
                    <a:pt x="8" y="141"/>
                    <a:pt x="8" y="141"/>
                    <a:pt x="8" y="141"/>
                  </a:cubicBezTo>
                  <a:cubicBezTo>
                    <a:pt x="8" y="141"/>
                    <a:pt x="8" y="141"/>
                    <a:pt x="8" y="140"/>
                  </a:cubicBezTo>
                  <a:cubicBezTo>
                    <a:pt x="8" y="140"/>
                    <a:pt x="8" y="140"/>
                    <a:pt x="7" y="140"/>
                  </a:cubicBezTo>
                  <a:cubicBezTo>
                    <a:pt x="8" y="140"/>
                    <a:pt x="8" y="140"/>
                    <a:pt x="8" y="140"/>
                  </a:cubicBezTo>
                  <a:cubicBezTo>
                    <a:pt x="8" y="140"/>
                    <a:pt x="8" y="141"/>
                    <a:pt x="8" y="141"/>
                  </a:cubicBezTo>
                  <a:cubicBezTo>
                    <a:pt x="8" y="141"/>
                    <a:pt x="9" y="141"/>
                    <a:pt x="9" y="141"/>
                  </a:cubicBezTo>
                  <a:cubicBezTo>
                    <a:pt x="9" y="141"/>
                    <a:pt x="9" y="141"/>
                    <a:pt x="9" y="141"/>
                  </a:cubicBezTo>
                  <a:cubicBezTo>
                    <a:pt x="9" y="141"/>
                    <a:pt x="9" y="141"/>
                    <a:pt x="9" y="141"/>
                  </a:cubicBezTo>
                  <a:cubicBezTo>
                    <a:pt x="9" y="141"/>
                    <a:pt x="9" y="141"/>
                    <a:pt x="10" y="141"/>
                  </a:cubicBezTo>
                  <a:cubicBezTo>
                    <a:pt x="10" y="141"/>
                    <a:pt x="10" y="141"/>
                    <a:pt x="10" y="141"/>
                  </a:cubicBezTo>
                  <a:cubicBezTo>
                    <a:pt x="10" y="140"/>
                    <a:pt x="10" y="140"/>
                    <a:pt x="10" y="140"/>
                  </a:cubicBezTo>
                  <a:cubicBezTo>
                    <a:pt x="10" y="139"/>
                    <a:pt x="11" y="139"/>
                    <a:pt x="10" y="138"/>
                  </a:cubicBezTo>
                  <a:cubicBezTo>
                    <a:pt x="10" y="137"/>
                    <a:pt x="10" y="136"/>
                    <a:pt x="10" y="135"/>
                  </a:cubicBezTo>
                  <a:cubicBezTo>
                    <a:pt x="9" y="134"/>
                    <a:pt x="8" y="133"/>
                    <a:pt x="8" y="132"/>
                  </a:cubicBezTo>
                  <a:cubicBezTo>
                    <a:pt x="7" y="131"/>
                    <a:pt x="6" y="129"/>
                    <a:pt x="5" y="128"/>
                  </a:cubicBezTo>
                  <a:cubicBezTo>
                    <a:pt x="4" y="127"/>
                    <a:pt x="3" y="126"/>
                    <a:pt x="3" y="124"/>
                  </a:cubicBezTo>
                  <a:cubicBezTo>
                    <a:pt x="3" y="123"/>
                    <a:pt x="3" y="122"/>
                    <a:pt x="3" y="121"/>
                  </a:cubicBezTo>
                  <a:cubicBezTo>
                    <a:pt x="3" y="120"/>
                    <a:pt x="4" y="119"/>
                    <a:pt x="4" y="118"/>
                  </a:cubicBezTo>
                  <a:cubicBezTo>
                    <a:pt x="5" y="117"/>
                    <a:pt x="5" y="116"/>
                    <a:pt x="6" y="115"/>
                  </a:cubicBezTo>
                  <a:cubicBezTo>
                    <a:pt x="6" y="114"/>
                    <a:pt x="7" y="114"/>
                    <a:pt x="7" y="113"/>
                  </a:cubicBezTo>
                  <a:cubicBezTo>
                    <a:pt x="7" y="113"/>
                    <a:pt x="7" y="112"/>
                    <a:pt x="7" y="112"/>
                  </a:cubicBezTo>
                  <a:cubicBezTo>
                    <a:pt x="7" y="111"/>
                    <a:pt x="7" y="111"/>
                    <a:pt x="7" y="110"/>
                  </a:cubicBezTo>
                  <a:cubicBezTo>
                    <a:pt x="6" y="110"/>
                    <a:pt x="6" y="109"/>
                    <a:pt x="6" y="109"/>
                  </a:cubicBezTo>
                  <a:cubicBezTo>
                    <a:pt x="6" y="109"/>
                    <a:pt x="6" y="108"/>
                    <a:pt x="6" y="108"/>
                  </a:cubicBezTo>
                  <a:cubicBezTo>
                    <a:pt x="5" y="108"/>
                    <a:pt x="5" y="108"/>
                    <a:pt x="5" y="107"/>
                  </a:cubicBezTo>
                  <a:cubicBezTo>
                    <a:pt x="5" y="107"/>
                    <a:pt x="5" y="107"/>
                    <a:pt x="5" y="106"/>
                  </a:cubicBezTo>
                  <a:cubicBezTo>
                    <a:pt x="5" y="106"/>
                    <a:pt x="5" y="106"/>
                    <a:pt x="5" y="105"/>
                  </a:cubicBezTo>
                  <a:cubicBezTo>
                    <a:pt x="6" y="104"/>
                    <a:pt x="6" y="104"/>
                    <a:pt x="6" y="103"/>
                  </a:cubicBezTo>
                  <a:cubicBezTo>
                    <a:pt x="6" y="102"/>
                    <a:pt x="7" y="102"/>
                    <a:pt x="7" y="101"/>
                  </a:cubicBezTo>
                  <a:cubicBezTo>
                    <a:pt x="7" y="101"/>
                    <a:pt x="8" y="100"/>
                    <a:pt x="8" y="100"/>
                  </a:cubicBezTo>
                  <a:cubicBezTo>
                    <a:pt x="8" y="100"/>
                    <a:pt x="8" y="99"/>
                    <a:pt x="9" y="99"/>
                  </a:cubicBezTo>
                  <a:cubicBezTo>
                    <a:pt x="9" y="99"/>
                    <a:pt x="9" y="99"/>
                    <a:pt x="9" y="99"/>
                  </a:cubicBezTo>
                  <a:cubicBezTo>
                    <a:pt x="9" y="100"/>
                    <a:pt x="9" y="101"/>
                    <a:pt x="9" y="101"/>
                  </a:cubicBezTo>
                  <a:cubicBezTo>
                    <a:pt x="9" y="102"/>
                    <a:pt x="9" y="102"/>
                    <a:pt x="9" y="103"/>
                  </a:cubicBezTo>
                  <a:cubicBezTo>
                    <a:pt x="9" y="103"/>
                    <a:pt x="9" y="103"/>
                    <a:pt x="9" y="104"/>
                  </a:cubicBezTo>
                  <a:cubicBezTo>
                    <a:pt x="9" y="104"/>
                    <a:pt x="9" y="104"/>
                    <a:pt x="9" y="104"/>
                  </a:cubicBezTo>
                  <a:cubicBezTo>
                    <a:pt x="9" y="104"/>
                    <a:pt x="9" y="104"/>
                    <a:pt x="9" y="105"/>
                  </a:cubicBezTo>
                  <a:cubicBezTo>
                    <a:pt x="9" y="105"/>
                    <a:pt x="9" y="105"/>
                    <a:pt x="9" y="105"/>
                  </a:cubicBezTo>
                  <a:cubicBezTo>
                    <a:pt x="10" y="105"/>
                    <a:pt x="10" y="105"/>
                    <a:pt x="10" y="105"/>
                  </a:cubicBezTo>
                  <a:cubicBezTo>
                    <a:pt x="10" y="105"/>
                    <a:pt x="10" y="105"/>
                    <a:pt x="10" y="105"/>
                  </a:cubicBezTo>
                  <a:cubicBezTo>
                    <a:pt x="10" y="105"/>
                    <a:pt x="10" y="105"/>
                    <a:pt x="10" y="105"/>
                  </a:cubicBezTo>
                  <a:cubicBezTo>
                    <a:pt x="10" y="105"/>
                    <a:pt x="10" y="105"/>
                    <a:pt x="10" y="105"/>
                  </a:cubicBezTo>
                  <a:cubicBezTo>
                    <a:pt x="10" y="105"/>
                    <a:pt x="10" y="105"/>
                    <a:pt x="10" y="104"/>
                  </a:cubicBezTo>
                  <a:cubicBezTo>
                    <a:pt x="10" y="104"/>
                    <a:pt x="10" y="104"/>
                    <a:pt x="10" y="104"/>
                  </a:cubicBezTo>
                  <a:cubicBezTo>
                    <a:pt x="11" y="104"/>
                    <a:pt x="11" y="104"/>
                    <a:pt x="11" y="104"/>
                  </a:cubicBezTo>
                  <a:cubicBezTo>
                    <a:pt x="11" y="104"/>
                    <a:pt x="11" y="104"/>
                    <a:pt x="11" y="103"/>
                  </a:cubicBezTo>
                  <a:cubicBezTo>
                    <a:pt x="11" y="103"/>
                    <a:pt x="11" y="103"/>
                    <a:pt x="11" y="103"/>
                  </a:cubicBezTo>
                  <a:cubicBezTo>
                    <a:pt x="12" y="102"/>
                    <a:pt x="12" y="102"/>
                    <a:pt x="12" y="102"/>
                  </a:cubicBezTo>
                  <a:cubicBezTo>
                    <a:pt x="12" y="101"/>
                    <a:pt x="12" y="101"/>
                    <a:pt x="12" y="101"/>
                  </a:cubicBezTo>
                  <a:cubicBezTo>
                    <a:pt x="12" y="100"/>
                    <a:pt x="12" y="100"/>
                    <a:pt x="13" y="99"/>
                  </a:cubicBezTo>
                  <a:cubicBezTo>
                    <a:pt x="13" y="99"/>
                    <a:pt x="13" y="99"/>
                    <a:pt x="13" y="99"/>
                  </a:cubicBezTo>
                  <a:cubicBezTo>
                    <a:pt x="14" y="98"/>
                    <a:pt x="14" y="98"/>
                    <a:pt x="15" y="98"/>
                  </a:cubicBezTo>
                  <a:cubicBezTo>
                    <a:pt x="15" y="98"/>
                    <a:pt x="16" y="98"/>
                    <a:pt x="17" y="98"/>
                  </a:cubicBezTo>
                  <a:cubicBezTo>
                    <a:pt x="18" y="97"/>
                    <a:pt x="19" y="97"/>
                    <a:pt x="20" y="96"/>
                  </a:cubicBezTo>
                  <a:cubicBezTo>
                    <a:pt x="21" y="96"/>
                    <a:pt x="22" y="95"/>
                    <a:pt x="23" y="94"/>
                  </a:cubicBezTo>
                  <a:cubicBezTo>
                    <a:pt x="24" y="94"/>
                    <a:pt x="25" y="93"/>
                    <a:pt x="25" y="92"/>
                  </a:cubicBezTo>
                  <a:cubicBezTo>
                    <a:pt x="26" y="92"/>
                    <a:pt x="26" y="91"/>
                    <a:pt x="27" y="91"/>
                  </a:cubicBezTo>
                  <a:cubicBezTo>
                    <a:pt x="28" y="90"/>
                    <a:pt x="28" y="90"/>
                    <a:pt x="29" y="90"/>
                  </a:cubicBezTo>
                  <a:cubicBezTo>
                    <a:pt x="30" y="89"/>
                    <a:pt x="30" y="89"/>
                    <a:pt x="31" y="89"/>
                  </a:cubicBezTo>
                  <a:cubicBezTo>
                    <a:pt x="32" y="89"/>
                    <a:pt x="32" y="89"/>
                    <a:pt x="33" y="89"/>
                  </a:cubicBezTo>
                  <a:cubicBezTo>
                    <a:pt x="33" y="89"/>
                    <a:pt x="33" y="89"/>
                    <a:pt x="33" y="89"/>
                  </a:cubicBezTo>
                  <a:cubicBezTo>
                    <a:pt x="34" y="89"/>
                    <a:pt x="34" y="89"/>
                    <a:pt x="34" y="89"/>
                  </a:cubicBezTo>
                  <a:cubicBezTo>
                    <a:pt x="34" y="89"/>
                    <a:pt x="34" y="89"/>
                    <a:pt x="34" y="89"/>
                  </a:cubicBezTo>
                  <a:cubicBezTo>
                    <a:pt x="34" y="89"/>
                    <a:pt x="35" y="89"/>
                    <a:pt x="35" y="89"/>
                  </a:cubicBezTo>
                  <a:cubicBezTo>
                    <a:pt x="35" y="90"/>
                    <a:pt x="35" y="90"/>
                    <a:pt x="35" y="90"/>
                  </a:cubicBezTo>
                  <a:cubicBezTo>
                    <a:pt x="35" y="90"/>
                    <a:pt x="35" y="90"/>
                    <a:pt x="35" y="90"/>
                  </a:cubicBezTo>
                  <a:cubicBezTo>
                    <a:pt x="35" y="90"/>
                    <a:pt x="35" y="90"/>
                    <a:pt x="36" y="91"/>
                  </a:cubicBezTo>
                  <a:cubicBezTo>
                    <a:pt x="36" y="91"/>
                    <a:pt x="36" y="91"/>
                    <a:pt x="36" y="91"/>
                  </a:cubicBezTo>
                  <a:cubicBezTo>
                    <a:pt x="36" y="91"/>
                    <a:pt x="37" y="91"/>
                    <a:pt x="37" y="90"/>
                  </a:cubicBezTo>
                  <a:cubicBezTo>
                    <a:pt x="38" y="90"/>
                    <a:pt x="39" y="90"/>
                    <a:pt x="39" y="89"/>
                  </a:cubicBezTo>
                  <a:cubicBezTo>
                    <a:pt x="40" y="89"/>
                    <a:pt x="40" y="88"/>
                    <a:pt x="41" y="88"/>
                  </a:cubicBezTo>
                  <a:cubicBezTo>
                    <a:pt x="42" y="87"/>
                    <a:pt x="42" y="87"/>
                    <a:pt x="43" y="86"/>
                  </a:cubicBezTo>
                  <a:cubicBezTo>
                    <a:pt x="43" y="86"/>
                    <a:pt x="43" y="86"/>
                    <a:pt x="43" y="86"/>
                  </a:cubicBezTo>
                  <a:cubicBezTo>
                    <a:pt x="44" y="86"/>
                    <a:pt x="44" y="86"/>
                    <a:pt x="44" y="86"/>
                  </a:cubicBezTo>
                  <a:cubicBezTo>
                    <a:pt x="45" y="85"/>
                    <a:pt x="45" y="85"/>
                    <a:pt x="45" y="85"/>
                  </a:cubicBezTo>
                  <a:cubicBezTo>
                    <a:pt x="46" y="85"/>
                    <a:pt x="46" y="85"/>
                    <a:pt x="46" y="85"/>
                  </a:cubicBezTo>
                  <a:cubicBezTo>
                    <a:pt x="46" y="85"/>
                    <a:pt x="47" y="85"/>
                    <a:pt x="47" y="85"/>
                  </a:cubicBezTo>
                  <a:cubicBezTo>
                    <a:pt x="47" y="85"/>
                    <a:pt x="48" y="85"/>
                    <a:pt x="48" y="85"/>
                  </a:cubicBezTo>
                  <a:cubicBezTo>
                    <a:pt x="49" y="85"/>
                    <a:pt x="49" y="85"/>
                    <a:pt x="49" y="85"/>
                  </a:cubicBezTo>
                  <a:cubicBezTo>
                    <a:pt x="50" y="85"/>
                    <a:pt x="50" y="84"/>
                    <a:pt x="50" y="84"/>
                  </a:cubicBezTo>
                  <a:cubicBezTo>
                    <a:pt x="51" y="84"/>
                    <a:pt x="51" y="84"/>
                    <a:pt x="52" y="83"/>
                  </a:cubicBezTo>
                  <a:cubicBezTo>
                    <a:pt x="52" y="83"/>
                    <a:pt x="52" y="83"/>
                    <a:pt x="52" y="83"/>
                  </a:cubicBezTo>
                  <a:cubicBezTo>
                    <a:pt x="53" y="83"/>
                    <a:pt x="53" y="83"/>
                    <a:pt x="54" y="83"/>
                  </a:cubicBezTo>
                  <a:cubicBezTo>
                    <a:pt x="54" y="83"/>
                    <a:pt x="55" y="83"/>
                    <a:pt x="55" y="83"/>
                  </a:cubicBezTo>
                  <a:cubicBezTo>
                    <a:pt x="56" y="82"/>
                    <a:pt x="56" y="82"/>
                    <a:pt x="57" y="82"/>
                  </a:cubicBezTo>
                  <a:cubicBezTo>
                    <a:pt x="57" y="82"/>
                    <a:pt x="58" y="82"/>
                    <a:pt x="59" y="82"/>
                  </a:cubicBezTo>
                  <a:cubicBezTo>
                    <a:pt x="60" y="82"/>
                    <a:pt x="61" y="82"/>
                    <a:pt x="62" y="82"/>
                  </a:cubicBezTo>
                  <a:cubicBezTo>
                    <a:pt x="63" y="82"/>
                    <a:pt x="64" y="81"/>
                    <a:pt x="64" y="81"/>
                  </a:cubicBezTo>
                  <a:cubicBezTo>
                    <a:pt x="65" y="81"/>
                    <a:pt x="66" y="80"/>
                    <a:pt x="67" y="79"/>
                  </a:cubicBezTo>
                  <a:cubicBezTo>
                    <a:pt x="68" y="78"/>
                    <a:pt x="69" y="77"/>
                    <a:pt x="70" y="75"/>
                  </a:cubicBezTo>
                  <a:cubicBezTo>
                    <a:pt x="71" y="74"/>
                    <a:pt x="72" y="73"/>
                    <a:pt x="73" y="72"/>
                  </a:cubicBezTo>
                  <a:cubicBezTo>
                    <a:pt x="75" y="71"/>
                    <a:pt x="76" y="69"/>
                    <a:pt x="77" y="69"/>
                  </a:cubicBezTo>
                  <a:cubicBezTo>
                    <a:pt x="77" y="68"/>
                    <a:pt x="78" y="67"/>
                    <a:pt x="78" y="67"/>
                  </a:cubicBezTo>
                  <a:cubicBezTo>
                    <a:pt x="79" y="67"/>
                    <a:pt x="79" y="67"/>
                    <a:pt x="79" y="67"/>
                  </a:cubicBezTo>
                  <a:cubicBezTo>
                    <a:pt x="79" y="66"/>
                    <a:pt x="79" y="66"/>
                    <a:pt x="79" y="66"/>
                  </a:cubicBezTo>
                  <a:cubicBezTo>
                    <a:pt x="79" y="66"/>
                    <a:pt x="79" y="65"/>
                    <a:pt x="79" y="65"/>
                  </a:cubicBezTo>
                  <a:cubicBezTo>
                    <a:pt x="79" y="65"/>
                    <a:pt x="78" y="64"/>
                    <a:pt x="78" y="64"/>
                  </a:cubicBezTo>
                  <a:cubicBezTo>
                    <a:pt x="78" y="63"/>
                    <a:pt x="78" y="63"/>
                    <a:pt x="78" y="62"/>
                  </a:cubicBezTo>
                  <a:cubicBezTo>
                    <a:pt x="78" y="61"/>
                    <a:pt x="78" y="61"/>
                    <a:pt x="77" y="60"/>
                  </a:cubicBezTo>
                  <a:cubicBezTo>
                    <a:pt x="77" y="60"/>
                    <a:pt x="77" y="59"/>
                    <a:pt x="78" y="59"/>
                  </a:cubicBezTo>
                  <a:cubicBezTo>
                    <a:pt x="78" y="58"/>
                    <a:pt x="78" y="57"/>
                    <a:pt x="79" y="57"/>
                  </a:cubicBezTo>
                  <a:cubicBezTo>
                    <a:pt x="79" y="56"/>
                    <a:pt x="80" y="55"/>
                    <a:pt x="81" y="55"/>
                  </a:cubicBezTo>
                  <a:cubicBezTo>
                    <a:pt x="82" y="54"/>
                    <a:pt x="82" y="54"/>
                    <a:pt x="82" y="53"/>
                  </a:cubicBezTo>
                  <a:cubicBezTo>
                    <a:pt x="83" y="53"/>
                    <a:pt x="83" y="53"/>
                    <a:pt x="83" y="53"/>
                  </a:cubicBezTo>
                  <a:cubicBezTo>
                    <a:pt x="84" y="53"/>
                    <a:pt x="84" y="52"/>
                    <a:pt x="84" y="52"/>
                  </a:cubicBezTo>
                  <a:cubicBezTo>
                    <a:pt x="84" y="52"/>
                    <a:pt x="84" y="52"/>
                    <a:pt x="84" y="53"/>
                  </a:cubicBezTo>
                  <a:cubicBezTo>
                    <a:pt x="84" y="53"/>
                    <a:pt x="84" y="53"/>
                    <a:pt x="84" y="53"/>
                  </a:cubicBezTo>
                  <a:cubicBezTo>
                    <a:pt x="84" y="53"/>
                    <a:pt x="84" y="53"/>
                    <a:pt x="84" y="53"/>
                  </a:cubicBezTo>
                  <a:cubicBezTo>
                    <a:pt x="84" y="53"/>
                    <a:pt x="84" y="53"/>
                    <a:pt x="84" y="53"/>
                  </a:cubicBezTo>
                  <a:cubicBezTo>
                    <a:pt x="84" y="54"/>
                    <a:pt x="84" y="54"/>
                    <a:pt x="84" y="54"/>
                  </a:cubicBezTo>
                  <a:cubicBezTo>
                    <a:pt x="84" y="55"/>
                    <a:pt x="84" y="55"/>
                    <a:pt x="85" y="55"/>
                  </a:cubicBezTo>
                  <a:cubicBezTo>
                    <a:pt x="85" y="56"/>
                    <a:pt x="85" y="56"/>
                    <a:pt x="85" y="57"/>
                  </a:cubicBezTo>
                  <a:cubicBezTo>
                    <a:pt x="85" y="57"/>
                    <a:pt x="85" y="57"/>
                    <a:pt x="85" y="58"/>
                  </a:cubicBezTo>
                  <a:cubicBezTo>
                    <a:pt x="85" y="58"/>
                    <a:pt x="86" y="58"/>
                    <a:pt x="86" y="59"/>
                  </a:cubicBezTo>
                  <a:cubicBezTo>
                    <a:pt x="86" y="59"/>
                    <a:pt x="86" y="59"/>
                    <a:pt x="86" y="59"/>
                  </a:cubicBezTo>
                  <a:cubicBezTo>
                    <a:pt x="87" y="60"/>
                    <a:pt x="87" y="60"/>
                    <a:pt x="87" y="60"/>
                  </a:cubicBezTo>
                  <a:cubicBezTo>
                    <a:pt x="87" y="60"/>
                    <a:pt x="88" y="60"/>
                    <a:pt x="88" y="60"/>
                  </a:cubicBezTo>
                  <a:cubicBezTo>
                    <a:pt x="89" y="60"/>
                    <a:pt x="89" y="60"/>
                    <a:pt x="89" y="60"/>
                  </a:cubicBezTo>
                  <a:cubicBezTo>
                    <a:pt x="89" y="60"/>
                    <a:pt x="89" y="60"/>
                    <a:pt x="89" y="60"/>
                  </a:cubicBezTo>
                  <a:cubicBezTo>
                    <a:pt x="89" y="60"/>
                    <a:pt x="89" y="60"/>
                    <a:pt x="89" y="60"/>
                  </a:cubicBezTo>
                  <a:cubicBezTo>
                    <a:pt x="89" y="60"/>
                    <a:pt x="89" y="59"/>
                    <a:pt x="89" y="59"/>
                  </a:cubicBezTo>
                  <a:cubicBezTo>
                    <a:pt x="90" y="59"/>
                    <a:pt x="90" y="59"/>
                    <a:pt x="90" y="59"/>
                  </a:cubicBezTo>
                  <a:cubicBezTo>
                    <a:pt x="90" y="59"/>
                    <a:pt x="90" y="59"/>
                    <a:pt x="91" y="59"/>
                  </a:cubicBezTo>
                  <a:cubicBezTo>
                    <a:pt x="91" y="58"/>
                    <a:pt x="91" y="58"/>
                    <a:pt x="91" y="58"/>
                  </a:cubicBezTo>
                  <a:cubicBezTo>
                    <a:pt x="91" y="58"/>
                    <a:pt x="91" y="57"/>
                    <a:pt x="91" y="57"/>
                  </a:cubicBezTo>
                  <a:cubicBezTo>
                    <a:pt x="92" y="56"/>
                    <a:pt x="91" y="56"/>
                    <a:pt x="91" y="55"/>
                  </a:cubicBezTo>
                  <a:cubicBezTo>
                    <a:pt x="91" y="55"/>
                    <a:pt x="91" y="55"/>
                    <a:pt x="91" y="54"/>
                  </a:cubicBezTo>
                  <a:cubicBezTo>
                    <a:pt x="91" y="54"/>
                    <a:pt x="91" y="54"/>
                    <a:pt x="91" y="53"/>
                  </a:cubicBezTo>
                  <a:cubicBezTo>
                    <a:pt x="90" y="53"/>
                    <a:pt x="90" y="53"/>
                    <a:pt x="90" y="53"/>
                  </a:cubicBezTo>
                  <a:cubicBezTo>
                    <a:pt x="90" y="52"/>
                    <a:pt x="90" y="52"/>
                    <a:pt x="90" y="52"/>
                  </a:cubicBezTo>
                  <a:cubicBezTo>
                    <a:pt x="90" y="52"/>
                    <a:pt x="89" y="51"/>
                    <a:pt x="89" y="51"/>
                  </a:cubicBezTo>
                  <a:cubicBezTo>
                    <a:pt x="89" y="51"/>
                    <a:pt x="89" y="51"/>
                    <a:pt x="89" y="51"/>
                  </a:cubicBezTo>
                  <a:cubicBezTo>
                    <a:pt x="89" y="50"/>
                    <a:pt x="89" y="50"/>
                    <a:pt x="89" y="50"/>
                  </a:cubicBezTo>
                  <a:cubicBezTo>
                    <a:pt x="89" y="50"/>
                    <a:pt x="89" y="50"/>
                    <a:pt x="89" y="50"/>
                  </a:cubicBezTo>
                  <a:cubicBezTo>
                    <a:pt x="89" y="49"/>
                    <a:pt x="89" y="49"/>
                    <a:pt x="89" y="49"/>
                  </a:cubicBezTo>
                  <a:cubicBezTo>
                    <a:pt x="89" y="49"/>
                    <a:pt x="90" y="49"/>
                    <a:pt x="90" y="49"/>
                  </a:cubicBezTo>
                  <a:cubicBezTo>
                    <a:pt x="90" y="49"/>
                    <a:pt x="90" y="49"/>
                    <a:pt x="90" y="49"/>
                  </a:cubicBezTo>
                  <a:cubicBezTo>
                    <a:pt x="90" y="49"/>
                    <a:pt x="90" y="49"/>
                    <a:pt x="90" y="49"/>
                  </a:cubicBezTo>
                  <a:cubicBezTo>
                    <a:pt x="90" y="49"/>
                    <a:pt x="90" y="49"/>
                    <a:pt x="90" y="49"/>
                  </a:cubicBezTo>
                  <a:cubicBezTo>
                    <a:pt x="90" y="49"/>
                    <a:pt x="90" y="49"/>
                    <a:pt x="91" y="49"/>
                  </a:cubicBezTo>
                  <a:cubicBezTo>
                    <a:pt x="91" y="49"/>
                    <a:pt x="91" y="49"/>
                    <a:pt x="91" y="50"/>
                  </a:cubicBezTo>
                  <a:cubicBezTo>
                    <a:pt x="92" y="50"/>
                    <a:pt x="92" y="50"/>
                    <a:pt x="92" y="50"/>
                  </a:cubicBezTo>
                  <a:cubicBezTo>
                    <a:pt x="92" y="50"/>
                    <a:pt x="93" y="50"/>
                    <a:pt x="93" y="50"/>
                  </a:cubicBezTo>
                  <a:cubicBezTo>
                    <a:pt x="93" y="50"/>
                    <a:pt x="93" y="50"/>
                    <a:pt x="94" y="50"/>
                  </a:cubicBezTo>
                  <a:cubicBezTo>
                    <a:pt x="94" y="51"/>
                    <a:pt x="94" y="51"/>
                    <a:pt x="94" y="51"/>
                  </a:cubicBezTo>
                  <a:cubicBezTo>
                    <a:pt x="94" y="51"/>
                    <a:pt x="94" y="51"/>
                    <a:pt x="95" y="51"/>
                  </a:cubicBezTo>
                  <a:cubicBezTo>
                    <a:pt x="95" y="51"/>
                    <a:pt x="95" y="51"/>
                    <a:pt x="95" y="51"/>
                  </a:cubicBezTo>
                  <a:cubicBezTo>
                    <a:pt x="95" y="51"/>
                    <a:pt x="95" y="51"/>
                    <a:pt x="95" y="51"/>
                  </a:cubicBezTo>
                  <a:cubicBezTo>
                    <a:pt x="95" y="51"/>
                    <a:pt x="95" y="51"/>
                    <a:pt x="96" y="51"/>
                  </a:cubicBezTo>
                  <a:cubicBezTo>
                    <a:pt x="96" y="51"/>
                    <a:pt x="96" y="51"/>
                    <a:pt x="96" y="51"/>
                  </a:cubicBezTo>
                  <a:cubicBezTo>
                    <a:pt x="96" y="51"/>
                    <a:pt x="96" y="51"/>
                    <a:pt x="96" y="51"/>
                  </a:cubicBezTo>
                  <a:cubicBezTo>
                    <a:pt x="96" y="49"/>
                    <a:pt x="96" y="49"/>
                    <a:pt x="96" y="49"/>
                  </a:cubicBezTo>
                  <a:cubicBezTo>
                    <a:pt x="96" y="48"/>
                    <a:pt x="96" y="48"/>
                    <a:pt x="96" y="47"/>
                  </a:cubicBezTo>
                  <a:cubicBezTo>
                    <a:pt x="96" y="46"/>
                    <a:pt x="96" y="45"/>
                    <a:pt x="96" y="45"/>
                  </a:cubicBezTo>
                  <a:cubicBezTo>
                    <a:pt x="96" y="44"/>
                    <a:pt x="96" y="43"/>
                    <a:pt x="96" y="43"/>
                  </a:cubicBezTo>
                  <a:cubicBezTo>
                    <a:pt x="96" y="42"/>
                    <a:pt x="96" y="42"/>
                    <a:pt x="96" y="42"/>
                  </a:cubicBezTo>
                  <a:cubicBezTo>
                    <a:pt x="97" y="42"/>
                    <a:pt x="97" y="42"/>
                    <a:pt x="97" y="42"/>
                  </a:cubicBezTo>
                  <a:cubicBezTo>
                    <a:pt x="97" y="42"/>
                    <a:pt x="98" y="41"/>
                    <a:pt x="98" y="41"/>
                  </a:cubicBezTo>
                  <a:cubicBezTo>
                    <a:pt x="98" y="41"/>
                    <a:pt x="99" y="41"/>
                    <a:pt x="99" y="41"/>
                  </a:cubicBezTo>
                  <a:cubicBezTo>
                    <a:pt x="99" y="41"/>
                    <a:pt x="99" y="41"/>
                    <a:pt x="99" y="40"/>
                  </a:cubicBezTo>
                  <a:cubicBezTo>
                    <a:pt x="100" y="40"/>
                    <a:pt x="100" y="40"/>
                    <a:pt x="100" y="40"/>
                  </a:cubicBezTo>
                  <a:cubicBezTo>
                    <a:pt x="100" y="40"/>
                    <a:pt x="100" y="39"/>
                    <a:pt x="100" y="39"/>
                  </a:cubicBezTo>
                  <a:cubicBezTo>
                    <a:pt x="100" y="39"/>
                    <a:pt x="100" y="39"/>
                    <a:pt x="100" y="39"/>
                  </a:cubicBezTo>
                  <a:cubicBezTo>
                    <a:pt x="100" y="39"/>
                    <a:pt x="101" y="39"/>
                    <a:pt x="101" y="39"/>
                  </a:cubicBezTo>
                  <a:cubicBezTo>
                    <a:pt x="101" y="39"/>
                    <a:pt x="101" y="39"/>
                    <a:pt x="101" y="39"/>
                  </a:cubicBezTo>
                  <a:cubicBezTo>
                    <a:pt x="101" y="39"/>
                    <a:pt x="101" y="39"/>
                    <a:pt x="101" y="39"/>
                  </a:cubicBezTo>
                  <a:cubicBezTo>
                    <a:pt x="101" y="39"/>
                    <a:pt x="101" y="39"/>
                    <a:pt x="101" y="39"/>
                  </a:cubicBezTo>
                  <a:cubicBezTo>
                    <a:pt x="101" y="39"/>
                    <a:pt x="101" y="38"/>
                    <a:pt x="102" y="38"/>
                  </a:cubicBezTo>
                  <a:cubicBezTo>
                    <a:pt x="102" y="38"/>
                    <a:pt x="102" y="38"/>
                    <a:pt x="102" y="38"/>
                  </a:cubicBezTo>
                  <a:cubicBezTo>
                    <a:pt x="102" y="38"/>
                    <a:pt x="102" y="38"/>
                    <a:pt x="102" y="38"/>
                  </a:cubicBezTo>
                  <a:cubicBezTo>
                    <a:pt x="102" y="38"/>
                    <a:pt x="102" y="38"/>
                    <a:pt x="102" y="38"/>
                  </a:cubicBezTo>
                  <a:cubicBezTo>
                    <a:pt x="102" y="37"/>
                    <a:pt x="102" y="37"/>
                    <a:pt x="102" y="37"/>
                  </a:cubicBezTo>
                  <a:cubicBezTo>
                    <a:pt x="102" y="37"/>
                    <a:pt x="102" y="37"/>
                    <a:pt x="102" y="37"/>
                  </a:cubicBezTo>
                  <a:cubicBezTo>
                    <a:pt x="102" y="37"/>
                    <a:pt x="102" y="36"/>
                    <a:pt x="102" y="36"/>
                  </a:cubicBezTo>
                  <a:cubicBezTo>
                    <a:pt x="101" y="36"/>
                    <a:pt x="101" y="36"/>
                    <a:pt x="101" y="36"/>
                  </a:cubicBezTo>
                  <a:cubicBezTo>
                    <a:pt x="101" y="36"/>
                    <a:pt x="101" y="36"/>
                    <a:pt x="101" y="36"/>
                  </a:cubicBezTo>
                  <a:cubicBezTo>
                    <a:pt x="101" y="35"/>
                    <a:pt x="101" y="35"/>
                    <a:pt x="102" y="35"/>
                  </a:cubicBezTo>
                  <a:cubicBezTo>
                    <a:pt x="102" y="35"/>
                    <a:pt x="102" y="35"/>
                    <a:pt x="102" y="35"/>
                  </a:cubicBezTo>
                  <a:cubicBezTo>
                    <a:pt x="102" y="35"/>
                    <a:pt x="102" y="35"/>
                    <a:pt x="102" y="35"/>
                  </a:cubicBezTo>
                  <a:cubicBezTo>
                    <a:pt x="102" y="35"/>
                    <a:pt x="102" y="35"/>
                    <a:pt x="102" y="35"/>
                  </a:cubicBezTo>
                  <a:cubicBezTo>
                    <a:pt x="102" y="35"/>
                    <a:pt x="102" y="35"/>
                    <a:pt x="102" y="35"/>
                  </a:cubicBezTo>
                  <a:cubicBezTo>
                    <a:pt x="102" y="35"/>
                    <a:pt x="102" y="35"/>
                    <a:pt x="102" y="35"/>
                  </a:cubicBezTo>
                  <a:cubicBezTo>
                    <a:pt x="102" y="35"/>
                    <a:pt x="103" y="35"/>
                    <a:pt x="103" y="35"/>
                  </a:cubicBezTo>
                  <a:cubicBezTo>
                    <a:pt x="103" y="35"/>
                    <a:pt x="103" y="35"/>
                    <a:pt x="103" y="35"/>
                  </a:cubicBezTo>
                  <a:cubicBezTo>
                    <a:pt x="103" y="35"/>
                    <a:pt x="103" y="35"/>
                    <a:pt x="103" y="35"/>
                  </a:cubicBezTo>
                  <a:cubicBezTo>
                    <a:pt x="103" y="35"/>
                    <a:pt x="103" y="35"/>
                    <a:pt x="104" y="35"/>
                  </a:cubicBezTo>
                  <a:cubicBezTo>
                    <a:pt x="104" y="35"/>
                    <a:pt x="104" y="35"/>
                    <a:pt x="104" y="35"/>
                  </a:cubicBezTo>
                  <a:cubicBezTo>
                    <a:pt x="105" y="35"/>
                    <a:pt x="105" y="35"/>
                    <a:pt x="105" y="35"/>
                  </a:cubicBezTo>
                  <a:cubicBezTo>
                    <a:pt x="105" y="35"/>
                    <a:pt x="106" y="35"/>
                    <a:pt x="106" y="35"/>
                  </a:cubicBezTo>
                  <a:cubicBezTo>
                    <a:pt x="106" y="35"/>
                    <a:pt x="106" y="36"/>
                    <a:pt x="106" y="36"/>
                  </a:cubicBezTo>
                  <a:cubicBezTo>
                    <a:pt x="107" y="36"/>
                    <a:pt x="107" y="36"/>
                    <a:pt x="107" y="36"/>
                  </a:cubicBezTo>
                  <a:cubicBezTo>
                    <a:pt x="107" y="36"/>
                    <a:pt x="107" y="36"/>
                    <a:pt x="108" y="36"/>
                  </a:cubicBezTo>
                  <a:cubicBezTo>
                    <a:pt x="108" y="36"/>
                    <a:pt x="108" y="36"/>
                    <a:pt x="108" y="36"/>
                  </a:cubicBezTo>
                  <a:cubicBezTo>
                    <a:pt x="108" y="36"/>
                    <a:pt x="108" y="36"/>
                    <a:pt x="108" y="36"/>
                  </a:cubicBezTo>
                  <a:cubicBezTo>
                    <a:pt x="108" y="36"/>
                    <a:pt x="109" y="36"/>
                    <a:pt x="109" y="36"/>
                  </a:cubicBezTo>
                  <a:cubicBezTo>
                    <a:pt x="109" y="36"/>
                    <a:pt x="109" y="36"/>
                    <a:pt x="109" y="36"/>
                  </a:cubicBezTo>
                  <a:cubicBezTo>
                    <a:pt x="109" y="36"/>
                    <a:pt x="109" y="36"/>
                    <a:pt x="109" y="35"/>
                  </a:cubicBezTo>
                  <a:cubicBezTo>
                    <a:pt x="109" y="35"/>
                    <a:pt x="109" y="35"/>
                    <a:pt x="109" y="35"/>
                  </a:cubicBezTo>
                  <a:cubicBezTo>
                    <a:pt x="109" y="35"/>
                    <a:pt x="109" y="35"/>
                    <a:pt x="109" y="35"/>
                  </a:cubicBezTo>
                  <a:cubicBezTo>
                    <a:pt x="109" y="35"/>
                    <a:pt x="109" y="35"/>
                    <a:pt x="109" y="35"/>
                  </a:cubicBezTo>
                  <a:cubicBezTo>
                    <a:pt x="109" y="34"/>
                    <a:pt x="109" y="34"/>
                    <a:pt x="109" y="34"/>
                  </a:cubicBezTo>
                  <a:cubicBezTo>
                    <a:pt x="109" y="34"/>
                    <a:pt x="109" y="33"/>
                    <a:pt x="109" y="33"/>
                  </a:cubicBezTo>
                  <a:cubicBezTo>
                    <a:pt x="109" y="33"/>
                    <a:pt x="109" y="33"/>
                    <a:pt x="109" y="32"/>
                  </a:cubicBezTo>
                  <a:cubicBezTo>
                    <a:pt x="109" y="32"/>
                    <a:pt x="109" y="32"/>
                    <a:pt x="109" y="32"/>
                  </a:cubicBezTo>
                  <a:cubicBezTo>
                    <a:pt x="109" y="32"/>
                    <a:pt x="109" y="31"/>
                    <a:pt x="110" y="31"/>
                  </a:cubicBezTo>
                  <a:cubicBezTo>
                    <a:pt x="110" y="31"/>
                    <a:pt x="110" y="31"/>
                    <a:pt x="110" y="31"/>
                  </a:cubicBezTo>
                  <a:cubicBezTo>
                    <a:pt x="110" y="31"/>
                    <a:pt x="110" y="31"/>
                    <a:pt x="110" y="31"/>
                  </a:cubicBezTo>
                  <a:cubicBezTo>
                    <a:pt x="110" y="31"/>
                    <a:pt x="111" y="31"/>
                    <a:pt x="111" y="31"/>
                  </a:cubicBezTo>
                  <a:cubicBezTo>
                    <a:pt x="111" y="31"/>
                    <a:pt x="111" y="31"/>
                    <a:pt x="111" y="31"/>
                  </a:cubicBezTo>
                  <a:cubicBezTo>
                    <a:pt x="112" y="31"/>
                    <a:pt x="112" y="31"/>
                    <a:pt x="112" y="31"/>
                  </a:cubicBezTo>
                  <a:cubicBezTo>
                    <a:pt x="113" y="31"/>
                    <a:pt x="113" y="30"/>
                    <a:pt x="113" y="30"/>
                  </a:cubicBezTo>
                  <a:cubicBezTo>
                    <a:pt x="113" y="30"/>
                    <a:pt x="113" y="30"/>
                    <a:pt x="114" y="30"/>
                  </a:cubicBezTo>
                  <a:cubicBezTo>
                    <a:pt x="114" y="30"/>
                    <a:pt x="114" y="29"/>
                    <a:pt x="114" y="29"/>
                  </a:cubicBezTo>
                  <a:cubicBezTo>
                    <a:pt x="114" y="29"/>
                    <a:pt x="114" y="29"/>
                    <a:pt x="115" y="29"/>
                  </a:cubicBezTo>
                  <a:cubicBezTo>
                    <a:pt x="115" y="29"/>
                    <a:pt x="115" y="28"/>
                    <a:pt x="115" y="28"/>
                  </a:cubicBezTo>
                  <a:cubicBezTo>
                    <a:pt x="115" y="28"/>
                    <a:pt x="115" y="28"/>
                    <a:pt x="116" y="28"/>
                  </a:cubicBezTo>
                  <a:cubicBezTo>
                    <a:pt x="116" y="28"/>
                    <a:pt x="116" y="28"/>
                    <a:pt x="116" y="28"/>
                  </a:cubicBezTo>
                  <a:cubicBezTo>
                    <a:pt x="116" y="28"/>
                    <a:pt x="116" y="28"/>
                    <a:pt x="116" y="28"/>
                  </a:cubicBezTo>
                  <a:cubicBezTo>
                    <a:pt x="117" y="28"/>
                    <a:pt x="118" y="28"/>
                    <a:pt x="118" y="28"/>
                  </a:cubicBezTo>
                  <a:cubicBezTo>
                    <a:pt x="119" y="29"/>
                    <a:pt x="120" y="29"/>
                    <a:pt x="120" y="30"/>
                  </a:cubicBezTo>
                  <a:cubicBezTo>
                    <a:pt x="121" y="30"/>
                    <a:pt x="121" y="31"/>
                    <a:pt x="122" y="31"/>
                  </a:cubicBezTo>
                  <a:cubicBezTo>
                    <a:pt x="122" y="32"/>
                    <a:pt x="123" y="32"/>
                    <a:pt x="123" y="33"/>
                  </a:cubicBezTo>
                  <a:cubicBezTo>
                    <a:pt x="123" y="33"/>
                    <a:pt x="123" y="33"/>
                    <a:pt x="123" y="34"/>
                  </a:cubicBezTo>
                  <a:cubicBezTo>
                    <a:pt x="124" y="34"/>
                    <a:pt x="124" y="34"/>
                    <a:pt x="124" y="34"/>
                  </a:cubicBezTo>
                  <a:cubicBezTo>
                    <a:pt x="124" y="34"/>
                    <a:pt x="125" y="34"/>
                    <a:pt x="125" y="34"/>
                  </a:cubicBezTo>
                  <a:cubicBezTo>
                    <a:pt x="125" y="34"/>
                    <a:pt x="125" y="34"/>
                    <a:pt x="126" y="34"/>
                  </a:cubicBezTo>
                  <a:cubicBezTo>
                    <a:pt x="126" y="35"/>
                    <a:pt x="126" y="35"/>
                    <a:pt x="127" y="35"/>
                  </a:cubicBezTo>
                  <a:cubicBezTo>
                    <a:pt x="127" y="35"/>
                    <a:pt x="127" y="35"/>
                    <a:pt x="127" y="35"/>
                  </a:cubicBezTo>
                  <a:cubicBezTo>
                    <a:pt x="128" y="35"/>
                    <a:pt x="128" y="35"/>
                    <a:pt x="128" y="36"/>
                  </a:cubicBezTo>
                  <a:cubicBezTo>
                    <a:pt x="128" y="36"/>
                    <a:pt x="128" y="36"/>
                    <a:pt x="128" y="37"/>
                  </a:cubicBezTo>
                  <a:cubicBezTo>
                    <a:pt x="128" y="37"/>
                    <a:pt x="128" y="37"/>
                    <a:pt x="128" y="38"/>
                  </a:cubicBezTo>
                  <a:cubicBezTo>
                    <a:pt x="128" y="38"/>
                    <a:pt x="128" y="38"/>
                    <a:pt x="128" y="38"/>
                  </a:cubicBezTo>
                  <a:cubicBezTo>
                    <a:pt x="128" y="39"/>
                    <a:pt x="128" y="39"/>
                    <a:pt x="128" y="39"/>
                  </a:cubicBezTo>
                  <a:cubicBezTo>
                    <a:pt x="128" y="40"/>
                    <a:pt x="129" y="40"/>
                    <a:pt x="129" y="40"/>
                  </a:cubicBezTo>
                  <a:cubicBezTo>
                    <a:pt x="129" y="40"/>
                    <a:pt x="129" y="40"/>
                    <a:pt x="129" y="40"/>
                  </a:cubicBezTo>
                  <a:cubicBezTo>
                    <a:pt x="129" y="40"/>
                    <a:pt x="129" y="41"/>
                    <a:pt x="130" y="41"/>
                  </a:cubicBezTo>
                  <a:cubicBezTo>
                    <a:pt x="130" y="41"/>
                    <a:pt x="130" y="41"/>
                    <a:pt x="130" y="41"/>
                  </a:cubicBezTo>
                  <a:cubicBezTo>
                    <a:pt x="130" y="41"/>
                    <a:pt x="130" y="41"/>
                    <a:pt x="130" y="41"/>
                  </a:cubicBezTo>
                  <a:cubicBezTo>
                    <a:pt x="130" y="41"/>
                    <a:pt x="131" y="41"/>
                    <a:pt x="131" y="41"/>
                  </a:cubicBezTo>
                  <a:cubicBezTo>
                    <a:pt x="131" y="41"/>
                    <a:pt x="131" y="41"/>
                    <a:pt x="131" y="41"/>
                  </a:cubicBezTo>
                  <a:cubicBezTo>
                    <a:pt x="131" y="41"/>
                    <a:pt x="131" y="41"/>
                    <a:pt x="131" y="41"/>
                  </a:cubicBezTo>
                  <a:cubicBezTo>
                    <a:pt x="131" y="41"/>
                    <a:pt x="131" y="40"/>
                    <a:pt x="131" y="40"/>
                  </a:cubicBezTo>
                  <a:cubicBezTo>
                    <a:pt x="131" y="40"/>
                    <a:pt x="131" y="40"/>
                    <a:pt x="131" y="40"/>
                  </a:cubicBezTo>
                  <a:cubicBezTo>
                    <a:pt x="132" y="40"/>
                    <a:pt x="132" y="40"/>
                    <a:pt x="132" y="40"/>
                  </a:cubicBezTo>
                  <a:cubicBezTo>
                    <a:pt x="132" y="40"/>
                    <a:pt x="132" y="39"/>
                    <a:pt x="132" y="39"/>
                  </a:cubicBezTo>
                  <a:cubicBezTo>
                    <a:pt x="132" y="39"/>
                    <a:pt x="132" y="39"/>
                    <a:pt x="132" y="39"/>
                  </a:cubicBezTo>
                  <a:cubicBezTo>
                    <a:pt x="132" y="38"/>
                    <a:pt x="132" y="38"/>
                    <a:pt x="132" y="38"/>
                  </a:cubicBezTo>
                  <a:cubicBezTo>
                    <a:pt x="132" y="38"/>
                    <a:pt x="132" y="38"/>
                    <a:pt x="132" y="38"/>
                  </a:cubicBezTo>
                  <a:cubicBezTo>
                    <a:pt x="132" y="37"/>
                    <a:pt x="132" y="37"/>
                    <a:pt x="132" y="37"/>
                  </a:cubicBezTo>
                  <a:cubicBezTo>
                    <a:pt x="132" y="37"/>
                    <a:pt x="132" y="37"/>
                    <a:pt x="132" y="37"/>
                  </a:cubicBezTo>
                  <a:cubicBezTo>
                    <a:pt x="132" y="37"/>
                    <a:pt x="132" y="37"/>
                    <a:pt x="132" y="37"/>
                  </a:cubicBezTo>
                  <a:cubicBezTo>
                    <a:pt x="132" y="37"/>
                    <a:pt x="132" y="37"/>
                    <a:pt x="132" y="37"/>
                  </a:cubicBezTo>
                  <a:cubicBezTo>
                    <a:pt x="132" y="37"/>
                    <a:pt x="133" y="37"/>
                    <a:pt x="133" y="37"/>
                  </a:cubicBezTo>
                  <a:cubicBezTo>
                    <a:pt x="133" y="37"/>
                    <a:pt x="133" y="37"/>
                    <a:pt x="133" y="37"/>
                  </a:cubicBezTo>
                  <a:cubicBezTo>
                    <a:pt x="133" y="37"/>
                    <a:pt x="133" y="37"/>
                    <a:pt x="134" y="37"/>
                  </a:cubicBezTo>
                  <a:cubicBezTo>
                    <a:pt x="134" y="37"/>
                    <a:pt x="134" y="37"/>
                    <a:pt x="134" y="37"/>
                  </a:cubicBezTo>
                  <a:cubicBezTo>
                    <a:pt x="135" y="37"/>
                    <a:pt x="135" y="38"/>
                    <a:pt x="135" y="38"/>
                  </a:cubicBezTo>
                  <a:cubicBezTo>
                    <a:pt x="136" y="38"/>
                    <a:pt x="136" y="38"/>
                    <a:pt x="136" y="39"/>
                  </a:cubicBezTo>
                  <a:cubicBezTo>
                    <a:pt x="137" y="39"/>
                    <a:pt x="137" y="39"/>
                    <a:pt x="138" y="40"/>
                  </a:cubicBezTo>
                  <a:cubicBezTo>
                    <a:pt x="138" y="40"/>
                    <a:pt x="138" y="40"/>
                    <a:pt x="139" y="40"/>
                  </a:cubicBezTo>
                  <a:cubicBezTo>
                    <a:pt x="139" y="40"/>
                    <a:pt x="140" y="40"/>
                    <a:pt x="140" y="41"/>
                  </a:cubicBezTo>
                  <a:cubicBezTo>
                    <a:pt x="140" y="41"/>
                    <a:pt x="141" y="41"/>
                    <a:pt x="141" y="41"/>
                  </a:cubicBezTo>
                  <a:cubicBezTo>
                    <a:pt x="141" y="41"/>
                    <a:pt x="141" y="41"/>
                    <a:pt x="142" y="41"/>
                  </a:cubicBezTo>
                  <a:cubicBezTo>
                    <a:pt x="142" y="41"/>
                    <a:pt x="142" y="41"/>
                    <a:pt x="142" y="40"/>
                  </a:cubicBezTo>
                  <a:cubicBezTo>
                    <a:pt x="142" y="40"/>
                    <a:pt x="142" y="40"/>
                    <a:pt x="142" y="40"/>
                  </a:cubicBezTo>
                  <a:cubicBezTo>
                    <a:pt x="142" y="40"/>
                    <a:pt x="143" y="40"/>
                    <a:pt x="143" y="40"/>
                  </a:cubicBezTo>
                  <a:cubicBezTo>
                    <a:pt x="143" y="40"/>
                    <a:pt x="143" y="39"/>
                    <a:pt x="143" y="39"/>
                  </a:cubicBezTo>
                  <a:cubicBezTo>
                    <a:pt x="143" y="39"/>
                    <a:pt x="143" y="39"/>
                    <a:pt x="142" y="39"/>
                  </a:cubicBezTo>
                  <a:cubicBezTo>
                    <a:pt x="142" y="38"/>
                    <a:pt x="142" y="38"/>
                    <a:pt x="142" y="38"/>
                  </a:cubicBezTo>
                  <a:cubicBezTo>
                    <a:pt x="142" y="37"/>
                    <a:pt x="142" y="37"/>
                    <a:pt x="141" y="37"/>
                  </a:cubicBezTo>
                  <a:cubicBezTo>
                    <a:pt x="141" y="36"/>
                    <a:pt x="141" y="36"/>
                    <a:pt x="140" y="36"/>
                  </a:cubicBezTo>
                  <a:cubicBezTo>
                    <a:pt x="140" y="35"/>
                    <a:pt x="140" y="35"/>
                    <a:pt x="140" y="34"/>
                  </a:cubicBezTo>
                  <a:cubicBezTo>
                    <a:pt x="139" y="34"/>
                    <a:pt x="139" y="34"/>
                    <a:pt x="139" y="33"/>
                  </a:cubicBezTo>
                  <a:cubicBezTo>
                    <a:pt x="139" y="33"/>
                    <a:pt x="139" y="33"/>
                    <a:pt x="139" y="33"/>
                  </a:cubicBezTo>
                  <a:cubicBezTo>
                    <a:pt x="139" y="32"/>
                    <a:pt x="139" y="32"/>
                    <a:pt x="139" y="32"/>
                  </a:cubicBezTo>
                  <a:cubicBezTo>
                    <a:pt x="139" y="32"/>
                    <a:pt x="139" y="32"/>
                    <a:pt x="139" y="32"/>
                  </a:cubicBezTo>
                  <a:cubicBezTo>
                    <a:pt x="140" y="31"/>
                    <a:pt x="140" y="31"/>
                    <a:pt x="140" y="31"/>
                  </a:cubicBezTo>
                  <a:cubicBezTo>
                    <a:pt x="140" y="31"/>
                    <a:pt x="140" y="31"/>
                    <a:pt x="141" y="30"/>
                  </a:cubicBezTo>
                  <a:cubicBezTo>
                    <a:pt x="141" y="30"/>
                    <a:pt x="141" y="30"/>
                    <a:pt x="142" y="30"/>
                  </a:cubicBezTo>
                  <a:cubicBezTo>
                    <a:pt x="142" y="29"/>
                    <a:pt x="142" y="29"/>
                    <a:pt x="142" y="29"/>
                  </a:cubicBezTo>
                  <a:cubicBezTo>
                    <a:pt x="142" y="29"/>
                    <a:pt x="142" y="28"/>
                    <a:pt x="142" y="28"/>
                  </a:cubicBezTo>
                  <a:cubicBezTo>
                    <a:pt x="143" y="28"/>
                    <a:pt x="143" y="27"/>
                    <a:pt x="143" y="27"/>
                  </a:cubicBezTo>
                  <a:cubicBezTo>
                    <a:pt x="143" y="27"/>
                    <a:pt x="143" y="27"/>
                    <a:pt x="143" y="26"/>
                  </a:cubicBezTo>
                  <a:cubicBezTo>
                    <a:pt x="143" y="26"/>
                    <a:pt x="143" y="26"/>
                    <a:pt x="143" y="26"/>
                  </a:cubicBezTo>
                  <a:cubicBezTo>
                    <a:pt x="143" y="25"/>
                    <a:pt x="143" y="25"/>
                    <a:pt x="143" y="25"/>
                  </a:cubicBezTo>
                  <a:cubicBezTo>
                    <a:pt x="144" y="25"/>
                    <a:pt x="144" y="24"/>
                    <a:pt x="144" y="24"/>
                  </a:cubicBezTo>
                  <a:cubicBezTo>
                    <a:pt x="144" y="24"/>
                    <a:pt x="144" y="24"/>
                    <a:pt x="145" y="23"/>
                  </a:cubicBezTo>
                  <a:cubicBezTo>
                    <a:pt x="145" y="23"/>
                    <a:pt x="145" y="23"/>
                    <a:pt x="145" y="22"/>
                  </a:cubicBezTo>
                  <a:cubicBezTo>
                    <a:pt x="145" y="22"/>
                    <a:pt x="146" y="22"/>
                    <a:pt x="146" y="21"/>
                  </a:cubicBezTo>
                  <a:cubicBezTo>
                    <a:pt x="146" y="21"/>
                    <a:pt x="146" y="21"/>
                    <a:pt x="146" y="20"/>
                  </a:cubicBezTo>
                  <a:cubicBezTo>
                    <a:pt x="146" y="20"/>
                    <a:pt x="147" y="19"/>
                    <a:pt x="147" y="19"/>
                  </a:cubicBezTo>
                  <a:cubicBezTo>
                    <a:pt x="147" y="18"/>
                    <a:pt x="147" y="18"/>
                    <a:pt x="148" y="18"/>
                  </a:cubicBezTo>
                  <a:cubicBezTo>
                    <a:pt x="148" y="17"/>
                    <a:pt x="148" y="17"/>
                    <a:pt x="148" y="17"/>
                  </a:cubicBezTo>
                  <a:cubicBezTo>
                    <a:pt x="149" y="17"/>
                    <a:pt x="149" y="17"/>
                    <a:pt x="149" y="17"/>
                  </a:cubicBezTo>
                  <a:cubicBezTo>
                    <a:pt x="149" y="17"/>
                    <a:pt x="149" y="17"/>
                    <a:pt x="149" y="17"/>
                  </a:cubicBezTo>
                  <a:cubicBezTo>
                    <a:pt x="149" y="17"/>
                    <a:pt x="149" y="17"/>
                    <a:pt x="149" y="17"/>
                  </a:cubicBezTo>
                  <a:cubicBezTo>
                    <a:pt x="149" y="17"/>
                    <a:pt x="150" y="17"/>
                    <a:pt x="150" y="17"/>
                  </a:cubicBezTo>
                  <a:cubicBezTo>
                    <a:pt x="150" y="17"/>
                    <a:pt x="150" y="17"/>
                    <a:pt x="150" y="17"/>
                  </a:cubicBezTo>
                  <a:cubicBezTo>
                    <a:pt x="150" y="17"/>
                    <a:pt x="150" y="17"/>
                    <a:pt x="150" y="16"/>
                  </a:cubicBezTo>
                  <a:cubicBezTo>
                    <a:pt x="150" y="16"/>
                    <a:pt x="150" y="16"/>
                    <a:pt x="150" y="16"/>
                  </a:cubicBezTo>
                  <a:cubicBezTo>
                    <a:pt x="150" y="16"/>
                    <a:pt x="151" y="16"/>
                    <a:pt x="151" y="16"/>
                  </a:cubicBezTo>
                  <a:cubicBezTo>
                    <a:pt x="151" y="16"/>
                    <a:pt x="151" y="16"/>
                    <a:pt x="151" y="16"/>
                  </a:cubicBezTo>
                  <a:cubicBezTo>
                    <a:pt x="151" y="16"/>
                    <a:pt x="151" y="16"/>
                    <a:pt x="151" y="16"/>
                  </a:cubicBezTo>
                  <a:cubicBezTo>
                    <a:pt x="151" y="15"/>
                    <a:pt x="151" y="15"/>
                    <a:pt x="151" y="15"/>
                  </a:cubicBezTo>
                  <a:cubicBezTo>
                    <a:pt x="151" y="15"/>
                    <a:pt x="151" y="15"/>
                    <a:pt x="151" y="15"/>
                  </a:cubicBezTo>
                  <a:cubicBezTo>
                    <a:pt x="151" y="15"/>
                    <a:pt x="151" y="14"/>
                    <a:pt x="151" y="14"/>
                  </a:cubicBezTo>
                  <a:cubicBezTo>
                    <a:pt x="151" y="14"/>
                    <a:pt x="151" y="14"/>
                    <a:pt x="151" y="14"/>
                  </a:cubicBezTo>
                  <a:cubicBezTo>
                    <a:pt x="151" y="14"/>
                    <a:pt x="151" y="14"/>
                    <a:pt x="151" y="14"/>
                  </a:cubicBezTo>
                  <a:cubicBezTo>
                    <a:pt x="151" y="14"/>
                    <a:pt x="151" y="14"/>
                    <a:pt x="151" y="14"/>
                  </a:cubicBezTo>
                  <a:cubicBezTo>
                    <a:pt x="151" y="14"/>
                    <a:pt x="151" y="14"/>
                    <a:pt x="151" y="14"/>
                  </a:cubicBezTo>
                  <a:cubicBezTo>
                    <a:pt x="151" y="14"/>
                    <a:pt x="151" y="14"/>
                    <a:pt x="152" y="14"/>
                  </a:cubicBezTo>
                  <a:cubicBezTo>
                    <a:pt x="152" y="14"/>
                    <a:pt x="152" y="14"/>
                    <a:pt x="152" y="14"/>
                  </a:cubicBezTo>
                  <a:cubicBezTo>
                    <a:pt x="152" y="14"/>
                    <a:pt x="153" y="14"/>
                    <a:pt x="153" y="14"/>
                  </a:cubicBezTo>
                  <a:cubicBezTo>
                    <a:pt x="153" y="14"/>
                    <a:pt x="153" y="14"/>
                    <a:pt x="154" y="14"/>
                  </a:cubicBezTo>
                  <a:cubicBezTo>
                    <a:pt x="154" y="14"/>
                    <a:pt x="154" y="14"/>
                    <a:pt x="155" y="14"/>
                  </a:cubicBezTo>
                  <a:cubicBezTo>
                    <a:pt x="156" y="14"/>
                    <a:pt x="157" y="14"/>
                    <a:pt x="158" y="14"/>
                  </a:cubicBezTo>
                  <a:cubicBezTo>
                    <a:pt x="159" y="14"/>
                    <a:pt x="160" y="14"/>
                    <a:pt x="161" y="14"/>
                  </a:cubicBezTo>
                  <a:cubicBezTo>
                    <a:pt x="162" y="13"/>
                    <a:pt x="163" y="13"/>
                    <a:pt x="164" y="12"/>
                  </a:cubicBezTo>
                  <a:cubicBezTo>
                    <a:pt x="165" y="12"/>
                    <a:pt x="165" y="12"/>
                    <a:pt x="165" y="11"/>
                  </a:cubicBezTo>
                  <a:cubicBezTo>
                    <a:pt x="166" y="11"/>
                    <a:pt x="166" y="11"/>
                    <a:pt x="166" y="11"/>
                  </a:cubicBezTo>
                  <a:cubicBezTo>
                    <a:pt x="166" y="11"/>
                    <a:pt x="166" y="10"/>
                    <a:pt x="166" y="10"/>
                  </a:cubicBezTo>
                  <a:cubicBezTo>
                    <a:pt x="166" y="10"/>
                    <a:pt x="165" y="10"/>
                    <a:pt x="165" y="10"/>
                  </a:cubicBezTo>
                  <a:cubicBezTo>
                    <a:pt x="165" y="10"/>
                    <a:pt x="165" y="9"/>
                    <a:pt x="165" y="9"/>
                  </a:cubicBezTo>
                  <a:cubicBezTo>
                    <a:pt x="165" y="9"/>
                    <a:pt x="165" y="9"/>
                    <a:pt x="164" y="9"/>
                  </a:cubicBezTo>
                  <a:cubicBezTo>
                    <a:pt x="164" y="9"/>
                    <a:pt x="164" y="8"/>
                    <a:pt x="164" y="8"/>
                  </a:cubicBezTo>
                  <a:cubicBezTo>
                    <a:pt x="164" y="8"/>
                    <a:pt x="164" y="8"/>
                    <a:pt x="163" y="8"/>
                  </a:cubicBezTo>
                  <a:cubicBezTo>
                    <a:pt x="163" y="8"/>
                    <a:pt x="163" y="7"/>
                    <a:pt x="163" y="7"/>
                  </a:cubicBezTo>
                  <a:cubicBezTo>
                    <a:pt x="163" y="7"/>
                    <a:pt x="162" y="7"/>
                    <a:pt x="162" y="7"/>
                  </a:cubicBezTo>
                  <a:cubicBezTo>
                    <a:pt x="162" y="6"/>
                    <a:pt x="162" y="6"/>
                    <a:pt x="161" y="6"/>
                  </a:cubicBezTo>
                  <a:cubicBezTo>
                    <a:pt x="161" y="6"/>
                    <a:pt x="161" y="5"/>
                    <a:pt x="161" y="5"/>
                  </a:cubicBezTo>
                  <a:cubicBezTo>
                    <a:pt x="161" y="5"/>
                    <a:pt x="161" y="5"/>
                    <a:pt x="161" y="5"/>
                  </a:cubicBezTo>
                  <a:cubicBezTo>
                    <a:pt x="161" y="4"/>
                    <a:pt x="161" y="4"/>
                    <a:pt x="161"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3" y="5"/>
                    <a:pt x="163" y="5"/>
                    <a:pt x="163" y="5"/>
                  </a:cubicBezTo>
                  <a:cubicBezTo>
                    <a:pt x="163" y="5"/>
                    <a:pt x="163" y="5"/>
                    <a:pt x="164" y="5"/>
                  </a:cubicBezTo>
                  <a:cubicBezTo>
                    <a:pt x="164" y="6"/>
                    <a:pt x="164" y="6"/>
                    <a:pt x="164" y="6"/>
                  </a:cubicBezTo>
                  <a:cubicBezTo>
                    <a:pt x="164" y="6"/>
                    <a:pt x="165" y="7"/>
                    <a:pt x="165" y="7"/>
                  </a:cubicBezTo>
                  <a:cubicBezTo>
                    <a:pt x="166" y="7"/>
                    <a:pt x="166" y="8"/>
                    <a:pt x="166" y="8"/>
                  </a:cubicBezTo>
                  <a:cubicBezTo>
                    <a:pt x="167" y="8"/>
                    <a:pt x="167" y="9"/>
                    <a:pt x="168" y="9"/>
                  </a:cubicBezTo>
                  <a:cubicBezTo>
                    <a:pt x="168" y="9"/>
                    <a:pt x="169" y="9"/>
                    <a:pt x="169" y="9"/>
                  </a:cubicBezTo>
                  <a:cubicBezTo>
                    <a:pt x="170" y="9"/>
                    <a:pt x="172" y="10"/>
                    <a:pt x="174" y="10"/>
                  </a:cubicBezTo>
                  <a:cubicBezTo>
                    <a:pt x="175" y="10"/>
                    <a:pt x="177" y="11"/>
                    <a:pt x="179" y="11"/>
                  </a:cubicBezTo>
                  <a:cubicBezTo>
                    <a:pt x="180" y="12"/>
                    <a:pt x="182" y="12"/>
                    <a:pt x="183" y="13"/>
                  </a:cubicBezTo>
                  <a:cubicBezTo>
                    <a:pt x="184" y="13"/>
                    <a:pt x="185" y="14"/>
                    <a:pt x="186" y="14"/>
                  </a:cubicBezTo>
                  <a:cubicBezTo>
                    <a:pt x="186" y="14"/>
                    <a:pt x="186" y="15"/>
                    <a:pt x="186" y="15"/>
                  </a:cubicBezTo>
                  <a:cubicBezTo>
                    <a:pt x="186" y="15"/>
                    <a:pt x="186" y="15"/>
                    <a:pt x="187" y="15"/>
                  </a:cubicBezTo>
                  <a:cubicBezTo>
                    <a:pt x="187" y="15"/>
                    <a:pt x="187" y="15"/>
                    <a:pt x="187" y="15"/>
                  </a:cubicBezTo>
                  <a:cubicBezTo>
                    <a:pt x="187" y="15"/>
                    <a:pt x="187" y="15"/>
                    <a:pt x="187" y="15"/>
                  </a:cubicBezTo>
                  <a:cubicBezTo>
                    <a:pt x="188" y="15"/>
                    <a:pt x="188" y="15"/>
                    <a:pt x="189" y="15"/>
                  </a:cubicBezTo>
                  <a:cubicBezTo>
                    <a:pt x="189" y="15"/>
                    <a:pt x="189" y="15"/>
                    <a:pt x="190" y="14"/>
                  </a:cubicBezTo>
                  <a:cubicBezTo>
                    <a:pt x="190" y="14"/>
                    <a:pt x="190" y="14"/>
                    <a:pt x="191" y="14"/>
                  </a:cubicBezTo>
                  <a:cubicBezTo>
                    <a:pt x="191" y="13"/>
                    <a:pt x="191" y="13"/>
                    <a:pt x="191" y="13"/>
                  </a:cubicBezTo>
                  <a:cubicBezTo>
                    <a:pt x="192" y="13"/>
                    <a:pt x="192" y="13"/>
                    <a:pt x="192" y="12"/>
                  </a:cubicBezTo>
                  <a:cubicBezTo>
                    <a:pt x="192" y="12"/>
                    <a:pt x="192" y="12"/>
                    <a:pt x="192" y="12"/>
                  </a:cubicBezTo>
                  <a:cubicBezTo>
                    <a:pt x="192" y="12"/>
                    <a:pt x="192" y="12"/>
                    <a:pt x="192" y="12"/>
                  </a:cubicBezTo>
                  <a:cubicBezTo>
                    <a:pt x="192" y="12"/>
                    <a:pt x="192" y="12"/>
                    <a:pt x="193" y="12"/>
                  </a:cubicBezTo>
                  <a:cubicBezTo>
                    <a:pt x="193" y="12"/>
                    <a:pt x="193" y="12"/>
                    <a:pt x="193" y="12"/>
                  </a:cubicBezTo>
                  <a:cubicBezTo>
                    <a:pt x="193" y="12"/>
                    <a:pt x="193" y="12"/>
                    <a:pt x="193" y="13"/>
                  </a:cubicBezTo>
                  <a:cubicBezTo>
                    <a:pt x="193" y="13"/>
                    <a:pt x="193" y="13"/>
                    <a:pt x="193" y="13"/>
                  </a:cubicBezTo>
                  <a:cubicBezTo>
                    <a:pt x="193" y="13"/>
                    <a:pt x="193" y="13"/>
                    <a:pt x="194" y="14"/>
                  </a:cubicBezTo>
                  <a:cubicBezTo>
                    <a:pt x="194" y="14"/>
                    <a:pt x="194" y="14"/>
                    <a:pt x="194" y="15"/>
                  </a:cubicBezTo>
                  <a:cubicBezTo>
                    <a:pt x="194" y="15"/>
                    <a:pt x="194" y="15"/>
                    <a:pt x="195" y="16"/>
                  </a:cubicBezTo>
                  <a:cubicBezTo>
                    <a:pt x="195" y="16"/>
                    <a:pt x="195" y="16"/>
                    <a:pt x="195" y="16"/>
                  </a:cubicBezTo>
                  <a:cubicBezTo>
                    <a:pt x="195" y="16"/>
                    <a:pt x="195" y="16"/>
                    <a:pt x="196" y="16"/>
                  </a:cubicBezTo>
                  <a:cubicBezTo>
                    <a:pt x="196" y="16"/>
                    <a:pt x="196" y="16"/>
                    <a:pt x="196" y="16"/>
                  </a:cubicBezTo>
                  <a:cubicBezTo>
                    <a:pt x="196" y="16"/>
                    <a:pt x="196" y="16"/>
                    <a:pt x="196" y="16"/>
                  </a:cubicBezTo>
                  <a:cubicBezTo>
                    <a:pt x="197" y="16"/>
                    <a:pt x="197" y="16"/>
                    <a:pt x="197" y="16"/>
                  </a:cubicBezTo>
                  <a:cubicBezTo>
                    <a:pt x="197" y="15"/>
                    <a:pt x="197" y="15"/>
                    <a:pt x="197" y="15"/>
                  </a:cubicBezTo>
                  <a:cubicBezTo>
                    <a:pt x="197" y="15"/>
                    <a:pt x="197" y="15"/>
                    <a:pt x="197" y="15"/>
                  </a:cubicBezTo>
                  <a:cubicBezTo>
                    <a:pt x="197" y="14"/>
                    <a:pt x="197" y="14"/>
                    <a:pt x="197" y="14"/>
                  </a:cubicBezTo>
                  <a:cubicBezTo>
                    <a:pt x="197" y="14"/>
                    <a:pt x="197" y="13"/>
                    <a:pt x="197" y="13"/>
                  </a:cubicBezTo>
                  <a:cubicBezTo>
                    <a:pt x="197" y="13"/>
                    <a:pt x="198" y="13"/>
                    <a:pt x="198" y="13"/>
                  </a:cubicBezTo>
                  <a:cubicBezTo>
                    <a:pt x="198" y="13"/>
                    <a:pt x="198" y="13"/>
                    <a:pt x="198" y="13"/>
                  </a:cubicBezTo>
                  <a:cubicBezTo>
                    <a:pt x="198" y="13"/>
                    <a:pt x="198" y="13"/>
                    <a:pt x="198" y="13"/>
                  </a:cubicBezTo>
                  <a:cubicBezTo>
                    <a:pt x="198" y="13"/>
                    <a:pt x="198" y="13"/>
                    <a:pt x="199" y="13"/>
                  </a:cubicBezTo>
                  <a:cubicBezTo>
                    <a:pt x="199" y="13"/>
                    <a:pt x="199" y="13"/>
                    <a:pt x="199" y="13"/>
                  </a:cubicBezTo>
                  <a:cubicBezTo>
                    <a:pt x="199" y="13"/>
                    <a:pt x="199" y="13"/>
                    <a:pt x="199" y="13"/>
                  </a:cubicBezTo>
                  <a:cubicBezTo>
                    <a:pt x="199" y="13"/>
                    <a:pt x="200" y="13"/>
                    <a:pt x="200" y="13"/>
                  </a:cubicBezTo>
                  <a:cubicBezTo>
                    <a:pt x="200" y="13"/>
                    <a:pt x="201" y="14"/>
                    <a:pt x="201" y="14"/>
                  </a:cubicBezTo>
                  <a:cubicBezTo>
                    <a:pt x="201" y="14"/>
                    <a:pt x="201" y="14"/>
                    <a:pt x="202" y="14"/>
                  </a:cubicBezTo>
                  <a:cubicBezTo>
                    <a:pt x="202" y="15"/>
                    <a:pt x="202" y="15"/>
                    <a:pt x="202" y="15"/>
                  </a:cubicBezTo>
                  <a:cubicBezTo>
                    <a:pt x="202" y="15"/>
                    <a:pt x="202" y="15"/>
                    <a:pt x="202" y="15"/>
                  </a:cubicBezTo>
                  <a:cubicBezTo>
                    <a:pt x="202" y="15"/>
                    <a:pt x="202" y="16"/>
                    <a:pt x="201" y="16"/>
                  </a:cubicBezTo>
                  <a:cubicBezTo>
                    <a:pt x="201" y="16"/>
                    <a:pt x="201" y="16"/>
                    <a:pt x="201" y="16"/>
                  </a:cubicBezTo>
                  <a:cubicBezTo>
                    <a:pt x="201" y="16"/>
                    <a:pt x="201" y="16"/>
                    <a:pt x="201" y="16"/>
                  </a:cubicBezTo>
                  <a:cubicBezTo>
                    <a:pt x="200" y="16"/>
                    <a:pt x="200" y="16"/>
                    <a:pt x="200" y="17"/>
                  </a:cubicBezTo>
                  <a:cubicBezTo>
                    <a:pt x="200" y="17"/>
                    <a:pt x="199" y="17"/>
                    <a:pt x="199" y="17"/>
                  </a:cubicBezTo>
                  <a:cubicBezTo>
                    <a:pt x="199" y="18"/>
                    <a:pt x="199" y="18"/>
                    <a:pt x="199" y="18"/>
                  </a:cubicBezTo>
                  <a:cubicBezTo>
                    <a:pt x="199" y="18"/>
                    <a:pt x="199" y="19"/>
                    <a:pt x="199" y="19"/>
                  </a:cubicBezTo>
                  <a:cubicBezTo>
                    <a:pt x="199" y="19"/>
                    <a:pt x="200" y="19"/>
                    <a:pt x="200" y="20"/>
                  </a:cubicBezTo>
                  <a:cubicBezTo>
                    <a:pt x="200" y="20"/>
                    <a:pt x="200" y="20"/>
                    <a:pt x="199" y="20"/>
                  </a:cubicBezTo>
                  <a:cubicBezTo>
                    <a:pt x="199" y="21"/>
                    <a:pt x="199" y="21"/>
                    <a:pt x="199" y="21"/>
                  </a:cubicBezTo>
                  <a:cubicBezTo>
                    <a:pt x="199" y="21"/>
                    <a:pt x="198" y="22"/>
                    <a:pt x="198" y="22"/>
                  </a:cubicBezTo>
                  <a:cubicBezTo>
                    <a:pt x="198" y="22"/>
                    <a:pt x="197" y="22"/>
                    <a:pt x="197" y="22"/>
                  </a:cubicBezTo>
                  <a:cubicBezTo>
                    <a:pt x="197" y="22"/>
                    <a:pt x="196" y="23"/>
                    <a:pt x="196" y="23"/>
                  </a:cubicBezTo>
                  <a:cubicBezTo>
                    <a:pt x="196" y="23"/>
                    <a:pt x="196" y="23"/>
                    <a:pt x="195" y="23"/>
                  </a:cubicBezTo>
                  <a:cubicBezTo>
                    <a:pt x="195" y="23"/>
                    <a:pt x="195" y="23"/>
                    <a:pt x="195" y="23"/>
                  </a:cubicBezTo>
                  <a:cubicBezTo>
                    <a:pt x="194" y="23"/>
                    <a:pt x="194" y="23"/>
                    <a:pt x="194" y="24"/>
                  </a:cubicBezTo>
                  <a:cubicBezTo>
                    <a:pt x="193" y="24"/>
                    <a:pt x="193" y="24"/>
                    <a:pt x="193" y="24"/>
                  </a:cubicBezTo>
                  <a:cubicBezTo>
                    <a:pt x="193" y="24"/>
                    <a:pt x="193" y="24"/>
                    <a:pt x="192" y="24"/>
                  </a:cubicBezTo>
                  <a:cubicBezTo>
                    <a:pt x="192" y="24"/>
                    <a:pt x="192" y="25"/>
                    <a:pt x="192" y="25"/>
                  </a:cubicBezTo>
                  <a:cubicBezTo>
                    <a:pt x="192" y="25"/>
                    <a:pt x="192" y="25"/>
                    <a:pt x="192" y="25"/>
                  </a:cubicBezTo>
                  <a:cubicBezTo>
                    <a:pt x="192" y="25"/>
                    <a:pt x="192" y="26"/>
                    <a:pt x="192" y="26"/>
                  </a:cubicBezTo>
                  <a:cubicBezTo>
                    <a:pt x="192" y="26"/>
                    <a:pt x="192" y="26"/>
                    <a:pt x="192" y="26"/>
                  </a:cubicBezTo>
                  <a:cubicBezTo>
                    <a:pt x="192" y="26"/>
                    <a:pt x="192" y="26"/>
                    <a:pt x="193" y="27"/>
                  </a:cubicBezTo>
                  <a:cubicBezTo>
                    <a:pt x="193" y="27"/>
                    <a:pt x="193" y="28"/>
                    <a:pt x="194" y="29"/>
                  </a:cubicBezTo>
                  <a:cubicBezTo>
                    <a:pt x="194" y="29"/>
                    <a:pt x="194" y="30"/>
                    <a:pt x="194" y="30"/>
                  </a:cubicBezTo>
                  <a:cubicBezTo>
                    <a:pt x="194" y="31"/>
                    <a:pt x="194" y="31"/>
                    <a:pt x="193" y="32"/>
                  </a:cubicBezTo>
                  <a:cubicBezTo>
                    <a:pt x="193" y="32"/>
                    <a:pt x="193" y="33"/>
                    <a:pt x="192" y="33"/>
                  </a:cubicBezTo>
                  <a:cubicBezTo>
                    <a:pt x="192" y="33"/>
                    <a:pt x="192" y="33"/>
                    <a:pt x="192" y="33"/>
                  </a:cubicBezTo>
                  <a:cubicBezTo>
                    <a:pt x="192" y="33"/>
                    <a:pt x="192" y="33"/>
                    <a:pt x="192" y="33"/>
                  </a:cubicBezTo>
                  <a:cubicBezTo>
                    <a:pt x="192" y="34"/>
                    <a:pt x="191" y="34"/>
                    <a:pt x="191" y="34"/>
                  </a:cubicBezTo>
                  <a:cubicBezTo>
                    <a:pt x="191" y="34"/>
                    <a:pt x="191" y="34"/>
                    <a:pt x="191" y="34"/>
                  </a:cubicBezTo>
                  <a:cubicBezTo>
                    <a:pt x="191" y="34"/>
                    <a:pt x="191" y="34"/>
                    <a:pt x="190" y="34"/>
                  </a:cubicBezTo>
                  <a:cubicBezTo>
                    <a:pt x="190" y="34"/>
                    <a:pt x="190" y="35"/>
                    <a:pt x="190" y="35"/>
                  </a:cubicBezTo>
                  <a:cubicBezTo>
                    <a:pt x="190" y="35"/>
                    <a:pt x="190" y="35"/>
                    <a:pt x="190" y="35"/>
                  </a:cubicBezTo>
                  <a:cubicBezTo>
                    <a:pt x="189" y="35"/>
                    <a:pt x="189" y="36"/>
                    <a:pt x="189" y="36"/>
                  </a:cubicBezTo>
                  <a:cubicBezTo>
                    <a:pt x="189" y="36"/>
                    <a:pt x="189" y="36"/>
                    <a:pt x="190" y="36"/>
                  </a:cubicBezTo>
                  <a:cubicBezTo>
                    <a:pt x="190" y="36"/>
                    <a:pt x="190" y="37"/>
                    <a:pt x="190" y="37"/>
                  </a:cubicBezTo>
                  <a:cubicBezTo>
                    <a:pt x="190" y="37"/>
                    <a:pt x="190" y="37"/>
                    <a:pt x="191" y="37"/>
                  </a:cubicBezTo>
                  <a:cubicBezTo>
                    <a:pt x="191" y="38"/>
                    <a:pt x="191" y="38"/>
                    <a:pt x="192" y="38"/>
                  </a:cubicBezTo>
                  <a:cubicBezTo>
                    <a:pt x="192" y="39"/>
                    <a:pt x="192" y="39"/>
                    <a:pt x="192" y="39"/>
                  </a:cubicBezTo>
                  <a:cubicBezTo>
                    <a:pt x="193" y="39"/>
                    <a:pt x="194" y="39"/>
                    <a:pt x="194" y="40"/>
                  </a:cubicBezTo>
                  <a:cubicBezTo>
                    <a:pt x="195" y="40"/>
                    <a:pt x="195" y="40"/>
                    <a:pt x="195" y="41"/>
                  </a:cubicBezTo>
                  <a:cubicBezTo>
                    <a:pt x="196" y="41"/>
                    <a:pt x="196" y="42"/>
                    <a:pt x="196" y="42"/>
                  </a:cubicBezTo>
                  <a:cubicBezTo>
                    <a:pt x="197" y="43"/>
                    <a:pt x="197" y="43"/>
                    <a:pt x="197" y="44"/>
                  </a:cubicBezTo>
                  <a:cubicBezTo>
                    <a:pt x="197" y="45"/>
                    <a:pt x="198" y="45"/>
                    <a:pt x="198" y="45"/>
                  </a:cubicBezTo>
                  <a:cubicBezTo>
                    <a:pt x="198" y="46"/>
                    <a:pt x="198" y="46"/>
                    <a:pt x="199" y="46"/>
                  </a:cubicBezTo>
                  <a:cubicBezTo>
                    <a:pt x="199" y="46"/>
                    <a:pt x="199" y="46"/>
                    <a:pt x="199" y="46"/>
                  </a:cubicBezTo>
                  <a:cubicBezTo>
                    <a:pt x="200" y="46"/>
                    <a:pt x="200" y="46"/>
                    <a:pt x="200" y="46"/>
                  </a:cubicBezTo>
                  <a:cubicBezTo>
                    <a:pt x="200" y="46"/>
                    <a:pt x="200" y="46"/>
                    <a:pt x="200" y="46"/>
                  </a:cubicBezTo>
                  <a:cubicBezTo>
                    <a:pt x="201" y="46"/>
                    <a:pt x="201" y="46"/>
                    <a:pt x="201" y="46"/>
                  </a:cubicBezTo>
                  <a:cubicBezTo>
                    <a:pt x="201" y="46"/>
                    <a:pt x="201" y="46"/>
                    <a:pt x="201" y="46"/>
                  </a:cubicBezTo>
                  <a:cubicBezTo>
                    <a:pt x="201" y="46"/>
                    <a:pt x="201" y="46"/>
                    <a:pt x="201" y="46"/>
                  </a:cubicBezTo>
                  <a:cubicBezTo>
                    <a:pt x="201" y="46"/>
                    <a:pt x="201" y="46"/>
                    <a:pt x="202" y="46"/>
                  </a:cubicBezTo>
                  <a:cubicBezTo>
                    <a:pt x="202" y="46"/>
                    <a:pt x="202" y="46"/>
                    <a:pt x="202" y="46"/>
                  </a:cubicBezTo>
                  <a:cubicBezTo>
                    <a:pt x="202" y="46"/>
                    <a:pt x="202" y="46"/>
                    <a:pt x="202" y="46"/>
                  </a:cubicBezTo>
                  <a:cubicBezTo>
                    <a:pt x="202" y="46"/>
                    <a:pt x="202" y="46"/>
                    <a:pt x="203" y="46"/>
                  </a:cubicBezTo>
                  <a:cubicBezTo>
                    <a:pt x="203" y="46"/>
                    <a:pt x="203" y="46"/>
                    <a:pt x="203" y="46"/>
                  </a:cubicBezTo>
                  <a:cubicBezTo>
                    <a:pt x="204" y="46"/>
                    <a:pt x="204" y="46"/>
                    <a:pt x="204" y="46"/>
                  </a:cubicBezTo>
                  <a:cubicBezTo>
                    <a:pt x="205" y="47"/>
                    <a:pt x="205" y="47"/>
                    <a:pt x="205" y="47"/>
                  </a:cubicBezTo>
                  <a:cubicBezTo>
                    <a:pt x="206" y="47"/>
                    <a:pt x="206" y="47"/>
                    <a:pt x="206" y="48"/>
                  </a:cubicBezTo>
                  <a:cubicBezTo>
                    <a:pt x="207" y="48"/>
                    <a:pt x="207" y="48"/>
                    <a:pt x="207" y="48"/>
                  </a:cubicBezTo>
                  <a:cubicBezTo>
                    <a:pt x="208" y="49"/>
                    <a:pt x="208" y="49"/>
                    <a:pt x="208" y="49"/>
                  </a:cubicBezTo>
                  <a:cubicBezTo>
                    <a:pt x="209" y="50"/>
                    <a:pt x="209" y="50"/>
                    <a:pt x="209" y="50"/>
                  </a:cubicBezTo>
                  <a:cubicBezTo>
                    <a:pt x="210" y="51"/>
                    <a:pt x="210" y="51"/>
                    <a:pt x="210" y="51"/>
                  </a:cubicBezTo>
                  <a:cubicBezTo>
                    <a:pt x="211" y="52"/>
                    <a:pt x="211" y="52"/>
                    <a:pt x="211" y="52"/>
                  </a:cubicBezTo>
                  <a:cubicBezTo>
                    <a:pt x="212" y="53"/>
                    <a:pt x="212" y="53"/>
                    <a:pt x="212" y="53"/>
                  </a:cubicBezTo>
                  <a:cubicBezTo>
                    <a:pt x="213" y="54"/>
                    <a:pt x="213" y="54"/>
                    <a:pt x="214" y="54"/>
                  </a:cubicBezTo>
                  <a:cubicBezTo>
                    <a:pt x="214" y="54"/>
                    <a:pt x="214" y="54"/>
                    <a:pt x="215" y="54"/>
                  </a:cubicBezTo>
                  <a:cubicBezTo>
                    <a:pt x="215" y="54"/>
                    <a:pt x="215" y="54"/>
                    <a:pt x="215" y="54"/>
                  </a:cubicBezTo>
                  <a:cubicBezTo>
                    <a:pt x="215" y="54"/>
                    <a:pt x="215" y="54"/>
                    <a:pt x="215" y="54"/>
                  </a:cubicBezTo>
                  <a:cubicBezTo>
                    <a:pt x="215" y="54"/>
                    <a:pt x="215" y="54"/>
                    <a:pt x="215" y="54"/>
                  </a:cubicBezTo>
                  <a:cubicBezTo>
                    <a:pt x="215" y="54"/>
                    <a:pt x="215" y="54"/>
                    <a:pt x="215" y="54"/>
                  </a:cubicBezTo>
                  <a:cubicBezTo>
                    <a:pt x="215" y="54"/>
                    <a:pt x="215" y="54"/>
                    <a:pt x="215" y="54"/>
                  </a:cubicBezTo>
                  <a:cubicBezTo>
                    <a:pt x="215" y="54"/>
                    <a:pt x="216" y="54"/>
                    <a:pt x="216" y="54"/>
                  </a:cubicBezTo>
                  <a:cubicBezTo>
                    <a:pt x="216" y="54"/>
                    <a:pt x="216" y="54"/>
                    <a:pt x="216" y="54"/>
                  </a:cubicBezTo>
                  <a:cubicBezTo>
                    <a:pt x="216" y="54"/>
                    <a:pt x="216" y="54"/>
                    <a:pt x="216" y="54"/>
                  </a:cubicBezTo>
                  <a:cubicBezTo>
                    <a:pt x="217" y="54"/>
                    <a:pt x="217" y="54"/>
                    <a:pt x="218" y="54"/>
                  </a:cubicBezTo>
                  <a:cubicBezTo>
                    <a:pt x="218" y="54"/>
                    <a:pt x="219" y="55"/>
                    <a:pt x="219" y="55"/>
                  </a:cubicBezTo>
                  <a:cubicBezTo>
                    <a:pt x="220" y="55"/>
                    <a:pt x="220" y="55"/>
                    <a:pt x="221" y="55"/>
                  </a:cubicBezTo>
                  <a:cubicBezTo>
                    <a:pt x="221" y="56"/>
                    <a:pt x="221" y="56"/>
                    <a:pt x="222" y="56"/>
                  </a:cubicBezTo>
                  <a:cubicBezTo>
                    <a:pt x="222" y="56"/>
                    <a:pt x="222" y="56"/>
                    <a:pt x="222" y="56"/>
                  </a:cubicBezTo>
                  <a:cubicBezTo>
                    <a:pt x="222" y="57"/>
                    <a:pt x="222" y="57"/>
                    <a:pt x="222" y="57"/>
                  </a:cubicBezTo>
                  <a:cubicBezTo>
                    <a:pt x="222" y="57"/>
                    <a:pt x="222" y="57"/>
                    <a:pt x="222" y="57"/>
                  </a:cubicBezTo>
                  <a:cubicBezTo>
                    <a:pt x="222" y="57"/>
                    <a:pt x="222" y="57"/>
                    <a:pt x="222" y="57"/>
                  </a:cubicBezTo>
                  <a:cubicBezTo>
                    <a:pt x="222" y="58"/>
                    <a:pt x="222" y="58"/>
                    <a:pt x="222" y="58"/>
                  </a:cubicBezTo>
                  <a:cubicBezTo>
                    <a:pt x="222" y="58"/>
                    <a:pt x="222" y="58"/>
                    <a:pt x="223" y="58"/>
                  </a:cubicBezTo>
                  <a:cubicBezTo>
                    <a:pt x="223" y="59"/>
                    <a:pt x="223" y="59"/>
                    <a:pt x="223" y="59"/>
                  </a:cubicBezTo>
                  <a:cubicBezTo>
                    <a:pt x="223" y="59"/>
                    <a:pt x="223" y="59"/>
                    <a:pt x="223" y="60"/>
                  </a:cubicBezTo>
                  <a:cubicBezTo>
                    <a:pt x="224" y="60"/>
                    <a:pt x="224" y="60"/>
                    <a:pt x="225" y="61"/>
                  </a:cubicBezTo>
                  <a:cubicBezTo>
                    <a:pt x="225" y="61"/>
                    <a:pt x="226" y="61"/>
                    <a:pt x="226" y="62"/>
                  </a:cubicBezTo>
                  <a:cubicBezTo>
                    <a:pt x="227" y="62"/>
                    <a:pt x="228" y="62"/>
                    <a:pt x="229" y="62"/>
                  </a:cubicBezTo>
                  <a:cubicBezTo>
                    <a:pt x="229" y="63"/>
                    <a:pt x="230" y="63"/>
                    <a:pt x="231" y="63"/>
                  </a:cubicBezTo>
                  <a:moveTo>
                    <a:pt x="250" y="0"/>
                  </a:moveTo>
                  <a:cubicBezTo>
                    <a:pt x="250" y="0"/>
                    <a:pt x="249" y="0"/>
                    <a:pt x="249" y="0"/>
                  </a:cubicBezTo>
                  <a:cubicBezTo>
                    <a:pt x="249" y="1"/>
                    <a:pt x="248" y="1"/>
                    <a:pt x="248" y="1"/>
                  </a:cubicBezTo>
                  <a:cubicBezTo>
                    <a:pt x="248" y="1"/>
                    <a:pt x="248" y="1"/>
                    <a:pt x="248" y="1"/>
                  </a:cubicBezTo>
                  <a:cubicBezTo>
                    <a:pt x="247" y="2"/>
                    <a:pt x="247" y="2"/>
                    <a:pt x="247" y="2"/>
                  </a:cubicBezTo>
                  <a:cubicBezTo>
                    <a:pt x="247" y="2"/>
                    <a:pt x="246" y="3"/>
                    <a:pt x="246" y="3"/>
                  </a:cubicBezTo>
                  <a:cubicBezTo>
                    <a:pt x="246" y="4"/>
                    <a:pt x="245" y="4"/>
                    <a:pt x="245" y="5"/>
                  </a:cubicBezTo>
                  <a:cubicBezTo>
                    <a:pt x="245" y="5"/>
                    <a:pt x="245" y="5"/>
                    <a:pt x="245" y="6"/>
                  </a:cubicBezTo>
                  <a:cubicBezTo>
                    <a:pt x="245" y="6"/>
                    <a:pt x="245" y="7"/>
                    <a:pt x="245" y="7"/>
                  </a:cubicBezTo>
                  <a:cubicBezTo>
                    <a:pt x="245" y="8"/>
                    <a:pt x="245" y="8"/>
                    <a:pt x="245" y="9"/>
                  </a:cubicBezTo>
                  <a:cubicBezTo>
                    <a:pt x="245" y="9"/>
                    <a:pt x="245" y="10"/>
                    <a:pt x="244" y="11"/>
                  </a:cubicBezTo>
                  <a:cubicBezTo>
                    <a:pt x="244" y="11"/>
                    <a:pt x="244" y="12"/>
                    <a:pt x="244" y="12"/>
                  </a:cubicBezTo>
                  <a:cubicBezTo>
                    <a:pt x="244" y="13"/>
                    <a:pt x="243" y="13"/>
                    <a:pt x="243" y="14"/>
                  </a:cubicBezTo>
                  <a:cubicBezTo>
                    <a:pt x="243" y="14"/>
                    <a:pt x="243" y="14"/>
                    <a:pt x="242" y="14"/>
                  </a:cubicBezTo>
                  <a:cubicBezTo>
                    <a:pt x="242" y="15"/>
                    <a:pt x="242" y="15"/>
                    <a:pt x="242" y="15"/>
                  </a:cubicBezTo>
                  <a:cubicBezTo>
                    <a:pt x="242" y="16"/>
                    <a:pt x="242" y="16"/>
                    <a:pt x="242" y="17"/>
                  </a:cubicBezTo>
                  <a:cubicBezTo>
                    <a:pt x="242" y="17"/>
                    <a:pt x="242" y="18"/>
                    <a:pt x="243" y="18"/>
                  </a:cubicBezTo>
                  <a:cubicBezTo>
                    <a:pt x="243" y="19"/>
                    <a:pt x="243" y="19"/>
                    <a:pt x="243" y="20"/>
                  </a:cubicBezTo>
                  <a:cubicBezTo>
                    <a:pt x="243" y="20"/>
                    <a:pt x="243" y="20"/>
                    <a:pt x="243" y="21"/>
                  </a:cubicBezTo>
                  <a:cubicBezTo>
                    <a:pt x="243" y="21"/>
                    <a:pt x="243" y="22"/>
                    <a:pt x="243" y="22"/>
                  </a:cubicBezTo>
                  <a:cubicBezTo>
                    <a:pt x="243" y="23"/>
                    <a:pt x="242" y="23"/>
                    <a:pt x="242" y="23"/>
                  </a:cubicBezTo>
                  <a:cubicBezTo>
                    <a:pt x="242" y="23"/>
                    <a:pt x="242" y="24"/>
                    <a:pt x="241" y="25"/>
                  </a:cubicBezTo>
                  <a:cubicBezTo>
                    <a:pt x="241" y="25"/>
                    <a:pt x="241" y="26"/>
                    <a:pt x="241" y="27"/>
                  </a:cubicBezTo>
                  <a:cubicBezTo>
                    <a:pt x="241" y="27"/>
                    <a:pt x="241" y="28"/>
                    <a:pt x="241" y="29"/>
                  </a:cubicBezTo>
                  <a:cubicBezTo>
                    <a:pt x="241" y="30"/>
                    <a:pt x="241" y="31"/>
                    <a:pt x="241" y="32"/>
                  </a:cubicBezTo>
                  <a:cubicBezTo>
                    <a:pt x="242" y="33"/>
                    <a:pt x="242" y="33"/>
                    <a:pt x="242" y="34"/>
                  </a:cubicBezTo>
                  <a:cubicBezTo>
                    <a:pt x="242" y="34"/>
                    <a:pt x="242" y="35"/>
                    <a:pt x="242" y="36"/>
                  </a:cubicBezTo>
                  <a:cubicBezTo>
                    <a:pt x="242" y="36"/>
                    <a:pt x="242" y="37"/>
                    <a:pt x="242" y="37"/>
                  </a:cubicBezTo>
                  <a:cubicBezTo>
                    <a:pt x="242" y="38"/>
                    <a:pt x="242" y="38"/>
                    <a:pt x="242" y="39"/>
                  </a:cubicBezTo>
                  <a:cubicBezTo>
                    <a:pt x="242" y="39"/>
                    <a:pt x="242" y="39"/>
                    <a:pt x="242" y="39"/>
                  </a:cubicBezTo>
                  <a:cubicBezTo>
                    <a:pt x="242" y="40"/>
                    <a:pt x="242" y="40"/>
                    <a:pt x="242" y="40"/>
                  </a:cubicBezTo>
                  <a:cubicBezTo>
                    <a:pt x="242" y="40"/>
                    <a:pt x="242" y="41"/>
                    <a:pt x="242" y="41"/>
                  </a:cubicBezTo>
                  <a:cubicBezTo>
                    <a:pt x="242" y="41"/>
                    <a:pt x="242" y="42"/>
                    <a:pt x="242" y="42"/>
                  </a:cubicBezTo>
                  <a:cubicBezTo>
                    <a:pt x="242" y="43"/>
                    <a:pt x="242" y="44"/>
                    <a:pt x="241" y="45"/>
                  </a:cubicBezTo>
                  <a:cubicBezTo>
                    <a:pt x="241" y="45"/>
                    <a:pt x="241" y="46"/>
                    <a:pt x="241" y="47"/>
                  </a:cubicBezTo>
                  <a:cubicBezTo>
                    <a:pt x="241" y="48"/>
                    <a:pt x="241" y="49"/>
                    <a:pt x="241" y="49"/>
                  </a:cubicBezTo>
                  <a:cubicBezTo>
                    <a:pt x="240" y="50"/>
                    <a:pt x="240" y="51"/>
                    <a:pt x="240" y="51"/>
                  </a:cubicBezTo>
                  <a:cubicBezTo>
                    <a:pt x="240" y="52"/>
                    <a:pt x="239" y="52"/>
                    <a:pt x="239" y="52"/>
                  </a:cubicBezTo>
                  <a:cubicBezTo>
                    <a:pt x="239" y="53"/>
                    <a:pt x="239" y="53"/>
                    <a:pt x="239" y="53"/>
                  </a:cubicBezTo>
                  <a:cubicBezTo>
                    <a:pt x="239" y="53"/>
                    <a:pt x="239" y="54"/>
                    <a:pt x="238" y="54"/>
                  </a:cubicBezTo>
                  <a:cubicBezTo>
                    <a:pt x="238" y="54"/>
                    <a:pt x="238" y="55"/>
                    <a:pt x="238" y="55"/>
                  </a:cubicBezTo>
                  <a:cubicBezTo>
                    <a:pt x="238" y="56"/>
                    <a:pt x="238" y="56"/>
                    <a:pt x="237" y="57"/>
                  </a:cubicBezTo>
                  <a:cubicBezTo>
                    <a:pt x="237" y="58"/>
                    <a:pt x="237" y="58"/>
                    <a:pt x="236" y="59"/>
                  </a:cubicBezTo>
                  <a:cubicBezTo>
                    <a:pt x="236" y="59"/>
                    <a:pt x="235" y="60"/>
                    <a:pt x="235" y="60"/>
                  </a:cubicBezTo>
                  <a:cubicBezTo>
                    <a:pt x="234" y="61"/>
                    <a:pt x="234" y="61"/>
                    <a:pt x="233" y="61"/>
                  </a:cubicBezTo>
                  <a:cubicBezTo>
                    <a:pt x="233" y="61"/>
                    <a:pt x="233" y="61"/>
                    <a:pt x="233" y="61"/>
                  </a:cubicBezTo>
                  <a:cubicBezTo>
                    <a:pt x="232" y="61"/>
                    <a:pt x="232" y="62"/>
                    <a:pt x="232" y="62"/>
                  </a:cubicBezTo>
                  <a:cubicBezTo>
                    <a:pt x="232" y="62"/>
                    <a:pt x="232" y="62"/>
                    <a:pt x="231" y="62"/>
                  </a:cubicBezTo>
                  <a:cubicBezTo>
                    <a:pt x="231" y="62"/>
                    <a:pt x="231" y="62"/>
                    <a:pt x="231" y="62"/>
                  </a:cubicBezTo>
                  <a:cubicBezTo>
                    <a:pt x="230" y="62"/>
                    <a:pt x="229" y="62"/>
                    <a:pt x="229" y="61"/>
                  </a:cubicBezTo>
                  <a:cubicBezTo>
                    <a:pt x="228" y="61"/>
                    <a:pt x="228" y="61"/>
                    <a:pt x="227" y="61"/>
                  </a:cubicBezTo>
                  <a:cubicBezTo>
                    <a:pt x="226" y="61"/>
                    <a:pt x="226" y="60"/>
                    <a:pt x="225" y="60"/>
                  </a:cubicBezTo>
                  <a:cubicBezTo>
                    <a:pt x="225" y="60"/>
                    <a:pt x="224" y="59"/>
                    <a:pt x="224" y="59"/>
                  </a:cubicBezTo>
                  <a:cubicBezTo>
                    <a:pt x="224" y="59"/>
                    <a:pt x="224" y="59"/>
                    <a:pt x="224" y="59"/>
                  </a:cubicBezTo>
                  <a:cubicBezTo>
                    <a:pt x="224" y="58"/>
                    <a:pt x="224" y="58"/>
                    <a:pt x="223" y="58"/>
                  </a:cubicBezTo>
                  <a:cubicBezTo>
                    <a:pt x="223" y="58"/>
                    <a:pt x="223" y="58"/>
                    <a:pt x="223" y="58"/>
                  </a:cubicBezTo>
                  <a:cubicBezTo>
                    <a:pt x="223" y="58"/>
                    <a:pt x="223" y="58"/>
                    <a:pt x="223" y="57"/>
                  </a:cubicBezTo>
                  <a:cubicBezTo>
                    <a:pt x="223" y="57"/>
                    <a:pt x="223" y="57"/>
                    <a:pt x="223" y="57"/>
                  </a:cubicBezTo>
                  <a:cubicBezTo>
                    <a:pt x="223" y="57"/>
                    <a:pt x="223" y="57"/>
                    <a:pt x="223" y="56"/>
                  </a:cubicBezTo>
                  <a:cubicBezTo>
                    <a:pt x="223" y="56"/>
                    <a:pt x="223" y="56"/>
                    <a:pt x="223" y="56"/>
                  </a:cubicBezTo>
                  <a:cubicBezTo>
                    <a:pt x="223" y="56"/>
                    <a:pt x="223" y="56"/>
                    <a:pt x="223" y="55"/>
                  </a:cubicBezTo>
                  <a:cubicBezTo>
                    <a:pt x="222" y="55"/>
                    <a:pt x="222" y="55"/>
                    <a:pt x="221" y="55"/>
                  </a:cubicBezTo>
                  <a:cubicBezTo>
                    <a:pt x="221" y="54"/>
                    <a:pt x="220" y="54"/>
                    <a:pt x="220" y="54"/>
                  </a:cubicBezTo>
                  <a:cubicBezTo>
                    <a:pt x="219" y="54"/>
                    <a:pt x="218" y="53"/>
                    <a:pt x="218" y="53"/>
                  </a:cubicBezTo>
                  <a:cubicBezTo>
                    <a:pt x="217" y="53"/>
                    <a:pt x="217" y="53"/>
                    <a:pt x="216" y="53"/>
                  </a:cubicBezTo>
                  <a:cubicBezTo>
                    <a:pt x="216" y="53"/>
                    <a:pt x="216" y="53"/>
                    <a:pt x="216" y="53"/>
                  </a:cubicBezTo>
                  <a:cubicBezTo>
                    <a:pt x="216" y="53"/>
                    <a:pt x="216" y="53"/>
                    <a:pt x="216"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4" y="53"/>
                    <a:pt x="214" y="53"/>
                    <a:pt x="214" y="53"/>
                  </a:cubicBezTo>
                  <a:cubicBezTo>
                    <a:pt x="214" y="53"/>
                    <a:pt x="213" y="53"/>
                    <a:pt x="213" y="53"/>
                  </a:cubicBezTo>
                  <a:cubicBezTo>
                    <a:pt x="213" y="52"/>
                    <a:pt x="212" y="52"/>
                    <a:pt x="212" y="52"/>
                  </a:cubicBezTo>
                  <a:cubicBezTo>
                    <a:pt x="212" y="51"/>
                    <a:pt x="211" y="51"/>
                    <a:pt x="211" y="51"/>
                  </a:cubicBezTo>
                  <a:cubicBezTo>
                    <a:pt x="211" y="50"/>
                    <a:pt x="210" y="50"/>
                    <a:pt x="210" y="50"/>
                  </a:cubicBezTo>
                  <a:cubicBezTo>
                    <a:pt x="210" y="49"/>
                    <a:pt x="209" y="49"/>
                    <a:pt x="209" y="49"/>
                  </a:cubicBezTo>
                  <a:cubicBezTo>
                    <a:pt x="209" y="48"/>
                    <a:pt x="208" y="48"/>
                    <a:pt x="208" y="48"/>
                  </a:cubicBezTo>
                  <a:cubicBezTo>
                    <a:pt x="208" y="47"/>
                    <a:pt x="207" y="47"/>
                    <a:pt x="207" y="47"/>
                  </a:cubicBezTo>
                  <a:cubicBezTo>
                    <a:pt x="206" y="46"/>
                    <a:pt x="206" y="46"/>
                    <a:pt x="206" y="46"/>
                  </a:cubicBezTo>
                  <a:cubicBezTo>
                    <a:pt x="205" y="46"/>
                    <a:pt x="205" y="46"/>
                    <a:pt x="204" y="45"/>
                  </a:cubicBezTo>
                  <a:cubicBezTo>
                    <a:pt x="204" y="45"/>
                    <a:pt x="204" y="45"/>
                    <a:pt x="203" y="45"/>
                  </a:cubicBezTo>
                  <a:cubicBezTo>
                    <a:pt x="203" y="45"/>
                    <a:pt x="203" y="45"/>
                    <a:pt x="202" y="45"/>
                  </a:cubicBezTo>
                  <a:cubicBezTo>
                    <a:pt x="202" y="45"/>
                    <a:pt x="202" y="45"/>
                    <a:pt x="202" y="45"/>
                  </a:cubicBezTo>
                  <a:cubicBezTo>
                    <a:pt x="202" y="45"/>
                    <a:pt x="202" y="45"/>
                    <a:pt x="202" y="45"/>
                  </a:cubicBezTo>
                  <a:cubicBezTo>
                    <a:pt x="202" y="45"/>
                    <a:pt x="202" y="45"/>
                    <a:pt x="201" y="45"/>
                  </a:cubicBezTo>
                  <a:cubicBezTo>
                    <a:pt x="201" y="45"/>
                    <a:pt x="201" y="45"/>
                    <a:pt x="201" y="45"/>
                  </a:cubicBezTo>
                  <a:cubicBezTo>
                    <a:pt x="200" y="45"/>
                    <a:pt x="200" y="45"/>
                    <a:pt x="200" y="45"/>
                  </a:cubicBezTo>
                  <a:cubicBezTo>
                    <a:pt x="200" y="45"/>
                    <a:pt x="200" y="45"/>
                    <a:pt x="200" y="45"/>
                  </a:cubicBezTo>
                  <a:cubicBezTo>
                    <a:pt x="199" y="45"/>
                    <a:pt x="199" y="45"/>
                    <a:pt x="199" y="45"/>
                  </a:cubicBezTo>
                  <a:cubicBezTo>
                    <a:pt x="199" y="45"/>
                    <a:pt x="199" y="45"/>
                    <a:pt x="199" y="45"/>
                  </a:cubicBezTo>
                  <a:cubicBezTo>
                    <a:pt x="198" y="44"/>
                    <a:pt x="198" y="44"/>
                    <a:pt x="198" y="44"/>
                  </a:cubicBezTo>
                  <a:cubicBezTo>
                    <a:pt x="198" y="43"/>
                    <a:pt x="198" y="42"/>
                    <a:pt x="197" y="42"/>
                  </a:cubicBezTo>
                  <a:cubicBezTo>
                    <a:pt x="197" y="41"/>
                    <a:pt x="196" y="41"/>
                    <a:pt x="196" y="40"/>
                  </a:cubicBezTo>
                  <a:cubicBezTo>
                    <a:pt x="196" y="40"/>
                    <a:pt x="195" y="39"/>
                    <a:pt x="195" y="39"/>
                  </a:cubicBezTo>
                  <a:cubicBezTo>
                    <a:pt x="194" y="39"/>
                    <a:pt x="194" y="38"/>
                    <a:pt x="193" y="38"/>
                  </a:cubicBezTo>
                  <a:cubicBezTo>
                    <a:pt x="192" y="37"/>
                    <a:pt x="192" y="37"/>
                    <a:pt x="192" y="37"/>
                  </a:cubicBezTo>
                  <a:cubicBezTo>
                    <a:pt x="192" y="37"/>
                    <a:pt x="192" y="37"/>
                    <a:pt x="191" y="37"/>
                  </a:cubicBezTo>
                  <a:cubicBezTo>
                    <a:pt x="191" y="37"/>
                    <a:pt x="191" y="36"/>
                    <a:pt x="191" y="36"/>
                  </a:cubicBezTo>
                  <a:cubicBezTo>
                    <a:pt x="191" y="36"/>
                    <a:pt x="191" y="36"/>
                    <a:pt x="191" y="36"/>
                  </a:cubicBezTo>
                  <a:cubicBezTo>
                    <a:pt x="190" y="36"/>
                    <a:pt x="190" y="36"/>
                    <a:pt x="190" y="36"/>
                  </a:cubicBezTo>
                  <a:cubicBezTo>
                    <a:pt x="190" y="36"/>
                    <a:pt x="190" y="36"/>
                    <a:pt x="191" y="36"/>
                  </a:cubicBezTo>
                  <a:cubicBezTo>
                    <a:pt x="191" y="35"/>
                    <a:pt x="191" y="35"/>
                    <a:pt x="191" y="35"/>
                  </a:cubicBezTo>
                  <a:cubicBezTo>
                    <a:pt x="191" y="35"/>
                    <a:pt x="191" y="35"/>
                    <a:pt x="191" y="35"/>
                  </a:cubicBezTo>
                  <a:cubicBezTo>
                    <a:pt x="191" y="35"/>
                    <a:pt x="192" y="35"/>
                    <a:pt x="192" y="35"/>
                  </a:cubicBezTo>
                  <a:cubicBezTo>
                    <a:pt x="192" y="35"/>
                    <a:pt x="192" y="34"/>
                    <a:pt x="192" y="34"/>
                  </a:cubicBezTo>
                  <a:cubicBezTo>
                    <a:pt x="192" y="34"/>
                    <a:pt x="192" y="34"/>
                    <a:pt x="192" y="34"/>
                  </a:cubicBezTo>
                  <a:cubicBezTo>
                    <a:pt x="192" y="34"/>
                    <a:pt x="192" y="34"/>
                    <a:pt x="193" y="34"/>
                  </a:cubicBezTo>
                  <a:cubicBezTo>
                    <a:pt x="193" y="34"/>
                    <a:pt x="193" y="34"/>
                    <a:pt x="193" y="34"/>
                  </a:cubicBezTo>
                  <a:cubicBezTo>
                    <a:pt x="193" y="33"/>
                    <a:pt x="194" y="33"/>
                    <a:pt x="194" y="32"/>
                  </a:cubicBezTo>
                  <a:cubicBezTo>
                    <a:pt x="195" y="32"/>
                    <a:pt x="195" y="31"/>
                    <a:pt x="195" y="30"/>
                  </a:cubicBezTo>
                  <a:cubicBezTo>
                    <a:pt x="195" y="30"/>
                    <a:pt x="195" y="29"/>
                    <a:pt x="195" y="28"/>
                  </a:cubicBezTo>
                  <a:cubicBezTo>
                    <a:pt x="194" y="28"/>
                    <a:pt x="194" y="27"/>
                    <a:pt x="193" y="26"/>
                  </a:cubicBezTo>
                  <a:cubicBezTo>
                    <a:pt x="193" y="26"/>
                    <a:pt x="193" y="26"/>
                    <a:pt x="193" y="26"/>
                  </a:cubicBezTo>
                  <a:cubicBezTo>
                    <a:pt x="193" y="26"/>
                    <a:pt x="193" y="26"/>
                    <a:pt x="193" y="25"/>
                  </a:cubicBezTo>
                  <a:cubicBezTo>
                    <a:pt x="193" y="25"/>
                    <a:pt x="193" y="25"/>
                    <a:pt x="193" y="25"/>
                  </a:cubicBezTo>
                  <a:cubicBezTo>
                    <a:pt x="193" y="25"/>
                    <a:pt x="193" y="25"/>
                    <a:pt x="193" y="25"/>
                  </a:cubicBezTo>
                  <a:cubicBezTo>
                    <a:pt x="193" y="25"/>
                    <a:pt x="193" y="25"/>
                    <a:pt x="193" y="25"/>
                  </a:cubicBezTo>
                  <a:cubicBezTo>
                    <a:pt x="193" y="25"/>
                    <a:pt x="194" y="25"/>
                    <a:pt x="194" y="25"/>
                  </a:cubicBezTo>
                  <a:cubicBezTo>
                    <a:pt x="194" y="25"/>
                    <a:pt x="194" y="25"/>
                    <a:pt x="194" y="24"/>
                  </a:cubicBezTo>
                  <a:cubicBezTo>
                    <a:pt x="194" y="24"/>
                    <a:pt x="195" y="24"/>
                    <a:pt x="195" y="24"/>
                  </a:cubicBezTo>
                  <a:cubicBezTo>
                    <a:pt x="195" y="24"/>
                    <a:pt x="195" y="24"/>
                    <a:pt x="196" y="24"/>
                  </a:cubicBezTo>
                  <a:cubicBezTo>
                    <a:pt x="196" y="24"/>
                    <a:pt x="196" y="24"/>
                    <a:pt x="197" y="24"/>
                  </a:cubicBezTo>
                  <a:cubicBezTo>
                    <a:pt x="197" y="24"/>
                    <a:pt x="197" y="23"/>
                    <a:pt x="198" y="23"/>
                  </a:cubicBezTo>
                  <a:cubicBezTo>
                    <a:pt x="198" y="23"/>
                    <a:pt x="198" y="23"/>
                    <a:pt x="199" y="23"/>
                  </a:cubicBezTo>
                  <a:cubicBezTo>
                    <a:pt x="199" y="22"/>
                    <a:pt x="200" y="22"/>
                    <a:pt x="200" y="22"/>
                  </a:cubicBezTo>
                  <a:cubicBezTo>
                    <a:pt x="200" y="21"/>
                    <a:pt x="200" y="21"/>
                    <a:pt x="200" y="21"/>
                  </a:cubicBezTo>
                  <a:cubicBezTo>
                    <a:pt x="201" y="20"/>
                    <a:pt x="201" y="20"/>
                    <a:pt x="201" y="20"/>
                  </a:cubicBezTo>
                  <a:cubicBezTo>
                    <a:pt x="201" y="19"/>
                    <a:pt x="200" y="19"/>
                    <a:pt x="200" y="19"/>
                  </a:cubicBezTo>
                  <a:cubicBezTo>
                    <a:pt x="200" y="19"/>
                    <a:pt x="200" y="18"/>
                    <a:pt x="200" y="18"/>
                  </a:cubicBezTo>
                  <a:cubicBezTo>
                    <a:pt x="200" y="18"/>
                    <a:pt x="200" y="18"/>
                    <a:pt x="200" y="18"/>
                  </a:cubicBezTo>
                  <a:cubicBezTo>
                    <a:pt x="200" y="18"/>
                    <a:pt x="200" y="17"/>
                    <a:pt x="201" y="17"/>
                  </a:cubicBezTo>
                  <a:cubicBezTo>
                    <a:pt x="201" y="17"/>
                    <a:pt x="201" y="17"/>
                    <a:pt x="201" y="17"/>
                  </a:cubicBezTo>
                  <a:cubicBezTo>
                    <a:pt x="202" y="17"/>
                    <a:pt x="202" y="17"/>
                    <a:pt x="202" y="17"/>
                  </a:cubicBezTo>
                  <a:cubicBezTo>
                    <a:pt x="202" y="16"/>
                    <a:pt x="203" y="16"/>
                    <a:pt x="203" y="16"/>
                  </a:cubicBezTo>
                  <a:cubicBezTo>
                    <a:pt x="203" y="16"/>
                    <a:pt x="203" y="15"/>
                    <a:pt x="203" y="15"/>
                  </a:cubicBezTo>
                  <a:cubicBezTo>
                    <a:pt x="203" y="15"/>
                    <a:pt x="203" y="15"/>
                    <a:pt x="203" y="15"/>
                  </a:cubicBezTo>
                  <a:cubicBezTo>
                    <a:pt x="203" y="15"/>
                    <a:pt x="203" y="14"/>
                    <a:pt x="202" y="14"/>
                  </a:cubicBezTo>
                  <a:cubicBezTo>
                    <a:pt x="202" y="14"/>
                    <a:pt x="202" y="13"/>
                    <a:pt x="202" y="13"/>
                  </a:cubicBezTo>
                  <a:cubicBezTo>
                    <a:pt x="201" y="13"/>
                    <a:pt x="201" y="13"/>
                    <a:pt x="200" y="12"/>
                  </a:cubicBezTo>
                  <a:cubicBezTo>
                    <a:pt x="200" y="12"/>
                    <a:pt x="199" y="12"/>
                    <a:pt x="199" y="12"/>
                  </a:cubicBezTo>
                  <a:cubicBezTo>
                    <a:pt x="199" y="12"/>
                    <a:pt x="199" y="12"/>
                    <a:pt x="199" y="12"/>
                  </a:cubicBezTo>
                  <a:cubicBezTo>
                    <a:pt x="199" y="12"/>
                    <a:pt x="199" y="12"/>
                    <a:pt x="199" y="12"/>
                  </a:cubicBezTo>
                  <a:cubicBezTo>
                    <a:pt x="199" y="12"/>
                    <a:pt x="198" y="12"/>
                    <a:pt x="198" y="12"/>
                  </a:cubicBezTo>
                  <a:cubicBezTo>
                    <a:pt x="198" y="12"/>
                    <a:pt x="198" y="12"/>
                    <a:pt x="198" y="12"/>
                  </a:cubicBezTo>
                  <a:cubicBezTo>
                    <a:pt x="198" y="12"/>
                    <a:pt x="197" y="12"/>
                    <a:pt x="197" y="12"/>
                  </a:cubicBezTo>
                  <a:cubicBezTo>
                    <a:pt x="197" y="12"/>
                    <a:pt x="197" y="12"/>
                    <a:pt x="197" y="13"/>
                  </a:cubicBezTo>
                  <a:cubicBezTo>
                    <a:pt x="196" y="13"/>
                    <a:pt x="196" y="13"/>
                    <a:pt x="196" y="14"/>
                  </a:cubicBezTo>
                  <a:cubicBezTo>
                    <a:pt x="196" y="14"/>
                    <a:pt x="196" y="14"/>
                    <a:pt x="196" y="14"/>
                  </a:cubicBezTo>
                  <a:cubicBezTo>
                    <a:pt x="196" y="15"/>
                    <a:pt x="196" y="15"/>
                    <a:pt x="196" y="15"/>
                  </a:cubicBezTo>
                  <a:cubicBezTo>
                    <a:pt x="196" y="15"/>
                    <a:pt x="196" y="15"/>
                    <a:pt x="195" y="15"/>
                  </a:cubicBezTo>
                  <a:cubicBezTo>
                    <a:pt x="195" y="15"/>
                    <a:pt x="195" y="15"/>
                    <a:pt x="195" y="14"/>
                  </a:cubicBezTo>
                  <a:cubicBezTo>
                    <a:pt x="195" y="14"/>
                    <a:pt x="195" y="14"/>
                    <a:pt x="195" y="14"/>
                  </a:cubicBezTo>
                  <a:cubicBezTo>
                    <a:pt x="195" y="14"/>
                    <a:pt x="194" y="13"/>
                    <a:pt x="194" y="13"/>
                  </a:cubicBezTo>
                  <a:cubicBezTo>
                    <a:pt x="194" y="13"/>
                    <a:pt x="194" y="13"/>
                    <a:pt x="194" y="12"/>
                  </a:cubicBezTo>
                  <a:cubicBezTo>
                    <a:pt x="194" y="12"/>
                    <a:pt x="194" y="12"/>
                    <a:pt x="193" y="11"/>
                  </a:cubicBezTo>
                  <a:cubicBezTo>
                    <a:pt x="193" y="11"/>
                    <a:pt x="193" y="11"/>
                    <a:pt x="193" y="11"/>
                  </a:cubicBezTo>
                  <a:cubicBezTo>
                    <a:pt x="193" y="11"/>
                    <a:pt x="193" y="11"/>
                    <a:pt x="192" y="11"/>
                  </a:cubicBezTo>
                  <a:cubicBezTo>
                    <a:pt x="192" y="11"/>
                    <a:pt x="192" y="11"/>
                    <a:pt x="192" y="11"/>
                  </a:cubicBezTo>
                  <a:cubicBezTo>
                    <a:pt x="192" y="11"/>
                    <a:pt x="192" y="11"/>
                    <a:pt x="192" y="11"/>
                  </a:cubicBezTo>
                  <a:cubicBezTo>
                    <a:pt x="192" y="11"/>
                    <a:pt x="192" y="11"/>
                    <a:pt x="192" y="11"/>
                  </a:cubicBezTo>
                  <a:cubicBezTo>
                    <a:pt x="192" y="11"/>
                    <a:pt x="191" y="11"/>
                    <a:pt x="191" y="11"/>
                  </a:cubicBezTo>
                  <a:cubicBezTo>
                    <a:pt x="191" y="12"/>
                    <a:pt x="191" y="12"/>
                    <a:pt x="191" y="12"/>
                  </a:cubicBezTo>
                  <a:cubicBezTo>
                    <a:pt x="191" y="12"/>
                    <a:pt x="190" y="12"/>
                    <a:pt x="190" y="13"/>
                  </a:cubicBezTo>
                  <a:cubicBezTo>
                    <a:pt x="190" y="13"/>
                    <a:pt x="189" y="13"/>
                    <a:pt x="189" y="13"/>
                  </a:cubicBezTo>
                  <a:cubicBezTo>
                    <a:pt x="189" y="14"/>
                    <a:pt x="189" y="14"/>
                    <a:pt x="188" y="14"/>
                  </a:cubicBezTo>
                  <a:cubicBezTo>
                    <a:pt x="188" y="14"/>
                    <a:pt x="188" y="14"/>
                    <a:pt x="187" y="14"/>
                  </a:cubicBezTo>
                  <a:cubicBezTo>
                    <a:pt x="187" y="14"/>
                    <a:pt x="187" y="14"/>
                    <a:pt x="187" y="14"/>
                  </a:cubicBezTo>
                  <a:cubicBezTo>
                    <a:pt x="187" y="14"/>
                    <a:pt x="187" y="14"/>
                    <a:pt x="187" y="14"/>
                  </a:cubicBezTo>
                  <a:cubicBezTo>
                    <a:pt x="187" y="14"/>
                    <a:pt x="187" y="14"/>
                    <a:pt x="187" y="14"/>
                  </a:cubicBezTo>
                  <a:cubicBezTo>
                    <a:pt x="187" y="14"/>
                    <a:pt x="187" y="14"/>
                    <a:pt x="186" y="14"/>
                  </a:cubicBezTo>
                  <a:cubicBezTo>
                    <a:pt x="186" y="13"/>
                    <a:pt x="185" y="12"/>
                    <a:pt x="183" y="12"/>
                  </a:cubicBezTo>
                  <a:cubicBezTo>
                    <a:pt x="182" y="11"/>
                    <a:pt x="180" y="11"/>
                    <a:pt x="179" y="10"/>
                  </a:cubicBezTo>
                  <a:cubicBezTo>
                    <a:pt x="177" y="10"/>
                    <a:pt x="175" y="9"/>
                    <a:pt x="173" y="9"/>
                  </a:cubicBezTo>
                  <a:cubicBezTo>
                    <a:pt x="172" y="9"/>
                    <a:pt x="170" y="8"/>
                    <a:pt x="169" y="8"/>
                  </a:cubicBezTo>
                  <a:cubicBezTo>
                    <a:pt x="169" y="8"/>
                    <a:pt x="168" y="8"/>
                    <a:pt x="168" y="8"/>
                  </a:cubicBezTo>
                  <a:cubicBezTo>
                    <a:pt x="168" y="8"/>
                    <a:pt x="167" y="7"/>
                    <a:pt x="167" y="7"/>
                  </a:cubicBezTo>
                  <a:cubicBezTo>
                    <a:pt x="166" y="7"/>
                    <a:pt x="166" y="7"/>
                    <a:pt x="166" y="6"/>
                  </a:cubicBezTo>
                  <a:cubicBezTo>
                    <a:pt x="166" y="6"/>
                    <a:pt x="165" y="6"/>
                    <a:pt x="165" y="5"/>
                  </a:cubicBezTo>
                  <a:cubicBezTo>
                    <a:pt x="165" y="5"/>
                    <a:pt x="164" y="5"/>
                    <a:pt x="164" y="5"/>
                  </a:cubicBezTo>
                  <a:cubicBezTo>
                    <a:pt x="164" y="4"/>
                    <a:pt x="164" y="4"/>
                    <a:pt x="163" y="4"/>
                  </a:cubicBezTo>
                  <a:cubicBezTo>
                    <a:pt x="163" y="4"/>
                    <a:pt x="163" y="4"/>
                    <a:pt x="163" y="3"/>
                  </a:cubicBezTo>
                  <a:cubicBezTo>
                    <a:pt x="162" y="3"/>
                    <a:pt x="162" y="3"/>
                    <a:pt x="162" y="3"/>
                  </a:cubicBezTo>
                  <a:cubicBezTo>
                    <a:pt x="161" y="3"/>
                    <a:pt x="161" y="3"/>
                    <a:pt x="161" y="3"/>
                  </a:cubicBezTo>
                  <a:cubicBezTo>
                    <a:pt x="161" y="3"/>
                    <a:pt x="161" y="4"/>
                    <a:pt x="161" y="4"/>
                  </a:cubicBezTo>
                  <a:cubicBezTo>
                    <a:pt x="160" y="4"/>
                    <a:pt x="160" y="4"/>
                    <a:pt x="160" y="4"/>
                  </a:cubicBezTo>
                  <a:cubicBezTo>
                    <a:pt x="160" y="4"/>
                    <a:pt x="160" y="4"/>
                    <a:pt x="160" y="4"/>
                  </a:cubicBezTo>
                  <a:cubicBezTo>
                    <a:pt x="160" y="4"/>
                    <a:pt x="160" y="4"/>
                    <a:pt x="160" y="5"/>
                  </a:cubicBezTo>
                  <a:cubicBezTo>
                    <a:pt x="160" y="5"/>
                    <a:pt x="160" y="5"/>
                    <a:pt x="160" y="5"/>
                  </a:cubicBezTo>
                  <a:cubicBezTo>
                    <a:pt x="160" y="6"/>
                    <a:pt x="160" y="6"/>
                    <a:pt x="160" y="6"/>
                  </a:cubicBezTo>
                  <a:cubicBezTo>
                    <a:pt x="161" y="6"/>
                    <a:pt x="161" y="7"/>
                    <a:pt x="161" y="7"/>
                  </a:cubicBezTo>
                  <a:cubicBezTo>
                    <a:pt x="162" y="7"/>
                    <a:pt x="162" y="8"/>
                    <a:pt x="162" y="8"/>
                  </a:cubicBezTo>
                  <a:cubicBezTo>
                    <a:pt x="162" y="8"/>
                    <a:pt x="163" y="8"/>
                    <a:pt x="163" y="8"/>
                  </a:cubicBezTo>
                  <a:cubicBezTo>
                    <a:pt x="163" y="9"/>
                    <a:pt x="163" y="9"/>
                    <a:pt x="163" y="9"/>
                  </a:cubicBezTo>
                  <a:cubicBezTo>
                    <a:pt x="163" y="9"/>
                    <a:pt x="164" y="9"/>
                    <a:pt x="164" y="9"/>
                  </a:cubicBezTo>
                  <a:cubicBezTo>
                    <a:pt x="164" y="10"/>
                    <a:pt x="164" y="10"/>
                    <a:pt x="164" y="10"/>
                  </a:cubicBezTo>
                  <a:cubicBezTo>
                    <a:pt x="164" y="10"/>
                    <a:pt x="164" y="10"/>
                    <a:pt x="164" y="10"/>
                  </a:cubicBezTo>
                  <a:cubicBezTo>
                    <a:pt x="165" y="10"/>
                    <a:pt x="165" y="10"/>
                    <a:pt x="165" y="10"/>
                  </a:cubicBezTo>
                  <a:cubicBezTo>
                    <a:pt x="165" y="10"/>
                    <a:pt x="165" y="11"/>
                    <a:pt x="165" y="11"/>
                  </a:cubicBezTo>
                  <a:cubicBezTo>
                    <a:pt x="165" y="11"/>
                    <a:pt x="165" y="11"/>
                    <a:pt x="165" y="11"/>
                  </a:cubicBezTo>
                  <a:cubicBezTo>
                    <a:pt x="164" y="11"/>
                    <a:pt x="164" y="11"/>
                    <a:pt x="163" y="12"/>
                  </a:cubicBezTo>
                  <a:cubicBezTo>
                    <a:pt x="163" y="12"/>
                    <a:pt x="162" y="12"/>
                    <a:pt x="161" y="13"/>
                  </a:cubicBezTo>
                  <a:cubicBezTo>
                    <a:pt x="160" y="13"/>
                    <a:pt x="159" y="13"/>
                    <a:pt x="158" y="13"/>
                  </a:cubicBezTo>
                  <a:cubicBezTo>
                    <a:pt x="157" y="13"/>
                    <a:pt x="156" y="13"/>
                    <a:pt x="155" y="13"/>
                  </a:cubicBezTo>
                  <a:cubicBezTo>
                    <a:pt x="154" y="13"/>
                    <a:pt x="154" y="13"/>
                    <a:pt x="154" y="13"/>
                  </a:cubicBezTo>
                  <a:cubicBezTo>
                    <a:pt x="153" y="13"/>
                    <a:pt x="153" y="13"/>
                    <a:pt x="153" y="13"/>
                  </a:cubicBezTo>
                  <a:cubicBezTo>
                    <a:pt x="153" y="13"/>
                    <a:pt x="153" y="13"/>
                    <a:pt x="152" y="13"/>
                  </a:cubicBezTo>
                  <a:cubicBezTo>
                    <a:pt x="152" y="13"/>
                    <a:pt x="152" y="13"/>
                    <a:pt x="152" y="13"/>
                  </a:cubicBezTo>
                  <a:cubicBezTo>
                    <a:pt x="152" y="13"/>
                    <a:pt x="152" y="13"/>
                    <a:pt x="152" y="13"/>
                  </a:cubicBezTo>
                  <a:cubicBezTo>
                    <a:pt x="151" y="13"/>
                    <a:pt x="151" y="13"/>
                    <a:pt x="151" y="13"/>
                  </a:cubicBezTo>
                  <a:cubicBezTo>
                    <a:pt x="151" y="13"/>
                    <a:pt x="151" y="13"/>
                    <a:pt x="151" y="13"/>
                  </a:cubicBezTo>
                  <a:cubicBezTo>
                    <a:pt x="151" y="13"/>
                    <a:pt x="151" y="13"/>
                    <a:pt x="151" y="13"/>
                  </a:cubicBezTo>
                  <a:cubicBezTo>
                    <a:pt x="151" y="13"/>
                    <a:pt x="150" y="13"/>
                    <a:pt x="150" y="13"/>
                  </a:cubicBezTo>
                  <a:cubicBezTo>
                    <a:pt x="150" y="13"/>
                    <a:pt x="150" y="13"/>
                    <a:pt x="150" y="13"/>
                  </a:cubicBezTo>
                  <a:cubicBezTo>
                    <a:pt x="150" y="13"/>
                    <a:pt x="150" y="13"/>
                    <a:pt x="150" y="13"/>
                  </a:cubicBezTo>
                  <a:cubicBezTo>
                    <a:pt x="150" y="13"/>
                    <a:pt x="150" y="13"/>
                    <a:pt x="150" y="13"/>
                  </a:cubicBezTo>
                  <a:cubicBezTo>
                    <a:pt x="150" y="13"/>
                    <a:pt x="150" y="13"/>
                    <a:pt x="150" y="14"/>
                  </a:cubicBezTo>
                  <a:cubicBezTo>
                    <a:pt x="150" y="14"/>
                    <a:pt x="150" y="14"/>
                    <a:pt x="150" y="14"/>
                  </a:cubicBezTo>
                  <a:cubicBezTo>
                    <a:pt x="150" y="14"/>
                    <a:pt x="150" y="14"/>
                    <a:pt x="150" y="14"/>
                  </a:cubicBezTo>
                  <a:cubicBezTo>
                    <a:pt x="150" y="14"/>
                    <a:pt x="150" y="14"/>
                    <a:pt x="150" y="15"/>
                  </a:cubicBezTo>
                  <a:cubicBezTo>
                    <a:pt x="150" y="15"/>
                    <a:pt x="150" y="15"/>
                    <a:pt x="150" y="15"/>
                  </a:cubicBezTo>
                  <a:cubicBezTo>
                    <a:pt x="150" y="16"/>
                    <a:pt x="150" y="16"/>
                    <a:pt x="150" y="16"/>
                  </a:cubicBezTo>
                  <a:cubicBezTo>
                    <a:pt x="149" y="15"/>
                    <a:pt x="149" y="15"/>
                    <a:pt x="149" y="15"/>
                  </a:cubicBezTo>
                  <a:cubicBezTo>
                    <a:pt x="149" y="15"/>
                    <a:pt x="148" y="16"/>
                    <a:pt x="148" y="16"/>
                  </a:cubicBezTo>
                  <a:cubicBezTo>
                    <a:pt x="147" y="16"/>
                    <a:pt x="147" y="16"/>
                    <a:pt x="147" y="17"/>
                  </a:cubicBezTo>
                  <a:cubicBezTo>
                    <a:pt x="147" y="17"/>
                    <a:pt x="146" y="18"/>
                    <a:pt x="146" y="18"/>
                  </a:cubicBezTo>
                  <a:cubicBezTo>
                    <a:pt x="146" y="19"/>
                    <a:pt x="145" y="19"/>
                    <a:pt x="145" y="20"/>
                  </a:cubicBezTo>
                  <a:cubicBezTo>
                    <a:pt x="145" y="20"/>
                    <a:pt x="145" y="20"/>
                    <a:pt x="145" y="21"/>
                  </a:cubicBezTo>
                  <a:cubicBezTo>
                    <a:pt x="145" y="21"/>
                    <a:pt x="144" y="21"/>
                    <a:pt x="144" y="22"/>
                  </a:cubicBezTo>
                  <a:cubicBezTo>
                    <a:pt x="144" y="22"/>
                    <a:pt x="144" y="22"/>
                    <a:pt x="144" y="23"/>
                  </a:cubicBezTo>
                  <a:cubicBezTo>
                    <a:pt x="144" y="23"/>
                    <a:pt x="143" y="23"/>
                    <a:pt x="143" y="23"/>
                  </a:cubicBezTo>
                  <a:cubicBezTo>
                    <a:pt x="143" y="24"/>
                    <a:pt x="143" y="24"/>
                    <a:pt x="142" y="24"/>
                  </a:cubicBezTo>
                  <a:cubicBezTo>
                    <a:pt x="142" y="25"/>
                    <a:pt x="142" y="25"/>
                    <a:pt x="142" y="25"/>
                  </a:cubicBezTo>
                  <a:cubicBezTo>
                    <a:pt x="142" y="26"/>
                    <a:pt x="142" y="26"/>
                    <a:pt x="142" y="26"/>
                  </a:cubicBezTo>
                  <a:cubicBezTo>
                    <a:pt x="142" y="27"/>
                    <a:pt x="142" y="27"/>
                    <a:pt x="142" y="27"/>
                  </a:cubicBezTo>
                  <a:cubicBezTo>
                    <a:pt x="142" y="27"/>
                    <a:pt x="142" y="28"/>
                    <a:pt x="141" y="28"/>
                  </a:cubicBezTo>
                  <a:cubicBezTo>
                    <a:pt x="141" y="28"/>
                    <a:pt x="141" y="28"/>
                    <a:pt x="141" y="28"/>
                  </a:cubicBezTo>
                  <a:cubicBezTo>
                    <a:pt x="141" y="29"/>
                    <a:pt x="141" y="29"/>
                    <a:pt x="141" y="29"/>
                  </a:cubicBezTo>
                  <a:cubicBezTo>
                    <a:pt x="141" y="29"/>
                    <a:pt x="140" y="29"/>
                    <a:pt x="140" y="30"/>
                  </a:cubicBezTo>
                  <a:cubicBezTo>
                    <a:pt x="140" y="30"/>
                    <a:pt x="139" y="30"/>
                    <a:pt x="139" y="30"/>
                  </a:cubicBezTo>
                  <a:cubicBezTo>
                    <a:pt x="139" y="31"/>
                    <a:pt x="139" y="31"/>
                    <a:pt x="139" y="31"/>
                  </a:cubicBezTo>
                  <a:cubicBezTo>
                    <a:pt x="138" y="31"/>
                    <a:pt x="138" y="31"/>
                    <a:pt x="138" y="32"/>
                  </a:cubicBezTo>
                  <a:cubicBezTo>
                    <a:pt x="138" y="32"/>
                    <a:pt x="138" y="32"/>
                    <a:pt x="138" y="32"/>
                  </a:cubicBezTo>
                  <a:cubicBezTo>
                    <a:pt x="138" y="33"/>
                    <a:pt x="138" y="33"/>
                    <a:pt x="138" y="34"/>
                  </a:cubicBezTo>
                  <a:cubicBezTo>
                    <a:pt x="138" y="34"/>
                    <a:pt x="138" y="34"/>
                    <a:pt x="139" y="35"/>
                  </a:cubicBezTo>
                  <a:cubicBezTo>
                    <a:pt x="139" y="35"/>
                    <a:pt x="139" y="36"/>
                    <a:pt x="139" y="36"/>
                  </a:cubicBezTo>
                  <a:cubicBezTo>
                    <a:pt x="140" y="37"/>
                    <a:pt x="140" y="37"/>
                    <a:pt x="141" y="38"/>
                  </a:cubicBezTo>
                  <a:cubicBezTo>
                    <a:pt x="141" y="38"/>
                    <a:pt x="141" y="38"/>
                    <a:pt x="141" y="38"/>
                  </a:cubicBezTo>
                  <a:cubicBezTo>
                    <a:pt x="141" y="38"/>
                    <a:pt x="141" y="39"/>
                    <a:pt x="142" y="39"/>
                  </a:cubicBezTo>
                  <a:cubicBezTo>
                    <a:pt x="142" y="39"/>
                    <a:pt x="142" y="39"/>
                    <a:pt x="142" y="39"/>
                  </a:cubicBezTo>
                  <a:cubicBezTo>
                    <a:pt x="142" y="39"/>
                    <a:pt x="142" y="39"/>
                    <a:pt x="142" y="39"/>
                  </a:cubicBezTo>
                  <a:cubicBezTo>
                    <a:pt x="142" y="39"/>
                    <a:pt x="142" y="39"/>
                    <a:pt x="142" y="39"/>
                  </a:cubicBezTo>
                  <a:cubicBezTo>
                    <a:pt x="142" y="40"/>
                    <a:pt x="141" y="40"/>
                    <a:pt x="141" y="40"/>
                  </a:cubicBezTo>
                  <a:cubicBezTo>
                    <a:pt x="141" y="40"/>
                    <a:pt x="141" y="40"/>
                    <a:pt x="141" y="40"/>
                  </a:cubicBezTo>
                  <a:cubicBezTo>
                    <a:pt x="141" y="40"/>
                    <a:pt x="141" y="40"/>
                    <a:pt x="141" y="40"/>
                  </a:cubicBezTo>
                  <a:cubicBezTo>
                    <a:pt x="141" y="40"/>
                    <a:pt x="140" y="40"/>
                    <a:pt x="140" y="40"/>
                  </a:cubicBezTo>
                  <a:cubicBezTo>
                    <a:pt x="140" y="39"/>
                    <a:pt x="139" y="39"/>
                    <a:pt x="139" y="39"/>
                  </a:cubicBezTo>
                  <a:cubicBezTo>
                    <a:pt x="139" y="39"/>
                    <a:pt x="138" y="39"/>
                    <a:pt x="138" y="39"/>
                  </a:cubicBezTo>
                  <a:cubicBezTo>
                    <a:pt x="138" y="38"/>
                    <a:pt x="137" y="38"/>
                    <a:pt x="137" y="38"/>
                  </a:cubicBezTo>
                  <a:cubicBezTo>
                    <a:pt x="137" y="37"/>
                    <a:pt x="136" y="37"/>
                    <a:pt x="136" y="37"/>
                  </a:cubicBezTo>
                  <a:cubicBezTo>
                    <a:pt x="136" y="37"/>
                    <a:pt x="135" y="36"/>
                    <a:pt x="135" y="36"/>
                  </a:cubicBezTo>
                  <a:cubicBezTo>
                    <a:pt x="134" y="36"/>
                    <a:pt x="134" y="36"/>
                    <a:pt x="134" y="36"/>
                  </a:cubicBezTo>
                  <a:cubicBezTo>
                    <a:pt x="133" y="36"/>
                    <a:pt x="133" y="36"/>
                    <a:pt x="133" y="36"/>
                  </a:cubicBezTo>
                  <a:cubicBezTo>
                    <a:pt x="133" y="36"/>
                    <a:pt x="133" y="36"/>
                    <a:pt x="132" y="36"/>
                  </a:cubicBezTo>
                  <a:cubicBezTo>
                    <a:pt x="132" y="36"/>
                    <a:pt x="132" y="36"/>
                    <a:pt x="132" y="36"/>
                  </a:cubicBezTo>
                  <a:cubicBezTo>
                    <a:pt x="132" y="36"/>
                    <a:pt x="132" y="36"/>
                    <a:pt x="132" y="36"/>
                  </a:cubicBezTo>
                  <a:cubicBezTo>
                    <a:pt x="132" y="36"/>
                    <a:pt x="131" y="36"/>
                    <a:pt x="131" y="36"/>
                  </a:cubicBezTo>
                  <a:cubicBezTo>
                    <a:pt x="131" y="36"/>
                    <a:pt x="131" y="37"/>
                    <a:pt x="131" y="37"/>
                  </a:cubicBezTo>
                  <a:cubicBezTo>
                    <a:pt x="131" y="37"/>
                    <a:pt x="131" y="37"/>
                    <a:pt x="131" y="37"/>
                  </a:cubicBezTo>
                  <a:cubicBezTo>
                    <a:pt x="131" y="37"/>
                    <a:pt x="131" y="38"/>
                    <a:pt x="131" y="38"/>
                  </a:cubicBezTo>
                  <a:cubicBezTo>
                    <a:pt x="131" y="38"/>
                    <a:pt x="131" y="38"/>
                    <a:pt x="131" y="39"/>
                  </a:cubicBezTo>
                  <a:cubicBezTo>
                    <a:pt x="131" y="39"/>
                    <a:pt x="131" y="39"/>
                    <a:pt x="131" y="39"/>
                  </a:cubicBezTo>
                  <a:cubicBezTo>
                    <a:pt x="131" y="39"/>
                    <a:pt x="131" y="39"/>
                    <a:pt x="131" y="39"/>
                  </a:cubicBezTo>
                  <a:cubicBezTo>
                    <a:pt x="131" y="40"/>
                    <a:pt x="131" y="40"/>
                    <a:pt x="131" y="40"/>
                  </a:cubicBezTo>
                  <a:cubicBezTo>
                    <a:pt x="131" y="40"/>
                    <a:pt x="131" y="40"/>
                    <a:pt x="131" y="40"/>
                  </a:cubicBezTo>
                  <a:cubicBezTo>
                    <a:pt x="131" y="40"/>
                    <a:pt x="131" y="40"/>
                    <a:pt x="130" y="40"/>
                  </a:cubicBezTo>
                  <a:cubicBezTo>
                    <a:pt x="130" y="40"/>
                    <a:pt x="130" y="40"/>
                    <a:pt x="130" y="40"/>
                  </a:cubicBezTo>
                  <a:cubicBezTo>
                    <a:pt x="130" y="40"/>
                    <a:pt x="130" y="40"/>
                    <a:pt x="130" y="40"/>
                  </a:cubicBezTo>
                  <a:cubicBezTo>
                    <a:pt x="130" y="40"/>
                    <a:pt x="130" y="40"/>
                    <a:pt x="130" y="40"/>
                  </a:cubicBezTo>
                  <a:cubicBezTo>
                    <a:pt x="130" y="40"/>
                    <a:pt x="130" y="40"/>
                    <a:pt x="130" y="40"/>
                  </a:cubicBezTo>
                  <a:cubicBezTo>
                    <a:pt x="130" y="40"/>
                    <a:pt x="130" y="40"/>
                    <a:pt x="130" y="40"/>
                  </a:cubicBezTo>
                  <a:cubicBezTo>
                    <a:pt x="130" y="40"/>
                    <a:pt x="130" y="40"/>
                    <a:pt x="130" y="40"/>
                  </a:cubicBezTo>
                  <a:cubicBezTo>
                    <a:pt x="130" y="40"/>
                    <a:pt x="130" y="39"/>
                    <a:pt x="130" y="39"/>
                  </a:cubicBezTo>
                  <a:cubicBezTo>
                    <a:pt x="129" y="39"/>
                    <a:pt x="129" y="39"/>
                    <a:pt x="129" y="39"/>
                  </a:cubicBezTo>
                  <a:cubicBezTo>
                    <a:pt x="129" y="39"/>
                    <a:pt x="129" y="39"/>
                    <a:pt x="129" y="39"/>
                  </a:cubicBezTo>
                  <a:cubicBezTo>
                    <a:pt x="129" y="38"/>
                    <a:pt x="129" y="38"/>
                    <a:pt x="129" y="38"/>
                  </a:cubicBezTo>
                  <a:cubicBezTo>
                    <a:pt x="129" y="37"/>
                    <a:pt x="129" y="37"/>
                    <a:pt x="129" y="37"/>
                  </a:cubicBezTo>
                  <a:cubicBezTo>
                    <a:pt x="129" y="36"/>
                    <a:pt x="129" y="36"/>
                    <a:pt x="129" y="35"/>
                  </a:cubicBezTo>
                  <a:cubicBezTo>
                    <a:pt x="129" y="35"/>
                    <a:pt x="128" y="35"/>
                    <a:pt x="128" y="34"/>
                  </a:cubicBezTo>
                  <a:cubicBezTo>
                    <a:pt x="128" y="34"/>
                    <a:pt x="127" y="34"/>
                    <a:pt x="127" y="34"/>
                  </a:cubicBezTo>
                  <a:cubicBezTo>
                    <a:pt x="127" y="34"/>
                    <a:pt x="126" y="34"/>
                    <a:pt x="126" y="34"/>
                  </a:cubicBezTo>
                  <a:cubicBezTo>
                    <a:pt x="126" y="33"/>
                    <a:pt x="125" y="33"/>
                    <a:pt x="125" y="33"/>
                  </a:cubicBezTo>
                  <a:cubicBezTo>
                    <a:pt x="125" y="33"/>
                    <a:pt x="125" y="33"/>
                    <a:pt x="125" y="33"/>
                  </a:cubicBezTo>
                  <a:cubicBezTo>
                    <a:pt x="124" y="33"/>
                    <a:pt x="124" y="33"/>
                    <a:pt x="124" y="33"/>
                  </a:cubicBezTo>
                  <a:cubicBezTo>
                    <a:pt x="124" y="33"/>
                    <a:pt x="124" y="33"/>
                    <a:pt x="124" y="33"/>
                  </a:cubicBezTo>
                  <a:cubicBezTo>
                    <a:pt x="124" y="32"/>
                    <a:pt x="123" y="31"/>
                    <a:pt x="123" y="31"/>
                  </a:cubicBezTo>
                  <a:cubicBezTo>
                    <a:pt x="122" y="30"/>
                    <a:pt x="122" y="29"/>
                    <a:pt x="121" y="29"/>
                  </a:cubicBezTo>
                  <a:cubicBezTo>
                    <a:pt x="120" y="28"/>
                    <a:pt x="119" y="28"/>
                    <a:pt x="119" y="27"/>
                  </a:cubicBezTo>
                  <a:cubicBezTo>
                    <a:pt x="118" y="27"/>
                    <a:pt x="117" y="27"/>
                    <a:pt x="116" y="27"/>
                  </a:cubicBezTo>
                  <a:cubicBezTo>
                    <a:pt x="116" y="27"/>
                    <a:pt x="116" y="27"/>
                    <a:pt x="116" y="27"/>
                  </a:cubicBezTo>
                  <a:cubicBezTo>
                    <a:pt x="116" y="27"/>
                    <a:pt x="115" y="27"/>
                    <a:pt x="115" y="27"/>
                  </a:cubicBezTo>
                  <a:cubicBezTo>
                    <a:pt x="115" y="27"/>
                    <a:pt x="115" y="27"/>
                    <a:pt x="114" y="27"/>
                  </a:cubicBezTo>
                  <a:cubicBezTo>
                    <a:pt x="114" y="28"/>
                    <a:pt x="114" y="28"/>
                    <a:pt x="114" y="28"/>
                  </a:cubicBezTo>
                  <a:cubicBezTo>
                    <a:pt x="114" y="28"/>
                    <a:pt x="114" y="28"/>
                    <a:pt x="113" y="28"/>
                  </a:cubicBezTo>
                  <a:cubicBezTo>
                    <a:pt x="113" y="29"/>
                    <a:pt x="113" y="29"/>
                    <a:pt x="113" y="29"/>
                  </a:cubicBezTo>
                  <a:cubicBezTo>
                    <a:pt x="113" y="29"/>
                    <a:pt x="113" y="29"/>
                    <a:pt x="113" y="29"/>
                  </a:cubicBezTo>
                  <a:cubicBezTo>
                    <a:pt x="112" y="29"/>
                    <a:pt x="112" y="30"/>
                    <a:pt x="112" y="30"/>
                  </a:cubicBezTo>
                  <a:cubicBezTo>
                    <a:pt x="112" y="30"/>
                    <a:pt x="112" y="30"/>
                    <a:pt x="111" y="30"/>
                  </a:cubicBezTo>
                  <a:cubicBezTo>
                    <a:pt x="111" y="30"/>
                    <a:pt x="111" y="30"/>
                    <a:pt x="110" y="30"/>
                  </a:cubicBezTo>
                  <a:cubicBezTo>
                    <a:pt x="110" y="30"/>
                    <a:pt x="110" y="30"/>
                    <a:pt x="110" y="30"/>
                  </a:cubicBezTo>
                  <a:cubicBezTo>
                    <a:pt x="110" y="30"/>
                    <a:pt x="109" y="30"/>
                    <a:pt x="109" y="30"/>
                  </a:cubicBezTo>
                  <a:cubicBezTo>
                    <a:pt x="109" y="30"/>
                    <a:pt x="109" y="30"/>
                    <a:pt x="109" y="31"/>
                  </a:cubicBezTo>
                  <a:cubicBezTo>
                    <a:pt x="109" y="31"/>
                    <a:pt x="108" y="31"/>
                    <a:pt x="108" y="31"/>
                  </a:cubicBezTo>
                  <a:cubicBezTo>
                    <a:pt x="108" y="32"/>
                    <a:pt x="108" y="32"/>
                    <a:pt x="108" y="32"/>
                  </a:cubicBezTo>
                  <a:cubicBezTo>
                    <a:pt x="108" y="32"/>
                    <a:pt x="108" y="33"/>
                    <a:pt x="108" y="33"/>
                  </a:cubicBezTo>
                  <a:cubicBezTo>
                    <a:pt x="108" y="33"/>
                    <a:pt x="108" y="34"/>
                    <a:pt x="108" y="34"/>
                  </a:cubicBezTo>
                  <a:cubicBezTo>
                    <a:pt x="108" y="34"/>
                    <a:pt x="108" y="34"/>
                    <a:pt x="108" y="35"/>
                  </a:cubicBezTo>
                  <a:cubicBezTo>
                    <a:pt x="108" y="35"/>
                    <a:pt x="108" y="35"/>
                    <a:pt x="108" y="35"/>
                  </a:cubicBezTo>
                  <a:cubicBezTo>
                    <a:pt x="108" y="35"/>
                    <a:pt x="108" y="35"/>
                    <a:pt x="108" y="35"/>
                  </a:cubicBezTo>
                  <a:cubicBezTo>
                    <a:pt x="108" y="35"/>
                    <a:pt x="108" y="35"/>
                    <a:pt x="108" y="35"/>
                  </a:cubicBezTo>
                  <a:cubicBezTo>
                    <a:pt x="108" y="35"/>
                    <a:pt x="108" y="35"/>
                    <a:pt x="108" y="35"/>
                  </a:cubicBezTo>
                  <a:cubicBezTo>
                    <a:pt x="108" y="35"/>
                    <a:pt x="108" y="35"/>
                    <a:pt x="108" y="35"/>
                  </a:cubicBezTo>
                  <a:cubicBezTo>
                    <a:pt x="107" y="35"/>
                    <a:pt x="107" y="35"/>
                    <a:pt x="107" y="35"/>
                  </a:cubicBezTo>
                  <a:cubicBezTo>
                    <a:pt x="107" y="35"/>
                    <a:pt x="107" y="35"/>
                    <a:pt x="107" y="35"/>
                  </a:cubicBezTo>
                  <a:cubicBezTo>
                    <a:pt x="106" y="35"/>
                    <a:pt x="106" y="35"/>
                    <a:pt x="106" y="34"/>
                  </a:cubicBezTo>
                  <a:cubicBezTo>
                    <a:pt x="106" y="34"/>
                    <a:pt x="106" y="34"/>
                    <a:pt x="105" y="34"/>
                  </a:cubicBezTo>
                  <a:cubicBezTo>
                    <a:pt x="105" y="34"/>
                    <a:pt x="105" y="34"/>
                    <a:pt x="104" y="34"/>
                  </a:cubicBezTo>
                  <a:cubicBezTo>
                    <a:pt x="104" y="34"/>
                    <a:pt x="104" y="34"/>
                    <a:pt x="104" y="34"/>
                  </a:cubicBezTo>
                  <a:cubicBezTo>
                    <a:pt x="103" y="34"/>
                    <a:pt x="103" y="34"/>
                    <a:pt x="103" y="34"/>
                  </a:cubicBezTo>
                  <a:cubicBezTo>
                    <a:pt x="103" y="34"/>
                    <a:pt x="103" y="34"/>
                    <a:pt x="103" y="34"/>
                  </a:cubicBezTo>
                  <a:cubicBezTo>
                    <a:pt x="103" y="34"/>
                    <a:pt x="102" y="34"/>
                    <a:pt x="102" y="34"/>
                  </a:cubicBezTo>
                  <a:cubicBezTo>
                    <a:pt x="102" y="34"/>
                    <a:pt x="102" y="34"/>
                    <a:pt x="102" y="34"/>
                  </a:cubicBezTo>
                  <a:cubicBezTo>
                    <a:pt x="102" y="34"/>
                    <a:pt x="102" y="34"/>
                    <a:pt x="102" y="34"/>
                  </a:cubicBezTo>
                  <a:cubicBezTo>
                    <a:pt x="102" y="34"/>
                    <a:pt x="102" y="34"/>
                    <a:pt x="102" y="34"/>
                  </a:cubicBezTo>
                  <a:cubicBezTo>
                    <a:pt x="102" y="34"/>
                    <a:pt x="101" y="34"/>
                    <a:pt x="101" y="34"/>
                  </a:cubicBezTo>
                  <a:cubicBezTo>
                    <a:pt x="101" y="34"/>
                    <a:pt x="101" y="34"/>
                    <a:pt x="101" y="34"/>
                  </a:cubicBezTo>
                  <a:cubicBezTo>
                    <a:pt x="101" y="34"/>
                    <a:pt x="101" y="35"/>
                    <a:pt x="101" y="35"/>
                  </a:cubicBezTo>
                  <a:cubicBezTo>
                    <a:pt x="101" y="35"/>
                    <a:pt x="101" y="35"/>
                    <a:pt x="100" y="35"/>
                  </a:cubicBezTo>
                  <a:cubicBezTo>
                    <a:pt x="100" y="35"/>
                    <a:pt x="100" y="36"/>
                    <a:pt x="100" y="36"/>
                  </a:cubicBezTo>
                  <a:cubicBezTo>
                    <a:pt x="100" y="36"/>
                    <a:pt x="100" y="36"/>
                    <a:pt x="100" y="36"/>
                  </a:cubicBezTo>
                  <a:cubicBezTo>
                    <a:pt x="101" y="37"/>
                    <a:pt x="101" y="37"/>
                    <a:pt x="101" y="37"/>
                  </a:cubicBezTo>
                  <a:cubicBezTo>
                    <a:pt x="101" y="38"/>
                    <a:pt x="101" y="38"/>
                    <a:pt x="101" y="38"/>
                  </a:cubicBezTo>
                  <a:cubicBezTo>
                    <a:pt x="101" y="38"/>
                    <a:pt x="100" y="38"/>
                    <a:pt x="100" y="38"/>
                  </a:cubicBezTo>
                  <a:cubicBezTo>
                    <a:pt x="100" y="38"/>
                    <a:pt x="100" y="38"/>
                    <a:pt x="100" y="38"/>
                  </a:cubicBezTo>
                  <a:cubicBezTo>
                    <a:pt x="100" y="38"/>
                    <a:pt x="99" y="38"/>
                    <a:pt x="99" y="39"/>
                  </a:cubicBezTo>
                  <a:cubicBezTo>
                    <a:pt x="99" y="39"/>
                    <a:pt x="99" y="39"/>
                    <a:pt x="99" y="39"/>
                  </a:cubicBezTo>
                  <a:cubicBezTo>
                    <a:pt x="99" y="39"/>
                    <a:pt x="99" y="39"/>
                    <a:pt x="99" y="40"/>
                  </a:cubicBezTo>
                  <a:cubicBezTo>
                    <a:pt x="98" y="40"/>
                    <a:pt x="98" y="40"/>
                    <a:pt x="98" y="40"/>
                  </a:cubicBezTo>
                  <a:cubicBezTo>
                    <a:pt x="98" y="40"/>
                    <a:pt x="98" y="40"/>
                    <a:pt x="98" y="40"/>
                  </a:cubicBezTo>
                  <a:cubicBezTo>
                    <a:pt x="97" y="40"/>
                    <a:pt x="97" y="41"/>
                    <a:pt x="97" y="41"/>
                  </a:cubicBezTo>
                  <a:cubicBezTo>
                    <a:pt x="97" y="41"/>
                    <a:pt x="97" y="41"/>
                    <a:pt x="97" y="41"/>
                  </a:cubicBezTo>
                  <a:cubicBezTo>
                    <a:pt x="96" y="41"/>
                    <a:pt x="96" y="41"/>
                    <a:pt x="96" y="41"/>
                  </a:cubicBezTo>
                  <a:cubicBezTo>
                    <a:pt x="96" y="41"/>
                    <a:pt x="96" y="41"/>
                    <a:pt x="96" y="41"/>
                  </a:cubicBezTo>
                  <a:cubicBezTo>
                    <a:pt x="96" y="41"/>
                    <a:pt x="96" y="41"/>
                    <a:pt x="95" y="41"/>
                  </a:cubicBezTo>
                  <a:cubicBezTo>
                    <a:pt x="95" y="42"/>
                    <a:pt x="95" y="42"/>
                    <a:pt x="95" y="43"/>
                  </a:cubicBezTo>
                  <a:cubicBezTo>
                    <a:pt x="95" y="43"/>
                    <a:pt x="95" y="44"/>
                    <a:pt x="95" y="45"/>
                  </a:cubicBezTo>
                  <a:cubicBezTo>
                    <a:pt x="95" y="46"/>
                    <a:pt x="95" y="46"/>
                    <a:pt x="95" y="47"/>
                  </a:cubicBezTo>
                  <a:cubicBezTo>
                    <a:pt x="95" y="48"/>
                    <a:pt x="95" y="49"/>
                    <a:pt x="95" y="49"/>
                  </a:cubicBezTo>
                  <a:cubicBezTo>
                    <a:pt x="95" y="50"/>
                    <a:pt x="95" y="50"/>
                    <a:pt x="95" y="50"/>
                  </a:cubicBezTo>
                  <a:cubicBezTo>
                    <a:pt x="95" y="50"/>
                    <a:pt x="95" y="50"/>
                    <a:pt x="95" y="50"/>
                  </a:cubicBezTo>
                  <a:cubicBezTo>
                    <a:pt x="95" y="50"/>
                    <a:pt x="95" y="50"/>
                    <a:pt x="95" y="50"/>
                  </a:cubicBezTo>
                  <a:cubicBezTo>
                    <a:pt x="95" y="50"/>
                    <a:pt x="95" y="50"/>
                    <a:pt x="95" y="50"/>
                  </a:cubicBezTo>
                  <a:cubicBezTo>
                    <a:pt x="95" y="50"/>
                    <a:pt x="95" y="50"/>
                    <a:pt x="95" y="50"/>
                  </a:cubicBezTo>
                  <a:cubicBezTo>
                    <a:pt x="95" y="50"/>
                    <a:pt x="94" y="50"/>
                    <a:pt x="94" y="50"/>
                  </a:cubicBezTo>
                  <a:cubicBezTo>
                    <a:pt x="94" y="50"/>
                    <a:pt x="94" y="50"/>
                    <a:pt x="94" y="49"/>
                  </a:cubicBezTo>
                  <a:cubicBezTo>
                    <a:pt x="94" y="49"/>
                    <a:pt x="93" y="49"/>
                    <a:pt x="93" y="49"/>
                  </a:cubicBezTo>
                  <a:cubicBezTo>
                    <a:pt x="93" y="49"/>
                    <a:pt x="93" y="49"/>
                    <a:pt x="92" y="49"/>
                  </a:cubicBezTo>
                  <a:cubicBezTo>
                    <a:pt x="92" y="49"/>
                    <a:pt x="92" y="49"/>
                    <a:pt x="92" y="49"/>
                  </a:cubicBezTo>
                  <a:cubicBezTo>
                    <a:pt x="91" y="48"/>
                    <a:pt x="91" y="48"/>
                    <a:pt x="91" y="48"/>
                  </a:cubicBezTo>
                  <a:cubicBezTo>
                    <a:pt x="90" y="48"/>
                    <a:pt x="90" y="48"/>
                    <a:pt x="90" y="48"/>
                  </a:cubicBezTo>
                  <a:cubicBezTo>
                    <a:pt x="90" y="48"/>
                    <a:pt x="90" y="48"/>
                    <a:pt x="90" y="48"/>
                  </a:cubicBezTo>
                  <a:cubicBezTo>
                    <a:pt x="90" y="48"/>
                    <a:pt x="90" y="48"/>
                    <a:pt x="89" y="48"/>
                  </a:cubicBezTo>
                  <a:cubicBezTo>
                    <a:pt x="89" y="48"/>
                    <a:pt x="89" y="48"/>
                    <a:pt x="89" y="48"/>
                  </a:cubicBezTo>
                  <a:cubicBezTo>
                    <a:pt x="89" y="48"/>
                    <a:pt x="89" y="48"/>
                    <a:pt x="89" y="48"/>
                  </a:cubicBezTo>
                  <a:cubicBezTo>
                    <a:pt x="89" y="48"/>
                    <a:pt x="89" y="48"/>
                    <a:pt x="89" y="49"/>
                  </a:cubicBezTo>
                  <a:cubicBezTo>
                    <a:pt x="89" y="49"/>
                    <a:pt x="88" y="49"/>
                    <a:pt x="88" y="49"/>
                  </a:cubicBezTo>
                  <a:cubicBezTo>
                    <a:pt x="88" y="49"/>
                    <a:pt x="88" y="49"/>
                    <a:pt x="88" y="49"/>
                  </a:cubicBezTo>
                  <a:cubicBezTo>
                    <a:pt x="88" y="49"/>
                    <a:pt x="88" y="49"/>
                    <a:pt x="88" y="49"/>
                  </a:cubicBezTo>
                  <a:cubicBezTo>
                    <a:pt x="88" y="49"/>
                    <a:pt x="88" y="50"/>
                    <a:pt x="88" y="50"/>
                  </a:cubicBezTo>
                  <a:cubicBezTo>
                    <a:pt x="88" y="50"/>
                    <a:pt x="88" y="50"/>
                    <a:pt x="88" y="51"/>
                  </a:cubicBezTo>
                  <a:cubicBezTo>
                    <a:pt x="88" y="51"/>
                    <a:pt x="88" y="51"/>
                    <a:pt x="88" y="51"/>
                  </a:cubicBezTo>
                  <a:cubicBezTo>
                    <a:pt x="89" y="52"/>
                    <a:pt x="89" y="52"/>
                    <a:pt x="89" y="52"/>
                  </a:cubicBezTo>
                  <a:cubicBezTo>
                    <a:pt x="89" y="53"/>
                    <a:pt x="89" y="53"/>
                    <a:pt x="89" y="53"/>
                  </a:cubicBezTo>
                  <a:cubicBezTo>
                    <a:pt x="89" y="53"/>
                    <a:pt x="90" y="54"/>
                    <a:pt x="90" y="54"/>
                  </a:cubicBezTo>
                  <a:cubicBezTo>
                    <a:pt x="90" y="54"/>
                    <a:pt x="90" y="54"/>
                    <a:pt x="90" y="55"/>
                  </a:cubicBezTo>
                  <a:cubicBezTo>
                    <a:pt x="90" y="55"/>
                    <a:pt x="90" y="55"/>
                    <a:pt x="90" y="55"/>
                  </a:cubicBezTo>
                  <a:cubicBezTo>
                    <a:pt x="90" y="56"/>
                    <a:pt x="90" y="56"/>
                    <a:pt x="90" y="57"/>
                  </a:cubicBezTo>
                  <a:cubicBezTo>
                    <a:pt x="90" y="57"/>
                    <a:pt x="90" y="57"/>
                    <a:pt x="90" y="57"/>
                  </a:cubicBezTo>
                  <a:cubicBezTo>
                    <a:pt x="90" y="58"/>
                    <a:pt x="90" y="58"/>
                    <a:pt x="90" y="58"/>
                  </a:cubicBezTo>
                  <a:cubicBezTo>
                    <a:pt x="90" y="58"/>
                    <a:pt x="89" y="58"/>
                    <a:pt x="89" y="58"/>
                  </a:cubicBezTo>
                  <a:cubicBezTo>
                    <a:pt x="89" y="58"/>
                    <a:pt x="89" y="58"/>
                    <a:pt x="89" y="59"/>
                  </a:cubicBezTo>
                  <a:cubicBezTo>
                    <a:pt x="89" y="59"/>
                    <a:pt x="89" y="59"/>
                    <a:pt x="89" y="59"/>
                  </a:cubicBezTo>
                  <a:cubicBezTo>
                    <a:pt x="88" y="59"/>
                    <a:pt x="88" y="59"/>
                    <a:pt x="88" y="59"/>
                  </a:cubicBezTo>
                  <a:cubicBezTo>
                    <a:pt x="88" y="59"/>
                    <a:pt x="88" y="59"/>
                    <a:pt x="88" y="59"/>
                  </a:cubicBezTo>
                  <a:cubicBezTo>
                    <a:pt x="88" y="59"/>
                    <a:pt x="88" y="59"/>
                    <a:pt x="88" y="59"/>
                  </a:cubicBezTo>
                  <a:cubicBezTo>
                    <a:pt x="88" y="59"/>
                    <a:pt x="88" y="59"/>
                    <a:pt x="88" y="59"/>
                  </a:cubicBezTo>
                  <a:cubicBezTo>
                    <a:pt x="87" y="59"/>
                    <a:pt x="87" y="59"/>
                    <a:pt x="87" y="59"/>
                  </a:cubicBezTo>
                  <a:cubicBezTo>
                    <a:pt x="87" y="59"/>
                    <a:pt x="87" y="59"/>
                    <a:pt x="87" y="58"/>
                  </a:cubicBezTo>
                  <a:cubicBezTo>
                    <a:pt x="87" y="58"/>
                    <a:pt x="86" y="58"/>
                    <a:pt x="86" y="57"/>
                  </a:cubicBezTo>
                  <a:cubicBezTo>
                    <a:pt x="86" y="57"/>
                    <a:pt x="86" y="57"/>
                    <a:pt x="86" y="56"/>
                  </a:cubicBezTo>
                  <a:cubicBezTo>
                    <a:pt x="86" y="56"/>
                    <a:pt x="86" y="56"/>
                    <a:pt x="85" y="55"/>
                  </a:cubicBezTo>
                  <a:cubicBezTo>
                    <a:pt x="85" y="55"/>
                    <a:pt x="85" y="54"/>
                    <a:pt x="85" y="54"/>
                  </a:cubicBezTo>
                  <a:cubicBezTo>
                    <a:pt x="85" y="54"/>
                    <a:pt x="85" y="53"/>
                    <a:pt x="85" y="53"/>
                  </a:cubicBezTo>
                  <a:cubicBezTo>
                    <a:pt x="85" y="53"/>
                    <a:pt x="85" y="53"/>
                    <a:pt x="85" y="52"/>
                  </a:cubicBezTo>
                  <a:cubicBezTo>
                    <a:pt x="85" y="52"/>
                    <a:pt x="85" y="52"/>
                    <a:pt x="85" y="52"/>
                  </a:cubicBezTo>
                  <a:cubicBezTo>
                    <a:pt x="84" y="52"/>
                    <a:pt x="84" y="52"/>
                    <a:pt x="84" y="52"/>
                  </a:cubicBezTo>
                  <a:cubicBezTo>
                    <a:pt x="84" y="51"/>
                    <a:pt x="84" y="51"/>
                    <a:pt x="84" y="51"/>
                  </a:cubicBezTo>
                  <a:cubicBezTo>
                    <a:pt x="84" y="51"/>
                    <a:pt x="83" y="52"/>
                    <a:pt x="83" y="52"/>
                  </a:cubicBezTo>
                  <a:cubicBezTo>
                    <a:pt x="83" y="52"/>
                    <a:pt x="82" y="52"/>
                    <a:pt x="82" y="52"/>
                  </a:cubicBezTo>
                  <a:cubicBezTo>
                    <a:pt x="82" y="53"/>
                    <a:pt x="81" y="53"/>
                    <a:pt x="80" y="54"/>
                  </a:cubicBezTo>
                  <a:cubicBezTo>
                    <a:pt x="80" y="54"/>
                    <a:pt x="79" y="55"/>
                    <a:pt x="78" y="56"/>
                  </a:cubicBezTo>
                  <a:cubicBezTo>
                    <a:pt x="77" y="57"/>
                    <a:pt x="77" y="58"/>
                    <a:pt x="77" y="58"/>
                  </a:cubicBezTo>
                  <a:cubicBezTo>
                    <a:pt x="76" y="59"/>
                    <a:pt x="76" y="60"/>
                    <a:pt x="76" y="60"/>
                  </a:cubicBezTo>
                  <a:cubicBezTo>
                    <a:pt x="77" y="61"/>
                    <a:pt x="77" y="62"/>
                    <a:pt x="77" y="62"/>
                  </a:cubicBezTo>
                  <a:cubicBezTo>
                    <a:pt x="77" y="63"/>
                    <a:pt x="77" y="64"/>
                    <a:pt x="77" y="64"/>
                  </a:cubicBezTo>
                  <a:cubicBezTo>
                    <a:pt x="77" y="64"/>
                    <a:pt x="78" y="64"/>
                    <a:pt x="78" y="65"/>
                  </a:cubicBezTo>
                  <a:cubicBezTo>
                    <a:pt x="78" y="65"/>
                    <a:pt x="78" y="65"/>
                    <a:pt x="78" y="65"/>
                  </a:cubicBezTo>
                  <a:cubicBezTo>
                    <a:pt x="78" y="66"/>
                    <a:pt x="78" y="66"/>
                    <a:pt x="78" y="66"/>
                  </a:cubicBezTo>
                  <a:cubicBezTo>
                    <a:pt x="78" y="66"/>
                    <a:pt x="78" y="66"/>
                    <a:pt x="78" y="66"/>
                  </a:cubicBezTo>
                  <a:cubicBezTo>
                    <a:pt x="77" y="66"/>
                    <a:pt x="77" y="67"/>
                    <a:pt x="76" y="68"/>
                  </a:cubicBezTo>
                  <a:cubicBezTo>
                    <a:pt x="75" y="69"/>
                    <a:pt x="74" y="70"/>
                    <a:pt x="73" y="71"/>
                  </a:cubicBezTo>
                  <a:cubicBezTo>
                    <a:pt x="71" y="72"/>
                    <a:pt x="70" y="73"/>
                    <a:pt x="69" y="75"/>
                  </a:cubicBezTo>
                  <a:cubicBezTo>
                    <a:pt x="68" y="76"/>
                    <a:pt x="67" y="77"/>
                    <a:pt x="66" y="79"/>
                  </a:cubicBezTo>
                  <a:cubicBezTo>
                    <a:pt x="65" y="79"/>
                    <a:pt x="65" y="80"/>
                    <a:pt x="64" y="80"/>
                  </a:cubicBezTo>
                  <a:cubicBezTo>
                    <a:pt x="63" y="80"/>
                    <a:pt x="62" y="81"/>
                    <a:pt x="62" y="81"/>
                  </a:cubicBezTo>
                  <a:cubicBezTo>
                    <a:pt x="61" y="81"/>
                    <a:pt x="60" y="81"/>
                    <a:pt x="59" y="81"/>
                  </a:cubicBezTo>
                  <a:cubicBezTo>
                    <a:pt x="58" y="81"/>
                    <a:pt x="57" y="81"/>
                    <a:pt x="57" y="81"/>
                  </a:cubicBezTo>
                  <a:cubicBezTo>
                    <a:pt x="56" y="81"/>
                    <a:pt x="55" y="81"/>
                    <a:pt x="55" y="82"/>
                  </a:cubicBezTo>
                  <a:cubicBezTo>
                    <a:pt x="54" y="82"/>
                    <a:pt x="54" y="82"/>
                    <a:pt x="53" y="82"/>
                  </a:cubicBezTo>
                  <a:cubicBezTo>
                    <a:pt x="53" y="82"/>
                    <a:pt x="52" y="82"/>
                    <a:pt x="52" y="82"/>
                  </a:cubicBezTo>
                  <a:cubicBezTo>
                    <a:pt x="51" y="82"/>
                    <a:pt x="51" y="82"/>
                    <a:pt x="51" y="83"/>
                  </a:cubicBezTo>
                  <a:cubicBezTo>
                    <a:pt x="51" y="83"/>
                    <a:pt x="50" y="83"/>
                    <a:pt x="50" y="83"/>
                  </a:cubicBezTo>
                  <a:cubicBezTo>
                    <a:pt x="50" y="83"/>
                    <a:pt x="49" y="84"/>
                    <a:pt x="49" y="84"/>
                  </a:cubicBezTo>
                  <a:cubicBezTo>
                    <a:pt x="49" y="84"/>
                    <a:pt x="48" y="84"/>
                    <a:pt x="48" y="84"/>
                  </a:cubicBezTo>
                  <a:cubicBezTo>
                    <a:pt x="48" y="84"/>
                    <a:pt x="47" y="84"/>
                    <a:pt x="47" y="84"/>
                  </a:cubicBezTo>
                  <a:cubicBezTo>
                    <a:pt x="47" y="84"/>
                    <a:pt x="46" y="84"/>
                    <a:pt x="46" y="84"/>
                  </a:cubicBezTo>
                  <a:cubicBezTo>
                    <a:pt x="46" y="84"/>
                    <a:pt x="45" y="84"/>
                    <a:pt x="45" y="84"/>
                  </a:cubicBezTo>
                  <a:cubicBezTo>
                    <a:pt x="45" y="84"/>
                    <a:pt x="44" y="84"/>
                    <a:pt x="44" y="85"/>
                  </a:cubicBezTo>
                  <a:cubicBezTo>
                    <a:pt x="43" y="85"/>
                    <a:pt x="43" y="85"/>
                    <a:pt x="43" y="85"/>
                  </a:cubicBezTo>
                  <a:cubicBezTo>
                    <a:pt x="42" y="86"/>
                    <a:pt x="42" y="86"/>
                    <a:pt x="42" y="86"/>
                  </a:cubicBezTo>
                  <a:cubicBezTo>
                    <a:pt x="42" y="86"/>
                    <a:pt x="41" y="86"/>
                    <a:pt x="41" y="87"/>
                  </a:cubicBezTo>
                  <a:cubicBezTo>
                    <a:pt x="40" y="87"/>
                    <a:pt x="40" y="88"/>
                    <a:pt x="39" y="88"/>
                  </a:cubicBezTo>
                  <a:cubicBezTo>
                    <a:pt x="39" y="89"/>
                    <a:pt x="38" y="89"/>
                    <a:pt x="37" y="89"/>
                  </a:cubicBezTo>
                  <a:cubicBezTo>
                    <a:pt x="37" y="89"/>
                    <a:pt x="36" y="90"/>
                    <a:pt x="36" y="90"/>
                  </a:cubicBezTo>
                  <a:cubicBezTo>
                    <a:pt x="36" y="89"/>
                    <a:pt x="36" y="89"/>
                    <a:pt x="36" y="89"/>
                  </a:cubicBezTo>
                  <a:cubicBezTo>
                    <a:pt x="36" y="89"/>
                    <a:pt x="35" y="89"/>
                    <a:pt x="35" y="89"/>
                  </a:cubicBezTo>
                  <a:cubicBezTo>
                    <a:pt x="35" y="89"/>
                    <a:pt x="35" y="88"/>
                    <a:pt x="35" y="88"/>
                  </a:cubicBezTo>
                  <a:cubicBezTo>
                    <a:pt x="35" y="88"/>
                    <a:pt x="34" y="88"/>
                    <a:pt x="34" y="88"/>
                  </a:cubicBezTo>
                  <a:cubicBezTo>
                    <a:pt x="34" y="88"/>
                    <a:pt x="33" y="88"/>
                    <a:pt x="33" y="88"/>
                  </a:cubicBezTo>
                  <a:cubicBezTo>
                    <a:pt x="32" y="88"/>
                    <a:pt x="32" y="88"/>
                    <a:pt x="31" y="88"/>
                  </a:cubicBezTo>
                  <a:cubicBezTo>
                    <a:pt x="30" y="88"/>
                    <a:pt x="29" y="88"/>
                    <a:pt x="29" y="89"/>
                  </a:cubicBezTo>
                  <a:cubicBezTo>
                    <a:pt x="28" y="89"/>
                    <a:pt x="27" y="89"/>
                    <a:pt x="26" y="90"/>
                  </a:cubicBezTo>
                  <a:cubicBezTo>
                    <a:pt x="26" y="90"/>
                    <a:pt x="25" y="91"/>
                    <a:pt x="25" y="91"/>
                  </a:cubicBezTo>
                  <a:cubicBezTo>
                    <a:pt x="24" y="92"/>
                    <a:pt x="23" y="93"/>
                    <a:pt x="22" y="94"/>
                  </a:cubicBezTo>
                  <a:cubicBezTo>
                    <a:pt x="21" y="94"/>
                    <a:pt x="20" y="95"/>
                    <a:pt x="20" y="95"/>
                  </a:cubicBezTo>
                  <a:cubicBezTo>
                    <a:pt x="19" y="96"/>
                    <a:pt x="18" y="96"/>
                    <a:pt x="17" y="97"/>
                  </a:cubicBezTo>
                  <a:cubicBezTo>
                    <a:pt x="16" y="97"/>
                    <a:pt x="15" y="97"/>
                    <a:pt x="14" y="97"/>
                  </a:cubicBezTo>
                  <a:cubicBezTo>
                    <a:pt x="14" y="97"/>
                    <a:pt x="13" y="97"/>
                    <a:pt x="13" y="98"/>
                  </a:cubicBezTo>
                  <a:cubicBezTo>
                    <a:pt x="13" y="98"/>
                    <a:pt x="12" y="98"/>
                    <a:pt x="12" y="99"/>
                  </a:cubicBezTo>
                  <a:cubicBezTo>
                    <a:pt x="12" y="99"/>
                    <a:pt x="11" y="100"/>
                    <a:pt x="11" y="100"/>
                  </a:cubicBezTo>
                  <a:cubicBezTo>
                    <a:pt x="11" y="101"/>
                    <a:pt x="11" y="101"/>
                    <a:pt x="11" y="102"/>
                  </a:cubicBezTo>
                  <a:cubicBezTo>
                    <a:pt x="11" y="102"/>
                    <a:pt x="11" y="102"/>
                    <a:pt x="11" y="102"/>
                  </a:cubicBezTo>
                  <a:cubicBezTo>
                    <a:pt x="10" y="102"/>
                    <a:pt x="10" y="103"/>
                    <a:pt x="10" y="103"/>
                  </a:cubicBezTo>
                  <a:cubicBezTo>
                    <a:pt x="10" y="103"/>
                    <a:pt x="10" y="103"/>
                    <a:pt x="10" y="103"/>
                  </a:cubicBezTo>
                  <a:cubicBezTo>
                    <a:pt x="10" y="103"/>
                    <a:pt x="10" y="103"/>
                    <a:pt x="10" y="104"/>
                  </a:cubicBezTo>
                  <a:cubicBezTo>
                    <a:pt x="10" y="103"/>
                    <a:pt x="10" y="103"/>
                    <a:pt x="10" y="103"/>
                  </a:cubicBezTo>
                  <a:cubicBezTo>
                    <a:pt x="10" y="102"/>
                    <a:pt x="10" y="102"/>
                    <a:pt x="10" y="102"/>
                  </a:cubicBezTo>
                  <a:cubicBezTo>
                    <a:pt x="10" y="101"/>
                    <a:pt x="10" y="101"/>
                    <a:pt x="10" y="100"/>
                  </a:cubicBezTo>
                  <a:cubicBezTo>
                    <a:pt x="10" y="100"/>
                    <a:pt x="10" y="100"/>
                    <a:pt x="10" y="99"/>
                  </a:cubicBezTo>
                  <a:cubicBezTo>
                    <a:pt x="10" y="99"/>
                    <a:pt x="10" y="99"/>
                    <a:pt x="10" y="99"/>
                  </a:cubicBezTo>
                  <a:cubicBezTo>
                    <a:pt x="10" y="99"/>
                    <a:pt x="10" y="98"/>
                    <a:pt x="9" y="98"/>
                  </a:cubicBezTo>
                  <a:cubicBezTo>
                    <a:pt x="9" y="98"/>
                    <a:pt x="9" y="98"/>
                    <a:pt x="9" y="98"/>
                  </a:cubicBezTo>
                  <a:cubicBezTo>
                    <a:pt x="9" y="98"/>
                    <a:pt x="9" y="98"/>
                    <a:pt x="9" y="98"/>
                  </a:cubicBezTo>
                  <a:cubicBezTo>
                    <a:pt x="9" y="98"/>
                    <a:pt x="9" y="98"/>
                    <a:pt x="9" y="98"/>
                  </a:cubicBezTo>
                  <a:cubicBezTo>
                    <a:pt x="9" y="98"/>
                    <a:pt x="8" y="98"/>
                    <a:pt x="8" y="98"/>
                  </a:cubicBezTo>
                  <a:cubicBezTo>
                    <a:pt x="7" y="99"/>
                    <a:pt x="7" y="99"/>
                    <a:pt x="7" y="100"/>
                  </a:cubicBezTo>
                  <a:cubicBezTo>
                    <a:pt x="6" y="101"/>
                    <a:pt x="6" y="102"/>
                    <a:pt x="5" y="102"/>
                  </a:cubicBezTo>
                  <a:cubicBezTo>
                    <a:pt x="5" y="103"/>
                    <a:pt x="5" y="104"/>
                    <a:pt x="4" y="105"/>
                  </a:cubicBezTo>
                  <a:cubicBezTo>
                    <a:pt x="4" y="105"/>
                    <a:pt x="4" y="106"/>
                    <a:pt x="4" y="106"/>
                  </a:cubicBezTo>
                  <a:cubicBezTo>
                    <a:pt x="4" y="107"/>
                    <a:pt x="4" y="107"/>
                    <a:pt x="4" y="107"/>
                  </a:cubicBezTo>
                  <a:cubicBezTo>
                    <a:pt x="4" y="108"/>
                    <a:pt x="5" y="108"/>
                    <a:pt x="5" y="109"/>
                  </a:cubicBezTo>
                  <a:cubicBezTo>
                    <a:pt x="5" y="109"/>
                    <a:pt x="5" y="109"/>
                    <a:pt x="5" y="110"/>
                  </a:cubicBezTo>
                  <a:cubicBezTo>
                    <a:pt x="5" y="110"/>
                    <a:pt x="5" y="110"/>
                    <a:pt x="6" y="111"/>
                  </a:cubicBezTo>
                  <a:cubicBezTo>
                    <a:pt x="6" y="111"/>
                    <a:pt x="6" y="111"/>
                    <a:pt x="6" y="112"/>
                  </a:cubicBezTo>
                  <a:cubicBezTo>
                    <a:pt x="6" y="112"/>
                    <a:pt x="6" y="113"/>
                    <a:pt x="6" y="113"/>
                  </a:cubicBezTo>
                  <a:cubicBezTo>
                    <a:pt x="6" y="113"/>
                    <a:pt x="5" y="114"/>
                    <a:pt x="5" y="114"/>
                  </a:cubicBezTo>
                  <a:cubicBezTo>
                    <a:pt x="4" y="115"/>
                    <a:pt x="4" y="116"/>
                    <a:pt x="3" y="117"/>
                  </a:cubicBezTo>
                  <a:cubicBezTo>
                    <a:pt x="3" y="119"/>
                    <a:pt x="2" y="120"/>
                    <a:pt x="2" y="121"/>
                  </a:cubicBezTo>
                  <a:cubicBezTo>
                    <a:pt x="2" y="122"/>
                    <a:pt x="2" y="123"/>
                    <a:pt x="2" y="125"/>
                  </a:cubicBezTo>
                  <a:cubicBezTo>
                    <a:pt x="2" y="126"/>
                    <a:pt x="3" y="127"/>
                    <a:pt x="4" y="129"/>
                  </a:cubicBezTo>
                  <a:cubicBezTo>
                    <a:pt x="5" y="130"/>
                    <a:pt x="6" y="131"/>
                    <a:pt x="7" y="132"/>
                  </a:cubicBezTo>
                  <a:cubicBezTo>
                    <a:pt x="7" y="133"/>
                    <a:pt x="8" y="134"/>
                    <a:pt x="9" y="135"/>
                  </a:cubicBezTo>
                  <a:cubicBezTo>
                    <a:pt x="9" y="136"/>
                    <a:pt x="9" y="137"/>
                    <a:pt x="9" y="138"/>
                  </a:cubicBezTo>
                  <a:cubicBezTo>
                    <a:pt x="10" y="138"/>
                    <a:pt x="10" y="139"/>
                    <a:pt x="9" y="140"/>
                  </a:cubicBezTo>
                  <a:cubicBezTo>
                    <a:pt x="9" y="140"/>
                    <a:pt x="9" y="140"/>
                    <a:pt x="9" y="140"/>
                  </a:cubicBezTo>
                  <a:cubicBezTo>
                    <a:pt x="9" y="140"/>
                    <a:pt x="9" y="140"/>
                    <a:pt x="9" y="140"/>
                  </a:cubicBezTo>
                  <a:cubicBezTo>
                    <a:pt x="8" y="139"/>
                    <a:pt x="8" y="139"/>
                    <a:pt x="8" y="139"/>
                  </a:cubicBezTo>
                  <a:cubicBezTo>
                    <a:pt x="8" y="139"/>
                    <a:pt x="8" y="138"/>
                    <a:pt x="7" y="138"/>
                  </a:cubicBezTo>
                  <a:cubicBezTo>
                    <a:pt x="7" y="138"/>
                    <a:pt x="7" y="138"/>
                    <a:pt x="7" y="137"/>
                  </a:cubicBezTo>
                  <a:cubicBezTo>
                    <a:pt x="7" y="137"/>
                    <a:pt x="6" y="137"/>
                    <a:pt x="6" y="136"/>
                  </a:cubicBezTo>
                  <a:cubicBezTo>
                    <a:pt x="6" y="136"/>
                    <a:pt x="6" y="136"/>
                    <a:pt x="6" y="135"/>
                  </a:cubicBezTo>
                  <a:cubicBezTo>
                    <a:pt x="5" y="135"/>
                    <a:pt x="5" y="135"/>
                    <a:pt x="5" y="135"/>
                  </a:cubicBezTo>
                  <a:cubicBezTo>
                    <a:pt x="5" y="135"/>
                    <a:pt x="5" y="135"/>
                    <a:pt x="5" y="135"/>
                  </a:cubicBezTo>
                  <a:cubicBezTo>
                    <a:pt x="4" y="135"/>
                    <a:pt x="4" y="135"/>
                    <a:pt x="4" y="135"/>
                  </a:cubicBezTo>
                  <a:cubicBezTo>
                    <a:pt x="4" y="135"/>
                    <a:pt x="4" y="136"/>
                    <a:pt x="4" y="136"/>
                  </a:cubicBezTo>
                  <a:cubicBezTo>
                    <a:pt x="4" y="136"/>
                    <a:pt x="4" y="136"/>
                    <a:pt x="4" y="136"/>
                  </a:cubicBezTo>
                  <a:cubicBezTo>
                    <a:pt x="4" y="137"/>
                    <a:pt x="4" y="137"/>
                    <a:pt x="4" y="137"/>
                  </a:cubicBezTo>
                  <a:cubicBezTo>
                    <a:pt x="5" y="138"/>
                    <a:pt x="5" y="138"/>
                    <a:pt x="5" y="138"/>
                  </a:cubicBezTo>
                  <a:cubicBezTo>
                    <a:pt x="5" y="138"/>
                    <a:pt x="6" y="139"/>
                    <a:pt x="6" y="139"/>
                  </a:cubicBezTo>
                  <a:cubicBezTo>
                    <a:pt x="6" y="139"/>
                    <a:pt x="6" y="140"/>
                    <a:pt x="6" y="140"/>
                  </a:cubicBezTo>
                  <a:cubicBezTo>
                    <a:pt x="7" y="140"/>
                    <a:pt x="7" y="140"/>
                    <a:pt x="7" y="141"/>
                  </a:cubicBezTo>
                  <a:cubicBezTo>
                    <a:pt x="7" y="141"/>
                    <a:pt x="7" y="141"/>
                    <a:pt x="7" y="141"/>
                  </a:cubicBezTo>
                  <a:cubicBezTo>
                    <a:pt x="7" y="141"/>
                    <a:pt x="6" y="141"/>
                    <a:pt x="6" y="141"/>
                  </a:cubicBezTo>
                  <a:cubicBezTo>
                    <a:pt x="6" y="141"/>
                    <a:pt x="6" y="141"/>
                    <a:pt x="6" y="140"/>
                  </a:cubicBezTo>
                  <a:cubicBezTo>
                    <a:pt x="5" y="140"/>
                    <a:pt x="5" y="140"/>
                    <a:pt x="5" y="140"/>
                  </a:cubicBezTo>
                  <a:cubicBezTo>
                    <a:pt x="5" y="139"/>
                    <a:pt x="4" y="139"/>
                    <a:pt x="4" y="139"/>
                  </a:cubicBezTo>
                  <a:cubicBezTo>
                    <a:pt x="4" y="138"/>
                    <a:pt x="4" y="138"/>
                    <a:pt x="3" y="138"/>
                  </a:cubicBezTo>
                  <a:cubicBezTo>
                    <a:pt x="3" y="137"/>
                    <a:pt x="3" y="137"/>
                    <a:pt x="2" y="137"/>
                  </a:cubicBezTo>
                  <a:cubicBezTo>
                    <a:pt x="2" y="137"/>
                    <a:pt x="2" y="136"/>
                    <a:pt x="2" y="136"/>
                  </a:cubicBezTo>
                  <a:cubicBezTo>
                    <a:pt x="2" y="136"/>
                    <a:pt x="1" y="136"/>
                    <a:pt x="1" y="136"/>
                  </a:cubicBezTo>
                  <a:cubicBezTo>
                    <a:pt x="1" y="136"/>
                    <a:pt x="1" y="136"/>
                    <a:pt x="1" y="136"/>
                  </a:cubicBezTo>
                  <a:cubicBezTo>
                    <a:pt x="1" y="136"/>
                    <a:pt x="1" y="136"/>
                    <a:pt x="1" y="136"/>
                  </a:cubicBezTo>
                  <a:cubicBezTo>
                    <a:pt x="1" y="136"/>
                    <a:pt x="1" y="136"/>
                    <a:pt x="1" y="137"/>
                  </a:cubicBezTo>
                  <a:cubicBezTo>
                    <a:pt x="0" y="137"/>
                    <a:pt x="0" y="137"/>
                    <a:pt x="0" y="137"/>
                  </a:cubicBezTo>
                  <a:cubicBezTo>
                    <a:pt x="0" y="137"/>
                    <a:pt x="0" y="137"/>
                    <a:pt x="0" y="138"/>
                  </a:cubicBezTo>
                  <a:cubicBezTo>
                    <a:pt x="0" y="138"/>
                    <a:pt x="1" y="139"/>
                    <a:pt x="1" y="139"/>
                  </a:cubicBezTo>
                  <a:cubicBezTo>
                    <a:pt x="1" y="140"/>
                    <a:pt x="2" y="141"/>
                    <a:pt x="2" y="142"/>
                  </a:cubicBezTo>
                  <a:cubicBezTo>
                    <a:pt x="3" y="142"/>
                    <a:pt x="3" y="144"/>
                    <a:pt x="4" y="145"/>
                  </a:cubicBezTo>
                  <a:cubicBezTo>
                    <a:pt x="5" y="146"/>
                    <a:pt x="5" y="147"/>
                    <a:pt x="6" y="148"/>
                  </a:cubicBezTo>
                  <a:cubicBezTo>
                    <a:pt x="7" y="149"/>
                    <a:pt x="7" y="150"/>
                    <a:pt x="8" y="151"/>
                  </a:cubicBezTo>
                  <a:cubicBezTo>
                    <a:pt x="8" y="152"/>
                    <a:pt x="9" y="153"/>
                    <a:pt x="9" y="154"/>
                  </a:cubicBezTo>
                  <a:cubicBezTo>
                    <a:pt x="9" y="155"/>
                    <a:pt x="10" y="156"/>
                    <a:pt x="10" y="157"/>
                  </a:cubicBezTo>
                  <a:cubicBezTo>
                    <a:pt x="10" y="157"/>
                    <a:pt x="10" y="158"/>
                    <a:pt x="10" y="158"/>
                  </a:cubicBezTo>
                  <a:cubicBezTo>
                    <a:pt x="10" y="159"/>
                    <a:pt x="10" y="159"/>
                    <a:pt x="11" y="160"/>
                  </a:cubicBezTo>
                  <a:cubicBezTo>
                    <a:pt x="11" y="160"/>
                    <a:pt x="11" y="161"/>
                    <a:pt x="12" y="161"/>
                  </a:cubicBezTo>
                  <a:cubicBezTo>
                    <a:pt x="12" y="162"/>
                    <a:pt x="13" y="163"/>
                    <a:pt x="13" y="163"/>
                  </a:cubicBezTo>
                  <a:cubicBezTo>
                    <a:pt x="14" y="164"/>
                    <a:pt x="14" y="165"/>
                    <a:pt x="15" y="165"/>
                  </a:cubicBezTo>
                  <a:cubicBezTo>
                    <a:pt x="15" y="166"/>
                    <a:pt x="16" y="167"/>
                    <a:pt x="16" y="168"/>
                  </a:cubicBezTo>
                  <a:cubicBezTo>
                    <a:pt x="16" y="168"/>
                    <a:pt x="17" y="169"/>
                    <a:pt x="17" y="170"/>
                  </a:cubicBezTo>
                  <a:cubicBezTo>
                    <a:pt x="17" y="171"/>
                    <a:pt x="17" y="172"/>
                    <a:pt x="17" y="173"/>
                  </a:cubicBezTo>
                  <a:cubicBezTo>
                    <a:pt x="17" y="175"/>
                    <a:pt x="18" y="177"/>
                    <a:pt x="19" y="179"/>
                  </a:cubicBezTo>
                  <a:cubicBezTo>
                    <a:pt x="19" y="181"/>
                    <a:pt x="20" y="184"/>
                    <a:pt x="21" y="186"/>
                  </a:cubicBezTo>
                  <a:cubicBezTo>
                    <a:pt x="22" y="188"/>
                    <a:pt x="23" y="189"/>
                    <a:pt x="24" y="191"/>
                  </a:cubicBezTo>
                  <a:cubicBezTo>
                    <a:pt x="25" y="192"/>
                    <a:pt x="26" y="193"/>
                    <a:pt x="26" y="193"/>
                  </a:cubicBezTo>
                  <a:cubicBezTo>
                    <a:pt x="26" y="193"/>
                    <a:pt x="26" y="193"/>
                    <a:pt x="26" y="193"/>
                  </a:cubicBezTo>
                  <a:cubicBezTo>
                    <a:pt x="26" y="194"/>
                    <a:pt x="26" y="194"/>
                    <a:pt x="26" y="194"/>
                  </a:cubicBezTo>
                  <a:cubicBezTo>
                    <a:pt x="26" y="194"/>
                    <a:pt x="26" y="195"/>
                    <a:pt x="25" y="195"/>
                  </a:cubicBezTo>
                  <a:cubicBezTo>
                    <a:pt x="25" y="195"/>
                    <a:pt x="25" y="196"/>
                    <a:pt x="25" y="196"/>
                  </a:cubicBezTo>
                  <a:cubicBezTo>
                    <a:pt x="25" y="197"/>
                    <a:pt x="25" y="197"/>
                    <a:pt x="25" y="198"/>
                  </a:cubicBezTo>
                  <a:cubicBezTo>
                    <a:pt x="24" y="199"/>
                    <a:pt x="24" y="199"/>
                    <a:pt x="24" y="200"/>
                  </a:cubicBezTo>
                  <a:cubicBezTo>
                    <a:pt x="24" y="200"/>
                    <a:pt x="24" y="201"/>
                    <a:pt x="24" y="202"/>
                  </a:cubicBezTo>
                  <a:cubicBezTo>
                    <a:pt x="24" y="203"/>
                    <a:pt x="24" y="203"/>
                    <a:pt x="24" y="204"/>
                  </a:cubicBezTo>
                  <a:cubicBezTo>
                    <a:pt x="24" y="205"/>
                    <a:pt x="24" y="205"/>
                    <a:pt x="24" y="206"/>
                  </a:cubicBezTo>
                  <a:cubicBezTo>
                    <a:pt x="24" y="206"/>
                    <a:pt x="24" y="207"/>
                    <a:pt x="24" y="207"/>
                  </a:cubicBezTo>
                  <a:cubicBezTo>
                    <a:pt x="24" y="208"/>
                    <a:pt x="24" y="208"/>
                    <a:pt x="24" y="208"/>
                  </a:cubicBezTo>
                  <a:cubicBezTo>
                    <a:pt x="24" y="209"/>
                    <a:pt x="23" y="209"/>
                    <a:pt x="23" y="209"/>
                  </a:cubicBezTo>
                  <a:cubicBezTo>
                    <a:pt x="23" y="209"/>
                    <a:pt x="23" y="210"/>
                    <a:pt x="22" y="210"/>
                  </a:cubicBezTo>
                  <a:cubicBezTo>
                    <a:pt x="22" y="210"/>
                    <a:pt x="22" y="210"/>
                    <a:pt x="22" y="210"/>
                  </a:cubicBezTo>
                  <a:cubicBezTo>
                    <a:pt x="21" y="210"/>
                    <a:pt x="21" y="210"/>
                    <a:pt x="21" y="211"/>
                  </a:cubicBezTo>
                  <a:cubicBezTo>
                    <a:pt x="20" y="211"/>
                    <a:pt x="20" y="211"/>
                    <a:pt x="20" y="211"/>
                  </a:cubicBezTo>
                  <a:cubicBezTo>
                    <a:pt x="19" y="211"/>
                    <a:pt x="19" y="211"/>
                    <a:pt x="19" y="211"/>
                  </a:cubicBezTo>
                  <a:cubicBezTo>
                    <a:pt x="19" y="211"/>
                    <a:pt x="18" y="211"/>
                    <a:pt x="18" y="211"/>
                  </a:cubicBezTo>
                  <a:cubicBezTo>
                    <a:pt x="18" y="211"/>
                    <a:pt x="18" y="211"/>
                    <a:pt x="18" y="212"/>
                  </a:cubicBezTo>
                  <a:cubicBezTo>
                    <a:pt x="18" y="212"/>
                    <a:pt x="18" y="212"/>
                    <a:pt x="18" y="213"/>
                  </a:cubicBezTo>
                  <a:cubicBezTo>
                    <a:pt x="18" y="213"/>
                    <a:pt x="18" y="214"/>
                    <a:pt x="18" y="214"/>
                  </a:cubicBezTo>
                  <a:cubicBezTo>
                    <a:pt x="18" y="215"/>
                    <a:pt x="18" y="215"/>
                    <a:pt x="19" y="216"/>
                  </a:cubicBezTo>
                  <a:cubicBezTo>
                    <a:pt x="19" y="216"/>
                    <a:pt x="20" y="216"/>
                    <a:pt x="20" y="217"/>
                  </a:cubicBezTo>
                  <a:cubicBezTo>
                    <a:pt x="21" y="217"/>
                    <a:pt x="21" y="217"/>
                    <a:pt x="22" y="217"/>
                  </a:cubicBezTo>
                  <a:cubicBezTo>
                    <a:pt x="23" y="217"/>
                    <a:pt x="23" y="217"/>
                    <a:pt x="23" y="218"/>
                  </a:cubicBezTo>
                  <a:cubicBezTo>
                    <a:pt x="24" y="218"/>
                    <a:pt x="24" y="218"/>
                    <a:pt x="24" y="218"/>
                  </a:cubicBezTo>
                  <a:cubicBezTo>
                    <a:pt x="24" y="218"/>
                    <a:pt x="24" y="218"/>
                    <a:pt x="24" y="219"/>
                  </a:cubicBezTo>
                  <a:cubicBezTo>
                    <a:pt x="25" y="219"/>
                    <a:pt x="25" y="219"/>
                    <a:pt x="25" y="219"/>
                  </a:cubicBezTo>
                  <a:cubicBezTo>
                    <a:pt x="25" y="220"/>
                    <a:pt x="25" y="220"/>
                    <a:pt x="25" y="220"/>
                  </a:cubicBezTo>
                  <a:cubicBezTo>
                    <a:pt x="26" y="220"/>
                    <a:pt x="26" y="221"/>
                    <a:pt x="26" y="221"/>
                  </a:cubicBezTo>
                  <a:cubicBezTo>
                    <a:pt x="26" y="221"/>
                    <a:pt x="27" y="222"/>
                    <a:pt x="27" y="222"/>
                  </a:cubicBezTo>
                  <a:cubicBezTo>
                    <a:pt x="27" y="222"/>
                    <a:pt x="28" y="223"/>
                    <a:pt x="28" y="223"/>
                  </a:cubicBezTo>
                  <a:cubicBezTo>
                    <a:pt x="29" y="223"/>
                    <a:pt x="29" y="223"/>
                    <a:pt x="30" y="224"/>
                  </a:cubicBezTo>
                  <a:cubicBezTo>
                    <a:pt x="31" y="224"/>
                    <a:pt x="32" y="224"/>
                    <a:pt x="32" y="224"/>
                  </a:cubicBezTo>
                  <a:cubicBezTo>
                    <a:pt x="33" y="224"/>
                    <a:pt x="34" y="225"/>
                    <a:pt x="35" y="225"/>
                  </a:cubicBezTo>
                  <a:cubicBezTo>
                    <a:pt x="36" y="225"/>
                    <a:pt x="38" y="225"/>
                    <a:pt x="39" y="225"/>
                  </a:cubicBezTo>
                  <a:cubicBezTo>
                    <a:pt x="39" y="225"/>
                    <a:pt x="40" y="225"/>
                    <a:pt x="40" y="225"/>
                  </a:cubicBezTo>
                  <a:cubicBezTo>
                    <a:pt x="40" y="225"/>
                    <a:pt x="41" y="225"/>
                    <a:pt x="41" y="225"/>
                  </a:cubicBezTo>
                  <a:cubicBezTo>
                    <a:pt x="42" y="225"/>
                    <a:pt x="42" y="225"/>
                    <a:pt x="42" y="225"/>
                  </a:cubicBezTo>
                  <a:cubicBezTo>
                    <a:pt x="43" y="225"/>
                    <a:pt x="43" y="225"/>
                    <a:pt x="43" y="225"/>
                  </a:cubicBezTo>
                  <a:cubicBezTo>
                    <a:pt x="43" y="225"/>
                    <a:pt x="44" y="225"/>
                    <a:pt x="44" y="225"/>
                  </a:cubicBezTo>
                  <a:cubicBezTo>
                    <a:pt x="44" y="225"/>
                    <a:pt x="44" y="225"/>
                    <a:pt x="44" y="225"/>
                  </a:cubicBezTo>
                  <a:cubicBezTo>
                    <a:pt x="45" y="225"/>
                    <a:pt x="45" y="225"/>
                    <a:pt x="45" y="225"/>
                  </a:cubicBezTo>
                  <a:cubicBezTo>
                    <a:pt x="45" y="225"/>
                    <a:pt x="45" y="225"/>
                    <a:pt x="45" y="225"/>
                  </a:cubicBezTo>
                  <a:cubicBezTo>
                    <a:pt x="46" y="225"/>
                    <a:pt x="46" y="225"/>
                    <a:pt x="47" y="224"/>
                  </a:cubicBezTo>
                  <a:cubicBezTo>
                    <a:pt x="47" y="224"/>
                    <a:pt x="47" y="224"/>
                    <a:pt x="48" y="224"/>
                  </a:cubicBezTo>
                  <a:cubicBezTo>
                    <a:pt x="48" y="224"/>
                    <a:pt x="48" y="223"/>
                    <a:pt x="49" y="223"/>
                  </a:cubicBezTo>
                  <a:cubicBezTo>
                    <a:pt x="49" y="223"/>
                    <a:pt x="49" y="223"/>
                    <a:pt x="49" y="222"/>
                  </a:cubicBezTo>
                  <a:cubicBezTo>
                    <a:pt x="50" y="222"/>
                    <a:pt x="50" y="222"/>
                    <a:pt x="50" y="221"/>
                  </a:cubicBezTo>
                  <a:cubicBezTo>
                    <a:pt x="51" y="221"/>
                    <a:pt x="51" y="221"/>
                    <a:pt x="51" y="220"/>
                  </a:cubicBezTo>
                  <a:cubicBezTo>
                    <a:pt x="52" y="220"/>
                    <a:pt x="52" y="220"/>
                    <a:pt x="52" y="220"/>
                  </a:cubicBezTo>
                  <a:cubicBezTo>
                    <a:pt x="53" y="220"/>
                    <a:pt x="53" y="220"/>
                    <a:pt x="54" y="219"/>
                  </a:cubicBezTo>
                  <a:cubicBezTo>
                    <a:pt x="55" y="219"/>
                    <a:pt x="55" y="219"/>
                    <a:pt x="56" y="219"/>
                  </a:cubicBezTo>
                  <a:cubicBezTo>
                    <a:pt x="57" y="219"/>
                    <a:pt x="57" y="219"/>
                    <a:pt x="57" y="219"/>
                  </a:cubicBezTo>
                  <a:cubicBezTo>
                    <a:pt x="58" y="218"/>
                    <a:pt x="58" y="218"/>
                    <a:pt x="58" y="218"/>
                  </a:cubicBezTo>
                  <a:cubicBezTo>
                    <a:pt x="59" y="217"/>
                    <a:pt x="59" y="217"/>
                    <a:pt x="59" y="217"/>
                  </a:cubicBezTo>
                  <a:cubicBezTo>
                    <a:pt x="59" y="217"/>
                    <a:pt x="59" y="216"/>
                    <a:pt x="59" y="216"/>
                  </a:cubicBezTo>
                  <a:cubicBezTo>
                    <a:pt x="59" y="216"/>
                    <a:pt x="59" y="216"/>
                    <a:pt x="60" y="216"/>
                  </a:cubicBezTo>
                  <a:cubicBezTo>
                    <a:pt x="60" y="216"/>
                    <a:pt x="60" y="216"/>
                    <a:pt x="60" y="215"/>
                  </a:cubicBezTo>
                  <a:cubicBezTo>
                    <a:pt x="60" y="215"/>
                    <a:pt x="60" y="215"/>
                    <a:pt x="60" y="215"/>
                  </a:cubicBezTo>
                  <a:cubicBezTo>
                    <a:pt x="60" y="215"/>
                    <a:pt x="61" y="215"/>
                    <a:pt x="61" y="214"/>
                  </a:cubicBezTo>
                  <a:cubicBezTo>
                    <a:pt x="62" y="214"/>
                    <a:pt x="62" y="214"/>
                    <a:pt x="63" y="214"/>
                  </a:cubicBezTo>
                  <a:cubicBezTo>
                    <a:pt x="64" y="214"/>
                    <a:pt x="65" y="214"/>
                    <a:pt x="66" y="213"/>
                  </a:cubicBezTo>
                  <a:cubicBezTo>
                    <a:pt x="66" y="213"/>
                    <a:pt x="68" y="213"/>
                    <a:pt x="69" y="213"/>
                  </a:cubicBezTo>
                  <a:cubicBezTo>
                    <a:pt x="70" y="213"/>
                    <a:pt x="71" y="213"/>
                    <a:pt x="71" y="213"/>
                  </a:cubicBezTo>
                  <a:cubicBezTo>
                    <a:pt x="72" y="213"/>
                    <a:pt x="73" y="213"/>
                    <a:pt x="74" y="213"/>
                  </a:cubicBezTo>
                  <a:cubicBezTo>
                    <a:pt x="75" y="214"/>
                    <a:pt x="76" y="214"/>
                    <a:pt x="77" y="214"/>
                  </a:cubicBezTo>
                  <a:cubicBezTo>
                    <a:pt x="78" y="214"/>
                    <a:pt x="79" y="214"/>
                    <a:pt x="80" y="214"/>
                  </a:cubicBezTo>
                  <a:cubicBezTo>
                    <a:pt x="82" y="214"/>
                    <a:pt x="82" y="214"/>
                    <a:pt x="82" y="214"/>
                  </a:cubicBezTo>
                  <a:cubicBezTo>
                    <a:pt x="82" y="214"/>
                    <a:pt x="82" y="214"/>
                    <a:pt x="82" y="214"/>
                  </a:cubicBezTo>
                  <a:cubicBezTo>
                    <a:pt x="83" y="214"/>
                    <a:pt x="83" y="214"/>
                    <a:pt x="83" y="214"/>
                  </a:cubicBezTo>
                  <a:cubicBezTo>
                    <a:pt x="83" y="214"/>
                    <a:pt x="83" y="214"/>
                    <a:pt x="84" y="214"/>
                  </a:cubicBezTo>
                  <a:cubicBezTo>
                    <a:pt x="84" y="214"/>
                    <a:pt x="84" y="214"/>
                    <a:pt x="84" y="214"/>
                  </a:cubicBezTo>
                  <a:cubicBezTo>
                    <a:pt x="86" y="214"/>
                    <a:pt x="88" y="214"/>
                    <a:pt x="89" y="214"/>
                  </a:cubicBezTo>
                  <a:cubicBezTo>
                    <a:pt x="91" y="213"/>
                    <a:pt x="92" y="213"/>
                    <a:pt x="93" y="212"/>
                  </a:cubicBezTo>
                  <a:cubicBezTo>
                    <a:pt x="94" y="212"/>
                    <a:pt x="95" y="211"/>
                    <a:pt x="96" y="210"/>
                  </a:cubicBezTo>
                  <a:cubicBezTo>
                    <a:pt x="97" y="209"/>
                    <a:pt x="98" y="208"/>
                    <a:pt x="98" y="207"/>
                  </a:cubicBezTo>
                  <a:cubicBezTo>
                    <a:pt x="98" y="206"/>
                    <a:pt x="98" y="206"/>
                    <a:pt x="99" y="206"/>
                  </a:cubicBezTo>
                  <a:cubicBezTo>
                    <a:pt x="99" y="205"/>
                    <a:pt x="100" y="205"/>
                    <a:pt x="100" y="205"/>
                  </a:cubicBezTo>
                  <a:cubicBezTo>
                    <a:pt x="101" y="204"/>
                    <a:pt x="101" y="204"/>
                    <a:pt x="102" y="204"/>
                  </a:cubicBezTo>
                  <a:cubicBezTo>
                    <a:pt x="102" y="204"/>
                    <a:pt x="103" y="203"/>
                    <a:pt x="104" y="203"/>
                  </a:cubicBezTo>
                  <a:cubicBezTo>
                    <a:pt x="104" y="203"/>
                    <a:pt x="105" y="203"/>
                    <a:pt x="105" y="203"/>
                  </a:cubicBezTo>
                  <a:cubicBezTo>
                    <a:pt x="106" y="202"/>
                    <a:pt x="106" y="202"/>
                    <a:pt x="107" y="202"/>
                  </a:cubicBezTo>
                  <a:cubicBezTo>
                    <a:pt x="107" y="202"/>
                    <a:pt x="108" y="202"/>
                    <a:pt x="108" y="201"/>
                  </a:cubicBezTo>
                  <a:cubicBezTo>
                    <a:pt x="108" y="201"/>
                    <a:pt x="109" y="201"/>
                    <a:pt x="109" y="201"/>
                  </a:cubicBezTo>
                  <a:cubicBezTo>
                    <a:pt x="110" y="200"/>
                    <a:pt x="110" y="200"/>
                    <a:pt x="111" y="199"/>
                  </a:cubicBezTo>
                  <a:cubicBezTo>
                    <a:pt x="111" y="199"/>
                    <a:pt x="112" y="199"/>
                    <a:pt x="112" y="199"/>
                  </a:cubicBezTo>
                  <a:cubicBezTo>
                    <a:pt x="113" y="198"/>
                    <a:pt x="113" y="198"/>
                    <a:pt x="114" y="198"/>
                  </a:cubicBezTo>
                  <a:cubicBezTo>
                    <a:pt x="115" y="198"/>
                    <a:pt x="116" y="198"/>
                    <a:pt x="117" y="198"/>
                  </a:cubicBezTo>
                  <a:cubicBezTo>
                    <a:pt x="117" y="198"/>
                    <a:pt x="117" y="198"/>
                    <a:pt x="118" y="198"/>
                  </a:cubicBezTo>
                  <a:cubicBezTo>
                    <a:pt x="118" y="198"/>
                    <a:pt x="118" y="198"/>
                    <a:pt x="119" y="198"/>
                  </a:cubicBezTo>
                  <a:cubicBezTo>
                    <a:pt x="119" y="198"/>
                    <a:pt x="120" y="198"/>
                    <a:pt x="120" y="198"/>
                  </a:cubicBezTo>
                  <a:cubicBezTo>
                    <a:pt x="120" y="198"/>
                    <a:pt x="121" y="198"/>
                    <a:pt x="121" y="198"/>
                  </a:cubicBezTo>
                  <a:cubicBezTo>
                    <a:pt x="121" y="198"/>
                    <a:pt x="121" y="198"/>
                    <a:pt x="122" y="198"/>
                  </a:cubicBezTo>
                  <a:cubicBezTo>
                    <a:pt x="122" y="198"/>
                    <a:pt x="122" y="198"/>
                    <a:pt x="122" y="198"/>
                  </a:cubicBezTo>
                  <a:cubicBezTo>
                    <a:pt x="122" y="198"/>
                    <a:pt x="122" y="198"/>
                    <a:pt x="122" y="198"/>
                  </a:cubicBezTo>
                  <a:cubicBezTo>
                    <a:pt x="122" y="198"/>
                    <a:pt x="122" y="198"/>
                    <a:pt x="122" y="198"/>
                  </a:cubicBezTo>
                  <a:cubicBezTo>
                    <a:pt x="124" y="198"/>
                    <a:pt x="125" y="198"/>
                    <a:pt x="126" y="198"/>
                  </a:cubicBezTo>
                  <a:cubicBezTo>
                    <a:pt x="128" y="198"/>
                    <a:pt x="129" y="197"/>
                    <a:pt x="130" y="197"/>
                  </a:cubicBezTo>
                  <a:cubicBezTo>
                    <a:pt x="132" y="196"/>
                    <a:pt x="133" y="196"/>
                    <a:pt x="134" y="195"/>
                  </a:cubicBezTo>
                  <a:cubicBezTo>
                    <a:pt x="135" y="195"/>
                    <a:pt x="136" y="194"/>
                    <a:pt x="137" y="194"/>
                  </a:cubicBezTo>
                  <a:cubicBezTo>
                    <a:pt x="138" y="194"/>
                    <a:pt x="138" y="194"/>
                    <a:pt x="138" y="194"/>
                  </a:cubicBezTo>
                  <a:cubicBezTo>
                    <a:pt x="138" y="193"/>
                    <a:pt x="139" y="193"/>
                    <a:pt x="139" y="193"/>
                  </a:cubicBezTo>
                  <a:cubicBezTo>
                    <a:pt x="139" y="193"/>
                    <a:pt x="139" y="193"/>
                    <a:pt x="140" y="193"/>
                  </a:cubicBezTo>
                  <a:cubicBezTo>
                    <a:pt x="140" y="193"/>
                    <a:pt x="140" y="193"/>
                    <a:pt x="140" y="193"/>
                  </a:cubicBezTo>
                  <a:cubicBezTo>
                    <a:pt x="141" y="192"/>
                    <a:pt x="142" y="192"/>
                    <a:pt x="143" y="192"/>
                  </a:cubicBezTo>
                  <a:cubicBezTo>
                    <a:pt x="143" y="192"/>
                    <a:pt x="144" y="192"/>
                    <a:pt x="145" y="192"/>
                  </a:cubicBezTo>
                  <a:cubicBezTo>
                    <a:pt x="146" y="191"/>
                    <a:pt x="147" y="191"/>
                    <a:pt x="148" y="191"/>
                  </a:cubicBezTo>
                  <a:cubicBezTo>
                    <a:pt x="149" y="191"/>
                    <a:pt x="150" y="191"/>
                    <a:pt x="151" y="191"/>
                  </a:cubicBezTo>
                  <a:cubicBezTo>
                    <a:pt x="151" y="191"/>
                    <a:pt x="152" y="191"/>
                    <a:pt x="153" y="191"/>
                  </a:cubicBezTo>
                  <a:cubicBezTo>
                    <a:pt x="154" y="191"/>
                    <a:pt x="154" y="191"/>
                    <a:pt x="155" y="191"/>
                  </a:cubicBezTo>
                  <a:cubicBezTo>
                    <a:pt x="155" y="191"/>
                    <a:pt x="156" y="191"/>
                    <a:pt x="157" y="191"/>
                  </a:cubicBezTo>
                  <a:cubicBezTo>
                    <a:pt x="157" y="191"/>
                    <a:pt x="158" y="190"/>
                    <a:pt x="158" y="190"/>
                  </a:cubicBezTo>
                  <a:cubicBezTo>
                    <a:pt x="158" y="190"/>
                    <a:pt x="158" y="190"/>
                    <a:pt x="158" y="190"/>
                  </a:cubicBezTo>
                  <a:cubicBezTo>
                    <a:pt x="159" y="190"/>
                    <a:pt x="159" y="190"/>
                    <a:pt x="159" y="190"/>
                  </a:cubicBezTo>
                  <a:cubicBezTo>
                    <a:pt x="159" y="190"/>
                    <a:pt x="159" y="190"/>
                    <a:pt x="159" y="190"/>
                  </a:cubicBezTo>
                  <a:cubicBezTo>
                    <a:pt x="159" y="190"/>
                    <a:pt x="159" y="190"/>
                    <a:pt x="159" y="190"/>
                  </a:cubicBezTo>
                  <a:cubicBezTo>
                    <a:pt x="159" y="190"/>
                    <a:pt x="160" y="190"/>
                    <a:pt x="160" y="190"/>
                  </a:cubicBezTo>
                  <a:cubicBezTo>
                    <a:pt x="160" y="190"/>
                    <a:pt x="161" y="191"/>
                    <a:pt x="161" y="191"/>
                  </a:cubicBezTo>
                  <a:cubicBezTo>
                    <a:pt x="161" y="191"/>
                    <a:pt x="162" y="191"/>
                    <a:pt x="162" y="192"/>
                  </a:cubicBezTo>
                  <a:cubicBezTo>
                    <a:pt x="162" y="192"/>
                    <a:pt x="163" y="192"/>
                    <a:pt x="163" y="193"/>
                  </a:cubicBezTo>
                  <a:cubicBezTo>
                    <a:pt x="163" y="193"/>
                    <a:pt x="164" y="193"/>
                    <a:pt x="164" y="194"/>
                  </a:cubicBezTo>
                  <a:cubicBezTo>
                    <a:pt x="164" y="194"/>
                    <a:pt x="165" y="194"/>
                    <a:pt x="165" y="195"/>
                  </a:cubicBezTo>
                  <a:cubicBezTo>
                    <a:pt x="165" y="195"/>
                    <a:pt x="166" y="195"/>
                    <a:pt x="166" y="195"/>
                  </a:cubicBezTo>
                  <a:cubicBezTo>
                    <a:pt x="167" y="195"/>
                    <a:pt x="168" y="196"/>
                    <a:pt x="168" y="196"/>
                  </a:cubicBezTo>
                  <a:cubicBezTo>
                    <a:pt x="168" y="196"/>
                    <a:pt x="168" y="196"/>
                    <a:pt x="168" y="196"/>
                  </a:cubicBezTo>
                  <a:cubicBezTo>
                    <a:pt x="168" y="196"/>
                    <a:pt x="168" y="196"/>
                    <a:pt x="168" y="196"/>
                  </a:cubicBezTo>
                  <a:cubicBezTo>
                    <a:pt x="168" y="195"/>
                    <a:pt x="169" y="195"/>
                    <a:pt x="169" y="195"/>
                  </a:cubicBezTo>
                  <a:cubicBezTo>
                    <a:pt x="169" y="195"/>
                    <a:pt x="169" y="195"/>
                    <a:pt x="169" y="195"/>
                  </a:cubicBezTo>
                  <a:cubicBezTo>
                    <a:pt x="169" y="195"/>
                    <a:pt x="169" y="195"/>
                    <a:pt x="169" y="195"/>
                  </a:cubicBezTo>
                  <a:cubicBezTo>
                    <a:pt x="169" y="195"/>
                    <a:pt x="169" y="195"/>
                    <a:pt x="170" y="195"/>
                  </a:cubicBezTo>
                  <a:cubicBezTo>
                    <a:pt x="170" y="195"/>
                    <a:pt x="170" y="195"/>
                    <a:pt x="170" y="195"/>
                  </a:cubicBezTo>
                  <a:cubicBezTo>
                    <a:pt x="170" y="195"/>
                    <a:pt x="170" y="195"/>
                    <a:pt x="170" y="195"/>
                  </a:cubicBezTo>
                  <a:cubicBezTo>
                    <a:pt x="171" y="195"/>
                    <a:pt x="171" y="195"/>
                    <a:pt x="172" y="195"/>
                  </a:cubicBezTo>
                  <a:cubicBezTo>
                    <a:pt x="172" y="196"/>
                    <a:pt x="173" y="196"/>
                    <a:pt x="173" y="196"/>
                  </a:cubicBezTo>
                  <a:cubicBezTo>
                    <a:pt x="174" y="196"/>
                    <a:pt x="174" y="196"/>
                    <a:pt x="174" y="196"/>
                  </a:cubicBezTo>
                  <a:cubicBezTo>
                    <a:pt x="175" y="196"/>
                    <a:pt x="175" y="196"/>
                    <a:pt x="175" y="196"/>
                  </a:cubicBezTo>
                  <a:cubicBezTo>
                    <a:pt x="176" y="196"/>
                    <a:pt x="176" y="196"/>
                    <a:pt x="176" y="196"/>
                  </a:cubicBezTo>
                  <a:cubicBezTo>
                    <a:pt x="176" y="197"/>
                    <a:pt x="177" y="197"/>
                    <a:pt x="177" y="197"/>
                  </a:cubicBezTo>
                  <a:cubicBezTo>
                    <a:pt x="177" y="197"/>
                    <a:pt x="178" y="197"/>
                    <a:pt x="178" y="197"/>
                  </a:cubicBezTo>
                  <a:cubicBezTo>
                    <a:pt x="178" y="197"/>
                    <a:pt x="178" y="197"/>
                    <a:pt x="179" y="197"/>
                  </a:cubicBezTo>
                  <a:cubicBezTo>
                    <a:pt x="179" y="197"/>
                    <a:pt x="179" y="197"/>
                    <a:pt x="179" y="197"/>
                  </a:cubicBezTo>
                  <a:cubicBezTo>
                    <a:pt x="179" y="197"/>
                    <a:pt x="179" y="197"/>
                    <a:pt x="179" y="197"/>
                  </a:cubicBezTo>
                  <a:cubicBezTo>
                    <a:pt x="179" y="197"/>
                    <a:pt x="179" y="197"/>
                    <a:pt x="179" y="197"/>
                  </a:cubicBezTo>
                  <a:cubicBezTo>
                    <a:pt x="179" y="197"/>
                    <a:pt x="179" y="197"/>
                    <a:pt x="179" y="197"/>
                  </a:cubicBezTo>
                  <a:cubicBezTo>
                    <a:pt x="179" y="197"/>
                    <a:pt x="179" y="197"/>
                    <a:pt x="179" y="197"/>
                  </a:cubicBezTo>
                  <a:cubicBezTo>
                    <a:pt x="179" y="197"/>
                    <a:pt x="179" y="197"/>
                    <a:pt x="179" y="197"/>
                  </a:cubicBezTo>
                  <a:cubicBezTo>
                    <a:pt x="179" y="197"/>
                    <a:pt x="179" y="197"/>
                    <a:pt x="179" y="197"/>
                  </a:cubicBezTo>
                  <a:cubicBezTo>
                    <a:pt x="179" y="197"/>
                    <a:pt x="179" y="197"/>
                    <a:pt x="179" y="197"/>
                  </a:cubicBezTo>
                  <a:cubicBezTo>
                    <a:pt x="179" y="197"/>
                    <a:pt x="180" y="197"/>
                    <a:pt x="180" y="197"/>
                  </a:cubicBezTo>
                  <a:cubicBezTo>
                    <a:pt x="180" y="197"/>
                    <a:pt x="180" y="197"/>
                    <a:pt x="180" y="197"/>
                  </a:cubicBezTo>
                  <a:cubicBezTo>
                    <a:pt x="180" y="197"/>
                    <a:pt x="181" y="197"/>
                    <a:pt x="181" y="197"/>
                  </a:cubicBezTo>
                  <a:cubicBezTo>
                    <a:pt x="181" y="198"/>
                    <a:pt x="181" y="198"/>
                    <a:pt x="181" y="198"/>
                  </a:cubicBezTo>
                  <a:cubicBezTo>
                    <a:pt x="181" y="198"/>
                    <a:pt x="181" y="198"/>
                    <a:pt x="182" y="198"/>
                  </a:cubicBezTo>
                  <a:cubicBezTo>
                    <a:pt x="182" y="198"/>
                    <a:pt x="182" y="198"/>
                    <a:pt x="182" y="199"/>
                  </a:cubicBezTo>
                  <a:cubicBezTo>
                    <a:pt x="182" y="199"/>
                    <a:pt x="183" y="199"/>
                    <a:pt x="183" y="199"/>
                  </a:cubicBezTo>
                  <a:cubicBezTo>
                    <a:pt x="183" y="199"/>
                    <a:pt x="183" y="199"/>
                    <a:pt x="184" y="199"/>
                  </a:cubicBezTo>
                  <a:cubicBezTo>
                    <a:pt x="184" y="199"/>
                    <a:pt x="184" y="199"/>
                    <a:pt x="184" y="199"/>
                  </a:cubicBezTo>
                  <a:cubicBezTo>
                    <a:pt x="184" y="200"/>
                    <a:pt x="185" y="200"/>
                    <a:pt x="185" y="200"/>
                  </a:cubicBezTo>
                  <a:cubicBezTo>
                    <a:pt x="185" y="200"/>
                    <a:pt x="185" y="200"/>
                    <a:pt x="185" y="200"/>
                  </a:cubicBezTo>
                  <a:cubicBezTo>
                    <a:pt x="185" y="200"/>
                    <a:pt x="185" y="200"/>
                    <a:pt x="185" y="200"/>
                  </a:cubicBezTo>
                  <a:cubicBezTo>
                    <a:pt x="185" y="200"/>
                    <a:pt x="185" y="201"/>
                    <a:pt x="185" y="201"/>
                  </a:cubicBezTo>
                  <a:cubicBezTo>
                    <a:pt x="185" y="201"/>
                    <a:pt x="185" y="201"/>
                    <a:pt x="185" y="202"/>
                  </a:cubicBezTo>
                  <a:cubicBezTo>
                    <a:pt x="185" y="202"/>
                    <a:pt x="185" y="202"/>
                    <a:pt x="185" y="203"/>
                  </a:cubicBezTo>
                  <a:cubicBezTo>
                    <a:pt x="185" y="203"/>
                    <a:pt x="184" y="204"/>
                    <a:pt x="184" y="204"/>
                  </a:cubicBezTo>
                  <a:cubicBezTo>
                    <a:pt x="184" y="204"/>
                    <a:pt x="184" y="204"/>
                    <a:pt x="184" y="204"/>
                  </a:cubicBezTo>
                  <a:cubicBezTo>
                    <a:pt x="184" y="204"/>
                    <a:pt x="184" y="205"/>
                    <a:pt x="184" y="205"/>
                  </a:cubicBezTo>
                  <a:cubicBezTo>
                    <a:pt x="184" y="205"/>
                    <a:pt x="184" y="205"/>
                    <a:pt x="184" y="205"/>
                  </a:cubicBezTo>
                  <a:cubicBezTo>
                    <a:pt x="184" y="205"/>
                    <a:pt x="184" y="205"/>
                    <a:pt x="184" y="205"/>
                  </a:cubicBezTo>
                  <a:cubicBezTo>
                    <a:pt x="184" y="206"/>
                    <a:pt x="184" y="206"/>
                    <a:pt x="184" y="206"/>
                  </a:cubicBezTo>
                  <a:cubicBezTo>
                    <a:pt x="184" y="206"/>
                    <a:pt x="185" y="206"/>
                    <a:pt x="185" y="206"/>
                  </a:cubicBezTo>
                  <a:cubicBezTo>
                    <a:pt x="185" y="207"/>
                    <a:pt x="185" y="207"/>
                    <a:pt x="186" y="207"/>
                  </a:cubicBezTo>
                  <a:cubicBezTo>
                    <a:pt x="186" y="207"/>
                    <a:pt x="186" y="207"/>
                    <a:pt x="186" y="207"/>
                  </a:cubicBezTo>
                  <a:cubicBezTo>
                    <a:pt x="187" y="208"/>
                    <a:pt x="187" y="208"/>
                    <a:pt x="188" y="208"/>
                  </a:cubicBezTo>
                  <a:cubicBezTo>
                    <a:pt x="188" y="208"/>
                    <a:pt x="189" y="209"/>
                    <a:pt x="189" y="209"/>
                  </a:cubicBezTo>
                  <a:cubicBezTo>
                    <a:pt x="190" y="209"/>
                    <a:pt x="190" y="210"/>
                    <a:pt x="191" y="210"/>
                  </a:cubicBezTo>
                  <a:cubicBezTo>
                    <a:pt x="191" y="211"/>
                    <a:pt x="192" y="211"/>
                    <a:pt x="192" y="212"/>
                  </a:cubicBezTo>
                  <a:cubicBezTo>
                    <a:pt x="193" y="212"/>
                    <a:pt x="193" y="213"/>
                    <a:pt x="193" y="214"/>
                  </a:cubicBezTo>
                  <a:cubicBezTo>
                    <a:pt x="193" y="214"/>
                    <a:pt x="194" y="215"/>
                    <a:pt x="194" y="215"/>
                  </a:cubicBezTo>
                  <a:cubicBezTo>
                    <a:pt x="194" y="215"/>
                    <a:pt x="194" y="216"/>
                    <a:pt x="194" y="216"/>
                  </a:cubicBezTo>
                  <a:cubicBezTo>
                    <a:pt x="194" y="216"/>
                    <a:pt x="194" y="217"/>
                    <a:pt x="194" y="217"/>
                  </a:cubicBezTo>
                  <a:cubicBezTo>
                    <a:pt x="194" y="217"/>
                    <a:pt x="194" y="218"/>
                    <a:pt x="194" y="218"/>
                  </a:cubicBezTo>
                  <a:cubicBezTo>
                    <a:pt x="194" y="218"/>
                    <a:pt x="194" y="219"/>
                    <a:pt x="194" y="219"/>
                  </a:cubicBezTo>
                  <a:cubicBezTo>
                    <a:pt x="194" y="219"/>
                    <a:pt x="194" y="220"/>
                    <a:pt x="194" y="220"/>
                  </a:cubicBezTo>
                  <a:cubicBezTo>
                    <a:pt x="194" y="220"/>
                    <a:pt x="194" y="221"/>
                    <a:pt x="194" y="221"/>
                  </a:cubicBezTo>
                  <a:cubicBezTo>
                    <a:pt x="195" y="222"/>
                    <a:pt x="195" y="222"/>
                    <a:pt x="195" y="222"/>
                  </a:cubicBezTo>
                  <a:cubicBezTo>
                    <a:pt x="195" y="223"/>
                    <a:pt x="195" y="223"/>
                    <a:pt x="196" y="223"/>
                  </a:cubicBezTo>
                  <a:cubicBezTo>
                    <a:pt x="196" y="223"/>
                    <a:pt x="196" y="224"/>
                    <a:pt x="196" y="224"/>
                  </a:cubicBezTo>
                  <a:cubicBezTo>
                    <a:pt x="197" y="224"/>
                    <a:pt x="197" y="224"/>
                    <a:pt x="197" y="224"/>
                  </a:cubicBezTo>
                  <a:cubicBezTo>
                    <a:pt x="198" y="224"/>
                    <a:pt x="198" y="224"/>
                    <a:pt x="198" y="224"/>
                  </a:cubicBezTo>
                  <a:cubicBezTo>
                    <a:pt x="199" y="223"/>
                    <a:pt x="199" y="223"/>
                    <a:pt x="199" y="223"/>
                  </a:cubicBezTo>
                  <a:cubicBezTo>
                    <a:pt x="200" y="222"/>
                    <a:pt x="200" y="222"/>
                    <a:pt x="201" y="221"/>
                  </a:cubicBezTo>
                  <a:cubicBezTo>
                    <a:pt x="201" y="220"/>
                    <a:pt x="202" y="220"/>
                    <a:pt x="202" y="219"/>
                  </a:cubicBezTo>
                  <a:cubicBezTo>
                    <a:pt x="203" y="218"/>
                    <a:pt x="203" y="218"/>
                    <a:pt x="204" y="217"/>
                  </a:cubicBezTo>
                  <a:cubicBezTo>
                    <a:pt x="204" y="217"/>
                    <a:pt x="204" y="217"/>
                    <a:pt x="205" y="216"/>
                  </a:cubicBezTo>
                  <a:cubicBezTo>
                    <a:pt x="205" y="216"/>
                    <a:pt x="206" y="216"/>
                    <a:pt x="206" y="216"/>
                  </a:cubicBezTo>
                  <a:cubicBezTo>
                    <a:pt x="207" y="216"/>
                    <a:pt x="207" y="216"/>
                    <a:pt x="207" y="216"/>
                  </a:cubicBezTo>
                  <a:cubicBezTo>
                    <a:pt x="208" y="215"/>
                    <a:pt x="208" y="215"/>
                    <a:pt x="209" y="215"/>
                  </a:cubicBezTo>
                  <a:cubicBezTo>
                    <a:pt x="209" y="215"/>
                    <a:pt x="209" y="215"/>
                    <a:pt x="210" y="215"/>
                  </a:cubicBezTo>
                  <a:cubicBezTo>
                    <a:pt x="210" y="214"/>
                    <a:pt x="210" y="214"/>
                    <a:pt x="210" y="214"/>
                  </a:cubicBezTo>
                  <a:cubicBezTo>
                    <a:pt x="210" y="213"/>
                    <a:pt x="211" y="213"/>
                    <a:pt x="211" y="212"/>
                  </a:cubicBezTo>
                  <a:cubicBezTo>
                    <a:pt x="211" y="211"/>
                    <a:pt x="211" y="210"/>
                    <a:pt x="211" y="209"/>
                  </a:cubicBezTo>
                  <a:cubicBezTo>
                    <a:pt x="212" y="208"/>
                    <a:pt x="212" y="208"/>
                    <a:pt x="213" y="207"/>
                  </a:cubicBezTo>
                  <a:cubicBezTo>
                    <a:pt x="213" y="206"/>
                    <a:pt x="214" y="205"/>
                    <a:pt x="214" y="205"/>
                  </a:cubicBezTo>
                  <a:cubicBezTo>
                    <a:pt x="215" y="205"/>
                    <a:pt x="215" y="204"/>
                    <a:pt x="216" y="204"/>
                  </a:cubicBezTo>
                  <a:cubicBezTo>
                    <a:pt x="216" y="204"/>
                    <a:pt x="216" y="204"/>
                    <a:pt x="216" y="204"/>
                  </a:cubicBezTo>
                  <a:cubicBezTo>
                    <a:pt x="216" y="204"/>
                    <a:pt x="216" y="204"/>
                    <a:pt x="216" y="204"/>
                  </a:cubicBezTo>
                  <a:cubicBezTo>
                    <a:pt x="216" y="204"/>
                    <a:pt x="216" y="205"/>
                    <a:pt x="217" y="205"/>
                  </a:cubicBezTo>
                  <a:cubicBezTo>
                    <a:pt x="217" y="205"/>
                    <a:pt x="217" y="205"/>
                    <a:pt x="217" y="205"/>
                  </a:cubicBezTo>
                  <a:cubicBezTo>
                    <a:pt x="217" y="205"/>
                    <a:pt x="217" y="205"/>
                    <a:pt x="217" y="205"/>
                  </a:cubicBezTo>
                  <a:cubicBezTo>
                    <a:pt x="217" y="206"/>
                    <a:pt x="217" y="206"/>
                    <a:pt x="217" y="206"/>
                  </a:cubicBezTo>
                  <a:cubicBezTo>
                    <a:pt x="217" y="206"/>
                    <a:pt x="217" y="206"/>
                    <a:pt x="217" y="207"/>
                  </a:cubicBezTo>
                  <a:cubicBezTo>
                    <a:pt x="217" y="207"/>
                    <a:pt x="217" y="207"/>
                    <a:pt x="217" y="208"/>
                  </a:cubicBezTo>
                  <a:cubicBezTo>
                    <a:pt x="216" y="208"/>
                    <a:pt x="216" y="209"/>
                    <a:pt x="216" y="209"/>
                  </a:cubicBezTo>
                  <a:cubicBezTo>
                    <a:pt x="215" y="210"/>
                    <a:pt x="215" y="211"/>
                    <a:pt x="215" y="211"/>
                  </a:cubicBezTo>
                  <a:cubicBezTo>
                    <a:pt x="215" y="212"/>
                    <a:pt x="214" y="213"/>
                    <a:pt x="214" y="214"/>
                  </a:cubicBezTo>
                  <a:cubicBezTo>
                    <a:pt x="214" y="214"/>
                    <a:pt x="214" y="215"/>
                    <a:pt x="213" y="217"/>
                  </a:cubicBezTo>
                  <a:cubicBezTo>
                    <a:pt x="213" y="218"/>
                    <a:pt x="213" y="219"/>
                    <a:pt x="213" y="220"/>
                  </a:cubicBezTo>
                  <a:cubicBezTo>
                    <a:pt x="212" y="220"/>
                    <a:pt x="212" y="221"/>
                    <a:pt x="212" y="221"/>
                  </a:cubicBezTo>
                  <a:cubicBezTo>
                    <a:pt x="212" y="222"/>
                    <a:pt x="211" y="222"/>
                    <a:pt x="211" y="222"/>
                  </a:cubicBezTo>
                  <a:cubicBezTo>
                    <a:pt x="211" y="222"/>
                    <a:pt x="210" y="222"/>
                    <a:pt x="210" y="222"/>
                  </a:cubicBezTo>
                  <a:cubicBezTo>
                    <a:pt x="210" y="222"/>
                    <a:pt x="210" y="222"/>
                    <a:pt x="210" y="222"/>
                  </a:cubicBezTo>
                  <a:cubicBezTo>
                    <a:pt x="209" y="222"/>
                    <a:pt x="209" y="222"/>
                    <a:pt x="209" y="222"/>
                  </a:cubicBezTo>
                  <a:cubicBezTo>
                    <a:pt x="209" y="222"/>
                    <a:pt x="209" y="222"/>
                    <a:pt x="209" y="223"/>
                  </a:cubicBezTo>
                  <a:cubicBezTo>
                    <a:pt x="209" y="223"/>
                    <a:pt x="208" y="223"/>
                    <a:pt x="208" y="223"/>
                  </a:cubicBezTo>
                  <a:cubicBezTo>
                    <a:pt x="208" y="223"/>
                    <a:pt x="208" y="223"/>
                    <a:pt x="208" y="224"/>
                  </a:cubicBezTo>
                  <a:cubicBezTo>
                    <a:pt x="208" y="224"/>
                    <a:pt x="208" y="224"/>
                    <a:pt x="208" y="224"/>
                  </a:cubicBezTo>
                  <a:cubicBezTo>
                    <a:pt x="208" y="224"/>
                    <a:pt x="208" y="224"/>
                    <a:pt x="209" y="224"/>
                  </a:cubicBezTo>
                  <a:cubicBezTo>
                    <a:pt x="209" y="224"/>
                    <a:pt x="209" y="225"/>
                    <a:pt x="209" y="225"/>
                  </a:cubicBezTo>
                  <a:cubicBezTo>
                    <a:pt x="209" y="225"/>
                    <a:pt x="209" y="225"/>
                    <a:pt x="209" y="225"/>
                  </a:cubicBezTo>
                  <a:cubicBezTo>
                    <a:pt x="210" y="225"/>
                    <a:pt x="210" y="226"/>
                    <a:pt x="210" y="226"/>
                  </a:cubicBezTo>
                  <a:cubicBezTo>
                    <a:pt x="211" y="226"/>
                    <a:pt x="211" y="226"/>
                    <a:pt x="212" y="226"/>
                  </a:cubicBezTo>
                  <a:cubicBezTo>
                    <a:pt x="212" y="226"/>
                    <a:pt x="213" y="226"/>
                    <a:pt x="213" y="226"/>
                  </a:cubicBezTo>
                  <a:cubicBezTo>
                    <a:pt x="214" y="226"/>
                    <a:pt x="214" y="226"/>
                    <a:pt x="215" y="226"/>
                  </a:cubicBezTo>
                  <a:cubicBezTo>
                    <a:pt x="215" y="226"/>
                    <a:pt x="216" y="226"/>
                    <a:pt x="216" y="225"/>
                  </a:cubicBezTo>
                  <a:cubicBezTo>
                    <a:pt x="217" y="225"/>
                    <a:pt x="217" y="225"/>
                    <a:pt x="217" y="224"/>
                  </a:cubicBezTo>
                  <a:cubicBezTo>
                    <a:pt x="217" y="224"/>
                    <a:pt x="217" y="223"/>
                    <a:pt x="217" y="223"/>
                  </a:cubicBezTo>
                  <a:cubicBezTo>
                    <a:pt x="217" y="222"/>
                    <a:pt x="217" y="221"/>
                    <a:pt x="217" y="221"/>
                  </a:cubicBezTo>
                  <a:cubicBezTo>
                    <a:pt x="217" y="220"/>
                    <a:pt x="217" y="220"/>
                    <a:pt x="218" y="219"/>
                  </a:cubicBezTo>
                  <a:cubicBezTo>
                    <a:pt x="218" y="219"/>
                    <a:pt x="218" y="219"/>
                    <a:pt x="218" y="219"/>
                  </a:cubicBezTo>
                  <a:cubicBezTo>
                    <a:pt x="218" y="218"/>
                    <a:pt x="218" y="218"/>
                    <a:pt x="218" y="218"/>
                  </a:cubicBezTo>
                  <a:cubicBezTo>
                    <a:pt x="219" y="218"/>
                    <a:pt x="219" y="218"/>
                    <a:pt x="219" y="218"/>
                  </a:cubicBezTo>
                  <a:cubicBezTo>
                    <a:pt x="219" y="218"/>
                    <a:pt x="219" y="219"/>
                    <a:pt x="219" y="219"/>
                  </a:cubicBezTo>
                  <a:cubicBezTo>
                    <a:pt x="220" y="219"/>
                    <a:pt x="220" y="219"/>
                    <a:pt x="220" y="219"/>
                  </a:cubicBezTo>
                  <a:cubicBezTo>
                    <a:pt x="220" y="220"/>
                    <a:pt x="221" y="220"/>
                    <a:pt x="221" y="220"/>
                  </a:cubicBezTo>
                  <a:cubicBezTo>
                    <a:pt x="222" y="221"/>
                    <a:pt x="222" y="222"/>
                    <a:pt x="222" y="222"/>
                  </a:cubicBezTo>
                  <a:cubicBezTo>
                    <a:pt x="222" y="223"/>
                    <a:pt x="222" y="223"/>
                    <a:pt x="222" y="224"/>
                  </a:cubicBezTo>
                  <a:cubicBezTo>
                    <a:pt x="222" y="224"/>
                    <a:pt x="222" y="225"/>
                    <a:pt x="222" y="225"/>
                  </a:cubicBezTo>
                  <a:cubicBezTo>
                    <a:pt x="221" y="226"/>
                    <a:pt x="221" y="226"/>
                    <a:pt x="221" y="227"/>
                  </a:cubicBezTo>
                  <a:cubicBezTo>
                    <a:pt x="221" y="227"/>
                    <a:pt x="221" y="227"/>
                    <a:pt x="221" y="228"/>
                  </a:cubicBezTo>
                  <a:cubicBezTo>
                    <a:pt x="220" y="228"/>
                    <a:pt x="220" y="228"/>
                    <a:pt x="220" y="228"/>
                  </a:cubicBezTo>
                  <a:cubicBezTo>
                    <a:pt x="220" y="229"/>
                    <a:pt x="220" y="229"/>
                    <a:pt x="220" y="229"/>
                  </a:cubicBezTo>
                  <a:cubicBezTo>
                    <a:pt x="220" y="229"/>
                    <a:pt x="220" y="230"/>
                    <a:pt x="220" y="230"/>
                  </a:cubicBezTo>
                  <a:cubicBezTo>
                    <a:pt x="220" y="230"/>
                    <a:pt x="220" y="230"/>
                    <a:pt x="220" y="230"/>
                  </a:cubicBezTo>
                  <a:cubicBezTo>
                    <a:pt x="221" y="230"/>
                    <a:pt x="221" y="231"/>
                    <a:pt x="221" y="231"/>
                  </a:cubicBezTo>
                  <a:cubicBezTo>
                    <a:pt x="221" y="231"/>
                    <a:pt x="221" y="231"/>
                    <a:pt x="221" y="231"/>
                  </a:cubicBezTo>
                  <a:cubicBezTo>
                    <a:pt x="221" y="231"/>
                    <a:pt x="222" y="231"/>
                    <a:pt x="222" y="231"/>
                  </a:cubicBezTo>
                  <a:cubicBezTo>
                    <a:pt x="222" y="231"/>
                    <a:pt x="222" y="231"/>
                    <a:pt x="223" y="231"/>
                  </a:cubicBezTo>
                  <a:cubicBezTo>
                    <a:pt x="223" y="231"/>
                    <a:pt x="223" y="231"/>
                    <a:pt x="223" y="231"/>
                  </a:cubicBezTo>
                  <a:cubicBezTo>
                    <a:pt x="223" y="231"/>
                    <a:pt x="224" y="231"/>
                    <a:pt x="224" y="231"/>
                  </a:cubicBezTo>
                  <a:cubicBezTo>
                    <a:pt x="224" y="231"/>
                    <a:pt x="224" y="230"/>
                    <a:pt x="224" y="230"/>
                  </a:cubicBezTo>
                  <a:cubicBezTo>
                    <a:pt x="225" y="230"/>
                    <a:pt x="225" y="230"/>
                    <a:pt x="225" y="230"/>
                  </a:cubicBezTo>
                  <a:cubicBezTo>
                    <a:pt x="225" y="230"/>
                    <a:pt x="226" y="230"/>
                    <a:pt x="226" y="230"/>
                  </a:cubicBezTo>
                  <a:cubicBezTo>
                    <a:pt x="226" y="230"/>
                    <a:pt x="226" y="230"/>
                    <a:pt x="226" y="230"/>
                  </a:cubicBezTo>
                  <a:cubicBezTo>
                    <a:pt x="226" y="230"/>
                    <a:pt x="227" y="230"/>
                    <a:pt x="227" y="230"/>
                  </a:cubicBezTo>
                  <a:cubicBezTo>
                    <a:pt x="227" y="230"/>
                    <a:pt x="227" y="230"/>
                    <a:pt x="227" y="230"/>
                  </a:cubicBezTo>
                  <a:cubicBezTo>
                    <a:pt x="227" y="230"/>
                    <a:pt x="227" y="230"/>
                    <a:pt x="227" y="230"/>
                  </a:cubicBezTo>
                  <a:cubicBezTo>
                    <a:pt x="227" y="230"/>
                    <a:pt x="227" y="230"/>
                    <a:pt x="227" y="230"/>
                  </a:cubicBezTo>
                  <a:cubicBezTo>
                    <a:pt x="227" y="230"/>
                    <a:pt x="227" y="230"/>
                    <a:pt x="227" y="230"/>
                  </a:cubicBezTo>
                  <a:cubicBezTo>
                    <a:pt x="227" y="230"/>
                    <a:pt x="228" y="230"/>
                    <a:pt x="228" y="230"/>
                  </a:cubicBezTo>
                  <a:cubicBezTo>
                    <a:pt x="228" y="230"/>
                    <a:pt x="228" y="230"/>
                    <a:pt x="229" y="231"/>
                  </a:cubicBezTo>
                  <a:cubicBezTo>
                    <a:pt x="229" y="231"/>
                    <a:pt x="230" y="231"/>
                    <a:pt x="230" y="232"/>
                  </a:cubicBezTo>
                  <a:cubicBezTo>
                    <a:pt x="230" y="232"/>
                    <a:pt x="231" y="232"/>
                    <a:pt x="231" y="233"/>
                  </a:cubicBezTo>
                  <a:cubicBezTo>
                    <a:pt x="232" y="234"/>
                    <a:pt x="232" y="234"/>
                    <a:pt x="232" y="235"/>
                  </a:cubicBezTo>
                  <a:cubicBezTo>
                    <a:pt x="233" y="236"/>
                    <a:pt x="233" y="237"/>
                    <a:pt x="233" y="237"/>
                  </a:cubicBezTo>
                  <a:cubicBezTo>
                    <a:pt x="234" y="238"/>
                    <a:pt x="234" y="239"/>
                    <a:pt x="234" y="239"/>
                  </a:cubicBezTo>
                  <a:cubicBezTo>
                    <a:pt x="234" y="240"/>
                    <a:pt x="234" y="241"/>
                    <a:pt x="234" y="241"/>
                  </a:cubicBezTo>
                  <a:cubicBezTo>
                    <a:pt x="234" y="242"/>
                    <a:pt x="234" y="242"/>
                    <a:pt x="234" y="242"/>
                  </a:cubicBezTo>
                  <a:cubicBezTo>
                    <a:pt x="234" y="243"/>
                    <a:pt x="234" y="244"/>
                    <a:pt x="234" y="245"/>
                  </a:cubicBezTo>
                  <a:cubicBezTo>
                    <a:pt x="234" y="246"/>
                    <a:pt x="234" y="247"/>
                    <a:pt x="234" y="248"/>
                  </a:cubicBezTo>
                  <a:cubicBezTo>
                    <a:pt x="234" y="248"/>
                    <a:pt x="235" y="249"/>
                    <a:pt x="236" y="250"/>
                  </a:cubicBezTo>
                  <a:cubicBezTo>
                    <a:pt x="237" y="251"/>
                    <a:pt x="238" y="252"/>
                    <a:pt x="239" y="253"/>
                  </a:cubicBezTo>
                  <a:cubicBezTo>
                    <a:pt x="240" y="253"/>
                    <a:pt x="241" y="254"/>
                    <a:pt x="241" y="254"/>
                  </a:cubicBezTo>
                  <a:cubicBezTo>
                    <a:pt x="242" y="254"/>
                    <a:pt x="242" y="254"/>
                    <a:pt x="242" y="255"/>
                  </a:cubicBezTo>
                  <a:cubicBezTo>
                    <a:pt x="243" y="255"/>
                    <a:pt x="243" y="255"/>
                    <a:pt x="243" y="255"/>
                  </a:cubicBezTo>
                  <a:cubicBezTo>
                    <a:pt x="244" y="255"/>
                    <a:pt x="244" y="255"/>
                    <a:pt x="244" y="256"/>
                  </a:cubicBezTo>
                  <a:cubicBezTo>
                    <a:pt x="244" y="256"/>
                    <a:pt x="244" y="256"/>
                    <a:pt x="245" y="256"/>
                  </a:cubicBezTo>
                  <a:cubicBezTo>
                    <a:pt x="245" y="256"/>
                    <a:pt x="245" y="256"/>
                    <a:pt x="246" y="257"/>
                  </a:cubicBezTo>
                  <a:cubicBezTo>
                    <a:pt x="246" y="257"/>
                    <a:pt x="246" y="257"/>
                    <a:pt x="247" y="257"/>
                  </a:cubicBezTo>
                  <a:cubicBezTo>
                    <a:pt x="247" y="257"/>
                    <a:pt x="248" y="257"/>
                    <a:pt x="248" y="257"/>
                  </a:cubicBezTo>
                  <a:cubicBezTo>
                    <a:pt x="250" y="257"/>
                    <a:pt x="251" y="257"/>
                    <a:pt x="253" y="257"/>
                  </a:cubicBezTo>
                  <a:cubicBezTo>
                    <a:pt x="254" y="258"/>
                    <a:pt x="256" y="258"/>
                    <a:pt x="258" y="259"/>
                  </a:cubicBezTo>
                  <a:cubicBezTo>
                    <a:pt x="259" y="260"/>
                    <a:pt x="261" y="260"/>
                    <a:pt x="262" y="261"/>
                  </a:cubicBezTo>
                  <a:cubicBezTo>
                    <a:pt x="264" y="262"/>
                    <a:pt x="265" y="262"/>
                    <a:pt x="266" y="263"/>
                  </a:cubicBezTo>
                  <a:cubicBezTo>
                    <a:pt x="266" y="263"/>
                    <a:pt x="266" y="263"/>
                    <a:pt x="266" y="263"/>
                  </a:cubicBezTo>
                  <a:cubicBezTo>
                    <a:pt x="266" y="263"/>
                    <a:pt x="267" y="263"/>
                    <a:pt x="267" y="263"/>
                  </a:cubicBezTo>
                  <a:cubicBezTo>
                    <a:pt x="267" y="263"/>
                    <a:pt x="267" y="264"/>
                    <a:pt x="267" y="264"/>
                  </a:cubicBezTo>
                  <a:cubicBezTo>
                    <a:pt x="268" y="264"/>
                    <a:pt x="268" y="264"/>
                    <a:pt x="268" y="264"/>
                  </a:cubicBezTo>
                  <a:cubicBezTo>
                    <a:pt x="269" y="264"/>
                    <a:pt x="270" y="263"/>
                    <a:pt x="271" y="263"/>
                  </a:cubicBezTo>
                  <a:cubicBezTo>
                    <a:pt x="272" y="263"/>
                    <a:pt x="273" y="262"/>
                    <a:pt x="273" y="261"/>
                  </a:cubicBezTo>
                  <a:cubicBezTo>
                    <a:pt x="274" y="261"/>
                    <a:pt x="275" y="260"/>
                    <a:pt x="276" y="259"/>
                  </a:cubicBezTo>
                  <a:cubicBezTo>
                    <a:pt x="276" y="258"/>
                    <a:pt x="277" y="257"/>
                    <a:pt x="277" y="256"/>
                  </a:cubicBezTo>
                  <a:cubicBezTo>
                    <a:pt x="277" y="256"/>
                    <a:pt x="277" y="256"/>
                    <a:pt x="277" y="256"/>
                  </a:cubicBezTo>
                  <a:cubicBezTo>
                    <a:pt x="277" y="255"/>
                    <a:pt x="277" y="255"/>
                    <a:pt x="278" y="255"/>
                  </a:cubicBezTo>
                  <a:cubicBezTo>
                    <a:pt x="278" y="255"/>
                    <a:pt x="278" y="255"/>
                    <a:pt x="278" y="255"/>
                  </a:cubicBezTo>
                  <a:cubicBezTo>
                    <a:pt x="278" y="255"/>
                    <a:pt x="278" y="255"/>
                    <a:pt x="279" y="255"/>
                  </a:cubicBezTo>
                  <a:cubicBezTo>
                    <a:pt x="279" y="255"/>
                    <a:pt x="279" y="255"/>
                    <a:pt x="279" y="255"/>
                  </a:cubicBezTo>
                  <a:cubicBezTo>
                    <a:pt x="279" y="255"/>
                    <a:pt x="280" y="255"/>
                    <a:pt x="280" y="255"/>
                  </a:cubicBezTo>
                  <a:cubicBezTo>
                    <a:pt x="280" y="255"/>
                    <a:pt x="280" y="255"/>
                    <a:pt x="280" y="255"/>
                  </a:cubicBezTo>
                  <a:cubicBezTo>
                    <a:pt x="280" y="256"/>
                    <a:pt x="280" y="256"/>
                    <a:pt x="280" y="256"/>
                  </a:cubicBezTo>
                  <a:cubicBezTo>
                    <a:pt x="281" y="256"/>
                    <a:pt x="281" y="256"/>
                    <a:pt x="281" y="256"/>
                  </a:cubicBezTo>
                  <a:cubicBezTo>
                    <a:pt x="281" y="256"/>
                    <a:pt x="280" y="256"/>
                    <a:pt x="280" y="257"/>
                  </a:cubicBezTo>
                  <a:cubicBezTo>
                    <a:pt x="280" y="257"/>
                    <a:pt x="280" y="257"/>
                    <a:pt x="280" y="257"/>
                  </a:cubicBezTo>
                  <a:cubicBezTo>
                    <a:pt x="280" y="257"/>
                    <a:pt x="280" y="257"/>
                    <a:pt x="280" y="257"/>
                  </a:cubicBezTo>
                  <a:cubicBezTo>
                    <a:pt x="280" y="257"/>
                    <a:pt x="280" y="257"/>
                    <a:pt x="279" y="257"/>
                  </a:cubicBezTo>
                  <a:cubicBezTo>
                    <a:pt x="279" y="258"/>
                    <a:pt x="279" y="258"/>
                    <a:pt x="279" y="258"/>
                  </a:cubicBezTo>
                  <a:cubicBezTo>
                    <a:pt x="279" y="258"/>
                    <a:pt x="279" y="258"/>
                    <a:pt x="279" y="259"/>
                  </a:cubicBezTo>
                  <a:cubicBezTo>
                    <a:pt x="279" y="259"/>
                    <a:pt x="279" y="259"/>
                    <a:pt x="279" y="259"/>
                  </a:cubicBezTo>
                  <a:cubicBezTo>
                    <a:pt x="279" y="260"/>
                    <a:pt x="279" y="260"/>
                    <a:pt x="279" y="260"/>
                  </a:cubicBezTo>
                  <a:cubicBezTo>
                    <a:pt x="280" y="260"/>
                    <a:pt x="280" y="261"/>
                    <a:pt x="280" y="261"/>
                  </a:cubicBezTo>
                  <a:cubicBezTo>
                    <a:pt x="280" y="261"/>
                    <a:pt x="280" y="261"/>
                    <a:pt x="281" y="261"/>
                  </a:cubicBezTo>
                  <a:cubicBezTo>
                    <a:pt x="281" y="261"/>
                    <a:pt x="281" y="261"/>
                    <a:pt x="281" y="261"/>
                  </a:cubicBezTo>
                  <a:cubicBezTo>
                    <a:pt x="281" y="261"/>
                    <a:pt x="282" y="261"/>
                    <a:pt x="282" y="261"/>
                  </a:cubicBezTo>
                  <a:cubicBezTo>
                    <a:pt x="282" y="261"/>
                    <a:pt x="282" y="261"/>
                    <a:pt x="282" y="261"/>
                  </a:cubicBezTo>
                  <a:cubicBezTo>
                    <a:pt x="282" y="261"/>
                    <a:pt x="282" y="261"/>
                    <a:pt x="282" y="261"/>
                  </a:cubicBezTo>
                  <a:cubicBezTo>
                    <a:pt x="282" y="261"/>
                    <a:pt x="282" y="260"/>
                    <a:pt x="282" y="260"/>
                  </a:cubicBezTo>
                  <a:cubicBezTo>
                    <a:pt x="282" y="260"/>
                    <a:pt x="282" y="259"/>
                    <a:pt x="283" y="259"/>
                  </a:cubicBezTo>
                  <a:cubicBezTo>
                    <a:pt x="283" y="259"/>
                    <a:pt x="283" y="259"/>
                    <a:pt x="283" y="258"/>
                  </a:cubicBezTo>
                  <a:cubicBezTo>
                    <a:pt x="283" y="258"/>
                    <a:pt x="283" y="258"/>
                    <a:pt x="283" y="258"/>
                  </a:cubicBezTo>
                  <a:cubicBezTo>
                    <a:pt x="283" y="258"/>
                    <a:pt x="283" y="258"/>
                    <a:pt x="283" y="257"/>
                  </a:cubicBezTo>
                  <a:cubicBezTo>
                    <a:pt x="283" y="257"/>
                    <a:pt x="283" y="258"/>
                    <a:pt x="283" y="258"/>
                  </a:cubicBezTo>
                  <a:cubicBezTo>
                    <a:pt x="283" y="258"/>
                    <a:pt x="283" y="258"/>
                    <a:pt x="283" y="258"/>
                  </a:cubicBezTo>
                  <a:cubicBezTo>
                    <a:pt x="283" y="258"/>
                    <a:pt x="283" y="258"/>
                    <a:pt x="283" y="258"/>
                  </a:cubicBezTo>
                  <a:cubicBezTo>
                    <a:pt x="283" y="258"/>
                    <a:pt x="284" y="258"/>
                    <a:pt x="284" y="259"/>
                  </a:cubicBezTo>
                  <a:cubicBezTo>
                    <a:pt x="284" y="259"/>
                    <a:pt x="284" y="259"/>
                    <a:pt x="284" y="260"/>
                  </a:cubicBezTo>
                  <a:cubicBezTo>
                    <a:pt x="285" y="260"/>
                    <a:pt x="285" y="260"/>
                    <a:pt x="285" y="261"/>
                  </a:cubicBezTo>
                  <a:cubicBezTo>
                    <a:pt x="285" y="261"/>
                    <a:pt x="286" y="261"/>
                    <a:pt x="286" y="261"/>
                  </a:cubicBezTo>
                  <a:cubicBezTo>
                    <a:pt x="286" y="261"/>
                    <a:pt x="287" y="262"/>
                    <a:pt x="287" y="262"/>
                  </a:cubicBezTo>
                  <a:cubicBezTo>
                    <a:pt x="287" y="262"/>
                    <a:pt x="288" y="262"/>
                    <a:pt x="288" y="262"/>
                  </a:cubicBezTo>
                  <a:cubicBezTo>
                    <a:pt x="288" y="262"/>
                    <a:pt x="288" y="263"/>
                    <a:pt x="289" y="263"/>
                  </a:cubicBezTo>
                  <a:cubicBezTo>
                    <a:pt x="289" y="263"/>
                    <a:pt x="289" y="263"/>
                    <a:pt x="289" y="263"/>
                  </a:cubicBezTo>
                  <a:cubicBezTo>
                    <a:pt x="289" y="263"/>
                    <a:pt x="289" y="264"/>
                    <a:pt x="290" y="264"/>
                  </a:cubicBezTo>
                  <a:cubicBezTo>
                    <a:pt x="290" y="264"/>
                    <a:pt x="290" y="265"/>
                    <a:pt x="291" y="265"/>
                  </a:cubicBezTo>
                  <a:cubicBezTo>
                    <a:pt x="291" y="266"/>
                    <a:pt x="291" y="266"/>
                    <a:pt x="291" y="266"/>
                  </a:cubicBezTo>
                  <a:cubicBezTo>
                    <a:pt x="292" y="267"/>
                    <a:pt x="292" y="267"/>
                    <a:pt x="292" y="267"/>
                  </a:cubicBezTo>
                  <a:cubicBezTo>
                    <a:pt x="292" y="267"/>
                    <a:pt x="292" y="267"/>
                    <a:pt x="293" y="267"/>
                  </a:cubicBezTo>
                  <a:cubicBezTo>
                    <a:pt x="293" y="267"/>
                    <a:pt x="293" y="267"/>
                    <a:pt x="293" y="267"/>
                  </a:cubicBezTo>
                  <a:cubicBezTo>
                    <a:pt x="293" y="266"/>
                    <a:pt x="293" y="266"/>
                    <a:pt x="293" y="266"/>
                  </a:cubicBezTo>
                  <a:cubicBezTo>
                    <a:pt x="293" y="265"/>
                    <a:pt x="293" y="265"/>
                    <a:pt x="294" y="265"/>
                  </a:cubicBezTo>
                  <a:cubicBezTo>
                    <a:pt x="294" y="264"/>
                    <a:pt x="294" y="264"/>
                    <a:pt x="294" y="263"/>
                  </a:cubicBezTo>
                  <a:cubicBezTo>
                    <a:pt x="294" y="263"/>
                    <a:pt x="295" y="263"/>
                    <a:pt x="295" y="262"/>
                  </a:cubicBezTo>
                  <a:cubicBezTo>
                    <a:pt x="295" y="262"/>
                    <a:pt x="296" y="262"/>
                    <a:pt x="297" y="261"/>
                  </a:cubicBezTo>
                  <a:cubicBezTo>
                    <a:pt x="297" y="261"/>
                    <a:pt x="298" y="261"/>
                    <a:pt x="298" y="261"/>
                  </a:cubicBezTo>
                  <a:cubicBezTo>
                    <a:pt x="299" y="260"/>
                    <a:pt x="299" y="260"/>
                    <a:pt x="300" y="260"/>
                  </a:cubicBezTo>
                  <a:cubicBezTo>
                    <a:pt x="300" y="259"/>
                    <a:pt x="301" y="259"/>
                    <a:pt x="301" y="258"/>
                  </a:cubicBezTo>
                  <a:cubicBezTo>
                    <a:pt x="302" y="258"/>
                    <a:pt x="302" y="258"/>
                    <a:pt x="303" y="257"/>
                  </a:cubicBezTo>
                  <a:cubicBezTo>
                    <a:pt x="303" y="257"/>
                    <a:pt x="303" y="257"/>
                    <a:pt x="303" y="257"/>
                  </a:cubicBezTo>
                  <a:cubicBezTo>
                    <a:pt x="304" y="257"/>
                    <a:pt x="304" y="256"/>
                    <a:pt x="304" y="256"/>
                  </a:cubicBezTo>
                  <a:cubicBezTo>
                    <a:pt x="304" y="256"/>
                    <a:pt x="304" y="256"/>
                    <a:pt x="304" y="256"/>
                  </a:cubicBezTo>
                  <a:cubicBezTo>
                    <a:pt x="305" y="256"/>
                    <a:pt x="305" y="255"/>
                    <a:pt x="305" y="255"/>
                  </a:cubicBezTo>
                  <a:cubicBezTo>
                    <a:pt x="306" y="255"/>
                    <a:pt x="307" y="254"/>
                    <a:pt x="309" y="254"/>
                  </a:cubicBezTo>
                  <a:cubicBezTo>
                    <a:pt x="310" y="253"/>
                    <a:pt x="312" y="253"/>
                    <a:pt x="314" y="253"/>
                  </a:cubicBezTo>
                  <a:cubicBezTo>
                    <a:pt x="316" y="253"/>
                    <a:pt x="318" y="252"/>
                    <a:pt x="319" y="252"/>
                  </a:cubicBezTo>
                  <a:cubicBezTo>
                    <a:pt x="321" y="252"/>
                    <a:pt x="322" y="252"/>
                    <a:pt x="322" y="252"/>
                  </a:cubicBezTo>
                  <a:cubicBezTo>
                    <a:pt x="323" y="252"/>
                    <a:pt x="323" y="252"/>
                    <a:pt x="323" y="252"/>
                  </a:cubicBezTo>
                  <a:cubicBezTo>
                    <a:pt x="323" y="251"/>
                    <a:pt x="324" y="250"/>
                    <a:pt x="324" y="249"/>
                  </a:cubicBezTo>
                  <a:cubicBezTo>
                    <a:pt x="324" y="248"/>
                    <a:pt x="324" y="247"/>
                    <a:pt x="324" y="246"/>
                  </a:cubicBezTo>
                  <a:cubicBezTo>
                    <a:pt x="324" y="244"/>
                    <a:pt x="324" y="242"/>
                    <a:pt x="325" y="239"/>
                  </a:cubicBezTo>
                  <a:cubicBezTo>
                    <a:pt x="325" y="239"/>
                    <a:pt x="325" y="238"/>
                    <a:pt x="325" y="238"/>
                  </a:cubicBezTo>
                  <a:cubicBezTo>
                    <a:pt x="325" y="238"/>
                    <a:pt x="325" y="237"/>
                    <a:pt x="325" y="237"/>
                  </a:cubicBezTo>
                  <a:cubicBezTo>
                    <a:pt x="325" y="236"/>
                    <a:pt x="325" y="236"/>
                    <a:pt x="325" y="235"/>
                  </a:cubicBezTo>
                  <a:cubicBezTo>
                    <a:pt x="325" y="235"/>
                    <a:pt x="325" y="235"/>
                    <a:pt x="325" y="234"/>
                  </a:cubicBezTo>
                  <a:cubicBezTo>
                    <a:pt x="325" y="233"/>
                    <a:pt x="325" y="233"/>
                    <a:pt x="325" y="232"/>
                  </a:cubicBezTo>
                  <a:cubicBezTo>
                    <a:pt x="326" y="232"/>
                    <a:pt x="326" y="231"/>
                    <a:pt x="326" y="231"/>
                  </a:cubicBezTo>
                  <a:cubicBezTo>
                    <a:pt x="326" y="230"/>
                    <a:pt x="327" y="230"/>
                    <a:pt x="327" y="229"/>
                  </a:cubicBezTo>
                  <a:cubicBezTo>
                    <a:pt x="327" y="229"/>
                    <a:pt x="327" y="229"/>
                    <a:pt x="328" y="228"/>
                  </a:cubicBezTo>
                  <a:cubicBezTo>
                    <a:pt x="328" y="228"/>
                    <a:pt x="328" y="227"/>
                    <a:pt x="329" y="227"/>
                  </a:cubicBezTo>
                  <a:cubicBezTo>
                    <a:pt x="329" y="226"/>
                    <a:pt x="330" y="226"/>
                    <a:pt x="330" y="225"/>
                  </a:cubicBezTo>
                  <a:cubicBezTo>
                    <a:pt x="330" y="225"/>
                    <a:pt x="330" y="224"/>
                    <a:pt x="331" y="223"/>
                  </a:cubicBezTo>
                  <a:cubicBezTo>
                    <a:pt x="331" y="223"/>
                    <a:pt x="331" y="222"/>
                    <a:pt x="331" y="221"/>
                  </a:cubicBezTo>
                  <a:cubicBezTo>
                    <a:pt x="331" y="219"/>
                    <a:pt x="332" y="217"/>
                    <a:pt x="332" y="215"/>
                  </a:cubicBezTo>
                  <a:cubicBezTo>
                    <a:pt x="333" y="213"/>
                    <a:pt x="334" y="211"/>
                    <a:pt x="335" y="210"/>
                  </a:cubicBezTo>
                  <a:cubicBezTo>
                    <a:pt x="336" y="208"/>
                    <a:pt x="336" y="206"/>
                    <a:pt x="337" y="205"/>
                  </a:cubicBezTo>
                  <a:cubicBezTo>
                    <a:pt x="338" y="204"/>
                    <a:pt x="339" y="203"/>
                    <a:pt x="339" y="203"/>
                  </a:cubicBezTo>
                  <a:cubicBezTo>
                    <a:pt x="339" y="203"/>
                    <a:pt x="340" y="202"/>
                    <a:pt x="340" y="202"/>
                  </a:cubicBezTo>
                  <a:cubicBezTo>
                    <a:pt x="341" y="202"/>
                    <a:pt x="341" y="202"/>
                    <a:pt x="342" y="201"/>
                  </a:cubicBezTo>
                  <a:cubicBezTo>
                    <a:pt x="343" y="201"/>
                    <a:pt x="343" y="200"/>
                    <a:pt x="344" y="199"/>
                  </a:cubicBezTo>
                  <a:cubicBezTo>
                    <a:pt x="344" y="198"/>
                    <a:pt x="344" y="197"/>
                    <a:pt x="344" y="196"/>
                  </a:cubicBezTo>
                  <a:cubicBezTo>
                    <a:pt x="344" y="196"/>
                    <a:pt x="344" y="196"/>
                    <a:pt x="344" y="195"/>
                  </a:cubicBezTo>
                  <a:cubicBezTo>
                    <a:pt x="344" y="195"/>
                    <a:pt x="345" y="194"/>
                    <a:pt x="345" y="194"/>
                  </a:cubicBezTo>
                  <a:cubicBezTo>
                    <a:pt x="345" y="193"/>
                    <a:pt x="345" y="193"/>
                    <a:pt x="345" y="193"/>
                  </a:cubicBezTo>
                  <a:cubicBezTo>
                    <a:pt x="346" y="192"/>
                    <a:pt x="346" y="192"/>
                    <a:pt x="346" y="191"/>
                  </a:cubicBezTo>
                  <a:cubicBezTo>
                    <a:pt x="346" y="191"/>
                    <a:pt x="347" y="190"/>
                    <a:pt x="347" y="190"/>
                  </a:cubicBezTo>
                  <a:cubicBezTo>
                    <a:pt x="347" y="189"/>
                    <a:pt x="347" y="188"/>
                    <a:pt x="348" y="188"/>
                  </a:cubicBezTo>
                  <a:cubicBezTo>
                    <a:pt x="348" y="187"/>
                    <a:pt x="348" y="187"/>
                    <a:pt x="348" y="186"/>
                  </a:cubicBezTo>
                  <a:cubicBezTo>
                    <a:pt x="348" y="185"/>
                    <a:pt x="348" y="185"/>
                    <a:pt x="348" y="184"/>
                  </a:cubicBezTo>
                  <a:cubicBezTo>
                    <a:pt x="348" y="184"/>
                    <a:pt x="348" y="183"/>
                    <a:pt x="348" y="182"/>
                  </a:cubicBezTo>
                  <a:cubicBezTo>
                    <a:pt x="348" y="182"/>
                    <a:pt x="348" y="181"/>
                    <a:pt x="349" y="181"/>
                  </a:cubicBezTo>
                  <a:cubicBezTo>
                    <a:pt x="349" y="180"/>
                    <a:pt x="349" y="179"/>
                    <a:pt x="349" y="179"/>
                  </a:cubicBezTo>
                  <a:cubicBezTo>
                    <a:pt x="349" y="178"/>
                    <a:pt x="349" y="178"/>
                    <a:pt x="349" y="177"/>
                  </a:cubicBezTo>
                  <a:cubicBezTo>
                    <a:pt x="349" y="177"/>
                    <a:pt x="350" y="176"/>
                    <a:pt x="350" y="176"/>
                  </a:cubicBezTo>
                  <a:cubicBezTo>
                    <a:pt x="350" y="175"/>
                    <a:pt x="350" y="175"/>
                    <a:pt x="350" y="175"/>
                  </a:cubicBezTo>
                  <a:cubicBezTo>
                    <a:pt x="350" y="174"/>
                    <a:pt x="350" y="174"/>
                    <a:pt x="350" y="174"/>
                  </a:cubicBezTo>
                  <a:cubicBezTo>
                    <a:pt x="350" y="174"/>
                    <a:pt x="350" y="173"/>
                    <a:pt x="350" y="173"/>
                  </a:cubicBezTo>
                  <a:cubicBezTo>
                    <a:pt x="350" y="173"/>
                    <a:pt x="350" y="173"/>
                    <a:pt x="350" y="173"/>
                  </a:cubicBezTo>
                  <a:cubicBezTo>
                    <a:pt x="350" y="173"/>
                    <a:pt x="349" y="172"/>
                    <a:pt x="349" y="171"/>
                  </a:cubicBezTo>
                  <a:cubicBezTo>
                    <a:pt x="349" y="171"/>
                    <a:pt x="349" y="170"/>
                    <a:pt x="349" y="169"/>
                  </a:cubicBezTo>
                  <a:cubicBezTo>
                    <a:pt x="349" y="169"/>
                    <a:pt x="349" y="168"/>
                    <a:pt x="349" y="167"/>
                  </a:cubicBezTo>
                  <a:cubicBezTo>
                    <a:pt x="349" y="166"/>
                    <a:pt x="350" y="166"/>
                    <a:pt x="350" y="165"/>
                  </a:cubicBezTo>
                  <a:cubicBezTo>
                    <a:pt x="351" y="165"/>
                    <a:pt x="351" y="164"/>
                    <a:pt x="351" y="164"/>
                  </a:cubicBezTo>
                  <a:cubicBezTo>
                    <a:pt x="351" y="163"/>
                    <a:pt x="352" y="162"/>
                    <a:pt x="351" y="162"/>
                  </a:cubicBezTo>
                  <a:cubicBezTo>
                    <a:pt x="351" y="161"/>
                    <a:pt x="351" y="161"/>
                    <a:pt x="351" y="160"/>
                  </a:cubicBezTo>
                  <a:cubicBezTo>
                    <a:pt x="351" y="160"/>
                    <a:pt x="351" y="160"/>
                    <a:pt x="351" y="159"/>
                  </a:cubicBezTo>
                  <a:cubicBezTo>
                    <a:pt x="351" y="159"/>
                    <a:pt x="351" y="159"/>
                    <a:pt x="350" y="158"/>
                  </a:cubicBezTo>
                  <a:cubicBezTo>
                    <a:pt x="350" y="158"/>
                    <a:pt x="350" y="158"/>
                    <a:pt x="350" y="158"/>
                  </a:cubicBezTo>
                  <a:cubicBezTo>
                    <a:pt x="350" y="158"/>
                    <a:pt x="350" y="158"/>
                    <a:pt x="350" y="158"/>
                  </a:cubicBezTo>
                  <a:cubicBezTo>
                    <a:pt x="350" y="157"/>
                    <a:pt x="350" y="157"/>
                    <a:pt x="350" y="157"/>
                  </a:cubicBezTo>
                  <a:cubicBezTo>
                    <a:pt x="351" y="157"/>
                    <a:pt x="351" y="157"/>
                    <a:pt x="351" y="156"/>
                  </a:cubicBezTo>
                  <a:cubicBezTo>
                    <a:pt x="351" y="156"/>
                    <a:pt x="351" y="156"/>
                    <a:pt x="351" y="155"/>
                  </a:cubicBezTo>
                  <a:cubicBezTo>
                    <a:pt x="351" y="155"/>
                    <a:pt x="351" y="155"/>
                    <a:pt x="351" y="154"/>
                  </a:cubicBezTo>
                  <a:cubicBezTo>
                    <a:pt x="351" y="154"/>
                    <a:pt x="351" y="153"/>
                    <a:pt x="350" y="153"/>
                  </a:cubicBezTo>
                  <a:cubicBezTo>
                    <a:pt x="350" y="153"/>
                    <a:pt x="350" y="153"/>
                    <a:pt x="350" y="152"/>
                  </a:cubicBezTo>
                  <a:cubicBezTo>
                    <a:pt x="350" y="152"/>
                    <a:pt x="350" y="152"/>
                    <a:pt x="350" y="151"/>
                  </a:cubicBezTo>
                  <a:cubicBezTo>
                    <a:pt x="349" y="151"/>
                    <a:pt x="349" y="151"/>
                    <a:pt x="349" y="150"/>
                  </a:cubicBezTo>
                  <a:cubicBezTo>
                    <a:pt x="349" y="150"/>
                    <a:pt x="348" y="150"/>
                    <a:pt x="348" y="150"/>
                  </a:cubicBezTo>
                  <a:cubicBezTo>
                    <a:pt x="348" y="150"/>
                    <a:pt x="348" y="150"/>
                    <a:pt x="348" y="150"/>
                  </a:cubicBezTo>
                  <a:cubicBezTo>
                    <a:pt x="347" y="150"/>
                    <a:pt x="347" y="149"/>
                    <a:pt x="347" y="148"/>
                  </a:cubicBezTo>
                  <a:cubicBezTo>
                    <a:pt x="347" y="147"/>
                    <a:pt x="347" y="146"/>
                    <a:pt x="347" y="144"/>
                  </a:cubicBezTo>
                  <a:cubicBezTo>
                    <a:pt x="347" y="143"/>
                    <a:pt x="347" y="141"/>
                    <a:pt x="347" y="140"/>
                  </a:cubicBezTo>
                  <a:cubicBezTo>
                    <a:pt x="347" y="139"/>
                    <a:pt x="347" y="137"/>
                    <a:pt x="347" y="136"/>
                  </a:cubicBezTo>
                  <a:cubicBezTo>
                    <a:pt x="347" y="136"/>
                    <a:pt x="347" y="135"/>
                    <a:pt x="348" y="135"/>
                  </a:cubicBezTo>
                  <a:cubicBezTo>
                    <a:pt x="348" y="134"/>
                    <a:pt x="348" y="134"/>
                    <a:pt x="348" y="134"/>
                  </a:cubicBezTo>
                  <a:cubicBezTo>
                    <a:pt x="348" y="133"/>
                    <a:pt x="348" y="133"/>
                    <a:pt x="348" y="133"/>
                  </a:cubicBezTo>
                  <a:cubicBezTo>
                    <a:pt x="347" y="133"/>
                    <a:pt x="347" y="132"/>
                    <a:pt x="347" y="132"/>
                  </a:cubicBezTo>
                  <a:cubicBezTo>
                    <a:pt x="347" y="132"/>
                    <a:pt x="347" y="132"/>
                    <a:pt x="347" y="132"/>
                  </a:cubicBezTo>
                  <a:cubicBezTo>
                    <a:pt x="347" y="132"/>
                    <a:pt x="346" y="132"/>
                    <a:pt x="346" y="132"/>
                  </a:cubicBezTo>
                  <a:cubicBezTo>
                    <a:pt x="346" y="132"/>
                    <a:pt x="346" y="132"/>
                    <a:pt x="346" y="133"/>
                  </a:cubicBezTo>
                  <a:cubicBezTo>
                    <a:pt x="346" y="133"/>
                    <a:pt x="345" y="133"/>
                    <a:pt x="345" y="133"/>
                  </a:cubicBezTo>
                  <a:cubicBezTo>
                    <a:pt x="345" y="134"/>
                    <a:pt x="345" y="134"/>
                    <a:pt x="344" y="134"/>
                  </a:cubicBezTo>
                  <a:cubicBezTo>
                    <a:pt x="344" y="135"/>
                    <a:pt x="344" y="135"/>
                    <a:pt x="344" y="135"/>
                  </a:cubicBezTo>
                  <a:cubicBezTo>
                    <a:pt x="343" y="135"/>
                    <a:pt x="343" y="134"/>
                    <a:pt x="342" y="134"/>
                  </a:cubicBezTo>
                  <a:cubicBezTo>
                    <a:pt x="342" y="133"/>
                    <a:pt x="342" y="133"/>
                    <a:pt x="341" y="132"/>
                  </a:cubicBezTo>
                  <a:cubicBezTo>
                    <a:pt x="341" y="131"/>
                    <a:pt x="340" y="131"/>
                    <a:pt x="340" y="130"/>
                  </a:cubicBezTo>
                  <a:cubicBezTo>
                    <a:pt x="340" y="129"/>
                    <a:pt x="339" y="128"/>
                    <a:pt x="339" y="128"/>
                  </a:cubicBezTo>
                  <a:cubicBezTo>
                    <a:pt x="339" y="127"/>
                    <a:pt x="339" y="127"/>
                    <a:pt x="338" y="126"/>
                  </a:cubicBezTo>
                  <a:cubicBezTo>
                    <a:pt x="338" y="125"/>
                    <a:pt x="337" y="124"/>
                    <a:pt x="337" y="124"/>
                  </a:cubicBezTo>
                  <a:cubicBezTo>
                    <a:pt x="336" y="123"/>
                    <a:pt x="335" y="122"/>
                    <a:pt x="335" y="122"/>
                  </a:cubicBezTo>
                  <a:cubicBezTo>
                    <a:pt x="334" y="121"/>
                    <a:pt x="333" y="121"/>
                    <a:pt x="332" y="121"/>
                  </a:cubicBezTo>
                  <a:cubicBezTo>
                    <a:pt x="332" y="121"/>
                    <a:pt x="332" y="121"/>
                    <a:pt x="332" y="121"/>
                  </a:cubicBezTo>
                  <a:cubicBezTo>
                    <a:pt x="332" y="121"/>
                    <a:pt x="332" y="121"/>
                    <a:pt x="332" y="121"/>
                  </a:cubicBezTo>
                  <a:cubicBezTo>
                    <a:pt x="331" y="121"/>
                    <a:pt x="331" y="121"/>
                    <a:pt x="331" y="121"/>
                  </a:cubicBezTo>
                  <a:cubicBezTo>
                    <a:pt x="331" y="121"/>
                    <a:pt x="331" y="121"/>
                    <a:pt x="331" y="121"/>
                  </a:cubicBezTo>
                  <a:cubicBezTo>
                    <a:pt x="331" y="121"/>
                    <a:pt x="331" y="121"/>
                    <a:pt x="331" y="121"/>
                  </a:cubicBezTo>
                  <a:cubicBezTo>
                    <a:pt x="331" y="121"/>
                    <a:pt x="331" y="121"/>
                    <a:pt x="331" y="121"/>
                  </a:cubicBezTo>
                  <a:cubicBezTo>
                    <a:pt x="331" y="121"/>
                    <a:pt x="331" y="121"/>
                    <a:pt x="330" y="121"/>
                  </a:cubicBezTo>
                  <a:cubicBezTo>
                    <a:pt x="330" y="120"/>
                    <a:pt x="330" y="120"/>
                    <a:pt x="330" y="120"/>
                  </a:cubicBezTo>
                  <a:cubicBezTo>
                    <a:pt x="330" y="120"/>
                    <a:pt x="330" y="120"/>
                    <a:pt x="330" y="119"/>
                  </a:cubicBezTo>
                  <a:cubicBezTo>
                    <a:pt x="330" y="119"/>
                    <a:pt x="330" y="119"/>
                    <a:pt x="330" y="118"/>
                  </a:cubicBezTo>
                  <a:cubicBezTo>
                    <a:pt x="330" y="118"/>
                    <a:pt x="330" y="118"/>
                    <a:pt x="329" y="118"/>
                  </a:cubicBezTo>
                  <a:cubicBezTo>
                    <a:pt x="329" y="117"/>
                    <a:pt x="329" y="117"/>
                    <a:pt x="329" y="117"/>
                  </a:cubicBezTo>
                  <a:cubicBezTo>
                    <a:pt x="329" y="117"/>
                    <a:pt x="328" y="117"/>
                    <a:pt x="328" y="117"/>
                  </a:cubicBezTo>
                  <a:cubicBezTo>
                    <a:pt x="328" y="117"/>
                    <a:pt x="328" y="117"/>
                    <a:pt x="328" y="117"/>
                  </a:cubicBezTo>
                  <a:cubicBezTo>
                    <a:pt x="328" y="117"/>
                    <a:pt x="328" y="117"/>
                    <a:pt x="328" y="117"/>
                  </a:cubicBezTo>
                  <a:cubicBezTo>
                    <a:pt x="328" y="117"/>
                    <a:pt x="328" y="117"/>
                    <a:pt x="327" y="117"/>
                  </a:cubicBezTo>
                  <a:cubicBezTo>
                    <a:pt x="327" y="117"/>
                    <a:pt x="327" y="117"/>
                    <a:pt x="327" y="117"/>
                  </a:cubicBezTo>
                  <a:cubicBezTo>
                    <a:pt x="327" y="117"/>
                    <a:pt x="327" y="117"/>
                    <a:pt x="327" y="117"/>
                  </a:cubicBezTo>
                  <a:cubicBezTo>
                    <a:pt x="327" y="117"/>
                    <a:pt x="327" y="117"/>
                    <a:pt x="327" y="117"/>
                  </a:cubicBezTo>
                  <a:cubicBezTo>
                    <a:pt x="327" y="117"/>
                    <a:pt x="327" y="117"/>
                    <a:pt x="327" y="117"/>
                  </a:cubicBezTo>
                  <a:cubicBezTo>
                    <a:pt x="327" y="117"/>
                    <a:pt x="327" y="117"/>
                    <a:pt x="327" y="117"/>
                  </a:cubicBezTo>
                  <a:cubicBezTo>
                    <a:pt x="327" y="117"/>
                    <a:pt x="327" y="117"/>
                    <a:pt x="327" y="117"/>
                  </a:cubicBezTo>
                  <a:cubicBezTo>
                    <a:pt x="327" y="117"/>
                    <a:pt x="326" y="117"/>
                    <a:pt x="326" y="117"/>
                  </a:cubicBezTo>
                  <a:cubicBezTo>
                    <a:pt x="326" y="117"/>
                    <a:pt x="326" y="117"/>
                    <a:pt x="326" y="117"/>
                  </a:cubicBezTo>
                  <a:cubicBezTo>
                    <a:pt x="326" y="117"/>
                    <a:pt x="326" y="116"/>
                    <a:pt x="326" y="116"/>
                  </a:cubicBezTo>
                  <a:cubicBezTo>
                    <a:pt x="326" y="116"/>
                    <a:pt x="325" y="116"/>
                    <a:pt x="325" y="115"/>
                  </a:cubicBezTo>
                  <a:cubicBezTo>
                    <a:pt x="325" y="115"/>
                    <a:pt x="325" y="114"/>
                    <a:pt x="325" y="113"/>
                  </a:cubicBezTo>
                  <a:cubicBezTo>
                    <a:pt x="325" y="113"/>
                    <a:pt x="324" y="112"/>
                    <a:pt x="324" y="111"/>
                  </a:cubicBezTo>
                  <a:cubicBezTo>
                    <a:pt x="324" y="110"/>
                    <a:pt x="324" y="109"/>
                    <a:pt x="325" y="108"/>
                  </a:cubicBezTo>
                  <a:cubicBezTo>
                    <a:pt x="325" y="108"/>
                    <a:pt x="325" y="108"/>
                    <a:pt x="325" y="108"/>
                  </a:cubicBezTo>
                  <a:cubicBezTo>
                    <a:pt x="325" y="107"/>
                    <a:pt x="325" y="107"/>
                    <a:pt x="325" y="107"/>
                  </a:cubicBezTo>
                  <a:cubicBezTo>
                    <a:pt x="325" y="107"/>
                    <a:pt x="324" y="106"/>
                    <a:pt x="324" y="106"/>
                  </a:cubicBezTo>
                  <a:cubicBezTo>
                    <a:pt x="324" y="106"/>
                    <a:pt x="324" y="106"/>
                    <a:pt x="324" y="106"/>
                  </a:cubicBezTo>
                  <a:cubicBezTo>
                    <a:pt x="324" y="106"/>
                    <a:pt x="324" y="106"/>
                    <a:pt x="324" y="106"/>
                  </a:cubicBezTo>
                  <a:cubicBezTo>
                    <a:pt x="324" y="106"/>
                    <a:pt x="324" y="106"/>
                    <a:pt x="324" y="106"/>
                  </a:cubicBezTo>
                  <a:cubicBezTo>
                    <a:pt x="324" y="105"/>
                    <a:pt x="324" y="105"/>
                    <a:pt x="323" y="105"/>
                  </a:cubicBezTo>
                  <a:cubicBezTo>
                    <a:pt x="323" y="105"/>
                    <a:pt x="323" y="105"/>
                    <a:pt x="323" y="105"/>
                  </a:cubicBezTo>
                  <a:cubicBezTo>
                    <a:pt x="323" y="105"/>
                    <a:pt x="323" y="105"/>
                    <a:pt x="323" y="105"/>
                  </a:cubicBezTo>
                  <a:cubicBezTo>
                    <a:pt x="323" y="105"/>
                    <a:pt x="323" y="105"/>
                    <a:pt x="323" y="105"/>
                  </a:cubicBezTo>
                  <a:cubicBezTo>
                    <a:pt x="323" y="105"/>
                    <a:pt x="323" y="105"/>
                    <a:pt x="323" y="105"/>
                  </a:cubicBezTo>
                  <a:cubicBezTo>
                    <a:pt x="323" y="105"/>
                    <a:pt x="322" y="105"/>
                    <a:pt x="322" y="106"/>
                  </a:cubicBezTo>
                  <a:cubicBezTo>
                    <a:pt x="322" y="106"/>
                    <a:pt x="322" y="106"/>
                    <a:pt x="322" y="106"/>
                  </a:cubicBezTo>
                  <a:cubicBezTo>
                    <a:pt x="321" y="105"/>
                    <a:pt x="321" y="105"/>
                    <a:pt x="321" y="105"/>
                  </a:cubicBezTo>
                  <a:cubicBezTo>
                    <a:pt x="321" y="105"/>
                    <a:pt x="321" y="105"/>
                    <a:pt x="321" y="105"/>
                  </a:cubicBezTo>
                  <a:cubicBezTo>
                    <a:pt x="320" y="105"/>
                    <a:pt x="320" y="104"/>
                    <a:pt x="320" y="104"/>
                  </a:cubicBezTo>
                  <a:cubicBezTo>
                    <a:pt x="320" y="104"/>
                    <a:pt x="320" y="104"/>
                    <a:pt x="320" y="104"/>
                  </a:cubicBezTo>
                  <a:cubicBezTo>
                    <a:pt x="319" y="104"/>
                    <a:pt x="319" y="104"/>
                    <a:pt x="319" y="104"/>
                  </a:cubicBezTo>
                  <a:cubicBezTo>
                    <a:pt x="319" y="104"/>
                    <a:pt x="319" y="104"/>
                    <a:pt x="318" y="104"/>
                  </a:cubicBezTo>
                  <a:cubicBezTo>
                    <a:pt x="318" y="104"/>
                    <a:pt x="318" y="104"/>
                    <a:pt x="318" y="104"/>
                  </a:cubicBezTo>
                  <a:cubicBezTo>
                    <a:pt x="318" y="104"/>
                    <a:pt x="318" y="104"/>
                    <a:pt x="317" y="105"/>
                  </a:cubicBezTo>
                  <a:cubicBezTo>
                    <a:pt x="317" y="105"/>
                    <a:pt x="317" y="105"/>
                    <a:pt x="317" y="105"/>
                  </a:cubicBezTo>
                  <a:cubicBezTo>
                    <a:pt x="317" y="105"/>
                    <a:pt x="317" y="105"/>
                    <a:pt x="316" y="105"/>
                  </a:cubicBezTo>
                  <a:cubicBezTo>
                    <a:pt x="316" y="105"/>
                    <a:pt x="316" y="105"/>
                    <a:pt x="316" y="105"/>
                  </a:cubicBezTo>
                  <a:cubicBezTo>
                    <a:pt x="316" y="105"/>
                    <a:pt x="316" y="105"/>
                    <a:pt x="316" y="105"/>
                  </a:cubicBezTo>
                  <a:cubicBezTo>
                    <a:pt x="316" y="105"/>
                    <a:pt x="316" y="105"/>
                    <a:pt x="315" y="105"/>
                  </a:cubicBezTo>
                  <a:cubicBezTo>
                    <a:pt x="315" y="105"/>
                    <a:pt x="315" y="105"/>
                    <a:pt x="315" y="105"/>
                  </a:cubicBezTo>
                  <a:cubicBezTo>
                    <a:pt x="315" y="105"/>
                    <a:pt x="315" y="105"/>
                    <a:pt x="315" y="105"/>
                  </a:cubicBezTo>
                  <a:cubicBezTo>
                    <a:pt x="315" y="105"/>
                    <a:pt x="315" y="105"/>
                    <a:pt x="315" y="105"/>
                  </a:cubicBezTo>
                  <a:cubicBezTo>
                    <a:pt x="315" y="105"/>
                    <a:pt x="315" y="105"/>
                    <a:pt x="315" y="105"/>
                  </a:cubicBezTo>
                  <a:cubicBezTo>
                    <a:pt x="315" y="105"/>
                    <a:pt x="315" y="105"/>
                    <a:pt x="315" y="105"/>
                  </a:cubicBezTo>
                  <a:cubicBezTo>
                    <a:pt x="314" y="105"/>
                    <a:pt x="314" y="104"/>
                    <a:pt x="314" y="104"/>
                  </a:cubicBezTo>
                  <a:cubicBezTo>
                    <a:pt x="314" y="104"/>
                    <a:pt x="314" y="103"/>
                    <a:pt x="314" y="103"/>
                  </a:cubicBezTo>
                  <a:cubicBezTo>
                    <a:pt x="314" y="102"/>
                    <a:pt x="314" y="102"/>
                    <a:pt x="314" y="101"/>
                  </a:cubicBezTo>
                  <a:cubicBezTo>
                    <a:pt x="314" y="101"/>
                    <a:pt x="314" y="100"/>
                    <a:pt x="314" y="100"/>
                  </a:cubicBezTo>
                  <a:cubicBezTo>
                    <a:pt x="314" y="100"/>
                    <a:pt x="314" y="99"/>
                    <a:pt x="314" y="98"/>
                  </a:cubicBezTo>
                  <a:cubicBezTo>
                    <a:pt x="314" y="98"/>
                    <a:pt x="314" y="97"/>
                    <a:pt x="313" y="97"/>
                  </a:cubicBezTo>
                  <a:cubicBezTo>
                    <a:pt x="313" y="96"/>
                    <a:pt x="313" y="95"/>
                    <a:pt x="312" y="95"/>
                  </a:cubicBezTo>
                  <a:cubicBezTo>
                    <a:pt x="312" y="94"/>
                    <a:pt x="311" y="94"/>
                    <a:pt x="310" y="93"/>
                  </a:cubicBezTo>
                  <a:cubicBezTo>
                    <a:pt x="309" y="93"/>
                    <a:pt x="309" y="92"/>
                    <a:pt x="309" y="92"/>
                  </a:cubicBezTo>
                  <a:cubicBezTo>
                    <a:pt x="308" y="91"/>
                    <a:pt x="308" y="91"/>
                    <a:pt x="308" y="90"/>
                  </a:cubicBezTo>
                  <a:cubicBezTo>
                    <a:pt x="307" y="90"/>
                    <a:pt x="307" y="90"/>
                    <a:pt x="307" y="89"/>
                  </a:cubicBezTo>
                  <a:cubicBezTo>
                    <a:pt x="307" y="89"/>
                    <a:pt x="307" y="88"/>
                    <a:pt x="307" y="87"/>
                  </a:cubicBezTo>
                  <a:cubicBezTo>
                    <a:pt x="307" y="87"/>
                    <a:pt x="306" y="86"/>
                    <a:pt x="305" y="84"/>
                  </a:cubicBezTo>
                  <a:cubicBezTo>
                    <a:pt x="303" y="83"/>
                    <a:pt x="301" y="82"/>
                    <a:pt x="298" y="80"/>
                  </a:cubicBezTo>
                  <a:cubicBezTo>
                    <a:pt x="296" y="79"/>
                    <a:pt x="293" y="78"/>
                    <a:pt x="291" y="77"/>
                  </a:cubicBezTo>
                  <a:cubicBezTo>
                    <a:pt x="289" y="76"/>
                    <a:pt x="287" y="75"/>
                    <a:pt x="287" y="75"/>
                  </a:cubicBezTo>
                  <a:cubicBezTo>
                    <a:pt x="286" y="75"/>
                    <a:pt x="286" y="75"/>
                    <a:pt x="286" y="75"/>
                  </a:cubicBezTo>
                  <a:cubicBezTo>
                    <a:pt x="286" y="75"/>
                    <a:pt x="285" y="75"/>
                    <a:pt x="285" y="74"/>
                  </a:cubicBezTo>
                  <a:cubicBezTo>
                    <a:pt x="285" y="74"/>
                    <a:pt x="285" y="74"/>
                    <a:pt x="285" y="74"/>
                  </a:cubicBezTo>
                  <a:cubicBezTo>
                    <a:pt x="285" y="73"/>
                    <a:pt x="285" y="73"/>
                    <a:pt x="285" y="72"/>
                  </a:cubicBezTo>
                  <a:cubicBezTo>
                    <a:pt x="285" y="72"/>
                    <a:pt x="285" y="72"/>
                    <a:pt x="285" y="72"/>
                  </a:cubicBezTo>
                  <a:cubicBezTo>
                    <a:pt x="285" y="71"/>
                    <a:pt x="285" y="71"/>
                    <a:pt x="285" y="71"/>
                  </a:cubicBezTo>
                  <a:cubicBezTo>
                    <a:pt x="285" y="71"/>
                    <a:pt x="285" y="70"/>
                    <a:pt x="285" y="70"/>
                  </a:cubicBezTo>
                  <a:cubicBezTo>
                    <a:pt x="285" y="70"/>
                    <a:pt x="285" y="70"/>
                    <a:pt x="285" y="70"/>
                  </a:cubicBezTo>
                  <a:cubicBezTo>
                    <a:pt x="284" y="69"/>
                    <a:pt x="284" y="69"/>
                    <a:pt x="284" y="68"/>
                  </a:cubicBezTo>
                  <a:cubicBezTo>
                    <a:pt x="284" y="68"/>
                    <a:pt x="283" y="67"/>
                    <a:pt x="283" y="66"/>
                  </a:cubicBezTo>
                  <a:cubicBezTo>
                    <a:pt x="283" y="65"/>
                    <a:pt x="283" y="64"/>
                    <a:pt x="283" y="63"/>
                  </a:cubicBezTo>
                  <a:cubicBezTo>
                    <a:pt x="283" y="62"/>
                    <a:pt x="282" y="61"/>
                    <a:pt x="282" y="59"/>
                  </a:cubicBezTo>
                  <a:cubicBezTo>
                    <a:pt x="282" y="59"/>
                    <a:pt x="282" y="58"/>
                    <a:pt x="282" y="58"/>
                  </a:cubicBezTo>
                  <a:cubicBezTo>
                    <a:pt x="282" y="57"/>
                    <a:pt x="282" y="57"/>
                    <a:pt x="281" y="56"/>
                  </a:cubicBezTo>
                  <a:cubicBezTo>
                    <a:pt x="281" y="56"/>
                    <a:pt x="281" y="56"/>
                    <a:pt x="280" y="55"/>
                  </a:cubicBezTo>
                  <a:cubicBezTo>
                    <a:pt x="280" y="55"/>
                    <a:pt x="280" y="55"/>
                    <a:pt x="279" y="54"/>
                  </a:cubicBezTo>
                  <a:cubicBezTo>
                    <a:pt x="279" y="54"/>
                    <a:pt x="279" y="54"/>
                    <a:pt x="278" y="53"/>
                  </a:cubicBezTo>
                  <a:cubicBezTo>
                    <a:pt x="278" y="53"/>
                    <a:pt x="278" y="53"/>
                    <a:pt x="278" y="52"/>
                  </a:cubicBezTo>
                  <a:cubicBezTo>
                    <a:pt x="277" y="52"/>
                    <a:pt x="277" y="52"/>
                    <a:pt x="277" y="52"/>
                  </a:cubicBezTo>
                  <a:cubicBezTo>
                    <a:pt x="277" y="51"/>
                    <a:pt x="277" y="51"/>
                    <a:pt x="277" y="51"/>
                  </a:cubicBezTo>
                  <a:cubicBezTo>
                    <a:pt x="277" y="50"/>
                    <a:pt x="277" y="50"/>
                    <a:pt x="277" y="49"/>
                  </a:cubicBezTo>
                  <a:cubicBezTo>
                    <a:pt x="277" y="49"/>
                    <a:pt x="277" y="49"/>
                    <a:pt x="277" y="48"/>
                  </a:cubicBezTo>
                  <a:cubicBezTo>
                    <a:pt x="277" y="48"/>
                    <a:pt x="277" y="47"/>
                    <a:pt x="276" y="47"/>
                  </a:cubicBezTo>
                  <a:cubicBezTo>
                    <a:pt x="276" y="46"/>
                    <a:pt x="276" y="46"/>
                    <a:pt x="276" y="46"/>
                  </a:cubicBezTo>
                  <a:cubicBezTo>
                    <a:pt x="276" y="45"/>
                    <a:pt x="276" y="45"/>
                    <a:pt x="276" y="44"/>
                  </a:cubicBezTo>
                  <a:cubicBezTo>
                    <a:pt x="276" y="44"/>
                    <a:pt x="276" y="43"/>
                    <a:pt x="276" y="43"/>
                  </a:cubicBezTo>
                  <a:cubicBezTo>
                    <a:pt x="275" y="43"/>
                    <a:pt x="275" y="42"/>
                    <a:pt x="275" y="42"/>
                  </a:cubicBezTo>
                  <a:cubicBezTo>
                    <a:pt x="275" y="41"/>
                    <a:pt x="275" y="41"/>
                    <a:pt x="275" y="40"/>
                  </a:cubicBezTo>
                  <a:cubicBezTo>
                    <a:pt x="275" y="39"/>
                    <a:pt x="275" y="39"/>
                    <a:pt x="275" y="38"/>
                  </a:cubicBezTo>
                  <a:cubicBezTo>
                    <a:pt x="275" y="38"/>
                    <a:pt x="275" y="37"/>
                    <a:pt x="274" y="37"/>
                  </a:cubicBezTo>
                  <a:cubicBezTo>
                    <a:pt x="274" y="37"/>
                    <a:pt x="273" y="36"/>
                    <a:pt x="273" y="36"/>
                  </a:cubicBezTo>
                  <a:cubicBezTo>
                    <a:pt x="273" y="36"/>
                    <a:pt x="272" y="35"/>
                    <a:pt x="272" y="35"/>
                  </a:cubicBezTo>
                  <a:cubicBezTo>
                    <a:pt x="271" y="35"/>
                    <a:pt x="271" y="35"/>
                    <a:pt x="271" y="35"/>
                  </a:cubicBezTo>
                  <a:cubicBezTo>
                    <a:pt x="271" y="34"/>
                    <a:pt x="270" y="34"/>
                    <a:pt x="270" y="34"/>
                  </a:cubicBezTo>
                  <a:cubicBezTo>
                    <a:pt x="270" y="34"/>
                    <a:pt x="270" y="34"/>
                    <a:pt x="270" y="34"/>
                  </a:cubicBezTo>
                  <a:cubicBezTo>
                    <a:pt x="270" y="34"/>
                    <a:pt x="269" y="33"/>
                    <a:pt x="269" y="33"/>
                  </a:cubicBezTo>
                  <a:cubicBezTo>
                    <a:pt x="269" y="33"/>
                    <a:pt x="269" y="33"/>
                    <a:pt x="269" y="33"/>
                  </a:cubicBezTo>
                  <a:cubicBezTo>
                    <a:pt x="269" y="33"/>
                    <a:pt x="269" y="32"/>
                    <a:pt x="269" y="32"/>
                  </a:cubicBezTo>
                  <a:cubicBezTo>
                    <a:pt x="269" y="32"/>
                    <a:pt x="269" y="32"/>
                    <a:pt x="269" y="32"/>
                  </a:cubicBezTo>
                  <a:cubicBezTo>
                    <a:pt x="268" y="32"/>
                    <a:pt x="268" y="32"/>
                    <a:pt x="268" y="32"/>
                  </a:cubicBezTo>
                  <a:cubicBezTo>
                    <a:pt x="268" y="32"/>
                    <a:pt x="267" y="32"/>
                    <a:pt x="267" y="32"/>
                  </a:cubicBezTo>
                  <a:cubicBezTo>
                    <a:pt x="267" y="32"/>
                    <a:pt x="267" y="32"/>
                    <a:pt x="267" y="32"/>
                  </a:cubicBezTo>
                  <a:cubicBezTo>
                    <a:pt x="266" y="32"/>
                    <a:pt x="266" y="32"/>
                    <a:pt x="266" y="32"/>
                  </a:cubicBezTo>
                  <a:cubicBezTo>
                    <a:pt x="266" y="32"/>
                    <a:pt x="265" y="32"/>
                    <a:pt x="265" y="32"/>
                  </a:cubicBezTo>
                  <a:cubicBezTo>
                    <a:pt x="265" y="32"/>
                    <a:pt x="265" y="32"/>
                    <a:pt x="264" y="32"/>
                  </a:cubicBezTo>
                  <a:cubicBezTo>
                    <a:pt x="264" y="33"/>
                    <a:pt x="264" y="33"/>
                    <a:pt x="264" y="33"/>
                  </a:cubicBezTo>
                  <a:cubicBezTo>
                    <a:pt x="264" y="33"/>
                    <a:pt x="263" y="33"/>
                    <a:pt x="263" y="33"/>
                  </a:cubicBezTo>
                  <a:cubicBezTo>
                    <a:pt x="263" y="33"/>
                    <a:pt x="263" y="33"/>
                    <a:pt x="262" y="33"/>
                  </a:cubicBezTo>
                  <a:cubicBezTo>
                    <a:pt x="262" y="33"/>
                    <a:pt x="262" y="33"/>
                    <a:pt x="262" y="33"/>
                  </a:cubicBezTo>
                  <a:cubicBezTo>
                    <a:pt x="262" y="33"/>
                    <a:pt x="262" y="33"/>
                    <a:pt x="262" y="33"/>
                  </a:cubicBezTo>
                  <a:cubicBezTo>
                    <a:pt x="262" y="33"/>
                    <a:pt x="262" y="33"/>
                    <a:pt x="262" y="33"/>
                  </a:cubicBezTo>
                  <a:cubicBezTo>
                    <a:pt x="262" y="33"/>
                    <a:pt x="262" y="33"/>
                    <a:pt x="262" y="33"/>
                  </a:cubicBezTo>
                  <a:cubicBezTo>
                    <a:pt x="262" y="33"/>
                    <a:pt x="262" y="33"/>
                    <a:pt x="262" y="33"/>
                  </a:cubicBezTo>
                  <a:cubicBezTo>
                    <a:pt x="262" y="33"/>
                    <a:pt x="261" y="33"/>
                    <a:pt x="261" y="33"/>
                  </a:cubicBezTo>
                  <a:cubicBezTo>
                    <a:pt x="261" y="33"/>
                    <a:pt x="261" y="33"/>
                    <a:pt x="261" y="33"/>
                  </a:cubicBezTo>
                  <a:cubicBezTo>
                    <a:pt x="261" y="33"/>
                    <a:pt x="261" y="33"/>
                    <a:pt x="261" y="33"/>
                  </a:cubicBezTo>
                  <a:cubicBezTo>
                    <a:pt x="261" y="32"/>
                    <a:pt x="260" y="32"/>
                    <a:pt x="260" y="31"/>
                  </a:cubicBezTo>
                  <a:cubicBezTo>
                    <a:pt x="260" y="31"/>
                    <a:pt x="260" y="30"/>
                    <a:pt x="260" y="29"/>
                  </a:cubicBezTo>
                  <a:cubicBezTo>
                    <a:pt x="260" y="29"/>
                    <a:pt x="260" y="28"/>
                    <a:pt x="260" y="27"/>
                  </a:cubicBezTo>
                  <a:cubicBezTo>
                    <a:pt x="260" y="26"/>
                    <a:pt x="260" y="26"/>
                    <a:pt x="260" y="25"/>
                  </a:cubicBezTo>
                  <a:cubicBezTo>
                    <a:pt x="260" y="24"/>
                    <a:pt x="260" y="22"/>
                    <a:pt x="260" y="21"/>
                  </a:cubicBezTo>
                  <a:cubicBezTo>
                    <a:pt x="259" y="20"/>
                    <a:pt x="259" y="18"/>
                    <a:pt x="259" y="17"/>
                  </a:cubicBezTo>
                  <a:cubicBezTo>
                    <a:pt x="258" y="16"/>
                    <a:pt x="258" y="14"/>
                    <a:pt x="257" y="13"/>
                  </a:cubicBezTo>
                  <a:cubicBezTo>
                    <a:pt x="257" y="12"/>
                    <a:pt x="256" y="11"/>
                    <a:pt x="255" y="11"/>
                  </a:cubicBezTo>
                  <a:cubicBezTo>
                    <a:pt x="255" y="11"/>
                    <a:pt x="255" y="10"/>
                    <a:pt x="254" y="10"/>
                  </a:cubicBezTo>
                  <a:cubicBezTo>
                    <a:pt x="254" y="9"/>
                    <a:pt x="254" y="9"/>
                    <a:pt x="253" y="8"/>
                  </a:cubicBezTo>
                  <a:cubicBezTo>
                    <a:pt x="253" y="8"/>
                    <a:pt x="253" y="7"/>
                    <a:pt x="253" y="6"/>
                  </a:cubicBezTo>
                  <a:cubicBezTo>
                    <a:pt x="253" y="6"/>
                    <a:pt x="252" y="5"/>
                    <a:pt x="252" y="4"/>
                  </a:cubicBezTo>
                  <a:cubicBezTo>
                    <a:pt x="252" y="4"/>
                    <a:pt x="252" y="4"/>
                    <a:pt x="252" y="3"/>
                  </a:cubicBezTo>
                  <a:cubicBezTo>
                    <a:pt x="252" y="3"/>
                    <a:pt x="252" y="2"/>
                    <a:pt x="252" y="2"/>
                  </a:cubicBezTo>
                  <a:cubicBezTo>
                    <a:pt x="251" y="2"/>
                    <a:pt x="251" y="1"/>
                    <a:pt x="251" y="1"/>
                  </a:cubicBezTo>
                  <a:cubicBezTo>
                    <a:pt x="251" y="1"/>
                    <a:pt x="251" y="1"/>
                    <a:pt x="251" y="0"/>
                  </a:cubicBezTo>
                  <a:cubicBezTo>
                    <a:pt x="250" y="0"/>
                    <a:pt x="250" y="0"/>
                    <a:pt x="2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8" name="Freeform 307">
              <a:extLst>
                <a:ext uri="{FF2B5EF4-FFF2-40B4-BE49-F238E27FC236}">
                  <a16:creationId xmlns:a16="http://schemas.microsoft.com/office/drawing/2014/main" id="{047341C4-8869-AC43-B4A7-7039C79CFDF6}"/>
                </a:ext>
              </a:extLst>
            </p:cNvPr>
            <p:cNvSpPr>
              <a:spLocks noEditPoints="1"/>
            </p:cNvSpPr>
            <p:nvPr/>
          </p:nvSpPr>
          <p:spPr bwMode="auto">
            <a:xfrm>
              <a:off x="8313738" y="2505075"/>
              <a:ext cx="166687" cy="217487"/>
            </a:xfrm>
            <a:custGeom>
              <a:avLst/>
              <a:gdLst>
                <a:gd name="T0" fmla="*/ 9 w 99"/>
                <a:gd name="T1" fmla="*/ 127 h 128"/>
                <a:gd name="T2" fmla="*/ 10 w 99"/>
                <a:gd name="T3" fmla="*/ 128 h 128"/>
                <a:gd name="T4" fmla="*/ 13 w 99"/>
                <a:gd name="T5" fmla="*/ 126 h 128"/>
                <a:gd name="T6" fmla="*/ 11 w 99"/>
                <a:gd name="T7" fmla="*/ 124 h 128"/>
                <a:gd name="T8" fmla="*/ 47 w 99"/>
                <a:gd name="T9" fmla="*/ 61 h 128"/>
                <a:gd name="T10" fmla="*/ 45 w 99"/>
                <a:gd name="T11" fmla="*/ 66 h 128"/>
                <a:gd name="T12" fmla="*/ 40 w 99"/>
                <a:gd name="T13" fmla="*/ 73 h 128"/>
                <a:gd name="T14" fmla="*/ 30 w 99"/>
                <a:gd name="T15" fmla="*/ 86 h 128"/>
                <a:gd name="T16" fmla="*/ 13 w 99"/>
                <a:gd name="T17" fmla="*/ 96 h 128"/>
                <a:gd name="T18" fmla="*/ 5 w 99"/>
                <a:gd name="T19" fmla="*/ 104 h 128"/>
                <a:gd name="T20" fmla="*/ 2 w 99"/>
                <a:gd name="T21" fmla="*/ 110 h 128"/>
                <a:gd name="T22" fmla="*/ 3 w 99"/>
                <a:gd name="T23" fmla="*/ 117 h 128"/>
                <a:gd name="T24" fmla="*/ 9 w 99"/>
                <a:gd name="T25" fmla="*/ 119 h 128"/>
                <a:gd name="T26" fmla="*/ 14 w 99"/>
                <a:gd name="T27" fmla="*/ 120 h 128"/>
                <a:gd name="T28" fmla="*/ 19 w 99"/>
                <a:gd name="T29" fmla="*/ 122 h 128"/>
                <a:gd name="T30" fmla="*/ 34 w 99"/>
                <a:gd name="T31" fmla="*/ 113 h 128"/>
                <a:gd name="T32" fmla="*/ 36 w 99"/>
                <a:gd name="T33" fmla="*/ 107 h 128"/>
                <a:gd name="T34" fmla="*/ 39 w 99"/>
                <a:gd name="T35" fmla="*/ 100 h 128"/>
                <a:gd name="T36" fmla="*/ 45 w 99"/>
                <a:gd name="T37" fmla="*/ 93 h 128"/>
                <a:gd name="T38" fmla="*/ 52 w 99"/>
                <a:gd name="T39" fmla="*/ 91 h 128"/>
                <a:gd name="T40" fmla="*/ 52 w 99"/>
                <a:gd name="T41" fmla="*/ 86 h 128"/>
                <a:gd name="T42" fmla="*/ 57 w 99"/>
                <a:gd name="T43" fmla="*/ 80 h 128"/>
                <a:gd name="T44" fmla="*/ 62 w 99"/>
                <a:gd name="T45" fmla="*/ 71 h 128"/>
                <a:gd name="T46" fmla="*/ 62 w 99"/>
                <a:gd name="T47" fmla="*/ 65 h 128"/>
                <a:gd name="T48" fmla="*/ 61 w 99"/>
                <a:gd name="T49" fmla="*/ 62 h 128"/>
                <a:gd name="T50" fmla="*/ 58 w 99"/>
                <a:gd name="T51" fmla="*/ 63 h 128"/>
                <a:gd name="T52" fmla="*/ 54 w 99"/>
                <a:gd name="T53" fmla="*/ 64 h 128"/>
                <a:gd name="T54" fmla="*/ 49 w 99"/>
                <a:gd name="T55" fmla="*/ 60 h 128"/>
                <a:gd name="T56" fmla="*/ 51 w 99"/>
                <a:gd name="T57" fmla="*/ 0 h 128"/>
                <a:gd name="T58" fmla="*/ 57 w 99"/>
                <a:gd name="T59" fmla="*/ 9 h 128"/>
                <a:gd name="T60" fmla="*/ 62 w 99"/>
                <a:gd name="T61" fmla="*/ 14 h 128"/>
                <a:gd name="T62" fmla="*/ 68 w 99"/>
                <a:gd name="T63" fmla="*/ 23 h 128"/>
                <a:gd name="T64" fmla="*/ 66 w 99"/>
                <a:gd name="T65" fmla="*/ 34 h 128"/>
                <a:gd name="T66" fmla="*/ 61 w 99"/>
                <a:gd name="T67" fmla="*/ 41 h 128"/>
                <a:gd name="T68" fmla="*/ 59 w 99"/>
                <a:gd name="T69" fmla="*/ 44 h 128"/>
                <a:gd name="T70" fmla="*/ 69 w 99"/>
                <a:gd name="T71" fmla="*/ 50 h 128"/>
                <a:gd name="T72" fmla="*/ 71 w 99"/>
                <a:gd name="T73" fmla="*/ 62 h 128"/>
                <a:gd name="T74" fmla="*/ 71 w 99"/>
                <a:gd name="T75" fmla="*/ 67 h 128"/>
                <a:gd name="T76" fmla="*/ 77 w 99"/>
                <a:gd name="T77" fmla="*/ 67 h 128"/>
                <a:gd name="T78" fmla="*/ 84 w 99"/>
                <a:gd name="T79" fmla="*/ 56 h 128"/>
                <a:gd name="T80" fmla="*/ 87 w 99"/>
                <a:gd name="T81" fmla="*/ 48 h 128"/>
                <a:gd name="T82" fmla="*/ 90 w 99"/>
                <a:gd name="T83" fmla="*/ 43 h 128"/>
                <a:gd name="T84" fmla="*/ 95 w 99"/>
                <a:gd name="T85" fmla="*/ 41 h 128"/>
                <a:gd name="T86" fmla="*/ 98 w 99"/>
                <a:gd name="T87" fmla="*/ 37 h 128"/>
                <a:gd name="T88" fmla="*/ 99 w 99"/>
                <a:gd name="T89" fmla="*/ 31 h 128"/>
                <a:gd name="T90" fmla="*/ 99 w 99"/>
                <a:gd name="T91" fmla="*/ 29 h 128"/>
                <a:gd name="T92" fmla="*/ 93 w 99"/>
                <a:gd name="T93" fmla="*/ 30 h 128"/>
                <a:gd name="T94" fmla="*/ 89 w 99"/>
                <a:gd name="T95" fmla="*/ 32 h 128"/>
                <a:gd name="T96" fmla="*/ 84 w 99"/>
                <a:gd name="T97" fmla="*/ 30 h 128"/>
                <a:gd name="T98" fmla="*/ 77 w 99"/>
                <a:gd name="T99" fmla="*/ 23 h 128"/>
                <a:gd name="T100" fmla="*/ 73 w 99"/>
                <a:gd name="T101" fmla="*/ 18 h 128"/>
                <a:gd name="T102" fmla="*/ 73 w 99"/>
                <a:gd name="T103" fmla="*/ 20 h 128"/>
                <a:gd name="T104" fmla="*/ 73 w 99"/>
                <a:gd name="T105" fmla="*/ 23 h 128"/>
                <a:gd name="T106" fmla="*/ 71 w 99"/>
                <a:gd name="T107" fmla="*/ 22 h 128"/>
                <a:gd name="T108" fmla="*/ 67 w 99"/>
                <a:gd name="T109" fmla="*/ 20 h 128"/>
                <a:gd name="T110" fmla="*/ 64 w 99"/>
                <a:gd name="T111" fmla="*/ 11 h 128"/>
                <a:gd name="T112" fmla="*/ 59 w 99"/>
                <a:gd name="T113"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128">
                  <a:moveTo>
                    <a:pt x="11" y="124"/>
                  </a:moveTo>
                  <a:cubicBezTo>
                    <a:pt x="11" y="124"/>
                    <a:pt x="11" y="124"/>
                    <a:pt x="10" y="124"/>
                  </a:cubicBezTo>
                  <a:cubicBezTo>
                    <a:pt x="10" y="124"/>
                    <a:pt x="10" y="125"/>
                    <a:pt x="10" y="125"/>
                  </a:cubicBezTo>
                  <a:cubicBezTo>
                    <a:pt x="10" y="125"/>
                    <a:pt x="9" y="125"/>
                    <a:pt x="9" y="126"/>
                  </a:cubicBezTo>
                  <a:cubicBezTo>
                    <a:pt x="9" y="126"/>
                    <a:pt x="9" y="126"/>
                    <a:pt x="9" y="126"/>
                  </a:cubicBezTo>
                  <a:cubicBezTo>
                    <a:pt x="9" y="127"/>
                    <a:pt x="9" y="127"/>
                    <a:pt x="9" y="127"/>
                  </a:cubicBezTo>
                  <a:cubicBezTo>
                    <a:pt x="9" y="127"/>
                    <a:pt x="9" y="127"/>
                    <a:pt x="9" y="127"/>
                  </a:cubicBezTo>
                  <a:cubicBezTo>
                    <a:pt x="9" y="127"/>
                    <a:pt x="9" y="127"/>
                    <a:pt x="9" y="128"/>
                  </a:cubicBezTo>
                  <a:cubicBezTo>
                    <a:pt x="10" y="128"/>
                    <a:pt x="10" y="128"/>
                    <a:pt x="10" y="128"/>
                  </a:cubicBezTo>
                  <a:cubicBezTo>
                    <a:pt x="10" y="128"/>
                    <a:pt x="10" y="128"/>
                    <a:pt x="10" y="128"/>
                  </a:cubicBezTo>
                  <a:cubicBezTo>
                    <a:pt x="10" y="128"/>
                    <a:pt x="10" y="128"/>
                    <a:pt x="10" y="128"/>
                  </a:cubicBezTo>
                  <a:cubicBezTo>
                    <a:pt x="10" y="128"/>
                    <a:pt x="10" y="128"/>
                    <a:pt x="10" y="128"/>
                  </a:cubicBezTo>
                  <a:cubicBezTo>
                    <a:pt x="10" y="128"/>
                    <a:pt x="10" y="128"/>
                    <a:pt x="10" y="128"/>
                  </a:cubicBezTo>
                  <a:cubicBezTo>
                    <a:pt x="10" y="128"/>
                    <a:pt x="11" y="128"/>
                    <a:pt x="11" y="128"/>
                  </a:cubicBezTo>
                  <a:cubicBezTo>
                    <a:pt x="11" y="128"/>
                    <a:pt x="12" y="128"/>
                    <a:pt x="12" y="127"/>
                  </a:cubicBezTo>
                  <a:cubicBezTo>
                    <a:pt x="12" y="127"/>
                    <a:pt x="12" y="127"/>
                    <a:pt x="13" y="127"/>
                  </a:cubicBezTo>
                  <a:cubicBezTo>
                    <a:pt x="13" y="127"/>
                    <a:pt x="13" y="127"/>
                    <a:pt x="13" y="127"/>
                  </a:cubicBezTo>
                  <a:cubicBezTo>
                    <a:pt x="13" y="126"/>
                    <a:pt x="13" y="126"/>
                    <a:pt x="13" y="126"/>
                  </a:cubicBezTo>
                  <a:cubicBezTo>
                    <a:pt x="13" y="126"/>
                    <a:pt x="13" y="126"/>
                    <a:pt x="13" y="126"/>
                  </a:cubicBezTo>
                  <a:cubicBezTo>
                    <a:pt x="13" y="126"/>
                    <a:pt x="13" y="125"/>
                    <a:pt x="13" y="125"/>
                  </a:cubicBezTo>
                  <a:cubicBezTo>
                    <a:pt x="13" y="125"/>
                    <a:pt x="13" y="125"/>
                    <a:pt x="12" y="125"/>
                  </a:cubicBezTo>
                  <a:cubicBezTo>
                    <a:pt x="12" y="125"/>
                    <a:pt x="12" y="124"/>
                    <a:pt x="12" y="124"/>
                  </a:cubicBezTo>
                  <a:cubicBezTo>
                    <a:pt x="12" y="124"/>
                    <a:pt x="12" y="124"/>
                    <a:pt x="12" y="124"/>
                  </a:cubicBezTo>
                  <a:cubicBezTo>
                    <a:pt x="12" y="124"/>
                    <a:pt x="12" y="124"/>
                    <a:pt x="11" y="124"/>
                  </a:cubicBezTo>
                  <a:cubicBezTo>
                    <a:pt x="11" y="124"/>
                    <a:pt x="11" y="124"/>
                    <a:pt x="11" y="124"/>
                  </a:cubicBezTo>
                  <a:moveTo>
                    <a:pt x="48" y="60"/>
                  </a:moveTo>
                  <a:cubicBezTo>
                    <a:pt x="48" y="60"/>
                    <a:pt x="48" y="60"/>
                    <a:pt x="48" y="60"/>
                  </a:cubicBezTo>
                  <a:cubicBezTo>
                    <a:pt x="48" y="60"/>
                    <a:pt x="48" y="60"/>
                    <a:pt x="47" y="60"/>
                  </a:cubicBezTo>
                  <a:cubicBezTo>
                    <a:pt x="47" y="60"/>
                    <a:pt x="47" y="60"/>
                    <a:pt x="47" y="60"/>
                  </a:cubicBezTo>
                  <a:cubicBezTo>
                    <a:pt x="47" y="60"/>
                    <a:pt x="47" y="61"/>
                    <a:pt x="47" y="61"/>
                  </a:cubicBezTo>
                  <a:cubicBezTo>
                    <a:pt x="46" y="61"/>
                    <a:pt x="46" y="61"/>
                    <a:pt x="46" y="62"/>
                  </a:cubicBezTo>
                  <a:cubicBezTo>
                    <a:pt x="46" y="62"/>
                    <a:pt x="46" y="62"/>
                    <a:pt x="45" y="62"/>
                  </a:cubicBezTo>
                  <a:cubicBezTo>
                    <a:pt x="45" y="63"/>
                    <a:pt x="45" y="63"/>
                    <a:pt x="45" y="63"/>
                  </a:cubicBezTo>
                  <a:cubicBezTo>
                    <a:pt x="45" y="63"/>
                    <a:pt x="45" y="63"/>
                    <a:pt x="45" y="64"/>
                  </a:cubicBezTo>
                  <a:cubicBezTo>
                    <a:pt x="45" y="64"/>
                    <a:pt x="45" y="64"/>
                    <a:pt x="45" y="65"/>
                  </a:cubicBezTo>
                  <a:cubicBezTo>
                    <a:pt x="45" y="65"/>
                    <a:pt x="45" y="65"/>
                    <a:pt x="45" y="66"/>
                  </a:cubicBezTo>
                  <a:cubicBezTo>
                    <a:pt x="45" y="66"/>
                    <a:pt x="44" y="66"/>
                    <a:pt x="44" y="67"/>
                  </a:cubicBezTo>
                  <a:cubicBezTo>
                    <a:pt x="44" y="67"/>
                    <a:pt x="43" y="68"/>
                    <a:pt x="43" y="68"/>
                  </a:cubicBezTo>
                  <a:cubicBezTo>
                    <a:pt x="42" y="69"/>
                    <a:pt x="42" y="69"/>
                    <a:pt x="42" y="69"/>
                  </a:cubicBezTo>
                  <a:cubicBezTo>
                    <a:pt x="41" y="70"/>
                    <a:pt x="41" y="70"/>
                    <a:pt x="41" y="71"/>
                  </a:cubicBezTo>
                  <a:cubicBezTo>
                    <a:pt x="41" y="71"/>
                    <a:pt x="40" y="71"/>
                    <a:pt x="40" y="72"/>
                  </a:cubicBezTo>
                  <a:cubicBezTo>
                    <a:pt x="40" y="72"/>
                    <a:pt x="40" y="72"/>
                    <a:pt x="40" y="73"/>
                  </a:cubicBezTo>
                  <a:cubicBezTo>
                    <a:pt x="40" y="73"/>
                    <a:pt x="39" y="74"/>
                    <a:pt x="39" y="74"/>
                  </a:cubicBezTo>
                  <a:cubicBezTo>
                    <a:pt x="39" y="75"/>
                    <a:pt x="39" y="75"/>
                    <a:pt x="39" y="76"/>
                  </a:cubicBezTo>
                  <a:cubicBezTo>
                    <a:pt x="38" y="76"/>
                    <a:pt x="38" y="77"/>
                    <a:pt x="38" y="78"/>
                  </a:cubicBezTo>
                  <a:cubicBezTo>
                    <a:pt x="37" y="79"/>
                    <a:pt x="37" y="79"/>
                    <a:pt x="36" y="80"/>
                  </a:cubicBezTo>
                  <a:cubicBezTo>
                    <a:pt x="36" y="81"/>
                    <a:pt x="35" y="82"/>
                    <a:pt x="34" y="83"/>
                  </a:cubicBezTo>
                  <a:cubicBezTo>
                    <a:pt x="33" y="84"/>
                    <a:pt x="32" y="85"/>
                    <a:pt x="30" y="86"/>
                  </a:cubicBezTo>
                  <a:cubicBezTo>
                    <a:pt x="29" y="87"/>
                    <a:pt x="28" y="88"/>
                    <a:pt x="26" y="88"/>
                  </a:cubicBezTo>
                  <a:cubicBezTo>
                    <a:pt x="25" y="89"/>
                    <a:pt x="23" y="90"/>
                    <a:pt x="22" y="91"/>
                  </a:cubicBezTo>
                  <a:cubicBezTo>
                    <a:pt x="21" y="91"/>
                    <a:pt x="20" y="92"/>
                    <a:pt x="19" y="92"/>
                  </a:cubicBezTo>
                  <a:cubicBezTo>
                    <a:pt x="18" y="93"/>
                    <a:pt x="17" y="93"/>
                    <a:pt x="17" y="93"/>
                  </a:cubicBezTo>
                  <a:cubicBezTo>
                    <a:pt x="16" y="94"/>
                    <a:pt x="15" y="94"/>
                    <a:pt x="15" y="95"/>
                  </a:cubicBezTo>
                  <a:cubicBezTo>
                    <a:pt x="14" y="95"/>
                    <a:pt x="14" y="96"/>
                    <a:pt x="13" y="96"/>
                  </a:cubicBezTo>
                  <a:cubicBezTo>
                    <a:pt x="13" y="97"/>
                    <a:pt x="13" y="97"/>
                    <a:pt x="12" y="97"/>
                  </a:cubicBezTo>
                  <a:cubicBezTo>
                    <a:pt x="12" y="98"/>
                    <a:pt x="12" y="98"/>
                    <a:pt x="11" y="99"/>
                  </a:cubicBezTo>
                  <a:cubicBezTo>
                    <a:pt x="11" y="99"/>
                    <a:pt x="10" y="100"/>
                    <a:pt x="9" y="100"/>
                  </a:cubicBezTo>
                  <a:cubicBezTo>
                    <a:pt x="9" y="101"/>
                    <a:pt x="8" y="101"/>
                    <a:pt x="8" y="101"/>
                  </a:cubicBezTo>
                  <a:cubicBezTo>
                    <a:pt x="7" y="102"/>
                    <a:pt x="7" y="102"/>
                    <a:pt x="6" y="103"/>
                  </a:cubicBezTo>
                  <a:cubicBezTo>
                    <a:pt x="6" y="103"/>
                    <a:pt x="5" y="104"/>
                    <a:pt x="5" y="104"/>
                  </a:cubicBezTo>
                  <a:cubicBezTo>
                    <a:pt x="4" y="104"/>
                    <a:pt x="4" y="105"/>
                    <a:pt x="4" y="105"/>
                  </a:cubicBezTo>
                  <a:cubicBezTo>
                    <a:pt x="3" y="105"/>
                    <a:pt x="3" y="106"/>
                    <a:pt x="3" y="106"/>
                  </a:cubicBezTo>
                  <a:cubicBezTo>
                    <a:pt x="3" y="107"/>
                    <a:pt x="3" y="107"/>
                    <a:pt x="3" y="107"/>
                  </a:cubicBezTo>
                  <a:cubicBezTo>
                    <a:pt x="3" y="107"/>
                    <a:pt x="3" y="108"/>
                    <a:pt x="3" y="108"/>
                  </a:cubicBezTo>
                  <a:cubicBezTo>
                    <a:pt x="3" y="108"/>
                    <a:pt x="2" y="109"/>
                    <a:pt x="2" y="109"/>
                  </a:cubicBezTo>
                  <a:cubicBezTo>
                    <a:pt x="2" y="109"/>
                    <a:pt x="2" y="109"/>
                    <a:pt x="2" y="110"/>
                  </a:cubicBezTo>
                  <a:cubicBezTo>
                    <a:pt x="1" y="110"/>
                    <a:pt x="1" y="111"/>
                    <a:pt x="1" y="111"/>
                  </a:cubicBezTo>
                  <a:cubicBezTo>
                    <a:pt x="1" y="111"/>
                    <a:pt x="0" y="112"/>
                    <a:pt x="0" y="112"/>
                  </a:cubicBezTo>
                  <a:cubicBezTo>
                    <a:pt x="0" y="113"/>
                    <a:pt x="0" y="113"/>
                    <a:pt x="0" y="114"/>
                  </a:cubicBezTo>
                  <a:cubicBezTo>
                    <a:pt x="0" y="114"/>
                    <a:pt x="1" y="115"/>
                    <a:pt x="1" y="115"/>
                  </a:cubicBezTo>
                  <a:cubicBezTo>
                    <a:pt x="1" y="116"/>
                    <a:pt x="2" y="116"/>
                    <a:pt x="2" y="116"/>
                  </a:cubicBezTo>
                  <a:cubicBezTo>
                    <a:pt x="2" y="117"/>
                    <a:pt x="3" y="117"/>
                    <a:pt x="3" y="117"/>
                  </a:cubicBezTo>
                  <a:cubicBezTo>
                    <a:pt x="3" y="117"/>
                    <a:pt x="4" y="117"/>
                    <a:pt x="4" y="117"/>
                  </a:cubicBezTo>
                  <a:cubicBezTo>
                    <a:pt x="4" y="117"/>
                    <a:pt x="5" y="117"/>
                    <a:pt x="5" y="117"/>
                  </a:cubicBezTo>
                  <a:cubicBezTo>
                    <a:pt x="5" y="117"/>
                    <a:pt x="6" y="117"/>
                    <a:pt x="6" y="117"/>
                  </a:cubicBezTo>
                  <a:cubicBezTo>
                    <a:pt x="6" y="117"/>
                    <a:pt x="7" y="117"/>
                    <a:pt x="7" y="118"/>
                  </a:cubicBezTo>
                  <a:cubicBezTo>
                    <a:pt x="7" y="118"/>
                    <a:pt x="8" y="118"/>
                    <a:pt x="8" y="118"/>
                  </a:cubicBezTo>
                  <a:cubicBezTo>
                    <a:pt x="8" y="118"/>
                    <a:pt x="9" y="118"/>
                    <a:pt x="9" y="119"/>
                  </a:cubicBezTo>
                  <a:cubicBezTo>
                    <a:pt x="9" y="119"/>
                    <a:pt x="10" y="119"/>
                    <a:pt x="10" y="119"/>
                  </a:cubicBezTo>
                  <a:cubicBezTo>
                    <a:pt x="10" y="120"/>
                    <a:pt x="11" y="120"/>
                    <a:pt x="11" y="120"/>
                  </a:cubicBezTo>
                  <a:cubicBezTo>
                    <a:pt x="11" y="120"/>
                    <a:pt x="11" y="120"/>
                    <a:pt x="12" y="120"/>
                  </a:cubicBezTo>
                  <a:cubicBezTo>
                    <a:pt x="12" y="120"/>
                    <a:pt x="12" y="120"/>
                    <a:pt x="12" y="120"/>
                  </a:cubicBezTo>
                  <a:cubicBezTo>
                    <a:pt x="13" y="120"/>
                    <a:pt x="13" y="120"/>
                    <a:pt x="13" y="120"/>
                  </a:cubicBezTo>
                  <a:cubicBezTo>
                    <a:pt x="14" y="120"/>
                    <a:pt x="14" y="120"/>
                    <a:pt x="14" y="120"/>
                  </a:cubicBezTo>
                  <a:cubicBezTo>
                    <a:pt x="14" y="120"/>
                    <a:pt x="15" y="120"/>
                    <a:pt x="15" y="121"/>
                  </a:cubicBezTo>
                  <a:cubicBezTo>
                    <a:pt x="15" y="121"/>
                    <a:pt x="15" y="121"/>
                    <a:pt x="15" y="121"/>
                  </a:cubicBezTo>
                  <a:cubicBezTo>
                    <a:pt x="15" y="122"/>
                    <a:pt x="16" y="122"/>
                    <a:pt x="16" y="122"/>
                  </a:cubicBezTo>
                  <a:cubicBezTo>
                    <a:pt x="16" y="122"/>
                    <a:pt x="16" y="122"/>
                    <a:pt x="17" y="122"/>
                  </a:cubicBezTo>
                  <a:cubicBezTo>
                    <a:pt x="17" y="122"/>
                    <a:pt x="17" y="122"/>
                    <a:pt x="18" y="122"/>
                  </a:cubicBezTo>
                  <a:cubicBezTo>
                    <a:pt x="18" y="122"/>
                    <a:pt x="18" y="122"/>
                    <a:pt x="19" y="122"/>
                  </a:cubicBezTo>
                  <a:cubicBezTo>
                    <a:pt x="20" y="122"/>
                    <a:pt x="21" y="122"/>
                    <a:pt x="21" y="122"/>
                  </a:cubicBezTo>
                  <a:cubicBezTo>
                    <a:pt x="22" y="122"/>
                    <a:pt x="23" y="122"/>
                    <a:pt x="24" y="121"/>
                  </a:cubicBezTo>
                  <a:cubicBezTo>
                    <a:pt x="25" y="121"/>
                    <a:pt x="26" y="121"/>
                    <a:pt x="27" y="120"/>
                  </a:cubicBezTo>
                  <a:cubicBezTo>
                    <a:pt x="28" y="119"/>
                    <a:pt x="29" y="119"/>
                    <a:pt x="30" y="118"/>
                  </a:cubicBezTo>
                  <a:cubicBezTo>
                    <a:pt x="31" y="117"/>
                    <a:pt x="32" y="116"/>
                    <a:pt x="32" y="115"/>
                  </a:cubicBezTo>
                  <a:cubicBezTo>
                    <a:pt x="33" y="115"/>
                    <a:pt x="33" y="114"/>
                    <a:pt x="34" y="113"/>
                  </a:cubicBezTo>
                  <a:cubicBezTo>
                    <a:pt x="34" y="113"/>
                    <a:pt x="34" y="112"/>
                    <a:pt x="34" y="112"/>
                  </a:cubicBezTo>
                  <a:cubicBezTo>
                    <a:pt x="34" y="111"/>
                    <a:pt x="34" y="111"/>
                    <a:pt x="34" y="110"/>
                  </a:cubicBezTo>
                  <a:cubicBezTo>
                    <a:pt x="34" y="110"/>
                    <a:pt x="34" y="110"/>
                    <a:pt x="34" y="109"/>
                  </a:cubicBezTo>
                  <a:cubicBezTo>
                    <a:pt x="34" y="109"/>
                    <a:pt x="34" y="109"/>
                    <a:pt x="35" y="109"/>
                  </a:cubicBezTo>
                  <a:cubicBezTo>
                    <a:pt x="35" y="109"/>
                    <a:pt x="35" y="108"/>
                    <a:pt x="35" y="108"/>
                  </a:cubicBezTo>
                  <a:cubicBezTo>
                    <a:pt x="35" y="108"/>
                    <a:pt x="35" y="108"/>
                    <a:pt x="36" y="107"/>
                  </a:cubicBezTo>
                  <a:cubicBezTo>
                    <a:pt x="36" y="107"/>
                    <a:pt x="36" y="107"/>
                    <a:pt x="37" y="107"/>
                  </a:cubicBezTo>
                  <a:cubicBezTo>
                    <a:pt x="37" y="106"/>
                    <a:pt x="37" y="106"/>
                    <a:pt x="37" y="105"/>
                  </a:cubicBezTo>
                  <a:cubicBezTo>
                    <a:pt x="37" y="105"/>
                    <a:pt x="38" y="104"/>
                    <a:pt x="38" y="104"/>
                  </a:cubicBezTo>
                  <a:cubicBezTo>
                    <a:pt x="38" y="103"/>
                    <a:pt x="38" y="103"/>
                    <a:pt x="38" y="102"/>
                  </a:cubicBezTo>
                  <a:cubicBezTo>
                    <a:pt x="38" y="102"/>
                    <a:pt x="38" y="102"/>
                    <a:pt x="38" y="101"/>
                  </a:cubicBezTo>
                  <a:cubicBezTo>
                    <a:pt x="39" y="101"/>
                    <a:pt x="39" y="101"/>
                    <a:pt x="39" y="100"/>
                  </a:cubicBezTo>
                  <a:cubicBezTo>
                    <a:pt x="39" y="100"/>
                    <a:pt x="39" y="100"/>
                    <a:pt x="39" y="99"/>
                  </a:cubicBezTo>
                  <a:cubicBezTo>
                    <a:pt x="39" y="99"/>
                    <a:pt x="39" y="99"/>
                    <a:pt x="39" y="99"/>
                  </a:cubicBezTo>
                  <a:cubicBezTo>
                    <a:pt x="40" y="98"/>
                    <a:pt x="40" y="98"/>
                    <a:pt x="40" y="98"/>
                  </a:cubicBezTo>
                  <a:cubicBezTo>
                    <a:pt x="40" y="97"/>
                    <a:pt x="40" y="97"/>
                    <a:pt x="41" y="96"/>
                  </a:cubicBezTo>
                  <a:cubicBezTo>
                    <a:pt x="41" y="95"/>
                    <a:pt x="42" y="95"/>
                    <a:pt x="42" y="94"/>
                  </a:cubicBezTo>
                  <a:cubicBezTo>
                    <a:pt x="43" y="94"/>
                    <a:pt x="44" y="93"/>
                    <a:pt x="45" y="93"/>
                  </a:cubicBezTo>
                  <a:cubicBezTo>
                    <a:pt x="46" y="93"/>
                    <a:pt x="47" y="92"/>
                    <a:pt x="49" y="92"/>
                  </a:cubicBezTo>
                  <a:cubicBezTo>
                    <a:pt x="50" y="92"/>
                    <a:pt x="50" y="92"/>
                    <a:pt x="51" y="92"/>
                  </a:cubicBezTo>
                  <a:cubicBezTo>
                    <a:pt x="51" y="92"/>
                    <a:pt x="52" y="92"/>
                    <a:pt x="52" y="92"/>
                  </a:cubicBezTo>
                  <a:cubicBezTo>
                    <a:pt x="52" y="92"/>
                    <a:pt x="52" y="92"/>
                    <a:pt x="53" y="92"/>
                  </a:cubicBezTo>
                  <a:cubicBezTo>
                    <a:pt x="53" y="92"/>
                    <a:pt x="53" y="92"/>
                    <a:pt x="53" y="92"/>
                  </a:cubicBezTo>
                  <a:cubicBezTo>
                    <a:pt x="52" y="91"/>
                    <a:pt x="52" y="91"/>
                    <a:pt x="52" y="91"/>
                  </a:cubicBezTo>
                  <a:cubicBezTo>
                    <a:pt x="52" y="91"/>
                    <a:pt x="52" y="91"/>
                    <a:pt x="52" y="90"/>
                  </a:cubicBezTo>
                  <a:cubicBezTo>
                    <a:pt x="52" y="90"/>
                    <a:pt x="52" y="90"/>
                    <a:pt x="52" y="90"/>
                  </a:cubicBezTo>
                  <a:cubicBezTo>
                    <a:pt x="52" y="90"/>
                    <a:pt x="52" y="89"/>
                    <a:pt x="51" y="89"/>
                  </a:cubicBezTo>
                  <a:cubicBezTo>
                    <a:pt x="51" y="89"/>
                    <a:pt x="51" y="89"/>
                    <a:pt x="51" y="88"/>
                  </a:cubicBezTo>
                  <a:cubicBezTo>
                    <a:pt x="51" y="88"/>
                    <a:pt x="51" y="87"/>
                    <a:pt x="51" y="87"/>
                  </a:cubicBezTo>
                  <a:cubicBezTo>
                    <a:pt x="51" y="87"/>
                    <a:pt x="52" y="86"/>
                    <a:pt x="52" y="86"/>
                  </a:cubicBezTo>
                  <a:cubicBezTo>
                    <a:pt x="52" y="86"/>
                    <a:pt x="52" y="85"/>
                    <a:pt x="53" y="85"/>
                  </a:cubicBezTo>
                  <a:cubicBezTo>
                    <a:pt x="53" y="85"/>
                    <a:pt x="53" y="84"/>
                    <a:pt x="54" y="84"/>
                  </a:cubicBezTo>
                  <a:cubicBezTo>
                    <a:pt x="54" y="84"/>
                    <a:pt x="55" y="84"/>
                    <a:pt x="55" y="83"/>
                  </a:cubicBezTo>
                  <a:cubicBezTo>
                    <a:pt x="55" y="83"/>
                    <a:pt x="56" y="83"/>
                    <a:pt x="56" y="82"/>
                  </a:cubicBezTo>
                  <a:cubicBezTo>
                    <a:pt x="56" y="82"/>
                    <a:pt x="56" y="82"/>
                    <a:pt x="56" y="81"/>
                  </a:cubicBezTo>
                  <a:cubicBezTo>
                    <a:pt x="57" y="81"/>
                    <a:pt x="57" y="81"/>
                    <a:pt x="57" y="80"/>
                  </a:cubicBezTo>
                  <a:cubicBezTo>
                    <a:pt x="57" y="80"/>
                    <a:pt x="57" y="79"/>
                    <a:pt x="57" y="78"/>
                  </a:cubicBezTo>
                  <a:cubicBezTo>
                    <a:pt x="57" y="78"/>
                    <a:pt x="57" y="77"/>
                    <a:pt x="58" y="77"/>
                  </a:cubicBezTo>
                  <a:cubicBezTo>
                    <a:pt x="58" y="76"/>
                    <a:pt x="58" y="76"/>
                    <a:pt x="59" y="75"/>
                  </a:cubicBezTo>
                  <a:cubicBezTo>
                    <a:pt x="59" y="75"/>
                    <a:pt x="60" y="74"/>
                    <a:pt x="60" y="74"/>
                  </a:cubicBezTo>
                  <a:cubicBezTo>
                    <a:pt x="61" y="73"/>
                    <a:pt x="61" y="73"/>
                    <a:pt x="61" y="73"/>
                  </a:cubicBezTo>
                  <a:cubicBezTo>
                    <a:pt x="62" y="72"/>
                    <a:pt x="62" y="72"/>
                    <a:pt x="62" y="71"/>
                  </a:cubicBezTo>
                  <a:cubicBezTo>
                    <a:pt x="63" y="71"/>
                    <a:pt x="63" y="70"/>
                    <a:pt x="63" y="70"/>
                  </a:cubicBezTo>
                  <a:cubicBezTo>
                    <a:pt x="63" y="70"/>
                    <a:pt x="63" y="69"/>
                    <a:pt x="63" y="69"/>
                  </a:cubicBezTo>
                  <a:cubicBezTo>
                    <a:pt x="63" y="69"/>
                    <a:pt x="62" y="68"/>
                    <a:pt x="62" y="68"/>
                  </a:cubicBezTo>
                  <a:cubicBezTo>
                    <a:pt x="62" y="67"/>
                    <a:pt x="62" y="67"/>
                    <a:pt x="62" y="67"/>
                  </a:cubicBezTo>
                  <a:cubicBezTo>
                    <a:pt x="62" y="66"/>
                    <a:pt x="62" y="66"/>
                    <a:pt x="62" y="66"/>
                  </a:cubicBezTo>
                  <a:cubicBezTo>
                    <a:pt x="62" y="65"/>
                    <a:pt x="62" y="65"/>
                    <a:pt x="62" y="65"/>
                  </a:cubicBezTo>
                  <a:cubicBezTo>
                    <a:pt x="62" y="64"/>
                    <a:pt x="62" y="64"/>
                    <a:pt x="62" y="64"/>
                  </a:cubicBezTo>
                  <a:cubicBezTo>
                    <a:pt x="62" y="64"/>
                    <a:pt x="62" y="63"/>
                    <a:pt x="62" y="63"/>
                  </a:cubicBezTo>
                  <a:cubicBezTo>
                    <a:pt x="62" y="63"/>
                    <a:pt x="62" y="63"/>
                    <a:pt x="62" y="63"/>
                  </a:cubicBezTo>
                  <a:cubicBezTo>
                    <a:pt x="62" y="62"/>
                    <a:pt x="62" y="62"/>
                    <a:pt x="62" y="62"/>
                  </a:cubicBezTo>
                  <a:cubicBezTo>
                    <a:pt x="61" y="62"/>
                    <a:pt x="61" y="62"/>
                    <a:pt x="61" y="62"/>
                  </a:cubicBezTo>
                  <a:cubicBezTo>
                    <a:pt x="61" y="62"/>
                    <a:pt x="61" y="62"/>
                    <a:pt x="61" y="62"/>
                  </a:cubicBezTo>
                  <a:cubicBezTo>
                    <a:pt x="61" y="61"/>
                    <a:pt x="60" y="61"/>
                    <a:pt x="60" y="61"/>
                  </a:cubicBezTo>
                  <a:cubicBezTo>
                    <a:pt x="60" y="61"/>
                    <a:pt x="60" y="61"/>
                    <a:pt x="60" y="61"/>
                  </a:cubicBezTo>
                  <a:cubicBezTo>
                    <a:pt x="60" y="61"/>
                    <a:pt x="60" y="61"/>
                    <a:pt x="59" y="61"/>
                  </a:cubicBezTo>
                  <a:cubicBezTo>
                    <a:pt x="59" y="62"/>
                    <a:pt x="59" y="62"/>
                    <a:pt x="59" y="62"/>
                  </a:cubicBezTo>
                  <a:cubicBezTo>
                    <a:pt x="59" y="62"/>
                    <a:pt x="58" y="62"/>
                    <a:pt x="58" y="62"/>
                  </a:cubicBezTo>
                  <a:cubicBezTo>
                    <a:pt x="58" y="62"/>
                    <a:pt x="58" y="62"/>
                    <a:pt x="58" y="63"/>
                  </a:cubicBezTo>
                  <a:cubicBezTo>
                    <a:pt x="57" y="63"/>
                    <a:pt x="57" y="63"/>
                    <a:pt x="57" y="63"/>
                  </a:cubicBezTo>
                  <a:cubicBezTo>
                    <a:pt x="57" y="63"/>
                    <a:pt x="57" y="63"/>
                    <a:pt x="57" y="63"/>
                  </a:cubicBezTo>
                  <a:cubicBezTo>
                    <a:pt x="56" y="64"/>
                    <a:pt x="56" y="64"/>
                    <a:pt x="56" y="64"/>
                  </a:cubicBezTo>
                  <a:cubicBezTo>
                    <a:pt x="56" y="64"/>
                    <a:pt x="56" y="64"/>
                    <a:pt x="55" y="64"/>
                  </a:cubicBezTo>
                  <a:cubicBezTo>
                    <a:pt x="54" y="64"/>
                    <a:pt x="54" y="64"/>
                    <a:pt x="54" y="64"/>
                  </a:cubicBezTo>
                  <a:cubicBezTo>
                    <a:pt x="54" y="64"/>
                    <a:pt x="54" y="64"/>
                    <a:pt x="54" y="64"/>
                  </a:cubicBezTo>
                  <a:cubicBezTo>
                    <a:pt x="53" y="64"/>
                    <a:pt x="53" y="64"/>
                    <a:pt x="53" y="64"/>
                  </a:cubicBezTo>
                  <a:cubicBezTo>
                    <a:pt x="52" y="63"/>
                    <a:pt x="52" y="63"/>
                    <a:pt x="52" y="63"/>
                  </a:cubicBezTo>
                  <a:cubicBezTo>
                    <a:pt x="52" y="63"/>
                    <a:pt x="51" y="62"/>
                    <a:pt x="51" y="62"/>
                  </a:cubicBezTo>
                  <a:cubicBezTo>
                    <a:pt x="51" y="62"/>
                    <a:pt x="51" y="62"/>
                    <a:pt x="50" y="61"/>
                  </a:cubicBezTo>
                  <a:cubicBezTo>
                    <a:pt x="50" y="61"/>
                    <a:pt x="50" y="61"/>
                    <a:pt x="50" y="61"/>
                  </a:cubicBezTo>
                  <a:cubicBezTo>
                    <a:pt x="49" y="61"/>
                    <a:pt x="49" y="60"/>
                    <a:pt x="49" y="60"/>
                  </a:cubicBezTo>
                  <a:cubicBezTo>
                    <a:pt x="49" y="60"/>
                    <a:pt x="48" y="60"/>
                    <a:pt x="48" y="60"/>
                  </a:cubicBezTo>
                  <a:moveTo>
                    <a:pt x="52" y="0"/>
                  </a:moveTo>
                  <a:cubicBezTo>
                    <a:pt x="52" y="0"/>
                    <a:pt x="52" y="0"/>
                    <a:pt x="51" y="0"/>
                  </a:cubicBezTo>
                  <a:cubicBezTo>
                    <a:pt x="51" y="0"/>
                    <a:pt x="51" y="0"/>
                    <a:pt x="51" y="0"/>
                  </a:cubicBezTo>
                  <a:cubicBezTo>
                    <a:pt x="51" y="0"/>
                    <a:pt x="51" y="0"/>
                    <a:pt x="51" y="0"/>
                  </a:cubicBezTo>
                  <a:cubicBezTo>
                    <a:pt x="51" y="0"/>
                    <a:pt x="51" y="0"/>
                    <a:pt x="51" y="0"/>
                  </a:cubicBezTo>
                  <a:cubicBezTo>
                    <a:pt x="51" y="0"/>
                    <a:pt x="51" y="1"/>
                    <a:pt x="51" y="1"/>
                  </a:cubicBezTo>
                  <a:cubicBezTo>
                    <a:pt x="51" y="2"/>
                    <a:pt x="52" y="3"/>
                    <a:pt x="52" y="3"/>
                  </a:cubicBezTo>
                  <a:cubicBezTo>
                    <a:pt x="53" y="4"/>
                    <a:pt x="53" y="5"/>
                    <a:pt x="54" y="6"/>
                  </a:cubicBezTo>
                  <a:cubicBezTo>
                    <a:pt x="54" y="7"/>
                    <a:pt x="55" y="7"/>
                    <a:pt x="55" y="8"/>
                  </a:cubicBezTo>
                  <a:cubicBezTo>
                    <a:pt x="56" y="8"/>
                    <a:pt x="56" y="8"/>
                    <a:pt x="56" y="9"/>
                  </a:cubicBezTo>
                  <a:cubicBezTo>
                    <a:pt x="56" y="9"/>
                    <a:pt x="56" y="9"/>
                    <a:pt x="57" y="9"/>
                  </a:cubicBezTo>
                  <a:cubicBezTo>
                    <a:pt x="57" y="9"/>
                    <a:pt x="57" y="10"/>
                    <a:pt x="57" y="10"/>
                  </a:cubicBezTo>
                  <a:cubicBezTo>
                    <a:pt x="58" y="10"/>
                    <a:pt x="58" y="10"/>
                    <a:pt x="58" y="10"/>
                  </a:cubicBezTo>
                  <a:cubicBezTo>
                    <a:pt x="59" y="11"/>
                    <a:pt x="59" y="11"/>
                    <a:pt x="60" y="11"/>
                  </a:cubicBezTo>
                  <a:cubicBezTo>
                    <a:pt x="60" y="12"/>
                    <a:pt x="60" y="12"/>
                    <a:pt x="61" y="12"/>
                  </a:cubicBezTo>
                  <a:cubicBezTo>
                    <a:pt x="61" y="13"/>
                    <a:pt x="61" y="13"/>
                    <a:pt x="61" y="13"/>
                  </a:cubicBezTo>
                  <a:cubicBezTo>
                    <a:pt x="62" y="14"/>
                    <a:pt x="62" y="14"/>
                    <a:pt x="62" y="14"/>
                  </a:cubicBezTo>
                  <a:cubicBezTo>
                    <a:pt x="62" y="15"/>
                    <a:pt x="62" y="15"/>
                    <a:pt x="62" y="16"/>
                  </a:cubicBezTo>
                  <a:cubicBezTo>
                    <a:pt x="62" y="17"/>
                    <a:pt x="63" y="17"/>
                    <a:pt x="63" y="18"/>
                  </a:cubicBezTo>
                  <a:cubicBezTo>
                    <a:pt x="64" y="19"/>
                    <a:pt x="64" y="19"/>
                    <a:pt x="65" y="20"/>
                  </a:cubicBezTo>
                  <a:cubicBezTo>
                    <a:pt x="66" y="20"/>
                    <a:pt x="66" y="21"/>
                    <a:pt x="67" y="21"/>
                  </a:cubicBezTo>
                  <a:cubicBezTo>
                    <a:pt x="67" y="21"/>
                    <a:pt x="67" y="21"/>
                    <a:pt x="68" y="22"/>
                  </a:cubicBezTo>
                  <a:cubicBezTo>
                    <a:pt x="68" y="22"/>
                    <a:pt x="68" y="22"/>
                    <a:pt x="68" y="23"/>
                  </a:cubicBezTo>
                  <a:cubicBezTo>
                    <a:pt x="68" y="24"/>
                    <a:pt x="68" y="24"/>
                    <a:pt x="68" y="25"/>
                  </a:cubicBezTo>
                  <a:cubicBezTo>
                    <a:pt x="68" y="26"/>
                    <a:pt x="67" y="26"/>
                    <a:pt x="67" y="27"/>
                  </a:cubicBezTo>
                  <a:cubicBezTo>
                    <a:pt x="67" y="28"/>
                    <a:pt x="67" y="28"/>
                    <a:pt x="67" y="29"/>
                  </a:cubicBezTo>
                  <a:cubicBezTo>
                    <a:pt x="67" y="30"/>
                    <a:pt x="67" y="30"/>
                    <a:pt x="67" y="31"/>
                  </a:cubicBezTo>
                  <a:cubicBezTo>
                    <a:pt x="67" y="31"/>
                    <a:pt x="66" y="32"/>
                    <a:pt x="66" y="32"/>
                  </a:cubicBezTo>
                  <a:cubicBezTo>
                    <a:pt x="66" y="33"/>
                    <a:pt x="66" y="34"/>
                    <a:pt x="66" y="34"/>
                  </a:cubicBezTo>
                  <a:cubicBezTo>
                    <a:pt x="66" y="35"/>
                    <a:pt x="66" y="36"/>
                    <a:pt x="66" y="36"/>
                  </a:cubicBezTo>
                  <a:cubicBezTo>
                    <a:pt x="66" y="37"/>
                    <a:pt x="66" y="38"/>
                    <a:pt x="65" y="38"/>
                  </a:cubicBezTo>
                  <a:cubicBezTo>
                    <a:pt x="65" y="38"/>
                    <a:pt x="65" y="39"/>
                    <a:pt x="64" y="39"/>
                  </a:cubicBezTo>
                  <a:cubicBezTo>
                    <a:pt x="64" y="39"/>
                    <a:pt x="63" y="40"/>
                    <a:pt x="63" y="40"/>
                  </a:cubicBezTo>
                  <a:cubicBezTo>
                    <a:pt x="63" y="40"/>
                    <a:pt x="62" y="40"/>
                    <a:pt x="62" y="40"/>
                  </a:cubicBezTo>
                  <a:cubicBezTo>
                    <a:pt x="62" y="41"/>
                    <a:pt x="61" y="41"/>
                    <a:pt x="61" y="41"/>
                  </a:cubicBezTo>
                  <a:cubicBezTo>
                    <a:pt x="61" y="41"/>
                    <a:pt x="61" y="41"/>
                    <a:pt x="60" y="42"/>
                  </a:cubicBezTo>
                  <a:cubicBezTo>
                    <a:pt x="60" y="42"/>
                    <a:pt x="60" y="42"/>
                    <a:pt x="60" y="42"/>
                  </a:cubicBezTo>
                  <a:cubicBezTo>
                    <a:pt x="60" y="43"/>
                    <a:pt x="59" y="43"/>
                    <a:pt x="59" y="43"/>
                  </a:cubicBezTo>
                  <a:cubicBezTo>
                    <a:pt x="59" y="43"/>
                    <a:pt x="59" y="43"/>
                    <a:pt x="59" y="43"/>
                  </a:cubicBezTo>
                  <a:cubicBezTo>
                    <a:pt x="59" y="43"/>
                    <a:pt x="59" y="43"/>
                    <a:pt x="59" y="43"/>
                  </a:cubicBezTo>
                  <a:cubicBezTo>
                    <a:pt x="59" y="43"/>
                    <a:pt x="59" y="43"/>
                    <a:pt x="59" y="44"/>
                  </a:cubicBezTo>
                  <a:cubicBezTo>
                    <a:pt x="59" y="44"/>
                    <a:pt x="60" y="44"/>
                    <a:pt x="60" y="45"/>
                  </a:cubicBezTo>
                  <a:cubicBezTo>
                    <a:pt x="61" y="45"/>
                    <a:pt x="61" y="46"/>
                    <a:pt x="62" y="46"/>
                  </a:cubicBezTo>
                  <a:cubicBezTo>
                    <a:pt x="62" y="47"/>
                    <a:pt x="63" y="47"/>
                    <a:pt x="64" y="47"/>
                  </a:cubicBezTo>
                  <a:cubicBezTo>
                    <a:pt x="65" y="48"/>
                    <a:pt x="65" y="48"/>
                    <a:pt x="66" y="49"/>
                  </a:cubicBezTo>
                  <a:cubicBezTo>
                    <a:pt x="67" y="49"/>
                    <a:pt x="67" y="49"/>
                    <a:pt x="68" y="50"/>
                  </a:cubicBezTo>
                  <a:cubicBezTo>
                    <a:pt x="68" y="50"/>
                    <a:pt x="68" y="50"/>
                    <a:pt x="69" y="50"/>
                  </a:cubicBezTo>
                  <a:cubicBezTo>
                    <a:pt x="69" y="51"/>
                    <a:pt x="70" y="51"/>
                    <a:pt x="70" y="51"/>
                  </a:cubicBezTo>
                  <a:cubicBezTo>
                    <a:pt x="71" y="52"/>
                    <a:pt x="71" y="52"/>
                    <a:pt x="71" y="52"/>
                  </a:cubicBezTo>
                  <a:cubicBezTo>
                    <a:pt x="72" y="53"/>
                    <a:pt x="73" y="53"/>
                    <a:pt x="73" y="54"/>
                  </a:cubicBezTo>
                  <a:cubicBezTo>
                    <a:pt x="73" y="55"/>
                    <a:pt x="73" y="56"/>
                    <a:pt x="73" y="57"/>
                  </a:cubicBezTo>
                  <a:cubicBezTo>
                    <a:pt x="73" y="58"/>
                    <a:pt x="72" y="59"/>
                    <a:pt x="72" y="60"/>
                  </a:cubicBezTo>
                  <a:cubicBezTo>
                    <a:pt x="72" y="61"/>
                    <a:pt x="71" y="62"/>
                    <a:pt x="71" y="62"/>
                  </a:cubicBezTo>
                  <a:cubicBezTo>
                    <a:pt x="71" y="63"/>
                    <a:pt x="71" y="63"/>
                    <a:pt x="70" y="64"/>
                  </a:cubicBezTo>
                  <a:cubicBezTo>
                    <a:pt x="70" y="64"/>
                    <a:pt x="70" y="64"/>
                    <a:pt x="70" y="65"/>
                  </a:cubicBezTo>
                  <a:cubicBezTo>
                    <a:pt x="70" y="65"/>
                    <a:pt x="70" y="65"/>
                    <a:pt x="70" y="66"/>
                  </a:cubicBezTo>
                  <a:cubicBezTo>
                    <a:pt x="70" y="66"/>
                    <a:pt x="70" y="66"/>
                    <a:pt x="70" y="66"/>
                  </a:cubicBezTo>
                  <a:cubicBezTo>
                    <a:pt x="70" y="66"/>
                    <a:pt x="70" y="66"/>
                    <a:pt x="70" y="67"/>
                  </a:cubicBezTo>
                  <a:cubicBezTo>
                    <a:pt x="70" y="67"/>
                    <a:pt x="71" y="67"/>
                    <a:pt x="71" y="67"/>
                  </a:cubicBezTo>
                  <a:cubicBezTo>
                    <a:pt x="71" y="67"/>
                    <a:pt x="72" y="67"/>
                    <a:pt x="72" y="67"/>
                  </a:cubicBezTo>
                  <a:cubicBezTo>
                    <a:pt x="73" y="67"/>
                    <a:pt x="73" y="67"/>
                    <a:pt x="74" y="67"/>
                  </a:cubicBezTo>
                  <a:cubicBezTo>
                    <a:pt x="74" y="67"/>
                    <a:pt x="74" y="67"/>
                    <a:pt x="75" y="67"/>
                  </a:cubicBezTo>
                  <a:cubicBezTo>
                    <a:pt x="75" y="67"/>
                    <a:pt x="75" y="67"/>
                    <a:pt x="75" y="67"/>
                  </a:cubicBezTo>
                  <a:cubicBezTo>
                    <a:pt x="76" y="67"/>
                    <a:pt x="76" y="67"/>
                    <a:pt x="76" y="67"/>
                  </a:cubicBezTo>
                  <a:cubicBezTo>
                    <a:pt x="76" y="67"/>
                    <a:pt x="77" y="67"/>
                    <a:pt x="77" y="67"/>
                  </a:cubicBezTo>
                  <a:cubicBezTo>
                    <a:pt x="78" y="67"/>
                    <a:pt x="78" y="67"/>
                    <a:pt x="79" y="66"/>
                  </a:cubicBezTo>
                  <a:cubicBezTo>
                    <a:pt x="79" y="66"/>
                    <a:pt x="80" y="65"/>
                    <a:pt x="80" y="64"/>
                  </a:cubicBezTo>
                  <a:cubicBezTo>
                    <a:pt x="80" y="64"/>
                    <a:pt x="81" y="63"/>
                    <a:pt x="81" y="62"/>
                  </a:cubicBezTo>
                  <a:cubicBezTo>
                    <a:pt x="82" y="61"/>
                    <a:pt x="82" y="60"/>
                    <a:pt x="82" y="59"/>
                  </a:cubicBezTo>
                  <a:cubicBezTo>
                    <a:pt x="83" y="59"/>
                    <a:pt x="83" y="58"/>
                    <a:pt x="83" y="58"/>
                  </a:cubicBezTo>
                  <a:cubicBezTo>
                    <a:pt x="83" y="57"/>
                    <a:pt x="84" y="57"/>
                    <a:pt x="84" y="56"/>
                  </a:cubicBezTo>
                  <a:cubicBezTo>
                    <a:pt x="84" y="56"/>
                    <a:pt x="84" y="55"/>
                    <a:pt x="85" y="55"/>
                  </a:cubicBezTo>
                  <a:cubicBezTo>
                    <a:pt x="85" y="54"/>
                    <a:pt x="85" y="54"/>
                    <a:pt x="86" y="54"/>
                  </a:cubicBezTo>
                  <a:cubicBezTo>
                    <a:pt x="86" y="53"/>
                    <a:pt x="86" y="53"/>
                    <a:pt x="87" y="52"/>
                  </a:cubicBezTo>
                  <a:cubicBezTo>
                    <a:pt x="87" y="52"/>
                    <a:pt x="87" y="52"/>
                    <a:pt x="87" y="51"/>
                  </a:cubicBezTo>
                  <a:cubicBezTo>
                    <a:pt x="87" y="51"/>
                    <a:pt x="87" y="50"/>
                    <a:pt x="87" y="50"/>
                  </a:cubicBezTo>
                  <a:cubicBezTo>
                    <a:pt x="87" y="49"/>
                    <a:pt x="87" y="49"/>
                    <a:pt x="87" y="48"/>
                  </a:cubicBezTo>
                  <a:cubicBezTo>
                    <a:pt x="87" y="48"/>
                    <a:pt x="87" y="48"/>
                    <a:pt x="87" y="47"/>
                  </a:cubicBezTo>
                  <a:cubicBezTo>
                    <a:pt x="87" y="47"/>
                    <a:pt x="87" y="47"/>
                    <a:pt x="87" y="46"/>
                  </a:cubicBezTo>
                  <a:cubicBezTo>
                    <a:pt x="87" y="46"/>
                    <a:pt x="87" y="46"/>
                    <a:pt x="87" y="45"/>
                  </a:cubicBezTo>
                  <a:cubicBezTo>
                    <a:pt x="88" y="45"/>
                    <a:pt x="88" y="45"/>
                    <a:pt x="88" y="45"/>
                  </a:cubicBezTo>
                  <a:cubicBezTo>
                    <a:pt x="88" y="44"/>
                    <a:pt x="89" y="44"/>
                    <a:pt x="89" y="43"/>
                  </a:cubicBezTo>
                  <a:cubicBezTo>
                    <a:pt x="89" y="43"/>
                    <a:pt x="90" y="43"/>
                    <a:pt x="90" y="43"/>
                  </a:cubicBezTo>
                  <a:cubicBezTo>
                    <a:pt x="91" y="43"/>
                    <a:pt x="91" y="43"/>
                    <a:pt x="92" y="43"/>
                  </a:cubicBezTo>
                  <a:cubicBezTo>
                    <a:pt x="92" y="43"/>
                    <a:pt x="92" y="43"/>
                    <a:pt x="93" y="43"/>
                  </a:cubicBezTo>
                  <a:cubicBezTo>
                    <a:pt x="94" y="43"/>
                    <a:pt x="94" y="43"/>
                    <a:pt x="94" y="43"/>
                  </a:cubicBezTo>
                  <a:cubicBezTo>
                    <a:pt x="94" y="43"/>
                    <a:pt x="94" y="42"/>
                    <a:pt x="94" y="42"/>
                  </a:cubicBezTo>
                  <a:cubicBezTo>
                    <a:pt x="94" y="42"/>
                    <a:pt x="94" y="42"/>
                    <a:pt x="94" y="42"/>
                  </a:cubicBezTo>
                  <a:cubicBezTo>
                    <a:pt x="95" y="42"/>
                    <a:pt x="95" y="42"/>
                    <a:pt x="95" y="41"/>
                  </a:cubicBezTo>
                  <a:cubicBezTo>
                    <a:pt x="95" y="41"/>
                    <a:pt x="95" y="41"/>
                    <a:pt x="95" y="41"/>
                  </a:cubicBezTo>
                  <a:cubicBezTo>
                    <a:pt x="95" y="40"/>
                    <a:pt x="95" y="40"/>
                    <a:pt x="95" y="39"/>
                  </a:cubicBezTo>
                  <a:cubicBezTo>
                    <a:pt x="95" y="39"/>
                    <a:pt x="95" y="39"/>
                    <a:pt x="95" y="38"/>
                  </a:cubicBezTo>
                  <a:cubicBezTo>
                    <a:pt x="96" y="38"/>
                    <a:pt x="96" y="38"/>
                    <a:pt x="96" y="38"/>
                  </a:cubicBezTo>
                  <a:cubicBezTo>
                    <a:pt x="96" y="37"/>
                    <a:pt x="97" y="37"/>
                    <a:pt x="97" y="37"/>
                  </a:cubicBezTo>
                  <a:cubicBezTo>
                    <a:pt x="98" y="37"/>
                    <a:pt x="98" y="37"/>
                    <a:pt x="98" y="37"/>
                  </a:cubicBezTo>
                  <a:cubicBezTo>
                    <a:pt x="98" y="37"/>
                    <a:pt x="98" y="37"/>
                    <a:pt x="98" y="37"/>
                  </a:cubicBezTo>
                  <a:cubicBezTo>
                    <a:pt x="98" y="36"/>
                    <a:pt x="98" y="36"/>
                    <a:pt x="98" y="36"/>
                  </a:cubicBezTo>
                  <a:cubicBezTo>
                    <a:pt x="98" y="35"/>
                    <a:pt x="99" y="35"/>
                    <a:pt x="99" y="34"/>
                  </a:cubicBezTo>
                  <a:cubicBezTo>
                    <a:pt x="99" y="34"/>
                    <a:pt x="99" y="34"/>
                    <a:pt x="99" y="33"/>
                  </a:cubicBezTo>
                  <a:cubicBezTo>
                    <a:pt x="99" y="33"/>
                    <a:pt x="99" y="33"/>
                    <a:pt x="99" y="32"/>
                  </a:cubicBezTo>
                  <a:cubicBezTo>
                    <a:pt x="99" y="32"/>
                    <a:pt x="99" y="32"/>
                    <a:pt x="99" y="31"/>
                  </a:cubicBezTo>
                  <a:cubicBezTo>
                    <a:pt x="99" y="31"/>
                    <a:pt x="99" y="30"/>
                    <a:pt x="99" y="30"/>
                  </a:cubicBezTo>
                  <a:cubicBezTo>
                    <a:pt x="99" y="30"/>
                    <a:pt x="99" y="30"/>
                    <a:pt x="99" y="30"/>
                  </a:cubicBezTo>
                  <a:cubicBezTo>
                    <a:pt x="99" y="29"/>
                    <a:pt x="99" y="29"/>
                    <a:pt x="99" y="29"/>
                  </a:cubicBezTo>
                  <a:cubicBezTo>
                    <a:pt x="99" y="29"/>
                    <a:pt x="99" y="29"/>
                    <a:pt x="99" y="29"/>
                  </a:cubicBezTo>
                  <a:cubicBezTo>
                    <a:pt x="99" y="29"/>
                    <a:pt x="99" y="29"/>
                    <a:pt x="99" y="29"/>
                  </a:cubicBezTo>
                  <a:cubicBezTo>
                    <a:pt x="99" y="29"/>
                    <a:pt x="99" y="29"/>
                    <a:pt x="99" y="29"/>
                  </a:cubicBezTo>
                  <a:cubicBezTo>
                    <a:pt x="99" y="28"/>
                    <a:pt x="99" y="28"/>
                    <a:pt x="99" y="28"/>
                  </a:cubicBezTo>
                  <a:cubicBezTo>
                    <a:pt x="98" y="28"/>
                    <a:pt x="98" y="28"/>
                    <a:pt x="98" y="28"/>
                  </a:cubicBezTo>
                  <a:cubicBezTo>
                    <a:pt x="98" y="28"/>
                    <a:pt x="98" y="28"/>
                    <a:pt x="97" y="28"/>
                  </a:cubicBezTo>
                  <a:cubicBezTo>
                    <a:pt x="97" y="28"/>
                    <a:pt x="96" y="28"/>
                    <a:pt x="96" y="28"/>
                  </a:cubicBezTo>
                  <a:cubicBezTo>
                    <a:pt x="95" y="29"/>
                    <a:pt x="95" y="29"/>
                    <a:pt x="94" y="29"/>
                  </a:cubicBezTo>
                  <a:cubicBezTo>
                    <a:pt x="94" y="29"/>
                    <a:pt x="93" y="29"/>
                    <a:pt x="93" y="30"/>
                  </a:cubicBezTo>
                  <a:cubicBezTo>
                    <a:pt x="92" y="30"/>
                    <a:pt x="92" y="30"/>
                    <a:pt x="92" y="31"/>
                  </a:cubicBezTo>
                  <a:cubicBezTo>
                    <a:pt x="92" y="31"/>
                    <a:pt x="92" y="31"/>
                    <a:pt x="91" y="31"/>
                  </a:cubicBezTo>
                  <a:cubicBezTo>
                    <a:pt x="91" y="32"/>
                    <a:pt x="91" y="32"/>
                    <a:pt x="91" y="32"/>
                  </a:cubicBezTo>
                  <a:cubicBezTo>
                    <a:pt x="91" y="32"/>
                    <a:pt x="91" y="32"/>
                    <a:pt x="90" y="32"/>
                  </a:cubicBezTo>
                  <a:cubicBezTo>
                    <a:pt x="90" y="32"/>
                    <a:pt x="90" y="32"/>
                    <a:pt x="90" y="32"/>
                  </a:cubicBezTo>
                  <a:cubicBezTo>
                    <a:pt x="89" y="32"/>
                    <a:pt x="89" y="32"/>
                    <a:pt x="89" y="32"/>
                  </a:cubicBezTo>
                  <a:cubicBezTo>
                    <a:pt x="89" y="32"/>
                    <a:pt x="88" y="32"/>
                    <a:pt x="88" y="32"/>
                  </a:cubicBezTo>
                  <a:cubicBezTo>
                    <a:pt x="88" y="32"/>
                    <a:pt x="88" y="32"/>
                    <a:pt x="87" y="32"/>
                  </a:cubicBezTo>
                  <a:cubicBezTo>
                    <a:pt x="87" y="31"/>
                    <a:pt x="87" y="31"/>
                    <a:pt x="87" y="31"/>
                  </a:cubicBezTo>
                  <a:cubicBezTo>
                    <a:pt x="86" y="31"/>
                    <a:pt x="86" y="31"/>
                    <a:pt x="86" y="31"/>
                  </a:cubicBezTo>
                  <a:cubicBezTo>
                    <a:pt x="85" y="31"/>
                    <a:pt x="85" y="31"/>
                    <a:pt x="85" y="31"/>
                  </a:cubicBezTo>
                  <a:cubicBezTo>
                    <a:pt x="84" y="31"/>
                    <a:pt x="84" y="30"/>
                    <a:pt x="84" y="30"/>
                  </a:cubicBezTo>
                  <a:cubicBezTo>
                    <a:pt x="84" y="30"/>
                    <a:pt x="83" y="30"/>
                    <a:pt x="83" y="30"/>
                  </a:cubicBezTo>
                  <a:cubicBezTo>
                    <a:pt x="82" y="30"/>
                    <a:pt x="81" y="30"/>
                    <a:pt x="81" y="30"/>
                  </a:cubicBezTo>
                  <a:cubicBezTo>
                    <a:pt x="80" y="30"/>
                    <a:pt x="79" y="29"/>
                    <a:pt x="79" y="29"/>
                  </a:cubicBezTo>
                  <a:cubicBezTo>
                    <a:pt x="78" y="28"/>
                    <a:pt x="78" y="28"/>
                    <a:pt x="78" y="27"/>
                  </a:cubicBezTo>
                  <a:cubicBezTo>
                    <a:pt x="77" y="26"/>
                    <a:pt x="77" y="25"/>
                    <a:pt x="77" y="25"/>
                  </a:cubicBezTo>
                  <a:cubicBezTo>
                    <a:pt x="77" y="24"/>
                    <a:pt x="77" y="24"/>
                    <a:pt x="77" y="23"/>
                  </a:cubicBezTo>
                  <a:cubicBezTo>
                    <a:pt x="77" y="22"/>
                    <a:pt x="77" y="22"/>
                    <a:pt x="76" y="21"/>
                  </a:cubicBezTo>
                  <a:cubicBezTo>
                    <a:pt x="76" y="20"/>
                    <a:pt x="76" y="20"/>
                    <a:pt x="75" y="19"/>
                  </a:cubicBezTo>
                  <a:cubicBezTo>
                    <a:pt x="75" y="18"/>
                    <a:pt x="74" y="18"/>
                    <a:pt x="74" y="18"/>
                  </a:cubicBezTo>
                  <a:cubicBezTo>
                    <a:pt x="74" y="18"/>
                    <a:pt x="74" y="18"/>
                    <a:pt x="74" y="18"/>
                  </a:cubicBezTo>
                  <a:cubicBezTo>
                    <a:pt x="73" y="18"/>
                    <a:pt x="73" y="18"/>
                    <a:pt x="73" y="18"/>
                  </a:cubicBezTo>
                  <a:cubicBezTo>
                    <a:pt x="73" y="18"/>
                    <a:pt x="73" y="18"/>
                    <a:pt x="73" y="18"/>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20"/>
                    <a:pt x="73" y="20"/>
                  </a:cubicBezTo>
                  <a:cubicBezTo>
                    <a:pt x="74" y="20"/>
                    <a:pt x="74" y="20"/>
                    <a:pt x="74" y="20"/>
                  </a:cubicBezTo>
                  <a:cubicBezTo>
                    <a:pt x="74" y="21"/>
                    <a:pt x="74" y="21"/>
                    <a:pt x="74" y="21"/>
                  </a:cubicBezTo>
                  <a:cubicBezTo>
                    <a:pt x="74" y="22"/>
                    <a:pt x="74" y="22"/>
                    <a:pt x="74" y="22"/>
                  </a:cubicBezTo>
                  <a:cubicBezTo>
                    <a:pt x="74" y="22"/>
                    <a:pt x="74" y="23"/>
                    <a:pt x="74" y="23"/>
                  </a:cubicBezTo>
                  <a:cubicBezTo>
                    <a:pt x="74" y="23"/>
                    <a:pt x="74" y="23"/>
                    <a:pt x="74" y="23"/>
                  </a:cubicBezTo>
                  <a:cubicBezTo>
                    <a:pt x="74" y="23"/>
                    <a:pt x="74" y="23"/>
                    <a:pt x="73" y="23"/>
                  </a:cubicBezTo>
                  <a:cubicBezTo>
                    <a:pt x="73" y="23"/>
                    <a:pt x="73" y="23"/>
                    <a:pt x="73" y="23"/>
                  </a:cubicBezTo>
                  <a:cubicBezTo>
                    <a:pt x="73" y="23"/>
                    <a:pt x="73" y="23"/>
                    <a:pt x="73" y="23"/>
                  </a:cubicBezTo>
                  <a:cubicBezTo>
                    <a:pt x="73" y="23"/>
                    <a:pt x="73" y="23"/>
                    <a:pt x="72" y="23"/>
                  </a:cubicBezTo>
                  <a:cubicBezTo>
                    <a:pt x="72" y="23"/>
                    <a:pt x="72" y="23"/>
                    <a:pt x="72" y="23"/>
                  </a:cubicBezTo>
                  <a:cubicBezTo>
                    <a:pt x="72" y="23"/>
                    <a:pt x="72" y="23"/>
                    <a:pt x="72" y="23"/>
                  </a:cubicBezTo>
                  <a:cubicBezTo>
                    <a:pt x="72" y="23"/>
                    <a:pt x="71" y="22"/>
                    <a:pt x="71" y="22"/>
                  </a:cubicBezTo>
                  <a:cubicBezTo>
                    <a:pt x="71" y="22"/>
                    <a:pt x="71" y="22"/>
                    <a:pt x="71" y="22"/>
                  </a:cubicBezTo>
                  <a:cubicBezTo>
                    <a:pt x="71" y="22"/>
                    <a:pt x="71" y="22"/>
                    <a:pt x="71" y="22"/>
                  </a:cubicBezTo>
                  <a:cubicBezTo>
                    <a:pt x="71" y="21"/>
                    <a:pt x="70" y="21"/>
                    <a:pt x="70" y="21"/>
                  </a:cubicBezTo>
                  <a:cubicBezTo>
                    <a:pt x="70" y="21"/>
                    <a:pt x="70" y="21"/>
                    <a:pt x="70" y="21"/>
                  </a:cubicBezTo>
                  <a:cubicBezTo>
                    <a:pt x="70" y="21"/>
                    <a:pt x="69" y="21"/>
                    <a:pt x="69" y="21"/>
                  </a:cubicBezTo>
                  <a:cubicBezTo>
                    <a:pt x="68" y="21"/>
                    <a:pt x="68" y="20"/>
                    <a:pt x="67" y="20"/>
                  </a:cubicBezTo>
                  <a:cubicBezTo>
                    <a:pt x="67" y="19"/>
                    <a:pt x="67" y="18"/>
                    <a:pt x="66" y="18"/>
                  </a:cubicBezTo>
                  <a:cubicBezTo>
                    <a:pt x="66" y="17"/>
                    <a:pt x="66" y="16"/>
                    <a:pt x="66" y="15"/>
                  </a:cubicBezTo>
                  <a:cubicBezTo>
                    <a:pt x="66" y="14"/>
                    <a:pt x="66" y="14"/>
                    <a:pt x="66" y="14"/>
                  </a:cubicBezTo>
                  <a:cubicBezTo>
                    <a:pt x="66" y="13"/>
                    <a:pt x="66" y="13"/>
                    <a:pt x="65" y="13"/>
                  </a:cubicBezTo>
                  <a:cubicBezTo>
                    <a:pt x="65" y="13"/>
                    <a:pt x="65" y="12"/>
                    <a:pt x="65" y="12"/>
                  </a:cubicBezTo>
                  <a:cubicBezTo>
                    <a:pt x="65" y="12"/>
                    <a:pt x="65" y="12"/>
                    <a:pt x="64" y="11"/>
                  </a:cubicBezTo>
                  <a:cubicBezTo>
                    <a:pt x="64" y="11"/>
                    <a:pt x="64" y="11"/>
                    <a:pt x="64" y="11"/>
                  </a:cubicBezTo>
                  <a:cubicBezTo>
                    <a:pt x="64" y="10"/>
                    <a:pt x="63" y="10"/>
                    <a:pt x="63" y="10"/>
                  </a:cubicBezTo>
                  <a:cubicBezTo>
                    <a:pt x="63" y="9"/>
                    <a:pt x="63" y="9"/>
                    <a:pt x="63" y="9"/>
                  </a:cubicBezTo>
                  <a:cubicBezTo>
                    <a:pt x="62" y="8"/>
                    <a:pt x="62" y="8"/>
                    <a:pt x="62" y="7"/>
                  </a:cubicBezTo>
                  <a:cubicBezTo>
                    <a:pt x="62" y="6"/>
                    <a:pt x="62" y="5"/>
                    <a:pt x="61" y="4"/>
                  </a:cubicBezTo>
                  <a:cubicBezTo>
                    <a:pt x="61" y="3"/>
                    <a:pt x="60" y="2"/>
                    <a:pt x="59" y="2"/>
                  </a:cubicBezTo>
                  <a:cubicBezTo>
                    <a:pt x="57" y="1"/>
                    <a:pt x="56" y="1"/>
                    <a:pt x="55" y="0"/>
                  </a:cubicBezTo>
                  <a:cubicBezTo>
                    <a:pt x="54" y="0"/>
                    <a:pt x="53"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49" name="Freeform 308">
              <a:extLst>
                <a:ext uri="{FF2B5EF4-FFF2-40B4-BE49-F238E27FC236}">
                  <a16:creationId xmlns:a16="http://schemas.microsoft.com/office/drawing/2014/main" id="{C76B070F-48E3-BF4E-8335-2F8835D11CDE}"/>
                </a:ext>
              </a:extLst>
            </p:cNvPr>
            <p:cNvSpPr>
              <a:spLocks noEditPoints="1"/>
            </p:cNvSpPr>
            <p:nvPr/>
          </p:nvSpPr>
          <p:spPr bwMode="auto">
            <a:xfrm>
              <a:off x="8312150" y="2501900"/>
              <a:ext cx="169862" cy="222250"/>
            </a:xfrm>
            <a:custGeom>
              <a:avLst/>
              <a:gdLst>
                <a:gd name="T0" fmla="*/ 11 w 101"/>
                <a:gd name="T1" fmla="*/ 127 h 131"/>
                <a:gd name="T2" fmla="*/ 14 w 101"/>
                <a:gd name="T3" fmla="*/ 129 h 131"/>
                <a:gd name="T4" fmla="*/ 10 w 101"/>
                <a:gd name="T5" fmla="*/ 130 h 131"/>
                <a:gd name="T6" fmla="*/ 14 w 101"/>
                <a:gd name="T7" fmla="*/ 126 h 131"/>
                <a:gd name="T8" fmla="*/ 14 w 101"/>
                <a:gd name="T9" fmla="*/ 122 h 131"/>
                <a:gd name="T10" fmla="*/ 4 w 101"/>
                <a:gd name="T11" fmla="*/ 119 h 131"/>
                <a:gd name="T12" fmla="*/ 5 w 101"/>
                <a:gd name="T13" fmla="*/ 107 h 131"/>
                <a:gd name="T14" fmla="*/ 23 w 101"/>
                <a:gd name="T15" fmla="*/ 93 h 131"/>
                <a:gd name="T16" fmla="*/ 43 w 101"/>
                <a:gd name="T17" fmla="*/ 71 h 131"/>
                <a:gd name="T18" fmla="*/ 48 w 101"/>
                <a:gd name="T19" fmla="*/ 62 h 131"/>
                <a:gd name="T20" fmla="*/ 56 w 101"/>
                <a:gd name="T21" fmla="*/ 66 h 131"/>
                <a:gd name="T22" fmla="*/ 62 w 101"/>
                <a:gd name="T23" fmla="*/ 64 h 131"/>
                <a:gd name="T24" fmla="*/ 63 w 101"/>
                <a:gd name="T25" fmla="*/ 73 h 131"/>
                <a:gd name="T26" fmla="*/ 54 w 101"/>
                <a:gd name="T27" fmla="*/ 87 h 131"/>
                <a:gd name="T28" fmla="*/ 52 w 101"/>
                <a:gd name="T29" fmla="*/ 94 h 131"/>
                <a:gd name="T30" fmla="*/ 39 w 101"/>
                <a:gd name="T31" fmla="*/ 106 h 131"/>
                <a:gd name="T32" fmla="*/ 31 w 101"/>
                <a:gd name="T33" fmla="*/ 120 h 131"/>
                <a:gd name="T34" fmla="*/ 45 w 101"/>
                <a:gd name="T35" fmla="*/ 64 h 131"/>
                <a:gd name="T36" fmla="*/ 39 w 101"/>
                <a:gd name="T37" fmla="*/ 76 h 131"/>
                <a:gd name="T38" fmla="*/ 14 w 101"/>
                <a:gd name="T39" fmla="*/ 97 h 131"/>
                <a:gd name="T40" fmla="*/ 2 w 101"/>
                <a:gd name="T41" fmla="*/ 110 h 131"/>
                <a:gd name="T42" fmla="*/ 8 w 101"/>
                <a:gd name="T43" fmla="*/ 121 h 131"/>
                <a:gd name="T44" fmla="*/ 16 w 101"/>
                <a:gd name="T45" fmla="*/ 125 h 131"/>
                <a:gd name="T46" fmla="*/ 36 w 101"/>
                <a:gd name="T47" fmla="*/ 112 h 131"/>
                <a:gd name="T48" fmla="*/ 41 w 101"/>
                <a:gd name="T49" fmla="*/ 102 h 131"/>
                <a:gd name="T50" fmla="*/ 55 w 101"/>
                <a:gd name="T51" fmla="*/ 94 h 131"/>
                <a:gd name="T52" fmla="*/ 55 w 101"/>
                <a:gd name="T53" fmla="*/ 87 h 131"/>
                <a:gd name="T54" fmla="*/ 65 w 101"/>
                <a:gd name="T55" fmla="*/ 72 h 131"/>
                <a:gd name="T56" fmla="*/ 62 w 101"/>
                <a:gd name="T57" fmla="*/ 63 h 131"/>
                <a:gd name="T58" fmla="*/ 56 w 101"/>
                <a:gd name="T59" fmla="*/ 65 h 131"/>
                <a:gd name="T60" fmla="*/ 49 w 101"/>
                <a:gd name="T61" fmla="*/ 61 h 131"/>
                <a:gd name="T62" fmla="*/ 74 w 101"/>
                <a:gd name="T63" fmla="*/ 59 h 131"/>
                <a:gd name="T64" fmla="*/ 60 w 101"/>
                <a:gd name="T65" fmla="*/ 45 h 131"/>
                <a:gd name="T66" fmla="*/ 67 w 101"/>
                <a:gd name="T67" fmla="*/ 36 h 131"/>
                <a:gd name="T68" fmla="*/ 63 w 101"/>
                <a:gd name="T69" fmla="*/ 18 h 131"/>
                <a:gd name="T70" fmla="*/ 53 w 101"/>
                <a:gd name="T71" fmla="*/ 5 h 131"/>
                <a:gd name="T72" fmla="*/ 64 w 101"/>
                <a:gd name="T73" fmla="*/ 11 h 131"/>
                <a:gd name="T74" fmla="*/ 71 w 101"/>
                <a:gd name="T75" fmla="*/ 23 h 131"/>
                <a:gd name="T76" fmla="*/ 75 w 101"/>
                <a:gd name="T77" fmla="*/ 25 h 131"/>
                <a:gd name="T78" fmla="*/ 74 w 101"/>
                <a:gd name="T79" fmla="*/ 20 h 131"/>
                <a:gd name="T80" fmla="*/ 84 w 101"/>
                <a:gd name="T81" fmla="*/ 32 h 131"/>
                <a:gd name="T82" fmla="*/ 92 w 101"/>
                <a:gd name="T83" fmla="*/ 33 h 131"/>
                <a:gd name="T84" fmla="*/ 100 w 101"/>
                <a:gd name="T85" fmla="*/ 31 h 131"/>
                <a:gd name="T86" fmla="*/ 97 w 101"/>
                <a:gd name="T87" fmla="*/ 40 h 131"/>
                <a:gd name="T88" fmla="*/ 90 w 101"/>
                <a:gd name="T89" fmla="*/ 45 h 131"/>
                <a:gd name="T90" fmla="*/ 85 w 101"/>
                <a:gd name="T91" fmla="*/ 58 h 131"/>
                <a:gd name="T92" fmla="*/ 53 w 101"/>
                <a:gd name="T93" fmla="*/ 0 h 131"/>
                <a:gd name="T94" fmla="*/ 58 w 101"/>
                <a:gd name="T95" fmla="*/ 13 h 131"/>
                <a:gd name="T96" fmla="*/ 68 w 101"/>
                <a:gd name="T97" fmla="*/ 26 h 131"/>
                <a:gd name="T98" fmla="*/ 62 w 101"/>
                <a:gd name="T99" fmla="*/ 42 h 131"/>
                <a:gd name="T100" fmla="*/ 67 w 101"/>
                <a:gd name="T101" fmla="*/ 52 h 131"/>
                <a:gd name="T102" fmla="*/ 70 w 101"/>
                <a:gd name="T103" fmla="*/ 68 h 131"/>
                <a:gd name="T104" fmla="*/ 82 w 101"/>
                <a:gd name="T105" fmla="*/ 67 h 131"/>
                <a:gd name="T106" fmla="*/ 89 w 101"/>
                <a:gd name="T107" fmla="*/ 50 h 131"/>
                <a:gd name="T108" fmla="*/ 97 w 101"/>
                <a:gd name="T109" fmla="*/ 44 h 131"/>
                <a:gd name="T110" fmla="*/ 101 w 101"/>
                <a:gd name="T111" fmla="*/ 35 h 131"/>
                <a:gd name="T112" fmla="*/ 97 w 101"/>
                <a:gd name="T113" fmla="*/ 29 h 131"/>
                <a:gd name="T114" fmla="*/ 88 w 101"/>
                <a:gd name="T115" fmla="*/ 32 h 131"/>
                <a:gd name="T116" fmla="*/ 77 w 101"/>
                <a:gd name="T117" fmla="*/ 20 h 131"/>
                <a:gd name="T118" fmla="*/ 73 w 101"/>
                <a:gd name="T119" fmla="*/ 21 h 131"/>
                <a:gd name="T120" fmla="*/ 72 w 101"/>
                <a:gd name="T121" fmla="*/ 22 h 131"/>
                <a:gd name="T122" fmla="*/ 65 w 101"/>
                <a:gd name="T123" fmla="*/ 1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11" y="130"/>
                  </a:moveTo>
                  <a:cubicBezTo>
                    <a:pt x="11" y="130"/>
                    <a:pt x="11" y="130"/>
                    <a:pt x="11" y="130"/>
                  </a:cubicBezTo>
                  <a:cubicBezTo>
                    <a:pt x="11" y="130"/>
                    <a:pt x="11" y="130"/>
                    <a:pt x="11" y="130"/>
                  </a:cubicBezTo>
                  <a:cubicBezTo>
                    <a:pt x="11" y="130"/>
                    <a:pt x="11" y="130"/>
                    <a:pt x="11" y="130"/>
                  </a:cubicBezTo>
                  <a:cubicBezTo>
                    <a:pt x="11" y="130"/>
                    <a:pt x="11" y="130"/>
                    <a:pt x="11" y="130"/>
                  </a:cubicBezTo>
                  <a:cubicBezTo>
                    <a:pt x="11" y="130"/>
                    <a:pt x="11" y="130"/>
                    <a:pt x="10" y="130"/>
                  </a:cubicBezTo>
                  <a:cubicBezTo>
                    <a:pt x="10" y="129"/>
                    <a:pt x="10" y="129"/>
                    <a:pt x="10" y="129"/>
                  </a:cubicBezTo>
                  <a:cubicBezTo>
                    <a:pt x="10" y="129"/>
                    <a:pt x="10" y="129"/>
                    <a:pt x="10" y="129"/>
                  </a:cubicBezTo>
                  <a:cubicBezTo>
                    <a:pt x="10" y="129"/>
                    <a:pt x="10" y="129"/>
                    <a:pt x="10" y="128"/>
                  </a:cubicBezTo>
                  <a:cubicBezTo>
                    <a:pt x="10" y="128"/>
                    <a:pt x="10" y="128"/>
                    <a:pt x="10" y="128"/>
                  </a:cubicBezTo>
                  <a:cubicBezTo>
                    <a:pt x="10" y="127"/>
                    <a:pt x="11" y="127"/>
                    <a:pt x="11" y="127"/>
                  </a:cubicBezTo>
                  <a:cubicBezTo>
                    <a:pt x="11" y="127"/>
                    <a:pt x="11" y="126"/>
                    <a:pt x="11" y="126"/>
                  </a:cubicBezTo>
                  <a:cubicBezTo>
                    <a:pt x="12" y="126"/>
                    <a:pt x="12" y="126"/>
                    <a:pt x="12" y="126"/>
                  </a:cubicBezTo>
                  <a:cubicBezTo>
                    <a:pt x="12" y="126"/>
                    <a:pt x="12" y="126"/>
                    <a:pt x="12" y="126"/>
                  </a:cubicBezTo>
                  <a:cubicBezTo>
                    <a:pt x="13" y="126"/>
                    <a:pt x="13" y="126"/>
                    <a:pt x="13" y="126"/>
                  </a:cubicBezTo>
                  <a:cubicBezTo>
                    <a:pt x="13" y="126"/>
                    <a:pt x="13" y="126"/>
                    <a:pt x="13" y="126"/>
                  </a:cubicBezTo>
                  <a:cubicBezTo>
                    <a:pt x="13" y="126"/>
                    <a:pt x="13" y="127"/>
                    <a:pt x="13" y="127"/>
                  </a:cubicBezTo>
                  <a:cubicBezTo>
                    <a:pt x="14" y="127"/>
                    <a:pt x="14" y="127"/>
                    <a:pt x="14" y="127"/>
                  </a:cubicBezTo>
                  <a:cubicBezTo>
                    <a:pt x="14" y="127"/>
                    <a:pt x="14" y="128"/>
                    <a:pt x="14" y="128"/>
                  </a:cubicBezTo>
                  <a:cubicBezTo>
                    <a:pt x="14" y="128"/>
                    <a:pt x="14" y="128"/>
                    <a:pt x="14" y="128"/>
                  </a:cubicBezTo>
                  <a:cubicBezTo>
                    <a:pt x="14" y="128"/>
                    <a:pt x="14" y="128"/>
                    <a:pt x="14" y="129"/>
                  </a:cubicBezTo>
                  <a:cubicBezTo>
                    <a:pt x="14" y="129"/>
                    <a:pt x="14" y="129"/>
                    <a:pt x="14" y="129"/>
                  </a:cubicBezTo>
                  <a:cubicBezTo>
                    <a:pt x="13" y="129"/>
                    <a:pt x="13" y="129"/>
                    <a:pt x="13" y="129"/>
                  </a:cubicBezTo>
                  <a:cubicBezTo>
                    <a:pt x="13" y="130"/>
                    <a:pt x="12" y="130"/>
                    <a:pt x="12" y="130"/>
                  </a:cubicBezTo>
                  <a:cubicBezTo>
                    <a:pt x="12" y="130"/>
                    <a:pt x="11" y="130"/>
                    <a:pt x="11" y="130"/>
                  </a:cubicBezTo>
                  <a:moveTo>
                    <a:pt x="12" y="125"/>
                  </a:moveTo>
                  <a:cubicBezTo>
                    <a:pt x="12" y="125"/>
                    <a:pt x="11" y="125"/>
                    <a:pt x="11" y="125"/>
                  </a:cubicBezTo>
                  <a:cubicBezTo>
                    <a:pt x="11" y="125"/>
                    <a:pt x="10" y="126"/>
                    <a:pt x="10" y="126"/>
                  </a:cubicBezTo>
                  <a:cubicBezTo>
                    <a:pt x="10" y="126"/>
                    <a:pt x="9" y="127"/>
                    <a:pt x="9" y="127"/>
                  </a:cubicBezTo>
                  <a:cubicBezTo>
                    <a:pt x="9" y="128"/>
                    <a:pt x="9" y="128"/>
                    <a:pt x="9" y="128"/>
                  </a:cubicBezTo>
                  <a:cubicBezTo>
                    <a:pt x="9" y="129"/>
                    <a:pt x="9" y="129"/>
                    <a:pt x="9" y="129"/>
                  </a:cubicBezTo>
                  <a:cubicBezTo>
                    <a:pt x="9" y="129"/>
                    <a:pt x="9" y="130"/>
                    <a:pt x="9" y="130"/>
                  </a:cubicBezTo>
                  <a:cubicBezTo>
                    <a:pt x="9" y="130"/>
                    <a:pt x="10" y="130"/>
                    <a:pt x="10" y="130"/>
                  </a:cubicBezTo>
                  <a:cubicBezTo>
                    <a:pt x="10" y="131"/>
                    <a:pt x="10" y="131"/>
                    <a:pt x="11" y="131"/>
                  </a:cubicBezTo>
                  <a:cubicBezTo>
                    <a:pt x="11" y="131"/>
                    <a:pt x="11" y="131"/>
                    <a:pt x="11" y="131"/>
                  </a:cubicBezTo>
                  <a:cubicBezTo>
                    <a:pt x="12" y="131"/>
                    <a:pt x="12" y="131"/>
                    <a:pt x="12" y="131"/>
                  </a:cubicBezTo>
                  <a:cubicBezTo>
                    <a:pt x="13" y="131"/>
                    <a:pt x="13" y="131"/>
                    <a:pt x="13" y="130"/>
                  </a:cubicBezTo>
                  <a:cubicBezTo>
                    <a:pt x="14" y="130"/>
                    <a:pt x="14" y="130"/>
                    <a:pt x="14" y="130"/>
                  </a:cubicBezTo>
                  <a:cubicBezTo>
                    <a:pt x="15" y="130"/>
                    <a:pt x="15" y="129"/>
                    <a:pt x="15" y="129"/>
                  </a:cubicBezTo>
                  <a:cubicBezTo>
                    <a:pt x="15" y="129"/>
                    <a:pt x="15" y="129"/>
                    <a:pt x="15" y="128"/>
                  </a:cubicBezTo>
                  <a:cubicBezTo>
                    <a:pt x="15" y="128"/>
                    <a:pt x="15" y="128"/>
                    <a:pt x="15" y="128"/>
                  </a:cubicBezTo>
                  <a:cubicBezTo>
                    <a:pt x="15" y="128"/>
                    <a:pt x="15" y="127"/>
                    <a:pt x="15" y="127"/>
                  </a:cubicBezTo>
                  <a:cubicBezTo>
                    <a:pt x="15" y="127"/>
                    <a:pt x="14" y="126"/>
                    <a:pt x="14" y="126"/>
                  </a:cubicBezTo>
                  <a:cubicBezTo>
                    <a:pt x="14" y="126"/>
                    <a:pt x="14" y="126"/>
                    <a:pt x="14" y="126"/>
                  </a:cubicBezTo>
                  <a:cubicBezTo>
                    <a:pt x="13" y="125"/>
                    <a:pt x="13" y="125"/>
                    <a:pt x="13" y="125"/>
                  </a:cubicBezTo>
                  <a:cubicBezTo>
                    <a:pt x="13" y="125"/>
                    <a:pt x="13" y="125"/>
                    <a:pt x="13" y="125"/>
                  </a:cubicBezTo>
                  <a:cubicBezTo>
                    <a:pt x="12" y="125"/>
                    <a:pt x="12" y="125"/>
                    <a:pt x="12" y="125"/>
                  </a:cubicBezTo>
                  <a:moveTo>
                    <a:pt x="20" y="124"/>
                  </a:moveTo>
                  <a:cubicBezTo>
                    <a:pt x="19" y="124"/>
                    <a:pt x="19" y="124"/>
                    <a:pt x="19" y="124"/>
                  </a:cubicBezTo>
                  <a:cubicBezTo>
                    <a:pt x="18" y="124"/>
                    <a:pt x="18" y="124"/>
                    <a:pt x="18" y="124"/>
                  </a:cubicBezTo>
                  <a:cubicBezTo>
                    <a:pt x="17" y="124"/>
                    <a:pt x="17" y="124"/>
                    <a:pt x="17" y="124"/>
                  </a:cubicBezTo>
                  <a:cubicBezTo>
                    <a:pt x="17" y="124"/>
                    <a:pt x="16" y="124"/>
                    <a:pt x="16" y="123"/>
                  </a:cubicBezTo>
                  <a:cubicBezTo>
                    <a:pt x="16" y="123"/>
                    <a:pt x="16" y="123"/>
                    <a:pt x="16" y="123"/>
                  </a:cubicBezTo>
                  <a:cubicBezTo>
                    <a:pt x="16" y="122"/>
                    <a:pt x="15" y="122"/>
                    <a:pt x="15" y="122"/>
                  </a:cubicBezTo>
                  <a:cubicBezTo>
                    <a:pt x="15" y="122"/>
                    <a:pt x="15" y="122"/>
                    <a:pt x="14" y="122"/>
                  </a:cubicBezTo>
                  <a:cubicBezTo>
                    <a:pt x="14" y="122"/>
                    <a:pt x="14" y="122"/>
                    <a:pt x="13" y="122"/>
                  </a:cubicBezTo>
                  <a:cubicBezTo>
                    <a:pt x="13" y="122"/>
                    <a:pt x="13" y="122"/>
                    <a:pt x="13" y="122"/>
                  </a:cubicBezTo>
                  <a:cubicBezTo>
                    <a:pt x="12" y="122"/>
                    <a:pt x="12" y="122"/>
                    <a:pt x="12" y="122"/>
                  </a:cubicBezTo>
                  <a:cubicBezTo>
                    <a:pt x="12" y="122"/>
                    <a:pt x="11" y="122"/>
                    <a:pt x="11" y="121"/>
                  </a:cubicBezTo>
                  <a:cubicBezTo>
                    <a:pt x="11" y="121"/>
                    <a:pt x="10" y="121"/>
                    <a:pt x="10" y="121"/>
                  </a:cubicBezTo>
                  <a:cubicBezTo>
                    <a:pt x="10" y="120"/>
                    <a:pt x="9" y="120"/>
                    <a:pt x="9" y="120"/>
                  </a:cubicBezTo>
                  <a:cubicBezTo>
                    <a:pt x="9" y="120"/>
                    <a:pt x="8" y="120"/>
                    <a:pt x="8" y="120"/>
                  </a:cubicBezTo>
                  <a:cubicBezTo>
                    <a:pt x="8" y="119"/>
                    <a:pt x="7" y="119"/>
                    <a:pt x="7" y="119"/>
                  </a:cubicBezTo>
                  <a:cubicBezTo>
                    <a:pt x="7" y="119"/>
                    <a:pt x="6" y="119"/>
                    <a:pt x="6" y="119"/>
                  </a:cubicBezTo>
                  <a:cubicBezTo>
                    <a:pt x="6" y="119"/>
                    <a:pt x="5" y="119"/>
                    <a:pt x="5" y="119"/>
                  </a:cubicBezTo>
                  <a:cubicBezTo>
                    <a:pt x="5" y="119"/>
                    <a:pt x="4" y="119"/>
                    <a:pt x="4" y="119"/>
                  </a:cubicBezTo>
                  <a:cubicBezTo>
                    <a:pt x="4" y="119"/>
                    <a:pt x="3" y="119"/>
                    <a:pt x="3" y="118"/>
                  </a:cubicBezTo>
                  <a:cubicBezTo>
                    <a:pt x="3" y="118"/>
                    <a:pt x="2" y="118"/>
                    <a:pt x="2" y="117"/>
                  </a:cubicBezTo>
                  <a:cubicBezTo>
                    <a:pt x="2" y="117"/>
                    <a:pt x="1" y="116"/>
                    <a:pt x="1" y="116"/>
                  </a:cubicBezTo>
                  <a:cubicBezTo>
                    <a:pt x="1" y="115"/>
                    <a:pt x="1" y="115"/>
                    <a:pt x="1" y="114"/>
                  </a:cubicBezTo>
                  <a:cubicBezTo>
                    <a:pt x="1" y="114"/>
                    <a:pt x="2" y="113"/>
                    <a:pt x="2" y="113"/>
                  </a:cubicBezTo>
                  <a:cubicBezTo>
                    <a:pt x="2" y="113"/>
                    <a:pt x="2" y="112"/>
                    <a:pt x="3" y="112"/>
                  </a:cubicBezTo>
                  <a:cubicBezTo>
                    <a:pt x="3" y="111"/>
                    <a:pt x="3" y="111"/>
                    <a:pt x="3" y="111"/>
                  </a:cubicBezTo>
                  <a:cubicBezTo>
                    <a:pt x="3" y="111"/>
                    <a:pt x="4" y="110"/>
                    <a:pt x="4" y="110"/>
                  </a:cubicBezTo>
                  <a:cubicBezTo>
                    <a:pt x="4" y="110"/>
                    <a:pt x="4" y="109"/>
                    <a:pt x="4" y="109"/>
                  </a:cubicBezTo>
                  <a:cubicBezTo>
                    <a:pt x="4" y="109"/>
                    <a:pt x="4" y="109"/>
                    <a:pt x="4" y="108"/>
                  </a:cubicBezTo>
                  <a:cubicBezTo>
                    <a:pt x="4" y="108"/>
                    <a:pt x="4" y="107"/>
                    <a:pt x="5" y="107"/>
                  </a:cubicBezTo>
                  <a:cubicBezTo>
                    <a:pt x="5" y="107"/>
                    <a:pt x="5" y="106"/>
                    <a:pt x="6" y="106"/>
                  </a:cubicBezTo>
                  <a:cubicBezTo>
                    <a:pt x="6" y="106"/>
                    <a:pt x="7" y="105"/>
                    <a:pt x="7" y="105"/>
                  </a:cubicBezTo>
                  <a:cubicBezTo>
                    <a:pt x="8" y="104"/>
                    <a:pt x="8" y="104"/>
                    <a:pt x="9" y="103"/>
                  </a:cubicBezTo>
                  <a:cubicBezTo>
                    <a:pt x="9" y="103"/>
                    <a:pt x="10" y="103"/>
                    <a:pt x="10" y="102"/>
                  </a:cubicBezTo>
                  <a:cubicBezTo>
                    <a:pt x="11" y="102"/>
                    <a:pt x="12" y="101"/>
                    <a:pt x="12" y="101"/>
                  </a:cubicBezTo>
                  <a:cubicBezTo>
                    <a:pt x="13" y="100"/>
                    <a:pt x="13" y="100"/>
                    <a:pt x="13" y="99"/>
                  </a:cubicBezTo>
                  <a:cubicBezTo>
                    <a:pt x="14" y="99"/>
                    <a:pt x="14" y="99"/>
                    <a:pt x="14" y="98"/>
                  </a:cubicBezTo>
                  <a:cubicBezTo>
                    <a:pt x="15" y="98"/>
                    <a:pt x="15" y="97"/>
                    <a:pt x="16" y="97"/>
                  </a:cubicBezTo>
                  <a:cubicBezTo>
                    <a:pt x="16" y="96"/>
                    <a:pt x="17" y="96"/>
                    <a:pt x="18" y="95"/>
                  </a:cubicBezTo>
                  <a:cubicBezTo>
                    <a:pt x="18" y="95"/>
                    <a:pt x="19" y="95"/>
                    <a:pt x="20" y="94"/>
                  </a:cubicBezTo>
                  <a:cubicBezTo>
                    <a:pt x="21" y="94"/>
                    <a:pt x="22" y="93"/>
                    <a:pt x="23" y="93"/>
                  </a:cubicBezTo>
                  <a:cubicBezTo>
                    <a:pt x="24" y="92"/>
                    <a:pt x="26" y="91"/>
                    <a:pt x="27" y="90"/>
                  </a:cubicBezTo>
                  <a:cubicBezTo>
                    <a:pt x="29" y="90"/>
                    <a:pt x="30" y="89"/>
                    <a:pt x="31" y="88"/>
                  </a:cubicBezTo>
                  <a:cubicBezTo>
                    <a:pt x="33" y="87"/>
                    <a:pt x="34" y="86"/>
                    <a:pt x="35" y="85"/>
                  </a:cubicBezTo>
                  <a:cubicBezTo>
                    <a:pt x="36" y="84"/>
                    <a:pt x="37" y="83"/>
                    <a:pt x="37" y="82"/>
                  </a:cubicBezTo>
                  <a:cubicBezTo>
                    <a:pt x="38" y="81"/>
                    <a:pt x="38" y="81"/>
                    <a:pt x="39" y="80"/>
                  </a:cubicBezTo>
                  <a:cubicBezTo>
                    <a:pt x="39" y="79"/>
                    <a:pt x="39" y="78"/>
                    <a:pt x="40" y="78"/>
                  </a:cubicBezTo>
                  <a:cubicBezTo>
                    <a:pt x="40" y="77"/>
                    <a:pt x="40" y="77"/>
                    <a:pt x="40" y="76"/>
                  </a:cubicBezTo>
                  <a:cubicBezTo>
                    <a:pt x="40" y="76"/>
                    <a:pt x="41" y="75"/>
                    <a:pt x="41" y="75"/>
                  </a:cubicBezTo>
                  <a:cubicBezTo>
                    <a:pt x="41" y="74"/>
                    <a:pt x="41" y="74"/>
                    <a:pt x="41" y="74"/>
                  </a:cubicBezTo>
                  <a:cubicBezTo>
                    <a:pt x="41" y="73"/>
                    <a:pt x="42" y="73"/>
                    <a:pt x="42" y="73"/>
                  </a:cubicBezTo>
                  <a:cubicBezTo>
                    <a:pt x="42" y="72"/>
                    <a:pt x="42" y="72"/>
                    <a:pt x="43" y="71"/>
                  </a:cubicBezTo>
                  <a:cubicBezTo>
                    <a:pt x="43" y="71"/>
                    <a:pt x="43" y="71"/>
                    <a:pt x="44" y="70"/>
                  </a:cubicBezTo>
                  <a:cubicBezTo>
                    <a:pt x="44" y="70"/>
                    <a:pt x="45" y="69"/>
                    <a:pt x="45" y="69"/>
                  </a:cubicBezTo>
                  <a:cubicBezTo>
                    <a:pt x="45" y="68"/>
                    <a:pt x="46" y="68"/>
                    <a:pt x="46" y="68"/>
                  </a:cubicBezTo>
                  <a:cubicBezTo>
                    <a:pt x="46" y="67"/>
                    <a:pt x="46" y="67"/>
                    <a:pt x="46" y="67"/>
                  </a:cubicBezTo>
                  <a:cubicBezTo>
                    <a:pt x="46" y="66"/>
                    <a:pt x="46" y="66"/>
                    <a:pt x="46" y="66"/>
                  </a:cubicBezTo>
                  <a:cubicBezTo>
                    <a:pt x="46" y="65"/>
                    <a:pt x="46" y="65"/>
                    <a:pt x="46" y="65"/>
                  </a:cubicBezTo>
                  <a:cubicBezTo>
                    <a:pt x="46" y="65"/>
                    <a:pt x="46" y="65"/>
                    <a:pt x="46" y="64"/>
                  </a:cubicBezTo>
                  <a:cubicBezTo>
                    <a:pt x="47" y="64"/>
                    <a:pt x="47" y="64"/>
                    <a:pt x="47" y="64"/>
                  </a:cubicBezTo>
                  <a:cubicBezTo>
                    <a:pt x="47" y="63"/>
                    <a:pt x="47" y="63"/>
                    <a:pt x="48" y="63"/>
                  </a:cubicBezTo>
                  <a:cubicBezTo>
                    <a:pt x="48" y="63"/>
                    <a:pt x="48" y="62"/>
                    <a:pt x="48" y="62"/>
                  </a:cubicBezTo>
                  <a:cubicBezTo>
                    <a:pt x="48" y="62"/>
                    <a:pt x="48" y="62"/>
                    <a:pt x="48" y="62"/>
                  </a:cubicBezTo>
                  <a:cubicBezTo>
                    <a:pt x="49" y="62"/>
                    <a:pt x="49" y="62"/>
                    <a:pt x="49" y="62"/>
                  </a:cubicBezTo>
                  <a:cubicBezTo>
                    <a:pt x="49" y="62"/>
                    <a:pt x="49" y="62"/>
                    <a:pt x="49" y="62"/>
                  </a:cubicBezTo>
                  <a:cubicBezTo>
                    <a:pt x="49" y="62"/>
                    <a:pt x="50" y="62"/>
                    <a:pt x="50" y="62"/>
                  </a:cubicBezTo>
                  <a:cubicBezTo>
                    <a:pt x="50" y="62"/>
                    <a:pt x="50" y="63"/>
                    <a:pt x="51" y="63"/>
                  </a:cubicBezTo>
                  <a:cubicBezTo>
                    <a:pt x="51" y="63"/>
                    <a:pt x="51" y="63"/>
                    <a:pt x="51" y="63"/>
                  </a:cubicBezTo>
                  <a:cubicBezTo>
                    <a:pt x="52" y="64"/>
                    <a:pt x="52" y="64"/>
                    <a:pt x="52" y="64"/>
                  </a:cubicBezTo>
                  <a:cubicBezTo>
                    <a:pt x="52" y="64"/>
                    <a:pt x="53" y="65"/>
                    <a:pt x="53" y="65"/>
                  </a:cubicBezTo>
                  <a:cubicBezTo>
                    <a:pt x="53" y="65"/>
                    <a:pt x="53" y="65"/>
                    <a:pt x="54" y="66"/>
                  </a:cubicBezTo>
                  <a:cubicBezTo>
                    <a:pt x="54" y="66"/>
                    <a:pt x="54" y="66"/>
                    <a:pt x="55" y="66"/>
                  </a:cubicBezTo>
                  <a:cubicBezTo>
                    <a:pt x="55" y="66"/>
                    <a:pt x="55" y="66"/>
                    <a:pt x="55" y="66"/>
                  </a:cubicBezTo>
                  <a:cubicBezTo>
                    <a:pt x="56" y="66"/>
                    <a:pt x="56" y="66"/>
                    <a:pt x="56" y="66"/>
                  </a:cubicBezTo>
                  <a:cubicBezTo>
                    <a:pt x="57" y="66"/>
                    <a:pt x="57" y="66"/>
                    <a:pt x="57" y="66"/>
                  </a:cubicBezTo>
                  <a:cubicBezTo>
                    <a:pt x="57" y="66"/>
                    <a:pt x="57" y="66"/>
                    <a:pt x="58" y="65"/>
                  </a:cubicBezTo>
                  <a:cubicBezTo>
                    <a:pt x="58" y="65"/>
                    <a:pt x="58" y="65"/>
                    <a:pt x="58" y="65"/>
                  </a:cubicBezTo>
                  <a:cubicBezTo>
                    <a:pt x="58" y="65"/>
                    <a:pt x="58" y="65"/>
                    <a:pt x="59" y="65"/>
                  </a:cubicBezTo>
                  <a:cubicBezTo>
                    <a:pt x="59" y="64"/>
                    <a:pt x="59" y="64"/>
                    <a:pt x="59" y="64"/>
                  </a:cubicBezTo>
                  <a:cubicBezTo>
                    <a:pt x="59" y="64"/>
                    <a:pt x="60" y="64"/>
                    <a:pt x="60" y="64"/>
                  </a:cubicBezTo>
                  <a:cubicBezTo>
                    <a:pt x="60" y="64"/>
                    <a:pt x="60" y="64"/>
                    <a:pt x="60" y="63"/>
                  </a:cubicBezTo>
                  <a:cubicBezTo>
                    <a:pt x="61" y="63"/>
                    <a:pt x="61" y="63"/>
                    <a:pt x="61" y="63"/>
                  </a:cubicBezTo>
                  <a:cubicBezTo>
                    <a:pt x="61" y="63"/>
                    <a:pt x="61" y="63"/>
                    <a:pt x="61" y="63"/>
                  </a:cubicBezTo>
                  <a:cubicBezTo>
                    <a:pt x="61" y="63"/>
                    <a:pt x="62" y="63"/>
                    <a:pt x="62" y="64"/>
                  </a:cubicBezTo>
                  <a:cubicBezTo>
                    <a:pt x="62" y="64"/>
                    <a:pt x="62" y="64"/>
                    <a:pt x="62" y="64"/>
                  </a:cubicBezTo>
                  <a:cubicBezTo>
                    <a:pt x="62" y="64"/>
                    <a:pt x="62" y="64"/>
                    <a:pt x="63" y="64"/>
                  </a:cubicBezTo>
                  <a:cubicBezTo>
                    <a:pt x="63" y="64"/>
                    <a:pt x="63" y="64"/>
                    <a:pt x="63" y="65"/>
                  </a:cubicBezTo>
                  <a:cubicBezTo>
                    <a:pt x="63" y="65"/>
                    <a:pt x="63" y="65"/>
                    <a:pt x="63" y="65"/>
                  </a:cubicBezTo>
                  <a:cubicBezTo>
                    <a:pt x="63" y="65"/>
                    <a:pt x="63" y="66"/>
                    <a:pt x="63" y="66"/>
                  </a:cubicBezTo>
                  <a:cubicBezTo>
                    <a:pt x="63" y="66"/>
                    <a:pt x="63" y="66"/>
                    <a:pt x="63" y="67"/>
                  </a:cubicBezTo>
                  <a:cubicBezTo>
                    <a:pt x="63" y="67"/>
                    <a:pt x="63" y="67"/>
                    <a:pt x="63" y="68"/>
                  </a:cubicBezTo>
                  <a:cubicBezTo>
                    <a:pt x="63" y="68"/>
                    <a:pt x="63" y="68"/>
                    <a:pt x="63" y="69"/>
                  </a:cubicBezTo>
                  <a:cubicBezTo>
                    <a:pt x="63" y="69"/>
                    <a:pt x="63" y="69"/>
                    <a:pt x="63" y="70"/>
                  </a:cubicBezTo>
                  <a:cubicBezTo>
                    <a:pt x="63" y="70"/>
                    <a:pt x="64" y="71"/>
                    <a:pt x="64" y="71"/>
                  </a:cubicBezTo>
                  <a:cubicBezTo>
                    <a:pt x="64" y="71"/>
                    <a:pt x="64" y="72"/>
                    <a:pt x="64" y="72"/>
                  </a:cubicBezTo>
                  <a:cubicBezTo>
                    <a:pt x="64" y="72"/>
                    <a:pt x="64" y="73"/>
                    <a:pt x="63" y="73"/>
                  </a:cubicBezTo>
                  <a:cubicBezTo>
                    <a:pt x="63" y="74"/>
                    <a:pt x="63" y="74"/>
                    <a:pt x="62" y="75"/>
                  </a:cubicBezTo>
                  <a:cubicBezTo>
                    <a:pt x="62" y="75"/>
                    <a:pt x="62" y="75"/>
                    <a:pt x="61" y="76"/>
                  </a:cubicBezTo>
                  <a:cubicBezTo>
                    <a:pt x="61" y="76"/>
                    <a:pt x="60" y="77"/>
                    <a:pt x="60" y="77"/>
                  </a:cubicBezTo>
                  <a:cubicBezTo>
                    <a:pt x="59" y="78"/>
                    <a:pt x="59" y="78"/>
                    <a:pt x="59" y="79"/>
                  </a:cubicBezTo>
                  <a:cubicBezTo>
                    <a:pt x="58" y="79"/>
                    <a:pt x="58" y="80"/>
                    <a:pt x="58" y="80"/>
                  </a:cubicBezTo>
                  <a:cubicBezTo>
                    <a:pt x="58" y="81"/>
                    <a:pt x="58" y="82"/>
                    <a:pt x="58" y="82"/>
                  </a:cubicBezTo>
                  <a:cubicBezTo>
                    <a:pt x="58" y="83"/>
                    <a:pt x="58" y="83"/>
                    <a:pt x="57" y="83"/>
                  </a:cubicBezTo>
                  <a:cubicBezTo>
                    <a:pt x="57" y="84"/>
                    <a:pt x="57" y="84"/>
                    <a:pt x="57" y="84"/>
                  </a:cubicBezTo>
                  <a:cubicBezTo>
                    <a:pt x="57" y="85"/>
                    <a:pt x="56" y="85"/>
                    <a:pt x="56" y="85"/>
                  </a:cubicBezTo>
                  <a:cubicBezTo>
                    <a:pt x="56" y="86"/>
                    <a:pt x="55" y="86"/>
                    <a:pt x="55" y="86"/>
                  </a:cubicBezTo>
                  <a:cubicBezTo>
                    <a:pt x="54" y="86"/>
                    <a:pt x="54" y="87"/>
                    <a:pt x="54" y="87"/>
                  </a:cubicBezTo>
                  <a:cubicBezTo>
                    <a:pt x="53" y="87"/>
                    <a:pt x="53" y="88"/>
                    <a:pt x="53" y="88"/>
                  </a:cubicBezTo>
                  <a:cubicBezTo>
                    <a:pt x="53" y="88"/>
                    <a:pt x="52" y="89"/>
                    <a:pt x="52" y="89"/>
                  </a:cubicBezTo>
                  <a:cubicBezTo>
                    <a:pt x="52" y="89"/>
                    <a:pt x="52" y="90"/>
                    <a:pt x="52" y="90"/>
                  </a:cubicBezTo>
                  <a:cubicBezTo>
                    <a:pt x="52" y="91"/>
                    <a:pt x="52" y="91"/>
                    <a:pt x="52" y="91"/>
                  </a:cubicBezTo>
                  <a:cubicBezTo>
                    <a:pt x="53" y="91"/>
                    <a:pt x="53" y="92"/>
                    <a:pt x="53" y="92"/>
                  </a:cubicBezTo>
                  <a:cubicBezTo>
                    <a:pt x="53" y="92"/>
                    <a:pt x="53" y="92"/>
                    <a:pt x="53" y="92"/>
                  </a:cubicBezTo>
                  <a:cubicBezTo>
                    <a:pt x="53" y="93"/>
                    <a:pt x="53" y="93"/>
                    <a:pt x="53" y="93"/>
                  </a:cubicBezTo>
                  <a:cubicBezTo>
                    <a:pt x="54" y="94"/>
                    <a:pt x="54" y="94"/>
                    <a:pt x="54" y="94"/>
                  </a:cubicBezTo>
                  <a:cubicBezTo>
                    <a:pt x="54" y="94"/>
                    <a:pt x="54" y="94"/>
                    <a:pt x="54" y="94"/>
                  </a:cubicBezTo>
                  <a:cubicBezTo>
                    <a:pt x="53" y="94"/>
                    <a:pt x="53" y="94"/>
                    <a:pt x="53" y="94"/>
                  </a:cubicBezTo>
                  <a:cubicBezTo>
                    <a:pt x="53" y="94"/>
                    <a:pt x="52" y="94"/>
                    <a:pt x="52" y="94"/>
                  </a:cubicBezTo>
                  <a:cubicBezTo>
                    <a:pt x="51" y="94"/>
                    <a:pt x="51" y="94"/>
                    <a:pt x="50" y="94"/>
                  </a:cubicBezTo>
                  <a:cubicBezTo>
                    <a:pt x="48" y="94"/>
                    <a:pt x="47" y="95"/>
                    <a:pt x="46" y="95"/>
                  </a:cubicBezTo>
                  <a:cubicBezTo>
                    <a:pt x="45" y="95"/>
                    <a:pt x="44" y="96"/>
                    <a:pt x="43" y="96"/>
                  </a:cubicBezTo>
                  <a:cubicBezTo>
                    <a:pt x="43" y="97"/>
                    <a:pt x="42" y="97"/>
                    <a:pt x="42" y="98"/>
                  </a:cubicBezTo>
                  <a:cubicBezTo>
                    <a:pt x="41" y="99"/>
                    <a:pt x="41" y="99"/>
                    <a:pt x="41" y="100"/>
                  </a:cubicBezTo>
                  <a:cubicBezTo>
                    <a:pt x="40" y="101"/>
                    <a:pt x="40" y="101"/>
                    <a:pt x="40" y="101"/>
                  </a:cubicBezTo>
                  <a:cubicBezTo>
                    <a:pt x="40" y="101"/>
                    <a:pt x="40" y="101"/>
                    <a:pt x="40" y="101"/>
                  </a:cubicBezTo>
                  <a:cubicBezTo>
                    <a:pt x="40" y="102"/>
                    <a:pt x="40" y="102"/>
                    <a:pt x="40" y="102"/>
                  </a:cubicBezTo>
                  <a:cubicBezTo>
                    <a:pt x="40" y="103"/>
                    <a:pt x="40" y="103"/>
                    <a:pt x="39" y="103"/>
                  </a:cubicBezTo>
                  <a:cubicBezTo>
                    <a:pt x="39" y="104"/>
                    <a:pt x="39" y="104"/>
                    <a:pt x="39" y="104"/>
                  </a:cubicBezTo>
                  <a:cubicBezTo>
                    <a:pt x="39" y="105"/>
                    <a:pt x="39" y="105"/>
                    <a:pt x="39" y="106"/>
                  </a:cubicBezTo>
                  <a:cubicBezTo>
                    <a:pt x="39" y="106"/>
                    <a:pt x="38" y="107"/>
                    <a:pt x="38" y="107"/>
                  </a:cubicBezTo>
                  <a:cubicBezTo>
                    <a:pt x="38" y="108"/>
                    <a:pt x="38" y="108"/>
                    <a:pt x="38" y="109"/>
                  </a:cubicBezTo>
                  <a:cubicBezTo>
                    <a:pt x="37" y="109"/>
                    <a:pt x="37" y="109"/>
                    <a:pt x="37" y="109"/>
                  </a:cubicBezTo>
                  <a:cubicBezTo>
                    <a:pt x="36" y="110"/>
                    <a:pt x="36" y="110"/>
                    <a:pt x="36" y="110"/>
                  </a:cubicBezTo>
                  <a:cubicBezTo>
                    <a:pt x="36" y="110"/>
                    <a:pt x="36" y="111"/>
                    <a:pt x="36" y="111"/>
                  </a:cubicBezTo>
                  <a:cubicBezTo>
                    <a:pt x="35" y="111"/>
                    <a:pt x="35" y="111"/>
                    <a:pt x="35" y="111"/>
                  </a:cubicBezTo>
                  <a:cubicBezTo>
                    <a:pt x="35" y="112"/>
                    <a:pt x="35" y="112"/>
                    <a:pt x="35" y="112"/>
                  </a:cubicBezTo>
                  <a:cubicBezTo>
                    <a:pt x="35" y="113"/>
                    <a:pt x="35" y="113"/>
                    <a:pt x="35" y="114"/>
                  </a:cubicBezTo>
                  <a:cubicBezTo>
                    <a:pt x="35" y="114"/>
                    <a:pt x="35" y="115"/>
                    <a:pt x="35" y="115"/>
                  </a:cubicBezTo>
                  <a:cubicBezTo>
                    <a:pt x="34" y="116"/>
                    <a:pt x="34" y="117"/>
                    <a:pt x="33" y="117"/>
                  </a:cubicBezTo>
                  <a:cubicBezTo>
                    <a:pt x="33" y="118"/>
                    <a:pt x="32" y="119"/>
                    <a:pt x="31" y="120"/>
                  </a:cubicBezTo>
                  <a:cubicBezTo>
                    <a:pt x="30" y="121"/>
                    <a:pt x="29" y="121"/>
                    <a:pt x="28" y="122"/>
                  </a:cubicBezTo>
                  <a:cubicBezTo>
                    <a:pt x="27" y="123"/>
                    <a:pt x="26" y="123"/>
                    <a:pt x="25" y="123"/>
                  </a:cubicBezTo>
                  <a:cubicBezTo>
                    <a:pt x="24" y="124"/>
                    <a:pt x="23" y="124"/>
                    <a:pt x="22" y="124"/>
                  </a:cubicBezTo>
                  <a:cubicBezTo>
                    <a:pt x="22" y="124"/>
                    <a:pt x="21" y="124"/>
                    <a:pt x="20" y="124"/>
                  </a:cubicBezTo>
                  <a:moveTo>
                    <a:pt x="49" y="61"/>
                  </a:moveTo>
                  <a:cubicBezTo>
                    <a:pt x="49" y="61"/>
                    <a:pt x="49" y="61"/>
                    <a:pt x="49" y="61"/>
                  </a:cubicBezTo>
                  <a:cubicBezTo>
                    <a:pt x="48" y="61"/>
                    <a:pt x="48" y="61"/>
                    <a:pt x="48" y="61"/>
                  </a:cubicBezTo>
                  <a:cubicBezTo>
                    <a:pt x="48" y="61"/>
                    <a:pt x="48" y="61"/>
                    <a:pt x="48" y="61"/>
                  </a:cubicBezTo>
                  <a:cubicBezTo>
                    <a:pt x="47" y="62"/>
                    <a:pt x="47" y="62"/>
                    <a:pt x="47" y="62"/>
                  </a:cubicBezTo>
                  <a:cubicBezTo>
                    <a:pt x="47" y="62"/>
                    <a:pt x="46" y="63"/>
                    <a:pt x="46" y="63"/>
                  </a:cubicBezTo>
                  <a:cubicBezTo>
                    <a:pt x="46" y="63"/>
                    <a:pt x="46" y="64"/>
                    <a:pt x="45" y="64"/>
                  </a:cubicBezTo>
                  <a:cubicBezTo>
                    <a:pt x="45" y="64"/>
                    <a:pt x="45" y="64"/>
                    <a:pt x="45" y="65"/>
                  </a:cubicBezTo>
                  <a:cubicBezTo>
                    <a:pt x="45" y="65"/>
                    <a:pt x="45" y="65"/>
                    <a:pt x="45" y="66"/>
                  </a:cubicBezTo>
                  <a:cubicBezTo>
                    <a:pt x="45" y="66"/>
                    <a:pt x="45" y="66"/>
                    <a:pt x="45" y="66"/>
                  </a:cubicBezTo>
                  <a:cubicBezTo>
                    <a:pt x="45" y="67"/>
                    <a:pt x="45" y="67"/>
                    <a:pt x="45" y="67"/>
                  </a:cubicBezTo>
                  <a:cubicBezTo>
                    <a:pt x="45" y="68"/>
                    <a:pt x="44" y="68"/>
                    <a:pt x="44" y="68"/>
                  </a:cubicBezTo>
                  <a:cubicBezTo>
                    <a:pt x="44" y="69"/>
                    <a:pt x="44" y="69"/>
                    <a:pt x="43" y="69"/>
                  </a:cubicBezTo>
                  <a:cubicBezTo>
                    <a:pt x="43" y="70"/>
                    <a:pt x="42" y="70"/>
                    <a:pt x="42" y="71"/>
                  </a:cubicBezTo>
                  <a:cubicBezTo>
                    <a:pt x="41" y="71"/>
                    <a:pt x="41" y="72"/>
                    <a:pt x="41" y="72"/>
                  </a:cubicBezTo>
                  <a:cubicBezTo>
                    <a:pt x="41" y="72"/>
                    <a:pt x="40" y="73"/>
                    <a:pt x="40" y="73"/>
                  </a:cubicBezTo>
                  <a:cubicBezTo>
                    <a:pt x="40" y="74"/>
                    <a:pt x="40" y="74"/>
                    <a:pt x="40" y="75"/>
                  </a:cubicBezTo>
                  <a:cubicBezTo>
                    <a:pt x="40" y="75"/>
                    <a:pt x="39" y="75"/>
                    <a:pt x="39" y="76"/>
                  </a:cubicBezTo>
                  <a:cubicBezTo>
                    <a:pt x="39" y="76"/>
                    <a:pt x="39" y="77"/>
                    <a:pt x="39" y="77"/>
                  </a:cubicBezTo>
                  <a:cubicBezTo>
                    <a:pt x="38" y="78"/>
                    <a:pt x="38" y="79"/>
                    <a:pt x="38" y="79"/>
                  </a:cubicBezTo>
                  <a:cubicBezTo>
                    <a:pt x="37" y="80"/>
                    <a:pt x="37" y="81"/>
                    <a:pt x="37" y="82"/>
                  </a:cubicBezTo>
                  <a:cubicBezTo>
                    <a:pt x="36" y="83"/>
                    <a:pt x="35" y="84"/>
                    <a:pt x="34" y="85"/>
                  </a:cubicBezTo>
                  <a:cubicBezTo>
                    <a:pt x="33" y="86"/>
                    <a:pt x="32" y="86"/>
                    <a:pt x="31" y="87"/>
                  </a:cubicBezTo>
                  <a:cubicBezTo>
                    <a:pt x="29" y="88"/>
                    <a:pt x="28" y="89"/>
                    <a:pt x="26" y="90"/>
                  </a:cubicBezTo>
                  <a:cubicBezTo>
                    <a:pt x="25" y="90"/>
                    <a:pt x="24" y="91"/>
                    <a:pt x="22" y="92"/>
                  </a:cubicBezTo>
                  <a:cubicBezTo>
                    <a:pt x="21" y="92"/>
                    <a:pt x="20" y="93"/>
                    <a:pt x="19" y="93"/>
                  </a:cubicBezTo>
                  <a:cubicBezTo>
                    <a:pt x="18" y="94"/>
                    <a:pt x="18" y="94"/>
                    <a:pt x="17" y="95"/>
                  </a:cubicBezTo>
                  <a:cubicBezTo>
                    <a:pt x="16" y="95"/>
                    <a:pt x="15" y="96"/>
                    <a:pt x="15" y="96"/>
                  </a:cubicBezTo>
                  <a:cubicBezTo>
                    <a:pt x="14" y="97"/>
                    <a:pt x="14" y="97"/>
                    <a:pt x="14" y="97"/>
                  </a:cubicBezTo>
                  <a:cubicBezTo>
                    <a:pt x="13" y="98"/>
                    <a:pt x="13" y="98"/>
                    <a:pt x="13" y="99"/>
                  </a:cubicBezTo>
                  <a:cubicBezTo>
                    <a:pt x="12" y="99"/>
                    <a:pt x="12" y="100"/>
                    <a:pt x="11" y="100"/>
                  </a:cubicBezTo>
                  <a:cubicBezTo>
                    <a:pt x="11" y="101"/>
                    <a:pt x="10" y="101"/>
                    <a:pt x="10" y="101"/>
                  </a:cubicBezTo>
                  <a:cubicBezTo>
                    <a:pt x="9" y="102"/>
                    <a:pt x="9" y="102"/>
                    <a:pt x="8" y="103"/>
                  </a:cubicBezTo>
                  <a:cubicBezTo>
                    <a:pt x="7" y="103"/>
                    <a:pt x="7" y="104"/>
                    <a:pt x="6" y="104"/>
                  </a:cubicBezTo>
                  <a:cubicBezTo>
                    <a:pt x="6" y="104"/>
                    <a:pt x="5" y="105"/>
                    <a:pt x="5" y="105"/>
                  </a:cubicBezTo>
                  <a:cubicBezTo>
                    <a:pt x="4" y="106"/>
                    <a:pt x="4" y="106"/>
                    <a:pt x="4" y="107"/>
                  </a:cubicBezTo>
                  <a:cubicBezTo>
                    <a:pt x="3" y="107"/>
                    <a:pt x="3" y="108"/>
                    <a:pt x="3" y="108"/>
                  </a:cubicBezTo>
                  <a:cubicBezTo>
                    <a:pt x="3" y="108"/>
                    <a:pt x="3" y="109"/>
                    <a:pt x="3" y="109"/>
                  </a:cubicBezTo>
                  <a:cubicBezTo>
                    <a:pt x="3" y="109"/>
                    <a:pt x="3" y="109"/>
                    <a:pt x="3" y="110"/>
                  </a:cubicBezTo>
                  <a:cubicBezTo>
                    <a:pt x="3" y="110"/>
                    <a:pt x="2" y="110"/>
                    <a:pt x="2" y="110"/>
                  </a:cubicBezTo>
                  <a:cubicBezTo>
                    <a:pt x="2" y="111"/>
                    <a:pt x="2" y="111"/>
                    <a:pt x="2" y="111"/>
                  </a:cubicBezTo>
                  <a:cubicBezTo>
                    <a:pt x="2" y="112"/>
                    <a:pt x="1" y="112"/>
                    <a:pt x="1" y="112"/>
                  </a:cubicBezTo>
                  <a:cubicBezTo>
                    <a:pt x="1" y="113"/>
                    <a:pt x="0" y="114"/>
                    <a:pt x="0" y="114"/>
                  </a:cubicBezTo>
                  <a:cubicBezTo>
                    <a:pt x="0" y="115"/>
                    <a:pt x="0" y="115"/>
                    <a:pt x="0" y="116"/>
                  </a:cubicBezTo>
                  <a:cubicBezTo>
                    <a:pt x="0" y="117"/>
                    <a:pt x="1" y="117"/>
                    <a:pt x="1" y="118"/>
                  </a:cubicBezTo>
                  <a:cubicBezTo>
                    <a:pt x="2" y="118"/>
                    <a:pt x="2" y="119"/>
                    <a:pt x="2" y="119"/>
                  </a:cubicBezTo>
                  <a:cubicBezTo>
                    <a:pt x="3" y="119"/>
                    <a:pt x="3" y="120"/>
                    <a:pt x="4" y="120"/>
                  </a:cubicBezTo>
                  <a:cubicBezTo>
                    <a:pt x="4" y="120"/>
                    <a:pt x="4" y="120"/>
                    <a:pt x="5" y="120"/>
                  </a:cubicBezTo>
                  <a:cubicBezTo>
                    <a:pt x="5" y="120"/>
                    <a:pt x="6" y="120"/>
                    <a:pt x="6" y="120"/>
                  </a:cubicBezTo>
                  <a:cubicBezTo>
                    <a:pt x="6" y="120"/>
                    <a:pt x="7" y="120"/>
                    <a:pt x="7" y="120"/>
                  </a:cubicBezTo>
                  <a:cubicBezTo>
                    <a:pt x="7" y="120"/>
                    <a:pt x="7" y="120"/>
                    <a:pt x="8" y="121"/>
                  </a:cubicBezTo>
                  <a:cubicBezTo>
                    <a:pt x="8" y="121"/>
                    <a:pt x="8" y="121"/>
                    <a:pt x="9" y="121"/>
                  </a:cubicBezTo>
                  <a:cubicBezTo>
                    <a:pt x="9" y="121"/>
                    <a:pt x="9" y="121"/>
                    <a:pt x="9" y="122"/>
                  </a:cubicBezTo>
                  <a:cubicBezTo>
                    <a:pt x="10" y="122"/>
                    <a:pt x="10" y="122"/>
                    <a:pt x="10" y="122"/>
                  </a:cubicBezTo>
                  <a:cubicBezTo>
                    <a:pt x="11" y="123"/>
                    <a:pt x="11" y="123"/>
                    <a:pt x="12" y="123"/>
                  </a:cubicBezTo>
                  <a:cubicBezTo>
                    <a:pt x="12" y="123"/>
                    <a:pt x="12" y="123"/>
                    <a:pt x="13" y="123"/>
                  </a:cubicBezTo>
                  <a:cubicBezTo>
                    <a:pt x="13" y="123"/>
                    <a:pt x="13" y="123"/>
                    <a:pt x="13" y="123"/>
                  </a:cubicBezTo>
                  <a:cubicBezTo>
                    <a:pt x="14" y="123"/>
                    <a:pt x="14" y="123"/>
                    <a:pt x="14" y="123"/>
                  </a:cubicBezTo>
                  <a:cubicBezTo>
                    <a:pt x="14" y="123"/>
                    <a:pt x="15" y="123"/>
                    <a:pt x="15" y="123"/>
                  </a:cubicBezTo>
                  <a:cubicBezTo>
                    <a:pt x="15" y="123"/>
                    <a:pt x="15" y="123"/>
                    <a:pt x="15" y="123"/>
                  </a:cubicBezTo>
                  <a:cubicBezTo>
                    <a:pt x="15" y="124"/>
                    <a:pt x="15" y="124"/>
                    <a:pt x="16" y="124"/>
                  </a:cubicBezTo>
                  <a:cubicBezTo>
                    <a:pt x="16" y="124"/>
                    <a:pt x="16" y="124"/>
                    <a:pt x="16" y="125"/>
                  </a:cubicBezTo>
                  <a:cubicBezTo>
                    <a:pt x="16" y="125"/>
                    <a:pt x="17" y="125"/>
                    <a:pt x="17" y="125"/>
                  </a:cubicBezTo>
                  <a:cubicBezTo>
                    <a:pt x="18" y="125"/>
                    <a:pt x="18" y="125"/>
                    <a:pt x="18" y="125"/>
                  </a:cubicBezTo>
                  <a:cubicBezTo>
                    <a:pt x="19" y="125"/>
                    <a:pt x="19" y="125"/>
                    <a:pt x="20" y="125"/>
                  </a:cubicBezTo>
                  <a:cubicBezTo>
                    <a:pt x="21" y="125"/>
                    <a:pt x="22" y="125"/>
                    <a:pt x="23" y="125"/>
                  </a:cubicBezTo>
                  <a:cubicBezTo>
                    <a:pt x="24" y="125"/>
                    <a:pt x="25" y="125"/>
                    <a:pt x="26" y="124"/>
                  </a:cubicBezTo>
                  <a:cubicBezTo>
                    <a:pt x="27" y="124"/>
                    <a:pt x="28" y="123"/>
                    <a:pt x="29" y="123"/>
                  </a:cubicBezTo>
                  <a:cubicBezTo>
                    <a:pt x="30" y="122"/>
                    <a:pt x="31" y="121"/>
                    <a:pt x="32" y="120"/>
                  </a:cubicBezTo>
                  <a:cubicBezTo>
                    <a:pt x="33" y="119"/>
                    <a:pt x="34" y="119"/>
                    <a:pt x="34" y="118"/>
                  </a:cubicBezTo>
                  <a:cubicBezTo>
                    <a:pt x="35" y="117"/>
                    <a:pt x="35" y="116"/>
                    <a:pt x="35" y="116"/>
                  </a:cubicBezTo>
                  <a:cubicBezTo>
                    <a:pt x="36" y="115"/>
                    <a:pt x="36" y="114"/>
                    <a:pt x="36" y="114"/>
                  </a:cubicBezTo>
                  <a:cubicBezTo>
                    <a:pt x="36" y="113"/>
                    <a:pt x="36" y="113"/>
                    <a:pt x="36" y="112"/>
                  </a:cubicBezTo>
                  <a:cubicBezTo>
                    <a:pt x="36" y="112"/>
                    <a:pt x="36" y="112"/>
                    <a:pt x="36" y="112"/>
                  </a:cubicBezTo>
                  <a:cubicBezTo>
                    <a:pt x="36" y="112"/>
                    <a:pt x="36" y="111"/>
                    <a:pt x="36" y="111"/>
                  </a:cubicBezTo>
                  <a:cubicBezTo>
                    <a:pt x="37" y="111"/>
                    <a:pt x="37" y="111"/>
                    <a:pt x="37" y="111"/>
                  </a:cubicBezTo>
                  <a:cubicBezTo>
                    <a:pt x="37" y="111"/>
                    <a:pt x="37" y="110"/>
                    <a:pt x="37" y="110"/>
                  </a:cubicBezTo>
                  <a:cubicBezTo>
                    <a:pt x="38" y="110"/>
                    <a:pt x="38" y="110"/>
                    <a:pt x="38" y="109"/>
                  </a:cubicBezTo>
                  <a:cubicBezTo>
                    <a:pt x="39" y="109"/>
                    <a:pt x="39" y="108"/>
                    <a:pt x="39" y="108"/>
                  </a:cubicBezTo>
                  <a:cubicBezTo>
                    <a:pt x="39" y="107"/>
                    <a:pt x="40" y="107"/>
                    <a:pt x="40" y="106"/>
                  </a:cubicBezTo>
                  <a:cubicBezTo>
                    <a:pt x="40" y="106"/>
                    <a:pt x="40" y="105"/>
                    <a:pt x="40" y="105"/>
                  </a:cubicBezTo>
                  <a:cubicBezTo>
                    <a:pt x="40" y="104"/>
                    <a:pt x="40" y="104"/>
                    <a:pt x="40" y="104"/>
                  </a:cubicBezTo>
                  <a:cubicBezTo>
                    <a:pt x="41" y="103"/>
                    <a:pt x="41" y="103"/>
                    <a:pt x="41" y="103"/>
                  </a:cubicBezTo>
                  <a:cubicBezTo>
                    <a:pt x="41" y="102"/>
                    <a:pt x="41" y="102"/>
                    <a:pt x="41" y="102"/>
                  </a:cubicBezTo>
                  <a:cubicBezTo>
                    <a:pt x="41" y="102"/>
                    <a:pt x="41" y="101"/>
                    <a:pt x="41" y="101"/>
                  </a:cubicBezTo>
                  <a:cubicBezTo>
                    <a:pt x="42" y="101"/>
                    <a:pt x="42" y="101"/>
                    <a:pt x="42" y="101"/>
                  </a:cubicBezTo>
                  <a:cubicBezTo>
                    <a:pt x="42" y="100"/>
                    <a:pt x="42" y="99"/>
                    <a:pt x="43" y="99"/>
                  </a:cubicBezTo>
                  <a:cubicBezTo>
                    <a:pt x="43" y="98"/>
                    <a:pt x="43" y="97"/>
                    <a:pt x="44" y="97"/>
                  </a:cubicBezTo>
                  <a:cubicBezTo>
                    <a:pt x="45" y="96"/>
                    <a:pt x="45" y="96"/>
                    <a:pt x="46" y="96"/>
                  </a:cubicBezTo>
                  <a:cubicBezTo>
                    <a:pt x="47" y="96"/>
                    <a:pt x="49" y="95"/>
                    <a:pt x="50" y="95"/>
                  </a:cubicBezTo>
                  <a:cubicBezTo>
                    <a:pt x="51" y="95"/>
                    <a:pt x="52" y="95"/>
                    <a:pt x="52" y="95"/>
                  </a:cubicBezTo>
                  <a:cubicBezTo>
                    <a:pt x="53" y="95"/>
                    <a:pt x="53" y="95"/>
                    <a:pt x="53" y="95"/>
                  </a:cubicBezTo>
                  <a:cubicBezTo>
                    <a:pt x="54" y="95"/>
                    <a:pt x="54" y="95"/>
                    <a:pt x="54" y="95"/>
                  </a:cubicBezTo>
                  <a:cubicBezTo>
                    <a:pt x="54" y="95"/>
                    <a:pt x="55" y="95"/>
                    <a:pt x="55" y="94"/>
                  </a:cubicBezTo>
                  <a:cubicBezTo>
                    <a:pt x="55" y="94"/>
                    <a:pt x="55" y="94"/>
                    <a:pt x="55" y="94"/>
                  </a:cubicBezTo>
                  <a:cubicBezTo>
                    <a:pt x="55" y="94"/>
                    <a:pt x="55" y="94"/>
                    <a:pt x="55" y="93"/>
                  </a:cubicBezTo>
                  <a:cubicBezTo>
                    <a:pt x="55" y="93"/>
                    <a:pt x="55" y="93"/>
                    <a:pt x="54" y="93"/>
                  </a:cubicBezTo>
                  <a:cubicBezTo>
                    <a:pt x="54" y="93"/>
                    <a:pt x="54" y="93"/>
                    <a:pt x="54" y="92"/>
                  </a:cubicBezTo>
                  <a:cubicBezTo>
                    <a:pt x="54" y="92"/>
                    <a:pt x="54" y="92"/>
                    <a:pt x="54" y="92"/>
                  </a:cubicBezTo>
                  <a:cubicBezTo>
                    <a:pt x="54" y="92"/>
                    <a:pt x="54" y="92"/>
                    <a:pt x="54" y="91"/>
                  </a:cubicBezTo>
                  <a:cubicBezTo>
                    <a:pt x="54" y="91"/>
                    <a:pt x="54" y="91"/>
                    <a:pt x="53" y="91"/>
                  </a:cubicBezTo>
                  <a:cubicBezTo>
                    <a:pt x="53" y="91"/>
                    <a:pt x="53" y="90"/>
                    <a:pt x="53" y="90"/>
                  </a:cubicBezTo>
                  <a:cubicBezTo>
                    <a:pt x="53" y="90"/>
                    <a:pt x="53" y="90"/>
                    <a:pt x="53" y="89"/>
                  </a:cubicBezTo>
                  <a:cubicBezTo>
                    <a:pt x="53" y="89"/>
                    <a:pt x="54" y="89"/>
                    <a:pt x="54" y="88"/>
                  </a:cubicBezTo>
                  <a:cubicBezTo>
                    <a:pt x="54" y="88"/>
                    <a:pt x="54" y="88"/>
                    <a:pt x="55" y="88"/>
                  </a:cubicBezTo>
                  <a:cubicBezTo>
                    <a:pt x="55" y="88"/>
                    <a:pt x="55" y="87"/>
                    <a:pt x="55" y="87"/>
                  </a:cubicBezTo>
                  <a:cubicBezTo>
                    <a:pt x="56" y="87"/>
                    <a:pt x="56" y="86"/>
                    <a:pt x="57" y="86"/>
                  </a:cubicBezTo>
                  <a:cubicBezTo>
                    <a:pt x="57" y="86"/>
                    <a:pt x="57" y="85"/>
                    <a:pt x="58" y="85"/>
                  </a:cubicBezTo>
                  <a:cubicBezTo>
                    <a:pt x="58" y="85"/>
                    <a:pt x="58" y="84"/>
                    <a:pt x="58" y="84"/>
                  </a:cubicBezTo>
                  <a:cubicBezTo>
                    <a:pt x="59" y="83"/>
                    <a:pt x="59" y="83"/>
                    <a:pt x="59" y="82"/>
                  </a:cubicBezTo>
                  <a:cubicBezTo>
                    <a:pt x="59" y="82"/>
                    <a:pt x="59" y="81"/>
                    <a:pt x="59" y="81"/>
                  </a:cubicBezTo>
                  <a:cubicBezTo>
                    <a:pt x="59" y="80"/>
                    <a:pt x="59" y="80"/>
                    <a:pt x="60" y="79"/>
                  </a:cubicBezTo>
                  <a:cubicBezTo>
                    <a:pt x="60" y="79"/>
                    <a:pt x="60" y="78"/>
                    <a:pt x="61" y="78"/>
                  </a:cubicBezTo>
                  <a:cubicBezTo>
                    <a:pt x="61" y="78"/>
                    <a:pt x="62" y="77"/>
                    <a:pt x="62" y="77"/>
                  </a:cubicBezTo>
                  <a:cubicBezTo>
                    <a:pt x="62" y="76"/>
                    <a:pt x="63" y="76"/>
                    <a:pt x="63" y="75"/>
                  </a:cubicBezTo>
                  <a:cubicBezTo>
                    <a:pt x="64" y="75"/>
                    <a:pt x="64" y="74"/>
                    <a:pt x="65" y="74"/>
                  </a:cubicBezTo>
                  <a:cubicBezTo>
                    <a:pt x="65" y="73"/>
                    <a:pt x="65" y="72"/>
                    <a:pt x="65" y="72"/>
                  </a:cubicBezTo>
                  <a:cubicBezTo>
                    <a:pt x="65" y="71"/>
                    <a:pt x="65" y="71"/>
                    <a:pt x="65" y="70"/>
                  </a:cubicBezTo>
                  <a:cubicBezTo>
                    <a:pt x="65" y="70"/>
                    <a:pt x="64" y="70"/>
                    <a:pt x="64" y="69"/>
                  </a:cubicBezTo>
                  <a:cubicBezTo>
                    <a:pt x="64" y="69"/>
                    <a:pt x="64" y="69"/>
                    <a:pt x="64" y="69"/>
                  </a:cubicBezTo>
                  <a:cubicBezTo>
                    <a:pt x="64" y="68"/>
                    <a:pt x="64" y="68"/>
                    <a:pt x="64" y="68"/>
                  </a:cubicBezTo>
                  <a:cubicBezTo>
                    <a:pt x="64" y="67"/>
                    <a:pt x="64" y="67"/>
                    <a:pt x="64" y="67"/>
                  </a:cubicBezTo>
                  <a:cubicBezTo>
                    <a:pt x="64" y="67"/>
                    <a:pt x="64" y="66"/>
                    <a:pt x="64" y="66"/>
                  </a:cubicBezTo>
                  <a:cubicBezTo>
                    <a:pt x="65" y="66"/>
                    <a:pt x="65" y="65"/>
                    <a:pt x="64" y="65"/>
                  </a:cubicBezTo>
                  <a:cubicBezTo>
                    <a:pt x="64" y="65"/>
                    <a:pt x="64" y="64"/>
                    <a:pt x="64" y="64"/>
                  </a:cubicBezTo>
                  <a:cubicBezTo>
                    <a:pt x="64" y="64"/>
                    <a:pt x="64" y="63"/>
                    <a:pt x="63" y="63"/>
                  </a:cubicBezTo>
                  <a:cubicBezTo>
                    <a:pt x="63" y="63"/>
                    <a:pt x="63" y="63"/>
                    <a:pt x="63" y="63"/>
                  </a:cubicBezTo>
                  <a:cubicBezTo>
                    <a:pt x="62" y="63"/>
                    <a:pt x="62" y="63"/>
                    <a:pt x="62" y="63"/>
                  </a:cubicBezTo>
                  <a:cubicBezTo>
                    <a:pt x="62" y="62"/>
                    <a:pt x="62" y="62"/>
                    <a:pt x="61" y="62"/>
                  </a:cubicBezTo>
                  <a:cubicBezTo>
                    <a:pt x="61" y="62"/>
                    <a:pt x="61" y="62"/>
                    <a:pt x="61" y="62"/>
                  </a:cubicBezTo>
                  <a:cubicBezTo>
                    <a:pt x="61" y="62"/>
                    <a:pt x="60" y="62"/>
                    <a:pt x="60" y="62"/>
                  </a:cubicBezTo>
                  <a:cubicBezTo>
                    <a:pt x="60" y="63"/>
                    <a:pt x="60" y="63"/>
                    <a:pt x="59" y="63"/>
                  </a:cubicBezTo>
                  <a:cubicBezTo>
                    <a:pt x="59" y="63"/>
                    <a:pt x="59" y="63"/>
                    <a:pt x="59" y="63"/>
                  </a:cubicBezTo>
                  <a:cubicBezTo>
                    <a:pt x="58" y="63"/>
                    <a:pt x="58" y="64"/>
                    <a:pt x="58" y="64"/>
                  </a:cubicBezTo>
                  <a:cubicBezTo>
                    <a:pt x="58" y="64"/>
                    <a:pt x="58" y="64"/>
                    <a:pt x="57" y="64"/>
                  </a:cubicBezTo>
                  <a:cubicBezTo>
                    <a:pt x="57" y="64"/>
                    <a:pt x="57" y="64"/>
                    <a:pt x="57" y="65"/>
                  </a:cubicBezTo>
                  <a:cubicBezTo>
                    <a:pt x="57" y="65"/>
                    <a:pt x="57" y="65"/>
                    <a:pt x="56" y="65"/>
                  </a:cubicBezTo>
                  <a:cubicBezTo>
                    <a:pt x="56" y="65"/>
                    <a:pt x="56" y="65"/>
                    <a:pt x="56" y="65"/>
                  </a:cubicBezTo>
                  <a:cubicBezTo>
                    <a:pt x="56" y="65"/>
                    <a:pt x="56" y="65"/>
                    <a:pt x="56" y="65"/>
                  </a:cubicBezTo>
                  <a:cubicBezTo>
                    <a:pt x="56" y="65"/>
                    <a:pt x="56" y="65"/>
                    <a:pt x="56" y="65"/>
                  </a:cubicBezTo>
                  <a:cubicBezTo>
                    <a:pt x="56" y="65"/>
                    <a:pt x="56" y="65"/>
                    <a:pt x="55" y="65"/>
                  </a:cubicBezTo>
                  <a:cubicBezTo>
                    <a:pt x="55" y="65"/>
                    <a:pt x="55" y="65"/>
                    <a:pt x="55" y="65"/>
                  </a:cubicBezTo>
                  <a:cubicBezTo>
                    <a:pt x="55" y="65"/>
                    <a:pt x="55" y="65"/>
                    <a:pt x="55" y="65"/>
                  </a:cubicBezTo>
                  <a:cubicBezTo>
                    <a:pt x="55" y="65"/>
                    <a:pt x="54" y="65"/>
                    <a:pt x="54" y="65"/>
                  </a:cubicBezTo>
                  <a:cubicBezTo>
                    <a:pt x="54" y="65"/>
                    <a:pt x="54" y="64"/>
                    <a:pt x="53" y="64"/>
                  </a:cubicBezTo>
                  <a:cubicBezTo>
                    <a:pt x="53" y="64"/>
                    <a:pt x="53" y="64"/>
                    <a:pt x="53" y="63"/>
                  </a:cubicBezTo>
                  <a:cubicBezTo>
                    <a:pt x="53" y="63"/>
                    <a:pt x="52" y="63"/>
                    <a:pt x="52" y="63"/>
                  </a:cubicBezTo>
                  <a:cubicBezTo>
                    <a:pt x="52" y="62"/>
                    <a:pt x="51" y="62"/>
                    <a:pt x="51" y="62"/>
                  </a:cubicBezTo>
                  <a:cubicBezTo>
                    <a:pt x="51" y="62"/>
                    <a:pt x="50" y="61"/>
                    <a:pt x="50" y="61"/>
                  </a:cubicBezTo>
                  <a:cubicBezTo>
                    <a:pt x="50" y="61"/>
                    <a:pt x="49" y="61"/>
                    <a:pt x="49" y="61"/>
                  </a:cubicBezTo>
                  <a:moveTo>
                    <a:pt x="75" y="69"/>
                  </a:moveTo>
                  <a:cubicBezTo>
                    <a:pt x="74" y="69"/>
                    <a:pt x="74" y="69"/>
                    <a:pt x="73" y="69"/>
                  </a:cubicBezTo>
                  <a:cubicBezTo>
                    <a:pt x="73" y="69"/>
                    <a:pt x="72" y="69"/>
                    <a:pt x="72" y="69"/>
                  </a:cubicBezTo>
                  <a:cubicBezTo>
                    <a:pt x="72" y="69"/>
                    <a:pt x="71" y="69"/>
                    <a:pt x="71" y="69"/>
                  </a:cubicBezTo>
                  <a:cubicBezTo>
                    <a:pt x="71" y="68"/>
                    <a:pt x="71" y="68"/>
                    <a:pt x="71" y="68"/>
                  </a:cubicBezTo>
                  <a:cubicBezTo>
                    <a:pt x="71" y="68"/>
                    <a:pt x="71" y="68"/>
                    <a:pt x="71" y="68"/>
                  </a:cubicBezTo>
                  <a:cubicBezTo>
                    <a:pt x="71" y="67"/>
                    <a:pt x="71" y="67"/>
                    <a:pt x="71" y="67"/>
                  </a:cubicBezTo>
                  <a:cubicBezTo>
                    <a:pt x="71" y="66"/>
                    <a:pt x="71" y="66"/>
                    <a:pt x="71" y="66"/>
                  </a:cubicBezTo>
                  <a:cubicBezTo>
                    <a:pt x="72" y="65"/>
                    <a:pt x="72" y="65"/>
                    <a:pt x="72" y="64"/>
                  </a:cubicBezTo>
                  <a:cubicBezTo>
                    <a:pt x="72" y="64"/>
                    <a:pt x="73" y="63"/>
                    <a:pt x="73" y="62"/>
                  </a:cubicBezTo>
                  <a:cubicBezTo>
                    <a:pt x="73" y="61"/>
                    <a:pt x="74" y="60"/>
                    <a:pt x="74" y="59"/>
                  </a:cubicBezTo>
                  <a:cubicBezTo>
                    <a:pt x="74" y="58"/>
                    <a:pt x="74" y="57"/>
                    <a:pt x="74" y="56"/>
                  </a:cubicBezTo>
                  <a:cubicBezTo>
                    <a:pt x="74" y="55"/>
                    <a:pt x="73" y="55"/>
                    <a:pt x="72" y="54"/>
                  </a:cubicBezTo>
                  <a:cubicBezTo>
                    <a:pt x="72" y="54"/>
                    <a:pt x="72" y="54"/>
                    <a:pt x="71" y="53"/>
                  </a:cubicBezTo>
                  <a:cubicBezTo>
                    <a:pt x="71" y="53"/>
                    <a:pt x="70" y="53"/>
                    <a:pt x="70" y="52"/>
                  </a:cubicBezTo>
                  <a:cubicBezTo>
                    <a:pt x="69" y="52"/>
                    <a:pt x="69" y="52"/>
                    <a:pt x="69" y="52"/>
                  </a:cubicBezTo>
                  <a:cubicBezTo>
                    <a:pt x="68" y="51"/>
                    <a:pt x="68" y="51"/>
                    <a:pt x="67" y="51"/>
                  </a:cubicBezTo>
                  <a:cubicBezTo>
                    <a:pt x="66" y="50"/>
                    <a:pt x="66" y="50"/>
                    <a:pt x="65" y="49"/>
                  </a:cubicBezTo>
                  <a:cubicBezTo>
                    <a:pt x="64" y="49"/>
                    <a:pt x="63" y="49"/>
                    <a:pt x="63" y="48"/>
                  </a:cubicBezTo>
                  <a:cubicBezTo>
                    <a:pt x="62" y="48"/>
                    <a:pt x="62" y="47"/>
                    <a:pt x="61" y="47"/>
                  </a:cubicBezTo>
                  <a:cubicBezTo>
                    <a:pt x="61" y="46"/>
                    <a:pt x="60" y="46"/>
                    <a:pt x="60" y="46"/>
                  </a:cubicBezTo>
                  <a:cubicBezTo>
                    <a:pt x="60" y="45"/>
                    <a:pt x="60" y="45"/>
                    <a:pt x="60" y="45"/>
                  </a:cubicBezTo>
                  <a:cubicBezTo>
                    <a:pt x="60" y="45"/>
                    <a:pt x="60" y="45"/>
                    <a:pt x="60" y="45"/>
                  </a:cubicBezTo>
                  <a:cubicBezTo>
                    <a:pt x="60" y="45"/>
                    <a:pt x="60" y="45"/>
                    <a:pt x="60" y="45"/>
                  </a:cubicBezTo>
                  <a:cubicBezTo>
                    <a:pt x="60" y="45"/>
                    <a:pt x="61" y="45"/>
                    <a:pt x="61" y="44"/>
                  </a:cubicBezTo>
                  <a:cubicBezTo>
                    <a:pt x="61" y="44"/>
                    <a:pt x="61" y="44"/>
                    <a:pt x="61" y="44"/>
                  </a:cubicBezTo>
                  <a:cubicBezTo>
                    <a:pt x="62" y="43"/>
                    <a:pt x="62" y="43"/>
                    <a:pt x="62" y="43"/>
                  </a:cubicBezTo>
                  <a:cubicBezTo>
                    <a:pt x="62" y="43"/>
                    <a:pt x="63" y="43"/>
                    <a:pt x="63" y="42"/>
                  </a:cubicBezTo>
                  <a:cubicBezTo>
                    <a:pt x="63" y="42"/>
                    <a:pt x="64" y="42"/>
                    <a:pt x="64" y="42"/>
                  </a:cubicBezTo>
                  <a:cubicBezTo>
                    <a:pt x="64" y="42"/>
                    <a:pt x="65" y="41"/>
                    <a:pt x="65" y="41"/>
                  </a:cubicBezTo>
                  <a:cubicBezTo>
                    <a:pt x="66" y="41"/>
                    <a:pt x="66" y="40"/>
                    <a:pt x="66" y="40"/>
                  </a:cubicBezTo>
                  <a:cubicBezTo>
                    <a:pt x="67" y="40"/>
                    <a:pt x="67" y="39"/>
                    <a:pt x="67" y="38"/>
                  </a:cubicBezTo>
                  <a:cubicBezTo>
                    <a:pt x="67" y="38"/>
                    <a:pt x="67" y="37"/>
                    <a:pt x="67" y="36"/>
                  </a:cubicBezTo>
                  <a:cubicBezTo>
                    <a:pt x="67" y="36"/>
                    <a:pt x="67" y="35"/>
                    <a:pt x="67" y="34"/>
                  </a:cubicBezTo>
                  <a:cubicBezTo>
                    <a:pt x="67" y="34"/>
                    <a:pt x="68" y="33"/>
                    <a:pt x="68" y="33"/>
                  </a:cubicBezTo>
                  <a:cubicBezTo>
                    <a:pt x="68" y="32"/>
                    <a:pt x="68" y="32"/>
                    <a:pt x="68" y="31"/>
                  </a:cubicBezTo>
                  <a:cubicBezTo>
                    <a:pt x="68" y="30"/>
                    <a:pt x="68" y="30"/>
                    <a:pt x="68" y="29"/>
                  </a:cubicBezTo>
                  <a:cubicBezTo>
                    <a:pt x="68" y="28"/>
                    <a:pt x="69" y="28"/>
                    <a:pt x="69" y="27"/>
                  </a:cubicBezTo>
                  <a:cubicBezTo>
                    <a:pt x="69" y="26"/>
                    <a:pt x="69" y="26"/>
                    <a:pt x="69" y="25"/>
                  </a:cubicBezTo>
                  <a:cubicBezTo>
                    <a:pt x="69" y="24"/>
                    <a:pt x="69" y="24"/>
                    <a:pt x="69" y="24"/>
                  </a:cubicBezTo>
                  <a:cubicBezTo>
                    <a:pt x="68" y="23"/>
                    <a:pt x="68" y="23"/>
                    <a:pt x="68" y="23"/>
                  </a:cubicBezTo>
                  <a:cubicBezTo>
                    <a:pt x="67" y="23"/>
                    <a:pt x="67" y="22"/>
                    <a:pt x="66" y="22"/>
                  </a:cubicBezTo>
                  <a:cubicBezTo>
                    <a:pt x="65" y="21"/>
                    <a:pt x="65" y="21"/>
                    <a:pt x="64" y="20"/>
                  </a:cubicBezTo>
                  <a:cubicBezTo>
                    <a:pt x="64" y="19"/>
                    <a:pt x="63" y="19"/>
                    <a:pt x="63" y="18"/>
                  </a:cubicBezTo>
                  <a:cubicBezTo>
                    <a:pt x="63" y="17"/>
                    <a:pt x="63" y="17"/>
                    <a:pt x="63" y="16"/>
                  </a:cubicBezTo>
                  <a:cubicBezTo>
                    <a:pt x="63" y="16"/>
                    <a:pt x="63" y="16"/>
                    <a:pt x="62" y="15"/>
                  </a:cubicBezTo>
                  <a:cubicBezTo>
                    <a:pt x="62" y="15"/>
                    <a:pt x="62" y="15"/>
                    <a:pt x="62" y="14"/>
                  </a:cubicBezTo>
                  <a:cubicBezTo>
                    <a:pt x="61" y="14"/>
                    <a:pt x="61" y="14"/>
                    <a:pt x="61" y="13"/>
                  </a:cubicBezTo>
                  <a:cubicBezTo>
                    <a:pt x="60" y="13"/>
                    <a:pt x="60" y="13"/>
                    <a:pt x="59" y="12"/>
                  </a:cubicBezTo>
                  <a:cubicBezTo>
                    <a:pt x="59" y="12"/>
                    <a:pt x="59" y="12"/>
                    <a:pt x="58" y="12"/>
                  </a:cubicBezTo>
                  <a:cubicBezTo>
                    <a:pt x="58" y="12"/>
                    <a:pt x="58" y="11"/>
                    <a:pt x="58" y="11"/>
                  </a:cubicBezTo>
                  <a:cubicBezTo>
                    <a:pt x="57" y="11"/>
                    <a:pt x="57" y="11"/>
                    <a:pt x="57" y="11"/>
                  </a:cubicBezTo>
                  <a:cubicBezTo>
                    <a:pt x="57" y="10"/>
                    <a:pt x="57" y="10"/>
                    <a:pt x="56" y="10"/>
                  </a:cubicBezTo>
                  <a:cubicBezTo>
                    <a:pt x="56" y="9"/>
                    <a:pt x="55" y="9"/>
                    <a:pt x="55" y="8"/>
                  </a:cubicBezTo>
                  <a:cubicBezTo>
                    <a:pt x="54" y="7"/>
                    <a:pt x="54" y="6"/>
                    <a:pt x="53" y="5"/>
                  </a:cubicBezTo>
                  <a:cubicBezTo>
                    <a:pt x="53" y="5"/>
                    <a:pt x="52" y="4"/>
                    <a:pt x="52" y="3"/>
                  </a:cubicBezTo>
                  <a:cubicBezTo>
                    <a:pt x="52" y="3"/>
                    <a:pt x="52" y="2"/>
                    <a:pt x="52" y="2"/>
                  </a:cubicBezTo>
                  <a:cubicBezTo>
                    <a:pt x="52" y="2"/>
                    <a:pt x="52" y="2"/>
                    <a:pt x="52" y="2"/>
                  </a:cubicBezTo>
                  <a:cubicBezTo>
                    <a:pt x="52" y="2"/>
                    <a:pt x="52" y="2"/>
                    <a:pt x="52" y="2"/>
                  </a:cubicBezTo>
                  <a:cubicBezTo>
                    <a:pt x="52" y="2"/>
                    <a:pt x="52" y="2"/>
                    <a:pt x="52" y="2"/>
                  </a:cubicBezTo>
                  <a:cubicBezTo>
                    <a:pt x="53" y="2"/>
                    <a:pt x="53" y="2"/>
                    <a:pt x="53" y="2"/>
                  </a:cubicBezTo>
                  <a:cubicBezTo>
                    <a:pt x="54" y="2"/>
                    <a:pt x="55" y="2"/>
                    <a:pt x="56" y="2"/>
                  </a:cubicBezTo>
                  <a:cubicBezTo>
                    <a:pt x="57" y="3"/>
                    <a:pt x="58" y="3"/>
                    <a:pt x="60" y="4"/>
                  </a:cubicBezTo>
                  <a:cubicBezTo>
                    <a:pt x="61" y="4"/>
                    <a:pt x="62" y="5"/>
                    <a:pt x="62" y="6"/>
                  </a:cubicBezTo>
                  <a:cubicBezTo>
                    <a:pt x="63" y="7"/>
                    <a:pt x="63" y="8"/>
                    <a:pt x="63" y="9"/>
                  </a:cubicBezTo>
                  <a:cubicBezTo>
                    <a:pt x="63" y="10"/>
                    <a:pt x="63" y="10"/>
                    <a:pt x="64" y="11"/>
                  </a:cubicBezTo>
                  <a:cubicBezTo>
                    <a:pt x="64" y="11"/>
                    <a:pt x="64" y="11"/>
                    <a:pt x="64" y="12"/>
                  </a:cubicBezTo>
                  <a:cubicBezTo>
                    <a:pt x="64" y="12"/>
                    <a:pt x="65" y="12"/>
                    <a:pt x="65" y="13"/>
                  </a:cubicBezTo>
                  <a:cubicBezTo>
                    <a:pt x="65" y="13"/>
                    <a:pt x="65" y="13"/>
                    <a:pt x="65" y="13"/>
                  </a:cubicBezTo>
                  <a:cubicBezTo>
                    <a:pt x="66" y="14"/>
                    <a:pt x="66" y="14"/>
                    <a:pt x="66" y="14"/>
                  </a:cubicBezTo>
                  <a:cubicBezTo>
                    <a:pt x="66" y="14"/>
                    <a:pt x="66" y="15"/>
                    <a:pt x="66" y="15"/>
                  </a:cubicBezTo>
                  <a:cubicBezTo>
                    <a:pt x="67" y="15"/>
                    <a:pt x="67" y="15"/>
                    <a:pt x="67" y="16"/>
                  </a:cubicBezTo>
                  <a:cubicBezTo>
                    <a:pt x="67" y="16"/>
                    <a:pt x="67" y="16"/>
                    <a:pt x="67" y="17"/>
                  </a:cubicBezTo>
                  <a:cubicBezTo>
                    <a:pt x="67" y="18"/>
                    <a:pt x="67" y="19"/>
                    <a:pt x="67" y="20"/>
                  </a:cubicBezTo>
                  <a:cubicBezTo>
                    <a:pt x="68" y="20"/>
                    <a:pt x="68" y="21"/>
                    <a:pt x="68" y="22"/>
                  </a:cubicBezTo>
                  <a:cubicBezTo>
                    <a:pt x="69" y="22"/>
                    <a:pt x="69" y="23"/>
                    <a:pt x="70" y="23"/>
                  </a:cubicBezTo>
                  <a:cubicBezTo>
                    <a:pt x="70" y="23"/>
                    <a:pt x="71" y="23"/>
                    <a:pt x="71" y="23"/>
                  </a:cubicBezTo>
                  <a:cubicBezTo>
                    <a:pt x="71" y="23"/>
                    <a:pt x="71" y="23"/>
                    <a:pt x="71" y="23"/>
                  </a:cubicBezTo>
                  <a:cubicBezTo>
                    <a:pt x="71" y="23"/>
                    <a:pt x="72" y="23"/>
                    <a:pt x="72" y="24"/>
                  </a:cubicBezTo>
                  <a:cubicBezTo>
                    <a:pt x="72" y="24"/>
                    <a:pt x="72" y="24"/>
                    <a:pt x="72" y="24"/>
                  </a:cubicBezTo>
                  <a:cubicBezTo>
                    <a:pt x="72" y="24"/>
                    <a:pt x="72" y="24"/>
                    <a:pt x="72" y="24"/>
                  </a:cubicBezTo>
                  <a:cubicBezTo>
                    <a:pt x="72" y="24"/>
                    <a:pt x="73" y="25"/>
                    <a:pt x="73" y="25"/>
                  </a:cubicBezTo>
                  <a:cubicBezTo>
                    <a:pt x="73" y="25"/>
                    <a:pt x="73" y="25"/>
                    <a:pt x="73" y="25"/>
                  </a:cubicBezTo>
                  <a:cubicBezTo>
                    <a:pt x="73" y="25"/>
                    <a:pt x="73" y="25"/>
                    <a:pt x="73" y="25"/>
                  </a:cubicBezTo>
                  <a:cubicBezTo>
                    <a:pt x="74" y="25"/>
                    <a:pt x="74" y="25"/>
                    <a:pt x="74" y="25"/>
                  </a:cubicBezTo>
                  <a:cubicBezTo>
                    <a:pt x="74" y="25"/>
                    <a:pt x="74" y="25"/>
                    <a:pt x="74" y="25"/>
                  </a:cubicBezTo>
                  <a:cubicBezTo>
                    <a:pt x="74" y="25"/>
                    <a:pt x="74" y="25"/>
                    <a:pt x="74" y="25"/>
                  </a:cubicBezTo>
                  <a:cubicBezTo>
                    <a:pt x="75" y="25"/>
                    <a:pt x="75" y="25"/>
                    <a:pt x="75" y="25"/>
                  </a:cubicBezTo>
                  <a:cubicBezTo>
                    <a:pt x="75" y="25"/>
                    <a:pt x="75" y="25"/>
                    <a:pt x="75" y="25"/>
                  </a:cubicBezTo>
                  <a:cubicBezTo>
                    <a:pt x="75" y="25"/>
                    <a:pt x="75" y="24"/>
                    <a:pt x="75" y="24"/>
                  </a:cubicBezTo>
                  <a:cubicBezTo>
                    <a:pt x="75" y="24"/>
                    <a:pt x="75" y="24"/>
                    <a:pt x="75" y="23"/>
                  </a:cubicBezTo>
                  <a:cubicBezTo>
                    <a:pt x="75" y="23"/>
                    <a:pt x="75" y="23"/>
                    <a:pt x="75" y="22"/>
                  </a:cubicBezTo>
                  <a:cubicBezTo>
                    <a:pt x="75" y="22"/>
                    <a:pt x="75" y="22"/>
                    <a:pt x="74" y="22"/>
                  </a:cubicBezTo>
                  <a:cubicBezTo>
                    <a:pt x="74" y="22"/>
                    <a:pt x="74" y="21"/>
                    <a:pt x="74" y="21"/>
                  </a:cubicBezTo>
                  <a:cubicBezTo>
                    <a:pt x="74" y="21"/>
                    <a:pt x="74" y="21"/>
                    <a:pt x="74" y="21"/>
                  </a:cubicBezTo>
                  <a:cubicBezTo>
                    <a:pt x="74" y="21"/>
                    <a:pt x="74" y="21"/>
                    <a:pt x="74" y="21"/>
                  </a:cubicBezTo>
                  <a:cubicBezTo>
                    <a:pt x="74" y="20"/>
                    <a:pt x="74" y="20"/>
                    <a:pt x="74" y="20"/>
                  </a:cubicBezTo>
                  <a:cubicBezTo>
                    <a:pt x="74" y="20"/>
                    <a:pt x="74" y="20"/>
                    <a:pt x="74" y="20"/>
                  </a:cubicBezTo>
                  <a:cubicBezTo>
                    <a:pt x="74" y="20"/>
                    <a:pt x="74" y="20"/>
                    <a:pt x="74" y="20"/>
                  </a:cubicBezTo>
                  <a:cubicBezTo>
                    <a:pt x="74" y="20"/>
                    <a:pt x="74" y="20"/>
                    <a:pt x="74" y="20"/>
                  </a:cubicBezTo>
                  <a:cubicBezTo>
                    <a:pt x="74" y="20"/>
                    <a:pt x="74" y="20"/>
                    <a:pt x="75" y="20"/>
                  </a:cubicBezTo>
                  <a:cubicBezTo>
                    <a:pt x="75" y="20"/>
                    <a:pt x="75" y="20"/>
                    <a:pt x="75" y="20"/>
                  </a:cubicBezTo>
                  <a:cubicBezTo>
                    <a:pt x="75" y="20"/>
                    <a:pt x="76" y="20"/>
                    <a:pt x="76" y="21"/>
                  </a:cubicBezTo>
                  <a:cubicBezTo>
                    <a:pt x="77" y="22"/>
                    <a:pt x="77" y="22"/>
                    <a:pt x="77" y="23"/>
                  </a:cubicBezTo>
                  <a:cubicBezTo>
                    <a:pt x="78" y="24"/>
                    <a:pt x="78" y="24"/>
                    <a:pt x="78" y="25"/>
                  </a:cubicBezTo>
                  <a:cubicBezTo>
                    <a:pt x="78" y="26"/>
                    <a:pt x="78" y="26"/>
                    <a:pt x="78" y="27"/>
                  </a:cubicBezTo>
                  <a:cubicBezTo>
                    <a:pt x="78" y="27"/>
                    <a:pt x="78" y="28"/>
                    <a:pt x="79" y="29"/>
                  </a:cubicBezTo>
                  <a:cubicBezTo>
                    <a:pt x="79" y="30"/>
                    <a:pt x="79" y="30"/>
                    <a:pt x="80" y="31"/>
                  </a:cubicBezTo>
                  <a:cubicBezTo>
                    <a:pt x="80" y="31"/>
                    <a:pt x="81" y="32"/>
                    <a:pt x="82" y="32"/>
                  </a:cubicBezTo>
                  <a:cubicBezTo>
                    <a:pt x="82" y="32"/>
                    <a:pt x="83" y="32"/>
                    <a:pt x="84" y="32"/>
                  </a:cubicBezTo>
                  <a:cubicBezTo>
                    <a:pt x="84" y="32"/>
                    <a:pt x="85" y="32"/>
                    <a:pt x="85" y="32"/>
                  </a:cubicBezTo>
                  <a:cubicBezTo>
                    <a:pt x="85" y="32"/>
                    <a:pt x="85" y="33"/>
                    <a:pt x="86" y="33"/>
                  </a:cubicBezTo>
                  <a:cubicBezTo>
                    <a:pt x="86" y="33"/>
                    <a:pt x="86" y="33"/>
                    <a:pt x="87" y="33"/>
                  </a:cubicBezTo>
                  <a:cubicBezTo>
                    <a:pt x="87" y="33"/>
                    <a:pt x="87" y="33"/>
                    <a:pt x="88" y="33"/>
                  </a:cubicBezTo>
                  <a:cubicBezTo>
                    <a:pt x="88" y="33"/>
                    <a:pt x="88" y="33"/>
                    <a:pt x="88" y="34"/>
                  </a:cubicBezTo>
                  <a:cubicBezTo>
                    <a:pt x="89" y="34"/>
                    <a:pt x="89" y="34"/>
                    <a:pt x="89" y="34"/>
                  </a:cubicBezTo>
                  <a:cubicBezTo>
                    <a:pt x="89" y="34"/>
                    <a:pt x="90" y="34"/>
                    <a:pt x="90" y="34"/>
                  </a:cubicBezTo>
                  <a:cubicBezTo>
                    <a:pt x="90" y="34"/>
                    <a:pt x="90" y="34"/>
                    <a:pt x="91" y="34"/>
                  </a:cubicBezTo>
                  <a:cubicBezTo>
                    <a:pt x="91" y="34"/>
                    <a:pt x="91" y="34"/>
                    <a:pt x="91" y="34"/>
                  </a:cubicBezTo>
                  <a:cubicBezTo>
                    <a:pt x="92" y="34"/>
                    <a:pt x="92" y="34"/>
                    <a:pt x="92" y="34"/>
                  </a:cubicBezTo>
                  <a:cubicBezTo>
                    <a:pt x="92" y="34"/>
                    <a:pt x="92" y="34"/>
                    <a:pt x="92" y="33"/>
                  </a:cubicBezTo>
                  <a:cubicBezTo>
                    <a:pt x="93" y="33"/>
                    <a:pt x="93" y="33"/>
                    <a:pt x="93" y="33"/>
                  </a:cubicBezTo>
                  <a:cubicBezTo>
                    <a:pt x="93" y="32"/>
                    <a:pt x="93" y="32"/>
                    <a:pt x="94" y="32"/>
                  </a:cubicBezTo>
                  <a:cubicBezTo>
                    <a:pt x="94" y="31"/>
                    <a:pt x="95" y="31"/>
                    <a:pt x="95" y="31"/>
                  </a:cubicBezTo>
                  <a:cubicBezTo>
                    <a:pt x="96" y="31"/>
                    <a:pt x="96" y="31"/>
                    <a:pt x="97" y="30"/>
                  </a:cubicBezTo>
                  <a:cubicBezTo>
                    <a:pt x="97" y="30"/>
                    <a:pt x="98" y="30"/>
                    <a:pt x="98" y="30"/>
                  </a:cubicBezTo>
                  <a:cubicBezTo>
                    <a:pt x="99" y="30"/>
                    <a:pt x="99" y="30"/>
                    <a:pt x="99" y="30"/>
                  </a:cubicBezTo>
                  <a:cubicBezTo>
                    <a:pt x="99" y="30"/>
                    <a:pt x="99" y="30"/>
                    <a:pt x="100" y="30"/>
                  </a:cubicBezTo>
                  <a:cubicBezTo>
                    <a:pt x="100" y="30"/>
                    <a:pt x="100" y="30"/>
                    <a:pt x="100" y="31"/>
                  </a:cubicBezTo>
                  <a:cubicBezTo>
                    <a:pt x="100" y="31"/>
                    <a:pt x="100" y="31"/>
                    <a:pt x="100" y="31"/>
                  </a:cubicBezTo>
                  <a:cubicBezTo>
                    <a:pt x="100" y="31"/>
                    <a:pt x="100" y="31"/>
                    <a:pt x="100" y="31"/>
                  </a:cubicBezTo>
                  <a:cubicBezTo>
                    <a:pt x="100" y="31"/>
                    <a:pt x="100" y="31"/>
                    <a:pt x="100" y="31"/>
                  </a:cubicBezTo>
                  <a:cubicBezTo>
                    <a:pt x="100" y="31"/>
                    <a:pt x="100" y="31"/>
                    <a:pt x="100" y="32"/>
                  </a:cubicBezTo>
                  <a:cubicBezTo>
                    <a:pt x="100" y="32"/>
                    <a:pt x="100" y="32"/>
                    <a:pt x="100" y="32"/>
                  </a:cubicBezTo>
                  <a:cubicBezTo>
                    <a:pt x="100" y="32"/>
                    <a:pt x="100" y="33"/>
                    <a:pt x="100" y="33"/>
                  </a:cubicBezTo>
                  <a:cubicBezTo>
                    <a:pt x="100" y="34"/>
                    <a:pt x="100" y="34"/>
                    <a:pt x="100" y="34"/>
                  </a:cubicBezTo>
                  <a:cubicBezTo>
                    <a:pt x="100" y="35"/>
                    <a:pt x="100" y="35"/>
                    <a:pt x="100" y="35"/>
                  </a:cubicBezTo>
                  <a:cubicBezTo>
                    <a:pt x="100" y="36"/>
                    <a:pt x="100" y="36"/>
                    <a:pt x="100" y="36"/>
                  </a:cubicBezTo>
                  <a:cubicBezTo>
                    <a:pt x="100" y="37"/>
                    <a:pt x="99" y="37"/>
                    <a:pt x="99" y="38"/>
                  </a:cubicBezTo>
                  <a:cubicBezTo>
                    <a:pt x="99" y="38"/>
                    <a:pt x="99" y="38"/>
                    <a:pt x="99" y="39"/>
                  </a:cubicBezTo>
                  <a:cubicBezTo>
                    <a:pt x="99" y="39"/>
                    <a:pt x="99" y="39"/>
                    <a:pt x="99" y="39"/>
                  </a:cubicBezTo>
                  <a:cubicBezTo>
                    <a:pt x="99" y="39"/>
                    <a:pt x="99" y="39"/>
                    <a:pt x="98" y="39"/>
                  </a:cubicBezTo>
                  <a:cubicBezTo>
                    <a:pt x="98" y="39"/>
                    <a:pt x="97" y="39"/>
                    <a:pt x="97" y="40"/>
                  </a:cubicBezTo>
                  <a:cubicBezTo>
                    <a:pt x="97" y="40"/>
                    <a:pt x="97" y="40"/>
                    <a:pt x="96" y="40"/>
                  </a:cubicBezTo>
                  <a:cubicBezTo>
                    <a:pt x="96" y="41"/>
                    <a:pt x="96" y="41"/>
                    <a:pt x="96" y="41"/>
                  </a:cubicBezTo>
                  <a:cubicBezTo>
                    <a:pt x="96" y="42"/>
                    <a:pt x="96" y="42"/>
                    <a:pt x="96" y="43"/>
                  </a:cubicBezTo>
                  <a:cubicBezTo>
                    <a:pt x="96" y="43"/>
                    <a:pt x="96" y="43"/>
                    <a:pt x="96" y="43"/>
                  </a:cubicBezTo>
                  <a:cubicBezTo>
                    <a:pt x="96" y="44"/>
                    <a:pt x="96" y="44"/>
                    <a:pt x="95" y="44"/>
                  </a:cubicBezTo>
                  <a:cubicBezTo>
                    <a:pt x="95" y="44"/>
                    <a:pt x="95" y="44"/>
                    <a:pt x="95" y="44"/>
                  </a:cubicBezTo>
                  <a:cubicBezTo>
                    <a:pt x="95" y="44"/>
                    <a:pt x="95" y="45"/>
                    <a:pt x="95" y="45"/>
                  </a:cubicBezTo>
                  <a:cubicBezTo>
                    <a:pt x="94" y="45"/>
                    <a:pt x="94" y="45"/>
                    <a:pt x="94" y="45"/>
                  </a:cubicBezTo>
                  <a:cubicBezTo>
                    <a:pt x="93" y="45"/>
                    <a:pt x="93" y="45"/>
                    <a:pt x="93" y="45"/>
                  </a:cubicBezTo>
                  <a:cubicBezTo>
                    <a:pt x="92" y="45"/>
                    <a:pt x="92" y="45"/>
                    <a:pt x="91" y="45"/>
                  </a:cubicBezTo>
                  <a:cubicBezTo>
                    <a:pt x="91" y="45"/>
                    <a:pt x="90" y="45"/>
                    <a:pt x="90" y="45"/>
                  </a:cubicBezTo>
                  <a:cubicBezTo>
                    <a:pt x="90" y="46"/>
                    <a:pt x="89" y="46"/>
                    <a:pt x="89" y="47"/>
                  </a:cubicBezTo>
                  <a:cubicBezTo>
                    <a:pt x="89" y="47"/>
                    <a:pt x="89" y="47"/>
                    <a:pt x="88" y="47"/>
                  </a:cubicBezTo>
                  <a:cubicBezTo>
                    <a:pt x="88" y="48"/>
                    <a:pt x="88" y="48"/>
                    <a:pt x="88" y="48"/>
                  </a:cubicBezTo>
                  <a:cubicBezTo>
                    <a:pt x="88" y="49"/>
                    <a:pt x="88" y="49"/>
                    <a:pt x="88" y="49"/>
                  </a:cubicBezTo>
                  <a:cubicBezTo>
                    <a:pt x="88" y="50"/>
                    <a:pt x="88" y="50"/>
                    <a:pt x="88" y="50"/>
                  </a:cubicBezTo>
                  <a:cubicBezTo>
                    <a:pt x="88" y="51"/>
                    <a:pt x="88" y="51"/>
                    <a:pt x="88" y="52"/>
                  </a:cubicBezTo>
                  <a:cubicBezTo>
                    <a:pt x="88" y="52"/>
                    <a:pt x="88" y="53"/>
                    <a:pt x="88" y="53"/>
                  </a:cubicBezTo>
                  <a:cubicBezTo>
                    <a:pt x="88" y="54"/>
                    <a:pt x="88" y="54"/>
                    <a:pt x="88" y="54"/>
                  </a:cubicBezTo>
                  <a:cubicBezTo>
                    <a:pt x="87" y="55"/>
                    <a:pt x="87" y="55"/>
                    <a:pt x="87" y="56"/>
                  </a:cubicBezTo>
                  <a:cubicBezTo>
                    <a:pt x="86" y="56"/>
                    <a:pt x="86" y="56"/>
                    <a:pt x="86" y="57"/>
                  </a:cubicBezTo>
                  <a:cubicBezTo>
                    <a:pt x="85" y="57"/>
                    <a:pt x="85" y="58"/>
                    <a:pt x="85" y="58"/>
                  </a:cubicBezTo>
                  <a:cubicBezTo>
                    <a:pt x="85" y="59"/>
                    <a:pt x="84" y="59"/>
                    <a:pt x="84" y="60"/>
                  </a:cubicBezTo>
                  <a:cubicBezTo>
                    <a:pt x="84" y="60"/>
                    <a:pt x="84" y="61"/>
                    <a:pt x="83" y="61"/>
                  </a:cubicBezTo>
                  <a:cubicBezTo>
                    <a:pt x="83" y="62"/>
                    <a:pt x="83" y="63"/>
                    <a:pt x="82" y="64"/>
                  </a:cubicBezTo>
                  <a:cubicBezTo>
                    <a:pt x="82" y="65"/>
                    <a:pt x="81" y="66"/>
                    <a:pt x="81" y="66"/>
                  </a:cubicBezTo>
                  <a:cubicBezTo>
                    <a:pt x="81" y="67"/>
                    <a:pt x="80" y="68"/>
                    <a:pt x="80" y="68"/>
                  </a:cubicBezTo>
                  <a:cubicBezTo>
                    <a:pt x="79" y="69"/>
                    <a:pt x="79" y="69"/>
                    <a:pt x="78" y="69"/>
                  </a:cubicBezTo>
                  <a:cubicBezTo>
                    <a:pt x="78" y="69"/>
                    <a:pt x="77" y="69"/>
                    <a:pt x="77" y="69"/>
                  </a:cubicBezTo>
                  <a:cubicBezTo>
                    <a:pt x="77" y="69"/>
                    <a:pt x="77" y="69"/>
                    <a:pt x="76" y="69"/>
                  </a:cubicBezTo>
                  <a:cubicBezTo>
                    <a:pt x="76" y="69"/>
                    <a:pt x="76" y="69"/>
                    <a:pt x="76" y="69"/>
                  </a:cubicBezTo>
                  <a:cubicBezTo>
                    <a:pt x="75" y="69"/>
                    <a:pt x="75" y="69"/>
                    <a:pt x="75" y="69"/>
                  </a:cubicBezTo>
                  <a:moveTo>
                    <a:pt x="53" y="0"/>
                  </a:moveTo>
                  <a:cubicBezTo>
                    <a:pt x="53" y="0"/>
                    <a:pt x="52" y="1"/>
                    <a:pt x="52" y="1"/>
                  </a:cubicBezTo>
                  <a:cubicBezTo>
                    <a:pt x="52" y="1"/>
                    <a:pt x="52" y="1"/>
                    <a:pt x="52" y="1"/>
                  </a:cubicBezTo>
                  <a:cubicBezTo>
                    <a:pt x="51" y="1"/>
                    <a:pt x="51" y="1"/>
                    <a:pt x="51" y="1"/>
                  </a:cubicBezTo>
                  <a:cubicBezTo>
                    <a:pt x="51" y="1"/>
                    <a:pt x="51" y="1"/>
                    <a:pt x="51" y="1"/>
                  </a:cubicBezTo>
                  <a:cubicBezTo>
                    <a:pt x="51" y="2"/>
                    <a:pt x="51" y="3"/>
                    <a:pt x="51" y="4"/>
                  </a:cubicBezTo>
                  <a:cubicBezTo>
                    <a:pt x="52" y="5"/>
                    <a:pt x="52" y="6"/>
                    <a:pt x="53" y="7"/>
                  </a:cubicBezTo>
                  <a:cubicBezTo>
                    <a:pt x="54" y="8"/>
                    <a:pt x="54" y="9"/>
                    <a:pt x="55" y="9"/>
                  </a:cubicBezTo>
                  <a:cubicBezTo>
                    <a:pt x="55" y="10"/>
                    <a:pt x="56" y="11"/>
                    <a:pt x="56" y="11"/>
                  </a:cubicBezTo>
                  <a:cubicBezTo>
                    <a:pt x="56" y="11"/>
                    <a:pt x="56" y="11"/>
                    <a:pt x="56" y="11"/>
                  </a:cubicBezTo>
                  <a:cubicBezTo>
                    <a:pt x="57" y="11"/>
                    <a:pt x="57" y="12"/>
                    <a:pt x="57" y="12"/>
                  </a:cubicBezTo>
                  <a:cubicBezTo>
                    <a:pt x="57" y="12"/>
                    <a:pt x="58" y="12"/>
                    <a:pt x="58" y="13"/>
                  </a:cubicBezTo>
                  <a:cubicBezTo>
                    <a:pt x="58" y="13"/>
                    <a:pt x="58" y="13"/>
                    <a:pt x="59" y="13"/>
                  </a:cubicBezTo>
                  <a:cubicBezTo>
                    <a:pt x="59" y="14"/>
                    <a:pt x="59" y="14"/>
                    <a:pt x="60" y="14"/>
                  </a:cubicBezTo>
                  <a:cubicBezTo>
                    <a:pt x="60" y="14"/>
                    <a:pt x="60" y="15"/>
                    <a:pt x="61" y="15"/>
                  </a:cubicBezTo>
                  <a:cubicBezTo>
                    <a:pt x="61" y="15"/>
                    <a:pt x="61" y="15"/>
                    <a:pt x="61" y="16"/>
                  </a:cubicBezTo>
                  <a:cubicBezTo>
                    <a:pt x="62" y="16"/>
                    <a:pt x="62" y="16"/>
                    <a:pt x="62" y="16"/>
                  </a:cubicBezTo>
                  <a:cubicBezTo>
                    <a:pt x="62" y="17"/>
                    <a:pt x="62" y="17"/>
                    <a:pt x="62" y="18"/>
                  </a:cubicBezTo>
                  <a:cubicBezTo>
                    <a:pt x="62" y="19"/>
                    <a:pt x="63" y="20"/>
                    <a:pt x="64" y="20"/>
                  </a:cubicBezTo>
                  <a:cubicBezTo>
                    <a:pt x="64" y="21"/>
                    <a:pt x="65" y="22"/>
                    <a:pt x="65" y="23"/>
                  </a:cubicBezTo>
                  <a:cubicBezTo>
                    <a:pt x="66" y="23"/>
                    <a:pt x="67" y="24"/>
                    <a:pt x="67" y="24"/>
                  </a:cubicBezTo>
                  <a:cubicBezTo>
                    <a:pt x="68" y="24"/>
                    <a:pt x="68" y="24"/>
                    <a:pt x="68" y="24"/>
                  </a:cubicBezTo>
                  <a:cubicBezTo>
                    <a:pt x="68" y="25"/>
                    <a:pt x="68" y="25"/>
                    <a:pt x="68" y="26"/>
                  </a:cubicBezTo>
                  <a:cubicBezTo>
                    <a:pt x="68" y="26"/>
                    <a:pt x="68" y="27"/>
                    <a:pt x="68" y="27"/>
                  </a:cubicBezTo>
                  <a:cubicBezTo>
                    <a:pt x="68" y="28"/>
                    <a:pt x="67" y="28"/>
                    <a:pt x="67" y="29"/>
                  </a:cubicBezTo>
                  <a:cubicBezTo>
                    <a:pt x="67" y="30"/>
                    <a:pt x="67" y="30"/>
                    <a:pt x="67" y="31"/>
                  </a:cubicBezTo>
                  <a:cubicBezTo>
                    <a:pt x="67" y="31"/>
                    <a:pt x="67" y="32"/>
                    <a:pt x="67" y="33"/>
                  </a:cubicBezTo>
                  <a:cubicBezTo>
                    <a:pt x="67" y="33"/>
                    <a:pt x="66" y="34"/>
                    <a:pt x="66" y="34"/>
                  </a:cubicBezTo>
                  <a:cubicBezTo>
                    <a:pt x="66" y="35"/>
                    <a:pt x="66" y="36"/>
                    <a:pt x="66" y="36"/>
                  </a:cubicBezTo>
                  <a:cubicBezTo>
                    <a:pt x="66" y="37"/>
                    <a:pt x="66" y="38"/>
                    <a:pt x="66" y="38"/>
                  </a:cubicBezTo>
                  <a:cubicBezTo>
                    <a:pt x="66" y="39"/>
                    <a:pt x="66" y="39"/>
                    <a:pt x="66" y="39"/>
                  </a:cubicBezTo>
                  <a:cubicBezTo>
                    <a:pt x="65" y="40"/>
                    <a:pt x="65" y="40"/>
                    <a:pt x="65" y="40"/>
                  </a:cubicBezTo>
                  <a:cubicBezTo>
                    <a:pt x="64" y="41"/>
                    <a:pt x="64" y="41"/>
                    <a:pt x="63" y="41"/>
                  </a:cubicBezTo>
                  <a:cubicBezTo>
                    <a:pt x="63" y="41"/>
                    <a:pt x="63" y="41"/>
                    <a:pt x="62" y="42"/>
                  </a:cubicBezTo>
                  <a:cubicBezTo>
                    <a:pt x="62" y="42"/>
                    <a:pt x="62" y="42"/>
                    <a:pt x="62" y="42"/>
                  </a:cubicBezTo>
                  <a:cubicBezTo>
                    <a:pt x="61" y="42"/>
                    <a:pt x="61" y="43"/>
                    <a:pt x="61" y="43"/>
                  </a:cubicBezTo>
                  <a:cubicBezTo>
                    <a:pt x="60" y="43"/>
                    <a:pt x="60" y="43"/>
                    <a:pt x="60" y="44"/>
                  </a:cubicBezTo>
                  <a:cubicBezTo>
                    <a:pt x="60" y="44"/>
                    <a:pt x="60" y="44"/>
                    <a:pt x="59" y="44"/>
                  </a:cubicBezTo>
                  <a:cubicBezTo>
                    <a:pt x="59" y="44"/>
                    <a:pt x="59" y="45"/>
                    <a:pt x="59" y="45"/>
                  </a:cubicBezTo>
                  <a:cubicBezTo>
                    <a:pt x="59" y="45"/>
                    <a:pt x="59" y="45"/>
                    <a:pt x="59" y="45"/>
                  </a:cubicBezTo>
                  <a:cubicBezTo>
                    <a:pt x="59" y="45"/>
                    <a:pt x="59" y="46"/>
                    <a:pt x="59" y="46"/>
                  </a:cubicBezTo>
                  <a:cubicBezTo>
                    <a:pt x="59" y="46"/>
                    <a:pt x="60" y="47"/>
                    <a:pt x="60" y="47"/>
                  </a:cubicBezTo>
                  <a:cubicBezTo>
                    <a:pt x="61" y="48"/>
                    <a:pt x="61" y="48"/>
                    <a:pt x="62" y="49"/>
                  </a:cubicBezTo>
                  <a:cubicBezTo>
                    <a:pt x="62" y="49"/>
                    <a:pt x="63" y="50"/>
                    <a:pt x="64" y="50"/>
                  </a:cubicBezTo>
                  <a:cubicBezTo>
                    <a:pt x="65" y="51"/>
                    <a:pt x="66" y="51"/>
                    <a:pt x="67" y="52"/>
                  </a:cubicBezTo>
                  <a:cubicBezTo>
                    <a:pt x="67" y="52"/>
                    <a:pt x="68" y="52"/>
                    <a:pt x="68" y="52"/>
                  </a:cubicBezTo>
                  <a:cubicBezTo>
                    <a:pt x="69" y="53"/>
                    <a:pt x="69" y="53"/>
                    <a:pt x="69" y="53"/>
                  </a:cubicBezTo>
                  <a:cubicBezTo>
                    <a:pt x="70" y="54"/>
                    <a:pt x="70" y="54"/>
                    <a:pt x="71" y="54"/>
                  </a:cubicBezTo>
                  <a:cubicBezTo>
                    <a:pt x="71" y="54"/>
                    <a:pt x="71" y="55"/>
                    <a:pt x="72" y="55"/>
                  </a:cubicBezTo>
                  <a:cubicBezTo>
                    <a:pt x="72" y="55"/>
                    <a:pt x="73" y="56"/>
                    <a:pt x="73" y="57"/>
                  </a:cubicBezTo>
                  <a:cubicBezTo>
                    <a:pt x="73" y="57"/>
                    <a:pt x="73" y="58"/>
                    <a:pt x="73" y="59"/>
                  </a:cubicBezTo>
                  <a:cubicBezTo>
                    <a:pt x="73" y="60"/>
                    <a:pt x="72" y="61"/>
                    <a:pt x="72" y="61"/>
                  </a:cubicBezTo>
                  <a:cubicBezTo>
                    <a:pt x="72" y="62"/>
                    <a:pt x="71" y="63"/>
                    <a:pt x="71" y="64"/>
                  </a:cubicBezTo>
                  <a:cubicBezTo>
                    <a:pt x="71" y="64"/>
                    <a:pt x="70" y="65"/>
                    <a:pt x="70" y="65"/>
                  </a:cubicBezTo>
                  <a:cubicBezTo>
                    <a:pt x="70" y="66"/>
                    <a:pt x="70" y="66"/>
                    <a:pt x="70" y="67"/>
                  </a:cubicBezTo>
                  <a:cubicBezTo>
                    <a:pt x="70" y="67"/>
                    <a:pt x="70" y="67"/>
                    <a:pt x="70" y="68"/>
                  </a:cubicBezTo>
                  <a:cubicBezTo>
                    <a:pt x="70" y="68"/>
                    <a:pt x="70" y="68"/>
                    <a:pt x="70" y="69"/>
                  </a:cubicBezTo>
                  <a:cubicBezTo>
                    <a:pt x="70" y="69"/>
                    <a:pt x="70" y="69"/>
                    <a:pt x="70" y="69"/>
                  </a:cubicBezTo>
                  <a:cubicBezTo>
                    <a:pt x="71" y="70"/>
                    <a:pt x="71" y="70"/>
                    <a:pt x="72" y="70"/>
                  </a:cubicBezTo>
                  <a:cubicBezTo>
                    <a:pt x="72" y="70"/>
                    <a:pt x="73" y="70"/>
                    <a:pt x="73" y="70"/>
                  </a:cubicBezTo>
                  <a:cubicBezTo>
                    <a:pt x="74" y="70"/>
                    <a:pt x="74" y="70"/>
                    <a:pt x="75" y="70"/>
                  </a:cubicBezTo>
                  <a:cubicBezTo>
                    <a:pt x="75" y="70"/>
                    <a:pt x="75" y="70"/>
                    <a:pt x="76" y="70"/>
                  </a:cubicBezTo>
                  <a:cubicBezTo>
                    <a:pt x="76" y="70"/>
                    <a:pt x="76" y="70"/>
                    <a:pt x="77" y="70"/>
                  </a:cubicBezTo>
                  <a:cubicBezTo>
                    <a:pt x="77" y="70"/>
                    <a:pt x="77" y="70"/>
                    <a:pt x="77" y="70"/>
                  </a:cubicBezTo>
                  <a:cubicBezTo>
                    <a:pt x="78" y="70"/>
                    <a:pt x="78" y="70"/>
                    <a:pt x="78" y="70"/>
                  </a:cubicBezTo>
                  <a:cubicBezTo>
                    <a:pt x="79" y="70"/>
                    <a:pt x="80" y="69"/>
                    <a:pt x="80" y="69"/>
                  </a:cubicBezTo>
                  <a:cubicBezTo>
                    <a:pt x="81" y="68"/>
                    <a:pt x="81" y="68"/>
                    <a:pt x="82" y="67"/>
                  </a:cubicBezTo>
                  <a:cubicBezTo>
                    <a:pt x="82" y="66"/>
                    <a:pt x="83" y="65"/>
                    <a:pt x="83" y="65"/>
                  </a:cubicBezTo>
                  <a:cubicBezTo>
                    <a:pt x="84" y="64"/>
                    <a:pt x="84" y="63"/>
                    <a:pt x="84" y="62"/>
                  </a:cubicBezTo>
                  <a:cubicBezTo>
                    <a:pt x="85" y="61"/>
                    <a:pt x="85" y="61"/>
                    <a:pt x="85" y="60"/>
                  </a:cubicBezTo>
                  <a:cubicBezTo>
                    <a:pt x="85" y="60"/>
                    <a:pt x="86" y="59"/>
                    <a:pt x="86" y="59"/>
                  </a:cubicBezTo>
                  <a:cubicBezTo>
                    <a:pt x="86" y="58"/>
                    <a:pt x="86" y="58"/>
                    <a:pt x="87" y="57"/>
                  </a:cubicBezTo>
                  <a:cubicBezTo>
                    <a:pt x="87" y="57"/>
                    <a:pt x="87" y="57"/>
                    <a:pt x="87" y="56"/>
                  </a:cubicBezTo>
                  <a:cubicBezTo>
                    <a:pt x="88" y="56"/>
                    <a:pt x="88" y="56"/>
                    <a:pt x="88" y="55"/>
                  </a:cubicBezTo>
                  <a:cubicBezTo>
                    <a:pt x="89" y="55"/>
                    <a:pt x="89" y="54"/>
                    <a:pt x="89" y="54"/>
                  </a:cubicBezTo>
                  <a:cubicBezTo>
                    <a:pt x="89" y="53"/>
                    <a:pt x="89" y="52"/>
                    <a:pt x="89" y="52"/>
                  </a:cubicBezTo>
                  <a:cubicBezTo>
                    <a:pt x="89" y="51"/>
                    <a:pt x="89" y="51"/>
                    <a:pt x="89" y="50"/>
                  </a:cubicBezTo>
                  <a:cubicBezTo>
                    <a:pt x="89" y="50"/>
                    <a:pt x="89" y="50"/>
                    <a:pt x="89" y="50"/>
                  </a:cubicBezTo>
                  <a:cubicBezTo>
                    <a:pt x="89" y="49"/>
                    <a:pt x="89" y="49"/>
                    <a:pt x="89" y="49"/>
                  </a:cubicBezTo>
                  <a:cubicBezTo>
                    <a:pt x="89" y="48"/>
                    <a:pt x="89" y="48"/>
                    <a:pt x="89" y="48"/>
                  </a:cubicBezTo>
                  <a:cubicBezTo>
                    <a:pt x="89" y="48"/>
                    <a:pt x="90" y="47"/>
                    <a:pt x="90" y="47"/>
                  </a:cubicBezTo>
                  <a:cubicBezTo>
                    <a:pt x="90" y="47"/>
                    <a:pt x="90" y="47"/>
                    <a:pt x="91" y="46"/>
                  </a:cubicBezTo>
                  <a:cubicBezTo>
                    <a:pt x="91" y="46"/>
                    <a:pt x="91" y="46"/>
                    <a:pt x="92" y="46"/>
                  </a:cubicBezTo>
                  <a:cubicBezTo>
                    <a:pt x="92" y="46"/>
                    <a:pt x="92" y="46"/>
                    <a:pt x="93" y="46"/>
                  </a:cubicBezTo>
                  <a:cubicBezTo>
                    <a:pt x="93" y="46"/>
                    <a:pt x="93" y="46"/>
                    <a:pt x="94" y="46"/>
                  </a:cubicBezTo>
                  <a:cubicBezTo>
                    <a:pt x="95" y="46"/>
                    <a:pt x="95" y="46"/>
                    <a:pt x="95" y="46"/>
                  </a:cubicBezTo>
                  <a:cubicBezTo>
                    <a:pt x="95" y="46"/>
                    <a:pt x="96" y="45"/>
                    <a:pt x="96" y="45"/>
                  </a:cubicBezTo>
                  <a:cubicBezTo>
                    <a:pt x="96" y="45"/>
                    <a:pt x="96" y="45"/>
                    <a:pt x="96" y="45"/>
                  </a:cubicBezTo>
                  <a:cubicBezTo>
                    <a:pt x="96" y="44"/>
                    <a:pt x="97" y="44"/>
                    <a:pt x="97" y="44"/>
                  </a:cubicBezTo>
                  <a:cubicBezTo>
                    <a:pt x="97" y="43"/>
                    <a:pt x="97" y="43"/>
                    <a:pt x="97" y="43"/>
                  </a:cubicBezTo>
                  <a:cubicBezTo>
                    <a:pt x="97" y="42"/>
                    <a:pt x="97" y="42"/>
                    <a:pt x="97" y="42"/>
                  </a:cubicBezTo>
                  <a:cubicBezTo>
                    <a:pt x="97" y="41"/>
                    <a:pt x="97" y="41"/>
                    <a:pt x="97" y="41"/>
                  </a:cubicBezTo>
                  <a:cubicBezTo>
                    <a:pt x="97" y="41"/>
                    <a:pt x="98" y="41"/>
                    <a:pt x="98" y="41"/>
                  </a:cubicBezTo>
                  <a:cubicBezTo>
                    <a:pt x="98" y="40"/>
                    <a:pt x="98" y="40"/>
                    <a:pt x="98" y="40"/>
                  </a:cubicBezTo>
                  <a:cubicBezTo>
                    <a:pt x="99" y="40"/>
                    <a:pt x="99" y="40"/>
                    <a:pt x="100" y="40"/>
                  </a:cubicBezTo>
                  <a:cubicBezTo>
                    <a:pt x="100" y="40"/>
                    <a:pt x="100" y="40"/>
                    <a:pt x="100" y="39"/>
                  </a:cubicBezTo>
                  <a:cubicBezTo>
                    <a:pt x="100" y="39"/>
                    <a:pt x="100" y="38"/>
                    <a:pt x="100" y="38"/>
                  </a:cubicBezTo>
                  <a:cubicBezTo>
                    <a:pt x="101" y="38"/>
                    <a:pt x="101" y="37"/>
                    <a:pt x="101" y="37"/>
                  </a:cubicBezTo>
                  <a:cubicBezTo>
                    <a:pt x="101" y="36"/>
                    <a:pt x="101" y="36"/>
                    <a:pt x="101" y="36"/>
                  </a:cubicBezTo>
                  <a:cubicBezTo>
                    <a:pt x="101" y="35"/>
                    <a:pt x="101" y="35"/>
                    <a:pt x="101" y="35"/>
                  </a:cubicBezTo>
                  <a:cubicBezTo>
                    <a:pt x="101" y="34"/>
                    <a:pt x="101" y="34"/>
                    <a:pt x="101" y="33"/>
                  </a:cubicBezTo>
                  <a:cubicBezTo>
                    <a:pt x="101" y="33"/>
                    <a:pt x="101" y="33"/>
                    <a:pt x="101" y="32"/>
                  </a:cubicBezTo>
                  <a:cubicBezTo>
                    <a:pt x="101" y="32"/>
                    <a:pt x="101" y="32"/>
                    <a:pt x="101" y="32"/>
                  </a:cubicBezTo>
                  <a:cubicBezTo>
                    <a:pt x="101" y="31"/>
                    <a:pt x="101" y="31"/>
                    <a:pt x="101" y="31"/>
                  </a:cubicBezTo>
                  <a:cubicBezTo>
                    <a:pt x="101" y="31"/>
                    <a:pt x="101" y="31"/>
                    <a:pt x="101" y="31"/>
                  </a:cubicBezTo>
                  <a:cubicBezTo>
                    <a:pt x="101" y="30"/>
                    <a:pt x="101" y="30"/>
                    <a:pt x="101" y="30"/>
                  </a:cubicBezTo>
                  <a:cubicBezTo>
                    <a:pt x="101" y="30"/>
                    <a:pt x="101" y="30"/>
                    <a:pt x="101" y="30"/>
                  </a:cubicBezTo>
                  <a:cubicBezTo>
                    <a:pt x="100" y="30"/>
                    <a:pt x="100" y="30"/>
                    <a:pt x="100" y="29"/>
                  </a:cubicBezTo>
                  <a:cubicBezTo>
                    <a:pt x="100" y="29"/>
                    <a:pt x="100" y="29"/>
                    <a:pt x="99" y="29"/>
                  </a:cubicBezTo>
                  <a:cubicBezTo>
                    <a:pt x="99" y="29"/>
                    <a:pt x="99" y="29"/>
                    <a:pt x="98" y="29"/>
                  </a:cubicBezTo>
                  <a:cubicBezTo>
                    <a:pt x="98" y="29"/>
                    <a:pt x="97" y="29"/>
                    <a:pt x="97" y="29"/>
                  </a:cubicBezTo>
                  <a:cubicBezTo>
                    <a:pt x="96" y="30"/>
                    <a:pt x="95" y="30"/>
                    <a:pt x="95" y="30"/>
                  </a:cubicBezTo>
                  <a:cubicBezTo>
                    <a:pt x="94" y="30"/>
                    <a:pt x="94" y="31"/>
                    <a:pt x="93" y="31"/>
                  </a:cubicBezTo>
                  <a:cubicBezTo>
                    <a:pt x="93" y="31"/>
                    <a:pt x="92" y="32"/>
                    <a:pt x="92" y="32"/>
                  </a:cubicBezTo>
                  <a:cubicBezTo>
                    <a:pt x="92" y="32"/>
                    <a:pt x="92" y="33"/>
                    <a:pt x="92" y="33"/>
                  </a:cubicBezTo>
                  <a:cubicBezTo>
                    <a:pt x="92" y="33"/>
                    <a:pt x="91" y="33"/>
                    <a:pt x="91" y="33"/>
                  </a:cubicBezTo>
                  <a:cubicBezTo>
                    <a:pt x="91" y="33"/>
                    <a:pt x="91" y="33"/>
                    <a:pt x="91" y="33"/>
                  </a:cubicBezTo>
                  <a:cubicBezTo>
                    <a:pt x="91" y="33"/>
                    <a:pt x="91" y="33"/>
                    <a:pt x="91" y="33"/>
                  </a:cubicBezTo>
                  <a:cubicBezTo>
                    <a:pt x="90" y="33"/>
                    <a:pt x="90" y="33"/>
                    <a:pt x="90" y="33"/>
                  </a:cubicBezTo>
                  <a:cubicBezTo>
                    <a:pt x="90" y="33"/>
                    <a:pt x="90" y="33"/>
                    <a:pt x="89" y="33"/>
                  </a:cubicBezTo>
                  <a:cubicBezTo>
                    <a:pt x="89" y="33"/>
                    <a:pt x="89" y="33"/>
                    <a:pt x="89" y="33"/>
                  </a:cubicBezTo>
                  <a:cubicBezTo>
                    <a:pt x="88" y="33"/>
                    <a:pt x="88" y="32"/>
                    <a:pt x="88" y="32"/>
                  </a:cubicBezTo>
                  <a:cubicBezTo>
                    <a:pt x="88" y="32"/>
                    <a:pt x="87" y="32"/>
                    <a:pt x="87" y="32"/>
                  </a:cubicBezTo>
                  <a:cubicBezTo>
                    <a:pt x="87" y="32"/>
                    <a:pt x="86" y="32"/>
                    <a:pt x="86" y="32"/>
                  </a:cubicBezTo>
                  <a:cubicBezTo>
                    <a:pt x="86" y="31"/>
                    <a:pt x="85" y="31"/>
                    <a:pt x="85" y="31"/>
                  </a:cubicBezTo>
                  <a:cubicBezTo>
                    <a:pt x="85" y="31"/>
                    <a:pt x="84" y="31"/>
                    <a:pt x="84" y="31"/>
                  </a:cubicBezTo>
                  <a:cubicBezTo>
                    <a:pt x="83" y="31"/>
                    <a:pt x="83" y="31"/>
                    <a:pt x="82" y="31"/>
                  </a:cubicBezTo>
                  <a:cubicBezTo>
                    <a:pt x="81" y="31"/>
                    <a:pt x="81" y="30"/>
                    <a:pt x="81" y="30"/>
                  </a:cubicBezTo>
                  <a:cubicBezTo>
                    <a:pt x="80" y="30"/>
                    <a:pt x="80" y="29"/>
                    <a:pt x="80" y="28"/>
                  </a:cubicBezTo>
                  <a:cubicBezTo>
                    <a:pt x="79" y="28"/>
                    <a:pt x="79" y="27"/>
                    <a:pt x="79" y="27"/>
                  </a:cubicBezTo>
                  <a:cubicBezTo>
                    <a:pt x="79" y="26"/>
                    <a:pt x="79" y="25"/>
                    <a:pt x="79" y="24"/>
                  </a:cubicBezTo>
                  <a:cubicBezTo>
                    <a:pt x="79" y="23"/>
                    <a:pt x="78" y="22"/>
                    <a:pt x="78" y="21"/>
                  </a:cubicBezTo>
                  <a:cubicBezTo>
                    <a:pt x="78" y="21"/>
                    <a:pt x="77" y="20"/>
                    <a:pt x="77" y="20"/>
                  </a:cubicBezTo>
                  <a:cubicBezTo>
                    <a:pt x="76" y="19"/>
                    <a:pt x="75" y="19"/>
                    <a:pt x="75" y="19"/>
                  </a:cubicBezTo>
                  <a:cubicBezTo>
                    <a:pt x="75" y="19"/>
                    <a:pt x="75" y="19"/>
                    <a:pt x="75" y="19"/>
                  </a:cubicBezTo>
                  <a:cubicBezTo>
                    <a:pt x="75" y="19"/>
                    <a:pt x="75" y="19"/>
                    <a:pt x="75" y="19"/>
                  </a:cubicBezTo>
                  <a:cubicBezTo>
                    <a:pt x="74" y="19"/>
                    <a:pt x="74" y="19"/>
                    <a:pt x="74" y="19"/>
                  </a:cubicBezTo>
                  <a:cubicBezTo>
                    <a:pt x="74" y="19"/>
                    <a:pt x="74" y="19"/>
                    <a:pt x="74" y="19"/>
                  </a:cubicBezTo>
                  <a:cubicBezTo>
                    <a:pt x="74" y="19"/>
                    <a:pt x="74" y="19"/>
                    <a:pt x="74" y="19"/>
                  </a:cubicBezTo>
                  <a:cubicBezTo>
                    <a:pt x="74" y="19"/>
                    <a:pt x="74" y="19"/>
                    <a:pt x="73" y="19"/>
                  </a:cubicBezTo>
                  <a:cubicBezTo>
                    <a:pt x="73" y="19"/>
                    <a:pt x="73" y="19"/>
                    <a:pt x="73" y="20"/>
                  </a:cubicBezTo>
                  <a:cubicBezTo>
                    <a:pt x="73" y="20"/>
                    <a:pt x="73" y="20"/>
                    <a:pt x="73" y="20"/>
                  </a:cubicBezTo>
                  <a:cubicBezTo>
                    <a:pt x="73" y="20"/>
                    <a:pt x="73" y="20"/>
                    <a:pt x="73" y="20"/>
                  </a:cubicBezTo>
                  <a:cubicBezTo>
                    <a:pt x="73" y="21"/>
                    <a:pt x="73" y="21"/>
                    <a:pt x="73" y="21"/>
                  </a:cubicBezTo>
                  <a:cubicBezTo>
                    <a:pt x="73" y="21"/>
                    <a:pt x="73" y="21"/>
                    <a:pt x="73" y="22"/>
                  </a:cubicBezTo>
                  <a:cubicBezTo>
                    <a:pt x="73" y="22"/>
                    <a:pt x="73" y="22"/>
                    <a:pt x="74" y="22"/>
                  </a:cubicBezTo>
                  <a:cubicBezTo>
                    <a:pt x="74" y="22"/>
                    <a:pt x="74" y="23"/>
                    <a:pt x="74" y="23"/>
                  </a:cubicBezTo>
                  <a:cubicBezTo>
                    <a:pt x="74" y="23"/>
                    <a:pt x="74" y="23"/>
                    <a:pt x="74" y="23"/>
                  </a:cubicBezTo>
                  <a:cubicBezTo>
                    <a:pt x="74" y="23"/>
                    <a:pt x="74" y="24"/>
                    <a:pt x="74" y="24"/>
                  </a:cubicBezTo>
                  <a:cubicBezTo>
                    <a:pt x="74" y="24"/>
                    <a:pt x="74" y="24"/>
                    <a:pt x="74" y="24"/>
                  </a:cubicBezTo>
                  <a:cubicBezTo>
                    <a:pt x="74" y="24"/>
                    <a:pt x="74" y="24"/>
                    <a:pt x="74" y="24"/>
                  </a:cubicBezTo>
                  <a:cubicBezTo>
                    <a:pt x="73" y="24"/>
                    <a:pt x="73" y="24"/>
                    <a:pt x="73" y="24"/>
                  </a:cubicBezTo>
                  <a:cubicBezTo>
                    <a:pt x="73" y="23"/>
                    <a:pt x="73" y="23"/>
                    <a:pt x="73" y="23"/>
                  </a:cubicBezTo>
                  <a:cubicBezTo>
                    <a:pt x="73" y="23"/>
                    <a:pt x="72" y="23"/>
                    <a:pt x="72" y="23"/>
                  </a:cubicBezTo>
                  <a:cubicBezTo>
                    <a:pt x="72" y="23"/>
                    <a:pt x="72" y="22"/>
                    <a:pt x="72" y="22"/>
                  </a:cubicBezTo>
                  <a:cubicBezTo>
                    <a:pt x="71" y="22"/>
                    <a:pt x="71" y="22"/>
                    <a:pt x="71" y="22"/>
                  </a:cubicBezTo>
                  <a:cubicBezTo>
                    <a:pt x="71" y="22"/>
                    <a:pt x="70" y="22"/>
                    <a:pt x="70" y="22"/>
                  </a:cubicBezTo>
                  <a:cubicBezTo>
                    <a:pt x="70" y="22"/>
                    <a:pt x="69" y="21"/>
                    <a:pt x="69" y="21"/>
                  </a:cubicBezTo>
                  <a:cubicBezTo>
                    <a:pt x="69" y="20"/>
                    <a:pt x="69" y="20"/>
                    <a:pt x="68" y="19"/>
                  </a:cubicBezTo>
                  <a:cubicBezTo>
                    <a:pt x="68" y="18"/>
                    <a:pt x="68" y="18"/>
                    <a:pt x="68" y="17"/>
                  </a:cubicBezTo>
                  <a:cubicBezTo>
                    <a:pt x="68" y="16"/>
                    <a:pt x="68" y="16"/>
                    <a:pt x="68" y="15"/>
                  </a:cubicBezTo>
                  <a:cubicBezTo>
                    <a:pt x="68" y="15"/>
                    <a:pt x="68" y="15"/>
                    <a:pt x="67" y="14"/>
                  </a:cubicBezTo>
                  <a:cubicBezTo>
                    <a:pt x="67" y="14"/>
                    <a:pt x="67" y="14"/>
                    <a:pt x="67" y="14"/>
                  </a:cubicBezTo>
                  <a:cubicBezTo>
                    <a:pt x="67" y="13"/>
                    <a:pt x="66" y="13"/>
                    <a:pt x="66" y="13"/>
                  </a:cubicBezTo>
                  <a:cubicBezTo>
                    <a:pt x="66" y="13"/>
                    <a:pt x="66" y="12"/>
                    <a:pt x="66" y="12"/>
                  </a:cubicBezTo>
                  <a:cubicBezTo>
                    <a:pt x="65" y="12"/>
                    <a:pt x="65" y="12"/>
                    <a:pt x="65" y="11"/>
                  </a:cubicBezTo>
                  <a:cubicBezTo>
                    <a:pt x="65" y="11"/>
                    <a:pt x="65" y="11"/>
                    <a:pt x="65" y="10"/>
                  </a:cubicBezTo>
                  <a:cubicBezTo>
                    <a:pt x="64" y="10"/>
                    <a:pt x="64" y="9"/>
                    <a:pt x="64" y="9"/>
                  </a:cubicBezTo>
                  <a:cubicBezTo>
                    <a:pt x="64" y="8"/>
                    <a:pt x="64" y="7"/>
                    <a:pt x="63" y="6"/>
                  </a:cubicBezTo>
                  <a:cubicBezTo>
                    <a:pt x="62" y="5"/>
                    <a:pt x="61" y="4"/>
                    <a:pt x="60" y="3"/>
                  </a:cubicBezTo>
                  <a:cubicBezTo>
                    <a:pt x="59" y="2"/>
                    <a:pt x="57" y="2"/>
                    <a:pt x="56" y="1"/>
                  </a:cubicBezTo>
                  <a:cubicBezTo>
                    <a:pt x="55" y="1"/>
                    <a:pt x="54"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0" name="Freeform 309">
              <a:extLst>
                <a:ext uri="{FF2B5EF4-FFF2-40B4-BE49-F238E27FC236}">
                  <a16:creationId xmlns:a16="http://schemas.microsoft.com/office/drawing/2014/main" id="{5FCE6D6C-B530-3A4B-BBAC-B675029DD4E1}"/>
                </a:ext>
              </a:extLst>
            </p:cNvPr>
            <p:cNvSpPr>
              <a:spLocks noEditPoints="1"/>
            </p:cNvSpPr>
            <p:nvPr/>
          </p:nvSpPr>
          <p:spPr bwMode="auto">
            <a:xfrm>
              <a:off x="8451850" y="2216150"/>
              <a:ext cx="31750" cy="26987"/>
            </a:xfrm>
            <a:custGeom>
              <a:avLst/>
              <a:gdLst>
                <a:gd name="T0" fmla="*/ 7 w 19"/>
                <a:gd name="T1" fmla="*/ 10 h 16"/>
                <a:gd name="T2" fmla="*/ 5 w 19"/>
                <a:gd name="T3" fmla="*/ 11 h 16"/>
                <a:gd name="T4" fmla="*/ 3 w 19"/>
                <a:gd name="T5" fmla="*/ 11 h 16"/>
                <a:gd name="T6" fmla="*/ 1 w 19"/>
                <a:gd name="T7" fmla="*/ 13 h 16"/>
                <a:gd name="T8" fmla="*/ 0 w 19"/>
                <a:gd name="T9" fmla="*/ 14 h 16"/>
                <a:gd name="T10" fmla="*/ 0 w 19"/>
                <a:gd name="T11" fmla="*/ 14 h 16"/>
                <a:gd name="T12" fmla="*/ 1 w 19"/>
                <a:gd name="T13" fmla="*/ 15 h 16"/>
                <a:gd name="T14" fmla="*/ 2 w 19"/>
                <a:gd name="T15" fmla="*/ 16 h 16"/>
                <a:gd name="T16" fmla="*/ 4 w 19"/>
                <a:gd name="T17" fmla="*/ 16 h 16"/>
                <a:gd name="T18" fmla="*/ 5 w 19"/>
                <a:gd name="T19" fmla="*/ 16 h 16"/>
                <a:gd name="T20" fmla="*/ 6 w 19"/>
                <a:gd name="T21" fmla="*/ 16 h 16"/>
                <a:gd name="T22" fmla="*/ 7 w 19"/>
                <a:gd name="T23" fmla="*/ 16 h 16"/>
                <a:gd name="T24" fmla="*/ 9 w 19"/>
                <a:gd name="T25" fmla="*/ 14 h 16"/>
                <a:gd name="T26" fmla="*/ 9 w 19"/>
                <a:gd name="T27" fmla="*/ 12 h 16"/>
                <a:gd name="T28" fmla="*/ 9 w 19"/>
                <a:gd name="T29" fmla="*/ 12 h 16"/>
                <a:gd name="T30" fmla="*/ 9 w 19"/>
                <a:gd name="T31" fmla="*/ 11 h 16"/>
                <a:gd name="T32" fmla="*/ 9 w 19"/>
                <a:gd name="T33" fmla="*/ 11 h 16"/>
                <a:gd name="T34" fmla="*/ 9 w 19"/>
                <a:gd name="T35" fmla="*/ 11 h 16"/>
                <a:gd name="T36" fmla="*/ 8 w 19"/>
                <a:gd name="T37" fmla="*/ 11 h 16"/>
                <a:gd name="T38" fmla="*/ 8 w 19"/>
                <a:gd name="T39" fmla="*/ 10 h 16"/>
                <a:gd name="T40" fmla="*/ 7 w 19"/>
                <a:gd name="T41" fmla="*/ 10 h 16"/>
                <a:gd name="T42" fmla="*/ 7 w 19"/>
                <a:gd name="T43" fmla="*/ 10 h 16"/>
                <a:gd name="T44" fmla="*/ 19 w 19"/>
                <a:gd name="T45" fmla="*/ 0 h 16"/>
                <a:gd name="T46" fmla="*/ 17 w 19"/>
                <a:gd name="T47" fmla="*/ 0 h 16"/>
                <a:gd name="T48" fmla="*/ 15 w 19"/>
                <a:gd name="T49" fmla="*/ 1 h 16"/>
                <a:gd name="T50" fmla="*/ 13 w 19"/>
                <a:gd name="T51" fmla="*/ 2 h 16"/>
                <a:gd name="T52" fmla="*/ 11 w 19"/>
                <a:gd name="T53" fmla="*/ 4 h 16"/>
                <a:gd name="T54" fmla="*/ 11 w 19"/>
                <a:gd name="T55" fmla="*/ 4 h 16"/>
                <a:gd name="T56" fmla="*/ 11 w 19"/>
                <a:gd name="T57" fmla="*/ 4 h 16"/>
                <a:gd name="T58" fmla="*/ 12 w 19"/>
                <a:gd name="T59" fmla="*/ 4 h 16"/>
                <a:gd name="T60" fmla="*/ 13 w 19"/>
                <a:gd name="T61" fmla="*/ 4 h 16"/>
                <a:gd name="T62" fmla="*/ 14 w 19"/>
                <a:gd name="T63" fmla="*/ 4 h 16"/>
                <a:gd name="T64" fmla="*/ 16 w 19"/>
                <a:gd name="T65" fmla="*/ 4 h 16"/>
                <a:gd name="T66" fmla="*/ 17 w 19"/>
                <a:gd name="T67" fmla="*/ 3 h 16"/>
                <a:gd name="T68" fmla="*/ 18 w 19"/>
                <a:gd name="T69" fmla="*/ 2 h 16"/>
                <a:gd name="T70" fmla="*/ 19 w 19"/>
                <a:gd name="T71" fmla="*/ 2 h 16"/>
                <a:gd name="T72" fmla="*/ 19 w 19"/>
                <a:gd name="T73" fmla="*/ 1 h 16"/>
                <a:gd name="T74" fmla="*/ 19 w 19"/>
                <a:gd name="T75" fmla="*/ 0 h 16"/>
                <a:gd name="T76" fmla="*/ 19 w 19"/>
                <a:gd name="T77" fmla="*/ 0 h 16"/>
                <a:gd name="T78" fmla="*/ 19 w 19"/>
                <a:gd name="T79" fmla="*/ 0 h 16"/>
                <a:gd name="T80" fmla="*/ 19 w 19"/>
                <a:gd name="T81" fmla="*/ 0 h 16"/>
                <a:gd name="T82" fmla="*/ 19 w 19"/>
                <a:gd name="T8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16">
                  <a:moveTo>
                    <a:pt x="7" y="10"/>
                  </a:moveTo>
                  <a:cubicBezTo>
                    <a:pt x="6" y="10"/>
                    <a:pt x="5" y="10"/>
                    <a:pt x="5" y="11"/>
                  </a:cubicBezTo>
                  <a:cubicBezTo>
                    <a:pt x="4" y="11"/>
                    <a:pt x="3" y="11"/>
                    <a:pt x="3" y="11"/>
                  </a:cubicBezTo>
                  <a:cubicBezTo>
                    <a:pt x="2" y="12"/>
                    <a:pt x="1" y="12"/>
                    <a:pt x="1" y="13"/>
                  </a:cubicBezTo>
                  <a:cubicBezTo>
                    <a:pt x="1" y="13"/>
                    <a:pt x="0" y="13"/>
                    <a:pt x="0" y="14"/>
                  </a:cubicBezTo>
                  <a:cubicBezTo>
                    <a:pt x="0" y="14"/>
                    <a:pt x="0" y="14"/>
                    <a:pt x="0" y="14"/>
                  </a:cubicBezTo>
                  <a:cubicBezTo>
                    <a:pt x="1" y="15"/>
                    <a:pt x="1" y="15"/>
                    <a:pt x="1" y="15"/>
                  </a:cubicBezTo>
                  <a:cubicBezTo>
                    <a:pt x="2" y="15"/>
                    <a:pt x="2" y="16"/>
                    <a:pt x="2" y="16"/>
                  </a:cubicBezTo>
                  <a:cubicBezTo>
                    <a:pt x="3" y="16"/>
                    <a:pt x="3" y="16"/>
                    <a:pt x="4" y="16"/>
                  </a:cubicBezTo>
                  <a:cubicBezTo>
                    <a:pt x="4" y="16"/>
                    <a:pt x="5" y="16"/>
                    <a:pt x="5" y="16"/>
                  </a:cubicBezTo>
                  <a:cubicBezTo>
                    <a:pt x="5" y="16"/>
                    <a:pt x="6" y="16"/>
                    <a:pt x="6" y="16"/>
                  </a:cubicBezTo>
                  <a:cubicBezTo>
                    <a:pt x="7" y="16"/>
                    <a:pt x="7" y="16"/>
                    <a:pt x="7" y="16"/>
                  </a:cubicBezTo>
                  <a:cubicBezTo>
                    <a:pt x="8" y="15"/>
                    <a:pt x="8" y="15"/>
                    <a:pt x="9" y="14"/>
                  </a:cubicBezTo>
                  <a:cubicBezTo>
                    <a:pt x="9" y="14"/>
                    <a:pt x="9" y="13"/>
                    <a:pt x="9" y="12"/>
                  </a:cubicBezTo>
                  <a:cubicBezTo>
                    <a:pt x="9" y="12"/>
                    <a:pt x="9" y="12"/>
                    <a:pt x="9" y="12"/>
                  </a:cubicBezTo>
                  <a:cubicBezTo>
                    <a:pt x="9" y="12"/>
                    <a:pt x="9" y="12"/>
                    <a:pt x="9" y="11"/>
                  </a:cubicBezTo>
                  <a:cubicBezTo>
                    <a:pt x="9" y="11"/>
                    <a:pt x="9" y="11"/>
                    <a:pt x="9" y="11"/>
                  </a:cubicBezTo>
                  <a:cubicBezTo>
                    <a:pt x="9" y="11"/>
                    <a:pt x="9" y="11"/>
                    <a:pt x="9" y="11"/>
                  </a:cubicBezTo>
                  <a:cubicBezTo>
                    <a:pt x="9" y="11"/>
                    <a:pt x="8" y="11"/>
                    <a:pt x="8" y="11"/>
                  </a:cubicBezTo>
                  <a:cubicBezTo>
                    <a:pt x="8" y="11"/>
                    <a:pt x="8" y="11"/>
                    <a:pt x="8" y="10"/>
                  </a:cubicBezTo>
                  <a:cubicBezTo>
                    <a:pt x="8" y="10"/>
                    <a:pt x="7" y="10"/>
                    <a:pt x="7" y="10"/>
                  </a:cubicBezTo>
                  <a:cubicBezTo>
                    <a:pt x="7" y="10"/>
                    <a:pt x="7" y="10"/>
                    <a:pt x="7" y="10"/>
                  </a:cubicBezTo>
                  <a:moveTo>
                    <a:pt x="19" y="0"/>
                  </a:moveTo>
                  <a:cubicBezTo>
                    <a:pt x="18" y="0"/>
                    <a:pt x="18" y="0"/>
                    <a:pt x="17" y="0"/>
                  </a:cubicBezTo>
                  <a:cubicBezTo>
                    <a:pt x="16" y="0"/>
                    <a:pt x="16" y="1"/>
                    <a:pt x="15" y="1"/>
                  </a:cubicBezTo>
                  <a:cubicBezTo>
                    <a:pt x="14" y="1"/>
                    <a:pt x="13" y="2"/>
                    <a:pt x="13" y="2"/>
                  </a:cubicBezTo>
                  <a:cubicBezTo>
                    <a:pt x="12" y="3"/>
                    <a:pt x="12" y="3"/>
                    <a:pt x="11" y="4"/>
                  </a:cubicBezTo>
                  <a:cubicBezTo>
                    <a:pt x="11" y="4"/>
                    <a:pt x="11" y="4"/>
                    <a:pt x="11" y="4"/>
                  </a:cubicBezTo>
                  <a:cubicBezTo>
                    <a:pt x="11" y="4"/>
                    <a:pt x="11" y="4"/>
                    <a:pt x="11" y="4"/>
                  </a:cubicBezTo>
                  <a:cubicBezTo>
                    <a:pt x="12" y="4"/>
                    <a:pt x="12" y="4"/>
                    <a:pt x="12" y="4"/>
                  </a:cubicBezTo>
                  <a:cubicBezTo>
                    <a:pt x="13" y="4"/>
                    <a:pt x="13" y="4"/>
                    <a:pt x="13" y="4"/>
                  </a:cubicBezTo>
                  <a:cubicBezTo>
                    <a:pt x="14" y="4"/>
                    <a:pt x="14" y="4"/>
                    <a:pt x="14" y="4"/>
                  </a:cubicBezTo>
                  <a:cubicBezTo>
                    <a:pt x="15" y="4"/>
                    <a:pt x="15" y="4"/>
                    <a:pt x="16" y="4"/>
                  </a:cubicBezTo>
                  <a:cubicBezTo>
                    <a:pt x="16" y="3"/>
                    <a:pt x="17" y="3"/>
                    <a:pt x="17" y="3"/>
                  </a:cubicBezTo>
                  <a:cubicBezTo>
                    <a:pt x="17" y="3"/>
                    <a:pt x="18" y="3"/>
                    <a:pt x="18" y="2"/>
                  </a:cubicBezTo>
                  <a:cubicBezTo>
                    <a:pt x="18" y="2"/>
                    <a:pt x="19" y="2"/>
                    <a:pt x="19" y="2"/>
                  </a:cubicBezTo>
                  <a:cubicBezTo>
                    <a:pt x="19" y="1"/>
                    <a:pt x="19" y="1"/>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1" name="Freeform 310">
              <a:extLst>
                <a:ext uri="{FF2B5EF4-FFF2-40B4-BE49-F238E27FC236}">
                  <a16:creationId xmlns:a16="http://schemas.microsoft.com/office/drawing/2014/main" id="{A48D08C4-7F39-A247-82C8-951455090968}"/>
                </a:ext>
              </a:extLst>
            </p:cNvPr>
            <p:cNvSpPr>
              <a:spLocks noEditPoints="1"/>
            </p:cNvSpPr>
            <p:nvPr/>
          </p:nvSpPr>
          <p:spPr bwMode="auto">
            <a:xfrm>
              <a:off x="8450263" y="2212975"/>
              <a:ext cx="34925" cy="31750"/>
            </a:xfrm>
            <a:custGeom>
              <a:avLst/>
              <a:gdLst>
                <a:gd name="T0" fmla="*/ 5 w 21"/>
                <a:gd name="T1" fmla="*/ 17 h 18"/>
                <a:gd name="T2" fmla="*/ 2 w 21"/>
                <a:gd name="T3" fmla="*/ 16 h 18"/>
                <a:gd name="T4" fmla="*/ 1 w 21"/>
                <a:gd name="T5" fmla="*/ 15 h 18"/>
                <a:gd name="T6" fmla="*/ 4 w 21"/>
                <a:gd name="T7" fmla="*/ 12 h 18"/>
                <a:gd name="T8" fmla="*/ 8 w 21"/>
                <a:gd name="T9" fmla="*/ 11 h 18"/>
                <a:gd name="T10" fmla="*/ 9 w 21"/>
                <a:gd name="T11" fmla="*/ 11 h 18"/>
                <a:gd name="T12" fmla="*/ 10 w 21"/>
                <a:gd name="T13" fmla="*/ 12 h 18"/>
                <a:gd name="T14" fmla="*/ 10 w 21"/>
                <a:gd name="T15" fmla="*/ 12 h 18"/>
                <a:gd name="T16" fmla="*/ 10 w 21"/>
                <a:gd name="T17" fmla="*/ 13 h 18"/>
                <a:gd name="T18" fmla="*/ 8 w 21"/>
                <a:gd name="T19" fmla="*/ 17 h 18"/>
                <a:gd name="T20" fmla="*/ 6 w 21"/>
                <a:gd name="T21" fmla="*/ 17 h 18"/>
                <a:gd name="T22" fmla="*/ 5 w 21"/>
                <a:gd name="T23" fmla="*/ 11 h 18"/>
                <a:gd name="T24" fmla="*/ 1 w 21"/>
                <a:gd name="T25" fmla="*/ 13 h 18"/>
                <a:gd name="T26" fmla="*/ 0 w 21"/>
                <a:gd name="T27" fmla="*/ 15 h 18"/>
                <a:gd name="T28" fmla="*/ 0 w 21"/>
                <a:gd name="T29" fmla="*/ 16 h 18"/>
                <a:gd name="T30" fmla="*/ 2 w 21"/>
                <a:gd name="T31" fmla="*/ 17 h 18"/>
                <a:gd name="T32" fmla="*/ 5 w 21"/>
                <a:gd name="T33" fmla="*/ 18 h 18"/>
                <a:gd name="T34" fmla="*/ 8 w 21"/>
                <a:gd name="T35" fmla="*/ 18 h 18"/>
                <a:gd name="T36" fmla="*/ 11 w 21"/>
                <a:gd name="T37" fmla="*/ 15 h 18"/>
                <a:gd name="T38" fmla="*/ 11 w 21"/>
                <a:gd name="T39" fmla="*/ 13 h 18"/>
                <a:gd name="T40" fmla="*/ 11 w 21"/>
                <a:gd name="T41" fmla="*/ 12 h 18"/>
                <a:gd name="T42" fmla="*/ 10 w 21"/>
                <a:gd name="T43" fmla="*/ 11 h 18"/>
                <a:gd name="T44" fmla="*/ 9 w 21"/>
                <a:gd name="T45" fmla="*/ 10 h 18"/>
                <a:gd name="T46" fmla="*/ 13 w 21"/>
                <a:gd name="T47" fmla="*/ 5 h 18"/>
                <a:gd name="T48" fmla="*/ 12 w 21"/>
                <a:gd name="T49" fmla="*/ 5 h 18"/>
                <a:gd name="T50" fmla="*/ 14 w 21"/>
                <a:gd name="T51" fmla="*/ 3 h 18"/>
                <a:gd name="T52" fmla="*/ 18 w 21"/>
                <a:gd name="T53" fmla="*/ 1 h 18"/>
                <a:gd name="T54" fmla="*/ 20 w 21"/>
                <a:gd name="T55" fmla="*/ 1 h 18"/>
                <a:gd name="T56" fmla="*/ 20 w 21"/>
                <a:gd name="T57" fmla="*/ 1 h 18"/>
                <a:gd name="T58" fmla="*/ 20 w 21"/>
                <a:gd name="T59" fmla="*/ 2 h 18"/>
                <a:gd name="T60" fmla="*/ 19 w 21"/>
                <a:gd name="T61" fmla="*/ 3 h 18"/>
                <a:gd name="T62" fmla="*/ 17 w 21"/>
                <a:gd name="T63" fmla="*/ 5 h 18"/>
                <a:gd name="T64" fmla="*/ 14 w 21"/>
                <a:gd name="T65" fmla="*/ 5 h 18"/>
                <a:gd name="T66" fmla="*/ 20 w 21"/>
                <a:gd name="T67" fmla="*/ 0 h 18"/>
                <a:gd name="T68" fmla="*/ 15 w 21"/>
                <a:gd name="T69" fmla="*/ 2 h 18"/>
                <a:gd name="T70" fmla="*/ 11 w 21"/>
                <a:gd name="T71" fmla="*/ 5 h 18"/>
                <a:gd name="T72" fmla="*/ 11 w 21"/>
                <a:gd name="T73" fmla="*/ 6 h 18"/>
                <a:gd name="T74" fmla="*/ 12 w 21"/>
                <a:gd name="T75" fmla="*/ 6 h 18"/>
                <a:gd name="T76" fmla="*/ 13 w 21"/>
                <a:gd name="T77" fmla="*/ 6 h 18"/>
                <a:gd name="T78" fmla="*/ 13 w 21"/>
                <a:gd name="T79" fmla="*/ 6 h 18"/>
                <a:gd name="T80" fmla="*/ 16 w 21"/>
                <a:gd name="T81" fmla="*/ 6 h 18"/>
                <a:gd name="T82" fmla="*/ 18 w 21"/>
                <a:gd name="T83" fmla="*/ 5 h 18"/>
                <a:gd name="T84" fmla="*/ 21 w 21"/>
                <a:gd name="T85" fmla="*/ 3 h 18"/>
                <a:gd name="T86" fmla="*/ 21 w 21"/>
                <a:gd name="T87" fmla="*/ 1 h 18"/>
                <a:gd name="T88" fmla="*/ 21 w 21"/>
                <a:gd name="T89" fmla="*/ 0 h 18"/>
                <a:gd name="T90" fmla="*/ 20 w 21"/>
                <a:gd name="T9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18">
                  <a:moveTo>
                    <a:pt x="6" y="17"/>
                  </a:moveTo>
                  <a:cubicBezTo>
                    <a:pt x="6" y="17"/>
                    <a:pt x="5" y="17"/>
                    <a:pt x="5" y="17"/>
                  </a:cubicBezTo>
                  <a:cubicBezTo>
                    <a:pt x="4" y="17"/>
                    <a:pt x="4" y="17"/>
                    <a:pt x="3" y="17"/>
                  </a:cubicBezTo>
                  <a:cubicBezTo>
                    <a:pt x="3" y="17"/>
                    <a:pt x="3" y="16"/>
                    <a:pt x="2" y="16"/>
                  </a:cubicBezTo>
                  <a:cubicBezTo>
                    <a:pt x="2" y="16"/>
                    <a:pt x="2" y="16"/>
                    <a:pt x="1" y="15"/>
                  </a:cubicBezTo>
                  <a:cubicBezTo>
                    <a:pt x="1" y="15"/>
                    <a:pt x="1" y="15"/>
                    <a:pt x="1" y="15"/>
                  </a:cubicBezTo>
                  <a:cubicBezTo>
                    <a:pt x="1" y="14"/>
                    <a:pt x="2" y="14"/>
                    <a:pt x="2" y="14"/>
                  </a:cubicBezTo>
                  <a:cubicBezTo>
                    <a:pt x="2" y="13"/>
                    <a:pt x="3" y="13"/>
                    <a:pt x="4" y="12"/>
                  </a:cubicBezTo>
                  <a:cubicBezTo>
                    <a:pt x="4" y="12"/>
                    <a:pt x="5" y="12"/>
                    <a:pt x="6" y="12"/>
                  </a:cubicBezTo>
                  <a:cubicBezTo>
                    <a:pt x="6" y="11"/>
                    <a:pt x="7" y="11"/>
                    <a:pt x="8" y="11"/>
                  </a:cubicBezTo>
                  <a:cubicBezTo>
                    <a:pt x="8" y="11"/>
                    <a:pt x="8" y="11"/>
                    <a:pt x="8" y="11"/>
                  </a:cubicBezTo>
                  <a:cubicBezTo>
                    <a:pt x="8" y="11"/>
                    <a:pt x="9" y="11"/>
                    <a:pt x="9" y="11"/>
                  </a:cubicBezTo>
                  <a:cubicBezTo>
                    <a:pt x="9" y="12"/>
                    <a:pt x="9" y="12"/>
                    <a:pt x="9" y="12"/>
                  </a:cubicBezTo>
                  <a:cubicBezTo>
                    <a:pt x="9"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4"/>
                    <a:pt x="10" y="15"/>
                    <a:pt x="10" y="15"/>
                  </a:cubicBezTo>
                  <a:cubicBezTo>
                    <a:pt x="9" y="16"/>
                    <a:pt x="9" y="16"/>
                    <a:pt x="8" y="17"/>
                  </a:cubicBezTo>
                  <a:cubicBezTo>
                    <a:pt x="8" y="17"/>
                    <a:pt x="8" y="17"/>
                    <a:pt x="7" y="17"/>
                  </a:cubicBezTo>
                  <a:cubicBezTo>
                    <a:pt x="7" y="17"/>
                    <a:pt x="6" y="17"/>
                    <a:pt x="6" y="17"/>
                  </a:cubicBezTo>
                  <a:moveTo>
                    <a:pt x="8" y="10"/>
                  </a:moveTo>
                  <a:cubicBezTo>
                    <a:pt x="7" y="10"/>
                    <a:pt x="6" y="10"/>
                    <a:pt x="5" y="11"/>
                  </a:cubicBezTo>
                  <a:cubicBezTo>
                    <a:pt x="5" y="11"/>
                    <a:pt x="4" y="11"/>
                    <a:pt x="3" y="12"/>
                  </a:cubicBezTo>
                  <a:cubicBezTo>
                    <a:pt x="2" y="12"/>
                    <a:pt x="2" y="12"/>
                    <a:pt x="1" y="13"/>
                  </a:cubicBezTo>
                  <a:cubicBezTo>
                    <a:pt x="1" y="13"/>
                    <a:pt x="0" y="14"/>
                    <a:pt x="0" y="14"/>
                  </a:cubicBezTo>
                  <a:cubicBezTo>
                    <a:pt x="0" y="14"/>
                    <a:pt x="0" y="15"/>
                    <a:pt x="0" y="15"/>
                  </a:cubicBezTo>
                  <a:cubicBezTo>
                    <a:pt x="0" y="15"/>
                    <a:pt x="0" y="15"/>
                    <a:pt x="0" y="15"/>
                  </a:cubicBezTo>
                  <a:cubicBezTo>
                    <a:pt x="0" y="16"/>
                    <a:pt x="0" y="16"/>
                    <a:pt x="0" y="16"/>
                  </a:cubicBezTo>
                  <a:cubicBezTo>
                    <a:pt x="0" y="16"/>
                    <a:pt x="0" y="16"/>
                    <a:pt x="1" y="16"/>
                  </a:cubicBezTo>
                  <a:cubicBezTo>
                    <a:pt x="1" y="17"/>
                    <a:pt x="1" y="17"/>
                    <a:pt x="2" y="17"/>
                  </a:cubicBezTo>
                  <a:cubicBezTo>
                    <a:pt x="2" y="17"/>
                    <a:pt x="3" y="18"/>
                    <a:pt x="3" y="18"/>
                  </a:cubicBezTo>
                  <a:cubicBezTo>
                    <a:pt x="4" y="18"/>
                    <a:pt x="4" y="18"/>
                    <a:pt x="5" y="18"/>
                  </a:cubicBezTo>
                  <a:cubicBezTo>
                    <a:pt x="5" y="18"/>
                    <a:pt x="6" y="18"/>
                    <a:pt x="6" y="18"/>
                  </a:cubicBezTo>
                  <a:cubicBezTo>
                    <a:pt x="7" y="18"/>
                    <a:pt x="8" y="18"/>
                    <a:pt x="8" y="18"/>
                  </a:cubicBezTo>
                  <a:cubicBezTo>
                    <a:pt x="9" y="18"/>
                    <a:pt x="9" y="17"/>
                    <a:pt x="10" y="17"/>
                  </a:cubicBezTo>
                  <a:cubicBezTo>
                    <a:pt x="10" y="17"/>
                    <a:pt x="11" y="16"/>
                    <a:pt x="11" y="15"/>
                  </a:cubicBezTo>
                  <a:cubicBezTo>
                    <a:pt x="11" y="15"/>
                    <a:pt x="11" y="14"/>
                    <a:pt x="11" y="13"/>
                  </a:cubicBezTo>
                  <a:cubicBezTo>
                    <a:pt x="11" y="13"/>
                    <a:pt x="11" y="13"/>
                    <a:pt x="11" y="13"/>
                  </a:cubicBezTo>
                  <a:cubicBezTo>
                    <a:pt x="11" y="12"/>
                    <a:pt x="11" y="12"/>
                    <a:pt x="11" y="12"/>
                  </a:cubicBezTo>
                  <a:cubicBezTo>
                    <a:pt x="11" y="12"/>
                    <a:pt x="11" y="12"/>
                    <a:pt x="11" y="12"/>
                  </a:cubicBezTo>
                  <a:cubicBezTo>
                    <a:pt x="11" y="11"/>
                    <a:pt x="11" y="11"/>
                    <a:pt x="10" y="11"/>
                  </a:cubicBezTo>
                  <a:cubicBezTo>
                    <a:pt x="10" y="11"/>
                    <a:pt x="10" y="11"/>
                    <a:pt x="10" y="11"/>
                  </a:cubicBezTo>
                  <a:cubicBezTo>
                    <a:pt x="10" y="11"/>
                    <a:pt x="10" y="11"/>
                    <a:pt x="9" y="11"/>
                  </a:cubicBezTo>
                  <a:cubicBezTo>
                    <a:pt x="9" y="10"/>
                    <a:pt x="9" y="10"/>
                    <a:pt x="9" y="10"/>
                  </a:cubicBezTo>
                  <a:cubicBezTo>
                    <a:pt x="8" y="10"/>
                    <a:pt x="8" y="10"/>
                    <a:pt x="8" y="10"/>
                  </a:cubicBezTo>
                  <a:moveTo>
                    <a:pt x="13" y="5"/>
                  </a:moveTo>
                  <a:cubicBezTo>
                    <a:pt x="12" y="5"/>
                    <a:pt x="12" y="5"/>
                    <a:pt x="12" y="5"/>
                  </a:cubicBezTo>
                  <a:cubicBezTo>
                    <a:pt x="12" y="5"/>
                    <a:pt x="12" y="5"/>
                    <a:pt x="12" y="5"/>
                  </a:cubicBezTo>
                  <a:cubicBezTo>
                    <a:pt x="12" y="5"/>
                    <a:pt x="12" y="5"/>
                    <a:pt x="12" y="5"/>
                  </a:cubicBezTo>
                  <a:cubicBezTo>
                    <a:pt x="13" y="4"/>
                    <a:pt x="13" y="4"/>
                    <a:pt x="14" y="3"/>
                  </a:cubicBezTo>
                  <a:cubicBezTo>
                    <a:pt x="14" y="3"/>
                    <a:pt x="15" y="2"/>
                    <a:pt x="16" y="2"/>
                  </a:cubicBezTo>
                  <a:cubicBezTo>
                    <a:pt x="17" y="2"/>
                    <a:pt x="17" y="1"/>
                    <a:pt x="18" y="1"/>
                  </a:cubicBezTo>
                  <a:cubicBezTo>
                    <a:pt x="19" y="1"/>
                    <a:pt x="19"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2"/>
                    <a:pt x="20" y="2"/>
                  </a:cubicBezTo>
                  <a:cubicBezTo>
                    <a:pt x="20" y="2"/>
                    <a:pt x="20" y="2"/>
                    <a:pt x="20" y="3"/>
                  </a:cubicBezTo>
                  <a:cubicBezTo>
                    <a:pt x="20" y="3"/>
                    <a:pt x="19" y="3"/>
                    <a:pt x="19" y="3"/>
                  </a:cubicBezTo>
                  <a:cubicBezTo>
                    <a:pt x="19" y="4"/>
                    <a:pt x="18" y="4"/>
                    <a:pt x="18" y="4"/>
                  </a:cubicBezTo>
                  <a:cubicBezTo>
                    <a:pt x="18" y="4"/>
                    <a:pt x="17" y="4"/>
                    <a:pt x="17" y="5"/>
                  </a:cubicBezTo>
                  <a:cubicBezTo>
                    <a:pt x="16" y="5"/>
                    <a:pt x="16" y="5"/>
                    <a:pt x="15" y="5"/>
                  </a:cubicBezTo>
                  <a:cubicBezTo>
                    <a:pt x="15" y="5"/>
                    <a:pt x="15" y="5"/>
                    <a:pt x="14" y="5"/>
                  </a:cubicBezTo>
                  <a:cubicBezTo>
                    <a:pt x="14" y="5"/>
                    <a:pt x="14" y="5"/>
                    <a:pt x="13" y="5"/>
                  </a:cubicBezTo>
                  <a:moveTo>
                    <a:pt x="20" y="0"/>
                  </a:moveTo>
                  <a:cubicBezTo>
                    <a:pt x="19" y="0"/>
                    <a:pt x="18" y="0"/>
                    <a:pt x="17" y="0"/>
                  </a:cubicBezTo>
                  <a:cubicBezTo>
                    <a:pt x="16" y="1"/>
                    <a:pt x="15" y="1"/>
                    <a:pt x="15" y="2"/>
                  </a:cubicBezTo>
                  <a:cubicBezTo>
                    <a:pt x="14" y="2"/>
                    <a:pt x="13" y="3"/>
                    <a:pt x="12" y="3"/>
                  </a:cubicBezTo>
                  <a:cubicBezTo>
                    <a:pt x="12" y="4"/>
                    <a:pt x="11" y="4"/>
                    <a:pt x="11" y="5"/>
                  </a:cubicBezTo>
                  <a:cubicBezTo>
                    <a:pt x="11" y="5"/>
                    <a:pt x="11" y="5"/>
                    <a:pt x="11" y="5"/>
                  </a:cubicBezTo>
                  <a:cubicBezTo>
                    <a:pt x="11" y="6"/>
                    <a:pt x="11" y="6"/>
                    <a:pt x="11" y="6"/>
                  </a:cubicBezTo>
                  <a:cubicBezTo>
                    <a:pt x="11" y="6"/>
                    <a:pt x="12" y="6"/>
                    <a:pt x="12" y="6"/>
                  </a:cubicBezTo>
                  <a:cubicBezTo>
                    <a:pt x="12" y="6"/>
                    <a:pt x="12" y="6"/>
                    <a:pt x="12" y="6"/>
                  </a:cubicBezTo>
                  <a:cubicBezTo>
                    <a:pt x="12" y="6"/>
                    <a:pt x="12" y="6"/>
                    <a:pt x="12" y="6"/>
                  </a:cubicBezTo>
                  <a:cubicBezTo>
                    <a:pt x="12" y="6"/>
                    <a:pt x="13" y="6"/>
                    <a:pt x="13" y="6"/>
                  </a:cubicBezTo>
                  <a:cubicBezTo>
                    <a:pt x="13" y="6"/>
                    <a:pt x="13" y="6"/>
                    <a:pt x="13" y="6"/>
                  </a:cubicBezTo>
                  <a:cubicBezTo>
                    <a:pt x="13" y="6"/>
                    <a:pt x="13" y="6"/>
                    <a:pt x="13" y="6"/>
                  </a:cubicBezTo>
                  <a:cubicBezTo>
                    <a:pt x="14" y="6"/>
                    <a:pt x="14" y="6"/>
                    <a:pt x="14" y="6"/>
                  </a:cubicBezTo>
                  <a:cubicBezTo>
                    <a:pt x="15" y="6"/>
                    <a:pt x="15" y="6"/>
                    <a:pt x="16" y="6"/>
                  </a:cubicBezTo>
                  <a:cubicBezTo>
                    <a:pt x="16" y="6"/>
                    <a:pt x="17" y="6"/>
                    <a:pt x="17" y="6"/>
                  </a:cubicBezTo>
                  <a:cubicBezTo>
                    <a:pt x="18" y="5"/>
                    <a:pt x="18" y="5"/>
                    <a:pt x="18" y="5"/>
                  </a:cubicBezTo>
                  <a:cubicBezTo>
                    <a:pt x="19" y="5"/>
                    <a:pt x="19" y="4"/>
                    <a:pt x="20" y="4"/>
                  </a:cubicBezTo>
                  <a:cubicBezTo>
                    <a:pt x="20" y="4"/>
                    <a:pt x="20" y="3"/>
                    <a:pt x="21" y="3"/>
                  </a:cubicBezTo>
                  <a:cubicBezTo>
                    <a:pt x="21" y="3"/>
                    <a:pt x="21" y="2"/>
                    <a:pt x="21" y="2"/>
                  </a:cubicBezTo>
                  <a:cubicBezTo>
                    <a:pt x="21" y="2"/>
                    <a:pt x="21" y="1"/>
                    <a:pt x="21" y="1"/>
                  </a:cubicBezTo>
                  <a:cubicBezTo>
                    <a:pt x="21" y="1"/>
                    <a:pt x="21" y="1"/>
                    <a:pt x="21" y="1"/>
                  </a:cubicBezTo>
                  <a:cubicBezTo>
                    <a:pt x="21" y="1"/>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2" name="Freeform 311">
              <a:extLst>
                <a:ext uri="{FF2B5EF4-FFF2-40B4-BE49-F238E27FC236}">
                  <a16:creationId xmlns:a16="http://schemas.microsoft.com/office/drawing/2014/main" id="{4A09F125-5637-D547-BA91-F0F60B2BF56B}"/>
                </a:ext>
              </a:extLst>
            </p:cNvPr>
            <p:cNvSpPr>
              <a:spLocks/>
            </p:cNvSpPr>
            <p:nvPr/>
          </p:nvSpPr>
          <p:spPr bwMode="auto">
            <a:xfrm>
              <a:off x="6651625" y="1323975"/>
              <a:ext cx="200025" cy="120650"/>
            </a:xfrm>
            <a:custGeom>
              <a:avLst/>
              <a:gdLst>
                <a:gd name="T0" fmla="*/ 47 w 118"/>
                <a:gd name="T1" fmla="*/ 2 h 72"/>
                <a:gd name="T2" fmla="*/ 42 w 118"/>
                <a:gd name="T3" fmla="*/ 5 h 72"/>
                <a:gd name="T4" fmla="*/ 38 w 118"/>
                <a:gd name="T5" fmla="*/ 7 h 72"/>
                <a:gd name="T6" fmla="*/ 36 w 118"/>
                <a:gd name="T7" fmla="*/ 13 h 72"/>
                <a:gd name="T8" fmla="*/ 33 w 118"/>
                <a:gd name="T9" fmla="*/ 14 h 72"/>
                <a:gd name="T10" fmla="*/ 27 w 118"/>
                <a:gd name="T11" fmla="*/ 13 h 72"/>
                <a:gd name="T12" fmla="*/ 26 w 118"/>
                <a:gd name="T13" fmla="*/ 13 h 72"/>
                <a:gd name="T14" fmla="*/ 25 w 118"/>
                <a:gd name="T15" fmla="*/ 13 h 72"/>
                <a:gd name="T16" fmla="*/ 25 w 118"/>
                <a:gd name="T17" fmla="*/ 13 h 72"/>
                <a:gd name="T18" fmla="*/ 16 w 118"/>
                <a:gd name="T19" fmla="*/ 5 h 72"/>
                <a:gd name="T20" fmla="*/ 3 w 118"/>
                <a:gd name="T21" fmla="*/ 5 h 72"/>
                <a:gd name="T22" fmla="*/ 3 w 118"/>
                <a:gd name="T23" fmla="*/ 6 h 72"/>
                <a:gd name="T24" fmla="*/ 6 w 118"/>
                <a:gd name="T25" fmla="*/ 5 h 72"/>
                <a:gd name="T26" fmla="*/ 12 w 118"/>
                <a:gd name="T27" fmla="*/ 12 h 72"/>
                <a:gd name="T28" fmla="*/ 19 w 118"/>
                <a:gd name="T29" fmla="*/ 18 h 72"/>
                <a:gd name="T30" fmla="*/ 17 w 118"/>
                <a:gd name="T31" fmla="*/ 18 h 72"/>
                <a:gd name="T32" fmla="*/ 12 w 118"/>
                <a:gd name="T33" fmla="*/ 20 h 72"/>
                <a:gd name="T34" fmla="*/ 8 w 118"/>
                <a:gd name="T35" fmla="*/ 20 h 72"/>
                <a:gd name="T36" fmla="*/ 3 w 118"/>
                <a:gd name="T37" fmla="*/ 18 h 72"/>
                <a:gd name="T38" fmla="*/ 1 w 118"/>
                <a:gd name="T39" fmla="*/ 23 h 72"/>
                <a:gd name="T40" fmla="*/ 3 w 118"/>
                <a:gd name="T41" fmla="*/ 26 h 72"/>
                <a:gd name="T42" fmla="*/ 3 w 118"/>
                <a:gd name="T43" fmla="*/ 26 h 72"/>
                <a:gd name="T44" fmla="*/ 5 w 118"/>
                <a:gd name="T45" fmla="*/ 31 h 72"/>
                <a:gd name="T46" fmla="*/ 5 w 118"/>
                <a:gd name="T47" fmla="*/ 32 h 72"/>
                <a:gd name="T48" fmla="*/ 9 w 118"/>
                <a:gd name="T49" fmla="*/ 34 h 72"/>
                <a:gd name="T50" fmla="*/ 11 w 118"/>
                <a:gd name="T51" fmla="*/ 39 h 72"/>
                <a:gd name="T52" fmla="*/ 10 w 118"/>
                <a:gd name="T53" fmla="*/ 50 h 72"/>
                <a:gd name="T54" fmla="*/ 18 w 118"/>
                <a:gd name="T55" fmla="*/ 48 h 72"/>
                <a:gd name="T56" fmla="*/ 26 w 118"/>
                <a:gd name="T57" fmla="*/ 45 h 72"/>
                <a:gd name="T58" fmla="*/ 29 w 118"/>
                <a:gd name="T59" fmla="*/ 44 h 72"/>
                <a:gd name="T60" fmla="*/ 38 w 118"/>
                <a:gd name="T61" fmla="*/ 43 h 72"/>
                <a:gd name="T62" fmla="*/ 47 w 118"/>
                <a:gd name="T63" fmla="*/ 47 h 72"/>
                <a:gd name="T64" fmla="*/ 50 w 118"/>
                <a:gd name="T65" fmla="*/ 49 h 72"/>
                <a:gd name="T66" fmla="*/ 55 w 118"/>
                <a:gd name="T67" fmla="*/ 49 h 72"/>
                <a:gd name="T68" fmla="*/ 62 w 118"/>
                <a:gd name="T69" fmla="*/ 54 h 72"/>
                <a:gd name="T70" fmla="*/ 67 w 118"/>
                <a:gd name="T71" fmla="*/ 58 h 72"/>
                <a:gd name="T72" fmla="*/ 73 w 118"/>
                <a:gd name="T73" fmla="*/ 59 h 72"/>
                <a:gd name="T74" fmla="*/ 73 w 118"/>
                <a:gd name="T75" fmla="*/ 60 h 72"/>
                <a:gd name="T76" fmla="*/ 75 w 118"/>
                <a:gd name="T77" fmla="*/ 69 h 72"/>
                <a:gd name="T78" fmla="*/ 76 w 118"/>
                <a:gd name="T79" fmla="*/ 69 h 72"/>
                <a:gd name="T80" fmla="*/ 77 w 118"/>
                <a:gd name="T81" fmla="*/ 70 h 72"/>
                <a:gd name="T82" fmla="*/ 83 w 118"/>
                <a:gd name="T83" fmla="*/ 71 h 72"/>
                <a:gd name="T84" fmla="*/ 88 w 118"/>
                <a:gd name="T85" fmla="*/ 71 h 72"/>
                <a:gd name="T86" fmla="*/ 89 w 118"/>
                <a:gd name="T87" fmla="*/ 69 h 72"/>
                <a:gd name="T88" fmla="*/ 90 w 118"/>
                <a:gd name="T89" fmla="*/ 67 h 72"/>
                <a:gd name="T90" fmla="*/ 101 w 118"/>
                <a:gd name="T91" fmla="*/ 62 h 72"/>
                <a:gd name="T92" fmla="*/ 104 w 118"/>
                <a:gd name="T93" fmla="*/ 54 h 72"/>
                <a:gd name="T94" fmla="*/ 108 w 118"/>
                <a:gd name="T95" fmla="*/ 53 h 72"/>
                <a:gd name="T96" fmla="*/ 113 w 118"/>
                <a:gd name="T97" fmla="*/ 49 h 72"/>
                <a:gd name="T98" fmla="*/ 115 w 118"/>
                <a:gd name="T99" fmla="*/ 50 h 72"/>
                <a:gd name="T100" fmla="*/ 118 w 118"/>
                <a:gd name="T101" fmla="*/ 51 h 72"/>
                <a:gd name="T102" fmla="*/ 111 w 118"/>
                <a:gd name="T103" fmla="*/ 44 h 72"/>
                <a:gd name="T104" fmla="*/ 110 w 118"/>
                <a:gd name="T105" fmla="*/ 44 h 72"/>
                <a:gd name="T106" fmla="*/ 102 w 118"/>
                <a:gd name="T107" fmla="*/ 38 h 72"/>
                <a:gd name="T108" fmla="*/ 89 w 118"/>
                <a:gd name="T109" fmla="*/ 30 h 72"/>
                <a:gd name="T110" fmla="*/ 83 w 118"/>
                <a:gd name="T111" fmla="*/ 25 h 72"/>
                <a:gd name="T112" fmla="*/ 78 w 118"/>
                <a:gd name="T113" fmla="*/ 16 h 72"/>
                <a:gd name="T114" fmla="*/ 74 w 118"/>
                <a:gd name="T115" fmla="*/ 14 h 72"/>
                <a:gd name="T116" fmla="*/ 63 w 118"/>
                <a:gd name="T117" fmla="*/ 8 h 72"/>
                <a:gd name="T118" fmla="*/ 54 w 118"/>
                <a:gd name="T1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72">
                  <a:moveTo>
                    <a:pt x="50" y="0"/>
                  </a:moveTo>
                  <a:cubicBezTo>
                    <a:pt x="50" y="0"/>
                    <a:pt x="49" y="0"/>
                    <a:pt x="49" y="0"/>
                  </a:cubicBezTo>
                  <a:cubicBezTo>
                    <a:pt x="49" y="0"/>
                    <a:pt x="49" y="0"/>
                    <a:pt x="49" y="0"/>
                  </a:cubicBezTo>
                  <a:cubicBezTo>
                    <a:pt x="49" y="0"/>
                    <a:pt x="49" y="0"/>
                    <a:pt x="49" y="0"/>
                  </a:cubicBezTo>
                  <a:cubicBezTo>
                    <a:pt x="49" y="0"/>
                    <a:pt x="49" y="0"/>
                    <a:pt x="49" y="0"/>
                  </a:cubicBezTo>
                  <a:cubicBezTo>
                    <a:pt x="49" y="0"/>
                    <a:pt x="48" y="1"/>
                    <a:pt x="48" y="1"/>
                  </a:cubicBezTo>
                  <a:cubicBezTo>
                    <a:pt x="48" y="1"/>
                    <a:pt x="47" y="1"/>
                    <a:pt x="47" y="2"/>
                  </a:cubicBezTo>
                  <a:cubicBezTo>
                    <a:pt x="47" y="2"/>
                    <a:pt x="46" y="2"/>
                    <a:pt x="46" y="2"/>
                  </a:cubicBezTo>
                  <a:cubicBezTo>
                    <a:pt x="46" y="2"/>
                    <a:pt x="45" y="2"/>
                    <a:pt x="45" y="2"/>
                  </a:cubicBezTo>
                  <a:cubicBezTo>
                    <a:pt x="45" y="3"/>
                    <a:pt x="45" y="3"/>
                    <a:pt x="45" y="3"/>
                  </a:cubicBezTo>
                  <a:cubicBezTo>
                    <a:pt x="45" y="3"/>
                    <a:pt x="45" y="3"/>
                    <a:pt x="45" y="3"/>
                  </a:cubicBezTo>
                  <a:cubicBezTo>
                    <a:pt x="45" y="4"/>
                    <a:pt x="44" y="4"/>
                    <a:pt x="44" y="4"/>
                  </a:cubicBezTo>
                  <a:cubicBezTo>
                    <a:pt x="44" y="5"/>
                    <a:pt x="44" y="5"/>
                    <a:pt x="43" y="5"/>
                  </a:cubicBezTo>
                  <a:cubicBezTo>
                    <a:pt x="43" y="5"/>
                    <a:pt x="43"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0" y="6"/>
                  </a:cubicBezTo>
                  <a:cubicBezTo>
                    <a:pt x="39" y="6"/>
                    <a:pt x="39" y="6"/>
                    <a:pt x="38" y="7"/>
                  </a:cubicBezTo>
                  <a:cubicBezTo>
                    <a:pt x="38" y="7"/>
                    <a:pt x="38" y="8"/>
                    <a:pt x="37" y="8"/>
                  </a:cubicBezTo>
                  <a:cubicBezTo>
                    <a:pt x="37" y="8"/>
                    <a:pt x="37" y="9"/>
                    <a:pt x="37" y="9"/>
                  </a:cubicBezTo>
                  <a:cubicBezTo>
                    <a:pt x="37" y="9"/>
                    <a:pt x="37" y="9"/>
                    <a:pt x="37" y="9"/>
                  </a:cubicBezTo>
                  <a:cubicBezTo>
                    <a:pt x="37" y="10"/>
                    <a:pt x="37" y="10"/>
                    <a:pt x="37" y="10"/>
                  </a:cubicBezTo>
                  <a:cubicBezTo>
                    <a:pt x="37" y="11"/>
                    <a:pt x="37" y="11"/>
                    <a:pt x="37" y="11"/>
                  </a:cubicBezTo>
                  <a:cubicBezTo>
                    <a:pt x="37" y="12"/>
                    <a:pt x="37" y="12"/>
                    <a:pt x="36" y="12"/>
                  </a:cubicBezTo>
                  <a:cubicBezTo>
                    <a:pt x="36" y="12"/>
                    <a:pt x="36" y="13"/>
                    <a:pt x="36" y="13"/>
                  </a:cubicBezTo>
                  <a:cubicBezTo>
                    <a:pt x="36" y="13"/>
                    <a:pt x="36" y="13"/>
                    <a:pt x="36" y="13"/>
                  </a:cubicBezTo>
                  <a:cubicBezTo>
                    <a:pt x="35" y="13"/>
                    <a:pt x="35" y="13"/>
                    <a:pt x="35" y="13"/>
                  </a:cubicBezTo>
                  <a:cubicBezTo>
                    <a:pt x="35" y="13"/>
                    <a:pt x="35" y="13"/>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2" y="13"/>
                    <a:pt x="32" y="13"/>
                  </a:cubicBezTo>
                  <a:cubicBezTo>
                    <a:pt x="31" y="13"/>
                    <a:pt x="31" y="13"/>
                    <a:pt x="30" y="13"/>
                  </a:cubicBezTo>
                  <a:cubicBezTo>
                    <a:pt x="30" y="13"/>
                    <a:pt x="29" y="13"/>
                    <a:pt x="29" y="13"/>
                  </a:cubicBezTo>
                  <a:cubicBezTo>
                    <a:pt x="28" y="13"/>
                    <a:pt x="28" y="12"/>
                    <a:pt x="27" y="12"/>
                  </a:cubicBezTo>
                  <a:cubicBezTo>
                    <a:pt x="27" y="12"/>
                    <a:pt x="27" y="12"/>
                    <a:pt x="27" y="12"/>
                  </a:cubicBezTo>
                  <a:cubicBezTo>
                    <a:pt x="27" y="12"/>
                    <a:pt x="27" y="13"/>
                    <a:pt x="27" y="13"/>
                  </a:cubicBezTo>
                  <a:cubicBezTo>
                    <a:pt x="27" y="13"/>
                    <a:pt x="27"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4" y="13"/>
                    <a:pt x="24" y="13"/>
                  </a:cubicBezTo>
                  <a:cubicBezTo>
                    <a:pt x="24" y="13"/>
                    <a:pt x="23" y="13"/>
                    <a:pt x="23" y="12"/>
                  </a:cubicBezTo>
                  <a:cubicBezTo>
                    <a:pt x="23" y="12"/>
                    <a:pt x="22" y="12"/>
                    <a:pt x="22" y="12"/>
                  </a:cubicBezTo>
                  <a:cubicBezTo>
                    <a:pt x="22" y="11"/>
                    <a:pt x="21" y="11"/>
                    <a:pt x="21" y="11"/>
                  </a:cubicBezTo>
                  <a:cubicBezTo>
                    <a:pt x="20" y="10"/>
                    <a:pt x="19" y="9"/>
                    <a:pt x="19" y="8"/>
                  </a:cubicBezTo>
                  <a:cubicBezTo>
                    <a:pt x="18" y="7"/>
                    <a:pt x="17" y="6"/>
                    <a:pt x="16" y="5"/>
                  </a:cubicBezTo>
                  <a:cubicBezTo>
                    <a:pt x="15" y="4"/>
                    <a:pt x="14" y="4"/>
                    <a:pt x="13" y="4"/>
                  </a:cubicBezTo>
                  <a:cubicBezTo>
                    <a:pt x="12" y="3"/>
                    <a:pt x="12" y="3"/>
                    <a:pt x="11" y="3"/>
                  </a:cubicBezTo>
                  <a:cubicBezTo>
                    <a:pt x="10" y="3"/>
                    <a:pt x="9" y="3"/>
                    <a:pt x="8" y="3"/>
                  </a:cubicBezTo>
                  <a:cubicBezTo>
                    <a:pt x="7" y="3"/>
                    <a:pt x="6" y="3"/>
                    <a:pt x="6" y="3"/>
                  </a:cubicBezTo>
                  <a:cubicBezTo>
                    <a:pt x="5" y="4"/>
                    <a:pt x="4" y="4"/>
                    <a:pt x="4" y="4"/>
                  </a:cubicBezTo>
                  <a:cubicBezTo>
                    <a:pt x="4" y="4"/>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5"/>
                  </a:cubicBezTo>
                  <a:cubicBezTo>
                    <a:pt x="4" y="5"/>
                    <a:pt x="4" y="5"/>
                    <a:pt x="4" y="5"/>
                  </a:cubicBezTo>
                  <a:cubicBezTo>
                    <a:pt x="4" y="5"/>
                    <a:pt x="5" y="5"/>
                    <a:pt x="5" y="5"/>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7" y="5"/>
                    <a:pt x="8" y="5"/>
                    <a:pt x="9" y="6"/>
                  </a:cubicBezTo>
                  <a:cubicBezTo>
                    <a:pt x="9" y="6"/>
                    <a:pt x="10" y="6"/>
                    <a:pt x="10" y="7"/>
                  </a:cubicBezTo>
                  <a:cubicBezTo>
                    <a:pt x="11" y="7"/>
                    <a:pt x="11" y="8"/>
                    <a:pt x="11" y="8"/>
                  </a:cubicBezTo>
                  <a:cubicBezTo>
                    <a:pt x="11" y="9"/>
                    <a:pt x="11" y="10"/>
                    <a:pt x="11" y="10"/>
                  </a:cubicBezTo>
                  <a:cubicBezTo>
                    <a:pt x="12" y="10"/>
                    <a:pt x="12" y="11"/>
                    <a:pt x="12" y="11"/>
                  </a:cubicBezTo>
                  <a:cubicBezTo>
                    <a:pt x="12" y="11"/>
                    <a:pt x="12" y="12"/>
                    <a:pt x="12" y="12"/>
                  </a:cubicBezTo>
                  <a:cubicBezTo>
                    <a:pt x="12" y="12"/>
                    <a:pt x="12" y="12"/>
                    <a:pt x="12" y="12"/>
                  </a:cubicBezTo>
                  <a:cubicBezTo>
                    <a:pt x="13" y="12"/>
                    <a:pt x="13" y="13"/>
                    <a:pt x="13" y="13"/>
                  </a:cubicBezTo>
                  <a:cubicBezTo>
                    <a:pt x="14" y="13"/>
                    <a:pt x="14" y="13"/>
                    <a:pt x="15" y="13"/>
                  </a:cubicBezTo>
                  <a:cubicBezTo>
                    <a:pt x="16" y="13"/>
                    <a:pt x="16" y="14"/>
                    <a:pt x="17" y="14"/>
                  </a:cubicBezTo>
                  <a:cubicBezTo>
                    <a:pt x="17" y="15"/>
                    <a:pt x="18" y="15"/>
                    <a:pt x="18" y="16"/>
                  </a:cubicBezTo>
                  <a:cubicBezTo>
                    <a:pt x="18" y="16"/>
                    <a:pt x="19" y="17"/>
                    <a:pt x="19" y="17"/>
                  </a:cubicBezTo>
                  <a:cubicBezTo>
                    <a:pt x="19" y="17"/>
                    <a:pt x="19" y="18"/>
                    <a:pt x="19"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6" y="18"/>
                    <a:pt x="16" y="18"/>
                    <a:pt x="16" y="18"/>
                  </a:cubicBezTo>
                  <a:cubicBezTo>
                    <a:pt x="16" y="19"/>
                    <a:pt x="15" y="19"/>
                    <a:pt x="15" y="19"/>
                  </a:cubicBezTo>
                  <a:cubicBezTo>
                    <a:pt x="15" y="19"/>
                    <a:pt x="15" y="19"/>
                    <a:pt x="14" y="19"/>
                  </a:cubicBezTo>
                  <a:cubicBezTo>
                    <a:pt x="14" y="19"/>
                    <a:pt x="14" y="19"/>
                    <a:pt x="13" y="19"/>
                  </a:cubicBezTo>
                  <a:cubicBezTo>
                    <a:pt x="13" y="19"/>
                    <a:pt x="13" y="20"/>
                    <a:pt x="13" y="20"/>
                  </a:cubicBezTo>
                  <a:cubicBezTo>
                    <a:pt x="12" y="20"/>
                    <a:pt x="12" y="20"/>
                    <a:pt x="12" y="20"/>
                  </a:cubicBezTo>
                  <a:cubicBezTo>
                    <a:pt x="11" y="20"/>
                    <a:pt x="11" y="20"/>
                    <a:pt x="11" y="20"/>
                  </a:cubicBezTo>
                  <a:cubicBezTo>
                    <a:pt x="10" y="20"/>
                    <a:pt x="10" y="20"/>
                    <a:pt x="10" y="20"/>
                  </a:cubicBezTo>
                  <a:cubicBezTo>
                    <a:pt x="10" y="20"/>
                    <a:pt x="10" y="20"/>
                    <a:pt x="10" y="20"/>
                  </a:cubicBezTo>
                  <a:cubicBezTo>
                    <a:pt x="9" y="20"/>
                    <a:pt x="9" y="20"/>
                    <a:pt x="9" y="20"/>
                  </a:cubicBezTo>
                  <a:cubicBezTo>
                    <a:pt x="9" y="20"/>
                    <a:pt x="9" y="20"/>
                    <a:pt x="9" y="20"/>
                  </a:cubicBezTo>
                  <a:cubicBezTo>
                    <a:pt x="9" y="20"/>
                    <a:pt x="9" y="20"/>
                    <a:pt x="8" y="20"/>
                  </a:cubicBezTo>
                  <a:cubicBezTo>
                    <a:pt x="8" y="20"/>
                    <a:pt x="8" y="20"/>
                    <a:pt x="8" y="20"/>
                  </a:cubicBezTo>
                  <a:cubicBezTo>
                    <a:pt x="8" y="20"/>
                    <a:pt x="8" y="20"/>
                    <a:pt x="8" y="20"/>
                  </a:cubicBezTo>
                  <a:cubicBezTo>
                    <a:pt x="7" y="20"/>
                    <a:pt x="7" y="20"/>
                    <a:pt x="7" y="20"/>
                  </a:cubicBezTo>
                  <a:cubicBezTo>
                    <a:pt x="7" y="20"/>
                    <a:pt x="7" y="19"/>
                    <a:pt x="7" y="19"/>
                  </a:cubicBezTo>
                  <a:cubicBezTo>
                    <a:pt x="6" y="19"/>
                    <a:pt x="6" y="19"/>
                    <a:pt x="6" y="19"/>
                  </a:cubicBezTo>
                  <a:cubicBezTo>
                    <a:pt x="5" y="19"/>
                    <a:pt x="5" y="19"/>
                    <a:pt x="5" y="19"/>
                  </a:cubicBezTo>
                  <a:cubicBezTo>
                    <a:pt x="4" y="19"/>
                    <a:pt x="4" y="19"/>
                    <a:pt x="4" y="18"/>
                  </a:cubicBezTo>
                  <a:cubicBezTo>
                    <a:pt x="4" y="18"/>
                    <a:pt x="3" y="18"/>
                    <a:pt x="3" y="18"/>
                  </a:cubicBezTo>
                  <a:cubicBezTo>
                    <a:pt x="3" y="18"/>
                    <a:pt x="3" y="18"/>
                    <a:pt x="2" y="18"/>
                  </a:cubicBezTo>
                  <a:cubicBezTo>
                    <a:pt x="2" y="19"/>
                    <a:pt x="2" y="19"/>
                    <a:pt x="2" y="19"/>
                  </a:cubicBezTo>
                  <a:cubicBezTo>
                    <a:pt x="2" y="19"/>
                    <a:pt x="2" y="19"/>
                    <a:pt x="2" y="19"/>
                  </a:cubicBezTo>
                  <a:cubicBezTo>
                    <a:pt x="2" y="19"/>
                    <a:pt x="1" y="20"/>
                    <a:pt x="1" y="20"/>
                  </a:cubicBezTo>
                  <a:cubicBezTo>
                    <a:pt x="1" y="20"/>
                    <a:pt x="1" y="20"/>
                    <a:pt x="1" y="20"/>
                  </a:cubicBezTo>
                  <a:cubicBezTo>
                    <a:pt x="1" y="21"/>
                    <a:pt x="1" y="21"/>
                    <a:pt x="1" y="22"/>
                  </a:cubicBezTo>
                  <a:cubicBezTo>
                    <a:pt x="1" y="22"/>
                    <a:pt x="1" y="23"/>
                    <a:pt x="1" y="23"/>
                  </a:cubicBezTo>
                  <a:cubicBezTo>
                    <a:pt x="1" y="24"/>
                    <a:pt x="0" y="24"/>
                    <a:pt x="1" y="25"/>
                  </a:cubicBezTo>
                  <a:cubicBezTo>
                    <a:pt x="1" y="25"/>
                    <a:pt x="1" y="25"/>
                    <a:pt x="1" y="25"/>
                  </a:cubicBezTo>
                  <a:cubicBezTo>
                    <a:pt x="1" y="26"/>
                    <a:pt x="1" y="26"/>
                    <a:pt x="1" y="26"/>
                  </a:cubicBezTo>
                  <a:cubicBezTo>
                    <a:pt x="1" y="26"/>
                    <a:pt x="1" y="26"/>
                    <a:pt x="1" y="26"/>
                  </a:cubicBezTo>
                  <a:cubicBezTo>
                    <a:pt x="2" y="26"/>
                    <a:pt x="2" y="26"/>
                    <a:pt x="2" y="26"/>
                  </a:cubicBezTo>
                  <a:cubicBezTo>
                    <a:pt x="2" y="26"/>
                    <a:pt x="2" y="26"/>
                    <a:pt x="2" y="26"/>
                  </a:cubicBezTo>
                  <a:cubicBezTo>
                    <a:pt x="2"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5" y="26"/>
                    <a:pt x="5" y="26"/>
                  </a:cubicBezTo>
                  <a:cubicBezTo>
                    <a:pt x="5" y="26"/>
                    <a:pt x="5" y="27"/>
                    <a:pt x="6" y="27"/>
                  </a:cubicBezTo>
                  <a:cubicBezTo>
                    <a:pt x="6" y="27"/>
                    <a:pt x="6" y="27"/>
                    <a:pt x="6" y="27"/>
                  </a:cubicBezTo>
                  <a:cubicBezTo>
                    <a:pt x="6" y="28"/>
                    <a:pt x="6" y="28"/>
                    <a:pt x="6" y="28"/>
                  </a:cubicBezTo>
                  <a:cubicBezTo>
                    <a:pt x="6" y="29"/>
                    <a:pt x="6" y="29"/>
                    <a:pt x="6" y="29"/>
                  </a:cubicBezTo>
                  <a:cubicBezTo>
                    <a:pt x="5" y="30"/>
                    <a:pt x="5" y="30"/>
                    <a:pt x="5" y="31"/>
                  </a:cubicBezTo>
                  <a:cubicBezTo>
                    <a:pt x="5" y="31"/>
                    <a:pt x="4" y="32"/>
                    <a:pt x="4" y="32"/>
                  </a:cubicBezTo>
                  <a:cubicBezTo>
                    <a:pt x="3" y="32"/>
                    <a:pt x="3" y="32"/>
                    <a:pt x="3" y="32"/>
                  </a:cubicBezTo>
                  <a:cubicBezTo>
                    <a:pt x="3" y="32"/>
                    <a:pt x="3" y="32"/>
                    <a:pt x="4" y="32"/>
                  </a:cubicBezTo>
                  <a:cubicBezTo>
                    <a:pt x="4" y="32"/>
                    <a:pt x="4" y="32"/>
                    <a:pt x="4" y="32"/>
                  </a:cubicBezTo>
                  <a:cubicBezTo>
                    <a:pt x="4" y="32"/>
                    <a:pt x="4" y="32"/>
                    <a:pt x="4" y="32"/>
                  </a:cubicBezTo>
                  <a:cubicBezTo>
                    <a:pt x="4" y="32"/>
                    <a:pt x="4" y="32"/>
                    <a:pt x="4" y="32"/>
                  </a:cubicBezTo>
                  <a:cubicBezTo>
                    <a:pt x="4" y="32"/>
                    <a:pt x="5" y="32"/>
                    <a:pt x="5" y="32"/>
                  </a:cubicBezTo>
                  <a:cubicBezTo>
                    <a:pt x="5" y="32"/>
                    <a:pt x="5" y="32"/>
                    <a:pt x="5" y="32"/>
                  </a:cubicBezTo>
                  <a:cubicBezTo>
                    <a:pt x="5" y="32"/>
                    <a:pt x="5" y="32"/>
                    <a:pt x="6" y="32"/>
                  </a:cubicBezTo>
                  <a:cubicBezTo>
                    <a:pt x="6" y="32"/>
                    <a:pt x="6" y="32"/>
                    <a:pt x="6" y="32"/>
                  </a:cubicBezTo>
                  <a:cubicBezTo>
                    <a:pt x="6" y="32"/>
                    <a:pt x="7" y="32"/>
                    <a:pt x="7" y="32"/>
                  </a:cubicBezTo>
                  <a:cubicBezTo>
                    <a:pt x="7" y="32"/>
                    <a:pt x="8" y="32"/>
                    <a:pt x="8" y="32"/>
                  </a:cubicBezTo>
                  <a:cubicBezTo>
                    <a:pt x="8" y="33"/>
                    <a:pt x="8" y="33"/>
                    <a:pt x="8" y="33"/>
                  </a:cubicBezTo>
                  <a:cubicBezTo>
                    <a:pt x="8" y="33"/>
                    <a:pt x="8" y="33"/>
                    <a:pt x="9" y="34"/>
                  </a:cubicBezTo>
                  <a:cubicBezTo>
                    <a:pt x="9" y="34"/>
                    <a:pt x="9" y="34"/>
                    <a:pt x="9" y="34"/>
                  </a:cubicBezTo>
                  <a:cubicBezTo>
                    <a:pt x="9" y="34"/>
                    <a:pt x="9" y="34"/>
                    <a:pt x="9" y="35"/>
                  </a:cubicBezTo>
                  <a:cubicBezTo>
                    <a:pt x="9" y="35"/>
                    <a:pt x="9" y="35"/>
                    <a:pt x="9" y="35"/>
                  </a:cubicBezTo>
                  <a:cubicBezTo>
                    <a:pt x="9" y="35"/>
                    <a:pt x="9" y="35"/>
                    <a:pt x="9" y="35"/>
                  </a:cubicBezTo>
                  <a:cubicBezTo>
                    <a:pt x="10" y="36"/>
                    <a:pt x="10" y="36"/>
                    <a:pt x="10" y="36"/>
                  </a:cubicBezTo>
                  <a:cubicBezTo>
                    <a:pt x="10" y="37"/>
                    <a:pt x="10" y="37"/>
                    <a:pt x="10" y="37"/>
                  </a:cubicBezTo>
                  <a:cubicBezTo>
                    <a:pt x="11" y="38"/>
                    <a:pt x="11" y="38"/>
                    <a:pt x="11" y="39"/>
                  </a:cubicBezTo>
                  <a:cubicBezTo>
                    <a:pt x="11" y="39"/>
                    <a:pt x="10" y="40"/>
                    <a:pt x="10" y="40"/>
                  </a:cubicBezTo>
                  <a:cubicBezTo>
                    <a:pt x="10" y="41"/>
                    <a:pt x="10" y="41"/>
                    <a:pt x="10" y="42"/>
                  </a:cubicBezTo>
                  <a:cubicBezTo>
                    <a:pt x="10" y="43"/>
                    <a:pt x="10" y="43"/>
                    <a:pt x="10" y="44"/>
                  </a:cubicBezTo>
                  <a:cubicBezTo>
                    <a:pt x="10" y="45"/>
                    <a:pt x="10" y="46"/>
                    <a:pt x="10" y="47"/>
                  </a:cubicBezTo>
                  <a:cubicBezTo>
                    <a:pt x="10" y="48"/>
                    <a:pt x="10" y="48"/>
                    <a:pt x="10" y="49"/>
                  </a:cubicBezTo>
                  <a:cubicBezTo>
                    <a:pt x="10" y="49"/>
                    <a:pt x="10" y="49"/>
                    <a:pt x="10" y="50"/>
                  </a:cubicBezTo>
                  <a:cubicBezTo>
                    <a:pt x="10" y="50"/>
                    <a:pt x="10" y="50"/>
                    <a:pt x="10" y="50"/>
                  </a:cubicBezTo>
                  <a:cubicBezTo>
                    <a:pt x="10" y="50"/>
                    <a:pt x="10" y="50"/>
                    <a:pt x="10" y="50"/>
                  </a:cubicBezTo>
                  <a:cubicBezTo>
                    <a:pt x="10" y="51"/>
                    <a:pt x="10" y="51"/>
                    <a:pt x="10" y="51"/>
                  </a:cubicBezTo>
                  <a:cubicBezTo>
                    <a:pt x="12" y="51"/>
                    <a:pt x="13" y="51"/>
                    <a:pt x="13" y="51"/>
                  </a:cubicBezTo>
                  <a:cubicBezTo>
                    <a:pt x="14" y="51"/>
                    <a:pt x="15" y="50"/>
                    <a:pt x="15" y="50"/>
                  </a:cubicBezTo>
                  <a:cubicBezTo>
                    <a:pt x="16" y="50"/>
                    <a:pt x="16" y="50"/>
                    <a:pt x="16" y="50"/>
                  </a:cubicBezTo>
                  <a:cubicBezTo>
                    <a:pt x="16" y="50"/>
                    <a:pt x="16" y="50"/>
                    <a:pt x="16" y="50"/>
                  </a:cubicBezTo>
                  <a:cubicBezTo>
                    <a:pt x="17" y="49"/>
                    <a:pt x="17" y="49"/>
                    <a:pt x="18" y="48"/>
                  </a:cubicBezTo>
                  <a:cubicBezTo>
                    <a:pt x="19" y="48"/>
                    <a:pt x="19" y="47"/>
                    <a:pt x="20" y="46"/>
                  </a:cubicBezTo>
                  <a:cubicBezTo>
                    <a:pt x="21" y="46"/>
                    <a:pt x="21" y="45"/>
                    <a:pt x="22" y="45"/>
                  </a:cubicBezTo>
                  <a:cubicBezTo>
                    <a:pt x="23" y="45"/>
                    <a:pt x="24" y="44"/>
                    <a:pt x="24" y="44"/>
                  </a:cubicBezTo>
                  <a:cubicBezTo>
                    <a:pt x="24" y="44"/>
                    <a:pt x="25" y="44"/>
                    <a:pt x="25" y="44"/>
                  </a:cubicBezTo>
                  <a:cubicBezTo>
                    <a:pt x="25" y="44"/>
                    <a:pt x="25" y="44"/>
                    <a:pt x="25" y="44"/>
                  </a:cubicBezTo>
                  <a:cubicBezTo>
                    <a:pt x="25" y="44"/>
                    <a:pt x="26" y="44"/>
                    <a:pt x="26" y="44"/>
                  </a:cubicBezTo>
                  <a:cubicBezTo>
                    <a:pt x="26" y="44"/>
                    <a:pt x="26" y="44"/>
                    <a:pt x="26" y="45"/>
                  </a:cubicBezTo>
                  <a:cubicBezTo>
                    <a:pt x="26" y="45"/>
                    <a:pt x="26" y="45"/>
                    <a:pt x="27" y="45"/>
                  </a:cubicBezTo>
                  <a:cubicBezTo>
                    <a:pt x="27" y="45"/>
                    <a:pt x="27" y="45"/>
                    <a:pt x="27" y="45"/>
                  </a:cubicBezTo>
                  <a:cubicBezTo>
                    <a:pt x="27" y="45"/>
                    <a:pt x="27" y="45"/>
                    <a:pt x="27" y="45"/>
                  </a:cubicBezTo>
                  <a:cubicBezTo>
                    <a:pt x="28" y="45"/>
                    <a:pt x="28" y="45"/>
                    <a:pt x="28" y="45"/>
                  </a:cubicBezTo>
                  <a:cubicBezTo>
                    <a:pt x="28" y="45"/>
                    <a:pt x="28" y="45"/>
                    <a:pt x="29" y="45"/>
                  </a:cubicBezTo>
                  <a:cubicBezTo>
                    <a:pt x="29" y="45"/>
                    <a:pt x="29" y="45"/>
                    <a:pt x="29" y="44"/>
                  </a:cubicBezTo>
                  <a:cubicBezTo>
                    <a:pt x="29" y="44"/>
                    <a:pt x="29" y="44"/>
                    <a:pt x="29" y="44"/>
                  </a:cubicBezTo>
                  <a:cubicBezTo>
                    <a:pt x="30" y="44"/>
                    <a:pt x="30" y="44"/>
                    <a:pt x="30" y="44"/>
                  </a:cubicBezTo>
                  <a:cubicBezTo>
                    <a:pt x="30" y="44"/>
                    <a:pt x="30" y="43"/>
                    <a:pt x="31" y="43"/>
                  </a:cubicBezTo>
                  <a:cubicBezTo>
                    <a:pt x="31" y="43"/>
                    <a:pt x="31" y="43"/>
                    <a:pt x="32" y="43"/>
                  </a:cubicBezTo>
                  <a:cubicBezTo>
                    <a:pt x="32" y="43"/>
                    <a:pt x="33" y="43"/>
                    <a:pt x="33" y="43"/>
                  </a:cubicBezTo>
                  <a:cubicBezTo>
                    <a:pt x="34" y="43"/>
                    <a:pt x="34" y="43"/>
                    <a:pt x="34" y="43"/>
                  </a:cubicBezTo>
                  <a:cubicBezTo>
                    <a:pt x="35" y="43"/>
                    <a:pt x="35" y="43"/>
                    <a:pt x="36" y="43"/>
                  </a:cubicBezTo>
                  <a:cubicBezTo>
                    <a:pt x="37" y="43"/>
                    <a:pt x="37" y="43"/>
                    <a:pt x="38" y="43"/>
                  </a:cubicBezTo>
                  <a:cubicBezTo>
                    <a:pt x="38" y="43"/>
                    <a:pt x="39" y="43"/>
                    <a:pt x="39" y="43"/>
                  </a:cubicBezTo>
                  <a:cubicBezTo>
                    <a:pt x="40" y="44"/>
                    <a:pt x="40" y="44"/>
                    <a:pt x="40" y="44"/>
                  </a:cubicBezTo>
                  <a:cubicBezTo>
                    <a:pt x="41" y="44"/>
                    <a:pt x="41" y="45"/>
                    <a:pt x="42" y="45"/>
                  </a:cubicBezTo>
                  <a:cubicBezTo>
                    <a:pt x="42" y="45"/>
                    <a:pt x="43" y="46"/>
                    <a:pt x="43" y="46"/>
                  </a:cubicBezTo>
                  <a:cubicBezTo>
                    <a:pt x="44" y="46"/>
                    <a:pt x="45" y="46"/>
                    <a:pt x="45" y="46"/>
                  </a:cubicBezTo>
                  <a:cubicBezTo>
                    <a:pt x="46" y="47"/>
                    <a:pt x="46" y="47"/>
                    <a:pt x="46" y="47"/>
                  </a:cubicBezTo>
                  <a:cubicBezTo>
                    <a:pt x="46" y="47"/>
                    <a:pt x="46" y="47"/>
                    <a:pt x="47" y="47"/>
                  </a:cubicBezTo>
                  <a:cubicBezTo>
                    <a:pt x="47" y="47"/>
                    <a:pt x="47" y="47"/>
                    <a:pt x="47" y="47"/>
                  </a:cubicBezTo>
                  <a:cubicBezTo>
                    <a:pt x="47" y="47"/>
                    <a:pt x="47" y="47"/>
                    <a:pt x="47" y="47"/>
                  </a:cubicBezTo>
                  <a:cubicBezTo>
                    <a:pt x="47" y="47"/>
                    <a:pt x="47" y="47"/>
                    <a:pt x="48" y="47"/>
                  </a:cubicBezTo>
                  <a:cubicBezTo>
                    <a:pt x="48" y="48"/>
                    <a:pt x="48" y="48"/>
                    <a:pt x="48" y="48"/>
                  </a:cubicBezTo>
                  <a:cubicBezTo>
                    <a:pt x="48" y="48"/>
                    <a:pt x="48" y="48"/>
                    <a:pt x="48" y="48"/>
                  </a:cubicBezTo>
                  <a:cubicBezTo>
                    <a:pt x="49" y="48"/>
                    <a:pt x="49" y="48"/>
                    <a:pt x="49" y="48"/>
                  </a:cubicBezTo>
                  <a:cubicBezTo>
                    <a:pt x="49" y="49"/>
                    <a:pt x="49" y="49"/>
                    <a:pt x="50" y="49"/>
                  </a:cubicBezTo>
                  <a:cubicBezTo>
                    <a:pt x="50" y="49"/>
                    <a:pt x="50" y="49"/>
                    <a:pt x="50" y="49"/>
                  </a:cubicBezTo>
                  <a:cubicBezTo>
                    <a:pt x="50" y="49"/>
                    <a:pt x="50" y="49"/>
                    <a:pt x="50" y="49"/>
                  </a:cubicBezTo>
                  <a:cubicBezTo>
                    <a:pt x="50" y="49"/>
                    <a:pt x="50" y="49"/>
                    <a:pt x="50" y="49"/>
                  </a:cubicBezTo>
                  <a:cubicBezTo>
                    <a:pt x="50" y="49"/>
                    <a:pt x="50" y="49"/>
                    <a:pt x="50" y="49"/>
                  </a:cubicBezTo>
                  <a:cubicBezTo>
                    <a:pt x="51" y="49"/>
                    <a:pt x="51" y="49"/>
                    <a:pt x="51" y="49"/>
                  </a:cubicBezTo>
                  <a:cubicBezTo>
                    <a:pt x="52" y="49"/>
                    <a:pt x="52" y="49"/>
                    <a:pt x="53" y="49"/>
                  </a:cubicBezTo>
                  <a:cubicBezTo>
                    <a:pt x="54" y="49"/>
                    <a:pt x="55" y="49"/>
                    <a:pt x="55" y="49"/>
                  </a:cubicBezTo>
                  <a:cubicBezTo>
                    <a:pt x="56" y="49"/>
                    <a:pt x="57" y="50"/>
                    <a:pt x="57" y="50"/>
                  </a:cubicBezTo>
                  <a:cubicBezTo>
                    <a:pt x="58" y="50"/>
                    <a:pt x="58" y="51"/>
                    <a:pt x="58" y="51"/>
                  </a:cubicBezTo>
                  <a:cubicBezTo>
                    <a:pt x="58" y="52"/>
                    <a:pt x="58" y="52"/>
                    <a:pt x="58" y="52"/>
                  </a:cubicBezTo>
                  <a:cubicBezTo>
                    <a:pt x="58" y="52"/>
                    <a:pt x="59" y="53"/>
                    <a:pt x="59" y="53"/>
                  </a:cubicBezTo>
                  <a:cubicBezTo>
                    <a:pt x="59" y="53"/>
                    <a:pt x="59" y="53"/>
                    <a:pt x="60" y="53"/>
                  </a:cubicBezTo>
                  <a:cubicBezTo>
                    <a:pt x="60" y="54"/>
                    <a:pt x="61" y="54"/>
                    <a:pt x="61" y="54"/>
                  </a:cubicBezTo>
                  <a:cubicBezTo>
                    <a:pt x="61" y="54"/>
                    <a:pt x="62" y="54"/>
                    <a:pt x="62" y="54"/>
                  </a:cubicBezTo>
                  <a:cubicBezTo>
                    <a:pt x="62" y="54"/>
                    <a:pt x="63" y="54"/>
                    <a:pt x="63" y="55"/>
                  </a:cubicBezTo>
                  <a:cubicBezTo>
                    <a:pt x="63" y="55"/>
                    <a:pt x="63" y="55"/>
                    <a:pt x="64" y="55"/>
                  </a:cubicBezTo>
                  <a:cubicBezTo>
                    <a:pt x="64" y="56"/>
                    <a:pt x="64" y="56"/>
                    <a:pt x="64" y="56"/>
                  </a:cubicBezTo>
                  <a:cubicBezTo>
                    <a:pt x="65" y="56"/>
                    <a:pt x="65" y="57"/>
                    <a:pt x="65" y="57"/>
                  </a:cubicBezTo>
                  <a:cubicBezTo>
                    <a:pt x="65" y="57"/>
                    <a:pt x="65" y="57"/>
                    <a:pt x="66" y="58"/>
                  </a:cubicBezTo>
                  <a:cubicBezTo>
                    <a:pt x="66" y="58"/>
                    <a:pt x="66" y="58"/>
                    <a:pt x="66" y="58"/>
                  </a:cubicBezTo>
                  <a:cubicBezTo>
                    <a:pt x="66" y="58"/>
                    <a:pt x="67" y="58"/>
                    <a:pt x="67" y="58"/>
                  </a:cubicBezTo>
                  <a:cubicBezTo>
                    <a:pt x="67" y="58"/>
                    <a:pt x="67" y="58"/>
                    <a:pt x="67" y="58"/>
                  </a:cubicBezTo>
                  <a:cubicBezTo>
                    <a:pt x="68" y="58"/>
                    <a:pt x="68" y="58"/>
                    <a:pt x="68" y="58"/>
                  </a:cubicBezTo>
                  <a:cubicBezTo>
                    <a:pt x="68" y="58"/>
                    <a:pt x="68" y="58"/>
                    <a:pt x="69" y="58"/>
                  </a:cubicBezTo>
                  <a:cubicBezTo>
                    <a:pt x="69" y="58"/>
                    <a:pt x="69" y="58"/>
                    <a:pt x="69" y="58"/>
                  </a:cubicBezTo>
                  <a:cubicBezTo>
                    <a:pt x="70" y="58"/>
                    <a:pt x="70" y="58"/>
                    <a:pt x="71" y="58"/>
                  </a:cubicBezTo>
                  <a:cubicBezTo>
                    <a:pt x="71" y="58"/>
                    <a:pt x="72" y="59"/>
                    <a:pt x="72" y="59"/>
                  </a:cubicBezTo>
                  <a:cubicBezTo>
                    <a:pt x="73" y="59"/>
                    <a:pt x="73" y="59"/>
                    <a:pt x="73" y="59"/>
                  </a:cubicBezTo>
                  <a:cubicBezTo>
                    <a:pt x="73" y="59"/>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1"/>
                    <a:pt x="73" y="61"/>
                    <a:pt x="73" y="62"/>
                  </a:cubicBezTo>
                  <a:cubicBezTo>
                    <a:pt x="74" y="63"/>
                    <a:pt x="74" y="63"/>
                    <a:pt x="74" y="64"/>
                  </a:cubicBezTo>
                  <a:cubicBezTo>
                    <a:pt x="74" y="65"/>
                    <a:pt x="74" y="66"/>
                    <a:pt x="74" y="67"/>
                  </a:cubicBezTo>
                  <a:cubicBezTo>
                    <a:pt x="74" y="68"/>
                    <a:pt x="75" y="69"/>
                    <a:pt x="75" y="69"/>
                  </a:cubicBezTo>
                  <a:cubicBezTo>
                    <a:pt x="75" y="69"/>
                    <a:pt x="75" y="69"/>
                    <a:pt x="75" y="69"/>
                  </a:cubicBezTo>
                  <a:cubicBezTo>
                    <a:pt x="75" y="69"/>
                    <a:pt x="75" y="69"/>
                    <a:pt x="75" y="69"/>
                  </a:cubicBezTo>
                  <a:cubicBezTo>
                    <a:pt x="75" y="69"/>
                    <a:pt x="75" y="69"/>
                    <a:pt x="75"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6" y="69"/>
                  </a:cubicBezTo>
                  <a:cubicBezTo>
                    <a:pt x="76" y="69"/>
                    <a:pt x="76" y="69"/>
                    <a:pt x="77" y="69"/>
                  </a:cubicBezTo>
                  <a:cubicBezTo>
                    <a:pt x="77" y="69"/>
                    <a:pt x="77" y="69"/>
                    <a:pt x="77" y="69"/>
                  </a:cubicBezTo>
                  <a:cubicBezTo>
                    <a:pt x="77" y="70"/>
                    <a:pt x="77" y="70"/>
                    <a:pt x="77" y="70"/>
                  </a:cubicBezTo>
                  <a:cubicBezTo>
                    <a:pt x="77" y="70"/>
                    <a:pt x="77" y="70"/>
                    <a:pt x="77" y="70"/>
                  </a:cubicBezTo>
                  <a:cubicBezTo>
                    <a:pt x="77" y="70"/>
                    <a:pt x="78" y="70"/>
                    <a:pt x="78" y="70"/>
                  </a:cubicBezTo>
                  <a:cubicBezTo>
                    <a:pt x="79" y="70"/>
                    <a:pt x="79" y="70"/>
                    <a:pt x="79" y="70"/>
                  </a:cubicBezTo>
                  <a:cubicBezTo>
                    <a:pt x="79" y="70"/>
                    <a:pt x="79" y="70"/>
                    <a:pt x="80" y="70"/>
                  </a:cubicBezTo>
                  <a:cubicBezTo>
                    <a:pt x="80" y="70"/>
                    <a:pt x="81" y="70"/>
                    <a:pt x="81" y="70"/>
                  </a:cubicBezTo>
                  <a:cubicBezTo>
                    <a:pt x="81" y="70"/>
                    <a:pt x="82" y="70"/>
                    <a:pt x="82" y="70"/>
                  </a:cubicBezTo>
                  <a:cubicBezTo>
                    <a:pt x="82" y="71"/>
                    <a:pt x="83" y="71"/>
                    <a:pt x="83" y="71"/>
                  </a:cubicBezTo>
                  <a:cubicBezTo>
                    <a:pt x="83" y="71"/>
                    <a:pt x="83" y="72"/>
                    <a:pt x="83" y="72"/>
                  </a:cubicBezTo>
                  <a:cubicBezTo>
                    <a:pt x="83" y="72"/>
                    <a:pt x="83" y="72"/>
                    <a:pt x="83" y="72"/>
                  </a:cubicBezTo>
                  <a:cubicBezTo>
                    <a:pt x="84" y="72"/>
                    <a:pt x="84" y="72"/>
                    <a:pt x="84" y="72"/>
                  </a:cubicBezTo>
                  <a:cubicBezTo>
                    <a:pt x="84" y="72"/>
                    <a:pt x="84" y="72"/>
                    <a:pt x="85" y="72"/>
                  </a:cubicBezTo>
                  <a:cubicBezTo>
                    <a:pt x="85" y="72"/>
                    <a:pt x="85" y="72"/>
                    <a:pt x="86" y="72"/>
                  </a:cubicBezTo>
                  <a:cubicBezTo>
                    <a:pt x="86" y="72"/>
                    <a:pt x="86" y="72"/>
                    <a:pt x="87" y="72"/>
                  </a:cubicBezTo>
                  <a:cubicBezTo>
                    <a:pt x="87" y="72"/>
                    <a:pt x="87" y="71"/>
                    <a:pt x="88" y="71"/>
                  </a:cubicBezTo>
                  <a:cubicBezTo>
                    <a:pt x="88" y="71"/>
                    <a:pt x="88" y="71"/>
                    <a:pt x="88" y="71"/>
                  </a:cubicBezTo>
                  <a:cubicBezTo>
                    <a:pt x="89" y="71"/>
                    <a:pt x="89" y="70"/>
                    <a:pt x="89" y="70"/>
                  </a:cubicBezTo>
                  <a:cubicBezTo>
                    <a:pt x="89" y="70"/>
                    <a:pt x="89" y="70"/>
                    <a:pt x="89" y="70"/>
                  </a:cubicBezTo>
                  <a:cubicBezTo>
                    <a:pt x="89" y="70"/>
                    <a:pt x="89" y="70"/>
                    <a:pt x="89" y="70"/>
                  </a:cubicBezTo>
                  <a:cubicBezTo>
                    <a:pt x="89" y="69"/>
                    <a:pt x="89" y="69"/>
                    <a:pt x="89" y="69"/>
                  </a:cubicBezTo>
                  <a:cubicBezTo>
                    <a:pt x="89" y="69"/>
                    <a:pt x="89" y="69"/>
                    <a:pt x="89" y="69"/>
                  </a:cubicBezTo>
                  <a:cubicBezTo>
                    <a:pt x="89" y="69"/>
                    <a:pt x="89" y="69"/>
                    <a:pt x="89" y="69"/>
                  </a:cubicBezTo>
                  <a:cubicBezTo>
                    <a:pt x="89" y="69"/>
                    <a:pt x="89" y="69"/>
                    <a:pt x="89" y="69"/>
                  </a:cubicBezTo>
                  <a:cubicBezTo>
                    <a:pt x="89" y="69"/>
                    <a:pt x="89" y="69"/>
                    <a:pt x="89" y="69"/>
                  </a:cubicBezTo>
                  <a:cubicBezTo>
                    <a:pt x="89" y="69"/>
                    <a:pt x="89" y="69"/>
                    <a:pt x="89" y="69"/>
                  </a:cubicBezTo>
                  <a:cubicBezTo>
                    <a:pt x="89" y="69"/>
                    <a:pt x="89" y="69"/>
                    <a:pt x="89" y="69"/>
                  </a:cubicBezTo>
                  <a:cubicBezTo>
                    <a:pt x="89" y="69"/>
                    <a:pt x="89" y="69"/>
                    <a:pt x="89" y="69"/>
                  </a:cubicBezTo>
                  <a:cubicBezTo>
                    <a:pt x="89" y="69"/>
                    <a:pt x="89" y="69"/>
                    <a:pt x="89" y="69"/>
                  </a:cubicBezTo>
                  <a:cubicBezTo>
                    <a:pt x="89" y="68"/>
                    <a:pt x="89" y="68"/>
                    <a:pt x="90" y="67"/>
                  </a:cubicBezTo>
                  <a:cubicBezTo>
                    <a:pt x="90" y="67"/>
                    <a:pt x="90" y="67"/>
                    <a:pt x="91" y="66"/>
                  </a:cubicBezTo>
                  <a:cubicBezTo>
                    <a:pt x="92" y="66"/>
                    <a:pt x="92" y="66"/>
                    <a:pt x="93" y="65"/>
                  </a:cubicBezTo>
                  <a:cubicBezTo>
                    <a:pt x="94" y="65"/>
                    <a:pt x="94" y="65"/>
                    <a:pt x="95" y="65"/>
                  </a:cubicBezTo>
                  <a:cubicBezTo>
                    <a:pt x="96" y="65"/>
                    <a:pt x="96" y="64"/>
                    <a:pt x="97" y="64"/>
                  </a:cubicBezTo>
                  <a:cubicBezTo>
                    <a:pt x="98" y="64"/>
                    <a:pt x="98" y="64"/>
                    <a:pt x="99" y="63"/>
                  </a:cubicBezTo>
                  <a:cubicBezTo>
                    <a:pt x="99" y="63"/>
                    <a:pt x="100" y="63"/>
                    <a:pt x="100" y="63"/>
                  </a:cubicBezTo>
                  <a:cubicBezTo>
                    <a:pt x="101" y="62"/>
                    <a:pt x="101" y="62"/>
                    <a:pt x="101" y="62"/>
                  </a:cubicBezTo>
                  <a:cubicBezTo>
                    <a:pt x="101" y="62"/>
                    <a:pt x="101" y="62"/>
                    <a:pt x="101" y="62"/>
                  </a:cubicBezTo>
                  <a:cubicBezTo>
                    <a:pt x="101" y="61"/>
                    <a:pt x="101" y="61"/>
                    <a:pt x="101" y="61"/>
                  </a:cubicBezTo>
                  <a:cubicBezTo>
                    <a:pt x="101" y="61"/>
                    <a:pt x="101" y="61"/>
                    <a:pt x="101" y="61"/>
                  </a:cubicBezTo>
                  <a:cubicBezTo>
                    <a:pt x="101" y="61"/>
                    <a:pt x="101" y="61"/>
                    <a:pt x="101" y="61"/>
                  </a:cubicBezTo>
                  <a:cubicBezTo>
                    <a:pt x="101" y="60"/>
                    <a:pt x="102" y="59"/>
                    <a:pt x="102" y="58"/>
                  </a:cubicBezTo>
                  <a:cubicBezTo>
                    <a:pt x="102" y="57"/>
                    <a:pt x="103" y="56"/>
                    <a:pt x="103" y="56"/>
                  </a:cubicBezTo>
                  <a:cubicBezTo>
                    <a:pt x="103" y="55"/>
                    <a:pt x="104" y="54"/>
                    <a:pt x="104" y="54"/>
                  </a:cubicBezTo>
                  <a:cubicBezTo>
                    <a:pt x="104" y="53"/>
                    <a:pt x="105" y="53"/>
                    <a:pt x="106" y="53"/>
                  </a:cubicBezTo>
                  <a:cubicBezTo>
                    <a:pt x="106" y="53"/>
                    <a:pt x="106" y="53"/>
                    <a:pt x="106" y="53"/>
                  </a:cubicBezTo>
                  <a:cubicBezTo>
                    <a:pt x="106" y="53"/>
                    <a:pt x="106" y="53"/>
                    <a:pt x="106" y="53"/>
                  </a:cubicBezTo>
                  <a:cubicBezTo>
                    <a:pt x="107" y="53"/>
                    <a:pt x="107" y="53"/>
                    <a:pt x="107" y="53"/>
                  </a:cubicBezTo>
                  <a:cubicBezTo>
                    <a:pt x="107" y="53"/>
                    <a:pt x="107" y="53"/>
                    <a:pt x="107" y="53"/>
                  </a:cubicBezTo>
                  <a:cubicBezTo>
                    <a:pt x="107" y="53"/>
                    <a:pt x="107" y="53"/>
                    <a:pt x="107" y="53"/>
                  </a:cubicBezTo>
                  <a:cubicBezTo>
                    <a:pt x="107" y="53"/>
                    <a:pt x="107" y="53"/>
                    <a:pt x="108" y="53"/>
                  </a:cubicBezTo>
                  <a:cubicBezTo>
                    <a:pt x="108" y="53"/>
                    <a:pt x="108" y="53"/>
                    <a:pt x="108" y="53"/>
                  </a:cubicBezTo>
                  <a:cubicBezTo>
                    <a:pt x="108" y="53"/>
                    <a:pt x="109" y="52"/>
                    <a:pt x="109" y="52"/>
                  </a:cubicBezTo>
                  <a:cubicBezTo>
                    <a:pt x="109" y="52"/>
                    <a:pt x="109" y="52"/>
                    <a:pt x="109" y="51"/>
                  </a:cubicBezTo>
                  <a:cubicBezTo>
                    <a:pt x="110" y="51"/>
                    <a:pt x="110" y="51"/>
                    <a:pt x="110" y="51"/>
                  </a:cubicBezTo>
                  <a:cubicBezTo>
                    <a:pt x="110" y="50"/>
                    <a:pt x="111" y="50"/>
                    <a:pt x="111" y="50"/>
                  </a:cubicBezTo>
                  <a:cubicBezTo>
                    <a:pt x="111" y="50"/>
                    <a:pt x="111" y="50"/>
                    <a:pt x="112" y="50"/>
                  </a:cubicBezTo>
                  <a:cubicBezTo>
                    <a:pt x="112" y="49"/>
                    <a:pt x="112" y="49"/>
                    <a:pt x="113" y="49"/>
                  </a:cubicBezTo>
                  <a:cubicBezTo>
                    <a:pt x="113" y="49"/>
                    <a:pt x="113" y="49"/>
                    <a:pt x="113" y="49"/>
                  </a:cubicBezTo>
                  <a:cubicBezTo>
                    <a:pt x="113" y="49"/>
                    <a:pt x="113" y="49"/>
                    <a:pt x="113" y="49"/>
                  </a:cubicBezTo>
                  <a:cubicBezTo>
                    <a:pt x="113" y="49"/>
                    <a:pt x="113" y="49"/>
                    <a:pt x="113" y="49"/>
                  </a:cubicBezTo>
                  <a:cubicBezTo>
                    <a:pt x="113" y="49"/>
                    <a:pt x="113" y="49"/>
                    <a:pt x="113" y="49"/>
                  </a:cubicBezTo>
                  <a:cubicBezTo>
                    <a:pt x="113" y="49"/>
                    <a:pt x="113" y="49"/>
                    <a:pt x="113" y="49"/>
                  </a:cubicBezTo>
                  <a:cubicBezTo>
                    <a:pt x="114" y="50"/>
                    <a:pt x="114" y="50"/>
                    <a:pt x="114" y="50"/>
                  </a:cubicBezTo>
                  <a:cubicBezTo>
                    <a:pt x="114" y="50"/>
                    <a:pt x="114" y="50"/>
                    <a:pt x="115" y="50"/>
                  </a:cubicBezTo>
                  <a:cubicBezTo>
                    <a:pt x="115" y="50"/>
                    <a:pt x="115" y="50"/>
                    <a:pt x="115" y="50"/>
                  </a:cubicBezTo>
                  <a:cubicBezTo>
                    <a:pt x="115" y="50"/>
                    <a:pt x="116" y="50"/>
                    <a:pt x="116" y="50"/>
                  </a:cubicBezTo>
                  <a:cubicBezTo>
                    <a:pt x="116" y="51"/>
                    <a:pt x="116" y="51"/>
                    <a:pt x="117" y="51"/>
                  </a:cubicBezTo>
                  <a:cubicBezTo>
                    <a:pt x="117" y="51"/>
                    <a:pt x="117" y="51"/>
                    <a:pt x="117" y="51"/>
                  </a:cubicBezTo>
                  <a:cubicBezTo>
                    <a:pt x="118" y="51"/>
                    <a:pt x="118" y="51"/>
                    <a:pt x="118" y="51"/>
                  </a:cubicBezTo>
                  <a:cubicBezTo>
                    <a:pt x="118" y="51"/>
                    <a:pt x="118" y="51"/>
                    <a:pt x="118" y="51"/>
                  </a:cubicBezTo>
                  <a:cubicBezTo>
                    <a:pt x="118" y="51"/>
                    <a:pt x="118" y="51"/>
                    <a:pt x="118" y="51"/>
                  </a:cubicBezTo>
                  <a:cubicBezTo>
                    <a:pt x="118" y="46"/>
                    <a:pt x="118" y="46"/>
                    <a:pt x="118" y="46"/>
                  </a:cubicBezTo>
                  <a:cubicBezTo>
                    <a:pt x="118" y="46"/>
                    <a:pt x="117" y="46"/>
                    <a:pt x="117" y="46"/>
                  </a:cubicBezTo>
                  <a:cubicBezTo>
                    <a:pt x="116" y="45"/>
                    <a:pt x="115" y="45"/>
                    <a:pt x="115" y="45"/>
                  </a:cubicBezTo>
                  <a:cubicBezTo>
                    <a:pt x="114" y="45"/>
                    <a:pt x="113" y="44"/>
                    <a:pt x="113" y="44"/>
                  </a:cubicBezTo>
                  <a:cubicBezTo>
                    <a:pt x="112" y="44"/>
                    <a:pt x="112"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0" y="44"/>
                    <a:pt x="110" y="44"/>
                    <a:pt x="110" y="44"/>
                  </a:cubicBezTo>
                  <a:cubicBezTo>
                    <a:pt x="109" y="44"/>
                    <a:pt x="109" y="43"/>
                    <a:pt x="109" y="43"/>
                  </a:cubicBezTo>
                  <a:cubicBezTo>
                    <a:pt x="108" y="43"/>
                    <a:pt x="108" y="43"/>
                    <a:pt x="108" y="42"/>
                  </a:cubicBezTo>
                  <a:cubicBezTo>
                    <a:pt x="107" y="42"/>
                    <a:pt x="107" y="42"/>
                    <a:pt x="107" y="41"/>
                  </a:cubicBezTo>
                  <a:cubicBezTo>
                    <a:pt x="106" y="41"/>
                    <a:pt x="106" y="41"/>
                    <a:pt x="105" y="40"/>
                  </a:cubicBezTo>
                  <a:cubicBezTo>
                    <a:pt x="105" y="40"/>
                    <a:pt x="105" y="40"/>
                    <a:pt x="104" y="40"/>
                  </a:cubicBezTo>
                  <a:cubicBezTo>
                    <a:pt x="104" y="39"/>
                    <a:pt x="103" y="39"/>
                    <a:pt x="103" y="39"/>
                  </a:cubicBezTo>
                  <a:cubicBezTo>
                    <a:pt x="103" y="39"/>
                    <a:pt x="102" y="38"/>
                    <a:pt x="102" y="38"/>
                  </a:cubicBezTo>
                  <a:cubicBezTo>
                    <a:pt x="101" y="38"/>
                    <a:pt x="100" y="38"/>
                    <a:pt x="99" y="37"/>
                  </a:cubicBezTo>
                  <a:cubicBezTo>
                    <a:pt x="98" y="37"/>
                    <a:pt x="97" y="36"/>
                    <a:pt x="96" y="36"/>
                  </a:cubicBezTo>
                  <a:cubicBezTo>
                    <a:pt x="95" y="35"/>
                    <a:pt x="94" y="35"/>
                    <a:pt x="94" y="34"/>
                  </a:cubicBezTo>
                  <a:cubicBezTo>
                    <a:pt x="93" y="34"/>
                    <a:pt x="92" y="33"/>
                    <a:pt x="92" y="32"/>
                  </a:cubicBezTo>
                  <a:cubicBezTo>
                    <a:pt x="92" y="32"/>
                    <a:pt x="91" y="32"/>
                    <a:pt x="91" y="32"/>
                  </a:cubicBezTo>
                  <a:cubicBezTo>
                    <a:pt x="91" y="31"/>
                    <a:pt x="90" y="31"/>
                    <a:pt x="90" y="31"/>
                  </a:cubicBezTo>
                  <a:cubicBezTo>
                    <a:pt x="90" y="31"/>
                    <a:pt x="89" y="30"/>
                    <a:pt x="89" y="30"/>
                  </a:cubicBezTo>
                  <a:cubicBezTo>
                    <a:pt x="88" y="30"/>
                    <a:pt x="88" y="30"/>
                    <a:pt x="87" y="29"/>
                  </a:cubicBezTo>
                  <a:cubicBezTo>
                    <a:pt x="87" y="29"/>
                    <a:pt x="86" y="29"/>
                    <a:pt x="86" y="28"/>
                  </a:cubicBezTo>
                  <a:cubicBezTo>
                    <a:pt x="86" y="28"/>
                    <a:pt x="85" y="28"/>
                    <a:pt x="85" y="28"/>
                  </a:cubicBezTo>
                  <a:cubicBezTo>
                    <a:pt x="84" y="27"/>
                    <a:pt x="84" y="27"/>
                    <a:pt x="84" y="27"/>
                  </a:cubicBezTo>
                  <a:cubicBezTo>
                    <a:pt x="84" y="27"/>
                    <a:pt x="83" y="26"/>
                    <a:pt x="83" y="26"/>
                  </a:cubicBezTo>
                  <a:cubicBezTo>
                    <a:pt x="83" y="26"/>
                    <a:pt x="83" y="26"/>
                    <a:pt x="83" y="26"/>
                  </a:cubicBezTo>
                  <a:cubicBezTo>
                    <a:pt x="83" y="26"/>
                    <a:pt x="83" y="25"/>
                    <a:pt x="83" y="25"/>
                  </a:cubicBezTo>
                  <a:cubicBezTo>
                    <a:pt x="82" y="24"/>
                    <a:pt x="82" y="24"/>
                    <a:pt x="82" y="23"/>
                  </a:cubicBezTo>
                  <a:cubicBezTo>
                    <a:pt x="81" y="22"/>
                    <a:pt x="81" y="22"/>
                    <a:pt x="81" y="21"/>
                  </a:cubicBezTo>
                  <a:cubicBezTo>
                    <a:pt x="80" y="21"/>
                    <a:pt x="80" y="20"/>
                    <a:pt x="80" y="19"/>
                  </a:cubicBezTo>
                  <a:cubicBezTo>
                    <a:pt x="79" y="19"/>
                    <a:pt x="79" y="19"/>
                    <a:pt x="79" y="19"/>
                  </a:cubicBezTo>
                  <a:cubicBezTo>
                    <a:pt x="79" y="18"/>
                    <a:pt x="79" y="18"/>
                    <a:pt x="79" y="18"/>
                  </a:cubicBezTo>
                  <a:cubicBezTo>
                    <a:pt x="78" y="18"/>
                    <a:pt x="78" y="17"/>
                    <a:pt x="78" y="17"/>
                  </a:cubicBezTo>
                  <a:cubicBezTo>
                    <a:pt x="78" y="17"/>
                    <a:pt x="78" y="17"/>
                    <a:pt x="78" y="16"/>
                  </a:cubicBezTo>
                  <a:cubicBezTo>
                    <a:pt x="78" y="16"/>
                    <a:pt x="78" y="16"/>
                    <a:pt x="78" y="16"/>
                  </a:cubicBezTo>
                  <a:cubicBezTo>
                    <a:pt x="77" y="15"/>
                    <a:pt x="77" y="15"/>
                    <a:pt x="77" y="15"/>
                  </a:cubicBezTo>
                  <a:cubicBezTo>
                    <a:pt x="77" y="15"/>
                    <a:pt x="77" y="15"/>
                    <a:pt x="77" y="14"/>
                  </a:cubicBezTo>
                  <a:cubicBezTo>
                    <a:pt x="77" y="14"/>
                    <a:pt x="77" y="14"/>
                    <a:pt x="76" y="14"/>
                  </a:cubicBezTo>
                  <a:cubicBezTo>
                    <a:pt x="76" y="14"/>
                    <a:pt x="76" y="14"/>
                    <a:pt x="76" y="14"/>
                  </a:cubicBezTo>
                  <a:cubicBezTo>
                    <a:pt x="76" y="14"/>
                    <a:pt x="75" y="14"/>
                    <a:pt x="75" y="14"/>
                  </a:cubicBezTo>
                  <a:cubicBezTo>
                    <a:pt x="75" y="14"/>
                    <a:pt x="75" y="14"/>
                    <a:pt x="74" y="14"/>
                  </a:cubicBezTo>
                  <a:cubicBezTo>
                    <a:pt x="74" y="14"/>
                    <a:pt x="74" y="14"/>
                    <a:pt x="73" y="14"/>
                  </a:cubicBezTo>
                  <a:cubicBezTo>
                    <a:pt x="72" y="14"/>
                    <a:pt x="70" y="14"/>
                    <a:pt x="69" y="14"/>
                  </a:cubicBezTo>
                  <a:cubicBezTo>
                    <a:pt x="68" y="14"/>
                    <a:pt x="67" y="14"/>
                    <a:pt x="66" y="14"/>
                  </a:cubicBezTo>
                  <a:cubicBezTo>
                    <a:pt x="65" y="14"/>
                    <a:pt x="64" y="13"/>
                    <a:pt x="64" y="13"/>
                  </a:cubicBezTo>
                  <a:cubicBezTo>
                    <a:pt x="64" y="13"/>
                    <a:pt x="63" y="13"/>
                    <a:pt x="63" y="12"/>
                  </a:cubicBezTo>
                  <a:cubicBezTo>
                    <a:pt x="63" y="12"/>
                    <a:pt x="63" y="11"/>
                    <a:pt x="63" y="10"/>
                  </a:cubicBezTo>
                  <a:cubicBezTo>
                    <a:pt x="63" y="9"/>
                    <a:pt x="63" y="8"/>
                    <a:pt x="63" y="8"/>
                  </a:cubicBezTo>
                  <a:cubicBezTo>
                    <a:pt x="63" y="7"/>
                    <a:pt x="62" y="6"/>
                    <a:pt x="62" y="5"/>
                  </a:cubicBezTo>
                  <a:cubicBezTo>
                    <a:pt x="62" y="5"/>
                    <a:pt x="61" y="4"/>
                    <a:pt x="61" y="4"/>
                  </a:cubicBezTo>
                  <a:cubicBezTo>
                    <a:pt x="60" y="4"/>
                    <a:pt x="60" y="4"/>
                    <a:pt x="60" y="4"/>
                  </a:cubicBezTo>
                  <a:cubicBezTo>
                    <a:pt x="59" y="4"/>
                    <a:pt x="59" y="4"/>
                    <a:pt x="58" y="3"/>
                  </a:cubicBezTo>
                  <a:cubicBezTo>
                    <a:pt x="58" y="3"/>
                    <a:pt x="57" y="3"/>
                    <a:pt x="57" y="3"/>
                  </a:cubicBezTo>
                  <a:cubicBezTo>
                    <a:pt x="56" y="3"/>
                    <a:pt x="56" y="3"/>
                    <a:pt x="55" y="2"/>
                  </a:cubicBezTo>
                  <a:cubicBezTo>
                    <a:pt x="55" y="2"/>
                    <a:pt x="54" y="2"/>
                    <a:pt x="54" y="2"/>
                  </a:cubicBezTo>
                  <a:cubicBezTo>
                    <a:pt x="54" y="1"/>
                    <a:pt x="54" y="1"/>
                    <a:pt x="53" y="1"/>
                  </a:cubicBezTo>
                  <a:cubicBezTo>
                    <a:pt x="53" y="1"/>
                    <a:pt x="53" y="1"/>
                    <a:pt x="52" y="0"/>
                  </a:cubicBezTo>
                  <a:cubicBezTo>
                    <a:pt x="52" y="0"/>
                    <a:pt x="51" y="0"/>
                    <a:pt x="51" y="0"/>
                  </a:cubicBezTo>
                  <a:cubicBezTo>
                    <a:pt x="50" y="0"/>
                    <a:pt x="50"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3" name="Freeform 312">
              <a:extLst>
                <a:ext uri="{FF2B5EF4-FFF2-40B4-BE49-F238E27FC236}">
                  <a16:creationId xmlns:a16="http://schemas.microsoft.com/office/drawing/2014/main" id="{A71651A9-17E7-CB47-A324-197BA1985B19}"/>
                </a:ext>
              </a:extLst>
            </p:cNvPr>
            <p:cNvSpPr>
              <a:spLocks noEditPoints="1"/>
            </p:cNvSpPr>
            <p:nvPr/>
          </p:nvSpPr>
          <p:spPr bwMode="auto">
            <a:xfrm>
              <a:off x="6650038" y="1322388"/>
              <a:ext cx="203200" cy="122237"/>
            </a:xfrm>
            <a:custGeom>
              <a:avLst/>
              <a:gdLst>
                <a:gd name="T0" fmla="*/ 84 w 120"/>
                <a:gd name="T1" fmla="*/ 72 h 73"/>
                <a:gd name="T2" fmla="*/ 77 w 120"/>
                <a:gd name="T3" fmla="*/ 70 h 73"/>
                <a:gd name="T4" fmla="*/ 76 w 120"/>
                <a:gd name="T5" fmla="*/ 70 h 73"/>
                <a:gd name="T6" fmla="*/ 74 w 120"/>
                <a:gd name="T7" fmla="*/ 61 h 73"/>
                <a:gd name="T8" fmla="*/ 27 w 120"/>
                <a:gd name="T9" fmla="*/ 14 h 73"/>
                <a:gd name="T10" fmla="*/ 27 w 120"/>
                <a:gd name="T11" fmla="*/ 14 h 73"/>
                <a:gd name="T12" fmla="*/ 4 w 120"/>
                <a:gd name="T13" fmla="*/ 6 h 73"/>
                <a:gd name="T14" fmla="*/ 4 w 120"/>
                <a:gd name="T15" fmla="*/ 8 h 73"/>
                <a:gd name="T16" fmla="*/ 7 w 120"/>
                <a:gd name="T17" fmla="*/ 7 h 73"/>
                <a:gd name="T18" fmla="*/ 14 w 120"/>
                <a:gd name="T19" fmla="*/ 15 h 73"/>
                <a:gd name="T20" fmla="*/ 18 w 120"/>
                <a:gd name="T21" fmla="*/ 18 h 73"/>
                <a:gd name="T22" fmla="*/ 13 w 120"/>
                <a:gd name="T23" fmla="*/ 20 h 73"/>
                <a:gd name="T24" fmla="*/ 9 w 120"/>
                <a:gd name="T25" fmla="*/ 20 h 73"/>
                <a:gd name="T26" fmla="*/ 2 w 120"/>
                <a:gd name="T27" fmla="*/ 20 h 73"/>
                <a:gd name="T28" fmla="*/ 3 w 120"/>
                <a:gd name="T29" fmla="*/ 28 h 73"/>
                <a:gd name="T30" fmla="*/ 6 w 120"/>
                <a:gd name="T31" fmla="*/ 28 h 73"/>
                <a:gd name="T32" fmla="*/ 3 w 120"/>
                <a:gd name="T33" fmla="*/ 34 h 73"/>
                <a:gd name="T34" fmla="*/ 6 w 120"/>
                <a:gd name="T35" fmla="*/ 34 h 73"/>
                <a:gd name="T36" fmla="*/ 9 w 120"/>
                <a:gd name="T37" fmla="*/ 36 h 73"/>
                <a:gd name="T38" fmla="*/ 10 w 120"/>
                <a:gd name="T39" fmla="*/ 48 h 73"/>
                <a:gd name="T40" fmla="*/ 10 w 120"/>
                <a:gd name="T41" fmla="*/ 52 h 73"/>
                <a:gd name="T42" fmla="*/ 11 w 120"/>
                <a:gd name="T43" fmla="*/ 51 h 73"/>
                <a:gd name="T44" fmla="*/ 11 w 120"/>
                <a:gd name="T45" fmla="*/ 37 h 73"/>
                <a:gd name="T46" fmla="*/ 7 w 120"/>
                <a:gd name="T47" fmla="*/ 33 h 73"/>
                <a:gd name="T48" fmla="*/ 5 w 120"/>
                <a:gd name="T49" fmla="*/ 33 h 73"/>
                <a:gd name="T50" fmla="*/ 4 w 120"/>
                <a:gd name="T51" fmla="*/ 27 h 73"/>
                <a:gd name="T52" fmla="*/ 2 w 120"/>
                <a:gd name="T53" fmla="*/ 27 h 73"/>
                <a:gd name="T54" fmla="*/ 3 w 120"/>
                <a:gd name="T55" fmla="*/ 20 h 73"/>
                <a:gd name="T56" fmla="*/ 9 w 120"/>
                <a:gd name="T57" fmla="*/ 21 h 73"/>
                <a:gd name="T58" fmla="*/ 14 w 120"/>
                <a:gd name="T59" fmla="*/ 20 h 73"/>
                <a:gd name="T60" fmla="*/ 18 w 120"/>
                <a:gd name="T61" fmla="*/ 19 h 73"/>
                <a:gd name="T62" fmla="*/ 13 w 120"/>
                <a:gd name="T63" fmla="*/ 13 h 73"/>
                <a:gd name="T64" fmla="*/ 7 w 120"/>
                <a:gd name="T65" fmla="*/ 6 h 73"/>
                <a:gd name="T66" fmla="*/ 7 w 120"/>
                <a:gd name="T67" fmla="*/ 4 h 73"/>
                <a:gd name="T68" fmla="*/ 25 w 120"/>
                <a:gd name="T69" fmla="*/ 14 h 73"/>
                <a:gd name="T70" fmla="*/ 26 w 120"/>
                <a:gd name="T71" fmla="*/ 14 h 73"/>
                <a:gd name="T72" fmla="*/ 51 w 120"/>
                <a:gd name="T73" fmla="*/ 0 h 73"/>
                <a:gd name="T74" fmla="*/ 46 w 120"/>
                <a:gd name="T75" fmla="*/ 2 h 73"/>
                <a:gd name="T76" fmla="*/ 43 w 120"/>
                <a:gd name="T77" fmla="*/ 5 h 73"/>
                <a:gd name="T78" fmla="*/ 36 w 120"/>
                <a:gd name="T79" fmla="*/ 13 h 73"/>
                <a:gd name="T80" fmla="*/ 33 w 120"/>
                <a:gd name="T81" fmla="*/ 13 h 73"/>
                <a:gd name="T82" fmla="*/ 29 w 120"/>
                <a:gd name="T83" fmla="*/ 13 h 73"/>
                <a:gd name="T84" fmla="*/ 34 w 120"/>
                <a:gd name="T85" fmla="*/ 15 h 73"/>
                <a:gd name="T86" fmla="*/ 38 w 120"/>
                <a:gd name="T87" fmla="*/ 12 h 73"/>
                <a:gd name="T88" fmla="*/ 43 w 120"/>
                <a:gd name="T89" fmla="*/ 6 h 73"/>
                <a:gd name="T90" fmla="*/ 47 w 120"/>
                <a:gd name="T91" fmla="*/ 3 h 73"/>
                <a:gd name="T92" fmla="*/ 53 w 120"/>
                <a:gd name="T93" fmla="*/ 1 h 73"/>
                <a:gd name="T94" fmla="*/ 64 w 120"/>
                <a:gd name="T95" fmla="*/ 9 h 73"/>
                <a:gd name="T96" fmla="*/ 77 w 120"/>
                <a:gd name="T97" fmla="*/ 15 h 73"/>
                <a:gd name="T98" fmla="*/ 81 w 120"/>
                <a:gd name="T99" fmla="*/ 20 h 73"/>
                <a:gd name="T100" fmla="*/ 88 w 120"/>
                <a:gd name="T101" fmla="*/ 30 h 73"/>
                <a:gd name="T102" fmla="*/ 104 w 120"/>
                <a:gd name="T103" fmla="*/ 40 h 73"/>
                <a:gd name="T104" fmla="*/ 112 w 120"/>
                <a:gd name="T105" fmla="*/ 45 h 73"/>
                <a:gd name="T106" fmla="*/ 118 w 120"/>
                <a:gd name="T107" fmla="*/ 47 h 73"/>
                <a:gd name="T108" fmla="*/ 117 w 120"/>
                <a:gd name="T109" fmla="*/ 51 h 73"/>
                <a:gd name="T110" fmla="*/ 119 w 120"/>
                <a:gd name="T111" fmla="*/ 46 h 73"/>
                <a:gd name="T112" fmla="*/ 108 w 120"/>
                <a:gd name="T113" fmla="*/ 42 h 73"/>
                <a:gd name="T114" fmla="*/ 93 w 120"/>
                <a:gd name="T115" fmla="*/ 32 h 73"/>
                <a:gd name="T116" fmla="*/ 84 w 120"/>
                <a:gd name="T117" fmla="*/ 25 h 73"/>
                <a:gd name="T118" fmla="*/ 79 w 120"/>
                <a:gd name="T119" fmla="*/ 15 h 73"/>
                <a:gd name="T120" fmla="*/ 67 w 120"/>
                <a:gd name="T121" fmla="*/ 14 h 73"/>
                <a:gd name="T122" fmla="*/ 57 w 120"/>
                <a:gd name="T123"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73">
                  <a:moveTo>
                    <a:pt x="84" y="72"/>
                  </a:moveTo>
                  <a:cubicBezTo>
                    <a:pt x="84" y="72"/>
                    <a:pt x="84" y="73"/>
                    <a:pt x="84" y="73"/>
                  </a:cubicBezTo>
                  <a:cubicBezTo>
                    <a:pt x="84" y="73"/>
                    <a:pt x="84" y="73"/>
                    <a:pt x="84" y="73"/>
                  </a:cubicBezTo>
                  <a:cubicBezTo>
                    <a:pt x="85" y="73"/>
                    <a:pt x="85" y="73"/>
                    <a:pt x="85" y="73"/>
                  </a:cubicBezTo>
                  <a:cubicBezTo>
                    <a:pt x="85" y="73"/>
                    <a:pt x="85" y="73"/>
                    <a:pt x="86" y="73"/>
                  </a:cubicBezTo>
                  <a:cubicBezTo>
                    <a:pt x="85" y="73"/>
                    <a:pt x="85" y="73"/>
                    <a:pt x="85" y="73"/>
                  </a:cubicBezTo>
                  <a:cubicBezTo>
                    <a:pt x="85" y="73"/>
                    <a:pt x="85" y="73"/>
                    <a:pt x="84" y="73"/>
                  </a:cubicBezTo>
                  <a:cubicBezTo>
                    <a:pt x="84" y="73"/>
                    <a:pt x="84" y="73"/>
                    <a:pt x="84" y="73"/>
                  </a:cubicBezTo>
                  <a:cubicBezTo>
                    <a:pt x="84" y="73"/>
                    <a:pt x="84" y="72"/>
                    <a:pt x="84" y="72"/>
                  </a:cubicBezTo>
                  <a:moveTo>
                    <a:pt x="77" y="70"/>
                  </a:moveTo>
                  <a:cubicBezTo>
                    <a:pt x="77" y="70"/>
                    <a:pt x="77" y="70"/>
                    <a:pt x="77" y="70"/>
                  </a:cubicBezTo>
                  <a:cubicBezTo>
                    <a:pt x="77" y="70"/>
                    <a:pt x="77" y="70"/>
                    <a:pt x="77" y="70"/>
                  </a:cubicBezTo>
                  <a:cubicBezTo>
                    <a:pt x="77" y="70"/>
                    <a:pt x="77" y="70"/>
                    <a:pt x="77" y="70"/>
                  </a:cubicBezTo>
                  <a:cubicBezTo>
                    <a:pt x="77" y="70"/>
                    <a:pt x="77" y="70"/>
                    <a:pt x="77" y="70"/>
                  </a:cubicBezTo>
                  <a:cubicBezTo>
                    <a:pt x="77" y="70"/>
                    <a:pt x="77" y="70"/>
                    <a:pt x="78" y="70"/>
                  </a:cubicBezTo>
                  <a:cubicBezTo>
                    <a:pt x="77" y="70"/>
                    <a:pt x="77" y="70"/>
                    <a:pt x="77" y="70"/>
                  </a:cubicBezTo>
                  <a:cubicBezTo>
                    <a:pt x="77" y="70"/>
                    <a:pt x="77" y="70"/>
                    <a:pt x="77" y="70"/>
                  </a:cubicBezTo>
                  <a:cubicBezTo>
                    <a:pt x="77" y="70"/>
                    <a:pt x="77" y="70"/>
                    <a:pt x="77" y="70"/>
                  </a:cubicBezTo>
                  <a:cubicBezTo>
                    <a:pt x="77" y="70"/>
                    <a:pt x="77" y="70"/>
                    <a:pt x="77" y="70"/>
                  </a:cubicBezTo>
                  <a:moveTo>
                    <a:pt x="74" y="61"/>
                  </a:moveTo>
                  <a:cubicBezTo>
                    <a:pt x="74" y="62"/>
                    <a:pt x="74" y="62"/>
                    <a:pt x="74" y="63"/>
                  </a:cubicBezTo>
                  <a:cubicBezTo>
                    <a:pt x="75" y="64"/>
                    <a:pt x="75" y="64"/>
                    <a:pt x="75" y="65"/>
                  </a:cubicBezTo>
                  <a:cubicBezTo>
                    <a:pt x="75" y="66"/>
                    <a:pt x="75" y="67"/>
                    <a:pt x="75" y="68"/>
                  </a:cubicBezTo>
                  <a:cubicBezTo>
                    <a:pt x="75" y="69"/>
                    <a:pt x="76" y="70"/>
                    <a:pt x="76" y="70"/>
                  </a:cubicBezTo>
                  <a:cubicBezTo>
                    <a:pt x="76" y="70"/>
                    <a:pt x="76" y="70"/>
                    <a:pt x="76" y="70"/>
                  </a:cubicBezTo>
                  <a:cubicBezTo>
                    <a:pt x="76" y="70"/>
                    <a:pt x="76" y="70"/>
                    <a:pt x="76" y="70"/>
                  </a:cubicBezTo>
                  <a:cubicBezTo>
                    <a:pt x="76" y="70"/>
                    <a:pt x="76" y="70"/>
                    <a:pt x="76" y="70"/>
                  </a:cubicBezTo>
                  <a:cubicBezTo>
                    <a:pt x="76" y="70"/>
                    <a:pt x="76" y="70"/>
                    <a:pt x="76" y="70"/>
                  </a:cubicBezTo>
                  <a:cubicBezTo>
                    <a:pt x="76" y="70"/>
                    <a:pt x="75" y="69"/>
                    <a:pt x="75" y="68"/>
                  </a:cubicBezTo>
                  <a:cubicBezTo>
                    <a:pt x="75" y="67"/>
                    <a:pt x="75" y="66"/>
                    <a:pt x="75" y="65"/>
                  </a:cubicBezTo>
                  <a:cubicBezTo>
                    <a:pt x="75" y="64"/>
                    <a:pt x="75" y="64"/>
                    <a:pt x="74" y="63"/>
                  </a:cubicBezTo>
                  <a:cubicBezTo>
                    <a:pt x="74" y="62"/>
                    <a:pt x="74" y="62"/>
                    <a:pt x="74" y="61"/>
                  </a:cubicBezTo>
                  <a:moveTo>
                    <a:pt x="74" y="61"/>
                  </a:moveTo>
                  <a:cubicBezTo>
                    <a:pt x="74" y="61"/>
                    <a:pt x="74" y="61"/>
                    <a:pt x="74" y="61"/>
                  </a:cubicBezTo>
                  <a:cubicBezTo>
                    <a:pt x="74" y="61"/>
                    <a:pt x="74" y="61"/>
                    <a:pt x="74" y="61"/>
                  </a:cubicBezTo>
                  <a:cubicBezTo>
                    <a:pt x="74" y="61"/>
                    <a:pt x="74" y="61"/>
                    <a:pt x="74" y="61"/>
                  </a:cubicBezTo>
                  <a:cubicBezTo>
                    <a:pt x="74" y="61"/>
                    <a:pt x="74" y="61"/>
                    <a:pt x="74" y="61"/>
                  </a:cubicBezTo>
                  <a:cubicBezTo>
                    <a:pt x="74" y="61"/>
                    <a:pt x="74" y="61"/>
                    <a:pt x="74" y="61"/>
                  </a:cubicBezTo>
                  <a:cubicBezTo>
                    <a:pt x="74" y="61"/>
                    <a:pt x="74" y="61"/>
                    <a:pt x="74" y="61"/>
                  </a:cubicBezTo>
                  <a:cubicBezTo>
                    <a:pt x="74" y="61"/>
                    <a:pt x="74" y="61"/>
                    <a:pt x="74" y="61"/>
                  </a:cubicBezTo>
                  <a:cubicBezTo>
                    <a:pt x="74" y="61"/>
                    <a:pt x="74" y="61"/>
                    <a:pt x="74" y="61"/>
                  </a:cubicBezTo>
                  <a:moveTo>
                    <a:pt x="27" y="14"/>
                  </a:moveTo>
                  <a:cubicBezTo>
                    <a:pt x="27" y="14"/>
                    <a:pt x="27" y="14"/>
                    <a:pt x="27" y="14"/>
                  </a:cubicBezTo>
                  <a:cubicBezTo>
                    <a:pt x="27" y="14"/>
                    <a:pt x="27" y="14"/>
                    <a:pt x="27" y="14"/>
                  </a:cubicBezTo>
                  <a:cubicBezTo>
                    <a:pt x="27" y="14"/>
                    <a:pt x="27" y="14"/>
                    <a:pt x="27" y="14"/>
                  </a:cubicBezTo>
                  <a:cubicBezTo>
                    <a:pt x="26" y="14"/>
                    <a:pt x="26" y="14"/>
                    <a:pt x="26" y="14"/>
                  </a:cubicBezTo>
                  <a:cubicBezTo>
                    <a:pt x="26" y="14"/>
                    <a:pt x="26" y="14"/>
                    <a:pt x="27" y="14"/>
                  </a:cubicBezTo>
                  <a:cubicBezTo>
                    <a:pt x="27" y="14"/>
                    <a:pt x="27" y="14"/>
                    <a:pt x="27" y="14"/>
                  </a:cubicBezTo>
                  <a:cubicBezTo>
                    <a:pt x="27" y="14"/>
                    <a:pt x="27" y="14"/>
                    <a:pt x="27" y="14"/>
                  </a:cubicBezTo>
                  <a:cubicBezTo>
                    <a:pt x="27" y="14"/>
                    <a:pt x="27" y="14"/>
                    <a:pt x="27" y="14"/>
                  </a:cubicBezTo>
                  <a:moveTo>
                    <a:pt x="27" y="14"/>
                  </a:move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moveTo>
                    <a:pt x="7" y="6"/>
                  </a:moveTo>
                  <a:cubicBezTo>
                    <a:pt x="7" y="6"/>
                    <a:pt x="6" y="6"/>
                    <a:pt x="6" y="6"/>
                  </a:cubicBezTo>
                  <a:cubicBezTo>
                    <a:pt x="6" y="6"/>
                    <a:pt x="5" y="6"/>
                    <a:pt x="5" y="6"/>
                  </a:cubicBezTo>
                  <a:cubicBezTo>
                    <a:pt x="5" y="6"/>
                    <a:pt x="5" y="6"/>
                    <a:pt x="4" y="6"/>
                  </a:cubicBezTo>
                  <a:cubicBezTo>
                    <a:pt x="4"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4" y="6"/>
                  </a:cubicBezTo>
                  <a:cubicBezTo>
                    <a:pt x="4" y="6"/>
                    <a:pt x="4" y="7"/>
                    <a:pt x="4" y="7"/>
                  </a:cubicBezTo>
                  <a:cubicBezTo>
                    <a:pt x="4" y="7"/>
                    <a:pt x="4" y="7"/>
                    <a:pt x="4" y="7"/>
                  </a:cubicBezTo>
                  <a:cubicBezTo>
                    <a:pt x="4" y="7"/>
                    <a:pt x="4" y="8"/>
                    <a:pt x="4" y="8"/>
                  </a:cubicBezTo>
                  <a:cubicBezTo>
                    <a:pt x="4" y="8"/>
                    <a:pt x="4" y="8"/>
                    <a:pt x="4" y="8"/>
                  </a:cubicBezTo>
                  <a:cubicBezTo>
                    <a:pt x="4" y="8"/>
                    <a:pt x="4" y="8"/>
                    <a:pt x="4" y="8"/>
                  </a:cubicBezTo>
                  <a:cubicBezTo>
                    <a:pt x="4" y="8"/>
                    <a:pt x="4" y="8"/>
                    <a:pt x="4" y="8"/>
                  </a:cubicBezTo>
                  <a:cubicBezTo>
                    <a:pt x="5" y="7"/>
                    <a:pt x="5" y="7"/>
                    <a:pt x="5" y="7"/>
                  </a:cubicBezTo>
                  <a:cubicBezTo>
                    <a:pt x="5" y="7"/>
                    <a:pt x="5" y="7"/>
                    <a:pt x="6" y="7"/>
                  </a:cubicBezTo>
                  <a:cubicBezTo>
                    <a:pt x="6" y="7"/>
                    <a:pt x="6" y="7"/>
                    <a:pt x="7" y="7"/>
                  </a:cubicBezTo>
                  <a:cubicBezTo>
                    <a:pt x="7" y="7"/>
                    <a:pt x="7" y="7"/>
                    <a:pt x="7" y="7"/>
                  </a:cubicBezTo>
                  <a:cubicBezTo>
                    <a:pt x="7" y="7"/>
                    <a:pt x="7" y="7"/>
                    <a:pt x="7" y="7"/>
                  </a:cubicBezTo>
                  <a:cubicBezTo>
                    <a:pt x="7" y="7"/>
                    <a:pt x="7" y="7"/>
                    <a:pt x="7" y="7"/>
                  </a:cubicBezTo>
                  <a:cubicBezTo>
                    <a:pt x="7" y="7"/>
                    <a:pt x="7" y="7"/>
                    <a:pt x="7" y="7"/>
                  </a:cubicBezTo>
                  <a:cubicBezTo>
                    <a:pt x="8" y="7"/>
                    <a:pt x="9" y="7"/>
                    <a:pt x="9" y="7"/>
                  </a:cubicBezTo>
                  <a:cubicBezTo>
                    <a:pt x="10" y="8"/>
                    <a:pt x="10" y="8"/>
                    <a:pt x="10" y="8"/>
                  </a:cubicBezTo>
                  <a:cubicBezTo>
                    <a:pt x="11" y="9"/>
                    <a:pt x="11" y="9"/>
                    <a:pt x="11" y="10"/>
                  </a:cubicBezTo>
                  <a:cubicBezTo>
                    <a:pt x="11" y="10"/>
                    <a:pt x="11" y="11"/>
                    <a:pt x="11" y="11"/>
                  </a:cubicBezTo>
                  <a:cubicBezTo>
                    <a:pt x="12" y="12"/>
                    <a:pt x="12" y="12"/>
                    <a:pt x="12" y="12"/>
                  </a:cubicBezTo>
                  <a:cubicBezTo>
                    <a:pt x="12" y="13"/>
                    <a:pt x="12" y="13"/>
                    <a:pt x="12" y="13"/>
                  </a:cubicBezTo>
                  <a:cubicBezTo>
                    <a:pt x="12" y="14"/>
                    <a:pt x="13" y="14"/>
                    <a:pt x="13" y="14"/>
                  </a:cubicBezTo>
                  <a:cubicBezTo>
                    <a:pt x="13" y="14"/>
                    <a:pt x="14" y="15"/>
                    <a:pt x="14" y="15"/>
                  </a:cubicBezTo>
                  <a:cubicBezTo>
                    <a:pt x="15" y="15"/>
                    <a:pt x="15" y="15"/>
                    <a:pt x="16" y="15"/>
                  </a:cubicBezTo>
                  <a:cubicBezTo>
                    <a:pt x="16" y="15"/>
                    <a:pt x="17" y="16"/>
                    <a:pt x="17" y="16"/>
                  </a:cubicBezTo>
                  <a:cubicBezTo>
                    <a:pt x="18" y="17"/>
                    <a:pt x="18" y="17"/>
                    <a:pt x="18" y="17"/>
                  </a:cubicBezTo>
                  <a:cubicBezTo>
                    <a:pt x="18" y="18"/>
                    <a:pt x="19" y="18"/>
                    <a:pt x="19" y="18"/>
                  </a:cubicBezTo>
                  <a:cubicBezTo>
                    <a:pt x="19" y="18"/>
                    <a:pt x="19" y="18"/>
                    <a:pt x="19" y="18"/>
                  </a:cubicBezTo>
                  <a:cubicBezTo>
                    <a:pt x="19" y="18"/>
                    <a:pt x="19" y="18"/>
                    <a:pt x="19" y="18"/>
                  </a:cubicBezTo>
                  <a:cubicBezTo>
                    <a:pt x="19"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6" y="19"/>
                    <a:pt x="16" y="19"/>
                  </a:cubicBezTo>
                  <a:cubicBezTo>
                    <a:pt x="15" y="19"/>
                    <a:pt x="15" y="19"/>
                    <a:pt x="15" y="19"/>
                  </a:cubicBezTo>
                  <a:cubicBezTo>
                    <a:pt x="15" y="19"/>
                    <a:pt x="14" y="19"/>
                    <a:pt x="14" y="19"/>
                  </a:cubicBezTo>
                  <a:cubicBezTo>
                    <a:pt x="14" y="20"/>
                    <a:pt x="13" y="20"/>
                    <a:pt x="13" y="20"/>
                  </a:cubicBezTo>
                  <a:cubicBezTo>
                    <a:pt x="13" y="20"/>
                    <a:pt x="13" y="20"/>
                    <a:pt x="12" y="20"/>
                  </a:cubicBezTo>
                  <a:cubicBezTo>
                    <a:pt x="12" y="20"/>
                    <a:pt x="12" y="20"/>
                    <a:pt x="12"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9" y="20"/>
                    <a:pt x="9" y="20"/>
                  </a:cubicBezTo>
                  <a:cubicBezTo>
                    <a:pt x="9" y="20"/>
                    <a:pt x="9" y="20"/>
                    <a:pt x="9" y="20"/>
                  </a:cubicBezTo>
                  <a:cubicBezTo>
                    <a:pt x="9" y="20"/>
                    <a:pt x="9" y="20"/>
                    <a:pt x="8" y="20"/>
                  </a:cubicBezTo>
                  <a:cubicBezTo>
                    <a:pt x="8" y="20"/>
                    <a:pt x="8" y="20"/>
                    <a:pt x="8" y="20"/>
                  </a:cubicBezTo>
                  <a:cubicBezTo>
                    <a:pt x="8" y="19"/>
                    <a:pt x="7" y="19"/>
                    <a:pt x="7" y="19"/>
                  </a:cubicBezTo>
                  <a:cubicBezTo>
                    <a:pt x="7" y="19"/>
                    <a:pt x="6" y="19"/>
                    <a:pt x="6" y="19"/>
                  </a:cubicBezTo>
                  <a:cubicBezTo>
                    <a:pt x="6" y="19"/>
                    <a:pt x="5" y="19"/>
                    <a:pt x="5" y="18"/>
                  </a:cubicBezTo>
                  <a:cubicBezTo>
                    <a:pt x="5" y="18"/>
                    <a:pt x="4" y="18"/>
                    <a:pt x="4" y="18"/>
                  </a:cubicBezTo>
                  <a:cubicBezTo>
                    <a:pt x="4" y="18"/>
                    <a:pt x="3" y="18"/>
                    <a:pt x="3" y="19"/>
                  </a:cubicBezTo>
                  <a:cubicBezTo>
                    <a:pt x="3" y="19"/>
                    <a:pt x="3" y="19"/>
                    <a:pt x="2" y="19"/>
                  </a:cubicBezTo>
                  <a:cubicBezTo>
                    <a:pt x="2" y="19"/>
                    <a:pt x="2" y="19"/>
                    <a:pt x="2" y="20"/>
                  </a:cubicBezTo>
                  <a:cubicBezTo>
                    <a:pt x="2" y="20"/>
                    <a:pt x="2" y="20"/>
                    <a:pt x="1" y="21"/>
                  </a:cubicBezTo>
                  <a:cubicBezTo>
                    <a:pt x="1" y="21"/>
                    <a:pt x="1" y="21"/>
                    <a:pt x="1" y="21"/>
                  </a:cubicBezTo>
                  <a:cubicBezTo>
                    <a:pt x="1" y="22"/>
                    <a:pt x="1" y="22"/>
                    <a:pt x="1" y="23"/>
                  </a:cubicBezTo>
                  <a:cubicBezTo>
                    <a:pt x="1" y="23"/>
                    <a:pt x="1" y="24"/>
                    <a:pt x="1" y="24"/>
                  </a:cubicBezTo>
                  <a:cubicBezTo>
                    <a:pt x="0" y="25"/>
                    <a:pt x="0" y="25"/>
                    <a:pt x="1" y="26"/>
                  </a:cubicBezTo>
                  <a:cubicBezTo>
                    <a:pt x="1" y="26"/>
                    <a:pt x="1" y="27"/>
                    <a:pt x="1" y="27"/>
                  </a:cubicBezTo>
                  <a:cubicBezTo>
                    <a:pt x="1" y="27"/>
                    <a:pt x="1" y="27"/>
                    <a:pt x="1" y="27"/>
                  </a:cubicBezTo>
                  <a:cubicBezTo>
                    <a:pt x="2" y="28"/>
                    <a:pt x="2" y="28"/>
                    <a:pt x="2" y="28"/>
                  </a:cubicBezTo>
                  <a:cubicBezTo>
                    <a:pt x="2" y="28"/>
                    <a:pt x="2"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8"/>
                    <a:pt x="5" y="28"/>
                    <a:pt x="5" y="28"/>
                  </a:cubicBezTo>
                  <a:cubicBezTo>
                    <a:pt x="5" y="28"/>
                    <a:pt x="5" y="28"/>
                    <a:pt x="5" y="28"/>
                  </a:cubicBezTo>
                  <a:cubicBezTo>
                    <a:pt x="5" y="28"/>
                    <a:pt x="6" y="28"/>
                    <a:pt x="6" y="28"/>
                  </a:cubicBezTo>
                  <a:cubicBezTo>
                    <a:pt x="6" y="28"/>
                    <a:pt x="6" y="28"/>
                    <a:pt x="6" y="29"/>
                  </a:cubicBezTo>
                  <a:cubicBezTo>
                    <a:pt x="6" y="29"/>
                    <a:pt x="6" y="29"/>
                    <a:pt x="6" y="29"/>
                  </a:cubicBezTo>
                  <a:cubicBezTo>
                    <a:pt x="6" y="30"/>
                    <a:pt x="6" y="30"/>
                    <a:pt x="6" y="30"/>
                  </a:cubicBezTo>
                  <a:cubicBezTo>
                    <a:pt x="5" y="30"/>
                    <a:pt x="5" y="31"/>
                    <a:pt x="5" y="31"/>
                  </a:cubicBezTo>
                  <a:cubicBezTo>
                    <a:pt x="5" y="32"/>
                    <a:pt x="4" y="32"/>
                    <a:pt x="4" y="32"/>
                  </a:cubicBezTo>
                  <a:cubicBezTo>
                    <a:pt x="4" y="32"/>
                    <a:pt x="4" y="33"/>
                    <a:pt x="4" y="33"/>
                  </a:cubicBezTo>
                  <a:cubicBezTo>
                    <a:pt x="3" y="33"/>
                    <a:pt x="3" y="33"/>
                    <a:pt x="3" y="33"/>
                  </a:cubicBezTo>
                  <a:cubicBezTo>
                    <a:pt x="3" y="33"/>
                    <a:pt x="3" y="33"/>
                    <a:pt x="3" y="33"/>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7" y="34"/>
                    <a:pt x="7" y="34"/>
                  </a:cubicBezTo>
                  <a:cubicBezTo>
                    <a:pt x="7" y="34"/>
                    <a:pt x="7" y="34"/>
                    <a:pt x="7" y="34"/>
                  </a:cubicBezTo>
                  <a:cubicBezTo>
                    <a:pt x="7" y="34"/>
                    <a:pt x="8" y="34"/>
                    <a:pt x="8" y="34"/>
                  </a:cubicBezTo>
                  <a:cubicBezTo>
                    <a:pt x="8" y="34"/>
                    <a:pt x="8" y="34"/>
                    <a:pt x="8" y="34"/>
                  </a:cubicBezTo>
                  <a:cubicBezTo>
                    <a:pt x="8" y="34"/>
                    <a:pt x="8" y="34"/>
                    <a:pt x="8" y="35"/>
                  </a:cubicBezTo>
                  <a:cubicBezTo>
                    <a:pt x="9" y="35"/>
                    <a:pt x="9" y="35"/>
                    <a:pt x="9" y="35"/>
                  </a:cubicBezTo>
                  <a:cubicBezTo>
                    <a:pt x="9" y="35"/>
                    <a:pt x="9" y="35"/>
                    <a:pt x="9" y="35"/>
                  </a:cubicBezTo>
                  <a:cubicBezTo>
                    <a:pt x="9" y="36"/>
                    <a:pt x="9" y="36"/>
                    <a:pt x="9" y="36"/>
                  </a:cubicBezTo>
                  <a:cubicBezTo>
                    <a:pt x="9" y="36"/>
                    <a:pt x="9" y="36"/>
                    <a:pt x="9" y="36"/>
                  </a:cubicBezTo>
                  <a:cubicBezTo>
                    <a:pt x="9" y="37"/>
                    <a:pt x="10" y="37"/>
                    <a:pt x="10" y="37"/>
                  </a:cubicBezTo>
                  <a:cubicBezTo>
                    <a:pt x="10" y="37"/>
                    <a:pt x="10" y="37"/>
                    <a:pt x="10" y="38"/>
                  </a:cubicBezTo>
                  <a:cubicBezTo>
                    <a:pt x="10" y="38"/>
                    <a:pt x="10" y="38"/>
                    <a:pt x="10" y="39"/>
                  </a:cubicBezTo>
                  <a:cubicBezTo>
                    <a:pt x="11" y="39"/>
                    <a:pt x="11" y="39"/>
                    <a:pt x="11" y="40"/>
                  </a:cubicBezTo>
                  <a:cubicBezTo>
                    <a:pt x="11" y="40"/>
                    <a:pt x="11" y="41"/>
                    <a:pt x="10" y="41"/>
                  </a:cubicBezTo>
                  <a:cubicBezTo>
                    <a:pt x="10" y="42"/>
                    <a:pt x="10" y="42"/>
                    <a:pt x="10" y="43"/>
                  </a:cubicBezTo>
                  <a:cubicBezTo>
                    <a:pt x="10" y="44"/>
                    <a:pt x="10" y="44"/>
                    <a:pt x="10" y="45"/>
                  </a:cubicBezTo>
                  <a:cubicBezTo>
                    <a:pt x="10" y="46"/>
                    <a:pt x="10" y="47"/>
                    <a:pt x="10" y="48"/>
                  </a:cubicBezTo>
                  <a:cubicBezTo>
                    <a:pt x="10" y="49"/>
                    <a:pt x="10" y="49"/>
                    <a:pt x="10" y="50"/>
                  </a:cubicBezTo>
                  <a:cubicBezTo>
                    <a:pt x="10" y="50"/>
                    <a:pt x="10" y="51"/>
                    <a:pt x="10" y="51"/>
                  </a:cubicBezTo>
                  <a:cubicBezTo>
                    <a:pt x="10" y="51"/>
                    <a:pt x="10" y="51"/>
                    <a:pt x="10" y="51"/>
                  </a:cubicBezTo>
                  <a:cubicBezTo>
                    <a:pt x="10" y="51"/>
                    <a:pt x="10" y="52"/>
                    <a:pt x="10" y="52"/>
                  </a:cubicBezTo>
                  <a:cubicBezTo>
                    <a:pt x="10" y="52"/>
                    <a:pt x="10" y="52"/>
                    <a:pt x="10" y="52"/>
                  </a:cubicBezTo>
                  <a:cubicBezTo>
                    <a:pt x="10" y="52"/>
                    <a:pt x="10" y="52"/>
                    <a:pt x="10" y="52"/>
                  </a:cubicBezTo>
                  <a:cubicBezTo>
                    <a:pt x="10" y="52"/>
                    <a:pt x="10" y="52"/>
                    <a:pt x="10" y="52"/>
                  </a:cubicBezTo>
                  <a:cubicBezTo>
                    <a:pt x="10" y="52"/>
                    <a:pt x="10" y="52"/>
                    <a:pt x="10" y="52"/>
                  </a:cubicBezTo>
                  <a:cubicBezTo>
                    <a:pt x="10" y="52"/>
                    <a:pt x="10" y="52"/>
                    <a:pt x="10" y="52"/>
                  </a:cubicBezTo>
                  <a:cubicBezTo>
                    <a:pt x="10" y="52"/>
                    <a:pt x="10" y="52"/>
                    <a:pt x="10" y="52"/>
                  </a:cubicBezTo>
                  <a:cubicBezTo>
                    <a:pt x="10" y="52"/>
                    <a:pt x="10" y="52"/>
                    <a:pt x="10"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1"/>
                  </a:cubicBezTo>
                  <a:cubicBezTo>
                    <a:pt x="11" y="51"/>
                    <a:pt x="11" y="51"/>
                    <a:pt x="11" y="51"/>
                  </a:cubicBezTo>
                  <a:cubicBezTo>
                    <a:pt x="11" y="51"/>
                    <a:pt x="11" y="51"/>
                    <a:pt x="11" y="51"/>
                  </a:cubicBezTo>
                  <a:cubicBezTo>
                    <a:pt x="11" y="50"/>
                    <a:pt x="11" y="50"/>
                    <a:pt x="11" y="50"/>
                  </a:cubicBezTo>
                  <a:cubicBezTo>
                    <a:pt x="11" y="49"/>
                    <a:pt x="11" y="49"/>
                    <a:pt x="11" y="48"/>
                  </a:cubicBezTo>
                  <a:cubicBezTo>
                    <a:pt x="11" y="47"/>
                    <a:pt x="11" y="46"/>
                    <a:pt x="11" y="45"/>
                  </a:cubicBezTo>
                  <a:cubicBezTo>
                    <a:pt x="11" y="44"/>
                    <a:pt x="11" y="44"/>
                    <a:pt x="11" y="43"/>
                  </a:cubicBezTo>
                  <a:cubicBezTo>
                    <a:pt x="11" y="42"/>
                    <a:pt x="11" y="42"/>
                    <a:pt x="11" y="41"/>
                  </a:cubicBezTo>
                  <a:cubicBezTo>
                    <a:pt x="11" y="41"/>
                    <a:pt x="12" y="40"/>
                    <a:pt x="12" y="40"/>
                  </a:cubicBezTo>
                  <a:cubicBezTo>
                    <a:pt x="12" y="39"/>
                    <a:pt x="12" y="39"/>
                    <a:pt x="11" y="38"/>
                  </a:cubicBezTo>
                  <a:cubicBezTo>
                    <a:pt x="11" y="38"/>
                    <a:pt x="11" y="38"/>
                    <a:pt x="11" y="37"/>
                  </a:cubicBezTo>
                  <a:cubicBezTo>
                    <a:pt x="11" y="37"/>
                    <a:pt x="11" y="37"/>
                    <a:pt x="10" y="36"/>
                  </a:cubicBezTo>
                  <a:cubicBezTo>
                    <a:pt x="10" y="36"/>
                    <a:pt x="10" y="36"/>
                    <a:pt x="10" y="36"/>
                  </a:cubicBezTo>
                  <a:cubicBezTo>
                    <a:pt x="10" y="36"/>
                    <a:pt x="10" y="36"/>
                    <a:pt x="10" y="36"/>
                  </a:cubicBezTo>
                  <a:cubicBezTo>
                    <a:pt x="10" y="35"/>
                    <a:pt x="10" y="35"/>
                    <a:pt x="10" y="35"/>
                  </a:cubicBezTo>
                  <a:cubicBezTo>
                    <a:pt x="10" y="35"/>
                    <a:pt x="10" y="35"/>
                    <a:pt x="10" y="35"/>
                  </a:cubicBezTo>
                  <a:cubicBezTo>
                    <a:pt x="9" y="34"/>
                    <a:pt x="9" y="34"/>
                    <a:pt x="9" y="34"/>
                  </a:cubicBezTo>
                  <a:cubicBezTo>
                    <a:pt x="9" y="34"/>
                    <a:pt x="9" y="34"/>
                    <a:pt x="9" y="33"/>
                  </a:cubicBezTo>
                  <a:cubicBezTo>
                    <a:pt x="9" y="33"/>
                    <a:pt x="8" y="33"/>
                    <a:pt x="8" y="33"/>
                  </a:cubicBezTo>
                  <a:cubicBezTo>
                    <a:pt x="8" y="33"/>
                    <a:pt x="7" y="33"/>
                    <a:pt x="7" y="33"/>
                  </a:cubicBezTo>
                  <a:cubicBezTo>
                    <a:pt x="7" y="33"/>
                    <a:pt x="7" y="33"/>
                    <a:pt x="7" y="33"/>
                  </a:cubicBezTo>
                  <a:cubicBezTo>
                    <a:pt x="6" y="33"/>
                    <a:pt x="6" y="33"/>
                    <a:pt x="6" y="33"/>
                  </a:cubicBezTo>
                  <a:cubicBezTo>
                    <a:pt x="6" y="33"/>
                    <a:pt x="6" y="33"/>
                    <a:pt x="6" y="33"/>
                  </a:cubicBezTo>
                  <a:cubicBezTo>
                    <a:pt x="6" y="33"/>
                    <a:pt x="5" y="33"/>
                    <a:pt x="5" y="33"/>
                  </a:cubicBezTo>
                  <a:cubicBezTo>
                    <a:pt x="5" y="33"/>
                    <a:pt x="5" y="33"/>
                    <a:pt x="5" y="33"/>
                  </a:cubicBezTo>
                  <a:cubicBezTo>
                    <a:pt x="5" y="33"/>
                    <a:pt x="5" y="33"/>
                    <a:pt x="5" y="33"/>
                  </a:cubicBezTo>
                  <a:cubicBezTo>
                    <a:pt x="5" y="33"/>
                    <a:pt x="5" y="33"/>
                    <a:pt x="5" y="33"/>
                  </a:cubicBezTo>
                  <a:cubicBezTo>
                    <a:pt x="4" y="33"/>
                    <a:pt x="4" y="33"/>
                    <a:pt x="4" y="33"/>
                  </a:cubicBezTo>
                  <a:cubicBezTo>
                    <a:pt x="5" y="33"/>
                    <a:pt x="5" y="33"/>
                    <a:pt x="5" y="33"/>
                  </a:cubicBezTo>
                  <a:cubicBezTo>
                    <a:pt x="5" y="33"/>
                    <a:pt x="6" y="32"/>
                    <a:pt x="6" y="32"/>
                  </a:cubicBezTo>
                  <a:cubicBezTo>
                    <a:pt x="6" y="31"/>
                    <a:pt x="6" y="31"/>
                    <a:pt x="7" y="30"/>
                  </a:cubicBezTo>
                  <a:cubicBezTo>
                    <a:pt x="7" y="30"/>
                    <a:pt x="7" y="30"/>
                    <a:pt x="7" y="29"/>
                  </a:cubicBezTo>
                  <a:cubicBezTo>
                    <a:pt x="7" y="29"/>
                    <a:pt x="7" y="29"/>
                    <a:pt x="7" y="28"/>
                  </a:cubicBezTo>
                  <a:cubicBezTo>
                    <a:pt x="7" y="28"/>
                    <a:pt x="7" y="28"/>
                    <a:pt x="7" y="28"/>
                  </a:cubicBezTo>
                  <a:cubicBezTo>
                    <a:pt x="6" y="28"/>
                    <a:pt x="6" y="27"/>
                    <a:pt x="6" y="27"/>
                  </a:cubicBezTo>
                  <a:cubicBezTo>
                    <a:pt x="6" y="27"/>
                    <a:pt x="5" y="27"/>
                    <a:pt x="5" y="27"/>
                  </a:cubicBezTo>
                  <a:cubicBezTo>
                    <a:pt x="5" y="27"/>
                    <a:pt x="5"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3" y="27"/>
                    <a:pt x="3" y="27"/>
                  </a:cubicBezTo>
                  <a:cubicBezTo>
                    <a:pt x="3" y="27"/>
                    <a:pt x="3" y="27"/>
                    <a:pt x="3" y="27"/>
                  </a:cubicBezTo>
                  <a:cubicBezTo>
                    <a:pt x="3" y="27"/>
                    <a:pt x="3" y="27"/>
                    <a:pt x="2" y="27"/>
                  </a:cubicBezTo>
                  <a:cubicBezTo>
                    <a:pt x="2" y="27"/>
                    <a:pt x="2" y="27"/>
                    <a:pt x="2" y="27"/>
                  </a:cubicBezTo>
                  <a:cubicBezTo>
                    <a:pt x="2" y="27"/>
                    <a:pt x="2" y="27"/>
                    <a:pt x="2" y="26"/>
                  </a:cubicBezTo>
                  <a:cubicBezTo>
                    <a:pt x="2" y="26"/>
                    <a:pt x="2" y="26"/>
                    <a:pt x="2" y="26"/>
                  </a:cubicBezTo>
                  <a:cubicBezTo>
                    <a:pt x="1" y="25"/>
                    <a:pt x="2" y="25"/>
                    <a:pt x="2" y="24"/>
                  </a:cubicBezTo>
                  <a:cubicBezTo>
                    <a:pt x="2" y="24"/>
                    <a:pt x="2" y="23"/>
                    <a:pt x="2" y="23"/>
                  </a:cubicBezTo>
                  <a:cubicBezTo>
                    <a:pt x="2" y="22"/>
                    <a:pt x="2" y="22"/>
                    <a:pt x="2" y="21"/>
                  </a:cubicBezTo>
                  <a:cubicBezTo>
                    <a:pt x="2" y="21"/>
                    <a:pt x="2" y="21"/>
                    <a:pt x="2" y="21"/>
                  </a:cubicBezTo>
                  <a:cubicBezTo>
                    <a:pt x="2" y="21"/>
                    <a:pt x="3" y="20"/>
                    <a:pt x="3" y="20"/>
                  </a:cubicBezTo>
                  <a:cubicBezTo>
                    <a:pt x="3" y="20"/>
                    <a:pt x="3" y="20"/>
                    <a:pt x="3" y="20"/>
                  </a:cubicBezTo>
                  <a:cubicBezTo>
                    <a:pt x="3" y="20"/>
                    <a:pt x="3" y="20"/>
                    <a:pt x="3" y="19"/>
                  </a:cubicBezTo>
                  <a:cubicBezTo>
                    <a:pt x="4" y="19"/>
                    <a:pt x="4" y="19"/>
                    <a:pt x="4" y="19"/>
                  </a:cubicBezTo>
                  <a:cubicBezTo>
                    <a:pt x="4" y="19"/>
                    <a:pt x="5" y="19"/>
                    <a:pt x="5" y="19"/>
                  </a:cubicBezTo>
                  <a:cubicBezTo>
                    <a:pt x="5" y="20"/>
                    <a:pt x="5" y="20"/>
                    <a:pt x="6" y="20"/>
                  </a:cubicBezTo>
                  <a:cubicBezTo>
                    <a:pt x="6" y="20"/>
                    <a:pt x="6" y="20"/>
                    <a:pt x="7" y="20"/>
                  </a:cubicBezTo>
                  <a:cubicBezTo>
                    <a:pt x="7" y="20"/>
                    <a:pt x="7" y="20"/>
                    <a:pt x="8" y="20"/>
                  </a:cubicBezTo>
                  <a:cubicBezTo>
                    <a:pt x="8" y="20"/>
                    <a:pt x="8" y="21"/>
                    <a:pt x="8" y="21"/>
                  </a:cubicBezTo>
                  <a:cubicBezTo>
                    <a:pt x="8" y="21"/>
                    <a:pt x="8"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1" y="21"/>
                  </a:cubicBezTo>
                  <a:cubicBezTo>
                    <a:pt x="11" y="21"/>
                    <a:pt x="11" y="21"/>
                    <a:pt x="11" y="21"/>
                  </a:cubicBezTo>
                  <a:cubicBezTo>
                    <a:pt x="11" y="21"/>
                    <a:pt x="11" y="21"/>
                    <a:pt x="12" y="21"/>
                  </a:cubicBezTo>
                  <a:cubicBezTo>
                    <a:pt x="12" y="21"/>
                    <a:pt x="12" y="21"/>
                    <a:pt x="13" y="21"/>
                  </a:cubicBezTo>
                  <a:cubicBezTo>
                    <a:pt x="13" y="21"/>
                    <a:pt x="13" y="21"/>
                    <a:pt x="14" y="21"/>
                  </a:cubicBezTo>
                  <a:cubicBezTo>
                    <a:pt x="14" y="21"/>
                    <a:pt x="14" y="20"/>
                    <a:pt x="14" y="20"/>
                  </a:cubicBezTo>
                  <a:cubicBezTo>
                    <a:pt x="15" y="20"/>
                    <a:pt x="15" y="20"/>
                    <a:pt x="15" y="20"/>
                  </a:cubicBezTo>
                  <a:cubicBezTo>
                    <a:pt x="16" y="20"/>
                    <a:pt x="16" y="20"/>
                    <a:pt x="16" y="20"/>
                  </a:cubicBezTo>
                  <a:cubicBezTo>
                    <a:pt x="16" y="20"/>
                    <a:pt x="17" y="20"/>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9" y="19"/>
                    <a:pt x="19" y="19"/>
                  </a:cubicBezTo>
                  <a:cubicBezTo>
                    <a:pt x="19" y="19"/>
                    <a:pt x="19" y="19"/>
                    <a:pt x="19" y="19"/>
                  </a:cubicBezTo>
                  <a:cubicBezTo>
                    <a:pt x="19" y="19"/>
                    <a:pt x="19" y="19"/>
                    <a:pt x="20" y="19"/>
                  </a:cubicBezTo>
                  <a:cubicBezTo>
                    <a:pt x="20" y="19"/>
                    <a:pt x="20" y="18"/>
                    <a:pt x="20" y="18"/>
                  </a:cubicBezTo>
                  <a:cubicBezTo>
                    <a:pt x="20" y="18"/>
                    <a:pt x="19" y="17"/>
                    <a:pt x="19" y="17"/>
                  </a:cubicBezTo>
                  <a:cubicBezTo>
                    <a:pt x="19" y="16"/>
                    <a:pt x="18" y="16"/>
                    <a:pt x="18" y="15"/>
                  </a:cubicBezTo>
                  <a:cubicBezTo>
                    <a:pt x="17" y="15"/>
                    <a:pt x="17" y="14"/>
                    <a:pt x="16" y="14"/>
                  </a:cubicBezTo>
                  <a:cubicBezTo>
                    <a:pt x="15" y="14"/>
                    <a:pt x="15" y="14"/>
                    <a:pt x="14" y="14"/>
                  </a:cubicBezTo>
                  <a:cubicBezTo>
                    <a:pt x="14" y="14"/>
                    <a:pt x="14" y="13"/>
                    <a:pt x="13" y="13"/>
                  </a:cubicBezTo>
                  <a:cubicBezTo>
                    <a:pt x="13" y="13"/>
                    <a:pt x="13" y="13"/>
                    <a:pt x="13" y="13"/>
                  </a:cubicBezTo>
                  <a:cubicBezTo>
                    <a:pt x="13" y="13"/>
                    <a:pt x="13" y="12"/>
                    <a:pt x="13" y="12"/>
                  </a:cubicBezTo>
                  <a:cubicBezTo>
                    <a:pt x="13" y="12"/>
                    <a:pt x="13" y="11"/>
                    <a:pt x="12" y="11"/>
                  </a:cubicBezTo>
                  <a:cubicBezTo>
                    <a:pt x="12" y="11"/>
                    <a:pt x="12" y="10"/>
                    <a:pt x="12" y="9"/>
                  </a:cubicBezTo>
                  <a:cubicBezTo>
                    <a:pt x="12" y="9"/>
                    <a:pt x="12" y="8"/>
                    <a:pt x="11" y="8"/>
                  </a:cubicBezTo>
                  <a:cubicBezTo>
                    <a:pt x="11" y="7"/>
                    <a:pt x="10" y="7"/>
                    <a:pt x="10" y="7"/>
                  </a:cubicBezTo>
                  <a:cubicBezTo>
                    <a:pt x="9" y="6"/>
                    <a:pt x="8" y="6"/>
                    <a:pt x="7" y="6"/>
                  </a:cubicBezTo>
                  <a:cubicBezTo>
                    <a:pt x="7" y="6"/>
                    <a:pt x="7" y="6"/>
                    <a:pt x="7" y="6"/>
                  </a:cubicBezTo>
                  <a:cubicBezTo>
                    <a:pt x="7" y="6"/>
                    <a:pt x="7" y="6"/>
                    <a:pt x="7" y="6"/>
                  </a:cubicBezTo>
                  <a:cubicBezTo>
                    <a:pt x="7" y="6"/>
                    <a:pt x="7" y="6"/>
                    <a:pt x="7" y="6"/>
                  </a:cubicBezTo>
                  <a:cubicBezTo>
                    <a:pt x="7" y="6"/>
                    <a:pt x="7" y="6"/>
                    <a:pt x="7" y="6"/>
                  </a:cubicBezTo>
                  <a:moveTo>
                    <a:pt x="12" y="4"/>
                  </a:moveTo>
                  <a:cubicBezTo>
                    <a:pt x="11" y="4"/>
                    <a:pt x="10" y="4"/>
                    <a:pt x="9" y="4"/>
                  </a:cubicBezTo>
                  <a:cubicBezTo>
                    <a:pt x="8" y="4"/>
                    <a:pt x="7" y="4"/>
                    <a:pt x="7" y="4"/>
                  </a:cubicBezTo>
                  <a:cubicBezTo>
                    <a:pt x="6" y="5"/>
                    <a:pt x="5" y="5"/>
                    <a:pt x="5" y="5"/>
                  </a:cubicBezTo>
                  <a:cubicBezTo>
                    <a:pt x="5" y="5"/>
                    <a:pt x="4" y="6"/>
                    <a:pt x="4" y="6"/>
                  </a:cubicBezTo>
                  <a:cubicBezTo>
                    <a:pt x="4" y="6"/>
                    <a:pt x="5" y="5"/>
                    <a:pt x="5" y="5"/>
                  </a:cubicBezTo>
                  <a:cubicBezTo>
                    <a:pt x="5" y="5"/>
                    <a:pt x="6" y="5"/>
                    <a:pt x="7" y="4"/>
                  </a:cubicBezTo>
                  <a:cubicBezTo>
                    <a:pt x="7" y="4"/>
                    <a:pt x="8" y="4"/>
                    <a:pt x="9" y="4"/>
                  </a:cubicBezTo>
                  <a:cubicBezTo>
                    <a:pt x="10" y="4"/>
                    <a:pt x="11" y="4"/>
                    <a:pt x="12" y="4"/>
                  </a:cubicBezTo>
                  <a:cubicBezTo>
                    <a:pt x="13" y="4"/>
                    <a:pt x="13" y="4"/>
                    <a:pt x="14" y="5"/>
                  </a:cubicBezTo>
                  <a:cubicBezTo>
                    <a:pt x="15" y="5"/>
                    <a:pt x="16" y="5"/>
                    <a:pt x="17" y="6"/>
                  </a:cubicBezTo>
                  <a:cubicBezTo>
                    <a:pt x="18" y="7"/>
                    <a:pt x="19" y="8"/>
                    <a:pt x="20" y="9"/>
                  </a:cubicBezTo>
                  <a:cubicBezTo>
                    <a:pt x="20" y="10"/>
                    <a:pt x="21" y="11"/>
                    <a:pt x="22" y="12"/>
                  </a:cubicBezTo>
                  <a:cubicBezTo>
                    <a:pt x="22" y="12"/>
                    <a:pt x="23" y="12"/>
                    <a:pt x="23" y="13"/>
                  </a:cubicBezTo>
                  <a:cubicBezTo>
                    <a:pt x="23" y="13"/>
                    <a:pt x="24" y="13"/>
                    <a:pt x="24" y="13"/>
                  </a:cubicBezTo>
                  <a:cubicBezTo>
                    <a:pt x="24" y="14"/>
                    <a:pt x="25" y="14"/>
                    <a:pt x="25" y="14"/>
                  </a:cubicBezTo>
                  <a:cubicBezTo>
                    <a:pt x="25"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5" y="14"/>
                    <a:pt x="25" y="14"/>
                  </a:cubicBezTo>
                  <a:cubicBezTo>
                    <a:pt x="25" y="14"/>
                    <a:pt x="24" y="14"/>
                    <a:pt x="24" y="13"/>
                  </a:cubicBezTo>
                  <a:cubicBezTo>
                    <a:pt x="24" y="13"/>
                    <a:pt x="23" y="13"/>
                    <a:pt x="23" y="13"/>
                  </a:cubicBezTo>
                  <a:cubicBezTo>
                    <a:pt x="23" y="12"/>
                    <a:pt x="22" y="12"/>
                    <a:pt x="22" y="12"/>
                  </a:cubicBezTo>
                  <a:cubicBezTo>
                    <a:pt x="21" y="11"/>
                    <a:pt x="20" y="10"/>
                    <a:pt x="20" y="9"/>
                  </a:cubicBezTo>
                  <a:cubicBezTo>
                    <a:pt x="19" y="8"/>
                    <a:pt x="18" y="7"/>
                    <a:pt x="17" y="6"/>
                  </a:cubicBezTo>
                  <a:cubicBezTo>
                    <a:pt x="16" y="5"/>
                    <a:pt x="15" y="5"/>
                    <a:pt x="14" y="5"/>
                  </a:cubicBezTo>
                  <a:cubicBezTo>
                    <a:pt x="13" y="4"/>
                    <a:pt x="13" y="4"/>
                    <a:pt x="12" y="4"/>
                  </a:cubicBezTo>
                  <a:moveTo>
                    <a:pt x="51" y="0"/>
                  </a:moveTo>
                  <a:cubicBezTo>
                    <a:pt x="50" y="0"/>
                    <a:pt x="50" y="0"/>
                    <a:pt x="50" y="0"/>
                  </a:cubicBezTo>
                  <a:cubicBezTo>
                    <a:pt x="50" y="0"/>
                    <a:pt x="50" y="0"/>
                    <a:pt x="50" y="0"/>
                  </a:cubicBezTo>
                  <a:cubicBezTo>
                    <a:pt x="49" y="0"/>
                    <a:pt x="49" y="0"/>
                    <a:pt x="49" y="0"/>
                  </a:cubicBezTo>
                  <a:cubicBezTo>
                    <a:pt x="49" y="0"/>
                    <a:pt x="49" y="1"/>
                    <a:pt x="49" y="1"/>
                  </a:cubicBezTo>
                  <a:cubicBezTo>
                    <a:pt x="49" y="1"/>
                    <a:pt x="49" y="1"/>
                    <a:pt x="48" y="1"/>
                  </a:cubicBezTo>
                  <a:cubicBezTo>
                    <a:pt x="48" y="1"/>
                    <a:pt x="48" y="2"/>
                    <a:pt x="48" y="2"/>
                  </a:cubicBezTo>
                  <a:cubicBezTo>
                    <a:pt x="47" y="2"/>
                    <a:pt x="47" y="2"/>
                    <a:pt x="47" y="2"/>
                  </a:cubicBezTo>
                  <a:cubicBezTo>
                    <a:pt x="46" y="2"/>
                    <a:pt x="46" y="2"/>
                    <a:pt x="46" y="2"/>
                  </a:cubicBezTo>
                  <a:cubicBezTo>
                    <a:pt x="46" y="2"/>
                    <a:pt x="46" y="2"/>
                    <a:pt x="46" y="2"/>
                  </a:cubicBezTo>
                  <a:cubicBezTo>
                    <a:pt x="46" y="2"/>
                    <a:pt x="45" y="2"/>
                    <a:pt x="45" y="2"/>
                  </a:cubicBezTo>
                  <a:cubicBezTo>
                    <a:pt x="45" y="3"/>
                    <a:pt x="45" y="3"/>
                    <a:pt x="45" y="3"/>
                  </a:cubicBezTo>
                  <a:cubicBezTo>
                    <a:pt x="45" y="3"/>
                    <a:pt x="45" y="3"/>
                    <a:pt x="45" y="3"/>
                  </a:cubicBezTo>
                  <a:cubicBezTo>
                    <a:pt x="45" y="4"/>
                    <a:pt x="45" y="4"/>
                    <a:pt x="45" y="4"/>
                  </a:cubicBezTo>
                  <a:cubicBezTo>
                    <a:pt x="45" y="4"/>
                    <a:pt x="45" y="5"/>
                    <a:pt x="44" y="5"/>
                  </a:cubicBezTo>
                  <a:cubicBezTo>
                    <a:pt x="44" y="5"/>
                    <a:pt x="44" y="5"/>
                    <a:pt x="44" y="5"/>
                  </a:cubicBezTo>
                  <a:cubicBezTo>
                    <a:pt x="44" y="5"/>
                    <a:pt x="44" y="5"/>
                    <a:pt x="43" y="5"/>
                  </a:cubicBezTo>
                  <a:cubicBezTo>
                    <a:pt x="43" y="5"/>
                    <a:pt x="43" y="5"/>
                    <a:pt x="43" y="5"/>
                  </a:cubicBezTo>
                  <a:cubicBezTo>
                    <a:pt x="43" y="5"/>
                    <a:pt x="43" y="5"/>
                    <a:pt x="43" y="5"/>
                  </a:cubicBezTo>
                  <a:cubicBezTo>
                    <a:pt x="42" y="5"/>
                    <a:pt x="41" y="5"/>
                    <a:pt x="41" y="6"/>
                  </a:cubicBezTo>
                  <a:cubicBezTo>
                    <a:pt x="40" y="6"/>
                    <a:pt x="39" y="6"/>
                    <a:pt x="39" y="7"/>
                  </a:cubicBezTo>
                  <a:cubicBezTo>
                    <a:pt x="38" y="7"/>
                    <a:pt x="38" y="8"/>
                    <a:pt x="37" y="9"/>
                  </a:cubicBezTo>
                  <a:cubicBezTo>
                    <a:pt x="37" y="9"/>
                    <a:pt x="37" y="10"/>
                    <a:pt x="37" y="10"/>
                  </a:cubicBezTo>
                  <a:cubicBezTo>
                    <a:pt x="37" y="11"/>
                    <a:pt x="37" y="11"/>
                    <a:pt x="37" y="11"/>
                  </a:cubicBezTo>
                  <a:cubicBezTo>
                    <a:pt x="37" y="11"/>
                    <a:pt x="37" y="11"/>
                    <a:pt x="37" y="11"/>
                  </a:cubicBezTo>
                  <a:cubicBezTo>
                    <a:pt x="37" y="11"/>
                    <a:pt x="37" y="12"/>
                    <a:pt x="37" y="12"/>
                  </a:cubicBezTo>
                  <a:cubicBezTo>
                    <a:pt x="37" y="12"/>
                    <a:pt x="37" y="12"/>
                    <a:pt x="37" y="13"/>
                  </a:cubicBezTo>
                  <a:cubicBezTo>
                    <a:pt x="36" y="13"/>
                    <a:pt x="36" y="13"/>
                    <a:pt x="36" y="13"/>
                  </a:cubicBezTo>
                  <a:cubicBezTo>
                    <a:pt x="36" y="13"/>
                    <a:pt x="36" y="13"/>
                    <a:pt x="36" y="13"/>
                  </a:cubicBezTo>
                  <a:cubicBezTo>
                    <a:pt x="36" y="13"/>
                    <a:pt x="36" y="13"/>
                    <a:pt x="36" y="13"/>
                  </a:cubicBezTo>
                  <a:cubicBezTo>
                    <a:pt x="35" y="14"/>
                    <a:pt x="35" y="14"/>
                    <a:pt x="35" y="14"/>
                  </a:cubicBezTo>
                  <a:cubicBezTo>
                    <a:pt x="35" y="14"/>
                    <a:pt x="35" y="14"/>
                    <a:pt x="35" y="14"/>
                  </a:cubicBezTo>
                  <a:cubicBezTo>
                    <a:pt x="35" y="14"/>
                    <a:pt x="35" y="14"/>
                    <a:pt x="35" y="14"/>
                  </a:cubicBezTo>
                  <a:cubicBezTo>
                    <a:pt x="35" y="14"/>
                    <a:pt x="34" y="14"/>
                    <a:pt x="34" y="14"/>
                  </a:cubicBezTo>
                  <a:cubicBezTo>
                    <a:pt x="34" y="14"/>
                    <a:pt x="34" y="14"/>
                    <a:pt x="34" y="14"/>
                  </a:cubicBezTo>
                  <a:cubicBezTo>
                    <a:pt x="34" y="14"/>
                    <a:pt x="34" y="14"/>
                    <a:pt x="34" y="14"/>
                  </a:cubicBezTo>
                  <a:cubicBezTo>
                    <a:pt x="34" y="14"/>
                    <a:pt x="33" y="13"/>
                    <a:pt x="33" y="13"/>
                  </a:cubicBezTo>
                  <a:cubicBezTo>
                    <a:pt x="32" y="13"/>
                    <a:pt x="32" y="13"/>
                    <a:pt x="31" y="13"/>
                  </a:cubicBezTo>
                  <a:cubicBezTo>
                    <a:pt x="31" y="13"/>
                    <a:pt x="31" y="13"/>
                    <a:pt x="30" y="13"/>
                  </a:cubicBezTo>
                  <a:cubicBezTo>
                    <a:pt x="30" y="13"/>
                    <a:pt x="29" y="13"/>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8" y="13"/>
                  </a:cubicBezTo>
                  <a:cubicBezTo>
                    <a:pt x="29" y="13"/>
                    <a:pt x="29" y="14"/>
                    <a:pt x="30" y="14"/>
                  </a:cubicBezTo>
                  <a:cubicBezTo>
                    <a:pt x="30" y="14"/>
                    <a:pt x="31" y="14"/>
                    <a:pt x="31" y="14"/>
                  </a:cubicBezTo>
                  <a:cubicBezTo>
                    <a:pt x="32" y="14"/>
                    <a:pt x="32" y="14"/>
                    <a:pt x="33" y="14"/>
                  </a:cubicBezTo>
                  <a:cubicBezTo>
                    <a:pt x="33" y="14"/>
                    <a:pt x="34" y="14"/>
                    <a:pt x="34" y="15"/>
                  </a:cubicBezTo>
                  <a:cubicBezTo>
                    <a:pt x="34" y="15"/>
                    <a:pt x="34" y="15"/>
                    <a:pt x="34" y="15"/>
                  </a:cubicBezTo>
                  <a:cubicBezTo>
                    <a:pt x="34" y="15"/>
                    <a:pt x="34" y="15"/>
                    <a:pt x="35" y="15"/>
                  </a:cubicBezTo>
                  <a:cubicBezTo>
                    <a:pt x="35" y="15"/>
                    <a:pt x="35" y="15"/>
                    <a:pt x="35" y="15"/>
                  </a:cubicBezTo>
                  <a:cubicBezTo>
                    <a:pt x="35" y="15"/>
                    <a:pt x="35" y="15"/>
                    <a:pt x="35" y="15"/>
                  </a:cubicBezTo>
                  <a:cubicBezTo>
                    <a:pt x="35" y="15"/>
                    <a:pt x="35" y="15"/>
                    <a:pt x="35" y="15"/>
                  </a:cubicBezTo>
                  <a:cubicBezTo>
                    <a:pt x="36" y="14"/>
                    <a:pt x="36" y="14"/>
                    <a:pt x="36" y="14"/>
                  </a:cubicBezTo>
                  <a:cubicBezTo>
                    <a:pt x="36" y="14"/>
                    <a:pt x="36" y="14"/>
                    <a:pt x="37" y="14"/>
                  </a:cubicBezTo>
                  <a:cubicBezTo>
                    <a:pt x="37" y="14"/>
                    <a:pt x="37" y="14"/>
                    <a:pt x="37" y="14"/>
                  </a:cubicBezTo>
                  <a:cubicBezTo>
                    <a:pt x="37" y="14"/>
                    <a:pt x="37" y="13"/>
                    <a:pt x="37" y="13"/>
                  </a:cubicBezTo>
                  <a:cubicBezTo>
                    <a:pt x="38" y="13"/>
                    <a:pt x="38" y="13"/>
                    <a:pt x="38" y="12"/>
                  </a:cubicBezTo>
                  <a:cubicBezTo>
                    <a:pt x="38" y="12"/>
                    <a:pt x="38" y="12"/>
                    <a:pt x="38" y="11"/>
                  </a:cubicBezTo>
                  <a:cubicBezTo>
                    <a:pt x="38" y="11"/>
                    <a:pt x="38" y="11"/>
                    <a:pt x="38" y="10"/>
                  </a:cubicBezTo>
                  <a:cubicBezTo>
                    <a:pt x="38" y="10"/>
                    <a:pt x="38" y="10"/>
                    <a:pt x="38" y="10"/>
                  </a:cubicBezTo>
                  <a:cubicBezTo>
                    <a:pt x="38" y="10"/>
                    <a:pt x="38" y="9"/>
                    <a:pt x="38" y="9"/>
                  </a:cubicBezTo>
                  <a:cubicBezTo>
                    <a:pt x="39" y="9"/>
                    <a:pt x="39" y="8"/>
                    <a:pt x="39" y="8"/>
                  </a:cubicBezTo>
                  <a:cubicBezTo>
                    <a:pt x="40" y="7"/>
                    <a:pt x="40" y="7"/>
                    <a:pt x="41" y="7"/>
                  </a:cubicBezTo>
                  <a:cubicBezTo>
                    <a:pt x="42" y="6"/>
                    <a:pt x="42"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4" y="6"/>
                    <a:pt x="44" y="6"/>
                    <a:pt x="44" y="6"/>
                  </a:cubicBezTo>
                  <a:cubicBezTo>
                    <a:pt x="45" y="6"/>
                    <a:pt x="45" y="6"/>
                    <a:pt x="45" y="5"/>
                  </a:cubicBezTo>
                  <a:cubicBezTo>
                    <a:pt x="45" y="5"/>
                    <a:pt x="46" y="5"/>
                    <a:pt x="46" y="4"/>
                  </a:cubicBezTo>
                  <a:cubicBezTo>
                    <a:pt x="46" y="4"/>
                    <a:pt x="46" y="4"/>
                    <a:pt x="46" y="4"/>
                  </a:cubicBezTo>
                  <a:cubicBezTo>
                    <a:pt x="46" y="3"/>
                    <a:pt x="46" y="3"/>
                    <a:pt x="46" y="3"/>
                  </a:cubicBezTo>
                  <a:cubicBezTo>
                    <a:pt x="46" y="3"/>
                    <a:pt x="47" y="3"/>
                    <a:pt x="47" y="3"/>
                  </a:cubicBezTo>
                  <a:cubicBezTo>
                    <a:pt x="47" y="3"/>
                    <a:pt x="48" y="3"/>
                    <a:pt x="48" y="3"/>
                  </a:cubicBezTo>
                  <a:cubicBezTo>
                    <a:pt x="48" y="2"/>
                    <a:pt x="49" y="2"/>
                    <a:pt x="49" y="2"/>
                  </a:cubicBezTo>
                  <a:cubicBezTo>
                    <a:pt x="49" y="2"/>
                    <a:pt x="50" y="1"/>
                    <a:pt x="50" y="1"/>
                  </a:cubicBezTo>
                  <a:cubicBezTo>
                    <a:pt x="50" y="1"/>
                    <a:pt x="50" y="1"/>
                    <a:pt x="50" y="1"/>
                  </a:cubicBezTo>
                  <a:cubicBezTo>
                    <a:pt x="50" y="1"/>
                    <a:pt x="50" y="1"/>
                    <a:pt x="50" y="1"/>
                  </a:cubicBezTo>
                  <a:cubicBezTo>
                    <a:pt x="50" y="1"/>
                    <a:pt x="50" y="1"/>
                    <a:pt x="50" y="1"/>
                  </a:cubicBezTo>
                  <a:cubicBezTo>
                    <a:pt x="50" y="1"/>
                    <a:pt x="51" y="1"/>
                    <a:pt x="51" y="1"/>
                  </a:cubicBezTo>
                  <a:cubicBezTo>
                    <a:pt x="51" y="1"/>
                    <a:pt x="51" y="1"/>
                    <a:pt x="52" y="1"/>
                  </a:cubicBezTo>
                  <a:cubicBezTo>
                    <a:pt x="52" y="1"/>
                    <a:pt x="53" y="1"/>
                    <a:pt x="53" y="1"/>
                  </a:cubicBezTo>
                  <a:cubicBezTo>
                    <a:pt x="54" y="2"/>
                    <a:pt x="54" y="2"/>
                    <a:pt x="54" y="2"/>
                  </a:cubicBezTo>
                  <a:cubicBezTo>
                    <a:pt x="55" y="2"/>
                    <a:pt x="55" y="2"/>
                    <a:pt x="55" y="3"/>
                  </a:cubicBezTo>
                  <a:cubicBezTo>
                    <a:pt x="55" y="3"/>
                    <a:pt x="56" y="3"/>
                    <a:pt x="56" y="3"/>
                  </a:cubicBezTo>
                  <a:cubicBezTo>
                    <a:pt x="57" y="4"/>
                    <a:pt x="57" y="4"/>
                    <a:pt x="58" y="4"/>
                  </a:cubicBezTo>
                  <a:cubicBezTo>
                    <a:pt x="58" y="4"/>
                    <a:pt x="59" y="4"/>
                    <a:pt x="59" y="4"/>
                  </a:cubicBezTo>
                  <a:cubicBezTo>
                    <a:pt x="60" y="5"/>
                    <a:pt x="60" y="5"/>
                    <a:pt x="61" y="5"/>
                  </a:cubicBezTo>
                  <a:cubicBezTo>
                    <a:pt x="62" y="5"/>
                    <a:pt x="62" y="5"/>
                    <a:pt x="62" y="5"/>
                  </a:cubicBezTo>
                  <a:cubicBezTo>
                    <a:pt x="62" y="5"/>
                    <a:pt x="63" y="6"/>
                    <a:pt x="63" y="6"/>
                  </a:cubicBezTo>
                  <a:cubicBezTo>
                    <a:pt x="63" y="7"/>
                    <a:pt x="64" y="8"/>
                    <a:pt x="64" y="9"/>
                  </a:cubicBezTo>
                  <a:cubicBezTo>
                    <a:pt x="64" y="9"/>
                    <a:pt x="64" y="10"/>
                    <a:pt x="64" y="11"/>
                  </a:cubicBezTo>
                  <a:cubicBezTo>
                    <a:pt x="64" y="12"/>
                    <a:pt x="64" y="13"/>
                    <a:pt x="64" y="13"/>
                  </a:cubicBezTo>
                  <a:cubicBezTo>
                    <a:pt x="64" y="14"/>
                    <a:pt x="65" y="14"/>
                    <a:pt x="65" y="14"/>
                  </a:cubicBezTo>
                  <a:cubicBezTo>
                    <a:pt x="65" y="14"/>
                    <a:pt x="66" y="15"/>
                    <a:pt x="67" y="15"/>
                  </a:cubicBezTo>
                  <a:cubicBezTo>
                    <a:pt x="68" y="15"/>
                    <a:pt x="69" y="15"/>
                    <a:pt x="70" y="15"/>
                  </a:cubicBezTo>
                  <a:cubicBezTo>
                    <a:pt x="71" y="15"/>
                    <a:pt x="73" y="15"/>
                    <a:pt x="74" y="15"/>
                  </a:cubicBezTo>
                  <a:cubicBezTo>
                    <a:pt x="75" y="15"/>
                    <a:pt x="75" y="15"/>
                    <a:pt x="75" y="15"/>
                  </a:cubicBezTo>
                  <a:cubicBezTo>
                    <a:pt x="76" y="15"/>
                    <a:pt x="76" y="15"/>
                    <a:pt x="76" y="15"/>
                  </a:cubicBezTo>
                  <a:cubicBezTo>
                    <a:pt x="76" y="15"/>
                    <a:pt x="77" y="15"/>
                    <a:pt x="77" y="15"/>
                  </a:cubicBezTo>
                  <a:cubicBezTo>
                    <a:pt x="77" y="15"/>
                    <a:pt x="77" y="15"/>
                    <a:pt x="77" y="15"/>
                  </a:cubicBezTo>
                  <a:cubicBezTo>
                    <a:pt x="78" y="15"/>
                    <a:pt x="78" y="15"/>
                    <a:pt x="78" y="15"/>
                  </a:cubicBezTo>
                  <a:cubicBezTo>
                    <a:pt x="78" y="16"/>
                    <a:pt x="78" y="16"/>
                    <a:pt x="78" y="16"/>
                  </a:cubicBezTo>
                  <a:cubicBezTo>
                    <a:pt x="78" y="16"/>
                    <a:pt x="78" y="16"/>
                    <a:pt x="79" y="17"/>
                  </a:cubicBezTo>
                  <a:cubicBezTo>
                    <a:pt x="79" y="17"/>
                    <a:pt x="79" y="17"/>
                    <a:pt x="79" y="17"/>
                  </a:cubicBezTo>
                  <a:cubicBezTo>
                    <a:pt x="79" y="18"/>
                    <a:pt x="79" y="18"/>
                    <a:pt x="79" y="18"/>
                  </a:cubicBezTo>
                  <a:cubicBezTo>
                    <a:pt x="79" y="18"/>
                    <a:pt x="79" y="19"/>
                    <a:pt x="80" y="19"/>
                  </a:cubicBezTo>
                  <a:cubicBezTo>
                    <a:pt x="80" y="19"/>
                    <a:pt x="80" y="19"/>
                    <a:pt x="80" y="20"/>
                  </a:cubicBezTo>
                  <a:cubicBezTo>
                    <a:pt x="80" y="20"/>
                    <a:pt x="80" y="20"/>
                    <a:pt x="81" y="20"/>
                  </a:cubicBezTo>
                  <a:cubicBezTo>
                    <a:pt x="81" y="21"/>
                    <a:pt x="81" y="22"/>
                    <a:pt x="82" y="22"/>
                  </a:cubicBezTo>
                  <a:cubicBezTo>
                    <a:pt x="82" y="23"/>
                    <a:pt x="82" y="23"/>
                    <a:pt x="83" y="24"/>
                  </a:cubicBezTo>
                  <a:cubicBezTo>
                    <a:pt x="83" y="25"/>
                    <a:pt x="83" y="25"/>
                    <a:pt x="84" y="26"/>
                  </a:cubicBezTo>
                  <a:cubicBezTo>
                    <a:pt x="84" y="26"/>
                    <a:pt x="84" y="27"/>
                    <a:pt x="84" y="27"/>
                  </a:cubicBezTo>
                  <a:cubicBezTo>
                    <a:pt x="84" y="27"/>
                    <a:pt x="84" y="27"/>
                    <a:pt x="84" y="27"/>
                  </a:cubicBezTo>
                  <a:cubicBezTo>
                    <a:pt x="84" y="27"/>
                    <a:pt x="85" y="28"/>
                    <a:pt x="85" y="28"/>
                  </a:cubicBezTo>
                  <a:cubicBezTo>
                    <a:pt x="85" y="28"/>
                    <a:pt x="85" y="28"/>
                    <a:pt x="86" y="29"/>
                  </a:cubicBezTo>
                  <a:cubicBezTo>
                    <a:pt x="86" y="29"/>
                    <a:pt x="87" y="29"/>
                    <a:pt x="87" y="29"/>
                  </a:cubicBezTo>
                  <a:cubicBezTo>
                    <a:pt x="87" y="30"/>
                    <a:pt x="88" y="30"/>
                    <a:pt x="88" y="30"/>
                  </a:cubicBezTo>
                  <a:cubicBezTo>
                    <a:pt x="89" y="31"/>
                    <a:pt x="89" y="31"/>
                    <a:pt x="90" y="31"/>
                  </a:cubicBezTo>
                  <a:cubicBezTo>
                    <a:pt x="90" y="31"/>
                    <a:pt x="91" y="32"/>
                    <a:pt x="91" y="32"/>
                  </a:cubicBezTo>
                  <a:cubicBezTo>
                    <a:pt x="91" y="32"/>
                    <a:pt x="92" y="32"/>
                    <a:pt x="92" y="33"/>
                  </a:cubicBezTo>
                  <a:cubicBezTo>
                    <a:pt x="92" y="33"/>
                    <a:pt x="93" y="33"/>
                    <a:pt x="93" y="33"/>
                  </a:cubicBezTo>
                  <a:cubicBezTo>
                    <a:pt x="93" y="34"/>
                    <a:pt x="94" y="35"/>
                    <a:pt x="95" y="35"/>
                  </a:cubicBezTo>
                  <a:cubicBezTo>
                    <a:pt x="95" y="36"/>
                    <a:pt x="96" y="36"/>
                    <a:pt x="97" y="37"/>
                  </a:cubicBezTo>
                  <a:cubicBezTo>
                    <a:pt x="98" y="37"/>
                    <a:pt x="99" y="38"/>
                    <a:pt x="100" y="38"/>
                  </a:cubicBezTo>
                  <a:cubicBezTo>
                    <a:pt x="101" y="39"/>
                    <a:pt x="102" y="39"/>
                    <a:pt x="103" y="39"/>
                  </a:cubicBezTo>
                  <a:cubicBezTo>
                    <a:pt x="103" y="39"/>
                    <a:pt x="104" y="40"/>
                    <a:pt x="104" y="40"/>
                  </a:cubicBezTo>
                  <a:cubicBezTo>
                    <a:pt x="104" y="40"/>
                    <a:pt x="105" y="40"/>
                    <a:pt x="105" y="41"/>
                  </a:cubicBezTo>
                  <a:cubicBezTo>
                    <a:pt x="106" y="41"/>
                    <a:pt x="106" y="41"/>
                    <a:pt x="106" y="41"/>
                  </a:cubicBezTo>
                  <a:cubicBezTo>
                    <a:pt x="107" y="42"/>
                    <a:pt x="107" y="42"/>
                    <a:pt x="108" y="42"/>
                  </a:cubicBezTo>
                  <a:cubicBezTo>
                    <a:pt x="108" y="43"/>
                    <a:pt x="108" y="43"/>
                    <a:pt x="109" y="43"/>
                  </a:cubicBezTo>
                  <a:cubicBezTo>
                    <a:pt x="109" y="44"/>
                    <a:pt x="109" y="44"/>
                    <a:pt x="110" y="44"/>
                  </a:cubicBezTo>
                  <a:cubicBezTo>
                    <a:pt x="110" y="44"/>
                    <a:pt x="110" y="45"/>
                    <a:pt x="111" y="45"/>
                  </a:cubicBezTo>
                  <a:cubicBezTo>
                    <a:pt x="111" y="45"/>
                    <a:pt x="111" y="45"/>
                    <a:pt x="112" y="45"/>
                  </a:cubicBezTo>
                  <a:cubicBezTo>
                    <a:pt x="112" y="45"/>
                    <a:pt x="112" y="45"/>
                    <a:pt x="112" y="45"/>
                  </a:cubicBezTo>
                  <a:cubicBezTo>
                    <a:pt x="112" y="45"/>
                    <a:pt x="112" y="45"/>
                    <a:pt x="112" y="45"/>
                  </a:cubicBezTo>
                  <a:cubicBezTo>
                    <a:pt x="112" y="45"/>
                    <a:pt x="112" y="45"/>
                    <a:pt x="112" y="45"/>
                  </a:cubicBezTo>
                  <a:cubicBezTo>
                    <a:pt x="112" y="45"/>
                    <a:pt x="112" y="45"/>
                    <a:pt x="112" y="45"/>
                  </a:cubicBezTo>
                  <a:cubicBezTo>
                    <a:pt x="112" y="45"/>
                    <a:pt x="112" y="45"/>
                    <a:pt x="112" y="45"/>
                  </a:cubicBezTo>
                  <a:cubicBezTo>
                    <a:pt x="112" y="45"/>
                    <a:pt x="112" y="45"/>
                    <a:pt x="112" y="45"/>
                  </a:cubicBezTo>
                  <a:cubicBezTo>
                    <a:pt x="112" y="45"/>
                    <a:pt x="112" y="45"/>
                    <a:pt x="112" y="45"/>
                  </a:cubicBezTo>
                  <a:cubicBezTo>
                    <a:pt x="112" y="45"/>
                    <a:pt x="112" y="45"/>
                    <a:pt x="112" y="45"/>
                  </a:cubicBezTo>
                  <a:cubicBezTo>
                    <a:pt x="113" y="45"/>
                    <a:pt x="113" y="45"/>
                    <a:pt x="114" y="45"/>
                  </a:cubicBezTo>
                  <a:cubicBezTo>
                    <a:pt x="114" y="45"/>
                    <a:pt x="115" y="46"/>
                    <a:pt x="116" y="46"/>
                  </a:cubicBezTo>
                  <a:cubicBezTo>
                    <a:pt x="116" y="46"/>
                    <a:pt x="117" y="46"/>
                    <a:pt x="118" y="47"/>
                  </a:cubicBezTo>
                  <a:cubicBezTo>
                    <a:pt x="118" y="47"/>
                    <a:pt x="119" y="47"/>
                    <a:pt x="119" y="47"/>
                  </a:cubicBezTo>
                  <a:cubicBezTo>
                    <a:pt x="119" y="52"/>
                    <a:pt x="119" y="52"/>
                    <a:pt x="119" y="52"/>
                  </a:cubicBezTo>
                  <a:cubicBezTo>
                    <a:pt x="119" y="52"/>
                    <a:pt x="119" y="52"/>
                    <a:pt x="119" y="52"/>
                  </a:cubicBezTo>
                  <a:cubicBezTo>
                    <a:pt x="119" y="52"/>
                    <a:pt x="119" y="52"/>
                    <a:pt x="119" y="52"/>
                  </a:cubicBezTo>
                  <a:cubicBezTo>
                    <a:pt x="119" y="52"/>
                    <a:pt x="119" y="52"/>
                    <a:pt x="118" y="52"/>
                  </a:cubicBezTo>
                  <a:cubicBezTo>
                    <a:pt x="118" y="52"/>
                    <a:pt x="118" y="52"/>
                    <a:pt x="118" y="52"/>
                  </a:cubicBezTo>
                  <a:cubicBezTo>
                    <a:pt x="117" y="52"/>
                    <a:pt x="117" y="52"/>
                    <a:pt x="117" y="51"/>
                  </a:cubicBezTo>
                  <a:cubicBezTo>
                    <a:pt x="117" y="51"/>
                    <a:pt x="116" y="51"/>
                    <a:pt x="116" y="51"/>
                  </a:cubicBezTo>
                  <a:cubicBezTo>
                    <a:pt x="116" y="51"/>
                    <a:pt x="117" y="51"/>
                    <a:pt x="117" y="51"/>
                  </a:cubicBezTo>
                  <a:cubicBezTo>
                    <a:pt x="117" y="52"/>
                    <a:pt x="117" y="52"/>
                    <a:pt x="118" y="52"/>
                  </a:cubicBezTo>
                  <a:cubicBezTo>
                    <a:pt x="118" y="52"/>
                    <a:pt x="118" y="52"/>
                    <a:pt x="118" y="52"/>
                  </a:cubicBezTo>
                  <a:cubicBezTo>
                    <a:pt x="119" y="52"/>
                    <a:pt x="119" y="52"/>
                    <a:pt x="119" y="52"/>
                  </a:cubicBezTo>
                  <a:cubicBezTo>
                    <a:pt x="119" y="52"/>
                    <a:pt x="119" y="52"/>
                    <a:pt x="119" y="52"/>
                  </a:cubicBezTo>
                  <a:cubicBezTo>
                    <a:pt x="120" y="52"/>
                    <a:pt x="120" y="52"/>
                    <a:pt x="120" y="52"/>
                  </a:cubicBezTo>
                  <a:cubicBezTo>
                    <a:pt x="120" y="52"/>
                    <a:pt x="120" y="52"/>
                    <a:pt x="120" y="52"/>
                  </a:cubicBezTo>
                  <a:cubicBezTo>
                    <a:pt x="120" y="52"/>
                    <a:pt x="120" y="52"/>
                    <a:pt x="120" y="52"/>
                  </a:cubicBezTo>
                  <a:cubicBezTo>
                    <a:pt x="120" y="47"/>
                    <a:pt x="120" y="47"/>
                    <a:pt x="120" y="47"/>
                  </a:cubicBezTo>
                  <a:cubicBezTo>
                    <a:pt x="119" y="46"/>
                    <a:pt x="119" y="46"/>
                    <a:pt x="119" y="46"/>
                  </a:cubicBezTo>
                  <a:cubicBezTo>
                    <a:pt x="119" y="46"/>
                    <a:pt x="119" y="46"/>
                    <a:pt x="119" y="46"/>
                  </a:cubicBezTo>
                  <a:cubicBezTo>
                    <a:pt x="118" y="46"/>
                    <a:pt x="117" y="45"/>
                    <a:pt x="117" y="45"/>
                  </a:cubicBezTo>
                  <a:cubicBezTo>
                    <a:pt x="116" y="45"/>
                    <a:pt x="115" y="44"/>
                    <a:pt x="114" y="44"/>
                  </a:cubicBezTo>
                  <a:cubicBezTo>
                    <a:pt x="113" y="44"/>
                    <a:pt x="113" y="44"/>
                    <a:pt x="112" y="44"/>
                  </a:cubicBezTo>
                  <a:cubicBezTo>
                    <a:pt x="112" y="44"/>
                    <a:pt x="112" y="44"/>
                    <a:pt x="112" y="44"/>
                  </a:cubicBezTo>
                  <a:cubicBezTo>
                    <a:pt x="111" y="44"/>
                    <a:pt x="111" y="44"/>
                    <a:pt x="111" y="44"/>
                  </a:cubicBezTo>
                  <a:cubicBezTo>
                    <a:pt x="111" y="44"/>
                    <a:pt x="110" y="43"/>
                    <a:pt x="110" y="43"/>
                  </a:cubicBezTo>
                  <a:cubicBezTo>
                    <a:pt x="110" y="43"/>
                    <a:pt x="110" y="43"/>
                    <a:pt x="109" y="43"/>
                  </a:cubicBezTo>
                  <a:cubicBezTo>
                    <a:pt x="109" y="42"/>
                    <a:pt x="109" y="42"/>
                    <a:pt x="108" y="42"/>
                  </a:cubicBezTo>
                  <a:cubicBezTo>
                    <a:pt x="108" y="41"/>
                    <a:pt x="107" y="41"/>
                    <a:pt x="107" y="41"/>
                  </a:cubicBezTo>
                  <a:cubicBezTo>
                    <a:pt x="107" y="40"/>
                    <a:pt x="106" y="40"/>
                    <a:pt x="106" y="40"/>
                  </a:cubicBezTo>
                  <a:cubicBezTo>
                    <a:pt x="105" y="39"/>
                    <a:pt x="105" y="39"/>
                    <a:pt x="105" y="39"/>
                  </a:cubicBezTo>
                  <a:cubicBezTo>
                    <a:pt x="104" y="39"/>
                    <a:pt x="104" y="38"/>
                    <a:pt x="103" y="38"/>
                  </a:cubicBezTo>
                  <a:cubicBezTo>
                    <a:pt x="102" y="38"/>
                    <a:pt x="101" y="38"/>
                    <a:pt x="100" y="37"/>
                  </a:cubicBezTo>
                  <a:cubicBezTo>
                    <a:pt x="99" y="37"/>
                    <a:pt x="99" y="36"/>
                    <a:pt x="98" y="36"/>
                  </a:cubicBezTo>
                  <a:cubicBezTo>
                    <a:pt x="97" y="35"/>
                    <a:pt x="96" y="35"/>
                    <a:pt x="95" y="34"/>
                  </a:cubicBezTo>
                  <a:cubicBezTo>
                    <a:pt x="95" y="34"/>
                    <a:pt x="94" y="33"/>
                    <a:pt x="94" y="33"/>
                  </a:cubicBezTo>
                  <a:cubicBezTo>
                    <a:pt x="93" y="33"/>
                    <a:pt x="93" y="32"/>
                    <a:pt x="93" y="32"/>
                  </a:cubicBezTo>
                  <a:cubicBezTo>
                    <a:pt x="93" y="32"/>
                    <a:pt x="92" y="31"/>
                    <a:pt x="92" y="31"/>
                  </a:cubicBezTo>
                  <a:cubicBezTo>
                    <a:pt x="91" y="31"/>
                    <a:pt x="91" y="31"/>
                    <a:pt x="90" y="30"/>
                  </a:cubicBezTo>
                  <a:cubicBezTo>
                    <a:pt x="90" y="30"/>
                    <a:pt x="89" y="30"/>
                    <a:pt x="89" y="29"/>
                  </a:cubicBezTo>
                  <a:cubicBezTo>
                    <a:pt x="89" y="29"/>
                    <a:pt x="88" y="29"/>
                    <a:pt x="88" y="29"/>
                  </a:cubicBezTo>
                  <a:cubicBezTo>
                    <a:pt x="87" y="29"/>
                    <a:pt x="87" y="28"/>
                    <a:pt x="87" y="28"/>
                  </a:cubicBezTo>
                  <a:cubicBezTo>
                    <a:pt x="86" y="28"/>
                    <a:pt x="86" y="28"/>
                    <a:pt x="86" y="27"/>
                  </a:cubicBezTo>
                  <a:cubicBezTo>
                    <a:pt x="85" y="27"/>
                    <a:pt x="85" y="27"/>
                    <a:pt x="85" y="27"/>
                  </a:cubicBezTo>
                  <a:cubicBezTo>
                    <a:pt x="85" y="27"/>
                    <a:pt x="85" y="27"/>
                    <a:pt x="85" y="27"/>
                  </a:cubicBezTo>
                  <a:cubicBezTo>
                    <a:pt x="85" y="26"/>
                    <a:pt x="85" y="26"/>
                    <a:pt x="84" y="25"/>
                  </a:cubicBezTo>
                  <a:cubicBezTo>
                    <a:pt x="84" y="25"/>
                    <a:pt x="84" y="24"/>
                    <a:pt x="84" y="23"/>
                  </a:cubicBezTo>
                  <a:cubicBezTo>
                    <a:pt x="83" y="23"/>
                    <a:pt x="83" y="22"/>
                    <a:pt x="83" y="22"/>
                  </a:cubicBezTo>
                  <a:cubicBezTo>
                    <a:pt x="82" y="21"/>
                    <a:pt x="82" y="20"/>
                    <a:pt x="81" y="20"/>
                  </a:cubicBezTo>
                  <a:cubicBezTo>
                    <a:pt x="81" y="20"/>
                    <a:pt x="81" y="19"/>
                    <a:pt x="81" y="19"/>
                  </a:cubicBezTo>
                  <a:cubicBezTo>
                    <a:pt x="81" y="19"/>
                    <a:pt x="81" y="19"/>
                    <a:pt x="80" y="18"/>
                  </a:cubicBezTo>
                  <a:cubicBezTo>
                    <a:pt x="80" y="18"/>
                    <a:pt x="80" y="18"/>
                    <a:pt x="80" y="18"/>
                  </a:cubicBezTo>
                  <a:cubicBezTo>
                    <a:pt x="80" y="18"/>
                    <a:pt x="80" y="17"/>
                    <a:pt x="80" y="17"/>
                  </a:cubicBezTo>
                  <a:cubicBezTo>
                    <a:pt x="80" y="17"/>
                    <a:pt x="80" y="16"/>
                    <a:pt x="79" y="16"/>
                  </a:cubicBezTo>
                  <a:cubicBezTo>
                    <a:pt x="79" y="16"/>
                    <a:pt x="79" y="16"/>
                    <a:pt x="79" y="15"/>
                  </a:cubicBezTo>
                  <a:cubicBezTo>
                    <a:pt x="79" y="15"/>
                    <a:pt x="79" y="15"/>
                    <a:pt x="78" y="15"/>
                  </a:cubicBezTo>
                  <a:cubicBezTo>
                    <a:pt x="78" y="14"/>
                    <a:pt x="78" y="14"/>
                    <a:pt x="77" y="14"/>
                  </a:cubicBezTo>
                  <a:cubicBezTo>
                    <a:pt x="77" y="14"/>
                    <a:pt x="77" y="14"/>
                    <a:pt x="77" y="14"/>
                  </a:cubicBezTo>
                  <a:cubicBezTo>
                    <a:pt x="77" y="14"/>
                    <a:pt x="77" y="14"/>
                    <a:pt x="76" y="14"/>
                  </a:cubicBezTo>
                  <a:cubicBezTo>
                    <a:pt x="76" y="14"/>
                    <a:pt x="76" y="14"/>
                    <a:pt x="75" y="14"/>
                  </a:cubicBezTo>
                  <a:cubicBezTo>
                    <a:pt x="75" y="14"/>
                    <a:pt x="75" y="14"/>
                    <a:pt x="74" y="14"/>
                  </a:cubicBezTo>
                  <a:cubicBezTo>
                    <a:pt x="74" y="14"/>
                    <a:pt x="73" y="14"/>
                    <a:pt x="72" y="14"/>
                  </a:cubicBezTo>
                  <a:cubicBezTo>
                    <a:pt x="71" y="14"/>
                    <a:pt x="70" y="14"/>
                    <a:pt x="69" y="14"/>
                  </a:cubicBezTo>
                  <a:cubicBezTo>
                    <a:pt x="68" y="14"/>
                    <a:pt x="67" y="14"/>
                    <a:pt x="67" y="14"/>
                  </a:cubicBezTo>
                  <a:cubicBezTo>
                    <a:pt x="66" y="14"/>
                    <a:pt x="66" y="13"/>
                    <a:pt x="65" y="13"/>
                  </a:cubicBezTo>
                  <a:cubicBezTo>
                    <a:pt x="65" y="13"/>
                    <a:pt x="65" y="13"/>
                    <a:pt x="65" y="12"/>
                  </a:cubicBezTo>
                  <a:cubicBezTo>
                    <a:pt x="65" y="11"/>
                    <a:pt x="65" y="10"/>
                    <a:pt x="65" y="9"/>
                  </a:cubicBezTo>
                  <a:cubicBezTo>
                    <a:pt x="65" y="8"/>
                    <a:pt x="64" y="7"/>
                    <a:pt x="64" y="6"/>
                  </a:cubicBezTo>
                  <a:cubicBezTo>
                    <a:pt x="63" y="5"/>
                    <a:pt x="63" y="4"/>
                    <a:pt x="62" y="4"/>
                  </a:cubicBezTo>
                  <a:cubicBezTo>
                    <a:pt x="61" y="4"/>
                    <a:pt x="61" y="4"/>
                    <a:pt x="61" y="4"/>
                  </a:cubicBezTo>
                  <a:cubicBezTo>
                    <a:pt x="61" y="4"/>
                    <a:pt x="60" y="4"/>
                    <a:pt x="60" y="4"/>
                  </a:cubicBezTo>
                  <a:cubicBezTo>
                    <a:pt x="59" y="3"/>
                    <a:pt x="59" y="3"/>
                    <a:pt x="58" y="3"/>
                  </a:cubicBezTo>
                  <a:cubicBezTo>
                    <a:pt x="58" y="3"/>
                    <a:pt x="57" y="3"/>
                    <a:pt x="57" y="3"/>
                  </a:cubicBezTo>
                  <a:cubicBezTo>
                    <a:pt x="56" y="2"/>
                    <a:pt x="56" y="2"/>
                    <a:pt x="56" y="2"/>
                  </a:cubicBezTo>
                  <a:cubicBezTo>
                    <a:pt x="56" y="2"/>
                    <a:pt x="55" y="2"/>
                    <a:pt x="55" y="1"/>
                  </a:cubicBezTo>
                  <a:cubicBezTo>
                    <a:pt x="54" y="1"/>
                    <a:pt x="54" y="1"/>
                    <a:pt x="53" y="1"/>
                  </a:cubicBezTo>
                  <a:cubicBezTo>
                    <a:pt x="53" y="0"/>
                    <a:pt x="52" y="0"/>
                    <a:pt x="52" y="0"/>
                  </a:cubicBezTo>
                  <a:cubicBezTo>
                    <a:pt x="52"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4" name="Freeform 313">
              <a:extLst>
                <a:ext uri="{FF2B5EF4-FFF2-40B4-BE49-F238E27FC236}">
                  <a16:creationId xmlns:a16="http://schemas.microsoft.com/office/drawing/2014/main" id="{19DF9B3F-51C0-004D-9992-05664ACF862A}"/>
                </a:ext>
              </a:extLst>
            </p:cNvPr>
            <p:cNvSpPr>
              <a:spLocks/>
            </p:cNvSpPr>
            <p:nvPr/>
          </p:nvSpPr>
          <p:spPr bwMode="auto">
            <a:xfrm>
              <a:off x="6529388" y="1370013"/>
              <a:ext cx="276225" cy="230187"/>
            </a:xfrm>
            <a:custGeom>
              <a:avLst/>
              <a:gdLst>
                <a:gd name="T0" fmla="*/ 2 w 164"/>
                <a:gd name="T1" fmla="*/ 4 h 137"/>
                <a:gd name="T2" fmla="*/ 1 w 164"/>
                <a:gd name="T3" fmla="*/ 16 h 137"/>
                <a:gd name="T4" fmla="*/ 6 w 164"/>
                <a:gd name="T5" fmla="*/ 26 h 137"/>
                <a:gd name="T6" fmla="*/ 12 w 164"/>
                <a:gd name="T7" fmla="*/ 37 h 137"/>
                <a:gd name="T8" fmla="*/ 17 w 164"/>
                <a:gd name="T9" fmla="*/ 42 h 137"/>
                <a:gd name="T10" fmla="*/ 15 w 164"/>
                <a:gd name="T11" fmla="*/ 46 h 137"/>
                <a:gd name="T12" fmla="*/ 12 w 164"/>
                <a:gd name="T13" fmla="*/ 55 h 137"/>
                <a:gd name="T14" fmla="*/ 20 w 164"/>
                <a:gd name="T15" fmla="*/ 66 h 137"/>
                <a:gd name="T16" fmla="*/ 30 w 164"/>
                <a:gd name="T17" fmla="*/ 74 h 137"/>
                <a:gd name="T18" fmla="*/ 31 w 164"/>
                <a:gd name="T19" fmla="*/ 81 h 137"/>
                <a:gd name="T20" fmla="*/ 38 w 164"/>
                <a:gd name="T21" fmla="*/ 92 h 137"/>
                <a:gd name="T22" fmla="*/ 42 w 164"/>
                <a:gd name="T23" fmla="*/ 91 h 137"/>
                <a:gd name="T24" fmla="*/ 46 w 164"/>
                <a:gd name="T25" fmla="*/ 92 h 137"/>
                <a:gd name="T26" fmla="*/ 59 w 164"/>
                <a:gd name="T27" fmla="*/ 104 h 137"/>
                <a:gd name="T28" fmla="*/ 66 w 164"/>
                <a:gd name="T29" fmla="*/ 113 h 137"/>
                <a:gd name="T30" fmla="*/ 93 w 164"/>
                <a:gd name="T31" fmla="*/ 124 h 137"/>
                <a:gd name="T32" fmla="*/ 105 w 164"/>
                <a:gd name="T33" fmla="*/ 120 h 137"/>
                <a:gd name="T34" fmla="*/ 113 w 164"/>
                <a:gd name="T35" fmla="*/ 131 h 137"/>
                <a:gd name="T36" fmla="*/ 148 w 164"/>
                <a:gd name="T37" fmla="*/ 137 h 137"/>
                <a:gd name="T38" fmla="*/ 152 w 164"/>
                <a:gd name="T39" fmla="*/ 130 h 137"/>
                <a:gd name="T40" fmla="*/ 164 w 164"/>
                <a:gd name="T41" fmla="*/ 124 h 137"/>
                <a:gd name="T42" fmla="*/ 160 w 164"/>
                <a:gd name="T43" fmla="*/ 116 h 137"/>
                <a:gd name="T44" fmla="*/ 146 w 164"/>
                <a:gd name="T45" fmla="*/ 100 h 137"/>
                <a:gd name="T46" fmla="*/ 144 w 164"/>
                <a:gd name="T47" fmla="*/ 97 h 137"/>
                <a:gd name="T48" fmla="*/ 143 w 164"/>
                <a:gd name="T49" fmla="*/ 96 h 137"/>
                <a:gd name="T50" fmla="*/ 143 w 164"/>
                <a:gd name="T51" fmla="*/ 95 h 137"/>
                <a:gd name="T52" fmla="*/ 151 w 164"/>
                <a:gd name="T53" fmla="*/ 84 h 137"/>
                <a:gd name="T54" fmla="*/ 142 w 164"/>
                <a:gd name="T55" fmla="*/ 78 h 137"/>
                <a:gd name="T56" fmla="*/ 141 w 164"/>
                <a:gd name="T57" fmla="*/ 66 h 137"/>
                <a:gd name="T58" fmla="*/ 141 w 164"/>
                <a:gd name="T59" fmla="*/ 61 h 137"/>
                <a:gd name="T60" fmla="*/ 142 w 164"/>
                <a:gd name="T61" fmla="*/ 53 h 137"/>
                <a:gd name="T62" fmla="*/ 145 w 164"/>
                <a:gd name="T63" fmla="*/ 47 h 137"/>
                <a:gd name="T64" fmla="*/ 145 w 164"/>
                <a:gd name="T65" fmla="*/ 46 h 137"/>
                <a:gd name="T66" fmla="*/ 145 w 164"/>
                <a:gd name="T67" fmla="*/ 46 h 137"/>
                <a:gd name="T68" fmla="*/ 145 w 164"/>
                <a:gd name="T69" fmla="*/ 45 h 137"/>
                <a:gd name="T70" fmla="*/ 145 w 164"/>
                <a:gd name="T71" fmla="*/ 45 h 137"/>
                <a:gd name="T72" fmla="*/ 146 w 164"/>
                <a:gd name="T73" fmla="*/ 43 h 137"/>
                <a:gd name="T74" fmla="*/ 142 w 164"/>
                <a:gd name="T75" fmla="*/ 32 h 137"/>
                <a:gd name="T76" fmla="*/ 135 w 164"/>
                <a:gd name="T77" fmla="*/ 28 h 137"/>
                <a:gd name="T78" fmla="*/ 123 w 164"/>
                <a:gd name="T79" fmla="*/ 23 h 137"/>
                <a:gd name="T80" fmla="*/ 116 w 164"/>
                <a:gd name="T81" fmla="*/ 20 h 137"/>
                <a:gd name="T82" fmla="*/ 103 w 164"/>
                <a:gd name="T83" fmla="*/ 18 h 137"/>
                <a:gd name="T84" fmla="*/ 97 w 164"/>
                <a:gd name="T85" fmla="*/ 18 h 137"/>
                <a:gd name="T86" fmla="*/ 83 w 164"/>
                <a:gd name="T87" fmla="*/ 28 h 137"/>
                <a:gd name="T88" fmla="*/ 55 w 164"/>
                <a:gd name="T89" fmla="*/ 27 h 137"/>
                <a:gd name="T90" fmla="*/ 38 w 164"/>
                <a:gd name="T91" fmla="*/ 14 h 137"/>
                <a:gd name="T92" fmla="*/ 33 w 164"/>
                <a:gd name="T93" fmla="*/ 11 h 137"/>
                <a:gd name="T94" fmla="*/ 33 w 164"/>
                <a:gd name="T95" fmla="*/ 7 h 137"/>
                <a:gd name="T96" fmla="*/ 32 w 164"/>
                <a:gd name="T97" fmla="*/ 2 h 137"/>
                <a:gd name="T98" fmla="*/ 22 w 164"/>
                <a:gd name="T99" fmla="*/ 8 h 137"/>
                <a:gd name="T100" fmla="*/ 17 w 164"/>
                <a:gd name="T101" fmla="*/ 10 h 137"/>
                <a:gd name="T102" fmla="*/ 16 w 164"/>
                <a:gd name="T103" fmla="*/ 10 h 137"/>
                <a:gd name="T104" fmla="*/ 12 w 164"/>
                <a:gd name="T105" fmla="*/ 9 h 137"/>
                <a:gd name="T106" fmla="*/ 10 w 164"/>
                <a:gd name="T107" fmla="*/ 7 h 137"/>
                <a:gd name="T108" fmla="*/ 6 w 164"/>
                <a:gd name="T109" fmla="*/ 4 h 137"/>
                <a:gd name="T110" fmla="*/ 5 w 164"/>
                <a:gd name="T111" fmla="*/ 1 h 137"/>
                <a:gd name="T112" fmla="*/ 5 w 164"/>
                <a:gd name="T113" fmla="*/ 0 h 137"/>
                <a:gd name="T114" fmla="*/ 4 w 164"/>
                <a:gd name="T115" fmla="*/ 0 h 137"/>
                <a:gd name="T116" fmla="*/ 4 w 164"/>
                <a:gd name="T117" fmla="*/ 0 h 137"/>
                <a:gd name="T118" fmla="*/ 4 w 164"/>
                <a:gd name="T11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 h="137">
                  <a:moveTo>
                    <a:pt x="4" y="0"/>
                  </a:moveTo>
                  <a:cubicBezTo>
                    <a:pt x="3" y="0"/>
                    <a:pt x="3" y="0"/>
                    <a:pt x="3" y="0"/>
                  </a:cubicBezTo>
                  <a:cubicBezTo>
                    <a:pt x="3" y="0"/>
                    <a:pt x="3" y="0"/>
                    <a:pt x="3" y="0"/>
                  </a:cubicBezTo>
                  <a:cubicBezTo>
                    <a:pt x="3" y="0"/>
                    <a:pt x="3" y="0"/>
                    <a:pt x="3" y="0"/>
                  </a:cubicBezTo>
                  <a:cubicBezTo>
                    <a:pt x="3" y="0"/>
                    <a:pt x="2" y="0"/>
                    <a:pt x="2" y="0"/>
                  </a:cubicBezTo>
                  <a:cubicBezTo>
                    <a:pt x="2" y="0"/>
                    <a:pt x="2" y="1"/>
                    <a:pt x="2" y="1"/>
                  </a:cubicBezTo>
                  <a:cubicBezTo>
                    <a:pt x="2" y="1"/>
                    <a:pt x="2" y="1"/>
                    <a:pt x="2" y="1"/>
                  </a:cubicBezTo>
                  <a:cubicBezTo>
                    <a:pt x="2" y="1"/>
                    <a:pt x="2" y="2"/>
                    <a:pt x="2" y="2"/>
                  </a:cubicBezTo>
                  <a:cubicBezTo>
                    <a:pt x="2" y="2"/>
                    <a:pt x="2" y="3"/>
                    <a:pt x="2" y="3"/>
                  </a:cubicBezTo>
                  <a:cubicBezTo>
                    <a:pt x="2" y="3"/>
                    <a:pt x="2" y="3"/>
                    <a:pt x="2" y="4"/>
                  </a:cubicBezTo>
                  <a:cubicBezTo>
                    <a:pt x="2" y="4"/>
                    <a:pt x="2" y="4"/>
                    <a:pt x="2" y="4"/>
                  </a:cubicBezTo>
                  <a:cubicBezTo>
                    <a:pt x="1" y="4"/>
                    <a:pt x="1" y="4"/>
                    <a:pt x="1" y="4"/>
                  </a:cubicBezTo>
                  <a:cubicBezTo>
                    <a:pt x="1" y="5"/>
                    <a:pt x="1" y="5"/>
                    <a:pt x="1" y="5"/>
                  </a:cubicBezTo>
                  <a:cubicBezTo>
                    <a:pt x="0" y="5"/>
                    <a:pt x="0" y="5"/>
                    <a:pt x="0" y="6"/>
                  </a:cubicBezTo>
                  <a:cubicBezTo>
                    <a:pt x="0" y="6"/>
                    <a:pt x="0" y="7"/>
                    <a:pt x="1" y="7"/>
                  </a:cubicBezTo>
                  <a:cubicBezTo>
                    <a:pt x="1" y="8"/>
                    <a:pt x="1" y="9"/>
                    <a:pt x="1" y="9"/>
                  </a:cubicBezTo>
                  <a:cubicBezTo>
                    <a:pt x="1" y="10"/>
                    <a:pt x="1" y="10"/>
                    <a:pt x="2" y="11"/>
                  </a:cubicBezTo>
                  <a:cubicBezTo>
                    <a:pt x="2" y="11"/>
                    <a:pt x="2" y="11"/>
                    <a:pt x="2" y="11"/>
                  </a:cubicBezTo>
                  <a:cubicBezTo>
                    <a:pt x="2" y="11"/>
                    <a:pt x="2" y="12"/>
                    <a:pt x="2" y="12"/>
                  </a:cubicBezTo>
                  <a:cubicBezTo>
                    <a:pt x="2" y="12"/>
                    <a:pt x="2" y="13"/>
                    <a:pt x="2" y="13"/>
                  </a:cubicBezTo>
                  <a:cubicBezTo>
                    <a:pt x="2" y="14"/>
                    <a:pt x="2" y="14"/>
                    <a:pt x="2" y="15"/>
                  </a:cubicBezTo>
                  <a:cubicBezTo>
                    <a:pt x="2" y="15"/>
                    <a:pt x="1" y="16"/>
                    <a:pt x="1" y="16"/>
                  </a:cubicBezTo>
                  <a:cubicBezTo>
                    <a:pt x="1" y="17"/>
                    <a:pt x="1" y="17"/>
                    <a:pt x="1" y="17"/>
                  </a:cubicBezTo>
                  <a:cubicBezTo>
                    <a:pt x="1" y="18"/>
                    <a:pt x="1" y="18"/>
                    <a:pt x="1" y="19"/>
                  </a:cubicBezTo>
                  <a:cubicBezTo>
                    <a:pt x="1" y="19"/>
                    <a:pt x="1" y="19"/>
                    <a:pt x="1" y="19"/>
                  </a:cubicBezTo>
                  <a:cubicBezTo>
                    <a:pt x="2" y="19"/>
                    <a:pt x="2" y="19"/>
                    <a:pt x="2" y="20"/>
                  </a:cubicBezTo>
                  <a:cubicBezTo>
                    <a:pt x="3" y="20"/>
                    <a:pt x="3" y="20"/>
                    <a:pt x="3" y="21"/>
                  </a:cubicBezTo>
                  <a:cubicBezTo>
                    <a:pt x="4" y="21"/>
                    <a:pt x="4" y="22"/>
                    <a:pt x="4" y="22"/>
                  </a:cubicBezTo>
                  <a:cubicBezTo>
                    <a:pt x="4" y="22"/>
                    <a:pt x="4" y="23"/>
                    <a:pt x="5" y="23"/>
                  </a:cubicBezTo>
                  <a:cubicBezTo>
                    <a:pt x="5" y="23"/>
                    <a:pt x="5" y="23"/>
                    <a:pt x="5" y="24"/>
                  </a:cubicBezTo>
                  <a:cubicBezTo>
                    <a:pt x="5" y="24"/>
                    <a:pt x="5" y="24"/>
                    <a:pt x="5" y="25"/>
                  </a:cubicBezTo>
                  <a:cubicBezTo>
                    <a:pt x="6" y="25"/>
                    <a:pt x="6" y="25"/>
                    <a:pt x="6" y="26"/>
                  </a:cubicBezTo>
                  <a:cubicBezTo>
                    <a:pt x="6" y="26"/>
                    <a:pt x="6" y="26"/>
                    <a:pt x="6" y="26"/>
                  </a:cubicBezTo>
                  <a:cubicBezTo>
                    <a:pt x="6" y="26"/>
                    <a:pt x="6" y="26"/>
                    <a:pt x="6" y="27"/>
                  </a:cubicBezTo>
                  <a:cubicBezTo>
                    <a:pt x="6" y="27"/>
                    <a:pt x="6" y="27"/>
                    <a:pt x="6" y="27"/>
                  </a:cubicBezTo>
                  <a:cubicBezTo>
                    <a:pt x="6" y="27"/>
                    <a:pt x="6" y="27"/>
                    <a:pt x="6" y="28"/>
                  </a:cubicBezTo>
                  <a:cubicBezTo>
                    <a:pt x="7" y="28"/>
                    <a:pt x="7" y="28"/>
                    <a:pt x="7" y="28"/>
                  </a:cubicBezTo>
                  <a:cubicBezTo>
                    <a:pt x="7" y="29"/>
                    <a:pt x="7" y="29"/>
                    <a:pt x="8" y="29"/>
                  </a:cubicBezTo>
                  <a:cubicBezTo>
                    <a:pt x="8" y="30"/>
                    <a:pt x="8" y="30"/>
                    <a:pt x="8" y="30"/>
                  </a:cubicBezTo>
                  <a:cubicBezTo>
                    <a:pt x="8" y="31"/>
                    <a:pt x="9" y="31"/>
                    <a:pt x="9" y="32"/>
                  </a:cubicBezTo>
                  <a:cubicBezTo>
                    <a:pt x="9" y="32"/>
                    <a:pt x="9" y="32"/>
                    <a:pt x="9" y="33"/>
                  </a:cubicBezTo>
                  <a:cubicBezTo>
                    <a:pt x="9" y="33"/>
                    <a:pt x="9" y="34"/>
                    <a:pt x="9" y="34"/>
                  </a:cubicBezTo>
                  <a:cubicBezTo>
                    <a:pt x="10" y="35"/>
                    <a:pt x="10" y="35"/>
                    <a:pt x="10" y="36"/>
                  </a:cubicBezTo>
                  <a:cubicBezTo>
                    <a:pt x="11" y="36"/>
                    <a:pt x="11" y="36"/>
                    <a:pt x="12" y="37"/>
                  </a:cubicBezTo>
                  <a:cubicBezTo>
                    <a:pt x="12" y="37"/>
                    <a:pt x="13" y="37"/>
                    <a:pt x="13" y="37"/>
                  </a:cubicBezTo>
                  <a:cubicBezTo>
                    <a:pt x="13" y="37"/>
                    <a:pt x="14" y="37"/>
                    <a:pt x="14" y="37"/>
                  </a:cubicBezTo>
                  <a:cubicBezTo>
                    <a:pt x="14" y="37"/>
                    <a:pt x="15" y="37"/>
                    <a:pt x="15" y="37"/>
                  </a:cubicBezTo>
                  <a:cubicBezTo>
                    <a:pt x="15" y="38"/>
                    <a:pt x="16" y="38"/>
                    <a:pt x="16" y="38"/>
                  </a:cubicBezTo>
                  <a:cubicBezTo>
                    <a:pt x="16" y="38"/>
                    <a:pt x="16" y="38"/>
                    <a:pt x="17" y="39"/>
                  </a:cubicBezTo>
                  <a:cubicBezTo>
                    <a:pt x="17" y="39"/>
                    <a:pt x="17" y="39"/>
                    <a:pt x="17" y="39"/>
                  </a:cubicBezTo>
                  <a:cubicBezTo>
                    <a:pt x="17" y="39"/>
                    <a:pt x="17" y="39"/>
                    <a:pt x="17" y="40"/>
                  </a:cubicBezTo>
                  <a:cubicBezTo>
                    <a:pt x="17" y="40"/>
                    <a:pt x="17" y="40"/>
                    <a:pt x="17" y="40"/>
                  </a:cubicBezTo>
                  <a:cubicBezTo>
                    <a:pt x="17" y="40"/>
                    <a:pt x="17" y="41"/>
                    <a:pt x="17" y="41"/>
                  </a:cubicBezTo>
                  <a:cubicBezTo>
                    <a:pt x="17" y="41"/>
                    <a:pt x="17" y="41"/>
                    <a:pt x="17" y="41"/>
                  </a:cubicBezTo>
                  <a:cubicBezTo>
                    <a:pt x="17" y="41"/>
                    <a:pt x="17" y="42"/>
                    <a:pt x="17" y="42"/>
                  </a:cubicBezTo>
                  <a:cubicBezTo>
                    <a:pt x="17" y="42"/>
                    <a:pt x="17" y="42"/>
                    <a:pt x="17" y="42"/>
                  </a:cubicBezTo>
                  <a:cubicBezTo>
                    <a:pt x="17" y="43"/>
                    <a:pt x="17" y="43"/>
                    <a:pt x="17" y="43"/>
                  </a:cubicBezTo>
                  <a:cubicBezTo>
                    <a:pt x="17" y="43"/>
                    <a:pt x="17" y="44"/>
                    <a:pt x="17" y="44"/>
                  </a:cubicBezTo>
                  <a:cubicBezTo>
                    <a:pt x="17" y="44"/>
                    <a:pt x="17" y="44"/>
                    <a:pt x="17" y="44"/>
                  </a:cubicBezTo>
                  <a:cubicBezTo>
                    <a:pt x="17" y="45"/>
                    <a:pt x="17" y="45"/>
                    <a:pt x="17" y="45"/>
                  </a:cubicBezTo>
                  <a:cubicBezTo>
                    <a:pt x="17" y="45"/>
                    <a:pt x="17" y="45"/>
                    <a:pt x="17" y="46"/>
                  </a:cubicBezTo>
                  <a:cubicBezTo>
                    <a:pt x="16" y="46"/>
                    <a:pt x="16" y="46"/>
                    <a:pt x="16" y="46"/>
                  </a:cubicBezTo>
                  <a:cubicBezTo>
                    <a:pt x="16" y="46"/>
                    <a:pt x="16" y="46"/>
                    <a:pt x="16" y="46"/>
                  </a:cubicBezTo>
                  <a:cubicBezTo>
                    <a:pt x="16" y="46"/>
                    <a:pt x="16" y="46"/>
                    <a:pt x="16" y="46"/>
                  </a:cubicBezTo>
                  <a:cubicBezTo>
                    <a:pt x="16" y="46"/>
                    <a:pt x="16" y="46"/>
                    <a:pt x="15" y="46"/>
                  </a:cubicBezTo>
                  <a:cubicBezTo>
                    <a:pt x="15" y="46"/>
                    <a:pt x="15" y="46"/>
                    <a:pt x="15" y="46"/>
                  </a:cubicBezTo>
                  <a:cubicBezTo>
                    <a:pt x="15" y="46"/>
                    <a:pt x="15" y="47"/>
                    <a:pt x="15" y="47"/>
                  </a:cubicBezTo>
                  <a:cubicBezTo>
                    <a:pt x="15" y="47"/>
                    <a:pt x="14" y="48"/>
                    <a:pt x="14" y="48"/>
                  </a:cubicBezTo>
                  <a:cubicBezTo>
                    <a:pt x="14" y="48"/>
                    <a:pt x="14" y="49"/>
                    <a:pt x="14" y="49"/>
                  </a:cubicBezTo>
                  <a:cubicBezTo>
                    <a:pt x="14" y="49"/>
                    <a:pt x="14" y="50"/>
                    <a:pt x="14" y="50"/>
                  </a:cubicBezTo>
                  <a:cubicBezTo>
                    <a:pt x="14" y="50"/>
                    <a:pt x="14" y="51"/>
                    <a:pt x="13" y="51"/>
                  </a:cubicBezTo>
                  <a:cubicBezTo>
                    <a:pt x="13" y="51"/>
                    <a:pt x="13" y="52"/>
                    <a:pt x="13" y="52"/>
                  </a:cubicBezTo>
                  <a:cubicBezTo>
                    <a:pt x="13" y="52"/>
                    <a:pt x="13" y="52"/>
                    <a:pt x="12" y="52"/>
                  </a:cubicBezTo>
                  <a:cubicBezTo>
                    <a:pt x="12" y="52"/>
                    <a:pt x="12" y="53"/>
                    <a:pt x="12" y="53"/>
                  </a:cubicBezTo>
                  <a:cubicBezTo>
                    <a:pt x="12" y="53"/>
                    <a:pt x="12" y="53"/>
                    <a:pt x="12" y="53"/>
                  </a:cubicBezTo>
                  <a:cubicBezTo>
                    <a:pt x="12" y="53"/>
                    <a:pt x="12" y="54"/>
                    <a:pt x="12" y="54"/>
                  </a:cubicBezTo>
                  <a:cubicBezTo>
                    <a:pt x="12" y="54"/>
                    <a:pt x="12" y="54"/>
                    <a:pt x="12" y="55"/>
                  </a:cubicBezTo>
                  <a:cubicBezTo>
                    <a:pt x="12" y="55"/>
                    <a:pt x="12" y="56"/>
                    <a:pt x="12" y="56"/>
                  </a:cubicBezTo>
                  <a:cubicBezTo>
                    <a:pt x="12" y="57"/>
                    <a:pt x="12" y="57"/>
                    <a:pt x="13" y="58"/>
                  </a:cubicBezTo>
                  <a:cubicBezTo>
                    <a:pt x="13" y="58"/>
                    <a:pt x="13" y="58"/>
                    <a:pt x="13" y="59"/>
                  </a:cubicBezTo>
                  <a:cubicBezTo>
                    <a:pt x="13" y="59"/>
                    <a:pt x="13" y="59"/>
                    <a:pt x="13" y="59"/>
                  </a:cubicBezTo>
                  <a:cubicBezTo>
                    <a:pt x="14" y="60"/>
                    <a:pt x="15" y="60"/>
                    <a:pt x="16" y="61"/>
                  </a:cubicBezTo>
                  <a:cubicBezTo>
                    <a:pt x="16" y="61"/>
                    <a:pt x="17" y="61"/>
                    <a:pt x="17" y="62"/>
                  </a:cubicBezTo>
                  <a:cubicBezTo>
                    <a:pt x="17" y="62"/>
                    <a:pt x="18" y="63"/>
                    <a:pt x="18" y="63"/>
                  </a:cubicBezTo>
                  <a:cubicBezTo>
                    <a:pt x="18" y="64"/>
                    <a:pt x="18" y="64"/>
                    <a:pt x="18" y="64"/>
                  </a:cubicBezTo>
                  <a:cubicBezTo>
                    <a:pt x="18" y="64"/>
                    <a:pt x="18" y="65"/>
                    <a:pt x="18" y="65"/>
                  </a:cubicBezTo>
                  <a:cubicBezTo>
                    <a:pt x="18" y="65"/>
                    <a:pt x="18" y="65"/>
                    <a:pt x="18" y="66"/>
                  </a:cubicBezTo>
                  <a:cubicBezTo>
                    <a:pt x="19" y="66"/>
                    <a:pt x="19" y="66"/>
                    <a:pt x="20" y="66"/>
                  </a:cubicBezTo>
                  <a:cubicBezTo>
                    <a:pt x="20" y="67"/>
                    <a:pt x="21" y="67"/>
                    <a:pt x="21" y="68"/>
                  </a:cubicBezTo>
                  <a:cubicBezTo>
                    <a:pt x="22" y="68"/>
                    <a:pt x="22" y="68"/>
                    <a:pt x="23" y="68"/>
                  </a:cubicBezTo>
                  <a:cubicBezTo>
                    <a:pt x="23" y="69"/>
                    <a:pt x="24" y="69"/>
                    <a:pt x="24" y="69"/>
                  </a:cubicBezTo>
                  <a:cubicBezTo>
                    <a:pt x="25" y="69"/>
                    <a:pt x="25" y="70"/>
                    <a:pt x="26" y="70"/>
                  </a:cubicBezTo>
                  <a:cubicBezTo>
                    <a:pt x="26" y="70"/>
                    <a:pt x="26" y="70"/>
                    <a:pt x="27" y="70"/>
                  </a:cubicBezTo>
                  <a:cubicBezTo>
                    <a:pt x="27" y="70"/>
                    <a:pt x="27" y="70"/>
                    <a:pt x="28" y="70"/>
                  </a:cubicBezTo>
                  <a:cubicBezTo>
                    <a:pt x="28" y="71"/>
                    <a:pt x="28" y="71"/>
                    <a:pt x="29" y="71"/>
                  </a:cubicBezTo>
                  <a:cubicBezTo>
                    <a:pt x="29" y="71"/>
                    <a:pt x="29" y="72"/>
                    <a:pt x="29" y="72"/>
                  </a:cubicBezTo>
                  <a:cubicBezTo>
                    <a:pt x="30" y="72"/>
                    <a:pt x="30" y="73"/>
                    <a:pt x="30" y="73"/>
                  </a:cubicBezTo>
                  <a:cubicBezTo>
                    <a:pt x="30" y="73"/>
                    <a:pt x="30" y="73"/>
                    <a:pt x="30" y="74"/>
                  </a:cubicBezTo>
                  <a:cubicBezTo>
                    <a:pt x="30" y="74"/>
                    <a:pt x="30" y="74"/>
                    <a:pt x="30" y="74"/>
                  </a:cubicBezTo>
                  <a:cubicBezTo>
                    <a:pt x="31" y="74"/>
                    <a:pt x="31" y="74"/>
                    <a:pt x="31" y="75"/>
                  </a:cubicBezTo>
                  <a:cubicBezTo>
                    <a:pt x="31" y="75"/>
                    <a:pt x="31" y="75"/>
                    <a:pt x="31" y="75"/>
                  </a:cubicBezTo>
                  <a:cubicBezTo>
                    <a:pt x="31" y="75"/>
                    <a:pt x="31" y="75"/>
                    <a:pt x="31" y="76"/>
                  </a:cubicBezTo>
                  <a:cubicBezTo>
                    <a:pt x="32" y="76"/>
                    <a:pt x="32" y="76"/>
                    <a:pt x="32" y="77"/>
                  </a:cubicBezTo>
                  <a:cubicBezTo>
                    <a:pt x="32" y="77"/>
                    <a:pt x="31" y="77"/>
                    <a:pt x="31" y="78"/>
                  </a:cubicBezTo>
                  <a:cubicBezTo>
                    <a:pt x="31" y="78"/>
                    <a:pt x="31" y="78"/>
                    <a:pt x="31" y="79"/>
                  </a:cubicBezTo>
                  <a:cubicBezTo>
                    <a:pt x="31" y="79"/>
                    <a:pt x="31" y="79"/>
                    <a:pt x="31" y="79"/>
                  </a:cubicBezTo>
                  <a:cubicBezTo>
                    <a:pt x="31" y="79"/>
                    <a:pt x="31" y="80"/>
                    <a:pt x="31" y="80"/>
                  </a:cubicBezTo>
                  <a:cubicBezTo>
                    <a:pt x="31" y="80"/>
                    <a:pt x="31" y="80"/>
                    <a:pt x="31" y="80"/>
                  </a:cubicBezTo>
                  <a:cubicBezTo>
                    <a:pt x="31" y="81"/>
                    <a:pt x="31" y="81"/>
                    <a:pt x="31" y="81"/>
                  </a:cubicBezTo>
                  <a:cubicBezTo>
                    <a:pt x="31" y="81"/>
                    <a:pt x="31" y="81"/>
                    <a:pt x="31" y="81"/>
                  </a:cubicBezTo>
                  <a:cubicBezTo>
                    <a:pt x="31" y="81"/>
                    <a:pt x="31" y="81"/>
                    <a:pt x="31" y="82"/>
                  </a:cubicBezTo>
                  <a:cubicBezTo>
                    <a:pt x="31" y="82"/>
                    <a:pt x="31" y="82"/>
                    <a:pt x="31" y="82"/>
                  </a:cubicBezTo>
                  <a:cubicBezTo>
                    <a:pt x="31" y="82"/>
                    <a:pt x="32" y="82"/>
                    <a:pt x="32" y="82"/>
                  </a:cubicBezTo>
                  <a:cubicBezTo>
                    <a:pt x="32" y="83"/>
                    <a:pt x="32" y="83"/>
                    <a:pt x="32" y="83"/>
                  </a:cubicBezTo>
                  <a:cubicBezTo>
                    <a:pt x="33" y="84"/>
                    <a:pt x="33" y="84"/>
                    <a:pt x="33" y="84"/>
                  </a:cubicBezTo>
                  <a:cubicBezTo>
                    <a:pt x="33" y="85"/>
                    <a:pt x="33" y="85"/>
                    <a:pt x="34" y="85"/>
                  </a:cubicBezTo>
                  <a:cubicBezTo>
                    <a:pt x="34" y="86"/>
                    <a:pt x="34" y="86"/>
                    <a:pt x="34" y="87"/>
                  </a:cubicBezTo>
                  <a:cubicBezTo>
                    <a:pt x="34" y="87"/>
                    <a:pt x="34" y="87"/>
                    <a:pt x="34" y="88"/>
                  </a:cubicBezTo>
                  <a:cubicBezTo>
                    <a:pt x="34" y="88"/>
                    <a:pt x="35" y="89"/>
                    <a:pt x="35" y="89"/>
                  </a:cubicBezTo>
                  <a:cubicBezTo>
                    <a:pt x="35" y="90"/>
                    <a:pt x="36" y="90"/>
                    <a:pt x="36" y="91"/>
                  </a:cubicBezTo>
                  <a:cubicBezTo>
                    <a:pt x="37" y="91"/>
                    <a:pt x="37" y="92"/>
                    <a:pt x="38" y="92"/>
                  </a:cubicBezTo>
                  <a:cubicBezTo>
                    <a:pt x="38" y="92"/>
                    <a:pt x="38" y="92"/>
                    <a:pt x="38" y="92"/>
                  </a:cubicBezTo>
                  <a:cubicBezTo>
                    <a:pt x="38" y="92"/>
                    <a:pt x="38" y="92"/>
                    <a:pt x="39" y="92"/>
                  </a:cubicBezTo>
                  <a:cubicBezTo>
                    <a:pt x="39" y="92"/>
                    <a:pt x="39" y="92"/>
                    <a:pt x="39" y="92"/>
                  </a:cubicBezTo>
                  <a:cubicBezTo>
                    <a:pt x="39" y="92"/>
                    <a:pt x="39" y="92"/>
                    <a:pt x="40" y="92"/>
                  </a:cubicBezTo>
                  <a:cubicBezTo>
                    <a:pt x="40" y="92"/>
                    <a:pt x="40" y="92"/>
                    <a:pt x="40" y="92"/>
                  </a:cubicBezTo>
                  <a:cubicBezTo>
                    <a:pt x="40" y="92"/>
                    <a:pt x="40" y="92"/>
                    <a:pt x="40" y="92"/>
                  </a:cubicBezTo>
                  <a:cubicBezTo>
                    <a:pt x="41" y="92"/>
                    <a:pt x="41" y="92"/>
                    <a:pt x="41" y="92"/>
                  </a:cubicBezTo>
                  <a:cubicBezTo>
                    <a:pt x="41" y="92"/>
                    <a:pt x="41" y="92"/>
                    <a:pt x="41" y="92"/>
                  </a:cubicBezTo>
                  <a:cubicBezTo>
                    <a:pt x="41" y="92"/>
                    <a:pt x="41" y="92"/>
                    <a:pt x="42" y="91"/>
                  </a:cubicBezTo>
                  <a:cubicBezTo>
                    <a:pt x="42" y="91"/>
                    <a:pt x="42" y="91"/>
                    <a:pt x="42" y="91"/>
                  </a:cubicBezTo>
                  <a:cubicBezTo>
                    <a:pt x="42" y="91"/>
                    <a:pt x="42" y="91"/>
                    <a:pt x="42" y="91"/>
                  </a:cubicBezTo>
                  <a:cubicBezTo>
                    <a:pt x="42" y="91"/>
                    <a:pt x="42" y="91"/>
                    <a:pt x="42" y="91"/>
                  </a:cubicBezTo>
                  <a:cubicBezTo>
                    <a:pt x="43" y="91"/>
                    <a:pt x="43" y="91"/>
                    <a:pt x="43" y="91"/>
                  </a:cubicBezTo>
                  <a:cubicBezTo>
                    <a:pt x="43" y="91"/>
                    <a:pt x="43" y="91"/>
                    <a:pt x="43" y="91"/>
                  </a:cubicBezTo>
                  <a:cubicBezTo>
                    <a:pt x="43" y="91"/>
                    <a:pt x="43" y="91"/>
                    <a:pt x="43" y="91"/>
                  </a:cubicBezTo>
                  <a:cubicBezTo>
                    <a:pt x="44" y="91"/>
                    <a:pt x="44" y="91"/>
                    <a:pt x="44" y="91"/>
                  </a:cubicBezTo>
                  <a:cubicBezTo>
                    <a:pt x="44" y="91"/>
                    <a:pt x="44" y="91"/>
                    <a:pt x="44" y="91"/>
                  </a:cubicBezTo>
                  <a:cubicBezTo>
                    <a:pt x="44" y="91"/>
                    <a:pt x="44" y="92"/>
                    <a:pt x="44" y="92"/>
                  </a:cubicBezTo>
                  <a:cubicBezTo>
                    <a:pt x="45" y="92"/>
                    <a:pt x="45" y="92"/>
                    <a:pt x="45" y="92"/>
                  </a:cubicBezTo>
                  <a:cubicBezTo>
                    <a:pt x="45" y="92"/>
                    <a:pt x="45" y="92"/>
                    <a:pt x="45" y="92"/>
                  </a:cubicBezTo>
                  <a:cubicBezTo>
                    <a:pt x="45" y="92"/>
                    <a:pt x="45" y="92"/>
                    <a:pt x="46" y="92"/>
                  </a:cubicBezTo>
                  <a:cubicBezTo>
                    <a:pt x="46" y="92"/>
                    <a:pt x="46" y="92"/>
                    <a:pt x="46" y="92"/>
                  </a:cubicBezTo>
                  <a:cubicBezTo>
                    <a:pt x="46" y="92"/>
                    <a:pt x="46" y="92"/>
                    <a:pt x="47" y="92"/>
                  </a:cubicBezTo>
                  <a:cubicBezTo>
                    <a:pt x="47" y="92"/>
                    <a:pt x="47" y="92"/>
                    <a:pt x="47" y="92"/>
                  </a:cubicBezTo>
                  <a:cubicBezTo>
                    <a:pt x="47" y="92"/>
                    <a:pt x="48" y="91"/>
                    <a:pt x="48" y="91"/>
                  </a:cubicBezTo>
                  <a:cubicBezTo>
                    <a:pt x="48" y="91"/>
                    <a:pt x="48" y="91"/>
                    <a:pt x="48" y="91"/>
                  </a:cubicBezTo>
                  <a:cubicBezTo>
                    <a:pt x="48" y="91"/>
                    <a:pt x="49" y="91"/>
                    <a:pt x="49" y="91"/>
                  </a:cubicBezTo>
                  <a:cubicBezTo>
                    <a:pt x="49" y="91"/>
                    <a:pt x="49" y="91"/>
                    <a:pt x="49" y="91"/>
                  </a:cubicBezTo>
                  <a:cubicBezTo>
                    <a:pt x="49" y="91"/>
                    <a:pt x="49" y="91"/>
                    <a:pt x="50" y="91"/>
                  </a:cubicBezTo>
                  <a:cubicBezTo>
                    <a:pt x="50" y="91"/>
                    <a:pt x="51" y="92"/>
                    <a:pt x="52" y="93"/>
                  </a:cubicBezTo>
                  <a:cubicBezTo>
                    <a:pt x="53" y="93"/>
                    <a:pt x="53" y="95"/>
                    <a:pt x="54" y="96"/>
                  </a:cubicBezTo>
                  <a:cubicBezTo>
                    <a:pt x="55" y="98"/>
                    <a:pt x="56" y="99"/>
                    <a:pt x="57" y="101"/>
                  </a:cubicBezTo>
                  <a:cubicBezTo>
                    <a:pt x="58" y="102"/>
                    <a:pt x="58" y="103"/>
                    <a:pt x="59" y="104"/>
                  </a:cubicBezTo>
                  <a:cubicBezTo>
                    <a:pt x="59" y="105"/>
                    <a:pt x="59" y="105"/>
                    <a:pt x="59" y="105"/>
                  </a:cubicBezTo>
                  <a:cubicBezTo>
                    <a:pt x="59" y="105"/>
                    <a:pt x="59" y="106"/>
                    <a:pt x="60" y="106"/>
                  </a:cubicBezTo>
                  <a:cubicBezTo>
                    <a:pt x="60" y="106"/>
                    <a:pt x="60" y="106"/>
                    <a:pt x="60" y="107"/>
                  </a:cubicBezTo>
                  <a:cubicBezTo>
                    <a:pt x="60" y="107"/>
                    <a:pt x="60" y="107"/>
                    <a:pt x="60" y="107"/>
                  </a:cubicBezTo>
                  <a:cubicBezTo>
                    <a:pt x="60" y="108"/>
                    <a:pt x="61" y="108"/>
                    <a:pt x="61" y="109"/>
                  </a:cubicBezTo>
                  <a:cubicBezTo>
                    <a:pt x="61" y="109"/>
                    <a:pt x="61" y="110"/>
                    <a:pt x="61" y="110"/>
                  </a:cubicBezTo>
                  <a:cubicBezTo>
                    <a:pt x="62" y="110"/>
                    <a:pt x="62" y="111"/>
                    <a:pt x="62" y="111"/>
                  </a:cubicBezTo>
                  <a:cubicBezTo>
                    <a:pt x="63" y="111"/>
                    <a:pt x="63" y="111"/>
                    <a:pt x="64" y="112"/>
                  </a:cubicBezTo>
                  <a:cubicBezTo>
                    <a:pt x="64" y="112"/>
                    <a:pt x="64" y="112"/>
                    <a:pt x="64" y="112"/>
                  </a:cubicBezTo>
                  <a:cubicBezTo>
                    <a:pt x="65" y="112"/>
                    <a:pt x="65" y="112"/>
                    <a:pt x="65" y="113"/>
                  </a:cubicBezTo>
                  <a:cubicBezTo>
                    <a:pt x="65" y="113"/>
                    <a:pt x="66" y="113"/>
                    <a:pt x="66" y="113"/>
                  </a:cubicBezTo>
                  <a:cubicBezTo>
                    <a:pt x="66" y="113"/>
                    <a:pt x="67" y="113"/>
                    <a:pt x="67" y="113"/>
                  </a:cubicBezTo>
                  <a:cubicBezTo>
                    <a:pt x="67" y="113"/>
                    <a:pt x="68" y="113"/>
                    <a:pt x="68" y="113"/>
                  </a:cubicBezTo>
                  <a:cubicBezTo>
                    <a:pt x="69" y="114"/>
                    <a:pt x="70" y="114"/>
                    <a:pt x="70" y="114"/>
                  </a:cubicBezTo>
                  <a:cubicBezTo>
                    <a:pt x="71" y="114"/>
                    <a:pt x="71" y="115"/>
                    <a:pt x="72" y="115"/>
                  </a:cubicBezTo>
                  <a:cubicBezTo>
                    <a:pt x="73" y="116"/>
                    <a:pt x="73" y="116"/>
                    <a:pt x="74" y="117"/>
                  </a:cubicBezTo>
                  <a:cubicBezTo>
                    <a:pt x="75" y="118"/>
                    <a:pt x="76" y="119"/>
                    <a:pt x="78" y="120"/>
                  </a:cubicBezTo>
                  <a:cubicBezTo>
                    <a:pt x="80" y="121"/>
                    <a:pt x="81" y="121"/>
                    <a:pt x="83" y="122"/>
                  </a:cubicBezTo>
                  <a:cubicBezTo>
                    <a:pt x="85" y="123"/>
                    <a:pt x="87" y="123"/>
                    <a:pt x="89" y="123"/>
                  </a:cubicBezTo>
                  <a:cubicBezTo>
                    <a:pt x="90" y="124"/>
                    <a:pt x="92" y="124"/>
                    <a:pt x="93" y="124"/>
                  </a:cubicBezTo>
                  <a:cubicBezTo>
                    <a:pt x="93" y="124"/>
                    <a:pt x="93" y="124"/>
                    <a:pt x="93" y="124"/>
                  </a:cubicBezTo>
                  <a:cubicBezTo>
                    <a:pt x="93" y="124"/>
                    <a:pt x="93" y="124"/>
                    <a:pt x="93" y="124"/>
                  </a:cubicBezTo>
                  <a:cubicBezTo>
                    <a:pt x="93" y="124"/>
                    <a:pt x="93" y="124"/>
                    <a:pt x="93" y="124"/>
                  </a:cubicBezTo>
                  <a:cubicBezTo>
                    <a:pt x="93" y="124"/>
                    <a:pt x="93" y="124"/>
                    <a:pt x="93" y="124"/>
                  </a:cubicBezTo>
                  <a:cubicBezTo>
                    <a:pt x="94" y="124"/>
                    <a:pt x="94" y="124"/>
                    <a:pt x="94" y="124"/>
                  </a:cubicBezTo>
                  <a:cubicBezTo>
                    <a:pt x="95" y="124"/>
                    <a:pt x="95" y="124"/>
                    <a:pt x="96" y="123"/>
                  </a:cubicBezTo>
                  <a:cubicBezTo>
                    <a:pt x="96" y="123"/>
                    <a:pt x="96" y="123"/>
                    <a:pt x="97" y="123"/>
                  </a:cubicBezTo>
                  <a:cubicBezTo>
                    <a:pt x="97" y="123"/>
                    <a:pt x="98" y="123"/>
                    <a:pt x="98" y="122"/>
                  </a:cubicBezTo>
                  <a:cubicBezTo>
                    <a:pt x="99" y="122"/>
                    <a:pt x="99" y="122"/>
                    <a:pt x="100" y="122"/>
                  </a:cubicBezTo>
                  <a:cubicBezTo>
                    <a:pt x="100" y="121"/>
                    <a:pt x="101" y="121"/>
                    <a:pt x="101" y="121"/>
                  </a:cubicBezTo>
                  <a:cubicBezTo>
                    <a:pt x="102" y="121"/>
                    <a:pt x="102" y="120"/>
                    <a:pt x="103" y="120"/>
                  </a:cubicBezTo>
                  <a:cubicBezTo>
                    <a:pt x="103" y="120"/>
                    <a:pt x="104" y="120"/>
                    <a:pt x="105" y="120"/>
                  </a:cubicBezTo>
                  <a:cubicBezTo>
                    <a:pt x="105" y="120"/>
                    <a:pt x="105" y="120"/>
                    <a:pt x="105" y="120"/>
                  </a:cubicBezTo>
                  <a:cubicBezTo>
                    <a:pt x="105" y="120"/>
                    <a:pt x="105" y="120"/>
                    <a:pt x="106" y="120"/>
                  </a:cubicBezTo>
                  <a:cubicBezTo>
                    <a:pt x="106" y="120"/>
                    <a:pt x="106" y="120"/>
                    <a:pt x="106" y="120"/>
                  </a:cubicBezTo>
                  <a:cubicBezTo>
                    <a:pt x="106" y="120"/>
                    <a:pt x="106" y="120"/>
                    <a:pt x="106" y="120"/>
                  </a:cubicBezTo>
                  <a:cubicBezTo>
                    <a:pt x="107" y="121"/>
                    <a:pt x="108" y="121"/>
                    <a:pt x="109" y="121"/>
                  </a:cubicBezTo>
                  <a:cubicBezTo>
                    <a:pt x="110" y="122"/>
                    <a:pt x="110" y="123"/>
                    <a:pt x="110" y="123"/>
                  </a:cubicBezTo>
                  <a:cubicBezTo>
                    <a:pt x="111" y="124"/>
                    <a:pt x="111" y="125"/>
                    <a:pt x="111" y="125"/>
                  </a:cubicBezTo>
                  <a:cubicBezTo>
                    <a:pt x="112" y="126"/>
                    <a:pt x="112" y="127"/>
                    <a:pt x="112" y="128"/>
                  </a:cubicBezTo>
                  <a:cubicBezTo>
                    <a:pt x="112" y="128"/>
                    <a:pt x="112" y="129"/>
                    <a:pt x="112" y="129"/>
                  </a:cubicBezTo>
                  <a:cubicBezTo>
                    <a:pt x="112" y="129"/>
                    <a:pt x="112" y="130"/>
                    <a:pt x="112" y="130"/>
                  </a:cubicBezTo>
                  <a:cubicBezTo>
                    <a:pt x="113" y="130"/>
                    <a:pt x="113" y="131"/>
                    <a:pt x="113" y="131"/>
                  </a:cubicBezTo>
                  <a:cubicBezTo>
                    <a:pt x="113" y="131"/>
                    <a:pt x="113" y="131"/>
                    <a:pt x="113" y="131"/>
                  </a:cubicBezTo>
                  <a:cubicBezTo>
                    <a:pt x="114" y="132"/>
                    <a:pt x="115" y="132"/>
                    <a:pt x="116" y="133"/>
                  </a:cubicBezTo>
                  <a:cubicBezTo>
                    <a:pt x="117" y="133"/>
                    <a:pt x="119" y="133"/>
                    <a:pt x="121" y="134"/>
                  </a:cubicBezTo>
                  <a:cubicBezTo>
                    <a:pt x="123" y="134"/>
                    <a:pt x="125" y="134"/>
                    <a:pt x="127" y="135"/>
                  </a:cubicBezTo>
                  <a:cubicBezTo>
                    <a:pt x="129" y="135"/>
                    <a:pt x="131" y="135"/>
                    <a:pt x="133" y="135"/>
                  </a:cubicBezTo>
                  <a:cubicBezTo>
                    <a:pt x="134" y="136"/>
                    <a:pt x="135" y="136"/>
                    <a:pt x="136" y="136"/>
                  </a:cubicBezTo>
                  <a:cubicBezTo>
                    <a:pt x="137" y="136"/>
                    <a:pt x="138" y="136"/>
                    <a:pt x="139" y="136"/>
                  </a:cubicBezTo>
                  <a:cubicBezTo>
                    <a:pt x="140" y="136"/>
                    <a:pt x="140" y="136"/>
                    <a:pt x="141" y="136"/>
                  </a:cubicBezTo>
                  <a:cubicBezTo>
                    <a:pt x="142" y="137"/>
                    <a:pt x="142" y="137"/>
                    <a:pt x="142" y="137"/>
                  </a:cubicBezTo>
                  <a:cubicBezTo>
                    <a:pt x="143" y="137"/>
                    <a:pt x="143" y="137"/>
                    <a:pt x="144" y="137"/>
                  </a:cubicBezTo>
                  <a:cubicBezTo>
                    <a:pt x="144" y="137"/>
                    <a:pt x="145" y="137"/>
                    <a:pt x="146" y="137"/>
                  </a:cubicBezTo>
                  <a:cubicBezTo>
                    <a:pt x="146" y="137"/>
                    <a:pt x="147" y="137"/>
                    <a:pt x="148" y="137"/>
                  </a:cubicBezTo>
                  <a:cubicBezTo>
                    <a:pt x="149" y="137"/>
                    <a:pt x="150" y="137"/>
                    <a:pt x="151" y="137"/>
                  </a:cubicBezTo>
                  <a:cubicBezTo>
                    <a:pt x="151" y="137"/>
                    <a:pt x="151" y="137"/>
                    <a:pt x="151" y="137"/>
                  </a:cubicBezTo>
                  <a:cubicBezTo>
                    <a:pt x="151" y="137"/>
                    <a:pt x="151" y="137"/>
                    <a:pt x="151" y="137"/>
                  </a:cubicBezTo>
                  <a:cubicBezTo>
                    <a:pt x="151" y="137"/>
                    <a:pt x="150" y="136"/>
                    <a:pt x="150" y="136"/>
                  </a:cubicBezTo>
                  <a:cubicBezTo>
                    <a:pt x="150" y="136"/>
                    <a:pt x="150" y="136"/>
                    <a:pt x="150" y="136"/>
                  </a:cubicBezTo>
                  <a:cubicBezTo>
                    <a:pt x="150" y="136"/>
                    <a:pt x="150" y="136"/>
                    <a:pt x="150" y="136"/>
                  </a:cubicBezTo>
                  <a:cubicBezTo>
                    <a:pt x="150" y="136"/>
                    <a:pt x="150" y="136"/>
                    <a:pt x="150" y="136"/>
                  </a:cubicBezTo>
                  <a:cubicBezTo>
                    <a:pt x="150" y="136"/>
                    <a:pt x="150" y="135"/>
                    <a:pt x="150" y="135"/>
                  </a:cubicBezTo>
                  <a:cubicBezTo>
                    <a:pt x="150" y="135"/>
                    <a:pt x="150" y="135"/>
                    <a:pt x="150" y="135"/>
                  </a:cubicBezTo>
                  <a:cubicBezTo>
                    <a:pt x="150" y="134"/>
                    <a:pt x="151" y="133"/>
                    <a:pt x="151" y="133"/>
                  </a:cubicBezTo>
                  <a:cubicBezTo>
                    <a:pt x="151" y="132"/>
                    <a:pt x="152" y="131"/>
                    <a:pt x="152" y="130"/>
                  </a:cubicBezTo>
                  <a:cubicBezTo>
                    <a:pt x="153" y="129"/>
                    <a:pt x="153" y="129"/>
                    <a:pt x="154" y="128"/>
                  </a:cubicBezTo>
                  <a:cubicBezTo>
                    <a:pt x="155" y="128"/>
                    <a:pt x="155" y="127"/>
                    <a:pt x="156" y="127"/>
                  </a:cubicBezTo>
                  <a:cubicBezTo>
                    <a:pt x="157" y="127"/>
                    <a:pt x="157" y="126"/>
                    <a:pt x="158" y="126"/>
                  </a:cubicBezTo>
                  <a:cubicBezTo>
                    <a:pt x="158" y="126"/>
                    <a:pt x="159" y="126"/>
                    <a:pt x="160" y="125"/>
                  </a:cubicBezTo>
                  <a:cubicBezTo>
                    <a:pt x="160" y="125"/>
                    <a:pt x="161" y="125"/>
                    <a:pt x="162" y="125"/>
                  </a:cubicBezTo>
                  <a:cubicBezTo>
                    <a:pt x="162" y="125"/>
                    <a:pt x="163" y="125"/>
                    <a:pt x="164" y="125"/>
                  </a:cubicBezTo>
                  <a:cubicBezTo>
                    <a:pt x="164" y="125"/>
                    <a:pt x="164" y="124"/>
                    <a:pt x="164" y="124"/>
                  </a:cubicBezTo>
                  <a:cubicBezTo>
                    <a:pt x="164" y="124"/>
                    <a:pt x="164" y="124"/>
                    <a:pt x="164" y="124"/>
                  </a:cubicBezTo>
                  <a:cubicBezTo>
                    <a:pt x="164" y="124"/>
                    <a:pt x="164" y="124"/>
                    <a:pt x="164" y="124"/>
                  </a:cubicBezTo>
                  <a:cubicBezTo>
                    <a:pt x="164" y="124"/>
                    <a:pt x="164" y="124"/>
                    <a:pt x="164" y="124"/>
                  </a:cubicBezTo>
                  <a:cubicBezTo>
                    <a:pt x="164" y="124"/>
                    <a:pt x="164" y="124"/>
                    <a:pt x="164" y="124"/>
                  </a:cubicBezTo>
                  <a:cubicBezTo>
                    <a:pt x="164" y="124"/>
                    <a:pt x="164" y="124"/>
                    <a:pt x="164" y="124"/>
                  </a:cubicBezTo>
                  <a:cubicBezTo>
                    <a:pt x="164" y="124"/>
                    <a:pt x="164" y="124"/>
                    <a:pt x="164" y="124"/>
                  </a:cubicBezTo>
                  <a:cubicBezTo>
                    <a:pt x="164" y="124"/>
                    <a:pt x="164" y="124"/>
                    <a:pt x="164" y="124"/>
                  </a:cubicBezTo>
                  <a:cubicBezTo>
                    <a:pt x="164" y="123"/>
                    <a:pt x="164" y="123"/>
                    <a:pt x="164" y="122"/>
                  </a:cubicBezTo>
                  <a:cubicBezTo>
                    <a:pt x="164" y="122"/>
                    <a:pt x="164" y="122"/>
                    <a:pt x="163" y="121"/>
                  </a:cubicBezTo>
                  <a:cubicBezTo>
                    <a:pt x="163" y="121"/>
                    <a:pt x="163" y="120"/>
                    <a:pt x="162" y="120"/>
                  </a:cubicBezTo>
                  <a:cubicBezTo>
                    <a:pt x="162" y="120"/>
                    <a:pt x="162" y="119"/>
                    <a:pt x="161" y="119"/>
                  </a:cubicBezTo>
                  <a:cubicBezTo>
                    <a:pt x="161" y="119"/>
                    <a:pt x="161" y="119"/>
                    <a:pt x="161" y="119"/>
                  </a:cubicBezTo>
                  <a:cubicBezTo>
                    <a:pt x="161" y="119"/>
                    <a:pt x="160" y="118"/>
                    <a:pt x="160" y="118"/>
                  </a:cubicBezTo>
                  <a:cubicBezTo>
                    <a:pt x="160" y="118"/>
                    <a:pt x="160" y="117"/>
                    <a:pt x="160" y="117"/>
                  </a:cubicBezTo>
                  <a:cubicBezTo>
                    <a:pt x="160" y="116"/>
                    <a:pt x="160" y="116"/>
                    <a:pt x="160" y="116"/>
                  </a:cubicBezTo>
                  <a:cubicBezTo>
                    <a:pt x="160" y="115"/>
                    <a:pt x="160" y="114"/>
                    <a:pt x="160" y="114"/>
                  </a:cubicBezTo>
                  <a:cubicBezTo>
                    <a:pt x="160" y="113"/>
                    <a:pt x="160" y="113"/>
                    <a:pt x="159" y="112"/>
                  </a:cubicBezTo>
                  <a:cubicBezTo>
                    <a:pt x="159" y="112"/>
                    <a:pt x="159" y="111"/>
                    <a:pt x="159" y="111"/>
                  </a:cubicBezTo>
                  <a:cubicBezTo>
                    <a:pt x="158" y="111"/>
                    <a:pt x="158" y="110"/>
                    <a:pt x="157" y="110"/>
                  </a:cubicBezTo>
                  <a:cubicBezTo>
                    <a:pt x="156" y="110"/>
                    <a:pt x="155" y="109"/>
                    <a:pt x="154" y="108"/>
                  </a:cubicBezTo>
                  <a:cubicBezTo>
                    <a:pt x="153" y="108"/>
                    <a:pt x="152" y="107"/>
                    <a:pt x="152" y="107"/>
                  </a:cubicBezTo>
                  <a:cubicBezTo>
                    <a:pt x="151" y="106"/>
                    <a:pt x="150" y="105"/>
                    <a:pt x="150" y="105"/>
                  </a:cubicBezTo>
                  <a:cubicBezTo>
                    <a:pt x="149" y="104"/>
                    <a:pt x="149" y="103"/>
                    <a:pt x="148" y="102"/>
                  </a:cubicBezTo>
                  <a:cubicBezTo>
                    <a:pt x="148" y="102"/>
                    <a:pt x="148" y="102"/>
                    <a:pt x="148" y="102"/>
                  </a:cubicBezTo>
                  <a:cubicBezTo>
                    <a:pt x="148" y="101"/>
                    <a:pt x="147" y="101"/>
                    <a:pt x="147" y="101"/>
                  </a:cubicBezTo>
                  <a:cubicBezTo>
                    <a:pt x="147" y="100"/>
                    <a:pt x="147" y="100"/>
                    <a:pt x="146" y="100"/>
                  </a:cubicBezTo>
                  <a:cubicBezTo>
                    <a:pt x="146" y="100"/>
                    <a:pt x="146" y="99"/>
                    <a:pt x="145" y="99"/>
                  </a:cubicBezTo>
                  <a:cubicBezTo>
                    <a:pt x="145" y="99"/>
                    <a:pt x="145" y="99"/>
                    <a:pt x="145" y="99"/>
                  </a:cubicBezTo>
                  <a:cubicBezTo>
                    <a:pt x="145" y="99"/>
                    <a:pt x="145" y="99"/>
                    <a:pt x="145" y="99"/>
                  </a:cubicBezTo>
                  <a:cubicBezTo>
                    <a:pt x="145" y="99"/>
                    <a:pt x="145" y="99"/>
                    <a:pt x="145" y="99"/>
                  </a:cubicBezTo>
                  <a:cubicBezTo>
                    <a:pt x="145" y="98"/>
                    <a:pt x="145" y="98"/>
                    <a:pt x="145" y="98"/>
                  </a:cubicBezTo>
                  <a:cubicBezTo>
                    <a:pt x="144" y="98"/>
                    <a:pt x="144" y="98"/>
                    <a:pt x="144" y="98"/>
                  </a:cubicBezTo>
                  <a:cubicBezTo>
                    <a:pt x="144" y="98"/>
                    <a:pt x="144" y="98"/>
                    <a:pt x="144" y="98"/>
                  </a:cubicBezTo>
                  <a:cubicBezTo>
                    <a:pt x="144" y="98"/>
                    <a:pt x="144" y="98"/>
                    <a:pt x="144" y="98"/>
                  </a:cubicBezTo>
                  <a:cubicBezTo>
                    <a:pt x="144" y="98"/>
                    <a:pt x="144" y="98"/>
                    <a:pt x="144" y="98"/>
                  </a:cubicBezTo>
                  <a:cubicBezTo>
                    <a:pt x="144" y="98"/>
                    <a:pt x="144" y="98"/>
                    <a:pt x="144" y="98"/>
                  </a:cubicBezTo>
                  <a:cubicBezTo>
                    <a:pt x="144" y="97"/>
                    <a:pt x="144" y="97"/>
                    <a:pt x="144" y="97"/>
                  </a:cubicBezTo>
                  <a:cubicBezTo>
                    <a:pt x="144" y="97"/>
                    <a:pt x="144" y="97"/>
                    <a:pt x="144" y="97"/>
                  </a:cubicBezTo>
                  <a:cubicBezTo>
                    <a:pt x="144" y="97"/>
                    <a:pt x="144" y="97"/>
                    <a:pt x="144" y="97"/>
                  </a:cubicBezTo>
                  <a:cubicBezTo>
                    <a:pt x="143" y="97"/>
                    <a:pt x="143" y="97"/>
                    <a:pt x="143" y="97"/>
                  </a:cubicBezTo>
                  <a:cubicBezTo>
                    <a:pt x="143" y="97"/>
                    <a:pt x="143" y="97"/>
                    <a:pt x="143" y="97"/>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6"/>
                  </a:cubicBezTo>
                  <a:cubicBezTo>
                    <a:pt x="143" y="96"/>
                    <a:pt x="143" y="96"/>
                    <a:pt x="143" y="95"/>
                  </a:cubicBezTo>
                  <a:cubicBezTo>
                    <a:pt x="143" y="95"/>
                    <a:pt x="143" y="95"/>
                    <a:pt x="143" y="95"/>
                  </a:cubicBezTo>
                  <a:cubicBezTo>
                    <a:pt x="143" y="95"/>
                    <a:pt x="143" y="95"/>
                    <a:pt x="143" y="95"/>
                  </a:cubicBezTo>
                  <a:cubicBezTo>
                    <a:pt x="143" y="95"/>
                    <a:pt x="143" y="95"/>
                    <a:pt x="143" y="95"/>
                  </a:cubicBezTo>
                  <a:cubicBezTo>
                    <a:pt x="143" y="95"/>
                    <a:pt x="143" y="95"/>
                    <a:pt x="143" y="95"/>
                  </a:cubicBezTo>
                  <a:cubicBezTo>
                    <a:pt x="143" y="95"/>
                    <a:pt x="143" y="95"/>
                    <a:pt x="143" y="95"/>
                  </a:cubicBezTo>
                  <a:cubicBezTo>
                    <a:pt x="143" y="95"/>
                    <a:pt x="143" y="95"/>
                    <a:pt x="143" y="95"/>
                  </a:cubicBezTo>
                  <a:cubicBezTo>
                    <a:pt x="143" y="95"/>
                    <a:pt x="143" y="95"/>
                    <a:pt x="143" y="95"/>
                  </a:cubicBezTo>
                  <a:cubicBezTo>
                    <a:pt x="143" y="95"/>
                    <a:pt x="143" y="95"/>
                    <a:pt x="143" y="94"/>
                  </a:cubicBezTo>
                  <a:cubicBezTo>
                    <a:pt x="143" y="94"/>
                    <a:pt x="143" y="94"/>
                    <a:pt x="143" y="93"/>
                  </a:cubicBezTo>
                  <a:cubicBezTo>
                    <a:pt x="144" y="93"/>
                    <a:pt x="144" y="93"/>
                    <a:pt x="144" y="92"/>
                  </a:cubicBezTo>
                  <a:cubicBezTo>
                    <a:pt x="145" y="92"/>
                    <a:pt x="145" y="92"/>
                    <a:pt x="146" y="91"/>
                  </a:cubicBezTo>
                  <a:cubicBezTo>
                    <a:pt x="146" y="91"/>
                    <a:pt x="147" y="90"/>
                    <a:pt x="148" y="89"/>
                  </a:cubicBezTo>
                  <a:cubicBezTo>
                    <a:pt x="148" y="89"/>
                    <a:pt x="149" y="88"/>
                    <a:pt x="149" y="87"/>
                  </a:cubicBezTo>
                  <a:cubicBezTo>
                    <a:pt x="150" y="87"/>
                    <a:pt x="150" y="86"/>
                    <a:pt x="151" y="86"/>
                  </a:cubicBezTo>
                  <a:cubicBezTo>
                    <a:pt x="151" y="85"/>
                    <a:pt x="151" y="84"/>
                    <a:pt x="151" y="84"/>
                  </a:cubicBezTo>
                  <a:cubicBezTo>
                    <a:pt x="151" y="84"/>
                    <a:pt x="151" y="84"/>
                    <a:pt x="151" y="84"/>
                  </a:cubicBezTo>
                  <a:cubicBezTo>
                    <a:pt x="151" y="84"/>
                    <a:pt x="151" y="84"/>
                    <a:pt x="151" y="84"/>
                  </a:cubicBezTo>
                  <a:cubicBezTo>
                    <a:pt x="151" y="84"/>
                    <a:pt x="151" y="84"/>
                    <a:pt x="151" y="84"/>
                  </a:cubicBezTo>
                  <a:cubicBezTo>
                    <a:pt x="151" y="83"/>
                    <a:pt x="151" y="83"/>
                    <a:pt x="151" y="83"/>
                  </a:cubicBezTo>
                  <a:cubicBezTo>
                    <a:pt x="151" y="83"/>
                    <a:pt x="151" y="82"/>
                    <a:pt x="150" y="82"/>
                  </a:cubicBezTo>
                  <a:cubicBezTo>
                    <a:pt x="150" y="82"/>
                    <a:pt x="149" y="82"/>
                    <a:pt x="149" y="81"/>
                  </a:cubicBezTo>
                  <a:cubicBezTo>
                    <a:pt x="148" y="81"/>
                    <a:pt x="148" y="81"/>
                    <a:pt x="147" y="81"/>
                  </a:cubicBezTo>
                  <a:cubicBezTo>
                    <a:pt x="147" y="81"/>
                    <a:pt x="146" y="81"/>
                    <a:pt x="146" y="80"/>
                  </a:cubicBezTo>
                  <a:cubicBezTo>
                    <a:pt x="145" y="80"/>
                    <a:pt x="145" y="80"/>
                    <a:pt x="145" y="80"/>
                  </a:cubicBezTo>
                  <a:cubicBezTo>
                    <a:pt x="144" y="80"/>
                    <a:pt x="144" y="80"/>
                    <a:pt x="144" y="80"/>
                  </a:cubicBezTo>
                  <a:cubicBezTo>
                    <a:pt x="144" y="80"/>
                    <a:pt x="143" y="80"/>
                    <a:pt x="143" y="80"/>
                  </a:cubicBezTo>
                  <a:cubicBezTo>
                    <a:pt x="143" y="79"/>
                    <a:pt x="143" y="79"/>
                    <a:pt x="143" y="79"/>
                  </a:cubicBezTo>
                  <a:cubicBezTo>
                    <a:pt x="143" y="79"/>
                    <a:pt x="143" y="79"/>
                    <a:pt x="143" y="79"/>
                  </a:cubicBezTo>
                  <a:cubicBezTo>
                    <a:pt x="142" y="78"/>
                    <a:pt x="142" y="78"/>
                    <a:pt x="142" y="78"/>
                  </a:cubicBezTo>
                  <a:cubicBezTo>
                    <a:pt x="142" y="78"/>
                    <a:pt x="142" y="77"/>
                    <a:pt x="142" y="77"/>
                  </a:cubicBezTo>
                  <a:cubicBezTo>
                    <a:pt x="142" y="77"/>
                    <a:pt x="142" y="77"/>
                    <a:pt x="142" y="76"/>
                  </a:cubicBezTo>
                  <a:cubicBezTo>
                    <a:pt x="142" y="76"/>
                    <a:pt x="142" y="75"/>
                    <a:pt x="142" y="75"/>
                  </a:cubicBezTo>
                  <a:cubicBezTo>
                    <a:pt x="142" y="74"/>
                    <a:pt x="142" y="74"/>
                    <a:pt x="142" y="73"/>
                  </a:cubicBezTo>
                  <a:cubicBezTo>
                    <a:pt x="142" y="72"/>
                    <a:pt x="142" y="72"/>
                    <a:pt x="142" y="71"/>
                  </a:cubicBezTo>
                  <a:cubicBezTo>
                    <a:pt x="142" y="71"/>
                    <a:pt x="142" y="70"/>
                    <a:pt x="141" y="70"/>
                  </a:cubicBezTo>
                  <a:cubicBezTo>
                    <a:pt x="141" y="69"/>
                    <a:pt x="141" y="69"/>
                    <a:pt x="141" y="69"/>
                  </a:cubicBezTo>
                  <a:cubicBezTo>
                    <a:pt x="141" y="69"/>
                    <a:pt x="141" y="68"/>
                    <a:pt x="141" y="68"/>
                  </a:cubicBezTo>
                  <a:cubicBezTo>
                    <a:pt x="141" y="68"/>
                    <a:pt x="141" y="68"/>
                    <a:pt x="141" y="68"/>
                  </a:cubicBezTo>
                  <a:cubicBezTo>
                    <a:pt x="141" y="67"/>
                    <a:pt x="141" y="67"/>
                    <a:pt x="141" y="67"/>
                  </a:cubicBezTo>
                  <a:cubicBezTo>
                    <a:pt x="141" y="67"/>
                    <a:pt x="141" y="66"/>
                    <a:pt x="141" y="66"/>
                  </a:cubicBezTo>
                  <a:cubicBezTo>
                    <a:pt x="141" y="66"/>
                    <a:pt x="141" y="66"/>
                    <a:pt x="141" y="65"/>
                  </a:cubicBezTo>
                  <a:cubicBezTo>
                    <a:pt x="141" y="65"/>
                    <a:pt x="141" y="65"/>
                    <a:pt x="141" y="65"/>
                  </a:cubicBezTo>
                  <a:cubicBezTo>
                    <a:pt x="141" y="64"/>
                    <a:pt x="141" y="64"/>
                    <a:pt x="141" y="64"/>
                  </a:cubicBezTo>
                  <a:cubicBezTo>
                    <a:pt x="141" y="64"/>
                    <a:pt x="141" y="63"/>
                    <a:pt x="141" y="63"/>
                  </a:cubicBezTo>
                  <a:cubicBezTo>
                    <a:pt x="141" y="63"/>
                    <a:pt x="141" y="63"/>
                    <a:pt x="141" y="63"/>
                  </a:cubicBezTo>
                  <a:cubicBezTo>
                    <a:pt x="141" y="63"/>
                    <a:pt x="141" y="62"/>
                    <a:pt x="141" y="62"/>
                  </a:cubicBezTo>
                  <a:cubicBezTo>
                    <a:pt x="141" y="62"/>
                    <a:pt x="141" y="62"/>
                    <a:pt x="141" y="62"/>
                  </a:cubicBezTo>
                  <a:cubicBezTo>
                    <a:pt x="141" y="62"/>
                    <a:pt x="141" y="62"/>
                    <a:pt x="141" y="62"/>
                  </a:cubicBezTo>
                  <a:cubicBezTo>
                    <a:pt x="141" y="61"/>
                    <a:pt x="141" y="61"/>
                    <a:pt x="141" y="61"/>
                  </a:cubicBezTo>
                  <a:cubicBezTo>
                    <a:pt x="141" y="61"/>
                    <a:pt x="141" y="61"/>
                    <a:pt x="141" y="61"/>
                  </a:cubicBezTo>
                  <a:cubicBezTo>
                    <a:pt x="141" y="61"/>
                    <a:pt x="141" y="61"/>
                    <a:pt x="141" y="61"/>
                  </a:cubicBezTo>
                  <a:cubicBezTo>
                    <a:pt x="141" y="61"/>
                    <a:pt x="141" y="61"/>
                    <a:pt x="141" y="60"/>
                  </a:cubicBezTo>
                  <a:cubicBezTo>
                    <a:pt x="141" y="60"/>
                    <a:pt x="141" y="60"/>
                    <a:pt x="141" y="60"/>
                  </a:cubicBezTo>
                  <a:cubicBezTo>
                    <a:pt x="141" y="60"/>
                    <a:pt x="141" y="59"/>
                    <a:pt x="141" y="59"/>
                  </a:cubicBezTo>
                  <a:cubicBezTo>
                    <a:pt x="141" y="59"/>
                    <a:pt x="141" y="59"/>
                    <a:pt x="141" y="59"/>
                  </a:cubicBezTo>
                  <a:cubicBezTo>
                    <a:pt x="141" y="58"/>
                    <a:pt x="141" y="58"/>
                    <a:pt x="141" y="58"/>
                  </a:cubicBezTo>
                  <a:cubicBezTo>
                    <a:pt x="141" y="57"/>
                    <a:pt x="141" y="57"/>
                    <a:pt x="141" y="56"/>
                  </a:cubicBezTo>
                  <a:cubicBezTo>
                    <a:pt x="141" y="56"/>
                    <a:pt x="141" y="56"/>
                    <a:pt x="141" y="55"/>
                  </a:cubicBezTo>
                  <a:cubicBezTo>
                    <a:pt x="141" y="55"/>
                    <a:pt x="142" y="55"/>
                    <a:pt x="142" y="54"/>
                  </a:cubicBezTo>
                  <a:cubicBezTo>
                    <a:pt x="142" y="54"/>
                    <a:pt x="142" y="54"/>
                    <a:pt x="142" y="54"/>
                  </a:cubicBezTo>
                  <a:cubicBezTo>
                    <a:pt x="142" y="54"/>
                    <a:pt x="142" y="54"/>
                    <a:pt x="142" y="54"/>
                  </a:cubicBezTo>
                  <a:cubicBezTo>
                    <a:pt x="142" y="54"/>
                    <a:pt x="142" y="54"/>
                    <a:pt x="142" y="53"/>
                  </a:cubicBezTo>
                  <a:cubicBezTo>
                    <a:pt x="142" y="53"/>
                    <a:pt x="142" y="53"/>
                    <a:pt x="142" y="53"/>
                  </a:cubicBezTo>
                  <a:cubicBezTo>
                    <a:pt x="142" y="53"/>
                    <a:pt x="142" y="53"/>
                    <a:pt x="142" y="53"/>
                  </a:cubicBezTo>
                  <a:cubicBezTo>
                    <a:pt x="142" y="53"/>
                    <a:pt x="142" y="53"/>
                    <a:pt x="142" y="52"/>
                  </a:cubicBezTo>
                  <a:cubicBezTo>
                    <a:pt x="142" y="52"/>
                    <a:pt x="143" y="52"/>
                    <a:pt x="143" y="52"/>
                  </a:cubicBezTo>
                  <a:cubicBezTo>
                    <a:pt x="143" y="52"/>
                    <a:pt x="143" y="52"/>
                    <a:pt x="143" y="51"/>
                  </a:cubicBezTo>
                  <a:cubicBezTo>
                    <a:pt x="143" y="51"/>
                    <a:pt x="144" y="51"/>
                    <a:pt x="144" y="51"/>
                  </a:cubicBezTo>
                  <a:cubicBezTo>
                    <a:pt x="144" y="50"/>
                    <a:pt x="144" y="50"/>
                    <a:pt x="145" y="50"/>
                  </a:cubicBezTo>
                  <a:cubicBezTo>
                    <a:pt x="145" y="49"/>
                    <a:pt x="145" y="49"/>
                    <a:pt x="145" y="48"/>
                  </a:cubicBezTo>
                  <a:cubicBezTo>
                    <a:pt x="145" y="48"/>
                    <a:pt x="145" y="48"/>
                    <a:pt x="145" y="47"/>
                  </a:cubicBezTo>
                  <a:cubicBezTo>
                    <a:pt x="145" y="47"/>
                    <a:pt x="145" y="47"/>
                    <a:pt x="145" y="47"/>
                  </a:cubicBezTo>
                  <a:cubicBezTo>
                    <a:pt x="145" y="47"/>
                    <a:pt x="145" y="47"/>
                    <a:pt x="145" y="47"/>
                  </a:cubicBezTo>
                  <a:cubicBezTo>
                    <a:pt x="145" y="47"/>
                    <a:pt x="145" y="47"/>
                    <a:pt x="145" y="47"/>
                  </a:cubicBezTo>
                  <a:cubicBezTo>
                    <a:pt x="145" y="47"/>
                    <a:pt x="145" y="47"/>
                    <a:pt x="145" y="47"/>
                  </a:cubicBezTo>
                  <a:cubicBezTo>
                    <a:pt x="145" y="47"/>
                    <a:pt x="145" y="47"/>
                    <a:pt x="145" y="47"/>
                  </a:cubicBezTo>
                  <a:cubicBezTo>
                    <a:pt x="145" y="47"/>
                    <a:pt x="145" y="47"/>
                    <a:pt x="145" y="47"/>
                  </a:cubicBezTo>
                  <a:cubicBezTo>
                    <a:pt x="145" y="47"/>
                    <a:pt x="145" y="47"/>
                    <a:pt x="145" y="47"/>
                  </a:cubicBezTo>
                  <a:cubicBezTo>
                    <a:pt x="145" y="47"/>
                    <a:pt x="145" y="47"/>
                    <a:pt x="145" y="47"/>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6"/>
                    <a:pt x="145" y="46"/>
                    <a:pt x="145" y="46"/>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4"/>
                  </a:cubicBezTo>
                  <a:cubicBezTo>
                    <a:pt x="146" y="44"/>
                    <a:pt x="146" y="44"/>
                    <a:pt x="146" y="44"/>
                  </a:cubicBezTo>
                  <a:cubicBezTo>
                    <a:pt x="146" y="44"/>
                    <a:pt x="146" y="44"/>
                    <a:pt x="146" y="44"/>
                  </a:cubicBezTo>
                  <a:cubicBezTo>
                    <a:pt x="146" y="44"/>
                    <a:pt x="146" y="43"/>
                    <a:pt x="146" y="43"/>
                  </a:cubicBezTo>
                  <a:cubicBezTo>
                    <a:pt x="146" y="43"/>
                    <a:pt x="146" y="43"/>
                    <a:pt x="146" y="43"/>
                  </a:cubicBezTo>
                  <a:cubicBezTo>
                    <a:pt x="146" y="43"/>
                    <a:pt x="146" y="43"/>
                    <a:pt x="147" y="43"/>
                  </a:cubicBezTo>
                  <a:cubicBezTo>
                    <a:pt x="147" y="43"/>
                    <a:pt x="147" y="43"/>
                    <a:pt x="147" y="43"/>
                  </a:cubicBezTo>
                  <a:cubicBezTo>
                    <a:pt x="147" y="43"/>
                    <a:pt x="147" y="43"/>
                    <a:pt x="147" y="43"/>
                  </a:cubicBezTo>
                  <a:cubicBezTo>
                    <a:pt x="147" y="42"/>
                    <a:pt x="146" y="41"/>
                    <a:pt x="146" y="40"/>
                  </a:cubicBezTo>
                  <a:cubicBezTo>
                    <a:pt x="146" y="39"/>
                    <a:pt x="146" y="38"/>
                    <a:pt x="146" y="37"/>
                  </a:cubicBezTo>
                  <a:cubicBezTo>
                    <a:pt x="146" y="36"/>
                    <a:pt x="145" y="35"/>
                    <a:pt x="145" y="34"/>
                  </a:cubicBezTo>
                  <a:cubicBezTo>
                    <a:pt x="145" y="33"/>
                    <a:pt x="145" y="33"/>
                    <a:pt x="145" y="33"/>
                  </a:cubicBezTo>
                  <a:cubicBezTo>
                    <a:pt x="145" y="33"/>
                    <a:pt x="145" y="33"/>
                    <a:pt x="145" y="33"/>
                  </a:cubicBezTo>
                  <a:cubicBezTo>
                    <a:pt x="145" y="33"/>
                    <a:pt x="145" y="33"/>
                    <a:pt x="145" y="32"/>
                  </a:cubicBezTo>
                  <a:cubicBezTo>
                    <a:pt x="144" y="32"/>
                    <a:pt x="144" y="32"/>
                    <a:pt x="144" y="32"/>
                  </a:cubicBezTo>
                  <a:cubicBezTo>
                    <a:pt x="143" y="32"/>
                    <a:pt x="143" y="32"/>
                    <a:pt x="142" y="32"/>
                  </a:cubicBezTo>
                  <a:cubicBezTo>
                    <a:pt x="142" y="32"/>
                    <a:pt x="142" y="32"/>
                    <a:pt x="142" y="32"/>
                  </a:cubicBezTo>
                  <a:cubicBezTo>
                    <a:pt x="141" y="32"/>
                    <a:pt x="141" y="32"/>
                    <a:pt x="141" y="32"/>
                  </a:cubicBezTo>
                  <a:cubicBezTo>
                    <a:pt x="141" y="32"/>
                    <a:pt x="141" y="32"/>
                    <a:pt x="140" y="32"/>
                  </a:cubicBezTo>
                  <a:cubicBezTo>
                    <a:pt x="140" y="32"/>
                    <a:pt x="140" y="32"/>
                    <a:pt x="140" y="32"/>
                  </a:cubicBezTo>
                  <a:cubicBezTo>
                    <a:pt x="140" y="32"/>
                    <a:pt x="140" y="32"/>
                    <a:pt x="140" y="32"/>
                  </a:cubicBezTo>
                  <a:cubicBezTo>
                    <a:pt x="139" y="32"/>
                    <a:pt x="139" y="32"/>
                    <a:pt x="139" y="32"/>
                  </a:cubicBezTo>
                  <a:cubicBezTo>
                    <a:pt x="139" y="32"/>
                    <a:pt x="138" y="32"/>
                    <a:pt x="138" y="32"/>
                  </a:cubicBezTo>
                  <a:cubicBezTo>
                    <a:pt x="138" y="31"/>
                    <a:pt x="138" y="31"/>
                    <a:pt x="137" y="31"/>
                  </a:cubicBezTo>
                  <a:cubicBezTo>
                    <a:pt x="137" y="30"/>
                    <a:pt x="137" y="30"/>
                    <a:pt x="137" y="30"/>
                  </a:cubicBezTo>
                  <a:cubicBezTo>
                    <a:pt x="136" y="30"/>
                    <a:pt x="136" y="29"/>
                    <a:pt x="136" y="29"/>
                  </a:cubicBezTo>
                  <a:cubicBezTo>
                    <a:pt x="136" y="29"/>
                    <a:pt x="136" y="29"/>
                    <a:pt x="135" y="28"/>
                  </a:cubicBezTo>
                  <a:cubicBezTo>
                    <a:pt x="135" y="28"/>
                    <a:pt x="135" y="28"/>
                    <a:pt x="135" y="28"/>
                  </a:cubicBezTo>
                  <a:cubicBezTo>
                    <a:pt x="134" y="28"/>
                    <a:pt x="134" y="28"/>
                    <a:pt x="134" y="28"/>
                  </a:cubicBezTo>
                  <a:cubicBezTo>
                    <a:pt x="134" y="28"/>
                    <a:pt x="133" y="28"/>
                    <a:pt x="133" y="27"/>
                  </a:cubicBezTo>
                  <a:cubicBezTo>
                    <a:pt x="132" y="27"/>
                    <a:pt x="132" y="27"/>
                    <a:pt x="131" y="27"/>
                  </a:cubicBezTo>
                  <a:cubicBezTo>
                    <a:pt x="131" y="26"/>
                    <a:pt x="130" y="26"/>
                    <a:pt x="130" y="26"/>
                  </a:cubicBezTo>
                  <a:cubicBezTo>
                    <a:pt x="130" y="25"/>
                    <a:pt x="130" y="25"/>
                    <a:pt x="130" y="24"/>
                  </a:cubicBezTo>
                  <a:cubicBezTo>
                    <a:pt x="130" y="24"/>
                    <a:pt x="130" y="24"/>
                    <a:pt x="129" y="24"/>
                  </a:cubicBezTo>
                  <a:cubicBezTo>
                    <a:pt x="129" y="23"/>
                    <a:pt x="129" y="23"/>
                    <a:pt x="128" y="23"/>
                  </a:cubicBezTo>
                  <a:cubicBezTo>
                    <a:pt x="127" y="23"/>
                    <a:pt x="127" y="23"/>
                    <a:pt x="126" y="23"/>
                  </a:cubicBezTo>
                  <a:cubicBezTo>
                    <a:pt x="125" y="23"/>
                    <a:pt x="125" y="23"/>
                    <a:pt x="124" y="23"/>
                  </a:cubicBezTo>
                  <a:cubicBezTo>
                    <a:pt x="123" y="23"/>
                    <a:pt x="123" y="23"/>
                    <a:pt x="123" y="23"/>
                  </a:cubicBezTo>
                  <a:cubicBezTo>
                    <a:pt x="123" y="23"/>
                    <a:pt x="123" y="23"/>
                    <a:pt x="123" y="23"/>
                  </a:cubicBezTo>
                  <a:cubicBezTo>
                    <a:pt x="123" y="23"/>
                    <a:pt x="123" y="23"/>
                    <a:pt x="123" y="23"/>
                  </a:cubicBezTo>
                  <a:cubicBezTo>
                    <a:pt x="123" y="23"/>
                    <a:pt x="123" y="23"/>
                    <a:pt x="123" y="23"/>
                  </a:cubicBezTo>
                  <a:cubicBezTo>
                    <a:pt x="123" y="23"/>
                    <a:pt x="123" y="23"/>
                    <a:pt x="123" y="23"/>
                  </a:cubicBezTo>
                  <a:cubicBezTo>
                    <a:pt x="122" y="23"/>
                    <a:pt x="122" y="23"/>
                    <a:pt x="122" y="22"/>
                  </a:cubicBezTo>
                  <a:cubicBezTo>
                    <a:pt x="121" y="22"/>
                    <a:pt x="121" y="22"/>
                    <a:pt x="121" y="22"/>
                  </a:cubicBezTo>
                  <a:cubicBezTo>
                    <a:pt x="121" y="22"/>
                    <a:pt x="121" y="22"/>
                    <a:pt x="120" y="22"/>
                  </a:cubicBezTo>
                  <a:cubicBezTo>
                    <a:pt x="120" y="21"/>
                    <a:pt x="120" y="21"/>
                    <a:pt x="120" y="21"/>
                  </a:cubicBezTo>
                  <a:cubicBezTo>
                    <a:pt x="119" y="21"/>
                    <a:pt x="119" y="21"/>
                    <a:pt x="119" y="21"/>
                  </a:cubicBezTo>
                  <a:cubicBezTo>
                    <a:pt x="119" y="21"/>
                    <a:pt x="118" y="20"/>
                    <a:pt x="118" y="20"/>
                  </a:cubicBezTo>
                  <a:cubicBezTo>
                    <a:pt x="117" y="20"/>
                    <a:pt x="117" y="20"/>
                    <a:pt x="116" y="20"/>
                  </a:cubicBezTo>
                  <a:cubicBezTo>
                    <a:pt x="115" y="19"/>
                    <a:pt x="115" y="19"/>
                    <a:pt x="114" y="19"/>
                  </a:cubicBezTo>
                  <a:cubicBezTo>
                    <a:pt x="113" y="18"/>
                    <a:pt x="113" y="18"/>
                    <a:pt x="113" y="18"/>
                  </a:cubicBezTo>
                  <a:cubicBezTo>
                    <a:pt x="112" y="18"/>
                    <a:pt x="112" y="17"/>
                    <a:pt x="112" y="17"/>
                  </a:cubicBezTo>
                  <a:cubicBezTo>
                    <a:pt x="112" y="17"/>
                    <a:pt x="111" y="17"/>
                    <a:pt x="111" y="17"/>
                  </a:cubicBezTo>
                  <a:cubicBezTo>
                    <a:pt x="110" y="17"/>
                    <a:pt x="110" y="17"/>
                    <a:pt x="109" y="17"/>
                  </a:cubicBezTo>
                  <a:cubicBezTo>
                    <a:pt x="109" y="17"/>
                    <a:pt x="108" y="17"/>
                    <a:pt x="107" y="17"/>
                  </a:cubicBezTo>
                  <a:cubicBezTo>
                    <a:pt x="107" y="17"/>
                    <a:pt x="106" y="17"/>
                    <a:pt x="106" y="17"/>
                  </a:cubicBezTo>
                  <a:cubicBezTo>
                    <a:pt x="106" y="17"/>
                    <a:pt x="105" y="17"/>
                    <a:pt x="105" y="17"/>
                  </a:cubicBezTo>
                  <a:cubicBezTo>
                    <a:pt x="105" y="17"/>
                    <a:pt x="104" y="17"/>
                    <a:pt x="104" y="17"/>
                  </a:cubicBezTo>
                  <a:cubicBezTo>
                    <a:pt x="104" y="17"/>
                    <a:pt x="104" y="17"/>
                    <a:pt x="104" y="17"/>
                  </a:cubicBezTo>
                  <a:cubicBezTo>
                    <a:pt x="103" y="18"/>
                    <a:pt x="103" y="18"/>
                    <a:pt x="103" y="18"/>
                  </a:cubicBezTo>
                  <a:cubicBezTo>
                    <a:pt x="103" y="18"/>
                    <a:pt x="103" y="18"/>
                    <a:pt x="102" y="18"/>
                  </a:cubicBezTo>
                  <a:cubicBezTo>
                    <a:pt x="102" y="19"/>
                    <a:pt x="102" y="19"/>
                    <a:pt x="102" y="19"/>
                  </a:cubicBezTo>
                  <a:cubicBezTo>
                    <a:pt x="101" y="19"/>
                    <a:pt x="101" y="19"/>
                    <a:pt x="101" y="19"/>
                  </a:cubicBezTo>
                  <a:cubicBezTo>
                    <a:pt x="101" y="19"/>
                    <a:pt x="101" y="19"/>
                    <a:pt x="100" y="19"/>
                  </a:cubicBezTo>
                  <a:cubicBezTo>
                    <a:pt x="100" y="19"/>
                    <a:pt x="100" y="19"/>
                    <a:pt x="100" y="19"/>
                  </a:cubicBezTo>
                  <a:cubicBezTo>
                    <a:pt x="100" y="19"/>
                    <a:pt x="100" y="19"/>
                    <a:pt x="100" y="19"/>
                  </a:cubicBezTo>
                  <a:cubicBezTo>
                    <a:pt x="99" y="19"/>
                    <a:pt x="99" y="19"/>
                    <a:pt x="99" y="19"/>
                  </a:cubicBezTo>
                  <a:cubicBezTo>
                    <a:pt x="99" y="18"/>
                    <a:pt x="99" y="18"/>
                    <a:pt x="99" y="18"/>
                  </a:cubicBezTo>
                  <a:cubicBezTo>
                    <a:pt x="98" y="18"/>
                    <a:pt x="98" y="18"/>
                    <a:pt x="98" y="18"/>
                  </a:cubicBezTo>
                  <a:cubicBezTo>
                    <a:pt x="98" y="18"/>
                    <a:pt x="98" y="18"/>
                    <a:pt x="98" y="18"/>
                  </a:cubicBezTo>
                  <a:cubicBezTo>
                    <a:pt x="98" y="18"/>
                    <a:pt x="97" y="18"/>
                    <a:pt x="97" y="18"/>
                  </a:cubicBezTo>
                  <a:cubicBezTo>
                    <a:pt x="97" y="18"/>
                    <a:pt x="96" y="19"/>
                    <a:pt x="96" y="19"/>
                  </a:cubicBezTo>
                  <a:cubicBezTo>
                    <a:pt x="95" y="19"/>
                    <a:pt x="94" y="20"/>
                    <a:pt x="94" y="20"/>
                  </a:cubicBezTo>
                  <a:cubicBezTo>
                    <a:pt x="93" y="21"/>
                    <a:pt x="92" y="21"/>
                    <a:pt x="92" y="22"/>
                  </a:cubicBezTo>
                  <a:cubicBezTo>
                    <a:pt x="91" y="22"/>
                    <a:pt x="91" y="23"/>
                    <a:pt x="90" y="23"/>
                  </a:cubicBezTo>
                  <a:cubicBezTo>
                    <a:pt x="90" y="23"/>
                    <a:pt x="90" y="24"/>
                    <a:pt x="90" y="24"/>
                  </a:cubicBezTo>
                  <a:cubicBezTo>
                    <a:pt x="90" y="24"/>
                    <a:pt x="89" y="24"/>
                    <a:pt x="89" y="24"/>
                  </a:cubicBezTo>
                  <a:cubicBezTo>
                    <a:pt x="89" y="24"/>
                    <a:pt x="88" y="24"/>
                    <a:pt x="87" y="25"/>
                  </a:cubicBezTo>
                  <a:cubicBezTo>
                    <a:pt x="86" y="25"/>
                    <a:pt x="85" y="25"/>
                    <a:pt x="84" y="25"/>
                  </a:cubicBezTo>
                  <a:cubicBezTo>
                    <a:pt x="84" y="25"/>
                    <a:pt x="84" y="26"/>
                    <a:pt x="84" y="26"/>
                  </a:cubicBezTo>
                  <a:cubicBezTo>
                    <a:pt x="84" y="27"/>
                    <a:pt x="84" y="27"/>
                    <a:pt x="84" y="28"/>
                  </a:cubicBezTo>
                  <a:cubicBezTo>
                    <a:pt x="84" y="28"/>
                    <a:pt x="83" y="28"/>
                    <a:pt x="83" y="28"/>
                  </a:cubicBezTo>
                  <a:cubicBezTo>
                    <a:pt x="83" y="29"/>
                    <a:pt x="83" y="29"/>
                    <a:pt x="83" y="29"/>
                  </a:cubicBezTo>
                  <a:cubicBezTo>
                    <a:pt x="83" y="30"/>
                    <a:pt x="82" y="30"/>
                    <a:pt x="81" y="31"/>
                  </a:cubicBezTo>
                  <a:cubicBezTo>
                    <a:pt x="79" y="31"/>
                    <a:pt x="78" y="31"/>
                    <a:pt x="76" y="32"/>
                  </a:cubicBezTo>
                  <a:cubicBezTo>
                    <a:pt x="74" y="32"/>
                    <a:pt x="72" y="32"/>
                    <a:pt x="70" y="33"/>
                  </a:cubicBezTo>
                  <a:cubicBezTo>
                    <a:pt x="68" y="33"/>
                    <a:pt x="66" y="33"/>
                    <a:pt x="65" y="33"/>
                  </a:cubicBezTo>
                  <a:cubicBezTo>
                    <a:pt x="64" y="33"/>
                    <a:pt x="64" y="33"/>
                    <a:pt x="64" y="33"/>
                  </a:cubicBezTo>
                  <a:cubicBezTo>
                    <a:pt x="64" y="33"/>
                    <a:pt x="63" y="33"/>
                    <a:pt x="62" y="33"/>
                  </a:cubicBezTo>
                  <a:cubicBezTo>
                    <a:pt x="61" y="32"/>
                    <a:pt x="61" y="32"/>
                    <a:pt x="60" y="32"/>
                  </a:cubicBezTo>
                  <a:cubicBezTo>
                    <a:pt x="59" y="31"/>
                    <a:pt x="59" y="31"/>
                    <a:pt x="58" y="30"/>
                  </a:cubicBezTo>
                  <a:cubicBezTo>
                    <a:pt x="58" y="30"/>
                    <a:pt x="57" y="29"/>
                    <a:pt x="57" y="29"/>
                  </a:cubicBezTo>
                  <a:cubicBezTo>
                    <a:pt x="56" y="28"/>
                    <a:pt x="56" y="27"/>
                    <a:pt x="55" y="27"/>
                  </a:cubicBezTo>
                  <a:cubicBezTo>
                    <a:pt x="55" y="26"/>
                    <a:pt x="54" y="26"/>
                    <a:pt x="54" y="25"/>
                  </a:cubicBezTo>
                  <a:cubicBezTo>
                    <a:pt x="53" y="25"/>
                    <a:pt x="52" y="25"/>
                    <a:pt x="52" y="24"/>
                  </a:cubicBezTo>
                  <a:cubicBezTo>
                    <a:pt x="51" y="24"/>
                    <a:pt x="50" y="24"/>
                    <a:pt x="49" y="24"/>
                  </a:cubicBezTo>
                  <a:cubicBezTo>
                    <a:pt x="48" y="24"/>
                    <a:pt x="46" y="24"/>
                    <a:pt x="45" y="23"/>
                  </a:cubicBezTo>
                  <a:cubicBezTo>
                    <a:pt x="44" y="23"/>
                    <a:pt x="43" y="22"/>
                    <a:pt x="42" y="21"/>
                  </a:cubicBezTo>
                  <a:cubicBezTo>
                    <a:pt x="41" y="20"/>
                    <a:pt x="40" y="19"/>
                    <a:pt x="40" y="18"/>
                  </a:cubicBezTo>
                  <a:cubicBezTo>
                    <a:pt x="39" y="17"/>
                    <a:pt x="39" y="15"/>
                    <a:pt x="39"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3"/>
                    <a:pt x="36" y="13"/>
                  </a:cubicBezTo>
                  <a:cubicBezTo>
                    <a:pt x="36" y="13"/>
                    <a:pt x="35" y="12"/>
                    <a:pt x="34" y="12"/>
                  </a:cubicBezTo>
                  <a:cubicBezTo>
                    <a:pt x="34" y="12"/>
                    <a:pt x="34" y="11"/>
                    <a:pt x="33" y="11"/>
                  </a:cubicBezTo>
                  <a:cubicBezTo>
                    <a:pt x="33" y="11"/>
                    <a:pt x="33"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3" y="9"/>
                    <a:pt x="33" y="9"/>
                  </a:cubicBezTo>
                  <a:cubicBezTo>
                    <a:pt x="33" y="9"/>
                    <a:pt x="33" y="9"/>
                    <a:pt x="33" y="8"/>
                  </a:cubicBezTo>
                  <a:cubicBezTo>
                    <a:pt x="33" y="8"/>
                    <a:pt x="33" y="8"/>
                    <a:pt x="33" y="7"/>
                  </a:cubicBezTo>
                  <a:cubicBezTo>
                    <a:pt x="33" y="7"/>
                    <a:pt x="33" y="6"/>
                    <a:pt x="33" y="6"/>
                  </a:cubicBezTo>
                  <a:cubicBezTo>
                    <a:pt x="33" y="5"/>
                    <a:pt x="33" y="5"/>
                    <a:pt x="33" y="4"/>
                  </a:cubicBezTo>
                  <a:cubicBezTo>
                    <a:pt x="33" y="4"/>
                    <a:pt x="33" y="4"/>
                    <a:pt x="33" y="4"/>
                  </a:cubicBezTo>
                  <a:cubicBezTo>
                    <a:pt x="33" y="4"/>
                    <a:pt x="33" y="3"/>
                    <a:pt x="33" y="3"/>
                  </a:cubicBezTo>
                  <a:cubicBezTo>
                    <a:pt x="33" y="3"/>
                    <a:pt x="33" y="3"/>
                    <a:pt x="33" y="3"/>
                  </a:cubicBezTo>
                  <a:cubicBezTo>
                    <a:pt x="33" y="3"/>
                    <a:pt x="33" y="3"/>
                    <a:pt x="33" y="2"/>
                  </a:cubicBezTo>
                  <a:cubicBezTo>
                    <a:pt x="33" y="2"/>
                    <a:pt x="33" y="2"/>
                    <a:pt x="33" y="2"/>
                  </a:cubicBezTo>
                  <a:cubicBezTo>
                    <a:pt x="33" y="2"/>
                    <a:pt x="33" y="2"/>
                    <a:pt x="33"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1" y="2"/>
                    <a:pt x="31" y="3"/>
                    <a:pt x="31" y="3"/>
                  </a:cubicBezTo>
                  <a:cubicBezTo>
                    <a:pt x="30" y="3"/>
                    <a:pt x="30" y="3"/>
                    <a:pt x="30" y="3"/>
                  </a:cubicBezTo>
                  <a:cubicBezTo>
                    <a:pt x="30" y="4"/>
                    <a:pt x="29" y="4"/>
                    <a:pt x="29" y="4"/>
                  </a:cubicBezTo>
                  <a:cubicBezTo>
                    <a:pt x="29" y="4"/>
                    <a:pt x="28" y="4"/>
                    <a:pt x="28" y="5"/>
                  </a:cubicBezTo>
                  <a:cubicBezTo>
                    <a:pt x="28" y="5"/>
                    <a:pt x="27" y="5"/>
                    <a:pt x="27" y="6"/>
                  </a:cubicBezTo>
                  <a:cubicBezTo>
                    <a:pt x="26" y="6"/>
                    <a:pt x="26" y="6"/>
                    <a:pt x="25" y="7"/>
                  </a:cubicBezTo>
                  <a:cubicBezTo>
                    <a:pt x="25" y="7"/>
                    <a:pt x="24" y="7"/>
                    <a:pt x="24" y="7"/>
                  </a:cubicBezTo>
                  <a:cubicBezTo>
                    <a:pt x="23" y="8"/>
                    <a:pt x="22" y="8"/>
                    <a:pt x="22" y="8"/>
                  </a:cubicBezTo>
                  <a:cubicBezTo>
                    <a:pt x="22" y="8"/>
                    <a:pt x="22" y="8"/>
                    <a:pt x="22" y="8"/>
                  </a:cubicBezTo>
                  <a:cubicBezTo>
                    <a:pt x="21" y="9"/>
                    <a:pt x="21" y="9"/>
                    <a:pt x="21" y="9"/>
                  </a:cubicBezTo>
                  <a:cubicBezTo>
                    <a:pt x="21" y="9"/>
                    <a:pt x="21" y="9"/>
                    <a:pt x="21" y="9"/>
                  </a:cubicBezTo>
                  <a:cubicBezTo>
                    <a:pt x="21" y="9"/>
                    <a:pt x="21" y="9"/>
                    <a:pt x="21" y="9"/>
                  </a:cubicBezTo>
                  <a:cubicBezTo>
                    <a:pt x="21" y="9"/>
                    <a:pt x="20" y="9"/>
                    <a:pt x="20" y="9"/>
                  </a:cubicBezTo>
                  <a:cubicBezTo>
                    <a:pt x="20" y="9"/>
                    <a:pt x="19" y="9"/>
                    <a:pt x="19" y="9"/>
                  </a:cubicBezTo>
                  <a:cubicBezTo>
                    <a:pt x="19" y="9"/>
                    <a:pt x="18" y="9"/>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4" y="10"/>
                    <a:pt x="14" y="10"/>
                  </a:cubicBezTo>
                  <a:cubicBezTo>
                    <a:pt x="13" y="9"/>
                    <a:pt x="13" y="9"/>
                    <a:pt x="12" y="9"/>
                  </a:cubicBezTo>
                  <a:cubicBezTo>
                    <a:pt x="11" y="9"/>
                    <a:pt x="11" y="9"/>
                    <a:pt x="11" y="9"/>
                  </a:cubicBezTo>
                  <a:cubicBezTo>
                    <a:pt x="10" y="9"/>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7" y="5"/>
                  </a:cubicBezTo>
                  <a:cubicBezTo>
                    <a:pt x="7" y="5"/>
                    <a:pt x="7" y="5"/>
                    <a:pt x="7" y="5"/>
                  </a:cubicBezTo>
                  <a:cubicBezTo>
                    <a:pt x="6" y="4"/>
                    <a:pt x="6" y="4"/>
                    <a:pt x="6" y="4"/>
                  </a:cubicBezTo>
                  <a:cubicBezTo>
                    <a:pt x="6" y="3"/>
                    <a:pt x="6" y="3"/>
                    <a:pt x="6" y="3"/>
                  </a:cubicBezTo>
                  <a:cubicBezTo>
                    <a:pt x="6" y="2"/>
                    <a:pt x="6" y="2"/>
                    <a:pt x="6" y="2"/>
                  </a:cubicBezTo>
                  <a:cubicBezTo>
                    <a:pt x="6" y="2"/>
                    <a:pt x="6" y="2"/>
                    <a:pt x="6" y="2"/>
                  </a:cubicBezTo>
                  <a:cubicBezTo>
                    <a:pt x="6" y="2"/>
                    <a:pt x="6" y="2"/>
                    <a:pt x="6" y="2"/>
                  </a:cubicBezTo>
                  <a:cubicBezTo>
                    <a:pt x="6"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5" name="Freeform 314">
              <a:extLst>
                <a:ext uri="{FF2B5EF4-FFF2-40B4-BE49-F238E27FC236}">
                  <a16:creationId xmlns:a16="http://schemas.microsoft.com/office/drawing/2014/main" id="{D8F2D9DB-6A22-E741-BD11-C95C3E81B9D7}"/>
                </a:ext>
              </a:extLst>
            </p:cNvPr>
            <p:cNvSpPr>
              <a:spLocks noEditPoints="1"/>
            </p:cNvSpPr>
            <p:nvPr/>
          </p:nvSpPr>
          <p:spPr bwMode="auto">
            <a:xfrm>
              <a:off x="6527800" y="1366838"/>
              <a:ext cx="277812" cy="236537"/>
            </a:xfrm>
            <a:custGeom>
              <a:avLst/>
              <a:gdLst>
                <a:gd name="T0" fmla="*/ 149 w 165"/>
                <a:gd name="T1" fmla="*/ 103 h 140"/>
                <a:gd name="T2" fmla="*/ 165 w 165"/>
                <a:gd name="T3" fmla="*/ 125 h 140"/>
                <a:gd name="T4" fmla="*/ 149 w 165"/>
                <a:gd name="T5" fmla="*/ 103 h 140"/>
                <a:gd name="T6" fmla="*/ 145 w 165"/>
                <a:gd name="T7" fmla="*/ 98 h 140"/>
                <a:gd name="T8" fmla="*/ 144 w 165"/>
                <a:gd name="T9" fmla="*/ 96 h 140"/>
                <a:gd name="T10" fmla="*/ 146 w 165"/>
                <a:gd name="T11" fmla="*/ 47 h 140"/>
                <a:gd name="T12" fmla="*/ 146 w 165"/>
                <a:gd name="T13" fmla="*/ 47 h 140"/>
                <a:gd name="T14" fmla="*/ 146 w 165"/>
                <a:gd name="T15" fmla="*/ 46 h 140"/>
                <a:gd name="T16" fmla="*/ 39 w 165"/>
                <a:gd name="T17" fmla="*/ 15 h 140"/>
                <a:gd name="T18" fmla="*/ 71 w 165"/>
                <a:gd name="T19" fmla="*/ 34 h 140"/>
                <a:gd name="T20" fmla="*/ 99 w 165"/>
                <a:gd name="T21" fmla="*/ 19 h 140"/>
                <a:gd name="T22" fmla="*/ 110 w 165"/>
                <a:gd name="T23" fmla="*/ 18 h 140"/>
                <a:gd name="T24" fmla="*/ 124 w 165"/>
                <a:gd name="T25" fmla="*/ 24 h 140"/>
                <a:gd name="T26" fmla="*/ 140 w 165"/>
                <a:gd name="T27" fmla="*/ 33 h 140"/>
                <a:gd name="T28" fmla="*/ 148 w 165"/>
                <a:gd name="T29" fmla="*/ 44 h 140"/>
                <a:gd name="T30" fmla="*/ 146 w 165"/>
                <a:gd name="T31" fmla="*/ 33 h 140"/>
                <a:gd name="T32" fmla="*/ 133 w 165"/>
                <a:gd name="T33" fmla="*/ 27 h 140"/>
                <a:gd name="T34" fmla="*/ 121 w 165"/>
                <a:gd name="T35" fmla="*/ 21 h 140"/>
                <a:gd name="T36" fmla="*/ 103 w 165"/>
                <a:gd name="T37" fmla="*/ 18 h 140"/>
                <a:gd name="T38" fmla="*/ 90 w 165"/>
                <a:gd name="T39" fmla="*/ 24 h 140"/>
                <a:gd name="T40" fmla="*/ 84 w 165"/>
                <a:gd name="T41" fmla="*/ 29 h 140"/>
                <a:gd name="T42" fmla="*/ 44 w 165"/>
                <a:gd name="T43" fmla="*/ 21 h 140"/>
                <a:gd name="T44" fmla="*/ 39 w 165"/>
                <a:gd name="T45" fmla="*/ 15 h 140"/>
                <a:gd name="T46" fmla="*/ 17 w 165"/>
                <a:gd name="T47" fmla="*/ 11 h 140"/>
                <a:gd name="T48" fmla="*/ 32 w 165"/>
                <a:gd name="T49" fmla="*/ 4 h 140"/>
                <a:gd name="T50" fmla="*/ 34 w 165"/>
                <a:gd name="T51" fmla="*/ 4 h 140"/>
                <a:gd name="T52" fmla="*/ 7 w 165"/>
                <a:gd name="T53" fmla="*/ 3 h 140"/>
                <a:gd name="T54" fmla="*/ 6 w 165"/>
                <a:gd name="T55" fmla="*/ 1 h 140"/>
                <a:gd name="T56" fmla="*/ 6 w 165"/>
                <a:gd name="T57" fmla="*/ 1 h 140"/>
                <a:gd name="T58" fmla="*/ 5 w 165"/>
                <a:gd name="T59" fmla="*/ 1 h 140"/>
                <a:gd name="T60" fmla="*/ 2 w 165"/>
                <a:gd name="T61" fmla="*/ 3 h 140"/>
                <a:gd name="T62" fmla="*/ 2 w 165"/>
                <a:gd name="T63" fmla="*/ 12 h 140"/>
                <a:gd name="T64" fmla="*/ 2 w 165"/>
                <a:gd name="T65" fmla="*/ 21 h 140"/>
                <a:gd name="T66" fmla="*/ 7 w 165"/>
                <a:gd name="T67" fmla="*/ 30 h 140"/>
                <a:gd name="T68" fmla="*/ 17 w 165"/>
                <a:gd name="T69" fmla="*/ 41 h 140"/>
                <a:gd name="T70" fmla="*/ 17 w 165"/>
                <a:gd name="T71" fmla="*/ 45 h 140"/>
                <a:gd name="T72" fmla="*/ 12 w 165"/>
                <a:gd name="T73" fmla="*/ 54 h 140"/>
                <a:gd name="T74" fmla="*/ 18 w 165"/>
                <a:gd name="T75" fmla="*/ 65 h 140"/>
                <a:gd name="T76" fmla="*/ 30 w 165"/>
                <a:gd name="T77" fmla="*/ 74 h 140"/>
                <a:gd name="T78" fmla="*/ 31 w 165"/>
                <a:gd name="T79" fmla="*/ 81 h 140"/>
                <a:gd name="T80" fmla="*/ 34 w 165"/>
                <a:gd name="T81" fmla="*/ 87 h 140"/>
                <a:gd name="T82" fmla="*/ 41 w 165"/>
                <a:gd name="T83" fmla="*/ 94 h 140"/>
                <a:gd name="T84" fmla="*/ 48 w 165"/>
                <a:gd name="T85" fmla="*/ 94 h 140"/>
                <a:gd name="T86" fmla="*/ 63 w 165"/>
                <a:gd name="T87" fmla="*/ 113 h 140"/>
                <a:gd name="T88" fmla="*/ 94 w 165"/>
                <a:gd name="T89" fmla="*/ 126 h 140"/>
                <a:gd name="T90" fmla="*/ 111 w 165"/>
                <a:gd name="T91" fmla="*/ 127 h 140"/>
                <a:gd name="T92" fmla="*/ 149 w 165"/>
                <a:gd name="T93" fmla="*/ 139 h 140"/>
                <a:gd name="T94" fmla="*/ 152 w 165"/>
                <a:gd name="T95" fmla="*/ 138 h 140"/>
                <a:gd name="T96" fmla="*/ 113 w 165"/>
                <a:gd name="T97" fmla="*/ 131 h 140"/>
                <a:gd name="T98" fmla="*/ 97 w 165"/>
                <a:gd name="T99" fmla="*/ 124 h 140"/>
                <a:gd name="T100" fmla="*/ 66 w 165"/>
                <a:gd name="T101" fmla="*/ 114 h 140"/>
                <a:gd name="T102" fmla="*/ 50 w 165"/>
                <a:gd name="T103" fmla="*/ 92 h 140"/>
                <a:gd name="T104" fmla="*/ 43 w 165"/>
                <a:gd name="T105" fmla="*/ 92 h 140"/>
                <a:gd name="T106" fmla="*/ 35 w 165"/>
                <a:gd name="T107" fmla="*/ 86 h 140"/>
                <a:gd name="T108" fmla="*/ 32 w 165"/>
                <a:gd name="T109" fmla="*/ 76 h 140"/>
                <a:gd name="T110" fmla="*/ 19 w 165"/>
                <a:gd name="T111" fmla="*/ 64 h 140"/>
                <a:gd name="T112" fmla="*/ 15 w 165"/>
                <a:gd name="T113" fmla="*/ 49 h 140"/>
                <a:gd name="T114" fmla="*/ 18 w 165"/>
                <a:gd name="T115" fmla="*/ 41 h 140"/>
                <a:gd name="T116" fmla="*/ 7 w 165"/>
                <a:gd name="T117" fmla="*/ 29 h 140"/>
                <a:gd name="T118" fmla="*/ 3 w 165"/>
                <a:gd name="T119" fmla="*/ 14 h 140"/>
                <a:gd name="T120" fmla="*/ 4 w 165"/>
                <a:gd name="T121"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 h="140">
                  <a:moveTo>
                    <a:pt x="152" y="139"/>
                  </a:moveTo>
                  <a:cubicBezTo>
                    <a:pt x="153" y="140"/>
                    <a:pt x="153" y="140"/>
                    <a:pt x="153" y="140"/>
                  </a:cubicBezTo>
                  <a:cubicBezTo>
                    <a:pt x="153" y="139"/>
                    <a:pt x="153" y="139"/>
                    <a:pt x="153" y="139"/>
                  </a:cubicBezTo>
                  <a:cubicBezTo>
                    <a:pt x="153" y="139"/>
                    <a:pt x="153" y="139"/>
                    <a:pt x="153" y="139"/>
                  </a:cubicBezTo>
                  <a:cubicBezTo>
                    <a:pt x="153" y="139"/>
                    <a:pt x="153" y="139"/>
                    <a:pt x="152" y="139"/>
                  </a:cubicBezTo>
                  <a:cubicBezTo>
                    <a:pt x="152" y="139"/>
                    <a:pt x="152" y="139"/>
                    <a:pt x="152" y="139"/>
                  </a:cubicBezTo>
                  <a:cubicBezTo>
                    <a:pt x="152" y="139"/>
                    <a:pt x="152" y="139"/>
                    <a:pt x="152" y="139"/>
                  </a:cubicBezTo>
                  <a:moveTo>
                    <a:pt x="146" y="99"/>
                  </a:moveTo>
                  <a:cubicBezTo>
                    <a:pt x="146" y="99"/>
                    <a:pt x="146" y="99"/>
                    <a:pt x="146" y="100"/>
                  </a:cubicBezTo>
                  <a:cubicBezTo>
                    <a:pt x="146" y="100"/>
                    <a:pt x="146" y="100"/>
                    <a:pt x="146" y="100"/>
                  </a:cubicBezTo>
                  <a:cubicBezTo>
                    <a:pt x="146" y="100"/>
                    <a:pt x="146" y="100"/>
                    <a:pt x="146" y="100"/>
                  </a:cubicBezTo>
                  <a:cubicBezTo>
                    <a:pt x="146" y="100"/>
                    <a:pt x="146" y="100"/>
                    <a:pt x="146" y="100"/>
                  </a:cubicBezTo>
                  <a:cubicBezTo>
                    <a:pt x="147" y="100"/>
                    <a:pt x="147" y="101"/>
                    <a:pt x="147" y="101"/>
                  </a:cubicBezTo>
                  <a:cubicBezTo>
                    <a:pt x="148" y="101"/>
                    <a:pt x="148" y="101"/>
                    <a:pt x="148" y="102"/>
                  </a:cubicBezTo>
                  <a:cubicBezTo>
                    <a:pt x="148" y="102"/>
                    <a:pt x="149" y="102"/>
                    <a:pt x="149" y="103"/>
                  </a:cubicBezTo>
                  <a:cubicBezTo>
                    <a:pt x="149" y="103"/>
                    <a:pt x="149" y="103"/>
                    <a:pt x="149" y="103"/>
                  </a:cubicBezTo>
                  <a:cubicBezTo>
                    <a:pt x="150" y="104"/>
                    <a:pt x="150" y="105"/>
                    <a:pt x="151" y="106"/>
                  </a:cubicBezTo>
                  <a:cubicBezTo>
                    <a:pt x="151" y="106"/>
                    <a:pt x="152" y="107"/>
                    <a:pt x="153" y="108"/>
                  </a:cubicBezTo>
                  <a:cubicBezTo>
                    <a:pt x="153" y="108"/>
                    <a:pt x="154" y="109"/>
                    <a:pt x="155" y="109"/>
                  </a:cubicBezTo>
                  <a:cubicBezTo>
                    <a:pt x="156" y="110"/>
                    <a:pt x="157" y="111"/>
                    <a:pt x="158" y="111"/>
                  </a:cubicBezTo>
                  <a:cubicBezTo>
                    <a:pt x="159" y="111"/>
                    <a:pt x="159" y="112"/>
                    <a:pt x="160" y="112"/>
                  </a:cubicBezTo>
                  <a:cubicBezTo>
                    <a:pt x="160" y="112"/>
                    <a:pt x="160" y="113"/>
                    <a:pt x="160" y="113"/>
                  </a:cubicBezTo>
                  <a:cubicBezTo>
                    <a:pt x="161" y="114"/>
                    <a:pt x="161" y="114"/>
                    <a:pt x="161" y="115"/>
                  </a:cubicBezTo>
                  <a:cubicBezTo>
                    <a:pt x="161" y="115"/>
                    <a:pt x="161" y="116"/>
                    <a:pt x="161" y="117"/>
                  </a:cubicBezTo>
                  <a:cubicBezTo>
                    <a:pt x="161" y="117"/>
                    <a:pt x="161" y="117"/>
                    <a:pt x="161" y="118"/>
                  </a:cubicBezTo>
                  <a:cubicBezTo>
                    <a:pt x="161" y="118"/>
                    <a:pt x="161" y="119"/>
                    <a:pt x="161" y="119"/>
                  </a:cubicBezTo>
                  <a:cubicBezTo>
                    <a:pt x="161" y="119"/>
                    <a:pt x="162" y="120"/>
                    <a:pt x="162" y="120"/>
                  </a:cubicBezTo>
                  <a:cubicBezTo>
                    <a:pt x="162" y="120"/>
                    <a:pt x="162" y="120"/>
                    <a:pt x="162" y="120"/>
                  </a:cubicBezTo>
                  <a:cubicBezTo>
                    <a:pt x="163" y="120"/>
                    <a:pt x="163" y="121"/>
                    <a:pt x="163" y="121"/>
                  </a:cubicBezTo>
                  <a:cubicBezTo>
                    <a:pt x="164" y="121"/>
                    <a:pt x="164" y="122"/>
                    <a:pt x="164" y="122"/>
                  </a:cubicBezTo>
                  <a:cubicBezTo>
                    <a:pt x="165" y="123"/>
                    <a:pt x="165" y="123"/>
                    <a:pt x="165" y="123"/>
                  </a:cubicBezTo>
                  <a:cubicBezTo>
                    <a:pt x="165" y="124"/>
                    <a:pt x="165" y="124"/>
                    <a:pt x="165" y="125"/>
                  </a:cubicBezTo>
                  <a:cubicBezTo>
                    <a:pt x="165" y="124"/>
                    <a:pt x="165" y="124"/>
                    <a:pt x="165" y="123"/>
                  </a:cubicBezTo>
                  <a:cubicBezTo>
                    <a:pt x="165" y="123"/>
                    <a:pt x="165" y="123"/>
                    <a:pt x="164" y="122"/>
                  </a:cubicBezTo>
                  <a:cubicBezTo>
                    <a:pt x="164" y="122"/>
                    <a:pt x="164" y="121"/>
                    <a:pt x="163" y="121"/>
                  </a:cubicBezTo>
                  <a:cubicBezTo>
                    <a:pt x="163" y="121"/>
                    <a:pt x="163" y="120"/>
                    <a:pt x="162" y="120"/>
                  </a:cubicBezTo>
                  <a:cubicBezTo>
                    <a:pt x="162" y="120"/>
                    <a:pt x="162" y="120"/>
                    <a:pt x="162" y="120"/>
                  </a:cubicBezTo>
                  <a:cubicBezTo>
                    <a:pt x="162" y="120"/>
                    <a:pt x="161" y="119"/>
                    <a:pt x="161" y="119"/>
                  </a:cubicBezTo>
                  <a:cubicBezTo>
                    <a:pt x="161" y="119"/>
                    <a:pt x="161" y="118"/>
                    <a:pt x="161" y="118"/>
                  </a:cubicBezTo>
                  <a:cubicBezTo>
                    <a:pt x="161" y="117"/>
                    <a:pt x="161" y="117"/>
                    <a:pt x="161" y="117"/>
                  </a:cubicBezTo>
                  <a:cubicBezTo>
                    <a:pt x="161" y="116"/>
                    <a:pt x="161" y="115"/>
                    <a:pt x="161" y="115"/>
                  </a:cubicBezTo>
                  <a:cubicBezTo>
                    <a:pt x="161" y="114"/>
                    <a:pt x="161" y="114"/>
                    <a:pt x="160" y="113"/>
                  </a:cubicBezTo>
                  <a:cubicBezTo>
                    <a:pt x="160" y="113"/>
                    <a:pt x="160" y="112"/>
                    <a:pt x="160" y="112"/>
                  </a:cubicBezTo>
                  <a:cubicBezTo>
                    <a:pt x="159" y="112"/>
                    <a:pt x="159" y="111"/>
                    <a:pt x="158" y="111"/>
                  </a:cubicBezTo>
                  <a:cubicBezTo>
                    <a:pt x="157" y="111"/>
                    <a:pt x="156" y="110"/>
                    <a:pt x="155" y="109"/>
                  </a:cubicBezTo>
                  <a:cubicBezTo>
                    <a:pt x="154" y="109"/>
                    <a:pt x="153" y="108"/>
                    <a:pt x="153" y="108"/>
                  </a:cubicBezTo>
                  <a:cubicBezTo>
                    <a:pt x="152" y="107"/>
                    <a:pt x="151" y="106"/>
                    <a:pt x="151" y="106"/>
                  </a:cubicBezTo>
                  <a:cubicBezTo>
                    <a:pt x="150" y="105"/>
                    <a:pt x="150" y="104"/>
                    <a:pt x="149" y="103"/>
                  </a:cubicBezTo>
                  <a:cubicBezTo>
                    <a:pt x="149" y="103"/>
                    <a:pt x="149" y="103"/>
                    <a:pt x="149" y="103"/>
                  </a:cubicBezTo>
                  <a:cubicBezTo>
                    <a:pt x="149" y="102"/>
                    <a:pt x="148" y="102"/>
                    <a:pt x="148" y="102"/>
                  </a:cubicBezTo>
                  <a:cubicBezTo>
                    <a:pt x="148" y="101"/>
                    <a:pt x="148" y="101"/>
                    <a:pt x="147" y="101"/>
                  </a:cubicBezTo>
                  <a:cubicBezTo>
                    <a:pt x="147" y="101"/>
                    <a:pt x="147" y="100"/>
                    <a:pt x="146" y="100"/>
                  </a:cubicBezTo>
                  <a:cubicBezTo>
                    <a:pt x="146" y="99"/>
                    <a:pt x="146" y="99"/>
                    <a:pt x="146" y="99"/>
                  </a:cubicBezTo>
                  <a:moveTo>
                    <a:pt x="145" y="98"/>
                  </a:moveTo>
                  <a:cubicBezTo>
                    <a:pt x="145" y="98"/>
                    <a:pt x="145" y="98"/>
                    <a:pt x="145" y="99"/>
                  </a:cubicBezTo>
                  <a:cubicBezTo>
                    <a:pt x="145" y="99"/>
                    <a:pt x="145" y="99"/>
                    <a:pt x="145" y="99"/>
                  </a:cubicBezTo>
                  <a:cubicBezTo>
                    <a:pt x="145" y="99"/>
                    <a:pt x="145" y="99"/>
                    <a:pt x="145" y="99"/>
                  </a:cubicBezTo>
                  <a:cubicBezTo>
                    <a:pt x="145" y="99"/>
                    <a:pt x="145" y="99"/>
                    <a:pt x="145" y="99"/>
                  </a:cubicBezTo>
                  <a:cubicBezTo>
                    <a:pt x="145" y="98"/>
                    <a:pt x="145" y="98"/>
                    <a:pt x="145" y="98"/>
                  </a:cubicBezTo>
                  <a:moveTo>
                    <a:pt x="144" y="97"/>
                  </a:moveTo>
                  <a:cubicBezTo>
                    <a:pt x="144" y="97"/>
                    <a:pt x="144" y="97"/>
                    <a:pt x="144" y="97"/>
                  </a:cubicBezTo>
                  <a:cubicBezTo>
                    <a:pt x="144" y="97"/>
                    <a:pt x="144" y="97"/>
                    <a:pt x="144" y="98"/>
                  </a:cubicBezTo>
                  <a:cubicBezTo>
                    <a:pt x="144" y="98"/>
                    <a:pt x="144" y="98"/>
                    <a:pt x="144" y="98"/>
                  </a:cubicBezTo>
                  <a:cubicBezTo>
                    <a:pt x="144" y="98"/>
                    <a:pt x="144" y="98"/>
                    <a:pt x="145" y="98"/>
                  </a:cubicBezTo>
                  <a:cubicBezTo>
                    <a:pt x="145" y="98"/>
                    <a:pt x="145" y="98"/>
                    <a:pt x="145" y="98"/>
                  </a:cubicBezTo>
                  <a:cubicBezTo>
                    <a:pt x="144" y="98"/>
                    <a:pt x="144" y="98"/>
                    <a:pt x="144" y="98"/>
                  </a:cubicBezTo>
                  <a:cubicBezTo>
                    <a:pt x="144" y="98"/>
                    <a:pt x="144" y="98"/>
                    <a:pt x="144" y="97"/>
                  </a:cubicBezTo>
                  <a:cubicBezTo>
                    <a:pt x="144" y="97"/>
                    <a:pt x="144" y="97"/>
                    <a:pt x="144" y="97"/>
                  </a:cubicBezTo>
                  <a:cubicBezTo>
                    <a:pt x="144" y="97"/>
                    <a:pt x="144" y="97"/>
                    <a:pt x="144" y="97"/>
                  </a:cubicBezTo>
                  <a:moveTo>
                    <a:pt x="144" y="97"/>
                  </a:moveTo>
                  <a:cubicBezTo>
                    <a:pt x="144" y="97"/>
                    <a:pt x="144" y="97"/>
                    <a:pt x="144" y="97"/>
                  </a:cubicBezTo>
                  <a:cubicBezTo>
                    <a:pt x="144" y="97"/>
                    <a:pt x="144" y="97"/>
                    <a:pt x="144" y="97"/>
                  </a:cubicBezTo>
                  <a:cubicBezTo>
                    <a:pt x="144" y="97"/>
                    <a:pt x="144" y="97"/>
                    <a:pt x="144" y="97"/>
                  </a:cubicBezTo>
                  <a:cubicBezTo>
                    <a:pt x="144" y="97"/>
                    <a:pt x="144" y="97"/>
                    <a:pt x="144" y="97"/>
                  </a:cubicBezTo>
                  <a:cubicBezTo>
                    <a:pt x="144" y="97"/>
                    <a:pt x="144" y="97"/>
                    <a:pt x="144" y="97"/>
                  </a:cubicBezTo>
                  <a:cubicBezTo>
                    <a:pt x="144" y="97"/>
                    <a:pt x="144" y="97"/>
                    <a:pt x="144" y="97"/>
                  </a:cubicBezTo>
                  <a:cubicBezTo>
                    <a:pt x="144" y="97"/>
                    <a:pt x="144" y="97"/>
                    <a:pt x="144" y="97"/>
                  </a:cubicBezTo>
                  <a:cubicBezTo>
                    <a:pt x="144" y="97"/>
                    <a:pt x="144" y="97"/>
                    <a:pt x="144" y="97"/>
                  </a:cubicBezTo>
                  <a:moveTo>
                    <a:pt x="144" y="96"/>
                  </a:moveTo>
                  <a:cubicBezTo>
                    <a:pt x="144" y="96"/>
                    <a:pt x="144" y="96"/>
                    <a:pt x="144" y="96"/>
                  </a:cubicBezTo>
                  <a:cubicBezTo>
                    <a:pt x="144" y="96"/>
                    <a:pt x="144" y="96"/>
                    <a:pt x="144" y="96"/>
                  </a:cubicBezTo>
                  <a:cubicBezTo>
                    <a:pt x="144" y="96"/>
                    <a:pt x="144" y="96"/>
                    <a:pt x="144" y="96"/>
                  </a:cubicBezTo>
                  <a:cubicBezTo>
                    <a:pt x="144" y="96"/>
                    <a:pt x="144" y="96"/>
                    <a:pt x="144" y="96"/>
                  </a:cubicBezTo>
                  <a:cubicBezTo>
                    <a:pt x="144" y="96"/>
                    <a:pt x="144" y="96"/>
                    <a:pt x="144" y="96"/>
                  </a:cubicBezTo>
                  <a:cubicBezTo>
                    <a:pt x="144" y="96"/>
                    <a:pt x="144" y="96"/>
                    <a:pt x="144" y="96"/>
                  </a:cubicBezTo>
                  <a:cubicBezTo>
                    <a:pt x="144" y="96"/>
                    <a:pt x="144" y="96"/>
                    <a:pt x="144" y="96"/>
                  </a:cubicBezTo>
                  <a:cubicBezTo>
                    <a:pt x="144" y="96"/>
                    <a:pt x="144" y="96"/>
                    <a:pt x="144" y="96"/>
                  </a:cubicBezTo>
                  <a:moveTo>
                    <a:pt x="146" y="47"/>
                  </a:moveTo>
                  <a:cubicBezTo>
                    <a:pt x="146" y="47"/>
                    <a:pt x="146" y="47"/>
                    <a:pt x="146" y="47"/>
                  </a:cubicBezTo>
                  <a:cubicBezTo>
                    <a:pt x="146" y="47"/>
                    <a:pt x="146" y="47"/>
                    <a:pt x="146" y="47"/>
                  </a:cubicBezTo>
                  <a:cubicBezTo>
                    <a:pt x="146" y="47"/>
                    <a:pt x="146" y="47"/>
                    <a:pt x="146" y="47"/>
                  </a:cubicBezTo>
                  <a:cubicBezTo>
                    <a:pt x="146" y="47"/>
                    <a:pt x="146" y="47"/>
                    <a:pt x="146" y="48"/>
                  </a:cubicBezTo>
                  <a:cubicBezTo>
                    <a:pt x="146" y="47"/>
                    <a:pt x="146" y="47"/>
                    <a:pt x="146" y="47"/>
                  </a:cubicBezTo>
                  <a:cubicBezTo>
                    <a:pt x="146" y="47"/>
                    <a:pt x="146" y="47"/>
                    <a:pt x="146" y="47"/>
                  </a:cubicBezTo>
                  <a:cubicBezTo>
                    <a:pt x="146" y="47"/>
                    <a:pt x="146" y="47"/>
                    <a:pt x="146" y="47"/>
                  </a:cubicBezTo>
                  <a:cubicBezTo>
                    <a:pt x="146" y="47"/>
                    <a:pt x="146" y="47"/>
                    <a:pt x="146" y="47"/>
                  </a:cubicBezTo>
                  <a:moveTo>
                    <a:pt x="146" y="47"/>
                  </a:move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moveTo>
                    <a:pt x="146" y="47"/>
                  </a:move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7"/>
                    <a:pt x="146" y="47"/>
                    <a:pt x="146" y="47"/>
                  </a:cubicBezTo>
                  <a:moveTo>
                    <a:pt x="146" y="46"/>
                  </a:moveTo>
                  <a:cubicBezTo>
                    <a:pt x="146" y="46"/>
                    <a:pt x="146" y="46"/>
                    <a:pt x="146" y="46"/>
                  </a:cubicBezTo>
                  <a:cubicBezTo>
                    <a:pt x="146" y="46"/>
                    <a:pt x="146" y="46"/>
                    <a:pt x="146" y="47"/>
                  </a:cubicBezTo>
                  <a:cubicBezTo>
                    <a:pt x="146" y="47"/>
                    <a:pt x="146" y="47"/>
                    <a:pt x="146" y="47"/>
                  </a:cubicBezTo>
                  <a:cubicBezTo>
                    <a:pt x="146" y="47"/>
                    <a:pt x="146" y="47"/>
                    <a:pt x="146" y="47"/>
                  </a:cubicBezTo>
                  <a:cubicBezTo>
                    <a:pt x="146" y="47"/>
                    <a:pt x="146" y="47"/>
                    <a:pt x="146" y="47"/>
                  </a:cubicBezTo>
                  <a:cubicBezTo>
                    <a:pt x="146" y="47"/>
                    <a:pt x="146" y="47"/>
                    <a:pt x="146" y="47"/>
                  </a:cubicBezTo>
                  <a:cubicBezTo>
                    <a:pt x="146" y="46"/>
                    <a:pt x="146" y="46"/>
                    <a:pt x="146" y="46"/>
                  </a:cubicBezTo>
                  <a:cubicBezTo>
                    <a:pt x="146" y="46"/>
                    <a:pt x="146" y="46"/>
                    <a:pt x="146" y="46"/>
                  </a:cubicBezTo>
                  <a:moveTo>
                    <a:pt x="146" y="46"/>
                  </a:move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moveTo>
                    <a:pt x="146" y="46"/>
                  </a:move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6" y="46"/>
                    <a:pt x="146" y="46"/>
                  </a:cubicBezTo>
                  <a:moveTo>
                    <a:pt x="39" y="15"/>
                  </a:moveTo>
                  <a:cubicBezTo>
                    <a:pt x="39" y="15"/>
                    <a:pt x="39" y="15"/>
                    <a:pt x="39" y="15"/>
                  </a:cubicBezTo>
                  <a:cubicBezTo>
                    <a:pt x="39" y="15"/>
                    <a:pt x="39" y="15"/>
                    <a:pt x="39" y="15"/>
                  </a:cubicBezTo>
                  <a:cubicBezTo>
                    <a:pt x="39" y="15"/>
                    <a:pt x="39" y="15"/>
                    <a:pt x="39" y="15"/>
                  </a:cubicBezTo>
                  <a:cubicBezTo>
                    <a:pt x="39" y="15"/>
                    <a:pt x="39" y="15"/>
                    <a:pt x="40" y="15"/>
                  </a:cubicBezTo>
                  <a:cubicBezTo>
                    <a:pt x="40" y="16"/>
                    <a:pt x="40" y="18"/>
                    <a:pt x="41" y="19"/>
                  </a:cubicBezTo>
                  <a:cubicBezTo>
                    <a:pt x="41" y="20"/>
                    <a:pt x="42" y="21"/>
                    <a:pt x="43" y="22"/>
                  </a:cubicBezTo>
                  <a:cubicBezTo>
                    <a:pt x="44" y="23"/>
                    <a:pt x="45" y="24"/>
                    <a:pt x="46" y="24"/>
                  </a:cubicBezTo>
                  <a:cubicBezTo>
                    <a:pt x="47" y="25"/>
                    <a:pt x="49" y="25"/>
                    <a:pt x="50" y="25"/>
                  </a:cubicBezTo>
                  <a:cubicBezTo>
                    <a:pt x="51" y="25"/>
                    <a:pt x="52" y="25"/>
                    <a:pt x="53" y="25"/>
                  </a:cubicBezTo>
                  <a:cubicBezTo>
                    <a:pt x="53" y="26"/>
                    <a:pt x="54" y="26"/>
                    <a:pt x="55" y="26"/>
                  </a:cubicBezTo>
                  <a:cubicBezTo>
                    <a:pt x="55" y="27"/>
                    <a:pt x="56" y="27"/>
                    <a:pt x="56" y="28"/>
                  </a:cubicBezTo>
                  <a:cubicBezTo>
                    <a:pt x="57" y="28"/>
                    <a:pt x="57" y="29"/>
                    <a:pt x="58" y="30"/>
                  </a:cubicBezTo>
                  <a:cubicBezTo>
                    <a:pt x="58" y="30"/>
                    <a:pt x="59" y="31"/>
                    <a:pt x="59" y="31"/>
                  </a:cubicBezTo>
                  <a:cubicBezTo>
                    <a:pt x="60" y="32"/>
                    <a:pt x="60" y="32"/>
                    <a:pt x="61" y="33"/>
                  </a:cubicBezTo>
                  <a:cubicBezTo>
                    <a:pt x="62" y="33"/>
                    <a:pt x="62" y="33"/>
                    <a:pt x="63" y="34"/>
                  </a:cubicBezTo>
                  <a:cubicBezTo>
                    <a:pt x="64" y="34"/>
                    <a:pt x="65" y="34"/>
                    <a:pt x="65" y="34"/>
                  </a:cubicBezTo>
                  <a:cubicBezTo>
                    <a:pt x="66" y="34"/>
                    <a:pt x="66" y="34"/>
                    <a:pt x="66" y="34"/>
                  </a:cubicBezTo>
                  <a:cubicBezTo>
                    <a:pt x="67" y="34"/>
                    <a:pt x="69" y="34"/>
                    <a:pt x="71" y="34"/>
                  </a:cubicBezTo>
                  <a:cubicBezTo>
                    <a:pt x="73" y="33"/>
                    <a:pt x="75" y="33"/>
                    <a:pt x="77" y="33"/>
                  </a:cubicBezTo>
                  <a:cubicBezTo>
                    <a:pt x="79" y="32"/>
                    <a:pt x="80" y="32"/>
                    <a:pt x="82" y="32"/>
                  </a:cubicBezTo>
                  <a:cubicBezTo>
                    <a:pt x="83" y="31"/>
                    <a:pt x="84" y="31"/>
                    <a:pt x="84" y="30"/>
                  </a:cubicBezTo>
                  <a:cubicBezTo>
                    <a:pt x="84" y="30"/>
                    <a:pt x="84" y="30"/>
                    <a:pt x="84" y="29"/>
                  </a:cubicBezTo>
                  <a:cubicBezTo>
                    <a:pt x="84" y="29"/>
                    <a:pt x="85" y="29"/>
                    <a:pt x="85" y="29"/>
                  </a:cubicBezTo>
                  <a:cubicBezTo>
                    <a:pt x="85" y="28"/>
                    <a:pt x="85" y="28"/>
                    <a:pt x="85" y="27"/>
                  </a:cubicBezTo>
                  <a:cubicBezTo>
                    <a:pt x="85" y="27"/>
                    <a:pt x="85" y="26"/>
                    <a:pt x="85" y="26"/>
                  </a:cubicBezTo>
                  <a:cubicBezTo>
                    <a:pt x="86" y="26"/>
                    <a:pt x="87" y="26"/>
                    <a:pt x="88" y="26"/>
                  </a:cubicBezTo>
                  <a:cubicBezTo>
                    <a:pt x="89" y="25"/>
                    <a:pt x="90" y="25"/>
                    <a:pt x="90" y="25"/>
                  </a:cubicBezTo>
                  <a:cubicBezTo>
                    <a:pt x="90" y="25"/>
                    <a:pt x="91" y="25"/>
                    <a:pt x="91" y="25"/>
                  </a:cubicBezTo>
                  <a:cubicBezTo>
                    <a:pt x="91" y="25"/>
                    <a:pt x="91" y="24"/>
                    <a:pt x="91" y="24"/>
                  </a:cubicBezTo>
                  <a:cubicBezTo>
                    <a:pt x="92" y="24"/>
                    <a:pt x="92" y="23"/>
                    <a:pt x="93" y="23"/>
                  </a:cubicBezTo>
                  <a:cubicBezTo>
                    <a:pt x="93" y="22"/>
                    <a:pt x="94" y="22"/>
                    <a:pt x="95" y="21"/>
                  </a:cubicBezTo>
                  <a:cubicBezTo>
                    <a:pt x="95" y="21"/>
                    <a:pt x="96" y="20"/>
                    <a:pt x="97" y="20"/>
                  </a:cubicBezTo>
                  <a:cubicBezTo>
                    <a:pt x="97" y="20"/>
                    <a:pt x="98" y="19"/>
                    <a:pt x="98" y="19"/>
                  </a:cubicBezTo>
                  <a:cubicBezTo>
                    <a:pt x="98" y="19"/>
                    <a:pt x="99" y="19"/>
                    <a:pt x="99" y="19"/>
                  </a:cubicBezTo>
                  <a:cubicBezTo>
                    <a:pt x="99" y="19"/>
                    <a:pt x="99" y="19"/>
                    <a:pt x="99" y="19"/>
                  </a:cubicBezTo>
                  <a:cubicBezTo>
                    <a:pt x="99" y="19"/>
                    <a:pt x="99" y="19"/>
                    <a:pt x="100" y="19"/>
                  </a:cubicBezTo>
                  <a:cubicBezTo>
                    <a:pt x="100" y="19"/>
                    <a:pt x="100" y="19"/>
                    <a:pt x="100" y="20"/>
                  </a:cubicBezTo>
                  <a:cubicBezTo>
                    <a:pt x="100" y="20"/>
                    <a:pt x="100" y="20"/>
                    <a:pt x="101" y="20"/>
                  </a:cubicBezTo>
                  <a:cubicBezTo>
                    <a:pt x="101" y="20"/>
                    <a:pt x="101" y="20"/>
                    <a:pt x="101" y="20"/>
                  </a:cubicBezTo>
                  <a:cubicBezTo>
                    <a:pt x="101" y="20"/>
                    <a:pt x="101" y="20"/>
                    <a:pt x="101" y="20"/>
                  </a:cubicBezTo>
                  <a:cubicBezTo>
                    <a:pt x="102" y="20"/>
                    <a:pt x="102" y="20"/>
                    <a:pt x="102" y="20"/>
                  </a:cubicBezTo>
                  <a:cubicBezTo>
                    <a:pt x="102" y="20"/>
                    <a:pt x="102" y="20"/>
                    <a:pt x="103" y="20"/>
                  </a:cubicBezTo>
                  <a:cubicBezTo>
                    <a:pt x="103" y="20"/>
                    <a:pt x="103" y="20"/>
                    <a:pt x="103" y="19"/>
                  </a:cubicBezTo>
                  <a:cubicBezTo>
                    <a:pt x="104" y="19"/>
                    <a:pt x="104" y="19"/>
                    <a:pt x="104" y="19"/>
                  </a:cubicBezTo>
                  <a:cubicBezTo>
                    <a:pt x="104" y="19"/>
                    <a:pt x="104" y="19"/>
                    <a:pt x="105" y="18"/>
                  </a:cubicBezTo>
                  <a:cubicBezTo>
                    <a:pt x="105" y="18"/>
                    <a:pt x="105" y="18"/>
                    <a:pt x="105" y="18"/>
                  </a:cubicBezTo>
                  <a:cubicBezTo>
                    <a:pt x="105" y="18"/>
                    <a:pt x="106" y="18"/>
                    <a:pt x="106" y="18"/>
                  </a:cubicBezTo>
                  <a:cubicBezTo>
                    <a:pt x="106" y="18"/>
                    <a:pt x="107" y="18"/>
                    <a:pt x="107" y="18"/>
                  </a:cubicBezTo>
                  <a:cubicBezTo>
                    <a:pt x="107" y="18"/>
                    <a:pt x="108" y="18"/>
                    <a:pt x="108" y="18"/>
                  </a:cubicBezTo>
                  <a:cubicBezTo>
                    <a:pt x="109" y="18"/>
                    <a:pt x="110" y="18"/>
                    <a:pt x="110" y="18"/>
                  </a:cubicBezTo>
                  <a:cubicBezTo>
                    <a:pt x="111" y="18"/>
                    <a:pt x="111" y="18"/>
                    <a:pt x="112" y="18"/>
                  </a:cubicBezTo>
                  <a:cubicBezTo>
                    <a:pt x="112" y="18"/>
                    <a:pt x="113" y="18"/>
                    <a:pt x="113" y="18"/>
                  </a:cubicBezTo>
                  <a:cubicBezTo>
                    <a:pt x="113" y="18"/>
                    <a:pt x="113" y="19"/>
                    <a:pt x="114" y="19"/>
                  </a:cubicBezTo>
                  <a:cubicBezTo>
                    <a:pt x="114" y="19"/>
                    <a:pt x="114" y="19"/>
                    <a:pt x="115" y="20"/>
                  </a:cubicBezTo>
                  <a:cubicBezTo>
                    <a:pt x="116" y="20"/>
                    <a:pt x="116" y="20"/>
                    <a:pt x="117" y="21"/>
                  </a:cubicBezTo>
                  <a:cubicBezTo>
                    <a:pt x="118" y="21"/>
                    <a:pt x="118" y="21"/>
                    <a:pt x="119" y="21"/>
                  </a:cubicBezTo>
                  <a:cubicBezTo>
                    <a:pt x="119" y="21"/>
                    <a:pt x="120" y="22"/>
                    <a:pt x="120" y="22"/>
                  </a:cubicBezTo>
                  <a:cubicBezTo>
                    <a:pt x="121" y="22"/>
                    <a:pt x="121" y="22"/>
                    <a:pt x="121" y="22"/>
                  </a:cubicBezTo>
                  <a:cubicBezTo>
                    <a:pt x="121" y="22"/>
                    <a:pt x="121" y="22"/>
                    <a:pt x="121" y="23"/>
                  </a:cubicBezTo>
                  <a:cubicBezTo>
                    <a:pt x="122" y="23"/>
                    <a:pt x="122" y="23"/>
                    <a:pt x="122" y="23"/>
                  </a:cubicBezTo>
                  <a:cubicBezTo>
                    <a:pt x="122" y="23"/>
                    <a:pt x="122" y="23"/>
                    <a:pt x="123" y="23"/>
                  </a:cubicBezTo>
                  <a:cubicBezTo>
                    <a:pt x="123" y="24"/>
                    <a:pt x="123" y="24"/>
                    <a:pt x="124" y="24"/>
                  </a:cubicBezTo>
                  <a:cubicBezTo>
                    <a:pt x="124" y="24"/>
                    <a:pt x="124" y="24"/>
                    <a:pt x="124" y="24"/>
                  </a:cubicBezTo>
                  <a:cubicBezTo>
                    <a:pt x="124" y="24"/>
                    <a:pt x="124" y="24"/>
                    <a:pt x="124" y="24"/>
                  </a:cubicBezTo>
                  <a:cubicBezTo>
                    <a:pt x="124" y="24"/>
                    <a:pt x="124" y="24"/>
                    <a:pt x="124" y="24"/>
                  </a:cubicBezTo>
                  <a:cubicBezTo>
                    <a:pt x="124" y="24"/>
                    <a:pt x="124" y="24"/>
                    <a:pt x="124" y="24"/>
                  </a:cubicBezTo>
                  <a:cubicBezTo>
                    <a:pt x="125" y="24"/>
                    <a:pt x="125" y="24"/>
                    <a:pt x="125" y="24"/>
                  </a:cubicBezTo>
                  <a:cubicBezTo>
                    <a:pt x="126" y="24"/>
                    <a:pt x="126" y="24"/>
                    <a:pt x="127" y="24"/>
                  </a:cubicBezTo>
                  <a:cubicBezTo>
                    <a:pt x="128" y="24"/>
                    <a:pt x="128" y="24"/>
                    <a:pt x="129" y="24"/>
                  </a:cubicBezTo>
                  <a:cubicBezTo>
                    <a:pt x="130" y="24"/>
                    <a:pt x="130" y="24"/>
                    <a:pt x="130" y="25"/>
                  </a:cubicBezTo>
                  <a:cubicBezTo>
                    <a:pt x="131" y="25"/>
                    <a:pt x="131" y="25"/>
                    <a:pt x="131" y="25"/>
                  </a:cubicBezTo>
                  <a:cubicBezTo>
                    <a:pt x="131" y="26"/>
                    <a:pt x="131" y="26"/>
                    <a:pt x="131" y="27"/>
                  </a:cubicBezTo>
                  <a:cubicBezTo>
                    <a:pt x="131" y="27"/>
                    <a:pt x="132" y="27"/>
                    <a:pt x="132" y="28"/>
                  </a:cubicBezTo>
                  <a:cubicBezTo>
                    <a:pt x="133" y="28"/>
                    <a:pt x="133" y="28"/>
                    <a:pt x="134" y="28"/>
                  </a:cubicBezTo>
                  <a:cubicBezTo>
                    <a:pt x="134" y="29"/>
                    <a:pt x="135" y="29"/>
                    <a:pt x="135" y="29"/>
                  </a:cubicBezTo>
                  <a:cubicBezTo>
                    <a:pt x="135" y="29"/>
                    <a:pt x="135" y="29"/>
                    <a:pt x="136" y="29"/>
                  </a:cubicBezTo>
                  <a:cubicBezTo>
                    <a:pt x="136" y="29"/>
                    <a:pt x="136" y="29"/>
                    <a:pt x="136" y="29"/>
                  </a:cubicBezTo>
                  <a:cubicBezTo>
                    <a:pt x="137" y="30"/>
                    <a:pt x="137" y="30"/>
                    <a:pt x="137" y="30"/>
                  </a:cubicBezTo>
                  <a:cubicBezTo>
                    <a:pt x="137" y="30"/>
                    <a:pt x="137" y="31"/>
                    <a:pt x="138" y="31"/>
                  </a:cubicBezTo>
                  <a:cubicBezTo>
                    <a:pt x="138" y="31"/>
                    <a:pt x="138" y="31"/>
                    <a:pt x="138" y="32"/>
                  </a:cubicBezTo>
                  <a:cubicBezTo>
                    <a:pt x="139" y="32"/>
                    <a:pt x="139" y="32"/>
                    <a:pt x="139" y="33"/>
                  </a:cubicBezTo>
                  <a:cubicBezTo>
                    <a:pt x="139" y="33"/>
                    <a:pt x="140" y="33"/>
                    <a:pt x="140" y="33"/>
                  </a:cubicBezTo>
                  <a:cubicBezTo>
                    <a:pt x="140" y="33"/>
                    <a:pt x="140" y="33"/>
                    <a:pt x="141" y="33"/>
                  </a:cubicBezTo>
                  <a:cubicBezTo>
                    <a:pt x="141" y="33"/>
                    <a:pt x="141" y="33"/>
                    <a:pt x="141" y="33"/>
                  </a:cubicBezTo>
                  <a:cubicBezTo>
                    <a:pt x="141" y="33"/>
                    <a:pt x="141" y="33"/>
                    <a:pt x="141" y="33"/>
                  </a:cubicBezTo>
                  <a:cubicBezTo>
                    <a:pt x="142" y="33"/>
                    <a:pt x="142" y="33"/>
                    <a:pt x="142" y="33"/>
                  </a:cubicBezTo>
                  <a:cubicBezTo>
                    <a:pt x="142" y="33"/>
                    <a:pt x="142" y="33"/>
                    <a:pt x="143" y="33"/>
                  </a:cubicBezTo>
                  <a:cubicBezTo>
                    <a:pt x="143" y="33"/>
                    <a:pt x="143" y="33"/>
                    <a:pt x="143" y="33"/>
                  </a:cubicBezTo>
                  <a:cubicBezTo>
                    <a:pt x="144" y="33"/>
                    <a:pt x="144" y="33"/>
                    <a:pt x="145" y="33"/>
                  </a:cubicBezTo>
                  <a:cubicBezTo>
                    <a:pt x="145" y="33"/>
                    <a:pt x="145" y="33"/>
                    <a:pt x="146" y="33"/>
                  </a:cubicBezTo>
                  <a:cubicBezTo>
                    <a:pt x="146" y="34"/>
                    <a:pt x="146" y="34"/>
                    <a:pt x="146" y="34"/>
                  </a:cubicBezTo>
                  <a:cubicBezTo>
                    <a:pt x="146" y="34"/>
                    <a:pt x="146" y="34"/>
                    <a:pt x="146" y="34"/>
                  </a:cubicBezTo>
                  <a:cubicBezTo>
                    <a:pt x="146" y="34"/>
                    <a:pt x="146" y="34"/>
                    <a:pt x="146" y="35"/>
                  </a:cubicBezTo>
                  <a:cubicBezTo>
                    <a:pt x="146" y="36"/>
                    <a:pt x="147" y="37"/>
                    <a:pt x="147" y="38"/>
                  </a:cubicBezTo>
                  <a:cubicBezTo>
                    <a:pt x="147" y="39"/>
                    <a:pt x="147" y="40"/>
                    <a:pt x="147" y="41"/>
                  </a:cubicBezTo>
                  <a:cubicBezTo>
                    <a:pt x="147" y="42"/>
                    <a:pt x="148" y="43"/>
                    <a:pt x="148" y="44"/>
                  </a:cubicBezTo>
                  <a:cubicBezTo>
                    <a:pt x="148" y="44"/>
                    <a:pt x="148" y="44"/>
                    <a:pt x="148" y="44"/>
                  </a:cubicBezTo>
                  <a:cubicBezTo>
                    <a:pt x="148" y="44"/>
                    <a:pt x="148" y="44"/>
                    <a:pt x="148" y="44"/>
                  </a:cubicBezTo>
                  <a:cubicBezTo>
                    <a:pt x="148" y="43"/>
                    <a:pt x="148" y="43"/>
                    <a:pt x="149" y="43"/>
                  </a:cubicBezTo>
                  <a:cubicBezTo>
                    <a:pt x="149" y="43"/>
                    <a:pt x="149" y="43"/>
                    <a:pt x="149" y="43"/>
                  </a:cubicBezTo>
                  <a:cubicBezTo>
                    <a:pt x="149" y="43"/>
                    <a:pt x="148" y="42"/>
                    <a:pt x="148" y="41"/>
                  </a:cubicBezTo>
                  <a:cubicBezTo>
                    <a:pt x="148" y="40"/>
                    <a:pt x="148" y="39"/>
                    <a:pt x="148" y="38"/>
                  </a:cubicBezTo>
                  <a:cubicBezTo>
                    <a:pt x="148" y="37"/>
                    <a:pt x="148" y="37"/>
                    <a:pt x="147" y="36"/>
                  </a:cubicBezTo>
                  <a:cubicBezTo>
                    <a:pt x="147" y="35"/>
                    <a:pt x="147" y="35"/>
                    <a:pt x="147" y="34"/>
                  </a:cubicBezTo>
                  <a:cubicBezTo>
                    <a:pt x="147" y="34"/>
                    <a:pt x="147" y="34"/>
                    <a:pt x="147" y="34"/>
                  </a:cubicBezTo>
                  <a:cubicBezTo>
                    <a:pt x="147" y="34"/>
                    <a:pt x="147" y="34"/>
                    <a:pt x="147" y="34"/>
                  </a:cubicBezTo>
                  <a:cubicBezTo>
                    <a:pt x="147" y="34"/>
                    <a:pt x="147" y="34"/>
                    <a:pt x="147" y="34"/>
                  </a:cubicBezTo>
                  <a:cubicBezTo>
                    <a:pt x="147" y="34"/>
                    <a:pt x="147" y="34"/>
                    <a:pt x="147" y="34"/>
                  </a:cubicBezTo>
                  <a:cubicBezTo>
                    <a:pt x="147" y="34"/>
                    <a:pt x="147" y="34"/>
                    <a:pt x="147" y="34"/>
                  </a:cubicBezTo>
                  <a:cubicBezTo>
                    <a:pt x="147" y="34"/>
                    <a:pt x="147" y="34"/>
                    <a:pt x="147" y="34"/>
                  </a:cubicBezTo>
                  <a:cubicBezTo>
                    <a:pt x="147" y="34"/>
                    <a:pt x="147" y="34"/>
                    <a:pt x="147" y="34"/>
                  </a:cubicBezTo>
                  <a:cubicBezTo>
                    <a:pt x="147" y="34"/>
                    <a:pt x="147" y="34"/>
                    <a:pt x="147" y="34"/>
                  </a:cubicBezTo>
                  <a:cubicBezTo>
                    <a:pt x="147" y="34"/>
                    <a:pt x="147" y="33"/>
                    <a:pt x="147" y="33"/>
                  </a:cubicBezTo>
                  <a:cubicBezTo>
                    <a:pt x="147" y="33"/>
                    <a:pt x="147" y="33"/>
                    <a:pt x="146" y="33"/>
                  </a:cubicBezTo>
                  <a:cubicBezTo>
                    <a:pt x="146" y="33"/>
                    <a:pt x="145" y="32"/>
                    <a:pt x="145" y="32"/>
                  </a:cubicBezTo>
                  <a:cubicBezTo>
                    <a:pt x="144" y="32"/>
                    <a:pt x="144" y="32"/>
                    <a:pt x="143" y="32"/>
                  </a:cubicBezTo>
                  <a:cubicBezTo>
                    <a:pt x="143" y="32"/>
                    <a:pt x="143" y="32"/>
                    <a:pt x="143" y="32"/>
                  </a:cubicBezTo>
                  <a:cubicBezTo>
                    <a:pt x="142" y="32"/>
                    <a:pt x="142" y="32"/>
                    <a:pt x="142" y="32"/>
                  </a:cubicBezTo>
                  <a:cubicBezTo>
                    <a:pt x="142" y="32"/>
                    <a:pt x="142" y="32"/>
                    <a:pt x="141" y="32"/>
                  </a:cubicBezTo>
                  <a:cubicBezTo>
                    <a:pt x="141" y="32"/>
                    <a:pt x="141" y="32"/>
                    <a:pt x="141" y="32"/>
                  </a:cubicBezTo>
                  <a:cubicBezTo>
                    <a:pt x="141" y="32"/>
                    <a:pt x="140" y="32"/>
                    <a:pt x="140" y="32"/>
                  </a:cubicBezTo>
                  <a:cubicBezTo>
                    <a:pt x="140" y="32"/>
                    <a:pt x="140" y="32"/>
                    <a:pt x="140" y="32"/>
                  </a:cubicBezTo>
                  <a:cubicBezTo>
                    <a:pt x="139" y="31"/>
                    <a:pt x="139" y="31"/>
                    <a:pt x="139" y="31"/>
                  </a:cubicBezTo>
                  <a:cubicBezTo>
                    <a:pt x="139" y="31"/>
                    <a:pt x="139" y="30"/>
                    <a:pt x="138" y="30"/>
                  </a:cubicBezTo>
                  <a:cubicBezTo>
                    <a:pt x="138" y="30"/>
                    <a:pt x="138" y="30"/>
                    <a:pt x="138" y="29"/>
                  </a:cubicBezTo>
                  <a:cubicBezTo>
                    <a:pt x="137" y="29"/>
                    <a:pt x="137" y="29"/>
                    <a:pt x="137" y="29"/>
                  </a:cubicBezTo>
                  <a:cubicBezTo>
                    <a:pt x="137" y="28"/>
                    <a:pt x="136" y="28"/>
                    <a:pt x="136" y="28"/>
                  </a:cubicBezTo>
                  <a:cubicBezTo>
                    <a:pt x="136" y="28"/>
                    <a:pt x="135" y="28"/>
                    <a:pt x="135" y="28"/>
                  </a:cubicBezTo>
                  <a:cubicBezTo>
                    <a:pt x="135" y="28"/>
                    <a:pt x="134" y="28"/>
                    <a:pt x="134" y="27"/>
                  </a:cubicBezTo>
                  <a:cubicBezTo>
                    <a:pt x="133" y="27"/>
                    <a:pt x="133" y="27"/>
                    <a:pt x="133" y="27"/>
                  </a:cubicBezTo>
                  <a:cubicBezTo>
                    <a:pt x="133" y="27"/>
                    <a:pt x="132" y="26"/>
                    <a:pt x="132" y="26"/>
                  </a:cubicBezTo>
                  <a:cubicBezTo>
                    <a:pt x="132" y="26"/>
                    <a:pt x="132" y="26"/>
                    <a:pt x="132" y="25"/>
                  </a:cubicBezTo>
                  <a:cubicBezTo>
                    <a:pt x="132" y="25"/>
                    <a:pt x="132" y="24"/>
                    <a:pt x="131" y="24"/>
                  </a:cubicBezTo>
                  <a:cubicBezTo>
                    <a:pt x="131" y="24"/>
                    <a:pt x="130" y="23"/>
                    <a:pt x="129" y="23"/>
                  </a:cubicBezTo>
                  <a:cubicBezTo>
                    <a:pt x="129" y="23"/>
                    <a:pt x="128" y="23"/>
                    <a:pt x="127" y="23"/>
                  </a:cubicBezTo>
                  <a:cubicBezTo>
                    <a:pt x="126" y="23"/>
                    <a:pt x="126" y="23"/>
                    <a:pt x="125" y="23"/>
                  </a:cubicBezTo>
                  <a:cubicBezTo>
                    <a:pt x="124" y="23"/>
                    <a:pt x="124" y="23"/>
                    <a:pt x="124" y="23"/>
                  </a:cubicBezTo>
                  <a:cubicBezTo>
                    <a:pt x="124" y="23"/>
                    <a:pt x="124" y="23"/>
                    <a:pt x="124" y="23"/>
                  </a:cubicBezTo>
                  <a:cubicBezTo>
                    <a:pt x="124" y="23"/>
                    <a:pt x="124" y="23"/>
                    <a:pt x="124" y="23"/>
                  </a:cubicBezTo>
                  <a:cubicBezTo>
                    <a:pt x="124" y="23"/>
                    <a:pt x="124" y="23"/>
                    <a:pt x="124" y="23"/>
                  </a:cubicBezTo>
                  <a:cubicBezTo>
                    <a:pt x="124" y="23"/>
                    <a:pt x="124" y="23"/>
                    <a:pt x="124" y="23"/>
                  </a:cubicBezTo>
                  <a:cubicBezTo>
                    <a:pt x="123" y="23"/>
                    <a:pt x="123" y="23"/>
                    <a:pt x="123" y="22"/>
                  </a:cubicBezTo>
                  <a:cubicBezTo>
                    <a:pt x="123" y="22"/>
                    <a:pt x="123" y="22"/>
                    <a:pt x="122" y="22"/>
                  </a:cubicBezTo>
                  <a:cubicBezTo>
                    <a:pt x="122" y="22"/>
                    <a:pt x="122" y="22"/>
                    <a:pt x="122" y="22"/>
                  </a:cubicBezTo>
                  <a:cubicBezTo>
                    <a:pt x="122" y="22"/>
                    <a:pt x="122" y="22"/>
                    <a:pt x="122" y="21"/>
                  </a:cubicBezTo>
                  <a:cubicBezTo>
                    <a:pt x="121" y="21"/>
                    <a:pt x="121" y="21"/>
                    <a:pt x="121" y="21"/>
                  </a:cubicBezTo>
                  <a:cubicBezTo>
                    <a:pt x="121" y="21"/>
                    <a:pt x="121" y="21"/>
                    <a:pt x="121" y="21"/>
                  </a:cubicBezTo>
                  <a:cubicBezTo>
                    <a:pt x="121" y="21"/>
                    <a:pt x="121" y="21"/>
                    <a:pt x="121" y="21"/>
                  </a:cubicBezTo>
                  <a:cubicBezTo>
                    <a:pt x="120" y="21"/>
                    <a:pt x="120" y="21"/>
                    <a:pt x="120" y="21"/>
                  </a:cubicBezTo>
                  <a:cubicBezTo>
                    <a:pt x="120" y="21"/>
                    <a:pt x="120" y="21"/>
                    <a:pt x="119" y="20"/>
                  </a:cubicBezTo>
                  <a:cubicBezTo>
                    <a:pt x="119" y="20"/>
                    <a:pt x="118" y="20"/>
                    <a:pt x="117" y="20"/>
                  </a:cubicBezTo>
                  <a:cubicBezTo>
                    <a:pt x="117" y="20"/>
                    <a:pt x="116" y="19"/>
                    <a:pt x="116" y="19"/>
                  </a:cubicBezTo>
                  <a:cubicBezTo>
                    <a:pt x="115" y="19"/>
                    <a:pt x="115" y="18"/>
                    <a:pt x="114" y="18"/>
                  </a:cubicBezTo>
                  <a:cubicBezTo>
                    <a:pt x="114" y="18"/>
                    <a:pt x="114" y="18"/>
                    <a:pt x="113" y="17"/>
                  </a:cubicBezTo>
                  <a:cubicBezTo>
                    <a:pt x="113" y="17"/>
                    <a:pt x="112" y="17"/>
                    <a:pt x="112" y="17"/>
                  </a:cubicBezTo>
                  <a:cubicBezTo>
                    <a:pt x="111" y="17"/>
                    <a:pt x="111" y="17"/>
                    <a:pt x="110" y="17"/>
                  </a:cubicBezTo>
                  <a:cubicBezTo>
                    <a:pt x="109" y="17"/>
                    <a:pt x="109" y="17"/>
                    <a:pt x="108" y="17"/>
                  </a:cubicBezTo>
                  <a:cubicBezTo>
                    <a:pt x="108" y="17"/>
                    <a:pt x="108" y="17"/>
                    <a:pt x="107" y="17"/>
                  </a:cubicBezTo>
                  <a:cubicBezTo>
                    <a:pt x="107" y="17"/>
                    <a:pt x="106" y="17"/>
                    <a:pt x="106" y="17"/>
                  </a:cubicBezTo>
                  <a:cubicBezTo>
                    <a:pt x="105" y="17"/>
                    <a:pt x="105" y="17"/>
                    <a:pt x="105" y="17"/>
                  </a:cubicBezTo>
                  <a:cubicBezTo>
                    <a:pt x="104" y="17"/>
                    <a:pt x="104" y="18"/>
                    <a:pt x="104" y="18"/>
                  </a:cubicBezTo>
                  <a:cubicBezTo>
                    <a:pt x="104" y="18"/>
                    <a:pt x="104" y="18"/>
                    <a:pt x="103" y="18"/>
                  </a:cubicBezTo>
                  <a:cubicBezTo>
                    <a:pt x="103" y="18"/>
                    <a:pt x="103" y="18"/>
                    <a:pt x="103" y="18"/>
                  </a:cubicBezTo>
                  <a:cubicBezTo>
                    <a:pt x="103" y="19"/>
                    <a:pt x="103" y="19"/>
                    <a:pt x="103" y="19"/>
                  </a:cubicBezTo>
                  <a:cubicBezTo>
                    <a:pt x="102" y="19"/>
                    <a:pt x="102" y="19"/>
                    <a:pt x="102" y="19"/>
                  </a:cubicBezTo>
                  <a:cubicBezTo>
                    <a:pt x="102" y="19"/>
                    <a:pt x="102" y="19"/>
                    <a:pt x="101" y="19"/>
                  </a:cubicBezTo>
                  <a:cubicBezTo>
                    <a:pt x="101" y="19"/>
                    <a:pt x="101" y="19"/>
                    <a:pt x="101" y="19"/>
                  </a:cubicBezTo>
                  <a:cubicBezTo>
                    <a:pt x="101" y="19"/>
                    <a:pt x="101" y="19"/>
                    <a:pt x="101" y="19"/>
                  </a:cubicBezTo>
                  <a:cubicBezTo>
                    <a:pt x="100" y="19"/>
                    <a:pt x="100" y="19"/>
                    <a:pt x="100" y="19"/>
                  </a:cubicBezTo>
                  <a:cubicBezTo>
                    <a:pt x="100" y="18"/>
                    <a:pt x="100" y="18"/>
                    <a:pt x="100" y="18"/>
                  </a:cubicBezTo>
                  <a:cubicBezTo>
                    <a:pt x="100" y="18"/>
                    <a:pt x="99" y="18"/>
                    <a:pt x="99" y="18"/>
                  </a:cubicBezTo>
                  <a:cubicBezTo>
                    <a:pt x="99" y="18"/>
                    <a:pt x="99" y="18"/>
                    <a:pt x="99" y="18"/>
                  </a:cubicBezTo>
                  <a:cubicBezTo>
                    <a:pt x="99" y="18"/>
                    <a:pt x="98" y="18"/>
                    <a:pt x="98" y="18"/>
                  </a:cubicBezTo>
                  <a:cubicBezTo>
                    <a:pt x="98" y="18"/>
                    <a:pt x="97" y="19"/>
                    <a:pt x="96" y="19"/>
                  </a:cubicBezTo>
                  <a:cubicBezTo>
                    <a:pt x="95" y="19"/>
                    <a:pt x="95" y="20"/>
                    <a:pt x="94" y="20"/>
                  </a:cubicBezTo>
                  <a:cubicBezTo>
                    <a:pt x="93" y="21"/>
                    <a:pt x="93" y="22"/>
                    <a:pt x="92" y="22"/>
                  </a:cubicBezTo>
                  <a:cubicBezTo>
                    <a:pt x="91" y="23"/>
                    <a:pt x="91" y="23"/>
                    <a:pt x="90" y="24"/>
                  </a:cubicBezTo>
                  <a:cubicBezTo>
                    <a:pt x="90" y="24"/>
                    <a:pt x="90" y="24"/>
                    <a:pt x="90" y="24"/>
                  </a:cubicBezTo>
                  <a:cubicBezTo>
                    <a:pt x="90" y="24"/>
                    <a:pt x="90" y="24"/>
                    <a:pt x="89" y="24"/>
                  </a:cubicBezTo>
                  <a:cubicBezTo>
                    <a:pt x="89" y="24"/>
                    <a:pt x="88" y="25"/>
                    <a:pt x="87" y="25"/>
                  </a:cubicBezTo>
                  <a:cubicBezTo>
                    <a:pt x="87" y="25"/>
                    <a:pt x="86" y="25"/>
                    <a:pt x="84" y="25"/>
                  </a:cubicBezTo>
                  <a:cubicBezTo>
                    <a:pt x="84" y="25"/>
                    <a:pt x="84" y="25"/>
                    <a:pt x="84" y="25"/>
                  </a:cubicBezTo>
                  <a:cubicBezTo>
                    <a:pt x="84" y="25"/>
                    <a:pt x="84" y="25"/>
                    <a:pt x="84" y="25"/>
                  </a:cubicBezTo>
                  <a:cubicBezTo>
                    <a:pt x="84" y="25"/>
                    <a:pt x="84" y="25"/>
                    <a:pt x="84" y="25"/>
                  </a:cubicBezTo>
                  <a:cubicBezTo>
                    <a:pt x="84" y="25"/>
                    <a:pt x="84" y="25"/>
                    <a:pt x="84" y="25"/>
                  </a:cubicBezTo>
                  <a:cubicBezTo>
                    <a:pt x="83" y="25"/>
                    <a:pt x="83" y="25"/>
                    <a:pt x="83" y="25"/>
                  </a:cubicBezTo>
                  <a:cubicBezTo>
                    <a:pt x="83" y="25"/>
                    <a:pt x="83" y="25"/>
                    <a:pt x="83" y="25"/>
                  </a:cubicBezTo>
                  <a:cubicBezTo>
                    <a:pt x="83" y="25"/>
                    <a:pt x="83" y="25"/>
                    <a:pt x="83" y="25"/>
                  </a:cubicBezTo>
                  <a:cubicBezTo>
                    <a:pt x="83" y="25"/>
                    <a:pt x="83" y="25"/>
                    <a:pt x="83" y="25"/>
                  </a:cubicBezTo>
                  <a:cubicBezTo>
                    <a:pt x="83" y="25"/>
                    <a:pt x="83" y="25"/>
                    <a:pt x="83" y="25"/>
                  </a:cubicBezTo>
                  <a:cubicBezTo>
                    <a:pt x="83" y="25"/>
                    <a:pt x="83" y="25"/>
                    <a:pt x="83" y="25"/>
                  </a:cubicBezTo>
                  <a:cubicBezTo>
                    <a:pt x="84" y="26"/>
                    <a:pt x="84" y="26"/>
                    <a:pt x="84" y="26"/>
                  </a:cubicBezTo>
                  <a:cubicBezTo>
                    <a:pt x="84" y="27"/>
                    <a:pt x="84" y="27"/>
                    <a:pt x="84" y="28"/>
                  </a:cubicBezTo>
                  <a:cubicBezTo>
                    <a:pt x="84" y="28"/>
                    <a:pt x="84" y="28"/>
                    <a:pt x="84" y="29"/>
                  </a:cubicBezTo>
                  <a:cubicBezTo>
                    <a:pt x="84" y="29"/>
                    <a:pt x="83" y="29"/>
                    <a:pt x="83" y="29"/>
                  </a:cubicBezTo>
                  <a:cubicBezTo>
                    <a:pt x="83" y="30"/>
                    <a:pt x="82" y="30"/>
                    <a:pt x="81" y="31"/>
                  </a:cubicBezTo>
                  <a:cubicBezTo>
                    <a:pt x="80" y="31"/>
                    <a:pt x="79" y="31"/>
                    <a:pt x="77" y="32"/>
                  </a:cubicBezTo>
                  <a:cubicBezTo>
                    <a:pt x="75" y="32"/>
                    <a:pt x="74" y="32"/>
                    <a:pt x="72" y="33"/>
                  </a:cubicBezTo>
                  <a:cubicBezTo>
                    <a:pt x="70" y="33"/>
                    <a:pt x="68" y="33"/>
                    <a:pt x="66" y="33"/>
                  </a:cubicBezTo>
                  <a:cubicBezTo>
                    <a:pt x="65" y="33"/>
                    <a:pt x="65" y="33"/>
                    <a:pt x="65" y="33"/>
                  </a:cubicBezTo>
                  <a:cubicBezTo>
                    <a:pt x="65" y="33"/>
                    <a:pt x="64" y="33"/>
                    <a:pt x="63" y="33"/>
                  </a:cubicBezTo>
                  <a:cubicBezTo>
                    <a:pt x="63" y="33"/>
                    <a:pt x="62" y="32"/>
                    <a:pt x="62" y="32"/>
                  </a:cubicBezTo>
                  <a:cubicBezTo>
                    <a:pt x="61" y="31"/>
                    <a:pt x="61" y="31"/>
                    <a:pt x="60" y="30"/>
                  </a:cubicBezTo>
                  <a:cubicBezTo>
                    <a:pt x="60" y="30"/>
                    <a:pt x="59" y="29"/>
                    <a:pt x="59" y="29"/>
                  </a:cubicBezTo>
                  <a:cubicBezTo>
                    <a:pt x="58" y="28"/>
                    <a:pt x="58" y="28"/>
                    <a:pt x="57" y="27"/>
                  </a:cubicBezTo>
                  <a:cubicBezTo>
                    <a:pt x="56" y="27"/>
                    <a:pt x="56" y="26"/>
                    <a:pt x="55" y="26"/>
                  </a:cubicBezTo>
                  <a:cubicBezTo>
                    <a:pt x="55" y="25"/>
                    <a:pt x="54" y="25"/>
                    <a:pt x="53" y="24"/>
                  </a:cubicBezTo>
                  <a:cubicBezTo>
                    <a:pt x="52" y="24"/>
                    <a:pt x="51" y="24"/>
                    <a:pt x="50" y="24"/>
                  </a:cubicBezTo>
                  <a:cubicBezTo>
                    <a:pt x="49" y="24"/>
                    <a:pt x="48" y="24"/>
                    <a:pt x="47" y="23"/>
                  </a:cubicBezTo>
                  <a:cubicBezTo>
                    <a:pt x="46" y="23"/>
                    <a:pt x="45" y="22"/>
                    <a:pt x="44" y="21"/>
                  </a:cubicBezTo>
                  <a:cubicBezTo>
                    <a:pt x="43" y="20"/>
                    <a:pt x="42" y="19"/>
                    <a:pt x="42" y="18"/>
                  </a:cubicBezTo>
                  <a:cubicBezTo>
                    <a:pt x="41" y="17"/>
                    <a:pt x="41" y="16"/>
                    <a:pt x="41" y="15"/>
                  </a:cubicBezTo>
                  <a:cubicBezTo>
                    <a:pt x="41" y="15"/>
                    <a:pt x="41" y="15"/>
                    <a:pt x="41" y="15"/>
                  </a:cubicBezTo>
                  <a:cubicBezTo>
                    <a:pt x="40" y="15"/>
                    <a:pt x="40" y="15"/>
                    <a:pt x="40" y="15"/>
                  </a:cubicBezTo>
                  <a:cubicBezTo>
                    <a:pt x="40" y="15"/>
                    <a:pt x="40" y="15"/>
                    <a:pt x="40" y="15"/>
                  </a:cubicBezTo>
                  <a:cubicBezTo>
                    <a:pt x="40" y="15"/>
                    <a:pt x="39" y="15"/>
                    <a:pt x="39" y="15"/>
                  </a:cubicBezTo>
                  <a:cubicBezTo>
                    <a:pt x="39" y="15"/>
                    <a:pt x="39" y="15"/>
                    <a:pt x="39" y="15"/>
                  </a:cubicBezTo>
                  <a:cubicBezTo>
                    <a:pt x="39" y="15"/>
                    <a:pt x="39" y="15"/>
                    <a:pt x="39" y="15"/>
                  </a:cubicBezTo>
                  <a:moveTo>
                    <a:pt x="39" y="15"/>
                  </a:move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moveTo>
                    <a:pt x="40" y="14"/>
                  </a:moveTo>
                  <a:cubicBezTo>
                    <a:pt x="40" y="14"/>
                    <a:pt x="40" y="14"/>
                    <a:pt x="40" y="14"/>
                  </a:cubicBezTo>
                  <a:cubicBezTo>
                    <a:pt x="40" y="14"/>
                    <a:pt x="40" y="14"/>
                    <a:pt x="40" y="15"/>
                  </a:cubicBezTo>
                  <a:cubicBezTo>
                    <a:pt x="40" y="15"/>
                    <a:pt x="40" y="15"/>
                    <a:pt x="40" y="15"/>
                  </a:cubicBezTo>
                  <a:cubicBezTo>
                    <a:pt x="40" y="15"/>
                    <a:pt x="40" y="15"/>
                    <a:pt x="40" y="15"/>
                  </a:cubicBezTo>
                  <a:cubicBezTo>
                    <a:pt x="40" y="14"/>
                    <a:pt x="40" y="14"/>
                    <a:pt x="40" y="14"/>
                  </a:cubicBezTo>
                  <a:cubicBezTo>
                    <a:pt x="40" y="14"/>
                    <a:pt x="40" y="14"/>
                    <a:pt x="40" y="14"/>
                  </a:cubicBezTo>
                  <a:moveTo>
                    <a:pt x="17" y="11"/>
                  </a:move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moveTo>
                    <a:pt x="18" y="11"/>
                  </a:move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moveTo>
                    <a:pt x="33" y="3"/>
                  </a:moveTo>
                  <a:cubicBezTo>
                    <a:pt x="33" y="3"/>
                    <a:pt x="33" y="3"/>
                    <a:pt x="33" y="3"/>
                  </a:cubicBezTo>
                  <a:cubicBezTo>
                    <a:pt x="33" y="3"/>
                    <a:pt x="33" y="3"/>
                    <a:pt x="33" y="3"/>
                  </a:cubicBezTo>
                  <a:cubicBezTo>
                    <a:pt x="33" y="3"/>
                    <a:pt x="33" y="3"/>
                    <a:pt x="33" y="3"/>
                  </a:cubicBezTo>
                  <a:cubicBezTo>
                    <a:pt x="33" y="3"/>
                    <a:pt x="33" y="3"/>
                    <a:pt x="32" y="3"/>
                  </a:cubicBezTo>
                  <a:cubicBezTo>
                    <a:pt x="32" y="3"/>
                    <a:pt x="32" y="4"/>
                    <a:pt x="32" y="4"/>
                  </a:cubicBezTo>
                  <a:cubicBezTo>
                    <a:pt x="31" y="4"/>
                    <a:pt x="31" y="4"/>
                    <a:pt x="31" y="4"/>
                  </a:cubicBezTo>
                  <a:cubicBezTo>
                    <a:pt x="30" y="5"/>
                    <a:pt x="30" y="5"/>
                    <a:pt x="30" y="5"/>
                  </a:cubicBezTo>
                  <a:cubicBezTo>
                    <a:pt x="30" y="5"/>
                    <a:pt x="29" y="5"/>
                    <a:pt x="29" y="6"/>
                  </a:cubicBezTo>
                  <a:cubicBezTo>
                    <a:pt x="29" y="5"/>
                    <a:pt x="30" y="5"/>
                    <a:pt x="30" y="5"/>
                  </a:cubicBezTo>
                  <a:cubicBezTo>
                    <a:pt x="30" y="5"/>
                    <a:pt x="31" y="5"/>
                    <a:pt x="31" y="4"/>
                  </a:cubicBezTo>
                  <a:cubicBezTo>
                    <a:pt x="31" y="4"/>
                    <a:pt x="31" y="4"/>
                    <a:pt x="32" y="4"/>
                  </a:cubicBezTo>
                  <a:cubicBezTo>
                    <a:pt x="32" y="4"/>
                    <a:pt x="32" y="3"/>
                    <a:pt x="32"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5"/>
                    <a:pt x="34" y="5"/>
                  </a:cubicBezTo>
                  <a:cubicBezTo>
                    <a:pt x="34" y="5"/>
                    <a:pt x="34" y="5"/>
                    <a:pt x="34" y="5"/>
                  </a:cubicBezTo>
                  <a:cubicBezTo>
                    <a:pt x="34" y="5"/>
                    <a:pt x="34" y="5"/>
                    <a:pt x="34" y="5"/>
                  </a:cubicBezTo>
                  <a:cubicBezTo>
                    <a:pt x="34" y="5"/>
                    <a:pt x="34" y="4"/>
                    <a:pt x="34" y="4"/>
                  </a:cubicBezTo>
                  <a:cubicBezTo>
                    <a:pt x="34" y="4"/>
                    <a:pt x="34" y="4"/>
                    <a:pt x="34" y="4"/>
                  </a:cubicBezTo>
                  <a:cubicBezTo>
                    <a:pt x="34" y="4"/>
                    <a:pt x="34" y="4"/>
                    <a:pt x="34" y="3"/>
                  </a:cubicBezTo>
                  <a:cubicBezTo>
                    <a:pt x="34" y="3"/>
                    <a:pt x="34" y="3"/>
                    <a:pt x="34" y="3"/>
                  </a:cubicBezTo>
                  <a:cubicBezTo>
                    <a:pt x="34" y="3"/>
                    <a:pt x="34" y="3"/>
                    <a:pt x="34" y="3"/>
                  </a:cubicBezTo>
                  <a:cubicBezTo>
                    <a:pt x="34" y="3"/>
                    <a:pt x="34" y="3"/>
                    <a:pt x="33" y="3"/>
                  </a:cubicBezTo>
                  <a:cubicBezTo>
                    <a:pt x="33" y="3"/>
                    <a:pt x="33" y="3"/>
                    <a:pt x="33" y="3"/>
                  </a:cubicBezTo>
                  <a:moveTo>
                    <a:pt x="6" y="2"/>
                  </a:moveTo>
                  <a:cubicBezTo>
                    <a:pt x="6" y="2"/>
                    <a:pt x="6" y="2"/>
                    <a:pt x="6" y="2"/>
                  </a:cubicBezTo>
                  <a:cubicBezTo>
                    <a:pt x="6" y="2"/>
                    <a:pt x="6" y="2"/>
                    <a:pt x="6" y="2"/>
                  </a:cubicBezTo>
                  <a:cubicBezTo>
                    <a:pt x="6" y="3"/>
                    <a:pt x="6" y="3"/>
                    <a:pt x="6" y="3"/>
                  </a:cubicBezTo>
                  <a:cubicBezTo>
                    <a:pt x="6"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2"/>
                    <a:pt x="6" y="2"/>
                  </a:cubicBezTo>
                  <a:moveTo>
                    <a:pt x="6" y="2"/>
                  </a:move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moveTo>
                    <a:pt x="3" y="0"/>
                  </a:moveTo>
                  <a:cubicBezTo>
                    <a:pt x="3" y="0"/>
                    <a:pt x="3" y="1"/>
                    <a:pt x="3" y="1"/>
                  </a:cubicBezTo>
                  <a:cubicBezTo>
                    <a:pt x="2" y="1"/>
                    <a:pt x="2" y="1"/>
                    <a:pt x="2" y="1"/>
                  </a:cubicBezTo>
                  <a:cubicBezTo>
                    <a:pt x="2" y="2"/>
                    <a:pt x="2" y="2"/>
                    <a:pt x="2" y="2"/>
                  </a:cubicBezTo>
                  <a:cubicBezTo>
                    <a:pt x="2" y="3"/>
                    <a:pt x="2" y="3"/>
                    <a:pt x="2" y="3"/>
                  </a:cubicBezTo>
                  <a:cubicBezTo>
                    <a:pt x="2" y="3"/>
                    <a:pt x="2" y="4"/>
                    <a:pt x="2" y="4"/>
                  </a:cubicBezTo>
                  <a:cubicBezTo>
                    <a:pt x="2" y="4"/>
                    <a:pt x="2" y="4"/>
                    <a:pt x="2" y="4"/>
                  </a:cubicBezTo>
                  <a:cubicBezTo>
                    <a:pt x="2" y="4"/>
                    <a:pt x="2" y="4"/>
                    <a:pt x="2" y="4"/>
                  </a:cubicBezTo>
                  <a:cubicBezTo>
                    <a:pt x="2" y="4"/>
                    <a:pt x="2" y="4"/>
                    <a:pt x="2" y="4"/>
                  </a:cubicBezTo>
                  <a:cubicBezTo>
                    <a:pt x="2" y="4"/>
                    <a:pt x="2" y="4"/>
                    <a:pt x="1" y="4"/>
                  </a:cubicBezTo>
                  <a:cubicBezTo>
                    <a:pt x="1" y="4"/>
                    <a:pt x="1" y="4"/>
                    <a:pt x="1" y="5"/>
                  </a:cubicBezTo>
                  <a:cubicBezTo>
                    <a:pt x="1" y="5"/>
                    <a:pt x="1" y="5"/>
                    <a:pt x="1" y="5"/>
                  </a:cubicBezTo>
                  <a:cubicBezTo>
                    <a:pt x="1" y="5"/>
                    <a:pt x="1" y="5"/>
                    <a:pt x="1" y="5"/>
                  </a:cubicBezTo>
                  <a:cubicBezTo>
                    <a:pt x="1" y="5"/>
                    <a:pt x="1" y="5"/>
                    <a:pt x="1" y="5"/>
                  </a:cubicBezTo>
                  <a:cubicBezTo>
                    <a:pt x="0" y="5"/>
                    <a:pt x="0" y="6"/>
                    <a:pt x="0" y="6"/>
                  </a:cubicBezTo>
                  <a:cubicBezTo>
                    <a:pt x="0" y="6"/>
                    <a:pt x="0" y="6"/>
                    <a:pt x="0" y="6"/>
                  </a:cubicBezTo>
                  <a:cubicBezTo>
                    <a:pt x="0" y="6"/>
                    <a:pt x="0" y="6"/>
                    <a:pt x="0" y="6"/>
                  </a:cubicBezTo>
                  <a:cubicBezTo>
                    <a:pt x="0" y="7"/>
                    <a:pt x="0" y="7"/>
                    <a:pt x="1" y="8"/>
                  </a:cubicBezTo>
                  <a:cubicBezTo>
                    <a:pt x="1" y="9"/>
                    <a:pt x="1" y="9"/>
                    <a:pt x="1" y="10"/>
                  </a:cubicBezTo>
                  <a:cubicBezTo>
                    <a:pt x="1" y="10"/>
                    <a:pt x="1" y="11"/>
                    <a:pt x="1"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3"/>
                  </a:cubicBezTo>
                  <a:cubicBezTo>
                    <a:pt x="2" y="13"/>
                    <a:pt x="2" y="13"/>
                    <a:pt x="2" y="13"/>
                  </a:cubicBezTo>
                  <a:cubicBezTo>
                    <a:pt x="2" y="13"/>
                    <a:pt x="2" y="14"/>
                    <a:pt x="2" y="14"/>
                  </a:cubicBezTo>
                  <a:cubicBezTo>
                    <a:pt x="2" y="14"/>
                    <a:pt x="2" y="15"/>
                    <a:pt x="2" y="15"/>
                  </a:cubicBezTo>
                  <a:cubicBezTo>
                    <a:pt x="2" y="15"/>
                    <a:pt x="2" y="15"/>
                    <a:pt x="2" y="16"/>
                  </a:cubicBezTo>
                  <a:cubicBezTo>
                    <a:pt x="2" y="16"/>
                    <a:pt x="1" y="16"/>
                    <a:pt x="1" y="17"/>
                  </a:cubicBezTo>
                  <a:cubicBezTo>
                    <a:pt x="1" y="17"/>
                    <a:pt x="1" y="17"/>
                    <a:pt x="1" y="18"/>
                  </a:cubicBezTo>
                  <a:cubicBezTo>
                    <a:pt x="1" y="18"/>
                    <a:pt x="1" y="18"/>
                    <a:pt x="1" y="18"/>
                  </a:cubicBezTo>
                  <a:cubicBezTo>
                    <a:pt x="1" y="19"/>
                    <a:pt x="1" y="19"/>
                    <a:pt x="1" y="19"/>
                  </a:cubicBezTo>
                  <a:cubicBezTo>
                    <a:pt x="1" y="19"/>
                    <a:pt x="1" y="20"/>
                    <a:pt x="1" y="20"/>
                  </a:cubicBezTo>
                  <a:cubicBezTo>
                    <a:pt x="1" y="20"/>
                    <a:pt x="1" y="20"/>
                    <a:pt x="1" y="20"/>
                  </a:cubicBezTo>
                  <a:cubicBezTo>
                    <a:pt x="2" y="21"/>
                    <a:pt x="2" y="21"/>
                    <a:pt x="2" y="21"/>
                  </a:cubicBezTo>
                  <a:cubicBezTo>
                    <a:pt x="2" y="21"/>
                    <a:pt x="2" y="21"/>
                    <a:pt x="2" y="21"/>
                  </a:cubicBezTo>
                  <a:cubicBezTo>
                    <a:pt x="2" y="21"/>
                    <a:pt x="3" y="21"/>
                    <a:pt x="3" y="22"/>
                  </a:cubicBezTo>
                  <a:cubicBezTo>
                    <a:pt x="4" y="22"/>
                    <a:pt x="4" y="23"/>
                    <a:pt x="4" y="24"/>
                  </a:cubicBezTo>
                  <a:cubicBezTo>
                    <a:pt x="5"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9"/>
                  </a:cubicBezTo>
                  <a:cubicBezTo>
                    <a:pt x="6"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8" y="31"/>
                  </a:cubicBezTo>
                  <a:cubicBezTo>
                    <a:pt x="8" y="31"/>
                    <a:pt x="8" y="31"/>
                    <a:pt x="8" y="32"/>
                  </a:cubicBezTo>
                  <a:cubicBezTo>
                    <a:pt x="8" y="32"/>
                    <a:pt x="9" y="32"/>
                    <a:pt x="9" y="33"/>
                  </a:cubicBezTo>
                  <a:cubicBezTo>
                    <a:pt x="9" y="33"/>
                    <a:pt x="9" y="33"/>
                    <a:pt x="9" y="34"/>
                  </a:cubicBezTo>
                  <a:cubicBezTo>
                    <a:pt x="9" y="34"/>
                    <a:pt x="9" y="35"/>
                    <a:pt x="9" y="36"/>
                  </a:cubicBezTo>
                  <a:cubicBezTo>
                    <a:pt x="10" y="36"/>
                    <a:pt x="10" y="37"/>
                    <a:pt x="11" y="37"/>
                  </a:cubicBezTo>
                  <a:cubicBezTo>
                    <a:pt x="11" y="38"/>
                    <a:pt x="12" y="38"/>
                    <a:pt x="12" y="39"/>
                  </a:cubicBezTo>
                  <a:cubicBezTo>
                    <a:pt x="13" y="39"/>
                    <a:pt x="14" y="39"/>
                    <a:pt x="14" y="39"/>
                  </a:cubicBezTo>
                  <a:cubicBezTo>
                    <a:pt x="14" y="39"/>
                    <a:pt x="15" y="39"/>
                    <a:pt x="15" y="39"/>
                  </a:cubicBezTo>
                  <a:cubicBezTo>
                    <a:pt x="15" y="39"/>
                    <a:pt x="15" y="39"/>
                    <a:pt x="16" y="39"/>
                  </a:cubicBezTo>
                  <a:cubicBezTo>
                    <a:pt x="16" y="39"/>
                    <a:pt x="16" y="40"/>
                    <a:pt x="16" y="40"/>
                  </a:cubicBezTo>
                  <a:cubicBezTo>
                    <a:pt x="16" y="40"/>
                    <a:pt x="17" y="40"/>
                    <a:pt x="17" y="40"/>
                  </a:cubicBezTo>
                  <a:cubicBezTo>
                    <a:pt x="17" y="40"/>
                    <a:pt x="17" y="40"/>
                    <a:pt x="17" y="40"/>
                  </a:cubicBezTo>
                  <a:cubicBezTo>
                    <a:pt x="17" y="40"/>
                    <a:pt x="17" y="40"/>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6"/>
                    <a:pt x="17" y="46"/>
                    <a:pt x="17" y="46"/>
                  </a:cubicBezTo>
                  <a:cubicBezTo>
                    <a:pt x="17" y="46"/>
                    <a:pt x="17" y="46"/>
                    <a:pt x="17" y="46"/>
                  </a:cubicBezTo>
                  <a:cubicBezTo>
                    <a:pt x="16" y="46"/>
                    <a:pt x="16" y="46"/>
                    <a:pt x="16" y="46"/>
                  </a:cubicBezTo>
                  <a:cubicBezTo>
                    <a:pt x="16" y="46"/>
                    <a:pt x="16" y="46"/>
                    <a:pt x="15" y="46"/>
                  </a:cubicBezTo>
                  <a:cubicBezTo>
                    <a:pt x="15" y="46"/>
                    <a:pt x="15" y="47"/>
                    <a:pt x="15" y="47"/>
                  </a:cubicBezTo>
                  <a:cubicBezTo>
                    <a:pt x="15" y="47"/>
                    <a:pt x="15" y="48"/>
                    <a:pt x="14" y="48"/>
                  </a:cubicBezTo>
                  <a:cubicBezTo>
                    <a:pt x="14" y="49"/>
                    <a:pt x="14" y="49"/>
                    <a:pt x="14" y="50"/>
                  </a:cubicBezTo>
                  <a:cubicBezTo>
                    <a:pt x="14" y="50"/>
                    <a:pt x="14" y="50"/>
                    <a:pt x="14" y="51"/>
                  </a:cubicBezTo>
                  <a:cubicBezTo>
                    <a:pt x="14" y="51"/>
                    <a:pt x="14" y="51"/>
                    <a:pt x="14" y="51"/>
                  </a:cubicBezTo>
                  <a:cubicBezTo>
                    <a:pt x="14" y="52"/>
                    <a:pt x="13" y="52"/>
                    <a:pt x="13" y="52"/>
                  </a:cubicBezTo>
                  <a:cubicBezTo>
                    <a:pt x="13" y="52"/>
                    <a:pt x="13" y="52"/>
                    <a:pt x="13" y="53"/>
                  </a:cubicBezTo>
                  <a:cubicBezTo>
                    <a:pt x="13" y="53"/>
                    <a:pt x="13" y="53"/>
                    <a:pt x="12" y="53"/>
                  </a:cubicBezTo>
                  <a:cubicBezTo>
                    <a:pt x="12" y="53"/>
                    <a:pt x="12" y="53"/>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6"/>
                    <a:pt x="12" y="56"/>
                    <a:pt x="12" y="56"/>
                  </a:cubicBezTo>
                  <a:cubicBezTo>
                    <a:pt x="12" y="56"/>
                    <a:pt x="12" y="57"/>
                    <a:pt x="12" y="57"/>
                  </a:cubicBezTo>
                  <a:cubicBezTo>
                    <a:pt x="12" y="58"/>
                    <a:pt x="12" y="58"/>
                    <a:pt x="13" y="59"/>
                  </a:cubicBezTo>
                  <a:cubicBezTo>
                    <a:pt x="13" y="59"/>
                    <a:pt x="13" y="60"/>
                    <a:pt x="13" y="60"/>
                  </a:cubicBezTo>
                  <a:cubicBezTo>
                    <a:pt x="13" y="61"/>
                    <a:pt x="14" y="61"/>
                    <a:pt x="14" y="61"/>
                  </a:cubicBezTo>
                  <a:cubicBezTo>
                    <a:pt x="14" y="61"/>
                    <a:pt x="15" y="61"/>
                    <a:pt x="15" y="62"/>
                  </a:cubicBezTo>
                  <a:cubicBezTo>
                    <a:pt x="16" y="62"/>
                    <a:pt x="16" y="62"/>
                    <a:pt x="17" y="63"/>
                  </a:cubicBezTo>
                  <a:cubicBezTo>
                    <a:pt x="17" y="63"/>
                    <a:pt x="17" y="63"/>
                    <a:pt x="17" y="64"/>
                  </a:cubicBezTo>
                  <a:cubicBezTo>
                    <a:pt x="18" y="64"/>
                    <a:pt x="18" y="64"/>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5"/>
                    <a:pt x="18" y="65"/>
                    <a:pt x="18" y="65"/>
                  </a:cubicBezTo>
                  <a:cubicBezTo>
                    <a:pt x="18" y="66"/>
                    <a:pt x="18" y="66"/>
                    <a:pt x="18" y="66"/>
                  </a:cubicBezTo>
                  <a:cubicBezTo>
                    <a:pt x="18" y="67"/>
                    <a:pt x="19" y="67"/>
                    <a:pt x="19" y="68"/>
                  </a:cubicBezTo>
                  <a:cubicBezTo>
                    <a:pt x="19" y="68"/>
                    <a:pt x="20" y="68"/>
                    <a:pt x="20" y="69"/>
                  </a:cubicBezTo>
                  <a:cubicBezTo>
                    <a:pt x="21" y="69"/>
                    <a:pt x="21" y="69"/>
                    <a:pt x="22" y="69"/>
                  </a:cubicBezTo>
                  <a:cubicBezTo>
                    <a:pt x="22" y="70"/>
                    <a:pt x="23" y="70"/>
                    <a:pt x="23" y="70"/>
                  </a:cubicBezTo>
                  <a:cubicBezTo>
                    <a:pt x="24" y="71"/>
                    <a:pt x="24" y="71"/>
                    <a:pt x="25" y="71"/>
                  </a:cubicBezTo>
                  <a:cubicBezTo>
                    <a:pt x="25" y="71"/>
                    <a:pt x="26" y="71"/>
                    <a:pt x="26" y="72"/>
                  </a:cubicBezTo>
                  <a:cubicBezTo>
                    <a:pt x="27" y="72"/>
                    <a:pt x="27" y="72"/>
                    <a:pt x="28" y="72"/>
                  </a:cubicBezTo>
                  <a:cubicBezTo>
                    <a:pt x="28" y="72"/>
                    <a:pt x="28" y="72"/>
                    <a:pt x="28" y="72"/>
                  </a:cubicBezTo>
                  <a:cubicBezTo>
                    <a:pt x="29" y="72"/>
                    <a:pt x="29" y="73"/>
                    <a:pt x="29" y="73"/>
                  </a:cubicBezTo>
                  <a:cubicBezTo>
                    <a:pt x="29" y="73"/>
                    <a:pt x="29" y="73"/>
                    <a:pt x="30" y="74"/>
                  </a:cubicBezTo>
                  <a:cubicBezTo>
                    <a:pt x="30" y="74"/>
                    <a:pt x="30" y="74"/>
                    <a:pt x="30" y="75"/>
                  </a:cubicBezTo>
                  <a:cubicBezTo>
                    <a:pt x="30" y="75"/>
                    <a:pt x="30" y="75"/>
                    <a:pt x="30" y="75"/>
                  </a:cubicBezTo>
                  <a:cubicBezTo>
                    <a:pt x="30" y="75"/>
                    <a:pt x="30" y="76"/>
                    <a:pt x="31" y="76"/>
                  </a:cubicBezTo>
                  <a:cubicBezTo>
                    <a:pt x="31" y="76"/>
                    <a:pt x="31" y="76"/>
                    <a:pt x="31" y="76"/>
                  </a:cubicBezTo>
                  <a:cubicBezTo>
                    <a:pt x="31" y="76"/>
                    <a:pt x="31" y="77"/>
                    <a:pt x="31" y="77"/>
                  </a:cubicBezTo>
                  <a:cubicBezTo>
                    <a:pt x="31" y="77"/>
                    <a:pt x="31" y="77"/>
                    <a:pt x="31" y="77"/>
                  </a:cubicBezTo>
                  <a:cubicBezTo>
                    <a:pt x="31" y="77"/>
                    <a:pt x="31" y="77"/>
                    <a:pt x="32" y="77"/>
                  </a:cubicBezTo>
                  <a:cubicBezTo>
                    <a:pt x="32" y="77"/>
                    <a:pt x="32" y="77"/>
                    <a:pt x="32" y="77"/>
                  </a:cubicBezTo>
                  <a:cubicBezTo>
                    <a:pt x="32" y="77"/>
                    <a:pt x="32" y="77"/>
                    <a:pt x="32" y="77"/>
                  </a:cubicBezTo>
                  <a:cubicBezTo>
                    <a:pt x="32" y="78"/>
                    <a:pt x="32" y="78"/>
                    <a:pt x="32" y="78"/>
                  </a:cubicBezTo>
                  <a:cubicBezTo>
                    <a:pt x="32" y="78"/>
                    <a:pt x="31" y="78"/>
                    <a:pt x="31" y="78"/>
                  </a:cubicBezTo>
                  <a:cubicBezTo>
                    <a:pt x="31" y="78"/>
                    <a:pt x="31" y="79"/>
                    <a:pt x="31" y="79"/>
                  </a:cubicBezTo>
                  <a:cubicBezTo>
                    <a:pt x="31" y="79"/>
                    <a:pt x="31" y="79"/>
                    <a:pt x="31" y="79"/>
                  </a:cubicBezTo>
                  <a:cubicBezTo>
                    <a:pt x="31" y="80"/>
                    <a:pt x="31" y="80"/>
                    <a:pt x="31" y="80"/>
                  </a:cubicBezTo>
                  <a:cubicBezTo>
                    <a:pt x="31" y="80"/>
                    <a:pt x="31" y="80"/>
                    <a:pt x="31" y="80"/>
                  </a:cubicBezTo>
                  <a:cubicBezTo>
                    <a:pt x="31" y="81"/>
                    <a:pt x="31" y="81"/>
                    <a:pt x="31" y="81"/>
                  </a:cubicBezTo>
                  <a:cubicBezTo>
                    <a:pt x="31" y="81"/>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3"/>
                  </a:cubicBezTo>
                  <a:cubicBezTo>
                    <a:pt x="31" y="83"/>
                    <a:pt x="31" y="83"/>
                    <a:pt x="31" y="83"/>
                  </a:cubicBezTo>
                  <a:cubicBezTo>
                    <a:pt x="31" y="83"/>
                    <a:pt x="31" y="83"/>
                    <a:pt x="31" y="84"/>
                  </a:cubicBezTo>
                  <a:cubicBezTo>
                    <a:pt x="32" y="84"/>
                    <a:pt x="32" y="84"/>
                    <a:pt x="32" y="84"/>
                  </a:cubicBezTo>
                  <a:cubicBezTo>
                    <a:pt x="32" y="84"/>
                    <a:pt x="32" y="85"/>
                    <a:pt x="33" y="85"/>
                  </a:cubicBezTo>
                  <a:cubicBezTo>
                    <a:pt x="33" y="85"/>
                    <a:pt x="33" y="85"/>
                    <a:pt x="33" y="86"/>
                  </a:cubicBezTo>
                  <a:cubicBezTo>
                    <a:pt x="33" y="86"/>
                    <a:pt x="33" y="86"/>
                    <a:pt x="33" y="86"/>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4" y="87"/>
                    <a:pt x="34" y="87"/>
                  </a:cubicBezTo>
                  <a:cubicBezTo>
                    <a:pt x="34" y="88"/>
                    <a:pt x="34" y="88"/>
                    <a:pt x="34" y="89"/>
                  </a:cubicBezTo>
                  <a:cubicBezTo>
                    <a:pt x="34" y="89"/>
                    <a:pt x="35" y="90"/>
                    <a:pt x="35" y="90"/>
                  </a:cubicBezTo>
                  <a:cubicBezTo>
                    <a:pt x="35" y="91"/>
                    <a:pt x="36" y="92"/>
                    <a:pt x="36" y="92"/>
                  </a:cubicBezTo>
                  <a:cubicBezTo>
                    <a:pt x="37" y="93"/>
                    <a:pt x="38" y="93"/>
                    <a:pt x="38" y="94"/>
                  </a:cubicBezTo>
                  <a:cubicBezTo>
                    <a:pt x="39" y="95"/>
                    <a:pt x="39" y="95"/>
                    <a:pt x="39" y="95"/>
                  </a:cubicBezTo>
                  <a:cubicBezTo>
                    <a:pt x="39" y="95"/>
                    <a:pt x="39" y="95"/>
                    <a:pt x="39" y="95"/>
                  </a:cubicBezTo>
                  <a:cubicBezTo>
                    <a:pt x="39" y="95"/>
                    <a:pt x="39" y="95"/>
                    <a:pt x="39" y="95"/>
                  </a:cubicBezTo>
                  <a:cubicBezTo>
                    <a:pt x="39" y="95"/>
                    <a:pt x="39" y="95"/>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1" y="94"/>
                  </a:cubicBezTo>
                  <a:cubicBezTo>
                    <a:pt x="41" y="94"/>
                    <a:pt x="41" y="94"/>
                    <a:pt x="41" y="94"/>
                  </a:cubicBezTo>
                  <a:cubicBezTo>
                    <a:pt x="41" y="94"/>
                    <a:pt x="42" y="94"/>
                    <a:pt x="42" y="94"/>
                  </a:cubicBezTo>
                  <a:cubicBezTo>
                    <a:pt x="42" y="94"/>
                    <a:pt x="42" y="94"/>
                    <a:pt x="42" y="94"/>
                  </a:cubicBezTo>
                  <a:cubicBezTo>
                    <a:pt x="43" y="94"/>
                    <a:pt x="43" y="94"/>
                    <a:pt x="43" y="93"/>
                  </a:cubicBezTo>
                  <a:cubicBezTo>
                    <a:pt x="43" y="93"/>
                    <a:pt x="43" y="93"/>
                    <a:pt x="43" y="93"/>
                  </a:cubicBezTo>
                  <a:cubicBezTo>
                    <a:pt x="44" y="93"/>
                    <a:pt x="44" y="93"/>
                    <a:pt x="44" y="93"/>
                  </a:cubicBezTo>
                  <a:cubicBezTo>
                    <a:pt x="44" y="93"/>
                    <a:pt x="44" y="93"/>
                    <a:pt x="44" y="93"/>
                  </a:cubicBezTo>
                  <a:cubicBezTo>
                    <a:pt x="44" y="93"/>
                    <a:pt x="44" y="93"/>
                    <a:pt x="44" y="93"/>
                  </a:cubicBezTo>
                  <a:cubicBezTo>
                    <a:pt x="44" y="93"/>
                    <a:pt x="44" y="93"/>
                    <a:pt x="44" y="93"/>
                  </a:cubicBezTo>
                  <a:cubicBezTo>
                    <a:pt x="44" y="93"/>
                    <a:pt x="44" y="93"/>
                    <a:pt x="44" y="93"/>
                  </a:cubicBezTo>
                  <a:cubicBezTo>
                    <a:pt x="45" y="93"/>
                    <a:pt x="45" y="93"/>
                    <a:pt x="45" y="93"/>
                  </a:cubicBezTo>
                  <a:cubicBezTo>
                    <a:pt x="45" y="94"/>
                    <a:pt x="45" y="94"/>
                    <a:pt x="45" y="94"/>
                  </a:cubicBezTo>
                  <a:cubicBezTo>
                    <a:pt x="46" y="94"/>
                    <a:pt x="46" y="94"/>
                    <a:pt x="46" y="94"/>
                  </a:cubicBezTo>
                  <a:cubicBezTo>
                    <a:pt x="46" y="94"/>
                    <a:pt x="46" y="94"/>
                    <a:pt x="47" y="94"/>
                  </a:cubicBezTo>
                  <a:cubicBezTo>
                    <a:pt x="47" y="94"/>
                    <a:pt x="47" y="94"/>
                    <a:pt x="47" y="94"/>
                  </a:cubicBezTo>
                  <a:cubicBezTo>
                    <a:pt x="47" y="94"/>
                    <a:pt x="48" y="94"/>
                    <a:pt x="48" y="94"/>
                  </a:cubicBezTo>
                  <a:cubicBezTo>
                    <a:pt x="48" y="94"/>
                    <a:pt x="48" y="94"/>
                    <a:pt x="48" y="94"/>
                  </a:cubicBezTo>
                  <a:cubicBezTo>
                    <a:pt x="49" y="93"/>
                    <a:pt x="49" y="93"/>
                    <a:pt x="49" y="93"/>
                  </a:cubicBezTo>
                  <a:cubicBezTo>
                    <a:pt x="49" y="93"/>
                    <a:pt x="49" y="93"/>
                    <a:pt x="49" y="93"/>
                  </a:cubicBezTo>
                  <a:cubicBezTo>
                    <a:pt x="50" y="93"/>
                    <a:pt x="50" y="93"/>
                    <a:pt x="50" y="93"/>
                  </a:cubicBezTo>
                  <a:cubicBezTo>
                    <a:pt x="50" y="93"/>
                    <a:pt x="50" y="93"/>
                    <a:pt x="50" y="93"/>
                  </a:cubicBezTo>
                  <a:cubicBezTo>
                    <a:pt x="50" y="93"/>
                    <a:pt x="51" y="93"/>
                    <a:pt x="51" y="93"/>
                  </a:cubicBezTo>
                  <a:cubicBezTo>
                    <a:pt x="51" y="93"/>
                    <a:pt x="51" y="93"/>
                    <a:pt x="52" y="94"/>
                  </a:cubicBezTo>
                  <a:cubicBezTo>
                    <a:pt x="52" y="94"/>
                    <a:pt x="53" y="95"/>
                    <a:pt x="54" y="96"/>
                  </a:cubicBezTo>
                  <a:cubicBezTo>
                    <a:pt x="54" y="97"/>
                    <a:pt x="55" y="99"/>
                    <a:pt x="56" y="100"/>
                  </a:cubicBezTo>
                  <a:cubicBezTo>
                    <a:pt x="57" y="102"/>
                    <a:pt x="58" y="104"/>
                    <a:pt x="59" y="106"/>
                  </a:cubicBezTo>
                  <a:cubicBezTo>
                    <a:pt x="59" y="106"/>
                    <a:pt x="59" y="106"/>
                    <a:pt x="59" y="107"/>
                  </a:cubicBezTo>
                  <a:cubicBezTo>
                    <a:pt x="59" y="107"/>
                    <a:pt x="60" y="107"/>
                    <a:pt x="60" y="107"/>
                  </a:cubicBezTo>
                  <a:cubicBezTo>
                    <a:pt x="60" y="108"/>
                    <a:pt x="60" y="108"/>
                    <a:pt x="60" y="108"/>
                  </a:cubicBezTo>
                  <a:cubicBezTo>
                    <a:pt x="60" y="108"/>
                    <a:pt x="60" y="108"/>
                    <a:pt x="60" y="109"/>
                  </a:cubicBezTo>
                  <a:cubicBezTo>
                    <a:pt x="61" y="109"/>
                    <a:pt x="61" y="110"/>
                    <a:pt x="61" y="110"/>
                  </a:cubicBezTo>
                  <a:cubicBezTo>
                    <a:pt x="61" y="111"/>
                    <a:pt x="61" y="111"/>
                    <a:pt x="62" y="111"/>
                  </a:cubicBezTo>
                  <a:cubicBezTo>
                    <a:pt x="62" y="112"/>
                    <a:pt x="62" y="112"/>
                    <a:pt x="63" y="113"/>
                  </a:cubicBezTo>
                  <a:cubicBezTo>
                    <a:pt x="63" y="113"/>
                    <a:pt x="63" y="113"/>
                    <a:pt x="64" y="114"/>
                  </a:cubicBezTo>
                  <a:cubicBezTo>
                    <a:pt x="64" y="114"/>
                    <a:pt x="65" y="114"/>
                    <a:pt x="65" y="114"/>
                  </a:cubicBezTo>
                  <a:cubicBezTo>
                    <a:pt x="65" y="114"/>
                    <a:pt x="65" y="114"/>
                    <a:pt x="66" y="114"/>
                  </a:cubicBezTo>
                  <a:cubicBezTo>
                    <a:pt x="66" y="115"/>
                    <a:pt x="66" y="115"/>
                    <a:pt x="67" y="115"/>
                  </a:cubicBezTo>
                  <a:cubicBezTo>
                    <a:pt x="67" y="115"/>
                    <a:pt x="67" y="115"/>
                    <a:pt x="68" y="115"/>
                  </a:cubicBezTo>
                  <a:cubicBezTo>
                    <a:pt x="68" y="115"/>
                    <a:pt x="69" y="115"/>
                    <a:pt x="69" y="115"/>
                  </a:cubicBezTo>
                  <a:cubicBezTo>
                    <a:pt x="70" y="116"/>
                    <a:pt x="70" y="116"/>
                    <a:pt x="71" y="116"/>
                  </a:cubicBezTo>
                  <a:cubicBezTo>
                    <a:pt x="71" y="116"/>
                    <a:pt x="72" y="117"/>
                    <a:pt x="72" y="117"/>
                  </a:cubicBezTo>
                  <a:cubicBezTo>
                    <a:pt x="73" y="117"/>
                    <a:pt x="74" y="118"/>
                    <a:pt x="74" y="119"/>
                  </a:cubicBezTo>
                  <a:cubicBezTo>
                    <a:pt x="75" y="120"/>
                    <a:pt x="77" y="121"/>
                    <a:pt x="78" y="122"/>
                  </a:cubicBezTo>
                  <a:cubicBezTo>
                    <a:pt x="80" y="122"/>
                    <a:pt x="82" y="123"/>
                    <a:pt x="84" y="124"/>
                  </a:cubicBezTo>
                  <a:cubicBezTo>
                    <a:pt x="86" y="124"/>
                    <a:pt x="88" y="125"/>
                    <a:pt x="89" y="125"/>
                  </a:cubicBezTo>
                  <a:cubicBezTo>
                    <a:pt x="91" y="126"/>
                    <a:pt x="93" y="126"/>
                    <a:pt x="94" y="126"/>
                  </a:cubicBezTo>
                  <a:cubicBezTo>
                    <a:pt x="94" y="126"/>
                    <a:pt x="94" y="126"/>
                    <a:pt x="94" y="126"/>
                  </a:cubicBezTo>
                  <a:cubicBezTo>
                    <a:pt x="94" y="126"/>
                    <a:pt x="94" y="126"/>
                    <a:pt x="94" y="126"/>
                  </a:cubicBezTo>
                  <a:cubicBezTo>
                    <a:pt x="94" y="126"/>
                    <a:pt x="94" y="126"/>
                    <a:pt x="94" y="126"/>
                  </a:cubicBezTo>
                  <a:cubicBezTo>
                    <a:pt x="94" y="126"/>
                    <a:pt x="94" y="126"/>
                    <a:pt x="94" y="126"/>
                  </a:cubicBezTo>
                  <a:cubicBezTo>
                    <a:pt x="95" y="126"/>
                    <a:pt x="95" y="126"/>
                    <a:pt x="96" y="126"/>
                  </a:cubicBezTo>
                  <a:cubicBezTo>
                    <a:pt x="96" y="126"/>
                    <a:pt x="96" y="126"/>
                    <a:pt x="97" y="125"/>
                  </a:cubicBezTo>
                  <a:cubicBezTo>
                    <a:pt x="97" y="125"/>
                    <a:pt x="98" y="125"/>
                    <a:pt x="98" y="125"/>
                  </a:cubicBezTo>
                  <a:cubicBezTo>
                    <a:pt x="99" y="125"/>
                    <a:pt x="99" y="124"/>
                    <a:pt x="100" y="124"/>
                  </a:cubicBezTo>
                  <a:cubicBezTo>
                    <a:pt x="100" y="124"/>
                    <a:pt x="101" y="124"/>
                    <a:pt x="101" y="123"/>
                  </a:cubicBezTo>
                  <a:cubicBezTo>
                    <a:pt x="101" y="123"/>
                    <a:pt x="102" y="123"/>
                    <a:pt x="102" y="123"/>
                  </a:cubicBezTo>
                  <a:cubicBezTo>
                    <a:pt x="103" y="123"/>
                    <a:pt x="103" y="122"/>
                    <a:pt x="104" y="122"/>
                  </a:cubicBezTo>
                  <a:cubicBezTo>
                    <a:pt x="105" y="122"/>
                    <a:pt x="105" y="122"/>
                    <a:pt x="106" y="122"/>
                  </a:cubicBezTo>
                  <a:cubicBezTo>
                    <a:pt x="106" y="122"/>
                    <a:pt x="106" y="122"/>
                    <a:pt x="106" y="122"/>
                  </a:cubicBezTo>
                  <a:cubicBezTo>
                    <a:pt x="106" y="122"/>
                    <a:pt x="106" y="122"/>
                    <a:pt x="106" y="122"/>
                  </a:cubicBezTo>
                  <a:cubicBezTo>
                    <a:pt x="107" y="122"/>
                    <a:pt x="107" y="122"/>
                    <a:pt x="107" y="122"/>
                  </a:cubicBezTo>
                  <a:cubicBezTo>
                    <a:pt x="107" y="122"/>
                    <a:pt x="107" y="122"/>
                    <a:pt x="107" y="122"/>
                  </a:cubicBezTo>
                  <a:cubicBezTo>
                    <a:pt x="108" y="122"/>
                    <a:pt x="109" y="123"/>
                    <a:pt x="109" y="123"/>
                  </a:cubicBezTo>
                  <a:cubicBezTo>
                    <a:pt x="110" y="124"/>
                    <a:pt x="110" y="124"/>
                    <a:pt x="111" y="125"/>
                  </a:cubicBezTo>
                  <a:cubicBezTo>
                    <a:pt x="111" y="125"/>
                    <a:pt x="111" y="126"/>
                    <a:pt x="111" y="127"/>
                  </a:cubicBezTo>
                  <a:cubicBezTo>
                    <a:pt x="112" y="127"/>
                    <a:pt x="112" y="128"/>
                    <a:pt x="112" y="129"/>
                  </a:cubicBezTo>
                  <a:cubicBezTo>
                    <a:pt x="112" y="129"/>
                    <a:pt x="112" y="130"/>
                    <a:pt x="112" y="130"/>
                  </a:cubicBezTo>
                  <a:cubicBezTo>
                    <a:pt x="112" y="131"/>
                    <a:pt x="112" y="131"/>
                    <a:pt x="113" y="131"/>
                  </a:cubicBezTo>
                  <a:cubicBezTo>
                    <a:pt x="113" y="132"/>
                    <a:pt x="113" y="132"/>
                    <a:pt x="113" y="132"/>
                  </a:cubicBezTo>
                  <a:cubicBezTo>
                    <a:pt x="113" y="133"/>
                    <a:pt x="113" y="133"/>
                    <a:pt x="114" y="133"/>
                  </a:cubicBezTo>
                  <a:cubicBezTo>
                    <a:pt x="114" y="134"/>
                    <a:pt x="115" y="134"/>
                    <a:pt x="116" y="134"/>
                  </a:cubicBezTo>
                  <a:cubicBezTo>
                    <a:pt x="117" y="135"/>
                    <a:pt x="119" y="135"/>
                    <a:pt x="120" y="135"/>
                  </a:cubicBezTo>
                  <a:cubicBezTo>
                    <a:pt x="122" y="136"/>
                    <a:pt x="124" y="136"/>
                    <a:pt x="127" y="136"/>
                  </a:cubicBezTo>
                  <a:cubicBezTo>
                    <a:pt x="129" y="137"/>
                    <a:pt x="131" y="137"/>
                    <a:pt x="134" y="137"/>
                  </a:cubicBezTo>
                  <a:cubicBezTo>
                    <a:pt x="135" y="137"/>
                    <a:pt x="136" y="138"/>
                    <a:pt x="137" y="138"/>
                  </a:cubicBezTo>
                  <a:cubicBezTo>
                    <a:pt x="138" y="138"/>
                    <a:pt x="139" y="138"/>
                    <a:pt x="140" y="138"/>
                  </a:cubicBezTo>
                  <a:cubicBezTo>
                    <a:pt x="141" y="138"/>
                    <a:pt x="141" y="138"/>
                    <a:pt x="142" y="138"/>
                  </a:cubicBezTo>
                  <a:cubicBezTo>
                    <a:pt x="142" y="139"/>
                    <a:pt x="143" y="139"/>
                    <a:pt x="143" y="139"/>
                  </a:cubicBezTo>
                  <a:cubicBezTo>
                    <a:pt x="144" y="139"/>
                    <a:pt x="144" y="139"/>
                    <a:pt x="145" y="139"/>
                  </a:cubicBezTo>
                  <a:cubicBezTo>
                    <a:pt x="145" y="139"/>
                    <a:pt x="146" y="139"/>
                    <a:pt x="146" y="139"/>
                  </a:cubicBezTo>
                  <a:cubicBezTo>
                    <a:pt x="147" y="139"/>
                    <a:pt x="148" y="139"/>
                    <a:pt x="149" y="139"/>
                  </a:cubicBezTo>
                  <a:cubicBezTo>
                    <a:pt x="150" y="139"/>
                    <a:pt x="151" y="139"/>
                    <a:pt x="152" y="139"/>
                  </a:cubicBezTo>
                  <a:cubicBezTo>
                    <a:pt x="152" y="139"/>
                    <a:pt x="152" y="139"/>
                    <a:pt x="152" y="139"/>
                  </a:cubicBezTo>
                  <a:cubicBezTo>
                    <a:pt x="152" y="139"/>
                    <a:pt x="152" y="139"/>
                    <a:pt x="152" y="138"/>
                  </a:cubicBezTo>
                  <a:cubicBezTo>
                    <a:pt x="152" y="138"/>
                    <a:pt x="152" y="138"/>
                    <a:pt x="152" y="138"/>
                  </a:cubicBezTo>
                  <a:cubicBezTo>
                    <a:pt x="152" y="138"/>
                    <a:pt x="152" y="138"/>
                    <a:pt x="152" y="137"/>
                  </a:cubicBezTo>
                  <a:cubicBezTo>
                    <a:pt x="151" y="137"/>
                    <a:pt x="151" y="137"/>
                    <a:pt x="151" y="137"/>
                  </a:cubicBezTo>
                  <a:cubicBezTo>
                    <a:pt x="151" y="137"/>
                    <a:pt x="151" y="137"/>
                    <a:pt x="151" y="137"/>
                  </a:cubicBezTo>
                  <a:cubicBezTo>
                    <a:pt x="151" y="137"/>
                    <a:pt x="151" y="137"/>
                    <a:pt x="151" y="137"/>
                  </a:cubicBezTo>
                  <a:cubicBezTo>
                    <a:pt x="151" y="137"/>
                    <a:pt x="151" y="136"/>
                    <a:pt x="151" y="136"/>
                  </a:cubicBezTo>
                  <a:cubicBezTo>
                    <a:pt x="151" y="136"/>
                    <a:pt x="151" y="136"/>
                    <a:pt x="151" y="136"/>
                  </a:cubicBezTo>
                  <a:cubicBezTo>
                    <a:pt x="151" y="136"/>
                    <a:pt x="151" y="136"/>
                    <a:pt x="151" y="136"/>
                  </a:cubicBezTo>
                  <a:cubicBezTo>
                    <a:pt x="151" y="136"/>
                    <a:pt x="151" y="137"/>
                    <a:pt x="151" y="137"/>
                  </a:cubicBezTo>
                  <a:cubicBezTo>
                    <a:pt x="151" y="137"/>
                    <a:pt x="151" y="137"/>
                    <a:pt x="151" y="137"/>
                  </a:cubicBezTo>
                  <a:cubicBezTo>
                    <a:pt x="151" y="137"/>
                    <a:pt x="151" y="137"/>
                    <a:pt x="151" y="137"/>
                  </a:cubicBezTo>
                  <a:cubicBezTo>
                    <a:pt x="151" y="137"/>
                    <a:pt x="151" y="137"/>
                    <a:pt x="151" y="137"/>
                  </a:cubicBezTo>
                  <a:cubicBezTo>
                    <a:pt x="151" y="137"/>
                    <a:pt x="152" y="138"/>
                    <a:pt x="152" y="138"/>
                  </a:cubicBezTo>
                  <a:cubicBezTo>
                    <a:pt x="152" y="138"/>
                    <a:pt x="152" y="138"/>
                    <a:pt x="152" y="138"/>
                  </a:cubicBezTo>
                  <a:cubicBezTo>
                    <a:pt x="152" y="138"/>
                    <a:pt x="152" y="138"/>
                    <a:pt x="152" y="138"/>
                  </a:cubicBezTo>
                  <a:cubicBezTo>
                    <a:pt x="151" y="138"/>
                    <a:pt x="150" y="138"/>
                    <a:pt x="149" y="138"/>
                  </a:cubicBezTo>
                  <a:cubicBezTo>
                    <a:pt x="148" y="138"/>
                    <a:pt x="147" y="138"/>
                    <a:pt x="147" y="138"/>
                  </a:cubicBezTo>
                  <a:cubicBezTo>
                    <a:pt x="146" y="138"/>
                    <a:pt x="145" y="138"/>
                    <a:pt x="145" y="138"/>
                  </a:cubicBezTo>
                  <a:cubicBezTo>
                    <a:pt x="144" y="138"/>
                    <a:pt x="144" y="138"/>
                    <a:pt x="143" y="138"/>
                  </a:cubicBezTo>
                  <a:cubicBezTo>
                    <a:pt x="143" y="138"/>
                    <a:pt x="143" y="138"/>
                    <a:pt x="142" y="137"/>
                  </a:cubicBezTo>
                  <a:cubicBezTo>
                    <a:pt x="141" y="137"/>
                    <a:pt x="141" y="137"/>
                    <a:pt x="140" y="137"/>
                  </a:cubicBezTo>
                  <a:cubicBezTo>
                    <a:pt x="139" y="137"/>
                    <a:pt x="138" y="137"/>
                    <a:pt x="137" y="137"/>
                  </a:cubicBezTo>
                  <a:cubicBezTo>
                    <a:pt x="136" y="137"/>
                    <a:pt x="135" y="137"/>
                    <a:pt x="134" y="136"/>
                  </a:cubicBezTo>
                  <a:cubicBezTo>
                    <a:pt x="132" y="136"/>
                    <a:pt x="130" y="136"/>
                    <a:pt x="128" y="136"/>
                  </a:cubicBezTo>
                  <a:cubicBezTo>
                    <a:pt x="126" y="135"/>
                    <a:pt x="124" y="135"/>
                    <a:pt x="122" y="135"/>
                  </a:cubicBezTo>
                  <a:cubicBezTo>
                    <a:pt x="120" y="134"/>
                    <a:pt x="118" y="134"/>
                    <a:pt x="117" y="134"/>
                  </a:cubicBezTo>
                  <a:cubicBezTo>
                    <a:pt x="116" y="133"/>
                    <a:pt x="115" y="133"/>
                    <a:pt x="114" y="132"/>
                  </a:cubicBezTo>
                  <a:cubicBezTo>
                    <a:pt x="114" y="132"/>
                    <a:pt x="114" y="132"/>
                    <a:pt x="114" y="132"/>
                  </a:cubicBezTo>
                  <a:cubicBezTo>
                    <a:pt x="114" y="132"/>
                    <a:pt x="114" y="131"/>
                    <a:pt x="113" y="131"/>
                  </a:cubicBezTo>
                  <a:cubicBezTo>
                    <a:pt x="113" y="131"/>
                    <a:pt x="113" y="130"/>
                    <a:pt x="113" y="130"/>
                  </a:cubicBezTo>
                  <a:cubicBezTo>
                    <a:pt x="113" y="130"/>
                    <a:pt x="113" y="129"/>
                    <a:pt x="113" y="129"/>
                  </a:cubicBezTo>
                  <a:cubicBezTo>
                    <a:pt x="113" y="128"/>
                    <a:pt x="113" y="127"/>
                    <a:pt x="112" y="126"/>
                  </a:cubicBezTo>
                  <a:cubicBezTo>
                    <a:pt x="112" y="126"/>
                    <a:pt x="112" y="125"/>
                    <a:pt x="111" y="124"/>
                  </a:cubicBezTo>
                  <a:cubicBezTo>
                    <a:pt x="111" y="124"/>
                    <a:pt x="111" y="123"/>
                    <a:pt x="110" y="122"/>
                  </a:cubicBezTo>
                  <a:cubicBezTo>
                    <a:pt x="109" y="122"/>
                    <a:pt x="108" y="122"/>
                    <a:pt x="107" y="121"/>
                  </a:cubicBezTo>
                  <a:cubicBezTo>
                    <a:pt x="107" y="121"/>
                    <a:pt x="107" y="121"/>
                    <a:pt x="107" y="121"/>
                  </a:cubicBezTo>
                  <a:cubicBezTo>
                    <a:pt x="107" y="121"/>
                    <a:pt x="107" y="121"/>
                    <a:pt x="107" y="121"/>
                  </a:cubicBezTo>
                  <a:cubicBezTo>
                    <a:pt x="106" y="121"/>
                    <a:pt x="106" y="121"/>
                    <a:pt x="106" y="121"/>
                  </a:cubicBezTo>
                  <a:cubicBezTo>
                    <a:pt x="106" y="121"/>
                    <a:pt x="106" y="121"/>
                    <a:pt x="106" y="121"/>
                  </a:cubicBezTo>
                  <a:cubicBezTo>
                    <a:pt x="105" y="121"/>
                    <a:pt x="104" y="121"/>
                    <a:pt x="104" y="121"/>
                  </a:cubicBezTo>
                  <a:cubicBezTo>
                    <a:pt x="103" y="121"/>
                    <a:pt x="103" y="122"/>
                    <a:pt x="102" y="122"/>
                  </a:cubicBezTo>
                  <a:cubicBezTo>
                    <a:pt x="102" y="122"/>
                    <a:pt x="101" y="122"/>
                    <a:pt x="101" y="123"/>
                  </a:cubicBezTo>
                  <a:cubicBezTo>
                    <a:pt x="100" y="123"/>
                    <a:pt x="100" y="123"/>
                    <a:pt x="99" y="123"/>
                  </a:cubicBezTo>
                  <a:cubicBezTo>
                    <a:pt x="99" y="124"/>
                    <a:pt x="98" y="124"/>
                    <a:pt x="98" y="124"/>
                  </a:cubicBezTo>
                  <a:cubicBezTo>
                    <a:pt x="97" y="124"/>
                    <a:pt x="97" y="124"/>
                    <a:pt x="97" y="124"/>
                  </a:cubicBezTo>
                  <a:cubicBezTo>
                    <a:pt x="96" y="125"/>
                    <a:pt x="96" y="125"/>
                    <a:pt x="95" y="125"/>
                  </a:cubicBezTo>
                  <a:cubicBezTo>
                    <a:pt x="95" y="125"/>
                    <a:pt x="95" y="125"/>
                    <a:pt x="94" y="125"/>
                  </a:cubicBezTo>
                  <a:cubicBezTo>
                    <a:pt x="94" y="125"/>
                    <a:pt x="94" y="125"/>
                    <a:pt x="94" y="125"/>
                  </a:cubicBezTo>
                  <a:cubicBezTo>
                    <a:pt x="94" y="125"/>
                    <a:pt x="94" y="125"/>
                    <a:pt x="94" y="125"/>
                  </a:cubicBezTo>
                  <a:cubicBezTo>
                    <a:pt x="94" y="125"/>
                    <a:pt x="94" y="125"/>
                    <a:pt x="94" y="125"/>
                  </a:cubicBezTo>
                  <a:cubicBezTo>
                    <a:pt x="94" y="125"/>
                    <a:pt x="94" y="125"/>
                    <a:pt x="94" y="125"/>
                  </a:cubicBezTo>
                  <a:cubicBezTo>
                    <a:pt x="93" y="125"/>
                    <a:pt x="91" y="125"/>
                    <a:pt x="90" y="124"/>
                  </a:cubicBezTo>
                  <a:cubicBezTo>
                    <a:pt x="88" y="124"/>
                    <a:pt x="86" y="124"/>
                    <a:pt x="84" y="123"/>
                  </a:cubicBezTo>
                  <a:cubicBezTo>
                    <a:pt x="82" y="122"/>
                    <a:pt x="81" y="122"/>
                    <a:pt x="79" y="121"/>
                  </a:cubicBezTo>
                  <a:cubicBezTo>
                    <a:pt x="77" y="120"/>
                    <a:pt x="76" y="119"/>
                    <a:pt x="75" y="118"/>
                  </a:cubicBezTo>
                  <a:cubicBezTo>
                    <a:pt x="74" y="117"/>
                    <a:pt x="74" y="117"/>
                    <a:pt x="73" y="116"/>
                  </a:cubicBezTo>
                  <a:cubicBezTo>
                    <a:pt x="72" y="116"/>
                    <a:pt x="72" y="115"/>
                    <a:pt x="71" y="115"/>
                  </a:cubicBezTo>
                  <a:cubicBezTo>
                    <a:pt x="71" y="115"/>
                    <a:pt x="70" y="115"/>
                    <a:pt x="69" y="114"/>
                  </a:cubicBezTo>
                  <a:cubicBezTo>
                    <a:pt x="69" y="114"/>
                    <a:pt x="68" y="114"/>
                    <a:pt x="68" y="114"/>
                  </a:cubicBezTo>
                  <a:cubicBezTo>
                    <a:pt x="68" y="114"/>
                    <a:pt x="67" y="114"/>
                    <a:pt x="67" y="114"/>
                  </a:cubicBezTo>
                  <a:cubicBezTo>
                    <a:pt x="67" y="114"/>
                    <a:pt x="66" y="114"/>
                    <a:pt x="66" y="114"/>
                  </a:cubicBezTo>
                  <a:cubicBezTo>
                    <a:pt x="66" y="113"/>
                    <a:pt x="66" y="113"/>
                    <a:pt x="65" y="113"/>
                  </a:cubicBezTo>
                  <a:cubicBezTo>
                    <a:pt x="65" y="113"/>
                    <a:pt x="65" y="113"/>
                    <a:pt x="65" y="113"/>
                  </a:cubicBezTo>
                  <a:cubicBezTo>
                    <a:pt x="64" y="112"/>
                    <a:pt x="64" y="112"/>
                    <a:pt x="63" y="112"/>
                  </a:cubicBezTo>
                  <a:cubicBezTo>
                    <a:pt x="63" y="112"/>
                    <a:pt x="63" y="111"/>
                    <a:pt x="62" y="111"/>
                  </a:cubicBezTo>
                  <a:cubicBezTo>
                    <a:pt x="62" y="111"/>
                    <a:pt x="62" y="110"/>
                    <a:pt x="62" y="110"/>
                  </a:cubicBezTo>
                  <a:cubicBezTo>
                    <a:pt x="62" y="109"/>
                    <a:pt x="61" y="109"/>
                    <a:pt x="61" y="108"/>
                  </a:cubicBezTo>
                  <a:cubicBezTo>
                    <a:pt x="61" y="108"/>
                    <a:pt x="61" y="108"/>
                    <a:pt x="61" y="108"/>
                  </a:cubicBezTo>
                  <a:cubicBezTo>
                    <a:pt x="61" y="107"/>
                    <a:pt x="61" y="107"/>
                    <a:pt x="61" y="107"/>
                  </a:cubicBezTo>
                  <a:cubicBezTo>
                    <a:pt x="60" y="107"/>
                    <a:pt x="60" y="106"/>
                    <a:pt x="60" y="106"/>
                  </a:cubicBezTo>
                  <a:cubicBezTo>
                    <a:pt x="60" y="106"/>
                    <a:pt x="60" y="106"/>
                    <a:pt x="60" y="105"/>
                  </a:cubicBezTo>
                  <a:cubicBezTo>
                    <a:pt x="59" y="104"/>
                    <a:pt x="59" y="103"/>
                    <a:pt x="58" y="102"/>
                  </a:cubicBezTo>
                  <a:cubicBezTo>
                    <a:pt x="57" y="100"/>
                    <a:pt x="56" y="99"/>
                    <a:pt x="55" y="97"/>
                  </a:cubicBezTo>
                  <a:cubicBezTo>
                    <a:pt x="54" y="96"/>
                    <a:pt x="54" y="94"/>
                    <a:pt x="53" y="94"/>
                  </a:cubicBezTo>
                  <a:cubicBezTo>
                    <a:pt x="52" y="93"/>
                    <a:pt x="51" y="92"/>
                    <a:pt x="51" y="92"/>
                  </a:cubicBezTo>
                  <a:cubicBezTo>
                    <a:pt x="50" y="92"/>
                    <a:pt x="50" y="92"/>
                    <a:pt x="50" y="92"/>
                  </a:cubicBezTo>
                  <a:cubicBezTo>
                    <a:pt x="50" y="92"/>
                    <a:pt x="50" y="92"/>
                    <a:pt x="50" y="92"/>
                  </a:cubicBezTo>
                  <a:cubicBezTo>
                    <a:pt x="50" y="92"/>
                    <a:pt x="49" y="92"/>
                    <a:pt x="49" y="92"/>
                  </a:cubicBezTo>
                  <a:cubicBezTo>
                    <a:pt x="49" y="92"/>
                    <a:pt x="49" y="92"/>
                    <a:pt x="49" y="92"/>
                  </a:cubicBezTo>
                  <a:cubicBezTo>
                    <a:pt x="49" y="92"/>
                    <a:pt x="48" y="93"/>
                    <a:pt x="48" y="93"/>
                  </a:cubicBezTo>
                  <a:cubicBezTo>
                    <a:pt x="48" y="93"/>
                    <a:pt x="48" y="93"/>
                    <a:pt x="48" y="93"/>
                  </a:cubicBezTo>
                  <a:cubicBezTo>
                    <a:pt x="47" y="93"/>
                    <a:pt x="47" y="93"/>
                    <a:pt x="47" y="93"/>
                  </a:cubicBezTo>
                  <a:cubicBezTo>
                    <a:pt x="47" y="93"/>
                    <a:pt x="47" y="93"/>
                    <a:pt x="47" y="93"/>
                  </a:cubicBezTo>
                  <a:cubicBezTo>
                    <a:pt x="46" y="93"/>
                    <a:pt x="46" y="93"/>
                    <a:pt x="46" y="93"/>
                  </a:cubicBezTo>
                  <a:cubicBezTo>
                    <a:pt x="46" y="93"/>
                    <a:pt x="46" y="93"/>
                    <a:pt x="46" y="93"/>
                  </a:cubicBezTo>
                  <a:cubicBezTo>
                    <a:pt x="46" y="93"/>
                    <a:pt x="46" y="93"/>
                    <a:pt x="45" y="93"/>
                  </a:cubicBezTo>
                  <a:cubicBezTo>
                    <a:pt x="45" y="93"/>
                    <a:pt x="45" y="92"/>
                    <a:pt x="45" y="92"/>
                  </a:cubicBezTo>
                  <a:cubicBezTo>
                    <a:pt x="45" y="92"/>
                    <a:pt x="45" y="92"/>
                    <a:pt x="45" y="92"/>
                  </a:cubicBezTo>
                  <a:cubicBezTo>
                    <a:pt x="45" y="92"/>
                    <a:pt x="45" y="92"/>
                    <a:pt x="44" y="92"/>
                  </a:cubicBezTo>
                  <a:cubicBezTo>
                    <a:pt x="44" y="92"/>
                    <a:pt x="44" y="92"/>
                    <a:pt x="44" y="92"/>
                  </a:cubicBezTo>
                  <a:cubicBezTo>
                    <a:pt x="44" y="92"/>
                    <a:pt x="44" y="92"/>
                    <a:pt x="44" y="92"/>
                  </a:cubicBezTo>
                  <a:cubicBezTo>
                    <a:pt x="44" y="92"/>
                    <a:pt x="44" y="92"/>
                    <a:pt x="43" y="92"/>
                  </a:cubicBezTo>
                  <a:cubicBezTo>
                    <a:pt x="43" y="92"/>
                    <a:pt x="43" y="92"/>
                    <a:pt x="43" y="92"/>
                  </a:cubicBezTo>
                  <a:cubicBezTo>
                    <a:pt x="43" y="92"/>
                    <a:pt x="43" y="92"/>
                    <a:pt x="43" y="92"/>
                  </a:cubicBezTo>
                  <a:cubicBezTo>
                    <a:pt x="43" y="92"/>
                    <a:pt x="43" y="92"/>
                    <a:pt x="43" y="92"/>
                  </a:cubicBezTo>
                  <a:cubicBezTo>
                    <a:pt x="42" y="93"/>
                    <a:pt x="42" y="93"/>
                    <a:pt x="42" y="93"/>
                  </a:cubicBezTo>
                  <a:cubicBezTo>
                    <a:pt x="42" y="93"/>
                    <a:pt x="42" y="93"/>
                    <a:pt x="42" y="93"/>
                  </a:cubicBezTo>
                  <a:cubicBezTo>
                    <a:pt x="42" y="93"/>
                    <a:pt x="42" y="93"/>
                    <a:pt x="41" y="93"/>
                  </a:cubicBezTo>
                  <a:cubicBezTo>
                    <a:pt x="41" y="93"/>
                    <a:pt x="41" y="93"/>
                    <a:pt x="41" y="93"/>
                  </a:cubicBezTo>
                  <a:cubicBezTo>
                    <a:pt x="41" y="93"/>
                    <a:pt x="41" y="93"/>
                    <a:pt x="41" y="93"/>
                  </a:cubicBezTo>
                  <a:cubicBezTo>
                    <a:pt x="40" y="93"/>
                    <a:pt x="40" y="93"/>
                    <a:pt x="40" y="93"/>
                  </a:cubicBezTo>
                  <a:cubicBezTo>
                    <a:pt x="40" y="93"/>
                    <a:pt x="40" y="93"/>
                    <a:pt x="40" y="93"/>
                  </a:cubicBezTo>
                  <a:cubicBezTo>
                    <a:pt x="39" y="93"/>
                    <a:pt x="39" y="93"/>
                    <a:pt x="39" y="93"/>
                  </a:cubicBezTo>
                  <a:cubicBezTo>
                    <a:pt x="39" y="93"/>
                    <a:pt x="39" y="93"/>
                    <a:pt x="39" y="93"/>
                  </a:cubicBezTo>
                  <a:cubicBezTo>
                    <a:pt x="38" y="93"/>
                    <a:pt x="38" y="92"/>
                    <a:pt x="37" y="92"/>
                  </a:cubicBezTo>
                  <a:cubicBezTo>
                    <a:pt x="37" y="91"/>
                    <a:pt x="36" y="91"/>
                    <a:pt x="36" y="90"/>
                  </a:cubicBezTo>
                  <a:cubicBezTo>
                    <a:pt x="36" y="90"/>
                    <a:pt x="35" y="89"/>
                    <a:pt x="35" y="89"/>
                  </a:cubicBezTo>
                  <a:cubicBezTo>
                    <a:pt x="35" y="88"/>
                    <a:pt x="35" y="88"/>
                    <a:pt x="35" y="88"/>
                  </a:cubicBezTo>
                  <a:cubicBezTo>
                    <a:pt x="35" y="87"/>
                    <a:pt x="35" y="87"/>
                    <a:pt x="35" y="86"/>
                  </a:cubicBezTo>
                  <a:cubicBezTo>
                    <a:pt x="34" y="86"/>
                    <a:pt x="34" y="86"/>
                    <a:pt x="34" y="85"/>
                  </a:cubicBezTo>
                  <a:cubicBezTo>
                    <a:pt x="34" y="85"/>
                    <a:pt x="34" y="85"/>
                    <a:pt x="33" y="84"/>
                  </a:cubicBezTo>
                  <a:cubicBezTo>
                    <a:pt x="33" y="84"/>
                    <a:pt x="33" y="84"/>
                    <a:pt x="33" y="83"/>
                  </a:cubicBezTo>
                  <a:cubicBezTo>
                    <a:pt x="33" y="83"/>
                    <a:pt x="32" y="83"/>
                    <a:pt x="32" y="83"/>
                  </a:cubicBezTo>
                  <a:cubicBezTo>
                    <a:pt x="32" y="83"/>
                    <a:pt x="32" y="83"/>
                    <a:pt x="32" y="83"/>
                  </a:cubicBezTo>
                  <a:cubicBezTo>
                    <a:pt x="32" y="82"/>
                    <a:pt x="32" y="82"/>
                    <a:pt x="32" y="82"/>
                  </a:cubicBezTo>
                  <a:cubicBezTo>
                    <a:pt x="32" y="82"/>
                    <a:pt x="32" y="82"/>
                    <a:pt x="32" y="82"/>
                  </a:cubicBezTo>
                  <a:cubicBezTo>
                    <a:pt x="32" y="82"/>
                    <a:pt x="32" y="82"/>
                    <a:pt x="32" y="81"/>
                  </a:cubicBezTo>
                  <a:cubicBezTo>
                    <a:pt x="32" y="81"/>
                    <a:pt x="32" y="81"/>
                    <a:pt x="32" y="81"/>
                  </a:cubicBezTo>
                  <a:cubicBezTo>
                    <a:pt x="32" y="81"/>
                    <a:pt x="32" y="80"/>
                    <a:pt x="32" y="80"/>
                  </a:cubicBezTo>
                  <a:cubicBezTo>
                    <a:pt x="32" y="80"/>
                    <a:pt x="32" y="80"/>
                    <a:pt x="32" y="80"/>
                  </a:cubicBezTo>
                  <a:cubicBezTo>
                    <a:pt x="32" y="79"/>
                    <a:pt x="32" y="79"/>
                    <a:pt x="32" y="79"/>
                  </a:cubicBezTo>
                  <a:cubicBezTo>
                    <a:pt x="32" y="78"/>
                    <a:pt x="33" y="78"/>
                    <a:pt x="33" y="78"/>
                  </a:cubicBezTo>
                  <a:cubicBezTo>
                    <a:pt x="33" y="77"/>
                    <a:pt x="33" y="77"/>
                    <a:pt x="32" y="77"/>
                  </a:cubicBezTo>
                  <a:cubicBezTo>
                    <a:pt x="32" y="76"/>
                    <a:pt x="32" y="76"/>
                    <a:pt x="32" y="76"/>
                  </a:cubicBezTo>
                  <a:cubicBezTo>
                    <a:pt x="32" y="76"/>
                    <a:pt x="32" y="76"/>
                    <a:pt x="32" y="76"/>
                  </a:cubicBezTo>
                  <a:cubicBezTo>
                    <a:pt x="32" y="75"/>
                    <a:pt x="32" y="75"/>
                    <a:pt x="31" y="75"/>
                  </a:cubicBezTo>
                  <a:cubicBezTo>
                    <a:pt x="31" y="75"/>
                    <a:pt x="31" y="75"/>
                    <a:pt x="31" y="75"/>
                  </a:cubicBezTo>
                  <a:cubicBezTo>
                    <a:pt x="31" y="74"/>
                    <a:pt x="31" y="74"/>
                    <a:pt x="31" y="74"/>
                  </a:cubicBezTo>
                  <a:cubicBezTo>
                    <a:pt x="31" y="74"/>
                    <a:pt x="31" y="73"/>
                    <a:pt x="30" y="73"/>
                  </a:cubicBezTo>
                  <a:cubicBezTo>
                    <a:pt x="30" y="73"/>
                    <a:pt x="30" y="72"/>
                    <a:pt x="30" y="72"/>
                  </a:cubicBezTo>
                  <a:cubicBezTo>
                    <a:pt x="29" y="72"/>
                    <a:pt x="29" y="72"/>
                    <a:pt x="29" y="71"/>
                  </a:cubicBezTo>
                  <a:cubicBezTo>
                    <a:pt x="28" y="71"/>
                    <a:pt x="28" y="71"/>
                    <a:pt x="28" y="71"/>
                  </a:cubicBezTo>
                  <a:cubicBezTo>
                    <a:pt x="27" y="71"/>
                    <a:pt x="27" y="71"/>
                    <a:pt x="27" y="71"/>
                  </a:cubicBezTo>
                  <a:cubicBezTo>
                    <a:pt x="26" y="71"/>
                    <a:pt x="26" y="70"/>
                    <a:pt x="25" y="70"/>
                  </a:cubicBezTo>
                  <a:cubicBezTo>
                    <a:pt x="25" y="70"/>
                    <a:pt x="24" y="70"/>
                    <a:pt x="24" y="69"/>
                  </a:cubicBezTo>
                  <a:cubicBezTo>
                    <a:pt x="23" y="69"/>
                    <a:pt x="23" y="69"/>
                    <a:pt x="22" y="69"/>
                  </a:cubicBezTo>
                  <a:cubicBezTo>
                    <a:pt x="22" y="68"/>
                    <a:pt x="21" y="68"/>
                    <a:pt x="21" y="67"/>
                  </a:cubicBezTo>
                  <a:cubicBezTo>
                    <a:pt x="20" y="67"/>
                    <a:pt x="20" y="67"/>
                    <a:pt x="19" y="67"/>
                  </a:cubicBezTo>
                  <a:cubicBezTo>
                    <a:pt x="19" y="66"/>
                    <a:pt x="19" y="66"/>
                    <a:pt x="19" y="66"/>
                  </a:cubicBezTo>
                  <a:cubicBezTo>
                    <a:pt x="19" y="66"/>
                    <a:pt x="19" y="65"/>
                    <a:pt x="19" y="65"/>
                  </a:cubicBezTo>
                  <a:cubicBezTo>
                    <a:pt x="19" y="65"/>
                    <a:pt x="19" y="65"/>
                    <a:pt x="19" y="64"/>
                  </a:cubicBezTo>
                  <a:cubicBezTo>
                    <a:pt x="19" y="64"/>
                    <a:pt x="18" y="63"/>
                    <a:pt x="18" y="63"/>
                  </a:cubicBezTo>
                  <a:cubicBezTo>
                    <a:pt x="18" y="62"/>
                    <a:pt x="17" y="62"/>
                    <a:pt x="17" y="62"/>
                  </a:cubicBezTo>
                  <a:cubicBezTo>
                    <a:pt x="16" y="61"/>
                    <a:pt x="15" y="61"/>
                    <a:pt x="14" y="60"/>
                  </a:cubicBezTo>
                  <a:cubicBezTo>
                    <a:pt x="14" y="60"/>
                    <a:pt x="14" y="60"/>
                    <a:pt x="14" y="60"/>
                  </a:cubicBezTo>
                  <a:cubicBezTo>
                    <a:pt x="14" y="59"/>
                    <a:pt x="14" y="59"/>
                    <a:pt x="14" y="59"/>
                  </a:cubicBezTo>
                  <a:cubicBezTo>
                    <a:pt x="13" y="58"/>
                    <a:pt x="13" y="58"/>
                    <a:pt x="13" y="57"/>
                  </a:cubicBezTo>
                  <a:cubicBezTo>
                    <a:pt x="13" y="57"/>
                    <a:pt x="13" y="56"/>
                    <a:pt x="13" y="56"/>
                  </a:cubicBezTo>
                  <a:cubicBezTo>
                    <a:pt x="13" y="55"/>
                    <a:pt x="13" y="55"/>
                    <a:pt x="13" y="55"/>
                  </a:cubicBezTo>
                  <a:cubicBezTo>
                    <a:pt x="13" y="55"/>
                    <a:pt x="13" y="54"/>
                    <a:pt x="13" y="54"/>
                  </a:cubicBezTo>
                  <a:cubicBezTo>
                    <a:pt x="13" y="54"/>
                    <a:pt x="13" y="54"/>
                    <a:pt x="13" y="54"/>
                  </a:cubicBezTo>
                  <a:cubicBezTo>
                    <a:pt x="13" y="54"/>
                    <a:pt x="13" y="53"/>
                    <a:pt x="13" y="53"/>
                  </a:cubicBezTo>
                  <a:cubicBezTo>
                    <a:pt x="14" y="53"/>
                    <a:pt x="14" y="53"/>
                    <a:pt x="14" y="53"/>
                  </a:cubicBezTo>
                  <a:cubicBezTo>
                    <a:pt x="14" y="53"/>
                    <a:pt x="14" y="52"/>
                    <a:pt x="14" y="52"/>
                  </a:cubicBezTo>
                  <a:cubicBezTo>
                    <a:pt x="15" y="52"/>
                    <a:pt x="15" y="51"/>
                    <a:pt x="15" y="51"/>
                  </a:cubicBezTo>
                  <a:cubicBezTo>
                    <a:pt x="15" y="51"/>
                    <a:pt x="15" y="50"/>
                    <a:pt x="15" y="50"/>
                  </a:cubicBezTo>
                  <a:cubicBezTo>
                    <a:pt x="15" y="50"/>
                    <a:pt x="15" y="49"/>
                    <a:pt x="15" y="49"/>
                  </a:cubicBezTo>
                  <a:cubicBezTo>
                    <a:pt x="15" y="49"/>
                    <a:pt x="16" y="48"/>
                    <a:pt x="16" y="48"/>
                  </a:cubicBezTo>
                  <a:cubicBezTo>
                    <a:pt x="16" y="48"/>
                    <a:pt x="16" y="47"/>
                    <a:pt x="16" y="47"/>
                  </a:cubicBezTo>
                  <a:cubicBezTo>
                    <a:pt x="16" y="47"/>
                    <a:pt x="16" y="47"/>
                    <a:pt x="16" y="47"/>
                  </a:cubicBezTo>
                  <a:cubicBezTo>
                    <a:pt x="17" y="47"/>
                    <a:pt x="17" y="47"/>
                    <a:pt x="17" y="47"/>
                  </a:cubicBezTo>
                  <a:cubicBezTo>
                    <a:pt x="17" y="47"/>
                    <a:pt x="17" y="47"/>
                    <a:pt x="17" y="47"/>
                  </a:cubicBezTo>
                  <a:cubicBezTo>
                    <a:pt x="17" y="47"/>
                    <a:pt x="17" y="47"/>
                    <a:pt x="17" y="47"/>
                  </a:cubicBezTo>
                  <a:cubicBezTo>
                    <a:pt x="17" y="47"/>
                    <a:pt x="17" y="47"/>
                    <a:pt x="18" y="47"/>
                  </a:cubicBezTo>
                  <a:cubicBezTo>
                    <a:pt x="18" y="46"/>
                    <a:pt x="18" y="46"/>
                    <a:pt x="18" y="46"/>
                  </a:cubicBezTo>
                  <a:cubicBezTo>
                    <a:pt x="18" y="46"/>
                    <a:pt x="18" y="46"/>
                    <a:pt x="18" y="45"/>
                  </a:cubicBezTo>
                  <a:cubicBezTo>
                    <a:pt x="18" y="45"/>
                    <a:pt x="18" y="45"/>
                    <a:pt x="18" y="45"/>
                  </a:cubicBezTo>
                  <a:cubicBezTo>
                    <a:pt x="18" y="45"/>
                    <a:pt x="18" y="44"/>
                    <a:pt x="18" y="44"/>
                  </a:cubicBezTo>
                  <a:cubicBezTo>
                    <a:pt x="18" y="44"/>
                    <a:pt x="18" y="44"/>
                    <a:pt x="18" y="43"/>
                  </a:cubicBezTo>
                  <a:cubicBezTo>
                    <a:pt x="18" y="43"/>
                    <a:pt x="18" y="43"/>
                    <a:pt x="18" y="43"/>
                  </a:cubicBezTo>
                  <a:cubicBezTo>
                    <a:pt x="18" y="43"/>
                    <a:pt x="18" y="42"/>
                    <a:pt x="18" y="42"/>
                  </a:cubicBezTo>
                  <a:cubicBezTo>
                    <a:pt x="18" y="42"/>
                    <a:pt x="18" y="42"/>
                    <a:pt x="18" y="42"/>
                  </a:cubicBezTo>
                  <a:cubicBezTo>
                    <a:pt x="18" y="42"/>
                    <a:pt x="18" y="41"/>
                    <a:pt x="18" y="41"/>
                  </a:cubicBezTo>
                  <a:cubicBezTo>
                    <a:pt x="18" y="41"/>
                    <a:pt x="18" y="41"/>
                    <a:pt x="18" y="41"/>
                  </a:cubicBezTo>
                  <a:cubicBezTo>
                    <a:pt x="18" y="40"/>
                    <a:pt x="18" y="40"/>
                    <a:pt x="18" y="40"/>
                  </a:cubicBezTo>
                  <a:cubicBezTo>
                    <a:pt x="18" y="40"/>
                    <a:pt x="18" y="40"/>
                    <a:pt x="18" y="40"/>
                  </a:cubicBezTo>
                  <a:cubicBezTo>
                    <a:pt x="17" y="39"/>
                    <a:pt x="17" y="39"/>
                    <a:pt x="17" y="39"/>
                  </a:cubicBezTo>
                  <a:cubicBezTo>
                    <a:pt x="17" y="39"/>
                    <a:pt x="16" y="39"/>
                    <a:pt x="16" y="38"/>
                  </a:cubicBezTo>
                  <a:cubicBezTo>
                    <a:pt x="16" y="38"/>
                    <a:pt x="15" y="38"/>
                    <a:pt x="15" y="38"/>
                  </a:cubicBezTo>
                  <a:cubicBezTo>
                    <a:pt x="15" y="38"/>
                    <a:pt x="14" y="38"/>
                    <a:pt x="14" y="38"/>
                  </a:cubicBezTo>
                  <a:cubicBezTo>
                    <a:pt x="14" y="38"/>
                    <a:pt x="13" y="38"/>
                    <a:pt x="13" y="38"/>
                  </a:cubicBezTo>
                  <a:cubicBezTo>
                    <a:pt x="12" y="37"/>
                    <a:pt x="12" y="37"/>
                    <a:pt x="11" y="37"/>
                  </a:cubicBezTo>
                  <a:cubicBezTo>
                    <a:pt x="11" y="36"/>
                    <a:pt x="11" y="36"/>
                    <a:pt x="10" y="35"/>
                  </a:cubicBezTo>
                  <a:cubicBezTo>
                    <a:pt x="10" y="35"/>
                    <a:pt x="10" y="34"/>
                    <a:pt x="10" y="34"/>
                  </a:cubicBezTo>
                  <a:cubicBezTo>
                    <a:pt x="10" y="33"/>
                    <a:pt x="10" y="33"/>
                    <a:pt x="10" y="33"/>
                  </a:cubicBezTo>
                  <a:cubicBezTo>
                    <a:pt x="10" y="32"/>
                    <a:pt x="9" y="32"/>
                    <a:pt x="9" y="31"/>
                  </a:cubicBezTo>
                  <a:cubicBezTo>
                    <a:pt x="9" y="31"/>
                    <a:pt x="9" y="31"/>
                    <a:pt x="9" y="30"/>
                  </a:cubicBezTo>
                  <a:cubicBezTo>
                    <a:pt x="8" y="30"/>
                    <a:pt x="8" y="30"/>
                    <a:pt x="8" y="29"/>
                  </a:cubicBezTo>
                  <a:cubicBezTo>
                    <a:pt x="8" y="29"/>
                    <a:pt x="8" y="29"/>
                    <a:pt x="7" y="29"/>
                  </a:cubicBezTo>
                  <a:cubicBezTo>
                    <a:pt x="7" y="28"/>
                    <a:pt x="7" y="28"/>
                    <a:pt x="7" y="28"/>
                  </a:cubicBezTo>
                  <a:cubicBezTo>
                    <a:pt x="7" y="28"/>
                    <a:pt x="7" y="28"/>
                    <a:pt x="7" y="28"/>
                  </a:cubicBezTo>
                  <a:cubicBezTo>
                    <a:pt x="7" y="27"/>
                    <a:pt x="7" y="27"/>
                    <a:pt x="7" y="27"/>
                  </a:cubicBezTo>
                  <a:cubicBezTo>
                    <a:pt x="7" y="27"/>
                    <a:pt x="7" y="27"/>
                    <a:pt x="7" y="27"/>
                  </a:cubicBezTo>
                  <a:cubicBezTo>
                    <a:pt x="7" y="26"/>
                    <a:pt x="7" y="26"/>
                    <a:pt x="6" y="26"/>
                  </a:cubicBezTo>
                  <a:cubicBezTo>
                    <a:pt x="6" y="25"/>
                    <a:pt x="6" y="25"/>
                    <a:pt x="6" y="25"/>
                  </a:cubicBezTo>
                  <a:cubicBezTo>
                    <a:pt x="6" y="24"/>
                    <a:pt x="6" y="24"/>
                    <a:pt x="6" y="24"/>
                  </a:cubicBezTo>
                  <a:cubicBezTo>
                    <a:pt x="5" y="24"/>
                    <a:pt x="5" y="23"/>
                    <a:pt x="5" y="23"/>
                  </a:cubicBezTo>
                  <a:cubicBezTo>
                    <a:pt x="5" y="23"/>
                    <a:pt x="5" y="22"/>
                    <a:pt x="4" y="22"/>
                  </a:cubicBezTo>
                  <a:cubicBezTo>
                    <a:pt x="4" y="21"/>
                    <a:pt x="4" y="21"/>
                    <a:pt x="3" y="21"/>
                  </a:cubicBezTo>
                  <a:cubicBezTo>
                    <a:pt x="3" y="20"/>
                    <a:pt x="3" y="20"/>
                    <a:pt x="2" y="20"/>
                  </a:cubicBezTo>
                  <a:cubicBezTo>
                    <a:pt x="2" y="20"/>
                    <a:pt x="2" y="20"/>
                    <a:pt x="2" y="20"/>
                  </a:cubicBezTo>
                  <a:cubicBezTo>
                    <a:pt x="2" y="19"/>
                    <a:pt x="2" y="19"/>
                    <a:pt x="2" y="18"/>
                  </a:cubicBezTo>
                  <a:cubicBezTo>
                    <a:pt x="2" y="18"/>
                    <a:pt x="2" y="18"/>
                    <a:pt x="2" y="17"/>
                  </a:cubicBezTo>
                  <a:cubicBezTo>
                    <a:pt x="2" y="17"/>
                    <a:pt x="3" y="16"/>
                    <a:pt x="3" y="16"/>
                  </a:cubicBezTo>
                  <a:cubicBezTo>
                    <a:pt x="3" y="15"/>
                    <a:pt x="3" y="15"/>
                    <a:pt x="3" y="14"/>
                  </a:cubicBezTo>
                  <a:cubicBezTo>
                    <a:pt x="3" y="14"/>
                    <a:pt x="3" y="13"/>
                    <a:pt x="3" y="13"/>
                  </a:cubicBezTo>
                  <a:cubicBezTo>
                    <a:pt x="3" y="13"/>
                    <a:pt x="3" y="12"/>
                    <a:pt x="3" y="12"/>
                  </a:cubicBezTo>
                  <a:cubicBezTo>
                    <a:pt x="3" y="12"/>
                    <a:pt x="3" y="12"/>
                    <a:pt x="3" y="12"/>
                  </a:cubicBezTo>
                  <a:cubicBezTo>
                    <a:pt x="2" y="11"/>
                    <a:pt x="2" y="11"/>
                    <a:pt x="2" y="10"/>
                  </a:cubicBezTo>
                  <a:cubicBezTo>
                    <a:pt x="2" y="10"/>
                    <a:pt x="2" y="9"/>
                    <a:pt x="2" y="8"/>
                  </a:cubicBezTo>
                  <a:cubicBezTo>
                    <a:pt x="1" y="8"/>
                    <a:pt x="1" y="7"/>
                    <a:pt x="1" y="7"/>
                  </a:cubicBezTo>
                  <a:cubicBezTo>
                    <a:pt x="1" y="6"/>
                    <a:pt x="1" y="6"/>
                    <a:pt x="2" y="6"/>
                  </a:cubicBezTo>
                  <a:cubicBezTo>
                    <a:pt x="2" y="5"/>
                    <a:pt x="2" y="5"/>
                    <a:pt x="2" y="5"/>
                  </a:cubicBezTo>
                  <a:cubicBezTo>
                    <a:pt x="2" y="5"/>
                    <a:pt x="2" y="5"/>
                    <a:pt x="3" y="5"/>
                  </a:cubicBezTo>
                  <a:cubicBezTo>
                    <a:pt x="3" y="5"/>
                    <a:pt x="3" y="5"/>
                    <a:pt x="3" y="5"/>
                  </a:cubicBezTo>
                  <a:cubicBezTo>
                    <a:pt x="3" y="4"/>
                    <a:pt x="3" y="4"/>
                    <a:pt x="3" y="4"/>
                  </a:cubicBezTo>
                  <a:cubicBezTo>
                    <a:pt x="3" y="4"/>
                    <a:pt x="3" y="3"/>
                    <a:pt x="3" y="3"/>
                  </a:cubicBezTo>
                  <a:cubicBezTo>
                    <a:pt x="3" y="3"/>
                    <a:pt x="3" y="2"/>
                    <a:pt x="3" y="2"/>
                  </a:cubicBezTo>
                  <a:cubicBezTo>
                    <a:pt x="3" y="2"/>
                    <a:pt x="3" y="2"/>
                    <a:pt x="3" y="2"/>
                  </a:cubicBezTo>
                  <a:cubicBezTo>
                    <a:pt x="3" y="2"/>
                    <a:pt x="3" y="1"/>
                    <a:pt x="3" y="1"/>
                  </a:cubicBezTo>
                  <a:cubicBezTo>
                    <a:pt x="3" y="1"/>
                    <a:pt x="4" y="1"/>
                    <a:pt x="4" y="1"/>
                  </a:cubicBezTo>
                  <a:cubicBezTo>
                    <a:pt x="3" y="1"/>
                    <a:pt x="3" y="1"/>
                    <a:pt x="3" y="1"/>
                  </a:cubicBezTo>
                  <a:cubicBezTo>
                    <a:pt x="3" y="1"/>
                    <a:pt x="3" y="1"/>
                    <a:pt x="3" y="1"/>
                  </a:cubicBezTo>
                  <a:cubicBezTo>
                    <a:pt x="3" y="1"/>
                    <a:pt x="3"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6" name="Freeform 315">
              <a:extLst>
                <a:ext uri="{FF2B5EF4-FFF2-40B4-BE49-F238E27FC236}">
                  <a16:creationId xmlns:a16="http://schemas.microsoft.com/office/drawing/2014/main" id="{94F81867-B7C9-9C43-B1CB-4E8F0DBA1D14}"/>
                </a:ext>
              </a:extLst>
            </p:cNvPr>
            <p:cNvSpPr>
              <a:spLocks noEditPoints="1"/>
            </p:cNvSpPr>
            <p:nvPr/>
          </p:nvSpPr>
          <p:spPr bwMode="auto">
            <a:xfrm>
              <a:off x="6562725" y="1093788"/>
              <a:ext cx="571500" cy="261937"/>
            </a:xfrm>
            <a:custGeom>
              <a:avLst/>
              <a:gdLst>
                <a:gd name="T0" fmla="*/ 125 w 339"/>
                <a:gd name="T1" fmla="*/ 100 h 155"/>
                <a:gd name="T2" fmla="*/ 266 w 339"/>
                <a:gd name="T3" fmla="*/ 98 h 155"/>
                <a:gd name="T4" fmla="*/ 233 w 339"/>
                <a:gd name="T5" fmla="*/ 112 h 155"/>
                <a:gd name="T6" fmla="*/ 188 w 339"/>
                <a:gd name="T7" fmla="*/ 2 h 155"/>
                <a:gd name="T8" fmla="*/ 152 w 339"/>
                <a:gd name="T9" fmla="*/ 11 h 155"/>
                <a:gd name="T10" fmla="*/ 130 w 339"/>
                <a:gd name="T11" fmla="*/ 15 h 155"/>
                <a:gd name="T12" fmla="*/ 126 w 339"/>
                <a:gd name="T13" fmla="*/ 22 h 155"/>
                <a:gd name="T14" fmla="*/ 122 w 339"/>
                <a:gd name="T15" fmla="*/ 29 h 155"/>
                <a:gd name="T16" fmla="*/ 117 w 339"/>
                <a:gd name="T17" fmla="*/ 38 h 155"/>
                <a:gd name="T18" fmla="*/ 127 w 339"/>
                <a:gd name="T19" fmla="*/ 51 h 155"/>
                <a:gd name="T20" fmla="*/ 113 w 339"/>
                <a:gd name="T21" fmla="*/ 54 h 155"/>
                <a:gd name="T22" fmla="*/ 95 w 339"/>
                <a:gd name="T23" fmla="*/ 49 h 155"/>
                <a:gd name="T24" fmla="*/ 76 w 339"/>
                <a:gd name="T25" fmla="*/ 52 h 155"/>
                <a:gd name="T26" fmla="*/ 69 w 339"/>
                <a:gd name="T27" fmla="*/ 53 h 155"/>
                <a:gd name="T28" fmla="*/ 69 w 339"/>
                <a:gd name="T29" fmla="*/ 52 h 155"/>
                <a:gd name="T30" fmla="*/ 68 w 339"/>
                <a:gd name="T31" fmla="*/ 52 h 155"/>
                <a:gd name="T32" fmla="*/ 67 w 339"/>
                <a:gd name="T33" fmla="*/ 51 h 155"/>
                <a:gd name="T34" fmla="*/ 67 w 339"/>
                <a:gd name="T35" fmla="*/ 50 h 155"/>
                <a:gd name="T36" fmla="*/ 52 w 339"/>
                <a:gd name="T37" fmla="*/ 42 h 155"/>
                <a:gd name="T38" fmla="*/ 37 w 339"/>
                <a:gd name="T39" fmla="*/ 42 h 155"/>
                <a:gd name="T40" fmla="*/ 19 w 339"/>
                <a:gd name="T41" fmla="*/ 52 h 155"/>
                <a:gd name="T42" fmla="*/ 19 w 339"/>
                <a:gd name="T43" fmla="*/ 61 h 155"/>
                <a:gd name="T44" fmla="*/ 5 w 339"/>
                <a:gd name="T45" fmla="*/ 61 h 155"/>
                <a:gd name="T46" fmla="*/ 1 w 339"/>
                <a:gd name="T47" fmla="*/ 71 h 155"/>
                <a:gd name="T48" fmla="*/ 5 w 339"/>
                <a:gd name="T49" fmla="*/ 78 h 155"/>
                <a:gd name="T50" fmla="*/ 10 w 339"/>
                <a:gd name="T51" fmla="*/ 81 h 155"/>
                <a:gd name="T52" fmla="*/ 21 w 339"/>
                <a:gd name="T53" fmla="*/ 92 h 155"/>
                <a:gd name="T54" fmla="*/ 24 w 339"/>
                <a:gd name="T55" fmla="*/ 97 h 155"/>
                <a:gd name="T56" fmla="*/ 50 w 339"/>
                <a:gd name="T57" fmla="*/ 91 h 155"/>
                <a:gd name="T58" fmla="*/ 50 w 339"/>
                <a:gd name="T59" fmla="*/ 109 h 155"/>
                <a:gd name="T60" fmla="*/ 38 w 339"/>
                <a:gd name="T61" fmla="*/ 118 h 155"/>
                <a:gd name="T62" fmla="*/ 41 w 339"/>
                <a:gd name="T63" fmla="*/ 131 h 155"/>
                <a:gd name="T64" fmla="*/ 53 w 339"/>
                <a:gd name="T65" fmla="*/ 138 h 155"/>
                <a:gd name="T66" fmla="*/ 57 w 339"/>
                <a:gd name="T67" fmla="*/ 139 h 155"/>
                <a:gd name="T68" fmla="*/ 103 w 339"/>
                <a:gd name="T69" fmla="*/ 103 h 155"/>
                <a:gd name="T70" fmla="*/ 116 w 339"/>
                <a:gd name="T71" fmla="*/ 101 h 155"/>
                <a:gd name="T72" fmla="*/ 131 w 339"/>
                <a:gd name="T73" fmla="*/ 127 h 155"/>
                <a:gd name="T74" fmla="*/ 164 w 339"/>
                <a:gd name="T75" fmla="*/ 131 h 155"/>
                <a:gd name="T76" fmla="*/ 177 w 339"/>
                <a:gd name="T77" fmla="*/ 149 h 155"/>
                <a:gd name="T78" fmla="*/ 201 w 339"/>
                <a:gd name="T79" fmla="*/ 145 h 155"/>
                <a:gd name="T80" fmla="*/ 224 w 339"/>
                <a:gd name="T81" fmla="*/ 136 h 155"/>
                <a:gd name="T82" fmla="*/ 249 w 339"/>
                <a:gd name="T83" fmla="*/ 134 h 155"/>
                <a:gd name="T84" fmla="*/ 275 w 339"/>
                <a:gd name="T85" fmla="*/ 135 h 155"/>
                <a:gd name="T86" fmla="*/ 288 w 339"/>
                <a:gd name="T87" fmla="*/ 132 h 155"/>
                <a:gd name="T88" fmla="*/ 286 w 339"/>
                <a:gd name="T89" fmla="*/ 111 h 155"/>
                <a:gd name="T90" fmla="*/ 304 w 339"/>
                <a:gd name="T91" fmla="*/ 110 h 155"/>
                <a:gd name="T92" fmla="*/ 312 w 339"/>
                <a:gd name="T93" fmla="*/ 90 h 155"/>
                <a:gd name="T94" fmla="*/ 329 w 339"/>
                <a:gd name="T95" fmla="*/ 87 h 155"/>
                <a:gd name="T96" fmla="*/ 339 w 339"/>
                <a:gd name="T97" fmla="*/ 66 h 155"/>
                <a:gd name="T98" fmla="*/ 331 w 339"/>
                <a:gd name="T99" fmla="*/ 64 h 155"/>
                <a:gd name="T100" fmla="*/ 311 w 339"/>
                <a:gd name="T101" fmla="*/ 50 h 155"/>
                <a:gd name="T102" fmla="*/ 296 w 339"/>
                <a:gd name="T103" fmla="*/ 51 h 155"/>
                <a:gd name="T104" fmla="*/ 284 w 339"/>
                <a:gd name="T105" fmla="*/ 51 h 155"/>
                <a:gd name="T106" fmla="*/ 254 w 339"/>
                <a:gd name="T107" fmla="*/ 15 h 155"/>
                <a:gd name="T108" fmla="*/ 246 w 339"/>
                <a:gd name="T109" fmla="*/ 15 h 155"/>
                <a:gd name="T110" fmla="*/ 231 w 339"/>
                <a:gd name="T111" fmla="*/ 21 h 155"/>
                <a:gd name="T112" fmla="*/ 230 w 339"/>
                <a:gd name="T113" fmla="*/ 15 h 155"/>
                <a:gd name="T114" fmla="*/ 223 w 339"/>
                <a:gd name="T115" fmla="*/ 15 h 155"/>
                <a:gd name="T116" fmla="*/ 220 w 339"/>
                <a:gd name="T117" fmla="*/ 15 h 155"/>
                <a:gd name="T118" fmla="*/ 218 w 339"/>
                <a:gd name="T119" fmla="*/ 12 h 155"/>
                <a:gd name="T120" fmla="*/ 210 w 339"/>
                <a:gd name="T121" fmla="*/ 10 h 155"/>
                <a:gd name="T122" fmla="*/ 208 w 339"/>
                <a:gd name="T12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155">
                  <a:moveTo>
                    <a:pt x="125" y="100"/>
                  </a:moveTo>
                  <a:cubicBezTo>
                    <a:pt x="125" y="100"/>
                    <a:pt x="124" y="100"/>
                    <a:pt x="123" y="99"/>
                  </a:cubicBezTo>
                  <a:cubicBezTo>
                    <a:pt x="121" y="99"/>
                    <a:pt x="120" y="99"/>
                    <a:pt x="119" y="99"/>
                  </a:cubicBezTo>
                  <a:cubicBezTo>
                    <a:pt x="118" y="98"/>
                    <a:pt x="117" y="98"/>
                    <a:pt x="116" y="97"/>
                  </a:cubicBezTo>
                  <a:cubicBezTo>
                    <a:pt x="115" y="97"/>
                    <a:pt x="115" y="96"/>
                    <a:pt x="115" y="96"/>
                  </a:cubicBezTo>
                  <a:cubicBezTo>
                    <a:pt x="115" y="95"/>
                    <a:pt x="115" y="95"/>
                    <a:pt x="115" y="95"/>
                  </a:cubicBezTo>
                  <a:cubicBezTo>
                    <a:pt x="115" y="95"/>
                    <a:pt x="115" y="95"/>
                    <a:pt x="115" y="95"/>
                  </a:cubicBezTo>
                  <a:cubicBezTo>
                    <a:pt x="115" y="95"/>
                    <a:pt x="115" y="95"/>
                    <a:pt x="115" y="95"/>
                  </a:cubicBezTo>
                  <a:cubicBezTo>
                    <a:pt x="115" y="95"/>
                    <a:pt x="116" y="95"/>
                    <a:pt x="116" y="95"/>
                  </a:cubicBezTo>
                  <a:cubicBezTo>
                    <a:pt x="116" y="94"/>
                    <a:pt x="117" y="94"/>
                    <a:pt x="117" y="94"/>
                  </a:cubicBezTo>
                  <a:cubicBezTo>
                    <a:pt x="118" y="94"/>
                    <a:pt x="119" y="95"/>
                    <a:pt x="120" y="95"/>
                  </a:cubicBezTo>
                  <a:cubicBezTo>
                    <a:pt x="121" y="95"/>
                    <a:pt x="122" y="95"/>
                    <a:pt x="123" y="95"/>
                  </a:cubicBezTo>
                  <a:cubicBezTo>
                    <a:pt x="124" y="96"/>
                    <a:pt x="125" y="96"/>
                    <a:pt x="126" y="96"/>
                  </a:cubicBezTo>
                  <a:cubicBezTo>
                    <a:pt x="126" y="97"/>
                    <a:pt x="127" y="97"/>
                    <a:pt x="127" y="98"/>
                  </a:cubicBezTo>
                  <a:cubicBezTo>
                    <a:pt x="127" y="98"/>
                    <a:pt x="127" y="98"/>
                    <a:pt x="127" y="98"/>
                  </a:cubicBezTo>
                  <a:cubicBezTo>
                    <a:pt x="127" y="98"/>
                    <a:pt x="127" y="98"/>
                    <a:pt x="127" y="98"/>
                  </a:cubicBezTo>
                  <a:cubicBezTo>
                    <a:pt x="127" y="99"/>
                    <a:pt x="127" y="99"/>
                    <a:pt x="127" y="99"/>
                  </a:cubicBezTo>
                  <a:cubicBezTo>
                    <a:pt x="127" y="99"/>
                    <a:pt x="127" y="99"/>
                    <a:pt x="127" y="99"/>
                  </a:cubicBezTo>
                  <a:cubicBezTo>
                    <a:pt x="127" y="99"/>
                    <a:pt x="127" y="99"/>
                    <a:pt x="127" y="99"/>
                  </a:cubicBezTo>
                  <a:cubicBezTo>
                    <a:pt x="127" y="100"/>
                    <a:pt x="127" y="100"/>
                    <a:pt x="126" y="100"/>
                  </a:cubicBezTo>
                  <a:cubicBezTo>
                    <a:pt x="126" y="100"/>
                    <a:pt x="126" y="100"/>
                    <a:pt x="126" y="100"/>
                  </a:cubicBezTo>
                  <a:cubicBezTo>
                    <a:pt x="126" y="100"/>
                    <a:pt x="126" y="100"/>
                    <a:pt x="125" y="100"/>
                  </a:cubicBezTo>
                  <a:moveTo>
                    <a:pt x="260" y="95"/>
                  </a:moveTo>
                  <a:cubicBezTo>
                    <a:pt x="261" y="95"/>
                    <a:pt x="262" y="95"/>
                    <a:pt x="263" y="95"/>
                  </a:cubicBezTo>
                  <a:cubicBezTo>
                    <a:pt x="264" y="95"/>
                    <a:pt x="265" y="95"/>
                    <a:pt x="266" y="95"/>
                  </a:cubicBezTo>
                  <a:cubicBezTo>
                    <a:pt x="266" y="95"/>
                    <a:pt x="267" y="95"/>
                    <a:pt x="268" y="94"/>
                  </a:cubicBezTo>
                  <a:cubicBezTo>
                    <a:pt x="269" y="94"/>
                    <a:pt x="270" y="94"/>
                    <a:pt x="271" y="94"/>
                  </a:cubicBezTo>
                  <a:cubicBezTo>
                    <a:pt x="271" y="94"/>
                    <a:pt x="272" y="94"/>
                    <a:pt x="272" y="94"/>
                  </a:cubicBezTo>
                  <a:cubicBezTo>
                    <a:pt x="273" y="94"/>
                    <a:pt x="273" y="94"/>
                    <a:pt x="273" y="94"/>
                  </a:cubicBezTo>
                  <a:cubicBezTo>
                    <a:pt x="274" y="94"/>
                    <a:pt x="274" y="94"/>
                    <a:pt x="274" y="94"/>
                  </a:cubicBezTo>
                  <a:cubicBezTo>
                    <a:pt x="275" y="94"/>
                    <a:pt x="275" y="94"/>
                    <a:pt x="275" y="94"/>
                  </a:cubicBezTo>
                  <a:cubicBezTo>
                    <a:pt x="275" y="94"/>
                    <a:pt x="275" y="94"/>
                    <a:pt x="275" y="94"/>
                  </a:cubicBezTo>
                  <a:cubicBezTo>
                    <a:pt x="275" y="94"/>
                    <a:pt x="276" y="94"/>
                    <a:pt x="276" y="94"/>
                  </a:cubicBezTo>
                  <a:cubicBezTo>
                    <a:pt x="276" y="94"/>
                    <a:pt x="276" y="94"/>
                    <a:pt x="276" y="94"/>
                  </a:cubicBezTo>
                  <a:cubicBezTo>
                    <a:pt x="276" y="94"/>
                    <a:pt x="276" y="94"/>
                    <a:pt x="276" y="94"/>
                  </a:cubicBezTo>
                  <a:cubicBezTo>
                    <a:pt x="276" y="94"/>
                    <a:pt x="276" y="94"/>
                    <a:pt x="276" y="94"/>
                  </a:cubicBezTo>
                  <a:cubicBezTo>
                    <a:pt x="276" y="94"/>
                    <a:pt x="276" y="94"/>
                    <a:pt x="276" y="94"/>
                  </a:cubicBezTo>
                  <a:cubicBezTo>
                    <a:pt x="277" y="94"/>
                    <a:pt x="277" y="94"/>
                    <a:pt x="277" y="94"/>
                  </a:cubicBezTo>
                  <a:cubicBezTo>
                    <a:pt x="277" y="94"/>
                    <a:pt x="277" y="95"/>
                    <a:pt x="277" y="95"/>
                  </a:cubicBezTo>
                  <a:cubicBezTo>
                    <a:pt x="277" y="95"/>
                    <a:pt x="276" y="96"/>
                    <a:pt x="276" y="96"/>
                  </a:cubicBezTo>
                  <a:cubicBezTo>
                    <a:pt x="275" y="96"/>
                    <a:pt x="275" y="97"/>
                    <a:pt x="274" y="97"/>
                  </a:cubicBezTo>
                  <a:cubicBezTo>
                    <a:pt x="273" y="98"/>
                    <a:pt x="272" y="98"/>
                    <a:pt x="271" y="98"/>
                  </a:cubicBezTo>
                  <a:cubicBezTo>
                    <a:pt x="270" y="98"/>
                    <a:pt x="269" y="99"/>
                    <a:pt x="267" y="99"/>
                  </a:cubicBezTo>
                  <a:cubicBezTo>
                    <a:pt x="267" y="99"/>
                    <a:pt x="266" y="99"/>
                    <a:pt x="266" y="98"/>
                  </a:cubicBezTo>
                  <a:cubicBezTo>
                    <a:pt x="265" y="98"/>
                    <a:pt x="265" y="98"/>
                    <a:pt x="264" y="98"/>
                  </a:cubicBezTo>
                  <a:cubicBezTo>
                    <a:pt x="264" y="98"/>
                    <a:pt x="263" y="98"/>
                    <a:pt x="263" y="98"/>
                  </a:cubicBezTo>
                  <a:cubicBezTo>
                    <a:pt x="262" y="98"/>
                    <a:pt x="262" y="98"/>
                    <a:pt x="261" y="98"/>
                  </a:cubicBezTo>
                  <a:cubicBezTo>
                    <a:pt x="261" y="98"/>
                    <a:pt x="260" y="98"/>
                    <a:pt x="259" y="98"/>
                  </a:cubicBezTo>
                  <a:cubicBezTo>
                    <a:pt x="258" y="98"/>
                    <a:pt x="258" y="98"/>
                    <a:pt x="257" y="98"/>
                  </a:cubicBezTo>
                  <a:cubicBezTo>
                    <a:pt x="256" y="98"/>
                    <a:pt x="255" y="98"/>
                    <a:pt x="255" y="98"/>
                  </a:cubicBezTo>
                  <a:cubicBezTo>
                    <a:pt x="254" y="98"/>
                    <a:pt x="253" y="98"/>
                    <a:pt x="252" y="98"/>
                  </a:cubicBezTo>
                  <a:cubicBezTo>
                    <a:pt x="251" y="98"/>
                    <a:pt x="249" y="98"/>
                    <a:pt x="248" y="98"/>
                  </a:cubicBezTo>
                  <a:cubicBezTo>
                    <a:pt x="247" y="98"/>
                    <a:pt x="245" y="98"/>
                    <a:pt x="244" y="99"/>
                  </a:cubicBezTo>
                  <a:cubicBezTo>
                    <a:pt x="243" y="99"/>
                    <a:pt x="242" y="99"/>
                    <a:pt x="241" y="100"/>
                  </a:cubicBezTo>
                  <a:cubicBezTo>
                    <a:pt x="240" y="100"/>
                    <a:pt x="240" y="101"/>
                    <a:pt x="239" y="102"/>
                  </a:cubicBezTo>
                  <a:cubicBezTo>
                    <a:pt x="238" y="102"/>
                    <a:pt x="238" y="103"/>
                    <a:pt x="237" y="104"/>
                  </a:cubicBezTo>
                  <a:cubicBezTo>
                    <a:pt x="237" y="105"/>
                    <a:pt x="236" y="106"/>
                    <a:pt x="236" y="106"/>
                  </a:cubicBezTo>
                  <a:cubicBezTo>
                    <a:pt x="236" y="107"/>
                    <a:pt x="236" y="108"/>
                    <a:pt x="236" y="108"/>
                  </a:cubicBezTo>
                  <a:cubicBezTo>
                    <a:pt x="236" y="109"/>
                    <a:pt x="236" y="109"/>
                    <a:pt x="236" y="110"/>
                  </a:cubicBezTo>
                  <a:cubicBezTo>
                    <a:pt x="236" y="110"/>
                    <a:pt x="236" y="110"/>
                    <a:pt x="236" y="111"/>
                  </a:cubicBezTo>
                  <a:cubicBezTo>
                    <a:pt x="236" y="111"/>
                    <a:pt x="236" y="111"/>
                    <a:pt x="236" y="111"/>
                  </a:cubicBezTo>
                  <a:cubicBezTo>
                    <a:pt x="236" y="111"/>
                    <a:pt x="236" y="112"/>
                    <a:pt x="235" y="112"/>
                  </a:cubicBezTo>
                  <a:cubicBezTo>
                    <a:pt x="235" y="112"/>
                    <a:pt x="235" y="112"/>
                    <a:pt x="235" y="112"/>
                  </a:cubicBezTo>
                  <a:cubicBezTo>
                    <a:pt x="234" y="112"/>
                    <a:pt x="234" y="112"/>
                    <a:pt x="234" y="112"/>
                  </a:cubicBezTo>
                  <a:cubicBezTo>
                    <a:pt x="234" y="112"/>
                    <a:pt x="234" y="112"/>
                    <a:pt x="234" y="112"/>
                  </a:cubicBezTo>
                  <a:cubicBezTo>
                    <a:pt x="234" y="112"/>
                    <a:pt x="233" y="112"/>
                    <a:pt x="233" y="112"/>
                  </a:cubicBezTo>
                  <a:cubicBezTo>
                    <a:pt x="233" y="112"/>
                    <a:pt x="233" y="111"/>
                    <a:pt x="233" y="111"/>
                  </a:cubicBezTo>
                  <a:cubicBezTo>
                    <a:pt x="232" y="111"/>
                    <a:pt x="232" y="110"/>
                    <a:pt x="232" y="110"/>
                  </a:cubicBezTo>
                  <a:cubicBezTo>
                    <a:pt x="232" y="109"/>
                    <a:pt x="231" y="108"/>
                    <a:pt x="231" y="107"/>
                  </a:cubicBezTo>
                  <a:cubicBezTo>
                    <a:pt x="231" y="106"/>
                    <a:pt x="231" y="105"/>
                    <a:pt x="231" y="104"/>
                  </a:cubicBezTo>
                  <a:cubicBezTo>
                    <a:pt x="231" y="103"/>
                    <a:pt x="231" y="102"/>
                    <a:pt x="231" y="101"/>
                  </a:cubicBezTo>
                  <a:cubicBezTo>
                    <a:pt x="232" y="99"/>
                    <a:pt x="232" y="99"/>
                    <a:pt x="233" y="98"/>
                  </a:cubicBezTo>
                  <a:cubicBezTo>
                    <a:pt x="234" y="97"/>
                    <a:pt x="235" y="97"/>
                    <a:pt x="236" y="96"/>
                  </a:cubicBezTo>
                  <a:cubicBezTo>
                    <a:pt x="237" y="96"/>
                    <a:pt x="238" y="95"/>
                    <a:pt x="239" y="95"/>
                  </a:cubicBezTo>
                  <a:cubicBezTo>
                    <a:pt x="241" y="95"/>
                    <a:pt x="242" y="94"/>
                    <a:pt x="244" y="94"/>
                  </a:cubicBezTo>
                  <a:cubicBezTo>
                    <a:pt x="245" y="94"/>
                    <a:pt x="247" y="94"/>
                    <a:pt x="248" y="94"/>
                  </a:cubicBezTo>
                  <a:cubicBezTo>
                    <a:pt x="249" y="94"/>
                    <a:pt x="249" y="94"/>
                    <a:pt x="250" y="94"/>
                  </a:cubicBezTo>
                  <a:cubicBezTo>
                    <a:pt x="250" y="94"/>
                    <a:pt x="251" y="94"/>
                    <a:pt x="252" y="94"/>
                  </a:cubicBezTo>
                  <a:cubicBezTo>
                    <a:pt x="252" y="94"/>
                    <a:pt x="253" y="94"/>
                    <a:pt x="253" y="94"/>
                  </a:cubicBezTo>
                  <a:cubicBezTo>
                    <a:pt x="254" y="94"/>
                    <a:pt x="254" y="94"/>
                    <a:pt x="255" y="95"/>
                  </a:cubicBezTo>
                  <a:cubicBezTo>
                    <a:pt x="255" y="95"/>
                    <a:pt x="256" y="95"/>
                    <a:pt x="256" y="95"/>
                  </a:cubicBezTo>
                  <a:cubicBezTo>
                    <a:pt x="256" y="95"/>
                    <a:pt x="257" y="95"/>
                    <a:pt x="257" y="95"/>
                  </a:cubicBezTo>
                  <a:cubicBezTo>
                    <a:pt x="257" y="95"/>
                    <a:pt x="258" y="95"/>
                    <a:pt x="258" y="95"/>
                  </a:cubicBezTo>
                  <a:cubicBezTo>
                    <a:pt x="259" y="95"/>
                    <a:pt x="259" y="95"/>
                    <a:pt x="260" y="95"/>
                  </a:cubicBezTo>
                  <a:moveTo>
                    <a:pt x="195" y="0"/>
                  </a:moveTo>
                  <a:cubicBezTo>
                    <a:pt x="194" y="0"/>
                    <a:pt x="193" y="0"/>
                    <a:pt x="192" y="0"/>
                  </a:cubicBezTo>
                  <a:cubicBezTo>
                    <a:pt x="191" y="0"/>
                    <a:pt x="190" y="1"/>
                    <a:pt x="189" y="1"/>
                  </a:cubicBezTo>
                  <a:cubicBezTo>
                    <a:pt x="189" y="1"/>
                    <a:pt x="188" y="1"/>
                    <a:pt x="188" y="2"/>
                  </a:cubicBezTo>
                  <a:cubicBezTo>
                    <a:pt x="187" y="2"/>
                    <a:pt x="187" y="2"/>
                    <a:pt x="187" y="2"/>
                  </a:cubicBezTo>
                  <a:cubicBezTo>
                    <a:pt x="187" y="3"/>
                    <a:pt x="186" y="3"/>
                    <a:pt x="186" y="3"/>
                  </a:cubicBezTo>
                  <a:cubicBezTo>
                    <a:pt x="185" y="4"/>
                    <a:pt x="185" y="4"/>
                    <a:pt x="184" y="4"/>
                  </a:cubicBezTo>
                  <a:cubicBezTo>
                    <a:pt x="183" y="4"/>
                    <a:pt x="182" y="5"/>
                    <a:pt x="181" y="5"/>
                  </a:cubicBezTo>
                  <a:cubicBezTo>
                    <a:pt x="180" y="5"/>
                    <a:pt x="179" y="6"/>
                    <a:pt x="178" y="6"/>
                  </a:cubicBezTo>
                  <a:cubicBezTo>
                    <a:pt x="177" y="6"/>
                    <a:pt x="177" y="6"/>
                    <a:pt x="177" y="6"/>
                  </a:cubicBezTo>
                  <a:cubicBezTo>
                    <a:pt x="176" y="6"/>
                    <a:pt x="176" y="6"/>
                    <a:pt x="176" y="6"/>
                  </a:cubicBezTo>
                  <a:cubicBezTo>
                    <a:pt x="175" y="6"/>
                    <a:pt x="175" y="6"/>
                    <a:pt x="175" y="6"/>
                  </a:cubicBezTo>
                  <a:cubicBezTo>
                    <a:pt x="175" y="7"/>
                    <a:pt x="174" y="7"/>
                    <a:pt x="174" y="7"/>
                  </a:cubicBezTo>
                  <a:cubicBezTo>
                    <a:pt x="174" y="7"/>
                    <a:pt x="173" y="7"/>
                    <a:pt x="172" y="7"/>
                  </a:cubicBezTo>
                  <a:cubicBezTo>
                    <a:pt x="171" y="7"/>
                    <a:pt x="170" y="8"/>
                    <a:pt x="169" y="8"/>
                  </a:cubicBezTo>
                  <a:cubicBezTo>
                    <a:pt x="168" y="8"/>
                    <a:pt x="166" y="8"/>
                    <a:pt x="165" y="8"/>
                  </a:cubicBezTo>
                  <a:cubicBezTo>
                    <a:pt x="164" y="9"/>
                    <a:pt x="163" y="9"/>
                    <a:pt x="162" y="9"/>
                  </a:cubicBezTo>
                  <a:cubicBezTo>
                    <a:pt x="162" y="9"/>
                    <a:pt x="162" y="9"/>
                    <a:pt x="162" y="9"/>
                  </a:cubicBezTo>
                  <a:cubicBezTo>
                    <a:pt x="161" y="9"/>
                    <a:pt x="161" y="9"/>
                    <a:pt x="161" y="9"/>
                  </a:cubicBezTo>
                  <a:cubicBezTo>
                    <a:pt x="161" y="9"/>
                    <a:pt x="160" y="9"/>
                    <a:pt x="160" y="10"/>
                  </a:cubicBezTo>
                  <a:cubicBezTo>
                    <a:pt x="160" y="10"/>
                    <a:pt x="160" y="10"/>
                    <a:pt x="159" y="10"/>
                  </a:cubicBezTo>
                  <a:cubicBezTo>
                    <a:pt x="159" y="10"/>
                    <a:pt x="158" y="10"/>
                    <a:pt x="158" y="10"/>
                  </a:cubicBezTo>
                  <a:cubicBezTo>
                    <a:pt x="158" y="11"/>
                    <a:pt x="157" y="11"/>
                    <a:pt x="157" y="11"/>
                  </a:cubicBezTo>
                  <a:cubicBezTo>
                    <a:pt x="156" y="11"/>
                    <a:pt x="156" y="11"/>
                    <a:pt x="155" y="11"/>
                  </a:cubicBezTo>
                  <a:cubicBezTo>
                    <a:pt x="155" y="11"/>
                    <a:pt x="154" y="11"/>
                    <a:pt x="154" y="11"/>
                  </a:cubicBezTo>
                  <a:cubicBezTo>
                    <a:pt x="153" y="11"/>
                    <a:pt x="153" y="11"/>
                    <a:pt x="152" y="11"/>
                  </a:cubicBezTo>
                  <a:cubicBezTo>
                    <a:pt x="151" y="12"/>
                    <a:pt x="149" y="12"/>
                    <a:pt x="148" y="12"/>
                  </a:cubicBezTo>
                  <a:cubicBezTo>
                    <a:pt x="147" y="12"/>
                    <a:pt x="146" y="12"/>
                    <a:pt x="145" y="13"/>
                  </a:cubicBezTo>
                  <a:cubicBezTo>
                    <a:pt x="143" y="13"/>
                    <a:pt x="142" y="13"/>
                    <a:pt x="142" y="14"/>
                  </a:cubicBezTo>
                  <a:cubicBezTo>
                    <a:pt x="141" y="14"/>
                    <a:pt x="141" y="14"/>
                    <a:pt x="141" y="14"/>
                  </a:cubicBezTo>
                  <a:cubicBezTo>
                    <a:pt x="140" y="15"/>
                    <a:pt x="140" y="15"/>
                    <a:pt x="139" y="15"/>
                  </a:cubicBezTo>
                  <a:cubicBezTo>
                    <a:pt x="139" y="15"/>
                    <a:pt x="139" y="15"/>
                    <a:pt x="138" y="15"/>
                  </a:cubicBezTo>
                  <a:cubicBezTo>
                    <a:pt x="138" y="15"/>
                    <a:pt x="137" y="15"/>
                    <a:pt x="137" y="15"/>
                  </a:cubicBezTo>
                  <a:cubicBezTo>
                    <a:pt x="137" y="15"/>
                    <a:pt x="137" y="15"/>
                    <a:pt x="137" y="15"/>
                  </a:cubicBezTo>
                  <a:cubicBezTo>
                    <a:pt x="136" y="15"/>
                    <a:pt x="136" y="15"/>
                    <a:pt x="136" y="15"/>
                  </a:cubicBezTo>
                  <a:cubicBezTo>
                    <a:pt x="136" y="15"/>
                    <a:pt x="136" y="15"/>
                    <a:pt x="135" y="15"/>
                  </a:cubicBezTo>
                  <a:cubicBezTo>
                    <a:pt x="135" y="15"/>
                    <a:pt x="135" y="15"/>
                    <a:pt x="135" y="15"/>
                  </a:cubicBezTo>
                  <a:cubicBezTo>
                    <a:pt x="135" y="15"/>
                    <a:pt x="134" y="15"/>
                    <a:pt x="134" y="15"/>
                  </a:cubicBezTo>
                  <a:cubicBezTo>
                    <a:pt x="134" y="15"/>
                    <a:pt x="134" y="15"/>
                    <a:pt x="134" y="15"/>
                  </a:cubicBezTo>
                  <a:cubicBezTo>
                    <a:pt x="134" y="15"/>
                    <a:pt x="134" y="15"/>
                    <a:pt x="133" y="15"/>
                  </a:cubicBezTo>
                  <a:cubicBezTo>
                    <a:pt x="133" y="15"/>
                    <a:pt x="133" y="15"/>
                    <a:pt x="133" y="15"/>
                  </a:cubicBezTo>
                  <a:cubicBezTo>
                    <a:pt x="133" y="15"/>
                    <a:pt x="133" y="15"/>
                    <a:pt x="133" y="15"/>
                  </a:cubicBezTo>
                  <a:cubicBezTo>
                    <a:pt x="132" y="15"/>
                    <a:pt x="132" y="15"/>
                    <a:pt x="132" y="15"/>
                  </a:cubicBezTo>
                  <a:cubicBezTo>
                    <a:pt x="132" y="15"/>
                    <a:pt x="132" y="15"/>
                    <a:pt x="132" y="15"/>
                  </a:cubicBezTo>
                  <a:cubicBezTo>
                    <a:pt x="132" y="15"/>
                    <a:pt x="132" y="15"/>
                    <a:pt x="132" y="15"/>
                  </a:cubicBezTo>
                  <a:cubicBezTo>
                    <a:pt x="131" y="15"/>
                    <a:pt x="131" y="15"/>
                    <a:pt x="131" y="15"/>
                  </a:cubicBezTo>
                  <a:cubicBezTo>
                    <a:pt x="131" y="15"/>
                    <a:pt x="131" y="15"/>
                    <a:pt x="131" y="15"/>
                  </a:cubicBezTo>
                  <a:cubicBezTo>
                    <a:pt x="130" y="15"/>
                    <a:pt x="130" y="15"/>
                    <a:pt x="130" y="15"/>
                  </a:cubicBezTo>
                  <a:cubicBezTo>
                    <a:pt x="130" y="15"/>
                    <a:pt x="130" y="15"/>
                    <a:pt x="129" y="15"/>
                  </a:cubicBezTo>
                  <a:cubicBezTo>
                    <a:pt x="129" y="15"/>
                    <a:pt x="129" y="15"/>
                    <a:pt x="129" y="15"/>
                  </a:cubicBezTo>
                  <a:cubicBezTo>
                    <a:pt x="129" y="15"/>
                    <a:pt x="129" y="15"/>
                    <a:pt x="128" y="15"/>
                  </a:cubicBezTo>
                  <a:cubicBezTo>
                    <a:pt x="128" y="15"/>
                    <a:pt x="128" y="15"/>
                    <a:pt x="128" y="15"/>
                  </a:cubicBezTo>
                  <a:cubicBezTo>
                    <a:pt x="128" y="15"/>
                    <a:pt x="128" y="15"/>
                    <a:pt x="127" y="15"/>
                  </a:cubicBezTo>
                  <a:cubicBezTo>
                    <a:pt x="127" y="15"/>
                    <a:pt x="127" y="15"/>
                    <a:pt x="127" y="15"/>
                  </a:cubicBezTo>
                  <a:cubicBezTo>
                    <a:pt x="127" y="15"/>
                    <a:pt x="127" y="15"/>
                    <a:pt x="127" y="15"/>
                  </a:cubicBezTo>
                  <a:cubicBezTo>
                    <a:pt x="126" y="15"/>
                    <a:pt x="126" y="15"/>
                    <a:pt x="126" y="15"/>
                  </a:cubicBezTo>
                  <a:cubicBezTo>
                    <a:pt x="126" y="15"/>
                    <a:pt x="126" y="15"/>
                    <a:pt x="126" y="15"/>
                  </a:cubicBezTo>
                  <a:cubicBezTo>
                    <a:pt x="126" y="15"/>
                    <a:pt x="126" y="15"/>
                    <a:pt x="125" y="15"/>
                  </a:cubicBezTo>
                  <a:cubicBezTo>
                    <a:pt x="125" y="15"/>
                    <a:pt x="125" y="15"/>
                    <a:pt x="125" y="15"/>
                  </a:cubicBezTo>
                  <a:cubicBezTo>
                    <a:pt x="125" y="15"/>
                    <a:pt x="125" y="15"/>
                    <a:pt x="125" y="15"/>
                  </a:cubicBezTo>
                  <a:cubicBezTo>
                    <a:pt x="125" y="15"/>
                    <a:pt x="125" y="15"/>
                    <a:pt x="125" y="15"/>
                  </a:cubicBezTo>
                  <a:cubicBezTo>
                    <a:pt x="125" y="15"/>
                    <a:pt x="125" y="15"/>
                    <a:pt x="124" y="16"/>
                  </a:cubicBezTo>
                  <a:cubicBezTo>
                    <a:pt x="124" y="16"/>
                    <a:pt x="124" y="16"/>
                    <a:pt x="124" y="16"/>
                  </a:cubicBezTo>
                  <a:cubicBezTo>
                    <a:pt x="124" y="16"/>
                    <a:pt x="124" y="16"/>
                    <a:pt x="124" y="17"/>
                  </a:cubicBezTo>
                  <a:cubicBezTo>
                    <a:pt x="124" y="17"/>
                    <a:pt x="124" y="17"/>
                    <a:pt x="124" y="17"/>
                  </a:cubicBezTo>
                  <a:cubicBezTo>
                    <a:pt x="124" y="18"/>
                    <a:pt x="124" y="18"/>
                    <a:pt x="124" y="18"/>
                  </a:cubicBezTo>
                  <a:cubicBezTo>
                    <a:pt x="124" y="19"/>
                    <a:pt x="124" y="19"/>
                    <a:pt x="125" y="20"/>
                  </a:cubicBezTo>
                  <a:cubicBezTo>
                    <a:pt x="125" y="20"/>
                    <a:pt x="125" y="20"/>
                    <a:pt x="125" y="21"/>
                  </a:cubicBezTo>
                  <a:cubicBezTo>
                    <a:pt x="125" y="21"/>
                    <a:pt x="125" y="21"/>
                    <a:pt x="125" y="22"/>
                  </a:cubicBezTo>
                  <a:cubicBezTo>
                    <a:pt x="125" y="22"/>
                    <a:pt x="126" y="22"/>
                    <a:pt x="126" y="22"/>
                  </a:cubicBezTo>
                  <a:cubicBezTo>
                    <a:pt x="126" y="22"/>
                    <a:pt x="127" y="23"/>
                    <a:pt x="127" y="23"/>
                  </a:cubicBezTo>
                  <a:cubicBezTo>
                    <a:pt x="127" y="23"/>
                    <a:pt x="128" y="23"/>
                    <a:pt x="128" y="23"/>
                  </a:cubicBezTo>
                  <a:cubicBezTo>
                    <a:pt x="129" y="23"/>
                    <a:pt x="129" y="23"/>
                    <a:pt x="130" y="24"/>
                  </a:cubicBezTo>
                  <a:cubicBezTo>
                    <a:pt x="130" y="24"/>
                    <a:pt x="130" y="24"/>
                    <a:pt x="131" y="24"/>
                  </a:cubicBezTo>
                  <a:cubicBezTo>
                    <a:pt x="131" y="24"/>
                    <a:pt x="132" y="24"/>
                    <a:pt x="132" y="24"/>
                  </a:cubicBezTo>
                  <a:cubicBezTo>
                    <a:pt x="132" y="25"/>
                    <a:pt x="132" y="25"/>
                    <a:pt x="132" y="25"/>
                  </a:cubicBezTo>
                  <a:cubicBezTo>
                    <a:pt x="133" y="25"/>
                    <a:pt x="133" y="25"/>
                    <a:pt x="133" y="25"/>
                  </a:cubicBezTo>
                  <a:cubicBezTo>
                    <a:pt x="133" y="26"/>
                    <a:pt x="133" y="26"/>
                    <a:pt x="133" y="26"/>
                  </a:cubicBezTo>
                  <a:cubicBezTo>
                    <a:pt x="133" y="26"/>
                    <a:pt x="132" y="26"/>
                    <a:pt x="132" y="26"/>
                  </a:cubicBezTo>
                  <a:cubicBezTo>
                    <a:pt x="132" y="27"/>
                    <a:pt x="131" y="27"/>
                    <a:pt x="131" y="27"/>
                  </a:cubicBezTo>
                  <a:cubicBezTo>
                    <a:pt x="130" y="27"/>
                    <a:pt x="130" y="27"/>
                    <a:pt x="129" y="27"/>
                  </a:cubicBezTo>
                  <a:cubicBezTo>
                    <a:pt x="128" y="27"/>
                    <a:pt x="127" y="27"/>
                    <a:pt x="126" y="27"/>
                  </a:cubicBezTo>
                  <a:cubicBezTo>
                    <a:pt x="126" y="27"/>
                    <a:pt x="126" y="27"/>
                    <a:pt x="126" y="27"/>
                  </a:cubicBezTo>
                  <a:cubicBezTo>
                    <a:pt x="125" y="27"/>
                    <a:pt x="125" y="27"/>
                    <a:pt x="125" y="27"/>
                  </a:cubicBezTo>
                  <a:cubicBezTo>
                    <a:pt x="125" y="27"/>
                    <a:pt x="124" y="27"/>
                    <a:pt x="124" y="27"/>
                  </a:cubicBezTo>
                  <a:cubicBezTo>
                    <a:pt x="124" y="27"/>
                    <a:pt x="124" y="27"/>
                    <a:pt x="124" y="27"/>
                  </a:cubicBezTo>
                  <a:cubicBezTo>
                    <a:pt x="123" y="27"/>
                    <a:pt x="123" y="27"/>
                    <a:pt x="123" y="27"/>
                  </a:cubicBezTo>
                  <a:cubicBezTo>
                    <a:pt x="123" y="28"/>
                    <a:pt x="123" y="28"/>
                    <a:pt x="123" y="28"/>
                  </a:cubicBezTo>
                  <a:cubicBezTo>
                    <a:pt x="123" y="28"/>
                    <a:pt x="122" y="28"/>
                    <a:pt x="122" y="28"/>
                  </a:cubicBezTo>
                  <a:cubicBezTo>
                    <a:pt x="122" y="28"/>
                    <a:pt x="122" y="28"/>
                    <a:pt x="122" y="28"/>
                  </a:cubicBezTo>
                  <a:cubicBezTo>
                    <a:pt x="122" y="28"/>
                    <a:pt x="122" y="28"/>
                    <a:pt x="122" y="29"/>
                  </a:cubicBezTo>
                  <a:cubicBezTo>
                    <a:pt x="122" y="29"/>
                    <a:pt x="122" y="29"/>
                    <a:pt x="122" y="29"/>
                  </a:cubicBezTo>
                  <a:cubicBezTo>
                    <a:pt x="122" y="29"/>
                    <a:pt x="122" y="29"/>
                    <a:pt x="122" y="29"/>
                  </a:cubicBezTo>
                  <a:cubicBezTo>
                    <a:pt x="122" y="29"/>
                    <a:pt x="122" y="30"/>
                    <a:pt x="122" y="30"/>
                  </a:cubicBezTo>
                  <a:cubicBezTo>
                    <a:pt x="122" y="30"/>
                    <a:pt x="122" y="30"/>
                    <a:pt x="122" y="30"/>
                  </a:cubicBezTo>
                  <a:cubicBezTo>
                    <a:pt x="122" y="31"/>
                    <a:pt x="122" y="31"/>
                    <a:pt x="122" y="31"/>
                  </a:cubicBezTo>
                  <a:cubicBezTo>
                    <a:pt x="122" y="31"/>
                    <a:pt x="122" y="32"/>
                    <a:pt x="122" y="32"/>
                  </a:cubicBezTo>
                  <a:cubicBezTo>
                    <a:pt x="122" y="32"/>
                    <a:pt x="122" y="32"/>
                    <a:pt x="123" y="33"/>
                  </a:cubicBezTo>
                  <a:cubicBezTo>
                    <a:pt x="123" y="33"/>
                    <a:pt x="123" y="33"/>
                    <a:pt x="123" y="33"/>
                  </a:cubicBezTo>
                  <a:cubicBezTo>
                    <a:pt x="123" y="33"/>
                    <a:pt x="123" y="33"/>
                    <a:pt x="123" y="33"/>
                  </a:cubicBezTo>
                  <a:cubicBezTo>
                    <a:pt x="123" y="33"/>
                    <a:pt x="123" y="33"/>
                    <a:pt x="123" y="33"/>
                  </a:cubicBezTo>
                  <a:cubicBezTo>
                    <a:pt x="123" y="33"/>
                    <a:pt x="123" y="33"/>
                    <a:pt x="123" y="33"/>
                  </a:cubicBezTo>
                  <a:cubicBezTo>
                    <a:pt x="123" y="33"/>
                    <a:pt x="123" y="33"/>
                    <a:pt x="123" y="33"/>
                  </a:cubicBezTo>
                  <a:cubicBezTo>
                    <a:pt x="123" y="34"/>
                    <a:pt x="123" y="34"/>
                    <a:pt x="123" y="34"/>
                  </a:cubicBezTo>
                  <a:cubicBezTo>
                    <a:pt x="123" y="34"/>
                    <a:pt x="123" y="34"/>
                    <a:pt x="123" y="34"/>
                  </a:cubicBezTo>
                  <a:cubicBezTo>
                    <a:pt x="123" y="34"/>
                    <a:pt x="122" y="34"/>
                    <a:pt x="122" y="34"/>
                  </a:cubicBezTo>
                  <a:cubicBezTo>
                    <a:pt x="122" y="35"/>
                    <a:pt x="122" y="35"/>
                    <a:pt x="121" y="35"/>
                  </a:cubicBezTo>
                  <a:cubicBezTo>
                    <a:pt x="121" y="36"/>
                    <a:pt x="120" y="36"/>
                    <a:pt x="120" y="37"/>
                  </a:cubicBezTo>
                  <a:cubicBezTo>
                    <a:pt x="119" y="37"/>
                    <a:pt x="118" y="37"/>
                    <a:pt x="118" y="37"/>
                  </a:cubicBezTo>
                  <a:cubicBezTo>
                    <a:pt x="118" y="37"/>
                    <a:pt x="117" y="38"/>
                    <a:pt x="117" y="38"/>
                  </a:cubicBezTo>
                  <a:cubicBezTo>
                    <a:pt x="117" y="38"/>
                    <a:pt x="117" y="38"/>
                    <a:pt x="117" y="38"/>
                  </a:cubicBezTo>
                  <a:cubicBezTo>
                    <a:pt x="117" y="38"/>
                    <a:pt x="117" y="38"/>
                    <a:pt x="117" y="38"/>
                  </a:cubicBezTo>
                  <a:cubicBezTo>
                    <a:pt x="117" y="38"/>
                    <a:pt x="117" y="38"/>
                    <a:pt x="117" y="38"/>
                  </a:cubicBezTo>
                  <a:cubicBezTo>
                    <a:pt x="117" y="38"/>
                    <a:pt x="117" y="38"/>
                    <a:pt x="117" y="38"/>
                  </a:cubicBezTo>
                  <a:cubicBezTo>
                    <a:pt x="117" y="38"/>
                    <a:pt x="117" y="38"/>
                    <a:pt x="117" y="38"/>
                  </a:cubicBezTo>
                  <a:cubicBezTo>
                    <a:pt x="117" y="38"/>
                    <a:pt x="117" y="38"/>
                    <a:pt x="117" y="38"/>
                  </a:cubicBezTo>
                  <a:cubicBezTo>
                    <a:pt x="117" y="38"/>
                    <a:pt x="117" y="38"/>
                    <a:pt x="117" y="38"/>
                  </a:cubicBezTo>
                  <a:cubicBezTo>
                    <a:pt x="117" y="39"/>
                    <a:pt x="117" y="39"/>
                    <a:pt x="117" y="39"/>
                  </a:cubicBezTo>
                  <a:cubicBezTo>
                    <a:pt x="117" y="39"/>
                    <a:pt x="117" y="39"/>
                    <a:pt x="117" y="39"/>
                  </a:cubicBezTo>
                  <a:cubicBezTo>
                    <a:pt x="117" y="40"/>
                    <a:pt x="117" y="40"/>
                    <a:pt x="117" y="40"/>
                  </a:cubicBezTo>
                  <a:cubicBezTo>
                    <a:pt x="118" y="40"/>
                    <a:pt x="118" y="41"/>
                    <a:pt x="118" y="41"/>
                  </a:cubicBezTo>
                  <a:cubicBezTo>
                    <a:pt x="119" y="41"/>
                    <a:pt x="119" y="41"/>
                    <a:pt x="119" y="41"/>
                  </a:cubicBezTo>
                  <a:cubicBezTo>
                    <a:pt x="120" y="41"/>
                    <a:pt x="120" y="41"/>
                    <a:pt x="120" y="41"/>
                  </a:cubicBezTo>
                  <a:cubicBezTo>
                    <a:pt x="120" y="41"/>
                    <a:pt x="121" y="41"/>
                    <a:pt x="121" y="41"/>
                  </a:cubicBezTo>
                  <a:cubicBezTo>
                    <a:pt x="121" y="41"/>
                    <a:pt x="122" y="42"/>
                    <a:pt x="122" y="42"/>
                  </a:cubicBezTo>
                  <a:cubicBezTo>
                    <a:pt x="122" y="42"/>
                    <a:pt x="122" y="42"/>
                    <a:pt x="123" y="42"/>
                  </a:cubicBezTo>
                  <a:cubicBezTo>
                    <a:pt x="123" y="42"/>
                    <a:pt x="123" y="42"/>
                    <a:pt x="123" y="42"/>
                  </a:cubicBezTo>
                  <a:cubicBezTo>
                    <a:pt x="124" y="42"/>
                    <a:pt x="124" y="42"/>
                    <a:pt x="124" y="43"/>
                  </a:cubicBezTo>
                  <a:cubicBezTo>
                    <a:pt x="124" y="43"/>
                    <a:pt x="124" y="43"/>
                    <a:pt x="125" y="43"/>
                  </a:cubicBezTo>
                  <a:cubicBezTo>
                    <a:pt x="125" y="43"/>
                    <a:pt x="125" y="43"/>
                    <a:pt x="125" y="43"/>
                  </a:cubicBezTo>
                  <a:cubicBezTo>
                    <a:pt x="126" y="43"/>
                    <a:pt x="126" y="43"/>
                    <a:pt x="127" y="44"/>
                  </a:cubicBezTo>
                  <a:cubicBezTo>
                    <a:pt x="127" y="44"/>
                    <a:pt x="127" y="45"/>
                    <a:pt x="127" y="45"/>
                  </a:cubicBezTo>
                  <a:cubicBezTo>
                    <a:pt x="128" y="46"/>
                    <a:pt x="128" y="47"/>
                    <a:pt x="128" y="47"/>
                  </a:cubicBezTo>
                  <a:cubicBezTo>
                    <a:pt x="128" y="48"/>
                    <a:pt x="128" y="49"/>
                    <a:pt x="128" y="49"/>
                  </a:cubicBezTo>
                  <a:cubicBezTo>
                    <a:pt x="128" y="50"/>
                    <a:pt x="128" y="50"/>
                    <a:pt x="128" y="50"/>
                  </a:cubicBezTo>
                  <a:cubicBezTo>
                    <a:pt x="128" y="51"/>
                    <a:pt x="127" y="51"/>
                    <a:pt x="127" y="51"/>
                  </a:cubicBezTo>
                  <a:cubicBezTo>
                    <a:pt x="126" y="52"/>
                    <a:pt x="126" y="52"/>
                    <a:pt x="125" y="52"/>
                  </a:cubicBezTo>
                  <a:cubicBezTo>
                    <a:pt x="124" y="52"/>
                    <a:pt x="123" y="53"/>
                    <a:pt x="122" y="53"/>
                  </a:cubicBezTo>
                  <a:cubicBezTo>
                    <a:pt x="122" y="53"/>
                    <a:pt x="121" y="52"/>
                    <a:pt x="121" y="52"/>
                  </a:cubicBezTo>
                  <a:cubicBezTo>
                    <a:pt x="121" y="52"/>
                    <a:pt x="120" y="52"/>
                    <a:pt x="120" y="52"/>
                  </a:cubicBezTo>
                  <a:cubicBezTo>
                    <a:pt x="119" y="52"/>
                    <a:pt x="119" y="52"/>
                    <a:pt x="119" y="52"/>
                  </a:cubicBezTo>
                  <a:cubicBezTo>
                    <a:pt x="118" y="51"/>
                    <a:pt x="118" y="51"/>
                    <a:pt x="118" y="51"/>
                  </a:cubicBezTo>
                  <a:cubicBezTo>
                    <a:pt x="118" y="51"/>
                    <a:pt x="118" y="51"/>
                    <a:pt x="117" y="51"/>
                  </a:cubicBezTo>
                  <a:cubicBezTo>
                    <a:pt x="117" y="51"/>
                    <a:pt x="117" y="50"/>
                    <a:pt x="117" y="50"/>
                  </a:cubicBezTo>
                  <a:cubicBezTo>
                    <a:pt x="117" y="50"/>
                    <a:pt x="117" y="50"/>
                    <a:pt x="116" y="50"/>
                  </a:cubicBezTo>
                  <a:cubicBezTo>
                    <a:pt x="116" y="50"/>
                    <a:pt x="116" y="50"/>
                    <a:pt x="116" y="50"/>
                  </a:cubicBezTo>
                  <a:cubicBezTo>
                    <a:pt x="116" y="50"/>
                    <a:pt x="116" y="50"/>
                    <a:pt x="116" y="50"/>
                  </a:cubicBezTo>
                  <a:cubicBezTo>
                    <a:pt x="116" y="50"/>
                    <a:pt x="116" y="50"/>
                    <a:pt x="116" y="50"/>
                  </a:cubicBezTo>
                  <a:cubicBezTo>
                    <a:pt x="116" y="50"/>
                    <a:pt x="116" y="50"/>
                    <a:pt x="116" y="50"/>
                  </a:cubicBezTo>
                  <a:cubicBezTo>
                    <a:pt x="116" y="50"/>
                    <a:pt x="116" y="50"/>
                    <a:pt x="116" y="50"/>
                  </a:cubicBezTo>
                  <a:cubicBezTo>
                    <a:pt x="116" y="50"/>
                    <a:pt x="116" y="50"/>
                    <a:pt x="115" y="50"/>
                  </a:cubicBezTo>
                  <a:cubicBezTo>
                    <a:pt x="115" y="50"/>
                    <a:pt x="115" y="50"/>
                    <a:pt x="115" y="50"/>
                  </a:cubicBezTo>
                  <a:cubicBezTo>
                    <a:pt x="115" y="51"/>
                    <a:pt x="115" y="51"/>
                    <a:pt x="115" y="51"/>
                  </a:cubicBezTo>
                  <a:cubicBezTo>
                    <a:pt x="115" y="51"/>
                    <a:pt x="115" y="51"/>
                    <a:pt x="115" y="52"/>
                  </a:cubicBezTo>
                  <a:cubicBezTo>
                    <a:pt x="115" y="52"/>
                    <a:pt x="115" y="52"/>
                    <a:pt x="115" y="52"/>
                  </a:cubicBezTo>
                  <a:cubicBezTo>
                    <a:pt x="114" y="53"/>
                    <a:pt x="114" y="53"/>
                    <a:pt x="114" y="53"/>
                  </a:cubicBezTo>
                  <a:cubicBezTo>
                    <a:pt x="114" y="53"/>
                    <a:pt x="114" y="53"/>
                    <a:pt x="114" y="54"/>
                  </a:cubicBezTo>
                  <a:cubicBezTo>
                    <a:pt x="114" y="54"/>
                    <a:pt x="114" y="54"/>
                    <a:pt x="113" y="54"/>
                  </a:cubicBezTo>
                  <a:cubicBezTo>
                    <a:pt x="113" y="54"/>
                    <a:pt x="113" y="54"/>
                    <a:pt x="113" y="54"/>
                  </a:cubicBezTo>
                  <a:cubicBezTo>
                    <a:pt x="112" y="54"/>
                    <a:pt x="112" y="54"/>
                    <a:pt x="112" y="54"/>
                  </a:cubicBezTo>
                  <a:cubicBezTo>
                    <a:pt x="112" y="54"/>
                    <a:pt x="112" y="54"/>
                    <a:pt x="112" y="54"/>
                  </a:cubicBezTo>
                  <a:cubicBezTo>
                    <a:pt x="112" y="54"/>
                    <a:pt x="111" y="53"/>
                    <a:pt x="111" y="53"/>
                  </a:cubicBezTo>
                  <a:cubicBezTo>
                    <a:pt x="111" y="53"/>
                    <a:pt x="111" y="53"/>
                    <a:pt x="111" y="53"/>
                  </a:cubicBezTo>
                  <a:cubicBezTo>
                    <a:pt x="111" y="53"/>
                    <a:pt x="111" y="52"/>
                    <a:pt x="111" y="52"/>
                  </a:cubicBezTo>
                  <a:cubicBezTo>
                    <a:pt x="110" y="52"/>
                    <a:pt x="110" y="52"/>
                    <a:pt x="110" y="52"/>
                  </a:cubicBezTo>
                  <a:cubicBezTo>
                    <a:pt x="110" y="52"/>
                    <a:pt x="110" y="52"/>
                    <a:pt x="110" y="52"/>
                  </a:cubicBezTo>
                  <a:cubicBezTo>
                    <a:pt x="109" y="51"/>
                    <a:pt x="109" y="51"/>
                    <a:pt x="109" y="51"/>
                  </a:cubicBezTo>
                  <a:cubicBezTo>
                    <a:pt x="109" y="51"/>
                    <a:pt x="108" y="51"/>
                    <a:pt x="108" y="51"/>
                  </a:cubicBezTo>
                  <a:cubicBezTo>
                    <a:pt x="107" y="51"/>
                    <a:pt x="106" y="51"/>
                    <a:pt x="106" y="51"/>
                  </a:cubicBezTo>
                  <a:cubicBezTo>
                    <a:pt x="105" y="51"/>
                    <a:pt x="105" y="51"/>
                    <a:pt x="104" y="50"/>
                  </a:cubicBezTo>
                  <a:cubicBezTo>
                    <a:pt x="104" y="50"/>
                    <a:pt x="103" y="49"/>
                    <a:pt x="103" y="49"/>
                  </a:cubicBezTo>
                  <a:cubicBezTo>
                    <a:pt x="103" y="48"/>
                    <a:pt x="103" y="48"/>
                    <a:pt x="102" y="48"/>
                  </a:cubicBezTo>
                  <a:cubicBezTo>
                    <a:pt x="102" y="48"/>
                    <a:pt x="102" y="48"/>
                    <a:pt x="102" y="47"/>
                  </a:cubicBezTo>
                  <a:cubicBezTo>
                    <a:pt x="101" y="47"/>
                    <a:pt x="101" y="47"/>
                    <a:pt x="101" y="47"/>
                  </a:cubicBezTo>
                  <a:cubicBezTo>
                    <a:pt x="100" y="47"/>
                    <a:pt x="100" y="47"/>
                    <a:pt x="99" y="47"/>
                  </a:cubicBezTo>
                  <a:cubicBezTo>
                    <a:pt x="99" y="47"/>
                    <a:pt x="99" y="47"/>
                    <a:pt x="98" y="47"/>
                  </a:cubicBezTo>
                  <a:cubicBezTo>
                    <a:pt x="98" y="47"/>
                    <a:pt x="98" y="47"/>
                    <a:pt x="97" y="47"/>
                  </a:cubicBezTo>
                  <a:cubicBezTo>
                    <a:pt x="97" y="48"/>
                    <a:pt x="97" y="48"/>
                    <a:pt x="96" y="48"/>
                  </a:cubicBezTo>
                  <a:cubicBezTo>
                    <a:pt x="96" y="48"/>
                    <a:pt x="96" y="48"/>
                    <a:pt x="96" y="48"/>
                  </a:cubicBezTo>
                  <a:cubicBezTo>
                    <a:pt x="95" y="49"/>
                    <a:pt x="95" y="49"/>
                    <a:pt x="95" y="49"/>
                  </a:cubicBezTo>
                  <a:cubicBezTo>
                    <a:pt x="95" y="49"/>
                    <a:pt x="94" y="49"/>
                    <a:pt x="94" y="49"/>
                  </a:cubicBezTo>
                  <a:cubicBezTo>
                    <a:pt x="94" y="50"/>
                    <a:pt x="94" y="50"/>
                    <a:pt x="94" y="50"/>
                  </a:cubicBezTo>
                  <a:cubicBezTo>
                    <a:pt x="93" y="50"/>
                    <a:pt x="93" y="50"/>
                    <a:pt x="93" y="50"/>
                  </a:cubicBezTo>
                  <a:cubicBezTo>
                    <a:pt x="93" y="50"/>
                    <a:pt x="93" y="50"/>
                    <a:pt x="92" y="50"/>
                  </a:cubicBezTo>
                  <a:cubicBezTo>
                    <a:pt x="92" y="50"/>
                    <a:pt x="92" y="50"/>
                    <a:pt x="92" y="49"/>
                  </a:cubicBezTo>
                  <a:cubicBezTo>
                    <a:pt x="92" y="49"/>
                    <a:pt x="92" y="49"/>
                    <a:pt x="91" y="49"/>
                  </a:cubicBezTo>
                  <a:cubicBezTo>
                    <a:pt x="91" y="49"/>
                    <a:pt x="91" y="49"/>
                    <a:pt x="91" y="48"/>
                  </a:cubicBezTo>
                  <a:cubicBezTo>
                    <a:pt x="90" y="48"/>
                    <a:pt x="90" y="48"/>
                    <a:pt x="90" y="48"/>
                  </a:cubicBezTo>
                  <a:cubicBezTo>
                    <a:pt x="90" y="48"/>
                    <a:pt x="90" y="48"/>
                    <a:pt x="90" y="48"/>
                  </a:cubicBezTo>
                  <a:cubicBezTo>
                    <a:pt x="90" y="48"/>
                    <a:pt x="90" y="48"/>
                    <a:pt x="90" y="48"/>
                  </a:cubicBezTo>
                  <a:cubicBezTo>
                    <a:pt x="89" y="48"/>
                    <a:pt x="89" y="48"/>
                    <a:pt x="89" y="48"/>
                  </a:cubicBezTo>
                  <a:cubicBezTo>
                    <a:pt x="89" y="48"/>
                    <a:pt x="89" y="48"/>
                    <a:pt x="89" y="48"/>
                  </a:cubicBezTo>
                  <a:cubicBezTo>
                    <a:pt x="88" y="48"/>
                    <a:pt x="87" y="48"/>
                    <a:pt x="87" y="48"/>
                  </a:cubicBezTo>
                  <a:cubicBezTo>
                    <a:pt x="86" y="48"/>
                    <a:pt x="86" y="48"/>
                    <a:pt x="85" y="49"/>
                  </a:cubicBezTo>
                  <a:cubicBezTo>
                    <a:pt x="84" y="49"/>
                    <a:pt x="84" y="49"/>
                    <a:pt x="84" y="49"/>
                  </a:cubicBezTo>
                  <a:cubicBezTo>
                    <a:pt x="83" y="50"/>
                    <a:pt x="83" y="50"/>
                    <a:pt x="83" y="50"/>
                  </a:cubicBezTo>
                  <a:cubicBezTo>
                    <a:pt x="83" y="51"/>
                    <a:pt x="82" y="51"/>
                    <a:pt x="82" y="51"/>
                  </a:cubicBezTo>
                  <a:cubicBezTo>
                    <a:pt x="82" y="52"/>
                    <a:pt x="82" y="52"/>
                    <a:pt x="81" y="52"/>
                  </a:cubicBezTo>
                  <a:cubicBezTo>
                    <a:pt x="81" y="52"/>
                    <a:pt x="80" y="52"/>
                    <a:pt x="80" y="52"/>
                  </a:cubicBezTo>
                  <a:cubicBezTo>
                    <a:pt x="79" y="52"/>
                    <a:pt x="79" y="52"/>
                    <a:pt x="78" y="52"/>
                  </a:cubicBezTo>
                  <a:cubicBezTo>
                    <a:pt x="78" y="52"/>
                    <a:pt x="78" y="52"/>
                    <a:pt x="77" y="52"/>
                  </a:cubicBezTo>
                  <a:cubicBezTo>
                    <a:pt x="77" y="52"/>
                    <a:pt x="77" y="52"/>
                    <a:pt x="76" y="52"/>
                  </a:cubicBezTo>
                  <a:cubicBezTo>
                    <a:pt x="76" y="52"/>
                    <a:pt x="76" y="52"/>
                    <a:pt x="75" y="52"/>
                  </a:cubicBezTo>
                  <a:cubicBezTo>
                    <a:pt x="75" y="52"/>
                    <a:pt x="75" y="52"/>
                    <a:pt x="74" y="51"/>
                  </a:cubicBezTo>
                  <a:cubicBezTo>
                    <a:pt x="74" y="51"/>
                    <a:pt x="74" y="51"/>
                    <a:pt x="73" y="51"/>
                  </a:cubicBezTo>
                  <a:cubicBezTo>
                    <a:pt x="73" y="51"/>
                    <a:pt x="73" y="50"/>
                    <a:pt x="72" y="50"/>
                  </a:cubicBezTo>
                  <a:cubicBezTo>
                    <a:pt x="72" y="50"/>
                    <a:pt x="72" y="50"/>
                    <a:pt x="72" y="50"/>
                  </a:cubicBezTo>
                  <a:cubicBezTo>
                    <a:pt x="71" y="50"/>
                    <a:pt x="71" y="50"/>
                    <a:pt x="71" y="50"/>
                  </a:cubicBezTo>
                  <a:cubicBezTo>
                    <a:pt x="71" y="50"/>
                    <a:pt x="71" y="50"/>
                    <a:pt x="71" y="50"/>
                  </a:cubicBezTo>
                  <a:cubicBezTo>
                    <a:pt x="71" y="50"/>
                    <a:pt x="70" y="50"/>
                    <a:pt x="70" y="50"/>
                  </a:cubicBezTo>
                  <a:cubicBezTo>
                    <a:pt x="70" y="50"/>
                    <a:pt x="70" y="50"/>
                    <a:pt x="70" y="50"/>
                  </a:cubicBezTo>
                  <a:cubicBezTo>
                    <a:pt x="70" y="50"/>
                    <a:pt x="70" y="51"/>
                    <a:pt x="70" y="51"/>
                  </a:cubicBezTo>
                  <a:cubicBezTo>
                    <a:pt x="70" y="51"/>
                    <a:pt x="70" y="52"/>
                    <a:pt x="70" y="52"/>
                  </a:cubicBezTo>
                  <a:cubicBezTo>
                    <a:pt x="70" y="52"/>
                    <a:pt x="70" y="52"/>
                    <a:pt x="70" y="52"/>
                  </a:cubicBezTo>
                  <a:cubicBezTo>
                    <a:pt x="70" y="52"/>
                    <a:pt x="70"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3"/>
                    <a:pt x="69" y="53"/>
                  </a:cubicBezTo>
                  <a:cubicBezTo>
                    <a:pt x="69" y="53"/>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9" y="52"/>
                    <a:pt x="69" y="52"/>
                  </a:cubicBezTo>
                  <a:cubicBezTo>
                    <a:pt x="69"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1"/>
                  </a:cubicBezTo>
                  <a:cubicBezTo>
                    <a:pt x="68"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1"/>
                    <a:pt x="67" y="51"/>
                    <a:pt x="67" y="51"/>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49"/>
                    <a:pt x="66" y="49"/>
                  </a:cubicBezTo>
                  <a:cubicBezTo>
                    <a:pt x="66" y="48"/>
                    <a:pt x="65" y="48"/>
                    <a:pt x="65" y="47"/>
                  </a:cubicBezTo>
                  <a:cubicBezTo>
                    <a:pt x="64" y="47"/>
                    <a:pt x="63" y="47"/>
                    <a:pt x="63" y="46"/>
                  </a:cubicBezTo>
                  <a:cubicBezTo>
                    <a:pt x="62" y="46"/>
                    <a:pt x="61" y="45"/>
                    <a:pt x="61" y="45"/>
                  </a:cubicBezTo>
                  <a:cubicBezTo>
                    <a:pt x="60" y="44"/>
                    <a:pt x="60" y="44"/>
                    <a:pt x="60" y="44"/>
                  </a:cubicBezTo>
                  <a:cubicBezTo>
                    <a:pt x="60" y="44"/>
                    <a:pt x="60" y="44"/>
                    <a:pt x="59" y="44"/>
                  </a:cubicBezTo>
                  <a:cubicBezTo>
                    <a:pt x="59" y="44"/>
                    <a:pt x="58" y="44"/>
                    <a:pt x="58" y="44"/>
                  </a:cubicBezTo>
                  <a:cubicBezTo>
                    <a:pt x="58" y="44"/>
                    <a:pt x="57" y="43"/>
                    <a:pt x="57" y="43"/>
                  </a:cubicBezTo>
                  <a:cubicBezTo>
                    <a:pt x="56" y="43"/>
                    <a:pt x="56" y="43"/>
                    <a:pt x="55" y="43"/>
                  </a:cubicBezTo>
                  <a:cubicBezTo>
                    <a:pt x="54" y="43"/>
                    <a:pt x="54" y="43"/>
                    <a:pt x="53" y="43"/>
                  </a:cubicBezTo>
                  <a:cubicBezTo>
                    <a:pt x="53" y="43"/>
                    <a:pt x="52" y="42"/>
                    <a:pt x="52" y="42"/>
                  </a:cubicBezTo>
                  <a:cubicBezTo>
                    <a:pt x="51" y="42"/>
                    <a:pt x="51" y="42"/>
                    <a:pt x="51" y="42"/>
                  </a:cubicBezTo>
                  <a:cubicBezTo>
                    <a:pt x="50" y="42"/>
                    <a:pt x="50" y="41"/>
                    <a:pt x="50" y="41"/>
                  </a:cubicBezTo>
                  <a:cubicBezTo>
                    <a:pt x="50" y="41"/>
                    <a:pt x="50" y="41"/>
                    <a:pt x="50" y="41"/>
                  </a:cubicBezTo>
                  <a:cubicBezTo>
                    <a:pt x="50" y="41"/>
                    <a:pt x="50" y="41"/>
                    <a:pt x="49" y="40"/>
                  </a:cubicBezTo>
                  <a:cubicBezTo>
                    <a:pt x="49" y="40"/>
                    <a:pt x="49" y="40"/>
                    <a:pt x="48" y="40"/>
                  </a:cubicBezTo>
                  <a:cubicBezTo>
                    <a:pt x="48" y="40"/>
                    <a:pt x="48" y="40"/>
                    <a:pt x="48" y="40"/>
                  </a:cubicBezTo>
                  <a:cubicBezTo>
                    <a:pt x="47" y="40"/>
                    <a:pt x="47" y="40"/>
                    <a:pt x="47" y="40"/>
                  </a:cubicBezTo>
                  <a:cubicBezTo>
                    <a:pt x="47" y="40"/>
                    <a:pt x="47" y="40"/>
                    <a:pt x="46" y="40"/>
                  </a:cubicBezTo>
                  <a:cubicBezTo>
                    <a:pt x="46" y="40"/>
                    <a:pt x="46" y="40"/>
                    <a:pt x="46" y="41"/>
                  </a:cubicBezTo>
                  <a:cubicBezTo>
                    <a:pt x="46" y="41"/>
                    <a:pt x="45" y="41"/>
                    <a:pt x="45" y="41"/>
                  </a:cubicBezTo>
                  <a:cubicBezTo>
                    <a:pt x="45" y="42"/>
                    <a:pt x="45" y="42"/>
                    <a:pt x="45" y="42"/>
                  </a:cubicBezTo>
                  <a:cubicBezTo>
                    <a:pt x="45" y="42"/>
                    <a:pt x="45" y="42"/>
                    <a:pt x="44" y="43"/>
                  </a:cubicBezTo>
                  <a:cubicBezTo>
                    <a:pt x="44" y="43"/>
                    <a:pt x="44" y="43"/>
                    <a:pt x="44" y="43"/>
                  </a:cubicBezTo>
                  <a:cubicBezTo>
                    <a:pt x="44" y="43"/>
                    <a:pt x="44" y="43"/>
                    <a:pt x="43" y="43"/>
                  </a:cubicBezTo>
                  <a:cubicBezTo>
                    <a:pt x="43" y="43"/>
                    <a:pt x="43" y="43"/>
                    <a:pt x="43" y="43"/>
                  </a:cubicBezTo>
                  <a:cubicBezTo>
                    <a:pt x="42" y="43"/>
                    <a:pt x="42" y="43"/>
                    <a:pt x="42" y="43"/>
                  </a:cubicBezTo>
                  <a:cubicBezTo>
                    <a:pt x="42" y="43"/>
                    <a:pt x="42" y="42"/>
                    <a:pt x="42" y="42"/>
                  </a:cubicBezTo>
                  <a:cubicBezTo>
                    <a:pt x="41" y="42"/>
                    <a:pt x="41" y="42"/>
                    <a:pt x="41" y="42"/>
                  </a:cubicBezTo>
                  <a:cubicBezTo>
                    <a:pt x="40" y="42"/>
                    <a:pt x="40" y="42"/>
                    <a:pt x="40" y="42"/>
                  </a:cubicBezTo>
                  <a:cubicBezTo>
                    <a:pt x="40" y="41"/>
                    <a:pt x="40" y="41"/>
                    <a:pt x="40" y="41"/>
                  </a:cubicBezTo>
                  <a:cubicBezTo>
                    <a:pt x="39" y="41"/>
                    <a:pt x="39" y="42"/>
                    <a:pt x="38" y="42"/>
                  </a:cubicBezTo>
                  <a:cubicBezTo>
                    <a:pt x="38" y="42"/>
                    <a:pt x="38" y="42"/>
                    <a:pt x="37" y="42"/>
                  </a:cubicBezTo>
                  <a:cubicBezTo>
                    <a:pt x="37" y="42"/>
                    <a:pt x="36" y="42"/>
                    <a:pt x="36" y="43"/>
                  </a:cubicBezTo>
                  <a:cubicBezTo>
                    <a:pt x="35" y="43"/>
                    <a:pt x="35" y="43"/>
                    <a:pt x="35" y="43"/>
                  </a:cubicBezTo>
                  <a:cubicBezTo>
                    <a:pt x="34" y="43"/>
                    <a:pt x="34" y="43"/>
                    <a:pt x="34" y="43"/>
                  </a:cubicBezTo>
                  <a:cubicBezTo>
                    <a:pt x="34" y="43"/>
                    <a:pt x="34" y="43"/>
                    <a:pt x="34" y="44"/>
                  </a:cubicBezTo>
                  <a:cubicBezTo>
                    <a:pt x="34" y="44"/>
                    <a:pt x="34" y="44"/>
                    <a:pt x="34" y="44"/>
                  </a:cubicBezTo>
                  <a:cubicBezTo>
                    <a:pt x="34" y="44"/>
                    <a:pt x="33" y="44"/>
                    <a:pt x="33" y="44"/>
                  </a:cubicBezTo>
                  <a:cubicBezTo>
                    <a:pt x="33" y="44"/>
                    <a:pt x="33" y="44"/>
                    <a:pt x="33" y="44"/>
                  </a:cubicBezTo>
                  <a:cubicBezTo>
                    <a:pt x="32" y="44"/>
                    <a:pt x="32" y="45"/>
                    <a:pt x="31" y="45"/>
                  </a:cubicBezTo>
                  <a:cubicBezTo>
                    <a:pt x="30" y="46"/>
                    <a:pt x="30" y="46"/>
                    <a:pt x="29" y="46"/>
                  </a:cubicBezTo>
                  <a:cubicBezTo>
                    <a:pt x="28" y="47"/>
                    <a:pt x="28" y="47"/>
                    <a:pt x="27" y="47"/>
                  </a:cubicBezTo>
                  <a:cubicBezTo>
                    <a:pt x="26" y="47"/>
                    <a:pt x="26" y="47"/>
                    <a:pt x="25" y="47"/>
                  </a:cubicBezTo>
                  <a:cubicBezTo>
                    <a:pt x="25" y="47"/>
                    <a:pt x="25" y="47"/>
                    <a:pt x="25" y="48"/>
                  </a:cubicBezTo>
                  <a:cubicBezTo>
                    <a:pt x="25" y="48"/>
                    <a:pt x="24" y="48"/>
                    <a:pt x="24" y="48"/>
                  </a:cubicBezTo>
                  <a:cubicBezTo>
                    <a:pt x="24" y="48"/>
                    <a:pt x="24" y="48"/>
                    <a:pt x="24" y="48"/>
                  </a:cubicBezTo>
                  <a:cubicBezTo>
                    <a:pt x="24" y="48"/>
                    <a:pt x="24" y="49"/>
                    <a:pt x="24" y="49"/>
                  </a:cubicBezTo>
                  <a:cubicBezTo>
                    <a:pt x="24" y="49"/>
                    <a:pt x="24" y="49"/>
                    <a:pt x="23" y="49"/>
                  </a:cubicBezTo>
                  <a:cubicBezTo>
                    <a:pt x="23" y="50"/>
                    <a:pt x="23" y="50"/>
                    <a:pt x="23" y="50"/>
                  </a:cubicBezTo>
                  <a:cubicBezTo>
                    <a:pt x="23" y="51"/>
                    <a:pt x="23" y="51"/>
                    <a:pt x="22" y="51"/>
                  </a:cubicBezTo>
                  <a:cubicBezTo>
                    <a:pt x="22" y="51"/>
                    <a:pt x="21" y="51"/>
                    <a:pt x="21" y="51"/>
                  </a:cubicBezTo>
                  <a:cubicBezTo>
                    <a:pt x="21" y="51"/>
                    <a:pt x="20" y="52"/>
                    <a:pt x="20" y="52"/>
                  </a:cubicBezTo>
                  <a:cubicBezTo>
                    <a:pt x="20" y="52"/>
                    <a:pt x="20" y="52"/>
                    <a:pt x="20" y="52"/>
                  </a:cubicBezTo>
                  <a:cubicBezTo>
                    <a:pt x="20" y="52"/>
                    <a:pt x="19" y="52"/>
                    <a:pt x="19" y="52"/>
                  </a:cubicBezTo>
                  <a:cubicBezTo>
                    <a:pt x="19" y="52"/>
                    <a:pt x="19" y="52"/>
                    <a:pt x="19" y="52"/>
                  </a:cubicBezTo>
                  <a:cubicBezTo>
                    <a:pt x="19" y="53"/>
                    <a:pt x="19" y="53"/>
                    <a:pt x="19" y="53"/>
                  </a:cubicBezTo>
                  <a:cubicBezTo>
                    <a:pt x="19" y="53"/>
                    <a:pt x="19" y="53"/>
                    <a:pt x="19" y="53"/>
                  </a:cubicBezTo>
                  <a:cubicBezTo>
                    <a:pt x="19" y="53"/>
                    <a:pt x="19" y="53"/>
                    <a:pt x="19" y="53"/>
                  </a:cubicBezTo>
                  <a:cubicBezTo>
                    <a:pt x="19" y="53"/>
                    <a:pt x="19" y="53"/>
                    <a:pt x="19" y="54"/>
                  </a:cubicBezTo>
                  <a:cubicBezTo>
                    <a:pt x="19" y="54"/>
                    <a:pt x="19" y="54"/>
                    <a:pt x="19" y="54"/>
                  </a:cubicBezTo>
                  <a:cubicBezTo>
                    <a:pt x="19" y="54"/>
                    <a:pt x="19" y="54"/>
                    <a:pt x="19" y="54"/>
                  </a:cubicBezTo>
                  <a:cubicBezTo>
                    <a:pt x="19" y="54"/>
                    <a:pt x="19" y="55"/>
                    <a:pt x="19" y="55"/>
                  </a:cubicBezTo>
                  <a:cubicBezTo>
                    <a:pt x="19" y="55"/>
                    <a:pt x="19" y="55"/>
                    <a:pt x="19" y="55"/>
                  </a:cubicBezTo>
                  <a:cubicBezTo>
                    <a:pt x="19" y="55"/>
                    <a:pt x="19" y="55"/>
                    <a:pt x="19" y="55"/>
                  </a:cubicBezTo>
                  <a:cubicBezTo>
                    <a:pt x="19" y="56"/>
                    <a:pt x="19" y="56"/>
                    <a:pt x="19" y="56"/>
                  </a:cubicBezTo>
                  <a:cubicBezTo>
                    <a:pt x="20" y="56"/>
                    <a:pt x="20" y="56"/>
                    <a:pt x="20" y="57"/>
                  </a:cubicBezTo>
                  <a:cubicBezTo>
                    <a:pt x="20" y="57"/>
                    <a:pt x="20" y="57"/>
                    <a:pt x="20" y="57"/>
                  </a:cubicBezTo>
                  <a:cubicBezTo>
                    <a:pt x="20" y="57"/>
                    <a:pt x="20" y="58"/>
                    <a:pt x="20" y="58"/>
                  </a:cubicBezTo>
                  <a:cubicBezTo>
                    <a:pt x="20" y="58"/>
                    <a:pt x="20" y="58"/>
                    <a:pt x="20" y="58"/>
                  </a:cubicBezTo>
                  <a:cubicBezTo>
                    <a:pt x="20" y="58"/>
                    <a:pt x="20" y="59"/>
                    <a:pt x="20" y="59"/>
                  </a:cubicBezTo>
                  <a:cubicBezTo>
                    <a:pt x="20" y="59"/>
                    <a:pt x="20" y="59"/>
                    <a:pt x="20" y="59"/>
                  </a:cubicBezTo>
                  <a:cubicBezTo>
                    <a:pt x="20" y="59"/>
                    <a:pt x="20" y="59"/>
                    <a:pt x="20" y="59"/>
                  </a:cubicBezTo>
                  <a:cubicBezTo>
                    <a:pt x="20" y="59"/>
                    <a:pt x="20" y="59"/>
                    <a:pt x="20" y="59"/>
                  </a:cubicBezTo>
                  <a:cubicBezTo>
                    <a:pt x="20" y="60"/>
                    <a:pt x="20" y="60"/>
                    <a:pt x="20" y="60"/>
                  </a:cubicBezTo>
                  <a:cubicBezTo>
                    <a:pt x="20" y="60"/>
                    <a:pt x="19" y="60"/>
                    <a:pt x="19" y="60"/>
                  </a:cubicBezTo>
                  <a:cubicBezTo>
                    <a:pt x="19" y="60"/>
                    <a:pt x="19" y="60"/>
                    <a:pt x="19" y="61"/>
                  </a:cubicBezTo>
                  <a:cubicBezTo>
                    <a:pt x="19" y="61"/>
                    <a:pt x="18" y="61"/>
                    <a:pt x="18" y="61"/>
                  </a:cubicBezTo>
                  <a:cubicBezTo>
                    <a:pt x="17" y="61"/>
                    <a:pt x="17" y="61"/>
                    <a:pt x="17" y="61"/>
                  </a:cubicBezTo>
                  <a:cubicBezTo>
                    <a:pt x="17" y="61"/>
                    <a:pt x="16" y="61"/>
                    <a:pt x="16" y="61"/>
                  </a:cubicBezTo>
                  <a:cubicBezTo>
                    <a:pt x="16" y="61"/>
                    <a:pt x="15" y="60"/>
                    <a:pt x="15" y="60"/>
                  </a:cubicBezTo>
                  <a:cubicBezTo>
                    <a:pt x="15" y="60"/>
                    <a:pt x="14" y="60"/>
                    <a:pt x="14" y="59"/>
                  </a:cubicBezTo>
                  <a:cubicBezTo>
                    <a:pt x="14" y="59"/>
                    <a:pt x="14" y="58"/>
                    <a:pt x="13" y="58"/>
                  </a:cubicBezTo>
                  <a:cubicBezTo>
                    <a:pt x="13" y="58"/>
                    <a:pt x="13" y="58"/>
                    <a:pt x="13" y="57"/>
                  </a:cubicBezTo>
                  <a:cubicBezTo>
                    <a:pt x="13" y="57"/>
                    <a:pt x="12" y="57"/>
                    <a:pt x="12" y="57"/>
                  </a:cubicBezTo>
                  <a:cubicBezTo>
                    <a:pt x="12" y="56"/>
                    <a:pt x="12" y="56"/>
                    <a:pt x="12" y="56"/>
                  </a:cubicBezTo>
                  <a:cubicBezTo>
                    <a:pt x="11" y="56"/>
                    <a:pt x="11" y="56"/>
                    <a:pt x="11" y="55"/>
                  </a:cubicBezTo>
                  <a:cubicBezTo>
                    <a:pt x="11" y="55"/>
                    <a:pt x="11" y="55"/>
                    <a:pt x="11" y="55"/>
                  </a:cubicBezTo>
                  <a:cubicBezTo>
                    <a:pt x="10" y="55"/>
                    <a:pt x="10" y="55"/>
                    <a:pt x="10" y="55"/>
                  </a:cubicBezTo>
                  <a:cubicBezTo>
                    <a:pt x="10" y="55"/>
                    <a:pt x="10" y="55"/>
                    <a:pt x="10" y="55"/>
                  </a:cubicBezTo>
                  <a:cubicBezTo>
                    <a:pt x="10" y="55"/>
                    <a:pt x="9" y="55"/>
                    <a:pt x="9" y="55"/>
                  </a:cubicBezTo>
                  <a:cubicBezTo>
                    <a:pt x="9" y="55"/>
                    <a:pt x="9" y="55"/>
                    <a:pt x="8" y="55"/>
                  </a:cubicBezTo>
                  <a:cubicBezTo>
                    <a:pt x="8" y="55"/>
                    <a:pt x="8" y="55"/>
                    <a:pt x="8" y="56"/>
                  </a:cubicBezTo>
                  <a:cubicBezTo>
                    <a:pt x="7" y="56"/>
                    <a:pt x="7" y="56"/>
                    <a:pt x="7" y="57"/>
                  </a:cubicBezTo>
                  <a:cubicBezTo>
                    <a:pt x="7" y="57"/>
                    <a:pt x="7" y="57"/>
                    <a:pt x="7" y="58"/>
                  </a:cubicBezTo>
                  <a:cubicBezTo>
                    <a:pt x="7" y="58"/>
                    <a:pt x="7" y="59"/>
                    <a:pt x="7" y="59"/>
                  </a:cubicBezTo>
                  <a:cubicBezTo>
                    <a:pt x="7" y="59"/>
                    <a:pt x="6" y="60"/>
                    <a:pt x="6" y="60"/>
                  </a:cubicBezTo>
                  <a:cubicBezTo>
                    <a:pt x="6" y="60"/>
                    <a:pt x="6" y="60"/>
                    <a:pt x="6" y="60"/>
                  </a:cubicBezTo>
                  <a:cubicBezTo>
                    <a:pt x="5" y="61"/>
                    <a:pt x="5" y="61"/>
                    <a:pt x="5" y="61"/>
                  </a:cubicBezTo>
                  <a:cubicBezTo>
                    <a:pt x="5" y="61"/>
                    <a:pt x="4" y="61"/>
                    <a:pt x="4" y="62"/>
                  </a:cubicBezTo>
                  <a:cubicBezTo>
                    <a:pt x="4" y="62"/>
                    <a:pt x="4" y="62"/>
                    <a:pt x="4" y="62"/>
                  </a:cubicBezTo>
                  <a:cubicBezTo>
                    <a:pt x="3" y="62"/>
                    <a:pt x="3" y="62"/>
                    <a:pt x="3" y="63"/>
                  </a:cubicBezTo>
                  <a:cubicBezTo>
                    <a:pt x="3" y="63"/>
                    <a:pt x="3" y="63"/>
                    <a:pt x="3" y="63"/>
                  </a:cubicBezTo>
                  <a:cubicBezTo>
                    <a:pt x="2" y="63"/>
                    <a:pt x="2" y="63"/>
                    <a:pt x="2" y="63"/>
                  </a:cubicBezTo>
                  <a:cubicBezTo>
                    <a:pt x="2" y="63"/>
                    <a:pt x="2" y="64"/>
                    <a:pt x="2" y="64"/>
                  </a:cubicBezTo>
                  <a:cubicBezTo>
                    <a:pt x="2" y="64"/>
                    <a:pt x="2" y="64"/>
                    <a:pt x="2" y="64"/>
                  </a:cubicBezTo>
                  <a:cubicBezTo>
                    <a:pt x="2" y="64"/>
                    <a:pt x="2" y="64"/>
                    <a:pt x="2" y="64"/>
                  </a:cubicBezTo>
                  <a:cubicBezTo>
                    <a:pt x="2" y="64"/>
                    <a:pt x="2" y="64"/>
                    <a:pt x="2" y="64"/>
                  </a:cubicBezTo>
                  <a:cubicBezTo>
                    <a:pt x="2" y="64"/>
                    <a:pt x="3" y="65"/>
                    <a:pt x="3" y="65"/>
                  </a:cubicBezTo>
                  <a:cubicBezTo>
                    <a:pt x="3" y="65"/>
                    <a:pt x="3" y="65"/>
                    <a:pt x="3" y="65"/>
                  </a:cubicBezTo>
                  <a:cubicBezTo>
                    <a:pt x="3" y="65"/>
                    <a:pt x="4" y="65"/>
                    <a:pt x="4" y="66"/>
                  </a:cubicBezTo>
                  <a:cubicBezTo>
                    <a:pt x="4" y="66"/>
                    <a:pt x="4" y="66"/>
                    <a:pt x="4" y="66"/>
                  </a:cubicBezTo>
                  <a:cubicBezTo>
                    <a:pt x="4" y="66"/>
                    <a:pt x="5" y="66"/>
                    <a:pt x="5" y="66"/>
                  </a:cubicBezTo>
                  <a:cubicBezTo>
                    <a:pt x="5" y="66"/>
                    <a:pt x="5" y="66"/>
                    <a:pt x="5" y="67"/>
                  </a:cubicBezTo>
                  <a:cubicBezTo>
                    <a:pt x="5" y="67"/>
                    <a:pt x="5" y="67"/>
                    <a:pt x="5" y="67"/>
                  </a:cubicBezTo>
                  <a:cubicBezTo>
                    <a:pt x="5" y="67"/>
                    <a:pt x="5" y="68"/>
                    <a:pt x="5" y="68"/>
                  </a:cubicBezTo>
                  <a:cubicBezTo>
                    <a:pt x="5" y="68"/>
                    <a:pt x="4" y="68"/>
                    <a:pt x="4" y="69"/>
                  </a:cubicBezTo>
                  <a:cubicBezTo>
                    <a:pt x="4" y="69"/>
                    <a:pt x="4" y="69"/>
                    <a:pt x="3" y="69"/>
                  </a:cubicBezTo>
                  <a:cubicBezTo>
                    <a:pt x="3" y="70"/>
                    <a:pt x="2" y="70"/>
                    <a:pt x="2" y="70"/>
                  </a:cubicBezTo>
                  <a:cubicBezTo>
                    <a:pt x="2" y="70"/>
                    <a:pt x="2" y="70"/>
                    <a:pt x="2" y="70"/>
                  </a:cubicBezTo>
                  <a:cubicBezTo>
                    <a:pt x="2" y="71"/>
                    <a:pt x="1" y="71"/>
                    <a:pt x="1" y="71"/>
                  </a:cubicBezTo>
                  <a:cubicBezTo>
                    <a:pt x="1" y="71"/>
                    <a:pt x="1" y="72"/>
                    <a:pt x="1" y="72"/>
                  </a:cubicBezTo>
                  <a:cubicBezTo>
                    <a:pt x="1" y="72"/>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1" y="74"/>
                    <a:pt x="1" y="75"/>
                  </a:cubicBezTo>
                  <a:cubicBezTo>
                    <a:pt x="1" y="75"/>
                    <a:pt x="1" y="75"/>
                    <a:pt x="1" y="75"/>
                  </a:cubicBezTo>
                  <a:cubicBezTo>
                    <a:pt x="1" y="75"/>
                    <a:pt x="1" y="75"/>
                    <a:pt x="2" y="75"/>
                  </a:cubicBezTo>
                  <a:cubicBezTo>
                    <a:pt x="2" y="75"/>
                    <a:pt x="2" y="75"/>
                    <a:pt x="2" y="75"/>
                  </a:cubicBezTo>
                  <a:cubicBezTo>
                    <a:pt x="2" y="75"/>
                    <a:pt x="3" y="75"/>
                    <a:pt x="3" y="75"/>
                  </a:cubicBezTo>
                  <a:cubicBezTo>
                    <a:pt x="3" y="75"/>
                    <a:pt x="4" y="76"/>
                    <a:pt x="4" y="76"/>
                  </a:cubicBezTo>
                  <a:cubicBezTo>
                    <a:pt x="5" y="76"/>
                    <a:pt x="5" y="76"/>
                    <a:pt x="5" y="77"/>
                  </a:cubicBezTo>
                  <a:cubicBezTo>
                    <a:pt x="5" y="77"/>
                    <a:pt x="5" y="77"/>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9"/>
                  </a:cubicBezTo>
                  <a:cubicBezTo>
                    <a:pt x="5" y="79"/>
                    <a:pt x="5" y="79"/>
                    <a:pt x="5" y="79"/>
                  </a:cubicBezTo>
                  <a:cubicBezTo>
                    <a:pt x="5" y="80"/>
                    <a:pt x="5" y="80"/>
                    <a:pt x="5" y="80"/>
                  </a:cubicBezTo>
                  <a:cubicBezTo>
                    <a:pt x="5" y="80"/>
                    <a:pt x="5" y="81"/>
                    <a:pt x="5" y="81"/>
                  </a:cubicBezTo>
                  <a:cubicBezTo>
                    <a:pt x="5" y="81"/>
                    <a:pt x="5" y="81"/>
                    <a:pt x="5" y="81"/>
                  </a:cubicBezTo>
                  <a:cubicBezTo>
                    <a:pt x="5" y="81"/>
                    <a:pt x="5" y="81"/>
                    <a:pt x="5" y="81"/>
                  </a:cubicBezTo>
                  <a:cubicBezTo>
                    <a:pt x="5" y="81"/>
                    <a:pt x="5" y="82"/>
                    <a:pt x="5" y="82"/>
                  </a:cubicBezTo>
                  <a:cubicBezTo>
                    <a:pt x="5" y="82"/>
                    <a:pt x="5" y="82"/>
                    <a:pt x="5" y="82"/>
                  </a:cubicBezTo>
                  <a:cubicBezTo>
                    <a:pt x="5" y="82"/>
                    <a:pt x="5" y="82"/>
                    <a:pt x="5" y="82"/>
                  </a:cubicBezTo>
                  <a:cubicBezTo>
                    <a:pt x="5" y="82"/>
                    <a:pt x="5" y="82"/>
                    <a:pt x="5"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2"/>
                    <a:pt x="7" y="82"/>
                    <a:pt x="7" y="82"/>
                  </a:cubicBezTo>
                  <a:cubicBezTo>
                    <a:pt x="7" y="82"/>
                    <a:pt x="7" y="82"/>
                    <a:pt x="8" y="81"/>
                  </a:cubicBezTo>
                  <a:cubicBezTo>
                    <a:pt x="8" y="81"/>
                    <a:pt x="8" y="81"/>
                    <a:pt x="9" y="81"/>
                  </a:cubicBezTo>
                  <a:cubicBezTo>
                    <a:pt x="9" y="81"/>
                    <a:pt x="9" y="81"/>
                    <a:pt x="10" y="81"/>
                  </a:cubicBezTo>
                  <a:cubicBezTo>
                    <a:pt x="10" y="81"/>
                    <a:pt x="10" y="81"/>
                    <a:pt x="10" y="81"/>
                  </a:cubicBezTo>
                  <a:cubicBezTo>
                    <a:pt x="10" y="81"/>
                    <a:pt x="10" y="81"/>
                    <a:pt x="10" y="81"/>
                  </a:cubicBezTo>
                  <a:cubicBezTo>
                    <a:pt x="11" y="81"/>
                    <a:pt x="11" y="81"/>
                    <a:pt x="11" y="81"/>
                  </a:cubicBezTo>
                  <a:cubicBezTo>
                    <a:pt x="11" y="81"/>
                    <a:pt x="11" y="81"/>
                    <a:pt x="11" y="81"/>
                  </a:cubicBezTo>
                  <a:cubicBezTo>
                    <a:pt x="11" y="81"/>
                    <a:pt x="11" y="81"/>
                    <a:pt x="11" y="81"/>
                  </a:cubicBezTo>
                  <a:cubicBezTo>
                    <a:pt x="12" y="81"/>
                    <a:pt x="12" y="81"/>
                    <a:pt x="12" y="81"/>
                  </a:cubicBezTo>
                  <a:cubicBezTo>
                    <a:pt x="12" y="81"/>
                    <a:pt x="12" y="81"/>
                    <a:pt x="12" y="81"/>
                  </a:cubicBezTo>
                  <a:cubicBezTo>
                    <a:pt x="12" y="81"/>
                    <a:pt x="12" y="81"/>
                    <a:pt x="12" y="81"/>
                  </a:cubicBezTo>
                  <a:cubicBezTo>
                    <a:pt x="13" y="81"/>
                    <a:pt x="13" y="82"/>
                    <a:pt x="13" y="82"/>
                  </a:cubicBezTo>
                  <a:cubicBezTo>
                    <a:pt x="13" y="82"/>
                    <a:pt x="14" y="82"/>
                    <a:pt x="14" y="82"/>
                  </a:cubicBezTo>
                  <a:cubicBezTo>
                    <a:pt x="14" y="83"/>
                    <a:pt x="14" y="83"/>
                    <a:pt x="15" y="83"/>
                  </a:cubicBezTo>
                  <a:cubicBezTo>
                    <a:pt x="15" y="84"/>
                    <a:pt x="15" y="84"/>
                    <a:pt x="16" y="84"/>
                  </a:cubicBezTo>
                  <a:cubicBezTo>
                    <a:pt x="16" y="85"/>
                    <a:pt x="16" y="85"/>
                    <a:pt x="16" y="85"/>
                  </a:cubicBezTo>
                  <a:cubicBezTo>
                    <a:pt x="16" y="85"/>
                    <a:pt x="16" y="86"/>
                    <a:pt x="17" y="86"/>
                  </a:cubicBezTo>
                  <a:cubicBezTo>
                    <a:pt x="17" y="86"/>
                    <a:pt x="17" y="86"/>
                    <a:pt x="17" y="87"/>
                  </a:cubicBezTo>
                  <a:cubicBezTo>
                    <a:pt x="17" y="87"/>
                    <a:pt x="18" y="87"/>
                    <a:pt x="18" y="87"/>
                  </a:cubicBezTo>
                  <a:cubicBezTo>
                    <a:pt x="18" y="88"/>
                    <a:pt x="19" y="88"/>
                    <a:pt x="19" y="89"/>
                  </a:cubicBezTo>
                  <a:cubicBezTo>
                    <a:pt x="19" y="89"/>
                    <a:pt x="20" y="90"/>
                    <a:pt x="20" y="90"/>
                  </a:cubicBezTo>
                  <a:cubicBezTo>
                    <a:pt x="20" y="90"/>
                    <a:pt x="20" y="90"/>
                    <a:pt x="20" y="91"/>
                  </a:cubicBezTo>
                  <a:cubicBezTo>
                    <a:pt x="21" y="91"/>
                    <a:pt x="21" y="91"/>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0" y="92"/>
                    <a:pt x="20" y="93"/>
                  </a:cubicBezTo>
                  <a:cubicBezTo>
                    <a:pt x="20" y="93"/>
                    <a:pt x="20" y="93"/>
                    <a:pt x="20" y="93"/>
                  </a:cubicBezTo>
                  <a:cubicBezTo>
                    <a:pt x="20" y="93"/>
                    <a:pt x="20" y="93"/>
                    <a:pt x="19" y="93"/>
                  </a:cubicBezTo>
                  <a:cubicBezTo>
                    <a:pt x="19" y="93"/>
                    <a:pt x="19" y="93"/>
                    <a:pt x="19" y="93"/>
                  </a:cubicBezTo>
                  <a:cubicBezTo>
                    <a:pt x="19" y="93"/>
                    <a:pt x="18" y="93"/>
                    <a:pt x="18" y="94"/>
                  </a:cubicBezTo>
                  <a:cubicBezTo>
                    <a:pt x="18" y="94"/>
                    <a:pt x="18" y="94"/>
                    <a:pt x="18" y="94"/>
                  </a:cubicBezTo>
                  <a:cubicBezTo>
                    <a:pt x="18" y="94"/>
                    <a:pt x="18" y="94"/>
                    <a:pt x="18" y="94"/>
                  </a:cubicBezTo>
                  <a:cubicBezTo>
                    <a:pt x="18" y="94"/>
                    <a:pt x="18" y="94"/>
                    <a:pt x="18" y="94"/>
                  </a:cubicBezTo>
                  <a:cubicBezTo>
                    <a:pt x="18" y="94"/>
                    <a:pt x="18" y="94"/>
                    <a:pt x="18" y="94"/>
                  </a:cubicBezTo>
                  <a:cubicBezTo>
                    <a:pt x="18" y="94"/>
                    <a:pt x="18" y="94"/>
                    <a:pt x="18" y="94"/>
                  </a:cubicBezTo>
                  <a:cubicBezTo>
                    <a:pt x="18" y="94"/>
                    <a:pt x="18" y="94"/>
                    <a:pt x="18" y="94"/>
                  </a:cubicBezTo>
                  <a:cubicBezTo>
                    <a:pt x="18" y="94"/>
                    <a:pt x="18" y="94"/>
                    <a:pt x="18" y="94"/>
                  </a:cubicBezTo>
                  <a:cubicBezTo>
                    <a:pt x="18" y="94"/>
                    <a:pt x="18" y="94"/>
                    <a:pt x="18" y="94"/>
                  </a:cubicBezTo>
                  <a:cubicBezTo>
                    <a:pt x="18" y="94"/>
                    <a:pt x="18" y="95"/>
                    <a:pt x="18" y="95"/>
                  </a:cubicBezTo>
                  <a:cubicBezTo>
                    <a:pt x="19" y="95"/>
                    <a:pt x="19" y="95"/>
                    <a:pt x="19" y="95"/>
                  </a:cubicBezTo>
                  <a:cubicBezTo>
                    <a:pt x="20" y="96"/>
                    <a:pt x="20" y="96"/>
                    <a:pt x="21" y="96"/>
                  </a:cubicBezTo>
                  <a:cubicBezTo>
                    <a:pt x="21" y="96"/>
                    <a:pt x="21" y="96"/>
                    <a:pt x="21" y="96"/>
                  </a:cubicBezTo>
                  <a:cubicBezTo>
                    <a:pt x="22" y="96"/>
                    <a:pt x="22" y="97"/>
                    <a:pt x="22" y="97"/>
                  </a:cubicBezTo>
                  <a:cubicBezTo>
                    <a:pt x="22" y="97"/>
                    <a:pt x="22" y="97"/>
                    <a:pt x="23" y="97"/>
                  </a:cubicBezTo>
                  <a:cubicBezTo>
                    <a:pt x="23" y="97"/>
                    <a:pt x="23" y="97"/>
                    <a:pt x="23" y="98"/>
                  </a:cubicBezTo>
                  <a:cubicBezTo>
                    <a:pt x="23" y="98"/>
                    <a:pt x="24" y="97"/>
                    <a:pt x="24" y="97"/>
                  </a:cubicBezTo>
                  <a:cubicBezTo>
                    <a:pt x="24" y="97"/>
                    <a:pt x="24" y="97"/>
                    <a:pt x="24" y="97"/>
                  </a:cubicBezTo>
                  <a:cubicBezTo>
                    <a:pt x="24" y="97"/>
                    <a:pt x="24" y="97"/>
                    <a:pt x="24" y="97"/>
                  </a:cubicBezTo>
                  <a:cubicBezTo>
                    <a:pt x="24" y="97"/>
                    <a:pt x="24" y="97"/>
                    <a:pt x="24" y="97"/>
                  </a:cubicBezTo>
                  <a:cubicBezTo>
                    <a:pt x="25" y="96"/>
                    <a:pt x="26" y="95"/>
                    <a:pt x="27" y="95"/>
                  </a:cubicBezTo>
                  <a:cubicBezTo>
                    <a:pt x="29" y="94"/>
                    <a:pt x="30" y="93"/>
                    <a:pt x="31" y="93"/>
                  </a:cubicBezTo>
                  <a:cubicBezTo>
                    <a:pt x="32" y="92"/>
                    <a:pt x="34" y="92"/>
                    <a:pt x="35" y="91"/>
                  </a:cubicBezTo>
                  <a:cubicBezTo>
                    <a:pt x="37" y="91"/>
                    <a:pt x="38" y="91"/>
                    <a:pt x="39" y="91"/>
                  </a:cubicBezTo>
                  <a:cubicBezTo>
                    <a:pt x="40" y="91"/>
                    <a:pt x="40" y="91"/>
                    <a:pt x="40" y="91"/>
                  </a:cubicBezTo>
                  <a:cubicBezTo>
                    <a:pt x="40" y="91"/>
                    <a:pt x="41" y="91"/>
                    <a:pt x="41" y="91"/>
                  </a:cubicBezTo>
                  <a:cubicBezTo>
                    <a:pt x="41" y="91"/>
                    <a:pt x="41" y="91"/>
                    <a:pt x="42" y="91"/>
                  </a:cubicBezTo>
                  <a:cubicBezTo>
                    <a:pt x="42" y="91"/>
                    <a:pt x="42" y="91"/>
                    <a:pt x="42" y="91"/>
                  </a:cubicBezTo>
                  <a:cubicBezTo>
                    <a:pt x="43" y="91"/>
                    <a:pt x="43" y="91"/>
                    <a:pt x="44" y="91"/>
                  </a:cubicBezTo>
                  <a:cubicBezTo>
                    <a:pt x="44" y="91"/>
                    <a:pt x="45" y="91"/>
                    <a:pt x="45" y="91"/>
                  </a:cubicBezTo>
                  <a:cubicBezTo>
                    <a:pt x="45" y="91"/>
                    <a:pt x="46" y="91"/>
                    <a:pt x="46" y="91"/>
                  </a:cubicBezTo>
                  <a:cubicBezTo>
                    <a:pt x="46" y="91"/>
                    <a:pt x="47" y="91"/>
                    <a:pt x="47" y="91"/>
                  </a:cubicBezTo>
                  <a:cubicBezTo>
                    <a:pt x="47" y="91"/>
                    <a:pt x="47" y="91"/>
                    <a:pt x="47" y="91"/>
                  </a:cubicBezTo>
                  <a:cubicBezTo>
                    <a:pt x="48" y="91"/>
                    <a:pt x="48" y="91"/>
                    <a:pt x="48" y="91"/>
                  </a:cubicBezTo>
                  <a:cubicBezTo>
                    <a:pt x="48" y="91"/>
                    <a:pt x="48" y="91"/>
                    <a:pt x="48" y="91"/>
                  </a:cubicBezTo>
                  <a:cubicBezTo>
                    <a:pt x="48" y="91"/>
                    <a:pt x="48" y="91"/>
                    <a:pt x="49" y="91"/>
                  </a:cubicBezTo>
                  <a:cubicBezTo>
                    <a:pt x="49" y="91"/>
                    <a:pt x="49" y="91"/>
                    <a:pt x="49" y="91"/>
                  </a:cubicBezTo>
                  <a:cubicBezTo>
                    <a:pt x="49" y="91"/>
                    <a:pt x="49" y="91"/>
                    <a:pt x="49" y="91"/>
                  </a:cubicBezTo>
                  <a:cubicBezTo>
                    <a:pt x="49" y="91"/>
                    <a:pt x="49" y="91"/>
                    <a:pt x="50" y="91"/>
                  </a:cubicBezTo>
                  <a:cubicBezTo>
                    <a:pt x="50" y="91"/>
                    <a:pt x="50" y="91"/>
                    <a:pt x="50" y="91"/>
                  </a:cubicBezTo>
                  <a:cubicBezTo>
                    <a:pt x="50" y="91"/>
                    <a:pt x="51" y="91"/>
                    <a:pt x="51" y="91"/>
                  </a:cubicBezTo>
                  <a:cubicBezTo>
                    <a:pt x="52" y="92"/>
                    <a:pt x="52" y="92"/>
                    <a:pt x="53" y="92"/>
                  </a:cubicBezTo>
                  <a:cubicBezTo>
                    <a:pt x="53" y="92"/>
                    <a:pt x="54" y="92"/>
                    <a:pt x="54" y="92"/>
                  </a:cubicBezTo>
                  <a:cubicBezTo>
                    <a:pt x="55" y="93"/>
                    <a:pt x="55" y="93"/>
                    <a:pt x="56" y="94"/>
                  </a:cubicBezTo>
                  <a:cubicBezTo>
                    <a:pt x="56" y="94"/>
                    <a:pt x="56" y="95"/>
                    <a:pt x="56" y="95"/>
                  </a:cubicBezTo>
                  <a:cubicBezTo>
                    <a:pt x="57" y="96"/>
                    <a:pt x="57" y="97"/>
                    <a:pt x="57" y="97"/>
                  </a:cubicBezTo>
                  <a:cubicBezTo>
                    <a:pt x="57" y="98"/>
                    <a:pt x="57" y="99"/>
                    <a:pt x="57" y="100"/>
                  </a:cubicBezTo>
                  <a:cubicBezTo>
                    <a:pt x="57" y="100"/>
                    <a:pt x="57" y="101"/>
                    <a:pt x="57" y="102"/>
                  </a:cubicBezTo>
                  <a:cubicBezTo>
                    <a:pt x="57" y="102"/>
                    <a:pt x="57" y="103"/>
                    <a:pt x="57" y="103"/>
                  </a:cubicBezTo>
                  <a:cubicBezTo>
                    <a:pt x="57" y="103"/>
                    <a:pt x="57" y="104"/>
                    <a:pt x="57" y="104"/>
                  </a:cubicBezTo>
                  <a:cubicBezTo>
                    <a:pt x="57" y="105"/>
                    <a:pt x="57" y="105"/>
                    <a:pt x="57" y="105"/>
                  </a:cubicBezTo>
                  <a:cubicBezTo>
                    <a:pt x="57" y="105"/>
                    <a:pt x="57" y="106"/>
                    <a:pt x="57" y="106"/>
                  </a:cubicBezTo>
                  <a:cubicBezTo>
                    <a:pt x="57" y="106"/>
                    <a:pt x="57" y="106"/>
                    <a:pt x="57" y="106"/>
                  </a:cubicBezTo>
                  <a:cubicBezTo>
                    <a:pt x="57" y="107"/>
                    <a:pt x="57" y="107"/>
                    <a:pt x="57" y="107"/>
                  </a:cubicBezTo>
                  <a:cubicBezTo>
                    <a:pt x="57" y="107"/>
                    <a:pt x="57" y="107"/>
                    <a:pt x="57" y="107"/>
                  </a:cubicBezTo>
                  <a:cubicBezTo>
                    <a:pt x="57" y="107"/>
                    <a:pt x="57" y="107"/>
                    <a:pt x="57" y="108"/>
                  </a:cubicBezTo>
                  <a:cubicBezTo>
                    <a:pt x="56" y="108"/>
                    <a:pt x="56" y="108"/>
                    <a:pt x="56" y="108"/>
                  </a:cubicBezTo>
                  <a:cubicBezTo>
                    <a:pt x="55" y="108"/>
                    <a:pt x="55" y="109"/>
                    <a:pt x="54" y="109"/>
                  </a:cubicBezTo>
                  <a:cubicBezTo>
                    <a:pt x="54" y="109"/>
                    <a:pt x="53" y="109"/>
                    <a:pt x="53" y="109"/>
                  </a:cubicBezTo>
                  <a:cubicBezTo>
                    <a:pt x="52" y="109"/>
                    <a:pt x="52" y="109"/>
                    <a:pt x="51" y="109"/>
                  </a:cubicBezTo>
                  <a:cubicBezTo>
                    <a:pt x="51" y="109"/>
                    <a:pt x="51" y="109"/>
                    <a:pt x="51" y="109"/>
                  </a:cubicBezTo>
                  <a:cubicBezTo>
                    <a:pt x="50" y="109"/>
                    <a:pt x="50" y="109"/>
                    <a:pt x="50" y="109"/>
                  </a:cubicBezTo>
                  <a:cubicBezTo>
                    <a:pt x="49" y="109"/>
                    <a:pt x="49" y="109"/>
                    <a:pt x="49" y="109"/>
                  </a:cubicBezTo>
                  <a:cubicBezTo>
                    <a:pt x="49" y="109"/>
                    <a:pt x="48" y="109"/>
                    <a:pt x="48" y="109"/>
                  </a:cubicBezTo>
                  <a:cubicBezTo>
                    <a:pt x="48" y="109"/>
                    <a:pt x="48" y="109"/>
                    <a:pt x="48" y="109"/>
                  </a:cubicBezTo>
                  <a:cubicBezTo>
                    <a:pt x="48" y="109"/>
                    <a:pt x="48" y="109"/>
                    <a:pt x="48" y="109"/>
                  </a:cubicBezTo>
                  <a:cubicBezTo>
                    <a:pt x="47" y="109"/>
                    <a:pt x="47" y="109"/>
                    <a:pt x="47" y="109"/>
                  </a:cubicBezTo>
                  <a:cubicBezTo>
                    <a:pt x="47" y="109"/>
                    <a:pt x="47" y="109"/>
                    <a:pt x="47" y="109"/>
                  </a:cubicBezTo>
                  <a:cubicBezTo>
                    <a:pt x="46" y="109"/>
                    <a:pt x="45" y="109"/>
                    <a:pt x="44" y="109"/>
                  </a:cubicBezTo>
                  <a:cubicBezTo>
                    <a:pt x="43" y="109"/>
                    <a:pt x="42" y="109"/>
                    <a:pt x="42" y="109"/>
                  </a:cubicBezTo>
                  <a:cubicBezTo>
                    <a:pt x="41" y="110"/>
                    <a:pt x="40" y="110"/>
                    <a:pt x="40" y="110"/>
                  </a:cubicBezTo>
                  <a:cubicBezTo>
                    <a:pt x="39" y="111"/>
                    <a:pt x="39" y="111"/>
                    <a:pt x="38" y="111"/>
                  </a:cubicBezTo>
                  <a:cubicBezTo>
                    <a:pt x="38" y="112"/>
                    <a:pt x="38" y="112"/>
                    <a:pt x="38" y="112"/>
                  </a:cubicBezTo>
                  <a:cubicBezTo>
                    <a:pt x="39" y="112"/>
                    <a:pt x="39" y="112"/>
                    <a:pt x="39" y="112"/>
                  </a:cubicBezTo>
                  <a:cubicBezTo>
                    <a:pt x="39" y="113"/>
                    <a:pt x="39" y="113"/>
                    <a:pt x="39" y="114"/>
                  </a:cubicBezTo>
                  <a:cubicBezTo>
                    <a:pt x="40" y="114"/>
                    <a:pt x="40" y="115"/>
                    <a:pt x="40" y="115"/>
                  </a:cubicBezTo>
                  <a:cubicBezTo>
                    <a:pt x="40" y="116"/>
                    <a:pt x="40" y="116"/>
                    <a:pt x="40" y="116"/>
                  </a:cubicBezTo>
                  <a:cubicBezTo>
                    <a:pt x="40" y="117"/>
                    <a:pt x="40" y="117"/>
                    <a:pt x="40" y="117"/>
                  </a:cubicBezTo>
                  <a:cubicBezTo>
                    <a:pt x="40" y="117"/>
                    <a:pt x="40" y="117"/>
                    <a:pt x="40" y="117"/>
                  </a:cubicBezTo>
                  <a:cubicBezTo>
                    <a:pt x="40" y="118"/>
                    <a:pt x="40" y="118"/>
                    <a:pt x="39" y="118"/>
                  </a:cubicBezTo>
                  <a:cubicBezTo>
                    <a:pt x="39" y="118"/>
                    <a:pt x="39" y="118"/>
                    <a:pt x="39" y="118"/>
                  </a:cubicBezTo>
                  <a:cubicBezTo>
                    <a:pt x="39" y="118"/>
                    <a:pt x="39" y="118"/>
                    <a:pt x="39" y="118"/>
                  </a:cubicBezTo>
                  <a:cubicBezTo>
                    <a:pt x="39" y="118"/>
                    <a:pt x="38" y="118"/>
                    <a:pt x="38" y="118"/>
                  </a:cubicBezTo>
                  <a:cubicBezTo>
                    <a:pt x="38" y="118"/>
                    <a:pt x="38" y="118"/>
                    <a:pt x="38" y="118"/>
                  </a:cubicBezTo>
                  <a:cubicBezTo>
                    <a:pt x="38" y="118"/>
                    <a:pt x="37" y="117"/>
                    <a:pt x="37" y="117"/>
                  </a:cubicBezTo>
                  <a:cubicBezTo>
                    <a:pt x="37" y="117"/>
                    <a:pt x="37" y="117"/>
                    <a:pt x="36" y="117"/>
                  </a:cubicBezTo>
                  <a:cubicBezTo>
                    <a:pt x="36" y="117"/>
                    <a:pt x="36" y="117"/>
                    <a:pt x="36" y="117"/>
                  </a:cubicBezTo>
                  <a:cubicBezTo>
                    <a:pt x="36" y="117"/>
                    <a:pt x="35" y="117"/>
                    <a:pt x="35" y="116"/>
                  </a:cubicBezTo>
                  <a:cubicBezTo>
                    <a:pt x="35" y="116"/>
                    <a:pt x="35" y="116"/>
                    <a:pt x="35" y="116"/>
                  </a:cubicBezTo>
                  <a:cubicBezTo>
                    <a:pt x="34" y="116"/>
                    <a:pt x="34" y="116"/>
                    <a:pt x="34" y="116"/>
                  </a:cubicBezTo>
                  <a:cubicBezTo>
                    <a:pt x="34" y="116"/>
                    <a:pt x="33" y="116"/>
                    <a:pt x="33" y="116"/>
                  </a:cubicBezTo>
                  <a:cubicBezTo>
                    <a:pt x="33" y="117"/>
                    <a:pt x="33" y="117"/>
                    <a:pt x="32" y="117"/>
                  </a:cubicBezTo>
                  <a:cubicBezTo>
                    <a:pt x="32" y="117"/>
                    <a:pt x="32" y="117"/>
                    <a:pt x="32" y="118"/>
                  </a:cubicBezTo>
                  <a:cubicBezTo>
                    <a:pt x="32" y="118"/>
                    <a:pt x="32" y="118"/>
                    <a:pt x="32" y="118"/>
                  </a:cubicBezTo>
                  <a:cubicBezTo>
                    <a:pt x="32" y="118"/>
                    <a:pt x="32" y="118"/>
                    <a:pt x="32" y="118"/>
                  </a:cubicBezTo>
                  <a:cubicBezTo>
                    <a:pt x="32" y="118"/>
                    <a:pt x="32" y="119"/>
                    <a:pt x="32" y="119"/>
                  </a:cubicBezTo>
                  <a:cubicBezTo>
                    <a:pt x="32" y="119"/>
                    <a:pt x="32" y="119"/>
                    <a:pt x="32" y="119"/>
                  </a:cubicBezTo>
                  <a:cubicBezTo>
                    <a:pt x="32" y="119"/>
                    <a:pt x="32" y="119"/>
                    <a:pt x="32" y="119"/>
                  </a:cubicBezTo>
                  <a:cubicBezTo>
                    <a:pt x="33" y="119"/>
                    <a:pt x="34" y="119"/>
                    <a:pt x="35" y="119"/>
                  </a:cubicBezTo>
                  <a:cubicBezTo>
                    <a:pt x="36" y="120"/>
                    <a:pt x="36" y="120"/>
                    <a:pt x="37" y="121"/>
                  </a:cubicBezTo>
                  <a:cubicBezTo>
                    <a:pt x="38" y="121"/>
                    <a:pt x="38" y="122"/>
                    <a:pt x="39" y="123"/>
                  </a:cubicBezTo>
                  <a:cubicBezTo>
                    <a:pt x="39" y="123"/>
                    <a:pt x="39" y="124"/>
                    <a:pt x="39" y="125"/>
                  </a:cubicBezTo>
                  <a:cubicBezTo>
                    <a:pt x="39" y="126"/>
                    <a:pt x="40" y="126"/>
                    <a:pt x="40" y="127"/>
                  </a:cubicBezTo>
                  <a:cubicBezTo>
                    <a:pt x="40" y="128"/>
                    <a:pt x="40" y="128"/>
                    <a:pt x="40" y="129"/>
                  </a:cubicBezTo>
                  <a:cubicBezTo>
                    <a:pt x="40" y="129"/>
                    <a:pt x="40" y="130"/>
                    <a:pt x="41" y="130"/>
                  </a:cubicBezTo>
                  <a:cubicBezTo>
                    <a:pt x="41" y="130"/>
                    <a:pt x="41" y="131"/>
                    <a:pt x="41" y="131"/>
                  </a:cubicBezTo>
                  <a:cubicBezTo>
                    <a:pt x="42" y="130"/>
                    <a:pt x="42" y="130"/>
                    <a:pt x="42" y="130"/>
                  </a:cubicBezTo>
                  <a:cubicBezTo>
                    <a:pt x="42" y="130"/>
                    <a:pt x="42" y="130"/>
                    <a:pt x="42" y="130"/>
                  </a:cubicBezTo>
                  <a:cubicBezTo>
                    <a:pt x="43" y="130"/>
                    <a:pt x="43" y="130"/>
                    <a:pt x="43" y="131"/>
                  </a:cubicBezTo>
                  <a:cubicBezTo>
                    <a:pt x="43" y="131"/>
                    <a:pt x="43" y="131"/>
                    <a:pt x="44" y="131"/>
                  </a:cubicBezTo>
                  <a:cubicBezTo>
                    <a:pt x="44" y="131"/>
                    <a:pt x="44" y="131"/>
                    <a:pt x="44" y="131"/>
                  </a:cubicBezTo>
                  <a:cubicBezTo>
                    <a:pt x="44" y="132"/>
                    <a:pt x="45" y="132"/>
                    <a:pt x="45" y="132"/>
                  </a:cubicBezTo>
                  <a:cubicBezTo>
                    <a:pt x="45" y="132"/>
                    <a:pt x="45" y="133"/>
                    <a:pt x="45" y="133"/>
                  </a:cubicBezTo>
                  <a:cubicBezTo>
                    <a:pt x="45" y="133"/>
                    <a:pt x="46" y="133"/>
                    <a:pt x="46" y="133"/>
                  </a:cubicBezTo>
                  <a:cubicBezTo>
                    <a:pt x="46" y="134"/>
                    <a:pt x="46" y="134"/>
                    <a:pt x="47" y="134"/>
                  </a:cubicBezTo>
                  <a:cubicBezTo>
                    <a:pt x="47" y="134"/>
                    <a:pt x="47" y="134"/>
                    <a:pt x="47" y="134"/>
                  </a:cubicBezTo>
                  <a:cubicBezTo>
                    <a:pt x="47" y="134"/>
                    <a:pt x="48" y="134"/>
                    <a:pt x="48" y="134"/>
                  </a:cubicBezTo>
                  <a:cubicBezTo>
                    <a:pt x="48" y="134"/>
                    <a:pt x="48" y="134"/>
                    <a:pt x="48" y="134"/>
                  </a:cubicBezTo>
                  <a:cubicBezTo>
                    <a:pt x="48" y="134"/>
                    <a:pt x="48" y="134"/>
                    <a:pt x="48" y="134"/>
                  </a:cubicBezTo>
                  <a:cubicBezTo>
                    <a:pt x="48" y="134"/>
                    <a:pt x="48" y="134"/>
                    <a:pt x="48" y="134"/>
                  </a:cubicBezTo>
                  <a:cubicBezTo>
                    <a:pt x="49" y="134"/>
                    <a:pt x="49" y="134"/>
                    <a:pt x="49" y="134"/>
                  </a:cubicBezTo>
                  <a:cubicBezTo>
                    <a:pt x="49" y="134"/>
                    <a:pt x="50" y="134"/>
                    <a:pt x="50" y="134"/>
                  </a:cubicBezTo>
                  <a:cubicBezTo>
                    <a:pt x="51" y="134"/>
                    <a:pt x="51" y="134"/>
                    <a:pt x="51" y="134"/>
                  </a:cubicBezTo>
                  <a:cubicBezTo>
                    <a:pt x="52" y="134"/>
                    <a:pt x="52" y="135"/>
                    <a:pt x="52" y="135"/>
                  </a:cubicBezTo>
                  <a:cubicBezTo>
                    <a:pt x="53" y="135"/>
                    <a:pt x="53" y="135"/>
                    <a:pt x="53" y="136"/>
                  </a:cubicBezTo>
                  <a:cubicBezTo>
                    <a:pt x="53" y="136"/>
                    <a:pt x="53" y="136"/>
                    <a:pt x="53" y="136"/>
                  </a:cubicBezTo>
                  <a:cubicBezTo>
                    <a:pt x="53" y="137"/>
                    <a:pt x="53" y="137"/>
                    <a:pt x="53" y="137"/>
                  </a:cubicBezTo>
                  <a:cubicBezTo>
                    <a:pt x="53" y="137"/>
                    <a:pt x="53" y="138"/>
                    <a:pt x="53" y="138"/>
                  </a:cubicBezTo>
                  <a:cubicBezTo>
                    <a:pt x="53" y="138"/>
                    <a:pt x="52" y="139"/>
                    <a:pt x="52" y="139"/>
                  </a:cubicBezTo>
                  <a:cubicBezTo>
                    <a:pt x="52" y="139"/>
                    <a:pt x="52" y="140"/>
                    <a:pt x="52" y="140"/>
                  </a:cubicBezTo>
                  <a:cubicBezTo>
                    <a:pt x="51" y="141"/>
                    <a:pt x="51" y="141"/>
                    <a:pt x="51" y="142"/>
                  </a:cubicBezTo>
                  <a:cubicBezTo>
                    <a:pt x="51" y="142"/>
                    <a:pt x="52" y="143"/>
                    <a:pt x="52" y="143"/>
                  </a:cubicBezTo>
                  <a:cubicBezTo>
                    <a:pt x="52" y="144"/>
                    <a:pt x="52" y="145"/>
                    <a:pt x="52" y="145"/>
                  </a:cubicBezTo>
                  <a:cubicBezTo>
                    <a:pt x="52" y="146"/>
                    <a:pt x="53" y="146"/>
                    <a:pt x="53" y="146"/>
                  </a:cubicBezTo>
                  <a:cubicBezTo>
                    <a:pt x="53" y="147"/>
                    <a:pt x="53" y="147"/>
                    <a:pt x="53" y="147"/>
                  </a:cubicBezTo>
                  <a:cubicBezTo>
                    <a:pt x="54" y="148"/>
                    <a:pt x="54" y="148"/>
                    <a:pt x="54" y="148"/>
                  </a:cubicBezTo>
                  <a:cubicBezTo>
                    <a:pt x="54" y="148"/>
                    <a:pt x="54" y="148"/>
                    <a:pt x="54" y="148"/>
                  </a:cubicBezTo>
                  <a:cubicBezTo>
                    <a:pt x="54" y="148"/>
                    <a:pt x="54" y="148"/>
                    <a:pt x="54" y="148"/>
                  </a:cubicBezTo>
                  <a:cubicBezTo>
                    <a:pt x="54" y="148"/>
                    <a:pt x="54" y="148"/>
                    <a:pt x="54" y="147"/>
                  </a:cubicBezTo>
                  <a:cubicBezTo>
                    <a:pt x="54" y="147"/>
                    <a:pt x="54" y="147"/>
                    <a:pt x="54" y="147"/>
                  </a:cubicBezTo>
                  <a:cubicBezTo>
                    <a:pt x="54" y="147"/>
                    <a:pt x="54" y="146"/>
                    <a:pt x="54" y="146"/>
                  </a:cubicBezTo>
                  <a:cubicBezTo>
                    <a:pt x="54" y="146"/>
                    <a:pt x="54" y="146"/>
                    <a:pt x="54" y="145"/>
                  </a:cubicBezTo>
                  <a:cubicBezTo>
                    <a:pt x="55" y="145"/>
                    <a:pt x="55" y="145"/>
                    <a:pt x="55" y="145"/>
                  </a:cubicBezTo>
                  <a:cubicBezTo>
                    <a:pt x="55" y="144"/>
                    <a:pt x="55" y="144"/>
                    <a:pt x="55" y="144"/>
                  </a:cubicBezTo>
                  <a:cubicBezTo>
                    <a:pt x="55" y="143"/>
                    <a:pt x="55" y="143"/>
                    <a:pt x="55" y="143"/>
                  </a:cubicBezTo>
                  <a:cubicBezTo>
                    <a:pt x="55" y="143"/>
                    <a:pt x="55" y="142"/>
                    <a:pt x="55" y="142"/>
                  </a:cubicBezTo>
                  <a:cubicBezTo>
                    <a:pt x="55" y="142"/>
                    <a:pt x="55" y="142"/>
                    <a:pt x="55" y="142"/>
                  </a:cubicBezTo>
                  <a:cubicBezTo>
                    <a:pt x="55" y="141"/>
                    <a:pt x="55" y="141"/>
                    <a:pt x="55" y="141"/>
                  </a:cubicBezTo>
                  <a:cubicBezTo>
                    <a:pt x="55" y="141"/>
                    <a:pt x="55" y="140"/>
                    <a:pt x="55" y="140"/>
                  </a:cubicBezTo>
                  <a:cubicBezTo>
                    <a:pt x="56" y="140"/>
                    <a:pt x="56" y="139"/>
                    <a:pt x="57" y="139"/>
                  </a:cubicBezTo>
                  <a:cubicBezTo>
                    <a:pt x="57" y="139"/>
                    <a:pt x="58" y="139"/>
                    <a:pt x="59" y="138"/>
                  </a:cubicBezTo>
                  <a:cubicBezTo>
                    <a:pt x="60" y="138"/>
                    <a:pt x="61" y="138"/>
                    <a:pt x="62" y="138"/>
                  </a:cubicBezTo>
                  <a:cubicBezTo>
                    <a:pt x="62" y="138"/>
                    <a:pt x="63" y="138"/>
                    <a:pt x="64" y="138"/>
                  </a:cubicBezTo>
                  <a:cubicBezTo>
                    <a:pt x="65" y="138"/>
                    <a:pt x="66" y="138"/>
                    <a:pt x="67" y="139"/>
                  </a:cubicBezTo>
                  <a:cubicBezTo>
                    <a:pt x="68" y="139"/>
                    <a:pt x="69" y="140"/>
                    <a:pt x="70" y="141"/>
                  </a:cubicBezTo>
                  <a:cubicBezTo>
                    <a:pt x="70" y="141"/>
                    <a:pt x="71" y="142"/>
                    <a:pt x="72" y="143"/>
                  </a:cubicBezTo>
                  <a:cubicBezTo>
                    <a:pt x="73" y="144"/>
                    <a:pt x="74" y="145"/>
                    <a:pt x="75" y="146"/>
                  </a:cubicBezTo>
                  <a:cubicBezTo>
                    <a:pt x="75" y="146"/>
                    <a:pt x="75" y="147"/>
                    <a:pt x="76" y="147"/>
                  </a:cubicBezTo>
                  <a:cubicBezTo>
                    <a:pt x="76" y="147"/>
                    <a:pt x="76" y="147"/>
                    <a:pt x="76" y="147"/>
                  </a:cubicBezTo>
                  <a:cubicBezTo>
                    <a:pt x="77" y="148"/>
                    <a:pt x="77" y="148"/>
                    <a:pt x="77" y="148"/>
                  </a:cubicBezTo>
                  <a:cubicBezTo>
                    <a:pt x="78" y="148"/>
                    <a:pt x="78" y="148"/>
                    <a:pt x="78" y="148"/>
                  </a:cubicBezTo>
                  <a:cubicBezTo>
                    <a:pt x="78" y="148"/>
                    <a:pt x="79" y="148"/>
                    <a:pt x="79" y="148"/>
                  </a:cubicBezTo>
                  <a:cubicBezTo>
                    <a:pt x="79" y="148"/>
                    <a:pt x="79" y="148"/>
                    <a:pt x="79" y="148"/>
                  </a:cubicBezTo>
                  <a:cubicBezTo>
                    <a:pt x="79" y="148"/>
                    <a:pt x="80" y="148"/>
                    <a:pt x="80" y="148"/>
                  </a:cubicBezTo>
                  <a:cubicBezTo>
                    <a:pt x="80" y="147"/>
                    <a:pt x="80" y="147"/>
                    <a:pt x="80" y="147"/>
                  </a:cubicBezTo>
                  <a:cubicBezTo>
                    <a:pt x="81" y="111"/>
                    <a:pt x="81" y="111"/>
                    <a:pt x="81" y="111"/>
                  </a:cubicBezTo>
                  <a:cubicBezTo>
                    <a:pt x="102" y="105"/>
                    <a:pt x="102" y="105"/>
                    <a:pt x="102" y="105"/>
                  </a:cubicBezTo>
                  <a:cubicBezTo>
                    <a:pt x="102" y="105"/>
                    <a:pt x="102" y="105"/>
                    <a:pt x="102" y="105"/>
                  </a:cubicBezTo>
                  <a:cubicBezTo>
                    <a:pt x="102" y="105"/>
                    <a:pt x="102" y="105"/>
                    <a:pt x="102" y="104"/>
                  </a:cubicBezTo>
                  <a:cubicBezTo>
                    <a:pt x="102" y="104"/>
                    <a:pt x="102" y="104"/>
                    <a:pt x="102" y="104"/>
                  </a:cubicBezTo>
                  <a:cubicBezTo>
                    <a:pt x="102" y="104"/>
                    <a:pt x="102" y="104"/>
                    <a:pt x="102" y="104"/>
                  </a:cubicBezTo>
                  <a:cubicBezTo>
                    <a:pt x="103" y="104"/>
                    <a:pt x="103" y="103"/>
                    <a:pt x="103" y="103"/>
                  </a:cubicBezTo>
                  <a:cubicBezTo>
                    <a:pt x="103" y="103"/>
                    <a:pt x="104" y="102"/>
                    <a:pt x="104" y="102"/>
                  </a:cubicBezTo>
                  <a:cubicBezTo>
                    <a:pt x="104" y="102"/>
                    <a:pt x="105" y="102"/>
                    <a:pt x="105" y="102"/>
                  </a:cubicBezTo>
                  <a:cubicBezTo>
                    <a:pt x="105" y="102"/>
                    <a:pt x="106" y="102"/>
                    <a:pt x="106" y="102"/>
                  </a:cubicBezTo>
                  <a:cubicBezTo>
                    <a:pt x="106" y="102"/>
                    <a:pt x="107" y="102"/>
                    <a:pt x="107" y="102"/>
                  </a:cubicBezTo>
                  <a:cubicBezTo>
                    <a:pt x="108" y="102"/>
                    <a:pt x="108" y="102"/>
                    <a:pt x="108" y="102"/>
                  </a:cubicBezTo>
                  <a:cubicBezTo>
                    <a:pt x="109" y="103"/>
                    <a:pt x="109" y="103"/>
                    <a:pt x="110" y="103"/>
                  </a:cubicBezTo>
                  <a:cubicBezTo>
                    <a:pt x="110" y="103"/>
                    <a:pt x="110" y="104"/>
                    <a:pt x="110" y="104"/>
                  </a:cubicBezTo>
                  <a:cubicBezTo>
                    <a:pt x="111" y="104"/>
                    <a:pt x="111" y="104"/>
                    <a:pt x="111" y="104"/>
                  </a:cubicBezTo>
                  <a:cubicBezTo>
                    <a:pt x="111" y="103"/>
                    <a:pt x="111" y="103"/>
                    <a:pt x="111" y="103"/>
                  </a:cubicBezTo>
                  <a:cubicBezTo>
                    <a:pt x="111" y="103"/>
                    <a:pt x="111" y="102"/>
                    <a:pt x="111" y="102"/>
                  </a:cubicBezTo>
                  <a:cubicBezTo>
                    <a:pt x="111" y="102"/>
                    <a:pt x="111" y="101"/>
                    <a:pt x="112" y="101"/>
                  </a:cubicBezTo>
                  <a:cubicBezTo>
                    <a:pt x="112" y="101"/>
                    <a:pt x="112" y="100"/>
                    <a:pt x="112" y="100"/>
                  </a:cubicBezTo>
                  <a:cubicBezTo>
                    <a:pt x="113" y="100"/>
                    <a:pt x="113" y="100"/>
                    <a:pt x="114" y="100"/>
                  </a:cubicBezTo>
                  <a:cubicBezTo>
                    <a:pt x="114" y="100"/>
                    <a:pt x="114" y="100"/>
                    <a:pt x="114" y="100"/>
                  </a:cubicBezTo>
                  <a:cubicBezTo>
                    <a:pt x="114" y="100"/>
                    <a:pt x="114" y="100"/>
                    <a:pt x="114" y="100"/>
                  </a:cubicBezTo>
                  <a:cubicBezTo>
                    <a:pt x="114" y="100"/>
                    <a:pt x="114" y="100"/>
                    <a:pt x="114" y="100"/>
                  </a:cubicBezTo>
                  <a:cubicBezTo>
                    <a:pt x="114" y="100"/>
                    <a:pt x="114" y="100"/>
                    <a:pt x="114" y="100"/>
                  </a:cubicBezTo>
                  <a:cubicBezTo>
                    <a:pt x="114" y="100"/>
                    <a:pt x="114" y="100"/>
                    <a:pt x="114" y="100"/>
                  </a:cubicBezTo>
                  <a:cubicBezTo>
                    <a:pt x="114" y="100"/>
                    <a:pt x="115" y="100"/>
                    <a:pt x="115" y="100"/>
                  </a:cubicBezTo>
                  <a:cubicBezTo>
                    <a:pt x="115" y="100"/>
                    <a:pt x="115" y="100"/>
                    <a:pt x="115" y="100"/>
                  </a:cubicBezTo>
                  <a:cubicBezTo>
                    <a:pt x="115" y="100"/>
                    <a:pt x="115" y="101"/>
                    <a:pt x="115" y="101"/>
                  </a:cubicBezTo>
                  <a:cubicBezTo>
                    <a:pt x="115" y="101"/>
                    <a:pt x="116" y="101"/>
                    <a:pt x="116" y="101"/>
                  </a:cubicBezTo>
                  <a:cubicBezTo>
                    <a:pt x="116" y="101"/>
                    <a:pt x="116" y="102"/>
                    <a:pt x="116" y="102"/>
                  </a:cubicBezTo>
                  <a:cubicBezTo>
                    <a:pt x="116" y="102"/>
                    <a:pt x="116" y="102"/>
                    <a:pt x="116" y="103"/>
                  </a:cubicBezTo>
                  <a:cubicBezTo>
                    <a:pt x="116" y="103"/>
                    <a:pt x="116" y="103"/>
                    <a:pt x="116" y="103"/>
                  </a:cubicBezTo>
                  <a:cubicBezTo>
                    <a:pt x="116" y="103"/>
                    <a:pt x="116" y="104"/>
                    <a:pt x="116" y="104"/>
                  </a:cubicBezTo>
                  <a:cubicBezTo>
                    <a:pt x="116" y="104"/>
                    <a:pt x="116" y="104"/>
                    <a:pt x="116" y="104"/>
                  </a:cubicBezTo>
                  <a:cubicBezTo>
                    <a:pt x="116" y="104"/>
                    <a:pt x="116" y="104"/>
                    <a:pt x="116" y="105"/>
                  </a:cubicBezTo>
                  <a:cubicBezTo>
                    <a:pt x="116" y="105"/>
                    <a:pt x="116" y="105"/>
                    <a:pt x="116" y="105"/>
                  </a:cubicBezTo>
                  <a:cubicBezTo>
                    <a:pt x="116" y="105"/>
                    <a:pt x="116" y="105"/>
                    <a:pt x="116" y="105"/>
                  </a:cubicBezTo>
                  <a:cubicBezTo>
                    <a:pt x="116" y="105"/>
                    <a:pt x="116" y="105"/>
                    <a:pt x="117" y="105"/>
                  </a:cubicBezTo>
                  <a:cubicBezTo>
                    <a:pt x="117" y="105"/>
                    <a:pt x="117" y="105"/>
                    <a:pt x="117" y="105"/>
                  </a:cubicBezTo>
                  <a:cubicBezTo>
                    <a:pt x="117" y="106"/>
                    <a:pt x="118" y="106"/>
                    <a:pt x="118" y="106"/>
                  </a:cubicBezTo>
                  <a:cubicBezTo>
                    <a:pt x="118" y="106"/>
                    <a:pt x="118" y="106"/>
                    <a:pt x="118" y="107"/>
                  </a:cubicBezTo>
                  <a:cubicBezTo>
                    <a:pt x="119" y="107"/>
                    <a:pt x="119" y="108"/>
                    <a:pt x="120" y="109"/>
                  </a:cubicBezTo>
                  <a:cubicBezTo>
                    <a:pt x="120" y="109"/>
                    <a:pt x="120" y="110"/>
                    <a:pt x="121" y="111"/>
                  </a:cubicBezTo>
                  <a:cubicBezTo>
                    <a:pt x="121" y="112"/>
                    <a:pt x="121" y="113"/>
                    <a:pt x="121" y="113"/>
                  </a:cubicBezTo>
                  <a:cubicBezTo>
                    <a:pt x="121" y="114"/>
                    <a:pt x="121" y="115"/>
                    <a:pt x="121" y="116"/>
                  </a:cubicBezTo>
                  <a:cubicBezTo>
                    <a:pt x="122" y="117"/>
                    <a:pt x="123" y="118"/>
                    <a:pt x="124" y="118"/>
                  </a:cubicBezTo>
                  <a:cubicBezTo>
                    <a:pt x="125" y="119"/>
                    <a:pt x="126" y="121"/>
                    <a:pt x="127" y="122"/>
                  </a:cubicBezTo>
                  <a:cubicBezTo>
                    <a:pt x="128" y="123"/>
                    <a:pt x="129" y="124"/>
                    <a:pt x="130" y="125"/>
                  </a:cubicBezTo>
                  <a:cubicBezTo>
                    <a:pt x="130" y="125"/>
                    <a:pt x="131" y="126"/>
                    <a:pt x="131" y="127"/>
                  </a:cubicBezTo>
                  <a:cubicBezTo>
                    <a:pt x="131" y="127"/>
                    <a:pt x="131" y="127"/>
                    <a:pt x="131" y="127"/>
                  </a:cubicBezTo>
                  <a:cubicBezTo>
                    <a:pt x="131" y="127"/>
                    <a:pt x="131" y="127"/>
                    <a:pt x="131" y="127"/>
                  </a:cubicBezTo>
                  <a:cubicBezTo>
                    <a:pt x="131" y="127"/>
                    <a:pt x="131" y="127"/>
                    <a:pt x="132" y="127"/>
                  </a:cubicBezTo>
                  <a:cubicBezTo>
                    <a:pt x="132" y="127"/>
                    <a:pt x="132" y="127"/>
                    <a:pt x="132" y="127"/>
                  </a:cubicBezTo>
                  <a:cubicBezTo>
                    <a:pt x="132" y="127"/>
                    <a:pt x="133" y="127"/>
                    <a:pt x="133" y="127"/>
                  </a:cubicBezTo>
                  <a:cubicBezTo>
                    <a:pt x="133" y="127"/>
                    <a:pt x="134" y="127"/>
                    <a:pt x="134" y="127"/>
                  </a:cubicBezTo>
                  <a:cubicBezTo>
                    <a:pt x="135" y="127"/>
                    <a:pt x="135" y="126"/>
                    <a:pt x="135" y="126"/>
                  </a:cubicBezTo>
                  <a:cubicBezTo>
                    <a:pt x="136" y="126"/>
                    <a:pt x="136" y="126"/>
                    <a:pt x="137" y="126"/>
                  </a:cubicBezTo>
                  <a:cubicBezTo>
                    <a:pt x="137" y="126"/>
                    <a:pt x="138" y="126"/>
                    <a:pt x="138" y="126"/>
                  </a:cubicBezTo>
                  <a:cubicBezTo>
                    <a:pt x="138" y="126"/>
                    <a:pt x="139" y="126"/>
                    <a:pt x="139" y="126"/>
                  </a:cubicBezTo>
                  <a:cubicBezTo>
                    <a:pt x="139" y="126"/>
                    <a:pt x="140" y="126"/>
                    <a:pt x="140" y="126"/>
                  </a:cubicBezTo>
                  <a:cubicBezTo>
                    <a:pt x="140" y="125"/>
                    <a:pt x="140" y="125"/>
                    <a:pt x="141" y="125"/>
                  </a:cubicBezTo>
                  <a:cubicBezTo>
                    <a:pt x="142" y="126"/>
                    <a:pt x="142" y="126"/>
                    <a:pt x="142" y="126"/>
                  </a:cubicBezTo>
                  <a:cubicBezTo>
                    <a:pt x="142" y="126"/>
                    <a:pt x="142" y="126"/>
                    <a:pt x="143" y="126"/>
                  </a:cubicBezTo>
                  <a:cubicBezTo>
                    <a:pt x="144" y="126"/>
                    <a:pt x="145" y="126"/>
                    <a:pt x="147" y="126"/>
                  </a:cubicBezTo>
                  <a:cubicBezTo>
                    <a:pt x="148" y="126"/>
                    <a:pt x="150" y="126"/>
                    <a:pt x="152" y="126"/>
                  </a:cubicBezTo>
                  <a:cubicBezTo>
                    <a:pt x="154" y="126"/>
                    <a:pt x="156" y="126"/>
                    <a:pt x="158" y="126"/>
                  </a:cubicBezTo>
                  <a:cubicBezTo>
                    <a:pt x="159" y="126"/>
                    <a:pt x="159" y="126"/>
                    <a:pt x="159" y="126"/>
                  </a:cubicBezTo>
                  <a:cubicBezTo>
                    <a:pt x="160" y="127"/>
                    <a:pt x="160" y="127"/>
                    <a:pt x="160" y="127"/>
                  </a:cubicBezTo>
                  <a:cubicBezTo>
                    <a:pt x="160" y="127"/>
                    <a:pt x="161" y="127"/>
                    <a:pt x="161" y="128"/>
                  </a:cubicBezTo>
                  <a:cubicBezTo>
                    <a:pt x="161" y="128"/>
                    <a:pt x="162" y="128"/>
                    <a:pt x="162" y="129"/>
                  </a:cubicBezTo>
                  <a:cubicBezTo>
                    <a:pt x="162" y="129"/>
                    <a:pt x="162" y="129"/>
                    <a:pt x="163" y="129"/>
                  </a:cubicBezTo>
                  <a:cubicBezTo>
                    <a:pt x="163" y="130"/>
                    <a:pt x="163" y="130"/>
                    <a:pt x="163" y="130"/>
                  </a:cubicBezTo>
                  <a:cubicBezTo>
                    <a:pt x="164" y="130"/>
                    <a:pt x="164" y="131"/>
                    <a:pt x="164" y="131"/>
                  </a:cubicBezTo>
                  <a:cubicBezTo>
                    <a:pt x="164" y="131"/>
                    <a:pt x="165" y="131"/>
                    <a:pt x="165" y="131"/>
                  </a:cubicBezTo>
                  <a:cubicBezTo>
                    <a:pt x="166" y="131"/>
                    <a:pt x="166" y="132"/>
                    <a:pt x="166" y="132"/>
                  </a:cubicBezTo>
                  <a:cubicBezTo>
                    <a:pt x="167" y="132"/>
                    <a:pt x="167" y="133"/>
                    <a:pt x="167" y="133"/>
                  </a:cubicBezTo>
                  <a:cubicBezTo>
                    <a:pt x="167" y="134"/>
                    <a:pt x="167" y="134"/>
                    <a:pt x="167" y="135"/>
                  </a:cubicBezTo>
                  <a:cubicBezTo>
                    <a:pt x="167" y="136"/>
                    <a:pt x="167" y="136"/>
                    <a:pt x="167" y="137"/>
                  </a:cubicBezTo>
                  <a:cubicBezTo>
                    <a:pt x="167" y="137"/>
                    <a:pt x="167" y="137"/>
                    <a:pt x="167" y="138"/>
                  </a:cubicBezTo>
                  <a:cubicBezTo>
                    <a:pt x="167" y="138"/>
                    <a:pt x="167" y="138"/>
                    <a:pt x="167" y="138"/>
                  </a:cubicBezTo>
                  <a:cubicBezTo>
                    <a:pt x="167" y="138"/>
                    <a:pt x="167" y="139"/>
                    <a:pt x="167" y="139"/>
                  </a:cubicBezTo>
                  <a:cubicBezTo>
                    <a:pt x="167" y="139"/>
                    <a:pt x="167" y="139"/>
                    <a:pt x="167" y="139"/>
                  </a:cubicBezTo>
                  <a:cubicBezTo>
                    <a:pt x="168" y="140"/>
                    <a:pt x="168" y="140"/>
                    <a:pt x="168" y="140"/>
                  </a:cubicBezTo>
                  <a:cubicBezTo>
                    <a:pt x="168" y="141"/>
                    <a:pt x="168" y="141"/>
                    <a:pt x="168" y="142"/>
                  </a:cubicBezTo>
                  <a:cubicBezTo>
                    <a:pt x="169" y="142"/>
                    <a:pt x="169" y="142"/>
                    <a:pt x="169" y="143"/>
                  </a:cubicBezTo>
                  <a:cubicBezTo>
                    <a:pt x="169" y="143"/>
                    <a:pt x="170" y="143"/>
                    <a:pt x="170" y="144"/>
                  </a:cubicBezTo>
                  <a:cubicBezTo>
                    <a:pt x="170" y="144"/>
                    <a:pt x="170" y="144"/>
                    <a:pt x="171" y="145"/>
                  </a:cubicBezTo>
                  <a:cubicBezTo>
                    <a:pt x="171" y="145"/>
                    <a:pt x="171" y="145"/>
                    <a:pt x="171" y="146"/>
                  </a:cubicBezTo>
                  <a:cubicBezTo>
                    <a:pt x="172" y="146"/>
                    <a:pt x="172" y="146"/>
                    <a:pt x="172" y="147"/>
                  </a:cubicBezTo>
                  <a:cubicBezTo>
                    <a:pt x="172" y="147"/>
                    <a:pt x="172" y="148"/>
                    <a:pt x="172" y="148"/>
                  </a:cubicBezTo>
                  <a:cubicBezTo>
                    <a:pt x="172" y="148"/>
                    <a:pt x="172" y="148"/>
                    <a:pt x="173" y="149"/>
                  </a:cubicBezTo>
                  <a:cubicBezTo>
                    <a:pt x="173" y="149"/>
                    <a:pt x="173" y="149"/>
                    <a:pt x="173" y="149"/>
                  </a:cubicBezTo>
                  <a:cubicBezTo>
                    <a:pt x="174" y="149"/>
                    <a:pt x="174" y="149"/>
                    <a:pt x="175" y="149"/>
                  </a:cubicBezTo>
                  <a:cubicBezTo>
                    <a:pt x="175" y="149"/>
                    <a:pt x="176" y="149"/>
                    <a:pt x="176" y="149"/>
                  </a:cubicBezTo>
                  <a:cubicBezTo>
                    <a:pt x="176" y="149"/>
                    <a:pt x="177" y="149"/>
                    <a:pt x="177" y="149"/>
                  </a:cubicBezTo>
                  <a:cubicBezTo>
                    <a:pt x="177" y="149"/>
                    <a:pt x="177" y="149"/>
                    <a:pt x="178" y="149"/>
                  </a:cubicBezTo>
                  <a:cubicBezTo>
                    <a:pt x="178" y="149"/>
                    <a:pt x="178" y="149"/>
                    <a:pt x="178" y="149"/>
                  </a:cubicBezTo>
                  <a:cubicBezTo>
                    <a:pt x="179" y="149"/>
                    <a:pt x="179" y="149"/>
                    <a:pt x="179" y="149"/>
                  </a:cubicBezTo>
                  <a:cubicBezTo>
                    <a:pt x="180" y="150"/>
                    <a:pt x="181" y="150"/>
                    <a:pt x="181" y="150"/>
                  </a:cubicBezTo>
                  <a:cubicBezTo>
                    <a:pt x="182" y="150"/>
                    <a:pt x="183" y="151"/>
                    <a:pt x="184" y="151"/>
                  </a:cubicBezTo>
                  <a:cubicBezTo>
                    <a:pt x="184" y="151"/>
                    <a:pt x="185" y="152"/>
                    <a:pt x="186" y="152"/>
                  </a:cubicBezTo>
                  <a:cubicBezTo>
                    <a:pt x="186" y="153"/>
                    <a:pt x="186" y="153"/>
                    <a:pt x="187" y="154"/>
                  </a:cubicBezTo>
                  <a:cubicBezTo>
                    <a:pt x="187" y="154"/>
                    <a:pt x="187" y="154"/>
                    <a:pt x="187" y="155"/>
                  </a:cubicBezTo>
                  <a:cubicBezTo>
                    <a:pt x="187" y="155"/>
                    <a:pt x="187" y="155"/>
                    <a:pt x="187" y="155"/>
                  </a:cubicBezTo>
                  <a:cubicBezTo>
                    <a:pt x="187" y="155"/>
                    <a:pt x="187" y="155"/>
                    <a:pt x="187" y="155"/>
                  </a:cubicBezTo>
                  <a:cubicBezTo>
                    <a:pt x="187" y="155"/>
                    <a:pt x="187" y="155"/>
                    <a:pt x="187" y="155"/>
                  </a:cubicBezTo>
                  <a:cubicBezTo>
                    <a:pt x="187" y="155"/>
                    <a:pt x="188" y="155"/>
                    <a:pt x="188" y="155"/>
                  </a:cubicBezTo>
                  <a:cubicBezTo>
                    <a:pt x="188" y="155"/>
                    <a:pt x="188" y="154"/>
                    <a:pt x="189" y="154"/>
                  </a:cubicBezTo>
                  <a:cubicBezTo>
                    <a:pt x="189" y="154"/>
                    <a:pt x="189" y="154"/>
                    <a:pt x="189" y="154"/>
                  </a:cubicBezTo>
                  <a:cubicBezTo>
                    <a:pt x="189" y="153"/>
                    <a:pt x="190" y="153"/>
                    <a:pt x="190" y="153"/>
                  </a:cubicBezTo>
                  <a:cubicBezTo>
                    <a:pt x="190" y="152"/>
                    <a:pt x="190" y="152"/>
                    <a:pt x="190" y="151"/>
                  </a:cubicBezTo>
                  <a:cubicBezTo>
                    <a:pt x="191" y="150"/>
                    <a:pt x="191" y="150"/>
                    <a:pt x="192" y="149"/>
                  </a:cubicBezTo>
                  <a:cubicBezTo>
                    <a:pt x="193" y="149"/>
                    <a:pt x="194" y="148"/>
                    <a:pt x="195" y="147"/>
                  </a:cubicBezTo>
                  <a:cubicBezTo>
                    <a:pt x="196" y="147"/>
                    <a:pt x="197" y="146"/>
                    <a:pt x="198" y="146"/>
                  </a:cubicBezTo>
                  <a:cubicBezTo>
                    <a:pt x="199" y="146"/>
                    <a:pt x="199" y="146"/>
                    <a:pt x="199" y="145"/>
                  </a:cubicBezTo>
                  <a:cubicBezTo>
                    <a:pt x="200" y="145"/>
                    <a:pt x="200" y="145"/>
                    <a:pt x="200" y="145"/>
                  </a:cubicBezTo>
                  <a:cubicBezTo>
                    <a:pt x="200" y="145"/>
                    <a:pt x="201" y="145"/>
                    <a:pt x="201" y="145"/>
                  </a:cubicBezTo>
                  <a:cubicBezTo>
                    <a:pt x="201" y="145"/>
                    <a:pt x="201" y="145"/>
                    <a:pt x="202" y="145"/>
                  </a:cubicBezTo>
                  <a:cubicBezTo>
                    <a:pt x="202" y="145"/>
                    <a:pt x="202" y="145"/>
                    <a:pt x="202" y="145"/>
                  </a:cubicBezTo>
                  <a:cubicBezTo>
                    <a:pt x="202" y="145"/>
                    <a:pt x="202" y="145"/>
                    <a:pt x="202" y="145"/>
                  </a:cubicBezTo>
                  <a:cubicBezTo>
                    <a:pt x="203" y="145"/>
                    <a:pt x="203" y="145"/>
                    <a:pt x="203" y="145"/>
                  </a:cubicBezTo>
                  <a:cubicBezTo>
                    <a:pt x="203" y="145"/>
                    <a:pt x="203" y="145"/>
                    <a:pt x="203" y="145"/>
                  </a:cubicBezTo>
                  <a:cubicBezTo>
                    <a:pt x="203" y="144"/>
                    <a:pt x="204" y="144"/>
                    <a:pt x="204" y="143"/>
                  </a:cubicBezTo>
                  <a:cubicBezTo>
                    <a:pt x="204" y="142"/>
                    <a:pt x="204" y="142"/>
                    <a:pt x="205" y="142"/>
                  </a:cubicBezTo>
                  <a:cubicBezTo>
                    <a:pt x="205" y="141"/>
                    <a:pt x="205" y="141"/>
                    <a:pt x="205" y="141"/>
                  </a:cubicBezTo>
                  <a:cubicBezTo>
                    <a:pt x="205" y="141"/>
                    <a:pt x="205" y="141"/>
                    <a:pt x="206" y="141"/>
                  </a:cubicBezTo>
                  <a:cubicBezTo>
                    <a:pt x="206" y="141"/>
                    <a:pt x="206" y="140"/>
                    <a:pt x="207" y="140"/>
                  </a:cubicBezTo>
                  <a:cubicBezTo>
                    <a:pt x="208" y="140"/>
                    <a:pt x="208" y="139"/>
                    <a:pt x="209" y="139"/>
                  </a:cubicBezTo>
                  <a:cubicBezTo>
                    <a:pt x="209" y="138"/>
                    <a:pt x="209" y="138"/>
                    <a:pt x="210" y="137"/>
                  </a:cubicBezTo>
                  <a:cubicBezTo>
                    <a:pt x="210" y="137"/>
                    <a:pt x="210" y="136"/>
                    <a:pt x="210" y="136"/>
                  </a:cubicBezTo>
                  <a:cubicBezTo>
                    <a:pt x="210" y="135"/>
                    <a:pt x="211" y="135"/>
                    <a:pt x="211" y="135"/>
                  </a:cubicBezTo>
                  <a:cubicBezTo>
                    <a:pt x="211" y="134"/>
                    <a:pt x="211" y="134"/>
                    <a:pt x="212" y="134"/>
                  </a:cubicBezTo>
                  <a:cubicBezTo>
                    <a:pt x="212" y="134"/>
                    <a:pt x="213" y="134"/>
                    <a:pt x="213" y="133"/>
                  </a:cubicBezTo>
                  <a:cubicBezTo>
                    <a:pt x="214" y="133"/>
                    <a:pt x="214" y="133"/>
                    <a:pt x="215" y="133"/>
                  </a:cubicBezTo>
                  <a:cubicBezTo>
                    <a:pt x="216" y="133"/>
                    <a:pt x="216" y="133"/>
                    <a:pt x="217" y="133"/>
                  </a:cubicBezTo>
                  <a:cubicBezTo>
                    <a:pt x="218" y="133"/>
                    <a:pt x="218" y="134"/>
                    <a:pt x="219" y="134"/>
                  </a:cubicBezTo>
                  <a:cubicBezTo>
                    <a:pt x="220" y="134"/>
                    <a:pt x="220" y="134"/>
                    <a:pt x="221" y="134"/>
                  </a:cubicBezTo>
                  <a:cubicBezTo>
                    <a:pt x="221" y="134"/>
                    <a:pt x="222" y="135"/>
                    <a:pt x="222" y="135"/>
                  </a:cubicBezTo>
                  <a:cubicBezTo>
                    <a:pt x="223" y="135"/>
                    <a:pt x="223" y="135"/>
                    <a:pt x="224" y="136"/>
                  </a:cubicBezTo>
                  <a:cubicBezTo>
                    <a:pt x="224" y="136"/>
                    <a:pt x="225" y="136"/>
                    <a:pt x="225" y="136"/>
                  </a:cubicBezTo>
                  <a:cubicBezTo>
                    <a:pt x="226" y="136"/>
                    <a:pt x="226" y="136"/>
                    <a:pt x="226" y="136"/>
                  </a:cubicBezTo>
                  <a:cubicBezTo>
                    <a:pt x="227" y="136"/>
                    <a:pt x="227" y="136"/>
                    <a:pt x="227" y="136"/>
                  </a:cubicBezTo>
                  <a:cubicBezTo>
                    <a:pt x="227" y="136"/>
                    <a:pt x="228" y="136"/>
                    <a:pt x="228" y="136"/>
                  </a:cubicBezTo>
                  <a:cubicBezTo>
                    <a:pt x="228" y="136"/>
                    <a:pt x="228" y="136"/>
                    <a:pt x="228" y="136"/>
                  </a:cubicBezTo>
                  <a:cubicBezTo>
                    <a:pt x="229" y="136"/>
                    <a:pt x="229" y="136"/>
                    <a:pt x="229" y="135"/>
                  </a:cubicBezTo>
                  <a:cubicBezTo>
                    <a:pt x="229" y="135"/>
                    <a:pt x="229" y="135"/>
                    <a:pt x="229" y="134"/>
                  </a:cubicBezTo>
                  <a:cubicBezTo>
                    <a:pt x="229" y="133"/>
                    <a:pt x="230" y="133"/>
                    <a:pt x="230" y="132"/>
                  </a:cubicBezTo>
                  <a:cubicBezTo>
                    <a:pt x="230" y="132"/>
                    <a:pt x="231" y="131"/>
                    <a:pt x="232" y="131"/>
                  </a:cubicBezTo>
                  <a:cubicBezTo>
                    <a:pt x="232" y="131"/>
                    <a:pt x="233" y="130"/>
                    <a:pt x="234" y="130"/>
                  </a:cubicBezTo>
                  <a:cubicBezTo>
                    <a:pt x="235" y="130"/>
                    <a:pt x="236" y="130"/>
                    <a:pt x="236" y="130"/>
                  </a:cubicBezTo>
                  <a:cubicBezTo>
                    <a:pt x="236" y="130"/>
                    <a:pt x="237" y="130"/>
                    <a:pt x="237" y="130"/>
                  </a:cubicBezTo>
                  <a:cubicBezTo>
                    <a:pt x="237" y="130"/>
                    <a:pt x="237" y="130"/>
                    <a:pt x="237" y="130"/>
                  </a:cubicBezTo>
                  <a:cubicBezTo>
                    <a:pt x="238" y="130"/>
                    <a:pt x="238" y="130"/>
                    <a:pt x="238" y="130"/>
                  </a:cubicBezTo>
                  <a:cubicBezTo>
                    <a:pt x="238" y="130"/>
                    <a:pt x="238" y="130"/>
                    <a:pt x="239" y="130"/>
                  </a:cubicBezTo>
                  <a:cubicBezTo>
                    <a:pt x="239" y="131"/>
                    <a:pt x="239" y="131"/>
                    <a:pt x="239" y="131"/>
                  </a:cubicBezTo>
                  <a:cubicBezTo>
                    <a:pt x="240" y="131"/>
                    <a:pt x="240" y="131"/>
                    <a:pt x="241" y="132"/>
                  </a:cubicBezTo>
                  <a:cubicBezTo>
                    <a:pt x="242" y="132"/>
                    <a:pt x="242" y="132"/>
                    <a:pt x="243" y="133"/>
                  </a:cubicBezTo>
                  <a:cubicBezTo>
                    <a:pt x="244" y="133"/>
                    <a:pt x="245" y="133"/>
                    <a:pt x="246" y="133"/>
                  </a:cubicBezTo>
                  <a:cubicBezTo>
                    <a:pt x="247" y="134"/>
                    <a:pt x="247" y="134"/>
                    <a:pt x="248" y="134"/>
                  </a:cubicBezTo>
                  <a:cubicBezTo>
                    <a:pt x="248" y="134"/>
                    <a:pt x="248" y="134"/>
                    <a:pt x="248" y="134"/>
                  </a:cubicBezTo>
                  <a:cubicBezTo>
                    <a:pt x="248" y="134"/>
                    <a:pt x="249" y="134"/>
                    <a:pt x="249" y="134"/>
                  </a:cubicBezTo>
                  <a:cubicBezTo>
                    <a:pt x="249" y="134"/>
                    <a:pt x="249" y="134"/>
                    <a:pt x="249" y="134"/>
                  </a:cubicBezTo>
                  <a:cubicBezTo>
                    <a:pt x="249" y="134"/>
                    <a:pt x="249" y="133"/>
                    <a:pt x="249" y="133"/>
                  </a:cubicBezTo>
                  <a:cubicBezTo>
                    <a:pt x="250" y="133"/>
                    <a:pt x="250" y="133"/>
                    <a:pt x="250" y="133"/>
                  </a:cubicBezTo>
                  <a:cubicBezTo>
                    <a:pt x="250" y="133"/>
                    <a:pt x="251" y="133"/>
                    <a:pt x="251" y="133"/>
                  </a:cubicBezTo>
                  <a:cubicBezTo>
                    <a:pt x="251" y="133"/>
                    <a:pt x="252" y="133"/>
                    <a:pt x="252" y="133"/>
                  </a:cubicBezTo>
                  <a:cubicBezTo>
                    <a:pt x="253" y="133"/>
                    <a:pt x="253" y="133"/>
                    <a:pt x="254" y="133"/>
                  </a:cubicBezTo>
                  <a:cubicBezTo>
                    <a:pt x="255" y="133"/>
                    <a:pt x="257" y="133"/>
                    <a:pt x="259" y="133"/>
                  </a:cubicBezTo>
                  <a:cubicBezTo>
                    <a:pt x="260" y="133"/>
                    <a:pt x="262" y="133"/>
                    <a:pt x="264" y="134"/>
                  </a:cubicBezTo>
                  <a:cubicBezTo>
                    <a:pt x="265" y="134"/>
                    <a:pt x="267" y="134"/>
                    <a:pt x="268" y="134"/>
                  </a:cubicBezTo>
                  <a:cubicBezTo>
                    <a:pt x="269" y="134"/>
                    <a:pt x="270" y="134"/>
                    <a:pt x="271" y="135"/>
                  </a:cubicBezTo>
                  <a:cubicBezTo>
                    <a:pt x="271" y="135"/>
                    <a:pt x="271" y="135"/>
                    <a:pt x="272" y="135"/>
                  </a:cubicBezTo>
                  <a:cubicBezTo>
                    <a:pt x="272" y="135"/>
                    <a:pt x="272" y="135"/>
                    <a:pt x="272" y="135"/>
                  </a:cubicBezTo>
                  <a:cubicBezTo>
                    <a:pt x="272" y="135"/>
                    <a:pt x="272" y="135"/>
                    <a:pt x="273" y="135"/>
                  </a:cubicBezTo>
                  <a:cubicBezTo>
                    <a:pt x="273" y="135"/>
                    <a:pt x="273" y="135"/>
                    <a:pt x="273" y="135"/>
                  </a:cubicBezTo>
                  <a:cubicBezTo>
                    <a:pt x="273" y="135"/>
                    <a:pt x="273" y="135"/>
                    <a:pt x="273" y="135"/>
                  </a:cubicBezTo>
                  <a:cubicBezTo>
                    <a:pt x="273" y="135"/>
                    <a:pt x="274" y="135"/>
                    <a:pt x="274" y="135"/>
                  </a:cubicBezTo>
                  <a:cubicBezTo>
                    <a:pt x="274" y="135"/>
                    <a:pt x="274" y="135"/>
                    <a:pt x="274" y="135"/>
                  </a:cubicBezTo>
                  <a:cubicBezTo>
                    <a:pt x="274" y="135"/>
                    <a:pt x="274" y="135"/>
                    <a:pt x="274" y="135"/>
                  </a:cubicBezTo>
                  <a:cubicBezTo>
                    <a:pt x="274" y="135"/>
                    <a:pt x="274" y="135"/>
                    <a:pt x="275" y="135"/>
                  </a:cubicBezTo>
                  <a:cubicBezTo>
                    <a:pt x="275" y="135"/>
                    <a:pt x="275" y="135"/>
                    <a:pt x="275" y="135"/>
                  </a:cubicBezTo>
                  <a:cubicBezTo>
                    <a:pt x="275" y="135"/>
                    <a:pt x="275" y="135"/>
                    <a:pt x="275" y="135"/>
                  </a:cubicBezTo>
                  <a:cubicBezTo>
                    <a:pt x="275" y="135"/>
                    <a:pt x="275" y="135"/>
                    <a:pt x="275" y="135"/>
                  </a:cubicBezTo>
                  <a:cubicBezTo>
                    <a:pt x="276" y="135"/>
                    <a:pt x="276" y="135"/>
                    <a:pt x="276" y="135"/>
                  </a:cubicBezTo>
                  <a:cubicBezTo>
                    <a:pt x="277" y="135"/>
                    <a:pt x="277" y="135"/>
                    <a:pt x="277" y="135"/>
                  </a:cubicBezTo>
                  <a:cubicBezTo>
                    <a:pt x="278" y="135"/>
                    <a:pt x="278" y="136"/>
                    <a:pt x="278" y="136"/>
                  </a:cubicBezTo>
                  <a:cubicBezTo>
                    <a:pt x="279" y="136"/>
                    <a:pt x="279" y="137"/>
                    <a:pt x="279" y="137"/>
                  </a:cubicBezTo>
                  <a:cubicBezTo>
                    <a:pt x="280" y="137"/>
                    <a:pt x="280" y="138"/>
                    <a:pt x="280" y="138"/>
                  </a:cubicBezTo>
                  <a:cubicBezTo>
                    <a:pt x="280" y="138"/>
                    <a:pt x="281" y="138"/>
                    <a:pt x="281" y="138"/>
                  </a:cubicBezTo>
                  <a:cubicBezTo>
                    <a:pt x="281" y="138"/>
                    <a:pt x="281" y="138"/>
                    <a:pt x="282" y="138"/>
                  </a:cubicBezTo>
                  <a:cubicBezTo>
                    <a:pt x="282" y="138"/>
                    <a:pt x="282" y="138"/>
                    <a:pt x="282" y="138"/>
                  </a:cubicBezTo>
                  <a:cubicBezTo>
                    <a:pt x="283" y="138"/>
                    <a:pt x="283" y="138"/>
                    <a:pt x="283" y="138"/>
                  </a:cubicBezTo>
                  <a:cubicBezTo>
                    <a:pt x="283" y="138"/>
                    <a:pt x="283" y="138"/>
                    <a:pt x="284" y="138"/>
                  </a:cubicBezTo>
                  <a:cubicBezTo>
                    <a:pt x="284" y="138"/>
                    <a:pt x="284" y="138"/>
                    <a:pt x="284" y="139"/>
                  </a:cubicBezTo>
                  <a:cubicBezTo>
                    <a:pt x="284" y="139"/>
                    <a:pt x="285" y="139"/>
                    <a:pt x="285" y="139"/>
                  </a:cubicBezTo>
                  <a:cubicBezTo>
                    <a:pt x="285" y="139"/>
                    <a:pt x="285" y="139"/>
                    <a:pt x="285" y="139"/>
                  </a:cubicBezTo>
                  <a:cubicBezTo>
                    <a:pt x="285" y="139"/>
                    <a:pt x="285" y="139"/>
                    <a:pt x="285" y="139"/>
                  </a:cubicBezTo>
                  <a:cubicBezTo>
                    <a:pt x="285" y="139"/>
                    <a:pt x="285" y="138"/>
                    <a:pt x="285" y="138"/>
                  </a:cubicBezTo>
                  <a:cubicBezTo>
                    <a:pt x="285" y="138"/>
                    <a:pt x="285" y="138"/>
                    <a:pt x="285" y="138"/>
                  </a:cubicBezTo>
                  <a:cubicBezTo>
                    <a:pt x="285" y="138"/>
                    <a:pt x="285" y="137"/>
                    <a:pt x="285" y="137"/>
                  </a:cubicBezTo>
                  <a:cubicBezTo>
                    <a:pt x="285" y="137"/>
                    <a:pt x="285" y="137"/>
                    <a:pt x="285" y="137"/>
                  </a:cubicBezTo>
                  <a:cubicBezTo>
                    <a:pt x="285" y="136"/>
                    <a:pt x="285" y="136"/>
                    <a:pt x="286" y="135"/>
                  </a:cubicBezTo>
                  <a:cubicBezTo>
                    <a:pt x="286" y="135"/>
                    <a:pt x="286" y="135"/>
                    <a:pt x="286" y="134"/>
                  </a:cubicBezTo>
                  <a:cubicBezTo>
                    <a:pt x="286" y="134"/>
                    <a:pt x="287" y="134"/>
                    <a:pt x="287" y="133"/>
                  </a:cubicBezTo>
                  <a:cubicBezTo>
                    <a:pt x="287" y="133"/>
                    <a:pt x="288" y="133"/>
                    <a:pt x="288" y="132"/>
                  </a:cubicBezTo>
                  <a:cubicBezTo>
                    <a:pt x="288" y="132"/>
                    <a:pt x="288" y="132"/>
                    <a:pt x="288" y="132"/>
                  </a:cubicBezTo>
                  <a:cubicBezTo>
                    <a:pt x="289" y="132"/>
                    <a:pt x="289" y="131"/>
                    <a:pt x="289" y="131"/>
                  </a:cubicBezTo>
                  <a:cubicBezTo>
                    <a:pt x="289" y="131"/>
                    <a:pt x="289" y="131"/>
                    <a:pt x="289" y="131"/>
                  </a:cubicBezTo>
                  <a:cubicBezTo>
                    <a:pt x="290" y="131"/>
                    <a:pt x="290" y="130"/>
                    <a:pt x="290" y="130"/>
                  </a:cubicBezTo>
                  <a:cubicBezTo>
                    <a:pt x="290" y="130"/>
                    <a:pt x="290" y="130"/>
                    <a:pt x="290" y="129"/>
                  </a:cubicBezTo>
                  <a:cubicBezTo>
                    <a:pt x="290" y="129"/>
                    <a:pt x="289" y="129"/>
                    <a:pt x="289" y="128"/>
                  </a:cubicBezTo>
                  <a:cubicBezTo>
                    <a:pt x="289" y="128"/>
                    <a:pt x="289" y="127"/>
                    <a:pt x="289" y="127"/>
                  </a:cubicBezTo>
                  <a:cubicBezTo>
                    <a:pt x="288" y="126"/>
                    <a:pt x="288" y="126"/>
                    <a:pt x="288" y="125"/>
                  </a:cubicBezTo>
                  <a:cubicBezTo>
                    <a:pt x="288" y="125"/>
                    <a:pt x="287" y="124"/>
                    <a:pt x="287" y="124"/>
                  </a:cubicBezTo>
                  <a:cubicBezTo>
                    <a:pt x="287" y="124"/>
                    <a:pt x="287" y="123"/>
                    <a:pt x="287" y="123"/>
                  </a:cubicBezTo>
                  <a:cubicBezTo>
                    <a:pt x="286" y="123"/>
                    <a:pt x="286" y="122"/>
                    <a:pt x="286" y="122"/>
                  </a:cubicBezTo>
                  <a:cubicBezTo>
                    <a:pt x="286" y="122"/>
                    <a:pt x="286" y="121"/>
                    <a:pt x="286" y="121"/>
                  </a:cubicBezTo>
                  <a:cubicBezTo>
                    <a:pt x="286" y="121"/>
                    <a:pt x="286" y="120"/>
                    <a:pt x="286" y="120"/>
                  </a:cubicBezTo>
                  <a:cubicBezTo>
                    <a:pt x="286" y="119"/>
                    <a:pt x="286" y="118"/>
                    <a:pt x="286" y="118"/>
                  </a:cubicBezTo>
                  <a:cubicBezTo>
                    <a:pt x="286" y="117"/>
                    <a:pt x="286" y="116"/>
                    <a:pt x="285" y="116"/>
                  </a:cubicBezTo>
                  <a:cubicBezTo>
                    <a:pt x="285" y="115"/>
                    <a:pt x="285" y="115"/>
                    <a:pt x="284" y="115"/>
                  </a:cubicBezTo>
                  <a:cubicBezTo>
                    <a:pt x="284" y="114"/>
                    <a:pt x="284" y="114"/>
                    <a:pt x="284" y="114"/>
                  </a:cubicBezTo>
                  <a:cubicBezTo>
                    <a:pt x="284" y="114"/>
                    <a:pt x="284" y="114"/>
                    <a:pt x="284" y="114"/>
                  </a:cubicBezTo>
                  <a:cubicBezTo>
                    <a:pt x="284" y="114"/>
                    <a:pt x="284" y="114"/>
                    <a:pt x="284" y="114"/>
                  </a:cubicBezTo>
                  <a:cubicBezTo>
                    <a:pt x="284" y="114"/>
                    <a:pt x="284" y="113"/>
                    <a:pt x="284" y="113"/>
                  </a:cubicBezTo>
                  <a:cubicBezTo>
                    <a:pt x="284" y="113"/>
                    <a:pt x="284" y="113"/>
                    <a:pt x="285" y="112"/>
                  </a:cubicBezTo>
                  <a:cubicBezTo>
                    <a:pt x="285" y="112"/>
                    <a:pt x="286" y="112"/>
                    <a:pt x="286" y="111"/>
                  </a:cubicBezTo>
                  <a:cubicBezTo>
                    <a:pt x="287" y="111"/>
                    <a:pt x="287" y="111"/>
                    <a:pt x="288" y="111"/>
                  </a:cubicBezTo>
                  <a:cubicBezTo>
                    <a:pt x="289" y="111"/>
                    <a:pt x="289" y="110"/>
                    <a:pt x="289" y="110"/>
                  </a:cubicBezTo>
                  <a:cubicBezTo>
                    <a:pt x="290" y="110"/>
                    <a:pt x="290" y="110"/>
                    <a:pt x="290" y="110"/>
                  </a:cubicBezTo>
                  <a:cubicBezTo>
                    <a:pt x="290" y="110"/>
                    <a:pt x="290" y="110"/>
                    <a:pt x="290" y="110"/>
                  </a:cubicBezTo>
                  <a:cubicBezTo>
                    <a:pt x="291" y="110"/>
                    <a:pt x="291" y="110"/>
                    <a:pt x="291" y="110"/>
                  </a:cubicBezTo>
                  <a:cubicBezTo>
                    <a:pt x="292" y="110"/>
                    <a:pt x="292" y="110"/>
                    <a:pt x="292" y="110"/>
                  </a:cubicBezTo>
                  <a:cubicBezTo>
                    <a:pt x="293" y="110"/>
                    <a:pt x="293" y="110"/>
                    <a:pt x="293" y="109"/>
                  </a:cubicBezTo>
                  <a:cubicBezTo>
                    <a:pt x="294" y="109"/>
                    <a:pt x="294" y="109"/>
                    <a:pt x="294" y="109"/>
                  </a:cubicBezTo>
                  <a:cubicBezTo>
                    <a:pt x="294" y="109"/>
                    <a:pt x="295" y="109"/>
                    <a:pt x="295" y="109"/>
                  </a:cubicBezTo>
                  <a:cubicBezTo>
                    <a:pt x="295" y="109"/>
                    <a:pt x="295" y="109"/>
                    <a:pt x="296" y="109"/>
                  </a:cubicBezTo>
                  <a:cubicBezTo>
                    <a:pt x="296" y="109"/>
                    <a:pt x="296" y="109"/>
                    <a:pt x="296" y="109"/>
                  </a:cubicBezTo>
                  <a:cubicBezTo>
                    <a:pt x="297" y="109"/>
                    <a:pt x="297" y="109"/>
                    <a:pt x="297" y="109"/>
                  </a:cubicBezTo>
                  <a:cubicBezTo>
                    <a:pt x="297" y="109"/>
                    <a:pt x="297" y="109"/>
                    <a:pt x="297" y="109"/>
                  </a:cubicBezTo>
                  <a:cubicBezTo>
                    <a:pt x="297" y="109"/>
                    <a:pt x="297" y="109"/>
                    <a:pt x="297" y="109"/>
                  </a:cubicBezTo>
                  <a:cubicBezTo>
                    <a:pt x="297" y="109"/>
                    <a:pt x="297" y="109"/>
                    <a:pt x="298" y="109"/>
                  </a:cubicBezTo>
                  <a:cubicBezTo>
                    <a:pt x="298" y="109"/>
                    <a:pt x="298" y="109"/>
                    <a:pt x="298" y="110"/>
                  </a:cubicBezTo>
                  <a:cubicBezTo>
                    <a:pt x="299" y="110"/>
                    <a:pt x="299" y="110"/>
                    <a:pt x="300" y="110"/>
                  </a:cubicBezTo>
                  <a:cubicBezTo>
                    <a:pt x="300" y="110"/>
                    <a:pt x="301" y="110"/>
                    <a:pt x="301" y="110"/>
                  </a:cubicBezTo>
                  <a:cubicBezTo>
                    <a:pt x="302" y="110"/>
                    <a:pt x="303" y="110"/>
                    <a:pt x="303" y="110"/>
                  </a:cubicBezTo>
                  <a:cubicBezTo>
                    <a:pt x="303" y="110"/>
                    <a:pt x="304" y="110"/>
                    <a:pt x="304" y="110"/>
                  </a:cubicBezTo>
                  <a:cubicBezTo>
                    <a:pt x="304" y="110"/>
                    <a:pt x="304" y="110"/>
                    <a:pt x="304" y="110"/>
                  </a:cubicBezTo>
                  <a:cubicBezTo>
                    <a:pt x="304" y="110"/>
                    <a:pt x="304" y="110"/>
                    <a:pt x="304" y="110"/>
                  </a:cubicBezTo>
                  <a:cubicBezTo>
                    <a:pt x="304" y="110"/>
                    <a:pt x="304" y="110"/>
                    <a:pt x="304" y="110"/>
                  </a:cubicBezTo>
                  <a:cubicBezTo>
                    <a:pt x="304" y="110"/>
                    <a:pt x="304" y="110"/>
                    <a:pt x="304" y="109"/>
                  </a:cubicBezTo>
                  <a:cubicBezTo>
                    <a:pt x="304" y="109"/>
                    <a:pt x="304" y="109"/>
                    <a:pt x="304" y="109"/>
                  </a:cubicBezTo>
                  <a:cubicBezTo>
                    <a:pt x="304" y="108"/>
                    <a:pt x="304" y="108"/>
                    <a:pt x="303" y="108"/>
                  </a:cubicBezTo>
                  <a:cubicBezTo>
                    <a:pt x="303" y="108"/>
                    <a:pt x="303" y="108"/>
                    <a:pt x="303" y="107"/>
                  </a:cubicBezTo>
                  <a:cubicBezTo>
                    <a:pt x="303" y="107"/>
                    <a:pt x="302" y="107"/>
                    <a:pt x="302" y="106"/>
                  </a:cubicBezTo>
                  <a:cubicBezTo>
                    <a:pt x="302" y="106"/>
                    <a:pt x="303" y="105"/>
                    <a:pt x="303" y="104"/>
                  </a:cubicBezTo>
                  <a:cubicBezTo>
                    <a:pt x="303" y="104"/>
                    <a:pt x="303" y="103"/>
                    <a:pt x="304" y="101"/>
                  </a:cubicBezTo>
                  <a:cubicBezTo>
                    <a:pt x="304" y="100"/>
                    <a:pt x="305" y="99"/>
                    <a:pt x="305" y="97"/>
                  </a:cubicBezTo>
                  <a:cubicBezTo>
                    <a:pt x="306" y="97"/>
                    <a:pt x="306" y="96"/>
                    <a:pt x="306" y="95"/>
                  </a:cubicBezTo>
                  <a:cubicBezTo>
                    <a:pt x="306" y="95"/>
                    <a:pt x="306" y="94"/>
                    <a:pt x="307" y="94"/>
                  </a:cubicBezTo>
                  <a:cubicBezTo>
                    <a:pt x="307" y="93"/>
                    <a:pt x="307" y="93"/>
                    <a:pt x="307" y="92"/>
                  </a:cubicBezTo>
                  <a:cubicBezTo>
                    <a:pt x="307" y="92"/>
                    <a:pt x="307" y="91"/>
                    <a:pt x="307" y="91"/>
                  </a:cubicBezTo>
                  <a:cubicBezTo>
                    <a:pt x="308" y="91"/>
                    <a:pt x="308" y="91"/>
                    <a:pt x="308" y="90"/>
                  </a:cubicBezTo>
                  <a:cubicBezTo>
                    <a:pt x="308" y="90"/>
                    <a:pt x="308" y="90"/>
                    <a:pt x="308" y="90"/>
                  </a:cubicBezTo>
                  <a:cubicBezTo>
                    <a:pt x="308" y="89"/>
                    <a:pt x="308" y="89"/>
                    <a:pt x="308" y="89"/>
                  </a:cubicBezTo>
                  <a:cubicBezTo>
                    <a:pt x="309" y="89"/>
                    <a:pt x="309" y="89"/>
                    <a:pt x="309" y="89"/>
                  </a:cubicBezTo>
                  <a:cubicBezTo>
                    <a:pt x="309" y="89"/>
                    <a:pt x="310" y="89"/>
                    <a:pt x="310" y="89"/>
                  </a:cubicBezTo>
                  <a:cubicBezTo>
                    <a:pt x="310" y="89"/>
                    <a:pt x="310" y="89"/>
                    <a:pt x="310" y="89"/>
                  </a:cubicBezTo>
                  <a:cubicBezTo>
                    <a:pt x="310" y="89"/>
                    <a:pt x="311" y="89"/>
                    <a:pt x="311" y="89"/>
                  </a:cubicBezTo>
                  <a:cubicBezTo>
                    <a:pt x="311" y="90"/>
                    <a:pt x="311" y="90"/>
                    <a:pt x="311" y="90"/>
                  </a:cubicBezTo>
                  <a:cubicBezTo>
                    <a:pt x="311" y="90"/>
                    <a:pt x="312" y="90"/>
                    <a:pt x="312" y="90"/>
                  </a:cubicBezTo>
                  <a:cubicBezTo>
                    <a:pt x="312" y="90"/>
                    <a:pt x="312" y="90"/>
                    <a:pt x="312" y="90"/>
                  </a:cubicBezTo>
                  <a:cubicBezTo>
                    <a:pt x="313" y="90"/>
                    <a:pt x="313" y="90"/>
                    <a:pt x="313" y="91"/>
                  </a:cubicBezTo>
                  <a:cubicBezTo>
                    <a:pt x="313" y="91"/>
                    <a:pt x="313" y="91"/>
                    <a:pt x="314" y="91"/>
                  </a:cubicBezTo>
                  <a:cubicBezTo>
                    <a:pt x="314" y="91"/>
                    <a:pt x="314" y="91"/>
                    <a:pt x="314" y="91"/>
                  </a:cubicBezTo>
                  <a:cubicBezTo>
                    <a:pt x="315" y="91"/>
                    <a:pt x="315" y="91"/>
                    <a:pt x="315" y="91"/>
                  </a:cubicBezTo>
                  <a:cubicBezTo>
                    <a:pt x="315" y="91"/>
                    <a:pt x="316" y="91"/>
                    <a:pt x="316" y="91"/>
                  </a:cubicBezTo>
                  <a:cubicBezTo>
                    <a:pt x="316" y="91"/>
                    <a:pt x="317" y="91"/>
                    <a:pt x="317" y="91"/>
                  </a:cubicBezTo>
                  <a:cubicBezTo>
                    <a:pt x="317" y="91"/>
                    <a:pt x="318" y="91"/>
                    <a:pt x="318" y="91"/>
                  </a:cubicBezTo>
                  <a:cubicBezTo>
                    <a:pt x="319" y="91"/>
                    <a:pt x="319" y="91"/>
                    <a:pt x="319" y="91"/>
                  </a:cubicBezTo>
                  <a:cubicBezTo>
                    <a:pt x="320" y="91"/>
                    <a:pt x="320" y="91"/>
                    <a:pt x="321" y="91"/>
                  </a:cubicBezTo>
                  <a:cubicBezTo>
                    <a:pt x="321" y="91"/>
                    <a:pt x="321" y="91"/>
                    <a:pt x="322" y="91"/>
                  </a:cubicBezTo>
                  <a:cubicBezTo>
                    <a:pt x="322" y="91"/>
                    <a:pt x="322" y="91"/>
                    <a:pt x="322" y="91"/>
                  </a:cubicBezTo>
                  <a:cubicBezTo>
                    <a:pt x="322" y="91"/>
                    <a:pt x="322" y="91"/>
                    <a:pt x="322" y="92"/>
                  </a:cubicBezTo>
                  <a:cubicBezTo>
                    <a:pt x="322" y="92"/>
                    <a:pt x="322" y="92"/>
                    <a:pt x="322" y="92"/>
                  </a:cubicBezTo>
                  <a:cubicBezTo>
                    <a:pt x="322" y="92"/>
                    <a:pt x="322" y="92"/>
                    <a:pt x="322" y="92"/>
                  </a:cubicBezTo>
                  <a:cubicBezTo>
                    <a:pt x="323" y="92"/>
                    <a:pt x="324" y="91"/>
                    <a:pt x="324" y="91"/>
                  </a:cubicBezTo>
                  <a:cubicBezTo>
                    <a:pt x="325" y="91"/>
                    <a:pt x="325" y="91"/>
                    <a:pt x="326" y="91"/>
                  </a:cubicBezTo>
                  <a:cubicBezTo>
                    <a:pt x="327" y="90"/>
                    <a:pt x="327" y="90"/>
                    <a:pt x="328" y="90"/>
                  </a:cubicBezTo>
                  <a:cubicBezTo>
                    <a:pt x="328" y="89"/>
                    <a:pt x="329" y="89"/>
                    <a:pt x="329" y="89"/>
                  </a:cubicBezTo>
                  <a:cubicBezTo>
                    <a:pt x="329" y="89"/>
                    <a:pt x="329" y="88"/>
                    <a:pt x="329" y="88"/>
                  </a:cubicBezTo>
                  <a:cubicBezTo>
                    <a:pt x="329" y="88"/>
                    <a:pt x="329" y="88"/>
                    <a:pt x="329" y="88"/>
                  </a:cubicBezTo>
                  <a:cubicBezTo>
                    <a:pt x="329" y="88"/>
                    <a:pt x="329" y="88"/>
                    <a:pt x="329" y="87"/>
                  </a:cubicBezTo>
                  <a:cubicBezTo>
                    <a:pt x="329" y="87"/>
                    <a:pt x="329" y="87"/>
                    <a:pt x="328" y="87"/>
                  </a:cubicBezTo>
                  <a:cubicBezTo>
                    <a:pt x="328" y="87"/>
                    <a:pt x="328" y="86"/>
                    <a:pt x="328" y="86"/>
                  </a:cubicBezTo>
                  <a:cubicBezTo>
                    <a:pt x="328" y="86"/>
                    <a:pt x="328" y="85"/>
                    <a:pt x="328" y="85"/>
                  </a:cubicBezTo>
                  <a:cubicBezTo>
                    <a:pt x="328" y="85"/>
                    <a:pt x="327" y="84"/>
                    <a:pt x="327" y="84"/>
                  </a:cubicBezTo>
                  <a:cubicBezTo>
                    <a:pt x="327" y="83"/>
                    <a:pt x="327" y="83"/>
                    <a:pt x="327" y="82"/>
                  </a:cubicBezTo>
                  <a:cubicBezTo>
                    <a:pt x="327" y="81"/>
                    <a:pt x="328" y="80"/>
                    <a:pt x="328" y="79"/>
                  </a:cubicBezTo>
                  <a:cubicBezTo>
                    <a:pt x="328" y="79"/>
                    <a:pt x="329" y="78"/>
                    <a:pt x="329" y="77"/>
                  </a:cubicBezTo>
                  <a:cubicBezTo>
                    <a:pt x="330" y="77"/>
                    <a:pt x="330" y="76"/>
                    <a:pt x="331" y="76"/>
                  </a:cubicBezTo>
                  <a:cubicBezTo>
                    <a:pt x="332" y="76"/>
                    <a:pt x="332" y="76"/>
                    <a:pt x="333" y="76"/>
                  </a:cubicBezTo>
                  <a:cubicBezTo>
                    <a:pt x="334" y="76"/>
                    <a:pt x="334" y="75"/>
                    <a:pt x="335" y="75"/>
                  </a:cubicBezTo>
                  <a:cubicBezTo>
                    <a:pt x="335" y="75"/>
                    <a:pt x="336" y="74"/>
                    <a:pt x="336" y="74"/>
                  </a:cubicBezTo>
                  <a:cubicBezTo>
                    <a:pt x="336" y="73"/>
                    <a:pt x="336" y="73"/>
                    <a:pt x="336" y="73"/>
                  </a:cubicBezTo>
                  <a:cubicBezTo>
                    <a:pt x="336" y="72"/>
                    <a:pt x="336" y="72"/>
                    <a:pt x="336" y="72"/>
                  </a:cubicBezTo>
                  <a:cubicBezTo>
                    <a:pt x="336" y="71"/>
                    <a:pt x="336" y="71"/>
                    <a:pt x="336" y="71"/>
                  </a:cubicBezTo>
                  <a:cubicBezTo>
                    <a:pt x="336" y="71"/>
                    <a:pt x="336" y="70"/>
                    <a:pt x="337" y="70"/>
                  </a:cubicBezTo>
                  <a:cubicBezTo>
                    <a:pt x="337" y="70"/>
                    <a:pt x="337" y="70"/>
                    <a:pt x="337" y="69"/>
                  </a:cubicBezTo>
                  <a:cubicBezTo>
                    <a:pt x="337" y="69"/>
                    <a:pt x="337" y="69"/>
                    <a:pt x="337" y="69"/>
                  </a:cubicBezTo>
                  <a:cubicBezTo>
                    <a:pt x="338" y="69"/>
                    <a:pt x="338" y="68"/>
                    <a:pt x="338" y="68"/>
                  </a:cubicBezTo>
                  <a:cubicBezTo>
                    <a:pt x="338" y="68"/>
                    <a:pt x="338" y="68"/>
                    <a:pt x="338" y="68"/>
                  </a:cubicBezTo>
                  <a:cubicBezTo>
                    <a:pt x="338" y="67"/>
                    <a:pt x="338" y="67"/>
                    <a:pt x="339" y="67"/>
                  </a:cubicBezTo>
                  <a:cubicBezTo>
                    <a:pt x="339" y="67"/>
                    <a:pt x="339" y="67"/>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9" y="66"/>
                    <a:pt x="339" y="66"/>
                    <a:pt x="339" y="66"/>
                  </a:cubicBezTo>
                  <a:cubicBezTo>
                    <a:pt x="338" y="66"/>
                    <a:pt x="338" y="66"/>
                    <a:pt x="338" y="65"/>
                  </a:cubicBezTo>
                  <a:cubicBezTo>
                    <a:pt x="338" y="65"/>
                    <a:pt x="338" y="65"/>
                    <a:pt x="338" y="65"/>
                  </a:cubicBezTo>
                  <a:cubicBezTo>
                    <a:pt x="337" y="64"/>
                    <a:pt x="337" y="64"/>
                    <a:pt x="337" y="64"/>
                  </a:cubicBezTo>
                  <a:cubicBezTo>
                    <a:pt x="337" y="64"/>
                    <a:pt x="337" y="64"/>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3"/>
                    <a:pt x="336" y="63"/>
                    <a:pt x="336" y="63"/>
                  </a:cubicBezTo>
                  <a:cubicBezTo>
                    <a:pt x="336" y="63"/>
                    <a:pt x="335" y="63"/>
                    <a:pt x="335" y="63"/>
                  </a:cubicBezTo>
                  <a:cubicBezTo>
                    <a:pt x="335" y="63"/>
                    <a:pt x="335" y="63"/>
                    <a:pt x="335" y="63"/>
                  </a:cubicBezTo>
                  <a:cubicBezTo>
                    <a:pt x="335" y="64"/>
                    <a:pt x="334" y="64"/>
                    <a:pt x="333" y="64"/>
                  </a:cubicBezTo>
                  <a:cubicBezTo>
                    <a:pt x="333" y="64"/>
                    <a:pt x="332" y="64"/>
                    <a:pt x="331" y="64"/>
                  </a:cubicBezTo>
                  <a:cubicBezTo>
                    <a:pt x="331" y="64"/>
                    <a:pt x="330" y="65"/>
                    <a:pt x="329" y="65"/>
                  </a:cubicBezTo>
                  <a:cubicBezTo>
                    <a:pt x="329" y="65"/>
                    <a:pt x="328" y="65"/>
                    <a:pt x="328" y="65"/>
                  </a:cubicBezTo>
                  <a:cubicBezTo>
                    <a:pt x="328" y="65"/>
                    <a:pt x="327" y="65"/>
                    <a:pt x="327" y="64"/>
                  </a:cubicBezTo>
                  <a:cubicBezTo>
                    <a:pt x="326" y="64"/>
                    <a:pt x="325" y="64"/>
                    <a:pt x="325" y="63"/>
                  </a:cubicBezTo>
                  <a:cubicBezTo>
                    <a:pt x="324" y="63"/>
                    <a:pt x="324" y="63"/>
                    <a:pt x="324" y="62"/>
                  </a:cubicBezTo>
                  <a:cubicBezTo>
                    <a:pt x="323" y="62"/>
                    <a:pt x="323" y="61"/>
                    <a:pt x="323" y="61"/>
                  </a:cubicBezTo>
                  <a:cubicBezTo>
                    <a:pt x="323" y="60"/>
                    <a:pt x="323" y="60"/>
                    <a:pt x="323" y="60"/>
                  </a:cubicBezTo>
                  <a:cubicBezTo>
                    <a:pt x="323" y="59"/>
                    <a:pt x="323" y="59"/>
                    <a:pt x="323" y="59"/>
                  </a:cubicBezTo>
                  <a:cubicBezTo>
                    <a:pt x="323" y="59"/>
                    <a:pt x="323" y="58"/>
                    <a:pt x="322" y="58"/>
                  </a:cubicBezTo>
                  <a:cubicBezTo>
                    <a:pt x="322" y="58"/>
                    <a:pt x="322" y="58"/>
                    <a:pt x="322" y="58"/>
                  </a:cubicBezTo>
                  <a:cubicBezTo>
                    <a:pt x="322" y="58"/>
                    <a:pt x="321" y="58"/>
                    <a:pt x="321" y="58"/>
                  </a:cubicBezTo>
                  <a:cubicBezTo>
                    <a:pt x="320" y="58"/>
                    <a:pt x="320" y="58"/>
                    <a:pt x="319" y="57"/>
                  </a:cubicBezTo>
                  <a:cubicBezTo>
                    <a:pt x="319" y="57"/>
                    <a:pt x="318" y="57"/>
                    <a:pt x="318" y="56"/>
                  </a:cubicBezTo>
                  <a:cubicBezTo>
                    <a:pt x="317" y="55"/>
                    <a:pt x="317" y="55"/>
                    <a:pt x="316" y="54"/>
                  </a:cubicBezTo>
                  <a:cubicBezTo>
                    <a:pt x="316" y="53"/>
                    <a:pt x="316" y="53"/>
                    <a:pt x="315" y="52"/>
                  </a:cubicBezTo>
                  <a:cubicBezTo>
                    <a:pt x="315" y="52"/>
                    <a:pt x="315" y="51"/>
                    <a:pt x="314" y="51"/>
                  </a:cubicBezTo>
                  <a:cubicBezTo>
                    <a:pt x="314" y="51"/>
                    <a:pt x="314" y="51"/>
                    <a:pt x="313" y="51"/>
                  </a:cubicBezTo>
                  <a:cubicBezTo>
                    <a:pt x="313" y="50"/>
                    <a:pt x="313" y="50"/>
                    <a:pt x="312" y="50"/>
                  </a:cubicBezTo>
                  <a:cubicBezTo>
                    <a:pt x="312" y="50"/>
                    <a:pt x="312" y="50"/>
                    <a:pt x="312" y="50"/>
                  </a:cubicBezTo>
                  <a:cubicBezTo>
                    <a:pt x="312" y="50"/>
                    <a:pt x="312" y="50"/>
                    <a:pt x="312" y="50"/>
                  </a:cubicBezTo>
                  <a:cubicBezTo>
                    <a:pt x="312" y="50"/>
                    <a:pt x="311" y="50"/>
                    <a:pt x="311" y="50"/>
                  </a:cubicBezTo>
                  <a:cubicBezTo>
                    <a:pt x="311" y="50"/>
                    <a:pt x="311" y="50"/>
                    <a:pt x="311" y="50"/>
                  </a:cubicBezTo>
                  <a:cubicBezTo>
                    <a:pt x="311" y="50"/>
                    <a:pt x="311" y="50"/>
                    <a:pt x="311" y="50"/>
                  </a:cubicBezTo>
                  <a:cubicBezTo>
                    <a:pt x="311" y="50"/>
                    <a:pt x="311" y="50"/>
                    <a:pt x="311" y="50"/>
                  </a:cubicBezTo>
                  <a:cubicBezTo>
                    <a:pt x="311" y="50"/>
                    <a:pt x="311" y="50"/>
                    <a:pt x="311" y="50"/>
                  </a:cubicBezTo>
                  <a:cubicBezTo>
                    <a:pt x="311" y="50"/>
                    <a:pt x="311" y="50"/>
                    <a:pt x="311" y="50"/>
                  </a:cubicBezTo>
                  <a:cubicBezTo>
                    <a:pt x="310" y="49"/>
                    <a:pt x="310" y="49"/>
                    <a:pt x="310" y="49"/>
                  </a:cubicBezTo>
                  <a:cubicBezTo>
                    <a:pt x="310" y="49"/>
                    <a:pt x="309" y="49"/>
                    <a:pt x="309" y="50"/>
                  </a:cubicBezTo>
                  <a:cubicBezTo>
                    <a:pt x="309" y="50"/>
                    <a:pt x="308" y="50"/>
                    <a:pt x="308" y="50"/>
                  </a:cubicBezTo>
                  <a:cubicBezTo>
                    <a:pt x="307" y="50"/>
                    <a:pt x="307" y="50"/>
                    <a:pt x="306" y="51"/>
                  </a:cubicBezTo>
                  <a:cubicBezTo>
                    <a:pt x="306" y="51"/>
                    <a:pt x="305" y="51"/>
                    <a:pt x="305" y="51"/>
                  </a:cubicBezTo>
                  <a:cubicBezTo>
                    <a:pt x="305" y="51"/>
                    <a:pt x="305" y="51"/>
                    <a:pt x="304" y="51"/>
                  </a:cubicBezTo>
                  <a:cubicBezTo>
                    <a:pt x="304" y="51"/>
                    <a:pt x="304" y="52"/>
                    <a:pt x="304" y="52"/>
                  </a:cubicBezTo>
                  <a:cubicBezTo>
                    <a:pt x="304" y="52"/>
                    <a:pt x="304" y="52"/>
                    <a:pt x="303" y="52"/>
                  </a:cubicBezTo>
                  <a:cubicBezTo>
                    <a:pt x="303" y="52"/>
                    <a:pt x="303" y="52"/>
                    <a:pt x="303" y="52"/>
                  </a:cubicBezTo>
                  <a:cubicBezTo>
                    <a:pt x="303" y="52"/>
                    <a:pt x="303" y="52"/>
                    <a:pt x="303" y="52"/>
                  </a:cubicBezTo>
                  <a:cubicBezTo>
                    <a:pt x="303" y="52"/>
                    <a:pt x="302" y="52"/>
                    <a:pt x="302" y="52"/>
                  </a:cubicBezTo>
                  <a:cubicBezTo>
                    <a:pt x="302" y="52"/>
                    <a:pt x="302" y="52"/>
                    <a:pt x="302" y="52"/>
                  </a:cubicBezTo>
                  <a:cubicBezTo>
                    <a:pt x="302" y="52"/>
                    <a:pt x="302" y="52"/>
                    <a:pt x="302" y="52"/>
                  </a:cubicBezTo>
                  <a:cubicBezTo>
                    <a:pt x="301" y="52"/>
                    <a:pt x="301" y="52"/>
                    <a:pt x="300" y="52"/>
                  </a:cubicBezTo>
                  <a:cubicBezTo>
                    <a:pt x="300" y="52"/>
                    <a:pt x="300" y="52"/>
                    <a:pt x="299" y="52"/>
                  </a:cubicBezTo>
                  <a:cubicBezTo>
                    <a:pt x="299" y="52"/>
                    <a:pt x="298" y="52"/>
                    <a:pt x="298" y="52"/>
                  </a:cubicBezTo>
                  <a:cubicBezTo>
                    <a:pt x="298" y="51"/>
                    <a:pt x="297" y="51"/>
                    <a:pt x="297" y="51"/>
                  </a:cubicBezTo>
                  <a:cubicBezTo>
                    <a:pt x="297" y="51"/>
                    <a:pt x="296" y="51"/>
                    <a:pt x="296" y="51"/>
                  </a:cubicBezTo>
                  <a:cubicBezTo>
                    <a:pt x="296" y="51"/>
                    <a:pt x="296" y="51"/>
                    <a:pt x="296" y="51"/>
                  </a:cubicBezTo>
                  <a:cubicBezTo>
                    <a:pt x="295" y="51"/>
                    <a:pt x="295" y="51"/>
                    <a:pt x="295" y="51"/>
                  </a:cubicBezTo>
                  <a:cubicBezTo>
                    <a:pt x="295" y="51"/>
                    <a:pt x="295" y="51"/>
                    <a:pt x="295" y="51"/>
                  </a:cubicBezTo>
                  <a:cubicBezTo>
                    <a:pt x="294" y="51"/>
                    <a:pt x="294" y="50"/>
                    <a:pt x="294" y="50"/>
                  </a:cubicBezTo>
                  <a:cubicBezTo>
                    <a:pt x="293" y="50"/>
                    <a:pt x="293" y="50"/>
                    <a:pt x="293" y="50"/>
                  </a:cubicBezTo>
                  <a:cubicBezTo>
                    <a:pt x="292" y="49"/>
                    <a:pt x="292" y="49"/>
                    <a:pt x="292" y="49"/>
                  </a:cubicBezTo>
                  <a:cubicBezTo>
                    <a:pt x="292" y="49"/>
                    <a:pt x="291" y="48"/>
                    <a:pt x="291" y="48"/>
                  </a:cubicBezTo>
                  <a:cubicBezTo>
                    <a:pt x="291" y="48"/>
                    <a:pt x="291" y="48"/>
                    <a:pt x="290" y="47"/>
                  </a:cubicBezTo>
                  <a:cubicBezTo>
                    <a:pt x="290" y="47"/>
                    <a:pt x="290" y="47"/>
                    <a:pt x="290" y="47"/>
                  </a:cubicBezTo>
                  <a:cubicBezTo>
                    <a:pt x="290" y="47"/>
                    <a:pt x="289" y="46"/>
                    <a:pt x="289" y="46"/>
                  </a:cubicBezTo>
                  <a:cubicBezTo>
                    <a:pt x="289" y="46"/>
                    <a:pt x="289" y="46"/>
                    <a:pt x="288" y="46"/>
                  </a:cubicBezTo>
                  <a:cubicBezTo>
                    <a:pt x="288" y="46"/>
                    <a:pt x="288" y="46"/>
                    <a:pt x="288" y="46"/>
                  </a:cubicBezTo>
                  <a:cubicBezTo>
                    <a:pt x="288" y="46"/>
                    <a:pt x="288" y="46"/>
                    <a:pt x="288" y="46"/>
                  </a:cubicBezTo>
                  <a:cubicBezTo>
                    <a:pt x="288" y="46"/>
                    <a:pt x="288" y="46"/>
                    <a:pt x="288" y="46"/>
                  </a:cubicBezTo>
                  <a:cubicBezTo>
                    <a:pt x="288" y="46"/>
                    <a:pt x="288" y="46"/>
                    <a:pt x="288" y="46"/>
                  </a:cubicBezTo>
                  <a:cubicBezTo>
                    <a:pt x="288" y="46"/>
                    <a:pt x="288" y="46"/>
                    <a:pt x="288" y="46"/>
                  </a:cubicBezTo>
                  <a:cubicBezTo>
                    <a:pt x="287" y="47"/>
                    <a:pt x="287" y="47"/>
                    <a:pt x="287" y="47"/>
                  </a:cubicBezTo>
                  <a:cubicBezTo>
                    <a:pt x="287" y="47"/>
                    <a:pt x="287" y="48"/>
                    <a:pt x="286" y="48"/>
                  </a:cubicBezTo>
                  <a:cubicBezTo>
                    <a:pt x="286" y="48"/>
                    <a:pt x="286" y="49"/>
                    <a:pt x="286" y="49"/>
                  </a:cubicBezTo>
                  <a:cubicBezTo>
                    <a:pt x="286" y="49"/>
                    <a:pt x="286" y="50"/>
                    <a:pt x="285" y="50"/>
                  </a:cubicBezTo>
                  <a:cubicBezTo>
                    <a:pt x="285" y="50"/>
                    <a:pt x="285" y="50"/>
                    <a:pt x="285" y="51"/>
                  </a:cubicBezTo>
                  <a:cubicBezTo>
                    <a:pt x="285" y="51"/>
                    <a:pt x="284" y="51"/>
                    <a:pt x="284" y="51"/>
                  </a:cubicBezTo>
                  <a:cubicBezTo>
                    <a:pt x="284" y="51"/>
                    <a:pt x="284" y="51"/>
                    <a:pt x="283" y="51"/>
                  </a:cubicBezTo>
                  <a:cubicBezTo>
                    <a:pt x="283" y="51"/>
                    <a:pt x="283" y="51"/>
                    <a:pt x="282" y="51"/>
                  </a:cubicBezTo>
                  <a:cubicBezTo>
                    <a:pt x="282" y="51"/>
                    <a:pt x="282" y="50"/>
                    <a:pt x="281" y="50"/>
                  </a:cubicBezTo>
                  <a:cubicBezTo>
                    <a:pt x="281" y="49"/>
                    <a:pt x="280" y="48"/>
                    <a:pt x="280" y="47"/>
                  </a:cubicBezTo>
                  <a:cubicBezTo>
                    <a:pt x="279" y="46"/>
                    <a:pt x="279" y="45"/>
                    <a:pt x="278" y="44"/>
                  </a:cubicBezTo>
                  <a:cubicBezTo>
                    <a:pt x="278" y="44"/>
                    <a:pt x="278" y="43"/>
                    <a:pt x="277" y="42"/>
                  </a:cubicBezTo>
                  <a:cubicBezTo>
                    <a:pt x="277" y="42"/>
                    <a:pt x="277" y="41"/>
                    <a:pt x="276" y="40"/>
                  </a:cubicBezTo>
                  <a:cubicBezTo>
                    <a:pt x="276" y="39"/>
                    <a:pt x="275" y="39"/>
                    <a:pt x="275" y="38"/>
                  </a:cubicBezTo>
                  <a:cubicBezTo>
                    <a:pt x="275" y="38"/>
                    <a:pt x="274" y="37"/>
                    <a:pt x="274" y="36"/>
                  </a:cubicBezTo>
                  <a:cubicBezTo>
                    <a:pt x="274" y="36"/>
                    <a:pt x="274" y="36"/>
                    <a:pt x="274" y="36"/>
                  </a:cubicBezTo>
                  <a:cubicBezTo>
                    <a:pt x="274" y="36"/>
                    <a:pt x="273" y="36"/>
                    <a:pt x="273" y="35"/>
                  </a:cubicBezTo>
                  <a:cubicBezTo>
                    <a:pt x="273" y="35"/>
                    <a:pt x="273" y="35"/>
                    <a:pt x="273" y="35"/>
                  </a:cubicBezTo>
                  <a:cubicBezTo>
                    <a:pt x="273" y="35"/>
                    <a:pt x="273" y="35"/>
                    <a:pt x="273" y="34"/>
                  </a:cubicBezTo>
                  <a:cubicBezTo>
                    <a:pt x="272" y="33"/>
                    <a:pt x="271" y="31"/>
                    <a:pt x="269" y="30"/>
                  </a:cubicBezTo>
                  <a:cubicBezTo>
                    <a:pt x="268" y="28"/>
                    <a:pt x="267" y="27"/>
                    <a:pt x="266" y="25"/>
                  </a:cubicBezTo>
                  <a:cubicBezTo>
                    <a:pt x="265" y="24"/>
                    <a:pt x="263" y="22"/>
                    <a:pt x="262" y="21"/>
                  </a:cubicBezTo>
                  <a:cubicBezTo>
                    <a:pt x="261" y="20"/>
                    <a:pt x="260" y="19"/>
                    <a:pt x="259" y="19"/>
                  </a:cubicBezTo>
                  <a:cubicBezTo>
                    <a:pt x="258" y="19"/>
                    <a:pt x="257" y="18"/>
                    <a:pt x="257" y="18"/>
                  </a:cubicBezTo>
                  <a:cubicBezTo>
                    <a:pt x="256" y="18"/>
                    <a:pt x="256" y="18"/>
                    <a:pt x="256" y="17"/>
                  </a:cubicBezTo>
                  <a:cubicBezTo>
                    <a:pt x="255" y="17"/>
                    <a:pt x="255" y="17"/>
                    <a:pt x="255" y="16"/>
                  </a:cubicBezTo>
                  <a:cubicBezTo>
                    <a:pt x="255" y="16"/>
                    <a:pt x="254" y="16"/>
                    <a:pt x="254" y="15"/>
                  </a:cubicBezTo>
                  <a:cubicBezTo>
                    <a:pt x="254" y="15"/>
                    <a:pt x="254" y="15"/>
                    <a:pt x="254" y="15"/>
                  </a:cubicBezTo>
                  <a:cubicBezTo>
                    <a:pt x="254" y="15"/>
                    <a:pt x="254" y="15"/>
                    <a:pt x="254" y="15"/>
                  </a:cubicBezTo>
                  <a:cubicBezTo>
                    <a:pt x="254" y="15"/>
                    <a:pt x="254" y="15"/>
                    <a:pt x="254" y="15"/>
                  </a:cubicBezTo>
                  <a:cubicBezTo>
                    <a:pt x="254" y="15"/>
                    <a:pt x="254" y="15"/>
                    <a:pt x="254" y="15"/>
                  </a:cubicBezTo>
                  <a:cubicBezTo>
                    <a:pt x="254" y="15"/>
                    <a:pt x="254" y="14"/>
                    <a:pt x="254" y="14"/>
                  </a:cubicBezTo>
                  <a:cubicBezTo>
                    <a:pt x="254" y="14"/>
                    <a:pt x="255" y="14"/>
                    <a:pt x="255" y="13"/>
                  </a:cubicBezTo>
                  <a:cubicBezTo>
                    <a:pt x="255" y="13"/>
                    <a:pt x="255" y="13"/>
                    <a:pt x="255" y="13"/>
                  </a:cubicBezTo>
                  <a:cubicBezTo>
                    <a:pt x="255" y="12"/>
                    <a:pt x="256" y="12"/>
                    <a:pt x="256" y="12"/>
                  </a:cubicBezTo>
                  <a:cubicBezTo>
                    <a:pt x="256" y="12"/>
                    <a:pt x="256" y="12"/>
                    <a:pt x="256" y="12"/>
                  </a:cubicBezTo>
                  <a:cubicBezTo>
                    <a:pt x="256" y="12"/>
                    <a:pt x="256" y="12"/>
                    <a:pt x="256" y="12"/>
                  </a:cubicBezTo>
                  <a:cubicBezTo>
                    <a:pt x="256" y="12"/>
                    <a:pt x="256" y="12"/>
                    <a:pt x="255" y="11"/>
                  </a:cubicBezTo>
                  <a:cubicBezTo>
                    <a:pt x="255" y="11"/>
                    <a:pt x="255" y="11"/>
                    <a:pt x="255" y="11"/>
                  </a:cubicBezTo>
                  <a:cubicBezTo>
                    <a:pt x="255" y="11"/>
                    <a:pt x="254" y="11"/>
                    <a:pt x="254" y="11"/>
                  </a:cubicBezTo>
                  <a:cubicBezTo>
                    <a:pt x="254" y="11"/>
                    <a:pt x="253" y="11"/>
                    <a:pt x="253" y="11"/>
                  </a:cubicBezTo>
                  <a:cubicBezTo>
                    <a:pt x="253" y="11"/>
                    <a:pt x="253" y="11"/>
                    <a:pt x="252" y="12"/>
                  </a:cubicBezTo>
                  <a:cubicBezTo>
                    <a:pt x="252" y="12"/>
                    <a:pt x="252" y="12"/>
                    <a:pt x="252" y="12"/>
                  </a:cubicBezTo>
                  <a:cubicBezTo>
                    <a:pt x="251" y="12"/>
                    <a:pt x="251" y="12"/>
                    <a:pt x="251" y="12"/>
                  </a:cubicBezTo>
                  <a:cubicBezTo>
                    <a:pt x="251" y="12"/>
                    <a:pt x="251" y="12"/>
                    <a:pt x="250" y="12"/>
                  </a:cubicBezTo>
                  <a:cubicBezTo>
                    <a:pt x="250" y="12"/>
                    <a:pt x="250" y="13"/>
                    <a:pt x="250" y="13"/>
                  </a:cubicBezTo>
                  <a:cubicBezTo>
                    <a:pt x="250" y="13"/>
                    <a:pt x="250" y="13"/>
                    <a:pt x="249" y="13"/>
                  </a:cubicBezTo>
                  <a:cubicBezTo>
                    <a:pt x="249" y="13"/>
                    <a:pt x="249" y="13"/>
                    <a:pt x="249" y="13"/>
                  </a:cubicBezTo>
                  <a:cubicBezTo>
                    <a:pt x="248" y="14"/>
                    <a:pt x="248" y="14"/>
                    <a:pt x="247" y="14"/>
                  </a:cubicBezTo>
                  <a:cubicBezTo>
                    <a:pt x="247" y="15"/>
                    <a:pt x="247" y="15"/>
                    <a:pt x="246" y="15"/>
                  </a:cubicBezTo>
                  <a:cubicBezTo>
                    <a:pt x="246" y="15"/>
                    <a:pt x="245" y="16"/>
                    <a:pt x="245" y="16"/>
                  </a:cubicBezTo>
                  <a:cubicBezTo>
                    <a:pt x="244" y="16"/>
                    <a:pt x="244" y="16"/>
                    <a:pt x="243" y="16"/>
                  </a:cubicBezTo>
                  <a:cubicBezTo>
                    <a:pt x="243" y="16"/>
                    <a:pt x="243" y="16"/>
                    <a:pt x="242" y="17"/>
                  </a:cubicBezTo>
                  <a:cubicBezTo>
                    <a:pt x="242" y="17"/>
                    <a:pt x="242" y="17"/>
                    <a:pt x="242" y="17"/>
                  </a:cubicBezTo>
                  <a:cubicBezTo>
                    <a:pt x="241" y="17"/>
                    <a:pt x="241" y="17"/>
                    <a:pt x="241" y="17"/>
                  </a:cubicBezTo>
                  <a:cubicBezTo>
                    <a:pt x="241" y="18"/>
                    <a:pt x="240" y="18"/>
                    <a:pt x="240" y="18"/>
                  </a:cubicBezTo>
                  <a:cubicBezTo>
                    <a:pt x="240" y="18"/>
                    <a:pt x="239" y="18"/>
                    <a:pt x="239" y="19"/>
                  </a:cubicBezTo>
                  <a:cubicBezTo>
                    <a:pt x="238" y="19"/>
                    <a:pt x="238" y="19"/>
                    <a:pt x="237" y="19"/>
                  </a:cubicBezTo>
                  <a:cubicBezTo>
                    <a:pt x="237" y="20"/>
                    <a:pt x="237" y="20"/>
                    <a:pt x="236" y="20"/>
                  </a:cubicBezTo>
                  <a:cubicBezTo>
                    <a:pt x="236" y="20"/>
                    <a:pt x="235" y="20"/>
                    <a:pt x="235" y="20"/>
                  </a:cubicBezTo>
                  <a:cubicBezTo>
                    <a:pt x="235" y="20"/>
                    <a:pt x="235" y="20"/>
                    <a:pt x="235" y="20"/>
                  </a:cubicBezTo>
                  <a:cubicBezTo>
                    <a:pt x="235" y="20"/>
                    <a:pt x="235" y="20"/>
                    <a:pt x="234" y="20"/>
                  </a:cubicBezTo>
                  <a:cubicBezTo>
                    <a:pt x="234" y="20"/>
                    <a:pt x="234" y="20"/>
                    <a:pt x="234" y="20"/>
                  </a:cubicBezTo>
                  <a:cubicBezTo>
                    <a:pt x="234" y="20"/>
                    <a:pt x="234" y="20"/>
                    <a:pt x="234" y="20"/>
                  </a:cubicBezTo>
                  <a:cubicBezTo>
                    <a:pt x="234" y="20"/>
                    <a:pt x="234" y="20"/>
                    <a:pt x="234" y="20"/>
                  </a:cubicBezTo>
                  <a:cubicBezTo>
                    <a:pt x="234" y="20"/>
                    <a:pt x="234" y="20"/>
                    <a:pt x="234" y="20"/>
                  </a:cubicBezTo>
                  <a:cubicBezTo>
                    <a:pt x="234" y="20"/>
                    <a:pt x="234" y="20"/>
                    <a:pt x="234" y="20"/>
                  </a:cubicBezTo>
                  <a:cubicBezTo>
                    <a:pt x="233" y="20"/>
                    <a:pt x="233" y="20"/>
                    <a:pt x="233" y="20"/>
                  </a:cubicBezTo>
                  <a:cubicBezTo>
                    <a:pt x="233" y="20"/>
                    <a:pt x="233" y="20"/>
                    <a:pt x="233" y="20"/>
                  </a:cubicBezTo>
                  <a:cubicBezTo>
                    <a:pt x="233" y="20"/>
                    <a:pt x="232" y="20"/>
                    <a:pt x="232" y="20"/>
                  </a:cubicBezTo>
                  <a:cubicBezTo>
                    <a:pt x="232" y="20"/>
                    <a:pt x="232" y="20"/>
                    <a:pt x="232" y="20"/>
                  </a:cubicBezTo>
                  <a:cubicBezTo>
                    <a:pt x="232" y="21"/>
                    <a:pt x="231" y="21"/>
                    <a:pt x="231" y="21"/>
                  </a:cubicBezTo>
                  <a:cubicBezTo>
                    <a:pt x="231" y="21"/>
                    <a:pt x="231" y="21"/>
                    <a:pt x="231" y="21"/>
                  </a:cubicBezTo>
                  <a:cubicBezTo>
                    <a:pt x="231" y="21"/>
                    <a:pt x="230" y="22"/>
                    <a:pt x="230" y="22"/>
                  </a:cubicBezTo>
                  <a:cubicBezTo>
                    <a:pt x="230" y="22"/>
                    <a:pt x="230" y="22"/>
                    <a:pt x="230" y="22"/>
                  </a:cubicBezTo>
                  <a:cubicBezTo>
                    <a:pt x="229" y="22"/>
                    <a:pt x="229" y="22"/>
                    <a:pt x="229" y="22"/>
                  </a:cubicBezTo>
                  <a:cubicBezTo>
                    <a:pt x="229" y="22"/>
                    <a:pt x="229" y="22"/>
                    <a:pt x="229" y="22"/>
                  </a:cubicBezTo>
                  <a:cubicBezTo>
                    <a:pt x="229" y="22"/>
                    <a:pt x="228" y="22"/>
                    <a:pt x="228" y="22"/>
                  </a:cubicBezTo>
                  <a:cubicBezTo>
                    <a:pt x="228" y="22"/>
                    <a:pt x="228" y="22"/>
                    <a:pt x="228" y="22"/>
                  </a:cubicBezTo>
                  <a:cubicBezTo>
                    <a:pt x="228" y="21"/>
                    <a:pt x="228" y="21"/>
                    <a:pt x="228" y="21"/>
                  </a:cubicBezTo>
                  <a:cubicBezTo>
                    <a:pt x="227" y="21"/>
                    <a:pt x="227" y="21"/>
                    <a:pt x="227" y="21"/>
                  </a:cubicBezTo>
                  <a:cubicBezTo>
                    <a:pt x="227" y="21"/>
                    <a:pt x="227" y="21"/>
                    <a:pt x="227" y="21"/>
                  </a:cubicBezTo>
                  <a:cubicBezTo>
                    <a:pt x="227" y="20"/>
                    <a:pt x="227" y="20"/>
                    <a:pt x="227" y="20"/>
                  </a:cubicBezTo>
                  <a:cubicBezTo>
                    <a:pt x="227" y="20"/>
                    <a:pt x="227" y="20"/>
                    <a:pt x="227" y="20"/>
                  </a:cubicBezTo>
                  <a:cubicBezTo>
                    <a:pt x="227" y="20"/>
                    <a:pt x="227" y="19"/>
                    <a:pt x="227" y="19"/>
                  </a:cubicBezTo>
                  <a:cubicBezTo>
                    <a:pt x="227" y="19"/>
                    <a:pt x="227" y="19"/>
                    <a:pt x="227" y="19"/>
                  </a:cubicBezTo>
                  <a:cubicBezTo>
                    <a:pt x="228" y="18"/>
                    <a:pt x="228" y="18"/>
                    <a:pt x="228" y="18"/>
                  </a:cubicBezTo>
                  <a:cubicBezTo>
                    <a:pt x="228" y="18"/>
                    <a:pt x="228" y="18"/>
                    <a:pt x="229" y="17"/>
                  </a:cubicBezTo>
                  <a:cubicBezTo>
                    <a:pt x="229" y="17"/>
                    <a:pt x="229" y="17"/>
                    <a:pt x="229" y="17"/>
                  </a:cubicBezTo>
                  <a:cubicBezTo>
                    <a:pt x="229" y="17"/>
                    <a:pt x="230" y="17"/>
                    <a:pt x="230" y="16"/>
                  </a:cubicBezTo>
                  <a:cubicBezTo>
                    <a:pt x="230" y="16"/>
                    <a:pt x="230" y="16"/>
                    <a:pt x="230" y="16"/>
                  </a:cubicBezTo>
                  <a:cubicBezTo>
                    <a:pt x="230" y="16"/>
                    <a:pt x="230" y="16"/>
                    <a:pt x="230" y="16"/>
                  </a:cubicBezTo>
                  <a:cubicBezTo>
                    <a:pt x="230" y="15"/>
                    <a:pt x="230" y="15"/>
                    <a:pt x="230" y="15"/>
                  </a:cubicBezTo>
                  <a:cubicBezTo>
                    <a:pt x="230" y="15"/>
                    <a:pt x="230" y="15"/>
                    <a:pt x="230" y="15"/>
                  </a:cubicBezTo>
                  <a:cubicBezTo>
                    <a:pt x="230" y="15"/>
                    <a:pt x="229" y="15"/>
                    <a:pt x="229" y="15"/>
                  </a:cubicBezTo>
                  <a:cubicBezTo>
                    <a:pt x="229" y="15"/>
                    <a:pt x="229" y="16"/>
                    <a:pt x="229" y="16"/>
                  </a:cubicBezTo>
                  <a:cubicBezTo>
                    <a:pt x="229" y="16"/>
                    <a:pt x="229" y="16"/>
                    <a:pt x="229" y="16"/>
                  </a:cubicBezTo>
                  <a:cubicBezTo>
                    <a:pt x="229" y="16"/>
                    <a:pt x="228" y="16"/>
                    <a:pt x="228" y="16"/>
                  </a:cubicBezTo>
                  <a:cubicBezTo>
                    <a:pt x="228" y="16"/>
                    <a:pt x="228" y="16"/>
                    <a:pt x="228" y="16"/>
                  </a:cubicBezTo>
                  <a:cubicBezTo>
                    <a:pt x="228" y="16"/>
                    <a:pt x="228" y="16"/>
                    <a:pt x="228" y="16"/>
                  </a:cubicBezTo>
                  <a:cubicBezTo>
                    <a:pt x="227" y="16"/>
                    <a:pt x="227" y="16"/>
                    <a:pt x="227" y="16"/>
                  </a:cubicBezTo>
                  <a:cubicBezTo>
                    <a:pt x="227" y="16"/>
                    <a:pt x="227" y="16"/>
                    <a:pt x="227" y="16"/>
                  </a:cubicBezTo>
                  <a:cubicBezTo>
                    <a:pt x="227" y="16"/>
                    <a:pt x="227" y="16"/>
                    <a:pt x="226" y="16"/>
                  </a:cubicBezTo>
                  <a:cubicBezTo>
                    <a:pt x="226" y="16"/>
                    <a:pt x="226" y="16"/>
                    <a:pt x="226" y="16"/>
                  </a:cubicBezTo>
                  <a:cubicBezTo>
                    <a:pt x="226" y="16"/>
                    <a:pt x="226" y="15"/>
                    <a:pt x="226" y="15"/>
                  </a:cubicBezTo>
                  <a:cubicBezTo>
                    <a:pt x="226" y="15"/>
                    <a:pt x="226" y="15"/>
                    <a:pt x="225" y="15"/>
                  </a:cubicBezTo>
                  <a:cubicBezTo>
                    <a:pt x="225" y="15"/>
                    <a:pt x="225" y="15"/>
                    <a:pt x="225" y="15"/>
                  </a:cubicBezTo>
                  <a:cubicBezTo>
                    <a:pt x="224" y="14"/>
                    <a:pt x="224" y="14"/>
                    <a:pt x="224" y="14"/>
                  </a:cubicBezTo>
                  <a:cubicBezTo>
                    <a:pt x="224" y="14"/>
                    <a:pt x="224" y="14"/>
                    <a:pt x="223" y="14"/>
                  </a:cubicBezTo>
                  <a:cubicBezTo>
                    <a:pt x="223" y="14"/>
                    <a:pt x="223" y="14"/>
                    <a:pt x="223" y="14"/>
                  </a:cubicBezTo>
                  <a:cubicBezTo>
                    <a:pt x="223" y="14"/>
                    <a:pt x="223" y="14"/>
                    <a:pt x="223" y="14"/>
                  </a:cubicBezTo>
                  <a:cubicBezTo>
                    <a:pt x="223" y="14"/>
                    <a:pt x="223" y="14"/>
                    <a:pt x="223" y="14"/>
                  </a:cubicBezTo>
                  <a:cubicBezTo>
                    <a:pt x="223" y="14"/>
                    <a:pt x="223" y="14"/>
                    <a:pt x="223" y="15"/>
                  </a:cubicBezTo>
                  <a:cubicBezTo>
                    <a:pt x="223" y="15"/>
                    <a:pt x="223" y="15"/>
                    <a:pt x="223" y="15"/>
                  </a:cubicBezTo>
                  <a:cubicBezTo>
                    <a:pt x="223" y="15"/>
                    <a:pt x="223" y="15"/>
                    <a:pt x="223" y="15"/>
                  </a:cubicBezTo>
                  <a:cubicBezTo>
                    <a:pt x="223" y="15"/>
                    <a:pt x="223" y="15"/>
                    <a:pt x="223" y="15"/>
                  </a:cubicBezTo>
                  <a:cubicBezTo>
                    <a:pt x="223" y="15"/>
                    <a:pt x="223" y="15"/>
                    <a:pt x="223" y="15"/>
                  </a:cubicBezTo>
                  <a:cubicBezTo>
                    <a:pt x="223" y="15"/>
                    <a:pt x="223" y="15"/>
                    <a:pt x="223" y="15"/>
                  </a:cubicBezTo>
                  <a:cubicBezTo>
                    <a:pt x="223" y="15"/>
                    <a:pt x="223" y="15"/>
                    <a:pt x="223" y="16"/>
                  </a:cubicBezTo>
                  <a:cubicBezTo>
                    <a:pt x="222" y="16"/>
                    <a:pt x="222" y="16"/>
                    <a:pt x="222" y="16"/>
                  </a:cubicBezTo>
                  <a:cubicBezTo>
                    <a:pt x="222" y="16"/>
                    <a:pt x="222" y="16"/>
                    <a:pt x="222" y="16"/>
                  </a:cubicBezTo>
                  <a:cubicBezTo>
                    <a:pt x="222" y="16"/>
                    <a:pt x="222" y="16"/>
                    <a:pt x="222" y="16"/>
                  </a:cubicBezTo>
                  <a:cubicBezTo>
                    <a:pt x="222" y="16"/>
                    <a:pt x="222" y="16"/>
                    <a:pt x="222" y="16"/>
                  </a:cubicBezTo>
                  <a:cubicBezTo>
                    <a:pt x="221" y="16"/>
                    <a:pt x="221" y="16"/>
                    <a:pt x="221" y="16"/>
                  </a:cubicBezTo>
                  <a:cubicBezTo>
                    <a:pt x="221" y="16"/>
                    <a:pt x="221" y="16"/>
                    <a:pt x="221" y="16"/>
                  </a:cubicBezTo>
                  <a:cubicBezTo>
                    <a:pt x="221" y="16"/>
                    <a:pt x="221" y="16"/>
                    <a:pt x="221" y="16"/>
                  </a:cubicBezTo>
                  <a:cubicBezTo>
                    <a:pt x="221" y="16"/>
                    <a:pt x="221" y="16"/>
                    <a:pt x="220" y="16"/>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5"/>
                    <a:pt x="220" y="15"/>
                    <a:pt x="220" y="15"/>
                  </a:cubicBezTo>
                  <a:cubicBezTo>
                    <a:pt x="220" y="14"/>
                    <a:pt x="220" y="14"/>
                    <a:pt x="220" y="14"/>
                  </a:cubicBezTo>
                  <a:cubicBezTo>
                    <a:pt x="220" y="14"/>
                    <a:pt x="220" y="14"/>
                    <a:pt x="220" y="14"/>
                  </a:cubicBezTo>
                  <a:cubicBezTo>
                    <a:pt x="220" y="14"/>
                    <a:pt x="220" y="14"/>
                    <a:pt x="220" y="14"/>
                  </a:cubicBezTo>
                  <a:cubicBezTo>
                    <a:pt x="220" y="14"/>
                    <a:pt x="220" y="14"/>
                    <a:pt x="220" y="14"/>
                  </a:cubicBezTo>
                  <a:cubicBezTo>
                    <a:pt x="220" y="14"/>
                    <a:pt x="220" y="14"/>
                    <a:pt x="220" y="14"/>
                  </a:cubicBezTo>
                  <a:cubicBezTo>
                    <a:pt x="220" y="14"/>
                    <a:pt x="220" y="14"/>
                    <a:pt x="220" y="14"/>
                  </a:cubicBezTo>
                  <a:cubicBezTo>
                    <a:pt x="220" y="14"/>
                    <a:pt x="220" y="14"/>
                    <a:pt x="220" y="14"/>
                  </a:cubicBezTo>
                  <a:cubicBezTo>
                    <a:pt x="220" y="14"/>
                    <a:pt x="220" y="14"/>
                    <a:pt x="220"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4"/>
                  </a:cubicBezTo>
                  <a:cubicBezTo>
                    <a:pt x="219" y="14"/>
                    <a:pt x="219" y="14"/>
                    <a:pt x="219" y="13"/>
                  </a:cubicBezTo>
                  <a:cubicBezTo>
                    <a:pt x="219" y="13"/>
                    <a:pt x="219" y="13"/>
                    <a:pt x="219" y="13"/>
                  </a:cubicBezTo>
                  <a:cubicBezTo>
                    <a:pt x="219" y="12"/>
                    <a:pt x="219" y="12"/>
                    <a:pt x="218" y="12"/>
                  </a:cubicBezTo>
                  <a:cubicBezTo>
                    <a:pt x="218" y="12"/>
                    <a:pt x="218" y="12"/>
                    <a:pt x="218" y="12"/>
                  </a:cubicBezTo>
                  <a:cubicBezTo>
                    <a:pt x="217" y="12"/>
                    <a:pt x="217" y="12"/>
                    <a:pt x="217" y="12"/>
                  </a:cubicBezTo>
                  <a:cubicBezTo>
                    <a:pt x="217" y="13"/>
                    <a:pt x="216" y="13"/>
                    <a:pt x="216" y="13"/>
                  </a:cubicBezTo>
                  <a:cubicBezTo>
                    <a:pt x="216" y="13"/>
                    <a:pt x="215" y="14"/>
                    <a:pt x="215" y="14"/>
                  </a:cubicBezTo>
                  <a:cubicBezTo>
                    <a:pt x="214" y="14"/>
                    <a:pt x="213" y="14"/>
                    <a:pt x="213" y="14"/>
                  </a:cubicBezTo>
                  <a:cubicBezTo>
                    <a:pt x="212" y="14"/>
                    <a:pt x="212" y="14"/>
                    <a:pt x="211" y="14"/>
                  </a:cubicBezTo>
                  <a:cubicBezTo>
                    <a:pt x="211" y="14"/>
                    <a:pt x="211" y="14"/>
                    <a:pt x="211" y="14"/>
                  </a:cubicBezTo>
                  <a:cubicBezTo>
                    <a:pt x="210" y="14"/>
                    <a:pt x="210" y="14"/>
                    <a:pt x="210" y="14"/>
                  </a:cubicBezTo>
                  <a:cubicBezTo>
                    <a:pt x="210" y="14"/>
                    <a:pt x="210" y="14"/>
                    <a:pt x="209" y="14"/>
                  </a:cubicBezTo>
                  <a:cubicBezTo>
                    <a:pt x="209" y="14"/>
                    <a:pt x="209" y="14"/>
                    <a:pt x="209" y="14"/>
                  </a:cubicBezTo>
                  <a:cubicBezTo>
                    <a:pt x="209" y="13"/>
                    <a:pt x="209" y="13"/>
                    <a:pt x="209" y="13"/>
                  </a:cubicBezTo>
                  <a:cubicBezTo>
                    <a:pt x="209" y="13"/>
                    <a:pt x="209" y="13"/>
                    <a:pt x="208" y="13"/>
                  </a:cubicBezTo>
                  <a:cubicBezTo>
                    <a:pt x="208" y="13"/>
                    <a:pt x="208" y="13"/>
                    <a:pt x="208" y="13"/>
                  </a:cubicBezTo>
                  <a:cubicBezTo>
                    <a:pt x="208" y="13"/>
                    <a:pt x="208" y="13"/>
                    <a:pt x="208" y="13"/>
                  </a:cubicBezTo>
                  <a:cubicBezTo>
                    <a:pt x="208" y="12"/>
                    <a:pt x="208" y="12"/>
                    <a:pt x="208" y="12"/>
                  </a:cubicBezTo>
                  <a:cubicBezTo>
                    <a:pt x="208" y="12"/>
                    <a:pt x="208" y="12"/>
                    <a:pt x="209" y="12"/>
                  </a:cubicBezTo>
                  <a:cubicBezTo>
                    <a:pt x="209" y="12"/>
                    <a:pt x="209" y="12"/>
                    <a:pt x="209" y="11"/>
                  </a:cubicBezTo>
                  <a:cubicBezTo>
                    <a:pt x="209" y="11"/>
                    <a:pt x="209" y="11"/>
                    <a:pt x="209" y="11"/>
                  </a:cubicBezTo>
                  <a:cubicBezTo>
                    <a:pt x="209" y="11"/>
                    <a:pt x="209" y="11"/>
                    <a:pt x="209" y="11"/>
                  </a:cubicBezTo>
                  <a:cubicBezTo>
                    <a:pt x="209" y="11"/>
                    <a:pt x="209" y="11"/>
                    <a:pt x="209" y="11"/>
                  </a:cubicBezTo>
                  <a:cubicBezTo>
                    <a:pt x="209" y="10"/>
                    <a:pt x="209" y="10"/>
                    <a:pt x="210" y="10"/>
                  </a:cubicBezTo>
                  <a:cubicBezTo>
                    <a:pt x="210" y="10"/>
                    <a:pt x="210" y="10"/>
                    <a:pt x="210" y="10"/>
                  </a:cubicBezTo>
                  <a:cubicBezTo>
                    <a:pt x="210" y="10"/>
                    <a:pt x="210" y="10"/>
                    <a:pt x="210" y="10"/>
                  </a:cubicBezTo>
                  <a:cubicBezTo>
                    <a:pt x="210" y="10"/>
                    <a:pt x="210" y="10"/>
                    <a:pt x="210" y="10"/>
                  </a:cubicBezTo>
                  <a:cubicBezTo>
                    <a:pt x="210" y="10"/>
                    <a:pt x="210" y="10"/>
                    <a:pt x="210" y="10"/>
                  </a:cubicBezTo>
                  <a:cubicBezTo>
                    <a:pt x="210" y="10"/>
                    <a:pt x="210" y="10"/>
                    <a:pt x="210" y="10"/>
                  </a:cubicBezTo>
                  <a:cubicBezTo>
                    <a:pt x="210" y="9"/>
                    <a:pt x="210" y="9"/>
                    <a:pt x="210" y="9"/>
                  </a:cubicBezTo>
                  <a:cubicBezTo>
                    <a:pt x="210" y="9"/>
                    <a:pt x="209" y="9"/>
                    <a:pt x="209" y="9"/>
                  </a:cubicBezTo>
                  <a:cubicBezTo>
                    <a:pt x="209" y="8"/>
                    <a:pt x="209" y="8"/>
                    <a:pt x="209" y="8"/>
                  </a:cubicBezTo>
                  <a:cubicBezTo>
                    <a:pt x="209" y="8"/>
                    <a:pt x="209" y="8"/>
                    <a:pt x="209" y="7"/>
                  </a:cubicBezTo>
                  <a:cubicBezTo>
                    <a:pt x="209" y="7"/>
                    <a:pt x="209" y="7"/>
                    <a:pt x="209" y="7"/>
                  </a:cubicBezTo>
                  <a:cubicBezTo>
                    <a:pt x="208" y="7"/>
                    <a:pt x="208" y="6"/>
                    <a:pt x="208" y="6"/>
                  </a:cubicBezTo>
                  <a:cubicBezTo>
                    <a:pt x="208" y="6"/>
                    <a:pt x="208" y="5"/>
                    <a:pt x="208" y="5"/>
                  </a:cubicBezTo>
                  <a:cubicBezTo>
                    <a:pt x="208" y="5"/>
                    <a:pt x="208" y="5"/>
                    <a:pt x="208" y="4"/>
                  </a:cubicBezTo>
                  <a:cubicBezTo>
                    <a:pt x="208" y="4"/>
                    <a:pt x="208" y="4"/>
                    <a:pt x="208" y="4"/>
                  </a:cubicBezTo>
                  <a:cubicBezTo>
                    <a:pt x="208" y="4"/>
                    <a:pt x="208" y="4"/>
                    <a:pt x="208" y="4"/>
                  </a:cubicBezTo>
                  <a:cubicBezTo>
                    <a:pt x="208" y="4"/>
                    <a:pt x="208" y="4"/>
                    <a:pt x="208" y="4"/>
                  </a:cubicBezTo>
                  <a:cubicBezTo>
                    <a:pt x="208" y="4"/>
                    <a:pt x="208" y="4"/>
                    <a:pt x="208" y="4"/>
                  </a:cubicBezTo>
                  <a:cubicBezTo>
                    <a:pt x="208" y="4"/>
                    <a:pt x="208" y="4"/>
                    <a:pt x="208" y="4"/>
                  </a:cubicBezTo>
                  <a:cubicBezTo>
                    <a:pt x="208" y="4"/>
                    <a:pt x="208" y="4"/>
                    <a:pt x="208" y="4"/>
                  </a:cubicBezTo>
                  <a:cubicBezTo>
                    <a:pt x="208" y="4"/>
                    <a:pt x="208" y="4"/>
                    <a:pt x="208" y="4"/>
                  </a:cubicBezTo>
                  <a:cubicBezTo>
                    <a:pt x="208" y="4"/>
                    <a:pt x="208" y="4"/>
                    <a:pt x="208" y="4"/>
                  </a:cubicBezTo>
                  <a:cubicBezTo>
                    <a:pt x="208" y="4"/>
                    <a:pt x="208" y="4"/>
                    <a:pt x="208" y="3"/>
                  </a:cubicBezTo>
                  <a:cubicBezTo>
                    <a:pt x="208" y="3"/>
                    <a:pt x="208" y="3"/>
                    <a:pt x="208" y="3"/>
                  </a:cubicBezTo>
                  <a:cubicBezTo>
                    <a:pt x="208" y="3"/>
                    <a:pt x="208" y="3"/>
                    <a:pt x="208" y="3"/>
                  </a:cubicBezTo>
                  <a:cubicBezTo>
                    <a:pt x="208" y="3"/>
                    <a:pt x="208" y="3"/>
                    <a:pt x="208" y="3"/>
                  </a:cubicBezTo>
                  <a:cubicBezTo>
                    <a:pt x="207" y="2"/>
                    <a:pt x="207" y="2"/>
                    <a:pt x="207" y="2"/>
                  </a:cubicBezTo>
                  <a:cubicBezTo>
                    <a:pt x="207" y="2"/>
                    <a:pt x="206" y="2"/>
                    <a:pt x="206" y="2"/>
                  </a:cubicBezTo>
                  <a:cubicBezTo>
                    <a:pt x="206" y="1"/>
                    <a:pt x="205" y="1"/>
                    <a:pt x="205" y="1"/>
                  </a:cubicBezTo>
                  <a:cubicBezTo>
                    <a:pt x="205" y="1"/>
                    <a:pt x="204" y="1"/>
                    <a:pt x="204" y="1"/>
                  </a:cubicBezTo>
                  <a:cubicBezTo>
                    <a:pt x="203" y="1"/>
                    <a:pt x="203" y="1"/>
                    <a:pt x="203" y="1"/>
                  </a:cubicBezTo>
                  <a:cubicBezTo>
                    <a:pt x="203" y="1"/>
                    <a:pt x="203" y="1"/>
                    <a:pt x="203" y="1"/>
                  </a:cubicBezTo>
                  <a:cubicBezTo>
                    <a:pt x="203" y="1"/>
                    <a:pt x="203" y="1"/>
                    <a:pt x="202" y="1"/>
                  </a:cubicBezTo>
                  <a:cubicBezTo>
                    <a:pt x="202" y="1"/>
                    <a:pt x="202" y="1"/>
                    <a:pt x="202" y="2"/>
                  </a:cubicBezTo>
                  <a:cubicBezTo>
                    <a:pt x="202" y="2"/>
                    <a:pt x="202" y="2"/>
                    <a:pt x="201" y="2"/>
                  </a:cubicBezTo>
                  <a:cubicBezTo>
                    <a:pt x="201" y="2"/>
                    <a:pt x="200" y="1"/>
                    <a:pt x="200" y="1"/>
                  </a:cubicBezTo>
                  <a:cubicBezTo>
                    <a:pt x="200" y="1"/>
                    <a:pt x="199" y="1"/>
                    <a:pt x="199" y="1"/>
                  </a:cubicBezTo>
                  <a:cubicBezTo>
                    <a:pt x="198" y="1"/>
                    <a:pt x="198" y="1"/>
                    <a:pt x="197" y="1"/>
                  </a:cubicBezTo>
                  <a:cubicBezTo>
                    <a:pt x="197" y="1"/>
                    <a:pt x="197" y="0"/>
                    <a:pt x="196" y="0"/>
                  </a:cubicBezTo>
                  <a:cubicBezTo>
                    <a:pt x="196" y="0"/>
                    <a:pt x="196" y="0"/>
                    <a:pt x="196" y="0"/>
                  </a:cubicBezTo>
                  <a:cubicBezTo>
                    <a:pt x="196" y="0"/>
                    <a:pt x="196" y="0"/>
                    <a:pt x="196" y="0"/>
                  </a:cubicBezTo>
                  <a:cubicBezTo>
                    <a:pt x="196" y="0"/>
                    <a:pt x="195" y="0"/>
                    <a:pt x="195" y="0"/>
                  </a:cubicBezTo>
                  <a:cubicBezTo>
                    <a:pt x="195" y="0"/>
                    <a:pt x="195" y="0"/>
                    <a:pt x="1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7" name="Freeform 316">
              <a:extLst>
                <a:ext uri="{FF2B5EF4-FFF2-40B4-BE49-F238E27FC236}">
                  <a16:creationId xmlns:a16="http://schemas.microsoft.com/office/drawing/2014/main" id="{E3BB8043-BB94-C741-95D2-DDAD7B0CB2FB}"/>
                </a:ext>
              </a:extLst>
            </p:cNvPr>
            <p:cNvSpPr>
              <a:spLocks noEditPoints="1"/>
            </p:cNvSpPr>
            <p:nvPr/>
          </p:nvSpPr>
          <p:spPr bwMode="auto">
            <a:xfrm>
              <a:off x="6602413" y="1114425"/>
              <a:ext cx="534987" cy="242887"/>
            </a:xfrm>
            <a:custGeom>
              <a:avLst/>
              <a:gdLst>
                <a:gd name="T0" fmla="*/ 92 w 317"/>
                <a:gd name="T1" fmla="*/ 84 h 144"/>
                <a:gd name="T2" fmla="*/ 251 w 317"/>
                <a:gd name="T3" fmla="*/ 83 h 144"/>
                <a:gd name="T4" fmla="*/ 212 w 317"/>
                <a:gd name="T5" fmla="*/ 98 h 144"/>
                <a:gd name="T6" fmla="*/ 252 w 317"/>
                <a:gd name="T7" fmla="*/ 82 h 144"/>
                <a:gd name="T8" fmla="*/ 209 w 317"/>
                <a:gd name="T9" fmla="*/ 98 h 144"/>
                <a:gd name="T10" fmla="*/ 243 w 317"/>
                <a:gd name="T11" fmla="*/ 86 h 144"/>
                <a:gd name="T12" fmla="*/ 313 w 317"/>
                <a:gd name="T13" fmla="*/ 62 h 144"/>
                <a:gd name="T14" fmla="*/ 296 w 317"/>
                <a:gd name="T15" fmla="*/ 79 h 144"/>
                <a:gd name="T16" fmla="*/ 280 w 317"/>
                <a:gd name="T17" fmla="*/ 92 h 144"/>
                <a:gd name="T18" fmla="*/ 268 w 317"/>
                <a:gd name="T19" fmla="*/ 98 h 144"/>
                <a:gd name="T20" fmla="*/ 266 w 317"/>
                <a:gd name="T21" fmla="*/ 119 h 144"/>
                <a:gd name="T22" fmla="*/ 253 w 317"/>
                <a:gd name="T23" fmla="*/ 123 h 144"/>
                <a:gd name="T24" fmla="*/ 225 w 317"/>
                <a:gd name="T25" fmla="*/ 122 h 144"/>
                <a:gd name="T26" fmla="*/ 196 w 317"/>
                <a:gd name="T27" fmla="*/ 122 h 144"/>
                <a:gd name="T28" fmla="*/ 169 w 317"/>
                <a:gd name="T29" fmla="*/ 137 h 144"/>
                <a:gd name="T30" fmla="*/ 148 w 317"/>
                <a:gd name="T31" fmla="*/ 134 h 144"/>
                <a:gd name="T32" fmla="*/ 124 w 317"/>
                <a:gd name="T33" fmla="*/ 114 h 144"/>
                <a:gd name="T34" fmla="*/ 95 w 317"/>
                <a:gd name="T35" fmla="*/ 94 h 144"/>
                <a:gd name="T36" fmla="*/ 88 w 317"/>
                <a:gd name="T37" fmla="*/ 91 h 144"/>
                <a:gd name="T38" fmla="*/ 52 w 317"/>
                <a:gd name="T39" fmla="*/ 134 h 144"/>
                <a:gd name="T40" fmla="*/ 29 w 317"/>
                <a:gd name="T41" fmla="*/ 133 h 144"/>
                <a:gd name="T42" fmla="*/ 20 w 317"/>
                <a:gd name="T43" fmla="*/ 119 h 144"/>
                <a:gd name="T44" fmla="*/ 14 w 317"/>
                <a:gd name="T45" fmla="*/ 105 h 144"/>
                <a:gd name="T46" fmla="*/ 28 w 317"/>
                <a:gd name="T47" fmla="*/ 97 h 144"/>
                <a:gd name="T48" fmla="*/ 26 w 317"/>
                <a:gd name="T49" fmla="*/ 79 h 144"/>
                <a:gd name="T50" fmla="*/ 1 w 317"/>
                <a:gd name="T51" fmla="*/ 86 h 144"/>
                <a:gd name="T52" fmla="*/ 26 w 317"/>
                <a:gd name="T53" fmla="*/ 80 h 144"/>
                <a:gd name="T54" fmla="*/ 27 w 317"/>
                <a:gd name="T55" fmla="*/ 96 h 144"/>
                <a:gd name="T56" fmla="*/ 16 w 317"/>
                <a:gd name="T57" fmla="*/ 105 h 144"/>
                <a:gd name="T58" fmla="*/ 19 w 317"/>
                <a:gd name="T59" fmla="*/ 119 h 144"/>
                <a:gd name="T60" fmla="*/ 29 w 317"/>
                <a:gd name="T61" fmla="*/ 126 h 144"/>
                <a:gd name="T62" fmla="*/ 33 w 317"/>
                <a:gd name="T63" fmla="*/ 130 h 144"/>
                <a:gd name="T64" fmla="*/ 55 w 317"/>
                <a:gd name="T65" fmla="*/ 137 h 144"/>
                <a:gd name="T66" fmla="*/ 58 w 317"/>
                <a:gd name="T67" fmla="*/ 136 h 144"/>
                <a:gd name="T68" fmla="*/ 89 w 317"/>
                <a:gd name="T69" fmla="*/ 92 h 144"/>
                <a:gd name="T70" fmla="*/ 96 w 317"/>
                <a:gd name="T71" fmla="*/ 97 h 144"/>
                <a:gd name="T72" fmla="*/ 117 w 317"/>
                <a:gd name="T73" fmla="*/ 115 h 144"/>
                <a:gd name="T74" fmla="*/ 143 w 317"/>
                <a:gd name="T75" fmla="*/ 126 h 144"/>
                <a:gd name="T76" fmla="*/ 163 w 317"/>
                <a:gd name="T77" fmla="*/ 143 h 144"/>
                <a:gd name="T78" fmla="*/ 181 w 317"/>
                <a:gd name="T79" fmla="*/ 134 h 144"/>
                <a:gd name="T80" fmla="*/ 197 w 317"/>
                <a:gd name="T81" fmla="*/ 123 h 144"/>
                <a:gd name="T82" fmla="*/ 226 w 317"/>
                <a:gd name="T83" fmla="*/ 123 h 144"/>
                <a:gd name="T84" fmla="*/ 257 w 317"/>
                <a:gd name="T85" fmla="*/ 127 h 144"/>
                <a:gd name="T86" fmla="*/ 263 w 317"/>
                <a:gd name="T87" fmla="*/ 126 h 144"/>
                <a:gd name="T88" fmla="*/ 264 w 317"/>
                <a:gd name="T89" fmla="*/ 107 h 144"/>
                <a:gd name="T90" fmla="*/ 282 w 317"/>
                <a:gd name="T91" fmla="*/ 99 h 144"/>
                <a:gd name="T92" fmla="*/ 286 w 317"/>
                <a:gd name="T93" fmla="*/ 78 h 144"/>
                <a:gd name="T94" fmla="*/ 303 w 317"/>
                <a:gd name="T95" fmla="*/ 80 h 144"/>
                <a:gd name="T96" fmla="*/ 313 w 317"/>
                <a:gd name="T97" fmla="*/ 63 h 144"/>
                <a:gd name="T98" fmla="*/ 316 w 317"/>
                <a:gd name="T99" fmla="*/ 54 h 144"/>
                <a:gd name="T100" fmla="*/ 46 w 317"/>
                <a:gd name="T101" fmla="*/ 41 h 144"/>
                <a:gd name="T102" fmla="*/ 46 w 317"/>
                <a:gd name="T103" fmla="*/ 40 h 144"/>
                <a:gd name="T104" fmla="*/ 45 w 317"/>
                <a:gd name="T105" fmla="*/ 40 h 144"/>
                <a:gd name="T106" fmla="*/ 44 w 317"/>
                <a:gd name="T107" fmla="*/ 39 h 144"/>
                <a:gd name="T108" fmla="*/ 289 w 317"/>
                <a:gd name="T109" fmla="*/ 38 h 144"/>
                <a:gd name="T110" fmla="*/ 313 w 317"/>
                <a:gd name="T111" fmla="*/ 51 h 144"/>
                <a:gd name="T112" fmla="*/ 308 w 317"/>
                <a:gd name="T113" fmla="*/ 52 h 144"/>
                <a:gd name="T114" fmla="*/ 197 w 317"/>
                <a:gd name="T115" fmla="*/ 3 h 144"/>
                <a:gd name="T116" fmla="*/ 200 w 317"/>
                <a:gd name="T117" fmla="*/ 3 h 144"/>
                <a:gd name="T118" fmla="*/ 188 w 317"/>
                <a:gd name="T119" fmla="*/ 2 h 144"/>
                <a:gd name="T120" fmla="*/ 196 w 317"/>
                <a:gd name="T121"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144">
                  <a:moveTo>
                    <a:pt x="102" y="87"/>
                  </a:moveTo>
                  <a:cubicBezTo>
                    <a:pt x="101" y="87"/>
                    <a:pt x="100" y="87"/>
                    <a:pt x="99" y="86"/>
                  </a:cubicBezTo>
                  <a:cubicBezTo>
                    <a:pt x="98" y="86"/>
                    <a:pt x="97" y="86"/>
                    <a:pt x="96" y="86"/>
                  </a:cubicBezTo>
                  <a:cubicBezTo>
                    <a:pt x="95" y="85"/>
                    <a:pt x="95" y="85"/>
                    <a:pt x="94" y="85"/>
                  </a:cubicBezTo>
                  <a:cubicBezTo>
                    <a:pt x="93" y="84"/>
                    <a:pt x="93" y="84"/>
                    <a:pt x="93" y="84"/>
                  </a:cubicBezTo>
                  <a:cubicBezTo>
                    <a:pt x="93" y="84"/>
                    <a:pt x="93" y="84"/>
                    <a:pt x="93" y="84"/>
                  </a:cubicBezTo>
                  <a:cubicBezTo>
                    <a:pt x="93" y="84"/>
                    <a:pt x="93" y="84"/>
                    <a:pt x="93" y="84"/>
                  </a:cubicBezTo>
                  <a:cubicBezTo>
                    <a:pt x="93" y="84"/>
                    <a:pt x="93" y="84"/>
                    <a:pt x="93" y="83"/>
                  </a:cubicBezTo>
                  <a:cubicBezTo>
                    <a:pt x="94" y="83"/>
                    <a:pt x="94" y="83"/>
                    <a:pt x="94" y="83"/>
                  </a:cubicBezTo>
                  <a:cubicBezTo>
                    <a:pt x="95" y="83"/>
                    <a:pt x="96" y="84"/>
                    <a:pt x="97" y="84"/>
                  </a:cubicBezTo>
                  <a:cubicBezTo>
                    <a:pt x="98" y="84"/>
                    <a:pt x="99" y="84"/>
                    <a:pt x="100" y="84"/>
                  </a:cubicBezTo>
                  <a:cubicBezTo>
                    <a:pt x="101" y="85"/>
                    <a:pt x="101" y="85"/>
                    <a:pt x="102" y="85"/>
                  </a:cubicBezTo>
                  <a:cubicBezTo>
                    <a:pt x="103" y="85"/>
                    <a:pt x="103" y="86"/>
                    <a:pt x="103" y="86"/>
                  </a:cubicBezTo>
                  <a:cubicBezTo>
                    <a:pt x="103" y="87"/>
                    <a:pt x="103" y="87"/>
                    <a:pt x="103" y="87"/>
                  </a:cubicBezTo>
                  <a:cubicBezTo>
                    <a:pt x="103" y="87"/>
                    <a:pt x="103" y="87"/>
                    <a:pt x="103" y="87"/>
                  </a:cubicBezTo>
                  <a:cubicBezTo>
                    <a:pt x="103" y="87"/>
                    <a:pt x="103" y="87"/>
                    <a:pt x="103" y="87"/>
                  </a:cubicBezTo>
                  <a:cubicBezTo>
                    <a:pt x="103" y="87"/>
                    <a:pt x="103" y="87"/>
                    <a:pt x="103" y="87"/>
                  </a:cubicBezTo>
                  <a:cubicBezTo>
                    <a:pt x="103" y="87"/>
                    <a:pt x="102" y="87"/>
                    <a:pt x="102" y="87"/>
                  </a:cubicBezTo>
                  <a:moveTo>
                    <a:pt x="94" y="82"/>
                  </a:moveTo>
                  <a:cubicBezTo>
                    <a:pt x="94" y="82"/>
                    <a:pt x="93" y="82"/>
                    <a:pt x="93" y="83"/>
                  </a:cubicBezTo>
                  <a:cubicBezTo>
                    <a:pt x="93" y="83"/>
                    <a:pt x="92" y="83"/>
                    <a:pt x="92" y="83"/>
                  </a:cubicBezTo>
                  <a:cubicBezTo>
                    <a:pt x="92" y="83"/>
                    <a:pt x="92" y="83"/>
                    <a:pt x="92" y="83"/>
                  </a:cubicBezTo>
                  <a:cubicBezTo>
                    <a:pt x="92" y="83"/>
                    <a:pt x="92" y="83"/>
                    <a:pt x="92" y="83"/>
                  </a:cubicBezTo>
                  <a:cubicBezTo>
                    <a:pt x="92" y="84"/>
                    <a:pt x="92" y="84"/>
                    <a:pt x="92" y="84"/>
                  </a:cubicBezTo>
                  <a:cubicBezTo>
                    <a:pt x="92" y="84"/>
                    <a:pt x="92" y="85"/>
                    <a:pt x="93" y="85"/>
                  </a:cubicBezTo>
                  <a:cubicBezTo>
                    <a:pt x="94" y="86"/>
                    <a:pt x="95" y="86"/>
                    <a:pt x="96" y="87"/>
                  </a:cubicBezTo>
                  <a:cubicBezTo>
                    <a:pt x="97" y="87"/>
                    <a:pt x="98" y="87"/>
                    <a:pt x="100" y="87"/>
                  </a:cubicBezTo>
                  <a:cubicBezTo>
                    <a:pt x="101" y="88"/>
                    <a:pt x="102" y="88"/>
                    <a:pt x="102" y="88"/>
                  </a:cubicBezTo>
                  <a:cubicBezTo>
                    <a:pt x="103" y="88"/>
                    <a:pt x="103" y="88"/>
                    <a:pt x="103" y="88"/>
                  </a:cubicBezTo>
                  <a:cubicBezTo>
                    <a:pt x="103" y="88"/>
                    <a:pt x="103" y="88"/>
                    <a:pt x="103" y="88"/>
                  </a:cubicBezTo>
                  <a:cubicBezTo>
                    <a:pt x="104" y="88"/>
                    <a:pt x="104" y="88"/>
                    <a:pt x="104" y="87"/>
                  </a:cubicBezTo>
                  <a:cubicBezTo>
                    <a:pt x="104" y="87"/>
                    <a:pt x="104" y="87"/>
                    <a:pt x="104" y="87"/>
                  </a:cubicBezTo>
                  <a:cubicBezTo>
                    <a:pt x="104" y="87"/>
                    <a:pt x="104" y="87"/>
                    <a:pt x="104" y="87"/>
                  </a:cubicBezTo>
                  <a:cubicBezTo>
                    <a:pt x="104" y="87"/>
                    <a:pt x="104" y="87"/>
                    <a:pt x="104" y="86"/>
                  </a:cubicBezTo>
                  <a:cubicBezTo>
                    <a:pt x="104" y="86"/>
                    <a:pt x="104" y="86"/>
                    <a:pt x="104" y="86"/>
                  </a:cubicBezTo>
                  <a:cubicBezTo>
                    <a:pt x="104" y="86"/>
                    <a:pt x="104" y="86"/>
                    <a:pt x="104" y="86"/>
                  </a:cubicBezTo>
                  <a:cubicBezTo>
                    <a:pt x="104" y="85"/>
                    <a:pt x="103" y="85"/>
                    <a:pt x="103" y="84"/>
                  </a:cubicBezTo>
                  <a:cubicBezTo>
                    <a:pt x="102" y="84"/>
                    <a:pt x="101" y="84"/>
                    <a:pt x="100" y="83"/>
                  </a:cubicBezTo>
                  <a:cubicBezTo>
                    <a:pt x="99" y="83"/>
                    <a:pt x="98" y="83"/>
                    <a:pt x="97" y="83"/>
                  </a:cubicBezTo>
                  <a:cubicBezTo>
                    <a:pt x="96" y="83"/>
                    <a:pt x="95" y="82"/>
                    <a:pt x="94" y="82"/>
                  </a:cubicBezTo>
                  <a:moveTo>
                    <a:pt x="237" y="84"/>
                  </a:moveTo>
                  <a:cubicBezTo>
                    <a:pt x="238" y="84"/>
                    <a:pt x="239" y="84"/>
                    <a:pt x="240" y="84"/>
                  </a:cubicBezTo>
                  <a:cubicBezTo>
                    <a:pt x="241" y="84"/>
                    <a:pt x="242" y="84"/>
                    <a:pt x="243" y="84"/>
                  </a:cubicBezTo>
                  <a:cubicBezTo>
                    <a:pt x="244" y="84"/>
                    <a:pt x="245" y="84"/>
                    <a:pt x="245" y="83"/>
                  </a:cubicBezTo>
                  <a:cubicBezTo>
                    <a:pt x="246" y="83"/>
                    <a:pt x="247" y="83"/>
                    <a:pt x="248" y="83"/>
                  </a:cubicBezTo>
                  <a:cubicBezTo>
                    <a:pt x="248" y="83"/>
                    <a:pt x="249" y="83"/>
                    <a:pt x="249" y="83"/>
                  </a:cubicBezTo>
                  <a:cubicBezTo>
                    <a:pt x="250" y="83"/>
                    <a:pt x="250" y="83"/>
                    <a:pt x="250" y="83"/>
                  </a:cubicBezTo>
                  <a:cubicBezTo>
                    <a:pt x="251" y="83"/>
                    <a:pt x="251" y="83"/>
                    <a:pt x="251" y="83"/>
                  </a:cubicBezTo>
                  <a:cubicBezTo>
                    <a:pt x="252" y="83"/>
                    <a:pt x="252" y="83"/>
                    <a:pt x="252" y="83"/>
                  </a:cubicBezTo>
                  <a:cubicBezTo>
                    <a:pt x="253" y="83"/>
                    <a:pt x="253" y="83"/>
                    <a:pt x="253" y="83"/>
                  </a:cubicBezTo>
                  <a:cubicBezTo>
                    <a:pt x="252" y="83"/>
                    <a:pt x="252" y="83"/>
                    <a:pt x="252" y="83"/>
                  </a:cubicBezTo>
                  <a:cubicBezTo>
                    <a:pt x="252" y="83"/>
                    <a:pt x="252" y="84"/>
                    <a:pt x="251" y="84"/>
                  </a:cubicBezTo>
                  <a:cubicBezTo>
                    <a:pt x="251" y="84"/>
                    <a:pt x="250" y="85"/>
                    <a:pt x="249" y="85"/>
                  </a:cubicBezTo>
                  <a:cubicBezTo>
                    <a:pt x="249" y="85"/>
                    <a:pt x="248" y="85"/>
                    <a:pt x="247" y="85"/>
                  </a:cubicBezTo>
                  <a:cubicBezTo>
                    <a:pt x="246" y="85"/>
                    <a:pt x="245" y="86"/>
                    <a:pt x="244" y="86"/>
                  </a:cubicBezTo>
                  <a:cubicBezTo>
                    <a:pt x="244" y="86"/>
                    <a:pt x="243" y="86"/>
                    <a:pt x="243" y="86"/>
                  </a:cubicBezTo>
                  <a:cubicBezTo>
                    <a:pt x="242" y="85"/>
                    <a:pt x="242" y="85"/>
                    <a:pt x="242" y="85"/>
                  </a:cubicBezTo>
                  <a:cubicBezTo>
                    <a:pt x="241" y="85"/>
                    <a:pt x="241" y="85"/>
                    <a:pt x="240" y="85"/>
                  </a:cubicBezTo>
                  <a:cubicBezTo>
                    <a:pt x="239" y="85"/>
                    <a:pt x="239" y="85"/>
                    <a:pt x="238" y="85"/>
                  </a:cubicBezTo>
                  <a:cubicBezTo>
                    <a:pt x="238" y="85"/>
                    <a:pt x="237" y="85"/>
                    <a:pt x="236" y="85"/>
                  </a:cubicBezTo>
                  <a:cubicBezTo>
                    <a:pt x="235" y="85"/>
                    <a:pt x="235" y="85"/>
                    <a:pt x="234" y="85"/>
                  </a:cubicBezTo>
                  <a:cubicBezTo>
                    <a:pt x="233" y="85"/>
                    <a:pt x="232" y="85"/>
                    <a:pt x="232" y="85"/>
                  </a:cubicBezTo>
                  <a:cubicBezTo>
                    <a:pt x="231" y="85"/>
                    <a:pt x="230" y="85"/>
                    <a:pt x="229" y="85"/>
                  </a:cubicBezTo>
                  <a:cubicBezTo>
                    <a:pt x="228" y="85"/>
                    <a:pt x="226" y="85"/>
                    <a:pt x="225" y="85"/>
                  </a:cubicBezTo>
                  <a:cubicBezTo>
                    <a:pt x="223" y="85"/>
                    <a:pt x="222" y="85"/>
                    <a:pt x="221" y="86"/>
                  </a:cubicBezTo>
                  <a:cubicBezTo>
                    <a:pt x="220" y="86"/>
                    <a:pt x="219" y="86"/>
                    <a:pt x="218" y="87"/>
                  </a:cubicBezTo>
                  <a:cubicBezTo>
                    <a:pt x="217" y="88"/>
                    <a:pt x="216" y="88"/>
                    <a:pt x="215" y="89"/>
                  </a:cubicBezTo>
                  <a:cubicBezTo>
                    <a:pt x="214" y="90"/>
                    <a:pt x="214" y="91"/>
                    <a:pt x="213" y="92"/>
                  </a:cubicBezTo>
                  <a:cubicBezTo>
                    <a:pt x="213" y="93"/>
                    <a:pt x="212" y="93"/>
                    <a:pt x="212" y="94"/>
                  </a:cubicBezTo>
                  <a:cubicBezTo>
                    <a:pt x="212" y="95"/>
                    <a:pt x="212" y="96"/>
                    <a:pt x="212" y="96"/>
                  </a:cubicBezTo>
                  <a:cubicBezTo>
                    <a:pt x="212" y="97"/>
                    <a:pt x="212" y="97"/>
                    <a:pt x="212" y="98"/>
                  </a:cubicBezTo>
                  <a:cubicBezTo>
                    <a:pt x="212" y="98"/>
                    <a:pt x="212" y="98"/>
                    <a:pt x="212" y="98"/>
                  </a:cubicBezTo>
                  <a:cubicBezTo>
                    <a:pt x="212" y="99"/>
                    <a:pt x="212" y="99"/>
                    <a:pt x="212" y="99"/>
                  </a:cubicBezTo>
                  <a:cubicBezTo>
                    <a:pt x="212" y="99"/>
                    <a:pt x="212" y="99"/>
                    <a:pt x="212" y="99"/>
                  </a:cubicBezTo>
                  <a:cubicBezTo>
                    <a:pt x="212" y="99"/>
                    <a:pt x="211" y="99"/>
                    <a:pt x="211" y="99"/>
                  </a:cubicBezTo>
                  <a:cubicBezTo>
                    <a:pt x="211" y="99"/>
                    <a:pt x="211" y="99"/>
                    <a:pt x="211" y="99"/>
                  </a:cubicBezTo>
                  <a:cubicBezTo>
                    <a:pt x="211" y="99"/>
                    <a:pt x="211" y="99"/>
                    <a:pt x="211" y="99"/>
                  </a:cubicBezTo>
                  <a:cubicBezTo>
                    <a:pt x="210" y="99"/>
                    <a:pt x="210" y="99"/>
                    <a:pt x="210" y="98"/>
                  </a:cubicBezTo>
                  <a:cubicBezTo>
                    <a:pt x="210" y="98"/>
                    <a:pt x="210" y="98"/>
                    <a:pt x="210" y="98"/>
                  </a:cubicBezTo>
                  <a:cubicBezTo>
                    <a:pt x="209" y="97"/>
                    <a:pt x="209" y="96"/>
                    <a:pt x="209" y="95"/>
                  </a:cubicBezTo>
                  <a:cubicBezTo>
                    <a:pt x="209" y="94"/>
                    <a:pt x="209" y="93"/>
                    <a:pt x="209" y="92"/>
                  </a:cubicBezTo>
                  <a:cubicBezTo>
                    <a:pt x="209" y="91"/>
                    <a:pt x="209" y="90"/>
                    <a:pt x="209" y="89"/>
                  </a:cubicBezTo>
                  <a:cubicBezTo>
                    <a:pt x="210" y="88"/>
                    <a:pt x="210" y="87"/>
                    <a:pt x="211" y="87"/>
                  </a:cubicBezTo>
                  <a:cubicBezTo>
                    <a:pt x="211" y="86"/>
                    <a:pt x="212" y="86"/>
                    <a:pt x="213" y="85"/>
                  </a:cubicBezTo>
                  <a:cubicBezTo>
                    <a:pt x="214" y="85"/>
                    <a:pt x="215" y="84"/>
                    <a:pt x="216" y="84"/>
                  </a:cubicBezTo>
                  <a:cubicBezTo>
                    <a:pt x="218" y="84"/>
                    <a:pt x="219" y="83"/>
                    <a:pt x="220" y="83"/>
                  </a:cubicBezTo>
                  <a:cubicBezTo>
                    <a:pt x="222" y="83"/>
                    <a:pt x="223" y="83"/>
                    <a:pt x="225" y="83"/>
                  </a:cubicBezTo>
                  <a:cubicBezTo>
                    <a:pt x="226" y="83"/>
                    <a:pt x="226" y="83"/>
                    <a:pt x="227" y="83"/>
                  </a:cubicBezTo>
                  <a:cubicBezTo>
                    <a:pt x="227" y="83"/>
                    <a:pt x="228" y="83"/>
                    <a:pt x="229" y="83"/>
                  </a:cubicBezTo>
                  <a:cubicBezTo>
                    <a:pt x="229" y="83"/>
                    <a:pt x="230" y="83"/>
                    <a:pt x="230" y="83"/>
                  </a:cubicBezTo>
                  <a:cubicBezTo>
                    <a:pt x="231" y="83"/>
                    <a:pt x="231" y="83"/>
                    <a:pt x="232" y="84"/>
                  </a:cubicBezTo>
                  <a:cubicBezTo>
                    <a:pt x="232" y="84"/>
                    <a:pt x="232" y="84"/>
                    <a:pt x="233" y="84"/>
                  </a:cubicBezTo>
                  <a:cubicBezTo>
                    <a:pt x="233" y="84"/>
                    <a:pt x="234" y="84"/>
                    <a:pt x="234" y="84"/>
                  </a:cubicBezTo>
                  <a:cubicBezTo>
                    <a:pt x="234" y="84"/>
                    <a:pt x="235" y="84"/>
                    <a:pt x="235" y="84"/>
                  </a:cubicBezTo>
                  <a:cubicBezTo>
                    <a:pt x="236" y="84"/>
                    <a:pt x="236" y="84"/>
                    <a:pt x="237" y="84"/>
                  </a:cubicBezTo>
                  <a:moveTo>
                    <a:pt x="252" y="82"/>
                  </a:moveTo>
                  <a:cubicBezTo>
                    <a:pt x="252" y="82"/>
                    <a:pt x="252" y="82"/>
                    <a:pt x="251" y="82"/>
                  </a:cubicBezTo>
                  <a:cubicBezTo>
                    <a:pt x="251" y="82"/>
                    <a:pt x="251" y="82"/>
                    <a:pt x="250" y="82"/>
                  </a:cubicBezTo>
                  <a:cubicBezTo>
                    <a:pt x="250" y="82"/>
                    <a:pt x="250" y="82"/>
                    <a:pt x="249" y="82"/>
                  </a:cubicBezTo>
                  <a:cubicBezTo>
                    <a:pt x="249" y="82"/>
                    <a:pt x="248" y="82"/>
                    <a:pt x="248" y="82"/>
                  </a:cubicBezTo>
                  <a:cubicBezTo>
                    <a:pt x="247" y="82"/>
                    <a:pt x="246" y="82"/>
                    <a:pt x="245" y="82"/>
                  </a:cubicBezTo>
                  <a:cubicBezTo>
                    <a:pt x="244" y="83"/>
                    <a:pt x="243" y="83"/>
                    <a:pt x="243" y="83"/>
                  </a:cubicBezTo>
                  <a:cubicBezTo>
                    <a:pt x="242" y="83"/>
                    <a:pt x="241" y="83"/>
                    <a:pt x="240" y="83"/>
                  </a:cubicBezTo>
                  <a:cubicBezTo>
                    <a:pt x="239" y="83"/>
                    <a:pt x="238" y="83"/>
                    <a:pt x="237" y="83"/>
                  </a:cubicBezTo>
                  <a:cubicBezTo>
                    <a:pt x="236" y="83"/>
                    <a:pt x="236" y="83"/>
                    <a:pt x="235" y="83"/>
                  </a:cubicBezTo>
                  <a:cubicBezTo>
                    <a:pt x="235" y="83"/>
                    <a:pt x="234" y="83"/>
                    <a:pt x="234" y="83"/>
                  </a:cubicBezTo>
                  <a:cubicBezTo>
                    <a:pt x="234" y="83"/>
                    <a:pt x="233" y="83"/>
                    <a:pt x="233" y="83"/>
                  </a:cubicBezTo>
                  <a:cubicBezTo>
                    <a:pt x="233" y="83"/>
                    <a:pt x="232" y="83"/>
                    <a:pt x="232" y="83"/>
                  </a:cubicBezTo>
                  <a:cubicBezTo>
                    <a:pt x="231" y="82"/>
                    <a:pt x="231" y="82"/>
                    <a:pt x="230" y="82"/>
                  </a:cubicBezTo>
                  <a:cubicBezTo>
                    <a:pt x="230" y="82"/>
                    <a:pt x="229" y="82"/>
                    <a:pt x="229" y="82"/>
                  </a:cubicBezTo>
                  <a:cubicBezTo>
                    <a:pt x="228" y="82"/>
                    <a:pt x="227" y="82"/>
                    <a:pt x="227" y="82"/>
                  </a:cubicBezTo>
                  <a:cubicBezTo>
                    <a:pt x="226" y="82"/>
                    <a:pt x="226" y="82"/>
                    <a:pt x="225" y="82"/>
                  </a:cubicBezTo>
                  <a:cubicBezTo>
                    <a:pt x="224" y="82"/>
                    <a:pt x="222" y="82"/>
                    <a:pt x="221" y="82"/>
                  </a:cubicBezTo>
                  <a:cubicBezTo>
                    <a:pt x="219" y="82"/>
                    <a:pt x="218" y="83"/>
                    <a:pt x="216" y="83"/>
                  </a:cubicBezTo>
                  <a:cubicBezTo>
                    <a:pt x="215" y="83"/>
                    <a:pt x="214" y="84"/>
                    <a:pt x="213" y="84"/>
                  </a:cubicBezTo>
                  <a:cubicBezTo>
                    <a:pt x="212" y="85"/>
                    <a:pt x="211" y="85"/>
                    <a:pt x="210" y="86"/>
                  </a:cubicBezTo>
                  <a:cubicBezTo>
                    <a:pt x="209" y="87"/>
                    <a:pt x="209" y="87"/>
                    <a:pt x="208" y="89"/>
                  </a:cubicBezTo>
                  <a:cubicBezTo>
                    <a:pt x="208" y="90"/>
                    <a:pt x="208" y="91"/>
                    <a:pt x="208" y="92"/>
                  </a:cubicBezTo>
                  <a:cubicBezTo>
                    <a:pt x="208" y="93"/>
                    <a:pt x="208" y="94"/>
                    <a:pt x="208" y="95"/>
                  </a:cubicBezTo>
                  <a:cubicBezTo>
                    <a:pt x="208" y="96"/>
                    <a:pt x="209" y="97"/>
                    <a:pt x="209" y="98"/>
                  </a:cubicBezTo>
                  <a:cubicBezTo>
                    <a:pt x="209" y="98"/>
                    <a:pt x="209" y="99"/>
                    <a:pt x="210" y="99"/>
                  </a:cubicBezTo>
                  <a:cubicBezTo>
                    <a:pt x="210" y="99"/>
                    <a:pt x="210" y="100"/>
                    <a:pt x="210" y="100"/>
                  </a:cubicBezTo>
                  <a:cubicBezTo>
                    <a:pt x="210" y="100"/>
                    <a:pt x="211" y="100"/>
                    <a:pt x="211" y="100"/>
                  </a:cubicBezTo>
                  <a:cubicBezTo>
                    <a:pt x="211" y="100"/>
                    <a:pt x="211" y="100"/>
                    <a:pt x="211" y="100"/>
                  </a:cubicBezTo>
                  <a:cubicBezTo>
                    <a:pt x="212" y="100"/>
                    <a:pt x="212" y="100"/>
                    <a:pt x="212" y="100"/>
                  </a:cubicBezTo>
                  <a:cubicBezTo>
                    <a:pt x="212" y="100"/>
                    <a:pt x="212" y="100"/>
                    <a:pt x="212" y="100"/>
                  </a:cubicBezTo>
                  <a:cubicBezTo>
                    <a:pt x="213" y="100"/>
                    <a:pt x="213" y="99"/>
                    <a:pt x="213" y="99"/>
                  </a:cubicBezTo>
                  <a:cubicBezTo>
                    <a:pt x="213" y="99"/>
                    <a:pt x="213" y="99"/>
                    <a:pt x="213" y="99"/>
                  </a:cubicBezTo>
                  <a:cubicBezTo>
                    <a:pt x="213" y="98"/>
                    <a:pt x="213" y="98"/>
                    <a:pt x="213" y="98"/>
                  </a:cubicBezTo>
                  <a:cubicBezTo>
                    <a:pt x="213" y="97"/>
                    <a:pt x="213" y="97"/>
                    <a:pt x="213" y="96"/>
                  </a:cubicBezTo>
                  <a:cubicBezTo>
                    <a:pt x="213" y="96"/>
                    <a:pt x="213" y="95"/>
                    <a:pt x="213" y="94"/>
                  </a:cubicBezTo>
                  <a:cubicBezTo>
                    <a:pt x="213" y="94"/>
                    <a:pt x="214" y="93"/>
                    <a:pt x="214" y="92"/>
                  </a:cubicBezTo>
                  <a:cubicBezTo>
                    <a:pt x="215" y="91"/>
                    <a:pt x="215" y="90"/>
                    <a:pt x="216" y="90"/>
                  </a:cubicBezTo>
                  <a:cubicBezTo>
                    <a:pt x="217" y="89"/>
                    <a:pt x="217" y="88"/>
                    <a:pt x="218" y="88"/>
                  </a:cubicBezTo>
                  <a:cubicBezTo>
                    <a:pt x="219" y="87"/>
                    <a:pt x="220" y="87"/>
                    <a:pt x="221" y="87"/>
                  </a:cubicBezTo>
                  <a:cubicBezTo>
                    <a:pt x="222" y="86"/>
                    <a:pt x="224" y="86"/>
                    <a:pt x="225" y="86"/>
                  </a:cubicBezTo>
                  <a:cubicBezTo>
                    <a:pt x="226" y="86"/>
                    <a:pt x="228" y="86"/>
                    <a:pt x="229" y="86"/>
                  </a:cubicBezTo>
                  <a:cubicBezTo>
                    <a:pt x="230" y="86"/>
                    <a:pt x="231" y="86"/>
                    <a:pt x="232" y="86"/>
                  </a:cubicBezTo>
                  <a:cubicBezTo>
                    <a:pt x="232" y="86"/>
                    <a:pt x="233" y="86"/>
                    <a:pt x="234" y="86"/>
                  </a:cubicBezTo>
                  <a:cubicBezTo>
                    <a:pt x="235" y="86"/>
                    <a:pt x="235" y="86"/>
                    <a:pt x="236" y="86"/>
                  </a:cubicBezTo>
                  <a:cubicBezTo>
                    <a:pt x="237" y="86"/>
                    <a:pt x="238" y="86"/>
                    <a:pt x="238" y="86"/>
                  </a:cubicBezTo>
                  <a:cubicBezTo>
                    <a:pt x="239" y="86"/>
                    <a:pt x="239" y="86"/>
                    <a:pt x="240" y="86"/>
                  </a:cubicBezTo>
                  <a:cubicBezTo>
                    <a:pt x="240" y="86"/>
                    <a:pt x="241" y="86"/>
                    <a:pt x="241" y="86"/>
                  </a:cubicBezTo>
                  <a:cubicBezTo>
                    <a:pt x="242" y="86"/>
                    <a:pt x="242" y="86"/>
                    <a:pt x="243" y="86"/>
                  </a:cubicBezTo>
                  <a:cubicBezTo>
                    <a:pt x="243" y="87"/>
                    <a:pt x="244" y="87"/>
                    <a:pt x="244" y="87"/>
                  </a:cubicBezTo>
                  <a:cubicBezTo>
                    <a:pt x="246" y="87"/>
                    <a:pt x="247" y="86"/>
                    <a:pt x="248" y="86"/>
                  </a:cubicBezTo>
                  <a:cubicBezTo>
                    <a:pt x="249" y="86"/>
                    <a:pt x="250" y="86"/>
                    <a:pt x="251" y="85"/>
                  </a:cubicBezTo>
                  <a:cubicBezTo>
                    <a:pt x="252" y="85"/>
                    <a:pt x="252" y="84"/>
                    <a:pt x="253" y="84"/>
                  </a:cubicBezTo>
                  <a:cubicBezTo>
                    <a:pt x="253" y="84"/>
                    <a:pt x="254" y="83"/>
                    <a:pt x="254" y="83"/>
                  </a:cubicBezTo>
                  <a:cubicBezTo>
                    <a:pt x="254" y="83"/>
                    <a:pt x="254" y="82"/>
                    <a:pt x="254" y="82"/>
                  </a:cubicBezTo>
                  <a:cubicBezTo>
                    <a:pt x="254" y="82"/>
                    <a:pt x="254" y="82"/>
                    <a:pt x="253" y="82"/>
                  </a:cubicBezTo>
                  <a:cubicBezTo>
                    <a:pt x="253" y="82"/>
                    <a:pt x="253" y="82"/>
                    <a:pt x="253" y="82"/>
                  </a:cubicBezTo>
                  <a:cubicBezTo>
                    <a:pt x="253" y="82"/>
                    <a:pt x="253" y="82"/>
                    <a:pt x="253" y="82"/>
                  </a:cubicBezTo>
                  <a:cubicBezTo>
                    <a:pt x="253" y="82"/>
                    <a:pt x="253" y="82"/>
                    <a:pt x="253" y="82"/>
                  </a:cubicBezTo>
                  <a:cubicBezTo>
                    <a:pt x="253" y="82"/>
                    <a:pt x="253" y="82"/>
                    <a:pt x="253" y="82"/>
                  </a:cubicBezTo>
                  <a:cubicBezTo>
                    <a:pt x="253" y="82"/>
                    <a:pt x="252" y="82"/>
                    <a:pt x="252" y="82"/>
                  </a:cubicBezTo>
                  <a:cubicBezTo>
                    <a:pt x="252" y="82"/>
                    <a:pt x="252" y="82"/>
                    <a:pt x="252" y="82"/>
                  </a:cubicBezTo>
                  <a:moveTo>
                    <a:pt x="316" y="54"/>
                  </a:moveTo>
                  <a:cubicBezTo>
                    <a:pt x="316" y="55"/>
                    <a:pt x="316" y="55"/>
                    <a:pt x="316" y="55"/>
                  </a:cubicBezTo>
                  <a:cubicBezTo>
                    <a:pt x="315" y="55"/>
                    <a:pt x="315" y="55"/>
                    <a:pt x="315" y="56"/>
                  </a:cubicBezTo>
                  <a:cubicBezTo>
                    <a:pt x="315" y="56"/>
                    <a:pt x="315" y="56"/>
                    <a:pt x="315" y="56"/>
                  </a:cubicBezTo>
                  <a:cubicBezTo>
                    <a:pt x="315" y="56"/>
                    <a:pt x="315" y="57"/>
                    <a:pt x="314" y="57"/>
                  </a:cubicBezTo>
                  <a:cubicBezTo>
                    <a:pt x="314" y="57"/>
                    <a:pt x="314" y="57"/>
                    <a:pt x="314" y="57"/>
                  </a:cubicBezTo>
                  <a:cubicBezTo>
                    <a:pt x="314" y="58"/>
                    <a:pt x="314" y="58"/>
                    <a:pt x="314" y="58"/>
                  </a:cubicBezTo>
                  <a:cubicBezTo>
                    <a:pt x="313" y="58"/>
                    <a:pt x="313" y="59"/>
                    <a:pt x="313" y="59"/>
                  </a:cubicBezTo>
                  <a:cubicBezTo>
                    <a:pt x="313" y="59"/>
                    <a:pt x="313" y="59"/>
                    <a:pt x="313" y="60"/>
                  </a:cubicBezTo>
                  <a:cubicBezTo>
                    <a:pt x="313" y="60"/>
                    <a:pt x="313" y="60"/>
                    <a:pt x="313" y="61"/>
                  </a:cubicBezTo>
                  <a:cubicBezTo>
                    <a:pt x="313" y="61"/>
                    <a:pt x="313" y="61"/>
                    <a:pt x="313" y="62"/>
                  </a:cubicBezTo>
                  <a:cubicBezTo>
                    <a:pt x="313" y="62"/>
                    <a:pt x="312" y="63"/>
                    <a:pt x="312" y="63"/>
                  </a:cubicBezTo>
                  <a:cubicBezTo>
                    <a:pt x="311" y="63"/>
                    <a:pt x="311" y="64"/>
                    <a:pt x="310" y="64"/>
                  </a:cubicBezTo>
                  <a:cubicBezTo>
                    <a:pt x="309" y="64"/>
                    <a:pt x="309" y="64"/>
                    <a:pt x="308" y="64"/>
                  </a:cubicBezTo>
                  <a:cubicBezTo>
                    <a:pt x="307" y="64"/>
                    <a:pt x="307" y="65"/>
                    <a:pt x="306" y="65"/>
                  </a:cubicBezTo>
                  <a:cubicBezTo>
                    <a:pt x="306" y="66"/>
                    <a:pt x="305" y="67"/>
                    <a:pt x="305" y="67"/>
                  </a:cubicBezTo>
                  <a:cubicBezTo>
                    <a:pt x="305" y="68"/>
                    <a:pt x="304" y="69"/>
                    <a:pt x="304" y="70"/>
                  </a:cubicBezTo>
                  <a:cubicBezTo>
                    <a:pt x="304" y="71"/>
                    <a:pt x="304" y="71"/>
                    <a:pt x="304" y="72"/>
                  </a:cubicBezTo>
                  <a:cubicBezTo>
                    <a:pt x="304" y="72"/>
                    <a:pt x="305" y="73"/>
                    <a:pt x="305" y="73"/>
                  </a:cubicBezTo>
                  <a:cubicBezTo>
                    <a:pt x="305" y="73"/>
                    <a:pt x="305" y="74"/>
                    <a:pt x="305" y="74"/>
                  </a:cubicBezTo>
                  <a:cubicBezTo>
                    <a:pt x="305" y="74"/>
                    <a:pt x="305" y="75"/>
                    <a:pt x="305" y="75"/>
                  </a:cubicBezTo>
                  <a:cubicBezTo>
                    <a:pt x="306" y="75"/>
                    <a:pt x="306" y="75"/>
                    <a:pt x="306" y="75"/>
                  </a:cubicBezTo>
                  <a:cubicBezTo>
                    <a:pt x="306" y="76"/>
                    <a:pt x="306" y="76"/>
                    <a:pt x="306" y="76"/>
                  </a:cubicBezTo>
                  <a:cubicBezTo>
                    <a:pt x="306" y="76"/>
                    <a:pt x="306" y="76"/>
                    <a:pt x="306" y="76"/>
                  </a:cubicBezTo>
                  <a:cubicBezTo>
                    <a:pt x="306" y="76"/>
                    <a:pt x="306" y="77"/>
                    <a:pt x="306" y="77"/>
                  </a:cubicBezTo>
                  <a:cubicBezTo>
                    <a:pt x="306" y="77"/>
                    <a:pt x="305" y="77"/>
                    <a:pt x="305" y="78"/>
                  </a:cubicBezTo>
                  <a:cubicBezTo>
                    <a:pt x="304" y="78"/>
                    <a:pt x="304" y="78"/>
                    <a:pt x="303" y="79"/>
                  </a:cubicBezTo>
                  <a:cubicBezTo>
                    <a:pt x="302" y="79"/>
                    <a:pt x="302" y="79"/>
                    <a:pt x="301" y="79"/>
                  </a:cubicBezTo>
                  <a:cubicBezTo>
                    <a:pt x="301" y="79"/>
                    <a:pt x="300" y="80"/>
                    <a:pt x="299" y="80"/>
                  </a:cubicBezTo>
                  <a:cubicBezTo>
                    <a:pt x="299" y="80"/>
                    <a:pt x="299" y="80"/>
                    <a:pt x="299" y="80"/>
                  </a:cubicBezTo>
                  <a:cubicBezTo>
                    <a:pt x="299" y="80"/>
                    <a:pt x="299" y="80"/>
                    <a:pt x="299" y="80"/>
                  </a:cubicBezTo>
                  <a:cubicBezTo>
                    <a:pt x="299" y="79"/>
                    <a:pt x="299" y="79"/>
                    <a:pt x="299" y="79"/>
                  </a:cubicBezTo>
                  <a:cubicBezTo>
                    <a:pt x="299" y="79"/>
                    <a:pt x="299" y="79"/>
                    <a:pt x="299" y="79"/>
                  </a:cubicBezTo>
                  <a:cubicBezTo>
                    <a:pt x="298" y="79"/>
                    <a:pt x="298" y="79"/>
                    <a:pt x="298" y="79"/>
                  </a:cubicBezTo>
                  <a:cubicBezTo>
                    <a:pt x="297" y="79"/>
                    <a:pt x="297" y="79"/>
                    <a:pt x="296" y="79"/>
                  </a:cubicBezTo>
                  <a:cubicBezTo>
                    <a:pt x="296" y="79"/>
                    <a:pt x="296" y="79"/>
                    <a:pt x="295" y="79"/>
                  </a:cubicBezTo>
                  <a:cubicBezTo>
                    <a:pt x="295" y="79"/>
                    <a:pt x="294" y="79"/>
                    <a:pt x="294" y="79"/>
                  </a:cubicBezTo>
                  <a:cubicBezTo>
                    <a:pt x="294" y="79"/>
                    <a:pt x="293" y="79"/>
                    <a:pt x="293" y="79"/>
                  </a:cubicBezTo>
                  <a:cubicBezTo>
                    <a:pt x="293" y="79"/>
                    <a:pt x="292" y="79"/>
                    <a:pt x="292" y="79"/>
                  </a:cubicBezTo>
                  <a:cubicBezTo>
                    <a:pt x="292" y="79"/>
                    <a:pt x="292" y="79"/>
                    <a:pt x="291" y="79"/>
                  </a:cubicBezTo>
                  <a:cubicBezTo>
                    <a:pt x="291" y="79"/>
                    <a:pt x="291" y="79"/>
                    <a:pt x="291" y="79"/>
                  </a:cubicBezTo>
                  <a:cubicBezTo>
                    <a:pt x="290" y="79"/>
                    <a:pt x="290" y="79"/>
                    <a:pt x="290" y="79"/>
                  </a:cubicBezTo>
                  <a:cubicBezTo>
                    <a:pt x="290" y="78"/>
                    <a:pt x="290" y="78"/>
                    <a:pt x="289" y="78"/>
                  </a:cubicBezTo>
                  <a:cubicBezTo>
                    <a:pt x="289" y="78"/>
                    <a:pt x="289" y="78"/>
                    <a:pt x="289" y="78"/>
                  </a:cubicBezTo>
                  <a:cubicBezTo>
                    <a:pt x="289" y="78"/>
                    <a:pt x="288" y="78"/>
                    <a:pt x="288" y="78"/>
                  </a:cubicBezTo>
                  <a:cubicBezTo>
                    <a:pt x="288" y="78"/>
                    <a:pt x="288" y="78"/>
                    <a:pt x="288" y="77"/>
                  </a:cubicBezTo>
                  <a:cubicBezTo>
                    <a:pt x="288" y="77"/>
                    <a:pt x="287" y="77"/>
                    <a:pt x="287" y="77"/>
                  </a:cubicBezTo>
                  <a:cubicBezTo>
                    <a:pt x="287" y="77"/>
                    <a:pt x="287" y="77"/>
                    <a:pt x="287" y="77"/>
                  </a:cubicBezTo>
                  <a:cubicBezTo>
                    <a:pt x="287" y="77"/>
                    <a:pt x="286" y="77"/>
                    <a:pt x="286" y="77"/>
                  </a:cubicBezTo>
                  <a:cubicBezTo>
                    <a:pt x="286" y="77"/>
                    <a:pt x="286" y="77"/>
                    <a:pt x="285" y="77"/>
                  </a:cubicBezTo>
                  <a:cubicBezTo>
                    <a:pt x="285" y="77"/>
                    <a:pt x="285" y="77"/>
                    <a:pt x="285" y="78"/>
                  </a:cubicBezTo>
                  <a:cubicBezTo>
                    <a:pt x="285" y="78"/>
                    <a:pt x="285" y="78"/>
                    <a:pt x="285" y="78"/>
                  </a:cubicBezTo>
                  <a:cubicBezTo>
                    <a:pt x="285" y="79"/>
                    <a:pt x="285" y="79"/>
                    <a:pt x="284" y="79"/>
                  </a:cubicBezTo>
                  <a:cubicBezTo>
                    <a:pt x="284" y="79"/>
                    <a:pt x="284" y="80"/>
                    <a:pt x="284" y="80"/>
                  </a:cubicBezTo>
                  <a:cubicBezTo>
                    <a:pt x="284" y="81"/>
                    <a:pt x="284" y="81"/>
                    <a:pt x="284" y="82"/>
                  </a:cubicBezTo>
                  <a:cubicBezTo>
                    <a:pt x="283" y="82"/>
                    <a:pt x="283" y="83"/>
                    <a:pt x="283" y="83"/>
                  </a:cubicBezTo>
                  <a:cubicBezTo>
                    <a:pt x="283" y="84"/>
                    <a:pt x="283" y="85"/>
                    <a:pt x="282" y="85"/>
                  </a:cubicBezTo>
                  <a:cubicBezTo>
                    <a:pt x="282" y="87"/>
                    <a:pt x="281" y="88"/>
                    <a:pt x="281" y="89"/>
                  </a:cubicBezTo>
                  <a:cubicBezTo>
                    <a:pt x="280" y="91"/>
                    <a:pt x="280" y="92"/>
                    <a:pt x="280" y="92"/>
                  </a:cubicBezTo>
                  <a:cubicBezTo>
                    <a:pt x="280" y="93"/>
                    <a:pt x="279" y="94"/>
                    <a:pt x="279" y="94"/>
                  </a:cubicBezTo>
                  <a:cubicBezTo>
                    <a:pt x="279" y="95"/>
                    <a:pt x="280" y="95"/>
                    <a:pt x="280" y="95"/>
                  </a:cubicBezTo>
                  <a:cubicBezTo>
                    <a:pt x="280" y="96"/>
                    <a:pt x="280" y="96"/>
                    <a:pt x="280" y="96"/>
                  </a:cubicBezTo>
                  <a:cubicBezTo>
                    <a:pt x="281" y="96"/>
                    <a:pt x="281" y="96"/>
                    <a:pt x="281" y="97"/>
                  </a:cubicBezTo>
                  <a:cubicBezTo>
                    <a:pt x="281" y="97"/>
                    <a:pt x="281" y="97"/>
                    <a:pt x="281" y="97"/>
                  </a:cubicBezTo>
                  <a:cubicBezTo>
                    <a:pt x="281" y="98"/>
                    <a:pt x="281" y="98"/>
                    <a:pt x="281" y="98"/>
                  </a:cubicBezTo>
                  <a:cubicBezTo>
                    <a:pt x="281" y="98"/>
                    <a:pt x="281" y="98"/>
                    <a:pt x="281" y="98"/>
                  </a:cubicBezTo>
                  <a:cubicBezTo>
                    <a:pt x="281" y="98"/>
                    <a:pt x="281" y="98"/>
                    <a:pt x="281" y="98"/>
                  </a:cubicBezTo>
                  <a:cubicBezTo>
                    <a:pt x="281" y="98"/>
                    <a:pt x="281" y="98"/>
                    <a:pt x="281" y="98"/>
                  </a:cubicBezTo>
                  <a:cubicBezTo>
                    <a:pt x="281" y="98"/>
                    <a:pt x="280" y="98"/>
                    <a:pt x="280" y="98"/>
                  </a:cubicBezTo>
                  <a:cubicBezTo>
                    <a:pt x="280" y="98"/>
                    <a:pt x="279" y="98"/>
                    <a:pt x="278" y="98"/>
                  </a:cubicBezTo>
                  <a:cubicBezTo>
                    <a:pt x="278" y="98"/>
                    <a:pt x="277" y="98"/>
                    <a:pt x="277" y="98"/>
                  </a:cubicBezTo>
                  <a:cubicBezTo>
                    <a:pt x="276" y="98"/>
                    <a:pt x="276" y="98"/>
                    <a:pt x="275" y="98"/>
                  </a:cubicBezTo>
                  <a:cubicBezTo>
                    <a:pt x="275" y="97"/>
                    <a:pt x="275" y="97"/>
                    <a:pt x="275" y="97"/>
                  </a:cubicBezTo>
                  <a:cubicBezTo>
                    <a:pt x="274" y="97"/>
                    <a:pt x="274" y="97"/>
                    <a:pt x="274" y="97"/>
                  </a:cubicBezTo>
                  <a:cubicBezTo>
                    <a:pt x="274" y="97"/>
                    <a:pt x="274" y="97"/>
                    <a:pt x="274" y="97"/>
                  </a:cubicBezTo>
                  <a:cubicBezTo>
                    <a:pt x="274" y="97"/>
                    <a:pt x="274" y="97"/>
                    <a:pt x="274" y="97"/>
                  </a:cubicBezTo>
                  <a:cubicBezTo>
                    <a:pt x="274" y="97"/>
                    <a:pt x="274" y="97"/>
                    <a:pt x="273" y="97"/>
                  </a:cubicBezTo>
                  <a:cubicBezTo>
                    <a:pt x="273" y="97"/>
                    <a:pt x="273" y="97"/>
                    <a:pt x="273" y="97"/>
                  </a:cubicBezTo>
                  <a:cubicBezTo>
                    <a:pt x="272" y="97"/>
                    <a:pt x="272" y="97"/>
                    <a:pt x="272" y="97"/>
                  </a:cubicBezTo>
                  <a:cubicBezTo>
                    <a:pt x="272" y="97"/>
                    <a:pt x="271" y="97"/>
                    <a:pt x="271" y="97"/>
                  </a:cubicBezTo>
                  <a:cubicBezTo>
                    <a:pt x="271" y="97"/>
                    <a:pt x="271" y="97"/>
                    <a:pt x="270" y="97"/>
                  </a:cubicBezTo>
                  <a:cubicBezTo>
                    <a:pt x="270" y="98"/>
                    <a:pt x="270" y="98"/>
                    <a:pt x="269" y="98"/>
                  </a:cubicBezTo>
                  <a:cubicBezTo>
                    <a:pt x="269" y="98"/>
                    <a:pt x="269" y="98"/>
                    <a:pt x="268" y="98"/>
                  </a:cubicBezTo>
                  <a:cubicBezTo>
                    <a:pt x="268" y="98"/>
                    <a:pt x="268" y="98"/>
                    <a:pt x="267" y="98"/>
                  </a:cubicBezTo>
                  <a:cubicBezTo>
                    <a:pt x="267" y="98"/>
                    <a:pt x="267" y="98"/>
                    <a:pt x="267" y="98"/>
                  </a:cubicBezTo>
                  <a:cubicBezTo>
                    <a:pt x="266" y="98"/>
                    <a:pt x="266" y="98"/>
                    <a:pt x="266" y="98"/>
                  </a:cubicBezTo>
                  <a:cubicBezTo>
                    <a:pt x="266" y="98"/>
                    <a:pt x="266" y="99"/>
                    <a:pt x="265" y="99"/>
                  </a:cubicBezTo>
                  <a:cubicBezTo>
                    <a:pt x="264" y="99"/>
                    <a:pt x="264" y="99"/>
                    <a:pt x="263" y="99"/>
                  </a:cubicBezTo>
                  <a:cubicBezTo>
                    <a:pt x="263" y="100"/>
                    <a:pt x="262" y="100"/>
                    <a:pt x="262" y="100"/>
                  </a:cubicBezTo>
                  <a:cubicBezTo>
                    <a:pt x="261" y="101"/>
                    <a:pt x="261" y="101"/>
                    <a:pt x="261" y="101"/>
                  </a:cubicBezTo>
                  <a:cubicBezTo>
                    <a:pt x="261" y="101"/>
                    <a:pt x="261" y="102"/>
                    <a:pt x="261" y="102"/>
                  </a:cubicBezTo>
                  <a:cubicBezTo>
                    <a:pt x="261" y="102"/>
                    <a:pt x="261" y="102"/>
                    <a:pt x="261" y="102"/>
                  </a:cubicBezTo>
                  <a:cubicBezTo>
                    <a:pt x="261" y="102"/>
                    <a:pt x="261" y="102"/>
                    <a:pt x="261" y="102"/>
                  </a:cubicBezTo>
                  <a:cubicBezTo>
                    <a:pt x="261" y="102"/>
                    <a:pt x="261" y="102"/>
                    <a:pt x="261" y="103"/>
                  </a:cubicBezTo>
                  <a:cubicBezTo>
                    <a:pt x="262" y="103"/>
                    <a:pt x="262" y="103"/>
                    <a:pt x="262" y="104"/>
                  </a:cubicBezTo>
                  <a:cubicBezTo>
                    <a:pt x="263" y="104"/>
                    <a:pt x="263" y="105"/>
                    <a:pt x="263" y="106"/>
                  </a:cubicBezTo>
                  <a:cubicBezTo>
                    <a:pt x="263" y="106"/>
                    <a:pt x="263" y="107"/>
                    <a:pt x="263" y="108"/>
                  </a:cubicBezTo>
                  <a:cubicBezTo>
                    <a:pt x="263" y="108"/>
                    <a:pt x="263" y="109"/>
                    <a:pt x="263" y="109"/>
                  </a:cubicBezTo>
                  <a:cubicBezTo>
                    <a:pt x="263" y="109"/>
                    <a:pt x="263" y="110"/>
                    <a:pt x="263" y="110"/>
                  </a:cubicBezTo>
                  <a:cubicBezTo>
                    <a:pt x="263" y="110"/>
                    <a:pt x="263" y="111"/>
                    <a:pt x="264" y="111"/>
                  </a:cubicBezTo>
                  <a:cubicBezTo>
                    <a:pt x="264" y="111"/>
                    <a:pt x="264" y="112"/>
                    <a:pt x="264" y="112"/>
                  </a:cubicBezTo>
                  <a:cubicBezTo>
                    <a:pt x="264" y="112"/>
                    <a:pt x="265" y="113"/>
                    <a:pt x="265" y="113"/>
                  </a:cubicBezTo>
                  <a:cubicBezTo>
                    <a:pt x="265" y="114"/>
                    <a:pt x="265" y="114"/>
                    <a:pt x="266" y="115"/>
                  </a:cubicBezTo>
                  <a:cubicBezTo>
                    <a:pt x="266" y="115"/>
                    <a:pt x="266" y="116"/>
                    <a:pt x="266" y="116"/>
                  </a:cubicBezTo>
                  <a:cubicBezTo>
                    <a:pt x="266" y="117"/>
                    <a:pt x="267" y="117"/>
                    <a:pt x="267" y="117"/>
                  </a:cubicBezTo>
                  <a:cubicBezTo>
                    <a:pt x="267" y="118"/>
                    <a:pt x="267" y="118"/>
                    <a:pt x="267" y="118"/>
                  </a:cubicBezTo>
                  <a:cubicBezTo>
                    <a:pt x="267" y="118"/>
                    <a:pt x="267" y="119"/>
                    <a:pt x="266" y="119"/>
                  </a:cubicBezTo>
                  <a:cubicBezTo>
                    <a:pt x="266" y="119"/>
                    <a:pt x="266" y="119"/>
                    <a:pt x="266" y="119"/>
                  </a:cubicBezTo>
                  <a:cubicBezTo>
                    <a:pt x="266" y="119"/>
                    <a:pt x="266" y="120"/>
                    <a:pt x="265" y="120"/>
                  </a:cubicBezTo>
                  <a:cubicBezTo>
                    <a:pt x="265" y="120"/>
                    <a:pt x="265" y="120"/>
                    <a:pt x="265" y="120"/>
                  </a:cubicBezTo>
                  <a:cubicBezTo>
                    <a:pt x="265" y="121"/>
                    <a:pt x="264" y="121"/>
                    <a:pt x="264" y="121"/>
                  </a:cubicBezTo>
                  <a:cubicBezTo>
                    <a:pt x="264" y="122"/>
                    <a:pt x="263" y="122"/>
                    <a:pt x="263" y="122"/>
                  </a:cubicBezTo>
                  <a:cubicBezTo>
                    <a:pt x="263" y="123"/>
                    <a:pt x="263" y="123"/>
                    <a:pt x="263" y="123"/>
                  </a:cubicBezTo>
                  <a:cubicBezTo>
                    <a:pt x="262" y="124"/>
                    <a:pt x="262" y="124"/>
                    <a:pt x="262" y="125"/>
                  </a:cubicBezTo>
                  <a:cubicBezTo>
                    <a:pt x="262" y="125"/>
                    <a:pt x="262" y="125"/>
                    <a:pt x="262" y="125"/>
                  </a:cubicBezTo>
                  <a:cubicBezTo>
                    <a:pt x="262" y="125"/>
                    <a:pt x="262" y="126"/>
                    <a:pt x="262" y="126"/>
                  </a:cubicBezTo>
                  <a:cubicBezTo>
                    <a:pt x="262" y="126"/>
                    <a:pt x="262" y="126"/>
                    <a:pt x="262" y="126"/>
                  </a:cubicBezTo>
                  <a:cubicBezTo>
                    <a:pt x="262" y="126"/>
                    <a:pt x="262" y="127"/>
                    <a:pt x="262" y="127"/>
                  </a:cubicBezTo>
                  <a:cubicBezTo>
                    <a:pt x="262" y="127"/>
                    <a:pt x="262" y="127"/>
                    <a:pt x="262" y="127"/>
                  </a:cubicBezTo>
                  <a:cubicBezTo>
                    <a:pt x="262" y="127"/>
                    <a:pt x="262" y="127"/>
                    <a:pt x="262" y="127"/>
                  </a:cubicBezTo>
                  <a:cubicBezTo>
                    <a:pt x="262" y="127"/>
                    <a:pt x="261" y="127"/>
                    <a:pt x="261" y="127"/>
                  </a:cubicBezTo>
                  <a:cubicBezTo>
                    <a:pt x="261" y="126"/>
                    <a:pt x="261" y="126"/>
                    <a:pt x="261" y="126"/>
                  </a:cubicBezTo>
                  <a:cubicBezTo>
                    <a:pt x="260" y="126"/>
                    <a:pt x="260" y="126"/>
                    <a:pt x="260" y="126"/>
                  </a:cubicBezTo>
                  <a:cubicBezTo>
                    <a:pt x="259" y="126"/>
                    <a:pt x="259" y="126"/>
                    <a:pt x="259" y="126"/>
                  </a:cubicBezTo>
                  <a:cubicBezTo>
                    <a:pt x="259" y="126"/>
                    <a:pt x="259" y="126"/>
                    <a:pt x="259" y="126"/>
                  </a:cubicBezTo>
                  <a:cubicBezTo>
                    <a:pt x="258" y="126"/>
                    <a:pt x="258" y="126"/>
                    <a:pt x="258" y="126"/>
                  </a:cubicBezTo>
                  <a:cubicBezTo>
                    <a:pt x="258" y="126"/>
                    <a:pt x="257" y="126"/>
                    <a:pt x="257" y="126"/>
                  </a:cubicBezTo>
                  <a:cubicBezTo>
                    <a:pt x="257" y="126"/>
                    <a:pt x="257" y="125"/>
                    <a:pt x="256" y="125"/>
                  </a:cubicBezTo>
                  <a:cubicBezTo>
                    <a:pt x="256" y="125"/>
                    <a:pt x="256" y="124"/>
                    <a:pt x="255" y="124"/>
                  </a:cubicBezTo>
                  <a:cubicBezTo>
                    <a:pt x="255" y="124"/>
                    <a:pt x="255" y="123"/>
                    <a:pt x="254" y="123"/>
                  </a:cubicBezTo>
                  <a:cubicBezTo>
                    <a:pt x="254" y="123"/>
                    <a:pt x="254" y="123"/>
                    <a:pt x="253" y="123"/>
                  </a:cubicBezTo>
                  <a:cubicBezTo>
                    <a:pt x="253" y="123"/>
                    <a:pt x="253" y="123"/>
                    <a:pt x="252" y="123"/>
                  </a:cubicBezTo>
                  <a:cubicBezTo>
                    <a:pt x="252" y="123"/>
                    <a:pt x="252" y="123"/>
                    <a:pt x="252" y="123"/>
                  </a:cubicBezTo>
                  <a:cubicBezTo>
                    <a:pt x="252" y="123"/>
                    <a:pt x="252" y="123"/>
                    <a:pt x="252" y="123"/>
                  </a:cubicBezTo>
                  <a:cubicBezTo>
                    <a:pt x="252" y="123"/>
                    <a:pt x="252" y="123"/>
                    <a:pt x="252" y="123"/>
                  </a:cubicBezTo>
                  <a:cubicBezTo>
                    <a:pt x="251" y="123"/>
                    <a:pt x="251" y="123"/>
                    <a:pt x="251" y="123"/>
                  </a:cubicBezTo>
                  <a:cubicBezTo>
                    <a:pt x="251" y="123"/>
                    <a:pt x="251" y="123"/>
                    <a:pt x="251" y="123"/>
                  </a:cubicBezTo>
                  <a:cubicBezTo>
                    <a:pt x="251" y="123"/>
                    <a:pt x="251" y="123"/>
                    <a:pt x="251" y="123"/>
                  </a:cubicBezTo>
                  <a:cubicBezTo>
                    <a:pt x="251" y="123"/>
                    <a:pt x="250" y="123"/>
                    <a:pt x="250" y="123"/>
                  </a:cubicBezTo>
                  <a:cubicBezTo>
                    <a:pt x="250" y="123"/>
                    <a:pt x="250" y="123"/>
                    <a:pt x="250" y="123"/>
                  </a:cubicBezTo>
                  <a:cubicBezTo>
                    <a:pt x="250" y="123"/>
                    <a:pt x="250" y="123"/>
                    <a:pt x="250" y="123"/>
                  </a:cubicBezTo>
                  <a:cubicBezTo>
                    <a:pt x="249" y="123"/>
                    <a:pt x="249" y="123"/>
                    <a:pt x="249" y="123"/>
                  </a:cubicBezTo>
                  <a:cubicBezTo>
                    <a:pt x="249" y="123"/>
                    <a:pt x="249" y="123"/>
                    <a:pt x="249" y="123"/>
                  </a:cubicBezTo>
                  <a:cubicBezTo>
                    <a:pt x="248" y="123"/>
                    <a:pt x="248" y="123"/>
                    <a:pt x="248" y="123"/>
                  </a:cubicBezTo>
                  <a:cubicBezTo>
                    <a:pt x="247" y="122"/>
                    <a:pt x="246" y="122"/>
                    <a:pt x="245" y="122"/>
                  </a:cubicBezTo>
                  <a:cubicBezTo>
                    <a:pt x="244" y="122"/>
                    <a:pt x="242" y="122"/>
                    <a:pt x="241" y="122"/>
                  </a:cubicBezTo>
                  <a:cubicBezTo>
                    <a:pt x="239" y="121"/>
                    <a:pt x="237" y="121"/>
                    <a:pt x="236" y="121"/>
                  </a:cubicBezTo>
                  <a:cubicBezTo>
                    <a:pt x="234" y="121"/>
                    <a:pt x="232" y="121"/>
                    <a:pt x="231" y="121"/>
                  </a:cubicBezTo>
                  <a:cubicBezTo>
                    <a:pt x="230" y="121"/>
                    <a:pt x="230" y="121"/>
                    <a:pt x="229" y="121"/>
                  </a:cubicBezTo>
                  <a:cubicBezTo>
                    <a:pt x="229" y="121"/>
                    <a:pt x="228" y="121"/>
                    <a:pt x="228" y="121"/>
                  </a:cubicBezTo>
                  <a:cubicBezTo>
                    <a:pt x="228" y="121"/>
                    <a:pt x="227" y="121"/>
                    <a:pt x="227" y="121"/>
                  </a:cubicBezTo>
                  <a:cubicBezTo>
                    <a:pt x="227" y="121"/>
                    <a:pt x="227" y="121"/>
                    <a:pt x="226" y="121"/>
                  </a:cubicBezTo>
                  <a:cubicBezTo>
                    <a:pt x="226" y="121"/>
                    <a:pt x="226" y="122"/>
                    <a:pt x="226" y="122"/>
                  </a:cubicBezTo>
                  <a:cubicBezTo>
                    <a:pt x="226" y="122"/>
                    <a:pt x="226" y="122"/>
                    <a:pt x="226" y="122"/>
                  </a:cubicBezTo>
                  <a:cubicBezTo>
                    <a:pt x="226" y="122"/>
                    <a:pt x="225" y="122"/>
                    <a:pt x="225" y="122"/>
                  </a:cubicBezTo>
                  <a:cubicBezTo>
                    <a:pt x="225" y="122"/>
                    <a:pt x="225" y="122"/>
                    <a:pt x="225" y="122"/>
                  </a:cubicBezTo>
                  <a:cubicBezTo>
                    <a:pt x="224" y="122"/>
                    <a:pt x="224" y="122"/>
                    <a:pt x="223" y="121"/>
                  </a:cubicBezTo>
                  <a:cubicBezTo>
                    <a:pt x="222" y="121"/>
                    <a:pt x="221" y="121"/>
                    <a:pt x="220" y="121"/>
                  </a:cubicBezTo>
                  <a:cubicBezTo>
                    <a:pt x="219" y="120"/>
                    <a:pt x="219" y="120"/>
                    <a:pt x="218" y="120"/>
                  </a:cubicBezTo>
                  <a:cubicBezTo>
                    <a:pt x="217" y="119"/>
                    <a:pt x="217" y="119"/>
                    <a:pt x="216" y="119"/>
                  </a:cubicBezTo>
                  <a:cubicBezTo>
                    <a:pt x="216" y="118"/>
                    <a:pt x="216" y="118"/>
                    <a:pt x="216" y="118"/>
                  </a:cubicBezTo>
                  <a:cubicBezTo>
                    <a:pt x="215" y="118"/>
                    <a:pt x="215" y="118"/>
                    <a:pt x="215" y="118"/>
                  </a:cubicBezTo>
                  <a:cubicBezTo>
                    <a:pt x="215" y="118"/>
                    <a:pt x="215" y="118"/>
                    <a:pt x="214" y="118"/>
                  </a:cubicBezTo>
                  <a:cubicBezTo>
                    <a:pt x="214" y="118"/>
                    <a:pt x="214" y="118"/>
                    <a:pt x="214" y="118"/>
                  </a:cubicBezTo>
                  <a:cubicBezTo>
                    <a:pt x="214" y="118"/>
                    <a:pt x="213" y="118"/>
                    <a:pt x="213" y="118"/>
                  </a:cubicBezTo>
                  <a:cubicBezTo>
                    <a:pt x="213" y="118"/>
                    <a:pt x="212" y="118"/>
                    <a:pt x="211" y="118"/>
                  </a:cubicBezTo>
                  <a:cubicBezTo>
                    <a:pt x="210" y="118"/>
                    <a:pt x="209" y="119"/>
                    <a:pt x="209" y="119"/>
                  </a:cubicBezTo>
                  <a:cubicBezTo>
                    <a:pt x="208" y="119"/>
                    <a:pt x="207" y="120"/>
                    <a:pt x="207" y="120"/>
                  </a:cubicBezTo>
                  <a:cubicBezTo>
                    <a:pt x="207" y="121"/>
                    <a:pt x="206" y="121"/>
                    <a:pt x="206" y="122"/>
                  </a:cubicBezTo>
                  <a:cubicBezTo>
                    <a:pt x="206" y="123"/>
                    <a:pt x="206" y="123"/>
                    <a:pt x="206" y="123"/>
                  </a:cubicBezTo>
                  <a:cubicBezTo>
                    <a:pt x="206" y="124"/>
                    <a:pt x="206" y="124"/>
                    <a:pt x="205" y="124"/>
                  </a:cubicBezTo>
                  <a:cubicBezTo>
                    <a:pt x="205" y="124"/>
                    <a:pt x="205" y="124"/>
                    <a:pt x="205" y="124"/>
                  </a:cubicBezTo>
                  <a:cubicBezTo>
                    <a:pt x="205" y="124"/>
                    <a:pt x="204" y="124"/>
                    <a:pt x="204" y="124"/>
                  </a:cubicBezTo>
                  <a:cubicBezTo>
                    <a:pt x="204" y="124"/>
                    <a:pt x="204" y="124"/>
                    <a:pt x="203" y="124"/>
                  </a:cubicBezTo>
                  <a:cubicBezTo>
                    <a:pt x="203" y="124"/>
                    <a:pt x="203" y="124"/>
                    <a:pt x="202" y="124"/>
                  </a:cubicBezTo>
                  <a:cubicBezTo>
                    <a:pt x="202" y="124"/>
                    <a:pt x="201" y="124"/>
                    <a:pt x="201" y="124"/>
                  </a:cubicBezTo>
                  <a:cubicBezTo>
                    <a:pt x="200" y="123"/>
                    <a:pt x="200" y="123"/>
                    <a:pt x="199" y="123"/>
                  </a:cubicBezTo>
                  <a:cubicBezTo>
                    <a:pt x="199" y="123"/>
                    <a:pt x="198" y="122"/>
                    <a:pt x="198" y="122"/>
                  </a:cubicBezTo>
                  <a:cubicBezTo>
                    <a:pt x="197" y="122"/>
                    <a:pt x="197" y="122"/>
                    <a:pt x="196" y="122"/>
                  </a:cubicBezTo>
                  <a:cubicBezTo>
                    <a:pt x="195" y="122"/>
                    <a:pt x="195" y="121"/>
                    <a:pt x="194" y="121"/>
                  </a:cubicBezTo>
                  <a:cubicBezTo>
                    <a:pt x="193" y="121"/>
                    <a:pt x="193" y="121"/>
                    <a:pt x="192" y="121"/>
                  </a:cubicBezTo>
                  <a:cubicBezTo>
                    <a:pt x="191" y="121"/>
                    <a:pt x="191" y="121"/>
                    <a:pt x="190" y="121"/>
                  </a:cubicBezTo>
                  <a:cubicBezTo>
                    <a:pt x="190" y="122"/>
                    <a:pt x="189" y="122"/>
                    <a:pt x="189" y="122"/>
                  </a:cubicBezTo>
                  <a:cubicBezTo>
                    <a:pt x="188" y="122"/>
                    <a:pt x="188" y="122"/>
                    <a:pt x="188" y="123"/>
                  </a:cubicBezTo>
                  <a:cubicBezTo>
                    <a:pt x="188" y="123"/>
                    <a:pt x="187" y="123"/>
                    <a:pt x="187" y="124"/>
                  </a:cubicBezTo>
                  <a:cubicBezTo>
                    <a:pt x="187" y="124"/>
                    <a:pt x="187" y="125"/>
                    <a:pt x="187" y="125"/>
                  </a:cubicBezTo>
                  <a:cubicBezTo>
                    <a:pt x="186" y="126"/>
                    <a:pt x="186" y="126"/>
                    <a:pt x="186" y="127"/>
                  </a:cubicBezTo>
                  <a:cubicBezTo>
                    <a:pt x="185" y="127"/>
                    <a:pt x="185" y="128"/>
                    <a:pt x="184" y="128"/>
                  </a:cubicBezTo>
                  <a:cubicBezTo>
                    <a:pt x="183" y="128"/>
                    <a:pt x="183" y="129"/>
                    <a:pt x="183" y="129"/>
                  </a:cubicBezTo>
                  <a:cubicBezTo>
                    <a:pt x="182" y="129"/>
                    <a:pt x="182" y="129"/>
                    <a:pt x="182" y="129"/>
                  </a:cubicBezTo>
                  <a:cubicBezTo>
                    <a:pt x="182" y="129"/>
                    <a:pt x="182" y="129"/>
                    <a:pt x="182" y="130"/>
                  </a:cubicBezTo>
                  <a:cubicBezTo>
                    <a:pt x="181" y="130"/>
                    <a:pt x="181" y="130"/>
                    <a:pt x="181" y="131"/>
                  </a:cubicBezTo>
                  <a:cubicBezTo>
                    <a:pt x="181" y="132"/>
                    <a:pt x="180" y="132"/>
                    <a:pt x="180" y="133"/>
                  </a:cubicBezTo>
                  <a:cubicBezTo>
                    <a:pt x="180" y="133"/>
                    <a:pt x="180" y="133"/>
                    <a:pt x="180" y="133"/>
                  </a:cubicBezTo>
                  <a:cubicBezTo>
                    <a:pt x="180" y="133"/>
                    <a:pt x="180" y="133"/>
                    <a:pt x="179" y="133"/>
                  </a:cubicBezTo>
                  <a:cubicBezTo>
                    <a:pt x="179" y="133"/>
                    <a:pt x="179" y="133"/>
                    <a:pt x="179" y="133"/>
                  </a:cubicBezTo>
                  <a:cubicBezTo>
                    <a:pt x="179" y="133"/>
                    <a:pt x="179" y="133"/>
                    <a:pt x="179" y="133"/>
                  </a:cubicBezTo>
                  <a:cubicBezTo>
                    <a:pt x="178" y="133"/>
                    <a:pt x="178" y="133"/>
                    <a:pt x="178" y="133"/>
                  </a:cubicBezTo>
                  <a:cubicBezTo>
                    <a:pt x="178" y="133"/>
                    <a:pt x="177" y="133"/>
                    <a:pt x="177" y="133"/>
                  </a:cubicBezTo>
                  <a:cubicBezTo>
                    <a:pt x="177" y="133"/>
                    <a:pt x="177" y="133"/>
                    <a:pt x="176" y="133"/>
                  </a:cubicBezTo>
                  <a:cubicBezTo>
                    <a:pt x="176" y="134"/>
                    <a:pt x="176" y="134"/>
                    <a:pt x="175" y="134"/>
                  </a:cubicBezTo>
                  <a:cubicBezTo>
                    <a:pt x="174" y="134"/>
                    <a:pt x="173" y="135"/>
                    <a:pt x="172" y="135"/>
                  </a:cubicBezTo>
                  <a:cubicBezTo>
                    <a:pt x="171" y="136"/>
                    <a:pt x="170" y="137"/>
                    <a:pt x="169" y="137"/>
                  </a:cubicBezTo>
                  <a:cubicBezTo>
                    <a:pt x="168" y="138"/>
                    <a:pt x="168" y="138"/>
                    <a:pt x="167" y="139"/>
                  </a:cubicBezTo>
                  <a:cubicBezTo>
                    <a:pt x="167" y="140"/>
                    <a:pt x="167" y="140"/>
                    <a:pt x="167" y="141"/>
                  </a:cubicBezTo>
                  <a:cubicBezTo>
                    <a:pt x="167" y="141"/>
                    <a:pt x="166" y="141"/>
                    <a:pt x="166" y="142"/>
                  </a:cubicBezTo>
                  <a:cubicBezTo>
                    <a:pt x="166" y="142"/>
                    <a:pt x="166" y="142"/>
                    <a:pt x="166" y="142"/>
                  </a:cubicBezTo>
                  <a:cubicBezTo>
                    <a:pt x="165" y="142"/>
                    <a:pt x="165" y="143"/>
                    <a:pt x="165" y="143"/>
                  </a:cubicBezTo>
                  <a:cubicBezTo>
                    <a:pt x="165" y="143"/>
                    <a:pt x="164" y="143"/>
                    <a:pt x="164" y="143"/>
                  </a:cubicBezTo>
                  <a:cubicBezTo>
                    <a:pt x="164" y="143"/>
                    <a:pt x="164" y="143"/>
                    <a:pt x="164" y="143"/>
                  </a:cubicBezTo>
                  <a:cubicBezTo>
                    <a:pt x="164" y="143"/>
                    <a:pt x="164" y="143"/>
                    <a:pt x="164" y="143"/>
                  </a:cubicBezTo>
                  <a:cubicBezTo>
                    <a:pt x="164" y="143"/>
                    <a:pt x="164" y="143"/>
                    <a:pt x="164" y="143"/>
                  </a:cubicBezTo>
                  <a:cubicBezTo>
                    <a:pt x="164" y="142"/>
                    <a:pt x="164" y="142"/>
                    <a:pt x="164" y="142"/>
                  </a:cubicBezTo>
                  <a:cubicBezTo>
                    <a:pt x="163" y="141"/>
                    <a:pt x="163" y="141"/>
                    <a:pt x="163" y="140"/>
                  </a:cubicBezTo>
                  <a:cubicBezTo>
                    <a:pt x="162" y="140"/>
                    <a:pt x="161" y="139"/>
                    <a:pt x="161" y="139"/>
                  </a:cubicBezTo>
                  <a:cubicBezTo>
                    <a:pt x="160" y="139"/>
                    <a:pt x="159" y="138"/>
                    <a:pt x="158" y="138"/>
                  </a:cubicBezTo>
                  <a:cubicBezTo>
                    <a:pt x="158" y="138"/>
                    <a:pt x="157" y="138"/>
                    <a:pt x="156" y="137"/>
                  </a:cubicBezTo>
                  <a:cubicBezTo>
                    <a:pt x="156" y="137"/>
                    <a:pt x="156" y="137"/>
                    <a:pt x="155" y="137"/>
                  </a:cubicBezTo>
                  <a:cubicBezTo>
                    <a:pt x="155" y="137"/>
                    <a:pt x="155" y="137"/>
                    <a:pt x="155" y="137"/>
                  </a:cubicBezTo>
                  <a:cubicBezTo>
                    <a:pt x="154" y="137"/>
                    <a:pt x="154" y="137"/>
                    <a:pt x="154" y="137"/>
                  </a:cubicBezTo>
                  <a:cubicBezTo>
                    <a:pt x="154" y="137"/>
                    <a:pt x="153" y="137"/>
                    <a:pt x="153" y="137"/>
                  </a:cubicBezTo>
                  <a:cubicBezTo>
                    <a:pt x="153" y="137"/>
                    <a:pt x="152" y="137"/>
                    <a:pt x="152" y="137"/>
                  </a:cubicBezTo>
                  <a:cubicBezTo>
                    <a:pt x="151" y="137"/>
                    <a:pt x="151" y="137"/>
                    <a:pt x="150" y="137"/>
                  </a:cubicBezTo>
                  <a:cubicBezTo>
                    <a:pt x="150" y="137"/>
                    <a:pt x="150" y="137"/>
                    <a:pt x="150" y="137"/>
                  </a:cubicBezTo>
                  <a:cubicBezTo>
                    <a:pt x="149" y="136"/>
                    <a:pt x="149" y="136"/>
                    <a:pt x="149" y="136"/>
                  </a:cubicBezTo>
                  <a:cubicBezTo>
                    <a:pt x="149" y="136"/>
                    <a:pt x="149" y="135"/>
                    <a:pt x="149" y="135"/>
                  </a:cubicBezTo>
                  <a:cubicBezTo>
                    <a:pt x="149" y="134"/>
                    <a:pt x="149" y="134"/>
                    <a:pt x="148" y="134"/>
                  </a:cubicBezTo>
                  <a:cubicBezTo>
                    <a:pt x="148" y="133"/>
                    <a:pt x="148" y="133"/>
                    <a:pt x="148" y="133"/>
                  </a:cubicBezTo>
                  <a:cubicBezTo>
                    <a:pt x="147" y="132"/>
                    <a:pt x="147" y="132"/>
                    <a:pt x="147" y="132"/>
                  </a:cubicBezTo>
                  <a:cubicBezTo>
                    <a:pt x="147" y="131"/>
                    <a:pt x="146" y="131"/>
                    <a:pt x="146" y="131"/>
                  </a:cubicBezTo>
                  <a:cubicBezTo>
                    <a:pt x="146" y="130"/>
                    <a:pt x="146" y="130"/>
                    <a:pt x="145" y="130"/>
                  </a:cubicBezTo>
                  <a:cubicBezTo>
                    <a:pt x="145" y="129"/>
                    <a:pt x="145" y="129"/>
                    <a:pt x="145" y="128"/>
                  </a:cubicBezTo>
                  <a:cubicBezTo>
                    <a:pt x="145" y="128"/>
                    <a:pt x="145" y="128"/>
                    <a:pt x="144" y="127"/>
                  </a:cubicBezTo>
                  <a:cubicBezTo>
                    <a:pt x="144" y="127"/>
                    <a:pt x="144" y="127"/>
                    <a:pt x="144" y="127"/>
                  </a:cubicBezTo>
                  <a:cubicBezTo>
                    <a:pt x="144" y="127"/>
                    <a:pt x="144" y="126"/>
                    <a:pt x="144" y="126"/>
                  </a:cubicBezTo>
                  <a:cubicBezTo>
                    <a:pt x="144" y="126"/>
                    <a:pt x="144" y="126"/>
                    <a:pt x="144" y="126"/>
                  </a:cubicBezTo>
                  <a:cubicBezTo>
                    <a:pt x="144" y="125"/>
                    <a:pt x="144" y="125"/>
                    <a:pt x="144" y="125"/>
                  </a:cubicBezTo>
                  <a:cubicBezTo>
                    <a:pt x="144" y="124"/>
                    <a:pt x="144" y="124"/>
                    <a:pt x="144" y="123"/>
                  </a:cubicBezTo>
                  <a:cubicBezTo>
                    <a:pt x="144" y="122"/>
                    <a:pt x="144" y="122"/>
                    <a:pt x="144" y="121"/>
                  </a:cubicBezTo>
                  <a:cubicBezTo>
                    <a:pt x="144" y="121"/>
                    <a:pt x="144" y="120"/>
                    <a:pt x="143" y="120"/>
                  </a:cubicBezTo>
                  <a:cubicBezTo>
                    <a:pt x="143" y="120"/>
                    <a:pt x="143" y="119"/>
                    <a:pt x="142" y="119"/>
                  </a:cubicBezTo>
                  <a:cubicBezTo>
                    <a:pt x="142" y="119"/>
                    <a:pt x="141" y="119"/>
                    <a:pt x="141" y="119"/>
                  </a:cubicBezTo>
                  <a:cubicBezTo>
                    <a:pt x="141" y="119"/>
                    <a:pt x="141" y="118"/>
                    <a:pt x="140" y="118"/>
                  </a:cubicBezTo>
                  <a:cubicBezTo>
                    <a:pt x="140" y="118"/>
                    <a:pt x="140" y="118"/>
                    <a:pt x="140" y="117"/>
                  </a:cubicBezTo>
                  <a:cubicBezTo>
                    <a:pt x="139" y="117"/>
                    <a:pt x="139" y="117"/>
                    <a:pt x="139" y="117"/>
                  </a:cubicBezTo>
                  <a:cubicBezTo>
                    <a:pt x="139" y="116"/>
                    <a:pt x="138" y="116"/>
                    <a:pt x="138" y="116"/>
                  </a:cubicBezTo>
                  <a:cubicBezTo>
                    <a:pt x="138" y="115"/>
                    <a:pt x="137" y="115"/>
                    <a:pt x="137" y="115"/>
                  </a:cubicBezTo>
                  <a:cubicBezTo>
                    <a:pt x="137" y="115"/>
                    <a:pt x="137" y="115"/>
                    <a:pt x="136" y="114"/>
                  </a:cubicBezTo>
                  <a:cubicBezTo>
                    <a:pt x="136" y="114"/>
                    <a:pt x="136" y="114"/>
                    <a:pt x="135" y="114"/>
                  </a:cubicBezTo>
                  <a:cubicBezTo>
                    <a:pt x="133" y="114"/>
                    <a:pt x="131" y="114"/>
                    <a:pt x="129" y="114"/>
                  </a:cubicBezTo>
                  <a:cubicBezTo>
                    <a:pt x="127" y="114"/>
                    <a:pt x="125" y="114"/>
                    <a:pt x="124" y="114"/>
                  </a:cubicBezTo>
                  <a:cubicBezTo>
                    <a:pt x="122" y="114"/>
                    <a:pt x="121" y="114"/>
                    <a:pt x="120" y="114"/>
                  </a:cubicBezTo>
                  <a:cubicBezTo>
                    <a:pt x="119" y="114"/>
                    <a:pt x="119" y="114"/>
                    <a:pt x="119" y="114"/>
                  </a:cubicBezTo>
                  <a:cubicBezTo>
                    <a:pt x="118" y="113"/>
                    <a:pt x="118" y="113"/>
                    <a:pt x="118" y="113"/>
                  </a:cubicBezTo>
                  <a:cubicBezTo>
                    <a:pt x="117" y="113"/>
                    <a:pt x="117" y="113"/>
                    <a:pt x="117" y="114"/>
                  </a:cubicBezTo>
                  <a:cubicBezTo>
                    <a:pt x="117" y="114"/>
                    <a:pt x="116" y="114"/>
                    <a:pt x="116" y="114"/>
                  </a:cubicBezTo>
                  <a:cubicBezTo>
                    <a:pt x="116" y="114"/>
                    <a:pt x="115" y="114"/>
                    <a:pt x="115" y="114"/>
                  </a:cubicBezTo>
                  <a:cubicBezTo>
                    <a:pt x="115" y="114"/>
                    <a:pt x="114" y="114"/>
                    <a:pt x="114" y="114"/>
                  </a:cubicBezTo>
                  <a:cubicBezTo>
                    <a:pt x="113" y="114"/>
                    <a:pt x="113" y="114"/>
                    <a:pt x="112" y="114"/>
                  </a:cubicBezTo>
                  <a:cubicBezTo>
                    <a:pt x="112" y="114"/>
                    <a:pt x="112" y="115"/>
                    <a:pt x="111" y="115"/>
                  </a:cubicBezTo>
                  <a:cubicBezTo>
                    <a:pt x="111" y="115"/>
                    <a:pt x="110" y="115"/>
                    <a:pt x="110" y="115"/>
                  </a:cubicBezTo>
                  <a:cubicBezTo>
                    <a:pt x="110" y="115"/>
                    <a:pt x="109" y="115"/>
                    <a:pt x="109" y="115"/>
                  </a:cubicBezTo>
                  <a:cubicBezTo>
                    <a:pt x="109" y="115"/>
                    <a:pt x="109" y="115"/>
                    <a:pt x="109" y="115"/>
                  </a:cubicBezTo>
                  <a:cubicBezTo>
                    <a:pt x="108" y="115"/>
                    <a:pt x="108" y="115"/>
                    <a:pt x="108" y="115"/>
                  </a:cubicBezTo>
                  <a:cubicBezTo>
                    <a:pt x="108" y="115"/>
                    <a:pt x="108" y="115"/>
                    <a:pt x="108" y="115"/>
                  </a:cubicBezTo>
                  <a:cubicBezTo>
                    <a:pt x="108" y="115"/>
                    <a:pt x="108" y="115"/>
                    <a:pt x="108" y="115"/>
                  </a:cubicBezTo>
                  <a:cubicBezTo>
                    <a:pt x="108" y="114"/>
                    <a:pt x="107" y="113"/>
                    <a:pt x="107" y="113"/>
                  </a:cubicBezTo>
                  <a:cubicBezTo>
                    <a:pt x="106" y="112"/>
                    <a:pt x="105" y="111"/>
                    <a:pt x="104" y="110"/>
                  </a:cubicBezTo>
                  <a:cubicBezTo>
                    <a:pt x="103" y="109"/>
                    <a:pt x="102" y="107"/>
                    <a:pt x="101" y="106"/>
                  </a:cubicBezTo>
                  <a:cubicBezTo>
                    <a:pt x="100" y="106"/>
                    <a:pt x="99" y="105"/>
                    <a:pt x="98" y="104"/>
                  </a:cubicBezTo>
                  <a:cubicBezTo>
                    <a:pt x="98" y="103"/>
                    <a:pt x="98" y="102"/>
                    <a:pt x="98" y="101"/>
                  </a:cubicBezTo>
                  <a:cubicBezTo>
                    <a:pt x="98" y="101"/>
                    <a:pt x="98" y="100"/>
                    <a:pt x="98" y="99"/>
                  </a:cubicBezTo>
                  <a:cubicBezTo>
                    <a:pt x="97" y="98"/>
                    <a:pt x="97" y="97"/>
                    <a:pt x="97" y="97"/>
                  </a:cubicBezTo>
                  <a:cubicBezTo>
                    <a:pt x="96" y="96"/>
                    <a:pt x="96" y="95"/>
                    <a:pt x="95" y="95"/>
                  </a:cubicBezTo>
                  <a:cubicBezTo>
                    <a:pt x="95" y="94"/>
                    <a:pt x="95" y="94"/>
                    <a:pt x="95" y="94"/>
                  </a:cubicBezTo>
                  <a:cubicBezTo>
                    <a:pt x="95" y="94"/>
                    <a:pt x="94" y="94"/>
                    <a:pt x="94" y="93"/>
                  </a:cubicBezTo>
                  <a:cubicBezTo>
                    <a:pt x="94" y="93"/>
                    <a:pt x="94" y="93"/>
                    <a:pt x="94" y="93"/>
                  </a:cubicBezTo>
                  <a:cubicBezTo>
                    <a:pt x="93" y="93"/>
                    <a:pt x="93" y="93"/>
                    <a:pt x="93" y="93"/>
                  </a:cubicBezTo>
                  <a:cubicBezTo>
                    <a:pt x="93" y="93"/>
                    <a:pt x="93" y="93"/>
                    <a:pt x="93" y="93"/>
                  </a:cubicBezTo>
                  <a:cubicBezTo>
                    <a:pt x="93" y="93"/>
                    <a:pt x="93" y="93"/>
                    <a:pt x="93" y="93"/>
                  </a:cubicBezTo>
                  <a:cubicBezTo>
                    <a:pt x="93" y="92"/>
                    <a:pt x="93" y="92"/>
                    <a:pt x="93" y="92"/>
                  </a:cubicBezTo>
                  <a:cubicBezTo>
                    <a:pt x="93" y="92"/>
                    <a:pt x="93" y="92"/>
                    <a:pt x="93" y="92"/>
                  </a:cubicBezTo>
                  <a:cubicBezTo>
                    <a:pt x="93" y="92"/>
                    <a:pt x="93" y="91"/>
                    <a:pt x="93" y="91"/>
                  </a:cubicBezTo>
                  <a:cubicBezTo>
                    <a:pt x="93" y="91"/>
                    <a:pt x="93" y="91"/>
                    <a:pt x="93" y="91"/>
                  </a:cubicBezTo>
                  <a:cubicBezTo>
                    <a:pt x="93" y="90"/>
                    <a:pt x="93" y="90"/>
                    <a:pt x="93" y="90"/>
                  </a:cubicBezTo>
                  <a:cubicBezTo>
                    <a:pt x="93" y="90"/>
                    <a:pt x="93" y="89"/>
                    <a:pt x="93" y="89"/>
                  </a:cubicBezTo>
                  <a:cubicBezTo>
                    <a:pt x="93" y="89"/>
                    <a:pt x="92" y="89"/>
                    <a:pt x="92" y="89"/>
                  </a:cubicBezTo>
                  <a:cubicBezTo>
                    <a:pt x="92" y="89"/>
                    <a:pt x="92" y="88"/>
                    <a:pt x="92" y="88"/>
                  </a:cubicBezTo>
                  <a:cubicBezTo>
                    <a:pt x="92" y="88"/>
                    <a:pt x="92" y="88"/>
                    <a:pt x="92" y="88"/>
                  </a:cubicBezTo>
                  <a:cubicBezTo>
                    <a:pt x="92" y="88"/>
                    <a:pt x="91" y="88"/>
                    <a:pt x="91" y="88"/>
                  </a:cubicBezTo>
                  <a:cubicBezTo>
                    <a:pt x="91" y="88"/>
                    <a:pt x="91" y="88"/>
                    <a:pt x="91" y="88"/>
                  </a:cubicBezTo>
                  <a:cubicBezTo>
                    <a:pt x="91" y="88"/>
                    <a:pt x="91" y="88"/>
                    <a:pt x="91" y="88"/>
                  </a:cubicBezTo>
                  <a:cubicBezTo>
                    <a:pt x="91" y="88"/>
                    <a:pt x="91" y="88"/>
                    <a:pt x="91" y="88"/>
                  </a:cubicBezTo>
                  <a:cubicBezTo>
                    <a:pt x="91" y="88"/>
                    <a:pt x="91" y="88"/>
                    <a:pt x="91" y="88"/>
                  </a:cubicBezTo>
                  <a:cubicBezTo>
                    <a:pt x="91" y="88"/>
                    <a:pt x="91" y="88"/>
                    <a:pt x="91" y="88"/>
                  </a:cubicBezTo>
                  <a:cubicBezTo>
                    <a:pt x="90" y="88"/>
                    <a:pt x="90" y="88"/>
                    <a:pt x="89" y="88"/>
                  </a:cubicBezTo>
                  <a:cubicBezTo>
                    <a:pt x="89" y="88"/>
                    <a:pt x="89" y="89"/>
                    <a:pt x="89" y="89"/>
                  </a:cubicBezTo>
                  <a:cubicBezTo>
                    <a:pt x="88" y="89"/>
                    <a:pt x="88" y="90"/>
                    <a:pt x="88" y="90"/>
                  </a:cubicBezTo>
                  <a:cubicBezTo>
                    <a:pt x="88" y="90"/>
                    <a:pt x="88" y="91"/>
                    <a:pt x="88" y="91"/>
                  </a:cubicBezTo>
                  <a:cubicBezTo>
                    <a:pt x="88" y="92"/>
                    <a:pt x="88" y="92"/>
                    <a:pt x="88" y="92"/>
                  </a:cubicBezTo>
                  <a:cubicBezTo>
                    <a:pt x="87" y="92"/>
                    <a:pt x="87" y="92"/>
                    <a:pt x="87" y="92"/>
                  </a:cubicBezTo>
                  <a:cubicBezTo>
                    <a:pt x="87" y="92"/>
                    <a:pt x="87" y="91"/>
                    <a:pt x="87" y="91"/>
                  </a:cubicBezTo>
                  <a:cubicBezTo>
                    <a:pt x="86" y="91"/>
                    <a:pt x="86" y="91"/>
                    <a:pt x="85" y="90"/>
                  </a:cubicBezTo>
                  <a:cubicBezTo>
                    <a:pt x="85" y="90"/>
                    <a:pt x="85" y="90"/>
                    <a:pt x="84" y="90"/>
                  </a:cubicBezTo>
                  <a:cubicBezTo>
                    <a:pt x="84" y="90"/>
                    <a:pt x="83" y="90"/>
                    <a:pt x="83" y="90"/>
                  </a:cubicBezTo>
                  <a:cubicBezTo>
                    <a:pt x="83" y="90"/>
                    <a:pt x="82" y="90"/>
                    <a:pt x="82" y="90"/>
                  </a:cubicBezTo>
                  <a:cubicBezTo>
                    <a:pt x="82" y="90"/>
                    <a:pt x="81" y="90"/>
                    <a:pt x="81" y="90"/>
                  </a:cubicBezTo>
                  <a:cubicBezTo>
                    <a:pt x="81" y="90"/>
                    <a:pt x="80" y="91"/>
                    <a:pt x="80" y="91"/>
                  </a:cubicBezTo>
                  <a:cubicBezTo>
                    <a:pt x="80" y="91"/>
                    <a:pt x="80" y="92"/>
                    <a:pt x="79" y="92"/>
                  </a:cubicBezTo>
                  <a:cubicBezTo>
                    <a:pt x="79" y="92"/>
                    <a:pt x="79" y="92"/>
                    <a:pt x="79" y="92"/>
                  </a:cubicBezTo>
                  <a:cubicBezTo>
                    <a:pt x="79" y="92"/>
                    <a:pt x="79" y="92"/>
                    <a:pt x="79" y="92"/>
                  </a:cubicBezTo>
                  <a:cubicBezTo>
                    <a:pt x="79" y="93"/>
                    <a:pt x="79" y="93"/>
                    <a:pt x="79" y="93"/>
                  </a:cubicBezTo>
                  <a:cubicBezTo>
                    <a:pt x="79" y="93"/>
                    <a:pt x="79" y="93"/>
                    <a:pt x="79" y="93"/>
                  </a:cubicBezTo>
                  <a:cubicBezTo>
                    <a:pt x="58" y="99"/>
                    <a:pt x="58" y="99"/>
                    <a:pt x="58" y="99"/>
                  </a:cubicBezTo>
                  <a:cubicBezTo>
                    <a:pt x="57" y="135"/>
                    <a:pt x="57" y="135"/>
                    <a:pt x="57" y="135"/>
                  </a:cubicBezTo>
                  <a:cubicBezTo>
                    <a:pt x="57" y="135"/>
                    <a:pt x="57" y="135"/>
                    <a:pt x="57" y="136"/>
                  </a:cubicBezTo>
                  <a:cubicBezTo>
                    <a:pt x="57" y="136"/>
                    <a:pt x="56" y="136"/>
                    <a:pt x="56" y="136"/>
                  </a:cubicBezTo>
                  <a:cubicBezTo>
                    <a:pt x="56" y="136"/>
                    <a:pt x="56" y="136"/>
                    <a:pt x="56" y="136"/>
                  </a:cubicBezTo>
                  <a:cubicBezTo>
                    <a:pt x="56" y="136"/>
                    <a:pt x="55" y="136"/>
                    <a:pt x="55" y="136"/>
                  </a:cubicBezTo>
                  <a:cubicBezTo>
                    <a:pt x="55" y="136"/>
                    <a:pt x="55" y="136"/>
                    <a:pt x="54" y="136"/>
                  </a:cubicBezTo>
                  <a:cubicBezTo>
                    <a:pt x="54" y="136"/>
                    <a:pt x="54" y="136"/>
                    <a:pt x="53" y="135"/>
                  </a:cubicBezTo>
                  <a:cubicBezTo>
                    <a:pt x="53" y="135"/>
                    <a:pt x="53" y="135"/>
                    <a:pt x="53" y="135"/>
                  </a:cubicBezTo>
                  <a:cubicBezTo>
                    <a:pt x="52" y="135"/>
                    <a:pt x="52" y="134"/>
                    <a:pt x="52" y="134"/>
                  </a:cubicBezTo>
                  <a:cubicBezTo>
                    <a:pt x="51" y="133"/>
                    <a:pt x="50" y="132"/>
                    <a:pt x="49" y="131"/>
                  </a:cubicBezTo>
                  <a:cubicBezTo>
                    <a:pt x="48" y="130"/>
                    <a:pt x="47" y="129"/>
                    <a:pt x="47" y="129"/>
                  </a:cubicBezTo>
                  <a:cubicBezTo>
                    <a:pt x="46" y="128"/>
                    <a:pt x="45" y="127"/>
                    <a:pt x="44" y="127"/>
                  </a:cubicBezTo>
                  <a:cubicBezTo>
                    <a:pt x="43" y="126"/>
                    <a:pt x="42" y="126"/>
                    <a:pt x="41" y="126"/>
                  </a:cubicBezTo>
                  <a:cubicBezTo>
                    <a:pt x="40" y="126"/>
                    <a:pt x="39" y="126"/>
                    <a:pt x="39" y="126"/>
                  </a:cubicBezTo>
                  <a:cubicBezTo>
                    <a:pt x="38" y="126"/>
                    <a:pt x="37" y="126"/>
                    <a:pt x="36" y="126"/>
                  </a:cubicBezTo>
                  <a:cubicBezTo>
                    <a:pt x="35" y="127"/>
                    <a:pt x="34" y="127"/>
                    <a:pt x="34" y="127"/>
                  </a:cubicBezTo>
                  <a:cubicBezTo>
                    <a:pt x="33" y="127"/>
                    <a:pt x="33" y="128"/>
                    <a:pt x="32" y="128"/>
                  </a:cubicBezTo>
                  <a:cubicBezTo>
                    <a:pt x="32" y="128"/>
                    <a:pt x="32" y="129"/>
                    <a:pt x="32" y="129"/>
                  </a:cubicBezTo>
                  <a:cubicBezTo>
                    <a:pt x="32" y="129"/>
                    <a:pt x="32" y="129"/>
                    <a:pt x="32" y="130"/>
                  </a:cubicBezTo>
                  <a:cubicBezTo>
                    <a:pt x="32" y="130"/>
                    <a:pt x="32" y="130"/>
                    <a:pt x="32" y="130"/>
                  </a:cubicBezTo>
                  <a:cubicBezTo>
                    <a:pt x="32" y="130"/>
                    <a:pt x="32" y="131"/>
                    <a:pt x="32" y="131"/>
                  </a:cubicBezTo>
                  <a:cubicBezTo>
                    <a:pt x="32" y="131"/>
                    <a:pt x="32" y="131"/>
                    <a:pt x="32" y="132"/>
                  </a:cubicBezTo>
                  <a:cubicBezTo>
                    <a:pt x="32" y="132"/>
                    <a:pt x="32" y="132"/>
                    <a:pt x="32" y="133"/>
                  </a:cubicBezTo>
                  <a:cubicBezTo>
                    <a:pt x="32" y="133"/>
                    <a:pt x="32" y="133"/>
                    <a:pt x="31" y="133"/>
                  </a:cubicBezTo>
                  <a:cubicBezTo>
                    <a:pt x="31" y="134"/>
                    <a:pt x="31" y="134"/>
                    <a:pt x="31" y="134"/>
                  </a:cubicBezTo>
                  <a:cubicBezTo>
                    <a:pt x="31" y="134"/>
                    <a:pt x="31" y="135"/>
                    <a:pt x="31" y="135"/>
                  </a:cubicBezTo>
                  <a:cubicBezTo>
                    <a:pt x="31" y="135"/>
                    <a:pt x="31" y="135"/>
                    <a:pt x="31" y="135"/>
                  </a:cubicBezTo>
                  <a:cubicBezTo>
                    <a:pt x="31" y="136"/>
                    <a:pt x="31" y="136"/>
                    <a:pt x="31" y="136"/>
                  </a:cubicBezTo>
                  <a:cubicBezTo>
                    <a:pt x="31" y="136"/>
                    <a:pt x="31" y="136"/>
                    <a:pt x="31" y="136"/>
                  </a:cubicBezTo>
                  <a:cubicBezTo>
                    <a:pt x="31" y="136"/>
                    <a:pt x="31" y="136"/>
                    <a:pt x="31" y="136"/>
                  </a:cubicBezTo>
                  <a:cubicBezTo>
                    <a:pt x="31" y="136"/>
                    <a:pt x="31" y="136"/>
                    <a:pt x="30" y="135"/>
                  </a:cubicBezTo>
                  <a:cubicBezTo>
                    <a:pt x="30" y="135"/>
                    <a:pt x="30" y="135"/>
                    <a:pt x="30" y="134"/>
                  </a:cubicBezTo>
                  <a:cubicBezTo>
                    <a:pt x="30" y="134"/>
                    <a:pt x="29" y="134"/>
                    <a:pt x="29" y="133"/>
                  </a:cubicBezTo>
                  <a:cubicBezTo>
                    <a:pt x="29" y="133"/>
                    <a:pt x="29" y="132"/>
                    <a:pt x="29" y="131"/>
                  </a:cubicBezTo>
                  <a:cubicBezTo>
                    <a:pt x="29" y="131"/>
                    <a:pt x="28" y="130"/>
                    <a:pt x="28" y="130"/>
                  </a:cubicBezTo>
                  <a:cubicBezTo>
                    <a:pt x="28" y="129"/>
                    <a:pt x="28" y="129"/>
                    <a:pt x="29" y="128"/>
                  </a:cubicBezTo>
                  <a:cubicBezTo>
                    <a:pt x="29" y="128"/>
                    <a:pt x="29" y="127"/>
                    <a:pt x="29" y="127"/>
                  </a:cubicBezTo>
                  <a:cubicBezTo>
                    <a:pt x="29" y="127"/>
                    <a:pt x="30" y="126"/>
                    <a:pt x="30" y="126"/>
                  </a:cubicBezTo>
                  <a:cubicBezTo>
                    <a:pt x="30" y="126"/>
                    <a:pt x="30" y="125"/>
                    <a:pt x="30" y="125"/>
                  </a:cubicBezTo>
                  <a:cubicBezTo>
                    <a:pt x="30" y="125"/>
                    <a:pt x="30" y="125"/>
                    <a:pt x="30" y="124"/>
                  </a:cubicBezTo>
                  <a:cubicBezTo>
                    <a:pt x="30" y="124"/>
                    <a:pt x="30" y="124"/>
                    <a:pt x="30" y="124"/>
                  </a:cubicBezTo>
                  <a:cubicBezTo>
                    <a:pt x="30" y="123"/>
                    <a:pt x="30" y="123"/>
                    <a:pt x="29" y="123"/>
                  </a:cubicBezTo>
                  <a:cubicBezTo>
                    <a:pt x="29" y="123"/>
                    <a:pt x="29" y="122"/>
                    <a:pt x="28" y="122"/>
                  </a:cubicBezTo>
                  <a:cubicBezTo>
                    <a:pt x="28" y="122"/>
                    <a:pt x="28" y="122"/>
                    <a:pt x="27" y="122"/>
                  </a:cubicBezTo>
                  <a:cubicBezTo>
                    <a:pt x="27" y="122"/>
                    <a:pt x="26" y="122"/>
                    <a:pt x="26" y="122"/>
                  </a:cubicBezTo>
                  <a:cubicBezTo>
                    <a:pt x="25" y="122"/>
                    <a:pt x="25" y="122"/>
                    <a:pt x="25" y="122"/>
                  </a:cubicBezTo>
                  <a:cubicBezTo>
                    <a:pt x="25" y="122"/>
                    <a:pt x="25" y="122"/>
                    <a:pt x="25" y="122"/>
                  </a:cubicBezTo>
                  <a:cubicBezTo>
                    <a:pt x="25" y="122"/>
                    <a:pt x="25" y="122"/>
                    <a:pt x="25" y="122"/>
                  </a:cubicBezTo>
                  <a:cubicBezTo>
                    <a:pt x="25" y="122"/>
                    <a:pt x="25" y="122"/>
                    <a:pt x="25" y="122"/>
                  </a:cubicBezTo>
                  <a:cubicBezTo>
                    <a:pt x="25" y="122"/>
                    <a:pt x="24" y="122"/>
                    <a:pt x="24" y="122"/>
                  </a:cubicBezTo>
                  <a:cubicBezTo>
                    <a:pt x="24" y="122"/>
                    <a:pt x="24" y="122"/>
                    <a:pt x="24" y="122"/>
                  </a:cubicBezTo>
                  <a:cubicBezTo>
                    <a:pt x="23" y="122"/>
                    <a:pt x="23" y="122"/>
                    <a:pt x="23" y="121"/>
                  </a:cubicBezTo>
                  <a:cubicBezTo>
                    <a:pt x="23" y="121"/>
                    <a:pt x="22" y="121"/>
                    <a:pt x="22" y="121"/>
                  </a:cubicBezTo>
                  <a:cubicBezTo>
                    <a:pt x="22" y="121"/>
                    <a:pt x="22" y="120"/>
                    <a:pt x="22" y="120"/>
                  </a:cubicBezTo>
                  <a:cubicBezTo>
                    <a:pt x="22" y="120"/>
                    <a:pt x="21" y="120"/>
                    <a:pt x="21" y="119"/>
                  </a:cubicBezTo>
                  <a:cubicBezTo>
                    <a:pt x="21" y="119"/>
                    <a:pt x="21" y="119"/>
                    <a:pt x="21" y="119"/>
                  </a:cubicBezTo>
                  <a:cubicBezTo>
                    <a:pt x="20" y="119"/>
                    <a:pt x="20" y="119"/>
                    <a:pt x="20" y="119"/>
                  </a:cubicBezTo>
                  <a:cubicBezTo>
                    <a:pt x="20" y="118"/>
                    <a:pt x="20" y="118"/>
                    <a:pt x="19" y="118"/>
                  </a:cubicBezTo>
                  <a:cubicBezTo>
                    <a:pt x="19" y="118"/>
                    <a:pt x="19" y="118"/>
                    <a:pt x="19" y="118"/>
                  </a:cubicBezTo>
                  <a:cubicBezTo>
                    <a:pt x="18" y="119"/>
                    <a:pt x="18" y="119"/>
                    <a:pt x="18" y="119"/>
                  </a:cubicBezTo>
                  <a:cubicBezTo>
                    <a:pt x="18" y="119"/>
                    <a:pt x="18" y="118"/>
                    <a:pt x="18" y="118"/>
                  </a:cubicBezTo>
                  <a:cubicBezTo>
                    <a:pt x="17" y="118"/>
                    <a:pt x="17" y="117"/>
                    <a:pt x="17" y="117"/>
                  </a:cubicBezTo>
                  <a:cubicBezTo>
                    <a:pt x="17" y="116"/>
                    <a:pt x="17" y="116"/>
                    <a:pt x="17" y="115"/>
                  </a:cubicBezTo>
                  <a:cubicBezTo>
                    <a:pt x="17" y="114"/>
                    <a:pt x="16" y="114"/>
                    <a:pt x="16" y="113"/>
                  </a:cubicBezTo>
                  <a:cubicBezTo>
                    <a:pt x="16" y="112"/>
                    <a:pt x="16" y="111"/>
                    <a:pt x="16" y="111"/>
                  </a:cubicBezTo>
                  <a:cubicBezTo>
                    <a:pt x="15" y="110"/>
                    <a:pt x="15" y="109"/>
                    <a:pt x="14" y="109"/>
                  </a:cubicBezTo>
                  <a:cubicBezTo>
                    <a:pt x="13" y="108"/>
                    <a:pt x="13" y="108"/>
                    <a:pt x="12" y="107"/>
                  </a:cubicBezTo>
                  <a:cubicBezTo>
                    <a:pt x="11" y="107"/>
                    <a:pt x="10" y="107"/>
                    <a:pt x="9" y="107"/>
                  </a:cubicBezTo>
                  <a:cubicBezTo>
                    <a:pt x="9" y="107"/>
                    <a:pt x="9" y="107"/>
                    <a:pt x="9" y="107"/>
                  </a:cubicBezTo>
                  <a:cubicBezTo>
                    <a:pt x="9" y="107"/>
                    <a:pt x="9" y="107"/>
                    <a:pt x="9" y="107"/>
                  </a:cubicBezTo>
                  <a:cubicBezTo>
                    <a:pt x="9" y="107"/>
                    <a:pt x="9" y="106"/>
                    <a:pt x="9" y="106"/>
                  </a:cubicBezTo>
                  <a:cubicBezTo>
                    <a:pt x="9" y="106"/>
                    <a:pt x="9" y="106"/>
                    <a:pt x="9" y="106"/>
                  </a:cubicBezTo>
                  <a:cubicBezTo>
                    <a:pt x="9" y="106"/>
                    <a:pt x="9" y="106"/>
                    <a:pt x="9" y="106"/>
                  </a:cubicBezTo>
                  <a:cubicBezTo>
                    <a:pt x="9" y="105"/>
                    <a:pt x="9" y="105"/>
                    <a:pt x="9" y="105"/>
                  </a:cubicBezTo>
                  <a:cubicBezTo>
                    <a:pt x="10" y="105"/>
                    <a:pt x="10" y="105"/>
                    <a:pt x="10" y="104"/>
                  </a:cubicBezTo>
                  <a:cubicBezTo>
                    <a:pt x="10" y="104"/>
                    <a:pt x="11" y="104"/>
                    <a:pt x="11" y="104"/>
                  </a:cubicBezTo>
                  <a:cubicBezTo>
                    <a:pt x="11" y="104"/>
                    <a:pt x="11" y="104"/>
                    <a:pt x="12" y="104"/>
                  </a:cubicBezTo>
                  <a:cubicBezTo>
                    <a:pt x="12" y="104"/>
                    <a:pt x="12" y="104"/>
                    <a:pt x="12" y="104"/>
                  </a:cubicBezTo>
                  <a:cubicBezTo>
                    <a:pt x="12" y="105"/>
                    <a:pt x="13" y="105"/>
                    <a:pt x="13" y="105"/>
                  </a:cubicBezTo>
                  <a:cubicBezTo>
                    <a:pt x="13" y="105"/>
                    <a:pt x="13" y="105"/>
                    <a:pt x="13" y="105"/>
                  </a:cubicBezTo>
                  <a:cubicBezTo>
                    <a:pt x="14" y="105"/>
                    <a:pt x="14" y="105"/>
                    <a:pt x="14" y="105"/>
                  </a:cubicBezTo>
                  <a:cubicBezTo>
                    <a:pt x="14" y="105"/>
                    <a:pt x="15" y="106"/>
                    <a:pt x="15" y="106"/>
                  </a:cubicBezTo>
                  <a:cubicBezTo>
                    <a:pt x="15" y="106"/>
                    <a:pt x="15" y="106"/>
                    <a:pt x="15" y="106"/>
                  </a:cubicBezTo>
                  <a:cubicBezTo>
                    <a:pt x="15" y="106"/>
                    <a:pt x="16" y="106"/>
                    <a:pt x="16" y="106"/>
                  </a:cubicBezTo>
                  <a:cubicBezTo>
                    <a:pt x="16" y="106"/>
                    <a:pt x="16" y="106"/>
                    <a:pt x="16" y="106"/>
                  </a:cubicBezTo>
                  <a:cubicBezTo>
                    <a:pt x="16" y="106"/>
                    <a:pt x="16" y="106"/>
                    <a:pt x="16" y="106"/>
                  </a:cubicBezTo>
                  <a:cubicBezTo>
                    <a:pt x="17" y="106"/>
                    <a:pt x="17" y="106"/>
                    <a:pt x="17" y="105"/>
                  </a:cubicBezTo>
                  <a:cubicBezTo>
                    <a:pt x="17" y="105"/>
                    <a:pt x="17" y="105"/>
                    <a:pt x="17" y="105"/>
                  </a:cubicBezTo>
                  <a:cubicBezTo>
                    <a:pt x="17" y="105"/>
                    <a:pt x="17" y="105"/>
                    <a:pt x="17" y="104"/>
                  </a:cubicBezTo>
                  <a:cubicBezTo>
                    <a:pt x="17" y="104"/>
                    <a:pt x="17" y="104"/>
                    <a:pt x="17" y="103"/>
                  </a:cubicBezTo>
                  <a:cubicBezTo>
                    <a:pt x="17" y="103"/>
                    <a:pt x="17" y="102"/>
                    <a:pt x="16" y="102"/>
                  </a:cubicBezTo>
                  <a:cubicBezTo>
                    <a:pt x="16" y="101"/>
                    <a:pt x="16" y="101"/>
                    <a:pt x="16" y="100"/>
                  </a:cubicBezTo>
                  <a:cubicBezTo>
                    <a:pt x="15" y="100"/>
                    <a:pt x="15" y="100"/>
                    <a:pt x="15" y="100"/>
                  </a:cubicBezTo>
                  <a:cubicBezTo>
                    <a:pt x="15" y="99"/>
                    <a:pt x="15" y="99"/>
                    <a:pt x="15" y="99"/>
                  </a:cubicBezTo>
                  <a:cubicBezTo>
                    <a:pt x="16" y="99"/>
                    <a:pt x="16" y="99"/>
                    <a:pt x="17" y="98"/>
                  </a:cubicBezTo>
                  <a:cubicBezTo>
                    <a:pt x="17" y="98"/>
                    <a:pt x="18" y="98"/>
                    <a:pt x="19" y="97"/>
                  </a:cubicBezTo>
                  <a:cubicBezTo>
                    <a:pt x="19" y="97"/>
                    <a:pt x="20" y="97"/>
                    <a:pt x="21" y="97"/>
                  </a:cubicBezTo>
                  <a:cubicBezTo>
                    <a:pt x="22" y="97"/>
                    <a:pt x="23" y="97"/>
                    <a:pt x="24" y="97"/>
                  </a:cubicBezTo>
                  <a:cubicBezTo>
                    <a:pt x="24" y="97"/>
                    <a:pt x="24" y="97"/>
                    <a:pt x="24" y="97"/>
                  </a:cubicBezTo>
                  <a:cubicBezTo>
                    <a:pt x="24" y="97"/>
                    <a:pt x="24" y="97"/>
                    <a:pt x="25" y="97"/>
                  </a:cubicBezTo>
                  <a:cubicBezTo>
                    <a:pt x="25" y="97"/>
                    <a:pt x="25" y="97"/>
                    <a:pt x="25" y="97"/>
                  </a:cubicBezTo>
                  <a:cubicBezTo>
                    <a:pt x="25" y="97"/>
                    <a:pt x="25" y="97"/>
                    <a:pt x="25" y="97"/>
                  </a:cubicBezTo>
                  <a:cubicBezTo>
                    <a:pt x="25" y="97"/>
                    <a:pt x="26" y="97"/>
                    <a:pt x="26" y="97"/>
                  </a:cubicBezTo>
                  <a:cubicBezTo>
                    <a:pt x="26" y="97"/>
                    <a:pt x="26" y="97"/>
                    <a:pt x="27" y="97"/>
                  </a:cubicBezTo>
                  <a:cubicBezTo>
                    <a:pt x="27" y="97"/>
                    <a:pt x="27" y="97"/>
                    <a:pt x="28" y="97"/>
                  </a:cubicBezTo>
                  <a:cubicBezTo>
                    <a:pt x="28" y="97"/>
                    <a:pt x="28" y="97"/>
                    <a:pt x="28" y="97"/>
                  </a:cubicBezTo>
                  <a:cubicBezTo>
                    <a:pt x="29" y="97"/>
                    <a:pt x="29" y="97"/>
                    <a:pt x="30" y="97"/>
                  </a:cubicBezTo>
                  <a:cubicBezTo>
                    <a:pt x="30" y="97"/>
                    <a:pt x="31" y="97"/>
                    <a:pt x="31" y="97"/>
                  </a:cubicBezTo>
                  <a:cubicBezTo>
                    <a:pt x="32" y="97"/>
                    <a:pt x="32" y="96"/>
                    <a:pt x="33" y="96"/>
                  </a:cubicBezTo>
                  <a:cubicBezTo>
                    <a:pt x="33" y="96"/>
                    <a:pt x="33" y="96"/>
                    <a:pt x="34" y="96"/>
                  </a:cubicBezTo>
                  <a:cubicBezTo>
                    <a:pt x="34" y="95"/>
                    <a:pt x="34" y="95"/>
                    <a:pt x="34" y="95"/>
                  </a:cubicBezTo>
                  <a:cubicBezTo>
                    <a:pt x="34" y="95"/>
                    <a:pt x="34" y="95"/>
                    <a:pt x="34" y="95"/>
                  </a:cubicBezTo>
                  <a:cubicBezTo>
                    <a:pt x="34" y="95"/>
                    <a:pt x="34" y="95"/>
                    <a:pt x="34" y="94"/>
                  </a:cubicBezTo>
                  <a:cubicBezTo>
                    <a:pt x="34" y="94"/>
                    <a:pt x="34" y="94"/>
                    <a:pt x="34" y="94"/>
                  </a:cubicBezTo>
                  <a:cubicBezTo>
                    <a:pt x="34" y="94"/>
                    <a:pt x="34" y="93"/>
                    <a:pt x="34" y="93"/>
                  </a:cubicBezTo>
                  <a:cubicBezTo>
                    <a:pt x="34" y="93"/>
                    <a:pt x="34" y="93"/>
                    <a:pt x="34" y="92"/>
                  </a:cubicBezTo>
                  <a:cubicBezTo>
                    <a:pt x="34" y="92"/>
                    <a:pt x="34" y="91"/>
                    <a:pt x="34" y="91"/>
                  </a:cubicBezTo>
                  <a:cubicBezTo>
                    <a:pt x="34" y="91"/>
                    <a:pt x="34" y="90"/>
                    <a:pt x="34" y="90"/>
                  </a:cubicBezTo>
                  <a:cubicBezTo>
                    <a:pt x="34" y="89"/>
                    <a:pt x="34" y="88"/>
                    <a:pt x="34" y="88"/>
                  </a:cubicBezTo>
                  <a:cubicBezTo>
                    <a:pt x="34" y="87"/>
                    <a:pt x="34" y="86"/>
                    <a:pt x="34" y="85"/>
                  </a:cubicBezTo>
                  <a:cubicBezTo>
                    <a:pt x="34" y="85"/>
                    <a:pt x="34" y="84"/>
                    <a:pt x="33" y="83"/>
                  </a:cubicBezTo>
                  <a:cubicBezTo>
                    <a:pt x="33" y="83"/>
                    <a:pt x="33" y="82"/>
                    <a:pt x="33" y="82"/>
                  </a:cubicBezTo>
                  <a:cubicBezTo>
                    <a:pt x="32" y="81"/>
                    <a:pt x="32" y="81"/>
                    <a:pt x="31" y="80"/>
                  </a:cubicBezTo>
                  <a:cubicBezTo>
                    <a:pt x="31" y="80"/>
                    <a:pt x="30" y="80"/>
                    <a:pt x="30" y="80"/>
                  </a:cubicBezTo>
                  <a:cubicBezTo>
                    <a:pt x="29" y="80"/>
                    <a:pt x="29" y="80"/>
                    <a:pt x="28" y="79"/>
                  </a:cubicBezTo>
                  <a:cubicBezTo>
                    <a:pt x="28" y="79"/>
                    <a:pt x="27" y="79"/>
                    <a:pt x="27" y="79"/>
                  </a:cubicBezTo>
                  <a:cubicBezTo>
                    <a:pt x="27" y="79"/>
                    <a:pt x="27" y="79"/>
                    <a:pt x="27" y="79"/>
                  </a:cubicBezTo>
                  <a:cubicBezTo>
                    <a:pt x="26" y="79"/>
                    <a:pt x="26" y="79"/>
                    <a:pt x="26" y="79"/>
                  </a:cubicBezTo>
                  <a:cubicBezTo>
                    <a:pt x="26" y="79"/>
                    <a:pt x="26" y="79"/>
                    <a:pt x="26" y="79"/>
                  </a:cubicBezTo>
                  <a:cubicBezTo>
                    <a:pt x="26" y="79"/>
                    <a:pt x="26" y="79"/>
                    <a:pt x="26" y="79"/>
                  </a:cubicBezTo>
                  <a:cubicBezTo>
                    <a:pt x="25" y="79"/>
                    <a:pt x="25" y="79"/>
                    <a:pt x="25" y="79"/>
                  </a:cubicBezTo>
                  <a:cubicBezTo>
                    <a:pt x="25" y="79"/>
                    <a:pt x="25" y="79"/>
                    <a:pt x="25" y="79"/>
                  </a:cubicBezTo>
                  <a:cubicBezTo>
                    <a:pt x="25" y="79"/>
                    <a:pt x="25" y="79"/>
                    <a:pt x="24" y="79"/>
                  </a:cubicBezTo>
                  <a:cubicBezTo>
                    <a:pt x="24" y="79"/>
                    <a:pt x="24" y="79"/>
                    <a:pt x="24" y="79"/>
                  </a:cubicBezTo>
                  <a:cubicBezTo>
                    <a:pt x="24" y="79"/>
                    <a:pt x="23" y="79"/>
                    <a:pt x="23" y="79"/>
                  </a:cubicBezTo>
                  <a:cubicBezTo>
                    <a:pt x="23" y="79"/>
                    <a:pt x="22" y="79"/>
                    <a:pt x="22" y="79"/>
                  </a:cubicBezTo>
                  <a:cubicBezTo>
                    <a:pt x="22" y="79"/>
                    <a:pt x="21" y="79"/>
                    <a:pt x="21" y="79"/>
                  </a:cubicBezTo>
                  <a:cubicBezTo>
                    <a:pt x="20" y="79"/>
                    <a:pt x="20" y="79"/>
                    <a:pt x="19" y="79"/>
                  </a:cubicBezTo>
                  <a:cubicBezTo>
                    <a:pt x="19" y="79"/>
                    <a:pt x="19" y="79"/>
                    <a:pt x="19" y="79"/>
                  </a:cubicBezTo>
                  <a:cubicBezTo>
                    <a:pt x="18" y="79"/>
                    <a:pt x="18" y="79"/>
                    <a:pt x="18" y="79"/>
                  </a:cubicBezTo>
                  <a:cubicBezTo>
                    <a:pt x="18" y="79"/>
                    <a:pt x="17" y="79"/>
                    <a:pt x="17" y="79"/>
                  </a:cubicBezTo>
                  <a:cubicBezTo>
                    <a:pt x="17" y="79"/>
                    <a:pt x="17" y="79"/>
                    <a:pt x="16" y="79"/>
                  </a:cubicBezTo>
                  <a:cubicBezTo>
                    <a:pt x="15" y="79"/>
                    <a:pt x="14" y="79"/>
                    <a:pt x="12" y="79"/>
                  </a:cubicBezTo>
                  <a:cubicBezTo>
                    <a:pt x="11" y="80"/>
                    <a:pt x="9" y="80"/>
                    <a:pt x="8" y="81"/>
                  </a:cubicBezTo>
                  <a:cubicBezTo>
                    <a:pt x="7" y="81"/>
                    <a:pt x="6" y="82"/>
                    <a:pt x="4" y="83"/>
                  </a:cubicBezTo>
                  <a:cubicBezTo>
                    <a:pt x="3" y="83"/>
                    <a:pt x="2" y="84"/>
                    <a:pt x="1" y="85"/>
                  </a:cubicBezTo>
                  <a:cubicBezTo>
                    <a:pt x="1" y="85"/>
                    <a:pt x="1" y="85"/>
                    <a:pt x="1" y="85"/>
                  </a:cubicBezTo>
                  <a:cubicBezTo>
                    <a:pt x="1" y="85"/>
                    <a:pt x="1" y="85"/>
                    <a:pt x="1" y="85"/>
                  </a:cubicBezTo>
                  <a:cubicBezTo>
                    <a:pt x="1" y="85"/>
                    <a:pt x="1" y="85"/>
                    <a:pt x="1" y="85"/>
                  </a:cubicBezTo>
                  <a:cubicBezTo>
                    <a:pt x="1" y="85"/>
                    <a:pt x="0" y="86"/>
                    <a:pt x="0" y="86"/>
                  </a:cubicBezTo>
                  <a:cubicBezTo>
                    <a:pt x="0" y="86"/>
                    <a:pt x="0" y="86"/>
                    <a:pt x="0" y="86"/>
                  </a:cubicBezTo>
                  <a:cubicBezTo>
                    <a:pt x="0" y="86"/>
                    <a:pt x="0" y="86"/>
                    <a:pt x="0" y="86"/>
                  </a:cubicBezTo>
                  <a:cubicBezTo>
                    <a:pt x="0" y="86"/>
                    <a:pt x="1" y="86"/>
                    <a:pt x="1" y="86"/>
                  </a:cubicBezTo>
                  <a:cubicBezTo>
                    <a:pt x="1" y="86"/>
                    <a:pt x="1" y="86"/>
                    <a:pt x="1" y="86"/>
                  </a:cubicBezTo>
                  <a:cubicBezTo>
                    <a:pt x="1" y="86"/>
                    <a:pt x="1" y="86"/>
                    <a:pt x="1" y="86"/>
                  </a:cubicBezTo>
                  <a:cubicBezTo>
                    <a:pt x="1" y="86"/>
                    <a:pt x="1" y="86"/>
                    <a:pt x="1" y="86"/>
                  </a:cubicBezTo>
                  <a:cubicBezTo>
                    <a:pt x="2" y="86"/>
                    <a:pt x="2" y="86"/>
                    <a:pt x="2" y="86"/>
                  </a:cubicBezTo>
                  <a:cubicBezTo>
                    <a:pt x="2" y="86"/>
                    <a:pt x="2" y="86"/>
                    <a:pt x="2" y="86"/>
                  </a:cubicBezTo>
                  <a:cubicBezTo>
                    <a:pt x="2" y="86"/>
                    <a:pt x="2" y="85"/>
                    <a:pt x="2" y="85"/>
                  </a:cubicBezTo>
                  <a:cubicBezTo>
                    <a:pt x="3" y="85"/>
                    <a:pt x="4" y="84"/>
                    <a:pt x="5" y="83"/>
                  </a:cubicBezTo>
                  <a:cubicBezTo>
                    <a:pt x="6" y="83"/>
                    <a:pt x="7" y="82"/>
                    <a:pt x="9" y="81"/>
                  </a:cubicBezTo>
                  <a:cubicBezTo>
                    <a:pt x="10" y="81"/>
                    <a:pt x="11" y="80"/>
                    <a:pt x="12" y="80"/>
                  </a:cubicBezTo>
                  <a:cubicBezTo>
                    <a:pt x="14" y="80"/>
                    <a:pt x="15" y="80"/>
                    <a:pt x="16" y="80"/>
                  </a:cubicBezTo>
                  <a:cubicBezTo>
                    <a:pt x="17" y="80"/>
                    <a:pt x="17" y="80"/>
                    <a:pt x="17" y="80"/>
                  </a:cubicBezTo>
                  <a:cubicBezTo>
                    <a:pt x="17" y="80"/>
                    <a:pt x="18" y="80"/>
                    <a:pt x="18" y="80"/>
                  </a:cubicBezTo>
                  <a:cubicBezTo>
                    <a:pt x="18" y="80"/>
                    <a:pt x="18" y="80"/>
                    <a:pt x="19" y="80"/>
                  </a:cubicBezTo>
                  <a:cubicBezTo>
                    <a:pt x="19" y="80"/>
                    <a:pt x="19" y="80"/>
                    <a:pt x="19" y="80"/>
                  </a:cubicBezTo>
                  <a:cubicBezTo>
                    <a:pt x="20" y="80"/>
                    <a:pt x="20" y="80"/>
                    <a:pt x="21" y="80"/>
                  </a:cubicBezTo>
                  <a:cubicBezTo>
                    <a:pt x="21" y="80"/>
                    <a:pt x="21" y="80"/>
                    <a:pt x="22" y="80"/>
                  </a:cubicBezTo>
                  <a:cubicBezTo>
                    <a:pt x="22" y="80"/>
                    <a:pt x="23" y="80"/>
                    <a:pt x="23" y="80"/>
                  </a:cubicBezTo>
                  <a:cubicBezTo>
                    <a:pt x="23" y="80"/>
                    <a:pt x="24" y="80"/>
                    <a:pt x="24" y="80"/>
                  </a:cubicBezTo>
                  <a:cubicBezTo>
                    <a:pt x="24" y="80"/>
                    <a:pt x="24" y="80"/>
                    <a:pt x="25" y="80"/>
                  </a:cubicBezTo>
                  <a:cubicBezTo>
                    <a:pt x="25" y="80"/>
                    <a:pt x="25" y="80"/>
                    <a:pt x="25" y="80"/>
                  </a:cubicBezTo>
                  <a:cubicBezTo>
                    <a:pt x="25" y="80"/>
                    <a:pt x="25" y="80"/>
                    <a:pt x="25" y="80"/>
                  </a:cubicBezTo>
                  <a:cubicBezTo>
                    <a:pt x="25" y="80"/>
                    <a:pt x="25" y="80"/>
                    <a:pt x="26" y="80"/>
                  </a:cubicBezTo>
                  <a:cubicBezTo>
                    <a:pt x="26" y="80"/>
                    <a:pt x="26" y="80"/>
                    <a:pt x="26" y="80"/>
                  </a:cubicBezTo>
                  <a:cubicBezTo>
                    <a:pt x="26" y="80"/>
                    <a:pt x="26" y="80"/>
                    <a:pt x="26" y="80"/>
                  </a:cubicBezTo>
                  <a:cubicBezTo>
                    <a:pt x="26" y="80"/>
                    <a:pt x="27" y="80"/>
                    <a:pt x="27" y="80"/>
                  </a:cubicBezTo>
                  <a:cubicBezTo>
                    <a:pt x="27" y="80"/>
                    <a:pt x="27" y="80"/>
                    <a:pt x="27" y="80"/>
                  </a:cubicBezTo>
                  <a:cubicBezTo>
                    <a:pt x="27" y="80"/>
                    <a:pt x="28" y="80"/>
                    <a:pt x="28" y="80"/>
                  </a:cubicBezTo>
                  <a:cubicBezTo>
                    <a:pt x="29" y="81"/>
                    <a:pt x="29" y="81"/>
                    <a:pt x="30" y="81"/>
                  </a:cubicBezTo>
                  <a:cubicBezTo>
                    <a:pt x="30" y="81"/>
                    <a:pt x="31" y="81"/>
                    <a:pt x="31" y="81"/>
                  </a:cubicBezTo>
                  <a:cubicBezTo>
                    <a:pt x="31" y="82"/>
                    <a:pt x="32" y="82"/>
                    <a:pt x="32" y="82"/>
                  </a:cubicBezTo>
                  <a:cubicBezTo>
                    <a:pt x="32" y="83"/>
                    <a:pt x="32" y="83"/>
                    <a:pt x="33" y="84"/>
                  </a:cubicBezTo>
                  <a:cubicBezTo>
                    <a:pt x="33" y="84"/>
                    <a:pt x="33" y="85"/>
                    <a:pt x="33" y="86"/>
                  </a:cubicBezTo>
                  <a:cubicBezTo>
                    <a:pt x="33" y="86"/>
                    <a:pt x="33" y="87"/>
                    <a:pt x="33" y="88"/>
                  </a:cubicBezTo>
                  <a:cubicBezTo>
                    <a:pt x="33" y="88"/>
                    <a:pt x="33" y="89"/>
                    <a:pt x="33" y="90"/>
                  </a:cubicBezTo>
                  <a:cubicBezTo>
                    <a:pt x="33" y="90"/>
                    <a:pt x="33" y="91"/>
                    <a:pt x="33" y="91"/>
                  </a:cubicBezTo>
                  <a:cubicBezTo>
                    <a:pt x="33" y="91"/>
                    <a:pt x="33" y="92"/>
                    <a:pt x="33" y="92"/>
                  </a:cubicBezTo>
                  <a:cubicBezTo>
                    <a:pt x="33" y="93"/>
                    <a:pt x="33" y="93"/>
                    <a:pt x="33" y="93"/>
                  </a:cubicBezTo>
                  <a:cubicBezTo>
                    <a:pt x="33" y="94"/>
                    <a:pt x="33" y="94"/>
                    <a:pt x="33" y="94"/>
                  </a:cubicBezTo>
                  <a:cubicBezTo>
                    <a:pt x="33" y="94"/>
                    <a:pt x="33" y="94"/>
                    <a:pt x="33" y="95"/>
                  </a:cubicBezTo>
                  <a:cubicBezTo>
                    <a:pt x="33" y="95"/>
                    <a:pt x="33" y="95"/>
                    <a:pt x="33" y="95"/>
                  </a:cubicBezTo>
                  <a:cubicBezTo>
                    <a:pt x="33" y="95"/>
                    <a:pt x="33" y="95"/>
                    <a:pt x="33" y="95"/>
                  </a:cubicBezTo>
                  <a:cubicBezTo>
                    <a:pt x="33" y="95"/>
                    <a:pt x="33" y="95"/>
                    <a:pt x="33" y="95"/>
                  </a:cubicBezTo>
                  <a:cubicBezTo>
                    <a:pt x="33" y="95"/>
                    <a:pt x="33" y="95"/>
                    <a:pt x="32" y="95"/>
                  </a:cubicBezTo>
                  <a:cubicBezTo>
                    <a:pt x="32" y="96"/>
                    <a:pt x="32" y="96"/>
                    <a:pt x="31" y="96"/>
                  </a:cubicBezTo>
                  <a:cubicBezTo>
                    <a:pt x="31" y="96"/>
                    <a:pt x="30" y="96"/>
                    <a:pt x="30" y="96"/>
                  </a:cubicBezTo>
                  <a:cubicBezTo>
                    <a:pt x="29" y="96"/>
                    <a:pt x="29" y="96"/>
                    <a:pt x="28" y="96"/>
                  </a:cubicBezTo>
                  <a:cubicBezTo>
                    <a:pt x="28" y="96"/>
                    <a:pt x="28" y="96"/>
                    <a:pt x="28" y="96"/>
                  </a:cubicBezTo>
                  <a:cubicBezTo>
                    <a:pt x="27" y="96"/>
                    <a:pt x="27" y="96"/>
                    <a:pt x="27" y="96"/>
                  </a:cubicBezTo>
                  <a:cubicBezTo>
                    <a:pt x="27" y="96"/>
                    <a:pt x="26" y="96"/>
                    <a:pt x="26" y="96"/>
                  </a:cubicBezTo>
                  <a:cubicBezTo>
                    <a:pt x="26" y="96"/>
                    <a:pt x="25" y="96"/>
                    <a:pt x="25" y="96"/>
                  </a:cubicBezTo>
                  <a:cubicBezTo>
                    <a:pt x="25" y="96"/>
                    <a:pt x="25" y="96"/>
                    <a:pt x="25" y="96"/>
                  </a:cubicBezTo>
                  <a:cubicBezTo>
                    <a:pt x="25" y="96"/>
                    <a:pt x="25" y="96"/>
                    <a:pt x="25" y="96"/>
                  </a:cubicBezTo>
                  <a:cubicBezTo>
                    <a:pt x="24" y="96"/>
                    <a:pt x="24" y="96"/>
                    <a:pt x="24" y="96"/>
                  </a:cubicBezTo>
                  <a:cubicBezTo>
                    <a:pt x="24" y="96"/>
                    <a:pt x="24" y="96"/>
                    <a:pt x="24" y="96"/>
                  </a:cubicBezTo>
                  <a:cubicBezTo>
                    <a:pt x="23" y="96"/>
                    <a:pt x="22" y="96"/>
                    <a:pt x="21" y="96"/>
                  </a:cubicBezTo>
                  <a:cubicBezTo>
                    <a:pt x="20" y="96"/>
                    <a:pt x="19" y="96"/>
                    <a:pt x="18" y="96"/>
                  </a:cubicBezTo>
                  <a:cubicBezTo>
                    <a:pt x="18" y="97"/>
                    <a:pt x="17" y="97"/>
                    <a:pt x="16" y="97"/>
                  </a:cubicBezTo>
                  <a:cubicBezTo>
                    <a:pt x="15" y="98"/>
                    <a:pt x="15" y="98"/>
                    <a:pt x="14" y="99"/>
                  </a:cubicBezTo>
                  <a:cubicBezTo>
                    <a:pt x="14" y="99"/>
                    <a:pt x="14" y="99"/>
                    <a:pt x="14" y="99"/>
                  </a:cubicBezTo>
                  <a:cubicBezTo>
                    <a:pt x="14" y="99"/>
                    <a:pt x="14" y="99"/>
                    <a:pt x="14" y="99"/>
                  </a:cubicBezTo>
                  <a:cubicBezTo>
                    <a:pt x="14" y="100"/>
                    <a:pt x="14" y="100"/>
                    <a:pt x="14" y="100"/>
                  </a:cubicBezTo>
                  <a:cubicBezTo>
                    <a:pt x="14" y="100"/>
                    <a:pt x="14" y="100"/>
                    <a:pt x="14" y="100"/>
                  </a:cubicBezTo>
                  <a:cubicBezTo>
                    <a:pt x="15" y="101"/>
                    <a:pt x="15" y="101"/>
                    <a:pt x="15" y="101"/>
                  </a:cubicBezTo>
                  <a:cubicBezTo>
                    <a:pt x="15" y="101"/>
                    <a:pt x="15" y="101"/>
                    <a:pt x="15" y="102"/>
                  </a:cubicBezTo>
                  <a:cubicBezTo>
                    <a:pt x="15" y="102"/>
                    <a:pt x="15" y="103"/>
                    <a:pt x="16" y="103"/>
                  </a:cubicBezTo>
                  <a:cubicBezTo>
                    <a:pt x="16" y="103"/>
                    <a:pt x="16" y="104"/>
                    <a:pt x="16" y="104"/>
                  </a:cubicBezTo>
                  <a:cubicBezTo>
                    <a:pt x="16" y="104"/>
                    <a:pt x="16" y="105"/>
                    <a:pt x="16" y="105"/>
                  </a:cubicBezTo>
                  <a:cubicBezTo>
                    <a:pt x="16" y="105"/>
                    <a:pt x="16" y="105"/>
                    <a:pt x="16" y="105"/>
                  </a:cubicBezTo>
                  <a:cubicBezTo>
                    <a:pt x="16" y="105"/>
                    <a:pt x="16" y="105"/>
                    <a:pt x="16" y="105"/>
                  </a:cubicBezTo>
                  <a:cubicBezTo>
                    <a:pt x="16" y="105"/>
                    <a:pt x="16" y="105"/>
                    <a:pt x="16" y="105"/>
                  </a:cubicBezTo>
                  <a:cubicBezTo>
                    <a:pt x="16" y="105"/>
                    <a:pt x="16" y="105"/>
                    <a:pt x="16" y="105"/>
                  </a:cubicBezTo>
                  <a:cubicBezTo>
                    <a:pt x="16" y="105"/>
                    <a:pt x="16" y="105"/>
                    <a:pt x="16" y="105"/>
                  </a:cubicBezTo>
                  <a:cubicBezTo>
                    <a:pt x="15" y="105"/>
                    <a:pt x="15" y="105"/>
                    <a:pt x="15" y="105"/>
                  </a:cubicBezTo>
                  <a:cubicBezTo>
                    <a:pt x="15" y="105"/>
                    <a:pt x="15" y="105"/>
                    <a:pt x="15" y="104"/>
                  </a:cubicBezTo>
                  <a:cubicBezTo>
                    <a:pt x="14" y="104"/>
                    <a:pt x="14" y="104"/>
                    <a:pt x="14" y="104"/>
                  </a:cubicBezTo>
                  <a:cubicBezTo>
                    <a:pt x="14" y="104"/>
                    <a:pt x="13" y="104"/>
                    <a:pt x="13" y="104"/>
                  </a:cubicBezTo>
                  <a:cubicBezTo>
                    <a:pt x="13" y="104"/>
                    <a:pt x="13" y="104"/>
                    <a:pt x="12" y="104"/>
                  </a:cubicBezTo>
                  <a:cubicBezTo>
                    <a:pt x="12" y="103"/>
                    <a:pt x="12" y="103"/>
                    <a:pt x="12" y="103"/>
                  </a:cubicBezTo>
                  <a:cubicBezTo>
                    <a:pt x="11" y="103"/>
                    <a:pt x="11" y="103"/>
                    <a:pt x="11" y="103"/>
                  </a:cubicBezTo>
                  <a:cubicBezTo>
                    <a:pt x="11" y="103"/>
                    <a:pt x="10" y="103"/>
                    <a:pt x="10" y="104"/>
                  </a:cubicBezTo>
                  <a:cubicBezTo>
                    <a:pt x="9" y="104"/>
                    <a:pt x="9" y="104"/>
                    <a:pt x="9" y="104"/>
                  </a:cubicBezTo>
                  <a:cubicBezTo>
                    <a:pt x="8" y="104"/>
                    <a:pt x="8" y="105"/>
                    <a:pt x="8" y="105"/>
                  </a:cubicBezTo>
                  <a:cubicBezTo>
                    <a:pt x="8" y="105"/>
                    <a:pt x="8" y="106"/>
                    <a:pt x="8" y="106"/>
                  </a:cubicBezTo>
                  <a:cubicBezTo>
                    <a:pt x="8" y="106"/>
                    <a:pt x="8" y="107"/>
                    <a:pt x="8" y="107"/>
                  </a:cubicBezTo>
                  <a:cubicBezTo>
                    <a:pt x="8" y="107"/>
                    <a:pt x="8" y="107"/>
                    <a:pt x="8" y="107"/>
                  </a:cubicBezTo>
                  <a:cubicBezTo>
                    <a:pt x="8" y="107"/>
                    <a:pt x="9" y="108"/>
                    <a:pt x="9" y="108"/>
                  </a:cubicBezTo>
                  <a:cubicBezTo>
                    <a:pt x="9" y="108"/>
                    <a:pt x="9" y="108"/>
                    <a:pt x="9" y="108"/>
                  </a:cubicBezTo>
                  <a:cubicBezTo>
                    <a:pt x="10" y="108"/>
                    <a:pt x="11" y="108"/>
                    <a:pt x="11" y="108"/>
                  </a:cubicBezTo>
                  <a:cubicBezTo>
                    <a:pt x="12" y="109"/>
                    <a:pt x="13" y="109"/>
                    <a:pt x="13" y="109"/>
                  </a:cubicBezTo>
                  <a:cubicBezTo>
                    <a:pt x="14" y="110"/>
                    <a:pt x="15" y="111"/>
                    <a:pt x="15" y="111"/>
                  </a:cubicBezTo>
                  <a:cubicBezTo>
                    <a:pt x="15" y="112"/>
                    <a:pt x="15" y="112"/>
                    <a:pt x="15" y="113"/>
                  </a:cubicBezTo>
                  <a:cubicBezTo>
                    <a:pt x="15" y="113"/>
                    <a:pt x="16" y="114"/>
                    <a:pt x="16" y="115"/>
                  </a:cubicBezTo>
                  <a:cubicBezTo>
                    <a:pt x="16" y="116"/>
                    <a:pt x="16" y="117"/>
                    <a:pt x="16" y="117"/>
                  </a:cubicBezTo>
                  <a:cubicBezTo>
                    <a:pt x="16" y="118"/>
                    <a:pt x="17" y="118"/>
                    <a:pt x="17" y="119"/>
                  </a:cubicBezTo>
                  <a:cubicBezTo>
                    <a:pt x="17" y="119"/>
                    <a:pt x="18" y="120"/>
                    <a:pt x="18" y="120"/>
                  </a:cubicBezTo>
                  <a:cubicBezTo>
                    <a:pt x="19" y="119"/>
                    <a:pt x="19" y="119"/>
                    <a:pt x="19" y="119"/>
                  </a:cubicBezTo>
                  <a:cubicBezTo>
                    <a:pt x="19" y="119"/>
                    <a:pt x="19" y="119"/>
                    <a:pt x="19" y="119"/>
                  </a:cubicBezTo>
                  <a:cubicBezTo>
                    <a:pt x="19" y="119"/>
                    <a:pt x="19" y="119"/>
                    <a:pt x="19" y="119"/>
                  </a:cubicBezTo>
                  <a:cubicBezTo>
                    <a:pt x="19" y="119"/>
                    <a:pt x="19" y="119"/>
                    <a:pt x="19" y="119"/>
                  </a:cubicBezTo>
                  <a:cubicBezTo>
                    <a:pt x="19" y="119"/>
                    <a:pt x="19" y="119"/>
                    <a:pt x="19" y="119"/>
                  </a:cubicBezTo>
                  <a:cubicBezTo>
                    <a:pt x="19" y="119"/>
                    <a:pt x="20" y="119"/>
                    <a:pt x="20" y="119"/>
                  </a:cubicBezTo>
                  <a:cubicBezTo>
                    <a:pt x="20" y="120"/>
                    <a:pt x="20" y="120"/>
                    <a:pt x="20" y="120"/>
                  </a:cubicBezTo>
                  <a:cubicBezTo>
                    <a:pt x="20" y="120"/>
                    <a:pt x="20" y="120"/>
                    <a:pt x="20" y="120"/>
                  </a:cubicBezTo>
                  <a:cubicBezTo>
                    <a:pt x="21" y="120"/>
                    <a:pt x="21" y="120"/>
                    <a:pt x="21" y="121"/>
                  </a:cubicBezTo>
                  <a:cubicBezTo>
                    <a:pt x="21" y="121"/>
                    <a:pt x="21" y="121"/>
                    <a:pt x="21" y="121"/>
                  </a:cubicBezTo>
                  <a:cubicBezTo>
                    <a:pt x="22" y="122"/>
                    <a:pt x="22" y="122"/>
                    <a:pt x="22" y="122"/>
                  </a:cubicBezTo>
                  <a:cubicBezTo>
                    <a:pt x="23" y="122"/>
                    <a:pt x="23" y="123"/>
                    <a:pt x="23" y="123"/>
                  </a:cubicBezTo>
                  <a:cubicBezTo>
                    <a:pt x="24" y="123"/>
                    <a:pt x="24" y="123"/>
                    <a:pt x="24" y="123"/>
                  </a:cubicBezTo>
                  <a:cubicBezTo>
                    <a:pt x="25" y="123"/>
                    <a:pt x="25" y="123"/>
                    <a:pt x="25" y="123"/>
                  </a:cubicBezTo>
                  <a:cubicBezTo>
                    <a:pt x="25" y="123"/>
                    <a:pt x="25" y="123"/>
                    <a:pt x="25" y="123"/>
                  </a:cubicBezTo>
                  <a:cubicBezTo>
                    <a:pt x="25" y="123"/>
                    <a:pt x="25" y="123"/>
                    <a:pt x="25" y="123"/>
                  </a:cubicBezTo>
                  <a:cubicBezTo>
                    <a:pt x="25" y="123"/>
                    <a:pt x="25" y="123"/>
                    <a:pt x="25" y="123"/>
                  </a:cubicBezTo>
                  <a:cubicBezTo>
                    <a:pt x="26" y="123"/>
                    <a:pt x="26" y="123"/>
                    <a:pt x="26" y="123"/>
                  </a:cubicBezTo>
                  <a:cubicBezTo>
                    <a:pt x="26" y="123"/>
                    <a:pt x="26" y="123"/>
                    <a:pt x="27" y="123"/>
                  </a:cubicBezTo>
                  <a:cubicBezTo>
                    <a:pt x="27" y="123"/>
                    <a:pt x="28" y="123"/>
                    <a:pt x="28" y="123"/>
                  </a:cubicBezTo>
                  <a:cubicBezTo>
                    <a:pt x="28" y="123"/>
                    <a:pt x="28" y="123"/>
                    <a:pt x="29" y="124"/>
                  </a:cubicBezTo>
                  <a:cubicBezTo>
                    <a:pt x="29" y="124"/>
                    <a:pt x="29" y="124"/>
                    <a:pt x="29" y="124"/>
                  </a:cubicBezTo>
                  <a:cubicBezTo>
                    <a:pt x="29" y="124"/>
                    <a:pt x="29" y="124"/>
                    <a:pt x="29" y="125"/>
                  </a:cubicBezTo>
                  <a:cubicBezTo>
                    <a:pt x="29" y="125"/>
                    <a:pt x="29" y="125"/>
                    <a:pt x="29" y="125"/>
                  </a:cubicBezTo>
                  <a:cubicBezTo>
                    <a:pt x="29" y="125"/>
                    <a:pt x="29" y="126"/>
                    <a:pt x="29" y="126"/>
                  </a:cubicBezTo>
                  <a:cubicBezTo>
                    <a:pt x="29" y="126"/>
                    <a:pt x="29" y="126"/>
                    <a:pt x="28" y="126"/>
                  </a:cubicBezTo>
                  <a:cubicBezTo>
                    <a:pt x="28" y="127"/>
                    <a:pt x="28" y="127"/>
                    <a:pt x="28" y="128"/>
                  </a:cubicBezTo>
                  <a:cubicBezTo>
                    <a:pt x="27" y="129"/>
                    <a:pt x="27" y="129"/>
                    <a:pt x="27" y="130"/>
                  </a:cubicBezTo>
                  <a:cubicBezTo>
                    <a:pt x="28" y="131"/>
                    <a:pt x="28" y="132"/>
                    <a:pt x="28" y="132"/>
                  </a:cubicBezTo>
                  <a:cubicBezTo>
                    <a:pt x="28" y="133"/>
                    <a:pt x="28" y="134"/>
                    <a:pt x="29" y="135"/>
                  </a:cubicBezTo>
                  <a:cubicBezTo>
                    <a:pt x="29" y="135"/>
                    <a:pt x="29" y="135"/>
                    <a:pt x="29" y="135"/>
                  </a:cubicBezTo>
                  <a:cubicBezTo>
                    <a:pt x="29" y="136"/>
                    <a:pt x="30" y="136"/>
                    <a:pt x="30" y="136"/>
                  </a:cubicBezTo>
                  <a:cubicBezTo>
                    <a:pt x="30" y="137"/>
                    <a:pt x="30" y="137"/>
                    <a:pt x="30" y="137"/>
                  </a:cubicBezTo>
                  <a:cubicBezTo>
                    <a:pt x="31" y="137"/>
                    <a:pt x="31" y="137"/>
                    <a:pt x="31" y="137"/>
                  </a:cubicBezTo>
                  <a:cubicBezTo>
                    <a:pt x="31" y="137"/>
                    <a:pt x="31" y="137"/>
                    <a:pt x="31" y="137"/>
                  </a:cubicBezTo>
                  <a:cubicBezTo>
                    <a:pt x="31" y="137"/>
                    <a:pt x="32" y="137"/>
                    <a:pt x="32" y="137"/>
                  </a:cubicBezTo>
                  <a:cubicBezTo>
                    <a:pt x="32" y="137"/>
                    <a:pt x="32" y="137"/>
                    <a:pt x="32" y="137"/>
                  </a:cubicBezTo>
                  <a:cubicBezTo>
                    <a:pt x="32" y="137"/>
                    <a:pt x="32" y="137"/>
                    <a:pt x="32" y="137"/>
                  </a:cubicBezTo>
                  <a:cubicBezTo>
                    <a:pt x="32" y="137"/>
                    <a:pt x="32" y="136"/>
                    <a:pt x="32" y="136"/>
                  </a:cubicBezTo>
                  <a:cubicBezTo>
                    <a:pt x="32" y="136"/>
                    <a:pt x="32" y="136"/>
                    <a:pt x="32" y="136"/>
                  </a:cubicBezTo>
                  <a:cubicBezTo>
                    <a:pt x="32" y="135"/>
                    <a:pt x="32" y="135"/>
                    <a:pt x="32" y="135"/>
                  </a:cubicBezTo>
                  <a:cubicBezTo>
                    <a:pt x="32" y="135"/>
                    <a:pt x="32" y="135"/>
                    <a:pt x="32" y="134"/>
                  </a:cubicBezTo>
                  <a:cubicBezTo>
                    <a:pt x="32" y="134"/>
                    <a:pt x="32" y="134"/>
                    <a:pt x="32" y="134"/>
                  </a:cubicBezTo>
                  <a:cubicBezTo>
                    <a:pt x="32" y="133"/>
                    <a:pt x="33" y="133"/>
                    <a:pt x="33" y="133"/>
                  </a:cubicBezTo>
                  <a:cubicBezTo>
                    <a:pt x="33" y="132"/>
                    <a:pt x="33" y="132"/>
                    <a:pt x="33" y="132"/>
                  </a:cubicBezTo>
                  <a:cubicBezTo>
                    <a:pt x="33" y="132"/>
                    <a:pt x="33" y="131"/>
                    <a:pt x="33" y="131"/>
                  </a:cubicBezTo>
                  <a:cubicBezTo>
                    <a:pt x="33" y="131"/>
                    <a:pt x="33" y="131"/>
                    <a:pt x="33" y="131"/>
                  </a:cubicBezTo>
                  <a:cubicBezTo>
                    <a:pt x="33" y="131"/>
                    <a:pt x="33" y="131"/>
                    <a:pt x="33" y="131"/>
                  </a:cubicBezTo>
                  <a:cubicBezTo>
                    <a:pt x="33" y="131"/>
                    <a:pt x="33" y="130"/>
                    <a:pt x="33" y="130"/>
                  </a:cubicBezTo>
                  <a:cubicBezTo>
                    <a:pt x="33" y="130"/>
                    <a:pt x="33" y="130"/>
                    <a:pt x="33" y="130"/>
                  </a:cubicBezTo>
                  <a:cubicBezTo>
                    <a:pt x="33" y="130"/>
                    <a:pt x="33" y="129"/>
                    <a:pt x="33" y="129"/>
                  </a:cubicBezTo>
                  <a:cubicBezTo>
                    <a:pt x="33" y="129"/>
                    <a:pt x="33" y="129"/>
                    <a:pt x="33" y="129"/>
                  </a:cubicBezTo>
                  <a:cubicBezTo>
                    <a:pt x="33" y="129"/>
                    <a:pt x="33" y="129"/>
                    <a:pt x="33" y="129"/>
                  </a:cubicBezTo>
                  <a:cubicBezTo>
                    <a:pt x="33" y="129"/>
                    <a:pt x="33" y="129"/>
                    <a:pt x="33" y="129"/>
                  </a:cubicBezTo>
                  <a:cubicBezTo>
                    <a:pt x="33" y="129"/>
                    <a:pt x="33" y="129"/>
                    <a:pt x="33" y="129"/>
                  </a:cubicBezTo>
                  <a:cubicBezTo>
                    <a:pt x="33" y="129"/>
                    <a:pt x="33" y="129"/>
                    <a:pt x="33" y="129"/>
                  </a:cubicBezTo>
                  <a:cubicBezTo>
                    <a:pt x="33" y="129"/>
                    <a:pt x="34" y="128"/>
                    <a:pt x="34" y="128"/>
                  </a:cubicBezTo>
                  <a:cubicBezTo>
                    <a:pt x="34" y="128"/>
                    <a:pt x="35" y="128"/>
                    <a:pt x="36" y="127"/>
                  </a:cubicBezTo>
                  <a:cubicBezTo>
                    <a:pt x="36" y="127"/>
                    <a:pt x="37" y="127"/>
                    <a:pt x="38" y="127"/>
                  </a:cubicBezTo>
                  <a:cubicBezTo>
                    <a:pt x="39" y="127"/>
                    <a:pt x="40" y="127"/>
                    <a:pt x="41" y="127"/>
                  </a:cubicBezTo>
                  <a:cubicBezTo>
                    <a:pt x="42" y="127"/>
                    <a:pt x="42" y="127"/>
                    <a:pt x="43" y="128"/>
                  </a:cubicBezTo>
                  <a:cubicBezTo>
                    <a:pt x="44" y="128"/>
                    <a:pt x="45" y="128"/>
                    <a:pt x="46" y="129"/>
                  </a:cubicBezTo>
                  <a:cubicBezTo>
                    <a:pt x="47" y="130"/>
                    <a:pt x="48" y="131"/>
                    <a:pt x="49" y="132"/>
                  </a:cubicBezTo>
                  <a:cubicBezTo>
                    <a:pt x="49" y="133"/>
                    <a:pt x="50" y="134"/>
                    <a:pt x="51" y="135"/>
                  </a:cubicBezTo>
                  <a:cubicBezTo>
                    <a:pt x="51" y="135"/>
                    <a:pt x="52" y="135"/>
                    <a:pt x="52" y="136"/>
                  </a:cubicBezTo>
                  <a:cubicBezTo>
                    <a:pt x="52" y="136"/>
                    <a:pt x="53" y="136"/>
                    <a:pt x="53" y="136"/>
                  </a:cubicBezTo>
                  <a:cubicBezTo>
                    <a:pt x="53" y="137"/>
                    <a:pt x="54" y="137"/>
                    <a:pt x="54" y="137"/>
                  </a:cubicBezTo>
                  <a:cubicBezTo>
                    <a:pt x="54" y="137"/>
                    <a:pt x="55" y="137"/>
                    <a:pt x="55" y="137"/>
                  </a:cubicBezTo>
                  <a:cubicBezTo>
                    <a:pt x="55" y="137"/>
                    <a:pt x="55" y="137"/>
                    <a:pt x="55" y="137"/>
                  </a:cubicBezTo>
                  <a:cubicBezTo>
                    <a:pt x="55" y="137"/>
                    <a:pt x="55" y="137"/>
                    <a:pt x="55" y="137"/>
                  </a:cubicBezTo>
                  <a:cubicBezTo>
                    <a:pt x="55" y="137"/>
                    <a:pt x="55" y="137"/>
                    <a:pt x="55" y="137"/>
                  </a:cubicBezTo>
                  <a:cubicBezTo>
                    <a:pt x="55" y="137"/>
                    <a:pt x="55" y="137"/>
                    <a:pt x="55" y="137"/>
                  </a:cubicBezTo>
                  <a:cubicBezTo>
                    <a:pt x="55" y="137"/>
                    <a:pt x="55" y="137"/>
                    <a:pt x="55" y="137"/>
                  </a:cubicBezTo>
                  <a:cubicBezTo>
                    <a:pt x="55" y="137"/>
                    <a:pt x="55" y="137"/>
                    <a:pt x="55" y="137"/>
                  </a:cubicBezTo>
                  <a:cubicBezTo>
                    <a:pt x="55" y="137"/>
                    <a:pt x="55" y="137"/>
                    <a:pt x="55" y="137"/>
                  </a:cubicBezTo>
                  <a:cubicBezTo>
                    <a:pt x="55" y="137"/>
                    <a:pt x="55" y="137"/>
                    <a:pt x="55" y="137"/>
                  </a:cubicBezTo>
                  <a:cubicBezTo>
                    <a:pt x="55" y="137"/>
                    <a:pt x="55"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6" y="137"/>
                    <a:pt x="56" y="137"/>
                    <a:pt x="56" y="137"/>
                  </a:cubicBezTo>
                  <a:cubicBezTo>
                    <a:pt x="57" y="137"/>
                    <a:pt x="57" y="137"/>
                    <a:pt x="57" y="137"/>
                  </a:cubicBezTo>
                  <a:cubicBezTo>
                    <a:pt x="57" y="137"/>
                    <a:pt x="57" y="136"/>
                    <a:pt x="57" y="136"/>
                  </a:cubicBezTo>
                  <a:cubicBezTo>
                    <a:pt x="57" y="136"/>
                    <a:pt x="57" y="136"/>
                    <a:pt x="57" y="136"/>
                  </a:cubicBezTo>
                  <a:cubicBezTo>
                    <a:pt x="58" y="136"/>
                    <a:pt x="58" y="136"/>
                    <a:pt x="58" y="136"/>
                  </a:cubicBezTo>
                  <a:cubicBezTo>
                    <a:pt x="58" y="136"/>
                    <a:pt x="58" y="136"/>
                    <a:pt x="58" y="136"/>
                  </a:cubicBezTo>
                  <a:cubicBezTo>
                    <a:pt x="58" y="136"/>
                    <a:pt x="58" y="136"/>
                    <a:pt x="58" y="136"/>
                  </a:cubicBezTo>
                  <a:cubicBezTo>
                    <a:pt x="58" y="136"/>
                    <a:pt x="58" y="136"/>
                    <a:pt x="58" y="136"/>
                  </a:cubicBezTo>
                  <a:cubicBezTo>
                    <a:pt x="58" y="136"/>
                    <a:pt x="58" y="136"/>
                    <a:pt x="58" y="136"/>
                  </a:cubicBezTo>
                  <a:cubicBezTo>
                    <a:pt x="58" y="135"/>
                    <a:pt x="58" y="135"/>
                    <a:pt x="58" y="135"/>
                  </a:cubicBezTo>
                  <a:cubicBezTo>
                    <a:pt x="58" y="99"/>
                    <a:pt x="58" y="99"/>
                    <a:pt x="58" y="99"/>
                  </a:cubicBezTo>
                  <a:cubicBezTo>
                    <a:pt x="78" y="94"/>
                    <a:pt x="78" y="94"/>
                    <a:pt x="78" y="94"/>
                  </a:cubicBezTo>
                  <a:cubicBezTo>
                    <a:pt x="79" y="94"/>
                    <a:pt x="79" y="94"/>
                    <a:pt x="79" y="94"/>
                  </a:cubicBezTo>
                  <a:cubicBezTo>
                    <a:pt x="79" y="94"/>
                    <a:pt x="79" y="94"/>
                    <a:pt x="79" y="94"/>
                  </a:cubicBezTo>
                  <a:cubicBezTo>
                    <a:pt x="79" y="94"/>
                    <a:pt x="79" y="94"/>
                    <a:pt x="79" y="94"/>
                  </a:cubicBezTo>
                  <a:cubicBezTo>
                    <a:pt x="80" y="94"/>
                    <a:pt x="80" y="94"/>
                    <a:pt x="80" y="94"/>
                  </a:cubicBezTo>
                  <a:cubicBezTo>
                    <a:pt x="80" y="94"/>
                    <a:pt x="80" y="93"/>
                    <a:pt x="80" y="93"/>
                  </a:cubicBezTo>
                  <a:cubicBezTo>
                    <a:pt x="80" y="93"/>
                    <a:pt x="80" y="93"/>
                    <a:pt x="80" y="93"/>
                  </a:cubicBezTo>
                  <a:cubicBezTo>
                    <a:pt x="80" y="93"/>
                    <a:pt x="80" y="93"/>
                    <a:pt x="80" y="93"/>
                  </a:cubicBezTo>
                  <a:cubicBezTo>
                    <a:pt x="80" y="93"/>
                    <a:pt x="80" y="92"/>
                    <a:pt x="80" y="92"/>
                  </a:cubicBezTo>
                  <a:cubicBezTo>
                    <a:pt x="80" y="92"/>
                    <a:pt x="81" y="92"/>
                    <a:pt x="81" y="92"/>
                  </a:cubicBezTo>
                  <a:cubicBezTo>
                    <a:pt x="81" y="91"/>
                    <a:pt x="81" y="91"/>
                    <a:pt x="81" y="91"/>
                  </a:cubicBezTo>
                  <a:cubicBezTo>
                    <a:pt x="82" y="91"/>
                    <a:pt x="82" y="91"/>
                    <a:pt x="82" y="91"/>
                  </a:cubicBezTo>
                  <a:cubicBezTo>
                    <a:pt x="82" y="91"/>
                    <a:pt x="83" y="91"/>
                    <a:pt x="83" y="91"/>
                  </a:cubicBezTo>
                  <a:cubicBezTo>
                    <a:pt x="83" y="91"/>
                    <a:pt x="84" y="91"/>
                    <a:pt x="84" y="91"/>
                  </a:cubicBezTo>
                  <a:cubicBezTo>
                    <a:pt x="84" y="91"/>
                    <a:pt x="85" y="91"/>
                    <a:pt x="85" y="91"/>
                  </a:cubicBezTo>
                  <a:cubicBezTo>
                    <a:pt x="85" y="92"/>
                    <a:pt x="86" y="92"/>
                    <a:pt x="86" y="92"/>
                  </a:cubicBezTo>
                  <a:cubicBezTo>
                    <a:pt x="86" y="92"/>
                    <a:pt x="87" y="92"/>
                    <a:pt x="87" y="93"/>
                  </a:cubicBezTo>
                  <a:cubicBezTo>
                    <a:pt x="87" y="93"/>
                    <a:pt x="87" y="93"/>
                    <a:pt x="87" y="93"/>
                  </a:cubicBezTo>
                  <a:cubicBezTo>
                    <a:pt x="88" y="93"/>
                    <a:pt x="88" y="93"/>
                    <a:pt x="88" y="93"/>
                  </a:cubicBezTo>
                  <a:cubicBezTo>
                    <a:pt x="88" y="93"/>
                    <a:pt x="88" y="93"/>
                    <a:pt x="88" y="93"/>
                  </a:cubicBezTo>
                  <a:cubicBezTo>
                    <a:pt x="88" y="93"/>
                    <a:pt x="88" y="93"/>
                    <a:pt x="88" y="92"/>
                  </a:cubicBezTo>
                  <a:cubicBezTo>
                    <a:pt x="88" y="92"/>
                    <a:pt x="88" y="92"/>
                    <a:pt x="89" y="92"/>
                  </a:cubicBezTo>
                  <a:cubicBezTo>
                    <a:pt x="89" y="92"/>
                    <a:pt x="89" y="92"/>
                    <a:pt x="89" y="91"/>
                  </a:cubicBezTo>
                  <a:cubicBezTo>
                    <a:pt x="89" y="91"/>
                    <a:pt x="89" y="91"/>
                    <a:pt x="89" y="90"/>
                  </a:cubicBezTo>
                  <a:cubicBezTo>
                    <a:pt x="89" y="90"/>
                    <a:pt x="89" y="90"/>
                    <a:pt x="89" y="90"/>
                  </a:cubicBezTo>
                  <a:cubicBezTo>
                    <a:pt x="90" y="89"/>
                    <a:pt x="90" y="89"/>
                    <a:pt x="90" y="89"/>
                  </a:cubicBezTo>
                  <a:cubicBezTo>
                    <a:pt x="90" y="89"/>
                    <a:pt x="90" y="89"/>
                    <a:pt x="91" y="89"/>
                  </a:cubicBezTo>
                  <a:cubicBezTo>
                    <a:pt x="91" y="89"/>
                    <a:pt x="91" y="89"/>
                    <a:pt x="91" y="89"/>
                  </a:cubicBezTo>
                  <a:cubicBezTo>
                    <a:pt x="92" y="89"/>
                    <a:pt x="92" y="89"/>
                    <a:pt x="92" y="89"/>
                  </a:cubicBezTo>
                  <a:cubicBezTo>
                    <a:pt x="92" y="89"/>
                    <a:pt x="92" y="89"/>
                    <a:pt x="92" y="90"/>
                  </a:cubicBezTo>
                  <a:cubicBezTo>
                    <a:pt x="92" y="90"/>
                    <a:pt x="92" y="90"/>
                    <a:pt x="92" y="90"/>
                  </a:cubicBezTo>
                  <a:cubicBezTo>
                    <a:pt x="92" y="90"/>
                    <a:pt x="92" y="90"/>
                    <a:pt x="92" y="91"/>
                  </a:cubicBezTo>
                  <a:cubicBezTo>
                    <a:pt x="92" y="91"/>
                    <a:pt x="92" y="91"/>
                    <a:pt x="92" y="91"/>
                  </a:cubicBezTo>
                  <a:cubicBezTo>
                    <a:pt x="92" y="91"/>
                    <a:pt x="92" y="92"/>
                    <a:pt x="92" y="92"/>
                  </a:cubicBezTo>
                  <a:cubicBezTo>
                    <a:pt x="92" y="92"/>
                    <a:pt x="92" y="92"/>
                    <a:pt x="92" y="92"/>
                  </a:cubicBezTo>
                  <a:cubicBezTo>
                    <a:pt x="92" y="93"/>
                    <a:pt x="92" y="93"/>
                    <a:pt x="92" y="93"/>
                  </a:cubicBezTo>
                  <a:cubicBezTo>
                    <a:pt x="92" y="93"/>
                    <a:pt x="92" y="93"/>
                    <a:pt x="92" y="93"/>
                  </a:cubicBezTo>
                  <a:cubicBezTo>
                    <a:pt x="92" y="93"/>
                    <a:pt x="92" y="94"/>
                    <a:pt x="92" y="94"/>
                  </a:cubicBezTo>
                  <a:cubicBezTo>
                    <a:pt x="92" y="94"/>
                    <a:pt x="92" y="94"/>
                    <a:pt x="92" y="94"/>
                  </a:cubicBezTo>
                  <a:cubicBezTo>
                    <a:pt x="92" y="94"/>
                    <a:pt x="93" y="94"/>
                    <a:pt x="93" y="94"/>
                  </a:cubicBezTo>
                  <a:cubicBezTo>
                    <a:pt x="93" y="94"/>
                    <a:pt x="93" y="94"/>
                    <a:pt x="93" y="94"/>
                  </a:cubicBezTo>
                  <a:cubicBezTo>
                    <a:pt x="93" y="94"/>
                    <a:pt x="93" y="94"/>
                    <a:pt x="93" y="94"/>
                  </a:cubicBezTo>
                  <a:cubicBezTo>
                    <a:pt x="93" y="94"/>
                    <a:pt x="93" y="94"/>
                    <a:pt x="94" y="94"/>
                  </a:cubicBezTo>
                  <a:cubicBezTo>
                    <a:pt x="94" y="94"/>
                    <a:pt x="94" y="94"/>
                    <a:pt x="94" y="95"/>
                  </a:cubicBezTo>
                  <a:cubicBezTo>
                    <a:pt x="94" y="95"/>
                    <a:pt x="94" y="95"/>
                    <a:pt x="95" y="95"/>
                  </a:cubicBezTo>
                  <a:cubicBezTo>
                    <a:pt x="95" y="96"/>
                    <a:pt x="95" y="96"/>
                    <a:pt x="96" y="97"/>
                  </a:cubicBezTo>
                  <a:cubicBezTo>
                    <a:pt x="96" y="98"/>
                    <a:pt x="96" y="99"/>
                    <a:pt x="97" y="99"/>
                  </a:cubicBezTo>
                  <a:cubicBezTo>
                    <a:pt x="97" y="100"/>
                    <a:pt x="97" y="101"/>
                    <a:pt x="97" y="102"/>
                  </a:cubicBezTo>
                  <a:cubicBezTo>
                    <a:pt x="97" y="103"/>
                    <a:pt x="97" y="103"/>
                    <a:pt x="97" y="104"/>
                  </a:cubicBezTo>
                  <a:cubicBezTo>
                    <a:pt x="97" y="104"/>
                    <a:pt x="97" y="104"/>
                    <a:pt x="97" y="104"/>
                  </a:cubicBezTo>
                  <a:cubicBezTo>
                    <a:pt x="97" y="105"/>
                    <a:pt x="97" y="105"/>
                    <a:pt x="97" y="105"/>
                  </a:cubicBezTo>
                  <a:cubicBezTo>
                    <a:pt x="97" y="105"/>
                    <a:pt x="97" y="105"/>
                    <a:pt x="97" y="105"/>
                  </a:cubicBezTo>
                  <a:cubicBezTo>
                    <a:pt x="97" y="105"/>
                    <a:pt x="97" y="105"/>
                    <a:pt x="97" y="105"/>
                  </a:cubicBezTo>
                  <a:cubicBezTo>
                    <a:pt x="98" y="105"/>
                    <a:pt x="98" y="105"/>
                    <a:pt x="98" y="105"/>
                  </a:cubicBezTo>
                  <a:cubicBezTo>
                    <a:pt x="98" y="105"/>
                    <a:pt x="98" y="105"/>
                    <a:pt x="98" y="105"/>
                  </a:cubicBezTo>
                  <a:cubicBezTo>
                    <a:pt x="99" y="106"/>
                    <a:pt x="100" y="107"/>
                    <a:pt x="101" y="108"/>
                  </a:cubicBezTo>
                  <a:cubicBezTo>
                    <a:pt x="102" y="109"/>
                    <a:pt x="103" y="110"/>
                    <a:pt x="104" y="111"/>
                  </a:cubicBezTo>
                  <a:cubicBezTo>
                    <a:pt x="104" y="112"/>
                    <a:pt x="105" y="112"/>
                    <a:pt x="106" y="113"/>
                  </a:cubicBezTo>
                  <a:cubicBezTo>
                    <a:pt x="106" y="114"/>
                    <a:pt x="107" y="115"/>
                    <a:pt x="107" y="115"/>
                  </a:cubicBezTo>
                  <a:cubicBezTo>
                    <a:pt x="107" y="115"/>
                    <a:pt x="107" y="115"/>
                    <a:pt x="107" y="115"/>
                  </a:cubicBezTo>
                  <a:cubicBezTo>
                    <a:pt x="108" y="116"/>
                    <a:pt x="108" y="116"/>
                    <a:pt x="108" y="116"/>
                  </a:cubicBezTo>
                  <a:cubicBezTo>
                    <a:pt x="108" y="116"/>
                    <a:pt x="108" y="116"/>
                    <a:pt x="109" y="116"/>
                  </a:cubicBezTo>
                  <a:cubicBezTo>
                    <a:pt x="109" y="116"/>
                    <a:pt x="109" y="116"/>
                    <a:pt x="109" y="116"/>
                  </a:cubicBezTo>
                  <a:cubicBezTo>
                    <a:pt x="109" y="116"/>
                    <a:pt x="110" y="116"/>
                    <a:pt x="110" y="116"/>
                  </a:cubicBezTo>
                  <a:cubicBezTo>
                    <a:pt x="111" y="116"/>
                    <a:pt x="111" y="116"/>
                    <a:pt x="111" y="116"/>
                  </a:cubicBezTo>
                  <a:cubicBezTo>
                    <a:pt x="112" y="116"/>
                    <a:pt x="112" y="115"/>
                    <a:pt x="113" y="115"/>
                  </a:cubicBezTo>
                  <a:cubicBezTo>
                    <a:pt x="113" y="115"/>
                    <a:pt x="114" y="115"/>
                    <a:pt x="114" y="115"/>
                  </a:cubicBezTo>
                  <a:cubicBezTo>
                    <a:pt x="114" y="115"/>
                    <a:pt x="115" y="115"/>
                    <a:pt x="115" y="115"/>
                  </a:cubicBezTo>
                  <a:cubicBezTo>
                    <a:pt x="115" y="115"/>
                    <a:pt x="116" y="115"/>
                    <a:pt x="116" y="115"/>
                  </a:cubicBezTo>
                  <a:cubicBezTo>
                    <a:pt x="116" y="115"/>
                    <a:pt x="117" y="115"/>
                    <a:pt x="117" y="115"/>
                  </a:cubicBezTo>
                  <a:cubicBezTo>
                    <a:pt x="117" y="114"/>
                    <a:pt x="118" y="114"/>
                    <a:pt x="118" y="114"/>
                  </a:cubicBezTo>
                  <a:cubicBezTo>
                    <a:pt x="118" y="115"/>
                    <a:pt x="118" y="115"/>
                    <a:pt x="118" y="115"/>
                  </a:cubicBezTo>
                  <a:cubicBezTo>
                    <a:pt x="119" y="115"/>
                    <a:pt x="119" y="115"/>
                    <a:pt x="120" y="115"/>
                  </a:cubicBezTo>
                  <a:cubicBezTo>
                    <a:pt x="122" y="115"/>
                    <a:pt x="123" y="115"/>
                    <a:pt x="125" y="115"/>
                  </a:cubicBezTo>
                  <a:cubicBezTo>
                    <a:pt x="126" y="115"/>
                    <a:pt x="128" y="115"/>
                    <a:pt x="130" y="115"/>
                  </a:cubicBezTo>
                  <a:cubicBezTo>
                    <a:pt x="132" y="115"/>
                    <a:pt x="133" y="115"/>
                    <a:pt x="135" y="115"/>
                  </a:cubicBezTo>
                  <a:cubicBezTo>
                    <a:pt x="135" y="115"/>
                    <a:pt x="136" y="115"/>
                    <a:pt x="136" y="115"/>
                  </a:cubicBezTo>
                  <a:cubicBezTo>
                    <a:pt x="136" y="115"/>
                    <a:pt x="136" y="116"/>
                    <a:pt x="137" y="116"/>
                  </a:cubicBezTo>
                  <a:cubicBezTo>
                    <a:pt x="137" y="116"/>
                    <a:pt x="137" y="116"/>
                    <a:pt x="137" y="117"/>
                  </a:cubicBezTo>
                  <a:cubicBezTo>
                    <a:pt x="138" y="117"/>
                    <a:pt x="138" y="117"/>
                    <a:pt x="138" y="117"/>
                  </a:cubicBezTo>
                  <a:cubicBezTo>
                    <a:pt x="138" y="118"/>
                    <a:pt x="139" y="118"/>
                    <a:pt x="139" y="118"/>
                  </a:cubicBezTo>
                  <a:cubicBezTo>
                    <a:pt x="139" y="118"/>
                    <a:pt x="140" y="119"/>
                    <a:pt x="140" y="119"/>
                  </a:cubicBezTo>
                  <a:cubicBezTo>
                    <a:pt x="140" y="119"/>
                    <a:pt x="140" y="119"/>
                    <a:pt x="141" y="120"/>
                  </a:cubicBezTo>
                  <a:cubicBezTo>
                    <a:pt x="141" y="120"/>
                    <a:pt x="141" y="120"/>
                    <a:pt x="142" y="120"/>
                  </a:cubicBezTo>
                  <a:cubicBezTo>
                    <a:pt x="142" y="120"/>
                    <a:pt x="142" y="120"/>
                    <a:pt x="143" y="121"/>
                  </a:cubicBezTo>
                  <a:cubicBezTo>
                    <a:pt x="143" y="121"/>
                    <a:pt x="143" y="121"/>
                    <a:pt x="143" y="121"/>
                  </a:cubicBezTo>
                  <a:cubicBezTo>
                    <a:pt x="143" y="122"/>
                    <a:pt x="143" y="122"/>
                    <a:pt x="143" y="123"/>
                  </a:cubicBezTo>
                  <a:cubicBezTo>
                    <a:pt x="143" y="123"/>
                    <a:pt x="143" y="124"/>
                    <a:pt x="143" y="124"/>
                  </a:cubicBezTo>
                  <a:cubicBezTo>
                    <a:pt x="143" y="124"/>
                    <a:pt x="143" y="124"/>
                    <a:pt x="143" y="125"/>
                  </a:cubicBezTo>
                  <a:cubicBezTo>
                    <a:pt x="143" y="125"/>
                    <a:pt x="143" y="125"/>
                    <a:pt x="143" y="125"/>
                  </a:cubicBezTo>
                  <a:cubicBezTo>
                    <a:pt x="143" y="125"/>
                    <a:pt x="143" y="125"/>
                    <a:pt x="143" y="125"/>
                  </a:cubicBezTo>
                  <a:cubicBezTo>
                    <a:pt x="143" y="125"/>
                    <a:pt x="143" y="125"/>
                    <a:pt x="143" y="125"/>
                  </a:cubicBezTo>
                  <a:cubicBezTo>
                    <a:pt x="143" y="125"/>
                    <a:pt x="143" y="125"/>
                    <a:pt x="143" y="126"/>
                  </a:cubicBezTo>
                  <a:cubicBezTo>
                    <a:pt x="143" y="126"/>
                    <a:pt x="143" y="126"/>
                    <a:pt x="143" y="126"/>
                  </a:cubicBezTo>
                  <a:cubicBezTo>
                    <a:pt x="143" y="126"/>
                    <a:pt x="143" y="127"/>
                    <a:pt x="143" y="127"/>
                  </a:cubicBezTo>
                  <a:cubicBezTo>
                    <a:pt x="143" y="127"/>
                    <a:pt x="143" y="127"/>
                    <a:pt x="143" y="127"/>
                  </a:cubicBezTo>
                  <a:cubicBezTo>
                    <a:pt x="144" y="128"/>
                    <a:pt x="144" y="128"/>
                    <a:pt x="144" y="129"/>
                  </a:cubicBezTo>
                  <a:cubicBezTo>
                    <a:pt x="144" y="129"/>
                    <a:pt x="144" y="130"/>
                    <a:pt x="144" y="130"/>
                  </a:cubicBezTo>
                  <a:cubicBezTo>
                    <a:pt x="145" y="130"/>
                    <a:pt x="145" y="131"/>
                    <a:pt x="145" y="131"/>
                  </a:cubicBezTo>
                  <a:cubicBezTo>
                    <a:pt x="146" y="131"/>
                    <a:pt x="146" y="132"/>
                    <a:pt x="146" y="132"/>
                  </a:cubicBezTo>
                  <a:cubicBezTo>
                    <a:pt x="146" y="133"/>
                    <a:pt x="147" y="133"/>
                    <a:pt x="147" y="133"/>
                  </a:cubicBezTo>
                  <a:cubicBezTo>
                    <a:pt x="147" y="134"/>
                    <a:pt x="147" y="134"/>
                    <a:pt x="148" y="134"/>
                  </a:cubicBezTo>
                  <a:cubicBezTo>
                    <a:pt x="148" y="135"/>
                    <a:pt x="148" y="135"/>
                    <a:pt x="148" y="135"/>
                  </a:cubicBezTo>
                  <a:cubicBezTo>
                    <a:pt x="148" y="135"/>
                    <a:pt x="148" y="136"/>
                    <a:pt x="148" y="136"/>
                  </a:cubicBezTo>
                  <a:cubicBezTo>
                    <a:pt x="148" y="137"/>
                    <a:pt x="149" y="137"/>
                    <a:pt x="149" y="137"/>
                  </a:cubicBezTo>
                  <a:cubicBezTo>
                    <a:pt x="149" y="138"/>
                    <a:pt x="150" y="138"/>
                    <a:pt x="150" y="138"/>
                  </a:cubicBezTo>
                  <a:cubicBezTo>
                    <a:pt x="150" y="138"/>
                    <a:pt x="151" y="138"/>
                    <a:pt x="151" y="138"/>
                  </a:cubicBezTo>
                  <a:cubicBezTo>
                    <a:pt x="152" y="138"/>
                    <a:pt x="153" y="138"/>
                    <a:pt x="153" y="138"/>
                  </a:cubicBezTo>
                  <a:cubicBezTo>
                    <a:pt x="153" y="138"/>
                    <a:pt x="154" y="138"/>
                    <a:pt x="154" y="138"/>
                  </a:cubicBezTo>
                  <a:cubicBezTo>
                    <a:pt x="154" y="138"/>
                    <a:pt x="154" y="138"/>
                    <a:pt x="155" y="138"/>
                  </a:cubicBezTo>
                  <a:cubicBezTo>
                    <a:pt x="155" y="138"/>
                    <a:pt x="155" y="138"/>
                    <a:pt x="155" y="138"/>
                  </a:cubicBezTo>
                  <a:cubicBezTo>
                    <a:pt x="156" y="138"/>
                    <a:pt x="156" y="138"/>
                    <a:pt x="156" y="138"/>
                  </a:cubicBezTo>
                  <a:cubicBezTo>
                    <a:pt x="157" y="139"/>
                    <a:pt x="157" y="139"/>
                    <a:pt x="158" y="139"/>
                  </a:cubicBezTo>
                  <a:cubicBezTo>
                    <a:pt x="159" y="139"/>
                    <a:pt x="159" y="139"/>
                    <a:pt x="160" y="140"/>
                  </a:cubicBezTo>
                  <a:cubicBezTo>
                    <a:pt x="161" y="140"/>
                    <a:pt x="161" y="140"/>
                    <a:pt x="162" y="141"/>
                  </a:cubicBezTo>
                  <a:cubicBezTo>
                    <a:pt x="162" y="141"/>
                    <a:pt x="163" y="142"/>
                    <a:pt x="163" y="142"/>
                  </a:cubicBezTo>
                  <a:cubicBezTo>
                    <a:pt x="163" y="142"/>
                    <a:pt x="163" y="143"/>
                    <a:pt x="163" y="143"/>
                  </a:cubicBezTo>
                  <a:cubicBezTo>
                    <a:pt x="163" y="143"/>
                    <a:pt x="163" y="143"/>
                    <a:pt x="163" y="143"/>
                  </a:cubicBezTo>
                  <a:cubicBezTo>
                    <a:pt x="163" y="144"/>
                    <a:pt x="163" y="144"/>
                    <a:pt x="164" y="144"/>
                  </a:cubicBezTo>
                  <a:cubicBezTo>
                    <a:pt x="164" y="144"/>
                    <a:pt x="164" y="144"/>
                    <a:pt x="164" y="144"/>
                  </a:cubicBezTo>
                  <a:cubicBezTo>
                    <a:pt x="165" y="144"/>
                    <a:pt x="165" y="144"/>
                    <a:pt x="165" y="144"/>
                  </a:cubicBezTo>
                  <a:cubicBezTo>
                    <a:pt x="166" y="143"/>
                    <a:pt x="166" y="143"/>
                    <a:pt x="166" y="143"/>
                  </a:cubicBezTo>
                  <a:cubicBezTo>
                    <a:pt x="167" y="143"/>
                    <a:pt x="167" y="142"/>
                    <a:pt x="167" y="142"/>
                  </a:cubicBezTo>
                  <a:cubicBezTo>
                    <a:pt x="167" y="142"/>
                    <a:pt x="167" y="141"/>
                    <a:pt x="168" y="141"/>
                  </a:cubicBezTo>
                  <a:cubicBezTo>
                    <a:pt x="168" y="141"/>
                    <a:pt x="168" y="140"/>
                    <a:pt x="168" y="140"/>
                  </a:cubicBezTo>
                  <a:cubicBezTo>
                    <a:pt x="169" y="139"/>
                    <a:pt x="169" y="139"/>
                    <a:pt x="170" y="138"/>
                  </a:cubicBezTo>
                  <a:cubicBezTo>
                    <a:pt x="170" y="138"/>
                    <a:pt x="171" y="137"/>
                    <a:pt x="172" y="136"/>
                  </a:cubicBezTo>
                  <a:cubicBezTo>
                    <a:pt x="173" y="136"/>
                    <a:pt x="174" y="135"/>
                    <a:pt x="176" y="135"/>
                  </a:cubicBezTo>
                  <a:cubicBezTo>
                    <a:pt x="176" y="135"/>
                    <a:pt x="176" y="135"/>
                    <a:pt x="176" y="135"/>
                  </a:cubicBezTo>
                  <a:cubicBezTo>
                    <a:pt x="177" y="134"/>
                    <a:pt x="177" y="134"/>
                    <a:pt x="177" y="134"/>
                  </a:cubicBezTo>
                  <a:cubicBezTo>
                    <a:pt x="177" y="134"/>
                    <a:pt x="177" y="134"/>
                    <a:pt x="178" y="134"/>
                  </a:cubicBezTo>
                  <a:cubicBezTo>
                    <a:pt x="178" y="134"/>
                    <a:pt x="178" y="134"/>
                    <a:pt x="178" y="134"/>
                  </a:cubicBezTo>
                  <a:cubicBezTo>
                    <a:pt x="178" y="134"/>
                    <a:pt x="178" y="134"/>
                    <a:pt x="178" y="134"/>
                  </a:cubicBezTo>
                  <a:cubicBezTo>
                    <a:pt x="178" y="134"/>
                    <a:pt x="178" y="134"/>
                    <a:pt x="178" y="134"/>
                  </a:cubicBezTo>
                  <a:cubicBezTo>
                    <a:pt x="178" y="134"/>
                    <a:pt x="179" y="134"/>
                    <a:pt x="179" y="134"/>
                  </a:cubicBezTo>
                  <a:cubicBezTo>
                    <a:pt x="179" y="134"/>
                    <a:pt x="179" y="134"/>
                    <a:pt x="179" y="134"/>
                  </a:cubicBezTo>
                  <a:cubicBezTo>
                    <a:pt x="179" y="134"/>
                    <a:pt x="179" y="134"/>
                    <a:pt x="179" y="134"/>
                  </a:cubicBezTo>
                  <a:cubicBezTo>
                    <a:pt x="179" y="134"/>
                    <a:pt x="179" y="134"/>
                    <a:pt x="179" y="134"/>
                  </a:cubicBezTo>
                  <a:cubicBezTo>
                    <a:pt x="180" y="134"/>
                    <a:pt x="180" y="134"/>
                    <a:pt x="180" y="134"/>
                  </a:cubicBezTo>
                  <a:cubicBezTo>
                    <a:pt x="180" y="134"/>
                    <a:pt x="180" y="134"/>
                    <a:pt x="180" y="134"/>
                  </a:cubicBezTo>
                  <a:cubicBezTo>
                    <a:pt x="181" y="134"/>
                    <a:pt x="181" y="134"/>
                    <a:pt x="181" y="134"/>
                  </a:cubicBezTo>
                  <a:cubicBezTo>
                    <a:pt x="181" y="134"/>
                    <a:pt x="181" y="134"/>
                    <a:pt x="181" y="134"/>
                  </a:cubicBezTo>
                  <a:cubicBezTo>
                    <a:pt x="181" y="134"/>
                    <a:pt x="181" y="134"/>
                    <a:pt x="181" y="134"/>
                  </a:cubicBezTo>
                  <a:cubicBezTo>
                    <a:pt x="181" y="134"/>
                    <a:pt x="181" y="134"/>
                    <a:pt x="181" y="134"/>
                  </a:cubicBezTo>
                  <a:cubicBezTo>
                    <a:pt x="181" y="134"/>
                    <a:pt x="181" y="134"/>
                    <a:pt x="181" y="134"/>
                  </a:cubicBezTo>
                  <a:cubicBezTo>
                    <a:pt x="181" y="134"/>
                    <a:pt x="181" y="134"/>
                    <a:pt x="181" y="134"/>
                  </a:cubicBezTo>
                  <a:cubicBezTo>
                    <a:pt x="181" y="134"/>
                    <a:pt x="181" y="134"/>
                    <a:pt x="181" y="134"/>
                  </a:cubicBezTo>
                  <a:cubicBezTo>
                    <a:pt x="181" y="133"/>
                    <a:pt x="181" y="133"/>
                    <a:pt x="181" y="133"/>
                  </a:cubicBezTo>
                  <a:cubicBezTo>
                    <a:pt x="181" y="133"/>
                    <a:pt x="181" y="133"/>
                    <a:pt x="181" y="133"/>
                  </a:cubicBezTo>
                  <a:cubicBezTo>
                    <a:pt x="181" y="133"/>
                    <a:pt x="181" y="133"/>
                    <a:pt x="181" y="132"/>
                  </a:cubicBezTo>
                  <a:cubicBezTo>
                    <a:pt x="181" y="132"/>
                    <a:pt x="182" y="132"/>
                    <a:pt x="182" y="132"/>
                  </a:cubicBezTo>
                  <a:cubicBezTo>
                    <a:pt x="182" y="132"/>
                    <a:pt x="182" y="131"/>
                    <a:pt x="182" y="131"/>
                  </a:cubicBezTo>
                  <a:cubicBezTo>
                    <a:pt x="182" y="131"/>
                    <a:pt x="182" y="130"/>
                    <a:pt x="183" y="130"/>
                  </a:cubicBezTo>
                  <a:cubicBezTo>
                    <a:pt x="183" y="130"/>
                    <a:pt x="183" y="130"/>
                    <a:pt x="183" y="130"/>
                  </a:cubicBezTo>
                  <a:cubicBezTo>
                    <a:pt x="183" y="130"/>
                    <a:pt x="183" y="130"/>
                    <a:pt x="183" y="130"/>
                  </a:cubicBezTo>
                  <a:cubicBezTo>
                    <a:pt x="183" y="129"/>
                    <a:pt x="184" y="129"/>
                    <a:pt x="185" y="129"/>
                  </a:cubicBezTo>
                  <a:cubicBezTo>
                    <a:pt x="185" y="128"/>
                    <a:pt x="186" y="128"/>
                    <a:pt x="186" y="127"/>
                  </a:cubicBezTo>
                  <a:cubicBezTo>
                    <a:pt x="187" y="127"/>
                    <a:pt x="187" y="126"/>
                    <a:pt x="188" y="126"/>
                  </a:cubicBezTo>
                  <a:cubicBezTo>
                    <a:pt x="188" y="125"/>
                    <a:pt x="188" y="124"/>
                    <a:pt x="188" y="124"/>
                  </a:cubicBezTo>
                  <a:cubicBezTo>
                    <a:pt x="188" y="123"/>
                    <a:pt x="189" y="123"/>
                    <a:pt x="189" y="123"/>
                  </a:cubicBezTo>
                  <a:cubicBezTo>
                    <a:pt x="189" y="123"/>
                    <a:pt x="189" y="123"/>
                    <a:pt x="189" y="123"/>
                  </a:cubicBezTo>
                  <a:cubicBezTo>
                    <a:pt x="190" y="122"/>
                    <a:pt x="190" y="122"/>
                    <a:pt x="191" y="122"/>
                  </a:cubicBezTo>
                  <a:cubicBezTo>
                    <a:pt x="191" y="122"/>
                    <a:pt x="192" y="122"/>
                    <a:pt x="192" y="122"/>
                  </a:cubicBezTo>
                  <a:cubicBezTo>
                    <a:pt x="193" y="122"/>
                    <a:pt x="193" y="122"/>
                    <a:pt x="194" y="122"/>
                  </a:cubicBezTo>
                  <a:cubicBezTo>
                    <a:pt x="195" y="122"/>
                    <a:pt x="195" y="123"/>
                    <a:pt x="196" y="123"/>
                  </a:cubicBezTo>
                  <a:cubicBezTo>
                    <a:pt x="196" y="123"/>
                    <a:pt x="197" y="123"/>
                    <a:pt x="197" y="123"/>
                  </a:cubicBezTo>
                  <a:cubicBezTo>
                    <a:pt x="198" y="123"/>
                    <a:pt x="199" y="124"/>
                    <a:pt x="199" y="124"/>
                  </a:cubicBezTo>
                  <a:cubicBezTo>
                    <a:pt x="200" y="124"/>
                    <a:pt x="200" y="124"/>
                    <a:pt x="201" y="124"/>
                  </a:cubicBezTo>
                  <a:cubicBezTo>
                    <a:pt x="201" y="125"/>
                    <a:pt x="202" y="125"/>
                    <a:pt x="202" y="125"/>
                  </a:cubicBezTo>
                  <a:cubicBezTo>
                    <a:pt x="202" y="125"/>
                    <a:pt x="203" y="125"/>
                    <a:pt x="203" y="125"/>
                  </a:cubicBezTo>
                  <a:cubicBezTo>
                    <a:pt x="204" y="125"/>
                    <a:pt x="204" y="125"/>
                    <a:pt x="204" y="125"/>
                  </a:cubicBezTo>
                  <a:cubicBezTo>
                    <a:pt x="204" y="125"/>
                    <a:pt x="205" y="125"/>
                    <a:pt x="205" y="125"/>
                  </a:cubicBezTo>
                  <a:cubicBezTo>
                    <a:pt x="206" y="125"/>
                    <a:pt x="206" y="125"/>
                    <a:pt x="206" y="125"/>
                  </a:cubicBezTo>
                  <a:cubicBezTo>
                    <a:pt x="206" y="125"/>
                    <a:pt x="207" y="124"/>
                    <a:pt x="207" y="124"/>
                  </a:cubicBezTo>
                  <a:cubicBezTo>
                    <a:pt x="207" y="123"/>
                    <a:pt x="207" y="123"/>
                    <a:pt x="207" y="122"/>
                  </a:cubicBezTo>
                  <a:cubicBezTo>
                    <a:pt x="207" y="122"/>
                    <a:pt x="207" y="121"/>
                    <a:pt x="208" y="121"/>
                  </a:cubicBezTo>
                  <a:cubicBezTo>
                    <a:pt x="208" y="120"/>
                    <a:pt x="209" y="120"/>
                    <a:pt x="209" y="120"/>
                  </a:cubicBezTo>
                  <a:cubicBezTo>
                    <a:pt x="210" y="119"/>
                    <a:pt x="211" y="119"/>
                    <a:pt x="211" y="119"/>
                  </a:cubicBezTo>
                  <a:cubicBezTo>
                    <a:pt x="212" y="119"/>
                    <a:pt x="213" y="119"/>
                    <a:pt x="213" y="119"/>
                  </a:cubicBezTo>
                  <a:cubicBezTo>
                    <a:pt x="213" y="119"/>
                    <a:pt x="214" y="119"/>
                    <a:pt x="214" y="119"/>
                  </a:cubicBezTo>
                  <a:cubicBezTo>
                    <a:pt x="214" y="119"/>
                    <a:pt x="214" y="119"/>
                    <a:pt x="214" y="119"/>
                  </a:cubicBezTo>
                  <a:cubicBezTo>
                    <a:pt x="214" y="119"/>
                    <a:pt x="215" y="119"/>
                    <a:pt x="215" y="119"/>
                  </a:cubicBezTo>
                  <a:cubicBezTo>
                    <a:pt x="215" y="119"/>
                    <a:pt x="215" y="119"/>
                    <a:pt x="215" y="119"/>
                  </a:cubicBezTo>
                  <a:cubicBezTo>
                    <a:pt x="216" y="119"/>
                    <a:pt x="216" y="119"/>
                    <a:pt x="216" y="119"/>
                  </a:cubicBezTo>
                  <a:cubicBezTo>
                    <a:pt x="216" y="120"/>
                    <a:pt x="217" y="120"/>
                    <a:pt x="218" y="120"/>
                  </a:cubicBezTo>
                  <a:cubicBezTo>
                    <a:pt x="218" y="121"/>
                    <a:pt x="219" y="121"/>
                    <a:pt x="220" y="121"/>
                  </a:cubicBezTo>
                  <a:cubicBezTo>
                    <a:pt x="221" y="122"/>
                    <a:pt x="222" y="122"/>
                    <a:pt x="223" y="122"/>
                  </a:cubicBezTo>
                  <a:cubicBezTo>
                    <a:pt x="223" y="123"/>
                    <a:pt x="224" y="123"/>
                    <a:pt x="225" y="123"/>
                  </a:cubicBezTo>
                  <a:cubicBezTo>
                    <a:pt x="225" y="123"/>
                    <a:pt x="225" y="123"/>
                    <a:pt x="225" y="123"/>
                  </a:cubicBezTo>
                  <a:cubicBezTo>
                    <a:pt x="226" y="123"/>
                    <a:pt x="226" y="123"/>
                    <a:pt x="226" y="123"/>
                  </a:cubicBezTo>
                  <a:cubicBezTo>
                    <a:pt x="226" y="123"/>
                    <a:pt x="226" y="123"/>
                    <a:pt x="226" y="122"/>
                  </a:cubicBezTo>
                  <a:cubicBezTo>
                    <a:pt x="226" y="122"/>
                    <a:pt x="227" y="122"/>
                    <a:pt x="227" y="122"/>
                  </a:cubicBezTo>
                  <a:cubicBezTo>
                    <a:pt x="227" y="122"/>
                    <a:pt x="227" y="122"/>
                    <a:pt x="227" y="122"/>
                  </a:cubicBezTo>
                  <a:cubicBezTo>
                    <a:pt x="227" y="122"/>
                    <a:pt x="228" y="122"/>
                    <a:pt x="228" y="122"/>
                  </a:cubicBezTo>
                  <a:cubicBezTo>
                    <a:pt x="228" y="122"/>
                    <a:pt x="229" y="122"/>
                    <a:pt x="229" y="122"/>
                  </a:cubicBezTo>
                  <a:cubicBezTo>
                    <a:pt x="230" y="122"/>
                    <a:pt x="230" y="122"/>
                    <a:pt x="231" y="122"/>
                  </a:cubicBezTo>
                  <a:cubicBezTo>
                    <a:pt x="232" y="122"/>
                    <a:pt x="234" y="122"/>
                    <a:pt x="236" y="122"/>
                  </a:cubicBezTo>
                  <a:cubicBezTo>
                    <a:pt x="237" y="122"/>
                    <a:pt x="239" y="122"/>
                    <a:pt x="240" y="122"/>
                  </a:cubicBezTo>
                  <a:cubicBezTo>
                    <a:pt x="242" y="123"/>
                    <a:pt x="244" y="123"/>
                    <a:pt x="245" y="123"/>
                  </a:cubicBezTo>
                  <a:cubicBezTo>
                    <a:pt x="246" y="123"/>
                    <a:pt x="247" y="123"/>
                    <a:pt x="248" y="124"/>
                  </a:cubicBezTo>
                  <a:cubicBezTo>
                    <a:pt x="248" y="124"/>
                    <a:pt x="248" y="124"/>
                    <a:pt x="248" y="124"/>
                  </a:cubicBezTo>
                  <a:cubicBezTo>
                    <a:pt x="249" y="124"/>
                    <a:pt x="249" y="124"/>
                    <a:pt x="249" y="124"/>
                  </a:cubicBezTo>
                  <a:cubicBezTo>
                    <a:pt x="249" y="124"/>
                    <a:pt x="249" y="124"/>
                    <a:pt x="250" y="124"/>
                  </a:cubicBezTo>
                  <a:cubicBezTo>
                    <a:pt x="250" y="124"/>
                    <a:pt x="250" y="124"/>
                    <a:pt x="250" y="124"/>
                  </a:cubicBezTo>
                  <a:cubicBezTo>
                    <a:pt x="250" y="124"/>
                    <a:pt x="250" y="124"/>
                    <a:pt x="250" y="124"/>
                  </a:cubicBezTo>
                  <a:cubicBezTo>
                    <a:pt x="251" y="124"/>
                    <a:pt x="251" y="124"/>
                    <a:pt x="251" y="124"/>
                  </a:cubicBezTo>
                  <a:cubicBezTo>
                    <a:pt x="251" y="124"/>
                    <a:pt x="251" y="124"/>
                    <a:pt x="251" y="124"/>
                  </a:cubicBezTo>
                  <a:cubicBezTo>
                    <a:pt x="251" y="124"/>
                    <a:pt x="251" y="124"/>
                    <a:pt x="251" y="124"/>
                  </a:cubicBezTo>
                  <a:cubicBezTo>
                    <a:pt x="252" y="124"/>
                    <a:pt x="252" y="124"/>
                    <a:pt x="252" y="124"/>
                  </a:cubicBezTo>
                  <a:cubicBezTo>
                    <a:pt x="253" y="124"/>
                    <a:pt x="253" y="124"/>
                    <a:pt x="253" y="124"/>
                  </a:cubicBezTo>
                  <a:cubicBezTo>
                    <a:pt x="253" y="124"/>
                    <a:pt x="253" y="124"/>
                    <a:pt x="254" y="124"/>
                  </a:cubicBezTo>
                  <a:cubicBezTo>
                    <a:pt x="254" y="124"/>
                    <a:pt x="254" y="124"/>
                    <a:pt x="255" y="125"/>
                  </a:cubicBezTo>
                  <a:cubicBezTo>
                    <a:pt x="255" y="125"/>
                    <a:pt x="255" y="125"/>
                    <a:pt x="256" y="126"/>
                  </a:cubicBezTo>
                  <a:cubicBezTo>
                    <a:pt x="256" y="126"/>
                    <a:pt x="256" y="126"/>
                    <a:pt x="257" y="127"/>
                  </a:cubicBezTo>
                  <a:cubicBezTo>
                    <a:pt x="257" y="127"/>
                    <a:pt x="257" y="127"/>
                    <a:pt x="258" y="127"/>
                  </a:cubicBezTo>
                  <a:cubicBezTo>
                    <a:pt x="258" y="127"/>
                    <a:pt x="258" y="127"/>
                    <a:pt x="258" y="127"/>
                  </a:cubicBezTo>
                  <a:cubicBezTo>
                    <a:pt x="259" y="127"/>
                    <a:pt x="259" y="127"/>
                    <a:pt x="259" y="127"/>
                  </a:cubicBezTo>
                  <a:cubicBezTo>
                    <a:pt x="260" y="127"/>
                    <a:pt x="260" y="127"/>
                    <a:pt x="260" y="127"/>
                  </a:cubicBezTo>
                  <a:cubicBezTo>
                    <a:pt x="260" y="127"/>
                    <a:pt x="260" y="127"/>
                    <a:pt x="261" y="127"/>
                  </a:cubicBezTo>
                  <a:cubicBezTo>
                    <a:pt x="261" y="127"/>
                    <a:pt x="261" y="127"/>
                    <a:pt x="261" y="128"/>
                  </a:cubicBezTo>
                  <a:cubicBezTo>
                    <a:pt x="261" y="128"/>
                    <a:pt x="262" y="128"/>
                    <a:pt x="262" y="128"/>
                  </a:cubicBezTo>
                  <a:cubicBezTo>
                    <a:pt x="262" y="128"/>
                    <a:pt x="262" y="128"/>
                    <a:pt x="263" y="128"/>
                  </a:cubicBezTo>
                  <a:cubicBezTo>
                    <a:pt x="263" y="128"/>
                    <a:pt x="263" y="128"/>
                    <a:pt x="263" y="128"/>
                  </a:cubicBezTo>
                  <a:cubicBezTo>
                    <a:pt x="263" y="128"/>
                    <a:pt x="263" y="128"/>
                    <a:pt x="263" y="128"/>
                  </a:cubicBezTo>
                  <a:cubicBezTo>
                    <a:pt x="263" y="128"/>
                    <a:pt x="263" y="128"/>
                    <a:pt x="263" y="128"/>
                  </a:cubicBezTo>
                  <a:cubicBezTo>
                    <a:pt x="263" y="128"/>
                    <a:pt x="263" y="128"/>
                    <a:pt x="263" y="128"/>
                  </a:cubicBezTo>
                  <a:cubicBezTo>
                    <a:pt x="264" y="129"/>
                    <a:pt x="264" y="129"/>
                    <a:pt x="264" y="129"/>
                  </a:cubicBezTo>
                  <a:cubicBezTo>
                    <a:pt x="264" y="129"/>
                    <a:pt x="264" y="129"/>
                    <a:pt x="264" y="129"/>
                  </a:cubicBezTo>
                  <a:cubicBezTo>
                    <a:pt x="264" y="128"/>
                    <a:pt x="264" y="128"/>
                    <a:pt x="264" y="128"/>
                  </a:cubicBezTo>
                  <a:cubicBezTo>
                    <a:pt x="264" y="128"/>
                    <a:pt x="264" y="128"/>
                    <a:pt x="264" y="128"/>
                  </a:cubicBezTo>
                  <a:cubicBezTo>
                    <a:pt x="264" y="128"/>
                    <a:pt x="264" y="128"/>
                    <a:pt x="264" y="128"/>
                  </a:cubicBezTo>
                  <a:cubicBezTo>
                    <a:pt x="264" y="128"/>
                    <a:pt x="264" y="127"/>
                    <a:pt x="264" y="127"/>
                  </a:cubicBezTo>
                  <a:cubicBezTo>
                    <a:pt x="264" y="127"/>
                    <a:pt x="264" y="127"/>
                    <a:pt x="264" y="127"/>
                  </a:cubicBezTo>
                  <a:cubicBezTo>
                    <a:pt x="264" y="127"/>
                    <a:pt x="264" y="127"/>
                    <a:pt x="264" y="127"/>
                  </a:cubicBezTo>
                  <a:cubicBezTo>
                    <a:pt x="263" y="127"/>
                    <a:pt x="263" y="127"/>
                    <a:pt x="263" y="127"/>
                  </a:cubicBezTo>
                  <a:cubicBezTo>
                    <a:pt x="263" y="127"/>
                    <a:pt x="263" y="127"/>
                    <a:pt x="263" y="127"/>
                  </a:cubicBezTo>
                  <a:cubicBezTo>
                    <a:pt x="263" y="127"/>
                    <a:pt x="263" y="127"/>
                    <a:pt x="263" y="127"/>
                  </a:cubicBezTo>
                  <a:cubicBezTo>
                    <a:pt x="263" y="126"/>
                    <a:pt x="263" y="126"/>
                    <a:pt x="263" y="126"/>
                  </a:cubicBezTo>
                  <a:cubicBezTo>
                    <a:pt x="263" y="126"/>
                    <a:pt x="263" y="126"/>
                    <a:pt x="263" y="126"/>
                  </a:cubicBezTo>
                  <a:cubicBezTo>
                    <a:pt x="263" y="125"/>
                    <a:pt x="263" y="125"/>
                    <a:pt x="263" y="125"/>
                  </a:cubicBezTo>
                  <a:cubicBezTo>
                    <a:pt x="263" y="125"/>
                    <a:pt x="263" y="125"/>
                    <a:pt x="263" y="125"/>
                  </a:cubicBezTo>
                  <a:cubicBezTo>
                    <a:pt x="263" y="124"/>
                    <a:pt x="263" y="124"/>
                    <a:pt x="263" y="124"/>
                  </a:cubicBezTo>
                  <a:cubicBezTo>
                    <a:pt x="264" y="123"/>
                    <a:pt x="264" y="123"/>
                    <a:pt x="264" y="123"/>
                  </a:cubicBezTo>
                  <a:cubicBezTo>
                    <a:pt x="264" y="123"/>
                    <a:pt x="264" y="122"/>
                    <a:pt x="265" y="122"/>
                  </a:cubicBezTo>
                  <a:cubicBezTo>
                    <a:pt x="265" y="122"/>
                    <a:pt x="265" y="121"/>
                    <a:pt x="266" y="121"/>
                  </a:cubicBezTo>
                  <a:cubicBezTo>
                    <a:pt x="266" y="121"/>
                    <a:pt x="266" y="121"/>
                    <a:pt x="266" y="120"/>
                  </a:cubicBezTo>
                  <a:cubicBezTo>
                    <a:pt x="266" y="120"/>
                    <a:pt x="267" y="120"/>
                    <a:pt x="267" y="120"/>
                  </a:cubicBezTo>
                  <a:cubicBezTo>
                    <a:pt x="267" y="120"/>
                    <a:pt x="267" y="119"/>
                    <a:pt x="267" y="119"/>
                  </a:cubicBezTo>
                  <a:cubicBezTo>
                    <a:pt x="267" y="119"/>
                    <a:pt x="268" y="119"/>
                    <a:pt x="268" y="119"/>
                  </a:cubicBezTo>
                  <a:cubicBezTo>
                    <a:pt x="268" y="119"/>
                    <a:pt x="268" y="118"/>
                    <a:pt x="268" y="118"/>
                  </a:cubicBezTo>
                  <a:cubicBezTo>
                    <a:pt x="268" y="118"/>
                    <a:pt x="268" y="118"/>
                    <a:pt x="268" y="118"/>
                  </a:cubicBezTo>
                  <a:cubicBezTo>
                    <a:pt x="268" y="118"/>
                    <a:pt x="268" y="118"/>
                    <a:pt x="268" y="118"/>
                  </a:cubicBezTo>
                  <a:cubicBezTo>
                    <a:pt x="268" y="118"/>
                    <a:pt x="268" y="118"/>
                    <a:pt x="268" y="118"/>
                  </a:cubicBezTo>
                  <a:cubicBezTo>
                    <a:pt x="268" y="117"/>
                    <a:pt x="268" y="117"/>
                    <a:pt x="268" y="117"/>
                  </a:cubicBezTo>
                  <a:cubicBezTo>
                    <a:pt x="267" y="116"/>
                    <a:pt x="267" y="116"/>
                    <a:pt x="267" y="116"/>
                  </a:cubicBezTo>
                  <a:cubicBezTo>
                    <a:pt x="267" y="115"/>
                    <a:pt x="267" y="115"/>
                    <a:pt x="266" y="114"/>
                  </a:cubicBezTo>
                  <a:cubicBezTo>
                    <a:pt x="266" y="114"/>
                    <a:pt x="266" y="113"/>
                    <a:pt x="266" y="113"/>
                  </a:cubicBezTo>
                  <a:cubicBezTo>
                    <a:pt x="265" y="112"/>
                    <a:pt x="265" y="112"/>
                    <a:pt x="265" y="112"/>
                  </a:cubicBezTo>
                  <a:cubicBezTo>
                    <a:pt x="265" y="111"/>
                    <a:pt x="265" y="111"/>
                    <a:pt x="265" y="111"/>
                  </a:cubicBezTo>
                  <a:cubicBezTo>
                    <a:pt x="264" y="110"/>
                    <a:pt x="264" y="110"/>
                    <a:pt x="264" y="110"/>
                  </a:cubicBezTo>
                  <a:cubicBezTo>
                    <a:pt x="264" y="110"/>
                    <a:pt x="264" y="109"/>
                    <a:pt x="264" y="109"/>
                  </a:cubicBezTo>
                  <a:cubicBezTo>
                    <a:pt x="264" y="108"/>
                    <a:pt x="264" y="108"/>
                    <a:pt x="264" y="107"/>
                  </a:cubicBezTo>
                  <a:cubicBezTo>
                    <a:pt x="264" y="106"/>
                    <a:pt x="264" y="105"/>
                    <a:pt x="264" y="105"/>
                  </a:cubicBezTo>
                  <a:cubicBezTo>
                    <a:pt x="263" y="104"/>
                    <a:pt x="263" y="103"/>
                    <a:pt x="263" y="103"/>
                  </a:cubicBezTo>
                  <a:cubicBezTo>
                    <a:pt x="263" y="102"/>
                    <a:pt x="262" y="102"/>
                    <a:pt x="262" y="102"/>
                  </a:cubicBezTo>
                  <a:cubicBezTo>
                    <a:pt x="262" y="102"/>
                    <a:pt x="262" y="102"/>
                    <a:pt x="262" y="102"/>
                  </a:cubicBezTo>
                  <a:cubicBezTo>
                    <a:pt x="262" y="101"/>
                    <a:pt x="262" y="101"/>
                    <a:pt x="262" y="101"/>
                  </a:cubicBezTo>
                  <a:cubicBezTo>
                    <a:pt x="263" y="101"/>
                    <a:pt x="263" y="101"/>
                    <a:pt x="264" y="100"/>
                  </a:cubicBezTo>
                  <a:cubicBezTo>
                    <a:pt x="264" y="100"/>
                    <a:pt x="265" y="100"/>
                    <a:pt x="265" y="100"/>
                  </a:cubicBezTo>
                  <a:cubicBezTo>
                    <a:pt x="266" y="99"/>
                    <a:pt x="266" y="99"/>
                    <a:pt x="266" y="99"/>
                  </a:cubicBezTo>
                  <a:cubicBezTo>
                    <a:pt x="267" y="99"/>
                    <a:pt x="267" y="99"/>
                    <a:pt x="267" y="99"/>
                  </a:cubicBezTo>
                  <a:cubicBezTo>
                    <a:pt x="267" y="99"/>
                    <a:pt x="267" y="99"/>
                    <a:pt x="268" y="99"/>
                  </a:cubicBezTo>
                  <a:cubicBezTo>
                    <a:pt x="268" y="99"/>
                    <a:pt x="268" y="99"/>
                    <a:pt x="269" y="99"/>
                  </a:cubicBezTo>
                  <a:cubicBezTo>
                    <a:pt x="269" y="99"/>
                    <a:pt x="269" y="99"/>
                    <a:pt x="270" y="99"/>
                  </a:cubicBezTo>
                  <a:cubicBezTo>
                    <a:pt x="270" y="99"/>
                    <a:pt x="270" y="98"/>
                    <a:pt x="271" y="98"/>
                  </a:cubicBezTo>
                  <a:cubicBezTo>
                    <a:pt x="271" y="98"/>
                    <a:pt x="271" y="98"/>
                    <a:pt x="271" y="98"/>
                  </a:cubicBezTo>
                  <a:cubicBezTo>
                    <a:pt x="272" y="98"/>
                    <a:pt x="272" y="98"/>
                    <a:pt x="272" y="98"/>
                  </a:cubicBezTo>
                  <a:cubicBezTo>
                    <a:pt x="272" y="98"/>
                    <a:pt x="273" y="98"/>
                    <a:pt x="273" y="98"/>
                  </a:cubicBezTo>
                  <a:cubicBezTo>
                    <a:pt x="273" y="98"/>
                    <a:pt x="273" y="98"/>
                    <a:pt x="273" y="98"/>
                  </a:cubicBezTo>
                  <a:cubicBezTo>
                    <a:pt x="274" y="98"/>
                    <a:pt x="274" y="98"/>
                    <a:pt x="274" y="98"/>
                  </a:cubicBezTo>
                  <a:cubicBezTo>
                    <a:pt x="274" y="98"/>
                    <a:pt x="274" y="98"/>
                    <a:pt x="275" y="98"/>
                  </a:cubicBezTo>
                  <a:cubicBezTo>
                    <a:pt x="275" y="99"/>
                    <a:pt x="276" y="99"/>
                    <a:pt x="276" y="99"/>
                  </a:cubicBezTo>
                  <a:cubicBezTo>
                    <a:pt x="277" y="99"/>
                    <a:pt x="277" y="99"/>
                    <a:pt x="278" y="99"/>
                  </a:cubicBezTo>
                  <a:cubicBezTo>
                    <a:pt x="279" y="99"/>
                    <a:pt x="279" y="99"/>
                    <a:pt x="280" y="99"/>
                  </a:cubicBezTo>
                  <a:cubicBezTo>
                    <a:pt x="281" y="99"/>
                    <a:pt x="281" y="99"/>
                    <a:pt x="281" y="99"/>
                  </a:cubicBezTo>
                  <a:cubicBezTo>
                    <a:pt x="281" y="99"/>
                    <a:pt x="281" y="99"/>
                    <a:pt x="282" y="99"/>
                  </a:cubicBezTo>
                  <a:cubicBezTo>
                    <a:pt x="282" y="99"/>
                    <a:pt x="282" y="99"/>
                    <a:pt x="282" y="99"/>
                  </a:cubicBezTo>
                  <a:cubicBezTo>
                    <a:pt x="282" y="99"/>
                    <a:pt x="282" y="98"/>
                    <a:pt x="282" y="98"/>
                  </a:cubicBezTo>
                  <a:cubicBezTo>
                    <a:pt x="282" y="98"/>
                    <a:pt x="282" y="98"/>
                    <a:pt x="282" y="98"/>
                  </a:cubicBezTo>
                  <a:cubicBezTo>
                    <a:pt x="282" y="98"/>
                    <a:pt x="282" y="98"/>
                    <a:pt x="282" y="98"/>
                  </a:cubicBezTo>
                  <a:cubicBezTo>
                    <a:pt x="282" y="98"/>
                    <a:pt x="282" y="98"/>
                    <a:pt x="282" y="98"/>
                  </a:cubicBezTo>
                  <a:cubicBezTo>
                    <a:pt x="282" y="98"/>
                    <a:pt x="282" y="98"/>
                    <a:pt x="282" y="98"/>
                  </a:cubicBezTo>
                  <a:cubicBezTo>
                    <a:pt x="282" y="97"/>
                    <a:pt x="282" y="97"/>
                    <a:pt x="282" y="97"/>
                  </a:cubicBezTo>
                  <a:cubicBezTo>
                    <a:pt x="282" y="97"/>
                    <a:pt x="282" y="96"/>
                    <a:pt x="282" y="96"/>
                  </a:cubicBezTo>
                  <a:cubicBezTo>
                    <a:pt x="281" y="96"/>
                    <a:pt x="281" y="96"/>
                    <a:pt x="281" y="95"/>
                  </a:cubicBezTo>
                  <a:cubicBezTo>
                    <a:pt x="281" y="95"/>
                    <a:pt x="281" y="95"/>
                    <a:pt x="280" y="95"/>
                  </a:cubicBezTo>
                  <a:cubicBezTo>
                    <a:pt x="280" y="95"/>
                    <a:pt x="280" y="95"/>
                    <a:pt x="280" y="95"/>
                  </a:cubicBezTo>
                  <a:cubicBezTo>
                    <a:pt x="280" y="95"/>
                    <a:pt x="280" y="95"/>
                    <a:pt x="280" y="95"/>
                  </a:cubicBezTo>
                  <a:cubicBezTo>
                    <a:pt x="280" y="94"/>
                    <a:pt x="280" y="94"/>
                    <a:pt x="280" y="94"/>
                  </a:cubicBezTo>
                  <a:cubicBezTo>
                    <a:pt x="280" y="94"/>
                    <a:pt x="280" y="94"/>
                    <a:pt x="280" y="94"/>
                  </a:cubicBezTo>
                  <a:cubicBezTo>
                    <a:pt x="280" y="94"/>
                    <a:pt x="280" y="93"/>
                    <a:pt x="281" y="93"/>
                  </a:cubicBezTo>
                  <a:cubicBezTo>
                    <a:pt x="281" y="92"/>
                    <a:pt x="281" y="91"/>
                    <a:pt x="281" y="91"/>
                  </a:cubicBezTo>
                  <a:cubicBezTo>
                    <a:pt x="282" y="90"/>
                    <a:pt x="282" y="89"/>
                    <a:pt x="282" y="88"/>
                  </a:cubicBezTo>
                  <a:cubicBezTo>
                    <a:pt x="283" y="87"/>
                    <a:pt x="283" y="86"/>
                    <a:pt x="283" y="86"/>
                  </a:cubicBezTo>
                  <a:cubicBezTo>
                    <a:pt x="283" y="85"/>
                    <a:pt x="284" y="84"/>
                    <a:pt x="284" y="84"/>
                  </a:cubicBezTo>
                  <a:cubicBezTo>
                    <a:pt x="284" y="83"/>
                    <a:pt x="284" y="83"/>
                    <a:pt x="285" y="82"/>
                  </a:cubicBezTo>
                  <a:cubicBezTo>
                    <a:pt x="285" y="81"/>
                    <a:pt x="285" y="81"/>
                    <a:pt x="285" y="81"/>
                  </a:cubicBezTo>
                  <a:cubicBezTo>
                    <a:pt x="285" y="80"/>
                    <a:pt x="285" y="80"/>
                    <a:pt x="285" y="79"/>
                  </a:cubicBezTo>
                  <a:cubicBezTo>
                    <a:pt x="286" y="79"/>
                    <a:pt x="286" y="79"/>
                    <a:pt x="286" y="78"/>
                  </a:cubicBezTo>
                  <a:cubicBezTo>
                    <a:pt x="286" y="78"/>
                    <a:pt x="286" y="78"/>
                    <a:pt x="286" y="78"/>
                  </a:cubicBezTo>
                  <a:cubicBezTo>
                    <a:pt x="286" y="78"/>
                    <a:pt x="286" y="78"/>
                    <a:pt x="286" y="78"/>
                  </a:cubicBezTo>
                  <a:cubicBezTo>
                    <a:pt x="286" y="78"/>
                    <a:pt x="286" y="78"/>
                    <a:pt x="286" y="78"/>
                  </a:cubicBezTo>
                  <a:cubicBezTo>
                    <a:pt x="286" y="78"/>
                    <a:pt x="286" y="78"/>
                    <a:pt x="287" y="78"/>
                  </a:cubicBezTo>
                  <a:cubicBezTo>
                    <a:pt x="287" y="78"/>
                    <a:pt x="287" y="78"/>
                    <a:pt x="287" y="78"/>
                  </a:cubicBezTo>
                  <a:cubicBezTo>
                    <a:pt x="287" y="78"/>
                    <a:pt x="287" y="78"/>
                    <a:pt x="287" y="78"/>
                  </a:cubicBezTo>
                  <a:cubicBezTo>
                    <a:pt x="287" y="78"/>
                    <a:pt x="288" y="78"/>
                    <a:pt x="288" y="79"/>
                  </a:cubicBezTo>
                  <a:cubicBezTo>
                    <a:pt x="288" y="79"/>
                    <a:pt x="288" y="79"/>
                    <a:pt x="288" y="79"/>
                  </a:cubicBezTo>
                  <a:cubicBezTo>
                    <a:pt x="289" y="79"/>
                    <a:pt x="289" y="79"/>
                    <a:pt x="289" y="79"/>
                  </a:cubicBezTo>
                  <a:cubicBezTo>
                    <a:pt x="289" y="79"/>
                    <a:pt x="290" y="79"/>
                    <a:pt x="290" y="79"/>
                  </a:cubicBezTo>
                  <a:cubicBezTo>
                    <a:pt x="290" y="80"/>
                    <a:pt x="290" y="80"/>
                    <a:pt x="291" y="80"/>
                  </a:cubicBezTo>
                  <a:cubicBezTo>
                    <a:pt x="291" y="80"/>
                    <a:pt x="291" y="80"/>
                    <a:pt x="291" y="80"/>
                  </a:cubicBezTo>
                  <a:cubicBezTo>
                    <a:pt x="292" y="80"/>
                    <a:pt x="292" y="80"/>
                    <a:pt x="292" y="80"/>
                  </a:cubicBezTo>
                  <a:cubicBezTo>
                    <a:pt x="292" y="80"/>
                    <a:pt x="293" y="80"/>
                    <a:pt x="293" y="80"/>
                  </a:cubicBezTo>
                  <a:cubicBezTo>
                    <a:pt x="293" y="80"/>
                    <a:pt x="294" y="80"/>
                    <a:pt x="294" y="80"/>
                  </a:cubicBezTo>
                  <a:cubicBezTo>
                    <a:pt x="294" y="80"/>
                    <a:pt x="295" y="80"/>
                    <a:pt x="295" y="80"/>
                  </a:cubicBezTo>
                  <a:cubicBezTo>
                    <a:pt x="295" y="80"/>
                    <a:pt x="296" y="80"/>
                    <a:pt x="296" y="80"/>
                  </a:cubicBezTo>
                  <a:cubicBezTo>
                    <a:pt x="297" y="80"/>
                    <a:pt x="297" y="80"/>
                    <a:pt x="297" y="80"/>
                  </a:cubicBezTo>
                  <a:cubicBezTo>
                    <a:pt x="298" y="80"/>
                    <a:pt x="298" y="80"/>
                    <a:pt x="298" y="80"/>
                  </a:cubicBezTo>
                  <a:cubicBezTo>
                    <a:pt x="298" y="80"/>
                    <a:pt x="298" y="80"/>
                    <a:pt x="298" y="80"/>
                  </a:cubicBezTo>
                  <a:cubicBezTo>
                    <a:pt x="298" y="80"/>
                    <a:pt x="299" y="80"/>
                    <a:pt x="299" y="80"/>
                  </a:cubicBezTo>
                  <a:cubicBezTo>
                    <a:pt x="299" y="80"/>
                    <a:pt x="299" y="81"/>
                    <a:pt x="299" y="81"/>
                  </a:cubicBezTo>
                  <a:cubicBezTo>
                    <a:pt x="299" y="81"/>
                    <a:pt x="299" y="81"/>
                    <a:pt x="299" y="81"/>
                  </a:cubicBezTo>
                  <a:cubicBezTo>
                    <a:pt x="300" y="81"/>
                    <a:pt x="301" y="80"/>
                    <a:pt x="301" y="80"/>
                  </a:cubicBezTo>
                  <a:cubicBezTo>
                    <a:pt x="302" y="80"/>
                    <a:pt x="303" y="80"/>
                    <a:pt x="303" y="80"/>
                  </a:cubicBezTo>
                  <a:cubicBezTo>
                    <a:pt x="304" y="79"/>
                    <a:pt x="305" y="79"/>
                    <a:pt x="305" y="78"/>
                  </a:cubicBezTo>
                  <a:cubicBezTo>
                    <a:pt x="306" y="78"/>
                    <a:pt x="306" y="78"/>
                    <a:pt x="307" y="77"/>
                  </a:cubicBezTo>
                  <a:cubicBezTo>
                    <a:pt x="307" y="77"/>
                    <a:pt x="307" y="77"/>
                    <a:pt x="307" y="77"/>
                  </a:cubicBezTo>
                  <a:cubicBezTo>
                    <a:pt x="307" y="77"/>
                    <a:pt x="307" y="77"/>
                    <a:pt x="307" y="77"/>
                  </a:cubicBezTo>
                  <a:cubicBezTo>
                    <a:pt x="307" y="77"/>
                    <a:pt x="307" y="76"/>
                    <a:pt x="307" y="76"/>
                  </a:cubicBezTo>
                  <a:cubicBezTo>
                    <a:pt x="307" y="76"/>
                    <a:pt x="307" y="76"/>
                    <a:pt x="307" y="76"/>
                  </a:cubicBezTo>
                  <a:cubicBezTo>
                    <a:pt x="307" y="76"/>
                    <a:pt x="307" y="76"/>
                    <a:pt x="307" y="76"/>
                  </a:cubicBezTo>
                  <a:cubicBezTo>
                    <a:pt x="307" y="75"/>
                    <a:pt x="307" y="75"/>
                    <a:pt x="307" y="75"/>
                  </a:cubicBezTo>
                  <a:cubicBezTo>
                    <a:pt x="307" y="75"/>
                    <a:pt x="307" y="75"/>
                    <a:pt x="307" y="75"/>
                  </a:cubicBezTo>
                  <a:cubicBezTo>
                    <a:pt x="306" y="75"/>
                    <a:pt x="306" y="75"/>
                    <a:pt x="306" y="74"/>
                  </a:cubicBezTo>
                  <a:cubicBezTo>
                    <a:pt x="306" y="74"/>
                    <a:pt x="306" y="74"/>
                    <a:pt x="306" y="74"/>
                  </a:cubicBezTo>
                  <a:cubicBezTo>
                    <a:pt x="306" y="74"/>
                    <a:pt x="306" y="73"/>
                    <a:pt x="306" y="73"/>
                  </a:cubicBezTo>
                  <a:cubicBezTo>
                    <a:pt x="306" y="73"/>
                    <a:pt x="305" y="72"/>
                    <a:pt x="305" y="72"/>
                  </a:cubicBezTo>
                  <a:cubicBezTo>
                    <a:pt x="305" y="72"/>
                    <a:pt x="305" y="71"/>
                    <a:pt x="305" y="71"/>
                  </a:cubicBezTo>
                  <a:cubicBezTo>
                    <a:pt x="305" y="71"/>
                    <a:pt x="305" y="71"/>
                    <a:pt x="305" y="71"/>
                  </a:cubicBezTo>
                  <a:cubicBezTo>
                    <a:pt x="305" y="71"/>
                    <a:pt x="305" y="71"/>
                    <a:pt x="305" y="71"/>
                  </a:cubicBezTo>
                  <a:cubicBezTo>
                    <a:pt x="305" y="71"/>
                    <a:pt x="305" y="71"/>
                    <a:pt x="305" y="70"/>
                  </a:cubicBezTo>
                  <a:cubicBezTo>
                    <a:pt x="305" y="70"/>
                    <a:pt x="305" y="70"/>
                    <a:pt x="305" y="70"/>
                  </a:cubicBezTo>
                  <a:cubicBezTo>
                    <a:pt x="305" y="69"/>
                    <a:pt x="305" y="68"/>
                    <a:pt x="306" y="68"/>
                  </a:cubicBezTo>
                  <a:cubicBezTo>
                    <a:pt x="306" y="67"/>
                    <a:pt x="306" y="66"/>
                    <a:pt x="307" y="66"/>
                  </a:cubicBezTo>
                  <a:cubicBezTo>
                    <a:pt x="307" y="65"/>
                    <a:pt x="308" y="65"/>
                    <a:pt x="308" y="65"/>
                  </a:cubicBezTo>
                  <a:cubicBezTo>
                    <a:pt x="309" y="65"/>
                    <a:pt x="310" y="65"/>
                    <a:pt x="310" y="65"/>
                  </a:cubicBezTo>
                  <a:cubicBezTo>
                    <a:pt x="311" y="65"/>
                    <a:pt x="312" y="64"/>
                    <a:pt x="312" y="64"/>
                  </a:cubicBezTo>
                  <a:cubicBezTo>
                    <a:pt x="313" y="64"/>
                    <a:pt x="313" y="63"/>
                    <a:pt x="313" y="63"/>
                  </a:cubicBezTo>
                  <a:cubicBezTo>
                    <a:pt x="314" y="63"/>
                    <a:pt x="314" y="62"/>
                    <a:pt x="314" y="61"/>
                  </a:cubicBezTo>
                  <a:cubicBezTo>
                    <a:pt x="314" y="61"/>
                    <a:pt x="314" y="60"/>
                    <a:pt x="314" y="60"/>
                  </a:cubicBezTo>
                  <a:cubicBezTo>
                    <a:pt x="314" y="59"/>
                    <a:pt x="314" y="59"/>
                    <a:pt x="314" y="59"/>
                  </a:cubicBezTo>
                  <a:cubicBezTo>
                    <a:pt x="314" y="59"/>
                    <a:pt x="314" y="59"/>
                    <a:pt x="314" y="58"/>
                  </a:cubicBezTo>
                  <a:cubicBezTo>
                    <a:pt x="315" y="58"/>
                    <a:pt x="315" y="58"/>
                    <a:pt x="315" y="58"/>
                  </a:cubicBezTo>
                  <a:cubicBezTo>
                    <a:pt x="315" y="58"/>
                    <a:pt x="315" y="58"/>
                    <a:pt x="315" y="57"/>
                  </a:cubicBezTo>
                  <a:cubicBezTo>
                    <a:pt x="315" y="57"/>
                    <a:pt x="315" y="57"/>
                    <a:pt x="316" y="57"/>
                  </a:cubicBezTo>
                  <a:cubicBezTo>
                    <a:pt x="316" y="57"/>
                    <a:pt x="316" y="57"/>
                    <a:pt x="316" y="57"/>
                  </a:cubicBezTo>
                  <a:cubicBezTo>
                    <a:pt x="316" y="57"/>
                    <a:pt x="316" y="56"/>
                    <a:pt x="316" y="56"/>
                  </a:cubicBezTo>
                  <a:cubicBezTo>
                    <a:pt x="316" y="56"/>
                    <a:pt x="316" y="56"/>
                    <a:pt x="316" y="56"/>
                  </a:cubicBezTo>
                  <a:cubicBezTo>
                    <a:pt x="316" y="56"/>
                    <a:pt x="316" y="56"/>
                    <a:pt x="316" y="56"/>
                  </a:cubicBezTo>
                  <a:cubicBezTo>
                    <a:pt x="316" y="56"/>
                    <a:pt x="316" y="56"/>
                    <a:pt x="316" y="56"/>
                  </a:cubicBezTo>
                  <a:cubicBezTo>
                    <a:pt x="316" y="55"/>
                    <a:pt x="317" y="55"/>
                    <a:pt x="317" y="55"/>
                  </a:cubicBezTo>
                  <a:cubicBezTo>
                    <a:pt x="317" y="55"/>
                    <a:pt x="317" y="55"/>
                    <a:pt x="317" y="55"/>
                  </a:cubicBezTo>
                  <a:cubicBezTo>
                    <a:pt x="317" y="55"/>
                    <a:pt x="317" y="55"/>
                    <a:pt x="317" y="55"/>
                  </a:cubicBezTo>
                  <a:cubicBezTo>
                    <a:pt x="317" y="55"/>
                    <a:pt x="317" y="55"/>
                    <a:pt x="317" y="55"/>
                  </a:cubicBezTo>
                  <a:cubicBezTo>
                    <a:pt x="317" y="55"/>
                    <a:pt x="317" y="55"/>
                    <a:pt x="317" y="55"/>
                  </a:cubicBezTo>
                  <a:cubicBezTo>
                    <a:pt x="317" y="55"/>
                    <a:pt x="317" y="55"/>
                    <a:pt x="317" y="55"/>
                  </a:cubicBezTo>
                  <a:cubicBezTo>
                    <a:pt x="317" y="55"/>
                    <a:pt x="316" y="55"/>
                    <a:pt x="316" y="55"/>
                  </a:cubicBezTo>
                  <a:cubicBezTo>
                    <a:pt x="316" y="55"/>
                    <a:pt x="316" y="55"/>
                    <a:pt x="316" y="55"/>
                  </a:cubicBezTo>
                  <a:cubicBezTo>
                    <a:pt x="316" y="55"/>
                    <a:pt x="316" y="55"/>
                    <a:pt x="316" y="55"/>
                  </a:cubicBezTo>
                  <a:cubicBezTo>
                    <a:pt x="316" y="55"/>
                    <a:pt x="316" y="54"/>
                    <a:pt x="316" y="54"/>
                  </a:cubicBezTo>
                  <a:moveTo>
                    <a:pt x="316" y="54"/>
                  </a:moveTo>
                  <a:cubicBezTo>
                    <a:pt x="316" y="54"/>
                    <a:pt x="316" y="54"/>
                    <a:pt x="316" y="54"/>
                  </a:cubicBezTo>
                  <a:cubicBezTo>
                    <a:pt x="316" y="54"/>
                    <a:pt x="316" y="54"/>
                    <a:pt x="316" y="54"/>
                  </a:cubicBezTo>
                  <a:cubicBezTo>
                    <a:pt x="316" y="54"/>
                    <a:pt x="316" y="54"/>
                    <a:pt x="316" y="54"/>
                  </a:cubicBezTo>
                  <a:cubicBezTo>
                    <a:pt x="316" y="54"/>
                    <a:pt x="316" y="54"/>
                    <a:pt x="316" y="54"/>
                  </a:cubicBezTo>
                  <a:cubicBezTo>
                    <a:pt x="316" y="54"/>
                    <a:pt x="316" y="54"/>
                    <a:pt x="316" y="54"/>
                  </a:cubicBezTo>
                  <a:cubicBezTo>
                    <a:pt x="316" y="54"/>
                    <a:pt x="316" y="54"/>
                    <a:pt x="316" y="54"/>
                  </a:cubicBezTo>
                  <a:cubicBezTo>
                    <a:pt x="316" y="54"/>
                    <a:pt x="316" y="54"/>
                    <a:pt x="316" y="54"/>
                  </a:cubicBezTo>
                  <a:cubicBezTo>
                    <a:pt x="316" y="54"/>
                    <a:pt x="316" y="54"/>
                    <a:pt x="316" y="54"/>
                  </a:cubicBezTo>
                  <a:moveTo>
                    <a:pt x="46" y="41"/>
                  </a:move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moveTo>
                    <a:pt x="46" y="41"/>
                  </a:move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moveTo>
                    <a:pt x="46" y="41"/>
                  </a:move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moveTo>
                    <a:pt x="46" y="40"/>
                  </a:moveTo>
                  <a:cubicBezTo>
                    <a:pt x="46" y="40"/>
                    <a:pt x="46" y="40"/>
                    <a:pt x="46" y="40"/>
                  </a:cubicBezTo>
                  <a:cubicBezTo>
                    <a:pt x="46" y="40"/>
                    <a:pt x="46" y="40"/>
                    <a:pt x="46" y="40"/>
                  </a:cubicBezTo>
                  <a:cubicBezTo>
                    <a:pt x="46" y="40"/>
                    <a:pt x="46" y="41"/>
                    <a:pt x="46" y="41"/>
                  </a:cubicBezTo>
                  <a:cubicBezTo>
                    <a:pt x="46" y="41"/>
                    <a:pt x="46" y="41"/>
                    <a:pt x="46" y="41"/>
                  </a:cubicBezTo>
                  <a:cubicBezTo>
                    <a:pt x="46" y="41"/>
                    <a:pt x="46" y="41"/>
                    <a:pt x="46" y="41"/>
                  </a:cubicBezTo>
                  <a:cubicBezTo>
                    <a:pt x="46" y="41"/>
                    <a:pt x="46" y="40"/>
                    <a:pt x="46" y="40"/>
                  </a:cubicBezTo>
                  <a:cubicBezTo>
                    <a:pt x="46" y="40"/>
                    <a:pt x="46" y="40"/>
                    <a:pt x="46" y="40"/>
                  </a:cubicBezTo>
                  <a:cubicBezTo>
                    <a:pt x="46" y="40"/>
                    <a:pt x="46" y="40"/>
                    <a:pt x="46" y="40"/>
                  </a:cubicBezTo>
                  <a:moveTo>
                    <a:pt x="46" y="40"/>
                  </a:move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moveTo>
                    <a:pt x="45" y="40"/>
                  </a:move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moveTo>
                    <a:pt x="45" y="40"/>
                  </a:move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moveTo>
                    <a:pt x="45" y="40"/>
                  </a:move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moveTo>
                    <a:pt x="44" y="39"/>
                  </a:moveTo>
                  <a:cubicBezTo>
                    <a:pt x="44" y="39"/>
                    <a:pt x="44" y="39"/>
                    <a:pt x="44" y="39"/>
                  </a:cubicBezTo>
                  <a:cubicBezTo>
                    <a:pt x="44" y="39"/>
                    <a:pt x="44" y="39"/>
                    <a:pt x="44" y="39"/>
                  </a:cubicBezTo>
                  <a:cubicBezTo>
                    <a:pt x="44" y="39"/>
                    <a:pt x="45" y="39"/>
                    <a:pt x="45" y="39"/>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39"/>
                  </a:cubicBezTo>
                  <a:cubicBezTo>
                    <a:pt x="45" y="39"/>
                    <a:pt x="44" y="39"/>
                    <a:pt x="44" y="39"/>
                  </a:cubicBezTo>
                  <a:cubicBezTo>
                    <a:pt x="44" y="39"/>
                    <a:pt x="44" y="39"/>
                    <a:pt x="44" y="39"/>
                  </a:cubicBezTo>
                  <a:moveTo>
                    <a:pt x="44" y="39"/>
                  </a:move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moveTo>
                    <a:pt x="44" y="38"/>
                  </a:moveTo>
                  <a:cubicBezTo>
                    <a:pt x="44" y="38"/>
                    <a:pt x="44" y="38"/>
                    <a:pt x="44" y="38"/>
                  </a:cubicBezTo>
                  <a:cubicBezTo>
                    <a:pt x="44" y="38"/>
                    <a:pt x="44" y="38"/>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8"/>
                    <a:pt x="44" y="38"/>
                    <a:pt x="44" y="38"/>
                  </a:cubicBezTo>
                  <a:cubicBezTo>
                    <a:pt x="44" y="38"/>
                    <a:pt x="44" y="38"/>
                    <a:pt x="44" y="38"/>
                  </a:cubicBezTo>
                  <a:moveTo>
                    <a:pt x="44" y="38"/>
                  </a:move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moveTo>
                    <a:pt x="288" y="38"/>
                  </a:moveTo>
                  <a:cubicBezTo>
                    <a:pt x="288" y="38"/>
                    <a:pt x="288" y="38"/>
                    <a:pt x="288" y="38"/>
                  </a:cubicBezTo>
                  <a:cubicBezTo>
                    <a:pt x="288" y="38"/>
                    <a:pt x="289" y="38"/>
                    <a:pt x="289" y="38"/>
                  </a:cubicBezTo>
                  <a:cubicBezTo>
                    <a:pt x="289" y="38"/>
                    <a:pt x="289" y="38"/>
                    <a:pt x="289" y="38"/>
                  </a:cubicBezTo>
                  <a:cubicBezTo>
                    <a:pt x="289" y="38"/>
                    <a:pt x="289" y="38"/>
                    <a:pt x="289" y="38"/>
                  </a:cubicBezTo>
                  <a:cubicBezTo>
                    <a:pt x="290" y="38"/>
                    <a:pt x="290" y="38"/>
                    <a:pt x="290" y="39"/>
                  </a:cubicBezTo>
                  <a:cubicBezTo>
                    <a:pt x="291" y="39"/>
                    <a:pt x="291" y="39"/>
                    <a:pt x="291" y="39"/>
                  </a:cubicBezTo>
                  <a:cubicBezTo>
                    <a:pt x="292" y="39"/>
                    <a:pt x="292" y="40"/>
                    <a:pt x="292" y="40"/>
                  </a:cubicBezTo>
                  <a:cubicBezTo>
                    <a:pt x="293" y="41"/>
                    <a:pt x="293" y="41"/>
                    <a:pt x="293" y="42"/>
                  </a:cubicBezTo>
                  <a:cubicBezTo>
                    <a:pt x="294" y="43"/>
                    <a:pt x="294" y="43"/>
                    <a:pt x="295" y="44"/>
                  </a:cubicBezTo>
                  <a:cubicBezTo>
                    <a:pt x="295" y="45"/>
                    <a:pt x="296" y="45"/>
                    <a:pt x="296" y="45"/>
                  </a:cubicBezTo>
                  <a:cubicBezTo>
                    <a:pt x="297" y="46"/>
                    <a:pt x="297" y="46"/>
                    <a:pt x="298" y="46"/>
                  </a:cubicBezTo>
                  <a:cubicBezTo>
                    <a:pt x="298" y="46"/>
                    <a:pt x="299" y="46"/>
                    <a:pt x="299" y="46"/>
                  </a:cubicBezTo>
                  <a:cubicBezTo>
                    <a:pt x="299" y="46"/>
                    <a:pt x="299" y="46"/>
                    <a:pt x="299" y="46"/>
                  </a:cubicBezTo>
                  <a:cubicBezTo>
                    <a:pt x="300" y="46"/>
                    <a:pt x="300" y="47"/>
                    <a:pt x="300" y="47"/>
                  </a:cubicBezTo>
                  <a:cubicBezTo>
                    <a:pt x="300" y="47"/>
                    <a:pt x="300" y="47"/>
                    <a:pt x="300" y="48"/>
                  </a:cubicBezTo>
                  <a:cubicBezTo>
                    <a:pt x="300" y="48"/>
                    <a:pt x="300" y="48"/>
                    <a:pt x="300" y="49"/>
                  </a:cubicBezTo>
                  <a:cubicBezTo>
                    <a:pt x="300" y="49"/>
                    <a:pt x="300" y="50"/>
                    <a:pt x="301" y="50"/>
                  </a:cubicBezTo>
                  <a:cubicBezTo>
                    <a:pt x="301" y="51"/>
                    <a:pt x="301" y="51"/>
                    <a:pt x="302" y="51"/>
                  </a:cubicBezTo>
                  <a:cubicBezTo>
                    <a:pt x="302" y="52"/>
                    <a:pt x="303" y="52"/>
                    <a:pt x="304" y="52"/>
                  </a:cubicBezTo>
                  <a:cubicBezTo>
                    <a:pt x="304" y="53"/>
                    <a:pt x="305" y="53"/>
                    <a:pt x="305" y="53"/>
                  </a:cubicBezTo>
                  <a:cubicBezTo>
                    <a:pt x="305" y="53"/>
                    <a:pt x="306" y="53"/>
                    <a:pt x="306" y="53"/>
                  </a:cubicBezTo>
                  <a:cubicBezTo>
                    <a:pt x="307" y="53"/>
                    <a:pt x="308" y="52"/>
                    <a:pt x="308" y="52"/>
                  </a:cubicBezTo>
                  <a:cubicBezTo>
                    <a:pt x="309" y="52"/>
                    <a:pt x="310" y="52"/>
                    <a:pt x="310" y="52"/>
                  </a:cubicBezTo>
                  <a:cubicBezTo>
                    <a:pt x="311" y="52"/>
                    <a:pt x="312" y="52"/>
                    <a:pt x="312" y="51"/>
                  </a:cubicBezTo>
                  <a:cubicBezTo>
                    <a:pt x="312" y="51"/>
                    <a:pt x="312" y="51"/>
                    <a:pt x="312" y="51"/>
                  </a:cubicBezTo>
                  <a:cubicBezTo>
                    <a:pt x="312" y="51"/>
                    <a:pt x="313" y="51"/>
                    <a:pt x="313" y="51"/>
                  </a:cubicBezTo>
                  <a:cubicBezTo>
                    <a:pt x="313" y="51"/>
                    <a:pt x="313" y="51"/>
                    <a:pt x="313" y="51"/>
                  </a:cubicBezTo>
                  <a:cubicBezTo>
                    <a:pt x="313" y="51"/>
                    <a:pt x="313" y="51"/>
                    <a:pt x="314" y="51"/>
                  </a:cubicBezTo>
                  <a:cubicBezTo>
                    <a:pt x="314" y="51"/>
                    <a:pt x="314" y="51"/>
                    <a:pt x="314" y="51"/>
                  </a:cubicBezTo>
                  <a:cubicBezTo>
                    <a:pt x="314" y="51"/>
                    <a:pt x="314" y="51"/>
                    <a:pt x="314" y="51"/>
                  </a:cubicBezTo>
                  <a:cubicBezTo>
                    <a:pt x="314" y="51"/>
                    <a:pt x="314" y="51"/>
                    <a:pt x="314" y="51"/>
                  </a:cubicBezTo>
                  <a:cubicBezTo>
                    <a:pt x="314" y="51"/>
                    <a:pt x="314" y="51"/>
                    <a:pt x="314" y="51"/>
                  </a:cubicBezTo>
                  <a:cubicBezTo>
                    <a:pt x="314" y="52"/>
                    <a:pt x="314" y="52"/>
                    <a:pt x="314" y="52"/>
                  </a:cubicBezTo>
                  <a:cubicBezTo>
                    <a:pt x="314" y="52"/>
                    <a:pt x="314" y="52"/>
                    <a:pt x="315" y="53"/>
                  </a:cubicBezTo>
                  <a:cubicBezTo>
                    <a:pt x="315" y="53"/>
                    <a:pt x="315" y="53"/>
                    <a:pt x="315" y="53"/>
                  </a:cubicBezTo>
                  <a:cubicBezTo>
                    <a:pt x="315" y="54"/>
                    <a:pt x="315" y="54"/>
                    <a:pt x="316" y="54"/>
                  </a:cubicBezTo>
                  <a:cubicBezTo>
                    <a:pt x="315" y="54"/>
                    <a:pt x="315" y="54"/>
                    <a:pt x="315" y="53"/>
                  </a:cubicBezTo>
                  <a:cubicBezTo>
                    <a:pt x="315" y="53"/>
                    <a:pt x="315" y="53"/>
                    <a:pt x="315" y="53"/>
                  </a:cubicBezTo>
                  <a:cubicBezTo>
                    <a:pt x="315" y="52"/>
                    <a:pt x="314" y="52"/>
                    <a:pt x="314" y="52"/>
                  </a:cubicBezTo>
                  <a:cubicBezTo>
                    <a:pt x="314" y="52"/>
                    <a:pt x="314" y="52"/>
                    <a:pt x="314" y="51"/>
                  </a:cubicBezTo>
                  <a:cubicBezTo>
                    <a:pt x="314" y="51"/>
                    <a:pt x="314" y="51"/>
                    <a:pt x="314" y="51"/>
                  </a:cubicBezTo>
                  <a:cubicBezTo>
                    <a:pt x="314" y="51"/>
                    <a:pt x="314" y="51"/>
                    <a:pt x="314" y="51"/>
                  </a:cubicBezTo>
                  <a:cubicBezTo>
                    <a:pt x="314" y="51"/>
                    <a:pt x="314" y="51"/>
                    <a:pt x="314" y="51"/>
                  </a:cubicBezTo>
                  <a:cubicBezTo>
                    <a:pt x="314" y="51"/>
                    <a:pt x="314" y="51"/>
                    <a:pt x="314" y="51"/>
                  </a:cubicBezTo>
                  <a:cubicBezTo>
                    <a:pt x="313" y="51"/>
                    <a:pt x="313" y="51"/>
                    <a:pt x="313" y="51"/>
                  </a:cubicBezTo>
                  <a:cubicBezTo>
                    <a:pt x="313" y="51"/>
                    <a:pt x="313" y="51"/>
                    <a:pt x="313" y="51"/>
                  </a:cubicBezTo>
                  <a:cubicBezTo>
                    <a:pt x="313" y="51"/>
                    <a:pt x="312" y="51"/>
                    <a:pt x="312" y="51"/>
                  </a:cubicBezTo>
                  <a:cubicBezTo>
                    <a:pt x="312" y="51"/>
                    <a:pt x="312" y="51"/>
                    <a:pt x="312" y="51"/>
                  </a:cubicBezTo>
                  <a:cubicBezTo>
                    <a:pt x="312" y="52"/>
                    <a:pt x="311" y="52"/>
                    <a:pt x="310" y="52"/>
                  </a:cubicBezTo>
                  <a:cubicBezTo>
                    <a:pt x="310" y="52"/>
                    <a:pt x="309" y="52"/>
                    <a:pt x="308" y="52"/>
                  </a:cubicBezTo>
                  <a:cubicBezTo>
                    <a:pt x="308" y="52"/>
                    <a:pt x="307" y="53"/>
                    <a:pt x="306" y="53"/>
                  </a:cubicBezTo>
                  <a:cubicBezTo>
                    <a:pt x="306" y="53"/>
                    <a:pt x="305" y="53"/>
                    <a:pt x="305" y="53"/>
                  </a:cubicBezTo>
                  <a:cubicBezTo>
                    <a:pt x="305" y="53"/>
                    <a:pt x="304" y="53"/>
                    <a:pt x="304" y="52"/>
                  </a:cubicBezTo>
                  <a:cubicBezTo>
                    <a:pt x="303" y="52"/>
                    <a:pt x="302" y="52"/>
                    <a:pt x="302" y="51"/>
                  </a:cubicBezTo>
                  <a:cubicBezTo>
                    <a:pt x="301" y="51"/>
                    <a:pt x="301" y="51"/>
                    <a:pt x="301" y="50"/>
                  </a:cubicBezTo>
                  <a:cubicBezTo>
                    <a:pt x="300" y="50"/>
                    <a:pt x="300" y="49"/>
                    <a:pt x="300" y="49"/>
                  </a:cubicBezTo>
                  <a:cubicBezTo>
                    <a:pt x="300" y="48"/>
                    <a:pt x="300" y="48"/>
                    <a:pt x="300" y="48"/>
                  </a:cubicBezTo>
                  <a:cubicBezTo>
                    <a:pt x="300" y="47"/>
                    <a:pt x="300" y="47"/>
                    <a:pt x="300" y="47"/>
                  </a:cubicBezTo>
                  <a:cubicBezTo>
                    <a:pt x="300" y="47"/>
                    <a:pt x="300" y="46"/>
                    <a:pt x="299" y="46"/>
                  </a:cubicBezTo>
                  <a:cubicBezTo>
                    <a:pt x="299" y="46"/>
                    <a:pt x="299" y="46"/>
                    <a:pt x="299" y="46"/>
                  </a:cubicBezTo>
                  <a:cubicBezTo>
                    <a:pt x="299" y="46"/>
                    <a:pt x="298" y="46"/>
                    <a:pt x="298" y="46"/>
                  </a:cubicBezTo>
                  <a:cubicBezTo>
                    <a:pt x="297" y="46"/>
                    <a:pt x="297" y="46"/>
                    <a:pt x="296" y="45"/>
                  </a:cubicBezTo>
                  <a:cubicBezTo>
                    <a:pt x="296" y="45"/>
                    <a:pt x="295" y="45"/>
                    <a:pt x="295" y="44"/>
                  </a:cubicBezTo>
                  <a:cubicBezTo>
                    <a:pt x="294" y="43"/>
                    <a:pt x="294" y="43"/>
                    <a:pt x="293" y="42"/>
                  </a:cubicBezTo>
                  <a:cubicBezTo>
                    <a:pt x="293" y="41"/>
                    <a:pt x="293" y="41"/>
                    <a:pt x="292" y="40"/>
                  </a:cubicBezTo>
                  <a:cubicBezTo>
                    <a:pt x="292" y="40"/>
                    <a:pt x="292" y="39"/>
                    <a:pt x="291" y="39"/>
                  </a:cubicBezTo>
                  <a:cubicBezTo>
                    <a:pt x="291" y="39"/>
                    <a:pt x="291" y="39"/>
                    <a:pt x="290" y="39"/>
                  </a:cubicBezTo>
                  <a:cubicBezTo>
                    <a:pt x="290" y="38"/>
                    <a:pt x="290" y="38"/>
                    <a:pt x="289" y="38"/>
                  </a:cubicBezTo>
                  <a:cubicBezTo>
                    <a:pt x="289" y="38"/>
                    <a:pt x="289" y="38"/>
                    <a:pt x="289" y="38"/>
                  </a:cubicBezTo>
                  <a:cubicBezTo>
                    <a:pt x="289" y="38"/>
                    <a:pt x="289" y="38"/>
                    <a:pt x="289" y="38"/>
                  </a:cubicBezTo>
                  <a:cubicBezTo>
                    <a:pt x="289" y="38"/>
                    <a:pt x="288" y="38"/>
                    <a:pt x="288" y="38"/>
                  </a:cubicBezTo>
                  <a:cubicBezTo>
                    <a:pt x="288" y="38"/>
                    <a:pt x="288" y="38"/>
                    <a:pt x="288" y="38"/>
                  </a:cubicBezTo>
                  <a:moveTo>
                    <a:pt x="197" y="3"/>
                  </a:move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moveTo>
                    <a:pt x="200" y="3"/>
                  </a:moveTo>
                  <a:cubicBezTo>
                    <a:pt x="200" y="3"/>
                    <a:pt x="200" y="3"/>
                    <a:pt x="200" y="3"/>
                  </a:cubicBezTo>
                  <a:cubicBezTo>
                    <a:pt x="200" y="3"/>
                    <a:pt x="200" y="3"/>
                    <a:pt x="200" y="4"/>
                  </a:cubicBezTo>
                  <a:cubicBezTo>
                    <a:pt x="199" y="4"/>
                    <a:pt x="199" y="4"/>
                    <a:pt x="199" y="4"/>
                  </a:cubicBezTo>
                  <a:cubicBezTo>
                    <a:pt x="199" y="4"/>
                    <a:pt x="199" y="4"/>
                    <a:pt x="199" y="4"/>
                  </a:cubicBezTo>
                  <a:cubicBezTo>
                    <a:pt x="199" y="4"/>
                    <a:pt x="199" y="4"/>
                    <a:pt x="199" y="4"/>
                  </a:cubicBezTo>
                  <a:cubicBezTo>
                    <a:pt x="199" y="4"/>
                    <a:pt x="199" y="4"/>
                    <a:pt x="199" y="4"/>
                  </a:cubicBezTo>
                  <a:cubicBezTo>
                    <a:pt x="198" y="4"/>
                    <a:pt x="198" y="4"/>
                    <a:pt x="198" y="4"/>
                  </a:cubicBezTo>
                  <a:cubicBezTo>
                    <a:pt x="198" y="4"/>
                    <a:pt x="198" y="4"/>
                    <a:pt x="198" y="4"/>
                  </a:cubicBezTo>
                  <a:cubicBezTo>
                    <a:pt x="198" y="4"/>
                    <a:pt x="198" y="4"/>
                    <a:pt x="198" y="4"/>
                  </a:cubicBezTo>
                  <a:cubicBezTo>
                    <a:pt x="198" y="4"/>
                    <a:pt x="198" y="4"/>
                    <a:pt x="199" y="4"/>
                  </a:cubicBezTo>
                  <a:cubicBezTo>
                    <a:pt x="199" y="4"/>
                    <a:pt x="199" y="4"/>
                    <a:pt x="199" y="4"/>
                  </a:cubicBezTo>
                  <a:cubicBezTo>
                    <a:pt x="199" y="4"/>
                    <a:pt x="199" y="4"/>
                    <a:pt x="199" y="4"/>
                  </a:cubicBezTo>
                  <a:cubicBezTo>
                    <a:pt x="199" y="4"/>
                    <a:pt x="199" y="4"/>
                    <a:pt x="199" y="4"/>
                  </a:cubicBezTo>
                  <a:cubicBezTo>
                    <a:pt x="199" y="4"/>
                    <a:pt x="199" y="4"/>
                    <a:pt x="200" y="4"/>
                  </a:cubicBezTo>
                  <a:cubicBezTo>
                    <a:pt x="200" y="3"/>
                    <a:pt x="200" y="3"/>
                    <a:pt x="200" y="3"/>
                  </a:cubicBezTo>
                  <a:cubicBezTo>
                    <a:pt x="200" y="3"/>
                    <a:pt x="200" y="3"/>
                    <a:pt x="200" y="3"/>
                  </a:cubicBezTo>
                  <a:moveTo>
                    <a:pt x="197" y="2"/>
                  </a:moveTo>
                  <a:cubicBezTo>
                    <a:pt x="197" y="2"/>
                    <a:pt x="197" y="2"/>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3"/>
                    <a:pt x="197" y="3"/>
                    <a:pt x="197" y="3"/>
                  </a:cubicBezTo>
                  <a:cubicBezTo>
                    <a:pt x="197" y="2"/>
                    <a:pt x="197" y="2"/>
                    <a:pt x="197" y="2"/>
                  </a:cubicBezTo>
                  <a:moveTo>
                    <a:pt x="196" y="2"/>
                  </a:moveTo>
                  <a:cubicBezTo>
                    <a:pt x="196" y="2"/>
                    <a:pt x="196" y="2"/>
                    <a:pt x="197" y="2"/>
                  </a:cubicBezTo>
                  <a:cubicBezTo>
                    <a:pt x="197" y="2"/>
                    <a:pt x="197" y="2"/>
                    <a:pt x="197" y="2"/>
                  </a:cubicBezTo>
                  <a:cubicBezTo>
                    <a:pt x="197" y="2"/>
                    <a:pt x="197" y="2"/>
                    <a:pt x="197" y="2"/>
                  </a:cubicBezTo>
                  <a:cubicBezTo>
                    <a:pt x="197" y="2"/>
                    <a:pt x="197" y="2"/>
                    <a:pt x="197" y="2"/>
                  </a:cubicBezTo>
                  <a:cubicBezTo>
                    <a:pt x="197" y="2"/>
                    <a:pt x="197" y="2"/>
                    <a:pt x="197" y="2"/>
                  </a:cubicBezTo>
                  <a:cubicBezTo>
                    <a:pt x="197" y="2"/>
                    <a:pt x="197" y="2"/>
                    <a:pt x="197" y="2"/>
                  </a:cubicBezTo>
                  <a:cubicBezTo>
                    <a:pt x="197" y="2"/>
                    <a:pt x="197" y="2"/>
                    <a:pt x="197" y="2"/>
                  </a:cubicBezTo>
                  <a:cubicBezTo>
                    <a:pt x="196" y="2"/>
                    <a:pt x="196" y="2"/>
                    <a:pt x="196" y="2"/>
                  </a:cubicBezTo>
                  <a:moveTo>
                    <a:pt x="195" y="0"/>
                  </a:moveTo>
                  <a:cubicBezTo>
                    <a:pt x="194" y="0"/>
                    <a:pt x="194" y="0"/>
                    <a:pt x="194" y="0"/>
                  </a:cubicBezTo>
                  <a:cubicBezTo>
                    <a:pt x="194" y="1"/>
                    <a:pt x="193" y="1"/>
                    <a:pt x="193" y="1"/>
                  </a:cubicBezTo>
                  <a:cubicBezTo>
                    <a:pt x="193" y="1"/>
                    <a:pt x="192" y="2"/>
                    <a:pt x="192" y="2"/>
                  </a:cubicBezTo>
                  <a:cubicBezTo>
                    <a:pt x="191" y="2"/>
                    <a:pt x="190" y="2"/>
                    <a:pt x="190" y="2"/>
                  </a:cubicBezTo>
                  <a:cubicBezTo>
                    <a:pt x="189" y="2"/>
                    <a:pt x="189" y="2"/>
                    <a:pt x="188" y="2"/>
                  </a:cubicBezTo>
                  <a:cubicBezTo>
                    <a:pt x="188" y="2"/>
                    <a:pt x="188" y="2"/>
                    <a:pt x="188" y="2"/>
                  </a:cubicBezTo>
                  <a:cubicBezTo>
                    <a:pt x="187" y="2"/>
                    <a:pt x="187" y="2"/>
                    <a:pt x="187" y="2"/>
                  </a:cubicBezTo>
                  <a:cubicBezTo>
                    <a:pt x="187" y="2"/>
                    <a:pt x="187" y="2"/>
                    <a:pt x="186" y="2"/>
                  </a:cubicBezTo>
                  <a:cubicBezTo>
                    <a:pt x="186" y="2"/>
                    <a:pt x="186" y="2"/>
                    <a:pt x="186" y="2"/>
                  </a:cubicBezTo>
                  <a:cubicBezTo>
                    <a:pt x="186" y="1"/>
                    <a:pt x="186" y="1"/>
                    <a:pt x="186" y="1"/>
                  </a:cubicBezTo>
                  <a:cubicBezTo>
                    <a:pt x="186" y="1"/>
                    <a:pt x="186" y="1"/>
                    <a:pt x="185" y="1"/>
                  </a:cubicBezTo>
                  <a:cubicBezTo>
                    <a:pt x="185" y="1"/>
                    <a:pt x="185" y="1"/>
                    <a:pt x="185" y="1"/>
                  </a:cubicBezTo>
                  <a:cubicBezTo>
                    <a:pt x="185" y="1"/>
                    <a:pt x="185" y="1"/>
                    <a:pt x="185" y="1"/>
                  </a:cubicBezTo>
                  <a:cubicBezTo>
                    <a:pt x="185" y="1"/>
                    <a:pt x="185" y="1"/>
                    <a:pt x="185" y="1"/>
                  </a:cubicBezTo>
                  <a:cubicBezTo>
                    <a:pt x="185" y="1"/>
                    <a:pt x="185" y="1"/>
                    <a:pt x="185" y="1"/>
                  </a:cubicBezTo>
                  <a:cubicBezTo>
                    <a:pt x="186" y="1"/>
                    <a:pt x="186" y="1"/>
                    <a:pt x="186" y="1"/>
                  </a:cubicBezTo>
                  <a:cubicBezTo>
                    <a:pt x="186" y="1"/>
                    <a:pt x="186" y="1"/>
                    <a:pt x="186" y="2"/>
                  </a:cubicBezTo>
                  <a:cubicBezTo>
                    <a:pt x="186" y="2"/>
                    <a:pt x="186" y="2"/>
                    <a:pt x="186" y="2"/>
                  </a:cubicBezTo>
                  <a:cubicBezTo>
                    <a:pt x="187" y="2"/>
                    <a:pt x="187" y="2"/>
                    <a:pt x="187" y="2"/>
                  </a:cubicBezTo>
                  <a:cubicBezTo>
                    <a:pt x="187" y="2"/>
                    <a:pt x="187" y="2"/>
                    <a:pt x="188" y="2"/>
                  </a:cubicBezTo>
                  <a:cubicBezTo>
                    <a:pt x="188" y="2"/>
                    <a:pt x="188" y="2"/>
                    <a:pt x="188" y="2"/>
                  </a:cubicBezTo>
                  <a:cubicBezTo>
                    <a:pt x="189" y="2"/>
                    <a:pt x="189" y="2"/>
                    <a:pt x="190" y="2"/>
                  </a:cubicBezTo>
                  <a:cubicBezTo>
                    <a:pt x="190" y="2"/>
                    <a:pt x="191" y="2"/>
                    <a:pt x="192" y="2"/>
                  </a:cubicBezTo>
                  <a:cubicBezTo>
                    <a:pt x="192" y="2"/>
                    <a:pt x="193" y="1"/>
                    <a:pt x="193" y="1"/>
                  </a:cubicBezTo>
                  <a:cubicBezTo>
                    <a:pt x="193" y="1"/>
                    <a:pt x="194" y="1"/>
                    <a:pt x="194" y="0"/>
                  </a:cubicBezTo>
                  <a:cubicBezTo>
                    <a:pt x="195" y="0"/>
                    <a:pt x="195" y="0"/>
                    <a:pt x="195" y="0"/>
                  </a:cubicBezTo>
                  <a:cubicBezTo>
                    <a:pt x="195" y="0"/>
                    <a:pt x="195" y="0"/>
                    <a:pt x="195" y="0"/>
                  </a:cubicBezTo>
                  <a:cubicBezTo>
                    <a:pt x="196" y="0"/>
                    <a:pt x="196" y="0"/>
                    <a:pt x="196" y="1"/>
                  </a:cubicBezTo>
                  <a:cubicBezTo>
                    <a:pt x="196" y="1"/>
                    <a:pt x="196" y="1"/>
                    <a:pt x="196" y="1"/>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2"/>
                  </a:cubicBezTo>
                  <a:cubicBezTo>
                    <a:pt x="196" y="2"/>
                    <a:pt x="196" y="2"/>
                    <a:pt x="196" y="1"/>
                  </a:cubicBezTo>
                  <a:cubicBezTo>
                    <a:pt x="196" y="1"/>
                    <a:pt x="196" y="1"/>
                    <a:pt x="196" y="1"/>
                  </a:cubicBezTo>
                  <a:cubicBezTo>
                    <a:pt x="196" y="0"/>
                    <a:pt x="196" y="0"/>
                    <a:pt x="195" y="0"/>
                  </a:cubicBezTo>
                  <a:cubicBezTo>
                    <a:pt x="195" y="0"/>
                    <a:pt x="195" y="0"/>
                    <a:pt x="1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8" name="Freeform 317">
              <a:extLst>
                <a:ext uri="{FF2B5EF4-FFF2-40B4-BE49-F238E27FC236}">
                  <a16:creationId xmlns:a16="http://schemas.microsoft.com/office/drawing/2014/main" id="{A9AF018E-99C5-8F46-8823-11E2C2C232F3}"/>
                </a:ext>
              </a:extLst>
            </p:cNvPr>
            <p:cNvSpPr>
              <a:spLocks/>
            </p:cNvSpPr>
            <p:nvPr/>
          </p:nvSpPr>
          <p:spPr bwMode="auto">
            <a:xfrm>
              <a:off x="6594475" y="1162050"/>
              <a:ext cx="184150" cy="23812"/>
            </a:xfrm>
            <a:custGeom>
              <a:avLst/>
              <a:gdLst>
                <a:gd name="T0" fmla="*/ 25 w 109"/>
                <a:gd name="T1" fmla="*/ 3 h 14"/>
                <a:gd name="T2" fmla="*/ 21 w 109"/>
                <a:gd name="T3" fmla="*/ 2 h 14"/>
                <a:gd name="T4" fmla="*/ 15 w 109"/>
                <a:gd name="T5" fmla="*/ 4 h 14"/>
                <a:gd name="T6" fmla="*/ 6 w 109"/>
                <a:gd name="T7" fmla="*/ 7 h 14"/>
                <a:gd name="T8" fmla="*/ 3 w 109"/>
                <a:gd name="T9" fmla="*/ 11 h 14"/>
                <a:gd name="T10" fmla="*/ 0 w 109"/>
                <a:gd name="T11" fmla="*/ 13 h 14"/>
                <a:gd name="T12" fmla="*/ 0 w 109"/>
                <a:gd name="T13" fmla="*/ 12 h 14"/>
                <a:gd name="T14" fmla="*/ 5 w 109"/>
                <a:gd name="T15" fmla="*/ 9 h 14"/>
                <a:gd name="T16" fmla="*/ 12 w 109"/>
                <a:gd name="T17" fmla="*/ 5 h 14"/>
                <a:gd name="T18" fmla="*/ 17 w 109"/>
                <a:gd name="T19" fmla="*/ 3 h 14"/>
                <a:gd name="T20" fmla="*/ 23 w 109"/>
                <a:gd name="T21" fmla="*/ 3 h 14"/>
                <a:gd name="T22" fmla="*/ 27 w 109"/>
                <a:gd name="T23" fmla="*/ 1 h 14"/>
                <a:gd name="T24" fmla="*/ 31 w 109"/>
                <a:gd name="T25" fmla="*/ 1 h 14"/>
                <a:gd name="T26" fmla="*/ 40 w 109"/>
                <a:gd name="T27" fmla="*/ 4 h 14"/>
                <a:gd name="T28" fmla="*/ 48 w 109"/>
                <a:gd name="T29" fmla="*/ 10 h 14"/>
                <a:gd name="T30" fmla="*/ 48 w 109"/>
                <a:gd name="T31" fmla="*/ 10 h 14"/>
                <a:gd name="T32" fmla="*/ 48 w 109"/>
                <a:gd name="T33" fmla="*/ 10 h 14"/>
                <a:gd name="T34" fmla="*/ 48 w 109"/>
                <a:gd name="T35" fmla="*/ 11 h 14"/>
                <a:gd name="T36" fmla="*/ 48 w 109"/>
                <a:gd name="T37" fmla="*/ 11 h 14"/>
                <a:gd name="T38" fmla="*/ 49 w 109"/>
                <a:gd name="T39" fmla="*/ 12 h 14"/>
                <a:gd name="T40" fmla="*/ 49 w 109"/>
                <a:gd name="T41" fmla="*/ 12 h 14"/>
                <a:gd name="T42" fmla="*/ 49 w 109"/>
                <a:gd name="T43" fmla="*/ 12 h 14"/>
                <a:gd name="T44" fmla="*/ 49 w 109"/>
                <a:gd name="T45" fmla="*/ 12 h 14"/>
                <a:gd name="T46" fmla="*/ 50 w 109"/>
                <a:gd name="T47" fmla="*/ 12 h 14"/>
                <a:gd name="T48" fmla="*/ 50 w 109"/>
                <a:gd name="T49" fmla="*/ 12 h 14"/>
                <a:gd name="T50" fmla="*/ 50 w 109"/>
                <a:gd name="T51" fmla="*/ 13 h 14"/>
                <a:gd name="T52" fmla="*/ 50 w 109"/>
                <a:gd name="T53" fmla="*/ 13 h 14"/>
                <a:gd name="T54" fmla="*/ 50 w 109"/>
                <a:gd name="T55" fmla="*/ 13 h 14"/>
                <a:gd name="T56" fmla="*/ 50 w 109"/>
                <a:gd name="T57" fmla="*/ 13 h 14"/>
                <a:gd name="T58" fmla="*/ 51 w 109"/>
                <a:gd name="T59" fmla="*/ 12 h 14"/>
                <a:gd name="T60" fmla="*/ 53 w 109"/>
                <a:gd name="T61" fmla="*/ 10 h 14"/>
                <a:gd name="T62" fmla="*/ 61 w 109"/>
                <a:gd name="T63" fmla="*/ 12 h 14"/>
                <a:gd name="T64" fmla="*/ 70 w 109"/>
                <a:gd name="T65" fmla="*/ 8 h 14"/>
                <a:gd name="T66" fmla="*/ 73 w 109"/>
                <a:gd name="T67" fmla="*/ 9 h 14"/>
                <a:gd name="T68" fmla="*/ 77 w 109"/>
                <a:gd name="T69" fmla="*/ 8 h 14"/>
                <a:gd name="T70" fmla="*/ 84 w 109"/>
                <a:gd name="T71" fmla="*/ 9 h 14"/>
                <a:gd name="T72" fmla="*/ 92 w 109"/>
                <a:gd name="T73" fmla="*/ 12 h 14"/>
                <a:gd name="T74" fmla="*/ 95 w 109"/>
                <a:gd name="T75" fmla="*/ 14 h 14"/>
                <a:gd name="T76" fmla="*/ 97 w 109"/>
                <a:gd name="T77" fmla="*/ 10 h 14"/>
                <a:gd name="T78" fmla="*/ 98 w 109"/>
                <a:gd name="T79" fmla="*/ 11 h 14"/>
                <a:gd name="T80" fmla="*/ 108 w 109"/>
                <a:gd name="T81" fmla="*/ 11 h 14"/>
                <a:gd name="T82" fmla="*/ 102 w 109"/>
                <a:gd name="T83" fmla="*/ 12 h 14"/>
                <a:gd name="T84" fmla="*/ 97 w 109"/>
                <a:gd name="T85" fmla="*/ 10 h 14"/>
                <a:gd name="T86" fmla="*/ 96 w 109"/>
                <a:gd name="T87" fmla="*/ 11 h 14"/>
                <a:gd name="T88" fmla="*/ 93 w 109"/>
                <a:gd name="T89" fmla="*/ 14 h 14"/>
                <a:gd name="T90" fmla="*/ 90 w 109"/>
                <a:gd name="T91" fmla="*/ 11 h 14"/>
                <a:gd name="T92" fmla="*/ 82 w 109"/>
                <a:gd name="T93" fmla="*/ 7 h 14"/>
                <a:gd name="T94" fmla="*/ 75 w 109"/>
                <a:gd name="T95" fmla="*/ 9 h 14"/>
                <a:gd name="T96" fmla="*/ 71 w 109"/>
                <a:gd name="T97" fmla="*/ 8 h 14"/>
                <a:gd name="T98" fmla="*/ 65 w 109"/>
                <a:gd name="T99" fmla="*/ 9 h 14"/>
                <a:gd name="T100" fmla="*/ 57 w 109"/>
                <a:gd name="T101" fmla="*/ 12 h 14"/>
                <a:gd name="T102" fmla="*/ 52 w 109"/>
                <a:gd name="T103" fmla="*/ 10 h 14"/>
                <a:gd name="T104" fmla="*/ 50 w 109"/>
                <a:gd name="T105" fmla="*/ 13 h 14"/>
                <a:gd name="T106" fmla="*/ 44 w 109"/>
                <a:gd name="T107" fmla="*/ 6 h 14"/>
                <a:gd name="T108" fmla="*/ 34 w 109"/>
                <a:gd name="T109" fmla="*/ 3 h 14"/>
                <a:gd name="T110" fmla="*/ 29 w 109"/>
                <a:gd name="T11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14">
                  <a:moveTo>
                    <a:pt x="29" y="0"/>
                  </a:moveTo>
                  <a:cubicBezTo>
                    <a:pt x="28" y="0"/>
                    <a:pt x="28" y="0"/>
                    <a:pt x="28" y="0"/>
                  </a:cubicBezTo>
                  <a:cubicBezTo>
                    <a:pt x="28" y="0"/>
                    <a:pt x="28" y="0"/>
                    <a:pt x="27" y="0"/>
                  </a:cubicBezTo>
                  <a:cubicBezTo>
                    <a:pt x="27" y="0"/>
                    <a:pt x="27" y="0"/>
                    <a:pt x="27" y="1"/>
                  </a:cubicBezTo>
                  <a:cubicBezTo>
                    <a:pt x="27" y="1"/>
                    <a:pt x="26" y="1"/>
                    <a:pt x="26" y="1"/>
                  </a:cubicBezTo>
                  <a:cubicBezTo>
                    <a:pt x="26" y="2"/>
                    <a:pt x="26" y="2"/>
                    <a:pt x="26" y="2"/>
                  </a:cubicBezTo>
                  <a:cubicBezTo>
                    <a:pt x="26" y="2"/>
                    <a:pt x="26" y="2"/>
                    <a:pt x="25" y="3"/>
                  </a:cubicBezTo>
                  <a:cubicBezTo>
                    <a:pt x="25" y="3"/>
                    <a:pt x="25" y="3"/>
                    <a:pt x="25" y="3"/>
                  </a:cubicBezTo>
                  <a:cubicBezTo>
                    <a:pt x="25" y="3"/>
                    <a:pt x="25" y="3"/>
                    <a:pt x="24" y="3"/>
                  </a:cubicBezTo>
                  <a:cubicBezTo>
                    <a:pt x="24" y="3"/>
                    <a:pt x="24" y="3"/>
                    <a:pt x="24" y="3"/>
                  </a:cubicBezTo>
                  <a:cubicBezTo>
                    <a:pt x="23" y="3"/>
                    <a:pt x="23" y="3"/>
                    <a:pt x="23" y="3"/>
                  </a:cubicBezTo>
                  <a:cubicBezTo>
                    <a:pt x="23" y="3"/>
                    <a:pt x="23" y="2"/>
                    <a:pt x="23" y="2"/>
                  </a:cubicBezTo>
                  <a:cubicBezTo>
                    <a:pt x="22" y="2"/>
                    <a:pt x="22" y="2"/>
                    <a:pt x="22" y="2"/>
                  </a:cubicBezTo>
                  <a:cubicBezTo>
                    <a:pt x="21" y="2"/>
                    <a:pt x="21" y="2"/>
                    <a:pt x="21" y="2"/>
                  </a:cubicBezTo>
                  <a:cubicBezTo>
                    <a:pt x="21" y="1"/>
                    <a:pt x="21" y="1"/>
                    <a:pt x="21" y="1"/>
                  </a:cubicBezTo>
                  <a:cubicBezTo>
                    <a:pt x="20" y="1"/>
                    <a:pt x="20" y="2"/>
                    <a:pt x="19" y="2"/>
                  </a:cubicBezTo>
                  <a:cubicBezTo>
                    <a:pt x="19" y="2"/>
                    <a:pt x="19" y="2"/>
                    <a:pt x="18" y="2"/>
                  </a:cubicBezTo>
                  <a:cubicBezTo>
                    <a:pt x="18" y="2"/>
                    <a:pt x="17" y="2"/>
                    <a:pt x="17" y="3"/>
                  </a:cubicBezTo>
                  <a:cubicBezTo>
                    <a:pt x="16" y="3"/>
                    <a:pt x="16" y="3"/>
                    <a:pt x="16" y="3"/>
                  </a:cubicBezTo>
                  <a:cubicBezTo>
                    <a:pt x="15" y="3"/>
                    <a:pt x="15" y="3"/>
                    <a:pt x="15" y="3"/>
                  </a:cubicBezTo>
                  <a:cubicBezTo>
                    <a:pt x="15" y="3"/>
                    <a:pt x="15" y="3"/>
                    <a:pt x="15" y="4"/>
                  </a:cubicBezTo>
                  <a:cubicBezTo>
                    <a:pt x="15" y="4"/>
                    <a:pt x="15" y="4"/>
                    <a:pt x="15" y="4"/>
                  </a:cubicBezTo>
                  <a:cubicBezTo>
                    <a:pt x="15" y="4"/>
                    <a:pt x="14" y="4"/>
                    <a:pt x="14" y="4"/>
                  </a:cubicBezTo>
                  <a:cubicBezTo>
                    <a:pt x="14" y="4"/>
                    <a:pt x="14" y="4"/>
                    <a:pt x="14" y="4"/>
                  </a:cubicBezTo>
                  <a:cubicBezTo>
                    <a:pt x="13" y="4"/>
                    <a:pt x="13" y="5"/>
                    <a:pt x="12" y="5"/>
                  </a:cubicBezTo>
                  <a:cubicBezTo>
                    <a:pt x="11" y="6"/>
                    <a:pt x="11" y="6"/>
                    <a:pt x="10" y="6"/>
                  </a:cubicBezTo>
                  <a:cubicBezTo>
                    <a:pt x="9" y="7"/>
                    <a:pt x="9" y="7"/>
                    <a:pt x="8" y="7"/>
                  </a:cubicBezTo>
                  <a:cubicBezTo>
                    <a:pt x="7" y="7"/>
                    <a:pt x="7" y="7"/>
                    <a:pt x="6" y="7"/>
                  </a:cubicBezTo>
                  <a:cubicBezTo>
                    <a:pt x="6" y="7"/>
                    <a:pt x="6" y="7"/>
                    <a:pt x="6" y="8"/>
                  </a:cubicBezTo>
                  <a:cubicBezTo>
                    <a:pt x="6" y="8"/>
                    <a:pt x="5" y="8"/>
                    <a:pt x="5" y="8"/>
                  </a:cubicBezTo>
                  <a:cubicBezTo>
                    <a:pt x="5" y="8"/>
                    <a:pt x="5" y="8"/>
                    <a:pt x="5" y="8"/>
                  </a:cubicBezTo>
                  <a:cubicBezTo>
                    <a:pt x="5" y="8"/>
                    <a:pt x="5" y="9"/>
                    <a:pt x="5" y="9"/>
                  </a:cubicBezTo>
                  <a:cubicBezTo>
                    <a:pt x="5" y="9"/>
                    <a:pt x="5" y="9"/>
                    <a:pt x="4" y="9"/>
                  </a:cubicBezTo>
                  <a:cubicBezTo>
                    <a:pt x="4" y="10"/>
                    <a:pt x="4" y="10"/>
                    <a:pt x="4" y="10"/>
                  </a:cubicBezTo>
                  <a:cubicBezTo>
                    <a:pt x="4" y="11"/>
                    <a:pt x="4" y="11"/>
                    <a:pt x="3" y="11"/>
                  </a:cubicBezTo>
                  <a:cubicBezTo>
                    <a:pt x="3" y="11"/>
                    <a:pt x="2" y="11"/>
                    <a:pt x="2" y="11"/>
                  </a:cubicBezTo>
                  <a:cubicBezTo>
                    <a:pt x="2" y="11"/>
                    <a:pt x="1" y="12"/>
                    <a:pt x="1" y="12"/>
                  </a:cubicBezTo>
                  <a:cubicBezTo>
                    <a:pt x="1" y="12"/>
                    <a:pt x="1" y="12"/>
                    <a:pt x="1" y="12"/>
                  </a:cubicBezTo>
                  <a:cubicBezTo>
                    <a:pt x="1"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4"/>
                  </a:cubicBezTo>
                  <a:cubicBezTo>
                    <a:pt x="0" y="13"/>
                    <a:pt x="0" y="13"/>
                    <a:pt x="0" y="13"/>
                  </a:cubicBezTo>
                  <a:cubicBezTo>
                    <a:pt x="0" y="13"/>
                    <a:pt x="0" y="13"/>
                    <a:pt x="0" y="13"/>
                  </a:cubicBezTo>
                  <a:cubicBezTo>
                    <a:pt x="0" y="13"/>
                    <a:pt x="0" y="13"/>
                    <a:pt x="0" y="13"/>
                  </a:cubicBezTo>
                  <a:cubicBezTo>
                    <a:pt x="0" y="13"/>
                    <a:pt x="0" y="13"/>
                    <a:pt x="0" y="12"/>
                  </a:cubicBezTo>
                  <a:cubicBezTo>
                    <a:pt x="0" y="12"/>
                    <a:pt x="0" y="12"/>
                    <a:pt x="0" y="12"/>
                  </a:cubicBezTo>
                  <a:cubicBezTo>
                    <a:pt x="0" y="12"/>
                    <a:pt x="1" y="12"/>
                    <a:pt x="1" y="12"/>
                  </a:cubicBezTo>
                  <a:cubicBezTo>
                    <a:pt x="1" y="12"/>
                    <a:pt x="1" y="12"/>
                    <a:pt x="1" y="12"/>
                  </a:cubicBezTo>
                  <a:cubicBezTo>
                    <a:pt x="1" y="12"/>
                    <a:pt x="2" y="11"/>
                    <a:pt x="2" y="11"/>
                  </a:cubicBezTo>
                  <a:cubicBezTo>
                    <a:pt x="2" y="11"/>
                    <a:pt x="3" y="11"/>
                    <a:pt x="3" y="11"/>
                  </a:cubicBezTo>
                  <a:cubicBezTo>
                    <a:pt x="4" y="11"/>
                    <a:pt x="4" y="11"/>
                    <a:pt x="4" y="10"/>
                  </a:cubicBezTo>
                  <a:cubicBezTo>
                    <a:pt x="4" y="10"/>
                    <a:pt x="4" y="10"/>
                    <a:pt x="4" y="9"/>
                  </a:cubicBezTo>
                  <a:cubicBezTo>
                    <a:pt x="5" y="9"/>
                    <a:pt x="5" y="9"/>
                    <a:pt x="5" y="9"/>
                  </a:cubicBezTo>
                  <a:cubicBezTo>
                    <a:pt x="5" y="9"/>
                    <a:pt x="5" y="8"/>
                    <a:pt x="5" y="8"/>
                  </a:cubicBezTo>
                  <a:cubicBezTo>
                    <a:pt x="5" y="8"/>
                    <a:pt x="5" y="8"/>
                    <a:pt x="5" y="8"/>
                  </a:cubicBezTo>
                  <a:cubicBezTo>
                    <a:pt x="5" y="8"/>
                    <a:pt x="6" y="8"/>
                    <a:pt x="6" y="8"/>
                  </a:cubicBezTo>
                  <a:cubicBezTo>
                    <a:pt x="6" y="7"/>
                    <a:pt x="6" y="7"/>
                    <a:pt x="6" y="7"/>
                  </a:cubicBezTo>
                  <a:cubicBezTo>
                    <a:pt x="7" y="7"/>
                    <a:pt x="7" y="7"/>
                    <a:pt x="8" y="7"/>
                  </a:cubicBezTo>
                  <a:cubicBezTo>
                    <a:pt x="9" y="7"/>
                    <a:pt x="9" y="7"/>
                    <a:pt x="10" y="6"/>
                  </a:cubicBezTo>
                  <a:cubicBezTo>
                    <a:pt x="11" y="6"/>
                    <a:pt x="11" y="6"/>
                    <a:pt x="12" y="5"/>
                  </a:cubicBezTo>
                  <a:cubicBezTo>
                    <a:pt x="13" y="5"/>
                    <a:pt x="13" y="4"/>
                    <a:pt x="14" y="4"/>
                  </a:cubicBezTo>
                  <a:cubicBezTo>
                    <a:pt x="14" y="4"/>
                    <a:pt x="14" y="4"/>
                    <a:pt x="14" y="4"/>
                  </a:cubicBezTo>
                  <a:cubicBezTo>
                    <a:pt x="14" y="4"/>
                    <a:pt x="15" y="4"/>
                    <a:pt x="15" y="4"/>
                  </a:cubicBezTo>
                  <a:cubicBezTo>
                    <a:pt x="15" y="4"/>
                    <a:pt x="15" y="4"/>
                    <a:pt x="15" y="4"/>
                  </a:cubicBezTo>
                  <a:cubicBezTo>
                    <a:pt x="15" y="3"/>
                    <a:pt x="15" y="3"/>
                    <a:pt x="15" y="3"/>
                  </a:cubicBezTo>
                  <a:cubicBezTo>
                    <a:pt x="16" y="3"/>
                    <a:pt x="16" y="3"/>
                    <a:pt x="16" y="3"/>
                  </a:cubicBezTo>
                  <a:cubicBezTo>
                    <a:pt x="16" y="3"/>
                    <a:pt x="16" y="3"/>
                    <a:pt x="17" y="3"/>
                  </a:cubicBezTo>
                  <a:cubicBezTo>
                    <a:pt x="17" y="2"/>
                    <a:pt x="18" y="2"/>
                    <a:pt x="18" y="2"/>
                  </a:cubicBezTo>
                  <a:cubicBezTo>
                    <a:pt x="19" y="2"/>
                    <a:pt x="19" y="2"/>
                    <a:pt x="19" y="2"/>
                  </a:cubicBezTo>
                  <a:cubicBezTo>
                    <a:pt x="20" y="2"/>
                    <a:pt x="20" y="1"/>
                    <a:pt x="21" y="1"/>
                  </a:cubicBezTo>
                  <a:cubicBezTo>
                    <a:pt x="21" y="2"/>
                    <a:pt x="21" y="2"/>
                    <a:pt x="21" y="2"/>
                  </a:cubicBezTo>
                  <a:cubicBezTo>
                    <a:pt x="22" y="2"/>
                    <a:pt x="22" y="2"/>
                    <a:pt x="22" y="2"/>
                  </a:cubicBezTo>
                  <a:cubicBezTo>
                    <a:pt x="22" y="2"/>
                    <a:pt x="22" y="2"/>
                    <a:pt x="23" y="2"/>
                  </a:cubicBezTo>
                  <a:cubicBezTo>
                    <a:pt x="23" y="2"/>
                    <a:pt x="23" y="3"/>
                    <a:pt x="23" y="3"/>
                  </a:cubicBezTo>
                  <a:cubicBezTo>
                    <a:pt x="23" y="3"/>
                    <a:pt x="23" y="3"/>
                    <a:pt x="24" y="3"/>
                  </a:cubicBezTo>
                  <a:cubicBezTo>
                    <a:pt x="24" y="3"/>
                    <a:pt x="24" y="3"/>
                    <a:pt x="24" y="3"/>
                  </a:cubicBezTo>
                  <a:cubicBezTo>
                    <a:pt x="25" y="3"/>
                    <a:pt x="25" y="3"/>
                    <a:pt x="25" y="3"/>
                  </a:cubicBezTo>
                  <a:cubicBezTo>
                    <a:pt x="25" y="3"/>
                    <a:pt x="25" y="3"/>
                    <a:pt x="25" y="3"/>
                  </a:cubicBezTo>
                  <a:cubicBezTo>
                    <a:pt x="26" y="2"/>
                    <a:pt x="26" y="2"/>
                    <a:pt x="26" y="2"/>
                  </a:cubicBezTo>
                  <a:cubicBezTo>
                    <a:pt x="26" y="2"/>
                    <a:pt x="26" y="2"/>
                    <a:pt x="26" y="1"/>
                  </a:cubicBezTo>
                  <a:cubicBezTo>
                    <a:pt x="26" y="1"/>
                    <a:pt x="27" y="1"/>
                    <a:pt x="27" y="1"/>
                  </a:cubicBezTo>
                  <a:cubicBezTo>
                    <a:pt x="27" y="0"/>
                    <a:pt x="27" y="0"/>
                    <a:pt x="27" y="0"/>
                  </a:cubicBezTo>
                  <a:cubicBezTo>
                    <a:pt x="28" y="0"/>
                    <a:pt x="28" y="0"/>
                    <a:pt x="28" y="0"/>
                  </a:cubicBezTo>
                  <a:cubicBezTo>
                    <a:pt x="28" y="0"/>
                    <a:pt x="28" y="0"/>
                    <a:pt x="29" y="0"/>
                  </a:cubicBezTo>
                  <a:cubicBezTo>
                    <a:pt x="29" y="0"/>
                    <a:pt x="29" y="0"/>
                    <a:pt x="29" y="0"/>
                  </a:cubicBezTo>
                  <a:cubicBezTo>
                    <a:pt x="30" y="0"/>
                    <a:pt x="30" y="0"/>
                    <a:pt x="30" y="0"/>
                  </a:cubicBezTo>
                  <a:cubicBezTo>
                    <a:pt x="31" y="1"/>
                    <a:pt x="31" y="1"/>
                    <a:pt x="31" y="1"/>
                  </a:cubicBezTo>
                  <a:cubicBezTo>
                    <a:pt x="31" y="1"/>
                    <a:pt x="31" y="1"/>
                    <a:pt x="31" y="1"/>
                  </a:cubicBezTo>
                  <a:cubicBezTo>
                    <a:pt x="31" y="1"/>
                    <a:pt x="31" y="2"/>
                    <a:pt x="32" y="2"/>
                  </a:cubicBezTo>
                  <a:cubicBezTo>
                    <a:pt x="32" y="2"/>
                    <a:pt x="32" y="2"/>
                    <a:pt x="33" y="2"/>
                  </a:cubicBezTo>
                  <a:cubicBezTo>
                    <a:pt x="33" y="2"/>
                    <a:pt x="34" y="3"/>
                    <a:pt x="34" y="3"/>
                  </a:cubicBezTo>
                  <a:cubicBezTo>
                    <a:pt x="35" y="3"/>
                    <a:pt x="35" y="3"/>
                    <a:pt x="36" y="3"/>
                  </a:cubicBezTo>
                  <a:cubicBezTo>
                    <a:pt x="37" y="3"/>
                    <a:pt x="37" y="3"/>
                    <a:pt x="38" y="3"/>
                  </a:cubicBezTo>
                  <a:cubicBezTo>
                    <a:pt x="38" y="3"/>
                    <a:pt x="39" y="4"/>
                    <a:pt x="39" y="4"/>
                  </a:cubicBezTo>
                  <a:cubicBezTo>
                    <a:pt x="39" y="4"/>
                    <a:pt x="40" y="4"/>
                    <a:pt x="40" y="4"/>
                  </a:cubicBezTo>
                  <a:cubicBezTo>
                    <a:pt x="41" y="4"/>
                    <a:pt x="41" y="4"/>
                    <a:pt x="41" y="4"/>
                  </a:cubicBezTo>
                  <a:cubicBezTo>
                    <a:pt x="42" y="5"/>
                    <a:pt x="42" y="5"/>
                    <a:pt x="42" y="5"/>
                  </a:cubicBezTo>
                  <a:cubicBezTo>
                    <a:pt x="42" y="5"/>
                    <a:pt x="43" y="6"/>
                    <a:pt x="44" y="6"/>
                  </a:cubicBezTo>
                  <a:cubicBezTo>
                    <a:pt x="44" y="7"/>
                    <a:pt x="45" y="7"/>
                    <a:pt x="46" y="7"/>
                  </a:cubicBezTo>
                  <a:cubicBezTo>
                    <a:pt x="46" y="8"/>
                    <a:pt x="47" y="8"/>
                    <a:pt x="47" y="9"/>
                  </a:cubicBezTo>
                  <a:cubicBezTo>
                    <a:pt x="48" y="9"/>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9" y="11"/>
                    <a:pt x="49" y="11"/>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1" y="13"/>
                    <a:pt x="51" y="12"/>
                    <a:pt x="51" y="12"/>
                  </a:cubicBezTo>
                  <a:cubicBezTo>
                    <a:pt x="51" y="12"/>
                    <a:pt x="51" y="12"/>
                    <a:pt x="51" y="12"/>
                  </a:cubicBezTo>
                  <a:cubicBezTo>
                    <a:pt x="51" y="12"/>
                    <a:pt x="51" y="11"/>
                    <a:pt x="51" y="11"/>
                  </a:cubicBezTo>
                  <a:cubicBezTo>
                    <a:pt x="51" y="11"/>
                    <a:pt x="51" y="10"/>
                    <a:pt x="51" y="10"/>
                  </a:cubicBezTo>
                  <a:cubicBezTo>
                    <a:pt x="51" y="10"/>
                    <a:pt x="51" y="10"/>
                    <a:pt x="51" y="10"/>
                  </a:cubicBezTo>
                  <a:cubicBezTo>
                    <a:pt x="51" y="10"/>
                    <a:pt x="52" y="10"/>
                    <a:pt x="52" y="10"/>
                  </a:cubicBezTo>
                  <a:cubicBezTo>
                    <a:pt x="52" y="10"/>
                    <a:pt x="52" y="10"/>
                    <a:pt x="52" y="10"/>
                  </a:cubicBezTo>
                  <a:cubicBezTo>
                    <a:pt x="52" y="10"/>
                    <a:pt x="52" y="10"/>
                    <a:pt x="53" y="10"/>
                  </a:cubicBezTo>
                  <a:cubicBezTo>
                    <a:pt x="53" y="10"/>
                    <a:pt x="53" y="10"/>
                    <a:pt x="53" y="10"/>
                  </a:cubicBezTo>
                  <a:cubicBezTo>
                    <a:pt x="54" y="10"/>
                    <a:pt x="54" y="11"/>
                    <a:pt x="54" y="11"/>
                  </a:cubicBezTo>
                  <a:cubicBezTo>
                    <a:pt x="55" y="11"/>
                    <a:pt x="55" y="11"/>
                    <a:pt x="55" y="11"/>
                  </a:cubicBezTo>
                  <a:cubicBezTo>
                    <a:pt x="56" y="12"/>
                    <a:pt x="56" y="12"/>
                    <a:pt x="56" y="12"/>
                  </a:cubicBezTo>
                  <a:cubicBezTo>
                    <a:pt x="57" y="12"/>
                    <a:pt x="57" y="12"/>
                    <a:pt x="57" y="12"/>
                  </a:cubicBezTo>
                  <a:cubicBezTo>
                    <a:pt x="58" y="12"/>
                    <a:pt x="58" y="12"/>
                    <a:pt x="58" y="12"/>
                  </a:cubicBezTo>
                  <a:cubicBezTo>
                    <a:pt x="59" y="12"/>
                    <a:pt x="59" y="12"/>
                    <a:pt x="59" y="12"/>
                  </a:cubicBezTo>
                  <a:cubicBezTo>
                    <a:pt x="60" y="12"/>
                    <a:pt x="60" y="12"/>
                    <a:pt x="61" y="12"/>
                  </a:cubicBezTo>
                  <a:cubicBezTo>
                    <a:pt x="61" y="12"/>
                    <a:pt x="62" y="12"/>
                    <a:pt x="62" y="12"/>
                  </a:cubicBezTo>
                  <a:cubicBezTo>
                    <a:pt x="63" y="12"/>
                    <a:pt x="63" y="12"/>
                    <a:pt x="63" y="11"/>
                  </a:cubicBezTo>
                  <a:cubicBezTo>
                    <a:pt x="63" y="11"/>
                    <a:pt x="64" y="11"/>
                    <a:pt x="64" y="10"/>
                  </a:cubicBezTo>
                  <a:cubicBezTo>
                    <a:pt x="64" y="10"/>
                    <a:pt x="64" y="10"/>
                    <a:pt x="65" y="9"/>
                  </a:cubicBezTo>
                  <a:cubicBezTo>
                    <a:pt x="65" y="9"/>
                    <a:pt x="65" y="9"/>
                    <a:pt x="66" y="9"/>
                  </a:cubicBezTo>
                  <a:cubicBezTo>
                    <a:pt x="67" y="8"/>
                    <a:pt x="67" y="8"/>
                    <a:pt x="68" y="8"/>
                  </a:cubicBezTo>
                  <a:cubicBezTo>
                    <a:pt x="68" y="8"/>
                    <a:pt x="69" y="8"/>
                    <a:pt x="70" y="8"/>
                  </a:cubicBezTo>
                  <a:cubicBezTo>
                    <a:pt x="70" y="8"/>
                    <a:pt x="70" y="8"/>
                    <a:pt x="70" y="8"/>
                  </a:cubicBezTo>
                  <a:cubicBezTo>
                    <a:pt x="70" y="8"/>
                    <a:pt x="70" y="8"/>
                    <a:pt x="71" y="8"/>
                  </a:cubicBezTo>
                  <a:cubicBezTo>
                    <a:pt x="71" y="8"/>
                    <a:pt x="71" y="8"/>
                    <a:pt x="71" y="8"/>
                  </a:cubicBezTo>
                  <a:cubicBezTo>
                    <a:pt x="71" y="8"/>
                    <a:pt x="71" y="8"/>
                    <a:pt x="71" y="8"/>
                  </a:cubicBezTo>
                  <a:cubicBezTo>
                    <a:pt x="72" y="8"/>
                    <a:pt x="72" y="8"/>
                    <a:pt x="72" y="8"/>
                  </a:cubicBezTo>
                  <a:cubicBezTo>
                    <a:pt x="72" y="9"/>
                    <a:pt x="72" y="9"/>
                    <a:pt x="72" y="9"/>
                  </a:cubicBezTo>
                  <a:cubicBezTo>
                    <a:pt x="73" y="9"/>
                    <a:pt x="73" y="9"/>
                    <a:pt x="73" y="9"/>
                  </a:cubicBezTo>
                  <a:cubicBezTo>
                    <a:pt x="73" y="10"/>
                    <a:pt x="73" y="10"/>
                    <a:pt x="73" y="10"/>
                  </a:cubicBezTo>
                  <a:cubicBezTo>
                    <a:pt x="74" y="10"/>
                    <a:pt x="74" y="10"/>
                    <a:pt x="74" y="10"/>
                  </a:cubicBezTo>
                  <a:cubicBezTo>
                    <a:pt x="74" y="10"/>
                    <a:pt x="74" y="10"/>
                    <a:pt x="75" y="10"/>
                  </a:cubicBezTo>
                  <a:cubicBezTo>
                    <a:pt x="75" y="10"/>
                    <a:pt x="75" y="10"/>
                    <a:pt x="75" y="9"/>
                  </a:cubicBezTo>
                  <a:cubicBezTo>
                    <a:pt x="75" y="9"/>
                    <a:pt x="76" y="9"/>
                    <a:pt x="76" y="9"/>
                  </a:cubicBezTo>
                  <a:cubicBezTo>
                    <a:pt x="76" y="9"/>
                    <a:pt x="76" y="9"/>
                    <a:pt x="77" y="8"/>
                  </a:cubicBezTo>
                  <a:cubicBezTo>
                    <a:pt x="77" y="8"/>
                    <a:pt x="77" y="8"/>
                    <a:pt x="77" y="8"/>
                  </a:cubicBezTo>
                  <a:cubicBezTo>
                    <a:pt x="78" y="8"/>
                    <a:pt x="78" y="8"/>
                    <a:pt x="78" y="7"/>
                  </a:cubicBezTo>
                  <a:cubicBezTo>
                    <a:pt x="79" y="7"/>
                    <a:pt x="79" y="7"/>
                    <a:pt x="79" y="7"/>
                  </a:cubicBezTo>
                  <a:cubicBezTo>
                    <a:pt x="80" y="7"/>
                    <a:pt x="80" y="7"/>
                    <a:pt x="80" y="7"/>
                  </a:cubicBezTo>
                  <a:cubicBezTo>
                    <a:pt x="81" y="7"/>
                    <a:pt x="81" y="7"/>
                    <a:pt x="82" y="7"/>
                  </a:cubicBezTo>
                  <a:cubicBezTo>
                    <a:pt x="82" y="7"/>
                    <a:pt x="82" y="7"/>
                    <a:pt x="83" y="7"/>
                  </a:cubicBezTo>
                  <a:cubicBezTo>
                    <a:pt x="83" y="8"/>
                    <a:pt x="83" y="8"/>
                    <a:pt x="83" y="8"/>
                  </a:cubicBezTo>
                  <a:cubicBezTo>
                    <a:pt x="84" y="8"/>
                    <a:pt x="84" y="8"/>
                    <a:pt x="84" y="9"/>
                  </a:cubicBezTo>
                  <a:cubicBezTo>
                    <a:pt x="84" y="9"/>
                    <a:pt x="85" y="10"/>
                    <a:pt x="85" y="10"/>
                  </a:cubicBezTo>
                  <a:cubicBezTo>
                    <a:pt x="86" y="11"/>
                    <a:pt x="86" y="11"/>
                    <a:pt x="87" y="11"/>
                  </a:cubicBezTo>
                  <a:cubicBezTo>
                    <a:pt x="87" y="11"/>
                    <a:pt x="88" y="11"/>
                    <a:pt x="89" y="11"/>
                  </a:cubicBezTo>
                  <a:cubicBezTo>
                    <a:pt x="89" y="11"/>
                    <a:pt x="90" y="11"/>
                    <a:pt x="90" y="11"/>
                  </a:cubicBezTo>
                  <a:cubicBezTo>
                    <a:pt x="90" y="11"/>
                    <a:pt x="90" y="11"/>
                    <a:pt x="91" y="12"/>
                  </a:cubicBezTo>
                  <a:cubicBezTo>
                    <a:pt x="91" y="12"/>
                    <a:pt x="91" y="12"/>
                    <a:pt x="91" y="12"/>
                  </a:cubicBezTo>
                  <a:cubicBezTo>
                    <a:pt x="91" y="12"/>
                    <a:pt x="91" y="12"/>
                    <a:pt x="92" y="12"/>
                  </a:cubicBezTo>
                  <a:cubicBezTo>
                    <a:pt x="92" y="12"/>
                    <a:pt x="92" y="13"/>
                    <a:pt x="92" y="13"/>
                  </a:cubicBezTo>
                  <a:cubicBezTo>
                    <a:pt x="92" y="13"/>
                    <a:pt x="92" y="13"/>
                    <a:pt x="92" y="13"/>
                  </a:cubicBezTo>
                  <a:cubicBezTo>
                    <a:pt x="92" y="13"/>
                    <a:pt x="93" y="14"/>
                    <a:pt x="93" y="14"/>
                  </a:cubicBezTo>
                  <a:cubicBezTo>
                    <a:pt x="93" y="14"/>
                    <a:pt x="93" y="14"/>
                    <a:pt x="93" y="14"/>
                  </a:cubicBezTo>
                  <a:cubicBezTo>
                    <a:pt x="93" y="14"/>
                    <a:pt x="93" y="14"/>
                    <a:pt x="94" y="14"/>
                  </a:cubicBezTo>
                  <a:cubicBezTo>
                    <a:pt x="94" y="14"/>
                    <a:pt x="94" y="14"/>
                    <a:pt x="94" y="14"/>
                  </a:cubicBezTo>
                  <a:cubicBezTo>
                    <a:pt x="95" y="14"/>
                    <a:pt x="95" y="14"/>
                    <a:pt x="95" y="14"/>
                  </a:cubicBezTo>
                  <a:cubicBezTo>
                    <a:pt x="95" y="13"/>
                    <a:pt x="95" y="13"/>
                    <a:pt x="95" y="13"/>
                  </a:cubicBezTo>
                  <a:cubicBezTo>
                    <a:pt x="95" y="13"/>
                    <a:pt x="95" y="13"/>
                    <a:pt x="96" y="12"/>
                  </a:cubicBezTo>
                  <a:cubicBezTo>
                    <a:pt x="96" y="12"/>
                    <a:pt x="96" y="12"/>
                    <a:pt x="96" y="12"/>
                  </a:cubicBezTo>
                  <a:cubicBezTo>
                    <a:pt x="96" y="11"/>
                    <a:pt x="96" y="11"/>
                    <a:pt x="96" y="11"/>
                  </a:cubicBezTo>
                  <a:cubicBezTo>
                    <a:pt x="96" y="11"/>
                    <a:pt x="96" y="11"/>
                    <a:pt x="96" y="10"/>
                  </a:cubicBezTo>
                  <a:cubicBezTo>
                    <a:pt x="96" y="10"/>
                    <a:pt x="96" y="10"/>
                    <a:pt x="96"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8" y="10"/>
                    <a:pt x="98" y="10"/>
                    <a:pt x="98" y="10"/>
                  </a:cubicBezTo>
                  <a:cubicBezTo>
                    <a:pt x="98" y="10"/>
                    <a:pt x="98" y="11"/>
                    <a:pt x="98" y="11"/>
                  </a:cubicBezTo>
                  <a:cubicBezTo>
                    <a:pt x="99" y="11"/>
                    <a:pt x="99" y="11"/>
                    <a:pt x="99" y="11"/>
                  </a:cubicBezTo>
                  <a:cubicBezTo>
                    <a:pt x="99" y="11"/>
                    <a:pt x="99" y="11"/>
                    <a:pt x="100" y="12"/>
                  </a:cubicBezTo>
                  <a:cubicBezTo>
                    <a:pt x="100" y="12"/>
                    <a:pt x="100" y="12"/>
                    <a:pt x="101" y="12"/>
                  </a:cubicBezTo>
                  <a:cubicBezTo>
                    <a:pt x="101" y="12"/>
                    <a:pt x="102" y="12"/>
                    <a:pt x="102" y="12"/>
                  </a:cubicBezTo>
                  <a:cubicBezTo>
                    <a:pt x="102" y="12"/>
                    <a:pt x="103" y="13"/>
                    <a:pt x="103" y="13"/>
                  </a:cubicBezTo>
                  <a:cubicBezTo>
                    <a:pt x="104" y="13"/>
                    <a:pt x="105" y="12"/>
                    <a:pt x="106" y="12"/>
                  </a:cubicBezTo>
                  <a:cubicBezTo>
                    <a:pt x="107" y="12"/>
                    <a:pt x="107" y="12"/>
                    <a:pt x="108" y="11"/>
                  </a:cubicBezTo>
                  <a:cubicBezTo>
                    <a:pt x="108" y="11"/>
                    <a:pt x="109" y="11"/>
                    <a:pt x="109" y="10"/>
                  </a:cubicBezTo>
                  <a:cubicBezTo>
                    <a:pt x="109" y="10"/>
                    <a:pt x="109" y="10"/>
                    <a:pt x="109" y="9"/>
                  </a:cubicBezTo>
                  <a:cubicBezTo>
                    <a:pt x="109" y="10"/>
                    <a:pt x="109" y="10"/>
                    <a:pt x="109" y="10"/>
                  </a:cubicBezTo>
                  <a:cubicBezTo>
                    <a:pt x="109" y="11"/>
                    <a:pt x="108" y="11"/>
                    <a:pt x="108" y="11"/>
                  </a:cubicBezTo>
                  <a:cubicBezTo>
                    <a:pt x="107" y="12"/>
                    <a:pt x="107" y="12"/>
                    <a:pt x="106" y="12"/>
                  </a:cubicBezTo>
                  <a:cubicBezTo>
                    <a:pt x="105" y="12"/>
                    <a:pt x="104" y="13"/>
                    <a:pt x="103" y="13"/>
                  </a:cubicBezTo>
                  <a:cubicBezTo>
                    <a:pt x="103" y="13"/>
                    <a:pt x="102" y="12"/>
                    <a:pt x="102" y="12"/>
                  </a:cubicBezTo>
                  <a:cubicBezTo>
                    <a:pt x="102" y="12"/>
                    <a:pt x="101" y="12"/>
                    <a:pt x="101" y="12"/>
                  </a:cubicBezTo>
                  <a:cubicBezTo>
                    <a:pt x="100" y="12"/>
                    <a:pt x="100" y="12"/>
                    <a:pt x="100" y="12"/>
                  </a:cubicBezTo>
                  <a:cubicBezTo>
                    <a:pt x="99" y="11"/>
                    <a:pt x="99" y="11"/>
                    <a:pt x="99" y="11"/>
                  </a:cubicBezTo>
                  <a:cubicBezTo>
                    <a:pt x="99" y="11"/>
                    <a:pt x="99" y="11"/>
                    <a:pt x="98" y="11"/>
                  </a:cubicBezTo>
                  <a:cubicBezTo>
                    <a:pt x="98" y="11"/>
                    <a:pt x="98" y="10"/>
                    <a:pt x="98" y="10"/>
                  </a:cubicBezTo>
                  <a:cubicBezTo>
                    <a:pt x="98" y="10"/>
                    <a:pt x="98"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6" y="10"/>
                  </a:cubicBezTo>
                  <a:cubicBezTo>
                    <a:pt x="96" y="10"/>
                    <a:pt x="96" y="10"/>
                    <a:pt x="96" y="10"/>
                  </a:cubicBezTo>
                  <a:cubicBezTo>
                    <a:pt x="96" y="11"/>
                    <a:pt x="96" y="11"/>
                    <a:pt x="96" y="11"/>
                  </a:cubicBezTo>
                  <a:cubicBezTo>
                    <a:pt x="96" y="11"/>
                    <a:pt x="96" y="11"/>
                    <a:pt x="96" y="12"/>
                  </a:cubicBezTo>
                  <a:cubicBezTo>
                    <a:pt x="96" y="12"/>
                    <a:pt x="96" y="12"/>
                    <a:pt x="96" y="12"/>
                  </a:cubicBezTo>
                  <a:cubicBezTo>
                    <a:pt x="95" y="13"/>
                    <a:pt x="95" y="13"/>
                    <a:pt x="95" y="13"/>
                  </a:cubicBezTo>
                  <a:cubicBezTo>
                    <a:pt x="95" y="13"/>
                    <a:pt x="95" y="13"/>
                    <a:pt x="95" y="14"/>
                  </a:cubicBezTo>
                  <a:cubicBezTo>
                    <a:pt x="95" y="14"/>
                    <a:pt x="95" y="14"/>
                    <a:pt x="94" y="14"/>
                  </a:cubicBezTo>
                  <a:cubicBezTo>
                    <a:pt x="94" y="14"/>
                    <a:pt x="94" y="14"/>
                    <a:pt x="94" y="14"/>
                  </a:cubicBezTo>
                  <a:cubicBezTo>
                    <a:pt x="93" y="14"/>
                    <a:pt x="93" y="14"/>
                    <a:pt x="93" y="14"/>
                  </a:cubicBezTo>
                  <a:cubicBezTo>
                    <a:pt x="93" y="14"/>
                    <a:pt x="93" y="14"/>
                    <a:pt x="93" y="14"/>
                  </a:cubicBezTo>
                  <a:cubicBezTo>
                    <a:pt x="93" y="14"/>
                    <a:pt x="92" y="13"/>
                    <a:pt x="92" y="13"/>
                  </a:cubicBezTo>
                  <a:cubicBezTo>
                    <a:pt x="92" y="13"/>
                    <a:pt x="92" y="13"/>
                    <a:pt x="92" y="13"/>
                  </a:cubicBezTo>
                  <a:cubicBezTo>
                    <a:pt x="92" y="13"/>
                    <a:pt x="92" y="12"/>
                    <a:pt x="92" y="12"/>
                  </a:cubicBezTo>
                  <a:cubicBezTo>
                    <a:pt x="91" y="12"/>
                    <a:pt x="91" y="12"/>
                    <a:pt x="91" y="12"/>
                  </a:cubicBezTo>
                  <a:cubicBezTo>
                    <a:pt x="91" y="12"/>
                    <a:pt x="91" y="12"/>
                    <a:pt x="91" y="12"/>
                  </a:cubicBezTo>
                  <a:cubicBezTo>
                    <a:pt x="90" y="11"/>
                    <a:pt x="90" y="11"/>
                    <a:pt x="90" y="11"/>
                  </a:cubicBezTo>
                  <a:cubicBezTo>
                    <a:pt x="90" y="11"/>
                    <a:pt x="89" y="11"/>
                    <a:pt x="89" y="11"/>
                  </a:cubicBezTo>
                  <a:cubicBezTo>
                    <a:pt x="88" y="11"/>
                    <a:pt x="87" y="11"/>
                    <a:pt x="87" y="11"/>
                  </a:cubicBezTo>
                  <a:cubicBezTo>
                    <a:pt x="86" y="11"/>
                    <a:pt x="86" y="11"/>
                    <a:pt x="85" y="10"/>
                  </a:cubicBezTo>
                  <a:cubicBezTo>
                    <a:pt x="85" y="10"/>
                    <a:pt x="84" y="9"/>
                    <a:pt x="84" y="9"/>
                  </a:cubicBezTo>
                  <a:cubicBezTo>
                    <a:pt x="84" y="8"/>
                    <a:pt x="84" y="8"/>
                    <a:pt x="83" y="8"/>
                  </a:cubicBezTo>
                  <a:cubicBezTo>
                    <a:pt x="83" y="8"/>
                    <a:pt x="83" y="8"/>
                    <a:pt x="83" y="7"/>
                  </a:cubicBezTo>
                  <a:cubicBezTo>
                    <a:pt x="82" y="7"/>
                    <a:pt x="82" y="7"/>
                    <a:pt x="82" y="7"/>
                  </a:cubicBezTo>
                  <a:cubicBezTo>
                    <a:pt x="81" y="7"/>
                    <a:pt x="81" y="7"/>
                    <a:pt x="80" y="7"/>
                  </a:cubicBezTo>
                  <a:cubicBezTo>
                    <a:pt x="80" y="7"/>
                    <a:pt x="80" y="7"/>
                    <a:pt x="79" y="7"/>
                  </a:cubicBezTo>
                  <a:cubicBezTo>
                    <a:pt x="79" y="7"/>
                    <a:pt x="79" y="7"/>
                    <a:pt x="78" y="7"/>
                  </a:cubicBezTo>
                  <a:cubicBezTo>
                    <a:pt x="78" y="8"/>
                    <a:pt x="78" y="8"/>
                    <a:pt x="77" y="8"/>
                  </a:cubicBezTo>
                  <a:cubicBezTo>
                    <a:pt x="77" y="8"/>
                    <a:pt x="77" y="8"/>
                    <a:pt x="77" y="8"/>
                  </a:cubicBezTo>
                  <a:cubicBezTo>
                    <a:pt x="76" y="9"/>
                    <a:pt x="76" y="9"/>
                    <a:pt x="76" y="9"/>
                  </a:cubicBezTo>
                  <a:cubicBezTo>
                    <a:pt x="76" y="9"/>
                    <a:pt x="75" y="9"/>
                    <a:pt x="75" y="9"/>
                  </a:cubicBezTo>
                  <a:cubicBezTo>
                    <a:pt x="75" y="10"/>
                    <a:pt x="75" y="10"/>
                    <a:pt x="75" y="10"/>
                  </a:cubicBezTo>
                  <a:cubicBezTo>
                    <a:pt x="74" y="10"/>
                    <a:pt x="74" y="10"/>
                    <a:pt x="74" y="10"/>
                  </a:cubicBezTo>
                  <a:cubicBezTo>
                    <a:pt x="74" y="10"/>
                    <a:pt x="74" y="10"/>
                    <a:pt x="73" y="10"/>
                  </a:cubicBezTo>
                  <a:cubicBezTo>
                    <a:pt x="73" y="10"/>
                    <a:pt x="73" y="10"/>
                    <a:pt x="73" y="9"/>
                  </a:cubicBezTo>
                  <a:cubicBezTo>
                    <a:pt x="73" y="9"/>
                    <a:pt x="73" y="9"/>
                    <a:pt x="72" y="9"/>
                  </a:cubicBezTo>
                  <a:cubicBezTo>
                    <a:pt x="72" y="9"/>
                    <a:pt x="72" y="9"/>
                    <a:pt x="72" y="8"/>
                  </a:cubicBezTo>
                  <a:cubicBezTo>
                    <a:pt x="71" y="8"/>
                    <a:pt x="71" y="8"/>
                    <a:pt x="71" y="8"/>
                  </a:cubicBezTo>
                  <a:cubicBezTo>
                    <a:pt x="71" y="8"/>
                    <a:pt x="71" y="8"/>
                    <a:pt x="71" y="8"/>
                  </a:cubicBezTo>
                  <a:cubicBezTo>
                    <a:pt x="71" y="8"/>
                    <a:pt x="71" y="8"/>
                    <a:pt x="71" y="8"/>
                  </a:cubicBezTo>
                  <a:cubicBezTo>
                    <a:pt x="70" y="8"/>
                    <a:pt x="70" y="8"/>
                    <a:pt x="70" y="8"/>
                  </a:cubicBezTo>
                  <a:cubicBezTo>
                    <a:pt x="70" y="8"/>
                    <a:pt x="70" y="8"/>
                    <a:pt x="70" y="8"/>
                  </a:cubicBezTo>
                  <a:cubicBezTo>
                    <a:pt x="69" y="8"/>
                    <a:pt x="68" y="8"/>
                    <a:pt x="68" y="8"/>
                  </a:cubicBezTo>
                  <a:cubicBezTo>
                    <a:pt x="67" y="8"/>
                    <a:pt x="67" y="8"/>
                    <a:pt x="66" y="9"/>
                  </a:cubicBezTo>
                  <a:cubicBezTo>
                    <a:pt x="65" y="9"/>
                    <a:pt x="65" y="9"/>
                    <a:pt x="65" y="9"/>
                  </a:cubicBezTo>
                  <a:cubicBezTo>
                    <a:pt x="64" y="10"/>
                    <a:pt x="64" y="10"/>
                    <a:pt x="64" y="10"/>
                  </a:cubicBezTo>
                  <a:cubicBezTo>
                    <a:pt x="64" y="11"/>
                    <a:pt x="63" y="11"/>
                    <a:pt x="63" y="11"/>
                  </a:cubicBezTo>
                  <a:cubicBezTo>
                    <a:pt x="63" y="12"/>
                    <a:pt x="63" y="12"/>
                    <a:pt x="62" y="12"/>
                  </a:cubicBezTo>
                  <a:cubicBezTo>
                    <a:pt x="62" y="12"/>
                    <a:pt x="61" y="12"/>
                    <a:pt x="61" y="12"/>
                  </a:cubicBezTo>
                  <a:cubicBezTo>
                    <a:pt x="60" y="12"/>
                    <a:pt x="60" y="12"/>
                    <a:pt x="59" y="12"/>
                  </a:cubicBezTo>
                  <a:cubicBezTo>
                    <a:pt x="59" y="12"/>
                    <a:pt x="59" y="12"/>
                    <a:pt x="58" y="12"/>
                  </a:cubicBezTo>
                  <a:cubicBezTo>
                    <a:pt x="58" y="12"/>
                    <a:pt x="58" y="12"/>
                    <a:pt x="57" y="12"/>
                  </a:cubicBezTo>
                  <a:cubicBezTo>
                    <a:pt x="57" y="12"/>
                    <a:pt x="57" y="12"/>
                    <a:pt x="56" y="12"/>
                  </a:cubicBezTo>
                  <a:cubicBezTo>
                    <a:pt x="56" y="12"/>
                    <a:pt x="56" y="12"/>
                    <a:pt x="55" y="11"/>
                  </a:cubicBezTo>
                  <a:cubicBezTo>
                    <a:pt x="55" y="11"/>
                    <a:pt x="55" y="11"/>
                    <a:pt x="54" y="11"/>
                  </a:cubicBezTo>
                  <a:cubicBezTo>
                    <a:pt x="54" y="11"/>
                    <a:pt x="54" y="10"/>
                    <a:pt x="53" y="10"/>
                  </a:cubicBezTo>
                  <a:cubicBezTo>
                    <a:pt x="53" y="10"/>
                    <a:pt x="53" y="10"/>
                    <a:pt x="53" y="10"/>
                  </a:cubicBezTo>
                  <a:cubicBezTo>
                    <a:pt x="52" y="10"/>
                    <a:pt x="52" y="10"/>
                    <a:pt x="52" y="10"/>
                  </a:cubicBezTo>
                  <a:cubicBezTo>
                    <a:pt x="52" y="10"/>
                    <a:pt x="52" y="10"/>
                    <a:pt x="52" y="10"/>
                  </a:cubicBezTo>
                  <a:cubicBezTo>
                    <a:pt x="52" y="10"/>
                    <a:pt x="51" y="10"/>
                    <a:pt x="51" y="10"/>
                  </a:cubicBezTo>
                  <a:cubicBezTo>
                    <a:pt x="51" y="10"/>
                    <a:pt x="51" y="10"/>
                    <a:pt x="51" y="10"/>
                  </a:cubicBezTo>
                  <a:cubicBezTo>
                    <a:pt x="51" y="10"/>
                    <a:pt x="51" y="11"/>
                    <a:pt x="51" y="11"/>
                  </a:cubicBezTo>
                  <a:cubicBezTo>
                    <a:pt x="51" y="11"/>
                    <a:pt x="51" y="12"/>
                    <a:pt x="51" y="12"/>
                  </a:cubicBezTo>
                  <a:cubicBezTo>
                    <a:pt x="51" y="12"/>
                    <a:pt x="51" y="12"/>
                    <a:pt x="51" y="12"/>
                  </a:cubicBezTo>
                  <a:cubicBezTo>
                    <a:pt x="51" y="12"/>
                    <a:pt x="51" y="13"/>
                    <a:pt x="50" y="13"/>
                  </a:cubicBezTo>
                  <a:cubicBezTo>
                    <a:pt x="50" y="13"/>
                    <a:pt x="50" y="13"/>
                    <a:pt x="50" y="13"/>
                  </a:cubicBezTo>
                  <a:cubicBezTo>
                    <a:pt x="50" y="13"/>
                    <a:pt x="50" y="13"/>
                    <a:pt x="49" y="12"/>
                  </a:cubicBezTo>
                  <a:cubicBezTo>
                    <a:pt x="49" y="12"/>
                    <a:pt x="49" y="12"/>
                    <a:pt x="49" y="12"/>
                  </a:cubicBezTo>
                  <a:cubicBezTo>
                    <a:pt x="48" y="11"/>
                    <a:pt x="48" y="11"/>
                    <a:pt x="48" y="11"/>
                  </a:cubicBezTo>
                  <a:cubicBezTo>
                    <a:pt x="48" y="10"/>
                    <a:pt x="48" y="10"/>
                    <a:pt x="48" y="10"/>
                  </a:cubicBezTo>
                  <a:cubicBezTo>
                    <a:pt x="48" y="10"/>
                    <a:pt x="48" y="9"/>
                    <a:pt x="47" y="9"/>
                  </a:cubicBezTo>
                  <a:cubicBezTo>
                    <a:pt x="47" y="8"/>
                    <a:pt x="46" y="8"/>
                    <a:pt x="46" y="7"/>
                  </a:cubicBezTo>
                  <a:cubicBezTo>
                    <a:pt x="45" y="7"/>
                    <a:pt x="44" y="7"/>
                    <a:pt x="44" y="6"/>
                  </a:cubicBezTo>
                  <a:cubicBezTo>
                    <a:pt x="43" y="6"/>
                    <a:pt x="42" y="5"/>
                    <a:pt x="42" y="5"/>
                  </a:cubicBezTo>
                  <a:cubicBezTo>
                    <a:pt x="41" y="4"/>
                    <a:pt x="41" y="4"/>
                    <a:pt x="41" y="4"/>
                  </a:cubicBezTo>
                  <a:cubicBezTo>
                    <a:pt x="41" y="4"/>
                    <a:pt x="41" y="4"/>
                    <a:pt x="40" y="4"/>
                  </a:cubicBezTo>
                  <a:cubicBezTo>
                    <a:pt x="40" y="4"/>
                    <a:pt x="39" y="4"/>
                    <a:pt x="39" y="4"/>
                  </a:cubicBezTo>
                  <a:cubicBezTo>
                    <a:pt x="39" y="4"/>
                    <a:pt x="38" y="3"/>
                    <a:pt x="38" y="3"/>
                  </a:cubicBezTo>
                  <a:cubicBezTo>
                    <a:pt x="37" y="3"/>
                    <a:pt x="37" y="3"/>
                    <a:pt x="36" y="3"/>
                  </a:cubicBezTo>
                  <a:cubicBezTo>
                    <a:pt x="35" y="3"/>
                    <a:pt x="35" y="3"/>
                    <a:pt x="34" y="3"/>
                  </a:cubicBezTo>
                  <a:cubicBezTo>
                    <a:pt x="34" y="3"/>
                    <a:pt x="33" y="2"/>
                    <a:pt x="33" y="2"/>
                  </a:cubicBezTo>
                  <a:cubicBezTo>
                    <a:pt x="32" y="2"/>
                    <a:pt x="32" y="2"/>
                    <a:pt x="32" y="2"/>
                  </a:cubicBezTo>
                  <a:cubicBezTo>
                    <a:pt x="31" y="2"/>
                    <a:pt x="31" y="1"/>
                    <a:pt x="31" y="1"/>
                  </a:cubicBezTo>
                  <a:cubicBezTo>
                    <a:pt x="31" y="1"/>
                    <a:pt x="31" y="1"/>
                    <a:pt x="31" y="1"/>
                  </a:cubicBezTo>
                  <a:cubicBezTo>
                    <a:pt x="31" y="1"/>
                    <a:pt x="31" y="1"/>
                    <a:pt x="30" y="0"/>
                  </a:cubicBezTo>
                  <a:cubicBezTo>
                    <a:pt x="30" y="0"/>
                    <a:pt x="30"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59" name="Freeform 318">
              <a:extLst>
                <a:ext uri="{FF2B5EF4-FFF2-40B4-BE49-F238E27FC236}">
                  <a16:creationId xmlns:a16="http://schemas.microsoft.com/office/drawing/2014/main" id="{B57FFF1D-6711-D740-A561-ED7DC236F5B1}"/>
                </a:ext>
              </a:extLst>
            </p:cNvPr>
            <p:cNvSpPr>
              <a:spLocks noEditPoints="1"/>
            </p:cNvSpPr>
            <p:nvPr/>
          </p:nvSpPr>
          <p:spPr bwMode="auto">
            <a:xfrm>
              <a:off x="6292850" y="452438"/>
              <a:ext cx="2279650" cy="893762"/>
            </a:xfrm>
            <a:custGeom>
              <a:avLst/>
              <a:gdLst>
                <a:gd name="T0" fmla="*/ 588 w 1351"/>
                <a:gd name="T1" fmla="*/ 95 h 529"/>
                <a:gd name="T2" fmla="*/ 542 w 1351"/>
                <a:gd name="T3" fmla="*/ 101 h 529"/>
                <a:gd name="T4" fmla="*/ 492 w 1351"/>
                <a:gd name="T5" fmla="*/ 124 h 529"/>
                <a:gd name="T6" fmla="*/ 458 w 1351"/>
                <a:gd name="T7" fmla="*/ 166 h 529"/>
                <a:gd name="T8" fmla="*/ 412 w 1351"/>
                <a:gd name="T9" fmla="*/ 173 h 529"/>
                <a:gd name="T10" fmla="*/ 403 w 1351"/>
                <a:gd name="T11" fmla="*/ 202 h 529"/>
                <a:gd name="T12" fmla="*/ 384 w 1351"/>
                <a:gd name="T13" fmla="*/ 236 h 529"/>
                <a:gd name="T14" fmla="*/ 370 w 1351"/>
                <a:gd name="T15" fmla="*/ 234 h 529"/>
                <a:gd name="T16" fmla="*/ 353 w 1351"/>
                <a:gd name="T17" fmla="*/ 147 h 529"/>
                <a:gd name="T18" fmla="*/ 327 w 1351"/>
                <a:gd name="T19" fmla="*/ 205 h 529"/>
                <a:gd name="T20" fmla="*/ 272 w 1351"/>
                <a:gd name="T21" fmla="*/ 213 h 529"/>
                <a:gd name="T22" fmla="*/ 211 w 1351"/>
                <a:gd name="T23" fmla="*/ 213 h 529"/>
                <a:gd name="T24" fmla="*/ 145 w 1351"/>
                <a:gd name="T25" fmla="*/ 210 h 529"/>
                <a:gd name="T26" fmla="*/ 104 w 1351"/>
                <a:gd name="T27" fmla="*/ 251 h 529"/>
                <a:gd name="T28" fmla="*/ 59 w 1351"/>
                <a:gd name="T29" fmla="*/ 254 h 529"/>
                <a:gd name="T30" fmla="*/ 94 w 1351"/>
                <a:gd name="T31" fmla="*/ 213 h 529"/>
                <a:gd name="T32" fmla="*/ 19 w 1351"/>
                <a:gd name="T33" fmla="*/ 198 h 529"/>
                <a:gd name="T34" fmla="*/ 21 w 1351"/>
                <a:gd name="T35" fmla="*/ 274 h 529"/>
                <a:gd name="T36" fmla="*/ 2 w 1351"/>
                <a:gd name="T37" fmla="*/ 345 h 529"/>
                <a:gd name="T38" fmla="*/ 39 w 1351"/>
                <a:gd name="T39" fmla="*/ 404 h 529"/>
                <a:gd name="T40" fmla="*/ 83 w 1351"/>
                <a:gd name="T41" fmla="*/ 433 h 529"/>
                <a:gd name="T42" fmla="*/ 90 w 1351"/>
                <a:gd name="T43" fmla="*/ 477 h 529"/>
                <a:gd name="T44" fmla="*/ 156 w 1351"/>
                <a:gd name="T45" fmla="*/ 520 h 529"/>
                <a:gd name="T46" fmla="*/ 181 w 1351"/>
                <a:gd name="T47" fmla="*/ 479 h 529"/>
                <a:gd name="T48" fmla="*/ 179 w 1351"/>
                <a:gd name="T49" fmla="*/ 438 h 529"/>
                <a:gd name="T50" fmla="*/ 254 w 1351"/>
                <a:gd name="T51" fmla="*/ 428 h 529"/>
                <a:gd name="T52" fmla="*/ 289 w 1351"/>
                <a:gd name="T53" fmla="*/ 394 h 529"/>
                <a:gd name="T54" fmla="*/ 382 w 1351"/>
                <a:gd name="T55" fmla="*/ 395 h 529"/>
                <a:gd name="T56" fmla="*/ 446 w 1351"/>
                <a:gd name="T57" fmla="*/ 427 h 529"/>
                <a:gd name="T58" fmla="*/ 533 w 1351"/>
                <a:gd name="T59" fmla="*/ 433 h 529"/>
                <a:gd name="T60" fmla="*/ 614 w 1351"/>
                <a:gd name="T61" fmla="*/ 424 h 529"/>
                <a:gd name="T62" fmla="*/ 708 w 1351"/>
                <a:gd name="T63" fmla="*/ 443 h 529"/>
                <a:gd name="T64" fmla="*/ 795 w 1351"/>
                <a:gd name="T65" fmla="*/ 402 h 529"/>
                <a:gd name="T66" fmla="*/ 879 w 1351"/>
                <a:gd name="T67" fmla="*/ 460 h 529"/>
                <a:gd name="T68" fmla="*/ 910 w 1351"/>
                <a:gd name="T69" fmla="*/ 492 h 529"/>
                <a:gd name="T70" fmla="*/ 923 w 1351"/>
                <a:gd name="T71" fmla="*/ 397 h 529"/>
                <a:gd name="T72" fmla="*/ 942 w 1351"/>
                <a:gd name="T73" fmla="*/ 344 h 529"/>
                <a:gd name="T74" fmla="*/ 1027 w 1351"/>
                <a:gd name="T75" fmla="*/ 338 h 529"/>
                <a:gd name="T76" fmla="*/ 1096 w 1351"/>
                <a:gd name="T77" fmla="*/ 304 h 529"/>
                <a:gd name="T78" fmla="*/ 1139 w 1351"/>
                <a:gd name="T79" fmla="*/ 295 h 529"/>
                <a:gd name="T80" fmla="*/ 1081 w 1351"/>
                <a:gd name="T81" fmla="*/ 428 h 529"/>
                <a:gd name="T82" fmla="*/ 1124 w 1351"/>
                <a:gd name="T83" fmla="*/ 364 h 529"/>
                <a:gd name="T84" fmla="*/ 1175 w 1351"/>
                <a:gd name="T85" fmla="*/ 319 h 529"/>
                <a:gd name="T86" fmla="*/ 1251 w 1351"/>
                <a:gd name="T87" fmla="*/ 272 h 529"/>
                <a:gd name="T88" fmla="*/ 1276 w 1351"/>
                <a:gd name="T89" fmla="*/ 244 h 529"/>
                <a:gd name="T90" fmla="*/ 1330 w 1351"/>
                <a:gd name="T91" fmla="*/ 265 h 529"/>
                <a:gd name="T92" fmla="*/ 1314 w 1351"/>
                <a:gd name="T93" fmla="*/ 241 h 529"/>
                <a:gd name="T94" fmla="*/ 1189 w 1351"/>
                <a:gd name="T95" fmla="*/ 207 h 529"/>
                <a:gd name="T96" fmla="*/ 1095 w 1351"/>
                <a:gd name="T97" fmla="*/ 188 h 529"/>
                <a:gd name="T98" fmla="*/ 977 w 1351"/>
                <a:gd name="T99" fmla="*/ 167 h 529"/>
                <a:gd name="T100" fmla="*/ 920 w 1351"/>
                <a:gd name="T101" fmla="*/ 156 h 529"/>
                <a:gd name="T102" fmla="*/ 892 w 1351"/>
                <a:gd name="T103" fmla="*/ 168 h 529"/>
                <a:gd name="T104" fmla="*/ 833 w 1351"/>
                <a:gd name="T105" fmla="*/ 145 h 529"/>
                <a:gd name="T106" fmla="*/ 770 w 1351"/>
                <a:gd name="T107" fmla="*/ 146 h 529"/>
                <a:gd name="T108" fmla="*/ 681 w 1351"/>
                <a:gd name="T109" fmla="*/ 130 h 529"/>
                <a:gd name="T110" fmla="*/ 704 w 1351"/>
                <a:gd name="T111" fmla="*/ 103 h 529"/>
                <a:gd name="T112" fmla="*/ 646 w 1351"/>
                <a:gd name="T113" fmla="*/ 89 h 529"/>
                <a:gd name="T114" fmla="*/ 594 w 1351"/>
                <a:gd name="T115" fmla="*/ 49 h 529"/>
                <a:gd name="T116" fmla="*/ 563 w 1351"/>
                <a:gd name="T117" fmla="*/ 44 h 529"/>
                <a:gd name="T118" fmla="*/ 165 w 1351"/>
                <a:gd name="T119" fmla="*/ 12 h 529"/>
                <a:gd name="T120" fmla="*/ 279 w 1351"/>
                <a:gd name="T121" fmla="*/ 8 h 529"/>
                <a:gd name="T122" fmla="*/ 251 w 1351"/>
                <a:gd name="T123" fmla="*/ 10 h 529"/>
                <a:gd name="T124" fmla="*/ 537 w 1351"/>
                <a:gd name="T125" fmla="*/ 3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1" h="529">
                  <a:moveTo>
                    <a:pt x="635" y="424"/>
                  </a:moveTo>
                  <a:cubicBezTo>
                    <a:pt x="634" y="424"/>
                    <a:pt x="634" y="424"/>
                    <a:pt x="633" y="424"/>
                  </a:cubicBezTo>
                  <a:cubicBezTo>
                    <a:pt x="633" y="424"/>
                    <a:pt x="632" y="424"/>
                    <a:pt x="632" y="424"/>
                  </a:cubicBezTo>
                  <a:cubicBezTo>
                    <a:pt x="632" y="424"/>
                    <a:pt x="632" y="424"/>
                    <a:pt x="631" y="424"/>
                  </a:cubicBezTo>
                  <a:cubicBezTo>
                    <a:pt x="631" y="424"/>
                    <a:pt x="631" y="423"/>
                    <a:pt x="631" y="423"/>
                  </a:cubicBezTo>
                  <a:cubicBezTo>
                    <a:pt x="631" y="422"/>
                    <a:pt x="631" y="422"/>
                    <a:pt x="631" y="422"/>
                  </a:cubicBezTo>
                  <a:cubicBezTo>
                    <a:pt x="631" y="422"/>
                    <a:pt x="631" y="422"/>
                    <a:pt x="631" y="422"/>
                  </a:cubicBezTo>
                  <a:cubicBezTo>
                    <a:pt x="631" y="422"/>
                    <a:pt x="632" y="422"/>
                    <a:pt x="632" y="421"/>
                  </a:cubicBezTo>
                  <a:cubicBezTo>
                    <a:pt x="632" y="421"/>
                    <a:pt x="633" y="421"/>
                    <a:pt x="633" y="421"/>
                  </a:cubicBezTo>
                  <a:cubicBezTo>
                    <a:pt x="634" y="421"/>
                    <a:pt x="634" y="421"/>
                    <a:pt x="635" y="420"/>
                  </a:cubicBezTo>
                  <a:cubicBezTo>
                    <a:pt x="636" y="420"/>
                    <a:pt x="637" y="420"/>
                    <a:pt x="638" y="419"/>
                  </a:cubicBezTo>
                  <a:cubicBezTo>
                    <a:pt x="639" y="419"/>
                    <a:pt x="640" y="418"/>
                    <a:pt x="641" y="418"/>
                  </a:cubicBezTo>
                  <a:cubicBezTo>
                    <a:pt x="642" y="417"/>
                    <a:pt x="644" y="417"/>
                    <a:pt x="644" y="416"/>
                  </a:cubicBezTo>
                  <a:cubicBezTo>
                    <a:pt x="645" y="415"/>
                    <a:pt x="646" y="414"/>
                    <a:pt x="646" y="413"/>
                  </a:cubicBezTo>
                  <a:cubicBezTo>
                    <a:pt x="647" y="412"/>
                    <a:pt x="647" y="411"/>
                    <a:pt x="648" y="410"/>
                  </a:cubicBezTo>
                  <a:cubicBezTo>
                    <a:pt x="649" y="409"/>
                    <a:pt x="649" y="409"/>
                    <a:pt x="650" y="408"/>
                  </a:cubicBezTo>
                  <a:cubicBezTo>
                    <a:pt x="651" y="407"/>
                    <a:pt x="652" y="406"/>
                    <a:pt x="653" y="406"/>
                  </a:cubicBezTo>
                  <a:cubicBezTo>
                    <a:pt x="654" y="405"/>
                    <a:pt x="655" y="404"/>
                    <a:pt x="656" y="403"/>
                  </a:cubicBezTo>
                  <a:cubicBezTo>
                    <a:pt x="657" y="403"/>
                    <a:pt x="658" y="402"/>
                    <a:pt x="659" y="401"/>
                  </a:cubicBezTo>
                  <a:cubicBezTo>
                    <a:pt x="660" y="400"/>
                    <a:pt x="662" y="399"/>
                    <a:pt x="663" y="398"/>
                  </a:cubicBezTo>
                  <a:cubicBezTo>
                    <a:pt x="664" y="398"/>
                    <a:pt x="665" y="397"/>
                    <a:pt x="666" y="396"/>
                  </a:cubicBezTo>
                  <a:cubicBezTo>
                    <a:pt x="667" y="394"/>
                    <a:pt x="667" y="393"/>
                    <a:pt x="668" y="392"/>
                  </a:cubicBezTo>
                  <a:cubicBezTo>
                    <a:pt x="669" y="391"/>
                    <a:pt x="669" y="391"/>
                    <a:pt x="669" y="390"/>
                  </a:cubicBezTo>
                  <a:cubicBezTo>
                    <a:pt x="670" y="390"/>
                    <a:pt x="670" y="389"/>
                    <a:pt x="670" y="388"/>
                  </a:cubicBezTo>
                  <a:cubicBezTo>
                    <a:pt x="671" y="387"/>
                    <a:pt x="671" y="387"/>
                    <a:pt x="671" y="386"/>
                  </a:cubicBezTo>
                  <a:cubicBezTo>
                    <a:pt x="672" y="385"/>
                    <a:pt x="672" y="385"/>
                    <a:pt x="672" y="384"/>
                  </a:cubicBezTo>
                  <a:cubicBezTo>
                    <a:pt x="673" y="383"/>
                    <a:pt x="674" y="381"/>
                    <a:pt x="674" y="380"/>
                  </a:cubicBezTo>
                  <a:cubicBezTo>
                    <a:pt x="675" y="379"/>
                    <a:pt x="675" y="378"/>
                    <a:pt x="676" y="377"/>
                  </a:cubicBezTo>
                  <a:cubicBezTo>
                    <a:pt x="676" y="377"/>
                    <a:pt x="677" y="376"/>
                    <a:pt x="677" y="376"/>
                  </a:cubicBezTo>
                  <a:cubicBezTo>
                    <a:pt x="678" y="375"/>
                    <a:pt x="678" y="375"/>
                    <a:pt x="679" y="375"/>
                  </a:cubicBezTo>
                  <a:cubicBezTo>
                    <a:pt x="679" y="375"/>
                    <a:pt x="679" y="375"/>
                    <a:pt x="679" y="375"/>
                  </a:cubicBezTo>
                  <a:cubicBezTo>
                    <a:pt x="679" y="375"/>
                    <a:pt x="679" y="375"/>
                    <a:pt x="679" y="375"/>
                  </a:cubicBezTo>
                  <a:cubicBezTo>
                    <a:pt x="679" y="375"/>
                    <a:pt x="679" y="375"/>
                    <a:pt x="680" y="376"/>
                  </a:cubicBezTo>
                  <a:cubicBezTo>
                    <a:pt x="680" y="376"/>
                    <a:pt x="680" y="376"/>
                    <a:pt x="680" y="376"/>
                  </a:cubicBezTo>
                  <a:cubicBezTo>
                    <a:pt x="680" y="376"/>
                    <a:pt x="680" y="376"/>
                    <a:pt x="680" y="376"/>
                  </a:cubicBezTo>
                  <a:cubicBezTo>
                    <a:pt x="680" y="378"/>
                    <a:pt x="680" y="380"/>
                    <a:pt x="680" y="382"/>
                  </a:cubicBezTo>
                  <a:cubicBezTo>
                    <a:pt x="680" y="385"/>
                    <a:pt x="679" y="387"/>
                    <a:pt x="678" y="390"/>
                  </a:cubicBezTo>
                  <a:cubicBezTo>
                    <a:pt x="677" y="393"/>
                    <a:pt x="676" y="396"/>
                    <a:pt x="675" y="399"/>
                  </a:cubicBezTo>
                  <a:cubicBezTo>
                    <a:pt x="674" y="402"/>
                    <a:pt x="672" y="404"/>
                    <a:pt x="671" y="405"/>
                  </a:cubicBezTo>
                  <a:cubicBezTo>
                    <a:pt x="670" y="406"/>
                    <a:pt x="669" y="406"/>
                    <a:pt x="668" y="407"/>
                  </a:cubicBezTo>
                  <a:cubicBezTo>
                    <a:pt x="667" y="408"/>
                    <a:pt x="666" y="408"/>
                    <a:pt x="665" y="409"/>
                  </a:cubicBezTo>
                  <a:cubicBezTo>
                    <a:pt x="664" y="409"/>
                    <a:pt x="663" y="410"/>
                    <a:pt x="662" y="410"/>
                  </a:cubicBezTo>
                  <a:cubicBezTo>
                    <a:pt x="661" y="411"/>
                    <a:pt x="660" y="411"/>
                    <a:pt x="659" y="411"/>
                  </a:cubicBezTo>
                  <a:cubicBezTo>
                    <a:pt x="658" y="412"/>
                    <a:pt x="657" y="412"/>
                    <a:pt x="656" y="413"/>
                  </a:cubicBezTo>
                  <a:cubicBezTo>
                    <a:pt x="654" y="413"/>
                    <a:pt x="654" y="414"/>
                    <a:pt x="653" y="414"/>
                  </a:cubicBezTo>
                  <a:cubicBezTo>
                    <a:pt x="652" y="415"/>
                    <a:pt x="651" y="415"/>
                    <a:pt x="651" y="416"/>
                  </a:cubicBezTo>
                  <a:cubicBezTo>
                    <a:pt x="650" y="416"/>
                    <a:pt x="650" y="417"/>
                    <a:pt x="650" y="417"/>
                  </a:cubicBezTo>
                  <a:cubicBezTo>
                    <a:pt x="650" y="419"/>
                    <a:pt x="650" y="420"/>
                    <a:pt x="648" y="420"/>
                  </a:cubicBezTo>
                  <a:cubicBezTo>
                    <a:pt x="647" y="421"/>
                    <a:pt x="646" y="422"/>
                    <a:pt x="644" y="422"/>
                  </a:cubicBezTo>
                  <a:cubicBezTo>
                    <a:pt x="643" y="423"/>
                    <a:pt x="641" y="423"/>
                    <a:pt x="639" y="424"/>
                  </a:cubicBezTo>
                  <a:cubicBezTo>
                    <a:pt x="638" y="424"/>
                    <a:pt x="636" y="424"/>
                    <a:pt x="635" y="424"/>
                  </a:cubicBezTo>
                  <a:moveTo>
                    <a:pt x="623" y="69"/>
                  </a:moveTo>
                  <a:cubicBezTo>
                    <a:pt x="622" y="69"/>
                    <a:pt x="622" y="69"/>
                    <a:pt x="622" y="69"/>
                  </a:cubicBezTo>
                  <a:cubicBezTo>
                    <a:pt x="622" y="69"/>
                    <a:pt x="621" y="69"/>
                    <a:pt x="621" y="69"/>
                  </a:cubicBezTo>
                  <a:cubicBezTo>
                    <a:pt x="621" y="69"/>
                    <a:pt x="620" y="69"/>
                    <a:pt x="620" y="69"/>
                  </a:cubicBezTo>
                  <a:cubicBezTo>
                    <a:pt x="619" y="69"/>
                    <a:pt x="619" y="70"/>
                    <a:pt x="619" y="70"/>
                  </a:cubicBezTo>
                  <a:cubicBezTo>
                    <a:pt x="618" y="70"/>
                    <a:pt x="618" y="70"/>
                    <a:pt x="617" y="70"/>
                  </a:cubicBezTo>
                  <a:cubicBezTo>
                    <a:pt x="617" y="70"/>
                    <a:pt x="616" y="70"/>
                    <a:pt x="616" y="70"/>
                  </a:cubicBezTo>
                  <a:cubicBezTo>
                    <a:pt x="615" y="70"/>
                    <a:pt x="615" y="71"/>
                    <a:pt x="614" y="71"/>
                  </a:cubicBezTo>
                  <a:cubicBezTo>
                    <a:pt x="614" y="71"/>
                    <a:pt x="613" y="71"/>
                    <a:pt x="613" y="71"/>
                  </a:cubicBezTo>
                  <a:cubicBezTo>
                    <a:pt x="612" y="71"/>
                    <a:pt x="611" y="71"/>
                    <a:pt x="610" y="72"/>
                  </a:cubicBezTo>
                  <a:cubicBezTo>
                    <a:pt x="610" y="72"/>
                    <a:pt x="609" y="72"/>
                    <a:pt x="609" y="73"/>
                  </a:cubicBezTo>
                  <a:cubicBezTo>
                    <a:pt x="608" y="73"/>
                    <a:pt x="608" y="73"/>
                    <a:pt x="607" y="74"/>
                  </a:cubicBezTo>
                  <a:cubicBezTo>
                    <a:pt x="607" y="74"/>
                    <a:pt x="607" y="75"/>
                    <a:pt x="606" y="75"/>
                  </a:cubicBezTo>
                  <a:cubicBezTo>
                    <a:pt x="606" y="75"/>
                    <a:pt x="606" y="76"/>
                    <a:pt x="606" y="76"/>
                  </a:cubicBezTo>
                  <a:cubicBezTo>
                    <a:pt x="606" y="76"/>
                    <a:pt x="605" y="76"/>
                    <a:pt x="605" y="77"/>
                  </a:cubicBezTo>
                  <a:cubicBezTo>
                    <a:pt x="605" y="77"/>
                    <a:pt x="605" y="77"/>
                    <a:pt x="605" y="77"/>
                  </a:cubicBezTo>
                  <a:cubicBezTo>
                    <a:pt x="604" y="77"/>
                    <a:pt x="604" y="77"/>
                    <a:pt x="604" y="78"/>
                  </a:cubicBezTo>
                  <a:cubicBezTo>
                    <a:pt x="603" y="78"/>
                    <a:pt x="602" y="78"/>
                    <a:pt x="602" y="79"/>
                  </a:cubicBezTo>
                  <a:cubicBezTo>
                    <a:pt x="601" y="79"/>
                    <a:pt x="600" y="80"/>
                    <a:pt x="600" y="81"/>
                  </a:cubicBezTo>
                  <a:cubicBezTo>
                    <a:pt x="599" y="81"/>
                    <a:pt x="599" y="82"/>
                    <a:pt x="598" y="82"/>
                  </a:cubicBezTo>
                  <a:cubicBezTo>
                    <a:pt x="598" y="83"/>
                    <a:pt x="598" y="83"/>
                    <a:pt x="598" y="84"/>
                  </a:cubicBezTo>
                  <a:cubicBezTo>
                    <a:pt x="598" y="84"/>
                    <a:pt x="598" y="84"/>
                    <a:pt x="598" y="84"/>
                  </a:cubicBezTo>
                  <a:cubicBezTo>
                    <a:pt x="599" y="84"/>
                    <a:pt x="599" y="84"/>
                    <a:pt x="599" y="84"/>
                  </a:cubicBezTo>
                  <a:cubicBezTo>
                    <a:pt x="600" y="84"/>
                    <a:pt x="600" y="85"/>
                    <a:pt x="600" y="85"/>
                  </a:cubicBezTo>
                  <a:cubicBezTo>
                    <a:pt x="600" y="85"/>
                    <a:pt x="600" y="85"/>
                    <a:pt x="600" y="86"/>
                  </a:cubicBezTo>
                  <a:cubicBezTo>
                    <a:pt x="600" y="86"/>
                    <a:pt x="600" y="86"/>
                    <a:pt x="600" y="86"/>
                  </a:cubicBezTo>
                  <a:cubicBezTo>
                    <a:pt x="600" y="86"/>
                    <a:pt x="600" y="87"/>
                    <a:pt x="600" y="87"/>
                  </a:cubicBezTo>
                  <a:cubicBezTo>
                    <a:pt x="600" y="87"/>
                    <a:pt x="600" y="87"/>
                    <a:pt x="600" y="87"/>
                  </a:cubicBezTo>
                  <a:cubicBezTo>
                    <a:pt x="600" y="87"/>
                    <a:pt x="600" y="87"/>
                    <a:pt x="600" y="87"/>
                  </a:cubicBezTo>
                  <a:cubicBezTo>
                    <a:pt x="600" y="87"/>
                    <a:pt x="600" y="87"/>
                    <a:pt x="600" y="88"/>
                  </a:cubicBezTo>
                  <a:cubicBezTo>
                    <a:pt x="600" y="88"/>
                    <a:pt x="600" y="88"/>
                    <a:pt x="600" y="88"/>
                  </a:cubicBezTo>
                  <a:cubicBezTo>
                    <a:pt x="600" y="88"/>
                    <a:pt x="600" y="88"/>
                    <a:pt x="600" y="88"/>
                  </a:cubicBezTo>
                  <a:cubicBezTo>
                    <a:pt x="600" y="88"/>
                    <a:pt x="600" y="89"/>
                    <a:pt x="600" y="89"/>
                  </a:cubicBezTo>
                  <a:cubicBezTo>
                    <a:pt x="600" y="89"/>
                    <a:pt x="600" y="89"/>
                    <a:pt x="600" y="89"/>
                  </a:cubicBezTo>
                  <a:cubicBezTo>
                    <a:pt x="600" y="89"/>
                    <a:pt x="600" y="89"/>
                    <a:pt x="599" y="89"/>
                  </a:cubicBezTo>
                  <a:cubicBezTo>
                    <a:pt x="599" y="89"/>
                    <a:pt x="599" y="89"/>
                    <a:pt x="599" y="90"/>
                  </a:cubicBezTo>
                  <a:cubicBezTo>
                    <a:pt x="599" y="90"/>
                    <a:pt x="598" y="90"/>
                    <a:pt x="598" y="90"/>
                  </a:cubicBezTo>
                  <a:cubicBezTo>
                    <a:pt x="598" y="90"/>
                    <a:pt x="598" y="90"/>
                    <a:pt x="597" y="90"/>
                  </a:cubicBezTo>
                  <a:cubicBezTo>
                    <a:pt x="597" y="90"/>
                    <a:pt x="597" y="90"/>
                    <a:pt x="597" y="90"/>
                  </a:cubicBezTo>
                  <a:cubicBezTo>
                    <a:pt x="597" y="90"/>
                    <a:pt x="596" y="90"/>
                    <a:pt x="596" y="90"/>
                  </a:cubicBezTo>
                  <a:cubicBezTo>
                    <a:pt x="596" y="90"/>
                    <a:pt x="596" y="90"/>
                    <a:pt x="596" y="90"/>
                  </a:cubicBezTo>
                  <a:cubicBezTo>
                    <a:pt x="595" y="90"/>
                    <a:pt x="595" y="90"/>
                    <a:pt x="595" y="90"/>
                  </a:cubicBezTo>
                  <a:cubicBezTo>
                    <a:pt x="595" y="89"/>
                    <a:pt x="595" y="89"/>
                    <a:pt x="594" y="89"/>
                  </a:cubicBezTo>
                  <a:cubicBezTo>
                    <a:pt x="594" y="89"/>
                    <a:pt x="594" y="89"/>
                    <a:pt x="593" y="89"/>
                  </a:cubicBezTo>
                  <a:cubicBezTo>
                    <a:pt x="593" y="89"/>
                    <a:pt x="593" y="89"/>
                    <a:pt x="592" y="89"/>
                  </a:cubicBezTo>
                  <a:cubicBezTo>
                    <a:pt x="592" y="89"/>
                    <a:pt x="592" y="89"/>
                    <a:pt x="591" y="89"/>
                  </a:cubicBezTo>
                  <a:cubicBezTo>
                    <a:pt x="590" y="89"/>
                    <a:pt x="589" y="89"/>
                    <a:pt x="588" y="89"/>
                  </a:cubicBezTo>
                  <a:cubicBezTo>
                    <a:pt x="587" y="89"/>
                    <a:pt x="587" y="90"/>
                    <a:pt x="586" y="90"/>
                  </a:cubicBezTo>
                  <a:cubicBezTo>
                    <a:pt x="585" y="90"/>
                    <a:pt x="585" y="90"/>
                    <a:pt x="584" y="90"/>
                  </a:cubicBezTo>
                  <a:cubicBezTo>
                    <a:pt x="584" y="90"/>
                    <a:pt x="583" y="90"/>
                    <a:pt x="583" y="91"/>
                  </a:cubicBezTo>
                  <a:cubicBezTo>
                    <a:pt x="583" y="91"/>
                    <a:pt x="583" y="91"/>
                    <a:pt x="583" y="91"/>
                  </a:cubicBezTo>
                  <a:cubicBezTo>
                    <a:pt x="583" y="91"/>
                    <a:pt x="583" y="91"/>
                    <a:pt x="583" y="91"/>
                  </a:cubicBezTo>
                  <a:cubicBezTo>
                    <a:pt x="584" y="91"/>
                    <a:pt x="584" y="92"/>
                    <a:pt x="584" y="92"/>
                  </a:cubicBezTo>
                  <a:cubicBezTo>
                    <a:pt x="584" y="92"/>
                    <a:pt x="585" y="92"/>
                    <a:pt x="585" y="92"/>
                  </a:cubicBezTo>
                  <a:cubicBezTo>
                    <a:pt x="585" y="93"/>
                    <a:pt x="586" y="93"/>
                    <a:pt x="586" y="93"/>
                  </a:cubicBezTo>
                  <a:cubicBezTo>
                    <a:pt x="587" y="93"/>
                    <a:pt x="587" y="93"/>
                    <a:pt x="587" y="93"/>
                  </a:cubicBezTo>
                  <a:cubicBezTo>
                    <a:pt x="587" y="93"/>
                    <a:pt x="588" y="94"/>
                    <a:pt x="588" y="94"/>
                  </a:cubicBezTo>
                  <a:cubicBezTo>
                    <a:pt x="588" y="94"/>
                    <a:pt x="588" y="94"/>
                    <a:pt x="588" y="94"/>
                  </a:cubicBezTo>
                  <a:cubicBezTo>
                    <a:pt x="589" y="94"/>
                    <a:pt x="589" y="95"/>
                    <a:pt x="589" y="95"/>
                  </a:cubicBezTo>
                  <a:cubicBezTo>
                    <a:pt x="588" y="95"/>
                    <a:pt x="588" y="95"/>
                    <a:pt x="588" y="95"/>
                  </a:cubicBezTo>
                  <a:cubicBezTo>
                    <a:pt x="588" y="95"/>
                    <a:pt x="588" y="95"/>
                    <a:pt x="588" y="95"/>
                  </a:cubicBezTo>
                  <a:cubicBezTo>
                    <a:pt x="588" y="95"/>
                    <a:pt x="588" y="96"/>
                    <a:pt x="588" y="96"/>
                  </a:cubicBezTo>
                  <a:cubicBezTo>
                    <a:pt x="588" y="96"/>
                    <a:pt x="587" y="96"/>
                    <a:pt x="587" y="96"/>
                  </a:cubicBezTo>
                  <a:cubicBezTo>
                    <a:pt x="587" y="96"/>
                    <a:pt x="586" y="96"/>
                    <a:pt x="586" y="95"/>
                  </a:cubicBezTo>
                  <a:cubicBezTo>
                    <a:pt x="585" y="95"/>
                    <a:pt x="585" y="95"/>
                    <a:pt x="584" y="95"/>
                  </a:cubicBezTo>
                  <a:cubicBezTo>
                    <a:pt x="584" y="95"/>
                    <a:pt x="583" y="95"/>
                    <a:pt x="583" y="95"/>
                  </a:cubicBezTo>
                  <a:cubicBezTo>
                    <a:pt x="582" y="94"/>
                    <a:pt x="582" y="94"/>
                    <a:pt x="582" y="94"/>
                  </a:cubicBezTo>
                  <a:cubicBezTo>
                    <a:pt x="581" y="94"/>
                    <a:pt x="581" y="94"/>
                    <a:pt x="581" y="94"/>
                  </a:cubicBezTo>
                  <a:cubicBezTo>
                    <a:pt x="581" y="94"/>
                    <a:pt x="581" y="94"/>
                    <a:pt x="581" y="94"/>
                  </a:cubicBezTo>
                  <a:cubicBezTo>
                    <a:pt x="580" y="94"/>
                    <a:pt x="580" y="94"/>
                    <a:pt x="580" y="94"/>
                  </a:cubicBezTo>
                  <a:cubicBezTo>
                    <a:pt x="580" y="94"/>
                    <a:pt x="579" y="94"/>
                    <a:pt x="579" y="94"/>
                  </a:cubicBezTo>
                  <a:cubicBezTo>
                    <a:pt x="579" y="94"/>
                    <a:pt x="578" y="94"/>
                    <a:pt x="578" y="94"/>
                  </a:cubicBezTo>
                  <a:cubicBezTo>
                    <a:pt x="578" y="94"/>
                    <a:pt x="577" y="94"/>
                    <a:pt x="577" y="94"/>
                  </a:cubicBezTo>
                  <a:cubicBezTo>
                    <a:pt x="576" y="94"/>
                    <a:pt x="576" y="94"/>
                    <a:pt x="576" y="95"/>
                  </a:cubicBezTo>
                  <a:cubicBezTo>
                    <a:pt x="575" y="95"/>
                    <a:pt x="575" y="95"/>
                    <a:pt x="575" y="95"/>
                  </a:cubicBezTo>
                  <a:cubicBezTo>
                    <a:pt x="575" y="96"/>
                    <a:pt x="575" y="96"/>
                    <a:pt x="575" y="96"/>
                  </a:cubicBezTo>
                  <a:cubicBezTo>
                    <a:pt x="574" y="96"/>
                    <a:pt x="574" y="96"/>
                    <a:pt x="574" y="97"/>
                  </a:cubicBezTo>
                  <a:cubicBezTo>
                    <a:pt x="574" y="97"/>
                    <a:pt x="573" y="97"/>
                    <a:pt x="573" y="97"/>
                  </a:cubicBezTo>
                  <a:cubicBezTo>
                    <a:pt x="573" y="97"/>
                    <a:pt x="572" y="97"/>
                    <a:pt x="572" y="97"/>
                  </a:cubicBezTo>
                  <a:cubicBezTo>
                    <a:pt x="571" y="97"/>
                    <a:pt x="571" y="97"/>
                    <a:pt x="571" y="97"/>
                  </a:cubicBezTo>
                  <a:cubicBezTo>
                    <a:pt x="571" y="97"/>
                    <a:pt x="570" y="97"/>
                    <a:pt x="570" y="97"/>
                  </a:cubicBezTo>
                  <a:cubicBezTo>
                    <a:pt x="570" y="97"/>
                    <a:pt x="570" y="97"/>
                    <a:pt x="570" y="97"/>
                  </a:cubicBezTo>
                  <a:cubicBezTo>
                    <a:pt x="569" y="97"/>
                    <a:pt x="569" y="97"/>
                    <a:pt x="569" y="97"/>
                  </a:cubicBezTo>
                  <a:cubicBezTo>
                    <a:pt x="569" y="97"/>
                    <a:pt x="569" y="97"/>
                    <a:pt x="569" y="97"/>
                  </a:cubicBezTo>
                  <a:cubicBezTo>
                    <a:pt x="569" y="97"/>
                    <a:pt x="569" y="97"/>
                    <a:pt x="569" y="97"/>
                  </a:cubicBezTo>
                  <a:cubicBezTo>
                    <a:pt x="569" y="97"/>
                    <a:pt x="569" y="97"/>
                    <a:pt x="569" y="97"/>
                  </a:cubicBezTo>
                  <a:cubicBezTo>
                    <a:pt x="569" y="97"/>
                    <a:pt x="569" y="97"/>
                    <a:pt x="569" y="97"/>
                  </a:cubicBezTo>
                  <a:cubicBezTo>
                    <a:pt x="569" y="97"/>
                    <a:pt x="569" y="97"/>
                    <a:pt x="568" y="97"/>
                  </a:cubicBezTo>
                  <a:cubicBezTo>
                    <a:pt x="568" y="97"/>
                    <a:pt x="568" y="97"/>
                    <a:pt x="568" y="97"/>
                  </a:cubicBezTo>
                  <a:cubicBezTo>
                    <a:pt x="568" y="97"/>
                    <a:pt x="568" y="97"/>
                    <a:pt x="568" y="97"/>
                  </a:cubicBezTo>
                  <a:cubicBezTo>
                    <a:pt x="568" y="97"/>
                    <a:pt x="567" y="97"/>
                    <a:pt x="567" y="97"/>
                  </a:cubicBezTo>
                  <a:cubicBezTo>
                    <a:pt x="567" y="97"/>
                    <a:pt x="567" y="97"/>
                    <a:pt x="567" y="97"/>
                  </a:cubicBezTo>
                  <a:cubicBezTo>
                    <a:pt x="567" y="97"/>
                    <a:pt x="566" y="97"/>
                    <a:pt x="566" y="97"/>
                  </a:cubicBezTo>
                  <a:cubicBezTo>
                    <a:pt x="566" y="97"/>
                    <a:pt x="566" y="97"/>
                    <a:pt x="566" y="97"/>
                  </a:cubicBezTo>
                  <a:cubicBezTo>
                    <a:pt x="565" y="97"/>
                    <a:pt x="565" y="97"/>
                    <a:pt x="565" y="97"/>
                  </a:cubicBezTo>
                  <a:cubicBezTo>
                    <a:pt x="565" y="97"/>
                    <a:pt x="565" y="97"/>
                    <a:pt x="565" y="97"/>
                  </a:cubicBezTo>
                  <a:cubicBezTo>
                    <a:pt x="565" y="97"/>
                    <a:pt x="564" y="97"/>
                    <a:pt x="564" y="97"/>
                  </a:cubicBezTo>
                  <a:cubicBezTo>
                    <a:pt x="564" y="97"/>
                    <a:pt x="564" y="97"/>
                    <a:pt x="564" y="97"/>
                  </a:cubicBezTo>
                  <a:cubicBezTo>
                    <a:pt x="564" y="97"/>
                    <a:pt x="564" y="97"/>
                    <a:pt x="564" y="97"/>
                  </a:cubicBezTo>
                  <a:cubicBezTo>
                    <a:pt x="564" y="97"/>
                    <a:pt x="564" y="97"/>
                    <a:pt x="563" y="97"/>
                  </a:cubicBezTo>
                  <a:cubicBezTo>
                    <a:pt x="563" y="97"/>
                    <a:pt x="563" y="97"/>
                    <a:pt x="563" y="97"/>
                  </a:cubicBezTo>
                  <a:cubicBezTo>
                    <a:pt x="563" y="97"/>
                    <a:pt x="563" y="97"/>
                    <a:pt x="563" y="96"/>
                  </a:cubicBezTo>
                  <a:cubicBezTo>
                    <a:pt x="563" y="96"/>
                    <a:pt x="563" y="96"/>
                    <a:pt x="563" y="96"/>
                  </a:cubicBezTo>
                  <a:cubicBezTo>
                    <a:pt x="563" y="96"/>
                    <a:pt x="563" y="96"/>
                    <a:pt x="563" y="96"/>
                  </a:cubicBezTo>
                  <a:cubicBezTo>
                    <a:pt x="563" y="96"/>
                    <a:pt x="563" y="96"/>
                    <a:pt x="563" y="95"/>
                  </a:cubicBezTo>
                  <a:cubicBezTo>
                    <a:pt x="564" y="95"/>
                    <a:pt x="564" y="95"/>
                    <a:pt x="564" y="95"/>
                  </a:cubicBezTo>
                  <a:cubicBezTo>
                    <a:pt x="564" y="95"/>
                    <a:pt x="564" y="94"/>
                    <a:pt x="564" y="94"/>
                  </a:cubicBezTo>
                  <a:cubicBezTo>
                    <a:pt x="565" y="94"/>
                    <a:pt x="565" y="94"/>
                    <a:pt x="565" y="94"/>
                  </a:cubicBezTo>
                  <a:cubicBezTo>
                    <a:pt x="565" y="94"/>
                    <a:pt x="565" y="94"/>
                    <a:pt x="565" y="93"/>
                  </a:cubicBezTo>
                  <a:cubicBezTo>
                    <a:pt x="566" y="93"/>
                    <a:pt x="566" y="93"/>
                    <a:pt x="566" y="93"/>
                  </a:cubicBezTo>
                  <a:cubicBezTo>
                    <a:pt x="566" y="93"/>
                    <a:pt x="566" y="93"/>
                    <a:pt x="566" y="93"/>
                  </a:cubicBezTo>
                  <a:cubicBezTo>
                    <a:pt x="566" y="92"/>
                    <a:pt x="566" y="92"/>
                    <a:pt x="566" y="92"/>
                  </a:cubicBezTo>
                  <a:cubicBezTo>
                    <a:pt x="566" y="92"/>
                    <a:pt x="566" y="92"/>
                    <a:pt x="566" y="92"/>
                  </a:cubicBezTo>
                  <a:cubicBezTo>
                    <a:pt x="565" y="92"/>
                    <a:pt x="565" y="92"/>
                    <a:pt x="565" y="92"/>
                  </a:cubicBezTo>
                  <a:cubicBezTo>
                    <a:pt x="565" y="92"/>
                    <a:pt x="565" y="92"/>
                    <a:pt x="565" y="92"/>
                  </a:cubicBezTo>
                  <a:cubicBezTo>
                    <a:pt x="564" y="92"/>
                    <a:pt x="564" y="92"/>
                    <a:pt x="564" y="92"/>
                  </a:cubicBezTo>
                  <a:cubicBezTo>
                    <a:pt x="564" y="92"/>
                    <a:pt x="563" y="92"/>
                    <a:pt x="562" y="92"/>
                  </a:cubicBezTo>
                  <a:cubicBezTo>
                    <a:pt x="562" y="92"/>
                    <a:pt x="561" y="92"/>
                    <a:pt x="561" y="93"/>
                  </a:cubicBezTo>
                  <a:cubicBezTo>
                    <a:pt x="560" y="93"/>
                    <a:pt x="560" y="93"/>
                    <a:pt x="560" y="93"/>
                  </a:cubicBezTo>
                  <a:cubicBezTo>
                    <a:pt x="559" y="94"/>
                    <a:pt x="559" y="94"/>
                    <a:pt x="559" y="94"/>
                  </a:cubicBezTo>
                  <a:cubicBezTo>
                    <a:pt x="559" y="94"/>
                    <a:pt x="559" y="94"/>
                    <a:pt x="559" y="95"/>
                  </a:cubicBezTo>
                  <a:cubicBezTo>
                    <a:pt x="559" y="95"/>
                    <a:pt x="559" y="95"/>
                    <a:pt x="558" y="95"/>
                  </a:cubicBezTo>
                  <a:cubicBezTo>
                    <a:pt x="558" y="95"/>
                    <a:pt x="558" y="95"/>
                    <a:pt x="558" y="95"/>
                  </a:cubicBezTo>
                  <a:cubicBezTo>
                    <a:pt x="558" y="95"/>
                    <a:pt x="558" y="95"/>
                    <a:pt x="558" y="95"/>
                  </a:cubicBezTo>
                  <a:cubicBezTo>
                    <a:pt x="557" y="95"/>
                    <a:pt x="557" y="95"/>
                    <a:pt x="557" y="95"/>
                  </a:cubicBezTo>
                  <a:cubicBezTo>
                    <a:pt x="557" y="95"/>
                    <a:pt x="557" y="95"/>
                    <a:pt x="556" y="95"/>
                  </a:cubicBezTo>
                  <a:cubicBezTo>
                    <a:pt x="556" y="95"/>
                    <a:pt x="556" y="95"/>
                    <a:pt x="556" y="95"/>
                  </a:cubicBezTo>
                  <a:cubicBezTo>
                    <a:pt x="556" y="95"/>
                    <a:pt x="555" y="94"/>
                    <a:pt x="555" y="94"/>
                  </a:cubicBezTo>
                  <a:cubicBezTo>
                    <a:pt x="555" y="94"/>
                    <a:pt x="555" y="94"/>
                    <a:pt x="555" y="94"/>
                  </a:cubicBezTo>
                  <a:cubicBezTo>
                    <a:pt x="554" y="94"/>
                    <a:pt x="554" y="94"/>
                    <a:pt x="554" y="94"/>
                  </a:cubicBezTo>
                  <a:cubicBezTo>
                    <a:pt x="554" y="94"/>
                    <a:pt x="554" y="94"/>
                    <a:pt x="554" y="94"/>
                  </a:cubicBezTo>
                  <a:cubicBezTo>
                    <a:pt x="553" y="94"/>
                    <a:pt x="553" y="94"/>
                    <a:pt x="553" y="94"/>
                  </a:cubicBezTo>
                  <a:cubicBezTo>
                    <a:pt x="553" y="94"/>
                    <a:pt x="553" y="94"/>
                    <a:pt x="553" y="94"/>
                  </a:cubicBezTo>
                  <a:cubicBezTo>
                    <a:pt x="553" y="94"/>
                    <a:pt x="553" y="94"/>
                    <a:pt x="553" y="94"/>
                  </a:cubicBezTo>
                  <a:cubicBezTo>
                    <a:pt x="553" y="94"/>
                    <a:pt x="553" y="94"/>
                    <a:pt x="553" y="94"/>
                  </a:cubicBezTo>
                  <a:cubicBezTo>
                    <a:pt x="553" y="94"/>
                    <a:pt x="553" y="94"/>
                    <a:pt x="553" y="94"/>
                  </a:cubicBezTo>
                  <a:cubicBezTo>
                    <a:pt x="553" y="94"/>
                    <a:pt x="553" y="94"/>
                    <a:pt x="553" y="94"/>
                  </a:cubicBezTo>
                  <a:cubicBezTo>
                    <a:pt x="552" y="94"/>
                    <a:pt x="552" y="94"/>
                    <a:pt x="552" y="94"/>
                  </a:cubicBezTo>
                  <a:cubicBezTo>
                    <a:pt x="551" y="95"/>
                    <a:pt x="551" y="95"/>
                    <a:pt x="551" y="95"/>
                  </a:cubicBezTo>
                  <a:cubicBezTo>
                    <a:pt x="550" y="95"/>
                    <a:pt x="550" y="95"/>
                    <a:pt x="549" y="96"/>
                  </a:cubicBezTo>
                  <a:cubicBezTo>
                    <a:pt x="549" y="96"/>
                    <a:pt x="548" y="96"/>
                    <a:pt x="548" y="96"/>
                  </a:cubicBezTo>
                  <a:cubicBezTo>
                    <a:pt x="548" y="96"/>
                    <a:pt x="547" y="96"/>
                    <a:pt x="547" y="96"/>
                  </a:cubicBezTo>
                  <a:cubicBezTo>
                    <a:pt x="547" y="96"/>
                    <a:pt x="547" y="96"/>
                    <a:pt x="547" y="96"/>
                  </a:cubicBezTo>
                  <a:cubicBezTo>
                    <a:pt x="547" y="97"/>
                    <a:pt x="546" y="97"/>
                    <a:pt x="546" y="97"/>
                  </a:cubicBezTo>
                  <a:cubicBezTo>
                    <a:pt x="546" y="97"/>
                    <a:pt x="546" y="97"/>
                    <a:pt x="546" y="97"/>
                  </a:cubicBezTo>
                  <a:cubicBezTo>
                    <a:pt x="546" y="97"/>
                    <a:pt x="545" y="97"/>
                    <a:pt x="545" y="97"/>
                  </a:cubicBezTo>
                  <a:cubicBezTo>
                    <a:pt x="545" y="97"/>
                    <a:pt x="545" y="97"/>
                    <a:pt x="545" y="97"/>
                  </a:cubicBezTo>
                  <a:cubicBezTo>
                    <a:pt x="544" y="96"/>
                    <a:pt x="544" y="96"/>
                    <a:pt x="544" y="96"/>
                  </a:cubicBezTo>
                  <a:cubicBezTo>
                    <a:pt x="544" y="96"/>
                    <a:pt x="544" y="96"/>
                    <a:pt x="543" y="96"/>
                  </a:cubicBezTo>
                  <a:cubicBezTo>
                    <a:pt x="543" y="96"/>
                    <a:pt x="543" y="96"/>
                    <a:pt x="543" y="96"/>
                  </a:cubicBezTo>
                  <a:cubicBezTo>
                    <a:pt x="543" y="96"/>
                    <a:pt x="543" y="96"/>
                    <a:pt x="542" y="96"/>
                  </a:cubicBezTo>
                  <a:cubicBezTo>
                    <a:pt x="542" y="96"/>
                    <a:pt x="542" y="96"/>
                    <a:pt x="542" y="96"/>
                  </a:cubicBezTo>
                  <a:cubicBezTo>
                    <a:pt x="542" y="96"/>
                    <a:pt x="542" y="96"/>
                    <a:pt x="541" y="96"/>
                  </a:cubicBezTo>
                  <a:cubicBezTo>
                    <a:pt x="541" y="96"/>
                    <a:pt x="541" y="96"/>
                    <a:pt x="541" y="96"/>
                  </a:cubicBezTo>
                  <a:cubicBezTo>
                    <a:pt x="541" y="96"/>
                    <a:pt x="541" y="96"/>
                    <a:pt x="540" y="96"/>
                  </a:cubicBezTo>
                  <a:cubicBezTo>
                    <a:pt x="540" y="96"/>
                    <a:pt x="540" y="96"/>
                    <a:pt x="540" y="97"/>
                  </a:cubicBezTo>
                  <a:cubicBezTo>
                    <a:pt x="540" y="97"/>
                    <a:pt x="540" y="97"/>
                    <a:pt x="540" y="97"/>
                  </a:cubicBezTo>
                  <a:cubicBezTo>
                    <a:pt x="540" y="97"/>
                    <a:pt x="540" y="97"/>
                    <a:pt x="540" y="97"/>
                  </a:cubicBezTo>
                  <a:cubicBezTo>
                    <a:pt x="540" y="97"/>
                    <a:pt x="540" y="97"/>
                    <a:pt x="540" y="97"/>
                  </a:cubicBezTo>
                  <a:cubicBezTo>
                    <a:pt x="541" y="98"/>
                    <a:pt x="541" y="98"/>
                    <a:pt x="541" y="98"/>
                  </a:cubicBezTo>
                  <a:cubicBezTo>
                    <a:pt x="541" y="98"/>
                    <a:pt x="542" y="98"/>
                    <a:pt x="542" y="98"/>
                  </a:cubicBezTo>
                  <a:cubicBezTo>
                    <a:pt x="542" y="98"/>
                    <a:pt x="543" y="98"/>
                    <a:pt x="543" y="98"/>
                  </a:cubicBezTo>
                  <a:cubicBezTo>
                    <a:pt x="543" y="99"/>
                    <a:pt x="544" y="99"/>
                    <a:pt x="544" y="99"/>
                  </a:cubicBezTo>
                  <a:cubicBezTo>
                    <a:pt x="544" y="99"/>
                    <a:pt x="544" y="99"/>
                    <a:pt x="545" y="99"/>
                  </a:cubicBezTo>
                  <a:cubicBezTo>
                    <a:pt x="545" y="99"/>
                    <a:pt x="545" y="99"/>
                    <a:pt x="545" y="99"/>
                  </a:cubicBezTo>
                  <a:cubicBezTo>
                    <a:pt x="545" y="99"/>
                    <a:pt x="545" y="100"/>
                    <a:pt x="545" y="100"/>
                  </a:cubicBezTo>
                  <a:cubicBezTo>
                    <a:pt x="545" y="100"/>
                    <a:pt x="545" y="100"/>
                    <a:pt x="545" y="100"/>
                  </a:cubicBezTo>
                  <a:cubicBezTo>
                    <a:pt x="545" y="100"/>
                    <a:pt x="545" y="100"/>
                    <a:pt x="545" y="100"/>
                  </a:cubicBezTo>
                  <a:cubicBezTo>
                    <a:pt x="545" y="100"/>
                    <a:pt x="545" y="100"/>
                    <a:pt x="545" y="100"/>
                  </a:cubicBezTo>
                  <a:cubicBezTo>
                    <a:pt x="544" y="101"/>
                    <a:pt x="544" y="101"/>
                    <a:pt x="544" y="101"/>
                  </a:cubicBezTo>
                  <a:cubicBezTo>
                    <a:pt x="543" y="101"/>
                    <a:pt x="543" y="101"/>
                    <a:pt x="542" y="101"/>
                  </a:cubicBezTo>
                  <a:cubicBezTo>
                    <a:pt x="541" y="101"/>
                    <a:pt x="540" y="101"/>
                    <a:pt x="539" y="101"/>
                  </a:cubicBezTo>
                  <a:cubicBezTo>
                    <a:pt x="539" y="101"/>
                    <a:pt x="538" y="101"/>
                    <a:pt x="537" y="101"/>
                  </a:cubicBezTo>
                  <a:cubicBezTo>
                    <a:pt x="536" y="101"/>
                    <a:pt x="535" y="101"/>
                    <a:pt x="535" y="101"/>
                  </a:cubicBezTo>
                  <a:cubicBezTo>
                    <a:pt x="534" y="102"/>
                    <a:pt x="533" y="102"/>
                    <a:pt x="533" y="102"/>
                  </a:cubicBezTo>
                  <a:cubicBezTo>
                    <a:pt x="532" y="102"/>
                    <a:pt x="532" y="102"/>
                    <a:pt x="532" y="102"/>
                  </a:cubicBezTo>
                  <a:cubicBezTo>
                    <a:pt x="531" y="102"/>
                    <a:pt x="531" y="103"/>
                    <a:pt x="531" y="103"/>
                  </a:cubicBezTo>
                  <a:cubicBezTo>
                    <a:pt x="530" y="103"/>
                    <a:pt x="530" y="103"/>
                    <a:pt x="529" y="103"/>
                  </a:cubicBezTo>
                  <a:cubicBezTo>
                    <a:pt x="528" y="104"/>
                    <a:pt x="527" y="104"/>
                    <a:pt x="526" y="104"/>
                  </a:cubicBezTo>
                  <a:cubicBezTo>
                    <a:pt x="525" y="104"/>
                    <a:pt x="523" y="104"/>
                    <a:pt x="522" y="104"/>
                  </a:cubicBezTo>
                  <a:cubicBezTo>
                    <a:pt x="521" y="104"/>
                    <a:pt x="521" y="104"/>
                    <a:pt x="521" y="104"/>
                  </a:cubicBezTo>
                  <a:cubicBezTo>
                    <a:pt x="520" y="104"/>
                    <a:pt x="520" y="104"/>
                    <a:pt x="519" y="104"/>
                  </a:cubicBezTo>
                  <a:cubicBezTo>
                    <a:pt x="519" y="104"/>
                    <a:pt x="518" y="104"/>
                    <a:pt x="518" y="104"/>
                  </a:cubicBezTo>
                  <a:cubicBezTo>
                    <a:pt x="518" y="104"/>
                    <a:pt x="517" y="105"/>
                    <a:pt x="517" y="105"/>
                  </a:cubicBezTo>
                  <a:cubicBezTo>
                    <a:pt x="517" y="105"/>
                    <a:pt x="517" y="105"/>
                    <a:pt x="517" y="105"/>
                  </a:cubicBezTo>
                  <a:cubicBezTo>
                    <a:pt x="517" y="106"/>
                    <a:pt x="516" y="106"/>
                    <a:pt x="516" y="106"/>
                  </a:cubicBezTo>
                  <a:cubicBezTo>
                    <a:pt x="516" y="106"/>
                    <a:pt x="516" y="106"/>
                    <a:pt x="516" y="106"/>
                  </a:cubicBezTo>
                  <a:cubicBezTo>
                    <a:pt x="515" y="107"/>
                    <a:pt x="515" y="107"/>
                    <a:pt x="515" y="107"/>
                  </a:cubicBezTo>
                  <a:cubicBezTo>
                    <a:pt x="514" y="107"/>
                    <a:pt x="514" y="107"/>
                    <a:pt x="513" y="107"/>
                  </a:cubicBezTo>
                  <a:cubicBezTo>
                    <a:pt x="512" y="108"/>
                    <a:pt x="512" y="108"/>
                    <a:pt x="512" y="108"/>
                  </a:cubicBezTo>
                  <a:cubicBezTo>
                    <a:pt x="511" y="108"/>
                    <a:pt x="510" y="108"/>
                    <a:pt x="510" y="108"/>
                  </a:cubicBezTo>
                  <a:cubicBezTo>
                    <a:pt x="509" y="108"/>
                    <a:pt x="508" y="108"/>
                    <a:pt x="508" y="108"/>
                  </a:cubicBezTo>
                  <a:cubicBezTo>
                    <a:pt x="508" y="109"/>
                    <a:pt x="507" y="109"/>
                    <a:pt x="507" y="109"/>
                  </a:cubicBezTo>
                  <a:cubicBezTo>
                    <a:pt x="506" y="109"/>
                    <a:pt x="506" y="110"/>
                    <a:pt x="506" y="110"/>
                  </a:cubicBezTo>
                  <a:cubicBezTo>
                    <a:pt x="506" y="111"/>
                    <a:pt x="505" y="111"/>
                    <a:pt x="505" y="111"/>
                  </a:cubicBezTo>
                  <a:cubicBezTo>
                    <a:pt x="505" y="111"/>
                    <a:pt x="504" y="112"/>
                    <a:pt x="504" y="112"/>
                  </a:cubicBezTo>
                  <a:cubicBezTo>
                    <a:pt x="504" y="112"/>
                    <a:pt x="503" y="112"/>
                    <a:pt x="503" y="112"/>
                  </a:cubicBezTo>
                  <a:cubicBezTo>
                    <a:pt x="503" y="112"/>
                    <a:pt x="502" y="112"/>
                    <a:pt x="502" y="112"/>
                  </a:cubicBezTo>
                  <a:cubicBezTo>
                    <a:pt x="501" y="112"/>
                    <a:pt x="501" y="112"/>
                    <a:pt x="501" y="112"/>
                  </a:cubicBezTo>
                  <a:cubicBezTo>
                    <a:pt x="501" y="112"/>
                    <a:pt x="500" y="112"/>
                    <a:pt x="500" y="112"/>
                  </a:cubicBezTo>
                  <a:cubicBezTo>
                    <a:pt x="500" y="112"/>
                    <a:pt x="500" y="112"/>
                    <a:pt x="499" y="112"/>
                  </a:cubicBezTo>
                  <a:cubicBezTo>
                    <a:pt x="499" y="111"/>
                    <a:pt x="499" y="111"/>
                    <a:pt x="499" y="111"/>
                  </a:cubicBezTo>
                  <a:cubicBezTo>
                    <a:pt x="499" y="111"/>
                    <a:pt x="499" y="111"/>
                    <a:pt x="499" y="111"/>
                  </a:cubicBezTo>
                  <a:cubicBezTo>
                    <a:pt x="498" y="111"/>
                    <a:pt x="498" y="111"/>
                    <a:pt x="498" y="111"/>
                  </a:cubicBezTo>
                  <a:cubicBezTo>
                    <a:pt x="498" y="111"/>
                    <a:pt x="498" y="111"/>
                    <a:pt x="498" y="111"/>
                  </a:cubicBezTo>
                  <a:cubicBezTo>
                    <a:pt x="498" y="111"/>
                    <a:pt x="498" y="111"/>
                    <a:pt x="498" y="111"/>
                  </a:cubicBezTo>
                  <a:cubicBezTo>
                    <a:pt x="497" y="111"/>
                    <a:pt x="497" y="111"/>
                    <a:pt x="497" y="111"/>
                  </a:cubicBezTo>
                  <a:cubicBezTo>
                    <a:pt x="497" y="111"/>
                    <a:pt x="497" y="111"/>
                    <a:pt x="497" y="111"/>
                  </a:cubicBezTo>
                  <a:cubicBezTo>
                    <a:pt x="496" y="111"/>
                    <a:pt x="496" y="111"/>
                    <a:pt x="496" y="111"/>
                  </a:cubicBezTo>
                  <a:cubicBezTo>
                    <a:pt x="496" y="111"/>
                    <a:pt x="496" y="111"/>
                    <a:pt x="496" y="111"/>
                  </a:cubicBezTo>
                  <a:cubicBezTo>
                    <a:pt x="496" y="111"/>
                    <a:pt x="496" y="111"/>
                    <a:pt x="496" y="111"/>
                  </a:cubicBezTo>
                  <a:cubicBezTo>
                    <a:pt x="496" y="111"/>
                    <a:pt x="496" y="111"/>
                    <a:pt x="497" y="112"/>
                  </a:cubicBezTo>
                  <a:cubicBezTo>
                    <a:pt x="497" y="112"/>
                    <a:pt x="497" y="112"/>
                    <a:pt x="497" y="112"/>
                  </a:cubicBezTo>
                  <a:cubicBezTo>
                    <a:pt x="497" y="112"/>
                    <a:pt x="497" y="112"/>
                    <a:pt x="497" y="112"/>
                  </a:cubicBezTo>
                  <a:cubicBezTo>
                    <a:pt x="497" y="112"/>
                    <a:pt x="497" y="113"/>
                    <a:pt x="497" y="113"/>
                  </a:cubicBezTo>
                  <a:cubicBezTo>
                    <a:pt x="497" y="113"/>
                    <a:pt x="497" y="113"/>
                    <a:pt x="497" y="113"/>
                  </a:cubicBezTo>
                  <a:cubicBezTo>
                    <a:pt x="497" y="113"/>
                    <a:pt x="497" y="114"/>
                    <a:pt x="497" y="114"/>
                  </a:cubicBezTo>
                  <a:cubicBezTo>
                    <a:pt x="496" y="114"/>
                    <a:pt x="496" y="114"/>
                    <a:pt x="496" y="114"/>
                  </a:cubicBezTo>
                  <a:cubicBezTo>
                    <a:pt x="496" y="114"/>
                    <a:pt x="495" y="114"/>
                    <a:pt x="495" y="114"/>
                  </a:cubicBezTo>
                  <a:cubicBezTo>
                    <a:pt x="495" y="114"/>
                    <a:pt x="495" y="114"/>
                    <a:pt x="495" y="114"/>
                  </a:cubicBezTo>
                  <a:cubicBezTo>
                    <a:pt x="495" y="114"/>
                    <a:pt x="495" y="114"/>
                    <a:pt x="495" y="114"/>
                  </a:cubicBezTo>
                  <a:cubicBezTo>
                    <a:pt x="495" y="114"/>
                    <a:pt x="495" y="114"/>
                    <a:pt x="495" y="114"/>
                  </a:cubicBezTo>
                  <a:cubicBezTo>
                    <a:pt x="495" y="114"/>
                    <a:pt x="495" y="114"/>
                    <a:pt x="494" y="114"/>
                  </a:cubicBezTo>
                  <a:cubicBezTo>
                    <a:pt x="494" y="114"/>
                    <a:pt x="494" y="114"/>
                    <a:pt x="494" y="114"/>
                  </a:cubicBezTo>
                  <a:cubicBezTo>
                    <a:pt x="494" y="114"/>
                    <a:pt x="494" y="114"/>
                    <a:pt x="494" y="114"/>
                  </a:cubicBezTo>
                  <a:cubicBezTo>
                    <a:pt x="493" y="114"/>
                    <a:pt x="493" y="114"/>
                    <a:pt x="493" y="115"/>
                  </a:cubicBezTo>
                  <a:cubicBezTo>
                    <a:pt x="493" y="115"/>
                    <a:pt x="493" y="115"/>
                    <a:pt x="492" y="115"/>
                  </a:cubicBezTo>
                  <a:cubicBezTo>
                    <a:pt x="492" y="115"/>
                    <a:pt x="492" y="115"/>
                    <a:pt x="492" y="115"/>
                  </a:cubicBezTo>
                  <a:cubicBezTo>
                    <a:pt x="492" y="115"/>
                    <a:pt x="492" y="115"/>
                    <a:pt x="492" y="115"/>
                  </a:cubicBezTo>
                  <a:cubicBezTo>
                    <a:pt x="492" y="115"/>
                    <a:pt x="492" y="115"/>
                    <a:pt x="492" y="115"/>
                  </a:cubicBezTo>
                  <a:cubicBezTo>
                    <a:pt x="492" y="115"/>
                    <a:pt x="492" y="115"/>
                    <a:pt x="492" y="115"/>
                  </a:cubicBezTo>
                  <a:cubicBezTo>
                    <a:pt x="492" y="115"/>
                    <a:pt x="492" y="115"/>
                    <a:pt x="492" y="115"/>
                  </a:cubicBezTo>
                  <a:cubicBezTo>
                    <a:pt x="492" y="115"/>
                    <a:pt x="493" y="115"/>
                    <a:pt x="493" y="115"/>
                  </a:cubicBezTo>
                  <a:cubicBezTo>
                    <a:pt x="493" y="115"/>
                    <a:pt x="493" y="116"/>
                    <a:pt x="494" y="116"/>
                  </a:cubicBezTo>
                  <a:cubicBezTo>
                    <a:pt x="494" y="116"/>
                    <a:pt x="494" y="116"/>
                    <a:pt x="494" y="116"/>
                  </a:cubicBezTo>
                  <a:cubicBezTo>
                    <a:pt x="494" y="116"/>
                    <a:pt x="494" y="116"/>
                    <a:pt x="495" y="117"/>
                  </a:cubicBezTo>
                  <a:cubicBezTo>
                    <a:pt x="495" y="117"/>
                    <a:pt x="495" y="117"/>
                    <a:pt x="495" y="117"/>
                  </a:cubicBezTo>
                  <a:cubicBezTo>
                    <a:pt x="495" y="117"/>
                    <a:pt x="495" y="118"/>
                    <a:pt x="495" y="118"/>
                  </a:cubicBezTo>
                  <a:cubicBezTo>
                    <a:pt x="495" y="118"/>
                    <a:pt x="495" y="118"/>
                    <a:pt x="495" y="118"/>
                  </a:cubicBezTo>
                  <a:cubicBezTo>
                    <a:pt x="495" y="119"/>
                    <a:pt x="494" y="119"/>
                    <a:pt x="494" y="119"/>
                  </a:cubicBezTo>
                  <a:cubicBezTo>
                    <a:pt x="494" y="119"/>
                    <a:pt x="494" y="119"/>
                    <a:pt x="494" y="119"/>
                  </a:cubicBezTo>
                  <a:cubicBezTo>
                    <a:pt x="494" y="119"/>
                    <a:pt x="494" y="119"/>
                    <a:pt x="494" y="119"/>
                  </a:cubicBezTo>
                  <a:cubicBezTo>
                    <a:pt x="494" y="119"/>
                    <a:pt x="493" y="119"/>
                    <a:pt x="493" y="119"/>
                  </a:cubicBezTo>
                  <a:cubicBezTo>
                    <a:pt x="493" y="119"/>
                    <a:pt x="493" y="119"/>
                    <a:pt x="493" y="119"/>
                  </a:cubicBezTo>
                  <a:cubicBezTo>
                    <a:pt x="493" y="119"/>
                    <a:pt x="492" y="119"/>
                    <a:pt x="492" y="119"/>
                  </a:cubicBezTo>
                  <a:cubicBezTo>
                    <a:pt x="492" y="119"/>
                    <a:pt x="492" y="119"/>
                    <a:pt x="492" y="119"/>
                  </a:cubicBezTo>
                  <a:cubicBezTo>
                    <a:pt x="491" y="119"/>
                    <a:pt x="491" y="119"/>
                    <a:pt x="491" y="119"/>
                  </a:cubicBezTo>
                  <a:cubicBezTo>
                    <a:pt x="491" y="119"/>
                    <a:pt x="490" y="119"/>
                    <a:pt x="490" y="119"/>
                  </a:cubicBezTo>
                  <a:cubicBezTo>
                    <a:pt x="490" y="119"/>
                    <a:pt x="490" y="119"/>
                    <a:pt x="490" y="119"/>
                  </a:cubicBezTo>
                  <a:cubicBezTo>
                    <a:pt x="489" y="119"/>
                    <a:pt x="489" y="119"/>
                    <a:pt x="489" y="119"/>
                  </a:cubicBezTo>
                  <a:cubicBezTo>
                    <a:pt x="489" y="119"/>
                    <a:pt x="488" y="119"/>
                    <a:pt x="488" y="119"/>
                  </a:cubicBezTo>
                  <a:cubicBezTo>
                    <a:pt x="488" y="118"/>
                    <a:pt x="488" y="118"/>
                    <a:pt x="488" y="118"/>
                  </a:cubicBezTo>
                  <a:cubicBezTo>
                    <a:pt x="488" y="118"/>
                    <a:pt x="488" y="118"/>
                    <a:pt x="488" y="118"/>
                  </a:cubicBezTo>
                  <a:cubicBezTo>
                    <a:pt x="487" y="118"/>
                    <a:pt x="487" y="118"/>
                    <a:pt x="487" y="119"/>
                  </a:cubicBezTo>
                  <a:cubicBezTo>
                    <a:pt x="487" y="119"/>
                    <a:pt x="487" y="119"/>
                    <a:pt x="487" y="119"/>
                  </a:cubicBezTo>
                  <a:cubicBezTo>
                    <a:pt x="487" y="119"/>
                    <a:pt x="487" y="119"/>
                    <a:pt x="487" y="119"/>
                  </a:cubicBezTo>
                  <a:cubicBezTo>
                    <a:pt x="487" y="119"/>
                    <a:pt x="487" y="119"/>
                    <a:pt x="487" y="119"/>
                  </a:cubicBezTo>
                  <a:cubicBezTo>
                    <a:pt x="487" y="119"/>
                    <a:pt x="487" y="119"/>
                    <a:pt x="488" y="119"/>
                  </a:cubicBezTo>
                  <a:cubicBezTo>
                    <a:pt x="488" y="120"/>
                    <a:pt x="488" y="120"/>
                    <a:pt x="488" y="120"/>
                  </a:cubicBezTo>
                  <a:cubicBezTo>
                    <a:pt x="489" y="120"/>
                    <a:pt x="489" y="120"/>
                    <a:pt x="490" y="120"/>
                  </a:cubicBezTo>
                  <a:cubicBezTo>
                    <a:pt x="490" y="120"/>
                    <a:pt x="490" y="120"/>
                    <a:pt x="491" y="120"/>
                  </a:cubicBezTo>
                  <a:cubicBezTo>
                    <a:pt x="491" y="120"/>
                    <a:pt x="491" y="120"/>
                    <a:pt x="491" y="120"/>
                  </a:cubicBezTo>
                  <a:cubicBezTo>
                    <a:pt x="491" y="120"/>
                    <a:pt x="491" y="120"/>
                    <a:pt x="491" y="120"/>
                  </a:cubicBezTo>
                  <a:cubicBezTo>
                    <a:pt x="491" y="120"/>
                    <a:pt x="491" y="120"/>
                    <a:pt x="491" y="120"/>
                  </a:cubicBezTo>
                  <a:cubicBezTo>
                    <a:pt x="491" y="120"/>
                    <a:pt x="491" y="120"/>
                    <a:pt x="491" y="120"/>
                  </a:cubicBezTo>
                  <a:cubicBezTo>
                    <a:pt x="491" y="120"/>
                    <a:pt x="491" y="120"/>
                    <a:pt x="491" y="120"/>
                  </a:cubicBezTo>
                  <a:cubicBezTo>
                    <a:pt x="492" y="120"/>
                    <a:pt x="492" y="120"/>
                    <a:pt x="492" y="120"/>
                  </a:cubicBezTo>
                  <a:cubicBezTo>
                    <a:pt x="492" y="120"/>
                    <a:pt x="492" y="120"/>
                    <a:pt x="492" y="120"/>
                  </a:cubicBezTo>
                  <a:cubicBezTo>
                    <a:pt x="492" y="120"/>
                    <a:pt x="492" y="120"/>
                    <a:pt x="492" y="120"/>
                  </a:cubicBezTo>
                  <a:cubicBezTo>
                    <a:pt x="492" y="120"/>
                    <a:pt x="493" y="120"/>
                    <a:pt x="493" y="121"/>
                  </a:cubicBezTo>
                  <a:cubicBezTo>
                    <a:pt x="494" y="121"/>
                    <a:pt x="494" y="121"/>
                    <a:pt x="494" y="121"/>
                  </a:cubicBezTo>
                  <a:cubicBezTo>
                    <a:pt x="495" y="122"/>
                    <a:pt x="495" y="122"/>
                    <a:pt x="495" y="122"/>
                  </a:cubicBezTo>
                  <a:cubicBezTo>
                    <a:pt x="495" y="123"/>
                    <a:pt x="496" y="123"/>
                    <a:pt x="496" y="123"/>
                  </a:cubicBezTo>
                  <a:cubicBezTo>
                    <a:pt x="496" y="124"/>
                    <a:pt x="496" y="124"/>
                    <a:pt x="496" y="124"/>
                  </a:cubicBezTo>
                  <a:cubicBezTo>
                    <a:pt x="496" y="124"/>
                    <a:pt x="496" y="124"/>
                    <a:pt x="496" y="124"/>
                  </a:cubicBezTo>
                  <a:cubicBezTo>
                    <a:pt x="496" y="124"/>
                    <a:pt x="495" y="124"/>
                    <a:pt x="495" y="124"/>
                  </a:cubicBezTo>
                  <a:cubicBezTo>
                    <a:pt x="495" y="124"/>
                    <a:pt x="495" y="124"/>
                    <a:pt x="495" y="124"/>
                  </a:cubicBezTo>
                  <a:cubicBezTo>
                    <a:pt x="494" y="124"/>
                    <a:pt x="494" y="124"/>
                    <a:pt x="494" y="124"/>
                  </a:cubicBezTo>
                  <a:cubicBezTo>
                    <a:pt x="494" y="124"/>
                    <a:pt x="494" y="124"/>
                    <a:pt x="494" y="124"/>
                  </a:cubicBezTo>
                  <a:cubicBezTo>
                    <a:pt x="494" y="124"/>
                    <a:pt x="494" y="124"/>
                    <a:pt x="493" y="124"/>
                  </a:cubicBezTo>
                  <a:cubicBezTo>
                    <a:pt x="493" y="124"/>
                    <a:pt x="493" y="124"/>
                    <a:pt x="493" y="124"/>
                  </a:cubicBezTo>
                  <a:cubicBezTo>
                    <a:pt x="493" y="124"/>
                    <a:pt x="493" y="124"/>
                    <a:pt x="492" y="124"/>
                  </a:cubicBezTo>
                  <a:cubicBezTo>
                    <a:pt x="492" y="124"/>
                    <a:pt x="492" y="124"/>
                    <a:pt x="492" y="124"/>
                  </a:cubicBezTo>
                  <a:cubicBezTo>
                    <a:pt x="492" y="124"/>
                    <a:pt x="491" y="124"/>
                    <a:pt x="491" y="124"/>
                  </a:cubicBezTo>
                  <a:cubicBezTo>
                    <a:pt x="491" y="124"/>
                    <a:pt x="491" y="124"/>
                    <a:pt x="491" y="124"/>
                  </a:cubicBezTo>
                  <a:cubicBezTo>
                    <a:pt x="490" y="124"/>
                    <a:pt x="490" y="124"/>
                    <a:pt x="490" y="124"/>
                  </a:cubicBezTo>
                  <a:cubicBezTo>
                    <a:pt x="490" y="124"/>
                    <a:pt x="490" y="124"/>
                    <a:pt x="490" y="124"/>
                  </a:cubicBezTo>
                  <a:cubicBezTo>
                    <a:pt x="490" y="124"/>
                    <a:pt x="490" y="124"/>
                    <a:pt x="490" y="124"/>
                  </a:cubicBezTo>
                  <a:cubicBezTo>
                    <a:pt x="489" y="124"/>
                    <a:pt x="489" y="124"/>
                    <a:pt x="489" y="124"/>
                  </a:cubicBezTo>
                  <a:cubicBezTo>
                    <a:pt x="489" y="124"/>
                    <a:pt x="489" y="124"/>
                    <a:pt x="489" y="124"/>
                  </a:cubicBezTo>
                  <a:cubicBezTo>
                    <a:pt x="489" y="125"/>
                    <a:pt x="489" y="125"/>
                    <a:pt x="489" y="125"/>
                  </a:cubicBezTo>
                  <a:cubicBezTo>
                    <a:pt x="489" y="125"/>
                    <a:pt x="489" y="125"/>
                    <a:pt x="489" y="125"/>
                  </a:cubicBezTo>
                  <a:cubicBezTo>
                    <a:pt x="489" y="125"/>
                    <a:pt x="489" y="125"/>
                    <a:pt x="490" y="125"/>
                  </a:cubicBezTo>
                  <a:cubicBezTo>
                    <a:pt x="490" y="125"/>
                    <a:pt x="490" y="125"/>
                    <a:pt x="491" y="125"/>
                  </a:cubicBezTo>
                  <a:cubicBezTo>
                    <a:pt x="491" y="125"/>
                    <a:pt x="491" y="125"/>
                    <a:pt x="492" y="126"/>
                  </a:cubicBezTo>
                  <a:cubicBezTo>
                    <a:pt x="492" y="126"/>
                    <a:pt x="493" y="126"/>
                    <a:pt x="493" y="126"/>
                  </a:cubicBezTo>
                  <a:cubicBezTo>
                    <a:pt x="493" y="126"/>
                    <a:pt x="493" y="126"/>
                    <a:pt x="494" y="126"/>
                  </a:cubicBezTo>
                  <a:cubicBezTo>
                    <a:pt x="494" y="126"/>
                    <a:pt x="494" y="126"/>
                    <a:pt x="494" y="126"/>
                  </a:cubicBezTo>
                  <a:cubicBezTo>
                    <a:pt x="494" y="126"/>
                    <a:pt x="494" y="127"/>
                    <a:pt x="494" y="127"/>
                  </a:cubicBezTo>
                  <a:cubicBezTo>
                    <a:pt x="494" y="127"/>
                    <a:pt x="494" y="127"/>
                    <a:pt x="494" y="127"/>
                  </a:cubicBezTo>
                  <a:cubicBezTo>
                    <a:pt x="494" y="127"/>
                    <a:pt x="494" y="127"/>
                    <a:pt x="494" y="128"/>
                  </a:cubicBezTo>
                  <a:cubicBezTo>
                    <a:pt x="494" y="128"/>
                    <a:pt x="494" y="128"/>
                    <a:pt x="495" y="128"/>
                  </a:cubicBezTo>
                  <a:cubicBezTo>
                    <a:pt x="495" y="128"/>
                    <a:pt x="495" y="128"/>
                    <a:pt x="495" y="128"/>
                  </a:cubicBezTo>
                  <a:cubicBezTo>
                    <a:pt x="496" y="129"/>
                    <a:pt x="496" y="129"/>
                    <a:pt x="496" y="129"/>
                  </a:cubicBezTo>
                  <a:cubicBezTo>
                    <a:pt x="496" y="129"/>
                    <a:pt x="496" y="129"/>
                    <a:pt x="496" y="130"/>
                  </a:cubicBezTo>
                  <a:cubicBezTo>
                    <a:pt x="496" y="130"/>
                    <a:pt x="496" y="130"/>
                    <a:pt x="496" y="130"/>
                  </a:cubicBezTo>
                  <a:cubicBezTo>
                    <a:pt x="496" y="131"/>
                    <a:pt x="496" y="131"/>
                    <a:pt x="496" y="131"/>
                  </a:cubicBezTo>
                  <a:cubicBezTo>
                    <a:pt x="496" y="131"/>
                    <a:pt x="496" y="131"/>
                    <a:pt x="495" y="131"/>
                  </a:cubicBezTo>
                  <a:cubicBezTo>
                    <a:pt x="495" y="132"/>
                    <a:pt x="495" y="132"/>
                    <a:pt x="495" y="132"/>
                  </a:cubicBezTo>
                  <a:cubicBezTo>
                    <a:pt x="495" y="132"/>
                    <a:pt x="495" y="132"/>
                    <a:pt x="495" y="132"/>
                  </a:cubicBezTo>
                  <a:cubicBezTo>
                    <a:pt x="495" y="132"/>
                    <a:pt x="495" y="132"/>
                    <a:pt x="495" y="132"/>
                  </a:cubicBezTo>
                  <a:cubicBezTo>
                    <a:pt x="495" y="132"/>
                    <a:pt x="495" y="132"/>
                    <a:pt x="495" y="133"/>
                  </a:cubicBezTo>
                  <a:cubicBezTo>
                    <a:pt x="495" y="133"/>
                    <a:pt x="495" y="133"/>
                    <a:pt x="495" y="133"/>
                  </a:cubicBezTo>
                  <a:cubicBezTo>
                    <a:pt x="495" y="133"/>
                    <a:pt x="495" y="133"/>
                    <a:pt x="495" y="133"/>
                  </a:cubicBezTo>
                  <a:cubicBezTo>
                    <a:pt x="495" y="133"/>
                    <a:pt x="495" y="134"/>
                    <a:pt x="495" y="134"/>
                  </a:cubicBezTo>
                  <a:cubicBezTo>
                    <a:pt x="495" y="134"/>
                    <a:pt x="495" y="134"/>
                    <a:pt x="495" y="134"/>
                  </a:cubicBezTo>
                  <a:cubicBezTo>
                    <a:pt x="494" y="134"/>
                    <a:pt x="494" y="134"/>
                    <a:pt x="494" y="134"/>
                  </a:cubicBezTo>
                  <a:cubicBezTo>
                    <a:pt x="494" y="134"/>
                    <a:pt x="494" y="134"/>
                    <a:pt x="494" y="134"/>
                  </a:cubicBezTo>
                  <a:cubicBezTo>
                    <a:pt x="494" y="135"/>
                    <a:pt x="494" y="135"/>
                    <a:pt x="493" y="135"/>
                  </a:cubicBezTo>
                  <a:cubicBezTo>
                    <a:pt x="493" y="135"/>
                    <a:pt x="493" y="135"/>
                    <a:pt x="493" y="135"/>
                  </a:cubicBezTo>
                  <a:cubicBezTo>
                    <a:pt x="493" y="135"/>
                    <a:pt x="493" y="135"/>
                    <a:pt x="493" y="135"/>
                  </a:cubicBezTo>
                  <a:cubicBezTo>
                    <a:pt x="493" y="135"/>
                    <a:pt x="493" y="135"/>
                    <a:pt x="492" y="135"/>
                  </a:cubicBezTo>
                  <a:cubicBezTo>
                    <a:pt x="492" y="135"/>
                    <a:pt x="492" y="135"/>
                    <a:pt x="492" y="134"/>
                  </a:cubicBezTo>
                  <a:cubicBezTo>
                    <a:pt x="492" y="134"/>
                    <a:pt x="492" y="134"/>
                    <a:pt x="492" y="134"/>
                  </a:cubicBezTo>
                  <a:cubicBezTo>
                    <a:pt x="492" y="134"/>
                    <a:pt x="492" y="134"/>
                    <a:pt x="492" y="134"/>
                  </a:cubicBezTo>
                  <a:cubicBezTo>
                    <a:pt x="492" y="134"/>
                    <a:pt x="492" y="134"/>
                    <a:pt x="492" y="134"/>
                  </a:cubicBezTo>
                  <a:cubicBezTo>
                    <a:pt x="492" y="134"/>
                    <a:pt x="492" y="134"/>
                    <a:pt x="492" y="134"/>
                  </a:cubicBezTo>
                  <a:cubicBezTo>
                    <a:pt x="492" y="134"/>
                    <a:pt x="492" y="134"/>
                    <a:pt x="492" y="133"/>
                  </a:cubicBezTo>
                  <a:cubicBezTo>
                    <a:pt x="492" y="133"/>
                    <a:pt x="492" y="133"/>
                    <a:pt x="491" y="133"/>
                  </a:cubicBezTo>
                  <a:cubicBezTo>
                    <a:pt x="491" y="133"/>
                    <a:pt x="491" y="133"/>
                    <a:pt x="491" y="133"/>
                  </a:cubicBezTo>
                  <a:cubicBezTo>
                    <a:pt x="490" y="133"/>
                    <a:pt x="490" y="133"/>
                    <a:pt x="490" y="133"/>
                  </a:cubicBezTo>
                  <a:cubicBezTo>
                    <a:pt x="489" y="133"/>
                    <a:pt x="489" y="133"/>
                    <a:pt x="488" y="133"/>
                  </a:cubicBezTo>
                  <a:cubicBezTo>
                    <a:pt x="488" y="133"/>
                    <a:pt x="487" y="133"/>
                    <a:pt x="487" y="133"/>
                  </a:cubicBezTo>
                  <a:cubicBezTo>
                    <a:pt x="486" y="133"/>
                    <a:pt x="486" y="133"/>
                    <a:pt x="486" y="133"/>
                  </a:cubicBezTo>
                  <a:cubicBezTo>
                    <a:pt x="486" y="133"/>
                    <a:pt x="485" y="133"/>
                    <a:pt x="485" y="133"/>
                  </a:cubicBezTo>
                  <a:cubicBezTo>
                    <a:pt x="485" y="133"/>
                    <a:pt x="485" y="133"/>
                    <a:pt x="485" y="133"/>
                  </a:cubicBezTo>
                  <a:cubicBezTo>
                    <a:pt x="484" y="134"/>
                    <a:pt x="484" y="134"/>
                    <a:pt x="484" y="134"/>
                  </a:cubicBezTo>
                  <a:cubicBezTo>
                    <a:pt x="484" y="134"/>
                    <a:pt x="483" y="135"/>
                    <a:pt x="483" y="135"/>
                  </a:cubicBezTo>
                  <a:cubicBezTo>
                    <a:pt x="483" y="135"/>
                    <a:pt x="483" y="135"/>
                    <a:pt x="483" y="135"/>
                  </a:cubicBezTo>
                  <a:cubicBezTo>
                    <a:pt x="482" y="135"/>
                    <a:pt x="482" y="135"/>
                    <a:pt x="482" y="135"/>
                  </a:cubicBezTo>
                  <a:cubicBezTo>
                    <a:pt x="482" y="135"/>
                    <a:pt x="481" y="135"/>
                    <a:pt x="481" y="135"/>
                  </a:cubicBezTo>
                  <a:cubicBezTo>
                    <a:pt x="481" y="135"/>
                    <a:pt x="481" y="135"/>
                    <a:pt x="481" y="135"/>
                  </a:cubicBezTo>
                  <a:cubicBezTo>
                    <a:pt x="481" y="135"/>
                    <a:pt x="481" y="135"/>
                    <a:pt x="481" y="135"/>
                  </a:cubicBezTo>
                  <a:cubicBezTo>
                    <a:pt x="480" y="135"/>
                    <a:pt x="480" y="135"/>
                    <a:pt x="480" y="135"/>
                  </a:cubicBezTo>
                  <a:cubicBezTo>
                    <a:pt x="480" y="135"/>
                    <a:pt x="480" y="135"/>
                    <a:pt x="480" y="134"/>
                  </a:cubicBezTo>
                  <a:cubicBezTo>
                    <a:pt x="480" y="134"/>
                    <a:pt x="480" y="134"/>
                    <a:pt x="479" y="134"/>
                  </a:cubicBezTo>
                  <a:cubicBezTo>
                    <a:pt x="479" y="134"/>
                    <a:pt x="479" y="134"/>
                    <a:pt x="479" y="134"/>
                  </a:cubicBezTo>
                  <a:cubicBezTo>
                    <a:pt x="479" y="134"/>
                    <a:pt x="479" y="134"/>
                    <a:pt x="478" y="134"/>
                  </a:cubicBezTo>
                  <a:cubicBezTo>
                    <a:pt x="478" y="134"/>
                    <a:pt x="478" y="134"/>
                    <a:pt x="478" y="134"/>
                  </a:cubicBezTo>
                  <a:cubicBezTo>
                    <a:pt x="477" y="134"/>
                    <a:pt x="477" y="134"/>
                    <a:pt x="477" y="134"/>
                  </a:cubicBezTo>
                  <a:cubicBezTo>
                    <a:pt x="476" y="134"/>
                    <a:pt x="476" y="134"/>
                    <a:pt x="476" y="135"/>
                  </a:cubicBezTo>
                  <a:cubicBezTo>
                    <a:pt x="475" y="135"/>
                    <a:pt x="475" y="135"/>
                    <a:pt x="475" y="135"/>
                  </a:cubicBezTo>
                  <a:cubicBezTo>
                    <a:pt x="474" y="135"/>
                    <a:pt x="474" y="135"/>
                    <a:pt x="473" y="135"/>
                  </a:cubicBezTo>
                  <a:cubicBezTo>
                    <a:pt x="473" y="135"/>
                    <a:pt x="472" y="135"/>
                    <a:pt x="472" y="135"/>
                  </a:cubicBezTo>
                  <a:cubicBezTo>
                    <a:pt x="471" y="135"/>
                    <a:pt x="471" y="135"/>
                    <a:pt x="470" y="135"/>
                  </a:cubicBezTo>
                  <a:cubicBezTo>
                    <a:pt x="469" y="135"/>
                    <a:pt x="469" y="135"/>
                    <a:pt x="468" y="135"/>
                  </a:cubicBezTo>
                  <a:cubicBezTo>
                    <a:pt x="468" y="135"/>
                    <a:pt x="468" y="135"/>
                    <a:pt x="468" y="135"/>
                  </a:cubicBezTo>
                  <a:cubicBezTo>
                    <a:pt x="467" y="135"/>
                    <a:pt x="465" y="136"/>
                    <a:pt x="463" y="136"/>
                  </a:cubicBezTo>
                  <a:cubicBezTo>
                    <a:pt x="461" y="136"/>
                    <a:pt x="458" y="136"/>
                    <a:pt x="456" y="136"/>
                  </a:cubicBezTo>
                  <a:cubicBezTo>
                    <a:pt x="454" y="136"/>
                    <a:pt x="452" y="136"/>
                    <a:pt x="451" y="136"/>
                  </a:cubicBezTo>
                  <a:cubicBezTo>
                    <a:pt x="449" y="137"/>
                    <a:pt x="448" y="137"/>
                    <a:pt x="447" y="137"/>
                  </a:cubicBezTo>
                  <a:cubicBezTo>
                    <a:pt x="447" y="137"/>
                    <a:pt x="446" y="138"/>
                    <a:pt x="446" y="138"/>
                  </a:cubicBezTo>
                  <a:cubicBezTo>
                    <a:pt x="445" y="138"/>
                    <a:pt x="445" y="138"/>
                    <a:pt x="445" y="139"/>
                  </a:cubicBezTo>
                  <a:cubicBezTo>
                    <a:pt x="444" y="139"/>
                    <a:pt x="444" y="139"/>
                    <a:pt x="444" y="140"/>
                  </a:cubicBezTo>
                  <a:cubicBezTo>
                    <a:pt x="444" y="140"/>
                    <a:pt x="444" y="141"/>
                    <a:pt x="444" y="141"/>
                  </a:cubicBezTo>
                  <a:cubicBezTo>
                    <a:pt x="443" y="141"/>
                    <a:pt x="443" y="142"/>
                    <a:pt x="443" y="142"/>
                  </a:cubicBezTo>
                  <a:cubicBezTo>
                    <a:pt x="443" y="142"/>
                    <a:pt x="443" y="142"/>
                    <a:pt x="444" y="143"/>
                  </a:cubicBezTo>
                  <a:cubicBezTo>
                    <a:pt x="444" y="143"/>
                    <a:pt x="444" y="143"/>
                    <a:pt x="444" y="143"/>
                  </a:cubicBezTo>
                  <a:cubicBezTo>
                    <a:pt x="444" y="144"/>
                    <a:pt x="444" y="144"/>
                    <a:pt x="445" y="144"/>
                  </a:cubicBezTo>
                  <a:cubicBezTo>
                    <a:pt x="445" y="145"/>
                    <a:pt x="445" y="145"/>
                    <a:pt x="446" y="146"/>
                  </a:cubicBezTo>
                  <a:cubicBezTo>
                    <a:pt x="446" y="146"/>
                    <a:pt x="446" y="147"/>
                    <a:pt x="446" y="147"/>
                  </a:cubicBezTo>
                  <a:cubicBezTo>
                    <a:pt x="446" y="147"/>
                    <a:pt x="446" y="148"/>
                    <a:pt x="446" y="148"/>
                  </a:cubicBezTo>
                  <a:cubicBezTo>
                    <a:pt x="446" y="148"/>
                    <a:pt x="446" y="149"/>
                    <a:pt x="445" y="149"/>
                  </a:cubicBezTo>
                  <a:cubicBezTo>
                    <a:pt x="445" y="149"/>
                    <a:pt x="445" y="149"/>
                    <a:pt x="445" y="149"/>
                  </a:cubicBezTo>
                  <a:cubicBezTo>
                    <a:pt x="445" y="149"/>
                    <a:pt x="445" y="150"/>
                    <a:pt x="445" y="150"/>
                  </a:cubicBezTo>
                  <a:cubicBezTo>
                    <a:pt x="445" y="150"/>
                    <a:pt x="445" y="150"/>
                    <a:pt x="445" y="150"/>
                  </a:cubicBezTo>
                  <a:cubicBezTo>
                    <a:pt x="445" y="150"/>
                    <a:pt x="445" y="150"/>
                    <a:pt x="445" y="150"/>
                  </a:cubicBezTo>
                  <a:cubicBezTo>
                    <a:pt x="445" y="151"/>
                    <a:pt x="445" y="151"/>
                    <a:pt x="446" y="152"/>
                  </a:cubicBezTo>
                  <a:cubicBezTo>
                    <a:pt x="447" y="152"/>
                    <a:pt x="448" y="153"/>
                    <a:pt x="449" y="153"/>
                  </a:cubicBezTo>
                  <a:cubicBezTo>
                    <a:pt x="450" y="154"/>
                    <a:pt x="451" y="155"/>
                    <a:pt x="452" y="155"/>
                  </a:cubicBezTo>
                  <a:cubicBezTo>
                    <a:pt x="454" y="155"/>
                    <a:pt x="455" y="156"/>
                    <a:pt x="456" y="156"/>
                  </a:cubicBezTo>
                  <a:cubicBezTo>
                    <a:pt x="456" y="156"/>
                    <a:pt x="457" y="156"/>
                    <a:pt x="458" y="156"/>
                  </a:cubicBezTo>
                  <a:cubicBezTo>
                    <a:pt x="458" y="156"/>
                    <a:pt x="459" y="157"/>
                    <a:pt x="459" y="157"/>
                  </a:cubicBezTo>
                  <a:cubicBezTo>
                    <a:pt x="460" y="157"/>
                    <a:pt x="460" y="158"/>
                    <a:pt x="460" y="158"/>
                  </a:cubicBezTo>
                  <a:cubicBezTo>
                    <a:pt x="461" y="159"/>
                    <a:pt x="461" y="159"/>
                    <a:pt x="461" y="160"/>
                  </a:cubicBezTo>
                  <a:cubicBezTo>
                    <a:pt x="462" y="160"/>
                    <a:pt x="462" y="161"/>
                    <a:pt x="462" y="161"/>
                  </a:cubicBezTo>
                  <a:cubicBezTo>
                    <a:pt x="462" y="161"/>
                    <a:pt x="462" y="162"/>
                    <a:pt x="462" y="162"/>
                  </a:cubicBezTo>
                  <a:cubicBezTo>
                    <a:pt x="462" y="163"/>
                    <a:pt x="462" y="163"/>
                    <a:pt x="462" y="163"/>
                  </a:cubicBezTo>
                  <a:cubicBezTo>
                    <a:pt x="462" y="164"/>
                    <a:pt x="461" y="164"/>
                    <a:pt x="461" y="164"/>
                  </a:cubicBezTo>
                  <a:cubicBezTo>
                    <a:pt x="461" y="165"/>
                    <a:pt x="461" y="165"/>
                    <a:pt x="461" y="165"/>
                  </a:cubicBezTo>
                  <a:cubicBezTo>
                    <a:pt x="460" y="165"/>
                    <a:pt x="460" y="165"/>
                    <a:pt x="460" y="165"/>
                  </a:cubicBezTo>
                  <a:cubicBezTo>
                    <a:pt x="460" y="165"/>
                    <a:pt x="459" y="165"/>
                    <a:pt x="459" y="166"/>
                  </a:cubicBezTo>
                  <a:cubicBezTo>
                    <a:pt x="459" y="166"/>
                    <a:pt x="459" y="166"/>
                    <a:pt x="458" y="166"/>
                  </a:cubicBezTo>
                  <a:cubicBezTo>
                    <a:pt x="457" y="166"/>
                    <a:pt x="456" y="165"/>
                    <a:pt x="455" y="165"/>
                  </a:cubicBezTo>
                  <a:cubicBezTo>
                    <a:pt x="454" y="165"/>
                    <a:pt x="453" y="164"/>
                    <a:pt x="452" y="164"/>
                  </a:cubicBezTo>
                  <a:cubicBezTo>
                    <a:pt x="451" y="163"/>
                    <a:pt x="450" y="163"/>
                    <a:pt x="449" y="162"/>
                  </a:cubicBezTo>
                  <a:cubicBezTo>
                    <a:pt x="448" y="161"/>
                    <a:pt x="447" y="161"/>
                    <a:pt x="446" y="160"/>
                  </a:cubicBezTo>
                  <a:cubicBezTo>
                    <a:pt x="445" y="159"/>
                    <a:pt x="444" y="159"/>
                    <a:pt x="442" y="158"/>
                  </a:cubicBezTo>
                  <a:cubicBezTo>
                    <a:pt x="441" y="157"/>
                    <a:pt x="439" y="157"/>
                    <a:pt x="437" y="156"/>
                  </a:cubicBezTo>
                  <a:cubicBezTo>
                    <a:pt x="435" y="156"/>
                    <a:pt x="434" y="156"/>
                    <a:pt x="432" y="156"/>
                  </a:cubicBezTo>
                  <a:cubicBezTo>
                    <a:pt x="431" y="155"/>
                    <a:pt x="429" y="155"/>
                    <a:pt x="428" y="155"/>
                  </a:cubicBezTo>
                  <a:cubicBezTo>
                    <a:pt x="428" y="155"/>
                    <a:pt x="428" y="155"/>
                    <a:pt x="428" y="155"/>
                  </a:cubicBezTo>
                  <a:cubicBezTo>
                    <a:pt x="428" y="155"/>
                    <a:pt x="428" y="155"/>
                    <a:pt x="427" y="155"/>
                  </a:cubicBezTo>
                  <a:cubicBezTo>
                    <a:pt x="427" y="155"/>
                    <a:pt x="427" y="155"/>
                    <a:pt x="427" y="155"/>
                  </a:cubicBezTo>
                  <a:cubicBezTo>
                    <a:pt x="427" y="155"/>
                    <a:pt x="427" y="155"/>
                    <a:pt x="427" y="155"/>
                  </a:cubicBezTo>
                  <a:cubicBezTo>
                    <a:pt x="427" y="155"/>
                    <a:pt x="427" y="155"/>
                    <a:pt x="427" y="155"/>
                  </a:cubicBezTo>
                  <a:cubicBezTo>
                    <a:pt x="427" y="155"/>
                    <a:pt x="426" y="155"/>
                    <a:pt x="426" y="155"/>
                  </a:cubicBezTo>
                  <a:cubicBezTo>
                    <a:pt x="426" y="155"/>
                    <a:pt x="426" y="155"/>
                    <a:pt x="425" y="155"/>
                  </a:cubicBezTo>
                  <a:cubicBezTo>
                    <a:pt x="425" y="155"/>
                    <a:pt x="425" y="155"/>
                    <a:pt x="425" y="154"/>
                  </a:cubicBezTo>
                  <a:cubicBezTo>
                    <a:pt x="425" y="154"/>
                    <a:pt x="425" y="154"/>
                    <a:pt x="425" y="154"/>
                  </a:cubicBezTo>
                  <a:cubicBezTo>
                    <a:pt x="424" y="154"/>
                    <a:pt x="424" y="153"/>
                    <a:pt x="424" y="153"/>
                  </a:cubicBezTo>
                  <a:cubicBezTo>
                    <a:pt x="424" y="153"/>
                    <a:pt x="424" y="153"/>
                    <a:pt x="424" y="153"/>
                  </a:cubicBezTo>
                  <a:cubicBezTo>
                    <a:pt x="423" y="153"/>
                    <a:pt x="423" y="153"/>
                    <a:pt x="423" y="153"/>
                  </a:cubicBezTo>
                  <a:cubicBezTo>
                    <a:pt x="423" y="152"/>
                    <a:pt x="422" y="152"/>
                    <a:pt x="422" y="152"/>
                  </a:cubicBezTo>
                  <a:cubicBezTo>
                    <a:pt x="422" y="152"/>
                    <a:pt x="422" y="152"/>
                    <a:pt x="422" y="152"/>
                  </a:cubicBezTo>
                  <a:cubicBezTo>
                    <a:pt x="421" y="152"/>
                    <a:pt x="420" y="153"/>
                    <a:pt x="420" y="153"/>
                  </a:cubicBezTo>
                  <a:cubicBezTo>
                    <a:pt x="419" y="153"/>
                    <a:pt x="418" y="153"/>
                    <a:pt x="418" y="153"/>
                  </a:cubicBezTo>
                  <a:cubicBezTo>
                    <a:pt x="417" y="154"/>
                    <a:pt x="417" y="154"/>
                    <a:pt x="417" y="154"/>
                  </a:cubicBezTo>
                  <a:cubicBezTo>
                    <a:pt x="416" y="154"/>
                    <a:pt x="416" y="155"/>
                    <a:pt x="416" y="155"/>
                  </a:cubicBezTo>
                  <a:cubicBezTo>
                    <a:pt x="416" y="155"/>
                    <a:pt x="416" y="155"/>
                    <a:pt x="416" y="155"/>
                  </a:cubicBezTo>
                  <a:cubicBezTo>
                    <a:pt x="416" y="155"/>
                    <a:pt x="416" y="155"/>
                    <a:pt x="416" y="155"/>
                  </a:cubicBezTo>
                  <a:cubicBezTo>
                    <a:pt x="416" y="155"/>
                    <a:pt x="416" y="155"/>
                    <a:pt x="416" y="155"/>
                  </a:cubicBezTo>
                  <a:cubicBezTo>
                    <a:pt x="416" y="155"/>
                    <a:pt x="416" y="155"/>
                    <a:pt x="416" y="156"/>
                  </a:cubicBezTo>
                  <a:cubicBezTo>
                    <a:pt x="416" y="156"/>
                    <a:pt x="416" y="156"/>
                    <a:pt x="416" y="156"/>
                  </a:cubicBezTo>
                  <a:cubicBezTo>
                    <a:pt x="416" y="156"/>
                    <a:pt x="417" y="156"/>
                    <a:pt x="417" y="156"/>
                  </a:cubicBezTo>
                  <a:cubicBezTo>
                    <a:pt x="417" y="156"/>
                    <a:pt x="417" y="156"/>
                    <a:pt x="417" y="156"/>
                  </a:cubicBezTo>
                  <a:cubicBezTo>
                    <a:pt x="417" y="156"/>
                    <a:pt x="417" y="156"/>
                    <a:pt x="417" y="156"/>
                  </a:cubicBezTo>
                  <a:cubicBezTo>
                    <a:pt x="417" y="156"/>
                    <a:pt x="417" y="156"/>
                    <a:pt x="417" y="156"/>
                  </a:cubicBezTo>
                  <a:cubicBezTo>
                    <a:pt x="418" y="156"/>
                    <a:pt x="418" y="156"/>
                    <a:pt x="418" y="156"/>
                  </a:cubicBezTo>
                  <a:cubicBezTo>
                    <a:pt x="419" y="156"/>
                    <a:pt x="419" y="156"/>
                    <a:pt x="419" y="156"/>
                  </a:cubicBezTo>
                  <a:cubicBezTo>
                    <a:pt x="419" y="156"/>
                    <a:pt x="420" y="156"/>
                    <a:pt x="420" y="156"/>
                  </a:cubicBezTo>
                  <a:cubicBezTo>
                    <a:pt x="420" y="156"/>
                    <a:pt x="420" y="156"/>
                    <a:pt x="420" y="156"/>
                  </a:cubicBezTo>
                  <a:cubicBezTo>
                    <a:pt x="421" y="156"/>
                    <a:pt x="421" y="156"/>
                    <a:pt x="421" y="156"/>
                  </a:cubicBezTo>
                  <a:cubicBezTo>
                    <a:pt x="421" y="156"/>
                    <a:pt x="421" y="156"/>
                    <a:pt x="421" y="157"/>
                  </a:cubicBezTo>
                  <a:cubicBezTo>
                    <a:pt x="421" y="157"/>
                    <a:pt x="421" y="157"/>
                    <a:pt x="421" y="157"/>
                  </a:cubicBezTo>
                  <a:cubicBezTo>
                    <a:pt x="421" y="157"/>
                    <a:pt x="421" y="157"/>
                    <a:pt x="420" y="157"/>
                  </a:cubicBezTo>
                  <a:cubicBezTo>
                    <a:pt x="420" y="157"/>
                    <a:pt x="420" y="157"/>
                    <a:pt x="420" y="158"/>
                  </a:cubicBezTo>
                  <a:cubicBezTo>
                    <a:pt x="420" y="158"/>
                    <a:pt x="420" y="158"/>
                    <a:pt x="420" y="158"/>
                  </a:cubicBezTo>
                  <a:cubicBezTo>
                    <a:pt x="420" y="158"/>
                    <a:pt x="420" y="158"/>
                    <a:pt x="420" y="158"/>
                  </a:cubicBezTo>
                  <a:cubicBezTo>
                    <a:pt x="420" y="158"/>
                    <a:pt x="420" y="158"/>
                    <a:pt x="420" y="158"/>
                  </a:cubicBezTo>
                  <a:cubicBezTo>
                    <a:pt x="420" y="158"/>
                    <a:pt x="421" y="158"/>
                    <a:pt x="421" y="158"/>
                  </a:cubicBezTo>
                  <a:cubicBezTo>
                    <a:pt x="421" y="158"/>
                    <a:pt x="421" y="158"/>
                    <a:pt x="421" y="158"/>
                  </a:cubicBezTo>
                  <a:cubicBezTo>
                    <a:pt x="421" y="158"/>
                    <a:pt x="422" y="158"/>
                    <a:pt x="422" y="158"/>
                  </a:cubicBezTo>
                  <a:cubicBezTo>
                    <a:pt x="422" y="159"/>
                    <a:pt x="422" y="159"/>
                    <a:pt x="423" y="159"/>
                  </a:cubicBezTo>
                  <a:cubicBezTo>
                    <a:pt x="423" y="159"/>
                    <a:pt x="423" y="159"/>
                    <a:pt x="424" y="159"/>
                  </a:cubicBezTo>
                  <a:cubicBezTo>
                    <a:pt x="424" y="159"/>
                    <a:pt x="424" y="159"/>
                    <a:pt x="425" y="159"/>
                  </a:cubicBezTo>
                  <a:cubicBezTo>
                    <a:pt x="425" y="160"/>
                    <a:pt x="425" y="160"/>
                    <a:pt x="425" y="160"/>
                  </a:cubicBezTo>
                  <a:cubicBezTo>
                    <a:pt x="425" y="160"/>
                    <a:pt x="426" y="160"/>
                    <a:pt x="426" y="160"/>
                  </a:cubicBezTo>
                  <a:cubicBezTo>
                    <a:pt x="426" y="160"/>
                    <a:pt x="426" y="161"/>
                    <a:pt x="426" y="161"/>
                  </a:cubicBezTo>
                  <a:cubicBezTo>
                    <a:pt x="426" y="161"/>
                    <a:pt x="426" y="161"/>
                    <a:pt x="426" y="161"/>
                  </a:cubicBezTo>
                  <a:cubicBezTo>
                    <a:pt x="426" y="161"/>
                    <a:pt x="426" y="162"/>
                    <a:pt x="425" y="162"/>
                  </a:cubicBezTo>
                  <a:cubicBezTo>
                    <a:pt x="425" y="162"/>
                    <a:pt x="425" y="162"/>
                    <a:pt x="424" y="162"/>
                  </a:cubicBezTo>
                  <a:cubicBezTo>
                    <a:pt x="424" y="162"/>
                    <a:pt x="424" y="162"/>
                    <a:pt x="423" y="163"/>
                  </a:cubicBezTo>
                  <a:cubicBezTo>
                    <a:pt x="423" y="163"/>
                    <a:pt x="422" y="163"/>
                    <a:pt x="422" y="163"/>
                  </a:cubicBezTo>
                  <a:cubicBezTo>
                    <a:pt x="421" y="163"/>
                    <a:pt x="421" y="163"/>
                    <a:pt x="421" y="163"/>
                  </a:cubicBezTo>
                  <a:cubicBezTo>
                    <a:pt x="420" y="162"/>
                    <a:pt x="420" y="162"/>
                    <a:pt x="419" y="162"/>
                  </a:cubicBezTo>
                  <a:cubicBezTo>
                    <a:pt x="419" y="162"/>
                    <a:pt x="419" y="162"/>
                    <a:pt x="418" y="162"/>
                  </a:cubicBezTo>
                  <a:cubicBezTo>
                    <a:pt x="418" y="162"/>
                    <a:pt x="418" y="162"/>
                    <a:pt x="417" y="161"/>
                  </a:cubicBezTo>
                  <a:cubicBezTo>
                    <a:pt x="417" y="161"/>
                    <a:pt x="417" y="161"/>
                    <a:pt x="416" y="161"/>
                  </a:cubicBezTo>
                  <a:cubicBezTo>
                    <a:pt x="416" y="161"/>
                    <a:pt x="416" y="161"/>
                    <a:pt x="416" y="161"/>
                  </a:cubicBezTo>
                  <a:cubicBezTo>
                    <a:pt x="415" y="161"/>
                    <a:pt x="415" y="161"/>
                    <a:pt x="415" y="160"/>
                  </a:cubicBezTo>
                  <a:cubicBezTo>
                    <a:pt x="415" y="160"/>
                    <a:pt x="414" y="160"/>
                    <a:pt x="414" y="160"/>
                  </a:cubicBezTo>
                  <a:cubicBezTo>
                    <a:pt x="413" y="160"/>
                    <a:pt x="413" y="161"/>
                    <a:pt x="412" y="161"/>
                  </a:cubicBezTo>
                  <a:cubicBezTo>
                    <a:pt x="412" y="161"/>
                    <a:pt x="411" y="161"/>
                    <a:pt x="411" y="161"/>
                  </a:cubicBezTo>
                  <a:cubicBezTo>
                    <a:pt x="410" y="162"/>
                    <a:pt x="410" y="162"/>
                    <a:pt x="410" y="162"/>
                  </a:cubicBezTo>
                  <a:cubicBezTo>
                    <a:pt x="409" y="162"/>
                    <a:pt x="409" y="163"/>
                    <a:pt x="409" y="163"/>
                  </a:cubicBezTo>
                  <a:cubicBezTo>
                    <a:pt x="409" y="163"/>
                    <a:pt x="409" y="163"/>
                    <a:pt x="409" y="163"/>
                  </a:cubicBezTo>
                  <a:cubicBezTo>
                    <a:pt x="409" y="163"/>
                    <a:pt x="409" y="163"/>
                    <a:pt x="409" y="164"/>
                  </a:cubicBezTo>
                  <a:cubicBezTo>
                    <a:pt x="409" y="164"/>
                    <a:pt x="409" y="164"/>
                    <a:pt x="409" y="164"/>
                  </a:cubicBezTo>
                  <a:cubicBezTo>
                    <a:pt x="409" y="164"/>
                    <a:pt x="409" y="164"/>
                    <a:pt x="409" y="164"/>
                  </a:cubicBezTo>
                  <a:cubicBezTo>
                    <a:pt x="410" y="165"/>
                    <a:pt x="410" y="165"/>
                    <a:pt x="411" y="166"/>
                  </a:cubicBezTo>
                  <a:cubicBezTo>
                    <a:pt x="411" y="167"/>
                    <a:pt x="412" y="167"/>
                    <a:pt x="413" y="168"/>
                  </a:cubicBezTo>
                  <a:cubicBezTo>
                    <a:pt x="414" y="169"/>
                    <a:pt x="415" y="169"/>
                    <a:pt x="416" y="170"/>
                  </a:cubicBezTo>
                  <a:cubicBezTo>
                    <a:pt x="417" y="170"/>
                    <a:pt x="419" y="170"/>
                    <a:pt x="420" y="171"/>
                  </a:cubicBezTo>
                  <a:cubicBezTo>
                    <a:pt x="421" y="171"/>
                    <a:pt x="422" y="171"/>
                    <a:pt x="422" y="171"/>
                  </a:cubicBezTo>
                  <a:cubicBezTo>
                    <a:pt x="423" y="171"/>
                    <a:pt x="424" y="172"/>
                    <a:pt x="424" y="172"/>
                  </a:cubicBezTo>
                  <a:cubicBezTo>
                    <a:pt x="425" y="172"/>
                    <a:pt x="425" y="172"/>
                    <a:pt x="425" y="173"/>
                  </a:cubicBezTo>
                  <a:cubicBezTo>
                    <a:pt x="425" y="173"/>
                    <a:pt x="426" y="173"/>
                    <a:pt x="426" y="173"/>
                  </a:cubicBezTo>
                  <a:cubicBezTo>
                    <a:pt x="426" y="174"/>
                    <a:pt x="426" y="174"/>
                    <a:pt x="426" y="174"/>
                  </a:cubicBezTo>
                  <a:cubicBezTo>
                    <a:pt x="426" y="174"/>
                    <a:pt x="426" y="174"/>
                    <a:pt x="426" y="174"/>
                  </a:cubicBezTo>
                  <a:cubicBezTo>
                    <a:pt x="426" y="174"/>
                    <a:pt x="427" y="174"/>
                    <a:pt x="427" y="174"/>
                  </a:cubicBezTo>
                  <a:cubicBezTo>
                    <a:pt x="427" y="175"/>
                    <a:pt x="427" y="175"/>
                    <a:pt x="427" y="175"/>
                  </a:cubicBezTo>
                  <a:cubicBezTo>
                    <a:pt x="428" y="175"/>
                    <a:pt x="428" y="175"/>
                    <a:pt x="428" y="175"/>
                  </a:cubicBezTo>
                  <a:cubicBezTo>
                    <a:pt x="429" y="175"/>
                    <a:pt x="429" y="175"/>
                    <a:pt x="429" y="176"/>
                  </a:cubicBezTo>
                  <a:cubicBezTo>
                    <a:pt x="429" y="176"/>
                    <a:pt x="429" y="176"/>
                    <a:pt x="429" y="176"/>
                  </a:cubicBezTo>
                  <a:cubicBezTo>
                    <a:pt x="429" y="176"/>
                    <a:pt x="429" y="176"/>
                    <a:pt x="429" y="176"/>
                  </a:cubicBezTo>
                  <a:cubicBezTo>
                    <a:pt x="429" y="177"/>
                    <a:pt x="429" y="177"/>
                    <a:pt x="429" y="177"/>
                  </a:cubicBezTo>
                  <a:cubicBezTo>
                    <a:pt x="429" y="177"/>
                    <a:pt x="428" y="178"/>
                    <a:pt x="428" y="178"/>
                  </a:cubicBezTo>
                  <a:cubicBezTo>
                    <a:pt x="428" y="178"/>
                    <a:pt x="427" y="178"/>
                    <a:pt x="427" y="178"/>
                  </a:cubicBezTo>
                  <a:cubicBezTo>
                    <a:pt x="427" y="178"/>
                    <a:pt x="426" y="178"/>
                    <a:pt x="426" y="178"/>
                  </a:cubicBezTo>
                  <a:cubicBezTo>
                    <a:pt x="426" y="178"/>
                    <a:pt x="426" y="178"/>
                    <a:pt x="426" y="178"/>
                  </a:cubicBezTo>
                  <a:cubicBezTo>
                    <a:pt x="426" y="178"/>
                    <a:pt x="425" y="178"/>
                    <a:pt x="425" y="178"/>
                  </a:cubicBezTo>
                  <a:cubicBezTo>
                    <a:pt x="424" y="178"/>
                    <a:pt x="424" y="177"/>
                    <a:pt x="423" y="177"/>
                  </a:cubicBezTo>
                  <a:cubicBezTo>
                    <a:pt x="423" y="177"/>
                    <a:pt x="422" y="177"/>
                    <a:pt x="422" y="176"/>
                  </a:cubicBezTo>
                  <a:cubicBezTo>
                    <a:pt x="421" y="176"/>
                    <a:pt x="420" y="176"/>
                    <a:pt x="420" y="175"/>
                  </a:cubicBezTo>
                  <a:cubicBezTo>
                    <a:pt x="419" y="175"/>
                    <a:pt x="419" y="175"/>
                    <a:pt x="419" y="175"/>
                  </a:cubicBezTo>
                  <a:cubicBezTo>
                    <a:pt x="419" y="175"/>
                    <a:pt x="418" y="174"/>
                    <a:pt x="418" y="174"/>
                  </a:cubicBezTo>
                  <a:cubicBezTo>
                    <a:pt x="418" y="174"/>
                    <a:pt x="417" y="174"/>
                    <a:pt x="417" y="174"/>
                  </a:cubicBezTo>
                  <a:cubicBezTo>
                    <a:pt x="417" y="174"/>
                    <a:pt x="417" y="173"/>
                    <a:pt x="416" y="173"/>
                  </a:cubicBezTo>
                  <a:cubicBezTo>
                    <a:pt x="416" y="173"/>
                    <a:pt x="416" y="173"/>
                    <a:pt x="416" y="173"/>
                  </a:cubicBezTo>
                  <a:cubicBezTo>
                    <a:pt x="415" y="173"/>
                    <a:pt x="415" y="173"/>
                    <a:pt x="415" y="173"/>
                  </a:cubicBezTo>
                  <a:cubicBezTo>
                    <a:pt x="414" y="173"/>
                    <a:pt x="414" y="173"/>
                    <a:pt x="414" y="173"/>
                  </a:cubicBezTo>
                  <a:cubicBezTo>
                    <a:pt x="413" y="173"/>
                    <a:pt x="413" y="173"/>
                    <a:pt x="412" y="173"/>
                  </a:cubicBezTo>
                  <a:cubicBezTo>
                    <a:pt x="412" y="173"/>
                    <a:pt x="412" y="173"/>
                    <a:pt x="412" y="173"/>
                  </a:cubicBezTo>
                  <a:cubicBezTo>
                    <a:pt x="411" y="173"/>
                    <a:pt x="411" y="173"/>
                    <a:pt x="411" y="173"/>
                  </a:cubicBezTo>
                  <a:cubicBezTo>
                    <a:pt x="411" y="173"/>
                    <a:pt x="410" y="173"/>
                    <a:pt x="410" y="173"/>
                  </a:cubicBezTo>
                  <a:cubicBezTo>
                    <a:pt x="410" y="173"/>
                    <a:pt x="409" y="173"/>
                    <a:pt x="409" y="173"/>
                  </a:cubicBezTo>
                  <a:cubicBezTo>
                    <a:pt x="409" y="173"/>
                    <a:pt x="409" y="173"/>
                    <a:pt x="408" y="173"/>
                  </a:cubicBezTo>
                  <a:cubicBezTo>
                    <a:pt x="408" y="173"/>
                    <a:pt x="408" y="173"/>
                    <a:pt x="408" y="173"/>
                  </a:cubicBezTo>
                  <a:cubicBezTo>
                    <a:pt x="407" y="173"/>
                    <a:pt x="407" y="173"/>
                    <a:pt x="407" y="173"/>
                  </a:cubicBezTo>
                  <a:cubicBezTo>
                    <a:pt x="407" y="173"/>
                    <a:pt x="406" y="173"/>
                    <a:pt x="406" y="173"/>
                  </a:cubicBezTo>
                  <a:cubicBezTo>
                    <a:pt x="406" y="173"/>
                    <a:pt x="405" y="173"/>
                    <a:pt x="405" y="173"/>
                  </a:cubicBezTo>
                  <a:cubicBezTo>
                    <a:pt x="404" y="173"/>
                    <a:pt x="404" y="173"/>
                    <a:pt x="403" y="173"/>
                  </a:cubicBezTo>
                  <a:cubicBezTo>
                    <a:pt x="403" y="173"/>
                    <a:pt x="403" y="172"/>
                    <a:pt x="403" y="172"/>
                  </a:cubicBezTo>
                  <a:cubicBezTo>
                    <a:pt x="402" y="172"/>
                    <a:pt x="402" y="172"/>
                    <a:pt x="402" y="172"/>
                  </a:cubicBezTo>
                  <a:cubicBezTo>
                    <a:pt x="402" y="172"/>
                    <a:pt x="402" y="171"/>
                    <a:pt x="401" y="171"/>
                  </a:cubicBezTo>
                  <a:cubicBezTo>
                    <a:pt x="401" y="171"/>
                    <a:pt x="401" y="170"/>
                    <a:pt x="401" y="170"/>
                  </a:cubicBezTo>
                  <a:cubicBezTo>
                    <a:pt x="401" y="170"/>
                    <a:pt x="401" y="170"/>
                    <a:pt x="401" y="169"/>
                  </a:cubicBezTo>
                  <a:cubicBezTo>
                    <a:pt x="401" y="169"/>
                    <a:pt x="402" y="169"/>
                    <a:pt x="402" y="169"/>
                  </a:cubicBezTo>
                  <a:cubicBezTo>
                    <a:pt x="402" y="168"/>
                    <a:pt x="402" y="168"/>
                    <a:pt x="402" y="168"/>
                  </a:cubicBezTo>
                  <a:cubicBezTo>
                    <a:pt x="402" y="168"/>
                    <a:pt x="402" y="168"/>
                    <a:pt x="402" y="168"/>
                  </a:cubicBezTo>
                  <a:cubicBezTo>
                    <a:pt x="402" y="167"/>
                    <a:pt x="402" y="167"/>
                    <a:pt x="402" y="167"/>
                  </a:cubicBezTo>
                  <a:cubicBezTo>
                    <a:pt x="402" y="167"/>
                    <a:pt x="402" y="167"/>
                    <a:pt x="402" y="167"/>
                  </a:cubicBezTo>
                  <a:cubicBezTo>
                    <a:pt x="401" y="166"/>
                    <a:pt x="401" y="166"/>
                    <a:pt x="401" y="165"/>
                  </a:cubicBezTo>
                  <a:cubicBezTo>
                    <a:pt x="401" y="164"/>
                    <a:pt x="401" y="164"/>
                    <a:pt x="401" y="163"/>
                  </a:cubicBezTo>
                  <a:cubicBezTo>
                    <a:pt x="401" y="162"/>
                    <a:pt x="401" y="161"/>
                    <a:pt x="402" y="160"/>
                  </a:cubicBezTo>
                  <a:cubicBezTo>
                    <a:pt x="402" y="160"/>
                    <a:pt x="403" y="159"/>
                    <a:pt x="403" y="158"/>
                  </a:cubicBezTo>
                  <a:cubicBezTo>
                    <a:pt x="403" y="158"/>
                    <a:pt x="404" y="157"/>
                    <a:pt x="404" y="157"/>
                  </a:cubicBezTo>
                  <a:cubicBezTo>
                    <a:pt x="404" y="157"/>
                    <a:pt x="404" y="156"/>
                    <a:pt x="404" y="156"/>
                  </a:cubicBezTo>
                  <a:cubicBezTo>
                    <a:pt x="404" y="155"/>
                    <a:pt x="404" y="155"/>
                    <a:pt x="404" y="154"/>
                  </a:cubicBezTo>
                  <a:cubicBezTo>
                    <a:pt x="404" y="154"/>
                    <a:pt x="404" y="153"/>
                    <a:pt x="403" y="153"/>
                  </a:cubicBezTo>
                  <a:cubicBezTo>
                    <a:pt x="403" y="152"/>
                    <a:pt x="403" y="152"/>
                    <a:pt x="403" y="151"/>
                  </a:cubicBezTo>
                  <a:cubicBezTo>
                    <a:pt x="402" y="151"/>
                    <a:pt x="402" y="151"/>
                    <a:pt x="402" y="150"/>
                  </a:cubicBezTo>
                  <a:cubicBezTo>
                    <a:pt x="401" y="150"/>
                    <a:pt x="401" y="150"/>
                    <a:pt x="401" y="149"/>
                  </a:cubicBezTo>
                  <a:cubicBezTo>
                    <a:pt x="400" y="149"/>
                    <a:pt x="400" y="149"/>
                    <a:pt x="400" y="149"/>
                  </a:cubicBezTo>
                  <a:cubicBezTo>
                    <a:pt x="400" y="149"/>
                    <a:pt x="400" y="149"/>
                    <a:pt x="400" y="149"/>
                  </a:cubicBezTo>
                  <a:cubicBezTo>
                    <a:pt x="399" y="149"/>
                    <a:pt x="399" y="149"/>
                    <a:pt x="399" y="149"/>
                  </a:cubicBezTo>
                  <a:cubicBezTo>
                    <a:pt x="399" y="149"/>
                    <a:pt x="399" y="149"/>
                    <a:pt x="399" y="149"/>
                  </a:cubicBezTo>
                  <a:cubicBezTo>
                    <a:pt x="399" y="149"/>
                    <a:pt x="399" y="149"/>
                    <a:pt x="399" y="149"/>
                  </a:cubicBezTo>
                  <a:cubicBezTo>
                    <a:pt x="399" y="149"/>
                    <a:pt x="399" y="149"/>
                    <a:pt x="399" y="149"/>
                  </a:cubicBezTo>
                  <a:cubicBezTo>
                    <a:pt x="398" y="149"/>
                    <a:pt x="398" y="149"/>
                    <a:pt x="398" y="149"/>
                  </a:cubicBezTo>
                  <a:cubicBezTo>
                    <a:pt x="398" y="149"/>
                    <a:pt x="398" y="149"/>
                    <a:pt x="398" y="149"/>
                  </a:cubicBezTo>
                  <a:cubicBezTo>
                    <a:pt x="398" y="149"/>
                    <a:pt x="398" y="149"/>
                    <a:pt x="398" y="149"/>
                  </a:cubicBezTo>
                  <a:cubicBezTo>
                    <a:pt x="398" y="149"/>
                    <a:pt x="398" y="150"/>
                    <a:pt x="398" y="150"/>
                  </a:cubicBezTo>
                  <a:cubicBezTo>
                    <a:pt x="398" y="150"/>
                    <a:pt x="398" y="150"/>
                    <a:pt x="398" y="150"/>
                  </a:cubicBezTo>
                  <a:cubicBezTo>
                    <a:pt x="398" y="151"/>
                    <a:pt x="398" y="151"/>
                    <a:pt x="398" y="151"/>
                  </a:cubicBezTo>
                  <a:cubicBezTo>
                    <a:pt x="398" y="151"/>
                    <a:pt x="398" y="151"/>
                    <a:pt x="398" y="151"/>
                  </a:cubicBezTo>
                  <a:cubicBezTo>
                    <a:pt x="398" y="152"/>
                    <a:pt x="399" y="152"/>
                    <a:pt x="399" y="153"/>
                  </a:cubicBezTo>
                  <a:cubicBezTo>
                    <a:pt x="399" y="153"/>
                    <a:pt x="399" y="154"/>
                    <a:pt x="398" y="155"/>
                  </a:cubicBezTo>
                  <a:cubicBezTo>
                    <a:pt x="398" y="156"/>
                    <a:pt x="398" y="157"/>
                    <a:pt x="398" y="158"/>
                  </a:cubicBezTo>
                  <a:cubicBezTo>
                    <a:pt x="397" y="159"/>
                    <a:pt x="397" y="160"/>
                    <a:pt x="396" y="160"/>
                  </a:cubicBezTo>
                  <a:cubicBezTo>
                    <a:pt x="396" y="161"/>
                    <a:pt x="395" y="161"/>
                    <a:pt x="395" y="161"/>
                  </a:cubicBezTo>
                  <a:cubicBezTo>
                    <a:pt x="395" y="162"/>
                    <a:pt x="394" y="162"/>
                    <a:pt x="393" y="162"/>
                  </a:cubicBezTo>
                  <a:cubicBezTo>
                    <a:pt x="393" y="162"/>
                    <a:pt x="392" y="163"/>
                    <a:pt x="392" y="163"/>
                  </a:cubicBezTo>
                  <a:cubicBezTo>
                    <a:pt x="391" y="163"/>
                    <a:pt x="391" y="163"/>
                    <a:pt x="390" y="163"/>
                  </a:cubicBezTo>
                  <a:cubicBezTo>
                    <a:pt x="390" y="164"/>
                    <a:pt x="389" y="164"/>
                    <a:pt x="389" y="164"/>
                  </a:cubicBezTo>
                  <a:cubicBezTo>
                    <a:pt x="388" y="164"/>
                    <a:pt x="388" y="164"/>
                    <a:pt x="388" y="164"/>
                  </a:cubicBezTo>
                  <a:cubicBezTo>
                    <a:pt x="387" y="164"/>
                    <a:pt x="387" y="164"/>
                    <a:pt x="387" y="165"/>
                  </a:cubicBezTo>
                  <a:cubicBezTo>
                    <a:pt x="387" y="165"/>
                    <a:pt x="387" y="165"/>
                    <a:pt x="387" y="165"/>
                  </a:cubicBezTo>
                  <a:cubicBezTo>
                    <a:pt x="387" y="165"/>
                    <a:pt x="386" y="166"/>
                    <a:pt x="386" y="166"/>
                  </a:cubicBezTo>
                  <a:cubicBezTo>
                    <a:pt x="386" y="166"/>
                    <a:pt x="386" y="166"/>
                    <a:pt x="386" y="167"/>
                  </a:cubicBezTo>
                  <a:cubicBezTo>
                    <a:pt x="386" y="167"/>
                    <a:pt x="385" y="167"/>
                    <a:pt x="385" y="167"/>
                  </a:cubicBezTo>
                  <a:cubicBezTo>
                    <a:pt x="385" y="168"/>
                    <a:pt x="385" y="168"/>
                    <a:pt x="384" y="168"/>
                  </a:cubicBezTo>
                  <a:cubicBezTo>
                    <a:pt x="384" y="168"/>
                    <a:pt x="384" y="168"/>
                    <a:pt x="384" y="168"/>
                  </a:cubicBezTo>
                  <a:cubicBezTo>
                    <a:pt x="384" y="168"/>
                    <a:pt x="384" y="169"/>
                    <a:pt x="383" y="169"/>
                  </a:cubicBezTo>
                  <a:cubicBezTo>
                    <a:pt x="383" y="169"/>
                    <a:pt x="383" y="169"/>
                    <a:pt x="383" y="169"/>
                  </a:cubicBezTo>
                  <a:cubicBezTo>
                    <a:pt x="383" y="169"/>
                    <a:pt x="383" y="169"/>
                    <a:pt x="383" y="169"/>
                  </a:cubicBezTo>
                  <a:cubicBezTo>
                    <a:pt x="383" y="170"/>
                    <a:pt x="383" y="170"/>
                    <a:pt x="383" y="170"/>
                  </a:cubicBezTo>
                  <a:cubicBezTo>
                    <a:pt x="384" y="170"/>
                    <a:pt x="384" y="171"/>
                    <a:pt x="385" y="172"/>
                  </a:cubicBezTo>
                  <a:cubicBezTo>
                    <a:pt x="386" y="173"/>
                    <a:pt x="387" y="174"/>
                    <a:pt x="388" y="175"/>
                  </a:cubicBezTo>
                  <a:cubicBezTo>
                    <a:pt x="389" y="176"/>
                    <a:pt x="390" y="177"/>
                    <a:pt x="391" y="178"/>
                  </a:cubicBezTo>
                  <a:cubicBezTo>
                    <a:pt x="392" y="179"/>
                    <a:pt x="393" y="180"/>
                    <a:pt x="393" y="181"/>
                  </a:cubicBezTo>
                  <a:cubicBezTo>
                    <a:pt x="393" y="181"/>
                    <a:pt x="393" y="182"/>
                    <a:pt x="393" y="182"/>
                  </a:cubicBezTo>
                  <a:cubicBezTo>
                    <a:pt x="393" y="182"/>
                    <a:pt x="393" y="183"/>
                    <a:pt x="393" y="183"/>
                  </a:cubicBezTo>
                  <a:cubicBezTo>
                    <a:pt x="392" y="184"/>
                    <a:pt x="392" y="184"/>
                    <a:pt x="392" y="185"/>
                  </a:cubicBezTo>
                  <a:cubicBezTo>
                    <a:pt x="392" y="185"/>
                    <a:pt x="391" y="186"/>
                    <a:pt x="391" y="187"/>
                  </a:cubicBezTo>
                  <a:cubicBezTo>
                    <a:pt x="391" y="187"/>
                    <a:pt x="390" y="188"/>
                    <a:pt x="390" y="189"/>
                  </a:cubicBezTo>
                  <a:cubicBezTo>
                    <a:pt x="389" y="189"/>
                    <a:pt x="389" y="190"/>
                    <a:pt x="389" y="191"/>
                  </a:cubicBezTo>
                  <a:cubicBezTo>
                    <a:pt x="389" y="192"/>
                    <a:pt x="388" y="192"/>
                    <a:pt x="388" y="193"/>
                  </a:cubicBezTo>
                  <a:cubicBezTo>
                    <a:pt x="388" y="194"/>
                    <a:pt x="388" y="194"/>
                    <a:pt x="388" y="195"/>
                  </a:cubicBezTo>
                  <a:cubicBezTo>
                    <a:pt x="388" y="195"/>
                    <a:pt x="389" y="196"/>
                    <a:pt x="389" y="196"/>
                  </a:cubicBezTo>
                  <a:cubicBezTo>
                    <a:pt x="389" y="197"/>
                    <a:pt x="389" y="197"/>
                    <a:pt x="389" y="198"/>
                  </a:cubicBezTo>
                  <a:cubicBezTo>
                    <a:pt x="389" y="198"/>
                    <a:pt x="389" y="198"/>
                    <a:pt x="389" y="199"/>
                  </a:cubicBezTo>
                  <a:cubicBezTo>
                    <a:pt x="389" y="199"/>
                    <a:pt x="388" y="199"/>
                    <a:pt x="388" y="200"/>
                  </a:cubicBezTo>
                  <a:cubicBezTo>
                    <a:pt x="388" y="200"/>
                    <a:pt x="388" y="200"/>
                    <a:pt x="388" y="201"/>
                  </a:cubicBezTo>
                  <a:cubicBezTo>
                    <a:pt x="388" y="201"/>
                    <a:pt x="388" y="201"/>
                    <a:pt x="388" y="201"/>
                  </a:cubicBezTo>
                  <a:cubicBezTo>
                    <a:pt x="388" y="202"/>
                    <a:pt x="388" y="202"/>
                    <a:pt x="388" y="202"/>
                  </a:cubicBezTo>
                  <a:cubicBezTo>
                    <a:pt x="388" y="202"/>
                    <a:pt x="389" y="202"/>
                    <a:pt x="389" y="203"/>
                  </a:cubicBezTo>
                  <a:cubicBezTo>
                    <a:pt x="389" y="203"/>
                    <a:pt x="389" y="203"/>
                    <a:pt x="389" y="203"/>
                  </a:cubicBezTo>
                  <a:cubicBezTo>
                    <a:pt x="389" y="203"/>
                    <a:pt x="389" y="203"/>
                    <a:pt x="389" y="203"/>
                  </a:cubicBezTo>
                  <a:cubicBezTo>
                    <a:pt x="390" y="203"/>
                    <a:pt x="390" y="203"/>
                    <a:pt x="390" y="203"/>
                  </a:cubicBezTo>
                  <a:cubicBezTo>
                    <a:pt x="390" y="203"/>
                    <a:pt x="390" y="203"/>
                    <a:pt x="391" y="203"/>
                  </a:cubicBezTo>
                  <a:cubicBezTo>
                    <a:pt x="391" y="203"/>
                    <a:pt x="391" y="203"/>
                    <a:pt x="391" y="203"/>
                  </a:cubicBezTo>
                  <a:cubicBezTo>
                    <a:pt x="391" y="203"/>
                    <a:pt x="391" y="203"/>
                    <a:pt x="391" y="203"/>
                  </a:cubicBezTo>
                  <a:cubicBezTo>
                    <a:pt x="391" y="203"/>
                    <a:pt x="391" y="203"/>
                    <a:pt x="392" y="203"/>
                  </a:cubicBezTo>
                  <a:cubicBezTo>
                    <a:pt x="392" y="203"/>
                    <a:pt x="392" y="203"/>
                    <a:pt x="392" y="203"/>
                  </a:cubicBezTo>
                  <a:cubicBezTo>
                    <a:pt x="392" y="203"/>
                    <a:pt x="392" y="203"/>
                    <a:pt x="392" y="203"/>
                  </a:cubicBezTo>
                  <a:cubicBezTo>
                    <a:pt x="392" y="203"/>
                    <a:pt x="392" y="203"/>
                    <a:pt x="393" y="203"/>
                  </a:cubicBezTo>
                  <a:cubicBezTo>
                    <a:pt x="393" y="203"/>
                    <a:pt x="393" y="203"/>
                    <a:pt x="393" y="203"/>
                  </a:cubicBezTo>
                  <a:cubicBezTo>
                    <a:pt x="393" y="203"/>
                    <a:pt x="393" y="203"/>
                    <a:pt x="393" y="203"/>
                  </a:cubicBezTo>
                  <a:cubicBezTo>
                    <a:pt x="393" y="203"/>
                    <a:pt x="394" y="203"/>
                    <a:pt x="394" y="203"/>
                  </a:cubicBezTo>
                  <a:cubicBezTo>
                    <a:pt x="394" y="203"/>
                    <a:pt x="394" y="203"/>
                    <a:pt x="394" y="203"/>
                  </a:cubicBezTo>
                  <a:cubicBezTo>
                    <a:pt x="394" y="203"/>
                    <a:pt x="394" y="203"/>
                    <a:pt x="395" y="203"/>
                  </a:cubicBezTo>
                  <a:cubicBezTo>
                    <a:pt x="395" y="203"/>
                    <a:pt x="395" y="204"/>
                    <a:pt x="395" y="204"/>
                  </a:cubicBezTo>
                  <a:cubicBezTo>
                    <a:pt x="395" y="204"/>
                    <a:pt x="395" y="204"/>
                    <a:pt x="395" y="204"/>
                  </a:cubicBezTo>
                  <a:cubicBezTo>
                    <a:pt x="395" y="204"/>
                    <a:pt x="395" y="204"/>
                    <a:pt x="395" y="204"/>
                  </a:cubicBezTo>
                  <a:cubicBezTo>
                    <a:pt x="395" y="204"/>
                    <a:pt x="395" y="204"/>
                    <a:pt x="396" y="204"/>
                  </a:cubicBezTo>
                  <a:cubicBezTo>
                    <a:pt x="396" y="204"/>
                    <a:pt x="396" y="204"/>
                    <a:pt x="396" y="204"/>
                  </a:cubicBezTo>
                  <a:cubicBezTo>
                    <a:pt x="396" y="204"/>
                    <a:pt x="396" y="204"/>
                    <a:pt x="396" y="204"/>
                  </a:cubicBezTo>
                  <a:cubicBezTo>
                    <a:pt x="397" y="204"/>
                    <a:pt x="397" y="204"/>
                    <a:pt x="397" y="203"/>
                  </a:cubicBezTo>
                  <a:cubicBezTo>
                    <a:pt x="398" y="203"/>
                    <a:pt x="398" y="203"/>
                    <a:pt x="398" y="203"/>
                  </a:cubicBezTo>
                  <a:cubicBezTo>
                    <a:pt x="399" y="203"/>
                    <a:pt x="399" y="203"/>
                    <a:pt x="399" y="203"/>
                  </a:cubicBezTo>
                  <a:cubicBezTo>
                    <a:pt x="400" y="203"/>
                    <a:pt x="400" y="203"/>
                    <a:pt x="400" y="202"/>
                  </a:cubicBezTo>
                  <a:cubicBezTo>
                    <a:pt x="401" y="202"/>
                    <a:pt x="401" y="202"/>
                    <a:pt x="402" y="202"/>
                  </a:cubicBezTo>
                  <a:cubicBezTo>
                    <a:pt x="402" y="202"/>
                    <a:pt x="402" y="202"/>
                    <a:pt x="403" y="202"/>
                  </a:cubicBezTo>
                  <a:cubicBezTo>
                    <a:pt x="403" y="202"/>
                    <a:pt x="404" y="202"/>
                    <a:pt x="404" y="202"/>
                  </a:cubicBezTo>
                  <a:cubicBezTo>
                    <a:pt x="404" y="201"/>
                    <a:pt x="404" y="201"/>
                    <a:pt x="405" y="201"/>
                  </a:cubicBezTo>
                  <a:cubicBezTo>
                    <a:pt x="405" y="201"/>
                    <a:pt x="405" y="201"/>
                    <a:pt x="405" y="201"/>
                  </a:cubicBezTo>
                  <a:cubicBezTo>
                    <a:pt x="405" y="201"/>
                    <a:pt x="405" y="201"/>
                    <a:pt x="405" y="201"/>
                  </a:cubicBezTo>
                  <a:cubicBezTo>
                    <a:pt x="405" y="201"/>
                    <a:pt x="405" y="201"/>
                    <a:pt x="405" y="201"/>
                  </a:cubicBezTo>
                  <a:cubicBezTo>
                    <a:pt x="406" y="201"/>
                    <a:pt x="408" y="202"/>
                    <a:pt x="409" y="202"/>
                  </a:cubicBezTo>
                  <a:cubicBezTo>
                    <a:pt x="410" y="202"/>
                    <a:pt x="411" y="203"/>
                    <a:pt x="412" y="203"/>
                  </a:cubicBezTo>
                  <a:cubicBezTo>
                    <a:pt x="414" y="204"/>
                    <a:pt x="415" y="204"/>
                    <a:pt x="416" y="205"/>
                  </a:cubicBezTo>
                  <a:cubicBezTo>
                    <a:pt x="417" y="205"/>
                    <a:pt x="418" y="206"/>
                    <a:pt x="419" y="206"/>
                  </a:cubicBezTo>
                  <a:cubicBezTo>
                    <a:pt x="419" y="206"/>
                    <a:pt x="419" y="206"/>
                    <a:pt x="419" y="206"/>
                  </a:cubicBezTo>
                  <a:cubicBezTo>
                    <a:pt x="420" y="206"/>
                    <a:pt x="420" y="206"/>
                    <a:pt x="420" y="206"/>
                  </a:cubicBezTo>
                  <a:cubicBezTo>
                    <a:pt x="420" y="207"/>
                    <a:pt x="420" y="207"/>
                    <a:pt x="420" y="207"/>
                  </a:cubicBezTo>
                  <a:cubicBezTo>
                    <a:pt x="420" y="207"/>
                    <a:pt x="420" y="207"/>
                    <a:pt x="421" y="207"/>
                  </a:cubicBezTo>
                  <a:cubicBezTo>
                    <a:pt x="421" y="207"/>
                    <a:pt x="421" y="207"/>
                    <a:pt x="422" y="208"/>
                  </a:cubicBezTo>
                  <a:cubicBezTo>
                    <a:pt x="422" y="208"/>
                    <a:pt x="422" y="208"/>
                    <a:pt x="423" y="209"/>
                  </a:cubicBezTo>
                  <a:cubicBezTo>
                    <a:pt x="423" y="209"/>
                    <a:pt x="423" y="209"/>
                    <a:pt x="423" y="210"/>
                  </a:cubicBezTo>
                  <a:cubicBezTo>
                    <a:pt x="423" y="210"/>
                    <a:pt x="423" y="210"/>
                    <a:pt x="423" y="211"/>
                  </a:cubicBezTo>
                  <a:cubicBezTo>
                    <a:pt x="423" y="211"/>
                    <a:pt x="423" y="211"/>
                    <a:pt x="423" y="211"/>
                  </a:cubicBezTo>
                  <a:cubicBezTo>
                    <a:pt x="423" y="211"/>
                    <a:pt x="423" y="212"/>
                    <a:pt x="423" y="212"/>
                  </a:cubicBezTo>
                  <a:cubicBezTo>
                    <a:pt x="423" y="212"/>
                    <a:pt x="423" y="212"/>
                    <a:pt x="424" y="213"/>
                  </a:cubicBezTo>
                  <a:cubicBezTo>
                    <a:pt x="424" y="213"/>
                    <a:pt x="424" y="213"/>
                    <a:pt x="424" y="213"/>
                  </a:cubicBezTo>
                  <a:cubicBezTo>
                    <a:pt x="424" y="214"/>
                    <a:pt x="424" y="214"/>
                    <a:pt x="424" y="214"/>
                  </a:cubicBezTo>
                  <a:cubicBezTo>
                    <a:pt x="424" y="215"/>
                    <a:pt x="424" y="215"/>
                    <a:pt x="424" y="215"/>
                  </a:cubicBezTo>
                  <a:cubicBezTo>
                    <a:pt x="424" y="215"/>
                    <a:pt x="424" y="216"/>
                    <a:pt x="423" y="216"/>
                  </a:cubicBezTo>
                  <a:cubicBezTo>
                    <a:pt x="423" y="216"/>
                    <a:pt x="423" y="216"/>
                    <a:pt x="423" y="216"/>
                  </a:cubicBezTo>
                  <a:cubicBezTo>
                    <a:pt x="422" y="217"/>
                    <a:pt x="422" y="217"/>
                    <a:pt x="422" y="217"/>
                  </a:cubicBezTo>
                  <a:cubicBezTo>
                    <a:pt x="422" y="217"/>
                    <a:pt x="421" y="217"/>
                    <a:pt x="421" y="218"/>
                  </a:cubicBezTo>
                  <a:cubicBezTo>
                    <a:pt x="421" y="218"/>
                    <a:pt x="421" y="218"/>
                    <a:pt x="421" y="218"/>
                  </a:cubicBezTo>
                  <a:cubicBezTo>
                    <a:pt x="420" y="219"/>
                    <a:pt x="420" y="219"/>
                    <a:pt x="420" y="219"/>
                  </a:cubicBezTo>
                  <a:cubicBezTo>
                    <a:pt x="420" y="220"/>
                    <a:pt x="421" y="220"/>
                    <a:pt x="421" y="221"/>
                  </a:cubicBezTo>
                  <a:cubicBezTo>
                    <a:pt x="421" y="221"/>
                    <a:pt x="422" y="222"/>
                    <a:pt x="423" y="222"/>
                  </a:cubicBezTo>
                  <a:cubicBezTo>
                    <a:pt x="423" y="222"/>
                    <a:pt x="424" y="223"/>
                    <a:pt x="425" y="223"/>
                  </a:cubicBezTo>
                  <a:cubicBezTo>
                    <a:pt x="426" y="223"/>
                    <a:pt x="426" y="224"/>
                    <a:pt x="427" y="224"/>
                  </a:cubicBezTo>
                  <a:cubicBezTo>
                    <a:pt x="427" y="224"/>
                    <a:pt x="428" y="224"/>
                    <a:pt x="428" y="224"/>
                  </a:cubicBezTo>
                  <a:cubicBezTo>
                    <a:pt x="429" y="225"/>
                    <a:pt x="429" y="225"/>
                    <a:pt x="429" y="225"/>
                  </a:cubicBezTo>
                  <a:cubicBezTo>
                    <a:pt x="429" y="225"/>
                    <a:pt x="430" y="225"/>
                    <a:pt x="430" y="225"/>
                  </a:cubicBezTo>
                  <a:cubicBezTo>
                    <a:pt x="430" y="225"/>
                    <a:pt x="430" y="225"/>
                    <a:pt x="430" y="226"/>
                  </a:cubicBezTo>
                  <a:cubicBezTo>
                    <a:pt x="430" y="226"/>
                    <a:pt x="430" y="226"/>
                    <a:pt x="430" y="226"/>
                  </a:cubicBezTo>
                  <a:cubicBezTo>
                    <a:pt x="430" y="226"/>
                    <a:pt x="430" y="226"/>
                    <a:pt x="430" y="226"/>
                  </a:cubicBezTo>
                  <a:cubicBezTo>
                    <a:pt x="430" y="226"/>
                    <a:pt x="429" y="226"/>
                    <a:pt x="429" y="227"/>
                  </a:cubicBezTo>
                  <a:cubicBezTo>
                    <a:pt x="429" y="227"/>
                    <a:pt x="429" y="227"/>
                    <a:pt x="429" y="227"/>
                  </a:cubicBezTo>
                  <a:cubicBezTo>
                    <a:pt x="428" y="227"/>
                    <a:pt x="428" y="227"/>
                    <a:pt x="428" y="227"/>
                  </a:cubicBezTo>
                  <a:cubicBezTo>
                    <a:pt x="427" y="227"/>
                    <a:pt x="427" y="227"/>
                    <a:pt x="426" y="227"/>
                  </a:cubicBezTo>
                  <a:cubicBezTo>
                    <a:pt x="425" y="226"/>
                    <a:pt x="425" y="226"/>
                    <a:pt x="424" y="226"/>
                  </a:cubicBezTo>
                  <a:cubicBezTo>
                    <a:pt x="423" y="226"/>
                    <a:pt x="422" y="226"/>
                    <a:pt x="422" y="226"/>
                  </a:cubicBezTo>
                  <a:cubicBezTo>
                    <a:pt x="421" y="226"/>
                    <a:pt x="420" y="226"/>
                    <a:pt x="420" y="225"/>
                  </a:cubicBezTo>
                  <a:cubicBezTo>
                    <a:pt x="420" y="225"/>
                    <a:pt x="419" y="225"/>
                    <a:pt x="419" y="225"/>
                  </a:cubicBezTo>
                  <a:cubicBezTo>
                    <a:pt x="418" y="224"/>
                    <a:pt x="418" y="224"/>
                    <a:pt x="418" y="224"/>
                  </a:cubicBezTo>
                  <a:cubicBezTo>
                    <a:pt x="418" y="223"/>
                    <a:pt x="417" y="223"/>
                    <a:pt x="417" y="223"/>
                  </a:cubicBezTo>
                  <a:cubicBezTo>
                    <a:pt x="417" y="222"/>
                    <a:pt x="417" y="222"/>
                    <a:pt x="417" y="221"/>
                  </a:cubicBezTo>
                  <a:cubicBezTo>
                    <a:pt x="417" y="221"/>
                    <a:pt x="417" y="221"/>
                    <a:pt x="416" y="221"/>
                  </a:cubicBezTo>
                  <a:cubicBezTo>
                    <a:pt x="416" y="221"/>
                    <a:pt x="416" y="221"/>
                    <a:pt x="416" y="221"/>
                  </a:cubicBezTo>
                  <a:cubicBezTo>
                    <a:pt x="416" y="221"/>
                    <a:pt x="416" y="220"/>
                    <a:pt x="416" y="220"/>
                  </a:cubicBezTo>
                  <a:cubicBezTo>
                    <a:pt x="416" y="220"/>
                    <a:pt x="416" y="220"/>
                    <a:pt x="416" y="220"/>
                  </a:cubicBezTo>
                  <a:cubicBezTo>
                    <a:pt x="416" y="220"/>
                    <a:pt x="416" y="220"/>
                    <a:pt x="416" y="220"/>
                  </a:cubicBezTo>
                  <a:cubicBezTo>
                    <a:pt x="416" y="219"/>
                    <a:pt x="416" y="219"/>
                    <a:pt x="416" y="219"/>
                  </a:cubicBezTo>
                  <a:cubicBezTo>
                    <a:pt x="416" y="219"/>
                    <a:pt x="416" y="218"/>
                    <a:pt x="416" y="218"/>
                  </a:cubicBezTo>
                  <a:cubicBezTo>
                    <a:pt x="416" y="218"/>
                    <a:pt x="416" y="217"/>
                    <a:pt x="417" y="217"/>
                  </a:cubicBezTo>
                  <a:cubicBezTo>
                    <a:pt x="417" y="217"/>
                    <a:pt x="417" y="217"/>
                    <a:pt x="417" y="216"/>
                  </a:cubicBezTo>
                  <a:cubicBezTo>
                    <a:pt x="417" y="216"/>
                    <a:pt x="417" y="216"/>
                    <a:pt x="417" y="215"/>
                  </a:cubicBezTo>
                  <a:cubicBezTo>
                    <a:pt x="417" y="215"/>
                    <a:pt x="418" y="215"/>
                    <a:pt x="418" y="215"/>
                  </a:cubicBezTo>
                  <a:cubicBezTo>
                    <a:pt x="418" y="214"/>
                    <a:pt x="418" y="214"/>
                    <a:pt x="418" y="214"/>
                  </a:cubicBezTo>
                  <a:cubicBezTo>
                    <a:pt x="418" y="214"/>
                    <a:pt x="418" y="213"/>
                    <a:pt x="418" y="213"/>
                  </a:cubicBezTo>
                  <a:cubicBezTo>
                    <a:pt x="417" y="213"/>
                    <a:pt x="417" y="212"/>
                    <a:pt x="417" y="212"/>
                  </a:cubicBezTo>
                  <a:cubicBezTo>
                    <a:pt x="417" y="212"/>
                    <a:pt x="417" y="212"/>
                    <a:pt x="416" y="211"/>
                  </a:cubicBezTo>
                  <a:cubicBezTo>
                    <a:pt x="416" y="211"/>
                    <a:pt x="416" y="211"/>
                    <a:pt x="415" y="211"/>
                  </a:cubicBezTo>
                  <a:cubicBezTo>
                    <a:pt x="415" y="211"/>
                    <a:pt x="415" y="210"/>
                    <a:pt x="415" y="210"/>
                  </a:cubicBezTo>
                  <a:cubicBezTo>
                    <a:pt x="415" y="210"/>
                    <a:pt x="415" y="210"/>
                    <a:pt x="414" y="210"/>
                  </a:cubicBezTo>
                  <a:cubicBezTo>
                    <a:pt x="414" y="210"/>
                    <a:pt x="414" y="210"/>
                    <a:pt x="414" y="209"/>
                  </a:cubicBezTo>
                  <a:cubicBezTo>
                    <a:pt x="414" y="209"/>
                    <a:pt x="414" y="209"/>
                    <a:pt x="414" y="209"/>
                  </a:cubicBezTo>
                  <a:cubicBezTo>
                    <a:pt x="413" y="209"/>
                    <a:pt x="413" y="208"/>
                    <a:pt x="412" y="208"/>
                  </a:cubicBezTo>
                  <a:cubicBezTo>
                    <a:pt x="412" y="207"/>
                    <a:pt x="412" y="207"/>
                    <a:pt x="411" y="207"/>
                  </a:cubicBezTo>
                  <a:cubicBezTo>
                    <a:pt x="411" y="206"/>
                    <a:pt x="411" y="206"/>
                    <a:pt x="410" y="206"/>
                  </a:cubicBezTo>
                  <a:cubicBezTo>
                    <a:pt x="410" y="206"/>
                    <a:pt x="410" y="206"/>
                    <a:pt x="409" y="206"/>
                  </a:cubicBezTo>
                  <a:cubicBezTo>
                    <a:pt x="409" y="206"/>
                    <a:pt x="409" y="206"/>
                    <a:pt x="409" y="206"/>
                  </a:cubicBezTo>
                  <a:cubicBezTo>
                    <a:pt x="409" y="206"/>
                    <a:pt x="409" y="206"/>
                    <a:pt x="409" y="206"/>
                  </a:cubicBezTo>
                  <a:cubicBezTo>
                    <a:pt x="409" y="206"/>
                    <a:pt x="409" y="206"/>
                    <a:pt x="409" y="206"/>
                  </a:cubicBezTo>
                  <a:cubicBezTo>
                    <a:pt x="409" y="206"/>
                    <a:pt x="409" y="206"/>
                    <a:pt x="409" y="206"/>
                  </a:cubicBezTo>
                  <a:cubicBezTo>
                    <a:pt x="409" y="206"/>
                    <a:pt x="409" y="206"/>
                    <a:pt x="408" y="206"/>
                  </a:cubicBezTo>
                  <a:cubicBezTo>
                    <a:pt x="408" y="206"/>
                    <a:pt x="408" y="206"/>
                    <a:pt x="408" y="206"/>
                  </a:cubicBezTo>
                  <a:cubicBezTo>
                    <a:pt x="408" y="206"/>
                    <a:pt x="407" y="206"/>
                    <a:pt x="407" y="206"/>
                  </a:cubicBezTo>
                  <a:cubicBezTo>
                    <a:pt x="407" y="206"/>
                    <a:pt x="407" y="206"/>
                    <a:pt x="407" y="206"/>
                  </a:cubicBezTo>
                  <a:cubicBezTo>
                    <a:pt x="406" y="206"/>
                    <a:pt x="405" y="207"/>
                    <a:pt x="404" y="207"/>
                  </a:cubicBezTo>
                  <a:cubicBezTo>
                    <a:pt x="403" y="207"/>
                    <a:pt x="402" y="207"/>
                    <a:pt x="401" y="207"/>
                  </a:cubicBezTo>
                  <a:cubicBezTo>
                    <a:pt x="400" y="208"/>
                    <a:pt x="399" y="208"/>
                    <a:pt x="398" y="208"/>
                  </a:cubicBezTo>
                  <a:cubicBezTo>
                    <a:pt x="397" y="208"/>
                    <a:pt x="397" y="209"/>
                    <a:pt x="396" y="209"/>
                  </a:cubicBezTo>
                  <a:cubicBezTo>
                    <a:pt x="396" y="210"/>
                    <a:pt x="396" y="210"/>
                    <a:pt x="396" y="211"/>
                  </a:cubicBezTo>
                  <a:cubicBezTo>
                    <a:pt x="396" y="212"/>
                    <a:pt x="396" y="213"/>
                    <a:pt x="396" y="214"/>
                  </a:cubicBezTo>
                  <a:cubicBezTo>
                    <a:pt x="396" y="215"/>
                    <a:pt x="397" y="216"/>
                    <a:pt x="397" y="217"/>
                  </a:cubicBezTo>
                  <a:cubicBezTo>
                    <a:pt x="398" y="218"/>
                    <a:pt x="398" y="219"/>
                    <a:pt x="398" y="220"/>
                  </a:cubicBezTo>
                  <a:cubicBezTo>
                    <a:pt x="398" y="220"/>
                    <a:pt x="398" y="220"/>
                    <a:pt x="398" y="220"/>
                  </a:cubicBezTo>
                  <a:cubicBezTo>
                    <a:pt x="399" y="220"/>
                    <a:pt x="399" y="221"/>
                    <a:pt x="399" y="221"/>
                  </a:cubicBezTo>
                  <a:cubicBezTo>
                    <a:pt x="398" y="222"/>
                    <a:pt x="398" y="222"/>
                    <a:pt x="398" y="223"/>
                  </a:cubicBezTo>
                  <a:cubicBezTo>
                    <a:pt x="397" y="223"/>
                    <a:pt x="397" y="224"/>
                    <a:pt x="396" y="224"/>
                  </a:cubicBezTo>
                  <a:cubicBezTo>
                    <a:pt x="396" y="225"/>
                    <a:pt x="395" y="226"/>
                    <a:pt x="395" y="226"/>
                  </a:cubicBezTo>
                  <a:cubicBezTo>
                    <a:pt x="394" y="226"/>
                    <a:pt x="394" y="227"/>
                    <a:pt x="394" y="227"/>
                  </a:cubicBezTo>
                  <a:cubicBezTo>
                    <a:pt x="393" y="227"/>
                    <a:pt x="393" y="228"/>
                    <a:pt x="393" y="228"/>
                  </a:cubicBezTo>
                  <a:cubicBezTo>
                    <a:pt x="392" y="228"/>
                    <a:pt x="392" y="229"/>
                    <a:pt x="392" y="229"/>
                  </a:cubicBezTo>
                  <a:cubicBezTo>
                    <a:pt x="392" y="229"/>
                    <a:pt x="392" y="229"/>
                    <a:pt x="392" y="230"/>
                  </a:cubicBezTo>
                  <a:cubicBezTo>
                    <a:pt x="392" y="230"/>
                    <a:pt x="392" y="231"/>
                    <a:pt x="391" y="231"/>
                  </a:cubicBezTo>
                  <a:cubicBezTo>
                    <a:pt x="391" y="232"/>
                    <a:pt x="391" y="232"/>
                    <a:pt x="390" y="232"/>
                  </a:cubicBezTo>
                  <a:cubicBezTo>
                    <a:pt x="390" y="233"/>
                    <a:pt x="389" y="233"/>
                    <a:pt x="389" y="234"/>
                  </a:cubicBezTo>
                  <a:cubicBezTo>
                    <a:pt x="388" y="234"/>
                    <a:pt x="387" y="234"/>
                    <a:pt x="387" y="235"/>
                  </a:cubicBezTo>
                  <a:cubicBezTo>
                    <a:pt x="387" y="235"/>
                    <a:pt x="386" y="235"/>
                    <a:pt x="386" y="235"/>
                  </a:cubicBezTo>
                  <a:cubicBezTo>
                    <a:pt x="386" y="235"/>
                    <a:pt x="386" y="235"/>
                    <a:pt x="386" y="235"/>
                  </a:cubicBezTo>
                  <a:cubicBezTo>
                    <a:pt x="386" y="235"/>
                    <a:pt x="386" y="235"/>
                    <a:pt x="386" y="235"/>
                  </a:cubicBezTo>
                  <a:cubicBezTo>
                    <a:pt x="386" y="235"/>
                    <a:pt x="385" y="235"/>
                    <a:pt x="385" y="235"/>
                  </a:cubicBezTo>
                  <a:cubicBezTo>
                    <a:pt x="385" y="236"/>
                    <a:pt x="385" y="236"/>
                    <a:pt x="385" y="236"/>
                  </a:cubicBezTo>
                  <a:cubicBezTo>
                    <a:pt x="385" y="236"/>
                    <a:pt x="385" y="236"/>
                    <a:pt x="384" y="236"/>
                  </a:cubicBezTo>
                  <a:cubicBezTo>
                    <a:pt x="384" y="236"/>
                    <a:pt x="384" y="236"/>
                    <a:pt x="384" y="236"/>
                  </a:cubicBezTo>
                  <a:cubicBezTo>
                    <a:pt x="384" y="236"/>
                    <a:pt x="384" y="236"/>
                    <a:pt x="384" y="236"/>
                  </a:cubicBezTo>
                  <a:cubicBezTo>
                    <a:pt x="383" y="237"/>
                    <a:pt x="382" y="237"/>
                    <a:pt x="381" y="237"/>
                  </a:cubicBezTo>
                  <a:cubicBezTo>
                    <a:pt x="381" y="238"/>
                    <a:pt x="380" y="238"/>
                    <a:pt x="380" y="239"/>
                  </a:cubicBezTo>
                  <a:cubicBezTo>
                    <a:pt x="379" y="239"/>
                    <a:pt x="379" y="239"/>
                    <a:pt x="378" y="240"/>
                  </a:cubicBezTo>
                  <a:cubicBezTo>
                    <a:pt x="378" y="240"/>
                    <a:pt x="378" y="241"/>
                    <a:pt x="378" y="241"/>
                  </a:cubicBezTo>
                  <a:cubicBezTo>
                    <a:pt x="378" y="242"/>
                    <a:pt x="378" y="242"/>
                    <a:pt x="378" y="242"/>
                  </a:cubicBezTo>
                  <a:cubicBezTo>
                    <a:pt x="378" y="242"/>
                    <a:pt x="378" y="242"/>
                    <a:pt x="378" y="242"/>
                  </a:cubicBezTo>
                  <a:cubicBezTo>
                    <a:pt x="378" y="243"/>
                    <a:pt x="378" y="243"/>
                    <a:pt x="378" y="243"/>
                  </a:cubicBezTo>
                  <a:cubicBezTo>
                    <a:pt x="378" y="243"/>
                    <a:pt x="378" y="243"/>
                    <a:pt x="378" y="243"/>
                  </a:cubicBezTo>
                  <a:cubicBezTo>
                    <a:pt x="377" y="243"/>
                    <a:pt x="377" y="243"/>
                    <a:pt x="377" y="243"/>
                  </a:cubicBezTo>
                  <a:cubicBezTo>
                    <a:pt x="377" y="243"/>
                    <a:pt x="377" y="244"/>
                    <a:pt x="377" y="244"/>
                  </a:cubicBezTo>
                  <a:cubicBezTo>
                    <a:pt x="377" y="244"/>
                    <a:pt x="376" y="244"/>
                    <a:pt x="376" y="244"/>
                  </a:cubicBezTo>
                  <a:cubicBezTo>
                    <a:pt x="376" y="244"/>
                    <a:pt x="376" y="244"/>
                    <a:pt x="376" y="244"/>
                  </a:cubicBezTo>
                  <a:cubicBezTo>
                    <a:pt x="375" y="244"/>
                    <a:pt x="375" y="244"/>
                    <a:pt x="374" y="244"/>
                  </a:cubicBezTo>
                  <a:cubicBezTo>
                    <a:pt x="374" y="243"/>
                    <a:pt x="373" y="243"/>
                    <a:pt x="373" y="243"/>
                  </a:cubicBezTo>
                  <a:cubicBezTo>
                    <a:pt x="372" y="243"/>
                    <a:pt x="372" y="243"/>
                    <a:pt x="371" y="243"/>
                  </a:cubicBezTo>
                  <a:cubicBezTo>
                    <a:pt x="371" y="242"/>
                    <a:pt x="370" y="242"/>
                    <a:pt x="370" y="242"/>
                  </a:cubicBezTo>
                  <a:cubicBezTo>
                    <a:pt x="370" y="242"/>
                    <a:pt x="370" y="242"/>
                    <a:pt x="369" y="242"/>
                  </a:cubicBezTo>
                  <a:cubicBezTo>
                    <a:pt x="369" y="242"/>
                    <a:pt x="369" y="242"/>
                    <a:pt x="369" y="242"/>
                  </a:cubicBezTo>
                  <a:cubicBezTo>
                    <a:pt x="369" y="242"/>
                    <a:pt x="369" y="242"/>
                    <a:pt x="369" y="242"/>
                  </a:cubicBezTo>
                  <a:cubicBezTo>
                    <a:pt x="368" y="242"/>
                    <a:pt x="368" y="242"/>
                    <a:pt x="368" y="242"/>
                  </a:cubicBezTo>
                  <a:cubicBezTo>
                    <a:pt x="368" y="242"/>
                    <a:pt x="368" y="242"/>
                    <a:pt x="367" y="242"/>
                  </a:cubicBezTo>
                  <a:cubicBezTo>
                    <a:pt x="367" y="242"/>
                    <a:pt x="367" y="242"/>
                    <a:pt x="367" y="242"/>
                  </a:cubicBezTo>
                  <a:cubicBezTo>
                    <a:pt x="366" y="242"/>
                    <a:pt x="366" y="242"/>
                    <a:pt x="366" y="242"/>
                  </a:cubicBezTo>
                  <a:cubicBezTo>
                    <a:pt x="366" y="242"/>
                    <a:pt x="365" y="242"/>
                    <a:pt x="365" y="242"/>
                  </a:cubicBezTo>
                  <a:cubicBezTo>
                    <a:pt x="365" y="242"/>
                    <a:pt x="364" y="242"/>
                    <a:pt x="364" y="242"/>
                  </a:cubicBezTo>
                  <a:cubicBezTo>
                    <a:pt x="364" y="242"/>
                    <a:pt x="363" y="242"/>
                    <a:pt x="363" y="242"/>
                  </a:cubicBezTo>
                  <a:cubicBezTo>
                    <a:pt x="363" y="243"/>
                    <a:pt x="362" y="243"/>
                    <a:pt x="362" y="243"/>
                  </a:cubicBezTo>
                  <a:cubicBezTo>
                    <a:pt x="362" y="243"/>
                    <a:pt x="361" y="243"/>
                    <a:pt x="361" y="243"/>
                  </a:cubicBezTo>
                  <a:cubicBezTo>
                    <a:pt x="361" y="243"/>
                    <a:pt x="361" y="243"/>
                    <a:pt x="361" y="243"/>
                  </a:cubicBezTo>
                  <a:cubicBezTo>
                    <a:pt x="360" y="243"/>
                    <a:pt x="360" y="243"/>
                    <a:pt x="359" y="243"/>
                  </a:cubicBezTo>
                  <a:cubicBezTo>
                    <a:pt x="359" y="242"/>
                    <a:pt x="359" y="242"/>
                    <a:pt x="358" y="242"/>
                  </a:cubicBezTo>
                  <a:cubicBezTo>
                    <a:pt x="358" y="242"/>
                    <a:pt x="358" y="242"/>
                    <a:pt x="357" y="242"/>
                  </a:cubicBezTo>
                  <a:cubicBezTo>
                    <a:pt x="357" y="242"/>
                    <a:pt x="357" y="241"/>
                    <a:pt x="357" y="241"/>
                  </a:cubicBezTo>
                  <a:cubicBezTo>
                    <a:pt x="357" y="241"/>
                    <a:pt x="356" y="241"/>
                    <a:pt x="356" y="241"/>
                  </a:cubicBezTo>
                  <a:cubicBezTo>
                    <a:pt x="356" y="241"/>
                    <a:pt x="356" y="241"/>
                    <a:pt x="356" y="241"/>
                  </a:cubicBezTo>
                  <a:cubicBezTo>
                    <a:pt x="356" y="241"/>
                    <a:pt x="356" y="241"/>
                    <a:pt x="355" y="240"/>
                  </a:cubicBezTo>
                  <a:cubicBezTo>
                    <a:pt x="355" y="240"/>
                    <a:pt x="355" y="240"/>
                    <a:pt x="355" y="240"/>
                  </a:cubicBezTo>
                  <a:cubicBezTo>
                    <a:pt x="355" y="240"/>
                    <a:pt x="355" y="240"/>
                    <a:pt x="355" y="240"/>
                  </a:cubicBezTo>
                  <a:cubicBezTo>
                    <a:pt x="355" y="240"/>
                    <a:pt x="355" y="240"/>
                    <a:pt x="355" y="240"/>
                  </a:cubicBezTo>
                  <a:cubicBezTo>
                    <a:pt x="354" y="240"/>
                    <a:pt x="354" y="240"/>
                    <a:pt x="354" y="241"/>
                  </a:cubicBezTo>
                  <a:cubicBezTo>
                    <a:pt x="354" y="241"/>
                    <a:pt x="354" y="241"/>
                    <a:pt x="354" y="241"/>
                  </a:cubicBezTo>
                  <a:cubicBezTo>
                    <a:pt x="354" y="241"/>
                    <a:pt x="354" y="241"/>
                    <a:pt x="354" y="241"/>
                  </a:cubicBezTo>
                  <a:cubicBezTo>
                    <a:pt x="354" y="241"/>
                    <a:pt x="353" y="241"/>
                    <a:pt x="353" y="241"/>
                  </a:cubicBezTo>
                  <a:cubicBezTo>
                    <a:pt x="353" y="241"/>
                    <a:pt x="353" y="241"/>
                    <a:pt x="353" y="241"/>
                  </a:cubicBezTo>
                  <a:cubicBezTo>
                    <a:pt x="353" y="241"/>
                    <a:pt x="353" y="241"/>
                    <a:pt x="353" y="241"/>
                  </a:cubicBezTo>
                  <a:cubicBezTo>
                    <a:pt x="352" y="241"/>
                    <a:pt x="352" y="241"/>
                    <a:pt x="352" y="241"/>
                  </a:cubicBezTo>
                  <a:cubicBezTo>
                    <a:pt x="351" y="241"/>
                    <a:pt x="351" y="241"/>
                    <a:pt x="351" y="241"/>
                  </a:cubicBezTo>
                  <a:cubicBezTo>
                    <a:pt x="351" y="240"/>
                    <a:pt x="350" y="240"/>
                    <a:pt x="350" y="240"/>
                  </a:cubicBezTo>
                  <a:cubicBezTo>
                    <a:pt x="350" y="240"/>
                    <a:pt x="350" y="240"/>
                    <a:pt x="350" y="240"/>
                  </a:cubicBezTo>
                  <a:cubicBezTo>
                    <a:pt x="350" y="239"/>
                    <a:pt x="349" y="239"/>
                    <a:pt x="349" y="239"/>
                  </a:cubicBezTo>
                  <a:cubicBezTo>
                    <a:pt x="349" y="239"/>
                    <a:pt x="349" y="238"/>
                    <a:pt x="349" y="238"/>
                  </a:cubicBezTo>
                  <a:cubicBezTo>
                    <a:pt x="349" y="238"/>
                    <a:pt x="349" y="238"/>
                    <a:pt x="349" y="237"/>
                  </a:cubicBezTo>
                  <a:cubicBezTo>
                    <a:pt x="349" y="237"/>
                    <a:pt x="349" y="237"/>
                    <a:pt x="349" y="237"/>
                  </a:cubicBezTo>
                  <a:cubicBezTo>
                    <a:pt x="349" y="236"/>
                    <a:pt x="350" y="236"/>
                    <a:pt x="350" y="236"/>
                  </a:cubicBezTo>
                  <a:cubicBezTo>
                    <a:pt x="350" y="236"/>
                    <a:pt x="350" y="236"/>
                    <a:pt x="350" y="236"/>
                  </a:cubicBezTo>
                  <a:cubicBezTo>
                    <a:pt x="350" y="235"/>
                    <a:pt x="350" y="235"/>
                    <a:pt x="351" y="235"/>
                  </a:cubicBezTo>
                  <a:cubicBezTo>
                    <a:pt x="351" y="235"/>
                    <a:pt x="351" y="235"/>
                    <a:pt x="351" y="235"/>
                  </a:cubicBezTo>
                  <a:cubicBezTo>
                    <a:pt x="352" y="235"/>
                    <a:pt x="352" y="235"/>
                    <a:pt x="352" y="235"/>
                  </a:cubicBezTo>
                  <a:cubicBezTo>
                    <a:pt x="353" y="236"/>
                    <a:pt x="353" y="236"/>
                    <a:pt x="353" y="236"/>
                  </a:cubicBezTo>
                  <a:cubicBezTo>
                    <a:pt x="354" y="236"/>
                    <a:pt x="354" y="236"/>
                    <a:pt x="354" y="237"/>
                  </a:cubicBezTo>
                  <a:cubicBezTo>
                    <a:pt x="355" y="237"/>
                    <a:pt x="355" y="237"/>
                    <a:pt x="355" y="238"/>
                  </a:cubicBezTo>
                  <a:cubicBezTo>
                    <a:pt x="355" y="238"/>
                    <a:pt x="355" y="238"/>
                    <a:pt x="355" y="238"/>
                  </a:cubicBezTo>
                  <a:cubicBezTo>
                    <a:pt x="355" y="238"/>
                    <a:pt x="355" y="238"/>
                    <a:pt x="355" y="238"/>
                  </a:cubicBezTo>
                  <a:cubicBezTo>
                    <a:pt x="355" y="238"/>
                    <a:pt x="355" y="238"/>
                    <a:pt x="355" y="238"/>
                  </a:cubicBezTo>
                  <a:cubicBezTo>
                    <a:pt x="355" y="238"/>
                    <a:pt x="355" y="238"/>
                    <a:pt x="355" y="238"/>
                  </a:cubicBezTo>
                  <a:cubicBezTo>
                    <a:pt x="355" y="238"/>
                    <a:pt x="356" y="238"/>
                    <a:pt x="356" y="238"/>
                  </a:cubicBezTo>
                  <a:cubicBezTo>
                    <a:pt x="356" y="238"/>
                    <a:pt x="356" y="238"/>
                    <a:pt x="357" y="238"/>
                  </a:cubicBezTo>
                  <a:cubicBezTo>
                    <a:pt x="357" y="238"/>
                    <a:pt x="357" y="238"/>
                    <a:pt x="358" y="237"/>
                  </a:cubicBezTo>
                  <a:cubicBezTo>
                    <a:pt x="358" y="237"/>
                    <a:pt x="358" y="237"/>
                    <a:pt x="359" y="237"/>
                  </a:cubicBezTo>
                  <a:cubicBezTo>
                    <a:pt x="359" y="237"/>
                    <a:pt x="359" y="237"/>
                    <a:pt x="359" y="237"/>
                  </a:cubicBezTo>
                  <a:cubicBezTo>
                    <a:pt x="359" y="237"/>
                    <a:pt x="359" y="237"/>
                    <a:pt x="359" y="237"/>
                  </a:cubicBezTo>
                  <a:cubicBezTo>
                    <a:pt x="360" y="237"/>
                    <a:pt x="360" y="237"/>
                    <a:pt x="360" y="237"/>
                  </a:cubicBezTo>
                  <a:cubicBezTo>
                    <a:pt x="360" y="237"/>
                    <a:pt x="360" y="236"/>
                    <a:pt x="360" y="236"/>
                  </a:cubicBezTo>
                  <a:cubicBezTo>
                    <a:pt x="360" y="236"/>
                    <a:pt x="360" y="237"/>
                    <a:pt x="360" y="237"/>
                  </a:cubicBezTo>
                  <a:cubicBezTo>
                    <a:pt x="361" y="237"/>
                    <a:pt x="361" y="237"/>
                    <a:pt x="361" y="237"/>
                  </a:cubicBezTo>
                  <a:cubicBezTo>
                    <a:pt x="361" y="237"/>
                    <a:pt x="361" y="237"/>
                    <a:pt x="361" y="237"/>
                  </a:cubicBezTo>
                  <a:cubicBezTo>
                    <a:pt x="361" y="237"/>
                    <a:pt x="361" y="237"/>
                    <a:pt x="361" y="237"/>
                  </a:cubicBezTo>
                  <a:cubicBezTo>
                    <a:pt x="362" y="238"/>
                    <a:pt x="362" y="238"/>
                    <a:pt x="362" y="238"/>
                  </a:cubicBezTo>
                  <a:cubicBezTo>
                    <a:pt x="362" y="238"/>
                    <a:pt x="362" y="238"/>
                    <a:pt x="362" y="238"/>
                  </a:cubicBezTo>
                  <a:cubicBezTo>
                    <a:pt x="362" y="238"/>
                    <a:pt x="363" y="238"/>
                    <a:pt x="363" y="239"/>
                  </a:cubicBezTo>
                  <a:cubicBezTo>
                    <a:pt x="363" y="239"/>
                    <a:pt x="363" y="239"/>
                    <a:pt x="364" y="239"/>
                  </a:cubicBezTo>
                  <a:cubicBezTo>
                    <a:pt x="364" y="239"/>
                    <a:pt x="364" y="239"/>
                    <a:pt x="364" y="239"/>
                  </a:cubicBezTo>
                  <a:cubicBezTo>
                    <a:pt x="364" y="239"/>
                    <a:pt x="364" y="239"/>
                    <a:pt x="364" y="239"/>
                  </a:cubicBezTo>
                  <a:cubicBezTo>
                    <a:pt x="364" y="239"/>
                    <a:pt x="364" y="239"/>
                    <a:pt x="364" y="239"/>
                  </a:cubicBezTo>
                  <a:cubicBezTo>
                    <a:pt x="364" y="239"/>
                    <a:pt x="364" y="239"/>
                    <a:pt x="364" y="239"/>
                  </a:cubicBezTo>
                  <a:cubicBezTo>
                    <a:pt x="365" y="239"/>
                    <a:pt x="365" y="239"/>
                    <a:pt x="365" y="239"/>
                  </a:cubicBezTo>
                  <a:cubicBezTo>
                    <a:pt x="365" y="239"/>
                    <a:pt x="365" y="239"/>
                    <a:pt x="365" y="239"/>
                  </a:cubicBezTo>
                  <a:cubicBezTo>
                    <a:pt x="366" y="238"/>
                    <a:pt x="366" y="238"/>
                    <a:pt x="366" y="238"/>
                  </a:cubicBezTo>
                  <a:cubicBezTo>
                    <a:pt x="366" y="238"/>
                    <a:pt x="366" y="238"/>
                    <a:pt x="366" y="238"/>
                  </a:cubicBezTo>
                  <a:cubicBezTo>
                    <a:pt x="366" y="238"/>
                    <a:pt x="366" y="238"/>
                    <a:pt x="366" y="238"/>
                  </a:cubicBezTo>
                  <a:cubicBezTo>
                    <a:pt x="366" y="238"/>
                    <a:pt x="366" y="238"/>
                    <a:pt x="366" y="237"/>
                  </a:cubicBezTo>
                  <a:cubicBezTo>
                    <a:pt x="367" y="237"/>
                    <a:pt x="367" y="237"/>
                    <a:pt x="367" y="237"/>
                  </a:cubicBezTo>
                  <a:cubicBezTo>
                    <a:pt x="367" y="237"/>
                    <a:pt x="367" y="237"/>
                    <a:pt x="368" y="237"/>
                  </a:cubicBezTo>
                  <a:cubicBezTo>
                    <a:pt x="368" y="237"/>
                    <a:pt x="368" y="237"/>
                    <a:pt x="368" y="237"/>
                  </a:cubicBezTo>
                  <a:cubicBezTo>
                    <a:pt x="368" y="237"/>
                    <a:pt x="368" y="237"/>
                    <a:pt x="368" y="237"/>
                  </a:cubicBezTo>
                  <a:cubicBezTo>
                    <a:pt x="368" y="237"/>
                    <a:pt x="368" y="237"/>
                    <a:pt x="368" y="237"/>
                  </a:cubicBezTo>
                  <a:cubicBezTo>
                    <a:pt x="368" y="237"/>
                    <a:pt x="368" y="237"/>
                    <a:pt x="368" y="237"/>
                  </a:cubicBezTo>
                  <a:cubicBezTo>
                    <a:pt x="369" y="237"/>
                    <a:pt x="369" y="237"/>
                    <a:pt x="369" y="237"/>
                  </a:cubicBezTo>
                  <a:cubicBezTo>
                    <a:pt x="369" y="237"/>
                    <a:pt x="369" y="237"/>
                    <a:pt x="369" y="237"/>
                  </a:cubicBezTo>
                  <a:cubicBezTo>
                    <a:pt x="370" y="237"/>
                    <a:pt x="370" y="237"/>
                    <a:pt x="370" y="237"/>
                  </a:cubicBezTo>
                  <a:cubicBezTo>
                    <a:pt x="370" y="237"/>
                    <a:pt x="370" y="237"/>
                    <a:pt x="370" y="237"/>
                  </a:cubicBezTo>
                  <a:cubicBezTo>
                    <a:pt x="370" y="237"/>
                    <a:pt x="370" y="237"/>
                    <a:pt x="370" y="237"/>
                  </a:cubicBezTo>
                  <a:cubicBezTo>
                    <a:pt x="370" y="237"/>
                    <a:pt x="370" y="237"/>
                    <a:pt x="370" y="237"/>
                  </a:cubicBezTo>
                  <a:cubicBezTo>
                    <a:pt x="370" y="237"/>
                    <a:pt x="370" y="237"/>
                    <a:pt x="370" y="237"/>
                  </a:cubicBezTo>
                  <a:cubicBezTo>
                    <a:pt x="370" y="237"/>
                    <a:pt x="370" y="237"/>
                    <a:pt x="370" y="236"/>
                  </a:cubicBezTo>
                  <a:cubicBezTo>
                    <a:pt x="370" y="236"/>
                    <a:pt x="370" y="236"/>
                    <a:pt x="370" y="236"/>
                  </a:cubicBezTo>
                  <a:cubicBezTo>
                    <a:pt x="370" y="236"/>
                    <a:pt x="369" y="236"/>
                    <a:pt x="369" y="236"/>
                  </a:cubicBezTo>
                  <a:cubicBezTo>
                    <a:pt x="369" y="236"/>
                    <a:pt x="369" y="236"/>
                    <a:pt x="369" y="235"/>
                  </a:cubicBezTo>
                  <a:cubicBezTo>
                    <a:pt x="369" y="235"/>
                    <a:pt x="369" y="235"/>
                    <a:pt x="369" y="235"/>
                  </a:cubicBezTo>
                  <a:cubicBezTo>
                    <a:pt x="369" y="235"/>
                    <a:pt x="369" y="235"/>
                    <a:pt x="369" y="235"/>
                  </a:cubicBezTo>
                  <a:cubicBezTo>
                    <a:pt x="369" y="235"/>
                    <a:pt x="370" y="234"/>
                    <a:pt x="370" y="234"/>
                  </a:cubicBezTo>
                  <a:cubicBezTo>
                    <a:pt x="370" y="234"/>
                    <a:pt x="370" y="234"/>
                    <a:pt x="371" y="234"/>
                  </a:cubicBezTo>
                  <a:cubicBezTo>
                    <a:pt x="371" y="233"/>
                    <a:pt x="371" y="233"/>
                    <a:pt x="372" y="233"/>
                  </a:cubicBezTo>
                  <a:cubicBezTo>
                    <a:pt x="372" y="233"/>
                    <a:pt x="373" y="233"/>
                    <a:pt x="373" y="233"/>
                  </a:cubicBezTo>
                  <a:cubicBezTo>
                    <a:pt x="373" y="232"/>
                    <a:pt x="373" y="232"/>
                    <a:pt x="373" y="232"/>
                  </a:cubicBezTo>
                  <a:cubicBezTo>
                    <a:pt x="374" y="232"/>
                    <a:pt x="374" y="232"/>
                    <a:pt x="374" y="232"/>
                  </a:cubicBezTo>
                  <a:cubicBezTo>
                    <a:pt x="374" y="232"/>
                    <a:pt x="374" y="232"/>
                    <a:pt x="374" y="232"/>
                  </a:cubicBezTo>
                  <a:cubicBezTo>
                    <a:pt x="374" y="231"/>
                    <a:pt x="374" y="231"/>
                    <a:pt x="374" y="231"/>
                  </a:cubicBezTo>
                  <a:cubicBezTo>
                    <a:pt x="374" y="231"/>
                    <a:pt x="375" y="231"/>
                    <a:pt x="375" y="230"/>
                  </a:cubicBezTo>
                  <a:cubicBezTo>
                    <a:pt x="375" y="230"/>
                    <a:pt x="375" y="230"/>
                    <a:pt x="375" y="230"/>
                  </a:cubicBezTo>
                  <a:cubicBezTo>
                    <a:pt x="375" y="229"/>
                    <a:pt x="375" y="229"/>
                    <a:pt x="375" y="229"/>
                  </a:cubicBezTo>
                  <a:cubicBezTo>
                    <a:pt x="375" y="229"/>
                    <a:pt x="375" y="229"/>
                    <a:pt x="375" y="228"/>
                  </a:cubicBezTo>
                  <a:cubicBezTo>
                    <a:pt x="375" y="228"/>
                    <a:pt x="376" y="228"/>
                    <a:pt x="376" y="228"/>
                  </a:cubicBezTo>
                  <a:cubicBezTo>
                    <a:pt x="376" y="228"/>
                    <a:pt x="376" y="228"/>
                    <a:pt x="376" y="228"/>
                  </a:cubicBezTo>
                  <a:cubicBezTo>
                    <a:pt x="376" y="228"/>
                    <a:pt x="376" y="228"/>
                    <a:pt x="376" y="227"/>
                  </a:cubicBezTo>
                  <a:cubicBezTo>
                    <a:pt x="376" y="227"/>
                    <a:pt x="377" y="227"/>
                    <a:pt x="377" y="227"/>
                  </a:cubicBezTo>
                  <a:cubicBezTo>
                    <a:pt x="377" y="227"/>
                    <a:pt x="377" y="227"/>
                    <a:pt x="377" y="227"/>
                  </a:cubicBezTo>
                  <a:cubicBezTo>
                    <a:pt x="377" y="227"/>
                    <a:pt x="377" y="226"/>
                    <a:pt x="377" y="226"/>
                  </a:cubicBezTo>
                  <a:cubicBezTo>
                    <a:pt x="377" y="226"/>
                    <a:pt x="377" y="226"/>
                    <a:pt x="377" y="226"/>
                  </a:cubicBezTo>
                  <a:cubicBezTo>
                    <a:pt x="377" y="226"/>
                    <a:pt x="377" y="226"/>
                    <a:pt x="377" y="225"/>
                  </a:cubicBezTo>
                  <a:cubicBezTo>
                    <a:pt x="378" y="225"/>
                    <a:pt x="378" y="225"/>
                    <a:pt x="378" y="225"/>
                  </a:cubicBezTo>
                  <a:cubicBezTo>
                    <a:pt x="378" y="225"/>
                    <a:pt x="379" y="225"/>
                    <a:pt x="379" y="225"/>
                  </a:cubicBezTo>
                  <a:cubicBezTo>
                    <a:pt x="379" y="225"/>
                    <a:pt x="379" y="225"/>
                    <a:pt x="379" y="225"/>
                  </a:cubicBezTo>
                  <a:cubicBezTo>
                    <a:pt x="379" y="225"/>
                    <a:pt x="379" y="225"/>
                    <a:pt x="380" y="225"/>
                  </a:cubicBezTo>
                  <a:cubicBezTo>
                    <a:pt x="380" y="224"/>
                    <a:pt x="380" y="224"/>
                    <a:pt x="380" y="224"/>
                  </a:cubicBezTo>
                  <a:cubicBezTo>
                    <a:pt x="380" y="224"/>
                    <a:pt x="380" y="224"/>
                    <a:pt x="380" y="224"/>
                  </a:cubicBezTo>
                  <a:cubicBezTo>
                    <a:pt x="381" y="223"/>
                    <a:pt x="381" y="223"/>
                    <a:pt x="381" y="223"/>
                  </a:cubicBezTo>
                  <a:cubicBezTo>
                    <a:pt x="381" y="223"/>
                    <a:pt x="381" y="223"/>
                    <a:pt x="382" y="223"/>
                  </a:cubicBezTo>
                  <a:cubicBezTo>
                    <a:pt x="382" y="223"/>
                    <a:pt x="382" y="223"/>
                    <a:pt x="382" y="223"/>
                  </a:cubicBezTo>
                  <a:cubicBezTo>
                    <a:pt x="382" y="223"/>
                    <a:pt x="383" y="223"/>
                    <a:pt x="383" y="223"/>
                  </a:cubicBezTo>
                  <a:cubicBezTo>
                    <a:pt x="383" y="223"/>
                    <a:pt x="383" y="222"/>
                    <a:pt x="383" y="222"/>
                  </a:cubicBezTo>
                  <a:cubicBezTo>
                    <a:pt x="383" y="222"/>
                    <a:pt x="383" y="222"/>
                    <a:pt x="383" y="222"/>
                  </a:cubicBezTo>
                  <a:cubicBezTo>
                    <a:pt x="383" y="222"/>
                    <a:pt x="383" y="222"/>
                    <a:pt x="383" y="222"/>
                  </a:cubicBezTo>
                  <a:cubicBezTo>
                    <a:pt x="383" y="222"/>
                    <a:pt x="384" y="221"/>
                    <a:pt x="384" y="221"/>
                  </a:cubicBezTo>
                  <a:cubicBezTo>
                    <a:pt x="384" y="221"/>
                    <a:pt x="384" y="221"/>
                    <a:pt x="384" y="221"/>
                  </a:cubicBezTo>
                  <a:cubicBezTo>
                    <a:pt x="384" y="220"/>
                    <a:pt x="384" y="220"/>
                    <a:pt x="384" y="220"/>
                  </a:cubicBezTo>
                  <a:cubicBezTo>
                    <a:pt x="383" y="220"/>
                    <a:pt x="383" y="220"/>
                    <a:pt x="383" y="220"/>
                  </a:cubicBezTo>
                  <a:cubicBezTo>
                    <a:pt x="383" y="219"/>
                    <a:pt x="383" y="219"/>
                    <a:pt x="383" y="219"/>
                  </a:cubicBezTo>
                  <a:cubicBezTo>
                    <a:pt x="383" y="219"/>
                    <a:pt x="383" y="219"/>
                    <a:pt x="383" y="218"/>
                  </a:cubicBezTo>
                  <a:cubicBezTo>
                    <a:pt x="383" y="218"/>
                    <a:pt x="383" y="218"/>
                    <a:pt x="383" y="217"/>
                  </a:cubicBezTo>
                  <a:cubicBezTo>
                    <a:pt x="383" y="217"/>
                    <a:pt x="383" y="217"/>
                    <a:pt x="383" y="217"/>
                  </a:cubicBezTo>
                  <a:cubicBezTo>
                    <a:pt x="383" y="216"/>
                    <a:pt x="383" y="216"/>
                    <a:pt x="384" y="216"/>
                  </a:cubicBezTo>
                  <a:cubicBezTo>
                    <a:pt x="384" y="215"/>
                    <a:pt x="384" y="215"/>
                    <a:pt x="384" y="215"/>
                  </a:cubicBezTo>
                  <a:cubicBezTo>
                    <a:pt x="384" y="214"/>
                    <a:pt x="385" y="214"/>
                    <a:pt x="385" y="214"/>
                  </a:cubicBezTo>
                  <a:cubicBezTo>
                    <a:pt x="385" y="214"/>
                    <a:pt x="385" y="214"/>
                    <a:pt x="386" y="213"/>
                  </a:cubicBezTo>
                  <a:cubicBezTo>
                    <a:pt x="386" y="213"/>
                    <a:pt x="386" y="213"/>
                    <a:pt x="386" y="213"/>
                  </a:cubicBezTo>
                  <a:cubicBezTo>
                    <a:pt x="386" y="213"/>
                    <a:pt x="386" y="213"/>
                    <a:pt x="386" y="213"/>
                  </a:cubicBezTo>
                  <a:cubicBezTo>
                    <a:pt x="386" y="213"/>
                    <a:pt x="386" y="213"/>
                    <a:pt x="386" y="213"/>
                  </a:cubicBezTo>
                  <a:cubicBezTo>
                    <a:pt x="387" y="213"/>
                    <a:pt x="387" y="213"/>
                    <a:pt x="387" y="213"/>
                  </a:cubicBezTo>
                  <a:cubicBezTo>
                    <a:pt x="387" y="213"/>
                    <a:pt x="387" y="212"/>
                    <a:pt x="387" y="212"/>
                  </a:cubicBezTo>
                  <a:cubicBezTo>
                    <a:pt x="387" y="212"/>
                    <a:pt x="386" y="212"/>
                    <a:pt x="386" y="212"/>
                  </a:cubicBezTo>
                  <a:cubicBezTo>
                    <a:pt x="386" y="212"/>
                    <a:pt x="386" y="212"/>
                    <a:pt x="386" y="212"/>
                  </a:cubicBezTo>
                  <a:cubicBezTo>
                    <a:pt x="386" y="212"/>
                    <a:pt x="386" y="211"/>
                    <a:pt x="386" y="211"/>
                  </a:cubicBezTo>
                  <a:cubicBezTo>
                    <a:pt x="385" y="211"/>
                    <a:pt x="385" y="211"/>
                    <a:pt x="385" y="211"/>
                  </a:cubicBezTo>
                  <a:cubicBezTo>
                    <a:pt x="384" y="210"/>
                    <a:pt x="384" y="210"/>
                    <a:pt x="383" y="209"/>
                  </a:cubicBezTo>
                  <a:cubicBezTo>
                    <a:pt x="382" y="209"/>
                    <a:pt x="381" y="208"/>
                    <a:pt x="381" y="207"/>
                  </a:cubicBezTo>
                  <a:cubicBezTo>
                    <a:pt x="380" y="207"/>
                    <a:pt x="380" y="206"/>
                    <a:pt x="379" y="206"/>
                  </a:cubicBezTo>
                  <a:cubicBezTo>
                    <a:pt x="379" y="205"/>
                    <a:pt x="379" y="204"/>
                    <a:pt x="379" y="204"/>
                  </a:cubicBezTo>
                  <a:cubicBezTo>
                    <a:pt x="379" y="204"/>
                    <a:pt x="379" y="203"/>
                    <a:pt x="379" y="203"/>
                  </a:cubicBezTo>
                  <a:cubicBezTo>
                    <a:pt x="379" y="203"/>
                    <a:pt x="379" y="203"/>
                    <a:pt x="379" y="202"/>
                  </a:cubicBezTo>
                  <a:cubicBezTo>
                    <a:pt x="379" y="202"/>
                    <a:pt x="379" y="202"/>
                    <a:pt x="379" y="201"/>
                  </a:cubicBezTo>
                  <a:cubicBezTo>
                    <a:pt x="379" y="201"/>
                    <a:pt x="379" y="201"/>
                    <a:pt x="379" y="200"/>
                  </a:cubicBezTo>
                  <a:cubicBezTo>
                    <a:pt x="379" y="200"/>
                    <a:pt x="378" y="199"/>
                    <a:pt x="378" y="199"/>
                  </a:cubicBezTo>
                  <a:cubicBezTo>
                    <a:pt x="378" y="198"/>
                    <a:pt x="378" y="198"/>
                    <a:pt x="378" y="198"/>
                  </a:cubicBezTo>
                  <a:cubicBezTo>
                    <a:pt x="378" y="197"/>
                    <a:pt x="378" y="197"/>
                    <a:pt x="378" y="197"/>
                  </a:cubicBezTo>
                  <a:cubicBezTo>
                    <a:pt x="378" y="196"/>
                    <a:pt x="378" y="196"/>
                    <a:pt x="379" y="196"/>
                  </a:cubicBezTo>
                  <a:cubicBezTo>
                    <a:pt x="379" y="195"/>
                    <a:pt x="379" y="195"/>
                    <a:pt x="379" y="194"/>
                  </a:cubicBezTo>
                  <a:cubicBezTo>
                    <a:pt x="379" y="194"/>
                    <a:pt x="379" y="193"/>
                    <a:pt x="379" y="193"/>
                  </a:cubicBezTo>
                  <a:cubicBezTo>
                    <a:pt x="379" y="192"/>
                    <a:pt x="379" y="191"/>
                    <a:pt x="379" y="191"/>
                  </a:cubicBezTo>
                  <a:cubicBezTo>
                    <a:pt x="379" y="190"/>
                    <a:pt x="378" y="190"/>
                    <a:pt x="378" y="189"/>
                  </a:cubicBezTo>
                  <a:cubicBezTo>
                    <a:pt x="378" y="188"/>
                    <a:pt x="378" y="188"/>
                    <a:pt x="378" y="188"/>
                  </a:cubicBezTo>
                  <a:cubicBezTo>
                    <a:pt x="378" y="188"/>
                    <a:pt x="378" y="188"/>
                    <a:pt x="378" y="187"/>
                  </a:cubicBezTo>
                  <a:cubicBezTo>
                    <a:pt x="378" y="187"/>
                    <a:pt x="378" y="187"/>
                    <a:pt x="378" y="186"/>
                  </a:cubicBezTo>
                  <a:cubicBezTo>
                    <a:pt x="378" y="186"/>
                    <a:pt x="379" y="185"/>
                    <a:pt x="379" y="185"/>
                  </a:cubicBezTo>
                  <a:cubicBezTo>
                    <a:pt x="379" y="185"/>
                    <a:pt x="379" y="184"/>
                    <a:pt x="379" y="184"/>
                  </a:cubicBezTo>
                  <a:cubicBezTo>
                    <a:pt x="379" y="184"/>
                    <a:pt x="379" y="183"/>
                    <a:pt x="379" y="183"/>
                  </a:cubicBezTo>
                  <a:cubicBezTo>
                    <a:pt x="379" y="183"/>
                    <a:pt x="380" y="182"/>
                    <a:pt x="380" y="182"/>
                  </a:cubicBezTo>
                  <a:cubicBezTo>
                    <a:pt x="380" y="182"/>
                    <a:pt x="380" y="181"/>
                    <a:pt x="380" y="181"/>
                  </a:cubicBezTo>
                  <a:cubicBezTo>
                    <a:pt x="380" y="180"/>
                    <a:pt x="380" y="180"/>
                    <a:pt x="380" y="180"/>
                  </a:cubicBezTo>
                  <a:cubicBezTo>
                    <a:pt x="380" y="179"/>
                    <a:pt x="380" y="178"/>
                    <a:pt x="380" y="177"/>
                  </a:cubicBezTo>
                  <a:cubicBezTo>
                    <a:pt x="379" y="176"/>
                    <a:pt x="379" y="175"/>
                    <a:pt x="378" y="174"/>
                  </a:cubicBezTo>
                  <a:cubicBezTo>
                    <a:pt x="377" y="174"/>
                    <a:pt x="377" y="173"/>
                    <a:pt x="376" y="172"/>
                  </a:cubicBezTo>
                  <a:cubicBezTo>
                    <a:pt x="375" y="172"/>
                    <a:pt x="374" y="171"/>
                    <a:pt x="374" y="171"/>
                  </a:cubicBezTo>
                  <a:cubicBezTo>
                    <a:pt x="373" y="171"/>
                    <a:pt x="373" y="171"/>
                    <a:pt x="373" y="171"/>
                  </a:cubicBezTo>
                  <a:cubicBezTo>
                    <a:pt x="373" y="170"/>
                    <a:pt x="373" y="170"/>
                    <a:pt x="373" y="170"/>
                  </a:cubicBezTo>
                  <a:cubicBezTo>
                    <a:pt x="372" y="170"/>
                    <a:pt x="372" y="170"/>
                    <a:pt x="372" y="170"/>
                  </a:cubicBezTo>
                  <a:cubicBezTo>
                    <a:pt x="372" y="170"/>
                    <a:pt x="372" y="169"/>
                    <a:pt x="372" y="169"/>
                  </a:cubicBezTo>
                  <a:cubicBezTo>
                    <a:pt x="372" y="169"/>
                    <a:pt x="372" y="169"/>
                    <a:pt x="372" y="168"/>
                  </a:cubicBezTo>
                  <a:cubicBezTo>
                    <a:pt x="372" y="168"/>
                    <a:pt x="373" y="167"/>
                    <a:pt x="373" y="167"/>
                  </a:cubicBezTo>
                  <a:cubicBezTo>
                    <a:pt x="373" y="167"/>
                    <a:pt x="374" y="166"/>
                    <a:pt x="374" y="166"/>
                  </a:cubicBezTo>
                  <a:cubicBezTo>
                    <a:pt x="375" y="165"/>
                    <a:pt x="375" y="165"/>
                    <a:pt x="376" y="164"/>
                  </a:cubicBezTo>
                  <a:cubicBezTo>
                    <a:pt x="377" y="163"/>
                    <a:pt x="377" y="162"/>
                    <a:pt x="378" y="161"/>
                  </a:cubicBezTo>
                  <a:cubicBezTo>
                    <a:pt x="378" y="160"/>
                    <a:pt x="379" y="158"/>
                    <a:pt x="379" y="157"/>
                  </a:cubicBezTo>
                  <a:cubicBezTo>
                    <a:pt x="379" y="156"/>
                    <a:pt x="379" y="154"/>
                    <a:pt x="379" y="153"/>
                  </a:cubicBezTo>
                  <a:cubicBezTo>
                    <a:pt x="379" y="152"/>
                    <a:pt x="379" y="151"/>
                    <a:pt x="379" y="151"/>
                  </a:cubicBezTo>
                  <a:cubicBezTo>
                    <a:pt x="379" y="150"/>
                    <a:pt x="379" y="150"/>
                    <a:pt x="378" y="150"/>
                  </a:cubicBezTo>
                  <a:cubicBezTo>
                    <a:pt x="377" y="149"/>
                    <a:pt x="377" y="149"/>
                    <a:pt x="376" y="149"/>
                  </a:cubicBezTo>
                  <a:cubicBezTo>
                    <a:pt x="375" y="148"/>
                    <a:pt x="374" y="148"/>
                    <a:pt x="373" y="148"/>
                  </a:cubicBezTo>
                  <a:cubicBezTo>
                    <a:pt x="372" y="148"/>
                    <a:pt x="371" y="148"/>
                    <a:pt x="370" y="148"/>
                  </a:cubicBezTo>
                  <a:cubicBezTo>
                    <a:pt x="369" y="148"/>
                    <a:pt x="369" y="148"/>
                    <a:pt x="369" y="148"/>
                  </a:cubicBezTo>
                  <a:cubicBezTo>
                    <a:pt x="369" y="148"/>
                    <a:pt x="369" y="148"/>
                    <a:pt x="369" y="148"/>
                  </a:cubicBezTo>
                  <a:cubicBezTo>
                    <a:pt x="369" y="148"/>
                    <a:pt x="369" y="148"/>
                    <a:pt x="368" y="148"/>
                  </a:cubicBezTo>
                  <a:cubicBezTo>
                    <a:pt x="368" y="148"/>
                    <a:pt x="368" y="148"/>
                    <a:pt x="368" y="148"/>
                  </a:cubicBezTo>
                  <a:cubicBezTo>
                    <a:pt x="368" y="148"/>
                    <a:pt x="367" y="148"/>
                    <a:pt x="367" y="148"/>
                  </a:cubicBezTo>
                  <a:cubicBezTo>
                    <a:pt x="366" y="148"/>
                    <a:pt x="365" y="148"/>
                    <a:pt x="364" y="148"/>
                  </a:cubicBezTo>
                  <a:cubicBezTo>
                    <a:pt x="362" y="148"/>
                    <a:pt x="361" y="148"/>
                    <a:pt x="360" y="148"/>
                  </a:cubicBezTo>
                  <a:cubicBezTo>
                    <a:pt x="358" y="148"/>
                    <a:pt x="357" y="147"/>
                    <a:pt x="356" y="147"/>
                  </a:cubicBezTo>
                  <a:cubicBezTo>
                    <a:pt x="355" y="147"/>
                    <a:pt x="354" y="147"/>
                    <a:pt x="353" y="147"/>
                  </a:cubicBezTo>
                  <a:cubicBezTo>
                    <a:pt x="353" y="147"/>
                    <a:pt x="353" y="147"/>
                    <a:pt x="353" y="147"/>
                  </a:cubicBezTo>
                  <a:cubicBezTo>
                    <a:pt x="353" y="147"/>
                    <a:pt x="353" y="147"/>
                    <a:pt x="353" y="147"/>
                  </a:cubicBezTo>
                  <a:cubicBezTo>
                    <a:pt x="353" y="147"/>
                    <a:pt x="353" y="147"/>
                    <a:pt x="353" y="147"/>
                  </a:cubicBezTo>
                  <a:cubicBezTo>
                    <a:pt x="353" y="147"/>
                    <a:pt x="353" y="147"/>
                    <a:pt x="353" y="147"/>
                  </a:cubicBezTo>
                  <a:cubicBezTo>
                    <a:pt x="353" y="147"/>
                    <a:pt x="352" y="147"/>
                    <a:pt x="352" y="147"/>
                  </a:cubicBezTo>
                  <a:cubicBezTo>
                    <a:pt x="352" y="147"/>
                    <a:pt x="351" y="148"/>
                    <a:pt x="351" y="148"/>
                  </a:cubicBezTo>
                  <a:cubicBezTo>
                    <a:pt x="351" y="148"/>
                    <a:pt x="351" y="149"/>
                    <a:pt x="351" y="149"/>
                  </a:cubicBezTo>
                  <a:cubicBezTo>
                    <a:pt x="350" y="149"/>
                    <a:pt x="350" y="150"/>
                    <a:pt x="350" y="150"/>
                  </a:cubicBezTo>
                  <a:cubicBezTo>
                    <a:pt x="349" y="151"/>
                    <a:pt x="349" y="151"/>
                    <a:pt x="349" y="151"/>
                  </a:cubicBezTo>
                  <a:cubicBezTo>
                    <a:pt x="349" y="151"/>
                    <a:pt x="349" y="152"/>
                    <a:pt x="349" y="152"/>
                  </a:cubicBezTo>
                  <a:cubicBezTo>
                    <a:pt x="349" y="152"/>
                    <a:pt x="349" y="152"/>
                    <a:pt x="349" y="152"/>
                  </a:cubicBezTo>
                  <a:cubicBezTo>
                    <a:pt x="349" y="152"/>
                    <a:pt x="349" y="153"/>
                    <a:pt x="349" y="153"/>
                  </a:cubicBezTo>
                  <a:cubicBezTo>
                    <a:pt x="349" y="153"/>
                    <a:pt x="348" y="153"/>
                    <a:pt x="348" y="153"/>
                  </a:cubicBezTo>
                  <a:cubicBezTo>
                    <a:pt x="348" y="154"/>
                    <a:pt x="348" y="155"/>
                    <a:pt x="347" y="155"/>
                  </a:cubicBezTo>
                  <a:cubicBezTo>
                    <a:pt x="347" y="156"/>
                    <a:pt x="347" y="157"/>
                    <a:pt x="346" y="157"/>
                  </a:cubicBezTo>
                  <a:cubicBezTo>
                    <a:pt x="346" y="158"/>
                    <a:pt x="345" y="159"/>
                    <a:pt x="345" y="160"/>
                  </a:cubicBezTo>
                  <a:cubicBezTo>
                    <a:pt x="345" y="161"/>
                    <a:pt x="344" y="162"/>
                    <a:pt x="344" y="163"/>
                  </a:cubicBezTo>
                  <a:cubicBezTo>
                    <a:pt x="344" y="164"/>
                    <a:pt x="343" y="165"/>
                    <a:pt x="342" y="166"/>
                  </a:cubicBezTo>
                  <a:cubicBezTo>
                    <a:pt x="342" y="167"/>
                    <a:pt x="341" y="167"/>
                    <a:pt x="340" y="168"/>
                  </a:cubicBezTo>
                  <a:cubicBezTo>
                    <a:pt x="339" y="169"/>
                    <a:pt x="338" y="169"/>
                    <a:pt x="337" y="170"/>
                  </a:cubicBezTo>
                  <a:cubicBezTo>
                    <a:pt x="336" y="170"/>
                    <a:pt x="335" y="170"/>
                    <a:pt x="334" y="171"/>
                  </a:cubicBezTo>
                  <a:cubicBezTo>
                    <a:pt x="334" y="171"/>
                    <a:pt x="334" y="171"/>
                    <a:pt x="334" y="171"/>
                  </a:cubicBezTo>
                  <a:cubicBezTo>
                    <a:pt x="334" y="171"/>
                    <a:pt x="334" y="171"/>
                    <a:pt x="334" y="171"/>
                  </a:cubicBezTo>
                  <a:cubicBezTo>
                    <a:pt x="333" y="171"/>
                    <a:pt x="333" y="171"/>
                    <a:pt x="333" y="171"/>
                  </a:cubicBezTo>
                  <a:cubicBezTo>
                    <a:pt x="333" y="171"/>
                    <a:pt x="333" y="171"/>
                    <a:pt x="333" y="171"/>
                  </a:cubicBezTo>
                  <a:cubicBezTo>
                    <a:pt x="333" y="171"/>
                    <a:pt x="332" y="172"/>
                    <a:pt x="332" y="172"/>
                  </a:cubicBezTo>
                  <a:cubicBezTo>
                    <a:pt x="332" y="172"/>
                    <a:pt x="331" y="172"/>
                    <a:pt x="331" y="173"/>
                  </a:cubicBezTo>
                  <a:cubicBezTo>
                    <a:pt x="331" y="173"/>
                    <a:pt x="330" y="173"/>
                    <a:pt x="330" y="174"/>
                  </a:cubicBezTo>
                  <a:cubicBezTo>
                    <a:pt x="330" y="174"/>
                    <a:pt x="330" y="175"/>
                    <a:pt x="330" y="175"/>
                  </a:cubicBezTo>
                  <a:cubicBezTo>
                    <a:pt x="330" y="175"/>
                    <a:pt x="330" y="176"/>
                    <a:pt x="330" y="176"/>
                  </a:cubicBezTo>
                  <a:cubicBezTo>
                    <a:pt x="330" y="176"/>
                    <a:pt x="330" y="176"/>
                    <a:pt x="330" y="176"/>
                  </a:cubicBezTo>
                  <a:cubicBezTo>
                    <a:pt x="330" y="177"/>
                    <a:pt x="330" y="177"/>
                    <a:pt x="330" y="177"/>
                  </a:cubicBezTo>
                  <a:cubicBezTo>
                    <a:pt x="330" y="177"/>
                    <a:pt x="330" y="177"/>
                    <a:pt x="330" y="178"/>
                  </a:cubicBezTo>
                  <a:cubicBezTo>
                    <a:pt x="330" y="178"/>
                    <a:pt x="330" y="178"/>
                    <a:pt x="330" y="178"/>
                  </a:cubicBezTo>
                  <a:cubicBezTo>
                    <a:pt x="330" y="178"/>
                    <a:pt x="330" y="178"/>
                    <a:pt x="331" y="178"/>
                  </a:cubicBezTo>
                  <a:cubicBezTo>
                    <a:pt x="331" y="178"/>
                    <a:pt x="331" y="178"/>
                    <a:pt x="331" y="178"/>
                  </a:cubicBezTo>
                  <a:cubicBezTo>
                    <a:pt x="331" y="178"/>
                    <a:pt x="331" y="178"/>
                    <a:pt x="331" y="178"/>
                  </a:cubicBezTo>
                  <a:cubicBezTo>
                    <a:pt x="331" y="178"/>
                    <a:pt x="332" y="178"/>
                    <a:pt x="332" y="178"/>
                  </a:cubicBezTo>
                  <a:cubicBezTo>
                    <a:pt x="332" y="178"/>
                    <a:pt x="332" y="178"/>
                    <a:pt x="332" y="178"/>
                  </a:cubicBezTo>
                  <a:cubicBezTo>
                    <a:pt x="332" y="178"/>
                    <a:pt x="332" y="178"/>
                    <a:pt x="332" y="178"/>
                  </a:cubicBezTo>
                  <a:cubicBezTo>
                    <a:pt x="332" y="178"/>
                    <a:pt x="332" y="178"/>
                    <a:pt x="332" y="178"/>
                  </a:cubicBezTo>
                  <a:cubicBezTo>
                    <a:pt x="332" y="178"/>
                    <a:pt x="332" y="178"/>
                    <a:pt x="333" y="178"/>
                  </a:cubicBezTo>
                  <a:cubicBezTo>
                    <a:pt x="333" y="178"/>
                    <a:pt x="333" y="178"/>
                    <a:pt x="333" y="178"/>
                  </a:cubicBezTo>
                  <a:cubicBezTo>
                    <a:pt x="333" y="178"/>
                    <a:pt x="333" y="178"/>
                    <a:pt x="333" y="178"/>
                  </a:cubicBezTo>
                  <a:cubicBezTo>
                    <a:pt x="333" y="178"/>
                    <a:pt x="333" y="178"/>
                    <a:pt x="333" y="178"/>
                  </a:cubicBezTo>
                  <a:cubicBezTo>
                    <a:pt x="333" y="178"/>
                    <a:pt x="333" y="178"/>
                    <a:pt x="333" y="178"/>
                  </a:cubicBezTo>
                  <a:cubicBezTo>
                    <a:pt x="334" y="178"/>
                    <a:pt x="334" y="178"/>
                    <a:pt x="334" y="178"/>
                  </a:cubicBezTo>
                  <a:cubicBezTo>
                    <a:pt x="334" y="178"/>
                    <a:pt x="334" y="178"/>
                    <a:pt x="334" y="178"/>
                  </a:cubicBezTo>
                  <a:cubicBezTo>
                    <a:pt x="334" y="178"/>
                    <a:pt x="334" y="178"/>
                    <a:pt x="334" y="178"/>
                  </a:cubicBezTo>
                  <a:cubicBezTo>
                    <a:pt x="334" y="179"/>
                    <a:pt x="335" y="179"/>
                    <a:pt x="335" y="179"/>
                  </a:cubicBezTo>
                  <a:cubicBezTo>
                    <a:pt x="335" y="179"/>
                    <a:pt x="335" y="179"/>
                    <a:pt x="335" y="179"/>
                  </a:cubicBezTo>
                  <a:cubicBezTo>
                    <a:pt x="335" y="179"/>
                    <a:pt x="335" y="179"/>
                    <a:pt x="335" y="179"/>
                  </a:cubicBezTo>
                  <a:cubicBezTo>
                    <a:pt x="335" y="180"/>
                    <a:pt x="335" y="180"/>
                    <a:pt x="335" y="180"/>
                  </a:cubicBezTo>
                  <a:cubicBezTo>
                    <a:pt x="335" y="180"/>
                    <a:pt x="335" y="181"/>
                    <a:pt x="335" y="181"/>
                  </a:cubicBezTo>
                  <a:cubicBezTo>
                    <a:pt x="335" y="182"/>
                    <a:pt x="335" y="183"/>
                    <a:pt x="335" y="183"/>
                  </a:cubicBezTo>
                  <a:cubicBezTo>
                    <a:pt x="335" y="184"/>
                    <a:pt x="334" y="184"/>
                    <a:pt x="334" y="185"/>
                  </a:cubicBezTo>
                  <a:cubicBezTo>
                    <a:pt x="334" y="185"/>
                    <a:pt x="334" y="186"/>
                    <a:pt x="334" y="186"/>
                  </a:cubicBezTo>
                  <a:cubicBezTo>
                    <a:pt x="334" y="186"/>
                    <a:pt x="334" y="186"/>
                    <a:pt x="334" y="186"/>
                  </a:cubicBezTo>
                  <a:cubicBezTo>
                    <a:pt x="334" y="187"/>
                    <a:pt x="334" y="187"/>
                    <a:pt x="334" y="187"/>
                  </a:cubicBezTo>
                  <a:cubicBezTo>
                    <a:pt x="334" y="187"/>
                    <a:pt x="334" y="188"/>
                    <a:pt x="334" y="188"/>
                  </a:cubicBezTo>
                  <a:cubicBezTo>
                    <a:pt x="334" y="188"/>
                    <a:pt x="334" y="189"/>
                    <a:pt x="334" y="189"/>
                  </a:cubicBezTo>
                  <a:cubicBezTo>
                    <a:pt x="334" y="189"/>
                    <a:pt x="334" y="189"/>
                    <a:pt x="333" y="190"/>
                  </a:cubicBezTo>
                  <a:cubicBezTo>
                    <a:pt x="333" y="190"/>
                    <a:pt x="332" y="190"/>
                    <a:pt x="332" y="190"/>
                  </a:cubicBezTo>
                  <a:cubicBezTo>
                    <a:pt x="332" y="191"/>
                    <a:pt x="331" y="191"/>
                    <a:pt x="331" y="191"/>
                  </a:cubicBezTo>
                  <a:cubicBezTo>
                    <a:pt x="331" y="192"/>
                    <a:pt x="331" y="192"/>
                    <a:pt x="331" y="192"/>
                  </a:cubicBezTo>
                  <a:cubicBezTo>
                    <a:pt x="330" y="193"/>
                    <a:pt x="330" y="193"/>
                    <a:pt x="330" y="193"/>
                  </a:cubicBezTo>
                  <a:cubicBezTo>
                    <a:pt x="330" y="193"/>
                    <a:pt x="330" y="194"/>
                    <a:pt x="330" y="194"/>
                  </a:cubicBezTo>
                  <a:cubicBezTo>
                    <a:pt x="330" y="194"/>
                    <a:pt x="330" y="194"/>
                    <a:pt x="330" y="194"/>
                  </a:cubicBezTo>
                  <a:cubicBezTo>
                    <a:pt x="330" y="194"/>
                    <a:pt x="330" y="194"/>
                    <a:pt x="330" y="194"/>
                  </a:cubicBezTo>
                  <a:cubicBezTo>
                    <a:pt x="330" y="194"/>
                    <a:pt x="330" y="194"/>
                    <a:pt x="330" y="194"/>
                  </a:cubicBezTo>
                  <a:cubicBezTo>
                    <a:pt x="331" y="195"/>
                    <a:pt x="331" y="195"/>
                    <a:pt x="331" y="195"/>
                  </a:cubicBezTo>
                  <a:cubicBezTo>
                    <a:pt x="332" y="195"/>
                    <a:pt x="332" y="195"/>
                    <a:pt x="332" y="195"/>
                  </a:cubicBezTo>
                  <a:cubicBezTo>
                    <a:pt x="333" y="195"/>
                    <a:pt x="333" y="196"/>
                    <a:pt x="334" y="196"/>
                  </a:cubicBezTo>
                  <a:cubicBezTo>
                    <a:pt x="334" y="196"/>
                    <a:pt x="335" y="196"/>
                    <a:pt x="335" y="196"/>
                  </a:cubicBezTo>
                  <a:cubicBezTo>
                    <a:pt x="336" y="196"/>
                    <a:pt x="336" y="196"/>
                    <a:pt x="337" y="197"/>
                  </a:cubicBezTo>
                  <a:cubicBezTo>
                    <a:pt x="337" y="197"/>
                    <a:pt x="338" y="197"/>
                    <a:pt x="338" y="197"/>
                  </a:cubicBezTo>
                  <a:cubicBezTo>
                    <a:pt x="338" y="197"/>
                    <a:pt x="339" y="197"/>
                    <a:pt x="339" y="197"/>
                  </a:cubicBezTo>
                  <a:cubicBezTo>
                    <a:pt x="340" y="198"/>
                    <a:pt x="340" y="198"/>
                    <a:pt x="340" y="198"/>
                  </a:cubicBezTo>
                  <a:cubicBezTo>
                    <a:pt x="341" y="198"/>
                    <a:pt x="341" y="198"/>
                    <a:pt x="341" y="199"/>
                  </a:cubicBezTo>
                  <a:cubicBezTo>
                    <a:pt x="342" y="199"/>
                    <a:pt x="342" y="199"/>
                    <a:pt x="342" y="199"/>
                  </a:cubicBezTo>
                  <a:cubicBezTo>
                    <a:pt x="342" y="200"/>
                    <a:pt x="342" y="200"/>
                    <a:pt x="342" y="200"/>
                  </a:cubicBezTo>
                  <a:cubicBezTo>
                    <a:pt x="342" y="201"/>
                    <a:pt x="343" y="201"/>
                    <a:pt x="343" y="201"/>
                  </a:cubicBezTo>
                  <a:cubicBezTo>
                    <a:pt x="343" y="202"/>
                    <a:pt x="343" y="202"/>
                    <a:pt x="343" y="202"/>
                  </a:cubicBezTo>
                  <a:cubicBezTo>
                    <a:pt x="343" y="202"/>
                    <a:pt x="343" y="203"/>
                    <a:pt x="343" y="203"/>
                  </a:cubicBezTo>
                  <a:cubicBezTo>
                    <a:pt x="343" y="203"/>
                    <a:pt x="343" y="204"/>
                    <a:pt x="343" y="204"/>
                  </a:cubicBezTo>
                  <a:cubicBezTo>
                    <a:pt x="344" y="204"/>
                    <a:pt x="344" y="204"/>
                    <a:pt x="344" y="205"/>
                  </a:cubicBezTo>
                  <a:cubicBezTo>
                    <a:pt x="344" y="205"/>
                    <a:pt x="344" y="205"/>
                    <a:pt x="345" y="205"/>
                  </a:cubicBezTo>
                  <a:cubicBezTo>
                    <a:pt x="345" y="205"/>
                    <a:pt x="345" y="206"/>
                    <a:pt x="345" y="206"/>
                  </a:cubicBezTo>
                  <a:cubicBezTo>
                    <a:pt x="346" y="206"/>
                    <a:pt x="346" y="206"/>
                    <a:pt x="346" y="206"/>
                  </a:cubicBezTo>
                  <a:cubicBezTo>
                    <a:pt x="346" y="206"/>
                    <a:pt x="347" y="206"/>
                    <a:pt x="347" y="206"/>
                  </a:cubicBezTo>
                  <a:cubicBezTo>
                    <a:pt x="347" y="206"/>
                    <a:pt x="347" y="206"/>
                    <a:pt x="347" y="206"/>
                  </a:cubicBezTo>
                  <a:cubicBezTo>
                    <a:pt x="348" y="206"/>
                    <a:pt x="348" y="206"/>
                    <a:pt x="348" y="206"/>
                  </a:cubicBezTo>
                  <a:cubicBezTo>
                    <a:pt x="348" y="206"/>
                    <a:pt x="348" y="206"/>
                    <a:pt x="349" y="207"/>
                  </a:cubicBezTo>
                  <a:cubicBezTo>
                    <a:pt x="349" y="207"/>
                    <a:pt x="349" y="207"/>
                    <a:pt x="349" y="207"/>
                  </a:cubicBezTo>
                  <a:cubicBezTo>
                    <a:pt x="349" y="207"/>
                    <a:pt x="349" y="207"/>
                    <a:pt x="349" y="208"/>
                  </a:cubicBezTo>
                  <a:cubicBezTo>
                    <a:pt x="349" y="208"/>
                    <a:pt x="349" y="208"/>
                    <a:pt x="349" y="208"/>
                  </a:cubicBezTo>
                  <a:cubicBezTo>
                    <a:pt x="349" y="209"/>
                    <a:pt x="349" y="209"/>
                    <a:pt x="349" y="209"/>
                  </a:cubicBezTo>
                  <a:cubicBezTo>
                    <a:pt x="349" y="209"/>
                    <a:pt x="349" y="210"/>
                    <a:pt x="349" y="210"/>
                  </a:cubicBezTo>
                  <a:cubicBezTo>
                    <a:pt x="348" y="211"/>
                    <a:pt x="348" y="211"/>
                    <a:pt x="348" y="212"/>
                  </a:cubicBezTo>
                  <a:cubicBezTo>
                    <a:pt x="347" y="212"/>
                    <a:pt x="347" y="213"/>
                    <a:pt x="346" y="214"/>
                  </a:cubicBezTo>
                  <a:cubicBezTo>
                    <a:pt x="346" y="214"/>
                    <a:pt x="345" y="215"/>
                    <a:pt x="345" y="215"/>
                  </a:cubicBezTo>
                  <a:cubicBezTo>
                    <a:pt x="345" y="216"/>
                    <a:pt x="344" y="216"/>
                    <a:pt x="344" y="216"/>
                  </a:cubicBezTo>
                  <a:cubicBezTo>
                    <a:pt x="344" y="216"/>
                    <a:pt x="344" y="216"/>
                    <a:pt x="344" y="216"/>
                  </a:cubicBezTo>
                  <a:cubicBezTo>
                    <a:pt x="343" y="216"/>
                    <a:pt x="343" y="216"/>
                    <a:pt x="342" y="215"/>
                  </a:cubicBezTo>
                  <a:cubicBezTo>
                    <a:pt x="342" y="215"/>
                    <a:pt x="341" y="215"/>
                    <a:pt x="341" y="214"/>
                  </a:cubicBezTo>
                  <a:cubicBezTo>
                    <a:pt x="340" y="214"/>
                    <a:pt x="339" y="213"/>
                    <a:pt x="339" y="213"/>
                  </a:cubicBezTo>
                  <a:cubicBezTo>
                    <a:pt x="338" y="212"/>
                    <a:pt x="337" y="211"/>
                    <a:pt x="336" y="210"/>
                  </a:cubicBezTo>
                  <a:cubicBezTo>
                    <a:pt x="336" y="210"/>
                    <a:pt x="335" y="210"/>
                    <a:pt x="335" y="210"/>
                  </a:cubicBezTo>
                  <a:cubicBezTo>
                    <a:pt x="335" y="209"/>
                    <a:pt x="335" y="209"/>
                    <a:pt x="334" y="209"/>
                  </a:cubicBezTo>
                  <a:cubicBezTo>
                    <a:pt x="334" y="209"/>
                    <a:pt x="334" y="209"/>
                    <a:pt x="334" y="208"/>
                  </a:cubicBezTo>
                  <a:cubicBezTo>
                    <a:pt x="334" y="208"/>
                    <a:pt x="333" y="208"/>
                    <a:pt x="333" y="208"/>
                  </a:cubicBezTo>
                  <a:cubicBezTo>
                    <a:pt x="333" y="208"/>
                    <a:pt x="333" y="208"/>
                    <a:pt x="332" y="207"/>
                  </a:cubicBezTo>
                  <a:cubicBezTo>
                    <a:pt x="332" y="207"/>
                    <a:pt x="331" y="207"/>
                    <a:pt x="331" y="207"/>
                  </a:cubicBezTo>
                  <a:cubicBezTo>
                    <a:pt x="330" y="206"/>
                    <a:pt x="329" y="206"/>
                    <a:pt x="329" y="206"/>
                  </a:cubicBezTo>
                  <a:cubicBezTo>
                    <a:pt x="328" y="206"/>
                    <a:pt x="327" y="205"/>
                    <a:pt x="327" y="205"/>
                  </a:cubicBezTo>
                  <a:cubicBezTo>
                    <a:pt x="326" y="205"/>
                    <a:pt x="325" y="205"/>
                    <a:pt x="325" y="204"/>
                  </a:cubicBezTo>
                  <a:cubicBezTo>
                    <a:pt x="324" y="204"/>
                    <a:pt x="324" y="204"/>
                    <a:pt x="323" y="204"/>
                  </a:cubicBezTo>
                  <a:cubicBezTo>
                    <a:pt x="322" y="204"/>
                    <a:pt x="322" y="203"/>
                    <a:pt x="321" y="203"/>
                  </a:cubicBezTo>
                  <a:cubicBezTo>
                    <a:pt x="321" y="203"/>
                    <a:pt x="320" y="203"/>
                    <a:pt x="320" y="202"/>
                  </a:cubicBezTo>
                  <a:cubicBezTo>
                    <a:pt x="319" y="202"/>
                    <a:pt x="319" y="202"/>
                    <a:pt x="319" y="202"/>
                  </a:cubicBezTo>
                  <a:cubicBezTo>
                    <a:pt x="318" y="202"/>
                    <a:pt x="318" y="202"/>
                    <a:pt x="318" y="201"/>
                  </a:cubicBezTo>
                  <a:cubicBezTo>
                    <a:pt x="317" y="201"/>
                    <a:pt x="317" y="201"/>
                    <a:pt x="316" y="201"/>
                  </a:cubicBezTo>
                  <a:cubicBezTo>
                    <a:pt x="316" y="201"/>
                    <a:pt x="316" y="201"/>
                    <a:pt x="315" y="201"/>
                  </a:cubicBezTo>
                  <a:cubicBezTo>
                    <a:pt x="315" y="201"/>
                    <a:pt x="314" y="200"/>
                    <a:pt x="314" y="200"/>
                  </a:cubicBezTo>
                  <a:cubicBezTo>
                    <a:pt x="313" y="200"/>
                    <a:pt x="313" y="200"/>
                    <a:pt x="312" y="200"/>
                  </a:cubicBezTo>
                  <a:cubicBezTo>
                    <a:pt x="312" y="200"/>
                    <a:pt x="311" y="199"/>
                    <a:pt x="311" y="199"/>
                  </a:cubicBezTo>
                  <a:cubicBezTo>
                    <a:pt x="310" y="199"/>
                    <a:pt x="309" y="198"/>
                    <a:pt x="309" y="198"/>
                  </a:cubicBezTo>
                  <a:cubicBezTo>
                    <a:pt x="308" y="197"/>
                    <a:pt x="307" y="197"/>
                    <a:pt x="306" y="196"/>
                  </a:cubicBezTo>
                  <a:cubicBezTo>
                    <a:pt x="305" y="196"/>
                    <a:pt x="304" y="195"/>
                    <a:pt x="303" y="195"/>
                  </a:cubicBezTo>
                  <a:cubicBezTo>
                    <a:pt x="302" y="195"/>
                    <a:pt x="301" y="194"/>
                    <a:pt x="299" y="194"/>
                  </a:cubicBezTo>
                  <a:cubicBezTo>
                    <a:pt x="298" y="194"/>
                    <a:pt x="296" y="194"/>
                    <a:pt x="295" y="194"/>
                  </a:cubicBezTo>
                  <a:cubicBezTo>
                    <a:pt x="294" y="194"/>
                    <a:pt x="294" y="194"/>
                    <a:pt x="294" y="194"/>
                  </a:cubicBezTo>
                  <a:cubicBezTo>
                    <a:pt x="293" y="194"/>
                    <a:pt x="293" y="194"/>
                    <a:pt x="293" y="194"/>
                  </a:cubicBezTo>
                  <a:cubicBezTo>
                    <a:pt x="292" y="194"/>
                    <a:pt x="291" y="194"/>
                    <a:pt x="290" y="194"/>
                  </a:cubicBezTo>
                  <a:cubicBezTo>
                    <a:pt x="289" y="194"/>
                    <a:pt x="288" y="194"/>
                    <a:pt x="287" y="194"/>
                  </a:cubicBezTo>
                  <a:cubicBezTo>
                    <a:pt x="287" y="194"/>
                    <a:pt x="286" y="194"/>
                    <a:pt x="285" y="193"/>
                  </a:cubicBezTo>
                  <a:cubicBezTo>
                    <a:pt x="284" y="193"/>
                    <a:pt x="284" y="193"/>
                    <a:pt x="283" y="193"/>
                  </a:cubicBezTo>
                  <a:cubicBezTo>
                    <a:pt x="283" y="193"/>
                    <a:pt x="282" y="193"/>
                    <a:pt x="282" y="193"/>
                  </a:cubicBezTo>
                  <a:cubicBezTo>
                    <a:pt x="282" y="193"/>
                    <a:pt x="281" y="193"/>
                    <a:pt x="281" y="193"/>
                  </a:cubicBezTo>
                  <a:cubicBezTo>
                    <a:pt x="281" y="193"/>
                    <a:pt x="280" y="193"/>
                    <a:pt x="280" y="193"/>
                  </a:cubicBezTo>
                  <a:cubicBezTo>
                    <a:pt x="280" y="193"/>
                    <a:pt x="280" y="193"/>
                    <a:pt x="279" y="193"/>
                  </a:cubicBezTo>
                  <a:cubicBezTo>
                    <a:pt x="279" y="193"/>
                    <a:pt x="279" y="193"/>
                    <a:pt x="279" y="193"/>
                  </a:cubicBezTo>
                  <a:cubicBezTo>
                    <a:pt x="279" y="193"/>
                    <a:pt x="279" y="193"/>
                    <a:pt x="279" y="193"/>
                  </a:cubicBezTo>
                  <a:cubicBezTo>
                    <a:pt x="279" y="193"/>
                    <a:pt x="279" y="193"/>
                    <a:pt x="279" y="193"/>
                  </a:cubicBezTo>
                  <a:cubicBezTo>
                    <a:pt x="279" y="193"/>
                    <a:pt x="279" y="193"/>
                    <a:pt x="279" y="193"/>
                  </a:cubicBezTo>
                  <a:cubicBezTo>
                    <a:pt x="279" y="193"/>
                    <a:pt x="279" y="193"/>
                    <a:pt x="278" y="193"/>
                  </a:cubicBezTo>
                  <a:cubicBezTo>
                    <a:pt x="278" y="193"/>
                    <a:pt x="278" y="193"/>
                    <a:pt x="278" y="193"/>
                  </a:cubicBezTo>
                  <a:cubicBezTo>
                    <a:pt x="278" y="193"/>
                    <a:pt x="278" y="193"/>
                    <a:pt x="278" y="193"/>
                  </a:cubicBezTo>
                  <a:cubicBezTo>
                    <a:pt x="278" y="193"/>
                    <a:pt x="278" y="193"/>
                    <a:pt x="278" y="193"/>
                  </a:cubicBezTo>
                  <a:cubicBezTo>
                    <a:pt x="278" y="193"/>
                    <a:pt x="278" y="193"/>
                    <a:pt x="277" y="193"/>
                  </a:cubicBezTo>
                  <a:cubicBezTo>
                    <a:pt x="277" y="193"/>
                    <a:pt x="277" y="192"/>
                    <a:pt x="277" y="192"/>
                  </a:cubicBezTo>
                  <a:cubicBezTo>
                    <a:pt x="277" y="192"/>
                    <a:pt x="276" y="192"/>
                    <a:pt x="276" y="192"/>
                  </a:cubicBezTo>
                  <a:cubicBezTo>
                    <a:pt x="276" y="192"/>
                    <a:pt x="276" y="191"/>
                    <a:pt x="276" y="191"/>
                  </a:cubicBezTo>
                  <a:cubicBezTo>
                    <a:pt x="276" y="191"/>
                    <a:pt x="276" y="191"/>
                    <a:pt x="275" y="191"/>
                  </a:cubicBezTo>
                  <a:cubicBezTo>
                    <a:pt x="275" y="190"/>
                    <a:pt x="275" y="190"/>
                    <a:pt x="275" y="190"/>
                  </a:cubicBezTo>
                  <a:cubicBezTo>
                    <a:pt x="274" y="190"/>
                    <a:pt x="274" y="189"/>
                    <a:pt x="274" y="189"/>
                  </a:cubicBezTo>
                  <a:cubicBezTo>
                    <a:pt x="273" y="189"/>
                    <a:pt x="273" y="189"/>
                    <a:pt x="272" y="188"/>
                  </a:cubicBezTo>
                  <a:cubicBezTo>
                    <a:pt x="272" y="188"/>
                    <a:pt x="271" y="188"/>
                    <a:pt x="271" y="188"/>
                  </a:cubicBezTo>
                  <a:cubicBezTo>
                    <a:pt x="271" y="188"/>
                    <a:pt x="271" y="188"/>
                    <a:pt x="270" y="187"/>
                  </a:cubicBezTo>
                  <a:cubicBezTo>
                    <a:pt x="270" y="187"/>
                    <a:pt x="270" y="187"/>
                    <a:pt x="269" y="187"/>
                  </a:cubicBezTo>
                  <a:cubicBezTo>
                    <a:pt x="269" y="187"/>
                    <a:pt x="269" y="187"/>
                    <a:pt x="269" y="187"/>
                  </a:cubicBezTo>
                  <a:cubicBezTo>
                    <a:pt x="268" y="186"/>
                    <a:pt x="268" y="186"/>
                    <a:pt x="267" y="186"/>
                  </a:cubicBezTo>
                  <a:cubicBezTo>
                    <a:pt x="267" y="186"/>
                    <a:pt x="266" y="185"/>
                    <a:pt x="266" y="185"/>
                  </a:cubicBezTo>
                  <a:cubicBezTo>
                    <a:pt x="266" y="185"/>
                    <a:pt x="265" y="185"/>
                    <a:pt x="265" y="185"/>
                  </a:cubicBezTo>
                  <a:cubicBezTo>
                    <a:pt x="264" y="185"/>
                    <a:pt x="264" y="185"/>
                    <a:pt x="264" y="185"/>
                  </a:cubicBezTo>
                  <a:cubicBezTo>
                    <a:pt x="264" y="185"/>
                    <a:pt x="264" y="185"/>
                    <a:pt x="263" y="185"/>
                  </a:cubicBezTo>
                  <a:cubicBezTo>
                    <a:pt x="263" y="185"/>
                    <a:pt x="263" y="185"/>
                    <a:pt x="263" y="185"/>
                  </a:cubicBezTo>
                  <a:cubicBezTo>
                    <a:pt x="263" y="185"/>
                    <a:pt x="263" y="185"/>
                    <a:pt x="263" y="185"/>
                  </a:cubicBezTo>
                  <a:cubicBezTo>
                    <a:pt x="263" y="185"/>
                    <a:pt x="263" y="185"/>
                    <a:pt x="263" y="185"/>
                  </a:cubicBezTo>
                  <a:cubicBezTo>
                    <a:pt x="262" y="185"/>
                    <a:pt x="262" y="185"/>
                    <a:pt x="262" y="186"/>
                  </a:cubicBezTo>
                  <a:cubicBezTo>
                    <a:pt x="262" y="186"/>
                    <a:pt x="262" y="186"/>
                    <a:pt x="262" y="186"/>
                  </a:cubicBezTo>
                  <a:cubicBezTo>
                    <a:pt x="261" y="186"/>
                    <a:pt x="261" y="187"/>
                    <a:pt x="261" y="187"/>
                  </a:cubicBezTo>
                  <a:cubicBezTo>
                    <a:pt x="261" y="187"/>
                    <a:pt x="261" y="187"/>
                    <a:pt x="261" y="188"/>
                  </a:cubicBezTo>
                  <a:cubicBezTo>
                    <a:pt x="261" y="188"/>
                    <a:pt x="262" y="188"/>
                    <a:pt x="262" y="189"/>
                  </a:cubicBezTo>
                  <a:cubicBezTo>
                    <a:pt x="262" y="189"/>
                    <a:pt x="262" y="189"/>
                    <a:pt x="262" y="190"/>
                  </a:cubicBezTo>
                  <a:cubicBezTo>
                    <a:pt x="263" y="190"/>
                    <a:pt x="263" y="190"/>
                    <a:pt x="263" y="190"/>
                  </a:cubicBezTo>
                  <a:cubicBezTo>
                    <a:pt x="264" y="191"/>
                    <a:pt x="264" y="191"/>
                    <a:pt x="265" y="191"/>
                  </a:cubicBezTo>
                  <a:cubicBezTo>
                    <a:pt x="265" y="191"/>
                    <a:pt x="266" y="191"/>
                    <a:pt x="266" y="191"/>
                  </a:cubicBezTo>
                  <a:cubicBezTo>
                    <a:pt x="266" y="191"/>
                    <a:pt x="267" y="191"/>
                    <a:pt x="267" y="192"/>
                  </a:cubicBezTo>
                  <a:cubicBezTo>
                    <a:pt x="267" y="192"/>
                    <a:pt x="267" y="192"/>
                    <a:pt x="267" y="192"/>
                  </a:cubicBezTo>
                  <a:cubicBezTo>
                    <a:pt x="268" y="192"/>
                    <a:pt x="268" y="192"/>
                    <a:pt x="268" y="192"/>
                  </a:cubicBezTo>
                  <a:cubicBezTo>
                    <a:pt x="268" y="193"/>
                    <a:pt x="268" y="193"/>
                    <a:pt x="268" y="193"/>
                  </a:cubicBezTo>
                  <a:cubicBezTo>
                    <a:pt x="268" y="193"/>
                    <a:pt x="269" y="193"/>
                    <a:pt x="269" y="193"/>
                  </a:cubicBezTo>
                  <a:cubicBezTo>
                    <a:pt x="269" y="193"/>
                    <a:pt x="269" y="193"/>
                    <a:pt x="269" y="193"/>
                  </a:cubicBezTo>
                  <a:cubicBezTo>
                    <a:pt x="270" y="193"/>
                    <a:pt x="270" y="193"/>
                    <a:pt x="270" y="193"/>
                  </a:cubicBezTo>
                  <a:cubicBezTo>
                    <a:pt x="270" y="193"/>
                    <a:pt x="270" y="193"/>
                    <a:pt x="270" y="193"/>
                  </a:cubicBezTo>
                  <a:cubicBezTo>
                    <a:pt x="270" y="193"/>
                    <a:pt x="270" y="193"/>
                    <a:pt x="271" y="193"/>
                  </a:cubicBezTo>
                  <a:cubicBezTo>
                    <a:pt x="271" y="193"/>
                    <a:pt x="271" y="193"/>
                    <a:pt x="271" y="193"/>
                  </a:cubicBezTo>
                  <a:cubicBezTo>
                    <a:pt x="271" y="193"/>
                    <a:pt x="271" y="193"/>
                    <a:pt x="271" y="193"/>
                  </a:cubicBezTo>
                  <a:cubicBezTo>
                    <a:pt x="271" y="193"/>
                    <a:pt x="271" y="193"/>
                    <a:pt x="271" y="193"/>
                  </a:cubicBezTo>
                  <a:cubicBezTo>
                    <a:pt x="271" y="193"/>
                    <a:pt x="271" y="193"/>
                    <a:pt x="271" y="193"/>
                  </a:cubicBezTo>
                  <a:cubicBezTo>
                    <a:pt x="271" y="193"/>
                    <a:pt x="272" y="193"/>
                    <a:pt x="272" y="193"/>
                  </a:cubicBezTo>
                  <a:cubicBezTo>
                    <a:pt x="272" y="193"/>
                    <a:pt x="272" y="193"/>
                    <a:pt x="272" y="193"/>
                  </a:cubicBezTo>
                  <a:cubicBezTo>
                    <a:pt x="272" y="193"/>
                    <a:pt x="273" y="193"/>
                    <a:pt x="273" y="193"/>
                  </a:cubicBezTo>
                  <a:cubicBezTo>
                    <a:pt x="273" y="193"/>
                    <a:pt x="274" y="193"/>
                    <a:pt x="274" y="194"/>
                  </a:cubicBezTo>
                  <a:cubicBezTo>
                    <a:pt x="274" y="194"/>
                    <a:pt x="275" y="194"/>
                    <a:pt x="275" y="194"/>
                  </a:cubicBezTo>
                  <a:cubicBezTo>
                    <a:pt x="275" y="194"/>
                    <a:pt x="275" y="194"/>
                    <a:pt x="276" y="194"/>
                  </a:cubicBezTo>
                  <a:cubicBezTo>
                    <a:pt x="276" y="195"/>
                    <a:pt x="276" y="195"/>
                    <a:pt x="276" y="195"/>
                  </a:cubicBezTo>
                  <a:cubicBezTo>
                    <a:pt x="276" y="195"/>
                    <a:pt x="276" y="195"/>
                    <a:pt x="276" y="196"/>
                  </a:cubicBezTo>
                  <a:cubicBezTo>
                    <a:pt x="277" y="196"/>
                    <a:pt x="277" y="196"/>
                    <a:pt x="277" y="197"/>
                  </a:cubicBezTo>
                  <a:cubicBezTo>
                    <a:pt x="277" y="197"/>
                    <a:pt x="277" y="197"/>
                    <a:pt x="277" y="197"/>
                  </a:cubicBezTo>
                  <a:cubicBezTo>
                    <a:pt x="277" y="198"/>
                    <a:pt x="277" y="199"/>
                    <a:pt x="277" y="199"/>
                  </a:cubicBezTo>
                  <a:cubicBezTo>
                    <a:pt x="277" y="200"/>
                    <a:pt x="278" y="201"/>
                    <a:pt x="278" y="201"/>
                  </a:cubicBezTo>
                  <a:cubicBezTo>
                    <a:pt x="278" y="202"/>
                    <a:pt x="279" y="202"/>
                    <a:pt x="279" y="203"/>
                  </a:cubicBezTo>
                  <a:cubicBezTo>
                    <a:pt x="280" y="203"/>
                    <a:pt x="280" y="203"/>
                    <a:pt x="280" y="204"/>
                  </a:cubicBezTo>
                  <a:cubicBezTo>
                    <a:pt x="281" y="204"/>
                    <a:pt x="281" y="204"/>
                    <a:pt x="281" y="204"/>
                  </a:cubicBezTo>
                  <a:cubicBezTo>
                    <a:pt x="281" y="205"/>
                    <a:pt x="281" y="205"/>
                    <a:pt x="281" y="205"/>
                  </a:cubicBezTo>
                  <a:cubicBezTo>
                    <a:pt x="281" y="206"/>
                    <a:pt x="281" y="206"/>
                    <a:pt x="281" y="206"/>
                  </a:cubicBezTo>
                  <a:cubicBezTo>
                    <a:pt x="281" y="206"/>
                    <a:pt x="281" y="207"/>
                    <a:pt x="281" y="207"/>
                  </a:cubicBezTo>
                  <a:cubicBezTo>
                    <a:pt x="281" y="207"/>
                    <a:pt x="281" y="208"/>
                    <a:pt x="281" y="208"/>
                  </a:cubicBezTo>
                  <a:cubicBezTo>
                    <a:pt x="281" y="208"/>
                    <a:pt x="280" y="208"/>
                    <a:pt x="280" y="208"/>
                  </a:cubicBezTo>
                  <a:cubicBezTo>
                    <a:pt x="280" y="209"/>
                    <a:pt x="279" y="209"/>
                    <a:pt x="279" y="209"/>
                  </a:cubicBezTo>
                  <a:cubicBezTo>
                    <a:pt x="278" y="209"/>
                    <a:pt x="278" y="209"/>
                    <a:pt x="278" y="209"/>
                  </a:cubicBezTo>
                  <a:cubicBezTo>
                    <a:pt x="276" y="209"/>
                    <a:pt x="276" y="209"/>
                    <a:pt x="275" y="209"/>
                  </a:cubicBezTo>
                  <a:cubicBezTo>
                    <a:pt x="274" y="209"/>
                    <a:pt x="274" y="209"/>
                    <a:pt x="273" y="209"/>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1"/>
                    <a:pt x="272" y="211"/>
                  </a:cubicBezTo>
                  <a:cubicBezTo>
                    <a:pt x="272" y="211"/>
                    <a:pt x="272" y="211"/>
                    <a:pt x="272" y="211"/>
                  </a:cubicBezTo>
                  <a:cubicBezTo>
                    <a:pt x="273" y="211"/>
                    <a:pt x="273" y="212"/>
                    <a:pt x="273" y="212"/>
                  </a:cubicBezTo>
                  <a:cubicBezTo>
                    <a:pt x="273" y="212"/>
                    <a:pt x="273" y="212"/>
                    <a:pt x="273" y="212"/>
                  </a:cubicBezTo>
                  <a:cubicBezTo>
                    <a:pt x="273" y="213"/>
                    <a:pt x="273" y="213"/>
                    <a:pt x="273" y="213"/>
                  </a:cubicBezTo>
                  <a:cubicBezTo>
                    <a:pt x="273" y="213"/>
                    <a:pt x="273" y="213"/>
                    <a:pt x="273" y="213"/>
                  </a:cubicBezTo>
                  <a:cubicBezTo>
                    <a:pt x="273" y="213"/>
                    <a:pt x="273" y="213"/>
                    <a:pt x="272" y="213"/>
                  </a:cubicBezTo>
                  <a:cubicBezTo>
                    <a:pt x="272" y="214"/>
                    <a:pt x="272" y="214"/>
                    <a:pt x="272" y="214"/>
                  </a:cubicBezTo>
                  <a:cubicBezTo>
                    <a:pt x="272" y="214"/>
                    <a:pt x="272" y="214"/>
                    <a:pt x="271" y="214"/>
                  </a:cubicBezTo>
                  <a:cubicBezTo>
                    <a:pt x="271" y="214"/>
                    <a:pt x="271" y="214"/>
                    <a:pt x="271" y="214"/>
                  </a:cubicBezTo>
                  <a:cubicBezTo>
                    <a:pt x="270" y="214"/>
                    <a:pt x="270" y="214"/>
                    <a:pt x="270" y="214"/>
                  </a:cubicBezTo>
                  <a:cubicBezTo>
                    <a:pt x="270" y="214"/>
                    <a:pt x="269" y="214"/>
                    <a:pt x="269" y="214"/>
                  </a:cubicBezTo>
                  <a:cubicBezTo>
                    <a:pt x="269" y="214"/>
                    <a:pt x="269" y="214"/>
                    <a:pt x="268" y="214"/>
                  </a:cubicBezTo>
                  <a:cubicBezTo>
                    <a:pt x="268" y="214"/>
                    <a:pt x="268" y="214"/>
                    <a:pt x="268" y="213"/>
                  </a:cubicBezTo>
                  <a:cubicBezTo>
                    <a:pt x="267" y="213"/>
                    <a:pt x="267" y="213"/>
                    <a:pt x="267" y="213"/>
                  </a:cubicBezTo>
                  <a:cubicBezTo>
                    <a:pt x="266" y="213"/>
                    <a:pt x="266" y="213"/>
                    <a:pt x="266" y="213"/>
                  </a:cubicBezTo>
                  <a:cubicBezTo>
                    <a:pt x="266" y="212"/>
                    <a:pt x="266" y="212"/>
                    <a:pt x="266" y="212"/>
                  </a:cubicBezTo>
                  <a:cubicBezTo>
                    <a:pt x="266" y="212"/>
                    <a:pt x="265" y="212"/>
                    <a:pt x="265" y="212"/>
                  </a:cubicBezTo>
                  <a:cubicBezTo>
                    <a:pt x="265" y="211"/>
                    <a:pt x="265" y="211"/>
                    <a:pt x="265" y="211"/>
                  </a:cubicBezTo>
                  <a:cubicBezTo>
                    <a:pt x="266" y="210"/>
                    <a:pt x="266" y="210"/>
                    <a:pt x="266" y="210"/>
                  </a:cubicBezTo>
                  <a:cubicBezTo>
                    <a:pt x="266" y="209"/>
                    <a:pt x="266" y="209"/>
                    <a:pt x="267" y="209"/>
                  </a:cubicBezTo>
                  <a:cubicBezTo>
                    <a:pt x="267" y="208"/>
                    <a:pt x="267" y="208"/>
                    <a:pt x="267" y="208"/>
                  </a:cubicBezTo>
                  <a:cubicBezTo>
                    <a:pt x="267" y="208"/>
                    <a:pt x="267" y="208"/>
                    <a:pt x="267" y="208"/>
                  </a:cubicBezTo>
                  <a:cubicBezTo>
                    <a:pt x="267" y="207"/>
                    <a:pt x="267" y="207"/>
                    <a:pt x="267" y="207"/>
                  </a:cubicBezTo>
                  <a:cubicBezTo>
                    <a:pt x="267" y="207"/>
                    <a:pt x="267" y="207"/>
                    <a:pt x="266" y="207"/>
                  </a:cubicBezTo>
                  <a:cubicBezTo>
                    <a:pt x="266" y="206"/>
                    <a:pt x="265" y="206"/>
                    <a:pt x="265" y="206"/>
                  </a:cubicBezTo>
                  <a:cubicBezTo>
                    <a:pt x="264" y="206"/>
                    <a:pt x="263" y="205"/>
                    <a:pt x="262" y="205"/>
                  </a:cubicBezTo>
                  <a:cubicBezTo>
                    <a:pt x="262" y="205"/>
                    <a:pt x="262" y="205"/>
                    <a:pt x="262" y="205"/>
                  </a:cubicBezTo>
                  <a:cubicBezTo>
                    <a:pt x="262" y="205"/>
                    <a:pt x="261" y="205"/>
                    <a:pt x="261" y="205"/>
                  </a:cubicBezTo>
                  <a:cubicBezTo>
                    <a:pt x="260" y="206"/>
                    <a:pt x="259" y="206"/>
                    <a:pt x="258" y="206"/>
                  </a:cubicBezTo>
                  <a:cubicBezTo>
                    <a:pt x="258" y="207"/>
                    <a:pt x="257" y="207"/>
                    <a:pt x="256" y="208"/>
                  </a:cubicBezTo>
                  <a:cubicBezTo>
                    <a:pt x="255" y="208"/>
                    <a:pt x="255" y="209"/>
                    <a:pt x="254" y="209"/>
                  </a:cubicBezTo>
                  <a:cubicBezTo>
                    <a:pt x="253" y="209"/>
                    <a:pt x="253" y="209"/>
                    <a:pt x="253" y="210"/>
                  </a:cubicBezTo>
                  <a:cubicBezTo>
                    <a:pt x="252" y="210"/>
                    <a:pt x="252" y="210"/>
                    <a:pt x="252" y="210"/>
                  </a:cubicBezTo>
                  <a:cubicBezTo>
                    <a:pt x="251" y="210"/>
                    <a:pt x="251" y="211"/>
                    <a:pt x="251" y="211"/>
                  </a:cubicBezTo>
                  <a:cubicBezTo>
                    <a:pt x="251" y="211"/>
                    <a:pt x="250" y="211"/>
                    <a:pt x="250" y="211"/>
                  </a:cubicBezTo>
                  <a:cubicBezTo>
                    <a:pt x="250" y="211"/>
                    <a:pt x="250" y="211"/>
                    <a:pt x="250" y="211"/>
                  </a:cubicBezTo>
                  <a:cubicBezTo>
                    <a:pt x="250" y="211"/>
                    <a:pt x="249" y="211"/>
                    <a:pt x="249" y="211"/>
                  </a:cubicBezTo>
                  <a:cubicBezTo>
                    <a:pt x="249" y="211"/>
                    <a:pt x="249" y="211"/>
                    <a:pt x="249" y="211"/>
                  </a:cubicBezTo>
                  <a:cubicBezTo>
                    <a:pt x="249" y="211"/>
                    <a:pt x="249" y="211"/>
                    <a:pt x="248" y="211"/>
                  </a:cubicBezTo>
                  <a:cubicBezTo>
                    <a:pt x="248" y="211"/>
                    <a:pt x="248" y="211"/>
                    <a:pt x="248" y="211"/>
                  </a:cubicBezTo>
                  <a:cubicBezTo>
                    <a:pt x="247" y="211"/>
                    <a:pt x="247" y="211"/>
                    <a:pt x="247" y="211"/>
                  </a:cubicBezTo>
                  <a:cubicBezTo>
                    <a:pt x="247" y="211"/>
                    <a:pt x="246" y="211"/>
                    <a:pt x="246" y="211"/>
                  </a:cubicBezTo>
                  <a:cubicBezTo>
                    <a:pt x="246" y="211"/>
                    <a:pt x="245" y="211"/>
                    <a:pt x="245" y="211"/>
                  </a:cubicBezTo>
                  <a:cubicBezTo>
                    <a:pt x="245" y="211"/>
                    <a:pt x="244" y="211"/>
                    <a:pt x="244" y="211"/>
                  </a:cubicBezTo>
                  <a:cubicBezTo>
                    <a:pt x="244" y="211"/>
                    <a:pt x="243" y="211"/>
                    <a:pt x="243" y="211"/>
                  </a:cubicBezTo>
                  <a:cubicBezTo>
                    <a:pt x="242" y="211"/>
                    <a:pt x="242" y="211"/>
                    <a:pt x="241" y="211"/>
                  </a:cubicBezTo>
                  <a:cubicBezTo>
                    <a:pt x="241" y="211"/>
                    <a:pt x="241" y="211"/>
                    <a:pt x="240" y="211"/>
                  </a:cubicBezTo>
                  <a:cubicBezTo>
                    <a:pt x="240" y="211"/>
                    <a:pt x="239" y="211"/>
                    <a:pt x="239" y="211"/>
                  </a:cubicBezTo>
                  <a:cubicBezTo>
                    <a:pt x="239" y="211"/>
                    <a:pt x="238" y="211"/>
                    <a:pt x="238" y="211"/>
                  </a:cubicBezTo>
                  <a:cubicBezTo>
                    <a:pt x="238" y="211"/>
                    <a:pt x="237" y="211"/>
                    <a:pt x="237" y="211"/>
                  </a:cubicBezTo>
                  <a:cubicBezTo>
                    <a:pt x="237" y="211"/>
                    <a:pt x="236" y="211"/>
                    <a:pt x="236" y="211"/>
                  </a:cubicBezTo>
                  <a:cubicBezTo>
                    <a:pt x="235" y="211"/>
                    <a:pt x="235" y="212"/>
                    <a:pt x="234" y="212"/>
                  </a:cubicBezTo>
                  <a:cubicBezTo>
                    <a:pt x="233" y="212"/>
                    <a:pt x="233" y="213"/>
                    <a:pt x="233" y="213"/>
                  </a:cubicBezTo>
                  <a:cubicBezTo>
                    <a:pt x="232" y="213"/>
                    <a:pt x="232" y="214"/>
                    <a:pt x="231" y="214"/>
                  </a:cubicBezTo>
                  <a:cubicBezTo>
                    <a:pt x="231" y="214"/>
                    <a:pt x="231" y="215"/>
                    <a:pt x="231" y="215"/>
                  </a:cubicBezTo>
                  <a:cubicBezTo>
                    <a:pt x="231" y="215"/>
                    <a:pt x="230" y="215"/>
                    <a:pt x="230" y="216"/>
                  </a:cubicBezTo>
                  <a:cubicBezTo>
                    <a:pt x="230" y="216"/>
                    <a:pt x="230" y="216"/>
                    <a:pt x="230" y="216"/>
                  </a:cubicBezTo>
                  <a:cubicBezTo>
                    <a:pt x="230" y="216"/>
                    <a:pt x="229" y="217"/>
                    <a:pt x="229" y="217"/>
                  </a:cubicBezTo>
                  <a:cubicBezTo>
                    <a:pt x="229" y="217"/>
                    <a:pt x="229" y="217"/>
                    <a:pt x="229" y="217"/>
                  </a:cubicBezTo>
                  <a:cubicBezTo>
                    <a:pt x="228" y="217"/>
                    <a:pt x="228" y="217"/>
                    <a:pt x="228" y="217"/>
                  </a:cubicBezTo>
                  <a:cubicBezTo>
                    <a:pt x="228" y="217"/>
                    <a:pt x="228" y="217"/>
                    <a:pt x="228" y="217"/>
                  </a:cubicBezTo>
                  <a:cubicBezTo>
                    <a:pt x="228" y="217"/>
                    <a:pt x="228" y="217"/>
                    <a:pt x="227" y="217"/>
                  </a:cubicBezTo>
                  <a:cubicBezTo>
                    <a:pt x="227" y="217"/>
                    <a:pt x="227" y="217"/>
                    <a:pt x="227" y="217"/>
                  </a:cubicBezTo>
                  <a:cubicBezTo>
                    <a:pt x="227" y="217"/>
                    <a:pt x="227" y="217"/>
                    <a:pt x="226" y="217"/>
                  </a:cubicBezTo>
                  <a:cubicBezTo>
                    <a:pt x="226" y="217"/>
                    <a:pt x="226" y="217"/>
                    <a:pt x="226" y="217"/>
                  </a:cubicBezTo>
                  <a:cubicBezTo>
                    <a:pt x="226" y="217"/>
                    <a:pt x="226" y="217"/>
                    <a:pt x="225" y="217"/>
                  </a:cubicBezTo>
                  <a:cubicBezTo>
                    <a:pt x="225" y="217"/>
                    <a:pt x="225" y="217"/>
                    <a:pt x="225" y="217"/>
                  </a:cubicBezTo>
                  <a:cubicBezTo>
                    <a:pt x="225" y="217"/>
                    <a:pt x="225" y="217"/>
                    <a:pt x="224" y="217"/>
                  </a:cubicBezTo>
                  <a:cubicBezTo>
                    <a:pt x="224" y="217"/>
                    <a:pt x="224" y="217"/>
                    <a:pt x="224" y="217"/>
                  </a:cubicBezTo>
                  <a:cubicBezTo>
                    <a:pt x="224" y="217"/>
                    <a:pt x="224" y="217"/>
                    <a:pt x="223" y="217"/>
                  </a:cubicBezTo>
                  <a:cubicBezTo>
                    <a:pt x="223" y="217"/>
                    <a:pt x="223" y="217"/>
                    <a:pt x="223" y="217"/>
                  </a:cubicBezTo>
                  <a:cubicBezTo>
                    <a:pt x="223" y="217"/>
                    <a:pt x="222" y="217"/>
                    <a:pt x="222" y="217"/>
                  </a:cubicBezTo>
                  <a:cubicBezTo>
                    <a:pt x="222" y="217"/>
                    <a:pt x="221" y="217"/>
                    <a:pt x="221" y="217"/>
                  </a:cubicBezTo>
                  <a:cubicBezTo>
                    <a:pt x="220" y="217"/>
                    <a:pt x="220" y="217"/>
                    <a:pt x="219" y="216"/>
                  </a:cubicBezTo>
                  <a:cubicBezTo>
                    <a:pt x="219" y="216"/>
                    <a:pt x="218" y="216"/>
                    <a:pt x="218" y="216"/>
                  </a:cubicBezTo>
                  <a:cubicBezTo>
                    <a:pt x="218" y="216"/>
                    <a:pt x="217" y="216"/>
                    <a:pt x="217" y="216"/>
                  </a:cubicBezTo>
                  <a:cubicBezTo>
                    <a:pt x="217" y="216"/>
                    <a:pt x="216" y="215"/>
                    <a:pt x="216" y="215"/>
                  </a:cubicBezTo>
                  <a:cubicBezTo>
                    <a:pt x="216" y="215"/>
                    <a:pt x="216" y="215"/>
                    <a:pt x="216" y="215"/>
                  </a:cubicBezTo>
                  <a:cubicBezTo>
                    <a:pt x="216" y="215"/>
                    <a:pt x="216" y="215"/>
                    <a:pt x="216" y="214"/>
                  </a:cubicBezTo>
                  <a:cubicBezTo>
                    <a:pt x="215" y="214"/>
                    <a:pt x="215" y="214"/>
                    <a:pt x="216" y="214"/>
                  </a:cubicBezTo>
                  <a:cubicBezTo>
                    <a:pt x="216" y="214"/>
                    <a:pt x="216" y="213"/>
                    <a:pt x="216" y="213"/>
                  </a:cubicBezTo>
                  <a:cubicBezTo>
                    <a:pt x="216" y="213"/>
                    <a:pt x="217" y="213"/>
                    <a:pt x="217" y="213"/>
                  </a:cubicBezTo>
                  <a:cubicBezTo>
                    <a:pt x="217" y="213"/>
                    <a:pt x="218" y="213"/>
                    <a:pt x="218" y="213"/>
                  </a:cubicBezTo>
                  <a:cubicBezTo>
                    <a:pt x="218" y="213"/>
                    <a:pt x="218" y="213"/>
                    <a:pt x="219" y="213"/>
                  </a:cubicBezTo>
                  <a:cubicBezTo>
                    <a:pt x="219" y="213"/>
                    <a:pt x="219" y="213"/>
                    <a:pt x="219" y="213"/>
                  </a:cubicBezTo>
                  <a:cubicBezTo>
                    <a:pt x="219" y="213"/>
                    <a:pt x="219" y="213"/>
                    <a:pt x="219" y="213"/>
                  </a:cubicBezTo>
                  <a:cubicBezTo>
                    <a:pt x="219" y="213"/>
                    <a:pt x="219" y="213"/>
                    <a:pt x="219" y="213"/>
                  </a:cubicBezTo>
                  <a:cubicBezTo>
                    <a:pt x="219" y="213"/>
                    <a:pt x="219" y="213"/>
                    <a:pt x="220" y="213"/>
                  </a:cubicBezTo>
                  <a:cubicBezTo>
                    <a:pt x="220" y="213"/>
                    <a:pt x="220" y="213"/>
                    <a:pt x="220" y="213"/>
                  </a:cubicBezTo>
                  <a:cubicBezTo>
                    <a:pt x="220" y="213"/>
                    <a:pt x="220" y="213"/>
                    <a:pt x="220" y="213"/>
                  </a:cubicBezTo>
                  <a:cubicBezTo>
                    <a:pt x="221" y="213"/>
                    <a:pt x="221" y="213"/>
                    <a:pt x="221" y="213"/>
                  </a:cubicBezTo>
                  <a:cubicBezTo>
                    <a:pt x="221" y="213"/>
                    <a:pt x="221" y="213"/>
                    <a:pt x="221" y="212"/>
                  </a:cubicBezTo>
                  <a:cubicBezTo>
                    <a:pt x="221" y="212"/>
                    <a:pt x="221" y="212"/>
                    <a:pt x="221" y="212"/>
                  </a:cubicBezTo>
                  <a:cubicBezTo>
                    <a:pt x="221" y="212"/>
                    <a:pt x="221" y="212"/>
                    <a:pt x="221" y="212"/>
                  </a:cubicBezTo>
                  <a:cubicBezTo>
                    <a:pt x="221" y="212"/>
                    <a:pt x="221" y="212"/>
                    <a:pt x="221" y="212"/>
                  </a:cubicBezTo>
                  <a:cubicBezTo>
                    <a:pt x="221" y="212"/>
                    <a:pt x="221" y="212"/>
                    <a:pt x="221" y="212"/>
                  </a:cubicBezTo>
                  <a:cubicBezTo>
                    <a:pt x="221" y="211"/>
                    <a:pt x="221" y="211"/>
                    <a:pt x="221" y="211"/>
                  </a:cubicBezTo>
                  <a:cubicBezTo>
                    <a:pt x="220" y="211"/>
                    <a:pt x="220" y="210"/>
                    <a:pt x="220" y="210"/>
                  </a:cubicBezTo>
                  <a:cubicBezTo>
                    <a:pt x="220" y="210"/>
                    <a:pt x="220" y="209"/>
                    <a:pt x="220" y="209"/>
                  </a:cubicBezTo>
                  <a:cubicBezTo>
                    <a:pt x="221" y="209"/>
                    <a:pt x="221" y="208"/>
                    <a:pt x="221" y="208"/>
                  </a:cubicBezTo>
                  <a:cubicBezTo>
                    <a:pt x="221" y="208"/>
                    <a:pt x="221" y="207"/>
                    <a:pt x="222" y="207"/>
                  </a:cubicBezTo>
                  <a:cubicBezTo>
                    <a:pt x="222" y="207"/>
                    <a:pt x="222" y="207"/>
                    <a:pt x="222" y="207"/>
                  </a:cubicBezTo>
                  <a:cubicBezTo>
                    <a:pt x="222" y="206"/>
                    <a:pt x="222" y="206"/>
                    <a:pt x="222" y="206"/>
                  </a:cubicBezTo>
                  <a:cubicBezTo>
                    <a:pt x="222" y="206"/>
                    <a:pt x="222" y="206"/>
                    <a:pt x="222" y="206"/>
                  </a:cubicBezTo>
                  <a:cubicBezTo>
                    <a:pt x="222" y="206"/>
                    <a:pt x="222" y="206"/>
                    <a:pt x="222" y="206"/>
                  </a:cubicBezTo>
                  <a:cubicBezTo>
                    <a:pt x="222" y="206"/>
                    <a:pt x="222" y="206"/>
                    <a:pt x="222" y="206"/>
                  </a:cubicBezTo>
                  <a:cubicBezTo>
                    <a:pt x="222" y="206"/>
                    <a:pt x="221" y="206"/>
                    <a:pt x="220" y="206"/>
                  </a:cubicBezTo>
                  <a:cubicBezTo>
                    <a:pt x="219" y="206"/>
                    <a:pt x="218" y="206"/>
                    <a:pt x="217" y="207"/>
                  </a:cubicBezTo>
                  <a:cubicBezTo>
                    <a:pt x="216" y="207"/>
                    <a:pt x="215" y="208"/>
                    <a:pt x="214" y="208"/>
                  </a:cubicBezTo>
                  <a:cubicBezTo>
                    <a:pt x="213" y="208"/>
                    <a:pt x="212" y="209"/>
                    <a:pt x="212" y="209"/>
                  </a:cubicBezTo>
                  <a:cubicBezTo>
                    <a:pt x="212" y="209"/>
                    <a:pt x="212" y="209"/>
                    <a:pt x="212" y="209"/>
                  </a:cubicBezTo>
                  <a:cubicBezTo>
                    <a:pt x="212" y="209"/>
                    <a:pt x="212" y="210"/>
                    <a:pt x="211" y="210"/>
                  </a:cubicBezTo>
                  <a:cubicBezTo>
                    <a:pt x="211" y="210"/>
                    <a:pt x="211" y="210"/>
                    <a:pt x="211" y="210"/>
                  </a:cubicBezTo>
                  <a:cubicBezTo>
                    <a:pt x="211" y="211"/>
                    <a:pt x="211" y="211"/>
                    <a:pt x="211" y="211"/>
                  </a:cubicBezTo>
                  <a:cubicBezTo>
                    <a:pt x="211" y="211"/>
                    <a:pt x="211" y="211"/>
                    <a:pt x="211" y="212"/>
                  </a:cubicBezTo>
                  <a:cubicBezTo>
                    <a:pt x="211" y="212"/>
                    <a:pt x="211" y="212"/>
                    <a:pt x="211" y="212"/>
                  </a:cubicBezTo>
                  <a:cubicBezTo>
                    <a:pt x="211" y="213"/>
                    <a:pt x="211" y="213"/>
                    <a:pt x="211" y="213"/>
                  </a:cubicBezTo>
                  <a:cubicBezTo>
                    <a:pt x="211" y="213"/>
                    <a:pt x="211" y="213"/>
                    <a:pt x="210" y="214"/>
                  </a:cubicBezTo>
                  <a:cubicBezTo>
                    <a:pt x="209" y="214"/>
                    <a:pt x="209" y="214"/>
                    <a:pt x="209" y="214"/>
                  </a:cubicBezTo>
                  <a:cubicBezTo>
                    <a:pt x="209" y="214"/>
                    <a:pt x="209" y="214"/>
                    <a:pt x="209" y="214"/>
                  </a:cubicBezTo>
                  <a:cubicBezTo>
                    <a:pt x="209" y="214"/>
                    <a:pt x="209" y="214"/>
                    <a:pt x="208" y="213"/>
                  </a:cubicBezTo>
                  <a:cubicBezTo>
                    <a:pt x="208" y="213"/>
                    <a:pt x="208" y="213"/>
                    <a:pt x="208" y="213"/>
                  </a:cubicBezTo>
                  <a:cubicBezTo>
                    <a:pt x="208" y="213"/>
                    <a:pt x="208" y="213"/>
                    <a:pt x="208" y="213"/>
                  </a:cubicBezTo>
                  <a:cubicBezTo>
                    <a:pt x="208" y="213"/>
                    <a:pt x="208" y="212"/>
                    <a:pt x="207" y="212"/>
                  </a:cubicBezTo>
                  <a:cubicBezTo>
                    <a:pt x="207" y="212"/>
                    <a:pt x="207" y="212"/>
                    <a:pt x="207" y="212"/>
                  </a:cubicBezTo>
                  <a:cubicBezTo>
                    <a:pt x="207" y="212"/>
                    <a:pt x="207" y="212"/>
                    <a:pt x="207" y="212"/>
                  </a:cubicBezTo>
                  <a:cubicBezTo>
                    <a:pt x="207" y="212"/>
                    <a:pt x="206" y="211"/>
                    <a:pt x="206" y="211"/>
                  </a:cubicBezTo>
                  <a:cubicBezTo>
                    <a:pt x="206" y="211"/>
                    <a:pt x="206" y="211"/>
                    <a:pt x="206" y="211"/>
                  </a:cubicBezTo>
                  <a:cubicBezTo>
                    <a:pt x="206" y="211"/>
                    <a:pt x="206" y="211"/>
                    <a:pt x="206" y="211"/>
                  </a:cubicBezTo>
                  <a:cubicBezTo>
                    <a:pt x="206" y="211"/>
                    <a:pt x="206" y="211"/>
                    <a:pt x="206" y="211"/>
                  </a:cubicBezTo>
                  <a:cubicBezTo>
                    <a:pt x="206" y="211"/>
                    <a:pt x="206" y="211"/>
                    <a:pt x="206" y="211"/>
                  </a:cubicBezTo>
                  <a:cubicBezTo>
                    <a:pt x="205" y="211"/>
                    <a:pt x="203" y="211"/>
                    <a:pt x="202" y="212"/>
                  </a:cubicBezTo>
                  <a:cubicBezTo>
                    <a:pt x="200" y="212"/>
                    <a:pt x="198" y="213"/>
                    <a:pt x="196" y="213"/>
                  </a:cubicBezTo>
                  <a:cubicBezTo>
                    <a:pt x="194" y="214"/>
                    <a:pt x="193" y="214"/>
                    <a:pt x="191" y="215"/>
                  </a:cubicBezTo>
                  <a:cubicBezTo>
                    <a:pt x="190" y="215"/>
                    <a:pt x="188" y="216"/>
                    <a:pt x="188" y="217"/>
                  </a:cubicBezTo>
                  <a:cubicBezTo>
                    <a:pt x="188" y="217"/>
                    <a:pt x="187" y="218"/>
                    <a:pt x="187" y="218"/>
                  </a:cubicBezTo>
                  <a:cubicBezTo>
                    <a:pt x="186" y="218"/>
                    <a:pt x="186" y="218"/>
                    <a:pt x="185" y="219"/>
                  </a:cubicBezTo>
                  <a:cubicBezTo>
                    <a:pt x="185" y="219"/>
                    <a:pt x="184" y="219"/>
                    <a:pt x="184" y="219"/>
                  </a:cubicBezTo>
                  <a:cubicBezTo>
                    <a:pt x="183" y="220"/>
                    <a:pt x="183" y="220"/>
                    <a:pt x="182" y="220"/>
                  </a:cubicBezTo>
                  <a:cubicBezTo>
                    <a:pt x="182" y="220"/>
                    <a:pt x="182" y="220"/>
                    <a:pt x="182" y="220"/>
                  </a:cubicBezTo>
                  <a:cubicBezTo>
                    <a:pt x="181" y="220"/>
                    <a:pt x="181" y="220"/>
                    <a:pt x="181" y="221"/>
                  </a:cubicBezTo>
                  <a:cubicBezTo>
                    <a:pt x="181" y="221"/>
                    <a:pt x="180" y="221"/>
                    <a:pt x="180" y="221"/>
                  </a:cubicBezTo>
                  <a:cubicBezTo>
                    <a:pt x="180" y="221"/>
                    <a:pt x="180" y="221"/>
                    <a:pt x="180" y="221"/>
                  </a:cubicBezTo>
                  <a:cubicBezTo>
                    <a:pt x="180" y="222"/>
                    <a:pt x="180" y="222"/>
                    <a:pt x="180" y="222"/>
                  </a:cubicBezTo>
                  <a:cubicBezTo>
                    <a:pt x="179" y="222"/>
                    <a:pt x="179" y="223"/>
                    <a:pt x="179" y="223"/>
                  </a:cubicBezTo>
                  <a:cubicBezTo>
                    <a:pt x="178" y="223"/>
                    <a:pt x="178" y="223"/>
                    <a:pt x="177" y="223"/>
                  </a:cubicBezTo>
                  <a:cubicBezTo>
                    <a:pt x="176" y="223"/>
                    <a:pt x="176" y="223"/>
                    <a:pt x="175" y="223"/>
                  </a:cubicBezTo>
                  <a:cubicBezTo>
                    <a:pt x="175" y="224"/>
                    <a:pt x="174" y="224"/>
                    <a:pt x="174" y="224"/>
                  </a:cubicBezTo>
                  <a:cubicBezTo>
                    <a:pt x="173" y="224"/>
                    <a:pt x="173" y="224"/>
                    <a:pt x="173" y="224"/>
                  </a:cubicBezTo>
                  <a:cubicBezTo>
                    <a:pt x="172" y="224"/>
                    <a:pt x="172" y="224"/>
                    <a:pt x="172" y="224"/>
                  </a:cubicBezTo>
                  <a:cubicBezTo>
                    <a:pt x="171" y="224"/>
                    <a:pt x="171" y="224"/>
                    <a:pt x="171" y="224"/>
                  </a:cubicBezTo>
                  <a:cubicBezTo>
                    <a:pt x="170" y="225"/>
                    <a:pt x="170" y="225"/>
                    <a:pt x="170" y="225"/>
                  </a:cubicBezTo>
                  <a:cubicBezTo>
                    <a:pt x="170" y="225"/>
                    <a:pt x="170" y="226"/>
                    <a:pt x="170" y="226"/>
                  </a:cubicBezTo>
                  <a:cubicBezTo>
                    <a:pt x="170" y="227"/>
                    <a:pt x="170" y="227"/>
                    <a:pt x="170" y="227"/>
                  </a:cubicBezTo>
                  <a:cubicBezTo>
                    <a:pt x="170" y="228"/>
                    <a:pt x="170" y="228"/>
                    <a:pt x="170" y="229"/>
                  </a:cubicBezTo>
                  <a:cubicBezTo>
                    <a:pt x="170" y="229"/>
                    <a:pt x="170" y="230"/>
                    <a:pt x="170" y="230"/>
                  </a:cubicBezTo>
                  <a:cubicBezTo>
                    <a:pt x="170" y="230"/>
                    <a:pt x="170" y="231"/>
                    <a:pt x="170" y="231"/>
                  </a:cubicBezTo>
                  <a:cubicBezTo>
                    <a:pt x="170" y="231"/>
                    <a:pt x="170" y="232"/>
                    <a:pt x="169" y="232"/>
                  </a:cubicBezTo>
                  <a:cubicBezTo>
                    <a:pt x="169" y="232"/>
                    <a:pt x="169" y="232"/>
                    <a:pt x="169" y="233"/>
                  </a:cubicBezTo>
                  <a:cubicBezTo>
                    <a:pt x="169" y="233"/>
                    <a:pt x="169" y="233"/>
                    <a:pt x="168" y="234"/>
                  </a:cubicBezTo>
                  <a:cubicBezTo>
                    <a:pt x="168" y="234"/>
                    <a:pt x="167" y="234"/>
                    <a:pt x="167" y="234"/>
                  </a:cubicBezTo>
                  <a:cubicBezTo>
                    <a:pt x="166" y="234"/>
                    <a:pt x="165" y="235"/>
                    <a:pt x="164" y="235"/>
                  </a:cubicBezTo>
                  <a:cubicBezTo>
                    <a:pt x="162" y="235"/>
                    <a:pt x="161" y="235"/>
                    <a:pt x="160" y="235"/>
                  </a:cubicBezTo>
                  <a:cubicBezTo>
                    <a:pt x="159" y="235"/>
                    <a:pt x="159" y="235"/>
                    <a:pt x="159" y="235"/>
                  </a:cubicBezTo>
                  <a:cubicBezTo>
                    <a:pt x="159" y="235"/>
                    <a:pt x="159" y="235"/>
                    <a:pt x="158" y="235"/>
                  </a:cubicBezTo>
                  <a:cubicBezTo>
                    <a:pt x="158" y="235"/>
                    <a:pt x="158" y="235"/>
                    <a:pt x="158" y="235"/>
                  </a:cubicBezTo>
                  <a:cubicBezTo>
                    <a:pt x="158" y="235"/>
                    <a:pt x="157" y="235"/>
                    <a:pt x="157" y="235"/>
                  </a:cubicBezTo>
                  <a:cubicBezTo>
                    <a:pt x="157" y="235"/>
                    <a:pt x="157" y="235"/>
                    <a:pt x="157" y="235"/>
                  </a:cubicBezTo>
                  <a:cubicBezTo>
                    <a:pt x="157" y="235"/>
                    <a:pt x="157" y="235"/>
                    <a:pt x="157" y="235"/>
                  </a:cubicBezTo>
                  <a:cubicBezTo>
                    <a:pt x="156" y="235"/>
                    <a:pt x="156" y="235"/>
                    <a:pt x="156" y="235"/>
                  </a:cubicBezTo>
                  <a:cubicBezTo>
                    <a:pt x="156" y="235"/>
                    <a:pt x="156" y="235"/>
                    <a:pt x="156" y="235"/>
                  </a:cubicBezTo>
                  <a:cubicBezTo>
                    <a:pt x="156" y="235"/>
                    <a:pt x="156" y="235"/>
                    <a:pt x="156" y="235"/>
                  </a:cubicBezTo>
                  <a:cubicBezTo>
                    <a:pt x="155" y="235"/>
                    <a:pt x="155" y="235"/>
                    <a:pt x="155" y="235"/>
                  </a:cubicBezTo>
                  <a:cubicBezTo>
                    <a:pt x="155" y="235"/>
                    <a:pt x="155" y="235"/>
                    <a:pt x="155" y="235"/>
                  </a:cubicBezTo>
                  <a:cubicBezTo>
                    <a:pt x="155" y="235"/>
                    <a:pt x="155" y="235"/>
                    <a:pt x="155" y="235"/>
                  </a:cubicBezTo>
                  <a:cubicBezTo>
                    <a:pt x="154" y="235"/>
                    <a:pt x="154" y="235"/>
                    <a:pt x="153" y="234"/>
                  </a:cubicBezTo>
                  <a:cubicBezTo>
                    <a:pt x="153" y="234"/>
                    <a:pt x="153" y="234"/>
                    <a:pt x="152" y="234"/>
                  </a:cubicBezTo>
                  <a:cubicBezTo>
                    <a:pt x="152" y="233"/>
                    <a:pt x="152" y="233"/>
                    <a:pt x="151" y="233"/>
                  </a:cubicBezTo>
                  <a:cubicBezTo>
                    <a:pt x="151" y="232"/>
                    <a:pt x="151" y="232"/>
                    <a:pt x="150" y="231"/>
                  </a:cubicBezTo>
                  <a:cubicBezTo>
                    <a:pt x="150" y="231"/>
                    <a:pt x="150" y="231"/>
                    <a:pt x="150" y="230"/>
                  </a:cubicBezTo>
                  <a:cubicBezTo>
                    <a:pt x="150" y="230"/>
                    <a:pt x="149" y="230"/>
                    <a:pt x="149" y="230"/>
                  </a:cubicBezTo>
                  <a:cubicBezTo>
                    <a:pt x="149" y="229"/>
                    <a:pt x="149" y="229"/>
                    <a:pt x="149" y="229"/>
                  </a:cubicBezTo>
                  <a:cubicBezTo>
                    <a:pt x="148" y="229"/>
                    <a:pt x="148" y="229"/>
                    <a:pt x="148" y="229"/>
                  </a:cubicBezTo>
                  <a:cubicBezTo>
                    <a:pt x="148" y="229"/>
                    <a:pt x="148" y="229"/>
                    <a:pt x="147" y="228"/>
                  </a:cubicBezTo>
                  <a:cubicBezTo>
                    <a:pt x="147" y="228"/>
                    <a:pt x="147" y="228"/>
                    <a:pt x="147" y="228"/>
                  </a:cubicBezTo>
                  <a:cubicBezTo>
                    <a:pt x="147" y="228"/>
                    <a:pt x="147" y="228"/>
                    <a:pt x="147" y="228"/>
                  </a:cubicBezTo>
                  <a:cubicBezTo>
                    <a:pt x="147" y="228"/>
                    <a:pt x="146" y="228"/>
                    <a:pt x="146" y="228"/>
                  </a:cubicBezTo>
                  <a:cubicBezTo>
                    <a:pt x="146" y="227"/>
                    <a:pt x="146" y="227"/>
                    <a:pt x="146" y="227"/>
                  </a:cubicBezTo>
                  <a:cubicBezTo>
                    <a:pt x="146" y="226"/>
                    <a:pt x="146" y="226"/>
                    <a:pt x="146" y="225"/>
                  </a:cubicBezTo>
                  <a:cubicBezTo>
                    <a:pt x="146" y="225"/>
                    <a:pt x="147" y="224"/>
                    <a:pt x="147" y="224"/>
                  </a:cubicBezTo>
                  <a:cubicBezTo>
                    <a:pt x="147" y="224"/>
                    <a:pt x="147" y="223"/>
                    <a:pt x="147" y="223"/>
                  </a:cubicBezTo>
                  <a:cubicBezTo>
                    <a:pt x="147" y="223"/>
                    <a:pt x="148" y="222"/>
                    <a:pt x="148" y="222"/>
                  </a:cubicBezTo>
                  <a:cubicBezTo>
                    <a:pt x="148" y="222"/>
                    <a:pt x="148" y="222"/>
                    <a:pt x="148" y="222"/>
                  </a:cubicBezTo>
                  <a:cubicBezTo>
                    <a:pt x="148" y="222"/>
                    <a:pt x="149" y="222"/>
                    <a:pt x="149" y="222"/>
                  </a:cubicBezTo>
                  <a:cubicBezTo>
                    <a:pt x="149" y="222"/>
                    <a:pt x="149" y="222"/>
                    <a:pt x="150" y="222"/>
                  </a:cubicBezTo>
                  <a:cubicBezTo>
                    <a:pt x="150" y="222"/>
                    <a:pt x="150" y="222"/>
                    <a:pt x="150" y="222"/>
                  </a:cubicBezTo>
                  <a:cubicBezTo>
                    <a:pt x="151" y="222"/>
                    <a:pt x="151" y="221"/>
                    <a:pt x="151" y="221"/>
                  </a:cubicBezTo>
                  <a:cubicBezTo>
                    <a:pt x="151" y="221"/>
                    <a:pt x="152" y="221"/>
                    <a:pt x="152" y="221"/>
                  </a:cubicBezTo>
                  <a:cubicBezTo>
                    <a:pt x="152" y="221"/>
                    <a:pt x="153" y="221"/>
                    <a:pt x="153" y="220"/>
                  </a:cubicBezTo>
                  <a:cubicBezTo>
                    <a:pt x="153" y="220"/>
                    <a:pt x="154" y="220"/>
                    <a:pt x="154" y="220"/>
                  </a:cubicBezTo>
                  <a:cubicBezTo>
                    <a:pt x="154" y="220"/>
                    <a:pt x="154" y="220"/>
                    <a:pt x="154" y="220"/>
                  </a:cubicBezTo>
                  <a:cubicBezTo>
                    <a:pt x="155" y="220"/>
                    <a:pt x="155" y="220"/>
                    <a:pt x="155" y="220"/>
                  </a:cubicBezTo>
                  <a:cubicBezTo>
                    <a:pt x="155" y="220"/>
                    <a:pt x="156" y="220"/>
                    <a:pt x="156" y="220"/>
                  </a:cubicBezTo>
                  <a:cubicBezTo>
                    <a:pt x="156" y="220"/>
                    <a:pt x="156" y="220"/>
                    <a:pt x="157" y="220"/>
                  </a:cubicBezTo>
                  <a:cubicBezTo>
                    <a:pt x="157" y="220"/>
                    <a:pt x="157" y="220"/>
                    <a:pt x="157" y="220"/>
                  </a:cubicBezTo>
                  <a:cubicBezTo>
                    <a:pt x="157" y="220"/>
                    <a:pt x="158" y="220"/>
                    <a:pt x="158" y="220"/>
                  </a:cubicBezTo>
                  <a:cubicBezTo>
                    <a:pt x="158" y="220"/>
                    <a:pt x="158" y="220"/>
                    <a:pt x="158" y="220"/>
                  </a:cubicBezTo>
                  <a:cubicBezTo>
                    <a:pt x="159" y="220"/>
                    <a:pt x="159" y="220"/>
                    <a:pt x="159" y="220"/>
                  </a:cubicBezTo>
                  <a:cubicBezTo>
                    <a:pt x="159" y="220"/>
                    <a:pt x="159" y="220"/>
                    <a:pt x="159" y="220"/>
                  </a:cubicBezTo>
                  <a:cubicBezTo>
                    <a:pt x="159" y="220"/>
                    <a:pt x="159" y="220"/>
                    <a:pt x="160" y="220"/>
                  </a:cubicBezTo>
                  <a:cubicBezTo>
                    <a:pt x="160" y="220"/>
                    <a:pt x="160" y="220"/>
                    <a:pt x="160" y="220"/>
                  </a:cubicBezTo>
                  <a:cubicBezTo>
                    <a:pt x="160" y="220"/>
                    <a:pt x="160" y="220"/>
                    <a:pt x="160" y="220"/>
                  </a:cubicBezTo>
                  <a:cubicBezTo>
                    <a:pt x="161" y="220"/>
                    <a:pt x="161" y="220"/>
                    <a:pt x="160" y="220"/>
                  </a:cubicBezTo>
                  <a:cubicBezTo>
                    <a:pt x="160" y="220"/>
                    <a:pt x="160" y="219"/>
                    <a:pt x="160" y="219"/>
                  </a:cubicBezTo>
                  <a:cubicBezTo>
                    <a:pt x="160" y="219"/>
                    <a:pt x="159" y="219"/>
                    <a:pt x="159" y="218"/>
                  </a:cubicBezTo>
                  <a:cubicBezTo>
                    <a:pt x="159" y="218"/>
                    <a:pt x="159" y="218"/>
                    <a:pt x="159" y="218"/>
                  </a:cubicBezTo>
                  <a:cubicBezTo>
                    <a:pt x="158" y="217"/>
                    <a:pt x="158" y="217"/>
                    <a:pt x="157" y="216"/>
                  </a:cubicBezTo>
                  <a:cubicBezTo>
                    <a:pt x="157" y="216"/>
                    <a:pt x="157" y="216"/>
                    <a:pt x="156" y="215"/>
                  </a:cubicBezTo>
                  <a:cubicBezTo>
                    <a:pt x="156" y="215"/>
                    <a:pt x="156" y="214"/>
                    <a:pt x="156" y="214"/>
                  </a:cubicBezTo>
                  <a:cubicBezTo>
                    <a:pt x="155" y="214"/>
                    <a:pt x="155" y="213"/>
                    <a:pt x="155" y="213"/>
                  </a:cubicBezTo>
                  <a:cubicBezTo>
                    <a:pt x="155" y="212"/>
                    <a:pt x="155" y="212"/>
                    <a:pt x="155" y="212"/>
                  </a:cubicBezTo>
                  <a:cubicBezTo>
                    <a:pt x="154" y="211"/>
                    <a:pt x="154" y="211"/>
                    <a:pt x="153" y="211"/>
                  </a:cubicBezTo>
                  <a:cubicBezTo>
                    <a:pt x="152" y="210"/>
                    <a:pt x="152" y="210"/>
                    <a:pt x="151" y="210"/>
                  </a:cubicBezTo>
                  <a:cubicBezTo>
                    <a:pt x="150" y="210"/>
                    <a:pt x="149" y="210"/>
                    <a:pt x="148" y="210"/>
                  </a:cubicBezTo>
                  <a:cubicBezTo>
                    <a:pt x="148" y="210"/>
                    <a:pt x="148" y="210"/>
                    <a:pt x="148" y="210"/>
                  </a:cubicBezTo>
                  <a:cubicBezTo>
                    <a:pt x="147" y="210"/>
                    <a:pt x="147" y="210"/>
                    <a:pt x="147" y="210"/>
                  </a:cubicBezTo>
                  <a:cubicBezTo>
                    <a:pt x="146" y="210"/>
                    <a:pt x="146" y="210"/>
                    <a:pt x="146" y="210"/>
                  </a:cubicBezTo>
                  <a:cubicBezTo>
                    <a:pt x="146" y="210"/>
                    <a:pt x="146" y="210"/>
                    <a:pt x="145" y="210"/>
                  </a:cubicBezTo>
                  <a:cubicBezTo>
                    <a:pt x="145" y="210"/>
                    <a:pt x="145" y="210"/>
                    <a:pt x="144" y="211"/>
                  </a:cubicBezTo>
                  <a:cubicBezTo>
                    <a:pt x="144" y="211"/>
                    <a:pt x="144" y="211"/>
                    <a:pt x="144" y="211"/>
                  </a:cubicBezTo>
                  <a:cubicBezTo>
                    <a:pt x="143" y="211"/>
                    <a:pt x="143" y="211"/>
                    <a:pt x="143" y="211"/>
                  </a:cubicBezTo>
                  <a:cubicBezTo>
                    <a:pt x="142" y="211"/>
                    <a:pt x="142" y="211"/>
                    <a:pt x="142" y="211"/>
                  </a:cubicBezTo>
                  <a:cubicBezTo>
                    <a:pt x="141" y="211"/>
                    <a:pt x="141" y="211"/>
                    <a:pt x="140" y="211"/>
                  </a:cubicBezTo>
                  <a:cubicBezTo>
                    <a:pt x="139" y="211"/>
                    <a:pt x="139" y="210"/>
                    <a:pt x="138" y="210"/>
                  </a:cubicBezTo>
                  <a:cubicBezTo>
                    <a:pt x="138" y="210"/>
                    <a:pt x="137" y="210"/>
                    <a:pt x="136" y="210"/>
                  </a:cubicBezTo>
                  <a:cubicBezTo>
                    <a:pt x="136" y="210"/>
                    <a:pt x="135" y="209"/>
                    <a:pt x="135" y="209"/>
                  </a:cubicBezTo>
                  <a:cubicBezTo>
                    <a:pt x="135" y="209"/>
                    <a:pt x="134" y="209"/>
                    <a:pt x="134" y="209"/>
                  </a:cubicBezTo>
                  <a:cubicBezTo>
                    <a:pt x="134" y="209"/>
                    <a:pt x="134" y="209"/>
                    <a:pt x="134" y="209"/>
                  </a:cubicBezTo>
                  <a:cubicBezTo>
                    <a:pt x="134" y="209"/>
                    <a:pt x="134" y="209"/>
                    <a:pt x="134" y="209"/>
                  </a:cubicBezTo>
                  <a:cubicBezTo>
                    <a:pt x="134" y="209"/>
                    <a:pt x="134" y="209"/>
                    <a:pt x="134" y="209"/>
                  </a:cubicBezTo>
                  <a:cubicBezTo>
                    <a:pt x="134" y="209"/>
                    <a:pt x="134" y="209"/>
                    <a:pt x="134" y="209"/>
                  </a:cubicBezTo>
                  <a:cubicBezTo>
                    <a:pt x="134" y="209"/>
                    <a:pt x="134" y="209"/>
                    <a:pt x="134" y="209"/>
                  </a:cubicBezTo>
                  <a:cubicBezTo>
                    <a:pt x="134" y="209"/>
                    <a:pt x="134" y="209"/>
                    <a:pt x="134" y="209"/>
                  </a:cubicBezTo>
                  <a:cubicBezTo>
                    <a:pt x="134" y="209"/>
                    <a:pt x="134" y="209"/>
                    <a:pt x="134" y="209"/>
                  </a:cubicBezTo>
                  <a:cubicBezTo>
                    <a:pt x="134" y="209"/>
                    <a:pt x="134" y="209"/>
                    <a:pt x="134" y="210"/>
                  </a:cubicBezTo>
                  <a:cubicBezTo>
                    <a:pt x="134" y="210"/>
                    <a:pt x="134" y="210"/>
                    <a:pt x="134" y="210"/>
                  </a:cubicBezTo>
                  <a:cubicBezTo>
                    <a:pt x="135" y="211"/>
                    <a:pt x="135" y="211"/>
                    <a:pt x="135" y="211"/>
                  </a:cubicBezTo>
                  <a:cubicBezTo>
                    <a:pt x="136" y="211"/>
                    <a:pt x="136" y="211"/>
                    <a:pt x="136" y="211"/>
                  </a:cubicBezTo>
                  <a:cubicBezTo>
                    <a:pt x="137" y="212"/>
                    <a:pt x="138" y="212"/>
                    <a:pt x="138" y="212"/>
                  </a:cubicBezTo>
                  <a:cubicBezTo>
                    <a:pt x="139" y="213"/>
                    <a:pt x="139" y="213"/>
                    <a:pt x="139" y="213"/>
                  </a:cubicBezTo>
                  <a:cubicBezTo>
                    <a:pt x="139" y="214"/>
                    <a:pt x="139" y="214"/>
                    <a:pt x="139" y="215"/>
                  </a:cubicBezTo>
                  <a:cubicBezTo>
                    <a:pt x="139" y="215"/>
                    <a:pt x="139" y="215"/>
                    <a:pt x="139" y="216"/>
                  </a:cubicBezTo>
                  <a:cubicBezTo>
                    <a:pt x="139" y="216"/>
                    <a:pt x="139" y="216"/>
                    <a:pt x="139" y="216"/>
                  </a:cubicBezTo>
                  <a:cubicBezTo>
                    <a:pt x="139" y="216"/>
                    <a:pt x="139" y="216"/>
                    <a:pt x="139" y="217"/>
                  </a:cubicBezTo>
                  <a:cubicBezTo>
                    <a:pt x="139" y="217"/>
                    <a:pt x="139" y="217"/>
                    <a:pt x="139" y="217"/>
                  </a:cubicBezTo>
                  <a:cubicBezTo>
                    <a:pt x="139" y="217"/>
                    <a:pt x="139" y="217"/>
                    <a:pt x="139" y="217"/>
                  </a:cubicBezTo>
                  <a:cubicBezTo>
                    <a:pt x="139" y="218"/>
                    <a:pt x="140" y="219"/>
                    <a:pt x="139" y="219"/>
                  </a:cubicBezTo>
                  <a:cubicBezTo>
                    <a:pt x="139" y="220"/>
                    <a:pt x="139" y="221"/>
                    <a:pt x="139" y="222"/>
                  </a:cubicBezTo>
                  <a:cubicBezTo>
                    <a:pt x="138" y="223"/>
                    <a:pt x="138" y="223"/>
                    <a:pt x="138" y="224"/>
                  </a:cubicBezTo>
                  <a:cubicBezTo>
                    <a:pt x="137" y="225"/>
                    <a:pt x="137" y="226"/>
                    <a:pt x="136" y="227"/>
                  </a:cubicBezTo>
                  <a:cubicBezTo>
                    <a:pt x="136" y="227"/>
                    <a:pt x="136" y="227"/>
                    <a:pt x="136" y="228"/>
                  </a:cubicBezTo>
                  <a:cubicBezTo>
                    <a:pt x="135" y="228"/>
                    <a:pt x="135" y="228"/>
                    <a:pt x="135" y="228"/>
                  </a:cubicBezTo>
                  <a:cubicBezTo>
                    <a:pt x="135" y="228"/>
                    <a:pt x="135" y="228"/>
                    <a:pt x="135" y="229"/>
                  </a:cubicBezTo>
                  <a:cubicBezTo>
                    <a:pt x="135" y="229"/>
                    <a:pt x="135" y="229"/>
                    <a:pt x="135" y="229"/>
                  </a:cubicBezTo>
                  <a:cubicBezTo>
                    <a:pt x="135" y="229"/>
                    <a:pt x="135" y="229"/>
                    <a:pt x="135" y="229"/>
                  </a:cubicBezTo>
                  <a:cubicBezTo>
                    <a:pt x="135" y="229"/>
                    <a:pt x="135" y="229"/>
                    <a:pt x="136" y="229"/>
                  </a:cubicBezTo>
                  <a:cubicBezTo>
                    <a:pt x="136" y="229"/>
                    <a:pt x="136" y="229"/>
                    <a:pt x="136" y="229"/>
                  </a:cubicBezTo>
                  <a:cubicBezTo>
                    <a:pt x="136" y="229"/>
                    <a:pt x="136" y="229"/>
                    <a:pt x="137" y="229"/>
                  </a:cubicBezTo>
                  <a:cubicBezTo>
                    <a:pt x="137" y="229"/>
                    <a:pt x="137" y="229"/>
                    <a:pt x="137" y="229"/>
                  </a:cubicBezTo>
                  <a:cubicBezTo>
                    <a:pt x="137" y="229"/>
                    <a:pt x="137" y="229"/>
                    <a:pt x="137" y="229"/>
                  </a:cubicBezTo>
                  <a:cubicBezTo>
                    <a:pt x="138" y="229"/>
                    <a:pt x="138" y="229"/>
                    <a:pt x="138" y="229"/>
                  </a:cubicBezTo>
                  <a:cubicBezTo>
                    <a:pt x="138" y="229"/>
                    <a:pt x="138" y="229"/>
                    <a:pt x="138" y="229"/>
                  </a:cubicBezTo>
                  <a:cubicBezTo>
                    <a:pt x="139" y="229"/>
                    <a:pt x="139" y="229"/>
                    <a:pt x="139" y="229"/>
                  </a:cubicBezTo>
                  <a:cubicBezTo>
                    <a:pt x="139" y="229"/>
                    <a:pt x="139" y="229"/>
                    <a:pt x="139" y="229"/>
                  </a:cubicBezTo>
                  <a:cubicBezTo>
                    <a:pt x="139" y="229"/>
                    <a:pt x="140" y="229"/>
                    <a:pt x="140" y="229"/>
                  </a:cubicBezTo>
                  <a:cubicBezTo>
                    <a:pt x="140" y="229"/>
                    <a:pt x="140" y="229"/>
                    <a:pt x="140" y="229"/>
                  </a:cubicBezTo>
                  <a:cubicBezTo>
                    <a:pt x="140" y="229"/>
                    <a:pt x="141" y="230"/>
                    <a:pt x="141" y="230"/>
                  </a:cubicBezTo>
                  <a:cubicBezTo>
                    <a:pt x="141" y="230"/>
                    <a:pt x="141" y="230"/>
                    <a:pt x="142" y="231"/>
                  </a:cubicBezTo>
                  <a:cubicBezTo>
                    <a:pt x="142" y="231"/>
                    <a:pt x="142" y="232"/>
                    <a:pt x="142" y="232"/>
                  </a:cubicBezTo>
                  <a:cubicBezTo>
                    <a:pt x="142" y="233"/>
                    <a:pt x="142" y="234"/>
                    <a:pt x="142" y="234"/>
                  </a:cubicBezTo>
                  <a:cubicBezTo>
                    <a:pt x="142" y="235"/>
                    <a:pt x="142" y="235"/>
                    <a:pt x="142" y="236"/>
                  </a:cubicBezTo>
                  <a:cubicBezTo>
                    <a:pt x="142" y="237"/>
                    <a:pt x="142" y="237"/>
                    <a:pt x="142" y="237"/>
                  </a:cubicBezTo>
                  <a:cubicBezTo>
                    <a:pt x="142" y="237"/>
                    <a:pt x="142" y="237"/>
                    <a:pt x="142" y="238"/>
                  </a:cubicBezTo>
                  <a:cubicBezTo>
                    <a:pt x="142" y="238"/>
                    <a:pt x="142" y="239"/>
                    <a:pt x="142" y="239"/>
                  </a:cubicBezTo>
                  <a:cubicBezTo>
                    <a:pt x="141" y="239"/>
                    <a:pt x="141" y="239"/>
                    <a:pt x="141" y="240"/>
                  </a:cubicBezTo>
                  <a:cubicBezTo>
                    <a:pt x="141" y="240"/>
                    <a:pt x="141" y="240"/>
                    <a:pt x="141" y="240"/>
                  </a:cubicBezTo>
                  <a:cubicBezTo>
                    <a:pt x="140" y="241"/>
                    <a:pt x="140" y="241"/>
                    <a:pt x="140" y="241"/>
                  </a:cubicBezTo>
                  <a:cubicBezTo>
                    <a:pt x="140" y="241"/>
                    <a:pt x="140" y="241"/>
                    <a:pt x="140" y="242"/>
                  </a:cubicBezTo>
                  <a:cubicBezTo>
                    <a:pt x="140" y="242"/>
                    <a:pt x="140" y="242"/>
                    <a:pt x="140" y="242"/>
                  </a:cubicBezTo>
                  <a:cubicBezTo>
                    <a:pt x="140" y="242"/>
                    <a:pt x="140" y="243"/>
                    <a:pt x="140" y="243"/>
                  </a:cubicBezTo>
                  <a:cubicBezTo>
                    <a:pt x="140" y="243"/>
                    <a:pt x="140" y="243"/>
                    <a:pt x="139" y="243"/>
                  </a:cubicBezTo>
                  <a:cubicBezTo>
                    <a:pt x="139" y="244"/>
                    <a:pt x="139" y="244"/>
                    <a:pt x="139" y="244"/>
                  </a:cubicBezTo>
                  <a:cubicBezTo>
                    <a:pt x="139" y="244"/>
                    <a:pt x="139" y="244"/>
                    <a:pt x="139" y="244"/>
                  </a:cubicBezTo>
                  <a:cubicBezTo>
                    <a:pt x="139" y="244"/>
                    <a:pt x="139" y="244"/>
                    <a:pt x="139" y="244"/>
                  </a:cubicBezTo>
                  <a:cubicBezTo>
                    <a:pt x="139" y="244"/>
                    <a:pt x="138" y="244"/>
                    <a:pt x="138" y="244"/>
                  </a:cubicBezTo>
                  <a:cubicBezTo>
                    <a:pt x="138" y="244"/>
                    <a:pt x="138" y="244"/>
                    <a:pt x="138" y="244"/>
                  </a:cubicBezTo>
                  <a:cubicBezTo>
                    <a:pt x="138" y="244"/>
                    <a:pt x="138" y="244"/>
                    <a:pt x="138" y="244"/>
                  </a:cubicBezTo>
                  <a:cubicBezTo>
                    <a:pt x="137" y="244"/>
                    <a:pt x="137" y="244"/>
                    <a:pt x="137" y="243"/>
                  </a:cubicBezTo>
                  <a:cubicBezTo>
                    <a:pt x="137" y="243"/>
                    <a:pt x="137" y="243"/>
                    <a:pt x="137" y="243"/>
                  </a:cubicBezTo>
                  <a:cubicBezTo>
                    <a:pt x="137" y="243"/>
                    <a:pt x="137" y="243"/>
                    <a:pt x="136" y="243"/>
                  </a:cubicBezTo>
                  <a:cubicBezTo>
                    <a:pt x="136" y="243"/>
                    <a:pt x="136" y="243"/>
                    <a:pt x="136" y="243"/>
                  </a:cubicBezTo>
                  <a:cubicBezTo>
                    <a:pt x="136" y="243"/>
                    <a:pt x="136" y="243"/>
                    <a:pt x="136" y="243"/>
                  </a:cubicBezTo>
                  <a:cubicBezTo>
                    <a:pt x="136" y="243"/>
                    <a:pt x="136" y="243"/>
                    <a:pt x="136" y="243"/>
                  </a:cubicBezTo>
                  <a:cubicBezTo>
                    <a:pt x="136" y="243"/>
                    <a:pt x="135" y="243"/>
                    <a:pt x="135" y="243"/>
                  </a:cubicBezTo>
                  <a:cubicBezTo>
                    <a:pt x="135" y="243"/>
                    <a:pt x="135" y="243"/>
                    <a:pt x="135" y="243"/>
                  </a:cubicBezTo>
                  <a:cubicBezTo>
                    <a:pt x="135" y="243"/>
                    <a:pt x="135" y="243"/>
                    <a:pt x="135" y="243"/>
                  </a:cubicBezTo>
                  <a:cubicBezTo>
                    <a:pt x="135" y="243"/>
                    <a:pt x="134" y="243"/>
                    <a:pt x="134" y="243"/>
                  </a:cubicBezTo>
                  <a:cubicBezTo>
                    <a:pt x="134" y="243"/>
                    <a:pt x="134" y="243"/>
                    <a:pt x="133" y="242"/>
                  </a:cubicBezTo>
                  <a:cubicBezTo>
                    <a:pt x="133" y="242"/>
                    <a:pt x="133" y="242"/>
                    <a:pt x="133" y="241"/>
                  </a:cubicBezTo>
                  <a:cubicBezTo>
                    <a:pt x="133" y="241"/>
                    <a:pt x="133" y="241"/>
                    <a:pt x="133" y="240"/>
                  </a:cubicBezTo>
                  <a:cubicBezTo>
                    <a:pt x="133" y="240"/>
                    <a:pt x="132" y="240"/>
                    <a:pt x="132" y="240"/>
                  </a:cubicBezTo>
                  <a:cubicBezTo>
                    <a:pt x="132" y="240"/>
                    <a:pt x="132" y="240"/>
                    <a:pt x="131" y="240"/>
                  </a:cubicBezTo>
                  <a:cubicBezTo>
                    <a:pt x="131" y="240"/>
                    <a:pt x="130" y="240"/>
                    <a:pt x="130" y="240"/>
                  </a:cubicBezTo>
                  <a:cubicBezTo>
                    <a:pt x="129" y="240"/>
                    <a:pt x="129" y="240"/>
                    <a:pt x="128" y="239"/>
                  </a:cubicBezTo>
                  <a:cubicBezTo>
                    <a:pt x="128" y="239"/>
                    <a:pt x="128" y="239"/>
                    <a:pt x="127" y="239"/>
                  </a:cubicBezTo>
                  <a:cubicBezTo>
                    <a:pt x="127" y="239"/>
                    <a:pt x="127" y="239"/>
                    <a:pt x="126" y="239"/>
                  </a:cubicBezTo>
                  <a:cubicBezTo>
                    <a:pt x="126" y="239"/>
                    <a:pt x="126" y="239"/>
                    <a:pt x="125" y="239"/>
                  </a:cubicBezTo>
                  <a:cubicBezTo>
                    <a:pt x="125" y="239"/>
                    <a:pt x="125" y="239"/>
                    <a:pt x="125" y="239"/>
                  </a:cubicBezTo>
                  <a:cubicBezTo>
                    <a:pt x="124" y="239"/>
                    <a:pt x="124" y="239"/>
                    <a:pt x="124" y="239"/>
                  </a:cubicBezTo>
                  <a:cubicBezTo>
                    <a:pt x="124" y="239"/>
                    <a:pt x="124" y="239"/>
                    <a:pt x="124" y="239"/>
                  </a:cubicBezTo>
                  <a:cubicBezTo>
                    <a:pt x="124" y="239"/>
                    <a:pt x="124" y="239"/>
                    <a:pt x="124" y="239"/>
                  </a:cubicBezTo>
                  <a:cubicBezTo>
                    <a:pt x="123" y="239"/>
                    <a:pt x="123" y="239"/>
                    <a:pt x="123" y="239"/>
                  </a:cubicBezTo>
                  <a:cubicBezTo>
                    <a:pt x="123" y="239"/>
                    <a:pt x="123" y="239"/>
                    <a:pt x="122" y="239"/>
                  </a:cubicBezTo>
                  <a:cubicBezTo>
                    <a:pt x="122" y="239"/>
                    <a:pt x="122" y="239"/>
                    <a:pt x="121" y="240"/>
                  </a:cubicBezTo>
                  <a:cubicBezTo>
                    <a:pt x="121" y="240"/>
                    <a:pt x="121" y="240"/>
                    <a:pt x="121" y="240"/>
                  </a:cubicBezTo>
                  <a:cubicBezTo>
                    <a:pt x="120" y="241"/>
                    <a:pt x="120" y="241"/>
                    <a:pt x="120" y="242"/>
                  </a:cubicBezTo>
                  <a:cubicBezTo>
                    <a:pt x="119" y="242"/>
                    <a:pt x="119" y="243"/>
                    <a:pt x="118" y="243"/>
                  </a:cubicBezTo>
                  <a:cubicBezTo>
                    <a:pt x="118" y="243"/>
                    <a:pt x="117" y="244"/>
                    <a:pt x="116" y="244"/>
                  </a:cubicBezTo>
                  <a:cubicBezTo>
                    <a:pt x="115" y="244"/>
                    <a:pt x="114" y="244"/>
                    <a:pt x="114" y="245"/>
                  </a:cubicBezTo>
                  <a:cubicBezTo>
                    <a:pt x="113" y="245"/>
                    <a:pt x="113" y="245"/>
                    <a:pt x="112" y="245"/>
                  </a:cubicBezTo>
                  <a:cubicBezTo>
                    <a:pt x="112" y="245"/>
                    <a:pt x="111" y="245"/>
                    <a:pt x="111" y="245"/>
                  </a:cubicBezTo>
                  <a:cubicBezTo>
                    <a:pt x="111" y="245"/>
                    <a:pt x="110" y="246"/>
                    <a:pt x="110" y="246"/>
                  </a:cubicBezTo>
                  <a:cubicBezTo>
                    <a:pt x="109" y="246"/>
                    <a:pt x="109" y="247"/>
                    <a:pt x="108" y="247"/>
                  </a:cubicBezTo>
                  <a:cubicBezTo>
                    <a:pt x="108" y="247"/>
                    <a:pt x="108" y="248"/>
                    <a:pt x="107" y="248"/>
                  </a:cubicBezTo>
                  <a:cubicBezTo>
                    <a:pt x="107" y="248"/>
                    <a:pt x="107" y="249"/>
                    <a:pt x="106" y="249"/>
                  </a:cubicBezTo>
                  <a:cubicBezTo>
                    <a:pt x="106" y="249"/>
                    <a:pt x="106" y="249"/>
                    <a:pt x="106" y="249"/>
                  </a:cubicBezTo>
                  <a:cubicBezTo>
                    <a:pt x="106" y="250"/>
                    <a:pt x="105" y="250"/>
                    <a:pt x="105" y="250"/>
                  </a:cubicBezTo>
                  <a:cubicBezTo>
                    <a:pt x="105" y="250"/>
                    <a:pt x="105" y="250"/>
                    <a:pt x="104" y="250"/>
                  </a:cubicBezTo>
                  <a:cubicBezTo>
                    <a:pt x="104" y="251"/>
                    <a:pt x="104" y="251"/>
                    <a:pt x="104" y="251"/>
                  </a:cubicBezTo>
                  <a:cubicBezTo>
                    <a:pt x="104" y="251"/>
                    <a:pt x="104" y="251"/>
                    <a:pt x="103" y="251"/>
                  </a:cubicBezTo>
                  <a:cubicBezTo>
                    <a:pt x="103" y="252"/>
                    <a:pt x="103" y="252"/>
                    <a:pt x="103" y="252"/>
                  </a:cubicBezTo>
                  <a:cubicBezTo>
                    <a:pt x="103" y="252"/>
                    <a:pt x="103" y="252"/>
                    <a:pt x="103" y="253"/>
                  </a:cubicBezTo>
                  <a:cubicBezTo>
                    <a:pt x="103" y="253"/>
                    <a:pt x="103" y="253"/>
                    <a:pt x="103" y="254"/>
                  </a:cubicBezTo>
                  <a:cubicBezTo>
                    <a:pt x="103" y="254"/>
                    <a:pt x="103" y="254"/>
                    <a:pt x="103" y="255"/>
                  </a:cubicBezTo>
                  <a:cubicBezTo>
                    <a:pt x="104" y="255"/>
                    <a:pt x="104" y="255"/>
                    <a:pt x="104" y="256"/>
                  </a:cubicBezTo>
                  <a:cubicBezTo>
                    <a:pt x="104" y="256"/>
                    <a:pt x="105" y="256"/>
                    <a:pt x="105" y="257"/>
                  </a:cubicBezTo>
                  <a:cubicBezTo>
                    <a:pt x="106" y="257"/>
                    <a:pt x="106" y="258"/>
                    <a:pt x="107" y="259"/>
                  </a:cubicBezTo>
                  <a:cubicBezTo>
                    <a:pt x="107" y="259"/>
                    <a:pt x="108" y="260"/>
                    <a:pt x="108" y="260"/>
                  </a:cubicBezTo>
                  <a:cubicBezTo>
                    <a:pt x="108" y="261"/>
                    <a:pt x="109" y="261"/>
                    <a:pt x="109" y="262"/>
                  </a:cubicBezTo>
                  <a:cubicBezTo>
                    <a:pt x="109" y="262"/>
                    <a:pt x="109" y="263"/>
                    <a:pt x="109" y="264"/>
                  </a:cubicBezTo>
                  <a:cubicBezTo>
                    <a:pt x="109" y="264"/>
                    <a:pt x="109" y="264"/>
                    <a:pt x="108" y="264"/>
                  </a:cubicBezTo>
                  <a:cubicBezTo>
                    <a:pt x="108" y="264"/>
                    <a:pt x="108" y="265"/>
                    <a:pt x="107" y="265"/>
                  </a:cubicBezTo>
                  <a:cubicBezTo>
                    <a:pt x="107" y="265"/>
                    <a:pt x="107" y="265"/>
                    <a:pt x="106" y="265"/>
                  </a:cubicBezTo>
                  <a:cubicBezTo>
                    <a:pt x="106" y="265"/>
                    <a:pt x="105" y="265"/>
                    <a:pt x="105" y="265"/>
                  </a:cubicBezTo>
                  <a:cubicBezTo>
                    <a:pt x="104" y="265"/>
                    <a:pt x="104" y="265"/>
                    <a:pt x="103" y="265"/>
                  </a:cubicBezTo>
                  <a:cubicBezTo>
                    <a:pt x="102" y="265"/>
                    <a:pt x="102" y="265"/>
                    <a:pt x="101" y="264"/>
                  </a:cubicBezTo>
                  <a:cubicBezTo>
                    <a:pt x="100" y="264"/>
                    <a:pt x="100" y="264"/>
                    <a:pt x="99" y="264"/>
                  </a:cubicBezTo>
                  <a:cubicBezTo>
                    <a:pt x="99" y="264"/>
                    <a:pt x="98" y="263"/>
                    <a:pt x="98" y="263"/>
                  </a:cubicBezTo>
                  <a:cubicBezTo>
                    <a:pt x="98" y="263"/>
                    <a:pt x="97" y="263"/>
                    <a:pt x="97" y="262"/>
                  </a:cubicBezTo>
                  <a:cubicBezTo>
                    <a:pt x="96" y="262"/>
                    <a:pt x="96" y="262"/>
                    <a:pt x="95" y="262"/>
                  </a:cubicBezTo>
                  <a:cubicBezTo>
                    <a:pt x="94" y="262"/>
                    <a:pt x="94" y="262"/>
                    <a:pt x="93" y="261"/>
                  </a:cubicBezTo>
                  <a:cubicBezTo>
                    <a:pt x="92" y="261"/>
                    <a:pt x="92" y="261"/>
                    <a:pt x="91" y="261"/>
                  </a:cubicBezTo>
                  <a:cubicBezTo>
                    <a:pt x="91" y="261"/>
                    <a:pt x="91" y="261"/>
                    <a:pt x="91" y="261"/>
                  </a:cubicBezTo>
                  <a:cubicBezTo>
                    <a:pt x="91" y="261"/>
                    <a:pt x="90" y="261"/>
                    <a:pt x="90" y="261"/>
                  </a:cubicBezTo>
                  <a:cubicBezTo>
                    <a:pt x="90" y="261"/>
                    <a:pt x="90" y="261"/>
                    <a:pt x="90" y="261"/>
                  </a:cubicBezTo>
                  <a:cubicBezTo>
                    <a:pt x="90" y="261"/>
                    <a:pt x="90" y="261"/>
                    <a:pt x="90" y="261"/>
                  </a:cubicBezTo>
                  <a:cubicBezTo>
                    <a:pt x="89" y="261"/>
                    <a:pt x="89" y="261"/>
                    <a:pt x="89" y="261"/>
                  </a:cubicBezTo>
                  <a:cubicBezTo>
                    <a:pt x="89" y="261"/>
                    <a:pt x="89" y="261"/>
                    <a:pt x="89" y="261"/>
                  </a:cubicBezTo>
                  <a:cubicBezTo>
                    <a:pt x="88" y="261"/>
                    <a:pt x="88" y="261"/>
                    <a:pt x="88" y="261"/>
                  </a:cubicBezTo>
                  <a:cubicBezTo>
                    <a:pt x="87" y="260"/>
                    <a:pt x="87" y="260"/>
                    <a:pt x="86" y="260"/>
                  </a:cubicBezTo>
                  <a:cubicBezTo>
                    <a:pt x="86" y="259"/>
                    <a:pt x="85" y="259"/>
                    <a:pt x="85" y="259"/>
                  </a:cubicBezTo>
                  <a:cubicBezTo>
                    <a:pt x="85" y="258"/>
                    <a:pt x="84" y="258"/>
                    <a:pt x="84" y="258"/>
                  </a:cubicBezTo>
                  <a:cubicBezTo>
                    <a:pt x="83" y="257"/>
                    <a:pt x="83" y="257"/>
                    <a:pt x="82" y="257"/>
                  </a:cubicBezTo>
                  <a:cubicBezTo>
                    <a:pt x="82" y="257"/>
                    <a:pt x="82" y="256"/>
                    <a:pt x="81" y="256"/>
                  </a:cubicBezTo>
                  <a:cubicBezTo>
                    <a:pt x="81" y="256"/>
                    <a:pt x="80" y="256"/>
                    <a:pt x="80" y="256"/>
                  </a:cubicBezTo>
                  <a:cubicBezTo>
                    <a:pt x="80" y="256"/>
                    <a:pt x="80" y="256"/>
                    <a:pt x="80" y="256"/>
                  </a:cubicBezTo>
                  <a:cubicBezTo>
                    <a:pt x="80" y="256"/>
                    <a:pt x="79" y="256"/>
                    <a:pt x="79" y="256"/>
                  </a:cubicBezTo>
                  <a:cubicBezTo>
                    <a:pt x="78" y="257"/>
                    <a:pt x="78" y="257"/>
                    <a:pt x="77" y="257"/>
                  </a:cubicBezTo>
                  <a:cubicBezTo>
                    <a:pt x="77" y="258"/>
                    <a:pt x="77" y="258"/>
                    <a:pt x="76" y="259"/>
                  </a:cubicBezTo>
                  <a:cubicBezTo>
                    <a:pt x="76" y="259"/>
                    <a:pt x="76" y="260"/>
                    <a:pt x="76" y="260"/>
                  </a:cubicBezTo>
                  <a:cubicBezTo>
                    <a:pt x="76" y="260"/>
                    <a:pt x="76" y="260"/>
                    <a:pt x="76" y="260"/>
                  </a:cubicBezTo>
                  <a:cubicBezTo>
                    <a:pt x="76" y="260"/>
                    <a:pt x="76" y="260"/>
                    <a:pt x="76" y="261"/>
                  </a:cubicBezTo>
                  <a:cubicBezTo>
                    <a:pt x="75" y="261"/>
                    <a:pt x="76" y="261"/>
                    <a:pt x="76" y="261"/>
                  </a:cubicBezTo>
                  <a:cubicBezTo>
                    <a:pt x="76" y="261"/>
                    <a:pt x="76" y="261"/>
                    <a:pt x="76" y="261"/>
                  </a:cubicBezTo>
                  <a:cubicBezTo>
                    <a:pt x="76" y="262"/>
                    <a:pt x="76" y="262"/>
                    <a:pt x="76" y="262"/>
                  </a:cubicBezTo>
                  <a:cubicBezTo>
                    <a:pt x="76" y="262"/>
                    <a:pt x="77" y="262"/>
                    <a:pt x="77" y="262"/>
                  </a:cubicBezTo>
                  <a:cubicBezTo>
                    <a:pt x="77" y="263"/>
                    <a:pt x="77" y="263"/>
                    <a:pt x="77" y="263"/>
                  </a:cubicBezTo>
                  <a:cubicBezTo>
                    <a:pt x="77" y="263"/>
                    <a:pt x="78" y="263"/>
                    <a:pt x="78" y="264"/>
                  </a:cubicBezTo>
                  <a:cubicBezTo>
                    <a:pt x="78" y="264"/>
                    <a:pt x="78" y="264"/>
                    <a:pt x="78" y="264"/>
                  </a:cubicBezTo>
                  <a:cubicBezTo>
                    <a:pt x="78" y="265"/>
                    <a:pt x="79" y="266"/>
                    <a:pt x="80" y="266"/>
                  </a:cubicBezTo>
                  <a:cubicBezTo>
                    <a:pt x="80" y="266"/>
                    <a:pt x="81" y="266"/>
                    <a:pt x="82" y="267"/>
                  </a:cubicBezTo>
                  <a:cubicBezTo>
                    <a:pt x="83" y="267"/>
                    <a:pt x="83" y="267"/>
                    <a:pt x="84" y="267"/>
                  </a:cubicBezTo>
                  <a:cubicBezTo>
                    <a:pt x="85" y="267"/>
                    <a:pt x="85" y="267"/>
                    <a:pt x="86" y="267"/>
                  </a:cubicBezTo>
                  <a:cubicBezTo>
                    <a:pt x="86" y="267"/>
                    <a:pt x="86" y="267"/>
                    <a:pt x="86" y="267"/>
                  </a:cubicBezTo>
                  <a:cubicBezTo>
                    <a:pt x="87" y="267"/>
                    <a:pt x="87" y="267"/>
                    <a:pt x="87" y="267"/>
                  </a:cubicBezTo>
                  <a:cubicBezTo>
                    <a:pt x="87" y="267"/>
                    <a:pt x="87" y="267"/>
                    <a:pt x="87" y="267"/>
                  </a:cubicBezTo>
                  <a:cubicBezTo>
                    <a:pt x="87" y="268"/>
                    <a:pt x="87" y="268"/>
                    <a:pt x="87" y="268"/>
                  </a:cubicBezTo>
                  <a:cubicBezTo>
                    <a:pt x="88" y="268"/>
                    <a:pt x="88" y="268"/>
                    <a:pt x="88" y="269"/>
                  </a:cubicBezTo>
                  <a:cubicBezTo>
                    <a:pt x="88" y="269"/>
                    <a:pt x="88" y="270"/>
                    <a:pt x="88" y="270"/>
                  </a:cubicBezTo>
                  <a:cubicBezTo>
                    <a:pt x="88" y="271"/>
                    <a:pt x="88" y="271"/>
                    <a:pt x="87" y="271"/>
                  </a:cubicBezTo>
                  <a:cubicBezTo>
                    <a:pt x="87" y="272"/>
                    <a:pt x="87" y="272"/>
                    <a:pt x="87" y="273"/>
                  </a:cubicBezTo>
                  <a:cubicBezTo>
                    <a:pt x="87" y="273"/>
                    <a:pt x="87" y="273"/>
                    <a:pt x="86" y="273"/>
                  </a:cubicBezTo>
                  <a:cubicBezTo>
                    <a:pt x="86" y="274"/>
                    <a:pt x="86" y="274"/>
                    <a:pt x="85" y="274"/>
                  </a:cubicBezTo>
                  <a:cubicBezTo>
                    <a:pt x="85" y="274"/>
                    <a:pt x="84" y="274"/>
                    <a:pt x="84" y="274"/>
                  </a:cubicBezTo>
                  <a:cubicBezTo>
                    <a:pt x="83" y="274"/>
                    <a:pt x="83" y="275"/>
                    <a:pt x="82" y="275"/>
                  </a:cubicBezTo>
                  <a:cubicBezTo>
                    <a:pt x="82" y="275"/>
                    <a:pt x="82" y="274"/>
                    <a:pt x="82" y="274"/>
                  </a:cubicBezTo>
                  <a:cubicBezTo>
                    <a:pt x="81" y="274"/>
                    <a:pt x="81" y="274"/>
                    <a:pt x="81" y="274"/>
                  </a:cubicBezTo>
                  <a:cubicBezTo>
                    <a:pt x="81" y="274"/>
                    <a:pt x="81" y="274"/>
                    <a:pt x="80" y="274"/>
                  </a:cubicBezTo>
                  <a:cubicBezTo>
                    <a:pt x="80" y="274"/>
                    <a:pt x="80" y="274"/>
                    <a:pt x="80" y="274"/>
                  </a:cubicBezTo>
                  <a:cubicBezTo>
                    <a:pt x="80" y="273"/>
                    <a:pt x="80" y="273"/>
                    <a:pt x="79" y="273"/>
                  </a:cubicBezTo>
                  <a:cubicBezTo>
                    <a:pt x="79" y="273"/>
                    <a:pt x="79" y="273"/>
                    <a:pt x="79" y="273"/>
                  </a:cubicBezTo>
                  <a:cubicBezTo>
                    <a:pt x="78" y="273"/>
                    <a:pt x="78" y="273"/>
                    <a:pt x="78" y="273"/>
                  </a:cubicBezTo>
                  <a:cubicBezTo>
                    <a:pt x="78" y="273"/>
                    <a:pt x="77" y="273"/>
                    <a:pt x="77" y="273"/>
                  </a:cubicBezTo>
                  <a:cubicBezTo>
                    <a:pt x="77" y="273"/>
                    <a:pt x="76" y="273"/>
                    <a:pt x="76" y="273"/>
                  </a:cubicBezTo>
                  <a:cubicBezTo>
                    <a:pt x="75" y="273"/>
                    <a:pt x="75" y="273"/>
                    <a:pt x="75" y="273"/>
                  </a:cubicBezTo>
                  <a:cubicBezTo>
                    <a:pt x="74" y="273"/>
                    <a:pt x="74" y="272"/>
                    <a:pt x="74" y="272"/>
                  </a:cubicBezTo>
                  <a:cubicBezTo>
                    <a:pt x="73" y="272"/>
                    <a:pt x="73" y="272"/>
                    <a:pt x="73" y="271"/>
                  </a:cubicBezTo>
                  <a:cubicBezTo>
                    <a:pt x="73" y="271"/>
                    <a:pt x="73" y="271"/>
                    <a:pt x="73" y="270"/>
                  </a:cubicBezTo>
                  <a:cubicBezTo>
                    <a:pt x="72" y="270"/>
                    <a:pt x="72" y="269"/>
                    <a:pt x="71" y="269"/>
                  </a:cubicBezTo>
                  <a:cubicBezTo>
                    <a:pt x="71" y="269"/>
                    <a:pt x="70" y="268"/>
                    <a:pt x="69" y="268"/>
                  </a:cubicBezTo>
                  <a:cubicBezTo>
                    <a:pt x="69" y="268"/>
                    <a:pt x="68" y="268"/>
                    <a:pt x="67" y="268"/>
                  </a:cubicBezTo>
                  <a:cubicBezTo>
                    <a:pt x="67" y="268"/>
                    <a:pt x="67" y="268"/>
                    <a:pt x="67" y="268"/>
                  </a:cubicBezTo>
                  <a:cubicBezTo>
                    <a:pt x="67" y="268"/>
                    <a:pt x="67" y="268"/>
                    <a:pt x="67" y="268"/>
                  </a:cubicBezTo>
                  <a:cubicBezTo>
                    <a:pt x="67" y="268"/>
                    <a:pt x="67" y="268"/>
                    <a:pt x="67" y="268"/>
                  </a:cubicBezTo>
                  <a:cubicBezTo>
                    <a:pt x="66" y="268"/>
                    <a:pt x="66" y="268"/>
                    <a:pt x="66" y="268"/>
                  </a:cubicBezTo>
                  <a:cubicBezTo>
                    <a:pt x="66" y="268"/>
                    <a:pt x="66" y="268"/>
                    <a:pt x="66" y="268"/>
                  </a:cubicBezTo>
                  <a:cubicBezTo>
                    <a:pt x="66" y="268"/>
                    <a:pt x="66" y="268"/>
                    <a:pt x="66" y="268"/>
                  </a:cubicBezTo>
                  <a:cubicBezTo>
                    <a:pt x="66" y="268"/>
                    <a:pt x="65" y="268"/>
                    <a:pt x="65" y="268"/>
                  </a:cubicBezTo>
                  <a:cubicBezTo>
                    <a:pt x="65" y="268"/>
                    <a:pt x="65" y="268"/>
                    <a:pt x="65" y="268"/>
                  </a:cubicBezTo>
                  <a:cubicBezTo>
                    <a:pt x="65" y="268"/>
                    <a:pt x="65" y="268"/>
                    <a:pt x="64" y="268"/>
                  </a:cubicBezTo>
                  <a:cubicBezTo>
                    <a:pt x="64" y="268"/>
                    <a:pt x="64" y="268"/>
                    <a:pt x="64" y="267"/>
                  </a:cubicBezTo>
                  <a:cubicBezTo>
                    <a:pt x="63" y="267"/>
                    <a:pt x="63" y="267"/>
                    <a:pt x="63" y="267"/>
                  </a:cubicBezTo>
                  <a:cubicBezTo>
                    <a:pt x="63" y="267"/>
                    <a:pt x="63" y="267"/>
                    <a:pt x="62" y="267"/>
                  </a:cubicBezTo>
                  <a:cubicBezTo>
                    <a:pt x="62" y="266"/>
                    <a:pt x="62" y="266"/>
                    <a:pt x="62" y="266"/>
                  </a:cubicBezTo>
                  <a:cubicBezTo>
                    <a:pt x="62" y="266"/>
                    <a:pt x="62" y="265"/>
                    <a:pt x="61" y="265"/>
                  </a:cubicBezTo>
                  <a:cubicBezTo>
                    <a:pt x="61" y="265"/>
                    <a:pt x="61" y="264"/>
                    <a:pt x="61" y="264"/>
                  </a:cubicBezTo>
                  <a:cubicBezTo>
                    <a:pt x="61" y="263"/>
                    <a:pt x="61" y="263"/>
                    <a:pt x="61" y="262"/>
                  </a:cubicBezTo>
                  <a:cubicBezTo>
                    <a:pt x="61" y="262"/>
                    <a:pt x="61" y="262"/>
                    <a:pt x="61" y="261"/>
                  </a:cubicBezTo>
                  <a:cubicBezTo>
                    <a:pt x="61" y="261"/>
                    <a:pt x="61" y="261"/>
                    <a:pt x="61" y="260"/>
                  </a:cubicBezTo>
                  <a:cubicBezTo>
                    <a:pt x="61" y="260"/>
                    <a:pt x="61" y="260"/>
                    <a:pt x="61" y="259"/>
                  </a:cubicBezTo>
                  <a:cubicBezTo>
                    <a:pt x="60" y="259"/>
                    <a:pt x="60" y="259"/>
                    <a:pt x="60" y="259"/>
                  </a:cubicBezTo>
                  <a:cubicBezTo>
                    <a:pt x="60" y="258"/>
                    <a:pt x="60" y="258"/>
                    <a:pt x="60" y="258"/>
                  </a:cubicBezTo>
                  <a:cubicBezTo>
                    <a:pt x="60" y="258"/>
                    <a:pt x="60" y="258"/>
                    <a:pt x="60" y="258"/>
                  </a:cubicBezTo>
                  <a:cubicBezTo>
                    <a:pt x="59" y="257"/>
                    <a:pt x="59" y="257"/>
                    <a:pt x="59" y="257"/>
                  </a:cubicBezTo>
                  <a:cubicBezTo>
                    <a:pt x="59" y="257"/>
                    <a:pt x="59" y="257"/>
                    <a:pt x="59" y="257"/>
                  </a:cubicBezTo>
                  <a:cubicBezTo>
                    <a:pt x="59" y="256"/>
                    <a:pt x="59" y="256"/>
                    <a:pt x="59" y="256"/>
                  </a:cubicBezTo>
                  <a:cubicBezTo>
                    <a:pt x="59" y="256"/>
                    <a:pt x="59" y="256"/>
                    <a:pt x="59" y="256"/>
                  </a:cubicBezTo>
                  <a:cubicBezTo>
                    <a:pt x="59" y="256"/>
                    <a:pt x="59" y="256"/>
                    <a:pt x="59" y="256"/>
                  </a:cubicBezTo>
                  <a:cubicBezTo>
                    <a:pt x="59" y="255"/>
                    <a:pt x="59" y="255"/>
                    <a:pt x="59" y="255"/>
                  </a:cubicBezTo>
                  <a:cubicBezTo>
                    <a:pt x="59" y="255"/>
                    <a:pt x="59" y="254"/>
                    <a:pt x="59" y="254"/>
                  </a:cubicBezTo>
                  <a:cubicBezTo>
                    <a:pt x="59" y="254"/>
                    <a:pt x="59" y="253"/>
                    <a:pt x="59" y="253"/>
                  </a:cubicBezTo>
                  <a:cubicBezTo>
                    <a:pt x="59" y="253"/>
                    <a:pt x="59" y="252"/>
                    <a:pt x="59" y="252"/>
                  </a:cubicBezTo>
                  <a:cubicBezTo>
                    <a:pt x="59" y="252"/>
                    <a:pt x="59" y="251"/>
                    <a:pt x="60" y="251"/>
                  </a:cubicBezTo>
                  <a:cubicBezTo>
                    <a:pt x="60" y="251"/>
                    <a:pt x="60" y="251"/>
                    <a:pt x="60" y="250"/>
                  </a:cubicBezTo>
                  <a:cubicBezTo>
                    <a:pt x="60" y="250"/>
                    <a:pt x="61" y="250"/>
                    <a:pt x="61" y="250"/>
                  </a:cubicBezTo>
                  <a:cubicBezTo>
                    <a:pt x="61" y="249"/>
                    <a:pt x="61" y="249"/>
                    <a:pt x="61" y="249"/>
                  </a:cubicBezTo>
                  <a:cubicBezTo>
                    <a:pt x="61" y="249"/>
                    <a:pt x="60" y="248"/>
                    <a:pt x="60" y="248"/>
                  </a:cubicBezTo>
                  <a:cubicBezTo>
                    <a:pt x="60" y="248"/>
                    <a:pt x="60" y="248"/>
                    <a:pt x="60" y="248"/>
                  </a:cubicBezTo>
                  <a:cubicBezTo>
                    <a:pt x="60" y="247"/>
                    <a:pt x="60" y="247"/>
                    <a:pt x="60" y="247"/>
                  </a:cubicBezTo>
                  <a:cubicBezTo>
                    <a:pt x="60" y="247"/>
                    <a:pt x="60" y="247"/>
                    <a:pt x="60" y="247"/>
                  </a:cubicBezTo>
                  <a:cubicBezTo>
                    <a:pt x="60" y="246"/>
                    <a:pt x="60" y="246"/>
                    <a:pt x="60" y="246"/>
                  </a:cubicBezTo>
                  <a:cubicBezTo>
                    <a:pt x="60" y="246"/>
                    <a:pt x="60" y="246"/>
                    <a:pt x="60" y="246"/>
                  </a:cubicBezTo>
                  <a:cubicBezTo>
                    <a:pt x="60" y="246"/>
                    <a:pt x="60" y="245"/>
                    <a:pt x="60" y="245"/>
                  </a:cubicBezTo>
                  <a:cubicBezTo>
                    <a:pt x="60" y="245"/>
                    <a:pt x="60" y="245"/>
                    <a:pt x="60" y="245"/>
                  </a:cubicBezTo>
                  <a:cubicBezTo>
                    <a:pt x="59" y="245"/>
                    <a:pt x="59" y="245"/>
                    <a:pt x="59" y="244"/>
                  </a:cubicBezTo>
                  <a:cubicBezTo>
                    <a:pt x="59" y="244"/>
                    <a:pt x="59" y="244"/>
                    <a:pt x="58" y="244"/>
                  </a:cubicBezTo>
                  <a:cubicBezTo>
                    <a:pt x="58" y="243"/>
                    <a:pt x="57" y="243"/>
                    <a:pt x="57" y="243"/>
                  </a:cubicBezTo>
                  <a:cubicBezTo>
                    <a:pt x="57" y="243"/>
                    <a:pt x="56" y="242"/>
                    <a:pt x="56" y="242"/>
                  </a:cubicBezTo>
                  <a:cubicBezTo>
                    <a:pt x="55" y="242"/>
                    <a:pt x="55" y="242"/>
                    <a:pt x="54" y="242"/>
                  </a:cubicBezTo>
                  <a:cubicBezTo>
                    <a:pt x="54" y="242"/>
                    <a:pt x="53" y="242"/>
                    <a:pt x="53" y="242"/>
                  </a:cubicBezTo>
                  <a:cubicBezTo>
                    <a:pt x="53" y="242"/>
                    <a:pt x="52" y="242"/>
                    <a:pt x="52" y="241"/>
                  </a:cubicBezTo>
                  <a:cubicBezTo>
                    <a:pt x="52" y="241"/>
                    <a:pt x="52" y="241"/>
                    <a:pt x="51" y="241"/>
                  </a:cubicBezTo>
                  <a:cubicBezTo>
                    <a:pt x="51" y="241"/>
                    <a:pt x="51" y="240"/>
                    <a:pt x="51" y="240"/>
                  </a:cubicBezTo>
                  <a:cubicBezTo>
                    <a:pt x="51" y="240"/>
                    <a:pt x="51" y="240"/>
                    <a:pt x="51" y="240"/>
                  </a:cubicBezTo>
                  <a:cubicBezTo>
                    <a:pt x="50" y="239"/>
                    <a:pt x="50" y="239"/>
                    <a:pt x="50" y="239"/>
                  </a:cubicBezTo>
                  <a:cubicBezTo>
                    <a:pt x="50" y="239"/>
                    <a:pt x="50" y="239"/>
                    <a:pt x="50" y="239"/>
                  </a:cubicBezTo>
                  <a:cubicBezTo>
                    <a:pt x="50" y="239"/>
                    <a:pt x="49" y="239"/>
                    <a:pt x="49" y="238"/>
                  </a:cubicBezTo>
                  <a:cubicBezTo>
                    <a:pt x="48" y="238"/>
                    <a:pt x="48" y="238"/>
                    <a:pt x="47" y="237"/>
                  </a:cubicBezTo>
                  <a:cubicBezTo>
                    <a:pt x="46" y="237"/>
                    <a:pt x="45" y="236"/>
                    <a:pt x="44" y="236"/>
                  </a:cubicBezTo>
                  <a:cubicBezTo>
                    <a:pt x="43" y="235"/>
                    <a:pt x="42" y="234"/>
                    <a:pt x="42" y="233"/>
                  </a:cubicBezTo>
                  <a:cubicBezTo>
                    <a:pt x="41" y="233"/>
                    <a:pt x="41" y="232"/>
                    <a:pt x="41" y="232"/>
                  </a:cubicBezTo>
                  <a:cubicBezTo>
                    <a:pt x="41" y="231"/>
                    <a:pt x="40" y="231"/>
                    <a:pt x="40" y="231"/>
                  </a:cubicBezTo>
                  <a:cubicBezTo>
                    <a:pt x="40" y="231"/>
                    <a:pt x="40" y="231"/>
                    <a:pt x="40" y="231"/>
                  </a:cubicBezTo>
                  <a:cubicBezTo>
                    <a:pt x="40" y="230"/>
                    <a:pt x="39" y="230"/>
                    <a:pt x="39" y="230"/>
                  </a:cubicBezTo>
                  <a:cubicBezTo>
                    <a:pt x="39" y="230"/>
                    <a:pt x="39" y="230"/>
                    <a:pt x="38" y="230"/>
                  </a:cubicBezTo>
                  <a:cubicBezTo>
                    <a:pt x="38" y="230"/>
                    <a:pt x="38" y="230"/>
                    <a:pt x="38" y="230"/>
                  </a:cubicBezTo>
                  <a:cubicBezTo>
                    <a:pt x="38" y="230"/>
                    <a:pt x="38" y="230"/>
                    <a:pt x="38" y="230"/>
                  </a:cubicBezTo>
                  <a:cubicBezTo>
                    <a:pt x="38" y="230"/>
                    <a:pt x="37" y="229"/>
                    <a:pt x="37" y="229"/>
                  </a:cubicBezTo>
                  <a:cubicBezTo>
                    <a:pt x="37" y="229"/>
                    <a:pt x="37" y="229"/>
                    <a:pt x="37" y="229"/>
                  </a:cubicBezTo>
                  <a:cubicBezTo>
                    <a:pt x="37" y="229"/>
                    <a:pt x="37" y="229"/>
                    <a:pt x="37" y="229"/>
                  </a:cubicBezTo>
                  <a:cubicBezTo>
                    <a:pt x="37" y="229"/>
                    <a:pt x="37" y="229"/>
                    <a:pt x="37" y="229"/>
                  </a:cubicBezTo>
                  <a:cubicBezTo>
                    <a:pt x="37" y="229"/>
                    <a:pt x="38" y="229"/>
                    <a:pt x="38" y="228"/>
                  </a:cubicBezTo>
                  <a:cubicBezTo>
                    <a:pt x="38" y="228"/>
                    <a:pt x="38" y="228"/>
                    <a:pt x="38" y="228"/>
                  </a:cubicBezTo>
                  <a:cubicBezTo>
                    <a:pt x="38" y="228"/>
                    <a:pt x="38" y="228"/>
                    <a:pt x="38" y="228"/>
                  </a:cubicBezTo>
                  <a:cubicBezTo>
                    <a:pt x="38" y="228"/>
                    <a:pt x="38" y="228"/>
                    <a:pt x="38" y="228"/>
                  </a:cubicBezTo>
                  <a:cubicBezTo>
                    <a:pt x="39" y="228"/>
                    <a:pt x="39" y="228"/>
                    <a:pt x="39" y="228"/>
                  </a:cubicBezTo>
                  <a:cubicBezTo>
                    <a:pt x="39" y="228"/>
                    <a:pt x="39" y="228"/>
                    <a:pt x="39" y="228"/>
                  </a:cubicBezTo>
                  <a:cubicBezTo>
                    <a:pt x="40" y="228"/>
                    <a:pt x="40" y="228"/>
                    <a:pt x="40" y="228"/>
                  </a:cubicBezTo>
                  <a:cubicBezTo>
                    <a:pt x="41" y="228"/>
                    <a:pt x="41" y="229"/>
                    <a:pt x="42" y="229"/>
                  </a:cubicBezTo>
                  <a:cubicBezTo>
                    <a:pt x="42" y="229"/>
                    <a:pt x="43" y="229"/>
                    <a:pt x="44" y="230"/>
                  </a:cubicBezTo>
                  <a:cubicBezTo>
                    <a:pt x="44" y="230"/>
                    <a:pt x="45" y="230"/>
                    <a:pt x="45" y="231"/>
                  </a:cubicBezTo>
                  <a:cubicBezTo>
                    <a:pt x="46" y="231"/>
                    <a:pt x="46" y="232"/>
                    <a:pt x="47" y="233"/>
                  </a:cubicBezTo>
                  <a:cubicBezTo>
                    <a:pt x="48" y="233"/>
                    <a:pt x="49" y="233"/>
                    <a:pt x="50" y="234"/>
                  </a:cubicBezTo>
                  <a:cubicBezTo>
                    <a:pt x="51" y="234"/>
                    <a:pt x="52" y="235"/>
                    <a:pt x="53" y="235"/>
                  </a:cubicBezTo>
                  <a:cubicBezTo>
                    <a:pt x="54" y="235"/>
                    <a:pt x="55" y="235"/>
                    <a:pt x="56" y="235"/>
                  </a:cubicBezTo>
                  <a:cubicBezTo>
                    <a:pt x="57" y="236"/>
                    <a:pt x="58" y="236"/>
                    <a:pt x="58" y="236"/>
                  </a:cubicBezTo>
                  <a:cubicBezTo>
                    <a:pt x="59" y="236"/>
                    <a:pt x="60" y="236"/>
                    <a:pt x="60" y="236"/>
                  </a:cubicBezTo>
                  <a:cubicBezTo>
                    <a:pt x="61" y="237"/>
                    <a:pt x="61" y="237"/>
                    <a:pt x="62" y="237"/>
                  </a:cubicBezTo>
                  <a:cubicBezTo>
                    <a:pt x="62" y="237"/>
                    <a:pt x="63" y="237"/>
                    <a:pt x="64" y="238"/>
                  </a:cubicBezTo>
                  <a:cubicBezTo>
                    <a:pt x="64" y="238"/>
                    <a:pt x="65" y="238"/>
                    <a:pt x="65" y="238"/>
                  </a:cubicBezTo>
                  <a:cubicBezTo>
                    <a:pt x="66" y="239"/>
                    <a:pt x="66" y="239"/>
                    <a:pt x="67" y="239"/>
                  </a:cubicBezTo>
                  <a:cubicBezTo>
                    <a:pt x="67" y="239"/>
                    <a:pt x="68" y="239"/>
                    <a:pt x="69" y="239"/>
                  </a:cubicBezTo>
                  <a:cubicBezTo>
                    <a:pt x="69" y="240"/>
                    <a:pt x="70" y="240"/>
                    <a:pt x="71" y="240"/>
                  </a:cubicBezTo>
                  <a:cubicBezTo>
                    <a:pt x="74" y="241"/>
                    <a:pt x="74" y="241"/>
                    <a:pt x="74" y="241"/>
                  </a:cubicBezTo>
                  <a:cubicBezTo>
                    <a:pt x="75" y="241"/>
                    <a:pt x="77" y="241"/>
                    <a:pt x="78" y="241"/>
                  </a:cubicBezTo>
                  <a:cubicBezTo>
                    <a:pt x="79" y="241"/>
                    <a:pt x="80" y="241"/>
                    <a:pt x="81" y="242"/>
                  </a:cubicBezTo>
                  <a:cubicBezTo>
                    <a:pt x="82" y="242"/>
                    <a:pt x="84" y="242"/>
                    <a:pt x="85" y="242"/>
                  </a:cubicBezTo>
                  <a:cubicBezTo>
                    <a:pt x="87" y="243"/>
                    <a:pt x="88" y="243"/>
                    <a:pt x="90" y="243"/>
                  </a:cubicBezTo>
                  <a:cubicBezTo>
                    <a:pt x="90" y="243"/>
                    <a:pt x="91" y="243"/>
                    <a:pt x="91" y="243"/>
                  </a:cubicBezTo>
                  <a:cubicBezTo>
                    <a:pt x="91" y="243"/>
                    <a:pt x="91" y="243"/>
                    <a:pt x="91" y="243"/>
                  </a:cubicBezTo>
                  <a:cubicBezTo>
                    <a:pt x="91" y="243"/>
                    <a:pt x="91" y="243"/>
                    <a:pt x="92" y="243"/>
                  </a:cubicBezTo>
                  <a:cubicBezTo>
                    <a:pt x="92" y="243"/>
                    <a:pt x="92" y="243"/>
                    <a:pt x="92" y="243"/>
                  </a:cubicBezTo>
                  <a:cubicBezTo>
                    <a:pt x="94" y="243"/>
                    <a:pt x="96" y="243"/>
                    <a:pt x="99" y="242"/>
                  </a:cubicBezTo>
                  <a:cubicBezTo>
                    <a:pt x="101" y="241"/>
                    <a:pt x="103" y="240"/>
                    <a:pt x="105" y="239"/>
                  </a:cubicBezTo>
                  <a:cubicBezTo>
                    <a:pt x="107" y="238"/>
                    <a:pt x="109" y="237"/>
                    <a:pt x="110" y="236"/>
                  </a:cubicBezTo>
                  <a:cubicBezTo>
                    <a:pt x="112" y="235"/>
                    <a:pt x="113" y="234"/>
                    <a:pt x="114" y="233"/>
                  </a:cubicBezTo>
                  <a:cubicBezTo>
                    <a:pt x="114" y="232"/>
                    <a:pt x="114" y="232"/>
                    <a:pt x="114" y="232"/>
                  </a:cubicBezTo>
                  <a:cubicBezTo>
                    <a:pt x="115" y="231"/>
                    <a:pt x="115" y="230"/>
                    <a:pt x="115" y="230"/>
                  </a:cubicBezTo>
                  <a:cubicBezTo>
                    <a:pt x="114" y="229"/>
                    <a:pt x="114" y="229"/>
                    <a:pt x="114" y="228"/>
                  </a:cubicBezTo>
                  <a:cubicBezTo>
                    <a:pt x="114" y="227"/>
                    <a:pt x="114" y="227"/>
                    <a:pt x="114" y="226"/>
                  </a:cubicBezTo>
                  <a:cubicBezTo>
                    <a:pt x="113" y="226"/>
                    <a:pt x="113" y="226"/>
                    <a:pt x="113" y="226"/>
                  </a:cubicBezTo>
                  <a:cubicBezTo>
                    <a:pt x="113" y="225"/>
                    <a:pt x="113" y="225"/>
                    <a:pt x="113" y="225"/>
                  </a:cubicBezTo>
                  <a:cubicBezTo>
                    <a:pt x="113" y="225"/>
                    <a:pt x="113" y="224"/>
                    <a:pt x="113" y="224"/>
                  </a:cubicBezTo>
                  <a:cubicBezTo>
                    <a:pt x="113" y="224"/>
                    <a:pt x="113" y="224"/>
                    <a:pt x="113" y="224"/>
                  </a:cubicBezTo>
                  <a:cubicBezTo>
                    <a:pt x="113" y="223"/>
                    <a:pt x="113" y="223"/>
                    <a:pt x="113" y="223"/>
                  </a:cubicBezTo>
                  <a:cubicBezTo>
                    <a:pt x="112" y="223"/>
                    <a:pt x="112" y="223"/>
                    <a:pt x="112" y="223"/>
                  </a:cubicBezTo>
                  <a:cubicBezTo>
                    <a:pt x="112" y="223"/>
                    <a:pt x="112" y="222"/>
                    <a:pt x="111" y="222"/>
                  </a:cubicBezTo>
                  <a:cubicBezTo>
                    <a:pt x="111" y="222"/>
                    <a:pt x="111" y="222"/>
                    <a:pt x="111" y="222"/>
                  </a:cubicBezTo>
                  <a:cubicBezTo>
                    <a:pt x="110" y="222"/>
                    <a:pt x="110" y="222"/>
                    <a:pt x="110" y="222"/>
                  </a:cubicBezTo>
                  <a:cubicBezTo>
                    <a:pt x="109" y="221"/>
                    <a:pt x="109" y="221"/>
                    <a:pt x="109" y="221"/>
                  </a:cubicBezTo>
                  <a:cubicBezTo>
                    <a:pt x="109" y="221"/>
                    <a:pt x="109" y="221"/>
                    <a:pt x="108" y="221"/>
                  </a:cubicBezTo>
                  <a:cubicBezTo>
                    <a:pt x="108" y="221"/>
                    <a:pt x="108" y="220"/>
                    <a:pt x="108" y="220"/>
                  </a:cubicBezTo>
                  <a:cubicBezTo>
                    <a:pt x="108" y="220"/>
                    <a:pt x="108" y="220"/>
                    <a:pt x="107" y="219"/>
                  </a:cubicBezTo>
                  <a:cubicBezTo>
                    <a:pt x="107" y="219"/>
                    <a:pt x="106" y="218"/>
                    <a:pt x="106" y="218"/>
                  </a:cubicBezTo>
                  <a:cubicBezTo>
                    <a:pt x="105" y="217"/>
                    <a:pt x="105" y="217"/>
                    <a:pt x="104" y="217"/>
                  </a:cubicBezTo>
                  <a:cubicBezTo>
                    <a:pt x="103" y="217"/>
                    <a:pt x="102" y="216"/>
                    <a:pt x="102" y="216"/>
                  </a:cubicBezTo>
                  <a:cubicBezTo>
                    <a:pt x="101" y="216"/>
                    <a:pt x="101" y="216"/>
                    <a:pt x="100" y="216"/>
                  </a:cubicBezTo>
                  <a:cubicBezTo>
                    <a:pt x="100" y="216"/>
                    <a:pt x="99" y="216"/>
                    <a:pt x="99" y="216"/>
                  </a:cubicBezTo>
                  <a:cubicBezTo>
                    <a:pt x="99" y="216"/>
                    <a:pt x="98" y="215"/>
                    <a:pt x="98" y="215"/>
                  </a:cubicBezTo>
                  <a:cubicBezTo>
                    <a:pt x="98" y="215"/>
                    <a:pt x="98" y="215"/>
                    <a:pt x="97" y="214"/>
                  </a:cubicBezTo>
                  <a:cubicBezTo>
                    <a:pt x="97" y="214"/>
                    <a:pt x="97" y="214"/>
                    <a:pt x="97" y="214"/>
                  </a:cubicBezTo>
                  <a:cubicBezTo>
                    <a:pt x="97" y="213"/>
                    <a:pt x="96" y="213"/>
                    <a:pt x="96" y="213"/>
                  </a:cubicBezTo>
                  <a:cubicBezTo>
                    <a:pt x="96" y="213"/>
                    <a:pt x="96" y="213"/>
                    <a:pt x="96" y="213"/>
                  </a:cubicBezTo>
                  <a:cubicBezTo>
                    <a:pt x="95" y="213"/>
                    <a:pt x="95" y="213"/>
                    <a:pt x="95" y="213"/>
                  </a:cubicBezTo>
                  <a:cubicBezTo>
                    <a:pt x="95" y="213"/>
                    <a:pt x="95" y="213"/>
                    <a:pt x="95" y="213"/>
                  </a:cubicBezTo>
                  <a:cubicBezTo>
                    <a:pt x="95" y="213"/>
                    <a:pt x="95" y="213"/>
                    <a:pt x="95" y="213"/>
                  </a:cubicBezTo>
                  <a:cubicBezTo>
                    <a:pt x="95" y="213"/>
                    <a:pt x="95" y="213"/>
                    <a:pt x="95" y="213"/>
                  </a:cubicBezTo>
                  <a:cubicBezTo>
                    <a:pt x="95" y="213"/>
                    <a:pt x="95" y="213"/>
                    <a:pt x="95" y="213"/>
                  </a:cubicBezTo>
                  <a:cubicBezTo>
                    <a:pt x="95" y="213"/>
                    <a:pt x="95" y="213"/>
                    <a:pt x="95" y="213"/>
                  </a:cubicBezTo>
                  <a:cubicBezTo>
                    <a:pt x="95" y="213"/>
                    <a:pt x="95" y="213"/>
                    <a:pt x="94" y="213"/>
                  </a:cubicBezTo>
                  <a:cubicBezTo>
                    <a:pt x="94" y="213"/>
                    <a:pt x="94" y="213"/>
                    <a:pt x="94" y="213"/>
                  </a:cubicBezTo>
                  <a:cubicBezTo>
                    <a:pt x="94" y="213"/>
                    <a:pt x="94" y="213"/>
                    <a:pt x="94" y="213"/>
                  </a:cubicBezTo>
                  <a:cubicBezTo>
                    <a:pt x="94" y="213"/>
                    <a:pt x="93" y="213"/>
                    <a:pt x="92" y="212"/>
                  </a:cubicBezTo>
                  <a:cubicBezTo>
                    <a:pt x="92" y="212"/>
                    <a:pt x="91" y="212"/>
                    <a:pt x="90" y="212"/>
                  </a:cubicBezTo>
                  <a:cubicBezTo>
                    <a:pt x="89" y="211"/>
                    <a:pt x="89" y="211"/>
                    <a:pt x="87" y="210"/>
                  </a:cubicBezTo>
                  <a:cubicBezTo>
                    <a:pt x="86" y="209"/>
                    <a:pt x="85" y="209"/>
                    <a:pt x="84" y="208"/>
                  </a:cubicBezTo>
                  <a:cubicBezTo>
                    <a:pt x="82" y="207"/>
                    <a:pt x="82" y="207"/>
                    <a:pt x="82" y="207"/>
                  </a:cubicBezTo>
                  <a:cubicBezTo>
                    <a:pt x="81" y="206"/>
                    <a:pt x="79" y="205"/>
                    <a:pt x="77" y="204"/>
                  </a:cubicBezTo>
                  <a:cubicBezTo>
                    <a:pt x="75" y="203"/>
                    <a:pt x="74" y="202"/>
                    <a:pt x="72" y="201"/>
                  </a:cubicBezTo>
                  <a:cubicBezTo>
                    <a:pt x="70" y="201"/>
                    <a:pt x="69" y="200"/>
                    <a:pt x="67" y="200"/>
                  </a:cubicBezTo>
                  <a:cubicBezTo>
                    <a:pt x="66" y="199"/>
                    <a:pt x="65" y="199"/>
                    <a:pt x="64" y="199"/>
                  </a:cubicBezTo>
                  <a:cubicBezTo>
                    <a:pt x="64" y="199"/>
                    <a:pt x="64" y="199"/>
                    <a:pt x="64" y="199"/>
                  </a:cubicBezTo>
                  <a:cubicBezTo>
                    <a:pt x="64" y="199"/>
                    <a:pt x="64" y="199"/>
                    <a:pt x="64" y="199"/>
                  </a:cubicBezTo>
                  <a:cubicBezTo>
                    <a:pt x="63" y="199"/>
                    <a:pt x="63" y="199"/>
                    <a:pt x="63" y="199"/>
                  </a:cubicBezTo>
                  <a:cubicBezTo>
                    <a:pt x="63" y="199"/>
                    <a:pt x="63" y="199"/>
                    <a:pt x="63" y="199"/>
                  </a:cubicBezTo>
                  <a:cubicBezTo>
                    <a:pt x="63" y="199"/>
                    <a:pt x="63" y="200"/>
                    <a:pt x="63" y="200"/>
                  </a:cubicBezTo>
                  <a:cubicBezTo>
                    <a:pt x="62" y="200"/>
                    <a:pt x="62" y="200"/>
                    <a:pt x="62" y="200"/>
                  </a:cubicBezTo>
                  <a:cubicBezTo>
                    <a:pt x="62" y="200"/>
                    <a:pt x="62" y="200"/>
                    <a:pt x="61" y="200"/>
                  </a:cubicBezTo>
                  <a:cubicBezTo>
                    <a:pt x="61" y="200"/>
                    <a:pt x="61" y="200"/>
                    <a:pt x="61" y="200"/>
                  </a:cubicBezTo>
                  <a:cubicBezTo>
                    <a:pt x="61" y="200"/>
                    <a:pt x="60" y="200"/>
                    <a:pt x="60" y="200"/>
                  </a:cubicBezTo>
                  <a:cubicBezTo>
                    <a:pt x="60" y="200"/>
                    <a:pt x="60" y="200"/>
                    <a:pt x="60" y="200"/>
                  </a:cubicBezTo>
                  <a:cubicBezTo>
                    <a:pt x="59" y="200"/>
                    <a:pt x="59" y="199"/>
                    <a:pt x="59" y="199"/>
                  </a:cubicBezTo>
                  <a:cubicBezTo>
                    <a:pt x="59" y="199"/>
                    <a:pt x="59" y="199"/>
                    <a:pt x="58" y="199"/>
                  </a:cubicBezTo>
                  <a:cubicBezTo>
                    <a:pt x="58" y="198"/>
                    <a:pt x="58" y="198"/>
                    <a:pt x="58" y="198"/>
                  </a:cubicBezTo>
                  <a:cubicBezTo>
                    <a:pt x="58" y="198"/>
                    <a:pt x="58" y="198"/>
                    <a:pt x="57" y="198"/>
                  </a:cubicBezTo>
                  <a:cubicBezTo>
                    <a:pt x="57" y="198"/>
                    <a:pt x="57" y="198"/>
                    <a:pt x="57" y="198"/>
                  </a:cubicBezTo>
                  <a:cubicBezTo>
                    <a:pt x="57" y="198"/>
                    <a:pt x="56" y="198"/>
                    <a:pt x="56" y="198"/>
                  </a:cubicBezTo>
                  <a:cubicBezTo>
                    <a:pt x="56" y="198"/>
                    <a:pt x="56" y="198"/>
                    <a:pt x="55" y="198"/>
                  </a:cubicBezTo>
                  <a:cubicBezTo>
                    <a:pt x="55" y="198"/>
                    <a:pt x="55" y="198"/>
                    <a:pt x="55" y="198"/>
                  </a:cubicBezTo>
                  <a:cubicBezTo>
                    <a:pt x="54" y="198"/>
                    <a:pt x="54" y="198"/>
                    <a:pt x="54" y="198"/>
                  </a:cubicBezTo>
                  <a:cubicBezTo>
                    <a:pt x="54" y="198"/>
                    <a:pt x="53" y="198"/>
                    <a:pt x="53" y="199"/>
                  </a:cubicBezTo>
                  <a:cubicBezTo>
                    <a:pt x="53" y="199"/>
                    <a:pt x="53" y="199"/>
                    <a:pt x="53" y="199"/>
                  </a:cubicBezTo>
                  <a:cubicBezTo>
                    <a:pt x="53" y="199"/>
                    <a:pt x="53" y="199"/>
                    <a:pt x="52" y="199"/>
                  </a:cubicBezTo>
                  <a:cubicBezTo>
                    <a:pt x="52" y="199"/>
                    <a:pt x="52" y="199"/>
                    <a:pt x="52" y="199"/>
                  </a:cubicBezTo>
                  <a:cubicBezTo>
                    <a:pt x="52" y="199"/>
                    <a:pt x="52" y="199"/>
                    <a:pt x="52" y="199"/>
                  </a:cubicBezTo>
                  <a:cubicBezTo>
                    <a:pt x="51" y="199"/>
                    <a:pt x="51" y="199"/>
                    <a:pt x="51" y="199"/>
                  </a:cubicBezTo>
                  <a:cubicBezTo>
                    <a:pt x="51" y="199"/>
                    <a:pt x="51" y="199"/>
                    <a:pt x="51" y="199"/>
                  </a:cubicBezTo>
                  <a:cubicBezTo>
                    <a:pt x="50" y="199"/>
                    <a:pt x="50" y="199"/>
                    <a:pt x="50" y="199"/>
                  </a:cubicBezTo>
                  <a:cubicBezTo>
                    <a:pt x="50" y="199"/>
                    <a:pt x="50" y="199"/>
                    <a:pt x="50" y="199"/>
                  </a:cubicBezTo>
                  <a:cubicBezTo>
                    <a:pt x="49" y="199"/>
                    <a:pt x="49" y="199"/>
                    <a:pt x="49" y="198"/>
                  </a:cubicBezTo>
                  <a:cubicBezTo>
                    <a:pt x="49" y="198"/>
                    <a:pt x="48" y="198"/>
                    <a:pt x="48" y="198"/>
                  </a:cubicBezTo>
                  <a:cubicBezTo>
                    <a:pt x="48" y="198"/>
                    <a:pt x="48" y="198"/>
                    <a:pt x="47" y="198"/>
                  </a:cubicBezTo>
                  <a:cubicBezTo>
                    <a:pt x="47" y="198"/>
                    <a:pt x="47" y="198"/>
                    <a:pt x="47" y="198"/>
                  </a:cubicBezTo>
                  <a:cubicBezTo>
                    <a:pt x="47" y="198"/>
                    <a:pt x="46" y="198"/>
                    <a:pt x="46" y="198"/>
                  </a:cubicBezTo>
                  <a:cubicBezTo>
                    <a:pt x="46" y="198"/>
                    <a:pt x="46" y="198"/>
                    <a:pt x="46" y="198"/>
                  </a:cubicBezTo>
                  <a:cubicBezTo>
                    <a:pt x="46" y="198"/>
                    <a:pt x="46" y="198"/>
                    <a:pt x="46" y="198"/>
                  </a:cubicBezTo>
                  <a:cubicBezTo>
                    <a:pt x="46" y="198"/>
                    <a:pt x="45" y="198"/>
                    <a:pt x="45" y="198"/>
                  </a:cubicBezTo>
                  <a:cubicBezTo>
                    <a:pt x="45" y="198"/>
                    <a:pt x="45" y="198"/>
                    <a:pt x="45" y="198"/>
                  </a:cubicBezTo>
                  <a:cubicBezTo>
                    <a:pt x="45" y="198"/>
                    <a:pt x="45" y="198"/>
                    <a:pt x="45" y="198"/>
                  </a:cubicBezTo>
                  <a:cubicBezTo>
                    <a:pt x="44" y="198"/>
                    <a:pt x="44" y="198"/>
                    <a:pt x="44" y="198"/>
                  </a:cubicBezTo>
                  <a:cubicBezTo>
                    <a:pt x="44" y="198"/>
                    <a:pt x="44" y="198"/>
                    <a:pt x="44" y="198"/>
                  </a:cubicBezTo>
                  <a:cubicBezTo>
                    <a:pt x="43" y="198"/>
                    <a:pt x="43" y="198"/>
                    <a:pt x="42" y="198"/>
                  </a:cubicBezTo>
                  <a:cubicBezTo>
                    <a:pt x="42" y="198"/>
                    <a:pt x="42" y="198"/>
                    <a:pt x="41" y="198"/>
                  </a:cubicBezTo>
                  <a:cubicBezTo>
                    <a:pt x="41" y="198"/>
                    <a:pt x="41" y="197"/>
                    <a:pt x="41" y="197"/>
                  </a:cubicBezTo>
                  <a:cubicBezTo>
                    <a:pt x="40" y="197"/>
                    <a:pt x="40" y="197"/>
                    <a:pt x="40" y="197"/>
                  </a:cubicBezTo>
                  <a:cubicBezTo>
                    <a:pt x="40" y="196"/>
                    <a:pt x="40" y="196"/>
                    <a:pt x="40" y="196"/>
                  </a:cubicBezTo>
                  <a:cubicBezTo>
                    <a:pt x="40" y="196"/>
                    <a:pt x="40" y="196"/>
                    <a:pt x="40" y="196"/>
                  </a:cubicBezTo>
                  <a:cubicBezTo>
                    <a:pt x="40" y="195"/>
                    <a:pt x="40" y="195"/>
                    <a:pt x="40" y="195"/>
                  </a:cubicBezTo>
                  <a:cubicBezTo>
                    <a:pt x="40" y="195"/>
                    <a:pt x="40" y="195"/>
                    <a:pt x="40" y="195"/>
                  </a:cubicBezTo>
                  <a:cubicBezTo>
                    <a:pt x="40" y="195"/>
                    <a:pt x="41" y="195"/>
                    <a:pt x="41" y="194"/>
                  </a:cubicBezTo>
                  <a:cubicBezTo>
                    <a:pt x="41" y="194"/>
                    <a:pt x="41" y="194"/>
                    <a:pt x="41" y="194"/>
                  </a:cubicBezTo>
                  <a:cubicBezTo>
                    <a:pt x="42" y="194"/>
                    <a:pt x="42" y="194"/>
                    <a:pt x="42" y="194"/>
                  </a:cubicBezTo>
                  <a:cubicBezTo>
                    <a:pt x="43" y="194"/>
                    <a:pt x="43" y="194"/>
                    <a:pt x="43" y="194"/>
                  </a:cubicBezTo>
                  <a:cubicBezTo>
                    <a:pt x="44" y="194"/>
                    <a:pt x="44" y="194"/>
                    <a:pt x="44" y="194"/>
                  </a:cubicBezTo>
                  <a:cubicBezTo>
                    <a:pt x="45" y="194"/>
                    <a:pt x="45" y="194"/>
                    <a:pt x="45" y="194"/>
                  </a:cubicBezTo>
                  <a:cubicBezTo>
                    <a:pt x="45" y="194"/>
                    <a:pt x="46" y="194"/>
                    <a:pt x="46" y="194"/>
                  </a:cubicBezTo>
                  <a:cubicBezTo>
                    <a:pt x="46" y="194"/>
                    <a:pt x="46" y="194"/>
                    <a:pt x="46" y="193"/>
                  </a:cubicBezTo>
                  <a:cubicBezTo>
                    <a:pt x="46" y="193"/>
                    <a:pt x="46" y="193"/>
                    <a:pt x="46" y="193"/>
                  </a:cubicBezTo>
                  <a:cubicBezTo>
                    <a:pt x="46" y="193"/>
                    <a:pt x="46" y="193"/>
                    <a:pt x="46" y="193"/>
                  </a:cubicBezTo>
                  <a:cubicBezTo>
                    <a:pt x="46" y="193"/>
                    <a:pt x="46" y="193"/>
                    <a:pt x="46" y="193"/>
                  </a:cubicBezTo>
                  <a:cubicBezTo>
                    <a:pt x="46" y="193"/>
                    <a:pt x="46" y="193"/>
                    <a:pt x="46" y="193"/>
                  </a:cubicBezTo>
                  <a:cubicBezTo>
                    <a:pt x="46" y="193"/>
                    <a:pt x="45" y="193"/>
                    <a:pt x="45" y="193"/>
                  </a:cubicBezTo>
                  <a:cubicBezTo>
                    <a:pt x="45" y="193"/>
                    <a:pt x="45" y="193"/>
                    <a:pt x="44" y="193"/>
                  </a:cubicBezTo>
                  <a:cubicBezTo>
                    <a:pt x="44" y="193"/>
                    <a:pt x="44" y="193"/>
                    <a:pt x="43" y="193"/>
                  </a:cubicBezTo>
                  <a:cubicBezTo>
                    <a:pt x="43" y="192"/>
                    <a:pt x="43" y="192"/>
                    <a:pt x="42" y="192"/>
                  </a:cubicBezTo>
                  <a:cubicBezTo>
                    <a:pt x="42" y="192"/>
                    <a:pt x="41" y="192"/>
                    <a:pt x="41" y="191"/>
                  </a:cubicBezTo>
                  <a:cubicBezTo>
                    <a:pt x="41" y="191"/>
                    <a:pt x="40" y="191"/>
                    <a:pt x="40" y="191"/>
                  </a:cubicBezTo>
                  <a:cubicBezTo>
                    <a:pt x="40" y="191"/>
                    <a:pt x="40" y="191"/>
                    <a:pt x="39" y="191"/>
                  </a:cubicBezTo>
                  <a:cubicBezTo>
                    <a:pt x="39" y="191"/>
                    <a:pt x="39" y="191"/>
                    <a:pt x="39" y="191"/>
                  </a:cubicBezTo>
                  <a:cubicBezTo>
                    <a:pt x="39" y="191"/>
                    <a:pt x="38" y="190"/>
                    <a:pt x="38" y="190"/>
                  </a:cubicBezTo>
                  <a:cubicBezTo>
                    <a:pt x="38" y="190"/>
                    <a:pt x="37" y="191"/>
                    <a:pt x="37" y="191"/>
                  </a:cubicBezTo>
                  <a:cubicBezTo>
                    <a:pt x="37" y="191"/>
                    <a:pt x="37" y="191"/>
                    <a:pt x="37" y="191"/>
                  </a:cubicBezTo>
                  <a:cubicBezTo>
                    <a:pt x="36" y="191"/>
                    <a:pt x="36" y="192"/>
                    <a:pt x="36" y="192"/>
                  </a:cubicBezTo>
                  <a:cubicBezTo>
                    <a:pt x="36" y="192"/>
                    <a:pt x="36" y="192"/>
                    <a:pt x="36" y="192"/>
                  </a:cubicBezTo>
                  <a:cubicBezTo>
                    <a:pt x="36" y="193"/>
                    <a:pt x="36" y="193"/>
                    <a:pt x="35" y="193"/>
                  </a:cubicBezTo>
                  <a:cubicBezTo>
                    <a:pt x="35" y="193"/>
                    <a:pt x="35" y="193"/>
                    <a:pt x="35" y="193"/>
                  </a:cubicBezTo>
                  <a:cubicBezTo>
                    <a:pt x="35" y="194"/>
                    <a:pt x="34" y="194"/>
                    <a:pt x="34" y="194"/>
                  </a:cubicBezTo>
                  <a:cubicBezTo>
                    <a:pt x="34" y="194"/>
                    <a:pt x="34" y="194"/>
                    <a:pt x="33" y="194"/>
                  </a:cubicBezTo>
                  <a:cubicBezTo>
                    <a:pt x="33" y="194"/>
                    <a:pt x="33" y="194"/>
                    <a:pt x="33" y="194"/>
                  </a:cubicBezTo>
                  <a:cubicBezTo>
                    <a:pt x="32" y="194"/>
                    <a:pt x="32" y="194"/>
                    <a:pt x="32" y="193"/>
                  </a:cubicBezTo>
                  <a:cubicBezTo>
                    <a:pt x="31" y="193"/>
                    <a:pt x="31" y="193"/>
                    <a:pt x="31" y="193"/>
                  </a:cubicBezTo>
                  <a:cubicBezTo>
                    <a:pt x="31" y="193"/>
                    <a:pt x="30" y="193"/>
                    <a:pt x="30" y="192"/>
                  </a:cubicBezTo>
                  <a:cubicBezTo>
                    <a:pt x="30" y="193"/>
                    <a:pt x="30" y="193"/>
                    <a:pt x="30" y="194"/>
                  </a:cubicBezTo>
                  <a:cubicBezTo>
                    <a:pt x="29" y="194"/>
                    <a:pt x="29" y="194"/>
                    <a:pt x="29" y="194"/>
                  </a:cubicBezTo>
                  <a:cubicBezTo>
                    <a:pt x="29" y="195"/>
                    <a:pt x="28" y="195"/>
                    <a:pt x="28" y="195"/>
                  </a:cubicBezTo>
                  <a:cubicBezTo>
                    <a:pt x="28" y="195"/>
                    <a:pt x="27" y="195"/>
                    <a:pt x="27" y="195"/>
                  </a:cubicBezTo>
                  <a:cubicBezTo>
                    <a:pt x="27" y="195"/>
                    <a:pt x="26" y="195"/>
                    <a:pt x="26" y="195"/>
                  </a:cubicBezTo>
                  <a:cubicBezTo>
                    <a:pt x="26" y="195"/>
                    <a:pt x="26" y="195"/>
                    <a:pt x="26" y="195"/>
                  </a:cubicBezTo>
                  <a:cubicBezTo>
                    <a:pt x="26" y="195"/>
                    <a:pt x="26" y="195"/>
                    <a:pt x="26" y="195"/>
                  </a:cubicBezTo>
                  <a:cubicBezTo>
                    <a:pt x="26" y="195"/>
                    <a:pt x="26" y="195"/>
                    <a:pt x="25" y="195"/>
                  </a:cubicBezTo>
                  <a:cubicBezTo>
                    <a:pt x="25" y="195"/>
                    <a:pt x="25" y="195"/>
                    <a:pt x="25" y="195"/>
                  </a:cubicBezTo>
                  <a:cubicBezTo>
                    <a:pt x="25" y="195"/>
                    <a:pt x="25" y="195"/>
                    <a:pt x="25" y="195"/>
                  </a:cubicBezTo>
                  <a:cubicBezTo>
                    <a:pt x="25" y="195"/>
                    <a:pt x="25" y="195"/>
                    <a:pt x="25" y="195"/>
                  </a:cubicBezTo>
                  <a:cubicBezTo>
                    <a:pt x="25" y="195"/>
                    <a:pt x="25" y="195"/>
                    <a:pt x="25" y="195"/>
                  </a:cubicBezTo>
                  <a:cubicBezTo>
                    <a:pt x="25" y="195"/>
                    <a:pt x="25" y="195"/>
                    <a:pt x="24" y="195"/>
                  </a:cubicBezTo>
                  <a:cubicBezTo>
                    <a:pt x="24" y="195"/>
                    <a:pt x="24" y="195"/>
                    <a:pt x="24" y="195"/>
                  </a:cubicBezTo>
                  <a:cubicBezTo>
                    <a:pt x="24" y="195"/>
                    <a:pt x="23" y="196"/>
                    <a:pt x="23" y="196"/>
                  </a:cubicBezTo>
                  <a:cubicBezTo>
                    <a:pt x="23" y="196"/>
                    <a:pt x="23" y="196"/>
                    <a:pt x="22" y="196"/>
                  </a:cubicBezTo>
                  <a:cubicBezTo>
                    <a:pt x="22" y="197"/>
                    <a:pt x="22" y="197"/>
                    <a:pt x="21" y="197"/>
                  </a:cubicBezTo>
                  <a:cubicBezTo>
                    <a:pt x="21" y="197"/>
                    <a:pt x="21" y="197"/>
                    <a:pt x="21" y="197"/>
                  </a:cubicBezTo>
                  <a:cubicBezTo>
                    <a:pt x="20" y="198"/>
                    <a:pt x="20" y="198"/>
                    <a:pt x="20" y="198"/>
                  </a:cubicBezTo>
                  <a:cubicBezTo>
                    <a:pt x="19" y="198"/>
                    <a:pt x="19" y="198"/>
                    <a:pt x="19" y="198"/>
                  </a:cubicBezTo>
                  <a:cubicBezTo>
                    <a:pt x="18" y="198"/>
                    <a:pt x="18" y="198"/>
                    <a:pt x="17" y="198"/>
                  </a:cubicBezTo>
                  <a:cubicBezTo>
                    <a:pt x="16" y="199"/>
                    <a:pt x="16" y="199"/>
                    <a:pt x="15" y="199"/>
                  </a:cubicBezTo>
                  <a:cubicBezTo>
                    <a:pt x="15" y="200"/>
                    <a:pt x="15" y="200"/>
                    <a:pt x="14" y="201"/>
                  </a:cubicBezTo>
                  <a:cubicBezTo>
                    <a:pt x="14" y="201"/>
                    <a:pt x="14" y="202"/>
                    <a:pt x="14" y="202"/>
                  </a:cubicBezTo>
                  <a:cubicBezTo>
                    <a:pt x="13" y="203"/>
                    <a:pt x="13" y="203"/>
                    <a:pt x="13" y="203"/>
                  </a:cubicBezTo>
                  <a:cubicBezTo>
                    <a:pt x="13" y="204"/>
                    <a:pt x="13" y="204"/>
                    <a:pt x="13" y="204"/>
                  </a:cubicBezTo>
                  <a:cubicBezTo>
                    <a:pt x="12" y="204"/>
                    <a:pt x="12" y="204"/>
                    <a:pt x="12" y="204"/>
                  </a:cubicBezTo>
                  <a:cubicBezTo>
                    <a:pt x="12" y="204"/>
                    <a:pt x="11" y="204"/>
                    <a:pt x="11" y="204"/>
                  </a:cubicBezTo>
                  <a:cubicBezTo>
                    <a:pt x="11" y="204"/>
                    <a:pt x="11" y="204"/>
                    <a:pt x="11" y="204"/>
                  </a:cubicBezTo>
                  <a:cubicBezTo>
                    <a:pt x="11" y="204"/>
                    <a:pt x="11" y="204"/>
                    <a:pt x="11" y="204"/>
                  </a:cubicBezTo>
                  <a:cubicBezTo>
                    <a:pt x="10" y="205"/>
                    <a:pt x="10" y="205"/>
                    <a:pt x="10" y="205"/>
                  </a:cubicBezTo>
                  <a:cubicBezTo>
                    <a:pt x="10" y="205"/>
                    <a:pt x="10" y="205"/>
                    <a:pt x="10" y="205"/>
                  </a:cubicBezTo>
                  <a:cubicBezTo>
                    <a:pt x="10" y="205"/>
                    <a:pt x="10" y="205"/>
                    <a:pt x="10" y="206"/>
                  </a:cubicBezTo>
                  <a:cubicBezTo>
                    <a:pt x="10" y="206"/>
                    <a:pt x="10" y="207"/>
                    <a:pt x="10" y="207"/>
                  </a:cubicBezTo>
                  <a:cubicBezTo>
                    <a:pt x="10" y="207"/>
                    <a:pt x="10" y="208"/>
                    <a:pt x="10" y="208"/>
                  </a:cubicBezTo>
                  <a:cubicBezTo>
                    <a:pt x="10" y="209"/>
                    <a:pt x="9" y="209"/>
                    <a:pt x="9" y="209"/>
                  </a:cubicBezTo>
                  <a:cubicBezTo>
                    <a:pt x="9" y="210"/>
                    <a:pt x="9" y="210"/>
                    <a:pt x="9" y="210"/>
                  </a:cubicBezTo>
                  <a:cubicBezTo>
                    <a:pt x="9" y="210"/>
                    <a:pt x="9" y="210"/>
                    <a:pt x="9" y="210"/>
                  </a:cubicBezTo>
                  <a:cubicBezTo>
                    <a:pt x="9" y="211"/>
                    <a:pt x="9" y="211"/>
                    <a:pt x="9" y="211"/>
                  </a:cubicBezTo>
                  <a:cubicBezTo>
                    <a:pt x="9" y="211"/>
                    <a:pt x="9" y="211"/>
                    <a:pt x="9" y="212"/>
                  </a:cubicBezTo>
                  <a:cubicBezTo>
                    <a:pt x="10" y="212"/>
                    <a:pt x="10" y="212"/>
                    <a:pt x="10" y="212"/>
                  </a:cubicBezTo>
                  <a:cubicBezTo>
                    <a:pt x="10" y="212"/>
                    <a:pt x="10" y="212"/>
                    <a:pt x="10" y="212"/>
                  </a:cubicBezTo>
                  <a:cubicBezTo>
                    <a:pt x="10" y="213"/>
                    <a:pt x="10" y="213"/>
                    <a:pt x="10" y="213"/>
                  </a:cubicBezTo>
                  <a:cubicBezTo>
                    <a:pt x="10" y="213"/>
                    <a:pt x="10" y="213"/>
                    <a:pt x="10" y="213"/>
                  </a:cubicBezTo>
                  <a:cubicBezTo>
                    <a:pt x="11" y="214"/>
                    <a:pt x="11" y="214"/>
                    <a:pt x="11" y="214"/>
                  </a:cubicBezTo>
                  <a:cubicBezTo>
                    <a:pt x="11" y="215"/>
                    <a:pt x="12" y="215"/>
                    <a:pt x="12" y="215"/>
                  </a:cubicBezTo>
                  <a:cubicBezTo>
                    <a:pt x="12" y="215"/>
                    <a:pt x="12" y="215"/>
                    <a:pt x="13" y="215"/>
                  </a:cubicBezTo>
                  <a:cubicBezTo>
                    <a:pt x="13" y="215"/>
                    <a:pt x="13" y="215"/>
                    <a:pt x="14" y="215"/>
                  </a:cubicBezTo>
                  <a:cubicBezTo>
                    <a:pt x="14" y="216"/>
                    <a:pt x="14" y="216"/>
                    <a:pt x="14" y="216"/>
                  </a:cubicBezTo>
                  <a:cubicBezTo>
                    <a:pt x="14" y="216"/>
                    <a:pt x="14" y="216"/>
                    <a:pt x="15" y="216"/>
                  </a:cubicBezTo>
                  <a:cubicBezTo>
                    <a:pt x="15" y="216"/>
                    <a:pt x="15" y="216"/>
                    <a:pt x="15" y="216"/>
                  </a:cubicBezTo>
                  <a:cubicBezTo>
                    <a:pt x="15" y="216"/>
                    <a:pt x="15" y="216"/>
                    <a:pt x="15" y="216"/>
                  </a:cubicBezTo>
                  <a:cubicBezTo>
                    <a:pt x="16" y="216"/>
                    <a:pt x="16" y="217"/>
                    <a:pt x="17" y="217"/>
                  </a:cubicBezTo>
                  <a:cubicBezTo>
                    <a:pt x="17" y="217"/>
                    <a:pt x="18" y="218"/>
                    <a:pt x="19" y="219"/>
                  </a:cubicBezTo>
                  <a:cubicBezTo>
                    <a:pt x="19" y="219"/>
                    <a:pt x="20" y="220"/>
                    <a:pt x="21" y="221"/>
                  </a:cubicBezTo>
                  <a:cubicBezTo>
                    <a:pt x="21" y="221"/>
                    <a:pt x="22" y="222"/>
                    <a:pt x="22" y="222"/>
                  </a:cubicBezTo>
                  <a:cubicBezTo>
                    <a:pt x="22" y="223"/>
                    <a:pt x="21" y="223"/>
                    <a:pt x="21" y="224"/>
                  </a:cubicBezTo>
                  <a:cubicBezTo>
                    <a:pt x="20" y="225"/>
                    <a:pt x="20" y="225"/>
                    <a:pt x="19" y="226"/>
                  </a:cubicBezTo>
                  <a:cubicBezTo>
                    <a:pt x="19" y="227"/>
                    <a:pt x="18" y="227"/>
                    <a:pt x="18" y="228"/>
                  </a:cubicBezTo>
                  <a:cubicBezTo>
                    <a:pt x="17" y="228"/>
                    <a:pt x="17" y="229"/>
                    <a:pt x="16" y="229"/>
                  </a:cubicBezTo>
                  <a:cubicBezTo>
                    <a:pt x="16" y="229"/>
                    <a:pt x="16" y="229"/>
                    <a:pt x="15" y="229"/>
                  </a:cubicBezTo>
                  <a:cubicBezTo>
                    <a:pt x="15" y="230"/>
                    <a:pt x="15" y="230"/>
                    <a:pt x="15" y="230"/>
                  </a:cubicBezTo>
                  <a:cubicBezTo>
                    <a:pt x="14" y="230"/>
                    <a:pt x="14" y="231"/>
                    <a:pt x="14" y="231"/>
                  </a:cubicBezTo>
                  <a:cubicBezTo>
                    <a:pt x="14" y="231"/>
                    <a:pt x="14" y="232"/>
                    <a:pt x="14" y="232"/>
                  </a:cubicBezTo>
                  <a:cubicBezTo>
                    <a:pt x="14" y="232"/>
                    <a:pt x="14" y="232"/>
                    <a:pt x="14" y="232"/>
                  </a:cubicBezTo>
                  <a:cubicBezTo>
                    <a:pt x="14" y="232"/>
                    <a:pt x="14" y="232"/>
                    <a:pt x="14" y="232"/>
                  </a:cubicBezTo>
                  <a:cubicBezTo>
                    <a:pt x="14" y="233"/>
                    <a:pt x="14" y="233"/>
                    <a:pt x="14" y="233"/>
                  </a:cubicBezTo>
                  <a:cubicBezTo>
                    <a:pt x="14" y="233"/>
                    <a:pt x="14" y="233"/>
                    <a:pt x="14" y="233"/>
                  </a:cubicBezTo>
                  <a:cubicBezTo>
                    <a:pt x="14" y="234"/>
                    <a:pt x="14" y="234"/>
                    <a:pt x="14" y="234"/>
                  </a:cubicBezTo>
                  <a:cubicBezTo>
                    <a:pt x="15" y="234"/>
                    <a:pt x="15" y="235"/>
                    <a:pt x="16" y="236"/>
                  </a:cubicBezTo>
                  <a:cubicBezTo>
                    <a:pt x="16" y="236"/>
                    <a:pt x="17" y="237"/>
                    <a:pt x="18" y="239"/>
                  </a:cubicBezTo>
                  <a:cubicBezTo>
                    <a:pt x="18" y="240"/>
                    <a:pt x="19" y="241"/>
                    <a:pt x="20" y="242"/>
                  </a:cubicBezTo>
                  <a:cubicBezTo>
                    <a:pt x="21" y="243"/>
                    <a:pt x="21" y="244"/>
                    <a:pt x="22" y="245"/>
                  </a:cubicBezTo>
                  <a:cubicBezTo>
                    <a:pt x="22" y="246"/>
                    <a:pt x="22" y="246"/>
                    <a:pt x="22" y="246"/>
                  </a:cubicBezTo>
                  <a:cubicBezTo>
                    <a:pt x="23" y="247"/>
                    <a:pt x="23" y="247"/>
                    <a:pt x="23" y="247"/>
                  </a:cubicBezTo>
                  <a:cubicBezTo>
                    <a:pt x="23" y="248"/>
                    <a:pt x="23" y="248"/>
                    <a:pt x="23" y="248"/>
                  </a:cubicBezTo>
                  <a:cubicBezTo>
                    <a:pt x="23" y="248"/>
                    <a:pt x="23" y="248"/>
                    <a:pt x="23" y="249"/>
                  </a:cubicBezTo>
                  <a:cubicBezTo>
                    <a:pt x="23" y="249"/>
                    <a:pt x="23" y="249"/>
                    <a:pt x="22" y="249"/>
                  </a:cubicBezTo>
                  <a:cubicBezTo>
                    <a:pt x="22" y="249"/>
                    <a:pt x="22" y="249"/>
                    <a:pt x="22" y="249"/>
                  </a:cubicBezTo>
                  <a:cubicBezTo>
                    <a:pt x="22" y="249"/>
                    <a:pt x="22" y="249"/>
                    <a:pt x="22" y="249"/>
                  </a:cubicBezTo>
                  <a:cubicBezTo>
                    <a:pt x="21" y="249"/>
                    <a:pt x="21" y="249"/>
                    <a:pt x="21" y="250"/>
                  </a:cubicBezTo>
                  <a:cubicBezTo>
                    <a:pt x="21" y="250"/>
                    <a:pt x="21" y="250"/>
                    <a:pt x="21" y="250"/>
                  </a:cubicBezTo>
                  <a:cubicBezTo>
                    <a:pt x="20" y="250"/>
                    <a:pt x="20" y="250"/>
                    <a:pt x="20" y="250"/>
                  </a:cubicBezTo>
                  <a:cubicBezTo>
                    <a:pt x="20" y="250"/>
                    <a:pt x="20" y="250"/>
                    <a:pt x="20" y="250"/>
                  </a:cubicBezTo>
                  <a:cubicBezTo>
                    <a:pt x="19" y="250"/>
                    <a:pt x="19" y="250"/>
                    <a:pt x="19" y="251"/>
                  </a:cubicBezTo>
                  <a:cubicBezTo>
                    <a:pt x="19" y="251"/>
                    <a:pt x="19" y="251"/>
                    <a:pt x="19" y="252"/>
                  </a:cubicBezTo>
                  <a:cubicBezTo>
                    <a:pt x="19" y="252"/>
                    <a:pt x="19" y="252"/>
                    <a:pt x="19" y="253"/>
                  </a:cubicBezTo>
                  <a:cubicBezTo>
                    <a:pt x="19" y="253"/>
                    <a:pt x="19" y="254"/>
                    <a:pt x="19" y="254"/>
                  </a:cubicBezTo>
                  <a:cubicBezTo>
                    <a:pt x="19" y="254"/>
                    <a:pt x="20" y="255"/>
                    <a:pt x="20" y="255"/>
                  </a:cubicBezTo>
                  <a:cubicBezTo>
                    <a:pt x="20" y="255"/>
                    <a:pt x="20" y="255"/>
                    <a:pt x="20" y="255"/>
                  </a:cubicBezTo>
                  <a:cubicBezTo>
                    <a:pt x="20" y="255"/>
                    <a:pt x="20" y="256"/>
                    <a:pt x="20" y="256"/>
                  </a:cubicBezTo>
                  <a:cubicBezTo>
                    <a:pt x="20" y="256"/>
                    <a:pt x="20" y="256"/>
                    <a:pt x="20" y="256"/>
                  </a:cubicBezTo>
                  <a:cubicBezTo>
                    <a:pt x="20" y="256"/>
                    <a:pt x="20" y="256"/>
                    <a:pt x="20" y="256"/>
                  </a:cubicBezTo>
                  <a:cubicBezTo>
                    <a:pt x="21" y="257"/>
                    <a:pt x="21" y="257"/>
                    <a:pt x="20" y="257"/>
                  </a:cubicBezTo>
                  <a:cubicBezTo>
                    <a:pt x="20" y="257"/>
                    <a:pt x="20" y="257"/>
                    <a:pt x="20" y="258"/>
                  </a:cubicBezTo>
                  <a:cubicBezTo>
                    <a:pt x="20" y="258"/>
                    <a:pt x="20" y="258"/>
                    <a:pt x="20" y="258"/>
                  </a:cubicBezTo>
                  <a:cubicBezTo>
                    <a:pt x="20" y="258"/>
                    <a:pt x="19" y="258"/>
                    <a:pt x="19" y="258"/>
                  </a:cubicBezTo>
                  <a:cubicBezTo>
                    <a:pt x="19" y="258"/>
                    <a:pt x="19" y="258"/>
                    <a:pt x="19" y="258"/>
                  </a:cubicBezTo>
                  <a:cubicBezTo>
                    <a:pt x="19" y="258"/>
                    <a:pt x="19" y="259"/>
                    <a:pt x="19" y="259"/>
                  </a:cubicBezTo>
                  <a:cubicBezTo>
                    <a:pt x="19" y="259"/>
                    <a:pt x="19" y="259"/>
                    <a:pt x="19" y="259"/>
                  </a:cubicBezTo>
                  <a:cubicBezTo>
                    <a:pt x="18" y="259"/>
                    <a:pt x="18" y="259"/>
                    <a:pt x="19" y="259"/>
                  </a:cubicBezTo>
                  <a:cubicBezTo>
                    <a:pt x="19" y="259"/>
                    <a:pt x="19" y="259"/>
                    <a:pt x="19" y="259"/>
                  </a:cubicBezTo>
                  <a:cubicBezTo>
                    <a:pt x="19" y="259"/>
                    <a:pt x="19" y="259"/>
                    <a:pt x="19" y="259"/>
                  </a:cubicBezTo>
                  <a:cubicBezTo>
                    <a:pt x="19" y="259"/>
                    <a:pt x="20" y="260"/>
                    <a:pt x="20" y="260"/>
                  </a:cubicBezTo>
                  <a:cubicBezTo>
                    <a:pt x="20" y="260"/>
                    <a:pt x="20" y="260"/>
                    <a:pt x="20" y="260"/>
                  </a:cubicBezTo>
                  <a:cubicBezTo>
                    <a:pt x="21" y="260"/>
                    <a:pt x="21" y="260"/>
                    <a:pt x="21" y="260"/>
                  </a:cubicBezTo>
                  <a:cubicBezTo>
                    <a:pt x="21" y="260"/>
                    <a:pt x="22" y="260"/>
                    <a:pt x="22" y="261"/>
                  </a:cubicBezTo>
                  <a:cubicBezTo>
                    <a:pt x="22" y="261"/>
                    <a:pt x="22" y="261"/>
                    <a:pt x="22" y="261"/>
                  </a:cubicBezTo>
                  <a:cubicBezTo>
                    <a:pt x="23" y="261"/>
                    <a:pt x="23" y="261"/>
                    <a:pt x="23" y="261"/>
                  </a:cubicBezTo>
                  <a:cubicBezTo>
                    <a:pt x="23" y="262"/>
                    <a:pt x="23" y="262"/>
                    <a:pt x="23" y="262"/>
                  </a:cubicBezTo>
                  <a:cubicBezTo>
                    <a:pt x="23" y="262"/>
                    <a:pt x="23" y="262"/>
                    <a:pt x="23" y="262"/>
                  </a:cubicBezTo>
                  <a:cubicBezTo>
                    <a:pt x="22" y="262"/>
                    <a:pt x="22" y="262"/>
                    <a:pt x="22" y="263"/>
                  </a:cubicBezTo>
                  <a:cubicBezTo>
                    <a:pt x="22" y="263"/>
                    <a:pt x="22" y="263"/>
                    <a:pt x="22" y="263"/>
                  </a:cubicBezTo>
                  <a:cubicBezTo>
                    <a:pt x="22" y="263"/>
                    <a:pt x="22" y="263"/>
                    <a:pt x="22" y="264"/>
                  </a:cubicBezTo>
                  <a:cubicBezTo>
                    <a:pt x="21" y="264"/>
                    <a:pt x="21" y="264"/>
                    <a:pt x="21" y="264"/>
                  </a:cubicBezTo>
                  <a:cubicBezTo>
                    <a:pt x="21" y="264"/>
                    <a:pt x="21" y="265"/>
                    <a:pt x="21" y="265"/>
                  </a:cubicBezTo>
                  <a:cubicBezTo>
                    <a:pt x="21" y="265"/>
                    <a:pt x="21" y="265"/>
                    <a:pt x="21" y="265"/>
                  </a:cubicBezTo>
                  <a:cubicBezTo>
                    <a:pt x="22" y="266"/>
                    <a:pt x="22" y="266"/>
                    <a:pt x="22" y="266"/>
                  </a:cubicBezTo>
                  <a:cubicBezTo>
                    <a:pt x="22" y="266"/>
                    <a:pt x="22" y="266"/>
                    <a:pt x="22" y="266"/>
                  </a:cubicBezTo>
                  <a:cubicBezTo>
                    <a:pt x="22" y="266"/>
                    <a:pt x="23" y="266"/>
                    <a:pt x="23" y="267"/>
                  </a:cubicBezTo>
                  <a:cubicBezTo>
                    <a:pt x="23" y="267"/>
                    <a:pt x="23" y="267"/>
                    <a:pt x="23" y="267"/>
                  </a:cubicBezTo>
                  <a:cubicBezTo>
                    <a:pt x="24" y="267"/>
                    <a:pt x="24" y="267"/>
                    <a:pt x="24" y="267"/>
                  </a:cubicBezTo>
                  <a:cubicBezTo>
                    <a:pt x="25" y="268"/>
                    <a:pt x="25" y="268"/>
                    <a:pt x="25" y="268"/>
                  </a:cubicBezTo>
                  <a:cubicBezTo>
                    <a:pt x="25" y="268"/>
                    <a:pt x="25" y="268"/>
                    <a:pt x="26" y="269"/>
                  </a:cubicBezTo>
                  <a:cubicBezTo>
                    <a:pt x="26" y="269"/>
                    <a:pt x="26" y="269"/>
                    <a:pt x="26" y="270"/>
                  </a:cubicBezTo>
                  <a:cubicBezTo>
                    <a:pt x="26" y="270"/>
                    <a:pt x="26" y="271"/>
                    <a:pt x="26" y="271"/>
                  </a:cubicBezTo>
                  <a:cubicBezTo>
                    <a:pt x="26" y="271"/>
                    <a:pt x="25" y="272"/>
                    <a:pt x="25" y="272"/>
                  </a:cubicBezTo>
                  <a:cubicBezTo>
                    <a:pt x="25" y="272"/>
                    <a:pt x="24" y="272"/>
                    <a:pt x="24" y="272"/>
                  </a:cubicBezTo>
                  <a:cubicBezTo>
                    <a:pt x="24" y="273"/>
                    <a:pt x="23" y="273"/>
                    <a:pt x="23" y="273"/>
                  </a:cubicBezTo>
                  <a:cubicBezTo>
                    <a:pt x="23" y="273"/>
                    <a:pt x="22" y="273"/>
                    <a:pt x="22" y="273"/>
                  </a:cubicBezTo>
                  <a:cubicBezTo>
                    <a:pt x="22" y="273"/>
                    <a:pt x="22" y="274"/>
                    <a:pt x="21" y="274"/>
                  </a:cubicBezTo>
                  <a:cubicBezTo>
                    <a:pt x="21" y="274"/>
                    <a:pt x="21" y="274"/>
                    <a:pt x="21" y="274"/>
                  </a:cubicBezTo>
                  <a:cubicBezTo>
                    <a:pt x="21" y="274"/>
                    <a:pt x="21" y="274"/>
                    <a:pt x="21" y="274"/>
                  </a:cubicBezTo>
                  <a:cubicBezTo>
                    <a:pt x="21" y="275"/>
                    <a:pt x="21" y="275"/>
                    <a:pt x="21" y="275"/>
                  </a:cubicBezTo>
                  <a:cubicBezTo>
                    <a:pt x="21" y="275"/>
                    <a:pt x="22" y="276"/>
                    <a:pt x="22" y="276"/>
                  </a:cubicBezTo>
                  <a:cubicBezTo>
                    <a:pt x="22" y="276"/>
                    <a:pt x="23" y="276"/>
                    <a:pt x="23" y="277"/>
                  </a:cubicBezTo>
                  <a:cubicBezTo>
                    <a:pt x="24" y="277"/>
                    <a:pt x="24" y="277"/>
                    <a:pt x="25" y="277"/>
                  </a:cubicBezTo>
                  <a:cubicBezTo>
                    <a:pt x="25" y="278"/>
                    <a:pt x="26" y="278"/>
                    <a:pt x="27" y="278"/>
                  </a:cubicBezTo>
                  <a:cubicBezTo>
                    <a:pt x="27" y="279"/>
                    <a:pt x="28" y="279"/>
                    <a:pt x="28" y="280"/>
                  </a:cubicBezTo>
                  <a:cubicBezTo>
                    <a:pt x="29" y="280"/>
                    <a:pt x="29" y="280"/>
                    <a:pt x="30" y="281"/>
                  </a:cubicBezTo>
                  <a:cubicBezTo>
                    <a:pt x="30" y="281"/>
                    <a:pt x="31" y="282"/>
                    <a:pt x="31" y="282"/>
                  </a:cubicBezTo>
                  <a:cubicBezTo>
                    <a:pt x="32" y="283"/>
                    <a:pt x="33" y="284"/>
                    <a:pt x="33" y="284"/>
                  </a:cubicBezTo>
                  <a:cubicBezTo>
                    <a:pt x="34" y="285"/>
                    <a:pt x="34" y="286"/>
                    <a:pt x="34" y="286"/>
                  </a:cubicBezTo>
                  <a:cubicBezTo>
                    <a:pt x="34" y="287"/>
                    <a:pt x="34" y="287"/>
                    <a:pt x="34" y="288"/>
                  </a:cubicBezTo>
                  <a:cubicBezTo>
                    <a:pt x="34" y="288"/>
                    <a:pt x="34" y="289"/>
                    <a:pt x="34" y="289"/>
                  </a:cubicBezTo>
                  <a:cubicBezTo>
                    <a:pt x="33" y="290"/>
                    <a:pt x="33" y="290"/>
                    <a:pt x="33" y="291"/>
                  </a:cubicBezTo>
                  <a:cubicBezTo>
                    <a:pt x="32" y="291"/>
                    <a:pt x="32" y="292"/>
                    <a:pt x="31" y="292"/>
                  </a:cubicBezTo>
                  <a:cubicBezTo>
                    <a:pt x="31" y="293"/>
                    <a:pt x="30" y="293"/>
                    <a:pt x="30" y="293"/>
                  </a:cubicBezTo>
                  <a:cubicBezTo>
                    <a:pt x="29" y="294"/>
                    <a:pt x="28" y="294"/>
                    <a:pt x="28" y="295"/>
                  </a:cubicBezTo>
                  <a:cubicBezTo>
                    <a:pt x="27" y="295"/>
                    <a:pt x="26" y="296"/>
                    <a:pt x="26" y="296"/>
                  </a:cubicBezTo>
                  <a:cubicBezTo>
                    <a:pt x="25" y="297"/>
                    <a:pt x="24" y="297"/>
                    <a:pt x="24" y="298"/>
                  </a:cubicBezTo>
                  <a:cubicBezTo>
                    <a:pt x="23" y="298"/>
                    <a:pt x="23" y="299"/>
                    <a:pt x="22" y="299"/>
                  </a:cubicBezTo>
                  <a:cubicBezTo>
                    <a:pt x="22" y="300"/>
                    <a:pt x="22" y="300"/>
                    <a:pt x="21" y="301"/>
                  </a:cubicBezTo>
                  <a:cubicBezTo>
                    <a:pt x="21" y="301"/>
                    <a:pt x="21" y="302"/>
                    <a:pt x="20" y="303"/>
                  </a:cubicBezTo>
                  <a:cubicBezTo>
                    <a:pt x="20" y="303"/>
                    <a:pt x="19" y="304"/>
                    <a:pt x="18" y="304"/>
                  </a:cubicBezTo>
                  <a:cubicBezTo>
                    <a:pt x="18" y="305"/>
                    <a:pt x="17" y="305"/>
                    <a:pt x="16" y="306"/>
                  </a:cubicBezTo>
                  <a:cubicBezTo>
                    <a:pt x="15" y="306"/>
                    <a:pt x="15" y="307"/>
                    <a:pt x="14" y="307"/>
                  </a:cubicBezTo>
                  <a:cubicBezTo>
                    <a:pt x="13" y="308"/>
                    <a:pt x="13" y="308"/>
                    <a:pt x="12" y="308"/>
                  </a:cubicBezTo>
                  <a:cubicBezTo>
                    <a:pt x="12" y="308"/>
                    <a:pt x="11" y="309"/>
                    <a:pt x="11" y="309"/>
                  </a:cubicBezTo>
                  <a:cubicBezTo>
                    <a:pt x="10" y="309"/>
                    <a:pt x="10" y="310"/>
                    <a:pt x="10" y="310"/>
                  </a:cubicBezTo>
                  <a:cubicBezTo>
                    <a:pt x="9" y="310"/>
                    <a:pt x="9" y="311"/>
                    <a:pt x="9" y="311"/>
                  </a:cubicBezTo>
                  <a:cubicBezTo>
                    <a:pt x="8" y="311"/>
                    <a:pt x="8" y="311"/>
                    <a:pt x="8" y="312"/>
                  </a:cubicBezTo>
                  <a:cubicBezTo>
                    <a:pt x="8" y="312"/>
                    <a:pt x="7" y="312"/>
                    <a:pt x="7" y="313"/>
                  </a:cubicBezTo>
                  <a:cubicBezTo>
                    <a:pt x="7" y="313"/>
                    <a:pt x="7" y="313"/>
                    <a:pt x="6" y="314"/>
                  </a:cubicBezTo>
                  <a:cubicBezTo>
                    <a:pt x="6" y="314"/>
                    <a:pt x="6" y="314"/>
                    <a:pt x="5" y="315"/>
                  </a:cubicBezTo>
                  <a:cubicBezTo>
                    <a:pt x="6" y="315"/>
                    <a:pt x="6" y="315"/>
                    <a:pt x="6" y="314"/>
                  </a:cubicBezTo>
                  <a:cubicBezTo>
                    <a:pt x="6" y="314"/>
                    <a:pt x="6" y="314"/>
                    <a:pt x="7" y="314"/>
                  </a:cubicBezTo>
                  <a:cubicBezTo>
                    <a:pt x="7" y="314"/>
                    <a:pt x="7" y="314"/>
                    <a:pt x="7" y="314"/>
                  </a:cubicBezTo>
                  <a:cubicBezTo>
                    <a:pt x="7" y="314"/>
                    <a:pt x="7" y="314"/>
                    <a:pt x="7" y="314"/>
                  </a:cubicBezTo>
                  <a:cubicBezTo>
                    <a:pt x="8" y="314"/>
                    <a:pt x="8" y="314"/>
                    <a:pt x="8" y="314"/>
                  </a:cubicBezTo>
                  <a:cubicBezTo>
                    <a:pt x="9" y="314"/>
                    <a:pt x="9" y="314"/>
                    <a:pt x="9" y="314"/>
                  </a:cubicBezTo>
                  <a:cubicBezTo>
                    <a:pt x="9" y="314"/>
                    <a:pt x="10" y="314"/>
                    <a:pt x="10" y="315"/>
                  </a:cubicBezTo>
                  <a:cubicBezTo>
                    <a:pt x="10" y="315"/>
                    <a:pt x="10" y="315"/>
                    <a:pt x="11" y="316"/>
                  </a:cubicBezTo>
                  <a:cubicBezTo>
                    <a:pt x="11" y="316"/>
                    <a:pt x="11" y="316"/>
                    <a:pt x="11" y="317"/>
                  </a:cubicBezTo>
                  <a:cubicBezTo>
                    <a:pt x="12" y="317"/>
                    <a:pt x="12" y="317"/>
                    <a:pt x="12" y="317"/>
                  </a:cubicBezTo>
                  <a:cubicBezTo>
                    <a:pt x="12" y="318"/>
                    <a:pt x="12" y="318"/>
                    <a:pt x="12" y="318"/>
                  </a:cubicBezTo>
                  <a:cubicBezTo>
                    <a:pt x="13" y="318"/>
                    <a:pt x="13" y="319"/>
                    <a:pt x="13" y="319"/>
                  </a:cubicBezTo>
                  <a:cubicBezTo>
                    <a:pt x="13" y="319"/>
                    <a:pt x="13" y="319"/>
                    <a:pt x="13" y="319"/>
                  </a:cubicBezTo>
                  <a:cubicBezTo>
                    <a:pt x="14" y="319"/>
                    <a:pt x="14" y="320"/>
                    <a:pt x="14" y="320"/>
                  </a:cubicBezTo>
                  <a:cubicBezTo>
                    <a:pt x="14" y="320"/>
                    <a:pt x="15" y="320"/>
                    <a:pt x="15" y="320"/>
                  </a:cubicBezTo>
                  <a:cubicBezTo>
                    <a:pt x="15" y="320"/>
                    <a:pt x="16" y="320"/>
                    <a:pt x="16" y="320"/>
                  </a:cubicBezTo>
                  <a:cubicBezTo>
                    <a:pt x="16" y="320"/>
                    <a:pt x="17" y="320"/>
                    <a:pt x="17" y="320"/>
                  </a:cubicBezTo>
                  <a:cubicBezTo>
                    <a:pt x="17" y="320"/>
                    <a:pt x="18" y="320"/>
                    <a:pt x="18" y="320"/>
                  </a:cubicBezTo>
                  <a:cubicBezTo>
                    <a:pt x="18" y="320"/>
                    <a:pt x="19" y="320"/>
                    <a:pt x="19" y="320"/>
                  </a:cubicBezTo>
                  <a:cubicBezTo>
                    <a:pt x="19" y="320"/>
                    <a:pt x="20" y="320"/>
                    <a:pt x="20" y="320"/>
                  </a:cubicBezTo>
                  <a:cubicBezTo>
                    <a:pt x="20" y="320"/>
                    <a:pt x="20" y="321"/>
                    <a:pt x="21" y="321"/>
                  </a:cubicBezTo>
                  <a:cubicBezTo>
                    <a:pt x="21" y="321"/>
                    <a:pt x="21" y="321"/>
                    <a:pt x="21" y="321"/>
                  </a:cubicBezTo>
                  <a:cubicBezTo>
                    <a:pt x="21" y="321"/>
                    <a:pt x="21" y="321"/>
                    <a:pt x="21" y="322"/>
                  </a:cubicBezTo>
                  <a:cubicBezTo>
                    <a:pt x="21" y="322"/>
                    <a:pt x="21" y="322"/>
                    <a:pt x="21" y="322"/>
                  </a:cubicBezTo>
                  <a:cubicBezTo>
                    <a:pt x="21" y="322"/>
                    <a:pt x="21" y="322"/>
                    <a:pt x="21" y="322"/>
                  </a:cubicBezTo>
                  <a:cubicBezTo>
                    <a:pt x="21" y="322"/>
                    <a:pt x="21" y="322"/>
                    <a:pt x="21" y="323"/>
                  </a:cubicBezTo>
                  <a:cubicBezTo>
                    <a:pt x="21" y="323"/>
                    <a:pt x="21" y="323"/>
                    <a:pt x="20" y="323"/>
                  </a:cubicBezTo>
                  <a:cubicBezTo>
                    <a:pt x="20" y="323"/>
                    <a:pt x="20" y="323"/>
                    <a:pt x="20" y="323"/>
                  </a:cubicBezTo>
                  <a:cubicBezTo>
                    <a:pt x="20" y="323"/>
                    <a:pt x="19" y="323"/>
                    <a:pt x="19" y="323"/>
                  </a:cubicBezTo>
                  <a:cubicBezTo>
                    <a:pt x="19" y="323"/>
                    <a:pt x="19" y="323"/>
                    <a:pt x="18" y="323"/>
                  </a:cubicBezTo>
                  <a:cubicBezTo>
                    <a:pt x="18" y="323"/>
                    <a:pt x="18" y="323"/>
                    <a:pt x="18" y="323"/>
                  </a:cubicBezTo>
                  <a:cubicBezTo>
                    <a:pt x="18" y="323"/>
                    <a:pt x="17" y="323"/>
                    <a:pt x="17" y="323"/>
                  </a:cubicBezTo>
                  <a:cubicBezTo>
                    <a:pt x="17" y="323"/>
                    <a:pt x="17" y="323"/>
                    <a:pt x="16" y="323"/>
                  </a:cubicBezTo>
                  <a:cubicBezTo>
                    <a:pt x="16" y="323"/>
                    <a:pt x="16" y="323"/>
                    <a:pt x="16" y="323"/>
                  </a:cubicBezTo>
                  <a:cubicBezTo>
                    <a:pt x="16" y="323"/>
                    <a:pt x="16" y="323"/>
                    <a:pt x="16" y="323"/>
                  </a:cubicBezTo>
                  <a:cubicBezTo>
                    <a:pt x="16" y="323"/>
                    <a:pt x="16" y="323"/>
                    <a:pt x="16" y="323"/>
                  </a:cubicBezTo>
                  <a:cubicBezTo>
                    <a:pt x="16" y="323"/>
                    <a:pt x="16" y="323"/>
                    <a:pt x="15" y="323"/>
                  </a:cubicBezTo>
                  <a:cubicBezTo>
                    <a:pt x="15" y="323"/>
                    <a:pt x="15" y="323"/>
                    <a:pt x="15" y="323"/>
                  </a:cubicBezTo>
                  <a:cubicBezTo>
                    <a:pt x="14" y="323"/>
                    <a:pt x="14" y="323"/>
                    <a:pt x="14" y="323"/>
                  </a:cubicBezTo>
                  <a:cubicBezTo>
                    <a:pt x="14" y="323"/>
                    <a:pt x="14" y="323"/>
                    <a:pt x="13" y="323"/>
                  </a:cubicBezTo>
                  <a:cubicBezTo>
                    <a:pt x="13" y="323"/>
                    <a:pt x="13" y="323"/>
                    <a:pt x="13" y="324"/>
                  </a:cubicBezTo>
                  <a:cubicBezTo>
                    <a:pt x="12" y="324"/>
                    <a:pt x="12" y="324"/>
                    <a:pt x="12" y="324"/>
                  </a:cubicBezTo>
                  <a:cubicBezTo>
                    <a:pt x="11" y="324"/>
                    <a:pt x="11" y="324"/>
                    <a:pt x="11" y="324"/>
                  </a:cubicBezTo>
                  <a:cubicBezTo>
                    <a:pt x="11" y="325"/>
                    <a:pt x="10" y="325"/>
                    <a:pt x="10" y="325"/>
                  </a:cubicBezTo>
                  <a:cubicBezTo>
                    <a:pt x="9" y="325"/>
                    <a:pt x="9" y="325"/>
                    <a:pt x="9" y="325"/>
                  </a:cubicBezTo>
                  <a:cubicBezTo>
                    <a:pt x="8" y="326"/>
                    <a:pt x="8" y="326"/>
                    <a:pt x="7" y="326"/>
                  </a:cubicBezTo>
                  <a:cubicBezTo>
                    <a:pt x="7" y="326"/>
                    <a:pt x="7" y="326"/>
                    <a:pt x="6" y="326"/>
                  </a:cubicBezTo>
                  <a:cubicBezTo>
                    <a:pt x="6" y="327"/>
                    <a:pt x="6" y="327"/>
                    <a:pt x="6" y="327"/>
                  </a:cubicBezTo>
                  <a:cubicBezTo>
                    <a:pt x="6" y="327"/>
                    <a:pt x="6" y="327"/>
                    <a:pt x="5" y="327"/>
                  </a:cubicBezTo>
                  <a:cubicBezTo>
                    <a:pt x="5" y="328"/>
                    <a:pt x="5" y="328"/>
                    <a:pt x="5" y="328"/>
                  </a:cubicBezTo>
                  <a:cubicBezTo>
                    <a:pt x="5" y="329"/>
                    <a:pt x="5" y="329"/>
                    <a:pt x="6" y="329"/>
                  </a:cubicBezTo>
                  <a:cubicBezTo>
                    <a:pt x="6" y="330"/>
                    <a:pt x="6" y="330"/>
                    <a:pt x="5" y="331"/>
                  </a:cubicBezTo>
                  <a:cubicBezTo>
                    <a:pt x="5" y="331"/>
                    <a:pt x="5" y="331"/>
                    <a:pt x="5" y="331"/>
                  </a:cubicBezTo>
                  <a:cubicBezTo>
                    <a:pt x="5" y="332"/>
                    <a:pt x="5" y="332"/>
                    <a:pt x="4" y="332"/>
                  </a:cubicBezTo>
                  <a:cubicBezTo>
                    <a:pt x="4" y="332"/>
                    <a:pt x="4" y="332"/>
                    <a:pt x="4" y="332"/>
                  </a:cubicBezTo>
                  <a:cubicBezTo>
                    <a:pt x="4" y="333"/>
                    <a:pt x="4" y="333"/>
                    <a:pt x="4" y="333"/>
                  </a:cubicBezTo>
                  <a:cubicBezTo>
                    <a:pt x="4" y="333"/>
                    <a:pt x="3" y="333"/>
                    <a:pt x="3" y="333"/>
                  </a:cubicBezTo>
                  <a:cubicBezTo>
                    <a:pt x="3" y="333"/>
                    <a:pt x="3" y="333"/>
                    <a:pt x="3" y="334"/>
                  </a:cubicBezTo>
                  <a:cubicBezTo>
                    <a:pt x="3" y="334"/>
                    <a:pt x="3" y="334"/>
                    <a:pt x="3" y="334"/>
                  </a:cubicBezTo>
                  <a:cubicBezTo>
                    <a:pt x="3" y="335"/>
                    <a:pt x="2" y="335"/>
                    <a:pt x="2" y="335"/>
                  </a:cubicBezTo>
                  <a:cubicBezTo>
                    <a:pt x="2" y="335"/>
                    <a:pt x="2" y="336"/>
                    <a:pt x="2" y="336"/>
                  </a:cubicBezTo>
                  <a:cubicBezTo>
                    <a:pt x="2" y="336"/>
                    <a:pt x="1" y="336"/>
                    <a:pt x="1" y="336"/>
                  </a:cubicBezTo>
                  <a:cubicBezTo>
                    <a:pt x="1" y="336"/>
                    <a:pt x="1" y="336"/>
                    <a:pt x="1" y="337"/>
                  </a:cubicBezTo>
                  <a:cubicBezTo>
                    <a:pt x="1" y="337"/>
                    <a:pt x="1" y="337"/>
                    <a:pt x="1" y="337"/>
                  </a:cubicBezTo>
                  <a:cubicBezTo>
                    <a:pt x="1" y="337"/>
                    <a:pt x="1" y="337"/>
                    <a:pt x="0" y="337"/>
                  </a:cubicBezTo>
                  <a:cubicBezTo>
                    <a:pt x="0" y="337"/>
                    <a:pt x="0" y="337"/>
                    <a:pt x="0" y="338"/>
                  </a:cubicBezTo>
                  <a:cubicBezTo>
                    <a:pt x="0" y="338"/>
                    <a:pt x="0" y="338"/>
                    <a:pt x="0" y="338"/>
                  </a:cubicBezTo>
                  <a:cubicBezTo>
                    <a:pt x="0" y="338"/>
                    <a:pt x="0" y="339"/>
                    <a:pt x="0" y="339"/>
                  </a:cubicBezTo>
                  <a:cubicBezTo>
                    <a:pt x="0" y="339"/>
                    <a:pt x="0" y="339"/>
                    <a:pt x="0" y="339"/>
                  </a:cubicBezTo>
                  <a:cubicBezTo>
                    <a:pt x="1" y="340"/>
                    <a:pt x="1" y="340"/>
                    <a:pt x="1" y="340"/>
                  </a:cubicBezTo>
                  <a:cubicBezTo>
                    <a:pt x="1" y="340"/>
                    <a:pt x="1" y="340"/>
                    <a:pt x="1" y="340"/>
                  </a:cubicBezTo>
                  <a:cubicBezTo>
                    <a:pt x="1" y="341"/>
                    <a:pt x="1" y="341"/>
                    <a:pt x="1" y="341"/>
                  </a:cubicBezTo>
                  <a:cubicBezTo>
                    <a:pt x="1" y="341"/>
                    <a:pt x="1" y="341"/>
                    <a:pt x="1" y="342"/>
                  </a:cubicBezTo>
                  <a:cubicBezTo>
                    <a:pt x="1" y="342"/>
                    <a:pt x="1" y="342"/>
                    <a:pt x="1" y="342"/>
                  </a:cubicBezTo>
                  <a:cubicBezTo>
                    <a:pt x="1" y="343"/>
                    <a:pt x="1" y="343"/>
                    <a:pt x="1" y="343"/>
                  </a:cubicBezTo>
                  <a:cubicBezTo>
                    <a:pt x="1" y="344"/>
                    <a:pt x="1" y="344"/>
                    <a:pt x="1" y="344"/>
                  </a:cubicBezTo>
                  <a:cubicBezTo>
                    <a:pt x="2" y="345"/>
                    <a:pt x="2" y="345"/>
                    <a:pt x="2" y="345"/>
                  </a:cubicBezTo>
                  <a:cubicBezTo>
                    <a:pt x="2" y="345"/>
                    <a:pt x="2" y="346"/>
                    <a:pt x="2" y="346"/>
                  </a:cubicBezTo>
                  <a:cubicBezTo>
                    <a:pt x="3" y="346"/>
                    <a:pt x="3" y="346"/>
                    <a:pt x="3" y="346"/>
                  </a:cubicBezTo>
                  <a:cubicBezTo>
                    <a:pt x="3" y="347"/>
                    <a:pt x="3" y="347"/>
                    <a:pt x="3" y="347"/>
                  </a:cubicBezTo>
                  <a:cubicBezTo>
                    <a:pt x="3" y="347"/>
                    <a:pt x="3" y="347"/>
                    <a:pt x="3" y="347"/>
                  </a:cubicBezTo>
                  <a:cubicBezTo>
                    <a:pt x="3" y="347"/>
                    <a:pt x="3" y="347"/>
                    <a:pt x="3" y="348"/>
                  </a:cubicBezTo>
                  <a:cubicBezTo>
                    <a:pt x="3" y="348"/>
                    <a:pt x="3" y="348"/>
                    <a:pt x="3" y="348"/>
                  </a:cubicBezTo>
                  <a:cubicBezTo>
                    <a:pt x="3" y="348"/>
                    <a:pt x="3" y="348"/>
                    <a:pt x="3" y="348"/>
                  </a:cubicBezTo>
                  <a:cubicBezTo>
                    <a:pt x="3" y="348"/>
                    <a:pt x="3" y="349"/>
                    <a:pt x="3" y="349"/>
                  </a:cubicBezTo>
                  <a:cubicBezTo>
                    <a:pt x="2" y="349"/>
                    <a:pt x="2" y="349"/>
                    <a:pt x="2" y="349"/>
                  </a:cubicBezTo>
                  <a:cubicBezTo>
                    <a:pt x="2" y="349"/>
                    <a:pt x="2" y="349"/>
                    <a:pt x="2" y="349"/>
                  </a:cubicBezTo>
                  <a:cubicBezTo>
                    <a:pt x="1" y="349"/>
                    <a:pt x="1" y="349"/>
                    <a:pt x="1" y="349"/>
                  </a:cubicBezTo>
                  <a:cubicBezTo>
                    <a:pt x="1" y="349"/>
                    <a:pt x="1" y="349"/>
                    <a:pt x="1" y="349"/>
                  </a:cubicBezTo>
                  <a:cubicBezTo>
                    <a:pt x="1" y="349"/>
                    <a:pt x="1" y="350"/>
                    <a:pt x="1" y="350"/>
                  </a:cubicBezTo>
                  <a:cubicBezTo>
                    <a:pt x="1" y="350"/>
                    <a:pt x="1" y="350"/>
                    <a:pt x="0" y="350"/>
                  </a:cubicBezTo>
                  <a:cubicBezTo>
                    <a:pt x="0" y="350"/>
                    <a:pt x="0" y="350"/>
                    <a:pt x="0" y="350"/>
                  </a:cubicBezTo>
                  <a:cubicBezTo>
                    <a:pt x="0" y="351"/>
                    <a:pt x="0" y="351"/>
                    <a:pt x="0" y="351"/>
                  </a:cubicBezTo>
                  <a:cubicBezTo>
                    <a:pt x="0" y="351"/>
                    <a:pt x="0" y="352"/>
                    <a:pt x="0" y="352"/>
                  </a:cubicBezTo>
                  <a:cubicBezTo>
                    <a:pt x="1" y="352"/>
                    <a:pt x="1" y="352"/>
                    <a:pt x="1" y="353"/>
                  </a:cubicBezTo>
                  <a:cubicBezTo>
                    <a:pt x="1" y="353"/>
                    <a:pt x="1" y="353"/>
                    <a:pt x="2" y="353"/>
                  </a:cubicBezTo>
                  <a:cubicBezTo>
                    <a:pt x="2" y="354"/>
                    <a:pt x="2" y="354"/>
                    <a:pt x="3" y="355"/>
                  </a:cubicBezTo>
                  <a:cubicBezTo>
                    <a:pt x="3" y="355"/>
                    <a:pt x="3" y="356"/>
                    <a:pt x="3" y="356"/>
                  </a:cubicBezTo>
                  <a:cubicBezTo>
                    <a:pt x="3" y="356"/>
                    <a:pt x="3" y="357"/>
                    <a:pt x="3" y="357"/>
                  </a:cubicBezTo>
                  <a:cubicBezTo>
                    <a:pt x="3" y="358"/>
                    <a:pt x="3" y="358"/>
                    <a:pt x="3" y="358"/>
                  </a:cubicBezTo>
                  <a:cubicBezTo>
                    <a:pt x="3" y="359"/>
                    <a:pt x="3" y="359"/>
                    <a:pt x="3" y="359"/>
                  </a:cubicBezTo>
                  <a:cubicBezTo>
                    <a:pt x="3" y="359"/>
                    <a:pt x="3" y="360"/>
                    <a:pt x="3" y="360"/>
                  </a:cubicBezTo>
                  <a:cubicBezTo>
                    <a:pt x="3" y="360"/>
                    <a:pt x="4" y="361"/>
                    <a:pt x="4" y="361"/>
                  </a:cubicBezTo>
                  <a:cubicBezTo>
                    <a:pt x="4" y="362"/>
                    <a:pt x="5" y="362"/>
                    <a:pt x="5" y="363"/>
                  </a:cubicBezTo>
                  <a:cubicBezTo>
                    <a:pt x="5" y="363"/>
                    <a:pt x="6" y="363"/>
                    <a:pt x="6" y="363"/>
                  </a:cubicBezTo>
                  <a:cubicBezTo>
                    <a:pt x="6" y="364"/>
                    <a:pt x="6" y="364"/>
                    <a:pt x="6" y="364"/>
                  </a:cubicBezTo>
                  <a:cubicBezTo>
                    <a:pt x="6" y="364"/>
                    <a:pt x="6" y="365"/>
                    <a:pt x="6" y="365"/>
                  </a:cubicBezTo>
                  <a:cubicBezTo>
                    <a:pt x="6" y="365"/>
                    <a:pt x="6" y="366"/>
                    <a:pt x="7" y="366"/>
                  </a:cubicBezTo>
                  <a:cubicBezTo>
                    <a:pt x="7" y="366"/>
                    <a:pt x="7" y="366"/>
                    <a:pt x="7" y="367"/>
                  </a:cubicBezTo>
                  <a:cubicBezTo>
                    <a:pt x="7" y="367"/>
                    <a:pt x="7" y="367"/>
                    <a:pt x="7" y="367"/>
                  </a:cubicBezTo>
                  <a:cubicBezTo>
                    <a:pt x="7" y="367"/>
                    <a:pt x="7" y="368"/>
                    <a:pt x="7" y="368"/>
                  </a:cubicBezTo>
                  <a:cubicBezTo>
                    <a:pt x="7" y="368"/>
                    <a:pt x="7" y="368"/>
                    <a:pt x="7" y="368"/>
                  </a:cubicBezTo>
                  <a:cubicBezTo>
                    <a:pt x="8" y="368"/>
                    <a:pt x="8" y="369"/>
                    <a:pt x="8" y="369"/>
                  </a:cubicBezTo>
                  <a:cubicBezTo>
                    <a:pt x="8" y="369"/>
                    <a:pt x="9" y="369"/>
                    <a:pt x="9" y="369"/>
                  </a:cubicBezTo>
                  <a:cubicBezTo>
                    <a:pt x="9" y="369"/>
                    <a:pt x="9" y="369"/>
                    <a:pt x="10" y="369"/>
                  </a:cubicBezTo>
                  <a:cubicBezTo>
                    <a:pt x="10" y="369"/>
                    <a:pt x="10" y="370"/>
                    <a:pt x="10" y="370"/>
                  </a:cubicBezTo>
                  <a:cubicBezTo>
                    <a:pt x="11" y="370"/>
                    <a:pt x="11" y="370"/>
                    <a:pt x="11" y="370"/>
                  </a:cubicBezTo>
                  <a:cubicBezTo>
                    <a:pt x="11" y="370"/>
                    <a:pt x="11" y="369"/>
                    <a:pt x="11" y="369"/>
                  </a:cubicBezTo>
                  <a:cubicBezTo>
                    <a:pt x="11" y="369"/>
                    <a:pt x="11" y="369"/>
                    <a:pt x="11" y="369"/>
                  </a:cubicBezTo>
                  <a:cubicBezTo>
                    <a:pt x="11" y="369"/>
                    <a:pt x="11" y="369"/>
                    <a:pt x="11" y="369"/>
                  </a:cubicBezTo>
                  <a:cubicBezTo>
                    <a:pt x="12" y="369"/>
                    <a:pt x="12" y="369"/>
                    <a:pt x="12" y="369"/>
                  </a:cubicBezTo>
                  <a:cubicBezTo>
                    <a:pt x="12" y="369"/>
                    <a:pt x="12" y="369"/>
                    <a:pt x="12" y="369"/>
                  </a:cubicBezTo>
                  <a:cubicBezTo>
                    <a:pt x="12" y="369"/>
                    <a:pt x="12" y="369"/>
                    <a:pt x="12" y="369"/>
                  </a:cubicBezTo>
                  <a:cubicBezTo>
                    <a:pt x="12" y="369"/>
                    <a:pt x="13" y="369"/>
                    <a:pt x="13" y="369"/>
                  </a:cubicBezTo>
                  <a:cubicBezTo>
                    <a:pt x="13" y="369"/>
                    <a:pt x="13" y="369"/>
                    <a:pt x="14" y="369"/>
                  </a:cubicBezTo>
                  <a:cubicBezTo>
                    <a:pt x="14" y="369"/>
                    <a:pt x="14" y="370"/>
                    <a:pt x="15" y="370"/>
                  </a:cubicBezTo>
                  <a:cubicBezTo>
                    <a:pt x="15" y="370"/>
                    <a:pt x="15" y="370"/>
                    <a:pt x="15" y="371"/>
                  </a:cubicBezTo>
                  <a:cubicBezTo>
                    <a:pt x="16" y="371"/>
                    <a:pt x="16" y="371"/>
                    <a:pt x="16" y="372"/>
                  </a:cubicBezTo>
                  <a:cubicBezTo>
                    <a:pt x="16" y="372"/>
                    <a:pt x="16" y="372"/>
                    <a:pt x="16" y="372"/>
                  </a:cubicBezTo>
                  <a:cubicBezTo>
                    <a:pt x="17" y="372"/>
                    <a:pt x="17" y="372"/>
                    <a:pt x="17" y="372"/>
                  </a:cubicBezTo>
                  <a:cubicBezTo>
                    <a:pt x="17" y="372"/>
                    <a:pt x="17" y="372"/>
                    <a:pt x="17" y="372"/>
                  </a:cubicBezTo>
                  <a:cubicBezTo>
                    <a:pt x="17" y="372"/>
                    <a:pt x="17" y="372"/>
                    <a:pt x="17" y="372"/>
                  </a:cubicBezTo>
                  <a:cubicBezTo>
                    <a:pt x="17" y="372"/>
                    <a:pt x="18" y="372"/>
                    <a:pt x="18" y="372"/>
                  </a:cubicBezTo>
                  <a:cubicBezTo>
                    <a:pt x="18" y="372"/>
                    <a:pt x="18" y="372"/>
                    <a:pt x="18" y="372"/>
                  </a:cubicBezTo>
                  <a:cubicBezTo>
                    <a:pt x="19" y="372"/>
                    <a:pt x="19" y="372"/>
                    <a:pt x="19" y="372"/>
                  </a:cubicBezTo>
                  <a:cubicBezTo>
                    <a:pt x="19" y="372"/>
                    <a:pt x="20" y="372"/>
                    <a:pt x="20" y="371"/>
                  </a:cubicBezTo>
                  <a:cubicBezTo>
                    <a:pt x="20" y="371"/>
                    <a:pt x="20" y="371"/>
                    <a:pt x="20" y="371"/>
                  </a:cubicBezTo>
                  <a:cubicBezTo>
                    <a:pt x="20" y="371"/>
                    <a:pt x="20" y="371"/>
                    <a:pt x="20" y="371"/>
                  </a:cubicBezTo>
                  <a:cubicBezTo>
                    <a:pt x="20" y="371"/>
                    <a:pt x="20" y="371"/>
                    <a:pt x="21" y="371"/>
                  </a:cubicBezTo>
                  <a:cubicBezTo>
                    <a:pt x="21" y="371"/>
                    <a:pt x="21" y="371"/>
                    <a:pt x="21" y="371"/>
                  </a:cubicBezTo>
                  <a:cubicBezTo>
                    <a:pt x="21" y="371"/>
                    <a:pt x="21" y="371"/>
                    <a:pt x="21" y="371"/>
                  </a:cubicBezTo>
                  <a:cubicBezTo>
                    <a:pt x="22" y="371"/>
                    <a:pt x="22" y="371"/>
                    <a:pt x="23" y="371"/>
                  </a:cubicBezTo>
                  <a:cubicBezTo>
                    <a:pt x="24" y="372"/>
                    <a:pt x="24" y="372"/>
                    <a:pt x="25" y="372"/>
                  </a:cubicBezTo>
                  <a:cubicBezTo>
                    <a:pt x="25" y="372"/>
                    <a:pt x="26" y="373"/>
                    <a:pt x="27" y="373"/>
                  </a:cubicBezTo>
                  <a:cubicBezTo>
                    <a:pt x="27" y="373"/>
                    <a:pt x="28" y="373"/>
                    <a:pt x="28" y="373"/>
                  </a:cubicBezTo>
                  <a:cubicBezTo>
                    <a:pt x="28" y="374"/>
                    <a:pt x="28" y="374"/>
                    <a:pt x="28" y="374"/>
                  </a:cubicBezTo>
                  <a:cubicBezTo>
                    <a:pt x="28" y="374"/>
                    <a:pt x="29" y="374"/>
                    <a:pt x="29" y="374"/>
                  </a:cubicBezTo>
                  <a:cubicBezTo>
                    <a:pt x="29" y="374"/>
                    <a:pt x="29" y="375"/>
                    <a:pt x="29" y="375"/>
                  </a:cubicBezTo>
                  <a:cubicBezTo>
                    <a:pt x="29" y="375"/>
                    <a:pt x="29" y="376"/>
                    <a:pt x="29" y="376"/>
                  </a:cubicBezTo>
                  <a:cubicBezTo>
                    <a:pt x="29" y="377"/>
                    <a:pt x="29" y="377"/>
                    <a:pt x="29" y="378"/>
                  </a:cubicBezTo>
                  <a:cubicBezTo>
                    <a:pt x="29" y="378"/>
                    <a:pt x="29" y="378"/>
                    <a:pt x="29" y="378"/>
                  </a:cubicBezTo>
                  <a:cubicBezTo>
                    <a:pt x="29" y="378"/>
                    <a:pt x="29" y="378"/>
                    <a:pt x="29" y="379"/>
                  </a:cubicBezTo>
                  <a:cubicBezTo>
                    <a:pt x="29" y="379"/>
                    <a:pt x="29" y="379"/>
                    <a:pt x="29" y="379"/>
                  </a:cubicBezTo>
                  <a:cubicBezTo>
                    <a:pt x="29" y="379"/>
                    <a:pt x="29" y="379"/>
                    <a:pt x="29" y="380"/>
                  </a:cubicBezTo>
                  <a:cubicBezTo>
                    <a:pt x="29" y="380"/>
                    <a:pt x="29" y="380"/>
                    <a:pt x="29" y="380"/>
                  </a:cubicBezTo>
                  <a:cubicBezTo>
                    <a:pt x="29" y="380"/>
                    <a:pt x="29" y="380"/>
                    <a:pt x="29" y="381"/>
                  </a:cubicBezTo>
                  <a:cubicBezTo>
                    <a:pt x="29" y="381"/>
                    <a:pt x="29" y="381"/>
                    <a:pt x="29" y="381"/>
                  </a:cubicBezTo>
                  <a:cubicBezTo>
                    <a:pt x="29" y="381"/>
                    <a:pt x="29" y="381"/>
                    <a:pt x="29" y="382"/>
                  </a:cubicBezTo>
                  <a:cubicBezTo>
                    <a:pt x="29" y="382"/>
                    <a:pt x="29" y="382"/>
                    <a:pt x="29" y="383"/>
                  </a:cubicBezTo>
                  <a:cubicBezTo>
                    <a:pt x="29" y="383"/>
                    <a:pt x="29" y="383"/>
                    <a:pt x="29" y="384"/>
                  </a:cubicBezTo>
                  <a:cubicBezTo>
                    <a:pt x="29" y="384"/>
                    <a:pt x="29" y="384"/>
                    <a:pt x="29" y="384"/>
                  </a:cubicBezTo>
                  <a:cubicBezTo>
                    <a:pt x="29" y="385"/>
                    <a:pt x="30" y="385"/>
                    <a:pt x="30" y="385"/>
                  </a:cubicBezTo>
                  <a:cubicBezTo>
                    <a:pt x="30" y="385"/>
                    <a:pt x="30" y="385"/>
                    <a:pt x="31" y="386"/>
                  </a:cubicBezTo>
                  <a:cubicBezTo>
                    <a:pt x="31" y="386"/>
                    <a:pt x="31" y="386"/>
                    <a:pt x="31" y="386"/>
                  </a:cubicBezTo>
                  <a:cubicBezTo>
                    <a:pt x="31" y="387"/>
                    <a:pt x="31" y="387"/>
                    <a:pt x="32" y="387"/>
                  </a:cubicBezTo>
                  <a:cubicBezTo>
                    <a:pt x="32" y="387"/>
                    <a:pt x="32" y="388"/>
                    <a:pt x="32" y="388"/>
                  </a:cubicBezTo>
                  <a:cubicBezTo>
                    <a:pt x="32" y="388"/>
                    <a:pt x="32" y="388"/>
                    <a:pt x="32" y="388"/>
                  </a:cubicBezTo>
                  <a:cubicBezTo>
                    <a:pt x="32" y="389"/>
                    <a:pt x="32" y="389"/>
                    <a:pt x="33" y="389"/>
                  </a:cubicBezTo>
                  <a:cubicBezTo>
                    <a:pt x="33" y="389"/>
                    <a:pt x="33" y="390"/>
                    <a:pt x="33" y="390"/>
                  </a:cubicBezTo>
                  <a:cubicBezTo>
                    <a:pt x="33" y="390"/>
                    <a:pt x="34" y="390"/>
                    <a:pt x="34" y="390"/>
                  </a:cubicBezTo>
                  <a:cubicBezTo>
                    <a:pt x="34" y="390"/>
                    <a:pt x="34" y="390"/>
                    <a:pt x="35" y="391"/>
                  </a:cubicBezTo>
                  <a:cubicBezTo>
                    <a:pt x="35" y="391"/>
                    <a:pt x="35" y="391"/>
                    <a:pt x="36" y="391"/>
                  </a:cubicBezTo>
                  <a:cubicBezTo>
                    <a:pt x="36" y="392"/>
                    <a:pt x="36" y="392"/>
                    <a:pt x="36" y="392"/>
                  </a:cubicBezTo>
                  <a:cubicBezTo>
                    <a:pt x="37" y="392"/>
                    <a:pt x="37" y="393"/>
                    <a:pt x="37" y="393"/>
                  </a:cubicBezTo>
                  <a:cubicBezTo>
                    <a:pt x="37" y="393"/>
                    <a:pt x="37" y="393"/>
                    <a:pt x="37" y="394"/>
                  </a:cubicBezTo>
                  <a:cubicBezTo>
                    <a:pt x="38" y="394"/>
                    <a:pt x="38" y="394"/>
                    <a:pt x="38" y="394"/>
                  </a:cubicBezTo>
                  <a:cubicBezTo>
                    <a:pt x="38" y="394"/>
                    <a:pt x="38" y="394"/>
                    <a:pt x="38" y="394"/>
                  </a:cubicBezTo>
                  <a:cubicBezTo>
                    <a:pt x="38" y="395"/>
                    <a:pt x="38" y="395"/>
                    <a:pt x="39" y="395"/>
                  </a:cubicBezTo>
                  <a:cubicBezTo>
                    <a:pt x="39" y="395"/>
                    <a:pt x="39" y="395"/>
                    <a:pt x="40" y="395"/>
                  </a:cubicBezTo>
                  <a:cubicBezTo>
                    <a:pt x="40" y="396"/>
                    <a:pt x="41" y="396"/>
                    <a:pt x="42" y="396"/>
                  </a:cubicBezTo>
                  <a:cubicBezTo>
                    <a:pt x="42" y="397"/>
                    <a:pt x="42" y="397"/>
                    <a:pt x="43" y="398"/>
                  </a:cubicBezTo>
                  <a:cubicBezTo>
                    <a:pt x="43" y="398"/>
                    <a:pt x="43" y="399"/>
                    <a:pt x="44" y="399"/>
                  </a:cubicBezTo>
                  <a:cubicBezTo>
                    <a:pt x="44" y="400"/>
                    <a:pt x="44" y="400"/>
                    <a:pt x="43" y="400"/>
                  </a:cubicBezTo>
                  <a:cubicBezTo>
                    <a:pt x="43" y="401"/>
                    <a:pt x="43" y="401"/>
                    <a:pt x="43" y="401"/>
                  </a:cubicBezTo>
                  <a:cubicBezTo>
                    <a:pt x="42" y="402"/>
                    <a:pt x="42" y="402"/>
                    <a:pt x="41" y="402"/>
                  </a:cubicBezTo>
                  <a:cubicBezTo>
                    <a:pt x="41" y="403"/>
                    <a:pt x="40" y="403"/>
                    <a:pt x="39" y="404"/>
                  </a:cubicBezTo>
                  <a:cubicBezTo>
                    <a:pt x="39" y="404"/>
                    <a:pt x="39" y="404"/>
                    <a:pt x="39" y="404"/>
                  </a:cubicBezTo>
                  <a:cubicBezTo>
                    <a:pt x="39" y="404"/>
                    <a:pt x="39" y="404"/>
                    <a:pt x="39" y="404"/>
                  </a:cubicBezTo>
                  <a:cubicBezTo>
                    <a:pt x="39" y="404"/>
                    <a:pt x="39" y="404"/>
                    <a:pt x="39" y="404"/>
                  </a:cubicBezTo>
                  <a:cubicBezTo>
                    <a:pt x="38" y="404"/>
                    <a:pt x="38" y="404"/>
                    <a:pt x="38" y="404"/>
                  </a:cubicBezTo>
                  <a:cubicBezTo>
                    <a:pt x="38" y="404"/>
                    <a:pt x="38" y="404"/>
                    <a:pt x="38" y="404"/>
                  </a:cubicBezTo>
                  <a:cubicBezTo>
                    <a:pt x="37" y="404"/>
                    <a:pt x="37" y="404"/>
                    <a:pt x="37" y="403"/>
                  </a:cubicBezTo>
                  <a:cubicBezTo>
                    <a:pt x="37" y="403"/>
                    <a:pt x="37" y="403"/>
                    <a:pt x="36" y="403"/>
                  </a:cubicBezTo>
                  <a:cubicBezTo>
                    <a:pt x="36" y="403"/>
                    <a:pt x="36" y="403"/>
                    <a:pt x="36" y="403"/>
                  </a:cubicBezTo>
                  <a:cubicBezTo>
                    <a:pt x="35" y="403"/>
                    <a:pt x="35" y="403"/>
                    <a:pt x="35" y="403"/>
                  </a:cubicBezTo>
                  <a:cubicBezTo>
                    <a:pt x="35" y="403"/>
                    <a:pt x="35" y="403"/>
                    <a:pt x="35" y="403"/>
                  </a:cubicBezTo>
                  <a:cubicBezTo>
                    <a:pt x="34" y="402"/>
                    <a:pt x="34" y="402"/>
                    <a:pt x="34" y="402"/>
                  </a:cubicBezTo>
                  <a:cubicBezTo>
                    <a:pt x="34" y="402"/>
                    <a:pt x="34" y="402"/>
                    <a:pt x="34" y="402"/>
                  </a:cubicBezTo>
                  <a:cubicBezTo>
                    <a:pt x="33" y="402"/>
                    <a:pt x="33" y="402"/>
                    <a:pt x="33" y="402"/>
                  </a:cubicBezTo>
                  <a:cubicBezTo>
                    <a:pt x="33" y="403"/>
                    <a:pt x="33" y="403"/>
                    <a:pt x="33" y="403"/>
                  </a:cubicBezTo>
                  <a:cubicBezTo>
                    <a:pt x="33" y="403"/>
                    <a:pt x="33" y="404"/>
                    <a:pt x="33" y="404"/>
                  </a:cubicBezTo>
                  <a:cubicBezTo>
                    <a:pt x="33" y="404"/>
                    <a:pt x="33" y="405"/>
                    <a:pt x="33" y="405"/>
                  </a:cubicBezTo>
                  <a:cubicBezTo>
                    <a:pt x="33" y="405"/>
                    <a:pt x="34" y="406"/>
                    <a:pt x="34" y="406"/>
                  </a:cubicBezTo>
                  <a:cubicBezTo>
                    <a:pt x="34" y="407"/>
                    <a:pt x="34" y="407"/>
                    <a:pt x="34" y="407"/>
                  </a:cubicBezTo>
                  <a:cubicBezTo>
                    <a:pt x="34" y="407"/>
                    <a:pt x="34" y="408"/>
                    <a:pt x="34" y="408"/>
                  </a:cubicBezTo>
                  <a:cubicBezTo>
                    <a:pt x="34" y="408"/>
                    <a:pt x="34" y="408"/>
                    <a:pt x="35" y="409"/>
                  </a:cubicBezTo>
                  <a:cubicBezTo>
                    <a:pt x="35" y="409"/>
                    <a:pt x="35" y="409"/>
                    <a:pt x="35" y="410"/>
                  </a:cubicBezTo>
                  <a:cubicBezTo>
                    <a:pt x="35" y="411"/>
                    <a:pt x="35" y="411"/>
                    <a:pt x="35" y="412"/>
                  </a:cubicBezTo>
                  <a:cubicBezTo>
                    <a:pt x="36" y="413"/>
                    <a:pt x="36" y="413"/>
                    <a:pt x="36" y="413"/>
                  </a:cubicBezTo>
                  <a:cubicBezTo>
                    <a:pt x="36" y="413"/>
                    <a:pt x="37" y="414"/>
                    <a:pt x="37" y="414"/>
                  </a:cubicBezTo>
                  <a:cubicBezTo>
                    <a:pt x="37" y="414"/>
                    <a:pt x="37" y="414"/>
                    <a:pt x="38" y="414"/>
                  </a:cubicBezTo>
                  <a:cubicBezTo>
                    <a:pt x="38" y="414"/>
                    <a:pt x="38" y="414"/>
                    <a:pt x="39" y="414"/>
                  </a:cubicBezTo>
                  <a:cubicBezTo>
                    <a:pt x="39" y="414"/>
                    <a:pt x="39" y="413"/>
                    <a:pt x="39" y="413"/>
                  </a:cubicBezTo>
                  <a:cubicBezTo>
                    <a:pt x="39" y="413"/>
                    <a:pt x="40" y="413"/>
                    <a:pt x="40" y="413"/>
                  </a:cubicBezTo>
                  <a:cubicBezTo>
                    <a:pt x="40" y="413"/>
                    <a:pt x="40" y="413"/>
                    <a:pt x="40" y="413"/>
                  </a:cubicBezTo>
                  <a:cubicBezTo>
                    <a:pt x="40" y="413"/>
                    <a:pt x="40" y="412"/>
                    <a:pt x="41" y="412"/>
                  </a:cubicBezTo>
                  <a:cubicBezTo>
                    <a:pt x="41" y="412"/>
                    <a:pt x="41" y="412"/>
                    <a:pt x="41" y="412"/>
                  </a:cubicBezTo>
                  <a:cubicBezTo>
                    <a:pt x="41" y="412"/>
                    <a:pt x="41" y="412"/>
                    <a:pt x="41" y="412"/>
                  </a:cubicBezTo>
                  <a:cubicBezTo>
                    <a:pt x="41" y="412"/>
                    <a:pt x="41" y="412"/>
                    <a:pt x="41" y="412"/>
                  </a:cubicBezTo>
                  <a:cubicBezTo>
                    <a:pt x="42" y="412"/>
                    <a:pt x="42" y="412"/>
                    <a:pt x="42" y="412"/>
                  </a:cubicBezTo>
                  <a:cubicBezTo>
                    <a:pt x="42" y="412"/>
                    <a:pt x="42" y="412"/>
                    <a:pt x="42" y="412"/>
                  </a:cubicBezTo>
                  <a:cubicBezTo>
                    <a:pt x="42" y="411"/>
                    <a:pt x="42" y="411"/>
                    <a:pt x="43" y="411"/>
                  </a:cubicBezTo>
                  <a:cubicBezTo>
                    <a:pt x="43" y="411"/>
                    <a:pt x="43" y="411"/>
                    <a:pt x="43" y="411"/>
                  </a:cubicBezTo>
                  <a:cubicBezTo>
                    <a:pt x="43" y="411"/>
                    <a:pt x="43" y="411"/>
                    <a:pt x="43" y="411"/>
                  </a:cubicBezTo>
                  <a:cubicBezTo>
                    <a:pt x="44" y="411"/>
                    <a:pt x="44" y="411"/>
                    <a:pt x="44" y="411"/>
                  </a:cubicBezTo>
                  <a:cubicBezTo>
                    <a:pt x="44" y="411"/>
                    <a:pt x="44" y="412"/>
                    <a:pt x="44" y="412"/>
                  </a:cubicBezTo>
                  <a:cubicBezTo>
                    <a:pt x="44" y="412"/>
                    <a:pt x="45" y="412"/>
                    <a:pt x="45" y="412"/>
                  </a:cubicBezTo>
                  <a:cubicBezTo>
                    <a:pt x="45" y="412"/>
                    <a:pt x="45" y="412"/>
                    <a:pt x="45" y="412"/>
                  </a:cubicBezTo>
                  <a:cubicBezTo>
                    <a:pt x="45" y="412"/>
                    <a:pt x="45" y="412"/>
                    <a:pt x="45" y="412"/>
                  </a:cubicBezTo>
                  <a:cubicBezTo>
                    <a:pt x="46" y="412"/>
                    <a:pt x="46" y="412"/>
                    <a:pt x="46" y="412"/>
                  </a:cubicBezTo>
                  <a:cubicBezTo>
                    <a:pt x="46" y="412"/>
                    <a:pt x="46" y="412"/>
                    <a:pt x="46" y="412"/>
                  </a:cubicBezTo>
                  <a:cubicBezTo>
                    <a:pt x="46" y="412"/>
                    <a:pt x="46" y="412"/>
                    <a:pt x="46" y="412"/>
                  </a:cubicBezTo>
                  <a:cubicBezTo>
                    <a:pt x="47" y="412"/>
                    <a:pt x="47" y="412"/>
                    <a:pt x="47" y="412"/>
                  </a:cubicBezTo>
                  <a:cubicBezTo>
                    <a:pt x="47" y="412"/>
                    <a:pt x="47" y="412"/>
                    <a:pt x="47" y="412"/>
                  </a:cubicBezTo>
                  <a:cubicBezTo>
                    <a:pt x="47" y="412"/>
                    <a:pt x="47" y="412"/>
                    <a:pt x="47" y="412"/>
                  </a:cubicBezTo>
                  <a:cubicBezTo>
                    <a:pt x="47" y="412"/>
                    <a:pt x="47" y="411"/>
                    <a:pt x="48" y="411"/>
                  </a:cubicBezTo>
                  <a:cubicBezTo>
                    <a:pt x="48" y="411"/>
                    <a:pt x="48" y="411"/>
                    <a:pt x="48" y="411"/>
                  </a:cubicBezTo>
                  <a:cubicBezTo>
                    <a:pt x="49" y="411"/>
                    <a:pt x="49" y="411"/>
                    <a:pt x="49" y="411"/>
                  </a:cubicBezTo>
                  <a:cubicBezTo>
                    <a:pt x="50" y="411"/>
                    <a:pt x="50" y="411"/>
                    <a:pt x="50" y="411"/>
                  </a:cubicBezTo>
                  <a:cubicBezTo>
                    <a:pt x="51" y="411"/>
                    <a:pt x="51" y="411"/>
                    <a:pt x="51" y="411"/>
                  </a:cubicBezTo>
                  <a:cubicBezTo>
                    <a:pt x="52" y="411"/>
                    <a:pt x="52" y="411"/>
                    <a:pt x="53" y="411"/>
                  </a:cubicBezTo>
                  <a:cubicBezTo>
                    <a:pt x="53" y="411"/>
                    <a:pt x="53" y="412"/>
                    <a:pt x="54" y="412"/>
                  </a:cubicBezTo>
                  <a:cubicBezTo>
                    <a:pt x="54" y="412"/>
                    <a:pt x="54" y="412"/>
                    <a:pt x="55" y="412"/>
                  </a:cubicBezTo>
                  <a:cubicBezTo>
                    <a:pt x="55" y="413"/>
                    <a:pt x="55" y="413"/>
                    <a:pt x="55" y="414"/>
                  </a:cubicBezTo>
                  <a:cubicBezTo>
                    <a:pt x="55" y="414"/>
                    <a:pt x="56" y="415"/>
                    <a:pt x="56" y="416"/>
                  </a:cubicBezTo>
                  <a:cubicBezTo>
                    <a:pt x="56" y="416"/>
                    <a:pt x="56" y="417"/>
                    <a:pt x="56" y="418"/>
                  </a:cubicBezTo>
                  <a:cubicBezTo>
                    <a:pt x="56" y="418"/>
                    <a:pt x="56" y="419"/>
                    <a:pt x="56" y="419"/>
                  </a:cubicBezTo>
                  <a:cubicBezTo>
                    <a:pt x="56" y="419"/>
                    <a:pt x="56" y="419"/>
                    <a:pt x="56" y="420"/>
                  </a:cubicBezTo>
                  <a:cubicBezTo>
                    <a:pt x="56" y="420"/>
                    <a:pt x="56" y="420"/>
                    <a:pt x="56" y="420"/>
                  </a:cubicBezTo>
                  <a:cubicBezTo>
                    <a:pt x="56" y="420"/>
                    <a:pt x="56" y="421"/>
                    <a:pt x="56" y="421"/>
                  </a:cubicBezTo>
                  <a:cubicBezTo>
                    <a:pt x="56" y="421"/>
                    <a:pt x="56" y="421"/>
                    <a:pt x="57" y="422"/>
                  </a:cubicBezTo>
                  <a:cubicBezTo>
                    <a:pt x="57" y="422"/>
                    <a:pt x="57" y="422"/>
                    <a:pt x="57" y="422"/>
                  </a:cubicBezTo>
                  <a:cubicBezTo>
                    <a:pt x="57" y="422"/>
                    <a:pt x="57" y="422"/>
                    <a:pt x="57" y="422"/>
                  </a:cubicBezTo>
                  <a:cubicBezTo>
                    <a:pt x="57" y="423"/>
                    <a:pt x="57" y="423"/>
                    <a:pt x="57" y="423"/>
                  </a:cubicBezTo>
                  <a:cubicBezTo>
                    <a:pt x="57" y="423"/>
                    <a:pt x="57" y="423"/>
                    <a:pt x="58" y="423"/>
                  </a:cubicBezTo>
                  <a:cubicBezTo>
                    <a:pt x="58" y="423"/>
                    <a:pt x="58" y="424"/>
                    <a:pt x="58" y="424"/>
                  </a:cubicBezTo>
                  <a:cubicBezTo>
                    <a:pt x="58" y="424"/>
                    <a:pt x="59" y="424"/>
                    <a:pt x="59" y="424"/>
                  </a:cubicBezTo>
                  <a:cubicBezTo>
                    <a:pt x="59" y="424"/>
                    <a:pt x="60" y="424"/>
                    <a:pt x="60" y="424"/>
                  </a:cubicBezTo>
                  <a:cubicBezTo>
                    <a:pt x="60" y="424"/>
                    <a:pt x="61" y="424"/>
                    <a:pt x="61" y="424"/>
                  </a:cubicBezTo>
                  <a:cubicBezTo>
                    <a:pt x="61" y="424"/>
                    <a:pt x="62" y="424"/>
                    <a:pt x="62" y="424"/>
                  </a:cubicBezTo>
                  <a:cubicBezTo>
                    <a:pt x="62" y="424"/>
                    <a:pt x="62" y="424"/>
                    <a:pt x="62" y="424"/>
                  </a:cubicBezTo>
                  <a:cubicBezTo>
                    <a:pt x="63" y="424"/>
                    <a:pt x="63" y="424"/>
                    <a:pt x="63" y="424"/>
                  </a:cubicBezTo>
                  <a:cubicBezTo>
                    <a:pt x="63" y="424"/>
                    <a:pt x="63" y="424"/>
                    <a:pt x="63" y="424"/>
                  </a:cubicBezTo>
                  <a:cubicBezTo>
                    <a:pt x="64" y="425"/>
                    <a:pt x="64" y="425"/>
                    <a:pt x="65" y="426"/>
                  </a:cubicBezTo>
                  <a:cubicBezTo>
                    <a:pt x="65" y="426"/>
                    <a:pt x="66" y="427"/>
                    <a:pt x="66" y="427"/>
                  </a:cubicBezTo>
                  <a:cubicBezTo>
                    <a:pt x="67" y="428"/>
                    <a:pt x="67" y="429"/>
                    <a:pt x="67" y="430"/>
                  </a:cubicBezTo>
                  <a:cubicBezTo>
                    <a:pt x="68" y="430"/>
                    <a:pt x="68" y="431"/>
                    <a:pt x="67" y="431"/>
                  </a:cubicBezTo>
                  <a:cubicBezTo>
                    <a:pt x="68" y="432"/>
                    <a:pt x="68" y="432"/>
                    <a:pt x="68" y="432"/>
                  </a:cubicBezTo>
                  <a:cubicBezTo>
                    <a:pt x="68" y="432"/>
                    <a:pt x="68" y="432"/>
                    <a:pt x="68" y="432"/>
                  </a:cubicBezTo>
                  <a:cubicBezTo>
                    <a:pt x="68" y="432"/>
                    <a:pt x="68" y="433"/>
                    <a:pt x="68" y="433"/>
                  </a:cubicBezTo>
                  <a:cubicBezTo>
                    <a:pt x="68" y="433"/>
                    <a:pt x="68" y="433"/>
                    <a:pt x="69" y="433"/>
                  </a:cubicBezTo>
                  <a:cubicBezTo>
                    <a:pt x="69" y="433"/>
                    <a:pt x="69" y="433"/>
                    <a:pt x="69" y="433"/>
                  </a:cubicBezTo>
                  <a:cubicBezTo>
                    <a:pt x="69" y="433"/>
                    <a:pt x="69" y="433"/>
                    <a:pt x="69" y="433"/>
                  </a:cubicBezTo>
                  <a:cubicBezTo>
                    <a:pt x="69" y="433"/>
                    <a:pt x="69" y="433"/>
                    <a:pt x="69" y="433"/>
                  </a:cubicBezTo>
                  <a:cubicBezTo>
                    <a:pt x="70" y="433"/>
                    <a:pt x="70" y="433"/>
                    <a:pt x="70" y="433"/>
                  </a:cubicBezTo>
                  <a:cubicBezTo>
                    <a:pt x="70" y="433"/>
                    <a:pt x="70" y="433"/>
                    <a:pt x="70" y="432"/>
                  </a:cubicBezTo>
                  <a:cubicBezTo>
                    <a:pt x="71" y="432"/>
                    <a:pt x="71" y="432"/>
                    <a:pt x="71" y="432"/>
                  </a:cubicBezTo>
                  <a:cubicBezTo>
                    <a:pt x="71" y="432"/>
                    <a:pt x="71" y="432"/>
                    <a:pt x="71" y="432"/>
                  </a:cubicBezTo>
                  <a:cubicBezTo>
                    <a:pt x="72" y="433"/>
                    <a:pt x="72" y="433"/>
                    <a:pt x="72" y="433"/>
                  </a:cubicBezTo>
                  <a:cubicBezTo>
                    <a:pt x="72" y="433"/>
                    <a:pt x="73" y="433"/>
                    <a:pt x="73" y="433"/>
                  </a:cubicBezTo>
                  <a:cubicBezTo>
                    <a:pt x="73" y="433"/>
                    <a:pt x="73" y="433"/>
                    <a:pt x="73" y="434"/>
                  </a:cubicBezTo>
                  <a:cubicBezTo>
                    <a:pt x="74" y="434"/>
                    <a:pt x="74" y="434"/>
                    <a:pt x="74" y="434"/>
                  </a:cubicBezTo>
                  <a:cubicBezTo>
                    <a:pt x="74" y="434"/>
                    <a:pt x="74" y="434"/>
                    <a:pt x="74" y="434"/>
                  </a:cubicBezTo>
                  <a:cubicBezTo>
                    <a:pt x="74" y="434"/>
                    <a:pt x="74" y="434"/>
                    <a:pt x="74" y="434"/>
                  </a:cubicBezTo>
                  <a:cubicBezTo>
                    <a:pt x="74" y="434"/>
                    <a:pt x="74" y="434"/>
                    <a:pt x="75" y="434"/>
                  </a:cubicBezTo>
                  <a:cubicBezTo>
                    <a:pt x="75" y="434"/>
                    <a:pt x="75" y="435"/>
                    <a:pt x="75" y="435"/>
                  </a:cubicBezTo>
                  <a:cubicBezTo>
                    <a:pt x="75" y="435"/>
                    <a:pt x="75" y="435"/>
                    <a:pt x="75" y="435"/>
                  </a:cubicBezTo>
                  <a:cubicBezTo>
                    <a:pt x="75" y="435"/>
                    <a:pt x="75" y="435"/>
                    <a:pt x="76" y="435"/>
                  </a:cubicBezTo>
                  <a:cubicBezTo>
                    <a:pt x="76" y="435"/>
                    <a:pt x="76" y="435"/>
                    <a:pt x="76" y="435"/>
                  </a:cubicBezTo>
                  <a:cubicBezTo>
                    <a:pt x="76" y="435"/>
                    <a:pt x="76" y="435"/>
                    <a:pt x="76" y="435"/>
                  </a:cubicBezTo>
                  <a:cubicBezTo>
                    <a:pt x="77" y="435"/>
                    <a:pt x="77" y="435"/>
                    <a:pt x="77" y="435"/>
                  </a:cubicBezTo>
                  <a:cubicBezTo>
                    <a:pt x="77" y="435"/>
                    <a:pt x="77" y="434"/>
                    <a:pt x="78" y="434"/>
                  </a:cubicBezTo>
                  <a:cubicBezTo>
                    <a:pt x="78" y="434"/>
                    <a:pt x="78" y="434"/>
                    <a:pt x="78" y="434"/>
                  </a:cubicBezTo>
                  <a:cubicBezTo>
                    <a:pt x="78" y="434"/>
                    <a:pt x="79" y="434"/>
                    <a:pt x="79" y="434"/>
                  </a:cubicBezTo>
                  <a:cubicBezTo>
                    <a:pt x="79" y="433"/>
                    <a:pt x="80" y="433"/>
                    <a:pt x="80" y="433"/>
                  </a:cubicBezTo>
                  <a:cubicBezTo>
                    <a:pt x="80" y="433"/>
                    <a:pt x="80" y="433"/>
                    <a:pt x="81" y="433"/>
                  </a:cubicBezTo>
                  <a:cubicBezTo>
                    <a:pt x="81" y="433"/>
                    <a:pt x="81" y="433"/>
                    <a:pt x="82" y="433"/>
                  </a:cubicBezTo>
                  <a:cubicBezTo>
                    <a:pt x="82" y="433"/>
                    <a:pt x="82" y="433"/>
                    <a:pt x="82" y="433"/>
                  </a:cubicBezTo>
                  <a:cubicBezTo>
                    <a:pt x="83" y="433"/>
                    <a:pt x="83" y="433"/>
                    <a:pt x="83" y="433"/>
                  </a:cubicBezTo>
                  <a:cubicBezTo>
                    <a:pt x="83" y="433"/>
                    <a:pt x="83" y="433"/>
                    <a:pt x="83" y="433"/>
                  </a:cubicBezTo>
                  <a:cubicBezTo>
                    <a:pt x="83" y="434"/>
                    <a:pt x="83" y="434"/>
                    <a:pt x="84" y="434"/>
                  </a:cubicBezTo>
                  <a:cubicBezTo>
                    <a:pt x="84" y="434"/>
                    <a:pt x="84" y="434"/>
                    <a:pt x="84" y="434"/>
                  </a:cubicBezTo>
                  <a:cubicBezTo>
                    <a:pt x="84" y="434"/>
                    <a:pt x="84" y="435"/>
                    <a:pt x="84" y="435"/>
                  </a:cubicBezTo>
                  <a:cubicBezTo>
                    <a:pt x="84" y="435"/>
                    <a:pt x="85" y="435"/>
                    <a:pt x="85" y="435"/>
                  </a:cubicBezTo>
                  <a:cubicBezTo>
                    <a:pt x="85" y="436"/>
                    <a:pt x="85" y="436"/>
                    <a:pt x="85" y="436"/>
                  </a:cubicBezTo>
                  <a:cubicBezTo>
                    <a:pt x="86" y="436"/>
                    <a:pt x="86" y="436"/>
                    <a:pt x="86" y="437"/>
                  </a:cubicBezTo>
                  <a:cubicBezTo>
                    <a:pt x="86" y="437"/>
                    <a:pt x="87" y="437"/>
                    <a:pt x="87" y="437"/>
                  </a:cubicBezTo>
                  <a:cubicBezTo>
                    <a:pt x="87" y="437"/>
                    <a:pt x="87" y="438"/>
                    <a:pt x="87" y="438"/>
                  </a:cubicBezTo>
                  <a:cubicBezTo>
                    <a:pt x="87" y="438"/>
                    <a:pt x="87" y="438"/>
                    <a:pt x="87" y="438"/>
                  </a:cubicBezTo>
                  <a:cubicBezTo>
                    <a:pt x="87" y="438"/>
                    <a:pt x="88" y="438"/>
                    <a:pt x="88" y="438"/>
                  </a:cubicBezTo>
                  <a:cubicBezTo>
                    <a:pt x="88" y="438"/>
                    <a:pt x="88" y="438"/>
                    <a:pt x="88" y="438"/>
                  </a:cubicBezTo>
                  <a:cubicBezTo>
                    <a:pt x="88" y="438"/>
                    <a:pt x="88" y="438"/>
                    <a:pt x="89" y="438"/>
                  </a:cubicBezTo>
                  <a:cubicBezTo>
                    <a:pt x="89" y="438"/>
                    <a:pt x="89" y="438"/>
                    <a:pt x="89" y="438"/>
                  </a:cubicBezTo>
                  <a:cubicBezTo>
                    <a:pt x="89" y="438"/>
                    <a:pt x="90" y="438"/>
                    <a:pt x="90" y="438"/>
                  </a:cubicBezTo>
                  <a:cubicBezTo>
                    <a:pt x="91" y="438"/>
                    <a:pt x="91" y="438"/>
                    <a:pt x="92" y="438"/>
                  </a:cubicBezTo>
                  <a:cubicBezTo>
                    <a:pt x="92" y="439"/>
                    <a:pt x="92" y="439"/>
                    <a:pt x="93" y="439"/>
                  </a:cubicBezTo>
                  <a:cubicBezTo>
                    <a:pt x="93" y="439"/>
                    <a:pt x="94" y="439"/>
                    <a:pt x="94" y="439"/>
                  </a:cubicBezTo>
                  <a:cubicBezTo>
                    <a:pt x="94" y="439"/>
                    <a:pt x="94" y="439"/>
                    <a:pt x="95" y="439"/>
                  </a:cubicBezTo>
                  <a:cubicBezTo>
                    <a:pt x="95" y="439"/>
                    <a:pt x="95" y="440"/>
                    <a:pt x="95" y="440"/>
                  </a:cubicBezTo>
                  <a:cubicBezTo>
                    <a:pt x="96" y="440"/>
                    <a:pt x="96" y="440"/>
                    <a:pt x="96" y="440"/>
                  </a:cubicBezTo>
                  <a:cubicBezTo>
                    <a:pt x="97" y="440"/>
                    <a:pt x="97" y="440"/>
                    <a:pt x="97" y="440"/>
                  </a:cubicBezTo>
                  <a:cubicBezTo>
                    <a:pt x="97" y="440"/>
                    <a:pt x="98" y="440"/>
                    <a:pt x="98" y="440"/>
                  </a:cubicBezTo>
                  <a:cubicBezTo>
                    <a:pt x="98" y="440"/>
                    <a:pt x="99" y="440"/>
                    <a:pt x="99" y="440"/>
                  </a:cubicBezTo>
                  <a:cubicBezTo>
                    <a:pt x="99" y="440"/>
                    <a:pt x="100" y="440"/>
                    <a:pt x="100" y="440"/>
                  </a:cubicBezTo>
                  <a:cubicBezTo>
                    <a:pt x="100" y="441"/>
                    <a:pt x="101" y="441"/>
                    <a:pt x="101" y="441"/>
                  </a:cubicBezTo>
                  <a:cubicBezTo>
                    <a:pt x="101" y="441"/>
                    <a:pt x="101" y="441"/>
                    <a:pt x="102" y="441"/>
                  </a:cubicBezTo>
                  <a:cubicBezTo>
                    <a:pt x="102" y="441"/>
                    <a:pt x="102" y="441"/>
                    <a:pt x="102" y="441"/>
                  </a:cubicBezTo>
                  <a:cubicBezTo>
                    <a:pt x="102" y="442"/>
                    <a:pt x="103" y="442"/>
                    <a:pt x="103" y="442"/>
                  </a:cubicBezTo>
                  <a:cubicBezTo>
                    <a:pt x="103" y="442"/>
                    <a:pt x="103" y="442"/>
                    <a:pt x="103" y="442"/>
                  </a:cubicBezTo>
                  <a:cubicBezTo>
                    <a:pt x="104" y="442"/>
                    <a:pt x="104" y="442"/>
                    <a:pt x="104" y="442"/>
                  </a:cubicBezTo>
                  <a:cubicBezTo>
                    <a:pt x="105" y="442"/>
                    <a:pt x="105" y="443"/>
                    <a:pt x="105" y="443"/>
                  </a:cubicBezTo>
                  <a:cubicBezTo>
                    <a:pt x="105" y="443"/>
                    <a:pt x="106" y="443"/>
                    <a:pt x="106" y="443"/>
                  </a:cubicBezTo>
                  <a:cubicBezTo>
                    <a:pt x="106" y="444"/>
                    <a:pt x="106" y="444"/>
                    <a:pt x="106" y="444"/>
                  </a:cubicBezTo>
                  <a:cubicBezTo>
                    <a:pt x="106" y="444"/>
                    <a:pt x="106" y="445"/>
                    <a:pt x="106" y="445"/>
                  </a:cubicBezTo>
                  <a:cubicBezTo>
                    <a:pt x="106" y="445"/>
                    <a:pt x="106" y="446"/>
                    <a:pt x="106" y="446"/>
                  </a:cubicBezTo>
                  <a:cubicBezTo>
                    <a:pt x="105" y="446"/>
                    <a:pt x="105" y="446"/>
                    <a:pt x="105" y="446"/>
                  </a:cubicBezTo>
                  <a:cubicBezTo>
                    <a:pt x="105" y="447"/>
                    <a:pt x="105" y="447"/>
                    <a:pt x="104" y="447"/>
                  </a:cubicBezTo>
                  <a:cubicBezTo>
                    <a:pt x="104" y="448"/>
                    <a:pt x="104" y="448"/>
                    <a:pt x="104" y="448"/>
                  </a:cubicBezTo>
                  <a:cubicBezTo>
                    <a:pt x="104" y="448"/>
                    <a:pt x="104" y="448"/>
                    <a:pt x="104" y="448"/>
                  </a:cubicBezTo>
                  <a:cubicBezTo>
                    <a:pt x="105" y="448"/>
                    <a:pt x="105" y="448"/>
                    <a:pt x="105" y="449"/>
                  </a:cubicBezTo>
                  <a:cubicBezTo>
                    <a:pt x="105" y="449"/>
                    <a:pt x="105" y="449"/>
                    <a:pt x="105" y="449"/>
                  </a:cubicBezTo>
                  <a:cubicBezTo>
                    <a:pt x="105" y="449"/>
                    <a:pt x="106" y="449"/>
                    <a:pt x="106" y="449"/>
                  </a:cubicBezTo>
                  <a:cubicBezTo>
                    <a:pt x="106" y="450"/>
                    <a:pt x="106" y="450"/>
                    <a:pt x="106" y="450"/>
                  </a:cubicBezTo>
                  <a:cubicBezTo>
                    <a:pt x="106" y="450"/>
                    <a:pt x="106" y="451"/>
                    <a:pt x="106" y="451"/>
                  </a:cubicBezTo>
                  <a:cubicBezTo>
                    <a:pt x="105" y="451"/>
                    <a:pt x="105" y="451"/>
                    <a:pt x="105" y="451"/>
                  </a:cubicBezTo>
                  <a:cubicBezTo>
                    <a:pt x="105" y="451"/>
                    <a:pt x="105" y="451"/>
                    <a:pt x="105" y="451"/>
                  </a:cubicBezTo>
                  <a:cubicBezTo>
                    <a:pt x="104" y="452"/>
                    <a:pt x="104" y="452"/>
                    <a:pt x="104" y="452"/>
                  </a:cubicBezTo>
                  <a:cubicBezTo>
                    <a:pt x="104" y="452"/>
                    <a:pt x="104" y="452"/>
                    <a:pt x="104" y="452"/>
                  </a:cubicBezTo>
                  <a:cubicBezTo>
                    <a:pt x="103" y="452"/>
                    <a:pt x="103" y="452"/>
                    <a:pt x="103" y="452"/>
                  </a:cubicBezTo>
                  <a:cubicBezTo>
                    <a:pt x="103" y="452"/>
                    <a:pt x="103" y="452"/>
                    <a:pt x="103" y="452"/>
                  </a:cubicBezTo>
                  <a:cubicBezTo>
                    <a:pt x="103" y="452"/>
                    <a:pt x="103" y="452"/>
                    <a:pt x="103" y="452"/>
                  </a:cubicBezTo>
                  <a:cubicBezTo>
                    <a:pt x="103" y="452"/>
                    <a:pt x="103" y="452"/>
                    <a:pt x="103" y="453"/>
                  </a:cubicBezTo>
                  <a:cubicBezTo>
                    <a:pt x="103" y="453"/>
                    <a:pt x="103" y="453"/>
                    <a:pt x="103" y="453"/>
                  </a:cubicBezTo>
                  <a:cubicBezTo>
                    <a:pt x="103" y="453"/>
                    <a:pt x="103" y="453"/>
                    <a:pt x="103" y="453"/>
                  </a:cubicBezTo>
                  <a:cubicBezTo>
                    <a:pt x="103" y="453"/>
                    <a:pt x="104" y="454"/>
                    <a:pt x="104" y="454"/>
                  </a:cubicBezTo>
                  <a:cubicBezTo>
                    <a:pt x="104" y="454"/>
                    <a:pt x="104" y="454"/>
                    <a:pt x="104" y="454"/>
                  </a:cubicBezTo>
                  <a:cubicBezTo>
                    <a:pt x="104" y="454"/>
                    <a:pt x="104" y="454"/>
                    <a:pt x="104" y="454"/>
                  </a:cubicBezTo>
                  <a:cubicBezTo>
                    <a:pt x="104" y="454"/>
                    <a:pt x="104" y="455"/>
                    <a:pt x="104" y="455"/>
                  </a:cubicBezTo>
                  <a:cubicBezTo>
                    <a:pt x="105" y="455"/>
                    <a:pt x="105" y="455"/>
                    <a:pt x="105" y="455"/>
                  </a:cubicBezTo>
                  <a:cubicBezTo>
                    <a:pt x="105" y="455"/>
                    <a:pt x="105" y="455"/>
                    <a:pt x="105" y="456"/>
                  </a:cubicBezTo>
                  <a:cubicBezTo>
                    <a:pt x="105" y="456"/>
                    <a:pt x="105" y="456"/>
                    <a:pt x="105" y="456"/>
                  </a:cubicBezTo>
                  <a:cubicBezTo>
                    <a:pt x="105" y="457"/>
                    <a:pt x="104" y="457"/>
                    <a:pt x="104" y="457"/>
                  </a:cubicBezTo>
                  <a:cubicBezTo>
                    <a:pt x="104" y="458"/>
                    <a:pt x="104" y="458"/>
                    <a:pt x="104" y="458"/>
                  </a:cubicBezTo>
                  <a:cubicBezTo>
                    <a:pt x="104" y="459"/>
                    <a:pt x="104" y="459"/>
                    <a:pt x="104" y="459"/>
                  </a:cubicBezTo>
                  <a:cubicBezTo>
                    <a:pt x="104" y="459"/>
                    <a:pt x="104" y="459"/>
                    <a:pt x="103" y="459"/>
                  </a:cubicBezTo>
                  <a:cubicBezTo>
                    <a:pt x="103" y="460"/>
                    <a:pt x="103" y="460"/>
                    <a:pt x="103" y="460"/>
                  </a:cubicBezTo>
                  <a:cubicBezTo>
                    <a:pt x="103" y="460"/>
                    <a:pt x="103" y="460"/>
                    <a:pt x="103" y="460"/>
                  </a:cubicBezTo>
                  <a:cubicBezTo>
                    <a:pt x="103" y="460"/>
                    <a:pt x="103" y="461"/>
                    <a:pt x="103" y="461"/>
                  </a:cubicBezTo>
                  <a:cubicBezTo>
                    <a:pt x="103" y="461"/>
                    <a:pt x="103" y="461"/>
                    <a:pt x="103" y="461"/>
                  </a:cubicBezTo>
                  <a:cubicBezTo>
                    <a:pt x="102" y="461"/>
                    <a:pt x="102" y="461"/>
                    <a:pt x="102" y="461"/>
                  </a:cubicBezTo>
                  <a:cubicBezTo>
                    <a:pt x="102" y="461"/>
                    <a:pt x="102" y="461"/>
                    <a:pt x="102" y="461"/>
                  </a:cubicBezTo>
                  <a:cubicBezTo>
                    <a:pt x="101" y="461"/>
                    <a:pt x="101" y="461"/>
                    <a:pt x="101" y="461"/>
                  </a:cubicBezTo>
                  <a:cubicBezTo>
                    <a:pt x="100" y="461"/>
                    <a:pt x="100" y="461"/>
                    <a:pt x="100" y="461"/>
                  </a:cubicBezTo>
                  <a:cubicBezTo>
                    <a:pt x="100" y="461"/>
                    <a:pt x="99" y="461"/>
                    <a:pt x="99" y="461"/>
                  </a:cubicBezTo>
                  <a:cubicBezTo>
                    <a:pt x="99" y="461"/>
                    <a:pt x="98" y="461"/>
                    <a:pt x="98" y="461"/>
                  </a:cubicBezTo>
                  <a:cubicBezTo>
                    <a:pt x="98" y="461"/>
                    <a:pt x="97" y="461"/>
                    <a:pt x="97" y="461"/>
                  </a:cubicBezTo>
                  <a:cubicBezTo>
                    <a:pt x="97" y="461"/>
                    <a:pt x="97" y="461"/>
                    <a:pt x="97" y="460"/>
                  </a:cubicBezTo>
                  <a:cubicBezTo>
                    <a:pt x="97" y="460"/>
                    <a:pt x="96" y="460"/>
                    <a:pt x="96" y="460"/>
                  </a:cubicBezTo>
                  <a:cubicBezTo>
                    <a:pt x="96" y="460"/>
                    <a:pt x="96" y="460"/>
                    <a:pt x="96" y="460"/>
                  </a:cubicBezTo>
                  <a:cubicBezTo>
                    <a:pt x="96" y="460"/>
                    <a:pt x="96" y="461"/>
                    <a:pt x="95" y="461"/>
                  </a:cubicBezTo>
                  <a:cubicBezTo>
                    <a:pt x="95" y="461"/>
                    <a:pt x="95" y="461"/>
                    <a:pt x="95" y="461"/>
                  </a:cubicBezTo>
                  <a:cubicBezTo>
                    <a:pt x="94" y="461"/>
                    <a:pt x="94" y="462"/>
                    <a:pt x="94" y="462"/>
                  </a:cubicBezTo>
                  <a:cubicBezTo>
                    <a:pt x="93" y="462"/>
                    <a:pt x="93" y="462"/>
                    <a:pt x="93" y="463"/>
                  </a:cubicBezTo>
                  <a:cubicBezTo>
                    <a:pt x="92" y="463"/>
                    <a:pt x="92" y="463"/>
                    <a:pt x="92" y="463"/>
                  </a:cubicBezTo>
                  <a:cubicBezTo>
                    <a:pt x="91" y="464"/>
                    <a:pt x="91" y="464"/>
                    <a:pt x="91" y="464"/>
                  </a:cubicBezTo>
                  <a:cubicBezTo>
                    <a:pt x="91" y="464"/>
                    <a:pt x="90" y="465"/>
                    <a:pt x="90" y="465"/>
                  </a:cubicBezTo>
                  <a:cubicBezTo>
                    <a:pt x="90" y="465"/>
                    <a:pt x="90" y="465"/>
                    <a:pt x="90" y="465"/>
                  </a:cubicBezTo>
                  <a:cubicBezTo>
                    <a:pt x="89" y="465"/>
                    <a:pt x="89" y="465"/>
                    <a:pt x="89" y="465"/>
                  </a:cubicBezTo>
                  <a:cubicBezTo>
                    <a:pt x="89" y="465"/>
                    <a:pt x="89" y="465"/>
                    <a:pt x="89" y="465"/>
                  </a:cubicBezTo>
                  <a:cubicBezTo>
                    <a:pt x="89" y="466"/>
                    <a:pt x="89" y="466"/>
                    <a:pt x="89" y="466"/>
                  </a:cubicBezTo>
                  <a:cubicBezTo>
                    <a:pt x="89" y="466"/>
                    <a:pt x="89" y="467"/>
                    <a:pt x="89" y="467"/>
                  </a:cubicBezTo>
                  <a:cubicBezTo>
                    <a:pt x="90" y="467"/>
                    <a:pt x="90" y="467"/>
                    <a:pt x="90" y="468"/>
                  </a:cubicBezTo>
                  <a:cubicBezTo>
                    <a:pt x="90" y="468"/>
                    <a:pt x="91" y="467"/>
                    <a:pt x="91" y="467"/>
                  </a:cubicBezTo>
                  <a:cubicBezTo>
                    <a:pt x="92" y="467"/>
                    <a:pt x="92" y="467"/>
                    <a:pt x="93" y="467"/>
                  </a:cubicBezTo>
                  <a:cubicBezTo>
                    <a:pt x="93" y="467"/>
                    <a:pt x="94" y="467"/>
                    <a:pt x="94" y="467"/>
                  </a:cubicBezTo>
                  <a:cubicBezTo>
                    <a:pt x="95" y="467"/>
                    <a:pt x="95" y="467"/>
                    <a:pt x="96" y="467"/>
                  </a:cubicBezTo>
                  <a:cubicBezTo>
                    <a:pt x="96" y="467"/>
                    <a:pt x="96" y="467"/>
                    <a:pt x="97" y="467"/>
                  </a:cubicBezTo>
                  <a:cubicBezTo>
                    <a:pt x="97" y="467"/>
                    <a:pt x="97" y="467"/>
                    <a:pt x="97" y="467"/>
                  </a:cubicBezTo>
                  <a:cubicBezTo>
                    <a:pt x="98" y="467"/>
                    <a:pt x="98" y="467"/>
                    <a:pt x="98" y="467"/>
                  </a:cubicBezTo>
                  <a:cubicBezTo>
                    <a:pt x="98" y="468"/>
                    <a:pt x="98" y="468"/>
                    <a:pt x="98" y="468"/>
                  </a:cubicBezTo>
                  <a:cubicBezTo>
                    <a:pt x="98" y="469"/>
                    <a:pt x="98" y="469"/>
                    <a:pt x="98" y="469"/>
                  </a:cubicBezTo>
                  <a:cubicBezTo>
                    <a:pt x="98" y="469"/>
                    <a:pt x="97" y="470"/>
                    <a:pt x="96" y="470"/>
                  </a:cubicBezTo>
                  <a:cubicBezTo>
                    <a:pt x="95" y="471"/>
                    <a:pt x="94" y="472"/>
                    <a:pt x="93" y="472"/>
                  </a:cubicBezTo>
                  <a:cubicBezTo>
                    <a:pt x="91" y="473"/>
                    <a:pt x="90" y="473"/>
                    <a:pt x="89" y="474"/>
                  </a:cubicBezTo>
                  <a:cubicBezTo>
                    <a:pt x="88" y="474"/>
                    <a:pt x="88" y="474"/>
                    <a:pt x="88" y="474"/>
                  </a:cubicBezTo>
                  <a:cubicBezTo>
                    <a:pt x="88" y="475"/>
                    <a:pt x="88" y="475"/>
                    <a:pt x="88" y="475"/>
                  </a:cubicBezTo>
                  <a:cubicBezTo>
                    <a:pt x="88" y="475"/>
                    <a:pt x="88" y="475"/>
                    <a:pt x="88" y="475"/>
                  </a:cubicBezTo>
                  <a:cubicBezTo>
                    <a:pt x="88" y="475"/>
                    <a:pt x="89" y="475"/>
                    <a:pt x="89" y="475"/>
                  </a:cubicBezTo>
                  <a:cubicBezTo>
                    <a:pt x="89" y="476"/>
                    <a:pt x="89" y="476"/>
                    <a:pt x="89" y="476"/>
                  </a:cubicBezTo>
                  <a:cubicBezTo>
                    <a:pt x="89" y="476"/>
                    <a:pt x="90" y="476"/>
                    <a:pt x="90" y="477"/>
                  </a:cubicBezTo>
                  <a:cubicBezTo>
                    <a:pt x="90" y="477"/>
                    <a:pt x="90" y="477"/>
                    <a:pt x="91" y="477"/>
                  </a:cubicBezTo>
                  <a:cubicBezTo>
                    <a:pt x="91" y="478"/>
                    <a:pt x="91" y="478"/>
                    <a:pt x="91" y="478"/>
                  </a:cubicBezTo>
                  <a:cubicBezTo>
                    <a:pt x="91" y="478"/>
                    <a:pt x="91" y="478"/>
                    <a:pt x="91" y="479"/>
                  </a:cubicBezTo>
                  <a:cubicBezTo>
                    <a:pt x="91" y="479"/>
                    <a:pt x="91" y="479"/>
                    <a:pt x="91" y="479"/>
                  </a:cubicBezTo>
                  <a:cubicBezTo>
                    <a:pt x="91" y="479"/>
                    <a:pt x="91" y="480"/>
                    <a:pt x="91" y="480"/>
                  </a:cubicBezTo>
                  <a:cubicBezTo>
                    <a:pt x="90" y="480"/>
                    <a:pt x="90" y="480"/>
                    <a:pt x="90" y="480"/>
                  </a:cubicBezTo>
                  <a:cubicBezTo>
                    <a:pt x="90" y="480"/>
                    <a:pt x="89" y="480"/>
                    <a:pt x="89" y="481"/>
                  </a:cubicBezTo>
                  <a:cubicBezTo>
                    <a:pt x="89" y="481"/>
                    <a:pt x="88" y="481"/>
                    <a:pt x="88" y="481"/>
                  </a:cubicBezTo>
                  <a:cubicBezTo>
                    <a:pt x="87" y="481"/>
                    <a:pt x="87" y="482"/>
                    <a:pt x="87" y="482"/>
                  </a:cubicBezTo>
                  <a:cubicBezTo>
                    <a:pt x="87" y="482"/>
                    <a:pt x="86" y="482"/>
                    <a:pt x="86" y="482"/>
                  </a:cubicBezTo>
                  <a:cubicBezTo>
                    <a:pt x="86" y="483"/>
                    <a:pt x="86" y="483"/>
                    <a:pt x="86" y="483"/>
                  </a:cubicBezTo>
                  <a:cubicBezTo>
                    <a:pt x="86" y="484"/>
                    <a:pt x="86" y="484"/>
                    <a:pt x="86" y="484"/>
                  </a:cubicBezTo>
                  <a:cubicBezTo>
                    <a:pt x="86" y="484"/>
                    <a:pt x="86" y="485"/>
                    <a:pt x="86" y="485"/>
                  </a:cubicBezTo>
                  <a:cubicBezTo>
                    <a:pt x="86" y="485"/>
                    <a:pt x="86" y="485"/>
                    <a:pt x="86" y="486"/>
                  </a:cubicBezTo>
                  <a:cubicBezTo>
                    <a:pt x="86" y="486"/>
                    <a:pt x="86" y="486"/>
                    <a:pt x="86" y="486"/>
                  </a:cubicBezTo>
                  <a:cubicBezTo>
                    <a:pt x="86" y="486"/>
                    <a:pt x="85" y="487"/>
                    <a:pt x="85" y="487"/>
                  </a:cubicBezTo>
                  <a:cubicBezTo>
                    <a:pt x="85" y="487"/>
                    <a:pt x="84" y="487"/>
                    <a:pt x="84" y="487"/>
                  </a:cubicBezTo>
                  <a:cubicBezTo>
                    <a:pt x="84" y="487"/>
                    <a:pt x="83" y="487"/>
                    <a:pt x="83" y="487"/>
                  </a:cubicBezTo>
                  <a:cubicBezTo>
                    <a:pt x="82" y="487"/>
                    <a:pt x="82" y="487"/>
                    <a:pt x="81" y="487"/>
                  </a:cubicBezTo>
                  <a:cubicBezTo>
                    <a:pt x="81" y="487"/>
                    <a:pt x="81" y="487"/>
                    <a:pt x="80" y="487"/>
                  </a:cubicBezTo>
                  <a:cubicBezTo>
                    <a:pt x="80" y="488"/>
                    <a:pt x="80" y="488"/>
                    <a:pt x="80" y="488"/>
                  </a:cubicBezTo>
                  <a:cubicBezTo>
                    <a:pt x="80" y="488"/>
                    <a:pt x="79" y="488"/>
                    <a:pt x="79" y="488"/>
                  </a:cubicBezTo>
                  <a:cubicBezTo>
                    <a:pt x="79" y="488"/>
                    <a:pt x="79" y="488"/>
                    <a:pt x="79" y="488"/>
                  </a:cubicBezTo>
                  <a:cubicBezTo>
                    <a:pt x="79" y="488"/>
                    <a:pt x="79" y="488"/>
                    <a:pt x="79" y="488"/>
                  </a:cubicBezTo>
                  <a:cubicBezTo>
                    <a:pt x="79" y="488"/>
                    <a:pt x="79" y="488"/>
                    <a:pt x="79" y="488"/>
                  </a:cubicBezTo>
                  <a:cubicBezTo>
                    <a:pt x="79" y="488"/>
                    <a:pt x="79" y="488"/>
                    <a:pt x="80" y="489"/>
                  </a:cubicBezTo>
                  <a:cubicBezTo>
                    <a:pt x="80" y="489"/>
                    <a:pt x="80" y="489"/>
                    <a:pt x="80" y="489"/>
                  </a:cubicBezTo>
                  <a:cubicBezTo>
                    <a:pt x="80" y="489"/>
                    <a:pt x="80" y="489"/>
                    <a:pt x="80" y="489"/>
                  </a:cubicBezTo>
                  <a:cubicBezTo>
                    <a:pt x="80" y="489"/>
                    <a:pt x="81" y="490"/>
                    <a:pt x="81" y="490"/>
                  </a:cubicBezTo>
                  <a:cubicBezTo>
                    <a:pt x="81" y="490"/>
                    <a:pt x="81" y="491"/>
                    <a:pt x="81" y="491"/>
                  </a:cubicBezTo>
                  <a:cubicBezTo>
                    <a:pt x="82" y="491"/>
                    <a:pt x="82" y="492"/>
                    <a:pt x="82" y="492"/>
                  </a:cubicBezTo>
                  <a:cubicBezTo>
                    <a:pt x="83" y="492"/>
                    <a:pt x="83" y="493"/>
                    <a:pt x="84" y="493"/>
                  </a:cubicBezTo>
                  <a:cubicBezTo>
                    <a:pt x="84" y="493"/>
                    <a:pt x="85" y="493"/>
                    <a:pt x="86" y="494"/>
                  </a:cubicBezTo>
                  <a:cubicBezTo>
                    <a:pt x="87" y="494"/>
                    <a:pt x="88" y="494"/>
                    <a:pt x="89" y="495"/>
                  </a:cubicBezTo>
                  <a:cubicBezTo>
                    <a:pt x="91" y="496"/>
                    <a:pt x="92" y="496"/>
                    <a:pt x="93" y="497"/>
                  </a:cubicBezTo>
                  <a:cubicBezTo>
                    <a:pt x="95" y="498"/>
                    <a:pt x="96" y="499"/>
                    <a:pt x="97" y="501"/>
                  </a:cubicBezTo>
                  <a:cubicBezTo>
                    <a:pt x="99" y="502"/>
                    <a:pt x="100" y="503"/>
                    <a:pt x="102" y="505"/>
                  </a:cubicBezTo>
                  <a:cubicBezTo>
                    <a:pt x="102" y="505"/>
                    <a:pt x="102" y="505"/>
                    <a:pt x="102" y="505"/>
                  </a:cubicBezTo>
                  <a:cubicBezTo>
                    <a:pt x="102" y="505"/>
                    <a:pt x="102" y="506"/>
                    <a:pt x="103" y="506"/>
                  </a:cubicBezTo>
                  <a:cubicBezTo>
                    <a:pt x="103" y="506"/>
                    <a:pt x="103" y="506"/>
                    <a:pt x="103" y="506"/>
                  </a:cubicBezTo>
                  <a:cubicBezTo>
                    <a:pt x="103" y="506"/>
                    <a:pt x="103" y="506"/>
                    <a:pt x="104" y="506"/>
                  </a:cubicBezTo>
                  <a:cubicBezTo>
                    <a:pt x="104" y="506"/>
                    <a:pt x="104" y="506"/>
                    <a:pt x="105" y="506"/>
                  </a:cubicBezTo>
                  <a:cubicBezTo>
                    <a:pt x="105" y="506"/>
                    <a:pt x="105" y="506"/>
                    <a:pt x="105" y="505"/>
                  </a:cubicBezTo>
                  <a:cubicBezTo>
                    <a:pt x="106" y="505"/>
                    <a:pt x="106" y="505"/>
                    <a:pt x="106" y="505"/>
                  </a:cubicBezTo>
                  <a:cubicBezTo>
                    <a:pt x="106" y="505"/>
                    <a:pt x="106" y="505"/>
                    <a:pt x="107" y="505"/>
                  </a:cubicBezTo>
                  <a:cubicBezTo>
                    <a:pt x="107" y="505"/>
                    <a:pt x="107" y="505"/>
                    <a:pt x="107" y="505"/>
                  </a:cubicBezTo>
                  <a:cubicBezTo>
                    <a:pt x="107" y="505"/>
                    <a:pt x="107" y="505"/>
                    <a:pt x="107" y="505"/>
                  </a:cubicBezTo>
                  <a:cubicBezTo>
                    <a:pt x="107" y="505"/>
                    <a:pt x="107" y="505"/>
                    <a:pt x="107" y="505"/>
                  </a:cubicBezTo>
                  <a:cubicBezTo>
                    <a:pt x="107" y="505"/>
                    <a:pt x="107" y="505"/>
                    <a:pt x="107" y="505"/>
                  </a:cubicBezTo>
                  <a:cubicBezTo>
                    <a:pt x="108" y="505"/>
                    <a:pt x="109" y="505"/>
                    <a:pt x="110" y="505"/>
                  </a:cubicBezTo>
                  <a:cubicBezTo>
                    <a:pt x="111" y="505"/>
                    <a:pt x="111" y="506"/>
                    <a:pt x="112" y="506"/>
                  </a:cubicBezTo>
                  <a:cubicBezTo>
                    <a:pt x="113" y="506"/>
                    <a:pt x="114" y="506"/>
                    <a:pt x="115" y="507"/>
                  </a:cubicBezTo>
                  <a:cubicBezTo>
                    <a:pt x="116" y="507"/>
                    <a:pt x="116" y="508"/>
                    <a:pt x="117" y="508"/>
                  </a:cubicBezTo>
                  <a:cubicBezTo>
                    <a:pt x="117" y="508"/>
                    <a:pt x="117" y="508"/>
                    <a:pt x="118" y="508"/>
                  </a:cubicBezTo>
                  <a:cubicBezTo>
                    <a:pt x="118" y="508"/>
                    <a:pt x="118" y="508"/>
                    <a:pt x="118" y="509"/>
                  </a:cubicBezTo>
                  <a:cubicBezTo>
                    <a:pt x="119" y="509"/>
                    <a:pt x="119" y="509"/>
                    <a:pt x="120" y="509"/>
                  </a:cubicBezTo>
                  <a:cubicBezTo>
                    <a:pt x="120" y="509"/>
                    <a:pt x="120" y="509"/>
                    <a:pt x="121" y="509"/>
                  </a:cubicBezTo>
                  <a:cubicBezTo>
                    <a:pt x="121" y="509"/>
                    <a:pt x="122" y="509"/>
                    <a:pt x="122" y="509"/>
                  </a:cubicBezTo>
                  <a:cubicBezTo>
                    <a:pt x="122" y="509"/>
                    <a:pt x="122" y="509"/>
                    <a:pt x="123" y="509"/>
                  </a:cubicBezTo>
                  <a:cubicBezTo>
                    <a:pt x="123" y="509"/>
                    <a:pt x="123" y="509"/>
                    <a:pt x="123" y="509"/>
                  </a:cubicBezTo>
                  <a:cubicBezTo>
                    <a:pt x="124" y="509"/>
                    <a:pt x="124" y="509"/>
                    <a:pt x="124" y="509"/>
                  </a:cubicBezTo>
                  <a:cubicBezTo>
                    <a:pt x="125" y="509"/>
                    <a:pt x="125" y="509"/>
                    <a:pt x="125" y="509"/>
                  </a:cubicBezTo>
                  <a:cubicBezTo>
                    <a:pt x="125" y="509"/>
                    <a:pt x="126" y="509"/>
                    <a:pt x="126" y="509"/>
                  </a:cubicBezTo>
                  <a:cubicBezTo>
                    <a:pt x="126" y="508"/>
                    <a:pt x="126" y="508"/>
                    <a:pt x="126" y="508"/>
                  </a:cubicBezTo>
                  <a:cubicBezTo>
                    <a:pt x="127" y="508"/>
                    <a:pt x="127" y="508"/>
                    <a:pt x="127" y="508"/>
                  </a:cubicBezTo>
                  <a:cubicBezTo>
                    <a:pt x="128" y="508"/>
                    <a:pt x="128" y="508"/>
                    <a:pt x="128" y="509"/>
                  </a:cubicBezTo>
                  <a:cubicBezTo>
                    <a:pt x="129" y="509"/>
                    <a:pt x="129" y="509"/>
                    <a:pt x="129" y="509"/>
                  </a:cubicBezTo>
                  <a:cubicBezTo>
                    <a:pt x="129" y="509"/>
                    <a:pt x="130" y="509"/>
                    <a:pt x="130" y="509"/>
                  </a:cubicBezTo>
                  <a:cubicBezTo>
                    <a:pt x="130" y="509"/>
                    <a:pt x="130" y="509"/>
                    <a:pt x="130" y="509"/>
                  </a:cubicBezTo>
                  <a:cubicBezTo>
                    <a:pt x="130" y="510"/>
                    <a:pt x="131" y="510"/>
                    <a:pt x="131" y="510"/>
                  </a:cubicBezTo>
                  <a:cubicBezTo>
                    <a:pt x="131" y="511"/>
                    <a:pt x="132" y="511"/>
                    <a:pt x="132" y="511"/>
                  </a:cubicBezTo>
                  <a:cubicBezTo>
                    <a:pt x="133" y="512"/>
                    <a:pt x="133" y="512"/>
                    <a:pt x="134" y="512"/>
                  </a:cubicBezTo>
                  <a:cubicBezTo>
                    <a:pt x="134" y="512"/>
                    <a:pt x="135" y="512"/>
                    <a:pt x="135" y="512"/>
                  </a:cubicBezTo>
                  <a:cubicBezTo>
                    <a:pt x="135" y="512"/>
                    <a:pt x="135" y="512"/>
                    <a:pt x="136" y="512"/>
                  </a:cubicBezTo>
                  <a:cubicBezTo>
                    <a:pt x="136" y="513"/>
                    <a:pt x="136" y="513"/>
                    <a:pt x="136" y="513"/>
                  </a:cubicBezTo>
                  <a:cubicBezTo>
                    <a:pt x="137" y="513"/>
                    <a:pt x="137" y="513"/>
                    <a:pt x="137" y="513"/>
                  </a:cubicBezTo>
                  <a:cubicBezTo>
                    <a:pt x="137" y="514"/>
                    <a:pt x="138" y="514"/>
                    <a:pt x="138" y="514"/>
                  </a:cubicBezTo>
                  <a:cubicBezTo>
                    <a:pt x="138" y="514"/>
                    <a:pt x="138" y="514"/>
                    <a:pt x="138" y="514"/>
                  </a:cubicBezTo>
                  <a:cubicBezTo>
                    <a:pt x="138" y="514"/>
                    <a:pt x="139" y="515"/>
                    <a:pt x="139" y="515"/>
                  </a:cubicBezTo>
                  <a:cubicBezTo>
                    <a:pt x="139" y="515"/>
                    <a:pt x="139" y="515"/>
                    <a:pt x="139" y="515"/>
                  </a:cubicBezTo>
                  <a:cubicBezTo>
                    <a:pt x="139" y="515"/>
                    <a:pt x="139" y="515"/>
                    <a:pt x="140" y="515"/>
                  </a:cubicBezTo>
                  <a:cubicBezTo>
                    <a:pt x="140" y="515"/>
                    <a:pt x="140" y="515"/>
                    <a:pt x="140" y="515"/>
                  </a:cubicBezTo>
                  <a:cubicBezTo>
                    <a:pt x="140" y="515"/>
                    <a:pt x="140" y="515"/>
                    <a:pt x="140" y="515"/>
                  </a:cubicBezTo>
                  <a:cubicBezTo>
                    <a:pt x="140" y="515"/>
                    <a:pt x="140" y="515"/>
                    <a:pt x="140" y="515"/>
                  </a:cubicBezTo>
                  <a:cubicBezTo>
                    <a:pt x="140" y="515"/>
                    <a:pt x="140" y="515"/>
                    <a:pt x="140" y="515"/>
                  </a:cubicBezTo>
                  <a:cubicBezTo>
                    <a:pt x="140" y="515"/>
                    <a:pt x="141" y="515"/>
                    <a:pt x="141" y="514"/>
                  </a:cubicBezTo>
                  <a:cubicBezTo>
                    <a:pt x="142" y="514"/>
                    <a:pt x="142" y="514"/>
                    <a:pt x="143" y="514"/>
                  </a:cubicBezTo>
                  <a:cubicBezTo>
                    <a:pt x="144" y="514"/>
                    <a:pt x="144" y="514"/>
                    <a:pt x="145" y="514"/>
                  </a:cubicBezTo>
                  <a:cubicBezTo>
                    <a:pt x="146" y="514"/>
                    <a:pt x="147" y="514"/>
                    <a:pt x="149" y="514"/>
                  </a:cubicBezTo>
                  <a:cubicBezTo>
                    <a:pt x="149" y="514"/>
                    <a:pt x="149" y="514"/>
                    <a:pt x="149" y="514"/>
                  </a:cubicBezTo>
                  <a:cubicBezTo>
                    <a:pt x="149" y="514"/>
                    <a:pt x="150" y="514"/>
                    <a:pt x="150" y="514"/>
                  </a:cubicBezTo>
                  <a:cubicBezTo>
                    <a:pt x="150" y="514"/>
                    <a:pt x="150" y="514"/>
                    <a:pt x="150" y="514"/>
                  </a:cubicBezTo>
                  <a:cubicBezTo>
                    <a:pt x="150" y="514"/>
                    <a:pt x="150" y="514"/>
                    <a:pt x="150" y="514"/>
                  </a:cubicBezTo>
                  <a:cubicBezTo>
                    <a:pt x="151" y="514"/>
                    <a:pt x="151" y="515"/>
                    <a:pt x="151" y="515"/>
                  </a:cubicBezTo>
                  <a:cubicBezTo>
                    <a:pt x="151" y="515"/>
                    <a:pt x="151" y="515"/>
                    <a:pt x="151" y="515"/>
                  </a:cubicBezTo>
                  <a:cubicBezTo>
                    <a:pt x="151" y="515"/>
                    <a:pt x="151" y="515"/>
                    <a:pt x="151" y="515"/>
                  </a:cubicBezTo>
                  <a:cubicBezTo>
                    <a:pt x="151" y="515"/>
                    <a:pt x="152" y="515"/>
                    <a:pt x="152" y="515"/>
                  </a:cubicBezTo>
                  <a:cubicBezTo>
                    <a:pt x="152" y="515"/>
                    <a:pt x="152" y="515"/>
                    <a:pt x="152" y="515"/>
                  </a:cubicBezTo>
                  <a:cubicBezTo>
                    <a:pt x="153" y="515"/>
                    <a:pt x="153" y="516"/>
                    <a:pt x="153" y="516"/>
                  </a:cubicBezTo>
                  <a:cubicBezTo>
                    <a:pt x="153" y="516"/>
                    <a:pt x="153" y="517"/>
                    <a:pt x="153" y="517"/>
                  </a:cubicBezTo>
                  <a:cubicBezTo>
                    <a:pt x="153" y="517"/>
                    <a:pt x="154" y="518"/>
                    <a:pt x="154" y="518"/>
                  </a:cubicBezTo>
                  <a:cubicBezTo>
                    <a:pt x="154" y="518"/>
                    <a:pt x="154" y="518"/>
                    <a:pt x="154" y="519"/>
                  </a:cubicBezTo>
                  <a:cubicBezTo>
                    <a:pt x="154" y="519"/>
                    <a:pt x="154" y="519"/>
                    <a:pt x="154" y="519"/>
                  </a:cubicBezTo>
                  <a:cubicBezTo>
                    <a:pt x="154" y="519"/>
                    <a:pt x="154" y="520"/>
                    <a:pt x="154" y="520"/>
                  </a:cubicBezTo>
                  <a:cubicBezTo>
                    <a:pt x="154" y="520"/>
                    <a:pt x="154" y="520"/>
                    <a:pt x="154" y="520"/>
                  </a:cubicBezTo>
                  <a:cubicBezTo>
                    <a:pt x="154" y="520"/>
                    <a:pt x="154" y="520"/>
                    <a:pt x="154" y="520"/>
                  </a:cubicBezTo>
                  <a:cubicBezTo>
                    <a:pt x="154" y="520"/>
                    <a:pt x="154" y="520"/>
                    <a:pt x="154" y="520"/>
                  </a:cubicBezTo>
                  <a:cubicBezTo>
                    <a:pt x="154" y="520"/>
                    <a:pt x="154" y="520"/>
                    <a:pt x="154" y="520"/>
                  </a:cubicBezTo>
                  <a:cubicBezTo>
                    <a:pt x="154" y="520"/>
                    <a:pt x="154" y="520"/>
                    <a:pt x="154" y="520"/>
                  </a:cubicBezTo>
                  <a:cubicBezTo>
                    <a:pt x="155" y="520"/>
                    <a:pt x="155" y="520"/>
                    <a:pt x="155" y="520"/>
                  </a:cubicBezTo>
                  <a:cubicBezTo>
                    <a:pt x="155" y="520"/>
                    <a:pt x="156" y="520"/>
                    <a:pt x="156" y="520"/>
                  </a:cubicBezTo>
                  <a:cubicBezTo>
                    <a:pt x="156" y="521"/>
                    <a:pt x="156" y="521"/>
                    <a:pt x="157" y="521"/>
                  </a:cubicBezTo>
                  <a:cubicBezTo>
                    <a:pt x="157" y="521"/>
                    <a:pt x="157" y="521"/>
                    <a:pt x="158" y="522"/>
                  </a:cubicBezTo>
                  <a:cubicBezTo>
                    <a:pt x="158" y="522"/>
                    <a:pt x="158" y="522"/>
                    <a:pt x="158" y="522"/>
                  </a:cubicBezTo>
                  <a:cubicBezTo>
                    <a:pt x="158" y="522"/>
                    <a:pt x="158" y="522"/>
                    <a:pt x="159" y="522"/>
                  </a:cubicBezTo>
                  <a:cubicBezTo>
                    <a:pt x="159" y="522"/>
                    <a:pt x="159" y="522"/>
                    <a:pt x="159" y="522"/>
                  </a:cubicBezTo>
                  <a:cubicBezTo>
                    <a:pt x="159" y="522"/>
                    <a:pt x="159" y="522"/>
                    <a:pt x="159" y="523"/>
                  </a:cubicBezTo>
                  <a:cubicBezTo>
                    <a:pt x="160" y="523"/>
                    <a:pt x="160" y="523"/>
                    <a:pt x="160" y="523"/>
                  </a:cubicBezTo>
                  <a:cubicBezTo>
                    <a:pt x="160" y="523"/>
                    <a:pt x="160" y="523"/>
                    <a:pt x="160" y="523"/>
                  </a:cubicBezTo>
                  <a:cubicBezTo>
                    <a:pt x="160" y="523"/>
                    <a:pt x="160" y="523"/>
                    <a:pt x="161" y="523"/>
                  </a:cubicBezTo>
                  <a:cubicBezTo>
                    <a:pt x="161" y="523"/>
                    <a:pt x="161" y="523"/>
                    <a:pt x="161" y="523"/>
                  </a:cubicBezTo>
                  <a:cubicBezTo>
                    <a:pt x="161" y="523"/>
                    <a:pt x="161" y="523"/>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2" y="524"/>
                    <a:pt x="162" y="524"/>
                    <a:pt x="162" y="524"/>
                  </a:cubicBezTo>
                  <a:cubicBezTo>
                    <a:pt x="163" y="524"/>
                    <a:pt x="163" y="524"/>
                    <a:pt x="163" y="524"/>
                  </a:cubicBezTo>
                  <a:cubicBezTo>
                    <a:pt x="164" y="524"/>
                    <a:pt x="164" y="525"/>
                    <a:pt x="165" y="525"/>
                  </a:cubicBezTo>
                  <a:cubicBezTo>
                    <a:pt x="165" y="525"/>
                    <a:pt x="165" y="525"/>
                    <a:pt x="166" y="526"/>
                  </a:cubicBezTo>
                  <a:cubicBezTo>
                    <a:pt x="166" y="526"/>
                    <a:pt x="166" y="526"/>
                    <a:pt x="167" y="527"/>
                  </a:cubicBezTo>
                  <a:cubicBezTo>
                    <a:pt x="167" y="527"/>
                    <a:pt x="167" y="527"/>
                    <a:pt x="167" y="527"/>
                  </a:cubicBezTo>
                  <a:cubicBezTo>
                    <a:pt x="167" y="527"/>
                    <a:pt x="167" y="527"/>
                    <a:pt x="168" y="528"/>
                  </a:cubicBezTo>
                  <a:cubicBezTo>
                    <a:pt x="168" y="528"/>
                    <a:pt x="168" y="528"/>
                    <a:pt x="168" y="528"/>
                  </a:cubicBezTo>
                  <a:cubicBezTo>
                    <a:pt x="168" y="528"/>
                    <a:pt x="168" y="528"/>
                    <a:pt x="168" y="528"/>
                  </a:cubicBezTo>
                  <a:cubicBezTo>
                    <a:pt x="169" y="528"/>
                    <a:pt x="169" y="528"/>
                    <a:pt x="169" y="528"/>
                  </a:cubicBezTo>
                  <a:cubicBezTo>
                    <a:pt x="169" y="528"/>
                    <a:pt x="169" y="528"/>
                    <a:pt x="169" y="528"/>
                  </a:cubicBezTo>
                  <a:cubicBezTo>
                    <a:pt x="169" y="528"/>
                    <a:pt x="169" y="528"/>
                    <a:pt x="170" y="528"/>
                  </a:cubicBezTo>
                  <a:cubicBezTo>
                    <a:pt x="170" y="528"/>
                    <a:pt x="170" y="528"/>
                    <a:pt x="170" y="528"/>
                  </a:cubicBezTo>
                  <a:cubicBezTo>
                    <a:pt x="170" y="528"/>
                    <a:pt x="170" y="528"/>
                    <a:pt x="170" y="528"/>
                  </a:cubicBezTo>
                  <a:cubicBezTo>
                    <a:pt x="170" y="529"/>
                    <a:pt x="170" y="529"/>
                    <a:pt x="171" y="529"/>
                  </a:cubicBezTo>
                  <a:cubicBezTo>
                    <a:pt x="171" y="529"/>
                    <a:pt x="171" y="529"/>
                    <a:pt x="171" y="529"/>
                  </a:cubicBezTo>
                  <a:cubicBezTo>
                    <a:pt x="171" y="529"/>
                    <a:pt x="171" y="529"/>
                    <a:pt x="171" y="529"/>
                  </a:cubicBezTo>
                  <a:cubicBezTo>
                    <a:pt x="171" y="529"/>
                    <a:pt x="171" y="529"/>
                    <a:pt x="171" y="529"/>
                  </a:cubicBezTo>
                  <a:cubicBezTo>
                    <a:pt x="171" y="529"/>
                    <a:pt x="171" y="529"/>
                    <a:pt x="171" y="529"/>
                  </a:cubicBezTo>
                  <a:cubicBezTo>
                    <a:pt x="171" y="529"/>
                    <a:pt x="171" y="529"/>
                    <a:pt x="172" y="529"/>
                  </a:cubicBezTo>
                  <a:cubicBezTo>
                    <a:pt x="172" y="529"/>
                    <a:pt x="172" y="529"/>
                    <a:pt x="172" y="529"/>
                  </a:cubicBezTo>
                  <a:cubicBezTo>
                    <a:pt x="172" y="529"/>
                    <a:pt x="172" y="528"/>
                    <a:pt x="172" y="528"/>
                  </a:cubicBezTo>
                  <a:cubicBezTo>
                    <a:pt x="172" y="528"/>
                    <a:pt x="172" y="528"/>
                    <a:pt x="172" y="528"/>
                  </a:cubicBezTo>
                  <a:cubicBezTo>
                    <a:pt x="172" y="528"/>
                    <a:pt x="173" y="527"/>
                    <a:pt x="173" y="527"/>
                  </a:cubicBezTo>
                  <a:cubicBezTo>
                    <a:pt x="173" y="527"/>
                    <a:pt x="173" y="527"/>
                    <a:pt x="173" y="527"/>
                  </a:cubicBezTo>
                  <a:cubicBezTo>
                    <a:pt x="174" y="527"/>
                    <a:pt x="174" y="527"/>
                    <a:pt x="174" y="527"/>
                  </a:cubicBezTo>
                  <a:cubicBezTo>
                    <a:pt x="174" y="527"/>
                    <a:pt x="174" y="527"/>
                    <a:pt x="175" y="527"/>
                  </a:cubicBezTo>
                  <a:cubicBezTo>
                    <a:pt x="175" y="527"/>
                    <a:pt x="175" y="527"/>
                    <a:pt x="175" y="527"/>
                  </a:cubicBezTo>
                  <a:cubicBezTo>
                    <a:pt x="175" y="526"/>
                    <a:pt x="175" y="526"/>
                    <a:pt x="175" y="526"/>
                  </a:cubicBezTo>
                  <a:cubicBezTo>
                    <a:pt x="175"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6" y="526"/>
                    <a:pt x="176" y="526"/>
                  </a:cubicBezTo>
                  <a:cubicBezTo>
                    <a:pt x="176" y="526"/>
                    <a:pt x="177" y="526"/>
                    <a:pt x="177" y="525"/>
                  </a:cubicBezTo>
                  <a:cubicBezTo>
                    <a:pt x="177" y="525"/>
                    <a:pt x="177" y="525"/>
                    <a:pt x="177" y="525"/>
                  </a:cubicBezTo>
                  <a:cubicBezTo>
                    <a:pt x="177" y="525"/>
                    <a:pt x="177" y="525"/>
                    <a:pt x="177" y="525"/>
                  </a:cubicBezTo>
                  <a:cubicBezTo>
                    <a:pt x="176" y="523"/>
                    <a:pt x="175" y="522"/>
                    <a:pt x="173" y="520"/>
                  </a:cubicBezTo>
                  <a:cubicBezTo>
                    <a:pt x="172" y="519"/>
                    <a:pt x="171" y="517"/>
                    <a:pt x="170" y="516"/>
                  </a:cubicBezTo>
                  <a:cubicBezTo>
                    <a:pt x="169" y="515"/>
                    <a:pt x="169" y="514"/>
                    <a:pt x="168" y="513"/>
                  </a:cubicBezTo>
                  <a:cubicBezTo>
                    <a:pt x="168" y="512"/>
                    <a:pt x="167" y="511"/>
                    <a:pt x="167" y="510"/>
                  </a:cubicBezTo>
                  <a:cubicBezTo>
                    <a:pt x="167" y="510"/>
                    <a:pt x="167" y="510"/>
                    <a:pt x="167" y="510"/>
                  </a:cubicBezTo>
                  <a:cubicBezTo>
                    <a:pt x="167" y="509"/>
                    <a:pt x="167" y="509"/>
                    <a:pt x="167" y="509"/>
                  </a:cubicBezTo>
                  <a:cubicBezTo>
                    <a:pt x="167" y="509"/>
                    <a:pt x="167" y="509"/>
                    <a:pt x="167" y="508"/>
                  </a:cubicBezTo>
                  <a:cubicBezTo>
                    <a:pt x="168" y="508"/>
                    <a:pt x="168" y="508"/>
                    <a:pt x="168" y="508"/>
                  </a:cubicBezTo>
                  <a:cubicBezTo>
                    <a:pt x="168" y="507"/>
                    <a:pt x="168" y="506"/>
                    <a:pt x="168" y="506"/>
                  </a:cubicBezTo>
                  <a:cubicBezTo>
                    <a:pt x="168" y="505"/>
                    <a:pt x="168" y="504"/>
                    <a:pt x="168" y="504"/>
                  </a:cubicBezTo>
                  <a:cubicBezTo>
                    <a:pt x="167" y="503"/>
                    <a:pt x="167" y="502"/>
                    <a:pt x="166" y="502"/>
                  </a:cubicBezTo>
                  <a:cubicBezTo>
                    <a:pt x="166" y="501"/>
                    <a:pt x="165" y="500"/>
                    <a:pt x="164" y="499"/>
                  </a:cubicBezTo>
                  <a:cubicBezTo>
                    <a:pt x="164" y="499"/>
                    <a:pt x="163" y="499"/>
                    <a:pt x="163" y="498"/>
                  </a:cubicBezTo>
                  <a:cubicBezTo>
                    <a:pt x="163" y="498"/>
                    <a:pt x="163" y="498"/>
                    <a:pt x="163" y="498"/>
                  </a:cubicBezTo>
                  <a:cubicBezTo>
                    <a:pt x="162" y="497"/>
                    <a:pt x="162" y="497"/>
                    <a:pt x="162" y="497"/>
                  </a:cubicBezTo>
                  <a:cubicBezTo>
                    <a:pt x="162" y="496"/>
                    <a:pt x="162" y="496"/>
                    <a:pt x="162" y="496"/>
                  </a:cubicBezTo>
                  <a:cubicBezTo>
                    <a:pt x="162" y="495"/>
                    <a:pt x="162" y="495"/>
                    <a:pt x="162" y="494"/>
                  </a:cubicBezTo>
                  <a:cubicBezTo>
                    <a:pt x="162" y="494"/>
                    <a:pt x="163" y="493"/>
                    <a:pt x="163" y="493"/>
                  </a:cubicBezTo>
                  <a:cubicBezTo>
                    <a:pt x="163" y="492"/>
                    <a:pt x="164" y="492"/>
                    <a:pt x="164" y="491"/>
                  </a:cubicBezTo>
                  <a:cubicBezTo>
                    <a:pt x="165" y="491"/>
                    <a:pt x="165" y="490"/>
                    <a:pt x="166" y="490"/>
                  </a:cubicBezTo>
                  <a:cubicBezTo>
                    <a:pt x="166" y="489"/>
                    <a:pt x="166" y="489"/>
                    <a:pt x="166" y="489"/>
                  </a:cubicBezTo>
                  <a:cubicBezTo>
                    <a:pt x="166" y="489"/>
                    <a:pt x="167" y="488"/>
                    <a:pt x="167" y="488"/>
                  </a:cubicBezTo>
                  <a:cubicBezTo>
                    <a:pt x="167" y="488"/>
                    <a:pt x="167" y="488"/>
                    <a:pt x="168" y="488"/>
                  </a:cubicBezTo>
                  <a:cubicBezTo>
                    <a:pt x="168" y="487"/>
                    <a:pt x="168" y="487"/>
                    <a:pt x="168" y="487"/>
                  </a:cubicBezTo>
                  <a:cubicBezTo>
                    <a:pt x="169" y="486"/>
                    <a:pt x="169" y="485"/>
                    <a:pt x="170" y="485"/>
                  </a:cubicBezTo>
                  <a:cubicBezTo>
                    <a:pt x="171" y="484"/>
                    <a:pt x="172" y="484"/>
                    <a:pt x="172" y="483"/>
                  </a:cubicBezTo>
                  <a:cubicBezTo>
                    <a:pt x="173" y="483"/>
                    <a:pt x="174" y="482"/>
                    <a:pt x="175" y="482"/>
                  </a:cubicBezTo>
                  <a:cubicBezTo>
                    <a:pt x="176" y="481"/>
                    <a:pt x="177" y="481"/>
                    <a:pt x="178" y="481"/>
                  </a:cubicBezTo>
                  <a:cubicBezTo>
                    <a:pt x="178" y="480"/>
                    <a:pt x="178" y="480"/>
                    <a:pt x="179" y="480"/>
                  </a:cubicBezTo>
                  <a:cubicBezTo>
                    <a:pt x="179" y="480"/>
                    <a:pt x="180" y="480"/>
                    <a:pt x="180" y="479"/>
                  </a:cubicBezTo>
                  <a:cubicBezTo>
                    <a:pt x="181" y="479"/>
                    <a:pt x="181" y="479"/>
                    <a:pt x="181" y="479"/>
                  </a:cubicBezTo>
                  <a:cubicBezTo>
                    <a:pt x="182" y="479"/>
                    <a:pt x="182" y="478"/>
                    <a:pt x="182" y="478"/>
                  </a:cubicBezTo>
                  <a:cubicBezTo>
                    <a:pt x="182" y="478"/>
                    <a:pt x="182" y="478"/>
                    <a:pt x="182" y="478"/>
                  </a:cubicBezTo>
                  <a:cubicBezTo>
                    <a:pt x="182" y="478"/>
                    <a:pt x="182" y="478"/>
                    <a:pt x="181" y="477"/>
                  </a:cubicBezTo>
                  <a:cubicBezTo>
                    <a:pt x="181" y="477"/>
                    <a:pt x="181" y="477"/>
                    <a:pt x="181" y="477"/>
                  </a:cubicBezTo>
                  <a:cubicBezTo>
                    <a:pt x="181" y="477"/>
                    <a:pt x="181" y="477"/>
                    <a:pt x="180" y="477"/>
                  </a:cubicBezTo>
                  <a:cubicBezTo>
                    <a:pt x="180" y="477"/>
                    <a:pt x="179" y="476"/>
                    <a:pt x="179" y="476"/>
                  </a:cubicBezTo>
                  <a:cubicBezTo>
                    <a:pt x="178" y="476"/>
                    <a:pt x="178" y="476"/>
                    <a:pt x="178" y="475"/>
                  </a:cubicBezTo>
                  <a:cubicBezTo>
                    <a:pt x="177" y="475"/>
                    <a:pt x="177" y="475"/>
                    <a:pt x="177" y="475"/>
                  </a:cubicBezTo>
                  <a:cubicBezTo>
                    <a:pt x="177" y="474"/>
                    <a:pt x="177" y="474"/>
                    <a:pt x="177" y="474"/>
                  </a:cubicBezTo>
                  <a:cubicBezTo>
                    <a:pt x="177" y="474"/>
                    <a:pt x="177" y="474"/>
                    <a:pt x="177" y="473"/>
                  </a:cubicBezTo>
                  <a:cubicBezTo>
                    <a:pt x="177" y="473"/>
                    <a:pt x="177" y="473"/>
                    <a:pt x="177" y="473"/>
                  </a:cubicBezTo>
                  <a:cubicBezTo>
                    <a:pt x="177" y="473"/>
                    <a:pt x="178" y="473"/>
                    <a:pt x="178" y="473"/>
                  </a:cubicBezTo>
                  <a:cubicBezTo>
                    <a:pt x="178" y="473"/>
                    <a:pt x="178" y="473"/>
                    <a:pt x="179" y="472"/>
                  </a:cubicBezTo>
                  <a:cubicBezTo>
                    <a:pt x="179" y="472"/>
                    <a:pt x="179" y="472"/>
                    <a:pt x="179" y="472"/>
                  </a:cubicBezTo>
                  <a:cubicBezTo>
                    <a:pt x="179" y="472"/>
                    <a:pt x="179" y="472"/>
                    <a:pt x="179" y="472"/>
                  </a:cubicBezTo>
                  <a:cubicBezTo>
                    <a:pt x="179" y="472"/>
                    <a:pt x="179" y="472"/>
                    <a:pt x="180" y="472"/>
                  </a:cubicBezTo>
                  <a:cubicBezTo>
                    <a:pt x="180" y="472"/>
                    <a:pt x="180" y="472"/>
                    <a:pt x="180" y="472"/>
                  </a:cubicBezTo>
                  <a:cubicBezTo>
                    <a:pt x="180" y="472"/>
                    <a:pt x="180" y="471"/>
                    <a:pt x="180" y="471"/>
                  </a:cubicBezTo>
                  <a:cubicBezTo>
                    <a:pt x="179" y="471"/>
                    <a:pt x="179" y="471"/>
                    <a:pt x="179" y="470"/>
                  </a:cubicBezTo>
                  <a:cubicBezTo>
                    <a:pt x="179" y="470"/>
                    <a:pt x="178" y="470"/>
                    <a:pt x="178" y="469"/>
                  </a:cubicBezTo>
                  <a:cubicBezTo>
                    <a:pt x="178" y="469"/>
                    <a:pt x="177" y="468"/>
                    <a:pt x="177" y="468"/>
                  </a:cubicBezTo>
                  <a:cubicBezTo>
                    <a:pt x="177" y="468"/>
                    <a:pt x="177" y="468"/>
                    <a:pt x="176" y="467"/>
                  </a:cubicBezTo>
                  <a:cubicBezTo>
                    <a:pt x="176" y="467"/>
                    <a:pt x="176" y="467"/>
                    <a:pt x="176" y="466"/>
                  </a:cubicBezTo>
                  <a:cubicBezTo>
                    <a:pt x="176" y="466"/>
                    <a:pt x="175" y="466"/>
                    <a:pt x="175" y="466"/>
                  </a:cubicBezTo>
                  <a:cubicBezTo>
                    <a:pt x="175" y="465"/>
                    <a:pt x="175" y="465"/>
                    <a:pt x="175" y="465"/>
                  </a:cubicBezTo>
                  <a:cubicBezTo>
                    <a:pt x="174" y="465"/>
                    <a:pt x="174" y="464"/>
                    <a:pt x="174" y="464"/>
                  </a:cubicBezTo>
                  <a:cubicBezTo>
                    <a:pt x="174" y="464"/>
                    <a:pt x="174" y="463"/>
                    <a:pt x="173" y="463"/>
                  </a:cubicBezTo>
                  <a:cubicBezTo>
                    <a:pt x="173" y="463"/>
                    <a:pt x="173" y="463"/>
                    <a:pt x="173" y="463"/>
                  </a:cubicBezTo>
                  <a:cubicBezTo>
                    <a:pt x="173" y="462"/>
                    <a:pt x="172" y="462"/>
                    <a:pt x="172" y="462"/>
                  </a:cubicBezTo>
                  <a:cubicBezTo>
                    <a:pt x="172" y="462"/>
                    <a:pt x="172" y="462"/>
                    <a:pt x="172" y="462"/>
                  </a:cubicBezTo>
                  <a:cubicBezTo>
                    <a:pt x="172" y="462"/>
                    <a:pt x="172" y="462"/>
                    <a:pt x="172" y="462"/>
                  </a:cubicBezTo>
                  <a:cubicBezTo>
                    <a:pt x="172" y="462"/>
                    <a:pt x="172" y="462"/>
                    <a:pt x="171" y="462"/>
                  </a:cubicBezTo>
                  <a:cubicBezTo>
                    <a:pt x="171" y="462"/>
                    <a:pt x="171" y="462"/>
                    <a:pt x="171" y="462"/>
                  </a:cubicBezTo>
                  <a:cubicBezTo>
                    <a:pt x="171" y="462"/>
                    <a:pt x="171" y="462"/>
                    <a:pt x="171" y="462"/>
                  </a:cubicBezTo>
                  <a:cubicBezTo>
                    <a:pt x="171" y="462"/>
                    <a:pt x="171" y="462"/>
                    <a:pt x="170" y="462"/>
                  </a:cubicBezTo>
                  <a:cubicBezTo>
                    <a:pt x="170" y="462"/>
                    <a:pt x="170" y="462"/>
                    <a:pt x="170" y="462"/>
                  </a:cubicBezTo>
                  <a:cubicBezTo>
                    <a:pt x="170" y="462"/>
                    <a:pt x="170" y="462"/>
                    <a:pt x="170" y="462"/>
                  </a:cubicBezTo>
                  <a:cubicBezTo>
                    <a:pt x="169" y="462"/>
                    <a:pt x="169" y="462"/>
                    <a:pt x="169" y="462"/>
                  </a:cubicBezTo>
                  <a:cubicBezTo>
                    <a:pt x="168" y="462"/>
                    <a:pt x="168" y="462"/>
                    <a:pt x="168" y="462"/>
                  </a:cubicBezTo>
                  <a:cubicBezTo>
                    <a:pt x="168" y="462"/>
                    <a:pt x="167" y="463"/>
                    <a:pt x="167" y="463"/>
                  </a:cubicBezTo>
                  <a:cubicBezTo>
                    <a:pt x="167" y="463"/>
                    <a:pt x="167" y="463"/>
                    <a:pt x="167" y="463"/>
                  </a:cubicBezTo>
                  <a:cubicBezTo>
                    <a:pt x="166" y="463"/>
                    <a:pt x="166" y="463"/>
                    <a:pt x="166" y="463"/>
                  </a:cubicBezTo>
                  <a:cubicBezTo>
                    <a:pt x="166" y="463"/>
                    <a:pt x="166" y="463"/>
                    <a:pt x="166" y="463"/>
                  </a:cubicBezTo>
                  <a:cubicBezTo>
                    <a:pt x="166" y="463"/>
                    <a:pt x="166" y="463"/>
                    <a:pt x="166" y="463"/>
                  </a:cubicBezTo>
                  <a:cubicBezTo>
                    <a:pt x="166" y="463"/>
                    <a:pt x="166" y="463"/>
                    <a:pt x="166" y="463"/>
                  </a:cubicBezTo>
                  <a:cubicBezTo>
                    <a:pt x="166" y="463"/>
                    <a:pt x="165" y="463"/>
                    <a:pt x="165" y="463"/>
                  </a:cubicBezTo>
                  <a:cubicBezTo>
                    <a:pt x="165" y="463"/>
                    <a:pt x="165" y="463"/>
                    <a:pt x="165" y="463"/>
                  </a:cubicBezTo>
                  <a:cubicBezTo>
                    <a:pt x="165" y="463"/>
                    <a:pt x="165" y="463"/>
                    <a:pt x="165" y="463"/>
                  </a:cubicBezTo>
                  <a:cubicBezTo>
                    <a:pt x="165" y="463"/>
                    <a:pt x="165" y="463"/>
                    <a:pt x="165" y="462"/>
                  </a:cubicBezTo>
                  <a:cubicBezTo>
                    <a:pt x="164" y="462"/>
                    <a:pt x="164" y="462"/>
                    <a:pt x="164" y="462"/>
                  </a:cubicBezTo>
                  <a:cubicBezTo>
                    <a:pt x="164" y="461"/>
                    <a:pt x="164" y="461"/>
                    <a:pt x="164" y="461"/>
                  </a:cubicBezTo>
                  <a:cubicBezTo>
                    <a:pt x="164" y="460"/>
                    <a:pt x="164" y="460"/>
                    <a:pt x="164" y="459"/>
                  </a:cubicBezTo>
                  <a:cubicBezTo>
                    <a:pt x="164" y="459"/>
                    <a:pt x="164" y="458"/>
                    <a:pt x="164" y="458"/>
                  </a:cubicBezTo>
                  <a:cubicBezTo>
                    <a:pt x="164" y="458"/>
                    <a:pt x="164" y="457"/>
                    <a:pt x="164" y="457"/>
                  </a:cubicBezTo>
                  <a:cubicBezTo>
                    <a:pt x="164" y="457"/>
                    <a:pt x="164" y="457"/>
                    <a:pt x="164" y="457"/>
                  </a:cubicBezTo>
                  <a:cubicBezTo>
                    <a:pt x="163" y="457"/>
                    <a:pt x="163" y="456"/>
                    <a:pt x="163" y="456"/>
                  </a:cubicBezTo>
                  <a:cubicBezTo>
                    <a:pt x="163" y="456"/>
                    <a:pt x="162" y="456"/>
                    <a:pt x="162" y="456"/>
                  </a:cubicBezTo>
                  <a:cubicBezTo>
                    <a:pt x="162" y="456"/>
                    <a:pt x="161" y="456"/>
                    <a:pt x="161" y="456"/>
                  </a:cubicBezTo>
                  <a:cubicBezTo>
                    <a:pt x="161" y="456"/>
                    <a:pt x="161" y="456"/>
                    <a:pt x="160" y="456"/>
                  </a:cubicBezTo>
                  <a:cubicBezTo>
                    <a:pt x="160" y="455"/>
                    <a:pt x="160" y="455"/>
                    <a:pt x="160" y="455"/>
                  </a:cubicBezTo>
                  <a:cubicBezTo>
                    <a:pt x="160" y="455"/>
                    <a:pt x="160" y="455"/>
                    <a:pt x="160" y="455"/>
                  </a:cubicBezTo>
                  <a:cubicBezTo>
                    <a:pt x="159" y="455"/>
                    <a:pt x="159" y="455"/>
                    <a:pt x="159" y="455"/>
                  </a:cubicBezTo>
                  <a:cubicBezTo>
                    <a:pt x="159" y="454"/>
                    <a:pt x="159" y="454"/>
                    <a:pt x="159" y="454"/>
                  </a:cubicBezTo>
                  <a:cubicBezTo>
                    <a:pt x="159" y="454"/>
                    <a:pt x="159" y="454"/>
                    <a:pt x="159" y="453"/>
                  </a:cubicBezTo>
                  <a:cubicBezTo>
                    <a:pt x="159" y="453"/>
                    <a:pt x="159" y="453"/>
                    <a:pt x="159" y="453"/>
                  </a:cubicBezTo>
                  <a:cubicBezTo>
                    <a:pt x="160" y="452"/>
                    <a:pt x="160" y="452"/>
                    <a:pt x="160" y="452"/>
                  </a:cubicBezTo>
                  <a:cubicBezTo>
                    <a:pt x="160" y="451"/>
                    <a:pt x="160" y="451"/>
                    <a:pt x="160" y="451"/>
                  </a:cubicBezTo>
                  <a:cubicBezTo>
                    <a:pt x="161" y="450"/>
                    <a:pt x="161" y="450"/>
                    <a:pt x="161" y="450"/>
                  </a:cubicBezTo>
                  <a:cubicBezTo>
                    <a:pt x="161" y="449"/>
                    <a:pt x="161" y="449"/>
                    <a:pt x="162" y="449"/>
                  </a:cubicBezTo>
                  <a:cubicBezTo>
                    <a:pt x="162" y="449"/>
                    <a:pt x="163" y="449"/>
                    <a:pt x="163" y="448"/>
                  </a:cubicBezTo>
                  <a:cubicBezTo>
                    <a:pt x="163" y="448"/>
                    <a:pt x="164" y="448"/>
                    <a:pt x="164" y="448"/>
                  </a:cubicBezTo>
                  <a:cubicBezTo>
                    <a:pt x="164" y="448"/>
                    <a:pt x="164" y="447"/>
                    <a:pt x="164" y="447"/>
                  </a:cubicBezTo>
                  <a:cubicBezTo>
                    <a:pt x="164" y="447"/>
                    <a:pt x="164" y="447"/>
                    <a:pt x="164" y="447"/>
                  </a:cubicBezTo>
                  <a:cubicBezTo>
                    <a:pt x="163" y="446"/>
                    <a:pt x="163" y="446"/>
                    <a:pt x="163" y="446"/>
                  </a:cubicBezTo>
                  <a:cubicBezTo>
                    <a:pt x="163" y="446"/>
                    <a:pt x="163" y="446"/>
                    <a:pt x="162" y="446"/>
                  </a:cubicBezTo>
                  <a:cubicBezTo>
                    <a:pt x="162" y="446"/>
                    <a:pt x="162" y="445"/>
                    <a:pt x="162" y="445"/>
                  </a:cubicBezTo>
                  <a:cubicBezTo>
                    <a:pt x="161" y="445"/>
                    <a:pt x="161" y="444"/>
                    <a:pt x="161" y="444"/>
                  </a:cubicBezTo>
                  <a:cubicBezTo>
                    <a:pt x="161" y="444"/>
                    <a:pt x="161" y="443"/>
                    <a:pt x="162" y="443"/>
                  </a:cubicBezTo>
                  <a:cubicBezTo>
                    <a:pt x="162" y="442"/>
                    <a:pt x="162" y="442"/>
                    <a:pt x="162" y="442"/>
                  </a:cubicBezTo>
                  <a:cubicBezTo>
                    <a:pt x="162" y="442"/>
                    <a:pt x="163" y="441"/>
                    <a:pt x="163" y="441"/>
                  </a:cubicBezTo>
                  <a:cubicBezTo>
                    <a:pt x="163" y="441"/>
                    <a:pt x="163" y="441"/>
                    <a:pt x="164" y="441"/>
                  </a:cubicBezTo>
                  <a:cubicBezTo>
                    <a:pt x="164" y="441"/>
                    <a:pt x="164" y="440"/>
                    <a:pt x="164" y="440"/>
                  </a:cubicBezTo>
                  <a:cubicBezTo>
                    <a:pt x="164" y="440"/>
                    <a:pt x="165" y="440"/>
                    <a:pt x="165" y="440"/>
                  </a:cubicBezTo>
                  <a:cubicBezTo>
                    <a:pt x="165" y="440"/>
                    <a:pt x="165" y="439"/>
                    <a:pt x="165" y="439"/>
                  </a:cubicBezTo>
                  <a:cubicBezTo>
                    <a:pt x="166" y="439"/>
                    <a:pt x="166" y="439"/>
                    <a:pt x="166" y="439"/>
                  </a:cubicBezTo>
                  <a:cubicBezTo>
                    <a:pt x="166" y="438"/>
                    <a:pt x="166" y="438"/>
                    <a:pt x="166" y="438"/>
                  </a:cubicBezTo>
                  <a:cubicBezTo>
                    <a:pt x="166" y="437"/>
                    <a:pt x="166" y="437"/>
                    <a:pt x="166" y="436"/>
                  </a:cubicBezTo>
                  <a:cubicBezTo>
                    <a:pt x="166" y="436"/>
                    <a:pt x="167" y="435"/>
                    <a:pt x="167" y="435"/>
                  </a:cubicBezTo>
                  <a:cubicBezTo>
                    <a:pt x="167" y="435"/>
                    <a:pt x="168" y="434"/>
                    <a:pt x="168" y="434"/>
                  </a:cubicBezTo>
                  <a:cubicBezTo>
                    <a:pt x="168" y="434"/>
                    <a:pt x="169" y="434"/>
                    <a:pt x="169" y="434"/>
                  </a:cubicBezTo>
                  <a:cubicBezTo>
                    <a:pt x="170" y="434"/>
                    <a:pt x="170" y="434"/>
                    <a:pt x="170" y="434"/>
                  </a:cubicBezTo>
                  <a:cubicBezTo>
                    <a:pt x="170" y="434"/>
                    <a:pt x="170" y="434"/>
                    <a:pt x="170" y="434"/>
                  </a:cubicBezTo>
                  <a:cubicBezTo>
                    <a:pt x="171" y="434"/>
                    <a:pt x="171" y="434"/>
                    <a:pt x="171" y="434"/>
                  </a:cubicBezTo>
                  <a:cubicBezTo>
                    <a:pt x="171" y="434"/>
                    <a:pt x="171" y="434"/>
                    <a:pt x="172" y="435"/>
                  </a:cubicBezTo>
                  <a:cubicBezTo>
                    <a:pt x="172" y="435"/>
                    <a:pt x="172" y="435"/>
                    <a:pt x="172" y="435"/>
                  </a:cubicBezTo>
                  <a:cubicBezTo>
                    <a:pt x="173" y="435"/>
                    <a:pt x="173" y="436"/>
                    <a:pt x="173" y="436"/>
                  </a:cubicBezTo>
                  <a:cubicBezTo>
                    <a:pt x="173" y="436"/>
                    <a:pt x="173" y="436"/>
                    <a:pt x="174" y="437"/>
                  </a:cubicBezTo>
                  <a:cubicBezTo>
                    <a:pt x="174" y="437"/>
                    <a:pt x="174" y="437"/>
                    <a:pt x="174" y="437"/>
                  </a:cubicBezTo>
                  <a:cubicBezTo>
                    <a:pt x="174" y="438"/>
                    <a:pt x="175" y="438"/>
                    <a:pt x="175" y="438"/>
                  </a:cubicBezTo>
                  <a:cubicBezTo>
                    <a:pt x="175" y="439"/>
                    <a:pt x="175" y="439"/>
                    <a:pt x="176" y="439"/>
                  </a:cubicBezTo>
                  <a:cubicBezTo>
                    <a:pt x="176" y="440"/>
                    <a:pt x="176" y="440"/>
                    <a:pt x="176" y="440"/>
                  </a:cubicBezTo>
                  <a:cubicBezTo>
                    <a:pt x="177" y="440"/>
                    <a:pt x="177" y="440"/>
                    <a:pt x="177" y="440"/>
                  </a:cubicBezTo>
                  <a:cubicBezTo>
                    <a:pt x="177" y="440"/>
                    <a:pt x="177" y="440"/>
                    <a:pt x="177" y="440"/>
                  </a:cubicBezTo>
                  <a:cubicBezTo>
                    <a:pt x="177" y="440"/>
                    <a:pt x="177" y="440"/>
                    <a:pt x="177" y="440"/>
                  </a:cubicBezTo>
                  <a:cubicBezTo>
                    <a:pt x="178" y="440"/>
                    <a:pt x="178" y="440"/>
                    <a:pt x="178" y="440"/>
                  </a:cubicBezTo>
                  <a:cubicBezTo>
                    <a:pt x="178" y="440"/>
                    <a:pt x="178" y="440"/>
                    <a:pt x="178" y="440"/>
                  </a:cubicBezTo>
                  <a:cubicBezTo>
                    <a:pt x="178" y="440"/>
                    <a:pt x="178" y="440"/>
                    <a:pt x="178" y="440"/>
                  </a:cubicBezTo>
                  <a:cubicBezTo>
                    <a:pt x="178" y="440"/>
                    <a:pt x="178" y="440"/>
                    <a:pt x="179" y="440"/>
                  </a:cubicBezTo>
                  <a:cubicBezTo>
                    <a:pt x="179" y="439"/>
                    <a:pt x="179" y="439"/>
                    <a:pt x="179" y="439"/>
                  </a:cubicBezTo>
                  <a:cubicBezTo>
                    <a:pt x="179" y="439"/>
                    <a:pt x="179" y="439"/>
                    <a:pt x="179" y="439"/>
                  </a:cubicBezTo>
                  <a:cubicBezTo>
                    <a:pt x="179" y="439"/>
                    <a:pt x="179" y="439"/>
                    <a:pt x="179" y="438"/>
                  </a:cubicBezTo>
                  <a:cubicBezTo>
                    <a:pt x="179" y="438"/>
                    <a:pt x="179" y="438"/>
                    <a:pt x="179" y="438"/>
                  </a:cubicBezTo>
                  <a:cubicBezTo>
                    <a:pt x="179" y="438"/>
                    <a:pt x="179" y="437"/>
                    <a:pt x="179" y="437"/>
                  </a:cubicBezTo>
                  <a:cubicBezTo>
                    <a:pt x="179" y="437"/>
                    <a:pt x="179" y="437"/>
                    <a:pt x="179" y="436"/>
                  </a:cubicBezTo>
                  <a:cubicBezTo>
                    <a:pt x="179" y="436"/>
                    <a:pt x="178" y="436"/>
                    <a:pt x="178" y="436"/>
                  </a:cubicBezTo>
                  <a:cubicBezTo>
                    <a:pt x="178" y="436"/>
                    <a:pt x="178" y="436"/>
                    <a:pt x="178" y="436"/>
                  </a:cubicBezTo>
                  <a:cubicBezTo>
                    <a:pt x="178" y="436"/>
                    <a:pt x="178" y="436"/>
                    <a:pt x="178" y="436"/>
                  </a:cubicBezTo>
                  <a:cubicBezTo>
                    <a:pt x="178" y="436"/>
                    <a:pt x="178" y="436"/>
                    <a:pt x="178" y="435"/>
                  </a:cubicBezTo>
                  <a:cubicBezTo>
                    <a:pt x="178" y="435"/>
                    <a:pt x="178" y="435"/>
                    <a:pt x="178" y="435"/>
                  </a:cubicBezTo>
                  <a:cubicBezTo>
                    <a:pt x="178" y="435"/>
                    <a:pt x="178" y="435"/>
                    <a:pt x="178" y="434"/>
                  </a:cubicBezTo>
                  <a:cubicBezTo>
                    <a:pt x="178" y="434"/>
                    <a:pt x="178" y="434"/>
                    <a:pt x="178" y="434"/>
                  </a:cubicBezTo>
                  <a:cubicBezTo>
                    <a:pt x="178" y="433"/>
                    <a:pt x="178" y="433"/>
                    <a:pt x="178" y="433"/>
                  </a:cubicBezTo>
                  <a:cubicBezTo>
                    <a:pt x="178" y="433"/>
                    <a:pt x="178" y="432"/>
                    <a:pt x="178" y="432"/>
                  </a:cubicBezTo>
                  <a:cubicBezTo>
                    <a:pt x="178" y="432"/>
                    <a:pt x="178" y="432"/>
                    <a:pt x="179" y="431"/>
                  </a:cubicBezTo>
                  <a:cubicBezTo>
                    <a:pt x="179" y="431"/>
                    <a:pt x="179" y="431"/>
                    <a:pt x="179" y="431"/>
                  </a:cubicBezTo>
                  <a:cubicBezTo>
                    <a:pt x="179" y="431"/>
                    <a:pt x="180" y="431"/>
                    <a:pt x="180" y="431"/>
                  </a:cubicBezTo>
                  <a:cubicBezTo>
                    <a:pt x="180" y="431"/>
                    <a:pt x="180" y="431"/>
                    <a:pt x="181" y="430"/>
                  </a:cubicBezTo>
                  <a:cubicBezTo>
                    <a:pt x="181" y="430"/>
                    <a:pt x="181" y="430"/>
                    <a:pt x="182" y="430"/>
                  </a:cubicBezTo>
                  <a:cubicBezTo>
                    <a:pt x="182" y="430"/>
                    <a:pt x="182" y="430"/>
                    <a:pt x="182" y="430"/>
                  </a:cubicBezTo>
                  <a:cubicBezTo>
                    <a:pt x="182" y="429"/>
                    <a:pt x="183" y="429"/>
                    <a:pt x="183" y="429"/>
                  </a:cubicBezTo>
                  <a:cubicBezTo>
                    <a:pt x="183" y="429"/>
                    <a:pt x="183" y="429"/>
                    <a:pt x="183" y="428"/>
                  </a:cubicBezTo>
                  <a:cubicBezTo>
                    <a:pt x="183" y="428"/>
                    <a:pt x="183" y="428"/>
                    <a:pt x="183" y="428"/>
                  </a:cubicBezTo>
                  <a:cubicBezTo>
                    <a:pt x="183" y="427"/>
                    <a:pt x="183" y="427"/>
                    <a:pt x="184" y="427"/>
                  </a:cubicBezTo>
                  <a:cubicBezTo>
                    <a:pt x="184" y="427"/>
                    <a:pt x="184" y="427"/>
                    <a:pt x="184" y="427"/>
                  </a:cubicBezTo>
                  <a:cubicBezTo>
                    <a:pt x="185" y="427"/>
                    <a:pt x="185" y="426"/>
                    <a:pt x="185" y="426"/>
                  </a:cubicBezTo>
                  <a:cubicBezTo>
                    <a:pt x="186" y="426"/>
                    <a:pt x="186" y="426"/>
                    <a:pt x="187" y="426"/>
                  </a:cubicBezTo>
                  <a:cubicBezTo>
                    <a:pt x="187" y="426"/>
                    <a:pt x="188" y="426"/>
                    <a:pt x="189" y="425"/>
                  </a:cubicBezTo>
                  <a:cubicBezTo>
                    <a:pt x="189" y="425"/>
                    <a:pt x="190" y="425"/>
                    <a:pt x="191" y="424"/>
                  </a:cubicBezTo>
                  <a:cubicBezTo>
                    <a:pt x="191" y="424"/>
                    <a:pt x="192" y="424"/>
                    <a:pt x="192" y="423"/>
                  </a:cubicBezTo>
                  <a:cubicBezTo>
                    <a:pt x="192" y="423"/>
                    <a:pt x="193" y="423"/>
                    <a:pt x="193" y="423"/>
                  </a:cubicBezTo>
                  <a:cubicBezTo>
                    <a:pt x="193" y="423"/>
                    <a:pt x="193" y="423"/>
                    <a:pt x="193" y="423"/>
                  </a:cubicBezTo>
                  <a:cubicBezTo>
                    <a:pt x="193" y="423"/>
                    <a:pt x="193" y="423"/>
                    <a:pt x="194" y="423"/>
                  </a:cubicBezTo>
                  <a:cubicBezTo>
                    <a:pt x="194" y="423"/>
                    <a:pt x="194" y="423"/>
                    <a:pt x="194" y="422"/>
                  </a:cubicBezTo>
                  <a:cubicBezTo>
                    <a:pt x="194" y="422"/>
                    <a:pt x="194" y="422"/>
                    <a:pt x="194" y="422"/>
                  </a:cubicBezTo>
                  <a:cubicBezTo>
                    <a:pt x="195" y="422"/>
                    <a:pt x="195" y="422"/>
                    <a:pt x="195" y="422"/>
                  </a:cubicBezTo>
                  <a:cubicBezTo>
                    <a:pt x="196" y="421"/>
                    <a:pt x="196" y="421"/>
                    <a:pt x="197" y="421"/>
                  </a:cubicBezTo>
                  <a:cubicBezTo>
                    <a:pt x="197" y="421"/>
                    <a:pt x="198" y="421"/>
                    <a:pt x="198" y="421"/>
                  </a:cubicBezTo>
                  <a:cubicBezTo>
                    <a:pt x="199" y="421"/>
                    <a:pt x="199" y="420"/>
                    <a:pt x="200" y="420"/>
                  </a:cubicBezTo>
                  <a:cubicBezTo>
                    <a:pt x="200" y="420"/>
                    <a:pt x="200" y="420"/>
                    <a:pt x="200" y="420"/>
                  </a:cubicBezTo>
                  <a:cubicBezTo>
                    <a:pt x="200" y="420"/>
                    <a:pt x="200" y="420"/>
                    <a:pt x="200" y="421"/>
                  </a:cubicBezTo>
                  <a:cubicBezTo>
                    <a:pt x="200" y="421"/>
                    <a:pt x="200" y="421"/>
                    <a:pt x="200" y="421"/>
                  </a:cubicBezTo>
                  <a:cubicBezTo>
                    <a:pt x="200" y="421"/>
                    <a:pt x="201" y="421"/>
                    <a:pt x="201" y="421"/>
                  </a:cubicBezTo>
                  <a:cubicBezTo>
                    <a:pt x="201" y="421"/>
                    <a:pt x="201" y="421"/>
                    <a:pt x="201" y="421"/>
                  </a:cubicBezTo>
                  <a:cubicBezTo>
                    <a:pt x="202" y="421"/>
                    <a:pt x="202" y="421"/>
                    <a:pt x="202" y="421"/>
                  </a:cubicBezTo>
                  <a:cubicBezTo>
                    <a:pt x="202" y="422"/>
                    <a:pt x="202" y="422"/>
                    <a:pt x="202" y="422"/>
                  </a:cubicBezTo>
                  <a:cubicBezTo>
                    <a:pt x="203" y="422"/>
                    <a:pt x="203" y="422"/>
                    <a:pt x="203" y="422"/>
                  </a:cubicBezTo>
                  <a:cubicBezTo>
                    <a:pt x="203" y="422"/>
                    <a:pt x="203" y="422"/>
                    <a:pt x="203" y="422"/>
                  </a:cubicBezTo>
                  <a:cubicBezTo>
                    <a:pt x="203" y="422"/>
                    <a:pt x="203" y="422"/>
                    <a:pt x="203" y="422"/>
                  </a:cubicBezTo>
                  <a:cubicBezTo>
                    <a:pt x="204" y="422"/>
                    <a:pt x="204" y="422"/>
                    <a:pt x="204" y="422"/>
                  </a:cubicBezTo>
                  <a:cubicBezTo>
                    <a:pt x="204" y="422"/>
                    <a:pt x="204" y="422"/>
                    <a:pt x="204" y="421"/>
                  </a:cubicBezTo>
                  <a:cubicBezTo>
                    <a:pt x="204" y="421"/>
                    <a:pt x="204" y="421"/>
                    <a:pt x="204" y="421"/>
                  </a:cubicBezTo>
                  <a:cubicBezTo>
                    <a:pt x="204" y="421"/>
                    <a:pt x="205" y="420"/>
                    <a:pt x="205" y="420"/>
                  </a:cubicBezTo>
                  <a:cubicBezTo>
                    <a:pt x="205" y="420"/>
                    <a:pt x="205" y="420"/>
                    <a:pt x="206" y="420"/>
                  </a:cubicBezTo>
                  <a:cubicBezTo>
                    <a:pt x="206" y="419"/>
                    <a:pt x="206" y="419"/>
                    <a:pt x="206" y="419"/>
                  </a:cubicBezTo>
                  <a:cubicBezTo>
                    <a:pt x="207" y="419"/>
                    <a:pt x="207" y="419"/>
                    <a:pt x="207" y="419"/>
                  </a:cubicBezTo>
                  <a:cubicBezTo>
                    <a:pt x="208" y="419"/>
                    <a:pt x="208" y="419"/>
                    <a:pt x="209" y="419"/>
                  </a:cubicBezTo>
                  <a:cubicBezTo>
                    <a:pt x="209" y="419"/>
                    <a:pt x="209" y="419"/>
                    <a:pt x="210" y="420"/>
                  </a:cubicBezTo>
                  <a:cubicBezTo>
                    <a:pt x="210" y="420"/>
                    <a:pt x="210" y="420"/>
                    <a:pt x="211" y="420"/>
                  </a:cubicBezTo>
                  <a:cubicBezTo>
                    <a:pt x="211" y="420"/>
                    <a:pt x="211" y="421"/>
                    <a:pt x="211" y="421"/>
                  </a:cubicBezTo>
                  <a:cubicBezTo>
                    <a:pt x="211" y="421"/>
                    <a:pt x="211" y="421"/>
                    <a:pt x="212" y="421"/>
                  </a:cubicBezTo>
                  <a:cubicBezTo>
                    <a:pt x="212" y="421"/>
                    <a:pt x="212" y="422"/>
                    <a:pt x="213" y="422"/>
                  </a:cubicBezTo>
                  <a:cubicBezTo>
                    <a:pt x="213" y="422"/>
                    <a:pt x="214" y="422"/>
                    <a:pt x="214" y="422"/>
                  </a:cubicBezTo>
                  <a:cubicBezTo>
                    <a:pt x="215" y="422"/>
                    <a:pt x="215" y="422"/>
                    <a:pt x="215" y="422"/>
                  </a:cubicBezTo>
                  <a:cubicBezTo>
                    <a:pt x="216" y="422"/>
                    <a:pt x="216" y="422"/>
                    <a:pt x="217" y="422"/>
                  </a:cubicBezTo>
                  <a:cubicBezTo>
                    <a:pt x="217" y="423"/>
                    <a:pt x="218" y="423"/>
                    <a:pt x="218" y="423"/>
                  </a:cubicBezTo>
                  <a:cubicBezTo>
                    <a:pt x="219" y="423"/>
                    <a:pt x="219" y="423"/>
                    <a:pt x="220" y="423"/>
                  </a:cubicBezTo>
                  <a:cubicBezTo>
                    <a:pt x="220" y="423"/>
                    <a:pt x="220" y="423"/>
                    <a:pt x="221" y="424"/>
                  </a:cubicBezTo>
                  <a:cubicBezTo>
                    <a:pt x="222" y="424"/>
                    <a:pt x="222" y="424"/>
                    <a:pt x="222" y="424"/>
                  </a:cubicBezTo>
                  <a:cubicBezTo>
                    <a:pt x="222" y="425"/>
                    <a:pt x="223" y="425"/>
                    <a:pt x="224" y="426"/>
                  </a:cubicBezTo>
                  <a:cubicBezTo>
                    <a:pt x="225" y="426"/>
                    <a:pt x="226" y="427"/>
                    <a:pt x="226" y="427"/>
                  </a:cubicBezTo>
                  <a:cubicBezTo>
                    <a:pt x="227" y="428"/>
                    <a:pt x="227" y="428"/>
                    <a:pt x="227" y="429"/>
                  </a:cubicBezTo>
                  <a:cubicBezTo>
                    <a:pt x="228" y="429"/>
                    <a:pt x="228" y="430"/>
                    <a:pt x="228" y="430"/>
                  </a:cubicBezTo>
                  <a:cubicBezTo>
                    <a:pt x="228" y="430"/>
                    <a:pt x="228" y="430"/>
                    <a:pt x="228" y="430"/>
                  </a:cubicBezTo>
                  <a:cubicBezTo>
                    <a:pt x="228" y="431"/>
                    <a:pt x="228" y="431"/>
                    <a:pt x="228" y="431"/>
                  </a:cubicBezTo>
                  <a:cubicBezTo>
                    <a:pt x="229" y="431"/>
                    <a:pt x="229" y="431"/>
                    <a:pt x="229" y="431"/>
                  </a:cubicBezTo>
                  <a:cubicBezTo>
                    <a:pt x="229" y="432"/>
                    <a:pt x="229" y="432"/>
                    <a:pt x="229" y="432"/>
                  </a:cubicBezTo>
                  <a:cubicBezTo>
                    <a:pt x="229" y="432"/>
                    <a:pt x="229" y="432"/>
                    <a:pt x="229" y="432"/>
                  </a:cubicBezTo>
                  <a:cubicBezTo>
                    <a:pt x="229" y="432"/>
                    <a:pt x="229" y="432"/>
                    <a:pt x="229" y="431"/>
                  </a:cubicBezTo>
                  <a:cubicBezTo>
                    <a:pt x="229" y="431"/>
                    <a:pt x="229" y="431"/>
                    <a:pt x="229" y="431"/>
                  </a:cubicBezTo>
                  <a:cubicBezTo>
                    <a:pt x="229" y="431"/>
                    <a:pt x="229" y="431"/>
                    <a:pt x="229" y="431"/>
                  </a:cubicBezTo>
                  <a:cubicBezTo>
                    <a:pt x="229" y="431"/>
                    <a:pt x="229" y="430"/>
                    <a:pt x="229" y="430"/>
                  </a:cubicBezTo>
                  <a:cubicBezTo>
                    <a:pt x="229" y="430"/>
                    <a:pt x="230" y="429"/>
                    <a:pt x="230" y="429"/>
                  </a:cubicBezTo>
                  <a:cubicBezTo>
                    <a:pt x="230" y="429"/>
                    <a:pt x="230" y="429"/>
                    <a:pt x="230" y="429"/>
                  </a:cubicBezTo>
                  <a:cubicBezTo>
                    <a:pt x="230" y="429"/>
                    <a:pt x="231" y="429"/>
                    <a:pt x="231" y="429"/>
                  </a:cubicBezTo>
                  <a:cubicBezTo>
                    <a:pt x="231" y="429"/>
                    <a:pt x="231" y="429"/>
                    <a:pt x="232" y="429"/>
                  </a:cubicBezTo>
                  <a:cubicBezTo>
                    <a:pt x="232" y="429"/>
                    <a:pt x="232" y="429"/>
                    <a:pt x="233" y="429"/>
                  </a:cubicBezTo>
                  <a:cubicBezTo>
                    <a:pt x="233" y="429"/>
                    <a:pt x="233" y="430"/>
                    <a:pt x="234" y="430"/>
                  </a:cubicBezTo>
                  <a:cubicBezTo>
                    <a:pt x="234" y="430"/>
                    <a:pt x="234" y="430"/>
                    <a:pt x="235" y="431"/>
                  </a:cubicBezTo>
                  <a:cubicBezTo>
                    <a:pt x="235" y="431"/>
                    <a:pt x="235" y="431"/>
                    <a:pt x="236" y="431"/>
                  </a:cubicBezTo>
                  <a:cubicBezTo>
                    <a:pt x="236" y="431"/>
                    <a:pt x="236" y="431"/>
                    <a:pt x="236" y="431"/>
                  </a:cubicBezTo>
                  <a:cubicBezTo>
                    <a:pt x="237" y="431"/>
                    <a:pt x="237" y="431"/>
                    <a:pt x="237" y="431"/>
                  </a:cubicBezTo>
                  <a:cubicBezTo>
                    <a:pt x="238" y="431"/>
                    <a:pt x="238" y="432"/>
                    <a:pt x="238" y="432"/>
                  </a:cubicBezTo>
                  <a:cubicBezTo>
                    <a:pt x="239" y="432"/>
                    <a:pt x="239" y="431"/>
                    <a:pt x="240" y="431"/>
                  </a:cubicBezTo>
                  <a:cubicBezTo>
                    <a:pt x="240" y="431"/>
                    <a:pt x="240" y="431"/>
                    <a:pt x="241" y="431"/>
                  </a:cubicBezTo>
                  <a:cubicBezTo>
                    <a:pt x="241" y="431"/>
                    <a:pt x="241" y="431"/>
                    <a:pt x="241" y="431"/>
                  </a:cubicBezTo>
                  <a:cubicBezTo>
                    <a:pt x="242" y="430"/>
                    <a:pt x="242" y="430"/>
                    <a:pt x="242" y="430"/>
                  </a:cubicBezTo>
                  <a:cubicBezTo>
                    <a:pt x="242" y="430"/>
                    <a:pt x="242" y="429"/>
                    <a:pt x="243" y="429"/>
                  </a:cubicBezTo>
                  <a:cubicBezTo>
                    <a:pt x="243" y="428"/>
                    <a:pt x="244" y="428"/>
                    <a:pt x="245" y="428"/>
                  </a:cubicBezTo>
                  <a:cubicBezTo>
                    <a:pt x="245" y="427"/>
                    <a:pt x="246" y="427"/>
                    <a:pt x="247" y="427"/>
                  </a:cubicBezTo>
                  <a:cubicBezTo>
                    <a:pt x="247" y="427"/>
                    <a:pt x="248" y="427"/>
                    <a:pt x="249" y="427"/>
                  </a:cubicBezTo>
                  <a:cubicBezTo>
                    <a:pt x="249" y="427"/>
                    <a:pt x="249" y="427"/>
                    <a:pt x="249" y="427"/>
                  </a:cubicBezTo>
                  <a:cubicBezTo>
                    <a:pt x="249" y="427"/>
                    <a:pt x="250" y="427"/>
                    <a:pt x="250" y="427"/>
                  </a:cubicBezTo>
                  <a:cubicBezTo>
                    <a:pt x="250" y="427"/>
                    <a:pt x="250" y="427"/>
                    <a:pt x="250" y="427"/>
                  </a:cubicBezTo>
                  <a:cubicBezTo>
                    <a:pt x="250" y="427"/>
                    <a:pt x="251" y="427"/>
                    <a:pt x="251" y="427"/>
                  </a:cubicBezTo>
                  <a:cubicBezTo>
                    <a:pt x="251" y="428"/>
                    <a:pt x="251" y="428"/>
                    <a:pt x="251" y="428"/>
                  </a:cubicBezTo>
                  <a:cubicBezTo>
                    <a:pt x="251" y="428"/>
                    <a:pt x="252" y="428"/>
                    <a:pt x="252" y="428"/>
                  </a:cubicBezTo>
                  <a:cubicBezTo>
                    <a:pt x="252" y="428"/>
                    <a:pt x="252" y="428"/>
                    <a:pt x="252" y="428"/>
                  </a:cubicBezTo>
                  <a:cubicBezTo>
                    <a:pt x="252" y="429"/>
                    <a:pt x="253" y="429"/>
                    <a:pt x="253" y="429"/>
                  </a:cubicBezTo>
                  <a:cubicBezTo>
                    <a:pt x="253" y="429"/>
                    <a:pt x="253" y="429"/>
                    <a:pt x="253" y="429"/>
                  </a:cubicBezTo>
                  <a:cubicBezTo>
                    <a:pt x="253" y="429"/>
                    <a:pt x="253" y="429"/>
                    <a:pt x="253" y="429"/>
                  </a:cubicBezTo>
                  <a:cubicBezTo>
                    <a:pt x="254" y="429"/>
                    <a:pt x="254" y="429"/>
                    <a:pt x="254" y="428"/>
                  </a:cubicBezTo>
                  <a:cubicBezTo>
                    <a:pt x="254" y="428"/>
                    <a:pt x="254" y="428"/>
                    <a:pt x="254" y="428"/>
                  </a:cubicBezTo>
                  <a:cubicBezTo>
                    <a:pt x="255" y="428"/>
                    <a:pt x="255" y="428"/>
                    <a:pt x="255" y="428"/>
                  </a:cubicBezTo>
                  <a:cubicBezTo>
                    <a:pt x="255" y="427"/>
                    <a:pt x="255" y="427"/>
                    <a:pt x="256" y="427"/>
                  </a:cubicBezTo>
                  <a:cubicBezTo>
                    <a:pt x="256" y="427"/>
                    <a:pt x="256" y="427"/>
                    <a:pt x="257" y="426"/>
                  </a:cubicBezTo>
                  <a:cubicBezTo>
                    <a:pt x="257" y="426"/>
                    <a:pt x="258" y="426"/>
                    <a:pt x="258" y="426"/>
                  </a:cubicBezTo>
                  <a:cubicBezTo>
                    <a:pt x="259" y="426"/>
                    <a:pt x="259" y="426"/>
                    <a:pt x="259" y="426"/>
                  </a:cubicBezTo>
                  <a:cubicBezTo>
                    <a:pt x="260" y="426"/>
                    <a:pt x="261" y="426"/>
                    <a:pt x="261" y="426"/>
                  </a:cubicBezTo>
                  <a:cubicBezTo>
                    <a:pt x="261" y="426"/>
                    <a:pt x="262" y="426"/>
                    <a:pt x="262" y="427"/>
                  </a:cubicBezTo>
                  <a:cubicBezTo>
                    <a:pt x="263" y="427"/>
                    <a:pt x="263" y="427"/>
                    <a:pt x="263" y="427"/>
                  </a:cubicBezTo>
                  <a:cubicBezTo>
                    <a:pt x="264" y="428"/>
                    <a:pt x="264" y="428"/>
                    <a:pt x="264" y="428"/>
                  </a:cubicBezTo>
                  <a:cubicBezTo>
                    <a:pt x="264" y="429"/>
                    <a:pt x="264" y="429"/>
                    <a:pt x="264" y="429"/>
                  </a:cubicBezTo>
                  <a:cubicBezTo>
                    <a:pt x="265" y="430"/>
                    <a:pt x="265" y="430"/>
                    <a:pt x="266" y="430"/>
                  </a:cubicBezTo>
                  <a:cubicBezTo>
                    <a:pt x="266" y="430"/>
                    <a:pt x="266" y="430"/>
                    <a:pt x="267" y="430"/>
                  </a:cubicBezTo>
                  <a:cubicBezTo>
                    <a:pt x="268" y="430"/>
                    <a:pt x="268" y="430"/>
                    <a:pt x="269" y="430"/>
                  </a:cubicBezTo>
                  <a:cubicBezTo>
                    <a:pt x="269" y="430"/>
                    <a:pt x="270" y="431"/>
                    <a:pt x="270" y="431"/>
                  </a:cubicBezTo>
                  <a:cubicBezTo>
                    <a:pt x="270" y="431"/>
                    <a:pt x="270" y="431"/>
                    <a:pt x="271" y="431"/>
                  </a:cubicBezTo>
                  <a:cubicBezTo>
                    <a:pt x="271" y="431"/>
                    <a:pt x="271" y="431"/>
                    <a:pt x="271" y="432"/>
                  </a:cubicBezTo>
                  <a:cubicBezTo>
                    <a:pt x="271" y="432"/>
                    <a:pt x="272" y="432"/>
                    <a:pt x="272" y="432"/>
                  </a:cubicBezTo>
                  <a:cubicBezTo>
                    <a:pt x="272" y="432"/>
                    <a:pt x="272" y="432"/>
                    <a:pt x="272" y="433"/>
                  </a:cubicBezTo>
                  <a:cubicBezTo>
                    <a:pt x="272" y="433"/>
                    <a:pt x="272" y="433"/>
                    <a:pt x="272" y="433"/>
                  </a:cubicBezTo>
                  <a:cubicBezTo>
                    <a:pt x="272" y="433"/>
                    <a:pt x="272" y="433"/>
                    <a:pt x="272" y="433"/>
                  </a:cubicBezTo>
                  <a:cubicBezTo>
                    <a:pt x="273" y="433"/>
                    <a:pt x="273" y="433"/>
                    <a:pt x="273" y="433"/>
                  </a:cubicBezTo>
                  <a:cubicBezTo>
                    <a:pt x="273" y="433"/>
                    <a:pt x="273" y="433"/>
                    <a:pt x="273" y="433"/>
                  </a:cubicBezTo>
                  <a:cubicBezTo>
                    <a:pt x="273" y="433"/>
                    <a:pt x="273" y="433"/>
                    <a:pt x="273" y="433"/>
                  </a:cubicBezTo>
                  <a:cubicBezTo>
                    <a:pt x="273" y="433"/>
                    <a:pt x="273" y="433"/>
                    <a:pt x="273" y="432"/>
                  </a:cubicBezTo>
                  <a:cubicBezTo>
                    <a:pt x="273" y="432"/>
                    <a:pt x="274" y="432"/>
                    <a:pt x="274" y="432"/>
                  </a:cubicBezTo>
                  <a:cubicBezTo>
                    <a:pt x="274" y="432"/>
                    <a:pt x="274" y="431"/>
                    <a:pt x="274" y="431"/>
                  </a:cubicBezTo>
                  <a:cubicBezTo>
                    <a:pt x="274" y="431"/>
                    <a:pt x="274" y="431"/>
                    <a:pt x="274" y="430"/>
                  </a:cubicBezTo>
                  <a:cubicBezTo>
                    <a:pt x="274" y="430"/>
                    <a:pt x="274" y="430"/>
                    <a:pt x="274" y="430"/>
                  </a:cubicBezTo>
                  <a:cubicBezTo>
                    <a:pt x="275" y="430"/>
                    <a:pt x="275" y="429"/>
                    <a:pt x="275" y="429"/>
                  </a:cubicBezTo>
                  <a:cubicBezTo>
                    <a:pt x="275" y="429"/>
                    <a:pt x="275" y="429"/>
                    <a:pt x="276" y="429"/>
                  </a:cubicBezTo>
                  <a:cubicBezTo>
                    <a:pt x="276" y="429"/>
                    <a:pt x="276" y="429"/>
                    <a:pt x="276" y="429"/>
                  </a:cubicBezTo>
                  <a:cubicBezTo>
                    <a:pt x="276" y="429"/>
                    <a:pt x="276" y="429"/>
                    <a:pt x="276" y="429"/>
                  </a:cubicBezTo>
                  <a:cubicBezTo>
                    <a:pt x="276" y="429"/>
                    <a:pt x="276" y="429"/>
                    <a:pt x="276" y="429"/>
                  </a:cubicBezTo>
                  <a:cubicBezTo>
                    <a:pt x="276" y="429"/>
                    <a:pt x="276" y="429"/>
                    <a:pt x="276" y="429"/>
                  </a:cubicBezTo>
                  <a:cubicBezTo>
                    <a:pt x="276" y="429"/>
                    <a:pt x="276" y="429"/>
                    <a:pt x="277" y="429"/>
                  </a:cubicBezTo>
                  <a:cubicBezTo>
                    <a:pt x="277" y="429"/>
                    <a:pt x="277" y="429"/>
                    <a:pt x="277" y="429"/>
                  </a:cubicBezTo>
                  <a:cubicBezTo>
                    <a:pt x="277" y="430"/>
                    <a:pt x="278" y="430"/>
                    <a:pt x="278" y="430"/>
                  </a:cubicBezTo>
                  <a:cubicBezTo>
                    <a:pt x="278" y="430"/>
                    <a:pt x="278" y="430"/>
                    <a:pt x="278" y="430"/>
                  </a:cubicBezTo>
                  <a:cubicBezTo>
                    <a:pt x="279" y="430"/>
                    <a:pt x="279" y="430"/>
                    <a:pt x="279" y="431"/>
                  </a:cubicBezTo>
                  <a:cubicBezTo>
                    <a:pt x="280" y="431"/>
                    <a:pt x="280" y="431"/>
                    <a:pt x="280" y="431"/>
                  </a:cubicBezTo>
                  <a:cubicBezTo>
                    <a:pt x="280" y="431"/>
                    <a:pt x="281" y="431"/>
                    <a:pt x="281" y="431"/>
                  </a:cubicBezTo>
                  <a:cubicBezTo>
                    <a:pt x="282" y="432"/>
                    <a:pt x="282" y="432"/>
                    <a:pt x="282" y="432"/>
                  </a:cubicBezTo>
                  <a:cubicBezTo>
                    <a:pt x="283" y="432"/>
                    <a:pt x="284" y="431"/>
                    <a:pt x="284" y="431"/>
                  </a:cubicBezTo>
                  <a:cubicBezTo>
                    <a:pt x="285" y="431"/>
                    <a:pt x="285" y="431"/>
                    <a:pt x="286" y="431"/>
                  </a:cubicBezTo>
                  <a:cubicBezTo>
                    <a:pt x="286" y="431"/>
                    <a:pt x="286" y="430"/>
                    <a:pt x="287" y="430"/>
                  </a:cubicBezTo>
                  <a:cubicBezTo>
                    <a:pt x="287" y="430"/>
                    <a:pt x="287" y="430"/>
                    <a:pt x="287" y="429"/>
                  </a:cubicBezTo>
                  <a:cubicBezTo>
                    <a:pt x="287" y="428"/>
                    <a:pt x="287" y="428"/>
                    <a:pt x="287" y="427"/>
                  </a:cubicBezTo>
                  <a:cubicBezTo>
                    <a:pt x="287" y="427"/>
                    <a:pt x="287" y="426"/>
                    <a:pt x="286" y="425"/>
                  </a:cubicBezTo>
                  <a:cubicBezTo>
                    <a:pt x="286" y="425"/>
                    <a:pt x="286" y="425"/>
                    <a:pt x="286" y="424"/>
                  </a:cubicBezTo>
                  <a:cubicBezTo>
                    <a:pt x="286" y="424"/>
                    <a:pt x="285" y="424"/>
                    <a:pt x="285" y="424"/>
                  </a:cubicBezTo>
                  <a:cubicBezTo>
                    <a:pt x="285" y="424"/>
                    <a:pt x="285" y="424"/>
                    <a:pt x="284" y="424"/>
                  </a:cubicBezTo>
                  <a:cubicBezTo>
                    <a:pt x="284" y="424"/>
                    <a:pt x="284" y="424"/>
                    <a:pt x="284" y="424"/>
                  </a:cubicBezTo>
                  <a:cubicBezTo>
                    <a:pt x="283" y="423"/>
                    <a:pt x="283" y="423"/>
                    <a:pt x="283" y="423"/>
                  </a:cubicBezTo>
                  <a:cubicBezTo>
                    <a:pt x="283" y="423"/>
                    <a:pt x="283" y="423"/>
                    <a:pt x="282" y="423"/>
                  </a:cubicBezTo>
                  <a:cubicBezTo>
                    <a:pt x="282" y="423"/>
                    <a:pt x="282" y="423"/>
                    <a:pt x="282" y="423"/>
                  </a:cubicBezTo>
                  <a:cubicBezTo>
                    <a:pt x="281" y="422"/>
                    <a:pt x="281" y="422"/>
                    <a:pt x="281" y="422"/>
                  </a:cubicBezTo>
                  <a:cubicBezTo>
                    <a:pt x="280" y="422"/>
                    <a:pt x="280" y="422"/>
                    <a:pt x="280" y="422"/>
                  </a:cubicBezTo>
                  <a:cubicBezTo>
                    <a:pt x="280" y="422"/>
                    <a:pt x="279" y="422"/>
                    <a:pt x="279" y="422"/>
                  </a:cubicBezTo>
                  <a:cubicBezTo>
                    <a:pt x="279" y="422"/>
                    <a:pt x="278" y="422"/>
                    <a:pt x="278" y="422"/>
                  </a:cubicBezTo>
                  <a:cubicBezTo>
                    <a:pt x="278" y="421"/>
                    <a:pt x="277" y="421"/>
                    <a:pt x="277" y="421"/>
                  </a:cubicBezTo>
                  <a:cubicBezTo>
                    <a:pt x="277" y="421"/>
                    <a:pt x="276" y="420"/>
                    <a:pt x="276" y="420"/>
                  </a:cubicBezTo>
                  <a:cubicBezTo>
                    <a:pt x="276" y="419"/>
                    <a:pt x="276" y="419"/>
                    <a:pt x="276" y="419"/>
                  </a:cubicBezTo>
                  <a:cubicBezTo>
                    <a:pt x="276" y="418"/>
                    <a:pt x="276" y="418"/>
                    <a:pt x="276" y="418"/>
                  </a:cubicBezTo>
                  <a:cubicBezTo>
                    <a:pt x="276" y="418"/>
                    <a:pt x="276" y="418"/>
                    <a:pt x="276" y="417"/>
                  </a:cubicBezTo>
                  <a:cubicBezTo>
                    <a:pt x="276" y="417"/>
                    <a:pt x="276" y="417"/>
                    <a:pt x="276" y="417"/>
                  </a:cubicBezTo>
                  <a:cubicBezTo>
                    <a:pt x="276" y="417"/>
                    <a:pt x="277" y="417"/>
                    <a:pt x="277" y="417"/>
                  </a:cubicBezTo>
                  <a:cubicBezTo>
                    <a:pt x="277" y="416"/>
                    <a:pt x="278" y="416"/>
                    <a:pt x="278" y="416"/>
                  </a:cubicBezTo>
                  <a:cubicBezTo>
                    <a:pt x="279" y="416"/>
                    <a:pt x="279" y="416"/>
                    <a:pt x="280" y="415"/>
                  </a:cubicBezTo>
                  <a:cubicBezTo>
                    <a:pt x="280" y="415"/>
                    <a:pt x="281" y="415"/>
                    <a:pt x="281" y="415"/>
                  </a:cubicBezTo>
                  <a:cubicBezTo>
                    <a:pt x="281" y="414"/>
                    <a:pt x="281" y="414"/>
                    <a:pt x="282" y="414"/>
                  </a:cubicBezTo>
                  <a:cubicBezTo>
                    <a:pt x="282" y="413"/>
                    <a:pt x="282" y="413"/>
                    <a:pt x="282" y="413"/>
                  </a:cubicBezTo>
                  <a:cubicBezTo>
                    <a:pt x="282" y="413"/>
                    <a:pt x="281" y="412"/>
                    <a:pt x="281" y="412"/>
                  </a:cubicBezTo>
                  <a:cubicBezTo>
                    <a:pt x="281" y="412"/>
                    <a:pt x="281" y="411"/>
                    <a:pt x="281" y="411"/>
                  </a:cubicBezTo>
                  <a:cubicBezTo>
                    <a:pt x="281" y="410"/>
                    <a:pt x="281" y="410"/>
                    <a:pt x="281" y="409"/>
                  </a:cubicBezTo>
                  <a:cubicBezTo>
                    <a:pt x="281" y="409"/>
                    <a:pt x="281" y="408"/>
                    <a:pt x="281" y="408"/>
                  </a:cubicBezTo>
                  <a:cubicBezTo>
                    <a:pt x="281" y="408"/>
                    <a:pt x="282" y="407"/>
                    <a:pt x="282" y="407"/>
                  </a:cubicBezTo>
                  <a:cubicBezTo>
                    <a:pt x="282" y="407"/>
                    <a:pt x="282" y="407"/>
                    <a:pt x="282" y="407"/>
                  </a:cubicBezTo>
                  <a:cubicBezTo>
                    <a:pt x="282" y="407"/>
                    <a:pt x="283" y="407"/>
                    <a:pt x="283" y="407"/>
                  </a:cubicBezTo>
                  <a:cubicBezTo>
                    <a:pt x="283" y="407"/>
                    <a:pt x="283" y="406"/>
                    <a:pt x="283" y="406"/>
                  </a:cubicBezTo>
                  <a:cubicBezTo>
                    <a:pt x="284" y="406"/>
                    <a:pt x="284" y="406"/>
                    <a:pt x="284" y="406"/>
                  </a:cubicBezTo>
                  <a:cubicBezTo>
                    <a:pt x="284" y="406"/>
                    <a:pt x="285" y="406"/>
                    <a:pt x="285" y="406"/>
                  </a:cubicBezTo>
                  <a:cubicBezTo>
                    <a:pt x="285" y="406"/>
                    <a:pt x="285" y="406"/>
                    <a:pt x="286" y="406"/>
                  </a:cubicBezTo>
                  <a:cubicBezTo>
                    <a:pt x="286" y="406"/>
                    <a:pt x="286" y="406"/>
                    <a:pt x="286" y="406"/>
                  </a:cubicBezTo>
                  <a:cubicBezTo>
                    <a:pt x="287" y="406"/>
                    <a:pt x="287" y="406"/>
                    <a:pt x="288" y="406"/>
                  </a:cubicBezTo>
                  <a:cubicBezTo>
                    <a:pt x="288" y="406"/>
                    <a:pt x="289" y="406"/>
                    <a:pt x="289" y="406"/>
                  </a:cubicBezTo>
                  <a:cubicBezTo>
                    <a:pt x="290" y="406"/>
                    <a:pt x="290" y="406"/>
                    <a:pt x="291" y="406"/>
                  </a:cubicBezTo>
                  <a:cubicBezTo>
                    <a:pt x="291" y="406"/>
                    <a:pt x="292" y="406"/>
                    <a:pt x="292" y="406"/>
                  </a:cubicBezTo>
                  <a:cubicBezTo>
                    <a:pt x="292" y="405"/>
                    <a:pt x="291" y="405"/>
                    <a:pt x="291" y="405"/>
                  </a:cubicBezTo>
                  <a:cubicBezTo>
                    <a:pt x="291" y="405"/>
                    <a:pt x="291" y="405"/>
                    <a:pt x="291" y="405"/>
                  </a:cubicBezTo>
                  <a:cubicBezTo>
                    <a:pt x="290" y="405"/>
                    <a:pt x="290" y="405"/>
                    <a:pt x="290" y="405"/>
                  </a:cubicBezTo>
                  <a:cubicBezTo>
                    <a:pt x="290" y="405"/>
                    <a:pt x="289" y="405"/>
                    <a:pt x="289" y="405"/>
                  </a:cubicBezTo>
                  <a:cubicBezTo>
                    <a:pt x="289" y="404"/>
                    <a:pt x="288" y="404"/>
                    <a:pt x="288" y="404"/>
                  </a:cubicBezTo>
                  <a:cubicBezTo>
                    <a:pt x="287" y="404"/>
                    <a:pt x="287" y="404"/>
                    <a:pt x="286" y="404"/>
                  </a:cubicBezTo>
                  <a:cubicBezTo>
                    <a:pt x="286" y="403"/>
                    <a:pt x="286" y="403"/>
                    <a:pt x="285" y="403"/>
                  </a:cubicBezTo>
                  <a:cubicBezTo>
                    <a:pt x="285" y="403"/>
                    <a:pt x="285" y="402"/>
                    <a:pt x="284" y="402"/>
                  </a:cubicBezTo>
                  <a:cubicBezTo>
                    <a:pt x="284" y="402"/>
                    <a:pt x="284" y="401"/>
                    <a:pt x="284" y="400"/>
                  </a:cubicBezTo>
                  <a:cubicBezTo>
                    <a:pt x="283" y="399"/>
                    <a:pt x="283" y="399"/>
                    <a:pt x="283" y="398"/>
                  </a:cubicBezTo>
                  <a:cubicBezTo>
                    <a:pt x="283" y="397"/>
                    <a:pt x="283" y="396"/>
                    <a:pt x="283" y="396"/>
                  </a:cubicBezTo>
                  <a:cubicBezTo>
                    <a:pt x="283" y="395"/>
                    <a:pt x="284" y="395"/>
                    <a:pt x="284" y="394"/>
                  </a:cubicBezTo>
                  <a:cubicBezTo>
                    <a:pt x="284" y="394"/>
                    <a:pt x="284" y="394"/>
                    <a:pt x="284" y="394"/>
                  </a:cubicBezTo>
                  <a:cubicBezTo>
                    <a:pt x="285" y="394"/>
                    <a:pt x="285" y="394"/>
                    <a:pt x="285" y="394"/>
                  </a:cubicBezTo>
                  <a:cubicBezTo>
                    <a:pt x="285" y="394"/>
                    <a:pt x="285" y="394"/>
                    <a:pt x="285" y="394"/>
                  </a:cubicBezTo>
                  <a:cubicBezTo>
                    <a:pt x="285" y="394"/>
                    <a:pt x="286" y="394"/>
                    <a:pt x="286" y="394"/>
                  </a:cubicBezTo>
                  <a:cubicBezTo>
                    <a:pt x="286" y="394"/>
                    <a:pt x="286" y="394"/>
                    <a:pt x="286" y="394"/>
                  </a:cubicBezTo>
                  <a:cubicBezTo>
                    <a:pt x="286" y="394"/>
                    <a:pt x="286" y="394"/>
                    <a:pt x="287" y="394"/>
                  </a:cubicBezTo>
                  <a:cubicBezTo>
                    <a:pt x="287" y="394"/>
                    <a:pt x="287" y="394"/>
                    <a:pt x="287" y="394"/>
                  </a:cubicBezTo>
                  <a:cubicBezTo>
                    <a:pt x="287" y="394"/>
                    <a:pt x="287" y="394"/>
                    <a:pt x="287" y="394"/>
                  </a:cubicBezTo>
                  <a:cubicBezTo>
                    <a:pt x="288" y="394"/>
                    <a:pt x="288" y="394"/>
                    <a:pt x="288" y="394"/>
                  </a:cubicBezTo>
                  <a:cubicBezTo>
                    <a:pt x="288" y="394"/>
                    <a:pt x="288" y="394"/>
                    <a:pt x="288" y="394"/>
                  </a:cubicBezTo>
                  <a:cubicBezTo>
                    <a:pt x="289" y="394"/>
                    <a:pt x="289" y="394"/>
                    <a:pt x="289" y="394"/>
                  </a:cubicBezTo>
                  <a:cubicBezTo>
                    <a:pt x="289" y="394"/>
                    <a:pt x="289" y="394"/>
                    <a:pt x="289" y="394"/>
                  </a:cubicBezTo>
                  <a:cubicBezTo>
                    <a:pt x="290" y="394"/>
                    <a:pt x="290" y="394"/>
                    <a:pt x="290" y="394"/>
                  </a:cubicBezTo>
                  <a:cubicBezTo>
                    <a:pt x="290" y="394"/>
                    <a:pt x="290" y="394"/>
                    <a:pt x="290" y="394"/>
                  </a:cubicBezTo>
                  <a:cubicBezTo>
                    <a:pt x="291" y="394"/>
                    <a:pt x="291" y="394"/>
                    <a:pt x="291" y="394"/>
                  </a:cubicBezTo>
                  <a:cubicBezTo>
                    <a:pt x="291" y="394"/>
                    <a:pt x="291" y="394"/>
                    <a:pt x="291" y="394"/>
                  </a:cubicBezTo>
                  <a:cubicBezTo>
                    <a:pt x="291" y="394"/>
                    <a:pt x="291" y="394"/>
                    <a:pt x="292" y="394"/>
                  </a:cubicBezTo>
                  <a:cubicBezTo>
                    <a:pt x="292" y="394"/>
                    <a:pt x="292" y="394"/>
                    <a:pt x="292" y="394"/>
                  </a:cubicBezTo>
                  <a:cubicBezTo>
                    <a:pt x="292" y="394"/>
                    <a:pt x="292" y="394"/>
                    <a:pt x="292" y="394"/>
                  </a:cubicBezTo>
                  <a:cubicBezTo>
                    <a:pt x="293" y="394"/>
                    <a:pt x="293" y="394"/>
                    <a:pt x="293" y="394"/>
                  </a:cubicBezTo>
                  <a:cubicBezTo>
                    <a:pt x="293" y="394"/>
                    <a:pt x="293" y="394"/>
                    <a:pt x="293" y="394"/>
                  </a:cubicBezTo>
                  <a:cubicBezTo>
                    <a:pt x="294" y="394"/>
                    <a:pt x="294" y="394"/>
                    <a:pt x="294" y="394"/>
                  </a:cubicBezTo>
                  <a:cubicBezTo>
                    <a:pt x="294" y="394"/>
                    <a:pt x="294" y="394"/>
                    <a:pt x="294" y="394"/>
                  </a:cubicBezTo>
                  <a:cubicBezTo>
                    <a:pt x="294" y="394"/>
                    <a:pt x="295" y="394"/>
                    <a:pt x="295" y="394"/>
                  </a:cubicBezTo>
                  <a:cubicBezTo>
                    <a:pt x="295" y="394"/>
                    <a:pt x="295" y="394"/>
                    <a:pt x="295" y="394"/>
                  </a:cubicBezTo>
                  <a:cubicBezTo>
                    <a:pt x="296" y="394"/>
                    <a:pt x="296" y="394"/>
                    <a:pt x="296" y="394"/>
                  </a:cubicBezTo>
                  <a:cubicBezTo>
                    <a:pt x="296" y="394"/>
                    <a:pt x="296" y="394"/>
                    <a:pt x="297" y="394"/>
                  </a:cubicBezTo>
                  <a:cubicBezTo>
                    <a:pt x="297" y="394"/>
                    <a:pt x="297" y="394"/>
                    <a:pt x="297" y="394"/>
                  </a:cubicBezTo>
                  <a:cubicBezTo>
                    <a:pt x="298" y="394"/>
                    <a:pt x="298" y="394"/>
                    <a:pt x="298" y="394"/>
                  </a:cubicBezTo>
                  <a:cubicBezTo>
                    <a:pt x="299" y="394"/>
                    <a:pt x="299" y="394"/>
                    <a:pt x="299" y="394"/>
                  </a:cubicBezTo>
                  <a:cubicBezTo>
                    <a:pt x="300" y="394"/>
                    <a:pt x="300" y="394"/>
                    <a:pt x="300" y="394"/>
                  </a:cubicBezTo>
                  <a:cubicBezTo>
                    <a:pt x="301" y="393"/>
                    <a:pt x="301" y="393"/>
                    <a:pt x="301" y="393"/>
                  </a:cubicBezTo>
                  <a:cubicBezTo>
                    <a:pt x="302" y="392"/>
                    <a:pt x="303" y="392"/>
                    <a:pt x="304" y="392"/>
                  </a:cubicBezTo>
                  <a:cubicBezTo>
                    <a:pt x="305" y="391"/>
                    <a:pt x="306" y="391"/>
                    <a:pt x="308" y="391"/>
                  </a:cubicBezTo>
                  <a:cubicBezTo>
                    <a:pt x="309" y="391"/>
                    <a:pt x="310" y="391"/>
                    <a:pt x="311" y="391"/>
                  </a:cubicBezTo>
                  <a:cubicBezTo>
                    <a:pt x="312" y="390"/>
                    <a:pt x="313" y="390"/>
                    <a:pt x="314" y="390"/>
                  </a:cubicBezTo>
                  <a:cubicBezTo>
                    <a:pt x="314" y="390"/>
                    <a:pt x="315" y="390"/>
                    <a:pt x="315" y="390"/>
                  </a:cubicBezTo>
                  <a:cubicBezTo>
                    <a:pt x="316" y="390"/>
                    <a:pt x="316" y="390"/>
                    <a:pt x="316" y="390"/>
                  </a:cubicBezTo>
                  <a:cubicBezTo>
                    <a:pt x="317" y="390"/>
                    <a:pt x="317" y="390"/>
                    <a:pt x="318" y="390"/>
                  </a:cubicBezTo>
                  <a:cubicBezTo>
                    <a:pt x="318" y="389"/>
                    <a:pt x="318" y="389"/>
                    <a:pt x="319" y="389"/>
                  </a:cubicBezTo>
                  <a:cubicBezTo>
                    <a:pt x="319" y="389"/>
                    <a:pt x="319" y="389"/>
                    <a:pt x="320" y="389"/>
                  </a:cubicBezTo>
                  <a:cubicBezTo>
                    <a:pt x="320" y="389"/>
                    <a:pt x="320" y="388"/>
                    <a:pt x="321" y="388"/>
                  </a:cubicBezTo>
                  <a:cubicBezTo>
                    <a:pt x="321" y="388"/>
                    <a:pt x="321" y="388"/>
                    <a:pt x="321" y="388"/>
                  </a:cubicBezTo>
                  <a:cubicBezTo>
                    <a:pt x="322" y="388"/>
                    <a:pt x="322" y="388"/>
                    <a:pt x="322" y="388"/>
                  </a:cubicBezTo>
                  <a:cubicBezTo>
                    <a:pt x="323" y="388"/>
                    <a:pt x="324" y="388"/>
                    <a:pt x="325" y="388"/>
                  </a:cubicBezTo>
                  <a:cubicBezTo>
                    <a:pt x="326" y="387"/>
                    <a:pt x="327" y="387"/>
                    <a:pt x="328" y="387"/>
                  </a:cubicBezTo>
                  <a:cubicBezTo>
                    <a:pt x="330" y="387"/>
                    <a:pt x="331" y="387"/>
                    <a:pt x="332" y="386"/>
                  </a:cubicBezTo>
                  <a:cubicBezTo>
                    <a:pt x="333" y="386"/>
                    <a:pt x="334" y="386"/>
                    <a:pt x="334" y="386"/>
                  </a:cubicBezTo>
                  <a:cubicBezTo>
                    <a:pt x="334" y="386"/>
                    <a:pt x="334" y="386"/>
                    <a:pt x="335" y="386"/>
                  </a:cubicBezTo>
                  <a:cubicBezTo>
                    <a:pt x="335" y="385"/>
                    <a:pt x="335" y="385"/>
                    <a:pt x="335" y="385"/>
                  </a:cubicBezTo>
                  <a:cubicBezTo>
                    <a:pt x="336" y="385"/>
                    <a:pt x="336" y="385"/>
                    <a:pt x="336" y="385"/>
                  </a:cubicBezTo>
                  <a:cubicBezTo>
                    <a:pt x="337" y="385"/>
                    <a:pt x="337" y="385"/>
                    <a:pt x="337" y="385"/>
                  </a:cubicBezTo>
                  <a:cubicBezTo>
                    <a:pt x="338" y="385"/>
                    <a:pt x="339" y="385"/>
                    <a:pt x="340" y="384"/>
                  </a:cubicBezTo>
                  <a:cubicBezTo>
                    <a:pt x="341" y="384"/>
                    <a:pt x="342" y="384"/>
                    <a:pt x="342" y="384"/>
                  </a:cubicBezTo>
                  <a:cubicBezTo>
                    <a:pt x="343" y="383"/>
                    <a:pt x="344" y="383"/>
                    <a:pt x="345" y="383"/>
                  </a:cubicBezTo>
                  <a:cubicBezTo>
                    <a:pt x="345" y="383"/>
                    <a:pt x="346" y="382"/>
                    <a:pt x="346" y="382"/>
                  </a:cubicBezTo>
                  <a:cubicBezTo>
                    <a:pt x="346" y="382"/>
                    <a:pt x="346" y="381"/>
                    <a:pt x="347" y="381"/>
                  </a:cubicBezTo>
                  <a:cubicBezTo>
                    <a:pt x="348" y="380"/>
                    <a:pt x="348" y="380"/>
                    <a:pt x="349" y="380"/>
                  </a:cubicBezTo>
                  <a:cubicBezTo>
                    <a:pt x="350" y="380"/>
                    <a:pt x="351" y="379"/>
                    <a:pt x="352" y="379"/>
                  </a:cubicBezTo>
                  <a:cubicBezTo>
                    <a:pt x="353" y="379"/>
                    <a:pt x="354" y="379"/>
                    <a:pt x="355" y="379"/>
                  </a:cubicBezTo>
                  <a:cubicBezTo>
                    <a:pt x="355" y="379"/>
                    <a:pt x="355" y="379"/>
                    <a:pt x="355" y="379"/>
                  </a:cubicBezTo>
                  <a:cubicBezTo>
                    <a:pt x="356" y="379"/>
                    <a:pt x="356" y="379"/>
                    <a:pt x="356" y="379"/>
                  </a:cubicBezTo>
                  <a:cubicBezTo>
                    <a:pt x="356" y="379"/>
                    <a:pt x="356" y="379"/>
                    <a:pt x="356" y="379"/>
                  </a:cubicBezTo>
                  <a:cubicBezTo>
                    <a:pt x="357" y="379"/>
                    <a:pt x="357" y="379"/>
                    <a:pt x="357" y="379"/>
                  </a:cubicBezTo>
                  <a:cubicBezTo>
                    <a:pt x="357" y="380"/>
                    <a:pt x="357" y="380"/>
                    <a:pt x="358" y="380"/>
                  </a:cubicBezTo>
                  <a:cubicBezTo>
                    <a:pt x="358" y="380"/>
                    <a:pt x="359" y="380"/>
                    <a:pt x="359" y="380"/>
                  </a:cubicBezTo>
                  <a:cubicBezTo>
                    <a:pt x="359" y="380"/>
                    <a:pt x="360" y="380"/>
                    <a:pt x="360" y="380"/>
                  </a:cubicBezTo>
                  <a:cubicBezTo>
                    <a:pt x="361" y="381"/>
                    <a:pt x="361" y="381"/>
                    <a:pt x="361" y="381"/>
                  </a:cubicBezTo>
                  <a:cubicBezTo>
                    <a:pt x="361" y="381"/>
                    <a:pt x="362" y="381"/>
                    <a:pt x="362" y="381"/>
                  </a:cubicBezTo>
                  <a:cubicBezTo>
                    <a:pt x="362" y="381"/>
                    <a:pt x="362" y="381"/>
                    <a:pt x="362" y="380"/>
                  </a:cubicBezTo>
                  <a:cubicBezTo>
                    <a:pt x="362" y="380"/>
                    <a:pt x="362" y="380"/>
                    <a:pt x="363" y="380"/>
                  </a:cubicBezTo>
                  <a:cubicBezTo>
                    <a:pt x="363" y="380"/>
                    <a:pt x="363" y="380"/>
                    <a:pt x="363" y="380"/>
                  </a:cubicBezTo>
                  <a:cubicBezTo>
                    <a:pt x="363" y="380"/>
                    <a:pt x="363" y="380"/>
                    <a:pt x="363" y="380"/>
                  </a:cubicBezTo>
                  <a:cubicBezTo>
                    <a:pt x="363" y="380"/>
                    <a:pt x="363" y="380"/>
                    <a:pt x="363" y="380"/>
                  </a:cubicBezTo>
                  <a:cubicBezTo>
                    <a:pt x="363" y="380"/>
                    <a:pt x="364" y="380"/>
                    <a:pt x="364" y="380"/>
                  </a:cubicBezTo>
                  <a:cubicBezTo>
                    <a:pt x="364" y="380"/>
                    <a:pt x="364" y="380"/>
                    <a:pt x="364" y="380"/>
                  </a:cubicBezTo>
                  <a:cubicBezTo>
                    <a:pt x="364" y="380"/>
                    <a:pt x="365" y="380"/>
                    <a:pt x="365" y="380"/>
                  </a:cubicBezTo>
                  <a:cubicBezTo>
                    <a:pt x="366" y="380"/>
                    <a:pt x="366" y="380"/>
                    <a:pt x="366" y="381"/>
                  </a:cubicBezTo>
                  <a:cubicBezTo>
                    <a:pt x="367" y="381"/>
                    <a:pt x="367" y="381"/>
                    <a:pt x="367" y="381"/>
                  </a:cubicBezTo>
                  <a:cubicBezTo>
                    <a:pt x="368" y="382"/>
                    <a:pt x="368" y="382"/>
                    <a:pt x="368" y="382"/>
                  </a:cubicBezTo>
                  <a:cubicBezTo>
                    <a:pt x="368" y="382"/>
                    <a:pt x="369" y="382"/>
                    <a:pt x="369" y="383"/>
                  </a:cubicBezTo>
                  <a:cubicBezTo>
                    <a:pt x="369" y="383"/>
                    <a:pt x="369" y="383"/>
                    <a:pt x="369" y="383"/>
                  </a:cubicBezTo>
                  <a:cubicBezTo>
                    <a:pt x="369" y="383"/>
                    <a:pt x="369" y="383"/>
                    <a:pt x="369" y="384"/>
                  </a:cubicBezTo>
                  <a:cubicBezTo>
                    <a:pt x="369" y="384"/>
                    <a:pt x="369" y="384"/>
                    <a:pt x="369" y="384"/>
                  </a:cubicBezTo>
                  <a:cubicBezTo>
                    <a:pt x="369" y="384"/>
                    <a:pt x="369" y="385"/>
                    <a:pt x="369" y="385"/>
                  </a:cubicBezTo>
                  <a:cubicBezTo>
                    <a:pt x="369" y="385"/>
                    <a:pt x="369" y="385"/>
                    <a:pt x="369" y="386"/>
                  </a:cubicBezTo>
                  <a:cubicBezTo>
                    <a:pt x="369" y="386"/>
                    <a:pt x="369" y="386"/>
                    <a:pt x="369" y="386"/>
                  </a:cubicBezTo>
                  <a:cubicBezTo>
                    <a:pt x="370" y="387"/>
                    <a:pt x="370" y="387"/>
                    <a:pt x="370" y="387"/>
                  </a:cubicBezTo>
                  <a:cubicBezTo>
                    <a:pt x="370" y="387"/>
                    <a:pt x="370" y="388"/>
                    <a:pt x="370" y="388"/>
                  </a:cubicBezTo>
                  <a:cubicBezTo>
                    <a:pt x="370" y="388"/>
                    <a:pt x="370" y="388"/>
                    <a:pt x="370" y="389"/>
                  </a:cubicBezTo>
                  <a:cubicBezTo>
                    <a:pt x="370" y="389"/>
                    <a:pt x="371" y="389"/>
                    <a:pt x="371" y="389"/>
                  </a:cubicBezTo>
                  <a:cubicBezTo>
                    <a:pt x="371" y="389"/>
                    <a:pt x="371" y="390"/>
                    <a:pt x="371" y="390"/>
                  </a:cubicBezTo>
                  <a:cubicBezTo>
                    <a:pt x="371" y="390"/>
                    <a:pt x="371" y="390"/>
                    <a:pt x="370" y="390"/>
                  </a:cubicBezTo>
                  <a:cubicBezTo>
                    <a:pt x="370" y="391"/>
                    <a:pt x="370" y="391"/>
                    <a:pt x="370" y="391"/>
                  </a:cubicBezTo>
                  <a:cubicBezTo>
                    <a:pt x="370" y="391"/>
                    <a:pt x="370" y="391"/>
                    <a:pt x="370" y="391"/>
                  </a:cubicBezTo>
                  <a:cubicBezTo>
                    <a:pt x="370" y="391"/>
                    <a:pt x="370" y="392"/>
                    <a:pt x="370" y="392"/>
                  </a:cubicBezTo>
                  <a:cubicBezTo>
                    <a:pt x="370" y="392"/>
                    <a:pt x="370" y="392"/>
                    <a:pt x="369" y="392"/>
                  </a:cubicBezTo>
                  <a:cubicBezTo>
                    <a:pt x="369" y="392"/>
                    <a:pt x="369" y="392"/>
                    <a:pt x="369" y="392"/>
                  </a:cubicBezTo>
                  <a:cubicBezTo>
                    <a:pt x="369" y="393"/>
                    <a:pt x="369" y="393"/>
                    <a:pt x="369" y="393"/>
                  </a:cubicBezTo>
                  <a:cubicBezTo>
                    <a:pt x="369" y="393"/>
                    <a:pt x="370" y="393"/>
                    <a:pt x="370" y="393"/>
                  </a:cubicBezTo>
                  <a:cubicBezTo>
                    <a:pt x="370" y="393"/>
                    <a:pt x="370" y="393"/>
                    <a:pt x="370" y="393"/>
                  </a:cubicBezTo>
                  <a:cubicBezTo>
                    <a:pt x="370" y="393"/>
                    <a:pt x="370" y="393"/>
                    <a:pt x="370" y="393"/>
                  </a:cubicBezTo>
                  <a:cubicBezTo>
                    <a:pt x="370" y="393"/>
                    <a:pt x="371" y="393"/>
                    <a:pt x="371" y="393"/>
                  </a:cubicBezTo>
                  <a:cubicBezTo>
                    <a:pt x="371" y="393"/>
                    <a:pt x="371" y="393"/>
                    <a:pt x="371" y="393"/>
                  </a:cubicBezTo>
                  <a:cubicBezTo>
                    <a:pt x="372" y="393"/>
                    <a:pt x="372" y="393"/>
                    <a:pt x="373" y="393"/>
                  </a:cubicBezTo>
                  <a:cubicBezTo>
                    <a:pt x="373" y="393"/>
                    <a:pt x="374" y="393"/>
                    <a:pt x="374" y="393"/>
                  </a:cubicBezTo>
                  <a:cubicBezTo>
                    <a:pt x="375" y="393"/>
                    <a:pt x="375" y="393"/>
                    <a:pt x="376" y="392"/>
                  </a:cubicBezTo>
                  <a:cubicBezTo>
                    <a:pt x="376" y="392"/>
                    <a:pt x="376" y="392"/>
                    <a:pt x="376" y="392"/>
                  </a:cubicBezTo>
                  <a:cubicBezTo>
                    <a:pt x="377" y="392"/>
                    <a:pt x="377" y="391"/>
                    <a:pt x="377" y="391"/>
                  </a:cubicBezTo>
                  <a:cubicBezTo>
                    <a:pt x="377" y="391"/>
                    <a:pt x="377" y="391"/>
                    <a:pt x="377" y="391"/>
                  </a:cubicBezTo>
                  <a:cubicBezTo>
                    <a:pt x="377" y="391"/>
                    <a:pt x="377" y="391"/>
                    <a:pt x="378" y="391"/>
                  </a:cubicBezTo>
                  <a:cubicBezTo>
                    <a:pt x="378" y="391"/>
                    <a:pt x="378" y="391"/>
                    <a:pt x="378" y="391"/>
                  </a:cubicBezTo>
                  <a:cubicBezTo>
                    <a:pt x="378" y="391"/>
                    <a:pt x="379" y="391"/>
                    <a:pt x="379" y="391"/>
                  </a:cubicBezTo>
                  <a:cubicBezTo>
                    <a:pt x="379" y="391"/>
                    <a:pt x="379" y="392"/>
                    <a:pt x="380" y="392"/>
                  </a:cubicBezTo>
                  <a:cubicBezTo>
                    <a:pt x="380" y="392"/>
                    <a:pt x="380" y="393"/>
                    <a:pt x="380" y="393"/>
                  </a:cubicBezTo>
                  <a:cubicBezTo>
                    <a:pt x="380" y="393"/>
                    <a:pt x="380" y="394"/>
                    <a:pt x="380" y="394"/>
                  </a:cubicBezTo>
                  <a:cubicBezTo>
                    <a:pt x="380" y="394"/>
                    <a:pt x="381" y="394"/>
                    <a:pt x="381" y="394"/>
                  </a:cubicBezTo>
                  <a:cubicBezTo>
                    <a:pt x="381" y="394"/>
                    <a:pt x="381" y="395"/>
                    <a:pt x="381" y="395"/>
                  </a:cubicBezTo>
                  <a:cubicBezTo>
                    <a:pt x="381" y="395"/>
                    <a:pt x="381" y="395"/>
                    <a:pt x="381" y="395"/>
                  </a:cubicBezTo>
                  <a:cubicBezTo>
                    <a:pt x="381" y="395"/>
                    <a:pt x="381" y="395"/>
                    <a:pt x="382" y="395"/>
                  </a:cubicBezTo>
                  <a:cubicBezTo>
                    <a:pt x="382" y="395"/>
                    <a:pt x="382" y="395"/>
                    <a:pt x="382" y="395"/>
                  </a:cubicBezTo>
                  <a:cubicBezTo>
                    <a:pt x="382" y="395"/>
                    <a:pt x="382" y="395"/>
                    <a:pt x="382" y="395"/>
                  </a:cubicBezTo>
                  <a:cubicBezTo>
                    <a:pt x="382" y="395"/>
                    <a:pt x="382" y="395"/>
                    <a:pt x="382" y="395"/>
                  </a:cubicBezTo>
                  <a:cubicBezTo>
                    <a:pt x="382" y="395"/>
                    <a:pt x="382" y="395"/>
                    <a:pt x="382" y="395"/>
                  </a:cubicBezTo>
                  <a:cubicBezTo>
                    <a:pt x="382" y="394"/>
                    <a:pt x="382" y="394"/>
                    <a:pt x="382" y="394"/>
                  </a:cubicBezTo>
                  <a:cubicBezTo>
                    <a:pt x="382" y="394"/>
                    <a:pt x="382" y="394"/>
                    <a:pt x="382" y="394"/>
                  </a:cubicBezTo>
                  <a:cubicBezTo>
                    <a:pt x="382" y="393"/>
                    <a:pt x="383" y="393"/>
                    <a:pt x="383" y="393"/>
                  </a:cubicBezTo>
                  <a:cubicBezTo>
                    <a:pt x="383" y="393"/>
                    <a:pt x="383" y="393"/>
                    <a:pt x="383" y="393"/>
                  </a:cubicBezTo>
                  <a:cubicBezTo>
                    <a:pt x="384" y="393"/>
                    <a:pt x="384" y="393"/>
                    <a:pt x="384" y="393"/>
                  </a:cubicBezTo>
                  <a:cubicBezTo>
                    <a:pt x="384" y="393"/>
                    <a:pt x="385" y="394"/>
                    <a:pt x="385" y="394"/>
                  </a:cubicBezTo>
                  <a:cubicBezTo>
                    <a:pt x="385" y="394"/>
                    <a:pt x="386" y="394"/>
                    <a:pt x="386" y="394"/>
                  </a:cubicBezTo>
                  <a:cubicBezTo>
                    <a:pt x="386" y="394"/>
                    <a:pt x="386" y="395"/>
                    <a:pt x="387" y="395"/>
                  </a:cubicBezTo>
                  <a:cubicBezTo>
                    <a:pt x="387" y="395"/>
                    <a:pt x="387" y="395"/>
                    <a:pt x="387" y="395"/>
                  </a:cubicBezTo>
                  <a:cubicBezTo>
                    <a:pt x="387" y="395"/>
                    <a:pt x="387" y="395"/>
                    <a:pt x="387" y="395"/>
                  </a:cubicBezTo>
                  <a:cubicBezTo>
                    <a:pt x="387" y="395"/>
                    <a:pt x="387" y="395"/>
                    <a:pt x="387" y="395"/>
                  </a:cubicBezTo>
                  <a:cubicBezTo>
                    <a:pt x="387" y="395"/>
                    <a:pt x="387" y="395"/>
                    <a:pt x="387" y="395"/>
                  </a:cubicBezTo>
                  <a:cubicBezTo>
                    <a:pt x="387" y="395"/>
                    <a:pt x="387" y="395"/>
                    <a:pt x="387" y="395"/>
                  </a:cubicBezTo>
                  <a:cubicBezTo>
                    <a:pt x="387" y="395"/>
                    <a:pt x="388" y="395"/>
                    <a:pt x="388" y="395"/>
                  </a:cubicBezTo>
                  <a:cubicBezTo>
                    <a:pt x="388" y="395"/>
                    <a:pt x="388" y="395"/>
                    <a:pt x="388" y="395"/>
                  </a:cubicBezTo>
                  <a:cubicBezTo>
                    <a:pt x="388" y="395"/>
                    <a:pt x="388" y="395"/>
                    <a:pt x="388" y="395"/>
                  </a:cubicBezTo>
                  <a:cubicBezTo>
                    <a:pt x="389" y="395"/>
                    <a:pt x="389" y="395"/>
                    <a:pt x="389" y="395"/>
                  </a:cubicBezTo>
                  <a:cubicBezTo>
                    <a:pt x="389" y="395"/>
                    <a:pt x="389" y="395"/>
                    <a:pt x="389" y="395"/>
                  </a:cubicBezTo>
                  <a:cubicBezTo>
                    <a:pt x="389" y="394"/>
                    <a:pt x="389" y="394"/>
                    <a:pt x="390" y="394"/>
                  </a:cubicBezTo>
                  <a:cubicBezTo>
                    <a:pt x="390" y="394"/>
                    <a:pt x="390" y="394"/>
                    <a:pt x="390" y="394"/>
                  </a:cubicBezTo>
                  <a:cubicBezTo>
                    <a:pt x="390" y="394"/>
                    <a:pt x="390" y="394"/>
                    <a:pt x="390" y="395"/>
                  </a:cubicBezTo>
                  <a:cubicBezTo>
                    <a:pt x="391" y="395"/>
                    <a:pt x="391" y="395"/>
                    <a:pt x="391" y="395"/>
                  </a:cubicBezTo>
                  <a:cubicBezTo>
                    <a:pt x="391" y="395"/>
                    <a:pt x="391" y="395"/>
                    <a:pt x="391" y="395"/>
                  </a:cubicBezTo>
                  <a:cubicBezTo>
                    <a:pt x="391" y="395"/>
                    <a:pt x="391" y="395"/>
                    <a:pt x="391" y="396"/>
                  </a:cubicBezTo>
                  <a:cubicBezTo>
                    <a:pt x="391" y="396"/>
                    <a:pt x="391" y="396"/>
                    <a:pt x="391" y="396"/>
                  </a:cubicBezTo>
                  <a:cubicBezTo>
                    <a:pt x="391" y="397"/>
                    <a:pt x="391" y="397"/>
                    <a:pt x="391" y="397"/>
                  </a:cubicBezTo>
                  <a:cubicBezTo>
                    <a:pt x="390" y="397"/>
                    <a:pt x="390" y="397"/>
                    <a:pt x="390" y="398"/>
                  </a:cubicBezTo>
                  <a:cubicBezTo>
                    <a:pt x="390" y="398"/>
                    <a:pt x="390" y="398"/>
                    <a:pt x="389" y="398"/>
                  </a:cubicBezTo>
                  <a:cubicBezTo>
                    <a:pt x="389" y="398"/>
                    <a:pt x="389" y="398"/>
                    <a:pt x="389" y="399"/>
                  </a:cubicBezTo>
                  <a:cubicBezTo>
                    <a:pt x="389" y="399"/>
                    <a:pt x="388" y="399"/>
                    <a:pt x="388" y="399"/>
                  </a:cubicBezTo>
                  <a:cubicBezTo>
                    <a:pt x="388" y="399"/>
                    <a:pt x="388" y="399"/>
                    <a:pt x="388" y="399"/>
                  </a:cubicBezTo>
                  <a:cubicBezTo>
                    <a:pt x="388" y="400"/>
                    <a:pt x="388" y="400"/>
                    <a:pt x="388" y="400"/>
                  </a:cubicBezTo>
                  <a:cubicBezTo>
                    <a:pt x="388" y="400"/>
                    <a:pt x="388" y="400"/>
                    <a:pt x="388" y="400"/>
                  </a:cubicBezTo>
                  <a:cubicBezTo>
                    <a:pt x="388" y="400"/>
                    <a:pt x="388" y="400"/>
                    <a:pt x="388" y="400"/>
                  </a:cubicBezTo>
                  <a:cubicBezTo>
                    <a:pt x="388" y="400"/>
                    <a:pt x="388" y="400"/>
                    <a:pt x="388" y="400"/>
                  </a:cubicBezTo>
                  <a:cubicBezTo>
                    <a:pt x="388" y="400"/>
                    <a:pt x="388" y="400"/>
                    <a:pt x="388" y="401"/>
                  </a:cubicBezTo>
                  <a:cubicBezTo>
                    <a:pt x="388" y="401"/>
                    <a:pt x="388" y="401"/>
                    <a:pt x="388" y="401"/>
                  </a:cubicBezTo>
                  <a:cubicBezTo>
                    <a:pt x="388" y="401"/>
                    <a:pt x="389" y="401"/>
                    <a:pt x="389" y="401"/>
                  </a:cubicBezTo>
                  <a:cubicBezTo>
                    <a:pt x="389" y="401"/>
                    <a:pt x="389" y="401"/>
                    <a:pt x="389" y="401"/>
                  </a:cubicBezTo>
                  <a:cubicBezTo>
                    <a:pt x="389" y="401"/>
                    <a:pt x="389" y="401"/>
                    <a:pt x="389" y="401"/>
                  </a:cubicBezTo>
                  <a:cubicBezTo>
                    <a:pt x="389" y="401"/>
                    <a:pt x="389" y="401"/>
                    <a:pt x="389" y="401"/>
                  </a:cubicBezTo>
                  <a:cubicBezTo>
                    <a:pt x="390" y="401"/>
                    <a:pt x="390" y="401"/>
                    <a:pt x="390" y="401"/>
                  </a:cubicBezTo>
                  <a:cubicBezTo>
                    <a:pt x="390" y="401"/>
                    <a:pt x="390" y="401"/>
                    <a:pt x="390" y="400"/>
                  </a:cubicBezTo>
                  <a:cubicBezTo>
                    <a:pt x="390" y="400"/>
                    <a:pt x="390" y="400"/>
                    <a:pt x="391" y="400"/>
                  </a:cubicBezTo>
                  <a:cubicBezTo>
                    <a:pt x="391" y="400"/>
                    <a:pt x="391" y="400"/>
                    <a:pt x="391" y="400"/>
                  </a:cubicBezTo>
                  <a:cubicBezTo>
                    <a:pt x="391" y="400"/>
                    <a:pt x="392" y="399"/>
                    <a:pt x="392" y="399"/>
                  </a:cubicBezTo>
                  <a:cubicBezTo>
                    <a:pt x="392" y="399"/>
                    <a:pt x="392" y="399"/>
                    <a:pt x="393" y="399"/>
                  </a:cubicBezTo>
                  <a:cubicBezTo>
                    <a:pt x="393" y="399"/>
                    <a:pt x="393" y="399"/>
                    <a:pt x="393" y="399"/>
                  </a:cubicBezTo>
                  <a:cubicBezTo>
                    <a:pt x="394" y="399"/>
                    <a:pt x="394" y="399"/>
                    <a:pt x="394" y="399"/>
                  </a:cubicBezTo>
                  <a:cubicBezTo>
                    <a:pt x="394" y="399"/>
                    <a:pt x="394" y="399"/>
                    <a:pt x="394" y="399"/>
                  </a:cubicBezTo>
                  <a:cubicBezTo>
                    <a:pt x="395" y="399"/>
                    <a:pt x="395" y="399"/>
                    <a:pt x="395" y="399"/>
                  </a:cubicBezTo>
                  <a:cubicBezTo>
                    <a:pt x="395" y="399"/>
                    <a:pt x="395" y="399"/>
                    <a:pt x="395" y="399"/>
                  </a:cubicBezTo>
                  <a:cubicBezTo>
                    <a:pt x="395" y="399"/>
                    <a:pt x="395" y="399"/>
                    <a:pt x="395" y="399"/>
                  </a:cubicBezTo>
                  <a:cubicBezTo>
                    <a:pt x="395" y="399"/>
                    <a:pt x="396" y="399"/>
                    <a:pt x="396" y="399"/>
                  </a:cubicBezTo>
                  <a:cubicBezTo>
                    <a:pt x="396" y="399"/>
                    <a:pt x="397" y="399"/>
                    <a:pt x="397" y="398"/>
                  </a:cubicBezTo>
                  <a:cubicBezTo>
                    <a:pt x="398" y="398"/>
                    <a:pt x="398" y="398"/>
                    <a:pt x="398" y="398"/>
                  </a:cubicBezTo>
                  <a:cubicBezTo>
                    <a:pt x="399" y="398"/>
                    <a:pt x="399" y="397"/>
                    <a:pt x="399" y="397"/>
                  </a:cubicBezTo>
                  <a:cubicBezTo>
                    <a:pt x="400" y="397"/>
                    <a:pt x="400" y="397"/>
                    <a:pt x="400" y="397"/>
                  </a:cubicBezTo>
                  <a:cubicBezTo>
                    <a:pt x="401" y="396"/>
                    <a:pt x="401" y="396"/>
                    <a:pt x="401" y="396"/>
                  </a:cubicBezTo>
                  <a:cubicBezTo>
                    <a:pt x="402" y="396"/>
                    <a:pt x="402" y="396"/>
                    <a:pt x="402" y="396"/>
                  </a:cubicBezTo>
                  <a:cubicBezTo>
                    <a:pt x="402" y="395"/>
                    <a:pt x="403" y="395"/>
                    <a:pt x="403" y="395"/>
                  </a:cubicBezTo>
                  <a:cubicBezTo>
                    <a:pt x="403" y="395"/>
                    <a:pt x="404" y="395"/>
                    <a:pt x="404" y="395"/>
                  </a:cubicBezTo>
                  <a:cubicBezTo>
                    <a:pt x="405" y="395"/>
                    <a:pt x="405" y="395"/>
                    <a:pt x="406" y="394"/>
                  </a:cubicBezTo>
                  <a:cubicBezTo>
                    <a:pt x="406" y="394"/>
                    <a:pt x="407" y="394"/>
                    <a:pt x="407" y="393"/>
                  </a:cubicBezTo>
                  <a:cubicBezTo>
                    <a:pt x="407" y="393"/>
                    <a:pt x="408" y="393"/>
                    <a:pt x="408" y="393"/>
                  </a:cubicBezTo>
                  <a:cubicBezTo>
                    <a:pt x="408" y="392"/>
                    <a:pt x="409" y="392"/>
                    <a:pt x="409" y="392"/>
                  </a:cubicBezTo>
                  <a:cubicBezTo>
                    <a:pt x="409" y="392"/>
                    <a:pt x="409" y="392"/>
                    <a:pt x="409" y="392"/>
                  </a:cubicBezTo>
                  <a:cubicBezTo>
                    <a:pt x="410" y="392"/>
                    <a:pt x="410" y="392"/>
                    <a:pt x="410" y="392"/>
                  </a:cubicBezTo>
                  <a:cubicBezTo>
                    <a:pt x="410" y="391"/>
                    <a:pt x="410" y="391"/>
                    <a:pt x="410" y="391"/>
                  </a:cubicBezTo>
                  <a:cubicBezTo>
                    <a:pt x="411" y="391"/>
                    <a:pt x="411" y="391"/>
                    <a:pt x="411" y="391"/>
                  </a:cubicBezTo>
                  <a:cubicBezTo>
                    <a:pt x="411" y="391"/>
                    <a:pt x="412" y="391"/>
                    <a:pt x="412" y="391"/>
                  </a:cubicBezTo>
                  <a:cubicBezTo>
                    <a:pt x="412" y="391"/>
                    <a:pt x="413" y="390"/>
                    <a:pt x="413" y="390"/>
                  </a:cubicBezTo>
                  <a:cubicBezTo>
                    <a:pt x="413" y="390"/>
                    <a:pt x="414" y="390"/>
                    <a:pt x="414" y="390"/>
                  </a:cubicBezTo>
                  <a:cubicBezTo>
                    <a:pt x="414" y="390"/>
                    <a:pt x="415" y="390"/>
                    <a:pt x="415" y="390"/>
                  </a:cubicBezTo>
                  <a:cubicBezTo>
                    <a:pt x="415" y="390"/>
                    <a:pt x="415" y="390"/>
                    <a:pt x="416" y="391"/>
                  </a:cubicBezTo>
                  <a:cubicBezTo>
                    <a:pt x="416" y="391"/>
                    <a:pt x="416" y="391"/>
                    <a:pt x="416" y="391"/>
                  </a:cubicBezTo>
                  <a:cubicBezTo>
                    <a:pt x="417" y="391"/>
                    <a:pt x="417" y="391"/>
                    <a:pt x="417" y="391"/>
                  </a:cubicBezTo>
                  <a:cubicBezTo>
                    <a:pt x="417" y="391"/>
                    <a:pt x="417" y="391"/>
                    <a:pt x="417" y="392"/>
                  </a:cubicBezTo>
                  <a:cubicBezTo>
                    <a:pt x="417" y="392"/>
                    <a:pt x="417" y="392"/>
                    <a:pt x="417" y="392"/>
                  </a:cubicBezTo>
                  <a:cubicBezTo>
                    <a:pt x="417" y="392"/>
                    <a:pt x="417" y="392"/>
                    <a:pt x="417" y="392"/>
                  </a:cubicBezTo>
                  <a:cubicBezTo>
                    <a:pt x="417" y="392"/>
                    <a:pt x="417" y="392"/>
                    <a:pt x="417" y="393"/>
                  </a:cubicBezTo>
                  <a:cubicBezTo>
                    <a:pt x="416" y="393"/>
                    <a:pt x="416" y="393"/>
                    <a:pt x="416" y="393"/>
                  </a:cubicBezTo>
                  <a:cubicBezTo>
                    <a:pt x="416" y="393"/>
                    <a:pt x="416" y="394"/>
                    <a:pt x="416" y="394"/>
                  </a:cubicBezTo>
                  <a:cubicBezTo>
                    <a:pt x="415" y="394"/>
                    <a:pt x="415" y="394"/>
                    <a:pt x="415" y="395"/>
                  </a:cubicBezTo>
                  <a:cubicBezTo>
                    <a:pt x="415" y="395"/>
                    <a:pt x="415" y="395"/>
                    <a:pt x="415" y="395"/>
                  </a:cubicBezTo>
                  <a:cubicBezTo>
                    <a:pt x="415" y="396"/>
                    <a:pt x="415" y="396"/>
                    <a:pt x="416" y="396"/>
                  </a:cubicBezTo>
                  <a:cubicBezTo>
                    <a:pt x="416" y="396"/>
                    <a:pt x="416" y="396"/>
                    <a:pt x="416" y="397"/>
                  </a:cubicBezTo>
                  <a:cubicBezTo>
                    <a:pt x="417" y="397"/>
                    <a:pt x="417" y="397"/>
                    <a:pt x="417" y="397"/>
                  </a:cubicBezTo>
                  <a:cubicBezTo>
                    <a:pt x="418" y="398"/>
                    <a:pt x="418" y="398"/>
                    <a:pt x="419" y="398"/>
                  </a:cubicBezTo>
                  <a:cubicBezTo>
                    <a:pt x="420" y="398"/>
                    <a:pt x="421" y="399"/>
                    <a:pt x="423" y="400"/>
                  </a:cubicBezTo>
                  <a:cubicBezTo>
                    <a:pt x="424" y="402"/>
                    <a:pt x="425" y="403"/>
                    <a:pt x="427" y="404"/>
                  </a:cubicBezTo>
                  <a:cubicBezTo>
                    <a:pt x="428" y="406"/>
                    <a:pt x="429" y="408"/>
                    <a:pt x="430" y="409"/>
                  </a:cubicBezTo>
                  <a:cubicBezTo>
                    <a:pt x="431" y="411"/>
                    <a:pt x="432" y="412"/>
                    <a:pt x="433" y="414"/>
                  </a:cubicBezTo>
                  <a:cubicBezTo>
                    <a:pt x="434" y="414"/>
                    <a:pt x="434" y="414"/>
                    <a:pt x="434" y="414"/>
                  </a:cubicBezTo>
                  <a:cubicBezTo>
                    <a:pt x="434" y="415"/>
                    <a:pt x="434" y="415"/>
                    <a:pt x="434" y="415"/>
                  </a:cubicBezTo>
                  <a:cubicBezTo>
                    <a:pt x="434" y="415"/>
                    <a:pt x="434" y="415"/>
                    <a:pt x="434" y="415"/>
                  </a:cubicBezTo>
                  <a:cubicBezTo>
                    <a:pt x="435" y="416"/>
                    <a:pt x="435" y="416"/>
                    <a:pt x="435" y="416"/>
                  </a:cubicBezTo>
                  <a:cubicBezTo>
                    <a:pt x="435" y="416"/>
                    <a:pt x="436" y="417"/>
                    <a:pt x="436" y="418"/>
                  </a:cubicBezTo>
                  <a:cubicBezTo>
                    <a:pt x="436" y="418"/>
                    <a:pt x="437" y="419"/>
                    <a:pt x="437" y="420"/>
                  </a:cubicBezTo>
                  <a:cubicBezTo>
                    <a:pt x="437" y="420"/>
                    <a:pt x="438" y="421"/>
                    <a:pt x="438" y="422"/>
                  </a:cubicBezTo>
                  <a:cubicBezTo>
                    <a:pt x="438" y="422"/>
                    <a:pt x="439" y="423"/>
                    <a:pt x="439" y="424"/>
                  </a:cubicBezTo>
                  <a:cubicBezTo>
                    <a:pt x="440" y="424"/>
                    <a:pt x="440" y="425"/>
                    <a:pt x="440" y="426"/>
                  </a:cubicBezTo>
                  <a:cubicBezTo>
                    <a:pt x="441" y="427"/>
                    <a:pt x="441" y="427"/>
                    <a:pt x="442" y="428"/>
                  </a:cubicBezTo>
                  <a:cubicBezTo>
                    <a:pt x="442" y="429"/>
                    <a:pt x="442" y="429"/>
                    <a:pt x="443" y="430"/>
                  </a:cubicBezTo>
                  <a:cubicBezTo>
                    <a:pt x="443" y="430"/>
                    <a:pt x="443" y="430"/>
                    <a:pt x="443" y="430"/>
                  </a:cubicBezTo>
                  <a:cubicBezTo>
                    <a:pt x="444" y="430"/>
                    <a:pt x="444" y="430"/>
                    <a:pt x="444" y="430"/>
                  </a:cubicBezTo>
                  <a:cubicBezTo>
                    <a:pt x="444" y="430"/>
                    <a:pt x="444" y="430"/>
                    <a:pt x="444" y="430"/>
                  </a:cubicBezTo>
                  <a:cubicBezTo>
                    <a:pt x="444" y="430"/>
                    <a:pt x="445" y="429"/>
                    <a:pt x="445" y="429"/>
                  </a:cubicBezTo>
                  <a:cubicBezTo>
                    <a:pt x="445" y="429"/>
                    <a:pt x="445" y="429"/>
                    <a:pt x="445" y="428"/>
                  </a:cubicBezTo>
                  <a:cubicBezTo>
                    <a:pt x="445" y="428"/>
                    <a:pt x="445" y="428"/>
                    <a:pt x="446" y="427"/>
                  </a:cubicBezTo>
                  <a:cubicBezTo>
                    <a:pt x="446" y="427"/>
                    <a:pt x="446" y="427"/>
                    <a:pt x="446" y="426"/>
                  </a:cubicBezTo>
                  <a:cubicBezTo>
                    <a:pt x="446" y="426"/>
                    <a:pt x="447" y="426"/>
                    <a:pt x="447" y="426"/>
                  </a:cubicBezTo>
                  <a:cubicBezTo>
                    <a:pt x="447" y="425"/>
                    <a:pt x="448" y="425"/>
                    <a:pt x="448" y="425"/>
                  </a:cubicBezTo>
                  <a:cubicBezTo>
                    <a:pt x="448" y="425"/>
                    <a:pt x="448" y="425"/>
                    <a:pt x="448" y="425"/>
                  </a:cubicBezTo>
                  <a:cubicBezTo>
                    <a:pt x="448" y="425"/>
                    <a:pt x="448" y="425"/>
                    <a:pt x="448" y="425"/>
                  </a:cubicBezTo>
                  <a:cubicBezTo>
                    <a:pt x="448" y="425"/>
                    <a:pt x="448" y="425"/>
                    <a:pt x="448" y="425"/>
                  </a:cubicBezTo>
                  <a:cubicBezTo>
                    <a:pt x="448" y="425"/>
                    <a:pt x="448" y="425"/>
                    <a:pt x="448" y="425"/>
                  </a:cubicBezTo>
                  <a:cubicBezTo>
                    <a:pt x="449" y="425"/>
                    <a:pt x="449" y="425"/>
                    <a:pt x="449" y="425"/>
                  </a:cubicBezTo>
                  <a:cubicBezTo>
                    <a:pt x="450" y="425"/>
                    <a:pt x="450" y="426"/>
                    <a:pt x="450" y="426"/>
                  </a:cubicBezTo>
                  <a:cubicBezTo>
                    <a:pt x="451" y="426"/>
                    <a:pt x="451" y="426"/>
                    <a:pt x="451" y="427"/>
                  </a:cubicBezTo>
                  <a:cubicBezTo>
                    <a:pt x="451" y="427"/>
                    <a:pt x="452" y="427"/>
                    <a:pt x="452" y="427"/>
                  </a:cubicBezTo>
                  <a:cubicBezTo>
                    <a:pt x="452" y="428"/>
                    <a:pt x="452" y="428"/>
                    <a:pt x="453" y="428"/>
                  </a:cubicBezTo>
                  <a:cubicBezTo>
                    <a:pt x="453" y="428"/>
                    <a:pt x="453" y="429"/>
                    <a:pt x="453" y="429"/>
                  </a:cubicBezTo>
                  <a:cubicBezTo>
                    <a:pt x="454" y="429"/>
                    <a:pt x="454" y="429"/>
                    <a:pt x="454" y="429"/>
                  </a:cubicBezTo>
                  <a:cubicBezTo>
                    <a:pt x="454" y="430"/>
                    <a:pt x="455" y="430"/>
                    <a:pt x="455" y="430"/>
                  </a:cubicBezTo>
                  <a:cubicBezTo>
                    <a:pt x="455" y="430"/>
                    <a:pt x="455" y="430"/>
                    <a:pt x="455" y="430"/>
                  </a:cubicBezTo>
                  <a:cubicBezTo>
                    <a:pt x="455" y="430"/>
                    <a:pt x="456" y="430"/>
                    <a:pt x="456" y="430"/>
                  </a:cubicBezTo>
                  <a:cubicBezTo>
                    <a:pt x="456" y="430"/>
                    <a:pt x="456" y="430"/>
                    <a:pt x="456" y="430"/>
                  </a:cubicBezTo>
                  <a:cubicBezTo>
                    <a:pt x="457" y="430"/>
                    <a:pt x="457" y="430"/>
                    <a:pt x="457" y="430"/>
                  </a:cubicBezTo>
                  <a:cubicBezTo>
                    <a:pt x="457" y="430"/>
                    <a:pt x="458" y="431"/>
                    <a:pt x="458" y="431"/>
                  </a:cubicBezTo>
                  <a:cubicBezTo>
                    <a:pt x="459" y="431"/>
                    <a:pt x="459" y="431"/>
                    <a:pt x="459" y="431"/>
                  </a:cubicBezTo>
                  <a:cubicBezTo>
                    <a:pt x="460" y="431"/>
                    <a:pt x="460" y="431"/>
                    <a:pt x="461" y="431"/>
                  </a:cubicBezTo>
                  <a:cubicBezTo>
                    <a:pt x="461" y="431"/>
                    <a:pt x="461" y="431"/>
                    <a:pt x="462" y="431"/>
                  </a:cubicBezTo>
                  <a:cubicBezTo>
                    <a:pt x="462" y="431"/>
                    <a:pt x="462" y="431"/>
                    <a:pt x="462" y="431"/>
                  </a:cubicBezTo>
                  <a:cubicBezTo>
                    <a:pt x="462" y="431"/>
                    <a:pt x="462" y="431"/>
                    <a:pt x="462" y="431"/>
                  </a:cubicBezTo>
                  <a:cubicBezTo>
                    <a:pt x="462" y="431"/>
                    <a:pt x="462" y="431"/>
                    <a:pt x="462" y="431"/>
                  </a:cubicBezTo>
                  <a:cubicBezTo>
                    <a:pt x="462" y="431"/>
                    <a:pt x="463" y="431"/>
                    <a:pt x="463" y="431"/>
                  </a:cubicBezTo>
                  <a:cubicBezTo>
                    <a:pt x="463" y="431"/>
                    <a:pt x="463" y="431"/>
                    <a:pt x="463" y="431"/>
                  </a:cubicBezTo>
                  <a:cubicBezTo>
                    <a:pt x="463" y="431"/>
                    <a:pt x="463" y="431"/>
                    <a:pt x="463" y="431"/>
                  </a:cubicBezTo>
                  <a:cubicBezTo>
                    <a:pt x="464" y="431"/>
                    <a:pt x="464" y="431"/>
                    <a:pt x="464" y="430"/>
                  </a:cubicBezTo>
                  <a:cubicBezTo>
                    <a:pt x="464" y="430"/>
                    <a:pt x="464" y="430"/>
                    <a:pt x="464" y="430"/>
                  </a:cubicBezTo>
                  <a:cubicBezTo>
                    <a:pt x="465" y="430"/>
                    <a:pt x="465" y="430"/>
                    <a:pt x="466" y="430"/>
                  </a:cubicBezTo>
                  <a:cubicBezTo>
                    <a:pt x="466" y="429"/>
                    <a:pt x="467" y="429"/>
                    <a:pt x="467" y="429"/>
                  </a:cubicBezTo>
                  <a:cubicBezTo>
                    <a:pt x="468" y="429"/>
                    <a:pt x="468" y="429"/>
                    <a:pt x="469" y="429"/>
                  </a:cubicBezTo>
                  <a:cubicBezTo>
                    <a:pt x="469" y="428"/>
                    <a:pt x="470" y="428"/>
                    <a:pt x="470" y="428"/>
                  </a:cubicBezTo>
                  <a:cubicBezTo>
                    <a:pt x="470" y="428"/>
                    <a:pt x="470" y="428"/>
                    <a:pt x="470" y="428"/>
                  </a:cubicBezTo>
                  <a:cubicBezTo>
                    <a:pt x="471" y="428"/>
                    <a:pt x="471" y="428"/>
                    <a:pt x="471" y="428"/>
                  </a:cubicBezTo>
                  <a:cubicBezTo>
                    <a:pt x="471" y="429"/>
                    <a:pt x="471" y="429"/>
                    <a:pt x="471" y="429"/>
                  </a:cubicBezTo>
                  <a:cubicBezTo>
                    <a:pt x="471" y="429"/>
                    <a:pt x="471" y="429"/>
                    <a:pt x="471" y="429"/>
                  </a:cubicBezTo>
                  <a:cubicBezTo>
                    <a:pt x="471" y="429"/>
                    <a:pt x="472" y="429"/>
                    <a:pt x="472" y="429"/>
                  </a:cubicBezTo>
                  <a:cubicBezTo>
                    <a:pt x="472" y="429"/>
                    <a:pt x="472" y="429"/>
                    <a:pt x="472" y="429"/>
                  </a:cubicBezTo>
                  <a:cubicBezTo>
                    <a:pt x="472" y="429"/>
                    <a:pt x="472" y="429"/>
                    <a:pt x="472" y="429"/>
                  </a:cubicBezTo>
                  <a:cubicBezTo>
                    <a:pt x="472" y="429"/>
                    <a:pt x="472" y="429"/>
                    <a:pt x="473" y="429"/>
                  </a:cubicBezTo>
                  <a:cubicBezTo>
                    <a:pt x="473" y="429"/>
                    <a:pt x="473" y="429"/>
                    <a:pt x="474" y="430"/>
                  </a:cubicBezTo>
                  <a:cubicBezTo>
                    <a:pt x="474" y="430"/>
                    <a:pt x="474" y="430"/>
                    <a:pt x="475" y="430"/>
                  </a:cubicBezTo>
                  <a:cubicBezTo>
                    <a:pt x="475" y="431"/>
                    <a:pt x="476" y="431"/>
                    <a:pt x="476" y="432"/>
                  </a:cubicBezTo>
                  <a:cubicBezTo>
                    <a:pt x="476" y="432"/>
                    <a:pt x="477" y="433"/>
                    <a:pt x="477" y="433"/>
                  </a:cubicBezTo>
                  <a:cubicBezTo>
                    <a:pt x="477" y="434"/>
                    <a:pt x="478" y="435"/>
                    <a:pt x="478" y="435"/>
                  </a:cubicBezTo>
                  <a:cubicBezTo>
                    <a:pt x="479" y="436"/>
                    <a:pt x="479" y="436"/>
                    <a:pt x="480" y="437"/>
                  </a:cubicBezTo>
                  <a:cubicBezTo>
                    <a:pt x="480" y="437"/>
                    <a:pt x="480" y="437"/>
                    <a:pt x="481" y="437"/>
                  </a:cubicBezTo>
                  <a:cubicBezTo>
                    <a:pt x="481" y="437"/>
                    <a:pt x="482" y="437"/>
                    <a:pt x="482" y="437"/>
                  </a:cubicBezTo>
                  <a:cubicBezTo>
                    <a:pt x="482" y="437"/>
                    <a:pt x="482" y="437"/>
                    <a:pt x="483" y="437"/>
                  </a:cubicBezTo>
                  <a:cubicBezTo>
                    <a:pt x="483" y="437"/>
                    <a:pt x="483" y="438"/>
                    <a:pt x="483" y="438"/>
                  </a:cubicBezTo>
                  <a:cubicBezTo>
                    <a:pt x="484" y="438"/>
                    <a:pt x="484" y="439"/>
                    <a:pt x="484" y="439"/>
                  </a:cubicBezTo>
                  <a:cubicBezTo>
                    <a:pt x="484" y="439"/>
                    <a:pt x="484" y="440"/>
                    <a:pt x="484" y="441"/>
                  </a:cubicBezTo>
                  <a:cubicBezTo>
                    <a:pt x="484" y="441"/>
                    <a:pt x="484" y="441"/>
                    <a:pt x="485" y="442"/>
                  </a:cubicBezTo>
                  <a:cubicBezTo>
                    <a:pt x="485" y="442"/>
                    <a:pt x="485" y="442"/>
                    <a:pt x="486" y="443"/>
                  </a:cubicBezTo>
                  <a:cubicBezTo>
                    <a:pt x="486" y="443"/>
                    <a:pt x="486" y="443"/>
                    <a:pt x="487" y="443"/>
                  </a:cubicBezTo>
                  <a:cubicBezTo>
                    <a:pt x="487" y="444"/>
                    <a:pt x="488" y="444"/>
                    <a:pt x="488" y="444"/>
                  </a:cubicBezTo>
                  <a:cubicBezTo>
                    <a:pt x="488" y="444"/>
                    <a:pt x="489" y="444"/>
                    <a:pt x="489" y="444"/>
                  </a:cubicBezTo>
                  <a:cubicBezTo>
                    <a:pt x="490" y="444"/>
                    <a:pt x="491" y="443"/>
                    <a:pt x="491" y="443"/>
                  </a:cubicBezTo>
                  <a:cubicBezTo>
                    <a:pt x="492" y="443"/>
                    <a:pt x="493" y="443"/>
                    <a:pt x="493" y="443"/>
                  </a:cubicBezTo>
                  <a:cubicBezTo>
                    <a:pt x="494" y="443"/>
                    <a:pt x="494" y="443"/>
                    <a:pt x="494" y="443"/>
                  </a:cubicBezTo>
                  <a:cubicBezTo>
                    <a:pt x="495" y="442"/>
                    <a:pt x="495" y="442"/>
                    <a:pt x="495" y="442"/>
                  </a:cubicBezTo>
                  <a:cubicBezTo>
                    <a:pt x="495" y="442"/>
                    <a:pt x="495" y="442"/>
                    <a:pt x="495" y="442"/>
                  </a:cubicBezTo>
                  <a:cubicBezTo>
                    <a:pt x="496" y="442"/>
                    <a:pt x="496" y="442"/>
                    <a:pt x="496" y="442"/>
                  </a:cubicBezTo>
                  <a:cubicBezTo>
                    <a:pt x="496" y="442"/>
                    <a:pt x="496" y="442"/>
                    <a:pt x="497" y="442"/>
                  </a:cubicBezTo>
                  <a:cubicBezTo>
                    <a:pt x="497" y="442"/>
                    <a:pt x="497" y="442"/>
                    <a:pt x="497" y="442"/>
                  </a:cubicBezTo>
                  <a:cubicBezTo>
                    <a:pt x="497" y="442"/>
                    <a:pt x="497" y="442"/>
                    <a:pt x="497" y="442"/>
                  </a:cubicBezTo>
                  <a:cubicBezTo>
                    <a:pt x="498" y="442"/>
                    <a:pt x="498" y="442"/>
                    <a:pt x="498" y="442"/>
                  </a:cubicBezTo>
                  <a:cubicBezTo>
                    <a:pt x="498" y="443"/>
                    <a:pt x="498" y="443"/>
                    <a:pt x="498" y="443"/>
                  </a:cubicBezTo>
                  <a:cubicBezTo>
                    <a:pt x="498" y="444"/>
                    <a:pt x="498" y="444"/>
                    <a:pt x="499" y="444"/>
                  </a:cubicBezTo>
                  <a:cubicBezTo>
                    <a:pt x="499" y="445"/>
                    <a:pt x="499" y="445"/>
                    <a:pt x="500" y="446"/>
                  </a:cubicBezTo>
                  <a:cubicBezTo>
                    <a:pt x="500" y="446"/>
                    <a:pt x="500" y="446"/>
                    <a:pt x="501" y="447"/>
                  </a:cubicBezTo>
                  <a:cubicBezTo>
                    <a:pt x="501" y="447"/>
                    <a:pt x="501" y="447"/>
                    <a:pt x="502" y="447"/>
                  </a:cubicBezTo>
                  <a:cubicBezTo>
                    <a:pt x="502" y="447"/>
                    <a:pt x="502" y="447"/>
                    <a:pt x="502" y="447"/>
                  </a:cubicBezTo>
                  <a:cubicBezTo>
                    <a:pt x="502" y="447"/>
                    <a:pt x="502" y="447"/>
                    <a:pt x="502" y="447"/>
                  </a:cubicBezTo>
                  <a:cubicBezTo>
                    <a:pt x="503" y="447"/>
                    <a:pt x="503" y="447"/>
                    <a:pt x="503" y="447"/>
                  </a:cubicBezTo>
                  <a:cubicBezTo>
                    <a:pt x="503" y="447"/>
                    <a:pt x="503" y="447"/>
                    <a:pt x="504" y="447"/>
                  </a:cubicBezTo>
                  <a:cubicBezTo>
                    <a:pt x="504" y="447"/>
                    <a:pt x="504" y="447"/>
                    <a:pt x="504" y="447"/>
                  </a:cubicBezTo>
                  <a:cubicBezTo>
                    <a:pt x="504" y="448"/>
                    <a:pt x="504" y="448"/>
                    <a:pt x="504" y="448"/>
                  </a:cubicBezTo>
                  <a:cubicBezTo>
                    <a:pt x="505" y="448"/>
                    <a:pt x="505" y="448"/>
                    <a:pt x="505" y="448"/>
                  </a:cubicBezTo>
                  <a:cubicBezTo>
                    <a:pt x="505" y="448"/>
                    <a:pt x="505" y="448"/>
                    <a:pt x="505" y="448"/>
                  </a:cubicBezTo>
                  <a:cubicBezTo>
                    <a:pt x="506" y="448"/>
                    <a:pt x="506" y="448"/>
                    <a:pt x="506" y="448"/>
                  </a:cubicBezTo>
                  <a:cubicBezTo>
                    <a:pt x="506" y="447"/>
                    <a:pt x="506" y="447"/>
                    <a:pt x="506" y="447"/>
                  </a:cubicBezTo>
                  <a:cubicBezTo>
                    <a:pt x="506" y="447"/>
                    <a:pt x="506" y="447"/>
                    <a:pt x="507" y="446"/>
                  </a:cubicBezTo>
                  <a:cubicBezTo>
                    <a:pt x="507" y="446"/>
                    <a:pt x="508" y="446"/>
                    <a:pt x="509" y="446"/>
                  </a:cubicBezTo>
                  <a:cubicBezTo>
                    <a:pt x="509" y="445"/>
                    <a:pt x="510" y="445"/>
                    <a:pt x="512" y="445"/>
                  </a:cubicBezTo>
                  <a:cubicBezTo>
                    <a:pt x="513" y="445"/>
                    <a:pt x="514" y="445"/>
                    <a:pt x="515" y="444"/>
                  </a:cubicBezTo>
                  <a:cubicBezTo>
                    <a:pt x="515" y="444"/>
                    <a:pt x="516" y="444"/>
                    <a:pt x="517" y="444"/>
                  </a:cubicBezTo>
                  <a:cubicBezTo>
                    <a:pt x="517" y="443"/>
                    <a:pt x="518" y="443"/>
                    <a:pt x="518" y="443"/>
                  </a:cubicBezTo>
                  <a:cubicBezTo>
                    <a:pt x="519" y="442"/>
                    <a:pt x="519" y="442"/>
                    <a:pt x="519" y="442"/>
                  </a:cubicBezTo>
                  <a:cubicBezTo>
                    <a:pt x="519" y="441"/>
                    <a:pt x="519" y="441"/>
                    <a:pt x="520" y="441"/>
                  </a:cubicBezTo>
                  <a:cubicBezTo>
                    <a:pt x="520" y="441"/>
                    <a:pt x="520" y="440"/>
                    <a:pt x="521" y="440"/>
                  </a:cubicBezTo>
                  <a:cubicBezTo>
                    <a:pt x="521" y="440"/>
                    <a:pt x="521" y="440"/>
                    <a:pt x="522" y="440"/>
                  </a:cubicBezTo>
                  <a:cubicBezTo>
                    <a:pt x="522" y="440"/>
                    <a:pt x="523" y="439"/>
                    <a:pt x="523" y="439"/>
                  </a:cubicBezTo>
                  <a:cubicBezTo>
                    <a:pt x="523" y="439"/>
                    <a:pt x="524" y="439"/>
                    <a:pt x="524" y="439"/>
                  </a:cubicBezTo>
                  <a:cubicBezTo>
                    <a:pt x="524" y="439"/>
                    <a:pt x="524" y="439"/>
                    <a:pt x="524" y="439"/>
                  </a:cubicBezTo>
                  <a:cubicBezTo>
                    <a:pt x="525" y="439"/>
                    <a:pt x="525" y="439"/>
                    <a:pt x="525" y="438"/>
                  </a:cubicBezTo>
                  <a:cubicBezTo>
                    <a:pt x="525" y="438"/>
                    <a:pt x="525" y="438"/>
                    <a:pt x="525" y="438"/>
                  </a:cubicBezTo>
                  <a:cubicBezTo>
                    <a:pt x="526" y="438"/>
                    <a:pt x="526" y="438"/>
                    <a:pt x="526" y="438"/>
                  </a:cubicBezTo>
                  <a:cubicBezTo>
                    <a:pt x="526" y="437"/>
                    <a:pt x="526" y="437"/>
                    <a:pt x="527" y="437"/>
                  </a:cubicBezTo>
                  <a:cubicBezTo>
                    <a:pt x="527" y="437"/>
                    <a:pt x="527" y="437"/>
                    <a:pt x="527" y="437"/>
                  </a:cubicBezTo>
                  <a:cubicBezTo>
                    <a:pt x="528" y="436"/>
                    <a:pt x="528" y="436"/>
                    <a:pt x="528" y="436"/>
                  </a:cubicBezTo>
                  <a:cubicBezTo>
                    <a:pt x="529" y="436"/>
                    <a:pt x="529" y="436"/>
                    <a:pt x="529" y="436"/>
                  </a:cubicBezTo>
                  <a:cubicBezTo>
                    <a:pt x="529" y="436"/>
                    <a:pt x="530" y="436"/>
                    <a:pt x="530" y="435"/>
                  </a:cubicBezTo>
                  <a:cubicBezTo>
                    <a:pt x="530" y="435"/>
                    <a:pt x="530" y="435"/>
                    <a:pt x="530" y="435"/>
                  </a:cubicBezTo>
                  <a:cubicBezTo>
                    <a:pt x="531" y="435"/>
                    <a:pt x="531" y="435"/>
                    <a:pt x="531" y="435"/>
                  </a:cubicBezTo>
                  <a:cubicBezTo>
                    <a:pt x="531" y="434"/>
                    <a:pt x="531" y="434"/>
                    <a:pt x="531" y="434"/>
                  </a:cubicBezTo>
                  <a:cubicBezTo>
                    <a:pt x="532" y="434"/>
                    <a:pt x="532" y="434"/>
                    <a:pt x="532" y="433"/>
                  </a:cubicBezTo>
                  <a:cubicBezTo>
                    <a:pt x="532" y="433"/>
                    <a:pt x="533" y="433"/>
                    <a:pt x="533" y="433"/>
                  </a:cubicBezTo>
                  <a:cubicBezTo>
                    <a:pt x="533" y="433"/>
                    <a:pt x="534" y="433"/>
                    <a:pt x="534" y="433"/>
                  </a:cubicBezTo>
                  <a:cubicBezTo>
                    <a:pt x="534" y="433"/>
                    <a:pt x="535" y="433"/>
                    <a:pt x="535" y="433"/>
                  </a:cubicBezTo>
                  <a:cubicBezTo>
                    <a:pt x="535" y="433"/>
                    <a:pt x="535" y="433"/>
                    <a:pt x="536" y="433"/>
                  </a:cubicBezTo>
                  <a:cubicBezTo>
                    <a:pt x="536" y="432"/>
                    <a:pt x="536" y="432"/>
                    <a:pt x="536" y="432"/>
                  </a:cubicBezTo>
                  <a:cubicBezTo>
                    <a:pt x="536" y="432"/>
                    <a:pt x="536" y="432"/>
                    <a:pt x="536" y="432"/>
                  </a:cubicBezTo>
                  <a:cubicBezTo>
                    <a:pt x="537" y="432"/>
                    <a:pt x="537" y="431"/>
                    <a:pt x="537" y="431"/>
                  </a:cubicBezTo>
                  <a:cubicBezTo>
                    <a:pt x="538" y="431"/>
                    <a:pt x="538" y="431"/>
                    <a:pt x="538" y="431"/>
                  </a:cubicBezTo>
                  <a:cubicBezTo>
                    <a:pt x="539" y="431"/>
                    <a:pt x="539" y="431"/>
                    <a:pt x="540" y="431"/>
                  </a:cubicBezTo>
                  <a:cubicBezTo>
                    <a:pt x="540" y="431"/>
                    <a:pt x="541" y="431"/>
                    <a:pt x="541" y="431"/>
                  </a:cubicBezTo>
                  <a:cubicBezTo>
                    <a:pt x="541" y="431"/>
                    <a:pt x="541" y="431"/>
                    <a:pt x="541" y="431"/>
                  </a:cubicBezTo>
                  <a:cubicBezTo>
                    <a:pt x="541" y="431"/>
                    <a:pt x="542" y="431"/>
                    <a:pt x="542" y="431"/>
                  </a:cubicBezTo>
                  <a:cubicBezTo>
                    <a:pt x="542" y="431"/>
                    <a:pt x="542" y="431"/>
                    <a:pt x="542" y="431"/>
                  </a:cubicBezTo>
                  <a:cubicBezTo>
                    <a:pt x="543" y="431"/>
                    <a:pt x="543" y="431"/>
                    <a:pt x="543" y="431"/>
                  </a:cubicBezTo>
                  <a:cubicBezTo>
                    <a:pt x="543" y="431"/>
                    <a:pt x="544" y="431"/>
                    <a:pt x="545" y="431"/>
                  </a:cubicBezTo>
                  <a:cubicBezTo>
                    <a:pt x="546" y="432"/>
                    <a:pt x="547" y="432"/>
                    <a:pt x="548" y="432"/>
                  </a:cubicBezTo>
                  <a:cubicBezTo>
                    <a:pt x="550" y="432"/>
                    <a:pt x="551" y="432"/>
                    <a:pt x="552" y="433"/>
                  </a:cubicBezTo>
                  <a:cubicBezTo>
                    <a:pt x="553" y="433"/>
                    <a:pt x="554" y="433"/>
                    <a:pt x="554" y="433"/>
                  </a:cubicBezTo>
                  <a:cubicBezTo>
                    <a:pt x="554" y="433"/>
                    <a:pt x="554" y="433"/>
                    <a:pt x="554" y="433"/>
                  </a:cubicBezTo>
                  <a:cubicBezTo>
                    <a:pt x="554" y="433"/>
                    <a:pt x="554" y="433"/>
                    <a:pt x="554" y="433"/>
                  </a:cubicBezTo>
                  <a:cubicBezTo>
                    <a:pt x="555" y="433"/>
                    <a:pt x="555" y="433"/>
                    <a:pt x="555" y="433"/>
                  </a:cubicBezTo>
                  <a:cubicBezTo>
                    <a:pt x="555" y="433"/>
                    <a:pt x="555" y="433"/>
                    <a:pt x="556" y="434"/>
                  </a:cubicBezTo>
                  <a:cubicBezTo>
                    <a:pt x="556" y="434"/>
                    <a:pt x="556" y="434"/>
                    <a:pt x="556" y="434"/>
                  </a:cubicBezTo>
                  <a:cubicBezTo>
                    <a:pt x="556" y="435"/>
                    <a:pt x="556" y="435"/>
                    <a:pt x="556" y="435"/>
                  </a:cubicBezTo>
                  <a:cubicBezTo>
                    <a:pt x="556" y="436"/>
                    <a:pt x="556" y="436"/>
                    <a:pt x="557" y="436"/>
                  </a:cubicBezTo>
                  <a:cubicBezTo>
                    <a:pt x="557" y="436"/>
                    <a:pt x="557" y="436"/>
                    <a:pt x="557" y="437"/>
                  </a:cubicBezTo>
                  <a:cubicBezTo>
                    <a:pt x="557" y="437"/>
                    <a:pt x="557" y="437"/>
                    <a:pt x="557" y="437"/>
                  </a:cubicBezTo>
                  <a:cubicBezTo>
                    <a:pt x="557" y="437"/>
                    <a:pt x="557" y="437"/>
                    <a:pt x="557" y="437"/>
                  </a:cubicBezTo>
                  <a:cubicBezTo>
                    <a:pt x="557" y="437"/>
                    <a:pt x="558" y="437"/>
                    <a:pt x="558" y="438"/>
                  </a:cubicBezTo>
                  <a:cubicBezTo>
                    <a:pt x="558" y="438"/>
                    <a:pt x="558" y="438"/>
                    <a:pt x="558" y="438"/>
                  </a:cubicBezTo>
                  <a:cubicBezTo>
                    <a:pt x="558" y="438"/>
                    <a:pt x="559" y="438"/>
                    <a:pt x="559" y="438"/>
                  </a:cubicBezTo>
                  <a:cubicBezTo>
                    <a:pt x="559" y="438"/>
                    <a:pt x="559" y="438"/>
                    <a:pt x="560" y="439"/>
                  </a:cubicBezTo>
                  <a:cubicBezTo>
                    <a:pt x="560" y="439"/>
                    <a:pt x="560" y="439"/>
                    <a:pt x="561" y="439"/>
                  </a:cubicBezTo>
                  <a:cubicBezTo>
                    <a:pt x="561" y="439"/>
                    <a:pt x="561" y="439"/>
                    <a:pt x="562" y="440"/>
                  </a:cubicBezTo>
                  <a:cubicBezTo>
                    <a:pt x="562" y="440"/>
                    <a:pt x="562" y="440"/>
                    <a:pt x="563" y="440"/>
                  </a:cubicBezTo>
                  <a:cubicBezTo>
                    <a:pt x="563" y="440"/>
                    <a:pt x="563" y="440"/>
                    <a:pt x="564" y="440"/>
                  </a:cubicBezTo>
                  <a:cubicBezTo>
                    <a:pt x="564" y="440"/>
                    <a:pt x="564" y="440"/>
                    <a:pt x="564" y="440"/>
                  </a:cubicBezTo>
                  <a:cubicBezTo>
                    <a:pt x="564" y="440"/>
                    <a:pt x="564" y="440"/>
                    <a:pt x="565" y="440"/>
                  </a:cubicBezTo>
                  <a:cubicBezTo>
                    <a:pt x="565" y="440"/>
                    <a:pt x="565" y="439"/>
                    <a:pt x="566" y="439"/>
                  </a:cubicBezTo>
                  <a:cubicBezTo>
                    <a:pt x="566" y="439"/>
                    <a:pt x="566" y="439"/>
                    <a:pt x="567" y="439"/>
                  </a:cubicBezTo>
                  <a:cubicBezTo>
                    <a:pt x="567" y="439"/>
                    <a:pt x="568" y="439"/>
                    <a:pt x="568" y="439"/>
                  </a:cubicBezTo>
                  <a:cubicBezTo>
                    <a:pt x="568" y="439"/>
                    <a:pt x="569" y="439"/>
                    <a:pt x="569" y="439"/>
                  </a:cubicBezTo>
                  <a:cubicBezTo>
                    <a:pt x="569" y="439"/>
                    <a:pt x="569" y="439"/>
                    <a:pt x="570" y="439"/>
                  </a:cubicBezTo>
                  <a:cubicBezTo>
                    <a:pt x="570" y="439"/>
                    <a:pt x="570" y="439"/>
                    <a:pt x="570" y="439"/>
                  </a:cubicBezTo>
                  <a:cubicBezTo>
                    <a:pt x="571" y="439"/>
                    <a:pt x="571" y="439"/>
                    <a:pt x="571" y="440"/>
                  </a:cubicBezTo>
                  <a:cubicBezTo>
                    <a:pt x="571" y="440"/>
                    <a:pt x="571" y="440"/>
                    <a:pt x="571" y="440"/>
                  </a:cubicBezTo>
                  <a:cubicBezTo>
                    <a:pt x="571" y="440"/>
                    <a:pt x="572" y="440"/>
                    <a:pt x="572" y="440"/>
                  </a:cubicBezTo>
                  <a:cubicBezTo>
                    <a:pt x="572" y="440"/>
                    <a:pt x="572" y="440"/>
                    <a:pt x="572" y="440"/>
                  </a:cubicBezTo>
                  <a:cubicBezTo>
                    <a:pt x="572" y="440"/>
                    <a:pt x="572" y="440"/>
                    <a:pt x="572" y="440"/>
                  </a:cubicBezTo>
                  <a:cubicBezTo>
                    <a:pt x="573" y="441"/>
                    <a:pt x="573" y="441"/>
                    <a:pt x="573" y="441"/>
                  </a:cubicBezTo>
                  <a:cubicBezTo>
                    <a:pt x="574" y="441"/>
                    <a:pt x="574" y="441"/>
                    <a:pt x="574" y="441"/>
                  </a:cubicBezTo>
                  <a:cubicBezTo>
                    <a:pt x="574" y="442"/>
                    <a:pt x="575" y="442"/>
                    <a:pt x="575" y="442"/>
                  </a:cubicBezTo>
                  <a:cubicBezTo>
                    <a:pt x="575" y="442"/>
                    <a:pt x="576" y="442"/>
                    <a:pt x="576" y="442"/>
                  </a:cubicBezTo>
                  <a:cubicBezTo>
                    <a:pt x="576" y="442"/>
                    <a:pt x="576" y="442"/>
                    <a:pt x="576" y="442"/>
                  </a:cubicBezTo>
                  <a:cubicBezTo>
                    <a:pt x="577" y="441"/>
                    <a:pt x="577" y="441"/>
                    <a:pt x="577" y="441"/>
                  </a:cubicBezTo>
                  <a:cubicBezTo>
                    <a:pt x="577" y="441"/>
                    <a:pt x="578" y="440"/>
                    <a:pt x="578" y="440"/>
                  </a:cubicBezTo>
                  <a:cubicBezTo>
                    <a:pt x="579" y="440"/>
                    <a:pt x="579" y="440"/>
                    <a:pt x="579" y="440"/>
                  </a:cubicBezTo>
                  <a:cubicBezTo>
                    <a:pt x="580" y="439"/>
                    <a:pt x="580" y="439"/>
                    <a:pt x="581" y="439"/>
                  </a:cubicBezTo>
                  <a:cubicBezTo>
                    <a:pt x="581" y="439"/>
                    <a:pt x="581" y="439"/>
                    <a:pt x="582" y="439"/>
                  </a:cubicBezTo>
                  <a:cubicBezTo>
                    <a:pt x="582" y="439"/>
                    <a:pt x="582" y="439"/>
                    <a:pt x="582" y="439"/>
                  </a:cubicBezTo>
                  <a:cubicBezTo>
                    <a:pt x="583" y="438"/>
                    <a:pt x="583" y="438"/>
                    <a:pt x="583" y="438"/>
                  </a:cubicBezTo>
                  <a:cubicBezTo>
                    <a:pt x="583" y="438"/>
                    <a:pt x="583" y="438"/>
                    <a:pt x="583" y="438"/>
                  </a:cubicBezTo>
                  <a:cubicBezTo>
                    <a:pt x="583" y="438"/>
                    <a:pt x="584" y="438"/>
                    <a:pt x="584" y="437"/>
                  </a:cubicBezTo>
                  <a:cubicBezTo>
                    <a:pt x="584" y="437"/>
                    <a:pt x="584" y="436"/>
                    <a:pt x="584" y="436"/>
                  </a:cubicBezTo>
                  <a:cubicBezTo>
                    <a:pt x="584" y="435"/>
                    <a:pt x="584" y="435"/>
                    <a:pt x="584" y="435"/>
                  </a:cubicBezTo>
                  <a:cubicBezTo>
                    <a:pt x="584" y="434"/>
                    <a:pt x="584" y="434"/>
                    <a:pt x="583" y="434"/>
                  </a:cubicBezTo>
                  <a:cubicBezTo>
                    <a:pt x="583" y="434"/>
                    <a:pt x="583" y="433"/>
                    <a:pt x="582" y="432"/>
                  </a:cubicBezTo>
                  <a:cubicBezTo>
                    <a:pt x="582" y="432"/>
                    <a:pt x="582" y="431"/>
                    <a:pt x="581" y="430"/>
                  </a:cubicBezTo>
                  <a:cubicBezTo>
                    <a:pt x="581" y="429"/>
                    <a:pt x="581" y="429"/>
                    <a:pt x="581" y="428"/>
                  </a:cubicBezTo>
                  <a:cubicBezTo>
                    <a:pt x="580" y="427"/>
                    <a:pt x="580" y="427"/>
                    <a:pt x="580" y="427"/>
                  </a:cubicBezTo>
                  <a:cubicBezTo>
                    <a:pt x="580" y="426"/>
                    <a:pt x="580" y="426"/>
                    <a:pt x="580" y="426"/>
                  </a:cubicBezTo>
                  <a:cubicBezTo>
                    <a:pt x="580" y="426"/>
                    <a:pt x="580" y="425"/>
                    <a:pt x="581" y="425"/>
                  </a:cubicBezTo>
                  <a:cubicBezTo>
                    <a:pt x="581" y="425"/>
                    <a:pt x="581" y="425"/>
                    <a:pt x="581" y="424"/>
                  </a:cubicBezTo>
                  <a:cubicBezTo>
                    <a:pt x="581" y="424"/>
                    <a:pt x="582" y="424"/>
                    <a:pt x="582" y="424"/>
                  </a:cubicBezTo>
                  <a:cubicBezTo>
                    <a:pt x="582" y="424"/>
                    <a:pt x="582" y="424"/>
                    <a:pt x="582" y="424"/>
                  </a:cubicBezTo>
                  <a:cubicBezTo>
                    <a:pt x="583" y="423"/>
                    <a:pt x="583" y="423"/>
                    <a:pt x="583" y="423"/>
                  </a:cubicBezTo>
                  <a:cubicBezTo>
                    <a:pt x="583" y="423"/>
                    <a:pt x="583" y="423"/>
                    <a:pt x="583" y="423"/>
                  </a:cubicBezTo>
                  <a:cubicBezTo>
                    <a:pt x="583" y="423"/>
                    <a:pt x="583" y="423"/>
                    <a:pt x="584" y="422"/>
                  </a:cubicBezTo>
                  <a:cubicBezTo>
                    <a:pt x="584" y="422"/>
                    <a:pt x="584" y="422"/>
                    <a:pt x="584" y="422"/>
                  </a:cubicBezTo>
                  <a:cubicBezTo>
                    <a:pt x="584" y="421"/>
                    <a:pt x="584" y="421"/>
                    <a:pt x="585" y="421"/>
                  </a:cubicBezTo>
                  <a:cubicBezTo>
                    <a:pt x="585" y="421"/>
                    <a:pt x="585" y="421"/>
                    <a:pt x="586" y="421"/>
                  </a:cubicBezTo>
                  <a:cubicBezTo>
                    <a:pt x="586" y="420"/>
                    <a:pt x="586" y="420"/>
                    <a:pt x="586" y="420"/>
                  </a:cubicBezTo>
                  <a:cubicBezTo>
                    <a:pt x="587" y="420"/>
                    <a:pt x="587" y="420"/>
                    <a:pt x="587" y="420"/>
                  </a:cubicBezTo>
                  <a:cubicBezTo>
                    <a:pt x="587" y="420"/>
                    <a:pt x="587" y="420"/>
                    <a:pt x="587" y="420"/>
                  </a:cubicBezTo>
                  <a:cubicBezTo>
                    <a:pt x="587" y="420"/>
                    <a:pt x="588" y="420"/>
                    <a:pt x="588" y="420"/>
                  </a:cubicBezTo>
                  <a:cubicBezTo>
                    <a:pt x="588" y="419"/>
                    <a:pt x="588" y="419"/>
                    <a:pt x="588" y="419"/>
                  </a:cubicBezTo>
                  <a:cubicBezTo>
                    <a:pt x="588" y="419"/>
                    <a:pt x="588" y="419"/>
                    <a:pt x="588" y="419"/>
                  </a:cubicBezTo>
                  <a:cubicBezTo>
                    <a:pt x="588" y="419"/>
                    <a:pt x="588" y="419"/>
                    <a:pt x="588" y="419"/>
                  </a:cubicBezTo>
                  <a:cubicBezTo>
                    <a:pt x="588" y="419"/>
                    <a:pt x="588" y="419"/>
                    <a:pt x="589" y="419"/>
                  </a:cubicBezTo>
                  <a:cubicBezTo>
                    <a:pt x="589" y="418"/>
                    <a:pt x="589" y="418"/>
                    <a:pt x="589" y="418"/>
                  </a:cubicBezTo>
                  <a:cubicBezTo>
                    <a:pt x="589" y="418"/>
                    <a:pt x="589" y="418"/>
                    <a:pt x="589" y="418"/>
                  </a:cubicBezTo>
                  <a:cubicBezTo>
                    <a:pt x="589" y="417"/>
                    <a:pt x="589" y="417"/>
                    <a:pt x="589" y="417"/>
                  </a:cubicBezTo>
                  <a:cubicBezTo>
                    <a:pt x="590" y="417"/>
                    <a:pt x="590" y="417"/>
                    <a:pt x="590" y="417"/>
                  </a:cubicBezTo>
                  <a:cubicBezTo>
                    <a:pt x="590" y="416"/>
                    <a:pt x="591" y="416"/>
                    <a:pt x="591" y="416"/>
                  </a:cubicBezTo>
                  <a:cubicBezTo>
                    <a:pt x="591" y="417"/>
                    <a:pt x="591" y="417"/>
                    <a:pt x="591" y="417"/>
                  </a:cubicBezTo>
                  <a:cubicBezTo>
                    <a:pt x="591" y="417"/>
                    <a:pt x="592" y="417"/>
                    <a:pt x="592" y="417"/>
                  </a:cubicBezTo>
                  <a:cubicBezTo>
                    <a:pt x="593" y="417"/>
                    <a:pt x="593" y="417"/>
                    <a:pt x="594" y="417"/>
                  </a:cubicBezTo>
                  <a:cubicBezTo>
                    <a:pt x="595" y="418"/>
                    <a:pt x="596" y="418"/>
                    <a:pt x="596" y="418"/>
                  </a:cubicBezTo>
                  <a:cubicBezTo>
                    <a:pt x="597" y="419"/>
                    <a:pt x="598" y="419"/>
                    <a:pt x="598" y="419"/>
                  </a:cubicBezTo>
                  <a:cubicBezTo>
                    <a:pt x="598" y="419"/>
                    <a:pt x="598" y="419"/>
                    <a:pt x="599" y="419"/>
                  </a:cubicBezTo>
                  <a:cubicBezTo>
                    <a:pt x="599" y="420"/>
                    <a:pt x="599" y="420"/>
                    <a:pt x="600" y="420"/>
                  </a:cubicBezTo>
                  <a:cubicBezTo>
                    <a:pt x="600" y="420"/>
                    <a:pt x="601" y="420"/>
                    <a:pt x="601" y="420"/>
                  </a:cubicBezTo>
                  <a:cubicBezTo>
                    <a:pt x="602" y="420"/>
                    <a:pt x="602" y="420"/>
                    <a:pt x="603" y="420"/>
                  </a:cubicBezTo>
                  <a:cubicBezTo>
                    <a:pt x="603" y="420"/>
                    <a:pt x="604" y="420"/>
                    <a:pt x="604" y="420"/>
                  </a:cubicBezTo>
                  <a:cubicBezTo>
                    <a:pt x="605" y="421"/>
                    <a:pt x="605" y="421"/>
                    <a:pt x="606" y="421"/>
                  </a:cubicBezTo>
                  <a:cubicBezTo>
                    <a:pt x="606" y="421"/>
                    <a:pt x="607" y="421"/>
                    <a:pt x="608" y="422"/>
                  </a:cubicBezTo>
                  <a:cubicBezTo>
                    <a:pt x="608" y="422"/>
                    <a:pt x="609" y="422"/>
                    <a:pt x="609" y="423"/>
                  </a:cubicBezTo>
                  <a:cubicBezTo>
                    <a:pt x="609" y="423"/>
                    <a:pt x="610" y="423"/>
                    <a:pt x="610" y="423"/>
                  </a:cubicBezTo>
                  <a:cubicBezTo>
                    <a:pt x="610" y="423"/>
                    <a:pt x="610" y="423"/>
                    <a:pt x="611" y="423"/>
                  </a:cubicBezTo>
                  <a:cubicBezTo>
                    <a:pt x="611" y="423"/>
                    <a:pt x="611" y="423"/>
                    <a:pt x="612" y="423"/>
                  </a:cubicBezTo>
                  <a:cubicBezTo>
                    <a:pt x="612" y="423"/>
                    <a:pt x="612" y="423"/>
                    <a:pt x="613" y="423"/>
                  </a:cubicBezTo>
                  <a:cubicBezTo>
                    <a:pt x="613" y="424"/>
                    <a:pt x="614" y="424"/>
                    <a:pt x="614" y="424"/>
                  </a:cubicBezTo>
                  <a:cubicBezTo>
                    <a:pt x="615" y="424"/>
                    <a:pt x="615" y="424"/>
                    <a:pt x="616" y="424"/>
                  </a:cubicBezTo>
                  <a:cubicBezTo>
                    <a:pt x="616" y="424"/>
                    <a:pt x="616" y="424"/>
                    <a:pt x="617" y="425"/>
                  </a:cubicBezTo>
                  <a:cubicBezTo>
                    <a:pt x="617" y="425"/>
                    <a:pt x="617" y="425"/>
                    <a:pt x="618" y="425"/>
                  </a:cubicBezTo>
                  <a:cubicBezTo>
                    <a:pt x="618" y="425"/>
                    <a:pt x="618" y="426"/>
                    <a:pt x="618" y="426"/>
                  </a:cubicBezTo>
                  <a:cubicBezTo>
                    <a:pt x="618" y="426"/>
                    <a:pt x="618" y="426"/>
                    <a:pt x="618" y="427"/>
                  </a:cubicBezTo>
                  <a:cubicBezTo>
                    <a:pt x="618" y="427"/>
                    <a:pt x="618" y="427"/>
                    <a:pt x="618" y="428"/>
                  </a:cubicBezTo>
                  <a:cubicBezTo>
                    <a:pt x="618" y="428"/>
                    <a:pt x="618" y="428"/>
                    <a:pt x="618" y="429"/>
                  </a:cubicBezTo>
                  <a:cubicBezTo>
                    <a:pt x="618" y="429"/>
                    <a:pt x="618" y="429"/>
                    <a:pt x="618" y="430"/>
                  </a:cubicBezTo>
                  <a:cubicBezTo>
                    <a:pt x="618" y="430"/>
                    <a:pt x="618" y="430"/>
                    <a:pt x="618" y="431"/>
                  </a:cubicBezTo>
                  <a:cubicBezTo>
                    <a:pt x="618" y="431"/>
                    <a:pt x="618" y="431"/>
                    <a:pt x="618" y="432"/>
                  </a:cubicBezTo>
                  <a:cubicBezTo>
                    <a:pt x="618" y="432"/>
                    <a:pt x="619" y="432"/>
                    <a:pt x="619" y="432"/>
                  </a:cubicBezTo>
                  <a:cubicBezTo>
                    <a:pt x="619" y="433"/>
                    <a:pt x="620" y="433"/>
                    <a:pt x="620" y="434"/>
                  </a:cubicBezTo>
                  <a:cubicBezTo>
                    <a:pt x="621" y="434"/>
                    <a:pt x="621" y="435"/>
                    <a:pt x="621" y="435"/>
                  </a:cubicBezTo>
                  <a:cubicBezTo>
                    <a:pt x="622" y="435"/>
                    <a:pt x="622" y="436"/>
                    <a:pt x="622" y="436"/>
                  </a:cubicBezTo>
                  <a:cubicBezTo>
                    <a:pt x="623" y="436"/>
                    <a:pt x="623" y="436"/>
                    <a:pt x="623" y="436"/>
                  </a:cubicBezTo>
                  <a:cubicBezTo>
                    <a:pt x="624" y="436"/>
                    <a:pt x="624" y="436"/>
                    <a:pt x="624" y="436"/>
                  </a:cubicBezTo>
                  <a:cubicBezTo>
                    <a:pt x="624" y="436"/>
                    <a:pt x="624" y="436"/>
                    <a:pt x="625" y="436"/>
                  </a:cubicBezTo>
                  <a:cubicBezTo>
                    <a:pt x="625" y="436"/>
                    <a:pt x="625" y="436"/>
                    <a:pt x="625" y="436"/>
                  </a:cubicBezTo>
                  <a:cubicBezTo>
                    <a:pt x="626" y="436"/>
                    <a:pt x="626" y="436"/>
                    <a:pt x="626" y="437"/>
                  </a:cubicBezTo>
                  <a:cubicBezTo>
                    <a:pt x="627" y="437"/>
                    <a:pt x="627" y="437"/>
                    <a:pt x="627" y="437"/>
                  </a:cubicBezTo>
                  <a:cubicBezTo>
                    <a:pt x="628" y="437"/>
                    <a:pt x="628" y="437"/>
                    <a:pt x="628" y="437"/>
                  </a:cubicBezTo>
                  <a:cubicBezTo>
                    <a:pt x="629" y="438"/>
                    <a:pt x="629" y="438"/>
                    <a:pt x="629" y="438"/>
                  </a:cubicBezTo>
                  <a:cubicBezTo>
                    <a:pt x="630" y="438"/>
                    <a:pt x="630" y="438"/>
                    <a:pt x="630" y="438"/>
                  </a:cubicBezTo>
                  <a:cubicBezTo>
                    <a:pt x="630" y="438"/>
                    <a:pt x="631" y="438"/>
                    <a:pt x="631" y="438"/>
                  </a:cubicBezTo>
                  <a:cubicBezTo>
                    <a:pt x="631" y="438"/>
                    <a:pt x="631" y="438"/>
                    <a:pt x="631" y="438"/>
                  </a:cubicBezTo>
                  <a:cubicBezTo>
                    <a:pt x="631" y="438"/>
                    <a:pt x="631" y="438"/>
                    <a:pt x="631" y="438"/>
                  </a:cubicBezTo>
                  <a:cubicBezTo>
                    <a:pt x="631" y="438"/>
                    <a:pt x="631" y="438"/>
                    <a:pt x="631" y="438"/>
                  </a:cubicBezTo>
                  <a:cubicBezTo>
                    <a:pt x="631" y="438"/>
                    <a:pt x="631" y="438"/>
                    <a:pt x="631" y="438"/>
                  </a:cubicBezTo>
                  <a:cubicBezTo>
                    <a:pt x="631" y="438"/>
                    <a:pt x="631" y="438"/>
                    <a:pt x="632" y="438"/>
                  </a:cubicBezTo>
                  <a:cubicBezTo>
                    <a:pt x="632" y="438"/>
                    <a:pt x="632" y="438"/>
                    <a:pt x="632" y="438"/>
                  </a:cubicBezTo>
                  <a:cubicBezTo>
                    <a:pt x="632" y="437"/>
                    <a:pt x="633" y="437"/>
                    <a:pt x="633" y="437"/>
                  </a:cubicBezTo>
                  <a:cubicBezTo>
                    <a:pt x="633" y="437"/>
                    <a:pt x="633" y="437"/>
                    <a:pt x="634" y="437"/>
                  </a:cubicBezTo>
                  <a:cubicBezTo>
                    <a:pt x="634" y="436"/>
                    <a:pt x="634" y="436"/>
                    <a:pt x="635" y="436"/>
                  </a:cubicBezTo>
                  <a:cubicBezTo>
                    <a:pt x="635" y="436"/>
                    <a:pt x="635" y="436"/>
                    <a:pt x="635" y="436"/>
                  </a:cubicBezTo>
                  <a:cubicBezTo>
                    <a:pt x="636" y="436"/>
                    <a:pt x="636" y="435"/>
                    <a:pt x="636" y="435"/>
                  </a:cubicBezTo>
                  <a:cubicBezTo>
                    <a:pt x="636" y="435"/>
                    <a:pt x="637" y="435"/>
                    <a:pt x="637" y="435"/>
                  </a:cubicBezTo>
                  <a:cubicBezTo>
                    <a:pt x="637" y="435"/>
                    <a:pt x="637" y="435"/>
                    <a:pt x="637" y="435"/>
                  </a:cubicBezTo>
                  <a:cubicBezTo>
                    <a:pt x="638" y="435"/>
                    <a:pt x="638" y="435"/>
                    <a:pt x="638" y="435"/>
                  </a:cubicBezTo>
                  <a:cubicBezTo>
                    <a:pt x="638" y="435"/>
                    <a:pt x="639" y="435"/>
                    <a:pt x="639" y="435"/>
                  </a:cubicBezTo>
                  <a:cubicBezTo>
                    <a:pt x="639" y="435"/>
                    <a:pt x="640" y="435"/>
                    <a:pt x="640" y="435"/>
                  </a:cubicBezTo>
                  <a:cubicBezTo>
                    <a:pt x="640" y="435"/>
                    <a:pt x="641" y="435"/>
                    <a:pt x="641" y="435"/>
                  </a:cubicBezTo>
                  <a:cubicBezTo>
                    <a:pt x="641" y="434"/>
                    <a:pt x="642" y="434"/>
                    <a:pt x="642" y="434"/>
                  </a:cubicBezTo>
                  <a:cubicBezTo>
                    <a:pt x="643" y="434"/>
                    <a:pt x="643" y="434"/>
                    <a:pt x="643" y="434"/>
                  </a:cubicBezTo>
                  <a:cubicBezTo>
                    <a:pt x="644" y="434"/>
                    <a:pt x="644" y="434"/>
                    <a:pt x="644" y="434"/>
                  </a:cubicBezTo>
                  <a:cubicBezTo>
                    <a:pt x="644" y="434"/>
                    <a:pt x="644" y="434"/>
                    <a:pt x="644" y="434"/>
                  </a:cubicBezTo>
                  <a:cubicBezTo>
                    <a:pt x="644" y="434"/>
                    <a:pt x="644" y="434"/>
                    <a:pt x="644" y="434"/>
                  </a:cubicBezTo>
                  <a:cubicBezTo>
                    <a:pt x="644" y="434"/>
                    <a:pt x="644" y="434"/>
                    <a:pt x="644" y="434"/>
                  </a:cubicBezTo>
                  <a:cubicBezTo>
                    <a:pt x="645" y="434"/>
                    <a:pt x="645" y="434"/>
                    <a:pt x="645" y="434"/>
                  </a:cubicBezTo>
                  <a:cubicBezTo>
                    <a:pt x="645" y="434"/>
                    <a:pt x="645" y="434"/>
                    <a:pt x="645" y="434"/>
                  </a:cubicBezTo>
                  <a:cubicBezTo>
                    <a:pt x="645" y="434"/>
                    <a:pt x="645" y="434"/>
                    <a:pt x="646" y="434"/>
                  </a:cubicBezTo>
                  <a:cubicBezTo>
                    <a:pt x="646" y="435"/>
                    <a:pt x="646" y="435"/>
                    <a:pt x="646" y="435"/>
                  </a:cubicBezTo>
                  <a:cubicBezTo>
                    <a:pt x="647" y="435"/>
                    <a:pt x="647" y="435"/>
                    <a:pt x="647" y="435"/>
                  </a:cubicBezTo>
                  <a:cubicBezTo>
                    <a:pt x="648" y="435"/>
                    <a:pt x="648" y="435"/>
                    <a:pt x="649" y="435"/>
                  </a:cubicBezTo>
                  <a:cubicBezTo>
                    <a:pt x="649" y="435"/>
                    <a:pt x="649" y="436"/>
                    <a:pt x="650" y="436"/>
                  </a:cubicBezTo>
                  <a:cubicBezTo>
                    <a:pt x="650" y="436"/>
                    <a:pt x="651" y="436"/>
                    <a:pt x="651" y="436"/>
                  </a:cubicBezTo>
                  <a:cubicBezTo>
                    <a:pt x="651" y="436"/>
                    <a:pt x="652" y="436"/>
                    <a:pt x="652" y="436"/>
                  </a:cubicBezTo>
                  <a:cubicBezTo>
                    <a:pt x="652" y="436"/>
                    <a:pt x="652" y="436"/>
                    <a:pt x="652" y="436"/>
                  </a:cubicBezTo>
                  <a:cubicBezTo>
                    <a:pt x="652" y="436"/>
                    <a:pt x="652" y="436"/>
                    <a:pt x="652" y="436"/>
                  </a:cubicBezTo>
                  <a:cubicBezTo>
                    <a:pt x="652" y="436"/>
                    <a:pt x="652" y="436"/>
                    <a:pt x="652" y="436"/>
                  </a:cubicBezTo>
                  <a:cubicBezTo>
                    <a:pt x="652" y="436"/>
                    <a:pt x="653" y="436"/>
                    <a:pt x="653" y="436"/>
                  </a:cubicBezTo>
                  <a:cubicBezTo>
                    <a:pt x="653" y="436"/>
                    <a:pt x="653" y="436"/>
                    <a:pt x="653" y="436"/>
                  </a:cubicBezTo>
                  <a:cubicBezTo>
                    <a:pt x="654" y="436"/>
                    <a:pt x="654" y="436"/>
                    <a:pt x="655" y="436"/>
                  </a:cubicBezTo>
                  <a:cubicBezTo>
                    <a:pt x="655" y="436"/>
                    <a:pt x="656" y="436"/>
                    <a:pt x="656" y="436"/>
                  </a:cubicBezTo>
                  <a:cubicBezTo>
                    <a:pt x="657" y="436"/>
                    <a:pt x="658" y="437"/>
                    <a:pt x="658" y="437"/>
                  </a:cubicBezTo>
                  <a:cubicBezTo>
                    <a:pt x="659" y="437"/>
                    <a:pt x="659" y="438"/>
                    <a:pt x="659" y="438"/>
                  </a:cubicBezTo>
                  <a:cubicBezTo>
                    <a:pt x="659" y="438"/>
                    <a:pt x="659" y="438"/>
                    <a:pt x="660" y="438"/>
                  </a:cubicBezTo>
                  <a:cubicBezTo>
                    <a:pt x="660" y="438"/>
                    <a:pt x="660" y="438"/>
                    <a:pt x="660" y="439"/>
                  </a:cubicBezTo>
                  <a:cubicBezTo>
                    <a:pt x="661" y="439"/>
                    <a:pt x="661" y="439"/>
                    <a:pt x="661" y="439"/>
                  </a:cubicBezTo>
                  <a:cubicBezTo>
                    <a:pt x="662" y="439"/>
                    <a:pt x="662" y="439"/>
                    <a:pt x="662" y="439"/>
                  </a:cubicBezTo>
                  <a:cubicBezTo>
                    <a:pt x="663" y="439"/>
                    <a:pt x="663" y="439"/>
                    <a:pt x="664" y="439"/>
                  </a:cubicBezTo>
                  <a:cubicBezTo>
                    <a:pt x="664" y="440"/>
                    <a:pt x="665" y="440"/>
                    <a:pt x="665" y="440"/>
                  </a:cubicBezTo>
                  <a:cubicBezTo>
                    <a:pt x="665" y="440"/>
                    <a:pt x="666" y="440"/>
                    <a:pt x="666" y="440"/>
                  </a:cubicBezTo>
                  <a:cubicBezTo>
                    <a:pt x="666" y="441"/>
                    <a:pt x="666" y="441"/>
                    <a:pt x="666" y="441"/>
                  </a:cubicBezTo>
                  <a:cubicBezTo>
                    <a:pt x="666" y="441"/>
                    <a:pt x="666" y="442"/>
                    <a:pt x="666" y="442"/>
                  </a:cubicBezTo>
                  <a:cubicBezTo>
                    <a:pt x="666" y="442"/>
                    <a:pt x="667" y="442"/>
                    <a:pt x="667" y="442"/>
                  </a:cubicBezTo>
                  <a:cubicBezTo>
                    <a:pt x="667" y="442"/>
                    <a:pt x="667" y="443"/>
                    <a:pt x="667" y="443"/>
                  </a:cubicBezTo>
                  <a:cubicBezTo>
                    <a:pt x="668" y="443"/>
                    <a:pt x="668" y="443"/>
                    <a:pt x="668" y="443"/>
                  </a:cubicBezTo>
                  <a:cubicBezTo>
                    <a:pt x="668" y="443"/>
                    <a:pt x="669" y="444"/>
                    <a:pt x="669" y="444"/>
                  </a:cubicBezTo>
                  <a:cubicBezTo>
                    <a:pt x="669" y="444"/>
                    <a:pt x="669" y="444"/>
                    <a:pt x="670" y="444"/>
                  </a:cubicBezTo>
                  <a:cubicBezTo>
                    <a:pt x="670" y="445"/>
                    <a:pt x="670" y="445"/>
                    <a:pt x="670" y="445"/>
                  </a:cubicBezTo>
                  <a:cubicBezTo>
                    <a:pt x="670" y="445"/>
                    <a:pt x="671" y="445"/>
                    <a:pt x="671" y="446"/>
                  </a:cubicBezTo>
                  <a:cubicBezTo>
                    <a:pt x="671" y="446"/>
                    <a:pt x="671" y="446"/>
                    <a:pt x="671" y="446"/>
                  </a:cubicBezTo>
                  <a:cubicBezTo>
                    <a:pt x="672" y="446"/>
                    <a:pt x="672" y="446"/>
                    <a:pt x="673" y="446"/>
                  </a:cubicBezTo>
                  <a:cubicBezTo>
                    <a:pt x="673" y="447"/>
                    <a:pt x="674" y="447"/>
                    <a:pt x="675" y="447"/>
                  </a:cubicBezTo>
                  <a:cubicBezTo>
                    <a:pt x="675" y="447"/>
                    <a:pt x="676" y="447"/>
                    <a:pt x="676" y="447"/>
                  </a:cubicBezTo>
                  <a:cubicBezTo>
                    <a:pt x="677" y="447"/>
                    <a:pt x="677" y="447"/>
                    <a:pt x="678" y="447"/>
                  </a:cubicBezTo>
                  <a:cubicBezTo>
                    <a:pt x="678" y="447"/>
                    <a:pt x="679" y="447"/>
                    <a:pt x="679" y="447"/>
                  </a:cubicBezTo>
                  <a:cubicBezTo>
                    <a:pt x="680" y="447"/>
                    <a:pt x="680" y="447"/>
                    <a:pt x="680" y="447"/>
                  </a:cubicBezTo>
                  <a:cubicBezTo>
                    <a:pt x="681" y="447"/>
                    <a:pt x="681" y="447"/>
                    <a:pt x="681" y="447"/>
                  </a:cubicBezTo>
                  <a:cubicBezTo>
                    <a:pt x="681" y="448"/>
                    <a:pt x="682" y="448"/>
                    <a:pt x="682" y="448"/>
                  </a:cubicBezTo>
                  <a:cubicBezTo>
                    <a:pt x="682" y="448"/>
                    <a:pt x="682" y="448"/>
                    <a:pt x="683" y="448"/>
                  </a:cubicBezTo>
                  <a:cubicBezTo>
                    <a:pt x="683" y="448"/>
                    <a:pt x="684" y="448"/>
                    <a:pt x="685" y="448"/>
                  </a:cubicBezTo>
                  <a:cubicBezTo>
                    <a:pt x="685" y="448"/>
                    <a:pt x="686" y="448"/>
                    <a:pt x="687" y="448"/>
                  </a:cubicBezTo>
                  <a:cubicBezTo>
                    <a:pt x="687" y="448"/>
                    <a:pt x="688" y="448"/>
                    <a:pt x="688" y="448"/>
                  </a:cubicBezTo>
                  <a:cubicBezTo>
                    <a:pt x="689" y="448"/>
                    <a:pt x="690" y="448"/>
                    <a:pt x="690" y="448"/>
                  </a:cubicBezTo>
                  <a:cubicBezTo>
                    <a:pt x="690" y="448"/>
                    <a:pt x="691" y="448"/>
                    <a:pt x="691" y="448"/>
                  </a:cubicBezTo>
                  <a:cubicBezTo>
                    <a:pt x="691" y="448"/>
                    <a:pt x="692" y="448"/>
                    <a:pt x="692" y="448"/>
                  </a:cubicBezTo>
                  <a:cubicBezTo>
                    <a:pt x="692" y="447"/>
                    <a:pt x="692" y="447"/>
                    <a:pt x="692" y="447"/>
                  </a:cubicBezTo>
                  <a:cubicBezTo>
                    <a:pt x="692" y="447"/>
                    <a:pt x="693" y="447"/>
                    <a:pt x="693" y="447"/>
                  </a:cubicBezTo>
                  <a:cubicBezTo>
                    <a:pt x="693" y="447"/>
                    <a:pt x="694" y="447"/>
                    <a:pt x="694" y="446"/>
                  </a:cubicBezTo>
                  <a:cubicBezTo>
                    <a:pt x="695" y="446"/>
                    <a:pt x="696" y="446"/>
                    <a:pt x="697" y="446"/>
                  </a:cubicBezTo>
                  <a:cubicBezTo>
                    <a:pt x="697" y="446"/>
                    <a:pt x="698" y="446"/>
                    <a:pt x="699" y="446"/>
                  </a:cubicBezTo>
                  <a:cubicBezTo>
                    <a:pt x="699" y="446"/>
                    <a:pt x="700" y="446"/>
                    <a:pt x="700" y="445"/>
                  </a:cubicBezTo>
                  <a:cubicBezTo>
                    <a:pt x="701" y="445"/>
                    <a:pt x="701" y="445"/>
                    <a:pt x="702" y="445"/>
                  </a:cubicBezTo>
                  <a:cubicBezTo>
                    <a:pt x="702" y="445"/>
                    <a:pt x="702" y="445"/>
                    <a:pt x="703" y="445"/>
                  </a:cubicBezTo>
                  <a:cubicBezTo>
                    <a:pt x="703" y="445"/>
                    <a:pt x="703" y="444"/>
                    <a:pt x="703" y="444"/>
                  </a:cubicBezTo>
                  <a:cubicBezTo>
                    <a:pt x="704" y="444"/>
                    <a:pt x="704" y="444"/>
                    <a:pt x="704" y="444"/>
                  </a:cubicBezTo>
                  <a:cubicBezTo>
                    <a:pt x="704" y="444"/>
                    <a:pt x="705" y="444"/>
                    <a:pt x="705" y="444"/>
                  </a:cubicBezTo>
                  <a:cubicBezTo>
                    <a:pt x="705" y="444"/>
                    <a:pt x="706" y="444"/>
                    <a:pt x="706" y="444"/>
                  </a:cubicBezTo>
                  <a:cubicBezTo>
                    <a:pt x="706" y="444"/>
                    <a:pt x="707" y="444"/>
                    <a:pt x="707" y="444"/>
                  </a:cubicBezTo>
                  <a:cubicBezTo>
                    <a:pt x="707" y="444"/>
                    <a:pt x="708" y="443"/>
                    <a:pt x="708" y="443"/>
                  </a:cubicBezTo>
                  <a:cubicBezTo>
                    <a:pt x="708" y="443"/>
                    <a:pt x="708" y="443"/>
                    <a:pt x="709" y="443"/>
                  </a:cubicBezTo>
                  <a:cubicBezTo>
                    <a:pt x="709" y="443"/>
                    <a:pt x="709" y="443"/>
                    <a:pt x="709" y="443"/>
                  </a:cubicBezTo>
                  <a:cubicBezTo>
                    <a:pt x="709" y="442"/>
                    <a:pt x="709" y="442"/>
                    <a:pt x="709" y="442"/>
                  </a:cubicBezTo>
                  <a:cubicBezTo>
                    <a:pt x="710" y="441"/>
                    <a:pt x="710" y="441"/>
                    <a:pt x="710" y="441"/>
                  </a:cubicBezTo>
                  <a:cubicBezTo>
                    <a:pt x="711" y="441"/>
                    <a:pt x="711" y="440"/>
                    <a:pt x="712" y="440"/>
                  </a:cubicBezTo>
                  <a:cubicBezTo>
                    <a:pt x="712" y="440"/>
                    <a:pt x="713" y="440"/>
                    <a:pt x="713" y="439"/>
                  </a:cubicBezTo>
                  <a:cubicBezTo>
                    <a:pt x="713" y="439"/>
                    <a:pt x="714" y="439"/>
                    <a:pt x="714" y="439"/>
                  </a:cubicBezTo>
                  <a:cubicBezTo>
                    <a:pt x="714" y="439"/>
                    <a:pt x="714" y="439"/>
                    <a:pt x="714" y="439"/>
                  </a:cubicBezTo>
                  <a:cubicBezTo>
                    <a:pt x="715" y="439"/>
                    <a:pt x="715" y="438"/>
                    <a:pt x="715" y="438"/>
                  </a:cubicBezTo>
                  <a:cubicBezTo>
                    <a:pt x="715" y="438"/>
                    <a:pt x="716" y="438"/>
                    <a:pt x="716" y="438"/>
                  </a:cubicBezTo>
                  <a:cubicBezTo>
                    <a:pt x="716" y="438"/>
                    <a:pt x="716" y="438"/>
                    <a:pt x="717" y="437"/>
                  </a:cubicBezTo>
                  <a:cubicBezTo>
                    <a:pt x="717" y="437"/>
                    <a:pt x="718" y="437"/>
                    <a:pt x="718" y="437"/>
                  </a:cubicBezTo>
                  <a:cubicBezTo>
                    <a:pt x="719" y="437"/>
                    <a:pt x="719" y="437"/>
                    <a:pt x="720" y="437"/>
                  </a:cubicBezTo>
                  <a:cubicBezTo>
                    <a:pt x="720" y="437"/>
                    <a:pt x="721" y="437"/>
                    <a:pt x="721" y="437"/>
                  </a:cubicBezTo>
                  <a:cubicBezTo>
                    <a:pt x="721" y="437"/>
                    <a:pt x="722" y="437"/>
                    <a:pt x="722" y="437"/>
                  </a:cubicBezTo>
                  <a:cubicBezTo>
                    <a:pt x="723" y="437"/>
                    <a:pt x="723" y="437"/>
                    <a:pt x="724" y="437"/>
                  </a:cubicBezTo>
                  <a:cubicBezTo>
                    <a:pt x="725" y="437"/>
                    <a:pt x="725" y="437"/>
                    <a:pt x="726" y="438"/>
                  </a:cubicBezTo>
                  <a:cubicBezTo>
                    <a:pt x="726" y="438"/>
                    <a:pt x="727" y="438"/>
                    <a:pt x="727" y="439"/>
                  </a:cubicBezTo>
                  <a:cubicBezTo>
                    <a:pt x="727" y="439"/>
                    <a:pt x="727" y="439"/>
                    <a:pt x="727" y="439"/>
                  </a:cubicBezTo>
                  <a:cubicBezTo>
                    <a:pt x="728" y="439"/>
                    <a:pt x="728" y="440"/>
                    <a:pt x="728" y="440"/>
                  </a:cubicBezTo>
                  <a:cubicBezTo>
                    <a:pt x="729" y="440"/>
                    <a:pt x="729" y="440"/>
                    <a:pt x="730" y="440"/>
                  </a:cubicBezTo>
                  <a:cubicBezTo>
                    <a:pt x="730" y="440"/>
                    <a:pt x="731" y="440"/>
                    <a:pt x="731" y="440"/>
                  </a:cubicBezTo>
                  <a:cubicBezTo>
                    <a:pt x="731" y="440"/>
                    <a:pt x="732" y="440"/>
                    <a:pt x="732" y="440"/>
                  </a:cubicBezTo>
                  <a:cubicBezTo>
                    <a:pt x="732" y="440"/>
                    <a:pt x="732" y="440"/>
                    <a:pt x="732" y="440"/>
                  </a:cubicBezTo>
                  <a:cubicBezTo>
                    <a:pt x="733" y="440"/>
                    <a:pt x="733" y="440"/>
                    <a:pt x="733" y="440"/>
                  </a:cubicBezTo>
                  <a:cubicBezTo>
                    <a:pt x="733" y="440"/>
                    <a:pt x="733" y="440"/>
                    <a:pt x="733" y="440"/>
                  </a:cubicBezTo>
                  <a:cubicBezTo>
                    <a:pt x="734" y="440"/>
                    <a:pt x="734" y="440"/>
                    <a:pt x="734" y="440"/>
                  </a:cubicBezTo>
                  <a:cubicBezTo>
                    <a:pt x="734" y="440"/>
                    <a:pt x="734" y="440"/>
                    <a:pt x="734" y="440"/>
                  </a:cubicBezTo>
                  <a:cubicBezTo>
                    <a:pt x="734" y="440"/>
                    <a:pt x="735" y="440"/>
                    <a:pt x="735" y="440"/>
                  </a:cubicBezTo>
                  <a:cubicBezTo>
                    <a:pt x="735" y="440"/>
                    <a:pt x="735" y="440"/>
                    <a:pt x="735" y="440"/>
                  </a:cubicBezTo>
                  <a:cubicBezTo>
                    <a:pt x="736" y="440"/>
                    <a:pt x="737" y="440"/>
                    <a:pt x="737" y="440"/>
                  </a:cubicBezTo>
                  <a:cubicBezTo>
                    <a:pt x="738" y="440"/>
                    <a:pt x="739" y="440"/>
                    <a:pt x="739" y="440"/>
                  </a:cubicBezTo>
                  <a:cubicBezTo>
                    <a:pt x="740" y="440"/>
                    <a:pt x="740" y="441"/>
                    <a:pt x="741" y="441"/>
                  </a:cubicBezTo>
                  <a:cubicBezTo>
                    <a:pt x="741" y="441"/>
                    <a:pt x="742" y="442"/>
                    <a:pt x="742" y="442"/>
                  </a:cubicBezTo>
                  <a:cubicBezTo>
                    <a:pt x="742" y="442"/>
                    <a:pt x="742" y="443"/>
                    <a:pt x="743" y="443"/>
                  </a:cubicBezTo>
                  <a:cubicBezTo>
                    <a:pt x="743" y="443"/>
                    <a:pt x="744" y="443"/>
                    <a:pt x="745" y="443"/>
                  </a:cubicBezTo>
                  <a:cubicBezTo>
                    <a:pt x="745" y="444"/>
                    <a:pt x="746" y="444"/>
                    <a:pt x="747" y="444"/>
                  </a:cubicBezTo>
                  <a:cubicBezTo>
                    <a:pt x="747" y="444"/>
                    <a:pt x="748" y="444"/>
                    <a:pt x="749" y="444"/>
                  </a:cubicBezTo>
                  <a:cubicBezTo>
                    <a:pt x="749" y="444"/>
                    <a:pt x="749" y="444"/>
                    <a:pt x="749" y="444"/>
                  </a:cubicBezTo>
                  <a:cubicBezTo>
                    <a:pt x="749" y="444"/>
                    <a:pt x="749" y="444"/>
                    <a:pt x="749" y="444"/>
                  </a:cubicBezTo>
                  <a:cubicBezTo>
                    <a:pt x="749" y="444"/>
                    <a:pt x="749" y="444"/>
                    <a:pt x="749" y="444"/>
                  </a:cubicBezTo>
                  <a:cubicBezTo>
                    <a:pt x="750" y="444"/>
                    <a:pt x="750" y="444"/>
                    <a:pt x="750" y="444"/>
                  </a:cubicBezTo>
                  <a:cubicBezTo>
                    <a:pt x="750" y="444"/>
                    <a:pt x="750" y="444"/>
                    <a:pt x="750" y="444"/>
                  </a:cubicBezTo>
                  <a:cubicBezTo>
                    <a:pt x="750" y="444"/>
                    <a:pt x="751" y="444"/>
                    <a:pt x="751" y="443"/>
                  </a:cubicBezTo>
                  <a:cubicBezTo>
                    <a:pt x="751" y="443"/>
                    <a:pt x="751" y="443"/>
                    <a:pt x="752" y="443"/>
                  </a:cubicBezTo>
                  <a:cubicBezTo>
                    <a:pt x="752" y="443"/>
                    <a:pt x="752" y="443"/>
                    <a:pt x="753" y="442"/>
                  </a:cubicBezTo>
                  <a:cubicBezTo>
                    <a:pt x="753" y="442"/>
                    <a:pt x="753" y="442"/>
                    <a:pt x="754" y="441"/>
                  </a:cubicBezTo>
                  <a:cubicBezTo>
                    <a:pt x="754" y="441"/>
                    <a:pt x="755" y="441"/>
                    <a:pt x="755" y="441"/>
                  </a:cubicBezTo>
                  <a:cubicBezTo>
                    <a:pt x="756" y="440"/>
                    <a:pt x="756" y="440"/>
                    <a:pt x="756" y="440"/>
                  </a:cubicBezTo>
                  <a:cubicBezTo>
                    <a:pt x="757" y="440"/>
                    <a:pt x="757" y="440"/>
                    <a:pt x="757" y="440"/>
                  </a:cubicBezTo>
                  <a:cubicBezTo>
                    <a:pt x="758" y="440"/>
                    <a:pt x="758" y="440"/>
                    <a:pt x="758" y="440"/>
                  </a:cubicBezTo>
                  <a:cubicBezTo>
                    <a:pt x="759" y="439"/>
                    <a:pt x="759" y="439"/>
                    <a:pt x="759" y="439"/>
                  </a:cubicBezTo>
                  <a:cubicBezTo>
                    <a:pt x="759" y="439"/>
                    <a:pt x="760" y="439"/>
                    <a:pt x="760" y="439"/>
                  </a:cubicBezTo>
                  <a:cubicBezTo>
                    <a:pt x="760" y="438"/>
                    <a:pt x="760" y="438"/>
                    <a:pt x="760" y="438"/>
                  </a:cubicBezTo>
                  <a:cubicBezTo>
                    <a:pt x="761" y="438"/>
                    <a:pt x="761" y="438"/>
                    <a:pt x="761" y="438"/>
                  </a:cubicBezTo>
                  <a:cubicBezTo>
                    <a:pt x="761" y="438"/>
                    <a:pt x="761" y="437"/>
                    <a:pt x="761" y="437"/>
                  </a:cubicBezTo>
                  <a:cubicBezTo>
                    <a:pt x="761" y="437"/>
                    <a:pt x="761" y="437"/>
                    <a:pt x="761" y="437"/>
                  </a:cubicBezTo>
                  <a:cubicBezTo>
                    <a:pt x="761" y="437"/>
                    <a:pt x="761" y="437"/>
                    <a:pt x="761" y="437"/>
                  </a:cubicBezTo>
                  <a:cubicBezTo>
                    <a:pt x="761" y="436"/>
                    <a:pt x="761" y="436"/>
                    <a:pt x="761" y="436"/>
                  </a:cubicBezTo>
                  <a:cubicBezTo>
                    <a:pt x="761" y="435"/>
                    <a:pt x="761" y="435"/>
                    <a:pt x="761" y="434"/>
                  </a:cubicBezTo>
                  <a:cubicBezTo>
                    <a:pt x="761" y="434"/>
                    <a:pt x="762" y="433"/>
                    <a:pt x="762" y="433"/>
                  </a:cubicBezTo>
                  <a:cubicBezTo>
                    <a:pt x="762" y="432"/>
                    <a:pt x="762" y="432"/>
                    <a:pt x="763" y="431"/>
                  </a:cubicBezTo>
                  <a:cubicBezTo>
                    <a:pt x="763" y="431"/>
                    <a:pt x="763" y="431"/>
                    <a:pt x="763" y="430"/>
                  </a:cubicBezTo>
                  <a:cubicBezTo>
                    <a:pt x="763" y="430"/>
                    <a:pt x="764" y="430"/>
                    <a:pt x="764" y="429"/>
                  </a:cubicBezTo>
                  <a:cubicBezTo>
                    <a:pt x="764" y="429"/>
                    <a:pt x="764" y="429"/>
                    <a:pt x="764" y="429"/>
                  </a:cubicBezTo>
                  <a:cubicBezTo>
                    <a:pt x="764" y="428"/>
                    <a:pt x="764" y="428"/>
                    <a:pt x="764" y="428"/>
                  </a:cubicBezTo>
                  <a:cubicBezTo>
                    <a:pt x="764" y="428"/>
                    <a:pt x="765" y="427"/>
                    <a:pt x="765" y="426"/>
                  </a:cubicBezTo>
                  <a:cubicBezTo>
                    <a:pt x="766" y="425"/>
                    <a:pt x="766" y="424"/>
                    <a:pt x="767" y="423"/>
                  </a:cubicBezTo>
                  <a:cubicBezTo>
                    <a:pt x="767" y="423"/>
                    <a:pt x="768" y="422"/>
                    <a:pt x="768" y="421"/>
                  </a:cubicBezTo>
                  <a:cubicBezTo>
                    <a:pt x="769" y="421"/>
                    <a:pt x="769" y="420"/>
                    <a:pt x="770" y="420"/>
                  </a:cubicBezTo>
                  <a:cubicBezTo>
                    <a:pt x="770" y="420"/>
                    <a:pt x="770" y="420"/>
                    <a:pt x="771" y="419"/>
                  </a:cubicBezTo>
                  <a:cubicBezTo>
                    <a:pt x="771" y="419"/>
                    <a:pt x="771" y="419"/>
                    <a:pt x="772" y="418"/>
                  </a:cubicBezTo>
                  <a:cubicBezTo>
                    <a:pt x="772" y="418"/>
                    <a:pt x="772" y="418"/>
                    <a:pt x="773" y="417"/>
                  </a:cubicBezTo>
                  <a:cubicBezTo>
                    <a:pt x="773" y="417"/>
                    <a:pt x="773" y="417"/>
                    <a:pt x="773" y="416"/>
                  </a:cubicBezTo>
                  <a:cubicBezTo>
                    <a:pt x="773" y="415"/>
                    <a:pt x="772" y="414"/>
                    <a:pt x="772" y="413"/>
                  </a:cubicBezTo>
                  <a:cubicBezTo>
                    <a:pt x="772" y="413"/>
                    <a:pt x="772" y="412"/>
                    <a:pt x="771" y="412"/>
                  </a:cubicBezTo>
                  <a:cubicBezTo>
                    <a:pt x="771" y="411"/>
                    <a:pt x="771" y="411"/>
                    <a:pt x="771" y="411"/>
                  </a:cubicBezTo>
                  <a:cubicBezTo>
                    <a:pt x="771" y="411"/>
                    <a:pt x="771" y="411"/>
                    <a:pt x="771" y="411"/>
                  </a:cubicBezTo>
                  <a:cubicBezTo>
                    <a:pt x="770" y="411"/>
                    <a:pt x="770" y="411"/>
                    <a:pt x="770" y="411"/>
                  </a:cubicBezTo>
                  <a:cubicBezTo>
                    <a:pt x="770" y="411"/>
                    <a:pt x="770" y="411"/>
                    <a:pt x="770" y="411"/>
                  </a:cubicBezTo>
                  <a:cubicBezTo>
                    <a:pt x="769" y="411"/>
                    <a:pt x="769" y="411"/>
                    <a:pt x="769" y="411"/>
                  </a:cubicBezTo>
                  <a:cubicBezTo>
                    <a:pt x="769" y="411"/>
                    <a:pt x="769" y="411"/>
                    <a:pt x="768" y="411"/>
                  </a:cubicBezTo>
                  <a:cubicBezTo>
                    <a:pt x="768" y="410"/>
                    <a:pt x="768" y="410"/>
                    <a:pt x="768" y="410"/>
                  </a:cubicBezTo>
                  <a:cubicBezTo>
                    <a:pt x="768" y="410"/>
                    <a:pt x="768" y="410"/>
                    <a:pt x="768" y="409"/>
                  </a:cubicBezTo>
                  <a:cubicBezTo>
                    <a:pt x="768" y="409"/>
                    <a:pt x="768" y="409"/>
                    <a:pt x="768" y="408"/>
                  </a:cubicBezTo>
                  <a:cubicBezTo>
                    <a:pt x="768" y="408"/>
                    <a:pt x="768" y="408"/>
                    <a:pt x="768" y="407"/>
                  </a:cubicBezTo>
                  <a:cubicBezTo>
                    <a:pt x="769" y="407"/>
                    <a:pt x="769" y="406"/>
                    <a:pt x="769" y="406"/>
                  </a:cubicBezTo>
                  <a:cubicBezTo>
                    <a:pt x="770" y="405"/>
                    <a:pt x="770" y="405"/>
                    <a:pt x="771" y="404"/>
                  </a:cubicBezTo>
                  <a:cubicBezTo>
                    <a:pt x="772" y="404"/>
                    <a:pt x="772" y="403"/>
                    <a:pt x="773" y="403"/>
                  </a:cubicBezTo>
                  <a:cubicBezTo>
                    <a:pt x="774" y="403"/>
                    <a:pt x="774" y="402"/>
                    <a:pt x="775" y="402"/>
                  </a:cubicBezTo>
                  <a:cubicBezTo>
                    <a:pt x="776" y="402"/>
                    <a:pt x="777" y="402"/>
                    <a:pt x="778" y="402"/>
                  </a:cubicBezTo>
                  <a:cubicBezTo>
                    <a:pt x="778" y="402"/>
                    <a:pt x="778" y="402"/>
                    <a:pt x="778" y="402"/>
                  </a:cubicBezTo>
                  <a:cubicBezTo>
                    <a:pt x="779" y="402"/>
                    <a:pt x="779" y="402"/>
                    <a:pt x="779" y="402"/>
                  </a:cubicBezTo>
                  <a:cubicBezTo>
                    <a:pt x="779" y="402"/>
                    <a:pt x="779" y="402"/>
                    <a:pt x="779" y="402"/>
                  </a:cubicBezTo>
                  <a:cubicBezTo>
                    <a:pt x="780" y="402"/>
                    <a:pt x="780" y="402"/>
                    <a:pt x="780" y="402"/>
                  </a:cubicBezTo>
                  <a:cubicBezTo>
                    <a:pt x="780" y="402"/>
                    <a:pt x="780" y="402"/>
                    <a:pt x="780" y="402"/>
                  </a:cubicBezTo>
                  <a:cubicBezTo>
                    <a:pt x="780" y="402"/>
                    <a:pt x="780" y="402"/>
                    <a:pt x="781" y="402"/>
                  </a:cubicBezTo>
                  <a:cubicBezTo>
                    <a:pt x="781" y="402"/>
                    <a:pt x="781" y="402"/>
                    <a:pt x="781" y="402"/>
                  </a:cubicBezTo>
                  <a:cubicBezTo>
                    <a:pt x="781" y="402"/>
                    <a:pt x="781" y="402"/>
                    <a:pt x="781" y="402"/>
                  </a:cubicBezTo>
                  <a:cubicBezTo>
                    <a:pt x="782" y="402"/>
                    <a:pt x="782" y="402"/>
                    <a:pt x="782" y="402"/>
                  </a:cubicBezTo>
                  <a:cubicBezTo>
                    <a:pt x="783" y="402"/>
                    <a:pt x="783" y="402"/>
                    <a:pt x="784" y="402"/>
                  </a:cubicBezTo>
                  <a:cubicBezTo>
                    <a:pt x="784" y="401"/>
                    <a:pt x="785" y="401"/>
                    <a:pt x="786" y="401"/>
                  </a:cubicBezTo>
                  <a:cubicBezTo>
                    <a:pt x="787" y="401"/>
                    <a:pt x="787" y="401"/>
                    <a:pt x="788" y="401"/>
                  </a:cubicBezTo>
                  <a:cubicBezTo>
                    <a:pt x="789" y="401"/>
                    <a:pt x="789" y="401"/>
                    <a:pt x="790" y="401"/>
                  </a:cubicBezTo>
                  <a:cubicBezTo>
                    <a:pt x="790" y="401"/>
                    <a:pt x="791" y="401"/>
                    <a:pt x="791" y="401"/>
                  </a:cubicBezTo>
                  <a:cubicBezTo>
                    <a:pt x="791" y="401"/>
                    <a:pt x="791" y="401"/>
                    <a:pt x="792" y="401"/>
                  </a:cubicBezTo>
                  <a:cubicBezTo>
                    <a:pt x="792" y="401"/>
                    <a:pt x="792" y="401"/>
                    <a:pt x="792" y="401"/>
                  </a:cubicBezTo>
                  <a:cubicBezTo>
                    <a:pt x="792" y="401"/>
                    <a:pt x="793" y="401"/>
                    <a:pt x="793" y="401"/>
                  </a:cubicBezTo>
                  <a:cubicBezTo>
                    <a:pt x="793" y="401"/>
                    <a:pt x="793" y="401"/>
                    <a:pt x="794" y="401"/>
                  </a:cubicBezTo>
                  <a:cubicBezTo>
                    <a:pt x="794" y="401"/>
                    <a:pt x="794" y="401"/>
                    <a:pt x="794" y="402"/>
                  </a:cubicBezTo>
                  <a:cubicBezTo>
                    <a:pt x="795" y="402"/>
                    <a:pt x="795" y="402"/>
                    <a:pt x="795" y="402"/>
                  </a:cubicBezTo>
                  <a:cubicBezTo>
                    <a:pt x="795" y="402"/>
                    <a:pt x="796" y="402"/>
                    <a:pt x="796" y="402"/>
                  </a:cubicBezTo>
                  <a:cubicBezTo>
                    <a:pt x="797" y="402"/>
                    <a:pt x="797" y="402"/>
                    <a:pt x="797" y="402"/>
                  </a:cubicBezTo>
                  <a:cubicBezTo>
                    <a:pt x="798" y="402"/>
                    <a:pt x="798" y="402"/>
                    <a:pt x="798" y="402"/>
                  </a:cubicBezTo>
                  <a:cubicBezTo>
                    <a:pt x="799" y="402"/>
                    <a:pt x="799" y="402"/>
                    <a:pt x="799" y="402"/>
                  </a:cubicBezTo>
                  <a:cubicBezTo>
                    <a:pt x="800" y="402"/>
                    <a:pt x="800" y="402"/>
                    <a:pt x="801" y="402"/>
                  </a:cubicBezTo>
                  <a:cubicBezTo>
                    <a:pt x="801" y="402"/>
                    <a:pt x="802" y="402"/>
                    <a:pt x="802" y="403"/>
                  </a:cubicBezTo>
                  <a:cubicBezTo>
                    <a:pt x="803" y="403"/>
                    <a:pt x="803" y="403"/>
                    <a:pt x="804" y="403"/>
                  </a:cubicBezTo>
                  <a:cubicBezTo>
                    <a:pt x="804" y="403"/>
                    <a:pt x="805" y="404"/>
                    <a:pt x="805" y="404"/>
                  </a:cubicBezTo>
                  <a:cubicBezTo>
                    <a:pt x="806" y="404"/>
                    <a:pt x="806" y="404"/>
                    <a:pt x="807" y="404"/>
                  </a:cubicBezTo>
                  <a:cubicBezTo>
                    <a:pt x="807" y="404"/>
                    <a:pt x="808" y="404"/>
                    <a:pt x="808" y="404"/>
                  </a:cubicBezTo>
                  <a:cubicBezTo>
                    <a:pt x="809" y="404"/>
                    <a:pt x="809" y="404"/>
                    <a:pt x="809" y="404"/>
                  </a:cubicBezTo>
                  <a:cubicBezTo>
                    <a:pt x="810" y="405"/>
                    <a:pt x="810" y="405"/>
                    <a:pt x="811" y="405"/>
                  </a:cubicBezTo>
                  <a:cubicBezTo>
                    <a:pt x="811" y="405"/>
                    <a:pt x="812" y="405"/>
                    <a:pt x="812" y="405"/>
                  </a:cubicBezTo>
                  <a:cubicBezTo>
                    <a:pt x="812" y="405"/>
                    <a:pt x="812" y="406"/>
                    <a:pt x="813" y="406"/>
                  </a:cubicBezTo>
                  <a:cubicBezTo>
                    <a:pt x="813" y="406"/>
                    <a:pt x="813" y="406"/>
                    <a:pt x="813" y="406"/>
                  </a:cubicBezTo>
                  <a:cubicBezTo>
                    <a:pt x="813" y="406"/>
                    <a:pt x="813" y="406"/>
                    <a:pt x="813" y="407"/>
                  </a:cubicBezTo>
                  <a:cubicBezTo>
                    <a:pt x="814" y="407"/>
                    <a:pt x="814" y="407"/>
                    <a:pt x="814" y="407"/>
                  </a:cubicBezTo>
                  <a:cubicBezTo>
                    <a:pt x="814" y="407"/>
                    <a:pt x="815" y="407"/>
                    <a:pt x="815" y="407"/>
                  </a:cubicBezTo>
                  <a:cubicBezTo>
                    <a:pt x="815" y="408"/>
                    <a:pt x="816" y="408"/>
                    <a:pt x="816" y="408"/>
                  </a:cubicBezTo>
                  <a:cubicBezTo>
                    <a:pt x="817" y="409"/>
                    <a:pt x="817" y="409"/>
                    <a:pt x="817" y="409"/>
                  </a:cubicBezTo>
                  <a:cubicBezTo>
                    <a:pt x="818" y="410"/>
                    <a:pt x="818" y="410"/>
                    <a:pt x="818" y="411"/>
                  </a:cubicBezTo>
                  <a:cubicBezTo>
                    <a:pt x="818" y="411"/>
                    <a:pt x="818" y="412"/>
                    <a:pt x="818" y="412"/>
                  </a:cubicBezTo>
                  <a:cubicBezTo>
                    <a:pt x="818" y="412"/>
                    <a:pt x="818" y="413"/>
                    <a:pt x="818" y="413"/>
                  </a:cubicBezTo>
                  <a:cubicBezTo>
                    <a:pt x="818" y="413"/>
                    <a:pt x="818" y="413"/>
                    <a:pt x="818" y="413"/>
                  </a:cubicBezTo>
                  <a:cubicBezTo>
                    <a:pt x="818" y="413"/>
                    <a:pt x="819" y="414"/>
                    <a:pt x="819" y="414"/>
                  </a:cubicBezTo>
                  <a:cubicBezTo>
                    <a:pt x="819" y="414"/>
                    <a:pt x="819" y="414"/>
                    <a:pt x="819" y="414"/>
                  </a:cubicBezTo>
                  <a:cubicBezTo>
                    <a:pt x="819" y="414"/>
                    <a:pt x="820" y="414"/>
                    <a:pt x="820" y="415"/>
                  </a:cubicBezTo>
                  <a:cubicBezTo>
                    <a:pt x="820" y="415"/>
                    <a:pt x="821" y="415"/>
                    <a:pt x="821" y="416"/>
                  </a:cubicBezTo>
                  <a:cubicBezTo>
                    <a:pt x="821" y="416"/>
                    <a:pt x="822" y="417"/>
                    <a:pt x="822" y="417"/>
                  </a:cubicBezTo>
                  <a:cubicBezTo>
                    <a:pt x="822" y="418"/>
                    <a:pt x="822" y="419"/>
                    <a:pt x="823" y="420"/>
                  </a:cubicBezTo>
                  <a:cubicBezTo>
                    <a:pt x="823" y="420"/>
                    <a:pt x="823" y="421"/>
                    <a:pt x="823" y="422"/>
                  </a:cubicBezTo>
                  <a:cubicBezTo>
                    <a:pt x="824" y="423"/>
                    <a:pt x="824" y="423"/>
                    <a:pt x="824" y="424"/>
                  </a:cubicBezTo>
                  <a:cubicBezTo>
                    <a:pt x="824" y="424"/>
                    <a:pt x="825" y="425"/>
                    <a:pt x="825" y="425"/>
                  </a:cubicBezTo>
                  <a:cubicBezTo>
                    <a:pt x="825" y="426"/>
                    <a:pt x="826" y="426"/>
                    <a:pt x="826" y="426"/>
                  </a:cubicBezTo>
                  <a:cubicBezTo>
                    <a:pt x="826" y="426"/>
                    <a:pt x="826" y="427"/>
                    <a:pt x="826" y="427"/>
                  </a:cubicBezTo>
                  <a:cubicBezTo>
                    <a:pt x="827" y="427"/>
                    <a:pt x="827" y="427"/>
                    <a:pt x="827" y="428"/>
                  </a:cubicBezTo>
                  <a:cubicBezTo>
                    <a:pt x="827" y="428"/>
                    <a:pt x="827" y="428"/>
                    <a:pt x="827" y="428"/>
                  </a:cubicBezTo>
                  <a:cubicBezTo>
                    <a:pt x="828" y="429"/>
                    <a:pt x="828" y="429"/>
                    <a:pt x="828" y="429"/>
                  </a:cubicBezTo>
                  <a:cubicBezTo>
                    <a:pt x="828" y="430"/>
                    <a:pt x="828" y="430"/>
                    <a:pt x="828" y="430"/>
                  </a:cubicBezTo>
                  <a:cubicBezTo>
                    <a:pt x="828" y="431"/>
                    <a:pt x="828" y="431"/>
                    <a:pt x="829" y="431"/>
                  </a:cubicBezTo>
                  <a:cubicBezTo>
                    <a:pt x="829" y="432"/>
                    <a:pt x="829" y="432"/>
                    <a:pt x="829" y="433"/>
                  </a:cubicBezTo>
                  <a:cubicBezTo>
                    <a:pt x="830" y="433"/>
                    <a:pt x="830" y="433"/>
                    <a:pt x="830" y="434"/>
                  </a:cubicBezTo>
                  <a:cubicBezTo>
                    <a:pt x="830" y="434"/>
                    <a:pt x="831" y="435"/>
                    <a:pt x="831" y="436"/>
                  </a:cubicBezTo>
                  <a:cubicBezTo>
                    <a:pt x="831" y="436"/>
                    <a:pt x="832" y="437"/>
                    <a:pt x="832" y="437"/>
                  </a:cubicBezTo>
                  <a:cubicBezTo>
                    <a:pt x="832" y="438"/>
                    <a:pt x="832" y="438"/>
                    <a:pt x="832" y="438"/>
                  </a:cubicBezTo>
                  <a:cubicBezTo>
                    <a:pt x="832" y="439"/>
                    <a:pt x="832" y="439"/>
                    <a:pt x="832" y="439"/>
                  </a:cubicBezTo>
                  <a:cubicBezTo>
                    <a:pt x="832" y="440"/>
                    <a:pt x="832" y="440"/>
                    <a:pt x="832" y="440"/>
                  </a:cubicBezTo>
                  <a:cubicBezTo>
                    <a:pt x="832" y="440"/>
                    <a:pt x="832" y="441"/>
                    <a:pt x="832" y="441"/>
                  </a:cubicBezTo>
                  <a:cubicBezTo>
                    <a:pt x="832" y="441"/>
                    <a:pt x="832" y="442"/>
                    <a:pt x="832" y="442"/>
                  </a:cubicBezTo>
                  <a:cubicBezTo>
                    <a:pt x="832" y="442"/>
                    <a:pt x="832" y="442"/>
                    <a:pt x="832" y="442"/>
                  </a:cubicBezTo>
                  <a:cubicBezTo>
                    <a:pt x="833" y="443"/>
                    <a:pt x="833" y="443"/>
                    <a:pt x="833" y="443"/>
                  </a:cubicBezTo>
                  <a:cubicBezTo>
                    <a:pt x="833" y="443"/>
                    <a:pt x="833" y="443"/>
                    <a:pt x="833" y="443"/>
                  </a:cubicBezTo>
                  <a:cubicBezTo>
                    <a:pt x="834" y="443"/>
                    <a:pt x="834" y="443"/>
                    <a:pt x="834" y="443"/>
                  </a:cubicBezTo>
                  <a:cubicBezTo>
                    <a:pt x="835" y="443"/>
                    <a:pt x="835" y="443"/>
                    <a:pt x="835" y="443"/>
                  </a:cubicBezTo>
                  <a:cubicBezTo>
                    <a:pt x="836" y="443"/>
                    <a:pt x="836" y="444"/>
                    <a:pt x="837" y="444"/>
                  </a:cubicBezTo>
                  <a:cubicBezTo>
                    <a:pt x="838" y="444"/>
                    <a:pt x="838" y="444"/>
                    <a:pt x="839" y="444"/>
                  </a:cubicBezTo>
                  <a:cubicBezTo>
                    <a:pt x="839" y="445"/>
                    <a:pt x="840" y="445"/>
                    <a:pt x="840" y="445"/>
                  </a:cubicBezTo>
                  <a:cubicBezTo>
                    <a:pt x="841" y="445"/>
                    <a:pt x="841" y="445"/>
                    <a:pt x="841" y="446"/>
                  </a:cubicBezTo>
                  <a:cubicBezTo>
                    <a:pt x="842" y="446"/>
                    <a:pt x="842" y="446"/>
                    <a:pt x="842" y="446"/>
                  </a:cubicBezTo>
                  <a:cubicBezTo>
                    <a:pt x="842" y="446"/>
                    <a:pt x="842" y="446"/>
                    <a:pt x="842" y="446"/>
                  </a:cubicBezTo>
                  <a:cubicBezTo>
                    <a:pt x="843" y="446"/>
                    <a:pt x="843" y="446"/>
                    <a:pt x="843" y="446"/>
                  </a:cubicBezTo>
                  <a:cubicBezTo>
                    <a:pt x="843" y="446"/>
                    <a:pt x="843" y="446"/>
                    <a:pt x="843" y="446"/>
                  </a:cubicBezTo>
                  <a:cubicBezTo>
                    <a:pt x="844" y="446"/>
                    <a:pt x="844" y="446"/>
                    <a:pt x="844" y="446"/>
                  </a:cubicBezTo>
                  <a:cubicBezTo>
                    <a:pt x="844" y="446"/>
                    <a:pt x="845" y="446"/>
                    <a:pt x="846" y="447"/>
                  </a:cubicBezTo>
                  <a:cubicBezTo>
                    <a:pt x="846" y="447"/>
                    <a:pt x="847" y="447"/>
                    <a:pt x="848" y="447"/>
                  </a:cubicBezTo>
                  <a:cubicBezTo>
                    <a:pt x="849" y="448"/>
                    <a:pt x="849" y="448"/>
                    <a:pt x="850" y="449"/>
                  </a:cubicBezTo>
                  <a:cubicBezTo>
                    <a:pt x="851" y="449"/>
                    <a:pt x="852" y="450"/>
                    <a:pt x="852" y="450"/>
                  </a:cubicBezTo>
                  <a:cubicBezTo>
                    <a:pt x="853" y="450"/>
                    <a:pt x="853" y="451"/>
                    <a:pt x="853" y="451"/>
                  </a:cubicBezTo>
                  <a:cubicBezTo>
                    <a:pt x="853" y="451"/>
                    <a:pt x="854" y="451"/>
                    <a:pt x="854" y="451"/>
                  </a:cubicBezTo>
                  <a:cubicBezTo>
                    <a:pt x="854" y="451"/>
                    <a:pt x="855" y="451"/>
                    <a:pt x="855" y="452"/>
                  </a:cubicBezTo>
                  <a:cubicBezTo>
                    <a:pt x="855" y="452"/>
                    <a:pt x="855" y="452"/>
                    <a:pt x="856" y="452"/>
                  </a:cubicBezTo>
                  <a:cubicBezTo>
                    <a:pt x="856" y="452"/>
                    <a:pt x="856" y="452"/>
                    <a:pt x="857" y="452"/>
                  </a:cubicBezTo>
                  <a:cubicBezTo>
                    <a:pt x="857" y="452"/>
                    <a:pt x="857" y="452"/>
                    <a:pt x="858" y="453"/>
                  </a:cubicBezTo>
                  <a:cubicBezTo>
                    <a:pt x="858" y="453"/>
                    <a:pt x="858" y="453"/>
                    <a:pt x="858" y="453"/>
                  </a:cubicBezTo>
                  <a:cubicBezTo>
                    <a:pt x="858" y="454"/>
                    <a:pt x="859" y="454"/>
                    <a:pt x="859" y="454"/>
                  </a:cubicBezTo>
                  <a:cubicBezTo>
                    <a:pt x="859" y="455"/>
                    <a:pt x="859" y="455"/>
                    <a:pt x="859" y="455"/>
                  </a:cubicBezTo>
                  <a:cubicBezTo>
                    <a:pt x="859" y="456"/>
                    <a:pt x="859" y="456"/>
                    <a:pt x="859" y="456"/>
                  </a:cubicBezTo>
                  <a:cubicBezTo>
                    <a:pt x="859" y="457"/>
                    <a:pt x="859" y="457"/>
                    <a:pt x="859" y="457"/>
                  </a:cubicBezTo>
                  <a:cubicBezTo>
                    <a:pt x="859" y="457"/>
                    <a:pt x="859" y="458"/>
                    <a:pt x="860" y="458"/>
                  </a:cubicBezTo>
                  <a:cubicBezTo>
                    <a:pt x="860" y="458"/>
                    <a:pt x="860" y="459"/>
                    <a:pt x="860" y="459"/>
                  </a:cubicBezTo>
                  <a:cubicBezTo>
                    <a:pt x="860" y="459"/>
                    <a:pt x="860" y="459"/>
                    <a:pt x="860" y="460"/>
                  </a:cubicBezTo>
                  <a:cubicBezTo>
                    <a:pt x="860" y="460"/>
                    <a:pt x="860" y="460"/>
                    <a:pt x="860" y="461"/>
                  </a:cubicBezTo>
                  <a:cubicBezTo>
                    <a:pt x="860" y="461"/>
                    <a:pt x="860" y="461"/>
                    <a:pt x="860" y="462"/>
                  </a:cubicBezTo>
                  <a:cubicBezTo>
                    <a:pt x="861" y="462"/>
                    <a:pt x="861" y="462"/>
                    <a:pt x="861" y="462"/>
                  </a:cubicBezTo>
                  <a:cubicBezTo>
                    <a:pt x="861" y="463"/>
                    <a:pt x="861" y="463"/>
                    <a:pt x="862" y="463"/>
                  </a:cubicBezTo>
                  <a:cubicBezTo>
                    <a:pt x="862" y="463"/>
                    <a:pt x="863" y="464"/>
                    <a:pt x="863" y="464"/>
                  </a:cubicBezTo>
                  <a:cubicBezTo>
                    <a:pt x="864" y="464"/>
                    <a:pt x="864" y="464"/>
                    <a:pt x="865" y="464"/>
                  </a:cubicBezTo>
                  <a:cubicBezTo>
                    <a:pt x="866" y="464"/>
                    <a:pt x="866" y="464"/>
                    <a:pt x="867" y="464"/>
                  </a:cubicBezTo>
                  <a:cubicBezTo>
                    <a:pt x="867" y="464"/>
                    <a:pt x="867" y="464"/>
                    <a:pt x="867" y="464"/>
                  </a:cubicBezTo>
                  <a:cubicBezTo>
                    <a:pt x="867" y="464"/>
                    <a:pt x="867" y="464"/>
                    <a:pt x="868" y="464"/>
                  </a:cubicBezTo>
                  <a:cubicBezTo>
                    <a:pt x="868" y="464"/>
                    <a:pt x="868" y="464"/>
                    <a:pt x="868" y="464"/>
                  </a:cubicBezTo>
                  <a:cubicBezTo>
                    <a:pt x="868" y="464"/>
                    <a:pt x="868" y="464"/>
                    <a:pt x="868" y="464"/>
                  </a:cubicBezTo>
                  <a:cubicBezTo>
                    <a:pt x="868" y="464"/>
                    <a:pt x="868" y="464"/>
                    <a:pt x="869" y="464"/>
                  </a:cubicBezTo>
                  <a:cubicBezTo>
                    <a:pt x="869" y="464"/>
                    <a:pt x="869" y="464"/>
                    <a:pt x="869" y="464"/>
                  </a:cubicBezTo>
                  <a:cubicBezTo>
                    <a:pt x="869" y="464"/>
                    <a:pt x="869" y="464"/>
                    <a:pt x="869" y="464"/>
                  </a:cubicBezTo>
                  <a:cubicBezTo>
                    <a:pt x="869" y="464"/>
                    <a:pt x="870" y="464"/>
                    <a:pt x="870" y="464"/>
                  </a:cubicBezTo>
                  <a:cubicBezTo>
                    <a:pt x="870" y="464"/>
                    <a:pt x="870" y="464"/>
                    <a:pt x="870" y="464"/>
                  </a:cubicBezTo>
                  <a:cubicBezTo>
                    <a:pt x="870" y="464"/>
                    <a:pt x="870" y="464"/>
                    <a:pt x="871" y="464"/>
                  </a:cubicBezTo>
                  <a:cubicBezTo>
                    <a:pt x="871" y="464"/>
                    <a:pt x="871" y="464"/>
                    <a:pt x="871" y="464"/>
                  </a:cubicBezTo>
                  <a:cubicBezTo>
                    <a:pt x="871" y="464"/>
                    <a:pt x="871" y="464"/>
                    <a:pt x="871" y="464"/>
                  </a:cubicBezTo>
                  <a:cubicBezTo>
                    <a:pt x="872" y="464"/>
                    <a:pt x="872" y="464"/>
                    <a:pt x="872" y="464"/>
                  </a:cubicBezTo>
                  <a:cubicBezTo>
                    <a:pt x="872" y="464"/>
                    <a:pt x="872" y="464"/>
                    <a:pt x="872" y="464"/>
                  </a:cubicBezTo>
                  <a:cubicBezTo>
                    <a:pt x="872" y="464"/>
                    <a:pt x="872" y="464"/>
                    <a:pt x="872" y="464"/>
                  </a:cubicBezTo>
                  <a:cubicBezTo>
                    <a:pt x="872" y="464"/>
                    <a:pt x="873" y="464"/>
                    <a:pt x="873" y="464"/>
                  </a:cubicBezTo>
                  <a:cubicBezTo>
                    <a:pt x="873" y="464"/>
                    <a:pt x="873" y="464"/>
                    <a:pt x="873" y="464"/>
                  </a:cubicBezTo>
                  <a:cubicBezTo>
                    <a:pt x="874" y="464"/>
                    <a:pt x="874" y="464"/>
                    <a:pt x="874" y="464"/>
                  </a:cubicBezTo>
                  <a:cubicBezTo>
                    <a:pt x="874" y="464"/>
                    <a:pt x="874" y="464"/>
                    <a:pt x="875" y="463"/>
                  </a:cubicBezTo>
                  <a:cubicBezTo>
                    <a:pt x="875" y="463"/>
                    <a:pt x="875" y="463"/>
                    <a:pt x="875" y="463"/>
                  </a:cubicBezTo>
                  <a:cubicBezTo>
                    <a:pt x="875" y="462"/>
                    <a:pt x="876" y="462"/>
                    <a:pt x="876" y="461"/>
                  </a:cubicBezTo>
                  <a:cubicBezTo>
                    <a:pt x="877" y="461"/>
                    <a:pt x="877" y="461"/>
                    <a:pt x="878" y="461"/>
                  </a:cubicBezTo>
                  <a:cubicBezTo>
                    <a:pt x="878" y="461"/>
                    <a:pt x="879" y="460"/>
                    <a:pt x="879" y="460"/>
                  </a:cubicBezTo>
                  <a:cubicBezTo>
                    <a:pt x="880" y="460"/>
                    <a:pt x="880" y="460"/>
                    <a:pt x="881" y="460"/>
                  </a:cubicBezTo>
                  <a:cubicBezTo>
                    <a:pt x="881" y="460"/>
                    <a:pt x="881" y="460"/>
                    <a:pt x="881" y="460"/>
                  </a:cubicBezTo>
                  <a:cubicBezTo>
                    <a:pt x="882" y="460"/>
                    <a:pt x="882" y="460"/>
                    <a:pt x="882" y="460"/>
                  </a:cubicBezTo>
                  <a:cubicBezTo>
                    <a:pt x="882" y="460"/>
                    <a:pt x="883" y="460"/>
                    <a:pt x="883" y="460"/>
                  </a:cubicBezTo>
                  <a:cubicBezTo>
                    <a:pt x="883" y="460"/>
                    <a:pt x="883" y="460"/>
                    <a:pt x="883" y="460"/>
                  </a:cubicBezTo>
                  <a:cubicBezTo>
                    <a:pt x="884" y="459"/>
                    <a:pt x="884" y="459"/>
                    <a:pt x="884" y="459"/>
                  </a:cubicBezTo>
                  <a:cubicBezTo>
                    <a:pt x="885" y="459"/>
                    <a:pt x="885" y="459"/>
                    <a:pt x="885" y="459"/>
                  </a:cubicBezTo>
                  <a:cubicBezTo>
                    <a:pt x="886" y="459"/>
                    <a:pt x="886" y="458"/>
                    <a:pt x="886" y="458"/>
                  </a:cubicBezTo>
                  <a:cubicBezTo>
                    <a:pt x="887" y="458"/>
                    <a:pt x="887" y="458"/>
                    <a:pt x="888" y="458"/>
                  </a:cubicBezTo>
                  <a:cubicBezTo>
                    <a:pt x="888" y="458"/>
                    <a:pt x="888" y="458"/>
                    <a:pt x="888" y="458"/>
                  </a:cubicBezTo>
                  <a:cubicBezTo>
                    <a:pt x="889" y="458"/>
                    <a:pt x="889" y="458"/>
                    <a:pt x="889" y="458"/>
                  </a:cubicBezTo>
                  <a:cubicBezTo>
                    <a:pt x="889" y="459"/>
                    <a:pt x="889" y="459"/>
                    <a:pt x="890" y="459"/>
                  </a:cubicBezTo>
                  <a:cubicBezTo>
                    <a:pt x="890" y="459"/>
                    <a:pt x="890" y="459"/>
                    <a:pt x="890" y="459"/>
                  </a:cubicBezTo>
                  <a:cubicBezTo>
                    <a:pt x="890" y="459"/>
                    <a:pt x="890" y="459"/>
                    <a:pt x="890" y="460"/>
                  </a:cubicBezTo>
                  <a:cubicBezTo>
                    <a:pt x="891" y="460"/>
                    <a:pt x="891" y="460"/>
                    <a:pt x="891" y="460"/>
                  </a:cubicBezTo>
                  <a:cubicBezTo>
                    <a:pt x="891" y="460"/>
                    <a:pt x="891" y="461"/>
                    <a:pt x="891" y="461"/>
                  </a:cubicBezTo>
                  <a:cubicBezTo>
                    <a:pt x="891" y="461"/>
                    <a:pt x="891" y="461"/>
                    <a:pt x="891" y="462"/>
                  </a:cubicBezTo>
                  <a:cubicBezTo>
                    <a:pt x="891" y="462"/>
                    <a:pt x="891" y="463"/>
                    <a:pt x="891" y="463"/>
                  </a:cubicBezTo>
                  <a:cubicBezTo>
                    <a:pt x="891" y="463"/>
                    <a:pt x="891" y="464"/>
                    <a:pt x="891" y="464"/>
                  </a:cubicBezTo>
                  <a:cubicBezTo>
                    <a:pt x="891" y="464"/>
                    <a:pt x="891" y="465"/>
                    <a:pt x="891" y="465"/>
                  </a:cubicBezTo>
                  <a:cubicBezTo>
                    <a:pt x="892" y="465"/>
                    <a:pt x="892" y="465"/>
                    <a:pt x="892" y="466"/>
                  </a:cubicBezTo>
                  <a:cubicBezTo>
                    <a:pt x="892" y="466"/>
                    <a:pt x="892" y="466"/>
                    <a:pt x="892" y="467"/>
                  </a:cubicBezTo>
                  <a:cubicBezTo>
                    <a:pt x="892" y="467"/>
                    <a:pt x="892" y="467"/>
                    <a:pt x="892" y="467"/>
                  </a:cubicBezTo>
                  <a:cubicBezTo>
                    <a:pt x="892" y="468"/>
                    <a:pt x="892" y="468"/>
                    <a:pt x="892" y="468"/>
                  </a:cubicBezTo>
                  <a:cubicBezTo>
                    <a:pt x="892" y="468"/>
                    <a:pt x="892" y="469"/>
                    <a:pt x="891" y="469"/>
                  </a:cubicBezTo>
                  <a:cubicBezTo>
                    <a:pt x="891" y="469"/>
                    <a:pt x="890" y="470"/>
                    <a:pt x="890" y="470"/>
                  </a:cubicBezTo>
                  <a:cubicBezTo>
                    <a:pt x="890" y="471"/>
                    <a:pt x="889" y="472"/>
                    <a:pt x="889" y="473"/>
                  </a:cubicBezTo>
                  <a:cubicBezTo>
                    <a:pt x="889" y="474"/>
                    <a:pt x="888" y="474"/>
                    <a:pt x="888" y="475"/>
                  </a:cubicBezTo>
                  <a:cubicBezTo>
                    <a:pt x="888" y="476"/>
                    <a:pt x="888" y="477"/>
                    <a:pt x="888" y="478"/>
                  </a:cubicBezTo>
                  <a:cubicBezTo>
                    <a:pt x="888" y="478"/>
                    <a:pt x="888" y="478"/>
                    <a:pt x="887" y="478"/>
                  </a:cubicBezTo>
                  <a:cubicBezTo>
                    <a:pt x="887" y="478"/>
                    <a:pt x="887" y="478"/>
                    <a:pt x="887" y="478"/>
                  </a:cubicBezTo>
                  <a:cubicBezTo>
                    <a:pt x="887" y="479"/>
                    <a:pt x="887" y="479"/>
                    <a:pt x="887" y="479"/>
                  </a:cubicBezTo>
                  <a:cubicBezTo>
                    <a:pt x="887" y="479"/>
                    <a:pt x="887" y="479"/>
                    <a:pt x="887" y="479"/>
                  </a:cubicBezTo>
                  <a:cubicBezTo>
                    <a:pt x="887" y="479"/>
                    <a:pt x="887" y="480"/>
                    <a:pt x="887" y="480"/>
                  </a:cubicBezTo>
                  <a:cubicBezTo>
                    <a:pt x="887" y="480"/>
                    <a:pt x="887" y="481"/>
                    <a:pt x="886" y="481"/>
                  </a:cubicBezTo>
                  <a:cubicBezTo>
                    <a:pt x="886" y="481"/>
                    <a:pt x="886" y="481"/>
                    <a:pt x="886" y="482"/>
                  </a:cubicBezTo>
                  <a:cubicBezTo>
                    <a:pt x="885" y="482"/>
                    <a:pt x="885" y="482"/>
                    <a:pt x="885" y="482"/>
                  </a:cubicBezTo>
                  <a:cubicBezTo>
                    <a:pt x="885" y="483"/>
                    <a:pt x="884" y="483"/>
                    <a:pt x="884" y="483"/>
                  </a:cubicBezTo>
                  <a:cubicBezTo>
                    <a:pt x="884" y="483"/>
                    <a:pt x="884" y="483"/>
                    <a:pt x="883" y="484"/>
                  </a:cubicBezTo>
                  <a:cubicBezTo>
                    <a:pt x="883" y="484"/>
                    <a:pt x="883" y="484"/>
                    <a:pt x="883" y="484"/>
                  </a:cubicBezTo>
                  <a:cubicBezTo>
                    <a:pt x="883" y="485"/>
                    <a:pt x="883" y="485"/>
                    <a:pt x="883" y="485"/>
                  </a:cubicBezTo>
                  <a:cubicBezTo>
                    <a:pt x="883" y="486"/>
                    <a:pt x="882" y="486"/>
                    <a:pt x="882" y="487"/>
                  </a:cubicBezTo>
                  <a:cubicBezTo>
                    <a:pt x="882" y="487"/>
                    <a:pt x="882" y="487"/>
                    <a:pt x="882" y="487"/>
                  </a:cubicBezTo>
                  <a:cubicBezTo>
                    <a:pt x="881" y="488"/>
                    <a:pt x="881" y="488"/>
                    <a:pt x="881" y="488"/>
                  </a:cubicBezTo>
                  <a:cubicBezTo>
                    <a:pt x="881" y="488"/>
                    <a:pt x="880" y="489"/>
                    <a:pt x="880" y="489"/>
                  </a:cubicBezTo>
                  <a:cubicBezTo>
                    <a:pt x="880" y="489"/>
                    <a:pt x="880" y="489"/>
                    <a:pt x="880" y="489"/>
                  </a:cubicBezTo>
                  <a:cubicBezTo>
                    <a:pt x="879" y="489"/>
                    <a:pt x="879" y="490"/>
                    <a:pt x="879" y="490"/>
                  </a:cubicBezTo>
                  <a:cubicBezTo>
                    <a:pt x="879" y="490"/>
                    <a:pt x="879" y="490"/>
                    <a:pt x="879" y="490"/>
                  </a:cubicBezTo>
                  <a:cubicBezTo>
                    <a:pt x="879" y="490"/>
                    <a:pt x="879" y="491"/>
                    <a:pt x="879" y="491"/>
                  </a:cubicBezTo>
                  <a:cubicBezTo>
                    <a:pt x="879" y="491"/>
                    <a:pt x="879" y="491"/>
                    <a:pt x="879" y="492"/>
                  </a:cubicBezTo>
                  <a:cubicBezTo>
                    <a:pt x="878" y="492"/>
                    <a:pt x="878" y="492"/>
                    <a:pt x="878" y="492"/>
                  </a:cubicBezTo>
                  <a:cubicBezTo>
                    <a:pt x="878" y="492"/>
                    <a:pt x="877" y="492"/>
                    <a:pt x="877" y="493"/>
                  </a:cubicBezTo>
                  <a:cubicBezTo>
                    <a:pt x="877" y="493"/>
                    <a:pt x="876" y="493"/>
                    <a:pt x="876" y="493"/>
                  </a:cubicBezTo>
                  <a:cubicBezTo>
                    <a:pt x="875" y="493"/>
                    <a:pt x="875" y="493"/>
                    <a:pt x="874" y="493"/>
                  </a:cubicBezTo>
                  <a:cubicBezTo>
                    <a:pt x="874" y="492"/>
                    <a:pt x="874" y="492"/>
                    <a:pt x="873" y="492"/>
                  </a:cubicBezTo>
                  <a:cubicBezTo>
                    <a:pt x="873" y="492"/>
                    <a:pt x="872" y="492"/>
                    <a:pt x="872" y="492"/>
                  </a:cubicBezTo>
                  <a:cubicBezTo>
                    <a:pt x="871" y="492"/>
                    <a:pt x="871" y="491"/>
                    <a:pt x="871" y="491"/>
                  </a:cubicBezTo>
                  <a:cubicBezTo>
                    <a:pt x="871" y="491"/>
                    <a:pt x="870" y="491"/>
                    <a:pt x="870" y="491"/>
                  </a:cubicBezTo>
                  <a:cubicBezTo>
                    <a:pt x="870" y="491"/>
                    <a:pt x="870" y="491"/>
                    <a:pt x="870" y="491"/>
                  </a:cubicBezTo>
                  <a:cubicBezTo>
                    <a:pt x="870" y="491"/>
                    <a:pt x="870" y="491"/>
                    <a:pt x="870" y="491"/>
                  </a:cubicBezTo>
                  <a:cubicBezTo>
                    <a:pt x="870" y="491"/>
                    <a:pt x="870" y="491"/>
                    <a:pt x="870" y="491"/>
                  </a:cubicBezTo>
                  <a:cubicBezTo>
                    <a:pt x="870" y="491"/>
                    <a:pt x="869" y="491"/>
                    <a:pt x="869" y="491"/>
                  </a:cubicBezTo>
                  <a:cubicBezTo>
                    <a:pt x="869" y="491"/>
                    <a:pt x="869" y="491"/>
                    <a:pt x="868" y="491"/>
                  </a:cubicBezTo>
                  <a:cubicBezTo>
                    <a:pt x="868" y="492"/>
                    <a:pt x="868" y="492"/>
                    <a:pt x="868" y="492"/>
                  </a:cubicBezTo>
                  <a:cubicBezTo>
                    <a:pt x="867" y="492"/>
                    <a:pt x="867" y="492"/>
                    <a:pt x="867" y="493"/>
                  </a:cubicBezTo>
                  <a:cubicBezTo>
                    <a:pt x="867" y="493"/>
                    <a:pt x="866" y="493"/>
                    <a:pt x="866" y="493"/>
                  </a:cubicBezTo>
                  <a:cubicBezTo>
                    <a:pt x="866" y="493"/>
                    <a:pt x="866" y="494"/>
                    <a:pt x="866" y="494"/>
                  </a:cubicBezTo>
                  <a:cubicBezTo>
                    <a:pt x="865" y="494"/>
                    <a:pt x="865" y="494"/>
                    <a:pt x="865" y="494"/>
                  </a:cubicBezTo>
                  <a:cubicBezTo>
                    <a:pt x="865" y="494"/>
                    <a:pt x="864" y="494"/>
                    <a:pt x="864" y="494"/>
                  </a:cubicBezTo>
                  <a:cubicBezTo>
                    <a:pt x="863" y="495"/>
                    <a:pt x="863" y="495"/>
                    <a:pt x="863" y="495"/>
                  </a:cubicBezTo>
                  <a:cubicBezTo>
                    <a:pt x="863" y="495"/>
                    <a:pt x="863" y="495"/>
                    <a:pt x="863" y="496"/>
                  </a:cubicBezTo>
                  <a:cubicBezTo>
                    <a:pt x="863" y="496"/>
                    <a:pt x="863" y="496"/>
                    <a:pt x="863" y="497"/>
                  </a:cubicBezTo>
                  <a:cubicBezTo>
                    <a:pt x="863" y="497"/>
                    <a:pt x="863" y="498"/>
                    <a:pt x="863" y="498"/>
                  </a:cubicBezTo>
                  <a:cubicBezTo>
                    <a:pt x="863" y="499"/>
                    <a:pt x="863" y="499"/>
                    <a:pt x="863" y="500"/>
                  </a:cubicBezTo>
                  <a:cubicBezTo>
                    <a:pt x="864" y="500"/>
                    <a:pt x="864" y="500"/>
                    <a:pt x="864" y="500"/>
                  </a:cubicBezTo>
                  <a:cubicBezTo>
                    <a:pt x="864" y="500"/>
                    <a:pt x="864" y="501"/>
                    <a:pt x="864" y="501"/>
                  </a:cubicBezTo>
                  <a:cubicBezTo>
                    <a:pt x="864" y="501"/>
                    <a:pt x="864" y="501"/>
                    <a:pt x="864" y="501"/>
                  </a:cubicBezTo>
                  <a:cubicBezTo>
                    <a:pt x="864" y="502"/>
                    <a:pt x="864" y="502"/>
                    <a:pt x="864" y="502"/>
                  </a:cubicBezTo>
                  <a:cubicBezTo>
                    <a:pt x="864" y="502"/>
                    <a:pt x="864" y="503"/>
                    <a:pt x="864" y="503"/>
                  </a:cubicBezTo>
                  <a:cubicBezTo>
                    <a:pt x="864" y="503"/>
                    <a:pt x="864" y="504"/>
                    <a:pt x="864" y="504"/>
                  </a:cubicBezTo>
                  <a:cubicBezTo>
                    <a:pt x="864" y="504"/>
                    <a:pt x="864" y="505"/>
                    <a:pt x="864" y="505"/>
                  </a:cubicBezTo>
                  <a:cubicBezTo>
                    <a:pt x="864" y="506"/>
                    <a:pt x="864" y="506"/>
                    <a:pt x="864" y="506"/>
                  </a:cubicBezTo>
                  <a:cubicBezTo>
                    <a:pt x="864" y="507"/>
                    <a:pt x="864" y="507"/>
                    <a:pt x="864" y="507"/>
                  </a:cubicBezTo>
                  <a:cubicBezTo>
                    <a:pt x="865" y="508"/>
                    <a:pt x="865" y="508"/>
                    <a:pt x="865" y="508"/>
                  </a:cubicBezTo>
                  <a:cubicBezTo>
                    <a:pt x="865" y="509"/>
                    <a:pt x="865" y="509"/>
                    <a:pt x="865" y="509"/>
                  </a:cubicBezTo>
                  <a:cubicBezTo>
                    <a:pt x="865" y="510"/>
                    <a:pt x="865" y="510"/>
                    <a:pt x="865" y="511"/>
                  </a:cubicBezTo>
                  <a:cubicBezTo>
                    <a:pt x="865" y="511"/>
                    <a:pt x="865" y="511"/>
                    <a:pt x="865" y="511"/>
                  </a:cubicBezTo>
                  <a:cubicBezTo>
                    <a:pt x="865" y="512"/>
                    <a:pt x="865" y="512"/>
                    <a:pt x="865" y="512"/>
                  </a:cubicBezTo>
                  <a:cubicBezTo>
                    <a:pt x="865" y="512"/>
                    <a:pt x="865" y="513"/>
                    <a:pt x="865" y="513"/>
                  </a:cubicBezTo>
                  <a:cubicBezTo>
                    <a:pt x="865" y="513"/>
                    <a:pt x="865" y="513"/>
                    <a:pt x="865" y="514"/>
                  </a:cubicBezTo>
                  <a:cubicBezTo>
                    <a:pt x="866" y="513"/>
                    <a:pt x="866" y="513"/>
                    <a:pt x="867" y="512"/>
                  </a:cubicBezTo>
                  <a:cubicBezTo>
                    <a:pt x="867" y="512"/>
                    <a:pt x="868" y="512"/>
                    <a:pt x="869" y="511"/>
                  </a:cubicBezTo>
                  <a:cubicBezTo>
                    <a:pt x="869" y="511"/>
                    <a:pt x="870" y="511"/>
                    <a:pt x="870" y="511"/>
                  </a:cubicBezTo>
                  <a:cubicBezTo>
                    <a:pt x="871" y="510"/>
                    <a:pt x="871" y="510"/>
                    <a:pt x="871" y="510"/>
                  </a:cubicBezTo>
                  <a:cubicBezTo>
                    <a:pt x="872" y="510"/>
                    <a:pt x="872" y="510"/>
                    <a:pt x="873" y="510"/>
                  </a:cubicBezTo>
                  <a:cubicBezTo>
                    <a:pt x="873" y="511"/>
                    <a:pt x="874" y="511"/>
                    <a:pt x="874" y="511"/>
                  </a:cubicBezTo>
                  <a:cubicBezTo>
                    <a:pt x="874" y="511"/>
                    <a:pt x="875" y="512"/>
                    <a:pt x="875" y="512"/>
                  </a:cubicBezTo>
                  <a:cubicBezTo>
                    <a:pt x="876" y="512"/>
                    <a:pt x="876" y="513"/>
                    <a:pt x="876" y="513"/>
                  </a:cubicBezTo>
                  <a:cubicBezTo>
                    <a:pt x="877" y="513"/>
                    <a:pt x="877" y="514"/>
                    <a:pt x="878" y="514"/>
                  </a:cubicBezTo>
                  <a:cubicBezTo>
                    <a:pt x="878" y="514"/>
                    <a:pt x="878" y="514"/>
                    <a:pt x="879" y="515"/>
                  </a:cubicBezTo>
                  <a:cubicBezTo>
                    <a:pt x="879" y="515"/>
                    <a:pt x="880" y="515"/>
                    <a:pt x="880" y="515"/>
                  </a:cubicBezTo>
                  <a:cubicBezTo>
                    <a:pt x="880" y="515"/>
                    <a:pt x="881" y="516"/>
                    <a:pt x="881" y="516"/>
                  </a:cubicBezTo>
                  <a:cubicBezTo>
                    <a:pt x="882" y="516"/>
                    <a:pt x="884" y="515"/>
                    <a:pt x="885" y="514"/>
                  </a:cubicBezTo>
                  <a:cubicBezTo>
                    <a:pt x="887" y="513"/>
                    <a:pt x="889" y="512"/>
                    <a:pt x="892" y="510"/>
                  </a:cubicBezTo>
                  <a:cubicBezTo>
                    <a:pt x="894" y="509"/>
                    <a:pt x="896" y="508"/>
                    <a:pt x="897" y="507"/>
                  </a:cubicBezTo>
                  <a:cubicBezTo>
                    <a:pt x="899" y="505"/>
                    <a:pt x="900" y="504"/>
                    <a:pt x="900" y="504"/>
                  </a:cubicBezTo>
                  <a:cubicBezTo>
                    <a:pt x="900" y="504"/>
                    <a:pt x="900" y="503"/>
                    <a:pt x="900" y="503"/>
                  </a:cubicBezTo>
                  <a:cubicBezTo>
                    <a:pt x="901" y="502"/>
                    <a:pt x="901" y="501"/>
                    <a:pt x="902" y="500"/>
                  </a:cubicBezTo>
                  <a:cubicBezTo>
                    <a:pt x="903" y="499"/>
                    <a:pt x="904" y="498"/>
                    <a:pt x="905" y="497"/>
                  </a:cubicBezTo>
                  <a:cubicBezTo>
                    <a:pt x="906" y="496"/>
                    <a:pt x="908" y="494"/>
                    <a:pt x="909" y="493"/>
                  </a:cubicBezTo>
                  <a:cubicBezTo>
                    <a:pt x="909" y="492"/>
                    <a:pt x="910" y="492"/>
                    <a:pt x="910" y="492"/>
                  </a:cubicBezTo>
                  <a:cubicBezTo>
                    <a:pt x="910" y="491"/>
                    <a:pt x="911" y="491"/>
                    <a:pt x="911" y="491"/>
                  </a:cubicBezTo>
                  <a:cubicBezTo>
                    <a:pt x="911" y="490"/>
                    <a:pt x="912" y="490"/>
                    <a:pt x="912" y="490"/>
                  </a:cubicBezTo>
                  <a:cubicBezTo>
                    <a:pt x="912" y="489"/>
                    <a:pt x="913" y="489"/>
                    <a:pt x="913" y="489"/>
                  </a:cubicBezTo>
                  <a:cubicBezTo>
                    <a:pt x="914" y="488"/>
                    <a:pt x="915" y="487"/>
                    <a:pt x="916" y="486"/>
                  </a:cubicBezTo>
                  <a:cubicBezTo>
                    <a:pt x="917" y="484"/>
                    <a:pt x="918" y="483"/>
                    <a:pt x="919" y="482"/>
                  </a:cubicBezTo>
                  <a:cubicBezTo>
                    <a:pt x="920" y="480"/>
                    <a:pt x="921" y="479"/>
                    <a:pt x="922" y="477"/>
                  </a:cubicBezTo>
                  <a:cubicBezTo>
                    <a:pt x="923" y="476"/>
                    <a:pt x="924" y="474"/>
                    <a:pt x="924" y="473"/>
                  </a:cubicBezTo>
                  <a:cubicBezTo>
                    <a:pt x="925" y="472"/>
                    <a:pt x="925" y="472"/>
                    <a:pt x="925" y="471"/>
                  </a:cubicBezTo>
                  <a:cubicBezTo>
                    <a:pt x="926" y="471"/>
                    <a:pt x="926" y="470"/>
                    <a:pt x="927" y="469"/>
                  </a:cubicBezTo>
                  <a:cubicBezTo>
                    <a:pt x="927" y="469"/>
                    <a:pt x="928" y="468"/>
                    <a:pt x="928" y="467"/>
                  </a:cubicBezTo>
                  <a:cubicBezTo>
                    <a:pt x="929" y="467"/>
                    <a:pt x="929" y="466"/>
                    <a:pt x="930" y="465"/>
                  </a:cubicBezTo>
                  <a:cubicBezTo>
                    <a:pt x="930" y="465"/>
                    <a:pt x="930" y="464"/>
                    <a:pt x="931" y="464"/>
                  </a:cubicBezTo>
                  <a:cubicBezTo>
                    <a:pt x="931" y="464"/>
                    <a:pt x="931" y="463"/>
                    <a:pt x="932" y="463"/>
                  </a:cubicBezTo>
                  <a:cubicBezTo>
                    <a:pt x="932" y="463"/>
                    <a:pt x="932" y="462"/>
                    <a:pt x="932" y="462"/>
                  </a:cubicBezTo>
                  <a:cubicBezTo>
                    <a:pt x="933" y="462"/>
                    <a:pt x="933" y="461"/>
                    <a:pt x="933" y="461"/>
                  </a:cubicBezTo>
                  <a:cubicBezTo>
                    <a:pt x="933" y="461"/>
                    <a:pt x="933" y="461"/>
                    <a:pt x="933" y="461"/>
                  </a:cubicBezTo>
                  <a:cubicBezTo>
                    <a:pt x="933" y="460"/>
                    <a:pt x="933" y="460"/>
                    <a:pt x="934" y="460"/>
                  </a:cubicBezTo>
                  <a:cubicBezTo>
                    <a:pt x="934" y="460"/>
                    <a:pt x="934" y="460"/>
                    <a:pt x="934" y="460"/>
                  </a:cubicBezTo>
                  <a:cubicBezTo>
                    <a:pt x="934" y="459"/>
                    <a:pt x="934" y="459"/>
                    <a:pt x="934" y="459"/>
                  </a:cubicBezTo>
                  <a:cubicBezTo>
                    <a:pt x="934" y="459"/>
                    <a:pt x="935" y="459"/>
                    <a:pt x="935" y="458"/>
                  </a:cubicBezTo>
                  <a:cubicBezTo>
                    <a:pt x="935" y="458"/>
                    <a:pt x="935" y="457"/>
                    <a:pt x="936" y="457"/>
                  </a:cubicBezTo>
                  <a:cubicBezTo>
                    <a:pt x="936" y="456"/>
                    <a:pt x="936" y="456"/>
                    <a:pt x="937" y="455"/>
                  </a:cubicBezTo>
                  <a:cubicBezTo>
                    <a:pt x="937" y="454"/>
                    <a:pt x="937" y="454"/>
                    <a:pt x="938" y="453"/>
                  </a:cubicBezTo>
                  <a:cubicBezTo>
                    <a:pt x="938" y="452"/>
                    <a:pt x="938" y="451"/>
                    <a:pt x="939" y="450"/>
                  </a:cubicBezTo>
                  <a:cubicBezTo>
                    <a:pt x="939" y="448"/>
                    <a:pt x="939" y="447"/>
                    <a:pt x="939" y="445"/>
                  </a:cubicBezTo>
                  <a:cubicBezTo>
                    <a:pt x="940" y="444"/>
                    <a:pt x="940" y="443"/>
                    <a:pt x="940" y="441"/>
                  </a:cubicBezTo>
                  <a:cubicBezTo>
                    <a:pt x="940" y="440"/>
                    <a:pt x="940" y="438"/>
                    <a:pt x="940" y="437"/>
                  </a:cubicBezTo>
                  <a:cubicBezTo>
                    <a:pt x="940" y="436"/>
                    <a:pt x="940" y="435"/>
                    <a:pt x="940" y="434"/>
                  </a:cubicBezTo>
                  <a:cubicBezTo>
                    <a:pt x="940" y="434"/>
                    <a:pt x="940" y="433"/>
                    <a:pt x="940" y="433"/>
                  </a:cubicBezTo>
                  <a:cubicBezTo>
                    <a:pt x="940" y="432"/>
                    <a:pt x="940" y="432"/>
                    <a:pt x="940" y="432"/>
                  </a:cubicBezTo>
                  <a:cubicBezTo>
                    <a:pt x="940" y="431"/>
                    <a:pt x="941" y="431"/>
                    <a:pt x="941" y="431"/>
                  </a:cubicBezTo>
                  <a:cubicBezTo>
                    <a:pt x="941" y="431"/>
                    <a:pt x="941" y="431"/>
                    <a:pt x="941" y="431"/>
                  </a:cubicBezTo>
                  <a:cubicBezTo>
                    <a:pt x="941" y="431"/>
                    <a:pt x="941" y="430"/>
                    <a:pt x="941" y="430"/>
                  </a:cubicBezTo>
                  <a:cubicBezTo>
                    <a:pt x="941" y="430"/>
                    <a:pt x="941" y="430"/>
                    <a:pt x="941" y="430"/>
                  </a:cubicBezTo>
                  <a:cubicBezTo>
                    <a:pt x="941" y="430"/>
                    <a:pt x="941" y="429"/>
                    <a:pt x="941" y="429"/>
                  </a:cubicBezTo>
                  <a:cubicBezTo>
                    <a:pt x="941" y="429"/>
                    <a:pt x="941" y="429"/>
                    <a:pt x="941" y="428"/>
                  </a:cubicBezTo>
                  <a:cubicBezTo>
                    <a:pt x="941" y="428"/>
                    <a:pt x="941" y="428"/>
                    <a:pt x="941" y="427"/>
                  </a:cubicBezTo>
                  <a:cubicBezTo>
                    <a:pt x="941" y="427"/>
                    <a:pt x="942" y="427"/>
                    <a:pt x="942" y="427"/>
                  </a:cubicBezTo>
                  <a:cubicBezTo>
                    <a:pt x="942" y="426"/>
                    <a:pt x="942" y="426"/>
                    <a:pt x="942" y="426"/>
                  </a:cubicBezTo>
                  <a:cubicBezTo>
                    <a:pt x="942" y="426"/>
                    <a:pt x="942" y="426"/>
                    <a:pt x="942" y="425"/>
                  </a:cubicBezTo>
                  <a:cubicBezTo>
                    <a:pt x="942" y="425"/>
                    <a:pt x="942" y="425"/>
                    <a:pt x="943" y="425"/>
                  </a:cubicBezTo>
                  <a:cubicBezTo>
                    <a:pt x="943" y="425"/>
                    <a:pt x="943" y="425"/>
                    <a:pt x="943" y="425"/>
                  </a:cubicBezTo>
                  <a:cubicBezTo>
                    <a:pt x="943" y="424"/>
                    <a:pt x="943" y="424"/>
                    <a:pt x="943" y="424"/>
                  </a:cubicBezTo>
                  <a:cubicBezTo>
                    <a:pt x="943" y="424"/>
                    <a:pt x="943" y="423"/>
                    <a:pt x="943" y="423"/>
                  </a:cubicBezTo>
                  <a:cubicBezTo>
                    <a:pt x="943" y="423"/>
                    <a:pt x="943" y="422"/>
                    <a:pt x="943" y="422"/>
                  </a:cubicBezTo>
                  <a:cubicBezTo>
                    <a:pt x="944" y="422"/>
                    <a:pt x="944" y="421"/>
                    <a:pt x="944" y="421"/>
                  </a:cubicBezTo>
                  <a:cubicBezTo>
                    <a:pt x="944" y="421"/>
                    <a:pt x="945" y="420"/>
                    <a:pt x="945" y="420"/>
                  </a:cubicBezTo>
                  <a:cubicBezTo>
                    <a:pt x="946" y="420"/>
                    <a:pt x="946" y="419"/>
                    <a:pt x="946" y="419"/>
                  </a:cubicBezTo>
                  <a:cubicBezTo>
                    <a:pt x="946" y="418"/>
                    <a:pt x="947" y="418"/>
                    <a:pt x="947" y="417"/>
                  </a:cubicBezTo>
                  <a:cubicBezTo>
                    <a:pt x="947" y="417"/>
                    <a:pt x="947" y="417"/>
                    <a:pt x="946" y="416"/>
                  </a:cubicBezTo>
                  <a:cubicBezTo>
                    <a:pt x="946" y="416"/>
                    <a:pt x="946" y="415"/>
                    <a:pt x="946" y="415"/>
                  </a:cubicBezTo>
                  <a:cubicBezTo>
                    <a:pt x="946" y="415"/>
                    <a:pt x="946" y="415"/>
                    <a:pt x="946" y="414"/>
                  </a:cubicBezTo>
                  <a:cubicBezTo>
                    <a:pt x="946" y="414"/>
                    <a:pt x="946" y="414"/>
                    <a:pt x="946" y="414"/>
                  </a:cubicBezTo>
                  <a:cubicBezTo>
                    <a:pt x="946" y="413"/>
                    <a:pt x="946" y="413"/>
                    <a:pt x="946" y="413"/>
                  </a:cubicBezTo>
                  <a:cubicBezTo>
                    <a:pt x="946" y="412"/>
                    <a:pt x="946" y="412"/>
                    <a:pt x="946" y="412"/>
                  </a:cubicBezTo>
                  <a:cubicBezTo>
                    <a:pt x="946" y="411"/>
                    <a:pt x="946" y="411"/>
                    <a:pt x="946" y="411"/>
                  </a:cubicBezTo>
                  <a:cubicBezTo>
                    <a:pt x="946" y="411"/>
                    <a:pt x="946" y="410"/>
                    <a:pt x="946" y="410"/>
                  </a:cubicBezTo>
                  <a:cubicBezTo>
                    <a:pt x="946" y="410"/>
                    <a:pt x="946" y="410"/>
                    <a:pt x="945" y="409"/>
                  </a:cubicBezTo>
                  <a:cubicBezTo>
                    <a:pt x="945" y="409"/>
                    <a:pt x="945" y="409"/>
                    <a:pt x="945" y="409"/>
                  </a:cubicBezTo>
                  <a:cubicBezTo>
                    <a:pt x="945" y="409"/>
                    <a:pt x="945" y="408"/>
                    <a:pt x="945" y="408"/>
                  </a:cubicBezTo>
                  <a:cubicBezTo>
                    <a:pt x="945" y="408"/>
                    <a:pt x="945" y="408"/>
                    <a:pt x="945" y="407"/>
                  </a:cubicBezTo>
                  <a:cubicBezTo>
                    <a:pt x="945" y="407"/>
                    <a:pt x="945" y="407"/>
                    <a:pt x="945" y="407"/>
                  </a:cubicBezTo>
                  <a:cubicBezTo>
                    <a:pt x="946" y="406"/>
                    <a:pt x="946" y="406"/>
                    <a:pt x="946" y="406"/>
                  </a:cubicBezTo>
                  <a:cubicBezTo>
                    <a:pt x="947" y="406"/>
                    <a:pt x="947" y="406"/>
                    <a:pt x="947" y="406"/>
                  </a:cubicBezTo>
                  <a:cubicBezTo>
                    <a:pt x="947" y="405"/>
                    <a:pt x="946" y="405"/>
                    <a:pt x="946" y="405"/>
                  </a:cubicBezTo>
                  <a:cubicBezTo>
                    <a:pt x="946" y="405"/>
                    <a:pt x="946" y="404"/>
                    <a:pt x="946" y="404"/>
                  </a:cubicBezTo>
                  <a:cubicBezTo>
                    <a:pt x="945" y="404"/>
                    <a:pt x="945" y="404"/>
                    <a:pt x="944" y="403"/>
                  </a:cubicBezTo>
                  <a:cubicBezTo>
                    <a:pt x="944" y="403"/>
                    <a:pt x="944" y="403"/>
                    <a:pt x="943" y="403"/>
                  </a:cubicBezTo>
                  <a:cubicBezTo>
                    <a:pt x="942" y="402"/>
                    <a:pt x="942" y="402"/>
                    <a:pt x="942" y="402"/>
                  </a:cubicBezTo>
                  <a:cubicBezTo>
                    <a:pt x="942" y="402"/>
                    <a:pt x="941" y="402"/>
                    <a:pt x="941" y="402"/>
                  </a:cubicBezTo>
                  <a:cubicBezTo>
                    <a:pt x="940" y="401"/>
                    <a:pt x="940" y="401"/>
                    <a:pt x="939" y="401"/>
                  </a:cubicBezTo>
                  <a:cubicBezTo>
                    <a:pt x="939" y="401"/>
                    <a:pt x="939" y="400"/>
                    <a:pt x="938" y="400"/>
                  </a:cubicBezTo>
                  <a:cubicBezTo>
                    <a:pt x="938" y="399"/>
                    <a:pt x="938" y="399"/>
                    <a:pt x="938" y="398"/>
                  </a:cubicBezTo>
                  <a:cubicBezTo>
                    <a:pt x="938" y="398"/>
                    <a:pt x="937" y="397"/>
                    <a:pt x="937" y="397"/>
                  </a:cubicBezTo>
                  <a:cubicBezTo>
                    <a:pt x="937" y="396"/>
                    <a:pt x="936" y="396"/>
                    <a:pt x="936" y="395"/>
                  </a:cubicBezTo>
                  <a:cubicBezTo>
                    <a:pt x="935" y="395"/>
                    <a:pt x="934" y="394"/>
                    <a:pt x="934" y="394"/>
                  </a:cubicBezTo>
                  <a:cubicBezTo>
                    <a:pt x="933" y="394"/>
                    <a:pt x="932" y="394"/>
                    <a:pt x="932" y="394"/>
                  </a:cubicBezTo>
                  <a:cubicBezTo>
                    <a:pt x="932" y="394"/>
                    <a:pt x="932" y="394"/>
                    <a:pt x="932" y="394"/>
                  </a:cubicBezTo>
                  <a:cubicBezTo>
                    <a:pt x="932" y="394"/>
                    <a:pt x="932" y="394"/>
                    <a:pt x="932" y="394"/>
                  </a:cubicBezTo>
                  <a:cubicBezTo>
                    <a:pt x="932" y="394"/>
                    <a:pt x="932" y="394"/>
                    <a:pt x="932" y="394"/>
                  </a:cubicBezTo>
                  <a:cubicBezTo>
                    <a:pt x="932" y="394"/>
                    <a:pt x="932" y="394"/>
                    <a:pt x="932" y="394"/>
                  </a:cubicBezTo>
                  <a:cubicBezTo>
                    <a:pt x="932" y="394"/>
                    <a:pt x="931" y="394"/>
                    <a:pt x="931" y="394"/>
                  </a:cubicBezTo>
                  <a:cubicBezTo>
                    <a:pt x="931" y="394"/>
                    <a:pt x="931" y="394"/>
                    <a:pt x="931" y="394"/>
                  </a:cubicBezTo>
                  <a:cubicBezTo>
                    <a:pt x="931" y="394"/>
                    <a:pt x="931" y="394"/>
                    <a:pt x="931" y="394"/>
                  </a:cubicBezTo>
                  <a:cubicBezTo>
                    <a:pt x="931" y="394"/>
                    <a:pt x="931" y="394"/>
                    <a:pt x="931" y="394"/>
                  </a:cubicBezTo>
                  <a:cubicBezTo>
                    <a:pt x="931" y="394"/>
                    <a:pt x="931" y="394"/>
                    <a:pt x="930" y="394"/>
                  </a:cubicBezTo>
                  <a:cubicBezTo>
                    <a:pt x="930" y="394"/>
                    <a:pt x="930" y="394"/>
                    <a:pt x="929" y="394"/>
                  </a:cubicBezTo>
                  <a:cubicBezTo>
                    <a:pt x="929" y="394"/>
                    <a:pt x="929" y="394"/>
                    <a:pt x="929" y="394"/>
                  </a:cubicBezTo>
                  <a:cubicBezTo>
                    <a:pt x="928" y="394"/>
                    <a:pt x="928" y="394"/>
                    <a:pt x="928" y="394"/>
                  </a:cubicBezTo>
                  <a:cubicBezTo>
                    <a:pt x="928" y="394"/>
                    <a:pt x="927" y="393"/>
                    <a:pt x="927" y="393"/>
                  </a:cubicBezTo>
                  <a:cubicBezTo>
                    <a:pt x="927" y="393"/>
                    <a:pt x="927" y="393"/>
                    <a:pt x="926" y="393"/>
                  </a:cubicBezTo>
                  <a:cubicBezTo>
                    <a:pt x="926" y="393"/>
                    <a:pt x="926" y="393"/>
                    <a:pt x="926" y="393"/>
                  </a:cubicBezTo>
                  <a:cubicBezTo>
                    <a:pt x="926" y="393"/>
                    <a:pt x="926" y="393"/>
                    <a:pt x="925" y="393"/>
                  </a:cubicBezTo>
                  <a:cubicBezTo>
                    <a:pt x="925" y="393"/>
                    <a:pt x="925" y="393"/>
                    <a:pt x="925" y="393"/>
                  </a:cubicBezTo>
                  <a:cubicBezTo>
                    <a:pt x="925" y="393"/>
                    <a:pt x="925" y="393"/>
                    <a:pt x="925" y="393"/>
                  </a:cubicBezTo>
                  <a:cubicBezTo>
                    <a:pt x="925" y="393"/>
                    <a:pt x="925" y="393"/>
                    <a:pt x="925" y="393"/>
                  </a:cubicBezTo>
                  <a:cubicBezTo>
                    <a:pt x="925" y="393"/>
                    <a:pt x="925" y="393"/>
                    <a:pt x="925" y="393"/>
                  </a:cubicBezTo>
                  <a:cubicBezTo>
                    <a:pt x="925" y="394"/>
                    <a:pt x="925" y="394"/>
                    <a:pt x="925" y="394"/>
                  </a:cubicBezTo>
                  <a:cubicBezTo>
                    <a:pt x="925" y="394"/>
                    <a:pt x="925" y="395"/>
                    <a:pt x="925" y="395"/>
                  </a:cubicBezTo>
                  <a:cubicBezTo>
                    <a:pt x="925" y="395"/>
                    <a:pt x="925" y="395"/>
                    <a:pt x="925" y="396"/>
                  </a:cubicBezTo>
                  <a:cubicBezTo>
                    <a:pt x="925" y="396"/>
                    <a:pt x="925" y="396"/>
                    <a:pt x="925" y="396"/>
                  </a:cubicBezTo>
                  <a:cubicBezTo>
                    <a:pt x="925" y="396"/>
                    <a:pt x="925" y="396"/>
                    <a:pt x="924" y="396"/>
                  </a:cubicBezTo>
                  <a:cubicBezTo>
                    <a:pt x="924" y="397"/>
                    <a:pt x="924" y="397"/>
                    <a:pt x="924" y="397"/>
                  </a:cubicBezTo>
                  <a:cubicBezTo>
                    <a:pt x="924" y="397"/>
                    <a:pt x="924" y="397"/>
                    <a:pt x="924" y="397"/>
                  </a:cubicBezTo>
                  <a:cubicBezTo>
                    <a:pt x="924" y="397"/>
                    <a:pt x="923" y="397"/>
                    <a:pt x="923" y="397"/>
                  </a:cubicBezTo>
                  <a:cubicBezTo>
                    <a:pt x="923" y="397"/>
                    <a:pt x="923" y="397"/>
                    <a:pt x="923" y="397"/>
                  </a:cubicBezTo>
                  <a:cubicBezTo>
                    <a:pt x="923" y="397"/>
                    <a:pt x="923" y="397"/>
                    <a:pt x="923" y="397"/>
                  </a:cubicBezTo>
                  <a:cubicBezTo>
                    <a:pt x="923" y="397"/>
                    <a:pt x="923" y="397"/>
                    <a:pt x="923" y="397"/>
                  </a:cubicBezTo>
                  <a:cubicBezTo>
                    <a:pt x="923" y="397"/>
                    <a:pt x="923" y="397"/>
                    <a:pt x="923" y="397"/>
                  </a:cubicBezTo>
                  <a:cubicBezTo>
                    <a:pt x="923" y="397"/>
                    <a:pt x="923" y="397"/>
                    <a:pt x="923" y="397"/>
                  </a:cubicBezTo>
                  <a:cubicBezTo>
                    <a:pt x="923" y="397"/>
                    <a:pt x="923" y="397"/>
                    <a:pt x="923" y="397"/>
                  </a:cubicBezTo>
                  <a:cubicBezTo>
                    <a:pt x="923" y="397"/>
                    <a:pt x="923" y="397"/>
                    <a:pt x="923" y="397"/>
                  </a:cubicBezTo>
                  <a:cubicBezTo>
                    <a:pt x="922" y="397"/>
                    <a:pt x="922" y="397"/>
                    <a:pt x="922" y="397"/>
                  </a:cubicBezTo>
                  <a:cubicBezTo>
                    <a:pt x="922" y="397"/>
                    <a:pt x="922" y="397"/>
                    <a:pt x="922" y="397"/>
                  </a:cubicBezTo>
                  <a:cubicBezTo>
                    <a:pt x="922" y="397"/>
                    <a:pt x="922" y="397"/>
                    <a:pt x="921" y="397"/>
                  </a:cubicBezTo>
                  <a:cubicBezTo>
                    <a:pt x="921" y="398"/>
                    <a:pt x="921" y="398"/>
                    <a:pt x="921" y="398"/>
                  </a:cubicBezTo>
                  <a:cubicBezTo>
                    <a:pt x="921" y="399"/>
                    <a:pt x="920" y="399"/>
                    <a:pt x="920" y="399"/>
                  </a:cubicBezTo>
                  <a:cubicBezTo>
                    <a:pt x="920" y="400"/>
                    <a:pt x="920" y="400"/>
                    <a:pt x="920" y="400"/>
                  </a:cubicBezTo>
                  <a:cubicBezTo>
                    <a:pt x="920" y="400"/>
                    <a:pt x="919" y="400"/>
                    <a:pt x="919" y="401"/>
                  </a:cubicBezTo>
                  <a:cubicBezTo>
                    <a:pt x="919" y="401"/>
                    <a:pt x="918" y="401"/>
                    <a:pt x="918" y="401"/>
                  </a:cubicBezTo>
                  <a:cubicBezTo>
                    <a:pt x="917" y="402"/>
                    <a:pt x="917" y="402"/>
                    <a:pt x="917" y="402"/>
                  </a:cubicBezTo>
                  <a:cubicBezTo>
                    <a:pt x="916" y="402"/>
                    <a:pt x="916" y="402"/>
                    <a:pt x="915" y="402"/>
                  </a:cubicBezTo>
                  <a:cubicBezTo>
                    <a:pt x="915" y="402"/>
                    <a:pt x="915" y="402"/>
                    <a:pt x="915" y="402"/>
                  </a:cubicBezTo>
                  <a:cubicBezTo>
                    <a:pt x="914" y="402"/>
                    <a:pt x="914" y="402"/>
                    <a:pt x="914" y="402"/>
                  </a:cubicBezTo>
                  <a:cubicBezTo>
                    <a:pt x="914" y="402"/>
                    <a:pt x="914" y="402"/>
                    <a:pt x="914" y="401"/>
                  </a:cubicBezTo>
                  <a:cubicBezTo>
                    <a:pt x="914" y="401"/>
                    <a:pt x="914" y="401"/>
                    <a:pt x="914" y="401"/>
                  </a:cubicBezTo>
                  <a:cubicBezTo>
                    <a:pt x="914" y="401"/>
                    <a:pt x="914" y="401"/>
                    <a:pt x="914" y="401"/>
                  </a:cubicBezTo>
                  <a:cubicBezTo>
                    <a:pt x="914" y="401"/>
                    <a:pt x="914" y="401"/>
                    <a:pt x="914" y="400"/>
                  </a:cubicBezTo>
                  <a:cubicBezTo>
                    <a:pt x="914" y="400"/>
                    <a:pt x="914" y="400"/>
                    <a:pt x="914" y="400"/>
                  </a:cubicBezTo>
                  <a:cubicBezTo>
                    <a:pt x="914" y="400"/>
                    <a:pt x="914" y="400"/>
                    <a:pt x="914" y="400"/>
                  </a:cubicBezTo>
                  <a:cubicBezTo>
                    <a:pt x="915" y="399"/>
                    <a:pt x="915" y="399"/>
                    <a:pt x="915" y="399"/>
                  </a:cubicBezTo>
                  <a:cubicBezTo>
                    <a:pt x="915" y="399"/>
                    <a:pt x="915" y="399"/>
                    <a:pt x="915" y="398"/>
                  </a:cubicBezTo>
                  <a:cubicBezTo>
                    <a:pt x="915" y="398"/>
                    <a:pt x="915" y="398"/>
                    <a:pt x="915" y="398"/>
                  </a:cubicBezTo>
                  <a:cubicBezTo>
                    <a:pt x="915" y="398"/>
                    <a:pt x="915" y="398"/>
                    <a:pt x="915" y="398"/>
                  </a:cubicBezTo>
                  <a:cubicBezTo>
                    <a:pt x="915" y="397"/>
                    <a:pt x="914" y="397"/>
                    <a:pt x="914" y="397"/>
                  </a:cubicBezTo>
                  <a:cubicBezTo>
                    <a:pt x="914" y="397"/>
                    <a:pt x="914" y="397"/>
                    <a:pt x="914" y="397"/>
                  </a:cubicBezTo>
                  <a:cubicBezTo>
                    <a:pt x="914" y="396"/>
                    <a:pt x="914" y="396"/>
                    <a:pt x="914" y="396"/>
                  </a:cubicBezTo>
                  <a:cubicBezTo>
                    <a:pt x="914" y="396"/>
                    <a:pt x="914" y="395"/>
                    <a:pt x="914" y="395"/>
                  </a:cubicBezTo>
                  <a:cubicBezTo>
                    <a:pt x="914" y="395"/>
                    <a:pt x="914" y="395"/>
                    <a:pt x="914" y="394"/>
                  </a:cubicBezTo>
                  <a:cubicBezTo>
                    <a:pt x="914" y="394"/>
                    <a:pt x="914" y="394"/>
                    <a:pt x="914" y="394"/>
                  </a:cubicBezTo>
                  <a:cubicBezTo>
                    <a:pt x="914" y="394"/>
                    <a:pt x="914" y="393"/>
                    <a:pt x="914" y="393"/>
                  </a:cubicBezTo>
                  <a:cubicBezTo>
                    <a:pt x="914" y="393"/>
                    <a:pt x="914" y="393"/>
                    <a:pt x="914" y="393"/>
                  </a:cubicBezTo>
                  <a:cubicBezTo>
                    <a:pt x="915" y="392"/>
                    <a:pt x="915" y="392"/>
                    <a:pt x="915" y="392"/>
                  </a:cubicBezTo>
                  <a:cubicBezTo>
                    <a:pt x="914" y="392"/>
                    <a:pt x="914" y="392"/>
                    <a:pt x="914" y="392"/>
                  </a:cubicBezTo>
                  <a:cubicBezTo>
                    <a:pt x="914" y="392"/>
                    <a:pt x="914" y="393"/>
                    <a:pt x="913" y="393"/>
                  </a:cubicBezTo>
                  <a:cubicBezTo>
                    <a:pt x="913" y="393"/>
                    <a:pt x="913" y="393"/>
                    <a:pt x="913" y="394"/>
                  </a:cubicBezTo>
                  <a:cubicBezTo>
                    <a:pt x="912" y="394"/>
                    <a:pt x="912" y="394"/>
                    <a:pt x="912" y="394"/>
                  </a:cubicBezTo>
                  <a:cubicBezTo>
                    <a:pt x="912" y="395"/>
                    <a:pt x="912" y="395"/>
                    <a:pt x="912" y="395"/>
                  </a:cubicBezTo>
                  <a:cubicBezTo>
                    <a:pt x="911" y="396"/>
                    <a:pt x="911" y="396"/>
                    <a:pt x="911" y="396"/>
                  </a:cubicBezTo>
                  <a:cubicBezTo>
                    <a:pt x="911" y="397"/>
                    <a:pt x="911" y="397"/>
                    <a:pt x="911" y="397"/>
                  </a:cubicBezTo>
                  <a:cubicBezTo>
                    <a:pt x="910" y="397"/>
                    <a:pt x="910" y="398"/>
                    <a:pt x="910" y="398"/>
                  </a:cubicBezTo>
                  <a:cubicBezTo>
                    <a:pt x="910" y="398"/>
                    <a:pt x="909" y="398"/>
                    <a:pt x="909" y="398"/>
                  </a:cubicBezTo>
                  <a:cubicBezTo>
                    <a:pt x="909" y="398"/>
                    <a:pt x="909" y="398"/>
                    <a:pt x="909" y="398"/>
                  </a:cubicBezTo>
                  <a:cubicBezTo>
                    <a:pt x="909" y="398"/>
                    <a:pt x="908" y="398"/>
                    <a:pt x="908" y="398"/>
                  </a:cubicBezTo>
                  <a:cubicBezTo>
                    <a:pt x="908" y="398"/>
                    <a:pt x="908" y="398"/>
                    <a:pt x="908" y="398"/>
                  </a:cubicBezTo>
                  <a:cubicBezTo>
                    <a:pt x="908" y="398"/>
                    <a:pt x="908" y="398"/>
                    <a:pt x="908" y="398"/>
                  </a:cubicBezTo>
                  <a:cubicBezTo>
                    <a:pt x="908" y="398"/>
                    <a:pt x="908" y="398"/>
                    <a:pt x="907" y="397"/>
                  </a:cubicBezTo>
                  <a:cubicBezTo>
                    <a:pt x="907" y="397"/>
                    <a:pt x="907" y="396"/>
                    <a:pt x="907" y="396"/>
                  </a:cubicBezTo>
                  <a:cubicBezTo>
                    <a:pt x="907" y="395"/>
                    <a:pt x="907" y="394"/>
                    <a:pt x="907" y="393"/>
                  </a:cubicBezTo>
                  <a:cubicBezTo>
                    <a:pt x="907" y="392"/>
                    <a:pt x="907" y="391"/>
                    <a:pt x="907" y="391"/>
                  </a:cubicBezTo>
                  <a:cubicBezTo>
                    <a:pt x="907" y="390"/>
                    <a:pt x="907" y="389"/>
                    <a:pt x="907" y="389"/>
                  </a:cubicBezTo>
                  <a:cubicBezTo>
                    <a:pt x="907" y="389"/>
                    <a:pt x="907" y="389"/>
                    <a:pt x="907" y="389"/>
                  </a:cubicBezTo>
                  <a:cubicBezTo>
                    <a:pt x="907" y="389"/>
                    <a:pt x="907" y="389"/>
                    <a:pt x="907" y="389"/>
                  </a:cubicBezTo>
                  <a:cubicBezTo>
                    <a:pt x="907" y="389"/>
                    <a:pt x="907" y="389"/>
                    <a:pt x="907" y="389"/>
                  </a:cubicBezTo>
                  <a:cubicBezTo>
                    <a:pt x="907" y="389"/>
                    <a:pt x="907" y="389"/>
                    <a:pt x="907" y="389"/>
                  </a:cubicBezTo>
                  <a:cubicBezTo>
                    <a:pt x="907" y="389"/>
                    <a:pt x="907" y="389"/>
                    <a:pt x="907" y="389"/>
                  </a:cubicBezTo>
                  <a:cubicBezTo>
                    <a:pt x="906" y="389"/>
                    <a:pt x="906" y="389"/>
                    <a:pt x="906" y="389"/>
                  </a:cubicBezTo>
                  <a:cubicBezTo>
                    <a:pt x="906" y="389"/>
                    <a:pt x="906" y="389"/>
                    <a:pt x="906" y="389"/>
                  </a:cubicBezTo>
                  <a:cubicBezTo>
                    <a:pt x="905" y="389"/>
                    <a:pt x="905" y="389"/>
                    <a:pt x="905" y="389"/>
                  </a:cubicBezTo>
                  <a:cubicBezTo>
                    <a:pt x="905" y="389"/>
                    <a:pt x="905" y="389"/>
                    <a:pt x="904" y="389"/>
                  </a:cubicBezTo>
                  <a:cubicBezTo>
                    <a:pt x="904" y="389"/>
                    <a:pt x="904" y="389"/>
                    <a:pt x="903" y="389"/>
                  </a:cubicBezTo>
                  <a:cubicBezTo>
                    <a:pt x="903" y="389"/>
                    <a:pt x="902" y="389"/>
                    <a:pt x="902" y="389"/>
                  </a:cubicBezTo>
                  <a:cubicBezTo>
                    <a:pt x="902" y="389"/>
                    <a:pt x="901" y="389"/>
                    <a:pt x="901" y="389"/>
                  </a:cubicBezTo>
                  <a:cubicBezTo>
                    <a:pt x="900" y="389"/>
                    <a:pt x="900" y="390"/>
                    <a:pt x="900" y="390"/>
                  </a:cubicBezTo>
                  <a:cubicBezTo>
                    <a:pt x="899" y="390"/>
                    <a:pt x="899" y="390"/>
                    <a:pt x="899" y="390"/>
                  </a:cubicBezTo>
                  <a:cubicBezTo>
                    <a:pt x="899" y="390"/>
                    <a:pt x="899" y="389"/>
                    <a:pt x="899" y="389"/>
                  </a:cubicBezTo>
                  <a:cubicBezTo>
                    <a:pt x="899" y="389"/>
                    <a:pt x="899" y="389"/>
                    <a:pt x="898" y="389"/>
                  </a:cubicBezTo>
                  <a:cubicBezTo>
                    <a:pt x="898" y="389"/>
                    <a:pt x="898" y="389"/>
                    <a:pt x="898" y="389"/>
                  </a:cubicBezTo>
                  <a:cubicBezTo>
                    <a:pt x="897" y="389"/>
                    <a:pt x="897" y="389"/>
                    <a:pt x="896" y="389"/>
                  </a:cubicBezTo>
                  <a:cubicBezTo>
                    <a:pt x="896" y="389"/>
                    <a:pt x="895" y="389"/>
                    <a:pt x="895" y="389"/>
                  </a:cubicBezTo>
                  <a:cubicBezTo>
                    <a:pt x="895" y="388"/>
                    <a:pt x="895" y="388"/>
                    <a:pt x="895" y="388"/>
                  </a:cubicBezTo>
                  <a:cubicBezTo>
                    <a:pt x="894" y="388"/>
                    <a:pt x="894" y="388"/>
                    <a:pt x="894" y="387"/>
                  </a:cubicBezTo>
                  <a:cubicBezTo>
                    <a:pt x="894" y="387"/>
                    <a:pt x="894" y="387"/>
                    <a:pt x="894" y="386"/>
                  </a:cubicBezTo>
                  <a:cubicBezTo>
                    <a:pt x="894" y="386"/>
                    <a:pt x="895" y="385"/>
                    <a:pt x="895" y="385"/>
                  </a:cubicBezTo>
                  <a:cubicBezTo>
                    <a:pt x="895" y="384"/>
                    <a:pt x="896" y="384"/>
                    <a:pt x="896" y="384"/>
                  </a:cubicBezTo>
                  <a:cubicBezTo>
                    <a:pt x="897" y="383"/>
                    <a:pt x="897" y="383"/>
                    <a:pt x="898" y="382"/>
                  </a:cubicBezTo>
                  <a:cubicBezTo>
                    <a:pt x="899" y="382"/>
                    <a:pt x="899" y="382"/>
                    <a:pt x="899" y="382"/>
                  </a:cubicBezTo>
                  <a:cubicBezTo>
                    <a:pt x="900" y="381"/>
                    <a:pt x="900" y="381"/>
                    <a:pt x="900" y="381"/>
                  </a:cubicBezTo>
                  <a:cubicBezTo>
                    <a:pt x="901" y="380"/>
                    <a:pt x="901" y="380"/>
                    <a:pt x="901" y="380"/>
                  </a:cubicBezTo>
                  <a:cubicBezTo>
                    <a:pt x="901" y="380"/>
                    <a:pt x="901" y="379"/>
                    <a:pt x="902" y="379"/>
                  </a:cubicBezTo>
                  <a:cubicBezTo>
                    <a:pt x="902" y="379"/>
                    <a:pt x="902" y="379"/>
                    <a:pt x="902" y="379"/>
                  </a:cubicBezTo>
                  <a:cubicBezTo>
                    <a:pt x="902" y="379"/>
                    <a:pt x="902" y="378"/>
                    <a:pt x="902" y="378"/>
                  </a:cubicBezTo>
                  <a:cubicBezTo>
                    <a:pt x="902" y="378"/>
                    <a:pt x="903" y="378"/>
                    <a:pt x="903" y="378"/>
                  </a:cubicBezTo>
                  <a:cubicBezTo>
                    <a:pt x="903" y="378"/>
                    <a:pt x="903" y="377"/>
                    <a:pt x="903" y="377"/>
                  </a:cubicBezTo>
                  <a:cubicBezTo>
                    <a:pt x="904" y="377"/>
                    <a:pt x="904" y="377"/>
                    <a:pt x="905" y="377"/>
                  </a:cubicBezTo>
                  <a:cubicBezTo>
                    <a:pt x="905" y="377"/>
                    <a:pt x="906" y="376"/>
                    <a:pt x="906" y="376"/>
                  </a:cubicBezTo>
                  <a:cubicBezTo>
                    <a:pt x="907" y="376"/>
                    <a:pt x="907" y="375"/>
                    <a:pt x="908" y="375"/>
                  </a:cubicBezTo>
                  <a:cubicBezTo>
                    <a:pt x="909" y="374"/>
                    <a:pt x="909" y="374"/>
                    <a:pt x="910" y="374"/>
                  </a:cubicBezTo>
                  <a:cubicBezTo>
                    <a:pt x="910" y="373"/>
                    <a:pt x="911" y="373"/>
                    <a:pt x="911" y="373"/>
                  </a:cubicBezTo>
                  <a:cubicBezTo>
                    <a:pt x="911" y="373"/>
                    <a:pt x="912" y="373"/>
                    <a:pt x="912" y="372"/>
                  </a:cubicBezTo>
                  <a:cubicBezTo>
                    <a:pt x="912" y="372"/>
                    <a:pt x="913" y="372"/>
                    <a:pt x="913" y="372"/>
                  </a:cubicBezTo>
                  <a:cubicBezTo>
                    <a:pt x="913" y="372"/>
                    <a:pt x="914" y="371"/>
                    <a:pt x="914" y="371"/>
                  </a:cubicBezTo>
                  <a:cubicBezTo>
                    <a:pt x="915" y="371"/>
                    <a:pt x="915" y="370"/>
                    <a:pt x="916" y="370"/>
                  </a:cubicBezTo>
                  <a:cubicBezTo>
                    <a:pt x="916" y="370"/>
                    <a:pt x="916" y="369"/>
                    <a:pt x="917" y="369"/>
                  </a:cubicBezTo>
                  <a:cubicBezTo>
                    <a:pt x="917" y="368"/>
                    <a:pt x="917" y="368"/>
                    <a:pt x="917" y="367"/>
                  </a:cubicBezTo>
                  <a:cubicBezTo>
                    <a:pt x="918" y="367"/>
                    <a:pt x="918" y="366"/>
                    <a:pt x="918" y="366"/>
                  </a:cubicBezTo>
                  <a:cubicBezTo>
                    <a:pt x="918" y="366"/>
                    <a:pt x="918" y="366"/>
                    <a:pt x="918" y="366"/>
                  </a:cubicBezTo>
                  <a:cubicBezTo>
                    <a:pt x="918" y="365"/>
                    <a:pt x="918" y="365"/>
                    <a:pt x="919" y="365"/>
                  </a:cubicBezTo>
                  <a:cubicBezTo>
                    <a:pt x="919" y="364"/>
                    <a:pt x="919" y="364"/>
                    <a:pt x="920" y="364"/>
                  </a:cubicBezTo>
                  <a:cubicBezTo>
                    <a:pt x="920" y="363"/>
                    <a:pt x="921" y="363"/>
                    <a:pt x="921" y="362"/>
                  </a:cubicBezTo>
                  <a:cubicBezTo>
                    <a:pt x="922" y="362"/>
                    <a:pt x="923" y="362"/>
                    <a:pt x="923" y="361"/>
                  </a:cubicBezTo>
                  <a:cubicBezTo>
                    <a:pt x="924" y="361"/>
                    <a:pt x="924" y="360"/>
                    <a:pt x="925" y="360"/>
                  </a:cubicBezTo>
                  <a:cubicBezTo>
                    <a:pt x="925" y="360"/>
                    <a:pt x="926" y="359"/>
                    <a:pt x="926" y="359"/>
                  </a:cubicBezTo>
                  <a:cubicBezTo>
                    <a:pt x="927" y="359"/>
                    <a:pt x="928" y="358"/>
                    <a:pt x="928" y="358"/>
                  </a:cubicBezTo>
                  <a:cubicBezTo>
                    <a:pt x="929" y="357"/>
                    <a:pt x="929" y="357"/>
                    <a:pt x="930" y="357"/>
                  </a:cubicBezTo>
                  <a:cubicBezTo>
                    <a:pt x="931" y="356"/>
                    <a:pt x="932" y="355"/>
                    <a:pt x="933" y="354"/>
                  </a:cubicBezTo>
                  <a:cubicBezTo>
                    <a:pt x="934" y="353"/>
                    <a:pt x="935" y="352"/>
                    <a:pt x="935" y="351"/>
                  </a:cubicBezTo>
                  <a:cubicBezTo>
                    <a:pt x="936" y="351"/>
                    <a:pt x="937" y="350"/>
                    <a:pt x="937" y="349"/>
                  </a:cubicBezTo>
                  <a:cubicBezTo>
                    <a:pt x="938" y="349"/>
                    <a:pt x="938" y="348"/>
                    <a:pt x="938" y="348"/>
                  </a:cubicBezTo>
                  <a:cubicBezTo>
                    <a:pt x="939" y="347"/>
                    <a:pt x="939" y="347"/>
                    <a:pt x="939" y="346"/>
                  </a:cubicBezTo>
                  <a:cubicBezTo>
                    <a:pt x="939" y="346"/>
                    <a:pt x="940" y="346"/>
                    <a:pt x="940" y="345"/>
                  </a:cubicBezTo>
                  <a:cubicBezTo>
                    <a:pt x="941" y="345"/>
                    <a:pt x="941" y="345"/>
                    <a:pt x="942" y="344"/>
                  </a:cubicBezTo>
                  <a:cubicBezTo>
                    <a:pt x="942" y="344"/>
                    <a:pt x="943" y="344"/>
                    <a:pt x="943" y="343"/>
                  </a:cubicBezTo>
                  <a:cubicBezTo>
                    <a:pt x="944" y="343"/>
                    <a:pt x="944" y="343"/>
                    <a:pt x="945" y="342"/>
                  </a:cubicBezTo>
                  <a:cubicBezTo>
                    <a:pt x="945" y="342"/>
                    <a:pt x="946" y="342"/>
                    <a:pt x="946" y="342"/>
                  </a:cubicBezTo>
                  <a:cubicBezTo>
                    <a:pt x="946" y="341"/>
                    <a:pt x="947" y="341"/>
                    <a:pt x="947" y="341"/>
                  </a:cubicBezTo>
                  <a:cubicBezTo>
                    <a:pt x="947" y="341"/>
                    <a:pt x="947" y="340"/>
                    <a:pt x="947" y="340"/>
                  </a:cubicBezTo>
                  <a:cubicBezTo>
                    <a:pt x="947" y="339"/>
                    <a:pt x="948" y="339"/>
                    <a:pt x="949" y="338"/>
                  </a:cubicBezTo>
                  <a:cubicBezTo>
                    <a:pt x="950" y="337"/>
                    <a:pt x="951" y="336"/>
                    <a:pt x="953" y="335"/>
                  </a:cubicBezTo>
                  <a:cubicBezTo>
                    <a:pt x="955" y="335"/>
                    <a:pt x="956" y="334"/>
                    <a:pt x="958" y="333"/>
                  </a:cubicBezTo>
                  <a:cubicBezTo>
                    <a:pt x="960" y="333"/>
                    <a:pt x="962" y="332"/>
                    <a:pt x="963" y="332"/>
                  </a:cubicBezTo>
                  <a:cubicBezTo>
                    <a:pt x="963" y="332"/>
                    <a:pt x="964" y="332"/>
                    <a:pt x="964" y="331"/>
                  </a:cubicBezTo>
                  <a:cubicBezTo>
                    <a:pt x="965" y="331"/>
                    <a:pt x="965" y="331"/>
                    <a:pt x="965" y="331"/>
                  </a:cubicBezTo>
                  <a:cubicBezTo>
                    <a:pt x="966" y="331"/>
                    <a:pt x="966" y="331"/>
                    <a:pt x="967" y="331"/>
                  </a:cubicBezTo>
                  <a:cubicBezTo>
                    <a:pt x="967" y="331"/>
                    <a:pt x="968" y="331"/>
                    <a:pt x="968" y="331"/>
                  </a:cubicBezTo>
                  <a:cubicBezTo>
                    <a:pt x="970" y="331"/>
                    <a:pt x="971" y="331"/>
                    <a:pt x="972" y="331"/>
                  </a:cubicBezTo>
                  <a:cubicBezTo>
                    <a:pt x="974" y="332"/>
                    <a:pt x="975" y="332"/>
                    <a:pt x="976" y="332"/>
                  </a:cubicBezTo>
                  <a:cubicBezTo>
                    <a:pt x="978" y="332"/>
                    <a:pt x="979" y="333"/>
                    <a:pt x="980" y="333"/>
                  </a:cubicBezTo>
                  <a:cubicBezTo>
                    <a:pt x="981" y="333"/>
                    <a:pt x="981" y="334"/>
                    <a:pt x="982" y="334"/>
                  </a:cubicBezTo>
                  <a:cubicBezTo>
                    <a:pt x="982" y="334"/>
                    <a:pt x="982" y="334"/>
                    <a:pt x="982" y="334"/>
                  </a:cubicBezTo>
                  <a:cubicBezTo>
                    <a:pt x="982" y="335"/>
                    <a:pt x="982" y="335"/>
                    <a:pt x="983" y="335"/>
                  </a:cubicBezTo>
                  <a:cubicBezTo>
                    <a:pt x="983" y="335"/>
                    <a:pt x="983" y="335"/>
                    <a:pt x="983" y="335"/>
                  </a:cubicBezTo>
                  <a:cubicBezTo>
                    <a:pt x="983" y="335"/>
                    <a:pt x="983" y="335"/>
                    <a:pt x="983" y="335"/>
                  </a:cubicBezTo>
                  <a:cubicBezTo>
                    <a:pt x="984" y="335"/>
                    <a:pt x="984" y="335"/>
                    <a:pt x="984" y="335"/>
                  </a:cubicBezTo>
                  <a:cubicBezTo>
                    <a:pt x="984" y="335"/>
                    <a:pt x="984" y="335"/>
                    <a:pt x="984" y="335"/>
                  </a:cubicBezTo>
                  <a:cubicBezTo>
                    <a:pt x="984" y="335"/>
                    <a:pt x="985" y="334"/>
                    <a:pt x="985" y="334"/>
                  </a:cubicBezTo>
                  <a:cubicBezTo>
                    <a:pt x="985" y="334"/>
                    <a:pt x="985" y="334"/>
                    <a:pt x="985" y="334"/>
                  </a:cubicBezTo>
                  <a:cubicBezTo>
                    <a:pt x="985" y="334"/>
                    <a:pt x="985" y="334"/>
                    <a:pt x="986" y="334"/>
                  </a:cubicBezTo>
                  <a:cubicBezTo>
                    <a:pt x="986" y="333"/>
                    <a:pt x="986" y="333"/>
                    <a:pt x="986" y="333"/>
                  </a:cubicBezTo>
                  <a:cubicBezTo>
                    <a:pt x="986" y="333"/>
                    <a:pt x="987" y="333"/>
                    <a:pt x="987" y="333"/>
                  </a:cubicBezTo>
                  <a:cubicBezTo>
                    <a:pt x="987" y="333"/>
                    <a:pt x="987" y="333"/>
                    <a:pt x="988" y="333"/>
                  </a:cubicBezTo>
                  <a:cubicBezTo>
                    <a:pt x="988" y="333"/>
                    <a:pt x="988" y="333"/>
                    <a:pt x="989" y="333"/>
                  </a:cubicBezTo>
                  <a:cubicBezTo>
                    <a:pt x="989" y="333"/>
                    <a:pt x="989" y="333"/>
                    <a:pt x="989" y="333"/>
                  </a:cubicBezTo>
                  <a:cubicBezTo>
                    <a:pt x="990" y="333"/>
                    <a:pt x="990" y="333"/>
                    <a:pt x="990" y="333"/>
                  </a:cubicBezTo>
                  <a:cubicBezTo>
                    <a:pt x="991" y="333"/>
                    <a:pt x="991" y="333"/>
                    <a:pt x="991" y="333"/>
                  </a:cubicBezTo>
                  <a:cubicBezTo>
                    <a:pt x="992" y="333"/>
                    <a:pt x="992" y="333"/>
                    <a:pt x="992" y="333"/>
                  </a:cubicBezTo>
                  <a:cubicBezTo>
                    <a:pt x="992" y="333"/>
                    <a:pt x="992" y="333"/>
                    <a:pt x="992" y="333"/>
                  </a:cubicBezTo>
                  <a:cubicBezTo>
                    <a:pt x="992" y="334"/>
                    <a:pt x="993" y="334"/>
                    <a:pt x="993" y="334"/>
                  </a:cubicBezTo>
                  <a:cubicBezTo>
                    <a:pt x="993" y="334"/>
                    <a:pt x="993" y="334"/>
                    <a:pt x="993" y="334"/>
                  </a:cubicBezTo>
                  <a:cubicBezTo>
                    <a:pt x="993" y="334"/>
                    <a:pt x="994" y="334"/>
                    <a:pt x="994" y="334"/>
                  </a:cubicBezTo>
                  <a:cubicBezTo>
                    <a:pt x="994" y="334"/>
                    <a:pt x="994" y="334"/>
                    <a:pt x="994" y="334"/>
                  </a:cubicBezTo>
                  <a:cubicBezTo>
                    <a:pt x="994" y="334"/>
                    <a:pt x="994" y="334"/>
                    <a:pt x="994" y="334"/>
                  </a:cubicBezTo>
                  <a:cubicBezTo>
                    <a:pt x="994" y="334"/>
                    <a:pt x="994" y="334"/>
                    <a:pt x="994" y="334"/>
                  </a:cubicBezTo>
                  <a:cubicBezTo>
                    <a:pt x="995" y="334"/>
                    <a:pt x="995" y="334"/>
                    <a:pt x="995" y="334"/>
                  </a:cubicBezTo>
                  <a:cubicBezTo>
                    <a:pt x="996" y="334"/>
                    <a:pt x="996" y="334"/>
                    <a:pt x="996" y="333"/>
                  </a:cubicBezTo>
                  <a:cubicBezTo>
                    <a:pt x="996" y="333"/>
                    <a:pt x="997" y="333"/>
                    <a:pt x="997" y="333"/>
                  </a:cubicBezTo>
                  <a:cubicBezTo>
                    <a:pt x="997" y="333"/>
                    <a:pt x="997" y="333"/>
                    <a:pt x="998" y="333"/>
                  </a:cubicBezTo>
                  <a:cubicBezTo>
                    <a:pt x="998" y="333"/>
                    <a:pt x="998" y="333"/>
                    <a:pt x="998" y="333"/>
                  </a:cubicBezTo>
                  <a:cubicBezTo>
                    <a:pt x="998" y="333"/>
                    <a:pt x="999" y="333"/>
                    <a:pt x="999" y="333"/>
                  </a:cubicBezTo>
                  <a:cubicBezTo>
                    <a:pt x="999" y="332"/>
                    <a:pt x="999" y="332"/>
                    <a:pt x="999" y="332"/>
                  </a:cubicBezTo>
                  <a:cubicBezTo>
                    <a:pt x="1000" y="332"/>
                    <a:pt x="1000" y="332"/>
                    <a:pt x="1000" y="332"/>
                  </a:cubicBezTo>
                  <a:cubicBezTo>
                    <a:pt x="1000" y="332"/>
                    <a:pt x="1000" y="332"/>
                    <a:pt x="1000" y="332"/>
                  </a:cubicBezTo>
                  <a:cubicBezTo>
                    <a:pt x="1001" y="332"/>
                    <a:pt x="1001" y="332"/>
                    <a:pt x="1001" y="332"/>
                  </a:cubicBezTo>
                  <a:cubicBezTo>
                    <a:pt x="1001" y="332"/>
                    <a:pt x="1001" y="332"/>
                    <a:pt x="1001" y="332"/>
                  </a:cubicBezTo>
                  <a:cubicBezTo>
                    <a:pt x="1001" y="332"/>
                    <a:pt x="1001" y="333"/>
                    <a:pt x="1001" y="333"/>
                  </a:cubicBezTo>
                  <a:cubicBezTo>
                    <a:pt x="1002" y="333"/>
                    <a:pt x="1002" y="333"/>
                    <a:pt x="1002" y="333"/>
                  </a:cubicBezTo>
                  <a:cubicBezTo>
                    <a:pt x="1002" y="333"/>
                    <a:pt x="1003" y="333"/>
                    <a:pt x="1003" y="333"/>
                  </a:cubicBezTo>
                  <a:cubicBezTo>
                    <a:pt x="1003" y="333"/>
                    <a:pt x="1003" y="333"/>
                    <a:pt x="1004" y="333"/>
                  </a:cubicBezTo>
                  <a:cubicBezTo>
                    <a:pt x="1004" y="333"/>
                    <a:pt x="1004" y="333"/>
                    <a:pt x="1004" y="333"/>
                  </a:cubicBezTo>
                  <a:cubicBezTo>
                    <a:pt x="1005" y="333"/>
                    <a:pt x="1005" y="333"/>
                    <a:pt x="1005" y="333"/>
                  </a:cubicBezTo>
                  <a:cubicBezTo>
                    <a:pt x="1006" y="333"/>
                    <a:pt x="1006" y="333"/>
                    <a:pt x="1006" y="333"/>
                  </a:cubicBezTo>
                  <a:cubicBezTo>
                    <a:pt x="1006" y="333"/>
                    <a:pt x="1007" y="332"/>
                    <a:pt x="1007" y="332"/>
                  </a:cubicBezTo>
                  <a:cubicBezTo>
                    <a:pt x="1007" y="332"/>
                    <a:pt x="1007" y="331"/>
                    <a:pt x="1008" y="331"/>
                  </a:cubicBezTo>
                  <a:cubicBezTo>
                    <a:pt x="1008" y="330"/>
                    <a:pt x="1008" y="330"/>
                    <a:pt x="1009" y="329"/>
                  </a:cubicBezTo>
                  <a:cubicBezTo>
                    <a:pt x="1010" y="329"/>
                    <a:pt x="1010" y="329"/>
                    <a:pt x="1011" y="329"/>
                  </a:cubicBezTo>
                  <a:cubicBezTo>
                    <a:pt x="1012" y="328"/>
                    <a:pt x="1012" y="328"/>
                    <a:pt x="1013" y="328"/>
                  </a:cubicBezTo>
                  <a:cubicBezTo>
                    <a:pt x="1013" y="328"/>
                    <a:pt x="1014" y="328"/>
                    <a:pt x="1014" y="328"/>
                  </a:cubicBezTo>
                  <a:cubicBezTo>
                    <a:pt x="1015" y="328"/>
                    <a:pt x="1016" y="328"/>
                    <a:pt x="1016" y="328"/>
                  </a:cubicBezTo>
                  <a:cubicBezTo>
                    <a:pt x="1017" y="328"/>
                    <a:pt x="1017" y="328"/>
                    <a:pt x="1018" y="329"/>
                  </a:cubicBezTo>
                  <a:cubicBezTo>
                    <a:pt x="1018" y="329"/>
                    <a:pt x="1019" y="329"/>
                    <a:pt x="1019" y="329"/>
                  </a:cubicBezTo>
                  <a:cubicBezTo>
                    <a:pt x="1019" y="329"/>
                    <a:pt x="1020" y="329"/>
                    <a:pt x="1020" y="329"/>
                  </a:cubicBezTo>
                  <a:cubicBezTo>
                    <a:pt x="1021" y="330"/>
                    <a:pt x="1021" y="330"/>
                    <a:pt x="1021" y="330"/>
                  </a:cubicBezTo>
                  <a:cubicBezTo>
                    <a:pt x="1021" y="330"/>
                    <a:pt x="1021" y="330"/>
                    <a:pt x="1021" y="330"/>
                  </a:cubicBezTo>
                  <a:cubicBezTo>
                    <a:pt x="1022" y="331"/>
                    <a:pt x="1022" y="331"/>
                    <a:pt x="1022" y="331"/>
                  </a:cubicBezTo>
                  <a:cubicBezTo>
                    <a:pt x="1022" y="331"/>
                    <a:pt x="1023" y="331"/>
                    <a:pt x="1023" y="331"/>
                  </a:cubicBezTo>
                  <a:cubicBezTo>
                    <a:pt x="1023" y="331"/>
                    <a:pt x="1023" y="331"/>
                    <a:pt x="1024" y="331"/>
                  </a:cubicBezTo>
                  <a:cubicBezTo>
                    <a:pt x="1024" y="331"/>
                    <a:pt x="1024" y="331"/>
                    <a:pt x="1024" y="331"/>
                  </a:cubicBezTo>
                  <a:cubicBezTo>
                    <a:pt x="1024" y="331"/>
                    <a:pt x="1024" y="331"/>
                    <a:pt x="1025" y="331"/>
                  </a:cubicBezTo>
                  <a:cubicBezTo>
                    <a:pt x="1025" y="331"/>
                    <a:pt x="1025" y="331"/>
                    <a:pt x="1025" y="331"/>
                  </a:cubicBezTo>
                  <a:cubicBezTo>
                    <a:pt x="1025" y="331"/>
                    <a:pt x="1026" y="331"/>
                    <a:pt x="1026" y="331"/>
                  </a:cubicBezTo>
                  <a:cubicBezTo>
                    <a:pt x="1026" y="330"/>
                    <a:pt x="1026" y="330"/>
                    <a:pt x="1026" y="330"/>
                  </a:cubicBezTo>
                  <a:cubicBezTo>
                    <a:pt x="1026" y="330"/>
                    <a:pt x="1026" y="330"/>
                    <a:pt x="1027" y="330"/>
                  </a:cubicBezTo>
                  <a:cubicBezTo>
                    <a:pt x="1027" y="330"/>
                    <a:pt x="1027" y="330"/>
                    <a:pt x="1027" y="330"/>
                  </a:cubicBezTo>
                  <a:cubicBezTo>
                    <a:pt x="1027" y="330"/>
                    <a:pt x="1027" y="330"/>
                    <a:pt x="1027" y="330"/>
                  </a:cubicBezTo>
                  <a:cubicBezTo>
                    <a:pt x="1028" y="330"/>
                    <a:pt x="1028" y="330"/>
                    <a:pt x="1028" y="330"/>
                  </a:cubicBezTo>
                  <a:cubicBezTo>
                    <a:pt x="1028" y="330"/>
                    <a:pt x="1028" y="330"/>
                    <a:pt x="1029" y="331"/>
                  </a:cubicBezTo>
                  <a:cubicBezTo>
                    <a:pt x="1029" y="331"/>
                    <a:pt x="1029" y="331"/>
                    <a:pt x="1029" y="331"/>
                  </a:cubicBezTo>
                  <a:cubicBezTo>
                    <a:pt x="1029" y="331"/>
                    <a:pt x="1030" y="331"/>
                    <a:pt x="1030" y="332"/>
                  </a:cubicBezTo>
                  <a:cubicBezTo>
                    <a:pt x="1030" y="332"/>
                    <a:pt x="1030" y="332"/>
                    <a:pt x="1030" y="332"/>
                  </a:cubicBezTo>
                  <a:cubicBezTo>
                    <a:pt x="1030" y="332"/>
                    <a:pt x="1031" y="333"/>
                    <a:pt x="1031" y="333"/>
                  </a:cubicBezTo>
                  <a:cubicBezTo>
                    <a:pt x="1031" y="333"/>
                    <a:pt x="1031" y="333"/>
                    <a:pt x="1031" y="333"/>
                  </a:cubicBezTo>
                  <a:cubicBezTo>
                    <a:pt x="1032" y="333"/>
                    <a:pt x="1032" y="333"/>
                    <a:pt x="1032" y="333"/>
                  </a:cubicBezTo>
                  <a:cubicBezTo>
                    <a:pt x="1032" y="333"/>
                    <a:pt x="1033" y="334"/>
                    <a:pt x="1033" y="334"/>
                  </a:cubicBezTo>
                  <a:cubicBezTo>
                    <a:pt x="1033" y="334"/>
                    <a:pt x="1034" y="334"/>
                    <a:pt x="1034" y="334"/>
                  </a:cubicBezTo>
                  <a:cubicBezTo>
                    <a:pt x="1034" y="334"/>
                    <a:pt x="1034" y="334"/>
                    <a:pt x="1034" y="335"/>
                  </a:cubicBezTo>
                  <a:cubicBezTo>
                    <a:pt x="1034" y="335"/>
                    <a:pt x="1034" y="335"/>
                    <a:pt x="1034" y="335"/>
                  </a:cubicBezTo>
                  <a:cubicBezTo>
                    <a:pt x="1034" y="335"/>
                    <a:pt x="1034" y="335"/>
                    <a:pt x="1034" y="336"/>
                  </a:cubicBezTo>
                  <a:cubicBezTo>
                    <a:pt x="1033" y="336"/>
                    <a:pt x="1033" y="336"/>
                    <a:pt x="1033" y="336"/>
                  </a:cubicBezTo>
                  <a:cubicBezTo>
                    <a:pt x="1033" y="336"/>
                    <a:pt x="1032" y="337"/>
                    <a:pt x="1032" y="337"/>
                  </a:cubicBezTo>
                  <a:cubicBezTo>
                    <a:pt x="1032" y="337"/>
                    <a:pt x="1031" y="337"/>
                    <a:pt x="1031" y="337"/>
                  </a:cubicBezTo>
                  <a:cubicBezTo>
                    <a:pt x="1031" y="337"/>
                    <a:pt x="1031" y="337"/>
                    <a:pt x="1031" y="337"/>
                  </a:cubicBezTo>
                  <a:cubicBezTo>
                    <a:pt x="1031" y="337"/>
                    <a:pt x="1031" y="337"/>
                    <a:pt x="1031" y="337"/>
                  </a:cubicBezTo>
                  <a:cubicBezTo>
                    <a:pt x="1031" y="337"/>
                    <a:pt x="1031" y="337"/>
                    <a:pt x="1031" y="337"/>
                  </a:cubicBezTo>
                  <a:cubicBezTo>
                    <a:pt x="1031" y="337"/>
                    <a:pt x="1031" y="337"/>
                    <a:pt x="1031" y="337"/>
                  </a:cubicBezTo>
                  <a:cubicBezTo>
                    <a:pt x="1031" y="337"/>
                    <a:pt x="1030" y="337"/>
                    <a:pt x="1030" y="337"/>
                  </a:cubicBezTo>
                  <a:cubicBezTo>
                    <a:pt x="1030" y="337"/>
                    <a:pt x="1030" y="337"/>
                    <a:pt x="1030" y="337"/>
                  </a:cubicBezTo>
                  <a:cubicBezTo>
                    <a:pt x="1030" y="337"/>
                    <a:pt x="1030" y="337"/>
                    <a:pt x="1030" y="337"/>
                  </a:cubicBezTo>
                  <a:cubicBezTo>
                    <a:pt x="1030" y="337"/>
                    <a:pt x="1030" y="337"/>
                    <a:pt x="1030" y="337"/>
                  </a:cubicBezTo>
                  <a:cubicBezTo>
                    <a:pt x="1030" y="337"/>
                    <a:pt x="1029" y="337"/>
                    <a:pt x="1029" y="337"/>
                  </a:cubicBezTo>
                  <a:cubicBezTo>
                    <a:pt x="1029" y="337"/>
                    <a:pt x="1028" y="337"/>
                    <a:pt x="1028" y="337"/>
                  </a:cubicBezTo>
                  <a:cubicBezTo>
                    <a:pt x="1028" y="337"/>
                    <a:pt x="1028" y="337"/>
                    <a:pt x="1028" y="337"/>
                  </a:cubicBezTo>
                  <a:cubicBezTo>
                    <a:pt x="1027" y="338"/>
                    <a:pt x="1027" y="338"/>
                    <a:pt x="1027" y="338"/>
                  </a:cubicBezTo>
                  <a:cubicBezTo>
                    <a:pt x="1027" y="338"/>
                    <a:pt x="1027" y="338"/>
                    <a:pt x="1027" y="338"/>
                  </a:cubicBezTo>
                  <a:cubicBezTo>
                    <a:pt x="1027" y="338"/>
                    <a:pt x="1027" y="338"/>
                    <a:pt x="1027" y="338"/>
                  </a:cubicBezTo>
                  <a:cubicBezTo>
                    <a:pt x="1028" y="338"/>
                    <a:pt x="1028" y="338"/>
                    <a:pt x="1028" y="338"/>
                  </a:cubicBezTo>
                  <a:cubicBezTo>
                    <a:pt x="1028" y="339"/>
                    <a:pt x="1028" y="339"/>
                    <a:pt x="1028" y="339"/>
                  </a:cubicBezTo>
                  <a:cubicBezTo>
                    <a:pt x="1028" y="339"/>
                    <a:pt x="1028" y="339"/>
                    <a:pt x="1029" y="339"/>
                  </a:cubicBezTo>
                  <a:cubicBezTo>
                    <a:pt x="1029" y="339"/>
                    <a:pt x="1029" y="339"/>
                    <a:pt x="1029" y="339"/>
                  </a:cubicBezTo>
                  <a:cubicBezTo>
                    <a:pt x="1029" y="339"/>
                    <a:pt x="1029" y="339"/>
                    <a:pt x="1029" y="339"/>
                  </a:cubicBezTo>
                  <a:cubicBezTo>
                    <a:pt x="1029" y="339"/>
                    <a:pt x="1030" y="339"/>
                    <a:pt x="1030" y="339"/>
                  </a:cubicBezTo>
                  <a:cubicBezTo>
                    <a:pt x="1030" y="339"/>
                    <a:pt x="1030" y="339"/>
                    <a:pt x="1031" y="339"/>
                  </a:cubicBezTo>
                  <a:cubicBezTo>
                    <a:pt x="1031" y="339"/>
                    <a:pt x="1031" y="339"/>
                    <a:pt x="1031" y="339"/>
                  </a:cubicBezTo>
                  <a:cubicBezTo>
                    <a:pt x="1032" y="339"/>
                    <a:pt x="1032" y="339"/>
                    <a:pt x="1032" y="339"/>
                  </a:cubicBezTo>
                  <a:cubicBezTo>
                    <a:pt x="1033" y="338"/>
                    <a:pt x="1033" y="338"/>
                    <a:pt x="1033" y="338"/>
                  </a:cubicBezTo>
                  <a:cubicBezTo>
                    <a:pt x="1033" y="338"/>
                    <a:pt x="1034" y="338"/>
                    <a:pt x="1034" y="338"/>
                  </a:cubicBezTo>
                  <a:cubicBezTo>
                    <a:pt x="1034" y="338"/>
                    <a:pt x="1034" y="338"/>
                    <a:pt x="1035" y="338"/>
                  </a:cubicBezTo>
                  <a:cubicBezTo>
                    <a:pt x="1035" y="338"/>
                    <a:pt x="1035" y="338"/>
                    <a:pt x="1035" y="338"/>
                  </a:cubicBezTo>
                  <a:cubicBezTo>
                    <a:pt x="1036" y="337"/>
                    <a:pt x="1036" y="337"/>
                    <a:pt x="1036" y="337"/>
                  </a:cubicBezTo>
                  <a:cubicBezTo>
                    <a:pt x="1036" y="337"/>
                    <a:pt x="1036" y="337"/>
                    <a:pt x="1036" y="337"/>
                  </a:cubicBezTo>
                  <a:cubicBezTo>
                    <a:pt x="1036" y="337"/>
                    <a:pt x="1036" y="337"/>
                    <a:pt x="1036" y="337"/>
                  </a:cubicBezTo>
                  <a:cubicBezTo>
                    <a:pt x="1036" y="337"/>
                    <a:pt x="1036" y="337"/>
                    <a:pt x="1036" y="337"/>
                  </a:cubicBezTo>
                  <a:cubicBezTo>
                    <a:pt x="1036" y="337"/>
                    <a:pt x="1036" y="337"/>
                    <a:pt x="1036" y="337"/>
                  </a:cubicBezTo>
                  <a:cubicBezTo>
                    <a:pt x="1037" y="337"/>
                    <a:pt x="1037" y="338"/>
                    <a:pt x="1037" y="338"/>
                  </a:cubicBezTo>
                  <a:cubicBezTo>
                    <a:pt x="1037" y="338"/>
                    <a:pt x="1037" y="338"/>
                    <a:pt x="1038" y="338"/>
                  </a:cubicBezTo>
                  <a:cubicBezTo>
                    <a:pt x="1038" y="338"/>
                    <a:pt x="1038" y="338"/>
                    <a:pt x="1038" y="338"/>
                  </a:cubicBezTo>
                  <a:cubicBezTo>
                    <a:pt x="1038" y="338"/>
                    <a:pt x="1039" y="338"/>
                    <a:pt x="1039" y="338"/>
                  </a:cubicBezTo>
                  <a:cubicBezTo>
                    <a:pt x="1039" y="338"/>
                    <a:pt x="1040" y="338"/>
                    <a:pt x="1041" y="338"/>
                  </a:cubicBezTo>
                  <a:cubicBezTo>
                    <a:pt x="1041" y="337"/>
                    <a:pt x="1042" y="337"/>
                    <a:pt x="1042" y="337"/>
                  </a:cubicBezTo>
                  <a:cubicBezTo>
                    <a:pt x="1043" y="337"/>
                    <a:pt x="1043" y="337"/>
                    <a:pt x="1043" y="337"/>
                  </a:cubicBezTo>
                  <a:cubicBezTo>
                    <a:pt x="1044" y="337"/>
                    <a:pt x="1044" y="336"/>
                    <a:pt x="1045" y="336"/>
                  </a:cubicBezTo>
                  <a:cubicBezTo>
                    <a:pt x="1045" y="336"/>
                    <a:pt x="1045" y="336"/>
                    <a:pt x="1045" y="336"/>
                  </a:cubicBezTo>
                  <a:cubicBezTo>
                    <a:pt x="1045" y="336"/>
                    <a:pt x="1046" y="336"/>
                    <a:pt x="1046" y="336"/>
                  </a:cubicBezTo>
                  <a:cubicBezTo>
                    <a:pt x="1046" y="336"/>
                    <a:pt x="1046" y="335"/>
                    <a:pt x="1046" y="335"/>
                  </a:cubicBezTo>
                  <a:cubicBezTo>
                    <a:pt x="1046" y="335"/>
                    <a:pt x="1047" y="335"/>
                    <a:pt x="1047" y="335"/>
                  </a:cubicBezTo>
                  <a:cubicBezTo>
                    <a:pt x="1047" y="335"/>
                    <a:pt x="1047" y="335"/>
                    <a:pt x="1047" y="335"/>
                  </a:cubicBezTo>
                  <a:cubicBezTo>
                    <a:pt x="1047" y="336"/>
                    <a:pt x="1048" y="336"/>
                    <a:pt x="1048" y="336"/>
                  </a:cubicBezTo>
                  <a:cubicBezTo>
                    <a:pt x="1048" y="336"/>
                    <a:pt x="1048" y="336"/>
                    <a:pt x="1048" y="336"/>
                  </a:cubicBezTo>
                  <a:cubicBezTo>
                    <a:pt x="1048" y="336"/>
                    <a:pt x="1049" y="336"/>
                    <a:pt x="1049" y="336"/>
                  </a:cubicBezTo>
                  <a:cubicBezTo>
                    <a:pt x="1049" y="336"/>
                    <a:pt x="1049" y="336"/>
                    <a:pt x="1049" y="336"/>
                  </a:cubicBezTo>
                  <a:cubicBezTo>
                    <a:pt x="1049" y="336"/>
                    <a:pt x="1049" y="336"/>
                    <a:pt x="1049" y="336"/>
                  </a:cubicBezTo>
                  <a:cubicBezTo>
                    <a:pt x="1049" y="336"/>
                    <a:pt x="1049" y="336"/>
                    <a:pt x="1050" y="336"/>
                  </a:cubicBezTo>
                  <a:cubicBezTo>
                    <a:pt x="1050" y="336"/>
                    <a:pt x="1050" y="336"/>
                    <a:pt x="1050" y="336"/>
                  </a:cubicBezTo>
                  <a:cubicBezTo>
                    <a:pt x="1050" y="336"/>
                    <a:pt x="1050" y="336"/>
                    <a:pt x="1050" y="336"/>
                  </a:cubicBezTo>
                  <a:cubicBezTo>
                    <a:pt x="1050" y="336"/>
                    <a:pt x="1050" y="336"/>
                    <a:pt x="1050" y="336"/>
                  </a:cubicBezTo>
                  <a:cubicBezTo>
                    <a:pt x="1050" y="336"/>
                    <a:pt x="1050" y="336"/>
                    <a:pt x="1050" y="336"/>
                  </a:cubicBezTo>
                  <a:cubicBezTo>
                    <a:pt x="1050" y="336"/>
                    <a:pt x="1050" y="336"/>
                    <a:pt x="1051" y="336"/>
                  </a:cubicBezTo>
                  <a:cubicBezTo>
                    <a:pt x="1051" y="336"/>
                    <a:pt x="1052" y="335"/>
                    <a:pt x="1052" y="335"/>
                  </a:cubicBezTo>
                  <a:cubicBezTo>
                    <a:pt x="1053" y="335"/>
                    <a:pt x="1054" y="334"/>
                    <a:pt x="1055" y="334"/>
                  </a:cubicBezTo>
                  <a:cubicBezTo>
                    <a:pt x="1055" y="334"/>
                    <a:pt x="1056" y="334"/>
                    <a:pt x="1057" y="334"/>
                  </a:cubicBezTo>
                  <a:cubicBezTo>
                    <a:pt x="1058" y="334"/>
                    <a:pt x="1058" y="334"/>
                    <a:pt x="1059" y="334"/>
                  </a:cubicBezTo>
                  <a:cubicBezTo>
                    <a:pt x="1059" y="334"/>
                    <a:pt x="1059" y="334"/>
                    <a:pt x="1059" y="334"/>
                  </a:cubicBezTo>
                  <a:cubicBezTo>
                    <a:pt x="1059" y="334"/>
                    <a:pt x="1059" y="334"/>
                    <a:pt x="1059" y="334"/>
                  </a:cubicBezTo>
                  <a:cubicBezTo>
                    <a:pt x="1059" y="334"/>
                    <a:pt x="1059" y="334"/>
                    <a:pt x="1059" y="334"/>
                  </a:cubicBezTo>
                  <a:cubicBezTo>
                    <a:pt x="1059" y="334"/>
                    <a:pt x="1059" y="334"/>
                    <a:pt x="1060" y="334"/>
                  </a:cubicBezTo>
                  <a:cubicBezTo>
                    <a:pt x="1060" y="334"/>
                    <a:pt x="1060" y="334"/>
                    <a:pt x="1060" y="334"/>
                  </a:cubicBezTo>
                  <a:cubicBezTo>
                    <a:pt x="1060" y="334"/>
                    <a:pt x="1060" y="334"/>
                    <a:pt x="1060" y="334"/>
                  </a:cubicBezTo>
                  <a:cubicBezTo>
                    <a:pt x="1060" y="334"/>
                    <a:pt x="1060" y="334"/>
                    <a:pt x="1060" y="334"/>
                  </a:cubicBezTo>
                  <a:cubicBezTo>
                    <a:pt x="1060" y="334"/>
                    <a:pt x="1060" y="334"/>
                    <a:pt x="1060" y="334"/>
                  </a:cubicBezTo>
                  <a:cubicBezTo>
                    <a:pt x="1060" y="334"/>
                    <a:pt x="1060" y="334"/>
                    <a:pt x="1060" y="334"/>
                  </a:cubicBezTo>
                  <a:cubicBezTo>
                    <a:pt x="1060" y="333"/>
                    <a:pt x="1060" y="333"/>
                    <a:pt x="1060" y="333"/>
                  </a:cubicBezTo>
                  <a:cubicBezTo>
                    <a:pt x="1059" y="333"/>
                    <a:pt x="1059" y="333"/>
                    <a:pt x="1059" y="333"/>
                  </a:cubicBezTo>
                  <a:cubicBezTo>
                    <a:pt x="1059" y="333"/>
                    <a:pt x="1059" y="333"/>
                    <a:pt x="1058" y="333"/>
                  </a:cubicBezTo>
                  <a:cubicBezTo>
                    <a:pt x="1058" y="333"/>
                    <a:pt x="1058" y="332"/>
                    <a:pt x="1057" y="332"/>
                  </a:cubicBezTo>
                  <a:cubicBezTo>
                    <a:pt x="1057" y="332"/>
                    <a:pt x="1056" y="332"/>
                    <a:pt x="1056" y="332"/>
                  </a:cubicBezTo>
                  <a:cubicBezTo>
                    <a:pt x="1056" y="332"/>
                    <a:pt x="1055" y="332"/>
                    <a:pt x="1055" y="332"/>
                  </a:cubicBezTo>
                  <a:cubicBezTo>
                    <a:pt x="1055" y="332"/>
                    <a:pt x="1055" y="332"/>
                    <a:pt x="1054" y="332"/>
                  </a:cubicBezTo>
                  <a:cubicBezTo>
                    <a:pt x="1054" y="332"/>
                    <a:pt x="1054" y="332"/>
                    <a:pt x="1054" y="332"/>
                  </a:cubicBezTo>
                  <a:cubicBezTo>
                    <a:pt x="1053" y="332"/>
                    <a:pt x="1053" y="331"/>
                    <a:pt x="1053" y="331"/>
                  </a:cubicBezTo>
                  <a:cubicBezTo>
                    <a:pt x="1053" y="331"/>
                    <a:pt x="1053" y="331"/>
                    <a:pt x="1053" y="330"/>
                  </a:cubicBezTo>
                  <a:cubicBezTo>
                    <a:pt x="1053" y="330"/>
                    <a:pt x="1053" y="329"/>
                    <a:pt x="1053" y="329"/>
                  </a:cubicBezTo>
                  <a:cubicBezTo>
                    <a:pt x="1053" y="328"/>
                    <a:pt x="1053" y="328"/>
                    <a:pt x="1053" y="327"/>
                  </a:cubicBezTo>
                  <a:cubicBezTo>
                    <a:pt x="1054" y="326"/>
                    <a:pt x="1054" y="326"/>
                    <a:pt x="1055" y="325"/>
                  </a:cubicBezTo>
                  <a:cubicBezTo>
                    <a:pt x="1055" y="324"/>
                    <a:pt x="1056" y="323"/>
                    <a:pt x="1056" y="322"/>
                  </a:cubicBezTo>
                  <a:cubicBezTo>
                    <a:pt x="1057" y="321"/>
                    <a:pt x="1058" y="321"/>
                    <a:pt x="1058" y="320"/>
                  </a:cubicBezTo>
                  <a:cubicBezTo>
                    <a:pt x="1059" y="319"/>
                    <a:pt x="1060" y="319"/>
                    <a:pt x="1061" y="318"/>
                  </a:cubicBezTo>
                  <a:cubicBezTo>
                    <a:pt x="1061" y="318"/>
                    <a:pt x="1062" y="317"/>
                    <a:pt x="1063" y="317"/>
                  </a:cubicBezTo>
                  <a:cubicBezTo>
                    <a:pt x="1063" y="316"/>
                    <a:pt x="1064" y="316"/>
                    <a:pt x="1064" y="316"/>
                  </a:cubicBezTo>
                  <a:cubicBezTo>
                    <a:pt x="1064" y="316"/>
                    <a:pt x="1065" y="315"/>
                    <a:pt x="1065" y="315"/>
                  </a:cubicBezTo>
                  <a:cubicBezTo>
                    <a:pt x="1065" y="315"/>
                    <a:pt x="1065" y="315"/>
                    <a:pt x="1066" y="315"/>
                  </a:cubicBezTo>
                  <a:cubicBezTo>
                    <a:pt x="1066" y="314"/>
                    <a:pt x="1066" y="314"/>
                    <a:pt x="1066" y="314"/>
                  </a:cubicBezTo>
                  <a:cubicBezTo>
                    <a:pt x="1067" y="314"/>
                    <a:pt x="1067" y="313"/>
                    <a:pt x="1068" y="313"/>
                  </a:cubicBezTo>
                  <a:cubicBezTo>
                    <a:pt x="1068" y="313"/>
                    <a:pt x="1069" y="312"/>
                    <a:pt x="1069" y="312"/>
                  </a:cubicBezTo>
                  <a:cubicBezTo>
                    <a:pt x="1069" y="312"/>
                    <a:pt x="1070" y="312"/>
                    <a:pt x="1070" y="312"/>
                  </a:cubicBezTo>
                  <a:cubicBezTo>
                    <a:pt x="1071" y="312"/>
                    <a:pt x="1071" y="312"/>
                    <a:pt x="1071" y="312"/>
                  </a:cubicBezTo>
                  <a:cubicBezTo>
                    <a:pt x="1071" y="312"/>
                    <a:pt x="1072" y="312"/>
                    <a:pt x="1072" y="312"/>
                  </a:cubicBezTo>
                  <a:cubicBezTo>
                    <a:pt x="1072" y="311"/>
                    <a:pt x="1072" y="311"/>
                    <a:pt x="1072" y="311"/>
                  </a:cubicBezTo>
                  <a:cubicBezTo>
                    <a:pt x="1072" y="311"/>
                    <a:pt x="1072" y="311"/>
                    <a:pt x="1072" y="311"/>
                  </a:cubicBezTo>
                  <a:cubicBezTo>
                    <a:pt x="1072" y="311"/>
                    <a:pt x="1072" y="311"/>
                    <a:pt x="1072" y="311"/>
                  </a:cubicBezTo>
                  <a:cubicBezTo>
                    <a:pt x="1072" y="310"/>
                    <a:pt x="1072" y="310"/>
                    <a:pt x="1073" y="309"/>
                  </a:cubicBezTo>
                  <a:cubicBezTo>
                    <a:pt x="1073" y="308"/>
                    <a:pt x="1073" y="307"/>
                    <a:pt x="1073" y="306"/>
                  </a:cubicBezTo>
                  <a:cubicBezTo>
                    <a:pt x="1074" y="305"/>
                    <a:pt x="1074" y="305"/>
                    <a:pt x="1075" y="304"/>
                  </a:cubicBezTo>
                  <a:cubicBezTo>
                    <a:pt x="1075" y="303"/>
                    <a:pt x="1076" y="303"/>
                    <a:pt x="1077" y="303"/>
                  </a:cubicBezTo>
                  <a:cubicBezTo>
                    <a:pt x="1077" y="303"/>
                    <a:pt x="1077" y="303"/>
                    <a:pt x="1077" y="303"/>
                  </a:cubicBezTo>
                  <a:cubicBezTo>
                    <a:pt x="1078" y="303"/>
                    <a:pt x="1078" y="303"/>
                    <a:pt x="1078" y="303"/>
                  </a:cubicBezTo>
                  <a:cubicBezTo>
                    <a:pt x="1078" y="303"/>
                    <a:pt x="1079" y="303"/>
                    <a:pt x="1079" y="303"/>
                  </a:cubicBezTo>
                  <a:cubicBezTo>
                    <a:pt x="1079" y="303"/>
                    <a:pt x="1079" y="303"/>
                    <a:pt x="1080" y="303"/>
                  </a:cubicBezTo>
                  <a:cubicBezTo>
                    <a:pt x="1080" y="303"/>
                    <a:pt x="1080" y="303"/>
                    <a:pt x="1080" y="303"/>
                  </a:cubicBezTo>
                  <a:cubicBezTo>
                    <a:pt x="1081" y="303"/>
                    <a:pt x="1081" y="303"/>
                    <a:pt x="1081" y="303"/>
                  </a:cubicBezTo>
                  <a:cubicBezTo>
                    <a:pt x="1082" y="303"/>
                    <a:pt x="1082" y="303"/>
                    <a:pt x="1082" y="303"/>
                  </a:cubicBezTo>
                  <a:cubicBezTo>
                    <a:pt x="1083" y="303"/>
                    <a:pt x="1083" y="303"/>
                    <a:pt x="1083" y="303"/>
                  </a:cubicBezTo>
                  <a:cubicBezTo>
                    <a:pt x="1084" y="303"/>
                    <a:pt x="1085" y="303"/>
                    <a:pt x="1085" y="303"/>
                  </a:cubicBezTo>
                  <a:cubicBezTo>
                    <a:pt x="1086" y="303"/>
                    <a:pt x="1087" y="303"/>
                    <a:pt x="1087" y="303"/>
                  </a:cubicBezTo>
                  <a:cubicBezTo>
                    <a:pt x="1088" y="303"/>
                    <a:pt x="1088" y="302"/>
                    <a:pt x="1089" y="302"/>
                  </a:cubicBezTo>
                  <a:cubicBezTo>
                    <a:pt x="1089" y="302"/>
                    <a:pt x="1090" y="302"/>
                    <a:pt x="1090" y="302"/>
                  </a:cubicBezTo>
                  <a:cubicBezTo>
                    <a:pt x="1091" y="302"/>
                    <a:pt x="1091" y="301"/>
                    <a:pt x="1091" y="301"/>
                  </a:cubicBezTo>
                  <a:cubicBezTo>
                    <a:pt x="1091" y="301"/>
                    <a:pt x="1091" y="301"/>
                    <a:pt x="1092" y="301"/>
                  </a:cubicBezTo>
                  <a:cubicBezTo>
                    <a:pt x="1092" y="301"/>
                    <a:pt x="1092" y="301"/>
                    <a:pt x="1092" y="301"/>
                  </a:cubicBezTo>
                  <a:cubicBezTo>
                    <a:pt x="1092" y="301"/>
                    <a:pt x="1092" y="301"/>
                    <a:pt x="1093" y="301"/>
                  </a:cubicBezTo>
                  <a:cubicBezTo>
                    <a:pt x="1093" y="301"/>
                    <a:pt x="1093" y="301"/>
                    <a:pt x="1094" y="301"/>
                  </a:cubicBezTo>
                  <a:cubicBezTo>
                    <a:pt x="1094" y="301"/>
                    <a:pt x="1094" y="301"/>
                    <a:pt x="1094" y="302"/>
                  </a:cubicBezTo>
                  <a:cubicBezTo>
                    <a:pt x="1094" y="302"/>
                    <a:pt x="1095" y="302"/>
                    <a:pt x="1095" y="302"/>
                  </a:cubicBezTo>
                  <a:cubicBezTo>
                    <a:pt x="1095" y="302"/>
                    <a:pt x="1095" y="303"/>
                    <a:pt x="1095" y="303"/>
                  </a:cubicBezTo>
                  <a:cubicBezTo>
                    <a:pt x="1095" y="303"/>
                    <a:pt x="1095" y="303"/>
                    <a:pt x="1095" y="303"/>
                  </a:cubicBezTo>
                  <a:cubicBezTo>
                    <a:pt x="1096" y="303"/>
                    <a:pt x="1096" y="303"/>
                    <a:pt x="1096" y="304"/>
                  </a:cubicBezTo>
                  <a:cubicBezTo>
                    <a:pt x="1096" y="304"/>
                    <a:pt x="1096" y="304"/>
                    <a:pt x="1096" y="304"/>
                  </a:cubicBezTo>
                  <a:cubicBezTo>
                    <a:pt x="1096" y="304"/>
                    <a:pt x="1096" y="304"/>
                    <a:pt x="1096" y="304"/>
                  </a:cubicBezTo>
                  <a:cubicBezTo>
                    <a:pt x="1096" y="304"/>
                    <a:pt x="1096" y="304"/>
                    <a:pt x="1096" y="304"/>
                  </a:cubicBezTo>
                  <a:cubicBezTo>
                    <a:pt x="1096" y="304"/>
                    <a:pt x="1096" y="304"/>
                    <a:pt x="1096" y="304"/>
                  </a:cubicBezTo>
                  <a:cubicBezTo>
                    <a:pt x="1096" y="304"/>
                    <a:pt x="1096" y="304"/>
                    <a:pt x="1096" y="304"/>
                  </a:cubicBezTo>
                  <a:cubicBezTo>
                    <a:pt x="1096" y="304"/>
                    <a:pt x="1096" y="304"/>
                    <a:pt x="1097" y="304"/>
                  </a:cubicBezTo>
                  <a:cubicBezTo>
                    <a:pt x="1097" y="304"/>
                    <a:pt x="1097" y="304"/>
                    <a:pt x="1097" y="304"/>
                  </a:cubicBezTo>
                  <a:cubicBezTo>
                    <a:pt x="1097" y="304"/>
                    <a:pt x="1097" y="304"/>
                    <a:pt x="1097" y="304"/>
                  </a:cubicBezTo>
                  <a:cubicBezTo>
                    <a:pt x="1098" y="304"/>
                    <a:pt x="1098" y="303"/>
                    <a:pt x="1098" y="303"/>
                  </a:cubicBezTo>
                  <a:cubicBezTo>
                    <a:pt x="1098" y="303"/>
                    <a:pt x="1098" y="303"/>
                    <a:pt x="1098" y="303"/>
                  </a:cubicBezTo>
                  <a:cubicBezTo>
                    <a:pt x="1099" y="303"/>
                    <a:pt x="1099" y="303"/>
                    <a:pt x="1099" y="302"/>
                  </a:cubicBezTo>
                  <a:cubicBezTo>
                    <a:pt x="1099" y="302"/>
                    <a:pt x="1100" y="302"/>
                    <a:pt x="1100" y="302"/>
                  </a:cubicBezTo>
                  <a:cubicBezTo>
                    <a:pt x="1100" y="302"/>
                    <a:pt x="1100" y="302"/>
                    <a:pt x="1101" y="302"/>
                  </a:cubicBezTo>
                  <a:cubicBezTo>
                    <a:pt x="1101" y="301"/>
                    <a:pt x="1101" y="301"/>
                    <a:pt x="1101" y="301"/>
                  </a:cubicBezTo>
                  <a:cubicBezTo>
                    <a:pt x="1101" y="301"/>
                    <a:pt x="1101" y="301"/>
                    <a:pt x="1102" y="301"/>
                  </a:cubicBezTo>
                  <a:cubicBezTo>
                    <a:pt x="1102" y="301"/>
                    <a:pt x="1102" y="301"/>
                    <a:pt x="1102" y="302"/>
                  </a:cubicBezTo>
                  <a:cubicBezTo>
                    <a:pt x="1102" y="302"/>
                    <a:pt x="1102" y="302"/>
                    <a:pt x="1102" y="302"/>
                  </a:cubicBezTo>
                  <a:cubicBezTo>
                    <a:pt x="1102" y="302"/>
                    <a:pt x="1102" y="302"/>
                    <a:pt x="1102" y="302"/>
                  </a:cubicBezTo>
                  <a:cubicBezTo>
                    <a:pt x="1102" y="302"/>
                    <a:pt x="1103" y="302"/>
                    <a:pt x="1103" y="302"/>
                  </a:cubicBezTo>
                  <a:cubicBezTo>
                    <a:pt x="1103" y="302"/>
                    <a:pt x="1103" y="302"/>
                    <a:pt x="1103" y="302"/>
                  </a:cubicBezTo>
                  <a:cubicBezTo>
                    <a:pt x="1103" y="302"/>
                    <a:pt x="1103" y="302"/>
                    <a:pt x="1103" y="302"/>
                  </a:cubicBezTo>
                  <a:cubicBezTo>
                    <a:pt x="1103" y="302"/>
                    <a:pt x="1103" y="303"/>
                    <a:pt x="1103" y="303"/>
                  </a:cubicBezTo>
                  <a:cubicBezTo>
                    <a:pt x="1103" y="303"/>
                    <a:pt x="1103" y="303"/>
                    <a:pt x="1103" y="303"/>
                  </a:cubicBezTo>
                  <a:cubicBezTo>
                    <a:pt x="1103" y="304"/>
                    <a:pt x="1103" y="304"/>
                    <a:pt x="1103" y="304"/>
                  </a:cubicBezTo>
                  <a:cubicBezTo>
                    <a:pt x="1102" y="304"/>
                    <a:pt x="1102" y="305"/>
                    <a:pt x="1102" y="305"/>
                  </a:cubicBezTo>
                  <a:cubicBezTo>
                    <a:pt x="1102" y="305"/>
                    <a:pt x="1102" y="306"/>
                    <a:pt x="1101" y="306"/>
                  </a:cubicBezTo>
                  <a:cubicBezTo>
                    <a:pt x="1101" y="306"/>
                    <a:pt x="1101" y="306"/>
                    <a:pt x="1101" y="307"/>
                  </a:cubicBezTo>
                  <a:cubicBezTo>
                    <a:pt x="1100" y="307"/>
                    <a:pt x="1100" y="307"/>
                    <a:pt x="1100" y="308"/>
                  </a:cubicBezTo>
                  <a:cubicBezTo>
                    <a:pt x="1100" y="308"/>
                    <a:pt x="1099" y="308"/>
                    <a:pt x="1099" y="309"/>
                  </a:cubicBezTo>
                  <a:cubicBezTo>
                    <a:pt x="1099" y="309"/>
                    <a:pt x="1099" y="310"/>
                    <a:pt x="1099" y="310"/>
                  </a:cubicBezTo>
                  <a:cubicBezTo>
                    <a:pt x="1099" y="310"/>
                    <a:pt x="1099" y="310"/>
                    <a:pt x="1099" y="310"/>
                  </a:cubicBezTo>
                  <a:cubicBezTo>
                    <a:pt x="1099" y="311"/>
                    <a:pt x="1099" y="311"/>
                    <a:pt x="1099" y="311"/>
                  </a:cubicBezTo>
                  <a:cubicBezTo>
                    <a:pt x="1099" y="311"/>
                    <a:pt x="1099" y="311"/>
                    <a:pt x="1099" y="311"/>
                  </a:cubicBezTo>
                  <a:cubicBezTo>
                    <a:pt x="1099" y="311"/>
                    <a:pt x="1099" y="311"/>
                    <a:pt x="1099" y="311"/>
                  </a:cubicBezTo>
                  <a:cubicBezTo>
                    <a:pt x="1099" y="311"/>
                    <a:pt x="1099" y="312"/>
                    <a:pt x="1099" y="312"/>
                  </a:cubicBezTo>
                  <a:cubicBezTo>
                    <a:pt x="1099" y="312"/>
                    <a:pt x="1099" y="312"/>
                    <a:pt x="1100" y="312"/>
                  </a:cubicBezTo>
                  <a:cubicBezTo>
                    <a:pt x="1100" y="312"/>
                    <a:pt x="1100" y="312"/>
                    <a:pt x="1100" y="312"/>
                  </a:cubicBezTo>
                  <a:cubicBezTo>
                    <a:pt x="1100" y="312"/>
                    <a:pt x="1101" y="312"/>
                    <a:pt x="1101" y="312"/>
                  </a:cubicBezTo>
                  <a:cubicBezTo>
                    <a:pt x="1101" y="312"/>
                    <a:pt x="1101" y="312"/>
                    <a:pt x="1102" y="312"/>
                  </a:cubicBezTo>
                  <a:cubicBezTo>
                    <a:pt x="1102" y="312"/>
                    <a:pt x="1102" y="312"/>
                    <a:pt x="1102" y="312"/>
                  </a:cubicBezTo>
                  <a:cubicBezTo>
                    <a:pt x="1102" y="312"/>
                    <a:pt x="1103" y="312"/>
                    <a:pt x="1103" y="312"/>
                  </a:cubicBezTo>
                  <a:cubicBezTo>
                    <a:pt x="1103" y="312"/>
                    <a:pt x="1103" y="312"/>
                    <a:pt x="1103" y="312"/>
                  </a:cubicBezTo>
                  <a:cubicBezTo>
                    <a:pt x="1103" y="313"/>
                    <a:pt x="1104" y="313"/>
                    <a:pt x="1104" y="313"/>
                  </a:cubicBezTo>
                  <a:cubicBezTo>
                    <a:pt x="1104" y="313"/>
                    <a:pt x="1104" y="313"/>
                    <a:pt x="1104" y="313"/>
                  </a:cubicBezTo>
                  <a:cubicBezTo>
                    <a:pt x="1104" y="313"/>
                    <a:pt x="1104" y="313"/>
                    <a:pt x="1104" y="313"/>
                  </a:cubicBezTo>
                  <a:cubicBezTo>
                    <a:pt x="1104" y="313"/>
                    <a:pt x="1104" y="313"/>
                    <a:pt x="1104" y="313"/>
                  </a:cubicBezTo>
                  <a:cubicBezTo>
                    <a:pt x="1104" y="314"/>
                    <a:pt x="1104" y="314"/>
                    <a:pt x="1104" y="314"/>
                  </a:cubicBezTo>
                  <a:cubicBezTo>
                    <a:pt x="1104" y="314"/>
                    <a:pt x="1104" y="314"/>
                    <a:pt x="1104" y="314"/>
                  </a:cubicBezTo>
                  <a:cubicBezTo>
                    <a:pt x="1104" y="315"/>
                    <a:pt x="1103" y="315"/>
                    <a:pt x="1103" y="315"/>
                  </a:cubicBezTo>
                  <a:cubicBezTo>
                    <a:pt x="1103" y="315"/>
                    <a:pt x="1103" y="315"/>
                    <a:pt x="1103" y="315"/>
                  </a:cubicBezTo>
                  <a:cubicBezTo>
                    <a:pt x="1103" y="315"/>
                    <a:pt x="1102" y="315"/>
                    <a:pt x="1102" y="315"/>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2" y="316"/>
                    <a:pt x="1102" y="316"/>
                    <a:pt x="1102" y="316"/>
                  </a:cubicBezTo>
                  <a:cubicBezTo>
                    <a:pt x="1103" y="316"/>
                    <a:pt x="1103" y="316"/>
                    <a:pt x="1104" y="316"/>
                  </a:cubicBezTo>
                  <a:cubicBezTo>
                    <a:pt x="1105" y="316"/>
                    <a:pt x="1105" y="316"/>
                    <a:pt x="1106" y="315"/>
                  </a:cubicBezTo>
                  <a:cubicBezTo>
                    <a:pt x="1107" y="315"/>
                    <a:pt x="1107" y="314"/>
                    <a:pt x="1108" y="314"/>
                  </a:cubicBezTo>
                  <a:cubicBezTo>
                    <a:pt x="1109" y="313"/>
                    <a:pt x="1110" y="312"/>
                    <a:pt x="1111" y="312"/>
                  </a:cubicBezTo>
                  <a:cubicBezTo>
                    <a:pt x="1112" y="311"/>
                    <a:pt x="1113" y="310"/>
                    <a:pt x="1114" y="309"/>
                  </a:cubicBezTo>
                  <a:cubicBezTo>
                    <a:pt x="1115" y="308"/>
                    <a:pt x="1116" y="307"/>
                    <a:pt x="1117" y="307"/>
                  </a:cubicBezTo>
                  <a:cubicBezTo>
                    <a:pt x="1118" y="306"/>
                    <a:pt x="1119" y="306"/>
                    <a:pt x="1120" y="305"/>
                  </a:cubicBezTo>
                  <a:cubicBezTo>
                    <a:pt x="1121" y="305"/>
                    <a:pt x="1122" y="305"/>
                    <a:pt x="1123" y="305"/>
                  </a:cubicBezTo>
                  <a:cubicBezTo>
                    <a:pt x="1124" y="305"/>
                    <a:pt x="1124" y="305"/>
                    <a:pt x="1124" y="305"/>
                  </a:cubicBezTo>
                  <a:cubicBezTo>
                    <a:pt x="1124" y="305"/>
                    <a:pt x="1124" y="305"/>
                    <a:pt x="1124" y="305"/>
                  </a:cubicBezTo>
                  <a:cubicBezTo>
                    <a:pt x="1124" y="305"/>
                    <a:pt x="1124" y="305"/>
                    <a:pt x="1124" y="305"/>
                  </a:cubicBezTo>
                  <a:cubicBezTo>
                    <a:pt x="1124" y="305"/>
                    <a:pt x="1124" y="305"/>
                    <a:pt x="1124" y="305"/>
                  </a:cubicBezTo>
                  <a:cubicBezTo>
                    <a:pt x="1125" y="305"/>
                    <a:pt x="1125" y="305"/>
                    <a:pt x="1125" y="305"/>
                  </a:cubicBezTo>
                  <a:cubicBezTo>
                    <a:pt x="1125" y="305"/>
                    <a:pt x="1125" y="305"/>
                    <a:pt x="1125" y="305"/>
                  </a:cubicBezTo>
                  <a:cubicBezTo>
                    <a:pt x="1125" y="305"/>
                    <a:pt x="1125" y="305"/>
                    <a:pt x="1125" y="305"/>
                  </a:cubicBezTo>
                  <a:cubicBezTo>
                    <a:pt x="1125" y="305"/>
                    <a:pt x="1125" y="305"/>
                    <a:pt x="1125" y="305"/>
                  </a:cubicBezTo>
                  <a:cubicBezTo>
                    <a:pt x="1125" y="305"/>
                    <a:pt x="1125" y="305"/>
                    <a:pt x="1125" y="305"/>
                  </a:cubicBezTo>
                  <a:cubicBezTo>
                    <a:pt x="1125" y="305"/>
                    <a:pt x="1125" y="305"/>
                    <a:pt x="1126" y="305"/>
                  </a:cubicBezTo>
                  <a:cubicBezTo>
                    <a:pt x="1126" y="305"/>
                    <a:pt x="1126" y="305"/>
                    <a:pt x="1126" y="305"/>
                  </a:cubicBezTo>
                  <a:cubicBezTo>
                    <a:pt x="1126" y="305"/>
                    <a:pt x="1126" y="305"/>
                    <a:pt x="1126" y="305"/>
                  </a:cubicBezTo>
                  <a:cubicBezTo>
                    <a:pt x="1126" y="305"/>
                    <a:pt x="1126" y="305"/>
                    <a:pt x="1126" y="304"/>
                  </a:cubicBezTo>
                  <a:cubicBezTo>
                    <a:pt x="1126" y="304"/>
                    <a:pt x="1126" y="304"/>
                    <a:pt x="1126" y="304"/>
                  </a:cubicBezTo>
                  <a:cubicBezTo>
                    <a:pt x="1126" y="303"/>
                    <a:pt x="1126" y="303"/>
                    <a:pt x="1126" y="303"/>
                  </a:cubicBezTo>
                  <a:cubicBezTo>
                    <a:pt x="1126" y="303"/>
                    <a:pt x="1126" y="302"/>
                    <a:pt x="1126" y="302"/>
                  </a:cubicBezTo>
                  <a:cubicBezTo>
                    <a:pt x="1126" y="302"/>
                    <a:pt x="1126" y="301"/>
                    <a:pt x="1126" y="301"/>
                  </a:cubicBezTo>
                  <a:cubicBezTo>
                    <a:pt x="1126" y="301"/>
                    <a:pt x="1126" y="300"/>
                    <a:pt x="1125" y="300"/>
                  </a:cubicBezTo>
                  <a:cubicBezTo>
                    <a:pt x="1125" y="299"/>
                    <a:pt x="1125" y="299"/>
                    <a:pt x="1125" y="299"/>
                  </a:cubicBezTo>
                  <a:cubicBezTo>
                    <a:pt x="1125" y="298"/>
                    <a:pt x="1125" y="298"/>
                    <a:pt x="1125" y="298"/>
                  </a:cubicBezTo>
                  <a:cubicBezTo>
                    <a:pt x="1125" y="296"/>
                    <a:pt x="1126" y="296"/>
                    <a:pt x="1126" y="295"/>
                  </a:cubicBezTo>
                  <a:cubicBezTo>
                    <a:pt x="1127" y="294"/>
                    <a:pt x="1128" y="293"/>
                    <a:pt x="1129" y="293"/>
                  </a:cubicBezTo>
                  <a:cubicBezTo>
                    <a:pt x="1130" y="292"/>
                    <a:pt x="1132" y="292"/>
                    <a:pt x="1133" y="292"/>
                  </a:cubicBezTo>
                  <a:cubicBezTo>
                    <a:pt x="1134" y="292"/>
                    <a:pt x="1135" y="292"/>
                    <a:pt x="1136" y="292"/>
                  </a:cubicBezTo>
                  <a:cubicBezTo>
                    <a:pt x="1137" y="292"/>
                    <a:pt x="1137" y="292"/>
                    <a:pt x="1137" y="292"/>
                  </a:cubicBezTo>
                  <a:cubicBezTo>
                    <a:pt x="1138" y="292"/>
                    <a:pt x="1138" y="292"/>
                    <a:pt x="1138" y="292"/>
                  </a:cubicBezTo>
                  <a:cubicBezTo>
                    <a:pt x="1139" y="292"/>
                    <a:pt x="1139" y="292"/>
                    <a:pt x="1139" y="292"/>
                  </a:cubicBezTo>
                  <a:cubicBezTo>
                    <a:pt x="1140" y="292"/>
                    <a:pt x="1140" y="292"/>
                    <a:pt x="1140" y="292"/>
                  </a:cubicBezTo>
                  <a:cubicBezTo>
                    <a:pt x="1140" y="292"/>
                    <a:pt x="1141" y="292"/>
                    <a:pt x="1141" y="293"/>
                  </a:cubicBezTo>
                  <a:cubicBezTo>
                    <a:pt x="1141" y="293"/>
                    <a:pt x="1142" y="293"/>
                    <a:pt x="1142" y="293"/>
                  </a:cubicBezTo>
                  <a:cubicBezTo>
                    <a:pt x="1142" y="293"/>
                    <a:pt x="1143" y="294"/>
                    <a:pt x="1143" y="294"/>
                  </a:cubicBezTo>
                  <a:cubicBezTo>
                    <a:pt x="1143" y="294"/>
                    <a:pt x="1143" y="294"/>
                    <a:pt x="1143" y="295"/>
                  </a:cubicBezTo>
                  <a:cubicBezTo>
                    <a:pt x="1143" y="295"/>
                    <a:pt x="1143" y="295"/>
                    <a:pt x="1143" y="295"/>
                  </a:cubicBezTo>
                  <a:cubicBezTo>
                    <a:pt x="1143" y="295"/>
                    <a:pt x="1143" y="295"/>
                    <a:pt x="1143" y="295"/>
                  </a:cubicBezTo>
                  <a:cubicBezTo>
                    <a:pt x="1143" y="295"/>
                    <a:pt x="1142" y="295"/>
                    <a:pt x="1142" y="295"/>
                  </a:cubicBezTo>
                  <a:cubicBezTo>
                    <a:pt x="1142" y="295"/>
                    <a:pt x="1142" y="295"/>
                    <a:pt x="1142" y="295"/>
                  </a:cubicBezTo>
                  <a:cubicBezTo>
                    <a:pt x="1141" y="295"/>
                    <a:pt x="1141" y="295"/>
                    <a:pt x="1141" y="295"/>
                  </a:cubicBezTo>
                  <a:cubicBezTo>
                    <a:pt x="1141" y="295"/>
                    <a:pt x="1141" y="295"/>
                    <a:pt x="1141" y="295"/>
                  </a:cubicBezTo>
                  <a:cubicBezTo>
                    <a:pt x="1141" y="295"/>
                    <a:pt x="1140" y="295"/>
                    <a:pt x="1140" y="295"/>
                  </a:cubicBezTo>
                  <a:cubicBezTo>
                    <a:pt x="1140" y="295"/>
                    <a:pt x="1140" y="295"/>
                    <a:pt x="1140" y="295"/>
                  </a:cubicBezTo>
                  <a:cubicBezTo>
                    <a:pt x="1140" y="295"/>
                    <a:pt x="1140" y="295"/>
                    <a:pt x="1139" y="295"/>
                  </a:cubicBezTo>
                  <a:cubicBezTo>
                    <a:pt x="1139" y="295"/>
                    <a:pt x="1139" y="295"/>
                    <a:pt x="1139" y="295"/>
                  </a:cubicBezTo>
                  <a:cubicBezTo>
                    <a:pt x="1139" y="295"/>
                    <a:pt x="1139" y="295"/>
                    <a:pt x="1139" y="295"/>
                  </a:cubicBezTo>
                  <a:cubicBezTo>
                    <a:pt x="1139" y="295"/>
                    <a:pt x="1139" y="295"/>
                    <a:pt x="1139" y="295"/>
                  </a:cubicBezTo>
                  <a:cubicBezTo>
                    <a:pt x="1138" y="295"/>
                    <a:pt x="1138" y="295"/>
                    <a:pt x="1138" y="295"/>
                  </a:cubicBezTo>
                  <a:cubicBezTo>
                    <a:pt x="1138" y="295"/>
                    <a:pt x="1137" y="295"/>
                    <a:pt x="1137" y="295"/>
                  </a:cubicBezTo>
                  <a:cubicBezTo>
                    <a:pt x="1137" y="295"/>
                    <a:pt x="1137" y="295"/>
                    <a:pt x="1136" y="296"/>
                  </a:cubicBezTo>
                  <a:cubicBezTo>
                    <a:pt x="1136" y="296"/>
                    <a:pt x="1136" y="296"/>
                    <a:pt x="1136" y="296"/>
                  </a:cubicBezTo>
                  <a:cubicBezTo>
                    <a:pt x="1136" y="296"/>
                    <a:pt x="1135" y="297"/>
                    <a:pt x="1135" y="297"/>
                  </a:cubicBezTo>
                  <a:cubicBezTo>
                    <a:pt x="1135" y="297"/>
                    <a:pt x="1135" y="298"/>
                    <a:pt x="1135" y="298"/>
                  </a:cubicBezTo>
                  <a:cubicBezTo>
                    <a:pt x="1134" y="299"/>
                    <a:pt x="1134" y="299"/>
                    <a:pt x="1134" y="299"/>
                  </a:cubicBezTo>
                  <a:cubicBezTo>
                    <a:pt x="1134" y="300"/>
                    <a:pt x="1134" y="300"/>
                    <a:pt x="1134" y="301"/>
                  </a:cubicBezTo>
                  <a:cubicBezTo>
                    <a:pt x="1134" y="301"/>
                    <a:pt x="1134" y="302"/>
                    <a:pt x="1134" y="302"/>
                  </a:cubicBezTo>
                  <a:cubicBezTo>
                    <a:pt x="1134" y="303"/>
                    <a:pt x="1134" y="303"/>
                    <a:pt x="1134" y="303"/>
                  </a:cubicBezTo>
                  <a:cubicBezTo>
                    <a:pt x="1134" y="304"/>
                    <a:pt x="1134" y="304"/>
                    <a:pt x="1134" y="304"/>
                  </a:cubicBezTo>
                  <a:cubicBezTo>
                    <a:pt x="1134" y="305"/>
                    <a:pt x="1133" y="305"/>
                    <a:pt x="1133" y="305"/>
                  </a:cubicBezTo>
                  <a:cubicBezTo>
                    <a:pt x="1133" y="306"/>
                    <a:pt x="1133" y="306"/>
                    <a:pt x="1133" y="306"/>
                  </a:cubicBezTo>
                  <a:cubicBezTo>
                    <a:pt x="1133" y="306"/>
                    <a:pt x="1133" y="306"/>
                    <a:pt x="1133" y="307"/>
                  </a:cubicBezTo>
                  <a:cubicBezTo>
                    <a:pt x="1133" y="307"/>
                    <a:pt x="1133" y="307"/>
                    <a:pt x="1133" y="307"/>
                  </a:cubicBezTo>
                  <a:cubicBezTo>
                    <a:pt x="1133" y="307"/>
                    <a:pt x="1133" y="307"/>
                    <a:pt x="1133" y="307"/>
                  </a:cubicBezTo>
                  <a:cubicBezTo>
                    <a:pt x="1133" y="307"/>
                    <a:pt x="1133" y="308"/>
                    <a:pt x="1133" y="308"/>
                  </a:cubicBezTo>
                  <a:cubicBezTo>
                    <a:pt x="1133" y="308"/>
                    <a:pt x="1134" y="308"/>
                    <a:pt x="1134" y="308"/>
                  </a:cubicBezTo>
                  <a:cubicBezTo>
                    <a:pt x="1134" y="308"/>
                    <a:pt x="1134" y="308"/>
                    <a:pt x="1134" y="308"/>
                  </a:cubicBezTo>
                  <a:cubicBezTo>
                    <a:pt x="1134" y="308"/>
                    <a:pt x="1134" y="308"/>
                    <a:pt x="1134" y="309"/>
                  </a:cubicBezTo>
                  <a:cubicBezTo>
                    <a:pt x="1134" y="309"/>
                    <a:pt x="1134" y="309"/>
                    <a:pt x="1134" y="309"/>
                  </a:cubicBezTo>
                  <a:cubicBezTo>
                    <a:pt x="1133" y="309"/>
                    <a:pt x="1133" y="309"/>
                    <a:pt x="1133" y="309"/>
                  </a:cubicBezTo>
                  <a:cubicBezTo>
                    <a:pt x="1133" y="309"/>
                    <a:pt x="1133" y="310"/>
                    <a:pt x="1133" y="310"/>
                  </a:cubicBezTo>
                  <a:cubicBezTo>
                    <a:pt x="1133" y="310"/>
                    <a:pt x="1132" y="310"/>
                    <a:pt x="1132" y="310"/>
                  </a:cubicBezTo>
                  <a:cubicBezTo>
                    <a:pt x="1132" y="310"/>
                    <a:pt x="1132" y="310"/>
                    <a:pt x="1132" y="310"/>
                  </a:cubicBezTo>
                  <a:cubicBezTo>
                    <a:pt x="1132" y="310"/>
                    <a:pt x="1132" y="311"/>
                    <a:pt x="1131" y="311"/>
                  </a:cubicBezTo>
                  <a:cubicBezTo>
                    <a:pt x="1131" y="311"/>
                    <a:pt x="1131" y="311"/>
                    <a:pt x="1131" y="311"/>
                  </a:cubicBezTo>
                  <a:cubicBezTo>
                    <a:pt x="1131" y="311"/>
                    <a:pt x="1131" y="311"/>
                    <a:pt x="1131" y="311"/>
                  </a:cubicBezTo>
                  <a:cubicBezTo>
                    <a:pt x="1131" y="312"/>
                    <a:pt x="1131" y="312"/>
                    <a:pt x="1131" y="312"/>
                  </a:cubicBezTo>
                  <a:cubicBezTo>
                    <a:pt x="1131" y="312"/>
                    <a:pt x="1131" y="312"/>
                    <a:pt x="1131" y="313"/>
                  </a:cubicBezTo>
                  <a:cubicBezTo>
                    <a:pt x="1131" y="313"/>
                    <a:pt x="1131" y="314"/>
                    <a:pt x="1131" y="314"/>
                  </a:cubicBezTo>
                  <a:cubicBezTo>
                    <a:pt x="1130" y="314"/>
                    <a:pt x="1130" y="315"/>
                    <a:pt x="1130" y="315"/>
                  </a:cubicBezTo>
                  <a:cubicBezTo>
                    <a:pt x="1129" y="315"/>
                    <a:pt x="1129" y="315"/>
                    <a:pt x="1128" y="316"/>
                  </a:cubicBezTo>
                  <a:cubicBezTo>
                    <a:pt x="1128" y="316"/>
                    <a:pt x="1128" y="316"/>
                    <a:pt x="1128" y="316"/>
                  </a:cubicBezTo>
                  <a:cubicBezTo>
                    <a:pt x="1128" y="316"/>
                    <a:pt x="1128" y="316"/>
                    <a:pt x="1127" y="316"/>
                  </a:cubicBezTo>
                  <a:cubicBezTo>
                    <a:pt x="1127" y="316"/>
                    <a:pt x="1127" y="316"/>
                    <a:pt x="1127" y="316"/>
                  </a:cubicBezTo>
                  <a:cubicBezTo>
                    <a:pt x="1127" y="316"/>
                    <a:pt x="1126" y="316"/>
                    <a:pt x="1126" y="316"/>
                  </a:cubicBezTo>
                  <a:cubicBezTo>
                    <a:pt x="1125" y="316"/>
                    <a:pt x="1124" y="316"/>
                    <a:pt x="1124" y="317"/>
                  </a:cubicBezTo>
                  <a:cubicBezTo>
                    <a:pt x="1123" y="317"/>
                    <a:pt x="1122" y="317"/>
                    <a:pt x="1121" y="317"/>
                  </a:cubicBezTo>
                  <a:cubicBezTo>
                    <a:pt x="1120" y="318"/>
                    <a:pt x="1119" y="318"/>
                    <a:pt x="1119" y="318"/>
                  </a:cubicBezTo>
                  <a:cubicBezTo>
                    <a:pt x="1118" y="319"/>
                    <a:pt x="1118" y="319"/>
                    <a:pt x="1118" y="320"/>
                  </a:cubicBezTo>
                  <a:cubicBezTo>
                    <a:pt x="1118" y="320"/>
                    <a:pt x="1118" y="321"/>
                    <a:pt x="1118" y="321"/>
                  </a:cubicBezTo>
                  <a:cubicBezTo>
                    <a:pt x="1118" y="321"/>
                    <a:pt x="1117" y="322"/>
                    <a:pt x="1117" y="322"/>
                  </a:cubicBezTo>
                  <a:cubicBezTo>
                    <a:pt x="1117" y="322"/>
                    <a:pt x="1116" y="323"/>
                    <a:pt x="1116" y="323"/>
                  </a:cubicBezTo>
                  <a:cubicBezTo>
                    <a:pt x="1116" y="323"/>
                    <a:pt x="1115" y="323"/>
                    <a:pt x="1115" y="324"/>
                  </a:cubicBezTo>
                  <a:cubicBezTo>
                    <a:pt x="1115" y="324"/>
                    <a:pt x="1114" y="324"/>
                    <a:pt x="1114" y="324"/>
                  </a:cubicBezTo>
                  <a:cubicBezTo>
                    <a:pt x="1114" y="325"/>
                    <a:pt x="1113" y="325"/>
                    <a:pt x="1113" y="325"/>
                  </a:cubicBezTo>
                  <a:cubicBezTo>
                    <a:pt x="1113" y="325"/>
                    <a:pt x="1112" y="326"/>
                    <a:pt x="1112" y="326"/>
                  </a:cubicBezTo>
                  <a:cubicBezTo>
                    <a:pt x="1112" y="327"/>
                    <a:pt x="1112" y="327"/>
                    <a:pt x="1111" y="327"/>
                  </a:cubicBezTo>
                  <a:cubicBezTo>
                    <a:pt x="1111" y="328"/>
                    <a:pt x="1111" y="328"/>
                    <a:pt x="1111" y="329"/>
                  </a:cubicBezTo>
                  <a:cubicBezTo>
                    <a:pt x="1110" y="329"/>
                    <a:pt x="1110" y="329"/>
                    <a:pt x="1109" y="330"/>
                  </a:cubicBezTo>
                  <a:cubicBezTo>
                    <a:pt x="1109" y="330"/>
                    <a:pt x="1108" y="331"/>
                    <a:pt x="1108" y="331"/>
                  </a:cubicBezTo>
                  <a:cubicBezTo>
                    <a:pt x="1107" y="331"/>
                    <a:pt x="1107" y="332"/>
                    <a:pt x="1106" y="332"/>
                  </a:cubicBezTo>
                  <a:cubicBezTo>
                    <a:pt x="1105" y="333"/>
                    <a:pt x="1105" y="333"/>
                    <a:pt x="1104" y="334"/>
                  </a:cubicBezTo>
                  <a:cubicBezTo>
                    <a:pt x="1103" y="335"/>
                    <a:pt x="1102" y="335"/>
                    <a:pt x="1101" y="336"/>
                  </a:cubicBezTo>
                  <a:cubicBezTo>
                    <a:pt x="1100" y="337"/>
                    <a:pt x="1100" y="337"/>
                    <a:pt x="1099" y="338"/>
                  </a:cubicBezTo>
                  <a:cubicBezTo>
                    <a:pt x="1098" y="339"/>
                    <a:pt x="1097" y="340"/>
                    <a:pt x="1097" y="341"/>
                  </a:cubicBezTo>
                  <a:cubicBezTo>
                    <a:pt x="1096" y="343"/>
                    <a:pt x="1095" y="344"/>
                    <a:pt x="1094" y="345"/>
                  </a:cubicBezTo>
                  <a:cubicBezTo>
                    <a:pt x="1093" y="346"/>
                    <a:pt x="1092" y="346"/>
                    <a:pt x="1091" y="347"/>
                  </a:cubicBezTo>
                  <a:cubicBezTo>
                    <a:pt x="1090" y="347"/>
                    <a:pt x="1089" y="348"/>
                    <a:pt x="1088" y="348"/>
                  </a:cubicBezTo>
                  <a:cubicBezTo>
                    <a:pt x="1087" y="349"/>
                    <a:pt x="1086" y="349"/>
                    <a:pt x="1085" y="349"/>
                  </a:cubicBezTo>
                  <a:cubicBezTo>
                    <a:pt x="1085" y="349"/>
                    <a:pt x="1085" y="349"/>
                    <a:pt x="1085" y="350"/>
                  </a:cubicBezTo>
                  <a:cubicBezTo>
                    <a:pt x="1085" y="350"/>
                    <a:pt x="1084" y="350"/>
                    <a:pt x="1084" y="350"/>
                  </a:cubicBezTo>
                  <a:cubicBezTo>
                    <a:pt x="1084" y="350"/>
                    <a:pt x="1084" y="350"/>
                    <a:pt x="1084" y="350"/>
                  </a:cubicBezTo>
                  <a:cubicBezTo>
                    <a:pt x="1084" y="350"/>
                    <a:pt x="1083" y="350"/>
                    <a:pt x="1083" y="350"/>
                  </a:cubicBezTo>
                  <a:cubicBezTo>
                    <a:pt x="1083" y="351"/>
                    <a:pt x="1083" y="351"/>
                    <a:pt x="1083" y="351"/>
                  </a:cubicBezTo>
                  <a:cubicBezTo>
                    <a:pt x="1083" y="351"/>
                    <a:pt x="1082" y="351"/>
                    <a:pt x="1082" y="352"/>
                  </a:cubicBezTo>
                  <a:cubicBezTo>
                    <a:pt x="1081" y="352"/>
                    <a:pt x="1080" y="352"/>
                    <a:pt x="1080" y="352"/>
                  </a:cubicBezTo>
                  <a:cubicBezTo>
                    <a:pt x="1079" y="352"/>
                    <a:pt x="1078" y="352"/>
                    <a:pt x="1077" y="352"/>
                  </a:cubicBezTo>
                  <a:cubicBezTo>
                    <a:pt x="1077" y="352"/>
                    <a:pt x="1077" y="352"/>
                    <a:pt x="1077" y="352"/>
                  </a:cubicBezTo>
                  <a:cubicBezTo>
                    <a:pt x="1076" y="352"/>
                    <a:pt x="1076" y="352"/>
                    <a:pt x="1076" y="352"/>
                  </a:cubicBezTo>
                  <a:cubicBezTo>
                    <a:pt x="1076" y="352"/>
                    <a:pt x="1076" y="352"/>
                    <a:pt x="1076" y="352"/>
                  </a:cubicBezTo>
                  <a:cubicBezTo>
                    <a:pt x="1076" y="352"/>
                    <a:pt x="1075" y="352"/>
                    <a:pt x="1075" y="352"/>
                  </a:cubicBezTo>
                  <a:cubicBezTo>
                    <a:pt x="1075" y="352"/>
                    <a:pt x="1075" y="352"/>
                    <a:pt x="1075" y="352"/>
                  </a:cubicBezTo>
                  <a:cubicBezTo>
                    <a:pt x="1075" y="352"/>
                    <a:pt x="1075" y="352"/>
                    <a:pt x="1075" y="352"/>
                  </a:cubicBezTo>
                  <a:cubicBezTo>
                    <a:pt x="1075" y="353"/>
                    <a:pt x="1075" y="353"/>
                    <a:pt x="1075" y="353"/>
                  </a:cubicBezTo>
                  <a:cubicBezTo>
                    <a:pt x="1075" y="353"/>
                    <a:pt x="1075" y="353"/>
                    <a:pt x="1075" y="354"/>
                  </a:cubicBezTo>
                  <a:cubicBezTo>
                    <a:pt x="1075" y="354"/>
                    <a:pt x="1075" y="355"/>
                    <a:pt x="1076" y="355"/>
                  </a:cubicBezTo>
                  <a:cubicBezTo>
                    <a:pt x="1076" y="356"/>
                    <a:pt x="1076" y="357"/>
                    <a:pt x="1075" y="357"/>
                  </a:cubicBezTo>
                  <a:cubicBezTo>
                    <a:pt x="1075" y="358"/>
                    <a:pt x="1075" y="359"/>
                    <a:pt x="1075" y="360"/>
                  </a:cubicBezTo>
                  <a:cubicBezTo>
                    <a:pt x="1074" y="360"/>
                    <a:pt x="1074" y="361"/>
                    <a:pt x="1073" y="362"/>
                  </a:cubicBezTo>
                  <a:cubicBezTo>
                    <a:pt x="1072" y="363"/>
                    <a:pt x="1071" y="365"/>
                    <a:pt x="1070" y="366"/>
                  </a:cubicBezTo>
                  <a:cubicBezTo>
                    <a:pt x="1069" y="368"/>
                    <a:pt x="1069" y="369"/>
                    <a:pt x="1068" y="371"/>
                  </a:cubicBezTo>
                  <a:cubicBezTo>
                    <a:pt x="1067" y="372"/>
                    <a:pt x="1067" y="374"/>
                    <a:pt x="1067" y="376"/>
                  </a:cubicBezTo>
                  <a:cubicBezTo>
                    <a:pt x="1066" y="377"/>
                    <a:pt x="1066" y="379"/>
                    <a:pt x="1066" y="380"/>
                  </a:cubicBezTo>
                  <a:cubicBezTo>
                    <a:pt x="1067" y="382"/>
                    <a:pt x="1067" y="385"/>
                    <a:pt x="1067" y="388"/>
                  </a:cubicBezTo>
                  <a:cubicBezTo>
                    <a:pt x="1068" y="390"/>
                    <a:pt x="1068" y="394"/>
                    <a:pt x="1069" y="397"/>
                  </a:cubicBezTo>
                  <a:cubicBezTo>
                    <a:pt x="1069" y="400"/>
                    <a:pt x="1070" y="403"/>
                    <a:pt x="1070" y="405"/>
                  </a:cubicBezTo>
                  <a:cubicBezTo>
                    <a:pt x="1071" y="408"/>
                    <a:pt x="1072" y="410"/>
                    <a:pt x="1072" y="410"/>
                  </a:cubicBezTo>
                  <a:cubicBezTo>
                    <a:pt x="1072" y="411"/>
                    <a:pt x="1073" y="411"/>
                    <a:pt x="1073" y="412"/>
                  </a:cubicBezTo>
                  <a:cubicBezTo>
                    <a:pt x="1073" y="413"/>
                    <a:pt x="1073" y="413"/>
                    <a:pt x="1073" y="414"/>
                  </a:cubicBezTo>
                  <a:cubicBezTo>
                    <a:pt x="1074" y="415"/>
                    <a:pt x="1074" y="416"/>
                    <a:pt x="1074" y="416"/>
                  </a:cubicBezTo>
                  <a:cubicBezTo>
                    <a:pt x="1074" y="417"/>
                    <a:pt x="1074" y="418"/>
                    <a:pt x="1074" y="419"/>
                  </a:cubicBezTo>
                  <a:cubicBezTo>
                    <a:pt x="1074" y="419"/>
                    <a:pt x="1074" y="420"/>
                    <a:pt x="1074" y="420"/>
                  </a:cubicBezTo>
                  <a:cubicBezTo>
                    <a:pt x="1074" y="421"/>
                    <a:pt x="1074" y="422"/>
                    <a:pt x="1074" y="422"/>
                  </a:cubicBezTo>
                  <a:cubicBezTo>
                    <a:pt x="1075" y="423"/>
                    <a:pt x="1075" y="423"/>
                    <a:pt x="1075" y="423"/>
                  </a:cubicBezTo>
                  <a:cubicBezTo>
                    <a:pt x="1075" y="424"/>
                    <a:pt x="1075" y="424"/>
                    <a:pt x="1075" y="424"/>
                  </a:cubicBezTo>
                  <a:cubicBezTo>
                    <a:pt x="1076" y="425"/>
                    <a:pt x="1076" y="425"/>
                    <a:pt x="1076" y="425"/>
                  </a:cubicBezTo>
                  <a:cubicBezTo>
                    <a:pt x="1076" y="426"/>
                    <a:pt x="1076" y="426"/>
                    <a:pt x="1076" y="426"/>
                  </a:cubicBezTo>
                  <a:cubicBezTo>
                    <a:pt x="1077" y="426"/>
                    <a:pt x="1077" y="427"/>
                    <a:pt x="1077" y="427"/>
                  </a:cubicBezTo>
                  <a:cubicBezTo>
                    <a:pt x="1077" y="427"/>
                    <a:pt x="1077" y="428"/>
                    <a:pt x="1077" y="428"/>
                  </a:cubicBezTo>
                  <a:cubicBezTo>
                    <a:pt x="1077" y="428"/>
                    <a:pt x="1077" y="429"/>
                    <a:pt x="1077" y="429"/>
                  </a:cubicBezTo>
                  <a:cubicBezTo>
                    <a:pt x="1077" y="429"/>
                    <a:pt x="1077" y="429"/>
                    <a:pt x="1077" y="429"/>
                  </a:cubicBezTo>
                  <a:cubicBezTo>
                    <a:pt x="1077" y="430"/>
                    <a:pt x="1077" y="430"/>
                    <a:pt x="1077" y="430"/>
                  </a:cubicBezTo>
                  <a:cubicBezTo>
                    <a:pt x="1078" y="430"/>
                    <a:pt x="1078" y="430"/>
                    <a:pt x="1078" y="430"/>
                  </a:cubicBezTo>
                  <a:cubicBezTo>
                    <a:pt x="1078" y="430"/>
                    <a:pt x="1078" y="430"/>
                    <a:pt x="1079" y="430"/>
                  </a:cubicBezTo>
                  <a:cubicBezTo>
                    <a:pt x="1079" y="430"/>
                    <a:pt x="1079" y="429"/>
                    <a:pt x="1080" y="429"/>
                  </a:cubicBezTo>
                  <a:cubicBezTo>
                    <a:pt x="1080" y="429"/>
                    <a:pt x="1080" y="428"/>
                    <a:pt x="1081" y="428"/>
                  </a:cubicBezTo>
                  <a:cubicBezTo>
                    <a:pt x="1081" y="427"/>
                    <a:pt x="1082" y="427"/>
                    <a:pt x="1082" y="426"/>
                  </a:cubicBezTo>
                  <a:cubicBezTo>
                    <a:pt x="1082" y="426"/>
                    <a:pt x="1083" y="426"/>
                    <a:pt x="1083" y="425"/>
                  </a:cubicBezTo>
                  <a:cubicBezTo>
                    <a:pt x="1083" y="425"/>
                    <a:pt x="1084" y="425"/>
                    <a:pt x="1084" y="424"/>
                  </a:cubicBezTo>
                  <a:cubicBezTo>
                    <a:pt x="1084" y="424"/>
                    <a:pt x="1084" y="424"/>
                    <a:pt x="1085" y="424"/>
                  </a:cubicBezTo>
                  <a:cubicBezTo>
                    <a:pt x="1085" y="423"/>
                    <a:pt x="1085" y="423"/>
                    <a:pt x="1086" y="423"/>
                  </a:cubicBezTo>
                  <a:cubicBezTo>
                    <a:pt x="1086" y="422"/>
                    <a:pt x="1086" y="422"/>
                    <a:pt x="1086" y="422"/>
                  </a:cubicBezTo>
                  <a:cubicBezTo>
                    <a:pt x="1087" y="422"/>
                    <a:pt x="1087" y="421"/>
                    <a:pt x="1087" y="421"/>
                  </a:cubicBezTo>
                  <a:cubicBezTo>
                    <a:pt x="1087" y="421"/>
                    <a:pt x="1087" y="421"/>
                    <a:pt x="1088" y="421"/>
                  </a:cubicBezTo>
                  <a:cubicBezTo>
                    <a:pt x="1088" y="420"/>
                    <a:pt x="1088" y="420"/>
                    <a:pt x="1088" y="420"/>
                  </a:cubicBezTo>
                  <a:cubicBezTo>
                    <a:pt x="1088" y="420"/>
                    <a:pt x="1088" y="420"/>
                    <a:pt x="1088" y="420"/>
                  </a:cubicBezTo>
                  <a:cubicBezTo>
                    <a:pt x="1088" y="419"/>
                    <a:pt x="1088" y="419"/>
                    <a:pt x="1088" y="419"/>
                  </a:cubicBezTo>
                  <a:cubicBezTo>
                    <a:pt x="1089" y="419"/>
                    <a:pt x="1089" y="419"/>
                    <a:pt x="1089" y="419"/>
                  </a:cubicBezTo>
                  <a:cubicBezTo>
                    <a:pt x="1089" y="418"/>
                    <a:pt x="1089" y="418"/>
                    <a:pt x="1090" y="418"/>
                  </a:cubicBezTo>
                  <a:cubicBezTo>
                    <a:pt x="1090" y="418"/>
                    <a:pt x="1090" y="418"/>
                    <a:pt x="1090" y="417"/>
                  </a:cubicBezTo>
                  <a:cubicBezTo>
                    <a:pt x="1090" y="417"/>
                    <a:pt x="1090" y="416"/>
                    <a:pt x="1091" y="416"/>
                  </a:cubicBezTo>
                  <a:cubicBezTo>
                    <a:pt x="1091" y="415"/>
                    <a:pt x="1091" y="415"/>
                    <a:pt x="1091" y="414"/>
                  </a:cubicBezTo>
                  <a:cubicBezTo>
                    <a:pt x="1091" y="414"/>
                    <a:pt x="1091" y="413"/>
                    <a:pt x="1091" y="413"/>
                  </a:cubicBezTo>
                  <a:cubicBezTo>
                    <a:pt x="1091" y="412"/>
                    <a:pt x="1091" y="412"/>
                    <a:pt x="1091" y="412"/>
                  </a:cubicBezTo>
                  <a:cubicBezTo>
                    <a:pt x="1091" y="412"/>
                    <a:pt x="1091" y="411"/>
                    <a:pt x="1091" y="411"/>
                  </a:cubicBezTo>
                  <a:cubicBezTo>
                    <a:pt x="1091" y="411"/>
                    <a:pt x="1091" y="411"/>
                    <a:pt x="1091" y="410"/>
                  </a:cubicBezTo>
                  <a:cubicBezTo>
                    <a:pt x="1091" y="410"/>
                    <a:pt x="1091" y="410"/>
                    <a:pt x="1091" y="410"/>
                  </a:cubicBezTo>
                  <a:cubicBezTo>
                    <a:pt x="1091" y="410"/>
                    <a:pt x="1091" y="409"/>
                    <a:pt x="1091" y="409"/>
                  </a:cubicBezTo>
                  <a:cubicBezTo>
                    <a:pt x="1091" y="409"/>
                    <a:pt x="1092" y="409"/>
                    <a:pt x="1092" y="409"/>
                  </a:cubicBezTo>
                  <a:cubicBezTo>
                    <a:pt x="1092" y="409"/>
                    <a:pt x="1093" y="408"/>
                    <a:pt x="1093" y="408"/>
                  </a:cubicBezTo>
                  <a:cubicBezTo>
                    <a:pt x="1093" y="408"/>
                    <a:pt x="1093" y="408"/>
                    <a:pt x="1094" y="408"/>
                  </a:cubicBezTo>
                  <a:cubicBezTo>
                    <a:pt x="1094" y="408"/>
                    <a:pt x="1094" y="407"/>
                    <a:pt x="1095" y="407"/>
                  </a:cubicBezTo>
                  <a:cubicBezTo>
                    <a:pt x="1095" y="407"/>
                    <a:pt x="1095" y="407"/>
                    <a:pt x="1095" y="407"/>
                  </a:cubicBezTo>
                  <a:cubicBezTo>
                    <a:pt x="1096" y="407"/>
                    <a:pt x="1096" y="407"/>
                    <a:pt x="1096" y="406"/>
                  </a:cubicBezTo>
                  <a:cubicBezTo>
                    <a:pt x="1096" y="406"/>
                    <a:pt x="1096" y="406"/>
                    <a:pt x="1096" y="406"/>
                  </a:cubicBezTo>
                  <a:cubicBezTo>
                    <a:pt x="1097" y="406"/>
                    <a:pt x="1097" y="406"/>
                    <a:pt x="1097" y="405"/>
                  </a:cubicBezTo>
                  <a:cubicBezTo>
                    <a:pt x="1098" y="405"/>
                    <a:pt x="1098" y="405"/>
                    <a:pt x="1098" y="405"/>
                  </a:cubicBezTo>
                  <a:cubicBezTo>
                    <a:pt x="1099" y="405"/>
                    <a:pt x="1099" y="405"/>
                    <a:pt x="1099" y="405"/>
                  </a:cubicBezTo>
                  <a:cubicBezTo>
                    <a:pt x="1100" y="405"/>
                    <a:pt x="1100" y="405"/>
                    <a:pt x="1101" y="405"/>
                  </a:cubicBezTo>
                  <a:cubicBezTo>
                    <a:pt x="1101" y="405"/>
                    <a:pt x="1101" y="405"/>
                    <a:pt x="1101" y="405"/>
                  </a:cubicBezTo>
                  <a:cubicBezTo>
                    <a:pt x="1101" y="405"/>
                    <a:pt x="1102" y="405"/>
                    <a:pt x="1102" y="405"/>
                  </a:cubicBezTo>
                  <a:cubicBezTo>
                    <a:pt x="1102" y="405"/>
                    <a:pt x="1102" y="405"/>
                    <a:pt x="1102" y="405"/>
                  </a:cubicBezTo>
                  <a:cubicBezTo>
                    <a:pt x="1103" y="405"/>
                    <a:pt x="1103" y="405"/>
                    <a:pt x="1103" y="405"/>
                  </a:cubicBezTo>
                  <a:cubicBezTo>
                    <a:pt x="1103" y="405"/>
                    <a:pt x="1103" y="404"/>
                    <a:pt x="1103" y="404"/>
                  </a:cubicBezTo>
                  <a:cubicBezTo>
                    <a:pt x="1103" y="404"/>
                    <a:pt x="1103" y="403"/>
                    <a:pt x="1103" y="403"/>
                  </a:cubicBezTo>
                  <a:cubicBezTo>
                    <a:pt x="1103" y="402"/>
                    <a:pt x="1103" y="402"/>
                    <a:pt x="1103" y="401"/>
                  </a:cubicBezTo>
                  <a:cubicBezTo>
                    <a:pt x="1102" y="401"/>
                    <a:pt x="1102" y="400"/>
                    <a:pt x="1102" y="400"/>
                  </a:cubicBezTo>
                  <a:cubicBezTo>
                    <a:pt x="1102" y="400"/>
                    <a:pt x="1102" y="400"/>
                    <a:pt x="1102" y="400"/>
                  </a:cubicBezTo>
                  <a:cubicBezTo>
                    <a:pt x="1102" y="399"/>
                    <a:pt x="1102" y="399"/>
                    <a:pt x="1102" y="399"/>
                  </a:cubicBezTo>
                  <a:cubicBezTo>
                    <a:pt x="1102" y="399"/>
                    <a:pt x="1102" y="399"/>
                    <a:pt x="1102" y="399"/>
                  </a:cubicBezTo>
                  <a:cubicBezTo>
                    <a:pt x="1102" y="399"/>
                    <a:pt x="1102" y="398"/>
                    <a:pt x="1101" y="398"/>
                  </a:cubicBezTo>
                  <a:cubicBezTo>
                    <a:pt x="1101" y="398"/>
                    <a:pt x="1101" y="397"/>
                    <a:pt x="1102" y="397"/>
                  </a:cubicBezTo>
                  <a:cubicBezTo>
                    <a:pt x="1102" y="396"/>
                    <a:pt x="1102" y="395"/>
                    <a:pt x="1103" y="395"/>
                  </a:cubicBezTo>
                  <a:cubicBezTo>
                    <a:pt x="1104" y="394"/>
                    <a:pt x="1104" y="394"/>
                    <a:pt x="1105" y="393"/>
                  </a:cubicBezTo>
                  <a:cubicBezTo>
                    <a:pt x="1106" y="393"/>
                    <a:pt x="1107" y="392"/>
                    <a:pt x="1108" y="391"/>
                  </a:cubicBezTo>
                  <a:cubicBezTo>
                    <a:pt x="1108" y="391"/>
                    <a:pt x="1108" y="391"/>
                    <a:pt x="1108" y="391"/>
                  </a:cubicBezTo>
                  <a:cubicBezTo>
                    <a:pt x="1108" y="391"/>
                    <a:pt x="1108" y="391"/>
                    <a:pt x="1109" y="391"/>
                  </a:cubicBezTo>
                  <a:cubicBezTo>
                    <a:pt x="1109" y="391"/>
                    <a:pt x="1109" y="391"/>
                    <a:pt x="1109" y="391"/>
                  </a:cubicBezTo>
                  <a:cubicBezTo>
                    <a:pt x="1109" y="390"/>
                    <a:pt x="1109" y="390"/>
                    <a:pt x="1109" y="390"/>
                  </a:cubicBezTo>
                  <a:cubicBezTo>
                    <a:pt x="1110" y="390"/>
                    <a:pt x="1110" y="390"/>
                    <a:pt x="1110" y="390"/>
                  </a:cubicBezTo>
                  <a:cubicBezTo>
                    <a:pt x="1110" y="390"/>
                    <a:pt x="1110" y="390"/>
                    <a:pt x="1111" y="390"/>
                  </a:cubicBezTo>
                  <a:cubicBezTo>
                    <a:pt x="1111" y="390"/>
                    <a:pt x="1111" y="390"/>
                    <a:pt x="1111" y="390"/>
                  </a:cubicBezTo>
                  <a:cubicBezTo>
                    <a:pt x="1112" y="390"/>
                    <a:pt x="1112" y="389"/>
                    <a:pt x="1112" y="389"/>
                  </a:cubicBezTo>
                  <a:cubicBezTo>
                    <a:pt x="1112" y="389"/>
                    <a:pt x="1112" y="389"/>
                    <a:pt x="1113" y="389"/>
                  </a:cubicBezTo>
                  <a:cubicBezTo>
                    <a:pt x="1113" y="390"/>
                    <a:pt x="1113" y="390"/>
                    <a:pt x="1113" y="390"/>
                  </a:cubicBezTo>
                  <a:cubicBezTo>
                    <a:pt x="1113" y="390"/>
                    <a:pt x="1113" y="390"/>
                    <a:pt x="1114" y="390"/>
                  </a:cubicBezTo>
                  <a:cubicBezTo>
                    <a:pt x="1114" y="390"/>
                    <a:pt x="1114" y="390"/>
                    <a:pt x="1114" y="390"/>
                  </a:cubicBezTo>
                  <a:cubicBezTo>
                    <a:pt x="1114" y="390"/>
                    <a:pt x="1114" y="390"/>
                    <a:pt x="1115" y="390"/>
                  </a:cubicBezTo>
                  <a:cubicBezTo>
                    <a:pt x="1115" y="390"/>
                    <a:pt x="1115" y="390"/>
                    <a:pt x="1115" y="390"/>
                  </a:cubicBezTo>
                  <a:cubicBezTo>
                    <a:pt x="1115" y="390"/>
                    <a:pt x="1115" y="390"/>
                    <a:pt x="1116" y="390"/>
                  </a:cubicBezTo>
                  <a:cubicBezTo>
                    <a:pt x="1116" y="390"/>
                    <a:pt x="1116" y="390"/>
                    <a:pt x="1116" y="390"/>
                  </a:cubicBezTo>
                  <a:cubicBezTo>
                    <a:pt x="1116" y="390"/>
                    <a:pt x="1117" y="390"/>
                    <a:pt x="1117" y="390"/>
                  </a:cubicBezTo>
                  <a:cubicBezTo>
                    <a:pt x="1117" y="390"/>
                    <a:pt x="1118" y="390"/>
                    <a:pt x="1118" y="390"/>
                  </a:cubicBezTo>
                  <a:cubicBezTo>
                    <a:pt x="1118" y="389"/>
                    <a:pt x="1118" y="389"/>
                    <a:pt x="1119" y="389"/>
                  </a:cubicBezTo>
                  <a:cubicBezTo>
                    <a:pt x="1119" y="389"/>
                    <a:pt x="1119" y="389"/>
                    <a:pt x="1119" y="389"/>
                  </a:cubicBezTo>
                  <a:cubicBezTo>
                    <a:pt x="1120" y="388"/>
                    <a:pt x="1120" y="387"/>
                    <a:pt x="1120" y="387"/>
                  </a:cubicBezTo>
                  <a:cubicBezTo>
                    <a:pt x="1120" y="386"/>
                    <a:pt x="1120" y="386"/>
                    <a:pt x="1120" y="385"/>
                  </a:cubicBezTo>
                  <a:cubicBezTo>
                    <a:pt x="1120" y="385"/>
                    <a:pt x="1120" y="384"/>
                    <a:pt x="1119" y="383"/>
                  </a:cubicBezTo>
                  <a:cubicBezTo>
                    <a:pt x="1119" y="383"/>
                    <a:pt x="1118" y="382"/>
                    <a:pt x="1118" y="382"/>
                  </a:cubicBezTo>
                  <a:cubicBezTo>
                    <a:pt x="1117" y="381"/>
                    <a:pt x="1117" y="381"/>
                    <a:pt x="1117" y="381"/>
                  </a:cubicBezTo>
                  <a:cubicBezTo>
                    <a:pt x="1117" y="381"/>
                    <a:pt x="1117" y="381"/>
                    <a:pt x="1117" y="381"/>
                  </a:cubicBezTo>
                  <a:cubicBezTo>
                    <a:pt x="1117" y="381"/>
                    <a:pt x="1117" y="380"/>
                    <a:pt x="1117" y="380"/>
                  </a:cubicBezTo>
                  <a:cubicBezTo>
                    <a:pt x="1117" y="380"/>
                    <a:pt x="1117" y="380"/>
                    <a:pt x="1117" y="379"/>
                  </a:cubicBezTo>
                  <a:cubicBezTo>
                    <a:pt x="1117" y="379"/>
                    <a:pt x="1117" y="379"/>
                    <a:pt x="1117" y="378"/>
                  </a:cubicBezTo>
                  <a:cubicBezTo>
                    <a:pt x="1117" y="378"/>
                    <a:pt x="1118" y="377"/>
                    <a:pt x="1118" y="376"/>
                  </a:cubicBezTo>
                  <a:cubicBezTo>
                    <a:pt x="1119" y="375"/>
                    <a:pt x="1119" y="374"/>
                    <a:pt x="1120" y="374"/>
                  </a:cubicBezTo>
                  <a:cubicBezTo>
                    <a:pt x="1120" y="373"/>
                    <a:pt x="1121" y="372"/>
                    <a:pt x="1121" y="372"/>
                  </a:cubicBezTo>
                  <a:cubicBezTo>
                    <a:pt x="1122" y="371"/>
                    <a:pt x="1123" y="371"/>
                    <a:pt x="1123" y="370"/>
                  </a:cubicBezTo>
                  <a:cubicBezTo>
                    <a:pt x="1123" y="370"/>
                    <a:pt x="1123" y="370"/>
                    <a:pt x="1123" y="370"/>
                  </a:cubicBezTo>
                  <a:cubicBezTo>
                    <a:pt x="1123" y="370"/>
                    <a:pt x="1123" y="370"/>
                    <a:pt x="1124" y="370"/>
                  </a:cubicBezTo>
                  <a:cubicBezTo>
                    <a:pt x="1124" y="370"/>
                    <a:pt x="1124" y="370"/>
                    <a:pt x="1124" y="370"/>
                  </a:cubicBezTo>
                  <a:cubicBezTo>
                    <a:pt x="1124" y="370"/>
                    <a:pt x="1124" y="370"/>
                    <a:pt x="1124" y="370"/>
                  </a:cubicBezTo>
                  <a:cubicBezTo>
                    <a:pt x="1124" y="370"/>
                    <a:pt x="1124" y="370"/>
                    <a:pt x="1125" y="370"/>
                  </a:cubicBezTo>
                  <a:cubicBezTo>
                    <a:pt x="1125" y="370"/>
                    <a:pt x="1125" y="370"/>
                    <a:pt x="1125" y="370"/>
                  </a:cubicBezTo>
                  <a:cubicBezTo>
                    <a:pt x="1125" y="370"/>
                    <a:pt x="1126" y="371"/>
                    <a:pt x="1126" y="371"/>
                  </a:cubicBezTo>
                  <a:cubicBezTo>
                    <a:pt x="1126" y="371"/>
                    <a:pt x="1126" y="371"/>
                    <a:pt x="1126" y="371"/>
                  </a:cubicBezTo>
                  <a:cubicBezTo>
                    <a:pt x="1126" y="371"/>
                    <a:pt x="1126" y="371"/>
                    <a:pt x="1126" y="371"/>
                  </a:cubicBezTo>
                  <a:cubicBezTo>
                    <a:pt x="1127" y="371"/>
                    <a:pt x="1127" y="371"/>
                    <a:pt x="1127" y="371"/>
                  </a:cubicBezTo>
                  <a:cubicBezTo>
                    <a:pt x="1127" y="371"/>
                    <a:pt x="1127" y="371"/>
                    <a:pt x="1127" y="371"/>
                  </a:cubicBezTo>
                  <a:cubicBezTo>
                    <a:pt x="1127" y="371"/>
                    <a:pt x="1127" y="371"/>
                    <a:pt x="1128" y="371"/>
                  </a:cubicBezTo>
                  <a:cubicBezTo>
                    <a:pt x="1128" y="371"/>
                    <a:pt x="1128" y="371"/>
                    <a:pt x="1128" y="371"/>
                  </a:cubicBezTo>
                  <a:cubicBezTo>
                    <a:pt x="1128" y="371"/>
                    <a:pt x="1128" y="371"/>
                    <a:pt x="1128" y="371"/>
                  </a:cubicBezTo>
                  <a:cubicBezTo>
                    <a:pt x="1128" y="371"/>
                    <a:pt x="1129" y="371"/>
                    <a:pt x="1129" y="371"/>
                  </a:cubicBezTo>
                  <a:cubicBezTo>
                    <a:pt x="1129" y="371"/>
                    <a:pt x="1129" y="370"/>
                    <a:pt x="1129" y="370"/>
                  </a:cubicBezTo>
                  <a:cubicBezTo>
                    <a:pt x="1129" y="370"/>
                    <a:pt x="1130" y="370"/>
                    <a:pt x="1130" y="370"/>
                  </a:cubicBezTo>
                  <a:cubicBezTo>
                    <a:pt x="1130" y="370"/>
                    <a:pt x="1130" y="370"/>
                    <a:pt x="1130" y="369"/>
                  </a:cubicBezTo>
                  <a:cubicBezTo>
                    <a:pt x="1130" y="369"/>
                    <a:pt x="1130" y="369"/>
                    <a:pt x="1130" y="369"/>
                  </a:cubicBezTo>
                  <a:cubicBezTo>
                    <a:pt x="1130" y="369"/>
                    <a:pt x="1130" y="369"/>
                    <a:pt x="1130" y="369"/>
                  </a:cubicBezTo>
                  <a:cubicBezTo>
                    <a:pt x="1129" y="368"/>
                    <a:pt x="1129" y="368"/>
                    <a:pt x="1129" y="367"/>
                  </a:cubicBezTo>
                  <a:cubicBezTo>
                    <a:pt x="1129" y="367"/>
                    <a:pt x="1128" y="367"/>
                    <a:pt x="1128" y="367"/>
                  </a:cubicBezTo>
                  <a:cubicBezTo>
                    <a:pt x="1127" y="366"/>
                    <a:pt x="1127" y="366"/>
                    <a:pt x="1127" y="366"/>
                  </a:cubicBezTo>
                  <a:cubicBezTo>
                    <a:pt x="1126" y="366"/>
                    <a:pt x="1126" y="366"/>
                    <a:pt x="1126" y="366"/>
                  </a:cubicBezTo>
                  <a:cubicBezTo>
                    <a:pt x="1125" y="366"/>
                    <a:pt x="1125" y="366"/>
                    <a:pt x="1125" y="366"/>
                  </a:cubicBezTo>
                  <a:cubicBezTo>
                    <a:pt x="1125" y="366"/>
                    <a:pt x="1125" y="366"/>
                    <a:pt x="1125" y="366"/>
                  </a:cubicBezTo>
                  <a:cubicBezTo>
                    <a:pt x="1125" y="366"/>
                    <a:pt x="1125" y="365"/>
                    <a:pt x="1125" y="365"/>
                  </a:cubicBezTo>
                  <a:cubicBezTo>
                    <a:pt x="1124" y="365"/>
                    <a:pt x="1124" y="365"/>
                    <a:pt x="1124" y="365"/>
                  </a:cubicBezTo>
                  <a:cubicBezTo>
                    <a:pt x="1124" y="365"/>
                    <a:pt x="1124" y="365"/>
                    <a:pt x="1124" y="364"/>
                  </a:cubicBezTo>
                  <a:cubicBezTo>
                    <a:pt x="1124" y="364"/>
                    <a:pt x="1124" y="363"/>
                    <a:pt x="1123" y="362"/>
                  </a:cubicBezTo>
                  <a:cubicBezTo>
                    <a:pt x="1123" y="362"/>
                    <a:pt x="1124" y="361"/>
                    <a:pt x="1124" y="360"/>
                  </a:cubicBezTo>
                  <a:cubicBezTo>
                    <a:pt x="1124" y="359"/>
                    <a:pt x="1124" y="358"/>
                    <a:pt x="1125" y="358"/>
                  </a:cubicBezTo>
                  <a:cubicBezTo>
                    <a:pt x="1125" y="357"/>
                    <a:pt x="1126" y="356"/>
                    <a:pt x="1126" y="356"/>
                  </a:cubicBezTo>
                  <a:cubicBezTo>
                    <a:pt x="1127" y="355"/>
                    <a:pt x="1127" y="355"/>
                    <a:pt x="1128" y="355"/>
                  </a:cubicBezTo>
                  <a:cubicBezTo>
                    <a:pt x="1128" y="354"/>
                    <a:pt x="1128" y="354"/>
                    <a:pt x="1128" y="354"/>
                  </a:cubicBezTo>
                  <a:cubicBezTo>
                    <a:pt x="1128" y="354"/>
                    <a:pt x="1129" y="353"/>
                    <a:pt x="1129" y="353"/>
                  </a:cubicBezTo>
                  <a:cubicBezTo>
                    <a:pt x="1129" y="353"/>
                    <a:pt x="1129" y="353"/>
                    <a:pt x="1129" y="353"/>
                  </a:cubicBezTo>
                  <a:cubicBezTo>
                    <a:pt x="1129" y="353"/>
                    <a:pt x="1128" y="353"/>
                    <a:pt x="1128" y="353"/>
                  </a:cubicBezTo>
                  <a:cubicBezTo>
                    <a:pt x="1128" y="353"/>
                    <a:pt x="1128" y="353"/>
                    <a:pt x="1128" y="353"/>
                  </a:cubicBezTo>
                  <a:cubicBezTo>
                    <a:pt x="1127" y="352"/>
                    <a:pt x="1127" y="352"/>
                    <a:pt x="1127" y="352"/>
                  </a:cubicBezTo>
                  <a:cubicBezTo>
                    <a:pt x="1127" y="352"/>
                    <a:pt x="1126" y="352"/>
                    <a:pt x="1126" y="352"/>
                  </a:cubicBezTo>
                  <a:cubicBezTo>
                    <a:pt x="1126" y="352"/>
                    <a:pt x="1126" y="352"/>
                    <a:pt x="1126" y="352"/>
                  </a:cubicBezTo>
                  <a:cubicBezTo>
                    <a:pt x="1126" y="352"/>
                    <a:pt x="1125" y="352"/>
                    <a:pt x="1125" y="352"/>
                  </a:cubicBezTo>
                  <a:cubicBezTo>
                    <a:pt x="1125" y="352"/>
                    <a:pt x="1125" y="352"/>
                    <a:pt x="1125" y="352"/>
                  </a:cubicBezTo>
                  <a:cubicBezTo>
                    <a:pt x="1125" y="352"/>
                    <a:pt x="1125" y="352"/>
                    <a:pt x="1125" y="352"/>
                  </a:cubicBezTo>
                  <a:cubicBezTo>
                    <a:pt x="1124" y="352"/>
                    <a:pt x="1124" y="352"/>
                    <a:pt x="1124" y="352"/>
                  </a:cubicBezTo>
                  <a:cubicBezTo>
                    <a:pt x="1124" y="352"/>
                    <a:pt x="1124" y="352"/>
                    <a:pt x="1124" y="352"/>
                  </a:cubicBezTo>
                  <a:cubicBezTo>
                    <a:pt x="1124" y="352"/>
                    <a:pt x="1124" y="352"/>
                    <a:pt x="1123" y="352"/>
                  </a:cubicBezTo>
                  <a:cubicBezTo>
                    <a:pt x="1123" y="352"/>
                    <a:pt x="1123" y="352"/>
                    <a:pt x="1123" y="352"/>
                  </a:cubicBezTo>
                  <a:cubicBezTo>
                    <a:pt x="1123" y="352"/>
                    <a:pt x="1123" y="352"/>
                    <a:pt x="1123" y="352"/>
                  </a:cubicBezTo>
                  <a:cubicBezTo>
                    <a:pt x="1122" y="352"/>
                    <a:pt x="1122" y="352"/>
                    <a:pt x="1122" y="352"/>
                  </a:cubicBezTo>
                  <a:cubicBezTo>
                    <a:pt x="1122" y="352"/>
                    <a:pt x="1122" y="352"/>
                    <a:pt x="1122" y="352"/>
                  </a:cubicBezTo>
                  <a:cubicBezTo>
                    <a:pt x="1121" y="352"/>
                    <a:pt x="1121" y="352"/>
                    <a:pt x="1121" y="352"/>
                  </a:cubicBezTo>
                  <a:cubicBezTo>
                    <a:pt x="1121" y="352"/>
                    <a:pt x="1121" y="352"/>
                    <a:pt x="1120" y="352"/>
                  </a:cubicBezTo>
                  <a:cubicBezTo>
                    <a:pt x="1120" y="352"/>
                    <a:pt x="1120" y="352"/>
                    <a:pt x="1120" y="352"/>
                  </a:cubicBezTo>
                  <a:cubicBezTo>
                    <a:pt x="1119" y="352"/>
                    <a:pt x="1119" y="352"/>
                    <a:pt x="1119" y="351"/>
                  </a:cubicBezTo>
                  <a:cubicBezTo>
                    <a:pt x="1119" y="351"/>
                    <a:pt x="1119" y="351"/>
                    <a:pt x="1118" y="351"/>
                  </a:cubicBezTo>
                  <a:cubicBezTo>
                    <a:pt x="1118" y="350"/>
                    <a:pt x="1118" y="350"/>
                    <a:pt x="1118" y="349"/>
                  </a:cubicBezTo>
                  <a:cubicBezTo>
                    <a:pt x="1118" y="349"/>
                    <a:pt x="1118" y="348"/>
                    <a:pt x="1118" y="347"/>
                  </a:cubicBezTo>
                  <a:cubicBezTo>
                    <a:pt x="1118" y="347"/>
                    <a:pt x="1118" y="346"/>
                    <a:pt x="1118" y="345"/>
                  </a:cubicBezTo>
                  <a:cubicBezTo>
                    <a:pt x="1118" y="345"/>
                    <a:pt x="1119" y="344"/>
                    <a:pt x="1119" y="343"/>
                  </a:cubicBezTo>
                  <a:cubicBezTo>
                    <a:pt x="1120" y="343"/>
                    <a:pt x="1120" y="342"/>
                    <a:pt x="1120" y="342"/>
                  </a:cubicBezTo>
                  <a:cubicBezTo>
                    <a:pt x="1121" y="342"/>
                    <a:pt x="1121" y="341"/>
                    <a:pt x="1121" y="341"/>
                  </a:cubicBezTo>
                  <a:cubicBezTo>
                    <a:pt x="1122" y="341"/>
                    <a:pt x="1122" y="340"/>
                    <a:pt x="1122" y="340"/>
                  </a:cubicBezTo>
                  <a:cubicBezTo>
                    <a:pt x="1123" y="340"/>
                    <a:pt x="1123" y="340"/>
                    <a:pt x="1123" y="339"/>
                  </a:cubicBezTo>
                  <a:cubicBezTo>
                    <a:pt x="1124" y="339"/>
                    <a:pt x="1124" y="339"/>
                    <a:pt x="1124" y="339"/>
                  </a:cubicBezTo>
                  <a:cubicBezTo>
                    <a:pt x="1125" y="339"/>
                    <a:pt x="1125" y="338"/>
                    <a:pt x="1125" y="338"/>
                  </a:cubicBezTo>
                  <a:cubicBezTo>
                    <a:pt x="1125" y="338"/>
                    <a:pt x="1125" y="338"/>
                    <a:pt x="1126" y="337"/>
                  </a:cubicBezTo>
                  <a:cubicBezTo>
                    <a:pt x="1126" y="337"/>
                    <a:pt x="1126" y="337"/>
                    <a:pt x="1126" y="336"/>
                  </a:cubicBezTo>
                  <a:cubicBezTo>
                    <a:pt x="1126" y="336"/>
                    <a:pt x="1126" y="335"/>
                    <a:pt x="1127" y="334"/>
                  </a:cubicBezTo>
                  <a:cubicBezTo>
                    <a:pt x="1127" y="333"/>
                    <a:pt x="1127" y="333"/>
                    <a:pt x="1128" y="332"/>
                  </a:cubicBezTo>
                  <a:cubicBezTo>
                    <a:pt x="1128" y="331"/>
                    <a:pt x="1129" y="330"/>
                    <a:pt x="1129" y="330"/>
                  </a:cubicBezTo>
                  <a:cubicBezTo>
                    <a:pt x="1130" y="329"/>
                    <a:pt x="1130" y="328"/>
                    <a:pt x="1130" y="328"/>
                  </a:cubicBezTo>
                  <a:cubicBezTo>
                    <a:pt x="1131" y="328"/>
                    <a:pt x="1131" y="327"/>
                    <a:pt x="1131" y="327"/>
                  </a:cubicBezTo>
                  <a:cubicBezTo>
                    <a:pt x="1131" y="327"/>
                    <a:pt x="1131" y="327"/>
                    <a:pt x="1131" y="327"/>
                  </a:cubicBezTo>
                  <a:cubicBezTo>
                    <a:pt x="1131" y="326"/>
                    <a:pt x="1131" y="326"/>
                    <a:pt x="1132" y="326"/>
                  </a:cubicBezTo>
                  <a:cubicBezTo>
                    <a:pt x="1132" y="326"/>
                    <a:pt x="1132" y="326"/>
                    <a:pt x="1132" y="326"/>
                  </a:cubicBezTo>
                  <a:cubicBezTo>
                    <a:pt x="1132" y="326"/>
                    <a:pt x="1132" y="325"/>
                    <a:pt x="1132" y="325"/>
                  </a:cubicBezTo>
                  <a:cubicBezTo>
                    <a:pt x="1132" y="325"/>
                    <a:pt x="1133" y="325"/>
                    <a:pt x="1133" y="325"/>
                  </a:cubicBezTo>
                  <a:cubicBezTo>
                    <a:pt x="1133" y="325"/>
                    <a:pt x="1133" y="325"/>
                    <a:pt x="1133" y="325"/>
                  </a:cubicBezTo>
                  <a:cubicBezTo>
                    <a:pt x="1134" y="325"/>
                    <a:pt x="1134" y="325"/>
                    <a:pt x="1134" y="325"/>
                  </a:cubicBezTo>
                  <a:cubicBezTo>
                    <a:pt x="1134" y="325"/>
                    <a:pt x="1135" y="325"/>
                    <a:pt x="1135" y="325"/>
                  </a:cubicBezTo>
                  <a:cubicBezTo>
                    <a:pt x="1135" y="325"/>
                    <a:pt x="1135" y="325"/>
                    <a:pt x="1136" y="325"/>
                  </a:cubicBezTo>
                  <a:cubicBezTo>
                    <a:pt x="1136" y="325"/>
                    <a:pt x="1136" y="325"/>
                    <a:pt x="1136" y="325"/>
                  </a:cubicBezTo>
                  <a:cubicBezTo>
                    <a:pt x="1136" y="325"/>
                    <a:pt x="1137" y="325"/>
                    <a:pt x="1137" y="325"/>
                  </a:cubicBezTo>
                  <a:cubicBezTo>
                    <a:pt x="1137" y="325"/>
                    <a:pt x="1137" y="325"/>
                    <a:pt x="1137" y="325"/>
                  </a:cubicBezTo>
                  <a:cubicBezTo>
                    <a:pt x="1138" y="325"/>
                    <a:pt x="1138" y="325"/>
                    <a:pt x="1138" y="325"/>
                  </a:cubicBezTo>
                  <a:cubicBezTo>
                    <a:pt x="1138" y="325"/>
                    <a:pt x="1138" y="325"/>
                    <a:pt x="1138" y="325"/>
                  </a:cubicBezTo>
                  <a:cubicBezTo>
                    <a:pt x="1139" y="325"/>
                    <a:pt x="1139" y="325"/>
                    <a:pt x="1139" y="325"/>
                  </a:cubicBezTo>
                  <a:cubicBezTo>
                    <a:pt x="1139" y="325"/>
                    <a:pt x="1139" y="325"/>
                    <a:pt x="1139" y="325"/>
                  </a:cubicBezTo>
                  <a:cubicBezTo>
                    <a:pt x="1139" y="325"/>
                    <a:pt x="1139" y="325"/>
                    <a:pt x="1139" y="325"/>
                  </a:cubicBezTo>
                  <a:cubicBezTo>
                    <a:pt x="1139" y="325"/>
                    <a:pt x="1139" y="325"/>
                    <a:pt x="1139" y="325"/>
                  </a:cubicBezTo>
                  <a:cubicBezTo>
                    <a:pt x="1139" y="325"/>
                    <a:pt x="1139" y="325"/>
                    <a:pt x="1139" y="325"/>
                  </a:cubicBezTo>
                  <a:cubicBezTo>
                    <a:pt x="1140" y="325"/>
                    <a:pt x="1140" y="325"/>
                    <a:pt x="1140" y="325"/>
                  </a:cubicBezTo>
                  <a:cubicBezTo>
                    <a:pt x="1140" y="325"/>
                    <a:pt x="1140" y="325"/>
                    <a:pt x="1140" y="325"/>
                  </a:cubicBezTo>
                  <a:cubicBezTo>
                    <a:pt x="1140" y="325"/>
                    <a:pt x="1141" y="325"/>
                    <a:pt x="1141" y="326"/>
                  </a:cubicBezTo>
                  <a:cubicBezTo>
                    <a:pt x="1141" y="326"/>
                    <a:pt x="1141" y="326"/>
                    <a:pt x="1141" y="326"/>
                  </a:cubicBezTo>
                  <a:cubicBezTo>
                    <a:pt x="1141" y="326"/>
                    <a:pt x="1141" y="326"/>
                    <a:pt x="1141" y="327"/>
                  </a:cubicBezTo>
                  <a:cubicBezTo>
                    <a:pt x="1142" y="327"/>
                    <a:pt x="1142" y="327"/>
                    <a:pt x="1142" y="327"/>
                  </a:cubicBezTo>
                  <a:cubicBezTo>
                    <a:pt x="1142" y="327"/>
                    <a:pt x="1142" y="327"/>
                    <a:pt x="1142" y="327"/>
                  </a:cubicBezTo>
                  <a:cubicBezTo>
                    <a:pt x="1142" y="327"/>
                    <a:pt x="1142" y="327"/>
                    <a:pt x="1142" y="327"/>
                  </a:cubicBezTo>
                  <a:cubicBezTo>
                    <a:pt x="1142" y="327"/>
                    <a:pt x="1142" y="327"/>
                    <a:pt x="1142" y="327"/>
                  </a:cubicBezTo>
                  <a:cubicBezTo>
                    <a:pt x="1142" y="327"/>
                    <a:pt x="1142" y="327"/>
                    <a:pt x="1142" y="327"/>
                  </a:cubicBezTo>
                  <a:cubicBezTo>
                    <a:pt x="1143" y="327"/>
                    <a:pt x="1143" y="326"/>
                    <a:pt x="1143" y="326"/>
                  </a:cubicBezTo>
                  <a:cubicBezTo>
                    <a:pt x="1143" y="326"/>
                    <a:pt x="1143" y="326"/>
                    <a:pt x="1143" y="326"/>
                  </a:cubicBezTo>
                  <a:cubicBezTo>
                    <a:pt x="1144" y="325"/>
                    <a:pt x="1144" y="325"/>
                    <a:pt x="1144" y="325"/>
                  </a:cubicBezTo>
                  <a:cubicBezTo>
                    <a:pt x="1144" y="325"/>
                    <a:pt x="1144" y="324"/>
                    <a:pt x="1145" y="324"/>
                  </a:cubicBezTo>
                  <a:cubicBezTo>
                    <a:pt x="1145" y="323"/>
                    <a:pt x="1146" y="323"/>
                    <a:pt x="1146" y="322"/>
                  </a:cubicBezTo>
                  <a:cubicBezTo>
                    <a:pt x="1147" y="322"/>
                    <a:pt x="1147" y="321"/>
                    <a:pt x="1148" y="320"/>
                  </a:cubicBezTo>
                  <a:cubicBezTo>
                    <a:pt x="1148" y="320"/>
                    <a:pt x="1149" y="320"/>
                    <a:pt x="1149" y="319"/>
                  </a:cubicBezTo>
                  <a:cubicBezTo>
                    <a:pt x="1150" y="319"/>
                    <a:pt x="1150" y="319"/>
                    <a:pt x="1151" y="319"/>
                  </a:cubicBezTo>
                  <a:cubicBezTo>
                    <a:pt x="1151" y="319"/>
                    <a:pt x="1151" y="319"/>
                    <a:pt x="1151" y="319"/>
                  </a:cubicBezTo>
                  <a:cubicBezTo>
                    <a:pt x="1151" y="319"/>
                    <a:pt x="1151" y="319"/>
                    <a:pt x="1152" y="319"/>
                  </a:cubicBezTo>
                  <a:cubicBezTo>
                    <a:pt x="1152" y="319"/>
                    <a:pt x="1152" y="319"/>
                    <a:pt x="1152" y="319"/>
                  </a:cubicBezTo>
                  <a:cubicBezTo>
                    <a:pt x="1152" y="319"/>
                    <a:pt x="1152" y="319"/>
                    <a:pt x="1152" y="319"/>
                  </a:cubicBezTo>
                  <a:cubicBezTo>
                    <a:pt x="1152" y="320"/>
                    <a:pt x="1153" y="320"/>
                    <a:pt x="1153" y="320"/>
                  </a:cubicBezTo>
                  <a:cubicBezTo>
                    <a:pt x="1153" y="320"/>
                    <a:pt x="1153" y="321"/>
                    <a:pt x="1153" y="321"/>
                  </a:cubicBezTo>
                  <a:cubicBezTo>
                    <a:pt x="1153" y="321"/>
                    <a:pt x="1153" y="322"/>
                    <a:pt x="1153" y="322"/>
                  </a:cubicBezTo>
                  <a:cubicBezTo>
                    <a:pt x="1153" y="322"/>
                    <a:pt x="1153" y="323"/>
                    <a:pt x="1153" y="323"/>
                  </a:cubicBezTo>
                  <a:cubicBezTo>
                    <a:pt x="1153" y="323"/>
                    <a:pt x="1153" y="324"/>
                    <a:pt x="1153" y="324"/>
                  </a:cubicBezTo>
                  <a:cubicBezTo>
                    <a:pt x="1153" y="324"/>
                    <a:pt x="1153" y="325"/>
                    <a:pt x="1153" y="325"/>
                  </a:cubicBezTo>
                  <a:cubicBezTo>
                    <a:pt x="1153" y="325"/>
                    <a:pt x="1153" y="325"/>
                    <a:pt x="1153" y="326"/>
                  </a:cubicBezTo>
                  <a:cubicBezTo>
                    <a:pt x="1153" y="326"/>
                    <a:pt x="1153" y="326"/>
                    <a:pt x="1153" y="326"/>
                  </a:cubicBezTo>
                  <a:cubicBezTo>
                    <a:pt x="1153" y="326"/>
                    <a:pt x="1153" y="326"/>
                    <a:pt x="1153" y="327"/>
                  </a:cubicBezTo>
                  <a:cubicBezTo>
                    <a:pt x="1153" y="327"/>
                    <a:pt x="1153" y="327"/>
                    <a:pt x="1153" y="327"/>
                  </a:cubicBezTo>
                  <a:cubicBezTo>
                    <a:pt x="1154" y="327"/>
                    <a:pt x="1154" y="327"/>
                    <a:pt x="1154" y="327"/>
                  </a:cubicBezTo>
                  <a:cubicBezTo>
                    <a:pt x="1154" y="327"/>
                    <a:pt x="1154" y="327"/>
                    <a:pt x="1154" y="327"/>
                  </a:cubicBezTo>
                  <a:cubicBezTo>
                    <a:pt x="1154" y="327"/>
                    <a:pt x="1154" y="327"/>
                    <a:pt x="1154" y="327"/>
                  </a:cubicBezTo>
                  <a:cubicBezTo>
                    <a:pt x="1154" y="327"/>
                    <a:pt x="1154" y="327"/>
                    <a:pt x="1154" y="326"/>
                  </a:cubicBezTo>
                  <a:cubicBezTo>
                    <a:pt x="1155" y="326"/>
                    <a:pt x="1155" y="326"/>
                    <a:pt x="1155" y="326"/>
                  </a:cubicBezTo>
                  <a:cubicBezTo>
                    <a:pt x="1155" y="326"/>
                    <a:pt x="1155" y="326"/>
                    <a:pt x="1156" y="325"/>
                  </a:cubicBezTo>
                  <a:cubicBezTo>
                    <a:pt x="1156" y="325"/>
                    <a:pt x="1156" y="325"/>
                    <a:pt x="1156" y="325"/>
                  </a:cubicBezTo>
                  <a:cubicBezTo>
                    <a:pt x="1157" y="324"/>
                    <a:pt x="1157" y="324"/>
                    <a:pt x="1157" y="324"/>
                  </a:cubicBezTo>
                  <a:cubicBezTo>
                    <a:pt x="1158" y="323"/>
                    <a:pt x="1158" y="323"/>
                    <a:pt x="1159" y="323"/>
                  </a:cubicBezTo>
                  <a:cubicBezTo>
                    <a:pt x="1159" y="322"/>
                    <a:pt x="1160" y="322"/>
                    <a:pt x="1160" y="322"/>
                  </a:cubicBezTo>
                  <a:cubicBezTo>
                    <a:pt x="1161" y="321"/>
                    <a:pt x="1162" y="320"/>
                    <a:pt x="1163" y="320"/>
                  </a:cubicBezTo>
                  <a:cubicBezTo>
                    <a:pt x="1164" y="320"/>
                    <a:pt x="1166" y="319"/>
                    <a:pt x="1167" y="319"/>
                  </a:cubicBezTo>
                  <a:cubicBezTo>
                    <a:pt x="1168" y="319"/>
                    <a:pt x="1169" y="319"/>
                    <a:pt x="1170" y="319"/>
                  </a:cubicBezTo>
                  <a:cubicBezTo>
                    <a:pt x="1171" y="319"/>
                    <a:pt x="1172" y="319"/>
                    <a:pt x="1173" y="319"/>
                  </a:cubicBezTo>
                  <a:cubicBezTo>
                    <a:pt x="1174" y="319"/>
                    <a:pt x="1174" y="319"/>
                    <a:pt x="1175" y="319"/>
                  </a:cubicBezTo>
                  <a:cubicBezTo>
                    <a:pt x="1176" y="319"/>
                    <a:pt x="1177" y="319"/>
                    <a:pt x="1178" y="319"/>
                  </a:cubicBezTo>
                  <a:cubicBezTo>
                    <a:pt x="1178" y="319"/>
                    <a:pt x="1179" y="319"/>
                    <a:pt x="1180" y="319"/>
                  </a:cubicBezTo>
                  <a:cubicBezTo>
                    <a:pt x="1180" y="320"/>
                    <a:pt x="1181" y="320"/>
                    <a:pt x="1181" y="320"/>
                  </a:cubicBezTo>
                  <a:cubicBezTo>
                    <a:pt x="1182" y="320"/>
                    <a:pt x="1182" y="321"/>
                    <a:pt x="1183" y="321"/>
                  </a:cubicBezTo>
                  <a:cubicBezTo>
                    <a:pt x="1183" y="321"/>
                    <a:pt x="1183" y="321"/>
                    <a:pt x="1184" y="322"/>
                  </a:cubicBezTo>
                  <a:cubicBezTo>
                    <a:pt x="1184" y="322"/>
                    <a:pt x="1184" y="322"/>
                    <a:pt x="1185" y="323"/>
                  </a:cubicBezTo>
                  <a:cubicBezTo>
                    <a:pt x="1185" y="323"/>
                    <a:pt x="1185" y="323"/>
                    <a:pt x="1185" y="324"/>
                  </a:cubicBezTo>
                  <a:cubicBezTo>
                    <a:pt x="1185" y="324"/>
                    <a:pt x="1186" y="324"/>
                    <a:pt x="1186" y="324"/>
                  </a:cubicBezTo>
                  <a:cubicBezTo>
                    <a:pt x="1186" y="324"/>
                    <a:pt x="1186" y="325"/>
                    <a:pt x="1186" y="325"/>
                  </a:cubicBezTo>
                  <a:cubicBezTo>
                    <a:pt x="1186" y="325"/>
                    <a:pt x="1187" y="325"/>
                    <a:pt x="1187" y="325"/>
                  </a:cubicBezTo>
                  <a:cubicBezTo>
                    <a:pt x="1187" y="325"/>
                    <a:pt x="1187" y="325"/>
                    <a:pt x="1187" y="325"/>
                  </a:cubicBezTo>
                  <a:cubicBezTo>
                    <a:pt x="1187" y="325"/>
                    <a:pt x="1187" y="325"/>
                    <a:pt x="1187" y="325"/>
                  </a:cubicBezTo>
                  <a:cubicBezTo>
                    <a:pt x="1187" y="325"/>
                    <a:pt x="1187" y="325"/>
                    <a:pt x="1187" y="325"/>
                  </a:cubicBezTo>
                  <a:cubicBezTo>
                    <a:pt x="1187" y="325"/>
                    <a:pt x="1187" y="325"/>
                    <a:pt x="1187" y="325"/>
                  </a:cubicBezTo>
                  <a:cubicBezTo>
                    <a:pt x="1187" y="325"/>
                    <a:pt x="1187" y="325"/>
                    <a:pt x="1187" y="325"/>
                  </a:cubicBezTo>
                  <a:cubicBezTo>
                    <a:pt x="1188" y="325"/>
                    <a:pt x="1188" y="325"/>
                    <a:pt x="1188" y="325"/>
                  </a:cubicBezTo>
                  <a:cubicBezTo>
                    <a:pt x="1188" y="325"/>
                    <a:pt x="1188" y="325"/>
                    <a:pt x="1188" y="324"/>
                  </a:cubicBezTo>
                  <a:cubicBezTo>
                    <a:pt x="1188" y="324"/>
                    <a:pt x="1188" y="324"/>
                    <a:pt x="1188" y="324"/>
                  </a:cubicBezTo>
                  <a:cubicBezTo>
                    <a:pt x="1189" y="324"/>
                    <a:pt x="1189" y="323"/>
                    <a:pt x="1189" y="323"/>
                  </a:cubicBezTo>
                  <a:cubicBezTo>
                    <a:pt x="1189" y="323"/>
                    <a:pt x="1189" y="323"/>
                    <a:pt x="1189" y="322"/>
                  </a:cubicBezTo>
                  <a:cubicBezTo>
                    <a:pt x="1189" y="322"/>
                    <a:pt x="1189" y="322"/>
                    <a:pt x="1189" y="322"/>
                  </a:cubicBezTo>
                  <a:cubicBezTo>
                    <a:pt x="1189" y="321"/>
                    <a:pt x="1189" y="321"/>
                    <a:pt x="1189" y="321"/>
                  </a:cubicBezTo>
                  <a:cubicBezTo>
                    <a:pt x="1190" y="321"/>
                    <a:pt x="1190" y="320"/>
                    <a:pt x="1190" y="320"/>
                  </a:cubicBezTo>
                  <a:cubicBezTo>
                    <a:pt x="1191" y="320"/>
                    <a:pt x="1192" y="320"/>
                    <a:pt x="1193" y="319"/>
                  </a:cubicBezTo>
                  <a:cubicBezTo>
                    <a:pt x="1194" y="319"/>
                    <a:pt x="1195" y="318"/>
                    <a:pt x="1196" y="318"/>
                  </a:cubicBezTo>
                  <a:cubicBezTo>
                    <a:pt x="1197" y="317"/>
                    <a:pt x="1198" y="316"/>
                    <a:pt x="1199" y="316"/>
                  </a:cubicBezTo>
                  <a:cubicBezTo>
                    <a:pt x="1200" y="315"/>
                    <a:pt x="1201" y="314"/>
                    <a:pt x="1202" y="314"/>
                  </a:cubicBezTo>
                  <a:cubicBezTo>
                    <a:pt x="1203" y="313"/>
                    <a:pt x="1203" y="313"/>
                    <a:pt x="1203" y="313"/>
                  </a:cubicBezTo>
                  <a:cubicBezTo>
                    <a:pt x="1204" y="313"/>
                    <a:pt x="1204" y="313"/>
                    <a:pt x="1204" y="312"/>
                  </a:cubicBezTo>
                  <a:cubicBezTo>
                    <a:pt x="1204" y="312"/>
                    <a:pt x="1205" y="312"/>
                    <a:pt x="1205" y="312"/>
                  </a:cubicBezTo>
                  <a:cubicBezTo>
                    <a:pt x="1205" y="312"/>
                    <a:pt x="1205" y="312"/>
                    <a:pt x="1205" y="312"/>
                  </a:cubicBezTo>
                  <a:cubicBezTo>
                    <a:pt x="1205" y="312"/>
                    <a:pt x="1205" y="312"/>
                    <a:pt x="1206" y="312"/>
                  </a:cubicBezTo>
                  <a:cubicBezTo>
                    <a:pt x="1206" y="312"/>
                    <a:pt x="1206" y="312"/>
                    <a:pt x="1206" y="312"/>
                  </a:cubicBezTo>
                  <a:cubicBezTo>
                    <a:pt x="1206" y="312"/>
                    <a:pt x="1206" y="312"/>
                    <a:pt x="1206" y="311"/>
                  </a:cubicBezTo>
                  <a:cubicBezTo>
                    <a:pt x="1206" y="311"/>
                    <a:pt x="1207" y="311"/>
                    <a:pt x="1207" y="311"/>
                  </a:cubicBezTo>
                  <a:cubicBezTo>
                    <a:pt x="1207" y="310"/>
                    <a:pt x="1207" y="310"/>
                    <a:pt x="1208" y="310"/>
                  </a:cubicBezTo>
                  <a:cubicBezTo>
                    <a:pt x="1208" y="309"/>
                    <a:pt x="1208" y="309"/>
                    <a:pt x="1208" y="309"/>
                  </a:cubicBezTo>
                  <a:cubicBezTo>
                    <a:pt x="1209" y="309"/>
                    <a:pt x="1209" y="309"/>
                    <a:pt x="1209" y="309"/>
                  </a:cubicBezTo>
                  <a:cubicBezTo>
                    <a:pt x="1210" y="309"/>
                    <a:pt x="1210" y="309"/>
                    <a:pt x="1210" y="309"/>
                  </a:cubicBezTo>
                  <a:cubicBezTo>
                    <a:pt x="1210" y="308"/>
                    <a:pt x="1210" y="308"/>
                    <a:pt x="1211" y="308"/>
                  </a:cubicBezTo>
                  <a:cubicBezTo>
                    <a:pt x="1211" y="308"/>
                    <a:pt x="1211" y="308"/>
                    <a:pt x="1211" y="308"/>
                  </a:cubicBezTo>
                  <a:cubicBezTo>
                    <a:pt x="1211" y="308"/>
                    <a:pt x="1211" y="308"/>
                    <a:pt x="1211" y="308"/>
                  </a:cubicBezTo>
                  <a:cubicBezTo>
                    <a:pt x="1211" y="308"/>
                    <a:pt x="1211" y="308"/>
                    <a:pt x="1211" y="308"/>
                  </a:cubicBezTo>
                  <a:cubicBezTo>
                    <a:pt x="1212" y="307"/>
                    <a:pt x="1212" y="307"/>
                    <a:pt x="1213" y="306"/>
                  </a:cubicBezTo>
                  <a:cubicBezTo>
                    <a:pt x="1214" y="305"/>
                    <a:pt x="1215" y="305"/>
                    <a:pt x="1216" y="304"/>
                  </a:cubicBezTo>
                  <a:cubicBezTo>
                    <a:pt x="1217" y="304"/>
                    <a:pt x="1219" y="303"/>
                    <a:pt x="1220" y="303"/>
                  </a:cubicBezTo>
                  <a:cubicBezTo>
                    <a:pt x="1222" y="302"/>
                    <a:pt x="1224" y="302"/>
                    <a:pt x="1225" y="301"/>
                  </a:cubicBezTo>
                  <a:cubicBezTo>
                    <a:pt x="1227" y="301"/>
                    <a:pt x="1229" y="300"/>
                    <a:pt x="1231" y="299"/>
                  </a:cubicBezTo>
                  <a:cubicBezTo>
                    <a:pt x="1233" y="299"/>
                    <a:pt x="1235" y="298"/>
                    <a:pt x="1237" y="297"/>
                  </a:cubicBezTo>
                  <a:cubicBezTo>
                    <a:pt x="1238" y="296"/>
                    <a:pt x="1240" y="296"/>
                    <a:pt x="1241" y="295"/>
                  </a:cubicBezTo>
                  <a:cubicBezTo>
                    <a:pt x="1241" y="294"/>
                    <a:pt x="1242" y="294"/>
                    <a:pt x="1242" y="293"/>
                  </a:cubicBezTo>
                  <a:cubicBezTo>
                    <a:pt x="1242" y="293"/>
                    <a:pt x="1242" y="293"/>
                    <a:pt x="1242" y="293"/>
                  </a:cubicBezTo>
                  <a:cubicBezTo>
                    <a:pt x="1242" y="293"/>
                    <a:pt x="1242" y="293"/>
                    <a:pt x="1242" y="293"/>
                  </a:cubicBezTo>
                  <a:cubicBezTo>
                    <a:pt x="1242" y="293"/>
                    <a:pt x="1242" y="293"/>
                    <a:pt x="1242" y="293"/>
                  </a:cubicBezTo>
                  <a:cubicBezTo>
                    <a:pt x="1242" y="292"/>
                    <a:pt x="1242" y="292"/>
                    <a:pt x="1242" y="292"/>
                  </a:cubicBezTo>
                  <a:cubicBezTo>
                    <a:pt x="1242" y="292"/>
                    <a:pt x="1242" y="292"/>
                    <a:pt x="1243" y="292"/>
                  </a:cubicBezTo>
                  <a:cubicBezTo>
                    <a:pt x="1243" y="292"/>
                    <a:pt x="1243" y="292"/>
                    <a:pt x="1243" y="292"/>
                  </a:cubicBezTo>
                  <a:cubicBezTo>
                    <a:pt x="1243" y="291"/>
                    <a:pt x="1243" y="291"/>
                    <a:pt x="1244" y="291"/>
                  </a:cubicBezTo>
                  <a:cubicBezTo>
                    <a:pt x="1244" y="291"/>
                    <a:pt x="1244" y="291"/>
                    <a:pt x="1244" y="291"/>
                  </a:cubicBezTo>
                  <a:cubicBezTo>
                    <a:pt x="1245" y="291"/>
                    <a:pt x="1245" y="291"/>
                    <a:pt x="1245" y="291"/>
                  </a:cubicBezTo>
                  <a:cubicBezTo>
                    <a:pt x="1245" y="291"/>
                    <a:pt x="1245" y="292"/>
                    <a:pt x="1246" y="292"/>
                  </a:cubicBezTo>
                  <a:cubicBezTo>
                    <a:pt x="1246" y="292"/>
                    <a:pt x="1246" y="292"/>
                    <a:pt x="1246" y="292"/>
                  </a:cubicBezTo>
                  <a:cubicBezTo>
                    <a:pt x="1246" y="292"/>
                    <a:pt x="1246" y="292"/>
                    <a:pt x="1246" y="293"/>
                  </a:cubicBezTo>
                  <a:cubicBezTo>
                    <a:pt x="1246" y="293"/>
                    <a:pt x="1246" y="293"/>
                    <a:pt x="1247" y="293"/>
                  </a:cubicBezTo>
                  <a:cubicBezTo>
                    <a:pt x="1247" y="293"/>
                    <a:pt x="1247" y="293"/>
                    <a:pt x="1247" y="293"/>
                  </a:cubicBezTo>
                  <a:cubicBezTo>
                    <a:pt x="1247" y="293"/>
                    <a:pt x="1248" y="293"/>
                    <a:pt x="1248" y="293"/>
                  </a:cubicBezTo>
                  <a:cubicBezTo>
                    <a:pt x="1248" y="293"/>
                    <a:pt x="1249" y="293"/>
                    <a:pt x="1249" y="293"/>
                  </a:cubicBezTo>
                  <a:cubicBezTo>
                    <a:pt x="1250" y="293"/>
                    <a:pt x="1250" y="293"/>
                    <a:pt x="1250" y="294"/>
                  </a:cubicBezTo>
                  <a:cubicBezTo>
                    <a:pt x="1251" y="294"/>
                    <a:pt x="1251" y="294"/>
                    <a:pt x="1251" y="294"/>
                  </a:cubicBezTo>
                  <a:cubicBezTo>
                    <a:pt x="1252" y="294"/>
                    <a:pt x="1252" y="294"/>
                    <a:pt x="1252" y="294"/>
                  </a:cubicBezTo>
                  <a:cubicBezTo>
                    <a:pt x="1253" y="294"/>
                    <a:pt x="1253" y="294"/>
                    <a:pt x="1253" y="294"/>
                  </a:cubicBezTo>
                  <a:cubicBezTo>
                    <a:pt x="1254" y="294"/>
                    <a:pt x="1254" y="294"/>
                    <a:pt x="1254" y="294"/>
                  </a:cubicBezTo>
                  <a:cubicBezTo>
                    <a:pt x="1254" y="294"/>
                    <a:pt x="1254" y="294"/>
                    <a:pt x="1255" y="294"/>
                  </a:cubicBezTo>
                  <a:cubicBezTo>
                    <a:pt x="1255" y="294"/>
                    <a:pt x="1255" y="294"/>
                    <a:pt x="1255" y="294"/>
                  </a:cubicBezTo>
                  <a:cubicBezTo>
                    <a:pt x="1255" y="294"/>
                    <a:pt x="1255" y="295"/>
                    <a:pt x="1256" y="295"/>
                  </a:cubicBezTo>
                  <a:cubicBezTo>
                    <a:pt x="1256" y="295"/>
                    <a:pt x="1256" y="295"/>
                    <a:pt x="1256" y="295"/>
                  </a:cubicBezTo>
                  <a:cubicBezTo>
                    <a:pt x="1257" y="295"/>
                    <a:pt x="1257" y="295"/>
                    <a:pt x="1257" y="295"/>
                  </a:cubicBezTo>
                  <a:cubicBezTo>
                    <a:pt x="1257" y="295"/>
                    <a:pt x="1258" y="295"/>
                    <a:pt x="1258" y="295"/>
                  </a:cubicBezTo>
                  <a:cubicBezTo>
                    <a:pt x="1258" y="295"/>
                    <a:pt x="1258" y="295"/>
                    <a:pt x="1259" y="295"/>
                  </a:cubicBezTo>
                  <a:cubicBezTo>
                    <a:pt x="1259" y="295"/>
                    <a:pt x="1259" y="295"/>
                    <a:pt x="1259" y="295"/>
                  </a:cubicBezTo>
                  <a:cubicBezTo>
                    <a:pt x="1260" y="295"/>
                    <a:pt x="1260" y="295"/>
                    <a:pt x="1260" y="295"/>
                  </a:cubicBezTo>
                  <a:cubicBezTo>
                    <a:pt x="1261" y="295"/>
                    <a:pt x="1261" y="294"/>
                    <a:pt x="1261" y="294"/>
                  </a:cubicBezTo>
                  <a:cubicBezTo>
                    <a:pt x="1261" y="294"/>
                    <a:pt x="1262" y="294"/>
                    <a:pt x="1262" y="293"/>
                  </a:cubicBezTo>
                  <a:cubicBezTo>
                    <a:pt x="1262" y="293"/>
                    <a:pt x="1263" y="293"/>
                    <a:pt x="1263" y="292"/>
                  </a:cubicBezTo>
                  <a:cubicBezTo>
                    <a:pt x="1263" y="292"/>
                    <a:pt x="1263" y="292"/>
                    <a:pt x="1263" y="291"/>
                  </a:cubicBezTo>
                  <a:cubicBezTo>
                    <a:pt x="1263" y="291"/>
                    <a:pt x="1263" y="291"/>
                    <a:pt x="1263" y="290"/>
                  </a:cubicBezTo>
                  <a:cubicBezTo>
                    <a:pt x="1263" y="290"/>
                    <a:pt x="1262" y="290"/>
                    <a:pt x="1262" y="290"/>
                  </a:cubicBezTo>
                  <a:cubicBezTo>
                    <a:pt x="1262" y="289"/>
                    <a:pt x="1262" y="289"/>
                    <a:pt x="1262" y="289"/>
                  </a:cubicBezTo>
                  <a:cubicBezTo>
                    <a:pt x="1262" y="289"/>
                    <a:pt x="1262" y="289"/>
                    <a:pt x="1262" y="288"/>
                  </a:cubicBezTo>
                  <a:cubicBezTo>
                    <a:pt x="1261" y="288"/>
                    <a:pt x="1261" y="288"/>
                    <a:pt x="1261" y="288"/>
                  </a:cubicBezTo>
                  <a:cubicBezTo>
                    <a:pt x="1261" y="288"/>
                    <a:pt x="1261" y="287"/>
                    <a:pt x="1261" y="287"/>
                  </a:cubicBezTo>
                  <a:cubicBezTo>
                    <a:pt x="1261" y="287"/>
                    <a:pt x="1261" y="287"/>
                    <a:pt x="1261" y="286"/>
                  </a:cubicBezTo>
                  <a:cubicBezTo>
                    <a:pt x="1261" y="286"/>
                    <a:pt x="1261" y="286"/>
                    <a:pt x="1260" y="286"/>
                  </a:cubicBezTo>
                  <a:cubicBezTo>
                    <a:pt x="1260" y="285"/>
                    <a:pt x="1260" y="285"/>
                    <a:pt x="1260" y="285"/>
                  </a:cubicBezTo>
                  <a:cubicBezTo>
                    <a:pt x="1259" y="285"/>
                    <a:pt x="1259" y="284"/>
                    <a:pt x="1259" y="284"/>
                  </a:cubicBezTo>
                  <a:cubicBezTo>
                    <a:pt x="1258" y="284"/>
                    <a:pt x="1258" y="283"/>
                    <a:pt x="1258" y="283"/>
                  </a:cubicBezTo>
                  <a:cubicBezTo>
                    <a:pt x="1257" y="283"/>
                    <a:pt x="1257" y="282"/>
                    <a:pt x="1257" y="282"/>
                  </a:cubicBezTo>
                  <a:cubicBezTo>
                    <a:pt x="1256" y="281"/>
                    <a:pt x="1256" y="281"/>
                    <a:pt x="1256" y="281"/>
                  </a:cubicBezTo>
                  <a:cubicBezTo>
                    <a:pt x="1256" y="280"/>
                    <a:pt x="1256" y="280"/>
                    <a:pt x="1256" y="280"/>
                  </a:cubicBezTo>
                  <a:cubicBezTo>
                    <a:pt x="1256" y="279"/>
                    <a:pt x="1256" y="279"/>
                    <a:pt x="1256" y="279"/>
                  </a:cubicBezTo>
                  <a:cubicBezTo>
                    <a:pt x="1256" y="278"/>
                    <a:pt x="1256" y="278"/>
                    <a:pt x="1256" y="277"/>
                  </a:cubicBezTo>
                  <a:cubicBezTo>
                    <a:pt x="1255" y="277"/>
                    <a:pt x="1255" y="276"/>
                    <a:pt x="1255" y="276"/>
                  </a:cubicBezTo>
                  <a:cubicBezTo>
                    <a:pt x="1254" y="275"/>
                    <a:pt x="1254" y="275"/>
                    <a:pt x="1254" y="274"/>
                  </a:cubicBezTo>
                  <a:cubicBezTo>
                    <a:pt x="1253" y="274"/>
                    <a:pt x="1253" y="273"/>
                    <a:pt x="1253" y="273"/>
                  </a:cubicBezTo>
                  <a:cubicBezTo>
                    <a:pt x="1253" y="273"/>
                    <a:pt x="1252" y="273"/>
                    <a:pt x="1252" y="273"/>
                  </a:cubicBezTo>
                  <a:cubicBezTo>
                    <a:pt x="1252" y="272"/>
                    <a:pt x="1252" y="272"/>
                    <a:pt x="1251" y="272"/>
                  </a:cubicBezTo>
                  <a:cubicBezTo>
                    <a:pt x="1251" y="272"/>
                    <a:pt x="1251" y="272"/>
                    <a:pt x="1251" y="272"/>
                  </a:cubicBezTo>
                  <a:cubicBezTo>
                    <a:pt x="1251" y="272"/>
                    <a:pt x="1251" y="272"/>
                    <a:pt x="1251" y="272"/>
                  </a:cubicBezTo>
                  <a:cubicBezTo>
                    <a:pt x="1251" y="272"/>
                    <a:pt x="1251" y="272"/>
                    <a:pt x="1251" y="272"/>
                  </a:cubicBezTo>
                  <a:cubicBezTo>
                    <a:pt x="1251" y="272"/>
                    <a:pt x="1251" y="272"/>
                    <a:pt x="1251" y="272"/>
                  </a:cubicBezTo>
                  <a:cubicBezTo>
                    <a:pt x="1251" y="272"/>
                    <a:pt x="1251" y="272"/>
                    <a:pt x="1251" y="272"/>
                  </a:cubicBezTo>
                  <a:cubicBezTo>
                    <a:pt x="1251" y="272"/>
                    <a:pt x="1251" y="272"/>
                    <a:pt x="1251" y="272"/>
                  </a:cubicBezTo>
                  <a:cubicBezTo>
                    <a:pt x="1251" y="272"/>
                    <a:pt x="1250" y="272"/>
                    <a:pt x="1250" y="272"/>
                  </a:cubicBezTo>
                  <a:cubicBezTo>
                    <a:pt x="1250" y="272"/>
                    <a:pt x="1250" y="273"/>
                    <a:pt x="1250" y="273"/>
                  </a:cubicBezTo>
                  <a:cubicBezTo>
                    <a:pt x="1250" y="273"/>
                    <a:pt x="1250" y="273"/>
                    <a:pt x="1250" y="273"/>
                  </a:cubicBezTo>
                  <a:cubicBezTo>
                    <a:pt x="1249" y="273"/>
                    <a:pt x="1249" y="273"/>
                    <a:pt x="1249" y="272"/>
                  </a:cubicBezTo>
                  <a:cubicBezTo>
                    <a:pt x="1249" y="272"/>
                    <a:pt x="1248" y="272"/>
                    <a:pt x="1248" y="272"/>
                  </a:cubicBezTo>
                  <a:cubicBezTo>
                    <a:pt x="1248" y="272"/>
                    <a:pt x="1248" y="272"/>
                    <a:pt x="1247" y="272"/>
                  </a:cubicBezTo>
                  <a:cubicBezTo>
                    <a:pt x="1247" y="272"/>
                    <a:pt x="1247" y="272"/>
                    <a:pt x="1247" y="271"/>
                  </a:cubicBezTo>
                  <a:cubicBezTo>
                    <a:pt x="1246" y="271"/>
                    <a:pt x="1246" y="271"/>
                    <a:pt x="1246" y="271"/>
                  </a:cubicBezTo>
                  <a:cubicBezTo>
                    <a:pt x="1246" y="271"/>
                    <a:pt x="1246" y="270"/>
                    <a:pt x="1245" y="270"/>
                  </a:cubicBezTo>
                  <a:cubicBezTo>
                    <a:pt x="1245" y="270"/>
                    <a:pt x="1245" y="270"/>
                    <a:pt x="1245" y="269"/>
                  </a:cubicBezTo>
                  <a:cubicBezTo>
                    <a:pt x="1245" y="269"/>
                    <a:pt x="1245" y="269"/>
                    <a:pt x="1245" y="269"/>
                  </a:cubicBezTo>
                  <a:cubicBezTo>
                    <a:pt x="1245" y="268"/>
                    <a:pt x="1245" y="268"/>
                    <a:pt x="1245" y="268"/>
                  </a:cubicBezTo>
                  <a:cubicBezTo>
                    <a:pt x="1245" y="267"/>
                    <a:pt x="1245" y="267"/>
                    <a:pt x="1245" y="267"/>
                  </a:cubicBezTo>
                  <a:cubicBezTo>
                    <a:pt x="1245" y="266"/>
                    <a:pt x="1245" y="266"/>
                    <a:pt x="1244" y="266"/>
                  </a:cubicBezTo>
                  <a:cubicBezTo>
                    <a:pt x="1244" y="266"/>
                    <a:pt x="1244" y="266"/>
                    <a:pt x="1244" y="266"/>
                  </a:cubicBezTo>
                  <a:cubicBezTo>
                    <a:pt x="1244" y="266"/>
                    <a:pt x="1244" y="266"/>
                    <a:pt x="1244" y="266"/>
                  </a:cubicBezTo>
                  <a:cubicBezTo>
                    <a:pt x="1244" y="266"/>
                    <a:pt x="1244" y="266"/>
                    <a:pt x="1244" y="266"/>
                  </a:cubicBezTo>
                  <a:cubicBezTo>
                    <a:pt x="1244" y="266"/>
                    <a:pt x="1244" y="266"/>
                    <a:pt x="1243" y="266"/>
                  </a:cubicBezTo>
                  <a:cubicBezTo>
                    <a:pt x="1243" y="266"/>
                    <a:pt x="1243" y="266"/>
                    <a:pt x="1243" y="266"/>
                  </a:cubicBezTo>
                  <a:cubicBezTo>
                    <a:pt x="1243" y="266"/>
                    <a:pt x="1243" y="267"/>
                    <a:pt x="1242" y="267"/>
                  </a:cubicBezTo>
                  <a:cubicBezTo>
                    <a:pt x="1242" y="267"/>
                    <a:pt x="1242" y="267"/>
                    <a:pt x="1242" y="267"/>
                  </a:cubicBezTo>
                  <a:cubicBezTo>
                    <a:pt x="1241" y="267"/>
                    <a:pt x="1241" y="267"/>
                    <a:pt x="1241" y="267"/>
                  </a:cubicBezTo>
                  <a:cubicBezTo>
                    <a:pt x="1241" y="267"/>
                    <a:pt x="1240" y="267"/>
                    <a:pt x="1240" y="267"/>
                  </a:cubicBezTo>
                  <a:cubicBezTo>
                    <a:pt x="1240" y="267"/>
                    <a:pt x="1239" y="267"/>
                    <a:pt x="1239" y="267"/>
                  </a:cubicBezTo>
                  <a:cubicBezTo>
                    <a:pt x="1238" y="267"/>
                    <a:pt x="1238" y="267"/>
                    <a:pt x="1237" y="267"/>
                  </a:cubicBezTo>
                  <a:cubicBezTo>
                    <a:pt x="1237" y="266"/>
                    <a:pt x="1236" y="266"/>
                    <a:pt x="1236" y="266"/>
                  </a:cubicBezTo>
                  <a:cubicBezTo>
                    <a:pt x="1236" y="265"/>
                    <a:pt x="1235" y="265"/>
                    <a:pt x="1235" y="265"/>
                  </a:cubicBezTo>
                  <a:cubicBezTo>
                    <a:pt x="1235" y="265"/>
                    <a:pt x="1235" y="264"/>
                    <a:pt x="1235" y="264"/>
                  </a:cubicBezTo>
                  <a:cubicBezTo>
                    <a:pt x="1235" y="264"/>
                    <a:pt x="1235" y="264"/>
                    <a:pt x="1235" y="264"/>
                  </a:cubicBezTo>
                  <a:cubicBezTo>
                    <a:pt x="1235" y="264"/>
                    <a:pt x="1235" y="264"/>
                    <a:pt x="1235" y="263"/>
                  </a:cubicBezTo>
                  <a:cubicBezTo>
                    <a:pt x="1235" y="263"/>
                    <a:pt x="1235" y="263"/>
                    <a:pt x="1235" y="263"/>
                  </a:cubicBezTo>
                  <a:cubicBezTo>
                    <a:pt x="1236" y="263"/>
                    <a:pt x="1236" y="263"/>
                    <a:pt x="1236" y="262"/>
                  </a:cubicBezTo>
                  <a:cubicBezTo>
                    <a:pt x="1237" y="262"/>
                    <a:pt x="1237" y="262"/>
                    <a:pt x="1237" y="262"/>
                  </a:cubicBezTo>
                  <a:cubicBezTo>
                    <a:pt x="1238" y="262"/>
                    <a:pt x="1238" y="261"/>
                    <a:pt x="1239" y="261"/>
                  </a:cubicBezTo>
                  <a:cubicBezTo>
                    <a:pt x="1239" y="261"/>
                    <a:pt x="1240" y="261"/>
                    <a:pt x="1241" y="261"/>
                  </a:cubicBezTo>
                  <a:cubicBezTo>
                    <a:pt x="1241" y="261"/>
                    <a:pt x="1241" y="261"/>
                    <a:pt x="1242" y="261"/>
                  </a:cubicBezTo>
                  <a:cubicBezTo>
                    <a:pt x="1242" y="261"/>
                    <a:pt x="1242" y="261"/>
                    <a:pt x="1242" y="261"/>
                  </a:cubicBezTo>
                  <a:cubicBezTo>
                    <a:pt x="1243" y="261"/>
                    <a:pt x="1243" y="261"/>
                    <a:pt x="1243" y="262"/>
                  </a:cubicBezTo>
                  <a:cubicBezTo>
                    <a:pt x="1243" y="262"/>
                    <a:pt x="1244" y="262"/>
                    <a:pt x="1244" y="262"/>
                  </a:cubicBezTo>
                  <a:cubicBezTo>
                    <a:pt x="1245" y="262"/>
                    <a:pt x="1245" y="262"/>
                    <a:pt x="1246" y="263"/>
                  </a:cubicBezTo>
                  <a:cubicBezTo>
                    <a:pt x="1246" y="263"/>
                    <a:pt x="1246" y="263"/>
                    <a:pt x="1246" y="263"/>
                  </a:cubicBezTo>
                  <a:cubicBezTo>
                    <a:pt x="1247" y="263"/>
                    <a:pt x="1247" y="264"/>
                    <a:pt x="1247" y="264"/>
                  </a:cubicBezTo>
                  <a:cubicBezTo>
                    <a:pt x="1247" y="264"/>
                    <a:pt x="1247" y="264"/>
                    <a:pt x="1248" y="265"/>
                  </a:cubicBezTo>
                  <a:cubicBezTo>
                    <a:pt x="1248" y="265"/>
                    <a:pt x="1248" y="265"/>
                    <a:pt x="1248" y="265"/>
                  </a:cubicBezTo>
                  <a:cubicBezTo>
                    <a:pt x="1248" y="265"/>
                    <a:pt x="1248" y="265"/>
                    <a:pt x="1248" y="265"/>
                  </a:cubicBezTo>
                  <a:cubicBezTo>
                    <a:pt x="1248" y="265"/>
                    <a:pt x="1248" y="265"/>
                    <a:pt x="1248" y="266"/>
                  </a:cubicBezTo>
                  <a:cubicBezTo>
                    <a:pt x="1248" y="266"/>
                    <a:pt x="1249" y="266"/>
                    <a:pt x="1249" y="266"/>
                  </a:cubicBezTo>
                  <a:cubicBezTo>
                    <a:pt x="1249" y="266"/>
                    <a:pt x="1249" y="266"/>
                    <a:pt x="1249" y="266"/>
                  </a:cubicBezTo>
                  <a:cubicBezTo>
                    <a:pt x="1249" y="266"/>
                    <a:pt x="1250" y="266"/>
                    <a:pt x="1250" y="266"/>
                  </a:cubicBezTo>
                  <a:cubicBezTo>
                    <a:pt x="1250" y="266"/>
                    <a:pt x="1250" y="266"/>
                    <a:pt x="1251" y="266"/>
                  </a:cubicBezTo>
                  <a:cubicBezTo>
                    <a:pt x="1251" y="266"/>
                    <a:pt x="1251" y="266"/>
                    <a:pt x="1252" y="266"/>
                  </a:cubicBezTo>
                  <a:cubicBezTo>
                    <a:pt x="1252" y="266"/>
                    <a:pt x="1253" y="266"/>
                    <a:pt x="1253" y="266"/>
                  </a:cubicBezTo>
                  <a:cubicBezTo>
                    <a:pt x="1254" y="266"/>
                    <a:pt x="1254" y="266"/>
                    <a:pt x="1255" y="266"/>
                  </a:cubicBezTo>
                  <a:cubicBezTo>
                    <a:pt x="1255" y="266"/>
                    <a:pt x="1256" y="266"/>
                    <a:pt x="1256" y="266"/>
                  </a:cubicBezTo>
                  <a:cubicBezTo>
                    <a:pt x="1257" y="266"/>
                    <a:pt x="1257" y="265"/>
                    <a:pt x="1258" y="265"/>
                  </a:cubicBezTo>
                  <a:cubicBezTo>
                    <a:pt x="1258" y="265"/>
                    <a:pt x="1258" y="265"/>
                    <a:pt x="1258" y="265"/>
                  </a:cubicBezTo>
                  <a:cubicBezTo>
                    <a:pt x="1258" y="265"/>
                    <a:pt x="1259" y="265"/>
                    <a:pt x="1259" y="265"/>
                  </a:cubicBezTo>
                  <a:cubicBezTo>
                    <a:pt x="1259" y="265"/>
                    <a:pt x="1259" y="264"/>
                    <a:pt x="1260" y="264"/>
                  </a:cubicBezTo>
                  <a:cubicBezTo>
                    <a:pt x="1260" y="264"/>
                    <a:pt x="1260" y="264"/>
                    <a:pt x="1260" y="264"/>
                  </a:cubicBezTo>
                  <a:cubicBezTo>
                    <a:pt x="1261" y="264"/>
                    <a:pt x="1262" y="263"/>
                    <a:pt x="1263" y="263"/>
                  </a:cubicBezTo>
                  <a:cubicBezTo>
                    <a:pt x="1264" y="263"/>
                    <a:pt x="1264" y="262"/>
                    <a:pt x="1265" y="262"/>
                  </a:cubicBezTo>
                  <a:cubicBezTo>
                    <a:pt x="1266" y="262"/>
                    <a:pt x="1267" y="261"/>
                    <a:pt x="1267" y="261"/>
                  </a:cubicBezTo>
                  <a:cubicBezTo>
                    <a:pt x="1268" y="261"/>
                    <a:pt x="1268" y="260"/>
                    <a:pt x="1268" y="260"/>
                  </a:cubicBezTo>
                  <a:cubicBezTo>
                    <a:pt x="1268" y="260"/>
                    <a:pt x="1268" y="259"/>
                    <a:pt x="1268" y="259"/>
                  </a:cubicBezTo>
                  <a:cubicBezTo>
                    <a:pt x="1269" y="259"/>
                    <a:pt x="1269" y="259"/>
                    <a:pt x="1269" y="259"/>
                  </a:cubicBezTo>
                  <a:cubicBezTo>
                    <a:pt x="1269" y="259"/>
                    <a:pt x="1269" y="259"/>
                    <a:pt x="1269" y="258"/>
                  </a:cubicBezTo>
                  <a:cubicBezTo>
                    <a:pt x="1269" y="258"/>
                    <a:pt x="1269" y="258"/>
                    <a:pt x="1269" y="258"/>
                  </a:cubicBezTo>
                  <a:cubicBezTo>
                    <a:pt x="1269" y="258"/>
                    <a:pt x="1269" y="258"/>
                    <a:pt x="1269" y="257"/>
                  </a:cubicBezTo>
                  <a:cubicBezTo>
                    <a:pt x="1269" y="257"/>
                    <a:pt x="1269" y="257"/>
                    <a:pt x="1269" y="257"/>
                  </a:cubicBezTo>
                  <a:cubicBezTo>
                    <a:pt x="1269" y="256"/>
                    <a:pt x="1269" y="256"/>
                    <a:pt x="1270" y="256"/>
                  </a:cubicBezTo>
                  <a:cubicBezTo>
                    <a:pt x="1270" y="256"/>
                    <a:pt x="1270" y="256"/>
                    <a:pt x="1271" y="255"/>
                  </a:cubicBezTo>
                  <a:cubicBezTo>
                    <a:pt x="1271" y="255"/>
                    <a:pt x="1271" y="255"/>
                    <a:pt x="1271" y="255"/>
                  </a:cubicBezTo>
                  <a:cubicBezTo>
                    <a:pt x="1271" y="255"/>
                    <a:pt x="1271" y="255"/>
                    <a:pt x="1271" y="255"/>
                  </a:cubicBezTo>
                  <a:cubicBezTo>
                    <a:pt x="1271" y="255"/>
                    <a:pt x="1271" y="255"/>
                    <a:pt x="1271" y="255"/>
                  </a:cubicBezTo>
                  <a:cubicBezTo>
                    <a:pt x="1271" y="255"/>
                    <a:pt x="1271" y="254"/>
                    <a:pt x="1271" y="254"/>
                  </a:cubicBezTo>
                  <a:cubicBezTo>
                    <a:pt x="1271" y="254"/>
                    <a:pt x="1271" y="254"/>
                    <a:pt x="1271" y="254"/>
                  </a:cubicBezTo>
                  <a:cubicBezTo>
                    <a:pt x="1271" y="253"/>
                    <a:pt x="1271" y="253"/>
                    <a:pt x="1271" y="253"/>
                  </a:cubicBezTo>
                  <a:cubicBezTo>
                    <a:pt x="1270" y="253"/>
                    <a:pt x="1270" y="252"/>
                    <a:pt x="1270" y="252"/>
                  </a:cubicBezTo>
                  <a:cubicBezTo>
                    <a:pt x="1270" y="252"/>
                    <a:pt x="1269" y="252"/>
                    <a:pt x="1269" y="251"/>
                  </a:cubicBezTo>
                  <a:cubicBezTo>
                    <a:pt x="1268" y="251"/>
                    <a:pt x="1268" y="251"/>
                    <a:pt x="1268" y="251"/>
                  </a:cubicBezTo>
                  <a:cubicBezTo>
                    <a:pt x="1268" y="251"/>
                    <a:pt x="1268" y="250"/>
                    <a:pt x="1267" y="250"/>
                  </a:cubicBezTo>
                  <a:cubicBezTo>
                    <a:pt x="1267" y="250"/>
                    <a:pt x="1267" y="249"/>
                    <a:pt x="1267" y="249"/>
                  </a:cubicBezTo>
                  <a:cubicBezTo>
                    <a:pt x="1267" y="249"/>
                    <a:pt x="1267" y="249"/>
                    <a:pt x="1267" y="248"/>
                  </a:cubicBezTo>
                  <a:cubicBezTo>
                    <a:pt x="1267" y="248"/>
                    <a:pt x="1267" y="248"/>
                    <a:pt x="1267" y="248"/>
                  </a:cubicBezTo>
                  <a:cubicBezTo>
                    <a:pt x="1268" y="247"/>
                    <a:pt x="1268" y="247"/>
                    <a:pt x="1268" y="247"/>
                  </a:cubicBezTo>
                  <a:cubicBezTo>
                    <a:pt x="1268" y="247"/>
                    <a:pt x="1268" y="247"/>
                    <a:pt x="1269" y="247"/>
                  </a:cubicBezTo>
                  <a:cubicBezTo>
                    <a:pt x="1269" y="247"/>
                    <a:pt x="1269" y="247"/>
                    <a:pt x="1269" y="247"/>
                  </a:cubicBezTo>
                  <a:cubicBezTo>
                    <a:pt x="1270" y="247"/>
                    <a:pt x="1270" y="247"/>
                    <a:pt x="1270" y="247"/>
                  </a:cubicBezTo>
                  <a:cubicBezTo>
                    <a:pt x="1270" y="247"/>
                    <a:pt x="1270" y="246"/>
                    <a:pt x="1270" y="246"/>
                  </a:cubicBezTo>
                  <a:cubicBezTo>
                    <a:pt x="1270" y="246"/>
                    <a:pt x="1271" y="246"/>
                    <a:pt x="1271" y="246"/>
                  </a:cubicBezTo>
                  <a:cubicBezTo>
                    <a:pt x="1271" y="246"/>
                    <a:pt x="1271" y="246"/>
                    <a:pt x="1271" y="245"/>
                  </a:cubicBezTo>
                  <a:cubicBezTo>
                    <a:pt x="1271" y="245"/>
                    <a:pt x="1271" y="245"/>
                    <a:pt x="1271" y="245"/>
                  </a:cubicBezTo>
                  <a:cubicBezTo>
                    <a:pt x="1271" y="245"/>
                    <a:pt x="1271" y="245"/>
                    <a:pt x="1271" y="245"/>
                  </a:cubicBezTo>
                  <a:cubicBezTo>
                    <a:pt x="1271" y="244"/>
                    <a:pt x="1272" y="244"/>
                    <a:pt x="1272" y="244"/>
                  </a:cubicBezTo>
                  <a:cubicBezTo>
                    <a:pt x="1272" y="244"/>
                    <a:pt x="1272" y="244"/>
                    <a:pt x="1272" y="244"/>
                  </a:cubicBezTo>
                  <a:cubicBezTo>
                    <a:pt x="1272" y="244"/>
                    <a:pt x="1272" y="244"/>
                    <a:pt x="1272" y="244"/>
                  </a:cubicBezTo>
                  <a:cubicBezTo>
                    <a:pt x="1272" y="244"/>
                    <a:pt x="1272" y="244"/>
                    <a:pt x="1273" y="244"/>
                  </a:cubicBezTo>
                  <a:cubicBezTo>
                    <a:pt x="1273" y="244"/>
                    <a:pt x="1273" y="244"/>
                    <a:pt x="1273" y="244"/>
                  </a:cubicBezTo>
                  <a:cubicBezTo>
                    <a:pt x="1273" y="244"/>
                    <a:pt x="1273" y="244"/>
                    <a:pt x="1273" y="244"/>
                  </a:cubicBezTo>
                  <a:cubicBezTo>
                    <a:pt x="1273" y="244"/>
                    <a:pt x="1273" y="244"/>
                    <a:pt x="1273" y="244"/>
                  </a:cubicBezTo>
                  <a:cubicBezTo>
                    <a:pt x="1273" y="244"/>
                    <a:pt x="1273" y="244"/>
                    <a:pt x="1273" y="244"/>
                  </a:cubicBezTo>
                  <a:cubicBezTo>
                    <a:pt x="1273" y="244"/>
                    <a:pt x="1273" y="244"/>
                    <a:pt x="1274" y="244"/>
                  </a:cubicBezTo>
                  <a:cubicBezTo>
                    <a:pt x="1274" y="244"/>
                    <a:pt x="1274" y="244"/>
                    <a:pt x="1274" y="244"/>
                  </a:cubicBezTo>
                  <a:cubicBezTo>
                    <a:pt x="1274" y="244"/>
                    <a:pt x="1274" y="244"/>
                    <a:pt x="1274" y="244"/>
                  </a:cubicBezTo>
                  <a:cubicBezTo>
                    <a:pt x="1274" y="244"/>
                    <a:pt x="1274" y="244"/>
                    <a:pt x="1274" y="244"/>
                  </a:cubicBezTo>
                  <a:cubicBezTo>
                    <a:pt x="1274" y="244"/>
                    <a:pt x="1274" y="244"/>
                    <a:pt x="1274" y="244"/>
                  </a:cubicBezTo>
                  <a:cubicBezTo>
                    <a:pt x="1275" y="244"/>
                    <a:pt x="1275" y="244"/>
                    <a:pt x="1275" y="244"/>
                  </a:cubicBezTo>
                  <a:cubicBezTo>
                    <a:pt x="1275" y="244"/>
                    <a:pt x="1275" y="244"/>
                    <a:pt x="1275" y="244"/>
                  </a:cubicBezTo>
                  <a:cubicBezTo>
                    <a:pt x="1275" y="244"/>
                    <a:pt x="1275" y="244"/>
                    <a:pt x="1276" y="244"/>
                  </a:cubicBezTo>
                  <a:cubicBezTo>
                    <a:pt x="1276" y="244"/>
                    <a:pt x="1276" y="244"/>
                    <a:pt x="1276" y="244"/>
                  </a:cubicBezTo>
                  <a:cubicBezTo>
                    <a:pt x="1276" y="244"/>
                    <a:pt x="1276" y="244"/>
                    <a:pt x="1277" y="244"/>
                  </a:cubicBezTo>
                  <a:cubicBezTo>
                    <a:pt x="1277" y="244"/>
                    <a:pt x="1277" y="244"/>
                    <a:pt x="1277" y="244"/>
                  </a:cubicBezTo>
                  <a:cubicBezTo>
                    <a:pt x="1277" y="244"/>
                    <a:pt x="1277" y="244"/>
                    <a:pt x="1277" y="244"/>
                  </a:cubicBezTo>
                  <a:cubicBezTo>
                    <a:pt x="1277" y="244"/>
                    <a:pt x="1277" y="243"/>
                    <a:pt x="1277" y="243"/>
                  </a:cubicBezTo>
                  <a:cubicBezTo>
                    <a:pt x="1278" y="243"/>
                    <a:pt x="1278" y="243"/>
                    <a:pt x="1278" y="243"/>
                  </a:cubicBezTo>
                  <a:cubicBezTo>
                    <a:pt x="1278" y="243"/>
                    <a:pt x="1278" y="243"/>
                    <a:pt x="1278" y="243"/>
                  </a:cubicBezTo>
                  <a:cubicBezTo>
                    <a:pt x="1278" y="243"/>
                    <a:pt x="1278" y="244"/>
                    <a:pt x="1278" y="244"/>
                  </a:cubicBezTo>
                  <a:cubicBezTo>
                    <a:pt x="1278" y="244"/>
                    <a:pt x="1278" y="244"/>
                    <a:pt x="1278" y="244"/>
                  </a:cubicBezTo>
                  <a:cubicBezTo>
                    <a:pt x="1278" y="244"/>
                    <a:pt x="1278" y="244"/>
                    <a:pt x="1278" y="244"/>
                  </a:cubicBezTo>
                  <a:cubicBezTo>
                    <a:pt x="1278" y="244"/>
                    <a:pt x="1279" y="244"/>
                    <a:pt x="1279" y="244"/>
                  </a:cubicBezTo>
                  <a:cubicBezTo>
                    <a:pt x="1278" y="245"/>
                    <a:pt x="1278" y="245"/>
                    <a:pt x="1278" y="245"/>
                  </a:cubicBezTo>
                  <a:cubicBezTo>
                    <a:pt x="1278" y="245"/>
                    <a:pt x="1278" y="246"/>
                    <a:pt x="1278" y="246"/>
                  </a:cubicBezTo>
                  <a:cubicBezTo>
                    <a:pt x="1278" y="246"/>
                    <a:pt x="1278" y="247"/>
                    <a:pt x="1277" y="247"/>
                  </a:cubicBezTo>
                  <a:cubicBezTo>
                    <a:pt x="1277" y="247"/>
                    <a:pt x="1277" y="247"/>
                    <a:pt x="1277" y="248"/>
                  </a:cubicBezTo>
                  <a:cubicBezTo>
                    <a:pt x="1277" y="248"/>
                    <a:pt x="1277" y="248"/>
                    <a:pt x="1277" y="248"/>
                  </a:cubicBezTo>
                  <a:cubicBezTo>
                    <a:pt x="1277" y="248"/>
                    <a:pt x="1277" y="248"/>
                    <a:pt x="1277" y="248"/>
                  </a:cubicBezTo>
                  <a:cubicBezTo>
                    <a:pt x="1277" y="249"/>
                    <a:pt x="1276" y="249"/>
                    <a:pt x="1276" y="249"/>
                  </a:cubicBezTo>
                  <a:cubicBezTo>
                    <a:pt x="1276" y="249"/>
                    <a:pt x="1276" y="249"/>
                    <a:pt x="1276" y="250"/>
                  </a:cubicBezTo>
                  <a:cubicBezTo>
                    <a:pt x="1276" y="250"/>
                    <a:pt x="1276" y="250"/>
                    <a:pt x="1277" y="250"/>
                  </a:cubicBezTo>
                  <a:cubicBezTo>
                    <a:pt x="1277" y="251"/>
                    <a:pt x="1277" y="251"/>
                    <a:pt x="1277" y="251"/>
                  </a:cubicBezTo>
                  <a:cubicBezTo>
                    <a:pt x="1277" y="252"/>
                    <a:pt x="1278" y="252"/>
                    <a:pt x="1278" y="252"/>
                  </a:cubicBezTo>
                  <a:cubicBezTo>
                    <a:pt x="1278" y="252"/>
                    <a:pt x="1278" y="252"/>
                    <a:pt x="1279" y="253"/>
                  </a:cubicBezTo>
                  <a:cubicBezTo>
                    <a:pt x="1279" y="253"/>
                    <a:pt x="1279" y="253"/>
                    <a:pt x="1279" y="253"/>
                  </a:cubicBezTo>
                  <a:cubicBezTo>
                    <a:pt x="1279" y="253"/>
                    <a:pt x="1279" y="253"/>
                    <a:pt x="1279" y="254"/>
                  </a:cubicBezTo>
                  <a:cubicBezTo>
                    <a:pt x="1280" y="254"/>
                    <a:pt x="1280" y="254"/>
                    <a:pt x="1280" y="254"/>
                  </a:cubicBezTo>
                  <a:cubicBezTo>
                    <a:pt x="1280" y="254"/>
                    <a:pt x="1280" y="254"/>
                    <a:pt x="1280" y="254"/>
                  </a:cubicBezTo>
                  <a:cubicBezTo>
                    <a:pt x="1280" y="254"/>
                    <a:pt x="1280" y="254"/>
                    <a:pt x="1281" y="254"/>
                  </a:cubicBezTo>
                  <a:cubicBezTo>
                    <a:pt x="1281" y="255"/>
                    <a:pt x="1281" y="255"/>
                    <a:pt x="1282" y="255"/>
                  </a:cubicBezTo>
                  <a:cubicBezTo>
                    <a:pt x="1282" y="255"/>
                    <a:pt x="1283" y="255"/>
                    <a:pt x="1283" y="255"/>
                  </a:cubicBezTo>
                  <a:cubicBezTo>
                    <a:pt x="1284" y="255"/>
                    <a:pt x="1284" y="255"/>
                    <a:pt x="1284" y="255"/>
                  </a:cubicBezTo>
                  <a:cubicBezTo>
                    <a:pt x="1285" y="255"/>
                    <a:pt x="1285" y="255"/>
                    <a:pt x="1286" y="255"/>
                  </a:cubicBezTo>
                  <a:cubicBezTo>
                    <a:pt x="1286" y="254"/>
                    <a:pt x="1286" y="254"/>
                    <a:pt x="1287" y="254"/>
                  </a:cubicBezTo>
                  <a:cubicBezTo>
                    <a:pt x="1287" y="254"/>
                    <a:pt x="1287" y="254"/>
                    <a:pt x="1287" y="254"/>
                  </a:cubicBezTo>
                  <a:cubicBezTo>
                    <a:pt x="1288" y="254"/>
                    <a:pt x="1288" y="254"/>
                    <a:pt x="1288" y="254"/>
                  </a:cubicBezTo>
                  <a:cubicBezTo>
                    <a:pt x="1288" y="254"/>
                    <a:pt x="1288" y="254"/>
                    <a:pt x="1288" y="254"/>
                  </a:cubicBezTo>
                  <a:cubicBezTo>
                    <a:pt x="1289" y="254"/>
                    <a:pt x="1289" y="253"/>
                    <a:pt x="1289" y="253"/>
                  </a:cubicBezTo>
                  <a:cubicBezTo>
                    <a:pt x="1289" y="253"/>
                    <a:pt x="1289" y="253"/>
                    <a:pt x="1290" y="253"/>
                  </a:cubicBezTo>
                  <a:cubicBezTo>
                    <a:pt x="1291" y="253"/>
                    <a:pt x="1292" y="254"/>
                    <a:pt x="1293" y="254"/>
                  </a:cubicBezTo>
                  <a:cubicBezTo>
                    <a:pt x="1294" y="254"/>
                    <a:pt x="1296" y="255"/>
                    <a:pt x="1297" y="255"/>
                  </a:cubicBezTo>
                  <a:cubicBezTo>
                    <a:pt x="1298" y="256"/>
                    <a:pt x="1299" y="256"/>
                    <a:pt x="1300" y="257"/>
                  </a:cubicBezTo>
                  <a:cubicBezTo>
                    <a:pt x="1301" y="257"/>
                    <a:pt x="1301" y="258"/>
                    <a:pt x="1301" y="258"/>
                  </a:cubicBezTo>
                  <a:cubicBezTo>
                    <a:pt x="1302" y="259"/>
                    <a:pt x="1302" y="259"/>
                    <a:pt x="1302" y="260"/>
                  </a:cubicBezTo>
                  <a:cubicBezTo>
                    <a:pt x="1302" y="261"/>
                    <a:pt x="1303" y="261"/>
                    <a:pt x="1303" y="262"/>
                  </a:cubicBezTo>
                  <a:cubicBezTo>
                    <a:pt x="1304" y="262"/>
                    <a:pt x="1304" y="263"/>
                    <a:pt x="1305" y="263"/>
                  </a:cubicBezTo>
                  <a:cubicBezTo>
                    <a:pt x="1306" y="264"/>
                    <a:pt x="1306" y="265"/>
                    <a:pt x="1307" y="265"/>
                  </a:cubicBezTo>
                  <a:cubicBezTo>
                    <a:pt x="1308" y="265"/>
                    <a:pt x="1308" y="265"/>
                    <a:pt x="1309" y="266"/>
                  </a:cubicBezTo>
                  <a:cubicBezTo>
                    <a:pt x="1309" y="266"/>
                    <a:pt x="1310" y="266"/>
                    <a:pt x="1310" y="266"/>
                  </a:cubicBezTo>
                  <a:cubicBezTo>
                    <a:pt x="1310" y="266"/>
                    <a:pt x="1311" y="266"/>
                    <a:pt x="1311" y="266"/>
                  </a:cubicBezTo>
                  <a:cubicBezTo>
                    <a:pt x="1312" y="266"/>
                    <a:pt x="1312" y="266"/>
                    <a:pt x="1312" y="266"/>
                  </a:cubicBezTo>
                  <a:cubicBezTo>
                    <a:pt x="1313" y="267"/>
                    <a:pt x="1313" y="267"/>
                    <a:pt x="1314" y="267"/>
                  </a:cubicBezTo>
                  <a:cubicBezTo>
                    <a:pt x="1314" y="267"/>
                    <a:pt x="1314" y="267"/>
                    <a:pt x="1315" y="267"/>
                  </a:cubicBezTo>
                  <a:cubicBezTo>
                    <a:pt x="1315" y="267"/>
                    <a:pt x="1315" y="267"/>
                    <a:pt x="1315" y="267"/>
                  </a:cubicBezTo>
                  <a:cubicBezTo>
                    <a:pt x="1316" y="268"/>
                    <a:pt x="1316" y="268"/>
                    <a:pt x="1316" y="268"/>
                  </a:cubicBezTo>
                  <a:cubicBezTo>
                    <a:pt x="1316" y="269"/>
                    <a:pt x="1316" y="269"/>
                    <a:pt x="1317" y="269"/>
                  </a:cubicBezTo>
                  <a:cubicBezTo>
                    <a:pt x="1317" y="269"/>
                    <a:pt x="1317" y="270"/>
                    <a:pt x="1317" y="270"/>
                  </a:cubicBezTo>
                  <a:cubicBezTo>
                    <a:pt x="1318" y="270"/>
                    <a:pt x="1318" y="270"/>
                    <a:pt x="1318" y="270"/>
                  </a:cubicBezTo>
                  <a:cubicBezTo>
                    <a:pt x="1318" y="270"/>
                    <a:pt x="1319" y="270"/>
                    <a:pt x="1319" y="270"/>
                  </a:cubicBezTo>
                  <a:cubicBezTo>
                    <a:pt x="1319" y="270"/>
                    <a:pt x="1319" y="270"/>
                    <a:pt x="1319" y="270"/>
                  </a:cubicBezTo>
                  <a:cubicBezTo>
                    <a:pt x="1319" y="270"/>
                    <a:pt x="1319" y="270"/>
                    <a:pt x="1319" y="270"/>
                  </a:cubicBezTo>
                  <a:cubicBezTo>
                    <a:pt x="1320" y="270"/>
                    <a:pt x="1320" y="270"/>
                    <a:pt x="1320" y="270"/>
                  </a:cubicBezTo>
                  <a:cubicBezTo>
                    <a:pt x="1320" y="270"/>
                    <a:pt x="1320" y="270"/>
                    <a:pt x="1320" y="270"/>
                  </a:cubicBezTo>
                  <a:cubicBezTo>
                    <a:pt x="1321" y="270"/>
                    <a:pt x="1321" y="270"/>
                    <a:pt x="1321" y="270"/>
                  </a:cubicBezTo>
                  <a:cubicBezTo>
                    <a:pt x="1321" y="270"/>
                    <a:pt x="1321" y="270"/>
                    <a:pt x="1321" y="270"/>
                  </a:cubicBezTo>
                  <a:cubicBezTo>
                    <a:pt x="1321" y="270"/>
                    <a:pt x="1322" y="270"/>
                    <a:pt x="1322" y="270"/>
                  </a:cubicBezTo>
                  <a:cubicBezTo>
                    <a:pt x="1322" y="270"/>
                    <a:pt x="1322" y="270"/>
                    <a:pt x="1322" y="270"/>
                  </a:cubicBezTo>
                  <a:cubicBezTo>
                    <a:pt x="1323" y="271"/>
                    <a:pt x="1323" y="271"/>
                    <a:pt x="1323" y="271"/>
                  </a:cubicBezTo>
                  <a:cubicBezTo>
                    <a:pt x="1323" y="271"/>
                    <a:pt x="1323" y="271"/>
                    <a:pt x="1323" y="271"/>
                  </a:cubicBezTo>
                  <a:cubicBezTo>
                    <a:pt x="1323" y="271"/>
                    <a:pt x="1323" y="271"/>
                    <a:pt x="1324" y="271"/>
                  </a:cubicBezTo>
                  <a:cubicBezTo>
                    <a:pt x="1324" y="271"/>
                    <a:pt x="1324" y="271"/>
                    <a:pt x="1324" y="271"/>
                  </a:cubicBezTo>
                  <a:cubicBezTo>
                    <a:pt x="1324" y="271"/>
                    <a:pt x="1324" y="271"/>
                    <a:pt x="1324" y="271"/>
                  </a:cubicBezTo>
                  <a:cubicBezTo>
                    <a:pt x="1325" y="271"/>
                    <a:pt x="1325" y="271"/>
                    <a:pt x="1325" y="271"/>
                  </a:cubicBezTo>
                  <a:cubicBezTo>
                    <a:pt x="1325" y="271"/>
                    <a:pt x="1325" y="271"/>
                    <a:pt x="1325" y="270"/>
                  </a:cubicBezTo>
                  <a:cubicBezTo>
                    <a:pt x="1325" y="270"/>
                    <a:pt x="1325" y="270"/>
                    <a:pt x="1326" y="270"/>
                  </a:cubicBezTo>
                  <a:cubicBezTo>
                    <a:pt x="1326" y="270"/>
                    <a:pt x="1326" y="270"/>
                    <a:pt x="1326" y="270"/>
                  </a:cubicBezTo>
                  <a:cubicBezTo>
                    <a:pt x="1326" y="270"/>
                    <a:pt x="1326" y="270"/>
                    <a:pt x="1326" y="270"/>
                  </a:cubicBezTo>
                  <a:cubicBezTo>
                    <a:pt x="1326" y="270"/>
                    <a:pt x="1326" y="270"/>
                    <a:pt x="1327" y="270"/>
                  </a:cubicBezTo>
                  <a:cubicBezTo>
                    <a:pt x="1327" y="270"/>
                    <a:pt x="1327" y="270"/>
                    <a:pt x="1327" y="270"/>
                  </a:cubicBezTo>
                  <a:cubicBezTo>
                    <a:pt x="1327" y="270"/>
                    <a:pt x="1327" y="270"/>
                    <a:pt x="1327" y="270"/>
                  </a:cubicBezTo>
                  <a:cubicBezTo>
                    <a:pt x="1327" y="270"/>
                    <a:pt x="1327" y="270"/>
                    <a:pt x="1327" y="270"/>
                  </a:cubicBezTo>
                  <a:cubicBezTo>
                    <a:pt x="1328" y="270"/>
                    <a:pt x="1328" y="270"/>
                    <a:pt x="1328" y="270"/>
                  </a:cubicBezTo>
                  <a:cubicBezTo>
                    <a:pt x="1328" y="270"/>
                    <a:pt x="1328" y="270"/>
                    <a:pt x="1328" y="270"/>
                  </a:cubicBezTo>
                  <a:cubicBezTo>
                    <a:pt x="1328" y="270"/>
                    <a:pt x="1328" y="270"/>
                    <a:pt x="1329" y="270"/>
                  </a:cubicBezTo>
                  <a:cubicBezTo>
                    <a:pt x="1329" y="270"/>
                    <a:pt x="1329" y="270"/>
                    <a:pt x="1329" y="270"/>
                  </a:cubicBezTo>
                  <a:cubicBezTo>
                    <a:pt x="1329" y="270"/>
                    <a:pt x="1329" y="270"/>
                    <a:pt x="1329" y="270"/>
                  </a:cubicBezTo>
                  <a:cubicBezTo>
                    <a:pt x="1330" y="269"/>
                    <a:pt x="1330" y="269"/>
                    <a:pt x="1330" y="269"/>
                  </a:cubicBezTo>
                  <a:cubicBezTo>
                    <a:pt x="1330" y="269"/>
                    <a:pt x="1329" y="269"/>
                    <a:pt x="1329" y="269"/>
                  </a:cubicBezTo>
                  <a:cubicBezTo>
                    <a:pt x="1329" y="269"/>
                    <a:pt x="1329" y="269"/>
                    <a:pt x="1329" y="269"/>
                  </a:cubicBezTo>
                  <a:cubicBezTo>
                    <a:pt x="1329" y="269"/>
                    <a:pt x="1328" y="268"/>
                    <a:pt x="1328" y="268"/>
                  </a:cubicBezTo>
                  <a:cubicBezTo>
                    <a:pt x="1328" y="268"/>
                    <a:pt x="1328" y="268"/>
                    <a:pt x="1328" y="268"/>
                  </a:cubicBezTo>
                  <a:cubicBezTo>
                    <a:pt x="1327" y="268"/>
                    <a:pt x="1327" y="268"/>
                    <a:pt x="1327" y="268"/>
                  </a:cubicBezTo>
                  <a:cubicBezTo>
                    <a:pt x="1326" y="267"/>
                    <a:pt x="1326" y="267"/>
                    <a:pt x="1326" y="267"/>
                  </a:cubicBezTo>
                  <a:cubicBezTo>
                    <a:pt x="1326" y="267"/>
                    <a:pt x="1326" y="267"/>
                    <a:pt x="1326" y="267"/>
                  </a:cubicBezTo>
                  <a:cubicBezTo>
                    <a:pt x="1325" y="267"/>
                    <a:pt x="1325" y="266"/>
                    <a:pt x="1325" y="266"/>
                  </a:cubicBezTo>
                  <a:cubicBezTo>
                    <a:pt x="1325" y="265"/>
                    <a:pt x="1325" y="265"/>
                    <a:pt x="1325" y="265"/>
                  </a:cubicBezTo>
                  <a:cubicBezTo>
                    <a:pt x="1325" y="265"/>
                    <a:pt x="1325" y="265"/>
                    <a:pt x="1326" y="265"/>
                  </a:cubicBezTo>
                  <a:cubicBezTo>
                    <a:pt x="1326" y="265"/>
                    <a:pt x="1326" y="265"/>
                    <a:pt x="1326" y="265"/>
                  </a:cubicBezTo>
                  <a:cubicBezTo>
                    <a:pt x="1326" y="265"/>
                    <a:pt x="1326" y="265"/>
                    <a:pt x="1326" y="265"/>
                  </a:cubicBezTo>
                  <a:cubicBezTo>
                    <a:pt x="1326" y="265"/>
                    <a:pt x="1326" y="265"/>
                    <a:pt x="1326" y="265"/>
                  </a:cubicBezTo>
                  <a:cubicBezTo>
                    <a:pt x="1326" y="265"/>
                    <a:pt x="1327" y="265"/>
                    <a:pt x="1327" y="265"/>
                  </a:cubicBezTo>
                  <a:cubicBezTo>
                    <a:pt x="1327" y="265"/>
                    <a:pt x="1327" y="265"/>
                    <a:pt x="1327" y="265"/>
                  </a:cubicBezTo>
                  <a:cubicBezTo>
                    <a:pt x="1327" y="265"/>
                    <a:pt x="1327" y="265"/>
                    <a:pt x="1327" y="265"/>
                  </a:cubicBezTo>
                  <a:cubicBezTo>
                    <a:pt x="1328" y="265"/>
                    <a:pt x="1328" y="265"/>
                    <a:pt x="1328" y="265"/>
                  </a:cubicBezTo>
                  <a:cubicBezTo>
                    <a:pt x="1328" y="266"/>
                    <a:pt x="1328" y="266"/>
                    <a:pt x="1328" y="266"/>
                  </a:cubicBezTo>
                  <a:cubicBezTo>
                    <a:pt x="1328" y="266"/>
                    <a:pt x="1329" y="266"/>
                    <a:pt x="1329" y="266"/>
                  </a:cubicBezTo>
                  <a:cubicBezTo>
                    <a:pt x="1329" y="266"/>
                    <a:pt x="1329" y="266"/>
                    <a:pt x="1329" y="266"/>
                  </a:cubicBezTo>
                  <a:cubicBezTo>
                    <a:pt x="1329" y="266"/>
                    <a:pt x="1330" y="266"/>
                    <a:pt x="1330" y="266"/>
                  </a:cubicBezTo>
                  <a:cubicBezTo>
                    <a:pt x="1330" y="266"/>
                    <a:pt x="1330" y="266"/>
                    <a:pt x="1330" y="266"/>
                  </a:cubicBezTo>
                  <a:cubicBezTo>
                    <a:pt x="1330" y="266"/>
                    <a:pt x="1330" y="266"/>
                    <a:pt x="1330" y="266"/>
                  </a:cubicBezTo>
                  <a:cubicBezTo>
                    <a:pt x="1330" y="266"/>
                    <a:pt x="1330" y="266"/>
                    <a:pt x="1330" y="266"/>
                  </a:cubicBezTo>
                  <a:cubicBezTo>
                    <a:pt x="1330" y="265"/>
                    <a:pt x="1330" y="265"/>
                    <a:pt x="1330" y="265"/>
                  </a:cubicBezTo>
                  <a:cubicBezTo>
                    <a:pt x="1330" y="265"/>
                    <a:pt x="1330" y="265"/>
                    <a:pt x="1330" y="265"/>
                  </a:cubicBezTo>
                  <a:cubicBezTo>
                    <a:pt x="1330" y="264"/>
                    <a:pt x="1330" y="264"/>
                    <a:pt x="1330" y="264"/>
                  </a:cubicBezTo>
                  <a:cubicBezTo>
                    <a:pt x="1330" y="264"/>
                    <a:pt x="1330" y="263"/>
                    <a:pt x="1330" y="263"/>
                  </a:cubicBezTo>
                  <a:cubicBezTo>
                    <a:pt x="1330" y="263"/>
                    <a:pt x="1330" y="263"/>
                    <a:pt x="1330" y="263"/>
                  </a:cubicBezTo>
                  <a:cubicBezTo>
                    <a:pt x="1330" y="262"/>
                    <a:pt x="1330" y="262"/>
                    <a:pt x="1330" y="262"/>
                  </a:cubicBezTo>
                  <a:cubicBezTo>
                    <a:pt x="1330" y="262"/>
                    <a:pt x="1330" y="262"/>
                    <a:pt x="1330" y="262"/>
                  </a:cubicBezTo>
                  <a:cubicBezTo>
                    <a:pt x="1331" y="262"/>
                    <a:pt x="1331" y="261"/>
                    <a:pt x="1331" y="261"/>
                  </a:cubicBezTo>
                  <a:cubicBezTo>
                    <a:pt x="1331" y="261"/>
                    <a:pt x="1331" y="260"/>
                    <a:pt x="1330" y="260"/>
                  </a:cubicBezTo>
                  <a:cubicBezTo>
                    <a:pt x="1330" y="260"/>
                    <a:pt x="1330" y="259"/>
                    <a:pt x="1330" y="258"/>
                  </a:cubicBezTo>
                  <a:cubicBezTo>
                    <a:pt x="1330" y="258"/>
                    <a:pt x="1330" y="257"/>
                    <a:pt x="1330" y="257"/>
                  </a:cubicBezTo>
                  <a:cubicBezTo>
                    <a:pt x="1330" y="257"/>
                    <a:pt x="1330" y="256"/>
                    <a:pt x="1329" y="256"/>
                  </a:cubicBezTo>
                  <a:cubicBezTo>
                    <a:pt x="1329" y="256"/>
                    <a:pt x="1329" y="256"/>
                    <a:pt x="1329" y="255"/>
                  </a:cubicBezTo>
                  <a:cubicBezTo>
                    <a:pt x="1329" y="255"/>
                    <a:pt x="1329" y="255"/>
                    <a:pt x="1329" y="255"/>
                  </a:cubicBezTo>
                  <a:cubicBezTo>
                    <a:pt x="1329" y="255"/>
                    <a:pt x="1328" y="255"/>
                    <a:pt x="1328" y="255"/>
                  </a:cubicBezTo>
                  <a:cubicBezTo>
                    <a:pt x="1328" y="255"/>
                    <a:pt x="1328" y="255"/>
                    <a:pt x="1328" y="255"/>
                  </a:cubicBezTo>
                  <a:cubicBezTo>
                    <a:pt x="1328" y="254"/>
                    <a:pt x="1328" y="254"/>
                    <a:pt x="1328" y="254"/>
                  </a:cubicBezTo>
                  <a:cubicBezTo>
                    <a:pt x="1328" y="254"/>
                    <a:pt x="1328" y="254"/>
                    <a:pt x="1328" y="254"/>
                  </a:cubicBezTo>
                  <a:cubicBezTo>
                    <a:pt x="1328" y="254"/>
                    <a:pt x="1328" y="253"/>
                    <a:pt x="1328" y="253"/>
                  </a:cubicBezTo>
                  <a:cubicBezTo>
                    <a:pt x="1328" y="253"/>
                    <a:pt x="1328" y="253"/>
                    <a:pt x="1328" y="253"/>
                  </a:cubicBezTo>
                  <a:cubicBezTo>
                    <a:pt x="1328" y="253"/>
                    <a:pt x="1328" y="253"/>
                    <a:pt x="1329" y="253"/>
                  </a:cubicBezTo>
                  <a:cubicBezTo>
                    <a:pt x="1329" y="252"/>
                    <a:pt x="1329" y="252"/>
                    <a:pt x="1329" y="252"/>
                  </a:cubicBezTo>
                  <a:cubicBezTo>
                    <a:pt x="1330" y="252"/>
                    <a:pt x="1330" y="252"/>
                    <a:pt x="1330" y="252"/>
                  </a:cubicBezTo>
                  <a:cubicBezTo>
                    <a:pt x="1330" y="253"/>
                    <a:pt x="1330" y="253"/>
                    <a:pt x="1330" y="253"/>
                  </a:cubicBezTo>
                  <a:cubicBezTo>
                    <a:pt x="1331" y="253"/>
                    <a:pt x="1331" y="253"/>
                    <a:pt x="1331" y="253"/>
                  </a:cubicBezTo>
                  <a:cubicBezTo>
                    <a:pt x="1331" y="253"/>
                    <a:pt x="1331" y="253"/>
                    <a:pt x="1332" y="253"/>
                  </a:cubicBezTo>
                  <a:cubicBezTo>
                    <a:pt x="1332" y="254"/>
                    <a:pt x="1333" y="254"/>
                    <a:pt x="1334" y="254"/>
                  </a:cubicBezTo>
                  <a:cubicBezTo>
                    <a:pt x="1335" y="255"/>
                    <a:pt x="1335" y="255"/>
                    <a:pt x="1336" y="255"/>
                  </a:cubicBezTo>
                  <a:cubicBezTo>
                    <a:pt x="1337" y="255"/>
                    <a:pt x="1338" y="255"/>
                    <a:pt x="1338" y="255"/>
                  </a:cubicBezTo>
                  <a:cubicBezTo>
                    <a:pt x="1339" y="255"/>
                    <a:pt x="1340" y="255"/>
                    <a:pt x="1340" y="255"/>
                  </a:cubicBezTo>
                  <a:cubicBezTo>
                    <a:pt x="1341" y="255"/>
                    <a:pt x="1341" y="255"/>
                    <a:pt x="1341" y="255"/>
                  </a:cubicBezTo>
                  <a:cubicBezTo>
                    <a:pt x="1341" y="255"/>
                    <a:pt x="1341" y="255"/>
                    <a:pt x="1341" y="255"/>
                  </a:cubicBezTo>
                  <a:cubicBezTo>
                    <a:pt x="1341" y="255"/>
                    <a:pt x="1341" y="255"/>
                    <a:pt x="1341" y="255"/>
                  </a:cubicBezTo>
                  <a:cubicBezTo>
                    <a:pt x="1341" y="255"/>
                    <a:pt x="1340" y="255"/>
                    <a:pt x="1340" y="254"/>
                  </a:cubicBezTo>
                  <a:cubicBezTo>
                    <a:pt x="1340" y="254"/>
                    <a:pt x="1340" y="254"/>
                    <a:pt x="1340" y="254"/>
                  </a:cubicBezTo>
                  <a:cubicBezTo>
                    <a:pt x="1339" y="254"/>
                    <a:pt x="1339" y="254"/>
                    <a:pt x="1339" y="254"/>
                  </a:cubicBezTo>
                  <a:cubicBezTo>
                    <a:pt x="1338" y="254"/>
                    <a:pt x="1338" y="254"/>
                    <a:pt x="1338" y="254"/>
                  </a:cubicBezTo>
                  <a:cubicBezTo>
                    <a:pt x="1338" y="254"/>
                    <a:pt x="1338" y="253"/>
                    <a:pt x="1338" y="253"/>
                  </a:cubicBezTo>
                  <a:cubicBezTo>
                    <a:pt x="1338" y="253"/>
                    <a:pt x="1337" y="253"/>
                    <a:pt x="1337" y="253"/>
                  </a:cubicBezTo>
                  <a:cubicBezTo>
                    <a:pt x="1337" y="253"/>
                    <a:pt x="1337" y="253"/>
                    <a:pt x="1337" y="253"/>
                  </a:cubicBezTo>
                  <a:cubicBezTo>
                    <a:pt x="1337" y="253"/>
                    <a:pt x="1337" y="252"/>
                    <a:pt x="1338" y="252"/>
                  </a:cubicBezTo>
                  <a:cubicBezTo>
                    <a:pt x="1338" y="252"/>
                    <a:pt x="1338" y="252"/>
                    <a:pt x="1338" y="252"/>
                  </a:cubicBezTo>
                  <a:cubicBezTo>
                    <a:pt x="1338" y="252"/>
                    <a:pt x="1338" y="252"/>
                    <a:pt x="1338" y="252"/>
                  </a:cubicBezTo>
                  <a:cubicBezTo>
                    <a:pt x="1339" y="252"/>
                    <a:pt x="1339" y="252"/>
                    <a:pt x="1339" y="252"/>
                  </a:cubicBezTo>
                  <a:cubicBezTo>
                    <a:pt x="1339" y="252"/>
                    <a:pt x="1339" y="252"/>
                    <a:pt x="1340" y="252"/>
                  </a:cubicBezTo>
                  <a:cubicBezTo>
                    <a:pt x="1340" y="252"/>
                    <a:pt x="1340" y="252"/>
                    <a:pt x="1340" y="252"/>
                  </a:cubicBezTo>
                  <a:cubicBezTo>
                    <a:pt x="1340" y="252"/>
                    <a:pt x="1340" y="252"/>
                    <a:pt x="1340" y="252"/>
                  </a:cubicBezTo>
                  <a:cubicBezTo>
                    <a:pt x="1341" y="252"/>
                    <a:pt x="1341" y="252"/>
                    <a:pt x="1341" y="252"/>
                  </a:cubicBezTo>
                  <a:cubicBezTo>
                    <a:pt x="1341" y="252"/>
                    <a:pt x="1341" y="253"/>
                    <a:pt x="1342" y="253"/>
                  </a:cubicBezTo>
                  <a:cubicBezTo>
                    <a:pt x="1342" y="253"/>
                    <a:pt x="1342" y="253"/>
                    <a:pt x="1342" y="253"/>
                  </a:cubicBezTo>
                  <a:cubicBezTo>
                    <a:pt x="1343" y="253"/>
                    <a:pt x="1343" y="253"/>
                    <a:pt x="1343" y="253"/>
                  </a:cubicBezTo>
                  <a:cubicBezTo>
                    <a:pt x="1343" y="253"/>
                    <a:pt x="1344" y="253"/>
                    <a:pt x="1344" y="253"/>
                  </a:cubicBezTo>
                  <a:cubicBezTo>
                    <a:pt x="1344" y="253"/>
                    <a:pt x="1344" y="253"/>
                    <a:pt x="1344" y="253"/>
                  </a:cubicBezTo>
                  <a:cubicBezTo>
                    <a:pt x="1344" y="253"/>
                    <a:pt x="1344" y="253"/>
                    <a:pt x="1344" y="253"/>
                  </a:cubicBezTo>
                  <a:cubicBezTo>
                    <a:pt x="1345" y="253"/>
                    <a:pt x="1345" y="253"/>
                    <a:pt x="1345" y="253"/>
                  </a:cubicBezTo>
                  <a:cubicBezTo>
                    <a:pt x="1345" y="253"/>
                    <a:pt x="1345" y="253"/>
                    <a:pt x="1345" y="253"/>
                  </a:cubicBezTo>
                  <a:cubicBezTo>
                    <a:pt x="1345" y="253"/>
                    <a:pt x="1345" y="252"/>
                    <a:pt x="1345" y="252"/>
                  </a:cubicBezTo>
                  <a:cubicBezTo>
                    <a:pt x="1345" y="251"/>
                    <a:pt x="1345" y="251"/>
                    <a:pt x="1346" y="250"/>
                  </a:cubicBezTo>
                  <a:cubicBezTo>
                    <a:pt x="1346" y="250"/>
                    <a:pt x="1347" y="249"/>
                    <a:pt x="1347" y="249"/>
                  </a:cubicBezTo>
                  <a:cubicBezTo>
                    <a:pt x="1348" y="248"/>
                    <a:pt x="1348" y="248"/>
                    <a:pt x="1349" y="248"/>
                  </a:cubicBezTo>
                  <a:cubicBezTo>
                    <a:pt x="1349" y="248"/>
                    <a:pt x="1349" y="248"/>
                    <a:pt x="1349" y="248"/>
                  </a:cubicBezTo>
                  <a:cubicBezTo>
                    <a:pt x="1349" y="248"/>
                    <a:pt x="1349" y="248"/>
                    <a:pt x="1349" y="248"/>
                  </a:cubicBezTo>
                  <a:cubicBezTo>
                    <a:pt x="1350" y="248"/>
                    <a:pt x="1350" y="248"/>
                    <a:pt x="1350" y="248"/>
                  </a:cubicBezTo>
                  <a:cubicBezTo>
                    <a:pt x="1350" y="248"/>
                    <a:pt x="1351" y="248"/>
                    <a:pt x="1351" y="248"/>
                  </a:cubicBezTo>
                  <a:cubicBezTo>
                    <a:pt x="1351" y="248"/>
                    <a:pt x="1351" y="248"/>
                    <a:pt x="1351" y="248"/>
                  </a:cubicBezTo>
                  <a:cubicBezTo>
                    <a:pt x="1351" y="248"/>
                    <a:pt x="1351" y="248"/>
                    <a:pt x="1351" y="248"/>
                  </a:cubicBezTo>
                  <a:cubicBezTo>
                    <a:pt x="1351" y="248"/>
                    <a:pt x="1351" y="248"/>
                    <a:pt x="1351" y="248"/>
                  </a:cubicBezTo>
                  <a:cubicBezTo>
                    <a:pt x="1351" y="248"/>
                    <a:pt x="1351" y="248"/>
                    <a:pt x="1351" y="247"/>
                  </a:cubicBezTo>
                  <a:cubicBezTo>
                    <a:pt x="1351" y="247"/>
                    <a:pt x="1351" y="247"/>
                    <a:pt x="1350" y="247"/>
                  </a:cubicBezTo>
                  <a:cubicBezTo>
                    <a:pt x="1350" y="247"/>
                    <a:pt x="1350" y="247"/>
                    <a:pt x="1350" y="247"/>
                  </a:cubicBezTo>
                  <a:cubicBezTo>
                    <a:pt x="1349" y="247"/>
                    <a:pt x="1348" y="246"/>
                    <a:pt x="1347" y="246"/>
                  </a:cubicBezTo>
                  <a:cubicBezTo>
                    <a:pt x="1346" y="245"/>
                    <a:pt x="1345" y="244"/>
                    <a:pt x="1343" y="243"/>
                  </a:cubicBezTo>
                  <a:cubicBezTo>
                    <a:pt x="1342" y="243"/>
                    <a:pt x="1341" y="242"/>
                    <a:pt x="1340" y="241"/>
                  </a:cubicBezTo>
                  <a:cubicBezTo>
                    <a:pt x="1338" y="240"/>
                    <a:pt x="1337" y="239"/>
                    <a:pt x="1337" y="238"/>
                  </a:cubicBezTo>
                  <a:cubicBezTo>
                    <a:pt x="1337" y="238"/>
                    <a:pt x="1336" y="237"/>
                    <a:pt x="1335" y="237"/>
                  </a:cubicBezTo>
                  <a:cubicBezTo>
                    <a:pt x="1335" y="237"/>
                    <a:pt x="1334" y="236"/>
                    <a:pt x="1333" y="236"/>
                  </a:cubicBezTo>
                  <a:cubicBezTo>
                    <a:pt x="1332" y="236"/>
                    <a:pt x="1331" y="236"/>
                    <a:pt x="1330" y="235"/>
                  </a:cubicBezTo>
                  <a:cubicBezTo>
                    <a:pt x="1329" y="235"/>
                    <a:pt x="1328" y="235"/>
                    <a:pt x="1328" y="235"/>
                  </a:cubicBezTo>
                  <a:cubicBezTo>
                    <a:pt x="1327" y="235"/>
                    <a:pt x="1327" y="235"/>
                    <a:pt x="1327" y="235"/>
                  </a:cubicBezTo>
                  <a:cubicBezTo>
                    <a:pt x="1327" y="235"/>
                    <a:pt x="1327" y="235"/>
                    <a:pt x="1327" y="235"/>
                  </a:cubicBezTo>
                  <a:cubicBezTo>
                    <a:pt x="1327" y="235"/>
                    <a:pt x="1326" y="235"/>
                    <a:pt x="1326" y="235"/>
                  </a:cubicBezTo>
                  <a:cubicBezTo>
                    <a:pt x="1326" y="235"/>
                    <a:pt x="1326" y="235"/>
                    <a:pt x="1326" y="235"/>
                  </a:cubicBezTo>
                  <a:cubicBezTo>
                    <a:pt x="1326" y="236"/>
                    <a:pt x="1326" y="236"/>
                    <a:pt x="1326" y="236"/>
                  </a:cubicBezTo>
                  <a:cubicBezTo>
                    <a:pt x="1326" y="236"/>
                    <a:pt x="1326" y="236"/>
                    <a:pt x="1326" y="236"/>
                  </a:cubicBezTo>
                  <a:cubicBezTo>
                    <a:pt x="1326" y="236"/>
                    <a:pt x="1326" y="236"/>
                    <a:pt x="1326" y="236"/>
                  </a:cubicBezTo>
                  <a:cubicBezTo>
                    <a:pt x="1326" y="236"/>
                    <a:pt x="1326" y="236"/>
                    <a:pt x="1325" y="236"/>
                  </a:cubicBezTo>
                  <a:cubicBezTo>
                    <a:pt x="1325" y="236"/>
                    <a:pt x="1325" y="236"/>
                    <a:pt x="1324" y="236"/>
                  </a:cubicBezTo>
                  <a:cubicBezTo>
                    <a:pt x="1324" y="236"/>
                    <a:pt x="1324" y="236"/>
                    <a:pt x="1323" y="235"/>
                  </a:cubicBezTo>
                  <a:cubicBezTo>
                    <a:pt x="1323" y="235"/>
                    <a:pt x="1322" y="235"/>
                    <a:pt x="1322" y="235"/>
                  </a:cubicBezTo>
                  <a:cubicBezTo>
                    <a:pt x="1322" y="234"/>
                    <a:pt x="1322" y="234"/>
                    <a:pt x="1321" y="234"/>
                  </a:cubicBezTo>
                  <a:cubicBezTo>
                    <a:pt x="1321" y="234"/>
                    <a:pt x="1321" y="233"/>
                    <a:pt x="1321" y="233"/>
                  </a:cubicBezTo>
                  <a:cubicBezTo>
                    <a:pt x="1321" y="233"/>
                    <a:pt x="1320" y="233"/>
                    <a:pt x="1320" y="233"/>
                  </a:cubicBezTo>
                  <a:cubicBezTo>
                    <a:pt x="1319" y="233"/>
                    <a:pt x="1319" y="233"/>
                    <a:pt x="1318" y="233"/>
                  </a:cubicBezTo>
                  <a:cubicBezTo>
                    <a:pt x="1317" y="233"/>
                    <a:pt x="1317" y="233"/>
                    <a:pt x="1316" y="233"/>
                  </a:cubicBezTo>
                  <a:cubicBezTo>
                    <a:pt x="1315" y="233"/>
                    <a:pt x="1314" y="233"/>
                    <a:pt x="1314" y="233"/>
                  </a:cubicBezTo>
                  <a:cubicBezTo>
                    <a:pt x="1313" y="233"/>
                    <a:pt x="1313" y="233"/>
                    <a:pt x="1313" y="233"/>
                  </a:cubicBezTo>
                  <a:cubicBezTo>
                    <a:pt x="1312" y="233"/>
                    <a:pt x="1312" y="233"/>
                    <a:pt x="1312" y="233"/>
                  </a:cubicBezTo>
                  <a:cubicBezTo>
                    <a:pt x="1312" y="233"/>
                    <a:pt x="1312" y="233"/>
                    <a:pt x="1312" y="233"/>
                  </a:cubicBezTo>
                  <a:cubicBezTo>
                    <a:pt x="1312" y="234"/>
                    <a:pt x="1312" y="234"/>
                    <a:pt x="1312" y="234"/>
                  </a:cubicBezTo>
                  <a:cubicBezTo>
                    <a:pt x="1312" y="234"/>
                    <a:pt x="1312" y="234"/>
                    <a:pt x="1312" y="234"/>
                  </a:cubicBezTo>
                  <a:cubicBezTo>
                    <a:pt x="1312" y="234"/>
                    <a:pt x="1312" y="234"/>
                    <a:pt x="1312" y="234"/>
                  </a:cubicBezTo>
                  <a:cubicBezTo>
                    <a:pt x="1313" y="235"/>
                    <a:pt x="1313" y="235"/>
                    <a:pt x="1313" y="235"/>
                  </a:cubicBezTo>
                  <a:cubicBezTo>
                    <a:pt x="1313" y="235"/>
                    <a:pt x="1313" y="235"/>
                    <a:pt x="1314" y="235"/>
                  </a:cubicBezTo>
                  <a:cubicBezTo>
                    <a:pt x="1314" y="235"/>
                    <a:pt x="1314" y="235"/>
                    <a:pt x="1314" y="236"/>
                  </a:cubicBezTo>
                  <a:cubicBezTo>
                    <a:pt x="1314" y="236"/>
                    <a:pt x="1315" y="236"/>
                    <a:pt x="1315" y="236"/>
                  </a:cubicBezTo>
                  <a:cubicBezTo>
                    <a:pt x="1315" y="236"/>
                    <a:pt x="1315" y="237"/>
                    <a:pt x="1315" y="237"/>
                  </a:cubicBezTo>
                  <a:cubicBezTo>
                    <a:pt x="1316" y="237"/>
                    <a:pt x="1316" y="237"/>
                    <a:pt x="1316" y="238"/>
                  </a:cubicBezTo>
                  <a:cubicBezTo>
                    <a:pt x="1316" y="238"/>
                    <a:pt x="1316" y="238"/>
                    <a:pt x="1316" y="239"/>
                  </a:cubicBezTo>
                  <a:cubicBezTo>
                    <a:pt x="1316" y="239"/>
                    <a:pt x="1316" y="239"/>
                    <a:pt x="1316" y="239"/>
                  </a:cubicBezTo>
                  <a:cubicBezTo>
                    <a:pt x="1316" y="240"/>
                    <a:pt x="1315" y="240"/>
                    <a:pt x="1315" y="240"/>
                  </a:cubicBezTo>
                  <a:cubicBezTo>
                    <a:pt x="1315" y="240"/>
                    <a:pt x="1315" y="240"/>
                    <a:pt x="1315" y="240"/>
                  </a:cubicBezTo>
                  <a:cubicBezTo>
                    <a:pt x="1315" y="241"/>
                    <a:pt x="1315" y="241"/>
                    <a:pt x="1315" y="241"/>
                  </a:cubicBezTo>
                  <a:cubicBezTo>
                    <a:pt x="1315" y="241"/>
                    <a:pt x="1314" y="241"/>
                    <a:pt x="1314" y="241"/>
                  </a:cubicBezTo>
                  <a:cubicBezTo>
                    <a:pt x="1314" y="242"/>
                    <a:pt x="1314" y="242"/>
                    <a:pt x="1315" y="242"/>
                  </a:cubicBezTo>
                  <a:cubicBezTo>
                    <a:pt x="1315" y="242"/>
                    <a:pt x="1315" y="242"/>
                    <a:pt x="1315" y="242"/>
                  </a:cubicBezTo>
                  <a:cubicBezTo>
                    <a:pt x="1315" y="242"/>
                    <a:pt x="1315" y="242"/>
                    <a:pt x="1315" y="242"/>
                  </a:cubicBezTo>
                  <a:cubicBezTo>
                    <a:pt x="1315" y="243"/>
                    <a:pt x="1315" y="243"/>
                    <a:pt x="1315" y="243"/>
                  </a:cubicBezTo>
                  <a:cubicBezTo>
                    <a:pt x="1315" y="243"/>
                    <a:pt x="1315" y="243"/>
                    <a:pt x="1315" y="243"/>
                  </a:cubicBezTo>
                  <a:cubicBezTo>
                    <a:pt x="1315" y="243"/>
                    <a:pt x="1315" y="243"/>
                    <a:pt x="1315" y="243"/>
                  </a:cubicBezTo>
                  <a:cubicBezTo>
                    <a:pt x="1314" y="243"/>
                    <a:pt x="1314" y="243"/>
                    <a:pt x="1314" y="243"/>
                  </a:cubicBezTo>
                  <a:cubicBezTo>
                    <a:pt x="1314" y="243"/>
                    <a:pt x="1314" y="243"/>
                    <a:pt x="1314" y="243"/>
                  </a:cubicBezTo>
                  <a:cubicBezTo>
                    <a:pt x="1314" y="243"/>
                    <a:pt x="1314" y="243"/>
                    <a:pt x="1314" y="243"/>
                  </a:cubicBezTo>
                  <a:cubicBezTo>
                    <a:pt x="1314" y="243"/>
                    <a:pt x="1314" y="243"/>
                    <a:pt x="1313" y="243"/>
                  </a:cubicBezTo>
                  <a:cubicBezTo>
                    <a:pt x="1313" y="243"/>
                    <a:pt x="1313" y="243"/>
                    <a:pt x="1312" y="243"/>
                  </a:cubicBezTo>
                  <a:cubicBezTo>
                    <a:pt x="1312" y="243"/>
                    <a:pt x="1312" y="242"/>
                    <a:pt x="1311" y="242"/>
                  </a:cubicBezTo>
                  <a:cubicBezTo>
                    <a:pt x="1310" y="242"/>
                    <a:pt x="1309" y="241"/>
                    <a:pt x="1308" y="240"/>
                  </a:cubicBezTo>
                  <a:cubicBezTo>
                    <a:pt x="1308" y="240"/>
                    <a:pt x="1308" y="240"/>
                    <a:pt x="1308" y="239"/>
                  </a:cubicBezTo>
                  <a:cubicBezTo>
                    <a:pt x="1307" y="239"/>
                    <a:pt x="1307" y="238"/>
                    <a:pt x="1307" y="237"/>
                  </a:cubicBezTo>
                  <a:cubicBezTo>
                    <a:pt x="1307" y="237"/>
                    <a:pt x="1307" y="236"/>
                    <a:pt x="1307" y="235"/>
                  </a:cubicBezTo>
                  <a:cubicBezTo>
                    <a:pt x="1307" y="234"/>
                    <a:pt x="1307" y="233"/>
                    <a:pt x="1307" y="232"/>
                  </a:cubicBezTo>
                  <a:cubicBezTo>
                    <a:pt x="1308" y="231"/>
                    <a:pt x="1308" y="231"/>
                    <a:pt x="1307" y="231"/>
                  </a:cubicBezTo>
                  <a:cubicBezTo>
                    <a:pt x="1307" y="231"/>
                    <a:pt x="1307" y="231"/>
                    <a:pt x="1307" y="231"/>
                  </a:cubicBezTo>
                  <a:cubicBezTo>
                    <a:pt x="1307" y="230"/>
                    <a:pt x="1307" y="230"/>
                    <a:pt x="1307" y="230"/>
                  </a:cubicBezTo>
                  <a:cubicBezTo>
                    <a:pt x="1307" y="230"/>
                    <a:pt x="1306" y="230"/>
                    <a:pt x="1306" y="230"/>
                  </a:cubicBezTo>
                  <a:cubicBezTo>
                    <a:pt x="1306" y="230"/>
                    <a:pt x="1306" y="230"/>
                    <a:pt x="1306" y="229"/>
                  </a:cubicBezTo>
                  <a:cubicBezTo>
                    <a:pt x="1305" y="229"/>
                    <a:pt x="1305" y="229"/>
                    <a:pt x="1305" y="229"/>
                  </a:cubicBezTo>
                  <a:cubicBezTo>
                    <a:pt x="1305" y="229"/>
                    <a:pt x="1305" y="229"/>
                    <a:pt x="1304" y="228"/>
                  </a:cubicBezTo>
                  <a:cubicBezTo>
                    <a:pt x="1304" y="228"/>
                    <a:pt x="1304" y="228"/>
                    <a:pt x="1304" y="227"/>
                  </a:cubicBezTo>
                  <a:cubicBezTo>
                    <a:pt x="1304" y="227"/>
                    <a:pt x="1303" y="226"/>
                    <a:pt x="1302" y="226"/>
                  </a:cubicBezTo>
                  <a:cubicBezTo>
                    <a:pt x="1302" y="225"/>
                    <a:pt x="1300" y="224"/>
                    <a:pt x="1299" y="223"/>
                  </a:cubicBezTo>
                  <a:cubicBezTo>
                    <a:pt x="1297" y="223"/>
                    <a:pt x="1295" y="222"/>
                    <a:pt x="1294" y="221"/>
                  </a:cubicBezTo>
                  <a:cubicBezTo>
                    <a:pt x="1292" y="220"/>
                    <a:pt x="1290" y="219"/>
                    <a:pt x="1288" y="219"/>
                  </a:cubicBezTo>
                  <a:cubicBezTo>
                    <a:pt x="1288" y="218"/>
                    <a:pt x="1287" y="218"/>
                    <a:pt x="1287" y="218"/>
                  </a:cubicBezTo>
                  <a:cubicBezTo>
                    <a:pt x="1287" y="218"/>
                    <a:pt x="1286" y="218"/>
                    <a:pt x="1286" y="218"/>
                  </a:cubicBezTo>
                  <a:cubicBezTo>
                    <a:pt x="1286" y="218"/>
                    <a:pt x="1286" y="218"/>
                    <a:pt x="1285" y="218"/>
                  </a:cubicBezTo>
                  <a:cubicBezTo>
                    <a:pt x="1285" y="217"/>
                    <a:pt x="1285" y="217"/>
                    <a:pt x="1284" y="217"/>
                  </a:cubicBezTo>
                  <a:cubicBezTo>
                    <a:pt x="1283" y="217"/>
                    <a:pt x="1282" y="216"/>
                    <a:pt x="1281" y="216"/>
                  </a:cubicBezTo>
                  <a:cubicBezTo>
                    <a:pt x="1280" y="216"/>
                    <a:pt x="1280" y="215"/>
                    <a:pt x="1279" y="215"/>
                  </a:cubicBezTo>
                  <a:cubicBezTo>
                    <a:pt x="1278" y="215"/>
                    <a:pt x="1277" y="214"/>
                    <a:pt x="1277" y="214"/>
                  </a:cubicBezTo>
                  <a:cubicBezTo>
                    <a:pt x="1276" y="213"/>
                    <a:pt x="1275" y="213"/>
                    <a:pt x="1275" y="212"/>
                  </a:cubicBezTo>
                  <a:cubicBezTo>
                    <a:pt x="1275" y="212"/>
                    <a:pt x="1275" y="212"/>
                    <a:pt x="1274" y="212"/>
                  </a:cubicBezTo>
                  <a:cubicBezTo>
                    <a:pt x="1274" y="212"/>
                    <a:pt x="1274" y="211"/>
                    <a:pt x="1273" y="211"/>
                  </a:cubicBezTo>
                  <a:cubicBezTo>
                    <a:pt x="1273" y="211"/>
                    <a:pt x="1272" y="211"/>
                    <a:pt x="1271" y="211"/>
                  </a:cubicBezTo>
                  <a:cubicBezTo>
                    <a:pt x="1271" y="210"/>
                    <a:pt x="1270" y="210"/>
                    <a:pt x="1270" y="210"/>
                  </a:cubicBezTo>
                  <a:cubicBezTo>
                    <a:pt x="1269" y="210"/>
                    <a:pt x="1268" y="210"/>
                    <a:pt x="1268" y="209"/>
                  </a:cubicBezTo>
                  <a:cubicBezTo>
                    <a:pt x="1267" y="209"/>
                    <a:pt x="1266" y="209"/>
                    <a:pt x="1265" y="209"/>
                  </a:cubicBezTo>
                  <a:cubicBezTo>
                    <a:pt x="1265" y="208"/>
                    <a:pt x="1264" y="208"/>
                    <a:pt x="1263" y="208"/>
                  </a:cubicBezTo>
                  <a:cubicBezTo>
                    <a:pt x="1263" y="207"/>
                    <a:pt x="1262" y="207"/>
                    <a:pt x="1262" y="207"/>
                  </a:cubicBezTo>
                  <a:cubicBezTo>
                    <a:pt x="1261" y="206"/>
                    <a:pt x="1259" y="205"/>
                    <a:pt x="1258" y="204"/>
                  </a:cubicBezTo>
                  <a:cubicBezTo>
                    <a:pt x="1256" y="203"/>
                    <a:pt x="1253" y="202"/>
                    <a:pt x="1251" y="201"/>
                  </a:cubicBezTo>
                  <a:cubicBezTo>
                    <a:pt x="1249" y="200"/>
                    <a:pt x="1246" y="199"/>
                    <a:pt x="1244" y="199"/>
                  </a:cubicBezTo>
                  <a:cubicBezTo>
                    <a:pt x="1242" y="198"/>
                    <a:pt x="1240" y="198"/>
                    <a:pt x="1239" y="197"/>
                  </a:cubicBezTo>
                  <a:cubicBezTo>
                    <a:pt x="1238" y="197"/>
                    <a:pt x="1237" y="197"/>
                    <a:pt x="1236" y="197"/>
                  </a:cubicBezTo>
                  <a:cubicBezTo>
                    <a:pt x="1236" y="197"/>
                    <a:pt x="1235" y="197"/>
                    <a:pt x="1235" y="197"/>
                  </a:cubicBezTo>
                  <a:cubicBezTo>
                    <a:pt x="1234" y="196"/>
                    <a:pt x="1234" y="196"/>
                    <a:pt x="1234" y="196"/>
                  </a:cubicBezTo>
                  <a:cubicBezTo>
                    <a:pt x="1233" y="196"/>
                    <a:pt x="1233" y="195"/>
                    <a:pt x="1233" y="195"/>
                  </a:cubicBezTo>
                  <a:cubicBezTo>
                    <a:pt x="1233" y="195"/>
                    <a:pt x="1233" y="195"/>
                    <a:pt x="1233" y="195"/>
                  </a:cubicBezTo>
                  <a:cubicBezTo>
                    <a:pt x="1232" y="195"/>
                    <a:pt x="1232" y="195"/>
                    <a:pt x="1232" y="194"/>
                  </a:cubicBezTo>
                  <a:cubicBezTo>
                    <a:pt x="1232" y="194"/>
                    <a:pt x="1232" y="194"/>
                    <a:pt x="1232" y="194"/>
                  </a:cubicBezTo>
                  <a:cubicBezTo>
                    <a:pt x="1232" y="194"/>
                    <a:pt x="1232" y="194"/>
                    <a:pt x="1231" y="194"/>
                  </a:cubicBezTo>
                  <a:cubicBezTo>
                    <a:pt x="1231" y="194"/>
                    <a:pt x="1231" y="194"/>
                    <a:pt x="1231" y="194"/>
                  </a:cubicBezTo>
                  <a:cubicBezTo>
                    <a:pt x="1231" y="194"/>
                    <a:pt x="1231" y="194"/>
                    <a:pt x="1231" y="194"/>
                  </a:cubicBezTo>
                  <a:cubicBezTo>
                    <a:pt x="1231" y="194"/>
                    <a:pt x="1231" y="194"/>
                    <a:pt x="1231" y="194"/>
                  </a:cubicBezTo>
                  <a:cubicBezTo>
                    <a:pt x="1231" y="194"/>
                    <a:pt x="1231" y="194"/>
                    <a:pt x="1231" y="194"/>
                  </a:cubicBezTo>
                  <a:cubicBezTo>
                    <a:pt x="1231" y="194"/>
                    <a:pt x="1230" y="194"/>
                    <a:pt x="1230" y="194"/>
                  </a:cubicBezTo>
                  <a:cubicBezTo>
                    <a:pt x="1230" y="194"/>
                    <a:pt x="1230" y="194"/>
                    <a:pt x="1229" y="194"/>
                  </a:cubicBezTo>
                  <a:cubicBezTo>
                    <a:pt x="1229" y="194"/>
                    <a:pt x="1229" y="194"/>
                    <a:pt x="1228" y="194"/>
                  </a:cubicBezTo>
                  <a:cubicBezTo>
                    <a:pt x="1228" y="194"/>
                    <a:pt x="1227" y="194"/>
                    <a:pt x="1227" y="194"/>
                  </a:cubicBezTo>
                  <a:cubicBezTo>
                    <a:pt x="1226" y="194"/>
                    <a:pt x="1224" y="194"/>
                    <a:pt x="1223" y="194"/>
                  </a:cubicBezTo>
                  <a:cubicBezTo>
                    <a:pt x="1221" y="194"/>
                    <a:pt x="1220" y="194"/>
                    <a:pt x="1218" y="194"/>
                  </a:cubicBezTo>
                  <a:cubicBezTo>
                    <a:pt x="1217" y="194"/>
                    <a:pt x="1215" y="194"/>
                    <a:pt x="1214" y="194"/>
                  </a:cubicBezTo>
                  <a:cubicBezTo>
                    <a:pt x="1213" y="194"/>
                    <a:pt x="1212" y="194"/>
                    <a:pt x="1211" y="194"/>
                  </a:cubicBezTo>
                  <a:cubicBezTo>
                    <a:pt x="1211" y="194"/>
                    <a:pt x="1211" y="194"/>
                    <a:pt x="1211" y="194"/>
                  </a:cubicBezTo>
                  <a:cubicBezTo>
                    <a:pt x="1211" y="194"/>
                    <a:pt x="1211" y="194"/>
                    <a:pt x="1211" y="194"/>
                  </a:cubicBezTo>
                  <a:cubicBezTo>
                    <a:pt x="1211" y="194"/>
                    <a:pt x="1211" y="194"/>
                    <a:pt x="1211" y="194"/>
                  </a:cubicBezTo>
                  <a:cubicBezTo>
                    <a:pt x="1210" y="194"/>
                    <a:pt x="1210" y="194"/>
                    <a:pt x="1210" y="194"/>
                  </a:cubicBezTo>
                  <a:cubicBezTo>
                    <a:pt x="1210" y="194"/>
                    <a:pt x="1210" y="194"/>
                    <a:pt x="1209" y="194"/>
                  </a:cubicBezTo>
                  <a:cubicBezTo>
                    <a:pt x="1209" y="194"/>
                    <a:pt x="1209" y="194"/>
                    <a:pt x="1209" y="194"/>
                  </a:cubicBezTo>
                  <a:cubicBezTo>
                    <a:pt x="1208" y="194"/>
                    <a:pt x="1208" y="194"/>
                    <a:pt x="1208" y="194"/>
                  </a:cubicBezTo>
                  <a:cubicBezTo>
                    <a:pt x="1208" y="194"/>
                    <a:pt x="1208" y="194"/>
                    <a:pt x="1207" y="194"/>
                  </a:cubicBezTo>
                  <a:cubicBezTo>
                    <a:pt x="1207" y="194"/>
                    <a:pt x="1207" y="195"/>
                    <a:pt x="1207" y="195"/>
                  </a:cubicBezTo>
                  <a:cubicBezTo>
                    <a:pt x="1207" y="195"/>
                    <a:pt x="1206" y="195"/>
                    <a:pt x="1206" y="195"/>
                  </a:cubicBezTo>
                  <a:cubicBezTo>
                    <a:pt x="1206" y="195"/>
                    <a:pt x="1206" y="195"/>
                    <a:pt x="1206" y="195"/>
                  </a:cubicBezTo>
                  <a:cubicBezTo>
                    <a:pt x="1205" y="195"/>
                    <a:pt x="1205" y="195"/>
                    <a:pt x="1205" y="195"/>
                  </a:cubicBezTo>
                  <a:cubicBezTo>
                    <a:pt x="1205" y="195"/>
                    <a:pt x="1205" y="195"/>
                    <a:pt x="1205" y="195"/>
                  </a:cubicBezTo>
                  <a:cubicBezTo>
                    <a:pt x="1205" y="195"/>
                    <a:pt x="1204" y="195"/>
                    <a:pt x="1204" y="195"/>
                  </a:cubicBezTo>
                  <a:cubicBezTo>
                    <a:pt x="1204" y="195"/>
                    <a:pt x="1204" y="195"/>
                    <a:pt x="1204" y="195"/>
                  </a:cubicBezTo>
                  <a:cubicBezTo>
                    <a:pt x="1204" y="195"/>
                    <a:pt x="1204" y="195"/>
                    <a:pt x="1204" y="195"/>
                  </a:cubicBezTo>
                  <a:cubicBezTo>
                    <a:pt x="1203" y="195"/>
                    <a:pt x="1202" y="194"/>
                    <a:pt x="1200" y="194"/>
                  </a:cubicBezTo>
                  <a:cubicBezTo>
                    <a:pt x="1199" y="193"/>
                    <a:pt x="1197" y="193"/>
                    <a:pt x="1195" y="192"/>
                  </a:cubicBezTo>
                  <a:cubicBezTo>
                    <a:pt x="1194" y="192"/>
                    <a:pt x="1192" y="191"/>
                    <a:pt x="1190" y="191"/>
                  </a:cubicBezTo>
                  <a:cubicBezTo>
                    <a:pt x="1189" y="190"/>
                    <a:pt x="1187" y="190"/>
                    <a:pt x="1186" y="190"/>
                  </a:cubicBezTo>
                  <a:cubicBezTo>
                    <a:pt x="1186" y="190"/>
                    <a:pt x="1186" y="190"/>
                    <a:pt x="1186" y="190"/>
                  </a:cubicBezTo>
                  <a:cubicBezTo>
                    <a:pt x="1185" y="190"/>
                    <a:pt x="1185" y="190"/>
                    <a:pt x="1185" y="190"/>
                  </a:cubicBezTo>
                  <a:cubicBezTo>
                    <a:pt x="1185" y="190"/>
                    <a:pt x="1185" y="190"/>
                    <a:pt x="1185" y="190"/>
                  </a:cubicBezTo>
                  <a:cubicBezTo>
                    <a:pt x="1185" y="190"/>
                    <a:pt x="1185" y="190"/>
                    <a:pt x="1185" y="190"/>
                  </a:cubicBezTo>
                  <a:cubicBezTo>
                    <a:pt x="1185" y="191"/>
                    <a:pt x="1185" y="191"/>
                    <a:pt x="1184" y="191"/>
                  </a:cubicBezTo>
                  <a:cubicBezTo>
                    <a:pt x="1184" y="191"/>
                    <a:pt x="1184" y="191"/>
                    <a:pt x="1184" y="192"/>
                  </a:cubicBezTo>
                  <a:cubicBezTo>
                    <a:pt x="1184" y="192"/>
                    <a:pt x="1184" y="192"/>
                    <a:pt x="1184" y="192"/>
                  </a:cubicBezTo>
                  <a:cubicBezTo>
                    <a:pt x="1184" y="193"/>
                    <a:pt x="1184" y="193"/>
                    <a:pt x="1184" y="193"/>
                  </a:cubicBezTo>
                  <a:cubicBezTo>
                    <a:pt x="1184" y="193"/>
                    <a:pt x="1184" y="194"/>
                    <a:pt x="1184" y="194"/>
                  </a:cubicBezTo>
                  <a:cubicBezTo>
                    <a:pt x="1184" y="194"/>
                    <a:pt x="1183" y="194"/>
                    <a:pt x="1183" y="195"/>
                  </a:cubicBezTo>
                  <a:cubicBezTo>
                    <a:pt x="1183" y="195"/>
                    <a:pt x="1183" y="195"/>
                    <a:pt x="1183" y="195"/>
                  </a:cubicBezTo>
                  <a:cubicBezTo>
                    <a:pt x="1183" y="195"/>
                    <a:pt x="1182" y="196"/>
                    <a:pt x="1182" y="196"/>
                  </a:cubicBezTo>
                  <a:cubicBezTo>
                    <a:pt x="1182" y="196"/>
                    <a:pt x="1182" y="196"/>
                    <a:pt x="1182" y="196"/>
                  </a:cubicBezTo>
                  <a:cubicBezTo>
                    <a:pt x="1182" y="196"/>
                    <a:pt x="1182" y="196"/>
                    <a:pt x="1182" y="196"/>
                  </a:cubicBezTo>
                  <a:cubicBezTo>
                    <a:pt x="1182" y="196"/>
                    <a:pt x="1182" y="197"/>
                    <a:pt x="1183" y="197"/>
                  </a:cubicBezTo>
                  <a:cubicBezTo>
                    <a:pt x="1183" y="198"/>
                    <a:pt x="1183" y="198"/>
                    <a:pt x="1184" y="199"/>
                  </a:cubicBezTo>
                  <a:cubicBezTo>
                    <a:pt x="1185" y="199"/>
                    <a:pt x="1186" y="200"/>
                    <a:pt x="1187" y="201"/>
                  </a:cubicBezTo>
                  <a:cubicBezTo>
                    <a:pt x="1187" y="202"/>
                    <a:pt x="1187" y="202"/>
                    <a:pt x="1188" y="202"/>
                  </a:cubicBezTo>
                  <a:cubicBezTo>
                    <a:pt x="1188" y="203"/>
                    <a:pt x="1188" y="203"/>
                    <a:pt x="1189" y="204"/>
                  </a:cubicBezTo>
                  <a:cubicBezTo>
                    <a:pt x="1189" y="204"/>
                    <a:pt x="1189" y="204"/>
                    <a:pt x="1189" y="205"/>
                  </a:cubicBezTo>
                  <a:cubicBezTo>
                    <a:pt x="1189" y="205"/>
                    <a:pt x="1189" y="205"/>
                    <a:pt x="1189" y="206"/>
                  </a:cubicBezTo>
                  <a:cubicBezTo>
                    <a:pt x="1189" y="206"/>
                    <a:pt x="1189" y="207"/>
                    <a:pt x="1189" y="207"/>
                  </a:cubicBezTo>
                  <a:cubicBezTo>
                    <a:pt x="1188" y="208"/>
                    <a:pt x="1188" y="208"/>
                    <a:pt x="1188" y="208"/>
                  </a:cubicBezTo>
                  <a:cubicBezTo>
                    <a:pt x="1187" y="209"/>
                    <a:pt x="1187" y="209"/>
                    <a:pt x="1186" y="209"/>
                  </a:cubicBezTo>
                  <a:cubicBezTo>
                    <a:pt x="1186" y="210"/>
                    <a:pt x="1185" y="210"/>
                    <a:pt x="1185" y="210"/>
                  </a:cubicBezTo>
                  <a:cubicBezTo>
                    <a:pt x="1185" y="210"/>
                    <a:pt x="1184" y="210"/>
                    <a:pt x="1184" y="210"/>
                  </a:cubicBezTo>
                  <a:cubicBezTo>
                    <a:pt x="1184" y="210"/>
                    <a:pt x="1184" y="210"/>
                    <a:pt x="1184" y="210"/>
                  </a:cubicBezTo>
                  <a:cubicBezTo>
                    <a:pt x="1183" y="210"/>
                    <a:pt x="1183" y="210"/>
                    <a:pt x="1183" y="210"/>
                  </a:cubicBezTo>
                  <a:cubicBezTo>
                    <a:pt x="1183" y="210"/>
                    <a:pt x="1183" y="210"/>
                    <a:pt x="1182" y="210"/>
                  </a:cubicBezTo>
                  <a:cubicBezTo>
                    <a:pt x="1181" y="210"/>
                    <a:pt x="1180" y="210"/>
                    <a:pt x="1180" y="210"/>
                  </a:cubicBezTo>
                  <a:cubicBezTo>
                    <a:pt x="1179" y="210"/>
                    <a:pt x="1178" y="209"/>
                    <a:pt x="1177" y="209"/>
                  </a:cubicBezTo>
                  <a:cubicBezTo>
                    <a:pt x="1176" y="208"/>
                    <a:pt x="1175" y="208"/>
                    <a:pt x="1174" y="207"/>
                  </a:cubicBezTo>
                  <a:cubicBezTo>
                    <a:pt x="1174" y="207"/>
                    <a:pt x="1173" y="206"/>
                    <a:pt x="1173" y="206"/>
                  </a:cubicBezTo>
                  <a:cubicBezTo>
                    <a:pt x="1172" y="205"/>
                    <a:pt x="1172" y="205"/>
                    <a:pt x="1172" y="205"/>
                  </a:cubicBezTo>
                  <a:cubicBezTo>
                    <a:pt x="1172" y="205"/>
                    <a:pt x="1171" y="205"/>
                    <a:pt x="1171" y="204"/>
                  </a:cubicBezTo>
                  <a:cubicBezTo>
                    <a:pt x="1171" y="204"/>
                    <a:pt x="1170" y="204"/>
                    <a:pt x="1170" y="204"/>
                  </a:cubicBezTo>
                  <a:cubicBezTo>
                    <a:pt x="1170" y="204"/>
                    <a:pt x="1169" y="204"/>
                    <a:pt x="1169" y="204"/>
                  </a:cubicBezTo>
                  <a:cubicBezTo>
                    <a:pt x="1169" y="204"/>
                    <a:pt x="1168" y="203"/>
                    <a:pt x="1168" y="203"/>
                  </a:cubicBezTo>
                  <a:cubicBezTo>
                    <a:pt x="1167" y="203"/>
                    <a:pt x="1167" y="203"/>
                    <a:pt x="1166" y="203"/>
                  </a:cubicBezTo>
                  <a:cubicBezTo>
                    <a:pt x="1166" y="202"/>
                    <a:pt x="1165" y="202"/>
                    <a:pt x="1165" y="202"/>
                  </a:cubicBezTo>
                  <a:cubicBezTo>
                    <a:pt x="1165" y="201"/>
                    <a:pt x="1164" y="201"/>
                    <a:pt x="1164" y="200"/>
                  </a:cubicBezTo>
                  <a:cubicBezTo>
                    <a:pt x="1164" y="200"/>
                    <a:pt x="1164" y="200"/>
                    <a:pt x="1164" y="199"/>
                  </a:cubicBezTo>
                  <a:cubicBezTo>
                    <a:pt x="1164" y="199"/>
                    <a:pt x="1164" y="199"/>
                    <a:pt x="1164" y="198"/>
                  </a:cubicBezTo>
                  <a:cubicBezTo>
                    <a:pt x="1164" y="198"/>
                    <a:pt x="1164" y="198"/>
                    <a:pt x="1164" y="198"/>
                  </a:cubicBezTo>
                  <a:cubicBezTo>
                    <a:pt x="1164" y="197"/>
                    <a:pt x="1164" y="197"/>
                    <a:pt x="1164" y="197"/>
                  </a:cubicBezTo>
                  <a:cubicBezTo>
                    <a:pt x="1164" y="197"/>
                    <a:pt x="1164" y="197"/>
                    <a:pt x="1165" y="197"/>
                  </a:cubicBezTo>
                  <a:cubicBezTo>
                    <a:pt x="1165" y="197"/>
                    <a:pt x="1165" y="197"/>
                    <a:pt x="1165" y="197"/>
                  </a:cubicBezTo>
                  <a:cubicBezTo>
                    <a:pt x="1165" y="197"/>
                    <a:pt x="1165" y="196"/>
                    <a:pt x="1165" y="196"/>
                  </a:cubicBezTo>
                  <a:cubicBezTo>
                    <a:pt x="1165" y="196"/>
                    <a:pt x="1166" y="196"/>
                    <a:pt x="1166" y="196"/>
                  </a:cubicBezTo>
                  <a:cubicBezTo>
                    <a:pt x="1166" y="196"/>
                    <a:pt x="1166" y="196"/>
                    <a:pt x="1167" y="196"/>
                  </a:cubicBezTo>
                  <a:cubicBezTo>
                    <a:pt x="1167" y="197"/>
                    <a:pt x="1167" y="197"/>
                    <a:pt x="1167" y="197"/>
                  </a:cubicBezTo>
                  <a:cubicBezTo>
                    <a:pt x="1168" y="197"/>
                    <a:pt x="1168" y="197"/>
                    <a:pt x="1168" y="197"/>
                  </a:cubicBezTo>
                  <a:cubicBezTo>
                    <a:pt x="1168" y="197"/>
                    <a:pt x="1169" y="197"/>
                    <a:pt x="1169" y="198"/>
                  </a:cubicBezTo>
                  <a:cubicBezTo>
                    <a:pt x="1169" y="198"/>
                    <a:pt x="1169" y="198"/>
                    <a:pt x="1169" y="198"/>
                  </a:cubicBezTo>
                  <a:cubicBezTo>
                    <a:pt x="1170" y="198"/>
                    <a:pt x="1170" y="198"/>
                    <a:pt x="1170" y="198"/>
                  </a:cubicBezTo>
                  <a:cubicBezTo>
                    <a:pt x="1170" y="198"/>
                    <a:pt x="1170" y="198"/>
                    <a:pt x="1170" y="198"/>
                  </a:cubicBezTo>
                  <a:cubicBezTo>
                    <a:pt x="1171" y="198"/>
                    <a:pt x="1171" y="198"/>
                    <a:pt x="1171" y="198"/>
                  </a:cubicBezTo>
                  <a:cubicBezTo>
                    <a:pt x="1171" y="198"/>
                    <a:pt x="1172" y="198"/>
                    <a:pt x="1172" y="198"/>
                  </a:cubicBezTo>
                  <a:cubicBezTo>
                    <a:pt x="1172" y="198"/>
                    <a:pt x="1173" y="198"/>
                    <a:pt x="1173" y="198"/>
                  </a:cubicBezTo>
                  <a:cubicBezTo>
                    <a:pt x="1173" y="197"/>
                    <a:pt x="1174" y="197"/>
                    <a:pt x="1174" y="197"/>
                  </a:cubicBezTo>
                  <a:cubicBezTo>
                    <a:pt x="1174" y="196"/>
                    <a:pt x="1174" y="196"/>
                    <a:pt x="1174" y="196"/>
                  </a:cubicBezTo>
                  <a:cubicBezTo>
                    <a:pt x="1174" y="195"/>
                    <a:pt x="1174" y="195"/>
                    <a:pt x="1174" y="195"/>
                  </a:cubicBezTo>
                  <a:cubicBezTo>
                    <a:pt x="1173" y="194"/>
                    <a:pt x="1173" y="194"/>
                    <a:pt x="1172" y="194"/>
                  </a:cubicBezTo>
                  <a:cubicBezTo>
                    <a:pt x="1171" y="193"/>
                    <a:pt x="1171" y="193"/>
                    <a:pt x="1170" y="193"/>
                  </a:cubicBezTo>
                  <a:cubicBezTo>
                    <a:pt x="1169" y="193"/>
                    <a:pt x="1168" y="192"/>
                    <a:pt x="1167" y="192"/>
                  </a:cubicBezTo>
                  <a:cubicBezTo>
                    <a:pt x="1166" y="192"/>
                    <a:pt x="1165" y="192"/>
                    <a:pt x="1165" y="192"/>
                  </a:cubicBezTo>
                  <a:cubicBezTo>
                    <a:pt x="1165" y="192"/>
                    <a:pt x="1165" y="192"/>
                    <a:pt x="1164" y="192"/>
                  </a:cubicBezTo>
                  <a:cubicBezTo>
                    <a:pt x="1164" y="192"/>
                    <a:pt x="1164" y="192"/>
                    <a:pt x="1164" y="192"/>
                  </a:cubicBezTo>
                  <a:cubicBezTo>
                    <a:pt x="1164" y="192"/>
                    <a:pt x="1164" y="192"/>
                    <a:pt x="1164" y="192"/>
                  </a:cubicBezTo>
                  <a:cubicBezTo>
                    <a:pt x="1164" y="192"/>
                    <a:pt x="1164" y="192"/>
                    <a:pt x="1164" y="192"/>
                  </a:cubicBezTo>
                  <a:cubicBezTo>
                    <a:pt x="1164" y="192"/>
                    <a:pt x="1163" y="192"/>
                    <a:pt x="1163" y="192"/>
                  </a:cubicBezTo>
                  <a:cubicBezTo>
                    <a:pt x="1162" y="193"/>
                    <a:pt x="1162" y="193"/>
                    <a:pt x="1161" y="193"/>
                  </a:cubicBezTo>
                  <a:cubicBezTo>
                    <a:pt x="1161" y="194"/>
                    <a:pt x="1161" y="194"/>
                    <a:pt x="1160" y="194"/>
                  </a:cubicBezTo>
                  <a:cubicBezTo>
                    <a:pt x="1160" y="195"/>
                    <a:pt x="1159" y="195"/>
                    <a:pt x="1159" y="196"/>
                  </a:cubicBezTo>
                  <a:cubicBezTo>
                    <a:pt x="1159" y="196"/>
                    <a:pt x="1158" y="196"/>
                    <a:pt x="1158" y="197"/>
                  </a:cubicBezTo>
                  <a:cubicBezTo>
                    <a:pt x="1158" y="197"/>
                    <a:pt x="1157" y="197"/>
                    <a:pt x="1157" y="198"/>
                  </a:cubicBezTo>
                  <a:cubicBezTo>
                    <a:pt x="1157" y="198"/>
                    <a:pt x="1156" y="198"/>
                    <a:pt x="1156" y="199"/>
                  </a:cubicBezTo>
                  <a:cubicBezTo>
                    <a:pt x="1156" y="199"/>
                    <a:pt x="1155" y="199"/>
                    <a:pt x="1155" y="200"/>
                  </a:cubicBezTo>
                  <a:cubicBezTo>
                    <a:pt x="1155" y="200"/>
                    <a:pt x="1154" y="200"/>
                    <a:pt x="1154" y="200"/>
                  </a:cubicBezTo>
                  <a:cubicBezTo>
                    <a:pt x="1154" y="200"/>
                    <a:pt x="1153" y="200"/>
                    <a:pt x="1153" y="200"/>
                  </a:cubicBezTo>
                  <a:cubicBezTo>
                    <a:pt x="1152" y="200"/>
                    <a:pt x="1152" y="200"/>
                    <a:pt x="1151" y="200"/>
                  </a:cubicBezTo>
                  <a:cubicBezTo>
                    <a:pt x="1151" y="200"/>
                    <a:pt x="1150" y="200"/>
                    <a:pt x="1150" y="200"/>
                  </a:cubicBezTo>
                  <a:cubicBezTo>
                    <a:pt x="1148" y="200"/>
                    <a:pt x="1147" y="200"/>
                    <a:pt x="1145" y="200"/>
                  </a:cubicBezTo>
                  <a:cubicBezTo>
                    <a:pt x="1143" y="200"/>
                    <a:pt x="1142" y="200"/>
                    <a:pt x="1140" y="199"/>
                  </a:cubicBezTo>
                  <a:cubicBezTo>
                    <a:pt x="1138" y="199"/>
                    <a:pt x="1137" y="199"/>
                    <a:pt x="1136" y="198"/>
                  </a:cubicBezTo>
                  <a:cubicBezTo>
                    <a:pt x="1135" y="198"/>
                    <a:pt x="1134" y="197"/>
                    <a:pt x="1133" y="197"/>
                  </a:cubicBezTo>
                  <a:cubicBezTo>
                    <a:pt x="1133" y="197"/>
                    <a:pt x="1133" y="197"/>
                    <a:pt x="1133" y="197"/>
                  </a:cubicBezTo>
                  <a:cubicBezTo>
                    <a:pt x="1133" y="197"/>
                    <a:pt x="1133" y="197"/>
                    <a:pt x="1132" y="197"/>
                  </a:cubicBezTo>
                  <a:cubicBezTo>
                    <a:pt x="1132" y="197"/>
                    <a:pt x="1132" y="197"/>
                    <a:pt x="1131" y="197"/>
                  </a:cubicBezTo>
                  <a:cubicBezTo>
                    <a:pt x="1130" y="197"/>
                    <a:pt x="1129" y="197"/>
                    <a:pt x="1128" y="197"/>
                  </a:cubicBezTo>
                  <a:cubicBezTo>
                    <a:pt x="1126" y="197"/>
                    <a:pt x="1124" y="197"/>
                    <a:pt x="1122" y="197"/>
                  </a:cubicBezTo>
                  <a:cubicBezTo>
                    <a:pt x="1120" y="197"/>
                    <a:pt x="1118" y="197"/>
                    <a:pt x="1116" y="197"/>
                  </a:cubicBezTo>
                  <a:cubicBezTo>
                    <a:pt x="1115" y="198"/>
                    <a:pt x="1113" y="198"/>
                    <a:pt x="1112" y="198"/>
                  </a:cubicBezTo>
                  <a:cubicBezTo>
                    <a:pt x="1110" y="198"/>
                    <a:pt x="1109" y="198"/>
                    <a:pt x="1109" y="199"/>
                  </a:cubicBezTo>
                  <a:cubicBezTo>
                    <a:pt x="1109" y="199"/>
                    <a:pt x="1109" y="199"/>
                    <a:pt x="1109" y="199"/>
                  </a:cubicBezTo>
                  <a:cubicBezTo>
                    <a:pt x="1108" y="200"/>
                    <a:pt x="1108" y="200"/>
                    <a:pt x="1108" y="201"/>
                  </a:cubicBezTo>
                  <a:cubicBezTo>
                    <a:pt x="1108" y="201"/>
                    <a:pt x="1108" y="201"/>
                    <a:pt x="1108" y="202"/>
                  </a:cubicBezTo>
                  <a:cubicBezTo>
                    <a:pt x="1108" y="202"/>
                    <a:pt x="1108" y="203"/>
                    <a:pt x="1108" y="203"/>
                  </a:cubicBezTo>
                  <a:cubicBezTo>
                    <a:pt x="1108" y="204"/>
                    <a:pt x="1108" y="204"/>
                    <a:pt x="1108" y="204"/>
                  </a:cubicBezTo>
                  <a:cubicBezTo>
                    <a:pt x="1108" y="205"/>
                    <a:pt x="1108" y="205"/>
                    <a:pt x="1108" y="205"/>
                  </a:cubicBezTo>
                  <a:cubicBezTo>
                    <a:pt x="1108" y="205"/>
                    <a:pt x="1108" y="206"/>
                    <a:pt x="1108" y="206"/>
                  </a:cubicBezTo>
                  <a:cubicBezTo>
                    <a:pt x="1108" y="206"/>
                    <a:pt x="1108" y="206"/>
                    <a:pt x="1108" y="206"/>
                  </a:cubicBezTo>
                  <a:cubicBezTo>
                    <a:pt x="1108" y="206"/>
                    <a:pt x="1108" y="206"/>
                    <a:pt x="1108" y="206"/>
                  </a:cubicBezTo>
                  <a:cubicBezTo>
                    <a:pt x="1107" y="206"/>
                    <a:pt x="1107" y="206"/>
                    <a:pt x="1107" y="206"/>
                  </a:cubicBezTo>
                  <a:cubicBezTo>
                    <a:pt x="1107" y="206"/>
                    <a:pt x="1107" y="206"/>
                    <a:pt x="1107" y="206"/>
                  </a:cubicBezTo>
                  <a:cubicBezTo>
                    <a:pt x="1107" y="206"/>
                    <a:pt x="1107" y="206"/>
                    <a:pt x="1106" y="206"/>
                  </a:cubicBezTo>
                  <a:cubicBezTo>
                    <a:pt x="1106" y="205"/>
                    <a:pt x="1106" y="205"/>
                    <a:pt x="1106" y="204"/>
                  </a:cubicBezTo>
                  <a:cubicBezTo>
                    <a:pt x="1106" y="204"/>
                    <a:pt x="1105" y="203"/>
                    <a:pt x="1105" y="202"/>
                  </a:cubicBezTo>
                  <a:cubicBezTo>
                    <a:pt x="1105" y="202"/>
                    <a:pt x="1105" y="202"/>
                    <a:pt x="1105" y="201"/>
                  </a:cubicBezTo>
                  <a:cubicBezTo>
                    <a:pt x="1105" y="201"/>
                    <a:pt x="1105" y="200"/>
                    <a:pt x="1105" y="200"/>
                  </a:cubicBezTo>
                  <a:cubicBezTo>
                    <a:pt x="1105" y="199"/>
                    <a:pt x="1105" y="199"/>
                    <a:pt x="1104" y="199"/>
                  </a:cubicBezTo>
                  <a:cubicBezTo>
                    <a:pt x="1104" y="198"/>
                    <a:pt x="1104" y="198"/>
                    <a:pt x="1104" y="198"/>
                  </a:cubicBezTo>
                  <a:cubicBezTo>
                    <a:pt x="1104" y="198"/>
                    <a:pt x="1104" y="198"/>
                    <a:pt x="1104" y="197"/>
                  </a:cubicBezTo>
                  <a:cubicBezTo>
                    <a:pt x="1104" y="197"/>
                    <a:pt x="1103" y="197"/>
                    <a:pt x="1103" y="197"/>
                  </a:cubicBezTo>
                  <a:cubicBezTo>
                    <a:pt x="1102" y="197"/>
                    <a:pt x="1102" y="196"/>
                    <a:pt x="1101" y="196"/>
                  </a:cubicBezTo>
                  <a:cubicBezTo>
                    <a:pt x="1100" y="196"/>
                    <a:pt x="1099" y="196"/>
                    <a:pt x="1098" y="196"/>
                  </a:cubicBezTo>
                  <a:cubicBezTo>
                    <a:pt x="1098" y="196"/>
                    <a:pt x="1097" y="196"/>
                    <a:pt x="1096" y="196"/>
                  </a:cubicBezTo>
                  <a:cubicBezTo>
                    <a:pt x="1096" y="196"/>
                    <a:pt x="1095" y="196"/>
                    <a:pt x="1095" y="196"/>
                  </a:cubicBezTo>
                  <a:cubicBezTo>
                    <a:pt x="1094" y="196"/>
                    <a:pt x="1094" y="196"/>
                    <a:pt x="1094" y="196"/>
                  </a:cubicBezTo>
                  <a:cubicBezTo>
                    <a:pt x="1093" y="196"/>
                    <a:pt x="1093" y="195"/>
                    <a:pt x="1093" y="195"/>
                  </a:cubicBezTo>
                  <a:cubicBezTo>
                    <a:pt x="1093" y="195"/>
                    <a:pt x="1093" y="195"/>
                    <a:pt x="1093" y="195"/>
                  </a:cubicBezTo>
                  <a:cubicBezTo>
                    <a:pt x="1093" y="195"/>
                    <a:pt x="1093" y="194"/>
                    <a:pt x="1093" y="194"/>
                  </a:cubicBezTo>
                  <a:cubicBezTo>
                    <a:pt x="1093" y="194"/>
                    <a:pt x="1093" y="194"/>
                    <a:pt x="1093" y="194"/>
                  </a:cubicBezTo>
                  <a:cubicBezTo>
                    <a:pt x="1093" y="194"/>
                    <a:pt x="1094" y="194"/>
                    <a:pt x="1094" y="194"/>
                  </a:cubicBezTo>
                  <a:cubicBezTo>
                    <a:pt x="1094" y="194"/>
                    <a:pt x="1094" y="194"/>
                    <a:pt x="1094" y="193"/>
                  </a:cubicBezTo>
                  <a:cubicBezTo>
                    <a:pt x="1094" y="193"/>
                    <a:pt x="1094" y="193"/>
                    <a:pt x="1094" y="193"/>
                  </a:cubicBezTo>
                  <a:cubicBezTo>
                    <a:pt x="1094" y="193"/>
                    <a:pt x="1094" y="193"/>
                    <a:pt x="1094" y="193"/>
                  </a:cubicBezTo>
                  <a:cubicBezTo>
                    <a:pt x="1094" y="192"/>
                    <a:pt x="1094" y="192"/>
                    <a:pt x="1094" y="192"/>
                  </a:cubicBezTo>
                  <a:cubicBezTo>
                    <a:pt x="1094" y="192"/>
                    <a:pt x="1094" y="192"/>
                    <a:pt x="1093" y="191"/>
                  </a:cubicBezTo>
                  <a:cubicBezTo>
                    <a:pt x="1093" y="191"/>
                    <a:pt x="1093" y="191"/>
                    <a:pt x="1093" y="190"/>
                  </a:cubicBezTo>
                  <a:cubicBezTo>
                    <a:pt x="1094" y="190"/>
                    <a:pt x="1094" y="190"/>
                    <a:pt x="1094" y="190"/>
                  </a:cubicBezTo>
                  <a:cubicBezTo>
                    <a:pt x="1094" y="189"/>
                    <a:pt x="1094" y="189"/>
                    <a:pt x="1095" y="189"/>
                  </a:cubicBezTo>
                  <a:cubicBezTo>
                    <a:pt x="1095" y="188"/>
                    <a:pt x="1095" y="188"/>
                    <a:pt x="1095" y="188"/>
                  </a:cubicBezTo>
                  <a:cubicBezTo>
                    <a:pt x="1095" y="188"/>
                    <a:pt x="1095" y="188"/>
                    <a:pt x="1095" y="188"/>
                  </a:cubicBezTo>
                  <a:cubicBezTo>
                    <a:pt x="1095" y="188"/>
                    <a:pt x="1095" y="188"/>
                    <a:pt x="1095" y="188"/>
                  </a:cubicBezTo>
                  <a:cubicBezTo>
                    <a:pt x="1095" y="188"/>
                    <a:pt x="1095" y="188"/>
                    <a:pt x="1095" y="188"/>
                  </a:cubicBezTo>
                  <a:cubicBezTo>
                    <a:pt x="1095" y="187"/>
                    <a:pt x="1095" y="186"/>
                    <a:pt x="1094" y="186"/>
                  </a:cubicBezTo>
                  <a:cubicBezTo>
                    <a:pt x="1093" y="185"/>
                    <a:pt x="1092" y="184"/>
                    <a:pt x="1091" y="183"/>
                  </a:cubicBezTo>
                  <a:cubicBezTo>
                    <a:pt x="1089" y="182"/>
                    <a:pt x="1088" y="181"/>
                    <a:pt x="1086" y="180"/>
                  </a:cubicBezTo>
                  <a:cubicBezTo>
                    <a:pt x="1085" y="179"/>
                    <a:pt x="1083" y="179"/>
                    <a:pt x="1081" y="178"/>
                  </a:cubicBezTo>
                  <a:cubicBezTo>
                    <a:pt x="1080" y="178"/>
                    <a:pt x="1080" y="177"/>
                    <a:pt x="1079" y="177"/>
                  </a:cubicBezTo>
                  <a:cubicBezTo>
                    <a:pt x="1078" y="177"/>
                    <a:pt x="1077" y="177"/>
                    <a:pt x="1076" y="177"/>
                  </a:cubicBezTo>
                  <a:cubicBezTo>
                    <a:pt x="1074" y="177"/>
                    <a:pt x="1073" y="176"/>
                    <a:pt x="1072" y="176"/>
                  </a:cubicBezTo>
                  <a:cubicBezTo>
                    <a:pt x="1071" y="176"/>
                    <a:pt x="1069" y="176"/>
                    <a:pt x="1068" y="176"/>
                  </a:cubicBezTo>
                  <a:cubicBezTo>
                    <a:pt x="1066" y="176"/>
                    <a:pt x="1064" y="176"/>
                    <a:pt x="1062" y="176"/>
                  </a:cubicBezTo>
                  <a:cubicBezTo>
                    <a:pt x="1061" y="177"/>
                    <a:pt x="1059" y="177"/>
                    <a:pt x="1057" y="177"/>
                  </a:cubicBezTo>
                  <a:cubicBezTo>
                    <a:pt x="1056" y="177"/>
                    <a:pt x="1054" y="177"/>
                    <a:pt x="1053" y="177"/>
                  </a:cubicBezTo>
                  <a:cubicBezTo>
                    <a:pt x="1052" y="178"/>
                    <a:pt x="1051" y="178"/>
                    <a:pt x="1050" y="178"/>
                  </a:cubicBezTo>
                  <a:cubicBezTo>
                    <a:pt x="1049" y="178"/>
                    <a:pt x="1048" y="178"/>
                    <a:pt x="1047" y="179"/>
                  </a:cubicBezTo>
                  <a:cubicBezTo>
                    <a:pt x="1046" y="179"/>
                    <a:pt x="1045" y="179"/>
                    <a:pt x="1044" y="179"/>
                  </a:cubicBezTo>
                  <a:cubicBezTo>
                    <a:pt x="1043" y="179"/>
                    <a:pt x="1042" y="179"/>
                    <a:pt x="1040" y="179"/>
                  </a:cubicBezTo>
                  <a:cubicBezTo>
                    <a:pt x="1039" y="179"/>
                    <a:pt x="1038" y="179"/>
                    <a:pt x="1037" y="179"/>
                  </a:cubicBezTo>
                  <a:cubicBezTo>
                    <a:pt x="1033" y="179"/>
                    <a:pt x="1033" y="179"/>
                    <a:pt x="1033" y="179"/>
                  </a:cubicBezTo>
                  <a:cubicBezTo>
                    <a:pt x="1033" y="179"/>
                    <a:pt x="1032" y="179"/>
                    <a:pt x="1032" y="179"/>
                  </a:cubicBezTo>
                  <a:cubicBezTo>
                    <a:pt x="1032" y="179"/>
                    <a:pt x="1032" y="179"/>
                    <a:pt x="1032" y="179"/>
                  </a:cubicBezTo>
                  <a:cubicBezTo>
                    <a:pt x="1032" y="179"/>
                    <a:pt x="1031" y="179"/>
                    <a:pt x="1031" y="179"/>
                  </a:cubicBezTo>
                  <a:cubicBezTo>
                    <a:pt x="1031" y="179"/>
                    <a:pt x="1031" y="179"/>
                    <a:pt x="1031" y="179"/>
                  </a:cubicBezTo>
                  <a:cubicBezTo>
                    <a:pt x="1030" y="179"/>
                    <a:pt x="1030" y="179"/>
                    <a:pt x="1030" y="179"/>
                  </a:cubicBezTo>
                  <a:cubicBezTo>
                    <a:pt x="1030" y="179"/>
                    <a:pt x="1030" y="179"/>
                    <a:pt x="1029" y="179"/>
                  </a:cubicBezTo>
                  <a:cubicBezTo>
                    <a:pt x="1029" y="179"/>
                    <a:pt x="1029" y="179"/>
                    <a:pt x="1029" y="179"/>
                  </a:cubicBezTo>
                  <a:cubicBezTo>
                    <a:pt x="1029" y="179"/>
                    <a:pt x="1028" y="179"/>
                    <a:pt x="1028" y="179"/>
                  </a:cubicBezTo>
                  <a:cubicBezTo>
                    <a:pt x="1028" y="179"/>
                    <a:pt x="1028" y="179"/>
                    <a:pt x="1028" y="179"/>
                  </a:cubicBezTo>
                  <a:cubicBezTo>
                    <a:pt x="1028" y="178"/>
                    <a:pt x="1028" y="178"/>
                    <a:pt x="1028" y="178"/>
                  </a:cubicBezTo>
                  <a:cubicBezTo>
                    <a:pt x="1028" y="178"/>
                    <a:pt x="1028" y="178"/>
                    <a:pt x="1028" y="178"/>
                  </a:cubicBezTo>
                  <a:cubicBezTo>
                    <a:pt x="1028" y="178"/>
                    <a:pt x="1028" y="177"/>
                    <a:pt x="1028" y="177"/>
                  </a:cubicBezTo>
                  <a:cubicBezTo>
                    <a:pt x="1028" y="177"/>
                    <a:pt x="1028" y="177"/>
                    <a:pt x="1028" y="177"/>
                  </a:cubicBezTo>
                  <a:cubicBezTo>
                    <a:pt x="1028" y="177"/>
                    <a:pt x="1028" y="177"/>
                    <a:pt x="1028" y="176"/>
                  </a:cubicBezTo>
                  <a:cubicBezTo>
                    <a:pt x="1028" y="176"/>
                    <a:pt x="1028" y="176"/>
                    <a:pt x="1028" y="176"/>
                  </a:cubicBezTo>
                  <a:cubicBezTo>
                    <a:pt x="1028" y="176"/>
                    <a:pt x="1028" y="176"/>
                    <a:pt x="1028" y="175"/>
                  </a:cubicBezTo>
                  <a:cubicBezTo>
                    <a:pt x="1028" y="175"/>
                    <a:pt x="1028" y="175"/>
                    <a:pt x="1028" y="175"/>
                  </a:cubicBezTo>
                  <a:cubicBezTo>
                    <a:pt x="1028" y="175"/>
                    <a:pt x="1027" y="174"/>
                    <a:pt x="1027" y="174"/>
                  </a:cubicBezTo>
                  <a:cubicBezTo>
                    <a:pt x="1026" y="173"/>
                    <a:pt x="1025" y="173"/>
                    <a:pt x="1024" y="173"/>
                  </a:cubicBezTo>
                  <a:cubicBezTo>
                    <a:pt x="1023" y="172"/>
                    <a:pt x="1023" y="172"/>
                    <a:pt x="1022" y="172"/>
                  </a:cubicBezTo>
                  <a:cubicBezTo>
                    <a:pt x="1021" y="172"/>
                    <a:pt x="1020" y="172"/>
                    <a:pt x="1019" y="172"/>
                  </a:cubicBezTo>
                  <a:cubicBezTo>
                    <a:pt x="1019" y="172"/>
                    <a:pt x="1019" y="172"/>
                    <a:pt x="1019" y="172"/>
                  </a:cubicBezTo>
                  <a:cubicBezTo>
                    <a:pt x="1019" y="172"/>
                    <a:pt x="1019" y="172"/>
                    <a:pt x="1019" y="172"/>
                  </a:cubicBezTo>
                  <a:cubicBezTo>
                    <a:pt x="1019" y="172"/>
                    <a:pt x="1018" y="172"/>
                    <a:pt x="1018" y="172"/>
                  </a:cubicBezTo>
                  <a:cubicBezTo>
                    <a:pt x="1018" y="172"/>
                    <a:pt x="1018" y="172"/>
                    <a:pt x="1018" y="172"/>
                  </a:cubicBezTo>
                  <a:cubicBezTo>
                    <a:pt x="1018" y="172"/>
                    <a:pt x="1018" y="172"/>
                    <a:pt x="1018" y="172"/>
                  </a:cubicBezTo>
                  <a:cubicBezTo>
                    <a:pt x="1018" y="173"/>
                    <a:pt x="1018" y="173"/>
                    <a:pt x="1018" y="173"/>
                  </a:cubicBezTo>
                  <a:cubicBezTo>
                    <a:pt x="1017" y="173"/>
                    <a:pt x="1017" y="173"/>
                    <a:pt x="1017" y="173"/>
                  </a:cubicBezTo>
                  <a:cubicBezTo>
                    <a:pt x="1017" y="173"/>
                    <a:pt x="1017" y="173"/>
                    <a:pt x="1017" y="173"/>
                  </a:cubicBezTo>
                  <a:cubicBezTo>
                    <a:pt x="1016" y="173"/>
                    <a:pt x="1016" y="173"/>
                    <a:pt x="1016" y="173"/>
                  </a:cubicBezTo>
                  <a:cubicBezTo>
                    <a:pt x="1016" y="173"/>
                    <a:pt x="1016" y="173"/>
                    <a:pt x="1016" y="173"/>
                  </a:cubicBezTo>
                  <a:cubicBezTo>
                    <a:pt x="1016" y="173"/>
                    <a:pt x="1015" y="173"/>
                    <a:pt x="1015" y="172"/>
                  </a:cubicBezTo>
                  <a:cubicBezTo>
                    <a:pt x="1015" y="172"/>
                    <a:pt x="1015" y="172"/>
                    <a:pt x="1015" y="172"/>
                  </a:cubicBezTo>
                  <a:cubicBezTo>
                    <a:pt x="1015" y="172"/>
                    <a:pt x="1015" y="172"/>
                    <a:pt x="1015" y="172"/>
                  </a:cubicBezTo>
                  <a:cubicBezTo>
                    <a:pt x="1014" y="172"/>
                    <a:pt x="1014" y="171"/>
                    <a:pt x="1014" y="171"/>
                  </a:cubicBezTo>
                  <a:cubicBezTo>
                    <a:pt x="1014" y="171"/>
                    <a:pt x="1014" y="171"/>
                    <a:pt x="1014" y="171"/>
                  </a:cubicBezTo>
                  <a:cubicBezTo>
                    <a:pt x="1014" y="171"/>
                    <a:pt x="1014" y="171"/>
                    <a:pt x="1014" y="170"/>
                  </a:cubicBezTo>
                  <a:cubicBezTo>
                    <a:pt x="1014" y="170"/>
                    <a:pt x="1014" y="170"/>
                    <a:pt x="1013" y="170"/>
                  </a:cubicBezTo>
                  <a:cubicBezTo>
                    <a:pt x="1012" y="169"/>
                    <a:pt x="1012" y="169"/>
                    <a:pt x="1011" y="169"/>
                  </a:cubicBezTo>
                  <a:cubicBezTo>
                    <a:pt x="1010" y="168"/>
                    <a:pt x="1009" y="168"/>
                    <a:pt x="1008" y="168"/>
                  </a:cubicBezTo>
                  <a:cubicBezTo>
                    <a:pt x="1007" y="168"/>
                    <a:pt x="1006" y="167"/>
                    <a:pt x="1005" y="167"/>
                  </a:cubicBezTo>
                  <a:cubicBezTo>
                    <a:pt x="1004" y="168"/>
                    <a:pt x="1004" y="168"/>
                    <a:pt x="1004" y="168"/>
                  </a:cubicBezTo>
                  <a:cubicBezTo>
                    <a:pt x="1004" y="168"/>
                    <a:pt x="1004" y="168"/>
                    <a:pt x="1004" y="168"/>
                  </a:cubicBezTo>
                  <a:cubicBezTo>
                    <a:pt x="1004" y="168"/>
                    <a:pt x="1004" y="168"/>
                    <a:pt x="1004" y="168"/>
                  </a:cubicBezTo>
                  <a:cubicBezTo>
                    <a:pt x="1004" y="168"/>
                    <a:pt x="1004" y="168"/>
                    <a:pt x="1004" y="168"/>
                  </a:cubicBezTo>
                  <a:cubicBezTo>
                    <a:pt x="1003" y="168"/>
                    <a:pt x="1003" y="168"/>
                    <a:pt x="1003" y="168"/>
                  </a:cubicBezTo>
                  <a:cubicBezTo>
                    <a:pt x="1003" y="168"/>
                    <a:pt x="1003" y="168"/>
                    <a:pt x="1003" y="168"/>
                  </a:cubicBezTo>
                  <a:cubicBezTo>
                    <a:pt x="1002" y="167"/>
                    <a:pt x="1002" y="167"/>
                    <a:pt x="1002" y="167"/>
                  </a:cubicBezTo>
                  <a:cubicBezTo>
                    <a:pt x="1002" y="167"/>
                    <a:pt x="1001" y="167"/>
                    <a:pt x="1001" y="167"/>
                  </a:cubicBezTo>
                  <a:cubicBezTo>
                    <a:pt x="1001" y="167"/>
                    <a:pt x="1001" y="167"/>
                    <a:pt x="1001" y="166"/>
                  </a:cubicBezTo>
                  <a:cubicBezTo>
                    <a:pt x="1001" y="166"/>
                    <a:pt x="1001" y="166"/>
                    <a:pt x="1001" y="166"/>
                  </a:cubicBezTo>
                  <a:cubicBezTo>
                    <a:pt x="1001" y="166"/>
                    <a:pt x="1001" y="166"/>
                    <a:pt x="1001" y="166"/>
                  </a:cubicBezTo>
                  <a:cubicBezTo>
                    <a:pt x="1001" y="166"/>
                    <a:pt x="1001" y="165"/>
                    <a:pt x="1001" y="165"/>
                  </a:cubicBezTo>
                  <a:cubicBezTo>
                    <a:pt x="1001" y="165"/>
                    <a:pt x="1001" y="165"/>
                    <a:pt x="1001" y="165"/>
                  </a:cubicBezTo>
                  <a:cubicBezTo>
                    <a:pt x="1001" y="165"/>
                    <a:pt x="1001" y="165"/>
                    <a:pt x="1001" y="165"/>
                  </a:cubicBezTo>
                  <a:cubicBezTo>
                    <a:pt x="1001" y="165"/>
                    <a:pt x="1001" y="164"/>
                    <a:pt x="1001" y="164"/>
                  </a:cubicBezTo>
                  <a:cubicBezTo>
                    <a:pt x="1002" y="164"/>
                    <a:pt x="1002" y="164"/>
                    <a:pt x="1002" y="164"/>
                  </a:cubicBezTo>
                  <a:cubicBezTo>
                    <a:pt x="1002" y="164"/>
                    <a:pt x="1003" y="164"/>
                    <a:pt x="1003" y="164"/>
                  </a:cubicBezTo>
                  <a:cubicBezTo>
                    <a:pt x="1003" y="164"/>
                    <a:pt x="1003" y="164"/>
                    <a:pt x="1003" y="164"/>
                  </a:cubicBezTo>
                  <a:cubicBezTo>
                    <a:pt x="1003" y="164"/>
                    <a:pt x="1004" y="164"/>
                    <a:pt x="1004" y="164"/>
                  </a:cubicBezTo>
                  <a:cubicBezTo>
                    <a:pt x="1004" y="164"/>
                    <a:pt x="1004" y="164"/>
                    <a:pt x="1004" y="164"/>
                  </a:cubicBezTo>
                  <a:cubicBezTo>
                    <a:pt x="1004" y="164"/>
                    <a:pt x="1004" y="164"/>
                    <a:pt x="1004" y="164"/>
                  </a:cubicBezTo>
                  <a:cubicBezTo>
                    <a:pt x="1005" y="164"/>
                    <a:pt x="1005" y="164"/>
                    <a:pt x="1005" y="164"/>
                  </a:cubicBezTo>
                  <a:cubicBezTo>
                    <a:pt x="1005" y="164"/>
                    <a:pt x="1005" y="164"/>
                    <a:pt x="1005" y="164"/>
                  </a:cubicBezTo>
                  <a:cubicBezTo>
                    <a:pt x="1005" y="164"/>
                    <a:pt x="1006" y="164"/>
                    <a:pt x="1006" y="164"/>
                  </a:cubicBezTo>
                  <a:cubicBezTo>
                    <a:pt x="1006" y="164"/>
                    <a:pt x="1006" y="164"/>
                    <a:pt x="1006" y="164"/>
                  </a:cubicBezTo>
                  <a:cubicBezTo>
                    <a:pt x="1006" y="164"/>
                    <a:pt x="1007" y="164"/>
                    <a:pt x="1007" y="164"/>
                  </a:cubicBezTo>
                  <a:cubicBezTo>
                    <a:pt x="1007" y="164"/>
                    <a:pt x="1008" y="164"/>
                    <a:pt x="1008" y="164"/>
                  </a:cubicBezTo>
                  <a:cubicBezTo>
                    <a:pt x="1008" y="164"/>
                    <a:pt x="1009" y="164"/>
                    <a:pt x="1009" y="164"/>
                  </a:cubicBezTo>
                  <a:cubicBezTo>
                    <a:pt x="1009" y="164"/>
                    <a:pt x="1010" y="163"/>
                    <a:pt x="1010" y="163"/>
                  </a:cubicBezTo>
                  <a:cubicBezTo>
                    <a:pt x="1010" y="163"/>
                    <a:pt x="1010" y="163"/>
                    <a:pt x="1010" y="163"/>
                  </a:cubicBezTo>
                  <a:cubicBezTo>
                    <a:pt x="1010" y="163"/>
                    <a:pt x="1010" y="163"/>
                    <a:pt x="1010" y="162"/>
                  </a:cubicBezTo>
                  <a:cubicBezTo>
                    <a:pt x="1010" y="162"/>
                    <a:pt x="1010" y="162"/>
                    <a:pt x="1010" y="162"/>
                  </a:cubicBezTo>
                  <a:cubicBezTo>
                    <a:pt x="1009" y="162"/>
                    <a:pt x="1009" y="162"/>
                    <a:pt x="1009" y="162"/>
                  </a:cubicBezTo>
                  <a:cubicBezTo>
                    <a:pt x="1009" y="161"/>
                    <a:pt x="1007" y="160"/>
                    <a:pt x="1006" y="160"/>
                  </a:cubicBezTo>
                  <a:cubicBezTo>
                    <a:pt x="1004" y="159"/>
                    <a:pt x="1002" y="159"/>
                    <a:pt x="999" y="158"/>
                  </a:cubicBezTo>
                  <a:cubicBezTo>
                    <a:pt x="997" y="158"/>
                    <a:pt x="994" y="158"/>
                    <a:pt x="992" y="158"/>
                  </a:cubicBezTo>
                  <a:cubicBezTo>
                    <a:pt x="990" y="157"/>
                    <a:pt x="987" y="157"/>
                    <a:pt x="986" y="157"/>
                  </a:cubicBezTo>
                  <a:cubicBezTo>
                    <a:pt x="985" y="157"/>
                    <a:pt x="985" y="157"/>
                    <a:pt x="984" y="157"/>
                  </a:cubicBezTo>
                  <a:cubicBezTo>
                    <a:pt x="984" y="157"/>
                    <a:pt x="984" y="157"/>
                    <a:pt x="984" y="157"/>
                  </a:cubicBezTo>
                  <a:cubicBezTo>
                    <a:pt x="983" y="157"/>
                    <a:pt x="983" y="157"/>
                    <a:pt x="983" y="157"/>
                  </a:cubicBezTo>
                  <a:cubicBezTo>
                    <a:pt x="983" y="157"/>
                    <a:pt x="983" y="158"/>
                    <a:pt x="983" y="158"/>
                  </a:cubicBezTo>
                  <a:cubicBezTo>
                    <a:pt x="983" y="158"/>
                    <a:pt x="983" y="158"/>
                    <a:pt x="983" y="158"/>
                  </a:cubicBezTo>
                  <a:cubicBezTo>
                    <a:pt x="983" y="158"/>
                    <a:pt x="982" y="158"/>
                    <a:pt x="982" y="158"/>
                  </a:cubicBezTo>
                  <a:cubicBezTo>
                    <a:pt x="982" y="158"/>
                    <a:pt x="982" y="158"/>
                    <a:pt x="982" y="158"/>
                  </a:cubicBezTo>
                  <a:cubicBezTo>
                    <a:pt x="982" y="159"/>
                    <a:pt x="982" y="159"/>
                    <a:pt x="982" y="159"/>
                  </a:cubicBezTo>
                  <a:cubicBezTo>
                    <a:pt x="982" y="159"/>
                    <a:pt x="982" y="160"/>
                    <a:pt x="982" y="160"/>
                  </a:cubicBezTo>
                  <a:cubicBezTo>
                    <a:pt x="982" y="161"/>
                    <a:pt x="982" y="161"/>
                    <a:pt x="981" y="162"/>
                  </a:cubicBezTo>
                  <a:cubicBezTo>
                    <a:pt x="981" y="162"/>
                    <a:pt x="981" y="163"/>
                    <a:pt x="980" y="163"/>
                  </a:cubicBezTo>
                  <a:cubicBezTo>
                    <a:pt x="980" y="164"/>
                    <a:pt x="979" y="165"/>
                    <a:pt x="979" y="165"/>
                  </a:cubicBezTo>
                  <a:cubicBezTo>
                    <a:pt x="978" y="166"/>
                    <a:pt x="978" y="166"/>
                    <a:pt x="977" y="167"/>
                  </a:cubicBezTo>
                  <a:cubicBezTo>
                    <a:pt x="977" y="167"/>
                    <a:pt x="976" y="167"/>
                    <a:pt x="976" y="167"/>
                  </a:cubicBezTo>
                  <a:cubicBezTo>
                    <a:pt x="975" y="167"/>
                    <a:pt x="975" y="168"/>
                    <a:pt x="974" y="168"/>
                  </a:cubicBezTo>
                  <a:cubicBezTo>
                    <a:pt x="974" y="168"/>
                    <a:pt x="974" y="168"/>
                    <a:pt x="973" y="168"/>
                  </a:cubicBezTo>
                  <a:cubicBezTo>
                    <a:pt x="973" y="168"/>
                    <a:pt x="972" y="168"/>
                    <a:pt x="972" y="168"/>
                  </a:cubicBezTo>
                  <a:cubicBezTo>
                    <a:pt x="972" y="168"/>
                    <a:pt x="971" y="167"/>
                    <a:pt x="971" y="167"/>
                  </a:cubicBezTo>
                  <a:cubicBezTo>
                    <a:pt x="971" y="167"/>
                    <a:pt x="970" y="167"/>
                    <a:pt x="970" y="167"/>
                  </a:cubicBezTo>
                  <a:cubicBezTo>
                    <a:pt x="970" y="167"/>
                    <a:pt x="970" y="166"/>
                    <a:pt x="969" y="166"/>
                  </a:cubicBezTo>
                  <a:cubicBezTo>
                    <a:pt x="969" y="166"/>
                    <a:pt x="969" y="166"/>
                    <a:pt x="969" y="166"/>
                  </a:cubicBezTo>
                  <a:cubicBezTo>
                    <a:pt x="969" y="165"/>
                    <a:pt x="969" y="165"/>
                    <a:pt x="969" y="165"/>
                  </a:cubicBezTo>
                  <a:cubicBezTo>
                    <a:pt x="969" y="165"/>
                    <a:pt x="969" y="165"/>
                    <a:pt x="969" y="165"/>
                  </a:cubicBezTo>
                  <a:cubicBezTo>
                    <a:pt x="969" y="164"/>
                    <a:pt x="969" y="164"/>
                    <a:pt x="969" y="164"/>
                  </a:cubicBezTo>
                  <a:cubicBezTo>
                    <a:pt x="969" y="164"/>
                    <a:pt x="969" y="164"/>
                    <a:pt x="969" y="163"/>
                  </a:cubicBezTo>
                  <a:cubicBezTo>
                    <a:pt x="970" y="163"/>
                    <a:pt x="970" y="163"/>
                    <a:pt x="970" y="163"/>
                  </a:cubicBezTo>
                  <a:cubicBezTo>
                    <a:pt x="971" y="162"/>
                    <a:pt x="971" y="162"/>
                    <a:pt x="971" y="162"/>
                  </a:cubicBezTo>
                  <a:cubicBezTo>
                    <a:pt x="972" y="162"/>
                    <a:pt x="972" y="162"/>
                    <a:pt x="973" y="162"/>
                  </a:cubicBezTo>
                  <a:cubicBezTo>
                    <a:pt x="973" y="162"/>
                    <a:pt x="973" y="162"/>
                    <a:pt x="974" y="162"/>
                  </a:cubicBezTo>
                  <a:cubicBezTo>
                    <a:pt x="974" y="161"/>
                    <a:pt x="974" y="161"/>
                    <a:pt x="974" y="161"/>
                  </a:cubicBezTo>
                  <a:cubicBezTo>
                    <a:pt x="975" y="161"/>
                    <a:pt x="975" y="161"/>
                    <a:pt x="975" y="161"/>
                  </a:cubicBezTo>
                  <a:cubicBezTo>
                    <a:pt x="975" y="161"/>
                    <a:pt x="975" y="160"/>
                    <a:pt x="975" y="160"/>
                  </a:cubicBezTo>
                  <a:cubicBezTo>
                    <a:pt x="975" y="160"/>
                    <a:pt x="975" y="160"/>
                    <a:pt x="975" y="160"/>
                  </a:cubicBezTo>
                  <a:cubicBezTo>
                    <a:pt x="975" y="160"/>
                    <a:pt x="974" y="160"/>
                    <a:pt x="974" y="160"/>
                  </a:cubicBezTo>
                  <a:cubicBezTo>
                    <a:pt x="973" y="159"/>
                    <a:pt x="973" y="159"/>
                    <a:pt x="972" y="159"/>
                  </a:cubicBezTo>
                  <a:cubicBezTo>
                    <a:pt x="972" y="159"/>
                    <a:pt x="971" y="159"/>
                    <a:pt x="971" y="159"/>
                  </a:cubicBezTo>
                  <a:cubicBezTo>
                    <a:pt x="970" y="159"/>
                    <a:pt x="970" y="159"/>
                    <a:pt x="969" y="159"/>
                  </a:cubicBezTo>
                  <a:cubicBezTo>
                    <a:pt x="969" y="159"/>
                    <a:pt x="968" y="159"/>
                    <a:pt x="968" y="159"/>
                  </a:cubicBezTo>
                  <a:cubicBezTo>
                    <a:pt x="967" y="159"/>
                    <a:pt x="967" y="159"/>
                    <a:pt x="967" y="158"/>
                  </a:cubicBezTo>
                  <a:cubicBezTo>
                    <a:pt x="966" y="158"/>
                    <a:pt x="966" y="158"/>
                    <a:pt x="966" y="158"/>
                  </a:cubicBezTo>
                  <a:cubicBezTo>
                    <a:pt x="966" y="158"/>
                    <a:pt x="966" y="158"/>
                    <a:pt x="966" y="157"/>
                  </a:cubicBezTo>
                  <a:cubicBezTo>
                    <a:pt x="966" y="157"/>
                    <a:pt x="966" y="157"/>
                    <a:pt x="966" y="157"/>
                  </a:cubicBezTo>
                  <a:cubicBezTo>
                    <a:pt x="966" y="157"/>
                    <a:pt x="966" y="157"/>
                    <a:pt x="966" y="156"/>
                  </a:cubicBezTo>
                  <a:cubicBezTo>
                    <a:pt x="966" y="156"/>
                    <a:pt x="966" y="156"/>
                    <a:pt x="966" y="156"/>
                  </a:cubicBezTo>
                  <a:cubicBezTo>
                    <a:pt x="966" y="156"/>
                    <a:pt x="966" y="156"/>
                    <a:pt x="966" y="155"/>
                  </a:cubicBezTo>
                  <a:cubicBezTo>
                    <a:pt x="966" y="155"/>
                    <a:pt x="967" y="155"/>
                    <a:pt x="967" y="155"/>
                  </a:cubicBezTo>
                  <a:cubicBezTo>
                    <a:pt x="967" y="155"/>
                    <a:pt x="967" y="155"/>
                    <a:pt x="968" y="155"/>
                  </a:cubicBezTo>
                  <a:cubicBezTo>
                    <a:pt x="968" y="155"/>
                    <a:pt x="969" y="155"/>
                    <a:pt x="969" y="155"/>
                  </a:cubicBezTo>
                  <a:cubicBezTo>
                    <a:pt x="969" y="155"/>
                    <a:pt x="969" y="155"/>
                    <a:pt x="969" y="155"/>
                  </a:cubicBezTo>
                  <a:cubicBezTo>
                    <a:pt x="970" y="155"/>
                    <a:pt x="970" y="155"/>
                    <a:pt x="970" y="155"/>
                  </a:cubicBezTo>
                  <a:cubicBezTo>
                    <a:pt x="970" y="155"/>
                    <a:pt x="970" y="155"/>
                    <a:pt x="970" y="155"/>
                  </a:cubicBezTo>
                  <a:cubicBezTo>
                    <a:pt x="971" y="155"/>
                    <a:pt x="971" y="155"/>
                    <a:pt x="971" y="155"/>
                  </a:cubicBezTo>
                  <a:cubicBezTo>
                    <a:pt x="971" y="155"/>
                    <a:pt x="972" y="155"/>
                    <a:pt x="972" y="155"/>
                  </a:cubicBezTo>
                  <a:cubicBezTo>
                    <a:pt x="973" y="155"/>
                    <a:pt x="973" y="155"/>
                    <a:pt x="974" y="156"/>
                  </a:cubicBezTo>
                  <a:cubicBezTo>
                    <a:pt x="974" y="156"/>
                    <a:pt x="975" y="156"/>
                    <a:pt x="975" y="156"/>
                  </a:cubicBezTo>
                  <a:cubicBezTo>
                    <a:pt x="976" y="156"/>
                    <a:pt x="976" y="156"/>
                    <a:pt x="977" y="156"/>
                  </a:cubicBezTo>
                  <a:cubicBezTo>
                    <a:pt x="977" y="156"/>
                    <a:pt x="977" y="156"/>
                    <a:pt x="978" y="156"/>
                  </a:cubicBezTo>
                  <a:cubicBezTo>
                    <a:pt x="978" y="156"/>
                    <a:pt x="978" y="156"/>
                    <a:pt x="978" y="156"/>
                  </a:cubicBezTo>
                  <a:cubicBezTo>
                    <a:pt x="978" y="156"/>
                    <a:pt x="979" y="155"/>
                    <a:pt x="979" y="155"/>
                  </a:cubicBezTo>
                  <a:cubicBezTo>
                    <a:pt x="979" y="155"/>
                    <a:pt x="979" y="155"/>
                    <a:pt x="979" y="155"/>
                  </a:cubicBezTo>
                  <a:cubicBezTo>
                    <a:pt x="979" y="155"/>
                    <a:pt x="979" y="155"/>
                    <a:pt x="979" y="155"/>
                  </a:cubicBezTo>
                  <a:cubicBezTo>
                    <a:pt x="979" y="155"/>
                    <a:pt x="978" y="155"/>
                    <a:pt x="978" y="155"/>
                  </a:cubicBezTo>
                  <a:cubicBezTo>
                    <a:pt x="978" y="155"/>
                    <a:pt x="977" y="155"/>
                    <a:pt x="977" y="154"/>
                  </a:cubicBezTo>
                  <a:cubicBezTo>
                    <a:pt x="976" y="154"/>
                    <a:pt x="976" y="154"/>
                    <a:pt x="975" y="154"/>
                  </a:cubicBezTo>
                  <a:cubicBezTo>
                    <a:pt x="975" y="154"/>
                    <a:pt x="974" y="154"/>
                    <a:pt x="974" y="154"/>
                  </a:cubicBezTo>
                  <a:cubicBezTo>
                    <a:pt x="973" y="154"/>
                    <a:pt x="973" y="154"/>
                    <a:pt x="973" y="154"/>
                  </a:cubicBezTo>
                  <a:cubicBezTo>
                    <a:pt x="973" y="154"/>
                    <a:pt x="973" y="154"/>
                    <a:pt x="972" y="154"/>
                  </a:cubicBezTo>
                  <a:cubicBezTo>
                    <a:pt x="972" y="154"/>
                    <a:pt x="972" y="154"/>
                    <a:pt x="972" y="154"/>
                  </a:cubicBezTo>
                  <a:cubicBezTo>
                    <a:pt x="972" y="154"/>
                    <a:pt x="971" y="154"/>
                    <a:pt x="971" y="153"/>
                  </a:cubicBezTo>
                  <a:cubicBezTo>
                    <a:pt x="971" y="153"/>
                    <a:pt x="971" y="153"/>
                    <a:pt x="970" y="153"/>
                  </a:cubicBezTo>
                  <a:cubicBezTo>
                    <a:pt x="970" y="153"/>
                    <a:pt x="970" y="153"/>
                    <a:pt x="969" y="153"/>
                  </a:cubicBezTo>
                  <a:cubicBezTo>
                    <a:pt x="969" y="153"/>
                    <a:pt x="969" y="153"/>
                    <a:pt x="968" y="153"/>
                  </a:cubicBezTo>
                  <a:cubicBezTo>
                    <a:pt x="968" y="153"/>
                    <a:pt x="968" y="153"/>
                    <a:pt x="967" y="153"/>
                  </a:cubicBezTo>
                  <a:cubicBezTo>
                    <a:pt x="966" y="153"/>
                    <a:pt x="965" y="152"/>
                    <a:pt x="963" y="152"/>
                  </a:cubicBezTo>
                  <a:cubicBezTo>
                    <a:pt x="962" y="152"/>
                    <a:pt x="960" y="151"/>
                    <a:pt x="959" y="151"/>
                  </a:cubicBezTo>
                  <a:cubicBezTo>
                    <a:pt x="957" y="151"/>
                    <a:pt x="956" y="151"/>
                    <a:pt x="954" y="151"/>
                  </a:cubicBezTo>
                  <a:cubicBezTo>
                    <a:pt x="953" y="151"/>
                    <a:pt x="951" y="150"/>
                    <a:pt x="950" y="150"/>
                  </a:cubicBezTo>
                  <a:cubicBezTo>
                    <a:pt x="950" y="150"/>
                    <a:pt x="950" y="150"/>
                    <a:pt x="950" y="150"/>
                  </a:cubicBezTo>
                  <a:cubicBezTo>
                    <a:pt x="949" y="150"/>
                    <a:pt x="949" y="150"/>
                    <a:pt x="949" y="150"/>
                  </a:cubicBezTo>
                  <a:cubicBezTo>
                    <a:pt x="949" y="150"/>
                    <a:pt x="949" y="150"/>
                    <a:pt x="949" y="150"/>
                  </a:cubicBezTo>
                  <a:cubicBezTo>
                    <a:pt x="948" y="150"/>
                    <a:pt x="948" y="151"/>
                    <a:pt x="948" y="151"/>
                  </a:cubicBezTo>
                  <a:cubicBezTo>
                    <a:pt x="948" y="151"/>
                    <a:pt x="948" y="151"/>
                    <a:pt x="948" y="151"/>
                  </a:cubicBezTo>
                  <a:cubicBezTo>
                    <a:pt x="948" y="151"/>
                    <a:pt x="947" y="151"/>
                    <a:pt x="947" y="151"/>
                  </a:cubicBezTo>
                  <a:cubicBezTo>
                    <a:pt x="947" y="151"/>
                    <a:pt x="947" y="151"/>
                    <a:pt x="947" y="151"/>
                  </a:cubicBezTo>
                  <a:cubicBezTo>
                    <a:pt x="947" y="151"/>
                    <a:pt x="947" y="151"/>
                    <a:pt x="946" y="151"/>
                  </a:cubicBezTo>
                  <a:cubicBezTo>
                    <a:pt x="946" y="151"/>
                    <a:pt x="945" y="151"/>
                    <a:pt x="944" y="150"/>
                  </a:cubicBezTo>
                  <a:cubicBezTo>
                    <a:pt x="944" y="150"/>
                    <a:pt x="943" y="150"/>
                    <a:pt x="942" y="150"/>
                  </a:cubicBezTo>
                  <a:cubicBezTo>
                    <a:pt x="942" y="150"/>
                    <a:pt x="941" y="150"/>
                    <a:pt x="941" y="150"/>
                  </a:cubicBezTo>
                  <a:cubicBezTo>
                    <a:pt x="940" y="149"/>
                    <a:pt x="940" y="149"/>
                    <a:pt x="939" y="149"/>
                  </a:cubicBezTo>
                  <a:cubicBezTo>
                    <a:pt x="939" y="149"/>
                    <a:pt x="939" y="149"/>
                    <a:pt x="938" y="149"/>
                  </a:cubicBezTo>
                  <a:cubicBezTo>
                    <a:pt x="938" y="149"/>
                    <a:pt x="938" y="148"/>
                    <a:pt x="937" y="148"/>
                  </a:cubicBezTo>
                  <a:cubicBezTo>
                    <a:pt x="937" y="148"/>
                    <a:pt x="937" y="148"/>
                    <a:pt x="936" y="148"/>
                  </a:cubicBezTo>
                  <a:cubicBezTo>
                    <a:pt x="936" y="148"/>
                    <a:pt x="936" y="148"/>
                    <a:pt x="935" y="148"/>
                  </a:cubicBezTo>
                  <a:cubicBezTo>
                    <a:pt x="935" y="148"/>
                    <a:pt x="935" y="148"/>
                    <a:pt x="935" y="148"/>
                  </a:cubicBezTo>
                  <a:cubicBezTo>
                    <a:pt x="935" y="148"/>
                    <a:pt x="935" y="148"/>
                    <a:pt x="935" y="148"/>
                  </a:cubicBezTo>
                  <a:cubicBezTo>
                    <a:pt x="935" y="148"/>
                    <a:pt x="935" y="148"/>
                    <a:pt x="935" y="148"/>
                  </a:cubicBezTo>
                  <a:cubicBezTo>
                    <a:pt x="935" y="148"/>
                    <a:pt x="935" y="148"/>
                    <a:pt x="935" y="148"/>
                  </a:cubicBezTo>
                  <a:cubicBezTo>
                    <a:pt x="935" y="148"/>
                    <a:pt x="935" y="148"/>
                    <a:pt x="934" y="148"/>
                  </a:cubicBezTo>
                  <a:cubicBezTo>
                    <a:pt x="934" y="148"/>
                    <a:pt x="934" y="148"/>
                    <a:pt x="934" y="148"/>
                  </a:cubicBezTo>
                  <a:cubicBezTo>
                    <a:pt x="934" y="148"/>
                    <a:pt x="934" y="148"/>
                    <a:pt x="933" y="148"/>
                  </a:cubicBezTo>
                  <a:cubicBezTo>
                    <a:pt x="933" y="148"/>
                    <a:pt x="933" y="149"/>
                    <a:pt x="933" y="149"/>
                  </a:cubicBezTo>
                  <a:cubicBezTo>
                    <a:pt x="933" y="149"/>
                    <a:pt x="933" y="149"/>
                    <a:pt x="933" y="149"/>
                  </a:cubicBezTo>
                  <a:cubicBezTo>
                    <a:pt x="933" y="149"/>
                    <a:pt x="933" y="149"/>
                    <a:pt x="933" y="150"/>
                  </a:cubicBezTo>
                  <a:cubicBezTo>
                    <a:pt x="933" y="150"/>
                    <a:pt x="934" y="150"/>
                    <a:pt x="934" y="150"/>
                  </a:cubicBezTo>
                  <a:cubicBezTo>
                    <a:pt x="934" y="150"/>
                    <a:pt x="934" y="151"/>
                    <a:pt x="934" y="151"/>
                  </a:cubicBezTo>
                  <a:cubicBezTo>
                    <a:pt x="934" y="151"/>
                    <a:pt x="934" y="151"/>
                    <a:pt x="935" y="151"/>
                  </a:cubicBezTo>
                  <a:cubicBezTo>
                    <a:pt x="935" y="152"/>
                    <a:pt x="935" y="152"/>
                    <a:pt x="935" y="152"/>
                  </a:cubicBezTo>
                  <a:cubicBezTo>
                    <a:pt x="935" y="152"/>
                    <a:pt x="935" y="152"/>
                    <a:pt x="935" y="152"/>
                  </a:cubicBezTo>
                  <a:cubicBezTo>
                    <a:pt x="935" y="152"/>
                    <a:pt x="935" y="152"/>
                    <a:pt x="935" y="153"/>
                  </a:cubicBezTo>
                  <a:cubicBezTo>
                    <a:pt x="934" y="153"/>
                    <a:pt x="934" y="153"/>
                    <a:pt x="934" y="153"/>
                  </a:cubicBezTo>
                  <a:cubicBezTo>
                    <a:pt x="933" y="154"/>
                    <a:pt x="933" y="154"/>
                    <a:pt x="932" y="154"/>
                  </a:cubicBezTo>
                  <a:cubicBezTo>
                    <a:pt x="932" y="154"/>
                    <a:pt x="931" y="154"/>
                    <a:pt x="931" y="154"/>
                  </a:cubicBezTo>
                  <a:cubicBezTo>
                    <a:pt x="930" y="154"/>
                    <a:pt x="929" y="154"/>
                    <a:pt x="929" y="154"/>
                  </a:cubicBezTo>
                  <a:cubicBezTo>
                    <a:pt x="929" y="154"/>
                    <a:pt x="928" y="154"/>
                    <a:pt x="928" y="154"/>
                  </a:cubicBezTo>
                  <a:cubicBezTo>
                    <a:pt x="928" y="154"/>
                    <a:pt x="928" y="154"/>
                    <a:pt x="928" y="154"/>
                  </a:cubicBezTo>
                  <a:cubicBezTo>
                    <a:pt x="927" y="154"/>
                    <a:pt x="927" y="154"/>
                    <a:pt x="927" y="154"/>
                  </a:cubicBezTo>
                  <a:cubicBezTo>
                    <a:pt x="927" y="154"/>
                    <a:pt x="927" y="154"/>
                    <a:pt x="927" y="154"/>
                  </a:cubicBezTo>
                  <a:cubicBezTo>
                    <a:pt x="926" y="154"/>
                    <a:pt x="926" y="154"/>
                    <a:pt x="926" y="154"/>
                  </a:cubicBezTo>
                  <a:cubicBezTo>
                    <a:pt x="926" y="154"/>
                    <a:pt x="926" y="154"/>
                    <a:pt x="926" y="154"/>
                  </a:cubicBezTo>
                  <a:cubicBezTo>
                    <a:pt x="926" y="154"/>
                    <a:pt x="926" y="154"/>
                    <a:pt x="926" y="154"/>
                  </a:cubicBezTo>
                  <a:cubicBezTo>
                    <a:pt x="926" y="154"/>
                    <a:pt x="926" y="154"/>
                    <a:pt x="925" y="154"/>
                  </a:cubicBezTo>
                  <a:cubicBezTo>
                    <a:pt x="925" y="154"/>
                    <a:pt x="924" y="154"/>
                    <a:pt x="923" y="154"/>
                  </a:cubicBezTo>
                  <a:cubicBezTo>
                    <a:pt x="923" y="154"/>
                    <a:pt x="922" y="155"/>
                    <a:pt x="922" y="155"/>
                  </a:cubicBezTo>
                  <a:cubicBezTo>
                    <a:pt x="921" y="155"/>
                    <a:pt x="921" y="155"/>
                    <a:pt x="920" y="156"/>
                  </a:cubicBezTo>
                  <a:cubicBezTo>
                    <a:pt x="920" y="156"/>
                    <a:pt x="919" y="156"/>
                    <a:pt x="919" y="157"/>
                  </a:cubicBezTo>
                  <a:cubicBezTo>
                    <a:pt x="919" y="157"/>
                    <a:pt x="919" y="157"/>
                    <a:pt x="919" y="157"/>
                  </a:cubicBezTo>
                  <a:cubicBezTo>
                    <a:pt x="919" y="157"/>
                    <a:pt x="919" y="157"/>
                    <a:pt x="919" y="158"/>
                  </a:cubicBezTo>
                  <a:cubicBezTo>
                    <a:pt x="919" y="158"/>
                    <a:pt x="919" y="158"/>
                    <a:pt x="919" y="158"/>
                  </a:cubicBezTo>
                  <a:cubicBezTo>
                    <a:pt x="919" y="158"/>
                    <a:pt x="919" y="158"/>
                    <a:pt x="920" y="158"/>
                  </a:cubicBezTo>
                  <a:cubicBezTo>
                    <a:pt x="920" y="159"/>
                    <a:pt x="920" y="159"/>
                    <a:pt x="920" y="159"/>
                  </a:cubicBezTo>
                  <a:cubicBezTo>
                    <a:pt x="920" y="159"/>
                    <a:pt x="920" y="159"/>
                    <a:pt x="921" y="159"/>
                  </a:cubicBezTo>
                  <a:cubicBezTo>
                    <a:pt x="921" y="159"/>
                    <a:pt x="921" y="159"/>
                    <a:pt x="921" y="159"/>
                  </a:cubicBezTo>
                  <a:cubicBezTo>
                    <a:pt x="921" y="159"/>
                    <a:pt x="921" y="159"/>
                    <a:pt x="921" y="159"/>
                  </a:cubicBezTo>
                  <a:cubicBezTo>
                    <a:pt x="921" y="159"/>
                    <a:pt x="921" y="159"/>
                    <a:pt x="922" y="159"/>
                  </a:cubicBezTo>
                  <a:cubicBezTo>
                    <a:pt x="922" y="159"/>
                    <a:pt x="922" y="159"/>
                    <a:pt x="922" y="159"/>
                  </a:cubicBezTo>
                  <a:cubicBezTo>
                    <a:pt x="922" y="159"/>
                    <a:pt x="922" y="159"/>
                    <a:pt x="923" y="159"/>
                  </a:cubicBezTo>
                  <a:cubicBezTo>
                    <a:pt x="923" y="159"/>
                    <a:pt x="923" y="159"/>
                    <a:pt x="923" y="159"/>
                  </a:cubicBezTo>
                  <a:cubicBezTo>
                    <a:pt x="923" y="159"/>
                    <a:pt x="923" y="159"/>
                    <a:pt x="924" y="159"/>
                  </a:cubicBezTo>
                  <a:cubicBezTo>
                    <a:pt x="924" y="159"/>
                    <a:pt x="924" y="158"/>
                    <a:pt x="924" y="158"/>
                  </a:cubicBezTo>
                  <a:cubicBezTo>
                    <a:pt x="924" y="158"/>
                    <a:pt x="924" y="158"/>
                    <a:pt x="925" y="158"/>
                  </a:cubicBezTo>
                  <a:cubicBezTo>
                    <a:pt x="925" y="158"/>
                    <a:pt x="925" y="158"/>
                    <a:pt x="925" y="158"/>
                  </a:cubicBezTo>
                  <a:cubicBezTo>
                    <a:pt x="925" y="158"/>
                    <a:pt x="925" y="158"/>
                    <a:pt x="925" y="158"/>
                  </a:cubicBezTo>
                  <a:cubicBezTo>
                    <a:pt x="925" y="158"/>
                    <a:pt x="925" y="158"/>
                    <a:pt x="926" y="158"/>
                  </a:cubicBezTo>
                  <a:cubicBezTo>
                    <a:pt x="926" y="158"/>
                    <a:pt x="926" y="158"/>
                    <a:pt x="926" y="158"/>
                  </a:cubicBezTo>
                  <a:cubicBezTo>
                    <a:pt x="926" y="158"/>
                    <a:pt x="926" y="158"/>
                    <a:pt x="926" y="158"/>
                  </a:cubicBezTo>
                  <a:cubicBezTo>
                    <a:pt x="926" y="159"/>
                    <a:pt x="926" y="159"/>
                    <a:pt x="926" y="159"/>
                  </a:cubicBezTo>
                  <a:cubicBezTo>
                    <a:pt x="926" y="159"/>
                    <a:pt x="926" y="159"/>
                    <a:pt x="926" y="159"/>
                  </a:cubicBezTo>
                  <a:cubicBezTo>
                    <a:pt x="927" y="159"/>
                    <a:pt x="927" y="159"/>
                    <a:pt x="927" y="159"/>
                  </a:cubicBezTo>
                  <a:cubicBezTo>
                    <a:pt x="927" y="159"/>
                    <a:pt x="927" y="159"/>
                    <a:pt x="927" y="159"/>
                  </a:cubicBezTo>
                  <a:cubicBezTo>
                    <a:pt x="927" y="159"/>
                    <a:pt x="927" y="160"/>
                    <a:pt x="927" y="160"/>
                  </a:cubicBezTo>
                  <a:cubicBezTo>
                    <a:pt x="926" y="160"/>
                    <a:pt x="926" y="160"/>
                    <a:pt x="926" y="160"/>
                  </a:cubicBezTo>
                  <a:cubicBezTo>
                    <a:pt x="926" y="160"/>
                    <a:pt x="926" y="160"/>
                    <a:pt x="926" y="161"/>
                  </a:cubicBezTo>
                  <a:cubicBezTo>
                    <a:pt x="925" y="161"/>
                    <a:pt x="925" y="161"/>
                    <a:pt x="925" y="161"/>
                  </a:cubicBezTo>
                  <a:cubicBezTo>
                    <a:pt x="925" y="161"/>
                    <a:pt x="925" y="161"/>
                    <a:pt x="925" y="161"/>
                  </a:cubicBezTo>
                  <a:cubicBezTo>
                    <a:pt x="924" y="161"/>
                    <a:pt x="924" y="162"/>
                    <a:pt x="924" y="162"/>
                  </a:cubicBezTo>
                  <a:cubicBezTo>
                    <a:pt x="924" y="162"/>
                    <a:pt x="924" y="162"/>
                    <a:pt x="924" y="162"/>
                  </a:cubicBezTo>
                  <a:cubicBezTo>
                    <a:pt x="924" y="162"/>
                    <a:pt x="923" y="162"/>
                    <a:pt x="923" y="162"/>
                  </a:cubicBezTo>
                  <a:cubicBezTo>
                    <a:pt x="924" y="163"/>
                    <a:pt x="924" y="163"/>
                    <a:pt x="924" y="163"/>
                  </a:cubicBezTo>
                  <a:cubicBezTo>
                    <a:pt x="925" y="163"/>
                    <a:pt x="925" y="163"/>
                    <a:pt x="926" y="164"/>
                  </a:cubicBezTo>
                  <a:cubicBezTo>
                    <a:pt x="926" y="164"/>
                    <a:pt x="926" y="165"/>
                    <a:pt x="926" y="165"/>
                  </a:cubicBezTo>
                  <a:cubicBezTo>
                    <a:pt x="927" y="166"/>
                    <a:pt x="927" y="166"/>
                    <a:pt x="927" y="167"/>
                  </a:cubicBezTo>
                  <a:cubicBezTo>
                    <a:pt x="927" y="167"/>
                    <a:pt x="927" y="167"/>
                    <a:pt x="927" y="168"/>
                  </a:cubicBezTo>
                  <a:cubicBezTo>
                    <a:pt x="927" y="169"/>
                    <a:pt x="927" y="169"/>
                    <a:pt x="927" y="169"/>
                  </a:cubicBezTo>
                  <a:cubicBezTo>
                    <a:pt x="927" y="170"/>
                    <a:pt x="927" y="170"/>
                    <a:pt x="927" y="170"/>
                  </a:cubicBezTo>
                  <a:cubicBezTo>
                    <a:pt x="927" y="170"/>
                    <a:pt x="926" y="170"/>
                    <a:pt x="926" y="170"/>
                  </a:cubicBezTo>
                  <a:cubicBezTo>
                    <a:pt x="926" y="170"/>
                    <a:pt x="926" y="170"/>
                    <a:pt x="925" y="170"/>
                  </a:cubicBezTo>
                  <a:cubicBezTo>
                    <a:pt x="925" y="170"/>
                    <a:pt x="925" y="170"/>
                    <a:pt x="925" y="170"/>
                  </a:cubicBezTo>
                  <a:cubicBezTo>
                    <a:pt x="924" y="170"/>
                    <a:pt x="924" y="170"/>
                    <a:pt x="924" y="170"/>
                  </a:cubicBezTo>
                  <a:cubicBezTo>
                    <a:pt x="923" y="170"/>
                    <a:pt x="923" y="170"/>
                    <a:pt x="922" y="170"/>
                  </a:cubicBezTo>
                  <a:cubicBezTo>
                    <a:pt x="922" y="170"/>
                    <a:pt x="921" y="170"/>
                    <a:pt x="921" y="170"/>
                  </a:cubicBezTo>
                  <a:cubicBezTo>
                    <a:pt x="921" y="170"/>
                    <a:pt x="920" y="170"/>
                    <a:pt x="920" y="170"/>
                  </a:cubicBezTo>
                  <a:cubicBezTo>
                    <a:pt x="920" y="169"/>
                    <a:pt x="920" y="169"/>
                    <a:pt x="919" y="169"/>
                  </a:cubicBezTo>
                  <a:cubicBezTo>
                    <a:pt x="919" y="169"/>
                    <a:pt x="919" y="169"/>
                    <a:pt x="919" y="169"/>
                  </a:cubicBezTo>
                  <a:cubicBezTo>
                    <a:pt x="919" y="168"/>
                    <a:pt x="919" y="168"/>
                    <a:pt x="919" y="168"/>
                  </a:cubicBezTo>
                  <a:cubicBezTo>
                    <a:pt x="918" y="168"/>
                    <a:pt x="918" y="168"/>
                    <a:pt x="918" y="168"/>
                  </a:cubicBezTo>
                  <a:cubicBezTo>
                    <a:pt x="918" y="168"/>
                    <a:pt x="918" y="168"/>
                    <a:pt x="917" y="168"/>
                  </a:cubicBezTo>
                  <a:cubicBezTo>
                    <a:pt x="917" y="168"/>
                    <a:pt x="917" y="168"/>
                    <a:pt x="917" y="168"/>
                  </a:cubicBezTo>
                  <a:cubicBezTo>
                    <a:pt x="917" y="168"/>
                    <a:pt x="917" y="168"/>
                    <a:pt x="916" y="168"/>
                  </a:cubicBezTo>
                  <a:cubicBezTo>
                    <a:pt x="916" y="168"/>
                    <a:pt x="916" y="168"/>
                    <a:pt x="916" y="168"/>
                  </a:cubicBezTo>
                  <a:cubicBezTo>
                    <a:pt x="916" y="168"/>
                    <a:pt x="916" y="168"/>
                    <a:pt x="915" y="168"/>
                  </a:cubicBezTo>
                  <a:cubicBezTo>
                    <a:pt x="915" y="168"/>
                    <a:pt x="915" y="168"/>
                    <a:pt x="915" y="168"/>
                  </a:cubicBezTo>
                  <a:cubicBezTo>
                    <a:pt x="915" y="168"/>
                    <a:pt x="914" y="169"/>
                    <a:pt x="914" y="169"/>
                  </a:cubicBezTo>
                  <a:cubicBezTo>
                    <a:pt x="914" y="169"/>
                    <a:pt x="914" y="169"/>
                    <a:pt x="913" y="169"/>
                  </a:cubicBezTo>
                  <a:cubicBezTo>
                    <a:pt x="913" y="169"/>
                    <a:pt x="913" y="169"/>
                    <a:pt x="913" y="169"/>
                  </a:cubicBezTo>
                  <a:cubicBezTo>
                    <a:pt x="913" y="169"/>
                    <a:pt x="913" y="169"/>
                    <a:pt x="912" y="169"/>
                  </a:cubicBezTo>
                  <a:cubicBezTo>
                    <a:pt x="912" y="169"/>
                    <a:pt x="912" y="169"/>
                    <a:pt x="912" y="169"/>
                  </a:cubicBezTo>
                  <a:cubicBezTo>
                    <a:pt x="912" y="169"/>
                    <a:pt x="912" y="169"/>
                    <a:pt x="912" y="169"/>
                  </a:cubicBezTo>
                  <a:cubicBezTo>
                    <a:pt x="912" y="169"/>
                    <a:pt x="912" y="169"/>
                    <a:pt x="912" y="169"/>
                  </a:cubicBezTo>
                  <a:cubicBezTo>
                    <a:pt x="912" y="169"/>
                    <a:pt x="912" y="169"/>
                    <a:pt x="912" y="169"/>
                  </a:cubicBezTo>
                  <a:cubicBezTo>
                    <a:pt x="912" y="169"/>
                    <a:pt x="912" y="169"/>
                    <a:pt x="912" y="169"/>
                  </a:cubicBezTo>
                  <a:cubicBezTo>
                    <a:pt x="912" y="169"/>
                    <a:pt x="912" y="169"/>
                    <a:pt x="911" y="169"/>
                  </a:cubicBezTo>
                  <a:cubicBezTo>
                    <a:pt x="911" y="169"/>
                    <a:pt x="911" y="169"/>
                    <a:pt x="911" y="169"/>
                  </a:cubicBezTo>
                  <a:cubicBezTo>
                    <a:pt x="911" y="169"/>
                    <a:pt x="911" y="169"/>
                    <a:pt x="910" y="169"/>
                  </a:cubicBezTo>
                  <a:cubicBezTo>
                    <a:pt x="910" y="169"/>
                    <a:pt x="910" y="169"/>
                    <a:pt x="909" y="169"/>
                  </a:cubicBezTo>
                  <a:cubicBezTo>
                    <a:pt x="909" y="169"/>
                    <a:pt x="909" y="169"/>
                    <a:pt x="909" y="169"/>
                  </a:cubicBezTo>
                  <a:cubicBezTo>
                    <a:pt x="909" y="169"/>
                    <a:pt x="909" y="169"/>
                    <a:pt x="908" y="169"/>
                  </a:cubicBezTo>
                  <a:cubicBezTo>
                    <a:pt x="908" y="169"/>
                    <a:pt x="909" y="169"/>
                    <a:pt x="909" y="169"/>
                  </a:cubicBezTo>
                  <a:cubicBezTo>
                    <a:pt x="909" y="169"/>
                    <a:pt x="909" y="169"/>
                    <a:pt x="909" y="169"/>
                  </a:cubicBezTo>
                  <a:cubicBezTo>
                    <a:pt x="909" y="169"/>
                    <a:pt x="909" y="169"/>
                    <a:pt x="909" y="169"/>
                  </a:cubicBezTo>
                  <a:cubicBezTo>
                    <a:pt x="909" y="169"/>
                    <a:pt x="910" y="169"/>
                    <a:pt x="910" y="169"/>
                  </a:cubicBezTo>
                  <a:cubicBezTo>
                    <a:pt x="910" y="170"/>
                    <a:pt x="911" y="170"/>
                    <a:pt x="911" y="170"/>
                  </a:cubicBezTo>
                  <a:cubicBezTo>
                    <a:pt x="912" y="170"/>
                    <a:pt x="912" y="170"/>
                    <a:pt x="912" y="170"/>
                  </a:cubicBezTo>
                  <a:cubicBezTo>
                    <a:pt x="913" y="171"/>
                    <a:pt x="913" y="171"/>
                    <a:pt x="913" y="171"/>
                  </a:cubicBezTo>
                  <a:cubicBezTo>
                    <a:pt x="913" y="171"/>
                    <a:pt x="913" y="171"/>
                    <a:pt x="913" y="172"/>
                  </a:cubicBezTo>
                  <a:cubicBezTo>
                    <a:pt x="913" y="172"/>
                    <a:pt x="913" y="172"/>
                    <a:pt x="913" y="172"/>
                  </a:cubicBezTo>
                  <a:cubicBezTo>
                    <a:pt x="913" y="172"/>
                    <a:pt x="913" y="173"/>
                    <a:pt x="913" y="173"/>
                  </a:cubicBezTo>
                  <a:cubicBezTo>
                    <a:pt x="913" y="173"/>
                    <a:pt x="912" y="173"/>
                    <a:pt x="912" y="173"/>
                  </a:cubicBezTo>
                  <a:cubicBezTo>
                    <a:pt x="911" y="173"/>
                    <a:pt x="911" y="174"/>
                    <a:pt x="910" y="174"/>
                  </a:cubicBezTo>
                  <a:cubicBezTo>
                    <a:pt x="910" y="174"/>
                    <a:pt x="910" y="174"/>
                    <a:pt x="910" y="174"/>
                  </a:cubicBezTo>
                  <a:cubicBezTo>
                    <a:pt x="910" y="174"/>
                    <a:pt x="910" y="174"/>
                    <a:pt x="910" y="174"/>
                  </a:cubicBezTo>
                  <a:cubicBezTo>
                    <a:pt x="909" y="174"/>
                    <a:pt x="909" y="174"/>
                    <a:pt x="909" y="174"/>
                  </a:cubicBezTo>
                  <a:cubicBezTo>
                    <a:pt x="909" y="174"/>
                    <a:pt x="909" y="174"/>
                    <a:pt x="909" y="174"/>
                  </a:cubicBezTo>
                  <a:cubicBezTo>
                    <a:pt x="909" y="174"/>
                    <a:pt x="908" y="174"/>
                    <a:pt x="908" y="173"/>
                  </a:cubicBezTo>
                  <a:cubicBezTo>
                    <a:pt x="907" y="173"/>
                    <a:pt x="907" y="173"/>
                    <a:pt x="906" y="173"/>
                  </a:cubicBezTo>
                  <a:cubicBezTo>
                    <a:pt x="906" y="173"/>
                    <a:pt x="906" y="172"/>
                    <a:pt x="906" y="172"/>
                  </a:cubicBezTo>
                  <a:cubicBezTo>
                    <a:pt x="905" y="172"/>
                    <a:pt x="905" y="171"/>
                    <a:pt x="905" y="171"/>
                  </a:cubicBezTo>
                  <a:cubicBezTo>
                    <a:pt x="905" y="171"/>
                    <a:pt x="905" y="171"/>
                    <a:pt x="905" y="171"/>
                  </a:cubicBezTo>
                  <a:cubicBezTo>
                    <a:pt x="905" y="170"/>
                    <a:pt x="904" y="170"/>
                    <a:pt x="904" y="170"/>
                  </a:cubicBezTo>
                  <a:cubicBezTo>
                    <a:pt x="904" y="170"/>
                    <a:pt x="904" y="170"/>
                    <a:pt x="904" y="170"/>
                  </a:cubicBezTo>
                  <a:cubicBezTo>
                    <a:pt x="904" y="170"/>
                    <a:pt x="904" y="170"/>
                    <a:pt x="904" y="170"/>
                  </a:cubicBezTo>
                  <a:cubicBezTo>
                    <a:pt x="904" y="170"/>
                    <a:pt x="904" y="170"/>
                    <a:pt x="903" y="170"/>
                  </a:cubicBezTo>
                  <a:cubicBezTo>
                    <a:pt x="903" y="170"/>
                    <a:pt x="903" y="170"/>
                    <a:pt x="903" y="170"/>
                  </a:cubicBezTo>
                  <a:cubicBezTo>
                    <a:pt x="903" y="170"/>
                    <a:pt x="903" y="170"/>
                    <a:pt x="903" y="170"/>
                  </a:cubicBezTo>
                  <a:cubicBezTo>
                    <a:pt x="903" y="170"/>
                    <a:pt x="903" y="170"/>
                    <a:pt x="903" y="170"/>
                  </a:cubicBezTo>
                  <a:cubicBezTo>
                    <a:pt x="903" y="170"/>
                    <a:pt x="903" y="170"/>
                    <a:pt x="903" y="170"/>
                  </a:cubicBezTo>
                  <a:cubicBezTo>
                    <a:pt x="903" y="170"/>
                    <a:pt x="903" y="170"/>
                    <a:pt x="903" y="170"/>
                  </a:cubicBezTo>
                  <a:cubicBezTo>
                    <a:pt x="903" y="170"/>
                    <a:pt x="903" y="170"/>
                    <a:pt x="902" y="170"/>
                  </a:cubicBezTo>
                  <a:cubicBezTo>
                    <a:pt x="902" y="170"/>
                    <a:pt x="902" y="170"/>
                    <a:pt x="902" y="170"/>
                  </a:cubicBezTo>
                  <a:cubicBezTo>
                    <a:pt x="902" y="170"/>
                    <a:pt x="901" y="170"/>
                    <a:pt x="901" y="170"/>
                  </a:cubicBezTo>
                  <a:cubicBezTo>
                    <a:pt x="900" y="170"/>
                    <a:pt x="900" y="170"/>
                    <a:pt x="899" y="170"/>
                  </a:cubicBezTo>
                  <a:cubicBezTo>
                    <a:pt x="899" y="169"/>
                    <a:pt x="898" y="169"/>
                    <a:pt x="898" y="169"/>
                  </a:cubicBezTo>
                  <a:cubicBezTo>
                    <a:pt x="897" y="169"/>
                    <a:pt x="897" y="169"/>
                    <a:pt x="896" y="169"/>
                  </a:cubicBezTo>
                  <a:cubicBezTo>
                    <a:pt x="896" y="169"/>
                    <a:pt x="895" y="169"/>
                    <a:pt x="895" y="168"/>
                  </a:cubicBezTo>
                  <a:cubicBezTo>
                    <a:pt x="894" y="168"/>
                    <a:pt x="894" y="168"/>
                    <a:pt x="893" y="168"/>
                  </a:cubicBezTo>
                  <a:cubicBezTo>
                    <a:pt x="893" y="168"/>
                    <a:pt x="892" y="168"/>
                    <a:pt x="892" y="168"/>
                  </a:cubicBezTo>
                  <a:cubicBezTo>
                    <a:pt x="891" y="168"/>
                    <a:pt x="891" y="168"/>
                    <a:pt x="890" y="168"/>
                  </a:cubicBezTo>
                  <a:cubicBezTo>
                    <a:pt x="890" y="168"/>
                    <a:pt x="890" y="168"/>
                    <a:pt x="890" y="168"/>
                  </a:cubicBezTo>
                  <a:cubicBezTo>
                    <a:pt x="890" y="168"/>
                    <a:pt x="890" y="168"/>
                    <a:pt x="889" y="168"/>
                  </a:cubicBezTo>
                  <a:cubicBezTo>
                    <a:pt x="889" y="168"/>
                    <a:pt x="889" y="168"/>
                    <a:pt x="888" y="168"/>
                  </a:cubicBezTo>
                  <a:cubicBezTo>
                    <a:pt x="888" y="168"/>
                    <a:pt x="888" y="168"/>
                    <a:pt x="887" y="169"/>
                  </a:cubicBezTo>
                  <a:cubicBezTo>
                    <a:pt x="887" y="169"/>
                    <a:pt x="887" y="169"/>
                    <a:pt x="886" y="169"/>
                  </a:cubicBezTo>
                  <a:cubicBezTo>
                    <a:pt x="886" y="169"/>
                    <a:pt x="886" y="169"/>
                    <a:pt x="885" y="170"/>
                  </a:cubicBezTo>
                  <a:cubicBezTo>
                    <a:pt x="885" y="170"/>
                    <a:pt x="884" y="170"/>
                    <a:pt x="884" y="170"/>
                  </a:cubicBezTo>
                  <a:cubicBezTo>
                    <a:pt x="884" y="170"/>
                    <a:pt x="883" y="170"/>
                    <a:pt x="883" y="171"/>
                  </a:cubicBezTo>
                  <a:cubicBezTo>
                    <a:pt x="882" y="171"/>
                    <a:pt x="881" y="171"/>
                    <a:pt x="881" y="171"/>
                  </a:cubicBezTo>
                  <a:cubicBezTo>
                    <a:pt x="880" y="171"/>
                    <a:pt x="880" y="171"/>
                    <a:pt x="880" y="171"/>
                  </a:cubicBezTo>
                  <a:cubicBezTo>
                    <a:pt x="879" y="171"/>
                    <a:pt x="878" y="171"/>
                    <a:pt x="876" y="170"/>
                  </a:cubicBezTo>
                  <a:cubicBezTo>
                    <a:pt x="875" y="170"/>
                    <a:pt x="874" y="170"/>
                    <a:pt x="873" y="169"/>
                  </a:cubicBezTo>
                  <a:cubicBezTo>
                    <a:pt x="872" y="169"/>
                    <a:pt x="871" y="168"/>
                    <a:pt x="870" y="168"/>
                  </a:cubicBezTo>
                  <a:cubicBezTo>
                    <a:pt x="869" y="167"/>
                    <a:pt x="868" y="167"/>
                    <a:pt x="868" y="166"/>
                  </a:cubicBezTo>
                  <a:cubicBezTo>
                    <a:pt x="868" y="166"/>
                    <a:pt x="867" y="165"/>
                    <a:pt x="867" y="165"/>
                  </a:cubicBezTo>
                  <a:cubicBezTo>
                    <a:pt x="867" y="165"/>
                    <a:pt x="867" y="165"/>
                    <a:pt x="867" y="165"/>
                  </a:cubicBezTo>
                  <a:cubicBezTo>
                    <a:pt x="866" y="164"/>
                    <a:pt x="866" y="164"/>
                    <a:pt x="866" y="164"/>
                  </a:cubicBezTo>
                  <a:cubicBezTo>
                    <a:pt x="866" y="164"/>
                    <a:pt x="866" y="164"/>
                    <a:pt x="866" y="164"/>
                  </a:cubicBezTo>
                  <a:cubicBezTo>
                    <a:pt x="866" y="164"/>
                    <a:pt x="866" y="164"/>
                    <a:pt x="865" y="164"/>
                  </a:cubicBezTo>
                  <a:cubicBezTo>
                    <a:pt x="865" y="164"/>
                    <a:pt x="865" y="164"/>
                    <a:pt x="865" y="164"/>
                  </a:cubicBezTo>
                  <a:cubicBezTo>
                    <a:pt x="865" y="165"/>
                    <a:pt x="865" y="165"/>
                    <a:pt x="864" y="165"/>
                  </a:cubicBezTo>
                  <a:cubicBezTo>
                    <a:pt x="864" y="165"/>
                    <a:pt x="864" y="165"/>
                    <a:pt x="864" y="166"/>
                  </a:cubicBezTo>
                  <a:cubicBezTo>
                    <a:pt x="864" y="166"/>
                    <a:pt x="863" y="166"/>
                    <a:pt x="863" y="167"/>
                  </a:cubicBezTo>
                  <a:cubicBezTo>
                    <a:pt x="863" y="167"/>
                    <a:pt x="863" y="167"/>
                    <a:pt x="863" y="168"/>
                  </a:cubicBezTo>
                  <a:cubicBezTo>
                    <a:pt x="863" y="168"/>
                    <a:pt x="863" y="168"/>
                    <a:pt x="862" y="169"/>
                  </a:cubicBezTo>
                  <a:cubicBezTo>
                    <a:pt x="862" y="169"/>
                    <a:pt x="862" y="170"/>
                    <a:pt x="862" y="170"/>
                  </a:cubicBezTo>
                  <a:cubicBezTo>
                    <a:pt x="862" y="170"/>
                    <a:pt x="862" y="171"/>
                    <a:pt x="862" y="171"/>
                  </a:cubicBezTo>
                  <a:cubicBezTo>
                    <a:pt x="861" y="172"/>
                    <a:pt x="861" y="172"/>
                    <a:pt x="861" y="173"/>
                  </a:cubicBezTo>
                  <a:cubicBezTo>
                    <a:pt x="861" y="173"/>
                    <a:pt x="861" y="173"/>
                    <a:pt x="860" y="174"/>
                  </a:cubicBezTo>
                  <a:cubicBezTo>
                    <a:pt x="860" y="174"/>
                    <a:pt x="860" y="174"/>
                    <a:pt x="859" y="174"/>
                  </a:cubicBezTo>
                  <a:cubicBezTo>
                    <a:pt x="859" y="174"/>
                    <a:pt x="859" y="174"/>
                    <a:pt x="859" y="174"/>
                  </a:cubicBezTo>
                  <a:cubicBezTo>
                    <a:pt x="859" y="175"/>
                    <a:pt x="858" y="175"/>
                    <a:pt x="858" y="175"/>
                  </a:cubicBezTo>
                  <a:cubicBezTo>
                    <a:pt x="858" y="175"/>
                    <a:pt x="858" y="176"/>
                    <a:pt x="858" y="176"/>
                  </a:cubicBezTo>
                  <a:cubicBezTo>
                    <a:pt x="857" y="176"/>
                    <a:pt x="857" y="177"/>
                    <a:pt x="857" y="177"/>
                  </a:cubicBezTo>
                  <a:cubicBezTo>
                    <a:pt x="857" y="177"/>
                    <a:pt x="857" y="178"/>
                    <a:pt x="857" y="178"/>
                  </a:cubicBezTo>
                  <a:cubicBezTo>
                    <a:pt x="856" y="178"/>
                    <a:pt x="856" y="179"/>
                    <a:pt x="856" y="179"/>
                  </a:cubicBezTo>
                  <a:cubicBezTo>
                    <a:pt x="856" y="179"/>
                    <a:pt x="856" y="179"/>
                    <a:pt x="855" y="180"/>
                  </a:cubicBezTo>
                  <a:cubicBezTo>
                    <a:pt x="855" y="180"/>
                    <a:pt x="855" y="180"/>
                    <a:pt x="855" y="180"/>
                  </a:cubicBezTo>
                  <a:cubicBezTo>
                    <a:pt x="854" y="180"/>
                    <a:pt x="854" y="180"/>
                    <a:pt x="854" y="180"/>
                  </a:cubicBezTo>
                  <a:cubicBezTo>
                    <a:pt x="854" y="180"/>
                    <a:pt x="854" y="181"/>
                    <a:pt x="854" y="181"/>
                  </a:cubicBezTo>
                  <a:cubicBezTo>
                    <a:pt x="854" y="181"/>
                    <a:pt x="854" y="181"/>
                    <a:pt x="854" y="181"/>
                  </a:cubicBezTo>
                  <a:cubicBezTo>
                    <a:pt x="853" y="181"/>
                    <a:pt x="853" y="181"/>
                    <a:pt x="853" y="181"/>
                  </a:cubicBezTo>
                  <a:cubicBezTo>
                    <a:pt x="853" y="181"/>
                    <a:pt x="853" y="181"/>
                    <a:pt x="853" y="181"/>
                  </a:cubicBezTo>
                  <a:cubicBezTo>
                    <a:pt x="853" y="181"/>
                    <a:pt x="852" y="180"/>
                    <a:pt x="852" y="180"/>
                  </a:cubicBezTo>
                  <a:cubicBezTo>
                    <a:pt x="852" y="180"/>
                    <a:pt x="852" y="180"/>
                    <a:pt x="852" y="180"/>
                  </a:cubicBezTo>
                  <a:cubicBezTo>
                    <a:pt x="852" y="180"/>
                    <a:pt x="852" y="180"/>
                    <a:pt x="851" y="180"/>
                  </a:cubicBezTo>
                  <a:cubicBezTo>
                    <a:pt x="851" y="180"/>
                    <a:pt x="851" y="179"/>
                    <a:pt x="851" y="179"/>
                  </a:cubicBezTo>
                  <a:cubicBezTo>
                    <a:pt x="851" y="179"/>
                    <a:pt x="851" y="179"/>
                    <a:pt x="851" y="179"/>
                  </a:cubicBezTo>
                  <a:cubicBezTo>
                    <a:pt x="850" y="179"/>
                    <a:pt x="850" y="179"/>
                    <a:pt x="850" y="179"/>
                  </a:cubicBezTo>
                  <a:cubicBezTo>
                    <a:pt x="850" y="179"/>
                    <a:pt x="850" y="179"/>
                    <a:pt x="849" y="179"/>
                  </a:cubicBezTo>
                  <a:cubicBezTo>
                    <a:pt x="849" y="179"/>
                    <a:pt x="849" y="179"/>
                    <a:pt x="849" y="179"/>
                  </a:cubicBezTo>
                  <a:cubicBezTo>
                    <a:pt x="849" y="179"/>
                    <a:pt x="849" y="179"/>
                    <a:pt x="849" y="179"/>
                  </a:cubicBezTo>
                  <a:cubicBezTo>
                    <a:pt x="849" y="179"/>
                    <a:pt x="849" y="179"/>
                    <a:pt x="849" y="179"/>
                  </a:cubicBezTo>
                  <a:cubicBezTo>
                    <a:pt x="849" y="179"/>
                    <a:pt x="849" y="179"/>
                    <a:pt x="849" y="179"/>
                  </a:cubicBezTo>
                  <a:cubicBezTo>
                    <a:pt x="849" y="179"/>
                    <a:pt x="849" y="179"/>
                    <a:pt x="849" y="179"/>
                  </a:cubicBezTo>
                  <a:cubicBezTo>
                    <a:pt x="848" y="179"/>
                    <a:pt x="847" y="178"/>
                    <a:pt x="846" y="177"/>
                  </a:cubicBezTo>
                  <a:cubicBezTo>
                    <a:pt x="844" y="177"/>
                    <a:pt x="843" y="175"/>
                    <a:pt x="841" y="174"/>
                  </a:cubicBezTo>
                  <a:cubicBezTo>
                    <a:pt x="840" y="173"/>
                    <a:pt x="839" y="172"/>
                    <a:pt x="838" y="170"/>
                  </a:cubicBezTo>
                  <a:cubicBezTo>
                    <a:pt x="837" y="169"/>
                    <a:pt x="836" y="168"/>
                    <a:pt x="836" y="168"/>
                  </a:cubicBezTo>
                  <a:cubicBezTo>
                    <a:pt x="836" y="167"/>
                    <a:pt x="835" y="166"/>
                    <a:pt x="835" y="166"/>
                  </a:cubicBezTo>
                  <a:cubicBezTo>
                    <a:pt x="834" y="165"/>
                    <a:pt x="833" y="164"/>
                    <a:pt x="832" y="163"/>
                  </a:cubicBezTo>
                  <a:cubicBezTo>
                    <a:pt x="832" y="162"/>
                    <a:pt x="831" y="162"/>
                    <a:pt x="830" y="161"/>
                  </a:cubicBezTo>
                  <a:cubicBezTo>
                    <a:pt x="829" y="160"/>
                    <a:pt x="829" y="160"/>
                    <a:pt x="828" y="160"/>
                  </a:cubicBezTo>
                  <a:cubicBezTo>
                    <a:pt x="828" y="160"/>
                    <a:pt x="828" y="159"/>
                    <a:pt x="828" y="159"/>
                  </a:cubicBezTo>
                  <a:cubicBezTo>
                    <a:pt x="828" y="159"/>
                    <a:pt x="828" y="159"/>
                    <a:pt x="828" y="159"/>
                  </a:cubicBezTo>
                  <a:cubicBezTo>
                    <a:pt x="828" y="159"/>
                    <a:pt x="828" y="159"/>
                    <a:pt x="828" y="159"/>
                  </a:cubicBezTo>
                  <a:cubicBezTo>
                    <a:pt x="828" y="159"/>
                    <a:pt x="828" y="159"/>
                    <a:pt x="828" y="159"/>
                  </a:cubicBezTo>
                  <a:cubicBezTo>
                    <a:pt x="828" y="158"/>
                    <a:pt x="828" y="158"/>
                    <a:pt x="828" y="158"/>
                  </a:cubicBezTo>
                  <a:cubicBezTo>
                    <a:pt x="828" y="158"/>
                    <a:pt x="828" y="158"/>
                    <a:pt x="828" y="158"/>
                  </a:cubicBezTo>
                  <a:cubicBezTo>
                    <a:pt x="828" y="158"/>
                    <a:pt x="828" y="158"/>
                    <a:pt x="828" y="158"/>
                  </a:cubicBezTo>
                  <a:cubicBezTo>
                    <a:pt x="829" y="158"/>
                    <a:pt x="829" y="158"/>
                    <a:pt x="829" y="158"/>
                  </a:cubicBezTo>
                  <a:cubicBezTo>
                    <a:pt x="829" y="158"/>
                    <a:pt x="829" y="158"/>
                    <a:pt x="830" y="158"/>
                  </a:cubicBezTo>
                  <a:cubicBezTo>
                    <a:pt x="830" y="158"/>
                    <a:pt x="830" y="158"/>
                    <a:pt x="830" y="158"/>
                  </a:cubicBezTo>
                  <a:cubicBezTo>
                    <a:pt x="831" y="158"/>
                    <a:pt x="831" y="158"/>
                    <a:pt x="831" y="158"/>
                  </a:cubicBezTo>
                  <a:cubicBezTo>
                    <a:pt x="832" y="159"/>
                    <a:pt x="832" y="159"/>
                    <a:pt x="832" y="159"/>
                  </a:cubicBezTo>
                  <a:cubicBezTo>
                    <a:pt x="832" y="159"/>
                    <a:pt x="833" y="159"/>
                    <a:pt x="833" y="159"/>
                  </a:cubicBezTo>
                  <a:cubicBezTo>
                    <a:pt x="833" y="160"/>
                    <a:pt x="833" y="160"/>
                    <a:pt x="834" y="160"/>
                  </a:cubicBezTo>
                  <a:cubicBezTo>
                    <a:pt x="834" y="160"/>
                    <a:pt x="834" y="160"/>
                    <a:pt x="834" y="160"/>
                  </a:cubicBezTo>
                  <a:cubicBezTo>
                    <a:pt x="835" y="160"/>
                    <a:pt x="835" y="160"/>
                    <a:pt x="835" y="160"/>
                  </a:cubicBezTo>
                  <a:cubicBezTo>
                    <a:pt x="835" y="160"/>
                    <a:pt x="836" y="160"/>
                    <a:pt x="836" y="160"/>
                  </a:cubicBezTo>
                  <a:cubicBezTo>
                    <a:pt x="836" y="160"/>
                    <a:pt x="836" y="160"/>
                    <a:pt x="836" y="160"/>
                  </a:cubicBezTo>
                  <a:cubicBezTo>
                    <a:pt x="837" y="160"/>
                    <a:pt x="837" y="160"/>
                    <a:pt x="837" y="160"/>
                  </a:cubicBezTo>
                  <a:cubicBezTo>
                    <a:pt x="837" y="160"/>
                    <a:pt x="837" y="160"/>
                    <a:pt x="838" y="160"/>
                  </a:cubicBezTo>
                  <a:cubicBezTo>
                    <a:pt x="838" y="159"/>
                    <a:pt x="838" y="159"/>
                    <a:pt x="838" y="159"/>
                  </a:cubicBezTo>
                  <a:cubicBezTo>
                    <a:pt x="838" y="159"/>
                    <a:pt x="838" y="159"/>
                    <a:pt x="838" y="158"/>
                  </a:cubicBezTo>
                  <a:cubicBezTo>
                    <a:pt x="838" y="158"/>
                    <a:pt x="838" y="158"/>
                    <a:pt x="838" y="158"/>
                  </a:cubicBezTo>
                  <a:cubicBezTo>
                    <a:pt x="838" y="157"/>
                    <a:pt x="838" y="157"/>
                    <a:pt x="838" y="157"/>
                  </a:cubicBezTo>
                  <a:cubicBezTo>
                    <a:pt x="838" y="157"/>
                    <a:pt x="838" y="157"/>
                    <a:pt x="838" y="156"/>
                  </a:cubicBezTo>
                  <a:cubicBezTo>
                    <a:pt x="838" y="156"/>
                    <a:pt x="838" y="156"/>
                    <a:pt x="838" y="156"/>
                  </a:cubicBezTo>
                  <a:cubicBezTo>
                    <a:pt x="837" y="156"/>
                    <a:pt x="837" y="155"/>
                    <a:pt x="837" y="155"/>
                  </a:cubicBezTo>
                  <a:cubicBezTo>
                    <a:pt x="837" y="155"/>
                    <a:pt x="836" y="155"/>
                    <a:pt x="836" y="155"/>
                  </a:cubicBezTo>
                  <a:cubicBezTo>
                    <a:pt x="835" y="155"/>
                    <a:pt x="835" y="155"/>
                    <a:pt x="835" y="155"/>
                  </a:cubicBezTo>
                  <a:cubicBezTo>
                    <a:pt x="834" y="155"/>
                    <a:pt x="834" y="154"/>
                    <a:pt x="834" y="154"/>
                  </a:cubicBezTo>
                  <a:cubicBezTo>
                    <a:pt x="834" y="154"/>
                    <a:pt x="834" y="154"/>
                    <a:pt x="834" y="154"/>
                  </a:cubicBezTo>
                  <a:cubicBezTo>
                    <a:pt x="834" y="154"/>
                    <a:pt x="834" y="153"/>
                    <a:pt x="834" y="153"/>
                  </a:cubicBezTo>
                  <a:cubicBezTo>
                    <a:pt x="833" y="153"/>
                    <a:pt x="833" y="153"/>
                    <a:pt x="834" y="153"/>
                  </a:cubicBezTo>
                  <a:cubicBezTo>
                    <a:pt x="834" y="152"/>
                    <a:pt x="834" y="152"/>
                    <a:pt x="834" y="152"/>
                  </a:cubicBezTo>
                  <a:cubicBezTo>
                    <a:pt x="834" y="152"/>
                    <a:pt x="834" y="151"/>
                    <a:pt x="835" y="151"/>
                  </a:cubicBezTo>
                  <a:cubicBezTo>
                    <a:pt x="835" y="151"/>
                    <a:pt x="835" y="151"/>
                    <a:pt x="835" y="151"/>
                  </a:cubicBezTo>
                  <a:cubicBezTo>
                    <a:pt x="835" y="151"/>
                    <a:pt x="835" y="151"/>
                    <a:pt x="835" y="150"/>
                  </a:cubicBezTo>
                  <a:cubicBezTo>
                    <a:pt x="835" y="150"/>
                    <a:pt x="835" y="150"/>
                    <a:pt x="835" y="150"/>
                  </a:cubicBezTo>
                  <a:cubicBezTo>
                    <a:pt x="835" y="150"/>
                    <a:pt x="835" y="150"/>
                    <a:pt x="835" y="149"/>
                  </a:cubicBezTo>
                  <a:cubicBezTo>
                    <a:pt x="834" y="149"/>
                    <a:pt x="834" y="149"/>
                    <a:pt x="834" y="149"/>
                  </a:cubicBezTo>
                  <a:cubicBezTo>
                    <a:pt x="834" y="149"/>
                    <a:pt x="834" y="148"/>
                    <a:pt x="834" y="148"/>
                  </a:cubicBezTo>
                  <a:cubicBezTo>
                    <a:pt x="833" y="148"/>
                    <a:pt x="833" y="147"/>
                    <a:pt x="833" y="147"/>
                  </a:cubicBezTo>
                  <a:cubicBezTo>
                    <a:pt x="833" y="147"/>
                    <a:pt x="833" y="147"/>
                    <a:pt x="833" y="146"/>
                  </a:cubicBezTo>
                  <a:cubicBezTo>
                    <a:pt x="833" y="146"/>
                    <a:pt x="833" y="146"/>
                    <a:pt x="833" y="146"/>
                  </a:cubicBezTo>
                  <a:cubicBezTo>
                    <a:pt x="833" y="146"/>
                    <a:pt x="833" y="146"/>
                    <a:pt x="833" y="146"/>
                  </a:cubicBezTo>
                  <a:cubicBezTo>
                    <a:pt x="833" y="146"/>
                    <a:pt x="833" y="145"/>
                    <a:pt x="833" y="145"/>
                  </a:cubicBezTo>
                  <a:cubicBezTo>
                    <a:pt x="833" y="145"/>
                    <a:pt x="833" y="145"/>
                    <a:pt x="833" y="145"/>
                  </a:cubicBezTo>
                  <a:cubicBezTo>
                    <a:pt x="833" y="145"/>
                    <a:pt x="833" y="145"/>
                    <a:pt x="834" y="145"/>
                  </a:cubicBezTo>
                  <a:cubicBezTo>
                    <a:pt x="834" y="145"/>
                    <a:pt x="834" y="145"/>
                    <a:pt x="834" y="145"/>
                  </a:cubicBezTo>
                  <a:cubicBezTo>
                    <a:pt x="834" y="145"/>
                    <a:pt x="834" y="145"/>
                    <a:pt x="834" y="145"/>
                  </a:cubicBezTo>
                  <a:cubicBezTo>
                    <a:pt x="834" y="145"/>
                    <a:pt x="834" y="145"/>
                    <a:pt x="834" y="145"/>
                  </a:cubicBezTo>
                  <a:cubicBezTo>
                    <a:pt x="834" y="145"/>
                    <a:pt x="834" y="145"/>
                    <a:pt x="834" y="145"/>
                  </a:cubicBezTo>
                  <a:cubicBezTo>
                    <a:pt x="834" y="144"/>
                    <a:pt x="834" y="144"/>
                    <a:pt x="834" y="144"/>
                  </a:cubicBezTo>
                  <a:cubicBezTo>
                    <a:pt x="834" y="144"/>
                    <a:pt x="834" y="144"/>
                    <a:pt x="834" y="144"/>
                  </a:cubicBezTo>
                  <a:cubicBezTo>
                    <a:pt x="833" y="144"/>
                    <a:pt x="833" y="144"/>
                    <a:pt x="833" y="143"/>
                  </a:cubicBezTo>
                  <a:cubicBezTo>
                    <a:pt x="833" y="143"/>
                    <a:pt x="832" y="143"/>
                    <a:pt x="832" y="143"/>
                  </a:cubicBezTo>
                  <a:cubicBezTo>
                    <a:pt x="831" y="143"/>
                    <a:pt x="830" y="143"/>
                    <a:pt x="830" y="143"/>
                  </a:cubicBezTo>
                  <a:cubicBezTo>
                    <a:pt x="829" y="142"/>
                    <a:pt x="828" y="142"/>
                    <a:pt x="828" y="142"/>
                  </a:cubicBezTo>
                  <a:cubicBezTo>
                    <a:pt x="827" y="141"/>
                    <a:pt x="827" y="141"/>
                    <a:pt x="826" y="140"/>
                  </a:cubicBezTo>
                  <a:cubicBezTo>
                    <a:pt x="826" y="140"/>
                    <a:pt x="826" y="139"/>
                    <a:pt x="826" y="139"/>
                  </a:cubicBezTo>
                  <a:cubicBezTo>
                    <a:pt x="826" y="139"/>
                    <a:pt x="825" y="139"/>
                    <a:pt x="825" y="139"/>
                  </a:cubicBezTo>
                  <a:cubicBezTo>
                    <a:pt x="825" y="139"/>
                    <a:pt x="824" y="139"/>
                    <a:pt x="824" y="139"/>
                  </a:cubicBezTo>
                  <a:cubicBezTo>
                    <a:pt x="823" y="138"/>
                    <a:pt x="823" y="138"/>
                    <a:pt x="822" y="138"/>
                  </a:cubicBezTo>
                  <a:cubicBezTo>
                    <a:pt x="821" y="138"/>
                    <a:pt x="821" y="138"/>
                    <a:pt x="820" y="138"/>
                  </a:cubicBezTo>
                  <a:cubicBezTo>
                    <a:pt x="819" y="138"/>
                    <a:pt x="819" y="138"/>
                    <a:pt x="818" y="138"/>
                  </a:cubicBezTo>
                  <a:cubicBezTo>
                    <a:pt x="818" y="138"/>
                    <a:pt x="817" y="138"/>
                    <a:pt x="817" y="139"/>
                  </a:cubicBezTo>
                  <a:cubicBezTo>
                    <a:pt x="816" y="139"/>
                    <a:pt x="816" y="139"/>
                    <a:pt x="816" y="139"/>
                  </a:cubicBezTo>
                  <a:cubicBezTo>
                    <a:pt x="816" y="139"/>
                    <a:pt x="816" y="139"/>
                    <a:pt x="816" y="139"/>
                  </a:cubicBezTo>
                  <a:cubicBezTo>
                    <a:pt x="816" y="139"/>
                    <a:pt x="816" y="139"/>
                    <a:pt x="816" y="139"/>
                  </a:cubicBezTo>
                  <a:cubicBezTo>
                    <a:pt x="816" y="139"/>
                    <a:pt x="816" y="140"/>
                    <a:pt x="816" y="140"/>
                  </a:cubicBezTo>
                  <a:cubicBezTo>
                    <a:pt x="816" y="140"/>
                    <a:pt x="816" y="140"/>
                    <a:pt x="816" y="140"/>
                  </a:cubicBezTo>
                  <a:cubicBezTo>
                    <a:pt x="816" y="140"/>
                    <a:pt x="816" y="140"/>
                    <a:pt x="815" y="140"/>
                  </a:cubicBezTo>
                  <a:cubicBezTo>
                    <a:pt x="815" y="140"/>
                    <a:pt x="815" y="140"/>
                    <a:pt x="815" y="140"/>
                  </a:cubicBezTo>
                  <a:cubicBezTo>
                    <a:pt x="815" y="140"/>
                    <a:pt x="815" y="141"/>
                    <a:pt x="815" y="141"/>
                  </a:cubicBezTo>
                  <a:cubicBezTo>
                    <a:pt x="815" y="141"/>
                    <a:pt x="815" y="141"/>
                    <a:pt x="814" y="141"/>
                  </a:cubicBezTo>
                  <a:cubicBezTo>
                    <a:pt x="814" y="141"/>
                    <a:pt x="814" y="141"/>
                    <a:pt x="814" y="141"/>
                  </a:cubicBezTo>
                  <a:cubicBezTo>
                    <a:pt x="814" y="141"/>
                    <a:pt x="814" y="141"/>
                    <a:pt x="813" y="141"/>
                  </a:cubicBezTo>
                  <a:cubicBezTo>
                    <a:pt x="813" y="141"/>
                    <a:pt x="813" y="141"/>
                    <a:pt x="813" y="141"/>
                  </a:cubicBezTo>
                  <a:cubicBezTo>
                    <a:pt x="813" y="140"/>
                    <a:pt x="812" y="140"/>
                    <a:pt x="812" y="140"/>
                  </a:cubicBezTo>
                  <a:cubicBezTo>
                    <a:pt x="812" y="140"/>
                    <a:pt x="812" y="140"/>
                    <a:pt x="812" y="140"/>
                  </a:cubicBezTo>
                  <a:cubicBezTo>
                    <a:pt x="812" y="140"/>
                    <a:pt x="812" y="140"/>
                    <a:pt x="812" y="140"/>
                  </a:cubicBezTo>
                  <a:cubicBezTo>
                    <a:pt x="812" y="139"/>
                    <a:pt x="812" y="139"/>
                    <a:pt x="812" y="139"/>
                  </a:cubicBezTo>
                  <a:cubicBezTo>
                    <a:pt x="812" y="139"/>
                    <a:pt x="812" y="139"/>
                    <a:pt x="812" y="139"/>
                  </a:cubicBezTo>
                  <a:cubicBezTo>
                    <a:pt x="812" y="139"/>
                    <a:pt x="812" y="139"/>
                    <a:pt x="812" y="139"/>
                  </a:cubicBezTo>
                  <a:cubicBezTo>
                    <a:pt x="812" y="139"/>
                    <a:pt x="812" y="138"/>
                    <a:pt x="811" y="138"/>
                  </a:cubicBezTo>
                  <a:cubicBezTo>
                    <a:pt x="811" y="138"/>
                    <a:pt x="811" y="138"/>
                    <a:pt x="811" y="138"/>
                  </a:cubicBezTo>
                  <a:cubicBezTo>
                    <a:pt x="810" y="138"/>
                    <a:pt x="810" y="138"/>
                    <a:pt x="810" y="138"/>
                  </a:cubicBezTo>
                  <a:cubicBezTo>
                    <a:pt x="809" y="138"/>
                    <a:pt x="809" y="138"/>
                    <a:pt x="808" y="138"/>
                  </a:cubicBezTo>
                  <a:cubicBezTo>
                    <a:pt x="808" y="138"/>
                    <a:pt x="808" y="138"/>
                    <a:pt x="807" y="138"/>
                  </a:cubicBezTo>
                  <a:cubicBezTo>
                    <a:pt x="807" y="138"/>
                    <a:pt x="806" y="138"/>
                    <a:pt x="806" y="137"/>
                  </a:cubicBezTo>
                  <a:cubicBezTo>
                    <a:pt x="805" y="137"/>
                    <a:pt x="805" y="137"/>
                    <a:pt x="804" y="137"/>
                  </a:cubicBezTo>
                  <a:cubicBezTo>
                    <a:pt x="804" y="137"/>
                    <a:pt x="803" y="137"/>
                    <a:pt x="803" y="137"/>
                  </a:cubicBezTo>
                  <a:cubicBezTo>
                    <a:pt x="802" y="137"/>
                    <a:pt x="801" y="136"/>
                    <a:pt x="800" y="136"/>
                  </a:cubicBezTo>
                  <a:cubicBezTo>
                    <a:pt x="800" y="136"/>
                    <a:pt x="799" y="135"/>
                    <a:pt x="799" y="135"/>
                  </a:cubicBezTo>
                  <a:cubicBezTo>
                    <a:pt x="798" y="135"/>
                    <a:pt x="798" y="134"/>
                    <a:pt x="797" y="134"/>
                  </a:cubicBezTo>
                  <a:cubicBezTo>
                    <a:pt x="797" y="133"/>
                    <a:pt x="797" y="133"/>
                    <a:pt x="797" y="133"/>
                  </a:cubicBezTo>
                  <a:cubicBezTo>
                    <a:pt x="796" y="133"/>
                    <a:pt x="796" y="132"/>
                    <a:pt x="796" y="132"/>
                  </a:cubicBezTo>
                  <a:cubicBezTo>
                    <a:pt x="796" y="132"/>
                    <a:pt x="796" y="132"/>
                    <a:pt x="796" y="132"/>
                  </a:cubicBezTo>
                  <a:cubicBezTo>
                    <a:pt x="796" y="132"/>
                    <a:pt x="796" y="132"/>
                    <a:pt x="795" y="132"/>
                  </a:cubicBezTo>
                  <a:cubicBezTo>
                    <a:pt x="795" y="132"/>
                    <a:pt x="795" y="131"/>
                    <a:pt x="795" y="131"/>
                  </a:cubicBezTo>
                  <a:cubicBezTo>
                    <a:pt x="795" y="131"/>
                    <a:pt x="795" y="132"/>
                    <a:pt x="795" y="132"/>
                  </a:cubicBezTo>
                  <a:cubicBezTo>
                    <a:pt x="795" y="132"/>
                    <a:pt x="795" y="132"/>
                    <a:pt x="795" y="132"/>
                  </a:cubicBezTo>
                  <a:cubicBezTo>
                    <a:pt x="794" y="132"/>
                    <a:pt x="794" y="132"/>
                    <a:pt x="794" y="133"/>
                  </a:cubicBezTo>
                  <a:cubicBezTo>
                    <a:pt x="794" y="133"/>
                    <a:pt x="794" y="133"/>
                    <a:pt x="794" y="133"/>
                  </a:cubicBezTo>
                  <a:cubicBezTo>
                    <a:pt x="794" y="133"/>
                    <a:pt x="794" y="134"/>
                    <a:pt x="794" y="134"/>
                  </a:cubicBezTo>
                  <a:cubicBezTo>
                    <a:pt x="794" y="134"/>
                    <a:pt x="794" y="134"/>
                    <a:pt x="794" y="135"/>
                  </a:cubicBezTo>
                  <a:cubicBezTo>
                    <a:pt x="793" y="135"/>
                    <a:pt x="793" y="135"/>
                    <a:pt x="793" y="135"/>
                  </a:cubicBezTo>
                  <a:cubicBezTo>
                    <a:pt x="793" y="135"/>
                    <a:pt x="792" y="136"/>
                    <a:pt x="792" y="136"/>
                  </a:cubicBezTo>
                  <a:cubicBezTo>
                    <a:pt x="791" y="135"/>
                    <a:pt x="791" y="135"/>
                    <a:pt x="791" y="135"/>
                  </a:cubicBezTo>
                  <a:cubicBezTo>
                    <a:pt x="791" y="135"/>
                    <a:pt x="791" y="135"/>
                    <a:pt x="791" y="135"/>
                  </a:cubicBezTo>
                  <a:cubicBezTo>
                    <a:pt x="791" y="135"/>
                    <a:pt x="791" y="135"/>
                    <a:pt x="791" y="135"/>
                  </a:cubicBezTo>
                  <a:cubicBezTo>
                    <a:pt x="790" y="135"/>
                    <a:pt x="790" y="135"/>
                    <a:pt x="790" y="135"/>
                  </a:cubicBezTo>
                  <a:cubicBezTo>
                    <a:pt x="790" y="135"/>
                    <a:pt x="790" y="135"/>
                    <a:pt x="790" y="135"/>
                  </a:cubicBezTo>
                  <a:cubicBezTo>
                    <a:pt x="790" y="135"/>
                    <a:pt x="789" y="135"/>
                    <a:pt x="789" y="135"/>
                  </a:cubicBezTo>
                  <a:cubicBezTo>
                    <a:pt x="789" y="135"/>
                    <a:pt x="789" y="135"/>
                    <a:pt x="789" y="135"/>
                  </a:cubicBezTo>
                  <a:cubicBezTo>
                    <a:pt x="788" y="135"/>
                    <a:pt x="788" y="136"/>
                    <a:pt x="788" y="136"/>
                  </a:cubicBezTo>
                  <a:cubicBezTo>
                    <a:pt x="788" y="136"/>
                    <a:pt x="788" y="136"/>
                    <a:pt x="788" y="136"/>
                  </a:cubicBezTo>
                  <a:cubicBezTo>
                    <a:pt x="788" y="136"/>
                    <a:pt x="788" y="137"/>
                    <a:pt x="787" y="137"/>
                  </a:cubicBezTo>
                  <a:cubicBezTo>
                    <a:pt x="787" y="137"/>
                    <a:pt x="787" y="137"/>
                    <a:pt x="787" y="137"/>
                  </a:cubicBezTo>
                  <a:cubicBezTo>
                    <a:pt x="787" y="138"/>
                    <a:pt x="787" y="138"/>
                    <a:pt x="788" y="138"/>
                  </a:cubicBezTo>
                  <a:cubicBezTo>
                    <a:pt x="788" y="138"/>
                    <a:pt x="788" y="139"/>
                    <a:pt x="788" y="139"/>
                  </a:cubicBezTo>
                  <a:cubicBezTo>
                    <a:pt x="788" y="139"/>
                    <a:pt x="788" y="140"/>
                    <a:pt x="788" y="140"/>
                  </a:cubicBezTo>
                  <a:cubicBezTo>
                    <a:pt x="789" y="141"/>
                    <a:pt x="789" y="141"/>
                    <a:pt x="789" y="142"/>
                  </a:cubicBezTo>
                  <a:cubicBezTo>
                    <a:pt x="789" y="142"/>
                    <a:pt x="789" y="142"/>
                    <a:pt x="789" y="142"/>
                  </a:cubicBezTo>
                  <a:cubicBezTo>
                    <a:pt x="788" y="143"/>
                    <a:pt x="788" y="143"/>
                    <a:pt x="788" y="143"/>
                  </a:cubicBezTo>
                  <a:cubicBezTo>
                    <a:pt x="788" y="143"/>
                    <a:pt x="788" y="144"/>
                    <a:pt x="788" y="144"/>
                  </a:cubicBezTo>
                  <a:cubicBezTo>
                    <a:pt x="788" y="144"/>
                    <a:pt x="788" y="144"/>
                    <a:pt x="788" y="144"/>
                  </a:cubicBezTo>
                  <a:cubicBezTo>
                    <a:pt x="788" y="144"/>
                    <a:pt x="788" y="145"/>
                    <a:pt x="788" y="145"/>
                  </a:cubicBezTo>
                  <a:cubicBezTo>
                    <a:pt x="788" y="145"/>
                    <a:pt x="788" y="145"/>
                    <a:pt x="788" y="145"/>
                  </a:cubicBezTo>
                  <a:cubicBezTo>
                    <a:pt x="788" y="145"/>
                    <a:pt x="788" y="146"/>
                    <a:pt x="788" y="146"/>
                  </a:cubicBezTo>
                  <a:cubicBezTo>
                    <a:pt x="788" y="146"/>
                    <a:pt x="788" y="146"/>
                    <a:pt x="788" y="146"/>
                  </a:cubicBezTo>
                  <a:cubicBezTo>
                    <a:pt x="788" y="147"/>
                    <a:pt x="787" y="147"/>
                    <a:pt x="787" y="147"/>
                  </a:cubicBezTo>
                  <a:cubicBezTo>
                    <a:pt x="787" y="147"/>
                    <a:pt x="787" y="147"/>
                    <a:pt x="786" y="147"/>
                  </a:cubicBezTo>
                  <a:cubicBezTo>
                    <a:pt x="786" y="147"/>
                    <a:pt x="786" y="147"/>
                    <a:pt x="786" y="147"/>
                  </a:cubicBezTo>
                  <a:cubicBezTo>
                    <a:pt x="786" y="147"/>
                    <a:pt x="785" y="147"/>
                    <a:pt x="785" y="147"/>
                  </a:cubicBezTo>
                  <a:cubicBezTo>
                    <a:pt x="785" y="147"/>
                    <a:pt x="785" y="147"/>
                    <a:pt x="785" y="147"/>
                  </a:cubicBezTo>
                  <a:cubicBezTo>
                    <a:pt x="784" y="147"/>
                    <a:pt x="784" y="147"/>
                    <a:pt x="784" y="146"/>
                  </a:cubicBezTo>
                  <a:cubicBezTo>
                    <a:pt x="784" y="146"/>
                    <a:pt x="784" y="146"/>
                    <a:pt x="784" y="146"/>
                  </a:cubicBezTo>
                  <a:cubicBezTo>
                    <a:pt x="783" y="146"/>
                    <a:pt x="783" y="146"/>
                    <a:pt x="783" y="146"/>
                  </a:cubicBezTo>
                  <a:cubicBezTo>
                    <a:pt x="783" y="146"/>
                    <a:pt x="783" y="146"/>
                    <a:pt x="783" y="146"/>
                  </a:cubicBezTo>
                  <a:cubicBezTo>
                    <a:pt x="783" y="146"/>
                    <a:pt x="783" y="146"/>
                    <a:pt x="782" y="146"/>
                  </a:cubicBezTo>
                  <a:cubicBezTo>
                    <a:pt x="782" y="146"/>
                    <a:pt x="782" y="146"/>
                    <a:pt x="782" y="146"/>
                  </a:cubicBezTo>
                  <a:cubicBezTo>
                    <a:pt x="782" y="146"/>
                    <a:pt x="782" y="146"/>
                    <a:pt x="782" y="146"/>
                  </a:cubicBezTo>
                  <a:cubicBezTo>
                    <a:pt x="782" y="146"/>
                    <a:pt x="782" y="146"/>
                    <a:pt x="782" y="146"/>
                  </a:cubicBezTo>
                  <a:cubicBezTo>
                    <a:pt x="782" y="146"/>
                    <a:pt x="782" y="146"/>
                    <a:pt x="781" y="146"/>
                  </a:cubicBezTo>
                  <a:cubicBezTo>
                    <a:pt x="781" y="146"/>
                    <a:pt x="781" y="146"/>
                    <a:pt x="781" y="146"/>
                  </a:cubicBezTo>
                  <a:cubicBezTo>
                    <a:pt x="781" y="146"/>
                    <a:pt x="781" y="146"/>
                    <a:pt x="781" y="146"/>
                  </a:cubicBezTo>
                  <a:cubicBezTo>
                    <a:pt x="780" y="146"/>
                    <a:pt x="780" y="146"/>
                    <a:pt x="780" y="146"/>
                  </a:cubicBezTo>
                  <a:cubicBezTo>
                    <a:pt x="780" y="146"/>
                    <a:pt x="780" y="146"/>
                    <a:pt x="780" y="146"/>
                  </a:cubicBezTo>
                  <a:cubicBezTo>
                    <a:pt x="779" y="146"/>
                    <a:pt x="779" y="147"/>
                    <a:pt x="779" y="147"/>
                  </a:cubicBezTo>
                  <a:cubicBezTo>
                    <a:pt x="779" y="147"/>
                    <a:pt x="778" y="147"/>
                    <a:pt x="778" y="147"/>
                  </a:cubicBezTo>
                  <a:cubicBezTo>
                    <a:pt x="778" y="147"/>
                    <a:pt x="777" y="147"/>
                    <a:pt x="777" y="147"/>
                  </a:cubicBezTo>
                  <a:cubicBezTo>
                    <a:pt x="777" y="147"/>
                    <a:pt x="776" y="147"/>
                    <a:pt x="776" y="147"/>
                  </a:cubicBezTo>
                  <a:cubicBezTo>
                    <a:pt x="776" y="147"/>
                    <a:pt x="775" y="147"/>
                    <a:pt x="775" y="147"/>
                  </a:cubicBezTo>
                  <a:cubicBezTo>
                    <a:pt x="775" y="147"/>
                    <a:pt x="774" y="147"/>
                    <a:pt x="774" y="147"/>
                  </a:cubicBezTo>
                  <a:cubicBezTo>
                    <a:pt x="774" y="147"/>
                    <a:pt x="774" y="147"/>
                    <a:pt x="773" y="147"/>
                  </a:cubicBezTo>
                  <a:cubicBezTo>
                    <a:pt x="773" y="147"/>
                    <a:pt x="773" y="147"/>
                    <a:pt x="772" y="147"/>
                  </a:cubicBezTo>
                  <a:cubicBezTo>
                    <a:pt x="772" y="147"/>
                    <a:pt x="771" y="147"/>
                    <a:pt x="770" y="146"/>
                  </a:cubicBezTo>
                  <a:cubicBezTo>
                    <a:pt x="770" y="146"/>
                    <a:pt x="769" y="146"/>
                    <a:pt x="768" y="146"/>
                  </a:cubicBezTo>
                  <a:cubicBezTo>
                    <a:pt x="768" y="146"/>
                    <a:pt x="767" y="146"/>
                    <a:pt x="767" y="146"/>
                  </a:cubicBezTo>
                  <a:cubicBezTo>
                    <a:pt x="766" y="146"/>
                    <a:pt x="766" y="146"/>
                    <a:pt x="765" y="146"/>
                  </a:cubicBezTo>
                  <a:cubicBezTo>
                    <a:pt x="765" y="146"/>
                    <a:pt x="764" y="146"/>
                    <a:pt x="764" y="146"/>
                  </a:cubicBezTo>
                  <a:cubicBezTo>
                    <a:pt x="763" y="146"/>
                    <a:pt x="763" y="146"/>
                    <a:pt x="763" y="146"/>
                  </a:cubicBezTo>
                  <a:cubicBezTo>
                    <a:pt x="762" y="146"/>
                    <a:pt x="762" y="146"/>
                    <a:pt x="762" y="145"/>
                  </a:cubicBezTo>
                  <a:cubicBezTo>
                    <a:pt x="761" y="145"/>
                    <a:pt x="761" y="145"/>
                    <a:pt x="761" y="145"/>
                  </a:cubicBezTo>
                  <a:cubicBezTo>
                    <a:pt x="761" y="144"/>
                    <a:pt x="761" y="144"/>
                    <a:pt x="760" y="144"/>
                  </a:cubicBezTo>
                  <a:cubicBezTo>
                    <a:pt x="760" y="144"/>
                    <a:pt x="760" y="144"/>
                    <a:pt x="760" y="143"/>
                  </a:cubicBezTo>
                  <a:cubicBezTo>
                    <a:pt x="760" y="143"/>
                    <a:pt x="760" y="143"/>
                    <a:pt x="759" y="143"/>
                  </a:cubicBezTo>
                  <a:cubicBezTo>
                    <a:pt x="759" y="143"/>
                    <a:pt x="759" y="143"/>
                    <a:pt x="759" y="143"/>
                  </a:cubicBezTo>
                  <a:cubicBezTo>
                    <a:pt x="759" y="143"/>
                    <a:pt x="759" y="143"/>
                    <a:pt x="759" y="143"/>
                  </a:cubicBezTo>
                  <a:cubicBezTo>
                    <a:pt x="759" y="143"/>
                    <a:pt x="759" y="143"/>
                    <a:pt x="758" y="143"/>
                  </a:cubicBezTo>
                  <a:cubicBezTo>
                    <a:pt x="758" y="143"/>
                    <a:pt x="758" y="144"/>
                    <a:pt x="758" y="144"/>
                  </a:cubicBezTo>
                  <a:cubicBezTo>
                    <a:pt x="758" y="144"/>
                    <a:pt x="758" y="144"/>
                    <a:pt x="758" y="144"/>
                  </a:cubicBezTo>
                  <a:cubicBezTo>
                    <a:pt x="758" y="144"/>
                    <a:pt x="758" y="144"/>
                    <a:pt x="758" y="145"/>
                  </a:cubicBezTo>
                  <a:cubicBezTo>
                    <a:pt x="758" y="145"/>
                    <a:pt x="757" y="145"/>
                    <a:pt x="757" y="145"/>
                  </a:cubicBezTo>
                  <a:cubicBezTo>
                    <a:pt x="757" y="145"/>
                    <a:pt x="756" y="145"/>
                    <a:pt x="756" y="145"/>
                  </a:cubicBezTo>
                  <a:cubicBezTo>
                    <a:pt x="755" y="145"/>
                    <a:pt x="755" y="145"/>
                    <a:pt x="754" y="145"/>
                  </a:cubicBezTo>
                  <a:cubicBezTo>
                    <a:pt x="754" y="145"/>
                    <a:pt x="753" y="145"/>
                    <a:pt x="752" y="145"/>
                  </a:cubicBezTo>
                  <a:cubicBezTo>
                    <a:pt x="751" y="145"/>
                    <a:pt x="750" y="145"/>
                    <a:pt x="749" y="145"/>
                  </a:cubicBezTo>
                  <a:cubicBezTo>
                    <a:pt x="748" y="144"/>
                    <a:pt x="748" y="144"/>
                    <a:pt x="747" y="144"/>
                  </a:cubicBezTo>
                  <a:cubicBezTo>
                    <a:pt x="746" y="143"/>
                    <a:pt x="746" y="143"/>
                    <a:pt x="746" y="142"/>
                  </a:cubicBezTo>
                  <a:cubicBezTo>
                    <a:pt x="745" y="142"/>
                    <a:pt x="745" y="141"/>
                    <a:pt x="745" y="141"/>
                  </a:cubicBezTo>
                  <a:cubicBezTo>
                    <a:pt x="746" y="140"/>
                    <a:pt x="746" y="140"/>
                    <a:pt x="746" y="140"/>
                  </a:cubicBezTo>
                  <a:cubicBezTo>
                    <a:pt x="746" y="139"/>
                    <a:pt x="747" y="139"/>
                    <a:pt x="747" y="139"/>
                  </a:cubicBezTo>
                  <a:cubicBezTo>
                    <a:pt x="748" y="139"/>
                    <a:pt x="748" y="139"/>
                    <a:pt x="748" y="138"/>
                  </a:cubicBezTo>
                  <a:cubicBezTo>
                    <a:pt x="749" y="138"/>
                    <a:pt x="749" y="138"/>
                    <a:pt x="749" y="138"/>
                  </a:cubicBezTo>
                  <a:cubicBezTo>
                    <a:pt x="749" y="138"/>
                    <a:pt x="749" y="138"/>
                    <a:pt x="749" y="138"/>
                  </a:cubicBezTo>
                  <a:cubicBezTo>
                    <a:pt x="748" y="138"/>
                    <a:pt x="748" y="138"/>
                    <a:pt x="747" y="138"/>
                  </a:cubicBezTo>
                  <a:cubicBezTo>
                    <a:pt x="747" y="138"/>
                    <a:pt x="747" y="138"/>
                    <a:pt x="746" y="138"/>
                  </a:cubicBezTo>
                  <a:cubicBezTo>
                    <a:pt x="745" y="137"/>
                    <a:pt x="745" y="137"/>
                    <a:pt x="744" y="137"/>
                  </a:cubicBezTo>
                  <a:cubicBezTo>
                    <a:pt x="744" y="137"/>
                    <a:pt x="744" y="137"/>
                    <a:pt x="744" y="137"/>
                  </a:cubicBezTo>
                  <a:cubicBezTo>
                    <a:pt x="743" y="137"/>
                    <a:pt x="743" y="137"/>
                    <a:pt x="743" y="137"/>
                  </a:cubicBezTo>
                  <a:cubicBezTo>
                    <a:pt x="743" y="137"/>
                    <a:pt x="743" y="138"/>
                    <a:pt x="743" y="138"/>
                  </a:cubicBezTo>
                  <a:cubicBezTo>
                    <a:pt x="742" y="138"/>
                    <a:pt x="742" y="138"/>
                    <a:pt x="742" y="138"/>
                  </a:cubicBezTo>
                  <a:cubicBezTo>
                    <a:pt x="742" y="138"/>
                    <a:pt x="742" y="138"/>
                    <a:pt x="742" y="138"/>
                  </a:cubicBezTo>
                  <a:cubicBezTo>
                    <a:pt x="742" y="138"/>
                    <a:pt x="742" y="138"/>
                    <a:pt x="742" y="138"/>
                  </a:cubicBezTo>
                  <a:cubicBezTo>
                    <a:pt x="741" y="138"/>
                    <a:pt x="741" y="138"/>
                    <a:pt x="741" y="138"/>
                  </a:cubicBezTo>
                  <a:cubicBezTo>
                    <a:pt x="741" y="138"/>
                    <a:pt x="741" y="138"/>
                    <a:pt x="741" y="138"/>
                  </a:cubicBezTo>
                  <a:cubicBezTo>
                    <a:pt x="740" y="138"/>
                    <a:pt x="740" y="138"/>
                    <a:pt x="739" y="137"/>
                  </a:cubicBezTo>
                  <a:cubicBezTo>
                    <a:pt x="739" y="137"/>
                    <a:pt x="738" y="137"/>
                    <a:pt x="738" y="137"/>
                  </a:cubicBezTo>
                  <a:cubicBezTo>
                    <a:pt x="737" y="137"/>
                    <a:pt x="736" y="137"/>
                    <a:pt x="736" y="137"/>
                  </a:cubicBezTo>
                  <a:cubicBezTo>
                    <a:pt x="735" y="137"/>
                    <a:pt x="735" y="137"/>
                    <a:pt x="734" y="136"/>
                  </a:cubicBezTo>
                  <a:cubicBezTo>
                    <a:pt x="734" y="136"/>
                    <a:pt x="733" y="136"/>
                    <a:pt x="733" y="136"/>
                  </a:cubicBezTo>
                  <a:cubicBezTo>
                    <a:pt x="732" y="136"/>
                    <a:pt x="732" y="136"/>
                    <a:pt x="731" y="136"/>
                  </a:cubicBezTo>
                  <a:cubicBezTo>
                    <a:pt x="731" y="135"/>
                    <a:pt x="730" y="135"/>
                    <a:pt x="730" y="135"/>
                  </a:cubicBezTo>
                  <a:cubicBezTo>
                    <a:pt x="729" y="135"/>
                    <a:pt x="729" y="135"/>
                    <a:pt x="728" y="135"/>
                  </a:cubicBezTo>
                  <a:cubicBezTo>
                    <a:pt x="728" y="135"/>
                    <a:pt x="728" y="135"/>
                    <a:pt x="728" y="135"/>
                  </a:cubicBezTo>
                  <a:cubicBezTo>
                    <a:pt x="728" y="135"/>
                    <a:pt x="728" y="135"/>
                    <a:pt x="727" y="135"/>
                  </a:cubicBezTo>
                  <a:cubicBezTo>
                    <a:pt x="727" y="135"/>
                    <a:pt x="727" y="135"/>
                    <a:pt x="727" y="135"/>
                  </a:cubicBezTo>
                  <a:cubicBezTo>
                    <a:pt x="727" y="135"/>
                    <a:pt x="727" y="135"/>
                    <a:pt x="727" y="135"/>
                  </a:cubicBezTo>
                  <a:cubicBezTo>
                    <a:pt x="724" y="136"/>
                    <a:pt x="724" y="136"/>
                    <a:pt x="724" y="136"/>
                  </a:cubicBezTo>
                  <a:cubicBezTo>
                    <a:pt x="722" y="136"/>
                    <a:pt x="721" y="136"/>
                    <a:pt x="719" y="136"/>
                  </a:cubicBezTo>
                  <a:cubicBezTo>
                    <a:pt x="717" y="136"/>
                    <a:pt x="715" y="136"/>
                    <a:pt x="713" y="137"/>
                  </a:cubicBezTo>
                  <a:cubicBezTo>
                    <a:pt x="712" y="137"/>
                    <a:pt x="710" y="137"/>
                    <a:pt x="709" y="137"/>
                  </a:cubicBezTo>
                  <a:cubicBezTo>
                    <a:pt x="707" y="137"/>
                    <a:pt x="706" y="138"/>
                    <a:pt x="706" y="138"/>
                  </a:cubicBezTo>
                  <a:cubicBezTo>
                    <a:pt x="706" y="138"/>
                    <a:pt x="706" y="138"/>
                    <a:pt x="706" y="138"/>
                  </a:cubicBezTo>
                  <a:cubicBezTo>
                    <a:pt x="706" y="138"/>
                    <a:pt x="706" y="138"/>
                    <a:pt x="706" y="138"/>
                  </a:cubicBezTo>
                  <a:cubicBezTo>
                    <a:pt x="706" y="138"/>
                    <a:pt x="706" y="139"/>
                    <a:pt x="706" y="139"/>
                  </a:cubicBezTo>
                  <a:cubicBezTo>
                    <a:pt x="706" y="139"/>
                    <a:pt x="706" y="139"/>
                    <a:pt x="706" y="139"/>
                  </a:cubicBezTo>
                  <a:cubicBezTo>
                    <a:pt x="706" y="140"/>
                    <a:pt x="706" y="140"/>
                    <a:pt x="706" y="140"/>
                  </a:cubicBezTo>
                  <a:cubicBezTo>
                    <a:pt x="706" y="140"/>
                    <a:pt x="706" y="140"/>
                    <a:pt x="707" y="141"/>
                  </a:cubicBezTo>
                  <a:cubicBezTo>
                    <a:pt x="707" y="141"/>
                    <a:pt x="707" y="141"/>
                    <a:pt x="707" y="141"/>
                  </a:cubicBezTo>
                  <a:cubicBezTo>
                    <a:pt x="706" y="141"/>
                    <a:pt x="706" y="141"/>
                    <a:pt x="706" y="142"/>
                  </a:cubicBezTo>
                  <a:cubicBezTo>
                    <a:pt x="706" y="142"/>
                    <a:pt x="706" y="142"/>
                    <a:pt x="706" y="142"/>
                  </a:cubicBezTo>
                  <a:cubicBezTo>
                    <a:pt x="706" y="142"/>
                    <a:pt x="706" y="142"/>
                    <a:pt x="706" y="142"/>
                  </a:cubicBezTo>
                  <a:cubicBezTo>
                    <a:pt x="706" y="142"/>
                    <a:pt x="706" y="142"/>
                    <a:pt x="705" y="142"/>
                  </a:cubicBezTo>
                  <a:cubicBezTo>
                    <a:pt x="705" y="142"/>
                    <a:pt x="705" y="142"/>
                    <a:pt x="705" y="142"/>
                  </a:cubicBezTo>
                  <a:cubicBezTo>
                    <a:pt x="705" y="142"/>
                    <a:pt x="705" y="142"/>
                    <a:pt x="705" y="142"/>
                  </a:cubicBezTo>
                  <a:cubicBezTo>
                    <a:pt x="705" y="142"/>
                    <a:pt x="705" y="142"/>
                    <a:pt x="705" y="142"/>
                  </a:cubicBezTo>
                  <a:cubicBezTo>
                    <a:pt x="705" y="142"/>
                    <a:pt x="705" y="142"/>
                    <a:pt x="705" y="142"/>
                  </a:cubicBezTo>
                  <a:cubicBezTo>
                    <a:pt x="705" y="142"/>
                    <a:pt x="705" y="142"/>
                    <a:pt x="705" y="142"/>
                  </a:cubicBezTo>
                  <a:cubicBezTo>
                    <a:pt x="705" y="142"/>
                    <a:pt x="705" y="142"/>
                    <a:pt x="704" y="142"/>
                  </a:cubicBezTo>
                  <a:cubicBezTo>
                    <a:pt x="704" y="142"/>
                    <a:pt x="704" y="142"/>
                    <a:pt x="704" y="142"/>
                  </a:cubicBezTo>
                  <a:cubicBezTo>
                    <a:pt x="704" y="142"/>
                    <a:pt x="704" y="142"/>
                    <a:pt x="704" y="142"/>
                  </a:cubicBezTo>
                  <a:cubicBezTo>
                    <a:pt x="704" y="142"/>
                    <a:pt x="704" y="142"/>
                    <a:pt x="704" y="142"/>
                  </a:cubicBezTo>
                  <a:cubicBezTo>
                    <a:pt x="703" y="141"/>
                    <a:pt x="703" y="141"/>
                    <a:pt x="703" y="141"/>
                  </a:cubicBezTo>
                  <a:cubicBezTo>
                    <a:pt x="703" y="141"/>
                    <a:pt x="703" y="140"/>
                    <a:pt x="703" y="140"/>
                  </a:cubicBezTo>
                  <a:cubicBezTo>
                    <a:pt x="703" y="139"/>
                    <a:pt x="703" y="139"/>
                    <a:pt x="703" y="139"/>
                  </a:cubicBezTo>
                  <a:cubicBezTo>
                    <a:pt x="703" y="138"/>
                    <a:pt x="703" y="138"/>
                    <a:pt x="703" y="137"/>
                  </a:cubicBezTo>
                  <a:cubicBezTo>
                    <a:pt x="703" y="137"/>
                    <a:pt x="703" y="137"/>
                    <a:pt x="703" y="136"/>
                  </a:cubicBezTo>
                  <a:cubicBezTo>
                    <a:pt x="703" y="136"/>
                    <a:pt x="703" y="136"/>
                    <a:pt x="703" y="135"/>
                  </a:cubicBezTo>
                  <a:cubicBezTo>
                    <a:pt x="703" y="135"/>
                    <a:pt x="703" y="135"/>
                    <a:pt x="703" y="135"/>
                  </a:cubicBezTo>
                  <a:cubicBezTo>
                    <a:pt x="703" y="134"/>
                    <a:pt x="703" y="134"/>
                    <a:pt x="703" y="134"/>
                  </a:cubicBezTo>
                  <a:cubicBezTo>
                    <a:pt x="703" y="134"/>
                    <a:pt x="703" y="133"/>
                    <a:pt x="703" y="133"/>
                  </a:cubicBezTo>
                  <a:cubicBezTo>
                    <a:pt x="702" y="133"/>
                    <a:pt x="702" y="133"/>
                    <a:pt x="702" y="133"/>
                  </a:cubicBezTo>
                  <a:cubicBezTo>
                    <a:pt x="702" y="132"/>
                    <a:pt x="701" y="132"/>
                    <a:pt x="701" y="132"/>
                  </a:cubicBezTo>
                  <a:cubicBezTo>
                    <a:pt x="701" y="132"/>
                    <a:pt x="701" y="132"/>
                    <a:pt x="700" y="132"/>
                  </a:cubicBezTo>
                  <a:cubicBezTo>
                    <a:pt x="700" y="132"/>
                    <a:pt x="700" y="132"/>
                    <a:pt x="700" y="132"/>
                  </a:cubicBezTo>
                  <a:cubicBezTo>
                    <a:pt x="700" y="132"/>
                    <a:pt x="700" y="132"/>
                    <a:pt x="700" y="132"/>
                  </a:cubicBezTo>
                  <a:cubicBezTo>
                    <a:pt x="700" y="132"/>
                    <a:pt x="700" y="132"/>
                    <a:pt x="700" y="132"/>
                  </a:cubicBezTo>
                  <a:cubicBezTo>
                    <a:pt x="700" y="132"/>
                    <a:pt x="700" y="132"/>
                    <a:pt x="700" y="132"/>
                  </a:cubicBezTo>
                  <a:cubicBezTo>
                    <a:pt x="700" y="133"/>
                    <a:pt x="700" y="133"/>
                    <a:pt x="700" y="133"/>
                  </a:cubicBezTo>
                  <a:cubicBezTo>
                    <a:pt x="700" y="133"/>
                    <a:pt x="700" y="133"/>
                    <a:pt x="700" y="133"/>
                  </a:cubicBezTo>
                  <a:cubicBezTo>
                    <a:pt x="700" y="133"/>
                    <a:pt x="700" y="133"/>
                    <a:pt x="700" y="133"/>
                  </a:cubicBezTo>
                  <a:cubicBezTo>
                    <a:pt x="700" y="133"/>
                    <a:pt x="700" y="134"/>
                    <a:pt x="700" y="134"/>
                  </a:cubicBezTo>
                  <a:cubicBezTo>
                    <a:pt x="700" y="134"/>
                    <a:pt x="700" y="134"/>
                    <a:pt x="699" y="134"/>
                  </a:cubicBezTo>
                  <a:cubicBezTo>
                    <a:pt x="699" y="134"/>
                    <a:pt x="699" y="134"/>
                    <a:pt x="699" y="135"/>
                  </a:cubicBezTo>
                  <a:cubicBezTo>
                    <a:pt x="698" y="135"/>
                    <a:pt x="698" y="135"/>
                    <a:pt x="697" y="135"/>
                  </a:cubicBezTo>
                  <a:cubicBezTo>
                    <a:pt x="697" y="135"/>
                    <a:pt x="696" y="135"/>
                    <a:pt x="696" y="135"/>
                  </a:cubicBezTo>
                  <a:cubicBezTo>
                    <a:pt x="695" y="135"/>
                    <a:pt x="695" y="135"/>
                    <a:pt x="694" y="135"/>
                  </a:cubicBezTo>
                  <a:cubicBezTo>
                    <a:pt x="694" y="135"/>
                    <a:pt x="694" y="135"/>
                    <a:pt x="693" y="135"/>
                  </a:cubicBezTo>
                  <a:cubicBezTo>
                    <a:pt x="693" y="135"/>
                    <a:pt x="693" y="135"/>
                    <a:pt x="692" y="135"/>
                  </a:cubicBezTo>
                  <a:cubicBezTo>
                    <a:pt x="692" y="135"/>
                    <a:pt x="692" y="135"/>
                    <a:pt x="691" y="135"/>
                  </a:cubicBezTo>
                  <a:cubicBezTo>
                    <a:pt x="691" y="135"/>
                    <a:pt x="691" y="135"/>
                    <a:pt x="690" y="134"/>
                  </a:cubicBezTo>
                  <a:cubicBezTo>
                    <a:pt x="690" y="134"/>
                    <a:pt x="689" y="133"/>
                    <a:pt x="688" y="133"/>
                  </a:cubicBezTo>
                  <a:cubicBezTo>
                    <a:pt x="688" y="132"/>
                    <a:pt x="687" y="132"/>
                    <a:pt x="686" y="132"/>
                  </a:cubicBezTo>
                  <a:cubicBezTo>
                    <a:pt x="685" y="131"/>
                    <a:pt x="684" y="131"/>
                    <a:pt x="684" y="131"/>
                  </a:cubicBezTo>
                  <a:cubicBezTo>
                    <a:pt x="683" y="130"/>
                    <a:pt x="682" y="130"/>
                    <a:pt x="681" y="130"/>
                  </a:cubicBezTo>
                  <a:cubicBezTo>
                    <a:pt x="681" y="130"/>
                    <a:pt x="681" y="130"/>
                    <a:pt x="681" y="130"/>
                  </a:cubicBezTo>
                  <a:cubicBezTo>
                    <a:pt x="680" y="130"/>
                    <a:pt x="680" y="130"/>
                    <a:pt x="680" y="130"/>
                  </a:cubicBezTo>
                  <a:cubicBezTo>
                    <a:pt x="680" y="130"/>
                    <a:pt x="680" y="130"/>
                    <a:pt x="680" y="130"/>
                  </a:cubicBezTo>
                  <a:cubicBezTo>
                    <a:pt x="680" y="130"/>
                    <a:pt x="680" y="130"/>
                    <a:pt x="679" y="130"/>
                  </a:cubicBezTo>
                  <a:cubicBezTo>
                    <a:pt x="679" y="130"/>
                    <a:pt x="678" y="130"/>
                    <a:pt x="677" y="130"/>
                  </a:cubicBezTo>
                  <a:cubicBezTo>
                    <a:pt x="676" y="130"/>
                    <a:pt x="676" y="131"/>
                    <a:pt x="675" y="131"/>
                  </a:cubicBezTo>
                  <a:cubicBezTo>
                    <a:pt x="674" y="131"/>
                    <a:pt x="674" y="132"/>
                    <a:pt x="673" y="132"/>
                  </a:cubicBezTo>
                  <a:cubicBezTo>
                    <a:pt x="673" y="133"/>
                    <a:pt x="672" y="133"/>
                    <a:pt x="672" y="134"/>
                  </a:cubicBezTo>
                  <a:cubicBezTo>
                    <a:pt x="672" y="134"/>
                    <a:pt x="672" y="134"/>
                    <a:pt x="672" y="134"/>
                  </a:cubicBezTo>
                  <a:cubicBezTo>
                    <a:pt x="672" y="134"/>
                    <a:pt x="673" y="135"/>
                    <a:pt x="673" y="135"/>
                  </a:cubicBezTo>
                  <a:cubicBezTo>
                    <a:pt x="673" y="135"/>
                    <a:pt x="673" y="135"/>
                    <a:pt x="674" y="135"/>
                  </a:cubicBezTo>
                  <a:cubicBezTo>
                    <a:pt x="674" y="135"/>
                    <a:pt x="674" y="135"/>
                    <a:pt x="674" y="135"/>
                  </a:cubicBezTo>
                  <a:cubicBezTo>
                    <a:pt x="675" y="135"/>
                    <a:pt x="675" y="135"/>
                    <a:pt x="675" y="135"/>
                  </a:cubicBezTo>
                  <a:cubicBezTo>
                    <a:pt x="675" y="135"/>
                    <a:pt x="676" y="135"/>
                    <a:pt x="676" y="135"/>
                  </a:cubicBezTo>
                  <a:cubicBezTo>
                    <a:pt x="676" y="135"/>
                    <a:pt x="676" y="135"/>
                    <a:pt x="677" y="135"/>
                  </a:cubicBezTo>
                  <a:cubicBezTo>
                    <a:pt x="677" y="135"/>
                    <a:pt x="677" y="135"/>
                    <a:pt x="677" y="135"/>
                  </a:cubicBezTo>
                  <a:cubicBezTo>
                    <a:pt x="677" y="135"/>
                    <a:pt x="677" y="136"/>
                    <a:pt x="677" y="136"/>
                  </a:cubicBezTo>
                  <a:cubicBezTo>
                    <a:pt x="677" y="137"/>
                    <a:pt x="677" y="137"/>
                    <a:pt x="677" y="137"/>
                  </a:cubicBezTo>
                  <a:cubicBezTo>
                    <a:pt x="677" y="137"/>
                    <a:pt x="677" y="137"/>
                    <a:pt x="676" y="137"/>
                  </a:cubicBezTo>
                  <a:cubicBezTo>
                    <a:pt x="676" y="137"/>
                    <a:pt x="676" y="137"/>
                    <a:pt x="675" y="137"/>
                  </a:cubicBezTo>
                  <a:cubicBezTo>
                    <a:pt x="675" y="138"/>
                    <a:pt x="674" y="138"/>
                    <a:pt x="674" y="138"/>
                  </a:cubicBezTo>
                  <a:cubicBezTo>
                    <a:pt x="673" y="138"/>
                    <a:pt x="672" y="138"/>
                    <a:pt x="672" y="138"/>
                  </a:cubicBezTo>
                  <a:cubicBezTo>
                    <a:pt x="671" y="138"/>
                    <a:pt x="671" y="138"/>
                    <a:pt x="670" y="138"/>
                  </a:cubicBezTo>
                  <a:cubicBezTo>
                    <a:pt x="670" y="138"/>
                    <a:pt x="669" y="138"/>
                    <a:pt x="669" y="138"/>
                  </a:cubicBezTo>
                  <a:cubicBezTo>
                    <a:pt x="669" y="138"/>
                    <a:pt x="668" y="138"/>
                    <a:pt x="668" y="138"/>
                  </a:cubicBezTo>
                  <a:cubicBezTo>
                    <a:pt x="668" y="139"/>
                    <a:pt x="667" y="139"/>
                    <a:pt x="667" y="139"/>
                  </a:cubicBezTo>
                  <a:cubicBezTo>
                    <a:pt x="667" y="139"/>
                    <a:pt x="667" y="140"/>
                    <a:pt x="666" y="140"/>
                  </a:cubicBezTo>
                  <a:cubicBezTo>
                    <a:pt x="664" y="141"/>
                    <a:pt x="663" y="142"/>
                    <a:pt x="661" y="142"/>
                  </a:cubicBezTo>
                  <a:cubicBezTo>
                    <a:pt x="660" y="142"/>
                    <a:pt x="658" y="143"/>
                    <a:pt x="657" y="143"/>
                  </a:cubicBezTo>
                  <a:cubicBezTo>
                    <a:pt x="656" y="143"/>
                    <a:pt x="655" y="143"/>
                    <a:pt x="654" y="143"/>
                  </a:cubicBezTo>
                  <a:cubicBezTo>
                    <a:pt x="653" y="144"/>
                    <a:pt x="653" y="144"/>
                    <a:pt x="653" y="144"/>
                  </a:cubicBezTo>
                  <a:cubicBezTo>
                    <a:pt x="651" y="144"/>
                    <a:pt x="650" y="144"/>
                    <a:pt x="649" y="144"/>
                  </a:cubicBezTo>
                  <a:cubicBezTo>
                    <a:pt x="648" y="144"/>
                    <a:pt x="647" y="145"/>
                    <a:pt x="646" y="145"/>
                  </a:cubicBezTo>
                  <a:cubicBezTo>
                    <a:pt x="645" y="145"/>
                    <a:pt x="644" y="145"/>
                    <a:pt x="644" y="146"/>
                  </a:cubicBezTo>
                  <a:cubicBezTo>
                    <a:pt x="643" y="146"/>
                    <a:pt x="642" y="147"/>
                    <a:pt x="641" y="147"/>
                  </a:cubicBezTo>
                  <a:cubicBezTo>
                    <a:pt x="641" y="148"/>
                    <a:pt x="641" y="148"/>
                    <a:pt x="641" y="148"/>
                  </a:cubicBezTo>
                  <a:cubicBezTo>
                    <a:pt x="640" y="148"/>
                    <a:pt x="640" y="148"/>
                    <a:pt x="640" y="148"/>
                  </a:cubicBezTo>
                  <a:cubicBezTo>
                    <a:pt x="640" y="148"/>
                    <a:pt x="640" y="148"/>
                    <a:pt x="640" y="148"/>
                  </a:cubicBezTo>
                  <a:cubicBezTo>
                    <a:pt x="640" y="148"/>
                    <a:pt x="640" y="148"/>
                    <a:pt x="639" y="148"/>
                  </a:cubicBezTo>
                  <a:cubicBezTo>
                    <a:pt x="639" y="148"/>
                    <a:pt x="639" y="148"/>
                    <a:pt x="639" y="148"/>
                  </a:cubicBezTo>
                  <a:cubicBezTo>
                    <a:pt x="639" y="148"/>
                    <a:pt x="639" y="147"/>
                    <a:pt x="639" y="147"/>
                  </a:cubicBezTo>
                  <a:cubicBezTo>
                    <a:pt x="639" y="146"/>
                    <a:pt x="639" y="145"/>
                    <a:pt x="640" y="145"/>
                  </a:cubicBezTo>
                  <a:cubicBezTo>
                    <a:pt x="640" y="144"/>
                    <a:pt x="641" y="143"/>
                    <a:pt x="641" y="143"/>
                  </a:cubicBezTo>
                  <a:cubicBezTo>
                    <a:pt x="642" y="142"/>
                    <a:pt x="642" y="142"/>
                    <a:pt x="642" y="141"/>
                  </a:cubicBezTo>
                  <a:cubicBezTo>
                    <a:pt x="643" y="141"/>
                    <a:pt x="643" y="140"/>
                    <a:pt x="644" y="140"/>
                  </a:cubicBezTo>
                  <a:cubicBezTo>
                    <a:pt x="644" y="140"/>
                    <a:pt x="644" y="140"/>
                    <a:pt x="645" y="140"/>
                  </a:cubicBezTo>
                  <a:cubicBezTo>
                    <a:pt x="645" y="139"/>
                    <a:pt x="646" y="139"/>
                    <a:pt x="646" y="139"/>
                  </a:cubicBezTo>
                  <a:cubicBezTo>
                    <a:pt x="646" y="139"/>
                    <a:pt x="647" y="139"/>
                    <a:pt x="647" y="139"/>
                  </a:cubicBezTo>
                  <a:cubicBezTo>
                    <a:pt x="647" y="139"/>
                    <a:pt x="648" y="139"/>
                    <a:pt x="648" y="139"/>
                  </a:cubicBezTo>
                  <a:cubicBezTo>
                    <a:pt x="648" y="138"/>
                    <a:pt x="649" y="138"/>
                    <a:pt x="649" y="138"/>
                  </a:cubicBezTo>
                  <a:cubicBezTo>
                    <a:pt x="649" y="138"/>
                    <a:pt x="649" y="138"/>
                    <a:pt x="649" y="138"/>
                  </a:cubicBezTo>
                  <a:cubicBezTo>
                    <a:pt x="650" y="138"/>
                    <a:pt x="650" y="137"/>
                    <a:pt x="650" y="137"/>
                  </a:cubicBezTo>
                  <a:cubicBezTo>
                    <a:pt x="650" y="137"/>
                    <a:pt x="651" y="136"/>
                    <a:pt x="651" y="136"/>
                  </a:cubicBezTo>
                  <a:cubicBezTo>
                    <a:pt x="652" y="136"/>
                    <a:pt x="652" y="136"/>
                    <a:pt x="653" y="135"/>
                  </a:cubicBezTo>
                  <a:cubicBezTo>
                    <a:pt x="653" y="135"/>
                    <a:pt x="654" y="135"/>
                    <a:pt x="654" y="135"/>
                  </a:cubicBezTo>
                  <a:cubicBezTo>
                    <a:pt x="655" y="135"/>
                    <a:pt x="656" y="135"/>
                    <a:pt x="657" y="135"/>
                  </a:cubicBezTo>
                  <a:cubicBezTo>
                    <a:pt x="657" y="135"/>
                    <a:pt x="657" y="135"/>
                    <a:pt x="657" y="135"/>
                  </a:cubicBezTo>
                  <a:cubicBezTo>
                    <a:pt x="657" y="135"/>
                    <a:pt x="658" y="135"/>
                    <a:pt x="658" y="135"/>
                  </a:cubicBezTo>
                  <a:cubicBezTo>
                    <a:pt x="658" y="134"/>
                    <a:pt x="658" y="134"/>
                    <a:pt x="659" y="134"/>
                  </a:cubicBezTo>
                  <a:cubicBezTo>
                    <a:pt x="659" y="134"/>
                    <a:pt x="659" y="134"/>
                    <a:pt x="659" y="134"/>
                  </a:cubicBezTo>
                  <a:cubicBezTo>
                    <a:pt x="660" y="134"/>
                    <a:pt x="661" y="134"/>
                    <a:pt x="661" y="134"/>
                  </a:cubicBezTo>
                  <a:cubicBezTo>
                    <a:pt x="662" y="134"/>
                    <a:pt x="662" y="134"/>
                    <a:pt x="662" y="133"/>
                  </a:cubicBezTo>
                  <a:cubicBezTo>
                    <a:pt x="663" y="133"/>
                    <a:pt x="663" y="133"/>
                    <a:pt x="663" y="133"/>
                  </a:cubicBezTo>
                  <a:cubicBezTo>
                    <a:pt x="663" y="132"/>
                    <a:pt x="664" y="132"/>
                    <a:pt x="664" y="132"/>
                  </a:cubicBezTo>
                  <a:cubicBezTo>
                    <a:pt x="664" y="132"/>
                    <a:pt x="664" y="131"/>
                    <a:pt x="664" y="131"/>
                  </a:cubicBezTo>
                  <a:cubicBezTo>
                    <a:pt x="664" y="131"/>
                    <a:pt x="664" y="131"/>
                    <a:pt x="665" y="131"/>
                  </a:cubicBezTo>
                  <a:cubicBezTo>
                    <a:pt x="665" y="131"/>
                    <a:pt x="665" y="131"/>
                    <a:pt x="665" y="130"/>
                  </a:cubicBezTo>
                  <a:cubicBezTo>
                    <a:pt x="665" y="130"/>
                    <a:pt x="665" y="130"/>
                    <a:pt x="666" y="130"/>
                  </a:cubicBezTo>
                  <a:cubicBezTo>
                    <a:pt x="667" y="130"/>
                    <a:pt x="667" y="130"/>
                    <a:pt x="667" y="130"/>
                  </a:cubicBezTo>
                  <a:cubicBezTo>
                    <a:pt x="667" y="129"/>
                    <a:pt x="668" y="129"/>
                    <a:pt x="669" y="129"/>
                  </a:cubicBezTo>
                  <a:cubicBezTo>
                    <a:pt x="669" y="129"/>
                    <a:pt x="670" y="128"/>
                    <a:pt x="671" y="128"/>
                  </a:cubicBezTo>
                  <a:cubicBezTo>
                    <a:pt x="671" y="127"/>
                    <a:pt x="672" y="127"/>
                    <a:pt x="673" y="127"/>
                  </a:cubicBezTo>
                  <a:cubicBezTo>
                    <a:pt x="673" y="126"/>
                    <a:pt x="674" y="126"/>
                    <a:pt x="674" y="125"/>
                  </a:cubicBezTo>
                  <a:cubicBezTo>
                    <a:pt x="674" y="125"/>
                    <a:pt x="675" y="124"/>
                    <a:pt x="676" y="123"/>
                  </a:cubicBezTo>
                  <a:cubicBezTo>
                    <a:pt x="677" y="123"/>
                    <a:pt x="679" y="122"/>
                    <a:pt x="681" y="121"/>
                  </a:cubicBezTo>
                  <a:cubicBezTo>
                    <a:pt x="682" y="121"/>
                    <a:pt x="684" y="120"/>
                    <a:pt x="685" y="120"/>
                  </a:cubicBezTo>
                  <a:cubicBezTo>
                    <a:pt x="686" y="120"/>
                    <a:pt x="688" y="119"/>
                    <a:pt x="688" y="119"/>
                  </a:cubicBezTo>
                  <a:cubicBezTo>
                    <a:pt x="688" y="119"/>
                    <a:pt x="688" y="119"/>
                    <a:pt x="688" y="119"/>
                  </a:cubicBezTo>
                  <a:cubicBezTo>
                    <a:pt x="689" y="119"/>
                    <a:pt x="689" y="119"/>
                    <a:pt x="689" y="119"/>
                  </a:cubicBezTo>
                  <a:cubicBezTo>
                    <a:pt x="689" y="119"/>
                    <a:pt x="689" y="119"/>
                    <a:pt x="690" y="119"/>
                  </a:cubicBezTo>
                  <a:cubicBezTo>
                    <a:pt x="690" y="118"/>
                    <a:pt x="690" y="118"/>
                    <a:pt x="690" y="118"/>
                  </a:cubicBezTo>
                  <a:cubicBezTo>
                    <a:pt x="690" y="118"/>
                    <a:pt x="690" y="117"/>
                    <a:pt x="690" y="117"/>
                  </a:cubicBezTo>
                  <a:cubicBezTo>
                    <a:pt x="690" y="117"/>
                    <a:pt x="691" y="116"/>
                    <a:pt x="691" y="116"/>
                  </a:cubicBezTo>
                  <a:cubicBezTo>
                    <a:pt x="691" y="116"/>
                    <a:pt x="691" y="116"/>
                    <a:pt x="691" y="116"/>
                  </a:cubicBezTo>
                  <a:cubicBezTo>
                    <a:pt x="691" y="115"/>
                    <a:pt x="691" y="115"/>
                    <a:pt x="692" y="115"/>
                  </a:cubicBezTo>
                  <a:cubicBezTo>
                    <a:pt x="692" y="115"/>
                    <a:pt x="692" y="115"/>
                    <a:pt x="692" y="115"/>
                  </a:cubicBezTo>
                  <a:cubicBezTo>
                    <a:pt x="692" y="115"/>
                    <a:pt x="693" y="115"/>
                    <a:pt x="693" y="115"/>
                  </a:cubicBezTo>
                  <a:cubicBezTo>
                    <a:pt x="694" y="115"/>
                    <a:pt x="694" y="114"/>
                    <a:pt x="695" y="114"/>
                  </a:cubicBezTo>
                  <a:cubicBezTo>
                    <a:pt x="696" y="114"/>
                    <a:pt x="697" y="113"/>
                    <a:pt x="698" y="113"/>
                  </a:cubicBezTo>
                  <a:cubicBezTo>
                    <a:pt x="699" y="112"/>
                    <a:pt x="700" y="112"/>
                    <a:pt x="702" y="111"/>
                  </a:cubicBezTo>
                  <a:cubicBezTo>
                    <a:pt x="702" y="111"/>
                    <a:pt x="703" y="111"/>
                    <a:pt x="703" y="110"/>
                  </a:cubicBezTo>
                  <a:cubicBezTo>
                    <a:pt x="704" y="110"/>
                    <a:pt x="704" y="110"/>
                    <a:pt x="704" y="109"/>
                  </a:cubicBezTo>
                  <a:cubicBezTo>
                    <a:pt x="705" y="109"/>
                    <a:pt x="705" y="108"/>
                    <a:pt x="705" y="108"/>
                  </a:cubicBezTo>
                  <a:cubicBezTo>
                    <a:pt x="705" y="108"/>
                    <a:pt x="705" y="107"/>
                    <a:pt x="705" y="107"/>
                  </a:cubicBezTo>
                  <a:cubicBezTo>
                    <a:pt x="705" y="107"/>
                    <a:pt x="705" y="107"/>
                    <a:pt x="705" y="107"/>
                  </a:cubicBezTo>
                  <a:cubicBezTo>
                    <a:pt x="705" y="106"/>
                    <a:pt x="705" y="106"/>
                    <a:pt x="705" y="106"/>
                  </a:cubicBezTo>
                  <a:cubicBezTo>
                    <a:pt x="705" y="106"/>
                    <a:pt x="704" y="106"/>
                    <a:pt x="704" y="106"/>
                  </a:cubicBezTo>
                  <a:cubicBezTo>
                    <a:pt x="704" y="106"/>
                    <a:pt x="704" y="106"/>
                    <a:pt x="704" y="106"/>
                  </a:cubicBezTo>
                  <a:cubicBezTo>
                    <a:pt x="703" y="106"/>
                    <a:pt x="703" y="106"/>
                    <a:pt x="703" y="106"/>
                  </a:cubicBezTo>
                  <a:cubicBezTo>
                    <a:pt x="703" y="105"/>
                    <a:pt x="703" y="105"/>
                    <a:pt x="702" y="105"/>
                  </a:cubicBezTo>
                  <a:cubicBezTo>
                    <a:pt x="702" y="105"/>
                    <a:pt x="702" y="105"/>
                    <a:pt x="702" y="105"/>
                  </a:cubicBezTo>
                  <a:cubicBezTo>
                    <a:pt x="702" y="105"/>
                    <a:pt x="702" y="104"/>
                    <a:pt x="701" y="104"/>
                  </a:cubicBezTo>
                  <a:cubicBezTo>
                    <a:pt x="701" y="104"/>
                    <a:pt x="701" y="104"/>
                    <a:pt x="701" y="104"/>
                  </a:cubicBezTo>
                  <a:cubicBezTo>
                    <a:pt x="701" y="104"/>
                    <a:pt x="701" y="104"/>
                    <a:pt x="701" y="104"/>
                  </a:cubicBezTo>
                  <a:cubicBezTo>
                    <a:pt x="701" y="104"/>
                    <a:pt x="701" y="104"/>
                    <a:pt x="701" y="103"/>
                  </a:cubicBezTo>
                  <a:cubicBezTo>
                    <a:pt x="701" y="103"/>
                    <a:pt x="701" y="103"/>
                    <a:pt x="702" y="103"/>
                  </a:cubicBezTo>
                  <a:cubicBezTo>
                    <a:pt x="702" y="103"/>
                    <a:pt x="702" y="103"/>
                    <a:pt x="702" y="103"/>
                  </a:cubicBezTo>
                  <a:cubicBezTo>
                    <a:pt x="702" y="103"/>
                    <a:pt x="702" y="103"/>
                    <a:pt x="702" y="103"/>
                  </a:cubicBezTo>
                  <a:cubicBezTo>
                    <a:pt x="702" y="103"/>
                    <a:pt x="702" y="103"/>
                    <a:pt x="703" y="103"/>
                  </a:cubicBezTo>
                  <a:cubicBezTo>
                    <a:pt x="703" y="103"/>
                    <a:pt x="703" y="103"/>
                    <a:pt x="703" y="103"/>
                  </a:cubicBezTo>
                  <a:cubicBezTo>
                    <a:pt x="703" y="103"/>
                    <a:pt x="704" y="103"/>
                    <a:pt x="704" y="103"/>
                  </a:cubicBezTo>
                  <a:cubicBezTo>
                    <a:pt x="704" y="103"/>
                    <a:pt x="704" y="103"/>
                    <a:pt x="704" y="103"/>
                  </a:cubicBezTo>
                  <a:cubicBezTo>
                    <a:pt x="705" y="103"/>
                    <a:pt x="705" y="103"/>
                    <a:pt x="705" y="102"/>
                  </a:cubicBezTo>
                  <a:cubicBezTo>
                    <a:pt x="705" y="102"/>
                    <a:pt x="706" y="102"/>
                    <a:pt x="706" y="102"/>
                  </a:cubicBezTo>
                  <a:cubicBezTo>
                    <a:pt x="706" y="102"/>
                    <a:pt x="706" y="102"/>
                    <a:pt x="706" y="102"/>
                  </a:cubicBezTo>
                  <a:cubicBezTo>
                    <a:pt x="706" y="102"/>
                    <a:pt x="706" y="102"/>
                    <a:pt x="706" y="102"/>
                  </a:cubicBezTo>
                  <a:cubicBezTo>
                    <a:pt x="706" y="102"/>
                    <a:pt x="707" y="102"/>
                    <a:pt x="707" y="102"/>
                  </a:cubicBezTo>
                  <a:cubicBezTo>
                    <a:pt x="707" y="101"/>
                    <a:pt x="707" y="101"/>
                    <a:pt x="707" y="101"/>
                  </a:cubicBezTo>
                  <a:cubicBezTo>
                    <a:pt x="706" y="101"/>
                    <a:pt x="706" y="101"/>
                    <a:pt x="706" y="101"/>
                  </a:cubicBezTo>
                  <a:cubicBezTo>
                    <a:pt x="706" y="100"/>
                    <a:pt x="706" y="100"/>
                    <a:pt x="706" y="100"/>
                  </a:cubicBezTo>
                  <a:cubicBezTo>
                    <a:pt x="706" y="100"/>
                    <a:pt x="705" y="100"/>
                    <a:pt x="705" y="100"/>
                  </a:cubicBezTo>
                  <a:cubicBezTo>
                    <a:pt x="705" y="99"/>
                    <a:pt x="705" y="99"/>
                    <a:pt x="704" y="99"/>
                  </a:cubicBezTo>
                  <a:cubicBezTo>
                    <a:pt x="704" y="99"/>
                    <a:pt x="704" y="99"/>
                    <a:pt x="704" y="99"/>
                  </a:cubicBezTo>
                  <a:cubicBezTo>
                    <a:pt x="704" y="99"/>
                    <a:pt x="704" y="99"/>
                    <a:pt x="704" y="99"/>
                  </a:cubicBezTo>
                  <a:cubicBezTo>
                    <a:pt x="704" y="99"/>
                    <a:pt x="704" y="99"/>
                    <a:pt x="704" y="99"/>
                  </a:cubicBezTo>
                  <a:cubicBezTo>
                    <a:pt x="704" y="99"/>
                    <a:pt x="704" y="99"/>
                    <a:pt x="704" y="99"/>
                  </a:cubicBezTo>
                  <a:cubicBezTo>
                    <a:pt x="704" y="99"/>
                    <a:pt x="704" y="100"/>
                    <a:pt x="704" y="100"/>
                  </a:cubicBezTo>
                  <a:cubicBezTo>
                    <a:pt x="704" y="100"/>
                    <a:pt x="704" y="100"/>
                    <a:pt x="704" y="100"/>
                  </a:cubicBezTo>
                  <a:cubicBezTo>
                    <a:pt x="704" y="100"/>
                    <a:pt x="704" y="100"/>
                    <a:pt x="703" y="100"/>
                  </a:cubicBezTo>
                  <a:cubicBezTo>
                    <a:pt x="703" y="100"/>
                    <a:pt x="703" y="100"/>
                    <a:pt x="703" y="100"/>
                  </a:cubicBezTo>
                  <a:cubicBezTo>
                    <a:pt x="703" y="100"/>
                    <a:pt x="703" y="100"/>
                    <a:pt x="703" y="100"/>
                  </a:cubicBezTo>
                  <a:cubicBezTo>
                    <a:pt x="703" y="100"/>
                    <a:pt x="703" y="100"/>
                    <a:pt x="703" y="99"/>
                  </a:cubicBezTo>
                  <a:cubicBezTo>
                    <a:pt x="703" y="99"/>
                    <a:pt x="703" y="99"/>
                    <a:pt x="703" y="99"/>
                  </a:cubicBezTo>
                  <a:cubicBezTo>
                    <a:pt x="703" y="99"/>
                    <a:pt x="703" y="99"/>
                    <a:pt x="703" y="99"/>
                  </a:cubicBezTo>
                  <a:cubicBezTo>
                    <a:pt x="703" y="99"/>
                    <a:pt x="703" y="99"/>
                    <a:pt x="703" y="99"/>
                  </a:cubicBezTo>
                  <a:cubicBezTo>
                    <a:pt x="703" y="99"/>
                    <a:pt x="703" y="99"/>
                    <a:pt x="703" y="99"/>
                  </a:cubicBezTo>
                  <a:cubicBezTo>
                    <a:pt x="703" y="99"/>
                    <a:pt x="703" y="99"/>
                    <a:pt x="703" y="98"/>
                  </a:cubicBezTo>
                  <a:cubicBezTo>
                    <a:pt x="703" y="98"/>
                    <a:pt x="703" y="98"/>
                    <a:pt x="703" y="98"/>
                  </a:cubicBezTo>
                  <a:cubicBezTo>
                    <a:pt x="703" y="98"/>
                    <a:pt x="703" y="98"/>
                    <a:pt x="703" y="98"/>
                  </a:cubicBezTo>
                  <a:cubicBezTo>
                    <a:pt x="703" y="97"/>
                    <a:pt x="703" y="97"/>
                    <a:pt x="703" y="97"/>
                  </a:cubicBezTo>
                  <a:cubicBezTo>
                    <a:pt x="703" y="97"/>
                    <a:pt x="703" y="96"/>
                    <a:pt x="703" y="96"/>
                  </a:cubicBezTo>
                  <a:cubicBezTo>
                    <a:pt x="703" y="96"/>
                    <a:pt x="703" y="96"/>
                    <a:pt x="703" y="95"/>
                  </a:cubicBezTo>
                  <a:cubicBezTo>
                    <a:pt x="703" y="95"/>
                    <a:pt x="702" y="95"/>
                    <a:pt x="702" y="95"/>
                  </a:cubicBezTo>
                  <a:cubicBezTo>
                    <a:pt x="702" y="95"/>
                    <a:pt x="702" y="95"/>
                    <a:pt x="702" y="95"/>
                  </a:cubicBezTo>
                  <a:cubicBezTo>
                    <a:pt x="702" y="95"/>
                    <a:pt x="702" y="95"/>
                    <a:pt x="702" y="95"/>
                  </a:cubicBezTo>
                  <a:cubicBezTo>
                    <a:pt x="702" y="95"/>
                    <a:pt x="701" y="95"/>
                    <a:pt x="701" y="95"/>
                  </a:cubicBezTo>
                  <a:cubicBezTo>
                    <a:pt x="701" y="95"/>
                    <a:pt x="701" y="95"/>
                    <a:pt x="701" y="95"/>
                  </a:cubicBezTo>
                  <a:cubicBezTo>
                    <a:pt x="701" y="95"/>
                    <a:pt x="701" y="95"/>
                    <a:pt x="700" y="95"/>
                  </a:cubicBezTo>
                  <a:cubicBezTo>
                    <a:pt x="700" y="95"/>
                    <a:pt x="700" y="95"/>
                    <a:pt x="700" y="95"/>
                  </a:cubicBezTo>
                  <a:cubicBezTo>
                    <a:pt x="700" y="95"/>
                    <a:pt x="700" y="95"/>
                    <a:pt x="700" y="95"/>
                  </a:cubicBezTo>
                  <a:cubicBezTo>
                    <a:pt x="699" y="95"/>
                    <a:pt x="699" y="95"/>
                    <a:pt x="699" y="95"/>
                  </a:cubicBezTo>
                  <a:cubicBezTo>
                    <a:pt x="699" y="95"/>
                    <a:pt x="699" y="95"/>
                    <a:pt x="699" y="95"/>
                  </a:cubicBezTo>
                  <a:cubicBezTo>
                    <a:pt x="699" y="95"/>
                    <a:pt x="699" y="95"/>
                    <a:pt x="699" y="95"/>
                  </a:cubicBezTo>
                  <a:cubicBezTo>
                    <a:pt x="698" y="95"/>
                    <a:pt x="698" y="95"/>
                    <a:pt x="698" y="95"/>
                  </a:cubicBezTo>
                  <a:cubicBezTo>
                    <a:pt x="698" y="95"/>
                    <a:pt x="698" y="95"/>
                    <a:pt x="698" y="95"/>
                  </a:cubicBezTo>
                  <a:cubicBezTo>
                    <a:pt x="698" y="95"/>
                    <a:pt x="698" y="95"/>
                    <a:pt x="698" y="95"/>
                  </a:cubicBezTo>
                  <a:cubicBezTo>
                    <a:pt x="698" y="95"/>
                    <a:pt x="698" y="95"/>
                    <a:pt x="698" y="95"/>
                  </a:cubicBezTo>
                  <a:cubicBezTo>
                    <a:pt x="698" y="95"/>
                    <a:pt x="697" y="95"/>
                    <a:pt x="697" y="95"/>
                  </a:cubicBezTo>
                  <a:cubicBezTo>
                    <a:pt x="697" y="95"/>
                    <a:pt x="697" y="95"/>
                    <a:pt x="697" y="95"/>
                  </a:cubicBezTo>
                  <a:cubicBezTo>
                    <a:pt x="697" y="95"/>
                    <a:pt x="697" y="95"/>
                    <a:pt x="697" y="95"/>
                  </a:cubicBezTo>
                  <a:cubicBezTo>
                    <a:pt x="697" y="95"/>
                    <a:pt x="697" y="95"/>
                    <a:pt x="697" y="94"/>
                  </a:cubicBezTo>
                  <a:cubicBezTo>
                    <a:pt x="697" y="94"/>
                    <a:pt x="697" y="94"/>
                    <a:pt x="697" y="94"/>
                  </a:cubicBezTo>
                  <a:cubicBezTo>
                    <a:pt x="697" y="94"/>
                    <a:pt x="697" y="93"/>
                    <a:pt x="697" y="92"/>
                  </a:cubicBezTo>
                  <a:cubicBezTo>
                    <a:pt x="697" y="92"/>
                    <a:pt x="697" y="91"/>
                    <a:pt x="697" y="91"/>
                  </a:cubicBezTo>
                  <a:cubicBezTo>
                    <a:pt x="697" y="90"/>
                    <a:pt x="696" y="90"/>
                    <a:pt x="696" y="89"/>
                  </a:cubicBezTo>
                  <a:cubicBezTo>
                    <a:pt x="696" y="89"/>
                    <a:pt x="696" y="88"/>
                    <a:pt x="695" y="88"/>
                  </a:cubicBezTo>
                  <a:cubicBezTo>
                    <a:pt x="695" y="88"/>
                    <a:pt x="695" y="88"/>
                    <a:pt x="695" y="88"/>
                  </a:cubicBezTo>
                  <a:cubicBezTo>
                    <a:pt x="695" y="88"/>
                    <a:pt x="695" y="88"/>
                    <a:pt x="695" y="88"/>
                  </a:cubicBezTo>
                  <a:cubicBezTo>
                    <a:pt x="695" y="88"/>
                    <a:pt x="695" y="88"/>
                    <a:pt x="695" y="88"/>
                  </a:cubicBezTo>
                  <a:cubicBezTo>
                    <a:pt x="695" y="88"/>
                    <a:pt x="695" y="88"/>
                    <a:pt x="695" y="88"/>
                  </a:cubicBezTo>
                  <a:cubicBezTo>
                    <a:pt x="695" y="88"/>
                    <a:pt x="695" y="88"/>
                    <a:pt x="695" y="88"/>
                  </a:cubicBezTo>
                  <a:cubicBezTo>
                    <a:pt x="694" y="88"/>
                    <a:pt x="694" y="88"/>
                    <a:pt x="694" y="88"/>
                  </a:cubicBezTo>
                  <a:cubicBezTo>
                    <a:pt x="694" y="88"/>
                    <a:pt x="694" y="88"/>
                    <a:pt x="694" y="88"/>
                  </a:cubicBezTo>
                  <a:cubicBezTo>
                    <a:pt x="694" y="88"/>
                    <a:pt x="694" y="88"/>
                    <a:pt x="693" y="88"/>
                  </a:cubicBezTo>
                  <a:cubicBezTo>
                    <a:pt x="693" y="88"/>
                    <a:pt x="693" y="88"/>
                    <a:pt x="693" y="89"/>
                  </a:cubicBezTo>
                  <a:cubicBezTo>
                    <a:pt x="693" y="89"/>
                    <a:pt x="692" y="89"/>
                    <a:pt x="692" y="89"/>
                  </a:cubicBezTo>
                  <a:cubicBezTo>
                    <a:pt x="692" y="89"/>
                    <a:pt x="692" y="89"/>
                    <a:pt x="691" y="89"/>
                  </a:cubicBezTo>
                  <a:cubicBezTo>
                    <a:pt x="691" y="89"/>
                    <a:pt x="691" y="89"/>
                    <a:pt x="691" y="89"/>
                  </a:cubicBezTo>
                  <a:cubicBezTo>
                    <a:pt x="690" y="89"/>
                    <a:pt x="690" y="89"/>
                    <a:pt x="690" y="89"/>
                  </a:cubicBezTo>
                  <a:cubicBezTo>
                    <a:pt x="690" y="89"/>
                    <a:pt x="690" y="89"/>
                    <a:pt x="689" y="89"/>
                  </a:cubicBezTo>
                  <a:cubicBezTo>
                    <a:pt x="689" y="89"/>
                    <a:pt x="689" y="89"/>
                    <a:pt x="689" y="89"/>
                  </a:cubicBezTo>
                  <a:cubicBezTo>
                    <a:pt x="689" y="88"/>
                    <a:pt x="688" y="88"/>
                    <a:pt x="688" y="88"/>
                  </a:cubicBezTo>
                  <a:cubicBezTo>
                    <a:pt x="688" y="88"/>
                    <a:pt x="687" y="87"/>
                    <a:pt x="686" y="87"/>
                  </a:cubicBezTo>
                  <a:cubicBezTo>
                    <a:pt x="685" y="87"/>
                    <a:pt x="684" y="86"/>
                    <a:pt x="683" y="86"/>
                  </a:cubicBezTo>
                  <a:cubicBezTo>
                    <a:pt x="682" y="86"/>
                    <a:pt x="681" y="86"/>
                    <a:pt x="680" y="86"/>
                  </a:cubicBezTo>
                  <a:cubicBezTo>
                    <a:pt x="679" y="85"/>
                    <a:pt x="678" y="85"/>
                    <a:pt x="678" y="85"/>
                  </a:cubicBezTo>
                  <a:cubicBezTo>
                    <a:pt x="677" y="85"/>
                    <a:pt x="677" y="85"/>
                    <a:pt x="677" y="85"/>
                  </a:cubicBezTo>
                  <a:cubicBezTo>
                    <a:pt x="677" y="85"/>
                    <a:pt x="677" y="85"/>
                    <a:pt x="677" y="86"/>
                  </a:cubicBezTo>
                  <a:cubicBezTo>
                    <a:pt x="677" y="86"/>
                    <a:pt x="677" y="86"/>
                    <a:pt x="677" y="86"/>
                  </a:cubicBezTo>
                  <a:cubicBezTo>
                    <a:pt x="677" y="86"/>
                    <a:pt x="677" y="86"/>
                    <a:pt x="676" y="86"/>
                  </a:cubicBezTo>
                  <a:cubicBezTo>
                    <a:pt x="676" y="86"/>
                    <a:pt x="676" y="86"/>
                    <a:pt x="676" y="86"/>
                  </a:cubicBezTo>
                  <a:cubicBezTo>
                    <a:pt x="676" y="86"/>
                    <a:pt x="676" y="86"/>
                    <a:pt x="676" y="86"/>
                  </a:cubicBezTo>
                  <a:cubicBezTo>
                    <a:pt x="676" y="86"/>
                    <a:pt x="675" y="86"/>
                    <a:pt x="675" y="86"/>
                  </a:cubicBezTo>
                  <a:cubicBezTo>
                    <a:pt x="675" y="86"/>
                    <a:pt x="675" y="86"/>
                    <a:pt x="675" y="86"/>
                  </a:cubicBezTo>
                  <a:cubicBezTo>
                    <a:pt x="675" y="86"/>
                    <a:pt x="674" y="85"/>
                    <a:pt x="674" y="85"/>
                  </a:cubicBezTo>
                  <a:cubicBezTo>
                    <a:pt x="674" y="85"/>
                    <a:pt x="674" y="85"/>
                    <a:pt x="674" y="85"/>
                  </a:cubicBezTo>
                  <a:cubicBezTo>
                    <a:pt x="673" y="85"/>
                    <a:pt x="673" y="85"/>
                    <a:pt x="673" y="85"/>
                  </a:cubicBezTo>
                  <a:cubicBezTo>
                    <a:pt x="673" y="85"/>
                    <a:pt x="673" y="85"/>
                    <a:pt x="673" y="85"/>
                  </a:cubicBezTo>
                  <a:cubicBezTo>
                    <a:pt x="672" y="85"/>
                    <a:pt x="672" y="85"/>
                    <a:pt x="672" y="85"/>
                  </a:cubicBezTo>
                  <a:cubicBezTo>
                    <a:pt x="672" y="85"/>
                    <a:pt x="672" y="85"/>
                    <a:pt x="672" y="85"/>
                  </a:cubicBezTo>
                  <a:cubicBezTo>
                    <a:pt x="672" y="85"/>
                    <a:pt x="671" y="85"/>
                    <a:pt x="671" y="85"/>
                  </a:cubicBezTo>
                  <a:cubicBezTo>
                    <a:pt x="671" y="85"/>
                    <a:pt x="670" y="86"/>
                    <a:pt x="670" y="86"/>
                  </a:cubicBezTo>
                  <a:cubicBezTo>
                    <a:pt x="670" y="86"/>
                    <a:pt x="669" y="86"/>
                    <a:pt x="669" y="86"/>
                  </a:cubicBezTo>
                  <a:cubicBezTo>
                    <a:pt x="668" y="86"/>
                    <a:pt x="667" y="86"/>
                    <a:pt x="667" y="86"/>
                  </a:cubicBezTo>
                  <a:cubicBezTo>
                    <a:pt x="666" y="86"/>
                    <a:pt x="665" y="86"/>
                    <a:pt x="665" y="86"/>
                  </a:cubicBezTo>
                  <a:cubicBezTo>
                    <a:pt x="664" y="86"/>
                    <a:pt x="664" y="86"/>
                    <a:pt x="663" y="86"/>
                  </a:cubicBezTo>
                  <a:cubicBezTo>
                    <a:pt x="663" y="86"/>
                    <a:pt x="662" y="86"/>
                    <a:pt x="662" y="86"/>
                  </a:cubicBezTo>
                  <a:cubicBezTo>
                    <a:pt x="662" y="86"/>
                    <a:pt x="661" y="85"/>
                    <a:pt x="661" y="85"/>
                  </a:cubicBezTo>
                  <a:cubicBezTo>
                    <a:pt x="661" y="85"/>
                    <a:pt x="661" y="85"/>
                    <a:pt x="661" y="85"/>
                  </a:cubicBezTo>
                  <a:cubicBezTo>
                    <a:pt x="661" y="85"/>
                    <a:pt x="661" y="85"/>
                    <a:pt x="661" y="85"/>
                  </a:cubicBezTo>
                  <a:cubicBezTo>
                    <a:pt x="661" y="85"/>
                    <a:pt x="660" y="85"/>
                    <a:pt x="660" y="85"/>
                  </a:cubicBezTo>
                  <a:cubicBezTo>
                    <a:pt x="660" y="85"/>
                    <a:pt x="660" y="85"/>
                    <a:pt x="660" y="85"/>
                  </a:cubicBezTo>
                  <a:cubicBezTo>
                    <a:pt x="660" y="85"/>
                    <a:pt x="659" y="85"/>
                    <a:pt x="659" y="85"/>
                  </a:cubicBezTo>
                  <a:cubicBezTo>
                    <a:pt x="658" y="86"/>
                    <a:pt x="658" y="86"/>
                    <a:pt x="658" y="86"/>
                  </a:cubicBezTo>
                  <a:cubicBezTo>
                    <a:pt x="657" y="86"/>
                    <a:pt x="657" y="86"/>
                    <a:pt x="657" y="87"/>
                  </a:cubicBezTo>
                  <a:cubicBezTo>
                    <a:pt x="657" y="87"/>
                    <a:pt x="656" y="87"/>
                    <a:pt x="656" y="88"/>
                  </a:cubicBezTo>
                  <a:cubicBezTo>
                    <a:pt x="656" y="88"/>
                    <a:pt x="656" y="88"/>
                    <a:pt x="656" y="89"/>
                  </a:cubicBezTo>
                  <a:cubicBezTo>
                    <a:pt x="656" y="89"/>
                    <a:pt x="656" y="89"/>
                    <a:pt x="655" y="89"/>
                  </a:cubicBezTo>
                  <a:cubicBezTo>
                    <a:pt x="655" y="89"/>
                    <a:pt x="654" y="90"/>
                    <a:pt x="653" y="90"/>
                  </a:cubicBezTo>
                  <a:cubicBezTo>
                    <a:pt x="653" y="90"/>
                    <a:pt x="652" y="90"/>
                    <a:pt x="651" y="90"/>
                  </a:cubicBezTo>
                  <a:cubicBezTo>
                    <a:pt x="651" y="90"/>
                    <a:pt x="650" y="90"/>
                    <a:pt x="649" y="90"/>
                  </a:cubicBezTo>
                  <a:cubicBezTo>
                    <a:pt x="649" y="90"/>
                    <a:pt x="648" y="90"/>
                    <a:pt x="648" y="90"/>
                  </a:cubicBezTo>
                  <a:cubicBezTo>
                    <a:pt x="647" y="90"/>
                    <a:pt x="647" y="89"/>
                    <a:pt x="646" y="89"/>
                  </a:cubicBezTo>
                  <a:cubicBezTo>
                    <a:pt x="646" y="89"/>
                    <a:pt x="646" y="89"/>
                    <a:pt x="645" y="89"/>
                  </a:cubicBezTo>
                  <a:cubicBezTo>
                    <a:pt x="645" y="89"/>
                    <a:pt x="645" y="89"/>
                    <a:pt x="645" y="89"/>
                  </a:cubicBezTo>
                  <a:cubicBezTo>
                    <a:pt x="645" y="89"/>
                    <a:pt x="645" y="88"/>
                    <a:pt x="645" y="88"/>
                  </a:cubicBezTo>
                  <a:cubicBezTo>
                    <a:pt x="645" y="88"/>
                    <a:pt x="645" y="88"/>
                    <a:pt x="646" y="87"/>
                  </a:cubicBezTo>
                  <a:cubicBezTo>
                    <a:pt x="646" y="87"/>
                    <a:pt x="646" y="86"/>
                    <a:pt x="647" y="86"/>
                  </a:cubicBezTo>
                  <a:cubicBezTo>
                    <a:pt x="647" y="85"/>
                    <a:pt x="648" y="85"/>
                    <a:pt x="648" y="84"/>
                  </a:cubicBezTo>
                  <a:cubicBezTo>
                    <a:pt x="649" y="84"/>
                    <a:pt x="649" y="84"/>
                    <a:pt x="649" y="84"/>
                  </a:cubicBezTo>
                  <a:cubicBezTo>
                    <a:pt x="649" y="83"/>
                    <a:pt x="649" y="83"/>
                    <a:pt x="650" y="83"/>
                  </a:cubicBezTo>
                  <a:cubicBezTo>
                    <a:pt x="650" y="82"/>
                    <a:pt x="650" y="82"/>
                    <a:pt x="650" y="82"/>
                  </a:cubicBezTo>
                  <a:cubicBezTo>
                    <a:pt x="651" y="82"/>
                    <a:pt x="651" y="82"/>
                    <a:pt x="651" y="81"/>
                  </a:cubicBezTo>
                  <a:cubicBezTo>
                    <a:pt x="651" y="81"/>
                    <a:pt x="651" y="81"/>
                    <a:pt x="650" y="81"/>
                  </a:cubicBezTo>
                  <a:cubicBezTo>
                    <a:pt x="650" y="81"/>
                    <a:pt x="650" y="81"/>
                    <a:pt x="650" y="81"/>
                  </a:cubicBezTo>
                  <a:cubicBezTo>
                    <a:pt x="650" y="81"/>
                    <a:pt x="649" y="81"/>
                    <a:pt x="649" y="81"/>
                  </a:cubicBezTo>
                  <a:cubicBezTo>
                    <a:pt x="649" y="81"/>
                    <a:pt x="648" y="81"/>
                    <a:pt x="648" y="81"/>
                  </a:cubicBezTo>
                  <a:cubicBezTo>
                    <a:pt x="648" y="81"/>
                    <a:pt x="647" y="81"/>
                    <a:pt x="647" y="81"/>
                  </a:cubicBezTo>
                  <a:cubicBezTo>
                    <a:pt x="647" y="81"/>
                    <a:pt x="647" y="81"/>
                    <a:pt x="646" y="81"/>
                  </a:cubicBezTo>
                  <a:cubicBezTo>
                    <a:pt x="646" y="81"/>
                    <a:pt x="646" y="81"/>
                    <a:pt x="646" y="81"/>
                  </a:cubicBezTo>
                  <a:cubicBezTo>
                    <a:pt x="646" y="81"/>
                    <a:pt x="645" y="81"/>
                    <a:pt x="645" y="81"/>
                  </a:cubicBezTo>
                  <a:cubicBezTo>
                    <a:pt x="645" y="81"/>
                    <a:pt x="645" y="81"/>
                    <a:pt x="644" y="81"/>
                  </a:cubicBezTo>
                  <a:cubicBezTo>
                    <a:pt x="644" y="81"/>
                    <a:pt x="644" y="81"/>
                    <a:pt x="644" y="81"/>
                  </a:cubicBezTo>
                  <a:cubicBezTo>
                    <a:pt x="644" y="81"/>
                    <a:pt x="643" y="81"/>
                    <a:pt x="643" y="81"/>
                  </a:cubicBezTo>
                  <a:cubicBezTo>
                    <a:pt x="643" y="81"/>
                    <a:pt x="643" y="81"/>
                    <a:pt x="642" y="81"/>
                  </a:cubicBezTo>
                  <a:cubicBezTo>
                    <a:pt x="641" y="81"/>
                    <a:pt x="641" y="81"/>
                    <a:pt x="640" y="81"/>
                  </a:cubicBezTo>
                  <a:cubicBezTo>
                    <a:pt x="639" y="81"/>
                    <a:pt x="639" y="81"/>
                    <a:pt x="639" y="81"/>
                  </a:cubicBezTo>
                  <a:cubicBezTo>
                    <a:pt x="638" y="81"/>
                    <a:pt x="638" y="81"/>
                    <a:pt x="638" y="81"/>
                  </a:cubicBezTo>
                  <a:cubicBezTo>
                    <a:pt x="638" y="81"/>
                    <a:pt x="637" y="81"/>
                    <a:pt x="637" y="81"/>
                  </a:cubicBezTo>
                  <a:cubicBezTo>
                    <a:pt x="637" y="80"/>
                    <a:pt x="637" y="80"/>
                    <a:pt x="636" y="80"/>
                  </a:cubicBezTo>
                  <a:cubicBezTo>
                    <a:pt x="636" y="80"/>
                    <a:pt x="635" y="80"/>
                    <a:pt x="635" y="80"/>
                  </a:cubicBezTo>
                  <a:cubicBezTo>
                    <a:pt x="634" y="80"/>
                    <a:pt x="633" y="80"/>
                    <a:pt x="632" y="80"/>
                  </a:cubicBezTo>
                  <a:cubicBezTo>
                    <a:pt x="631" y="79"/>
                    <a:pt x="630" y="79"/>
                    <a:pt x="629" y="79"/>
                  </a:cubicBezTo>
                  <a:cubicBezTo>
                    <a:pt x="629" y="79"/>
                    <a:pt x="629" y="79"/>
                    <a:pt x="629" y="79"/>
                  </a:cubicBezTo>
                  <a:cubicBezTo>
                    <a:pt x="629" y="79"/>
                    <a:pt x="629" y="79"/>
                    <a:pt x="629" y="79"/>
                  </a:cubicBezTo>
                  <a:cubicBezTo>
                    <a:pt x="628" y="79"/>
                    <a:pt x="628" y="79"/>
                    <a:pt x="628" y="79"/>
                  </a:cubicBezTo>
                  <a:cubicBezTo>
                    <a:pt x="628" y="79"/>
                    <a:pt x="628" y="79"/>
                    <a:pt x="628" y="79"/>
                  </a:cubicBezTo>
                  <a:cubicBezTo>
                    <a:pt x="628" y="79"/>
                    <a:pt x="628" y="79"/>
                    <a:pt x="628" y="79"/>
                  </a:cubicBezTo>
                  <a:cubicBezTo>
                    <a:pt x="627" y="79"/>
                    <a:pt x="627" y="79"/>
                    <a:pt x="627" y="79"/>
                  </a:cubicBezTo>
                  <a:cubicBezTo>
                    <a:pt x="627" y="79"/>
                    <a:pt x="627" y="79"/>
                    <a:pt x="627" y="79"/>
                  </a:cubicBezTo>
                  <a:cubicBezTo>
                    <a:pt x="627" y="79"/>
                    <a:pt x="627" y="79"/>
                    <a:pt x="626" y="79"/>
                  </a:cubicBezTo>
                  <a:cubicBezTo>
                    <a:pt x="626" y="79"/>
                    <a:pt x="626" y="79"/>
                    <a:pt x="626" y="79"/>
                  </a:cubicBezTo>
                  <a:cubicBezTo>
                    <a:pt x="626" y="79"/>
                    <a:pt x="626" y="79"/>
                    <a:pt x="627" y="78"/>
                  </a:cubicBezTo>
                  <a:cubicBezTo>
                    <a:pt x="627" y="78"/>
                    <a:pt x="627" y="78"/>
                    <a:pt x="628" y="78"/>
                  </a:cubicBezTo>
                  <a:cubicBezTo>
                    <a:pt x="628" y="78"/>
                    <a:pt x="629" y="78"/>
                    <a:pt x="629" y="78"/>
                  </a:cubicBezTo>
                  <a:cubicBezTo>
                    <a:pt x="630" y="78"/>
                    <a:pt x="630" y="78"/>
                    <a:pt x="630" y="78"/>
                  </a:cubicBezTo>
                  <a:cubicBezTo>
                    <a:pt x="631" y="78"/>
                    <a:pt x="631" y="77"/>
                    <a:pt x="631" y="77"/>
                  </a:cubicBezTo>
                  <a:cubicBezTo>
                    <a:pt x="632" y="77"/>
                    <a:pt x="632" y="77"/>
                    <a:pt x="632" y="77"/>
                  </a:cubicBezTo>
                  <a:cubicBezTo>
                    <a:pt x="632" y="77"/>
                    <a:pt x="633" y="77"/>
                    <a:pt x="633" y="77"/>
                  </a:cubicBezTo>
                  <a:cubicBezTo>
                    <a:pt x="633" y="77"/>
                    <a:pt x="634" y="76"/>
                    <a:pt x="634" y="76"/>
                  </a:cubicBezTo>
                  <a:cubicBezTo>
                    <a:pt x="634" y="76"/>
                    <a:pt x="635" y="76"/>
                    <a:pt x="635" y="76"/>
                  </a:cubicBezTo>
                  <a:cubicBezTo>
                    <a:pt x="635" y="76"/>
                    <a:pt x="636" y="75"/>
                    <a:pt x="636" y="75"/>
                  </a:cubicBezTo>
                  <a:cubicBezTo>
                    <a:pt x="636" y="75"/>
                    <a:pt x="637" y="75"/>
                    <a:pt x="637" y="75"/>
                  </a:cubicBezTo>
                  <a:cubicBezTo>
                    <a:pt x="637" y="75"/>
                    <a:pt x="638" y="75"/>
                    <a:pt x="638" y="75"/>
                  </a:cubicBezTo>
                  <a:cubicBezTo>
                    <a:pt x="638" y="75"/>
                    <a:pt x="639" y="75"/>
                    <a:pt x="639" y="75"/>
                  </a:cubicBezTo>
                  <a:cubicBezTo>
                    <a:pt x="639" y="74"/>
                    <a:pt x="639" y="74"/>
                    <a:pt x="639" y="74"/>
                  </a:cubicBezTo>
                  <a:cubicBezTo>
                    <a:pt x="639" y="74"/>
                    <a:pt x="639" y="74"/>
                    <a:pt x="639" y="74"/>
                  </a:cubicBezTo>
                  <a:cubicBezTo>
                    <a:pt x="639" y="74"/>
                    <a:pt x="639" y="74"/>
                    <a:pt x="639" y="74"/>
                  </a:cubicBezTo>
                  <a:cubicBezTo>
                    <a:pt x="640" y="74"/>
                    <a:pt x="640" y="74"/>
                    <a:pt x="639" y="74"/>
                  </a:cubicBezTo>
                  <a:cubicBezTo>
                    <a:pt x="639" y="74"/>
                    <a:pt x="639" y="73"/>
                    <a:pt x="639" y="73"/>
                  </a:cubicBezTo>
                  <a:cubicBezTo>
                    <a:pt x="639" y="73"/>
                    <a:pt x="639" y="73"/>
                    <a:pt x="639" y="73"/>
                  </a:cubicBezTo>
                  <a:cubicBezTo>
                    <a:pt x="639" y="73"/>
                    <a:pt x="639" y="73"/>
                    <a:pt x="639" y="72"/>
                  </a:cubicBezTo>
                  <a:cubicBezTo>
                    <a:pt x="638" y="72"/>
                    <a:pt x="638" y="72"/>
                    <a:pt x="638" y="72"/>
                  </a:cubicBezTo>
                  <a:cubicBezTo>
                    <a:pt x="638" y="72"/>
                    <a:pt x="637" y="72"/>
                    <a:pt x="637" y="72"/>
                  </a:cubicBezTo>
                  <a:cubicBezTo>
                    <a:pt x="637" y="72"/>
                    <a:pt x="637" y="71"/>
                    <a:pt x="636" y="71"/>
                  </a:cubicBezTo>
                  <a:cubicBezTo>
                    <a:pt x="636" y="71"/>
                    <a:pt x="636" y="71"/>
                    <a:pt x="635" y="71"/>
                  </a:cubicBezTo>
                  <a:cubicBezTo>
                    <a:pt x="635" y="71"/>
                    <a:pt x="635" y="71"/>
                    <a:pt x="634" y="71"/>
                  </a:cubicBezTo>
                  <a:cubicBezTo>
                    <a:pt x="634" y="71"/>
                    <a:pt x="634" y="71"/>
                    <a:pt x="634" y="71"/>
                  </a:cubicBezTo>
                  <a:cubicBezTo>
                    <a:pt x="633" y="71"/>
                    <a:pt x="633" y="71"/>
                    <a:pt x="633" y="71"/>
                  </a:cubicBezTo>
                  <a:cubicBezTo>
                    <a:pt x="632" y="71"/>
                    <a:pt x="632" y="71"/>
                    <a:pt x="632" y="71"/>
                  </a:cubicBezTo>
                  <a:cubicBezTo>
                    <a:pt x="632" y="71"/>
                    <a:pt x="632" y="71"/>
                    <a:pt x="631" y="71"/>
                  </a:cubicBezTo>
                  <a:cubicBezTo>
                    <a:pt x="631" y="71"/>
                    <a:pt x="631" y="71"/>
                    <a:pt x="631" y="71"/>
                  </a:cubicBezTo>
                  <a:cubicBezTo>
                    <a:pt x="631" y="71"/>
                    <a:pt x="631" y="71"/>
                    <a:pt x="631" y="71"/>
                  </a:cubicBezTo>
                  <a:cubicBezTo>
                    <a:pt x="630" y="71"/>
                    <a:pt x="630" y="70"/>
                    <a:pt x="630" y="70"/>
                  </a:cubicBezTo>
                  <a:cubicBezTo>
                    <a:pt x="630" y="70"/>
                    <a:pt x="629" y="70"/>
                    <a:pt x="628" y="70"/>
                  </a:cubicBezTo>
                  <a:cubicBezTo>
                    <a:pt x="628" y="70"/>
                    <a:pt x="627" y="70"/>
                    <a:pt x="627" y="69"/>
                  </a:cubicBezTo>
                  <a:cubicBezTo>
                    <a:pt x="626" y="69"/>
                    <a:pt x="625" y="69"/>
                    <a:pt x="625" y="69"/>
                  </a:cubicBezTo>
                  <a:cubicBezTo>
                    <a:pt x="624" y="69"/>
                    <a:pt x="624" y="69"/>
                    <a:pt x="623" y="69"/>
                  </a:cubicBezTo>
                  <a:cubicBezTo>
                    <a:pt x="623" y="69"/>
                    <a:pt x="623" y="69"/>
                    <a:pt x="623" y="69"/>
                  </a:cubicBezTo>
                  <a:cubicBezTo>
                    <a:pt x="623" y="69"/>
                    <a:pt x="623" y="69"/>
                    <a:pt x="623" y="69"/>
                  </a:cubicBezTo>
                  <a:cubicBezTo>
                    <a:pt x="623" y="69"/>
                    <a:pt x="623" y="69"/>
                    <a:pt x="623" y="69"/>
                  </a:cubicBezTo>
                  <a:cubicBezTo>
                    <a:pt x="623" y="69"/>
                    <a:pt x="623" y="69"/>
                    <a:pt x="623" y="69"/>
                  </a:cubicBezTo>
                  <a:moveTo>
                    <a:pt x="611" y="37"/>
                  </a:moveTo>
                  <a:cubicBezTo>
                    <a:pt x="611" y="37"/>
                    <a:pt x="611" y="37"/>
                    <a:pt x="611" y="37"/>
                  </a:cubicBezTo>
                  <a:cubicBezTo>
                    <a:pt x="611" y="38"/>
                    <a:pt x="610" y="38"/>
                    <a:pt x="610" y="38"/>
                  </a:cubicBezTo>
                  <a:cubicBezTo>
                    <a:pt x="610" y="38"/>
                    <a:pt x="610" y="38"/>
                    <a:pt x="610" y="38"/>
                  </a:cubicBezTo>
                  <a:cubicBezTo>
                    <a:pt x="610" y="38"/>
                    <a:pt x="610" y="38"/>
                    <a:pt x="610" y="38"/>
                  </a:cubicBezTo>
                  <a:cubicBezTo>
                    <a:pt x="610" y="39"/>
                    <a:pt x="610" y="39"/>
                    <a:pt x="610" y="39"/>
                  </a:cubicBezTo>
                  <a:cubicBezTo>
                    <a:pt x="609" y="39"/>
                    <a:pt x="609" y="40"/>
                    <a:pt x="608" y="40"/>
                  </a:cubicBezTo>
                  <a:cubicBezTo>
                    <a:pt x="608" y="40"/>
                    <a:pt x="607" y="40"/>
                    <a:pt x="607" y="40"/>
                  </a:cubicBezTo>
                  <a:cubicBezTo>
                    <a:pt x="606" y="40"/>
                    <a:pt x="606" y="40"/>
                    <a:pt x="605" y="40"/>
                  </a:cubicBezTo>
                  <a:cubicBezTo>
                    <a:pt x="605" y="40"/>
                    <a:pt x="604" y="40"/>
                    <a:pt x="604" y="40"/>
                  </a:cubicBezTo>
                  <a:cubicBezTo>
                    <a:pt x="603" y="40"/>
                    <a:pt x="603" y="40"/>
                    <a:pt x="603" y="40"/>
                  </a:cubicBezTo>
                  <a:cubicBezTo>
                    <a:pt x="602" y="40"/>
                    <a:pt x="602" y="40"/>
                    <a:pt x="602" y="41"/>
                  </a:cubicBezTo>
                  <a:cubicBezTo>
                    <a:pt x="602" y="41"/>
                    <a:pt x="601" y="41"/>
                    <a:pt x="601" y="41"/>
                  </a:cubicBezTo>
                  <a:cubicBezTo>
                    <a:pt x="601" y="41"/>
                    <a:pt x="601" y="42"/>
                    <a:pt x="601" y="42"/>
                  </a:cubicBezTo>
                  <a:cubicBezTo>
                    <a:pt x="601" y="42"/>
                    <a:pt x="601" y="43"/>
                    <a:pt x="601" y="43"/>
                  </a:cubicBezTo>
                  <a:cubicBezTo>
                    <a:pt x="601" y="43"/>
                    <a:pt x="601" y="43"/>
                    <a:pt x="600" y="44"/>
                  </a:cubicBezTo>
                  <a:cubicBezTo>
                    <a:pt x="600" y="44"/>
                    <a:pt x="600" y="44"/>
                    <a:pt x="600" y="44"/>
                  </a:cubicBezTo>
                  <a:cubicBezTo>
                    <a:pt x="600" y="45"/>
                    <a:pt x="600" y="45"/>
                    <a:pt x="599" y="45"/>
                  </a:cubicBezTo>
                  <a:cubicBezTo>
                    <a:pt x="599" y="45"/>
                    <a:pt x="599" y="46"/>
                    <a:pt x="599" y="46"/>
                  </a:cubicBezTo>
                  <a:cubicBezTo>
                    <a:pt x="599" y="46"/>
                    <a:pt x="599" y="46"/>
                    <a:pt x="599" y="47"/>
                  </a:cubicBezTo>
                  <a:cubicBezTo>
                    <a:pt x="599" y="47"/>
                    <a:pt x="599" y="47"/>
                    <a:pt x="599" y="47"/>
                  </a:cubicBezTo>
                  <a:cubicBezTo>
                    <a:pt x="599" y="48"/>
                    <a:pt x="599" y="48"/>
                    <a:pt x="599" y="48"/>
                  </a:cubicBezTo>
                  <a:cubicBezTo>
                    <a:pt x="599" y="48"/>
                    <a:pt x="599" y="48"/>
                    <a:pt x="599" y="48"/>
                  </a:cubicBezTo>
                  <a:cubicBezTo>
                    <a:pt x="599" y="48"/>
                    <a:pt x="599" y="48"/>
                    <a:pt x="599" y="48"/>
                  </a:cubicBezTo>
                  <a:cubicBezTo>
                    <a:pt x="599" y="48"/>
                    <a:pt x="598" y="48"/>
                    <a:pt x="598" y="48"/>
                  </a:cubicBezTo>
                  <a:cubicBezTo>
                    <a:pt x="598" y="49"/>
                    <a:pt x="598" y="49"/>
                    <a:pt x="598" y="49"/>
                  </a:cubicBezTo>
                  <a:cubicBezTo>
                    <a:pt x="598" y="49"/>
                    <a:pt x="598" y="49"/>
                    <a:pt x="598" y="49"/>
                  </a:cubicBezTo>
                  <a:cubicBezTo>
                    <a:pt x="597" y="49"/>
                    <a:pt x="597" y="49"/>
                    <a:pt x="597" y="49"/>
                  </a:cubicBezTo>
                  <a:cubicBezTo>
                    <a:pt x="597" y="49"/>
                    <a:pt x="597" y="49"/>
                    <a:pt x="597" y="49"/>
                  </a:cubicBezTo>
                  <a:cubicBezTo>
                    <a:pt x="596" y="49"/>
                    <a:pt x="596" y="49"/>
                    <a:pt x="596" y="49"/>
                  </a:cubicBezTo>
                  <a:cubicBezTo>
                    <a:pt x="595" y="49"/>
                    <a:pt x="595" y="49"/>
                    <a:pt x="595" y="49"/>
                  </a:cubicBezTo>
                  <a:cubicBezTo>
                    <a:pt x="594" y="49"/>
                    <a:pt x="594" y="49"/>
                    <a:pt x="594" y="49"/>
                  </a:cubicBezTo>
                  <a:cubicBezTo>
                    <a:pt x="593" y="50"/>
                    <a:pt x="593" y="50"/>
                    <a:pt x="593" y="50"/>
                  </a:cubicBezTo>
                  <a:cubicBezTo>
                    <a:pt x="593" y="51"/>
                    <a:pt x="593" y="51"/>
                    <a:pt x="593" y="52"/>
                  </a:cubicBezTo>
                  <a:cubicBezTo>
                    <a:pt x="593" y="53"/>
                    <a:pt x="593" y="54"/>
                    <a:pt x="592" y="54"/>
                  </a:cubicBezTo>
                  <a:cubicBezTo>
                    <a:pt x="592" y="55"/>
                    <a:pt x="592" y="56"/>
                    <a:pt x="591" y="56"/>
                  </a:cubicBezTo>
                  <a:cubicBezTo>
                    <a:pt x="591" y="57"/>
                    <a:pt x="590" y="57"/>
                    <a:pt x="590" y="58"/>
                  </a:cubicBezTo>
                  <a:cubicBezTo>
                    <a:pt x="589" y="58"/>
                    <a:pt x="589" y="59"/>
                    <a:pt x="588" y="59"/>
                  </a:cubicBezTo>
                  <a:cubicBezTo>
                    <a:pt x="588" y="60"/>
                    <a:pt x="588" y="60"/>
                    <a:pt x="588" y="60"/>
                  </a:cubicBezTo>
                  <a:cubicBezTo>
                    <a:pt x="587" y="61"/>
                    <a:pt x="587" y="61"/>
                    <a:pt x="587" y="61"/>
                  </a:cubicBezTo>
                  <a:cubicBezTo>
                    <a:pt x="587" y="61"/>
                    <a:pt x="587" y="62"/>
                    <a:pt x="586" y="62"/>
                  </a:cubicBezTo>
                  <a:cubicBezTo>
                    <a:pt x="586" y="62"/>
                    <a:pt x="586" y="62"/>
                    <a:pt x="586" y="62"/>
                  </a:cubicBezTo>
                  <a:cubicBezTo>
                    <a:pt x="586" y="62"/>
                    <a:pt x="586" y="62"/>
                    <a:pt x="586" y="62"/>
                  </a:cubicBezTo>
                  <a:cubicBezTo>
                    <a:pt x="586" y="62"/>
                    <a:pt x="586" y="62"/>
                    <a:pt x="586" y="63"/>
                  </a:cubicBezTo>
                  <a:cubicBezTo>
                    <a:pt x="586" y="63"/>
                    <a:pt x="586" y="63"/>
                    <a:pt x="587" y="63"/>
                  </a:cubicBezTo>
                  <a:cubicBezTo>
                    <a:pt x="587" y="63"/>
                    <a:pt x="587" y="63"/>
                    <a:pt x="587" y="63"/>
                  </a:cubicBezTo>
                  <a:cubicBezTo>
                    <a:pt x="587" y="63"/>
                    <a:pt x="587" y="63"/>
                    <a:pt x="587" y="63"/>
                  </a:cubicBezTo>
                  <a:cubicBezTo>
                    <a:pt x="587" y="63"/>
                    <a:pt x="588" y="63"/>
                    <a:pt x="588" y="63"/>
                  </a:cubicBezTo>
                  <a:cubicBezTo>
                    <a:pt x="588" y="63"/>
                    <a:pt x="588" y="63"/>
                    <a:pt x="588" y="63"/>
                  </a:cubicBezTo>
                  <a:cubicBezTo>
                    <a:pt x="589" y="63"/>
                    <a:pt x="589" y="63"/>
                    <a:pt x="589" y="63"/>
                  </a:cubicBezTo>
                  <a:cubicBezTo>
                    <a:pt x="590" y="63"/>
                    <a:pt x="590" y="63"/>
                    <a:pt x="591" y="63"/>
                  </a:cubicBezTo>
                  <a:cubicBezTo>
                    <a:pt x="592" y="63"/>
                    <a:pt x="592" y="63"/>
                    <a:pt x="593" y="63"/>
                  </a:cubicBezTo>
                  <a:cubicBezTo>
                    <a:pt x="594" y="63"/>
                    <a:pt x="594" y="63"/>
                    <a:pt x="595" y="63"/>
                  </a:cubicBezTo>
                  <a:cubicBezTo>
                    <a:pt x="596" y="62"/>
                    <a:pt x="596" y="62"/>
                    <a:pt x="597" y="62"/>
                  </a:cubicBezTo>
                  <a:cubicBezTo>
                    <a:pt x="598" y="62"/>
                    <a:pt x="599" y="62"/>
                    <a:pt x="600" y="62"/>
                  </a:cubicBezTo>
                  <a:cubicBezTo>
                    <a:pt x="601" y="61"/>
                    <a:pt x="602" y="61"/>
                    <a:pt x="603" y="61"/>
                  </a:cubicBezTo>
                  <a:cubicBezTo>
                    <a:pt x="603" y="61"/>
                    <a:pt x="604" y="61"/>
                    <a:pt x="605" y="61"/>
                  </a:cubicBezTo>
                  <a:cubicBezTo>
                    <a:pt x="606" y="61"/>
                    <a:pt x="607" y="61"/>
                    <a:pt x="608" y="61"/>
                  </a:cubicBezTo>
                  <a:cubicBezTo>
                    <a:pt x="608" y="61"/>
                    <a:pt x="608" y="61"/>
                    <a:pt x="608" y="61"/>
                  </a:cubicBezTo>
                  <a:cubicBezTo>
                    <a:pt x="608" y="61"/>
                    <a:pt x="608" y="61"/>
                    <a:pt x="608" y="61"/>
                  </a:cubicBezTo>
                  <a:cubicBezTo>
                    <a:pt x="608" y="61"/>
                    <a:pt x="608" y="61"/>
                    <a:pt x="608" y="61"/>
                  </a:cubicBezTo>
                  <a:cubicBezTo>
                    <a:pt x="608" y="61"/>
                    <a:pt x="608" y="61"/>
                    <a:pt x="608" y="61"/>
                  </a:cubicBezTo>
                  <a:cubicBezTo>
                    <a:pt x="609" y="61"/>
                    <a:pt x="609" y="61"/>
                    <a:pt x="609" y="61"/>
                  </a:cubicBezTo>
                  <a:cubicBezTo>
                    <a:pt x="611" y="61"/>
                    <a:pt x="613" y="60"/>
                    <a:pt x="616" y="60"/>
                  </a:cubicBezTo>
                  <a:cubicBezTo>
                    <a:pt x="619" y="59"/>
                    <a:pt x="622" y="58"/>
                    <a:pt x="625" y="57"/>
                  </a:cubicBezTo>
                  <a:cubicBezTo>
                    <a:pt x="628" y="57"/>
                    <a:pt x="631" y="56"/>
                    <a:pt x="633" y="55"/>
                  </a:cubicBezTo>
                  <a:cubicBezTo>
                    <a:pt x="635" y="54"/>
                    <a:pt x="636" y="53"/>
                    <a:pt x="636" y="52"/>
                  </a:cubicBezTo>
                  <a:cubicBezTo>
                    <a:pt x="636" y="51"/>
                    <a:pt x="636" y="51"/>
                    <a:pt x="636" y="51"/>
                  </a:cubicBezTo>
                  <a:cubicBezTo>
                    <a:pt x="636" y="50"/>
                    <a:pt x="635" y="50"/>
                    <a:pt x="635" y="50"/>
                  </a:cubicBezTo>
                  <a:cubicBezTo>
                    <a:pt x="635" y="50"/>
                    <a:pt x="634" y="49"/>
                    <a:pt x="633" y="49"/>
                  </a:cubicBezTo>
                  <a:cubicBezTo>
                    <a:pt x="633" y="49"/>
                    <a:pt x="632" y="49"/>
                    <a:pt x="631" y="48"/>
                  </a:cubicBezTo>
                  <a:cubicBezTo>
                    <a:pt x="631" y="48"/>
                    <a:pt x="630" y="48"/>
                    <a:pt x="630" y="48"/>
                  </a:cubicBezTo>
                  <a:cubicBezTo>
                    <a:pt x="629" y="48"/>
                    <a:pt x="629" y="47"/>
                    <a:pt x="628" y="47"/>
                  </a:cubicBezTo>
                  <a:cubicBezTo>
                    <a:pt x="628" y="47"/>
                    <a:pt x="627" y="47"/>
                    <a:pt x="627" y="46"/>
                  </a:cubicBezTo>
                  <a:cubicBezTo>
                    <a:pt x="626" y="46"/>
                    <a:pt x="626" y="46"/>
                    <a:pt x="625" y="45"/>
                  </a:cubicBezTo>
                  <a:cubicBezTo>
                    <a:pt x="625" y="45"/>
                    <a:pt x="625" y="45"/>
                    <a:pt x="624" y="45"/>
                  </a:cubicBezTo>
                  <a:cubicBezTo>
                    <a:pt x="624" y="45"/>
                    <a:pt x="624" y="44"/>
                    <a:pt x="623" y="44"/>
                  </a:cubicBezTo>
                  <a:cubicBezTo>
                    <a:pt x="623" y="44"/>
                    <a:pt x="623" y="44"/>
                    <a:pt x="623" y="44"/>
                  </a:cubicBezTo>
                  <a:cubicBezTo>
                    <a:pt x="622" y="44"/>
                    <a:pt x="622" y="44"/>
                    <a:pt x="622" y="44"/>
                  </a:cubicBezTo>
                  <a:cubicBezTo>
                    <a:pt x="621" y="44"/>
                    <a:pt x="620" y="44"/>
                    <a:pt x="619" y="44"/>
                  </a:cubicBezTo>
                  <a:cubicBezTo>
                    <a:pt x="619" y="45"/>
                    <a:pt x="618" y="45"/>
                    <a:pt x="617" y="45"/>
                  </a:cubicBezTo>
                  <a:cubicBezTo>
                    <a:pt x="616" y="46"/>
                    <a:pt x="616" y="46"/>
                    <a:pt x="615" y="46"/>
                  </a:cubicBezTo>
                  <a:cubicBezTo>
                    <a:pt x="615" y="47"/>
                    <a:pt x="614" y="47"/>
                    <a:pt x="614" y="48"/>
                  </a:cubicBezTo>
                  <a:cubicBezTo>
                    <a:pt x="614" y="48"/>
                    <a:pt x="614" y="48"/>
                    <a:pt x="614" y="48"/>
                  </a:cubicBezTo>
                  <a:cubicBezTo>
                    <a:pt x="614" y="48"/>
                    <a:pt x="613" y="49"/>
                    <a:pt x="613" y="49"/>
                  </a:cubicBezTo>
                  <a:cubicBezTo>
                    <a:pt x="613" y="49"/>
                    <a:pt x="613" y="49"/>
                    <a:pt x="613" y="49"/>
                  </a:cubicBezTo>
                  <a:cubicBezTo>
                    <a:pt x="613" y="49"/>
                    <a:pt x="613" y="49"/>
                    <a:pt x="612" y="49"/>
                  </a:cubicBezTo>
                  <a:cubicBezTo>
                    <a:pt x="612" y="49"/>
                    <a:pt x="612" y="49"/>
                    <a:pt x="612" y="49"/>
                  </a:cubicBezTo>
                  <a:cubicBezTo>
                    <a:pt x="612" y="49"/>
                    <a:pt x="612" y="49"/>
                    <a:pt x="612" y="49"/>
                  </a:cubicBezTo>
                  <a:cubicBezTo>
                    <a:pt x="612" y="49"/>
                    <a:pt x="612" y="49"/>
                    <a:pt x="612" y="49"/>
                  </a:cubicBezTo>
                  <a:cubicBezTo>
                    <a:pt x="612" y="49"/>
                    <a:pt x="612" y="49"/>
                    <a:pt x="612" y="49"/>
                  </a:cubicBezTo>
                  <a:cubicBezTo>
                    <a:pt x="611" y="48"/>
                    <a:pt x="611" y="48"/>
                    <a:pt x="611" y="48"/>
                  </a:cubicBezTo>
                  <a:cubicBezTo>
                    <a:pt x="611" y="47"/>
                    <a:pt x="612" y="47"/>
                    <a:pt x="612" y="46"/>
                  </a:cubicBezTo>
                  <a:cubicBezTo>
                    <a:pt x="612" y="46"/>
                    <a:pt x="612" y="45"/>
                    <a:pt x="613" y="45"/>
                  </a:cubicBezTo>
                  <a:cubicBezTo>
                    <a:pt x="613" y="44"/>
                    <a:pt x="614" y="44"/>
                    <a:pt x="614" y="43"/>
                  </a:cubicBezTo>
                  <a:cubicBezTo>
                    <a:pt x="615" y="43"/>
                    <a:pt x="615" y="42"/>
                    <a:pt x="615" y="42"/>
                  </a:cubicBezTo>
                  <a:cubicBezTo>
                    <a:pt x="615" y="42"/>
                    <a:pt x="615" y="42"/>
                    <a:pt x="615" y="41"/>
                  </a:cubicBezTo>
                  <a:cubicBezTo>
                    <a:pt x="615" y="41"/>
                    <a:pt x="615" y="41"/>
                    <a:pt x="615" y="41"/>
                  </a:cubicBezTo>
                  <a:cubicBezTo>
                    <a:pt x="615" y="40"/>
                    <a:pt x="615" y="40"/>
                    <a:pt x="615" y="40"/>
                  </a:cubicBezTo>
                  <a:cubicBezTo>
                    <a:pt x="615" y="40"/>
                    <a:pt x="615" y="39"/>
                    <a:pt x="614" y="39"/>
                  </a:cubicBezTo>
                  <a:cubicBezTo>
                    <a:pt x="614" y="39"/>
                    <a:pt x="614" y="38"/>
                    <a:pt x="613" y="38"/>
                  </a:cubicBezTo>
                  <a:cubicBezTo>
                    <a:pt x="613" y="38"/>
                    <a:pt x="613" y="38"/>
                    <a:pt x="612" y="38"/>
                  </a:cubicBezTo>
                  <a:cubicBezTo>
                    <a:pt x="612" y="38"/>
                    <a:pt x="611" y="37"/>
                    <a:pt x="611" y="37"/>
                  </a:cubicBezTo>
                  <a:moveTo>
                    <a:pt x="568" y="25"/>
                  </a:moveTo>
                  <a:cubicBezTo>
                    <a:pt x="566" y="25"/>
                    <a:pt x="564" y="25"/>
                    <a:pt x="562" y="26"/>
                  </a:cubicBezTo>
                  <a:cubicBezTo>
                    <a:pt x="560" y="26"/>
                    <a:pt x="557" y="26"/>
                    <a:pt x="556" y="27"/>
                  </a:cubicBezTo>
                  <a:cubicBezTo>
                    <a:pt x="554" y="28"/>
                    <a:pt x="552" y="28"/>
                    <a:pt x="551" y="29"/>
                  </a:cubicBezTo>
                  <a:cubicBezTo>
                    <a:pt x="549" y="29"/>
                    <a:pt x="549" y="30"/>
                    <a:pt x="549" y="30"/>
                  </a:cubicBezTo>
                  <a:cubicBezTo>
                    <a:pt x="549" y="30"/>
                    <a:pt x="548" y="31"/>
                    <a:pt x="548" y="31"/>
                  </a:cubicBezTo>
                  <a:cubicBezTo>
                    <a:pt x="548" y="31"/>
                    <a:pt x="548" y="32"/>
                    <a:pt x="548" y="32"/>
                  </a:cubicBezTo>
                  <a:cubicBezTo>
                    <a:pt x="547" y="32"/>
                    <a:pt x="547" y="33"/>
                    <a:pt x="546" y="33"/>
                  </a:cubicBezTo>
                  <a:cubicBezTo>
                    <a:pt x="546" y="33"/>
                    <a:pt x="546" y="34"/>
                    <a:pt x="545" y="34"/>
                  </a:cubicBezTo>
                  <a:cubicBezTo>
                    <a:pt x="545" y="34"/>
                    <a:pt x="545" y="34"/>
                    <a:pt x="544" y="35"/>
                  </a:cubicBezTo>
                  <a:cubicBezTo>
                    <a:pt x="544" y="35"/>
                    <a:pt x="544" y="35"/>
                    <a:pt x="544" y="35"/>
                  </a:cubicBezTo>
                  <a:cubicBezTo>
                    <a:pt x="543" y="35"/>
                    <a:pt x="543" y="36"/>
                    <a:pt x="543" y="36"/>
                  </a:cubicBezTo>
                  <a:cubicBezTo>
                    <a:pt x="543" y="36"/>
                    <a:pt x="543" y="36"/>
                    <a:pt x="543" y="36"/>
                  </a:cubicBezTo>
                  <a:cubicBezTo>
                    <a:pt x="543" y="37"/>
                    <a:pt x="543" y="37"/>
                    <a:pt x="543" y="37"/>
                  </a:cubicBezTo>
                  <a:cubicBezTo>
                    <a:pt x="543" y="37"/>
                    <a:pt x="544" y="37"/>
                    <a:pt x="544" y="37"/>
                  </a:cubicBezTo>
                  <a:cubicBezTo>
                    <a:pt x="544" y="37"/>
                    <a:pt x="545" y="38"/>
                    <a:pt x="545" y="38"/>
                  </a:cubicBezTo>
                  <a:cubicBezTo>
                    <a:pt x="545" y="38"/>
                    <a:pt x="545" y="38"/>
                    <a:pt x="546" y="38"/>
                  </a:cubicBezTo>
                  <a:cubicBezTo>
                    <a:pt x="546" y="38"/>
                    <a:pt x="546" y="38"/>
                    <a:pt x="547" y="38"/>
                  </a:cubicBezTo>
                  <a:cubicBezTo>
                    <a:pt x="547" y="38"/>
                    <a:pt x="547" y="38"/>
                    <a:pt x="547" y="38"/>
                  </a:cubicBezTo>
                  <a:cubicBezTo>
                    <a:pt x="547" y="38"/>
                    <a:pt x="548" y="38"/>
                    <a:pt x="548" y="38"/>
                  </a:cubicBezTo>
                  <a:cubicBezTo>
                    <a:pt x="548" y="38"/>
                    <a:pt x="548" y="38"/>
                    <a:pt x="548" y="38"/>
                  </a:cubicBezTo>
                  <a:cubicBezTo>
                    <a:pt x="548" y="38"/>
                    <a:pt x="549" y="38"/>
                    <a:pt x="549" y="38"/>
                  </a:cubicBezTo>
                  <a:cubicBezTo>
                    <a:pt x="549" y="38"/>
                    <a:pt x="549" y="38"/>
                    <a:pt x="550" y="39"/>
                  </a:cubicBezTo>
                  <a:cubicBezTo>
                    <a:pt x="550" y="39"/>
                    <a:pt x="550" y="39"/>
                    <a:pt x="550" y="39"/>
                  </a:cubicBezTo>
                  <a:cubicBezTo>
                    <a:pt x="551" y="39"/>
                    <a:pt x="551" y="40"/>
                    <a:pt x="551" y="40"/>
                  </a:cubicBezTo>
                  <a:cubicBezTo>
                    <a:pt x="551" y="40"/>
                    <a:pt x="552" y="40"/>
                    <a:pt x="552" y="41"/>
                  </a:cubicBezTo>
                  <a:cubicBezTo>
                    <a:pt x="552" y="41"/>
                    <a:pt x="552" y="41"/>
                    <a:pt x="553" y="42"/>
                  </a:cubicBezTo>
                  <a:cubicBezTo>
                    <a:pt x="553" y="42"/>
                    <a:pt x="553" y="43"/>
                    <a:pt x="554" y="43"/>
                  </a:cubicBezTo>
                  <a:cubicBezTo>
                    <a:pt x="554" y="43"/>
                    <a:pt x="554" y="43"/>
                    <a:pt x="555" y="44"/>
                  </a:cubicBezTo>
                  <a:cubicBezTo>
                    <a:pt x="555" y="44"/>
                    <a:pt x="556" y="44"/>
                    <a:pt x="556" y="44"/>
                  </a:cubicBezTo>
                  <a:cubicBezTo>
                    <a:pt x="556" y="44"/>
                    <a:pt x="556" y="44"/>
                    <a:pt x="556" y="44"/>
                  </a:cubicBezTo>
                  <a:cubicBezTo>
                    <a:pt x="556" y="44"/>
                    <a:pt x="556" y="44"/>
                    <a:pt x="556" y="44"/>
                  </a:cubicBezTo>
                  <a:cubicBezTo>
                    <a:pt x="556" y="44"/>
                    <a:pt x="557" y="44"/>
                    <a:pt x="557" y="44"/>
                  </a:cubicBezTo>
                  <a:cubicBezTo>
                    <a:pt x="557" y="44"/>
                    <a:pt x="557" y="44"/>
                    <a:pt x="557" y="44"/>
                  </a:cubicBezTo>
                  <a:cubicBezTo>
                    <a:pt x="557" y="44"/>
                    <a:pt x="557" y="44"/>
                    <a:pt x="557" y="44"/>
                  </a:cubicBezTo>
                  <a:cubicBezTo>
                    <a:pt x="557" y="44"/>
                    <a:pt x="557" y="44"/>
                    <a:pt x="557" y="44"/>
                  </a:cubicBezTo>
                  <a:cubicBezTo>
                    <a:pt x="558" y="44"/>
                    <a:pt x="558" y="44"/>
                    <a:pt x="558" y="44"/>
                  </a:cubicBezTo>
                  <a:cubicBezTo>
                    <a:pt x="558" y="44"/>
                    <a:pt x="558" y="44"/>
                    <a:pt x="558" y="44"/>
                  </a:cubicBezTo>
                  <a:cubicBezTo>
                    <a:pt x="559" y="44"/>
                    <a:pt x="559" y="44"/>
                    <a:pt x="560" y="44"/>
                  </a:cubicBezTo>
                  <a:cubicBezTo>
                    <a:pt x="561" y="44"/>
                    <a:pt x="562" y="44"/>
                    <a:pt x="563" y="44"/>
                  </a:cubicBezTo>
                  <a:cubicBezTo>
                    <a:pt x="563" y="44"/>
                    <a:pt x="564" y="45"/>
                    <a:pt x="565" y="45"/>
                  </a:cubicBezTo>
                  <a:cubicBezTo>
                    <a:pt x="566" y="45"/>
                    <a:pt x="567" y="45"/>
                    <a:pt x="568" y="46"/>
                  </a:cubicBezTo>
                  <a:cubicBezTo>
                    <a:pt x="569" y="46"/>
                    <a:pt x="570" y="46"/>
                    <a:pt x="571" y="47"/>
                  </a:cubicBezTo>
                  <a:cubicBezTo>
                    <a:pt x="572" y="47"/>
                    <a:pt x="574" y="47"/>
                    <a:pt x="575" y="48"/>
                  </a:cubicBezTo>
                  <a:cubicBezTo>
                    <a:pt x="576" y="48"/>
                    <a:pt x="577" y="48"/>
                    <a:pt x="578" y="48"/>
                  </a:cubicBezTo>
                  <a:cubicBezTo>
                    <a:pt x="579" y="48"/>
                    <a:pt x="580" y="48"/>
                    <a:pt x="580" y="48"/>
                  </a:cubicBezTo>
                  <a:cubicBezTo>
                    <a:pt x="582" y="48"/>
                    <a:pt x="582" y="48"/>
                    <a:pt x="583" y="48"/>
                  </a:cubicBezTo>
                  <a:cubicBezTo>
                    <a:pt x="584" y="48"/>
                    <a:pt x="585" y="47"/>
                    <a:pt x="585" y="47"/>
                  </a:cubicBezTo>
                  <a:cubicBezTo>
                    <a:pt x="586" y="47"/>
                    <a:pt x="586" y="46"/>
                    <a:pt x="586" y="46"/>
                  </a:cubicBezTo>
                  <a:cubicBezTo>
                    <a:pt x="586" y="45"/>
                    <a:pt x="587" y="45"/>
                    <a:pt x="587" y="45"/>
                  </a:cubicBezTo>
                  <a:cubicBezTo>
                    <a:pt x="587" y="44"/>
                    <a:pt x="587" y="44"/>
                    <a:pt x="587" y="44"/>
                  </a:cubicBezTo>
                  <a:cubicBezTo>
                    <a:pt x="586" y="44"/>
                    <a:pt x="586" y="44"/>
                    <a:pt x="586" y="44"/>
                  </a:cubicBezTo>
                  <a:cubicBezTo>
                    <a:pt x="586" y="44"/>
                    <a:pt x="586" y="44"/>
                    <a:pt x="586" y="44"/>
                  </a:cubicBezTo>
                  <a:cubicBezTo>
                    <a:pt x="586" y="44"/>
                    <a:pt x="586" y="43"/>
                    <a:pt x="586" y="43"/>
                  </a:cubicBezTo>
                  <a:cubicBezTo>
                    <a:pt x="586" y="43"/>
                    <a:pt x="586" y="43"/>
                    <a:pt x="585" y="43"/>
                  </a:cubicBezTo>
                  <a:cubicBezTo>
                    <a:pt x="585" y="43"/>
                    <a:pt x="585" y="43"/>
                    <a:pt x="585" y="43"/>
                  </a:cubicBezTo>
                  <a:cubicBezTo>
                    <a:pt x="585" y="43"/>
                    <a:pt x="585" y="43"/>
                    <a:pt x="585" y="43"/>
                  </a:cubicBezTo>
                  <a:cubicBezTo>
                    <a:pt x="585" y="43"/>
                    <a:pt x="585" y="43"/>
                    <a:pt x="585" y="43"/>
                  </a:cubicBezTo>
                  <a:cubicBezTo>
                    <a:pt x="584" y="42"/>
                    <a:pt x="584" y="42"/>
                    <a:pt x="585" y="42"/>
                  </a:cubicBezTo>
                  <a:cubicBezTo>
                    <a:pt x="585" y="41"/>
                    <a:pt x="585" y="41"/>
                    <a:pt x="585" y="40"/>
                  </a:cubicBezTo>
                  <a:cubicBezTo>
                    <a:pt x="585" y="39"/>
                    <a:pt x="586" y="38"/>
                    <a:pt x="587" y="37"/>
                  </a:cubicBezTo>
                  <a:cubicBezTo>
                    <a:pt x="587" y="36"/>
                    <a:pt x="588" y="35"/>
                    <a:pt x="589" y="34"/>
                  </a:cubicBezTo>
                  <a:cubicBezTo>
                    <a:pt x="589" y="33"/>
                    <a:pt x="589" y="33"/>
                    <a:pt x="589" y="33"/>
                  </a:cubicBezTo>
                  <a:cubicBezTo>
                    <a:pt x="589" y="33"/>
                    <a:pt x="589" y="33"/>
                    <a:pt x="589" y="32"/>
                  </a:cubicBezTo>
                  <a:cubicBezTo>
                    <a:pt x="589" y="32"/>
                    <a:pt x="589" y="32"/>
                    <a:pt x="589" y="32"/>
                  </a:cubicBezTo>
                  <a:cubicBezTo>
                    <a:pt x="589" y="32"/>
                    <a:pt x="589" y="31"/>
                    <a:pt x="589" y="31"/>
                  </a:cubicBezTo>
                  <a:cubicBezTo>
                    <a:pt x="589" y="31"/>
                    <a:pt x="588" y="30"/>
                    <a:pt x="588" y="30"/>
                  </a:cubicBezTo>
                  <a:cubicBezTo>
                    <a:pt x="587" y="29"/>
                    <a:pt x="586" y="29"/>
                    <a:pt x="585" y="29"/>
                  </a:cubicBezTo>
                  <a:cubicBezTo>
                    <a:pt x="585" y="28"/>
                    <a:pt x="584" y="28"/>
                    <a:pt x="583" y="28"/>
                  </a:cubicBezTo>
                  <a:cubicBezTo>
                    <a:pt x="582" y="28"/>
                    <a:pt x="581" y="27"/>
                    <a:pt x="580" y="27"/>
                  </a:cubicBezTo>
                  <a:cubicBezTo>
                    <a:pt x="580" y="27"/>
                    <a:pt x="580" y="27"/>
                    <a:pt x="579" y="28"/>
                  </a:cubicBezTo>
                  <a:cubicBezTo>
                    <a:pt x="579" y="28"/>
                    <a:pt x="579" y="28"/>
                    <a:pt x="579" y="28"/>
                  </a:cubicBezTo>
                  <a:cubicBezTo>
                    <a:pt x="578" y="28"/>
                    <a:pt x="578" y="28"/>
                    <a:pt x="578" y="28"/>
                  </a:cubicBezTo>
                  <a:cubicBezTo>
                    <a:pt x="578" y="28"/>
                    <a:pt x="578" y="28"/>
                    <a:pt x="578" y="29"/>
                  </a:cubicBezTo>
                  <a:cubicBezTo>
                    <a:pt x="578" y="29"/>
                    <a:pt x="577" y="30"/>
                    <a:pt x="577" y="30"/>
                  </a:cubicBezTo>
                  <a:cubicBezTo>
                    <a:pt x="577" y="30"/>
                    <a:pt x="577" y="30"/>
                    <a:pt x="577" y="30"/>
                  </a:cubicBezTo>
                  <a:cubicBezTo>
                    <a:pt x="577" y="31"/>
                    <a:pt x="577" y="31"/>
                    <a:pt x="577" y="31"/>
                  </a:cubicBezTo>
                  <a:cubicBezTo>
                    <a:pt x="576" y="31"/>
                    <a:pt x="576" y="31"/>
                    <a:pt x="576" y="31"/>
                  </a:cubicBezTo>
                  <a:cubicBezTo>
                    <a:pt x="576" y="31"/>
                    <a:pt x="575" y="31"/>
                    <a:pt x="575" y="30"/>
                  </a:cubicBezTo>
                  <a:cubicBezTo>
                    <a:pt x="574" y="30"/>
                    <a:pt x="574" y="29"/>
                    <a:pt x="573" y="29"/>
                  </a:cubicBezTo>
                  <a:cubicBezTo>
                    <a:pt x="572" y="28"/>
                    <a:pt x="572" y="28"/>
                    <a:pt x="571" y="27"/>
                  </a:cubicBezTo>
                  <a:cubicBezTo>
                    <a:pt x="571" y="26"/>
                    <a:pt x="571" y="26"/>
                    <a:pt x="570" y="25"/>
                  </a:cubicBezTo>
                  <a:cubicBezTo>
                    <a:pt x="570" y="25"/>
                    <a:pt x="570" y="25"/>
                    <a:pt x="570" y="25"/>
                  </a:cubicBezTo>
                  <a:cubicBezTo>
                    <a:pt x="570" y="25"/>
                    <a:pt x="570" y="25"/>
                    <a:pt x="570" y="25"/>
                  </a:cubicBezTo>
                  <a:cubicBezTo>
                    <a:pt x="570" y="25"/>
                    <a:pt x="570" y="25"/>
                    <a:pt x="569" y="25"/>
                  </a:cubicBezTo>
                  <a:cubicBezTo>
                    <a:pt x="569" y="25"/>
                    <a:pt x="568" y="25"/>
                    <a:pt x="568" y="25"/>
                  </a:cubicBezTo>
                  <a:moveTo>
                    <a:pt x="215" y="20"/>
                  </a:moveTo>
                  <a:cubicBezTo>
                    <a:pt x="214" y="20"/>
                    <a:pt x="213" y="20"/>
                    <a:pt x="212" y="21"/>
                  </a:cubicBezTo>
                  <a:cubicBezTo>
                    <a:pt x="212" y="21"/>
                    <a:pt x="211" y="21"/>
                    <a:pt x="210" y="21"/>
                  </a:cubicBezTo>
                  <a:cubicBezTo>
                    <a:pt x="210" y="21"/>
                    <a:pt x="209" y="21"/>
                    <a:pt x="209" y="22"/>
                  </a:cubicBezTo>
                  <a:cubicBezTo>
                    <a:pt x="208" y="22"/>
                    <a:pt x="208" y="22"/>
                    <a:pt x="207" y="22"/>
                  </a:cubicBezTo>
                  <a:cubicBezTo>
                    <a:pt x="208" y="22"/>
                    <a:pt x="208" y="22"/>
                    <a:pt x="209" y="23"/>
                  </a:cubicBezTo>
                  <a:cubicBezTo>
                    <a:pt x="209" y="23"/>
                    <a:pt x="210" y="23"/>
                    <a:pt x="210" y="23"/>
                  </a:cubicBezTo>
                  <a:cubicBezTo>
                    <a:pt x="211" y="23"/>
                    <a:pt x="211" y="23"/>
                    <a:pt x="212" y="23"/>
                  </a:cubicBezTo>
                  <a:cubicBezTo>
                    <a:pt x="212" y="23"/>
                    <a:pt x="213" y="23"/>
                    <a:pt x="214" y="23"/>
                  </a:cubicBezTo>
                  <a:cubicBezTo>
                    <a:pt x="214" y="23"/>
                    <a:pt x="214" y="23"/>
                    <a:pt x="214" y="23"/>
                  </a:cubicBezTo>
                  <a:cubicBezTo>
                    <a:pt x="215" y="23"/>
                    <a:pt x="215" y="23"/>
                    <a:pt x="215" y="23"/>
                  </a:cubicBezTo>
                  <a:cubicBezTo>
                    <a:pt x="215" y="23"/>
                    <a:pt x="215" y="23"/>
                    <a:pt x="216" y="23"/>
                  </a:cubicBezTo>
                  <a:cubicBezTo>
                    <a:pt x="216" y="23"/>
                    <a:pt x="216" y="23"/>
                    <a:pt x="216" y="23"/>
                  </a:cubicBezTo>
                  <a:cubicBezTo>
                    <a:pt x="216" y="23"/>
                    <a:pt x="216" y="23"/>
                    <a:pt x="216" y="23"/>
                  </a:cubicBezTo>
                  <a:cubicBezTo>
                    <a:pt x="216" y="22"/>
                    <a:pt x="217" y="22"/>
                    <a:pt x="217" y="22"/>
                  </a:cubicBezTo>
                  <a:cubicBezTo>
                    <a:pt x="217" y="22"/>
                    <a:pt x="217" y="22"/>
                    <a:pt x="217" y="22"/>
                  </a:cubicBezTo>
                  <a:cubicBezTo>
                    <a:pt x="217" y="22"/>
                    <a:pt x="217" y="22"/>
                    <a:pt x="217" y="21"/>
                  </a:cubicBezTo>
                  <a:cubicBezTo>
                    <a:pt x="217" y="21"/>
                    <a:pt x="217" y="21"/>
                    <a:pt x="217" y="21"/>
                  </a:cubicBezTo>
                  <a:cubicBezTo>
                    <a:pt x="217" y="21"/>
                    <a:pt x="216" y="21"/>
                    <a:pt x="216" y="21"/>
                  </a:cubicBezTo>
                  <a:cubicBezTo>
                    <a:pt x="216" y="21"/>
                    <a:pt x="216" y="20"/>
                    <a:pt x="216" y="20"/>
                  </a:cubicBezTo>
                  <a:cubicBezTo>
                    <a:pt x="215" y="20"/>
                    <a:pt x="215" y="20"/>
                    <a:pt x="215" y="20"/>
                  </a:cubicBezTo>
                  <a:moveTo>
                    <a:pt x="253" y="18"/>
                  </a:moveTo>
                  <a:cubicBezTo>
                    <a:pt x="252" y="18"/>
                    <a:pt x="252" y="18"/>
                    <a:pt x="251" y="18"/>
                  </a:cubicBezTo>
                  <a:cubicBezTo>
                    <a:pt x="251" y="18"/>
                    <a:pt x="250" y="18"/>
                    <a:pt x="250" y="18"/>
                  </a:cubicBezTo>
                  <a:cubicBezTo>
                    <a:pt x="250" y="18"/>
                    <a:pt x="250" y="18"/>
                    <a:pt x="250" y="18"/>
                  </a:cubicBezTo>
                  <a:cubicBezTo>
                    <a:pt x="249" y="18"/>
                    <a:pt x="249" y="18"/>
                    <a:pt x="249" y="18"/>
                  </a:cubicBezTo>
                  <a:cubicBezTo>
                    <a:pt x="249" y="18"/>
                    <a:pt x="249" y="19"/>
                    <a:pt x="249" y="19"/>
                  </a:cubicBezTo>
                  <a:cubicBezTo>
                    <a:pt x="249" y="19"/>
                    <a:pt x="249" y="19"/>
                    <a:pt x="249" y="19"/>
                  </a:cubicBezTo>
                  <a:cubicBezTo>
                    <a:pt x="249" y="19"/>
                    <a:pt x="249" y="19"/>
                    <a:pt x="249" y="20"/>
                  </a:cubicBezTo>
                  <a:cubicBezTo>
                    <a:pt x="249" y="20"/>
                    <a:pt x="249" y="20"/>
                    <a:pt x="249" y="20"/>
                  </a:cubicBezTo>
                  <a:cubicBezTo>
                    <a:pt x="249" y="20"/>
                    <a:pt x="249" y="20"/>
                    <a:pt x="248" y="20"/>
                  </a:cubicBezTo>
                  <a:cubicBezTo>
                    <a:pt x="248" y="21"/>
                    <a:pt x="248" y="21"/>
                    <a:pt x="247" y="21"/>
                  </a:cubicBezTo>
                  <a:cubicBezTo>
                    <a:pt x="247" y="21"/>
                    <a:pt x="246" y="21"/>
                    <a:pt x="245" y="21"/>
                  </a:cubicBezTo>
                  <a:cubicBezTo>
                    <a:pt x="244" y="21"/>
                    <a:pt x="244" y="21"/>
                    <a:pt x="243" y="21"/>
                  </a:cubicBezTo>
                  <a:cubicBezTo>
                    <a:pt x="242" y="21"/>
                    <a:pt x="241" y="21"/>
                    <a:pt x="241" y="21"/>
                  </a:cubicBezTo>
                  <a:cubicBezTo>
                    <a:pt x="240" y="21"/>
                    <a:pt x="239" y="21"/>
                    <a:pt x="239" y="22"/>
                  </a:cubicBezTo>
                  <a:cubicBezTo>
                    <a:pt x="239" y="22"/>
                    <a:pt x="238" y="22"/>
                    <a:pt x="238" y="22"/>
                  </a:cubicBezTo>
                  <a:cubicBezTo>
                    <a:pt x="238" y="23"/>
                    <a:pt x="237" y="23"/>
                    <a:pt x="237" y="23"/>
                  </a:cubicBezTo>
                  <a:cubicBezTo>
                    <a:pt x="237" y="23"/>
                    <a:pt x="237" y="23"/>
                    <a:pt x="237" y="24"/>
                  </a:cubicBezTo>
                  <a:cubicBezTo>
                    <a:pt x="237" y="24"/>
                    <a:pt x="237" y="24"/>
                    <a:pt x="237" y="24"/>
                  </a:cubicBezTo>
                  <a:cubicBezTo>
                    <a:pt x="238" y="24"/>
                    <a:pt x="238" y="24"/>
                    <a:pt x="238" y="25"/>
                  </a:cubicBezTo>
                  <a:cubicBezTo>
                    <a:pt x="238" y="25"/>
                    <a:pt x="238" y="25"/>
                    <a:pt x="238" y="25"/>
                  </a:cubicBezTo>
                  <a:cubicBezTo>
                    <a:pt x="238" y="25"/>
                    <a:pt x="239" y="25"/>
                    <a:pt x="239" y="25"/>
                  </a:cubicBezTo>
                  <a:cubicBezTo>
                    <a:pt x="240" y="26"/>
                    <a:pt x="240" y="26"/>
                    <a:pt x="241" y="26"/>
                  </a:cubicBezTo>
                  <a:cubicBezTo>
                    <a:pt x="241" y="26"/>
                    <a:pt x="242" y="26"/>
                    <a:pt x="242" y="26"/>
                  </a:cubicBezTo>
                  <a:cubicBezTo>
                    <a:pt x="243" y="26"/>
                    <a:pt x="244" y="26"/>
                    <a:pt x="245" y="26"/>
                  </a:cubicBezTo>
                  <a:cubicBezTo>
                    <a:pt x="246" y="26"/>
                    <a:pt x="247" y="26"/>
                    <a:pt x="248" y="26"/>
                  </a:cubicBezTo>
                  <a:cubicBezTo>
                    <a:pt x="249" y="26"/>
                    <a:pt x="250" y="26"/>
                    <a:pt x="251" y="25"/>
                  </a:cubicBezTo>
                  <a:cubicBezTo>
                    <a:pt x="252" y="25"/>
                    <a:pt x="253" y="25"/>
                    <a:pt x="254" y="25"/>
                  </a:cubicBezTo>
                  <a:cubicBezTo>
                    <a:pt x="255" y="24"/>
                    <a:pt x="255" y="24"/>
                    <a:pt x="255" y="24"/>
                  </a:cubicBezTo>
                  <a:cubicBezTo>
                    <a:pt x="256" y="23"/>
                    <a:pt x="256" y="23"/>
                    <a:pt x="256" y="23"/>
                  </a:cubicBezTo>
                  <a:cubicBezTo>
                    <a:pt x="257" y="22"/>
                    <a:pt x="257" y="22"/>
                    <a:pt x="258" y="22"/>
                  </a:cubicBezTo>
                  <a:cubicBezTo>
                    <a:pt x="258" y="22"/>
                    <a:pt x="259" y="22"/>
                    <a:pt x="259" y="22"/>
                  </a:cubicBezTo>
                  <a:cubicBezTo>
                    <a:pt x="260" y="22"/>
                    <a:pt x="260" y="22"/>
                    <a:pt x="261" y="22"/>
                  </a:cubicBezTo>
                  <a:cubicBezTo>
                    <a:pt x="261" y="22"/>
                    <a:pt x="261" y="22"/>
                    <a:pt x="262" y="22"/>
                  </a:cubicBezTo>
                  <a:cubicBezTo>
                    <a:pt x="262" y="22"/>
                    <a:pt x="263" y="21"/>
                    <a:pt x="263" y="21"/>
                  </a:cubicBezTo>
                  <a:cubicBezTo>
                    <a:pt x="263" y="21"/>
                    <a:pt x="263" y="21"/>
                    <a:pt x="264" y="21"/>
                  </a:cubicBezTo>
                  <a:cubicBezTo>
                    <a:pt x="264" y="21"/>
                    <a:pt x="264" y="21"/>
                    <a:pt x="264" y="20"/>
                  </a:cubicBezTo>
                  <a:cubicBezTo>
                    <a:pt x="264" y="20"/>
                    <a:pt x="264" y="20"/>
                    <a:pt x="264" y="20"/>
                  </a:cubicBezTo>
                  <a:cubicBezTo>
                    <a:pt x="264" y="20"/>
                    <a:pt x="263" y="20"/>
                    <a:pt x="262" y="19"/>
                  </a:cubicBezTo>
                  <a:cubicBezTo>
                    <a:pt x="262" y="19"/>
                    <a:pt x="261" y="19"/>
                    <a:pt x="260" y="19"/>
                  </a:cubicBezTo>
                  <a:cubicBezTo>
                    <a:pt x="259" y="18"/>
                    <a:pt x="257" y="18"/>
                    <a:pt x="256" y="18"/>
                  </a:cubicBezTo>
                  <a:cubicBezTo>
                    <a:pt x="255" y="18"/>
                    <a:pt x="254" y="18"/>
                    <a:pt x="253" y="18"/>
                  </a:cubicBezTo>
                  <a:moveTo>
                    <a:pt x="167" y="11"/>
                  </a:moveTo>
                  <a:cubicBezTo>
                    <a:pt x="166" y="11"/>
                    <a:pt x="165" y="11"/>
                    <a:pt x="165" y="12"/>
                  </a:cubicBezTo>
                  <a:cubicBezTo>
                    <a:pt x="164" y="12"/>
                    <a:pt x="163" y="12"/>
                    <a:pt x="163" y="12"/>
                  </a:cubicBezTo>
                  <a:cubicBezTo>
                    <a:pt x="162" y="12"/>
                    <a:pt x="161" y="12"/>
                    <a:pt x="161" y="12"/>
                  </a:cubicBezTo>
                  <a:cubicBezTo>
                    <a:pt x="160" y="12"/>
                    <a:pt x="160" y="12"/>
                    <a:pt x="160" y="13"/>
                  </a:cubicBezTo>
                  <a:cubicBezTo>
                    <a:pt x="159" y="13"/>
                    <a:pt x="158" y="13"/>
                    <a:pt x="158" y="13"/>
                  </a:cubicBezTo>
                  <a:cubicBezTo>
                    <a:pt x="157" y="13"/>
                    <a:pt x="157" y="14"/>
                    <a:pt x="156" y="14"/>
                  </a:cubicBezTo>
                  <a:cubicBezTo>
                    <a:pt x="155" y="14"/>
                    <a:pt x="155" y="14"/>
                    <a:pt x="154" y="14"/>
                  </a:cubicBezTo>
                  <a:cubicBezTo>
                    <a:pt x="153" y="14"/>
                    <a:pt x="152" y="14"/>
                    <a:pt x="152" y="14"/>
                  </a:cubicBezTo>
                  <a:cubicBezTo>
                    <a:pt x="151" y="14"/>
                    <a:pt x="151" y="14"/>
                    <a:pt x="150" y="14"/>
                  </a:cubicBezTo>
                  <a:cubicBezTo>
                    <a:pt x="150" y="14"/>
                    <a:pt x="149" y="14"/>
                    <a:pt x="149" y="14"/>
                  </a:cubicBezTo>
                  <a:cubicBezTo>
                    <a:pt x="148" y="14"/>
                    <a:pt x="148" y="14"/>
                    <a:pt x="148" y="14"/>
                  </a:cubicBezTo>
                  <a:cubicBezTo>
                    <a:pt x="147" y="15"/>
                    <a:pt x="147" y="15"/>
                    <a:pt x="147" y="15"/>
                  </a:cubicBezTo>
                  <a:cubicBezTo>
                    <a:pt x="147" y="15"/>
                    <a:pt x="147" y="15"/>
                    <a:pt x="147" y="15"/>
                  </a:cubicBezTo>
                  <a:cubicBezTo>
                    <a:pt x="147" y="15"/>
                    <a:pt x="147" y="16"/>
                    <a:pt x="148" y="16"/>
                  </a:cubicBezTo>
                  <a:cubicBezTo>
                    <a:pt x="148" y="16"/>
                    <a:pt x="149" y="16"/>
                    <a:pt x="149" y="17"/>
                  </a:cubicBezTo>
                  <a:cubicBezTo>
                    <a:pt x="150" y="17"/>
                    <a:pt x="151" y="17"/>
                    <a:pt x="151" y="17"/>
                  </a:cubicBezTo>
                  <a:cubicBezTo>
                    <a:pt x="152" y="18"/>
                    <a:pt x="153" y="18"/>
                    <a:pt x="154" y="18"/>
                  </a:cubicBezTo>
                  <a:cubicBezTo>
                    <a:pt x="154" y="18"/>
                    <a:pt x="155" y="18"/>
                    <a:pt x="155" y="18"/>
                  </a:cubicBezTo>
                  <a:cubicBezTo>
                    <a:pt x="156" y="18"/>
                    <a:pt x="156" y="17"/>
                    <a:pt x="157" y="17"/>
                  </a:cubicBezTo>
                  <a:cubicBezTo>
                    <a:pt x="157" y="17"/>
                    <a:pt x="158" y="17"/>
                    <a:pt x="158" y="16"/>
                  </a:cubicBezTo>
                  <a:cubicBezTo>
                    <a:pt x="159" y="16"/>
                    <a:pt x="159" y="16"/>
                    <a:pt x="160" y="15"/>
                  </a:cubicBezTo>
                  <a:cubicBezTo>
                    <a:pt x="160" y="15"/>
                    <a:pt x="161" y="15"/>
                    <a:pt x="161" y="14"/>
                  </a:cubicBezTo>
                  <a:cubicBezTo>
                    <a:pt x="162" y="14"/>
                    <a:pt x="162" y="14"/>
                    <a:pt x="163" y="14"/>
                  </a:cubicBezTo>
                  <a:cubicBezTo>
                    <a:pt x="163" y="13"/>
                    <a:pt x="164" y="13"/>
                    <a:pt x="165" y="13"/>
                  </a:cubicBezTo>
                  <a:cubicBezTo>
                    <a:pt x="165" y="13"/>
                    <a:pt x="166" y="13"/>
                    <a:pt x="167" y="13"/>
                  </a:cubicBezTo>
                  <a:cubicBezTo>
                    <a:pt x="167" y="13"/>
                    <a:pt x="167" y="13"/>
                    <a:pt x="168" y="13"/>
                  </a:cubicBezTo>
                  <a:cubicBezTo>
                    <a:pt x="168" y="13"/>
                    <a:pt x="168" y="13"/>
                    <a:pt x="169" y="13"/>
                  </a:cubicBezTo>
                  <a:cubicBezTo>
                    <a:pt x="169" y="13"/>
                    <a:pt x="169" y="13"/>
                    <a:pt x="169" y="13"/>
                  </a:cubicBezTo>
                  <a:cubicBezTo>
                    <a:pt x="170" y="13"/>
                    <a:pt x="170" y="13"/>
                    <a:pt x="170" y="13"/>
                  </a:cubicBezTo>
                  <a:cubicBezTo>
                    <a:pt x="171" y="13"/>
                    <a:pt x="171" y="13"/>
                    <a:pt x="171" y="13"/>
                  </a:cubicBezTo>
                  <a:cubicBezTo>
                    <a:pt x="171" y="13"/>
                    <a:pt x="171" y="13"/>
                    <a:pt x="171" y="13"/>
                  </a:cubicBezTo>
                  <a:cubicBezTo>
                    <a:pt x="172" y="13"/>
                    <a:pt x="172" y="13"/>
                    <a:pt x="172" y="13"/>
                  </a:cubicBezTo>
                  <a:cubicBezTo>
                    <a:pt x="172" y="13"/>
                    <a:pt x="172" y="13"/>
                    <a:pt x="172" y="13"/>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3" y="13"/>
                    <a:pt x="173" y="12"/>
                    <a:pt x="173" y="12"/>
                  </a:cubicBezTo>
                  <a:cubicBezTo>
                    <a:pt x="172" y="12"/>
                    <a:pt x="172" y="12"/>
                    <a:pt x="171" y="12"/>
                  </a:cubicBezTo>
                  <a:cubicBezTo>
                    <a:pt x="171" y="12"/>
                    <a:pt x="170" y="12"/>
                    <a:pt x="169" y="12"/>
                  </a:cubicBezTo>
                  <a:cubicBezTo>
                    <a:pt x="169" y="12"/>
                    <a:pt x="168" y="11"/>
                    <a:pt x="167" y="11"/>
                  </a:cubicBezTo>
                  <a:moveTo>
                    <a:pt x="190" y="9"/>
                  </a:moveTo>
                  <a:cubicBezTo>
                    <a:pt x="189" y="9"/>
                    <a:pt x="188" y="9"/>
                    <a:pt x="187" y="9"/>
                  </a:cubicBezTo>
                  <a:cubicBezTo>
                    <a:pt x="186" y="10"/>
                    <a:pt x="186" y="10"/>
                    <a:pt x="185" y="10"/>
                  </a:cubicBezTo>
                  <a:cubicBezTo>
                    <a:pt x="184" y="10"/>
                    <a:pt x="184" y="11"/>
                    <a:pt x="183" y="11"/>
                  </a:cubicBezTo>
                  <a:cubicBezTo>
                    <a:pt x="183" y="11"/>
                    <a:pt x="183" y="12"/>
                    <a:pt x="183" y="12"/>
                  </a:cubicBezTo>
                  <a:cubicBezTo>
                    <a:pt x="183" y="12"/>
                    <a:pt x="183" y="12"/>
                    <a:pt x="183" y="12"/>
                  </a:cubicBezTo>
                  <a:cubicBezTo>
                    <a:pt x="183" y="12"/>
                    <a:pt x="183" y="13"/>
                    <a:pt x="183" y="13"/>
                  </a:cubicBezTo>
                  <a:cubicBezTo>
                    <a:pt x="183" y="13"/>
                    <a:pt x="183" y="13"/>
                    <a:pt x="183" y="13"/>
                  </a:cubicBezTo>
                  <a:cubicBezTo>
                    <a:pt x="183" y="13"/>
                    <a:pt x="183" y="13"/>
                    <a:pt x="183" y="13"/>
                  </a:cubicBezTo>
                  <a:cubicBezTo>
                    <a:pt x="183" y="13"/>
                    <a:pt x="183" y="13"/>
                    <a:pt x="183" y="13"/>
                  </a:cubicBezTo>
                  <a:cubicBezTo>
                    <a:pt x="184" y="14"/>
                    <a:pt x="184" y="14"/>
                    <a:pt x="184" y="14"/>
                  </a:cubicBezTo>
                  <a:cubicBezTo>
                    <a:pt x="184" y="14"/>
                    <a:pt x="184" y="14"/>
                    <a:pt x="184" y="14"/>
                  </a:cubicBezTo>
                  <a:cubicBezTo>
                    <a:pt x="184" y="14"/>
                    <a:pt x="184" y="14"/>
                    <a:pt x="184" y="15"/>
                  </a:cubicBezTo>
                  <a:cubicBezTo>
                    <a:pt x="184" y="15"/>
                    <a:pt x="184" y="15"/>
                    <a:pt x="184" y="15"/>
                  </a:cubicBezTo>
                  <a:cubicBezTo>
                    <a:pt x="183" y="15"/>
                    <a:pt x="183" y="15"/>
                    <a:pt x="182" y="16"/>
                  </a:cubicBezTo>
                  <a:cubicBezTo>
                    <a:pt x="182" y="16"/>
                    <a:pt x="182" y="16"/>
                    <a:pt x="181" y="16"/>
                  </a:cubicBezTo>
                  <a:cubicBezTo>
                    <a:pt x="180" y="16"/>
                    <a:pt x="180" y="16"/>
                    <a:pt x="179" y="16"/>
                  </a:cubicBezTo>
                  <a:cubicBezTo>
                    <a:pt x="178" y="16"/>
                    <a:pt x="177" y="16"/>
                    <a:pt x="177" y="17"/>
                  </a:cubicBezTo>
                  <a:cubicBezTo>
                    <a:pt x="176" y="17"/>
                    <a:pt x="175" y="17"/>
                    <a:pt x="175" y="17"/>
                  </a:cubicBezTo>
                  <a:cubicBezTo>
                    <a:pt x="174" y="17"/>
                    <a:pt x="174" y="17"/>
                    <a:pt x="173" y="17"/>
                  </a:cubicBezTo>
                  <a:cubicBezTo>
                    <a:pt x="173" y="18"/>
                    <a:pt x="172" y="18"/>
                    <a:pt x="172" y="18"/>
                  </a:cubicBezTo>
                  <a:cubicBezTo>
                    <a:pt x="172" y="18"/>
                    <a:pt x="172" y="19"/>
                    <a:pt x="171" y="19"/>
                  </a:cubicBezTo>
                  <a:cubicBezTo>
                    <a:pt x="171" y="19"/>
                    <a:pt x="171" y="19"/>
                    <a:pt x="170" y="19"/>
                  </a:cubicBezTo>
                  <a:cubicBezTo>
                    <a:pt x="170" y="19"/>
                    <a:pt x="169" y="20"/>
                    <a:pt x="169" y="20"/>
                  </a:cubicBezTo>
                  <a:cubicBezTo>
                    <a:pt x="168" y="20"/>
                    <a:pt x="168" y="20"/>
                    <a:pt x="167" y="20"/>
                  </a:cubicBezTo>
                  <a:cubicBezTo>
                    <a:pt x="167" y="20"/>
                    <a:pt x="167" y="20"/>
                    <a:pt x="166" y="20"/>
                  </a:cubicBezTo>
                  <a:cubicBezTo>
                    <a:pt x="166" y="20"/>
                    <a:pt x="166" y="20"/>
                    <a:pt x="166" y="20"/>
                  </a:cubicBezTo>
                  <a:cubicBezTo>
                    <a:pt x="165" y="21"/>
                    <a:pt x="165" y="21"/>
                    <a:pt x="165" y="21"/>
                  </a:cubicBezTo>
                  <a:cubicBezTo>
                    <a:pt x="165" y="21"/>
                    <a:pt x="164" y="21"/>
                    <a:pt x="164" y="21"/>
                  </a:cubicBezTo>
                  <a:cubicBezTo>
                    <a:pt x="164" y="21"/>
                    <a:pt x="164" y="21"/>
                    <a:pt x="164" y="21"/>
                  </a:cubicBezTo>
                  <a:cubicBezTo>
                    <a:pt x="164" y="21"/>
                    <a:pt x="164" y="21"/>
                    <a:pt x="164" y="21"/>
                  </a:cubicBezTo>
                  <a:cubicBezTo>
                    <a:pt x="164" y="21"/>
                    <a:pt x="164" y="21"/>
                    <a:pt x="164" y="21"/>
                  </a:cubicBezTo>
                  <a:cubicBezTo>
                    <a:pt x="164" y="22"/>
                    <a:pt x="164" y="22"/>
                    <a:pt x="164" y="22"/>
                  </a:cubicBezTo>
                  <a:cubicBezTo>
                    <a:pt x="165" y="22"/>
                    <a:pt x="165" y="22"/>
                    <a:pt x="165" y="23"/>
                  </a:cubicBezTo>
                  <a:cubicBezTo>
                    <a:pt x="166" y="23"/>
                    <a:pt x="166" y="23"/>
                    <a:pt x="167" y="23"/>
                  </a:cubicBezTo>
                  <a:cubicBezTo>
                    <a:pt x="168" y="23"/>
                    <a:pt x="169" y="24"/>
                    <a:pt x="170" y="24"/>
                  </a:cubicBezTo>
                  <a:cubicBezTo>
                    <a:pt x="170" y="24"/>
                    <a:pt x="171" y="24"/>
                    <a:pt x="172" y="24"/>
                  </a:cubicBezTo>
                  <a:cubicBezTo>
                    <a:pt x="173" y="24"/>
                    <a:pt x="173" y="24"/>
                    <a:pt x="173" y="24"/>
                  </a:cubicBezTo>
                  <a:cubicBezTo>
                    <a:pt x="174" y="24"/>
                    <a:pt x="174" y="24"/>
                    <a:pt x="174" y="24"/>
                  </a:cubicBezTo>
                  <a:cubicBezTo>
                    <a:pt x="175" y="24"/>
                    <a:pt x="175" y="24"/>
                    <a:pt x="175" y="24"/>
                  </a:cubicBezTo>
                  <a:cubicBezTo>
                    <a:pt x="175" y="24"/>
                    <a:pt x="176" y="23"/>
                    <a:pt x="176" y="23"/>
                  </a:cubicBezTo>
                  <a:cubicBezTo>
                    <a:pt x="176" y="23"/>
                    <a:pt x="176" y="23"/>
                    <a:pt x="177" y="23"/>
                  </a:cubicBezTo>
                  <a:cubicBezTo>
                    <a:pt x="177" y="23"/>
                    <a:pt x="177" y="23"/>
                    <a:pt x="177" y="23"/>
                  </a:cubicBezTo>
                  <a:cubicBezTo>
                    <a:pt x="177" y="23"/>
                    <a:pt x="177" y="23"/>
                    <a:pt x="177" y="23"/>
                  </a:cubicBezTo>
                  <a:cubicBezTo>
                    <a:pt x="177" y="23"/>
                    <a:pt x="177" y="23"/>
                    <a:pt x="177" y="23"/>
                  </a:cubicBezTo>
                  <a:cubicBezTo>
                    <a:pt x="177" y="22"/>
                    <a:pt x="177" y="22"/>
                    <a:pt x="178" y="22"/>
                  </a:cubicBezTo>
                  <a:cubicBezTo>
                    <a:pt x="178" y="21"/>
                    <a:pt x="178" y="21"/>
                    <a:pt x="178" y="21"/>
                  </a:cubicBezTo>
                  <a:cubicBezTo>
                    <a:pt x="179" y="21"/>
                    <a:pt x="179" y="21"/>
                    <a:pt x="180" y="21"/>
                  </a:cubicBezTo>
                  <a:cubicBezTo>
                    <a:pt x="180" y="21"/>
                    <a:pt x="181" y="21"/>
                    <a:pt x="181" y="21"/>
                  </a:cubicBezTo>
                  <a:cubicBezTo>
                    <a:pt x="181" y="21"/>
                    <a:pt x="182" y="21"/>
                    <a:pt x="182" y="21"/>
                  </a:cubicBezTo>
                  <a:cubicBezTo>
                    <a:pt x="182" y="21"/>
                    <a:pt x="183" y="21"/>
                    <a:pt x="183" y="21"/>
                  </a:cubicBezTo>
                  <a:cubicBezTo>
                    <a:pt x="183" y="21"/>
                    <a:pt x="183" y="21"/>
                    <a:pt x="183" y="21"/>
                  </a:cubicBezTo>
                  <a:cubicBezTo>
                    <a:pt x="184" y="21"/>
                    <a:pt x="184" y="20"/>
                    <a:pt x="184" y="20"/>
                  </a:cubicBezTo>
                  <a:cubicBezTo>
                    <a:pt x="184" y="20"/>
                    <a:pt x="184" y="20"/>
                    <a:pt x="184" y="19"/>
                  </a:cubicBezTo>
                  <a:cubicBezTo>
                    <a:pt x="184" y="18"/>
                    <a:pt x="185" y="18"/>
                    <a:pt x="185" y="17"/>
                  </a:cubicBezTo>
                  <a:cubicBezTo>
                    <a:pt x="186" y="17"/>
                    <a:pt x="187" y="16"/>
                    <a:pt x="189" y="16"/>
                  </a:cubicBezTo>
                  <a:cubicBezTo>
                    <a:pt x="190" y="15"/>
                    <a:pt x="192" y="15"/>
                    <a:pt x="194" y="15"/>
                  </a:cubicBezTo>
                  <a:cubicBezTo>
                    <a:pt x="195" y="15"/>
                    <a:pt x="195" y="15"/>
                    <a:pt x="196" y="15"/>
                  </a:cubicBezTo>
                  <a:cubicBezTo>
                    <a:pt x="197" y="14"/>
                    <a:pt x="197" y="14"/>
                    <a:pt x="197" y="14"/>
                  </a:cubicBezTo>
                  <a:cubicBezTo>
                    <a:pt x="198" y="14"/>
                    <a:pt x="198" y="14"/>
                    <a:pt x="198" y="14"/>
                  </a:cubicBezTo>
                  <a:cubicBezTo>
                    <a:pt x="198" y="14"/>
                    <a:pt x="199" y="14"/>
                    <a:pt x="199" y="13"/>
                  </a:cubicBezTo>
                  <a:cubicBezTo>
                    <a:pt x="199" y="13"/>
                    <a:pt x="199" y="13"/>
                    <a:pt x="198" y="13"/>
                  </a:cubicBezTo>
                  <a:cubicBezTo>
                    <a:pt x="198" y="13"/>
                    <a:pt x="198" y="12"/>
                    <a:pt x="198" y="12"/>
                  </a:cubicBezTo>
                  <a:cubicBezTo>
                    <a:pt x="197" y="12"/>
                    <a:pt x="197" y="11"/>
                    <a:pt x="196" y="11"/>
                  </a:cubicBezTo>
                  <a:cubicBezTo>
                    <a:pt x="196" y="11"/>
                    <a:pt x="195" y="10"/>
                    <a:pt x="194" y="10"/>
                  </a:cubicBezTo>
                  <a:cubicBezTo>
                    <a:pt x="194" y="10"/>
                    <a:pt x="193" y="10"/>
                    <a:pt x="193" y="10"/>
                  </a:cubicBezTo>
                  <a:cubicBezTo>
                    <a:pt x="193" y="10"/>
                    <a:pt x="192" y="10"/>
                    <a:pt x="192" y="9"/>
                  </a:cubicBezTo>
                  <a:cubicBezTo>
                    <a:pt x="192" y="9"/>
                    <a:pt x="191" y="9"/>
                    <a:pt x="191" y="9"/>
                  </a:cubicBezTo>
                  <a:cubicBezTo>
                    <a:pt x="191" y="9"/>
                    <a:pt x="190" y="9"/>
                    <a:pt x="190" y="9"/>
                  </a:cubicBezTo>
                  <a:moveTo>
                    <a:pt x="279" y="8"/>
                  </a:moveTo>
                  <a:cubicBezTo>
                    <a:pt x="278" y="8"/>
                    <a:pt x="277" y="8"/>
                    <a:pt x="277" y="8"/>
                  </a:cubicBezTo>
                  <a:cubicBezTo>
                    <a:pt x="276" y="8"/>
                    <a:pt x="276" y="9"/>
                    <a:pt x="275" y="9"/>
                  </a:cubicBezTo>
                  <a:cubicBezTo>
                    <a:pt x="275" y="9"/>
                    <a:pt x="274" y="9"/>
                    <a:pt x="274" y="9"/>
                  </a:cubicBezTo>
                  <a:cubicBezTo>
                    <a:pt x="274" y="9"/>
                    <a:pt x="274" y="9"/>
                    <a:pt x="274" y="9"/>
                  </a:cubicBezTo>
                  <a:cubicBezTo>
                    <a:pt x="274" y="10"/>
                    <a:pt x="274" y="10"/>
                    <a:pt x="274" y="10"/>
                  </a:cubicBezTo>
                  <a:cubicBezTo>
                    <a:pt x="273" y="11"/>
                    <a:pt x="273" y="11"/>
                    <a:pt x="273" y="11"/>
                  </a:cubicBezTo>
                  <a:cubicBezTo>
                    <a:pt x="272" y="12"/>
                    <a:pt x="272" y="12"/>
                    <a:pt x="272" y="12"/>
                  </a:cubicBezTo>
                  <a:cubicBezTo>
                    <a:pt x="271" y="12"/>
                    <a:pt x="271" y="13"/>
                    <a:pt x="270" y="13"/>
                  </a:cubicBezTo>
                  <a:cubicBezTo>
                    <a:pt x="270" y="13"/>
                    <a:pt x="269" y="14"/>
                    <a:pt x="269" y="14"/>
                  </a:cubicBezTo>
                  <a:cubicBezTo>
                    <a:pt x="269" y="14"/>
                    <a:pt x="268" y="14"/>
                    <a:pt x="268" y="14"/>
                  </a:cubicBezTo>
                  <a:cubicBezTo>
                    <a:pt x="268" y="15"/>
                    <a:pt x="267" y="15"/>
                    <a:pt x="267" y="15"/>
                  </a:cubicBezTo>
                  <a:cubicBezTo>
                    <a:pt x="267" y="15"/>
                    <a:pt x="267" y="16"/>
                    <a:pt x="267" y="16"/>
                  </a:cubicBezTo>
                  <a:cubicBezTo>
                    <a:pt x="267" y="16"/>
                    <a:pt x="267" y="16"/>
                    <a:pt x="267" y="16"/>
                  </a:cubicBezTo>
                  <a:cubicBezTo>
                    <a:pt x="267" y="16"/>
                    <a:pt x="267" y="16"/>
                    <a:pt x="267" y="16"/>
                  </a:cubicBezTo>
                  <a:cubicBezTo>
                    <a:pt x="267" y="16"/>
                    <a:pt x="267" y="16"/>
                    <a:pt x="267" y="16"/>
                  </a:cubicBezTo>
                  <a:cubicBezTo>
                    <a:pt x="267" y="16"/>
                    <a:pt x="267" y="16"/>
                    <a:pt x="267" y="16"/>
                  </a:cubicBezTo>
                  <a:cubicBezTo>
                    <a:pt x="268" y="17"/>
                    <a:pt x="268" y="17"/>
                    <a:pt x="268" y="17"/>
                  </a:cubicBezTo>
                  <a:cubicBezTo>
                    <a:pt x="269" y="17"/>
                    <a:pt x="269" y="17"/>
                    <a:pt x="270" y="18"/>
                  </a:cubicBezTo>
                  <a:cubicBezTo>
                    <a:pt x="271" y="18"/>
                    <a:pt x="271" y="18"/>
                    <a:pt x="272" y="18"/>
                  </a:cubicBezTo>
                  <a:cubicBezTo>
                    <a:pt x="272" y="18"/>
                    <a:pt x="273" y="18"/>
                    <a:pt x="274" y="18"/>
                  </a:cubicBezTo>
                  <a:cubicBezTo>
                    <a:pt x="276" y="18"/>
                    <a:pt x="277" y="18"/>
                    <a:pt x="279" y="18"/>
                  </a:cubicBezTo>
                  <a:cubicBezTo>
                    <a:pt x="281" y="17"/>
                    <a:pt x="283" y="17"/>
                    <a:pt x="284" y="16"/>
                  </a:cubicBezTo>
                  <a:cubicBezTo>
                    <a:pt x="286" y="16"/>
                    <a:pt x="287" y="15"/>
                    <a:pt x="288" y="15"/>
                  </a:cubicBezTo>
                  <a:cubicBezTo>
                    <a:pt x="289" y="14"/>
                    <a:pt x="290" y="14"/>
                    <a:pt x="290" y="14"/>
                  </a:cubicBezTo>
                  <a:cubicBezTo>
                    <a:pt x="290" y="13"/>
                    <a:pt x="290" y="13"/>
                    <a:pt x="290" y="13"/>
                  </a:cubicBezTo>
                  <a:cubicBezTo>
                    <a:pt x="290" y="13"/>
                    <a:pt x="290" y="13"/>
                    <a:pt x="290" y="13"/>
                  </a:cubicBezTo>
                  <a:cubicBezTo>
                    <a:pt x="290" y="13"/>
                    <a:pt x="290" y="13"/>
                    <a:pt x="290" y="13"/>
                  </a:cubicBezTo>
                  <a:cubicBezTo>
                    <a:pt x="289" y="12"/>
                    <a:pt x="289" y="12"/>
                    <a:pt x="289" y="12"/>
                  </a:cubicBezTo>
                  <a:cubicBezTo>
                    <a:pt x="289" y="12"/>
                    <a:pt x="289" y="12"/>
                    <a:pt x="289" y="12"/>
                  </a:cubicBezTo>
                  <a:cubicBezTo>
                    <a:pt x="288" y="12"/>
                    <a:pt x="288" y="12"/>
                    <a:pt x="288" y="12"/>
                  </a:cubicBezTo>
                  <a:cubicBezTo>
                    <a:pt x="288" y="11"/>
                    <a:pt x="287" y="11"/>
                    <a:pt x="287" y="11"/>
                  </a:cubicBezTo>
                  <a:cubicBezTo>
                    <a:pt x="287" y="11"/>
                    <a:pt x="287" y="11"/>
                    <a:pt x="286" y="11"/>
                  </a:cubicBezTo>
                  <a:cubicBezTo>
                    <a:pt x="286" y="10"/>
                    <a:pt x="286" y="10"/>
                    <a:pt x="286" y="10"/>
                  </a:cubicBezTo>
                  <a:cubicBezTo>
                    <a:pt x="286" y="10"/>
                    <a:pt x="286" y="9"/>
                    <a:pt x="285" y="9"/>
                  </a:cubicBezTo>
                  <a:cubicBezTo>
                    <a:pt x="285" y="9"/>
                    <a:pt x="285" y="9"/>
                    <a:pt x="284" y="9"/>
                  </a:cubicBezTo>
                  <a:cubicBezTo>
                    <a:pt x="283" y="9"/>
                    <a:pt x="282" y="9"/>
                    <a:pt x="282" y="8"/>
                  </a:cubicBezTo>
                  <a:cubicBezTo>
                    <a:pt x="281" y="8"/>
                    <a:pt x="280" y="8"/>
                    <a:pt x="279" y="8"/>
                  </a:cubicBezTo>
                  <a:moveTo>
                    <a:pt x="311" y="6"/>
                  </a:moveTo>
                  <a:cubicBezTo>
                    <a:pt x="310" y="6"/>
                    <a:pt x="310" y="6"/>
                    <a:pt x="309" y="6"/>
                  </a:cubicBezTo>
                  <a:cubicBezTo>
                    <a:pt x="309" y="6"/>
                    <a:pt x="309" y="7"/>
                    <a:pt x="308" y="7"/>
                  </a:cubicBezTo>
                  <a:cubicBezTo>
                    <a:pt x="308" y="7"/>
                    <a:pt x="308" y="7"/>
                    <a:pt x="308" y="7"/>
                  </a:cubicBezTo>
                  <a:cubicBezTo>
                    <a:pt x="307" y="7"/>
                    <a:pt x="307" y="8"/>
                    <a:pt x="307" y="8"/>
                  </a:cubicBezTo>
                  <a:cubicBezTo>
                    <a:pt x="307" y="8"/>
                    <a:pt x="306" y="8"/>
                    <a:pt x="306" y="8"/>
                  </a:cubicBezTo>
                  <a:cubicBezTo>
                    <a:pt x="306" y="8"/>
                    <a:pt x="306" y="8"/>
                    <a:pt x="306" y="9"/>
                  </a:cubicBezTo>
                  <a:cubicBezTo>
                    <a:pt x="305" y="9"/>
                    <a:pt x="305" y="9"/>
                    <a:pt x="305" y="9"/>
                  </a:cubicBezTo>
                  <a:cubicBezTo>
                    <a:pt x="305" y="9"/>
                    <a:pt x="305" y="9"/>
                    <a:pt x="304" y="9"/>
                  </a:cubicBezTo>
                  <a:cubicBezTo>
                    <a:pt x="304" y="9"/>
                    <a:pt x="304" y="9"/>
                    <a:pt x="304" y="9"/>
                  </a:cubicBezTo>
                  <a:cubicBezTo>
                    <a:pt x="304" y="9"/>
                    <a:pt x="304" y="9"/>
                    <a:pt x="304" y="9"/>
                  </a:cubicBezTo>
                  <a:cubicBezTo>
                    <a:pt x="304" y="9"/>
                    <a:pt x="304" y="9"/>
                    <a:pt x="304" y="9"/>
                  </a:cubicBezTo>
                  <a:cubicBezTo>
                    <a:pt x="304" y="9"/>
                    <a:pt x="304" y="9"/>
                    <a:pt x="304" y="9"/>
                  </a:cubicBezTo>
                  <a:cubicBezTo>
                    <a:pt x="304" y="9"/>
                    <a:pt x="304" y="9"/>
                    <a:pt x="304" y="9"/>
                  </a:cubicBezTo>
                  <a:cubicBezTo>
                    <a:pt x="303" y="9"/>
                    <a:pt x="302" y="9"/>
                    <a:pt x="301" y="9"/>
                  </a:cubicBezTo>
                  <a:cubicBezTo>
                    <a:pt x="300" y="9"/>
                    <a:pt x="299" y="9"/>
                    <a:pt x="298" y="10"/>
                  </a:cubicBezTo>
                  <a:cubicBezTo>
                    <a:pt x="297" y="10"/>
                    <a:pt x="296" y="10"/>
                    <a:pt x="296" y="10"/>
                  </a:cubicBezTo>
                  <a:cubicBezTo>
                    <a:pt x="295" y="11"/>
                    <a:pt x="295" y="11"/>
                    <a:pt x="295" y="11"/>
                  </a:cubicBezTo>
                  <a:cubicBezTo>
                    <a:pt x="295" y="12"/>
                    <a:pt x="295" y="12"/>
                    <a:pt x="295" y="12"/>
                  </a:cubicBezTo>
                  <a:cubicBezTo>
                    <a:pt x="295" y="12"/>
                    <a:pt x="295" y="12"/>
                    <a:pt x="295" y="12"/>
                  </a:cubicBezTo>
                  <a:cubicBezTo>
                    <a:pt x="296" y="12"/>
                    <a:pt x="296" y="13"/>
                    <a:pt x="297" y="13"/>
                  </a:cubicBezTo>
                  <a:cubicBezTo>
                    <a:pt x="297" y="13"/>
                    <a:pt x="297" y="13"/>
                    <a:pt x="298" y="13"/>
                  </a:cubicBezTo>
                  <a:cubicBezTo>
                    <a:pt x="298" y="13"/>
                    <a:pt x="299" y="13"/>
                    <a:pt x="300" y="13"/>
                  </a:cubicBezTo>
                  <a:cubicBezTo>
                    <a:pt x="300" y="13"/>
                    <a:pt x="301" y="13"/>
                    <a:pt x="301" y="13"/>
                  </a:cubicBezTo>
                  <a:cubicBezTo>
                    <a:pt x="302" y="13"/>
                    <a:pt x="302" y="13"/>
                    <a:pt x="303" y="13"/>
                  </a:cubicBezTo>
                  <a:cubicBezTo>
                    <a:pt x="303" y="13"/>
                    <a:pt x="304" y="13"/>
                    <a:pt x="304" y="13"/>
                  </a:cubicBezTo>
                  <a:cubicBezTo>
                    <a:pt x="305" y="13"/>
                    <a:pt x="305" y="13"/>
                    <a:pt x="306" y="12"/>
                  </a:cubicBezTo>
                  <a:cubicBezTo>
                    <a:pt x="306" y="12"/>
                    <a:pt x="306" y="12"/>
                    <a:pt x="306" y="12"/>
                  </a:cubicBezTo>
                  <a:cubicBezTo>
                    <a:pt x="307" y="12"/>
                    <a:pt x="307" y="12"/>
                    <a:pt x="307" y="12"/>
                  </a:cubicBezTo>
                  <a:cubicBezTo>
                    <a:pt x="307" y="12"/>
                    <a:pt x="307" y="12"/>
                    <a:pt x="307" y="12"/>
                  </a:cubicBezTo>
                  <a:cubicBezTo>
                    <a:pt x="308" y="12"/>
                    <a:pt x="308" y="12"/>
                    <a:pt x="308" y="12"/>
                  </a:cubicBezTo>
                  <a:cubicBezTo>
                    <a:pt x="309" y="12"/>
                    <a:pt x="310" y="12"/>
                    <a:pt x="311" y="12"/>
                  </a:cubicBezTo>
                  <a:cubicBezTo>
                    <a:pt x="312" y="11"/>
                    <a:pt x="313" y="11"/>
                    <a:pt x="313" y="11"/>
                  </a:cubicBezTo>
                  <a:cubicBezTo>
                    <a:pt x="314" y="10"/>
                    <a:pt x="314" y="10"/>
                    <a:pt x="315" y="10"/>
                  </a:cubicBezTo>
                  <a:cubicBezTo>
                    <a:pt x="315" y="9"/>
                    <a:pt x="315" y="9"/>
                    <a:pt x="315" y="9"/>
                  </a:cubicBezTo>
                  <a:cubicBezTo>
                    <a:pt x="315" y="8"/>
                    <a:pt x="315" y="8"/>
                    <a:pt x="315" y="8"/>
                  </a:cubicBezTo>
                  <a:cubicBezTo>
                    <a:pt x="315" y="8"/>
                    <a:pt x="314" y="7"/>
                    <a:pt x="314" y="7"/>
                  </a:cubicBezTo>
                  <a:cubicBezTo>
                    <a:pt x="314" y="7"/>
                    <a:pt x="314" y="7"/>
                    <a:pt x="313" y="7"/>
                  </a:cubicBezTo>
                  <a:cubicBezTo>
                    <a:pt x="313" y="7"/>
                    <a:pt x="312" y="6"/>
                    <a:pt x="312" y="6"/>
                  </a:cubicBezTo>
                  <a:cubicBezTo>
                    <a:pt x="312" y="6"/>
                    <a:pt x="312" y="6"/>
                    <a:pt x="312" y="6"/>
                  </a:cubicBezTo>
                  <a:cubicBezTo>
                    <a:pt x="311" y="6"/>
                    <a:pt x="311" y="6"/>
                    <a:pt x="311" y="6"/>
                  </a:cubicBezTo>
                  <a:cubicBezTo>
                    <a:pt x="311" y="6"/>
                    <a:pt x="311" y="6"/>
                    <a:pt x="311" y="6"/>
                  </a:cubicBezTo>
                  <a:cubicBezTo>
                    <a:pt x="311" y="6"/>
                    <a:pt x="311" y="6"/>
                    <a:pt x="311" y="6"/>
                  </a:cubicBezTo>
                  <a:moveTo>
                    <a:pt x="231" y="5"/>
                  </a:moveTo>
                  <a:cubicBezTo>
                    <a:pt x="231" y="5"/>
                    <a:pt x="231" y="5"/>
                    <a:pt x="231" y="5"/>
                  </a:cubicBezTo>
                  <a:cubicBezTo>
                    <a:pt x="230" y="5"/>
                    <a:pt x="230" y="5"/>
                    <a:pt x="230" y="5"/>
                  </a:cubicBezTo>
                  <a:cubicBezTo>
                    <a:pt x="230" y="5"/>
                    <a:pt x="230" y="5"/>
                    <a:pt x="230" y="5"/>
                  </a:cubicBezTo>
                  <a:cubicBezTo>
                    <a:pt x="230" y="5"/>
                    <a:pt x="230" y="5"/>
                    <a:pt x="230" y="5"/>
                  </a:cubicBezTo>
                  <a:cubicBezTo>
                    <a:pt x="230" y="5"/>
                    <a:pt x="230" y="5"/>
                    <a:pt x="230" y="6"/>
                  </a:cubicBezTo>
                  <a:cubicBezTo>
                    <a:pt x="230" y="6"/>
                    <a:pt x="230" y="6"/>
                    <a:pt x="230" y="6"/>
                  </a:cubicBezTo>
                  <a:cubicBezTo>
                    <a:pt x="230" y="6"/>
                    <a:pt x="231" y="6"/>
                    <a:pt x="231" y="6"/>
                  </a:cubicBezTo>
                  <a:cubicBezTo>
                    <a:pt x="231" y="7"/>
                    <a:pt x="231" y="7"/>
                    <a:pt x="232" y="7"/>
                  </a:cubicBezTo>
                  <a:cubicBezTo>
                    <a:pt x="232" y="7"/>
                    <a:pt x="232" y="8"/>
                    <a:pt x="232" y="8"/>
                  </a:cubicBezTo>
                  <a:cubicBezTo>
                    <a:pt x="232" y="8"/>
                    <a:pt x="232" y="8"/>
                    <a:pt x="232" y="8"/>
                  </a:cubicBezTo>
                  <a:cubicBezTo>
                    <a:pt x="232" y="8"/>
                    <a:pt x="232" y="8"/>
                    <a:pt x="232" y="8"/>
                  </a:cubicBezTo>
                  <a:cubicBezTo>
                    <a:pt x="232" y="8"/>
                    <a:pt x="232" y="8"/>
                    <a:pt x="232" y="8"/>
                  </a:cubicBezTo>
                  <a:cubicBezTo>
                    <a:pt x="232" y="9"/>
                    <a:pt x="232" y="9"/>
                    <a:pt x="232" y="9"/>
                  </a:cubicBezTo>
                  <a:cubicBezTo>
                    <a:pt x="232" y="9"/>
                    <a:pt x="231" y="9"/>
                    <a:pt x="231" y="9"/>
                  </a:cubicBezTo>
                  <a:cubicBezTo>
                    <a:pt x="230" y="10"/>
                    <a:pt x="230" y="10"/>
                    <a:pt x="229" y="10"/>
                  </a:cubicBezTo>
                  <a:cubicBezTo>
                    <a:pt x="229" y="10"/>
                    <a:pt x="228" y="10"/>
                    <a:pt x="228" y="10"/>
                  </a:cubicBezTo>
                  <a:cubicBezTo>
                    <a:pt x="227" y="11"/>
                    <a:pt x="227" y="11"/>
                    <a:pt x="226" y="11"/>
                  </a:cubicBezTo>
                  <a:cubicBezTo>
                    <a:pt x="226" y="11"/>
                    <a:pt x="225" y="11"/>
                    <a:pt x="225" y="11"/>
                  </a:cubicBezTo>
                  <a:cubicBezTo>
                    <a:pt x="224" y="12"/>
                    <a:pt x="224" y="12"/>
                    <a:pt x="224" y="12"/>
                  </a:cubicBezTo>
                  <a:cubicBezTo>
                    <a:pt x="223" y="12"/>
                    <a:pt x="223" y="12"/>
                    <a:pt x="223" y="12"/>
                  </a:cubicBezTo>
                  <a:cubicBezTo>
                    <a:pt x="223" y="12"/>
                    <a:pt x="223" y="12"/>
                    <a:pt x="223" y="12"/>
                  </a:cubicBezTo>
                  <a:cubicBezTo>
                    <a:pt x="224" y="13"/>
                    <a:pt x="224" y="13"/>
                    <a:pt x="225" y="13"/>
                  </a:cubicBezTo>
                  <a:cubicBezTo>
                    <a:pt x="225" y="14"/>
                    <a:pt x="226" y="14"/>
                    <a:pt x="227" y="14"/>
                  </a:cubicBezTo>
                  <a:cubicBezTo>
                    <a:pt x="228" y="14"/>
                    <a:pt x="229" y="14"/>
                    <a:pt x="230" y="15"/>
                  </a:cubicBezTo>
                  <a:cubicBezTo>
                    <a:pt x="231" y="15"/>
                    <a:pt x="233" y="15"/>
                    <a:pt x="234" y="15"/>
                  </a:cubicBezTo>
                  <a:cubicBezTo>
                    <a:pt x="236" y="15"/>
                    <a:pt x="238" y="15"/>
                    <a:pt x="240" y="14"/>
                  </a:cubicBezTo>
                  <a:cubicBezTo>
                    <a:pt x="242" y="14"/>
                    <a:pt x="244" y="14"/>
                    <a:pt x="246" y="13"/>
                  </a:cubicBezTo>
                  <a:cubicBezTo>
                    <a:pt x="247" y="13"/>
                    <a:pt x="248" y="12"/>
                    <a:pt x="249" y="12"/>
                  </a:cubicBezTo>
                  <a:cubicBezTo>
                    <a:pt x="250" y="11"/>
                    <a:pt x="251" y="11"/>
                    <a:pt x="251" y="10"/>
                  </a:cubicBezTo>
                  <a:cubicBezTo>
                    <a:pt x="251" y="10"/>
                    <a:pt x="251" y="10"/>
                    <a:pt x="251" y="10"/>
                  </a:cubicBezTo>
                  <a:cubicBezTo>
                    <a:pt x="251" y="9"/>
                    <a:pt x="251" y="9"/>
                    <a:pt x="251" y="9"/>
                  </a:cubicBezTo>
                  <a:cubicBezTo>
                    <a:pt x="251" y="9"/>
                    <a:pt x="251" y="9"/>
                    <a:pt x="251" y="9"/>
                  </a:cubicBezTo>
                  <a:cubicBezTo>
                    <a:pt x="251" y="9"/>
                    <a:pt x="251" y="9"/>
                    <a:pt x="251" y="9"/>
                  </a:cubicBezTo>
                  <a:cubicBezTo>
                    <a:pt x="251" y="8"/>
                    <a:pt x="250" y="8"/>
                    <a:pt x="250" y="8"/>
                  </a:cubicBezTo>
                  <a:cubicBezTo>
                    <a:pt x="250" y="8"/>
                    <a:pt x="250" y="8"/>
                    <a:pt x="249" y="8"/>
                  </a:cubicBezTo>
                  <a:cubicBezTo>
                    <a:pt x="249" y="8"/>
                    <a:pt x="249" y="8"/>
                    <a:pt x="249" y="8"/>
                  </a:cubicBezTo>
                  <a:cubicBezTo>
                    <a:pt x="248" y="8"/>
                    <a:pt x="248" y="8"/>
                    <a:pt x="248" y="8"/>
                  </a:cubicBezTo>
                  <a:cubicBezTo>
                    <a:pt x="248" y="8"/>
                    <a:pt x="247" y="8"/>
                    <a:pt x="247" y="8"/>
                  </a:cubicBezTo>
                  <a:cubicBezTo>
                    <a:pt x="247" y="8"/>
                    <a:pt x="247" y="8"/>
                    <a:pt x="247" y="8"/>
                  </a:cubicBezTo>
                  <a:cubicBezTo>
                    <a:pt x="247" y="8"/>
                    <a:pt x="246" y="8"/>
                    <a:pt x="246" y="8"/>
                  </a:cubicBezTo>
                  <a:cubicBezTo>
                    <a:pt x="246" y="8"/>
                    <a:pt x="246" y="8"/>
                    <a:pt x="246" y="8"/>
                  </a:cubicBezTo>
                  <a:cubicBezTo>
                    <a:pt x="246" y="8"/>
                    <a:pt x="245" y="8"/>
                    <a:pt x="245" y="8"/>
                  </a:cubicBezTo>
                  <a:cubicBezTo>
                    <a:pt x="245" y="8"/>
                    <a:pt x="245" y="8"/>
                    <a:pt x="245" y="8"/>
                  </a:cubicBezTo>
                  <a:cubicBezTo>
                    <a:pt x="245" y="8"/>
                    <a:pt x="244" y="8"/>
                    <a:pt x="244" y="8"/>
                  </a:cubicBezTo>
                  <a:cubicBezTo>
                    <a:pt x="244" y="8"/>
                    <a:pt x="244" y="8"/>
                    <a:pt x="244" y="8"/>
                  </a:cubicBezTo>
                  <a:cubicBezTo>
                    <a:pt x="243" y="8"/>
                    <a:pt x="243" y="8"/>
                    <a:pt x="242" y="8"/>
                  </a:cubicBezTo>
                  <a:cubicBezTo>
                    <a:pt x="242" y="8"/>
                    <a:pt x="241" y="8"/>
                    <a:pt x="240" y="8"/>
                  </a:cubicBezTo>
                  <a:cubicBezTo>
                    <a:pt x="240" y="8"/>
                    <a:pt x="239" y="8"/>
                    <a:pt x="239" y="8"/>
                  </a:cubicBezTo>
                  <a:cubicBezTo>
                    <a:pt x="238" y="7"/>
                    <a:pt x="238" y="7"/>
                    <a:pt x="237" y="7"/>
                  </a:cubicBezTo>
                  <a:cubicBezTo>
                    <a:pt x="236" y="7"/>
                    <a:pt x="236" y="7"/>
                    <a:pt x="235" y="6"/>
                  </a:cubicBezTo>
                  <a:cubicBezTo>
                    <a:pt x="235" y="6"/>
                    <a:pt x="234" y="6"/>
                    <a:pt x="234" y="6"/>
                  </a:cubicBezTo>
                  <a:cubicBezTo>
                    <a:pt x="233" y="6"/>
                    <a:pt x="232" y="6"/>
                    <a:pt x="232" y="5"/>
                  </a:cubicBezTo>
                  <a:cubicBezTo>
                    <a:pt x="232" y="5"/>
                    <a:pt x="231" y="5"/>
                    <a:pt x="231" y="5"/>
                  </a:cubicBezTo>
                  <a:moveTo>
                    <a:pt x="524" y="5"/>
                  </a:moveTo>
                  <a:cubicBezTo>
                    <a:pt x="523" y="5"/>
                    <a:pt x="522" y="5"/>
                    <a:pt x="521" y="5"/>
                  </a:cubicBezTo>
                  <a:cubicBezTo>
                    <a:pt x="521" y="5"/>
                    <a:pt x="520" y="5"/>
                    <a:pt x="519" y="6"/>
                  </a:cubicBezTo>
                  <a:cubicBezTo>
                    <a:pt x="519" y="6"/>
                    <a:pt x="518" y="6"/>
                    <a:pt x="518" y="6"/>
                  </a:cubicBezTo>
                  <a:cubicBezTo>
                    <a:pt x="517" y="6"/>
                    <a:pt x="517" y="7"/>
                    <a:pt x="517" y="7"/>
                  </a:cubicBezTo>
                  <a:cubicBezTo>
                    <a:pt x="518" y="8"/>
                    <a:pt x="518" y="8"/>
                    <a:pt x="518" y="8"/>
                  </a:cubicBezTo>
                  <a:cubicBezTo>
                    <a:pt x="518" y="8"/>
                    <a:pt x="518" y="8"/>
                    <a:pt x="518" y="8"/>
                  </a:cubicBezTo>
                  <a:cubicBezTo>
                    <a:pt x="519" y="8"/>
                    <a:pt x="519" y="8"/>
                    <a:pt x="520" y="8"/>
                  </a:cubicBezTo>
                  <a:cubicBezTo>
                    <a:pt x="520" y="8"/>
                    <a:pt x="520" y="8"/>
                    <a:pt x="521" y="9"/>
                  </a:cubicBezTo>
                  <a:cubicBezTo>
                    <a:pt x="522" y="9"/>
                    <a:pt x="522" y="9"/>
                    <a:pt x="523" y="9"/>
                  </a:cubicBezTo>
                  <a:cubicBezTo>
                    <a:pt x="523" y="9"/>
                    <a:pt x="523" y="9"/>
                    <a:pt x="524" y="9"/>
                  </a:cubicBezTo>
                  <a:cubicBezTo>
                    <a:pt x="525" y="8"/>
                    <a:pt x="525" y="8"/>
                    <a:pt x="526" y="8"/>
                  </a:cubicBezTo>
                  <a:cubicBezTo>
                    <a:pt x="526" y="8"/>
                    <a:pt x="527" y="8"/>
                    <a:pt x="527" y="8"/>
                  </a:cubicBezTo>
                  <a:cubicBezTo>
                    <a:pt x="527" y="7"/>
                    <a:pt x="528" y="7"/>
                    <a:pt x="528" y="6"/>
                  </a:cubicBezTo>
                  <a:cubicBezTo>
                    <a:pt x="528" y="6"/>
                    <a:pt x="528" y="6"/>
                    <a:pt x="528" y="6"/>
                  </a:cubicBezTo>
                  <a:cubicBezTo>
                    <a:pt x="528" y="6"/>
                    <a:pt x="527" y="6"/>
                    <a:pt x="527" y="6"/>
                  </a:cubicBezTo>
                  <a:cubicBezTo>
                    <a:pt x="527" y="5"/>
                    <a:pt x="527" y="5"/>
                    <a:pt x="526" y="5"/>
                  </a:cubicBezTo>
                  <a:cubicBezTo>
                    <a:pt x="526" y="5"/>
                    <a:pt x="526" y="5"/>
                    <a:pt x="525" y="5"/>
                  </a:cubicBezTo>
                  <a:cubicBezTo>
                    <a:pt x="525" y="5"/>
                    <a:pt x="524" y="5"/>
                    <a:pt x="524" y="5"/>
                  </a:cubicBezTo>
                  <a:moveTo>
                    <a:pt x="558" y="3"/>
                  </a:moveTo>
                  <a:cubicBezTo>
                    <a:pt x="558" y="3"/>
                    <a:pt x="558" y="3"/>
                    <a:pt x="558" y="3"/>
                  </a:cubicBezTo>
                  <a:cubicBezTo>
                    <a:pt x="557" y="3"/>
                    <a:pt x="557" y="3"/>
                    <a:pt x="557" y="3"/>
                  </a:cubicBezTo>
                  <a:cubicBezTo>
                    <a:pt x="557" y="3"/>
                    <a:pt x="557" y="4"/>
                    <a:pt x="557" y="4"/>
                  </a:cubicBezTo>
                  <a:cubicBezTo>
                    <a:pt x="556" y="4"/>
                    <a:pt x="556" y="4"/>
                    <a:pt x="556" y="4"/>
                  </a:cubicBezTo>
                  <a:cubicBezTo>
                    <a:pt x="556" y="4"/>
                    <a:pt x="555" y="5"/>
                    <a:pt x="555" y="5"/>
                  </a:cubicBezTo>
                  <a:cubicBezTo>
                    <a:pt x="554" y="5"/>
                    <a:pt x="553" y="6"/>
                    <a:pt x="553" y="6"/>
                  </a:cubicBezTo>
                  <a:cubicBezTo>
                    <a:pt x="552" y="6"/>
                    <a:pt x="551" y="6"/>
                    <a:pt x="550" y="7"/>
                  </a:cubicBezTo>
                  <a:cubicBezTo>
                    <a:pt x="549" y="7"/>
                    <a:pt x="549" y="7"/>
                    <a:pt x="547" y="8"/>
                  </a:cubicBezTo>
                  <a:cubicBezTo>
                    <a:pt x="545" y="8"/>
                    <a:pt x="544" y="8"/>
                    <a:pt x="543" y="9"/>
                  </a:cubicBezTo>
                  <a:cubicBezTo>
                    <a:pt x="541" y="9"/>
                    <a:pt x="540" y="9"/>
                    <a:pt x="540" y="10"/>
                  </a:cubicBezTo>
                  <a:cubicBezTo>
                    <a:pt x="539" y="10"/>
                    <a:pt x="538" y="10"/>
                    <a:pt x="538" y="11"/>
                  </a:cubicBezTo>
                  <a:cubicBezTo>
                    <a:pt x="538" y="11"/>
                    <a:pt x="537" y="11"/>
                    <a:pt x="537" y="11"/>
                  </a:cubicBezTo>
                  <a:cubicBezTo>
                    <a:pt x="537" y="11"/>
                    <a:pt x="537" y="11"/>
                    <a:pt x="537" y="11"/>
                  </a:cubicBezTo>
                  <a:cubicBezTo>
                    <a:pt x="538" y="11"/>
                    <a:pt x="538" y="12"/>
                    <a:pt x="538" y="12"/>
                  </a:cubicBezTo>
                  <a:cubicBezTo>
                    <a:pt x="538" y="12"/>
                    <a:pt x="538" y="12"/>
                    <a:pt x="538" y="12"/>
                  </a:cubicBezTo>
                  <a:cubicBezTo>
                    <a:pt x="538" y="12"/>
                    <a:pt x="538" y="12"/>
                    <a:pt x="538" y="12"/>
                  </a:cubicBezTo>
                  <a:cubicBezTo>
                    <a:pt x="539" y="12"/>
                    <a:pt x="539" y="12"/>
                    <a:pt x="539" y="13"/>
                  </a:cubicBezTo>
                  <a:cubicBezTo>
                    <a:pt x="539" y="13"/>
                    <a:pt x="540" y="13"/>
                    <a:pt x="540" y="13"/>
                  </a:cubicBezTo>
                  <a:cubicBezTo>
                    <a:pt x="540" y="14"/>
                    <a:pt x="540" y="14"/>
                    <a:pt x="540" y="14"/>
                  </a:cubicBezTo>
                  <a:cubicBezTo>
                    <a:pt x="540" y="14"/>
                    <a:pt x="540" y="15"/>
                    <a:pt x="540" y="15"/>
                  </a:cubicBezTo>
                  <a:cubicBezTo>
                    <a:pt x="540" y="15"/>
                    <a:pt x="540" y="16"/>
                    <a:pt x="539" y="16"/>
                  </a:cubicBezTo>
                  <a:cubicBezTo>
                    <a:pt x="539" y="17"/>
                    <a:pt x="539" y="17"/>
                    <a:pt x="538" y="17"/>
                  </a:cubicBezTo>
                  <a:cubicBezTo>
                    <a:pt x="538" y="18"/>
                    <a:pt x="537" y="18"/>
                    <a:pt x="537" y="18"/>
                  </a:cubicBezTo>
                  <a:cubicBezTo>
                    <a:pt x="536" y="18"/>
                    <a:pt x="536" y="18"/>
                    <a:pt x="535" y="18"/>
                  </a:cubicBezTo>
                  <a:cubicBezTo>
                    <a:pt x="535" y="18"/>
                    <a:pt x="535" y="18"/>
                    <a:pt x="535" y="18"/>
                  </a:cubicBezTo>
                  <a:cubicBezTo>
                    <a:pt x="535" y="18"/>
                    <a:pt x="535" y="18"/>
                    <a:pt x="535" y="18"/>
                  </a:cubicBezTo>
                  <a:cubicBezTo>
                    <a:pt x="535" y="18"/>
                    <a:pt x="535" y="18"/>
                    <a:pt x="535" y="18"/>
                  </a:cubicBezTo>
                  <a:cubicBezTo>
                    <a:pt x="535" y="18"/>
                    <a:pt x="535" y="18"/>
                    <a:pt x="535" y="18"/>
                  </a:cubicBezTo>
                  <a:cubicBezTo>
                    <a:pt x="535" y="18"/>
                    <a:pt x="535" y="18"/>
                    <a:pt x="535" y="18"/>
                  </a:cubicBezTo>
                  <a:cubicBezTo>
                    <a:pt x="535" y="18"/>
                    <a:pt x="535" y="18"/>
                    <a:pt x="534" y="18"/>
                  </a:cubicBezTo>
                  <a:cubicBezTo>
                    <a:pt x="534" y="18"/>
                    <a:pt x="534" y="18"/>
                    <a:pt x="534" y="18"/>
                  </a:cubicBezTo>
                  <a:cubicBezTo>
                    <a:pt x="534" y="18"/>
                    <a:pt x="534" y="18"/>
                    <a:pt x="534" y="18"/>
                  </a:cubicBezTo>
                  <a:cubicBezTo>
                    <a:pt x="534" y="18"/>
                    <a:pt x="534" y="18"/>
                    <a:pt x="534" y="18"/>
                  </a:cubicBezTo>
                  <a:cubicBezTo>
                    <a:pt x="533" y="19"/>
                    <a:pt x="533" y="19"/>
                    <a:pt x="533" y="19"/>
                  </a:cubicBezTo>
                  <a:cubicBezTo>
                    <a:pt x="533" y="19"/>
                    <a:pt x="533" y="19"/>
                    <a:pt x="532" y="19"/>
                  </a:cubicBezTo>
                  <a:cubicBezTo>
                    <a:pt x="532" y="19"/>
                    <a:pt x="532" y="19"/>
                    <a:pt x="532" y="20"/>
                  </a:cubicBezTo>
                  <a:cubicBezTo>
                    <a:pt x="532" y="20"/>
                    <a:pt x="532" y="20"/>
                    <a:pt x="532" y="20"/>
                  </a:cubicBezTo>
                  <a:cubicBezTo>
                    <a:pt x="532" y="21"/>
                    <a:pt x="533" y="21"/>
                    <a:pt x="533" y="21"/>
                  </a:cubicBezTo>
                  <a:cubicBezTo>
                    <a:pt x="533" y="22"/>
                    <a:pt x="533" y="22"/>
                    <a:pt x="534" y="22"/>
                  </a:cubicBezTo>
                  <a:cubicBezTo>
                    <a:pt x="534" y="22"/>
                    <a:pt x="535" y="23"/>
                    <a:pt x="535" y="23"/>
                  </a:cubicBezTo>
                  <a:cubicBezTo>
                    <a:pt x="536" y="23"/>
                    <a:pt x="536" y="23"/>
                    <a:pt x="537" y="24"/>
                  </a:cubicBezTo>
                  <a:cubicBezTo>
                    <a:pt x="537" y="24"/>
                    <a:pt x="537" y="24"/>
                    <a:pt x="538" y="24"/>
                  </a:cubicBezTo>
                  <a:cubicBezTo>
                    <a:pt x="538" y="24"/>
                    <a:pt x="538" y="25"/>
                    <a:pt x="538" y="25"/>
                  </a:cubicBezTo>
                  <a:cubicBezTo>
                    <a:pt x="538" y="25"/>
                    <a:pt x="538" y="25"/>
                    <a:pt x="538" y="25"/>
                  </a:cubicBezTo>
                  <a:cubicBezTo>
                    <a:pt x="538" y="26"/>
                    <a:pt x="538" y="26"/>
                    <a:pt x="538" y="26"/>
                  </a:cubicBezTo>
                  <a:cubicBezTo>
                    <a:pt x="538" y="26"/>
                    <a:pt x="538" y="26"/>
                    <a:pt x="537" y="26"/>
                  </a:cubicBezTo>
                  <a:cubicBezTo>
                    <a:pt x="537" y="26"/>
                    <a:pt x="537" y="27"/>
                    <a:pt x="536" y="27"/>
                  </a:cubicBezTo>
                  <a:cubicBezTo>
                    <a:pt x="535" y="27"/>
                    <a:pt x="534" y="27"/>
                    <a:pt x="533" y="27"/>
                  </a:cubicBezTo>
                  <a:cubicBezTo>
                    <a:pt x="532" y="27"/>
                    <a:pt x="531" y="27"/>
                    <a:pt x="531" y="27"/>
                  </a:cubicBezTo>
                  <a:cubicBezTo>
                    <a:pt x="530" y="27"/>
                    <a:pt x="529" y="27"/>
                    <a:pt x="528" y="27"/>
                  </a:cubicBezTo>
                  <a:cubicBezTo>
                    <a:pt x="528" y="28"/>
                    <a:pt x="527" y="28"/>
                    <a:pt x="527" y="28"/>
                  </a:cubicBezTo>
                  <a:cubicBezTo>
                    <a:pt x="527" y="28"/>
                    <a:pt x="527" y="28"/>
                    <a:pt x="527" y="28"/>
                  </a:cubicBezTo>
                  <a:cubicBezTo>
                    <a:pt x="527" y="28"/>
                    <a:pt x="527" y="28"/>
                    <a:pt x="527" y="28"/>
                  </a:cubicBezTo>
                  <a:cubicBezTo>
                    <a:pt x="527" y="28"/>
                    <a:pt x="527" y="28"/>
                    <a:pt x="527" y="28"/>
                  </a:cubicBezTo>
                  <a:cubicBezTo>
                    <a:pt x="527" y="29"/>
                    <a:pt x="527" y="29"/>
                    <a:pt x="527" y="29"/>
                  </a:cubicBezTo>
                  <a:cubicBezTo>
                    <a:pt x="527" y="29"/>
                    <a:pt x="527" y="29"/>
                    <a:pt x="528" y="29"/>
                  </a:cubicBezTo>
                  <a:cubicBezTo>
                    <a:pt x="528" y="29"/>
                    <a:pt x="528" y="29"/>
                    <a:pt x="528" y="29"/>
                  </a:cubicBezTo>
                  <a:cubicBezTo>
                    <a:pt x="528" y="29"/>
                    <a:pt x="529" y="29"/>
                    <a:pt x="529" y="30"/>
                  </a:cubicBezTo>
                  <a:cubicBezTo>
                    <a:pt x="529" y="30"/>
                    <a:pt x="529" y="30"/>
                    <a:pt x="529" y="30"/>
                  </a:cubicBezTo>
                  <a:cubicBezTo>
                    <a:pt x="530" y="30"/>
                    <a:pt x="530" y="30"/>
                    <a:pt x="530" y="31"/>
                  </a:cubicBezTo>
                  <a:cubicBezTo>
                    <a:pt x="530" y="31"/>
                    <a:pt x="530" y="31"/>
                    <a:pt x="531" y="31"/>
                  </a:cubicBezTo>
                  <a:cubicBezTo>
                    <a:pt x="531" y="32"/>
                    <a:pt x="531" y="32"/>
                    <a:pt x="532" y="32"/>
                  </a:cubicBezTo>
                  <a:cubicBezTo>
                    <a:pt x="532" y="32"/>
                    <a:pt x="532" y="33"/>
                    <a:pt x="533" y="33"/>
                  </a:cubicBezTo>
                  <a:cubicBezTo>
                    <a:pt x="534" y="33"/>
                    <a:pt x="534" y="33"/>
                    <a:pt x="535" y="34"/>
                  </a:cubicBezTo>
                  <a:cubicBezTo>
                    <a:pt x="535" y="34"/>
                    <a:pt x="535" y="34"/>
                    <a:pt x="535" y="34"/>
                  </a:cubicBezTo>
                  <a:cubicBezTo>
                    <a:pt x="535" y="34"/>
                    <a:pt x="536" y="34"/>
                    <a:pt x="536" y="34"/>
                  </a:cubicBezTo>
                  <a:cubicBezTo>
                    <a:pt x="536" y="34"/>
                    <a:pt x="536" y="34"/>
                    <a:pt x="536" y="34"/>
                  </a:cubicBezTo>
                  <a:cubicBezTo>
                    <a:pt x="536" y="34"/>
                    <a:pt x="536" y="34"/>
                    <a:pt x="537" y="34"/>
                  </a:cubicBezTo>
                  <a:cubicBezTo>
                    <a:pt x="537" y="34"/>
                    <a:pt x="538" y="34"/>
                    <a:pt x="538" y="34"/>
                  </a:cubicBezTo>
                  <a:cubicBezTo>
                    <a:pt x="539" y="33"/>
                    <a:pt x="540" y="33"/>
                    <a:pt x="540" y="33"/>
                  </a:cubicBezTo>
                  <a:cubicBezTo>
                    <a:pt x="541" y="33"/>
                    <a:pt x="541" y="32"/>
                    <a:pt x="542" y="32"/>
                  </a:cubicBezTo>
                  <a:cubicBezTo>
                    <a:pt x="542" y="32"/>
                    <a:pt x="543" y="31"/>
                    <a:pt x="543" y="31"/>
                  </a:cubicBezTo>
                  <a:cubicBezTo>
                    <a:pt x="543" y="31"/>
                    <a:pt x="543" y="30"/>
                    <a:pt x="543" y="30"/>
                  </a:cubicBezTo>
                  <a:cubicBezTo>
                    <a:pt x="544" y="30"/>
                    <a:pt x="544" y="30"/>
                    <a:pt x="544" y="30"/>
                  </a:cubicBezTo>
                  <a:cubicBezTo>
                    <a:pt x="544" y="29"/>
                    <a:pt x="544" y="29"/>
                    <a:pt x="544" y="29"/>
                  </a:cubicBezTo>
                  <a:cubicBezTo>
                    <a:pt x="544" y="29"/>
                    <a:pt x="544" y="29"/>
                    <a:pt x="544" y="28"/>
                  </a:cubicBezTo>
                  <a:cubicBezTo>
                    <a:pt x="544" y="28"/>
                    <a:pt x="544" y="27"/>
                    <a:pt x="545" y="27"/>
                  </a:cubicBezTo>
                  <a:cubicBezTo>
                    <a:pt x="545" y="26"/>
                    <a:pt x="547" y="26"/>
                    <a:pt x="548" y="25"/>
                  </a:cubicBezTo>
                  <a:cubicBezTo>
                    <a:pt x="550" y="25"/>
                    <a:pt x="551" y="24"/>
                    <a:pt x="554" y="24"/>
                  </a:cubicBezTo>
                  <a:cubicBezTo>
                    <a:pt x="556" y="23"/>
                    <a:pt x="559" y="23"/>
                    <a:pt x="562" y="22"/>
                  </a:cubicBezTo>
                  <a:cubicBezTo>
                    <a:pt x="562" y="22"/>
                    <a:pt x="563" y="22"/>
                    <a:pt x="563" y="22"/>
                  </a:cubicBezTo>
                  <a:cubicBezTo>
                    <a:pt x="564" y="22"/>
                    <a:pt x="564" y="22"/>
                    <a:pt x="565" y="22"/>
                  </a:cubicBezTo>
                  <a:cubicBezTo>
                    <a:pt x="565" y="22"/>
                    <a:pt x="565" y="22"/>
                    <a:pt x="566" y="21"/>
                  </a:cubicBezTo>
                  <a:cubicBezTo>
                    <a:pt x="566" y="21"/>
                    <a:pt x="566" y="21"/>
                    <a:pt x="567" y="21"/>
                  </a:cubicBezTo>
                  <a:cubicBezTo>
                    <a:pt x="567" y="21"/>
                    <a:pt x="567" y="21"/>
                    <a:pt x="567" y="21"/>
                  </a:cubicBezTo>
                  <a:cubicBezTo>
                    <a:pt x="567" y="21"/>
                    <a:pt x="567" y="21"/>
                    <a:pt x="568" y="21"/>
                  </a:cubicBezTo>
                  <a:cubicBezTo>
                    <a:pt x="568" y="21"/>
                    <a:pt x="568" y="21"/>
                    <a:pt x="568" y="21"/>
                  </a:cubicBezTo>
                  <a:cubicBezTo>
                    <a:pt x="568" y="21"/>
                    <a:pt x="568" y="21"/>
                    <a:pt x="568" y="21"/>
                  </a:cubicBezTo>
                  <a:cubicBezTo>
                    <a:pt x="568" y="20"/>
                    <a:pt x="568" y="20"/>
                    <a:pt x="568" y="20"/>
                  </a:cubicBezTo>
                  <a:cubicBezTo>
                    <a:pt x="568" y="20"/>
                    <a:pt x="568" y="20"/>
                    <a:pt x="568" y="20"/>
                  </a:cubicBezTo>
                  <a:cubicBezTo>
                    <a:pt x="568" y="19"/>
                    <a:pt x="568" y="19"/>
                    <a:pt x="568" y="19"/>
                  </a:cubicBezTo>
                  <a:cubicBezTo>
                    <a:pt x="567" y="19"/>
                    <a:pt x="567" y="19"/>
                    <a:pt x="567" y="18"/>
                  </a:cubicBezTo>
                  <a:cubicBezTo>
                    <a:pt x="567" y="18"/>
                    <a:pt x="567" y="18"/>
                    <a:pt x="567" y="18"/>
                  </a:cubicBezTo>
                  <a:cubicBezTo>
                    <a:pt x="567" y="17"/>
                    <a:pt x="567" y="17"/>
                    <a:pt x="567" y="17"/>
                  </a:cubicBezTo>
                  <a:cubicBezTo>
                    <a:pt x="567" y="17"/>
                    <a:pt x="567" y="16"/>
                    <a:pt x="567" y="16"/>
                  </a:cubicBezTo>
                  <a:cubicBezTo>
                    <a:pt x="567" y="16"/>
                    <a:pt x="567" y="16"/>
                    <a:pt x="567" y="16"/>
                  </a:cubicBezTo>
                  <a:cubicBezTo>
                    <a:pt x="567" y="15"/>
                    <a:pt x="567" y="15"/>
                    <a:pt x="567" y="15"/>
                  </a:cubicBezTo>
                  <a:cubicBezTo>
                    <a:pt x="567" y="15"/>
                    <a:pt x="567" y="15"/>
                    <a:pt x="567" y="15"/>
                  </a:cubicBezTo>
                  <a:cubicBezTo>
                    <a:pt x="568" y="15"/>
                    <a:pt x="568" y="15"/>
                    <a:pt x="568" y="15"/>
                  </a:cubicBezTo>
                  <a:cubicBezTo>
                    <a:pt x="568" y="15"/>
                    <a:pt x="569" y="15"/>
                    <a:pt x="569" y="15"/>
                  </a:cubicBezTo>
                  <a:cubicBezTo>
                    <a:pt x="569" y="15"/>
                    <a:pt x="570" y="14"/>
                    <a:pt x="570" y="14"/>
                  </a:cubicBezTo>
                  <a:cubicBezTo>
                    <a:pt x="571" y="14"/>
                    <a:pt x="571" y="14"/>
                    <a:pt x="571" y="14"/>
                  </a:cubicBezTo>
                  <a:cubicBezTo>
                    <a:pt x="571" y="14"/>
                    <a:pt x="571" y="14"/>
                    <a:pt x="571" y="14"/>
                  </a:cubicBezTo>
                  <a:cubicBezTo>
                    <a:pt x="571" y="14"/>
                    <a:pt x="571" y="14"/>
                    <a:pt x="571" y="14"/>
                  </a:cubicBezTo>
                  <a:cubicBezTo>
                    <a:pt x="571" y="14"/>
                    <a:pt x="571" y="14"/>
                    <a:pt x="571" y="13"/>
                  </a:cubicBezTo>
                  <a:cubicBezTo>
                    <a:pt x="571" y="13"/>
                    <a:pt x="570" y="13"/>
                    <a:pt x="570" y="13"/>
                  </a:cubicBezTo>
                  <a:cubicBezTo>
                    <a:pt x="569" y="13"/>
                    <a:pt x="569" y="13"/>
                    <a:pt x="568" y="12"/>
                  </a:cubicBezTo>
                  <a:cubicBezTo>
                    <a:pt x="567" y="12"/>
                    <a:pt x="566" y="12"/>
                    <a:pt x="565" y="12"/>
                  </a:cubicBezTo>
                  <a:cubicBezTo>
                    <a:pt x="564" y="12"/>
                    <a:pt x="563" y="11"/>
                    <a:pt x="563" y="11"/>
                  </a:cubicBezTo>
                  <a:cubicBezTo>
                    <a:pt x="562" y="11"/>
                    <a:pt x="561" y="10"/>
                    <a:pt x="561" y="10"/>
                  </a:cubicBezTo>
                  <a:cubicBezTo>
                    <a:pt x="561" y="9"/>
                    <a:pt x="560" y="8"/>
                    <a:pt x="560" y="8"/>
                  </a:cubicBezTo>
                  <a:cubicBezTo>
                    <a:pt x="560" y="7"/>
                    <a:pt x="560" y="7"/>
                    <a:pt x="560" y="6"/>
                  </a:cubicBezTo>
                  <a:cubicBezTo>
                    <a:pt x="560" y="6"/>
                    <a:pt x="560" y="6"/>
                    <a:pt x="560" y="5"/>
                  </a:cubicBezTo>
                  <a:cubicBezTo>
                    <a:pt x="560" y="5"/>
                    <a:pt x="560" y="5"/>
                    <a:pt x="559" y="5"/>
                  </a:cubicBezTo>
                  <a:cubicBezTo>
                    <a:pt x="559" y="4"/>
                    <a:pt x="559" y="4"/>
                    <a:pt x="559" y="4"/>
                  </a:cubicBezTo>
                  <a:cubicBezTo>
                    <a:pt x="559" y="4"/>
                    <a:pt x="559" y="4"/>
                    <a:pt x="559" y="3"/>
                  </a:cubicBezTo>
                  <a:cubicBezTo>
                    <a:pt x="559" y="3"/>
                    <a:pt x="559" y="3"/>
                    <a:pt x="559" y="3"/>
                  </a:cubicBezTo>
                  <a:cubicBezTo>
                    <a:pt x="558" y="3"/>
                    <a:pt x="558" y="3"/>
                    <a:pt x="558" y="3"/>
                  </a:cubicBezTo>
                  <a:cubicBezTo>
                    <a:pt x="558" y="3"/>
                    <a:pt x="558" y="3"/>
                    <a:pt x="558" y="3"/>
                  </a:cubicBezTo>
                  <a:cubicBezTo>
                    <a:pt x="558" y="3"/>
                    <a:pt x="558" y="3"/>
                    <a:pt x="558" y="3"/>
                  </a:cubicBezTo>
                  <a:moveTo>
                    <a:pt x="255" y="0"/>
                  </a:moveTo>
                  <a:cubicBezTo>
                    <a:pt x="254" y="0"/>
                    <a:pt x="253" y="0"/>
                    <a:pt x="253" y="0"/>
                  </a:cubicBezTo>
                  <a:cubicBezTo>
                    <a:pt x="252" y="0"/>
                    <a:pt x="251" y="0"/>
                    <a:pt x="250" y="0"/>
                  </a:cubicBezTo>
                  <a:cubicBezTo>
                    <a:pt x="250" y="0"/>
                    <a:pt x="249" y="0"/>
                    <a:pt x="249" y="0"/>
                  </a:cubicBezTo>
                  <a:cubicBezTo>
                    <a:pt x="248" y="0"/>
                    <a:pt x="248" y="1"/>
                    <a:pt x="248" y="1"/>
                  </a:cubicBezTo>
                  <a:cubicBezTo>
                    <a:pt x="248" y="1"/>
                    <a:pt x="248" y="1"/>
                    <a:pt x="248" y="1"/>
                  </a:cubicBezTo>
                  <a:cubicBezTo>
                    <a:pt x="248" y="1"/>
                    <a:pt x="248" y="1"/>
                    <a:pt x="248" y="1"/>
                  </a:cubicBezTo>
                  <a:cubicBezTo>
                    <a:pt x="248" y="1"/>
                    <a:pt x="248" y="1"/>
                    <a:pt x="248" y="1"/>
                  </a:cubicBezTo>
                  <a:cubicBezTo>
                    <a:pt x="248" y="1"/>
                    <a:pt x="248" y="1"/>
                    <a:pt x="248" y="2"/>
                  </a:cubicBezTo>
                  <a:cubicBezTo>
                    <a:pt x="248" y="2"/>
                    <a:pt x="248" y="2"/>
                    <a:pt x="248" y="2"/>
                  </a:cubicBezTo>
                  <a:cubicBezTo>
                    <a:pt x="247" y="2"/>
                    <a:pt x="247" y="2"/>
                    <a:pt x="246" y="2"/>
                  </a:cubicBezTo>
                  <a:cubicBezTo>
                    <a:pt x="246" y="3"/>
                    <a:pt x="245" y="3"/>
                    <a:pt x="244" y="3"/>
                  </a:cubicBezTo>
                  <a:cubicBezTo>
                    <a:pt x="243" y="3"/>
                    <a:pt x="242" y="3"/>
                    <a:pt x="240" y="3"/>
                  </a:cubicBezTo>
                  <a:cubicBezTo>
                    <a:pt x="240" y="3"/>
                    <a:pt x="240" y="3"/>
                    <a:pt x="240" y="3"/>
                  </a:cubicBezTo>
                  <a:cubicBezTo>
                    <a:pt x="239" y="3"/>
                    <a:pt x="239" y="3"/>
                    <a:pt x="239" y="3"/>
                  </a:cubicBezTo>
                  <a:cubicBezTo>
                    <a:pt x="238" y="3"/>
                    <a:pt x="238" y="3"/>
                    <a:pt x="238" y="3"/>
                  </a:cubicBezTo>
                  <a:cubicBezTo>
                    <a:pt x="238" y="3"/>
                    <a:pt x="237" y="3"/>
                    <a:pt x="237" y="3"/>
                  </a:cubicBezTo>
                  <a:cubicBezTo>
                    <a:pt x="238" y="3"/>
                    <a:pt x="238" y="4"/>
                    <a:pt x="239" y="4"/>
                  </a:cubicBezTo>
                  <a:cubicBezTo>
                    <a:pt x="239" y="4"/>
                    <a:pt x="240" y="4"/>
                    <a:pt x="241" y="4"/>
                  </a:cubicBezTo>
                  <a:cubicBezTo>
                    <a:pt x="242" y="5"/>
                    <a:pt x="243" y="5"/>
                    <a:pt x="244" y="5"/>
                  </a:cubicBezTo>
                  <a:cubicBezTo>
                    <a:pt x="245" y="5"/>
                    <a:pt x="246" y="5"/>
                    <a:pt x="247" y="5"/>
                  </a:cubicBezTo>
                  <a:cubicBezTo>
                    <a:pt x="248" y="5"/>
                    <a:pt x="249" y="5"/>
                    <a:pt x="249" y="5"/>
                  </a:cubicBezTo>
                  <a:cubicBezTo>
                    <a:pt x="250" y="5"/>
                    <a:pt x="250" y="5"/>
                    <a:pt x="250" y="5"/>
                  </a:cubicBezTo>
                  <a:cubicBezTo>
                    <a:pt x="251" y="4"/>
                    <a:pt x="251" y="4"/>
                    <a:pt x="251" y="4"/>
                  </a:cubicBezTo>
                  <a:cubicBezTo>
                    <a:pt x="251" y="4"/>
                    <a:pt x="252" y="4"/>
                    <a:pt x="252" y="3"/>
                  </a:cubicBezTo>
                  <a:cubicBezTo>
                    <a:pt x="252" y="3"/>
                    <a:pt x="252" y="3"/>
                    <a:pt x="252" y="3"/>
                  </a:cubicBezTo>
                  <a:cubicBezTo>
                    <a:pt x="253" y="3"/>
                    <a:pt x="253" y="3"/>
                    <a:pt x="253" y="2"/>
                  </a:cubicBezTo>
                  <a:cubicBezTo>
                    <a:pt x="253" y="2"/>
                    <a:pt x="253" y="2"/>
                    <a:pt x="254" y="2"/>
                  </a:cubicBezTo>
                  <a:cubicBezTo>
                    <a:pt x="254" y="2"/>
                    <a:pt x="254" y="2"/>
                    <a:pt x="255" y="2"/>
                  </a:cubicBezTo>
                  <a:cubicBezTo>
                    <a:pt x="255" y="2"/>
                    <a:pt x="255" y="2"/>
                    <a:pt x="255" y="2"/>
                  </a:cubicBezTo>
                  <a:cubicBezTo>
                    <a:pt x="256" y="2"/>
                    <a:pt x="256" y="2"/>
                    <a:pt x="256" y="2"/>
                  </a:cubicBezTo>
                  <a:cubicBezTo>
                    <a:pt x="256" y="2"/>
                    <a:pt x="257" y="2"/>
                    <a:pt x="257" y="2"/>
                  </a:cubicBezTo>
                  <a:cubicBezTo>
                    <a:pt x="257" y="2"/>
                    <a:pt x="257" y="2"/>
                    <a:pt x="258" y="2"/>
                  </a:cubicBezTo>
                  <a:cubicBezTo>
                    <a:pt x="258" y="2"/>
                    <a:pt x="258" y="2"/>
                    <a:pt x="258" y="2"/>
                  </a:cubicBezTo>
                  <a:cubicBezTo>
                    <a:pt x="259" y="2"/>
                    <a:pt x="260" y="2"/>
                    <a:pt x="260" y="2"/>
                  </a:cubicBezTo>
                  <a:cubicBezTo>
                    <a:pt x="261" y="2"/>
                    <a:pt x="261" y="2"/>
                    <a:pt x="261" y="2"/>
                  </a:cubicBezTo>
                  <a:cubicBezTo>
                    <a:pt x="262" y="2"/>
                    <a:pt x="262" y="2"/>
                    <a:pt x="262" y="2"/>
                  </a:cubicBezTo>
                  <a:cubicBezTo>
                    <a:pt x="262" y="2"/>
                    <a:pt x="262" y="2"/>
                    <a:pt x="262" y="1"/>
                  </a:cubicBezTo>
                  <a:cubicBezTo>
                    <a:pt x="262" y="1"/>
                    <a:pt x="262" y="1"/>
                    <a:pt x="262" y="1"/>
                  </a:cubicBezTo>
                  <a:cubicBezTo>
                    <a:pt x="262" y="1"/>
                    <a:pt x="262" y="0"/>
                    <a:pt x="261" y="0"/>
                  </a:cubicBezTo>
                  <a:cubicBezTo>
                    <a:pt x="261" y="0"/>
                    <a:pt x="260" y="0"/>
                    <a:pt x="260" y="0"/>
                  </a:cubicBezTo>
                  <a:cubicBezTo>
                    <a:pt x="259" y="0"/>
                    <a:pt x="258" y="0"/>
                    <a:pt x="258" y="0"/>
                  </a:cubicBezTo>
                  <a:cubicBezTo>
                    <a:pt x="257" y="0"/>
                    <a:pt x="256" y="0"/>
                    <a:pt x="2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0" name="Freeform 319">
              <a:extLst>
                <a:ext uri="{FF2B5EF4-FFF2-40B4-BE49-F238E27FC236}">
                  <a16:creationId xmlns:a16="http://schemas.microsoft.com/office/drawing/2014/main" id="{4A599794-D8B6-0A44-BC13-23530C9F61FA}"/>
                </a:ext>
              </a:extLst>
            </p:cNvPr>
            <p:cNvSpPr>
              <a:spLocks noEditPoints="1"/>
            </p:cNvSpPr>
            <p:nvPr/>
          </p:nvSpPr>
          <p:spPr bwMode="auto">
            <a:xfrm>
              <a:off x="6184900" y="590550"/>
              <a:ext cx="2273300" cy="676275"/>
            </a:xfrm>
            <a:custGeom>
              <a:avLst/>
              <a:gdLst>
                <a:gd name="T0" fmla="*/ 1015 w 1347"/>
                <a:gd name="T1" fmla="*/ 321 h 400"/>
                <a:gd name="T2" fmla="*/ 1019 w 1347"/>
                <a:gd name="T3" fmla="*/ 361 h 400"/>
                <a:gd name="T4" fmla="*/ 1019 w 1347"/>
                <a:gd name="T5" fmla="*/ 400 h 400"/>
                <a:gd name="T6" fmla="*/ 1029 w 1347"/>
                <a:gd name="T7" fmla="*/ 398 h 400"/>
                <a:gd name="T8" fmla="*/ 1025 w 1347"/>
                <a:gd name="T9" fmla="*/ 391 h 400"/>
                <a:gd name="T10" fmla="*/ 1029 w 1347"/>
                <a:gd name="T11" fmla="*/ 366 h 400"/>
                <a:gd name="T12" fmla="*/ 1034 w 1347"/>
                <a:gd name="T13" fmla="*/ 359 h 400"/>
                <a:gd name="T14" fmla="*/ 1023 w 1347"/>
                <a:gd name="T15" fmla="*/ 317 h 400"/>
                <a:gd name="T16" fmla="*/ 12 w 1347"/>
                <a:gd name="T17" fmla="*/ 300 h 400"/>
                <a:gd name="T18" fmla="*/ 8 w 1347"/>
                <a:gd name="T19" fmla="*/ 305 h 400"/>
                <a:gd name="T20" fmla="*/ 1 w 1347"/>
                <a:gd name="T21" fmla="*/ 302 h 400"/>
                <a:gd name="T22" fmla="*/ 23 w 1347"/>
                <a:gd name="T23" fmla="*/ 307 h 400"/>
                <a:gd name="T24" fmla="*/ 21 w 1347"/>
                <a:gd name="T25" fmla="*/ 299 h 400"/>
                <a:gd name="T26" fmla="*/ 240 w 1347"/>
                <a:gd name="T27" fmla="*/ 117 h 400"/>
                <a:gd name="T28" fmla="*/ 251 w 1347"/>
                <a:gd name="T29" fmla="*/ 121 h 400"/>
                <a:gd name="T30" fmla="*/ 245 w 1347"/>
                <a:gd name="T31" fmla="*/ 116 h 400"/>
                <a:gd name="T32" fmla="*/ 1321 w 1347"/>
                <a:gd name="T33" fmla="*/ 97 h 400"/>
                <a:gd name="T34" fmla="*/ 1334 w 1347"/>
                <a:gd name="T35" fmla="*/ 97 h 400"/>
                <a:gd name="T36" fmla="*/ 1336 w 1347"/>
                <a:gd name="T37" fmla="*/ 88 h 400"/>
                <a:gd name="T38" fmla="*/ 495 w 1347"/>
                <a:gd name="T39" fmla="*/ 66 h 400"/>
                <a:gd name="T40" fmla="*/ 425 w 1347"/>
                <a:gd name="T41" fmla="*/ 57 h 400"/>
                <a:gd name="T42" fmla="*/ 432 w 1347"/>
                <a:gd name="T43" fmla="*/ 60 h 400"/>
                <a:gd name="T44" fmla="*/ 995 w 1347"/>
                <a:gd name="T45" fmla="*/ 57 h 400"/>
                <a:gd name="T46" fmla="*/ 1012 w 1347"/>
                <a:gd name="T47" fmla="*/ 52 h 400"/>
                <a:gd name="T48" fmla="*/ 992 w 1347"/>
                <a:gd name="T49" fmla="*/ 48 h 400"/>
                <a:gd name="T50" fmla="*/ 997 w 1347"/>
                <a:gd name="T51" fmla="*/ 44 h 400"/>
                <a:gd name="T52" fmla="*/ 754 w 1347"/>
                <a:gd name="T53" fmla="*/ 45 h 400"/>
                <a:gd name="T54" fmla="*/ 762 w 1347"/>
                <a:gd name="T55" fmla="*/ 40 h 400"/>
                <a:gd name="T56" fmla="*/ 1062 w 1347"/>
                <a:gd name="T57" fmla="*/ 36 h 400"/>
                <a:gd name="T58" fmla="*/ 1068 w 1347"/>
                <a:gd name="T59" fmla="*/ 29 h 400"/>
                <a:gd name="T60" fmla="*/ 1058 w 1347"/>
                <a:gd name="T61" fmla="*/ 27 h 400"/>
                <a:gd name="T62" fmla="*/ 979 w 1347"/>
                <a:gd name="T63" fmla="*/ 12 h 400"/>
                <a:gd name="T64" fmla="*/ 975 w 1347"/>
                <a:gd name="T65" fmla="*/ 35 h 400"/>
                <a:gd name="T66" fmla="*/ 989 w 1347"/>
                <a:gd name="T67" fmla="*/ 34 h 400"/>
                <a:gd name="T68" fmla="*/ 1003 w 1347"/>
                <a:gd name="T69" fmla="*/ 33 h 400"/>
                <a:gd name="T70" fmla="*/ 1007 w 1347"/>
                <a:gd name="T71" fmla="*/ 26 h 400"/>
                <a:gd name="T72" fmla="*/ 1012 w 1347"/>
                <a:gd name="T73" fmla="*/ 27 h 400"/>
                <a:gd name="T74" fmla="*/ 1026 w 1347"/>
                <a:gd name="T75" fmla="*/ 29 h 400"/>
                <a:gd name="T76" fmla="*/ 1018 w 1347"/>
                <a:gd name="T77" fmla="*/ 18 h 400"/>
                <a:gd name="T78" fmla="*/ 996 w 1347"/>
                <a:gd name="T79" fmla="*/ 20 h 400"/>
                <a:gd name="T80" fmla="*/ 387 w 1347"/>
                <a:gd name="T81" fmla="*/ 4 h 400"/>
                <a:gd name="T82" fmla="*/ 356 w 1347"/>
                <a:gd name="T83" fmla="*/ 11 h 400"/>
                <a:gd name="T84" fmla="*/ 341 w 1347"/>
                <a:gd name="T85" fmla="*/ 13 h 400"/>
                <a:gd name="T86" fmla="*/ 331 w 1347"/>
                <a:gd name="T87" fmla="*/ 16 h 400"/>
                <a:gd name="T88" fmla="*/ 315 w 1347"/>
                <a:gd name="T89" fmla="*/ 23 h 400"/>
                <a:gd name="T90" fmla="*/ 305 w 1347"/>
                <a:gd name="T91" fmla="*/ 26 h 400"/>
                <a:gd name="T92" fmla="*/ 303 w 1347"/>
                <a:gd name="T93" fmla="*/ 36 h 400"/>
                <a:gd name="T94" fmla="*/ 299 w 1347"/>
                <a:gd name="T95" fmla="*/ 41 h 400"/>
                <a:gd name="T96" fmla="*/ 288 w 1347"/>
                <a:gd name="T97" fmla="*/ 50 h 400"/>
                <a:gd name="T98" fmla="*/ 289 w 1347"/>
                <a:gd name="T99" fmla="*/ 55 h 400"/>
                <a:gd name="T100" fmla="*/ 281 w 1347"/>
                <a:gd name="T101" fmla="*/ 61 h 400"/>
                <a:gd name="T102" fmla="*/ 275 w 1347"/>
                <a:gd name="T103" fmla="*/ 66 h 400"/>
                <a:gd name="T104" fmla="*/ 270 w 1347"/>
                <a:gd name="T105" fmla="*/ 76 h 400"/>
                <a:gd name="T106" fmla="*/ 270 w 1347"/>
                <a:gd name="T107" fmla="*/ 84 h 400"/>
                <a:gd name="T108" fmla="*/ 274 w 1347"/>
                <a:gd name="T109" fmla="*/ 90 h 400"/>
                <a:gd name="T110" fmla="*/ 275 w 1347"/>
                <a:gd name="T111" fmla="*/ 86 h 400"/>
                <a:gd name="T112" fmla="*/ 282 w 1347"/>
                <a:gd name="T113" fmla="*/ 93 h 400"/>
                <a:gd name="T114" fmla="*/ 313 w 1347"/>
                <a:gd name="T115" fmla="*/ 99 h 400"/>
                <a:gd name="T116" fmla="*/ 297 w 1347"/>
                <a:gd name="T117" fmla="*/ 73 h 400"/>
                <a:gd name="T118" fmla="*/ 310 w 1347"/>
                <a:gd name="T119" fmla="*/ 56 h 400"/>
                <a:gd name="T120" fmla="*/ 321 w 1347"/>
                <a:gd name="T121" fmla="*/ 45 h 400"/>
                <a:gd name="T122" fmla="*/ 328 w 1347"/>
                <a:gd name="T123" fmla="*/ 38 h 400"/>
                <a:gd name="T124" fmla="*/ 396 w 1347"/>
                <a:gd name="T125" fmla="*/ 1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7" h="400">
                  <a:moveTo>
                    <a:pt x="1021" y="312"/>
                  </a:moveTo>
                  <a:cubicBezTo>
                    <a:pt x="1020" y="312"/>
                    <a:pt x="1020" y="312"/>
                    <a:pt x="1020" y="312"/>
                  </a:cubicBezTo>
                  <a:cubicBezTo>
                    <a:pt x="1020" y="312"/>
                    <a:pt x="1020" y="312"/>
                    <a:pt x="1020" y="312"/>
                  </a:cubicBezTo>
                  <a:cubicBezTo>
                    <a:pt x="1020" y="312"/>
                    <a:pt x="1020" y="313"/>
                    <a:pt x="1020" y="313"/>
                  </a:cubicBezTo>
                  <a:cubicBezTo>
                    <a:pt x="1019" y="313"/>
                    <a:pt x="1019" y="314"/>
                    <a:pt x="1019" y="314"/>
                  </a:cubicBezTo>
                  <a:cubicBezTo>
                    <a:pt x="1019" y="314"/>
                    <a:pt x="1019" y="315"/>
                    <a:pt x="1019" y="315"/>
                  </a:cubicBezTo>
                  <a:cubicBezTo>
                    <a:pt x="1019" y="316"/>
                    <a:pt x="1019" y="316"/>
                    <a:pt x="1019" y="317"/>
                  </a:cubicBezTo>
                  <a:cubicBezTo>
                    <a:pt x="1019" y="317"/>
                    <a:pt x="1019" y="318"/>
                    <a:pt x="1019" y="318"/>
                  </a:cubicBezTo>
                  <a:cubicBezTo>
                    <a:pt x="1019" y="319"/>
                    <a:pt x="1018" y="319"/>
                    <a:pt x="1018" y="320"/>
                  </a:cubicBezTo>
                  <a:cubicBezTo>
                    <a:pt x="1018" y="320"/>
                    <a:pt x="1017" y="320"/>
                    <a:pt x="1016" y="320"/>
                  </a:cubicBezTo>
                  <a:cubicBezTo>
                    <a:pt x="1016" y="320"/>
                    <a:pt x="1016" y="320"/>
                    <a:pt x="1016" y="320"/>
                  </a:cubicBezTo>
                  <a:cubicBezTo>
                    <a:pt x="1016" y="320"/>
                    <a:pt x="1016" y="320"/>
                    <a:pt x="1016" y="320"/>
                  </a:cubicBezTo>
                  <a:cubicBezTo>
                    <a:pt x="1016" y="320"/>
                    <a:pt x="1016" y="320"/>
                    <a:pt x="1015" y="321"/>
                  </a:cubicBezTo>
                  <a:cubicBezTo>
                    <a:pt x="1015" y="321"/>
                    <a:pt x="1015" y="321"/>
                    <a:pt x="1015" y="321"/>
                  </a:cubicBezTo>
                  <a:cubicBezTo>
                    <a:pt x="1015" y="321"/>
                    <a:pt x="1015" y="321"/>
                    <a:pt x="1015" y="321"/>
                  </a:cubicBezTo>
                  <a:cubicBezTo>
                    <a:pt x="1015" y="321"/>
                    <a:pt x="1015" y="321"/>
                    <a:pt x="1015" y="322"/>
                  </a:cubicBezTo>
                  <a:cubicBezTo>
                    <a:pt x="1015" y="322"/>
                    <a:pt x="1015" y="322"/>
                    <a:pt x="1015" y="322"/>
                  </a:cubicBezTo>
                  <a:cubicBezTo>
                    <a:pt x="1015" y="323"/>
                    <a:pt x="1015" y="323"/>
                    <a:pt x="1015" y="323"/>
                  </a:cubicBezTo>
                  <a:cubicBezTo>
                    <a:pt x="1015" y="324"/>
                    <a:pt x="1016" y="324"/>
                    <a:pt x="1016" y="324"/>
                  </a:cubicBezTo>
                  <a:cubicBezTo>
                    <a:pt x="1016" y="325"/>
                    <a:pt x="1016" y="325"/>
                    <a:pt x="1016" y="326"/>
                  </a:cubicBezTo>
                  <a:cubicBezTo>
                    <a:pt x="1016" y="326"/>
                    <a:pt x="1016" y="327"/>
                    <a:pt x="1016" y="327"/>
                  </a:cubicBezTo>
                  <a:cubicBezTo>
                    <a:pt x="1016" y="328"/>
                    <a:pt x="1016" y="328"/>
                    <a:pt x="1015" y="329"/>
                  </a:cubicBezTo>
                  <a:cubicBezTo>
                    <a:pt x="1015" y="330"/>
                    <a:pt x="1015" y="332"/>
                    <a:pt x="1015" y="333"/>
                  </a:cubicBezTo>
                  <a:cubicBezTo>
                    <a:pt x="1015" y="335"/>
                    <a:pt x="1016" y="336"/>
                    <a:pt x="1016" y="338"/>
                  </a:cubicBezTo>
                  <a:cubicBezTo>
                    <a:pt x="1017" y="339"/>
                    <a:pt x="1017" y="341"/>
                    <a:pt x="1018" y="342"/>
                  </a:cubicBezTo>
                  <a:cubicBezTo>
                    <a:pt x="1018" y="343"/>
                    <a:pt x="1019" y="344"/>
                    <a:pt x="1019" y="345"/>
                  </a:cubicBezTo>
                  <a:cubicBezTo>
                    <a:pt x="1019" y="345"/>
                    <a:pt x="1019" y="346"/>
                    <a:pt x="1019" y="347"/>
                  </a:cubicBezTo>
                  <a:cubicBezTo>
                    <a:pt x="1019" y="348"/>
                    <a:pt x="1020" y="350"/>
                    <a:pt x="1020" y="351"/>
                  </a:cubicBezTo>
                  <a:cubicBezTo>
                    <a:pt x="1020" y="352"/>
                    <a:pt x="1019" y="354"/>
                    <a:pt x="1019" y="356"/>
                  </a:cubicBezTo>
                  <a:cubicBezTo>
                    <a:pt x="1019" y="357"/>
                    <a:pt x="1019" y="359"/>
                    <a:pt x="1019" y="361"/>
                  </a:cubicBezTo>
                  <a:cubicBezTo>
                    <a:pt x="1019" y="363"/>
                    <a:pt x="1019" y="364"/>
                    <a:pt x="1019" y="366"/>
                  </a:cubicBezTo>
                  <a:cubicBezTo>
                    <a:pt x="1019" y="368"/>
                    <a:pt x="1019" y="369"/>
                    <a:pt x="1019" y="370"/>
                  </a:cubicBezTo>
                  <a:cubicBezTo>
                    <a:pt x="1019" y="372"/>
                    <a:pt x="1019" y="373"/>
                    <a:pt x="1019" y="374"/>
                  </a:cubicBezTo>
                  <a:cubicBezTo>
                    <a:pt x="1019" y="375"/>
                    <a:pt x="1019" y="376"/>
                    <a:pt x="1019" y="376"/>
                  </a:cubicBezTo>
                  <a:cubicBezTo>
                    <a:pt x="1020" y="377"/>
                    <a:pt x="1020" y="378"/>
                    <a:pt x="1020" y="379"/>
                  </a:cubicBezTo>
                  <a:cubicBezTo>
                    <a:pt x="1020" y="380"/>
                    <a:pt x="1020" y="381"/>
                    <a:pt x="1020" y="382"/>
                  </a:cubicBezTo>
                  <a:cubicBezTo>
                    <a:pt x="1020" y="383"/>
                    <a:pt x="1020" y="384"/>
                    <a:pt x="1019" y="386"/>
                  </a:cubicBezTo>
                  <a:cubicBezTo>
                    <a:pt x="1019" y="387"/>
                    <a:pt x="1019" y="388"/>
                    <a:pt x="1019" y="390"/>
                  </a:cubicBezTo>
                  <a:cubicBezTo>
                    <a:pt x="1019" y="391"/>
                    <a:pt x="1019" y="392"/>
                    <a:pt x="1019" y="393"/>
                  </a:cubicBezTo>
                  <a:cubicBezTo>
                    <a:pt x="1018" y="394"/>
                    <a:pt x="1018" y="395"/>
                    <a:pt x="1018" y="396"/>
                  </a:cubicBezTo>
                  <a:cubicBezTo>
                    <a:pt x="1018" y="397"/>
                    <a:pt x="1018" y="397"/>
                    <a:pt x="1018" y="398"/>
                  </a:cubicBezTo>
                  <a:cubicBezTo>
                    <a:pt x="1018" y="399"/>
                    <a:pt x="1018" y="399"/>
                    <a:pt x="1019" y="399"/>
                  </a:cubicBezTo>
                  <a:cubicBezTo>
                    <a:pt x="1019" y="400"/>
                    <a:pt x="1019" y="400"/>
                    <a:pt x="1019" y="400"/>
                  </a:cubicBezTo>
                  <a:cubicBezTo>
                    <a:pt x="1019" y="400"/>
                    <a:pt x="1019" y="400"/>
                    <a:pt x="1019" y="400"/>
                  </a:cubicBezTo>
                  <a:cubicBezTo>
                    <a:pt x="1019" y="400"/>
                    <a:pt x="1019" y="400"/>
                    <a:pt x="1019" y="400"/>
                  </a:cubicBezTo>
                  <a:cubicBezTo>
                    <a:pt x="1019" y="400"/>
                    <a:pt x="1019" y="400"/>
                    <a:pt x="1019" y="400"/>
                  </a:cubicBezTo>
                  <a:cubicBezTo>
                    <a:pt x="1019" y="400"/>
                    <a:pt x="1019" y="400"/>
                    <a:pt x="1019" y="400"/>
                  </a:cubicBezTo>
                  <a:cubicBezTo>
                    <a:pt x="1019" y="400"/>
                    <a:pt x="1020" y="400"/>
                    <a:pt x="1020" y="399"/>
                  </a:cubicBezTo>
                  <a:cubicBezTo>
                    <a:pt x="1020" y="399"/>
                    <a:pt x="1020" y="399"/>
                    <a:pt x="1020" y="399"/>
                  </a:cubicBezTo>
                  <a:cubicBezTo>
                    <a:pt x="1020" y="399"/>
                    <a:pt x="1020" y="399"/>
                    <a:pt x="1020" y="399"/>
                  </a:cubicBezTo>
                  <a:cubicBezTo>
                    <a:pt x="1020" y="398"/>
                    <a:pt x="1020" y="398"/>
                    <a:pt x="1020" y="397"/>
                  </a:cubicBezTo>
                  <a:cubicBezTo>
                    <a:pt x="1020" y="397"/>
                    <a:pt x="1020" y="396"/>
                    <a:pt x="1021" y="396"/>
                  </a:cubicBezTo>
                  <a:cubicBezTo>
                    <a:pt x="1021" y="395"/>
                    <a:pt x="1021" y="395"/>
                    <a:pt x="1022" y="395"/>
                  </a:cubicBezTo>
                  <a:cubicBezTo>
                    <a:pt x="1022" y="394"/>
                    <a:pt x="1023" y="394"/>
                    <a:pt x="1023" y="394"/>
                  </a:cubicBezTo>
                  <a:cubicBezTo>
                    <a:pt x="1024" y="394"/>
                    <a:pt x="1024" y="394"/>
                    <a:pt x="1024" y="394"/>
                  </a:cubicBezTo>
                  <a:cubicBezTo>
                    <a:pt x="1025" y="394"/>
                    <a:pt x="1025" y="394"/>
                    <a:pt x="1026" y="394"/>
                  </a:cubicBezTo>
                  <a:cubicBezTo>
                    <a:pt x="1026" y="394"/>
                    <a:pt x="1027" y="395"/>
                    <a:pt x="1027" y="395"/>
                  </a:cubicBezTo>
                  <a:cubicBezTo>
                    <a:pt x="1027" y="395"/>
                    <a:pt x="1028" y="396"/>
                    <a:pt x="1028" y="396"/>
                  </a:cubicBezTo>
                  <a:cubicBezTo>
                    <a:pt x="1028" y="397"/>
                    <a:pt x="1028" y="397"/>
                    <a:pt x="1029" y="397"/>
                  </a:cubicBezTo>
                  <a:cubicBezTo>
                    <a:pt x="1029" y="398"/>
                    <a:pt x="1029" y="398"/>
                    <a:pt x="1029" y="398"/>
                  </a:cubicBezTo>
                  <a:cubicBezTo>
                    <a:pt x="1029" y="398"/>
                    <a:pt x="1030" y="399"/>
                    <a:pt x="1030" y="399"/>
                  </a:cubicBezTo>
                  <a:cubicBezTo>
                    <a:pt x="1030" y="399"/>
                    <a:pt x="1030" y="399"/>
                    <a:pt x="1030" y="400"/>
                  </a:cubicBezTo>
                  <a:cubicBezTo>
                    <a:pt x="1031" y="400"/>
                    <a:pt x="1031" y="400"/>
                    <a:pt x="1031" y="400"/>
                  </a:cubicBezTo>
                  <a:cubicBezTo>
                    <a:pt x="1031" y="400"/>
                    <a:pt x="1031" y="400"/>
                    <a:pt x="1031" y="400"/>
                  </a:cubicBezTo>
                  <a:cubicBezTo>
                    <a:pt x="1031" y="400"/>
                    <a:pt x="1031" y="400"/>
                    <a:pt x="1031" y="400"/>
                  </a:cubicBezTo>
                  <a:cubicBezTo>
                    <a:pt x="1031" y="400"/>
                    <a:pt x="1031" y="400"/>
                    <a:pt x="1032" y="400"/>
                  </a:cubicBezTo>
                  <a:cubicBezTo>
                    <a:pt x="1032" y="400"/>
                    <a:pt x="1032" y="399"/>
                    <a:pt x="1032" y="399"/>
                  </a:cubicBezTo>
                  <a:cubicBezTo>
                    <a:pt x="1032" y="399"/>
                    <a:pt x="1032" y="399"/>
                    <a:pt x="1032" y="399"/>
                  </a:cubicBezTo>
                  <a:cubicBezTo>
                    <a:pt x="1032" y="398"/>
                    <a:pt x="1031" y="397"/>
                    <a:pt x="1031" y="397"/>
                  </a:cubicBezTo>
                  <a:cubicBezTo>
                    <a:pt x="1031" y="396"/>
                    <a:pt x="1031" y="396"/>
                    <a:pt x="1031" y="395"/>
                  </a:cubicBezTo>
                  <a:cubicBezTo>
                    <a:pt x="1031" y="395"/>
                    <a:pt x="1030" y="394"/>
                    <a:pt x="1030" y="394"/>
                  </a:cubicBezTo>
                  <a:cubicBezTo>
                    <a:pt x="1030" y="394"/>
                    <a:pt x="1029" y="394"/>
                    <a:pt x="1029" y="394"/>
                  </a:cubicBezTo>
                  <a:cubicBezTo>
                    <a:pt x="1029" y="394"/>
                    <a:pt x="1029" y="394"/>
                    <a:pt x="1029" y="394"/>
                  </a:cubicBezTo>
                  <a:cubicBezTo>
                    <a:pt x="1028" y="394"/>
                    <a:pt x="1028" y="393"/>
                    <a:pt x="1027" y="393"/>
                  </a:cubicBezTo>
                  <a:cubicBezTo>
                    <a:pt x="1026" y="392"/>
                    <a:pt x="1026" y="392"/>
                    <a:pt x="1025" y="391"/>
                  </a:cubicBezTo>
                  <a:cubicBezTo>
                    <a:pt x="1025" y="390"/>
                    <a:pt x="1024" y="389"/>
                    <a:pt x="1024" y="387"/>
                  </a:cubicBezTo>
                  <a:cubicBezTo>
                    <a:pt x="1024" y="386"/>
                    <a:pt x="1023" y="385"/>
                    <a:pt x="1023" y="384"/>
                  </a:cubicBezTo>
                  <a:cubicBezTo>
                    <a:pt x="1022" y="384"/>
                    <a:pt x="1022" y="384"/>
                    <a:pt x="1022" y="384"/>
                  </a:cubicBezTo>
                  <a:cubicBezTo>
                    <a:pt x="1022" y="383"/>
                    <a:pt x="1022" y="382"/>
                    <a:pt x="1022" y="382"/>
                  </a:cubicBezTo>
                  <a:cubicBezTo>
                    <a:pt x="1022" y="381"/>
                    <a:pt x="1022" y="381"/>
                    <a:pt x="1022" y="380"/>
                  </a:cubicBezTo>
                  <a:cubicBezTo>
                    <a:pt x="1022" y="379"/>
                    <a:pt x="1023" y="379"/>
                    <a:pt x="1023" y="378"/>
                  </a:cubicBezTo>
                  <a:cubicBezTo>
                    <a:pt x="1023" y="377"/>
                    <a:pt x="1023" y="377"/>
                    <a:pt x="1023" y="376"/>
                  </a:cubicBezTo>
                  <a:cubicBezTo>
                    <a:pt x="1023" y="376"/>
                    <a:pt x="1024" y="375"/>
                    <a:pt x="1024" y="375"/>
                  </a:cubicBezTo>
                  <a:cubicBezTo>
                    <a:pt x="1024" y="374"/>
                    <a:pt x="1024" y="374"/>
                    <a:pt x="1024" y="373"/>
                  </a:cubicBezTo>
                  <a:cubicBezTo>
                    <a:pt x="1024" y="373"/>
                    <a:pt x="1024" y="372"/>
                    <a:pt x="1024" y="372"/>
                  </a:cubicBezTo>
                  <a:cubicBezTo>
                    <a:pt x="1024" y="371"/>
                    <a:pt x="1024" y="370"/>
                    <a:pt x="1024" y="370"/>
                  </a:cubicBezTo>
                  <a:cubicBezTo>
                    <a:pt x="1024" y="369"/>
                    <a:pt x="1025" y="369"/>
                    <a:pt x="1025" y="368"/>
                  </a:cubicBezTo>
                  <a:cubicBezTo>
                    <a:pt x="1025" y="368"/>
                    <a:pt x="1025" y="367"/>
                    <a:pt x="1025" y="367"/>
                  </a:cubicBezTo>
                  <a:cubicBezTo>
                    <a:pt x="1026" y="367"/>
                    <a:pt x="1026" y="366"/>
                    <a:pt x="1027" y="366"/>
                  </a:cubicBezTo>
                  <a:cubicBezTo>
                    <a:pt x="1027" y="366"/>
                    <a:pt x="1028" y="366"/>
                    <a:pt x="1029" y="366"/>
                  </a:cubicBezTo>
                  <a:cubicBezTo>
                    <a:pt x="1029" y="366"/>
                    <a:pt x="1030" y="366"/>
                    <a:pt x="1030" y="366"/>
                  </a:cubicBezTo>
                  <a:cubicBezTo>
                    <a:pt x="1031" y="366"/>
                    <a:pt x="1031" y="366"/>
                    <a:pt x="1032" y="367"/>
                  </a:cubicBezTo>
                  <a:cubicBezTo>
                    <a:pt x="1033" y="367"/>
                    <a:pt x="1033" y="367"/>
                    <a:pt x="1034" y="367"/>
                  </a:cubicBezTo>
                  <a:cubicBezTo>
                    <a:pt x="1034" y="368"/>
                    <a:pt x="1035" y="368"/>
                    <a:pt x="1035" y="369"/>
                  </a:cubicBezTo>
                  <a:cubicBezTo>
                    <a:pt x="1036" y="369"/>
                    <a:pt x="1036" y="369"/>
                    <a:pt x="1036" y="370"/>
                  </a:cubicBezTo>
                  <a:cubicBezTo>
                    <a:pt x="1037" y="370"/>
                    <a:pt x="1037" y="370"/>
                    <a:pt x="1037" y="370"/>
                  </a:cubicBezTo>
                  <a:cubicBezTo>
                    <a:pt x="1037" y="370"/>
                    <a:pt x="1037" y="370"/>
                    <a:pt x="1037" y="370"/>
                  </a:cubicBezTo>
                  <a:cubicBezTo>
                    <a:pt x="1038" y="370"/>
                    <a:pt x="1038" y="370"/>
                    <a:pt x="1038" y="370"/>
                  </a:cubicBezTo>
                  <a:cubicBezTo>
                    <a:pt x="1038" y="370"/>
                    <a:pt x="1038" y="370"/>
                    <a:pt x="1038" y="370"/>
                  </a:cubicBezTo>
                  <a:cubicBezTo>
                    <a:pt x="1038" y="370"/>
                    <a:pt x="1038" y="370"/>
                    <a:pt x="1038" y="369"/>
                  </a:cubicBezTo>
                  <a:cubicBezTo>
                    <a:pt x="1038" y="369"/>
                    <a:pt x="1038" y="369"/>
                    <a:pt x="1037" y="369"/>
                  </a:cubicBezTo>
                  <a:cubicBezTo>
                    <a:pt x="1037" y="368"/>
                    <a:pt x="1037" y="368"/>
                    <a:pt x="1037" y="368"/>
                  </a:cubicBezTo>
                  <a:cubicBezTo>
                    <a:pt x="1037" y="367"/>
                    <a:pt x="1037" y="367"/>
                    <a:pt x="1036" y="366"/>
                  </a:cubicBezTo>
                  <a:cubicBezTo>
                    <a:pt x="1036" y="365"/>
                    <a:pt x="1036" y="364"/>
                    <a:pt x="1035" y="363"/>
                  </a:cubicBezTo>
                  <a:cubicBezTo>
                    <a:pt x="1035" y="362"/>
                    <a:pt x="1034" y="361"/>
                    <a:pt x="1034" y="359"/>
                  </a:cubicBezTo>
                  <a:cubicBezTo>
                    <a:pt x="1034" y="358"/>
                    <a:pt x="1033" y="356"/>
                    <a:pt x="1033" y="355"/>
                  </a:cubicBezTo>
                  <a:cubicBezTo>
                    <a:pt x="1032" y="353"/>
                    <a:pt x="1032" y="352"/>
                    <a:pt x="1031" y="350"/>
                  </a:cubicBezTo>
                  <a:cubicBezTo>
                    <a:pt x="1031" y="349"/>
                    <a:pt x="1030" y="347"/>
                    <a:pt x="1030" y="346"/>
                  </a:cubicBezTo>
                  <a:cubicBezTo>
                    <a:pt x="1029" y="344"/>
                    <a:pt x="1029" y="343"/>
                    <a:pt x="1028" y="342"/>
                  </a:cubicBezTo>
                  <a:cubicBezTo>
                    <a:pt x="1028" y="341"/>
                    <a:pt x="1027" y="339"/>
                    <a:pt x="1027" y="339"/>
                  </a:cubicBezTo>
                  <a:cubicBezTo>
                    <a:pt x="1027" y="338"/>
                    <a:pt x="1026" y="337"/>
                    <a:pt x="1026" y="336"/>
                  </a:cubicBezTo>
                  <a:cubicBezTo>
                    <a:pt x="1026" y="335"/>
                    <a:pt x="1026" y="334"/>
                    <a:pt x="1026" y="334"/>
                  </a:cubicBezTo>
                  <a:cubicBezTo>
                    <a:pt x="1026" y="333"/>
                    <a:pt x="1026" y="332"/>
                    <a:pt x="1026" y="331"/>
                  </a:cubicBezTo>
                  <a:cubicBezTo>
                    <a:pt x="1027" y="330"/>
                    <a:pt x="1027" y="330"/>
                    <a:pt x="1027" y="329"/>
                  </a:cubicBezTo>
                  <a:cubicBezTo>
                    <a:pt x="1027" y="328"/>
                    <a:pt x="1027" y="327"/>
                    <a:pt x="1027" y="327"/>
                  </a:cubicBezTo>
                  <a:cubicBezTo>
                    <a:pt x="1027" y="326"/>
                    <a:pt x="1027" y="325"/>
                    <a:pt x="1027" y="325"/>
                  </a:cubicBezTo>
                  <a:cubicBezTo>
                    <a:pt x="1027" y="324"/>
                    <a:pt x="1027" y="323"/>
                    <a:pt x="1027" y="323"/>
                  </a:cubicBezTo>
                  <a:cubicBezTo>
                    <a:pt x="1027" y="322"/>
                    <a:pt x="1026" y="322"/>
                    <a:pt x="1026" y="321"/>
                  </a:cubicBezTo>
                  <a:cubicBezTo>
                    <a:pt x="1025" y="321"/>
                    <a:pt x="1024" y="320"/>
                    <a:pt x="1024" y="319"/>
                  </a:cubicBezTo>
                  <a:cubicBezTo>
                    <a:pt x="1023" y="319"/>
                    <a:pt x="1023" y="318"/>
                    <a:pt x="1023" y="317"/>
                  </a:cubicBezTo>
                  <a:cubicBezTo>
                    <a:pt x="1022" y="317"/>
                    <a:pt x="1022" y="316"/>
                    <a:pt x="1022" y="315"/>
                  </a:cubicBezTo>
                  <a:cubicBezTo>
                    <a:pt x="1022" y="315"/>
                    <a:pt x="1021" y="314"/>
                    <a:pt x="1021" y="314"/>
                  </a:cubicBezTo>
                  <a:cubicBezTo>
                    <a:pt x="1021" y="313"/>
                    <a:pt x="1021" y="313"/>
                    <a:pt x="1021" y="313"/>
                  </a:cubicBezTo>
                  <a:cubicBezTo>
                    <a:pt x="1021" y="313"/>
                    <a:pt x="1021" y="312"/>
                    <a:pt x="1021" y="312"/>
                  </a:cubicBezTo>
                  <a:cubicBezTo>
                    <a:pt x="1021" y="312"/>
                    <a:pt x="1021" y="312"/>
                    <a:pt x="1021" y="312"/>
                  </a:cubicBezTo>
                  <a:cubicBezTo>
                    <a:pt x="1021" y="312"/>
                    <a:pt x="1021" y="312"/>
                    <a:pt x="1021" y="312"/>
                  </a:cubicBezTo>
                  <a:moveTo>
                    <a:pt x="14" y="297"/>
                  </a:moveTo>
                  <a:cubicBezTo>
                    <a:pt x="14" y="297"/>
                    <a:pt x="14" y="297"/>
                    <a:pt x="14" y="297"/>
                  </a:cubicBezTo>
                  <a:cubicBezTo>
                    <a:pt x="13" y="297"/>
                    <a:pt x="13" y="297"/>
                    <a:pt x="13" y="297"/>
                  </a:cubicBezTo>
                  <a:cubicBezTo>
                    <a:pt x="13" y="297"/>
                    <a:pt x="13" y="297"/>
                    <a:pt x="13" y="297"/>
                  </a:cubicBezTo>
                  <a:cubicBezTo>
                    <a:pt x="13" y="297"/>
                    <a:pt x="12" y="297"/>
                    <a:pt x="12" y="297"/>
                  </a:cubicBezTo>
                  <a:cubicBezTo>
                    <a:pt x="13" y="298"/>
                    <a:pt x="13" y="298"/>
                    <a:pt x="13" y="298"/>
                  </a:cubicBezTo>
                  <a:cubicBezTo>
                    <a:pt x="13" y="298"/>
                    <a:pt x="13" y="298"/>
                    <a:pt x="13" y="299"/>
                  </a:cubicBezTo>
                  <a:cubicBezTo>
                    <a:pt x="13" y="299"/>
                    <a:pt x="13" y="299"/>
                    <a:pt x="13" y="299"/>
                  </a:cubicBezTo>
                  <a:cubicBezTo>
                    <a:pt x="12" y="299"/>
                    <a:pt x="12" y="300"/>
                    <a:pt x="12" y="300"/>
                  </a:cubicBezTo>
                  <a:cubicBezTo>
                    <a:pt x="12" y="300"/>
                    <a:pt x="11" y="300"/>
                    <a:pt x="11" y="300"/>
                  </a:cubicBezTo>
                  <a:cubicBezTo>
                    <a:pt x="11" y="300"/>
                    <a:pt x="11" y="300"/>
                    <a:pt x="11" y="301"/>
                  </a:cubicBezTo>
                  <a:cubicBezTo>
                    <a:pt x="11" y="301"/>
                    <a:pt x="10" y="301"/>
                    <a:pt x="10" y="301"/>
                  </a:cubicBezTo>
                  <a:cubicBezTo>
                    <a:pt x="10" y="301"/>
                    <a:pt x="10" y="301"/>
                    <a:pt x="10" y="301"/>
                  </a:cubicBezTo>
                  <a:cubicBezTo>
                    <a:pt x="10" y="301"/>
                    <a:pt x="10" y="301"/>
                    <a:pt x="10" y="301"/>
                  </a:cubicBezTo>
                  <a:cubicBezTo>
                    <a:pt x="10" y="302"/>
                    <a:pt x="10" y="302"/>
                    <a:pt x="10" y="302"/>
                  </a:cubicBezTo>
                  <a:cubicBezTo>
                    <a:pt x="10" y="302"/>
                    <a:pt x="10" y="302"/>
                    <a:pt x="10" y="303"/>
                  </a:cubicBezTo>
                  <a:cubicBezTo>
                    <a:pt x="10" y="303"/>
                    <a:pt x="10" y="303"/>
                    <a:pt x="10" y="303"/>
                  </a:cubicBezTo>
                  <a:cubicBezTo>
                    <a:pt x="10" y="303"/>
                    <a:pt x="10" y="303"/>
                    <a:pt x="10" y="303"/>
                  </a:cubicBezTo>
                  <a:cubicBezTo>
                    <a:pt x="10" y="304"/>
                    <a:pt x="10" y="304"/>
                    <a:pt x="10" y="304"/>
                  </a:cubicBezTo>
                  <a:cubicBezTo>
                    <a:pt x="10" y="304"/>
                    <a:pt x="10" y="304"/>
                    <a:pt x="10" y="304"/>
                  </a:cubicBezTo>
                  <a:cubicBezTo>
                    <a:pt x="10" y="304"/>
                    <a:pt x="10" y="304"/>
                    <a:pt x="10" y="304"/>
                  </a:cubicBezTo>
                  <a:cubicBezTo>
                    <a:pt x="9" y="304"/>
                    <a:pt x="9" y="305"/>
                    <a:pt x="9" y="305"/>
                  </a:cubicBezTo>
                  <a:cubicBezTo>
                    <a:pt x="9" y="305"/>
                    <a:pt x="8" y="305"/>
                    <a:pt x="8" y="305"/>
                  </a:cubicBezTo>
                  <a:cubicBezTo>
                    <a:pt x="8" y="305"/>
                    <a:pt x="8" y="305"/>
                    <a:pt x="8" y="305"/>
                  </a:cubicBezTo>
                  <a:cubicBezTo>
                    <a:pt x="8" y="305"/>
                    <a:pt x="7" y="305"/>
                    <a:pt x="7" y="304"/>
                  </a:cubicBezTo>
                  <a:cubicBezTo>
                    <a:pt x="7" y="304"/>
                    <a:pt x="7" y="304"/>
                    <a:pt x="7" y="304"/>
                  </a:cubicBezTo>
                  <a:cubicBezTo>
                    <a:pt x="7" y="304"/>
                    <a:pt x="6" y="304"/>
                    <a:pt x="6" y="304"/>
                  </a:cubicBezTo>
                  <a:cubicBezTo>
                    <a:pt x="6" y="304"/>
                    <a:pt x="6" y="304"/>
                    <a:pt x="6" y="304"/>
                  </a:cubicBezTo>
                  <a:cubicBezTo>
                    <a:pt x="6" y="304"/>
                    <a:pt x="6" y="304"/>
                    <a:pt x="5" y="303"/>
                  </a:cubicBezTo>
                  <a:cubicBezTo>
                    <a:pt x="5" y="303"/>
                    <a:pt x="5" y="303"/>
                    <a:pt x="5" y="303"/>
                  </a:cubicBezTo>
                  <a:cubicBezTo>
                    <a:pt x="5" y="303"/>
                    <a:pt x="5" y="303"/>
                    <a:pt x="5" y="302"/>
                  </a:cubicBezTo>
                  <a:cubicBezTo>
                    <a:pt x="5" y="302"/>
                    <a:pt x="5" y="302"/>
                    <a:pt x="5" y="302"/>
                  </a:cubicBezTo>
                  <a:cubicBezTo>
                    <a:pt x="5" y="302"/>
                    <a:pt x="5" y="302"/>
                    <a:pt x="5" y="302"/>
                  </a:cubicBezTo>
                  <a:cubicBezTo>
                    <a:pt x="4" y="302"/>
                    <a:pt x="4" y="302"/>
                    <a:pt x="4" y="302"/>
                  </a:cubicBezTo>
                  <a:cubicBezTo>
                    <a:pt x="4" y="302"/>
                    <a:pt x="4" y="301"/>
                    <a:pt x="4" y="301"/>
                  </a:cubicBezTo>
                  <a:cubicBezTo>
                    <a:pt x="3" y="301"/>
                    <a:pt x="3" y="302"/>
                    <a:pt x="3" y="302"/>
                  </a:cubicBezTo>
                  <a:cubicBezTo>
                    <a:pt x="2" y="302"/>
                    <a:pt x="2" y="302"/>
                    <a:pt x="2" y="302"/>
                  </a:cubicBezTo>
                  <a:cubicBezTo>
                    <a:pt x="2" y="302"/>
                    <a:pt x="1" y="302"/>
                    <a:pt x="1" y="302"/>
                  </a:cubicBezTo>
                  <a:cubicBezTo>
                    <a:pt x="1" y="302"/>
                    <a:pt x="1" y="302"/>
                    <a:pt x="1" y="302"/>
                  </a:cubicBezTo>
                  <a:cubicBezTo>
                    <a:pt x="0" y="303"/>
                    <a:pt x="0" y="303"/>
                    <a:pt x="0" y="303"/>
                  </a:cubicBezTo>
                  <a:cubicBezTo>
                    <a:pt x="0" y="303"/>
                    <a:pt x="1" y="303"/>
                    <a:pt x="1" y="303"/>
                  </a:cubicBezTo>
                  <a:cubicBezTo>
                    <a:pt x="1" y="303"/>
                    <a:pt x="0" y="303"/>
                    <a:pt x="0" y="303"/>
                  </a:cubicBezTo>
                  <a:cubicBezTo>
                    <a:pt x="0" y="304"/>
                    <a:pt x="0" y="304"/>
                    <a:pt x="0" y="304"/>
                  </a:cubicBezTo>
                  <a:cubicBezTo>
                    <a:pt x="0" y="304"/>
                    <a:pt x="0" y="304"/>
                    <a:pt x="0" y="304"/>
                  </a:cubicBezTo>
                  <a:cubicBezTo>
                    <a:pt x="1" y="305"/>
                    <a:pt x="1" y="305"/>
                    <a:pt x="1" y="305"/>
                  </a:cubicBezTo>
                  <a:cubicBezTo>
                    <a:pt x="2" y="305"/>
                    <a:pt x="2" y="305"/>
                    <a:pt x="3" y="305"/>
                  </a:cubicBezTo>
                  <a:cubicBezTo>
                    <a:pt x="3" y="305"/>
                    <a:pt x="3" y="305"/>
                    <a:pt x="3" y="306"/>
                  </a:cubicBezTo>
                  <a:cubicBezTo>
                    <a:pt x="4" y="306"/>
                    <a:pt x="4" y="306"/>
                    <a:pt x="4" y="306"/>
                  </a:cubicBezTo>
                  <a:cubicBezTo>
                    <a:pt x="4" y="306"/>
                    <a:pt x="5" y="306"/>
                    <a:pt x="6" y="306"/>
                  </a:cubicBezTo>
                  <a:cubicBezTo>
                    <a:pt x="7" y="306"/>
                    <a:pt x="8" y="306"/>
                    <a:pt x="10" y="306"/>
                  </a:cubicBezTo>
                  <a:cubicBezTo>
                    <a:pt x="11" y="307"/>
                    <a:pt x="13" y="307"/>
                    <a:pt x="15" y="307"/>
                  </a:cubicBezTo>
                  <a:cubicBezTo>
                    <a:pt x="16" y="307"/>
                    <a:pt x="18" y="307"/>
                    <a:pt x="20" y="307"/>
                  </a:cubicBezTo>
                  <a:cubicBezTo>
                    <a:pt x="20" y="307"/>
                    <a:pt x="21" y="307"/>
                    <a:pt x="21" y="307"/>
                  </a:cubicBezTo>
                  <a:cubicBezTo>
                    <a:pt x="22" y="307"/>
                    <a:pt x="22" y="307"/>
                    <a:pt x="23" y="307"/>
                  </a:cubicBezTo>
                  <a:cubicBezTo>
                    <a:pt x="23" y="307"/>
                    <a:pt x="23" y="307"/>
                    <a:pt x="24" y="307"/>
                  </a:cubicBezTo>
                  <a:cubicBezTo>
                    <a:pt x="24" y="307"/>
                    <a:pt x="24" y="307"/>
                    <a:pt x="25" y="307"/>
                  </a:cubicBezTo>
                  <a:cubicBezTo>
                    <a:pt x="25" y="306"/>
                    <a:pt x="25" y="306"/>
                    <a:pt x="25" y="306"/>
                  </a:cubicBezTo>
                  <a:cubicBezTo>
                    <a:pt x="25" y="306"/>
                    <a:pt x="25" y="305"/>
                    <a:pt x="25" y="305"/>
                  </a:cubicBezTo>
                  <a:cubicBezTo>
                    <a:pt x="25" y="305"/>
                    <a:pt x="25" y="305"/>
                    <a:pt x="25" y="304"/>
                  </a:cubicBezTo>
                  <a:cubicBezTo>
                    <a:pt x="25" y="304"/>
                    <a:pt x="25" y="304"/>
                    <a:pt x="25" y="303"/>
                  </a:cubicBezTo>
                  <a:cubicBezTo>
                    <a:pt x="25" y="303"/>
                    <a:pt x="25" y="303"/>
                    <a:pt x="25" y="303"/>
                  </a:cubicBezTo>
                  <a:cubicBezTo>
                    <a:pt x="25" y="303"/>
                    <a:pt x="25" y="303"/>
                    <a:pt x="25" y="302"/>
                  </a:cubicBezTo>
                  <a:cubicBezTo>
                    <a:pt x="25" y="302"/>
                    <a:pt x="25" y="302"/>
                    <a:pt x="25" y="302"/>
                  </a:cubicBezTo>
                  <a:cubicBezTo>
                    <a:pt x="25" y="302"/>
                    <a:pt x="25" y="302"/>
                    <a:pt x="25" y="302"/>
                  </a:cubicBezTo>
                  <a:cubicBezTo>
                    <a:pt x="25" y="301"/>
                    <a:pt x="25" y="301"/>
                    <a:pt x="25" y="301"/>
                  </a:cubicBezTo>
                  <a:cubicBezTo>
                    <a:pt x="25" y="301"/>
                    <a:pt x="24" y="300"/>
                    <a:pt x="24" y="300"/>
                  </a:cubicBezTo>
                  <a:cubicBezTo>
                    <a:pt x="23" y="300"/>
                    <a:pt x="23" y="300"/>
                    <a:pt x="23" y="300"/>
                  </a:cubicBezTo>
                  <a:cubicBezTo>
                    <a:pt x="22" y="299"/>
                    <a:pt x="22" y="299"/>
                    <a:pt x="22" y="299"/>
                  </a:cubicBezTo>
                  <a:cubicBezTo>
                    <a:pt x="21" y="299"/>
                    <a:pt x="21" y="299"/>
                    <a:pt x="21" y="299"/>
                  </a:cubicBezTo>
                  <a:cubicBezTo>
                    <a:pt x="21" y="299"/>
                    <a:pt x="21" y="299"/>
                    <a:pt x="21" y="299"/>
                  </a:cubicBezTo>
                  <a:cubicBezTo>
                    <a:pt x="21" y="299"/>
                    <a:pt x="21" y="300"/>
                    <a:pt x="21" y="300"/>
                  </a:cubicBezTo>
                  <a:cubicBezTo>
                    <a:pt x="21" y="300"/>
                    <a:pt x="21" y="300"/>
                    <a:pt x="21" y="300"/>
                  </a:cubicBezTo>
                  <a:cubicBezTo>
                    <a:pt x="20" y="300"/>
                    <a:pt x="20" y="300"/>
                    <a:pt x="20" y="300"/>
                  </a:cubicBezTo>
                  <a:cubicBezTo>
                    <a:pt x="20" y="300"/>
                    <a:pt x="20" y="300"/>
                    <a:pt x="19" y="299"/>
                  </a:cubicBezTo>
                  <a:cubicBezTo>
                    <a:pt x="19" y="299"/>
                    <a:pt x="18" y="299"/>
                    <a:pt x="18" y="299"/>
                  </a:cubicBezTo>
                  <a:cubicBezTo>
                    <a:pt x="17" y="299"/>
                    <a:pt x="17" y="299"/>
                    <a:pt x="17" y="298"/>
                  </a:cubicBezTo>
                  <a:cubicBezTo>
                    <a:pt x="16" y="298"/>
                    <a:pt x="16" y="298"/>
                    <a:pt x="16" y="297"/>
                  </a:cubicBezTo>
                  <a:cubicBezTo>
                    <a:pt x="16" y="297"/>
                    <a:pt x="16" y="297"/>
                    <a:pt x="15" y="297"/>
                  </a:cubicBezTo>
                  <a:cubicBezTo>
                    <a:pt x="15" y="297"/>
                    <a:pt x="15" y="297"/>
                    <a:pt x="15" y="297"/>
                  </a:cubicBezTo>
                  <a:cubicBezTo>
                    <a:pt x="15" y="297"/>
                    <a:pt x="15" y="297"/>
                    <a:pt x="15" y="297"/>
                  </a:cubicBezTo>
                  <a:cubicBezTo>
                    <a:pt x="14" y="297"/>
                    <a:pt x="14" y="297"/>
                    <a:pt x="14" y="297"/>
                  </a:cubicBezTo>
                  <a:moveTo>
                    <a:pt x="245" y="116"/>
                  </a:moveTo>
                  <a:cubicBezTo>
                    <a:pt x="244" y="116"/>
                    <a:pt x="243" y="116"/>
                    <a:pt x="242" y="116"/>
                  </a:cubicBezTo>
                  <a:cubicBezTo>
                    <a:pt x="242" y="116"/>
                    <a:pt x="241" y="116"/>
                    <a:pt x="240" y="117"/>
                  </a:cubicBezTo>
                  <a:cubicBezTo>
                    <a:pt x="240" y="117"/>
                    <a:pt x="239" y="117"/>
                    <a:pt x="239" y="118"/>
                  </a:cubicBezTo>
                  <a:cubicBezTo>
                    <a:pt x="238" y="118"/>
                    <a:pt x="238" y="119"/>
                    <a:pt x="238" y="119"/>
                  </a:cubicBezTo>
                  <a:cubicBezTo>
                    <a:pt x="237" y="120"/>
                    <a:pt x="237" y="120"/>
                    <a:pt x="237" y="120"/>
                  </a:cubicBezTo>
                  <a:cubicBezTo>
                    <a:pt x="237" y="121"/>
                    <a:pt x="237" y="121"/>
                    <a:pt x="237" y="121"/>
                  </a:cubicBezTo>
                  <a:cubicBezTo>
                    <a:pt x="238" y="122"/>
                    <a:pt x="238" y="122"/>
                    <a:pt x="238" y="122"/>
                  </a:cubicBezTo>
                  <a:cubicBezTo>
                    <a:pt x="238" y="123"/>
                    <a:pt x="238" y="123"/>
                    <a:pt x="239" y="123"/>
                  </a:cubicBezTo>
                  <a:cubicBezTo>
                    <a:pt x="239" y="124"/>
                    <a:pt x="240" y="124"/>
                    <a:pt x="240" y="124"/>
                  </a:cubicBezTo>
                  <a:cubicBezTo>
                    <a:pt x="240" y="124"/>
                    <a:pt x="241" y="125"/>
                    <a:pt x="241" y="125"/>
                  </a:cubicBezTo>
                  <a:cubicBezTo>
                    <a:pt x="241" y="125"/>
                    <a:pt x="242" y="125"/>
                    <a:pt x="242" y="125"/>
                  </a:cubicBezTo>
                  <a:cubicBezTo>
                    <a:pt x="243" y="125"/>
                    <a:pt x="243" y="125"/>
                    <a:pt x="243" y="125"/>
                  </a:cubicBezTo>
                  <a:cubicBezTo>
                    <a:pt x="244" y="125"/>
                    <a:pt x="245" y="125"/>
                    <a:pt x="245" y="125"/>
                  </a:cubicBezTo>
                  <a:cubicBezTo>
                    <a:pt x="246" y="125"/>
                    <a:pt x="246" y="125"/>
                    <a:pt x="247" y="124"/>
                  </a:cubicBezTo>
                  <a:cubicBezTo>
                    <a:pt x="248" y="124"/>
                    <a:pt x="248" y="124"/>
                    <a:pt x="249" y="123"/>
                  </a:cubicBezTo>
                  <a:cubicBezTo>
                    <a:pt x="249" y="123"/>
                    <a:pt x="250" y="122"/>
                    <a:pt x="250" y="122"/>
                  </a:cubicBezTo>
                  <a:cubicBezTo>
                    <a:pt x="251" y="122"/>
                    <a:pt x="251" y="122"/>
                    <a:pt x="251" y="121"/>
                  </a:cubicBezTo>
                  <a:cubicBezTo>
                    <a:pt x="252" y="121"/>
                    <a:pt x="252" y="121"/>
                    <a:pt x="252" y="121"/>
                  </a:cubicBezTo>
                  <a:cubicBezTo>
                    <a:pt x="252" y="121"/>
                    <a:pt x="253" y="120"/>
                    <a:pt x="253" y="120"/>
                  </a:cubicBezTo>
                  <a:cubicBezTo>
                    <a:pt x="253" y="120"/>
                    <a:pt x="254" y="120"/>
                    <a:pt x="254" y="120"/>
                  </a:cubicBezTo>
                  <a:cubicBezTo>
                    <a:pt x="254" y="120"/>
                    <a:pt x="254" y="120"/>
                    <a:pt x="254" y="120"/>
                  </a:cubicBezTo>
                  <a:cubicBezTo>
                    <a:pt x="254" y="120"/>
                    <a:pt x="254" y="120"/>
                    <a:pt x="254" y="120"/>
                  </a:cubicBezTo>
                  <a:cubicBezTo>
                    <a:pt x="254" y="120"/>
                    <a:pt x="254" y="120"/>
                    <a:pt x="254" y="120"/>
                  </a:cubicBezTo>
                  <a:cubicBezTo>
                    <a:pt x="254" y="120"/>
                    <a:pt x="254" y="120"/>
                    <a:pt x="254" y="120"/>
                  </a:cubicBezTo>
                  <a:cubicBezTo>
                    <a:pt x="254" y="120"/>
                    <a:pt x="254" y="120"/>
                    <a:pt x="254" y="119"/>
                  </a:cubicBezTo>
                  <a:cubicBezTo>
                    <a:pt x="253" y="119"/>
                    <a:pt x="253" y="118"/>
                    <a:pt x="252" y="118"/>
                  </a:cubicBezTo>
                  <a:cubicBezTo>
                    <a:pt x="251" y="118"/>
                    <a:pt x="251" y="117"/>
                    <a:pt x="250" y="117"/>
                  </a:cubicBezTo>
                  <a:cubicBezTo>
                    <a:pt x="249" y="116"/>
                    <a:pt x="248" y="116"/>
                    <a:pt x="246" y="116"/>
                  </a:cubicBezTo>
                  <a:cubicBezTo>
                    <a:pt x="246" y="116"/>
                    <a:pt x="246" y="116"/>
                    <a:pt x="246" y="116"/>
                  </a:cubicBezTo>
                  <a:cubicBezTo>
                    <a:pt x="246" y="116"/>
                    <a:pt x="246" y="116"/>
                    <a:pt x="246" y="116"/>
                  </a:cubicBezTo>
                  <a:cubicBezTo>
                    <a:pt x="245" y="116"/>
                    <a:pt x="245" y="116"/>
                    <a:pt x="245" y="116"/>
                  </a:cubicBezTo>
                  <a:cubicBezTo>
                    <a:pt x="245" y="116"/>
                    <a:pt x="245" y="116"/>
                    <a:pt x="245" y="116"/>
                  </a:cubicBezTo>
                  <a:moveTo>
                    <a:pt x="1333" y="88"/>
                  </a:moveTo>
                  <a:cubicBezTo>
                    <a:pt x="1331" y="88"/>
                    <a:pt x="1329" y="88"/>
                    <a:pt x="1327" y="89"/>
                  </a:cubicBezTo>
                  <a:cubicBezTo>
                    <a:pt x="1325" y="89"/>
                    <a:pt x="1323" y="90"/>
                    <a:pt x="1322" y="90"/>
                  </a:cubicBezTo>
                  <a:cubicBezTo>
                    <a:pt x="1320" y="91"/>
                    <a:pt x="1319" y="92"/>
                    <a:pt x="1318" y="93"/>
                  </a:cubicBezTo>
                  <a:cubicBezTo>
                    <a:pt x="1317" y="94"/>
                    <a:pt x="1316" y="94"/>
                    <a:pt x="1316" y="95"/>
                  </a:cubicBezTo>
                  <a:cubicBezTo>
                    <a:pt x="1316" y="95"/>
                    <a:pt x="1316" y="95"/>
                    <a:pt x="1316" y="95"/>
                  </a:cubicBezTo>
                  <a:cubicBezTo>
                    <a:pt x="1316" y="95"/>
                    <a:pt x="1316" y="95"/>
                    <a:pt x="1316" y="96"/>
                  </a:cubicBezTo>
                  <a:cubicBezTo>
                    <a:pt x="1316" y="96"/>
                    <a:pt x="1316" y="96"/>
                    <a:pt x="1316" y="96"/>
                  </a:cubicBezTo>
                  <a:cubicBezTo>
                    <a:pt x="1316" y="96"/>
                    <a:pt x="1316" y="96"/>
                    <a:pt x="1317" y="96"/>
                  </a:cubicBezTo>
                  <a:cubicBezTo>
                    <a:pt x="1317" y="96"/>
                    <a:pt x="1317" y="96"/>
                    <a:pt x="1317" y="96"/>
                  </a:cubicBezTo>
                  <a:cubicBezTo>
                    <a:pt x="1318" y="97"/>
                    <a:pt x="1318" y="97"/>
                    <a:pt x="1318" y="97"/>
                  </a:cubicBezTo>
                  <a:cubicBezTo>
                    <a:pt x="1318" y="97"/>
                    <a:pt x="1318" y="97"/>
                    <a:pt x="1319" y="97"/>
                  </a:cubicBezTo>
                  <a:cubicBezTo>
                    <a:pt x="1319" y="97"/>
                    <a:pt x="1319" y="97"/>
                    <a:pt x="1319" y="97"/>
                  </a:cubicBezTo>
                  <a:cubicBezTo>
                    <a:pt x="1319" y="97"/>
                    <a:pt x="1320" y="97"/>
                    <a:pt x="1320" y="97"/>
                  </a:cubicBezTo>
                  <a:cubicBezTo>
                    <a:pt x="1320" y="97"/>
                    <a:pt x="1321" y="97"/>
                    <a:pt x="1321" y="97"/>
                  </a:cubicBezTo>
                  <a:cubicBezTo>
                    <a:pt x="1321" y="96"/>
                    <a:pt x="1321" y="96"/>
                    <a:pt x="1322" y="96"/>
                  </a:cubicBezTo>
                  <a:cubicBezTo>
                    <a:pt x="1322" y="96"/>
                    <a:pt x="1322" y="96"/>
                    <a:pt x="1323" y="96"/>
                  </a:cubicBezTo>
                  <a:cubicBezTo>
                    <a:pt x="1323" y="96"/>
                    <a:pt x="1323" y="96"/>
                    <a:pt x="1323" y="96"/>
                  </a:cubicBezTo>
                  <a:cubicBezTo>
                    <a:pt x="1324" y="96"/>
                    <a:pt x="1324" y="96"/>
                    <a:pt x="1324" y="95"/>
                  </a:cubicBezTo>
                  <a:cubicBezTo>
                    <a:pt x="1324" y="95"/>
                    <a:pt x="1325" y="95"/>
                    <a:pt x="1325" y="95"/>
                  </a:cubicBezTo>
                  <a:cubicBezTo>
                    <a:pt x="1325" y="95"/>
                    <a:pt x="1326" y="95"/>
                    <a:pt x="1326" y="95"/>
                  </a:cubicBezTo>
                  <a:cubicBezTo>
                    <a:pt x="1326" y="95"/>
                    <a:pt x="1326" y="95"/>
                    <a:pt x="1326" y="95"/>
                  </a:cubicBezTo>
                  <a:cubicBezTo>
                    <a:pt x="1327" y="95"/>
                    <a:pt x="1327" y="95"/>
                    <a:pt x="1327" y="95"/>
                  </a:cubicBezTo>
                  <a:cubicBezTo>
                    <a:pt x="1327" y="95"/>
                    <a:pt x="1328" y="96"/>
                    <a:pt x="1328" y="96"/>
                  </a:cubicBezTo>
                  <a:cubicBezTo>
                    <a:pt x="1328" y="96"/>
                    <a:pt x="1328" y="96"/>
                    <a:pt x="1328" y="96"/>
                  </a:cubicBezTo>
                  <a:cubicBezTo>
                    <a:pt x="1329" y="96"/>
                    <a:pt x="1329" y="96"/>
                    <a:pt x="1329" y="96"/>
                  </a:cubicBezTo>
                  <a:cubicBezTo>
                    <a:pt x="1329" y="96"/>
                    <a:pt x="1330" y="97"/>
                    <a:pt x="1330" y="97"/>
                  </a:cubicBezTo>
                  <a:cubicBezTo>
                    <a:pt x="1330" y="97"/>
                    <a:pt x="1331" y="97"/>
                    <a:pt x="1331" y="97"/>
                  </a:cubicBezTo>
                  <a:cubicBezTo>
                    <a:pt x="1331" y="97"/>
                    <a:pt x="1332" y="97"/>
                    <a:pt x="1332" y="97"/>
                  </a:cubicBezTo>
                  <a:cubicBezTo>
                    <a:pt x="1333" y="97"/>
                    <a:pt x="1334" y="97"/>
                    <a:pt x="1334" y="97"/>
                  </a:cubicBezTo>
                  <a:cubicBezTo>
                    <a:pt x="1335" y="97"/>
                    <a:pt x="1336" y="96"/>
                    <a:pt x="1337" y="96"/>
                  </a:cubicBezTo>
                  <a:cubicBezTo>
                    <a:pt x="1338" y="96"/>
                    <a:pt x="1339" y="96"/>
                    <a:pt x="1339" y="96"/>
                  </a:cubicBezTo>
                  <a:cubicBezTo>
                    <a:pt x="1340" y="95"/>
                    <a:pt x="1341" y="95"/>
                    <a:pt x="1342" y="95"/>
                  </a:cubicBezTo>
                  <a:cubicBezTo>
                    <a:pt x="1342" y="95"/>
                    <a:pt x="1342" y="95"/>
                    <a:pt x="1343" y="95"/>
                  </a:cubicBezTo>
                  <a:cubicBezTo>
                    <a:pt x="1343" y="95"/>
                    <a:pt x="1343" y="95"/>
                    <a:pt x="1344" y="94"/>
                  </a:cubicBezTo>
                  <a:cubicBezTo>
                    <a:pt x="1344" y="94"/>
                    <a:pt x="1344" y="94"/>
                    <a:pt x="1345" y="94"/>
                  </a:cubicBezTo>
                  <a:cubicBezTo>
                    <a:pt x="1345" y="94"/>
                    <a:pt x="1345" y="94"/>
                    <a:pt x="1345" y="94"/>
                  </a:cubicBezTo>
                  <a:cubicBezTo>
                    <a:pt x="1345" y="94"/>
                    <a:pt x="1346" y="94"/>
                    <a:pt x="1346" y="94"/>
                  </a:cubicBezTo>
                  <a:cubicBezTo>
                    <a:pt x="1346" y="94"/>
                    <a:pt x="1346" y="94"/>
                    <a:pt x="1346" y="94"/>
                  </a:cubicBezTo>
                  <a:cubicBezTo>
                    <a:pt x="1346" y="94"/>
                    <a:pt x="1347" y="94"/>
                    <a:pt x="1347" y="93"/>
                  </a:cubicBezTo>
                  <a:cubicBezTo>
                    <a:pt x="1347" y="93"/>
                    <a:pt x="1347" y="93"/>
                    <a:pt x="1347" y="93"/>
                  </a:cubicBezTo>
                  <a:cubicBezTo>
                    <a:pt x="1347" y="93"/>
                    <a:pt x="1347" y="92"/>
                    <a:pt x="1346" y="92"/>
                  </a:cubicBezTo>
                  <a:cubicBezTo>
                    <a:pt x="1346" y="91"/>
                    <a:pt x="1345" y="91"/>
                    <a:pt x="1344" y="90"/>
                  </a:cubicBezTo>
                  <a:cubicBezTo>
                    <a:pt x="1343" y="90"/>
                    <a:pt x="1342" y="89"/>
                    <a:pt x="1341" y="89"/>
                  </a:cubicBezTo>
                  <a:cubicBezTo>
                    <a:pt x="1340" y="89"/>
                    <a:pt x="1338" y="88"/>
                    <a:pt x="1336" y="88"/>
                  </a:cubicBezTo>
                  <a:cubicBezTo>
                    <a:pt x="1336" y="88"/>
                    <a:pt x="1336" y="88"/>
                    <a:pt x="1335" y="88"/>
                  </a:cubicBezTo>
                  <a:cubicBezTo>
                    <a:pt x="1335" y="88"/>
                    <a:pt x="1335" y="88"/>
                    <a:pt x="1335" y="88"/>
                  </a:cubicBezTo>
                  <a:cubicBezTo>
                    <a:pt x="1335" y="88"/>
                    <a:pt x="1334" y="88"/>
                    <a:pt x="1334" y="88"/>
                  </a:cubicBezTo>
                  <a:cubicBezTo>
                    <a:pt x="1334" y="88"/>
                    <a:pt x="1334" y="88"/>
                    <a:pt x="1333" y="88"/>
                  </a:cubicBezTo>
                  <a:moveTo>
                    <a:pt x="497" y="63"/>
                  </a:moveTo>
                  <a:cubicBezTo>
                    <a:pt x="497" y="63"/>
                    <a:pt x="496" y="63"/>
                    <a:pt x="496" y="63"/>
                  </a:cubicBezTo>
                  <a:cubicBezTo>
                    <a:pt x="495" y="63"/>
                    <a:pt x="495" y="63"/>
                    <a:pt x="494" y="63"/>
                  </a:cubicBezTo>
                  <a:cubicBezTo>
                    <a:pt x="494" y="64"/>
                    <a:pt x="493" y="64"/>
                    <a:pt x="493" y="64"/>
                  </a:cubicBezTo>
                  <a:cubicBezTo>
                    <a:pt x="493" y="65"/>
                    <a:pt x="493" y="65"/>
                    <a:pt x="492" y="65"/>
                  </a:cubicBezTo>
                  <a:cubicBezTo>
                    <a:pt x="492" y="65"/>
                    <a:pt x="492" y="65"/>
                    <a:pt x="492" y="65"/>
                  </a:cubicBezTo>
                  <a:cubicBezTo>
                    <a:pt x="492" y="65"/>
                    <a:pt x="492" y="65"/>
                    <a:pt x="492" y="65"/>
                  </a:cubicBezTo>
                  <a:cubicBezTo>
                    <a:pt x="493" y="65"/>
                    <a:pt x="493" y="65"/>
                    <a:pt x="493" y="66"/>
                  </a:cubicBezTo>
                  <a:cubicBezTo>
                    <a:pt x="493" y="66"/>
                    <a:pt x="493" y="66"/>
                    <a:pt x="493" y="66"/>
                  </a:cubicBezTo>
                  <a:cubicBezTo>
                    <a:pt x="493" y="66"/>
                    <a:pt x="493" y="66"/>
                    <a:pt x="494" y="66"/>
                  </a:cubicBezTo>
                  <a:cubicBezTo>
                    <a:pt x="494" y="66"/>
                    <a:pt x="494" y="66"/>
                    <a:pt x="495" y="66"/>
                  </a:cubicBezTo>
                  <a:cubicBezTo>
                    <a:pt x="495" y="66"/>
                    <a:pt x="495" y="67"/>
                    <a:pt x="496" y="67"/>
                  </a:cubicBezTo>
                  <a:cubicBezTo>
                    <a:pt x="496" y="67"/>
                    <a:pt x="496" y="67"/>
                    <a:pt x="496" y="67"/>
                  </a:cubicBezTo>
                  <a:cubicBezTo>
                    <a:pt x="496" y="67"/>
                    <a:pt x="497" y="67"/>
                    <a:pt x="497" y="67"/>
                  </a:cubicBezTo>
                  <a:cubicBezTo>
                    <a:pt x="497" y="67"/>
                    <a:pt x="497" y="67"/>
                    <a:pt x="497" y="67"/>
                  </a:cubicBezTo>
                  <a:cubicBezTo>
                    <a:pt x="497" y="66"/>
                    <a:pt x="498" y="66"/>
                    <a:pt x="498" y="66"/>
                  </a:cubicBezTo>
                  <a:cubicBezTo>
                    <a:pt x="498" y="66"/>
                    <a:pt x="498" y="66"/>
                    <a:pt x="498" y="66"/>
                  </a:cubicBezTo>
                  <a:cubicBezTo>
                    <a:pt x="498" y="66"/>
                    <a:pt x="498" y="66"/>
                    <a:pt x="498" y="66"/>
                  </a:cubicBezTo>
                  <a:cubicBezTo>
                    <a:pt x="498" y="65"/>
                    <a:pt x="498" y="65"/>
                    <a:pt x="498" y="65"/>
                  </a:cubicBezTo>
                  <a:cubicBezTo>
                    <a:pt x="498" y="65"/>
                    <a:pt x="499" y="65"/>
                    <a:pt x="499" y="64"/>
                  </a:cubicBezTo>
                  <a:cubicBezTo>
                    <a:pt x="499" y="64"/>
                    <a:pt x="498" y="64"/>
                    <a:pt x="498" y="64"/>
                  </a:cubicBezTo>
                  <a:cubicBezTo>
                    <a:pt x="498" y="63"/>
                    <a:pt x="498" y="63"/>
                    <a:pt x="498" y="63"/>
                  </a:cubicBezTo>
                  <a:cubicBezTo>
                    <a:pt x="498" y="63"/>
                    <a:pt x="498" y="63"/>
                    <a:pt x="498" y="63"/>
                  </a:cubicBezTo>
                  <a:cubicBezTo>
                    <a:pt x="498" y="63"/>
                    <a:pt x="498" y="63"/>
                    <a:pt x="498" y="63"/>
                  </a:cubicBezTo>
                  <a:cubicBezTo>
                    <a:pt x="498" y="63"/>
                    <a:pt x="497" y="63"/>
                    <a:pt x="497" y="63"/>
                  </a:cubicBezTo>
                  <a:moveTo>
                    <a:pt x="425" y="57"/>
                  </a:moveTo>
                  <a:cubicBezTo>
                    <a:pt x="424" y="57"/>
                    <a:pt x="423" y="57"/>
                    <a:pt x="423" y="57"/>
                  </a:cubicBezTo>
                  <a:cubicBezTo>
                    <a:pt x="422" y="57"/>
                    <a:pt x="422" y="57"/>
                    <a:pt x="421" y="58"/>
                  </a:cubicBezTo>
                  <a:cubicBezTo>
                    <a:pt x="421" y="58"/>
                    <a:pt x="421" y="58"/>
                    <a:pt x="420" y="59"/>
                  </a:cubicBezTo>
                  <a:cubicBezTo>
                    <a:pt x="420" y="59"/>
                    <a:pt x="420" y="60"/>
                    <a:pt x="420" y="60"/>
                  </a:cubicBezTo>
                  <a:cubicBezTo>
                    <a:pt x="420" y="60"/>
                    <a:pt x="420" y="61"/>
                    <a:pt x="420" y="61"/>
                  </a:cubicBezTo>
                  <a:cubicBezTo>
                    <a:pt x="420" y="61"/>
                    <a:pt x="420" y="61"/>
                    <a:pt x="420" y="61"/>
                  </a:cubicBezTo>
                  <a:cubicBezTo>
                    <a:pt x="420" y="62"/>
                    <a:pt x="421" y="62"/>
                    <a:pt x="421" y="62"/>
                  </a:cubicBezTo>
                  <a:cubicBezTo>
                    <a:pt x="421" y="62"/>
                    <a:pt x="421" y="62"/>
                    <a:pt x="421" y="62"/>
                  </a:cubicBezTo>
                  <a:cubicBezTo>
                    <a:pt x="421" y="62"/>
                    <a:pt x="421" y="62"/>
                    <a:pt x="422" y="62"/>
                  </a:cubicBezTo>
                  <a:cubicBezTo>
                    <a:pt x="422" y="62"/>
                    <a:pt x="422" y="62"/>
                    <a:pt x="422" y="62"/>
                  </a:cubicBezTo>
                  <a:cubicBezTo>
                    <a:pt x="422" y="62"/>
                    <a:pt x="422" y="62"/>
                    <a:pt x="422" y="62"/>
                  </a:cubicBezTo>
                  <a:cubicBezTo>
                    <a:pt x="422" y="62"/>
                    <a:pt x="422" y="62"/>
                    <a:pt x="423" y="62"/>
                  </a:cubicBezTo>
                  <a:cubicBezTo>
                    <a:pt x="423" y="62"/>
                    <a:pt x="425" y="62"/>
                    <a:pt x="426" y="62"/>
                  </a:cubicBezTo>
                  <a:cubicBezTo>
                    <a:pt x="427" y="62"/>
                    <a:pt x="428" y="62"/>
                    <a:pt x="429" y="61"/>
                  </a:cubicBezTo>
                  <a:cubicBezTo>
                    <a:pt x="430" y="61"/>
                    <a:pt x="431" y="61"/>
                    <a:pt x="432" y="60"/>
                  </a:cubicBezTo>
                  <a:cubicBezTo>
                    <a:pt x="433" y="60"/>
                    <a:pt x="433" y="60"/>
                    <a:pt x="433" y="59"/>
                  </a:cubicBezTo>
                  <a:cubicBezTo>
                    <a:pt x="433" y="59"/>
                    <a:pt x="433" y="59"/>
                    <a:pt x="433" y="59"/>
                  </a:cubicBezTo>
                  <a:cubicBezTo>
                    <a:pt x="433" y="59"/>
                    <a:pt x="433" y="58"/>
                    <a:pt x="432" y="58"/>
                  </a:cubicBezTo>
                  <a:cubicBezTo>
                    <a:pt x="432" y="58"/>
                    <a:pt x="431" y="58"/>
                    <a:pt x="430" y="57"/>
                  </a:cubicBezTo>
                  <a:cubicBezTo>
                    <a:pt x="430" y="57"/>
                    <a:pt x="429" y="57"/>
                    <a:pt x="428" y="57"/>
                  </a:cubicBezTo>
                  <a:cubicBezTo>
                    <a:pt x="427" y="57"/>
                    <a:pt x="426" y="57"/>
                    <a:pt x="425" y="57"/>
                  </a:cubicBezTo>
                  <a:moveTo>
                    <a:pt x="1006" y="51"/>
                  </a:moveTo>
                  <a:cubicBezTo>
                    <a:pt x="1005" y="51"/>
                    <a:pt x="1003" y="51"/>
                    <a:pt x="1002" y="51"/>
                  </a:cubicBezTo>
                  <a:cubicBezTo>
                    <a:pt x="1001" y="52"/>
                    <a:pt x="1000" y="52"/>
                    <a:pt x="999" y="53"/>
                  </a:cubicBezTo>
                  <a:cubicBezTo>
                    <a:pt x="998" y="53"/>
                    <a:pt x="997" y="54"/>
                    <a:pt x="997" y="54"/>
                  </a:cubicBezTo>
                  <a:cubicBezTo>
                    <a:pt x="996" y="55"/>
                    <a:pt x="996" y="55"/>
                    <a:pt x="995" y="56"/>
                  </a:cubicBezTo>
                  <a:cubicBezTo>
                    <a:pt x="995" y="56"/>
                    <a:pt x="995" y="56"/>
                    <a:pt x="995" y="56"/>
                  </a:cubicBezTo>
                  <a:cubicBezTo>
                    <a:pt x="995" y="56"/>
                    <a:pt x="995" y="56"/>
                    <a:pt x="995" y="56"/>
                  </a:cubicBezTo>
                  <a:cubicBezTo>
                    <a:pt x="995" y="56"/>
                    <a:pt x="995" y="56"/>
                    <a:pt x="995" y="57"/>
                  </a:cubicBezTo>
                  <a:cubicBezTo>
                    <a:pt x="995" y="57"/>
                    <a:pt x="995" y="57"/>
                    <a:pt x="995" y="57"/>
                  </a:cubicBezTo>
                  <a:cubicBezTo>
                    <a:pt x="995" y="57"/>
                    <a:pt x="996" y="58"/>
                    <a:pt x="998" y="58"/>
                  </a:cubicBezTo>
                  <a:cubicBezTo>
                    <a:pt x="999" y="59"/>
                    <a:pt x="1001" y="59"/>
                    <a:pt x="1003" y="59"/>
                  </a:cubicBezTo>
                  <a:cubicBezTo>
                    <a:pt x="1005" y="60"/>
                    <a:pt x="1007" y="60"/>
                    <a:pt x="1009" y="60"/>
                  </a:cubicBezTo>
                  <a:cubicBezTo>
                    <a:pt x="1011" y="60"/>
                    <a:pt x="1013" y="60"/>
                    <a:pt x="1015" y="60"/>
                  </a:cubicBezTo>
                  <a:cubicBezTo>
                    <a:pt x="1016" y="60"/>
                    <a:pt x="1016" y="60"/>
                    <a:pt x="1016" y="60"/>
                  </a:cubicBezTo>
                  <a:cubicBezTo>
                    <a:pt x="1017" y="60"/>
                    <a:pt x="1017" y="60"/>
                    <a:pt x="1017" y="60"/>
                  </a:cubicBezTo>
                  <a:cubicBezTo>
                    <a:pt x="1018" y="60"/>
                    <a:pt x="1018" y="60"/>
                    <a:pt x="1018" y="60"/>
                  </a:cubicBezTo>
                  <a:cubicBezTo>
                    <a:pt x="1018" y="60"/>
                    <a:pt x="1019" y="60"/>
                    <a:pt x="1019" y="60"/>
                  </a:cubicBezTo>
                  <a:cubicBezTo>
                    <a:pt x="1019" y="60"/>
                    <a:pt x="1019" y="60"/>
                    <a:pt x="1019" y="60"/>
                  </a:cubicBezTo>
                  <a:cubicBezTo>
                    <a:pt x="1019" y="60"/>
                    <a:pt x="1020" y="60"/>
                    <a:pt x="1020" y="60"/>
                  </a:cubicBezTo>
                  <a:cubicBezTo>
                    <a:pt x="1020" y="60"/>
                    <a:pt x="1020" y="60"/>
                    <a:pt x="1020" y="60"/>
                  </a:cubicBezTo>
                  <a:cubicBezTo>
                    <a:pt x="1020" y="59"/>
                    <a:pt x="1020" y="59"/>
                    <a:pt x="1020" y="59"/>
                  </a:cubicBezTo>
                  <a:cubicBezTo>
                    <a:pt x="1020" y="59"/>
                    <a:pt x="1019" y="58"/>
                    <a:pt x="1019" y="57"/>
                  </a:cubicBezTo>
                  <a:cubicBezTo>
                    <a:pt x="1018" y="56"/>
                    <a:pt x="1017" y="55"/>
                    <a:pt x="1016" y="55"/>
                  </a:cubicBezTo>
                  <a:cubicBezTo>
                    <a:pt x="1015" y="54"/>
                    <a:pt x="1013" y="53"/>
                    <a:pt x="1012" y="52"/>
                  </a:cubicBezTo>
                  <a:cubicBezTo>
                    <a:pt x="1011" y="52"/>
                    <a:pt x="1009" y="51"/>
                    <a:pt x="1008" y="51"/>
                  </a:cubicBezTo>
                  <a:cubicBezTo>
                    <a:pt x="1008" y="51"/>
                    <a:pt x="1008" y="51"/>
                    <a:pt x="1007" y="51"/>
                  </a:cubicBezTo>
                  <a:cubicBezTo>
                    <a:pt x="1007" y="51"/>
                    <a:pt x="1007" y="51"/>
                    <a:pt x="1007" y="51"/>
                  </a:cubicBezTo>
                  <a:cubicBezTo>
                    <a:pt x="1007" y="51"/>
                    <a:pt x="1007" y="51"/>
                    <a:pt x="1006" y="51"/>
                  </a:cubicBezTo>
                  <a:cubicBezTo>
                    <a:pt x="1006" y="51"/>
                    <a:pt x="1006" y="51"/>
                    <a:pt x="1006" y="51"/>
                  </a:cubicBezTo>
                  <a:moveTo>
                    <a:pt x="997" y="44"/>
                  </a:moveTo>
                  <a:cubicBezTo>
                    <a:pt x="996" y="44"/>
                    <a:pt x="995" y="44"/>
                    <a:pt x="995" y="44"/>
                  </a:cubicBezTo>
                  <a:cubicBezTo>
                    <a:pt x="994" y="45"/>
                    <a:pt x="993" y="45"/>
                    <a:pt x="993" y="45"/>
                  </a:cubicBezTo>
                  <a:cubicBezTo>
                    <a:pt x="992" y="45"/>
                    <a:pt x="991" y="46"/>
                    <a:pt x="991" y="46"/>
                  </a:cubicBezTo>
                  <a:cubicBezTo>
                    <a:pt x="991" y="46"/>
                    <a:pt x="990" y="47"/>
                    <a:pt x="990" y="47"/>
                  </a:cubicBezTo>
                  <a:cubicBezTo>
                    <a:pt x="990" y="47"/>
                    <a:pt x="990" y="47"/>
                    <a:pt x="990" y="47"/>
                  </a:cubicBezTo>
                  <a:cubicBezTo>
                    <a:pt x="990" y="47"/>
                    <a:pt x="991" y="47"/>
                    <a:pt x="991" y="47"/>
                  </a:cubicBezTo>
                  <a:cubicBezTo>
                    <a:pt x="991" y="47"/>
                    <a:pt x="991" y="47"/>
                    <a:pt x="991" y="47"/>
                  </a:cubicBezTo>
                  <a:cubicBezTo>
                    <a:pt x="991" y="48"/>
                    <a:pt x="991" y="48"/>
                    <a:pt x="991" y="48"/>
                  </a:cubicBezTo>
                  <a:cubicBezTo>
                    <a:pt x="992" y="48"/>
                    <a:pt x="992" y="48"/>
                    <a:pt x="992" y="48"/>
                  </a:cubicBezTo>
                  <a:cubicBezTo>
                    <a:pt x="992" y="48"/>
                    <a:pt x="992" y="48"/>
                    <a:pt x="993" y="48"/>
                  </a:cubicBezTo>
                  <a:cubicBezTo>
                    <a:pt x="993" y="48"/>
                    <a:pt x="993" y="48"/>
                    <a:pt x="993" y="48"/>
                  </a:cubicBezTo>
                  <a:cubicBezTo>
                    <a:pt x="994" y="48"/>
                    <a:pt x="994" y="48"/>
                    <a:pt x="994" y="48"/>
                  </a:cubicBezTo>
                  <a:cubicBezTo>
                    <a:pt x="994" y="48"/>
                    <a:pt x="995" y="48"/>
                    <a:pt x="995" y="48"/>
                  </a:cubicBezTo>
                  <a:cubicBezTo>
                    <a:pt x="995" y="48"/>
                    <a:pt x="995" y="48"/>
                    <a:pt x="996" y="48"/>
                  </a:cubicBezTo>
                  <a:cubicBezTo>
                    <a:pt x="996" y="48"/>
                    <a:pt x="996" y="48"/>
                    <a:pt x="997" y="48"/>
                  </a:cubicBezTo>
                  <a:cubicBezTo>
                    <a:pt x="997" y="47"/>
                    <a:pt x="997" y="47"/>
                    <a:pt x="997" y="47"/>
                  </a:cubicBezTo>
                  <a:cubicBezTo>
                    <a:pt x="997" y="47"/>
                    <a:pt x="998" y="47"/>
                    <a:pt x="998" y="47"/>
                  </a:cubicBezTo>
                  <a:cubicBezTo>
                    <a:pt x="998" y="47"/>
                    <a:pt x="998" y="46"/>
                    <a:pt x="998" y="46"/>
                  </a:cubicBezTo>
                  <a:cubicBezTo>
                    <a:pt x="998" y="46"/>
                    <a:pt x="998" y="46"/>
                    <a:pt x="998" y="46"/>
                  </a:cubicBezTo>
                  <a:cubicBezTo>
                    <a:pt x="998" y="45"/>
                    <a:pt x="998" y="45"/>
                    <a:pt x="998" y="45"/>
                  </a:cubicBezTo>
                  <a:cubicBezTo>
                    <a:pt x="998" y="45"/>
                    <a:pt x="998" y="45"/>
                    <a:pt x="998" y="45"/>
                  </a:cubicBezTo>
                  <a:cubicBezTo>
                    <a:pt x="998" y="44"/>
                    <a:pt x="998" y="44"/>
                    <a:pt x="998" y="44"/>
                  </a:cubicBezTo>
                  <a:cubicBezTo>
                    <a:pt x="998" y="44"/>
                    <a:pt x="998" y="44"/>
                    <a:pt x="997" y="44"/>
                  </a:cubicBezTo>
                  <a:cubicBezTo>
                    <a:pt x="997" y="44"/>
                    <a:pt x="997" y="44"/>
                    <a:pt x="997" y="44"/>
                  </a:cubicBezTo>
                  <a:moveTo>
                    <a:pt x="762" y="40"/>
                  </a:moveTo>
                  <a:cubicBezTo>
                    <a:pt x="762" y="40"/>
                    <a:pt x="761" y="40"/>
                    <a:pt x="761" y="40"/>
                  </a:cubicBezTo>
                  <a:cubicBezTo>
                    <a:pt x="760" y="40"/>
                    <a:pt x="760" y="40"/>
                    <a:pt x="760" y="40"/>
                  </a:cubicBezTo>
                  <a:cubicBezTo>
                    <a:pt x="759" y="40"/>
                    <a:pt x="759" y="40"/>
                    <a:pt x="759" y="40"/>
                  </a:cubicBezTo>
                  <a:cubicBezTo>
                    <a:pt x="758" y="41"/>
                    <a:pt x="758" y="41"/>
                    <a:pt x="758" y="41"/>
                  </a:cubicBezTo>
                  <a:cubicBezTo>
                    <a:pt x="758" y="41"/>
                    <a:pt x="758" y="41"/>
                    <a:pt x="758" y="42"/>
                  </a:cubicBezTo>
                  <a:cubicBezTo>
                    <a:pt x="757" y="42"/>
                    <a:pt x="757" y="42"/>
                    <a:pt x="757" y="42"/>
                  </a:cubicBezTo>
                  <a:cubicBezTo>
                    <a:pt x="757" y="42"/>
                    <a:pt x="756" y="42"/>
                    <a:pt x="756" y="43"/>
                  </a:cubicBezTo>
                  <a:cubicBezTo>
                    <a:pt x="756" y="43"/>
                    <a:pt x="755" y="43"/>
                    <a:pt x="755" y="43"/>
                  </a:cubicBezTo>
                  <a:cubicBezTo>
                    <a:pt x="755" y="43"/>
                    <a:pt x="755" y="43"/>
                    <a:pt x="754" y="43"/>
                  </a:cubicBezTo>
                  <a:cubicBezTo>
                    <a:pt x="754" y="43"/>
                    <a:pt x="754" y="43"/>
                    <a:pt x="754" y="43"/>
                  </a:cubicBezTo>
                  <a:cubicBezTo>
                    <a:pt x="754" y="43"/>
                    <a:pt x="753" y="44"/>
                    <a:pt x="753" y="44"/>
                  </a:cubicBezTo>
                  <a:cubicBezTo>
                    <a:pt x="753" y="44"/>
                    <a:pt x="753" y="44"/>
                    <a:pt x="753" y="44"/>
                  </a:cubicBezTo>
                  <a:cubicBezTo>
                    <a:pt x="753" y="44"/>
                    <a:pt x="753" y="44"/>
                    <a:pt x="753" y="44"/>
                  </a:cubicBezTo>
                  <a:cubicBezTo>
                    <a:pt x="753" y="44"/>
                    <a:pt x="754" y="45"/>
                    <a:pt x="754" y="45"/>
                  </a:cubicBezTo>
                  <a:cubicBezTo>
                    <a:pt x="754" y="45"/>
                    <a:pt x="755" y="45"/>
                    <a:pt x="755" y="45"/>
                  </a:cubicBezTo>
                  <a:cubicBezTo>
                    <a:pt x="756" y="45"/>
                    <a:pt x="756" y="45"/>
                    <a:pt x="757" y="45"/>
                  </a:cubicBezTo>
                  <a:cubicBezTo>
                    <a:pt x="757" y="46"/>
                    <a:pt x="758" y="46"/>
                    <a:pt x="758" y="46"/>
                  </a:cubicBezTo>
                  <a:cubicBezTo>
                    <a:pt x="759" y="46"/>
                    <a:pt x="760" y="45"/>
                    <a:pt x="761" y="45"/>
                  </a:cubicBezTo>
                  <a:cubicBezTo>
                    <a:pt x="762" y="45"/>
                    <a:pt x="763" y="45"/>
                    <a:pt x="764" y="45"/>
                  </a:cubicBezTo>
                  <a:cubicBezTo>
                    <a:pt x="765" y="44"/>
                    <a:pt x="766" y="44"/>
                    <a:pt x="766" y="43"/>
                  </a:cubicBezTo>
                  <a:cubicBezTo>
                    <a:pt x="767" y="43"/>
                    <a:pt x="767" y="43"/>
                    <a:pt x="767" y="42"/>
                  </a:cubicBezTo>
                  <a:cubicBezTo>
                    <a:pt x="767" y="42"/>
                    <a:pt x="767" y="42"/>
                    <a:pt x="767" y="42"/>
                  </a:cubicBezTo>
                  <a:cubicBezTo>
                    <a:pt x="767" y="42"/>
                    <a:pt x="767" y="42"/>
                    <a:pt x="767" y="41"/>
                  </a:cubicBezTo>
                  <a:cubicBezTo>
                    <a:pt x="767" y="41"/>
                    <a:pt x="767" y="41"/>
                    <a:pt x="767" y="41"/>
                  </a:cubicBezTo>
                  <a:cubicBezTo>
                    <a:pt x="767" y="41"/>
                    <a:pt x="767" y="41"/>
                    <a:pt x="767" y="41"/>
                  </a:cubicBezTo>
                  <a:cubicBezTo>
                    <a:pt x="767" y="41"/>
                    <a:pt x="766" y="41"/>
                    <a:pt x="766" y="40"/>
                  </a:cubicBezTo>
                  <a:cubicBezTo>
                    <a:pt x="766" y="40"/>
                    <a:pt x="765" y="40"/>
                    <a:pt x="765" y="40"/>
                  </a:cubicBezTo>
                  <a:cubicBezTo>
                    <a:pt x="765" y="40"/>
                    <a:pt x="764" y="40"/>
                    <a:pt x="764" y="40"/>
                  </a:cubicBezTo>
                  <a:cubicBezTo>
                    <a:pt x="763" y="40"/>
                    <a:pt x="763" y="40"/>
                    <a:pt x="762" y="40"/>
                  </a:cubicBezTo>
                  <a:moveTo>
                    <a:pt x="1045" y="24"/>
                  </a:moveTo>
                  <a:cubicBezTo>
                    <a:pt x="1044" y="24"/>
                    <a:pt x="1044" y="24"/>
                    <a:pt x="1044" y="25"/>
                  </a:cubicBezTo>
                  <a:cubicBezTo>
                    <a:pt x="1043" y="25"/>
                    <a:pt x="1043" y="26"/>
                    <a:pt x="1042" y="26"/>
                  </a:cubicBezTo>
                  <a:cubicBezTo>
                    <a:pt x="1042" y="27"/>
                    <a:pt x="1041" y="27"/>
                    <a:pt x="1041" y="28"/>
                  </a:cubicBezTo>
                  <a:cubicBezTo>
                    <a:pt x="1041" y="28"/>
                    <a:pt x="1041" y="29"/>
                    <a:pt x="1041" y="29"/>
                  </a:cubicBezTo>
                  <a:cubicBezTo>
                    <a:pt x="1041" y="29"/>
                    <a:pt x="1041" y="29"/>
                    <a:pt x="1041" y="29"/>
                  </a:cubicBezTo>
                  <a:cubicBezTo>
                    <a:pt x="1041" y="30"/>
                    <a:pt x="1042" y="30"/>
                    <a:pt x="1043" y="30"/>
                  </a:cubicBezTo>
                  <a:cubicBezTo>
                    <a:pt x="1043" y="30"/>
                    <a:pt x="1044" y="30"/>
                    <a:pt x="1044" y="30"/>
                  </a:cubicBezTo>
                  <a:cubicBezTo>
                    <a:pt x="1045" y="31"/>
                    <a:pt x="1045" y="31"/>
                    <a:pt x="1046" y="31"/>
                  </a:cubicBezTo>
                  <a:cubicBezTo>
                    <a:pt x="1047" y="31"/>
                    <a:pt x="1047" y="32"/>
                    <a:pt x="1048" y="32"/>
                  </a:cubicBezTo>
                  <a:cubicBezTo>
                    <a:pt x="1049" y="32"/>
                    <a:pt x="1049" y="33"/>
                    <a:pt x="1050" y="33"/>
                  </a:cubicBezTo>
                  <a:cubicBezTo>
                    <a:pt x="1051" y="34"/>
                    <a:pt x="1052" y="34"/>
                    <a:pt x="1053" y="35"/>
                  </a:cubicBezTo>
                  <a:cubicBezTo>
                    <a:pt x="1054" y="35"/>
                    <a:pt x="1055" y="35"/>
                    <a:pt x="1057" y="36"/>
                  </a:cubicBezTo>
                  <a:cubicBezTo>
                    <a:pt x="1058" y="36"/>
                    <a:pt x="1059" y="36"/>
                    <a:pt x="1061" y="36"/>
                  </a:cubicBezTo>
                  <a:cubicBezTo>
                    <a:pt x="1061" y="36"/>
                    <a:pt x="1062" y="36"/>
                    <a:pt x="1062" y="36"/>
                  </a:cubicBezTo>
                  <a:cubicBezTo>
                    <a:pt x="1063" y="36"/>
                    <a:pt x="1063" y="36"/>
                    <a:pt x="1063" y="36"/>
                  </a:cubicBezTo>
                  <a:cubicBezTo>
                    <a:pt x="1064" y="36"/>
                    <a:pt x="1064" y="36"/>
                    <a:pt x="1064" y="36"/>
                  </a:cubicBezTo>
                  <a:cubicBezTo>
                    <a:pt x="1065" y="36"/>
                    <a:pt x="1065" y="36"/>
                    <a:pt x="1065" y="36"/>
                  </a:cubicBezTo>
                  <a:cubicBezTo>
                    <a:pt x="1068" y="36"/>
                    <a:pt x="1070" y="36"/>
                    <a:pt x="1072" y="36"/>
                  </a:cubicBezTo>
                  <a:cubicBezTo>
                    <a:pt x="1074" y="36"/>
                    <a:pt x="1075" y="35"/>
                    <a:pt x="1076" y="35"/>
                  </a:cubicBezTo>
                  <a:cubicBezTo>
                    <a:pt x="1078" y="35"/>
                    <a:pt x="1079" y="34"/>
                    <a:pt x="1079" y="34"/>
                  </a:cubicBezTo>
                  <a:cubicBezTo>
                    <a:pt x="1080" y="34"/>
                    <a:pt x="1080" y="33"/>
                    <a:pt x="1080" y="33"/>
                  </a:cubicBezTo>
                  <a:cubicBezTo>
                    <a:pt x="1080" y="32"/>
                    <a:pt x="1080" y="32"/>
                    <a:pt x="1080" y="32"/>
                  </a:cubicBezTo>
                  <a:cubicBezTo>
                    <a:pt x="1079" y="32"/>
                    <a:pt x="1079" y="31"/>
                    <a:pt x="1078" y="31"/>
                  </a:cubicBezTo>
                  <a:cubicBezTo>
                    <a:pt x="1077" y="30"/>
                    <a:pt x="1076" y="30"/>
                    <a:pt x="1075" y="30"/>
                  </a:cubicBezTo>
                  <a:cubicBezTo>
                    <a:pt x="1074" y="29"/>
                    <a:pt x="1073" y="29"/>
                    <a:pt x="1073" y="29"/>
                  </a:cubicBezTo>
                  <a:cubicBezTo>
                    <a:pt x="1072" y="29"/>
                    <a:pt x="1071" y="29"/>
                    <a:pt x="1070" y="29"/>
                  </a:cubicBezTo>
                  <a:cubicBezTo>
                    <a:pt x="1069" y="29"/>
                    <a:pt x="1069" y="29"/>
                    <a:pt x="1069" y="29"/>
                  </a:cubicBezTo>
                  <a:cubicBezTo>
                    <a:pt x="1069" y="29"/>
                    <a:pt x="1069" y="29"/>
                    <a:pt x="1068" y="29"/>
                  </a:cubicBezTo>
                  <a:cubicBezTo>
                    <a:pt x="1068" y="29"/>
                    <a:pt x="1068" y="29"/>
                    <a:pt x="1068" y="29"/>
                  </a:cubicBezTo>
                  <a:cubicBezTo>
                    <a:pt x="1068" y="29"/>
                    <a:pt x="1068" y="29"/>
                    <a:pt x="1067" y="29"/>
                  </a:cubicBezTo>
                  <a:cubicBezTo>
                    <a:pt x="1067" y="29"/>
                    <a:pt x="1067" y="29"/>
                    <a:pt x="1067" y="29"/>
                  </a:cubicBezTo>
                  <a:cubicBezTo>
                    <a:pt x="1067" y="29"/>
                    <a:pt x="1067" y="30"/>
                    <a:pt x="1067" y="30"/>
                  </a:cubicBezTo>
                  <a:cubicBezTo>
                    <a:pt x="1066" y="30"/>
                    <a:pt x="1066" y="30"/>
                    <a:pt x="1066" y="30"/>
                  </a:cubicBezTo>
                  <a:cubicBezTo>
                    <a:pt x="1066" y="30"/>
                    <a:pt x="1066" y="30"/>
                    <a:pt x="1066" y="30"/>
                  </a:cubicBezTo>
                  <a:cubicBezTo>
                    <a:pt x="1065" y="30"/>
                    <a:pt x="1065" y="30"/>
                    <a:pt x="1065" y="30"/>
                  </a:cubicBezTo>
                  <a:cubicBezTo>
                    <a:pt x="1065" y="30"/>
                    <a:pt x="1064" y="29"/>
                    <a:pt x="1064" y="29"/>
                  </a:cubicBezTo>
                  <a:cubicBezTo>
                    <a:pt x="1064" y="29"/>
                    <a:pt x="1063" y="29"/>
                    <a:pt x="1063" y="29"/>
                  </a:cubicBezTo>
                  <a:cubicBezTo>
                    <a:pt x="1063" y="29"/>
                    <a:pt x="1063" y="29"/>
                    <a:pt x="1062" y="28"/>
                  </a:cubicBezTo>
                  <a:cubicBezTo>
                    <a:pt x="1062" y="28"/>
                    <a:pt x="1062" y="28"/>
                    <a:pt x="1061" y="28"/>
                  </a:cubicBezTo>
                  <a:cubicBezTo>
                    <a:pt x="1061" y="28"/>
                    <a:pt x="1061" y="28"/>
                    <a:pt x="1061" y="28"/>
                  </a:cubicBezTo>
                  <a:cubicBezTo>
                    <a:pt x="1060" y="27"/>
                    <a:pt x="1060" y="27"/>
                    <a:pt x="1060" y="27"/>
                  </a:cubicBezTo>
                  <a:cubicBezTo>
                    <a:pt x="1059" y="27"/>
                    <a:pt x="1059" y="27"/>
                    <a:pt x="1059" y="27"/>
                  </a:cubicBezTo>
                  <a:cubicBezTo>
                    <a:pt x="1059" y="27"/>
                    <a:pt x="1059" y="27"/>
                    <a:pt x="1058" y="27"/>
                  </a:cubicBezTo>
                  <a:cubicBezTo>
                    <a:pt x="1058" y="27"/>
                    <a:pt x="1058" y="27"/>
                    <a:pt x="1058" y="27"/>
                  </a:cubicBezTo>
                  <a:cubicBezTo>
                    <a:pt x="1058" y="27"/>
                    <a:pt x="1058" y="27"/>
                    <a:pt x="1058" y="27"/>
                  </a:cubicBezTo>
                  <a:cubicBezTo>
                    <a:pt x="1058" y="27"/>
                    <a:pt x="1058" y="27"/>
                    <a:pt x="1058" y="27"/>
                  </a:cubicBezTo>
                  <a:cubicBezTo>
                    <a:pt x="1057" y="27"/>
                    <a:pt x="1057" y="28"/>
                    <a:pt x="1057" y="28"/>
                  </a:cubicBezTo>
                  <a:cubicBezTo>
                    <a:pt x="1056" y="28"/>
                    <a:pt x="1056" y="28"/>
                    <a:pt x="1055" y="28"/>
                  </a:cubicBezTo>
                  <a:cubicBezTo>
                    <a:pt x="1055" y="28"/>
                    <a:pt x="1055" y="28"/>
                    <a:pt x="1054" y="28"/>
                  </a:cubicBezTo>
                  <a:cubicBezTo>
                    <a:pt x="1054" y="28"/>
                    <a:pt x="1054" y="28"/>
                    <a:pt x="1053" y="28"/>
                  </a:cubicBezTo>
                  <a:cubicBezTo>
                    <a:pt x="1052" y="28"/>
                    <a:pt x="1052" y="28"/>
                    <a:pt x="1051" y="28"/>
                  </a:cubicBezTo>
                  <a:cubicBezTo>
                    <a:pt x="1050" y="28"/>
                    <a:pt x="1049" y="27"/>
                    <a:pt x="1049" y="27"/>
                  </a:cubicBezTo>
                  <a:cubicBezTo>
                    <a:pt x="1048" y="27"/>
                    <a:pt x="1048" y="27"/>
                    <a:pt x="1047" y="26"/>
                  </a:cubicBezTo>
                  <a:cubicBezTo>
                    <a:pt x="1047" y="26"/>
                    <a:pt x="1046" y="25"/>
                    <a:pt x="1046" y="25"/>
                  </a:cubicBezTo>
                  <a:cubicBezTo>
                    <a:pt x="1046" y="25"/>
                    <a:pt x="1046" y="25"/>
                    <a:pt x="1046" y="24"/>
                  </a:cubicBezTo>
                  <a:cubicBezTo>
                    <a:pt x="1046" y="24"/>
                    <a:pt x="1045" y="24"/>
                    <a:pt x="1045" y="24"/>
                  </a:cubicBezTo>
                  <a:cubicBezTo>
                    <a:pt x="1045" y="24"/>
                    <a:pt x="1045" y="24"/>
                    <a:pt x="1045" y="24"/>
                  </a:cubicBezTo>
                  <a:cubicBezTo>
                    <a:pt x="1045" y="24"/>
                    <a:pt x="1045" y="24"/>
                    <a:pt x="1045" y="24"/>
                  </a:cubicBezTo>
                  <a:moveTo>
                    <a:pt x="979" y="12"/>
                  </a:moveTo>
                  <a:cubicBezTo>
                    <a:pt x="978" y="12"/>
                    <a:pt x="977" y="12"/>
                    <a:pt x="975" y="13"/>
                  </a:cubicBezTo>
                  <a:cubicBezTo>
                    <a:pt x="974" y="14"/>
                    <a:pt x="973" y="15"/>
                    <a:pt x="971" y="16"/>
                  </a:cubicBezTo>
                  <a:cubicBezTo>
                    <a:pt x="970" y="18"/>
                    <a:pt x="968" y="19"/>
                    <a:pt x="967" y="21"/>
                  </a:cubicBezTo>
                  <a:cubicBezTo>
                    <a:pt x="966" y="22"/>
                    <a:pt x="965" y="24"/>
                    <a:pt x="965" y="26"/>
                  </a:cubicBezTo>
                  <a:cubicBezTo>
                    <a:pt x="965" y="26"/>
                    <a:pt x="965" y="26"/>
                    <a:pt x="965" y="27"/>
                  </a:cubicBezTo>
                  <a:cubicBezTo>
                    <a:pt x="965" y="27"/>
                    <a:pt x="965" y="28"/>
                    <a:pt x="965" y="28"/>
                  </a:cubicBezTo>
                  <a:cubicBezTo>
                    <a:pt x="965" y="28"/>
                    <a:pt x="966" y="29"/>
                    <a:pt x="966" y="29"/>
                  </a:cubicBezTo>
                  <a:cubicBezTo>
                    <a:pt x="966" y="29"/>
                    <a:pt x="967" y="30"/>
                    <a:pt x="967" y="30"/>
                  </a:cubicBezTo>
                  <a:cubicBezTo>
                    <a:pt x="968" y="30"/>
                    <a:pt x="968" y="30"/>
                    <a:pt x="969" y="31"/>
                  </a:cubicBezTo>
                  <a:cubicBezTo>
                    <a:pt x="970" y="31"/>
                    <a:pt x="970" y="32"/>
                    <a:pt x="970" y="32"/>
                  </a:cubicBezTo>
                  <a:cubicBezTo>
                    <a:pt x="971" y="32"/>
                    <a:pt x="971" y="33"/>
                    <a:pt x="972" y="33"/>
                  </a:cubicBezTo>
                  <a:cubicBezTo>
                    <a:pt x="972" y="33"/>
                    <a:pt x="973" y="34"/>
                    <a:pt x="973" y="34"/>
                  </a:cubicBezTo>
                  <a:cubicBezTo>
                    <a:pt x="974" y="35"/>
                    <a:pt x="974" y="35"/>
                    <a:pt x="974" y="35"/>
                  </a:cubicBezTo>
                  <a:cubicBezTo>
                    <a:pt x="974" y="35"/>
                    <a:pt x="974" y="35"/>
                    <a:pt x="974" y="35"/>
                  </a:cubicBezTo>
                  <a:cubicBezTo>
                    <a:pt x="974" y="35"/>
                    <a:pt x="975" y="35"/>
                    <a:pt x="975" y="35"/>
                  </a:cubicBezTo>
                  <a:cubicBezTo>
                    <a:pt x="975" y="36"/>
                    <a:pt x="975" y="36"/>
                    <a:pt x="975" y="36"/>
                  </a:cubicBezTo>
                  <a:cubicBezTo>
                    <a:pt x="975" y="36"/>
                    <a:pt x="976" y="36"/>
                    <a:pt x="976" y="36"/>
                  </a:cubicBezTo>
                  <a:cubicBezTo>
                    <a:pt x="976" y="36"/>
                    <a:pt x="977" y="36"/>
                    <a:pt x="978" y="35"/>
                  </a:cubicBezTo>
                  <a:cubicBezTo>
                    <a:pt x="979" y="35"/>
                    <a:pt x="979" y="35"/>
                    <a:pt x="980" y="35"/>
                  </a:cubicBezTo>
                  <a:cubicBezTo>
                    <a:pt x="981" y="35"/>
                    <a:pt x="982" y="34"/>
                    <a:pt x="982" y="34"/>
                  </a:cubicBezTo>
                  <a:cubicBezTo>
                    <a:pt x="983" y="34"/>
                    <a:pt x="984" y="34"/>
                    <a:pt x="984" y="33"/>
                  </a:cubicBezTo>
                  <a:cubicBezTo>
                    <a:pt x="984" y="33"/>
                    <a:pt x="985" y="33"/>
                    <a:pt x="985" y="33"/>
                  </a:cubicBezTo>
                  <a:cubicBezTo>
                    <a:pt x="985" y="33"/>
                    <a:pt x="985" y="33"/>
                    <a:pt x="985" y="33"/>
                  </a:cubicBezTo>
                  <a:cubicBezTo>
                    <a:pt x="985" y="33"/>
                    <a:pt x="985" y="33"/>
                    <a:pt x="985" y="33"/>
                  </a:cubicBezTo>
                  <a:cubicBezTo>
                    <a:pt x="985" y="33"/>
                    <a:pt x="986" y="33"/>
                    <a:pt x="986" y="33"/>
                  </a:cubicBezTo>
                  <a:cubicBezTo>
                    <a:pt x="986" y="33"/>
                    <a:pt x="986" y="33"/>
                    <a:pt x="986" y="33"/>
                  </a:cubicBezTo>
                  <a:cubicBezTo>
                    <a:pt x="987" y="33"/>
                    <a:pt x="987" y="33"/>
                    <a:pt x="987" y="33"/>
                  </a:cubicBezTo>
                  <a:cubicBezTo>
                    <a:pt x="987" y="33"/>
                    <a:pt x="988" y="33"/>
                    <a:pt x="988" y="33"/>
                  </a:cubicBezTo>
                  <a:cubicBezTo>
                    <a:pt x="988" y="33"/>
                    <a:pt x="988" y="34"/>
                    <a:pt x="988" y="34"/>
                  </a:cubicBezTo>
                  <a:cubicBezTo>
                    <a:pt x="989" y="34"/>
                    <a:pt x="989" y="34"/>
                    <a:pt x="989" y="34"/>
                  </a:cubicBezTo>
                  <a:cubicBezTo>
                    <a:pt x="989" y="34"/>
                    <a:pt x="989" y="34"/>
                    <a:pt x="989" y="35"/>
                  </a:cubicBezTo>
                  <a:cubicBezTo>
                    <a:pt x="990" y="35"/>
                    <a:pt x="990" y="35"/>
                    <a:pt x="990" y="35"/>
                  </a:cubicBezTo>
                  <a:cubicBezTo>
                    <a:pt x="990" y="35"/>
                    <a:pt x="990" y="35"/>
                    <a:pt x="991" y="35"/>
                  </a:cubicBezTo>
                  <a:cubicBezTo>
                    <a:pt x="991" y="35"/>
                    <a:pt x="991" y="35"/>
                    <a:pt x="991" y="35"/>
                  </a:cubicBezTo>
                  <a:cubicBezTo>
                    <a:pt x="991" y="35"/>
                    <a:pt x="991" y="35"/>
                    <a:pt x="992" y="35"/>
                  </a:cubicBezTo>
                  <a:cubicBezTo>
                    <a:pt x="992" y="35"/>
                    <a:pt x="992" y="35"/>
                    <a:pt x="992" y="35"/>
                  </a:cubicBezTo>
                  <a:cubicBezTo>
                    <a:pt x="992" y="35"/>
                    <a:pt x="993" y="35"/>
                    <a:pt x="993" y="35"/>
                  </a:cubicBezTo>
                  <a:cubicBezTo>
                    <a:pt x="993" y="35"/>
                    <a:pt x="993" y="35"/>
                    <a:pt x="993" y="35"/>
                  </a:cubicBezTo>
                  <a:cubicBezTo>
                    <a:pt x="994" y="34"/>
                    <a:pt x="995" y="34"/>
                    <a:pt x="995" y="34"/>
                  </a:cubicBezTo>
                  <a:cubicBezTo>
                    <a:pt x="996" y="33"/>
                    <a:pt x="997" y="33"/>
                    <a:pt x="997" y="33"/>
                  </a:cubicBezTo>
                  <a:cubicBezTo>
                    <a:pt x="998" y="33"/>
                    <a:pt x="998" y="33"/>
                    <a:pt x="999" y="33"/>
                  </a:cubicBezTo>
                  <a:cubicBezTo>
                    <a:pt x="1000" y="33"/>
                    <a:pt x="1000" y="33"/>
                    <a:pt x="1001" y="33"/>
                  </a:cubicBezTo>
                  <a:cubicBezTo>
                    <a:pt x="1001" y="33"/>
                    <a:pt x="1001" y="33"/>
                    <a:pt x="1001" y="33"/>
                  </a:cubicBezTo>
                  <a:cubicBezTo>
                    <a:pt x="1002" y="33"/>
                    <a:pt x="1002" y="33"/>
                    <a:pt x="1002" y="33"/>
                  </a:cubicBezTo>
                  <a:cubicBezTo>
                    <a:pt x="1003" y="33"/>
                    <a:pt x="1003" y="33"/>
                    <a:pt x="1003" y="33"/>
                  </a:cubicBezTo>
                  <a:cubicBezTo>
                    <a:pt x="1004" y="33"/>
                    <a:pt x="1004" y="33"/>
                    <a:pt x="1004" y="33"/>
                  </a:cubicBezTo>
                  <a:cubicBezTo>
                    <a:pt x="1005" y="33"/>
                    <a:pt x="1005" y="33"/>
                    <a:pt x="1005" y="33"/>
                  </a:cubicBezTo>
                  <a:cubicBezTo>
                    <a:pt x="1006" y="33"/>
                    <a:pt x="1006" y="33"/>
                    <a:pt x="1006" y="33"/>
                  </a:cubicBezTo>
                  <a:cubicBezTo>
                    <a:pt x="1007" y="33"/>
                    <a:pt x="1007" y="33"/>
                    <a:pt x="1007" y="33"/>
                  </a:cubicBezTo>
                  <a:cubicBezTo>
                    <a:pt x="1008" y="33"/>
                    <a:pt x="1008" y="33"/>
                    <a:pt x="1008" y="33"/>
                  </a:cubicBezTo>
                  <a:cubicBezTo>
                    <a:pt x="1008" y="33"/>
                    <a:pt x="1008" y="33"/>
                    <a:pt x="1009" y="33"/>
                  </a:cubicBezTo>
                  <a:cubicBezTo>
                    <a:pt x="1009" y="33"/>
                    <a:pt x="1009" y="33"/>
                    <a:pt x="1009" y="33"/>
                  </a:cubicBezTo>
                  <a:cubicBezTo>
                    <a:pt x="1009" y="33"/>
                    <a:pt x="1009" y="33"/>
                    <a:pt x="1009" y="33"/>
                  </a:cubicBezTo>
                  <a:cubicBezTo>
                    <a:pt x="1010" y="33"/>
                    <a:pt x="1010" y="33"/>
                    <a:pt x="1010" y="33"/>
                  </a:cubicBezTo>
                  <a:cubicBezTo>
                    <a:pt x="1010" y="32"/>
                    <a:pt x="1010" y="32"/>
                    <a:pt x="1010" y="32"/>
                  </a:cubicBezTo>
                  <a:cubicBezTo>
                    <a:pt x="1010" y="32"/>
                    <a:pt x="1010" y="31"/>
                    <a:pt x="1010" y="31"/>
                  </a:cubicBezTo>
                  <a:cubicBezTo>
                    <a:pt x="1009" y="30"/>
                    <a:pt x="1009" y="30"/>
                    <a:pt x="1009" y="30"/>
                  </a:cubicBezTo>
                  <a:cubicBezTo>
                    <a:pt x="1009" y="29"/>
                    <a:pt x="1009" y="29"/>
                    <a:pt x="1008" y="29"/>
                  </a:cubicBezTo>
                  <a:cubicBezTo>
                    <a:pt x="1008" y="28"/>
                    <a:pt x="1008" y="28"/>
                    <a:pt x="1008" y="27"/>
                  </a:cubicBezTo>
                  <a:cubicBezTo>
                    <a:pt x="1007" y="27"/>
                    <a:pt x="1007" y="27"/>
                    <a:pt x="1007" y="26"/>
                  </a:cubicBezTo>
                  <a:cubicBezTo>
                    <a:pt x="1007" y="26"/>
                    <a:pt x="1007" y="25"/>
                    <a:pt x="1007" y="25"/>
                  </a:cubicBezTo>
                  <a:cubicBezTo>
                    <a:pt x="1007" y="25"/>
                    <a:pt x="1007" y="25"/>
                    <a:pt x="1007" y="24"/>
                  </a:cubicBezTo>
                  <a:cubicBezTo>
                    <a:pt x="1007" y="24"/>
                    <a:pt x="1007" y="24"/>
                    <a:pt x="1007" y="23"/>
                  </a:cubicBezTo>
                  <a:cubicBezTo>
                    <a:pt x="1007" y="23"/>
                    <a:pt x="1007" y="23"/>
                    <a:pt x="1007" y="23"/>
                  </a:cubicBezTo>
                  <a:cubicBezTo>
                    <a:pt x="1008" y="23"/>
                    <a:pt x="1008" y="23"/>
                    <a:pt x="1008" y="22"/>
                  </a:cubicBezTo>
                  <a:cubicBezTo>
                    <a:pt x="1008" y="22"/>
                    <a:pt x="1009" y="22"/>
                    <a:pt x="1009" y="22"/>
                  </a:cubicBezTo>
                  <a:cubicBezTo>
                    <a:pt x="1009" y="22"/>
                    <a:pt x="1010" y="22"/>
                    <a:pt x="1010" y="22"/>
                  </a:cubicBezTo>
                  <a:cubicBezTo>
                    <a:pt x="1010" y="23"/>
                    <a:pt x="1011" y="23"/>
                    <a:pt x="1011" y="23"/>
                  </a:cubicBezTo>
                  <a:cubicBezTo>
                    <a:pt x="1011" y="23"/>
                    <a:pt x="1011" y="23"/>
                    <a:pt x="1012" y="23"/>
                  </a:cubicBezTo>
                  <a:cubicBezTo>
                    <a:pt x="1012" y="23"/>
                    <a:pt x="1012" y="24"/>
                    <a:pt x="1012" y="24"/>
                  </a:cubicBezTo>
                  <a:cubicBezTo>
                    <a:pt x="1012" y="24"/>
                    <a:pt x="1012" y="24"/>
                    <a:pt x="1012" y="24"/>
                  </a:cubicBezTo>
                  <a:cubicBezTo>
                    <a:pt x="1012" y="25"/>
                    <a:pt x="1012" y="25"/>
                    <a:pt x="1012" y="25"/>
                  </a:cubicBezTo>
                  <a:cubicBezTo>
                    <a:pt x="1012" y="25"/>
                    <a:pt x="1012" y="25"/>
                    <a:pt x="1012" y="25"/>
                  </a:cubicBezTo>
                  <a:cubicBezTo>
                    <a:pt x="1012" y="26"/>
                    <a:pt x="1012" y="26"/>
                    <a:pt x="1012" y="26"/>
                  </a:cubicBezTo>
                  <a:cubicBezTo>
                    <a:pt x="1012" y="26"/>
                    <a:pt x="1012" y="26"/>
                    <a:pt x="1012" y="27"/>
                  </a:cubicBezTo>
                  <a:cubicBezTo>
                    <a:pt x="1012" y="27"/>
                    <a:pt x="1012" y="27"/>
                    <a:pt x="1012" y="27"/>
                  </a:cubicBezTo>
                  <a:cubicBezTo>
                    <a:pt x="1012" y="27"/>
                    <a:pt x="1012" y="28"/>
                    <a:pt x="1012" y="28"/>
                  </a:cubicBezTo>
                  <a:cubicBezTo>
                    <a:pt x="1012" y="28"/>
                    <a:pt x="1012" y="28"/>
                    <a:pt x="1012" y="28"/>
                  </a:cubicBezTo>
                  <a:cubicBezTo>
                    <a:pt x="1012" y="29"/>
                    <a:pt x="1013" y="29"/>
                    <a:pt x="1013" y="30"/>
                  </a:cubicBezTo>
                  <a:cubicBezTo>
                    <a:pt x="1014" y="30"/>
                    <a:pt x="1015" y="31"/>
                    <a:pt x="1016" y="31"/>
                  </a:cubicBezTo>
                  <a:cubicBezTo>
                    <a:pt x="1016" y="32"/>
                    <a:pt x="1017" y="32"/>
                    <a:pt x="1018" y="32"/>
                  </a:cubicBezTo>
                  <a:cubicBezTo>
                    <a:pt x="1019" y="32"/>
                    <a:pt x="1020" y="33"/>
                    <a:pt x="1022" y="33"/>
                  </a:cubicBezTo>
                  <a:cubicBezTo>
                    <a:pt x="1022" y="33"/>
                    <a:pt x="1022" y="33"/>
                    <a:pt x="1022" y="33"/>
                  </a:cubicBezTo>
                  <a:cubicBezTo>
                    <a:pt x="1022" y="33"/>
                    <a:pt x="1022" y="33"/>
                    <a:pt x="1022" y="33"/>
                  </a:cubicBezTo>
                  <a:cubicBezTo>
                    <a:pt x="1022" y="33"/>
                    <a:pt x="1022" y="33"/>
                    <a:pt x="1022" y="33"/>
                  </a:cubicBezTo>
                  <a:cubicBezTo>
                    <a:pt x="1022" y="33"/>
                    <a:pt x="1022" y="33"/>
                    <a:pt x="1023" y="33"/>
                  </a:cubicBezTo>
                  <a:cubicBezTo>
                    <a:pt x="1024" y="33"/>
                    <a:pt x="1024" y="32"/>
                    <a:pt x="1025" y="32"/>
                  </a:cubicBezTo>
                  <a:cubicBezTo>
                    <a:pt x="1025" y="32"/>
                    <a:pt x="1026" y="32"/>
                    <a:pt x="1026" y="31"/>
                  </a:cubicBezTo>
                  <a:cubicBezTo>
                    <a:pt x="1026" y="31"/>
                    <a:pt x="1026" y="31"/>
                    <a:pt x="1026" y="31"/>
                  </a:cubicBezTo>
                  <a:cubicBezTo>
                    <a:pt x="1026" y="30"/>
                    <a:pt x="1026" y="30"/>
                    <a:pt x="1026" y="29"/>
                  </a:cubicBezTo>
                  <a:cubicBezTo>
                    <a:pt x="1026" y="29"/>
                    <a:pt x="1026" y="29"/>
                    <a:pt x="1026" y="28"/>
                  </a:cubicBezTo>
                  <a:cubicBezTo>
                    <a:pt x="1026" y="28"/>
                    <a:pt x="1026" y="28"/>
                    <a:pt x="1026" y="27"/>
                  </a:cubicBezTo>
                  <a:cubicBezTo>
                    <a:pt x="1027" y="27"/>
                    <a:pt x="1027" y="27"/>
                    <a:pt x="1027" y="26"/>
                  </a:cubicBezTo>
                  <a:cubicBezTo>
                    <a:pt x="1027" y="26"/>
                    <a:pt x="1028" y="26"/>
                    <a:pt x="1028" y="26"/>
                  </a:cubicBezTo>
                  <a:cubicBezTo>
                    <a:pt x="1028" y="26"/>
                    <a:pt x="1029" y="25"/>
                    <a:pt x="1029" y="25"/>
                  </a:cubicBezTo>
                  <a:cubicBezTo>
                    <a:pt x="1029" y="25"/>
                    <a:pt x="1029" y="25"/>
                    <a:pt x="1030" y="25"/>
                  </a:cubicBezTo>
                  <a:cubicBezTo>
                    <a:pt x="1030" y="25"/>
                    <a:pt x="1030" y="24"/>
                    <a:pt x="1030" y="24"/>
                  </a:cubicBezTo>
                  <a:cubicBezTo>
                    <a:pt x="1030" y="24"/>
                    <a:pt x="1030" y="24"/>
                    <a:pt x="1030" y="24"/>
                  </a:cubicBezTo>
                  <a:cubicBezTo>
                    <a:pt x="1030" y="24"/>
                    <a:pt x="1030" y="23"/>
                    <a:pt x="1030" y="23"/>
                  </a:cubicBezTo>
                  <a:cubicBezTo>
                    <a:pt x="1030" y="23"/>
                    <a:pt x="1029" y="22"/>
                    <a:pt x="1029" y="22"/>
                  </a:cubicBezTo>
                  <a:cubicBezTo>
                    <a:pt x="1029" y="22"/>
                    <a:pt x="1028" y="21"/>
                    <a:pt x="1028" y="21"/>
                  </a:cubicBezTo>
                  <a:cubicBezTo>
                    <a:pt x="1027" y="21"/>
                    <a:pt x="1026" y="20"/>
                    <a:pt x="1026" y="20"/>
                  </a:cubicBezTo>
                  <a:cubicBezTo>
                    <a:pt x="1025" y="19"/>
                    <a:pt x="1024" y="19"/>
                    <a:pt x="1023" y="19"/>
                  </a:cubicBezTo>
                  <a:cubicBezTo>
                    <a:pt x="1022" y="18"/>
                    <a:pt x="1021" y="18"/>
                    <a:pt x="1021" y="18"/>
                  </a:cubicBezTo>
                  <a:cubicBezTo>
                    <a:pt x="1020" y="18"/>
                    <a:pt x="1019" y="18"/>
                    <a:pt x="1018" y="18"/>
                  </a:cubicBezTo>
                  <a:cubicBezTo>
                    <a:pt x="1017" y="18"/>
                    <a:pt x="1016" y="18"/>
                    <a:pt x="1015" y="18"/>
                  </a:cubicBezTo>
                  <a:cubicBezTo>
                    <a:pt x="1015" y="18"/>
                    <a:pt x="1014" y="18"/>
                    <a:pt x="1013" y="17"/>
                  </a:cubicBezTo>
                  <a:cubicBezTo>
                    <a:pt x="1013" y="17"/>
                    <a:pt x="1012" y="17"/>
                    <a:pt x="1011" y="17"/>
                  </a:cubicBezTo>
                  <a:cubicBezTo>
                    <a:pt x="1011" y="17"/>
                    <a:pt x="1010" y="17"/>
                    <a:pt x="1009" y="17"/>
                  </a:cubicBezTo>
                  <a:cubicBezTo>
                    <a:pt x="1009" y="17"/>
                    <a:pt x="1008" y="17"/>
                    <a:pt x="1008" y="16"/>
                  </a:cubicBezTo>
                  <a:cubicBezTo>
                    <a:pt x="1007" y="16"/>
                    <a:pt x="1007" y="16"/>
                    <a:pt x="1006" y="16"/>
                  </a:cubicBezTo>
                  <a:cubicBezTo>
                    <a:pt x="1005" y="16"/>
                    <a:pt x="1005" y="15"/>
                    <a:pt x="1004" y="15"/>
                  </a:cubicBezTo>
                  <a:cubicBezTo>
                    <a:pt x="1004" y="15"/>
                    <a:pt x="1003" y="15"/>
                    <a:pt x="1003" y="15"/>
                  </a:cubicBezTo>
                  <a:cubicBezTo>
                    <a:pt x="1002" y="15"/>
                    <a:pt x="1002" y="15"/>
                    <a:pt x="1001" y="15"/>
                  </a:cubicBezTo>
                  <a:cubicBezTo>
                    <a:pt x="1001" y="15"/>
                    <a:pt x="1000" y="15"/>
                    <a:pt x="1000" y="15"/>
                  </a:cubicBezTo>
                  <a:cubicBezTo>
                    <a:pt x="999" y="15"/>
                    <a:pt x="999" y="15"/>
                    <a:pt x="998" y="16"/>
                  </a:cubicBezTo>
                  <a:cubicBezTo>
                    <a:pt x="998" y="16"/>
                    <a:pt x="997" y="16"/>
                    <a:pt x="997" y="17"/>
                  </a:cubicBezTo>
                  <a:cubicBezTo>
                    <a:pt x="997" y="17"/>
                    <a:pt x="997" y="18"/>
                    <a:pt x="997" y="19"/>
                  </a:cubicBezTo>
                  <a:cubicBezTo>
                    <a:pt x="997" y="19"/>
                    <a:pt x="997" y="20"/>
                    <a:pt x="997" y="20"/>
                  </a:cubicBezTo>
                  <a:cubicBezTo>
                    <a:pt x="996" y="20"/>
                    <a:pt x="996" y="20"/>
                    <a:pt x="996" y="20"/>
                  </a:cubicBezTo>
                  <a:cubicBezTo>
                    <a:pt x="996" y="20"/>
                    <a:pt x="996" y="21"/>
                    <a:pt x="996" y="21"/>
                  </a:cubicBezTo>
                  <a:cubicBezTo>
                    <a:pt x="995" y="21"/>
                    <a:pt x="995" y="21"/>
                    <a:pt x="995" y="21"/>
                  </a:cubicBezTo>
                  <a:cubicBezTo>
                    <a:pt x="995" y="21"/>
                    <a:pt x="994" y="21"/>
                    <a:pt x="994" y="20"/>
                  </a:cubicBezTo>
                  <a:cubicBezTo>
                    <a:pt x="993" y="20"/>
                    <a:pt x="993" y="20"/>
                    <a:pt x="992" y="19"/>
                  </a:cubicBezTo>
                  <a:cubicBezTo>
                    <a:pt x="991" y="19"/>
                    <a:pt x="991" y="19"/>
                    <a:pt x="990" y="18"/>
                  </a:cubicBezTo>
                  <a:cubicBezTo>
                    <a:pt x="989" y="18"/>
                    <a:pt x="988" y="17"/>
                    <a:pt x="988" y="17"/>
                  </a:cubicBezTo>
                  <a:cubicBezTo>
                    <a:pt x="987" y="16"/>
                    <a:pt x="986" y="16"/>
                    <a:pt x="986" y="15"/>
                  </a:cubicBezTo>
                  <a:cubicBezTo>
                    <a:pt x="985" y="15"/>
                    <a:pt x="984" y="14"/>
                    <a:pt x="984" y="14"/>
                  </a:cubicBezTo>
                  <a:cubicBezTo>
                    <a:pt x="983" y="13"/>
                    <a:pt x="982" y="13"/>
                    <a:pt x="982" y="13"/>
                  </a:cubicBezTo>
                  <a:cubicBezTo>
                    <a:pt x="981" y="12"/>
                    <a:pt x="980" y="12"/>
                    <a:pt x="980" y="12"/>
                  </a:cubicBezTo>
                  <a:cubicBezTo>
                    <a:pt x="979" y="12"/>
                    <a:pt x="979" y="12"/>
                    <a:pt x="979" y="12"/>
                  </a:cubicBezTo>
                  <a:moveTo>
                    <a:pt x="403" y="0"/>
                  </a:moveTo>
                  <a:cubicBezTo>
                    <a:pt x="401" y="0"/>
                    <a:pt x="399" y="0"/>
                    <a:pt x="397" y="0"/>
                  </a:cubicBezTo>
                  <a:cubicBezTo>
                    <a:pt x="395" y="1"/>
                    <a:pt x="393" y="1"/>
                    <a:pt x="391" y="2"/>
                  </a:cubicBezTo>
                  <a:cubicBezTo>
                    <a:pt x="390" y="3"/>
                    <a:pt x="388" y="3"/>
                    <a:pt x="387" y="4"/>
                  </a:cubicBezTo>
                  <a:cubicBezTo>
                    <a:pt x="385" y="5"/>
                    <a:pt x="384" y="5"/>
                    <a:pt x="383" y="6"/>
                  </a:cubicBezTo>
                  <a:cubicBezTo>
                    <a:pt x="383" y="6"/>
                    <a:pt x="382" y="7"/>
                    <a:pt x="382" y="7"/>
                  </a:cubicBezTo>
                  <a:cubicBezTo>
                    <a:pt x="381" y="7"/>
                    <a:pt x="380" y="7"/>
                    <a:pt x="380" y="8"/>
                  </a:cubicBezTo>
                  <a:cubicBezTo>
                    <a:pt x="379" y="8"/>
                    <a:pt x="378" y="8"/>
                    <a:pt x="378" y="8"/>
                  </a:cubicBezTo>
                  <a:cubicBezTo>
                    <a:pt x="377" y="8"/>
                    <a:pt x="376" y="8"/>
                    <a:pt x="376" y="8"/>
                  </a:cubicBezTo>
                  <a:cubicBezTo>
                    <a:pt x="375" y="8"/>
                    <a:pt x="375" y="8"/>
                    <a:pt x="374" y="8"/>
                  </a:cubicBezTo>
                  <a:cubicBezTo>
                    <a:pt x="374" y="8"/>
                    <a:pt x="373" y="8"/>
                    <a:pt x="373" y="8"/>
                  </a:cubicBezTo>
                  <a:cubicBezTo>
                    <a:pt x="372" y="8"/>
                    <a:pt x="372" y="8"/>
                    <a:pt x="371" y="8"/>
                  </a:cubicBezTo>
                  <a:cubicBezTo>
                    <a:pt x="371" y="9"/>
                    <a:pt x="370" y="9"/>
                    <a:pt x="370" y="9"/>
                  </a:cubicBezTo>
                  <a:cubicBezTo>
                    <a:pt x="369" y="9"/>
                    <a:pt x="369" y="10"/>
                    <a:pt x="368" y="10"/>
                  </a:cubicBezTo>
                  <a:cubicBezTo>
                    <a:pt x="367" y="10"/>
                    <a:pt x="366" y="11"/>
                    <a:pt x="365" y="11"/>
                  </a:cubicBezTo>
                  <a:cubicBezTo>
                    <a:pt x="364" y="11"/>
                    <a:pt x="363" y="11"/>
                    <a:pt x="362" y="12"/>
                  </a:cubicBezTo>
                  <a:cubicBezTo>
                    <a:pt x="361" y="12"/>
                    <a:pt x="360" y="12"/>
                    <a:pt x="359" y="12"/>
                  </a:cubicBezTo>
                  <a:cubicBezTo>
                    <a:pt x="358" y="12"/>
                    <a:pt x="358" y="12"/>
                    <a:pt x="357" y="12"/>
                  </a:cubicBezTo>
                  <a:cubicBezTo>
                    <a:pt x="357" y="12"/>
                    <a:pt x="356" y="12"/>
                    <a:pt x="356" y="11"/>
                  </a:cubicBezTo>
                  <a:cubicBezTo>
                    <a:pt x="355" y="11"/>
                    <a:pt x="355" y="11"/>
                    <a:pt x="354" y="11"/>
                  </a:cubicBezTo>
                  <a:cubicBezTo>
                    <a:pt x="354" y="11"/>
                    <a:pt x="354" y="11"/>
                    <a:pt x="353" y="10"/>
                  </a:cubicBezTo>
                  <a:cubicBezTo>
                    <a:pt x="353" y="10"/>
                    <a:pt x="353" y="10"/>
                    <a:pt x="353" y="10"/>
                  </a:cubicBezTo>
                  <a:cubicBezTo>
                    <a:pt x="353" y="10"/>
                    <a:pt x="352" y="10"/>
                    <a:pt x="352" y="10"/>
                  </a:cubicBezTo>
                  <a:cubicBezTo>
                    <a:pt x="352" y="10"/>
                    <a:pt x="352" y="10"/>
                    <a:pt x="352" y="10"/>
                  </a:cubicBezTo>
                  <a:cubicBezTo>
                    <a:pt x="351" y="10"/>
                    <a:pt x="351" y="10"/>
                    <a:pt x="351" y="10"/>
                  </a:cubicBezTo>
                  <a:cubicBezTo>
                    <a:pt x="351" y="10"/>
                    <a:pt x="350" y="10"/>
                    <a:pt x="350" y="10"/>
                  </a:cubicBezTo>
                  <a:cubicBezTo>
                    <a:pt x="349" y="10"/>
                    <a:pt x="349" y="10"/>
                    <a:pt x="348" y="10"/>
                  </a:cubicBezTo>
                  <a:cubicBezTo>
                    <a:pt x="348" y="11"/>
                    <a:pt x="348" y="11"/>
                    <a:pt x="347" y="11"/>
                  </a:cubicBezTo>
                  <a:cubicBezTo>
                    <a:pt x="347" y="11"/>
                    <a:pt x="346" y="11"/>
                    <a:pt x="346" y="12"/>
                  </a:cubicBezTo>
                  <a:cubicBezTo>
                    <a:pt x="345" y="12"/>
                    <a:pt x="345" y="12"/>
                    <a:pt x="345" y="12"/>
                  </a:cubicBezTo>
                  <a:cubicBezTo>
                    <a:pt x="344" y="13"/>
                    <a:pt x="344" y="13"/>
                    <a:pt x="344" y="13"/>
                  </a:cubicBezTo>
                  <a:cubicBezTo>
                    <a:pt x="343" y="13"/>
                    <a:pt x="343" y="13"/>
                    <a:pt x="343" y="13"/>
                  </a:cubicBezTo>
                  <a:cubicBezTo>
                    <a:pt x="342" y="13"/>
                    <a:pt x="342" y="13"/>
                    <a:pt x="341" y="13"/>
                  </a:cubicBezTo>
                  <a:cubicBezTo>
                    <a:pt x="341" y="13"/>
                    <a:pt x="341" y="13"/>
                    <a:pt x="341" y="13"/>
                  </a:cubicBezTo>
                  <a:cubicBezTo>
                    <a:pt x="341" y="13"/>
                    <a:pt x="341" y="13"/>
                    <a:pt x="341" y="13"/>
                  </a:cubicBezTo>
                  <a:cubicBezTo>
                    <a:pt x="341" y="13"/>
                    <a:pt x="341" y="13"/>
                    <a:pt x="341" y="13"/>
                  </a:cubicBezTo>
                  <a:cubicBezTo>
                    <a:pt x="341" y="13"/>
                    <a:pt x="341" y="13"/>
                    <a:pt x="341" y="13"/>
                  </a:cubicBezTo>
                  <a:cubicBezTo>
                    <a:pt x="341" y="13"/>
                    <a:pt x="341" y="13"/>
                    <a:pt x="341" y="13"/>
                  </a:cubicBezTo>
                  <a:cubicBezTo>
                    <a:pt x="341" y="13"/>
                    <a:pt x="340" y="13"/>
                    <a:pt x="340" y="13"/>
                  </a:cubicBezTo>
                  <a:cubicBezTo>
                    <a:pt x="340" y="14"/>
                    <a:pt x="339" y="14"/>
                    <a:pt x="339" y="14"/>
                  </a:cubicBezTo>
                  <a:cubicBezTo>
                    <a:pt x="338" y="14"/>
                    <a:pt x="338" y="14"/>
                    <a:pt x="338" y="14"/>
                  </a:cubicBezTo>
                  <a:cubicBezTo>
                    <a:pt x="337" y="14"/>
                    <a:pt x="337" y="15"/>
                    <a:pt x="337" y="15"/>
                  </a:cubicBezTo>
                  <a:cubicBezTo>
                    <a:pt x="336" y="15"/>
                    <a:pt x="336" y="15"/>
                    <a:pt x="335" y="15"/>
                  </a:cubicBezTo>
                  <a:cubicBezTo>
                    <a:pt x="335" y="15"/>
                    <a:pt x="334" y="16"/>
                    <a:pt x="334" y="16"/>
                  </a:cubicBezTo>
                  <a:cubicBezTo>
                    <a:pt x="334" y="16"/>
                    <a:pt x="333" y="16"/>
                    <a:pt x="333" y="16"/>
                  </a:cubicBezTo>
                  <a:cubicBezTo>
                    <a:pt x="332" y="16"/>
                    <a:pt x="332" y="16"/>
                    <a:pt x="332" y="16"/>
                  </a:cubicBezTo>
                  <a:cubicBezTo>
                    <a:pt x="332" y="16"/>
                    <a:pt x="331" y="16"/>
                    <a:pt x="331" y="16"/>
                  </a:cubicBezTo>
                  <a:cubicBezTo>
                    <a:pt x="331" y="16"/>
                    <a:pt x="331" y="16"/>
                    <a:pt x="331" y="16"/>
                  </a:cubicBezTo>
                  <a:cubicBezTo>
                    <a:pt x="331" y="16"/>
                    <a:pt x="331" y="16"/>
                    <a:pt x="331" y="16"/>
                  </a:cubicBezTo>
                  <a:cubicBezTo>
                    <a:pt x="331" y="16"/>
                    <a:pt x="331" y="16"/>
                    <a:pt x="331" y="16"/>
                  </a:cubicBezTo>
                  <a:cubicBezTo>
                    <a:pt x="331" y="16"/>
                    <a:pt x="331" y="16"/>
                    <a:pt x="331" y="16"/>
                  </a:cubicBezTo>
                  <a:cubicBezTo>
                    <a:pt x="331" y="16"/>
                    <a:pt x="331" y="16"/>
                    <a:pt x="331" y="16"/>
                  </a:cubicBezTo>
                  <a:cubicBezTo>
                    <a:pt x="331" y="16"/>
                    <a:pt x="331" y="16"/>
                    <a:pt x="331" y="16"/>
                  </a:cubicBezTo>
                  <a:cubicBezTo>
                    <a:pt x="331" y="16"/>
                    <a:pt x="331" y="16"/>
                    <a:pt x="331" y="16"/>
                  </a:cubicBezTo>
                  <a:cubicBezTo>
                    <a:pt x="330" y="16"/>
                    <a:pt x="329" y="16"/>
                    <a:pt x="328" y="17"/>
                  </a:cubicBezTo>
                  <a:cubicBezTo>
                    <a:pt x="327" y="17"/>
                    <a:pt x="326" y="17"/>
                    <a:pt x="325" y="18"/>
                  </a:cubicBezTo>
                  <a:cubicBezTo>
                    <a:pt x="324" y="18"/>
                    <a:pt x="323" y="19"/>
                    <a:pt x="322" y="19"/>
                  </a:cubicBezTo>
                  <a:cubicBezTo>
                    <a:pt x="321" y="20"/>
                    <a:pt x="321" y="20"/>
                    <a:pt x="321" y="20"/>
                  </a:cubicBezTo>
                  <a:cubicBezTo>
                    <a:pt x="321" y="21"/>
                    <a:pt x="321" y="21"/>
                    <a:pt x="320" y="21"/>
                  </a:cubicBezTo>
                  <a:cubicBezTo>
                    <a:pt x="320" y="21"/>
                    <a:pt x="320" y="21"/>
                    <a:pt x="320" y="22"/>
                  </a:cubicBezTo>
                  <a:cubicBezTo>
                    <a:pt x="319" y="22"/>
                    <a:pt x="319" y="22"/>
                    <a:pt x="319" y="22"/>
                  </a:cubicBezTo>
                  <a:cubicBezTo>
                    <a:pt x="318" y="22"/>
                    <a:pt x="318" y="22"/>
                    <a:pt x="318" y="22"/>
                  </a:cubicBezTo>
                  <a:cubicBezTo>
                    <a:pt x="317" y="22"/>
                    <a:pt x="317" y="23"/>
                    <a:pt x="316" y="23"/>
                  </a:cubicBezTo>
                  <a:cubicBezTo>
                    <a:pt x="316" y="23"/>
                    <a:pt x="316" y="23"/>
                    <a:pt x="315" y="23"/>
                  </a:cubicBezTo>
                  <a:cubicBezTo>
                    <a:pt x="315" y="23"/>
                    <a:pt x="315" y="23"/>
                    <a:pt x="315" y="23"/>
                  </a:cubicBezTo>
                  <a:cubicBezTo>
                    <a:pt x="315" y="24"/>
                    <a:pt x="315" y="24"/>
                    <a:pt x="315" y="24"/>
                  </a:cubicBezTo>
                  <a:cubicBezTo>
                    <a:pt x="315" y="25"/>
                    <a:pt x="314" y="25"/>
                    <a:pt x="314" y="26"/>
                  </a:cubicBezTo>
                  <a:cubicBezTo>
                    <a:pt x="314" y="26"/>
                    <a:pt x="313" y="26"/>
                    <a:pt x="313" y="27"/>
                  </a:cubicBezTo>
                  <a:cubicBezTo>
                    <a:pt x="312" y="27"/>
                    <a:pt x="312" y="27"/>
                    <a:pt x="311" y="27"/>
                  </a:cubicBezTo>
                  <a:cubicBezTo>
                    <a:pt x="311" y="28"/>
                    <a:pt x="310" y="28"/>
                    <a:pt x="310" y="28"/>
                  </a:cubicBezTo>
                  <a:cubicBezTo>
                    <a:pt x="309" y="28"/>
                    <a:pt x="309" y="28"/>
                    <a:pt x="309" y="28"/>
                  </a:cubicBezTo>
                  <a:cubicBezTo>
                    <a:pt x="309" y="28"/>
                    <a:pt x="308" y="28"/>
                    <a:pt x="308" y="27"/>
                  </a:cubicBezTo>
                  <a:cubicBezTo>
                    <a:pt x="308" y="27"/>
                    <a:pt x="308" y="27"/>
                    <a:pt x="307" y="27"/>
                  </a:cubicBezTo>
                  <a:cubicBezTo>
                    <a:pt x="307" y="27"/>
                    <a:pt x="307" y="27"/>
                    <a:pt x="307" y="27"/>
                  </a:cubicBezTo>
                  <a:cubicBezTo>
                    <a:pt x="307" y="27"/>
                    <a:pt x="307" y="27"/>
                    <a:pt x="306" y="27"/>
                  </a:cubicBezTo>
                  <a:cubicBezTo>
                    <a:pt x="306" y="27"/>
                    <a:pt x="306" y="26"/>
                    <a:pt x="306" y="26"/>
                  </a:cubicBezTo>
                  <a:cubicBezTo>
                    <a:pt x="306" y="26"/>
                    <a:pt x="306" y="26"/>
                    <a:pt x="306" y="26"/>
                  </a:cubicBezTo>
                  <a:cubicBezTo>
                    <a:pt x="306" y="26"/>
                    <a:pt x="306" y="26"/>
                    <a:pt x="306" y="26"/>
                  </a:cubicBezTo>
                  <a:cubicBezTo>
                    <a:pt x="306" y="26"/>
                    <a:pt x="305" y="26"/>
                    <a:pt x="305" y="26"/>
                  </a:cubicBezTo>
                  <a:cubicBezTo>
                    <a:pt x="305" y="26"/>
                    <a:pt x="305" y="27"/>
                    <a:pt x="305" y="27"/>
                  </a:cubicBezTo>
                  <a:cubicBezTo>
                    <a:pt x="305" y="27"/>
                    <a:pt x="305" y="27"/>
                    <a:pt x="305" y="27"/>
                  </a:cubicBezTo>
                  <a:cubicBezTo>
                    <a:pt x="304" y="27"/>
                    <a:pt x="304" y="27"/>
                    <a:pt x="304" y="28"/>
                  </a:cubicBezTo>
                  <a:cubicBezTo>
                    <a:pt x="304" y="28"/>
                    <a:pt x="304" y="28"/>
                    <a:pt x="304" y="28"/>
                  </a:cubicBezTo>
                  <a:cubicBezTo>
                    <a:pt x="304" y="29"/>
                    <a:pt x="304" y="29"/>
                    <a:pt x="304" y="29"/>
                  </a:cubicBezTo>
                  <a:cubicBezTo>
                    <a:pt x="304" y="30"/>
                    <a:pt x="304" y="30"/>
                    <a:pt x="305" y="30"/>
                  </a:cubicBezTo>
                  <a:cubicBezTo>
                    <a:pt x="305" y="31"/>
                    <a:pt x="305" y="31"/>
                    <a:pt x="305" y="32"/>
                  </a:cubicBezTo>
                  <a:cubicBezTo>
                    <a:pt x="306" y="32"/>
                    <a:pt x="306" y="32"/>
                    <a:pt x="306" y="32"/>
                  </a:cubicBezTo>
                  <a:cubicBezTo>
                    <a:pt x="306" y="32"/>
                    <a:pt x="306" y="32"/>
                    <a:pt x="306" y="32"/>
                  </a:cubicBezTo>
                  <a:cubicBezTo>
                    <a:pt x="306" y="33"/>
                    <a:pt x="306" y="33"/>
                    <a:pt x="306" y="33"/>
                  </a:cubicBezTo>
                  <a:cubicBezTo>
                    <a:pt x="306" y="33"/>
                    <a:pt x="306" y="33"/>
                    <a:pt x="306" y="33"/>
                  </a:cubicBezTo>
                  <a:cubicBezTo>
                    <a:pt x="306" y="34"/>
                    <a:pt x="306" y="34"/>
                    <a:pt x="306" y="34"/>
                  </a:cubicBezTo>
                  <a:cubicBezTo>
                    <a:pt x="306" y="34"/>
                    <a:pt x="306" y="35"/>
                    <a:pt x="305" y="35"/>
                  </a:cubicBezTo>
                  <a:cubicBezTo>
                    <a:pt x="305" y="35"/>
                    <a:pt x="305" y="35"/>
                    <a:pt x="304" y="35"/>
                  </a:cubicBezTo>
                  <a:cubicBezTo>
                    <a:pt x="304" y="35"/>
                    <a:pt x="303" y="36"/>
                    <a:pt x="303" y="36"/>
                  </a:cubicBezTo>
                  <a:cubicBezTo>
                    <a:pt x="303" y="36"/>
                    <a:pt x="303" y="36"/>
                    <a:pt x="302" y="36"/>
                  </a:cubicBezTo>
                  <a:cubicBezTo>
                    <a:pt x="302" y="36"/>
                    <a:pt x="302" y="36"/>
                    <a:pt x="302" y="36"/>
                  </a:cubicBezTo>
                  <a:cubicBezTo>
                    <a:pt x="301" y="36"/>
                    <a:pt x="301" y="36"/>
                    <a:pt x="301" y="36"/>
                  </a:cubicBezTo>
                  <a:cubicBezTo>
                    <a:pt x="301" y="37"/>
                    <a:pt x="301" y="37"/>
                    <a:pt x="301" y="37"/>
                  </a:cubicBezTo>
                  <a:cubicBezTo>
                    <a:pt x="301" y="37"/>
                    <a:pt x="301" y="37"/>
                    <a:pt x="301" y="37"/>
                  </a:cubicBezTo>
                  <a:cubicBezTo>
                    <a:pt x="301" y="37"/>
                    <a:pt x="301" y="37"/>
                    <a:pt x="301" y="37"/>
                  </a:cubicBezTo>
                  <a:cubicBezTo>
                    <a:pt x="301" y="37"/>
                    <a:pt x="301" y="37"/>
                    <a:pt x="301" y="37"/>
                  </a:cubicBezTo>
                  <a:cubicBezTo>
                    <a:pt x="301" y="37"/>
                    <a:pt x="301" y="38"/>
                    <a:pt x="301" y="38"/>
                  </a:cubicBezTo>
                  <a:cubicBezTo>
                    <a:pt x="301" y="38"/>
                    <a:pt x="301" y="38"/>
                    <a:pt x="301" y="38"/>
                  </a:cubicBezTo>
                  <a:cubicBezTo>
                    <a:pt x="301" y="38"/>
                    <a:pt x="301" y="38"/>
                    <a:pt x="301" y="39"/>
                  </a:cubicBezTo>
                  <a:cubicBezTo>
                    <a:pt x="301" y="39"/>
                    <a:pt x="301" y="39"/>
                    <a:pt x="301" y="39"/>
                  </a:cubicBezTo>
                  <a:cubicBezTo>
                    <a:pt x="301" y="39"/>
                    <a:pt x="301" y="39"/>
                    <a:pt x="300" y="40"/>
                  </a:cubicBezTo>
                  <a:cubicBezTo>
                    <a:pt x="300" y="40"/>
                    <a:pt x="300" y="40"/>
                    <a:pt x="300" y="40"/>
                  </a:cubicBezTo>
                  <a:cubicBezTo>
                    <a:pt x="300" y="40"/>
                    <a:pt x="299" y="40"/>
                    <a:pt x="299" y="41"/>
                  </a:cubicBezTo>
                  <a:cubicBezTo>
                    <a:pt x="299" y="41"/>
                    <a:pt x="299" y="41"/>
                    <a:pt x="299" y="41"/>
                  </a:cubicBezTo>
                  <a:cubicBezTo>
                    <a:pt x="299" y="41"/>
                    <a:pt x="299" y="41"/>
                    <a:pt x="299" y="42"/>
                  </a:cubicBezTo>
                  <a:cubicBezTo>
                    <a:pt x="299" y="42"/>
                    <a:pt x="299" y="42"/>
                    <a:pt x="299" y="42"/>
                  </a:cubicBezTo>
                  <a:cubicBezTo>
                    <a:pt x="299" y="42"/>
                    <a:pt x="299" y="42"/>
                    <a:pt x="299" y="43"/>
                  </a:cubicBezTo>
                  <a:cubicBezTo>
                    <a:pt x="299" y="43"/>
                    <a:pt x="299" y="43"/>
                    <a:pt x="299" y="43"/>
                  </a:cubicBezTo>
                  <a:cubicBezTo>
                    <a:pt x="299" y="43"/>
                    <a:pt x="299" y="43"/>
                    <a:pt x="299" y="43"/>
                  </a:cubicBezTo>
                  <a:cubicBezTo>
                    <a:pt x="299" y="43"/>
                    <a:pt x="299" y="44"/>
                    <a:pt x="299" y="44"/>
                  </a:cubicBezTo>
                  <a:cubicBezTo>
                    <a:pt x="299" y="44"/>
                    <a:pt x="298" y="44"/>
                    <a:pt x="298" y="45"/>
                  </a:cubicBezTo>
                  <a:cubicBezTo>
                    <a:pt x="297" y="45"/>
                    <a:pt x="297" y="45"/>
                    <a:pt x="296" y="45"/>
                  </a:cubicBezTo>
                  <a:cubicBezTo>
                    <a:pt x="296" y="45"/>
                    <a:pt x="295" y="46"/>
                    <a:pt x="294" y="46"/>
                  </a:cubicBezTo>
                  <a:cubicBezTo>
                    <a:pt x="294" y="46"/>
                    <a:pt x="293" y="46"/>
                    <a:pt x="292" y="46"/>
                  </a:cubicBezTo>
                  <a:cubicBezTo>
                    <a:pt x="291" y="46"/>
                    <a:pt x="291" y="46"/>
                    <a:pt x="291" y="46"/>
                  </a:cubicBezTo>
                  <a:cubicBezTo>
                    <a:pt x="291" y="46"/>
                    <a:pt x="290" y="47"/>
                    <a:pt x="290" y="47"/>
                  </a:cubicBezTo>
                  <a:cubicBezTo>
                    <a:pt x="289" y="47"/>
                    <a:pt x="289" y="47"/>
                    <a:pt x="289" y="48"/>
                  </a:cubicBezTo>
                  <a:cubicBezTo>
                    <a:pt x="289" y="48"/>
                    <a:pt x="288" y="48"/>
                    <a:pt x="288" y="49"/>
                  </a:cubicBezTo>
                  <a:cubicBezTo>
                    <a:pt x="288" y="49"/>
                    <a:pt x="288" y="49"/>
                    <a:pt x="288" y="50"/>
                  </a:cubicBezTo>
                  <a:cubicBezTo>
                    <a:pt x="288" y="50"/>
                    <a:pt x="288" y="50"/>
                    <a:pt x="288" y="50"/>
                  </a:cubicBezTo>
                  <a:cubicBezTo>
                    <a:pt x="288" y="51"/>
                    <a:pt x="289" y="51"/>
                    <a:pt x="289" y="51"/>
                  </a:cubicBezTo>
                  <a:cubicBezTo>
                    <a:pt x="289" y="51"/>
                    <a:pt x="289" y="51"/>
                    <a:pt x="290" y="51"/>
                  </a:cubicBezTo>
                  <a:cubicBezTo>
                    <a:pt x="290" y="51"/>
                    <a:pt x="290" y="51"/>
                    <a:pt x="290" y="51"/>
                  </a:cubicBezTo>
                  <a:cubicBezTo>
                    <a:pt x="291" y="51"/>
                    <a:pt x="291" y="51"/>
                    <a:pt x="291" y="51"/>
                  </a:cubicBezTo>
                  <a:cubicBezTo>
                    <a:pt x="291" y="51"/>
                    <a:pt x="292" y="51"/>
                    <a:pt x="292" y="51"/>
                  </a:cubicBezTo>
                  <a:cubicBezTo>
                    <a:pt x="292" y="51"/>
                    <a:pt x="292" y="51"/>
                    <a:pt x="292" y="51"/>
                  </a:cubicBezTo>
                  <a:cubicBezTo>
                    <a:pt x="292" y="52"/>
                    <a:pt x="292" y="52"/>
                    <a:pt x="292" y="52"/>
                  </a:cubicBezTo>
                  <a:cubicBezTo>
                    <a:pt x="292" y="52"/>
                    <a:pt x="292" y="52"/>
                    <a:pt x="292" y="52"/>
                  </a:cubicBezTo>
                  <a:cubicBezTo>
                    <a:pt x="292" y="52"/>
                    <a:pt x="292" y="52"/>
                    <a:pt x="292" y="52"/>
                  </a:cubicBezTo>
                  <a:cubicBezTo>
                    <a:pt x="292" y="52"/>
                    <a:pt x="292" y="53"/>
                    <a:pt x="292" y="53"/>
                  </a:cubicBezTo>
                  <a:cubicBezTo>
                    <a:pt x="292" y="53"/>
                    <a:pt x="291" y="53"/>
                    <a:pt x="291" y="53"/>
                  </a:cubicBezTo>
                  <a:cubicBezTo>
                    <a:pt x="291" y="53"/>
                    <a:pt x="291" y="53"/>
                    <a:pt x="290" y="53"/>
                  </a:cubicBezTo>
                  <a:cubicBezTo>
                    <a:pt x="290" y="54"/>
                    <a:pt x="290" y="54"/>
                    <a:pt x="289" y="54"/>
                  </a:cubicBezTo>
                  <a:cubicBezTo>
                    <a:pt x="289" y="54"/>
                    <a:pt x="289" y="55"/>
                    <a:pt x="289" y="55"/>
                  </a:cubicBezTo>
                  <a:cubicBezTo>
                    <a:pt x="289" y="55"/>
                    <a:pt x="289" y="56"/>
                    <a:pt x="289" y="56"/>
                  </a:cubicBezTo>
                  <a:cubicBezTo>
                    <a:pt x="289" y="56"/>
                    <a:pt x="289" y="56"/>
                    <a:pt x="289" y="57"/>
                  </a:cubicBezTo>
                  <a:cubicBezTo>
                    <a:pt x="289" y="57"/>
                    <a:pt x="289" y="57"/>
                    <a:pt x="289" y="57"/>
                  </a:cubicBezTo>
                  <a:cubicBezTo>
                    <a:pt x="289" y="57"/>
                    <a:pt x="289" y="57"/>
                    <a:pt x="288" y="57"/>
                  </a:cubicBezTo>
                  <a:cubicBezTo>
                    <a:pt x="288" y="57"/>
                    <a:pt x="288" y="58"/>
                    <a:pt x="288" y="58"/>
                  </a:cubicBezTo>
                  <a:cubicBezTo>
                    <a:pt x="288" y="58"/>
                    <a:pt x="288" y="58"/>
                    <a:pt x="287" y="58"/>
                  </a:cubicBezTo>
                  <a:cubicBezTo>
                    <a:pt x="287" y="58"/>
                    <a:pt x="287" y="59"/>
                    <a:pt x="286" y="59"/>
                  </a:cubicBezTo>
                  <a:cubicBezTo>
                    <a:pt x="286" y="59"/>
                    <a:pt x="286" y="59"/>
                    <a:pt x="285" y="59"/>
                  </a:cubicBezTo>
                  <a:cubicBezTo>
                    <a:pt x="285" y="59"/>
                    <a:pt x="284" y="59"/>
                    <a:pt x="284" y="59"/>
                  </a:cubicBezTo>
                  <a:cubicBezTo>
                    <a:pt x="284" y="59"/>
                    <a:pt x="283" y="59"/>
                    <a:pt x="283" y="59"/>
                  </a:cubicBezTo>
                  <a:cubicBezTo>
                    <a:pt x="283" y="59"/>
                    <a:pt x="283" y="59"/>
                    <a:pt x="282" y="59"/>
                  </a:cubicBezTo>
                  <a:cubicBezTo>
                    <a:pt x="282" y="59"/>
                    <a:pt x="282" y="59"/>
                    <a:pt x="282" y="59"/>
                  </a:cubicBezTo>
                  <a:cubicBezTo>
                    <a:pt x="282" y="59"/>
                    <a:pt x="281" y="59"/>
                    <a:pt x="281" y="59"/>
                  </a:cubicBezTo>
                  <a:cubicBezTo>
                    <a:pt x="281" y="60"/>
                    <a:pt x="281" y="60"/>
                    <a:pt x="281" y="60"/>
                  </a:cubicBezTo>
                  <a:cubicBezTo>
                    <a:pt x="281" y="60"/>
                    <a:pt x="281" y="60"/>
                    <a:pt x="281" y="61"/>
                  </a:cubicBezTo>
                  <a:cubicBezTo>
                    <a:pt x="281" y="61"/>
                    <a:pt x="281" y="61"/>
                    <a:pt x="281" y="61"/>
                  </a:cubicBezTo>
                  <a:cubicBezTo>
                    <a:pt x="281" y="62"/>
                    <a:pt x="281" y="62"/>
                    <a:pt x="281" y="62"/>
                  </a:cubicBezTo>
                  <a:cubicBezTo>
                    <a:pt x="281" y="62"/>
                    <a:pt x="281" y="62"/>
                    <a:pt x="281" y="63"/>
                  </a:cubicBezTo>
                  <a:cubicBezTo>
                    <a:pt x="280" y="63"/>
                    <a:pt x="280" y="63"/>
                    <a:pt x="280" y="63"/>
                  </a:cubicBezTo>
                  <a:cubicBezTo>
                    <a:pt x="279" y="64"/>
                    <a:pt x="279" y="64"/>
                    <a:pt x="278" y="64"/>
                  </a:cubicBezTo>
                  <a:cubicBezTo>
                    <a:pt x="278" y="64"/>
                    <a:pt x="277" y="64"/>
                    <a:pt x="277" y="64"/>
                  </a:cubicBezTo>
                  <a:cubicBezTo>
                    <a:pt x="276" y="64"/>
                    <a:pt x="276" y="64"/>
                    <a:pt x="275" y="64"/>
                  </a:cubicBezTo>
                  <a:cubicBezTo>
                    <a:pt x="275" y="64"/>
                    <a:pt x="275" y="64"/>
                    <a:pt x="275" y="64"/>
                  </a:cubicBezTo>
                  <a:cubicBezTo>
                    <a:pt x="274" y="64"/>
                    <a:pt x="274" y="64"/>
                    <a:pt x="274" y="64"/>
                  </a:cubicBezTo>
                  <a:cubicBezTo>
                    <a:pt x="274" y="64"/>
                    <a:pt x="274" y="64"/>
                    <a:pt x="274" y="64"/>
                  </a:cubicBezTo>
                  <a:cubicBezTo>
                    <a:pt x="274" y="64"/>
                    <a:pt x="274" y="64"/>
                    <a:pt x="274" y="64"/>
                  </a:cubicBezTo>
                  <a:cubicBezTo>
                    <a:pt x="274" y="64"/>
                    <a:pt x="274" y="64"/>
                    <a:pt x="274" y="65"/>
                  </a:cubicBezTo>
                  <a:cubicBezTo>
                    <a:pt x="274" y="65"/>
                    <a:pt x="274" y="65"/>
                    <a:pt x="275" y="65"/>
                  </a:cubicBezTo>
                  <a:cubicBezTo>
                    <a:pt x="275" y="65"/>
                    <a:pt x="275" y="65"/>
                    <a:pt x="275" y="65"/>
                  </a:cubicBezTo>
                  <a:cubicBezTo>
                    <a:pt x="275" y="65"/>
                    <a:pt x="275" y="66"/>
                    <a:pt x="275" y="66"/>
                  </a:cubicBezTo>
                  <a:cubicBezTo>
                    <a:pt x="276" y="66"/>
                    <a:pt x="276" y="66"/>
                    <a:pt x="276" y="66"/>
                  </a:cubicBezTo>
                  <a:cubicBezTo>
                    <a:pt x="277" y="67"/>
                    <a:pt x="277" y="67"/>
                    <a:pt x="277" y="67"/>
                  </a:cubicBezTo>
                  <a:cubicBezTo>
                    <a:pt x="277" y="68"/>
                    <a:pt x="278" y="68"/>
                    <a:pt x="278" y="68"/>
                  </a:cubicBezTo>
                  <a:cubicBezTo>
                    <a:pt x="278" y="69"/>
                    <a:pt x="278" y="69"/>
                    <a:pt x="278" y="69"/>
                  </a:cubicBezTo>
                  <a:cubicBezTo>
                    <a:pt x="278" y="70"/>
                    <a:pt x="278" y="70"/>
                    <a:pt x="278" y="70"/>
                  </a:cubicBezTo>
                  <a:cubicBezTo>
                    <a:pt x="278" y="70"/>
                    <a:pt x="278" y="71"/>
                    <a:pt x="278" y="71"/>
                  </a:cubicBezTo>
                  <a:cubicBezTo>
                    <a:pt x="277" y="71"/>
                    <a:pt x="277" y="71"/>
                    <a:pt x="277" y="71"/>
                  </a:cubicBezTo>
                  <a:cubicBezTo>
                    <a:pt x="277" y="71"/>
                    <a:pt x="276" y="71"/>
                    <a:pt x="276" y="71"/>
                  </a:cubicBezTo>
                  <a:cubicBezTo>
                    <a:pt x="276" y="72"/>
                    <a:pt x="275" y="72"/>
                    <a:pt x="275" y="72"/>
                  </a:cubicBezTo>
                  <a:cubicBezTo>
                    <a:pt x="275" y="72"/>
                    <a:pt x="275" y="72"/>
                    <a:pt x="274" y="72"/>
                  </a:cubicBezTo>
                  <a:cubicBezTo>
                    <a:pt x="274" y="72"/>
                    <a:pt x="274" y="73"/>
                    <a:pt x="274" y="73"/>
                  </a:cubicBezTo>
                  <a:cubicBezTo>
                    <a:pt x="274" y="73"/>
                    <a:pt x="273" y="74"/>
                    <a:pt x="273" y="74"/>
                  </a:cubicBezTo>
                  <a:cubicBezTo>
                    <a:pt x="273" y="75"/>
                    <a:pt x="273" y="75"/>
                    <a:pt x="273" y="75"/>
                  </a:cubicBezTo>
                  <a:cubicBezTo>
                    <a:pt x="273" y="76"/>
                    <a:pt x="272" y="76"/>
                    <a:pt x="272" y="76"/>
                  </a:cubicBezTo>
                  <a:cubicBezTo>
                    <a:pt x="271" y="76"/>
                    <a:pt x="271" y="76"/>
                    <a:pt x="270" y="76"/>
                  </a:cubicBezTo>
                  <a:cubicBezTo>
                    <a:pt x="270" y="77"/>
                    <a:pt x="269" y="77"/>
                    <a:pt x="269" y="77"/>
                  </a:cubicBezTo>
                  <a:cubicBezTo>
                    <a:pt x="268" y="77"/>
                    <a:pt x="267" y="77"/>
                    <a:pt x="267" y="77"/>
                  </a:cubicBezTo>
                  <a:cubicBezTo>
                    <a:pt x="266" y="77"/>
                    <a:pt x="266" y="77"/>
                    <a:pt x="265" y="77"/>
                  </a:cubicBezTo>
                  <a:cubicBezTo>
                    <a:pt x="265" y="77"/>
                    <a:pt x="264" y="78"/>
                    <a:pt x="264" y="78"/>
                  </a:cubicBezTo>
                  <a:cubicBezTo>
                    <a:pt x="264" y="78"/>
                    <a:pt x="263" y="79"/>
                    <a:pt x="263" y="79"/>
                  </a:cubicBezTo>
                  <a:cubicBezTo>
                    <a:pt x="263" y="80"/>
                    <a:pt x="263" y="80"/>
                    <a:pt x="263" y="80"/>
                  </a:cubicBezTo>
                  <a:cubicBezTo>
                    <a:pt x="263" y="80"/>
                    <a:pt x="263" y="81"/>
                    <a:pt x="263" y="81"/>
                  </a:cubicBezTo>
                  <a:cubicBezTo>
                    <a:pt x="263" y="81"/>
                    <a:pt x="263" y="81"/>
                    <a:pt x="263" y="82"/>
                  </a:cubicBezTo>
                  <a:cubicBezTo>
                    <a:pt x="263" y="82"/>
                    <a:pt x="263" y="82"/>
                    <a:pt x="264" y="82"/>
                  </a:cubicBezTo>
                  <a:cubicBezTo>
                    <a:pt x="264" y="82"/>
                    <a:pt x="264" y="83"/>
                    <a:pt x="265" y="83"/>
                  </a:cubicBezTo>
                  <a:cubicBezTo>
                    <a:pt x="265" y="83"/>
                    <a:pt x="265" y="83"/>
                    <a:pt x="266" y="83"/>
                  </a:cubicBezTo>
                  <a:cubicBezTo>
                    <a:pt x="267" y="83"/>
                    <a:pt x="267" y="83"/>
                    <a:pt x="268" y="83"/>
                  </a:cubicBezTo>
                  <a:cubicBezTo>
                    <a:pt x="268" y="83"/>
                    <a:pt x="269" y="83"/>
                    <a:pt x="269" y="83"/>
                  </a:cubicBezTo>
                  <a:cubicBezTo>
                    <a:pt x="270" y="83"/>
                    <a:pt x="270" y="83"/>
                    <a:pt x="270" y="83"/>
                  </a:cubicBezTo>
                  <a:cubicBezTo>
                    <a:pt x="270" y="83"/>
                    <a:pt x="270" y="84"/>
                    <a:pt x="270" y="84"/>
                  </a:cubicBezTo>
                  <a:cubicBezTo>
                    <a:pt x="270" y="84"/>
                    <a:pt x="271" y="84"/>
                    <a:pt x="271" y="84"/>
                  </a:cubicBezTo>
                  <a:cubicBezTo>
                    <a:pt x="271" y="84"/>
                    <a:pt x="271" y="84"/>
                    <a:pt x="271" y="84"/>
                  </a:cubicBezTo>
                  <a:cubicBezTo>
                    <a:pt x="271" y="84"/>
                    <a:pt x="272" y="84"/>
                    <a:pt x="272" y="84"/>
                  </a:cubicBezTo>
                  <a:cubicBezTo>
                    <a:pt x="272" y="84"/>
                    <a:pt x="272" y="84"/>
                    <a:pt x="272" y="84"/>
                  </a:cubicBezTo>
                  <a:cubicBezTo>
                    <a:pt x="272" y="84"/>
                    <a:pt x="273" y="84"/>
                    <a:pt x="273" y="84"/>
                  </a:cubicBezTo>
                  <a:cubicBezTo>
                    <a:pt x="273" y="84"/>
                    <a:pt x="273" y="84"/>
                    <a:pt x="273" y="84"/>
                  </a:cubicBezTo>
                  <a:cubicBezTo>
                    <a:pt x="273" y="84"/>
                    <a:pt x="273" y="85"/>
                    <a:pt x="273" y="85"/>
                  </a:cubicBezTo>
                  <a:cubicBezTo>
                    <a:pt x="273" y="85"/>
                    <a:pt x="273" y="85"/>
                    <a:pt x="273" y="85"/>
                  </a:cubicBezTo>
                  <a:cubicBezTo>
                    <a:pt x="273" y="86"/>
                    <a:pt x="273" y="86"/>
                    <a:pt x="273" y="86"/>
                  </a:cubicBezTo>
                  <a:cubicBezTo>
                    <a:pt x="273" y="86"/>
                    <a:pt x="273" y="86"/>
                    <a:pt x="273" y="86"/>
                  </a:cubicBezTo>
                  <a:cubicBezTo>
                    <a:pt x="273" y="87"/>
                    <a:pt x="272" y="87"/>
                    <a:pt x="272" y="87"/>
                  </a:cubicBezTo>
                  <a:cubicBezTo>
                    <a:pt x="272" y="88"/>
                    <a:pt x="272" y="88"/>
                    <a:pt x="272" y="88"/>
                  </a:cubicBezTo>
                  <a:cubicBezTo>
                    <a:pt x="272" y="89"/>
                    <a:pt x="272" y="89"/>
                    <a:pt x="272" y="89"/>
                  </a:cubicBezTo>
                  <a:cubicBezTo>
                    <a:pt x="272" y="89"/>
                    <a:pt x="273" y="89"/>
                    <a:pt x="273" y="90"/>
                  </a:cubicBezTo>
                  <a:cubicBezTo>
                    <a:pt x="273" y="90"/>
                    <a:pt x="273" y="90"/>
                    <a:pt x="274" y="90"/>
                  </a:cubicBezTo>
                  <a:cubicBezTo>
                    <a:pt x="274" y="90"/>
                    <a:pt x="274" y="90"/>
                    <a:pt x="274" y="90"/>
                  </a:cubicBezTo>
                  <a:cubicBezTo>
                    <a:pt x="274" y="90"/>
                    <a:pt x="275" y="91"/>
                    <a:pt x="275" y="91"/>
                  </a:cubicBezTo>
                  <a:cubicBezTo>
                    <a:pt x="275" y="91"/>
                    <a:pt x="275" y="91"/>
                    <a:pt x="275" y="91"/>
                  </a:cubicBezTo>
                  <a:cubicBezTo>
                    <a:pt x="276" y="91"/>
                    <a:pt x="276" y="91"/>
                    <a:pt x="276" y="91"/>
                  </a:cubicBezTo>
                  <a:cubicBezTo>
                    <a:pt x="276" y="91"/>
                    <a:pt x="276" y="91"/>
                    <a:pt x="276" y="91"/>
                  </a:cubicBezTo>
                  <a:cubicBezTo>
                    <a:pt x="276" y="91"/>
                    <a:pt x="276" y="91"/>
                    <a:pt x="276" y="91"/>
                  </a:cubicBezTo>
                  <a:cubicBezTo>
                    <a:pt x="276" y="90"/>
                    <a:pt x="276" y="90"/>
                    <a:pt x="276" y="90"/>
                  </a:cubicBezTo>
                  <a:cubicBezTo>
                    <a:pt x="276" y="90"/>
                    <a:pt x="276" y="90"/>
                    <a:pt x="276" y="90"/>
                  </a:cubicBezTo>
                  <a:cubicBezTo>
                    <a:pt x="276" y="90"/>
                    <a:pt x="276" y="90"/>
                    <a:pt x="276" y="90"/>
                  </a:cubicBezTo>
                  <a:cubicBezTo>
                    <a:pt x="276" y="89"/>
                    <a:pt x="276" y="89"/>
                    <a:pt x="276" y="89"/>
                  </a:cubicBezTo>
                  <a:cubicBezTo>
                    <a:pt x="276" y="88"/>
                    <a:pt x="276" y="88"/>
                    <a:pt x="275" y="88"/>
                  </a:cubicBezTo>
                  <a:cubicBezTo>
                    <a:pt x="275" y="87"/>
                    <a:pt x="275" y="87"/>
                    <a:pt x="275" y="87"/>
                  </a:cubicBezTo>
                  <a:cubicBezTo>
                    <a:pt x="275" y="87"/>
                    <a:pt x="275" y="87"/>
                    <a:pt x="275" y="87"/>
                  </a:cubicBezTo>
                  <a:cubicBezTo>
                    <a:pt x="275" y="87"/>
                    <a:pt x="275" y="86"/>
                    <a:pt x="275" y="86"/>
                  </a:cubicBezTo>
                  <a:cubicBezTo>
                    <a:pt x="275" y="86"/>
                    <a:pt x="275" y="86"/>
                    <a:pt x="275" y="86"/>
                  </a:cubicBezTo>
                  <a:cubicBezTo>
                    <a:pt x="275" y="86"/>
                    <a:pt x="275" y="86"/>
                    <a:pt x="275" y="86"/>
                  </a:cubicBezTo>
                  <a:cubicBezTo>
                    <a:pt x="275" y="86"/>
                    <a:pt x="276" y="86"/>
                    <a:pt x="276" y="86"/>
                  </a:cubicBezTo>
                  <a:cubicBezTo>
                    <a:pt x="276" y="86"/>
                    <a:pt x="276" y="86"/>
                    <a:pt x="276" y="86"/>
                  </a:cubicBezTo>
                  <a:cubicBezTo>
                    <a:pt x="276" y="85"/>
                    <a:pt x="276" y="85"/>
                    <a:pt x="277" y="85"/>
                  </a:cubicBezTo>
                  <a:cubicBezTo>
                    <a:pt x="277" y="85"/>
                    <a:pt x="278" y="86"/>
                    <a:pt x="278" y="86"/>
                  </a:cubicBezTo>
                  <a:cubicBezTo>
                    <a:pt x="279" y="86"/>
                    <a:pt x="280" y="86"/>
                    <a:pt x="280" y="87"/>
                  </a:cubicBezTo>
                  <a:cubicBezTo>
                    <a:pt x="281" y="87"/>
                    <a:pt x="282" y="88"/>
                    <a:pt x="282" y="88"/>
                  </a:cubicBezTo>
                  <a:cubicBezTo>
                    <a:pt x="283" y="89"/>
                    <a:pt x="283" y="89"/>
                    <a:pt x="283" y="90"/>
                  </a:cubicBezTo>
                  <a:cubicBezTo>
                    <a:pt x="284" y="90"/>
                    <a:pt x="284" y="90"/>
                    <a:pt x="284" y="90"/>
                  </a:cubicBezTo>
                  <a:cubicBezTo>
                    <a:pt x="284" y="91"/>
                    <a:pt x="284" y="91"/>
                    <a:pt x="284" y="91"/>
                  </a:cubicBezTo>
                  <a:cubicBezTo>
                    <a:pt x="284" y="91"/>
                    <a:pt x="283" y="92"/>
                    <a:pt x="283" y="92"/>
                  </a:cubicBezTo>
                  <a:cubicBezTo>
                    <a:pt x="283" y="92"/>
                    <a:pt x="283" y="92"/>
                    <a:pt x="283" y="92"/>
                  </a:cubicBezTo>
                  <a:cubicBezTo>
                    <a:pt x="283" y="92"/>
                    <a:pt x="282" y="93"/>
                    <a:pt x="282" y="93"/>
                  </a:cubicBezTo>
                  <a:cubicBezTo>
                    <a:pt x="282" y="93"/>
                    <a:pt x="282" y="93"/>
                    <a:pt x="282" y="93"/>
                  </a:cubicBezTo>
                  <a:cubicBezTo>
                    <a:pt x="282" y="93"/>
                    <a:pt x="282" y="93"/>
                    <a:pt x="282" y="93"/>
                  </a:cubicBezTo>
                  <a:cubicBezTo>
                    <a:pt x="282" y="93"/>
                    <a:pt x="282" y="93"/>
                    <a:pt x="282" y="94"/>
                  </a:cubicBezTo>
                  <a:cubicBezTo>
                    <a:pt x="282" y="94"/>
                    <a:pt x="283" y="94"/>
                    <a:pt x="284" y="95"/>
                  </a:cubicBezTo>
                  <a:cubicBezTo>
                    <a:pt x="284" y="95"/>
                    <a:pt x="285" y="96"/>
                    <a:pt x="286" y="96"/>
                  </a:cubicBezTo>
                  <a:cubicBezTo>
                    <a:pt x="287" y="96"/>
                    <a:pt x="289" y="97"/>
                    <a:pt x="290" y="97"/>
                  </a:cubicBezTo>
                  <a:cubicBezTo>
                    <a:pt x="291" y="97"/>
                    <a:pt x="292" y="97"/>
                    <a:pt x="293" y="97"/>
                  </a:cubicBezTo>
                  <a:cubicBezTo>
                    <a:pt x="293" y="97"/>
                    <a:pt x="294" y="97"/>
                    <a:pt x="294" y="97"/>
                  </a:cubicBezTo>
                  <a:cubicBezTo>
                    <a:pt x="294" y="97"/>
                    <a:pt x="295" y="97"/>
                    <a:pt x="295" y="97"/>
                  </a:cubicBezTo>
                  <a:cubicBezTo>
                    <a:pt x="296" y="97"/>
                    <a:pt x="296" y="97"/>
                    <a:pt x="297" y="98"/>
                  </a:cubicBezTo>
                  <a:cubicBezTo>
                    <a:pt x="297" y="98"/>
                    <a:pt x="298" y="98"/>
                    <a:pt x="298" y="98"/>
                  </a:cubicBezTo>
                  <a:cubicBezTo>
                    <a:pt x="299" y="98"/>
                    <a:pt x="300" y="98"/>
                    <a:pt x="301" y="98"/>
                  </a:cubicBezTo>
                  <a:cubicBezTo>
                    <a:pt x="302" y="98"/>
                    <a:pt x="303" y="98"/>
                    <a:pt x="304" y="99"/>
                  </a:cubicBezTo>
                  <a:cubicBezTo>
                    <a:pt x="305" y="99"/>
                    <a:pt x="306" y="99"/>
                    <a:pt x="307" y="99"/>
                  </a:cubicBezTo>
                  <a:cubicBezTo>
                    <a:pt x="308" y="99"/>
                    <a:pt x="309" y="99"/>
                    <a:pt x="310" y="99"/>
                  </a:cubicBezTo>
                  <a:cubicBezTo>
                    <a:pt x="310" y="99"/>
                    <a:pt x="311" y="99"/>
                    <a:pt x="311" y="99"/>
                  </a:cubicBezTo>
                  <a:cubicBezTo>
                    <a:pt x="312" y="99"/>
                    <a:pt x="312" y="99"/>
                    <a:pt x="313" y="99"/>
                  </a:cubicBezTo>
                  <a:cubicBezTo>
                    <a:pt x="313" y="98"/>
                    <a:pt x="314" y="98"/>
                    <a:pt x="314" y="98"/>
                  </a:cubicBezTo>
                  <a:cubicBezTo>
                    <a:pt x="314" y="98"/>
                    <a:pt x="314" y="98"/>
                    <a:pt x="314" y="98"/>
                  </a:cubicBezTo>
                  <a:cubicBezTo>
                    <a:pt x="314" y="97"/>
                    <a:pt x="314" y="97"/>
                    <a:pt x="314" y="97"/>
                  </a:cubicBezTo>
                  <a:cubicBezTo>
                    <a:pt x="314" y="96"/>
                    <a:pt x="313" y="96"/>
                    <a:pt x="313" y="96"/>
                  </a:cubicBezTo>
                  <a:cubicBezTo>
                    <a:pt x="313" y="96"/>
                    <a:pt x="312" y="95"/>
                    <a:pt x="312" y="95"/>
                  </a:cubicBezTo>
                  <a:cubicBezTo>
                    <a:pt x="311" y="95"/>
                    <a:pt x="311" y="94"/>
                    <a:pt x="310" y="94"/>
                  </a:cubicBezTo>
                  <a:cubicBezTo>
                    <a:pt x="310" y="93"/>
                    <a:pt x="309" y="93"/>
                    <a:pt x="308" y="93"/>
                  </a:cubicBezTo>
                  <a:cubicBezTo>
                    <a:pt x="308" y="92"/>
                    <a:pt x="307" y="92"/>
                    <a:pt x="307" y="91"/>
                  </a:cubicBezTo>
                  <a:cubicBezTo>
                    <a:pt x="306" y="91"/>
                    <a:pt x="305" y="90"/>
                    <a:pt x="305" y="90"/>
                  </a:cubicBezTo>
                  <a:cubicBezTo>
                    <a:pt x="304" y="89"/>
                    <a:pt x="303" y="89"/>
                    <a:pt x="303" y="88"/>
                  </a:cubicBezTo>
                  <a:cubicBezTo>
                    <a:pt x="302" y="87"/>
                    <a:pt x="301" y="86"/>
                    <a:pt x="300" y="85"/>
                  </a:cubicBezTo>
                  <a:cubicBezTo>
                    <a:pt x="300" y="84"/>
                    <a:pt x="299" y="83"/>
                    <a:pt x="298" y="82"/>
                  </a:cubicBezTo>
                  <a:cubicBezTo>
                    <a:pt x="298" y="81"/>
                    <a:pt x="297" y="79"/>
                    <a:pt x="297" y="78"/>
                  </a:cubicBezTo>
                  <a:cubicBezTo>
                    <a:pt x="297" y="77"/>
                    <a:pt x="297" y="76"/>
                    <a:pt x="297" y="75"/>
                  </a:cubicBezTo>
                  <a:cubicBezTo>
                    <a:pt x="297" y="74"/>
                    <a:pt x="297" y="74"/>
                    <a:pt x="297" y="73"/>
                  </a:cubicBezTo>
                  <a:cubicBezTo>
                    <a:pt x="297" y="73"/>
                    <a:pt x="297" y="72"/>
                    <a:pt x="298" y="72"/>
                  </a:cubicBezTo>
                  <a:cubicBezTo>
                    <a:pt x="298" y="72"/>
                    <a:pt x="298" y="71"/>
                    <a:pt x="299" y="71"/>
                  </a:cubicBezTo>
                  <a:cubicBezTo>
                    <a:pt x="299" y="71"/>
                    <a:pt x="299" y="70"/>
                    <a:pt x="300" y="70"/>
                  </a:cubicBezTo>
                  <a:cubicBezTo>
                    <a:pt x="300" y="70"/>
                    <a:pt x="301" y="69"/>
                    <a:pt x="301" y="69"/>
                  </a:cubicBezTo>
                  <a:cubicBezTo>
                    <a:pt x="302" y="68"/>
                    <a:pt x="302" y="68"/>
                    <a:pt x="302" y="68"/>
                  </a:cubicBezTo>
                  <a:cubicBezTo>
                    <a:pt x="302" y="67"/>
                    <a:pt x="303" y="67"/>
                    <a:pt x="303" y="67"/>
                  </a:cubicBezTo>
                  <a:cubicBezTo>
                    <a:pt x="303" y="67"/>
                    <a:pt x="303" y="66"/>
                    <a:pt x="303" y="66"/>
                  </a:cubicBezTo>
                  <a:cubicBezTo>
                    <a:pt x="303" y="66"/>
                    <a:pt x="303" y="65"/>
                    <a:pt x="303" y="65"/>
                  </a:cubicBezTo>
                  <a:cubicBezTo>
                    <a:pt x="303" y="64"/>
                    <a:pt x="303" y="64"/>
                    <a:pt x="303" y="64"/>
                  </a:cubicBezTo>
                  <a:cubicBezTo>
                    <a:pt x="304" y="63"/>
                    <a:pt x="304" y="63"/>
                    <a:pt x="304" y="62"/>
                  </a:cubicBezTo>
                  <a:cubicBezTo>
                    <a:pt x="305" y="62"/>
                    <a:pt x="305" y="61"/>
                    <a:pt x="306" y="61"/>
                  </a:cubicBezTo>
                  <a:cubicBezTo>
                    <a:pt x="307" y="60"/>
                    <a:pt x="307" y="60"/>
                    <a:pt x="308" y="59"/>
                  </a:cubicBezTo>
                  <a:cubicBezTo>
                    <a:pt x="308" y="59"/>
                    <a:pt x="309" y="58"/>
                    <a:pt x="309" y="58"/>
                  </a:cubicBezTo>
                  <a:cubicBezTo>
                    <a:pt x="309" y="58"/>
                    <a:pt x="309" y="57"/>
                    <a:pt x="310" y="57"/>
                  </a:cubicBezTo>
                  <a:cubicBezTo>
                    <a:pt x="310" y="56"/>
                    <a:pt x="310" y="56"/>
                    <a:pt x="310" y="56"/>
                  </a:cubicBezTo>
                  <a:cubicBezTo>
                    <a:pt x="310" y="55"/>
                    <a:pt x="310" y="55"/>
                    <a:pt x="310" y="54"/>
                  </a:cubicBezTo>
                  <a:cubicBezTo>
                    <a:pt x="311" y="54"/>
                    <a:pt x="311" y="54"/>
                    <a:pt x="311" y="53"/>
                  </a:cubicBezTo>
                  <a:cubicBezTo>
                    <a:pt x="311" y="53"/>
                    <a:pt x="312" y="53"/>
                    <a:pt x="312" y="53"/>
                  </a:cubicBezTo>
                  <a:cubicBezTo>
                    <a:pt x="312" y="53"/>
                    <a:pt x="313" y="52"/>
                    <a:pt x="314" y="52"/>
                  </a:cubicBezTo>
                  <a:cubicBezTo>
                    <a:pt x="314" y="52"/>
                    <a:pt x="315" y="52"/>
                    <a:pt x="315" y="52"/>
                  </a:cubicBezTo>
                  <a:cubicBezTo>
                    <a:pt x="315" y="52"/>
                    <a:pt x="315" y="52"/>
                    <a:pt x="315" y="52"/>
                  </a:cubicBezTo>
                  <a:cubicBezTo>
                    <a:pt x="315" y="51"/>
                    <a:pt x="315" y="51"/>
                    <a:pt x="315" y="51"/>
                  </a:cubicBezTo>
                  <a:cubicBezTo>
                    <a:pt x="315" y="51"/>
                    <a:pt x="315" y="51"/>
                    <a:pt x="315" y="50"/>
                  </a:cubicBezTo>
                  <a:cubicBezTo>
                    <a:pt x="315" y="50"/>
                    <a:pt x="315" y="50"/>
                    <a:pt x="315" y="49"/>
                  </a:cubicBezTo>
                  <a:cubicBezTo>
                    <a:pt x="315" y="49"/>
                    <a:pt x="315" y="49"/>
                    <a:pt x="316" y="48"/>
                  </a:cubicBezTo>
                  <a:cubicBezTo>
                    <a:pt x="316" y="48"/>
                    <a:pt x="316" y="48"/>
                    <a:pt x="316" y="47"/>
                  </a:cubicBezTo>
                  <a:cubicBezTo>
                    <a:pt x="317" y="47"/>
                    <a:pt x="317" y="47"/>
                    <a:pt x="318" y="47"/>
                  </a:cubicBezTo>
                  <a:cubicBezTo>
                    <a:pt x="319" y="47"/>
                    <a:pt x="319" y="47"/>
                    <a:pt x="319" y="46"/>
                  </a:cubicBezTo>
                  <a:cubicBezTo>
                    <a:pt x="320" y="46"/>
                    <a:pt x="320" y="46"/>
                    <a:pt x="321" y="46"/>
                  </a:cubicBezTo>
                  <a:cubicBezTo>
                    <a:pt x="321" y="46"/>
                    <a:pt x="321" y="45"/>
                    <a:pt x="321" y="45"/>
                  </a:cubicBezTo>
                  <a:cubicBezTo>
                    <a:pt x="322" y="45"/>
                    <a:pt x="322" y="45"/>
                    <a:pt x="322" y="44"/>
                  </a:cubicBezTo>
                  <a:cubicBezTo>
                    <a:pt x="322" y="44"/>
                    <a:pt x="322" y="43"/>
                    <a:pt x="323" y="43"/>
                  </a:cubicBezTo>
                  <a:cubicBezTo>
                    <a:pt x="323" y="42"/>
                    <a:pt x="323" y="42"/>
                    <a:pt x="323" y="42"/>
                  </a:cubicBezTo>
                  <a:cubicBezTo>
                    <a:pt x="323" y="41"/>
                    <a:pt x="323" y="41"/>
                    <a:pt x="323" y="40"/>
                  </a:cubicBezTo>
                  <a:cubicBezTo>
                    <a:pt x="323" y="40"/>
                    <a:pt x="323" y="40"/>
                    <a:pt x="323" y="40"/>
                  </a:cubicBezTo>
                  <a:cubicBezTo>
                    <a:pt x="323" y="40"/>
                    <a:pt x="323" y="39"/>
                    <a:pt x="323" y="39"/>
                  </a:cubicBezTo>
                  <a:cubicBezTo>
                    <a:pt x="323" y="39"/>
                    <a:pt x="323" y="39"/>
                    <a:pt x="323" y="39"/>
                  </a:cubicBezTo>
                  <a:cubicBezTo>
                    <a:pt x="323" y="39"/>
                    <a:pt x="323" y="39"/>
                    <a:pt x="323" y="39"/>
                  </a:cubicBezTo>
                  <a:cubicBezTo>
                    <a:pt x="323" y="39"/>
                    <a:pt x="323" y="39"/>
                    <a:pt x="323" y="39"/>
                  </a:cubicBezTo>
                  <a:cubicBezTo>
                    <a:pt x="323" y="39"/>
                    <a:pt x="323" y="38"/>
                    <a:pt x="323" y="38"/>
                  </a:cubicBezTo>
                  <a:cubicBezTo>
                    <a:pt x="323" y="38"/>
                    <a:pt x="323" y="38"/>
                    <a:pt x="324" y="38"/>
                  </a:cubicBezTo>
                  <a:cubicBezTo>
                    <a:pt x="324" y="38"/>
                    <a:pt x="324" y="38"/>
                    <a:pt x="324" y="38"/>
                  </a:cubicBezTo>
                  <a:cubicBezTo>
                    <a:pt x="325" y="38"/>
                    <a:pt x="325" y="38"/>
                    <a:pt x="325" y="38"/>
                  </a:cubicBezTo>
                  <a:cubicBezTo>
                    <a:pt x="326" y="38"/>
                    <a:pt x="326" y="38"/>
                    <a:pt x="327" y="38"/>
                  </a:cubicBezTo>
                  <a:cubicBezTo>
                    <a:pt x="327" y="38"/>
                    <a:pt x="328" y="38"/>
                    <a:pt x="328" y="38"/>
                  </a:cubicBezTo>
                  <a:cubicBezTo>
                    <a:pt x="328" y="38"/>
                    <a:pt x="329" y="38"/>
                    <a:pt x="329" y="37"/>
                  </a:cubicBezTo>
                  <a:cubicBezTo>
                    <a:pt x="330" y="37"/>
                    <a:pt x="330" y="37"/>
                    <a:pt x="330" y="37"/>
                  </a:cubicBezTo>
                  <a:cubicBezTo>
                    <a:pt x="331" y="36"/>
                    <a:pt x="331" y="36"/>
                    <a:pt x="332" y="36"/>
                  </a:cubicBezTo>
                  <a:cubicBezTo>
                    <a:pt x="332" y="35"/>
                    <a:pt x="332" y="35"/>
                    <a:pt x="333" y="35"/>
                  </a:cubicBezTo>
                  <a:cubicBezTo>
                    <a:pt x="333" y="35"/>
                    <a:pt x="334" y="35"/>
                    <a:pt x="334" y="35"/>
                  </a:cubicBezTo>
                  <a:cubicBezTo>
                    <a:pt x="335" y="35"/>
                    <a:pt x="335" y="35"/>
                    <a:pt x="336" y="34"/>
                  </a:cubicBezTo>
                  <a:cubicBezTo>
                    <a:pt x="336" y="34"/>
                    <a:pt x="337" y="34"/>
                    <a:pt x="338" y="34"/>
                  </a:cubicBezTo>
                  <a:cubicBezTo>
                    <a:pt x="338" y="34"/>
                    <a:pt x="339" y="34"/>
                    <a:pt x="339" y="34"/>
                  </a:cubicBezTo>
                  <a:cubicBezTo>
                    <a:pt x="340" y="33"/>
                    <a:pt x="340" y="33"/>
                    <a:pt x="340" y="33"/>
                  </a:cubicBezTo>
                  <a:cubicBezTo>
                    <a:pt x="341" y="33"/>
                    <a:pt x="341" y="32"/>
                    <a:pt x="341" y="32"/>
                  </a:cubicBezTo>
                  <a:cubicBezTo>
                    <a:pt x="342" y="31"/>
                    <a:pt x="344" y="29"/>
                    <a:pt x="347" y="28"/>
                  </a:cubicBezTo>
                  <a:cubicBezTo>
                    <a:pt x="351" y="26"/>
                    <a:pt x="355" y="24"/>
                    <a:pt x="360" y="23"/>
                  </a:cubicBezTo>
                  <a:cubicBezTo>
                    <a:pt x="364" y="21"/>
                    <a:pt x="369" y="19"/>
                    <a:pt x="374" y="18"/>
                  </a:cubicBezTo>
                  <a:cubicBezTo>
                    <a:pt x="379" y="17"/>
                    <a:pt x="384" y="15"/>
                    <a:pt x="387" y="15"/>
                  </a:cubicBezTo>
                  <a:cubicBezTo>
                    <a:pt x="390" y="14"/>
                    <a:pt x="393" y="13"/>
                    <a:pt x="396" y="12"/>
                  </a:cubicBezTo>
                  <a:cubicBezTo>
                    <a:pt x="398" y="11"/>
                    <a:pt x="401" y="10"/>
                    <a:pt x="403" y="9"/>
                  </a:cubicBezTo>
                  <a:cubicBezTo>
                    <a:pt x="405" y="9"/>
                    <a:pt x="406" y="8"/>
                    <a:pt x="407" y="7"/>
                  </a:cubicBezTo>
                  <a:cubicBezTo>
                    <a:pt x="409" y="6"/>
                    <a:pt x="409" y="5"/>
                    <a:pt x="409" y="4"/>
                  </a:cubicBezTo>
                  <a:cubicBezTo>
                    <a:pt x="409" y="4"/>
                    <a:pt x="409" y="3"/>
                    <a:pt x="409" y="3"/>
                  </a:cubicBezTo>
                  <a:cubicBezTo>
                    <a:pt x="409" y="3"/>
                    <a:pt x="409" y="3"/>
                    <a:pt x="409" y="2"/>
                  </a:cubicBezTo>
                  <a:cubicBezTo>
                    <a:pt x="409" y="2"/>
                    <a:pt x="409" y="2"/>
                    <a:pt x="409" y="2"/>
                  </a:cubicBezTo>
                  <a:cubicBezTo>
                    <a:pt x="409" y="2"/>
                    <a:pt x="408" y="1"/>
                    <a:pt x="408" y="1"/>
                  </a:cubicBezTo>
                  <a:cubicBezTo>
                    <a:pt x="408" y="1"/>
                    <a:pt x="407" y="1"/>
                    <a:pt x="407" y="1"/>
                  </a:cubicBezTo>
                  <a:cubicBezTo>
                    <a:pt x="407" y="0"/>
                    <a:pt x="406" y="0"/>
                    <a:pt x="406" y="0"/>
                  </a:cubicBezTo>
                  <a:cubicBezTo>
                    <a:pt x="405" y="0"/>
                    <a:pt x="405" y="0"/>
                    <a:pt x="404" y="0"/>
                  </a:cubicBezTo>
                  <a:cubicBezTo>
                    <a:pt x="404" y="0"/>
                    <a:pt x="403" y="0"/>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1" name="Freeform 320">
              <a:extLst>
                <a:ext uri="{FF2B5EF4-FFF2-40B4-BE49-F238E27FC236}">
                  <a16:creationId xmlns:a16="http://schemas.microsoft.com/office/drawing/2014/main" id="{BFB224CD-9A5F-624F-8F01-E4EDB3214980}"/>
                </a:ext>
              </a:extLst>
            </p:cNvPr>
            <p:cNvSpPr>
              <a:spLocks noEditPoints="1"/>
            </p:cNvSpPr>
            <p:nvPr/>
          </p:nvSpPr>
          <p:spPr bwMode="auto">
            <a:xfrm>
              <a:off x="6538913" y="450850"/>
              <a:ext cx="828675" cy="109537"/>
            </a:xfrm>
            <a:custGeom>
              <a:avLst/>
              <a:gdLst>
                <a:gd name="T0" fmla="*/ 451 w 491"/>
                <a:gd name="T1" fmla="*/ 50 h 65"/>
                <a:gd name="T2" fmla="*/ 462 w 491"/>
                <a:gd name="T3" fmla="*/ 41 h 65"/>
                <a:gd name="T4" fmla="*/ 466 w 491"/>
                <a:gd name="T5" fmla="*/ 50 h 65"/>
                <a:gd name="T6" fmla="*/ 479 w 491"/>
                <a:gd name="T7" fmla="*/ 58 h 65"/>
                <a:gd name="T8" fmla="*/ 462 w 491"/>
                <a:gd name="T9" fmla="*/ 40 h 65"/>
                <a:gd name="T10" fmla="*/ 445 w 491"/>
                <a:gd name="T11" fmla="*/ 55 h 65"/>
                <a:gd name="T12" fmla="*/ 459 w 491"/>
                <a:gd name="T13" fmla="*/ 63 h 65"/>
                <a:gd name="T14" fmla="*/ 469 w 491"/>
                <a:gd name="T15" fmla="*/ 47 h 65"/>
                <a:gd name="T16" fmla="*/ 406 w 491"/>
                <a:gd name="T17" fmla="*/ 42 h 65"/>
                <a:gd name="T18" fmla="*/ 405 w 491"/>
                <a:gd name="T19" fmla="*/ 30 h 65"/>
                <a:gd name="T20" fmla="*/ 442 w 491"/>
                <a:gd name="T21" fmla="*/ 31 h 65"/>
                <a:gd name="T22" fmla="*/ 432 w 491"/>
                <a:gd name="T23" fmla="*/ 49 h 65"/>
                <a:gd name="T24" fmla="*/ 401 w 491"/>
                <a:gd name="T25" fmla="*/ 33 h 65"/>
                <a:gd name="T26" fmla="*/ 405 w 491"/>
                <a:gd name="T27" fmla="*/ 42 h 65"/>
                <a:gd name="T28" fmla="*/ 441 w 491"/>
                <a:gd name="T29" fmla="*/ 45 h 65"/>
                <a:gd name="T30" fmla="*/ 431 w 491"/>
                <a:gd name="T31" fmla="*/ 29 h 65"/>
                <a:gd name="T32" fmla="*/ 69 w 491"/>
                <a:gd name="T33" fmla="*/ 21 h 65"/>
                <a:gd name="T34" fmla="*/ 62 w 491"/>
                <a:gd name="T35" fmla="*/ 24 h 65"/>
                <a:gd name="T36" fmla="*/ 91 w 491"/>
                <a:gd name="T37" fmla="*/ 25 h 65"/>
                <a:gd name="T38" fmla="*/ 118 w 491"/>
                <a:gd name="T39" fmla="*/ 21 h 65"/>
                <a:gd name="T40" fmla="*/ 102 w 491"/>
                <a:gd name="T41" fmla="*/ 20 h 65"/>
                <a:gd name="T42" fmla="*/ 111 w 491"/>
                <a:gd name="T43" fmla="*/ 24 h 65"/>
                <a:gd name="T44" fmla="*/ 2 w 491"/>
                <a:gd name="T45" fmla="*/ 15 h 65"/>
                <a:gd name="T46" fmla="*/ 25 w 491"/>
                <a:gd name="T47" fmla="*/ 14 h 65"/>
                <a:gd name="T48" fmla="*/ 8 w 491"/>
                <a:gd name="T49" fmla="*/ 14 h 65"/>
                <a:gd name="T50" fmla="*/ 22 w 491"/>
                <a:gd name="T51" fmla="*/ 15 h 65"/>
                <a:gd name="T52" fmla="*/ 21 w 491"/>
                <a:gd name="T53" fmla="*/ 24 h 65"/>
                <a:gd name="T54" fmla="*/ 38 w 491"/>
                <a:gd name="T55" fmla="*/ 16 h 65"/>
                <a:gd name="T56" fmla="*/ 51 w 491"/>
                <a:gd name="T57" fmla="*/ 15 h 65"/>
                <a:gd name="T58" fmla="*/ 26 w 491"/>
                <a:gd name="T59" fmla="*/ 25 h 65"/>
                <a:gd name="T60" fmla="*/ 21 w 491"/>
                <a:gd name="T61" fmla="*/ 20 h 65"/>
                <a:gd name="T62" fmla="*/ 33 w 491"/>
                <a:gd name="T63" fmla="*/ 23 h 65"/>
                <a:gd name="T64" fmla="*/ 44 w 491"/>
                <a:gd name="T65" fmla="*/ 9 h 65"/>
                <a:gd name="T66" fmla="*/ 136 w 491"/>
                <a:gd name="T67" fmla="*/ 9 h 65"/>
                <a:gd name="T68" fmla="*/ 127 w 491"/>
                <a:gd name="T69" fmla="*/ 11 h 65"/>
                <a:gd name="T70" fmla="*/ 145 w 491"/>
                <a:gd name="T71" fmla="*/ 14 h 65"/>
                <a:gd name="T72" fmla="*/ 163 w 491"/>
                <a:gd name="T73" fmla="*/ 7 h 65"/>
                <a:gd name="T74" fmla="*/ 152 w 491"/>
                <a:gd name="T75" fmla="*/ 14 h 65"/>
                <a:gd name="T76" fmla="*/ 158 w 491"/>
                <a:gd name="T77" fmla="*/ 9 h 65"/>
                <a:gd name="T78" fmla="*/ 161 w 491"/>
                <a:gd name="T79" fmla="*/ 14 h 65"/>
                <a:gd name="T80" fmla="*/ 78 w 491"/>
                <a:gd name="T81" fmla="*/ 13 h 65"/>
                <a:gd name="T82" fmla="*/ 89 w 491"/>
                <a:gd name="T83" fmla="*/ 7 h 65"/>
                <a:gd name="T84" fmla="*/ 103 w 491"/>
                <a:gd name="T85" fmla="*/ 13 h 65"/>
                <a:gd name="T86" fmla="*/ 76 w 491"/>
                <a:gd name="T87" fmla="*/ 13 h 65"/>
                <a:gd name="T88" fmla="*/ 100 w 491"/>
                <a:gd name="T89" fmla="*/ 8 h 65"/>
                <a:gd name="T90" fmla="*/ 378 w 491"/>
                <a:gd name="T91" fmla="*/ 6 h 65"/>
                <a:gd name="T92" fmla="*/ 377 w 491"/>
                <a:gd name="T93" fmla="*/ 11 h 65"/>
                <a:gd name="T94" fmla="*/ 392 w 491"/>
                <a:gd name="T95" fmla="*/ 13 h 65"/>
                <a:gd name="T96" fmla="*/ 414 w 491"/>
                <a:gd name="T97" fmla="*/ 6 h 65"/>
                <a:gd name="T98" fmla="*/ 422 w 491"/>
                <a:gd name="T99" fmla="*/ 20 h 65"/>
                <a:gd name="T100" fmla="*/ 392 w 491"/>
                <a:gd name="T101" fmla="*/ 35 h 65"/>
                <a:gd name="T102" fmla="*/ 390 w 491"/>
                <a:gd name="T103" fmla="*/ 28 h 65"/>
                <a:gd name="T104" fmla="*/ 389 w 491"/>
                <a:gd name="T105" fmla="*/ 19 h 65"/>
                <a:gd name="T106" fmla="*/ 393 w 491"/>
                <a:gd name="T107" fmla="*/ 16 h 65"/>
                <a:gd name="T108" fmla="*/ 391 w 491"/>
                <a:gd name="T109" fmla="*/ 26 h 65"/>
                <a:gd name="T110" fmla="*/ 390 w 491"/>
                <a:gd name="T111" fmla="*/ 36 h 65"/>
                <a:gd name="T112" fmla="*/ 423 w 491"/>
                <a:gd name="T113" fmla="*/ 21 h 65"/>
                <a:gd name="T114" fmla="*/ 415 w 491"/>
                <a:gd name="T115" fmla="*/ 9 h 65"/>
                <a:gd name="T116" fmla="*/ 102 w 491"/>
                <a:gd name="T117" fmla="*/ 3 h 65"/>
                <a:gd name="T118" fmla="*/ 109 w 491"/>
                <a:gd name="T119" fmla="*/ 3 h 65"/>
                <a:gd name="T120" fmla="*/ 90 w 491"/>
                <a:gd name="T121" fmla="*/ 3 h 65"/>
                <a:gd name="T122" fmla="*/ 112 w 491"/>
                <a:gd name="T123"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1" h="65">
                  <a:moveTo>
                    <a:pt x="443" y="64"/>
                  </a:moveTo>
                  <a:cubicBezTo>
                    <a:pt x="443" y="64"/>
                    <a:pt x="443" y="64"/>
                    <a:pt x="442" y="64"/>
                  </a:cubicBezTo>
                  <a:cubicBezTo>
                    <a:pt x="442" y="64"/>
                    <a:pt x="442" y="64"/>
                    <a:pt x="442" y="64"/>
                  </a:cubicBezTo>
                  <a:cubicBezTo>
                    <a:pt x="442" y="64"/>
                    <a:pt x="441" y="64"/>
                    <a:pt x="441" y="64"/>
                  </a:cubicBezTo>
                  <a:cubicBezTo>
                    <a:pt x="441" y="64"/>
                    <a:pt x="441" y="64"/>
                    <a:pt x="441" y="64"/>
                  </a:cubicBezTo>
                  <a:cubicBezTo>
                    <a:pt x="441" y="64"/>
                    <a:pt x="441" y="64"/>
                    <a:pt x="441" y="64"/>
                  </a:cubicBezTo>
                  <a:cubicBezTo>
                    <a:pt x="440" y="64"/>
                    <a:pt x="440" y="64"/>
                    <a:pt x="440" y="64"/>
                  </a:cubicBezTo>
                  <a:cubicBezTo>
                    <a:pt x="440" y="63"/>
                    <a:pt x="440" y="63"/>
                    <a:pt x="440" y="63"/>
                  </a:cubicBezTo>
                  <a:cubicBezTo>
                    <a:pt x="440" y="63"/>
                    <a:pt x="440" y="63"/>
                    <a:pt x="440" y="63"/>
                  </a:cubicBezTo>
                  <a:cubicBezTo>
                    <a:pt x="440" y="63"/>
                    <a:pt x="440" y="63"/>
                    <a:pt x="440" y="63"/>
                  </a:cubicBezTo>
                  <a:cubicBezTo>
                    <a:pt x="441" y="63"/>
                    <a:pt x="441" y="62"/>
                    <a:pt x="441" y="62"/>
                  </a:cubicBezTo>
                  <a:cubicBezTo>
                    <a:pt x="441" y="62"/>
                    <a:pt x="441" y="62"/>
                    <a:pt x="442" y="61"/>
                  </a:cubicBezTo>
                  <a:cubicBezTo>
                    <a:pt x="442" y="61"/>
                    <a:pt x="442" y="61"/>
                    <a:pt x="442" y="60"/>
                  </a:cubicBezTo>
                  <a:cubicBezTo>
                    <a:pt x="443" y="60"/>
                    <a:pt x="443" y="59"/>
                    <a:pt x="444" y="59"/>
                  </a:cubicBezTo>
                  <a:cubicBezTo>
                    <a:pt x="444" y="58"/>
                    <a:pt x="445" y="58"/>
                    <a:pt x="445" y="57"/>
                  </a:cubicBezTo>
                  <a:cubicBezTo>
                    <a:pt x="446" y="57"/>
                    <a:pt x="446" y="56"/>
                    <a:pt x="446" y="55"/>
                  </a:cubicBezTo>
                  <a:cubicBezTo>
                    <a:pt x="447" y="55"/>
                    <a:pt x="447" y="54"/>
                    <a:pt x="447" y="53"/>
                  </a:cubicBezTo>
                  <a:cubicBezTo>
                    <a:pt x="447" y="52"/>
                    <a:pt x="447" y="52"/>
                    <a:pt x="447" y="51"/>
                  </a:cubicBezTo>
                  <a:cubicBezTo>
                    <a:pt x="447" y="51"/>
                    <a:pt x="447" y="51"/>
                    <a:pt x="448" y="50"/>
                  </a:cubicBezTo>
                  <a:cubicBezTo>
                    <a:pt x="448" y="50"/>
                    <a:pt x="448" y="50"/>
                    <a:pt x="449" y="50"/>
                  </a:cubicBezTo>
                  <a:cubicBezTo>
                    <a:pt x="449" y="50"/>
                    <a:pt x="449" y="50"/>
                    <a:pt x="450" y="50"/>
                  </a:cubicBezTo>
                  <a:cubicBezTo>
                    <a:pt x="451" y="50"/>
                    <a:pt x="451" y="50"/>
                    <a:pt x="451" y="50"/>
                  </a:cubicBezTo>
                  <a:cubicBezTo>
                    <a:pt x="451" y="50"/>
                    <a:pt x="451" y="50"/>
                    <a:pt x="451" y="50"/>
                  </a:cubicBezTo>
                  <a:cubicBezTo>
                    <a:pt x="451" y="50"/>
                    <a:pt x="451" y="50"/>
                    <a:pt x="452" y="50"/>
                  </a:cubicBezTo>
                  <a:cubicBezTo>
                    <a:pt x="452" y="50"/>
                    <a:pt x="452" y="50"/>
                    <a:pt x="452" y="50"/>
                  </a:cubicBezTo>
                  <a:cubicBezTo>
                    <a:pt x="452" y="50"/>
                    <a:pt x="452" y="50"/>
                    <a:pt x="452" y="49"/>
                  </a:cubicBezTo>
                  <a:cubicBezTo>
                    <a:pt x="452" y="49"/>
                    <a:pt x="453" y="49"/>
                    <a:pt x="453" y="49"/>
                  </a:cubicBezTo>
                  <a:cubicBezTo>
                    <a:pt x="453" y="49"/>
                    <a:pt x="453" y="49"/>
                    <a:pt x="453" y="49"/>
                  </a:cubicBezTo>
                  <a:cubicBezTo>
                    <a:pt x="453" y="49"/>
                    <a:pt x="453" y="49"/>
                    <a:pt x="453" y="49"/>
                  </a:cubicBezTo>
                  <a:cubicBezTo>
                    <a:pt x="453" y="49"/>
                    <a:pt x="453" y="49"/>
                    <a:pt x="453" y="48"/>
                  </a:cubicBezTo>
                  <a:cubicBezTo>
                    <a:pt x="453" y="48"/>
                    <a:pt x="453" y="48"/>
                    <a:pt x="453" y="48"/>
                  </a:cubicBezTo>
                  <a:cubicBezTo>
                    <a:pt x="453" y="47"/>
                    <a:pt x="453" y="47"/>
                    <a:pt x="453" y="47"/>
                  </a:cubicBezTo>
                  <a:cubicBezTo>
                    <a:pt x="453" y="47"/>
                    <a:pt x="453" y="46"/>
                    <a:pt x="453" y="46"/>
                  </a:cubicBezTo>
                  <a:cubicBezTo>
                    <a:pt x="454" y="46"/>
                    <a:pt x="454" y="46"/>
                    <a:pt x="454" y="45"/>
                  </a:cubicBezTo>
                  <a:cubicBezTo>
                    <a:pt x="454" y="45"/>
                    <a:pt x="454" y="45"/>
                    <a:pt x="454" y="45"/>
                  </a:cubicBezTo>
                  <a:cubicBezTo>
                    <a:pt x="455" y="44"/>
                    <a:pt x="455" y="44"/>
                    <a:pt x="455" y="44"/>
                  </a:cubicBezTo>
                  <a:cubicBezTo>
                    <a:pt x="455" y="44"/>
                    <a:pt x="455" y="43"/>
                    <a:pt x="455" y="43"/>
                  </a:cubicBezTo>
                  <a:cubicBezTo>
                    <a:pt x="455" y="43"/>
                    <a:pt x="455" y="42"/>
                    <a:pt x="455" y="42"/>
                  </a:cubicBezTo>
                  <a:cubicBezTo>
                    <a:pt x="455" y="42"/>
                    <a:pt x="456" y="42"/>
                    <a:pt x="456" y="42"/>
                  </a:cubicBezTo>
                  <a:cubicBezTo>
                    <a:pt x="456" y="41"/>
                    <a:pt x="456" y="41"/>
                    <a:pt x="457" y="41"/>
                  </a:cubicBezTo>
                  <a:cubicBezTo>
                    <a:pt x="457" y="41"/>
                    <a:pt x="457" y="41"/>
                    <a:pt x="458" y="41"/>
                  </a:cubicBezTo>
                  <a:cubicBezTo>
                    <a:pt x="458" y="41"/>
                    <a:pt x="459" y="41"/>
                    <a:pt x="459" y="41"/>
                  </a:cubicBezTo>
                  <a:cubicBezTo>
                    <a:pt x="460" y="41"/>
                    <a:pt x="460" y="41"/>
                    <a:pt x="461" y="41"/>
                  </a:cubicBezTo>
                  <a:cubicBezTo>
                    <a:pt x="461" y="41"/>
                    <a:pt x="462" y="41"/>
                    <a:pt x="462" y="41"/>
                  </a:cubicBezTo>
                  <a:cubicBezTo>
                    <a:pt x="463" y="41"/>
                    <a:pt x="463" y="40"/>
                    <a:pt x="464" y="40"/>
                  </a:cubicBezTo>
                  <a:cubicBezTo>
                    <a:pt x="464" y="40"/>
                    <a:pt x="464" y="40"/>
                    <a:pt x="464" y="39"/>
                  </a:cubicBezTo>
                  <a:cubicBezTo>
                    <a:pt x="464" y="39"/>
                    <a:pt x="464" y="39"/>
                    <a:pt x="464" y="39"/>
                  </a:cubicBezTo>
                  <a:cubicBezTo>
                    <a:pt x="464" y="39"/>
                    <a:pt x="464" y="39"/>
                    <a:pt x="464" y="39"/>
                  </a:cubicBezTo>
                  <a:cubicBezTo>
                    <a:pt x="464" y="39"/>
                    <a:pt x="465" y="39"/>
                    <a:pt x="465" y="38"/>
                  </a:cubicBezTo>
                  <a:cubicBezTo>
                    <a:pt x="465" y="38"/>
                    <a:pt x="465" y="38"/>
                    <a:pt x="465" y="38"/>
                  </a:cubicBezTo>
                  <a:cubicBezTo>
                    <a:pt x="465" y="38"/>
                    <a:pt x="466" y="39"/>
                    <a:pt x="466" y="39"/>
                  </a:cubicBezTo>
                  <a:cubicBezTo>
                    <a:pt x="467" y="39"/>
                    <a:pt x="467" y="39"/>
                    <a:pt x="467" y="39"/>
                  </a:cubicBezTo>
                  <a:cubicBezTo>
                    <a:pt x="468" y="39"/>
                    <a:pt x="468" y="40"/>
                    <a:pt x="468" y="40"/>
                  </a:cubicBezTo>
                  <a:cubicBezTo>
                    <a:pt x="469" y="40"/>
                    <a:pt x="469" y="41"/>
                    <a:pt x="469" y="41"/>
                  </a:cubicBezTo>
                  <a:cubicBezTo>
                    <a:pt x="469" y="41"/>
                    <a:pt x="469" y="41"/>
                    <a:pt x="469" y="42"/>
                  </a:cubicBezTo>
                  <a:cubicBezTo>
                    <a:pt x="469" y="42"/>
                    <a:pt x="469" y="42"/>
                    <a:pt x="469" y="42"/>
                  </a:cubicBezTo>
                  <a:cubicBezTo>
                    <a:pt x="469" y="43"/>
                    <a:pt x="469" y="43"/>
                    <a:pt x="469" y="43"/>
                  </a:cubicBezTo>
                  <a:cubicBezTo>
                    <a:pt x="469" y="43"/>
                    <a:pt x="469" y="44"/>
                    <a:pt x="468" y="44"/>
                  </a:cubicBezTo>
                  <a:cubicBezTo>
                    <a:pt x="468" y="45"/>
                    <a:pt x="467" y="45"/>
                    <a:pt x="467" y="46"/>
                  </a:cubicBezTo>
                  <a:cubicBezTo>
                    <a:pt x="466" y="46"/>
                    <a:pt x="466" y="47"/>
                    <a:pt x="466" y="47"/>
                  </a:cubicBezTo>
                  <a:cubicBezTo>
                    <a:pt x="466" y="48"/>
                    <a:pt x="465" y="48"/>
                    <a:pt x="465" y="49"/>
                  </a:cubicBezTo>
                  <a:cubicBezTo>
                    <a:pt x="465" y="49"/>
                    <a:pt x="465" y="49"/>
                    <a:pt x="466" y="50"/>
                  </a:cubicBezTo>
                  <a:cubicBezTo>
                    <a:pt x="466" y="50"/>
                    <a:pt x="466" y="50"/>
                    <a:pt x="466" y="50"/>
                  </a:cubicBezTo>
                  <a:cubicBezTo>
                    <a:pt x="466" y="50"/>
                    <a:pt x="466" y="50"/>
                    <a:pt x="466" y="50"/>
                  </a:cubicBezTo>
                  <a:cubicBezTo>
                    <a:pt x="466" y="50"/>
                    <a:pt x="466" y="50"/>
                    <a:pt x="466" y="50"/>
                  </a:cubicBezTo>
                  <a:cubicBezTo>
                    <a:pt x="466" y="50"/>
                    <a:pt x="466" y="50"/>
                    <a:pt x="466" y="50"/>
                  </a:cubicBezTo>
                  <a:cubicBezTo>
                    <a:pt x="467" y="50"/>
                    <a:pt x="467" y="50"/>
                    <a:pt x="467" y="50"/>
                  </a:cubicBezTo>
                  <a:cubicBezTo>
                    <a:pt x="467" y="50"/>
                    <a:pt x="467" y="50"/>
                    <a:pt x="467" y="50"/>
                  </a:cubicBezTo>
                  <a:cubicBezTo>
                    <a:pt x="467" y="50"/>
                    <a:pt x="468" y="49"/>
                    <a:pt x="468" y="49"/>
                  </a:cubicBezTo>
                  <a:cubicBezTo>
                    <a:pt x="468" y="49"/>
                    <a:pt x="468" y="49"/>
                    <a:pt x="468" y="49"/>
                  </a:cubicBezTo>
                  <a:cubicBezTo>
                    <a:pt x="468" y="48"/>
                    <a:pt x="469" y="48"/>
                    <a:pt x="469" y="47"/>
                  </a:cubicBezTo>
                  <a:cubicBezTo>
                    <a:pt x="470" y="47"/>
                    <a:pt x="470" y="47"/>
                    <a:pt x="471" y="46"/>
                  </a:cubicBezTo>
                  <a:cubicBezTo>
                    <a:pt x="472" y="46"/>
                    <a:pt x="473" y="46"/>
                    <a:pt x="473" y="45"/>
                  </a:cubicBezTo>
                  <a:cubicBezTo>
                    <a:pt x="474" y="45"/>
                    <a:pt x="475" y="45"/>
                    <a:pt x="476" y="45"/>
                  </a:cubicBezTo>
                  <a:cubicBezTo>
                    <a:pt x="476" y="45"/>
                    <a:pt x="476" y="45"/>
                    <a:pt x="477" y="45"/>
                  </a:cubicBezTo>
                  <a:cubicBezTo>
                    <a:pt x="477" y="45"/>
                    <a:pt x="477" y="45"/>
                    <a:pt x="477" y="45"/>
                  </a:cubicBezTo>
                  <a:cubicBezTo>
                    <a:pt x="478" y="45"/>
                    <a:pt x="478" y="46"/>
                    <a:pt x="478" y="46"/>
                  </a:cubicBezTo>
                  <a:cubicBezTo>
                    <a:pt x="479" y="46"/>
                    <a:pt x="479" y="46"/>
                    <a:pt x="479" y="46"/>
                  </a:cubicBezTo>
                  <a:cubicBezTo>
                    <a:pt x="480" y="47"/>
                    <a:pt x="480" y="47"/>
                    <a:pt x="481" y="47"/>
                  </a:cubicBezTo>
                  <a:cubicBezTo>
                    <a:pt x="481" y="48"/>
                    <a:pt x="482" y="48"/>
                    <a:pt x="482" y="48"/>
                  </a:cubicBezTo>
                  <a:cubicBezTo>
                    <a:pt x="483" y="48"/>
                    <a:pt x="483" y="49"/>
                    <a:pt x="484" y="49"/>
                  </a:cubicBezTo>
                  <a:cubicBezTo>
                    <a:pt x="484" y="49"/>
                    <a:pt x="485" y="49"/>
                    <a:pt x="485" y="49"/>
                  </a:cubicBezTo>
                  <a:cubicBezTo>
                    <a:pt x="486" y="50"/>
                    <a:pt x="487" y="50"/>
                    <a:pt x="487" y="50"/>
                  </a:cubicBezTo>
                  <a:cubicBezTo>
                    <a:pt x="488" y="50"/>
                    <a:pt x="489" y="51"/>
                    <a:pt x="489" y="51"/>
                  </a:cubicBezTo>
                  <a:cubicBezTo>
                    <a:pt x="489" y="51"/>
                    <a:pt x="490" y="51"/>
                    <a:pt x="490" y="52"/>
                  </a:cubicBezTo>
                  <a:cubicBezTo>
                    <a:pt x="490" y="52"/>
                    <a:pt x="490" y="52"/>
                    <a:pt x="490" y="53"/>
                  </a:cubicBezTo>
                  <a:cubicBezTo>
                    <a:pt x="490" y="54"/>
                    <a:pt x="489" y="55"/>
                    <a:pt x="487" y="56"/>
                  </a:cubicBezTo>
                  <a:cubicBezTo>
                    <a:pt x="485" y="57"/>
                    <a:pt x="482" y="58"/>
                    <a:pt x="479" y="58"/>
                  </a:cubicBezTo>
                  <a:cubicBezTo>
                    <a:pt x="476" y="59"/>
                    <a:pt x="473" y="60"/>
                    <a:pt x="470" y="61"/>
                  </a:cubicBezTo>
                  <a:cubicBezTo>
                    <a:pt x="467" y="61"/>
                    <a:pt x="465" y="62"/>
                    <a:pt x="463" y="62"/>
                  </a:cubicBezTo>
                  <a:cubicBezTo>
                    <a:pt x="462" y="62"/>
                    <a:pt x="462" y="62"/>
                    <a:pt x="462" y="62"/>
                  </a:cubicBezTo>
                  <a:cubicBezTo>
                    <a:pt x="462" y="62"/>
                    <a:pt x="462" y="62"/>
                    <a:pt x="462" y="62"/>
                  </a:cubicBezTo>
                  <a:cubicBezTo>
                    <a:pt x="462" y="62"/>
                    <a:pt x="462" y="62"/>
                    <a:pt x="462" y="62"/>
                  </a:cubicBezTo>
                  <a:cubicBezTo>
                    <a:pt x="462" y="62"/>
                    <a:pt x="462" y="62"/>
                    <a:pt x="462" y="62"/>
                  </a:cubicBezTo>
                  <a:cubicBezTo>
                    <a:pt x="462" y="62"/>
                    <a:pt x="462" y="62"/>
                    <a:pt x="462" y="62"/>
                  </a:cubicBezTo>
                  <a:cubicBezTo>
                    <a:pt x="461" y="62"/>
                    <a:pt x="460" y="62"/>
                    <a:pt x="459" y="62"/>
                  </a:cubicBezTo>
                  <a:cubicBezTo>
                    <a:pt x="458" y="62"/>
                    <a:pt x="457" y="62"/>
                    <a:pt x="457" y="62"/>
                  </a:cubicBezTo>
                  <a:cubicBezTo>
                    <a:pt x="456" y="62"/>
                    <a:pt x="455" y="62"/>
                    <a:pt x="454" y="63"/>
                  </a:cubicBezTo>
                  <a:cubicBezTo>
                    <a:pt x="453" y="63"/>
                    <a:pt x="452" y="63"/>
                    <a:pt x="451" y="63"/>
                  </a:cubicBezTo>
                  <a:cubicBezTo>
                    <a:pt x="450" y="63"/>
                    <a:pt x="450" y="63"/>
                    <a:pt x="449" y="64"/>
                  </a:cubicBezTo>
                  <a:cubicBezTo>
                    <a:pt x="448" y="64"/>
                    <a:pt x="448" y="64"/>
                    <a:pt x="447" y="64"/>
                  </a:cubicBezTo>
                  <a:cubicBezTo>
                    <a:pt x="446" y="64"/>
                    <a:pt x="446" y="64"/>
                    <a:pt x="445" y="64"/>
                  </a:cubicBezTo>
                  <a:cubicBezTo>
                    <a:pt x="444" y="64"/>
                    <a:pt x="444" y="64"/>
                    <a:pt x="443" y="64"/>
                  </a:cubicBezTo>
                  <a:moveTo>
                    <a:pt x="465" y="38"/>
                  </a:moveTo>
                  <a:cubicBezTo>
                    <a:pt x="465" y="38"/>
                    <a:pt x="465" y="38"/>
                    <a:pt x="464" y="38"/>
                  </a:cubicBezTo>
                  <a:cubicBezTo>
                    <a:pt x="464" y="38"/>
                    <a:pt x="464" y="38"/>
                    <a:pt x="464" y="38"/>
                  </a:cubicBezTo>
                  <a:cubicBezTo>
                    <a:pt x="464" y="38"/>
                    <a:pt x="463" y="38"/>
                    <a:pt x="463" y="38"/>
                  </a:cubicBezTo>
                  <a:cubicBezTo>
                    <a:pt x="463" y="39"/>
                    <a:pt x="463" y="39"/>
                    <a:pt x="463" y="39"/>
                  </a:cubicBezTo>
                  <a:cubicBezTo>
                    <a:pt x="463" y="39"/>
                    <a:pt x="463" y="39"/>
                    <a:pt x="463" y="40"/>
                  </a:cubicBezTo>
                  <a:cubicBezTo>
                    <a:pt x="463" y="40"/>
                    <a:pt x="462" y="40"/>
                    <a:pt x="462" y="40"/>
                  </a:cubicBezTo>
                  <a:cubicBezTo>
                    <a:pt x="461" y="40"/>
                    <a:pt x="461" y="40"/>
                    <a:pt x="460" y="40"/>
                  </a:cubicBezTo>
                  <a:cubicBezTo>
                    <a:pt x="460" y="40"/>
                    <a:pt x="460" y="40"/>
                    <a:pt x="459" y="40"/>
                  </a:cubicBezTo>
                  <a:cubicBezTo>
                    <a:pt x="458" y="40"/>
                    <a:pt x="458" y="40"/>
                    <a:pt x="457" y="40"/>
                  </a:cubicBezTo>
                  <a:cubicBezTo>
                    <a:pt x="457" y="40"/>
                    <a:pt x="456" y="40"/>
                    <a:pt x="456" y="41"/>
                  </a:cubicBezTo>
                  <a:cubicBezTo>
                    <a:pt x="455" y="41"/>
                    <a:pt x="455" y="41"/>
                    <a:pt x="455" y="41"/>
                  </a:cubicBezTo>
                  <a:cubicBezTo>
                    <a:pt x="455" y="41"/>
                    <a:pt x="454" y="42"/>
                    <a:pt x="454" y="42"/>
                  </a:cubicBezTo>
                  <a:cubicBezTo>
                    <a:pt x="454" y="42"/>
                    <a:pt x="454" y="43"/>
                    <a:pt x="454" y="43"/>
                  </a:cubicBezTo>
                  <a:cubicBezTo>
                    <a:pt x="454" y="43"/>
                    <a:pt x="454" y="43"/>
                    <a:pt x="454" y="44"/>
                  </a:cubicBezTo>
                  <a:cubicBezTo>
                    <a:pt x="454" y="44"/>
                    <a:pt x="454" y="44"/>
                    <a:pt x="454" y="44"/>
                  </a:cubicBezTo>
                  <a:cubicBezTo>
                    <a:pt x="453" y="44"/>
                    <a:pt x="453" y="45"/>
                    <a:pt x="453" y="45"/>
                  </a:cubicBezTo>
                  <a:cubicBezTo>
                    <a:pt x="453" y="45"/>
                    <a:pt x="453" y="45"/>
                    <a:pt x="453" y="46"/>
                  </a:cubicBezTo>
                  <a:cubicBezTo>
                    <a:pt x="452" y="46"/>
                    <a:pt x="452" y="46"/>
                    <a:pt x="452" y="47"/>
                  </a:cubicBezTo>
                  <a:cubicBezTo>
                    <a:pt x="452" y="47"/>
                    <a:pt x="452" y="47"/>
                    <a:pt x="452" y="47"/>
                  </a:cubicBezTo>
                  <a:cubicBezTo>
                    <a:pt x="452" y="48"/>
                    <a:pt x="452" y="48"/>
                    <a:pt x="452" y="49"/>
                  </a:cubicBezTo>
                  <a:cubicBezTo>
                    <a:pt x="452" y="49"/>
                    <a:pt x="452" y="49"/>
                    <a:pt x="452" y="49"/>
                  </a:cubicBezTo>
                  <a:cubicBezTo>
                    <a:pt x="451" y="49"/>
                    <a:pt x="451" y="49"/>
                    <a:pt x="451" y="49"/>
                  </a:cubicBezTo>
                  <a:cubicBezTo>
                    <a:pt x="450" y="49"/>
                    <a:pt x="450" y="49"/>
                    <a:pt x="450" y="49"/>
                  </a:cubicBezTo>
                  <a:cubicBezTo>
                    <a:pt x="449" y="49"/>
                    <a:pt x="449" y="49"/>
                    <a:pt x="449" y="49"/>
                  </a:cubicBezTo>
                  <a:cubicBezTo>
                    <a:pt x="448" y="49"/>
                    <a:pt x="448" y="49"/>
                    <a:pt x="447" y="49"/>
                  </a:cubicBezTo>
                  <a:cubicBezTo>
                    <a:pt x="447" y="50"/>
                    <a:pt x="447" y="50"/>
                    <a:pt x="446" y="51"/>
                  </a:cubicBezTo>
                  <a:cubicBezTo>
                    <a:pt x="446" y="51"/>
                    <a:pt x="446" y="52"/>
                    <a:pt x="446" y="53"/>
                  </a:cubicBezTo>
                  <a:cubicBezTo>
                    <a:pt x="446" y="54"/>
                    <a:pt x="446" y="54"/>
                    <a:pt x="445" y="55"/>
                  </a:cubicBezTo>
                  <a:cubicBezTo>
                    <a:pt x="445" y="56"/>
                    <a:pt x="445" y="56"/>
                    <a:pt x="444" y="57"/>
                  </a:cubicBezTo>
                  <a:cubicBezTo>
                    <a:pt x="444" y="57"/>
                    <a:pt x="443" y="58"/>
                    <a:pt x="443" y="58"/>
                  </a:cubicBezTo>
                  <a:cubicBezTo>
                    <a:pt x="443" y="59"/>
                    <a:pt x="442" y="59"/>
                    <a:pt x="442" y="60"/>
                  </a:cubicBezTo>
                  <a:cubicBezTo>
                    <a:pt x="441" y="60"/>
                    <a:pt x="441" y="60"/>
                    <a:pt x="441" y="61"/>
                  </a:cubicBezTo>
                  <a:cubicBezTo>
                    <a:pt x="440" y="61"/>
                    <a:pt x="440" y="61"/>
                    <a:pt x="440" y="62"/>
                  </a:cubicBezTo>
                  <a:cubicBezTo>
                    <a:pt x="440" y="62"/>
                    <a:pt x="440" y="62"/>
                    <a:pt x="439" y="63"/>
                  </a:cubicBezTo>
                  <a:cubicBezTo>
                    <a:pt x="439" y="63"/>
                    <a:pt x="439" y="63"/>
                    <a:pt x="439" y="63"/>
                  </a:cubicBezTo>
                  <a:cubicBezTo>
                    <a:pt x="439" y="64"/>
                    <a:pt x="439" y="64"/>
                    <a:pt x="439" y="64"/>
                  </a:cubicBezTo>
                  <a:cubicBezTo>
                    <a:pt x="440" y="64"/>
                    <a:pt x="440" y="64"/>
                    <a:pt x="440" y="64"/>
                  </a:cubicBezTo>
                  <a:cubicBezTo>
                    <a:pt x="440" y="64"/>
                    <a:pt x="440" y="64"/>
                    <a:pt x="440" y="64"/>
                  </a:cubicBezTo>
                  <a:cubicBezTo>
                    <a:pt x="440" y="65"/>
                    <a:pt x="440" y="65"/>
                    <a:pt x="440" y="65"/>
                  </a:cubicBezTo>
                  <a:cubicBezTo>
                    <a:pt x="441" y="65"/>
                    <a:pt x="441" y="65"/>
                    <a:pt x="441" y="65"/>
                  </a:cubicBezTo>
                  <a:cubicBezTo>
                    <a:pt x="441" y="65"/>
                    <a:pt x="441" y="65"/>
                    <a:pt x="442" y="65"/>
                  </a:cubicBezTo>
                  <a:cubicBezTo>
                    <a:pt x="442" y="65"/>
                    <a:pt x="442" y="65"/>
                    <a:pt x="442" y="65"/>
                  </a:cubicBezTo>
                  <a:cubicBezTo>
                    <a:pt x="443" y="65"/>
                    <a:pt x="443" y="65"/>
                    <a:pt x="443" y="65"/>
                  </a:cubicBezTo>
                  <a:cubicBezTo>
                    <a:pt x="444" y="65"/>
                    <a:pt x="444" y="65"/>
                    <a:pt x="445" y="65"/>
                  </a:cubicBezTo>
                  <a:cubicBezTo>
                    <a:pt x="446" y="65"/>
                    <a:pt x="446" y="65"/>
                    <a:pt x="447" y="65"/>
                  </a:cubicBezTo>
                  <a:cubicBezTo>
                    <a:pt x="448" y="65"/>
                    <a:pt x="448" y="65"/>
                    <a:pt x="449" y="65"/>
                  </a:cubicBezTo>
                  <a:cubicBezTo>
                    <a:pt x="450" y="64"/>
                    <a:pt x="451" y="64"/>
                    <a:pt x="451" y="64"/>
                  </a:cubicBezTo>
                  <a:cubicBezTo>
                    <a:pt x="452" y="64"/>
                    <a:pt x="453" y="64"/>
                    <a:pt x="454" y="64"/>
                  </a:cubicBezTo>
                  <a:cubicBezTo>
                    <a:pt x="455" y="63"/>
                    <a:pt x="456" y="63"/>
                    <a:pt x="457" y="63"/>
                  </a:cubicBezTo>
                  <a:cubicBezTo>
                    <a:pt x="458" y="63"/>
                    <a:pt x="458" y="63"/>
                    <a:pt x="459" y="63"/>
                  </a:cubicBezTo>
                  <a:cubicBezTo>
                    <a:pt x="460" y="63"/>
                    <a:pt x="461" y="63"/>
                    <a:pt x="462" y="63"/>
                  </a:cubicBezTo>
                  <a:cubicBezTo>
                    <a:pt x="462" y="63"/>
                    <a:pt x="462" y="63"/>
                    <a:pt x="462" y="63"/>
                  </a:cubicBezTo>
                  <a:cubicBezTo>
                    <a:pt x="463" y="63"/>
                    <a:pt x="463" y="63"/>
                    <a:pt x="463" y="63"/>
                  </a:cubicBezTo>
                  <a:cubicBezTo>
                    <a:pt x="465" y="63"/>
                    <a:pt x="467" y="62"/>
                    <a:pt x="470" y="62"/>
                  </a:cubicBezTo>
                  <a:cubicBezTo>
                    <a:pt x="473" y="61"/>
                    <a:pt x="476" y="60"/>
                    <a:pt x="479" y="59"/>
                  </a:cubicBezTo>
                  <a:cubicBezTo>
                    <a:pt x="482" y="59"/>
                    <a:pt x="485" y="57"/>
                    <a:pt x="487" y="56"/>
                  </a:cubicBezTo>
                  <a:cubicBezTo>
                    <a:pt x="489" y="55"/>
                    <a:pt x="491" y="54"/>
                    <a:pt x="491" y="53"/>
                  </a:cubicBezTo>
                  <a:cubicBezTo>
                    <a:pt x="491" y="52"/>
                    <a:pt x="491" y="52"/>
                    <a:pt x="491" y="51"/>
                  </a:cubicBezTo>
                  <a:cubicBezTo>
                    <a:pt x="491" y="51"/>
                    <a:pt x="490" y="51"/>
                    <a:pt x="490" y="50"/>
                  </a:cubicBezTo>
                  <a:cubicBezTo>
                    <a:pt x="489" y="50"/>
                    <a:pt x="488" y="50"/>
                    <a:pt x="488" y="49"/>
                  </a:cubicBezTo>
                  <a:cubicBezTo>
                    <a:pt x="487" y="49"/>
                    <a:pt x="486" y="49"/>
                    <a:pt x="486" y="49"/>
                  </a:cubicBezTo>
                  <a:cubicBezTo>
                    <a:pt x="485" y="48"/>
                    <a:pt x="485" y="48"/>
                    <a:pt x="484" y="48"/>
                  </a:cubicBezTo>
                  <a:cubicBezTo>
                    <a:pt x="484" y="48"/>
                    <a:pt x="483" y="48"/>
                    <a:pt x="483" y="47"/>
                  </a:cubicBezTo>
                  <a:cubicBezTo>
                    <a:pt x="482" y="47"/>
                    <a:pt x="482" y="47"/>
                    <a:pt x="481" y="47"/>
                  </a:cubicBezTo>
                  <a:cubicBezTo>
                    <a:pt x="481" y="46"/>
                    <a:pt x="480" y="46"/>
                    <a:pt x="480" y="46"/>
                  </a:cubicBezTo>
                  <a:cubicBezTo>
                    <a:pt x="480" y="46"/>
                    <a:pt x="479" y="45"/>
                    <a:pt x="479" y="45"/>
                  </a:cubicBezTo>
                  <a:cubicBezTo>
                    <a:pt x="479" y="45"/>
                    <a:pt x="478" y="45"/>
                    <a:pt x="478" y="45"/>
                  </a:cubicBezTo>
                  <a:cubicBezTo>
                    <a:pt x="478" y="44"/>
                    <a:pt x="477" y="44"/>
                    <a:pt x="477" y="44"/>
                  </a:cubicBezTo>
                  <a:cubicBezTo>
                    <a:pt x="477" y="44"/>
                    <a:pt x="476" y="44"/>
                    <a:pt x="476" y="44"/>
                  </a:cubicBezTo>
                  <a:cubicBezTo>
                    <a:pt x="475" y="44"/>
                    <a:pt x="474" y="44"/>
                    <a:pt x="473" y="44"/>
                  </a:cubicBezTo>
                  <a:cubicBezTo>
                    <a:pt x="472" y="45"/>
                    <a:pt x="472" y="45"/>
                    <a:pt x="471" y="45"/>
                  </a:cubicBezTo>
                  <a:cubicBezTo>
                    <a:pt x="470" y="46"/>
                    <a:pt x="469" y="46"/>
                    <a:pt x="469" y="47"/>
                  </a:cubicBezTo>
                  <a:cubicBezTo>
                    <a:pt x="468" y="47"/>
                    <a:pt x="468" y="48"/>
                    <a:pt x="467" y="48"/>
                  </a:cubicBezTo>
                  <a:cubicBezTo>
                    <a:pt x="467" y="48"/>
                    <a:pt x="467" y="49"/>
                    <a:pt x="467" y="49"/>
                  </a:cubicBezTo>
                  <a:cubicBezTo>
                    <a:pt x="467" y="49"/>
                    <a:pt x="467" y="49"/>
                    <a:pt x="467" y="49"/>
                  </a:cubicBezTo>
                  <a:cubicBezTo>
                    <a:pt x="467" y="49"/>
                    <a:pt x="467" y="49"/>
                    <a:pt x="467" y="49"/>
                  </a:cubicBezTo>
                  <a:cubicBezTo>
                    <a:pt x="467" y="49"/>
                    <a:pt x="466" y="49"/>
                    <a:pt x="466" y="49"/>
                  </a:cubicBezTo>
                  <a:cubicBezTo>
                    <a:pt x="466" y="49"/>
                    <a:pt x="466" y="49"/>
                    <a:pt x="466" y="49"/>
                  </a:cubicBezTo>
                  <a:cubicBezTo>
                    <a:pt x="466" y="49"/>
                    <a:pt x="466" y="48"/>
                    <a:pt x="467" y="48"/>
                  </a:cubicBezTo>
                  <a:cubicBezTo>
                    <a:pt x="467" y="47"/>
                    <a:pt x="467" y="47"/>
                    <a:pt x="467" y="46"/>
                  </a:cubicBezTo>
                  <a:cubicBezTo>
                    <a:pt x="468" y="46"/>
                    <a:pt x="468" y="45"/>
                    <a:pt x="469" y="45"/>
                  </a:cubicBezTo>
                  <a:cubicBezTo>
                    <a:pt x="469" y="44"/>
                    <a:pt x="470" y="44"/>
                    <a:pt x="470" y="43"/>
                  </a:cubicBezTo>
                  <a:cubicBezTo>
                    <a:pt x="470" y="43"/>
                    <a:pt x="470" y="43"/>
                    <a:pt x="470" y="42"/>
                  </a:cubicBezTo>
                  <a:cubicBezTo>
                    <a:pt x="470" y="42"/>
                    <a:pt x="470" y="42"/>
                    <a:pt x="470" y="41"/>
                  </a:cubicBezTo>
                  <a:cubicBezTo>
                    <a:pt x="470" y="41"/>
                    <a:pt x="470" y="41"/>
                    <a:pt x="470" y="40"/>
                  </a:cubicBezTo>
                  <a:cubicBezTo>
                    <a:pt x="470" y="40"/>
                    <a:pt x="470" y="40"/>
                    <a:pt x="469" y="39"/>
                  </a:cubicBezTo>
                  <a:cubicBezTo>
                    <a:pt x="469" y="39"/>
                    <a:pt x="468" y="39"/>
                    <a:pt x="468" y="38"/>
                  </a:cubicBezTo>
                  <a:cubicBezTo>
                    <a:pt x="467" y="38"/>
                    <a:pt x="467" y="38"/>
                    <a:pt x="467" y="38"/>
                  </a:cubicBezTo>
                  <a:cubicBezTo>
                    <a:pt x="466" y="38"/>
                    <a:pt x="466" y="38"/>
                    <a:pt x="465" y="38"/>
                  </a:cubicBezTo>
                  <a:moveTo>
                    <a:pt x="410" y="45"/>
                  </a:moveTo>
                  <a:cubicBezTo>
                    <a:pt x="410" y="45"/>
                    <a:pt x="409" y="45"/>
                    <a:pt x="409" y="45"/>
                  </a:cubicBezTo>
                  <a:cubicBezTo>
                    <a:pt x="408" y="44"/>
                    <a:pt x="408" y="44"/>
                    <a:pt x="408" y="44"/>
                  </a:cubicBezTo>
                  <a:cubicBezTo>
                    <a:pt x="407" y="44"/>
                    <a:pt x="407" y="43"/>
                    <a:pt x="407" y="43"/>
                  </a:cubicBezTo>
                  <a:cubicBezTo>
                    <a:pt x="406" y="42"/>
                    <a:pt x="406" y="42"/>
                    <a:pt x="406" y="42"/>
                  </a:cubicBezTo>
                  <a:cubicBezTo>
                    <a:pt x="406" y="41"/>
                    <a:pt x="405" y="41"/>
                    <a:pt x="405" y="41"/>
                  </a:cubicBezTo>
                  <a:cubicBezTo>
                    <a:pt x="405" y="41"/>
                    <a:pt x="405" y="40"/>
                    <a:pt x="404" y="40"/>
                  </a:cubicBezTo>
                  <a:cubicBezTo>
                    <a:pt x="404" y="40"/>
                    <a:pt x="404" y="40"/>
                    <a:pt x="404" y="40"/>
                  </a:cubicBezTo>
                  <a:cubicBezTo>
                    <a:pt x="403" y="39"/>
                    <a:pt x="403" y="39"/>
                    <a:pt x="403" y="39"/>
                  </a:cubicBezTo>
                  <a:cubicBezTo>
                    <a:pt x="403" y="39"/>
                    <a:pt x="402" y="39"/>
                    <a:pt x="402" y="39"/>
                  </a:cubicBezTo>
                  <a:cubicBezTo>
                    <a:pt x="402" y="39"/>
                    <a:pt x="402" y="39"/>
                    <a:pt x="402" y="39"/>
                  </a:cubicBezTo>
                  <a:cubicBezTo>
                    <a:pt x="402" y="39"/>
                    <a:pt x="401" y="39"/>
                    <a:pt x="401" y="39"/>
                  </a:cubicBezTo>
                  <a:cubicBezTo>
                    <a:pt x="401" y="39"/>
                    <a:pt x="401" y="39"/>
                    <a:pt x="401" y="39"/>
                  </a:cubicBezTo>
                  <a:cubicBezTo>
                    <a:pt x="400" y="39"/>
                    <a:pt x="400" y="39"/>
                    <a:pt x="400" y="39"/>
                  </a:cubicBezTo>
                  <a:cubicBezTo>
                    <a:pt x="399" y="39"/>
                    <a:pt x="399" y="39"/>
                    <a:pt x="399" y="39"/>
                  </a:cubicBezTo>
                  <a:cubicBezTo>
                    <a:pt x="399" y="39"/>
                    <a:pt x="398" y="38"/>
                    <a:pt x="398" y="38"/>
                  </a:cubicBezTo>
                  <a:cubicBezTo>
                    <a:pt x="398" y="38"/>
                    <a:pt x="397" y="38"/>
                    <a:pt x="397" y="38"/>
                  </a:cubicBezTo>
                  <a:cubicBezTo>
                    <a:pt x="397" y="37"/>
                    <a:pt x="397" y="37"/>
                    <a:pt x="397" y="37"/>
                  </a:cubicBezTo>
                  <a:cubicBezTo>
                    <a:pt x="397" y="37"/>
                    <a:pt x="397" y="37"/>
                    <a:pt x="397" y="37"/>
                  </a:cubicBezTo>
                  <a:cubicBezTo>
                    <a:pt x="397" y="37"/>
                    <a:pt x="397" y="36"/>
                    <a:pt x="398" y="36"/>
                  </a:cubicBezTo>
                  <a:cubicBezTo>
                    <a:pt x="398" y="36"/>
                    <a:pt x="398" y="36"/>
                    <a:pt x="398" y="36"/>
                  </a:cubicBezTo>
                  <a:cubicBezTo>
                    <a:pt x="399" y="35"/>
                    <a:pt x="399" y="35"/>
                    <a:pt x="399" y="35"/>
                  </a:cubicBezTo>
                  <a:cubicBezTo>
                    <a:pt x="400" y="35"/>
                    <a:pt x="400" y="34"/>
                    <a:pt x="400" y="34"/>
                  </a:cubicBezTo>
                  <a:cubicBezTo>
                    <a:pt x="401" y="34"/>
                    <a:pt x="401" y="33"/>
                    <a:pt x="402" y="33"/>
                  </a:cubicBezTo>
                  <a:cubicBezTo>
                    <a:pt x="402" y="33"/>
                    <a:pt x="402" y="32"/>
                    <a:pt x="402" y="32"/>
                  </a:cubicBezTo>
                  <a:cubicBezTo>
                    <a:pt x="402" y="32"/>
                    <a:pt x="403" y="31"/>
                    <a:pt x="403" y="31"/>
                  </a:cubicBezTo>
                  <a:cubicBezTo>
                    <a:pt x="403" y="31"/>
                    <a:pt x="403" y="30"/>
                    <a:pt x="405" y="30"/>
                  </a:cubicBezTo>
                  <a:cubicBezTo>
                    <a:pt x="406" y="29"/>
                    <a:pt x="408" y="29"/>
                    <a:pt x="410" y="28"/>
                  </a:cubicBezTo>
                  <a:cubicBezTo>
                    <a:pt x="411" y="27"/>
                    <a:pt x="414" y="27"/>
                    <a:pt x="416" y="27"/>
                  </a:cubicBezTo>
                  <a:cubicBezTo>
                    <a:pt x="418" y="26"/>
                    <a:pt x="420" y="26"/>
                    <a:pt x="422" y="26"/>
                  </a:cubicBezTo>
                  <a:cubicBezTo>
                    <a:pt x="422" y="26"/>
                    <a:pt x="423" y="26"/>
                    <a:pt x="423" y="26"/>
                  </a:cubicBezTo>
                  <a:cubicBezTo>
                    <a:pt x="424" y="26"/>
                    <a:pt x="424" y="26"/>
                    <a:pt x="424" y="26"/>
                  </a:cubicBezTo>
                  <a:cubicBezTo>
                    <a:pt x="424" y="26"/>
                    <a:pt x="424" y="26"/>
                    <a:pt x="424" y="26"/>
                  </a:cubicBezTo>
                  <a:cubicBezTo>
                    <a:pt x="424" y="26"/>
                    <a:pt x="424" y="26"/>
                    <a:pt x="424" y="26"/>
                  </a:cubicBezTo>
                  <a:cubicBezTo>
                    <a:pt x="425" y="27"/>
                    <a:pt x="425" y="27"/>
                    <a:pt x="425" y="28"/>
                  </a:cubicBezTo>
                  <a:cubicBezTo>
                    <a:pt x="426" y="29"/>
                    <a:pt x="426" y="29"/>
                    <a:pt x="427" y="30"/>
                  </a:cubicBezTo>
                  <a:cubicBezTo>
                    <a:pt x="428" y="30"/>
                    <a:pt x="428" y="31"/>
                    <a:pt x="429" y="31"/>
                  </a:cubicBezTo>
                  <a:cubicBezTo>
                    <a:pt x="429" y="32"/>
                    <a:pt x="430" y="32"/>
                    <a:pt x="430" y="32"/>
                  </a:cubicBezTo>
                  <a:cubicBezTo>
                    <a:pt x="430" y="32"/>
                    <a:pt x="430" y="32"/>
                    <a:pt x="431" y="32"/>
                  </a:cubicBezTo>
                  <a:cubicBezTo>
                    <a:pt x="431" y="32"/>
                    <a:pt x="431" y="32"/>
                    <a:pt x="431" y="31"/>
                  </a:cubicBezTo>
                  <a:cubicBezTo>
                    <a:pt x="431" y="31"/>
                    <a:pt x="431" y="31"/>
                    <a:pt x="431" y="31"/>
                  </a:cubicBezTo>
                  <a:cubicBezTo>
                    <a:pt x="431" y="31"/>
                    <a:pt x="432" y="30"/>
                    <a:pt x="432" y="30"/>
                  </a:cubicBezTo>
                  <a:cubicBezTo>
                    <a:pt x="432" y="29"/>
                    <a:pt x="432" y="29"/>
                    <a:pt x="432" y="29"/>
                  </a:cubicBezTo>
                  <a:cubicBezTo>
                    <a:pt x="432" y="29"/>
                    <a:pt x="432" y="29"/>
                    <a:pt x="433" y="29"/>
                  </a:cubicBezTo>
                  <a:cubicBezTo>
                    <a:pt x="433" y="29"/>
                    <a:pt x="433" y="29"/>
                    <a:pt x="433" y="29"/>
                  </a:cubicBezTo>
                  <a:cubicBezTo>
                    <a:pt x="434" y="28"/>
                    <a:pt x="434" y="28"/>
                    <a:pt x="434" y="28"/>
                  </a:cubicBezTo>
                  <a:cubicBezTo>
                    <a:pt x="435" y="28"/>
                    <a:pt x="436" y="29"/>
                    <a:pt x="437" y="29"/>
                  </a:cubicBezTo>
                  <a:cubicBezTo>
                    <a:pt x="438" y="29"/>
                    <a:pt x="439" y="29"/>
                    <a:pt x="439" y="30"/>
                  </a:cubicBezTo>
                  <a:cubicBezTo>
                    <a:pt x="440" y="30"/>
                    <a:pt x="441" y="30"/>
                    <a:pt x="442" y="31"/>
                  </a:cubicBezTo>
                  <a:cubicBezTo>
                    <a:pt x="442" y="31"/>
                    <a:pt x="443" y="32"/>
                    <a:pt x="443" y="32"/>
                  </a:cubicBezTo>
                  <a:cubicBezTo>
                    <a:pt x="443" y="32"/>
                    <a:pt x="443" y="33"/>
                    <a:pt x="443" y="33"/>
                  </a:cubicBezTo>
                  <a:cubicBezTo>
                    <a:pt x="443" y="33"/>
                    <a:pt x="443" y="33"/>
                    <a:pt x="443" y="33"/>
                  </a:cubicBezTo>
                  <a:cubicBezTo>
                    <a:pt x="443" y="34"/>
                    <a:pt x="443" y="34"/>
                    <a:pt x="443" y="34"/>
                  </a:cubicBezTo>
                  <a:cubicBezTo>
                    <a:pt x="443" y="34"/>
                    <a:pt x="443" y="34"/>
                    <a:pt x="443" y="35"/>
                  </a:cubicBezTo>
                  <a:cubicBezTo>
                    <a:pt x="442" y="36"/>
                    <a:pt x="441" y="37"/>
                    <a:pt x="441" y="38"/>
                  </a:cubicBezTo>
                  <a:cubicBezTo>
                    <a:pt x="440" y="39"/>
                    <a:pt x="439" y="40"/>
                    <a:pt x="439" y="41"/>
                  </a:cubicBezTo>
                  <a:cubicBezTo>
                    <a:pt x="439" y="42"/>
                    <a:pt x="439" y="42"/>
                    <a:pt x="439" y="43"/>
                  </a:cubicBezTo>
                  <a:cubicBezTo>
                    <a:pt x="438" y="43"/>
                    <a:pt x="438" y="43"/>
                    <a:pt x="439" y="44"/>
                  </a:cubicBezTo>
                  <a:cubicBezTo>
                    <a:pt x="439" y="44"/>
                    <a:pt x="439" y="44"/>
                    <a:pt x="439" y="44"/>
                  </a:cubicBezTo>
                  <a:cubicBezTo>
                    <a:pt x="439" y="44"/>
                    <a:pt x="439" y="44"/>
                    <a:pt x="439" y="44"/>
                  </a:cubicBezTo>
                  <a:cubicBezTo>
                    <a:pt x="439" y="44"/>
                    <a:pt x="439" y="44"/>
                    <a:pt x="439" y="44"/>
                  </a:cubicBezTo>
                  <a:cubicBezTo>
                    <a:pt x="440" y="44"/>
                    <a:pt x="440" y="44"/>
                    <a:pt x="440" y="44"/>
                  </a:cubicBezTo>
                  <a:cubicBezTo>
                    <a:pt x="440" y="44"/>
                    <a:pt x="440" y="45"/>
                    <a:pt x="440" y="45"/>
                  </a:cubicBezTo>
                  <a:cubicBezTo>
                    <a:pt x="440" y="45"/>
                    <a:pt x="440" y="45"/>
                    <a:pt x="440" y="45"/>
                  </a:cubicBezTo>
                  <a:cubicBezTo>
                    <a:pt x="440" y="45"/>
                    <a:pt x="440" y="45"/>
                    <a:pt x="441" y="45"/>
                  </a:cubicBezTo>
                  <a:cubicBezTo>
                    <a:pt x="441" y="45"/>
                    <a:pt x="441" y="45"/>
                    <a:pt x="441" y="46"/>
                  </a:cubicBezTo>
                  <a:cubicBezTo>
                    <a:pt x="441" y="46"/>
                    <a:pt x="440" y="46"/>
                    <a:pt x="440" y="47"/>
                  </a:cubicBezTo>
                  <a:cubicBezTo>
                    <a:pt x="440" y="47"/>
                    <a:pt x="440" y="48"/>
                    <a:pt x="439" y="48"/>
                  </a:cubicBezTo>
                  <a:cubicBezTo>
                    <a:pt x="439" y="48"/>
                    <a:pt x="438" y="49"/>
                    <a:pt x="437" y="49"/>
                  </a:cubicBezTo>
                  <a:cubicBezTo>
                    <a:pt x="436" y="49"/>
                    <a:pt x="436" y="49"/>
                    <a:pt x="434" y="49"/>
                  </a:cubicBezTo>
                  <a:cubicBezTo>
                    <a:pt x="434" y="49"/>
                    <a:pt x="433" y="49"/>
                    <a:pt x="432" y="49"/>
                  </a:cubicBezTo>
                  <a:cubicBezTo>
                    <a:pt x="431" y="49"/>
                    <a:pt x="430" y="49"/>
                    <a:pt x="429" y="49"/>
                  </a:cubicBezTo>
                  <a:cubicBezTo>
                    <a:pt x="428" y="48"/>
                    <a:pt x="426" y="48"/>
                    <a:pt x="425" y="48"/>
                  </a:cubicBezTo>
                  <a:cubicBezTo>
                    <a:pt x="424" y="47"/>
                    <a:pt x="423" y="47"/>
                    <a:pt x="422" y="47"/>
                  </a:cubicBezTo>
                  <a:cubicBezTo>
                    <a:pt x="421" y="46"/>
                    <a:pt x="420" y="46"/>
                    <a:pt x="419" y="46"/>
                  </a:cubicBezTo>
                  <a:cubicBezTo>
                    <a:pt x="418" y="46"/>
                    <a:pt x="417" y="45"/>
                    <a:pt x="417" y="45"/>
                  </a:cubicBezTo>
                  <a:cubicBezTo>
                    <a:pt x="416" y="45"/>
                    <a:pt x="415" y="45"/>
                    <a:pt x="414" y="45"/>
                  </a:cubicBezTo>
                  <a:cubicBezTo>
                    <a:pt x="413" y="45"/>
                    <a:pt x="413" y="45"/>
                    <a:pt x="412" y="45"/>
                  </a:cubicBezTo>
                  <a:cubicBezTo>
                    <a:pt x="412" y="45"/>
                    <a:pt x="412" y="45"/>
                    <a:pt x="412" y="45"/>
                  </a:cubicBezTo>
                  <a:cubicBezTo>
                    <a:pt x="412" y="45"/>
                    <a:pt x="412" y="45"/>
                    <a:pt x="411" y="45"/>
                  </a:cubicBezTo>
                  <a:cubicBezTo>
                    <a:pt x="411" y="45"/>
                    <a:pt x="411" y="45"/>
                    <a:pt x="411" y="45"/>
                  </a:cubicBezTo>
                  <a:cubicBezTo>
                    <a:pt x="411" y="45"/>
                    <a:pt x="411" y="45"/>
                    <a:pt x="411" y="45"/>
                  </a:cubicBezTo>
                  <a:cubicBezTo>
                    <a:pt x="411" y="45"/>
                    <a:pt x="411" y="45"/>
                    <a:pt x="411" y="45"/>
                  </a:cubicBezTo>
                  <a:cubicBezTo>
                    <a:pt x="411" y="45"/>
                    <a:pt x="410" y="45"/>
                    <a:pt x="410" y="45"/>
                  </a:cubicBezTo>
                  <a:cubicBezTo>
                    <a:pt x="410" y="45"/>
                    <a:pt x="410" y="45"/>
                    <a:pt x="410" y="45"/>
                  </a:cubicBezTo>
                  <a:cubicBezTo>
                    <a:pt x="410" y="45"/>
                    <a:pt x="410" y="45"/>
                    <a:pt x="410" y="45"/>
                  </a:cubicBezTo>
                  <a:moveTo>
                    <a:pt x="422" y="25"/>
                  </a:moveTo>
                  <a:cubicBezTo>
                    <a:pt x="420" y="25"/>
                    <a:pt x="418" y="25"/>
                    <a:pt x="416" y="26"/>
                  </a:cubicBezTo>
                  <a:cubicBezTo>
                    <a:pt x="414" y="26"/>
                    <a:pt x="412" y="26"/>
                    <a:pt x="410" y="27"/>
                  </a:cubicBezTo>
                  <a:cubicBezTo>
                    <a:pt x="407" y="28"/>
                    <a:pt x="405" y="28"/>
                    <a:pt x="404" y="29"/>
                  </a:cubicBezTo>
                  <a:cubicBezTo>
                    <a:pt x="402" y="30"/>
                    <a:pt x="402" y="30"/>
                    <a:pt x="402" y="31"/>
                  </a:cubicBezTo>
                  <a:cubicBezTo>
                    <a:pt x="402" y="31"/>
                    <a:pt x="402" y="31"/>
                    <a:pt x="401" y="32"/>
                  </a:cubicBezTo>
                  <a:cubicBezTo>
                    <a:pt x="401" y="32"/>
                    <a:pt x="401" y="32"/>
                    <a:pt x="401" y="33"/>
                  </a:cubicBezTo>
                  <a:cubicBezTo>
                    <a:pt x="400" y="33"/>
                    <a:pt x="400" y="33"/>
                    <a:pt x="400" y="33"/>
                  </a:cubicBezTo>
                  <a:cubicBezTo>
                    <a:pt x="399" y="34"/>
                    <a:pt x="399" y="34"/>
                    <a:pt x="399" y="34"/>
                  </a:cubicBezTo>
                  <a:cubicBezTo>
                    <a:pt x="398" y="34"/>
                    <a:pt x="398" y="35"/>
                    <a:pt x="398" y="35"/>
                  </a:cubicBezTo>
                  <a:cubicBezTo>
                    <a:pt x="397" y="35"/>
                    <a:pt x="397" y="35"/>
                    <a:pt x="397" y="36"/>
                  </a:cubicBezTo>
                  <a:cubicBezTo>
                    <a:pt x="396" y="36"/>
                    <a:pt x="396" y="36"/>
                    <a:pt x="396" y="36"/>
                  </a:cubicBezTo>
                  <a:cubicBezTo>
                    <a:pt x="396" y="37"/>
                    <a:pt x="396" y="37"/>
                    <a:pt x="396" y="37"/>
                  </a:cubicBezTo>
                  <a:cubicBezTo>
                    <a:pt x="396" y="37"/>
                    <a:pt x="396" y="37"/>
                    <a:pt x="396" y="38"/>
                  </a:cubicBezTo>
                  <a:cubicBezTo>
                    <a:pt x="396" y="38"/>
                    <a:pt x="396" y="38"/>
                    <a:pt x="396" y="38"/>
                  </a:cubicBezTo>
                  <a:cubicBezTo>
                    <a:pt x="396" y="38"/>
                    <a:pt x="396" y="38"/>
                    <a:pt x="396" y="38"/>
                  </a:cubicBezTo>
                  <a:cubicBezTo>
                    <a:pt x="396" y="38"/>
                    <a:pt x="396" y="38"/>
                    <a:pt x="396" y="38"/>
                  </a:cubicBezTo>
                  <a:cubicBezTo>
                    <a:pt x="397" y="39"/>
                    <a:pt x="397" y="39"/>
                    <a:pt x="397" y="39"/>
                  </a:cubicBezTo>
                  <a:cubicBezTo>
                    <a:pt x="398" y="39"/>
                    <a:pt x="398" y="39"/>
                    <a:pt x="399" y="40"/>
                  </a:cubicBezTo>
                  <a:cubicBezTo>
                    <a:pt x="399" y="40"/>
                    <a:pt x="399" y="40"/>
                    <a:pt x="400" y="40"/>
                  </a:cubicBezTo>
                  <a:cubicBezTo>
                    <a:pt x="400" y="40"/>
                    <a:pt x="400" y="40"/>
                    <a:pt x="401" y="40"/>
                  </a:cubicBezTo>
                  <a:cubicBezTo>
                    <a:pt x="401" y="40"/>
                    <a:pt x="401" y="40"/>
                    <a:pt x="401" y="40"/>
                  </a:cubicBezTo>
                  <a:cubicBezTo>
                    <a:pt x="401" y="40"/>
                    <a:pt x="402" y="40"/>
                    <a:pt x="402" y="40"/>
                  </a:cubicBezTo>
                  <a:cubicBezTo>
                    <a:pt x="402" y="40"/>
                    <a:pt x="402" y="40"/>
                    <a:pt x="402" y="40"/>
                  </a:cubicBezTo>
                  <a:cubicBezTo>
                    <a:pt x="402" y="40"/>
                    <a:pt x="403" y="40"/>
                    <a:pt x="403" y="40"/>
                  </a:cubicBezTo>
                  <a:cubicBezTo>
                    <a:pt x="403" y="40"/>
                    <a:pt x="403" y="40"/>
                    <a:pt x="403" y="40"/>
                  </a:cubicBezTo>
                  <a:cubicBezTo>
                    <a:pt x="403" y="41"/>
                    <a:pt x="404" y="41"/>
                    <a:pt x="404" y="41"/>
                  </a:cubicBezTo>
                  <a:cubicBezTo>
                    <a:pt x="404" y="41"/>
                    <a:pt x="404" y="41"/>
                    <a:pt x="404" y="42"/>
                  </a:cubicBezTo>
                  <a:cubicBezTo>
                    <a:pt x="405" y="42"/>
                    <a:pt x="405" y="42"/>
                    <a:pt x="405" y="42"/>
                  </a:cubicBezTo>
                  <a:cubicBezTo>
                    <a:pt x="405" y="43"/>
                    <a:pt x="406" y="43"/>
                    <a:pt x="406" y="43"/>
                  </a:cubicBezTo>
                  <a:cubicBezTo>
                    <a:pt x="406" y="44"/>
                    <a:pt x="407" y="44"/>
                    <a:pt x="407" y="45"/>
                  </a:cubicBezTo>
                  <a:cubicBezTo>
                    <a:pt x="407" y="45"/>
                    <a:pt x="408" y="45"/>
                    <a:pt x="408" y="45"/>
                  </a:cubicBezTo>
                  <a:cubicBezTo>
                    <a:pt x="409" y="46"/>
                    <a:pt x="409" y="46"/>
                    <a:pt x="410" y="46"/>
                  </a:cubicBezTo>
                  <a:cubicBezTo>
                    <a:pt x="411" y="46"/>
                    <a:pt x="411" y="46"/>
                    <a:pt x="411" y="46"/>
                  </a:cubicBezTo>
                  <a:cubicBezTo>
                    <a:pt x="411" y="46"/>
                    <a:pt x="411" y="46"/>
                    <a:pt x="411" y="46"/>
                  </a:cubicBezTo>
                  <a:cubicBezTo>
                    <a:pt x="411" y="46"/>
                    <a:pt x="411" y="46"/>
                    <a:pt x="412" y="46"/>
                  </a:cubicBezTo>
                  <a:cubicBezTo>
                    <a:pt x="412" y="46"/>
                    <a:pt x="412" y="46"/>
                    <a:pt x="412" y="46"/>
                  </a:cubicBezTo>
                  <a:cubicBezTo>
                    <a:pt x="412" y="46"/>
                    <a:pt x="412" y="46"/>
                    <a:pt x="412" y="46"/>
                  </a:cubicBezTo>
                  <a:cubicBezTo>
                    <a:pt x="413" y="46"/>
                    <a:pt x="413" y="46"/>
                    <a:pt x="414" y="46"/>
                  </a:cubicBezTo>
                  <a:cubicBezTo>
                    <a:pt x="415" y="46"/>
                    <a:pt x="416" y="46"/>
                    <a:pt x="416" y="46"/>
                  </a:cubicBezTo>
                  <a:cubicBezTo>
                    <a:pt x="417" y="46"/>
                    <a:pt x="418" y="47"/>
                    <a:pt x="419" y="47"/>
                  </a:cubicBezTo>
                  <a:cubicBezTo>
                    <a:pt x="420" y="47"/>
                    <a:pt x="421" y="47"/>
                    <a:pt x="422" y="48"/>
                  </a:cubicBezTo>
                  <a:cubicBezTo>
                    <a:pt x="423" y="48"/>
                    <a:pt x="424" y="48"/>
                    <a:pt x="425" y="49"/>
                  </a:cubicBezTo>
                  <a:cubicBezTo>
                    <a:pt x="426" y="49"/>
                    <a:pt x="427" y="49"/>
                    <a:pt x="428" y="50"/>
                  </a:cubicBezTo>
                  <a:cubicBezTo>
                    <a:pt x="430" y="50"/>
                    <a:pt x="431" y="50"/>
                    <a:pt x="432" y="50"/>
                  </a:cubicBezTo>
                  <a:cubicBezTo>
                    <a:pt x="433" y="50"/>
                    <a:pt x="434" y="50"/>
                    <a:pt x="434" y="50"/>
                  </a:cubicBezTo>
                  <a:cubicBezTo>
                    <a:pt x="436" y="50"/>
                    <a:pt x="437" y="50"/>
                    <a:pt x="438" y="50"/>
                  </a:cubicBezTo>
                  <a:cubicBezTo>
                    <a:pt x="439" y="50"/>
                    <a:pt x="439" y="49"/>
                    <a:pt x="440" y="49"/>
                  </a:cubicBezTo>
                  <a:cubicBezTo>
                    <a:pt x="440" y="48"/>
                    <a:pt x="441" y="48"/>
                    <a:pt x="441" y="47"/>
                  </a:cubicBezTo>
                  <a:cubicBezTo>
                    <a:pt x="441" y="47"/>
                    <a:pt x="442" y="46"/>
                    <a:pt x="442" y="46"/>
                  </a:cubicBezTo>
                  <a:cubicBezTo>
                    <a:pt x="442" y="45"/>
                    <a:pt x="441" y="45"/>
                    <a:pt x="441" y="45"/>
                  </a:cubicBezTo>
                  <a:cubicBezTo>
                    <a:pt x="441" y="45"/>
                    <a:pt x="441" y="44"/>
                    <a:pt x="441" y="44"/>
                  </a:cubicBezTo>
                  <a:cubicBezTo>
                    <a:pt x="441" y="44"/>
                    <a:pt x="441" y="44"/>
                    <a:pt x="441" y="44"/>
                  </a:cubicBezTo>
                  <a:cubicBezTo>
                    <a:pt x="440" y="44"/>
                    <a:pt x="440" y="44"/>
                    <a:pt x="440" y="43"/>
                  </a:cubicBezTo>
                  <a:cubicBezTo>
                    <a:pt x="440" y="43"/>
                    <a:pt x="440" y="43"/>
                    <a:pt x="440" y="43"/>
                  </a:cubicBezTo>
                  <a:cubicBezTo>
                    <a:pt x="440" y="43"/>
                    <a:pt x="440" y="43"/>
                    <a:pt x="440" y="43"/>
                  </a:cubicBezTo>
                  <a:cubicBezTo>
                    <a:pt x="440" y="43"/>
                    <a:pt x="440" y="43"/>
                    <a:pt x="440" y="43"/>
                  </a:cubicBezTo>
                  <a:cubicBezTo>
                    <a:pt x="440" y="43"/>
                    <a:pt x="439" y="43"/>
                    <a:pt x="439" y="43"/>
                  </a:cubicBezTo>
                  <a:cubicBezTo>
                    <a:pt x="439" y="43"/>
                    <a:pt x="439" y="42"/>
                    <a:pt x="440" y="42"/>
                  </a:cubicBezTo>
                  <a:cubicBezTo>
                    <a:pt x="440" y="41"/>
                    <a:pt x="440" y="40"/>
                    <a:pt x="441" y="40"/>
                  </a:cubicBezTo>
                  <a:cubicBezTo>
                    <a:pt x="441" y="39"/>
                    <a:pt x="442" y="38"/>
                    <a:pt x="442" y="37"/>
                  </a:cubicBezTo>
                  <a:cubicBezTo>
                    <a:pt x="443" y="36"/>
                    <a:pt x="443" y="36"/>
                    <a:pt x="444" y="35"/>
                  </a:cubicBezTo>
                  <a:cubicBezTo>
                    <a:pt x="444" y="35"/>
                    <a:pt x="444" y="35"/>
                    <a:pt x="444" y="34"/>
                  </a:cubicBezTo>
                  <a:cubicBezTo>
                    <a:pt x="444" y="34"/>
                    <a:pt x="444" y="34"/>
                    <a:pt x="444" y="34"/>
                  </a:cubicBezTo>
                  <a:cubicBezTo>
                    <a:pt x="444" y="33"/>
                    <a:pt x="444" y="33"/>
                    <a:pt x="444" y="33"/>
                  </a:cubicBezTo>
                  <a:cubicBezTo>
                    <a:pt x="444" y="32"/>
                    <a:pt x="444" y="32"/>
                    <a:pt x="444" y="32"/>
                  </a:cubicBezTo>
                  <a:cubicBezTo>
                    <a:pt x="444" y="31"/>
                    <a:pt x="443" y="31"/>
                    <a:pt x="442" y="30"/>
                  </a:cubicBezTo>
                  <a:cubicBezTo>
                    <a:pt x="442" y="30"/>
                    <a:pt x="441" y="29"/>
                    <a:pt x="440" y="29"/>
                  </a:cubicBezTo>
                  <a:cubicBezTo>
                    <a:pt x="439" y="28"/>
                    <a:pt x="438" y="28"/>
                    <a:pt x="437" y="28"/>
                  </a:cubicBezTo>
                  <a:cubicBezTo>
                    <a:pt x="436" y="28"/>
                    <a:pt x="435" y="28"/>
                    <a:pt x="434" y="28"/>
                  </a:cubicBezTo>
                  <a:cubicBezTo>
                    <a:pt x="434" y="28"/>
                    <a:pt x="433" y="28"/>
                    <a:pt x="433" y="28"/>
                  </a:cubicBezTo>
                  <a:cubicBezTo>
                    <a:pt x="432" y="28"/>
                    <a:pt x="432" y="28"/>
                    <a:pt x="431" y="28"/>
                  </a:cubicBezTo>
                  <a:cubicBezTo>
                    <a:pt x="431" y="28"/>
                    <a:pt x="431" y="29"/>
                    <a:pt x="431" y="29"/>
                  </a:cubicBezTo>
                  <a:cubicBezTo>
                    <a:pt x="431" y="29"/>
                    <a:pt x="431" y="29"/>
                    <a:pt x="431" y="30"/>
                  </a:cubicBezTo>
                  <a:cubicBezTo>
                    <a:pt x="431" y="30"/>
                    <a:pt x="431" y="30"/>
                    <a:pt x="431" y="30"/>
                  </a:cubicBezTo>
                  <a:cubicBezTo>
                    <a:pt x="431" y="30"/>
                    <a:pt x="431" y="30"/>
                    <a:pt x="430" y="30"/>
                  </a:cubicBezTo>
                  <a:cubicBezTo>
                    <a:pt x="430" y="31"/>
                    <a:pt x="430" y="31"/>
                    <a:pt x="430" y="31"/>
                  </a:cubicBezTo>
                  <a:cubicBezTo>
                    <a:pt x="430" y="31"/>
                    <a:pt x="430" y="31"/>
                    <a:pt x="430" y="31"/>
                  </a:cubicBezTo>
                  <a:cubicBezTo>
                    <a:pt x="430" y="31"/>
                    <a:pt x="430" y="31"/>
                    <a:pt x="429" y="30"/>
                  </a:cubicBezTo>
                  <a:cubicBezTo>
                    <a:pt x="429" y="30"/>
                    <a:pt x="428" y="30"/>
                    <a:pt x="428" y="29"/>
                  </a:cubicBezTo>
                  <a:cubicBezTo>
                    <a:pt x="427" y="29"/>
                    <a:pt x="427" y="28"/>
                    <a:pt x="426" y="28"/>
                  </a:cubicBezTo>
                  <a:cubicBezTo>
                    <a:pt x="426" y="27"/>
                    <a:pt x="426" y="27"/>
                    <a:pt x="425" y="26"/>
                  </a:cubicBezTo>
                  <a:cubicBezTo>
                    <a:pt x="425" y="26"/>
                    <a:pt x="425" y="26"/>
                    <a:pt x="425" y="26"/>
                  </a:cubicBezTo>
                  <a:cubicBezTo>
                    <a:pt x="425" y="25"/>
                    <a:pt x="424" y="25"/>
                    <a:pt x="424" y="25"/>
                  </a:cubicBezTo>
                  <a:cubicBezTo>
                    <a:pt x="424" y="25"/>
                    <a:pt x="423" y="25"/>
                    <a:pt x="423" y="25"/>
                  </a:cubicBezTo>
                  <a:cubicBezTo>
                    <a:pt x="423" y="25"/>
                    <a:pt x="422" y="25"/>
                    <a:pt x="422" y="25"/>
                  </a:cubicBezTo>
                  <a:moveTo>
                    <a:pt x="68" y="24"/>
                  </a:moveTo>
                  <a:cubicBezTo>
                    <a:pt x="67" y="24"/>
                    <a:pt x="66" y="24"/>
                    <a:pt x="66" y="24"/>
                  </a:cubicBezTo>
                  <a:cubicBezTo>
                    <a:pt x="65" y="24"/>
                    <a:pt x="65" y="24"/>
                    <a:pt x="64" y="24"/>
                  </a:cubicBezTo>
                  <a:cubicBezTo>
                    <a:pt x="64" y="24"/>
                    <a:pt x="63" y="24"/>
                    <a:pt x="63" y="24"/>
                  </a:cubicBezTo>
                  <a:cubicBezTo>
                    <a:pt x="62" y="23"/>
                    <a:pt x="62" y="23"/>
                    <a:pt x="61" y="23"/>
                  </a:cubicBezTo>
                  <a:cubicBezTo>
                    <a:pt x="62" y="23"/>
                    <a:pt x="62" y="23"/>
                    <a:pt x="63" y="23"/>
                  </a:cubicBezTo>
                  <a:cubicBezTo>
                    <a:pt x="63" y="22"/>
                    <a:pt x="64" y="22"/>
                    <a:pt x="64" y="22"/>
                  </a:cubicBezTo>
                  <a:cubicBezTo>
                    <a:pt x="65" y="22"/>
                    <a:pt x="66" y="22"/>
                    <a:pt x="66" y="22"/>
                  </a:cubicBezTo>
                  <a:cubicBezTo>
                    <a:pt x="67" y="21"/>
                    <a:pt x="68" y="21"/>
                    <a:pt x="69" y="21"/>
                  </a:cubicBezTo>
                  <a:cubicBezTo>
                    <a:pt x="69" y="21"/>
                    <a:pt x="69" y="21"/>
                    <a:pt x="70" y="21"/>
                  </a:cubicBezTo>
                  <a:cubicBezTo>
                    <a:pt x="70" y="21"/>
                    <a:pt x="70" y="22"/>
                    <a:pt x="70" y="22"/>
                  </a:cubicBezTo>
                  <a:cubicBezTo>
                    <a:pt x="70" y="22"/>
                    <a:pt x="71" y="22"/>
                    <a:pt x="71" y="22"/>
                  </a:cubicBezTo>
                  <a:cubicBezTo>
                    <a:pt x="71" y="22"/>
                    <a:pt x="71" y="22"/>
                    <a:pt x="71" y="22"/>
                  </a:cubicBezTo>
                  <a:cubicBezTo>
                    <a:pt x="71" y="23"/>
                    <a:pt x="71" y="23"/>
                    <a:pt x="71" y="23"/>
                  </a:cubicBezTo>
                  <a:cubicBezTo>
                    <a:pt x="71" y="23"/>
                    <a:pt x="71" y="23"/>
                    <a:pt x="71" y="23"/>
                  </a:cubicBezTo>
                  <a:cubicBezTo>
                    <a:pt x="71" y="23"/>
                    <a:pt x="70" y="23"/>
                    <a:pt x="70" y="24"/>
                  </a:cubicBezTo>
                  <a:cubicBezTo>
                    <a:pt x="70" y="24"/>
                    <a:pt x="70" y="24"/>
                    <a:pt x="70" y="24"/>
                  </a:cubicBezTo>
                  <a:cubicBezTo>
                    <a:pt x="70" y="24"/>
                    <a:pt x="70" y="24"/>
                    <a:pt x="70" y="24"/>
                  </a:cubicBezTo>
                  <a:cubicBezTo>
                    <a:pt x="69" y="24"/>
                    <a:pt x="69" y="24"/>
                    <a:pt x="69" y="24"/>
                  </a:cubicBezTo>
                  <a:cubicBezTo>
                    <a:pt x="69" y="24"/>
                    <a:pt x="69" y="24"/>
                    <a:pt x="68" y="24"/>
                  </a:cubicBezTo>
                  <a:cubicBezTo>
                    <a:pt x="68" y="24"/>
                    <a:pt x="68" y="24"/>
                    <a:pt x="68" y="24"/>
                  </a:cubicBezTo>
                  <a:moveTo>
                    <a:pt x="69" y="20"/>
                  </a:moveTo>
                  <a:cubicBezTo>
                    <a:pt x="68" y="20"/>
                    <a:pt x="67" y="21"/>
                    <a:pt x="66" y="21"/>
                  </a:cubicBezTo>
                  <a:cubicBezTo>
                    <a:pt x="65" y="21"/>
                    <a:pt x="64" y="21"/>
                    <a:pt x="64" y="21"/>
                  </a:cubicBezTo>
                  <a:cubicBezTo>
                    <a:pt x="63" y="22"/>
                    <a:pt x="62" y="22"/>
                    <a:pt x="61" y="22"/>
                  </a:cubicBezTo>
                  <a:cubicBezTo>
                    <a:pt x="61" y="23"/>
                    <a:pt x="60" y="23"/>
                    <a:pt x="60" y="23"/>
                  </a:cubicBezTo>
                  <a:cubicBezTo>
                    <a:pt x="60" y="23"/>
                    <a:pt x="60" y="23"/>
                    <a:pt x="60" y="23"/>
                  </a:cubicBezTo>
                  <a:cubicBezTo>
                    <a:pt x="60" y="23"/>
                    <a:pt x="60" y="24"/>
                    <a:pt x="60" y="24"/>
                  </a:cubicBezTo>
                  <a:cubicBezTo>
                    <a:pt x="60" y="24"/>
                    <a:pt x="60" y="24"/>
                    <a:pt x="61" y="24"/>
                  </a:cubicBezTo>
                  <a:cubicBezTo>
                    <a:pt x="61" y="24"/>
                    <a:pt x="61" y="24"/>
                    <a:pt x="61" y="24"/>
                  </a:cubicBezTo>
                  <a:cubicBezTo>
                    <a:pt x="61" y="24"/>
                    <a:pt x="62" y="24"/>
                    <a:pt x="62" y="24"/>
                  </a:cubicBezTo>
                  <a:cubicBezTo>
                    <a:pt x="63" y="25"/>
                    <a:pt x="63" y="25"/>
                    <a:pt x="64" y="25"/>
                  </a:cubicBezTo>
                  <a:cubicBezTo>
                    <a:pt x="64" y="25"/>
                    <a:pt x="65" y="25"/>
                    <a:pt x="66" y="25"/>
                  </a:cubicBezTo>
                  <a:cubicBezTo>
                    <a:pt x="66" y="25"/>
                    <a:pt x="67" y="25"/>
                    <a:pt x="68" y="25"/>
                  </a:cubicBezTo>
                  <a:cubicBezTo>
                    <a:pt x="68" y="25"/>
                    <a:pt x="68" y="25"/>
                    <a:pt x="68" y="25"/>
                  </a:cubicBezTo>
                  <a:cubicBezTo>
                    <a:pt x="69" y="25"/>
                    <a:pt x="69" y="25"/>
                    <a:pt x="69" y="25"/>
                  </a:cubicBezTo>
                  <a:cubicBezTo>
                    <a:pt x="69" y="25"/>
                    <a:pt x="70" y="25"/>
                    <a:pt x="70" y="25"/>
                  </a:cubicBezTo>
                  <a:cubicBezTo>
                    <a:pt x="70" y="25"/>
                    <a:pt x="70" y="25"/>
                    <a:pt x="70" y="25"/>
                  </a:cubicBezTo>
                  <a:cubicBezTo>
                    <a:pt x="71" y="25"/>
                    <a:pt x="71" y="24"/>
                    <a:pt x="71" y="24"/>
                  </a:cubicBezTo>
                  <a:cubicBezTo>
                    <a:pt x="71" y="24"/>
                    <a:pt x="71" y="24"/>
                    <a:pt x="71" y="24"/>
                  </a:cubicBezTo>
                  <a:cubicBezTo>
                    <a:pt x="72" y="24"/>
                    <a:pt x="72" y="23"/>
                    <a:pt x="72" y="23"/>
                  </a:cubicBezTo>
                  <a:cubicBezTo>
                    <a:pt x="72" y="23"/>
                    <a:pt x="72" y="23"/>
                    <a:pt x="72" y="22"/>
                  </a:cubicBezTo>
                  <a:cubicBezTo>
                    <a:pt x="72" y="22"/>
                    <a:pt x="72" y="22"/>
                    <a:pt x="72" y="22"/>
                  </a:cubicBezTo>
                  <a:cubicBezTo>
                    <a:pt x="72" y="22"/>
                    <a:pt x="71" y="21"/>
                    <a:pt x="71" y="21"/>
                  </a:cubicBezTo>
                  <a:cubicBezTo>
                    <a:pt x="71" y="21"/>
                    <a:pt x="71" y="21"/>
                    <a:pt x="70" y="21"/>
                  </a:cubicBezTo>
                  <a:cubicBezTo>
                    <a:pt x="70" y="20"/>
                    <a:pt x="69" y="20"/>
                    <a:pt x="69" y="20"/>
                  </a:cubicBezTo>
                  <a:moveTo>
                    <a:pt x="99" y="27"/>
                  </a:moveTo>
                  <a:cubicBezTo>
                    <a:pt x="98" y="27"/>
                    <a:pt x="97" y="27"/>
                    <a:pt x="96" y="27"/>
                  </a:cubicBezTo>
                  <a:cubicBezTo>
                    <a:pt x="96" y="27"/>
                    <a:pt x="95" y="27"/>
                    <a:pt x="95" y="27"/>
                  </a:cubicBezTo>
                  <a:cubicBezTo>
                    <a:pt x="94" y="27"/>
                    <a:pt x="94" y="27"/>
                    <a:pt x="93" y="26"/>
                  </a:cubicBezTo>
                  <a:cubicBezTo>
                    <a:pt x="93" y="26"/>
                    <a:pt x="92" y="26"/>
                    <a:pt x="92" y="26"/>
                  </a:cubicBezTo>
                  <a:cubicBezTo>
                    <a:pt x="92" y="26"/>
                    <a:pt x="92" y="26"/>
                    <a:pt x="92" y="26"/>
                  </a:cubicBezTo>
                  <a:cubicBezTo>
                    <a:pt x="92" y="25"/>
                    <a:pt x="92" y="25"/>
                    <a:pt x="91" y="25"/>
                  </a:cubicBezTo>
                  <a:cubicBezTo>
                    <a:pt x="91" y="25"/>
                    <a:pt x="91" y="25"/>
                    <a:pt x="91" y="25"/>
                  </a:cubicBezTo>
                  <a:cubicBezTo>
                    <a:pt x="91" y="24"/>
                    <a:pt x="91" y="24"/>
                    <a:pt x="91" y="24"/>
                  </a:cubicBezTo>
                  <a:cubicBezTo>
                    <a:pt x="91" y="24"/>
                    <a:pt x="92" y="24"/>
                    <a:pt x="92" y="23"/>
                  </a:cubicBezTo>
                  <a:cubicBezTo>
                    <a:pt x="92" y="23"/>
                    <a:pt x="93" y="23"/>
                    <a:pt x="93" y="23"/>
                  </a:cubicBezTo>
                  <a:cubicBezTo>
                    <a:pt x="93" y="22"/>
                    <a:pt x="94" y="22"/>
                    <a:pt x="95" y="22"/>
                  </a:cubicBezTo>
                  <a:cubicBezTo>
                    <a:pt x="95" y="22"/>
                    <a:pt x="96" y="22"/>
                    <a:pt x="97" y="22"/>
                  </a:cubicBezTo>
                  <a:cubicBezTo>
                    <a:pt x="98" y="22"/>
                    <a:pt x="98" y="22"/>
                    <a:pt x="99" y="22"/>
                  </a:cubicBezTo>
                  <a:cubicBezTo>
                    <a:pt x="100" y="22"/>
                    <a:pt x="101" y="22"/>
                    <a:pt x="101" y="22"/>
                  </a:cubicBezTo>
                  <a:cubicBezTo>
                    <a:pt x="102" y="22"/>
                    <a:pt x="102" y="22"/>
                    <a:pt x="102" y="21"/>
                  </a:cubicBezTo>
                  <a:cubicBezTo>
                    <a:pt x="103" y="21"/>
                    <a:pt x="103" y="21"/>
                    <a:pt x="103" y="21"/>
                  </a:cubicBezTo>
                  <a:cubicBezTo>
                    <a:pt x="103" y="21"/>
                    <a:pt x="103" y="21"/>
                    <a:pt x="103" y="21"/>
                  </a:cubicBezTo>
                  <a:cubicBezTo>
                    <a:pt x="103" y="20"/>
                    <a:pt x="103" y="20"/>
                    <a:pt x="103" y="20"/>
                  </a:cubicBezTo>
                  <a:cubicBezTo>
                    <a:pt x="103" y="20"/>
                    <a:pt x="103" y="20"/>
                    <a:pt x="103" y="20"/>
                  </a:cubicBezTo>
                  <a:cubicBezTo>
                    <a:pt x="103" y="20"/>
                    <a:pt x="103" y="19"/>
                    <a:pt x="103" y="19"/>
                  </a:cubicBezTo>
                  <a:cubicBezTo>
                    <a:pt x="103" y="19"/>
                    <a:pt x="103" y="19"/>
                    <a:pt x="104" y="19"/>
                  </a:cubicBezTo>
                  <a:cubicBezTo>
                    <a:pt x="104" y="19"/>
                    <a:pt x="104" y="19"/>
                    <a:pt x="104" y="19"/>
                  </a:cubicBezTo>
                  <a:cubicBezTo>
                    <a:pt x="104" y="19"/>
                    <a:pt x="105" y="19"/>
                    <a:pt x="105" y="19"/>
                  </a:cubicBezTo>
                  <a:cubicBezTo>
                    <a:pt x="106" y="19"/>
                    <a:pt x="106" y="19"/>
                    <a:pt x="107" y="19"/>
                  </a:cubicBezTo>
                  <a:cubicBezTo>
                    <a:pt x="108" y="19"/>
                    <a:pt x="109" y="19"/>
                    <a:pt x="110" y="19"/>
                  </a:cubicBezTo>
                  <a:cubicBezTo>
                    <a:pt x="111" y="19"/>
                    <a:pt x="113" y="19"/>
                    <a:pt x="114" y="20"/>
                  </a:cubicBezTo>
                  <a:cubicBezTo>
                    <a:pt x="115" y="20"/>
                    <a:pt x="116" y="20"/>
                    <a:pt x="116" y="20"/>
                  </a:cubicBezTo>
                  <a:cubicBezTo>
                    <a:pt x="117" y="21"/>
                    <a:pt x="118" y="21"/>
                    <a:pt x="118" y="21"/>
                  </a:cubicBezTo>
                  <a:cubicBezTo>
                    <a:pt x="118" y="21"/>
                    <a:pt x="118" y="21"/>
                    <a:pt x="118" y="21"/>
                  </a:cubicBezTo>
                  <a:cubicBezTo>
                    <a:pt x="118" y="22"/>
                    <a:pt x="118" y="22"/>
                    <a:pt x="118" y="22"/>
                  </a:cubicBezTo>
                  <a:cubicBezTo>
                    <a:pt x="117" y="22"/>
                    <a:pt x="117" y="22"/>
                    <a:pt x="117" y="22"/>
                  </a:cubicBezTo>
                  <a:cubicBezTo>
                    <a:pt x="117" y="22"/>
                    <a:pt x="116" y="23"/>
                    <a:pt x="116" y="23"/>
                  </a:cubicBezTo>
                  <a:cubicBezTo>
                    <a:pt x="115" y="23"/>
                    <a:pt x="115" y="23"/>
                    <a:pt x="115" y="23"/>
                  </a:cubicBezTo>
                  <a:cubicBezTo>
                    <a:pt x="114" y="23"/>
                    <a:pt x="114" y="23"/>
                    <a:pt x="113" y="23"/>
                  </a:cubicBezTo>
                  <a:cubicBezTo>
                    <a:pt x="113" y="23"/>
                    <a:pt x="112" y="23"/>
                    <a:pt x="112" y="23"/>
                  </a:cubicBezTo>
                  <a:cubicBezTo>
                    <a:pt x="111" y="23"/>
                    <a:pt x="111" y="23"/>
                    <a:pt x="110" y="24"/>
                  </a:cubicBezTo>
                  <a:cubicBezTo>
                    <a:pt x="110" y="24"/>
                    <a:pt x="110" y="24"/>
                    <a:pt x="109" y="25"/>
                  </a:cubicBezTo>
                  <a:cubicBezTo>
                    <a:pt x="109" y="25"/>
                    <a:pt x="109" y="25"/>
                    <a:pt x="108" y="26"/>
                  </a:cubicBezTo>
                  <a:cubicBezTo>
                    <a:pt x="107" y="26"/>
                    <a:pt x="106" y="26"/>
                    <a:pt x="105" y="26"/>
                  </a:cubicBezTo>
                  <a:cubicBezTo>
                    <a:pt x="104" y="27"/>
                    <a:pt x="103" y="27"/>
                    <a:pt x="102" y="27"/>
                  </a:cubicBezTo>
                  <a:cubicBezTo>
                    <a:pt x="101" y="27"/>
                    <a:pt x="100" y="27"/>
                    <a:pt x="99" y="27"/>
                  </a:cubicBezTo>
                  <a:moveTo>
                    <a:pt x="107" y="18"/>
                  </a:moveTo>
                  <a:cubicBezTo>
                    <a:pt x="106" y="18"/>
                    <a:pt x="105" y="18"/>
                    <a:pt x="104" y="18"/>
                  </a:cubicBezTo>
                  <a:cubicBezTo>
                    <a:pt x="104" y="18"/>
                    <a:pt x="103" y="18"/>
                    <a:pt x="103" y="18"/>
                  </a:cubicBezTo>
                  <a:cubicBezTo>
                    <a:pt x="103" y="18"/>
                    <a:pt x="103" y="19"/>
                    <a:pt x="103" y="19"/>
                  </a:cubicBezTo>
                  <a:cubicBezTo>
                    <a:pt x="102" y="19"/>
                    <a:pt x="102" y="19"/>
                    <a:pt x="102" y="19"/>
                  </a:cubicBezTo>
                  <a:cubicBezTo>
                    <a:pt x="102" y="20"/>
                    <a:pt x="102" y="20"/>
                    <a:pt x="102" y="20"/>
                  </a:cubicBezTo>
                  <a:cubicBezTo>
                    <a:pt x="102" y="20"/>
                    <a:pt x="102" y="20"/>
                    <a:pt x="102" y="20"/>
                  </a:cubicBezTo>
                  <a:cubicBezTo>
                    <a:pt x="102" y="20"/>
                    <a:pt x="102" y="20"/>
                    <a:pt x="102" y="20"/>
                  </a:cubicBezTo>
                  <a:cubicBezTo>
                    <a:pt x="102" y="20"/>
                    <a:pt x="102" y="20"/>
                    <a:pt x="102" y="20"/>
                  </a:cubicBezTo>
                  <a:cubicBezTo>
                    <a:pt x="102" y="20"/>
                    <a:pt x="102" y="20"/>
                    <a:pt x="102" y="20"/>
                  </a:cubicBezTo>
                  <a:cubicBezTo>
                    <a:pt x="102" y="21"/>
                    <a:pt x="102" y="21"/>
                    <a:pt x="102" y="21"/>
                  </a:cubicBezTo>
                  <a:cubicBezTo>
                    <a:pt x="101" y="21"/>
                    <a:pt x="101" y="21"/>
                    <a:pt x="100" y="21"/>
                  </a:cubicBezTo>
                  <a:cubicBezTo>
                    <a:pt x="100" y="21"/>
                    <a:pt x="99" y="21"/>
                    <a:pt x="99" y="21"/>
                  </a:cubicBezTo>
                  <a:cubicBezTo>
                    <a:pt x="98" y="21"/>
                    <a:pt x="97" y="21"/>
                    <a:pt x="97" y="21"/>
                  </a:cubicBezTo>
                  <a:cubicBezTo>
                    <a:pt x="96" y="21"/>
                    <a:pt x="95" y="21"/>
                    <a:pt x="94" y="21"/>
                  </a:cubicBezTo>
                  <a:cubicBezTo>
                    <a:pt x="94" y="21"/>
                    <a:pt x="93" y="22"/>
                    <a:pt x="93" y="22"/>
                  </a:cubicBezTo>
                  <a:cubicBezTo>
                    <a:pt x="92" y="22"/>
                    <a:pt x="92" y="22"/>
                    <a:pt x="91" y="23"/>
                  </a:cubicBezTo>
                  <a:cubicBezTo>
                    <a:pt x="91" y="23"/>
                    <a:pt x="91" y="23"/>
                    <a:pt x="90" y="24"/>
                  </a:cubicBezTo>
                  <a:cubicBezTo>
                    <a:pt x="90" y="24"/>
                    <a:pt x="90" y="24"/>
                    <a:pt x="90" y="24"/>
                  </a:cubicBezTo>
                  <a:cubicBezTo>
                    <a:pt x="90" y="24"/>
                    <a:pt x="90" y="25"/>
                    <a:pt x="90" y="25"/>
                  </a:cubicBezTo>
                  <a:cubicBezTo>
                    <a:pt x="90" y="25"/>
                    <a:pt x="91" y="25"/>
                    <a:pt x="91" y="26"/>
                  </a:cubicBezTo>
                  <a:cubicBezTo>
                    <a:pt x="91" y="26"/>
                    <a:pt x="91" y="26"/>
                    <a:pt x="92" y="27"/>
                  </a:cubicBezTo>
                  <a:cubicBezTo>
                    <a:pt x="92" y="27"/>
                    <a:pt x="92" y="27"/>
                    <a:pt x="93" y="27"/>
                  </a:cubicBezTo>
                  <a:cubicBezTo>
                    <a:pt x="94" y="28"/>
                    <a:pt x="94" y="28"/>
                    <a:pt x="95" y="28"/>
                  </a:cubicBezTo>
                  <a:cubicBezTo>
                    <a:pt x="96" y="28"/>
                    <a:pt x="96" y="28"/>
                    <a:pt x="97" y="28"/>
                  </a:cubicBezTo>
                  <a:cubicBezTo>
                    <a:pt x="98" y="28"/>
                    <a:pt x="98" y="28"/>
                    <a:pt x="99" y="28"/>
                  </a:cubicBezTo>
                  <a:cubicBezTo>
                    <a:pt x="100" y="28"/>
                    <a:pt x="101" y="28"/>
                    <a:pt x="102" y="28"/>
                  </a:cubicBezTo>
                  <a:cubicBezTo>
                    <a:pt x="103" y="28"/>
                    <a:pt x="105" y="28"/>
                    <a:pt x="106" y="27"/>
                  </a:cubicBezTo>
                  <a:cubicBezTo>
                    <a:pt x="107" y="27"/>
                    <a:pt x="108" y="27"/>
                    <a:pt x="108" y="26"/>
                  </a:cubicBezTo>
                  <a:cubicBezTo>
                    <a:pt x="109" y="26"/>
                    <a:pt x="110" y="26"/>
                    <a:pt x="110" y="25"/>
                  </a:cubicBezTo>
                  <a:cubicBezTo>
                    <a:pt x="110" y="25"/>
                    <a:pt x="111" y="25"/>
                    <a:pt x="111" y="24"/>
                  </a:cubicBezTo>
                  <a:cubicBezTo>
                    <a:pt x="111" y="24"/>
                    <a:pt x="112" y="24"/>
                    <a:pt x="112" y="24"/>
                  </a:cubicBezTo>
                  <a:cubicBezTo>
                    <a:pt x="113" y="24"/>
                    <a:pt x="113" y="24"/>
                    <a:pt x="113" y="24"/>
                  </a:cubicBezTo>
                  <a:cubicBezTo>
                    <a:pt x="114" y="24"/>
                    <a:pt x="114" y="24"/>
                    <a:pt x="115" y="24"/>
                  </a:cubicBezTo>
                  <a:cubicBezTo>
                    <a:pt x="115" y="24"/>
                    <a:pt x="116" y="24"/>
                    <a:pt x="116" y="24"/>
                  </a:cubicBezTo>
                  <a:cubicBezTo>
                    <a:pt x="116" y="23"/>
                    <a:pt x="117" y="23"/>
                    <a:pt x="117" y="23"/>
                  </a:cubicBezTo>
                  <a:cubicBezTo>
                    <a:pt x="118" y="23"/>
                    <a:pt x="118" y="23"/>
                    <a:pt x="118" y="23"/>
                  </a:cubicBezTo>
                  <a:cubicBezTo>
                    <a:pt x="119" y="22"/>
                    <a:pt x="119" y="22"/>
                    <a:pt x="119" y="22"/>
                  </a:cubicBezTo>
                  <a:cubicBezTo>
                    <a:pt x="119" y="22"/>
                    <a:pt x="119" y="21"/>
                    <a:pt x="119" y="21"/>
                  </a:cubicBezTo>
                  <a:cubicBezTo>
                    <a:pt x="119" y="21"/>
                    <a:pt x="119" y="21"/>
                    <a:pt x="119" y="21"/>
                  </a:cubicBezTo>
                  <a:cubicBezTo>
                    <a:pt x="119" y="21"/>
                    <a:pt x="119" y="21"/>
                    <a:pt x="119" y="21"/>
                  </a:cubicBezTo>
                  <a:cubicBezTo>
                    <a:pt x="119" y="21"/>
                    <a:pt x="119" y="21"/>
                    <a:pt x="119" y="21"/>
                  </a:cubicBezTo>
                  <a:cubicBezTo>
                    <a:pt x="118" y="20"/>
                    <a:pt x="118" y="20"/>
                    <a:pt x="117" y="19"/>
                  </a:cubicBezTo>
                  <a:cubicBezTo>
                    <a:pt x="116" y="19"/>
                    <a:pt x="115" y="19"/>
                    <a:pt x="114" y="19"/>
                  </a:cubicBezTo>
                  <a:cubicBezTo>
                    <a:pt x="113" y="18"/>
                    <a:pt x="111" y="18"/>
                    <a:pt x="110" y="18"/>
                  </a:cubicBezTo>
                  <a:cubicBezTo>
                    <a:pt x="109" y="18"/>
                    <a:pt x="108" y="18"/>
                    <a:pt x="107" y="18"/>
                  </a:cubicBezTo>
                  <a:moveTo>
                    <a:pt x="8" y="19"/>
                  </a:moveTo>
                  <a:cubicBezTo>
                    <a:pt x="7" y="19"/>
                    <a:pt x="6" y="19"/>
                    <a:pt x="5" y="18"/>
                  </a:cubicBezTo>
                  <a:cubicBezTo>
                    <a:pt x="5" y="18"/>
                    <a:pt x="4" y="18"/>
                    <a:pt x="3" y="18"/>
                  </a:cubicBezTo>
                  <a:cubicBezTo>
                    <a:pt x="3" y="17"/>
                    <a:pt x="2" y="17"/>
                    <a:pt x="2" y="17"/>
                  </a:cubicBezTo>
                  <a:cubicBezTo>
                    <a:pt x="1" y="17"/>
                    <a:pt x="1" y="16"/>
                    <a:pt x="1" y="16"/>
                  </a:cubicBezTo>
                  <a:cubicBezTo>
                    <a:pt x="1" y="16"/>
                    <a:pt x="1" y="16"/>
                    <a:pt x="1" y="16"/>
                  </a:cubicBezTo>
                  <a:cubicBezTo>
                    <a:pt x="1" y="16"/>
                    <a:pt x="1" y="16"/>
                    <a:pt x="2" y="15"/>
                  </a:cubicBezTo>
                  <a:cubicBezTo>
                    <a:pt x="2" y="15"/>
                    <a:pt x="2" y="15"/>
                    <a:pt x="3" y="15"/>
                  </a:cubicBezTo>
                  <a:cubicBezTo>
                    <a:pt x="3" y="15"/>
                    <a:pt x="4" y="15"/>
                    <a:pt x="4" y="15"/>
                  </a:cubicBezTo>
                  <a:cubicBezTo>
                    <a:pt x="5" y="15"/>
                    <a:pt x="5" y="15"/>
                    <a:pt x="6" y="15"/>
                  </a:cubicBezTo>
                  <a:cubicBezTo>
                    <a:pt x="6" y="15"/>
                    <a:pt x="7" y="15"/>
                    <a:pt x="8" y="15"/>
                  </a:cubicBezTo>
                  <a:cubicBezTo>
                    <a:pt x="9" y="15"/>
                    <a:pt x="9" y="15"/>
                    <a:pt x="10" y="15"/>
                  </a:cubicBezTo>
                  <a:cubicBezTo>
                    <a:pt x="11" y="15"/>
                    <a:pt x="11" y="14"/>
                    <a:pt x="12" y="14"/>
                  </a:cubicBezTo>
                  <a:cubicBezTo>
                    <a:pt x="12" y="14"/>
                    <a:pt x="13" y="14"/>
                    <a:pt x="14" y="14"/>
                  </a:cubicBezTo>
                  <a:cubicBezTo>
                    <a:pt x="14" y="13"/>
                    <a:pt x="14" y="13"/>
                    <a:pt x="15" y="13"/>
                  </a:cubicBezTo>
                  <a:cubicBezTo>
                    <a:pt x="15" y="13"/>
                    <a:pt x="16" y="13"/>
                    <a:pt x="17" y="13"/>
                  </a:cubicBezTo>
                  <a:cubicBezTo>
                    <a:pt x="17" y="13"/>
                    <a:pt x="18" y="13"/>
                    <a:pt x="19" y="13"/>
                  </a:cubicBezTo>
                  <a:cubicBezTo>
                    <a:pt x="19" y="12"/>
                    <a:pt x="20" y="12"/>
                    <a:pt x="21" y="12"/>
                  </a:cubicBezTo>
                  <a:cubicBezTo>
                    <a:pt x="22" y="12"/>
                    <a:pt x="23" y="13"/>
                    <a:pt x="23" y="13"/>
                  </a:cubicBezTo>
                  <a:cubicBezTo>
                    <a:pt x="24" y="13"/>
                    <a:pt x="25" y="13"/>
                    <a:pt x="25" y="13"/>
                  </a:cubicBezTo>
                  <a:cubicBezTo>
                    <a:pt x="26" y="13"/>
                    <a:pt x="26" y="13"/>
                    <a:pt x="27" y="13"/>
                  </a:cubicBezTo>
                  <a:cubicBezTo>
                    <a:pt x="27" y="13"/>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6" y="14"/>
                  </a:cubicBezTo>
                  <a:cubicBezTo>
                    <a:pt x="26" y="14"/>
                    <a:pt x="26" y="14"/>
                    <a:pt x="26" y="14"/>
                  </a:cubicBezTo>
                  <a:cubicBezTo>
                    <a:pt x="26" y="14"/>
                    <a:pt x="26" y="14"/>
                    <a:pt x="25" y="14"/>
                  </a:cubicBezTo>
                  <a:cubicBezTo>
                    <a:pt x="25" y="14"/>
                    <a:pt x="25" y="14"/>
                    <a:pt x="25" y="14"/>
                  </a:cubicBezTo>
                  <a:cubicBezTo>
                    <a:pt x="25" y="14"/>
                    <a:pt x="25" y="14"/>
                    <a:pt x="24" y="14"/>
                  </a:cubicBezTo>
                  <a:cubicBezTo>
                    <a:pt x="24" y="14"/>
                    <a:pt x="24" y="14"/>
                    <a:pt x="23" y="14"/>
                  </a:cubicBezTo>
                  <a:cubicBezTo>
                    <a:pt x="23" y="14"/>
                    <a:pt x="23" y="14"/>
                    <a:pt x="23" y="14"/>
                  </a:cubicBezTo>
                  <a:cubicBezTo>
                    <a:pt x="22" y="14"/>
                    <a:pt x="22" y="14"/>
                    <a:pt x="22" y="14"/>
                  </a:cubicBezTo>
                  <a:cubicBezTo>
                    <a:pt x="21" y="14"/>
                    <a:pt x="21" y="14"/>
                    <a:pt x="21" y="14"/>
                  </a:cubicBezTo>
                  <a:cubicBezTo>
                    <a:pt x="20" y="14"/>
                    <a:pt x="19" y="14"/>
                    <a:pt x="19" y="14"/>
                  </a:cubicBezTo>
                  <a:cubicBezTo>
                    <a:pt x="18" y="14"/>
                    <a:pt x="17" y="14"/>
                    <a:pt x="17" y="15"/>
                  </a:cubicBezTo>
                  <a:cubicBezTo>
                    <a:pt x="16" y="15"/>
                    <a:pt x="16" y="15"/>
                    <a:pt x="15" y="15"/>
                  </a:cubicBezTo>
                  <a:cubicBezTo>
                    <a:pt x="15" y="16"/>
                    <a:pt x="14" y="16"/>
                    <a:pt x="14" y="16"/>
                  </a:cubicBezTo>
                  <a:cubicBezTo>
                    <a:pt x="13" y="17"/>
                    <a:pt x="13" y="17"/>
                    <a:pt x="12" y="17"/>
                  </a:cubicBezTo>
                  <a:cubicBezTo>
                    <a:pt x="12" y="18"/>
                    <a:pt x="11" y="18"/>
                    <a:pt x="11" y="18"/>
                  </a:cubicBezTo>
                  <a:cubicBezTo>
                    <a:pt x="10" y="18"/>
                    <a:pt x="10" y="19"/>
                    <a:pt x="9" y="19"/>
                  </a:cubicBezTo>
                  <a:cubicBezTo>
                    <a:pt x="9" y="19"/>
                    <a:pt x="8" y="19"/>
                    <a:pt x="8" y="19"/>
                  </a:cubicBezTo>
                  <a:moveTo>
                    <a:pt x="21" y="12"/>
                  </a:moveTo>
                  <a:cubicBezTo>
                    <a:pt x="20" y="12"/>
                    <a:pt x="19" y="12"/>
                    <a:pt x="18" y="12"/>
                  </a:cubicBezTo>
                  <a:cubicBezTo>
                    <a:pt x="18" y="12"/>
                    <a:pt x="17" y="12"/>
                    <a:pt x="16" y="12"/>
                  </a:cubicBezTo>
                  <a:cubicBezTo>
                    <a:pt x="16" y="12"/>
                    <a:pt x="15" y="12"/>
                    <a:pt x="15" y="12"/>
                  </a:cubicBezTo>
                  <a:cubicBezTo>
                    <a:pt x="14" y="12"/>
                    <a:pt x="13" y="13"/>
                    <a:pt x="13" y="13"/>
                  </a:cubicBezTo>
                  <a:cubicBezTo>
                    <a:pt x="13" y="13"/>
                    <a:pt x="12" y="13"/>
                    <a:pt x="12" y="13"/>
                  </a:cubicBezTo>
                  <a:cubicBezTo>
                    <a:pt x="11" y="14"/>
                    <a:pt x="10" y="14"/>
                    <a:pt x="10" y="14"/>
                  </a:cubicBezTo>
                  <a:cubicBezTo>
                    <a:pt x="9" y="14"/>
                    <a:pt x="8" y="14"/>
                    <a:pt x="8" y="14"/>
                  </a:cubicBezTo>
                  <a:cubicBezTo>
                    <a:pt x="7" y="14"/>
                    <a:pt x="6" y="14"/>
                    <a:pt x="6" y="14"/>
                  </a:cubicBezTo>
                  <a:cubicBezTo>
                    <a:pt x="5" y="14"/>
                    <a:pt x="4" y="14"/>
                    <a:pt x="4" y="14"/>
                  </a:cubicBezTo>
                  <a:cubicBezTo>
                    <a:pt x="3" y="14"/>
                    <a:pt x="3" y="14"/>
                    <a:pt x="2" y="14"/>
                  </a:cubicBezTo>
                  <a:cubicBezTo>
                    <a:pt x="2" y="14"/>
                    <a:pt x="1" y="15"/>
                    <a:pt x="1" y="15"/>
                  </a:cubicBezTo>
                  <a:cubicBezTo>
                    <a:pt x="1"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7"/>
                    <a:pt x="1" y="17"/>
                    <a:pt x="1" y="18"/>
                  </a:cubicBezTo>
                  <a:cubicBezTo>
                    <a:pt x="2" y="18"/>
                    <a:pt x="2" y="18"/>
                    <a:pt x="3" y="19"/>
                  </a:cubicBezTo>
                  <a:cubicBezTo>
                    <a:pt x="4" y="19"/>
                    <a:pt x="4" y="19"/>
                    <a:pt x="5" y="19"/>
                  </a:cubicBezTo>
                  <a:cubicBezTo>
                    <a:pt x="6" y="20"/>
                    <a:pt x="7" y="20"/>
                    <a:pt x="8" y="20"/>
                  </a:cubicBezTo>
                  <a:cubicBezTo>
                    <a:pt x="8" y="20"/>
                    <a:pt x="9" y="20"/>
                    <a:pt x="10" y="20"/>
                  </a:cubicBezTo>
                  <a:cubicBezTo>
                    <a:pt x="10" y="19"/>
                    <a:pt x="11" y="19"/>
                    <a:pt x="11" y="19"/>
                  </a:cubicBezTo>
                  <a:cubicBezTo>
                    <a:pt x="12" y="19"/>
                    <a:pt x="12" y="19"/>
                    <a:pt x="13" y="18"/>
                  </a:cubicBezTo>
                  <a:cubicBezTo>
                    <a:pt x="13" y="18"/>
                    <a:pt x="14" y="18"/>
                    <a:pt x="14" y="17"/>
                  </a:cubicBezTo>
                  <a:cubicBezTo>
                    <a:pt x="15" y="17"/>
                    <a:pt x="15" y="16"/>
                    <a:pt x="16" y="16"/>
                  </a:cubicBezTo>
                  <a:cubicBezTo>
                    <a:pt x="16" y="16"/>
                    <a:pt x="17" y="16"/>
                    <a:pt x="17" y="15"/>
                  </a:cubicBezTo>
                  <a:cubicBezTo>
                    <a:pt x="18" y="15"/>
                    <a:pt x="18" y="15"/>
                    <a:pt x="19" y="15"/>
                  </a:cubicBezTo>
                  <a:cubicBezTo>
                    <a:pt x="20" y="15"/>
                    <a:pt x="20" y="15"/>
                    <a:pt x="21" y="15"/>
                  </a:cubicBezTo>
                  <a:cubicBezTo>
                    <a:pt x="21" y="15"/>
                    <a:pt x="21" y="15"/>
                    <a:pt x="22" y="15"/>
                  </a:cubicBezTo>
                  <a:cubicBezTo>
                    <a:pt x="22" y="15"/>
                    <a:pt x="22" y="15"/>
                    <a:pt x="23" y="15"/>
                  </a:cubicBezTo>
                  <a:cubicBezTo>
                    <a:pt x="23" y="15"/>
                    <a:pt x="23" y="15"/>
                    <a:pt x="23" y="15"/>
                  </a:cubicBezTo>
                  <a:cubicBezTo>
                    <a:pt x="24" y="15"/>
                    <a:pt x="24" y="15"/>
                    <a:pt x="24" y="15"/>
                  </a:cubicBezTo>
                  <a:cubicBezTo>
                    <a:pt x="24" y="15"/>
                    <a:pt x="25" y="15"/>
                    <a:pt x="25" y="15"/>
                  </a:cubicBezTo>
                  <a:cubicBezTo>
                    <a:pt x="25" y="15"/>
                    <a:pt x="25" y="15"/>
                    <a:pt x="25" y="15"/>
                  </a:cubicBezTo>
                  <a:cubicBezTo>
                    <a:pt x="26" y="15"/>
                    <a:pt x="26" y="15"/>
                    <a:pt x="26" y="15"/>
                  </a:cubicBezTo>
                  <a:cubicBezTo>
                    <a:pt x="26" y="15"/>
                    <a:pt x="26" y="15"/>
                    <a:pt x="26" y="15"/>
                  </a:cubicBezTo>
                  <a:cubicBezTo>
                    <a:pt x="27" y="15"/>
                    <a:pt x="27" y="15"/>
                    <a:pt x="27" y="15"/>
                  </a:cubicBezTo>
                  <a:cubicBezTo>
                    <a:pt x="27" y="15"/>
                    <a:pt x="27" y="15"/>
                    <a:pt x="27" y="15"/>
                  </a:cubicBezTo>
                  <a:cubicBezTo>
                    <a:pt x="28" y="15"/>
                    <a:pt x="28" y="15"/>
                    <a:pt x="28" y="15"/>
                  </a:cubicBezTo>
                  <a:cubicBezTo>
                    <a:pt x="28" y="15"/>
                    <a:pt x="28" y="15"/>
                    <a:pt x="28" y="14"/>
                  </a:cubicBezTo>
                  <a:cubicBezTo>
                    <a:pt x="28" y="14"/>
                    <a:pt x="28" y="14"/>
                    <a:pt x="28" y="14"/>
                  </a:cubicBezTo>
                  <a:cubicBezTo>
                    <a:pt x="28" y="14"/>
                    <a:pt x="28" y="14"/>
                    <a:pt x="28" y="14"/>
                  </a:cubicBezTo>
                  <a:cubicBezTo>
                    <a:pt x="28" y="14"/>
                    <a:pt x="28" y="14"/>
                    <a:pt x="28" y="14"/>
                  </a:cubicBezTo>
                  <a:cubicBezTo>
                    <a:pt x="28" y="13"/>
                    <a:pt x="28" y="13"/>
                    <a:pt x="28" y="13"/>
                  </a:cubicBezTo>
                  <a:cubicBezTo>
                    <a:pt x="28" y="13"/>
                    <a:pt x="28" y="13"/>
                    <a:pt x="27" y="12"/>
                  </a:cubicBezTo>
                  <a:cubicBezTo>
                    <a:pt x="27" y="12"/>
                    <a:pt x="26" y="12"/>
                    <a:pt x="25" y="12"/>
                  </a:cubicBezTo>
                  <a:cubicBezTo>
                    <a:pt x="25" y="12"/>
                    <a:pt x="24" y="12"/>
                    <a:pt x="23" y="12"/>
                  </a:cubicBezTo>
                  <a:cubicBezTo>
                    <a:pt x="22" y="12"/>
                    <a:pt x="21" y="12"/>
                    <a:pt x="21" y="12"/>
                  </a:cubicBezTo>
                  <a:moveTo>
                    <a:pt x="26" y="25"/>
                  </a:moveTo>
                  <a:cubicBezTo>
                    <a:pt x="25" y="25"/>
                    <a:pt x="24" y="25"/>
                    <a:pt x="24" y="25"/>
                  </a:cubicBezTo>
                  <a:cubicBezTo>
                    <a:pt x="23" y="25"/>
                    <a:pt x="22" y="24"/>
                    <a:pt x="21" y="24"/>
                  </a:cubicBezTo>
                  <a:cubicBezTo>
                    <a:pt x="20" y="24"/>
                    <a:pt x="20" y="24"/>
                    <a:pt x="19" y="24"/>
                  </a:cubicBezTo>
                  <a:cubicBezTo>
                    <a:pt x="19" y="23"/>
                    <a:pt x="19" y="23"/>
                    <a:pt x="18" y="23"/>
                  </a:cubicBezTo>
                  <a:cubicBezTo>
                    <a:pt x="18" y="23"/>
                    <a:pt x="18" y="23"/>
                    <a:pt x="18" y="22"/>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19" y="22"/>
                    <a:pt x="20" y="21"/>
                  </a:cubicBezTo>
                  <a:cubicBezTo>
                    <a:pt x="20" y="21"/>
                    <a:pt x="20" y="21"/>
                    <a:pt x="20" y="21"/>
                  </a:cubicBezTo>
                  <a:cubicBezTo>
                    <a:pt x="21" y="21"/>
                    <a:pt x="21" y="21"/>
                    <a:pt x="21" y="21"/>
                  </a:cubicBezTo>
                  <a:cubicBezTo>
                    <a:pt x="22" y="21"/>
                    <a:pt x="22" y="21"/>
                    <a:pt x="23" y="21"/>
                  </a:cubicBezTo>
                  <a:cubicBezTo>
                    <a:pt x="23" y="21"/>
                    <a:pt x="24" y="20"/>
                    <a:pt x="24" y="20"/>
                  </a:cubicBezTo>
                  <a:cubicBezTo>
                    <a:pt x="25" y="20"/>
                    <a:pt x="25" y="20"/>
                    <a:pt x="25" y="20"/>
                  </a:cubicBezTo>
                  <a:cubicBezTo>
                    <a:pt x="26" y="20"/>
                    <a:pt x="26" y="19"/>
                    <a:pt x="26" y="19"/>
                  </a:cubicBezTo>
                  <a:cubicBezTo>
                    <a:pt x="26" y="19"/>
                    <a:pt x="27" y="19"/>
                    <a:pt x="27" y="18"/>
                  </a:cubicBezTo>
                  <a:cubicBezTo>
                    <a:pt x="28" y="18"/>
                    <a:pt x="28" y="18"/>
                    <a:pt x="29" y="18"/>
                  </a:cubicBezTo>
                  <a:cubicBezTo>
                    <a:pt x="29" y="18"/>
                    <a:pt x="30" y="18"/>
                    <a:pt x="31" y="18"/>
                  </a:cubicBezTo>
                  <a:cubicBezTo>
                    <a:pt x="31" y="17"/>
                    <a:pt x="32" y="17"/>
                    <a:pt x="33" y="17"/>
                  </a:cubicBezTo>
                  <a:cubicBezTo>
                    <a:pt x="34" y="17"/>
                    <a:pt x="34" y="17"/>
                    <a:pt x="35" y="17"/>
                  </a:cubicBezTo>
                  <a:cubicBezTo>
                    <a:pt x="36" y="17"/>
                    <a:pt x="36" y="17"/>
                    <a:pt x="36" y="17"/>
                  </a:cubicBezTo>
                  <a:cubicBezTo>
                    <a:pt x="37" y="16"/>
                    <a:pt x="37" y="16"/>
                    <a:pt x="38" y="16"/>
                  </a:cubicBezTo>
                  <a:cubicBezTo>
                    <a:pt x="38" y="16"/>
                    <a:pt x="38" y="16"/>
                    <a:pt x="38" y="16"/>
                  </a:cubicBezTo>
                  <a:cubicBezTo>
                    <a:pt x="38" y="15"/>
                    <a:pt x="38" y="15"/>
                    <a:pt x="38" y="15"/>
                  </a:cubicBezTo>
                  <a:cubicBezTo>
                    <a:pt x="38" y="15"/>
                    <a:pt x="38" y="15"/>
                    <a:pt x="38" y="15"/>
                  </a:cubicBezTo>
                  <a:cubicBezTo>
                    <a:pt x="38" y="15"/>
                    <a:pt x="38" y="15"/>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7" y="13"/>
                    <a:pt x="37" y="13"/>
                    <a:pt x="37" y="13"/>
                  </a:cubicBezTo>
                  <a:cubicBezTo>
                    <a:pt x="37" y="13"/>
                    <a:pt x="37" y="12"/>
                    <a:pt x="37" y="12"/>
                  </a:cubicBezTo>
                  <a:cubicBezTo>
                    <a:pt x="38" y="12"/>
                    <a:pt x="38" y="11"/>
                    <a:pt x="39" y="11"/>
                  </a:cubicBezTo>
                  <a:cubicBezTo>
                    <a:pt x="40" y="11"/>
                    <a:pt x="40" y="11"/>
                    <a:pt x="41" y="10"/>
                  </a:cubicBezTo>
                  <a:cubicBezTo>
                    <a:pt x="42" y="10"/>
                    <a:pt x="43" y="10"/>
                    <a:pt x="44" y="10"/>
                  </a:cubicBezTo>
                  <a:cubicBezTo>
                    <a:pt x="44" y="10"/>
                    <a:pt x="45" y="10"/>
                    <a:pt x="45" y="10"/>
                  </a:cubicBezTo>
                  <a:cubicBezTo>
                    <a:pt x="45" y="10"/>
                    <a:pt x="46" y="10"/>
                    <a:pt x="46" y="10"/>
                  </a:cubicBezTo>
                  <a:cubicBezTo>
                    <a:pt x="46" y="11"/>
                    <a:pt x="47" y="11"/>
                    <a:pt x="47" y="11"/>
                  </a:cubicBezTo>
                  <a:cubicBezTo>
                    <a:pt x="47" y="11"/>
                    <a:pt x="48" y="11"/>
                    <a:pt x="48" y="11"/>
                  </a:cubicBezTo>
                  <a:cubicBezTo>
                    <a:pt x="49" y="11"/>
                    <a:pt x="50" y="12"/>
                    <a:pt x="50" y="12"/>
                  </a:cubicBezTo>
                  <a:cubicBezTo>
                    <a:pt x="51" y="12"/>
                    <a:pt x="51" y="13"/>
                    <a:pt x="52" y="13"/>
                  </a:cubicBezTo>
                  <a:cubicBezTo>
                    <a:pt x="52" y="13"/>
                    <a:pt x="52" y="14"/>
                    <a:pt x="52" y="14"/>
                  </a:cubicBezTo>
                  <a:cubicBezTo>
                    <a:pt x="53" y="14"/>
                    <a:pt x="53" y="14"/>
                    <a:pt x="53" y="14"/>
                  </a:cubicBezTo>
                  <a:cubicBezTo>
                    <a:pt x="53" y="15"/>
                    <a:pt x="52" y="15"/>
                    <a:pt x="52" y="15"/>
                  </a:cubicBezTo>
                  <a:cubicBezTo>
                    <a:pt x="52" y="15"/>
                    <a:pt x="52" y="15"/>
                    <a:pt x="51" y="15"/>
                  </a:cubicBezTo>
                  <a:cubicBezTo>
                    <a:pt x="51" y="15"/>
                    <a:pt x="51" y="15"/>
                    <a:pt x="50" y="16"/>
                  </a:cubicBezTo>
                  <a:cubicBezTo>
                    <a:pt x="49" y="16"/>
                    <a:pt x="49" y="16"/>
                    <a:pt x="48" y="16"/>
                  </a:cubicBezTo>
                  <a:cubicBezTo>
                    <a:pt x="46" y="16"/>
                    <a:pt x="44" y="16"/>
                    <a:pt x="43" y="17"/>
                  </a:cubicBezTo>
                  <a:cubicBezTo>
                    <a:pt x="41" y="17"/>
                    <a:pt x="40" y="18"/>
                    <a:pt x="39" y="18"/>
                  </a:cubicBezTo>
                  <a:cubicBezTo>
                    <a:pt x="39" y="19"/>
                    <a:pt x="38" y="19"/>
                    <a:pt x="38" y="20"/>
                  </a:cubicBezTo>
                  <a:cubicBezTo>
                    <a:pt x="38" y="21"/>
                    <a:pt x="38" y="21"/>
                    <a:pt x="38" y="21"/>
                  </a:cubicBezTo>
                  <a:cubicBezTo>
                    <a:pt x="38" y="21"/>
                    <a:pt x="38" y="22"/>
                    <a:pt x="37" y="22"/>
                  </a:cubicBezTo>
                  <a:cubicBezTo>
                    <a:pt x="37" y="22"/>
                    <a:pt x="37" y="22"/>
                    <a:pt x="37" y="22"/>
                  </a:cubicBezTo>
                  <a:cubicBezTo>
                    <a:pt x="37" y="22"/>
                    <a:pt x="36" y="22"/>
                    <a:pt x="36" y="22"/>
                  </a:cubicBezTo>
                  <a:cubicBezTo>
                    <a:pt x="36" y="22"/>
                    <a:pt x="35" y="22"/>
                    <a:pt x="35" y="22"/>
                  </a:cubicBezTo>
                  <a:cubicBezTo>
                    <a:pt x="35" y="22"/>
                    <a:pt x="34" y="22"/>
                    <a:pt x="34" y="22"/>
                  </a:cubicBezTo>
                  <a:cubicBezTo>
                    <a:pt x="33" y="22"/>
                    <a:pt x="33" y="22"/>
                    <a:pt x="32" y="22"/>
                  </a:cubicBezTo>
                  <a:cubicBezTo>
                    <a:pt x="32" y="22"/>
                    <a:pt x="32" y="22"/>
                    <a:pt x="32" y="23"/>
                  </a:cubicBezTo>
                  <a:cubicBezTo>
                    <a:pt x="31" y="23"/>
                    <a:pt x="31" y="23"/>
                    <a:pt x="31" y="24"/>
                  </a:cubicBezTo>
                  <a:cubicBezTo>
                    <a:pt x="31" y="24"/>
                    <a:pt x="31" y="24"/>
                    <a:pt x="31" y="24"/>
                  </a:cubicBezTo>
                  <a:cubicBezTo>
                    <a:pt x="31" y="24"/>
                    <a:pt x="31" y="24"/>
                    <a:pt x="31" y="24"/>
                  </a:cubicBezTo>
                  <a:cubicBezTo>
                    <a:pt x="31" y="24"/>
                    <a:pt x="31" y="24"/>
                    <a:pt x="31" y="24"/>
                  </a:cubicBezTo>
                  <a:cubicBezTo>
                    <a:pt x="30" y="24"/>
                    <a:pt x="30" y="24"/>
                    <a:pt x="30" y="24"/>
                  </a:cubicBezTo>
                  <a:cubicBezTo>
                    <a:pt x="30" y="24"/>
                    <a:pt x="29" y="25"/>
                    <a:pt x="29" y="25"/>
                  </a:cubicBezTo>
                  <a:cubicBezTo>
                    <a:pt x="29" y="25"/>
                    <a:pt x="29" y="25"/>
                    <a:pt x="28" y="25"/>
                  </a:cubicBezTo>
                  <a:cubicBezTo>
                    <a:pt x="28" y="25"/>
                    <a:pt x="28" y="25"/>
                    <a:pt x="27" y="25"/>
                  </a:cubicBezTo>
                  <a:cubicBezTo>
                    <a:pt x="27" y="25"/>
                    <a:pt x="27" y="25"/>
                    <a:pt x="26" y="25"/>
                  </a:cubicBezTo>
                  <a:moveTo>
                    <a:pt x="44" y="9"/>
                  </a:moveTo>
                  <a:cubicBezTo>
                    <a:pt x="43" y="9"/>
                    <a:pt x="42" y="9"/>
                    <a:pt x="41" y="10"/>
                  </a:cubicBezTo>
                  <a:cubicBezTo>
                    <a:pt x="40" y="10"/>
                    <a:pt x="39" y="10"/>
                    <a:pt x="39" y="10"/>
                  </a:cubicBezTo>
                  <a:cubicBezTo>
                    <a:pt x="38" y="11"/>
                    <a:pt x="37" y="11"/>
                    <a:pt x="37" y="11"/>
                  </a:cubicBezTo>
                  <a:cubicBezTo>
                    <a:pt x="36" y="12"/>
                    <a:pt x="36" y="12"/>
                    <a:pt x="36" y="13"/>
                  </a:cubicBezTo>
                  <a:cubicBezTo>
                    <a:pt x="36" y="13"/>
                    <a:pt x="36" y="13"/>
                    <a:pt x="36" y="13"/>
                  </a:cubicBezTo>
                  <a:cubicBezTo>
                    <a:pt x="36" y="13"/>
                    <a:pt x="36" y="14"/>
                    <a:pt x="36" y="14"/>
                  </a:cubicBezTo>
                  <a:cubicBezTo>
                    <a:pt x="36" y="14"/>
                    <a:pt x="36" y="14"/>
                    <a:pt x="36" y="14"/>
                  </a:cubicBezTo>
                  <a:cubicBezTo>
                    <a:pt x="36" y="15"/>
                    <a:pt x="36" y="15"/>
                    <a:pt x="37" y="15"/>
                  </a:cubicBezTo>
                  <a:cubicBezTo>
                    <a:pt x="37" y="15"/>
                    <a:pt x="37" y="15"/>
                    <a:pt x="37" y="15"/>
                  </a:cubicBezTo>
                  <a:cubicBezTo>
                    <a:pt x="37" y="15"/>
                    <a:pt x="37" y="16"/>
                    <a:pt x="36" y="16"/>
                  </a:cubicBezTo>
                  <a:cubicBezTo>
                    <a:pt x="36" y="16"/>
                    <a:pt x="36" y="16"/>
                    <a:pt x="35" y="16"/>
                  </a:cubicBezTo>
                  <a:cubicBezTo>
                    <a:pt x="35" y="16"/>
                    <a:pt x="34" y="16"/>
                    <a:pt x="34" y="16"/>
                  </a:cubicBezTo>
                  <a:cubicBezTo>
                    <a:pt x="33" y="16"/>
                    <a:pt x="33" y="16"/>
                    <a:pt x="33" y="16"/>
                  </a:cubicBezTo>
                  <a:cubicBezTo>
                    <a:pt x="32" y="16"/>
                    <a:pt x="31" y="16"/>
                    <a:pt x="30" y="17"/>
                  </a:cubicBezTo>
                  <a:cubicBezTo>
                    <a:pt x="30" y="17"/>
                    <a:pt x="29" y="17"/>
                    <a:pt x="28" y="17"/>
                  </a:cubicBezTo>
                  <a:cubicBezTo>
                    <a:pt x="28" y="17"/>
                    <a:pt x="27" y="17"/>
                    <a:pt x="26" y="18"/>
                  </a:cubicBezTo>
                  <a:cubicBezTo>
                    <a:pt x="26" y="18"/>
                    <a:pt x="26" y="18"/>
                    <a:pt x="25" y="18"/>
                  </a:cubicBezTo>
                  <a:cubicBezTo>
                    <a:pt x="25" y="19"/>
                    <a:pt x="25" y="19"/>
                    <a:pt x="25" y="19"/>
                  </a:cubicBezTo>
                  <a:cubicBezTo>
                    <a:pt x="24" y="19"/>
                    <a:pt x="24" y="19"/>
                    <a:pt x="24" y="19"/>
                  </a:cubicBezTo>
                  <a:cubicBezTo>
                    <a:pt x="23" y="20"/>
                    <a:pt x="23" y="20"/>
                    <a:pt x="22" y="20"/>
                  </a:cubicBezTo>
                  <a:cubicBezTo>
                    <a:pt x="22" y="20"/>
                    <a:pt x="22" y="20"/>
                    <a:pt x="21" y="20"/>
                  </a:cubicBezTo>
                  <a:cubicBezTo>
                    <a:pt x="21" y="20"/>
                    <a:pt x="20" y="20"/>
                    <a:pt x="20" y="20"/>
                  </a:cubicBezTo>
                  <a:cubicBezTo>
                    <a:pt x="20" y="20"/>
                    <a:pt x="19" y="21"/>
                    <a:pt x="19" y="21"/>
                  </a:cubicBezTo>
                  <a:cubicBezTo>
                    <a:pt x="19" y="21"/>
                    <a:pt x="18" y="21"/>
                    <a:pt x="18" y="21"/>
                  </a:cubicBezTo>
                  <a:cubicBezTo>
                    <a:pt x="18" y="21"/>
                    <a:pt x="18" y="21"/>
                    <a:pt x="17" y="22"/>
                  </a:cubicBezTo>
                  <a:cubicBezTo>
                    <a:pt x="17" y="22"/>
                    <a:pt x="17" y="22"/>
                    <a:pt x="17" y="22"/>
                  </a:cubicBezTo>
                  <a:cubicBezTo>
                    <a:pt x="17" y="22"/>
                    <a:pt x="17" y="22"/>
                    <a:pt x="17" y="22"/>
                  </a:cubicBezTo>
                  <a:cubicBezTo>
                    <a:pt x="17" y="23"/>
                    <a:pt x="17" y="23"/>
                    <a:pt x="17" y="23"/>
                  </a:cubicBezTo>
                  <a:cubicBezTo>
                    <a:pt x="17" y="23"/>
                    <a:pt x="18" y="23"/>
                    <a:pt x="18" y="23"/>
                  </a:cubicBezTo>
                  <a:cubicBezTo>
                    <a:pt x="18" y="24"/>
                    <a:pt x="18" y="24"/>
                    <a:pt x="19" y="24"/>
                  </a:cubicBezTo>
                  <a:cubicBezTo>
                    <a:pt x="20" y="25"/>
                    <a:pt x="20" y="25"/>
                    <a:pt x="21" y="25"/>
                  </a:cubicBezTo>
                  <a:cubicBezTo>
                    <a:pt x="22" y="25"/>
                    <a:pt x="23" y="26"/>
                    <a:pt x="24" y="26"/>
                  </a:cubicBezTo>
                  <a:cubicBezTo>
                    <a:pt x="25" y="26"/>
                    <a:pt x="26" y="26"/>
                    <a:pt x="26" y="26"/>
                  </a:cubicBezTo>
                  <a:cubicBezTo>
                    <a:pt x="27" y="26"/>
                    <a:pt x="27" y="26"/>
                    <a:pt x="27" y="26"/>
                  </a:cubicBezTo>
                  <a:cubicBezTo>
                    <a:pt x="28" y="26"/>
                    <a:pt x="28" y="26"/>
                    <a:pt x="28" y="26"/>
                  </a:cubicBezTo>
                  <a:cubicBezTo>
                    <a:pt x="29" y="26"/>
                    <a:pt x="29" y="26"/>
                    <a:pt x="29" y="25"/>
                  </a:cubicBezTo>
                  <a:cubicBezTo>
                    <a:pt x="30" y="25"/>
                    <a:pt x="30" y="25"/>
                    <a:pt x="30" y="25"/>
                  </a:cubicBezTo>
                  <a:cubicBezTo>
                    <a:pt x="31" y="25"/>
                    <a:pt x="31" y="25"/>
                    <a:pt x="31" y="25"/>
                  </a:cubicBezTo>
                  <a:cubicBezTo>
                    <a:pt x="31" y="25"/>
                    <a:pt x="32" y="25"/>
                    <a:pt x="32" y="25"/>
                  </a:cubicBezTo>
                  <a:cubicBezTo>
                    <a:pt x="32" y="24"/>
                    <a:pt x="32" y="24"/>
                    <a:pt x="32" y="24"/>
                  </a:cubicBezTo>
                  <a:cubicBezTo>
                    <a:pt x="32" y="24"/>
                    <a:pt x="32" y="24"/>
                    <a:pt x="32" y="24"/>
                  </a:cubicBezTo>
                  <a:cubicBezTo>
                    <a:pt x="32" y="23"/>
                    <a:pt x="32" y="23"/>
                    <a:pt x="32" y="23"/>
                  </a:cubicBezTo>
                  <a:cubicBezTo>
                    <a:pt x="32" y="23"/>
                    <a:pt x="33" y="23"/>
                    <a:pt x="33" y="23"/>
                  </a:cubicBezTo>
                  <a:cubicBezTo>
                    <a:pt x="33" y="23"/>
                    <a:pt x="33" y="23"/>
                    <a:pt x="34" y="23"/>
                  </a:cubicBezTo>
                  <a:cubicBezTo>
                    <a:pt x="34" y="23"/>
                    <a:pt x="35" y="23"/>
                    <a:pt x="35" y="23"/>
                  </a:cubicBezTo>
                  <a:cubicBezTo>
                    <a:pt x="35" y="23"/>
                    <a:pt x="36" y="23"/>
                    <a:pt x="36" y="23"/>
                  </a:cubicBezTo>
                  <a:cubicBezTo>
                    <a:pt x="37" y="23"/>
                    <a:pt x="37" y="23"/>
                    <a:pt x="37" y="23"/>
                  </a:cubicBezTo>
                  <a:cubicBezTo>
                    <a:pt x="38" y="23"/>
                    <a:pt x="38" y="22"/>
                    <a:pt x="38" y="22"/>
                  </a:cubicBezTo>
                  <a:cubicBezTo>
                    <a:pt x="39" y="22"/>
                    <a:pt x="39" y="22"/>
                    <a:pt x="39" y="21"/>
                  </a:cubicBezTo>
                  <a:cubicBezTo>
                    <a:pt x="39" y="21"/>
                    <a:pt x="39" y="20"/>
                    <a:pt x="39" y="20"/>
                  </a:cubicBezTo>
                  <a:cubicBezTo>
                    <a:pt x="40" y="19"/>
                    <a:pt x="40" y="19"/>
                    <a:pt x="41" y="19"/>
                  </a:cubicBezTo>
                  <a:cubicBezTo>
                    <a:pt x="42" y="18"/>
                    <a:pt x="43" y="18"/>
                    <a:pt x="44" y="17"/>
                  </a:cubicBezTo>
                  <a:cubicBezTo>
                    <a:pt x="45" y="17"/>
                    <a:pt x="46" y="17"/>
                    <a:pt x="48" y="17"/>
                  </a:cubicBezTo>
                  <a:cubicBezTo>
                    <a:pt x="49" y="17"/>
                    <a:pt x="50" y="17"/>
                    <a:pt x="50" y="17"/>
                  </a:cubicBezTo>
                  <a:cubicBezTo>
                    <a:pt x="51" y="16"/>
                    <a:pt x="52" y="16"/>
                    <a:pt x="52" y="16"/>
                  </a:cubicBezTo>
                  <a:cubicBezTo>
                    <a:pt x="52" y="16"/>
                    <a:pt x="53" y="16"/>
                    <a:pt x="53" y="15"/>
                  </a:cubicBezTo>
                  <a:cubicBezTo>
                    <a:pt x="53" y="15"/>
                    <a:pt x="53" y="15"/>
                    <a:pt x="54" y="15"/>
                  </a:cubicBezTo>
                  <a:cubicBezTo>
                    <a:pt x="54" y="14"/>
                    <a:pt x="54" y="14"/>
                    <a:pt x="53" y="14"/>
                  </a:cubicBezTo>
                  <a:cubicBezTo>
                    <a:pt x="53" y="13"/>
                    <a:pt x="53" y="13"/>
                    <a:pt x="52" y="12"/>
                  </a:cubicBezTo>
                  <a:cubicBezTo>
                    <a:pt x="52" y="12"/>
                    <a:pt x="51" y="12"/>
                    <a:pt x="51" y="11"/>
                  </a:cubicBezTo>
                  <a:cubicBezTo>
                    <a:pt x="50" y="11"/>
                    <a:pt x="49" y="11"/>
                    <a:pt x="49" y="10"/>
                  </a:cubicBezTo>
                  <a:cubicBezTo>
                    <a:pt x="48" y="10"/>
                    <a:pt x="48" y="10"/>
                    <a:pt x="47" y="10"/>
                  </a:cubicBezTo>
                  <a:cubicBezTo>
                    <a:pt x="47" y="10"/>
                    <a:pt x="47" y="10"/>
                    <a:pt x="46" y="10"/>
                  </a:cubicBezTo>
                  <a:cubicBezTo>
                    <a:pt x="46" y="9"/>
                    <a:pt x="45" y="9"/>
                    <a:pt x="45" y="9"/>
                  </a:cubicBezTo>
                  <a:cubicBezTo>
                    <a:pt x="45" y="9"/>
                    <a:pt x="44" y="9"/>
                    <a:pt x="44" y="9"/>
                  </a:cubicBezTo>
                  <a:moveTo>
                    <a:pt x="128" y="19"/>
                  </a:moveTo>
                  <a:cubicBezTo>
                    <a:pt x="127" y="19"/>
                    <a:pt x="126" y="19"/>
                    <a:pt x="126" y="19"/>
                  </a:cubicBezTo>
                  <a:cubicBezTo>
                    <a:pt x="125" y="19"/>
                    <a:pt x="125" y="19"/>
                    <a:pt x="124" y="19"/>
                  </a:cubicBezTo>
                  <a:cubicBezTo>
                    <a:pt x="123" y="18"/>
                    <a:pt x="123" y="18"/>
                    <a:pt x="122" y="18"/>
                  </a:cubicBezTo>
                  <a:cubicBezTo>
                    <a:pt x="122" y="18"/>
                    <a:pt x="122" y="18"/>
                    <a:pt x="121" y="17"/>
                  </a:cubicBezTo>
                  <a:cubicBezTo>
                    <a:pt x="121" y="17"/>
                    <a:pt x="121" y="17"/>
                    <a:pt x="121" y="17"/>
                  </a:cubicBezTo>
                  <a:cubicBezTo>
                    <a:pt x="121" y="17"/>
                    <a:pt x="121" y="17"/>
                    <a:pt x="121" y="17"/>
                  </a:cubicBezTo>
                  <a:cubicBezTo>
                    <a:pt x="121" y="17"/>
                    <a:pt x="121" y="17"/>
                    <a:pt x="121" y="17"/>
                  </a:cubicBezTo>
                  <a:cubicBezTo>
                    <a:pt x="121" y="17"/>
                    <a:pt x="121" y="17"/>
                    <a:pt x="121" y="17"/>
                  </a:cubicBezTo>
                  <a:cubicBezTo>
                    <a:pt x="121" y="17"/>
                    <a:pt x="121" y="16"/>
                    <a:pt x="121" y="16"/>
                  </a:cubicBezTo>
                  <a:cubicBezTo>
                    <a:pt x="121" y="16"/>
                    <a:pt x="122" y="16"/>
                    <a:pt x="122" y="15"/>
                  </a:cubicBezTo>
                  <a:cubicBezTo>
                    <a:pt x="122" y="15"/>
                    <a:pt x="123" y="15"/>
                    <a:pt x="123" y="15"/>
                  </a:cubicBezTo>
                  <a:cubicBezTo>
                    <a:pt x="123" y="15"/>
                    <a:pt x="124" y="14"/>
                    <a:pt x="124" y="14"/>
                  </a:cubicBezTo>
                  <a:cubicBezTo>
                    <a:pt x="125" y="14"/>
                    <a:pt x="125" y="13"/>
                    <a:pt x="126" y="13"/>
                  </a:cubicBezTo>
                  <a:cubicBezTo>
                    <a:pt x="126" y="13"/>
                    <a:pt x="126" y="13"/>
                    <a:pt x="127" y="12"/>
                  </a:cubicBezTo>
                  <a:cubicBezTo>
                    <a:pt x="127" y="12"/>
                    <a:pt x="127" y="12"/>
                    <a:pt x="128" y="11"/>
                  </a:cubicBezTo>
                  <a:cubicBezTo>
                    <a:pt x="128" y="11"/>
                    <a:pt x="128" y="11"/>
                    <a:pt x="128" y="10"/>
                  </a:cubicBezTo>
                  <a:cubicBezTo>
                    <a:pt x="128" y="10"/>
                    <a:pt x="128" y="10"/>
                    <a:pt x="128" y="10"/>
                  </a:cubicBezTo>
                  <a:cubicBezTo>
                    <a:pt x="128" y="10"/>
                    <a:pt x="129" y="10"/>
                    <a:pt x="129" y="10"/>
                  </a:cubicBezTo>
                  <a:cubicBezTo>
                    <a:pt x="130" y="10"/>
                    <a:pt x="130" y="9"/>
                    <a:pt x="131" y="9"/>
                  </a:cubicBezTo>
                  <a:cubicBezTo>
                    <a:pt x="131" y="9"/>
                    <a:pt x="132" y="9"/>
                    <a:pt x="133" y="9"/>
                  </a:cubicBezTo>
                  <a:cubicBezTo>
                    <a:pt x="134" y="9"/>
                    <a:pt x="135" y="9"/>
                    <a:pt x="136" y="9"/>
                  </a:cubicBezTo>
                  <a:cubicBezTo>
                    <a:pt x="136" y="10"/>
                    <a:pt x="137" y="10"/>
                    <a:pt x="138" y="10"/>
                  </a:cubicBezTo>
                  <a:cubicBezTo>
                    <a:pt x="139" y="10"/>
                    <a:pt x="139" y="10"/>
                    <a:pt x="139" y="10"/>
                  </a:cubicBezTo>
                  <a:cubicBezTo>
                    <a:pt x="140" y="10"/>
                    <a:pt x="140" y="11"/>
                    <a:pt x="140" y="11"/>
                  </a:cubicBezTo>
                  <a:cubicBezTo>
                    <a:pt x="140" y="11"/>
                    <a:pt x="140" y="11"/>
                    <a:pt x="140" y="12"/>
                  </a:cubicBezTo>
                  <a:cubicBezTo>
                    <a:pt x="141" y="12"/>
                    <a:pt x="141" y="12"/>
                    <a:pt x="141" y="12"/>
                  </a:cubicBezTo>
                  <a:cubicBezTo>
                    <a:pt x="141" y="12"/>
                    <a:pt x="142" y="12"/>
                    <a:pt x="142" y="13"/>
                  </a:cubicBezTo>
                  <a:cubicBezTo>
                    <a:pt x="142" y="13"/>
                    <a:pt x="142" y="13"/>
                    <a:pt x="143" y="13"/>
                  </a:cubicBezTo>
                  <a:cubicBezTo>
                    <a:pt x="143" y="13"/>
                    <a:pt x="143" y="13"/>
                    <a:pt x="143" y="13"/>
                  </a:cubicBezTo>
                  <a:cubicBezTo>
                    <a:pt x="143" y="13"/>
                    <a:pt x="143" y="13"/>
                    <a:pt x="144" y="14"/>
                  </a:cubicBezTo>
                  <a:cubicBezTo>
                    <a:pt x="144" y="14"/>
                    <a:pt x="144" y="14"/>
                    <a:pt x="144" y="14"/>
                  </a:cubicBezTo>
                  <a:cubicBezTo>
                    <a:pt x="144" y="14"/>
                    <a:pt x="144" y="14"/>
                    <a:pt x="144" y="14"/>
                  </a:cubicBezTo>
                  <a:cubicBezTo>
                    <a:pt x="144" y="15"/>
                    <a:pt x="144" y="15"/>
                    <a:pt x="144" y="15"/>
                  </a:cubicBezTo>
                  <a:cubicBezTo>
                    <a:pt x="144" y="15"/>
                    <a:pt x="143" y="15"/>
                    <a:pt x="142" y="16"/>
                  </a:cubicBezTo>
                  <a:cubicBezTo>
                    <a:pt x="141" y="16"/>
                    <a:pt x="140" y="17"/>
                    <a:pt x="138" y="17"/>
                  </a:cubicBezTo>
                  <a:cubicBezTo>
                    <a:pt x="137" y="18"/>
                    <a:pt x="135" y="18"/>
                    <a:pt x="133" y="19"/>
                  </a:cubicBezTo>
                  <a:cubicBezTo>
                    <a:pt x="131" y="19"/>
                    <a:pt x="130" y="19"/>
                    <a:pt x="128" y="19"/>
                  </a:cubicBezTo>
                  <a:moveTo>
                    <a:pt x="133" y="8"/>
                  </a:moveTo>
                  <a:cubicBezTo>
                    <a:pt x="132" y="8"/>
                    <a:pt x="132" y="8"/>
                    <a:pt x="131" y="8"/>
                  </a:cubicBezTo>
                  <a:cubicBezTo>
                    <a:pt x="130" y="8"/>
                    <a:pt x="130" y="8"/>
                    <a:pt x="129" y="9"/>
                  </a:cubicBezTo>
                  <a:cubicBezTo>
                    <a:pt x="129" y="9"/>
                    <a:pt x="128" y="9"/>
                    <a:pt x="128" y="9"/>
                  </a:cubicBezTo>
                  <a:cubicBezTo>
                    <a:pt x="127" y="9"/>
                    <a:pt x="127" y="9"/>
                    <a:pt x="127" y="10"/>
                  </a:cubicBezTo>
                  <a:cubicBezTo>
                    <a:pt x="127" y="11"/>
                    <a:pt x="127" y="11"/>
                    <a:pt x="127" y="11"/>
                  </a:cubicBezTo>
                  <a:cubicBezTo>
                    <a:pt x="127" y="11"/>
                    <a:pt x="127" y="11"/>
                    <a:pt x="126" y="11"/>
                  </a:cubicBezTo>
                  <a:cubicBezTo>
                    <a:pt x="126" y="11"/>
                    <a:pt x="126" y="12"/>
                    <a:pt x="126" y="12"/>
                  </a:cubicBezTo>
                  <a:cubicBezTo>
                    <a:pt x="125" y="12"/>
                    <a:pt x="125" y="12"/>
                    <a:pt x="125" y="13"/>
                  </a:cubicBezTo>
                  <a:cubicBezTo>
                    <a:pt x="124" y="13"/>
                    <a:pt x="124" y="13"/>
                    <a:pt x="124" y="13"/>
                  </a:cubicBezTo>
                  <a:cubicBezTo>
                    <a:pt x="123" y="14"/>
                    <a:pt x="123" y="14"/>
                    <a:pt x="122" y="14"/>
                  </a:cubicBezTo>
                  <a:cubicBezTo>
                    <a:pt x="122" y="14"/>
                    <a:pt x="121" y="15"/>
                    <a:pt x="121" y="15"/>
                  </a:cubicBezTo>
                  <a:cubicBezTo>
                    <a:pt x="121" y="15"/>
                    <a:pt x="120" y="15"/>
                    <a:pt x="120" y="16"/>
                  </a:cubicBezTo>
                  <a:cubicBezTo>
                    <a:pt x="120" y="16"/>
                    <a:pt x="120" y="16"/>
                    <a:pt x="120" y="17"/>
                  </a:cubicBezTo>
                  <a:cubicBezTo>
                    <a:pt x="120" y="17"/>
                    <a:pt x="120" y="17"/>
                    <a:pt x="120" y="17"/>
                  </a:cubicBezTo>
                  <a:cubicBezTo>
                    <a:pt x="120" y="17"/>
                    <a:pt x="120" y="17"/>
                    <a:pt x="120" y="17"/>
                  </a:cubicBezTo>
                  <a:cubicBezTo>
                    <a:pt x="120" y="18"/>
                    <a:pt x="120" y="18"/>
                    <a:pt x="120" y="18"/>
                  </a:cubicBezTo>
                  <a:cubicBezTo>
                    <a:pt x="120" y="18"/>
                    <a:pt x="120" y="18"/>
                    <a:pt x="121" y="18"/>
                  </a:cubicBezTo>
                  <a:cubicBezTo>
                    <a:pt x="121" y="18"/>
                    <a:pt x="122" y="19"/>
                    <a:pt x="122" y="19"/>
                  </a:cubicBezTo>
                  <a:cubicBezTo>
                    <a:pt x="123" y="19"/>
                    <a:pt x="123" y="19"/>
                    <a:pt x="124" y="20"/>
                  </a:cubicBezTo>
                  <a:cubicBezTo>
                    <a:pt x="124" y="20"/>
                    <a:pt x="125" y="20"/>
                    <a:pt x="126" y="20"/>
                  </a:cubicBezTo>
                  <a:cubicBezTo>
                    <a:pt x="126" y="20"/>
                    <a:pt x="127" y="20"/>
                    <a:pt x="128" y="20"/>
                  </a:cubicBezTo>
                  <a:cubicBezTo>
                    <a:pt x="130" y="20"/>
                    <a:pt x="131" y="20"/>
                    <a:pt x="133" y="19"/>
                  </a:cubicBezTo>
                  <a:cubicBezTo>
                    <a:pt x="135" y="19"/>
                    <a:pt x="137" y="19"/>
                    <a:pt x="138" y="18"/>
                  </a:cubicBezTo>
                  <a:cubicBezTo>
                    <a:pt x="140" y="18"/>
                    <a:pt x="141" y="17"/>
                    <a:pt x="142" y="17"/>
                  </a:cubicBezTo>
                  <a:cubicBezTo>
                    <a:pt x="143" y="16"/>
                    <a:pt x="144" y="16"/>
                    <a:pt x="145" y="15"/>
                  </a:cubicBezTo>
                  <a:cubicBezTo>
                    <a:pt x="145" y="15"/>
                    <a:pt x="145" y="15"/>
                    <a:pt x="145" y="15"/>
                  </a:cubicBezTo>
                  <a:cubicBezTo>
                    <a:pt x="145" y="15"/>
                    <a:pt x="145" y="15"/>
                    <a:pt x="145" y="14"/>
                  </a:cubicBezTo>
                  <a:cubicBezTo>
                    <a:pt x="145" y="14"/>
                    <a:pt x="145" y="14"/>
                    <a:pt x="145" y="14"/>
                  </a:cubicBezTo>
                  <a:cubicBezTo>
                    <a:pt x="145" y="14"/>
                    <a:pt x="145" y="14"/>
                    <a:pt x="145" y="14"/>
                  </a:cubicBezTo>
                  <a:cubicBezTo>
                    <a:pt x="145" y="14"/>
                    <a:pt x="145" y="13"/>
                    <a:pt x="145" y="13"/>
                  </a:cubicBezTo>
                  <a:cubicBezTo>
                    <a:pt x="145" y="13"/>
                    <a:pt x="144" y="13"/>
                    <a:pt x="144" y="13"/>
                  </a:cubicBezTo>
                  <a:cubicBezTo>
                    <a:pt x="144" y="13"/>
                    <a:pt x="144" y="13"/>
                    <a:pt x="144" y="13"/>
                  </a:cubicBezTo>
                  <a:cubicBezTo>
                    <a:pt x="143" y="12"/>
                    <a:pt x="143" y="12"/>
                    <a:pt x="143" y="12"/>
                  </a:cubicBezTo>
                  <a:cubicBezTo>
                    <a:pt x="143" y="12"/>
                    <a:pt x="143" y="12"/>
                    <a:pt x="142" y="12"/>
                  </a:cubicBezTo>
                  <a:cubicBezTo>
                    <a:pt x="142" y="12"/>
                    <a:pt x="142" y="12"/>
                    <a:pt x="142" y="11"/>
                  </a:cubicBezTo>
                  <a:cubicBezTo>
                    <a:pt x="142" y="11"/>
                    <a:pt x="141" y="11"/>
                    <a:pt x="141" y="11"/>
                  </a:cubicBezTo>
                  <a:cubicBezTo>
                    <a:pt x="141" y="11"/>
                    <a:pt x="141" y="11"/>
                    <a:pt x="141" y="11"/>
                  </a:cubicBezTo>
                  <a:cubicBezTo>
                    <a:pt x="141" y="10"/>
                    <a:pt x="140" y="10"/>
                    <a:pt x="140" y="9"/>
                  </a:cubicBezTo>
                  <a:cubicBezTo>
                    <a:pt x="139" y="9"/>
                    <a:pt x="139" y="9"/>
                    <a:pt x="138" y="9"/>
                  </a:cubicBezTo>
                  <a:cubicBezTo>
                    <a:pt x="137" y="9"/>
                    <a:pt x="136" y="9"/>
                    <a:pt x="135" y="8"/>
                  </a:cubicBezTo>
                  <a:cubicBezTo>
                    <a:pt x="134" y="8"/>
                    <a:pt x="133" y="8"/>
                    <a:pt x="133" y="8"/>
                  </a:cubicBezTo>
                  <a:moveTo>
                    <a:pt x="158" y="10"/>
                  </a:moveTo>
                  <a:cubicBezTo>
                    <a:pt x="159" y="10"/>
                    <a:pt x="159" y="10"/>
                    <a:pt x="159" y="10"/>
                  </a:cubicBezTo>
                  <a:cubicBezTo>
                    <a:pt x="159" y="10"/>
                    <a:pt x="159" y="10"/>
                    <a:pt x="160" y="10"/>
                  </a:cubicBezTo>
                  <a:cubicBezTo>
                    <a:pt x="160" y="9"/>
                    <a:pt x="160" y="9"/>
                    <a:pt x="160" y="9"/>
                  </a:cubicBezTo>
                  <a:cubicBezTo>
                    <a:pt x="160" y="9"/>
                    <a:pt x="161" y="9"/>
                    <a:pt x="161" y="9"/>
                  </a:cubicBezTo>
                  <a:cubicBezTo>
                    <a:pt x="161" y="9"/>
                    <a:pt x="161" y="8"/>
                    <a:pt x="162" y="8"/>
                  </a:cubicBezTo>
                  <a:cubicBezTo>
                    <a:pt x="162" y="8"/>
                    <a:pt x="162" y="8"/>
                    <a:pt x="162" y="8"/>
                  </a:cubicBezTo>
                  <a:cubicBezTo>
                    <a:pt x="163" y="8"/>
                    <a:pt x="163" y="7"/>
                    <a:pt x="163" y="7"/>
                  </a:cubicBezTo>
                  <a:cubicBezTo>
                    <a:pt x="164" y="7"/>
                    <a:pt x="164" y="7"/>
                    <a:pt x="165" y="7"/>
                  </a:cubicBezTo>
                  <a:cubicBezTo>
                    <a:pt x="165" y="7"/>
                    <a:pt x="165" y="7"/>
                    <a:pt x="165" y="7"/>
                  </a:cubicBezTo>
                  <a:cubicBezTo>
                    <a:pt x="165" y="7"/>
                    <a:pt x="165" y="7"/>
                    <a:pt x="165" y="7"/>
                  </a:cubicBezTo>
                  <a:cubicBezTo>
                    <a:pt x="165" y="7"/>
                    <a:pt x="165" y="7"/>
                    <a:pt x="166" y="7"/>
                  </a:cubicBezTo>
                  <a:cubicBezTo>
                    <a:pt x="166" y="7"/>
                    <a:pt x="166" y="7"/>
                    <a:pt x="166" y="7"/>
                  </a:cubicBezTo>
                  <a:cubicBezTo>
                    <a:pt x="166" y="7"/>
                    <a:pt x="167" y="8"/>
                    <a:pt x="167" y="8"/>
                  </a:cubicBezTo>
                  <a:cubicBezTo>
                    <a:pt x="168" y="8"/>
                    <a:pt x="168" y="8"/>
                    <a:pt x="168" y="8"/>
                  </a:cubicBezTo>
                  <a:cubicBezTo>
                    <a:pt x="168" y="8"/>
                    <a:pt x="169" y="9"/>
                    <a:pt x="169" y="9"/>
                  </a:cubicBezTo>
                  <a:cubicBezTo>
                    <a:pt x="169" y="9"/>
                    <a:pt x="169" y="9"/>
                    <a:pt x="169" y="10"/>
                  </a:cubicBezTo>
                  <a:cubicBezTo>
                    <a:pt x="169" y="10"/>
                    <a:pt x="169" y="10"/>
                    <a:pt x="169" y="11"/>
                  </a:cubicBezTo>
                  <a:cubicBezTo>
                    <a:pt x="168" y="11"/>
                    <a:pt x="168" y="11"/>
                    <a:pt x="167" y="12"/>
                  </a:cubicBezTo>
                  <a:cubicBezTo>
                    <a:pt x="167" y="12"/>
                    <a:pt x="166" y="12"/>
                    <a:pt x="165" y="13"/>
                  </a:cubicBezTo>
                  <a:cubicBezTo>
                    <a:pt x="164" y="13"/>
                    <a:pt x="163" y="13"/>
                    <a:pt x="162" y="13"/>
                  </a:cubicBezTo>
                  <a:cubicBezTo>
                    <a:pt x="162" y="13"/>
                    <a:pt x="162" y="13"/>
                    <a:pt x="161" y="13"/>
                  </a:cubicBezTo>
                  <a:cubicBezTo>
                    <a:pt x="161" y="13"/>
                    <a:pt x="161" y="13"/>
                    <a:pt x="161" y="13"/>
                  </a:cubicBezTo>
                  <a:cubicBezTo>
                    <a:pt x="161" y="13"/>
                    <a:pt x="161" y="13"/>
                    <a:pt x="160" y="13"/>
                  </a:cubicBezTo>
                  <a:cubicBezTo>
                    <a:pt x="160" y="13"/>
                    <a:pt x="160" y="13"/>
                    <a:pt x="160" y="13"/>
                  </a:cubicBezTo>
                  <a:cubicBezTo>
                    <a:pt x="159" y="14"/>
                    <a:pt x="159" y="14"/>
                    <a:pt x="158" y="14"/>
                  </a:cubicBezTo>
                  <a:cubicBezTo>
                    <a:pt x="158" y="14"/>
                    <a:pt x="157" y="14"/>
                    <a:pt x="157" y="14"/>
                  </a:cubicBezTo>
                  <a:cubicBezTo>
                    <a:pt x="156" y="14"/>
                    <a:pt x="156" y="14"/>
                    <a:pt x="155" y="14"/>
                  </a:cubicBezTo>
                  <a:cubicBezTo>
                    <a:pt x="155" y="14"/>
                    <a:pt x="154" y="14"/>
                    <a:pt x="154" y="14"/>
                  </a:cubicBezTo>
                  <a:cubicBezTo>
                    <a:pt x="153" y="14"/>
                    <a:pt x="152" y="14"/>
                    <a:pt x="152" y="14"/>
                  </a:cubicBezTo>
                  <a:cubicBezTo>
                    <a:pt x="151" y="14"/>
                    <a:pt x="151" y="14"/>
                    <a:pt x="151" y="14"/>
                  </a:cubicBezTo>
                  <a:cubicBezTo>
                    <a:pt x="150" y="14"/>
                    <a:pt x="150" y="13"/>
                    <a:pt x="149" y="13"/>
                  </a:cubicBezTo>
                  <a:cubicBezTo>
                    <a:pt x="149" y="13"/>
                    <a:pt x="149" y="13"/>
                    <a:pt x="149" y="13"/>
                  </a:cubicBezTo>
                  <a:cubicBezTo>
                    <a:pt x="149" y="12"/>
                    <a:pt x="149" y="12"/>
                    <a:pt x="149" y="12"/>
                  </a:cubicBezTo>
                  <a:cubicBezTo>
                    <a:pt x="149" y="12"/>
                    <a:pt x="149" y="12"/>
                    <a:pt x="150" y="11"/>
                  </a:cubicBezTo>
                  <a:cubicBezTo>
                    <a:pt x="150" y="11"/>
                    <a:pt x="151" y="11"/>
                    <a:pt x="152" y="11"/>
                  </a:cubicBezTo>
                  <a:cubicBezTo>
                    <a:pt x="153" y="10"/>
                    <a:pt x="154" y="10"/>
                    <a:pt x="155" y="10"/>
                  </a:cubicBezTo>
                  <a:cubicBezTo>
                    <a:pt x="156" y="10"/>
                    <a:pt x="157" y="10"/>
                    <a:pt x="158" y="10"/>
                  </a:cubicBezTo>
                  <a:cubicBezTo>
                    <a:pt x="158" y="10"/>
                    <a:pt x="158" y="10"/>
                    <a:pt x="158" y="10"/>
                  </a:cubicBezTo>
                  <a:cubicBezTo>
                    <a:pt x="158" y="10"/>
                    <a:pt x="158" y="10"/>
                    <a:pt x="158" y="10"/>
                  </a:cubicBezTo>
                  <a:cubicBezTo>
                    <a:pt x="158" y="10"/>
                    <a:pt x="158" y="10"/>
                    <a:pt x="158" y="10"/>
                  </a:cubicBezTo>
                  <a:cubicBezTo>
                    <a:pt x="158" y="10"/>
                    <a:pt x="158" y="10"/>
                    <a:pt x="158" y="10"/>
                  </a:cubicBezTo>
                  <a:cubicBezTo>
                    <a:pt x="158" y="10"/>
                    <a:pt x="158" y="10"/>
                    <a:pt x="158" y="10"/>
                  </a:cubicBezTo>
                  <a:moveTo>
                    <a:pt x="165" y="6"/>
                  </a:moveTo>
                  <a:cubicBezTo>
                    <a:pt x="164" y="6"/>
                    <a:pt x="164" y="6"/>
                    <a:pt x="163" y="6"/>
                  </a:cubicBezTo>
                  <a:cubicBezTo>
                    <a:pt x="163" y="7"/>
                    <a:pt x="162" y="7"/>
                    <a:pt x="162" y="7"/>
                  </a:cubicBezTo>
                  <a:cubicBezTo>
                    <a:pt x="162" y="7"/>
                    <a:pt x="161" y="7"/>
                    <a:pt x="161" y="7"/>
                  </a:cubicBezTo>
                  <a:cubicBezTo>
                    <a:pt x="161" y="8"/>
                    <a:pt x="160" y="8"/>
                    <a:pt x="160" y="8"/>
                  </a:cubicBezTo>
                  <a:cubicBezTo>
                    <a:pt x="160" y="8"/>
                    <a:pt x="160" y="8"/>
                    <a:pt x="160" y="8"/>
                  </a:cubicBezTo>
                  <a:cubicBezTo>
                    <a:pt x="160" y="9"/>
                    <a:pt x="159" y="9"/>
                    <a:pt x="159" y="9"/>
                  </a:cubicBezTo>
                  <a:cubicBezTo>
                    <a:pt x="159" y="9"/>
                    <a:pt x="159" y="9"/>
                    <a:pt x="159" y="9"/>
                  </a:cubicBezTo>
                  <a:cubicBezTo>
                    <a:pt x="159" y="9"/>
                    <a:pt x="158" y="9"/>
                    <a:pt x="158" y="9"/>
                  </a:cubicBezTo>
                  <a:cubicBezTo>
                    <a:pt x="158" y="9"/>
                    <a:pt x="158" y="9"/>
                    <a:pt x="158" y="9"/>
                  </a:cubicBezTo>
                  <a:cubicBezTo>
                    <a:pt x="158" y="9"/>
                    <a:pt x="158" y="9"/>
                    <a:pt x="158" y="9"/>
                  </a:cubicBezTo>
                  <a:cubicBezTo>
                    <a:pt x="158" y="9"/>
                    <a:pt x="158" y="9"/>
                    <a:pt x="158" y="9"/>
                  </a:cubicBezTo>
                  <a:cubicBezTo>
                    <a:pt x="158" y="9"/>
                    <a:pt x="158" y="9"/>
                    <a:pt x="158" y="9"/>
                  </a:cubicBezTo>
                  <a:cubicBezTo>
                    <a:pt x="157" y="9"/>
                    <a:pt x="157" y="9"/>
                    <a:pt x="157" y="9"/>
                  </a:cubicBezTo>
                  <a:cubicBezTo>
                    <a:pt x="157" y="9"/>
                    <a:pt x="156" y="9"/>
                    <a:pt x="155" y="9"/>
                  </a:cubicBezTo>
                  <a:cubicBezTo>
                    <a:pt x="154" y="9"/>
                    <a:pt x="153" y="9"/>
                    <a:pt x="152" y="10"/>
                  </a:cubicBezTo>
                  <a:cubicBezTo>
                    <a:pt x="151" y="10"/>
                    <a:pt x="150" y="10"/>
                    <a:pt x="149" y="11"/>
                  </a:cubicBezTo>
                  <a:cubicBezTo>
                    <a:pt x="149" y="11"/>
                    <a:pt x="148" y="11"/>
                    <a:pt x="148" y="12"/>
                  </a:cubicBezTo>
                  <a:cubicBezTo>
                    <a:pt x="148" y="12"/>
                    <a:pt x="148" y="12"/>
                    <a:pt x="148" y="12"/>
                  </a:cubicBezTo>
                  <a:cubicBezTo>
                    <a:pt x="148" y="12"/>
                    <a:pt x="148" y="13"/>
                    <a:pt x="148" y="13"/>
                  </a:cubicBezTo>
                  <a:cubicBezTo>
                    <a:pt x="148" y="13"/>
                    <a:pt x="148" y="13"/>
                    <a:pt x="148" y="13"/>
                  </a:cubicBezTo>
                  <a:cubicBezTo>
                    <a:pt x="148" y="13"/>
                    <a:pt x="148" y="13"/>
                    <a:pt x="148" y="13"/>
                  </a:cubicBezTo>
                  <a:cubicBezTo>
                    <a:pt x="148" y="14"/>
                    <a:pt x="149" y="14"/>
                    <a:pt x="149" y="14"/>
                  </a:cubicBezTo>
                  <a:cubicBezTo>
                    <a:pt x="149" y="14"/>
                    <a:pt x="150" y="14"/>
                    <a:pt x="150" y="15"/>
                  </a:cubicBezTo>
                  <a:cubicBezTo>
                    <a:pt x="151" y="15"/>
                    <a:pt x="151" y="15"/>
                    <a:pt x="152" y="15"/>
                  </a:cubicBezTo>
                  <a:cubicBezTo>
                    <a:pt x="152" y="15"/>
                    <a:pt x="153" y="15"/>
                    <a:pt x="154" y="15"/>
                  </a:cubicBezTo>
                  <a:cubicBezTo>
                    <a:pt x="154" y="15"/>
                    <a:pt x="155" y="15"/>
                    <a:pt x="155" y="15"/>
                  </a:cubicBezTo>
                  <a:cubicBezTo>
                    <a:pt x="156" y="15"/>
                    <a:pt x="156" y="15"/>
                    <a:pt x="157" y="15"/>
                  </a:cubicBezTo>
                  <a:cubicBezTo>
                    <a:pt x="157" y="15"/>
                    <a:pt x="158" y="15"/>
                    <a:pt x="159" y="15"/>
                  </a:cubicBezTo>
                  <a:cubicBezTo>
                    <a:pt x="159" y="15"/>
                    <a:pt x="160" y="14"/>
                    <a:pt x="160" y="14"/>
                  </a:cubicBezTo>
                  <a:cubicBezTo>
                    <a:pt x="160" y="14"/>
                    <a:pt x="160" y="14"/>
                    <a:pt x="161" y="14"/>
                  </a:cubicBezTo>
                  <a:cubicBezTo>
                    <a:pt x="161" y="14"/>
                    <a:pt x="161" y="14"/>
                    <a:pt x="161" y="14"/>
                  </a:cubicBezTo>
                  <a:cubicBezTo>
                    <a:pt x="161" y="14"/>
                    <a:pt x="161" y="14"/>
                    <a:pt x="162" y="14"/>
                  </a:cubicBezTo>
                  <a:cubicBezTo>
                    <a:pt x="162" y="14"/>
                    <a:pt x="162" y="14"/>
                    <a:pt x="162" y="14"/>
                  </a:cubicBezTo>
                  <a:cubicBezTo>
                    <a:pt x="163" y="14"/>
                    <a:pt x="165" y="14"/>
                    <a:pt x="166" y="14"/>
                  </a:cubicBezTo>
                  <a:cubicBezTo>
                    <a:pt x="167" y="13"/>
                    <a:pt x="167" y="13"/>
                    <a:pt x="168" y="12"/>
                  </a:cubicBezTo>
                  <a:cubicBezTo>
                    <a:pt x="169" y="12"/>
                    <a:pt x="169" y="12"/>
                    <a:pt x="169" y="11"/>
                  </a:cubicBezTo>
                  <a:cubicBezTo>
                    <a:pt x="170" y="11"/>
                    <a:pt x="170" y="10"/>
                    <a:pt x="170" y="10"/>
                  </a:cubicBezTo>
                  <a:cubicBezTo>
                    <a:pt x="170" y="9"/>
                    <a:pt x="170" y="9"/>
                    <a:pt x="170" y="9"/>
                  </a:cubicBezTo>
                  <a:cubicBezTo>
                    <a:pt x="169" y="8"/>
                    <a:pt x="169" y="8"/>
                    <a:pt x="169" y="8"/>
                  </a:cubicBezTo>
                  <a:cubicBezTo>
                    <a:pt x="169" y="7"/>
                    <a:pt x="168" y="7"/>
                    <a:pt x="168" y="7"/>
                  </a:cubicBezTo>
                  <a:cubicBezTo>
                    <a:pt x="167" y="7"/>
                    <a:pt x="167" y="7"/>
                    <a:pt x="166" y="6"/>
                  </a:cubicBezTo>
                  <a:cubicBezTo>
                    <a:pt x="166" y="6"/>
                    <a:pt x="166" y="6"/>
                    <a:pt x="166" y="6"/>
                  </a:cubicBezTo>
                  <a:cubicBezTo>
                    <a:pt x="166" y="6"/>
                    <a:pt x="165" y="6"/>
                    <a:pt x="165" y="6"/>
                  </a:cubicBezTo>
                  <a:cubicBezTo>
                    <a:pt x="165" y="6"/>
                    <a:pt x="165" y="6"/>
                    <a:pt x="165" y="6"/>
                  </a:cubicBezTo>
                  <a:cubicBezTo>
                    <a:pt x="165" y="6"/>
                    <a:pt x="165" y="6"/>
                    <a:pt x="165" y="6"/>
                  </a:cubicBezTo>
                  <a:moveTo>
                    <a:pt x="88" y="16"/>
                  </a:moveTo>
                  <a:cubicBezTo>
                    <a:pt x="87" y="16"/>
                    <a:pt x="85" y="16"/>
                    <a:pt x="84" y="16"/>
                  </a:cubicBezTo>
                  <a:cubicBezTo>
                    <a:pt x="83" y="15"/>
                    <a:pt x="82" y="15"/>
                    <a:pt x="81" y="15"/>
                  </a:cubicBezTo>
                  <a:cubicBezTo>
                    <a:pt x="80" y="15"/>
                    <a:pt x="79" y="15"/>
                    <a:pt x="79" y="14"/>
                  </a:cubicBezTo>
                  <a:cubicBezTo>
                    <a:pt x="78" y="14"/>
                    <a:pt x="78" y="14"/>
                    <a:pt x="77" y="13"/>
                  </a:cubicBezTo>
                  <a:cubicBezTo>
                    <a:pt x="77" y="13"/>
                    <a:pt x="77" y="13"/>
                    <a:pt x="77" y="13"/>
                  </a:cubicBezTo>
                  <a:cubicBezTo>
                    <a:pt x="77" y="13"/>
                    <a:pt x="77" y="13"/>
                    <a:pt x="78" y="13"/>
                  </a:cubicBezTo>
                  <a:cubicBezTo>
                    <a:pt x="78" y="13"/>
                    <a:pt x="78" y="13"/>
                    <a:pt x="79" y="12"/>
                  </a:cubicBezTo>
                  <a:cubicBezTo>
                    <a:pt x="79" y="12"/>
                    <a:pt x="80" y="12"/>
                    <a:pt x="80" y="12"/>
                  </a:cubicBezTo>
                  <a:cubicBezTo>
                    <a:pt x="81" y="12"/>
                    <a:pt x="81" y="12"/>
                    <a:pt x="82" y="11"/>
                  </a:cubicBezTo>
                  <a:cubicBezTo>
                    <a:pt x="82" y="11"/>
                    <a:pt x="83" y="11"/>
                    <a:pt x="83" y="11"/>
                  </a:cubicBezTo>
                  <a:cubicBezTo>
                    <a:pt x="84" y="11"/>
                    <a:pt x="84" y="11"/>
                    <a:pt x="85" y="10"/>
                  </a:cubicBezTo>
                  <a:cubicBezTo>
                    <a:pt x="85" y="10"/>
                    <a:pt x="86" y="10"/>
                    <a:pt x="86" y="10"/>
                  </a:cubicBezTo>
                  <a:cubicBezTo>
                    <a:pt x="86" y="10"/>
                    <a:pt x="86" y="10"/>
                    <a:pt x="86" y="9"/>
                  </a:cubicBezTo>
                  <a:cubicBezTo>
                    <a:pt x="86" y="9"/>
                    <a:pt x="86" y="9"/>
                    <a:pt x="86" y="9"/>
                  </a:cubicBezTo>
                  <a:cubicBezTo>
                    <a:pt x="86" y="9"/>
                    <a:pt x="86" y="9"/>
                    <a:pt x="86" y="9"/>
                  </a:cubicBezTo>
                  <a:cubicBezTo>
                    <a:pt x="86" y="9"/>
                    <a:pt x="86" y="9"/>
                    <a:pt x="86" y="9"/>
                  </a:cubicBezTo>
                  <a:cubicBezTo>
                    <a:pt x="86" y="9"/>
                    <a:pt x="86" y="8"/>
                    <a:pt x="86" y="8"/>
                  </a:cubicBezTo>
                  <a:cubicBezTo>
                    <a:pt x="85" y="8"/>
                    <a:pt x="85" y="8"/>
                    <a:pt x="85" y="7"/>
                  </a:cubicBezTo>
                  <a:cubicBezTo>
                    <a:pt x="85" y="7"/>
                    <a:pt x="84" y="7"/>
                    <a:pt x="84" y="7"/>
                  </a:cubicBezTo>
                  <a:cubicBezTo>
                    <a:pt x="84" y="7"/>
                    <a:pt x="84" y="7"/>
                    <a:pt x="84" y="7"/>
                  </a:cubicBezTo>
                  <a:cubicBezTo>
                    <a:pt x="84" y="6"/>
                    <a:pt x="84" y="6"/>
                    <a:pt x="84" y="6"/>
                  </a:cubicBezTo>
                  <a:cubicBezTo>
                    <a:pt x="84" y="6"/>
                    <a:pt x="84" y="6"/>
                    <a:pt x="84" y="6"/>
                  </a:cubicBezTo>
                  <a:cubicBezTo>
                    <a:pt x="84" y="6"/>
                    <a:pt x="84" y="6"/>
                    <a:pt x="84" y="6"/>
                  </a:cubicBezTo>
                  <a:cubicBezTo>
                    <a:pt x="84" y="6"/>
                    <a:pt x="84" y="6"/>
                    <a:pt x="85" y="6"/>
                  </a:cubicBezTo>
                  <a:cubicBezTo>
                    <a:pt x="85" y="6"/>
                    <a:pt x="85" y="6"/>
                    <a:pt x="85" y="6"/>
                  </a:cubicBezTo>
                  <a:cubicBezTo>
                    <a:pt x="85" y="6"/>
                    <a:pt x="86" y="6"/>
                    <a:pt x="86" y="6"/>
                  </a:cubicBezTo>
                  <a:cubicBezTo>
                    <a:pt x="86" y="7"/>
                    <a:pt x="87" y="7"/>
                    <a:pt x="88" y="7"/>
                  </a:cubicBezTo>
                  <a:cubicBezTo>
                    <a:pt x="88" y="7"/>
                    <a:pt x="89" y="7"/>
                    <a:pt x="89" y="7"/>
                  </a:cubicBezTo>
                  <a:cubicBezTo>
                    <a:pt x="90" y="8"/>
                    <a:pt x="90" y="8"/>
                    <a:pt x="91" y="8"/>
                  </a:cubicBezTo>
                  <a:cubicBezTo>
                    <a:pt x="92" y="8"/>
                    <a:pt x="92" y="8"/>
                    <a:pt x="93" y="9"/>
                  </a:cubicBezTo>
                  <a:cubicBezTo>
                    <a:pt x="93" y="9"/>
                    <a:pt x="94" y="9"/>
                    <a:pt x="94" y="9"/>
                  </a:cubicBezTo>
                  <a:cubicBezTo>
                    <a:pt x="95" y="9"/>
                    <a:pt x="96" y="9"/>
                    <a:pt x="96" y="9"/>
                  </a:cubicBezTo>
                  <a:cubicBezTo>
                    <a:pt x="97" y="9"/>
                    <a:pt x="97" y="9"/>
                    <a:pt x="98" y="9"/>
                  </a:cubicBezTo>
                  <a:cubicBezTo>
                    <a:pt x="98" y="9"/>
                    <a:pt x="98" y="9"/>
                    <a:pt x="98" y="9"/>
                  </a:cubicBezTo>
                  <a:cubicBezTo>
                    <a:pt x="98" y="9"/>
                    <a:pt x="99" y="9"/>
                    <a:pt x="99" y="9"/>
                  </a:cubicBezTo>
                  <a:cubicBezTo>
                    <a:pt x="99" y="9"/>
                    <a:pt x="99" y="9"/>
                    <a:pt x="99" y="9"/>
                  </a:cubicBezTo>
                  <a:cubicBezTo>
                    <a:pt x="99" y="9"/>
                    <a:pt x="100" y="9"/>
                    <a:pt x="100" y="9"/>
                  </a:cubicBezTo>
                  <a:cubicBezTo>
                    <a:pt x="100" y="9"/>
                    <a:pt x="100" y="9"/>
                    <a:pt x="100" y="9"/>
                  </a:cubicBezTo>
                  <a:cubicBezTo>
                    <a:pt x="100" y="9"/>
                    <a:pt x="101" y="9"/>
                    <a:pt x="101" y="9"/>
                  </a:cubicBezTo>
                  <a:cubicBezTo>
                    <a:pt x="101" y="9"/>
                    <a:pt x="101" y="9"/>
                    <a:pt x="101" y="9"/>
                  </a:cubicBezTo>
                  <a:cubicBezTo>
                    <a:pt x="101" y="9"/>
                    <a:pt x="102" y="9"/>
                    <a:pt x="102" y="9"/>
                  </a:cubicBezTo>
                  <a:cubicBezTo>
                    <a:pt x="102" y="9"/>
                    <a:pt x="102" y="9"/>
                    <a:pt x="103" y="9"/>
                  </a:cubicBezTo>
                  <a:cubicBezTo>
                    <a:pt x="103" y="9"/>
                    <a:pt x="103" y="9"/>
                    <a:pt x="103" y="9"/>
                  </a:cubicBezTo>
                  <a:cubicBezTo>
                    <a:pt x="104" y="9"/>
                    <a:pt x="104" y="9"/>
                    <a:pt x="104" y="9"/>
                  </a:cubicBezTo>
                  <a:cubicBezTo>
                    <a:pt x="104" y="9"/>
                    <a:pt x="105" y="9"/>
                    <a:pt x="105" y="10"/>
                  </a:cubicBezTo>
                  <a:cubicBezTo>
                    <a:pt x="105" y="10"/>
                    <a:pt x="105" y="10"/>
                    <a:pt x="105" y="10"/>
                  </a:cubicBezTo>
                  <a:cubicBezTo>
                    <a:pt x="105" y="10"/>
                    <a:pt x="105" y="10"/>
                    <a:pt x="105" y="10"/>
                  </a:cubicBezTo>
                  <a:cubicBezTo>
                    <a:pt x="105" y="10"/>
                    <a:pt x="105" y="10"/>
                    <a:pt x="105" y="11"/>
                  </a:cubicBezTo>
                  <a:cubicBezTo>
                    <a:pt x="105" y="11"/>
                    <a:pt x="105" y="11"/>
                    <a:pt x="105" y="11"/>
                  </a:cubicBezTo>
                  <a:cubicBezTo>
                    <a:pt x="105" y="12"/>
                    <a:pt x="104" y="12"/>
                    <a:pt x="103" y="13"/>
                  </a:cubicBezTo>
                  <a:cubicBezTo>
                    <a:pt x="102" y="13"/>
                    <a:pt x="101" y="14"/>
                    <a:pt x="100" y="14"/>
                  </a:cubicBezTo>
                  <a:cubicBezTo>
                    <a:pt x="98" y="15"/>
                    <a:pt x="96" y="15"/>
                    <a:pt x="94" y="15"/>
                  </a:cubicBezTo>
                  <a:cubicBezTo>
                    <a:pt x="92" y="16"/>
                    <a:pt x="90" y="16"/>
                    <a:pt x="88" y="16"/>
                  </a:cubicBezTo>
                  <a:moveTo>
                    <a:pt x="85" y="5"/>
                  </a:moveTo>
                  <a:cubicBezTo>
                    <a:pt x="85" y="5"/>
                    <a:pt x="84" y="5"/>
                    <a:pt x="84" y="5"/>
                  </a:cubicBezTo>
                  <a:cubicBezTo>
                    <a:pt x="84" y="5"/>
                    <a:pt x="84" y="5"/>
                    <a:pt x="84" y="6"/>
                  </a:cubicBezTo>
                  <a:cubicBezTo>
                    <a:pt x="84" y="6"/>
                    <a:pt x="84" y="6"/>
                    <a:pt x="83" y="6"/>
                  </a:cubicBezTo>
                  <a:cubicBezTo>
                    <a:pt x="83" y="6"/>
                    <a:pt x="83" y="6"/>
                    <a:pt x="83" y="6"/>
                  </a:cubicBezTo>
                  <a:cubicBezTo>
                    <a:pt x="83" y="6"/>
                    <a:pt x="83" y="6"/>
                    <a:pt x="83" y="7"/>
                  </a:cubicBezTo>
                  <a:cubicBezTo>
                    <a:pt x="83" y="7"/>
                    <a:pt x="83" y="7"/>
                    <a:pt x="84" y="7"/>
                  </a:cubicBezTo>
                  <a:cubicBezTo>
                    <a:pt x="84" y="8"/>
                    <a:pt x="84" y="8"/>
                    <a:pt x="84" y="8"/>
                  </a:cubicBezTo>
                  <a:cubicBezTo>
                    <a:pt x="85" y="8"/>
                    <a:pt x="85" y="9"/>
                    <a:pt x="85" y="9"/>
                  </a:cubicBezTo>
                  <a:cubicBezTo>
                    <a:pt x="85" y="9"/>
                    <a:pt x="85" y="9"/>
                    <a:pt x="85" y="9"/>
                  </a:cubicBezTo>
                  <a:cubicBezTo>
                    <a:pt x="84" y="10"/>
                    <a:pt x="84" y="10"/>
                    <a:pt x="84" y="10"/>
                  </a:cubicBezTo>
                  <a:cubicBezTo>
                    <a:pt x="83" y="10"/>
                    <a:pt x="83" y="10"/>
                    <a:pt x="83" y="10"/>
                  </a:cubicBezTo>
                  <a:cubicBezTo>
                    <a:pt x="82" y="10"/>
                    <a:pt x="82" y="10"/>
                    <a:pt x="81" y="11"/>
                  </a:cubicBezTo>
                  <a:cubicBezTo>
                    <a:pt x="81" y="11"/>
                    <a:pt x="80" y="11"/>
                    <a:pt x="79" y="11"/>
                  </a:cubicBezTo>
                  <a:cubicBezTo>
                    <a:pt x="79" y="11"/>
                    <a:pt x="78" y="12"/>
                    <a:pt x="78" y="12"/>
                  </a:cubicBezTo>
                  <a:cubicBezTo>
                    <a:pt x="77" y="12"/>
                    <a:pt x="77" y="12"/>
                    <a:pt x="77" y="12"/>
                  </a:cubicBezTo>
                  <a:cubicBezTo>
                    <a:pt x="76" y="13"/>
                    <a:pt x="76" y="13"/>
                    <a:pt x="76" y="13"/>
                  </a:cubicBezTo>
                  <a:cubicBezTo>
                    <a:pt x="76" y="13"/>
                    <a:pt x="76" y="13"/>
                    <a:pt x="76" y="13"/>
                  </a:cubicBezTo>
                  <a:cubicBezTo>
                    <a:pt x="76" y="13"/>
                    <a:pt x="76" y="13"/>
                    <a:pt x="76" y="13"/>
                  </a:cubicBezTo>
                  <a:cubicBezTo>
                    <a:pt x="76" y="14"/>
                    <a:pt x="76" y="14"/>
                    <a:pt x="76" y="14"/>
                  </a:cubicBezTo>
                  <a:cubicBezTo>
                    <a:pt x="76" y="14"/>
                    <a:pt x="76" y="14"/>
                    <a:pt x="76" y="14"/>
                  </a:cubicBezTo>
                  <a:cubicBezTo>
                    <a:pt x="77" y="14"/>
                    <a:pt x="78" y="15"/>
                    <a:pt x="78" y="15"/>
                  </a:cubicBezTo>
                  <a:cubicBezTo>
                    <a:pt x="79" y="15"/>
                    <a:pt x="80" y="16"/>
                    <a:pt x="81" y="16"/>
                  </a:cubicBezTo>
                  <a:cubicBezTo>
                    <a:pt x="82" y="16"/>
                    <a:pt x="83" y="16"/>
                    <a:pt x="84" y="16"/>
                  </a:cubicBezTo>
                  <a:cubicBezTo>
                    <a:pt x="85" y="17"/>
                    <a:pt x="87" y="17"/>
                    <a:pt x="88" y="17"/>
                  </a:cubicBezTo>
                  <a:cubicBezTo>
                    <a:pt x="90" y="17"/>
                    <a:pt x="92" y="17"/>
                    <a:pt x="94" y="16"/>
                  </a:cubicBezTo>
                  <a:cubicBezTo>
                    <a:pt x="96" y="16"/>
                    <a:pt x="98" y="16"/>
                    <a:pt x="99" y="15"/>
                  </a:cubicBezTo>
                  <a:cubicBezTo>
                    <a:pt x="101" y="15"/>
                    <a:pt x="103" y="14"/>
                    <a:pt x="104" y="14"/>
                  </a:cubicBezTo>
                  <a:cubicBezTo>
                    <a:pt x="105" y="13"/>
                    <a:pt x="106" y="12"/>
                    <a:pt x="106" y="11"/>
                  </a:cubicBezTo>
                  <a:cubicBezTo>
                    <a:pt x="106" y="11"/>
                    <a:pt x="106" y="11"/>
                    <a:pt x="106" y="11"/>
                  </a:cubicBezTo>
                  <a:cubicBezTo>
                    <a:pt x="106" y="10"/>
                    <a:pt x="106" y="10"/>
                    <a:pt x="106" y="10"/>
                  </a:cubicBezTo>
                  <a:cubicBezTo>
                    <a:pt x="106" y="10"/>
                    <a:pt x="106" y="10"/>
                    <a:pt x="106" y="9"/>
                  </a:cubicBezTo>
                  <a:cubicBezTo>
                    <a:pt x="106" y="9"/>
                    <a:pt x="106" y="9"/>
                    <a:pt x="105" y="9"/>
                  </a:cubicBezTo>
                  <a:cubicBezTo>
                    <a:pt x="105" y="9"/>
                    <a:pt x="105" y="9"/>
                    <a:pt x="105" y="8"/>
                  </a:cubicBezTo>
                  <a:cubicBezTo>
                    <a:pt x="104" y="8"/>
                    <a:pt x="104" y="8"/>
                    <a:pt x="104" y="8"/>
                  </a:cubicBezTo>
                  <a:cubicBezTo>
                    <a:pt x="104" y="8"/>
                    <a:pt x="103" y="8"/>
                    <a:pt x="103" y="8"/>
                  </a:cubicBezTo>
                  <a:cubicBezTo>
                    <a:pt x="102" y="8"/>
                    <a:pt x="102" y="8"/>
                    <a:pt x="102" y="8"/>
                  </a:cubicBezTo>
                  <a:cubicBezTo>
                    <a:pt x="102" y="8"/>
                    <a:pt x="101" y="8"/>
                    <a:pt x="101" y="8"/>
                  </a:cubicBezTo>
                  <a:cubicBezTo>
                    <a:pt x="101" y="8"/>
                    <a:pt x="101" y="8"/>
                    <a:pt x="101" y="8"/>
                  </a:cubicBezTo>
                  <a:cubicBezTo>
                    <a:pt x="101" y="8"/>
                    <a:pt x="100" y="8"/>
                    <a:pt x="100" y="8"/>
                  </a:cubicBezTo>
                  <a:cubicBezTo>
                    <a:pt x="100" y="8"/>
                    <a:pt x="100" y="8"/>
                    <a:pt x="100" y="8"/>
                  </a:cubicBezTo>
                  <a:cubicBezTo>
                    <a:pt x="100" y="8"/>
                    <a:pt x="99" y="8"/>
                    <a:pt x="99" y="8"/>
                  </a:cubicBezTo>
                  <a:cubicBezTo>
                    <a:pt x="99" y="8"/>
                    <a:pt x="99" y="8"/>
                    <a:pt x="99" y="8"/>
                  </a:cubicBezTo>
                  <a:cubicBezTo>
                    <a:pt x="98" y="8"/>
                    <a:pt x="98" y="8"/>
                    <a:pt x="98" y="8"/>
                  </a:cubicBezTo>
                  <a:cubicBezTo>
                    <a:pt x="98" y="8"/>
                    <a:pt x="98" y="8"/>
                    <a:pt x="97" y="8"/>
                  </a:cubicBezTo>
                  <a:cubicBezTo>
                    <a:pt x="97" y="8"/>
                    <a:pt x="97" y="8"/>
                    <a:pt x="96" y="8"/>
                  </a:cubicBezTo>
                  <a:cubicBezTo>
                    <a:pt x="96" y="8"/>
                    <a:pt x="95" y="8"/>
                    <a:pt x="95" y="8"/>
                  </a:cubicBezTo>
                  <a:cubicBezTo>
                    <a:pt x="94" y="8"/>
                    <a:pt x="94" y="8"/>
                    <a:pt x="93" y="8"/>
                  </a:cubicBezTo>
                  <a:cubicBezTo>
                    <a:pt x="93" y="8"/>
                    <a:pt x="92" y="7"/>
                    <a:pt x="92" y="7"/>
                  </a:cubicBezTo>
                  <a:cubicBezTo>
                    <a:pt x="91" y="7"/>
                    <a:pt x="90" y="7"/>
                    <a:pt x="90" y="6"/>
                  </a:cubicBezTo>
                  <a:cubicBezTo>
                    <a:pt x="89" y="6"/>
                    <a:pt x="88" y="6"/>
                    <a:pt x="88" y="6"/>
                  </a:cubicBezTo>
                  <a:cubicBezTo>
                    <a:pt x="87" y="6"/>
                    <a:pt x="87" y="6"/>
                    <a:pt x="86" y="5"/>
                  </a:cubicBezTo>
                  <a:cubicBezTo>
                    <a:pt x="86" y="5"/>
                    <a:pt x="85" y="5"/>
                    <a:pt x="85" y="5"/>
                  </a:cubicBezTo>
                  <a:moveTo>
                    <a:pt x="377" y="10"/>
                  </a:moveTo>
                  <a:cubicBezTo>
                    <a:pt x="376" y="10"/>
                    <a:pt x="376" y="10"/>
                    <a:pt x="375" y="10"/>
                  </a:cubicBezTo>
                  <a:cubicBezTo>
                    <a:pt x="374" y="9"/>
                    <a:pt x="374" y="9"/>
                    <a:pt x="374" y="9"/>
                  </a:cubicBezTo>
                  <a:cubicBezTo>
                    <a:pt x="373" y="9"/>
                    <a:pt x="373" y="9"/>
                    <a:pt x="372" y="9"/>
                  </a:cubicBezTo>
                  <a:cubicBezTo>
                    <a:pt x="372" y="9"/>
                    <a:pt x="372" y="9"/>
                    <a:pt x="372" y="9"/>
                  </a:cubicBezTo>
                  <a:cubicBezTo>
                    <a:pt x="371" y="8"/>
                    <a:pt x="371" y="8"/>
                    <a:pt x="371" y="8"/>
                  </a:cubicBezTo>
                  <a:cubicBezTo>
                    <a:pt x="371" y="8"/>
                    <a:pt x="371" y="7"/>
                    <a:pt x="372" y="7"/>
                  </a:cubicBezTo>
                  <a:cubicBezTo>
                    <a:pt x="372" y="7"/>
                    <a:pt x="373" y="7"/>
                    <a:pt x="373" y="7"/>
                  </a:cubicBezTo>
                  <a:cubicBezTo>
                    <a:pt x="374" y="6"/>
                    <a:pt x="375" y="6"/>
                    <a:pt x="375" y="6"/>
                  </a:cubicBezTo>
                  <a:cubicBezTo>
                    <a:pt x="376" y="6"/>
                    <a:pt x="377" y="6"/>
                    <a:pt x="378" y="6"/>
                  </a:cubicBezTo>
                  <a:cubicBezTo>
                    <a:pt x="378" y="6"/>
                    <a:pt x="379" y="6"/>
                    <a:pt x="379" y="6"/>
                  </a:cubicBezTo>
                  <a:cubicBezTo>
                    <a:pt x="380" y="6"/>
                    <a:pt x="380" y="6"/>
                    <a:pt x="380" y="6"/>
                  </a:cubicBezTo>
                  <a:cubicBezTo>
                    <a:pt x="381" y="6"/>
                    <a:pt x="381" y="6"/>
                    <a:pt x="381" y="7"/>
                  </a:cubicBezTo>
                  <a:cubicBezTo>
                    <a:pt x="381" y="7"/>
                    <a:pt x="382" y="7"/>
                    <a:pt x="382" y="7"/>
                  </a:cubicBezTo>
                  <a:cubicBezTo>
                    <a:pt x="382" y="7"/>
                    <a:pt x="382" y="7"/>
                    <a:pt x="382" y="7"/>
                  </a:cubicBezTo>
                  <a:cubicBezTo>
                    <a:pt x="382" y="8"/>
                    <a:pt x="381" y="8"/>
                    <a:pt x="381" y="9"/>
                  </a:cubicBezTo>
                  <a:cubicBezTo>
                    <a:pt x="381" y="9"/>
                    <a:pt x="380" y="9"/>
                    <a:pt x="380" y="9"/>
                  </a:cubicBezTo>
                  <a:cubicBezTo>
                    <a:pt x="379" y="9"/>
                    <a:pt x="379" y="9"/>
                    <a:pt x="378" y="10"/>
                  </a:cubicBezTo>
                  <a:cubicBezTo>
                    <a:pt x="377" y="10"/>
                    <a:pt x="377" y="10"/>
                    <a:pt x="377" y="10"/>
                  </a:cubicBezTo>
                  <a:moveTo>
                    <a:pt x="378" y="5"/>
                  </a:moveTo>
                  <a:cubicBezTo>
                    <a:pt x="377" y="5"/>
                    <a:pt x="376" y="5"/>
                    <a:pt x="375" y="5"/>
                  </a:cubicBezTo>
                  <a:cubicBezTo>
                    <a:pt x="375" y="5"/>
                    <a:pt x="374" y="5"/>
                    <a:pt x="373" y="6"/>
                  </a:cubicBezTo>
                  <a:cubicBezTo>
                    <a:pt x="372" y="6"/>
                    <a:pt x="372" y="6"/>
                    <a:pt x="371" y="6"/>
                  </a:cubicBezTo>
                  <a:cubicBezTo>
                    <a:pt x="371" y="7"/>
                    <a:pt x="370" y="7"/>
                    <a:pt x="370" y="7"/>
                  </a:cubicBezTo>
                  <a:cubicBezTo>
                    <a:pt x="370" y="8"/>
                    <a:pt x="370" y="8"/>
                    <a:pt x="370" y="8"/>
                  </a:cubicBezTo>
                  <a:cubicBezTo>
                    <a:pt x="370" y="8"/>
                    <a:pt x="370" y="8"/>
                    <a:pt x="370" y="8"/>
                  </a:cubicBezTo>
                  <a:cubicBezTo>
                    <a:pt x="370" y="8"/>
                    <a:pt x="370" y="9"/>
                    <a:pt x="371" y="9"/>
                  </a:cubicBezTo>
                  <a:cubicBezTo>
                    <a:pt x="371" y="9"/>
                    <a:pt x="371" y="9"/>
                    <a:pt x="371" y="9"/>
                  </a:cubicBezTo>
                  <a:cubicBezTo>
                    <a:pt x="371" y="10"/>
                    <a:pt x="372" y="10"/>
                    <a:pt x="372" y="10"/>
                  </a:cubicBezTo>
                  <a:cubicBezTo>
                    <a:pt x="372" y="10"/>
                    <a:pt x="373" y="10"/>
                    <a:pt x="373" y="10"/>
                  </a:cubicBezTo>
                  <a:cubicBezTo>
                    <a:pt x="374" y="10"/>
                    <a:pt x="374" y="10"/>
                    <a:pt x="375" y="10"/>
                  </a:cubicBezTo>
                  <a:cubicBezTo>
                    <a:pt x="376" y="11"/>
                    <a:pt x="376" y="11"/>
                    <a:pt x="377" y="11"/>
                  </a:cubicBezTo>
                  <a:cubicBezTo>
                    <a:pt x="378" y="11"/>
                    <a:pt x="378" y="10"/>
                    <a:pt x="379" y="10"/>
                  </a:cubicBezTo>
                  <a:cubicBezTo>
                    <a:pt x="380" y="10"/>
                    <a:pt x="380" y="10"/>
                    <a:pt x="381" y="10"/>
                  </a:cubicBezTo>
                  <a:cubicBezTo>
                    <a:pt x="381" y="10"/>
                    <a:pt x="382" y="9"/>
                    <a:pt x="382" y="9"/>
                  </a:cubicBezTo>
                  <a:cubicBezTo>
                    <a:pt x="382" y="9"/>
                    <a:pt x="383" y="8"/>
                    <a:pt x="383" y="8"/>
                  </a:cubicBezTo>
                  <a:cubicBezTo>
                    <a:pt x="383" y="8"/>
                    <a:pt x="383" y="7"/>
                    <a:pt x="383" y="7"/>
                  </a:cubicBezTo>
                  <a:cubicBezTo>
                    <a:pt x="383" y="7"/>
                    <a:pt x="383" y="7"/>
                    <a:pt x="383" y="7"/>
                  </a:cubicBezTo>
                  <a:cubicBezTo>
                    <a:pt x="383" y="7"/>
                    <a:pt x="383" y="7"/>
                    <a:pt x="383" y="7"/>
                  </a:cubicBezTo>
                  <a:cubicBezTo>
                    <a:pt x="383" y="7"/>
                    <a:pt x="383" y="6"/>
                    <a:pt x="382" y="6"/>
                  </a:cubicBezTo>
                  <a:cubicBezTo>
                    <a:pt x="382" y="6"/>
                    <a:pt x="382" y="6"/>
                    <a:pt x="382" y="6"/>
                  </a:cubicBezTo>
                  <a:cubicBezTo>
                    <a:pt x="381" y="6"/>
                    <a:pt x="381" y="5"/>
                    <a:pt x="380" y="5"/>
                  </a:cubicBezTo>
                  <a:cubicBezTo>
                    <a:pt x="380" y="5"/>
                    <a:pt x="379" y="5"/>
                    <a:pt x="379" y="5"/>
                  </a:cubicBezTo>
                  <a:cubicBezTo>
                    <a:pt x="378" y="5"/>
                    <a:pt x="378" y="5"/>
                    <a:pt x="378" y="5"/>
                  </a:cubicBezTo>
                  <a:moveTo>
                    <a:pt x="389" y="19"/>
                  </a:moveTo>
                  <a:cubicBezTo>
                    <a:pt x="390" y="19"/>
                    <a:pt x="390" y="19"/>
                    <a:pt x="391" y="19"/>
                  </a:cubicBezTo>
                  <a:cubicBezTo>
                    <a:pt x="391" y="19"/>
                    <a:pt x="392" y="19"/>
                    <a:pt x="392" y="18"/>
                  </a:cubicBezTo>
                  <a:cubicBezTo>
                    <a:pt x="393" y="18"/>
                    <a:pt x="393" y="18"/>
                    <a:pt x="393" y="17"/>
                  </a:cubicBezTo>
                  <a:cubicBezTo>
                    <a:pt x="394" y="17"/>
                    <a:pt x="394" y="16"/>
                    <a:pt x="394" y="16"/>
                  </a:cubicBezTo>
                  <a:cubicBezTo>
                    <a:pt x="394" y="16"/>
                    <a:pt x="394" y="15"/>
                    <a:pt x="394" y="15"/>
                  </a:cubicBezTo>
                  <a:cubicBezTo>
                    <a:pt x="394" y="15"/>
                    <a:pt x="394" y="15"/>
                    <a:pt x="394" y="14"/>
                  </a:cubicBezTo>
                  <a:cubicBezTo>
                    <a:pt x="394" y="14"/>
                    <a:pt x="393" y="14"/>
                    <a:pt x="393" y="14"/>
                  </a:cubicBezTo>
                  <a:cubicBezTo>
                    <a:pt x="393" y="13"/>
                    <a:pt x="393" y="13"/>
                    <a:pt x="392" y="13"/>
                  </a:cubicBezTo>
                  <a:cubicBezTo>
                    <a:pt x="392" y="13"/>
                    <a:pt x="392" y="13"/>
                    <a:pt x="392" y="13"/>
                  </a:cubicBezTo>
                  <a:cubicBezTo>
                    <a:pt x="392" y="13"/>
                    <a:pt x="392" y="13"/>
                    <a:pt x="392" y="13"/>
                  </a:cubicBezTo>
                  <a:cubicBezTo>
                    <a:pt x="392" y="13"/>
                    <a:pt x="392" y="12"/>
                    <a:pt x="391" y="12"/>
                  </a:cubicBezTo>
                  <a:cubicBezTo>
                    <a:pt x="391" y="12"/>
                    <a:pt x="391" y="12"/>
                    <a:pt x="391" y="12"/>
                  </a:cubicBezTo>
                  <a:cubicBezTo>
                    <a:pt x="391" y="12"/>
                    <a:pt x="392" y="12"/>
                    <a:pt x="392" y="12"/>
                  </a:cubicBezTo>
                  <a:cubicBezTo>
                    <a:pt x="392" y="11"/>
                    <a:pt x="393" y="11"/>
                    <a:pt x="394" y="11"/>
                  </a:cubicBezTo>
                  <a:cubicBezTo>
                    <a:pt x="394" y="10"/>
                    <a:pt x="395" y="10"/>
                    <a:pt x="397" y="10"/>
                  </a:cubicBezTo>
                  <a:cubicBezTo>
                    <a:pt x="398" y="9"/>
                    <a:pt x="399" y="9"/>
                    <a:pt x="401" y="9"/>
                  </a:cubicBezTo>
                  <a:cubicBezTo>
                    <a:pt x="403" y="8"/>
                    <a:pt x="403" y="8"/>
                    <a:pt x="404" y="8"/>
                  </a:cubicBezTo>
                  <a:cubicBezTo>
                    <a:pt x="405" y="7"/>
                    <a:pt x="406" y="7"/>
                    <a:pt x="407" y="7"/>
                  </a:cubicBezTo>
                  <a:cubicBezTo>
                    <a:pt x="407" y="7"/>
                    <a:pt x="408" y="6"/>
                    <a:pt x="409" y="6"/>
                  </a:cubicBezTo>
                  <a:cubicBezTo>
                    <a:pt x="409" y="6"/>
                    <a:pt x="410" y="5"/>
                    <a:pt x="410" y="5"/>
                  </a:cubicBezTo>
                  <a:cubicBezTo>
                    <a:pt x="410" y="5"/>
                    <a:pt x="410" y="5"/>
                    <a:pt x="411" y="5"/>
                  </a:cubicBezTo>
                  <a:cubicBezTo>
                    <a:pt x="411" y="5"/>
                    <a:pt x="411" y="4"/>
                    <a:pt x="411" y="4"/>
                  </a:cubicBezTo>
                  <a:cubicBezTo>
                    <a:pt x="411" y="4"/>
                    <a:pt x="411" y="4"/>
                    <a:pt x="412" y="4"/>
                  </a:cubicBezTo>
                  <a:cubicBezTo>
                    <a:pt x="412" y="4"/>
                    <a:pt x="412" y="4"/>
                    <a:pt x="412" y="4"/>
                  </a:cubicBezTo>
                  <a:cubicBezTo>
                    <a:pt x="412" y="4"/>
                    <a:pt x="412" y="4"/>
                    <a:pt x="412" y="4"/>
                  </a:cubicBezTo>
                  <a:cubicBezTo>
                    <a:pt x="412" y="4"/>
                    <a:pt x="412" y="4"/>
                    <a:pt x="412" y="4"/>
                  </a:cubicBezTo>
                  <a:cubicBezTo>
                    <a:pt x="412" y="4"/>
                    <a:pt x="412" y="4"/>
                    <a:pt x="413" y="4"/>
                  </a:cubicBezTo>
                  <a:cubicBezTo>
                    <a:pt x="413" y="4"/>
                    <a:pt x="413" y="4"/>
                    <a:pt x="413" y="4"/>
                  </a:cubicBezTo>
                  <a:cubicBezTo>
                    <a:pt x="413" y="5"/>
                    <a:pt x="413" y="5"/>
                    <a:pt x="413" y="5"/>
                  </a:cubicBezTo>
                  <a:cubicBezTo>
                    <a:pt x="413" y="5"/>
                    <a:pt x="413" y="5"/>
                    <a:pt x="413" y="6"/>
                  </a:cubicBezTo>
                  <a:cubicBezTo>
                    <a:pt x="414" y="6"/>
                    <a:pt x="414" y="6"/>
                    <a:pt x="414" y="6"/>
                  </a:cubicBezTo>
                  <a:cubicBezTo>
                    <a:pt x="414" y="7"/>
                    <a:pt x="414" y="7"/>
                    <a:pt x="414" y="7"/>
                  </a:cubicBezTo>
                  <a:cubicBezTo>
                    <a:pt x="414" y="8"/>
                    <a:pt x="414" y="8"/>
                    <a:pt x="414" y="9"/>
                  </a:cubicBezTo>
                  <a:cubicBezTo>
                    <a:pt x="414" y="9"/>
                    <a:pt x="415" y="10"/>
                    <a:pt x="415" y="11"/>
                  </a:cubicBezTo>
                  <a:cubicBezTo>
                    <a:pt x="415" y="11"/>
                    <a:pt x="416" y="12"/>
                    <a:pt x="417" y="12"/>
                  </a:cubicBezTo>
                  <a:cubicBezTo>
                    <a:pt x="417" y="12"/>
                    <a:pt x="418" y="13"/>
                    <a:pt x="419" y="13"/>
                  </a:cubicBezTo>
                  <a:cubicBezTo>
                    <a:pt x="420" y="13"/>
                    <a:pt x="421" y="13"/>
                    <a:pt x="422" y="13"/>
                  </a:cubicBezTo>
                  <a:cubicBezTo>
                    <a:pt x="423" y="14"/>
                    <a:pt x="423" y="14"/>
                    <a:pt x="424" y="14"/>
                  </a:cubicBezTo>
                  <a:cubicBezTo>
                    <a:pt x="424" y="14"/>
                    <a:pt x="425" y="14"/>
                    <a:pt x="425" y="14"/>
                  </a:cubicBezTo>
                  <a:cubicBezTo>
                    <a:pt x="425" y="15"/>
                    <a:pt x="425" y="15"/>
                    <a:pt x="425" y="15"/>
                  </a:cubicBezTo>
                  <a:cubicBezTo>
                    <a:pt x="425" y="15"/>
                    <a:pt x="425" y="15"/>
                    <a:pt x="425" y="15"/>
                  </a:cubicBezTo>
                  <a:cubicBezTo>
                    <a:pt x="425" y="15"/>
                    <a:pt x="425" y="15"/>
                    <a:pt x="425" y="15"/>
                  </a:cubicBezTo>
                  <a:cubicBezTo>
                    <a:pt x="425" y="15"/>
                    <a:pt x="425" y="15"/>
                    <a:pt x="424" y="15"/>
                  </a:cubicBezTo>
                  <a:cubicBezTo>
                    <a:pt x="424" y="15"/>
                    <a:pt x="423" y="16"/>
                    <a:pt x="423" y="16"/>
                  </a:cubicBezTo>
                  <a:cubicBezTo>
                    <a:pt x="423" y="16"/>
                    <a:pt x="422" y="16"/>
                    <a:pt x="422" y="16"/>
                  </a:cubicBezTo>
                  <a:cubicBezTo>
                    <a:pt x="422" y="16"/>
                    <a:pt x="422" y="16"/>
                    <a:pt x="421" y="16"/>
                  </a:cubicBezTo>
                  <a:cubicBezTo>
                    <a:pt x="421" y="16"/>
                    <a:pt x="421" y="16"/>
                    <a:pt x="421" y="16"/>
                  </a:cubicBezTo>
                  <a:cubicBezTo>
                    <a:pt x="421" y="16"/>
                    <a:pt x="421" y="16"/>
                    <a:pt x="421" y="17"/>
                  </a:cubicBezTo>
                  <a:cubicBezTo>
                    <a:pt x="421" y="17"/>
                    <a:pt x="421" y="17"/>
                    <a:pt x="421" y="17"/>
                  </a:cubicBezTo>
                  <a:cubicBezTo>
                    <a:pt x="421" y="17"/>
                    <a:pt x="421" y="18"/>
                    <a:pt x="421" y="18"/>
                  </a:cubicBezTo>
                  <a:cubicBezTo>
                    <a:pt x="421" y="18"/>
                    <a:pt x="421" y="18"/>
                    <a:pt x="421" y="19"/>
                  </a:cubicBezTo>
                  <a:cubicBezTo>
                    <a:pt x="421" y="19"/>
                    <a:pt x="421" y="19"/>
                    <a:pt x="421" y="19"/>
                  </a:cubicBezTo>
                  <a:cubicBezTo>
                    <a:pt x="421" y="20"/>
                    <a:pt x="421" y="20"/>
                    <a:pt x="422" y="20"/>
                  </a:cubicBezTo>
                  <a:cubicBezTo>
                    <a:pt x="422" y="20"/>
                    <a:pt x="422" y="20"/>
                    <a:pt x="422" y="21"/>
                  </a:cubicBezTo>
                  <a:cubicBezTo>
                    <a:pt x="422" y="21"/>
                    <a:pt x="422" y="21"/>
                    <a:pt x="422" y="21"/>
                  </a:cubicBezTo>
                  <a:cubicBezTo>
                    <a:pt x="422" y="21"/>
                    <a:pt x="422" y="21"/>
                    <a:pt x="422" y="22"/>
                  </a:cubicBezTo>
                  <a:cubicBezTo>
                    <a:pt x="422" y="22"/>
                    <a:pt x="422" y="22"/>
                    <a:pt x="422" y="22"/>
                  </a:cubicBezTo>
                  <a:cubicBezTo>
                    <a:pt x="422" y="22"/>
                    <a:pt x="422" y="22"/>
                    <a:pt x="422" y="22"/>
                  </a:cubicBezTo>
                  <a:cubicBezTo>
                    <a:pt x="421" y="22"/>
                    <a:pt x="421" y="22"/>
                    <a:pt x="421" y="22"/>
                  </a:cubicBezTo>
                  <a:cubicBezTo>
                    <a:pt x="421" y="22"/>
                    <a:pt x="421" y="22"/>
                    <a:pt x="421" y="22"/>
                  </a:cubicBezTo>
                  <a:cubicBezTo>
                    <a:pt x="420" y="22"/>
                    <a:pt x="420" y="22"/>
                    <a:pt x="420" y="22"/>
                  </a:cubicBezTo>
                  <a:cubicBezTo>
                    <a:pt x="419" y="23"/>
                    <a:pt x="419" y="23"/>
                    <a:pt x="419" y="23"/>
                  </a:cubicBezTo>
                  <a:cubicBezTo>
                    <a:pt x="418" y="23"/>
                    <a:pt x="418" y="23"/>
                    <a:pt x="417" y="23"/>
                  </a:cubicBezTo>
                  <a:cubicBezTo>
                    <a:pt x="417" y="23"/>
                    <a:pt x="416" y="23"/>
                    <a:pt x="416" y="23"/>
                  </a:cubicBezTo>
                  <a:cubicBezTo>
                    <a:pt x="413" y="24"/>
                    <a:pt x="410" y="24"/>
                    <a:pt x="408" y="25"/>
                  </a:cubicBezTo>
                  <a:cubicBezTo>
                    <a:pt x="405" y="25"/>
                    <a:pt x="404" y="26"/>
                    <a:pt x="402" y="26"/>
                  </a:cubicBezTo>
                  <a:cubicBezTo>
                    <a:pt x="401" y="27"/>
                    <a:pt x="399" y="27"/>
                    <a:pt x="399" y="28"/>
                  </a:cubicBezTo>
                  <a:cubicBezTo>
                    <a:pt x="398" y="28"/>
                    <a:pt x="398" y="29"/>
                    <a:pt x="398" y="29"/>
                  </a:cubicBezTo>
                  <a:cubicBezTo>
                    <a:pt x="398" y="30"/>
                    <a:pt x="398" y="30"/>
                    <a:pt x="398" y="30"/>
                  </a:cubicBezTo>
                  <a:cubicBezTo>
                    <a:pt x="398" y="30"/>
                    <a:pt x="398" y="30"/>
                    <a:pt x="398" y="31"/>
                  </a:cubicBezTo>
                  <a:cubicBezTo>
                    <a:pt x="398" y="31"/>
                    <a:pt x="398" y="31"/>
                    <a:pt x="397" y="31"/>
                  </a:cubicBezTo>
                  <a:cubicBezTo>
                    <a:pt x="397" y="31"/>
                    <a:pt x="397" y="32"/>
                    <a:pt x="397" y="32"/>
                  </a:cubicBezTo>
                  <a:cubicBezTo>
                    <a:pt x="397" y="32"/>
                    <a:pt x="396" y="33"/>
                    <a:pt x="396" y="33"/>
                  </a:cubicBezTo>
                  <a:cubicBezTo>
                    <a:pt x="395" y="33"/>
                    <a:pt x="395" y="34"/>
                    <a:pt x="394" y="34"/>
                  </a:cubicBezTo>
                  <a:cubicBezTo>
                    <a:pt x="394" y="34"/>
                    <a:pt x="393" y="34"/>
                    <a:pt x="392" y="35"/>
                  </a:cubicBezTo>
                  <a:cubicBezTo>
                    <a:pt x="392" y="35"/>
                    <a:pt x="391" y="35"/>
                    <a:pt x="391" y="35"/>
                  </a:cubicBezTo>
                  <a:cubicBezTo>
                    <a:pt x="390" y="35"/>
                    <a:pt x="390" y="35"/>
                    <a:pt x="390" y="35"/>
                  </a:cubicBezTo>
                  <a:cubicBezTo>
                    <a:pt x="390" y="35"/>
                    <a:pt x="390" y="35"/>
                    <a:pt x="390" y="35"/>
                  </a:cubicBezTo>
                  <a:cubicBezTo>
                    <a:pt x="390" y="35"/>
                    <a:pt x="389" y="35"/>
                    <a:pt x="389" y="35"/>
                  </a:cubicBezTo>
                  <a:cubicBezTo>
                    <a:pt x="389" y="35"/>
                    <a:pt x="389" y="35"/>
                    <a:pt x="389" y="35"/>
                  </a:cubicBezTo>
                  <a:cubicBezTo>
                    <a:pt x="388" y="34"/>
                    <a:pt x="388" y="34"/>
                    <a:pt x="387" y="34"/>
                  </a:cubicBezTo>
                  <a:cubicBezTo>
                    <a:pt x="386" y="34"/>
                    <a:pt x="386" y="33"/>
                    <a:pt x="386" y="33"/>
                  </a:cubicBezTo>
                  <a:cubicBezTo>
                    <a:pt x="385" y="33"/>
                    <a:pt x="385" y="33"/>
                    <a:pt x="385" y="32"/>
                  </a:cubicBezTo>
                  <a:cubicBezTo>
                    <a:pt x="384" y="32"/>
                    <a:pt x="384" y="32"/>
                    <a:pt x="384" y="32"/>
                  </a:cubicBezTo>
                  <a:cubicBezTo>
                    <a:pt x="384" y="31"/>
                    <a:pt x="384" y="31"/>
                    <a:pt x="383" y="31"/>
                  </a:cubicBezTo>
                  <a:cubicBezTo>
                    <a:pt x="383" y="31"/>
                    <a:pt x="383" y="31"/>
                    <a:pt x="383" y="31"/>
                  </a:cubicBezTo>
                  <a:cubicBezTo>
                    <a:pt x="383" y="30"/>
                    <a:pt x="382" y="30"/>
                    <a:pt x="382" y="30"/>
                  </a:cubicBezTo>
                  <a:cubicBezTo>
                    <a:pt x="382" y="30"/>
                    <a:pt x="382" y="30"/>
                    <a:pt x="382" y="30"/>
                  </a:cubicBezTo>
                  <a:cubicBezTo>
                    <a:pt x="381" y="30"/>
                    <a:pt x="381" y="30"/>
                    <a:pt x="381" y="30"/>
                  </a:cubicBezTo>
                  <a:cubicBezTo>
                    <a:pt x="381" y="30"/>
                    <a:pt x="381" y="30"/>
                    <a:pt x="381" y="29"/>
                  </a:cubicBezTo>
                  <a:cubicBezTo>
                    <a:pt x="381" y="29"/>
                    <a:pt x="381" y="29"/>
                    <a:pt x="381" y="29"/>
                  </a:cubicBezTo>
                  <a:cubicBezTo>
                    <a:pt x="381" y="29"/>
                    <a:pt x="381" y="29"/>
                    <a:pt x="381" y="29"/>
                  </a:cubicBezTo>
                  <a:cubicBezTo>
                    <a:pt x="381" y="29"/>
                    <a:pt x="381" y="29"/>
                    <a:pt x="381" y="29"/>
                  </a:cubicBezTo>
                  <a:cubicBezTo>
                    <a:pt x="381" y="29"/>
                    <a:pt x="382" y="29"/>
                    <a:pt x="382" y="28"/>
                  </a:cubicBezTo>
                  <a:cubicBezTo>
                    <a:pt x="383" y="28"/>
                    <a:pt x="384" y="28"/>
                    <a:pt x="385" y="28"/>
                  </a:cubicBezTo>
                  <a:cubicBezTo>
                    <a:pt x="385" y="28"/>
                    <a:pt x="386" y="28"/>
                    <a:pt x="387" y="28"/>
                  </a:cubicBezTo>
                  <a:cubicBezTo>
                    <a:pt x="388" y="28"/>
                    <a:pt x="389" y="28"/>
                    <a:pt x="390" y="28"/>
                  </a:cubicBezTo>
                  <a:cubicBezTo>
                    <a:pt x="391" y="28"/>
                    <a:pt x="391" y="27"/>
                    <a:pt x="391" y="27"/>
                  </a:cubicBezTo>
                  <a:cubicBezTo>
                    <a:pt x="392" y="27"/>
                    <a:pt x="392" y="27"/>
                    <a:pt x="392" y="27"/>
                  </a:cubicBezTo>
                  <a:cubicBezTo>
                    <a:pt x="392" y="27"/>
                    <a:pt x="392" y="27"/>
                    <a:pt x="392" y="26"/>
                  </a:cubicBezTo>
                  <a:cubicBezTo>
                    <a:pt x="392" y="26"/>
                    <a:pt x="392" y="26"/>
                    <a:pt x="392" y="26"/>
                  </a:cubicBezTo>
                  <a:cubicBezTo>
                    <a:pt x="392" y="26"/>
                    <a:pt x="392" y="25"/>
                    <a:pt x="392" y="25"/>
                  </a:cubicBezTo>
                  <a:cubicBezTo>
                    <a:pt x="391" y="25"/>
                    <a:pt x="391" y="25"/>
                    <a:pt x="391" y="25"/>
                  </a:cubicBezTo>
                  <a:cubicBezTo>
                    <a:pt x="390" y="24"/>
                    <a:pt x="390" y="24"/>
                    <a:pt x="389" y="24"/>
                  </a:cubicBezTo>
                  <a:cubicBezTo>
                    <a:pt x="389" y="24"/>
                    <a:pt x="388" y="23"/>
                    <a:pt x="388" y="23"/>
                  </a:cubicBezTo>
                  <a:cubicBezTo>
                    <a:pt x="387" y="23"/>
                    <a:pt x="387" y="23"/>
                    <a:pt x="387" y="22"/>
                  </a:cubicBezTo>
                  <a:cubicBezTo>
                    <a:pt x="387" y="22"/>
                    <a:pt x="386" y="22"/>
                    <a:pt x="386" y="21"/>
                  </a:cubicBezTo>
                  <a:cubicBezTo>
                    <a:pt x="386" y="21"/>
                    <a:pt x="386" y="21"/>
                    <a:pt x="386" y="21"/>
                  </a:cubicBezTo>
                  <a:cubicBezTo>
                    <a:pt x="386" y="20"/>
                    <a:pt x="386" y="20"/>
                    <a:pt x="386" y="20"/>
                  </a:cubicBezTo>
                  <a:cubicBezTo>
                    <a:pt x="387" y="20"/>
                    <a:pt x="387" y="20"/>
                    <a:pt x="387" y="20"/>
                  </a:cubicBezTo>
                  <a:cubicBezTo>
                    <a:pt x="387" y="20"/>
                    <a:pt x="387" y="20"/>
                    <a:pt x="388" y="19"/>
                  </a:cubicBezTo>
                  <a:cubicBezTo>
                    <a:pt x="388" y="19"/>
                    <a:pt x="388" y="19"/>
                    <a:pt x="388" y="19"/>
                  </a:cubicBezTo>
                  <a:cubicBezTo>
                    <a:pt x="388" y="19"/>
                    <a:pt x="388" y="19"/>
                    <a:pt x="388" y="19"/>
                  </a:cubicBezTo>
                  <a:cubicBezTo>
                    <a:pt x="388" y="19"/>
                    <a:pt x="388" y="19"/>
                    <a:pt x="388" y="19"/>
                  </a:cubicBezTo>
                  <a:cubicBezTo>
                    <a:pt x="389" y="19"/>
                    <a:pt x="389" y="19"/>
                    <a:pt x="389" y="19"/>
                  </a:cubicBezTo>
                  <a:cubicBezTo>
                    <a:pt x="389" y="19"/>
                    <a:pt x="389" y="19"/>
                    <a:pt x="389" y="19"/>
                  </a:cubicBezTo>
                  <a:cubicBezTo>
                    <a:pt x="389" y="19"/>
                    <a:pt x="389" y="19"/>
                    <a:pt x="389" y="19"/>
                  </a:cubicBezTo>
                  <a:cubicBezTo>
                    <a:pt x="389" y="19"/>
                    <a:pt x="389" y="19"/>
                    <a:pt x="389" y="19"/>
                  </a:cubicBezTo>
                  <a:cubicBezTo>
                    <a:pt x="389" y="19"/>
                    <a:pt x="389" y="19"/>
                    <a:pt x="389" y="19"/>
                  </a:cubicBezTo>
                  <a:cubicBezTo>
                    <a:pt x="389" y="19"/>
                    <a:pt x="389" y="19"/>
                    <a:pt x="389" y="19"/>
                  </a:cubicBezTo>
                  <a:moveTo>
                    <a:pt x="412" y="3"/>
                  </a:moveTo>
                  <a:cubicBezTo>
                    <a:pt x="412" y="3"/>
                    <a:pt x="412" y="3"/>
                    <a:pt x="411" y="3"/>
                  </a:cubicBezTo>
                  <a:cubicBezTo>
                    <a:pt x="411" y="3"/>
                    <a:pt x="411" y="3"/>
                    <a:pt x="411" y="3"/>
                  </a:cubicBezTo>
                  <a:cubicBezTo>
                    <a:pt x="411" y="4"/>
                    <a:pt x="410" y="4"/>
                    <a:pt x="410" y="4"/>
                  </a:cubicBezTo>
                  <a:cubicBezTo>
                    <a:pt x="410" y="4"/>
                    <a:pt x="410" y="4"/>
                    <a:pt x="409" y="4"/>
                  </a:cubicBezTo>
                  <a:cubicBezTo>
                    <a:pt x="409" y="4"/>
                    <a:pt x="409" y="5"/>
                    <a:pt x="408" y="5"/>
                  </a:cubicBezTo>
                  <a:cubicBezTo>
                    <a:pt x="408" y="5"/>
                    <a:pt x="407" y="6"/>
                    <a:pt x="406" y="6"/>
                  </a:cubicBezTo>
                  <a:cubicBezTo>
                    <a:pt x="406" y="6"/>
                    <a:pt x="405" y="7"/>
                    <a:pt x="404" y="7"/>
                  </a:cubicBezTo>
                  <a:cubicBezTo>
                    <a:pt x="403" y="7"/>
                    <a:pt x="402" y="7"/>
                    <a:pt x="401" y="8"/>
                  </a:cubicBezTo>
                  <a:cubicBezTo>
                    <a:pt x="399" y="8"/>
                    <a:pt x="398" y="8"/>
                    <a:pt x="397" y="9"/>
                  </a:cubicBezTo>
                  <a:cubicBezTo>
                    <a:pt x="395" y="9"/>
                    <a:pt x="394" y="9"/>
                    <a:pt x="393" y="10"/>
                  </a:cubicBezTo>
                  <a:cubicBezTo>
                    <a:pt x="392" y="10"/>
                    <a:pt x="392" y="10"/>
                    <a:pt x="391" y="11"/>
                  </a:cubicBezTo>
                  <a:cubicBezTo>
                    <a:pt x="391" y="11"/>
                    <a:pt x="391" y="12"/>
                    <a:pt x="390" y="12"/>
                  </a:cubicBezTo>
                  <a:cubicBezTo>
                    <a:pt x="390" y="12"/>
                    <a:pt x="390" y="12"/>
                    <a:pt x="391" y="13"/>
                  </a:cubicBezTo>
                  <a:cubicBezTo>
                    <a:pt x="391" y="13"/>
                    <a:pt x="391" y="13"/>
                    <a:pt x="391" y="13"/>
                  </a:cubicBezTo>
                  <a:cubicBezTo>
                    <a:pt x="391" y="13"/>
                    <a:pt x="391" y="13"/>
                    <a:pt x="391" y="13"/>
                  </a:cubicBezTo>
                  <a:cubicBezTo>
                    <a:pt x="391" y="14"/>
                    <a:pt x="392" y="14"/>
                    <a:pt x="392" y="14"/>
                  </a:cubicBezTo>
                  <a:cubicBezTo>
                    <a:pt x="392" y="14"/>
                    <a:pt x="392" y="14"/>
                    <a:pt x="393" y="14"/>
                  </a:cubicBezTo>
                  <a:cubicBezTo>
                    <a:pt x="393" y="14"/>
                    <a:pt x="393" y="15"/>
                    <a:pt x="393" y="15"/>
                  </a:cubicBezTo>
                  <a:cubicBezTo>
                    <a:pt x="393" y="15"/>
                    <a:pt x="393" y="15"/>
                    <a:pt x="393" y="15"/>
                  </a:cubicBezTo>
                  <a:cubicBezTo>
                    <a:pt x="393" y="15"/>
                    <a:pt x="393" y="16"/>
                    <a:pt x="393" y="16"/>
                  </a:cubicBezTo>
                  <a:cubicBezTo>
                    <a:pt x="393" y="16"/>
                    <a:pt x="393" y="16"/>
                    <a:pt x="393" y="17"/>
                  </a:cubicBezTo>
                  <a:cubicBezTo>
                    <a:pt x="392" y="17"/>
                    <a:pt x="392" y="17"/>
                    <a:pt x="392" y="18"/>
                  </a:cubicBezTo>
                  <a:cubicBezTo>
                    <a:pt x="391" y="18"/>
                    <a:pt x="391" y="18"/>
                    <a:pt x="390" y="18"/>
                  </a:cubicBezTo>
                  <a:cubicBezTo>
                    <a:pt x="390" y="18"/>
                    <a:pt x="390" y="18"/>
                    <a:pt x="389" y="18"/>
                  </a:cubicBezTo>
                  <a:cubicBezTo>
                    <a:pt x="389" y="18"/>
                    <a:pt x="389" y="18"/>
                    <a:pt x="389" y="18"/>
                  </a:cubicBezTo>
                  <a:cubicBezTo>
                    <a:pt x="389" y="18"/>
                    <a:pt x="389" y="18"/>
                    <a:pt x="389" y="18"/>
                  </a:cubicBezTo>
                  <a:cubicBezTo>
                    <a:pt x="389" y="18"/>
                    <a:pt x="389" y="18"/>
                    <a:pt x="389" y="18"/>
                  </a:cubicBezTo>
                  <a:cubicBezTo>
                    <a:pt x="389" y="18"/>
                    <a:pt x="389" y="18"/>
                    <a:pt x="389" y="18"/>
                  </a:cubicBezTo>
                  <a:cubicBezTo>
                    <a:pt x="388" y="18"/>
                    <a:pt x="388" y="18"/>
                    <a:pt x="388" y="18"/>
                  </a:cubicBezTo>
                  <a:cubicBezTo>
                    <a:pt x="388" y="18"/>
                    <a:pt x="388" y="18"/>
                    <a:pt x="387" y="19"/>
                  </a:cubicBezTo>
                  <a:cubicBezTo>
                    <a:pt x="387" y="19"/>
                    <a:pt x="387" y="19"/>
                    <a:pt x="386" y="19"/>
                  </a:cubicBezTo>
                  <a:cubicBezTo>
                    <a:pt x="386" y="19"/>
                    <a:pt x="386" y="19"/>
                    <a:pt x="386" y="20"/>
                  </a:cubicBezTo>
                  <a:cubicBezTo>
                    <a:pt x="385" y="20"/>
                    <a:pt x="385" y="20"/>
                    <a:pt x="385" y="20"/>
                  </a:cubicBezTo>
                  <a:cubicBezTo>
                    <a:pt x="385" y="21"/>
                    <a:pt x="385" y="21"/>
                    <a:pt x="385" y="21"/>
                  </a:cubicBezTo>
                  <a:cubicBezTo>
                    <a:pt x="385" y="22"/>
                    <a:pt x="386" y="22"/>
                    <a:pt x="386" y="23"/>
                  </a:cubicBezTo>
                  <a:cubicBezTo>
                    <a:pt x="386" y="23"/>
                    <a:pt x="386" y="23"/>
                    <a:pt x="387" y="24"/>
                  </a:cubicBezTo>
                  <a:cubicBezTo>
                    <a:pt x="387" y="24"/>
                    <a:pt x="388" y="24"/>
                    <a:pt x="389" y="25"/>
                  </a:cubicBezTo>
                  <a:cubicBezTo>
                    <a:pt x="389" y="25"/>
                    <a:pt x="390" y="25"/>
                    <a:pt x="390" y="25"/>
                  </a:cubicBezTo>
                  <a:cubicBezTo>
                    <a:pt x="391" y="26"/>
                    <a:pt x="391" y="26"/>
                    <a:pt x="391" y="26"/>
                  </a:cubicBezTo>
                  <a:cubicBezTo>
                    <a:pt x="391" y="26"/>
                    <a:pt x="391" y="26"/>
                    <a:pt x="391" y="26"/>
                  </a:cubicBezTo>
                  <a:cubicBezTo>
                    <a:pt x="391" y="26"/>
                    <a:pt x="391" y="26"/>
                    <a:pt x="391" y="26"/>
                  </a:cubicBezTo>
                  <a:cubicBezTo>
                    <a:pt x="391" y="26"/>
                    <a:pt x="391" y="26"/>
                    <a:pt x="391" y="26"/>
                  </a:cubicBezTo>
                  <a:cubicBezTo>
                    <a:pt x="391" y="27"/>
                    <a:pt x="391" y="27"/>
                    <a:pt x="390" y="27"/>
                  </a:cubicBezTo>
                  <a:cubicBezTo>
                    <a:pt x="390" y="27"/>
                    <a:pt x="390" y="27"/>
                    <a:pt x="389" y="27"/>
                  </a:cubicBezTo>
                  <a:cubicBezTo>
                    <a:pt x="389" y="27"/>
                    <a:pt x="388" y="27"/>
                    <a:pt x="387" y="27"/>
                  </a:cubicBezTo>
                  <a:cubicBezTo>
                    <a:pt x="386" y="27"/>
                    <a:pt x="385" y="27"/>
                    <a:pt x="385" y="27"/>
                  </a:cubicBezTo>
                  <a:cubicBezTo>
                    <a:pt x="384" y="27"/>
                    <a:pt x="383" y="27"/>
                    <a:pt x="382" y="28"/>
                  </a:cubicBezTo>
                  <a:cubicBezTo>
                    <a:pt x="382" y="28"/>
                    <a:pt x="381" y="28"/>
                    <a:pt x="381" y="28"/>
                  </a:cubicBezTo>
                  <a:cubicBezTo>
                    <a:pt x="380" y="28"/>
                    <a:pt x="380" y="29"/>
                    <a:pt x="380" y="29"/>
                  </a:cubicBezTo>
                  <a:cubicBezTo>
                    <a:pt x="380" y="29"/>
                    <a:pt x="380" y="29"/>
                    <a:pt x="380" y="30"/>
                  </a:cubicBezTo>
                  <a:cubicBezTo>
                    <a:pt x="380" y="30"/>
                    <a:pt x="380" y="30"/>
                    <a:pt x="380" y="30"/>
                  </a:cubicBezTo>
                  <a:cubicBezTo>
                    <a:pt x="380" y="30"/>
                    <a:pt x="380" y="30"/>
                    <a:pt x="381" y="30"/>
                  </a:cubicBezTo>
                  <a:cubicBezTo>
                    <a:pt x="381" y="30"/>
                    <a:pt x="381" y="31"/>
                    <a:pt x="381" y="31"/>
                  </a:cubicBezTo>
                  <a:cubicBezTo>
                    <a:pt x="381" y="31"/>
                    <a:pt x="382" y="31"/>
                    <a:pt x="382" y="31"/>
                  </a:cubicBezTo>
                  <a:cubicBezTo>
                    <a:pt x="382" y="31"/>
                    <a:pt x="382" y="31"/>
                    <a:pt x="382" y="31"/>
                  </a:cubicBezTo>
                  <a:cubicBezTo>
                    <a:pt x="382" y="31"/>
                    <a:pt x="383" y="32"/>
                    <a:pt x="383" y="32"/>
                  </a:cubicBezTo>
                  <a:cubicBezTo>
                    <a:pt x="383" y="32"/>
                    <a:pt x="383" y="32"/>
                    <a:pt x="383" y="32"/>
                  </a:cubicBezTo>
                  <a:cubicBezTo>
                    <a:pt x="383" y="33"/>
                    <a:pt x="384" y="33"/>
                    <a:pt x="384" y="33"/>
                  </a:cubicBezTo>
                  <a:cubicBezTo>
                    <a:pt x="384" y="33"/>
                    <a:pt x="385" y="34"/>
                    <a:pt x="385" y="34"/>
                  </a:cubicBezTo>
                  <a:cubicBezTo>
                    <a:pt x="385" y="34"/>
                    <a:pt x="386" y="35"/>
                    <a:pt x="387" y="35"/>
                  </a:cubicBezTo>
                  <a:cubicBezTo>
                    <a:pt x="387" y="35"/>
                    <a:pt x="388" y="35"/>
                    <a:pt x="389" y="35"/>
                  </a:cubicBezTo>
                  <a:cubicBezTo>
                    <a:pt x="389" y="35"/>
                    <a:pt x="389" y="36"/>
                    <a:pt x="389" y="36"/>
                  </a:cubicBezTo>
                  <a:cubicBezTo>
                    <a:pt x="389" y="36"/>
                    <a:pt x="389" y="36"/>
                    <a:pt x="390" y="36"/>
                  </a:cubicBezTo>
                  <a:cubicBezTo>
                    <a:pt x="390" y="36"/>
                    <a:pt x="390" y="36"/>
                    <a:pt x="390" y="36"/>
                  </a:cubicBezTo>
                  <a:cubicBezTo>
                    <a:pt x="390" y="36"/>
                    <a:pt x="391" y="36"/>
                    <a:pt x="391" y="36"/>
                  </a:cubicBezTo>
                  <a:cubicBezTo>
                    <a:pt x="391" y="36"/>
                    <a:pt x="392" y="36"/>
                    <a:pt x="393" y="35"/>
                  </a:cubicBezTo>
                  <a:cubicBezTo>
                    <a:pt x="393" y="35"/>
                    <a:pt x="394" y="35"/>
                    <a:pt x="395" y="35"/>
                  </a:cubicBezTo>
                  <a:cubicBezTo>
                    <a:pt x="395" y="35"/>
                    <a:pt x="396" y="34"/>
                    <a:pt x="396" y="34"/>
                  </a:cubicBezTo>
                  <a:cubicBezTo>
                    <a:pt x="397" y="33"/>
                    <a:pt x="397" y="33"/>
                    <a:pt x="398" y="33"/>
                  </a:cubicBezTo>
                  <a:cubicBezTo>
                    <a:pt x="398" y="32"/>
                    <a:pt x="398" y="32"/>
                    <a:pt x="398" y="32"/>
                  </a:cubicBezTo>
                  <a:cubicBezTo>
                    <a:pt x="398" y="31"/>
                    <a:pt x="399" y="31"/>
                    <a:pt x="399" y="31"/>
                  </a:cubicBezTo>
                  <a:cubicBezTo>
                    <a:pt x="399" y="31"/>
                    <a:pt x="399" y="30"/>
                    <a:pt x="399" y="30"/>
                  </a:cubicBezTo>
                  <a:cubicBezTo>
                    <a:pt x="399" y="30"/>
                    <a:pt x="399" y="29"/>
                    <a:pt x="399" y="29"/>
                  </a:cubicBezTo>
                  <a:cubicBezTo>
                    <a:pt x="399" y="29"/>
                    <a:pt x="400" y="28"/>
                    <a:pt x="401" y="28"/>
                  </a:cubicBezTo>
                  <a:cubicBezTo>
                    <a:pt x="402" y="27"/>
                    <a:pt x="404" y="27"/>
                    <a:pt x="405" y="26"/>
                  </a:cubicBezTo>
                  <a:cubicBezTo>
                    <a:pt x="407" y="26"/>
                    <a:pt x="409" y="25"/>
                    <a:pt x="411" y="25"/>
                  </a:cubicBezTo>
                  <a:cubicBezTo>
                    <a:pt x="413" y="25"/>
                    <a:pt x="415" y="24"/>
                    <a:pt x="416" y="24"/>
                  </a:cubicBezTo>
                  <a:cubicBezTo>
                    <a:pt x="416" y="24"/>
                    <a:pt x="417" y="24"/>
                    <a:pt x="417" y="24"/>
                  </a:cubicBezTo>
                  <a:cubicBezTo>
                    <a:pt x="418" y="24"/>
                    <a:pt x="418" y="24"/>
                    <a:pt x="419" y="24"/>
                  </a:cubicBezTo>
                  <a:cubicBezTo>
                    <a:pt x="419" y="24"/>
                    <a:pt x="420" y="23"/>
                    <a:pt x="420" y="23"/>
                  </a:cubicBezTo>
                  <a:cubicBezTo>
                    <a:pt x="420" y="23"/>
                    <a:pt x="421" y="23"/>
                    <a:pt x="421" y="23"/>
                  </a:cubicBezTo>
                  <a:cubicBezTo>
                    <a:pt x="421" y="23"/>
                    <a:pt x="421" y="23"/>
                    <a:pt x="422" y="23"/>
                  </a:cubicBezTo>
                  <a:cubicBezTo>
                    <a:pt x="422" y="23"/>
                    <a:pt x="422" y="23"/>
                    <a:pt x="422" y="23"/>
                  </a:cubicBezTo>
                  <a:cubicBezTo>
                    <a:pt x="422" y="23"/>
                    <a:pt x="422" y="22"/>
                    <a:pt x="423" y="22"/>
                  </a:cubicBezTo>
                  <a:cubicBezTo>
                    <a:pt x="423" y="22"/>
                    <a:pt x="423" y="22"/>
                    <a:pt x="423" y="22"/>
                  </a:cubicBezTo>
                  <a:cubicBezTo>
                    <a:pt x="423" y="22"/>
                    <a:pt x="423" y="21"/>
                    <a:pt x="423" y="21"/>
                  </a:cubicBezTo>
                  <a:cubicBezTo>
                    <a:pt x="423" y="21"/>
                    <a:pt x="423" y="21"/>
                    <a:pt x="423" y="20"/>
                  </a:cubicBezTo>
                  <a:cubicBezTo>
                    <a:pt x="423" y="20"/>
                    <a:pt x="423" y="20"/>
                    <a:pt x="423" y="20"/>
                  </a:cubicBezTo>
                  <a:cubicBezTo>
                    <a:pt x="422" y="19"/>
                    <a:pt x="422" y="19"/>
                    <a:pt x="422" y="19"/>
                  </a:cubicBezTo>
                  <a:cubicBezTo>
                    <a:pt x="422" y="19"/>
                    <a:pt x="422" y="19"/>
                    <a:pt x="422" y="18"/>
                  </a:cubicBezTo>
                  <a:cubicBezTo>
                    <a:pt x="422" y="18"/>
                    <a:pt x="422" y="18"/>
                    <a:pt x="422" y="18"/>
                  </a:cubicBezTo>
                  <a:cubicBezTo>
                    <a:pt x="422" y="18"/>
                    <a:pt x="422" y="18"/>
                    <a:pt x="421" y="17"/>
                  </a:cubicBezTo>
                  <a:cubicBezTo>
                    <a:pt x="421" y="17"/>
                    <a:pt x="421" y="17"/>
                    <a:pt x="422" y="17"/>
                  </a:cubicBezTo>
                  <a:cubicBezTo>
                    <a:pt x="422" y="17"/>
                    <a:pt x="422" y="17"/>
                    <a:pt x="422" y="17"/>
                  </a:cubicBezTo>
                  <a:cubicBezTo>
                    <a:pt x="422" y="17"/>
                    <a:pt x="422" y="17"/>
                    <a:pt x="422" y="17"/>
                  </a:cubicBezTo>
                  <a:cubicBezTo>
                    <a:pt x="422" y="17"/>
                    <a:pt x="422" y="17"/>
                    <a:pt x="422" y="17"/>
                  </a:cubicBezTo>
                  <a:cubicBezTo>
                    <a:pt x="423" y="17"/>
                    <a:pt x="423" y="17"/>
                    <a:pt x="423" y="17"/>
                  </a:cubicBezTo>
                  <a:cubicBezTo>
                    <a:pt x="424" y="17"/>
                    <a:pt x="424" y="16"/>
                    <a:pt x="424" y="16"/>
                  </a:cubicBezTo>
                  <a:cubicBezTo>
                    <a:pt x="425" y="16"/>
                    <a:pt x="425" y="16"/>
                    <a:pt x="426" y="16"/>
                  </a:cubicBezTo>
                  <a:cubicBezTo>
                    <a:pt x="426" y="16"/>
                    <a:pt x="426" y="16"/>
                    <a:pt x="426" y="16"/>
                  </a:cubicBezTo>
                  <a:cubicBezTo>
                    <a:pt x="426" y="15"/>
                    <a:pt x="426" y="15"/>
                    <a:pt x="426" y="15"/>
                  </a:cubicBezTo>
                  <a:cubicBezTo>
                    <a:pt x="426" y="15"/>
                    <a:pt x="426" y="14"/>
                    <a:pt x="426" y="14"/>
                  </a:cubicBezTo>
                  <a:cubicBezTo>
                    <a:pt x="425" y="14"/>
                    <a:pt x="425" y="13"/>
                    <a:pt x="424" y="13"/>
                  </a:cubicBezTo>
                  <a:cubicBezTo>
                    <a:pt x="424" y="13"/>
                    <a:pt x="423" y="13"/>
                    <a:pt x="422" y="12"/>
                  </a:cubicBezTo>
                  <a:cubicBezTo>
                    <a:pt x="421" y="12"/>
                    <a:pt x="420" y="12"/>
                    <a:pt x="419" y="12"/>
                  </a:cubicBezTo>
                  <a:cubicBezTo>
                    <a:pt x="418" y="12"/>
                    <a:pt x="418" y="11"/>
                    <a:pt x="417" y="11"/>
                  </a:cubicBezTo>
                  <a:cubicBezTo>
                    <a:pt x="417" y="11"/>
                    <a:pt x="416" y="10"/>
                    <a:pt x="416" y="10"/>
                  </a:cubicBezTo>
                  <a:cubicBezTo>
                    <a:pt x="415" y="10"/>
                    <a:pt x="415" y="9"/>
                    <a:pt x="415" y="9"/>
                  </a:cubicBezTo>
                  <a:cubicBezTo>
                    <a:pt x="415" y="8"/>
                    <a:pt x="415" y="7"/>
                    <a:pt x="415" y="7"/>
                  </a:cubicBezTo>
                  <a:cubicBezTo>
                    <a:pt x="415" y="7"/>
                    <a:pt x="415" y="6"/>
                    <a:pt x="415" y="6"/>
                  </a:cubicBezTo>
                  <a:cubicBezTo>
                    <a:pt x="415" y="6"/>
                    <a:pt x="414" y="5"/>
                    <a:pt x="414" y="5"/>
                  </a:cubicBezTo>
                  <a:cubicBezTo>
                    <a:pt x="414" y="5"/>
                    <a:pt x="414" y="5"/>
                    <a:pt x="414" y="4"/>
                  </a:cubicBezTo>
                  <a:cubicBezTo>
                    <a:pt x="414" y="4"/>
                    <a:pt x="414" y="4"/>
                    <a:pt x="413" y="4"/>
                  </a:cubicBezTo>
                  <a:cubicBezTo>
                    <a:pt x="413" y="4"/>
                    <a:pt x="413" y="4"/>
                    <a:pt x="413" y="3"/>
                  </a:cubicBezTo>
                  <a:cubicBezTo>
                    <a:pt x="413" y="3"/>
                    <a:pt x="413" y="3"/>
                    <a:pt x="413" y="3"/>
                  </a:cubicBezTo>
                  <a:cubicBezTo>
                    <a:pt x="413" y="3"/>
                    <a:pt x="412" y="3"/>
                    <a:pt x="412" y="3"/>
                  </a:cubicBezTo>
                  <a:cubicBezTo>
                    <a:pt x="412" y="3"/>
                    <a:pt x="412" y="3"/>
                    <a:pt x="412" y="3"/>
                  </a:cubicBezTo>
                  <a:moveTo>
                    <a:pt x="101" y="6"/>
                  </a:moveTo>
                  <a:cubicBezTo>
                    <a:pt x="100" y="6"/>
                    <a:pt x="99" y="6"/>
                    <a:pt x="98" y="6"/>
                  </a:cubicBezTo>
                  <a:cubicBezTo>
                    <a:pt x="97" y="6"/>
                    <a:pt x="96" y="6"/>
                    <a:pt x="95" y="5"/>
                  </a:cubicBezTo>
                  <a:cubicBezTo>
                    <a:pt x="94" y="5"/>
                    <a:pt x="93" y="5"/>
                    <a:pt x="93" y="5"/>
                  </a:cubicBezTo>
                  <a:cubicBezTo>
                    <a:pt x="92" y="5"/>
                    <a:pt x="92" y="4"/>
                    <a:pt x="91" y="4"/>
                  </a:cubicBezTo>
                  <a:cubicBezTo>
                    <a:pt x="91" y="4"/>
                    <a:pt x="92" y="4"/>
                    <a:pt x="92" y="4"/>
                  </a:cubicBezTo>
                  <a:cubicBezTo>
                    <a:pt x="92" y="4"/>
                    <a:pt x="92" y="4"/>
                    <a:pt x="93" y="4"/>
                  </a:cubicBezTo>
                  <a:cubicBezTo>
                    <a:pt x="93" y="4"/>
                    <a:pt x="93" y="4"/>
                    <a:pt x="94" y="4"/>
                  </a:cubicBezTo>
                  <a:cubicBezTo>
                    <a:pt x="94" y="4"/>
                    <a:pt x="94" y="4"/>
                    <a:pt x="94" y="4"/>
                  </a:cubicBezTo>
                  <a:cubicBezTo>
                    <a:pt x="96" y="4"/>
                    <a:pt x="97" y="4"/>
                    <a:pt x="98" y="4"/>
                  </a:cubicBezTo>
                  <a:cubicBezTo>
                    <a:pt x="99" y="4"/>
                    <a:pt x="100" y="4"/>
                    <a:pt x="100" y="3"/>
                  </a:cubicBezTo>
                  <a:cubicBezTo>
                    <a:pt x="101" y="3"/>
                    <a:pt x="101" y="3"/>
                    <a:pt x="102" y="3"/>
                  </a:cubicBezTo>
                  <a:cubicBezTo>
                    <a:pt x="102" y="3"/>
                    <a:pt x="102" y="3"/>
                    <a:pt x="102" y="3"/>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3" y="1"/>
                  </a:cubicBezTo>
                  <a:cubicBezTo>
                    <a:pt x="103" y="1"/>
                    <a:pt x="104" y="1"/>
                    <a:pt x="104" y="1"/>
                  </a:cubicBezTo>
                  <a:cubicBezTo>
                    <a:pt x="105" y="1"/>
                    <a:pt x="106" y="1"/>
                    <a:pt x="107" y="1"/>
                  </a:cubicBezTo>
                  <a:cubicBezTo>
                    <a:pt x="107" y="1"/>
                    <a:pt x="108" y="1"/>
                    <a:pt x="109" y="1"/>
                  </a:cubicBezTo>
                  <a:cubicBezTo>
                    <a:pt x="110" y="1"/>
                    <a:pt x="111" y="1"/>
                    <a:pt x="112" y="1"/>
                  </a:cubicBezTo>
                  <a:cubicBezTo>
                    <a:pt x="112" y="1"/>
                    <a:pt x="113" y="1"/>
                    <a:pt x="114" y="1"/>
                  </a:cubicBezTo>
                  <a:cubicBezTo>
                    <a:pt x="114" y="1"/>
                    <a:pt x="115" y="1"/>
                    <a:pt x="115" y="1"/>
                  </a:cubicBezTo>
                  <a:cubicBezTo>
                    <a:pt x="116" y="1"/>
                    <a:pt x="116" y="2"/>
                    <a:pt x="116" y="2"/>
                  </a:cubicBezTo>
                  <a:cubicBezTo>
                    <a:pt x="116" y="2"/>
                    <a:pt x="116" y="2"/>
                    <a:pt x="116" y="2"/>
                  </a:cubicBezTo>
                  <a:cubicBezTo>
                    <a:pt x="116" y="3"/>
                    <a:pt x="116" y="3"/>
                    <a:pt x="116" y="3"/>
                  </a:cubicBezTo>
                  <a:cubicBezTo>
                    <a:pt x="116" y="3"/>
                    <a:pt x="116" y="3"/>
                    <a:pt x="115" y="3"/>
                  </a:cubicBezTo>
                  <a:cubicBezTo>
                    <a:pt x="115" y="3"/>
                    <a:pt x="115" y="3"/>
                    <a:pt x="114" y="3"/>
                  </a:cubicBezTo>
                  <a:cubicBezTo>
                    <a:pt x="114" y="3"/>
                    <a:pt x="113" y="3"/>
                    <a:pt x="112" y="3"/>
                  </a:cubicBezTo>
                  <a:cubicBezTo>
                    <a:pt x="112" y="3"/>
                    <a:pt x="112" y="3"/>
                    <a:pt x="112" y="3"/>
                  </a:cubicBezTo>
                  <a:cubicBezTo>
                    <a:pt x="111" y="3"/>
                    <a:pt x="111" y="3"/>
                    <a:pt x="111" y="3"/>
                  </a:cubicBezTo>
                  <a:cubicBezTo>
                    <a:pt x="111" y="3"/>
                    <a:pt x="110" y="3"/>
                    <a:pt x="110" y="3"/>
                  </a:cubicBezTo>
                  <a:cubicBezTo>
                    <a:pt x="110" y="3"/>
                    <a:pt x="110" y="3"/>
                    <a:pt x="109" y="3"/>
                  </a:cubicBezTo>
                  <a:cubicBezTo>
                    <a:pt x="109" y="3"/>
                    <a:pt x="109" y="3"/>
                    <a:pt x="109" y="3"/>
                  </a:cubicBezTo>
                  <a:cubicBezTo>
                    <a:pt x="108" y="3"/>
                    <a:pt x="108" y="3"/>
                    <a:pt x="108" y="3"/>
                  </a:cubicBezTo>
                  <a:cubicBezTo>
                    <a:pt x="107" y="3"/>
                    <a:pt x="107" y="3"/>
                    <a:pt x="107" y="3"/>
                  </a:cubicBezTo>
                  <a:cubicBezTo>
                    <a:pt x="107" y="4"/>
                    <a:pt x="107" y="4"/>
                    <a:pt x="106" y="4"/>
                  </a:cubicBezTo>
                  <a:cubicBezTo>
                    <a:pt x="106" y="4"/>
                    <a:pt x="106" y="4"/>
                    <a:pt x="106" y="4"/>
                  </a:cubicBezTo>
                  <a:cubicBezTo>
                    <a:pt x="106" y="5"/>
                    <a:pt x="105" y="5"/>
                    <a:pt x="105" y="5"/>
                  </a:cubicBezTo>
                  <a:cubicBezTo>
                    <a:pt x="105" y="5"/>
                    <a:pt x="105" y="5"/>
                    <a:pt x="104" y="6"/>
                  </a:cubicBezTo>
                  <a:cubicBezTo>
                    <a:pt x="104" y="6"/>
                    <a:pt x="104" y="6"/>
                    <a:pt x="103" y="6"/>
                  </a:cubicBezTo>
                  <a:cubicBezTo>
                    <a:pt x="103" y="6"/>
                    <a:pt x="102" y="6"/>
                    <a:pt x="101" y="6"/>
                  </a:cubicBezTo>
                  <a:moveTo>
                    <a:pt x="109" y="0"/>
                  </a:moveTo>
                  <a:cubicBezTo>
                    <a:pt x="109" y="0"/>
                    <a:pt x="108" y="0"/>
                    <a:pt x="107" y="0"/>
                  </a:cubicBezTo>
                  <a:cubicBezTo>
                    <a:pt x="106" y="0"/>
                    <a:pt x="105" y="0"/>
                    <a:pt x="105" y="0"/>
                  </a:cubicBezTo>
                  <a:cubicBezTo>
                    <a:pt x="104" y="0"/>
                    <a:pt x="103" y="0"/>
                    <a:pt x="102" y="0"/>
                  </a:cubicBezTo>
                  <a:cubicBezTo>
                    <a:pt x="102" y="1"/>
                    <a:pt x="101" y="1"/>
                    <a:pt x="101" y="1"/>
                  </a:cubicBezTo>
                  <a:cubicBezTo>
                    <a:pt x="101" y="2"/>
                    <a:pt x="101" y="2"/>
                    <a:pt x="101" y="2"/>
                  </a:cubicBezTo>
                  <a:cubicBezTo>
                    <a:pt x="101" y="2"/>
                    <a:pt x="101" y="2"/>
                    <a:pt x="100" y="3"/>
                  </a:cubicBezTo>
                  <a:cubicBezTo>
                    <a:pt x="100" y="3"/>
                    <a:pt x="99" y="3"/>
                    <a:pt x="98" y="3"/>
                  </a:cubicBezTo>
                  <a:cubicBezTo>
                    <a:pt x="98" y="3"/>
                    <a:pt x="97" y="3"/>
                    <a:pt x="96" y="3"/>
                  </a:cubicBezTo>
                  <a:cubicBezTo>
                    <a:pt x="96" y="3"/>
                    <a:pt x="95" y="3"/>
                    <a:pt x="94" y="3"/>
                  </a:cubicBezTo>
                  <a:cubicBezTo>
                    <a:pt x="94" y="3"/>
                    <a:pt x="93" y="3"/>
                    <a:pt x="92" y="3"/>
                  </a:cubicBezTo>
                  <a:cubicBezTo>
                    <a:pt x="92" y="3"/>
                    <a:pt x="91" y="3"/>
                    <a:pt x="91" y="3"/>
                  </a:cubicBezTo>
                  <a:cubicBezTo>
                    <a:pt x="91" y="3"/>
                    <a:pt x="91" y="3"/>
                    <a:pt x="90" y="3"/>
                  </a:cubicBezTo>
                  <a:cubicBezTo>
                    <a:pt x="90" y="3"/>
                    <a:pt x="90" y="3"/>
                    <a:pt x="90" y="3"/>
                  </a:cubicBezTo>
                  <a:cubicBezTo>
                    <a:pt x="90" y="4"/>
                    <a:pt x="90" y="4"/>
                    <a:pt x="90" y="4"/>
                  </a:cubicBezTo>
                  <a:cubicBezTo>
                    <a:pt x="90" y="4"/>
                    <a:pt x="90" y="4"/>
                    <a:pt x="90" y="4"/>
                  </a:cubicBezTo>
                  <a:cubicBezTo>
                    <a:pt x="90" y="4"/>
                    <a:pt x="91" y="5"/>
                    <a:pt x="91" y="5"/>
                  </a:cubicBezTo>
                  <a:cubicBezTo>
                    <a:pt x="92" y="6"/>
                    <a:pt x="93" y="6"/>
                    <a:pt x="94" y="6"/>
                  </a:cubicBezTo>
                  <a:cubicBezTo>
                    <a:pt x="95" y="6"/>
                    <a:pt x="96" y="7"/>
                    <a:pt x="97" y="7"/>
                  </a:cubicBezTo>
                  <a:cubicBezTo>
                    <a:pt x="99" y="7"/>
                    <a:pt x="100" y="7"/>
                    <a:pt x="101" y="7"/>
                  </a:cubicBezTo>
                  <a:cubicBezTo>
                    <a:pt x="102" y="7"/>
                    <a:pt x="103" y="7"/>
                    <a:pt x="103" y="7"/>
                  </a:cubicBezTo>
                  <a:cubicBezTo>
                    <a:pt x="104" y="7"/>
                    <a:pt x="104" y="7"/>
                    <a:pt x="105" y="6"/>
                  </a:cubicBezTo>
                  <a:cubicBezTo>
                    <a:pt x="105" y="6"/>
                    <a:pt x="106" y="6"/>
                    <a:pt x="106" y="6"/>
                  </a:cubicBezTo>
                  <a:cubicBezTo>
                    <a:pt x="106" y="6"/>
                    <a:pt x="106" y="5"/>
                    <a:pt x="107" y="5"/>
                  </a:cubicBezTo>
                  <a:cubicBezTo>
                    <a:pt x="107" y="5"/>
                    <a:pt x="107" y="5"/>
                    <a:pt x="107" y="5"/>
                  </a:cubicBezTo>
                  <a:cubicBezTo>
                    <a:pt x="107" y="5"/>
                    <a:pt x="107" y="4"/>
                    <a:pt x="107" y="4"/>
                  </a:cubicBezTo>
                  <a:cubicBezTo>
                    <a:pt x="108" y="4"/>
                    <a:pt x="108" y="4"/>
                    <a:pt x="108" y="4"/>
                  </a:cubicBezTo>
                  <a:cubicBezTo>
                    <a:pt x="108" y="4"/>
                    <a:pt x="108" y="4"/>
                    <a:pt x="109" y="4"/>
                  </a:cubicBezTo>
                  <a:cubicBezTo>
                    <a:pt x="109" y="4"/>
                    <a:pt x="109" y="4"/>
                    <a:pt x="109" y="4"/>
                  </a:cubicBezTo>
                  <a:cubicBezTo>
                    <a:pt x="109" y="4"/>
                    <a:pt x="109" y="4"/>
                    <a:pt x="109" y="4"/>
                  </a:cubicBezTo>
                  <a:cubicBezTo>
                    <a:pt x="109" y="4"/>
                    <a:pt x="109" y="4"/>
                    <a:pt x="109" y="4"/>
                  </a:cubicBezTo>
                  <a:cubicBezTo>
                    <a:pt x="109" y="4"/>
                    <a:pt x="109" y="4"/>
                    <a:pt x="109" y="4"/>
                  </a:cubicBezTo>
                  <a:cubicBezTo>
                    <a:pt x="110" y="4"/>
                    <a:pt x="110" y="4"/>
                    <a:pt x="110" y="4"/>
                  </a:cubicBezTo>
                  <a:cubicBezTo>
                    <a:pt x="110" y="4"/>
                    <a:pt x="111" y="4"/>
                    <a:pt x="111" y="4"/>
                  </a:cubicBezTo>
                  <a:cubicBezTo>
                    <a:pt x="111" y="4"/>
                    <a:pt x="111" y="4"/>
                    <a:pt x="112" y="4"/>
                  </a:cubicBezTo>
                  <a:cubicBezTo>
                    <a:pt x="112" y="4"/>
                    <a:pt x="112" y="4"/>
                    <a:pt x="112" y="4"/>
                  </a:cubicBezTo>
                  <a:cubicBezTo>
                    <a:pt x="113" y="4"/>
                    <a:pt x="114" y="4"/>
                    <a:pt x="114" y="4"/>
                  </a:cubicBezTo>
                  <a:cubicBezTo>
                    <a:pt x="115" y="4"/>
                    <a:pt x="115" y="4"/>
                    <a:pt x="116" y="4"/>
                  </a:cubicBezTo>
                  <a:cubicBezTo>
                    <a:pt x="116" y="4"/>
                    <a:pt x="116" y="4"/>
                    <a:pt x="117" y="3"/>
                  </a:cubicBezTo>
                  <a:cubicBezTo>
                    <a:pt x="117" y="3"/>
                    <a:pt x="117" y="3"/>
                    <a:pt x="117" y="3"/>
                  </a:cubicBezTo>
                  <a:cubicBezTo>
                    <a:pt x="117" y="3"/>
                    <a:pt x="117" y="3"/>
                    <a:pt x="117" y="3"/>
                  </a:cubicBezTo>
                  <a:cubicBezTo>
                    <a:pt x="117" y="2"/>
                    <a:pt x="117" y="2"/>
                    <a:pt x="117" y="2"/>
                  </a:cubicBezTo>
                  <a:cubicBezTo>
                    <a:pt x="117" y="2"/>
                    <a:pt x="117" y="2"/>
                    <a:pt x="117" y="2"/>
                  </a:cubicBezTo>
                  <a:cubicBezTo>
                    <a:pt x="117" y="2"/>
                    <a:pt x="117" y="1"/>
                    <a:pt x="117" y="1"/>
                  </a:cubicBezTo>
                  <a:cubicBezTo>
                    <a:pt x="116" y="1"/>
                    <a:pt x="116" y="1"/>
                    <a:pt x="115" y="0"/>
                  </a:cubicBezTo>
                  <a:cubicBezTo>
                    <a:pt x="115" y="0"/>
                    <a:pt x="114" y="0"/>
                    <a:pt x="113" y="0"/>
                  </a:cubicBezTo>
                  <a:cubicBezTo>
                    <a:pt x="113" y="0"/>
                    <a:pt x="112" y="0"/>
                    <a:pt x="111" y="0"/>
                  </a:cubicBezTo>
                  <a:cubicBezTo>
                    <a:pt x="111" y="0"/>
                    <a:pt x="110"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2" name="Freeform 321">
              <a:extLst>
                <a:ext uri="{FF2B5EF4-FFF2-40B4-BE49-F238E27FC236}">
                  <a16:creationId xmlns:a16="http://schemas.microsoft.com/office/drawing/2014/main" id="{C717F285-1C74-624A-9FA5-251356AC48ED}"/>
                </a:ext>
              </a:extLst>
            </p:cNvPr>
            <p:cNvSpPr>
              <a:spLocks noEditPoints="1"/>
            </p:cNvSpPr>
            <p:nvPr/>
          </p:nvSpPr>
          <p:spPr bwMode="auto">
            <a:xfrm>
              <a:off x="6305550" y="682625"/>
              <a:ext cx="2166937" cy="657225"/>
            </a:xfrm>
            <a:custGeom>
              <a:avLst/>
              <a:gdLst>
                <a:gd name="T0" fmla="*/ 921 w 1283"/>
                <a:gd name="T1" fmla="*/ 258 h 390"/>
                <a:gd name="T2" fmla="*/ 903 w 1283"/>
                <a:gd name="T3" fmla="*/ 355 h 390"/>
                <a:gd name="T4" fmla="*/ 923 w 1283"/>
                <a:gd name="T5" fmla="*/ 257 h 390"/>
                <a:gd name="T6" fmla="*/ 900 w 1283"/>
                <a:gd name="T7" fmla="*/ 252 h 390"/>
                <a:gd name="T8" fmla="*/ 273 w 1283"/>
                <a:gd name="T9" fmla="*/ 272 h 390"/>
                <a:gd name="T10" fmla="*/ 239 w 1283"/>
                <a:gd name="T11" fmla="*/ 291 h 390"/>
                <a:gd name="T12" fmla="*/ 170 w 1283"/>
                <a:gd name="T13" fmla="*/ 298 h 390"/>
                <a:gd name="T14" fmla="*/ 163 w 1283"/>
                <a:gd name="T15" fmla="*/ 326 h 390"/>
                <a:gd name="T16" fmla="*/ 155 w 1283"/>
                <a:gd name="T17" fmla="*/ 360 h 390"/>
                <a:gd name="T18" fmla="*/ 155 w 1283"/>
                <a:gd name="T19" fmla="*/ 313 h 390"/>
                <a:gd name="T20" fmla="*/ 199 w 1283"/>
                <a:gd name="T21" fmla="*/ 284 h 390"/>
                <a:gd name="T22" fmla="*/ 268 w 1283"/>
                <a:gd name="T23" fmla="*/ 294 h 390"/>
                <a:gd name="T24" fmla="*/ 283 w 1283"/>
                <a:gd name="T25" fmla="*/ 259 h 390"/>
                <a:gd name="T26" fmla="*/ 367 w 1283"/>
                <a:gd name="T27" fmla="*/ 258 h 390"/>
                <a:gd name="T28" fmla="*/ 406 w 1283"/>
                <a:gd name="T29" fmla="*/ 255 h 390"/>
                <a:gd name="T30" fmla="*/ 408 w 1283"/>
                <a:gd name="T31" fmla="*/ 261 h 390"/>
                <a:gd name="T32" fmla="*/ 374 w 1283"/>
                <a:gd name="T33" fmla="*/ 259 h 390"/>
                <a:gd name="T34" fmla="*/ 13 w 1283"/>
                <a:gd name="T35" fmla="*/ 236 h 390"/>
                <a:gd name="T36" fmla="*/ 36 w 1283"/>
                <a:gd name="T37" fmla="*/ 276 h 390"/>
                <a:gd name="T38" fmla="*/ 78 w 1283"/>
                <a:gd name="T39" fmla="*/ 302 h 390"/>
                <a:gd name="T40" fmla="*/ 80 w 1283"/>
                <a:gd name="T41" fmla="*/ 330 h 390"/>
                <a:gd name="T42" fmla="*/ 115 w 1283"/>
                <a:gd name="T43" fmla="*/ 374 h 390"/>
                <a:gd name="T44" fmla="*/ 141 w 1283"/>
                <a:gd name="T45" fmla="*/ 378 h 390"/>
                <a:gd name="T46" fmla="*/ 83 w 1283"/>
                <a:gd name="T47" fmla="*/ 342 h 390"/>
                <a:gd name="T48" fmla="*/ 92 w 1283"/>
                <a:gd name="T49" fmla="*/ 304 h 390"/>
                <a:gd name="T50" fmla="*/ 40 w 1283"/>
                <a:gd name="T51" fmla="*/ 275 h 390"/>
                <a:gd name="T52" fmla="*/ 21 w 1283"/>
                <a:gd name="T53" fmla="*/ 239 h 390"/>
                <a:gd name="T54" fmla="*/ 1087 w 1283"/>
                <a:gd name="T55" fmla="*/ 271 h 390"/>
                <a:gd name="T56" fmla="*/ 1079 w 1283"/>
                <a:gd name="T57" fmla="*/ 287 h 390"/>
                <a:gd name="T58" fmla="*/ 125 w 1283"/>
                <a:gd name="T59" fmla="*/ 72 h 390"/>
                <a:gd name="T60" fmla="*/ 135 w 1283"/>
                <a:gd name="T61" fmla="*/ 74 h 390"/>
                <a:gd name="T62" fmla="*/ 27 w 1283"/>
                <a:gd name="T63" fmla="*/ 55 h 390"/>
                <a:gd name="T64" fmla="*/ 1 w 1283"/>
                <a:gd name="T65" fmla="*/ 74 h 390"/>
                <a:gd name="T66" fmla="*/ 40 w 1283"/>
                <a:gd name="T67" fmla="*/ 62 h 390"/>
                <a:gd name="T68" fmla="*/ 59 w 1283"/>
                <a:gd name="T69" fmla="*/ 63 h 390"/>
                <a:gd name="T70" fmla="*/ 378 w 1283"/>
                <a:gd name="T71" fmla="*/ 29 h 390"/>
                <a:gd name="T72" fmla="*/ 411 w 1283"/>
                <a:gd name="T73" fmla="*/ 83 h 390"/>
                <a:gd name="T74" fmla="*/ 380 w 1283"/>
                <a:gd name="T75" fmla="*/ 28 h 390"/>
                <a:gd name="T76" fmla="*/ 401 w 1283"/>
                <a:gd name="T77" fmla="*/ 28 h 390"/>
                <a:gd name="T78" fmla="*/ 420 w 1283"/>
                <a:gd name="T79" fmla="*/ 18 h 390"/>
                <a:gd name="T80" fmla="*/ 418 w 1283"/>
                <a:gd name="T81" fmla="*/ 41 h 390"/>
                <a:gd name="T82" fmla="*/ 916 w 1283"/>
                <a:gd name="T83" fmla="*/ 23 h 390"/>
                <a:gd name="T84" fmla="*/ 893 w 1283"/>
                <a:gd name="T85" fmla="*/ 34 h 390"/>
                <a:gd name="T86" fmla="*/ 917 w 1283"/>
                <a:gd name="T87" fmla="*/ 22 h 390"/>
                <a:gd name="T88" fmla="*/ 964 w 1283"/>
                <a:gd name="T89" fmla="*/ 19 h 390"/>
                <a:gd name="T90" fmla="*/ 996 w 1283"/>
                <a:gd name="T91" fmla="*/ 32 h 390"/>
                <a:gd name="T92" fmla="*/ 1097 w 1283"/>
                <a:gd name="T93" fmla="*/ 66 h 390"/>
                <a:gd name="T94" fmla="*/ 1181 w 1283"/>
                <a:gd name="T95" fmla="*/ 69 h 390"/>
                <a:gd name="T96" fmla="*/ 1281 w 1283"/>
                <a:gd name="T97" fmla="*/ 82 h 390"/>
                <a:gd name="T98" fmla="*/ 1178 w 1283"/>
                <a:gd name="T99" fmla="*/ 72 h 390"/>
                <a:gd name="T100" fmla="*/ 1093 w 1283"/>
                <a:gd name="T101" fmla="*/ 59 h 390"/>
                <a:gd name="T102" fmla="*/ 994 w 1283"/>
                <a:gd name="T103" fmla="*/ 29 h 390"/>
                <a:gd name="T104" fmla="*/ 965 w 1283"/>
                <a:gd name="T105" fmla="*/ 17 h 390"/>
                <a:gd name="T106" fmla="*/ 325 w 1283"/>
                <a:gd name="T107" fmla="*/ 52 h 390"/>
                <a:gd name="T108" fmla="*/ 270 w 1283"/>
                <a:gd name="T109" fmla="*/ 56 h 390"/>
                <a:gd name="T110" fmla="*/ 259 w 1283"/>
                <a:gd name="T111" fmla="*/ 76 h 390"/>
                <a:gd name="T112" fmla="*/ 214 w 1283"/>
                <a:gd name="T113" fmla="*/ 75 h 390"/>
                <a:gd name="T114" fmla="*/ 214 w 1283"/>
                <a:gd name="T115" fmla="*/ 71 h 390"/>
                <a:gd name="T116" fmla="*/ 260 w 1283"/>
                <a:gd name="T117" fmla="*/ 77 h 390"/>
                <a:gd name="T118" fmla="*/ 271 w 1283"/>
                <a:gd name="T119" fmla="*/ 57 h 390"/>
                <a:gd name="T120" fmla="*/ 326 w 1283"/>
                <a:gd name="T121" fmla="*/ 50 h 390"/>
                <a:gd name="T122" fmla="*/ 372 w 1283"/>
                <a:gd name="T123" fmla="*/ 46 h 390"/>
                <a:gd name="T124" fmla="*/ 365 w 1283"/>
                <a:gd name="T125" fmla="*/ 3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390">
                  <a:moveTo>
                    <a:pt x="899" y="252"/>
                  </a:moveTo>
                  <a:cubicBezTo>
                    <a:pt x="899" y="252"/>
                    <a:pt x="898" y="252"/>
                    <a:pt x="898" y="252"/>
                  </a:cubicBezTo>
                  <a:cubicBezTo>
                    <a:pt x="898" y="252"/>
                    <a:pt x="898" y="252"/>
                    <a:pt x="898" y="252"/>
                  </a:cubicBezTo>
                  <a:cubicBezTo>
                    <a:pt x="898" y="252"/>
                    <a:pt x="898" y="252"/>
                    <a:pt x="898" y="252"/>
                  </a:cubicBezTo>
                  <a:cubicBezTo>
                    <a:pt x="898" y="252"/>
                    <a:pt x="898" y="252"/>
                    <a:pt x="898" y="252"/>
                  </a:cubicBezTo>
                  <a:cubicBezTo>
                    <a:pt x="898" y="253"/>
                    <a:pt x="898" y="253"/>
                    <a:pt x="898" y="253"/>
                  </a:cubicBezTo>
                  <a:cubicBezTo>
                    <a:pt x="898" y="253"/>
                    <a:pt x="898" y="253"/>
                    <a:pt x="898" y="253"/>
                  </a:cubicBezTo>
                  <a:cubicBezTo>
                    <a:pt x="898" y="253"/>
                    <a:pt x="898" y="253"/>
                    <a:pt x="898" y="253"/>
                  </a:cubicBezTo>
                  <a:cubicBezTo>
                    <a:pt x="898" y="253"/>
                    <a:pt x="899" y="253"/>
                    <a:pt x="899" y="253"/>
                  </a:cubicBezTo>
                  <a:cubicBezTo>
                    <a:pt x="899" y="253"/>
                    <a:pt x="899" y="253"/>
                    <a:pt x="899" y="253"/>
                  </a:cubicBezTo>
                  <a:cubicBezTo>
                    <a:pt x="899" y="253"/>
                    <a:pt x="899" y="253"/>
                    <a:pt x="899" y="253"/>
                  </a:cubicBezTo>
                  <a:cubicBezTo>
                    <a:pt x="899" y="253"/>
                    <a:pt x="899" y="253"/>
                    <a:pt x="899" y="253"/>
                  </a:cubicBezTo>
                  <a:cubicBezTo>
                    <a:pt x="899" y="253"/>
                    <a:pt x="899" y="253"/>
                    <a:pt x="899" y="253"/>
                  </a:cubicBezTo>
                  <a:cubicBezTo>
                    <a:pt x="899" y="253"/>
                    <a:pt x="899" y="253"/>
                    <a:pt x="899" y="253"/>
                  </a:cubicBezTo>
                  <a:cubicBezTo>
                    <a:pt x="899" y="253"/>
                    <a:pt x="899" y="253"/>
                    <a:pt x="899" y="253"/>
                  </a:cubicBezTo>
                  <a:cubicBezTo>
                    <a:pt x="899" y="253"/>
                    <a:pt x="899" y="254"/>
                    <a:pt x="899" y="255"/>
                  </a:cubicBezTo>
                  <a:cubicBezTo>
                    <a:pt x="899" y="255"/>
                    <a:pt x="899" y="256"/>
                    <a:pt x="899" y="257"/>
                  </a:cubicBezTo>
                  <a:cubicBezTo>
                    <a:pt x="899" y="258"/>
                    <a:pt x="899" y="259"/>
                    <a:pt x="899" y="260"/>
                  </a:cubicBezTo>
                  <a:cubicBezTo>
                    <a:pt x="899" y="260"/>
                    <a:pt x="899" y="261"/>
                    <a:pt x="899" y="261"/>
                  </a:cubicBezTo>
                  <a:cubicBezTo>
                    <a:pt x="900" y="262"/>
                    <a:pt x="900" y="262"/>
                    <a:pt x="900" y="262"/>
                  </a:cubicBezTo>
                  <a:cubicBezTo>
                    <a:pt x="900" y="262"/>
                    <a:pt x="900" y="262"/>
                    <a:pt x="900" y="262"/>
                  </a:cubicBezTo>
                  <a:cubicBezTo>
                    <a:pt x="900" y="262"/>
                    <a:pt x="900" y="262"/>
                    <a:pt x="900" y="262"/>
                  </a:cubicBezTo>
                  <a:cubicBezTo>
                    <a:pt x="900" y="262"/>
                    <a:pt x="901" y="262"/>
                    <a:pt x="901" y="262"/>
                  </a:cubicBezTo>
                  <a:cubicBezTo>
                    <a:pt x="901" y="262"/>
                    <a:pt x="901" y="262"/>
                    <a:pt x="901" y="262"/>
                  </a:cubicBezTo>
                  <a:cubicBezTo>
                    <a:pt x="901" y="262"/>
                    <a:pt x="902" y="262"/>
                    <a:pt x="902" y="262"/>
                  </a:cubicBezTo>
                  <a:cubicBezTo>
                    <a:pt x="902" y="262"/>
                    <a:pt x="902" y="261"/>
                    <a:pt x="903" y="261"/>
                  </a:cubicBezTo>
                  <a:cubicBezTo>
                    <a:pt x="903" y="261"/>
                    <a:pt x="903" y="261"/>
                    <a:pt x="903" y="260"/>
                  </a:cubicBezTo>
                  <a:cubicBezTo>
                    <a:pt x="903" y="260"/>
                    <a:pt x="903" y="260"/>
                    <a:pt x="904" y="259"/>
                  </a:cubicBezTo>
                  <a:cubicBezTo>
                    <a:pt x="904" y="259"/>
                    <a:pt x="904" y="259"/>
                    <a:pt x="904" y="258"/>
                  </a:cubicBezTo>
                  <a:cubicBezTo>
                    <a:pt x="904" y="258"/>
                    <a:pt x="904" y="258"/>
                    <a:pt x="905" y="258"/>
                  </a:cubicBezTo>
                  <a:cubicBezTo>
                    <a:pt x="905" y="257"/>
                    <a:pt x="905" y="257"/>
                    <a:pt x="905" y="257"/>
                  </a:cubicBezTo>
                  <a:cubicBezTo>
                    <a:pt x="906" y="257"/>
                    <a:pt x="906" y="256"/>
                    <a:pt x="906" y="256"/>
                  </a:cubicBezTo>
                  <a:cubicBezTo>
                    <a:pt x="907" y="256"/>
                    <a:pt x="907" y="256"/>
                    <a:pt x="907" y="256"/>
                  </a:cubicBezTo>
                  <a:cubicBezTo>
                    <a:pt x="906" y="257"/>
                    <a:pt x="906" y="257"/>
                    <a:pt x="906" y="257"/>
                  </a:cubicBezTo>
                  <a:cubicBezTo>
                    <a:pt x="906" y="257"/>
                    <a:pt x="906" y="257"/>
                    <a:pt x="906" y="257"/>
                  </a:cubicBezTo>
                  <a:cubicBezTo>
                    <a:pt x="906" y="257"/>
                    <a:pt x="906" y="258"/>
                    <a:pt x="906" y="258"/>
                  </a:cubicBezTo>
                  <a:cubicBezTo>
                    <a:pt x="906" y="258"/>
                    <a:pt x="906" y="258"/>
                    <a:pt x="906" y="258"/>
                  </a:cubicBezTo>
                  <a:cubicBezTo>
                    <a:pt x="906" y="259"/>
                    <a:pt x="906" y="259"/>
                    <a:pt x="906" y="259"/>
                  </a:cubicBezTo>
                  <a:cubicBezTo>
                    <a:pt x="906" y="259"/>
                    <a:pt x="906" y="260"/>
                    <a:pt x="906" y="260"/>
                  </a:cubicBezTo>
                  <a:cubicBezTo>
                    <a:pt x="906" y="260"/>
                    <a:pt x="906" y="260"/>
                    <a:pt x="906" y="261"/>
                  </a:cubicBezTo>
                  <a:cubicBezTo>
                    <a:pt x="906" y="261"/>
                    <a:pt x="906" y="261"/>
                    <a:pt x="906" y="261"/>
                  </a:cubicBezTo>
                  <a:cubicBezTo>
                    <a:pt x="906" y="261"/>
                    <a:pt x="907" y="261"/>
                    <a:pt x="907" y="262"/>
                  </a:cubicBezTo>
                  <a:cubicBezTo>
                    <a:pt x="907" y="262"/>
                    <a:pt x="907" y="262"/>
                    <a:pt x="907" y="262"/>
                  </a:cubicBezTo>
                  <a:cubicBezTo>
                    <a:pt x="907" y="262"/>
                    <a:pt x="907" y="262"/>
                    <a:pt x="907" y="262"/>
                  </a:cubicBezTo>
                  <a:cubicBezTo>
                    <a:pt x="907" y="263"/>
                    <a:pt x="907" y="263"/>
                    <a:pt x="907" y="263"/>
                  </a:cubicBezTo>
                  <a:cubicBezTo>
                    <a:pt x="907" y="263"/>
                    <a:pt x="907" y="263"/>
                    <a:pt x="906" y="264"/>
                  </a:cubicBezTo>
                  <a:cubicBezTo>
                    <a:pt x="906" y="264"/>
                    <a:pt x="906" y="264"/>
                    <a:pt x="906" y="264"/>
                  </a:cubicBezTo>
                  <a:cubicBezTo>
                    <a:pt x="906" y="264"/>
                    <a:pt x="906" y="264"/>
                    <a:pt x="906" y="264"/>
                  </a:cubicBezTo>
                  <a:cubicBezTo>
                    <a:pt x="906" y="265"/>
                    <a:pt x="906" y="265"/>
                    <a:pt x="906" y="265"/>
                  </a:cubicBezTo>
                  <a:cubicBezTo>
                    <a:pt x="906" y="265"/>
                    <a:pt x="906" y="265"/>
                    <a:pt x="906" y="265"/>
                  </a:cubicBezTo>
                  <a:cubicBezTo>
                    <a:pt x="906" y="265"/>
                    <a:pt x="906" y="265"/>
                    <a:pt x="906" y="265"/>
                  </a:cubicBezTo>
                  <a:cubicBezTo>
                    <a:pt x="906" y="266"/>
                    <a:pt x="906" y="266"/>
                    <a:pt x="906" y="266"/>
                  </a:cubicBezTo>
                  <a:cubicBezTo>
                    <a:pt x="906" y="266"/>
                    <a:pt x="906" y="266"/>
                    <a:pt x="907" y="266"/>
                  </a:cubicBezTo>
                  <a:cubicBezTo>
                    <a:pt x="907" y="266"/>
                    <a:pt x="907" y="266"/>
                    <a:pt x="907" y="266"/>
                  </a:cubicBezTo>
                  <a:cubicBezTo>
                    <a:pt x="908" y="266"/>
                    <a:pt x="908" y="266"/>
                    <a:pt x="909" y="266"/>
                  </a:cubicBezTo>
                  <a:cubicBezTo>
                    <a:pt x="909" y="266"/>
                    <a:pt x="909" y="266"/>
                    <a:pt x="910" y="265"/>
                  </a:cubicBezTo>
                  <a:cubicBezTo>
                    <a:pt x="910" y="265"/>
                    <a:pt x="911" y="265"/>
                    <a:pt x="911" y="265"/>
                  </a:cubicBezTo>
                  <a:cubicBezTo>
                    <a:pt x="911" y="264"/>
                    <a:pt x="912" y="264"/>
                    <a:pt x="912" y="264"/>
                  </a:cubicBezTo>
                  <a:cubicBezTo>
                    <a:pt x="912" y="263"/>
                    <a:pt x="912" y="263"/>
                    <a:pt x="912" y="263"/>
                  </a:cubicBezTo>
                  <a:cubicBezTo>
                    <a:pt x="912" y="263"/>
                    <a:pt x="913" y="263"/>
                    <a:pt x="913" y="262"/>
                  </a:cubicBezTo>
                  <a:cubicBezTo>
                    <a:pt x="913" y="262"/>
                    <a:pt x="913" y="262"/>
                    <a:pt x="913" y="261"/>
                  </a:cubicBezTo>
                  <a:cubicBezTo>
                    <a:pt x="914" y="261"/>
                    <a:pt x="914" y="261"/>
                    <a:pt x="914" y="261"/>
                  </a:cubicBezTo>
                  <a:cubicBezTo>
                    <a:pt x="914" y="261"/>
                    <a:pt x="914" y="261"/>
                    <a:pt x="914" y="261"/>
                  </a:cubicBezTo>
                  <a:cubicBezTo>
                    <a:pt x="914" y="261"/>
                    <a:pt x="914" y="261"/>
                    <a:pt x="915" y="261"/>
                  </a:cubicBezTo>
                  <a:cubicBezTo>
                    <a:pt x="915" y="261"/>
                    <a:pt x="915" y="261"/>
                    <a:pt x="915" y="261"/>
                  </a:cubicBezTo>
                  <a:cubicBezTo>
                    <a:pt x="915" y="261"/>
                    <a:pt x="915" y="261"/>
                    <a:pt x="915" y="261"/>
                  </a:cubicBezTo>
                  <a:cubicBezTo>
                    <a:pt x="915" y="261"/>
                    <a:pt x="915" y="261"/>
                    <a:pt x="915" y="261"/>
                  </a:cubicBezTo>
                  <a:cubicBezTo>
                    <a:pt x="915" y="261"/>
                    <a:pt x="915" y="261"/>
                    <a:pt x="915" y="261"/>
                  </a:cubicBezTo>
                  <a:cubicBezTo>
                    <a:pt x="915" y="261"/>
                    <a:pt x="915" y="261"/>
                    <a:pt x="915" y="261"/>
                  </a:cubicBezTo>
                  <a:cubicBezTo>
                    <a:pt x="915" y="261"/>
                    <a:pt x="915" y="261"/>
                    <a:pt x="915" y="261"/>
                  </a:cubicBezTo>
                  <a:cubicBezTo>
                    <a:pt x="915" y="261"/>
                    <a:pt x="915" y="261"/>
                    <a:pt x="915" y="261"/>
                  </a:cubicBezTo>
                  <a:cubicBezTo>
                    <a:pt x="915" y="261"/>
                    <a:pt x="916" y="261"/>
                    <a:pt x="916" y="261"/>
                  </a:cubicBezTo>
                  <a:cubicBezTo>
                    <a:pt x="916" y="261"/>
                    <a:pt x="916" y="261"/>
                    <a:pt x="916" y="261"/>
                  </a:cubicBezTo>
                  <a:cubicBezTo>
                    <a:pt x="916" y="261"/>
                    <a:pt x="916" y="261"/>
                    <a:pt x="916" y="260"/>
                  </a:cubicBezTo>
                  <a:cubicBezTo>
                    <a:pt x="917" y="260"/>
                    <a:pt x="917" y="260"/>
                    <a:pt x="917" y="260"/>
                  </a:cubicBezTo>
                  <a:cubicBezTo>
                    <a:pt x="917" y="260"/>
                    <a:pt x="917" y="260"/>
                    <a:pt x="917" y="260"/>
                  </a:cubicBezTo>
                  <a:cubicBezTo>
                    <a:pt x="917" y="259"/>
                    <a:pt x="917" y="259"/>
                    <a:pt x="917" y="259"/>
                  </a:cubicBezTo>
                  <a:cubicBezTo>
                    <a:pt x="917" y="259"/>
                    <a:pt x="917" y="258"/>
                    <a:pt x="917" y="258"/>
                  </a:cubicBezTo>
                  <a:cubicBezTo>
                    <a:pt x="917" y="258"/>
                    <a:pt x="917" y="258"/>
                    <a:pt x="917" y="257"/>
                  </a:cubicBezTo>
                  <a:cubicBezTo>
                    <a:pt x="917" y="257"/>
                    <a:pt x="917" y="257"/>
                    <a:pt x="917" y="257"/>
                  </a:cubicBezTo>
                  <a:cubicBezTo>
                    <a:pt x="917" y="257"/>
                    <a:pt x="917" y="257"/>
                    <a:pt x="917" y="257"/>
                  </a:cubicBezTo>
                  <a:cubicBezTo>
                    <a:pt x="917" y="257"/>
                    <a:pt x="917" y="257"/>
                    <a:pt x="917" y="257"/>
                  </a:cubicBezTo>
                  <a:cubicBezTo>
                    <a:pt x="917" y="257"/>
                    <a:pt x="917" y="257"/>
                    <a:pt x="917" y="257"/>
                  </a:cubicBezTo>
                  <a:cubicBezTo>
                    <a:pt x="918" y="257"/>
                    <a:pt x="918" y="257"/>
                    <a:pt x="918" y="257"/>
                  </a:cubicBezTo>
                  <a:cubicBezTo>
                    <a:pt x="918" y="257"/>
                    <a:pt x="918" y="257"/>
                    <a:pt x="918" y="257"/>
                  </a:cubicBezTo>
                  <a:cubicBezTo>
                    <a:pt x="919" y="257"/>
                    <a:pt x="919" y="257"/>
                    <a:pt x="919" y="257"/>
                  </a:cubicBezTo>
                  <a:cubicBezTo>
                    <a:pt x="919" y="257"/>
                    <a:pt x="920" y="258"/>
                    <a:pt x="920" y="258"/>
                  </a:cubicBezTo>
                  <a:cubicBezTo>
                    <a:pt x="920" y="258"/>
                    <a:pt x="920" y="258"/>
                    <a:pt x="921" y="258"/>
                  </a:cubicBezTo>
                  <a:cubicBezTo>
                    <a:pt x="921" y="258"/>
                    <a:pt x="921" y="258"/>
                    <a:pt x="921" y="258"/>
                  </a:cubicBezTo>
                  <a:cubicBezTo>
                    <a:pt x="922" y="258"/>
                    <a:pt x="922" y="258"/>
                    <a:pt x="922" y="258"/>
                  </a:cubicBezTo>
                  <a:cubicBezTo>
                    <a:pt x="923" y="258"/>
                    <a:pt x="923" y="258"/>
                    <a:pt x="923" y="258"/>
                  </a:cubicBezTo>
                  <a:cubicBezTo>
                    <a:pt x="923" y="258"/>
                    <a:pt x="923" y="258"/>
                    <a:pt x="923" y="258"/>
                  </a:cubicBezTo>
                  <a:cubicBezTo>
                    <a:pt x="923" y="258"/>
                    <a:pt x="923" y="258"/>
                    <a:pt x="923" y="258"/>
                  </a:cubicBezTo>
                  <a:cubicBezTo>
                    <a:pt x="923" y="258"/>
                    <a:pt x="923" y="258"/>
                    <a:pt x="923" y="258"/>
                  </a:cubicBezTo>
                  <a:cubicBezTo>
                    <a:pt x="923" y="258"/>
                    <a:pt x="924" y="258"/>
                    <a:pt x="924" y="258"/>
                  </a:cubicBezTo>
                  <a:cubicBezTo>
                    <a:pt x="924" y="258"/>
                    <a:pt x="924" y="258"/>
                    <a:pt x="924" y="258"/>
                  </a:cubicBezTo>
                  <a:cubicBezTo>
                    <a:pt x="924" y="258"/>
                    <a:pt x="924" y="258"/>
                    <a:pt x="924" y="258"/>
                  </a:cubicBezTo>
                  <a:cubicBezTo>
                    <a:pt x="924" y="258"/>
                    <a:pt x="924" y="258"/>
                    <a:pt x="924" y="258"/>
                  </a:cubicBezTo>
                  <a:cubicBezTo>
                    <a:pt x="924" y="258"/>
                    <a:pt x="924" y="258"/>
                    <a:pt x="924" y="258"/>
                  </a:cubicBezTo>
                  <a:cubicBezTo>
                    <a:pt x="924" y="258"/>
                    <a:pt x="925" y="258"/>
                    <a:pt x="926" y="258"/>
                  </a:cubicBezTo>
                  <a:cubicBezTo>
                    <a:pt x="926" y="258"/>
                    <a:pt x="927" y="259"/>
                    <a:pt x="928" y="259"/>
                  </a:cubicBezTo>
                  <a:cubicBezTo>
                    <a:pt x="928" y="260"/>
                    <a:pt x="929" y="260"/>
                    <a:pt x="929" y="261"/>
                  </a:cubicBezTo>
                  <a:cubicBezTo>
                    <a:pt x="929" y="261"/>
                    <a:pt x="930" y="262"/>
                    <a:pt x="930" y="262"/>
                  </a:cubicBezTo>
                  <a:cubicBezTo>
                    <a:pt x="930" y="263"/>
                    <a:pt x="930" y="263"/>
                    <a:pt x="930" y="264"/>
                  </a:cubicBezTo>
                  <a:cubicBezTo>
                    <a:pt x="931" y="264"/>
                    <a:pt x="931" y="265"/>
                    <a:pt x="931" y="265"/>
                  </a:cubicBezTo>
                  <a:cubicBezTo>
                    <a:pt x="932" y="265"/>
                    <a:pt x="932" y="265"/>
                    <a:pt x="933" y="266"/>
                  </a:cubicBezTo>
                  <a:cubicBezTo>
                    <a:pt x="933" y="266"/>
                    <a:pt x="934" y="266"/>
                    <a:pt x="934" y="266"/>
                  </a:cubicBezTo>
                  <a:cubicBezTo>
                    <a:pt x="935" y="267"/>
                    <a:pt x="935" y="267"/>
                    <a:pt x="935" y="267"/>
                  </a:cubicBezTo>
                  <a:cubicBezTo>
                    <a:pt x="936" y="267"/>
                    <a:pt x="936" y="267"/>
                    <a:pt x="936" y="267"/>
                  </a:cubicBezTo>
                  <a:cubicBezTo>
                    <a:pt x="937" y="268"/>
                    <a:pt x="937" y="268"/>
                    <a:pt x="938" y="268"/>
                  </a:cubicBezTo>
                  <a:cubicBezTo>
                    <a:pt x="938" y="268"/>
                    <a:pt x="938" y="269"/>
                    <a:pt x="938" y="269"/>
                  </a:cubicBezTo>
                  <a:cubicBezTo>
                    <a:pt x="938" y="269"/>
                    <a:pt x="939" y="269"/>
                    <a:pt x="939" y="270"/>
                  </a:cubicBezTo>
                  <a:cubicBezTo>
                    <a:pt x="938" y="270"/>
                    <a:pt x="938" y="270"/>
                    <a:pt x="938" y="270"/>
                  </a:cubicBezTo>
                  <a:cubicBezTo>
                    <a:pt x="938" y="270"/>
                    <a:pt x="938" y="270"/>
                    <a:pt x="937" y="271"/>
                  </a:cubicBezTo>
                  <a:cubicBezTo>
                    <a:pt x="937" y="271"/>
                    <a:pt x="937" y="271"/>
                    <a:pt x="937" y="271"/>
                  </a:cubicBezTo>
                  <a:cubicBezTo>
                    <a:pt x="937" y="272"/>
                    <a:pt x="937" y="272"/>
                    <a:pt x="937" y="272"/>
                  </a:cubicBezTo>
                  <a:cubicBezTo>
                    <a:pt x="937" y="272"/>
                    <a:pt x="937" y="273"/>
                    <a:pt x="937" y="273"/>
                  </a:cubicBezTo>
                  <a:cubicBezTo>
                    <a:pt x="937" y="273"/>
                    <a:pt x="937" y="273"/>
                    <a:pt x="937" y="273"/>
                  </a:cubicBezTo>
                  <a:cubicBezTo>
                    <a:pt x="938" y="274"/>
                    <a:pt x="938" y="274"/>
                    <a:pt x="938" y="274"/>
                  </a:cubicBezTo>
                  <a:cubicBezTo>
                    <a:pt x="938" y="274"/>
                    <a:pt x="938" y="275"/>
                    <a:pt x="938" y="275"/>
                  </a:cubicBezTo>
                  <a:cubicBezTo>
                    <a:pt x="938" y="275"/>
                    <a:pt x="938" y="275"/>
                    <a:pt x="938" y="276"/>
                  </a:cubicBezTo>
                  <a:cubicBezTo>
                    <a:pt x="938" y="276"/>
                    <a:pt x="938" y="276"/>
                    <a:pt x="938" y="277"/>
                  </a:cubicBezTo>
                  <a:cubicBezTo>
                    <a:pt x="938" y="277"/>
                    <a:pt x="938" y="277"/>
                    <a:pt x="938" y="278"/>
                  </a:cubicBezTo>
                  <a:cubicBezTo>
                    <a:pt x="938" y="278"/>
                    <a:pt x="938" y="278"/>
                    <a:pt x="938" y="278"/>
                  </a:cubicBezTo>
                  <a:cubicBezTo>
                    <a:pt x="938" y="279"/>
                    <a:pt x="938" y="279"/>
                    <a:pt x="938" y="279"/>
                  </a:cubicBezTo>
                  <a:cubicBezTo>
                    <a:pt x="938" y="279"/>
                    <a:pt x="938" y="280"/>
                    <a:pt x="938" y="280"/>
                  </a:cubicBezTo>
                  <a:cubicBezTo>
                    <a:pt x="939" y="281"/>
                    <a:pt x="939" y="281"/>
                    <a:pt x="939" y="281"/>
                  </a:cubicBezTo>
                  <a:cubicBezTo>
                    <a:pt x="939" y="282"/>
                    <a:pt x="938" y="282"/>
                    <a:pt x="938" y="283"/>
                  </a:cubicBezTo>
                  <a:cubicBezTo>
                    <a:pt x="938" y="283"/>
                    <a:pt x="938" y="284"/>
                    <a:pt x="937" y="284"/>
                  </a:cubicBezTo>
                  <a:cubicBezTo>
                    <a:pt x="937" y="284"/>
                    <a:pt x="936" y="285"/>
                    <a:pt x="936" y="285"/>
                  </a:cubicBezTo>
                  <a:cubicBezTo>
                    <a:pt x="936" y="285"/>
                    <a:pt x="936" y="286"/>
                    <a:pt x="935" y="286"/>
                  </a:cubicBezTo>
                  <a:cubicBezTo>
                    <a:pt x="935" y="286"/>
                    <a:pt x="935" y="287"/>
                    <a:pt x="935" y="287"/>
                  </a:cubicBezTo>
                  <a:cubicBezTo>
                    <a:pt x="935" y="287"/>
                    <a:pt x="935" y="288"/>
                    <a:pt x="935" y="288"/>
                  </a:cubicBezTo>
                  <a:cubicBezTo>
                    <a:pt x="935" y="288"/>
                    <a:pt x="935" y="288"/>
                    <a:pt x="935" y="289"/>
                  </a:cubicBezTo>
                  <a:cubicBezTo>
                    <a:pt x="935" y="289"/>
                    <a:pt x="935" y="289"/>
                    <a:pt x="935" y="289"/>
                  </a:cubicBezTo>
                  <a:cubicBezTo>
                    <a:pt x="934" y="289"/>
                    <a:pt x="934" y="289"/>
                    <a:pt x="934" y="289"/>
                  </a:cubicBezTo>
                  <a:cubicBezTo>
                    <a:pt x="934" y="290"/>
                    <a:pt x="934" y="290"/>
                    <a:pt x="934" y="290"/>
                  </a:cubicBezTo>
                  <a:cubicBezTo>
                    <a:pt x="934" y="290"/>
                    <a:pt x="934" y="290"/>
                    <a:pt x="934" y="291"/>
                  </a:cubicBezTo>
                  <a:cubicBezTo>
                    <a:pt x="934" y="291"/>
                    <a:pt x="933" y="291"/>
                    <a:pt x="933" y="291"/>
                  </a:cubicBezTo>
                  <a:cubicBezTo>
                    <a:pt x="933" y="292"/>
                    <a:pt x="933" y="292"/>
                    <a:pt x="933" y="292"/>
                  </a:cubicBezTo>
                  <a:cubicBezTo>
                    <a:pt x="933" y="293"/>
                    <a:pt x="933" y="293"/>
                    <a:pt x="933" y="293"/>
                  </a:cubicBezTo>
                  <a:cubicBezTo>
                    <a:pt x="933" y="293"/>
                    <a:pt x="933" y="294"/>
                    <a:pt x="933" y="294"/>
                  </a:cubicBezTo>
                  <a:cubicBezTo>
                    <a:pt x="933" y="294"/>
                    <a:pt x="933" y="294"/>
                    <a:pt x="933" y="294"/>
                  </a:cubicBezTo>
                  <a:cubicBezTo>
                    <a:pt x="933" y="294"/>
                    <a:pt x="933" y="295"/>
                    <a:pt x="933" y="295"/>
                  </a:cubicBezTo>
                  <a:cubicBezTo>
                    <a:pt x="933" y="295"/>
                    <a:pt x="933" y="295"/>
                    <a:pt x="933" y="295"/>
                  </a:cubicBezTo>
                  <a:cubicBezTo>
                    <a:pt x="933" y="295"/>
                    <a:pt x="932" y="295"/>
                    <a:pt x="932" y="296"/>
                  </a:cubicBezTo>
                  <a:cubicBezTo>
                    <a:pt x="932" y="296"/>
                    <a:pt x="932" y="296"/>
                    <a:pt x="932" y="297"/>
                  </a:cubicBezTo>
                  <a:cubicBezTo>
                    <a:pt x="932" y="297"/>
                    <a:pt x="932" y="298"/>
                    <a:pt x="932" y="298"/>
                  </a:cubicBezTo>
                  <a:cubicBezTo>
                    <a:pt x="932" y="299"/>
                    <a:pt x="932" y="300"/>
                    <a:pt x="932" y="301"/>
                  </a:cubicBezTo>
                  <a:cubicBezTo>
                    <a:pt x="932" y="302"/>
                    <a:pt x="932" y="304"/>
                    <a:pt x="932" y="305"/>
                  </a:cubicBezTo>
                  <a:cubicBezTo>
                    <a:pt x="932" y="307"/>
                    <a:pt x="932" y="308"/>
                    <a:pt x="931" y="309"/>
                  </a:cubicBezTo>
                  <a:cubicBezTo>
                    <a:pt x="931" y="311"/>
                    <a:pt x="931" y="312"/>
                    <a:pt x="931" y="314"/>
                  </a:cubicBezTo>
                  <a:cubicBezTo>
                    <a:pt x="930" y="315"/>
                    <a:pt x="930" y="316"/>
                    <a:pt x="930" y="317"/>
                  </a:cubicBezTo>
                  <a:cubicBezTo>
                    <a:pt x="929" y="318"/>
                    <a:pt x="929" y="318"/>
                    <a:pt x="929" y="319"/>
                  </a:cubicBezTo>
                  <a:cubicBezTo>
                    <a:pt x="928" y="320"/>
                    <a:pt x="928" y="320"/>
                    <a:pt x="928" y="321"/>
                  </a:cubicBezTo>
                  <a:cubicBezTo>
                    <a:pt x="927" y="321"/>
                    <a:pt x="927" y="322"/>
                    <a:pt x="927" y="322"/>
                  </a:cubicBezTo>
                  <a:cubicBezTo>
                    <a:pt x="927" y="323"/>
                    <a:pt x="926" y="323"/>
                    <a:pt x="926" y="323"/>
                  </a:cubicBezTo>
                  <a:cubicBezTo>
                    <a:pt x="926" y="323"/>
                    <a:pt x="926" y="323"/>
                    <a:pt x="926" y="324"/>
                  </a:cubicBezTo>
                  <a:cubicBezTo>
                    <a:pt x="926" y="324"/>
                    <a:pt x="926" y="324"/>
                    <a:pt x="926" y="324"/>
                  </a:cubicBezTo>
                  <a:cubicBezTo>
                    <a:pt x="925" y="324"/>
                    <a:pt x="925" y="324"/>
                    <a:pt x="925" y="325"/>
                  </a:cubicBezTo>
                  <a:cubicBezTo>
                    <a:pt x="925" y="325"/>
                    <a:pt x="925" y="325"/>
                    <a:pt x="925" y="325"/>
                  </a:cubicBezTo>
                  <a:cubicBezTo>
                    <a:pt x="925" y="325"/>
                    <a:pt x="925" y="326"/>
                    <a:pt x="924" y="326"/>
                  </a:cubicBezTo>
                  <a:cubicBezTo>
                    <a:pt x="924" y="326"/>
                    <a:pt x="924" y="327"/>
                    <a:pt x="924" y="327"/>
                  </a:cubicBezTo>
                  <a:cubicBezTo>
                    <a:pt x="923" y="327"/>
                    <a:pt x="923" y="328"/>
                    <a:pt x="923" y="328"/>
                  </a:cubicBezTo>
                  <a:cubicBezTo>
                    <a:pt x="922" y="328"/>
                    <a:pt x="922" y="329"/>
                    <a:pt x="922" y="329"/>
                  </a:cubicBezTo>
                  <a:cubicBezTo>
                    <a:pt x="921" y="330"/>
                    <a:pt x="921" y="331"/>
                    <a:pt x="920" y="331"/>
                  </a:cubicBezTo>
                  <a:cubicBezTo>
                    <a:pt x="920" y="332"/>
                    <a:pt x="919" y="333"/>
                    <a:pt x="919" y="333"/>
                  </a:cubicBezTo>
                  <a:cubicBezTo>
                    <a:pt x="918" y="334"/>
                    <a:pt x="918" y="335"/>
                    <a:pt x="917" y="335"/>
                  </a:cubicBezTo>
                  <a:cubicBezTo>
                    <a:pt x="917" y="336"/>
                    <a:pt x="917" y="336"/>
                    <a:pt x="916" y="337"/>
                  </a:cubicBezTo>
                  <a:cubicBezTo>
                    <a:pt x="916" y="338"/>
                    <a:pt x="915" y="340"/>
                    <a:pt x="914" y="341"/>
                  </a:cubicBezTo>
                  <a:cubicBezTo>
                    <a:pt x="913" y="343"/>
                    <a:pt x="912" y="344"/>
                    <a:pt x="911" y="346"/>
                  </a:cubicBezTo>
                  <a:cubicBezTo>
                    <a:pt x="910" y="347"/>
                    <a:pt x="909" y="348"/>
                    <a:pt x="908" y="350"/>
                  </a:cubicBezTo>
                  <a:cubicBezTo>
                    <a:pt x="907" y="351"/>
                    <a:pt x="906" y="352"/>
                    <a:pt x="905" y="353"/>
                  </a:cubicBezTo>
                  <a:cubicBezTo>
                    <a:pt x="905" y="353"/>
                    <a:pt x="904" y="353"/>
                    <a:pt x="904" y="354"/>
                  </a:cubicBezTo>
                  <a:cubicBezTo>
                    <a:pt x="904" y="354"/>
                    <a:pt x="904" y="354"/>
                    <a:pt x="904" y="354"/>
                  </a:cubicBezTo>
                  <a:cubicBezTo>
                    <a:pt x="903" y="355"/>
                    <a:pt x="903" y="355"/>
                    <a:pt x="903" y="355"/>
                  </a:cubicBezTo>
                  <a:cubicBezTo>
                    <a:pt x="903" y="355"/>
                    <a:pt x="902" y="356"/>
                    <a:pt x="902" y="356"/>
                  </a:cubicBezTo>
                  <a:cubicBezTo>
                    <a:pt x="902" y="357"/>
                    <a:pt x="902" y="357"/>
                    <a:pt x="902" y="357"/>
                  </a:cubicBezTo>
                  <a:cubicBezTo>
                    <a:pt x="902" y="357"/>
                    <a:pt x="903" y="357"/>
                    <a:pt x="903" y="356"/>
                  </a:cubicBezTo>
                  <a:cubicBezTo>
                    <a:pt x="903" y="356"/>
                    <a:pt x="904" y="356"/>
                    <a:pt x="904" y="355"/>
                  </a:cubicBezTo>
                  <a:cubicBezTo>
                    <a:pt x="904" y="355"/>
                    <a:pt x="905" y="355"/>
                    <a:pt x="905" y="354"/>
                  </a:cubicBezTo>
                  <a:cubicBezTo>
                    <a:pt x="905" y="354"/>
                    <a:pt x="905" y="354"/>
                    <a:pt x="906" y="354"/>
                  </a:cubicBezTo>
                  <a:cubicBezTo>
                    <a:pt x="906" y="353"/>
                    <a:pt x="907" y="352"/>
                    <a:pt x="909" y="350"/>
                  </a:cubicBezTo>
                  <a:cubicBezTo>
                    <a:pt x="910" y="349"/>
                    <a:pt x="911" y="348"/>
                    <a:pt x="912" y="346"/>
                  </a:cubicBezTo>
                  <a:cubicBezTo>
                    <a:pt x="913" y="345"/>
                    <a:pt x="914" y="343"/>
                    <a:pt x="915" y="342"/>
                  </a:cubicBezTo>
                  <a:cubicBezTo>
                    <a:pt x="916" y="340"/>
                    <a:pt x="917" y="339"/>
                    <a:pt x="917" y="337"/>
                  </a:cubicBezTo>
                  <a:cubicBezTo>
                    <a:pt x="918" y="337"/>
                    <a:pt x="918" y="336"/>
                    <a:pt x="918" y="336"/>
                  </a:cubicBezTo>
                  <a:cubicBezTo>
                    <a:pt x="919" y="335"/>
                    <a:pt x="919" y="334"/>
                    <a:pt x="919" y="334"/>
                  </a:cubicBezTo>
                  <a:cubicBezTo>
                    <a:pt x="920" y="333"/>
                    <a:pt x="920" y="333"/>
                    <a:pt x="921" y="332"/>
                  </a:cubicBezTo>
                  <a:cubicBezTo>
                    <a:pt x="921" y="331"/>
                    <a:pt x="922" y="331"/>
                    <a:pt x="923" y="330"/>
                  </a:cubicBezTo>
                  <a:cubicBezTo>
                    <a:pt x="923" y="329"/>
                    <a:pt x="923" y="329"/>
                    <a:pt x="924" y="329"/>
                  </a:cubicBezTo>
                  <a:cubicBezTo>
                    <a:pt x="924" y="328"/>
                    <a:pt x="924" y="328"/>
                    <a:pt x="925" y="327"/>
                  </a:cubicBezTo>
                  <a:cubicBezTo>
                    <a:pt x="925" y="327"/>
                    <a:pt x="925" y="327"/>
                    <a:pt x="925" y="326"/>
                  </a:cubicBezTo>
                  <a:cubicBezTo>
                    <a:pt x="925" y="326"/>
                    <a:pt x="926" y="326"/>
                    <a:pt x="926" y="326"/>
                  </a:cubicBezTo>
                  <a:cubicBezTo>
                    <a:pt x="926" y="325"/>
                    <a:pt x="926" y="325"/>
                    <a:pt x="926" y="325"/>
                  </a:cubicBezTo>
                  <a:cubicBezTo>
                    <a:pt x="926" y="325"/>
                    <a:pt x="926" y="325"/>
                    <a:pt x="926" y="325"/>
                  </a:cubicBezTo>
                  <a:cubicBezTo>
                    <a:pt x="927" y="324"/>
                    <a:pt x="927" y="324"/>
                    <a:pt x="927" y="324"/>
                  </a:cubicBezTo>
                  <a:cubicBezTo>
                    <a:pt x="927" y="324"/>
                    <a:pt x="927" y="324"/>
                    <a:pt x="927" y="324"/>
                  </a:cubicBezTo>
                  <a:cubicBezTo>
                    <a:pt x="927" y="323"/>
                    <a:pt x="928" y="323"/>
                    <a:pt x="928" y="323"/>
                  </a:cubicBezTo>
                  <a:cubicBezTo>
                    <a:pt x="928" y="322"/>
                    <a:pt x="928" y="322"/>
                    <a:pt x="929" y="321"/>
                  </a:cubicBezTo>
                  <a:cubicBezTo>
                    <a:pt x="929" y="321"/>
                    <a:pt x="929" y="320"/>
                    <a:pt x="930" y="320"/>
                  </a:cubicBezTo>
                  <a:cubicBezTo>
                    <a:pt x="930" y="319"/>
                    <a:pt x="930" y="318"/>
                    <a:pt x="931" y="317"/>
                  </a:cubicBezTo>
                  <a:cubicBezTo>
                    <a:pt x="931" y="316"/>
                    <a:pt x="931" y="315"/>
                    <a:pt x="932" y="314"/>
                  </a:cubicBezTo>
                  <a:cubicBezTo>
                    <a:pt x="932" y="313"/>
                    <a:pt x="932" y="311"/>
                    <a:pt x="932" y="310"/>
                  </a:cubicBezTo>
                  <a:cubicBezTo>
                    <a:pt x="932" y="308"/>
                    <a:pt x="933" y="307"/>
                    <a:pt x="933" y="305"/>
                  </a:cubicBezTo>
                  <a:cubicBezTo>
                    <a:pt x="933" y="304"/>
                    <a:pt x="933" y="302"/>
                    <a:pt x="933" y="301"/>
                  </a:cubicBezTo>
                  <a:cubicBezTo>
                    <a:pt x="933" y="300"/>
                    <a:pt x="933" y="300"/>
                    <a:pt x="933" y="299"/>
                  </a:cubicBezTo>
                  <a:cubicBezTo>
                    <a:pt x="933" y="299"/>
                    <a:pt x="933" y="298"/>
                    <a:pt x="933" y="298"/>
                  </a:cubicBezTo>
                  <a:cubicBezTo>
                    <a:pt x="933" y="297"/>
                    <a:pt x="933" y="297"/>
                    <a:pt x="933" y="296"/>
                  </a:cubicBezTo>
                  <a:cubicBezTo>
                    <a:pt x="933" y="296"/>
                    <a:pt x="933" y="296"/>
                    <a:pt x="933" y="296"/>
                  </a:cubicBezTo>
                  <a:cubicBezTo>
                    <a:pt x="934" y="295"/>
                    <a:pt x="934" y="295"/>
                    <a:pt x="934" y="295"/>
                  </a:cubicBezTo>
                  <a:cubicBezTo>
                    <a:pt x="934" y="295"/>
                    <a:pt x="934" y="295"/>
                    <a:pt x="934" y="295"/>
                  </a:cubicBezTo>
                  <a:cubicBezTo>
                    <a:pt x="934" y="294"/>
                    <a:pt x="934" y="294"/>
                    <a:pt x="934" y="294"/>
                  </a:cubicBezTo>
                  <a:cubicBezTo>
                    <a:pt x="934" y="294"/>
                    <a:pt x="934" y="294"/>
                    <a:pt x="934" y="293"/>
                  </a:cubicBezTo>
                  <a:cubicBezTo>
                    <a:pt x="934" y="293"/>
                    <a:pt x="934" y="293"/>
                    <a:pt x="934" y="293"/>
                  </a:cubicBezTo>
                  <a:cubicBezTo>
                    <a:pt x="934" y="292"/>
                    <a:pt x="934" y="292"/>
                    <a:pt x="934" y="292"/>
                  </a:cubicBezTo>
                  <a:cubicBezTo>
                    <a:pt x="934" y="292"/>
                    <a:pt x="934" y="291"/>
                    <a:pt x="935" y="291"/>
                  </a:cubicBezTo>
                  <a:cubicBezTo>
                    <a:pt x="935" y="291"/>
                    <a:pt x="935" y="291"/>
                    <a:pt x="935" y="290"/>
                  </a:cubicBezTo>
                  <a:cubicBezTo>
                    <a:pt x="935" y="290"/>
                    <a:pt x="935" y="290"/>
                    <a:pt x="935" y="290"/>
                  </a:cubicBezTo>
                  <a:cubicBezTo>
                    <a:pt x="935" y="290"/>
                    <a:pt x="935" y="290"/>
                    <a:pt x="935" y="289"/>
                  </a:cubicBezTo>
                  <a:cubicBezTo>
                    <a:pt x="935" y="289"/>
                    <a:pt x="936" y="289"/>
                    <a:pt x="936" y="289"/>
                  </a:cubicBezTo>
                  <a:cubicBezTo>
                    <a:pt x="936" y="289"/>
                    <a:pt x="936" y="288"/>
                    <a:pt x="936" y="288"/>
                  </a:cubicBezTo>
                  <a:cubicBezTo>
                    <a:pt x="936" y="288"/>
                    <a:pt x="936" y="288"/>
                    <a:pt x="936" y="287"/>
                  </a:cubicBezTo>
                  <a:cubicBezTo>
                    <a:pt x="936" y="287"/>
                    <a:pt x="936" y="287"/>
                    <a:pt x="936" y="287"/>
                  </a:cubicBezTo>
                  <a:cubicBezTo>
                    <a:pt x="936" y="286"/>
                    <a:pt x="937" y="286"/>
                    <a:pt x="937" y="286"/>
                  </a:cubicBezTo>
                  <a:cubicBezTo>
                    <a:pt x="937" y="285"/>
                    <a:pt x="937" y="285"/>
                    <a:pt x="938" y="285"/>
                  </a:cubicBezTo>
                  <a:cubicBezTo>
                    <a:pt x="938" y="284"/>
                    <a:pt x="939" y="284"/>
                    <a:pt x="939" y="283"/>
                  </a:cubicBezTo>
                  <a:cubicBezTo>
                    <a:pt x="939" y="283"/>
                    <a:pt x="940" y="282"/>
                    <a:pt x="940" y="282"/>
                  </a:cubicBezTo>
                  <a:cubicBezTo>
                    <a:pt x="940" y="281"/>
                    <a:pt x="940" y="281"/>
                    <a:pt x="939" y="280"/>
                  </a:cubicBezTo>
                  <a:cubicBezTo>
                    <a:pt x="939" y="280"/>
                    <a:pt x="939" y="279"/>
                    <a:pt x="939" y="279"/>
                  </a:cubicBezTo>
                  <a:cubicBezTo>
                    <a:pt x="939" y="279"/>
                    <a:pt x="939" y="278"/>
                    <a:pt x="939" y="278"/>
                  </a:cubicBezTo>
                  <a:cubicBezTo>
                    <a:pt x="939" y="278"/>
                    <a:pt x="939" y="278"/>
                    <a:pt x="939" y="277"/>
                  </a:cubicBezTo>
                  <a:cubicBezTo>
                    <a:pt x="939" y="277"/>
                    <a:pt x="939" y="277"/>
                    <a:pt x="939" y="276"/>
                  </a:cubicBezTo>
                  <a:cubicBezTo>
                    <a:pt x="939" y="276"/>
                    <a:pt x="939" y="276"/>
                    <a:pt x="939" y="276"/>
                  </a:cubicBezTo>
                  <a:cubicBezTo>
                    <a:pt x="939" y="275"/>
                    <a:pt x="939" y="275"/>
                    <a:pt x="939" y="275"/>
                  </a:cubicBezTo>
                  <a:cubicBezTo>
                    <a:pt x="939" y="274"/>
                    <a:pt x="939" y="274"/>
                    <a:pt x="939" y="274"/>
                  </a:cubicBezTo>
                  <a:cubicBezTo>
                    <a:pt x="939" y="274"/>
                    <a:pt x="938" y="273"/>
                    <a:pt x="938" y="273"/>
                  </a:cubicBezTo>
                  <a:cubicBezTo>
                    <a:pt x="938" y="273"/>
                    <a:pt x="938" y="273"/>
                    <a:pt x="938" y="272"/>
                  </a:cubicBezTo>
                  <a:cubicBezTo>
                    <a:pt x="938" y="272"/>
                    <a:pt x="938" y="272"/>
                    <a:pt x="938" y="272"/>
                  </a:cubicBezTo>
                  <a:cubicBezTo>
                    <a:pt x="938" y="272"/>
                    <a:pt x="938" y="272"/>
                    <a:pt x="938" y="272"/>
                  </a:cubicBezTo>
                  <a:cubicBezTo>
                    <a:pt x="938" y="271"/>
                    <a:pt x="938" y="271"/>
                    <a:pt x="938" y="271"/>
                  </a:cubicBezTo>
                  <a:cubicBezTo>
                    <a:pt x="938" y="271"/>
                    <a:pt x="939" y="271"/>
                    <a:pt x="939" y="271"/>
                  </a:cubicBezTo>
                  <a:cubicBezTo>
                    <a:pt x="939" y="271"/>
                    <a:pt x="939" y="271"/>
                    <a:pt x="939" y="270"/>
                  </a:cubicBezTo>
                  <a:cubicBezTo>
                    <a:pt x="939" y="270"/>
                    <a:pt x="939" y="270"/>
                    <a:pt x="939" y="270"/>
                  </a:cubicBezTo>
                  <a:cubicBezTo>
                    <a:pt x="939" y="270"/>
                    <a:pt x="940" y="270"/>
                    <a:pt x="940" y="270"/>
                  </a:cubicBezTo>
                  <a:cubicBezTo>
                    <a:pt x="940" y="270"/>
                    <a:pt x="940" y="270"/>
                    <a:pt x="940" y="270"/>
                  </a:cubicBezTo>
                  <a:cubicBezTo>
                    <a:pt x="940" y="269"/>
                    <a:pt x="939" y="269"/>
                    <a:pt x="939" y="269"/>
                  </a:cubicBezTo>
                  <a:cubicBezTo>
                    <a:pt x="939" y="268"/>
                    <a:pt x="939" y="268"/>
                    <a:pt x="938" y="267"/>
                  </a:cubicBezTo>
                  <a:cubicBezTo>
                    <a:pt x="938" y="267"/>
                    <a:pt x="937" y="267"/>
                    <a:pt x="937" y="267"/>
                  </a:cubicBezTo>
                  <a:cubicBezTo>
                    <a:pt x="936" y="266"/>
                    <a:pt x="936" y="266"/>
                    <a:pt x="936" y="266"/>
                  </a:cubicBezTo>
                  <a:cubicBezTo>
                    <a:pt x="935" y="265"/>
                    <a:pt x="935" y="265"/>
                    <a:pt x="935" y="265"/>
                  </a:cubicBezTo>
                  <a:cubicBezTo>
                    <a:pt x="934" y="265"/>
                    <a:pt x="934" y="265"/>
                    <a:pt x="933" y="265"/>
                  </a:cubicBezTo>
                  <a:cubicBezTo>
                    <a:pt x="933" y="265"/>
                    <a:pt x="932" y="264"/>
                    <a:pt x="932" y="264"/>
                  </a:cubicBezTo>
                  <a:cubicBezTo>
                    <a:pt x="932" y="264"/>
                    <a:pt x="931" y="264"/>
                    <a:pt x="931" y="263"/>
                  </a:cubicBezTo>
                  <a:cubicBezTo>
                    <a:pt x="931" y="263"/>
                    <a:pt x="931" y="263"/>
                    <a:pt x="931" y="262"/>
                  </a:cubicBezTo>
                  <a:cubicBezTo>
                    <a:pt x="931" y="262"/>
                    <a:pt x="930" y="261"/>
                    <a:pt x="930" y="260"/>
                  </a:cubicBezTo>
                  <a:cubicBezTo>
                    <a:pt x="929" y="260"/>
                    <a:pt x="929" y="259"/>
                    <a:pt x="928" y="259"/>
                  </a:cubicBezTo>
                  <a:cubicBezTo>
                    <a:pt x="928" y="258"/>
                    <a:pt x="927" y="258"/>
                    <a:pt x="926" y="257"/>
                  </a:cubicBezTo>
                  <a:cubicBezTo>
                    <a:pt x="925" y="257"/>
                    <a:pt x="925" y="257"/>
                    <a:pt x="924" y="257"/>
                  </a:cubicBezTo>
                  <a:cubicBezTo>
                    <a:pt x="923" y="257"/>
                    <a:pt x="923" y="257"/>
                    <a:pt x="923" y="257"/>
                  </a:cubicBezTo>
                  <a:cubicBezTo>
                    <a:pt x="923" y="257"/>
                    <a:pt x="923" y="257"/>
                    <a:pt x="923" y="257"/>
                  </a:cubicBezTo>
                  <a:cubicBezTo>
                    <a:pt x="923" y="257"/>
                    <a:pt x="923" y="257"/>
                    <a:pt x="923" y="257"/>
                  </a:cubicBezTo>
                  <a:cubicBezTo>
                    <a:pt x="923" y="257"/>
                    <a:pt x="923" y="257"/>
                    <a:pt x="923" y="257"/>
                  </a:cubicBezTo>
                  <a:cubicBezTo>
                    <a:pt x="923" y="257"/>
                    <a:pt x="923" y="257"/>
                    <a:pt x="923" y="257"/>
                  </a:cubicBezTo>
                  <a:cubicBezTo>
                    <a:pt x="923" y="257"/>
                    <a:pt x="922" y="257"/>
                    <a:pt x="922" y="257"/>
                  </a:cubicBezTo>
                  <a:cubicBezTo>
                    <a:pt x="922" y="257"/>
                    <a:pt x="922" y="257"/>
                    <a:pt x="921" y="257"/>
                  </a:cubicBezTo>
                  <a:cubicBezTo>
                    <a:pt x="921" y="257"/>
                    <a:pt x="921" y="257"/>
                    <a:pt x="921" y="257"/>
                  </a:cubicBezTo>
                  <a:cubicBezTo>
                    <a:pt x="920" y="257"/>
                    <a:pt x="920" y="257"/>
                    <a:pt x="920" y="257"/>
                  </a:cubicBezTo>
                  <a:cubicBezTo>
                    <a:pt x="920" y="257"/>
                    <a:pt x="919" y="257"/>
                    <a:pt x="919" y="256"/>
                  </a:cubicBezTo>
                  <a:cubicBezTo>
                    <a:pt x="919" y="256"/>
                    <a:pt x="919" y="256"/>
                    <a:pt x="919" y="256"/>
                  </a:cubicBezTo>
                  <a:cubicBezTo>
                    <a:pt x="918" y="256"/>
                    <a:pt x="918" y="256"/>
                    <a:pt x="918" y="256"/>
                  </a:cubicBezTo>
                  <a:cubicBezTo>
                    <a:pt x="918" y="256"/>
                    <a:pt x="918" y="256"/>
                    <a:pt x="917" y="256"/>
                  </a:cubicBezTo>
                  <a:cubicBezTo>
                    <a:pt x="917" y="256"/>
                    <a:pt x="917" y="256"/>
                    <a:pt x="917" y="256"/>
                  </a:cubicBezTo>
                  <a:cubicBezTo>
                    <a:pt x="917" y="256"/>
                    <a:pt x="917" y="256"/>
                    <a:pt x="917" y="256"/>
                  </a:cubicBezTo>
                  <a:cubicBezTo>
                    <a:pt x="916" y="256"/>
                    <a:pt x="916" y="256"/>
                    <a:pt x="916" y="257"/>
                  </a:cubicBezTo>
                  <a:cubicBezTo>
                    <a:pt x="916" y="257"/>
                    <a:pt x="916" y="257"/>
                    <a:pt x="916" y="257"/>
                  </a:cubicBezTo>
                  <a:cubicBezTo>
                    <a:pt x="916" y="257"/>
                    <a:pt x="916" y="257"/>
                    <a:pt x="916" y="257"/>
                  </a:cubicBezTo>
                  <a:cubicBezTo>
                    <a:pt x="916" y="257"/>
                    <a:pt x="916" y="257"/>
                    <a:pt x="916" y="257"/>
                  </a:cubicBezTo>
                  <a:cubicBezTo>
                    <a:pt x="916" y="257"/>
                    <a:pt x="916" y="257"/>
                    <a:pt x="916" y="257"/>
                  </a:cubicBezTo>
                  <a:cubicBezTo>
                    <a:pt x="916" y="258"/>
                    <a:pt x="916" y="258"/>
                    <a:pt x="916" y="258"/>
                  </a:cubicBezTo>
                  <a:cubicBezTo>
                    <a:pt x="916" y="258"/>
                    <a:pt x="916" y="258"/>
                    <a:pt x="916" y="258"/>
                  </a:cubicBezTo>
                  <a:cubicBezTo>
                    <a:pt x="916" y="258"/>
                    <a:pt x="916" y="259"/>
                    <a:pt x="916" y="259"/>
                  </a:cubicBezTo>
                  <a:cubicBezTo>
                    <a:pt x="916" y="259"/>
                    <a:pt x="916" y="259"/>
                    <a:pt x="916" y="259"/>
                  </a:cubicBezTo>
                  <a:cubicBezTo>
                    <a:pt x="916" y="259"/>
                    <a:pt x="916" y="259"/>
                    <a:pt x="916" y="260"/>
                  </a:cubicBezTo>
                  <a:cubicBezTo>
                    <a:pt x="916" y="260"/>
                    <a:pt x="916" y="260"/>
                    <a:pt x="916" y="260"/>
                  </a:cubicBezTo>
                  <a:cubicBezTo>
                    <a:pt x="916" y="260"/>
                    <a:pt x="916" y="260"/>
                    <a:pt x="916" y="260"/>
                  </a:cubicBezTo>
                  <a:cubicBezTo>
                    <a:pt x="916" y="260"/>
                    <a:pt x="916" y="260"/>
                    <a:pt x="915" y="260"/>
                  </a:cubicBezTo>
                  <a:cubicBezTo>
                    <a:pt x="915" y="260"/>
                    <a:pt x="915" y="260"/>
                    <a:pt x="915" y="260"/>
                  </a:cubicBezTo>
                  <a:cubicBezTo>
                    <a:pt x="915" y="260"/>
                    <a:pt x="915" y="260"/>
                    <a:pt x="915" y="260"/>
                  </a:cubicBezTo>
                  <a:cubicBezTo>
                    <a:pt x="915" y="260"/>
                    <a:pt x="915" y="260"/>
                    <a:pt x="915" y="260"/>
                  </a:cubicBezTo>
                  <a:cubicBezTo>
                    <a:pt x="915" y="260"/>
                    <a:pt x="915" y="260"/>
                    <a:pt x="915" y="260"/>
                  </a:cubicBezTo>
                  <a:cubicBezTo>
                    <a:pt x="915" y="260"/>
                    <a:pt x="915" y="260"/>
                    <a:pt x="915" y="260"/>
                  </a:cubicBezTo>
                  <a:cubicBezTo>
                    <a:pt x="914" y="260"/>
                    <a:pt x="914" y="260"/>
                    <a:pt x="914" y="260"/>
                  </a:cubicBezTo>
                  <a:cubicBezTo>
                    <a:pt x="914" y="260"/>
                    <a:pt x="914" y="260"/>
                    <a:pt x="914" y="260"/>
                  </a:cubicBezTo>
                  <a:cubicBezTo>
                    <a:pt x="913" y="260"/>
                    <a:pt x="913" y="260"/>
                    <a:pt x="913" y="261"/>
                  </a:cubicBezTo>
                  <a:cubicBezTo>
                    <a:pt x="913" y="261"/>
                    <a:pt x="912" y="261"/>
                    <a:pt x="912" y="262"/>
                  </a:cubicBezTo>
                  <a:cubicBezTo>
                    <a:pt x="912" y="262"/>
                    <a:pt x="912" y="262"/>
                    <a:pt x="911" y="263"/>
                  </a:cubicBezTo>
                  <a:cubicBezTo>
                    <a:pt x="911" y="263"/>
                    <a:pt x="911" y="263"/>
                    <a:pt x="911" y="263"/>
                  </a:cubicBezTo>
                  <a:cubicBezTo>
                    <a:pt x="911" y="264"/>
                    <a:pt x="911" y="264"/>
                    <a:pt x="910" y="264"/>
                  </a:cubicBezTo>
                  <a:cubicBezTo>
                    <a:pt x="910" y="264"/>
                    <a:pt x="910" y="264"/>
                    <a:pt x="909" y="265"/>
                  </a:cubicBezTo>
                  <a:cubicBezTo>
                    <a:pt x="909" y="265"/>
                    <a:pt x="909" y="265"/>
                    <a:pt x="908" y="265"/>
                  </a:cubicBezTo>
                  <a:cubicBezTo>
                    <a:pt x="908" y="265"/>
                    <a:pt x="908" y="265"/>
                    <a:pt x="907" y="265"/>
                  </a:cubicBezTo>
                  <a:cubicBezTo>
                    <a:pt x="907" y="265"/>
                    <a:pt x="907" y="265"/>
                    <a:pt x="907" y="265"/>
                  </a:cubicBezTo>
                  <a:cubicBezTo>
                    <a:pt x="907" y="265"/>
                    <a:pt x="907" y="265"/>
                    <a:pt x="907" y="265"/>
                  </a:cubicBezTo>
                  <a:cubicBezTo>
                    <a:pt x="907" y="265"/>
                    <a:pt x="907" y="265"/>
                    <a:pt x="907" y="265"/>
                  </a:cubicBezTo>
                  <a:cubicBezTo>
                    <a:pt x="907" y="265"/>
                    <a:pt x="907" y="265"/>
                    <a:pt x="907" y="265"/>
                  </a:cubicBezTo>
                  <a:cubicBezTo>
                    <a:pt x="907" y="265"/>
                    <a:pt x="907" y="265"/>
                    <a:pt x="907" y="265"/>
                  </a:cubicBezTo>
                  <a:cubicBezTo>
                    <a:pt x="907" y="265"/>
                    <a:pt x="907" y="265"/>
                    <a:pt x="907" y="265"/>
                  </a:cubicBezTo>
                  <a:cubicBezTo>
                    <a:pt x="907" y="265"/>
                    <a:pt x="907" y="265"/>
                    <a:pt x="907" y="265"/>
                  </a:cubicBezTo>
                  <a:cubicBezTo>
                    <a:pt x="907" y="264"/>
                    <a:pt x="907" y="264"/>
                    <a:pt x="907" y="264"/>
                  </a:cubicBezTo>
                  <a:cubicBezTo>
                    <a:pt x="907" y="264"/>
                    <a:pt x="908" y="264"/>
                    <a:pt x="908" y="263"/>
                  </a:cubicBezTo>
                  <a:cubicBezTo>
                    <a:pt x="908" y="263"/>
                    <a:pt x="908" y="263"/>
                    <a:pt x="908" y="262"/>
                  </a:cubicBezTo>
                  <a:cubicBezTo>
                    <a:pt x="908" y="262"/>
                    <a:pt x="908" y="262"/>
                    <a:pt x="908" y="262"/>
                  </a:cubicBezTo>
                  <a:cubicBezTo>
                    <a:pt x="908" y="261"/>
                    <a:pt x="908" y="261"/>
                    <a:pt x="907" y="261"/>
                  </a:cubicBezTo>
                  <a:cubicBezTo>
                    <a:pt x="907" y="261"/>
                    <a:pt x="907" y="261"/>
                    <a:pt x="907" y="261"/>
                  </a:cubicBezTo>
                  <a:cubicBezTo>
                    <a:pt x="907" y="260"/>
                    <a:pt x="907" y="260"/>
                    <a:pt x="907" y="260"/>
                  </a:cubicBezTo>
                  <a:cubicBezTo>
                    <a:pt x="907" y="260"/>
                    <a:pt x="907" y="260"/>
                    <a:pt x="907" y="260"/>
                  </a:cubicBezTo>
                  <a:cubicBezTo>
                    <a:pt x="907" y="260"/>
                    <a:pt x="907" y="259"/>
                    <a:pt x="907" y="259"/>
                  </a:cubicBezTo>
                  <a:cubicBezTo>
                    <a:pt x="907" y="259"/>
                    <a:pt x="907" y="259"/>
                    <a:pt x="907" y="259"/>
                  </a:cubicBezTo>
                  <a:cubicBezTo>
                    <a:pt x="907" y="258"/>
                    <a:pt x="907" y="258"/>
                    <a:pt x="907" y="258"/>
                  </a:cubicBezTo>
                  <a:cubicBezTo>
                    <a:pt x="907" y="258"/>
                    <a:pt x="907" y="258"/>
                    <a:pt x="907" y="257"/>
                  </a:cubicBezTo>
                  <a:cubicBezTo>
                    <a:pt x="907" y="257"/>
                    <a:pt x="907" y="257"/>
                    <a:pt x="907" y="257"/>
                  </a:cubicBezTo>
                  <a:cubicBezTo>
                    <a:pt x="907" y="257"/>
                    <a:pt x="908" y="257"/>
                    <a:pt x="908" y="256"/>
                  </a:cubicBezTo>
                  <a:cubicBezTo>
                    <a:pt x="908" y="256"/>
                    <a:pt x="908" y="256"/>
                    <a:pt x="908" y="256"/>
                  </a:cubicBezTo>
                  <a:cubicBezTo>
                    <a:pt x="908" y="256"/>
                    <a:pt x="908" y="256"/>
                    <a:pt x="908" y="255"/>
                  </a:cubicBezTo>
                  <a:cubicBezTo>
                    <a:pt x="908" y="255"/>
                    <a:pt x="908" y="255"/>
                    <a:pt x="908" y="255"/>
                  </a:cubicBezTo>
                  <a:cubicBezTo>
                    <a:pt x="908" y="255"/>
                    <a:pt x="908" y="255"/>
                    <a:pt x="908" y="255"/>
                  </a:cubicBezTo>
                  <a:cubicBezTo>
                    <a:pt x="908" y="255"/>
                    <a:pt x="908" y="255"/>
                    <a:pt x="907" y="255"/>
                  </a:cubicBezTo>
                  <a:cubicBezTo>
                    <a:pt x="907" y="255"/>
                    <a:pt x="907" y="255"/>
                    <a:pt x="907" y="255"/>
                  </a:cubicBezTo>
                  <a:cubicBezTo>
                    <a:pt x="907" y="255"/>
                    <a:pt x="907" y="255"/>
                    <a:pt x="907" y="255"/>
                  </a:cubicBezTo>
                  <a:cubicBezTo>
                    <a:pt x="907" y="255"/>
                    <a:pt x="907" y="255"/>
                    <a:pt x="907" y="255"/>
                  </a:cubicBezTo>
                  <a:cubicBezTo>
                    <a:pt x="907" y="255"/>
                    <a:pt x="907" y="255"/>
                    <a:pt x="906" y="255"/>
                  </a:cubicBezTo>
                  <a:cubicBezTo>
                    <a:pt x="906" y="255"/>
                    <a:pt x="906" y="255"/>
                    <a:pt x="906" y="255"/>
                  </a:cubicBezTo>
                  <a:cubicBezTo>
                    <a:pt x="906" y="255"/>
                    <a:pt x="906" y="255"/>
                    <a:pt x="906" y="255"/>
                  </a:cubicBezTo>
                  <a:cubicBezTo>
                    <a:pt x="905" y="256"/>
                    <a:pt x="905" y="256"/>
                    <a:pt x="905" y="256"/>
                  </a:cubicBezTo>
                  <a:cubicBezTo>
                    <a:pt x="904" y="256"/>
                    <a:pt x="904" y="257"/>
                    <a:pt x="904" y="257"/>
                  </a:cubicBezTo>
                  <a:cubicBezTo>
                    <a:pt x="904" y="257"/>
                    <a:pt x="903" y="258"/>
                    <a:pt x="903" y="258"/>
                  </a:cubicBezTo>
                  <a:cubicBezTo>
                    <a:pt x="903" y="258"/>
                    <a:pt x="903" y="259"/>
                    <a:pt x="903" y="259"/>
                  </a:cubicBezTo>
                  <a:cubicBezTo>
                    <a:pt x="903" y="259"/>
                    <a:pt x="902" y="259"/>
                    <a:pt x="902" y="260"/>
                  </a:cubicBezTo>
                  <a:cubicBezTo>
                    <a:pt x="902" y="260"/>
                    <a:pt x="902" y="260"/>
                    <a:pt x="902" y="260"/>
                  </a:cubicBezTo>
                  <a:cubicBezTo>
                    <a:pt x="902" y="261"/>
                    <a:pt x="902" y="261"/>
                    <a:pt x="901" y="261"/>
                  </a:cubicBezTo>
                  <a:cubicBezTo>
                    <a:pt x="901" y="261"/>
                    <a:pt x="901" y="261"/>
                    <a:pt x="901" y="261"/>
                  </a:cubicBezTo>
                  <a:cubicBezTo>
                    <a:pt x="900" y="261"/>
                    <a:pt x="900" y="261"/>
                    <a:pt x="900" y="261"/>
                  </a:cubicBezTo>
                  <a:cubicBezTo>
                    <a:pt x="900" y="261"/>
                    <a:pt x="900" y="260"/>
                    <a:pt x="900" y="259"/>
                  </a:cubicBezTo>
                  <a:cubicBezTo>
                    <a:pt x="900" y="259"/>
                    <a:pt x="900" y="258"/>
                    <a:pt x="900" y="257"/>
                  </a:cubicBezTo>
                  <a:cubicBezTo>
                    <a:pt x="900" y="256"/>
                    <a:pt x="900" y="256"/>
                    <a:pt x="900" y="255"/>
                  </a:cubicBezTo>
                  <a:cubicBezTo>
                    <a:pt x="900" y="254"/>
                    <a:pt x="900" y="254"/>
                    <a:pt x="900" y="253"/>
                  </a:cubicBezTo>
                  <a:cubicBezTo>
                    <a:pt x="900" y="253"/>
                    <a:pt x="900" y="253"/>
                    <a:pt x="900" y="253"/>
                  </a:cubicBezTo>
                  <a:cubicBezTo>
                    <a:pt x="900" y="253"/>
                    <a:pt x="900" y="253"/>
                    <a:pt x="900" y="253"/>
                  </a:cubicBezTo>
                  <a:cubicBezTo>
                    <a:pt x="900" y="253"/>
                    <a:pt x="900" y="253"/>
                    <a:pt x="900" y="253"/>
                  </a:cubicBezTo>
                  <a:cubicBezTo>
                    <a:pt x="900" y="253"/>
                    <a:pt x="900" y="252"/>
                    <a:pt x="900" y="252"/>
                  </a:cubicBezTo>
                  <a:cubicBezTo>
                    <a:pt x="900" y="252"/>
                    <a:pt x="900" y="252"/>
                    <a:pt x="900" y="252"/>
                  </a:cubicBezTo>
                  <a:cubicBezTo>
                    <a:pt x="900" y="252"/>
                    <a:pt x="899" y="252"/>
                    <a:pt x="899" y="252"/>
                  </a:cubicBezTo>
                  <a:cubicBezTo>
                    <a:pt x="899" y="252"/>
                    <a:pt x="899" y="252"/>
                    <a:pt x="899" y="252"/>
                  </a:cubicBezTo>
                  <a:cubicBezTo>
                    <a:pt x="899" y="252"/>
                    <a:pt x="899" y="252"/>
                    <a:pt x="899" y="252"/>
                  </a:cubicBezTo>
                  <a:moveTo>
                    <a:pt x="347" y="243"/>
                  </a:moveTo>
                  <a:cubicBezTo>
                    <a:pt x="346" y="243"/>
                    <a:pt x="345" y="243"/>
                    <a:pt x="344" y="243"/>
                  </a:cubicBezTo>
                  <a:cubicBezTo>
                    <a:pt x="343" y="243"/>
                    <a:pt x="342" y="244"/>
                    <a:pt x="341" y="244"/>
                  </a:cubicBezTo>
                  <a:cubicBezTo>
                    <a:pt x="340" y="244"/>
                    <a:pt x="340" y="244"/>
                    <a:pt x="339" y="245"/>
                  </a:cubicBezTo>
                  <a:cubicBezTo>
                    <a:pt x="338" y="245"/>
                    <a:pt x="338" y="246"/>
                    <a:pt x="338" y="246"/>
                  </a:cubicBezTo>
                  <a:cubicBezTo>
                    <a:pt x="338" y="246"/>
                    <a:pt x="337" y="247"/>
                    <a:pt x="337" y="247"/>
                  </a:cubicBezTo>
                  <a:cubicBezTo>
                    <a:pt x="336" y="247"/>
                    <a:pt x="335" y="247"/>
                    <a:pt x="334" y="248"/>
                  </a:cubicBezTo>
                  <a:cubicBezTo>
                    <a:pt x="334" y="248"/>
                    <a:pt x="333" y="248"/>
                    <a:pt x="332" y="248"/>
                  </a:cubicBezTo>
                  <a:cubicBezTo>
                    <a:pt x="331" y="249"/>
                    <a:pt x="330" y="249"/>
                    <a:pt x="329" y="249"/>
                  </a:cubicBezTo>
                  <a:cubicBezTo>
                    <a:pt x="329" y="249"/>
                    <a:pt x="329" y="249"/>
                    <a:pt x="328" y="249"/>
                  </a:cubicBezTo>
                  <a:cubicBezTo>
                    <a:pt x="328" y="249"/>
                    <a:pt x="328" y="249"/>
                    <a:pt x="327" y="249"/>
                  </a:cubicBezTo>
                  <a:cubicBezTo>
                    <a:pt x="327" y="249"/>
                    <a:pt x="327" y="249"/>
                    <a:pt x="327" y="250"/>
                  </a:cubicBezTo>
                  <a:cubicBezTo>
                    <a:pt x="326" y="250"/>
                    <a:pt x="326" y="250"/>
                    <a:pt x="326" y="250"/>
                  </a:cubicBezTo>
                  <a:cubicBezTo>
                    <a:pt x="326" y="250"/>
                    <a:pt x="325" y="250"/>
                    <a:pt x="324" y="250"/>
                  </a:cubicBezTo>
                  <a:cubicBezTo>
                    <a:pt x="323" y="251"/>
                    <a:pt x="322" y="251"/>
                    <a:pt x="320" y="251"/>
                  </a:cubicBezTo>
                  <a:cubicBezTo>
                    <a:pt x="319" y="251"/>
                    <a:pt x="318" y="251"/>
                    <a:pt x="317" y="252"/>
                  </a:cubicBezTo>
                  <a:cubicBezTo>
                    <a:pt x="316" y="252"/>
                    <a:pt x="315" y="252"/>
                    <a:pt x="314" y="252"/>
                  </a:cubicBezTo>
                  <a:cubicBezTo>
                    <a:pt x="314" y="252"/>
                    <a:pt x="314" y="252"/>
                    <a:pt x="313" y="252"/>
                  </a:cubicBezTo>
                  <a:cubicBezTo>
                    <a:pt x="313" y="252"/>
                    <a:pt x="313" y="252"/>
                    <a:pt x="313" y="252"/>
                  </a:cubicBezTo>
                  <a:cubicBezTo>
                    <a:pt x="312" y="252"/>
                    <a:pt x="312" y="253"/>
                    <a:pt x="312" y="253"/>
                  </a:cubicBezTo>
                  <a:cubicBezTo>
                    <a:pt x="311" y="253"/>
                    <a:pt x="311" y="253"/>
                    <a:pt x="311" y="253"/>
                  </a:cubicBezTo>
                  <a:cubicBezTo>
                    <a:pt x="310" y="253"/>
                    <a:pt x="310" y="253"/>
                    <a:pt x="310" y="254"/>
                  </a:cubicBezTo>
                  <a:cubicBezTo>
                    <a:pt x="309" y="254"/>
                    <a:pt x="309" y="254"/>
                    <a:pt x="308" y="254"/>
                  </a:cubicBezTo>
                  <a:cubicBezTo>
                    <a:pt x="308" y="254"/>
                    <a:pt x="308" y="254"/>
                    <a:pt x="307" y="254"/>
                  </a:cubicBezTo>
                  <a:cubicBezTo>
                    <a:pt x="307" y="254"/>
                    <a:pt x="306" y="254"/>
                    <a:pt x="306" y="254"/>
                  </a:cubicBezTo>
                  <a:cubicBezTo>
                    <a:pt x="305" y="254"/>
                    <a:pt x="304" y="254"/>
                    <a:pt x="303" y="255"/>
                  </a:cubicBezTo>
                  <a:cubicBezTo>
                    <a:pt x="302" y="255"/>
                    <a:pt x="301" y="255"/>
                    <a:pt x="300" y="255"/>
                  </a:cubicBezTo>
                  <a:cubicBezTo>
                    <a:pt x="298" y="255"/>
                    <a:pt x="297" y="255"/>
                    <a:pt x="296" y="256"/>
                  </a:cubicBezTo>
                  <a:cubicBezTo>
                    <a:pt x="295" y="256"/>
                    <a:pt x="294" y="256"/>
                    <a:pt x="293" y="257"/>
                  </a:cubicBezTo>
                  <a:cubicBezTo>
                    <a:pt x="293" y="257"/>
                    <a:pt x="293" y="257"/>
                    <a:pt x="292" y="258"/>
                  </a:cubicBezTo>
                  <a:cubicBezTo>
                    <a:pt x="292" y="258"/>
                    <a:pt x="292" y="258"/>
                    <a:pt x="291" y="258"/>
                  </a:cubicBezTo>
                  <a:cubicBezTo>
                    <a:pt x="291" y="258"/>
                    <a:pt x="291" y="258"/>
                    <a:pt x="290" y="258"/>
                  </a:cubicBezTo>
                  <a:cubicBezTo>
                    <a:pt x="290" y="258"/>
                    <a:pt x="290" y="258"/>
                    <a:pt x="289" y="258"/>
                  </a:cubicBezTo>
                  <a:cubicBezTo>
                    <a:pt x="289" y="258"/>
                    <a:pt x="289" y="258"/>
                    <a:pt x="289" y="258"/>
                  </a:cubicBezTo>
                  <a:cubicBezTo>
                    <a:pt x="288" y="258"/>
                    <a:pt x="288" y="258"/>
                    <a:pt x="288" y="258"/>
                  </a:cubicBezTo>
                  <a:cubicBezTo>
                    <a:pt x="288" y="258"/>
                    <a:pt x="288" y="258"/>
                    <a:pt x="287" y="258"/>
                  </a:cubicBezTo>
                  <a:cubicBezTo>
                    <a:pt x="287" y="258"/>
                    <a:pt x="287" y="258"/>
                    <a:pt x="287" y="258"/>
                  </a:cubicBezTo>
                  <a:cubicBezTo>
                    <a:pt x="287" y="258"/>
                    <a:pt x="286" y="258"/>
                    <a:pt x="286" y="258"/>
                  </a:cubicBezTo>
                  <a:cubicBezTo>
                    <a:pt x="286" y="258"/>
                    <a:pt x="286" y="258"/>
                    <a:pt x="286" y="258"/>
                  </a:cubicBezTo>
                  <a:cubicBezTo>
                    <a:pt x="286" y="258"/>
                    <a:pt x="286" y="258"/>
                    <a:pt x="285" y="258"/>
                  </a:cubicBezTo>
                  <a:cubicBezTo>
                    <a:pt x="285" y="258"/>
                    <a:pt x="285" y="258"/>
                    <a:pt x="285" y="258"/>
                  </a:cubicBezTo>
                  <a:cubicBezTo>
                    <a:pt x="285" y="258"/>
                    <a:pt x="285" y="258"/>
                    <a:pt x="284" y="258"/>
                  </a:cubicBezTo>
                  <a:cubicBezTo>
                    <a:pt x="284" y="258"/>
                    <a:pt x="284" y="258"/>
                    <a:pt x="284" y="258"/>
                  </a:cubicBezTo>
                  <a:cubicBezTo>
                    <a:pt x="284" y="258"/>
                    <a:pt x="284" y="258"/>
                    <a:pt x="284" y="258"/>
                  </a:cubicBezTo>
                  <a:cubicBezTo>
                    <a:pt x="283" y="258"/>
                    <a:pt x="283" y="258"/>
                    <a:pt x="283" y="258"/>
                  </a:cubicBezTo>
                  <a:cubicBezTo>
                    <a:pt x="283" y="258"/>
                    <a:pt x="283" y="258"/>
                    <a:pt x="283" y="258"/>
                  </a:cubicBezTo>
                  <a:cubicBezTo>
                    <a:pt x="283" y="258"/>
                    <a:pt x="283" y="258"/>
                    <a:pt x="282" y="258"/>
                  </a:cubicBezTo>
                  <a:cubicBezTo>
                    <a:pt x="282" y="258"/>
                    <a:pt x="282" y="258"/>
                    <a:pt x="282" y="258"/>
                  </a:cubicBezTo>
                  <a:cubicBezTo>
                    <a:pt x="282" y="258"/>
                    <a:pt x="282" y="258"/>
                    <a:pt x="281" y="258"/>
                  </a:cubicBezTo>
                  <a:cubicBezTo>
                    <a:pt x="281" y="258"/>
                    <a:pt x="281" y="258"/>
                    <a:pt x="281" y="258"/>
                  </a:cubicBezTo>
                  <a:cubicBezTo>
                    <a:pt x="281" y="258"/>
                    <a:pt x="281" y="258"/>
                    <a:pt x="280" y="258"/>
                  </a:cubicBezTo>
                  <a:cubicBezTo>
                    <a:pt x="280" y="258"/>
                    <a:pt x="280" y="258"/>
                    <a:pt x="280" y="258"/>
                  </a:cubicBezTo>
                  <a:cubicBezTo>
                    <a:pt x="280" y="258"/>
                    <a:pt x="280" y="258"/>
                    <a:pt x="279" y="258"/>
                  </a:cubicBezTo>
                  <a:cubicBezTo>
                    <a:pt x="279" y="258"/>
                    <a:pt x="279" y="258"/>
                    <a:pt x="279" y="258"/>
                  </a:cubicBezTo>
                  <a:cubicBezTo>
                    <a:pt x="279" y="258"/>
                    <a:pt x="279" y="258"/>
                    <a:pt x="279" y="258"/>
                  </a:cubicBezTo>
                  <a:cubicBezTo>
                    <a:pt x="278" y="258"/>
                    <a:pt x="278" y="258"/>
                    <a:pt x="278" y="258"/>
                  </a:cubicBezTo>
                  <a:cubicBezTo>
                    <a:pt x="278" y="258"/>
                    <a:pt x="278" y="258"/>
                    <a:pt x="278" y="258"/>
                  </a:cubicBezTo>
                  <a:cubicBezTo>
                    <a:pt x="278" y="258"/>
                    <a:pt x="277" y="258"/>
                    <a:pt x="277" y="258"/>
                  </a:cubicBezTo>
                  <a:cubicBezTo>
                    <a:pt x="277" y="258"/>
                    <a:pt x="277" y="258"/>
                    <a:pt x="277" y="258"/>
                  </a:cubicBezTo>
                  <a:cubicBezTo>
                    <a:pt x="277" y="258"/>
                    <a:pt x="277" y="258"/>
                    <a:pt x="276" y="258"/>
                  </a:cubicBezTo>
                  <a:cubicBezTo>
                    <a:pt x="276" y="258"/>
                    <a:pt x="276" y="258"/>
                    <a:pt x="276" y="258"/>
                  </a:cubicBezTo>
                  <a:cubicBezTo>
                    <a:pt x="276" y="259"/>
                    <a:pt x="275" y="259"/>
                    <a:pt x="275" y="260"/>
                  </a:cubicBezTo>
                  <a:cubicBezTo>
                    <a:pt x="275" y="260"/>
                    <a:pt x="275" y="261"/>
                    <a:pt x="275" y="262"/>
                  </a:cubicBezTo>
                  <a:cubicBezTo>
                    <a:pt x="275" y="263"/>
                    <a:pt x="275" y="263"/>
                    <a:pt x="276" y="264"/>
                  </a:cubicBezTo>
                  <a:cubicBezTo>
                    <a:pt x="276" y="265"/>
                    <a:pt x="276" y="266"/>
                    <a:pt x="276" y="266"/>
                  </a:cubicBezTo>
                  <a:cubicBezTo>
                    <a:pt x="277" y="266"/>
                    <a:pt x="277" y="267"/>
                    <a:pt x="277" y="267"/>
                  </a:cubicBezTo>
                  <a:cubicBezTo>
                    <a:pt x="278" y="267"/>
                    <a:pt x="278" y="267"/>
                    <a:pt x="278" y="268"/>
                  </a:cubicBezTo>
                  <a:cubicBezTo>
                    <a:pt x="279" y="268"/>
                    <a:pt x="279" y="268"/>
                    <a:pt x="280" y="268"/>
                  </a:cubicBezTo>
                  <a:cubicBezTo>
                    <a:pt x="280" y="268"/>
                    <a:pt x="281" y="268"/>
                    <a:pt x="281" y="269"/>
                  </a:cubicBezTo>
                  <a:cubicBezTo>
                    <a:pt x="281" y="269"/>
                    <a:pt x="282" y="269"/>
                    <a:pt x="282" y="269"/>
                  </a:cubicBezTo>
                  <a:cubicBezTo>
                    <a:pt x="282" y="269"/>
                    <a:pt x="282" y="269"/>
                    <a:pt x="283" y="269"/>
                  </a:cubicBezTo>
                  <a:cubicBezTo>
                    <a:pt x="283" y="269"/>
                    <a:pt x="283" y="269"/>
                    <a:pt x="283" y="269"/>
                  </a:cubicBezTo>
                  <a:cubicBezTo>
                    <a:pt x="283" y="269"/>
                    <a:pt x="284" y="269"/>
                    <a:pt x="284" y="270"/>
                  </a:cubicBezTo>
                  <a:cubicBezTo>
                    <a:pt x="284" y="270"/>
                    <a:pt x="283" y="270"/>
                    <a:pt x="283" y="270"/>
                  </a:cubicBezTo>
                  <a:cubicBezTo>
                    <a:pt x="282" y="270"/>
                    <a:pt x="282" y="270"/>
                    <a:pt x="281" y="270"/>
                  </a:cubicBezTo>
                  <a:cubicBezTo>
                    <a:pt x="281" y="270"/>
                    <a:pt x="280" y="270"/>
                    <a:pt x="280" y="270"/>
                  </a:cubicBezTo>
                  <a:cubicBezTo>
                    <a:pt x="279" y="270"/>
                    <a:pt x="279" y="270"/>
                    <a:pt x="278" y="270"/>
                  </a:cubicBezTo>
                  <a:cubicBezTo>
                    <a:pt x="278" y="270"/>
                    <a:pt x="278" y="270"/>
                    <a:pt x="278" y="270"/>
                  </a:cubicBezTo>
                  <a:cubicBezTo>
                    <a:pt x="277" y="270"/>
                    <a:pt x="277" y="270"/>
                    <a:pt x="277" y="270"/>
                  </a:cubicBezTo>
                  <a:cubicBezTo>
                    <a:pt x="277" y="270"/>
                    <a:pt x="276" y="270"/>
                    <a:pt x="276" y="270"/>
                  </a:cubicBezTo>
                  <a:cubicBezTo>
                    <a:pt x="276" y="270"/>
                    <a:pt x="276" y="270"/>
                    <a:pt x="275" y="270"/>
                  </a:cubicBezTo>
                  <a:cubicBezTo>
                    <a:pt x="275" y="270"/>
                    <a:pt x="275" y="271"/>
                    <a:pt x="275" y="271"/>
                  </a:cubicBezTo>
                  <a:cubicBezTo>
                    <a:pt x="275" y="271"/>
                    <a:pt x="274" y="271"/>
                    <a:pt x="274" y="271"/>
                  </a:cubicBezTo>
                  <a:cubicBezTo>
                    <a:pt x="274" y="271"/>
                    <a:pt x="274" y="271"/>
                    <a:pt x="274" y="271"/>
                  </a:cubicBezTo>
                  <a:cubicBezTo>
                    <a:pt x="274" y="271"/>
                    <a:pt x="273" y="272"/>
                    <a:pt x="273" y="272"/>
                  </a:cubicBezTo>
                  <a:cubicBezTo>
                    <a:pt x="273" y="272"/>
                    <a:pt x="273" y="273"/>
                    <a:pt x="273" y="273"/>
                  </a:cubicBezTo>
                  <a:cubicBezTo>
                    <a:pt x="273" y="274"/>
                    <a:pt x="273" y="274"/>
                    <a:pt x="273" y="275"/>
                  </a:cubicBezTo>
                  <a:cubicBezTo>
                    <a:pt x="273" y="275"/>
                    <a:pt x="273" y="276"/>
                    <a:pt x="273" y="276"/>
                  </a:cubicBezTo>
                  <a:cubicBezTo>
                    <a:pt x="273" y="276"/>
                    <a:pt x="274" y="277"/>
                    <a:pt x="274" y="277"/>
                  </a:cubicBezTo>
                  <a:cubicBezTo>
                    <a:pt x="274" y="278"/>
                    <a:pt x="274" y="278"/>
                    <a:pt x="274" y="278"/>
                  </a:cubicBezTo>
                  <a:cubicBezTo>
                    <a:pt x="273" y="278"/>
                    <a:pt x="273" y="278"/>
                    <a:pt x="273" y="279"/>
                  </a:cubicBezTo>
                  <a:cubicBezTo>
                    <a:pt x="273" y="279"/>
                    <a:pt x="272" y="279"/>
                    <a:pt x="272" y="279"/>
                  </a:cubicBezTo>
                  <a:cubicBezTo>
                    <a:pt x="271" y="280"/>
                    <a:pt x="271" y="280"/>
                    <a:pt x="270" y="280"/>
                  </a:cubicBezTo>
                  <a:cubicBezTo>
                    <a:pt x="270" y="280"/>
                    <a:pt x="269" y="280"/>
                    <a:pt x="269" y="281"/>
                  </a:cubicBezTo>
                  <a:cubicBezTo>
                    <a:pt x="269" y="281"/>
                    <a:pt x="268" y="281"/>
                    <a:pt x="268" y="281"/>
                  </a:cubicBezTo>
                  <a:cubicBezTo>
                    <a:pt x="268" y="281"/>
                    <a:pt x="268" y="281"/>
                    <a:pt x="268" y="281"/>
                  </a:cubicBezTo>
                  <a:cubicBezTo>
                    <a:pt x="268" y="282"/>
                    <a:pt x="268" y="282"/>
                    <a:pt x="268" y="282"/>
                  </a:cubicBezTo>
                  <a:cubicBezTo>
                    <a:pt x="268" y="282"/>
                    <a:pt x="268" y="282"/>
                    <a:pt x="268" y="283"/>
                  </a:cubicBezTo>
                  <a:cubicBezTo>
                    <a:pt x="268" y="283"/>
                    <a:pt x="268" y="283"/>
                    <a:pt x="268" y="284"/>
                  </a:cubicBezTo>
                  <a:cubicBezTo>
                    <a:pt x="268" y="284"/>
                    <a:pt x="269" y="285"/>
                    <a:pt x="269" y="285"/>
                  </a:cubicBezTo>
                  <a:cubicBezTo>
                    <a:pt x="269" y="285"/>
                    <a:pt x="270" y="285"/>
                    <a:pt x="270" y="286"/>
                  </a:cubicBezTo>
                  <a:cubicBezTo>
                    <a:pt x="270" y="286"/>
                    <a:pt x="271" y="286"/>
                    <a:pt x="271" y="286"/>
                  </a:cubicBezTo>
                  <a:cubicBezTo>
                    <a:pt x="271" y="286"/>
                    <a:pt x="272" y="286"/>
                    <a:pt x="272" y="286"/>
                  </a:cubicBezTo>
                  <a:cubicBezTo>
                    <a:pt x="272" y="286"/>
                    <a:pt x="272" y="286"/>
                    <a:pt x="273" y="286"/>
                  </a:cubicBezTo>
                  <a:cubicBezTo>
                    <a:pt x="273" y="286"/>
                    <a:pt x="273" y="286"/>
                    <a:pt x="274" y="287"/>
                  </a:cubicBezTo>
                  <a:cubicBezTo>
                    <a:pt x="274" y="287"/>
                    <a:pt x="274" y="287"/>
                    <a:pt x="274" y="287"/>
                  </a:cubicBezTo>
                  <a:cubicBezTo>
                    <a:pt x="275" y="287"/>
                    <a:pt x="275" y="287"/>
                    <a:pt x="275" y="287"/>
                  </a:cubicBezTo>
                  <a:cubicBezTo>
                    <a:pt x="275" y="287"/>
                    <a:pt x="275" y="287"/>
                    <a:pt x="276" y="288"/>
                  </a:cubicBezTo>
                  <a:cubicBezTo>
                    <a:pt x="276" y="288"/>
                    <a:pt x="276" y="288"/>
                    <a:pt x="276" y="288"/>
                  </a:cubicBezTo>
                  <a:cubicBezTo>
                    <a:pt x="277" y="288"/>
                    <a:pt x="277" y="288"/>
                    <a:pt x="277" y="288"/>
                  </a:cubicBezTo>
                  <a:cubicBezTo>
                    <a:pt x="277" y="288"/>
                    <a:pt x="278" y="288"/>
                    <a:pt x="278" y="288"/>
                  </a:cubicBezTo>
                  <a:cubicBezTo>
                    <a:pt x="278" y="289"/>
                    <a:pt x="278" y="289"/>
                    <a:pt x="278" y="289"/>
                  </a:cubicBezTo>
                  <a:cubicBezTo>
                    <a:pt x="279" y="290"/>
                    <a:pt x="279" y="291"/>
                    <a:pt x="279" y="291"/>
                  </a:cubicBezTo>
                  <a:cubicBezTo>
                    <a:pt x="279" y="292"/>
                    <a:pt x="279" y="292"/>
                    <a:pt x="279" y="293"/>
                  </a:cubicBezTo>
                  <a:cubicBezTo>
                    <a:pt x="279" y="294"/>
                    <a:pt x="279" y="294"/>
                    <a:pt x="279" y="294"/>
                  </a:cubicBezTo>
                  <a:cubicBezTo>
                    <a:pt x="278" y="294"/>
                    <a:pt x="278" y="295"/>
                    <a:pt x="278" y="295"/>
                  </a:cubicBezTo>
                  <a:cubicBezTo>
                    <a:pt x="277" y="295"/>
                    <a:pt x="277" y="295"/>
                    <a:pt x="276" y="295"/>
                  </a:cubicBezTo>
                  <a:cubicBezTo>
                    <a:pt x="276" y="295"/>
                    <a:pt x="275" y="296"/>
                    <a:pt x="274" y="296"/>
                  </a:cubicBezTo>
                  <a:cubicBezTo>
                    <a:pt x="274" y="296"/>
                    <a:pt x="274" y="296"/>
                    <a:pt x="273" y="295"/>
                  </a:cubicBezTo>
                  <a:cubicBezTo>
                    <a:pt x="273" y="295"/>
                    <a:pt x="272" y="295"/>
                    <a:pt x="272" y="295"/>
                  </a:cubicBezTo>
                  <a:cubicBezTo>
                    <a:pt x="272" y="295"/>
                    <a:pt x="272" y="295"/>
                    <a:pt x="271" y="295"/>
                  </a:cubicBezTo>
                  <a:cubicBezTo>
                    <a:pt x="271" y="294"/>
                    <a:pt x="271" y="294"/>
                    <a:pt x="270" y="294"/>
                  </a:cubicBezTo>
                  <a:cubicBezTo>
                    <a:pt x="270" y="294"/>
                    <a:pt x="270" y="294"/>
                    <a:pt x="270" y="294"/>
                  </a:cubicBezTo>
                  <a:cubicBezTo>
                    <a:pt x="270" y="294"/>
                    <a:pt x="269" y="294"/>
                    <a:pt x="269" y="293"/>
                  </a:cubicBezTo>
                  <a:cubicBezTo>
                    <a:pt x="269" y="293"/>
                    <a:pt x="269" y="293"/>
                    <a:pt x="269" y="293"/>
                  </a:cubicBezTo>
                  <a:cubicBezTo>
                    <a:pt x="268" y="293"/>
                    <a:pt x="268" y="293"/>
                    <a:pt x="268" y="293"/>
                  </a:cubicBezTo>
                  <a:cubicBezTo>
                    <a:pt x="268" y="293"/>
                    <a:pt x="268" y="293"/>
                    <a:pt x="268" y="293"/>
                  </a:cubicBezTo>
                  <a:cubicBezTo>
                    <a:pt x="268" y="293"/>
                    <a:pt x="268" y="293"/>
                    <a:pt x="268" y="293"/>
                  </a:cubicBezTo>
                  <a:cubicBezTo>
                    <a:pt x="268" y="293"/>
                    <a:pt x="268" y="293"/>
                    <a:pt x="268" y="293"/>
                  </a:cubicBezTo>
                  <a:cubicBezTo>
                    <a:pt x="268" y="293"/>
                    <a:pt x="268" y="293"/>
                    <a:pt x="268" y="293"/>
                  </a:cubicBezTo>
                  <a:cubicBezTo>
                    <a:pt x="267" y="293"/>
                    <a:pt x="267" y="293"/>
                    <a:pt x="267" y="293"/>
                  </a:cubicBezTo>
                  <a:cubicBezTo>
                    <a:pt x="267" y="293"/>
                    <a:pt x="267" y="294"/>
                    <a:pt x="266" y="294"/>
                  </a:cubicBezTo>
                  <a:cubicBezTo>
                    <a:pt x="266" y="294"/>
                    <a:pt x="266" y="294"/>
                    <a:pt x="266" y="294"/>
                  </a:cubicBezTo>
                  <a:cubicBezTo>
                    <a:pt x="266" y="295"/>
                    <a:pt x="266" y="295"/>
                    <a:pt x="266" y="295"/>
                  </a:cubicBezTo>
                  <a:cubicBezTo>
                    <a:pt x="266" y="295"/>
                    <a:pt x="266" y="296"/>
                    <a:pt x="266" y="296"/>
                  </a:cubicBezTo>
                  <a:cubicBezTo>
                    <a:pt x="266" y="296"/>
                    <a:pt x="265" y="296"/>
                    <a:pt x="265" y="296"/>
                  </a:cubicBezTo>
                  <a:cubicBezTo>
                    <a:pt x="265" y="297"/>
                    <a:pt x="265" y="297"/>
                    <a:pt x="265" y="297"/>
                  </a:cubicBezTo>
                  <a:cubicBezTo>
                    <a:pt x="265" y="297"/>
                    <a:pt x="265" y="297"/>
                    <a:pt x="265" y="297"/>
                  </a:cubicBezTo>
                  <a:cubicBezTo>
                    <a:pt x="265" y="297"/>
                    <a:pt x="265" y="297"/>
                    <a:pt x="265" y="297"/>
                  </a:cubicBezTo>
                  <a:cubicBezTo>
                    <a:pt x="265" y="297"/>
                    <a:pt x="265" y="297"/>
                    <a:pt x="264" y="297"/>
                  </a:cubicBezTo>
                  <a:cubicBezTo>
                    <a:pt x="264" y="297"/>
                    <a:pt x="264" y="297"/>
                    <a:pt x="264" y="297"/>
                  </a:cubicBezTo>
                  <a:cubicBezTo>
                    <a:pt x="264" y="297"/>
                    <a:pt x="264" y="297"/>
                    <a:pt x="264" y="297"/>
                  </a:cubicBezTo>
                  <a:cubicBezTo>
                    <a:pt x="264" y="296"/>
                    <a:pt x="264" y="296"/>
                    <a:pt x="264" y="296"/>
                  </a:cubicBezTo>
                  <a:cubicBezTo>
                    <a:pt x="264" y="296"/>
                    <a:pt x="263" y="296"/>
                    <a:pt x="263" y="296"/>
                  </a:cubicBezTo>
                  <a:cubicBezTo>
                    <a:pt x="263" y="295"/>
                    <a:pt x="263" y="295"/>
                    <a:pt x="263" y="295"/>
                  </a:cubicBezTo>
                  <a:cubicBezTo>
                    <a:pt x="262" y="295"/>
                    <a:pt x="262" y="295"/>
                    <a:pt x="262" y="295"/>
                  </a:cubicBezTo>
                  <a:cubicBezTo>
                    <a:pt x="262" y="295"/>
                    <a:pt x="261" y="294"/>
                    <a:pt x="261" y="294"/>
                  </a:cubicBezTo>
                  <a:cubicBezTo>
                    <a:pt x="260" y="294"/>
                    <a:pt x="260" y="294"/>
                    <a:pt x="259" y="294"/>
                  </a:cubicBezTo>
                  <a:cubicBezTo>
                    <a:pt x="258" y="294"/>
                    <a:pt x="258" y="294"/>
                    <a:pt x="258" y="294"/>
                  </a:cubicBezTo>
                  <a:cubicBezTo>
                    <a:pt x="257" y="294"/>
                    <a:pt x="257" y="294"/>
                    <a:pt x="256" y="293"/>
                  </a:cubicBezTo>
                  <a:cubicBezTo>
                    <a:pt x="256" y="293"/>
                    <a:pt x="256" y="293"/>
                    <a:pt x="256" y="292"/>
                  </a:cubicBezTo>
                  <a:cubicBezTo>
                    <a:pt x="256" y="292"/>
                    <a:pt x="256" y="292"/>
                    <a:pt x="255" y="291"/>
                  </a:cubicBezTo>
                  <a:cubicBezTo>
                    <a:pt x="255" y="291"/>
                    <a:pt x="255" y="291"/>
                    <a:pt x="254" y="291"/>
                  </a:cubicBezTo>
                  <a:cubicBezTo>
                    <a:pt x="254" y="290"/>
                    <a:pt x="253" y="290"/>
                    <a:pt x="253" y="290"/>
                  </a:cubicBezTo>
                  <a:cubicBezTo>
                    <a:pt x="253" y="290"/>
                    <a:pt x="252" y="290"/>
                    <a:pt x="251" y="290"/>
                  </a:cubicBezTo>
                  <a:cubicBezTo>
                    <a:pt x="251" y="290"/>
                    <a:pt x="251" y="290"/>
                    <a:pt x="250" y="290"/>
                  </a:cubicBezTo>
                  <a:cubicBezTo>
                    <a:pt x="250" y="290"/>
                    <a:pt x="249" y="290"/>
                    <a:pt x="249" y="290"/>
                  </a:cubicBezTo>
                  <a:cubicBezTo>
                    <a:pt x="248" y="291"/>
                    <a:pt x="248" y="291"/>
                    <a:pt x="248" y="291"/>
                  </a:cubicBezTo>
                  <a:cubicBezTo>
                    <a:pt x="247" y="291"/>
                    <a:pt x="247" y="291"/>
                    <a:pt x="247" y="292"/>
                  </a:cubicBezTo>
                  <a:cubicBezTo>
                    <a:pt x="247" y="292"/>
                    <a:pt x="247" y="292"/>
                    <a:pt x="246" y="292"/>
                  </a:cubicBezTo>
                  <a:cubicBezTo>
                    <a:pt x="246" y="292"/>
                    <a:pt x="246" y="292"/>
                    <a:pt x="246" y="292"/>
                  </a:cubicBezTo>
                  <a:cubicBezTo>
                    <a:pt x="246" y="293"/>
                    <a:pt x="246" y="293"/>
                    <a:pt x="245" y="293"/>
                  </a:cubicBezTo>
                  <a:cubicBezTo>
                    <a:pt x="245" y="293"/>
                    <a:pt x="245" y="293"/>
                    <a:pt x="245" y="293"/>
                  </a:cubicBezTo>
                  <a:cubicBezTo>
                    <a:pt x="245" y="293"/>
                    <a:pt x="245" y="293"/>
                    <a:pt x="245" y="293"/>
                  </a:cubicBezTo>
                  <a:cubicBezTo>
                    <a:pt x="245" y="293"/>
                    <a:pt x="244" y="293"/>
                    <a:pt x="244" y="292"/>
                  </a:cubicBezTo>
                  <a:cubicBezTo>
                    <a:pt x="244" y="292"/>
                    <a:pt x="244" y="292"/>
                    <a:pt x="244" y="292"/>
                  </a:cubicBezTo>
                  <a:cubicBezTo>
                    <a:pt x="244" y="292"/>
                    <a:pt x="243" y="292"/>
                    <a:pt x="243" y="292"/>
                  </a:cubicBezTo>
                  <a:cubicBezTo>
                    <a:pt x="243" y="291"/>
                    <a:pt x="243" y="291"/>
                    <a:pt x="243" y="291"/>
                  </a:cubicBezTo>
                  <a:cubicBezTo>
                    <a:pt x="243" y="291"/>
                    <a:pt x="242" y="291"/>
                    <a:pt x="242" y="291"/>
                  </a:cubicBezTo>
                  <a:cubicBezTo>
                    <a:pt x="242" y="291"/>
                    <a:pt x="242" y="291"/>
                    <a:pt x="242" y="291"/>
                  </a:cubicBezTo>
                  <a:cubicBezTo>
                    <a:pt x="242" y="291"/>
                    <a:pt x="241" y="291"/>
                    <a:pt x="241" y="291"/>
                  </a:cubicBezTo>
                  <a:cubicBezTo>
                    <a:pt x="241" y="291"/>
                    <a:pt x="241" y="291"/>
                    <a:pt x="241" y="291"/>
                  </a:cubicBezTo>
                  <a:cubicBezTo>
                    <a:pt x="240" y="291"/>
                    <a:pt x="239" y="291"/>
                    <a:pt x="239" y="291"/>
                  </a:cubicBezTo>
                  <a:cubicBezTo>
                    <a:pt x="238" y="291"/>
                    <a:pt x="237" y="291"/>
                    <a:pt x="237" y="292"/>
                  </a:cubicBezTo>
                  <a:cubicBezTo>
                    <a:pt x="236" y="292"/>
                    <a:pt x="235" y="292"/>
                    <a:pt x="235" y="293"/>
                  </a:cubicBezTo>
                  <a:cubicBezTo>
                    <a:pt x="234" y="293"/>
                    <a:pt x="234" y="294"/>
                    <a:pt x="234" y="294"/>
                  </a:cubicBezTo>
                  <a:cubicBezTo>
                    <a:pt x="234" y="294"/>
                    <a:pt x="234" y="294"/>
                    <a:pt x="233" y="295"/>
                  </a:cubicBezTo>
                  <a:cubicBezTo>
                    <a:pt x="233" y="295"/>
                    <a:pt x="233" y="295"/>
                    <a:pt x="233" y="295"/>
                  </a:cubicBezTo>
                  <a:cubicBezTo>
                    <a:pt x="232" y="295"/>
                    <a:pt x="232" y="295"/>
                    <a:pt x="232" y="295"/>
                  </a:cubicBezTo>
                  <a:cubicBezTo>
                    <a:pt x="231" y="295"/>
                    <a:pt x="231" y="296"/>
                    <a:pt x="230" y="296"/>
                  </a:cubicBezTo>
                  <a:cubicBezTo>
                    <a:pt x="230" y="296"/>
                    <a:pt x="230" y="295"/>
                    <a:pt x="229" y="295"/>
                  </a:cubicBezTo>
                  <a:cubicBezTo>
                    <a:pt x="229" y="295"/>
                    <a:pt x="229" y="295"/>
                    <a:pt x="228" y="295"/>
                  </a:cubicBezTo>
                  <a:cubicBezTo>
                    <a:pt x="228" y="295"/>
                    <a:pt x="228" y="295"/>
                    <a:pt x="228" y="295"/>
                  </a:cubicBezTo>
                  <a:cubicBezTo>
                    <a:pt x="227" y="295"/>
                    <a:pt x="227" y="295"/>
                    <a:pt x="227" y="295"/>
                  </a:cubicBezTo>
                  <a:cubicBezTo>
                    <a:pt x="226" y="294"/>
                    <a:pt x="226" y="294"/>
                    <a:pt x="226" y="294"/>
                  </a:cubicBezTo>
                  <a:cubicBezTo>
                    <a:pt x="225" y="294"/>
                    <a:pt x="225" y="293"/>
                    <a:pt x="225" y="293"/>
                  </a:cubicBezTo>
                  <a:cubicBezTo>
                    <a:pt x="224" y="293"/>
                    <a:pt x="224" y="293"/>
                    <a:pt x="224" y="293"/>
                  </a:cubicBezTo>
                  <a:cubicBezTo>
                    <a:pt x="223" y="293"/>
                    <a:pt x="223" y="293"/>
                    <a:pt x="223" y="293"/>
                  </a:cubicBezTo>
                  <a:cubicBezTo>
                    <a:pt x="223" y="293"/>
                    <a:pt x="222" y="293"/>
                    <a:pt x="222" y="293"/>
                  </a:cubicBezTo>
                  <a:cubicBezTo>
                    <a:pt x="222" y="293"/>
                    <a:pt x="222" y="293"/>
                    <a:pt x="222" y="293"/>
                  </a:cubicBezTo>
                  <a:cubicBezTo>
                    <a:pt x="222" y="293"/>
                    <a:pt x="221" y="294"/>
                    <a:pt x="221" y="294"/>
                  </a:cubicBezTo>
                  <a:cubicBezTo>
                    <a:pt x="221" y="294"/>
                    <a:pt x="221" y="295"/>
                    <a:pt x="221" y="295"/>
                  </a:cubicBezTo>
                  <a:cubicBezTo>
                    <a:pt x="221" y="295"/>
                    <a:pt x="221" y="295"/>
                    <a:pt x="221" y="295"/>
                  </a:cubicBezTo>
                  <a:cubicBezTo>
                    <a:pt x="221" y="295"/>
                    <a:pt x="221" y="295"/>
                    <a:pt x="221" y="295"/>
                  </a:cubicBezTo>
                  <a:cubicBezTo>
                    <a:pt x="221" y="296"/>
                    <a:pt x="221" y="296"/>
                    <a:pt x="221" y="296"/>
                  </a:cubicBezTo>
                  <a:cubicBezTo>
                    <a:pt x="221" y="296"/>
                    <a:pt x="221" y="296"/>
                    <a:pt x="221" y="296"/>
                  </a:cubicBezTo>
                  <a:cubicBezTo>
                    <a:pt x="221" y="296"/>
                    <a:pt x="221" y="296"/>
                    <a:pt x="221" y="295"/>
                  </a:cubicBezTo>
                  <a:cubicBezTo>
                    <a:pt x="221" y="295"/>
                    <a:pt x="221" y="295"/>
                    <a:pt x="220" y="295"/>
                  </a:cubicBezTo>
                  <a:cubicBezTo>
                    <a:pt x="220" y="295"/>
                    <a:pt x="220" y="295"/>
                    <a:pt x="220" y="294"/>
                  </a:cubicBezTo>
                  <a:cubicBezTo>
                    <a:pt x="220" y="294"/>
                    <a:pt x="220" y="294"/>
                    <a:pt x="220" y="294"/>
                  </a:cubicBezTo>
                  <a:cubicBezTo>
                    <a:pt x="220" y="294"/>
                    <a:pt x="220" y="293"/>
                    <a:pt x="219" y="293"/>
                  </a:cubicBezTo>
                  <a:cubicBezTo>
                    <a:pt x="219" y="292"/>
                    <a:pt x="219" y="292"/>
                    <a:pt x="218" y="291"/>
                  </a:cubicBezTo>
                  <a:cubicBezTo>
                    <a:pt x="218" y="291"/>
                    <a:pt x="217" y="290"/>
                    <a:pt x="216" y="290"/>
                  </a:cubicBezTo>
                  <a:cubicBezTo>
                    <a:pt x="215" y="289"/>
                    <a:pt x="214" y="289"/>
                    <a:pt x="214" y="288"/>
                  </a:cubicBezTo>
                  <a:cubicBezTo>
                    <a:pt x="213" y="288"/>
                    <a:pt x="213" y="288"/>
                    <a:pt x="213" y="288"/>
                  </a:cubicBezTo>
                  <a:cubicBezTo>
                    <a:pt x="212" y="287"/>
                    <a:pt x="212" y="287"/>
                    <a:pt x="212" y="287"/>
                  </a:cubicBezTo>
                  <a:cubicBezTo>
                    <a:pt x="211" y="287"/>
                    <a:pt x="211" y="287"/>
                    <a:pt x="210" y="287"/>
                  </a:cubicBezTo>
                  <a:cubicBezTo>
                    <a:pt x="210" y="287"/>
                    <a:pt x="209" y="287"/>
                    <a:pt x="209" y="286"/>
                  </a:cubicBezTo>
                  <a:cubicBezTo>
                    <a:pt x="208" y="286"/>
                    <a:pt x="208" y="286"/>
                    <a:pt x="207" y="286"/>
                  </a:cubicBezTo>
                  <a:cubicBezTo>
                    <a:pt x="207" y="286"/>
                    <a:pt x="207" y="286"/>
                    <a:pt x="206" y="286"/>
                  </a:cubicBezTo>
                  <a:cubicBezTo>
                    <a:pt x="206" y="286"/>
                    <a:pt x="205" y="286"/>
                    <a:pt x="205" y="286"/>
                  </a:cubicBezTo>
                  <a:cubicBezTo>
                    <a:pt x="204" y="286"/>
                    <a:pt x="204" y="285"/>
                    <a:pt x="204" y="285"/>
                  </a:cubicBezTo>
                  <a:cubicBezTo>
                    <a:pt x="203" y="285"/>
                    <a:pt x="203" y="285"/>
                    <a:pt x="203" y="285"/>
                  </a:cubicBezTo>
                  <a:cubicBezTo>
                    <a:pt x="203" y="285"/>
                    <a:pt x="203" y="284"/>
                    <a:pt x="203" y="284"/>
                  </a:cubicBezTo>
                  <a:cubicBezTo>
                    <a:pt x="202" y="284"/>
                    <a:pt x="202" y="284"/>
                    <a:pt x="202" y="284"/>
                  </a:cubicBezTo>
                  <a:cubicBezTo>
                    <a:pt x="201" y="283"/>
                    <a:pt x="201" y="283"/>
                    <a:pt x="201" y="283"/>
                  </a:cubicBezTo>
                  <a:cubicBezTo>
                    <a:pt x="200" y="283"/>
                    <a:pt x="200" y="283"/>
                    <a:pt x="199" y="283"/>
                  </a:cubicBezTo>
                  <a:cubicBezTo>
                    <a:pt x="199" y="283"/>
                    <a:pt x="199" y="283"/>
                    <a:pt x="198" y="283"/>
                  </a:cubicBezTo>
                  <a:cubicBezTo>
                    <a:pt x="198" y="283"/>
                    <a:pt x="198" y="283"/>
                    <a:pt x="198" y="284"/>
                  </a:cubicBezTo>
                  <a:cubicBezTo>
                    <a:pt x="197" y="284"/>
                    <a:pt x="197" y="284"/>
                    <a:pt x="197" y="284"/>
                  </a:cubicBezTo>
                  <a:cubicBezTo>
                    <a:pt x="197" y="284"/>
                    <a:pt x="196" y="285"/>
                    <a:pt x="196" y="285"/>
                  </a:cubicBezTo>
                  <a:cubicBezTo>
                    <a:pt x="196" y="285"/>
                    <a:pt x="196" y="285"/>
                    <a:pt x="196" y="285"/>
                  </a:cubicBezTo>
                  <a:cubicBezTo>
                    <a:pt x="196" y="286"/>
                    <a:pt x="196" y="286"/>
                    <a:pt x="196" y="286"/>
                  </a:cubicBezTo>
                  <a:cubicBezTo>
                    <a:pt x="196" y="286"/>
                    <a:pt x="196" y="286"/>
                    <a:pt x="195" y="286"/>
                  </a:cubicBezTo>
                  <a:cubicBezTo>
                    <a:pt x="195" y="286"/>
                    <a:pt x="195" y="286"/>
                    <a:pt x="195" y="286"/>
                  </a:cubicBezTo>
                  <a:cubicBezTo>
                    <a:pt x="195" y="286"/>
                    <a:pt x="195" y="286"/>
                    <a:pt x="195" y="286"/>
                  </a:cubicBezTo>
                  <a:cubicBezTo>
                    <a:pt x="195" y="286"/>
                    <a:pt x="195" y="286"/>
                    <a:pt x="194" y="286"/>
                  </a:cubicBezTo>
                  <a:cubicBezTo>
                    <a:pt x="194" y="286"/>
                    <a:pt x="194" y="286"/>
                    <a:pt x="194" y="285"/>
                  </a:cubicBezTo>
                  <a:cubicBezTo>
                    <a:pt x="194" y="285"/>
                    <a:pt x="194" y="285"/>
                    <a:pt x="193" y="285"/>
                  </a:cubicBezTo>
                  <a:cubicBezTo>
                    <a:pt x="193" y="285"/>
                    <a:pt x="193" y="285"/>
                    <a:pt x="193" y="285"/>
                  </a:cubicBezTo>
                  <a:cubicBezTo>
                    <a:pt x="193" y="285"/>
                    <a:pt x="192" y="285"/>
                    <a:pt x="192" y="285"/>
                  </a:cubicBezTo>
                  <a:cubicBezTo>
                    <a:pt x="192" y="285"/>
                    <a:pt x="192" y="285"/>
                    <a:pt x="192" y="285"/>
                  </a:cubicBezTo>
                  <a:cubicBezTo>
                    <a:pt x="192" y="284"/>
                    <a:pt x="192" y="284"/>
                    <a:pt x="192" y="284"/>
                  </a:cubicBezTo>
                  <a:cubicBezTo>
                    <a:pt x="192" y="284"/>
                    <a:pt x="192" y="284"/>
                    <a:pt x="192" y="284"/>
                  </a:cubicBezTo>
                  <a:cubicBezTo>
                    <a:pt x="191" y="284"/>
                    <a:pt x="191" y="285"/>
                    <a:pt x="190" y="285"/>
                  </a:cubicBezTo>
                  <a:cubicBezTo>
                    <a:pt x="190" y="285"/>
                    <a:pt x="189" y="285"/>
                    <a:pt x="189" y="285"/>
                  </a:cubicBezTo>
                  <a:cubicBezTo>
                    <a:pt x="188" y="285"/>
                    <a:pt x="188" y="285"/>
                    <a:pt x="187" y="286"/>
                  </a:cubicBezTo>
                  <a:cubicBezTo>
                    <a:pt x="187" y="286"/>
                    <a:pt x="187" y="286"/>
                    <a:pt x="186" y="286"/>
                  </a:cubicBezTo>
                  <a:cubicBezTo>
                    <a:pt x="186" y="286"/>
                    <a:pt x="186" y="286"/>
                    <a:pt x="186" y="286"/>
                  </a:cubicBezTo>
                  <a:cubicBezTo>
                    <a:pt x="186" y="287"/>
                    <a:pt x="186" y="287"/>
                    <a:pt x="186" y="287"/>
                  </a:cubicBezTo>
                  <a:cubicBezTo>
                    <a:pt x="185" y="287"/>
                    <a:pt x="185" y="287"/>
                    <a:pt x="185" y="287"/>
                  </a:cubicBezTo>
                  <a:cubicBezTo>
                    <a:pt x="185" y="287"/>
                    <a:pt x="185" y="287"/>
                    <a:pt x="185" y="287"/>
                  </a:cubicBezTo>
                  <a:cubicBezTo>
                    <a:pt x="185" y="287"/>
                    <a:pt x="184" y="287"/>
                    <a:pt x="184" y="287"/>
                  </a:cubicBezTo>
                  <a:cubicBezTo>
                    <a:pt x="184" y="288"/>
                    <a:pt x="183" y="288"/>
                    <a:pt x="183" y="288"/>
                  </a:cubicBezTo>
                  <a:cubicBezTo>
                    <a:pt x="182" y="289"/>
                    <a:pt x="181" y="289"/>
                    <a:pt x="181" y="289"/>
                  </a:cubicBezTo>
                  <a:cubicBezTo>
                    <a:pt x="180" y="290"/>
                    <a:pt x="179" y="290"/>
                    <a:pt x="179" y="290"/>
                  </a:cubicBezTo>
                  <a:cubicBezTo>
                    <a:pt x="178" y="290"/>
                    <a:pt x="178" y="290"/>
                    <a:pt x="177" y="290"/>
                  </a:cubicBezTo>
                  <a:cubicBezTo>
                    <a:pt x="177" y="290"/>
                    <a:pt x="177" y="291"/>
                    <a:pt x="176" y="291"/>
                  </a:cubicBezTo>
                  <a:cubicBezTo>
                    <a:pt x="176" y="291"/>
                    <a:pt x="176" y="291"/>
                    <a:pt x="176" y="291"/>
                  </a:cubicBezTo>
                  <a:cubicBezTo>
                    <a:pt x="175" y="291"/>
                    <a:pt x="175" y="291"/>
                    <a:pt x="175" y="292"/>
                  </a:cubicBezTo>
                  <a:cubicBezTo>
                    <a:pt x="175" y="292"/>
                    <a:pt x="175" y="292"/>
                    <a:pt x="175" y="292"/>
                  </a:cubicBezTo>
                  <a:cubicBezTo>
                    <a:pt x="175" y="293"/>
                    <a:pt x="175" y="293"/>
                    <a:pt x="175" y="293"/>
                  </a:cubicBezTo>
                  <a:cubicBezTo>
                    <a:pt x="175" y="293"/>
                    <a:pt x="174" y="293"/>
                    <a:pt x="174" y="294"/>
                  </a:cubicBezTo>
                  <a:cubicBezTo>
                    <a:pt x="174" y="294"/>
                    <a:pt x="174" y="294"/>
                    <a:pt x="174" y="294"/>
                  </a:cubicBezTo>
                  <a:cubicBezTo>
                    <a:pt x="173" y="294"/>
                    <a:pt x="173" y="294"/>
                    <a:pt x="173" y="294"/>
                  </a:cubicBezTo>
                  <a:cubicBezTo>
                    <a:pt x="172" y="295"/>
                    <a:pt x="172" y="295"/>
                    <a:pt x="172" y="295"/>
                  </a:cubicBezTo>
                  <a:cubicBezTo>
                    <a:pt x="172" y="295"/>
                    <a:pt x="171" y="295"/>
                    <a:pt x="171" y="295"/>
                  </a:cubicBezTo>
                  <a:cubicBezTo>
                    <a:pt x="171" y="295"/>
                    <a:pt x="171" y="295"/>
                    <a:pt x="171" y="295"/>
                  </a:cubicBezTo>
                  <a:cubicBezTo>
                    <a:pt x="170" y="296"/>
                    <a:pt x="170" y="296"/>
                    <a:pt x="170" y="296"/>
                  </a:cubicBezTo>
                  <a:cubicBezTo>
                    <a:pt x="170" y="296"/>
                    <a:pt x="170" y="297"/>
                    <a:pt x="170" y="297"/>
                  </a:cubicBezTo>
                  <a:cubicBezTo>
                    <a:pt x="170" y="297"/>
                    <a:pt x="170" y="297"/>
                    <a:pt x="170" y="298"/>
                  </a:cubicBezTo>
                  <a:cubicBezTo>
                    <a:pt x="170" y="298"/>
                    <a:pt x="170" y="298"/>
                    <a:pt x="170" y="298"/>
                  </a:cubicBezTo>
                  <a:cubicBezTo>
                    <a:pt x="170" y="299"/>
                    <a:pt x="170" y="299"/>
                    <a:pt x="170" y="299"/>
                  </a:cubicBezTo>
                  <a:cubicBezTo>
                    <a:pt x="170" y="299"/>
                    <a:pt x="170" y="299"/>
                    <a:pt x="170" y="299"/>
                  </a:cubicBezTo>
                  <a:cubicBezTo>
                    <a:pt x="170" y="300"/>
                    <a:pt x="170" y="300"/>
                    <a:pt x="170" y="300"/>
                  </a:cubicBezTo>
                  <a:cubicBezTo>
                    <a:pt x="170" y="300"/>
                    <a:pt x="170" y="300"/>
                    <a:pt x="170" y="300"/>
                  </a:cubicBezTo>
                  <a:cubicBezTo>
                    <a:pt x="170" y="300"/>
                    <a:pt x="170" y="300"/>
                    <a:pt x="170" y="300"/>
                  </a:cubicBezTo>
                  <a:cubicBezTo>
                    <a:pt x="170" y="300"/>
                    <a:pt x="171" y="300"/>
                    <a:pt x="171" y="300"/>
                  </a:cubicBezTo>
                  <a:cubicBezTo>
                    <a:pt x="171" y="301"/>
                    <a:pt x="171" y="301"/>
                    <a:pt x="171" y="301"/>
                  </a:cubicBezTo>
                  <a:cubicBezTo>
                    <a:pt x="171" y="301"/>
                    <a:pt x="171" y="302"/>
                    <a:pt x="171" y="302"/>
                  </a:cubicBezTo>
                  <a:cubicBezTo>
                    <a:pt x="171" y="302"/>
                    <a:pt x="171" y="302"/>
                    <a:pt x="171" y="302"/>
                  </a:cubicBezTo>
                  <a:cubicBezTo>
                    <a:pt x="171" y="303"/>
                    <a:pt x="171" y="303"/>
                    <a:pt x="171" y="303"/>
                  </a:cubicBezTo>
                  <a:cubicBezTo>
                    <a:pt x="171" y="303"/>
                    <a:pt x="171" y="303"/>
                    <a:pt x="171" y="303"/>
                  </a:cubicBezTo>
                  <a:cubicBezTo>
                    <a:pt x="171" y="303"/>
                    <a:pt x="171" y="303"/>
                    <a:pt x="171" y="304"/>
                  </a:cubicBezTo>
                  <a:cubicBezTo>
                    <a:pt x="170" y="304"/>
                    <a:pt x="170" y="304"/>
                    <a:pt x="170" y="304"/>
                  </a:cubicBezTo>
                  <a:cubicBezTo>
                    <a:pt x="170" y="304"/>
                    <a:pt x="170" y="304"/>
                    <a:pt x="170" y="304"/>
                  </a:cubicBezTo>
                  <a:cubicBezTo>
                    <a:pt x="170" y="304"/>
                    <a:pt x="170" y="304"/>
                    <a:pt x="170" y="304"/>
                  </a:cubicBezTo>
                  <a:cubicBezTo>
                    <a:pt x="170" y="304"/>
                    <a:pt x="170" y="304"/>
                    <a:pt x="169" y="304"/>
                  </a:cubicBezTo>
                  <a:cubicBezTo>
                    <a:pt x="169" y="304"/>
                    <a:pt x="169" y="304"/>
                    <a:pt x="169" y="304"/>
                  </a:cubicBezTo>
                  <a:cubicBezTo>
                    <a:pt x="169" y="304"/>
                    <a:pt x="169" y="304"/>
                    <a:pt x="169" y="304"/>
                  </a:cubicBezTo>
                  <a:cubicBezTo>
                    <a:pt x="169" y="304"/>
                    <a:pt x="169" y="304"/>
                    <a:pt x="168" y="304"/>
                  </a:cubicBezTo>
                  <a:cubicBezTo>
                    <a:pt x="168" y="304"/>
                    <a:pt x="168" y="304"/>
                    <a:pt x="168" y="303"/>
                  </a:cubicBezTo>
                  <a:cubicBezTo>
                    <a:pt x="167" y="303"/>
                    <a:pt x="167" y="303"/>
                    <a:pt x="167" y="302"/>
                  </a:cubicBezTo>
                  <a:cubicBezTo>
                    <a:pt x="167" y="302"/>
                    <a:pt x="166" y="302"/>
                    <a:pt x="166" y="301"/>
                  </a:cubicBezTo>
                  <a:cubicBezTo>
                    <a:pt x="166" y="301"/>
                    <a:pt x="166" y="301"/>
                    <a:pt x="166" y="301"/>
                  </a:cubicBezTo>
                  <a:cubicBezTo>
                    <a:pt x="165" y="300"/>
                    <a:pt x="165" y="300"/>
                    <a:pt x="165" y="300"/>
                  </a:cubicBezTo>
                  <a:cubicBezTo>
                    <a:pt x="165" y="300"/>
                    <a:pt x="165" y="299"/>
                    <a:pt x="164" y="299"/>
                  </a:cubicBezTo>
                  <a:cubicBezTo>
                    <a:pt x="164" y="299"/>
                    <a:pt x="164" y="299"/>
                    <a:pt x="164" y="299"/>
                  </a:cubicBezTo>
                  <a:cubicBezTo>
                    <a:pt x="163" y="298"/>
                    <a:pt x="163" y="298"/>
                    <a:pt x="163" y="298"/>
                  </a:cubicBezTo>
                  <a:cubicBezTo>
                    <a:pt x="163" y="298"/>
                    <a:pt x="163" y="298"/>
                    <a:pt x="162" y="298"/>
                  </a:cubicBezTo>
                  <a:cubicBezTo>
                    <a:pt x="162" y="298"/>
                    <a:pt x="162" y="298"/>
                    <a:pt x="162" y="298"/>
                  </a:cubicBezTo>
                  <a:cubicBezTo>
                    <a:pt x="162" y="298"/>
                    <a:pt x="162" y="298"/>
                    <a:pt x="161" y="298"/>
                  </a:cubicBezTo>
                  <a:cubicBezTo>
                    <a:pt x="161" y="298"/>
                    <a:pt x="160" y="298"/>
                    <a:pt x="160" y="298"/>
                  </a:cubicBezTo>
                  <a:cubicBezTo>
                    <a:pt x="160" y="298"/>
                    <a:pt x="159" y="299"/>
                    <a:pt x="159" y="299"/>
                  </a:cubicBezTo>
                  <a:cubicBezTo>
                    <a:pt x="159" y="299"/>
                    <a:pt x="158" y="300"/>
                    <a:pt x="158" y="300"/>
                  </a:cubicBezTo>
                  <a:cubicBezTo>
                    <a:pt x="158" y="301"/>
                    <a:pt x="158" y="301"/>
                    <a:pt x="158" y="302"/>
                  </a:cubicBezTo>
                  <a:cubicBezTo>
                    <a:pt x="158" y="302"/>
                    <a:pt x="158" y="302"/>
                    <a:pt x="158" y="303"/>
                  </a:cubicBezTo>
                  <a:cubicBezTo>
                    <a:pt x="158" y="303"/>
                    <a:pt x="158" y="303"/>
                    <a:pt x="157" y="303"/>
                  </a:cubicBezTo>
                  <a:cubicBezTo>
                    <a:pt x="157" y="303"/>
                    <a:pt x="157" y="304"/>
                    <a:pt x="157" y="304"/>
                  </a:cubicBezTo>
                  <a:cubicBezTo>
                    <a:pt x="157" y="304"/>
                    <a:pt x="156" y="304"/>
                    <a:pt x="156" y="304"/>
                  </a:cubicBezTo>
                  <a:cubicBezTo>
                    <a:pt x="156" y="304"/>
                    <a:pt x="156" y="305"/>
                    <a:pt x="156" y="305"/>
                  </a:cubicBezTo>
                  <a:cubicBezTo>
                    <a:pt x="155" y="305"/>
                    <a:pt x="155" y="305"/>
                    <a:pt x="155" y="305"/>
                  </a:cubicBezTo>
                  <a:cubicBezTo>
                    <a:pt x="155" y="305"/>
                    <a:pt x="154" y="306"/>
                    <a:pt x="154" y="306"/>
                  </a:cubicBezTo>
                  <a:cubicBezTo>
                    <a:pt x="154" y="306"/>
                    <a:pt x="154" y="306"/>
                    <a:pt x="154" y="307"/>
                  </a:cubicBezTo>
                  <a:cubicBezTo>
                    <a:pt x="153" y="307"/>
                    <a:pt x="153" y="308"/>
                    <a:pt x="153" y="308"/>
                  </a:cubicBezTo>
                  <a:cubicBezTo>
                    <a:pt x="153" y="308"/>
                    <a:pt x="153" y="309"/>
                    <a:pt x="154" y="309"/>
                  </a:cubicBezTo>
                  <a:cubicBezTo>
                    <a:pt x="154" y="309"/>
                    <a:pt x="154" y="310"/>
                    <a:pt x="154" y="310"/>
                  </a:cubicBezTo>
                  <a:cubicBezTo>
                    <a:pt x="155" y="310"/>
                    <a:pt x="155" y="310"/>
                    <a:pt x="155" y="310"/>
                  </a:cubicBezTo>
                  <a:cubicBezTo>
                    <a:pt x="156" y="311"/>
                    <a:pt x="156" y="311"/>
                    <a:pt x="156" y="311"/>
                  </a:cubicBezTo>
                  <a:cubicBezTo>
                    <a:pt x="156" y="311"/>
                    <a:pt x="156" y="311"/>
                    <a:pt x="156" y="311"/>
                  </a:cubicBezTo>
                  <a:cubicBezTo>
                    <a:pt x="156" y="311"/>
                    <a:pt x="156" y="312"/>
                    <a:pt x="156" y="312"/>
                  </a:cubicBezTo>
                  <a:cubicBezTo>
                    <a:pt x="156" y="312"/>
                    <a:pt x="155" y="312"/>
                    <a:pt x="155" y="312"/>
                  </a:cubicBezTo>
                  <a:cubicBezTo>
                    <a:pt x="155" y="313"/>
                    <a:pt x="154" y="313"/>
                    <a:pt x="154" y="313"/>
                  </a:cubicBezTo>
                  <a:cubicBezTo>
                    <a:pt x="153" y="313"/>
                    <a:pt x="153" y="313"/>
                    <a:pt x="153" y="314"/>
                  </a:cubicBezTo>
                  <a:cubicBezTo>
                    <a:pt x="153" y="314"/>
                    <a:pt x="153" y="314"/>
                    <a:pt x="152" y="315"/>
                  </a:cubicBezTo>
                  <a:cubicBezTo>
                    <a:pt x="152" y="315"/>
                    <a:pt x="152" y="315"/>
                    <a:pt x="152" y="316"/>
                  </a:cubicBezTo>
                  <a:cubicBezTo>
                    <a:pt x="152" y="316"/>
                    <a:pt x="152" y="316"/>
                    <a:pt x="151" y="317"/>
                  </a:cubicBezTo>
                  <a:cubicBezTo>
                    <a:pt x="151" y="317"/>
                    <a:pt x="151" y="317"/>
                    <a:pt x="151" y="317"/>
                  </a:cubicBezTo>
                  <a:cubicBezTo>
                    <a:pt x="151" y="318"/>
                    <a:pt x="151" y="318"/>
                    <a:pt x="151" y="318"/>
                  </a:cubicBezTo>
                  <a:cubicBezTo>
                    <a:pt x="151" y="318"/>
                    <a:pt x="151" y="318"/>
                    <a:pt x="151" y="319"/>
                  </a:cubicBezTo>
                  <a:cubicBezTo>
                    <a:pt x="151" y="319"/>
                    <a:pt x="151" y="319"/>
                    <a:pt x="152" y="319"/>
                  </a:cubicBezTo>
                  <a:cubicBezTo>
                    <a:pt x="152" y="319"/>
                    <a:pt x="152" y="319"/>
                    <a:pt x="152" y="319"/>
                  </a:cubicBezTo>
                  <a:cubicBezTo>
                    <a:pt x="152" y="319"/>
                    <a:pt x="152" y="319"/>
                    <a:pt x="152" y="320"/>
                  </a:cubicBezTo>
                  <a:cubicBezTo>
                    <a:pt x="153" y="320"/>
                    <a:pt x="153" y="320"/>
                    <a:pt x="153" y="320"/>
                  </a:cubicBezTo>
                  <a:cubicBezTo>
                    <a:pt x="153" y="320"/>
                    <a:pt x="154" y="320"/>
                    <a:pt x="154" y="320"/>
                  </a:cubicBezTo>
                  <a:cubicBezTo>
                    <a:pt x="154" y="320"/>
                    <a:pt x="155" y="320"/>
                    <a:pt x="155" y="320"/>
                  </a:cubicBezTo>
                  <a:cubicBezTo>
                    <a:pt x="155" y="320"/>
                    <a:pt x="155" y="321"/>
                    <a:pt x="156" y="321"/>
                  </a:cubicBezTo>
                  <a:cubicBezTo>
                    <a:pt x="156" y="321"/>
                    <a:pt x="156" y="321"/>
                    <a:pt x="156" y="321"/>
                  </a:cubicBezTo>
                  <a:cubicBezTo>
                    <a:pt x="156" y="321"/>
                    <a:pt x="156" y="322"/>
                    <a:pt x="156" y="322"/>
                  </a:cubicBezTo>
                  <a:cubicBezTo>
                    <a:pt x="156" y="322"/>
                    <a:pt x="156" y="323"/>
                    <a:pt x="156" y="323"/>
                  </a:cubicBezTo>
                  <a:cubicBezTo>
                    <a:pt x="156" y="324"/>
                    <a:pt x="156" y="324"/>
                    <a:pt x="156" y="325"/>
                  </a:cubicBezTo>
                  <a:cubicBezTo>
                    <a:pt x="156" y="325"/>
                    <a:pt x="156" y="325"/>
                    <a:pt x="156" y="326"/>
                  </a:cubicBezTo>
                  <a:cubicBezTo>
                    <a:pt x="156" y="326"/>
                    <a:pt x="156" y="326"/>
                    <a:pt x="157" y="326"/>
                  </a:cubicBezTo>
                  <a:cubicBezTo>
                    <a:pt x="157" y="327"/>
                    <a:pt x="157" y="327"/>
                    <a:pt x="157" y="327"/>
                  </a:cubicBezTo>
                  <a:cubicBezTo>
                    <a:pt x="157" y="327"/>
                    <a:pt x="157" y="327"/>
                    <a:pt x="157" y="327"/>
                  </a:cubicBezTo>
                  <a:cubicBezTo>
                    <a:pt x="157" y="327"/>
                    <a:pt x="157" y="327"/>
                    <a:pt x="157" y="327"/>
                  </a:cubicBezTo>
                  <a:cubicBezTo>
                    <a:pt x="157" y="327"/>
                    <a:pt x="158" y="327"/>
                    <a:pt x="158" y="327"/>
                  </a:cubicBezTo>
                  <a:cubicBezTo>
                    <a:pt x="158" y="327"/>
                    <a:pt x="158" y="327"/>
                    <a:pt x="158" y="327"/>
                  </a:cubicBezTo>
                  <a:cubicBezTo>
                    <a:pt x="158" y="327"/>
                    <a:pt x="158" y="327"/>
                    <a:pt x="158" y="327"/>
                  </a:cubicBezTo>
                  <a:cubicBezTo>
                    <a:pt x="158" y="327"/>
                    <a:pt x="158" y="327"/>
                    <a:pt x="158" y="327"/>
                  </a:cubicBezTo>
                  <a:cubicBezTo>
                    <a:pt x="158" y="327"/>
                    <a:pt x="158" y="327"/>
                    <a:pt x="159" y="327"/>
                  </a:cubicBezTo>
                  <a:cubicBezTo>
                    <a:pt x="159" y="327"/>
                    <a:pt x="159" y="327"/>
                    <a:pt x="159" y="327"/>
                  </a:cubicBezTo>
                  <a:cubicBezTo>
                    <a:pt x="159" y="327"/>
                    <a:pt x="160" y="326"/>
                    <a:pt x="160" y="326"/>
                  </a:cubicBezTo>
                  <a:cubicBezTo>
                    <a:pt x="160" y="326"/>
                    <a:pt x="160" y="326"/>
                    <a:pt x="161" y="326"/>
                  </a:cubicBezTo>
                  <a:cubicBezTo>
                    <a:pt x="161" y="326"/>
                    <a:pt x="161" y="326"/>
                    <a:pt x="162" y="326"/>
                  </a:cubicBezTo>
                  <a:cubicBezTo>
                    <a:pt x="162" y="326"/>
                    <a:pt x="162" y="326"/>
                    <a:pt x="162" y="326"/>
                  </a:cubicBezTo>
                  <a:cubicBezTo>
                    <a:pt x="162" y="326"/>
                    <a:pt x="162" y="326"/>
                    <a:pt x="162" y="326"/>
                  </a:cubicBezTo>
                  <a:cubicBezTo>
                    <a:pt x="163" y="326"/>
                    <a:pt x="163" y="326"/>
                    <a:pt x="163" y="326"/>
                  </a:cubicBezTo>
                  <a:cubicBezTo>
                    <a:pt x="163" y="326"/>
                    <a:pt x="163" y="326"/>
                    <a:pt x="163" y="326"/>
                  </a:cubicBezTo>
                  <a:cubicBezTo>
                    <a:pt x="163" y="326"/>
                    <a:pt x="163" y="326"/>
                    <a:pt x="163" y="326"/>
                  </a:cubicBezTo>
                  <a:cubicBezTo>
                    <a:pt x="164" y="326"/>
                    <a:pt x="164" y="326"/>
                    <a:pt x="164" y="326"/>
                  </a:cubicBezTo>
                  <a:cubicBezTo>
                    <a:pt x="164" y="326"/>
                    <a:pt x="164" y="326"/>
                    <a:pt x="164" y="326"/>
                  </a:cubicBezTo>
                  <a:cubicBezTo>
                    <a:pt x="164" y="326"/>
                    <a:pt x="164" y="326"/>
                    <a:pt x="164" y="326"/>
                  </a:cubicBezTo>
                  <a:cubicBezTo>
                    <a:pt x="164" y="326"/>
                    <a:pt x="165" y="326"/>
                    <a:pt x="165" y="327"/>
                  </a:cubicBezTo>
                  <a:cubicBezTo>
                    <a:pt x="165" y="327"/>
                    <a:pt x="165" y="327"/>
                    <a:pt x="165" y="327"/>
                  </a:cubicBezTo>
                  <a:cubicBezTo>
                    <a:pt x="166" y="327"/>
                    <a:pt x="166" y="328"/>
                    <a:pt x="166" y="328"/>
                  </a:cubicBezTo>
                  <a:cubicBezTo>
                    <a:pt x="166" y="328"/>
                    <a:pt x="166" y="329"/>
                    <a:pt x="167" y="329"/>
                  </a:cubicBezTo>
                  <a:cubicBezTo>
                    <a:pt x="167" y="329"/>
                    <a:pt x="167" y="329"/>
                    <a:pt x="167" y="330"/>
                  </a:cubicBezTo>
                  <a:cubicBezTo>
                    <a:pt x="167" y="330"/>
                    <a:pt x="168" y="330"/>
                    <a:pt x="168" y="330"/>
                  </a:cubicBezTo>
                  <a:cubicBezTo>
                    <a:pt x="168" y="331"/>
                    <a:pt x="168" y="331"/>
                    <a:pt x="168" y="331"/>
                  </a:cubicBezTo>
                  <a:cubicBezTo>
                    <a:pt x="169" y="332"/>
                    <a:pt x="169" y="332"/>
                    <a:pt x="169" y="332"/>
                  </a:cubicBezTo>
                  <a:cubicBezTo>
                    <a:pt x="169" y="332"/>
                    <a:pt x="170" y="333"/>
                    <a:pt x="170" y="333"/>
                  </a:cubicBezTo>
                  <a:cubicBezTo>
                    <a:pt x="170" y="334"/>
                    <a:pt x="171" y="334"/>
                    <a:pt x="171" y="334"/>
                  </a:cubicBezTo>
                  <a:cubicBezTo>
                    <a:pt x="171" y="335"/>
                    <a:pt x="171" y="335"/>
                    <a:pt x="172" y="335"/>
                  </a:cubicBezTo>
                  <a:cubicBezTo>
                    <a:pt x="172" y="335"/>
                    <a:pt x="172" y="336"/>
                    <a:pt x="172" y="336"/>
                  </a:cubicBezTo>
                  <a:cubicBezTo>
                    <a:pt x="172" y="336"/>
                    <a:pt x="172" y="336"/>
                    <a:pt x="172" y="336"/>
                  </a:cubicBezTo>
                  <a:cubicBezTo>
                    <a:pt x="171" y="336"/>
                    <a:pt x="171" y="336"/>
                    <a:pt x="171" y="336"/>
                  </a:cubicBezTo>
                  <a:cubicBezTo>
                    <a:pt x="171" y="336"/>
                    <a:pt x="171" y="336"/>
                    <a:pt x="171" y="336"/>
                  </a:cubicBezTo>
                  <a:cubicBezTo>
                    <a:pt x="171" y="336"/>
                    <a:pt x="171" y="336"/>
                    <a:pt x="171" y="336"/>
                  </a:cubicBezTo>
                  <a:cubicBezTo>
                    <a:pt x="170" y="337"/>
                    <a:pt x="170" y="337"/>
                    <a:pt x="170" y="337"/>
                  </a:cubicBezTo>
                  <a:cubicBezTo>
                    <a:pt x="170" y="337"/>
                    <a:pt x="169" y="337"/>
                    <a:pt x="169" y="337"/>
                  </a:cubicBezTo>
                  <a:cubicBezTo>
                    <a:pt x="169" y="337"/>
                    <a:pt x="169" y="337"/>
                    <a:pt x="169" y="337"/>
                  </a:cubicBezTo>
                  <a:cubicBezTo>
                    <a:pt x="169" y="338"/>
                    <a:pt x="169" y="338"/>
                    <a:pt x="169" y="338"/>
                  </a:cubicBezTo>
                  <a:cubicBezTo>
                    <a:pt x="169" y="338"/>
                    <a:pt x="169" y="338"/>
                    <a:pt x="169" y="339"/>
                  </a:cubicBezTo>
                  <a:cubicBezTo>
                    <a:pt x="169" y="339"/>
                    <a:pt x="169" y="339"/>
                    <a:pt x="170" y="339"/>
                  </a:cubicBezTo>
                  <a:cubicBezTo>
                    <a:pt x="170" y="340"/>
                    <a:pt x="170" y="340"/>
                    <a:pt x="171" y="340"/>
                  </a:cubicBezTo>
                  <a:cubicBezTo>
                    <a:pt x="171" y="340"/>
                    <a:pt x="172" y="341"/>
                    <a:pt x="172" y="341"/>
                  </a:cubicBezTo>
                  <a:cubicBezTo>
                    <a:pt x="173" y="341"/>
                    <a:pt x="173" y="341"/>
                    <a:pt x="173" y="341"/>
                  </a:cubicBezTo>
                  <a:cubicBezTo>
                    <a:pt x="173" y="341"/>
                    <a:pt x="173" y="341"/>
                    <a:pt x="173" y="341"/>
                  </a:cubicBezTo>
                  <a:cubicBezTo>
                    <a:pt x="174" y="342"/>
                    <a:pt x="174" y="342"/>
                    <a:pt x="174" y="342"/>
                  </a:cubicBezTo>
                  <a:cubicBezTo>
                    <a:pt x="174" y="342"/>
                    <a:pt x="174" y="342"/>
                    <a:pt x="174" y="342"/>
                  </a:cubicBezTo>
                  <a:cubicBezTo>
                    <a:pt x="174" y="342"/>
                    <a:pt x="174" y="343"/>
                    <a:pt x="173" y="343"/>
                  </a:cubicBezTo>
                  <a:cubicBezTo>
                    <a:pt x="173" y="343"/>
                    <a:pt x="173" y="343"/>
                    <a:pt x="172" y="343"/>
                  </a:cubicBezTo>
                  <a:cubicBezTo>
                    <a:pt x="172" y="344"/>
                    <a:pt x="171" y="344"/>
                    <a:pt x="171" y="344"/>
                  </a:cubicBezTo>
                  <a:cubicBezTo>
                    <a:pt x="170" y="344"/>
                    <a:pt x="170" y="344"/>
                    <a:pt x="170" y="345"/>
                  </a:cubicBezTo>
                  <a:cubicBezTo>
                    <a:pt x="169" y="345"/>
                    <a:pt x="168" y="345"/>
                    <a:pt x="167" y="346"/>
                  </a:cubicBezTo>
                  <a:cubicBezTo>
                    <a:pt x="166" y="346"/>
                    <a:pt x="165" y="347"/>
                    <a:pt x="164" y="347"/>
                  </a:cubicBezTo>
                  <a:cubicBezTo>
                    <a:pt x="164" y="348"/>
                    <a:pt x="163" y="348"/>
                    <a:pt x="162" y="349"/>
                  </a:cubicBezTo>
                  <a:cubicBezTo>
                    <a:pt x="161" y="349"/>
                    <a:pt x="161" y="350"/>
                    <a:pt x="160" y="351"/>
                  </a:cubicBezTo>
                  <a:cubicBezTo>
                    <a:pt x="160" y="351"/>
                    <a:pt x="160" y="351"/>
                    <a:pt x="160" y="352"/>
                  </a:cubicBezTo>
                  <a:cubicBezTo>
                    <a:pt x="159" y="352"/>
                    <a:pt x="159" y="352"/>
                    <a:pt x="159" y="352"/>
                  </a:cubicBezTo>
                  <a:cubicBezTo>
                    <a:pt x="159" y="352"/>
                    <a:pt x="158" y="353"/>
                    <a:pt x="158" y="353"/>
                  </a:cubicBezTo>
                  <a:cubicBezTo>
                    <a:pt x="158" y="353"/>
                    <a:pt x="158" y="353"/>
                    <a:pt x="158" y="354"/>
                  </a:cubicBezTo>
                  <a:cubicBezTo>
                    <a:pt x="157" y="354"/>
                    <a:pt x="157" y="355"/>
                    <a:pt x="156" y="355"/>
                  </a:cubicBezTo>
                  <a:cubicBezTo>
                    <a:pt x="156" y="356"/>
                    <a:pt x="155" y="356"/>
                    <a:pt x="155" y="357"/>
                  </a:cubicBezTo>
                  <a:cubicBezTo>
                    <a:pt x="155" y="357"/>
                    <a:pt x="154" y="358"/>
                    <a:pt x="154" y="358"/>
                  </a:cubicBezTo>
                  <a:cubicBezTo>
                    <a:pt x="154" y="359"/>
                    <a:pt x="154" y="359"/>
                    <a:pt x="154" y="360"/>
                  </a:cubicBezTo>
                  <a:cubicBezTo>
                    <a:pt x="154" y="360"/>
                    <a:pt x="154" y="360"/>
                    <a:pt x="154" y="361"/>
                  </a:cubicBezTo>
                  <a:cubicBezTo>
                    <a:pt x="154" y="361"/>
                    <a:pt x="154" y="361"/>
                    <a:pt x="155" y="362"/>
                  </a:cubicBezTo>
                  <a:cubicBezTo>
                    <a:pt x="155" y="362"/>
                    <a:pt x="155" y="362"/>
                    <a:pt x="155" y="362"/>
                  </a:cubicBezTo>
                  <a:cubicBezTo>
                    <a:pt x="155" y="363"/>
                    <a:pt x="156" y="363"/>
                    <a:pt x="156" y="363"/>
                  </a:cubicBezTo>
                  <a:cubicBezTo>
                    <a:pt x="157" y="364"/>
                    <a:pt x="158" y="365"/>
                    <a:pt x="158" y="366"/>
                  </a:cubicBezTo>
                  <a:cubicBezTo>
                    <a:pt x="159" y="366"/>
                    <a:pt x="159" y="367"/>
                    <a:pt x="160" y="368"/>
                  </a:cubicBezTo>
                  <a:cubicBezTo>
                    <a:pt x="160" y="368"/>
                    <a:pt x="160" y="369"/>
                    <a:pt x="160" y="370"/>
                  </a:cubicBezTo>
                  <a:cubicBezTo>
                    <a:pt x="160" y="370"/>
                    <a:pt x="160" y="371"/>
                    <a:pt x="160" y="372"/>
                  </a:cubicBezTo>
                  <a:cubicBezTo>
                    <a:pt x="160" y="372"/>
                    <a:pt x="160" y="372"/>
                    <a:pt x="159" y="372"/>
                  </a:cubicBezTo>
                  <a:cubicBezTo>
                    <a:pt x="159" y="373"/>
                    <a:pt x="159" y="373"/>
                    <a:pt x="159" y="373"/>
                  </a:cubicBezTo>
                  <a:cubicBezTo>
                    <a:pt x="159" y="373"/>
                    <a:pt x="159" y="373"/>
                    <a:pt x="159" y="374"/>
                  </a:cubicBezTo>
                  <a:cubicBezTo>
                    <a:pt x="159" y="374"/>
                    <a:pt x="159" y="374"/>
                    <a:pt x="159" y="374"/>
                  </a:cubicBezTo>
                  <a:cubicBezTo>
                    <a:pt x="159" y="375"/>
                    <a:pt x="160" y="376"/>
                    <a:pt x="160" y="377"/>
                  </a:cubicBezTo>
                  <a:cubicBezTo>
                    <a:pt x="161" y="378"/>
                    <a:pt x="161" y="379"/>
                    <a:pt x="162" y="380"/>
                  </a:cubicBezTo>
                  <a:cubicBezTo>
                    <a:pt x="163" y="381"/>
                    <a:pt x="164" y="383"/>
                    <a:pt x="165" y="384"/>
                  </a:cubicBezTo>
                  <a:cubicBezTo>
                    <a:pt x="167" y="386"/>
                    <a:pt x="168" y="387"/>
                    <a:pt x="169" y="389"/>
                  </a:cubicBezTo>
                  <a:cubicBezTo>
                    <a:pt x="169" y="389"/>
                    <a:pt x="169" y="389"/>
                    <a:pt x="169" y="389"/>
                  </a:cubicBezTo>
                  <a:cubicBezTo>
                    <a:pt x="169" y="389"/>
                    <a:pt x="169" y="389"/>
                    <a:pt x="169" y="389"/>
                  </a:cubicBezTo>
                  <a:cubicBezTo>
                    <a:pt x="169" y="390"/>
                    <a:pt x="168" y="390"/>
                    <a:pt x="168" y="390"/>
                  </a:cubicBezTo>
                  <a:cubicBezTo>
                    <a:pt x="168" y="390"/>
                    <a:pt x="168" y="390"/>
                    <a:pt x="168" y="390"/>
                  </a:cubicBezTo>
                  <a:cubicBezTo>
                    <a:pt x="168" y="390"/>
                    <a:pt x="168" y="390"/>
                    <a:pt x="168" y="390"/>
                  </a:cubicBezTo>
                  <a:cubicBezTo>
                    <a:pt x="168" y="390"/>
                    <a:pt x="169" y="389"/>
                    <a:pt x="169" y="389"/>
                  </a:cubicBezTo>
                  <a:cubicBezTo>
                    <a:pt x="169" y="389"/>
                    <a:pt x="169" y="389"/>
                    <a:pt x="169" y="389"/>
                  </a:cubicBezTo>
                  <a:cubicBezTo>
                    <a:pt x="169" y="389"/>
                    <a:pt x="169" y="389"/>
                    <a:pt x="169" y="388"/>
                  </a:cubicBezTo>
                  <a:cubicBezTo>
                    <a:pt x="169" y="388"/>
                    <a:pt x="169" y="388"/>
                    <a:pt x="169" y="388"/>
                  </a:cubicBezTo>
                  <a:cubicBezTo>
                    <a:pt x="169" y="387"/>
                    <a:pt x="168" y="385"/>
                    <a:pt x="166" y="384"/>
                  </a:cubicBezTo>
                  <a:cubicBezTo>
                    <a:pt x="165" y="383"/>
                    <a:pt x="164" y="382"/>
                    <a:pt x="164" y="380"/>
                  </a:cubicBezTo>
                  <a:cubicBezTo>
                    <a:pt x="163" y="379"/>
                    <a:pt x="162" y="378"/>
                    <a:pt x="161" y="377"/>
                  </a:cubicBezTo>
                  <a:cubicBezTo>
                    <a:pt x="161" y="376"/>
                    <a:pt x="160" y="375"/>
                    <a:pt x="160" y="374"/>
                  </a:cubicBezTo>
                  <a:cubicBezTo>
                    <a:pt x="160" y="374"/>
                    <a:pt x="160" y="374"/>
                    <a:pt x="160" y="374"/>
                  </a:cubicBezTo>
                  <a:cubicBezTo>
                    <a:pt x="160" y="374"/>
                    <a:pt x="160" y="373"/>
                    <a:pt x="160" y="373"/>
                  </a:cubicBezTo>
                  <a:cubicBezTo>
                    <a:pt x="160" y="373"/>
                    <a:pt x="160" y="373"/>
                    <a:pt x="160" y="373"/>
                  </a:cubicBezTo>
                  <a:cubicBezTo>
                    <a:pt x="161" y="372"/>
                    <a:pt x="161" y="372"/>
                    <a:pt x="161" y="372"/>
                  </a:cubicBezTo>
                  <a:cubicBezTo>
                    <a:pt x="161" y="371"/>
                    <a:pt x="161" y="371"/>
                    <a:pt x="161" y="370"/>
                  </a:cubicBezTo>
                  <a:cubicBezTo>
                    <a:pt x="161" y="369"/>
                    <a:pt x="161" y="368"/>
                    <a:pt x="161" y="368"/>
                  </a:cubicBezTo>
                  <a:cubicBezTo>
                    <a:pt x="160" y="367"/>
                    <a:pt x="160" y="366"/>
                    <a:pt x="159" y="365"/>
                  </a:cubicBezTo>
                  <a:cubicBezTo>
                    <a:pt x="159" y="364"/>
                    <a:pt x="158" y="364"/>
                    <a:pt x="157" y="363"/>
                  </a:cubicBezTo>
                  <a:cubicBezTo>
                    <a:pt x="157" y="362"/>
                    <a:pt x="156" y="362"/>
                    <a:pt x="156" y="362"/>
                  </a:cubicBezTo>
                  <a:cubicBezTo>
                    <a:pt x="156" y="362"/>
                    <a:pt x="156" y="361"/>
                    <a:pt x="155" y="361"/>
                  </a:cubicBezTo>
                  <a:cubicBezTo>
                    <a:pt x="155" y="361"/>
                    <a:pt x="155" y="361"/>
                    <a:pt x="155" y="360"/>
                  </a:cubicBezTo>
                  <a:cubicBezTo>
                    <a:pt x="155" y="360"/>
                    <a:pt x="155" y="360"/>
                    <a:pt x="155" y="360"/>
                  </a:cubicBezTo>
                  <a:cubicBezTo>
                    <a:pt x="155" y="359"/>
                    <a:pt x="155" y="359"/>
                    <a:pt x="155" y="358"/>
                  </a:cubicBezTo>
                  <a:cubicBezTo>
                    <a:pt x="155" y="358"/>
                    <a:pt x="156" y="358"/>
                    <a:pt x="156" y="357"/>
                  </a:cubicBezTo>
                  <a:cubicBezTo>
                    <a:pt x="156" y="357"/>
                    <a:pt x="157" y="356"/>
                    <a:pt x="157" y="356"/>
                  </a:cubicBezTo>
                  <a:cubicBezTo>
                    <a:pt x="157" y="355"/>
                    <a:pt x="158" y="355"/>
                    <a:pt x="158" y="354"/>
                  </a:cubicBezTo>
                  <a:cubicBezTo>
                    <a:pt x="159" y="354"/>
                    <a:pt x="159" y="354"/>
                    <a:pt x="159" y="354"/>
                  </a:cubicBezTo>
                  <a:cubicBezTo>
                    <a:pt x="159" y="353"/>
                    <a:pt x="159" y="353"/>
                    <a:pt x="160" y="353"/>
                  </a:cubicBezTo>
                  <a:cubicBezTo>
                    <a:pt x="160" y="353"/>
                    <a:pt x="160" y="352"/>
                    <a:pt x="160" y="352"/>
                  </a:cubicBezTo>
                  <a:cubicBezTo>
                    <a:pt x="161" y="352"/>
                    <a:pt x="161" y="352"/>
                    <a:pt x="161" y="351"/>
                  </a:cubicBezTo>
                  <a:cubicBezTo>
                    <a:pt x="161" y="351"/>
                    <a:pt x="162" y="350"/>
                    <a:pt x="163" y="350"/>
                  </a:cubicBezTo>
                  <a:cubicBezTo>
                    <a:pt x="163" y="349"/>
                    <a:pt x="164" y="349"/>
                    <a:pt x="165" y="348"/>
                  </a:cubicBezTo>
                  <a:cubicBezTo>
                    <a:pt x="166" y="348"/>
                    <a:pt x="167" y="347"/>
                    <a:pt x="167" y="347"/>
                  </a:cubicBezTo>
                  <a:cubicBezTo>
                    <a:pt x="168" y="346"/>
                    <a:pt x="169" y="346"/>
                    <a:pt x="170" y="346"/>
                  </a:cubicBezTo>
                  <a:cubicBezTo>
                    <a:pt x="170" y="345"/>
                    <a:pt x="171" y="345"/>
                    <a:pt x="171" y="345"/>
                  </a:cubicBezTo>
                  <a:cubicBezTo>
                    <a:pt x="172" y="345"/>
                    <a:pt x="172" y="344"/>
                    <a:pt x="173" y="344"/>
                  </a:cubicBezTo>
                  <a:cubicBezTo>
                    <a:pt x="173" y="344"/>
                    <a:pt x="174" y="344"/>
                    <a:pt x="174" y="343"/>
                  </a:cubicBezTo>
                  <a:cubicBezTo>
                    <a:pt x="175" y="343"/>
                    <a:pt x="175" y="343"/>
                    <a:pt x="176" y="343"/>
                  </a:cubicBezTo>
                  <a:cubicBezTo>
                    <a:pt x="176" y="342"/>
                    <a:pt x="176" y="342"/>
                    <a:pt x="176" y="342"/>
                  </a:cubicBezTo>
                  <a:cubicBezTo>
                    <a:pt x="176" y="342"/>
                    <a:pt x="176" y="342"/>
                    <a:pt x="176" y="342"/>
                  </a:cubicBezTo>
                  <a:cubicBezTo>
                    <a:pt x="175" y="342"/>
                    <a:pt x="175" y="341"/>
                    <a:pt x="175" y="341"/>
                  </a:cubicBezTo>
                  <a:cubicBezTo>
                    <a:pt x="175" y="341"/>
                    <a:pt x="174" y="341"/>
                    <a:pt x="174" y="341"/>
                  </a:cubicBezTo>
                  <a:cubicBezTo>
                    <a:pt x="174" y="341"/>
                    <a:pt x="174" y="341"/>
                    <a:pt x="173" y="340"/>
                  </a:cubicBezTo>
                  <a:cubicBezTo>
                    <a:pt x="173" y="340"/>
                    <a:pt x="173" y="340"/>
                    <a:pt x="173" y="340"/>
                  </a:cubicBezTo>
                  <a:cubicBezTo>
                    <a:pt x="172" y="340"/>
                    <a:pt x="172" y="340"/>
                    <a:pt x="171" y="339"/>
                  </a:cubicBezTo>
                  <a:cubicBezTo>
                    <a:pt x="171" y="339"/>
                    <a:pt x="171" y="339"/>
                    <a:pt x="170" y="339"/>
                  </a:cubicBezTo>
                  <a:cubicBezTo>
                    <a:pt x="170" y="339"/>
                    <a:pt x="170" y="338"/>
                    <a:pt x="170" y="338"/>
                  </a:cubicBezTo>
                  <a:cubicBezTo>
                    <a:pt x="170" y="338"/>
                    <a:pt x="170" y="338"/>
                    <a:pt x="170" y="338"/>
                  </a:cubicBezTo>
                  <a:cubicBezTo>
                    <a:pt x="170" y="338"/>
                    <a:pt x="170" y="338"/>
                    <a:pt x="170" y="338"/>
                  </a:cubicBezTo>
                  <a:cubicBezTo>
                    <a:pt x="170" y="338"/>
                    <a:pt x="170" y="338"/>
                    <a:pt x="170" y="338"/>
                  </a:cubicBezTo>
                  <a:cubicBezTo>
                    <a:pt x="170" y="338"/>
                    <a:pt x="170" y="338"/>
                    <a:pt x="170" y="338"/>
                  </a:cubicBezTo>
                  <a:cubicBezTo>
                    <a:pt x="170" y="337"/>
                    <a:pt x="171" y="337"/>
                    <a:pt x="171" y="337"/>
                  </a:cubicBezTo>
                  <a:cubicBezTo>
                    <a:pt x="171" y="337"/>
                    <a:pt x="171" y="337"/>
                    <a:pt x="171" y="337"/>
                  </a:cubicBezTo>
                  <a:cubicBezTo>
                    <a:pt x="172" y="337"/>
                    <a:pt x="172" y="337"/>
                    <a:pt x="172" y="337"/>
                  </a:cubicBezTo>
                  <a:cubicBezTo>
                    <a:pt x="172" y="337"/>
                    <a:pt x="172" y="337"/>
                    <a:pt x="172" y="337"/>
                  </a:cubicBezTo>
                  <a:cubicBezTo>
                    <a:pt x="172" y="336"/>
                    <a:pt x="173" y="336"/>
                    <a:pt x="173" y="336"/>
                  </a:cubicBezTo>
                  <a:cubicBezTo>
                    <a:pt x="173" y="336"/>
                    <a:pt x="173" y="335"/>
                    <a:pt x="173" y="335"/>
                  </a:cubicBezTo>
                  <a:cubicBezTo>
                    <a:pt x="173" y="335"/>
                    <a:pt x="172" y="334"/>
                    <a:pt x="172" y="334"/>
                  </a:cubicBezTo>
                  <a:cubicBezTo>
                    <a:pt x="172" y="334"/>
                    <a:pt x="172" y="333"/>
                    <a:pt x="171" y="333"/>
                  </a:cubicBezTo>
                  <a:cubicBezTo>
                    <a:pt x="171" y="332"/>
                    <a:pt x="170" y="332"/>
                    <a:pt x="170" y="331"/>
                  </a:cubicBezTo>
                  <a:cubicBezTo>
                    <a:pt x="170" y="331"/>
                    <a:pt x="169" y="331"/>
                    <a:pt x="169" y="331"/>
                  </a:cubicBezTo>
                  <a:cubicBezTo>
                    <a:pt x="169" y="330"/>
                    <a:pt x="169" y="330"/>
                    <a:pt x="169" y="330"/>
                  </a:cubicBezTo>
                  <a:cubicBezTo>
                    <a:pt x="168" y="330"/>
                    <a:pt x="168" y="329"/>
                    <a:pt x="168" y="329"/>
                  </a:cubicBezTo>
                  <a:cubicBezTo>
                    <a:pt x="168" y="329"/>
                    <a:pt x="168" y="329"/>
                    <a:pt x="168" y="328"/>
                  </a:cubicBezTo>
                  <a:cubicBezTo>
                    <a:pt x="167" y="328"/>
                    <a:pt x="167" y="328"/>
                    <a:pt x="167" y="327"/>
                  </a:cubicBezTo>
                  <a:cubicBezTo>
                    <a:pt x="166" y="327"/>
                    <a:pt x="166" y="327"/>
                    <a:pt x="166" y="326"/>
                  </a:cubicBezTo>
                  <a:cubicBezTo>
                    <a:pt x="166" y="326"/>
                    <a:pt x="165" y="326"/>
                    <a:pt x="165" y="326"/>
                  </a:cubicBezTo>
                  <a:cubicBezTo>
                    <a:pt x="165" y="326"/>
                    <a:pt x="165" y="325"/>
                    <a:pt x="164" y="325"/>
                  </a:cubicBezTo>
                  <a:cubicBezTo>
                    <a:pt x="164" y="325"/>
                    <a:pt x="164" y="325"/>
                    <a:pt x="164" y="325"/>
                  </a:cubicBezTo>
                  <a:cubicBezTo>
                    <a:pt x="164" y="325"/>
                    <a:pt x="164" y="325"/>
                    <a:pt x="164" y="325"/>
                  </a:cubicBezTo>
                  <a:cubicBezTo>
                    <a:pt x="164" y="325"/>
                    <a:pt x="164" y="325"/>
                    <a:pt x="163" y="325"/>
                  </a:cubicBezTo>
                  <a:cubicBezTo>
                    <a:pt x="163" y="325"/>
                    <a:pt x="163" y="325"/>
                    <a:pt x="163" y="325"/>
                  </a:cubicBezTo>
                  <a:cubicBezTo>
                    <a:pt x="163" y="325"/>
                    <a:pt x="163" y="325"/>
                    <a:pt x="163" y="325"/>
                  </a:cubicBezTo>
                  <a:cubicBezTo>
                    <a:pt x="163" y="325"/>
                    <a:pt x="163" y="325"/>
                    <a:pt x="162" y="325"/>
                  </a:cubicBezTo>
                  <a:cubicBezTo>
                    <a:pt x="162" y="325"/>
                    <a:pt x="162" y="325"/>
                    <a:pt x="162" y="325"/>
                  </a:cubicBezTo>
                  <a:cubicBezTo>
                    <a:pt x="162" y="325"/>
                    <a:pt x="162" y="325"/>
                    <a:pt x="162" y="325"/>
                  </a:cubicBezTo>
                  <a:cubicBezTo>
                    <a:pt x="161" y="325"/>
                    <a:pt x="161" y="325"/>
                    <a:pt x="161" y="325"/>
                  </a:cubicBezTo>
                  <a:cubicBezTo>
                    <a:pt x="160" y="325"/>
                    <a:pt x="160" y="325"/>
                    <a:pt x="160" y="325"/>
                  </a:cubicBezTo>
                  <a:cubicBezTo>
                    <a:pt x="159" y="326"/>
                    <a:pt x="159" y="326"/>
                    <a:pt x="159" y="326"/>
                  </a:cubicBezTo>
                  <a:cubicBezTo>
                    <a:pt x="159" y="326"/>
                    <a:pt x="158" y="326"/>
                    <a:pt x="158" y="326"/>
                  </a:cubicBezTo>
                  <a:cubicBezTo>
                    <a:pt x="158" y="326"/>
                    <a:pt x="158" y="326"/>
                    <a:pt x="158" y="326"/>
                  </a:cubicBezTo>
                  <a:cubicBezTo>
                    <a:pt x="158" y="326"/>
                    <a:pt x="158" y="326"/>
                    <a:pt x="158" y="326"/>
                  </a:cubicBezTo>
                  <a:cubicBezTo>
                    <a:pt x="158" y="326"/>
                    <a:pt x="158" y="326"/>
                    <a:pt x="158" y="326"/>
                  </a:cubicBezTo>
                  <a:cubicBezTo>
                    <a:pt x="158" y="326"/>
                    <a:pt x="158" y="326"/>
                    <a:pt x="158" y="326"/>
                  </a:cubicBezTo>
                  <a:cubicBezTo>
                    <a:pt x="158" y="326"/>
                    <a:pt x="158" y="326"/>
                    <a:pt x="158" y="326"/>
                  </a:cubicBezTo>
                  <a:cubicBezTo>
                    <a:pt x="158" y="326"/>
                    <a:pt x="158" y="326"/>
                    <a:pt x="157" y="326"/>
                  </a:cubicBezTo>
                  <a:cubicBezTo>
                    <a:pt x="157" y="326"/>
                    <a:pt x="157" y="326"/>
                    <a:pt x="157" y="326"/>
                  </a:cubicBezTo>
                  <a:cubicBezTo>
                    <a:pt x="157" y="326"/>
                    <a:pt x="157" y="326"/>
                    <a:pt x="157" y="326"/>
                  </a:cubicBezTo>
                  <a:cubicBezTo>
                    <a:pt x="157" y="326"/>
                    <a:pt x="157" y="325"/>
                    <a:pt x="157" y="325"/>
                  </a:cubicBezTo>
                  <a:cubicBezTo>
                    <a:pt x="157" y="325"/>
                    <a:pt x="157" y="325"/>
                    <a:pt x="157" y="324"/>
                  </a:cubicBezTo>
                  <a:cubicBezTo>
                    <a:pt x="157" y="324"/>
                    <a:pt x="157" y="324"/>
                    <a:pt x="157" y="323"/>
                  </a:cubicBezTo>
                  <a:cubicBezTo>
                    <a:pt x="157" y="323"/>
                    <a:pt x="157" y="322"/>
                    <a:pt x="157" y="322"/>
                  </a:cubicBezTo>
                  <a:cubicBezTo>
                    <a:pt x="157" y="321"/>
                    <a:pt x="157" y="321"/>
                    <a:pt x="157" y="321"/>
                  </a:cubicBezTo>
                  <a:cubicBezTo>
                    <a:pt x="157" y="320"/>
                    <a:pt x="157" y="320"/>
                    <a:pt x="156" y="320"/>
                  </a:cubicBezTo>
                  <a:cubicBezTo>
                    <a:pt x="156" y="320"/>
                    <a:pt x="156" y="319"/>
                    <a:pt x="155" y="319"/>
                  </a:cubicBezTo>
                  <a:cubicBezTo>
                    <a:pt x="155" y="319"/>
                    <a:pt x="154" y="319"/>
                    <a:pt x="154" y="319"/>
                  </a:cubicBezTo>
                  <a:cubicBezTo>
                    <a:pt x="154" y="319"/>
                    <a:pt x="154" y="319"/>
                    <a:pt x="154" y="319"/>
                  </a:cubicBezTo>
                  <a:cubicBezTo>
                    <a:pt x="153" y="319"/>
                    <a:pt x="153" y="319"/>
                    <a:pt x="153" y="319"/>
                  </a:cubicBezTo>
                  <a:cubicBezTo>
                    <a:pt x="153" y="319"/>
                    <a:pt x="153" y="319"/>
                    <a:pt x="153" y="319"/>
                  </a:cubicBezTo>
                  <a:cubicBezTo>
                    <a:pt x="153" y="318"/>
                    <a:pt x="152" y="318"/>
                    <a:pt x="152" y="318"/>
                  </a:cubicBezTo>
                  <a:cubicBezTo>
                    <a:pt x="152" y="318"/>
                    <a:pt x="152" y="318"/>
                    <a:pt x="152" y="318"/>
                  </a:cubicBezTo>
                  <a:cubicBezTo>
                    <a:pt x="152" y="318"/>
                    <a:pt x="152" y="318"/>
                    <a:pt x="152" y="318"/>
                  </a:cubicBezTo>
                  <a:cubicBezTo>
                    <a:pt x="152" y="318"/>
                    <a:pt x="152" y="318"/>
                    <a:pt x="152" y="318"/>
                  </a:cubicBezTo>
                  <a:cubicBezTo>
                    <a:pt x="152" y="318"/>
                    <a:pt x="152" y="317"/>
                    <a:pt x="152" y="317"/>
                  </a:cubicBezTo>
                  <a:cubicBezTo>
                    <a:pt x="152" y="317"/>
                    <a:pt x="153" y="316"/>
                    <a:pt x="153" y="316"/>
                  </a:cubicBezTo>
                  <a:cubicBezTo>
                    <a:pt x="153" y="316"/>
                    <a:pt x="153" y="315"/>
                    <a:pt x="153" y="315"/>
                  </a:cubicBezTo>
                  <a:cubicBezTo>
                    <a:pt x="153" y="315"/>
                    <a:pt x="154" y="315"/>
                    <a:pt x="154" y="314"/>
                  </a:cubicBezTo>
                  <a:cubicBezTo>
                    <a:pt x="154" y="314"/>
                    <a:pt x="154" y="314"/>
                    <a:pt x="154" y="314"/>
                  </a:cubicBezTo>
                  <a:cubicBezTo>
                    <a:pt x="154" y="314"/>
                    <a:pt x="155" y="314"/>
                    <a:pt x="155" y="313"/>
                  </a:cubicBezTo>
                  <a:cubicBezTo>
                    <a:pt x="156" y="313"/>
                    <a:pt x="156" y="313"/>
                    <a:pt x="156" y="313"/>
                  </a:cubicBezTo>
                  <a:cubicBezTo>
                    <a:pt x="156" y="312"/>
                    <a:pt x="157" y="312"/>
                    <a:pt x="157" y="312"/>
                  </a:cubicBezTo>
                  <a:cubicBezTo>
                    <a:pt x="157" y="312"/>
                    <a:pt x="157" y="311"/>
                    <a:pt x="157" y="311"/>
                  </a:cubicBezTo>
                  <a:cubicBezTo>
                    <a:pt x="157" y="311"/>
                    <a:pt x="157" y="311"/>
                    <a:pt x="157" y="311"/>
                  </a:cubicBezTo>
                  <a:cubicBezTo>
                    <a:pt x="157" y="310"/>
                    <a:pt x="157" y="310"/>
                    <a:pt x="157" y="310"/>
                  </a:cubicBezTo>
                  <a:cubicBezTo>
                    <a:pt x="157" y="310"/>
                    <a:pt x="156" y="310"/>
                    <a:pt x="156" y="310"/>
                  </a:cubicBezTo>
                  <a:cubicBezTo>
                    <a:pt x="156" y="310"/>
                    <a:pt x="156" y="310"/>
                    <a:pt x="156" y="310"/>
                  </a:cubicBezTo>
                  <a:cubicBezTo>
                    <a:pt x="155" y="309"/>
                    <a:pt x="155" y="309"/>
                    <a:pt x="155" y="309"/>
                  </a:cubicBezTo>
                  <a:cubicBezTo>
                    <a:pt x="155" y="309"/>
                    <a:pt x="155" y="309"/>
                    <a:pt x="154" y="308"/>
                  </a:cubicBezTo>
                  <a:cubicBezTo>
                    <a:pt x="154" y="308"/>
                    <a:pt x="154" y="308"/>
                    <a:pt x="154" y="308"/>
                  </a:cubicBezTo>
                  <a:cubicBezTo>
                    <a:pt x="154" y="308"/>
                    <a:pt x="154" y="307"/>
                    <a:pt x="155" y="307"/>
                  </a:cubicBezTo>
                  <a:cubicBezTo>
                    <a:pt x="155" y="307"/>
                    <a:pt x="155" y="307"/>
                    <a:pt x="155" y="307"/>
                  </a:cubicBezTo>
                  <a:cubicBezTo>
                    <a:pt x="155" y="306"/>
                    <a:pt x="155" y="306"/>
                    <a:pt x="156" y="306"/>
                  </a:cubicBezTo>
                  <a:cubicBezTo>
                    <a:pt x="156" y="306"/>
                    <a:pt x="156" y="306"/>
                    <a:pt x="156" y="306"/>
                  </a:cubicBezTo>
                  <a:cubicBezTo>
                    <a:pt x="156" y="305"/>
                    <a:pt x="157" y="305"/>
                    <a:pt x="157" y="305"/>
                  </a:cubicBezTo>
                  <a:cubicBezTo>
                    <a:pt x="157" y="305"/>
                    <a:pt x="157" y="305"/>
                    <a:pt x="158" y="304"/>
                  </a:cubicBezTo>
                  <a:cubicBezTo>
                    <a:pt x="158" y="304"/>
                    <a:pt x="158" y="304"/>
                    <a:pt x="158" y="304"/>
                  </a:cubicBezTo>
                  <a:cubicBezTo>
                    <a:pt x="158" y="304"/>
                    <a:pt x="159" y="303"/>
                    <a:pt x="159" y="303"/>
                  </a:cubicBezTo>
                  <a:cubicBezTo>
                    <a:pt x="159" y="303"/>
                    <a:pt x="159" y="302"/>
                    <a:pt x="159" y="302"/>
                  </a:cubicBezTo>
                  <a:cubicBezTo>
                    <a:pt x="159" y="301"/>
                    <a:pt x="159" y="301"/>
                    <a:pt x="159" y="301"/>
                  </a:cubicBezTo>
                  <a:cubicBezTo>
                    <a:pt x="159" y="300"/>
                    <a:pt x="159" y="300"/>
                    <a:pt x="160" y="300"/>
                  </a:cubicBezTo>
                  <a:cubicBezTo>
                    <a:pt x="160" y="299"/>
                    <a:pt x="160" y="299"/>
                    <a:pt x="160" y="299"/>
                  </a:cubicBezTo>
                  <a:cubicBezTo>
                    <a:pt x="161" y="299"/>
                    <a:pt x="161" y="299"/>
                    <a:pt x="161" y="299"/>
                  </a:cubicBezTo>
                  <a:cubicBezTo>
                    <a:pt x="161" y="299"/>
                    <a:pt x="162" y="299"/>
                    <a:pt x="162" y="299"/>
                  </a:cubicBezTo>
                  <a:cubicBezTo>
                    <a:pt x="162" y="299"/>
                    <a:pt x="162" y="299"/>
                    <a:pt x="162" y="299"/>
                  </a:cubicBezTo>
                  <a:cubicBezTo>
                    <a:pt x="162" y="299"/>
                    <a:pt x="162" y="299"/>
                    <a:pt x="163" y="299"/>
                  </a:cubicBezTo>
                  <a:cubicBezTo>
                    <a:pt x="163" y="299"/>
                    <a:pt x="163" y="299"/>
                    <a:pt x="163" y="299"/>
                  </a:cubicBezTo>
                  <a:cubicBezTo>
                    <a:pt x="163" y="300"/>
                    <a:pt x="163" y="300"/>
                    <a:pt x="164" y="300"/>
                  </a:cubicBezTo>
                  <a:cubicBezTo>
                    <a:pt x="164" y="300"/>
                    <a:pt x="164" y="300"/>
                    <a:pt x="164" y="301"/>
                  </a:cubicBezTo>
                  <a:cubicBezTo>
                    <a:pt x="164" y="301"/>
                    <a:pt x="165" y="301"/>
                    <a:pt x="165" y="301"/>
                  </a:cubicBezTo>
                  <a:cubicBezTo>
                    <a:pt x="165" y="302"/>
                    <a:pt x="165" y="302"/>
                    <a:pt x="165" y="302"/>
                  </a:cubicBezTo>
                  <a:cubicBezTo>
                    <a:pt x="166" y="302"/>
                    <a:pt x="166" y="303"/>
                    <a:pt x="166" y="303"/>
                  </a:cubicBezTo>
                  <a:cubicBezTo>
                    <a:pt x="166" y="304"/>
                    <a:pt x="167" y="304"/>
                    <a:pt x="167" y="304"/>
                  </a:cubicBezTo>
                  <a:cubicBezTo>
                    <a:pt x="167" y="304"/>
                    <a:pt x="168" y="305"/>
                    <a:pt x="168" y="305"/>
                  </a:cubicBezTo>
                  <a:cubicBezTo>
                    <a:pt x="168" y="305"/>
                    <a:pt x="169" y="305"/>
                    <a:pt x="169" y="305"/>
                  </a:cubicBezTo>
                  <a:cubicBezTo>
                    <a:pt x="170" y="305"/>
                    <a:pt x="170" y="305"/>
                    <a:pt x="170" y="305"/>
                  </a:cubicBezTo>
                  <a:cubicBezTo>
                    <a:pt x="170" y="305"/>
                    <a:pt x="171" y="305"/>
                    <a:pt x="171" y="305"/>
                  </a:cubicBezTo>
                  <a:cubicBezTo>
                    <a:pt x="171" y="304"/>
                    <a:pt x="171" y="304"/>
                    <a:pt x="171" y="304"/>
                  </a:cubicBezTo>
                  <a:cubicBezTo>
                    <a:pt x="171" y="304"/>
                    <a:pt x="172" y="304"/>
                    <a:pt x="172" y="304"/>
                  </a:cubicBezTo>
                  <a:cubicBezTo>
                    <a:pt x="172" y="304"/>
                    <a:pt x="172" y="304"/>
                    <a:pt x="172" y="303"/>
                  </a:cubicBezTo>
                  <a:cubicBezTo>
                    <a:pt x="172" y="303"/>
                    <a:pt x="172" y="303"/>
                    <a:pt x="172" y="303"/>
                  </a:cubicBezTo>
                  <a:cubicBezTo>
                    <a:pt x="172" y="302"/>
                    <a:pt x="172" y="302"/>
                    <a:pt x="172" y="302"/>
                  </a:cubicBezTo>
                  <a:cubicBezTo>
                    <a:pt x="172" y="301"/>
                    <a:pt x="172" y="301"/>
                    <a:pt x="172" y="301"/>
                  </a:cubicBezTo>
                  <a:cubicBezTo>
                    <a:pt x="172" y="301"/>
                    <a:pt x="172" y="300"/>
                    <a:pt x="171" y="300"/>
                  </a:cubicBezTo>
                  <a:cubicBezTo>
                    <a:pt x="171" y="299"/>
                    <a:pt x="171" y="299"/>
                    <a:pt x="171" y="299"/>
                  </a:cubicBezTo>
                  <a:cubicBezTo>
                    <a:pt x="171" y="299"/>
                    <a:pt x="171" y="299"/>
                    <a:pt x="171" y="299"/>
                  </a:cubicBezTo>
                  <a:cubicBezTo>
                    <a:pt x="171" y="299"/>
                    <a:pt x="171" y="299"/>
                    <a:pt x="171" y="298"/>
                  </a:cubicBezTo>
                  <a:cubicBezTo>
                    <a:pt x="171" y="298"/>
                    <a:pt x="171" y="298"/>
                    <a:pt x="171" y="298"/>
                  </a:cubicBezTo>
                  <a:cubicBezTo>
                    <a:pt x="171" y="297"/>
                    <a:pt x="171" y="297"/>
                    <a:pt x="171" y="297"/>
                  </a:cubicBezTo>
                  <a:cubicBezTo>
                    <a:pt x="171" y="297"/>
                    <a:pt x="171" y="297"/>
                    <a:pt x="171" y="296"/>
                  </a:cubicBezTo>
                  <a:cubicBezTo>
                    <a:pt x="171" y="296"/>
                    <a:pt x="171" y="296"/>
                    <a:pt x="171" y="296"/>
                  </a:cubicBezTo>
                  <a:cubicBezTo>
                    <a:pt x="171" y="296"/>
                    <a:pt x="172" y="296"/>
                    <a:pt x="172" y="296"/>
                  </a:cubicBezTo>
                  <a:cubicBezTo>
                    <a:pt x="172" y="296"/>
                    <a:pt x="172" y="296"/>
                    <a:pt x="172" y="296"/>
                  </a:cubicBezTo>
                  <a:cubicBezTo>
                    <a:pt x="172" y="296"/>
                    <a:pt x="173" y="295"/>
                    <a:pt x="173" y="295"/>
                  </a:cubicBezTo>
                  <a:cubicBezTo>
                    <a:pt x="173" y="295"/>
                    <a:pt x="174" y="295"/>
                    <a:pt x="174" y="295"/>
                  </a:cubicBezTo>
                  <a:cubicBezTo>
                    <a:pt x="175" y="295"/>
                    <a:pt x="175" y="295"/>
                    <a:pt x="175" y="294"/>
                  </a:cubicBezTo>
                  <a:cubicBezTo>
                    <a:pt x="175" y="294"/>
                    <a:pt x="175" y="294"/>
                    <a:pt x="175" y="293"/>
                  </a:cubicBezTo>
                  <a:cubicBezTo>
                    <a:pt x="176" y="293"/>
                    <a:pt x="176" y="293"/>
                    <a:pt x="176" y="293"/>
                  </a:cubicBezTo>
                  <a:cubicBezTo>
                    <a:pt x="176" y="293"/>
                    <a:pt x="176" y="292"/>
                    <a:pt x="176" y="292"/>
                  </a:cubicBezTo>
                  <a:cubicBezTo>
                    <a:pt x="176" y="292"/>
                    <a:pt x="176" y="292"/>
                    <a:pt x="176" y="292"/>
                  </a:cubicBezTo>
                  <a:cubicBezTo>
                    <a:pt x="176" y="292"/>
                    <a:pt x="177" y="292"/>
                    <a:pt x="177" y="292"/>
                  </a:cubicBezTo>
                  <a:cubicBezTo>
                    <a:pt x="177" y="291"/>
                    <a:pt x="177" y="291"/>
                    <a:pt x="177" y="291"/>
                  </a:cubicBezTo>
                  <a:cubicBezTo>
                    <a:pt x="178" y="291"/>
                    <a:pt x="178" y="291"/>
                    <a:pt x="179" y="291"/>
                  </a:cubicBezTo>
                  <a:cubicBezTo>
                    <a:pt x="180" y="291"/>
                    <a:pt x="180" y="291"/>
                    <a:pt x="181" y="290"/>
                  </a:cubicBezTo>
                  <a:cubicBezTo>
                    <a:pt x="182" y="290"/>
                    <a:pt x="182" y="290"/>
                    <a:pt x="183" y="289"/>
                  </a:cubicBezTo>
                  <a:cubicBezTo>
                    <a:pt x="184" y="289"/>
                    <a:pt x="184" y="288"/>
                    <a:pt x="185" y="288"/>
                  </a:cubicBezTo>
                  <a:cubicBezTo>
                    <a:pt x="185" y="288"/>
                    <a:pt x="185" y="288"/>
                    <a:pt x="185" y="288"/>
                  </a:cubicBezTo>
                  <a:cubicBezTo>
                    <a:pt x="185" y="288"/>
                    <a:pt x="186" y="288"/>
                    <a:pt x="186" y="288"/>
                  </a:cubicBezTo>
                  <a:cubicBezTo>
                    <a:pt x="186" y="288"/>
                    <a:pt x="186" y="288"/>
                    <a:pt x="186" y="288"/>
                  </a:cubicBezTo>
                  <a:cubicBezTo>
                    <a:pt x="186" y="287"/>
                    <a:pt x="186" y="287"/>
                    <a:pt x="186" y="287"/>
                  </a:cubicBezTo>
                  <a:cubicBezTo>
                    <a:pt x="187" y="287"/>
                    <a:pt x="187" y="287"/>
                    <a:pt x="187" y="287"/>
                  </a:cubicBezTo>
                  <a:cubicBezTo>
                    <a:pt x="187" y="287"/>
                    <a:pt x="187" y="287"/>
                    <a:pt x="188" y="287"/>
                  </a:cubicBezTo>
                  <a:cubicBezTo>
                    <a:pt x="188" y="286"/>
                    <a:pt x="189" y="286"/>
                    <a:pt x="189" y="286"/>
                  </a:cubicBezTo>
                  <a:cubicBezTo>
                    <a:pt x="190" y="286"/>
                    <a:pt x="190" y="286"/>
                    <a:pt x="190" y="286"/>
                  </a:cubicBezTo>
                  <a:cubicBezTo>
                    <a:pt x="191" y="286"/>
                    <a:pt x="191" y="285"/>
                    <a:pt x="192" y="285"/>
                  </a:cubicBezTo>
                  <a:cubicBezTo>
                    <a:pt x="192" y="286"/>
                    <a:pt x="192" y="286"/>
                    <a:pt x="192" y="286"/>
                  </a:cubicBezTo>
                  <a:cubicBezTo>
                    <a:pt x="193" y="286"/>
                    <a:pt x="193" y="286"/>
                    <a:pt x="193" y="286"/>
                  </a:cubicBezTo>
                  <a:cubicBezTo>
                    <a:pt x="193" y="286"/>
                    <a:pt x="193" y="286"/>
                    <a:pt x="194" y="286"/>
                  </a:cubicBezTo>
                  <a:cubicBezTo>
                    <a:pt x="194" y="286"/>
                    <a:pt x="194" y="287"/>
                    <a:pt x="194" y="287"/>
                  </a:cubicBezTo>
                  <a:cubicBezTo>
                    <a:pt x="194" y="287"/>
                    <a:pt x="194" y="287"/>
                    <a:pt x="195" y="287"/>
                  </a:cubicBezTo>
                  <a:cubicBezTo>
                    <a:pt x="195" y="287"/>
                    <a:pt x="195" y="287"/>
                    <a:pt x="195" y="287"/>
                  </a:cubicBezTo>
                  <a:cubicBezTo>
                    <a:pt x="196" y="287"/>
                    <a:pt x="196" y="287"/>
                    <a:pt x="196" y="287"/>
                  </a:cubicBezTo>
                  <a:cubicBezTo>
                    <a:pt x="196" y="287"/>
                    <a:pt x="196" y="287"/>
                    <a:pt x="196" y="287"/>
                  </a:cubicBezTo>
                  <a:cubicBezTo>
                    <a:pt x="197" y="286"/>
                    <a:pt x="197" y="286"/>
                    <a:pt x="197" y="286"/>
                  </a:cubicBezTo>
                  <a:cubicBezTo>
                    <a:pt x="197" y="286"/>
                    <a:pt x="197" y="286"/>
                    <a:pt x="197" y="285"/>
                  </a:cubicBezTo>
                  <a:cubicBezTo>
                    <a:pt x="197" y="285"/>
                    <a:pt x="198" y="285"/>
                    <a:pt x="198" y="285"/>
                  </a:cubicBezTo>
                  <a:cubicBezTo>
                    <a:pt x="198" y="284"/>
                    <a:pt x="198" y="284"/>
                    <a:pt x="198" y="284"/>
                  </a:cubicBezTo>
                  <a:cubicBezTo>
                    <a:pt x="199" y="284"/>
                    <a:pt x="199" y="284"/>
                    <a:pt x="199" y="284"/>
                  </a:cubicBezTo>
                  <a:cubicBezTo>
                    <a:pt x="199" y="284"/>
                    <a:pt x="199" y="284"/>
                    <a:pt x="200" y="284"/>
                  </a:cubicBezTo>
                  <a:cubicBezTo>
                    <a:pt x="200" y="284"/>
                    <a:pt x="200" y="284"/>
                    <a:pt x="200" y="284"/>
                  </a:cubicBezTo>
                  <a:cubicBezTo>
                    <a:pt x="201" y="284"/>
                    <a:pt x="201" y="284"/>
                    <a:pt x="201" y="284"/>
                  </a:cubicBezTo>
                  <a:cubicBezTo>
                    <a:pt x="202" y="285"/>
                    <a:pt x="202" y="285"/>
                    <a:pt x="202" y="285"/>
                  </a:cubicBezTo>
                  <a:cubicBezTo>
                    <a:pt x="202" y="285"/>
                    <a:pt x="202" y="285"/>
                    <a:pt x="202" y="285"/>
                  </a:cubicBezTo>
                  <a:cubicBezTo>
                    <a:pt x="202" y="285"/>
                    <a:pt x="202" y="286"/>
                    <a:pt x="203" y="286"/>
                  </a:cubicBezTo>
                  <a:cubicBezTo>
                    <a:pt x="203" y="286"/>
                    <a:pt x="203" y="286"/>
                    <a:pt x="204" y="286"/>
                  </a:cubicBezTo>
                  <a:cubicBezTo>
                    <a:pt x="204" y="286"/>
                    <a:pt x="205" y="287"/>
                    <a:pt x="205" y="287"/>
                  </a:cubicBezTo>
                  <a:cubicBezTo>
                    <a:pt x="206" y="287"/>
                    <a:pt x="206" y="287"/>
                    <a:pt x="207" y="287"/>
                  </a:cubicBezTo>
                  <a:cubicBezTo>
                    <a:pt x="208" y="287"/>
                    <a:pt x="208" y="287"/>
                    <a:pt x="209" y="287"/>
                  </a:cubicBezTo>
                  <a:cubicBezTo>
                    <a:pt x="209" y="287"/>
                    <a:pt x="210" y="288"/>
                    <a:pt x="210" y="288"/>
                  </a:cubicBezTo>
                  <a:cubicBezTo>
                    <a:pt x="210" y="288"/>
                    <a:pt x="211" y="288"/>
                    <a:pt x="211" y="288"/>
                  </a:cubicBezTo>
                  <a:cubicBezTo>
                    <a:pt x="212" y="288"/>
                    <a:pt x="212" y="288"/>
                    <a:pt x="212" y="288"/>
                  </a:cubicBezTo>
                  <a:cubicBezTo>
                    <a:pt x="213" y="289"/>
                    <a:pt x="213" y="289"/>
                    <a:pt x="213" y="289"/>
                  </a:cubicBezTo>
                  <a:cubicBezTo>
                    <a:pt x="213" y="289"/>
                    <a:pt x="214" y="290"/>
                    <a:pt x="215" y="290"/>
                  </a:cubicBezTo>
                  <a:cubicBezTo>
                    <a:pt x="215" y="291"/>
                    <a:pt x="216" y="291"/>
                    <a:pt x="217" y="291"/>
                  </a:cubicBezTo>
                  <a:cubicBezTo>
                    <a:pt x="217" y="292"/>
                    <a:pt x="218" y="292"/>
                    <a:pt x="218" y="293"/>
                  </a:cubicBezTo>
                  <a:cubicBezTo>
                    <a:pt x="219" y="293"/>
                    <a:pt x="219" y="294"/>
                    <a:pt x="219" y="294"/>
                  </a:cubicBezTo>
                  <a:cubicBezTo>
                    <a:pt x="219" y="294"/>
                    <a:pt x="219" y="294"/>
                    <a:pt x="219" y="295"/>
                  </a:cubicBezTo>
                  <a:cubicBezTo>
                    <a:pt x="219" y="295"/>
                    <a:pt x="219" y="295"/>
                    <a:pt x="220" y="296"/>
                  </a:cubicBezTo>
                  <a:cubicBezTo>
                    <a:pt x="220" y="296"/>
                    <a:pt x="220" y="296"/>
                    <a:pt x="220" y="296"/>
                  </a:cubicBezTo>
                  <a:cubicBezTo>
                    <a:pt x="221" y="297"/>
                    <a:pt x="221" y="297"/>
                    <a:pt x="221" y="297"/>
                  </a:cubicBezTo>
                  <a:cubicBezTo>
                    <a:pt x="221" y="297"/>
                    <a:pt x="221" y="297"/>
                    <a:pt x="221" y="297"/>
                  </a:cubicBezTo>
                  <a:cubicBezTo>
                    <a:pt x="222" y="297"/>
                    <a:pt x="222" y="296"/>
                    <a:pt x="222" y="296"/>
                  </a:cubicBezTo>
                  <a:cubicBezTo>
                    <a:pt x="222" y="296"/>
                    <a:pt x="222" y="296"/>
                    <a:pt x="222" y="296"/>
                  </a:cubicBezTo>
                  <a:cubicBezTo>
                    <a:pt x="222" y="296"/>
                    <a:pt x="222" y="295"/>
                    <a:pt x="222" y="295"/>
                  </a:cubicBezTo>
                  <a:cubicBezTo>
                    <a:pt x="222" y="295"/>
                    <a:pt x="222" y="294"/>
                    <a:pt x="222" y="294"/>
                  </a:cubicBezTo>
                  <a:cubicBezTo>
                    <a:pt x="222" y="294"/>
                    <a:pt x="222" y="294"/>
                    <a:pt x="222" y="294"/>
                  </a:cubicBezTo>
                  <a:cubicBezTo>
                    <a:pt x="222" y="294"/>
                    <a:pt x="223" y="294"/>
                    <a:pt x="223" y="294"/>
                  </a:cubicBezTo>
                  <a:cubicBezTo>
                    <a:pt x="223" y="294"/>
                    <a:pt x="223" y="294"/>
                    <a:pt x="223" y="294"/>
                  </a:cubicBezTo>
                  <a:cubicBezTo>
                    <a:pt x="223" y="294"/>
                    <a:pt x="223" y="294"/>
                    <a:pt x="224" y="294"/>
                  </a:cubicBezTo>
                  <a:cubicBezTo>
                    <a:pt x="224" y="294"/>
                    <a:pt x="224" y="294"/>
                    <a:pt x="224" y="294"/>
                  </a:cubicBezTo>
                  <a:cubicBezTo>
                    <a:pt x="225" y="294"/>
                    <a:pt x="225" y="295"/>
                    <a:pt x="225" y="295"/>
                  </a:cubicBezTo>
                  <a:cubicBezTo>
                    <a:pt x="226" y="295"/>
                    <a:pt x="226" y="295"/>
                    <a:pt x="226" y="295"/>
                  </a:cubicBezTo>
                  <a:cubicBezTo>
                    <a:pt x="227" y="296"/>
                    <a:pt x="227" y="296"/>
                    <a:pt x="227" y="296"/>
                  </a:cubicBezTo>
                  <a:cubicBezTo>
                    <a:pt x="228" y="296"/>
                    <a:pt x="228" y="296"/>
                    <a:pt x="228" y="296"/>
                  </a:cubicBezTo>
                  <a:cubicBezTo>
                    <a:pt x="229" y="296"/>
                    <a:pt x="229" y="296"/>
                    <a:pt x="229" y="296"/>
                  </a:cubicBezTo>
                  <a:cubicBezTo>
                    <a:pt x="230" y="296"/>
                    <a:pt x="230" y="296"/>
                    <a:pt x="230" y="296"/>
                  </a:cubicBezTo>
                  <a:cubicBezTo>
                    <a:pt x="231" y="296"/>
                    <a:pt x="231" y="296"/>
                    <a:pt x="232" y="296"/>
                  </a:cubicBezTo>
                  <a:cubicBezTo>
                    <a:pt x="232" y="296"/>
                    <a:pt x="233" y="296"/>
                    <a:pt x="233" y="296"/>
                  </a:cubicBezTo>
                  <a:cubicBezTo>
                    <a:pt x="234" y="296"/>
                    <a:pt x="234" y="296"/>
                    <a:pt x="234" y="295"/>
                  </a:cubicBezTo>
                  <a:cubicBezTo>
                    <a:pt x="234" y="295"/>
                    <a:pt x="235" y="295"/>
                    <a:pt x="235" y="294"/>
                  </a:cubicBezTo>
                  <a:cubicBezTo>
                    <a:pt x="235" y="294"/>
                    <a:pt x="235" y="294"/>
                    <a:pt x="236" y="293"/>
                  </a:cubicBezTo>
                  <a:cubicBezTo>
                    <a:pt x="236" y="293"/>
                    <a:pt x="236" y="293"/>
                    <a:pt x="237" y="293"/>
                  </a:cubicBezTo>
                  <a:cubicBezTo>
                    <a:pt x="238" y="292"/>
                    <a:pt x="238" y="292"/>
                    <a:pt x="239" y="292"/>
                  </a:cubicBezTo>
                  <a:cubicBezTo>
                    <a:pt x="239" y="292"/>
                    <a:pt x="240" y="292"/>
                    <a:pt x="241" y="292"/>
                  </a:cubicBezTo>
                  <a:cubicBezTo>
                    <a:pt x="241" y="292"/>
                    <a:pt x="241" y="292"/>
                    <a:pt x="241" y="292"/>
                  </a:cubicBezTo>
                  <a:cubicBezTo>
                    <a:pt x="241" y="292"/>
                    <a:pt x="241" y="292"/>
                    <a:pt x="242" y="292"/>
                  </a:cubicBezTo>
                  <a:cubicBezTo>
                    <a:pt x="242" y="292"/>
                    <a:pt x="242" y="292"/>
                    <a:pt x="242" y="292"/>
                  </a:cubicBezTo>
                  <a:cubicBezTo>
                    <a:pt x="242" y="292"/>
                    <a:pt x="242" y="292"/>
                    <a:pt x="242" y="292"/>
                  </a:cubicBezTo>
                  <a:cubicBezTo>
                    <a:pt x="243" y="292"/>
                    <a:pt x="243" y="292"/>
                    <a:pt x="243" y="292"/>
                  </a:cubicBezTo>
                  <a:cubicBezTo>
                    <a:pt x="243" y="293"/>
                    <a:pt x="243" y="293"/>
                    <a:pt x="243" y="293"/>
                  </a:cubicBezTo>
                  <a:cubicBezTo>
                    <a:pt x="244" y="293"/>
                    <a:pt x="244" y="293"/>
                    <a:pt x="244" y="293"/>
                  </a:cubicBezTo>
                  <a:cubicBezTo>
                    <a:pt x="244" y="294"/>
                    <a:pt x="244" y="294"/>
                    <a:pt x="244" y="294"/>
                  </a:cubicBezTo>
                  <a:cubicBezTo>
                    <a:pt x="245" y="294"/>
                    <a:pt x="245" y="294"/>
                    <a:pt x="245" y="294"/>
                  </a:cubicBezTo>
                  <a:cubicBezTo>
                    <a:pt x="245" y="294"/>
                    <a:pt x="245" y="294"/>
                    <a:pt x="246" y="294"/>
                  </a:cubicBezTo>
                  <a:cubicBezTo>
                    <a:pt x="246" y="294"/>
                    <a:pt x="246" y="294"/>
                    <a:pt x="246" y="293"/>
                  </a:cubicBezTo>
                  <a:cubicBezTo>
                    <a:pt x="246" y="293"/>
                    <a:pt x="247" y="293"/>
                    <a:pt x="247" y="293"/>
                  </a:cubicBezTo>
                  <a:cubicBezTo>
                    <a:pt x="247" y="293"/>
                    <a:pt x="247" y="293"/>
                    <a:pt x="248" y="292"/>
                  </a:cubicBezTo>
                  <a:cubicBezTo>
                    <a:pt x="248" y="292"/>
                    <a:pt x="248" y="292"/>
                    <a:pt x="248" y="292"/>
                  </a:cubicBezTo>
                  <a:cubicBezTo>
                    <a:pt x="249" y="292"/>
                    <a:pt x="249" y="292"/>
                    <a:pt x="249" y="291"/>
                  </a:cubicBezTo>
                  <a:cubicBezTo>
                    <a:pt x="250" y="291"/>
                    <a:pt x="250" y="291"/>
                    <a:pt x="250" y="291"/>
                  </a:cubicBezTo>
                  <a:cubicBezTo>
                    <a:pt x="251" y="291"/>
                    <a:pt x="251" y="291"/>
                    <a:pt x="251" y="291"/>
                  </a:cubicBezTo>
                  <a:cubicBezTo>
                    <a:pt x="252" y="291"/>
                    <a:pt x="252" y="291"/>
                    <a:pt x="253" y="291"/>
                  </a:cubicBezTo>
                  <a:cubicBezTo>
                    <a:pt x="253" y="291"/>
                    <a:pt x="253" y="291"/>
                    <a:pt x="254" y="291"/>
                  </a:cubicBezTo>
                  <a:cubicBezTo>
                    <a:pt x="254" y="292"/>
                    <a:pt x="254" y="292"/>
                    <a:pt x="254" y="292"/>
                  </a:cubicBezTo>
                  <a:cubicBezTo>
                    <a:pt x="255" y="292"/>
                    <a:pt x="255" y="292"/>
                    <a:pt x="255" y="293"/>
                  </a:cubicBezTo>
                  <a:cubicBezTo>
                    <a:pt x="255" y="293"/>
                    <a:pt x="256" y="294"/>
                    <a:pt x="256" y="294"/>
                  </a:cubicBezTo>
                  <a:cubicBezTo>
                    <a:pt x="257" y="295"/>
                    <a:pt x="257" y="295"/>
                    <a:pt x="258" y="295"/>
                  </a:cubicBezTo>
                  <a:cubicBezTo>
                    <a:pt x="258" y="295"/>
                    <a:pt x="259" y="295"/>
                    <a:pt x="260" y="295"/>
                  </a:cubicBezTo>
                  <a:cubicBezTo>
                    <a:pt x="260" y="295"/>
                    <a:pt x="261" y="295"/>
                    <a:pt x="261" y="295"/>
                  </a:cubicBezTo>
                  <a:cubicBezTo>
                    <a:pt x="261" y="295"/>
                    <a:pt x="261" y="295"/>
                    <a:pt x="262" y="296"/>
                  </a:cubicBezTo>
                  <a:cubicBezTo>
                    <a:pt x="262" y="296"/>
                    <a:pt x="262" y="296"/>
                    <a:pt x="262" y="296"/>
                  </a:cubicBezTo>
                  <a:cubicBezTo>
                    <a:pt x="262" y="296"/>
                    <a:pt x="262" y="296"/>
                    <a:pt x="263" y="296"/>
                  </a:cubicBezTo>
                  <a:cubicBezTo>
                    <a:pt x="263" y="296"/>
                    <a:pt x="263" y="297"/>
                    <a:pt x="263" y="297"/>
                  </a:cubicBezTo>
                  <a:cubicBezTo>
                    <a:pt x="263" y="297"/>
                    <a:pt x="263" y="297"/>
                    <a:pt x="263" y="297"/>
                  </a:cubicBezTo>
                  <a:cubicBezTo>
                    <a:pt x="263" y="297"/>
                    <a:pt x="264" y="298"/>
                    <a:pt x="264" y="298"/>
                  </a:cubicBezTo>
                  <a:cubicBezTo>
                    <a:pt x="264" y="298"/>
                    <a:pt x="264" y="298"/>
                    <a:pt x="264" y="298"/>
                  </a:cubicBezTo>
                  <a:cubicBezTo>
                    <a:pt x="264" y="298"/>
                    <a:pt x="264" y="298"/>
                    <a:pt x="265" y="298"/>
                  </a:cubicBezTo>
                  <a:cubicBezTo>
                    <a:pt x="265" y="298"/>
                    <a:pt x="265" y="298"/>
                    <a:pt x="265" y="298"/>
                  </a:cubicBezTo>
                  <a:cubicBezTo>
                    <a:pt x="266" y="298"/>
                    <a:pt x="266" y="298"/>
                    <a:pt x="266" y="298"/>
                  </a:cubicBezTo>
                  <a:cubicBezTo>
                    <a:pt x="266" y="297"/>
                    <a:pt x="266" y="297"/>
                    <a:pt x="266" y="297"/>
                  </a:cubicBezTo>
                  <a:cubicBezTo>
                    <a:pt x="266" y="297"/>
                    <a:pt x="266" y="297"/>
                    <a:pt x="267" y="296"/>
                  </a:cubicBezTo>
                  <a:cubicBezTo>
                    <a:pt x="267" y="296"/>
                    <a:pt x="267" y="296"/>
                    <a:pt x="267" y="296"/>
                  </a:cubicBezTo>
                  <a:cubicBezTo>
                    <a:pt x="267" y="295"/>
                    <a:pt x="267" y="295"/>
                    <a:pt x="267" y="295"/>
                  </a:cubicBezTo>
                  <a:cubicBezTo>
                    <a:pt x="267" y="295"/>
                    <a:pt x="267" y="295"/>
                    <a:pt x="267" y="294"/>
                  </a:cubicBezTo>
                  <a:cubicBezTo>
                    <a:pt x="267" y="294"/>
                    <a:pt x="267" y="294"/>
                    <a:pt x="267" y="294"/>
                  </a:cubicBezTo>
                  <a:cubicBezTo>
                    <a:pt x="268" y="294"/>
                    <a:pt x="268" y="294"/>
                    <a:pt x="268" y="294"/>
                  </a:cubicBezTo>
                  <a:cubicBezTo>
                    <a:pt x="268" y="294"/>
                    <a:pt x="268" y="294"/>
                    <a:pt x="268" y="294"/>
                  </a:cubicBezTo>
                  <a:cubicBezTo>
                    <a:pt x="268" y="294"/>
                    <a:pt x="268" y="294"/>
                    <a:pt x="268" y="294"/>
                  </a:cubicBezTo>
                  <a:cubicBezTo>
                    <a:pt x="268" y="294"/>
                    <a:pt x="268" y="294"/>
                    <a:pt x="268" y="294"/>
                  </a:cubicBezTo>
                  <a:cubicBezTo>
                    <a:pt x="268" y="294"/>
                    <a:pt x="268" y="294"/>
                    <a:pt x="268" y="294"/>
                  </a:cubicBezTo>
                  <a:cubicBezTo>
                    <a:pt x="268" y="294"/>
                    <a:pt x="268" y="294"/>
                    <a:pt x="268" y="294"/>
                  </a:cubicBezTo>
                  <a:cubicBezTo>
                    <a:pt x="269" y="294"/>
                    <a:pt x="269" y="294"/>
                    <a:pt x="269" y="294"/>
                  </a:cubicBezTo>
                  <a:cubicBezTo>
                    <a:pt x="269" y="294"/>
                    <a:pt x="269" y="295"/>
                    <a:pt x="269" y="295"/>
                  </a:cubicBezTo>
                  <a:cubicBezTo>
                    <a:pt x="270" y="295"/>
                    <a:pt x="270" y="295"/>
                    <a:pt x="270" y="295"/>
                  </a:cubicBezTo>
                  <a:cubicBezTo>
                    <a:pt x="270" y="295"/>
                    <a:pt x="270" y="295"/>
                    <a:pt x="271" y="296"/>
                  </a:cubicBezTo>
                  <a:cubicBezTo>
                    <a:pt x="271" y="296"/>
                    <a:pt x="271" y="296"/>
                    <a:pt x="272" y="296"/>
                  </a:cubicBezTo>
                  <a:cubicBezTo>
                    <a:pt x="272" y="296"/>
                    <a:pt x="273" y="296"/>
                    <a:pt x="273" y="296"/>
                  </a:cubicBezTo>
                  <a:cubicBezTo>
                    <a:pt x="273" y="296"/>
                    <a:pt x="274" y="297"/>
                    <a:pt x="274" y="297"/>
                  </a:cubicBezTo>
                  <a:cubicBezTo>
                    <a:pt x="275" y="297"/>
                    <a:pt x="276" y="296"/>
                    <a:pt x="277" y="296"/>
                  </a:cubicBezTo>
                  <a:cubicBezTo>
                    <a:pt x="278" y="296"/>
                    <a:pt x="278" y="296"/>
                    <a:pt x="279" y="295"/>
                  </a:cubicBezTo>
                  <a:cubicBezTo>
                    <a:pt x="279" y="295"/>
                    <a:pt x="280" y="295"/>
                    <a:pt x="280" y="294"/>
                  </a:cubicBezTo>
                  <a:cubicBezTo>
                    <a:pt x="280" y="294"/>
                    <a:pt x="280" y="294"/>
                    <a:pt x="280" y="293"/>
                  </a:cubicBezTo>
                  <a:cubicBezTo>
                    <a:pt x="280" y="293"/>
                    <a:pt x="280" y="292"/>
                    <a:pt x="280" y="291"/>
                  </a:cubicBezTo>
                  <a:cubicBezTo>
                    <a:pt x="280" y="291"/>
                    <a:pt x="280" y="290"/>
                    <a:pt x="279" y="289"/>
                  </a:cubicBezTo>
                  <a:cubicBezTo>
                    <a:pt x="279" y="289"/>
                    <a:pt x="279" y="288"/>
                    <a:pt x="279" y="288"/>
                  </a:cubicBezTo>
                  <a:cubicBezTo>
                    <a:pt x="278" y="287"/>
                    <a:pt x="278" y="287"/>
                    <a:pt x="277" y="287"/>
                  </a:cubicBezTo>
                  <a:cubicBezTo>
                    <a:pt x="277" y="287"/>
                    <a:pt x="277" y="287"/>
                    <a:pt x="277" y="287"/>
                  </a:cubicBezTo>
                  <a:cubicBezTo>
                    <a:pt x="276" y="287"/>
                    <a:pt x="276" y="287"/>
                    <a:pt x="276" y="287"/>
                  </a:cubicBezTo>
                  <a:cubicBezTo>
                    <a:pt x="276" y="286"/>
                    <a:pt x="276" y="286"/>
                    <a:pt x="275" y="286"/>
                  </a:cubicBezTo>
                  <a:cubicBezTo>
                    <a:pt x="275" y="286"/>
                    <a:pt x="275" y="286"/>
                    <a:pt x="275" y="286"/>
                  </a:cubicBezTo>
                  <a:cubicBezTo>
                    <a:pt x="274" y="286"/>
                    <a:pt x="274" y="286"/>
                    <a:pt x="274" y="286"/>
                  </a:cubicBezTo>
                  <a:cubicBezTo>
                    <a:pt x="274" y="286"/>
                    <a:pt x="273" y="285"/>
                    <a:pt x="273" y="285"/>
                  </a:cubicBezTo>
                  <a:cubicBezTo>
                    <a:pt x="273" y="285"/>
                    <a:pt x="272" y="285"/>
                    <a:pt x="272" y="285"/>
                  </a:cubicBezTo>
                  <a:cubicBezTo>
                    <a:pt x="272" y="285"/>
                    <a:pt x="272" y="285"/>
                    <a:pt x="271" y="285"/>
                  </a:cubicBezTo>
                  <a:cubicBezTo>
                    <a:pt x="271" y="285"/>
                    <a:pt x="271" y="285"/>
                    <a:pt x="270" y="285"/>
                  </a:cubicBezTo>
                  <a:cubicBezTo>
                    <a:pt x="270" y="285"/>
                    <a:pt x="270" y="284"/>
                    <a:pt x="269" y="284"/>
                  </a:cubicBezTo>
                  <a:cubicBezTo>
                    <a:pt x="269" y="284"/>
                    <a:pt x="269" y="284"/>
                    <a:pt x="269" y="283"/>
                  </a:cubicBezTo>
                  <a:cubicBezTo>
                    <a:pt x="269" y="283"/>
                    <a:pt x="269" y="283"/>
                    <a:pt x="269" y="283"/>
                  </a:cubicBezTo>
                  <a:cubicBezTo>
                    <a:pt x="268" y="282"/>
                    <a:pt x="269" y="282"/>
                    <a:pt x="269" y="282"/>
                  </a:cubicBezTo>
                  <a:cubicBezTo>
                    <a:pt x="269" y="282"/>
                    <a:pt x="269" y="282"/>
                    <a:pt x="269" y="282"/>
                  </a:cubicBezTo>
                  <a:cubicBezTo>
                    <a:pt x="269" y="282"/>
                    <a:pt x="269" y="282"/>
                    <a:pt x="269" y="282"/>
                  </a:cubicBezTo>
                  <a:cubicBezTo>
                    <a:pt x="269" y="282"/>
                    <a:pt x="269" y="282"/>
                    <a:pt x="269" y="282"/>
                  </a:cubicBezTo>
                  <a:cubicBezTo>
                    <a:pt x="269" y="282"/>
                    <a:pt x="270" y="281"/>
                    <a:pt x="270" y="281"/>
                  </a:cubicBezTo>
                  <a:cubicBezTo>
                    <a:pt x="270" y="281"/>
                    <a:pt x="271" y="281"/>
                    <a:pt x="272" y="281"/>
                  </a:cubicBezTo>
                  <a:cubicBezTo>
                    <a:pt x="272" y="280"/>
                    <a:pt x="273" y="280"/>
                    <a:pt x="273" y="279"/>
                  </a:cubicBezTo>
                  <a:cubicBezTo>
                    <a:pt x="274" y="279"/>
                    <a:pt x="274" y="279"/>
                    <a:pt x="274" y="278"/>
                  </a:cubicBezTo>
                  <a:cubicBezTo>
                    <a:pt x="275" y="278"/>
                    <a:pt x="275" y="278"/>
                    <a:pt x="275" y="278"/>
                  </a:cubicBezTo>
                  <a:cubicBezTo>
                    <a:pt x="275" y="278"/>
                    <a:pt x="275" y="277"/>
                    <a:pt x="275" y="277"/>
                  </a:cubicBezTo>
                  <a:cubicBezTo>
                    <a:pt x="275" y="277"/>
                    <a:pt x="275" y="277"/>
                    <a:pt x="275" y="277"/>
                  </a:cubicBezTo>
                  <a:cubicBezTo>
                    <a:pt x="275" y="277"/>
                    <a:pt x="275" y="277"/>
                    <a:pt x="275" y="277"/>
                  </a:cubicBezTo>
                  <a:cubicBezTo>
                    <a:pt x="274" y="276"/>
                    <a:pt x="274" y="276"/>
                    <a:pt x="274" y="275"/>
                  </a:cubicBezTo>
                  <a:cubicBezTo>
                    <a:pt x="274" y="275"/>
                    <a:pt x="274" y="275"/>
                    <a:pt x="274" y="274"/>
                  </a:cubicBezTo>
                  <a:cubicBezTo>
                    <a:pt x="274" y="274"/>
                    <a:pt x="274" y="273"/>
                    <a:pt x="274" y="273"/>
                  </a:cubicBezTo>
                  <a:cubicBezTo>
                    <a:pt x="274" y="273"/>
                    <a:pt x="274" y="272"/>
                    <a:pt x="274" y="272"/>
                  </a:cubicBezTo>
                  <a:cubicBezTo>
                    <a:pt x="274" y="272"/>
                    <a:pt x="274" y="272"/>
                    <a:pt x="274" y="272"/>
                  </a:cubicBezTo>
                  <a:cubicBezTo>
                    <a:pt x="274" y="272"/>
                    <a:pt x="275" y="272"/>
                    <a:pt x="275" y="272"/>
                  </a:cubicBezTo>
                  <a:cubicBezTo>
                    <a:pt x="275" y="272"/>
                    <a:pt x="275" y="272"/>
                    <a:pt x="275" y="271"/>
                  </a:cubicBezTo>
                  <a:cubicBezTo>
                    <a:pt x="275" y="271"/>
                    <a:pt x="275" y="271"/>
                    <a:pt x="276" y="271"/>
                  </a:cubicBezTo>
                  <a:cubicBezTo>
                    <a:pt x="276" y="271"/>
                    <a:pt x="276" y="271"/>
                    <a:pt x="276" y="271"/>
                  </a:cubicBezTo>
                  <a:cubicBezTo>
                    <a:pt x="276" y="271"/>
                    <a:pt x="277" y="271"/>
                    <a:pt x="277" y="271"/>
                  </a:cubicBezTo>
                  <a:cubicBezTo>
                    <a:pt x="277" y="271"/>
                    <a:pt x="277" y="271"/>
                    <a:pt x="278" y="271"/>
                  </a:cubicBezTo>
                  <a:cubicBezTo>
                    <a:pt x="278" y="271"/>
                    <a:pt x="278" y="271"/>
                    <a:pt x="278" y="271"/>
                  </a:cubicBezTo>
                  <a:cubicBezTo>
                    <a:pt x="279" y="271"/>
                    <a:pt x="280" y="271"/>
                    <a:pt x="281" y="271"/>
                  </a:cubicBezTo>
                  <a:cubicBezTo>
                    <a:pt x="282" y="271"/>
                    <a:pt x="282" y="271"/>
                    <a:pt x="283" y="271"/>
                  </a:cubicBezTo>
                  <a:cubicBezTo>
                    <a:pt x="283" y="271"/>
                    <a:pt x="284" y="271"/>
                    <a:pt x="284" y="270"/>
                  </a:cubicBezTo>
                  <a:cubicBezTo>
                    <a:pt x="284" y="270"/>
                    <a:pt x="285" y="270"/>
                    <a:pt x="285" y="270"/>
                  </a:cubicBezTo>
                  <a:cubicBezTo>
                    <a:pt x="285" y="269"/>
                    <a:pt x="285" y="269"/>
                    <a:pt x="285" y="269"/>
                  </a:cubicBezTo>
                  <a:cubicBezTo>
                    <a:pt x="285" y="269"/>
                    <a:pt x="285" y="269"/>
                    <a:pt x="284" y="269"/>
                  </a:cubicBezTo>
                  <a:cubicBezTo>
                    <a:pt x="284" y="269"/>
                    <a:pt x="284" y="269"/>
                    <a:pt x="284" y="268"/>
                  </a:cubicBezTo>
                  <a:cubicBezTo>
                    <a:pt x="284" y="268"/>
                    <a:pt x="283" y="268"/>
                    <a:pt x="283" y="268"/>
                  </a:cubicBezTo>
                  <a:cubicBezTo>
                    <a:pt x="282" y="268"/>
                    <a:pt x="282" y="268"/>
                    <a:pt x="282" y="268"/>
                  </a:cubicBezTo>
                  <a:cubicBezTo>
                    <a:pt x="281" y="267"/>
                    <a:pt x="281" y="267"/>
                    <a:pt x="280" y="267"/>
                  </a:cubicBezTo>
                  <a:cubicBezTo>
                    <a:pt x="280" y="267"/>
                    <a:pt x="279" y="267"/>
                    <a:pt x="279" y="267"/>
                  </a:cubicBezTo>
                  <a:cubicBezTo>
                    <a:pt x="279" y="267"/>
                    <a:pt x="278" y="266"/>
                    <a:pt x="278" y="266"/>
                  </a:cubicBezTo>
                  <a:cubicBezTo>
                    <a:pt x="278" y="266"/>
                    <a:pt x="277" y="266"/>
                    <a:pt x="277" y="266"/>
                  </a:cubicBezTo>
                  <a:cubicBezTo>
                    <a:pt x="277" y="265"/>
                    <a:pt x="277" y="265"/>
                    <a:pt x="277" y="264"/>
                  </a:cubicBezTo>
                  <a:cubicBezTo>
                    <a:pt x="276" y="263"/>
                    <a:pt x="276" y="263"/>
                    <a:pt x="276" y="262"/>
                  </a:cubicBezTo>
                  <a:cubicBezTo>
                    <a:pt x="276" y="261"/>
                    <a:pt x="276" y="261"/>
                    <a:pt x="276" y="260"/>
                  </a:cubicBezTo>
                  <a:cubicBezTo>
                    <a:pt x="276" y="260"/>
                    <a:pt x="276" y="259"/>
                    <a:pt x="277" y="259"/>
                  </a:cubicBezTo>
                  <a:cubicBezTo>
                    <a:pt x="277" y="259"/>
                    <a:pt x="277" y="259"/>
                    <a:pt x="277" y="259"/>
                  </a:cubicBezTo>
                  <a:cubicBezTo>
                    <a:pt x="277" y="259"/>
                    <a:pt x="277" y="259"/>
                    <a:pt x="277" y="259"/>
                  </a:cubicBezTo>
                  <a:cubicBezTo>
                    <a:pt x="277" y="259"/>
                    <a:pt x="277" y="259"/>
                    <a:pt x="277" y="259"/>
                  </a:cubicBezTo>
                  <a:cubicBezTo>
                    <a:pt x="278" y="259"/>
                    <a:pt x="278" y="259"/>
                    <a:pt x="278" y="259"/>
                  </a:cubicBezTo>
                  <a:cubicBezTo>
                    <a:pt x="278" y="259"/>
                    <a:pt x="278" y="259"/>
                    <a:pt x="278" y="259"/>
                  </a:cubicBezTo>
                  <a:cubicBezTo>
                    <a:pt x="278" y="259"/>
                    <a:pt x="278" y="259"/>
                    <a:pt x="279" y="259"/>
                  </a:cubicBezTo>
                  <a:cubicBezTo>
                    <a:pt x="279" y="259"/>
                    <a:pt x="279" y="259"/>
                    <a:pt x="279" y="259"/>
                  </a:cubicBezTo>
                  <a:cubicBezTo>
                    <a:pt x="279" y="259"/>
                    <a:pt x="279" y="259"/>
                    <a:pt x="279" y="259"/>
                  </a:cubicBezTo>
                  <a:cubicBezTo>
                    <a:pt x="280" y="259"/>
                    <a:pt x="280" y="259"/>
                    <a:pt x="280" y="259"/>
                  </a:cubicBezTo>
                  <a:cubicBezTo>
                    <a:pt x="280" y="259"/>
                    <a:pt x="280" y="259"/>
                    <a:pt x="280" y="259"/>
                  </a:cubicBezTo>
                  <a:cubicBezTo>
                    <a:pt x="281" y="259"/>
                    <a:pt x="281" y="259"/>
                    <a:pt x="281" y="259"/>
                  </a:cubicBezTo>
                  <a:cubicBezTo>
                    <a:pt x="281" y="259"/>
                    <a:pt x="281" y="259"/>
                    <a:pt x="281" y="259"/>
                  </a:cubicBezTo>
                  <a:cubicBezTo>
                    <a:pt x="282" y="259"/>
                    <a:pt x="282" y="259"/>
                    <a:pt x="282" y="259"/>
                  </a:cubicBezTo>
                  <a:cubicBezTo>
                    <a:pt x="282" y="259"/>
                    <a:pt x="282" y="259"/>
                    <a:pt x="283" y="259"/>
                  </a:cubicBezTo>
                  <a:cubicBezTo>
                    <a:pt x="283" y="259"/>
                    <a:pt x="283" y="259"/>
                    <a:pt x="283" y="259"/>
                  </a:cubicBezTo>
                  <a:cubicBezTo>
                    <a:pt x="283" y="259"/>
                    <a:pt x="283" y="259"/>
                    <a:pt x="284" y="259"/>
                  </a:cubicBezTo>
                  <a:cubicBezTo>
                    <a:pt x="284" y="259"/>
                    <a:pt x="284" y="259"/>
                    <a:pt x="284" y="259"/>
                  </a:cubicBezTo>
                  <a:cubicBezTo>
                    <a:pt x="284" y="259"/>
                    <a:pt x="284" y="259"/>
                    <a:pt x="284" y="259"/>
                  </a:cubicBezTo>
                  <a:cubicBezTo>
                    <a:pt x="284" y="259"/>
                    <a:pt x="284" y="259"/>
                    <a:pt x="285" y="259"/>
                  </a:cubicBezTo>
                  <a:cubicBezTo>
                    <a:pt x="285" y="259"/>
                    <a:pt x="285" y="259"/>
                    <a:pt x="285" y="259"/>
                  </a:cubicBezTo>
                  <a:cubicBezTo>
                    <a:pt x="285" y="259"/>
                    <a:pt x="285" y="259"/>
                    <a:pt x="285" y="259"/>
                  </a:cubicBezTo>
                  <a:cubicBezTo>
                    <a:pt x="286" y="259"/>
                    <a:pt x="286" y="259"/>
                    <a:pt x="286" y="259"/>
                  </a:cubicBezTo>
                  <a:cubicBezTo>
                    <a:pt x="286" y="259"/>
                    <a:pt x="286" y="259"/>
                    <a:pt x="286" y="259"/>
                  </a:cubicBezTo>
                  <a:cubicBezTo>
                    <a:pt x="286" y="259"/>
                    <a:pt x="287" y="259"/>
                    <a:pt x="287" y="259"/>
                  </a:cubicBezTo>
                  <a:cubicBezTo>
                    <a:pt x="287" y="259"/>
                    <a:pt x="287" y="259"/>
                    <a:pt x="287" y="259"/>
                  </a:cubicBezTo>
                  <a:cubicBezTo>
                    <a:pt x="288" y="259"/>
                    <a:pt x="288" y="259"/>
                    <a:pt x="288" y="259"/>
                  </a:cubicBezTo>
                  <a:cubicBezTo>
                    <a:pt x="288" y="259"/>
                    <a:pt x="288" y="259"/>
                    <a:pt x="289" y="259"/>
                  </a:cubicBezTo>
                  <a:cubicBezTo>
                    <a:pt x="289" y="259"/>
                    <a:pt x="289" y="259"/>
                    <a:pt x="289" y="259"/>
                  </a:cubicBezTo>
                  <a:cubicBezTo>
                    <a:pt x="289" y="259"/>
                    <a:pt x="290" y="259"/>
                    <a:pt x="290" y="259"/>
                  </a:cubicBezTo>
                  <a:cubicBezTo>
                    <a:pt x="291" y="259"/>
                    <a:pt x="291" y="259"/>
                    <a:pt x="291" y="259"/>
                  </a:cubicBezTo>
                  <a:cubicBezTo>
                    <a:pt x="292" y="259"/>
                    <a:pt x="292" y="259"/>
                    <a:pt x="293" y="258"/>
                  </a:cubicBezTo>
                  <a:cubicBezTo>
                    <a:pt x="293" y="258"/>
                    <a:pt x="293" y="258"/>
                    <a:pt x="294" y="258"/>
                  </a:cubicBezTo>
                  <a:cubicBezTo>
                    <a:pt x="294" y="257"/>
                    <a:pt x="295" y="257"/>
                    <a:pt x="297" y="257"/>
                  </a:cubicBezTo>
                  <a:cubicBezTo>
                    <a:pt x="298" y="256"/>
                    <a:pt x="299" y="256"/>
                    <a:pt x="300" y="256"/>
                  </a:cubicBezTo>
                  <a:cubicBezTo>
                    <a:pt x="301" y="256"/>
                    <a:pt x="303" y="256"/>
                    <a:pt x="304" y="255"/>
                  </a:cubicBezTo>
                  <a:cubicBezTo>
                    <a:pt x="305" y="255"/>
                    <a:pt x="305" y="255"/>
                    <a:pt x="306" y="255"/>
                  </a:cubicBezTo>
                  <a:cubicBezTo>
                    <a:pt x="306" y="255"/>
                    <a:pt x="307" y="255"/>
                    <a:pt x="307" y="255"/>
                  </a:cubicBezTo>
                  <a:cubicBezTo>
                    <a:pt x="308" y="255"/>
                    <a:pt x="308" y="255"/>
                    <a:pt x="309" y="255"/>
                  </a:cubicBezTo>
                  <a:cubicBezTo>
                    <a:pt x="309" y="255"/>
                    <a:pt x="310" y="255"/>
                    <a:pt x="310" y="254"/>
                  </a:cubicBezTo>
                  <a:cubicBezTo>
                    <a:pt x="310" y="254"/>
                    <a:pt x="311" y="254"/>
                    <a:pt x="311" y="254"/>
                  </a:cubicBezTo>
                  <a:cubicBezTo>
                    <a:pt x="312" y="254"/>
                    <a:pt x="312" y="254"/>
                    <a:pt x="312" y="254"/>
                  </a:cubicBezTo>
                  <a:cubicBezTo>
                    <a:pt x="312" y="253"/>
                    <a:pt x="313" y="253"/>
                    <a:pt x="313" y="253"/>
                  </a:cubicBezTo>
                  <a:cubicBezTo>
                    <a:pt x="313" y="253"/>
                    <a:pt x="313" y="253"/>
                    <a:pt x="314" y="253"/>
                  </a:cubicBezTo>
                  <a:cubicBezTo>
                    <a:pt x="314" y="253"/>
                    <a:pt x="314" y="253"/>
                    <a:pt x="314" y="253"/>
                  </a:cubicBezTo>
                  <a:cubicBezTo>
                    <a:pt x="315" y="253"/>
                    <a:pt x="316" y="253"/>
                    <a:pt x="317" y="252"/>
                  </a:cubicBezTo>
                  <a:cubicBezTo>
                    <a:pt x="318" y="252"/>
                    <a:pt x="320" y="252"/>
                    <a:pt x="321" y="252"/>
                  </a:cubicBezTo>
                  <a:cubicBezTo>
                    <a:pt x="322" y="252"/>
                    <a:pt x="323" y="251"/>
                    <a:pt x="324" y="251"/>
                  </a:cubicBezTo>
                  <a:cubicBezTo>
                    <a:pt x="325" y="251"/>
                    <a:pt x="326" y="251"/>
                    <a:pt x="326" y="251"/>
                  </a:cubicBezTo>
                  <a:cubicBezTo>
                    <a:pt x="326" y="251"/>
                    <a:pt x="327" y="251"/>
                    <a:pt x="327" y="250"/>
                  </a:cubicBezTo>
                  <a:cubicBezTo>
                    <a:pt x="327" y="250"/>
                    <a:pt x="327" y="250"/>
                    <a:pt x="328" y="250"/>
                  </a:cubicBezTo>
                  <a:cubicBezTo>
                    <a:pt x="328" y="250"/>
                    <a:pt x="328" y="250"/>
                    <a:pt x="329" y="250"/>
                  </a:cubicBezTo>
                  <a:cubicBezTo>
                    <a:pt x="329" y="250"/>
                    <a:pt x="329" y="250"/>
                    <a:pt x="330" y="250"/>
                  </a:cubicBezTo>
                  <a:cubicBezTo>
                    <a:pt x="331" y="250"/>
                    <a:pt x="332" y="249"/>
                    <a:pt x="333" y="249"/>
                  </a:cubicBezTo>
                  <a:cubicBezTo>
                    <a:pt x="334" y="249"/>
                    <a:pt x="335" y="248"/>
                    <a:pt x="336" y="248"/>
                  </a:cubicBezTo>
                  <a:cubicBezTo>
                    <a:pt x="337" y="248"/>
                    <a:pt x="337" y="248"/>
                    <a:pt x="338" y="247"/>
                  </a:cubicBezTo>
                  <a:cubicBezTo>
                    <a:pt x="338" y="247"/>
                    <a:pt x="339" y="247"/>
                    <a:pt x="339" y="246"/>
                  </a:cubicBezTo>
                  <a:cubicBezTo>
                    <a:pt x="339" y="246"/>
                    <a:pt x="339" y="246"/>
                    <a:pt x="340" y="246"/>
                  </a:cubicBezTo>
                  <a:cubicBezTo>
                    <a:pt x="340" y="245"/>
                    <a:pt x="341" y="245"/>
                    <a:pt x="341" y="245"/>
                  </a:cubicBezTo>
                  <a:cubicBezTo>
                    <a:pt x="342" y="245"/>
                    <a:pt x="343" y="244"/>
                    <a:pt x="344" y="244"/>
                  </a:cubicBezTo>
                  <a:cubicBezTo>
                    <a:pt x="345" y="244"/>
                    <a:pt x="346" y="244"/>
                    <a:pt x="347" y="244"/>
                  </a:cubicBezTo>
                  <a:cubicBezTo>
                    <a:pt x="347" y="244"/>
                    <a:pt x="347" y="244"/>
                    <a:pt x="347" y="244"/>
                  </a:cubicBezTo>
                  <a:cubicBezTo>
                    <a:pt x="347" y="244"/>
                    <a:pt x="348" y="244"/>
                    <a:pt x="348" y="244"/>
                  </a:cubicBezTo>
                  <a:cubicBezTo>
                    <a:pt x="348" y="244"/>
                    <a:pt x="348" y="244"/>
                    <a:pt x="348" y="244"/>
                  </a:cubicBezTo>
                  <a:cubicBezTo>
                    <a:pt x="348" y="244"/>
                    <a:pt x="348" y="244"/>
                    <a:pt x="348" y="244"/>
                  </a:cubicBezTo>
                  <a:cubicBezTo>
                    <a:pt x="349" y="244"/>
                    <a:pt x="349" y="245"/>
                    <a:pt x="349" y="245"/>
                  </a:cubicBezTo>
                  <a:cubicBezTo>
                    <a:pt x="350" y="245"/>
                    <a:pt x="350" y="245"/>
                    <a:pt x="351" y="245"/>
                  </a:cubicBezTo>
                  <a:cubicBezTo>
                    <a:pt x="351" y="245"/>
                    <a:pt x="352" y="245"/>
                    <a:pt x="352" y="245"/>
                  </a:cubicBezTo>
                  <a:cubicBezTo>
                    <a:pt x="352" y="245"/>
                    <a:pt x="353" y="246"/>
                    <a:pt x="353" y="246"/>
                  </a:cubicBezTo>
                  <a:cubicBezTo>
                    <a:pt x="354" y="246"/>
                    <a:pt x="354" y="246"/>
                    <a:pt x="354" y="246"/>
                  </a:cubicBezTo>
                  <a:cubicBezTo>
                    <a:pt x="354" y="245"/>
                    <a:pt x="354" y="245"/>
                    <a:pt x="354" y="245"/>
                  </a:cubicBezTo>
                  <a:cubicBezTo>
                    <a:pt x="355" y="245"/>
                    <a:pt x="355" y="245"/>
                    <a:pt x="355" y="245"/>
                  </a:cubicBezTo>
                  <a:cubicBezTo>
                    <a:pt x="355" y="245"/>
                    <a:pt x="355" y="245"/>
                    <a:pt x="355" y="245"/>
                  </a:cubicBezTo>
                  <a:cubicBezTo>
                    <a:pt x="356" y="245"/>
                    <a:pt x="356" y="245"/>
                    <a:pt x="356" y="245"/>
                  </a:cubicBezTo>
                  <a:cubicBezTo>
                    <a:pt x="356" y="245"/>
                    <a:pt x="357" y="245"/>
                    <a:pt x="357" y="245"/>
                  </a:cubicBezTo>
                  <a:cubicBezTo>
                    <a:pt x="357" y="245"/>
                    <a:pt x="358" y="245"/>
                    <a:pt x="358" y="246"/>
                  </a:cubicBezTo>
                  <a:cubicBezTo>
                    <a:pt x="358" y="246"/>
                    <a:pt x="359" y="246"/>
                    <a:pt x="359" y="246"/>
                  </a:cubicBezTo>
                  <a:cubicBezTo>
                    <a:pt x="359" y="246"/>
                    <a:pt x="359" y="246"/>
                    <a:pt x="360" y="247"/>
                  </a:cubicBezTo>
                  <a:cubicBezTo>
                    <a:pt x="360" y="247"/>
                    <a:pt x="360" y="247"/>
                    <a:pt x="360" y="247"/>
                  </a:cubicBezTo>
                  <a:cubicBezTo>
                    <a:pt x="360" y="247"/>
                    <a:pt x="360" y="247"/>
                    <a:pt x="360" y="247"/>
                  </a:cubicBezTo>
                  <a:cubicBezTo>
                    <a:pt x="360" y="247"/>
                    <a:pt x="360" y="247"/>
                    <a:pt x="360" y="248"/>
                  </a:cubicBezTo>
                  <a:cubicBezTo>
                    <a:pt x="360" y="248"/>
                    <a:pt x="360" y="248"/>
                    <a:pt x="360" y="248"/>
                  </a:cubicBezTo>
                  <a:cubicBezTo>
                    <a:pt x="360" y="248"/>
                    <a:pt x="360" y="249"/>
                    <a:pt x="360" y="249"/>
                  </a:cubicBezTo>
                  <a:cubicBezTo>
                    <a:pt x="360" y="249"/>
                    <a:pt x="360" y="249"/>
                    <a:pt x="360" y="250"/>
                  </a:cubicBezTo>
                  <a:cubicBezTo>
                    <a:pt x="360" y="250"/>
                    <a:pt x="360" y="250"/>
                    <a:pt x="361" y="251"/>
                  </a:cubicBezTo>
                  <a:cubicBezTo>
                    <a:pt x="361" y="251"/>
                    <a:pt x="361" y="251"/>
                    <a:pt x="361" y="251"/>
                  </a:cubicBezTo>
                  <a:cubicBezTo>
                    <a:pt x="361" y="252"/>
                    <a:pt x="361" y="252"/>
                    <a:pt x="361" y="252"/>
                  </a:cubicBezTo>
                  <a:cubicBezTo>
                    <a:pt x="361" y="252"/>
                    <a:pt x="361" y="253"/>
                    <a:pt x="361" y="253"/>
                  </a:cubicBezTo>
                  <a:cubicBezTo>
                    <a:pt x="361" y="253"/>
                    <a:pt x="362" y="253"/>
                    <a:pt x="362" y="253"/>
                  </a:cubicBezTo>
                  <a:cubicBezTo>
                    <a:pt x="362" y="253"/>
                    <a:pt x="362" y="254"/>
                    <a:pt x="362" y="254"/>
                  </a:cubicBezTo>
                  <a:cubicBezTo>
                    <a:pt x="362" y="254"/>
                    <a:pt x="362" y="254"/>
                    <a:pt x="362" y="254"/>
                  </a:cubicBezTo>
                  <a:cubicBezTo>
                    <a:pt x="361" y="254"/>
                    <a:pt x="361" y="254"/>
                    <a:pt x="361" y="255"/>
                  </a:cubicBezTo>
                  <a:cubicBezTo>
                    <a:pt x="361" y="255"/>
                    <a:pt x="361" y="255"/>
                    <a:pt x="361" y="255"/>
                  </a:cubicBezTo>
                  <a:cubicBezTo>
                    <a:pt x="361" y="255"/>
                    <a:pt x="361" y="255"/>
                    <a:pt x="361" y="255"/>
                  </a:cubicBezTo>
                  <a:cubicBezTo>
                    <a:pt x="361" y="255"/>
                    <a:pt x="361" y="255"/>
                    <a:pt x="361" y="256"/>
                  </a:cubicBezTo>
                  <a:cubicBezTo>
                    <a:pt x="361" y="256"/>
                    <a:pt x="360" y="256"/>
                    <a:pt x="360" y="256"/>
                  </a:cubicBezTo>
                  <a:cubicBezTo>
                    <a:pt x="360" y="256"/>
                    <a:pt x="360" y="257"/>
                    <a:pt x="360" y="257"/>
                  </a:cubicBezTo>
                  <a:cubicBezTo>
                    <a:pt x="360" y="257"/>
                    <a:pt x="361" y="257"/>
                    <a:pt x="361" y="258"/>
                  </a:cubicBezTo>
                  <a:cubicBezTo>
                    <a:pt x="361" y="258"/>
                    <a:pt x="361" y="258"/>
                    <a:pt x="361" y="258"/>
                  </a:cubicBezTo>
                  <a:cubicBezTo>
                    <a:pt x="362" y="258"/>
                    <a:pt x="362" y="258"/>
                    <a:pt x="362" y="258"/>
                  </a:cubicBezTo>
                  <a:cubicBezTo>
                    <a:pt x="362" y="258"/>
                    <a:pt x="362" y="258"/>
                    <a:pt x="363" y="258"/>
                  </a:cubicBezTo>
                  <a:cubicBezTo>
                    <a:pt x="363" y="258"/>
                    <a:pt x="363" y="258"/>
                    <a:pt x="363" y="258"/>
                  </a:cubicBezTo>
                  <a:cubicBezTo>
                    <a:pt x="364" y="258"/>
                    <a:pt x="364" y="258"/>
                    <a:pt x="365" y="258"/>
                  </a:cubicBezTo>
                  <a:cubicBezTo>
                    <a:pt x="365" y="258"/>
                    <a:pt x="366" y="258"/>
                    <a:pt x="367" y="258"/>
                  </a:cubicBezTo>
                  <a:cubicBezTo>
                    <a:pt x="367" y="258"/>
                    <a:pt x="368" y="257"/>
                    <a:pt x="368" y="257"/>
                  </a:cubicBezTo>
                  <a:cubicBezTo>
                    <a:pt x="368" y="257"/>
                    <a:pt x="369" y="257"/>
                    <a:pt x="369" y="256"/>
                  </a:cubicBezTo>
                  <a:cubicBezTo>
                    <a:pt x="370" y="256"/>
                    <a:pt x="370" y="256"/>
                    <a:pt x="370" y="256"/>
                  </a:cubicBezTo>
                  <a:cubicBezTo>
                    <a:pt x="370" y="256"/>
                    <a:pt x="370" y="256"/>
                    <a:pt x="370" y="256"/>
                  </a:cubicBezTo>
                  <a:cubicBezTo>
                    <a:pt x="371" y="256"/>
                    <a:pt x="371" y="256"/>
                    <a:pt x="371" y="257"/>
                  </a:cubicBezTo>
                  <a:cubicBezTo>
                    <a:pt x="371" y="257"/>
                    <a:pt x="371" y="257"/>
                    <a:pt x="371" y="257"/>
                  </a:cubicBezTo>
                  <a:cubicBezTo>
                    <a:pt x="371" y="258"/>
                    <a:pt x="371" y="258"/>
                    <a:pt x="371" y="258"/>
                  </a:cubicBezTo>
                  <a:cubicBezTo>
                    <a:pt x="371" y="258"/>
                    <a:pt x="372" y="259"/>
                    <a:pt x="372" y="259"/>
                  </a:cubicBezTo>
                  <a:cubicBezTo>
                    <a:pt x="372" y="259"/>
                    <a:pt x="372" y="259"/>
                    <a:pt x="372" y="259"/>
                  </a:cubicBezTo>
                  <a:cubicBezTo>
                    <a:pt x="372" y="260"/>
                    <a:pt x="373" y="260"/>
                    <a:pt x="373" y="260"/>
                  </a:cubicBezTo>
                  <a:cubicBezTo>
                    <a:pt x="373" y="260"/>
                    <a:pt x="373" y="260"/>
                    <a:pt x="374" y="260"/>
                  </a:cubicBezTo>
                  <a:cubicBezTo>
                    <a:pt x="374" y="260"/>
                    <a:pt x="374" y="260"/>
                    <a:pt x="374" y="260"/>
                  </a:cubicBezTo>
                  <a:cubicBezTo>
                    <a:pt x="374" y="260"/>
                    <a:pt x="374" y="260"/>
                    <a:pt x="375" y="260"/>
                  </a:cubicBezTo>
                  <a:cubicBezTo>
                    <a:pt x="375" y="259"/>
                    <a:pt x="375" y="259"/>
                    <a:pt x="375" y="259"/>
                  </a:cubicBezTo>
                  <a:cubicBezTo>
                    <a:pt x="375" y="259"/>
                    <a:pt x="375" y="259"/>
                    <a:pt x="375" y="259"/>
                  </a:cubicBezTo>
                  <a:cubicBezTo>
                    <a:pt x="375" y="259"/>
                    <a:pt x="375" y="258"/>
                    <a:pt x="375" y="258"/>
                  </a:cubicBezTo>
                  <a:cubicBezTo>
                    <a:pt x="375" y="258"/>
                    <a:pt x="375" y="258"/>
                    <a:pt x="375" y="258"/>
                  </a:cubicBezTo>
                  <a:cubicBezTo>
                    <a:pt x="375" y="258"/>
                    <a:pt x="375" y="258"/>
                    <a:pt x="375" y="258"/>
                  </a:cubicBezTo>
                  <a:cubicBezTo>
                    <a:pt x="375" y="258"/>
                    <a:pt x="375" y="258"/>
                    <a:pt x="375" y="258"/>
                  </a:cubicBezTo>
                  <a:cubicBezTo>
                    <a:pt x="376" y="258"/>
                    <a:pt x="376" y="258"/>
                    <a:pt x="376" y="258"/>
                  </a:cubicBezTo>
                  <a:cubicBezTo>
                    <a:pt x="376" y="258"/>
                    <a:pt x="376" y="258"/>
                    <a:pt x="377" y="259"/>
                  </a:cubicBezTo>
                  <a:cubicBezTo>
                    <a:pt x="377" y="259"/>
                    <a:pt x="377" y="259"/>
                    <a:pt x="377" y="259"/>
                  </a:cubicBezTo>
                  <a:cubicBezTo>
                    <a:pt x="378" y="259"/>
                    <a:pt x="378" y="259"/>
                    <a:pt x="378" y="259"/>
                  </a:cubicBezTo>
                  <a:cubicBezTo>
                    <a:pt x="378" y="259"/>
                    <a:pt x="378" y="260"/>
                    <a:pt x="378" y="260"/>
                  </a:cubicBezTo>
                  <a:cubicBezTo>
                    <a:pt x="378" y="260"/>
                    <a:pt x="378" y="260"/>
                    <a:pt x="378" y="260"/>
                  </a:cubicBezTo>
                  <a:cubicBezTo>
                    <a:pt x="379" y="260"/>
                    <a:pt x="379" y="260"/>
                    <a:pt x="379" y="260"/>
                  </a:cubicBezTo>
                  <a:cubicBezTo>
                    <a:pt x="379" y="260"/>
                    <a:pt x="379" y="260"/>
                    <a:pt x="379" y="260"/>
                  </a:cubicBezTo>
                  <a:cubicBezTo>
                    <a:pt x="379" y="260"/>
                    <a:pt x="379" y="260"/>
                    <a:pt x="380" y="260"/>
                  </a:cubicBezTo>
                  <a:cubicBezTo>
                    <a:pt x="380" y="260"/>
                    <a:pt x="380" y="260"/>
                    <a:pt x="380" y="260"/>
                  </a:cubicBezTo>
                  <a:cubicBezTo>
                    <a:pt x="380" y="260"/>
                    <a:pt x="380" y="260"/>
                    <a:pt x="380" y="260"/>
                  </a:cubicBezTo>
                  <a:cubicBezTo>
                    <a:pt x="380" y="260"/>
                    <a:pt x="381" y="260"/>
                    <a:pt x="381" y="260"/>
                  </a:cubicBezTo>
                  <a:cubicBezTo>
                    <a:pt x="381" y="260"/>
                    <a:pt x="381" y="260"/>
                    <a:pt x="381" y="260"/>
                  </a:cubicBezTo>
                  <a:cubicBezTo>
                    <a:pt x="381" y="260"/>
                    <a:pt x="381" y="259"/>
                    <a:pt x="381" y="259"/>
                  </a:cubicBezTo>
                  <a:cubicBezTo>
                    <a:pt x="381" y="259"/>
                    <a:pt x="382" y="259"/>
                    <a:pt x="382" y="259"/>
                  </a:cubicBezTo>
                  <a:cubicBezTo>
                    <a:pt x="382" y="259"/>
                    <a:pt x="382" y="259"/>
                    <a:pt x="382" y="259"/>
                  </a:cubicBezTo>
                  <a:cubicBezTo>
                    <a:pt x="382" y="260"/>
                    <a:pt x="382" y="260"/>
                    <a:pt x="382" y="260"/>
                  </a:cubicBezTo>
                  <a:cubicBezTo>
                    <a:pt x="382" y="260"/>
                    <a:pt x="382" y="260"/>
                    <a:pt x="382" y="260"/>
                  </a:cubicBezTo>
                  <a:cubicBezTo>
                    <a:pt x="382" y="260"/>
                    <a:pt x="382" y="260"/>
                    <a:pt x="382" y="260"/>
                  </a:cubicBezTo>
                  <a:cubicBezTo>
                    <a:pt x="382" y="261"/>
                    <a:pt x="381" y="261"/>
                    <a:pt x="381" y="261"/>
                  </a:cubicBezTo>
                  <a:cubicBezTo>
                    <a:pt x="381" y="261"/>
                    <a:pt x="381" y="261"/>
                    <a:pt x="381" y="261"/>
                  </a:cubicBezTo>
                  <a:cubicBezTo>
                    <a:pt x="380" y="262"/>
                    <a:pt x="380" y="262"/>
                    <a:pt x="380" y="262"/>
                  </a:cubicBezTo>
                  <a:cubicBezTo>
                    <a:pt x="380" y="262"/>
                    <a:pt x="380" y="262"/>
                    <a:pt x="379" y="263"/>
                  </a:cubicBezTo>
                  <a:cubicBezTo>
                    <a:pt x="379" y="263"/>
                    <a:pt x="379" y="263"/>
                    <a:pt x="379" y="263"/>
                  </a:cubicBezTo>
                  <a:cubicBezTo>
                    <a:pt x="379" y="263"/>
                    <a:pt x="379" y="264"/>
                    <a:pt x="379" y="264"/>
                  </a:cubicBezTo>
                  <a:cubicBezTo>
                    <a:pt x="379" y="264"/>
                    <a:pt x="379" y="264"/>
                    <a:pt x="379" y="264"/>
                  </a:cubicBezTo>
                  <a:cubicBezTo>
                    <a:pt x="379" y="264"/>
                    <a:pt x="379" y="264"/>
                    <a:pt x="379" y="265"/>
                  </a:cubicBezTo>
                  <a:cubicBezTo>
                    <a:pt x="379" y="265"/>
                    <a:pt x="379" y="265"/>
                    <a:pt x="379" y="265"/>
                  </a:cubicBezTo>
                  <a:cubicBezTo>
                    <a:pt x="379" y="265"/>
                    <a:pt x="379" y="265"/>
                    <a:pt x="380" y="265"/>
                  </a:cubicBezTo>
                  <a:cubicBezTo>
                    <a:pt x="380" y="265"/>
                    <a:pt x="380" y="265"/>
                    <a:pt x="380" y="266"/>
                  </a:cubicBezTo>
                  <a:cubicBezTo>
                    <a:pt x="380" y="266"/>
                    <a:pt x="380" y="266"/>
                    <a:pt x="380" y="266"/>
                  </a:cubicBezTo>
                  <a:cubicBezTo>
                    <a:pt x="380" y="266"/>
                    <a:pt x="381" y="266"/>
                    <a:pt x="381" y="266"/>
                  </a:cubicBezTo>
                  <a:cubicBezTo>
                    <a:pt x="381" y="266"/>
                    <a:pt x="381" y="266"/>
                    <a:pt x="381" y="266"/>
                  </a:cubicBezTo>
                  <a:cubicBezTo>
                    <a:pt x="381" y="266"/>
                    <a:pt x="381" y="266"/>
                    <a:pt x="382" y="266"/>
                  </a:cubicBezTo>
                  <a:cubicBezTo>
                    <a:pt x="382" y="266"/>
                    <a:pt x="382" y="266"/>
                    <a:pt x="382" y="266"/>
                  </a:cubicBezTo>
                  <a:cubicBezTo>
                    <a:pt x="382" y="266"/>
                    <a:pt x="383" y="265"/>
                    <a:pt x="383" y="265"/>
                  </a:cubicBezTo>
                  <a:cubicBezTo>
                    <a:pt x="383" y="265"/>
                    <a:pt x="383" y="265"/>
                    <a:pt x="383" y="265"/>
                  </a:cubicBezTo>
                  <a:cubicBezTo>
                    <a:pt x="383" y="265"/>
                    <a:pt x="384" y="265"/>
                    <a:pt x="384" y="264"/>
                  </a:cubicBezTo>
                  <a:cubicBezTo>
                    <a:pt x="384" y="264"/>
                    <a:pt x="384" y="264"/>
                    <a:pt x="384" y="264"/>
                  </a:cubicBezTo>
                  <a:cubicBezTo>
                    <a:pt x="384" y="264"/>
                    <a:pt x="385" y="264"/>
                    <a:pt x="385" y="264"/>
                  </a:cubicBezTo>
                  <a:cubicBezTo>
                    <a:pt x="385" y="264"/>
                    <a:pt x="385" y="264"/>
                    <a:pt x="385" y="264"/>
                  </a:cubicBezTo>
                  <a:cubicBezTo>
                    <a:pt x="385" y="264"/>
                    <a:pt x="385" y="264"/>
                    <a:pt x="386" y="264"/>
                  </a:cubicBezTo>
                  <a:cubicBezTo>
                    <a:pt x="386" y="264"/>
                    <a:pt x="386" y="264"/>
                    <a:pt x="386" y="264"/>
                  </a:cubicBezTo>
                  <a:cubicBezTo>
                    <a:pt x="386" y="264"/>
                    <a:pt x="386" y="264"/>
                    <a:pt x="386" y="264"/>
                  </a:cubicBezTo>
                  <a:cubicBezTo>
                    <a:pt x="386" y="264"/>
                    <a:pt x="386" y="264"/>
                    <a:pt x="386" y="264"/>
                  </a:cubicBezTo>
                  <a:cubicBezTo>
                    <a:pt x="386" y="264"/>
                    <a:pt x="386" y="264"/>
                    <a:pt x="386" y="264"/>
                  </a:cubicBezTo>
                  <a:cubicBezTo>
                    <a:pt x="386" y="264"/>
                    <a:pt x="386" y="264"/>
                    <a:pt x="386" y="264"/>
                  </a:cubicBezTo>
                  <a:cubicBezTo>
                    <a:pt x="387" y="264"/>
                    <a:pt x="387" y="264"/>
                    <a:pt x="387" y="264"/>
                  </a:cubicBezTo>
                  <a:cubicBezTo>
                    <a:pt x="387" y="264"/>
                    <a:pt x="387" y="264"/>
                    <a:pt x="387" y="264"/>
                  </a:cubicBezTo>
                  <a:cubicBezTo>
                    <a:pt x="387" y="264"/>
                    <a:pt x="388" y="264"/>
                    <a:pt x="388" y="264"/>
                  </a:cubicBezTo>
                  <a:cubicBezTo>
                    <a:pt x="389" y="264"/>
                    <a:pt x="389" y="264"/>
                    <a:pt x="389" y="263"/>
                  </a:cubicBezTo>
                  <a:cubicBezTo>
                    <a:pt x="390" y="263"/>
                    <a:pt x="390" y="263"/>
                    <a:pt x="391" y="263"/>
                  </a:cubicBezTo>
                  <a:cubicBezTo>
                    <a:pt x="391" y="262"/>
                    <a:pt x="392" y="262"/>
                    <a:pt x="392" y="262"/>
                  </a:cubicBezTo>
                  <a:cubicBezTo>
                    <a:pt x="392" y="262"/>
                    <a:pt x="393" y="262"/>
                    <a:pt x="393" y="261"/>
                  </a:cubicBezTo>
                  <a:cubicBezTo>
                    <a:pt x="393" y="261"/>
                    <a:pt x="393" y="261"/>
                    <a:pt x="394" y="261"/>
                  </a:cubicBezTo>
                  <a:cubicBezTo>
                    <a:pt x="394" y="261"/>
                    <a:pt x="394" y="261"/>
                    <a:pt x="394" y="261"/>
                  </a:cubicBezTo>
                  <a:cubicBezTo>
                    <a:pt x="395" y="260"/>
                    <a:pt x="395" y="260"/>
                    <a:pt x="395" y="260"/>
                  </a:cubicBezTo>
                  <a:cubicBezTo>
                    <a:pt x="396" y="260"/>
                    <a:pt x="396" y="260"/>
                    <a:pt x="397" y="260"/>
                  </a:cubicBezTo>
                  <a:cubicBezTo>
                    <a:pt x="397" y="260"/>
                    <a:pt x="398" y="259"/>
                    <a:pt x="398" y="259"/>
                  </a:cubicBezTo>
                  <a:cubicBezTo>
                    <a:pt x="399" y="259"/>
                    <a:pt x="399" y="259"/>
                    <a:pt x="399" y="258"/>
                  </a:cubicBezTo>
                  <a:cubicBezTo>
                    <a:pt x="400" y="258"/>
                    <a:pt x="400" y="258"/>
                    <a:pt x="401" y="257"/>
                  </a:cubicBezTo>
                  <a:cubicBezTo>
                    <a:pt x="401" y="257"/>
                    <a:pt x="401" y="257"/>
                    <a:pt x="401" y="257"/>
                  </a:cubicBezTo>
                  <a:cubicBezTo>
                    <a:pt x="402" y="257"/>
                    <a:pt x="402" y="257"/>
                    <a:pt x="402" y="257"/>
                  </a:cubicBezTo>
                  <a:cubicBezTo>
                    <a:pt x="402" y="257"/>
                    <a:pt x="402" y="256"/>
                    <a:pt x="402" y="256"/>
                  </a:cubicBezTo>
                  <a:cubicBezTo>
                    <a:pt x="403" y="256"/>
                    <a:pt x="403" y="256"/>
                    <a:pt x="403" y="256"/>
                  </a:cubicBezTo>
                  <a:cubicBezTo>
                    <a:pt x="403" y="256"/>
                    <a:pt x="403" y="256"/>
                    <a:pt x="404" y="256"/>
                  </a:cubicBezTo>
                  <a:cubicBezTo>
                    <a:pt x="404" y="256"/>
                    <a:pt x="404" y="256"/>
                    <a:pt x="404" y="256"/>
                  </a:cubicBezTo>
                  <a:cubicBezTo>
                    <a:pt x="405" y="255"/>
                    <a:pt x="405" y="255"/>
                    <a:pt x="405" y="255"/>
                  </a:cubicBezTo>
                  <a:cubicBezTo>
                    <a:pt x="405" y="255"/>
                    <a:pt x="406" y="255"/>
                    <a:pt x="406" y="255"/>
                  </a:cubicBezTo>
                  <a:cubicBezTo>
                    <a:pt x="406" y="255"/>
                    <a:pt x="407" y="255"/>
                    <a:pt x="407" y="255"/>
                  </a:cubicBezTo>
                  <a:cubicBezTo>
                    <a:pt x="407" y="255"/>
                    <a:pt x="407" y="255"/>
                    <a:pt x="407" y="255"/>
                  </a:cubicBezTo>
                  <a:cubicBezTo>
                    <a:pt x="408" y="256"/>
                    <a:pt x="408" y="256"/>
                    <a:pt x="408" y="256"/>
                  </a:cubicBezTo>
                  <a:cubicBezTo>
                    <a:pt x="408" y="256"/>
                    <a:pt x="408" y="256"/>
                    <a:pt x="408" y="256"/>
                  </a:cubicBezTo>
                  <a:cubicBezTo>
                    <a:pt x="408" y="256"/>
                    <a:pt x="408" y="256"/>
                    <a:pt x="408" y="256"/>
                  </a:cubicBezTo>
                  <a:cubicBezTo>
                    <a:pt x="408" y="256"/>
                    <a:pt x="407" y="256"/>
                    <a:pt x="407" y="257"/>
                  </a:cubicBezTo>
                  <a:cubicBezTo>
                    <a:pt x="407" y="257"/>
                    <a:pt x="407" y="257"/>
                    <a:pt x="407" y="258"/>
                  </a:cubicBezTo>
                  <a:cubicBezTo>
                    <a:pt x="406" y="258"/>
                    <a:pt x="406" y="258"/>
                    <a:pt x="406" y="259"/>
                  </a:cubicBezTo>
                  <a:cubicBezTo>
                    <a:pt x="406" y="259"/>
                    <a:pt x="406" y="259"/>
                    <a:pt x="406" y="259"/>
                  </a:cubicBezTo>
                  <a:cubicBezTo>
                    <a:pt x="406" y="260"/>
                    <a:pt x="407" y="260"/>
                    <a:pt x="407" y="260"/>
                  </a:cubicBezTo>
                  <a:cubicBezTo>
                    <a:pt x="407" y="261"/>
                    <a:pt x="407" y="261"/>
                    <a:pt x="408" y="261"/>
                  </a:cubicBezTo>
                  <a:cubicBezTo>
                    <a:pt x="408" y="262"/>
                    <a:pt x="408" y="262"/>
                    <a:pt x="409" y="262"/>
                  </a:cubicBezTo>
                  <a:cubicBezTo>
                    <a:pt x="409" y="262"/>
                    <a:pt x="410" y="263"/>
                    <a:pt x="411" y="263"/>
                  </a:cubicBezTo>
                  <a:cubicBezTo>
                    <a:pt x="412" y="263"/>
                    <a:pt x="413" y="264"/>
                    <a:pt x="414" y="265"/>
                  </a:cubicBezTo>
                  <a:cubicBezTo>
                    <a:pt x="415" y="266"/>
                    <a:pt x="417" y="268"/>
                    <a:pt x="418" y="269"/>
                  </a:cubicBezTo>
                  <a:cubicBezTo>
                    <a:pt x="419" y="271"/>
                    <a:pt x="420" y="272"/>
                    <a:pt x="421" y="274"/>
                  </a:cubicBezTo>
                  <a:cubicBezTo>
                    <a:pt x="423" y="275"/>
                    <a:pt x="424" y="277"/>
                    <a:pt x="425" y="278"/>
                  </a:cubicBezTo>
                  <a:cubicBezTo>
                    <a:pt x="425" y="279"/>
                    <a:pt x="425" y="279"/>
                    <a:pt x="425" y="279"/>
                  </a:cubicBezTo>
                  <a:cubicBezTo>
                    <a:pt x="425" y="279"/>
                    <a:pt x="425" y="279"/>
                    <a:pt x="425" y="279"/>
                  </a:cubicBezTo>
                  <a:cubicBezTo>
                    <a:pt x="425" y="280"/>
                    <a:pt x="426" y="280"/>
                    <a:pt x="426" y="280"/>
                  </a:cubicBezTo>
                  <a:cubicBezTo>
                    <a:pt x="426" y="280"/>
                    <a:pt x="426" y="280"/>
                    <a:pt x="426" y="280"/>
                  </a:cubicBezTo>
                  <a:cubicBezTo>
                    <a:pt x="426" y="281"/>
                    <a:pt x="427" y="282"/>
                    <a:pt x="427" y="282"/>
                  </a:cubicBezTo>
                  <a:cubicBezTo>
                    <a:pt x="427" y="283"/>
                    <a:pt x="428" y="283"/>
                    <a:pt x="428" y="284"/>
                  </a:cubicBezTo>
                  <a:cubicBezTo>
                    <a:pt x="429" y="285"/>
                    <a:pt x="429" y="286"/>
                    <a:pt x="429" y="286"/>
                  </a:cubicBezTo>
                  <a:cubicBezTo>
                    <a:pt x="430" y="287"/>
                    <a:pt x="430" y="288"/>
                    <a:pt x="430" y="288"/>
                  </a:cubicBezTo>
                  <a:cubicBezTo>
                    <a:pt x="431" y="289"/>
                    <a:pt x="431" y="290"/>
                    <a:pt x="432" y="291"/>
                  </a:cubicBezTo>
                  <a:cubicBezTo>
                    <a:pt x="432" y="292"/>
                    <a:pt x="433" y="293"/>
                    <a:pt x="433" y="294"/>
                  </a:cubicBezTo>
                  <a:cubicBezTo>
                    <a:pt x="434" y="294"/>
                    <a:pt x="434" y="295"/>
                    <a:pt x="434" y="295"/>
                  </a:cubicBezTo>
                  <a:cubicBezTo>
                    <a:pt x="435" y="295"/>
                    <a:pt x="435" y="295"/>
                    <a:pt x="435" y="295"/>
                  </a:cubicBezTo>
                  <a:cubicBezTo>
                    <a:pt x="436" y="295"/>
                    <a:pt x="436" y="295"/>
                    <a:pt x="436" y="295"/>
                  </a:cubicBezTo>
                  <a:cubicBezTo>
                    <a:pt x="436" y="295"/>
                    <a:pt x="437" y="295"/>
                    <a:pt x="437" y="295"/>
                  </a:cubicBezTo>
                  <a:cubicBezTo>
                    <a:pt x="437" y="294"/>
                    <a:pt x="437" y="294"/>
                    <a:pt x="437" y="294"/>
                  </a:cubicBezTo>
                  <a:cubicBezTo>
                    <a:pt x="438" y="294"/>
                    <a:pt x="438" y="293"/>
                    <a:pt x="438" y="293"/>
                  </a:cubicBezTo>
                  <a:cubicBezTo>
                    <a:pt x="438" y="293"/>
                    <a:pt x="438" y="292"/>
                    <a:pt x="438" y="292"/>
                  </a:cubicBezTo>
                  <a:cubicBezTo>
                    <a:pt x="439" y="292"/>
                    <a:pt x="439" y="291"/>
                    <a:pt x="439" y="291"/>
                  </a:cubicBezTo>
                  <a:cubicBezTo>
                    <a:pt x="439" y="291"/>
                    <a:pt x="439" y="291"/>
                    <a:pt x="440" y="290"/>
                  </a:cubicBezTo>
                  <a:cubicBezTo>
                    <a:pt x="440" y="290"/>
                    <a:pt x="440" y="290"/>
                    <a:pt x="440" y="290"/>
                  </a:cubicBezTo>
                  <a:cubicBezTo>
                    <a:pt x="440" y="290"/>
                    <a:pt x="440" y="290"/>
                    <a:pt x="440" y="290"/>
                  </a:cubicBezTo>
                  <a:cubicBezTo>
                    <a:pt x="440" y="290"/>
                    <a:pt x="440" y="290"/>
                    <a:pt x="440" y="290"/>
                  </a:cubicBezTo>
                  <a:cubicBezTo>
                    <a:pt x="440" y="290"/>
                    <a:pt x="440" y="290"/>
                    <a:pt x="440" y="290"/>
                  </a:cubicBezTo>
                  <a:cubicBezTo>
                    <a:pt x="440" y="290"/>
                    <a:pt x="440" y="290"/>
                    <a:pt x="440" y="290"/>
                  </a:cubicBezTo>
                  <a:cubicBezTo>
                    <a:pt x="441" y="290"/>
                    <a:pt x="441" y="290"/>
                    <a:pt x="441" y="290"/>
                  </a:cubicBezTo>
                  <a:cubicBezTo>
                    <a:pt x="441" y="290"/>
                    <a:pt x="442" y="291"/>
                    <a:pt x="442" y="291"/>
                  </a:cubicBezTo>
                  <a:cubicBezTo>
                    <a:pt x="442" y="291"/>
                    <a:pt x="442" y="291"/>
                    <a:pt x="442" y="291"/>
                  </a:cubicBezTo>
                  <a:cubicBezTo>
                    <a:pt x="443" y="292"/>
                    <a:pt x="443" y="292"/>
                    <a:pt x="443" y="292"/>
                  </a:cubicBezTo>
                  <a:cubicBezTo>
                    <a:pt x="443" y="292"/>
                    <a:pt x="443" y="292"/>
                    <a:pt x="444" y="293"/>
                  </a:cubicBezTo>
                  <a:cubicBezTo>
                    <a:pt x="444" y="293"/>
                    <a:pt x="444" y="293"/>
                    <a:pt x="444" y="293"/>
                  </a:cubicBezTo>
                  <a:cubicBezTo>
                    <a:pt x="444" y="293"/>
                    <a:pt x="444" y="293"/>
                    <a:pt x="444" y="294"/>
                  </a:cubicBezTo>
                  <a:cubicBezTo>
                    <a:pt x="445" y="294"/>
                    <a:pt x="445" y="294"/>
                    <a:pt x="445" y="294"/>
                  </a:cubicBezTo>
                  <a:cubicBezTo>
                    <a:pt x="445" y="293"/>
                    <a:pt x="445" y="293"/>
                    <a:pt x="445" y="293"/>
                  </a:cubicBezTo>
                  <a:cubicBezTo>
                    <a:pt x="445" y="293"/>
                    <a:pt x="445" y="292"/>
                    <a:pt x="445" y="292"/>
                  </a:cubicBezTo>
                  <a:cubicBezTo>
                    <a:pt x="445" y="292"/>
                    <a:pt x="445" y="292"/>
                    <a:pt x="444" y="292"/>
                  </a:cubicBezTo>
                  <a:cubicBezTo>
                    <a:pt x="444" y="292"/>
                    <a:pt x="444" y="292"/>
                    <a:pt x="444" y="292"/>
                  </a:cubicBezTo>
                  <a:cubicBezTo>
                    <a:pt x="444" y="292"/>
                    <a:pt x="444" y="292"/>
                    <a:pt x="444" y="291"/>
                  </a:cubicBezTo>
                  <a:cubicBezTo>
                    <a:pt x="444" y="291"/>
                    <a:pt x="443" y="291"/>
                    <a:pt x="443" y="291"/>
                  </a:cubicBezTo>
                  <a:cubicBezTo>
                    <a:pt x="443" y="290"/>
                    <a:pt x="443" y="290"/>
                    <a:pt x="442" y="290"/>
                  </a:cubicBezTo>
                  <a:cubicBezTo>
                    <a:pt x="442" y="290"/>
                    <a:pt x="442" y="289"/>
                    <a:pt x="441" y="289"/>
                  </a:cubicBezTo>
                  <a:cubicBezTo>
                    <a:pt x="441" y="289"/>
                    <a:pt x="441" y="289"/>
                    <a:pt x="440" y="289"/>
                  </a:cubicBezTo>
                  <a:cubicBezTo>
                    <a:pt x="440" y="289"/>
                    <a:pt x="440" y="289"/>
                    <a:pt x="440" y="289"/>
                  </a:cubicBezTo>
                  <a:cubicBezTo>
                    <a:pt x="440" y="289"/>
                    <a:pt x="440" y="289"/>
                    <a:pt x="440" y="289"/>
                  </a:cubicBezTo>
                  <a:cubicBezTo>
                    <a:pt x="440" y="289"/>
                    <a:pt x="440" y="289"/>
                    <a:pt x="440" y="289"/>
                  </a:cubicBezTo>
                  <a:cubicBezTo>
                    <a:pt x="440" y="289"/>
                    <a:pt x="440" y="289"/>
                    <a:pt x="440" y="289"/>
                  </a:cubicBezTo>
                  <a:cubicBezTo>
                    <a:pt x="440" y="289"/>
                    <a:pt x="439" y="289"/>
                    <a:pt x="439" y="290"/>
                  </a:cubicBezTo>
                  <a:cubicBezTo>
                    <a:pt x="439" y="290"/>
                    <a:pt x="438" y="290"/>
                    <a:pt x="438" y="290"/>
                  </a:cubicBezTo>
                  <a:cubicBezTo>
                    <a:pt x="438" y="291"/>
                    <a:pt x="438" y="291"/>
                    <a:pt x="438" y="291"/>
                  </a:cubicBezTo>
                  <a:cubicBezTo>
                    <a:pt x="437" y="292"/>
                    <a:pt x="437" y="292"/>
                    <a:pt x="437" y="292"/>
                  </a:cubicBezTo>
                  <a:cubicBezTo>
                    <a:pt x="437" y="293"/>
                    <a:pt x="437" y="293"/>
                    <a:pt x="437" y="293"/>
                  </a:cubicBezTo>
                  <a:cubicBezTo>
                    <a:pt x="437" y="293"/>
                    <a:pt x="436" y="294"/>
                    <a:pt x="436" y="294"/>
                  </a:cubicBezTo>
                  <a:cubicBezTo>
                    <a:pt x="436" y="294"/>
                    <a:pt x="436" y="294"/>
                    <a:pt x="436" y="294"/>
                  </a:cubicBezTo>
                  <a:cubicBezTo>
                    <a:pt x="436" y="294"/>
                    <a:pt x="436" y="294"/>
                    <a:pt x="435" y="294"/>
                  </a:cubicBezTo>
                  <a:cubicBezTo>
                    <a:pt x="435" y="294"/>
                    <a:pt x="435" y="294"/>
                    <a:pt x="435" y="294"/>
                  </a:cubicBezTo>
                  <a:cubicBezTo>
                    <a:pt x="434" y="293"/>
                    <a:pt x="434" y="293"/>
                    <a:pt x="434" y="292"/>
                  </a:cubicBezTo>
                  <a:cubicBezTo>
                    <a:pt x="433" y="291"/>
                    <a:pt x="433" y="291"/>
                    <a:pt x="432" y="290"/>
                  </a:cubicBezTo>
                  <a:cubicBezTo>
                    <a:pt x="432" y="289"/>
                    <a:pt x="432" y="288"/>
                    <a:pt x="431" y="288"/>
                  </a:cubicBezTo>
                  <a:cubicBezTo>
                    <a:pt x="431" y="287"/>
                    <a:pt x="430" y="286"/>
                    <a:pt x="430" y="286"/>
                  </a:cubicBezTo>
                  <a:cubicBezTo>
                    <a:pt x="430" y="285"/>
                    <a:pt x="429" y="284"/>
                    <a:pt x="429" y="284"/>
                  </a:cubicBezTo>
                  <a:cubicBezTo>
                    <a:pt x="429" y="283"/>
                    <a:pt x="428" y="282"/>
                    <a:pt x="428" y="282"/>
                  </a:cubicBezTo>
                  <a:cubicBezTo>
                    <a:pt x="428" y="281"/>
                    <a:pt x="427" y="280"/>
                    <a:pt x="427" y="280"/>
                  </a:cubicBezTo>
                  <a:cubicBezTo>
                    <a:pt x="427" y="280"/>
                    <a:pt x="427" y="280"/>
                    <a:pt x="426" y="279"/>
                  </a:cubicBezTo>
                  <a:cubicBezTo>
                    <a:pt x="426" y="279"/>
                    <a:pt x="426" y="279"/>
                    <a:pt x="426" y="279"/>
                  </a:cubicBezTo>
                  <a:cubicBezTo>
                    <a:pt x="426" y="279"/>
                    <a:pt x="426" y="279"/>
                    <a:pt x="426" y="278"/>
                  </a:cubicBezTo>
                  <a:cubicBezTo>
                    <a:pt x="426" y="278"/>
                    <a:pt x="426" y="278"/>
                    <a:pt x="425" y="278"/>
                  </a:cubicBezTo>
                  <a:cubicBezTo>
                    <a:pt x="424" y="276"/>
                    <a:pt x="423" y="275"/>
                    <a:pt x="422" y="273"/>
                  </a:cubicBezTo>
                  <a:cubicBezTo>
                    <a:pt x="421" y="272"/>
                    <a:pt x="420" y="270"/>
                    <a:pt x="419" y="268"/>
                  </a:cubicBezTo>
                  <a:cubicBezTo>
                    <a:pt x="417" y="267"/>
                    <a:pt x="416" y="266"/>
                    <a:pt x="415" y="264"/>
                  </a:cubicBezTo>
                  <a:cubicBezTo>
                    <a:pt x="413" y="263"/>
                    <a:pt x="412" y="262"/>
                    <a:pt x="411" y="262"/>
                  </a:cubicBezTo>
                  <a:cubicBezTo>
                    <a:pt x="410" y="262"/>
                    <a:pt x="410" y="262"/>
                    <a:pt x="409" y="261"/>
                  </a:cubicBezTo>
                  <a:cubicBezTo>
                    <a:pt x="409" y="261"/>
                    <a:pt x="409" y="261"/>
                    <a:pt x="408" y="261"/>
                  </a:cubicBezTo>
                  <a:cubicBezTo>
                    <a:pt x="408" y="260"/>
                    <a:pt x="408" y="260"/>
                    <a:pt x="408" y="260"/>
                  </a:cubicBezTo>
                  <a:cubicBezTo>
                    <a:pt x="407" y="260"/>
                    <a:pt x="407" y="260"/>
                    <a:pt x="407" y="259"/>
                  </a:cubicBezTo>
                  <a:cubicBezTo>
                    <a:pt x="407" y="259"/>
                    <a:pt x="407" y="259"/>
                    <a:pt x="407" y="259"/>
                  </a:cubicBezTo>
                  <a:cubicBezTo>
                    <a:pt x="407" y="258"/>
                    <a:pt x="407" y="258"/>
                    <a:pt x="408" y="258"/>
                  </a:cubicBezTo>
                  <a:cubicBezTo>
                    <a:pt x="408" y="258"/>
                    <a:pt x="408" y="257"/>
                    <a:pt x="408" y="257"/>
                  </a:cubicBezTo>
                  <a:cubicBezTo>
                    <a:pt x="408" y="257"/>
                    <a:pt x="408" y="257"/>
                    <a:pt x="409" y="257"/>
                  </a:cubicBezTo>
                  <a:cubicBezTo>
                    <a:pt x="409" y="256"/>
                    <a:pt x="409" y="256"/>
                    <a:pt x="409" y="256"/>
                  </a:cubicBezTo>
                  <a:cubicBezTo>
                    <a:pt x="409" y="256"/>
                    <a:pt x="409" y="256"/>
                    <a:pt x="409" y="256"/>
                  </a:cubicBezTo>
                  <a:cubicBezTo>
                    <a:pt x="409" y="256"/>
                    <a:pt x="409" y="256"/>
                    <a:pt x="409" y="256"/>
                  </a:cubicBezTo>
                  <a:cubicBezTo>
                    <a:pt x="409" y="255"/>
                    <a:pt x="409" y="255"/>
                    <a:pt x="409" y="255"/>
                  </a:cubicBezTo>
                  <a:cubicBezTo>
                    <a:pt x="409" y="255"/>
                    <a:pt x="409" y="255"/>
                    <a:pt x="408" y="255"/>
                  </a:cubicBezTo>
                  <a:cubicBezTo>
                    <a:pt x="408" y="255"/>
                    <a:pt x="408" y="255"/>
                    <a:pt x="408" y="255"/>
                  </a:cubicBezTo>
                  <a:cubicBezTo>
                    <a:pt x="407" y="254"/>
                    <a:pt x="407" y="254"/>
                    <a:pt x="407" y="254"/>
                  </a:cubicBezTo>
                  <a:cubicBezTo>
                    <a:pt x="407" y="254"/>
                    <a:pt x="406" y="254"/>
                    <a:pt x="406" y="254"/>
                  </a:cubicBezTo>
                  <a:cubicBezTo>
                    <a:pt x="406" y="254"/>
                    <a:pt x="405" y="254"/>
                    <a:pt x="405" y="254"/>
                  </a:cubicBezTo>
                  <a:cubicBezTo>
                    <a:pt x="405" y="254"/>
                    <a:pt x="404" y="255"/>
                    <a:pt x="404" y="255"/>
                  </a:cubicBezTo>
                  <a:cubicBezTo>
                    <a:pt x="404" y="255"/>
                    <a:pt x="403" y="255"/>
                    <a:pt x="403" y="255"/>
                  </a:cubicBezTo>
                  <a:cubicBezTo>
                    <a:pt x="403" y="255"/>
                    <a:pt x="403" y="255"/>
                    <a:pt x="402" y="255"/>
                  </a:cubicBezTo>
                  <a:cubicBezTo>
                    <a:pt x="402" y="255"/>
                    <a:pt x="402" y="255"/>
                    <a:pt x="402" y="256"/>
                  </a:cubicBezTo>
                  <a:cubicBezTo>
                    <a:pt x="402" y="256"/>
                    <a:pt x="402" y="256"/>
                    <a:pt x="401" y="256"/>
                  </a:cubicBezTo>
                  <a:cubicBezTo>
                    <a:pt x="401" y="256"/>
                    <a:pt x="401" y="256"/>
                    <a:pt x="401" y="256"/>
                  </a:cubicBezTo>
                  <a:cubicBezTo>
                    <a:pt x="401" y="256"/>
                    <a:pt x="400" y="256"/>
                    <a:pt x="400" y="257"/>
                  </a:cubicBezTo>
                  <a:cubicBezTo>
                    <a:pt x="400" y="257"/>
                    <a:pt x="399" y="257"/>
                    <a:pt x="399" y="257"/>
                  </a:cubicBezTo>
                  <a:cubicBezTo>
                    <a:pt x="399" y="258"/>
                    <a:pt x="398" y="258"/>
                    <a:pt x="398" y="258"/>
                  </a:cubicBezTo>
                  <a:cubicBezTo>
                    <a:pt x="397" y="259"/>
                    <a:pt x="397" y="259"/>
                    <a:pt x="396" y="259"/>
                  </a:cubicBezTo>
                  <a:cubicBezTo>
                    <a:pt x="396" y="259"/>
                    <a:pt x="395" y="259"/>
                    <a:pt x="395" y="259"/>
                  </a:cubicBezTo>
                  <a:cubicBezTo>
                    <a:pt x="395" y="259"/>
                    <a:pt x="394" y="259"/>
                    <a:pt x="394" y="260"/>
                  </a:cubicBezTo>
                  <a:cubicBezTo>
                    <a:pt x="394" y="260"/>
                    <a:pt x="394" y="260"/>
                    <a:pt x="393" y="260"/>
                  </a:cubicBezTo>
                  <a:cubicBezTo>
                    <a:pt x="393" y="260"/>
                    <a:pt x="393" y="260"/>
                    <a:pt x="392" y="261"/>
                  </a:cubicBezTo>
                  <a:cubicBezTo>
                    <a:pt x="392" y="261"/>
                    <a:pt x="392" y="261"/>
                    <a:pt x="391" y="261"/>
                  </a:cubicBezTo>
                  <a:cubicBezTo>
                    <a:pt x="391" y="261"/>
                    <a:pt x="391" y="262"/>
                    <a:pt x="390" y="262"/>
                  </a:cubicBezTo>
                  <a:cubicBezTo>
                    <a:pt x="390" y="262"/>
                    <a:pt x="390" y="262"/>
                    <a:pt x="389" y="262"/>
                  </a:cubicBezTo>
                  <a:cubicBezTo>
                    <a:pt x="389" y="263"/>
                    <a:pt x="388" y="263"/>
                    <a:pt x="388" y="263"/>
                  </a:cubicBezTo>
                  <a:cubicBezTo>
                    <a:pt x="388" y="263"/>
                    <a:pt x="387" y="263"/>
                    <a:pt x="387" y="263"/>
                  </a:cubicBezTo>
                  <a:cubicBezTo>
                    <a:pt x="387" y="263"/>
                    <a:pt x="387" y="263"/>
                    <a:pt x="387" y="263"/>
                  </a:cubicBezTo>
                  <a:cubicBezTo>
                    <a:pt x="387" y="263"/>
                    <a:pt x="387" y="263"/>
                    <a:pt x="387" y="263"/>
                  </a:cubicBezTo>
                  <a:cubicBezTo>
                    <a:pt x="387" y="263"/>
                    <a:pt x="387" y="263"/>
                    <a:pt x="386" y="263"/>
                  </a:cubicBezTo>
                  <a:cubicBezTo>
                    <a:pt x="386" y="263"/>
                    <a:pt x="386" y="263"/>
                    <a:pt x="386" y="263"/>
                  </a:cubicBezTo>
                  <a:cubicBezTo>
                    <a:pt x="385" y="263"/>
                    <a:pt x="385" y="263"/>
                    <a:pt x="385" y="263"/>
                  </a:cubicBezTo>
                  <a:cubicBezTo>
                    <a:pt x="385" y="263"/>
                    <a:pt x="385" y="263"/>
                    <a:pt x="385" y="263"/>
                  </a:cubicBezTo>
                  <a:cubicBezTo>
                    <a:pt x="384" y="263"/>
                    <a:pt x="384" y="263"/>
                    <a:pt x="384" y="263"/>
                  </a:cubicBezTo>
                  <a:cubicBezTo>
                    <a:pt x="384" y="263"/>
                    <a:pt x="383" y="264"/>
                    <a:pt x="383" y="264"/>
                  </a:cubicBezTo>
                  <a:cubicBezTo>
                    <a:pt x="383" y="264"/>
                    <a:pt x="383" y="264"/>
                    <a:pt x="383" y="264"/>
                  </a:cubicBezTo>
                  <a:cubicBezTo>
                    <a:pt x="382" y="264"/>
                    <a:pt x="382" y="264"/>
                    <a:pt x="382" y="264"/>
                  </a:cubicBezTo>
                  <a:cubicBezTo>
                    <a:pt x="382" y="265"/>
                    <a:pt x="382" y="265"/>
                    <a:pt x="382" y="265"/>
                  </a:cubicBezTo>
                  <a:cubicBezTo>
                    <a:pt x="382" y="265"/>
                    <a:pt x="382" y="265"/>
                    <a:pt x="381" y="265"/>
                  </a:cubicBezTo>
                  <a:cubicBezTo>
                    <a:pt x="381" y="265"/>
                    <a:pt x="381" y="265"/>
                    <a:pt x="381" y="265"/>
                  </a:cubicBezTo>
                  <a:cubicBezTo>
                    <a:pt x="381" y="265"/>
                    <a:pt x="381" y="265"/>
                    <a:pt x="381" y="265"/>
                  </a:cubicBezTo>
                  <a:cubicBezTo>
                    <a:pt x="381" y="265"/>
                    <a:pt x="381" y="265"/>
                    <a:pt x="381" y="265"/>
                  </a:cubicBezTo>
                  <a:cubicBezTo>
                    <a:pt x="381" y="265"/>
                    <a:pt x="380" y="265"/>
                    <a:pt x="380" y="265"/>
                  </a:cubicBezTo>
                  <a:cubicBezTo>
                    <a:pt x="380" y="265"/>
                    <a:pt x="380" y="265"/>
                    <a:pt x="380" y="265"/>
                  </a:cubicBezTo>
                  <a:cubicBezTo>
                    <a:pt x="380" y="264"/>
                    <a:pt x="380" y="264"/>
                    <a:pt x="380" y="264"/>
                  </a:cubicBezTo>
                  <a:cubicBezTo>
                    <a:pt x="380" y="264"/>
                    <a:pt x="380" y="264"/>
                    <a:pt x="380" y="264"/>
                  </a:cubicBezTo>
                  <a:cubicBezTo>
                    <a:pt x="380" y="264"/>
                    <a:pt x="380" y="264"/>
                    <a:pt x="380" y="264"/>
                  </a:cubicBezTo>
                  <a:cubicBezTo>
                    <a:pt x="380" y="264"/>
                    <a:pt x="380" y="264"/>
                    <a:pt x="380" y="264"/>
                  </a:cubicBezTo>
                  <a:cubicBezTo>
                    <a:pt x="380" y="264"/>
                    <a:pt x="380" y="264"/>
                    <a:pt x="380" y="263"/>
                  </a:cubicBezTo>
                  <a:cubicBezTo>
                    <a:pt x="380" y="263"/>
                    <a:pt x="380" y="263"/>
                    <a:pt x="380" y="263"/>
                  </a:cubicBezTo>
                  <a:cubicBezTo>
                    <a:pt x="380" y="263"/>
                    <a:pt x="381" y="263"/>
                    <a:pt x="381" y="263"/>
                  </a:cubicBezTo>
                  <a:cubicBezTo>
                    <a:pt x="381" y="262"/>
                    <a:pt x="381" y="262"/>
                    <a:pt x="381" y="262"/>
                  </a:cubicBezTo>
                  <a:cubicBezTo>
                    <a:pt x="382" y="262"/>
                    <a:pt x="382" y="262"/>
                    <a:pt x="382" y="262"/>
                  </a:cubicBezTo>
                  <a:cubicBezTo>
                    <a:pt x="382" y="261"/>
                    <a:pt x="382" y="261"/>
                    <a:pt x="383" y="261"/>
                  </a:cubicBezTo>
                  <a:cubicBezTo>
                    <a:pt x="383" y="261"/>
                    <a:pt x="383" y="261"/>
                    <a:pt x="383" y="260"/>
                  </a:cubicBezTo>
                  <a:cubicBezTo>
                    <a:pt x="383" y="260"/>
                    <a:pt x="383" y="260"/>
                    <a:pt x="383" y="260"/>
                  </a:cubicBezTo>
                  <a:cubicBezTo>
                    <a:pt x="383" y="259"/>
                    <a:pt x="383" y="259"/>
                    <a:pt x="383" y="259"/>
                  </a:cubicBezTo>
                  <a:cubicBezTo>
                    <a:pt x="383" y="259"/>
                    <a:pt x="383" y="259"/>
                    <a:pt x="383" y="259"/>
                  </a:cubicBezTo>
                  <a:cubicBezTo>
                    <a:pt x="383" y="259"/>
                    <a:pt x="383" y="259"/>
                    <a:pt x="382" y="259"/>
                  </a:cubicBezTo>
                  <a:cubicBezTo>
                    <a:pt x="382" y="258"/>
                    <a:pt x="382" y="258"/>
                    <a:pt x="382" y="258"/>
                  </a:cubicBezTo>
                  <a:cubicBezTo>
                    <a:pt x="382" y="258"/>
                    <a:pt x="382" y="258"/>
                    <a:pt x="382" y="258"/>
                  </a:cubicBezTo>
                  <a:cubicBezTo>
                    <a:pt x="381" y="258"/>
                    <a:pt x="381" y="258"/>
                    <a:pt x="381" y="259"/>
                  </a:cubicBezTo>
                  <a:cubicBezTo>
                    <a:pt x="381" y="259"/>
                    <a:pt x="381" y="259"/>
                    <a:pt x="381" y="259"/>
                  </a:cubicBezTo>
                  <a:cubicBezTo>
                    <a:pt x="381" y="259"/>
                    <a:pt x="381" y="259"/>
                    <a:pt x="380" y="259"/>
                  </a:cubicBezTo>
                  <a:cubicBezTo>
                    <a:pt x="380" y="259"/>
                    <a:pt x="380" y="259"/>
                    <a:pt x="380" y="259"/>
                  </a:cubicBezTo>
                  <a:cubicBezTo>
                    <a:pt x="380" y="259"/>
                    <a:pt x="380" y="259"/>
                    <a:pt x="380" y="259"/>
                  </a:cubicBezTo>
                  <a:cubicBezTo>
                    <a:pt x="380" y="259"/>
                    <a:pt x="379" y="259"/>
                    <a:pt x="379" y="259"/>
                  </a:cubicBezTo>
                  <a:cubicBezTo>
                    <a:pt x="379" y="259"/>
                    <a:pt x="379" y="259"/>
                    <a:pt x="379" y="259"/>
                  </a:cubicBezTo>
                  <a:cubicBezTo>
                    <a:pt x="379" y="259"/>
                    <a:pt x="379" y="259"/>
                    <a:pt x="379" y="259"/>
                  </a:cubicBezTo>
                  <a:cubicBezTo>
                    <a:pt x="379" y="259"/>
                    <a:pt x="379" y="259"/>
                    <a:pt x="379" y="259"/>
                  </a:cubicBezTo>
                  <a:cubicBezTo>
                    <a:pt x="379" y="259"/>
                    <a:pt x="379" y="259"/>
                    <a:pt x="379" y="259"/>
                  </a:cubicBezTo>
                  <a:cubicBezTo>
                    <a:pt x="379" y="259"/>
                    <a:pt x="379" y="259"/>
                    <a:pt x="379" y="259"/>
                  </a:cubicBezTo>
                  <a:cubicBezTo>
                    <a:pt x="378" y="259"/>
                    <a:pt x="378" y="258"/>
                    <a:pt x="378" y="258"/>
                  </a:cubicBezTo>
                  <a:cubicBezTo>
                    <a:pt x="378" y="258"/>
                    <a:pt x="377" y="258"/>
                    <a:pt x="377" y="258"/>
                  </a:cubicBezTo>
                  <a:cubicBezTo>
                    <a:pt x="377" y="258"/>
                    <a:pt x="376" y="257"/>
                    <a:pt x="376" y="257"/>
                  </a:cubicBezTo>
                  <a:cubicBezTo>
                    <a:pt x="376" y="257"/>
                    <a:pt x="376" y="257"/>
                    <a:pt x="375" y="257"/>
                  </a:cubicBezTo>
                  <a:cubicBezTo>
                    <a:pt x="375" y="257"/>
                    <a:pt x="375" y="257"/>
                    <a:pt x="375" y="257"/>
                  </a:cubicBezTo>
                  <a:cubicBezTo>
                    <a:pt x="375" y="257"/>
                    <a:pt x="374" y="257"/>
                    <a:pt x="374" y="258"/>
                  </a:cubicBezTo>
                  <a:cubicBezTo>
                    <a:pt x="374" y="258"/>
                    <a:pt x="374" y="258"/>
                    <a:pt x="374" y="258"/>
                  </a:cubicBezTo>
                  <a:cubicBezTo>
                    <a:pt x="374" y="258"/>
                    <a:pt x="374" y="258"/>
                    <a:pt x="374" y="259"/>
                  </a:cubicBezTo>
                  <a:cubicBezTo>
                    <a:pt x="374" y="259"/>
                    <a:pt x="374" y="259"/>
                    <a:pt x="374" y="259"/>
                  </a:cubicBezTo>
                  <a:cubicBezTo>
                    <a:pt x="374" y="259"/>
                    <a:pt x="374" y="259"/>
                    <a:pt x="374" y="259"/>
                  </a:cubicBezTo>
                  <a:cubicBezTo>
                    <a:pt x="374" y="259"/>
                    <a:pt x="374" y="259"/>
                    <a:pt x="374" y="259"/>
                  </a:cubicBezTo>
                  <a:cubicBezTo>
                    <a:pt x="374" y="259"/>
                    <a:pt x="374" y="259"/>
                    <a:pt x="374" y="259"/>
                  </a:cubicBezTo>
                  <a:cubicBezTo>
                    <a:pt x="373" y="259"/>
                    <a:pt x="373" y="259"/>
                    <a:pt x="373" y="259"/>
                  </a:cubicBezTo>
                  <a:cubicBezTo>
                    <a:pt x="373" y="259"/>
                    <a:pt x="373" y="259"/>
                    <a:pt x="373" y="259"/>
                  </a:cubicBezTo>
                  <a:cubicBezTo>
                    <a:pt x="373" y="259"/>
                    <a:pt x="373" y="258"/>
                    <a:pt x="373" y="258"/>
                  </a:cubicBezTo>
                  <a:cubicBezTo>
                    <a:pt x="373" y="258"/>
                    <a:pt x="372" y="258"/>
                    <a:pt x="372" y="258"/>
                  </a:cubicBezTo>
                  <a:cubicBezTo>
                    <a:pt x="372" y="258"/>
                    <a:pt x="372" y="257"/>
                    <a:pt x="372" y="257"/>
                  </a:cubicBezTo>
                  <a:cubicBezTo>
                    <a:pt x="372" y="257"/>
                    <a:pt x="372" y="256"/>
                    <a:pt x="372" y="256"/>
                  </a:cubicBezTo>
                  <a:cubicBezTo>
                    <a:pt x="371" y="256"/>
                    <a:pt x="371" y="255"/>
                    <a:pt x="371" y="255"/>
                  </a:cubicBezTo>
                  <a:cubicBezTo>
                    <a:pt x="371" y="255"/>
                    <a:pt x="370" y="255"/>
                    <a:pt x="370" y="255"/>
                  </a:cubicBezTo>
                  <a:cubicBezTo>
                    <a:pt x="370" y="255"/>
                    <a:pt x="370" y="255"/>
                    <a:pt x="370" y="255"/>
                  </a:cubicBezTo>
                  <a:cubicBezTo>
                    <a:pt x="369" y="255"/>
                    <a:pt x="369" y="255"/>
                    <a:pt x="369" y="255"/>
                  </a:cubicBezTo>
                  <a:cubicBezTo>
                    <a:pt x="369" y="255"/>
                    <a:pt x="369" y="255"/>
                    <a:pt x="369" y="255"/>
                  </a:cubicBezTo>
                  <a:cubicBezTo>
                    <a:pt x="369" y="255"/>
                    <a:pt x="369" y="256"/>
                    <a:pt x="368" y="256"/>
                  </a:cubicBezTo>
                  <a:cubicBezTo>
                    <a:pt x="368" y="256"/>
                    <a:pt x="368" y="256"/>
                    <a:pt x="368" y="256"/>
                  </a:cubicBezTo>
                  <a:cubicBezTo>
                    <a:pt x="367" y="257"/>
                    <a:pt x="367" y="257"/>
                    <a:pt x="366" y="257"/>
                  </a:cubicBezTo>
                  <a:cubicBezTo>
                    <a:pt x="366" y="257"/>
                    <a:pt x="365" y="257"/>
                    <a:pt x="365" y="257"/>
                  </a:cubicBezTo>
                  <a:cubicBezTo>
                    <a:pt x="364" y="257"/>
                    <a:pt x="364" y="257"/>
                    <a:pt x="363" y="257"/>
                  </a:cubicBezTo>
                  <a:cubicBezTo>
                    <a:pt x="363" y="257"/>
                    <a:pt x="363" y="257"/>
                    <a:pt x="363" y="257"/>
                  </a:cubicBezTo>
                  <a:cubicBezTo>
                    <a:pt x="363" y="257"/>
                    <a:pt x="362" y="257"/>
                    <a:pt x="362" y="257"/>
                  </a:cubicBezTo>
                  <a:cubicBezTo>
                    <a:pt x="362" y="257"/>
                    <a:pt x="362" y="257"/>
                    <a:pt x="362" y="257"/>
                  </a:cubicBezTo>
                  <a:cubicBezTo>
                    <a:pt x="362" y="257"/>
                    <a:pt x="362" y="257"/>
                    <a:pt x="362" y="257"/>
                  </a:cubicBezTo>
                  <a:cubicBezTo>
                    <a:pt x="362" y="257"/>
                    <a:pt x="361" y="257"/>
                    <a:pt x="361" y="257"/>
                  </a:cubicBezTo>
                  <a:cubicBezTo>
                    <a:pt x="361" y="257"/>
                    <a:pt x="361" y="257"/>
                    <a:pt x="361" y="256"/>
                  </a:cubicBezTo>
                  <a:cubicBezTo>
                    <a:pt x="361" y="256"/>
                    <a:pt x="361" y="256"/>
                    <a:pt x="361" y="256"/>
                  </a:cubicBezTo>
                  <a:cubicBezTo>
                    <a:pt x="362" y="256"/>
                    <a:pt x="362" y="256"/>
                    <a:pt x="362" y="256"/>
                  </a:cubicBezTo>
                  <a:cubicBezTo>
                    <a:pt x="362" y="256"/>
                    <a:pt x="362" y="255"/>
                    <a:pt x="362" y="255"/>
                  </a:cubicBezTo>
                  <a:cubicBezTo>
                    <a:pt x="362" y="255"/>
                    <a:pt x="362" y="255"/>
                    <a:pt x="362" y="255"/>
                  </a:cubicBezTo>
                  <a:cubicBezTo>
                    <a:pt x="362" y="255"/>
                    <a:pt x="362" y="255"/>
                    <a:pt x="362" y="254"/>
                  </a:cubicBezTo>
                  <a:cubicBezTo>
                    <a:pt x="363" y="254"/>
                    <a:pt x="363" y="254"/>
                    <a:pt x="363" y="254"/>
                  </a:cubicBezTo>
                  <a:cubicBezTo>
                    <a:pt x="363" y="254"/>
                    <a:pt x="363" y="253"/>
                    <a:pt x="363" y="253"/>
                  </a:cubicBezTo>
                  <a:cubicBezTo>
                    <a:pt x="363" y="253"/>
                    <a:pt x="362" y="253"/>
                    <a:pt x="362" y="253"/>
                  </a:cubicBezTo>
                  <a:cubicBezTo>
                    <a:pt x="362" y="252"/>
                    <a:pt x="362" y="252"/>
                    <a:pt x="362" y="252"/>
                  </a:cubicBezTo>
                  <a:cubicBezTo>
                    <a:pt x="362" y="252"/>
                    <a:pt x="362" y="251"/>
                    <a:pt x="362" y="251"/>
                  </a:cubicBezTo>
                  <a:cubicBezTo>
                    <a:pt x="362" y="251"/>
                    <a:pt x="362" y="251"/>
                    <a:pt x="361" y="250"/>
                  </a:cubicBezTo>
                  <a:cubicBezTo>
                    <a:pt x="361" y="250"/>
                    <a:pt x="361" y="250"/>
                    <a:pt x="361" y="250"/>
                  </a:cubicBezTo>
                  <a:cubicBezTo>
                    <a:pt x="361" y="249"/>
                    <a:pt x="361" y="249"/>
                    <a:pt x="361" y="249"/>
                  </a:cubicBezTo>
                  <a:cubicBezTo>
                    <a:pt x="361" y="249"/>
                    <a:pt x="361" y="248"/>
                    <a:pt x="361" y="248"/>
                  </a:cubicBezTo>
                  <a:cubicBezTo>
                    <a:pt x="361" y="248"/>
                    <a:pt x="361" y="248"/>
                    <a:pt x="361" y="248"/>
                  </a:cubicBezTo>
                  <a:cubicBezTo>
                    <a:pt x="361" y="247"/>
                    <a:pt x="361" y="247"/>
                    <a:pt x="361" y="247"/>
                  </a:cubicBezTo>
                  <a:cubicBezTo>
                    <a:pt x="361" y="247"/>
                    <a:pt x="361" y="247"/>
                    <a:pt x="361" y="247"/>
                  </a:cubicBezTo>
                  <a:cubicBezTo>
                    <a:pt x="361" y="246"/>
                    <a:pt x="360" y="246"/>
                    <a:pt x="360" y="246"/>
                  </a:cubicBezTo>
                  <a:cubicBezTo>
                    <a:pt x="360" y="246"/>
                    <a:pt x="360" y="246"/>
                    <a:pt x="359" y="245"/>
                  </a:cubicBezTo>
                  <a:cubicBezTo>
                    <a:pt x="359" y="245"/>
                    <a:pt x="359" y="245"/>
                    <a:pt x="358" y="245"/>
                  </a:cubicBezTo>
                  <a:cubicBezTo>
                    <a:pt x="358" y="244"/>
                    <a:pt x="358" y="244"/>
                    <a:pt x="357" y="244"/>
                  </a:cubicBezTo>
                  <a:cubicBezTo>
                    <a:pt x="357" y="244"/>
                    <a:pt x="356" y="244"/>
                    <a:pt x="356" y="244"/>
                  </a:cubicBezTo>
                  <a:cubicBezTo>
                    <a:pt x="356" y="244"/>
                    <a:pt x="356" y="244"/>
                    <a:pt x="356" y="244"/>
                  </a:cubicBezTo>
                  <a:cubicBezTo>
                    <a:pt x="356" y="244"/>
                    <a:pt x="355" y="244"/>
                    <a:pt x="355" y="244"/>
                  </a:cubicBezTo>
                  <a:cubicBezTo>
                    <a:pt x="355" y="244"/>
                    <a:pt x="355" y="244"/>
                    <a:pt x="355" y="244"/>
                  </a:cubicBezTo>
                  <a:cubicBezTo>
                    <a:pt x="355" y="244"/>
                    <a:pt x="355" y="244"/>
                    <a:pt x="355" y="244"/>
                  </a:cubicBezTo>
                  <a:cubicBezTo>
                    <a:pt x="355" y="244"/>
                    <a:pt x="355" y="244"/>
                    <a:pt x="355" y="244"/>
                  </a:cubicBezTo>
                  <a:cubicBezTo>
                    <a:pt x="354" y="244"/>
                    <a:pt x="354" y="244"/>
                    <a:pt x="354" y="244"/>
                  </a:cubicBezTo>
                  <a:cubicBezTo>
                    <a:pt x="354" y="245"/>
                    <a:pt x="354" y="245"/>
                    <a:pt x="354" y="245"/>
                  </a:cubicBezTo>
                  <a:cubicBezTo>
                    <a:pt x="354" y="245"/>
                    <a:pt x="353" y="245"/>
                    <a:pt x="353" y="245"/>
                  </a:cubicBezTo>
                  <a:cubicBezTo>
                    <a:pt x="353" y="245"/>
                    <a:pt x="353" y="245"/>
                    <a:pt x="352" y="244"/>
                  </a:cubicBezTo>
                  <a:cubicBezTo>
                    <a:pt x="352" y="244"/>
                    <a:pt x="351" y="244"/>
                    <a:pt x="351" y="244"/>
                  </a:cubicBezTo>
                  <a:cubicBezTo>
                    <a:pt x="351" y="244"/>
                    <a:pt x="350" y="244"/>
                    <a:pt x="350" y="244"/>
                  </a:cubicBezTo>
                  <a:cubicBezTo>
                    <a:pt x="349" y="244"/>
                    <a:pt x="349" y="244"/>
                    <a:pt x="349" y="243"/>
                  </a:cubicBezTo>
                  <a:cubicBezTo>
                    <a:pt x="349" y="243"/>
                    <a:pt x="349" y="243"/>
                    <a:pt x="348" y="243"/>
                  </a:cubicBezTo>
                  <a:cubicBezTo>
                    <a:pt x="348" y="243"/>
                    <a:pt x="348" y="243"/>
                    <a:pt x="348" y="243"/>
                  </a:cubicBezTo>
                  <a:cubicBezTo>
                    <a:pt x="348" y="243"/>
                    <a:pt x="348" y="243"/>
                    <a:pt x="347" y="243"/>
                  </a:cubicBezTo>
                  <a:cubicBezTo>
                    <a:pt x="347" y="243"/>
                    <a:pt x="347" y="243"/>
                    <a:pt x="347" y="243"/>
                  </a:cubicBezTo>
                  <a:moveTo>
                    <a:pt x="16" y="236"/>
                  </a:moveTo>
                  <a:cubicBezTo>
                    <a:pt x="11" y="236"/>
                    <a:pt x="11" y="236"/>
                    <a:pt x="11" y="236"/>
                  </a:cubicBezTo>
                  <a:cubicBezTo>
                    <a:pt x="11" y="236"/>
                    <a:pt x="11" y="236"/>
                    <a:pt x="11" y="236"/>
                  </a:cubicBezTo>
                  <a:cubicBezTo>
                    <a:pt x="10" y="236"/>
                    <a:pt x="10" y="236"/>
                    <a:pt x="10" y="236"/>
                  </a:cubicBezTo>
                  <a:cubicBezTo>
                    <a:pt x="10" y="236"/>
                    <a:pt x="10" y="236"/>
                    <a:pt x="10" y="236"/>
                  </a:cubicBezTo>
                  <a:cubicBezTo>
                    <a:pt x="10" y="236"/>
                    <a:pt x="9" y="236"/>
                    <a:pt x="9" y="236"/>
                  </a:cubicBezTo>
                  <a:cubicBezTo>
                    <a:pt x="9" y="236"/>
                    <a:pt x="9" y="236"/>
                    <a:pt x="9" y="236"/>
                  </a:cubicBezTo>
                  <a:cubicBezTo>
                    <a:pt x="9" y="236"/>
                    <a:pt x="9" y="236"/>
                    <a:pt x="9" y="236"/>
                  </a:cubicBezTo>
                  <a:cubicBezTo>
                    <a:pt x="9" y="236"/>
                    <a:pt x="9" y="236"/>
                    <a:pt x="9" y="236"/>
                  </a:cubicBezTo>
                  <a:cubicBezTo>
                    <a:pt x="9" y="236"/>
                    <a:pt x="8" y="236"/>
                    <a:pt x="8" y="236"/>
                  </a:cubicBezTo>
                  <a:cubicBezTo>
                    <a:pt x="7" y="236"/>
                    <a:pt x="7" y="236"/>
                    <a:pt x="7" y="236"/>
                  </a:cubicBezTo>
                  <a:cubicBezTo>
                    <a:pt x="7" y="236"/>
                    <a:pt x="7" y="236"/>
                    <a:pt x="7" y="236"/>
                  </a:cubicBezTo>
                  <a:cubicBezTo>
                    <a:pt x="7" y="236"/>
                    <a:pt x="7" y="236"/>
                    <a:pt x="7" y="236"/>
                  </a:cubicBezTo>
                  <a:cubicBezTo>
                    <a:pt x="7" y="236"/>
                    <a:pt x="7" y="236"/>
                    <a:pt x="7" y="236"/>
                  </a:cubicBezTo>
                  <a:cubicBezTo>
                    <a:pt x="7" y="236"/>
                    <a:pt x="7" y="236"/>
                    <a:pt x="7" y="236"/>
                  </a:cubicBezTo>
                  <a:cubicBezTo>
                    <a:pt x="7" y="236"/>
                    <a:pt x="8" y="236"/>
                    <a:pt x="8" y="237"/>
                  </a:cubicBezTo>
                  <a:cubicBezTo>
                    <a:pt x="8" y="237"/>
                    <a:pt x="8" y="237"/>
                    <a:pt x="8" y="237"/>
                  </a:cubicBezTo>
                  <a:cubicBezTo>
                    <a:pt x="8" y="237"/>
                    <a:pt x="9" y="237"/>
                    <a:pt x="9" y="237"/>
                  </a:cubicBezTo>
                  <a:cubicBezTo>
                    <a:pt x="9" y="237"/>
                    <a:pt x="9" y="237"/>
                    <a:pt x="9" y="237"/>
                  </a:cubicBezTo>
                  <a:cubicBezTo>
                    <a:pt x="10" y="237"/>
                    <a:pt x="10" y="237"/>
                    <a:pt x="10" y="237"/>
                  </a:cubicBezTo>
                  <a:cubicBezTo>
                    <a:pt x="10" y="237"/>
                    <a:pt x="10" y="237"/>
                    <a:pt x="11" y="237"/>
                  </a:cubicBezTo>
                  <a:cubicBezTo>
                    <a:pt x="11" y="237"/>
                    <a:pt x="11" y="237"/>
                    <a:pt x="11" y="237"/>
                  </a:cubicBezTo>
                  <a:cubicBezTo>
                    <a:pt x="12" y="237"/>
                    <a:pt x="12" y="236"/>
                    <a:pt x="12" y="236"/>
                  </a:cubicBezTo>
                  <a:cubicBezTo>
                    <a:pt x="12" y="236"/>
                    <a:pt x="12" y="236"/>
                    <a:pt x="12" y="236"/>
                  </a:cubicBezTo>
                  <a:cubicBezTo>
                    <a:pt x="13" y="236"/>
                    <a:pt x="13" y="236"/>
                    <a:pt x="13" y="236"/>
                  </a:cubicBezTo>
                  <a:cubicBezTo>
                    <a:pt x="14" y="236"/>
                    <a:pt x="14" y="236"/>
                    <a:pt x="15" y="236"/>
                  </a:cubicBezTo>
                  <a:cubicBezTo>
                    <a:pt x="15" y="237"/>
                    <a:pt x="16" y="237"/>
                    <a:pt x="17" y="237"/>
                  </a:cubicBezTo>
                  <a:cubicBezTo>
                    <a:pt x="17" y="237"/>
                    <a:pt x="18" y="237"/>
                    <a:pt x="18" y="238"/>
                  </a:cubicBezTo>
                  <a:cubicBezTo>
                    <a:pt x="19" y="238"/>
                    <a:pt x="19" y="238"/>
                    <a:pt x="19" y="238"/>
                  </a:cubicBezTo>
                  <a:cubicBezTo>
                    <a:pt x="20" y="238"/>
                    <a:pt x="20" y="238"/>
                    <a:pt x="20" y="238"/>
                  </a:cubicBezTo>
                  <a:cubicBezTo>
                    <a:pt x="20" y="239"/>
                    <a:pt x="20" y="239"/>
                    <a:pt x="20" y="239"/>
                  </a:cubicBezTo>
                  <a:cubicBezTo>
                    <a:pt x="20" y="239"/>
                    <a:pt x="20" y="239"/>
                    <a:pt x="20" y="240"/>
                  </a:cubicBezTo>
                  <a:cubicBezTo>
                    <a:pt x="20" y="240"/>
                    <a:pt x="20" y="240"/>
                    <a:pt x="20" y="241"/>
                  </a:cubicBezTo>
                  <a:cubicBezTo>
                    <a:pt x="20" y="241"/>
                    <a:pt x="20" y="241"/>
                    <a:pt x="20" y="242"/>
                  </a:cubicBezTo>
                  <a:cubicBezTo>
                    <a:pt x="20" y="242"/>
                    <a:pt x="20" y="242"/>
                    <a:pt x="20" y="242"/>
                  </a:cubicBezTo>
                  <a:cubicBezTo>
                    <a:pt x="20" y="242"/>
                    <a:pt x="20" y="242"/>
                    <a:pt x="20" y="243"/>
                  </a:cubicBezTo>
                  <a:cubicBezTo>
                    <a:pt x="20" y="243"/>
                    <a:pt x="20" y="243"/>
                    <a:pt x="20" y="243"/>
                  </a:cubicBezTo>
                  <a:cubicBezTo>
                    <a:pt x="20" y="243"/>
                    <a:pt x="20" y="244"/>
                    <a:pt x="20" y="244"/>
                  </a:cubicBezTo>
                  <a:cubicBezTo>
                    <a:pt x="20" y="244"/>
                    <a:pt x="20" y="244"/>
                    <a:pt x="20" y="244"/>
                  </a:cubicBezTo>
                  <a:cubicBezTo>
                    <a:pt x="20" y="244"/>
                    <a:pt x="20" y="244"/>
                    <a:pt x="20" y="245"/>
                  </a:cubicBezTo>
                  <a:cubicBezTo>
                    <a:pt x="20" y="245"/>
                    <a:pt x="20" y="245"/>
                    <a:pt x="20" y="245"/>
                  </a:cubicBezTo>
                  <a:cubicBezTo>
                    <a:pt x="20" y="245"/>
                    <a:pt x="20" y="245"/>
                    <a:pt x="20" y="246"/>
                  </a:cubicBezTo>
                  <a:cubicBezTo>
                    <a:pt x="20" y="246"/>
                    <a:pt x="20" y="246"/>
                    <a:pt x="20" y="247"/>
                  </a:cubicBezTo>
                  <a:cubicBezTo>
                    <a:pt x="20" y="247"/>
                    <a:pt x="20" y="248"/>
                    <a:pt x="20" y="248"/>
                  </a:cubicBezTo>
                  <a:cubicBezTo>
                    <a:pt x="20" y="248"/>
                    <a:pt x="20" y="249"/>
                    <a:pt x="20" y="249"/>
                  </a:cubicBezTo>
                  <a:cubicBezTo>
                    <a:pt x="21" y="249"/>
                    <a:pt x="21" y="250"/>
                    <a:pt x="21" y="250"/>
                  </a:cubicBezTo>
                  <a:cubicBezTo>
                    <a:pt x="22" y="250"/>
                    <a:pt x="22" y="250"/>
                    <a:pt x="22" y="250"/>
                  </a:cubicBezTo>
                  <a:cubicBezTo>
                    <a:pt x="22" y="250"/>
                    <a:pt x="22" y="251"/>
                    <a:pt x="22" y="251"/>
                  </a:cubicBezTo>
                  <a:cubicBezTo>
                    <a:pt x="22" y="251"/>
                    <a:pt x="23" y="251"/>
                    <a:pt x="23" y="251"/>
                  </a:cubicBezTo>
                  <a:cubicBezTo>
                    <a:pt x="23" y="252"/>
                    <a:pt x="23" y="252"/>
                    <a:pt x="23" y="252"/>
                  </a:cubicBezTo>
                  <a:cubicBezTo>
                    <a:pt x="23" y="252"/>
                    <a:pt x="23" y="253"/>
                    <a:pt x="23" y="253"/>
                  </a:cubicBezTo>
                  <a:cubicBezTo>
                    <a:pt x="23" y="253"/>
                    <a:pt x="24" y="253"/>
                    <a:pt x="24" y="254"/>
                  </a:cubicBezTo>
                  <a:cubicBezTo>
                    <a:pt x="24" y="254"/>
                    <a:pt x="24" y="254"/>
                    <a:pt x="24" y="254"/>
                  </a:cubicBezTo>
                  <a:cubicBezTo>
                    <a:pt x="25" y="255"/>
                    <a:pt x="25" y="255"/>
                    <a:pt x="25" y="255"/>
                  </a:cubicBezTo>
                  <a:cubicBezTo>
                    <a:pt x="26" y="255"/>
                    <a:pt x="26" y="255"/>
                    <a:pt x="26" y="255"/>
                  </a:cubicBezTo>
                  <a:cubicBezTo>
                    <a:pt x="26" y="256"/>
                    <a:pt x="27" y="256"/>
                    <a:pt x="27" y="256"/>
                  </a:cubicBezTo>
                  <a:cubicBezTo>
                    <a:pt x="27" y="256"/>
                    <a:pt x="27" y="257"/>
                    <a:pt x="28" y="257"/>
                  </a:cubicBezTo>
                  <a:cubicBezTo>
                    <a:pt x="28" y="257"/>
                    <a:pt x="28" y="257"/>
                    <a:pt x="28" y="258"/>
                  </a:cubicBezTo>
                  <a:cubicBezTo>
                    <a:pt x="28" y="258"/>
                    <a:pt x="29" y="258"/>
                    <a:pt x="29" y="258"/>
                  </a:cubicBezTo>
                  <a:cubicBezTo>
                    <a:pt x="29" y="258"/>
                    <a:pt x="29" y="259"/>
                    <a:pt x="29" y="259"/>
                  </a:cubicBezTo>
                  <a:cubicBezTo>
                    <a:pt x="29" y="259"/>
                    <a:pt x="30" y="259"/>
                    <a:pt x="30" y="259"/>
                  </a:cubicBezTo>
                  <a:cubicBezTo>
                    <a:pt x="30" y="259"/>
                    <a:pt x="30" y="260"/>
                    <a:pt x="30" y="260"/>
                  </a:cubicBezTo>
                  <a:cubicBezTo>
                    <a:pt x="31" y="260"/>
                    <a:pt x="31" y="260"/>
                    <a:pt x="31" y="260"/>
                  </a:cubicBezTo>
                  <a:cubicBezTo>
                    <a:pt x="32" y="260"/>
                    <a:pt x="32" y="261"/>
                    <a:pt x="33" y="261"/>
                  </a:cubicBezTo>
                  <a:cubicBezTo>
                    <a:pt x="33" y="261"/>
                    <a:pt x="34" y="262"/>
                    <a:pt x="34" y="262"/>
                  </a:cubicBezTo>
                  <a:cubicBezTo>
                    <a:pt x="34" y="263"/>
                    <a:pt x="35" y="263"/>
                    <a:pt x="35" y="263"/>
                  </a:cubicBezTo>
                  <a:cubicBezTo>
                    <a:pt x="35" y="264"/>
                    <a:pt x="35" y="264"/>
                    <a:pt x="35" y="264"/>
                  </a:cubicBezTo>
                  <a:cubicBezTo>
                    <a:pt x="34" y="264"/>
                    <a:pt x="34" y="264"/>
                    <a:pt x="34" y="265"/>
                  </a:cubicBezTo>
                  <a:cubicBezTo>
                    <a:pt x="34" y="265"/>
                    <a:pt x="33" y="265"/>
                    <a:pt x="33" y="266"/>
                  </a:cubicBezTo>
                  <a:cubicBezTo>
                    <a:pt x="32" y="266"/>
                    <a:pt x="32" y="266"/>
                    <a:pt x="31" y="267"/>
                  </a:cubicBezTo>
                  <a:cubicBezTo>
                    <a:pt x="31" y="267"/>
                    <a:pt x="31" y="267"/>
                    <a:pt x="31" y="267"/>
                  </a:cubicBezTo>
                  <a:cubicBezTo>
                    <a:pt x="31" y="267"/>
                    <a:pt x="31" y="267"/>
                    <a:pt x="30" y="267"/>
                  </a:cubicBezTo>
                  <a:cubicBezTo>
                    <a:pt x="30" y="267"/>
                    <a:pt x="30" y="267"/>
                    <a:pt x="30" y="267"/>
                  </a:cubicBezTo>
                  <a:cubicBezTo>
                    <a:pt x="30" y="267"/>
                    <a:pt x="30" y="267"/>
                    <a:pt x="30" y="267"/>
                  </a:cubicBezTo>
                  <a:cubicBezTo>
                    <a:pt x="30" y="267"/>
                    <a:pt x="30" y="267"/>
                    <a:pt x="30" y="267"/>
                  </a:cubicBezTo>
                  <a:cubicBezTo>
                    <a:pt x="30" y="267"/>
                    <a:pt x="29" y="267"/>
                    <a:pt x="29" y="267"/>
                  </a:cubicBezTo>
                  <a:cubicBezTo>
                    <a:pt x="29" y="266"/>
                    <a:pt x="29" y="266"/>
                    <a:pt x="29" y="266"/>
                  </a:cubicBezTo>
                  <a:cubicBezTo>
                    <a:pt x="28" y="266"/>
                    <a:pt x="28" y="266"/>
                    <a:pt x="28" y="266"/>
                  </a:cubicBezTo>
                  <a:cubicBezTo>
                    <a:pt x="28" y="266"/>
                    <a:pt x="28" y="266"/>
                    <a:pt x="27" y="266"/>
                  </a:cubicBezTo>
                  <a:cubicBezTo>
                    <a:pt x="27" y="266"/>
                    <a:pt x="27" y="266"/>
                    <a:pt x="27" y="266"/>
                  </a:cubicBezTo>
                  <a:cubicBezTo>
                    <a:pt x="27" y="266"/>
                    <a:pt x="26" y="265"/>
                    <a:pt x="26" y="265"/>
                  </a:cubicBezTo>
                  <a:cubicBezTo>
                    <a:pt x="26" y="265"/>
                    <a:pt x="26" y="265"/>
                    <a:pt x="26" y="265"/>
                  </a:cubicBezTo>
                  <a:cubicBezTo>
                    <a:pt x="26" y="265"/>
                    <a:pt x="25" y="265"/>
                    <a:pt x="25" y="265"/>
                  </a:cubicBezTo>
                  <a:cubicBezTo>
                    <a:pt x="25" y="265"/>
                    <a:pt x="25" y="265"/>
                    <a:pt x="25" y="265"/>
                  </a:cubicBezTo>
                  <a:cubicBezTo>
                    <a:pt x="25" y="266"/>
                    <a:pt x="25" y="266"/>
                    <a:pt x="25" y="266"/>
                  </a:cubicBezTo>
                  <a:cubicBezTo>
                    <a:pt x="25" y="266"/>
                    <a:pt x="25" y="266"/>
                    <a:pt x="25" y="266"/>
                  </a:cubicBezTo>
                  <a:cubicBezTo>
                    <a:pt x="24" y="266"/>
                    <a:pt x="24" y="266"/>
                    <a:pt x="24" y="267"/>
                  </a:cubicBezTo>
                  <a:cubicBezTo>
                    <a:pt x="24" y="267"/>
                    <a:pt x="24" y="267"/>
                    <a:pt x="24" y="268"/>
                  </a:cubicBezTo>
                  <a:cubicBezTo>
                    <a:pt x="24" y="268"/>
                    <a:pt x="24" y="269"/>
                    <a:pt x="24" y="269"/>
                  </a:cubicBezTo>
                  <a:cubicBezTo>
                    <a:pt x="24" y="270"/>
                    <a:pt x="25" y="270"/>
                    <a:pt x="25" y="271"/>
                  </a:cubicBezTo>
                  <a:cubicBezTo>
                    <a:pt x="25" y="271"/>
                    <a:pt x="25" y="271"/>
                    <a:pt x="25" y="271"/>
                  </a:cubicBezTo>
                  <a:cubicBezTo>
                    <a:pt x="25" y="272"/>
                    <a:pt x="25" y="272"/>
                    <a:pt x="25" y="272"/>
                  </a:cubicBezTo>
                  <a:cubicBezTo>
                    <a:pt x="25" y="272"/>
                    <a:pt x="25" y="273"/>
                    <a:pt x="26" y="273"/>
                  </a:cubicBezTo>
                  <a:cubicBezTo>
                    <a:pt x="26" y="273"/>
                    <a:pt x="26" y="274"/>
                    <a:pt x="26" y="274"/>
                  </a:cubicBezTo>
                  <a:cubicBezTo>
                    <a:pt x="26" y="275"/>
                    <a:pt x="26" y="276"/>
                    <a:pt x="27" y="276"/>
                  </a:cubicBezTo>
                  <a:cubicBezTo>
                    <a:pt x="27" y="277"/>
                    <a:pt x="27" y="277"/>
                    <a:pt x="27" y="278"/>
                  </a:cubicBezTo>
                  <a:cubicBezTo>
                    <a:pt x="28" y="278"/>
                    <a:pt x="28" y="278"/>
                    <a:pt x="28" y="278"/>
                  </a:cubicBezTo>
                  <a:cubicBezTo>
                    <a:pt x="29" y="279"/>
                    <a:pt x="29" y="279"/>
                    <a:pt x="30" y="279"/>
                  </a:cubicBezTo>
                  <a:cubicBezTo>
                    <a:pt x="30" y="279"/>
                    <a:pt x="31" y="279"/>
                    <a:pt x="31" y="279"/>
                  </a:cubicBezTo>
                  <a:cubicBezTo>
                    <a:pt x="31" y="278"/>
                    <a:pt x="31" y="278"/>
                    <a:pt x="32" y="278"/>
                  </a:cubicBezTo>
                  <a:cubicBezTo>
                    <a:pt x="32" y="278"/>
                    <a:pt x="32" y="278"/>
                    <a:pt x="32" y="278"/>
                  </a:cubicBezTo>
                  <a:cubicBezTo>
                    <a:pt x="33" y="278"/>
                    <a:pt x="33" y="278"/>
                    <a:pt x="33" y="277"/>
                  </a:cubicBezTo>
                  <a:cubicBezTo>
                    <a:pt x="33" y="277"/>
                    <a:pt x="33" y="277"/>
                    <a:pt x="33" y="277"/>
                  </a:cubicBezTo>
                  <a:cubicBezTo>
                    <a:pt x="33" y="277"/>
                    <a:pt x="33" y="277"/>
                    <a:pt x="33" y="277"/>
                  </a:cubicBezTo>
                  <a:cubicBezTo>
                    <a:pt x="33" y="277"/>
                    <a:pt x="34" y="277"/>
                    <a:pt x="34" y="277"/>
                  </a:cubicBezTo>
                  <a:cubicBezTo>
                    <a:pt x="34" y="277"/>
                    <a:pt x="34" y="277"/>
                    <a:pt x="34" y="277"/>
                  </a:cubicBezTo>
                  <a:cubicBezTo>
                    <a:pt x="34" y="277"/>
                    <a:pt x="34" y="277"/>
                    <a:pt x="34" y="277"/>
                  </a:cubicBezTo>
                  <a:cubicBezTo>
                    <a:pt x="34" y="277"/>
                    <a:pt x="34" y="276"/>
                    <a:pt x="34" y="276"/>
                  </a:cubicBezTo>
                  <a:cubicBezTo>
                    <a:pt x="35" y="276"/>
                    <a:pt x="35" y="276"/>
                    <a:pt x="35" y="276"/>
                  </a:cubicBezTo>
                  <a:cubicBezTo>
                    <a:pt x="35" y="276"/>
                    <a:pt x="35" y="276"/>
                    <a:pt x="35" y="276"/>
                  </a:cubicBezTo>
                  <a:cubicBezTo>
                    <a:pt x="35" y="276"/>
                    <a:pt x="35" y="276"/>
                    <a:pt x="35" y="276"/>
                  </a:cubicBezTo>
                  <a:cubicBezTo>
                    <a:pt x="36" y="276"/>
                    <a:pt x="36" y="276"/>
                    <a:pt x="36" y="276"/>
                  </a:cubicBezTo>
                  <a:cubicBezTo>
                    <a:pt x="36" y="276"/>
                    <a:pt x="36" y="276"/>
                    <a:pt x="36" y="276"/>
                  </a:cubicBezTo>
                  <a:cubicBezTo>
                    <a:pt x="36" y="276"/>
                    <a:pt x="36" y="277"/>
                    <a:pt x="37" y="277"/>
                  </a:cubicBezTo>
                  <a:cubicBezTo>
                    <a:pt x="37" y="277"/>
                    <a:pt x="37" y="277"/>
                    <a:pt x="37" y="277"/>
                  </a:cubicBezTo>
                  <a:cubicBezTo>
                    <a:pt x="37" y="277"/>
                    <a:pt x="37" y="277"/>
                    <a:pt x="37" y="277"/>
                  </a:cubicBezTo>
                  <a:cubicBezTo>
                    <a:pt x="38" y="277"/>
                    <a:pt x="38" y="277"/>
                    <a:pt x="38" y="277"/>
                  </a:cubicBezTo>
                  <a:cubicBezTo>
                    <a:pt x="38" y="277"/>
                    <a:pt x="38" y="277"/>
                    <a:pt x="38" y="277"/>
                  </a:cubicBezTo>
                  <a:cubicBezTo>
                    <a:pt x="38" y="277"/>
                    <a:pt x="38" y="277"/>
                    <a:pt x="39" y="277"/>
                  </a:cubicBezTo>
                  <a:cubicBezTo>
                    <a:pt x="39" y="277"/>
                    <a:pt x="39" y="277"/>
                    <a:pt x="39" y="277"/>
                  </a:cubicBezTo>
                  <a:cubicBezTo>
                    <a:pt x="39" y="277"/>
                    <a:pt x="39" y="277"/>
                    <a:pt x="39" y="277"/>
                  </a:cubicBezTo>
                  <a:cubicBezTo>
                    <a:pt x="39" y="277"/>
                    <a:pt x="39" y="276"/>
                    <a:pt x="39" y="276"/>
                  </a:cubicBezTo>
                  <a:cubicBezTo>
                    <a:pt x="40" y="276"/>
                    <a:pt x="40" y="276"/>
                    <a:pt x="40" y="276"/>
                  </a:cubicBezTo>
                  <a:cubicBezTo>
                    <a:pt x="40" y="276"/>
                    <a:pt x="40" y="276"/>
                    <a:pt x="40" y="276"/>
                  </a:cubicBezTo>
                  <a:cubicBezTo>
                    <a:pt x="41" y="276"/>
                    <a:pt x="41" y="276"/>
                    <a:pt x="41" y="276"/>
                  </a:cubicBezTo>
                  <a:cubicBezTo>
                    <a:pt x="42" y="276"/>
                    <a:pt x="42" y="276"/>
                    <a:pt x="42" y="276"/>
                  </a:cubicBezTo>
                  <a:cubicBezTo>
                    <a:pt x="43" y="276"/>
                    <a:pt x="43" y="276"/>
                    <a:pt x="43" y="276"/>
                  </a:cubicBezTo>
                  <a:cubicBezTo>
                    <a:pt x="44" y="276"/>
                    <a:pt x="44" y="276"/>
                    <a:pt x="44" y="276"/>
                  </a:cubicBezTo>
                  <a:cubicBezTo>
                    <a:pt x="45" y="276"/>
                    <a:pt x="45" y="277"/>
                    <a:pt x="45" y="277"/>
                  </a:cubicBezTo>
                  <a:cubicBezTo>
                    <a:pt x="45" y="277"/>
                    <a:pt x="46" y="277"/>
                    <a:pt x="46" y="277"/>
                  </a:cubicBezTo>
                  <a:cubicBezTo>
                    <a:pt x="46" y="277"/>
                    <a:pt x="46" y="278"/>
                    <a:pt x="46" y="278"/>
                  </a:cubicBezTo>
                  <a:cubicBezTo>
                    <a:pt x="47" y="279"/>
                    <a:pt x="47" y="279"/>
                    <a:pt x="47" y="280"/>
                  </a:cubicBezTo>
                  <a:cubicBezTo>
                    <a:pt x="47" y="281"/>
                    <a:pt x="47" y="281"/>
                    <a:pt x="47" y="282"/>
                  </a:cubicBezTo>
                  <a:cubicBezTo>
                    <a:pt x="47" y="282"/>
                    <a:pt x="47" y="282"/>
                    <a:pt x="47" y="283"/>
                  </a:cubicBezTo>
                  <a:cubicBezTo>
                    <a:pt x="47" y="283"/>
                    <a:pt x="47" y="283"/>
                    <a:pt x="47" y="284"/>
                  </a:cubicBezTo>
                  <a:cubicBezTo>
                    <a:pt x="47" y="284"/>
                    <a:pt x="47" y="284"/>
                    <a:pt x="47" y="284"/>
                  </a:cubicBezTo>
                  <a:cubicBezTo>
                    <a:pt x="47" y="285"/>
                    <a:pt x="47" y="285"/>
                    <a:pt x="47" y="285"/>
                  </a:cubicBezTo>
                  <a:cubicBezTo>
                    <a:pt x="47" y="286"/>
                    <a:pt x="48" y="286"/>
                    <a:pt x="48" y="286"/>
                  </a:cubicBezTo>
                  <a:cubicBezTo>
                    <a:pt x="48" y="286"/>
                    <a:pt x="48" y="286"/>
                    <a:pt x="48" y="287"/>
                  </a:cubicBezTo>
                  <a:cubicBezTo>
                    <a:pt x="48" y="287"/>
                    <a:pt x="48" y="287"/>
                    <a:pt x="48" y="287"/>
                  </a:cubicBezTo>
                  <a:cubicBezTo>
                    <a:pt x="48" y="287"/>
                    <a:pt x="48" y="287"/>
                    <a:pt x="48" y="287"/>
                  </a:cubicBezTo>
                  <a:cubicBezTo>
                    <a:pt x="49" y="287"/>
                    <a:pt x="49" y="288"/>
                    <a:pt x="49" y="288"/>
                  </a:cubicBezTo>
                  <a:cubicBezTo>
                    <a:pt x="49" y="288"/>
                    <a:pt x="49" y="288"/>
                    <a:pt x="49" y="289"/>
                  </a:cubicBezTo>
                  <a:cubicBezTo>
                    <a:pt x="50" y="289"/>
                    <a:pt x="50" y="289"/>
                    <a:pt x="51" y="289"/>
                  </a:cubicBezTo>
                  <a:cubicBezTo>
                    <a:pt x="51" y="289"/>
                    <a:pt x="51" y="289"/>
                    <a:pt x="52" y="289"/>
                  </a:cubicBezTo>
                  <a:cubicBezTo>
                    <a:pt x="52" y="289"/>
                    <a:pt x="53" y="289"/>
                    <a:pt x="53" y="289"/>
                  </a:cubicBezTo>
                  <a:cubicBezTo>
                    <a:pt x="53" y="289"/>
                    <a:pt x="54" y="289"/>
                    <a:pt x="54" y="289"/>
                  </a:cubicBezTo>
                  <a:cubicBezTo>
                    <a:pt x="54" y="289"/>
                    <a:pt x="54" y="289"/>
                    <a:pt x="54" y="289"/>
                  </a:cubicBezTo>
                  <a:cubicBezTo>
                    <a:pt x="54" y="289"/>
                    <a:pt x="55" y="289"/>
                    <a:pt x="55" y="289"/>
                  </a:cubicBezTo>
                  <a:cubicBezTo>
                    <a:pt x="55" y="289"/>
                    <a:pt x="55" y="289"/>
                    <a:pt x="55" y="289"/>
                  </a:cubicBezTo>
                  <a:cubicBezTo>
                    <a:pt x="55" y="289"/>
                    <a:pt x="56" y="290"/>
                    <a:pt x="56" y="290"/>
                  </a:cubicBezTo>
                  <a:cubicBezTo>
                    <a:pt x="57" y="291"/>
                    <a:pt x="57" y="291"/>
                    <a:pt x="57" y="292"/>
                  </a:cubicBezTo>
                  <a:cubicBezTo>
                    <a:pt x="58" y="292"/>
                    <a:pt x="58" y="293"/>
                    <a:pt x="58" y="294"/>
                  </a:cubicBezTo>
                  <a:cubicBezTo>
                    <a:pt x="59" y="294"/>
                    <a:pt x="59" y="295"/>
                    <a:pt x="59" y="295"/>
                  </a:cubicBezTo>
                  <a:cubicBezTo>
                    <a:pt x="58" y="295"/>
                    <a:pt x="58" y="296"/>
                    <a:pt x="58" y="296"/>
                  </a:cubicBezTo>
                  <a:cubicBezTo>
                    <a:pt x="58" y="296"/>
                    <a:pt x="58" y="296"/>
                    <a:pt x="58" y="296"/>
                  </a:cubicBezTo>
                  <a:cubicBezTo>
                    <a:pt x="58" y="296"/>
                    <a:pt x="59" y="296"/>
                    <a:pt x="59" y="297"/>
                  </a:cubicBezTo>
                  <a:cubicBezTo>
                    <a:pt x="59" y="297"/>
                    <a:pt x="59" y="297"/>
                    <a:pt x="59" y="297"/>
                  </a:cubicBezTo>
                  <a:cubicBezTo>
                    <a:pt x="59" y="297"/>
                    <a:pt x="59" y="297"/>
                    <a:pt x="59" y="297"/>
                  </a:cubicBezTo>
                  <a:cubicBezTo>
                    <a:pt x="59" y="297"/>
                    <a:pt x="59" y="297"/>
                    <a:pt x="60" y="297"/>
                  </a:cubicBezTo>
                  <a:cubicBezTo>
                    <a:pt x="60" y="298"/>
                    <a:pt x="60" y="298"/>
                    <a:pt x="60" y="298"/>
                  </a:cubicBezTo>
                  <a:cubicBezTo>
                    <a:pt x="60" y="298"/>
                    <a:pt x="61" y="298"/>
                    <a:pt x="61" y="298"/>
                  </a:cubicBezTo>
                  <a:cubicBezTo>
                    <a:pt x="61" y="298"/>
                    <a:pt x="61" y="298"/>
                    <a:pt x="61" y="298"/>
                  </a:cubicBezTo>
                  <a:cubicBezTo>
                    <a:pt x="61" y="298"/>
                    <a:pt x="62" y="298"/>
                    <a:pt x="62" y="298"/>
                  </a:cubicBezTo>
                  <a:cubicBezTo>
                    <a:pt x="62" y="298"/>
                    <a:pt x="62" y="298"/>
                    <a:pt x="62" y="298"/>
                  </a:cubicBezTo>
                  <a:cubicBezTo>
                    <a:pt x="62" y="297"/>
                    <a:pt x="62" y="297"/>
                    <a:pt x="62" y="297"/>
                  </a:cubicBezTo>
                  <a:cubicBezTo>
                    <a:pt x="62" y="297"/>
                    <a:pt x="62" y="297"/>
                    <a:pt x="62" y="297"/>
                  </a:cubicBezTo>
                  <a:cubicBezTo>
                    <a:pt x="62" y="297"/>
                    <a:pt x="63" y="297"/>
                    <a:pt x="63" y="297"/>
                  </a:cubicBezTo>
                  <a:cubicBezTo>
                    <a:pt x="63" y="297"/>
                    <a:pt x="63" y="297"/>
                    <a:pt x="63" y="297"/>
                  </a:cubicBezTo>
                  <a:cubicBezTo>
                    <a:pt x="63" y="297"/>
                    <a:pt x="63" y="297"/>
                    <a:pt x="63" y="297"/>
                  </a:cubicBezTo>
                  <a:cubicBezTo>
                    <a:pt x="63" y="297"/>
                    <a:pt x="63" y="297"/>
                    <a:pt x="63" y="297"/>
                  </a:cubicBezTo>
                  <a:cubicBezTo>
                    <a:pt x="63" y="297"/>
                    <a:pt x="64" y="298"/>
                    <a:pt x="64" y="298"/>
                  </a:cubicBezTo>
                  <a:cubicBezTo>
                    <a:pt x="64" y="298"/>
                    <a:pt x="64" y="298"/>
                    <a:pt x="64" y="298"/>
                  </a:cubicBezTo>
                  <a:cubicBezTo>
                    <a:pt x="64" y="298"/>
                    <a:pt x="65" y="298"/>
                    <a:pt x="65" y="298"/>
                  </a:cubicBezTo>
                  <a:cubicBezTo>
                    <a:pt x="65" y="298"/>
                    <a:pt x="65" y="299"/>
                    <a:pt x="65" y="299"/>
                  </a:cubicBezTo>
                  <a:cubicBezTo>
                    <a:pt x="65" y="299"/>
                    <a:pt x="65" y="299"/>
                    <a:pt x="65" y="299"/>
                  </a:cubicBezTo>
                  <a:cubicBezTo>
                    <a:pt x="65" y="299"/>
                    <a:pt x="66" y="299"/>
                    <a:pt x="66" y="299"/>
                  </a:cubicBezTo>
                  <a:cubicBezTo>
                    <a:pt x="66" y="299"/>
                    <a:pt x="66" y="299"/>
                    <a:pt x="66" y="299"/>
                  </a:cubicBezTo>
                  <a:cubicBezTo>
                    <a:pt x="66" y="299"/>
                    <a:pt x="66" y="299"/>
                    <a:pt x="66" y="299"/>
                  </a:cubicBezTo>
                  <a:cubicBezTo>
                    <a:pt x="67" y="300"/>
                    <a:pt x="67" y="300"/>
                    <a:pt x="67" y="300"/>
                  </a:cubicBezTo>
                  <a:cubicBezTo>
                    <a:pt x="67" y="300"/>
                    <a:pt x="67" y="300"/>
                    <a:pt x="67" y="300"/>
                  </a:cubicBezTo>
                  <a:cubicBezTo>
                    <a:pt x="68" y="300"/>
                    <a:pt x="68" y="300"/>
                    <a:pt x="68" y="300"/>
                  </a:cubicBezTo>
                  <a:cubicBezTo>
                    <a:pt x="68" y="300"/>
                    <a:pt x="68" y="300"/>
                    <a:pt x="69" y="300"/>
                  </a:cubicBezTo>
                  <a:cubicBezTo>
                    <a:pt x="69" y="300"/>
                    <a:pt x="69" y="300"/>
                    <a:pt x="69" y="300"/>
                  </a:cubicBezTo>
                  <a:cubicBezTo>
                    <a:pt x="69" y="299"/>
                    <a:pt x="70" y="299"/>
                    <a:pt x="70" y="299"/>
                  </a:cubicBezTo>
                  <a:cubicBezTo>
                    <a:pt x="70" y="299"/>
                    <a:pt x="70" y="299"/>
                    <a:pt x="71" y="299"/>
                  </a:cubicBezTo>
                  <a:cubicBezTo>
                    <a:pt x="71" y="299"/>
                    <a:pt x="71" y="299"/>
                    <a:pt x="72" y="298"/>
                  </a:cubicBezTo>
                  <a:cubicBezTo>
                    <a:pt x="72" y="298"/>
                    <a:pt x="72" y="298"/>
                    <a:pt x="72" y="298"/>
                  </a:cubicBezTo>
                  <a:cubicBezTo>
                    <a:pt x="73" y="298"/>
                    <a:pt x="73" y="298"/>
                    <a:pt x="73" y="298"/>
                  </a:cubicBezTo>
                  <a:cubicBezTo>
                    <a:pt x="73" y="298"/>
                    <a:pt x="73" y="298"/>
                    <a:pt x="74" y="298"/>
                  </a:cubicBezTo>
                  <a:cubicBezTo>
                    <a:pt x="74" y="298"/>
                    <a:pt x="74" y="298"/>
                    <a:pt x="74" y="298"/>
                  </a:cubicBezTo>
                  <a:cubicBezTo>
                    <a:pt x="74" y="298"/>
                    <a:pt x="74" y="298"/>
                    <a:pt x="74" y="298"/>
                  </a:cubicBezTo>
                  <a:cubicBezTo>
                    <a:pt x="75" y="298"/>
                    <a:pt x="75" y="298"/>
                    <a:pt x="75" y="298"/>
                  </a:cubicBezTo>
                  <a:cubicBezTo>
                    <a:pt x="75" y="298"/>
                    <a:pt x="75" y="298"/>
                    <a:pt x="75" y="298"/>
                  </a:cubicBezTo>
                  <a:cubicBezTo>
                    <a:pt x="75" y="298"/>
                    <a:pt x="75" y="299"/>
                    <a:pt x="75" y="299"/>
                  </a:cubicBezTo>
                  <a:cubicBezTo>
                    <a:pt x="75" y="299"/>
                    <a:pt x="75" y="299"/>
                    <a:pt x="76" y="299"/>
                  </a:cubicBezTo>
                  <a:cubicBezTo>
                    <a:pt x="76" y="300"/>
                    <a:pt x="76" y="300"/>
                    <a:pt x="76" y="300"/>
                  </a:cubicBezTo>
                  <a:cubicBezTo>
                    <a:pt x="76" y="300"/>
                    <a:pt x="77" y="300"/>
                    <a:pt x="77" y="301"/>
                  </a:cubicBezTo>
                  <a:cubicBezTo>
                    <a:pt x="77" y="301"/>
                    <a:pt x="77" y="301"/>
                    <a:pt x="77" y="301"/>
                  </a:cubicBezTo>
                  <a:cubicBezTo>
                    <a:pt x="77" y="301"/>
                    <a:pt x="78" y="301"/>
                    <a:pt x="78" y="302"/>
                  </a:cubicBezTo>
                  <a:cubicBezTo>
                    <a:pt x="78" y="302"/>
                    <a:pt x="78" y="302"/>
                    <a:pt x="78" y="302"/>
                  </a:cubicBezTo>
                  <a:cubicBezTo>
                    <a:pt x="78" y="302"/>
                    <a:pt x="78" y="302"/>
                    <a:pt x="78" y="302"/>
                  </a:cubicBezTo>
                  <a:cubicBezTo>
                    <a:pt x="78" y="303"/>
                    <a:pt x="78" y="303"/>
                    <a:pt x="79" y="303"/>
                  </a:cubicBezTo>
                  <a:cubicBezTo>
                    <a:pt x="79" y="303"/>
                    <a:pt x="79" y="303"/>
                    <a:pt x="79" y="303"/>
                  </a:cubicBezTo>
                  <a:cubicBezTo>
                    <a:pt x="79" y="303"/>
                    <a:pt x="80" y="303"/>
                    <a:pt x="80" y="303"/>
                  </a:cubicBezTo>
                  <a:cubicBezTo>
                    <a:pt x="80" y="303"/>
                    <a:pt x="81" y="303"/>
                    <a:pt x="81" y="303"/>
                  </a:cubicBezTo>
                  <a:cubicBezTo>
                    <a:pt x="81" y="303"/>
                    <a:pt x="82" y="303"/>
                    <a:pt x="82" y="303"/>
                  </a:cubicBezTo>
                  <a:cubicBezTo>
                    <a:pt x="83" y="303"/>
                    <a:pt x="83" y="303"/>
                    <a:pt x="83" y="303"/>
                  </a:cubicBezTo>
                  <a:cubicBezTo>
                    <a:pt x="84" y="303"/>
                    <a:pt x="84" y="304"/>
                    <a:pt x="85" y="304"/>
                  </a:cubicBezTo>
                  <a:cubicBezTo>
                    <a:pt x="85" y="304"/>
                    <a:pt x="85" y="304"/>
                    <a:pt x="85" y="304"/>
                  </a:cubicBezTo>
                  <a:cubicBezTo>
                    <a:pt x="86" y="304"/>
                    <a:pt x="86" y="304"/>
                    <a:pt x="86" y="304"/>
                  </a:cubicBezTo>
                  <a:cubicBezTo>
                    <a:pt x="87" y="304"/>
                    <a:pt x="87" y="304"/>
                    <a:pt x="87" y="305"/>
                  </a:cubicBezTo>
                  <a:cubicBezTo>
                    <a:pt x="88" y="305"/>
                    <a:pt x="88" y="305"/>
                    <a:pt x="88" y="305"/>
                  </a:cubicBezTo>
                  <a:cubicBezTo>
                    <a:pt x="88" y="305"/>
                    <a:pt x="89" y="305"/>
                    <a:pt x="89" y="305"/>
                  </a:cubicBezTo>
                  <a:cubicBezTo>
                    <a:pt x="89" y="305"/>
                    <a:pt x="90" y="305"/>
                    <a:pt x="90" y="305"/>
                  </a:cubicBezTo>
                  <a:cubicBezTo>
                    <a:pt x="90" y="305"/>
                    <a:pt x="90" y="305"/>
                    <a:pt x="91" y="305"/>
                  </a:cubicBezTo>
                  <a:cubicBezTo>
                    <a:pt x="91" y="305"/>
                    <a:pt x="91" y="305"/>
                    <a:pt x="92" y="305"/>
                  </a:cubicBezTo>
                  <a:cubicBezTo>
                    <a:pt x="92" y="305"/>
                    <a:pt x="92" y="306"/>
                    <a:pt x="93" y="306"/>
                  </a:cubicBezTo>
                  <a:cubicBezTo>
                    <a:pt x="93" y="306"/>
                    <a:pt x="93" y="306"/>
                    <a:pt x="93" y="306"/>
                  </a:cubicBezTo>
                  <a:cubicBezTo>
                    <a:pt x="93" y="306"/>
                    <a:pt x="94" y="306"/>
                    <a:pt x="94" y="306"/>
                  </a:cubicBezTo>
                  <a:cubicBezTo>
                    <a:pt x="94" y="306"/>
                    <a:pt x="94" y="306"/>
                    <a:pt x="94" y="307"/>
                  </a:cubicBezTo>
                  <a:cubicBezTo>
                    <a:pt x="94" y="307"/>
                    <a:pt x="95" y="307"/>
                    <a:pt x="95" y="307"/>
                  </a:cubicBezTo>
                  <a:cubicBezTo>
                    <a:pt x="95" y="307"/>
                    <a:pt x="96" y="307"/>
                    <a:pt x="96" y="307"/>
                  </a:cubicBezTo>
                  <a:cubicBezTo>
                    <a:pt x="96" y="307"/>
                    <a:pt x="96" y="307"/>
                    <a:pt x="96" y="307"/>
                  </a:cubicBezTo>
                  <a:cubicBezTo>
                    <a:pt x="97" y="308"/>
                    <a:pt x="97" y="308"/>
                    <a:pt x="97" y="308"/>
                  </a:cubicBezTo>
                  <a:cubicBezTo>
                    <a:pt x="97" y="308"/>
                    <a:pt x="97" y="308"/>
                    <a:pt x="97" y="308"/>
                  </a:cubicBezTo>
                  <a:cubicBezTo>
                    <a:pt x="97" y="308"/>
                    <a:pt x="97" y="309"/>
                    <a:pt x="97" y="309"/>
                  </a:cubicBezTo>
                  <a:cubicBezTo>
                    <a:pt x="97" y="309"/>
                    <a:pt x="97" y="309"/>
                    <a:pt x="97" y="309"/>
                  </a:cubicBezTo>
                  <a:cubicBezTo>
                    <a:pt x="97" y="309"/>
                    <a:pt x="96" y="310"/>
                    <a:pt x="96" y="310"/>
                  </a:cubicBezTo>
                  <a:cubicBezTo>
                    <a:pt x="96" y="310"/>
                    <a:pt x="96" y="310"/>
                    <a:pt x="96" y="310"/>
                  </a:cubicBezTo>
                  <a:cubicBezTo>
                    <a:pt x="96" y="310"/>
                    <a:pt x="95" y="310"/>
                    <a:pt x="95" y="311"/>
                  </a:cubicBezTo>
                  <a:cubicBezTo>
                    <a:pt x="95" y="311"/>
                    <a:pt x="95" y="311"/>
                    <a:pt x="95" y="311"/>
                  </a:cubicBezTo>
                  <a:cubicBezTo>
                    <a:pt x="95" y="311"/>
                    <a:pt x="95" y="311"/>
                    <a:pt x="95" y="311"/>
                  </a:cubicBezTo>
                  <a:cubicBezTo>
                    <a:pt x="95" y="311"/>
                    <a:pt x="95" y="312"/>
                    <a:pt x="95" y="312"/>
                  </a:cubicBezTo>
                  <a:cubicBezTo>
                    <a:pt x="95" y="312"/>
                    <a:pt x="95" y="312"/>
                    <a:pt x="95" y="312"/>
                  </a:cubicBezTo>
                  <a:cubicBezTo>
                    <a:pt x="95" y="312"/>
                    <a:pt x="95" y="312"/>
                    <a:pt x="95" y="312"/>
                  </a:cubicBezTo>
                  <a:cubicBezTo>
                    <a:pt x="95" y="313"/>
                    <a:pt x="95" y="313"/>
                    <a:pt x="95" y="313"/>
                  </a:cubicBezTo>
                  <a:cubicBezTo>
                    <a:pt x="96" y="313"/>
                    <a:pt x="96" y="313"/>
                    <a:pt x="96" y="313"/>
                  </a:cubicBezTo>
                  <a:cubicBezTo>
                    <a:pt x="96" y="313"/>
                    <a:pt x="96" y="313"/>
                    <a:pt x="96" y="313"/>
                  </a:cubicBezTo>
                  <a:cubicBezTo>
                    <a:pt x="96" y="313"/>
                    <a:pt x="96" y="313"/>
                    <a:pt x="96" y="314"/>
                  </a:cubicBezTo>
                  <a:cubicBezTo>
                    <a:pt x="97" y="314"/>
                    <a:pt x="97" y="314"/>
                    <a:pt x="97" y="314"/>
                  </a:cubicBezTo>
                  <a:cubicBezTo>
                    <a:pt x="97" y="314"/>
                    <a:pt x="97" y="314"/>
                    <a:pt x="97" y="314"/>
                  </a:cubicBezTo>
                  <a:cubicBezTo>
                    <a:pt x="97" y="314"/>
                    <a:pt x="97" y="314"/>
                    <a:pt x="97" y="314"/>
                  </a:cubicBezTo>
                  <a:cubicBezTo>
                    <a:pt x="97" y="314"/>
                    <a:pt x="96" y="314"/>
                    <a:pt x="96" y="314"/>
                  </a:cubicBezTo>
                  <a:cubicBezTo>
                    <a:pt x="96" y="315"/>
                    <a:pt x="96" y="315"/>
                    <a:pt x="96" y="315"/>
                  </a:cubicBezTo>
                  <a:cubicBezTo>
                    <a:pt x="96" y="315"/>
                    <a:pt x="96" y="315"/>
                    <a:pt x="96" y="315"/>
                  </a:cubicBezTo>
                  <a:cubicBezTo>
                    <a:pt x="95" y="315"/>
                    <a:pt x="95" y="315"/>
                    <a:pt x="95" y="315"/>
                  </a:cubicBezTo>
                  <a:cubicBezTo>
                    <a:pt x="95" y="315"/>
                    <a:pt x="95" y="315"/>
                    <a:pt x="95" y="315"/>
                  </a:cubicBezTo>
                  <a:cubicBezTo>
                    <a:pt x="94" y="315"/>
                    <a:pt x="94" y="315"/>
                    <a:pt x="94" y="316"/>
                  </a:cubicBezTo>
                  <a:cubicBezTo>
                    <a:pt x="94" y="316"/>
                    <a:pt x="94" y="316"/>
                    <a:pt x="94" y="316"/>
                  </a:cubicBezTo>
                  <a:cubicBezTo>
                    <a:pt x="94" y="316"/>
                    <a:pt x="94" y="316"/>
                    <a:pt x="94" y="317"/>
                  </a:cubicBezTo>
                  <a:cubicBezTo>
                    <a:pt x="94" y="317"/>
                    <a:pt x="94" y="317"/>
                    <a:pt x="94" y="317"/>
                  </a:cubicBezTo>
                  <a:cubicBezTo>
                    <a:pt x="94" y="317"/>
                    <a:pt x="94" y="318"/>
                    <a:pt x="94" y="318"/>
                  </a:cubicBezTo>
                  <a:cubicBezTo>
                    <a:pt x="95" y="318"/>
                    <a:pt x="95" y="318"/>
                    <a:pt x="95" y="318"/>
                  </a:cubicBezTo>
                  <a:cubicBezTo>
                    <a:pt x="95" y="318"/>
                    <a:pt x="95" y="319"/>
                    <a:pt x="95" y="319"/>
                  </a:cubicBezTo>
                  <a:cubicBezTo>
                    <a:pt x="95" y="319"/>
                    <a:pt x="95" y="319"/>
                    <a:pt x="95" y="319"/>
                  </a:cubicBezTo>
                  <a:cubicBezTo>
                    <a:pt x="96" y="319"/>
                    <a:pt x="96" y="319"/>
                    <a:pt x="96" y="319"/>
                  </a:cubicBezTo>
                  <a:cubicBezTo>
                    <a:pt x="96" y="319"/>
                    <a:pt x="96" y="319"/>
                    <a:pt x="96" y="319"/>
                  </a:cubicBezTo>
                  <a:cubicBezTo>
                    <a:pt x="96" y="319"/>
                    <a:pt x="96" y="320"/>
                    <a:pt x="96" y="320"/>
                  </a:cubicBezTo>
                  <a:cubicBezTo>
                    <a:pt x="96" y="320"/>
                    <a:pt x="96" y="320"/>
                    <a:pt x="96" y="321"/>
                  </a:cubicBezTo>
                  <a:cubicBezTo>
                    <a:pt x="95" y="321"/>
                    <a:pt x="95" y="321"/>
                    <a:pt x="95" y="321"/>
                  </a:cubicBezTo>
                  <a:cubicBezTo>
                    <a:pt x="95" y="322"/>
                    <a:pt x="95" y="322"/>
                    <a:pt x="95" y="322"/>
                  </a:cubicBezTo>
                  <a:cubicBezTo>
                    <a:pt x="95" y="322"/>
                    <a:pt x="95" y="322"/>
                    <a:pt x="95" y="323"/>
                  </a:cubicBezTo>
                  <a:cubicBezTo>
                    <a:pt x="95" y="323"/>
                    <a:pt x="95" y="323"/>
                    <a:pt x="95" y="323"/>
                  </a:cubicBezTo>
                  <a:cubicBezTo>
                    <a:pt x="94" y="323"/>
                    <a:pt x="94" y="323"/>
                    <a:pt x="94" y="324"/>
                  </a:cubicBezTo>
                  <a:cubicBezTo>
                    <a:pt x="94" y="324"/>
                    <a:pt x="94" y="324"/>
                    <a:pt x="94" y="324"/>
                  </a:cubicBezTo>
                  <a:cubicBezTo>
                    <a:pt x="94" y="324"/>
                    <a:pt x="94" y="324"/>
                    <a:pt x="94" y="324"/>
                  </a:cubicBezTo>
                  <a:cubicBezTo>
                    <a:pt x="94" y="324"/>
                    <a:pt x="94" y="324"/>
                    <a:pt x="94" y="324"/>
                  </a:cubicBezTo>
                  <a:cubicBezTo>
                    <a:pt x="94" y="324"/>
                    <a:pt x="94" y="324"/>
                    <a:pt x="94" y="324"/>
                  </a:cubicBezTo>
                  <a:cubicBezTo>
                    <a:pt x="94" y="324"/>
                    <a:pt x="94" y="324"/>
                    <a:pt x="94" y="324"/>
                  </a:cubicBezTo>
                  <a:cubicBezTo>
                    <a:pt x="93" y="324"/>
                    <a:pt x="93" y="324"/>
                    <a:pt x="93" y="324"/>
                  </a:cubicBezTo>
                  <a:cubicBezTo>
                    <a:pt x="92" y="324"/>
                    <a:pt x="92" y="324"/>
                    <a:pt x="92" y="324"/>
                  </a:cubicBezTo>
                  <a:cubicBezTo>
                    <a:pt x="92" y="324"/>
                    <a:pt x="91" y="324"/>
                    <a:pt x="91" y="324"/>
                  </a:cubicBezTo>
                  <a:cubicBezTo>
                    <a:pt x="91" y="324"/>
                    <a:pt x="90" y="324"/>
                    <a:pt x="90" y="324"/>
                  </a:cubicBezTo>
                  <a:cubicBezTo>
                    <a:pt x="90" y="324"/>
                    <a:pt x="90" y="324"/>
                    <a:pt x="89" y="324"/>
                  </a:cubicBezTo>
                  <a:cubicBezTo>
                    <a:pt x="89" y="324"/>
                    <a:pt x="89" y="324"/>
                    <a:pt x="89" y="324"/>
                  </a:cubicBezTo>
                  <a:cubicBezTo>
                    <a:pt x="89" y="323"/>
                    <a:pt x="88" y="323"/>
                    <a:pt x="88" y="323"/>
                  </a:cubicBezTo>
                  <a:cubicBezTo>
                    <a:pt x="88" y="323"/>
                    <a:pt x="88" y="323"/>
                    <a:pt x="88" y="323"/>
                  </a:cubicBezTo>
                  <a:cubicBezTo>
                    <a:pt x="88" y="323"/>
                    <a:pt x="87" y="323"/>
                    <a:pt x="87" y="324"/>
                  </a:cubicBezTo>
                  <a:cubicBezTo>
                    <a:pt x="87" y="324"/>
                    <a:pt x="87" y="324"/>
                    <a:pt x="86" y="324"/>
                  </a:cubicBezTo>
                  <a:cubicBezTo>
                    <a:pt x="86" y="324"/>
                    <a:pt x="86" y="325"/>
                    <a:pt x="85" y="325"/>
                  </a:cubicBezTo>
                  <a:cubicBezTo>
                    <a:pt x="85" y="325"/>
                    <a:pt x="85" y="325"/>
                    <a:pt x="84" y="326"/>
                  </a:cubicBezTo>
                  <a:cubicBezTo>
                    <a:pt x="84" y="326"/>
                    <a:pt x="84" y="326"/>
                    <a:pt x="83" y="326"/>
                  </a:cubicBezTo>
                  <a:cubicBezTo>
                    <a:pt x="83" y="327"/>
                    <a:pt x="83" y="327"/>
                    <a:pt x="83" y="327"/>
                  </a:cubicBezTo>
                  <a:cubicBezTo>
                    <a:pt x="82" y="327"/>
                    <a:pt x="82" y="327"/>
                    <a:pt x="82" y="328"/>
                  </a:cubicBezTo>
                  <a:cubicBezTo>
                    <a:pt x="82" y="328"/>
                    <a:pt x="81" y="328"/>
                    <a:pt x="81" y="328"/>
                  </a:cubicBezTo>
                  <a:cubicBezTo>
                    <a:pt x="81" y="328"/>
                    <a:pt x="81" y="328"/>
                    <a:pt x="81" y="328"/>
                  </a:cubicBezTo>
                  <a:cubicBezTo>
                    <a:pt x="80" y="329"/>
                    <a:pt x="80" y="329"/>
                    <a:pt x="80" y="329"/>
                  </a:cubicBezTo>
                  <a:cubicBezTo>
                    <a:pt x="80" y="329"/>
                    <a:pt x="80" y="330"/>
                    <a:pt x="80" y="330"/>
                  </a:cubicBezTo>
                  <a:cubicBezTo>
                    <a:pt x="80" y="330"/>
                    <a:pt x="80" y="331"/>
                    <a:pt x="80" y="331"/>
                  </a:cubicBezTo>
                  <a:cubicBezTo>
                    <a:pt x="81" y="331"/>
                    <a:pt x="81" y="332"/>
                    <a:pt x="81" y="332"/>
                  </a:cubicBezTo>
                  <a:cubicBezTo>
                    <a:pt x="81" y="333"/>
                    <a:pt x="81" y="333"/>
                    <a:pt x="81" y="333"/>
                  </a:cubicBezTo>
                  <a:cubicBezTo>
                    <a:pt x="81" y="333"/>
                    <a:pt x="81" y="333"/>
                    <a:pt x="81" y="333"/>
                  </a:cubicBezTo>
                  <a:cubicBezTo>
                    <a:pt x="82" y="333"/>
                    <a:pt x="83" y="332"/>
                    <a:pt x="83" y="332"/>
                  </a:cubicBezTo>
                  <a:cubicBezTo>
                    <a:pt x="84" y="332"/>
                    <a:pt x="84" y="332"/>
                    <a:pt x="85" y="332"/>
                  </a:cubicBezTo>
                  <a:cubicBezTo>
                    <a:pt x="85" y="332"/>
                    <a:pt x="86" y="332"/>
                    <a:pt x="86" y="332"/>
                  </a:cubicBezTo>
                  <a:cubicBezTo>
                    <a:pt x="87" y="332"/>
                    <a:pt x="87" y="332"/>
                    <a:pt x="88" y="332"/>
                  </a:cubicBezTo>
                  <a:cubicBezTo>
                    <a:pt x="88" y="332"/>
                    <a:pt x="88" y="332"/>
                    <a:pt x="88" y="332"/>
                  </a:cubicBezTo>
                  <a:cubicBezTo>
                    <a:pt x="89" y="332"/>
                    <a:pt x="89" y="332"/>
                    <a:pt x="89" y="332"/>
                  </a:cubicBezTo>
                  <a:cubicBezTo>
                    <a:pt x="89" y="332"/>
                    <a:pt x="89" y="332"/>
                    <a:pt x="89" y="332"/>
                  </a:cubicBezTo>
                  <a:cubicBezTo>
                    <a:pt x="89" y="332"/>
                    <a:pt x="89" y="332"/>
                    <a:pt x="89" y="332"/>
                  </a:cubicBezTo>
                  <a:cubicBezTo>
                    <a:pt x="89" y="332"/>
                    <a:pt x="89" y="333"/>
                    <a:pt x="88" y="333"/>
                  </a:cubicBezTo>
                  <a:cubicBezTo>
                    <a:pt x="87" y="334"/>
                    <a:pt x="86" y="334"/>
                    <a:pt x="85" y="335"/>
                  </a:cubicBezTo>
                  <a:cubicBezTo>
                    <a:pt x="84" y="335"/>
                    <a:pt x="83" y="336"/>
                    <a:pt x="82" y="336"/>
                  </a:cubicBezTo>
                  <a:cubicBezTo>
                    <a:pt x="81" y="337"/>
                    <a:pt x="80" y="337"/>
                    <a:pt x="79" y="338"/>
                  </a:cubicBezTo>
                  <a:cubicBezTo>
                    <a:pt x="79" y="338"/>
                    <a:pt x="79" y="338"/>
                    <a:pt x="79" y="338"/>
                  </a:cubicBezTo>
                  <a:cubicBezTo>
                    <a:pt x="79" y="338"/>
                    <a:pt x="79" y="338"/>
                    <a:pt x="79" y="338"/>
                  </a:cubicBezTo>
                  <a:cubicBezTo>
                    <a:pt x="79" y="338"/>
                    <a:pt x="79" y="338"/>
                    <a:pt x="79" y="338"/>
                  </a:cubicBezTo>
                  <a:cubicBezTo>
                    <a:pt x="79" y="338"/>
                    <a:pt x="79" y="338"/>
                    <a:pt x="79" y="338"/>
                  </a:cubicBezTo>
                  <a:cubicBezTo>
                    <a:pt x="79" y="338"/>
                    <a:pt x="79" y="339"/>
                    <a:pt x="79" y="339"/>
                  </a:cubicBezTo>
                  <a:cubicBezTo>
                    <a:pt x="79" y="339"/>
                    <a:pt x="79" y="339"/>
                    <a:pt x="79" y="339"/>
                  </a:cubicBezTo>
                  <a:cubicBezTo>
                    <a:pt x="79" y="340"/>
                    <a:pt x="79" y="340"/>
                    <a:pt x="80" y="340"/>
                  </a:cubicBezTo>
                  <a:cubicBezTo>
                    <a:pt x="80" y="340"/>
                    <a:pt x="80" y="340"/>
                    <a:pt x="80" y="341"/>
                  </a:cubicBezTo>
                  <a:cubicBezTo>
                    <a:pt x="81" y="341"/>
                    <a:pt x="81" y="341"/>
                    <a:pt x="81" y="341"/>
                  </a:cubicBezTo>
                  <a:cubicBezTo>
                    <a:pt x="81" y="341"/>
                    <a:pt x="81" y="341"/>
                    <a:pt x="82" y="342"/>
                  </a:cubicBezTo>
                  <a:cubicBezTo>
                    <a:pt x="82" y="342"/>
                    <a:pt x="82" y="342"/>
                    <a:pt x="82" y="342"/>
                  </a:cubicBezTo>
                  <a:cubicBezTo>
                    <a:pt x="82" y="342"/>
                    <a:pt x="82" y="342"/>
                    <a:pt x="82" y="343"/>
                  </a:cubicBezTo>
                  <a:cubicBezTo>
                    <a:pt x="82" y="343"/>
                    <a:pt x="82" y="343"/>
                    <a:pt x="82" y="343"/>
                  </a:cubicBezTo>
                  <a:cubicBezTo>
                    <a:pt x="82" y="343"/>
                    <a:pt x="82" y="343"/>
                    <a:pt x="82" y="343"/>
                  </a:cubicBezTo>
                  <a:cubicBezTo>
                    <a:pt x="82" y="343"/>
                    <a:pt x="81" y="343"/>
                    <a:pt x="81" y="343"/>
                  </a:cubicBezTo>
                  <a:cubicBezTo>
                    <a:pt x="81" y="343"/>
                    <a:pt x="81" y="344"/>
                    <a:pt x="81" y="344"/>
                  </a:cubicBezTo>
                  <a:cubicBezTo>
                    <a:pt x="80" y="344"/>
                    <a:pt x="80" y="344"/>
                    <a:pt x="79" y="344"/>
                  </a:cubicBezTo>
                  <a:cubicBezTo>
                    <a:pt x="79" y="344"/>
                    <a:pt x="79" y="345"/>
                    <a:pt x="78" y="345"/>
                  </a:cubicBezTo>
                  <a:cubicBezTo>
                    <a:pt x="78" y="345"/>
                    <a:pt x="78" y="346"/>
                    <a:pt x="77" y="346"/>
                  </a:cubicBezTo>
                  <a:cubicBezTo>
                    <a:pt x="77" y="346"/>
                    <a:pt x="77" y="347"/>
                    <a:pt x="77" y="347"/>
                  </a:cubicBezTo>
                  <a:cubicBezTo>
                    <a:pt x="77" y="348"/>
                    <a:pt x="77" y="348"/>
                    <a:pt x="77" y="348"/>
                  </a:cubicBezTo>
                  <a:cubicBezTo>
                    <a:pt x="77" y="348"/>
                    <a:pt x="77" y="348"/>
                    <a:pt x="77" y="349"/>
                  </a:cubicBezTo>
                  <a:cubicBezTo>
                    <a:pt x="77" y="349"/>
                    <a:pt x="77" y="349"/>
                    <a:pt x="77" y="349"/>
                  </a:cubicBezTo>
                  <a:cubicBezTo>
                    <a:pt x="77" y="349"/>
                    <a:pt x="77" y="349"/>
                    <a:pt x="77" y="349"/>
                  </a:cubicBezTo>
                  <a:cubicBezTo>
                    <a:pt x="77" y="350"/>
                    <a:pt x="77" y="350"/>
                    <a:pt x="76" y="350"/>
                  </a:cubicBezTo>
                  <a:cubicBezTo>
                    <a:pt x="76" y="350"/>
                    <a:pt x="76" y="350"/>
                    <a:pt x="76" y="350"/>
                  </a:cubicBezTo>
                  <a:cubicBezTo>
                    <a:pt x="75" y="350"/>
                    <a:pt x="75" y="350"/>
                    <a:pt x="75" y="350"/>
                  </a:cubicBezTo>
                  <a:cubicBezTo>
                    <a:pt x="74" y="350"/>
                    <a:pt x="74" y="350"/>
                    <a:pt x="73" y="350"/>
                  </a:cubicBezTo>
                  <a:cubicBezTo>
                    <a:pt x="73" y="350"/>
                    <a:pt x="72" y="351"/>
                    <a:pt x="72" y="351"/>
                  </a:cubicBezTo>
                  <a:cubicBezTo>
                    <a:pt x="71" y="351"/>
                    <a:pt x="71" y="351"/>
                    <a:pt x="71" y="351"/>
                  </a:cubicBezTo>
                  <a:cubicBezTo>
                    <a:pt x="71" y="351"/>
                    <a:pt x="70" y="351"/>
                    <a:pt x="70" y="352"/>
                  </a:cubicBezTo>
                  <a:cubicBezTo>
                    <a:pt x="70" y="352"/>
                    <a:pt x="70" y="352"/>
                    <a:pt x="70" y="352"/>
                  </a:cubicBezTo>
                  <a:cubicBezTo>
                    <a:pt x="70" y="352"/>
                    <a:pt x="70" y="352"/>
                    <a:pt x="70" y="353"/>
                  </a:cubicBezTo>
                  <a:cubicBezTo>
                    <a:pt x="70" y="353"/>
                    <a:pt x="70" y="353"/>
                    <a:pt x="70" y="353"/>
                  </a:cubicBezTo>
                  <a:cubicBezTo>
                    <a:pt x="70" y="353"/>
                    <a:pt x="70" y="353"/>
                    <a:pt x="70" y="353"/>
                  </a:cubicBezTo>
                  <a:cubicBezTo>
                    <a:pt x="71" y="353"/>
                    <a:pt x="71" y="353"/>
                    <a:pt x="71" y="353"/>
                  </a:cubicBezTo>
                  <a:cubicBezTo>
                    <a:pt x="71" y="353"/>
                    <a:pt x="71" y="353"/>
                    <a:pt x="71" y="353"/>
                  </a:cubicBezTo>
                  <a:cubicBezTo>
                    <a:pt x="71" y="354"/>
                    <a:pt x="71" y="354"/>
                    <a:pt x="71" y="354"/>
                  </a:cubicBezTo>
                  <a:cubicBezTo>
                    <a:pt x="71" y="354"/>
                    <a:pt x="72" y="354"/>
                    <a:pt x="72" y="354"/>
                  </a:cubicBezTo>
                  <a:cubicBezTo>
                    <a:pt x="72" y="354"/>
                    <a:pt x="72" y="354"/>
                    <a:pt x="72" y="354"/>
                  </a:cubicBezTo>
                  <a:cubicBezTo>
                    <a:pt x="72" y="355"/>
                    <a:pt x="72" y="355"/>
                    <a:pt x="73" y="355"/>
                  </a:cubicBezTo>
                  <a:cubicBezTo>
                    <a:pt x="73" y="356"/>
                    <a:pt x="73" y="356"/>
                    <a:pt x="74" y="357"/>
                  </a:cubicBezTo>
                  <a:cubicBezTo>
                    <a:pt x="74" y="357"/>
                    <a:pt x="75" y="357"/>
                    <a:pt x="75" y="358"/>
                  </a:cubicBezTo>
                  <a:cubicBezTo>
                    <a:pt x="76" y="358"/>
                    <a:pt x="77" y="358"/>
                    <a:pt x="78" y="359"/>
                  </a:cubicBezTo>
                  <a:cubicBezTo>
                    <a:pt x="79" y="359"/>
                    <a:pt x="80" y="359"/>
                    <a:pt x="81" y="360"/>
                  </a:cubicBezTo>
                  <a:cubicBezTo>
                    <a:pt x="82" y="361"/>
                    <a:pt x="83" y="361"/>
                    <a:pt x="85" y="362"/>
                  </a:cubicBezTo>
                  <a:cubicBezTo>
                    <a:pt x="86" y="363"/>
                    <a:pt x="87" y="364"/>
                    <a:pt x="89" y="365"/>
                  </a:cubicBezTo>
                  <a:cubicBezTo>
                    <a:pt x="90" y="367"/>
                    <a:pt x="92" y="368"/>
                    <a:pt x="93" y="370"/>
                  </a:cubicBezTo>
                  <a:cubicBezTo>
                    <a:pt x="93" y="370"/>
                    <a:pt x="93" y="370"/>
                    <a:pt x="93" y="370"/>
                  </a:cubicBezTo>
                  <a:cubicBezTo>
                    <a:pt x="94" y="370"/>
                    <a:pt x="94" y="370"/>
                    <a:pt x="94" y="370"/>
                  </a:cubicBezTo>
                  <a:cubicBezTo>
                    <a:pt x="94" y="371"/>
                    <a:pt x="94" y="371"/>
                    <a:pt x="95" y="371"/>
                  </a:cubicBezTo>
                  <a:cubicBezTo>
                    <a:pt x="95" y="371"/>
                    <a:pt x="95" y="371"/>
                    <a:pt x="95" y="371"/>
                  </a:cubicBezTo>
                  <a:cubicBezTo>
                    <a:pt x="96" y="371"/>
                    <a:pt x="96" y="371"/>
                    <a:pt x="96" y="371"/>
                  </a:cubicBezTo>
                  <a:cubicBezTo>
                    <a:pt x="96" y="371"/>
                    <a:pt x="96" y="371"/>
                    <a:pt x="96" y="371"/>
                  </a:cubicBezTo>
                  <a:cubicBezTo>
                    <a:pt x="96" y="371"/>
                    <a:pt x="97" y="371"/>
                    <a:pt x="97" y="371"/>
                  </a:cubicBezTo>
                  <a:cubicBezTo>
                    <a:pt x="97" y="370"/>
                    <a:pt x="98" y="370"/>
                    <a:pt x="98" y="370"/>
                  </a:cubicBezTo>
                  <a:cubicBezTo>
                    <a:pt x="98" y="370"/>
                    <a:pt x="98" y="370"/>
                    <a:pt x="98" y="370"/>
                  </a:cubicBezTo>
                  <a:cubicBezTo>
                    <a:pt x="99" y="370"/>
                    <a:pt x="99" y="370"/>
                    <a:pt x="99" y="370"/>
                  </a:cubicBezTo>
                  <a:cubicBezTo>
                    <a:pt x="99" y="370"/>
                    <a:pt x="99" y="370"/>
                    <a:pt x="99" y="370"/>
                  </a:cubicBezTo>
                  <a:cubicBezTo>
                    <a:pt x="99" y="370"/>
                    <a:pt x="99" y="370"/>
                    <a:pt x="99" y="370"/>
                  </a:cubicBezTo>
                  <a:cubicBezTo>
                    <a:pt x="99" y="370"/>
                    <a:pt x="99" y="370"/>
                    <a:pt x="99" y="370"/>
                  </a:cubicBezTo>
                  <a:cubicBezTo>
                    <a:pt x="99" y="370"/>
                    <a:pt x="99" y="370"/>
                    <a:pt x="100" y="370"/>
                  </a:cubicBezTo>
                  <a:cubicBezTo>
                    <a:pt x="100" y="370"/>
                    <a:pt x="101" y="370"/>
                    <a:pt x="102" y="370"/>
                  </a:cubicBezTo>
                  <a:cubicBezTo>
                    <a:pt x="102" y="370"/>
                    <a:pt x="103" y="371"/>
                    <a:pt x="104" y="371"/>
                  </a:cubicBezTo>
                  <a:cubicBezTo>
                    <a:pt x="105" y="371"/>
                    <a:pt x="106" y="371"/>
                    <a:pt x="106" y="372"/>
                  </a:cubicBezTo>
                  <a:cubicBezTo>
                    <a:pt x="107" y="372"/>
                    <a:pt x="108" y="372"/>
                    <a:pt x="108" y="373"/>
                  </a:cubicBezTo>
                  <a:cubicBezTo>
                    <a:pt x="109" y="373"/>
                    <a:pt x="109" y="373"/>
                    <a:pt x="109" y="373"/>
                  </a:cubicBezTo>
                  <a:cubicBezTo>
                    <a:pt x="109" y="373"/>
                    <a:pt x="110" y="373"/>
                    <a:pt x="110" y="373"/>
                  </a:cubicBezTo>
                  <a:cubicBezTo>
                    <a:pt x="111" y="374"/>
                    <a:pt x="111" y="374"/>
                    <a:pt x="111" y="374"/>
                  </a:cubicBezTo>
                  <a:cubicBezTo>
                    <a:pt x="112" y="374"/>
                    <a:pt x="112" y="374"/>
                    <a:pt x="113" y="374"/>
                  </a:cubicBezTo>
                  <a:cubicBezTo>
                    <a:pt x="113" y="374"/>
                    <a:pt x="114" y="374"/>
                    <a:pt x="114" y="374"/>
                  </a:cubicBezTo>
                  <a:cubicBezTo>
                    <a:pt x="114" y="374"/>
                    <a:pt x="114" y="374"/>
                    <a:pt x="115" y="374"/>
                  </a:cubicBezTo>
                  <a:cubicBezTo>
                    <a:pt x="115" y="374"/>
                    <a:pt x="115" y="374"/>
                    <a:pt x="115" y="374"/>
                  </a:cubicBezTo>
                  <a:cubicBezTo>
                    <a:pt x="116" y="374"/>
                    <a:pt x="116" y="374"/>
                    <a:pt x="116" y="374"/>
                  </a:cubicBezTo>
                  <a:cubicBezTo>
                    <a:pt x="117" y="374"/>
                    <a:pt x="117" y="374"/>
                    <a:pt x="117" y="374"/>
                  </a:cubicBezTo>
                  <a:cubicBezTo>
                    <a:pt x="117" y="373"/>
                    <a:pt x="118" y="373"/>
                    <a:pt x="118" y="373"/>
                  </a:cubicBezTo>
                  <a:cubicBezTo>
                    <a:pt x="118" y="373"/>
                    <a:pt x="118" y="373"/>
                    <a:pt x="118" y="373"/>
                  </a:cubicBezTo>
                  <a:cubicBezTo>
                    <a:pt x="119" y="373"/>
                    <a:pt x="119" y="373"/>
                    <a:pt x="119" y="373"/>
                  </a:cubicBezTo>
                  <a:cubicBezTo>
                    <a:pt x="120" y="373"/>
                    <a:pt x="120" y="373"/>
                    <a:pt x="120" y="374"/>
                  </a:cubicBezTo>
                  <a:cubicBezTo>
                    <a:pt x="120" y="374"/>
                    <a:pt x="121" y="374"/>
                    <a:pt x="121" y="374"/>
                  </a:cubicBezTo>
                  <a:cubicBezTo>
                    <a:pt x="121" y="374"/>
                    <a:pt x="121" y="374"/>
                    <a:pt x="121" y="374"/>
                  </a:cubicBezTo>
                  <a:cubicBezTo>
                    <a:pt x="121" y="374"/>
                    <a:pt x="121" y="374"/>
                    <a:pt x="121" y="374"/>
                  </a:cubicBezTo>
                  <a:cubicBezTo>
                    <a:pt x="122" y="374"/>
                    <a:pt x="122" y="375"/>
                    <a:pt x="122" y="375"/>
                  </a:cubicBezTo>
                  <a:cubicBezTo>
                    <a:pt x="123" y="375"/>
                    <a:pt x="123" y="376"/>
                    <a:pt x="124" y="376"/>
                  </a:cubicBezTo>
                  <a:cubicBezTo>
                    <a:pt x="124" y="376"/>
                    <a:pt x="125" y="377"/>
                    <a:pt x="125" y="377"/>
                  </a:cubicBezTo>
                  <a:cubicBezTo>
                    <a:pt x="126" y="377"/>
                    <a:pt x="126" y="377"/>
                    <a:pt x="127" y="377"/>
                  </a:cubicBezTo>
                  <a:cubicBezTo>
                    <a:pt x="127" y="377"/>
                    <a:pt x="127" y="377"/>
                    <a:pt x="127" y="377"/>
                  </a:cubicBezTo>
                  <a:cubicBezTo>
                    <a:pt x="128" y="377"/>
                    <a:pt x="128" y="378"/>
                    <a:pt x="128" y="378"/>
                  </a:cubicBezTo>
                  <a:cubicBezTo>
                    <a:pt x="128" y="378"/>
                    <a:pt x="128" y="378"/>
                    <a:pt x="129" y="378"/>
                  </a:cubicBezTo>
                  <a:cubicBezTo>
                    <a:pt x="129" y="378"/>
                    <a:pt x="129" y="378"/>
                    <a:pt x="129" y="379"/>
                  </a:cubicBezTo>
                  <a:cubicBezTo>
                    <a:pt x="129" y="379"/>
                    <a:pt x="130" y="379"/>
                    <a:pt x="130" y="379"/>
                  </a:cubicBezTo>
                  <a:cubicBezTo>
                    <a:pt x="130" y="379"/>
                    <a:pt x="130" y="379"/>
                    <a:pt x="130" y="380"/>
                  </a:cubicBezTo>
                  <a:cubicBezTo>
                    <a:pt x="131" y="380"/>
                    <a:pt x="131" y="380"/>
                    <a:pt x="131" y="380"/>
                  </a:cubicBezTo>
                  <a:cubicBezTo>
                    <a:pt x="131" y="380"/>
                    <a:pt x="131" y="380"/>
                    <a:pt x="132" y="380"/>
                  </a:cubicBezTo>
                  <a:cubicBezTo>
                    <a:pt x="132" y="380"/>
                    <a:pt x="132" y="380"/>
                    <a:pt x="132" y="380"/>
                  </a:cubicBezTo>
                  <a:cubicBezTo>
                    <a:pt x="133" y="380"/>
                    <a:pt x="133" y="380"/>
                    <a:pt x="133" y="379"/>
                  </a:cubicBezTo>
                  <a:cubicBezTo>
                    <a:pt x="133" y="379"/>
                    <a:pt x="134" y="379"/>
                    <a:pt x="135" y="379"/>
                  </a:cubicBezTo>
                  <a:cubicBezTo>
                    <a:pt x="135" y="379"/>
                    <a:pt x="136" y="379"/>
                    <a:pt x="137" y="379"/>
                  </a:cubicBezTo>
                  <a:cubicBezTo>
                    <a:pt x="138" y="379"/>
                    <a:pt x="139" y="379"/>
                    <a:pt x="141" y="379"/>
                  </a:cubicBezTo>
                  <a:cubicBezTo>
                    <a:pt x="141" y="379"/>
                    <a:pt x="141" y="379"/>
                    <a:pt x="141" y="379"/>
                  </a:cubicBezTo>
                  <a:cubicBezTo>
                    <a:pt x="141" y="379"/>
                    <a:pt x="141" y="379"/>
                    <a:pt x="141" y="379"/>
                  </a:cubicBezTo>
                  <a:cubicBezTo>
                    <a:pt x="141" y="379"/>
                    <a:pt x="142" y="379"/>
                    <a:pt x="142" y="379"/>
                  </a:cubicBezTo>
                  <a:cubicBezTo>
                    <a:pt x="142" y="379"/>
                    <a:pt x="142" y="379"/>
                    <a:pt x="142" y="379"/>
                  </a:cubicBezTo>
                  <a:cubicBezTo>
                    <a:pt x="142" y="379"/>
                    <a:pt x="142" y="379"/>
                    <a:pt x="142" y="379"/>
                  </a:cubicBezTo>
                  <a:cubicBezTo>
                    <a:pt x="142" y="380"/>
                    <a:pt x="142" y="380"/>
                    <a:pt x="143" y="380"/>
                  </a:cubicBezTo>
                  <a:cubicBezTo>
                    <a:pt x="143" y="380"/>
                    <a:pt x="143" y="380"/>
                    <a:pt x="143" y="380"/>
                  </a:cubicBezTo>
                  <a:cubicBezTo>
                    <a:pt x="143" y="380"/>
                    <a:pt x="143" y="380"/>
                    <a:pt x="144" y="380"/>
                  </a:cubicBezTo>
                  <a:cubicBezTo>
                    <a:pt x="144" y="380"/>
                    <a:pt x="144" y="380"/>
                    <a:pt x="144" y="380"/>
                  </a:cubicBezTo>
                  <a:cubicBezTo>
                    <a:pt x="144" y="380"/>
                    <a:pt x="144" y="381"/>
                    <a:pt x="144" y="381"/>
                  </a:cubicBezTo>
                  <a:cubicBezTo>
                    <a:pt x="144" y="381"/>
                    <a:pt x="144" y="381"/>
                    <a:pt x="145" y="382"/>
                  </a:cubicBezTo>
                  <a:cubicBezTo>
                    <a:pt x="145" y="382"/>
                    <a:pt x="145" y="382"/>
                    <a:pt x="145" y="382"/>
                  </a:cubicBezTo>
                  <a:cubicBezTo>
                    <a:pt x="145" y="383"/>
                    <a:pt x="145" y="383"/>
                    <a:pt x="145" y="383"/>
                  </a:cubicBezTo>
                  <a:cubicBezTo>
                    <a:pt x="145" y="384"/>
                    <a:pt x="145" y="384"/>
                    <a:pt x="145" y="384"/>
                  </a:cubicBezTo>
                  <a:cubicBezTo>
                    <a:pt x="145" y="384"/>
                    <a:pt x="145" y="385"/>
                    <a:pt x="146" y="385"/>
                  </a:cubicBezTo>
                  <a:cubicBezTo>
                    <a:pt x="146" y="385"/>
                    <a:pt x="146" y="385"/>
                    <a:pt x="146" y="385"/>
                  </a:cubicBezTo>
                  <a:cubicBezTo>
                    <a:pt x="146" y="385"/>
                    <a:pt x="146" y="385"/>
                    <a:pt x="146" y="385"/>
                  </a:cubicBezTo>
                  <a:cubicBezTo>
                    <a:pt x="146" y="385"/>
                    <a:pt x="146" y="385"/>
                    <a:pt x="146" y="385"/>
                  </a:cubicBezTo>
                  <a:cubicBezTo>
                    <a:pt x="146" y="385"/>
                    <a:pt x="146" y="385"/>
                    <a:pt x="146" y="385"/>
                  </a:cubicBezTo>
                  <a:cubicBezTo>
                    <a:pt x="146" y="385"/>
                    <a:pt x="146" y="385"/>
                    <a:pt x="147" y="385"/>
                  </a:cubicBezTo>
                  <a:cubicBezTo>
                    <a:pt x="147" y="385"/>
                    <a:pt x="147" y="385"/>
                    <a:pt x="147" y="385"/>
                  </a:cubicBezTo>
                  <a:cubicBezTo>
                    <a:pt x="147" y="385"/>
                    <a:pt x="147" y="385"/>
                    <a:pt x="148" y="385"/>
                  </a:cubicBezTo>
                  <a:cubicBezTo>
                    <a:pt x="148" y="386"/>
                    <a:pt x="148" y="386"/>
                    <a:pt x="148" y="386"/>
                  </a:cubicBezTo>
                  <a:cubicBezTo>
                    <a:pt x="149" y="386"/>
                    <a:pt x="149" y="386"/>
                    <a:pt x="149" y="386"/>
                  </a:cubicBezTo>
                  <a:cubicBezTo>
                    <a:pt x="149" y="386"/>
                    <a:pt x="149" y="387"/>
                    <a:pt x="150" y="387"/>
                  </a:cubicBezTo>
                  <a:cubicBezTo>
                    <a:pt x="150" y="387"/>
                    <a:pt x="150" y="387"/>
                    <a:pt x="150" y="387"/>
                  </a:cubicBezTo>
                  <a:cubicBezTo>
                    <a:pt x="150" y="387"/>
                    <a:pt x="150" y="387"/>
                    <a:pt x="150" y="387"/>
                  </a:cubicBezTo>
                  <a:cubicBezTo>
                    <a:pt x="150" y="387"/>
                    <a:pt x="151" y="387"/>
                    <a:pt x="151" y="387"/>
                  </a:cubicBezTo>
                  <a:cubicBezTo>
                    <a:pt x="151" y="387"/>
                    <a:pt x="151" y="387"/>
                    <a:pt x="151" y="387"/>
                  </a:cubicBezTo>
                  <a:cubicBezTo>
                    <a:pt x="151" y="387"/>
                    <a:pt x="151" y="387"/>
                    <a:pt x="151" y="387"/>
                  </a:cubicBezTo>
                  <a:cubicBezTo>
                    <a:pt x="151" y="387"/>
                    <a:pt x="151" y="387"/>
                    <a:pt x="151" y="387"/>
                  </a:cubicBezTo>
                  <a:cubicBezTo>
                    <a:pt x="151" y="387"/>
                    <a:pt x="151" y="387"/>
                    <a:pt x="151" y="387"/>
                  </a:cubicBezTo>
                  <a:cubicBezTo>
                    <a:pt x="151" y="387"/>
                    <a:pt x="151" y="387"/>
                    <a:pt x="151" y="387"/>
                  </a:cubicBezTo>
                  <a:cubicBezTo>
                    <a:pt x="151" y="387"/>
                    <a:pt x="151" y="387"/>
                    <a:pt x="151" y="387"/>
                  </a:cubicBezTo>
                  <a:cubicBezTo>
                    <a:pt x="151" y="386"/>
                    <a:pt x="151" y="386"/>
                    <a:pt x="151" y="386"/>
                  </a:cubicBezTo>
                  <a:cubicBezTo>
                    <a:pt x="151" y="386"/>
                    <a:pt x="151" y="386"/>
                    <a:pt x="151" y="386"/>
                  </a:cubicBezTo>
                  <a:cubicBezTo>
                    <a:pt x="150" y="386"/>
                    <a:pt x="150" y="386"/>
                    <a:pt x="150" y="386"/>
                  </a:cubicBezTo>
                  <a:cubicBezTo>
                    <a:pt x="150" y="386"/>
                    <a:pt x="150" y="386"/>
                    <a:pt x="150" y="386"/>
                  </a:cubicBezTo>
                  <a:cubicBezTo>
                    <a:pt x="149" y="385"/>
                    <a:pt x="149" y="385"/>
                    <a:pt x="149" y="385"/>
                  </a:cubicBezTo>
                  <a:cubicBezTo>
                    <a:pt x="148" y="385"/>
                    <a:pt x="148" y="385"/>
                    <a:pt x="148" y="384"/>
                  </a:cubicBezTo>
                  <a:cubicBezTo>
                    <a:pt x="148" y="384"/>
                    <a:pt x="147" y="384"/>
                    <a:pt x="147" y="384"/>
                  </a:cubicBezTo>
                  <a:cubicBezTo>
                    <a:pt x="147" y="384"/>
                    <a:pt x="147" y="384"/>
                    <a:pt x="146" y="384"/>
                  </a:cubicBezTo>
                  <a:cubicBezTo>
                    <a:pt x="146" y="384"/>
                    <a:pt x="146" y="384"/>
                    <a:pt x="146" y="384"/>
                  </a:cubicBezTo>
                  <a:cubicBezTo>
                    <a:pt x="146" y="384"/>
                    <a:pt x="146" y="384"/>
                    <a:pt x="146" y="384"/>
                  </a:cubicBezTo>
                  <a:cubicBezTo>
                    <a:pt x="146" y="384"/>
                    <a:pt x="146" y="384"/>
                    <a:pt x="146" y="384"/>
                  </a:cubicBezTo>
                  <a:cubicBezTo>
                    <a:pt x="146" y="384"/>
                    <a:pt x="146" y="384"/>
                    <a:pt x="146" y="384"/>
                  </a:cubicBezTo>
                  <a:cubicBezTo>
                    <a:pt x="146" y="384"/>
                    <a:pt x="146" y="384"/>
                    <a:pt x="146" y="384"/>
                  </a:cubicBezTo>
                  <a:cubicBezTo>
                    <a:pt x="146" y="384"/>
                    <a:pt x="146" y="383"/>
                    <a:pt x="146" y="383"/>
                  </a:cubicBezTo>
                  <a:cubicBezTo>
                    <a:pt x="146" y="383"/>
                    <a:pt x="146" y="383"/>
                    <a:pt x="146" y="383"/>
                  </a:cubicBezTo>
                  <a:cubicBezTo>
                    <a:pt x="146" y="382"/>
                    <a:pt x="146" y="382"/>
                    <a:pt x="146" y="382"/>
                  </a:cubicBezTo>
                  <a:cubicBezTo>
                    <a:pt x="146" y="382"/>
                    <a:pt x="145" y="381"/>
                    <a:pt x="145" y="381"/>
                  </a:cubicBezTo>
                  <a:cubicBezTo>
                    <a:pt x="145" y="381"/>
                    <a:pt x="145" y="380"/>
                    <a:pt x="145" y="380"/>
                  </a:cubicBezTo>
                  <a:cubicBezTo>
                    <a:pt x="145" y="380"/>
                    <a:pt x="145" y="379"/>
                    <a:pt x="144" y="379"/>
                  </a:cubicBezTo>
                  <a:cubicBezTo>
                    <a:pt x="144" y="379"/>
                    <a:pt x="144" y="379"/>
                    <a:pt x="144" y="379"/>
                  </a:cubicBezTo>
                  <a:cubicBezTo>
                    <a:pt x="144" y="379"/>
                    <a:pt x="143" y="379"/>
                    <a:pt x="143" y="379"/>
                  </a:cubicBezTo>
                  <a:cubicBezTo>
                    <a:pt x="143" y="379"/>
                    <a:pt x="143" y="379"/>
                    <a:pt x="143" y="379"/>
                  </a:cubicBezTo>
                  <a:cubicBezTo>
                    <a:pt x="143" y="379"/>
                    <a:pt x="143" y="379"/>
                    <a:pt x="143" y="379"/>
                  </a:cubicBezTo>
                  <a:cubicBezTo>
                    <a:pt x="143" y="379"/>
                    <a:pt x="143" y="378"/>
                    <a:pt x="142" y="378"/>
                  </a:cubicBezTo>
                  <a:cubicBezTo>
                    <a:pt x="142" y="378"/>
                    <a:pt x="142" y="378"/>
                    <a:pt x="142" y="378"/>
                  </a:cubicBezTo>
                  <a:cubicBezTo>
                    <a:pt x="142" y="378"/>
                    <a:pt x="142" y="378"/>
                    <a:pt x="142" y="378"/>
                  </a:cubicBezTo>
                  <a:cubicBezTo>
                    <a:pt x="142" y="378"/>
                    <a:pt x="141" y="378"/>
                    <a:pt x="141" y="378"/>
                  </a:cubicBezTo>
                  <a:cubicBezTo>
                    <a:pt x="141" y="378"/>
                    <a:pt x="141" y="378"/>
                    <a:pt x="141" y="378"/>
                  </a:cubicBezTo>
                  <a:cubicBezTo>
                    <a:pt x="139" y="378"/>
                    <a:pt x="138" y="378"/>
                    <a:pt x="137" y="378"/>
                  </a:cubicBezTo>
                  <a:cubicBezTo>
                    <a:pt x="136" y="378"/>
                    <a:pt x="136" y="378"/>
                    <a:pt x="135" y="378"/>
                  </a:cubicBezTo>
                  <a:cubicBezTo>
                    <a:pt x="134" y="378"/>
                    <a:pt x="134" y="378"/>
                    <a:pt x="133" y="378"/>
                  </a:cubicBezTo>
                  <a:cubicBezTo>
                    <a:pt x="133" y="379"/>
                    <a:pt x="132" y="379"/>
                    <a:pt x="132" y="379"/>
                  </a:cubicBezTo>
                  <a:cubicBezTo>
                    <a:pt x="132" y="379"/>
                    <a:pt x="132" y="379"/>
                    <a:pt x="132" y="379"/>
                  </a:cubicBezTo>
                  <a:cubicBezTo>
                    <a:pt x="132" y="379"/>
                    <a:pt x="132" y="379"/>
                    <a:pt x="132" y="379"/>
                  </a:cubicBezTo>
                  <a:cubicBezTo>
                    <a:pt x="132" y="379"/>
                    <a:pt x="132" y="379"/>
                    <a:pt x="132" y="379"/>
                  </a:cubicBezTo>
                  <a:cubicBezTo>
                    <a:pt x="132" y="379"/>
                    <a:pt x="132" y="379"/>
                    <a:pt x="132" y="379"/>
                  </a:cubicBezTo>
                  <a:cubicBezTo>
                    <a:pt x="131" y="379"/>
                    <a:pt x="131" y="379"/>
                    <a:pt x="131" y="379"/>
                  </a:cubicBezTo>
                  <a:cubicBezTo>
                    <a:pt x="131" y="379"/>
                    <a:pt x="131" y="379"/>
                    <a:pt x="131" y="379"/>
                  </a:cubicBezTo>
                  <a:cubicBezTo>
                    <a:pt x="131" y="379"/>
                    <a:pt x="130" y="378"/>
                    <a:pt x="130" y="378"/>
                  </a:cubicBezTo>
                  <a:cubicBezTo>
                    <a:pt x="130" y="378"/>
                    <a:pt x="130" y="378"/>
                    <a:pt x="130" y="378"/>
                  </a:cubicBezTo>
                  <a:cubicBezTo>
                    <a:pt x="130" y="378"/>
                    <a:pt x="129" y="378"/>
                    <a:pt x="129" y="377"/>
                  </a:cubicBezTo>
                  <a:cubicBezTo>
                    <a:pt x="129" y="377"/>
                    <a:pt x="129" y="377"/>
                    <a:pt x="128" y="377"/>
                  </a:cubicBezTo>
                  <a:cubicBezTo>
                    <a:pt x="128" y="377"/>
                    <a:pt x="128" y="377"/>
                    <a:pt x="128" y="376"/>
                  </a:cubicBezTo>
                  <a:cubicBezTo>
                    <a:pt x="127" y="376"/>
                    <a:pt x="127" y="376"/>
                    <a:pt x="127" y="376"/>
                  </a:cubicBezTo>
                  <a:cubicBezTo>
                    <a:pt x="127" y="376"/>
                    <a:pt x="126" y="376"/>
                    <a:pt x="126" y="376"/>
                  </a:cubicBezTo>
                  <a:cubicBezTo>
                    <a:pt x="125" y="376"/>
                    <a:pt x="125" y="376"/>
                    <a:pt x="124" y="375"/>
                  </a:cubicBezTo>
                  <a:cubicBezTo>
                    <a:pt x="124" y="375"/>
                    <a:pt x="123" y="375"/>
                    <a:pt x="123" y="374"/>
                  </a:cubicBezTo>
                  <a:cubicBezTo>
                    <a:pt x="123" y="374"/>
                    <a:pt x="122" y="374"/>
                    <a:pt x="122" y="373"/>
                  </a:cubicBezTo>
                  <a:cubicBezTo>
                    <a:pt x="122" y="373"/>
                    <a:pt x="122" y="373"/>
                    <a:pt x="122" y="373"/>
                  </a:cubicBezTo>
                  <a:cubicBezTo>
                    <a:pt x="122" y="373"/>
                    <a:pt x="121" y="373"/>
                    <a:pt x="121" y="373"/>
                  </a:cubicBezTo>
                  <a:cubicBezTo>
                    <a:pt x="121" y="373"/>
                    <a:pt x="121" y="373"/>
                    <a:pt x="120" y="373"/>
                  </a:cubicBezTo>
                  <a:cubicBezTo>
                    <a:pt x="120" y="372"/>
                    <a:pt x="120" y="372"/>
                    <a:pt x="119" y="372"/>
                  </a:cubicBezTo>
                  <a:cubicBezTo>
                    <a:pt x="119" y="372"/>
                    <a:pt x="119" y="372"/>
                    <a:pt x="118" y="372"/>
                  </a:cubicBezTo>
                  <a:cubicBezTo>
                    <a:pt x="118" y="372"/>
                    <a:pt x="118" y="372"/>
                    <a:pt x="118" y="373"/>
                  </a:cubicBezTo>
                  <a:cubicBezTo>
                    <a:pt x="118" y="373"/>
                    <a:pt x="117" y="373"/>
                    <a:pt x="117" y="373"/>
                  </a:cubicBezTo>
                  <a:cubicBezTo>
                    <a:pt x="117" y="373"/>
                    <a:pt x="117" y="373"/>
                    <a:pt x="116" y="373"/>
                  </a:cubicBezTo>
                  <a:cubicBezTo>
                    <a:pt x="116" y="373"/>
                    <a:pt x="116" y="373"/>
                    <a:pt x="115" y="373"/>
                  </a:cubicBezTo>
                  <a:cubicBezTo>
                    <a:pt x="115" y="373"/>
                    <a:pt x="115" y="373"/>
                    <a:pt x="115" y="373"/>
                  </a:cubicBezTo>
                  <a:cubicBezTo>
                    <a:pt x="114" y="373"/>
                    <a:pt x="114" y="373"/>
                    <a:pt x="114" y="373"/>
                  </a:cubicBezTo>
                  <a:cubicBezTo>
                    <a:pt x="114" y="373"/>
                    <a:pt x="113" y="373"/>
                    <a:pt x="113" y="373"/>
                  </a:cubicBezTo>
                  <a:cubicBezTo>
                    <a:pt x="112" y="373"/>
                    <a:pt x="112" y="373"/>
                    <a:pt x="112" y="373"/>
                  </a:cubicBezTo>
                  <a:cubicBezTo>
                    <a:pt x="111" y="373"/>
                    <a:pt x="111" y="373"/>
                    <a:pt x="110" y="373"/>
                  </a:cubicBezTo>
                  <a:cubicBezTo>
                    <a:pt x="110" y="372"/>
                    <a:pt x="110" y="372"/>
                    <a:pt x="110" y="372"/>
                  </a:cubicBezTo>
                  <a:cubicBezTo>
                    <a:pt x="109" y="372"/>
                    <a:pt x="109" y="372"/>
                    <a:pt x="109" y="372"/>
                  </a:cubicBezTo>
                  <a:cubicBezTo>
                    <a:pt x="108" y="372"/>
                    <a:pt x="108" y="371"/>
                    <a:pt x="107" y="371"/>
                  </a:cubicBezTo>
                  <a:cubicBezTo>
                    <a:pt x="106" y="370"/>
                    <a:pt x="105" y="370"/>
                    <a:pt x="104" y="370"/>
                  </a:cubicBezTo>
                  <a:cubicBezTo>
                    <a:pt x="103" y="370"/>
                    <a:pt x="103" y="369"/>
                    <a:pt x="102" y="369"/>
                  </a:cubicBezTo>
                  <a:cubicBezTo>
                    <a:pt x="101" y="369"/>
                    <a:pt x="100" y="369"/>
                    <a:pt x="99" y="369"/>
                  </a:cubicBezTo>
                  <a:cubicBezTo>
                    <a:pt x="99" y="369"/>
                    <a:pt x="99" y="369"/>
                    <a:pt x="99" y="369"/>
                  </a:cubicBezTo>
                  <a:cubicBezTo>
                    <a:pt x="99" y="369"/>
                    <a:pt x="99" y="369"/>
                    <a:pt x="99" y="369"/>
                  </a:cubicBezTo>
                  <a:cubicBezTo>
                    <a:pt x="99" y="369"/>
                    <a:pt x="99" y="369"/>
                    <a:pt x="99" y="369"/>
                  </a:cubicBezTo>
                  <a:cubicBezTo>
                    <a:pt x="99" y="369"/>
                    <a:pt x="99" y="369"/>
                    <a:pt x="99" y="369"/>
                  </a:cubicBezTo>
                  <a:cubicBezTo>
                    <a:pt x="98" y="369"/>
                    <a:pt x="98" y="369"/>
                    <a:pt x="98" y="369"/>
                  </a:cubicBezTo>
                  <a:cubicBezTo>
                    <a:pt x="98" y="369"/>
                    <a:pt x="98" y="369"/>
                    <a:pt x="97" y="369"/>
                  </a:cubicBezTo>
                  <a:cubicBezTo>
                    <a:pt x="97" y="370"/>
                    <a:pt x="97" y="370"/>
                    <a:pt x="97" y="370"/>
                  </a:cubicBezTo>
                  <a:cubicBezTo>
                    <a:pt x="96" y="370"/>
                    <a:pt x="96" y="370"/>
                    <a:pt x="96" y="370"/>
                  </a:cubicBezTo>
                  <a:cubicBezTo>
                    <a:pt x="95" y="370"/>
                    <a:pt x="95" y="370"/>
                    <a:pt x="95" y="370"/>
                  </a:cubicBezTo>
                  <a:cubicBezTo>
                    <a:pt x="95" y="370"/>
                    <a:pt x="95" y="370"/>
                    <a:pt x="95" y="370"/>
                  </a:cubicBezTo>
                  <a:cubicBezTo>
                    <a:pt x="94" y="370"/>
                    <a:pt x="94" y="369"/>
                    <a:pt x="94" y="369"/>
                  </a:cubicBezTo>
                  <a:cubicBezTo>
                    <a:pt x="94" y="369"/>
                    <a:pt x="94" y="369"/>
                    <a:pt x="94" y="369"/>
                  </a:cubicBezTo>
                  <a:cubicBezTo>
                    <a:pt x="92" y="367"/>
                    <a:pt x="91" y="366"/>
                    <a:pt x="89" y="365"/>
                  </a:cubicBezTo>
                  <a:cubicBezTo>
                    <a:pt x="88" y="363"/>
                    <a:pt x="87" y="362"/>
                    <a:pt x="85" y="361"/>
                  </a:cubicBezTo>
                  <a:cubicBezTo>
                    <a:pt x="84" y="360"/>
                    <a:pt x="83" y="360"/>
                    <a:pt x="81" y="359"/>
                  </a:cubicBezTo>
                  <a:cubicBezTo>
                    <a:pt x="80" y="358"/>
                    <a:pt x="79" y="358"/>
                    <a:pt x="78" y="358"/>
                  </a:cubicBezTo>
                  <a:cubicBezTo>
                    <a:pt x="77" y="357"/>
                    <a:pt x="76" y="357"/>
                    <a:pt x="76" y="357"/>
                  </a:cubicBezTo>
                  <a:cubicBezTo>
                    <a:pt x="75" y="357"/>
                    <a:pt x="75" y="356"/>
                    <a:pt x="74" y="356"/>
                  </a:cubicBezTo>
                  <a:cubicBezTo>
                    <a:pt x="74" y="356"/>
                    <a:pt x="74" y="355"/>
                    <a:pt x="73" y="355"/>
                  </a:cubicBezTo>
                  <a:cubicBezTo>
                    <a:pt x="73" y="355"/>
                    <a:pt x="73" y="354"/>
                    <a:pt x="73" y="354"/>
                  </a:cubicBezTo>
                  <a:cubicBezTo>
                    <a:pt x="73" y="354"/>
                    <a:pt x="72" y="353"/>
                    <a:pt x="72" y="353"/>
                  </a:cubicBezTo>
                  <a:cubicBezTo>
                    <a:pt x="72" y="353"/>
                    <a:pt x="72" y="353"/>
                    <a:pt x="72" y="353"/>
                  </a:cubicBezTo>
                  <a:cubicBezTo>
                    <a:pt x="72" y="353"/>
                    <a:pt x="72" y="353"/>
                    <a:pt x="72" y="353"/>
                  </a:cubicBezTo>
                  <a:cubicBezTo>
                    <a:pt x="71" y="352"/>
                    <a:pt x="71" y="352"/>
                    <a:pt x="71" y="352"/>
                  </a:cubicBezTo>
                  <a:cubicBezTo>
                    <a:pt x="71" y="352"/>
                    <a:pt x="71" y="352"/>
                    <a:pt x="71" y="352"/>
                  </a:cubicBezTo>
                  <a:cubicBezTo>
                    <a:pt x="71" y="352"/>
                    <a:pt x="71" y="352"/>
                    <a:pt x="71" y="352"/>
                  </a:cubicBezTo>
                  <a:cubicBezTo>
                    <a:pt x="71" y="352"/>
                    <a:pt x="71" y="352"/>
                    <a:pt x="71" y="352"/>
                  </a:cubicBezTo>
                  <a:cubicBezTo>
                    <a:pt x="71" y="352"/>
                    <a:pt x="72" y="352"/>
                    <a:pt x="72" y="352"/>
                  </a:cubicBezTo>
                  <a:cubicBezTo>
                    <a:pt x="72" y="352"/>
                    <a:pt x="72" y="352"/>
                    <a:pt x="72" y="351"/>
                  </a:cubicBezTo>
                  <a:cubicBezTo>
                    <a:pt x="73" y="351"/>
                    <a:pt x="73" y="351"/>
                    <a:pt x="73" y="351"/>
                  </a:cubicBezTo>
                  <a:cubicBezTo>
                    <a:pt x="74" y="351"/>
                    <a:pt x="74" y="351"/>
                    <a:pt x="75" y="351"/>
                  </a:cubicBezTo>
                  <a:cubicBezTo>
                    <a:pt x="75" y="351"/>
                    <a:pt x="76" y="351"/>
                    <a:pt x="76" y="351"/>
                  </a:cubicBezTo>
                  <a:cubicBezTo>
                    <a:pt x="76" y="351"/>
                    <a:pt x="77" y="351"/>
                    <a:pt x="77" y="351"/>
                  </a:cubicBezTo>
                  <a:cubicBezTo>
                    <a:pt x="77" y="351"/>
                    <a:pt x="78" y="350"/>
                    <a:pt x="78" y="350"/>
                  </a:cubicBezTo>
                  <a:cubicBezTo>
                    <a:pt x="78" y="350"/>
                    <a:pt x="78" y="350"/>
                    <a:pt x="78" y="350"/>
                  </a:cubicBezTo>
                  <a:cubicBezTo>
                    <a:pt x="78" y="349"/>
                    <a:pt x="78" y="349"/>
                    <a:pt x="78" y="349"/>
                  </a:cubicBezTo>
                  <a:cubicBezTo>
                    <a:pt x="78" y="349"/>
                    <a:pt x="78" y="348"/>
                    <a:pt x="78" y="348"/>
                  </a:cubicBezTo>
                  <a:cubicBezTo>
                    <a:pt x="78" y="348"/>
                    <a:pt x="78" y="348"/>
                    <a:pt x="78" y="347"/>
                  </a:cubicBezTo>
                  <a:cubicBezTo>
                    <a:pt x="78" y="347"/>
                    <a:pt x="78" y="347"/>
                    <a:pt x="78" y="346"/>
                  </a:cubicBezTo>
                  <a:cubicBezTo>
                    <a:pt x="78" y="346"/>
                    <a:pt x="79" y="346"/>
                    <a:pt x="79" y="346"/>
                  </a:cubicBezTo>
                  <a:cubicBezTo>
                    <a:pt x="79" y="346"/>
                    <a:pt x="79" y="345"/>
                    <a:pt x="80" y="345"/>
                  </a:cubicBezTo>
                  <a:cubicBezTo>
                    <a:pt x="80" y="345"/>
                    <a:pt x="81" y="345"/>
                    <a:pt x="81" y="345"/>
                  </a:cubicBezTo>
                  <a:cubicBezTo>
                    <a:pt x="81" y="344"/>
                    <a:pt x="82" y="344"/>
                    <a:pt x="82" y="344"/>
                  </a:cubicBezTo>
                  <a:cubicBezTo>
                    <a:pt x="82" y="344"/>
                    <a:pt x="82" y="344"/>
                    <a:pt x="83" y="344"/>
                  </a:cubicBezTo>
                  <a:cubicBezTo>
                    <a:pt x="83" y="344"/>
                    <a:pt x="83" y="343"/>
                    <a:pt x="83" y="343"/>
                  </a:cubicBezTo>
                  <a:cubicBezTo>
                    <a:pt x="83" y="343"/>
                    <a:pt x="83" y="343"/>
                    <a:pt x="83" y="343"/>
                  </a:cubicBezTo>
                  <a:cubicBezTo>
                    <a:pt x="83" y="342"/>
                    <a:pt x="83" y="342"/>
                    <a:pt x="83" y="342"/>
                  </a:cubicBezTo>
                  <a:cubicBezTo>
                    <a:pt x="83" y="342"/>
                    <a:pt x="83" y="342"/>
                    <a:pt x="83" y="341"/>
                  </a:cubicBezTo>
                  <a:cubicBezTo>
                    <a:pt x="82" y="341"/>
                    <a:pt x="82" y="341"/>
                    <a:pt x="82" y="341"/>
                  </a:cubicBezTo>
                  <a:cubicBezTo>
                    <a:pt x="82" y="340"/>
                    <a:pt x="81" y="340"/>
                    <a:pt x="81" y="340"/>
                  </a:cubicBezTo>
                  <a:cubicBezTo>
                    <a:pt x="81" y="340"/>
                    <a:pt x="81" y="340"/>
                    <a:pt x="81" y="339"/>
                  </a:cubicBezTo>
                  <a:cubicBezTo>
                    <a:pt x="81" y="339"/>
                    <a:pt x="80" y="339"/>
                    <a:pt x="80" y="339"/>
                  </a:cubicBezTo>
                  <a:cubicBezTo>
                    <a:pt x="80" y="339"/>
                    <a:pt x="80" y="339"/>
                    <a:pt x="80" y="339"/>
                  </a:cubicBezTo>
                  <a:cubicBezTo>
                    <a:pt x="80" y="339"/>
                    <a:pt x="80" y="339"/>
                    <a:pt x="80" y="338"/>
                  </a:cubicBezTo>
                  <a:cubicBezTo>
                    <a:pt x="80" y="338"/>
                    <a:pt x="80" y="338"/>
                    <a:pt x="81" y="338"/>
                  </a:cubicBezTo>
                  <a:cubicBezTo>
                    <a:pt x="82" y="337"/>
                    <a:pt x="83" y="337"/>
                    <a:pt x="85" y="336"/>
                  </a:cubicBezTo>
                  <a:cubicBezTo>
                    <a:pt x="86" y="336"/>
                    <a:pt x="87" y="335"/>
                    <a:pt x="88" y="334"/>
                  </a:cubicBezTo>
                  <a:cubicBezTo>
                    <a:pt x="89" y="334"/>
                    <a:pt x="90" y="333"/>
                    <a:pt x="90" y="333"/>
                  </a:cubicBezTo>
                  <a:cubicBezTo>
                    <a:pt x="90" y="332"/>
                    <a:pt x="90" y="332"/>
                    <a:pt x="90" y="332"/>
                  </a:cubicBezTo>
                  <a:cubicBezTo>
                    <a:pt x="90" y="332"/>
                    <a:pt x="90" y="332"/>
                    <a:pt x="90" y="331"/>
                  </a:cubicBezTo>
                  <a:cubicBezTo>
                    <a:pt x="90" y="331"/>
                    <a:pt x="90" y="331"/>
                    <a:pt x="89" y="331"/>
                  </a:cubicBezTo>
                  <a:cubicBezTo>
                    <a:pt x="89" y="331"/>
                    <a:pt x="89" y="331"/>
                    <a:pt x="89" y="331"/>
                  </a:cubicBezTo>
                  <a:cubicBezTo>
                    <a:pt x="88" y="331"/>
                    <a:pt x="88" y="331"/>
                    <a:pt x="88" y="331"/>
                  </a:cubicBezTo>
                  <a:cubicBezTo>
                    <a:pt x="87" y="331"/>
                    <a:pt x="87" y="331"/>
                    <a:pt x="86" y="331"/>
                  </a:cubicBezTo>
                  <a:cubicBezTo>
                    <a:pt x="86" y="331"/>
                    <a:pt x="85" y="331"/>
                    <a:pt x="85" y="331"/>
                  </a:cubicBezTo>
                  <a:cubicBezTo>
                    <a:pt x="84" y="331"/>
                    <a:pt x="84" y="331"/>
                    <a:pt x="83" y="331"/>
                  </a:cubicBezTo>
                  <a:cubicBezTo>
                    <a:pt x="83" y="331"/>
                    <a:pt x="82" y="332"/>
                    <a:pt x="82" y="332"/>
                  </a:cubicBezTo>
                  <a:cubicBezTo>
                    <a:pt x="82" y="331"/>
                    <a:pt x="82" y="331"/>
                    <a:pt x="81" y="331"/>
                  </a:cubicBezTo>
                  <a:cubicBezTo>
                    <a:pt x="81" y="331"/>
                    <a:pt x="81" y="330"/>
                    <a:pt x="81" y="330"/>
                  </a:cubicBezTo>
                  <a:cubicBezTo>
                    <a:pt x="81" y="330"/>
                    <a:pt x="81" y="330"/>
                    <a:pt x="81" y="329"/>
                  </a:cubicBezTo>
                  <a:cubicBezTo>
                    <a:pt x="81" y="329"/>
                    <a:pt x="81" y="329"/>
                    <a:pt x="81" y="329"/>
                  </a:cubicBezTo>
                  <a:cubicBezTo>
                    <a:pt x="82" y="329"/>
                    <a:pt x="82" y="329"/>
                    <a:pt x="82" y="329"/>
                  </a:cubicBezTo>
                  <a:cubicBezTo>
                    <a:pt x="82" y="329"/>
                    <a:pt x="82" y="329"/>
                    <a:pt x="82" y="329"/>
                  </a:cubicBezTo>
                  <a:cubicBezTo>
                    <a:pt x="82" y="329"/>
                    <a:pt x="83" y="328"/>
                    <a:pt x="83" y="328"/>
                  </a:cubicBezTo>
                  <a:cubicBezTo>
                    <a:pt x="83" y="328"/>
                    <a:pt x="83" y="328"/>
                    <a:pt x="84" y="327"/>
                  </a:cubicBezTo>
                  <a:cubicBezTo>
                    <a:pt x="84" y="327"/>
                    <a:pt x="84" y="327"/>
                    <a:pt x="85" y="327"/>
                  </a:cubicBezTo>
                  <a:cubicBezTo>
                    <a:pt x="85" y="326"/>
                    <a:pt x="85" y="326"/>
                    <a:pt x="86" y="326"/>
                  </a:cubicBezTo>
                  <a:cubicBezTo>
                    <a:pt x="86" y="326"/>
                    <a:pt x="86" y="325"/>
                    <a:pt x="87" y="325"/>
                  </a:cubicBezTo>
                  <a:cubicBezTo>
                    <a:pt x="87" y="325"/>
                    <a:pt x="87" y="325"/>
                    <a:pt x="87" y="325"/>
                  </a:cubicBezTo>
                  <a:cubicBezTo>
                    <a:pt x="88" y="325"/>
                    <a:pt x="88" y="324"/>
                    <a:pt x="88" y="324"/>
                  </a:cubicBezTo>
                  <a:cubicBezTo>
                    <a:pt x="88" y="324"/>
                    <a:pt x="88" y="324"/>
                    <a:pt x="88" y="324"/>
                  </a:cubicBezTo>
                  <a:cubicBezTo>
                    <a:pt x="88" y="324"/>
                    <a:pt x="89" y="324"/>
                    <a:pt x="89" y="324"/>
                  </a:cubicBezTo>
                  <a:cubicBezTo>
                    <a:pt x="89" y="325"/>
                    <a:pt x="89" y="325"/>
                    <a:pt x="89" y="325"/>
                  </a:cubicBezTo>
                  <a:cubicBezTo>
                    <a:pt x="89" y="325"/>
                    <a:pt x="90" y="325"/>
                    <a:pt x="90" y="325"/>
                  </a:cubicBezTo>
                  <a:cubicBezTo>
                    <a:pt x="90" y="325"/>
                    <a:pt x="91" y="325"/>
                    <a:pt x="91" y="325"/>
                  </a:cubicBezTo>
                  <a:cubicBezTo>
                    <a:pt x="91" y="325"/>
                    <a:pt x="92" y="325"/>
                    <a:pt x="92" y="325"/>
                  </a:cubicBezTo>
                  <a:cubicBezTo>
                    <a:pt x="92" y="325"/>
                    <a:pt x="92" y="325"/>
                    <a:pt x="93" y="325"/>
                  </a:cubicBezTo>
                  <a:cubicBezTo>
                    <a:pt x="93" y="325"/>
                    <a:pt x="93" y="325"/>
                    <a:pt x="94" y="325"/>
                  </a:cubicBezTo>
                  <a:cubicBezTo>
                    <a:pt x="94" y="325"/>
                    <a:pt x="94" y="325"/>
                    <a:pt x="94" y="325"/>
                  </a:cubicBezTo>
                  <a:cubicBezTo>
                    <a:pt x="94" y="325"/>
                    <a:pt x="94" y="325"/>
                    <a:pt x="95" y="325"/>
                  </a:cubicBezTo>
                  <a:cubicBezTo>
                    <a:pt x="95" y="325"/>
                    <a:pt x="95" y="325"/>
                    <a:pt x="95" y="325"/>
                  </a:cubicBezTo>
                  <a:cubicBezTo>
                    <a:pt x="95" y="325"/>
                    <a:pt x="95" y="324"/>
                    <a:pt x="95" y="324"/>
                  </a:cubicBezTo>
                  <a:cubicBezTo>
                    <a:pt x="95" y="324"/>
                    <a:pt x="95" y="324"/>
                    <a:pt x="95" y="324"/>
                  </a:cubicBezTo>
                  <a:cubicBezTo>
                    <a:pt x="95" y="324"/>
                    <a:pt x="95" y="324"/>
                    <a:pt x="95" y="323"/>
                  </a:cubicBezTo>
                  <a:cubicBezTo>
                    <a:pt x="96" y="323"/>
                    <a:pt x="96" y="323"/>
                    <a:pt x="96" y="323"/>
                  </a:cubicBezTo>
                  <a:cubicBezTo>
                    <a:pt x="96" y="323"/>
                    <a:pt x="96" y="323"/>
                    <a:pt x="96" y="322"/>
                  </a:cubicBezTo>
                  <a:cubicBezTo>
                    <a:pt x="96" y="322"/>
                    <a:pt x="96" y="322"/>
                    <a:pt x="96" y="321"/>
                  </a:cubicBezTo>
                  <a:cubicBezTo>
                    <a:pt x="96" y="321"/>
                    <a:pt x="97" y="321"/>
                    <a:pt x="97" y="320"/>
                  </a:cubicBezTo>
                  <a:cubicBezTo>
                    <a:pt x="97" y="320"/>
                    <a:pt x="97" y="320"/>
                    <a:pt x="97" y="320"/>
                  </a:cubicBezTo>
                  <a:cubicBezTo>
                    <a:pt x="97" y="319"/>
                    <a:pt x="97" y="319"/>
                    <a:pt x="97" y="319"/>
                  </a:cubicBezTo>
                  <a:cubicBezTo>
                    <a:pt x="97" y="319"/>
                    <a:pt x="97" y="319"/>
                    <a:pt x="96" y="319"/>
                  </a:cubicBezTo>
                  <a:cubicBezTo>
                    <a:pt x="96" y="319"/>
                    <a:pt x="96" y="318"/>
                    <a:pt x="96" y="318"/>
                  </a:cubicBezTo>
                  <a:cubicBezTo>
                    <a:pt x="96" y="318"/>
                    <a:pt x="96" y="318"/>
                    <a:pt x="96" y="318"/>
                  </a:cubicBezTo>
                  <a:cubicBezTo>
                    <a:pt x="96" y="318"/>
                    <a:pt x="96" y="318"/>
                    <a:pt x="96" y="318"/>
                  </a:cubicBezTo>
                  <a:cubicBezTo>
                    <a:pt x="96" y="318"/>
                    <a:pt x="95" y="317"/>
                    <a:pt x="95" y="317"/>
                  </a:cubicBezTo>
                  <a:cubicBezTo>
                    <a:pt x="95" y="317"/>
                    <a:pt x="95" y="317"/>
                    <a:pt x="95" y="317"/>
                  </a:cubicBezTo>
                  <a:cubicBezTo>
                    <a:pt x="95" y="317"/>
                    <a:pt x="95" y="317"/>
                    <a:pt x="95" y="317"/>
                  </a:cubicBezTo>
                  <a:cubicBezTo>
                    <a:pt x="95" y="316"/>
                    <a:pt x="95" y="316"/>
                    <a:pt x="95" y="316"/>
                  </a:cubicBezTo>
                  <a:cubicBezTo>
                    <a:pt x="95" y="316"/>
                    <a:pt x="95" y="316"/>
                    <a:pt x="95" y="316"/>
                  </a:cubicBezTo>
                  <a:cubicBezTo>
                    <a:pt x="95" y="316"/>
                    <a:pt x="95" y="316"/>
                    <a:pt x="95" y="316"/>
                  </a:cubicBezTo>
                  <a:cubicBezTo>
                    <a:pt x="95" y="316"/>
                    <a:pt x="95" y="316"/>
                    <a:pt x="96" y="316"/>
                  </a:cubicBezTo>
                  <a:cubicBezTo>
                    <a:pt x="96" y="316"/>
                    <a:pt x="96" y="316"/>
                    <a:pt x="96" y="316"/>
                  </a:cubicBezTo>
                  <a:cubicBezTo>
                    <a:pt x="96" y="316"/>
                    <a:pt x="96" y="316"/>
                    <a:pt x="97" y="315"/>
                  </a:cubicBezTo>
                  <a:cubicBezTo>
                    <a:pt x="97" y="315"/>
                    <a:pt x="97" y="315"/>
                    <a:pt x="97" y="315"/>
                  </a:cubicBezTo>
                  <a:cubicBezTo>
                    <a:pt x="97" y="315"/>
                    <a:pt x="97" y="315"/>
                    <a:pt x="98" y="315"/>
                  </a:cubicBezTo>
                  <a:cubicBezTo>
                    <a:pt x="98" y="315"/>
                    <a:pt x="98" y="314"/>
                    <a:pt x="98" y="314"/>
                  </a:cubicBezTo>
                  <a:cubicBezTo>
                    <a:pt x="98" y="314"/>
                    <a:pt x="98" y="314"/>
                    <a:pt x="98" y="313"/>
                  </a:cubicBezTo>
                  <a:cubicBezTo>
                    <a:pt x="98" y="313"/>
                    <a:pt x="97" y="313"/>
                    <a:pt x="97" y="313"/>
                  </a:cubicBezTo>
                  <a:cubicBezTo>
                    <a:pt x="97" y="313"/>
                    <a:pt x="97" y="313"/>
                    <a:pt x="97" y="313"/>
                  </a:cubicBezTo>
                  <a:cubicBezTo>
                    <a:pt x="97" y="312"/>
                    <a:pt x="97" y="312"/>
                    <a:pt x="96" y="312"/>
                  </a:cubicBezTo>
                  <a:cubicBezTo>
                    <a:pt x="96" y="312"/>
                    <a:pt x="96" y="312"/>
                    <a:pt x="96" y="312"/>
                  </a:cubicBezTo>
                  <a:cubicBezTo>
                    <a:pt x="96" y="311"/>
                    <a:pt x="96" y="311"/>
                    <a:pt x="96" y="311"/>
                  </a:cubicBezTo>
                  <a:cubicBezTo>
                    <a:pt x="97" y="311"/>
                    <a:pt x="97" y="311"/>
                    <a:pt x="97" y="310"/>
                  </a:cubicBezTo>
                  <a:cubicBezTo>
                    <a:pt x="97" y="310"/>
                    <a:pt x="97" y="310"/>
                    <a:pt x="98" y="310"/>
                  </a:cubicBezTo>
                  <a:cubicBezTo>
                    <a:pt x="98" y="310"/>
                    <a:pt x="98" y="309"/>
                    <a:pt x="98" y="309"/>
                  </a:cubicBezTo>
                  <a:cubicBezTo>
                    <a:pt x="98" y="309"/>
                    <a:pt x="98" y="308"/>
                    <a:pt x="98" y="308"/>
                  </a:cubicBezTo>
                  <a:cubicBezTo>
                    <a:pt x="98" y="308"/>
                    <a:pt x="98" y="308"/>
                    <a:pt x="98" y="307"/>
                  </a:cubicBezTo>
                  <a:cubicBezTo>
                    <a:pt x="98" y="307"/>
                    <a:pt x="97" y="307"/>
                    <a:pt x="97" y="307"/>
                  </a:cubicBezTo>
                  <a:cubicBezTo>
                    <a:pt x="97" y="307"/>
                    <a:pt x="97" y="306"/>
                    <a:pt x="96" y="306"/>
                  </a:cubicBezTo>
                  <a:cubicBezTo>
                    <a:pt x="96" y="306"/>
                    <a:pt x="96" y="306"/>
                    <a:pt x="95" y="306"/>
                  </a:cubicBezTo>
                  <a:cubicBezTo>
                    <a:pt x="95" y="306"/>
                    <a:pt x="95" y="306"/>
                    <a:pt x="95" y="306"/>
                  </a:cubicBezTo>
                  <a:cubicBezTo>
                    <a:pt x="95" y="306"/>
                    <a:pt x="94" y="306"/>
                    <a:pt x="94" y="305"/>
                  </a:cubicBezTo>
                  <a:cubicBezTo>
                    <a:pt x="94" y="305"/>
                    <a:pt x="94" y="305"/>
                    <a:pt x="94" y="305"/>
                  </a:cubicBezTo>
                  <a:cubicBezTo>
                    <a:pt x="93" y="305"/>
                    <a:pt x="93" y="305"/>
                    <a:pt x="93" y="305"/>
                  </a:cubicBezTo>
                  <a:cubicBezTo>
                    <a:pt x="93" y="305"/>
                    <a:pt x="92" y="305"/>
                    <a:pt x="92" y="304"/>
                  </a:cubicBezTo>
                  <a:cubicBezTo>
                    <a:pt x="92" y="304"/>
                    <a:pt x="91" y="304"/>
                    <a:pt x="91" y="304"/>
                  </a:cubicBezTo>
                  <a:cubicBezTo>
                    <a:pt x="91" y="304"/>
                    <a:pt x="90" y="304"/>
                    <a:pt x="90" y="304"/>
                  </a:cubicBezTo>
                  <a:cubicBezTo>
                    <a:pt x="90" y="304"/>
                    <a:pt x="89" y="304"/>
                    <a:pt x="89" y="304"/>
                  </a:cubicBezTo>
                  <a:cubicBezTo>
                    <a:pt x="89" y="304"/>
                    <a:pt x="89" y="304"/>
                    <a:pt x="88" y="304"/>
                  </a:cubicBezTo>
                  <a:cubicBezTo>
                    <a:pt x="88" y="304"/>
                    <a:pt x="88" y="304"/>
                    <a:pt x="87" y="304"/>
                  </a:cubicBezTo>
                  <a:cubicBezTo>
                    <a:pt x="87" y="304"/>
                    <a:pt x="87" y="303"/>
                    <a:pt x="87" y="303"/>
                  </a:cubicBezTo>
                  <a:cubicBezTo>
                    <a:pt x="86" y="303"/>
                    <a:pt x="86" y="303"/>
                    <a:pt x="86" y="303"/>
                  </a:cubicBezTo>
                  <a:cubicBezTo>
                    <a:pt x="86" y="303"/>
                    <a:pt x="85" y="303"/>
                    <a:pt x="85" y="303"/>
                  </a:cubicBezTo>
                  <a:cubicBezTo>
                    <a:pt x="84" y="303"/>
                    <a:pt x="84" y="303"/>
                    <a:pt x="84" y="302"/>
                  </a:cubicBezTo>
                  <a:cubicBezTo>
                    <a:pt x="83" y="302"/>
                    <a:pt x="83" y="302"/>
                    <a:pt x="82" y="302"/>
                  </a:cubicBezTo>
                  <a:cubicBezTo>
                    <a:pt x="82" y="302"/>
                    <a:pt x="81" y="302"/>
                    <a:pt x="81" y="302"/>
                  </a:cubicBezTo>
                  <a:cubicBezTo>
                    <a:pt x="81" y="302"/>
                    <a:pt x="81" y="302"/>
                    <a:pt x="81" y="302"/>
                  </a:cubicBezTo>
                  <a:cubicBezTo>
                    <a:pt x="80" y="302"/>
                    <a:pt x="80" y="302"/>
                    <a:pt x="80" y="302"/>
                  </a:cubicBezTo>
                  <a:cubicBezTo>
                    <a:pt x="80" y="302"/>
                    <a:pt x="80" y="302"/>
                    <a:pt x="80" y="302"/>
                  </a:cubicBezTo>
                  <a:cubicBezTo>
                    <a:pt x="80" y="302"/>
                    <a:pt x="79" y="302"/>
                    <a:pt x="79" y="302"/>
                  </a:cubicBezTo>
                  <a:cubicBezTo>
                    <a:pt x="79" y="302"/>
                    <a:pt x="79" y="302"/>
                    <a:pt x="79" y="302"/>
                  </a:cubicBezTo>
                  <a:cubicBezTo>
                    <a:pt x="79" y="302"/>
                    <a:pt x="79" y="301"/>
                    <a:pt x="79" y="301"/>
                  </a:cubicBezTo>
                  <a:cubicBezTo>
                    <a:pt x="79" y="301"/>
                    <a:pt x="78" y="301"/>
                    <a:pt x="78" y="301"/>
                  </a:cubicBezTo>
                  <a:cubicBezTo>
                    <a:pt x="78" y="300"/>
                    <a:pt x="78" y="300"/>
                    <a:pt x="77" y="300"/>
                  </a:cubicBezTo>
                  <a:cubicBezTo>
                    <a:pt x="77" y="300"/>
                    <a:pt x="77" y="300"/>
                    <a:pt x="77" y="299"/>
                  </a:cubicBezTo>
                  <a:cubicBezTo>
                    <a:pt x="77" y="299"/>
                    <a:pt x="76" y="299"/>
                    <a:pt x="76" y="299"/>
                  </a:cubicBezTo>
                  <a:cubicBezTo>
                    <a:pt x="76" y="299"/>
                    <a:pt x="76" y="298"/>
                    <a:pt x="76" y="298"/>
                  </a:cubicBezTo>
                  <a:cubicBezTo>
                    <a:pt x="76" y="298"/>
                    <a:pt x="76" y="298"/>
                    <a:pt x="76" y="298"/>
                  </a:cubicBezTo>
                  <a:cubicBezTo>
                    <a:pt x="75" y="298"/>
                    <a:pt x="75" y="298"/>
                    <a:pt x="75" y="297"/>
                  </a:cubicBezTo>
                  <a:cubicBezTo>
                    <a:pt x="75" y="297"/>
                    <a:pt x="75" y="297"/>
                    <a:pt x="75" y="297"/>
                  </a:cubicBezTo>
                  <a:cubicBezTo>
                    <a:pt x="75" y="297"/>
                    <a:pt x="75" y="297"/>
                    <a:pt x="74" y="297"/>
                  </a:cubicBezTo>
                  <a:cubicBezTo>
                    <a:pt x="74" y="297"/>
                    <a:pt x="74" y="297"/>
                    <a:pt x="74" y="297"/>
                  </a:cubicBezTo>
                  <a:cubicBezTo>
                    <a:pt x="73" y="297"/>
                    <a:pt x="73" y="297"/>
                    <a:pt x="73" y="297"/>
                  </a:cubicBezTo>
                  <a:cubicBezTo>
                    <a:pt x="72" y="297"/>
                    <a:pt x="72" y="297"/>
                    <a:pt x="72" y="297"/>
                  </a:cubicBezTo>
                  <a:cubicBezTo>
                    <a:pt x="72" y="297"/>
                    <a:pt x="71" y="297"/>
                    <a:pt x="71" y="298"/>
                  </a:cubicBezTo>
                  <a:cubicBezTo>
                    <a:pt x="71" y="298"/>
                    <a:pt x="70" y="298"/>
                    <a:pt x="70" y="298"/>
                  </a:cubicBezTo>
                  <a:cubicBezTo>
                    <a:pt x="70" y="298"/>
                    <a:pt x="70" y="298"/>
                    <a:pt x="70" y="298"/>
                  </a:cubicBezTo>
                  <a:cubicBezTo>
                    <a:pt x="69" y="298"/>
                    <a:pt x="69" y="299"/>
                    <a:pt x="69" y="299"/>
                  </a:cubicBezTo>
                  <a:cubicBezTo>
                    <a:pt x="69" y="299"/>
                    <a:pt x="69" y="299"/>
                    <a:pt x="68" y="299"/>
                  </a:cubicBezTo>
                  <a:cubicBezTo>
                    <a:pt x="68" y="299"/>
                    <a:pt x="68" y="299"/>
                    <a:pt x="68" y="299"/>
                  </a:cubicBezTo>
                  <a:cubicBezTo>
                    <a:pt x="68" y="299"/>
                    <a:pt x="68" y="299"/>
                    <a:pt x="68" y="299"/>
                  </a:cubicBezTo>
                  <a:cubicBezTo>
                    <a:pt x="67" y="299"/>
                    <a:pt x="67" y="299"/>
                    <a:pt x="67" y="299"/>
                  </a:cubicBezTo>
                  <a:cubicBezTo>
                    <a:pt x="67" y="299"/>
                    <a:pt x="67" y="299"/>
                    <a:pt x="67" y="299"/>
                  </a:cubicBezTo>
                  <a:cubicBezTo>
                    <a:pt x="67" y="299"/>
                    <a:pt x="67" y="298"/>
                    <a:pt x="67" y="298"/>
                  </a:cubicBezTo>
                  <a:cubicBezTo>
                    <a:pt x="66" y="298"/>
                    <a:pt x="66" y="298"/>
                    <a:pt x="66" y="298"/>
                  </a:cubicBezTo>
                  <a:cubicBezTo>
                    <a:pt x="66" y="298"/>
                    <a:pt x="66" y="298"/>
                    <a:pt x="66" y="298"/>
                  </a:cubicBezTo>
                  <a:cubicBezTo>
                    <a:pt x="66" y="298"/>
                    <a:pt x="66" y="298"/>
                    <a:pt x="66" y="298"/>
                  </a:cubicBezTo>
                  <a:cubicBezTo>
                    <a:pt x="66" y="298"/>
                    <a:pt x="66" y="298"/>
                    <a:pt x="65" y="298"/>
                  </a:cubicBezTo>
                  <a:cubicBezTo>
                    <a:pt x="65" y="297"/>
                    <a:pt x="65" y="297"/>
                    <a:pt x="65" y="297"/>
                  </a:cubicBezTo>
                  <a:cubicBezTo>
                    <a:pt x="65" y="297"/>
                    <a:pt x="64" y="297"/>
                    <a:pt x="64" y="297"/>
                  </a:cubicBezTo>
                  <a:cubicBezTo>
                    <a:pt x="64" y="297"/>
                    <a:pt x="64" y="297"/>
                    <a:pt x="63" y="296"/>
                  </a:cubicBezTo>
                  <a:cubicBezTo>
                    <a:pt x="63" y="296"/>
                    <a:pt x="63" y="296"/>
                    <a:pt x="63" y="296"/>
                  </a:cubicBezTo>
                  <a:cubicBezTo>
                    <a:pt x="62" y="296"/>
                    <a:pt x="62" y="296"/>
                    <a:pt x="62" y="296"/>
                  </a:cubicBezTo>
                  <a:cubicBezTo>
                    <a:pt x="62" y="297"/>
                    <a:pt x="62" y="297"/>
                    <a:pt x="62" y="297"/>
                  </a:cubicBezTo>
                  <a:cubicBezTo>
                    <a:pt x="62" y="297"/>
                    <a:pt x="62" y="297"/>
                    <a:pt x="61" y="297"/>
                  </a:cubicBezTo>
                  <a:cubicBezTo>
                    <a:pt x="61" y="297"/>
                    <a:pt x="61" y="297"/>
                    <a:pt x="61" y="297"/>
                  </a:cubicBezTo>
                  <a:cubicBezTo>
                    <a:pt x="61" y="297"/>
                    <a:pt x="61" y="297"/>
                    <a:pt x="61" y="297"/>
                  </a:cubicBezTo>
                  <a:cubicBezTo>
                    <a:pt x="61" y="297"/>
                    <a:pt x="61" y="297"/>
                    <a:pt x="61" y="297"/>
                  </a:cubicBezTo>
                  <a:cubicBezTo>
                    <a:pt x="60" y="297"/>
                    <a:pt x="60" y="297"/>
                    <a:pt x="60" y="297"/>
                  </a:cubicBezTo>
                  <a:cubicBezTo>
                    <a:pt x="60" y="297"/>
                    <a:pt x="60" y="296"/>
                    <a:pt x="60" y="296"/>
                  </a:cubicBezTo>
                  <a:cubicBezTo>
                    <a:pt x="60" y="296"/>
                    <a:pt x="60" y="296"/>
                    <a:pt x="60" y="296"/>
                  </a:cubicBezTo>
                  <a:cubicBezTo>
                    <a:pt x="59" y="295"/>
                    <a:pt x="59" y="295"/>
                    <a:pt x="59" y="295"/>
                  </a:cubicBezTo>
                  <a:cubicBezTo>
                    <a:pt x="60" y="295"/>
                    <a:pt x="60" y="294"/>
                    <a:pt x="59" y="294"/>
                  </a:cubicBezTo>
                  <a:cubicBezTo>
                    <a:pt x="59" y="293"/>
                    <a:pt x="59" y="292"/>
                    <a:pt x="58" y="291"/>
                  </a:cubicBezTo>
                  <a:cubicBezTo>
                    <a:pt x="58" y="291"/>
                    <a:pt x="57" y="290"/>
                    <a:pt x="57" y="290"/>
                  </a:cubicBezTo>
                  <a:cubicBezTo>
                    <a:pt x="56" y="289"/>
                    <a:pt x="56" y="289"/>
                    <a:pt x="55" y="288"/>
                  </a:cubicBezTo>
                  <a:cubicBezTo>
                    <a:pt x="55" y="288"/>
                    <a:pt x="55" y="288"/>
                    <a:pt x="55" y="288"/>
                  </a:cubicBezTo>
                  <a:cubicBezTo>
                    <a:pt x="55" y="288"/>
                    <a:pt x="55" y="288"/>
                    <a:pt x="54" y="288"/>
                  </a:cubicBezTo>
                  <a:cubicBezTo>
                    <a:pt x="54" y="288"/>
                    <a:pt x="54" y="288"/>
                    <a:pt x="54" y="288"/>
                  </a:cubicBezTo>
                  <a:cubicBezTo>
                    <a:pt x="54" y="288"/>
                    <a:pt x="53" y="288"/>
                    <a:pt x="53" y="288"/>
                  </a:cubicBezTo>
                  <a:cubicBezTo>
                    <a:pt x="53" y="288"/>
                    <a:pt x="52" y="288"/>
                    <a:pt x="52" y="288"/>
                  </a:cubicBezTo>
                  <a:cubicBezTo>
                    <a:pt x="52" y="288"/>
                    <a:pt x="51" y="288"/>
                    <a:pt x="51" y="288"/>
                  </a:cubicBezTo>
                  <a:cubicBezTo>
                    <a:pt x="51" y="288"/>
                    <a:pt x="50" y="288"/>
                    <a:pt x="50" y="288"/>
                  </a:cubicBezTo>
                  <a:cubicBezTo>
                    <a:pt x="50" y="288"/>
                    <a:pt x="50" y="287"/>
                    <a:pt x="50" y="287"/>
                  </a:cubicBezTo>
                  <a:cubicBezTo>
                    <a:pt x="49" y="287"/>
                    <a:pt x="49" y="287"/>
                    <a:pt x="49" y="287"/>
                  </a:cubicBezTo>
                  <a:cubicBezTo>
                    <a:pt x="49" y="287"/>
                    <a:pt x="49" y="287"/>
                    <a:pt x="49" y="286"/>
                  </a:cubicBezTo>
                  <a:cubicBezTo>
                    <a:pt x="49" y="286"/>
                    <a:pt x="49" y="286"/>
                    <a:pt x="49" y="286"/>
                  </a:cubicBezTo>
                  <a:cubicBezTo>
                    <a:pt x="49" y="286"/>
                    <a:pt x="49" y="286"/>
                    <a:pt x="49" y="286"/>
                  </a:cubicBezTo>
                  <a:cubicBezTo>
                    <a:pt x="48" y="285"/>
                    <a:pt x="48" y="285"/>
                    <a:pt x="48" y="285"/>
                  </a:cubicBezTo>
                  <a:cubicBezTo>
                    <a:pt x="48" y="285"/>
                    <a:pt x="48" y="284"/>
                    <a:pt x="48" y="284"/>
                  </a:cubicBezTo>
                  <a:cubicBezTo>
                    <a:pt x="48" y="284"/>
                    <a:pt x="48" y="284"/>
                    <a:pt x="48" y="284"/>
                  </a:cubicBezTo>
                  <a:cubicBezTo>
                    <a:pt x="48" y="283"/>
                    <a:pt x="48" y="283"/>
                    <a:pt x="48" y="283"/>
                  </a:cubicBezTo>
                  <a:cubicBezTo>
                    <a:pt x="48" y="283"/>
                    <a:pt x="48" y="282"/>
                    <a:pt x="48" y="282"/>
                  </a:cubicBezTo>
                  <a:cubicBezTo>
                    <a:pt x="48" y="281"/>
                    <a:pt x="48" y="280"/>
                    <a:pt x="48" y="280"/>
                  </a:cubicBezTo>
                  <a:cubicBezTo>
                    <a:pt x="48" y="279"/>
                    <a:pt x="47" y="278"/>
                    <a:pt x="47" y="278"/>
                  </a:cubicBezTo>
                  <a:cubicBezTo>
                    <a:pt x="47" y="277"/>
                    <a:pt x="47" y="277"/>
                    <a:pt x="47" y="276"/>
                  </a:cubicBezTo>
                  <a:cubicBezTo>
                    <a:pt x="46" y="276"/>
                    <a:pt x="46" y="276"/>
                    <a:pt x="46" y="276"/>
                  </a:cubicBezTo>
                  <a:cubicBezTo>
                    <a:pt x="45" y="276"/>
                    <a:pt x="45" y="275"/>
                    <a:pt x="45" y="275"/>
                  </a:cubicBezTo>
                  <a:cubicBezTo>
                    <a:pt x="44" y="275"/>
                    <a:pt x="44" y="275"/>
                    <a:pt x="43" y="275"/>
                  </a:cubicBezTo>
                  <a:cubicBezTo>
                    <a:pt x="43" y="275"/>
                    <a:pt x="43" y="275"/>
                    <a:pt x="42" y="275"/>
                  </a:cubicBezTo>
                  <a:cubicBezTo>
                    <a:pt x="42" y="275"/>
                    <a:pt x="42" y="275"/>
                    <a:pt x="41" y="275"/>
                  </a:cubicBezTo>
                  <a:cubicBezTo>
                    <a:pt x="41" y="275"/>
                    <a:pt x="41" y="275"/>
                    <a:pt x="40" y="275"/>
                  </a:cubicBezTo>
                  <a:cubicBezTo>
                    <a:pt x="40" y="275"/>
                    <a:pt x="40" y="275"/>
                    <a:pt x="40" y="275"/>
                  </a:cubicBezTo>
                  <a:cubicBezTo>
                    <a:pt x="39" y="275"/>
                    <a:pt x="39" y="276"/>
                    <a:pt x="39" y="276"/>
                  </a:cubicBezTo>
                  <a:cubicBezTo>
                    <a:pt x="39" y="276"/>
                    <a:pt x="39" y="276"/>
                    <a:pt x="39" y="276"/>
                  </a:cubicBezTo>
                  <a:cubicBezTo>
                    <a:pt x="39" y="276"/>
                    <a:pt x="39" y="276"/>
                    <a:pt x="39" y="276"/>
                  </a:cubicBezTo>
                  <a:cubicBezTo>
                    <a:pt x="39" y="276"/>
                    <a:pt x="39" y="276"/>
                    <a:pt x="38" y="276"/>
                  </a:cubicBezTo>
                  <a:cubicBezTo>
                    <a:pt x="38" y="276"/>
                    <a:pt x="38" y="276"/>
                    <a:pt x="38" y="276"/>
                  </a:cubicBezTo>
                  <a:cubicBezTo>
                    <a:pt x="38" y="276"/>
                    <a:pt x="38" y="276"/>
                    <a:pt x="38" y="276"/>
                  </a:cubicBezTo>
                  <a:cubicBezTo>
                    <a:pt x="38" y="276"/>
                    <a:pt x="38" y="276"/>
                    <a:pt x="37" y="276"/>
                  </a:cubicBezTo>
                  <a:cubicBezTo>
                    <a:pt x="37" y="276"/>
                    <a:pt x="37" y="276"/>
                    <a:pt x="37" y="276"/>
                  </a:cubicBezTo>
                  <a:cubicBezTo>
                    <a:pt x="37" y="276"/>
                    <a:pt x="37" y="276"/>
                    <a:pt x="37" y="276"/>
                  </a:cubicBezTo>
                  <a:cubicBezTo>
                    <a:pt x="37" y="276"/>
                    <a:pt x="36" y="276"/>
                    <a:pt x="36" y="276"/>
                  </a:cubicBezTo>
                  <a:cubicBezTo>
                    <a:pt x="36" y="276"/>
                    <a:pt x="36" y="275"/>
                    <a:pt x="36" y="275"/>
                  </a:cubicBezTo>
                  <a:cubicBezTo>
                    <a:pt x="36" y="275"/>
                    <a:pt x="36" y="275"/>
                    <a:pt x="35" y="275"/>
                  </a:cubicBezTo>
                  <a:cubicBezTo>
                    <a:pt x="35" y="275"/>
                    <a:pt x="35" y="275"/>
                    <a:pt x="35" y="275"/>
                  </a:cubicBezTo>
                  <a:cubicBezTo>
                    <a:pt x="35" y="275"/>
                    <a:pt x="35" y="275"/>
                    <a:pt x="35" y="275"/>
                  </a:cubicBezTo>
                  <a:cubicBezTo>
                    <a:pt x="34" y="275"/>
                    <a:pt x="34" y="275"/>
                    <a:pt x="34" y="276"/>
                  </a:cubicBezTo>
                  <a:cubicBezTo>
                    <a:pt x="34" y="276"/>
                    <a:pt x="34" y="276"/>
                    <a:pt x="34" y="276"/>
                  </a:cubicBezTo>
                  <a:cubicBezTo>
                    <a:pt x="34" y="276"/>
                    <a:pt x="34" y="276"/>
                    <a:pt x="33" y="276"/>
                  </a:cubicBezTo>
                  <a:cubicBezTo>
                    <a:pt x="33" y="276"/>
                    <a:pt x="33" y="276"/>
                    <a:pt x="33" y="276"/>
                  </a:cubicBezTo>
                  <a:cubicBezTo>
                    <a:pt x="33" y="276"/>
                    <a:pt x="33" y="276"/>
                    <a:pt x="33" y="276"/>
                  </a:cubicBezTo>
                  <a:cubicBezTo>
                    <a:pt x="33" y="276"/>
                    <a:pt x="33" y="276"/>
                    <a:pt x="33" y="276"/>
                  </a:cubicBezTo>
                  <a:cubicBezTo>
                    <a:pt x="32" y="276"/>
                    <a:pt x="32" y="277"/>
                    <a:pt x="32" y="277"/>
                  </a:cubicBezTo>
                  <a:cubicBezTo>
                    <a:pt x="32" y="277"/>
                    <a:pt x="32" y="277"/>
                    <a:pt x="32" y="277"/>
                  </a:cubicBezTo>
                  <a:cubicBezTo>
                    <a:pt x="32" y="277"/>
                    <a:pt x="31" y="277"/>
                    <a:pt x="31" y="277"/>
                  </a:cubicBezTo>
                  <a:cubicBezTo>
                    <a:pt x="31" y="277"/>
                    <a:pt x="31" y="278"/>
                    <a:pt x="31" y="278"/>
                  </a:cubicBezTo>
                  <a:cubicBezTo>
                    <a:pt x="30" y="278"/>
                    <a:pt x="30" y="278"/>
                    <a:pt x="30" y="278"/>
                  </a:cubicBezTo>
                  <a:cubicBezTo>
                    <a:pt x="29" y="278"/>
                    <a:pt x="29" y="278"/>
                    <a:pt x="29" y="278"/>
                  </a:cubicBezTo>
                  <a:cubicBezTo>
                    <a:pt x="29" y="278"/>
                    <a:pt x="28" y="277"/>
                    <a:pt x="28" y="277"/>
                  </a:cubicBezTo>
                  <a:cubicBezTo>
                    <a:pt x="28" y="277"/>
                    <a:pt x="28" y="277"/>
                    <a:pt x="27" y="276"/>
                  </a:cubicBezTo>
                  <a:cubicBezTo>
                    <a:pt x="27" y="275"/>
                    <a:pt x="27" y="275"/>
                    <a:pt x="27" y="274"/>
                  </a:cubicBezTo>
                  <a:cubicBezTo>
                    <a:pt x="27" y="273"/>
                    <a:pt x="27" y="273"/>
                    <a:pt x="27" y="273"/>
                  </a:cubicBezTo>
                  <a:cubicBezTo>
                    <a:pt x="26" y="272"/>
                    <a:pt x="26" y="272"/>
                    <a:pt x="26" y="272"/>
                  </a:cubicBezTo>
                  <a:cubicBezTo>
                    <a:pt x="26" y="272"/>
                    <a:pt x="26" y="271"/>
                    <a:pt x="26" y="271"/>
                  </a:cubicBezTo>
                  <a:cubicBezTo>
                    <a:pt x="26" y="271"/>
                    <a:pt x="26" y="271"/>
                    <a:pt x="26" y="270"/>
                  </a:cubicBezTo>
                  <a:cubicBezTo>
                    <a:pt x="26" y="270"/>
                    <a:pt x="25" y="269"/>
                    <a:pt x="25" y="269"/>
                  </a:cubicBezTo>
                  <a:cubicBezTo>
                    <a:pt x="25" y="269"/>
                    <a:pt x="25" y="268"/>
                    <a:pt x="25" y="268"/>
                  </a:cubicBezTo>
                  <a:cubicBezTo>
                    <a:pt x="25" y="268"/>
                    <a:pt x="25" y="267"/>
                    <a:pt x="25" y="267"/>
                  </a:cubicBezTo>
                  <a:cubicBezTo>
                    <a:pt x="25" y="267"/>
                    <a:pt x="25" y="267"/>
                    <a:pt x="25" y="266"/>
                  </a:cubicBezTo>
                  <a:cubicBezTo>
                    <a:pt x="26" y="266"/>
                    <a:pt x="26" y="266"/>
                    <a:pt x="26" y="266"/>
                  </a:cubicBezTo>
                  <a:cubicBezTo>
                    <a:pt x="26" y="266"/>
                    <a:pt x="26" y="266"/>
                    <a:pt x="26" y="266"/>
                  </a:cubicBezTo>
                  <a:cubicBezTo>
                    <a:pt x="26" y="266"/>
                    <a:pt x="26" y="266"/>
                    <a:pt x="27" y="267"/>
                  </a:cubicBezTo>
                  <a:cubicBezTo>
                    <a:pt x="27" y="267"/>
                    <a:pt x="27" y="267"/>
                    <a:pt x="27" y="267"/>
                  </a:cubicBezTo>
                  <a:cubicBezTo>
                    <a:pt x="27" y="267"/>
                    <a:pt x="27" y="267"/>
                    <a:pt x="28" y="267"/>
                  </a:cubicBezTo>
                  <a:cubicBezTo>
                    <a:pt x="28" y="267"/>
                    <a:pt x="28" y="267"/>
                    <a:pt x="28" y="267"/>
                  </a:cubicBezTo>
                  <a:cubicBezTo>
                    <a:pt x="29" y="267"/>
                    <a:pt x="29" y="267"/>
                    <a:pt x="29" y="267"/>
                  </a:cubicBezTo>
                  <a:cubicBezTo>
                    <a:pt x="29" y="268"/>
                    <a:pt x="29" y="268"/>
                    <a:pt x="30" y="268"/>
                  </a:cubicBezTo>
                  <a:cubicBezTo>
                    <a:pt x="30" y="268"/>
                    <a:pt x="30" y="268"/>
                    <a:pt x="30" y="268"/>
                  </a:cubicBezTo>
                  <a:cubicBezTo>
                    <a:pt x="30" y="268"/>
                    <a:pt x="30" y="268"/>
                    <a:pt x="31" y="268"/>
                  </a:cubicBezTo>
                  <a:cubicBezTo>
                    <a:pt x="31" y="268"/>
                    <a:pt x="31" y="268"/>
                    <a:pt x="31" y="268"/>
                  </a:cubicBezTo>
                  <a:cubicBezTo>
                    <a:pt x="31" y="268"/>
                    <a:pt x="31" y="268"/>
                    <a:pt x="31" y="268"/>
                  </a:cubicBezTo>
                  <a:cubicBezTo>
                    <a:pt x="31" y="268"/>
                    <a:pt x="31" y="268"/>
                    <a:pt x="31" y="268"/>
                  </a:cubicBezTo>
                  <a:cubicBezTo>
                    <a:pt x="32" y="267"/>
                    <a:pt x="33" y="267"/>
                    <a:pt x="33" y="266"/>
                  </a:cubicBezTo>
                  <a:cubicBezTo>
                    <a:pt x="34" y="266"/>
                    <a:pt x="34" y="266"/>
                    <a:pt x="35" y="265"/>
                  </a:cubicBezTo>
                  <a:cubicBezTo>
                    <a:pt x="35" y="265"/>
                    <a:pt x="35" y="265"/>
                    <a:pt x="35" y="264"/>
                  </a:cubicBezTo>
                  <a:cubicBezTo>
                    <a:pt x="36" y="264"/>
                    <a:pt x="36" y="264"/>
                    <a:pt x="36" y="263"/>
                  </a:cubicBezTo>
                  <a:cubicBezTo>
                    <a:pt x="35" y="263"/>
                    <a:pt x="35" y="262"/>
                    <a:pt x="35" y="262"/>
                  </a:cubicBezTo>
                  <a:cubicBezTo>
                    <a:pt x="34" y="261"/>
                    <a:pt x="34" y="261"/>
                    <a:pt x="34" y="260"/>
                  </a:cubicBezTo>
                  <a:cubicBezTo>
                    <a:pt x="33" y="260"/>
                    <a:pt x="32" y="260"/>
                    <a:pt x="32" y="259"/>
                  </a:cubicBezTo>
                  <a:cubicBezTo>
                    <a:pt x="31" y="259"/>
                    <a:pt x="31" y="259"/>
                    <a:pt x="31" y="259"/>
                  </a:cubicBezTo>
                  <a:cubicBezTo>
                    <a:pt x="30" y="259"/>
                    <a:pt x="30" y="259"/>
                    <a:pt x="30" y="258"/>
                  </a:cubicBezTo>
                  <a:cubicBezTo>
                    <a:pt x="30" y="258"/>
                    <a:pt x="30" y="258"/>
                    <a:pt x="30" y="258"/>
                  </a:cubicBezTo>
                  <a:cubicBezTo>
                    <a:pt x="30" y="258"/>
                    <a:pt x="30" y="258"/>
                    <a:pt x="29" y="258"/>
                  </a:cubicBezTo>
                  <a:cubicBezTo>
                    <a:pt x="29" y="257"/>
                    <a:pt x="29" y="257"/>
                    <a:pt x="29" y="257"/>
                  </a:cubicBezTo>
                  <a:cubicBezTo>
                    <a:pt x="29" y="257"/>
                    <a:pt x="29" y="256"/>
                    <a:pt x="28" y="256"/>
                  </a:cubicBezTo>
                  <a:cubicBezTo>
                    <a:pt x="28" y="256"/>
                    <a:pt x="28" y="256"/>
                    <a:pt x="28" y="255"/>
                  </a:cubicBezTo>
                  <a:cubicBezTo>
                    <a:pt x="27" y="255"/>
                    <a:pt x="27" y="255"/>
                    <a:pt x="27" y="255"/>
                  </a:cubicBezTo>
                  <a:cubicBezTo>
                    <a:pt x="26" y="254"/>
                    <a:pt x="26" y="254"/>
                    <a:pt x="26" y="254"/>
                  </a:cubicBezTo>
                  <a:cubicBezTo>
                    <a:pt x="26" y="254"/>
                    <a:pt x="25" y="254"/>
                    <a:pt x="25" y="254"/>
                  </a:cubicBezTo>
                  <a:cubicBezTo>
                    <a:pt x="25" y="254"/>
                    <a:pt x="25" y="253"/>
                    <a:pt x="25" y="253"/>
                  </a:cubicBezTo>
                  <a:cubicBezTo>
                    <a:pt x="24" y="253"/>
                    <a:pt x="24" y="253"/>
                    <a:pt x="24" y="252"/>
                  </a:cubicBezTo>
                  <a:cubicBezTo>
                    <a:pt x="24" y="252"/>
                    <a:pt x="24" y="252"/>
                    <a:pt x="24" y="252"/>
                  </a:cubicBezTo>
                  <a:cubicBezTo>
                    <a:pt x="24" y="252"/>
                    <a:pt x="24" y="251"/>
                    <a:pt x="24" y="251"/>
                  </a:cubicBezTo>
                  <a:cubicBezTo>
                    <a:pt x="23" y="251"/>
                    <a:pt x="23" y="251"/>
                    <a:pt x="23" y="250"/>
                  </a:cubicBezTo>
                  <a:cubicBezTo>
                    <a:pt x="23" y="250"/>
                    <a:pt x="23" y="250"/>
                    <a:pt x="23" y="250"/>
                  </a:cubicBezTo>
                  <a:cubicBezTo>
                    <a:pt x="22" y="249"/>
                    <a:pt x="22" y="249"/>
                    <a:pt x="22" y="249"/>
                  </a:cubicBezTo>
                  <a:cubicBezTo>
                    <a:pt x="22" y="249"/>
                    <a:pt x="21" y="249"/>
                    <a:pt x="21" y="248"/>
                  </a:cubicBezTo>
                  <a:cubicBezTo>
                    <a:pt x="21" y="248"/>
                    <a:pt x="21" y="248"/>
                    <a:pt x="21" y="248"/>
                  </a:cubicBezTo>
                  <a:cubicBezTo>
                    <a:pt x="21" y="247"/>
                    <a:pt x="21" y="247"/>
                    <a:pt x="21" y="247"/>
                  </a:cubicBezTo>
                  <a:cubicBezTo>
                    <a:pt x="21" y="246"/>
                    <a:pt x="21" y="246"/>
                    <a:pt x="21" y="246"/>
                  </a:cubicBezTo>
                  <a:cubicBezTo>
                    <a:pt x="21" y="245"/>
                    <a:pt x="21" y="245"/>
                    <a:pt x="21" y="245"/>
                  </a:cubicBezTo>
                  <a:cubicBezTo>
                    <a:pt x="21" y="245"/>
                    <a:pt x="21" y="245"/>
                    <a:pt x="21" y="245"/>
                  </a:cubicBezTo>
                  <a:cubicBezTo>
                    <a:pt x="21" y="244"/>
                    <a:pt x="21" y="244"/>
                    <a:pt x="21" y="244"/>
                  </a:cubicBezTo>
                  <a:cubicBezTo>
                    <a:pt x="21" y="244"/>
                    <a:pt x="21" y="244"/>
                    <a:pt x="21" y="244"/>
                  </a:cubicBezTo>
                  <a:cubicBezTo>
                    <a:pt x="21" y="243"/>
                    <a:pt x="21" y="243"/>
                    <a:pt x="21" y="243"/>
                  </a:cubicBezTo>
                  <a:cubicBezTo>
                    <a:pt x="21" y="243"/>
                    <a:pt x="21" y="243"/>
                    <a:pt x="21" y="243"/>
                  </a:cubicBezTo>
                  <a:cubicBezTo>
                    <a:pt x="21" y="242"/>
                    <a:pt x="21" y="242"/>
                    <a:pt x="21" y="242"/>
                  </a:cubicBezTo>
                  <a:cubicBezTo>
                    <a:pt x="21" y="242"/>
                    <a:pt x="21" y="242"/>
                    <a:pt x="21" y="242"/>
                  </a:cubicBezTo>
                  <a:cubicBezTo>
                    <a:pt x="21" y="241"/>
                    <a:pt x="21" y="241"/>
                    <a:pt x="21" y="240"/>
                  </a:cubicBezTo>
                  <a:cubicBezTo>
                    <a:pt x="21" y="240"/>
                    <a:pt x="21" y="239"/>
                    <a:pt x="21" y="239"/>
                  </a:cubicBezTo>
                  <a:cubicBezTo>
                    <a:pt x="21" y="239"/>
                    <a:pt x="21" y="238"/>
                    <a:pt x="21" y="238"/>
                  </a:cubicBezTo>
                  <a:cubicBezTo>
                    <a:pt x="21" y="238"/>
                    <a:pt x="20" y="238"/>
                    <a:pt x="20" y="238"/>
                  </a:cubicBezTo>
                  <a:cubicBezTo>
                    <a:pt x="20" y="237"/>
                    <a:pt x="20" y="237"/>
                    <a:pt x="20" y="237"/>
                  </a:cubicBezTo>
                  <a:cubicBezTo>
                    <a:pt x="20" y="237"/>
                    <a:pt x="19" y="237"/>
                    <a:pt x="19" y="237"/>
                  </a:cubicBezTo>
                  <a:cubicBezTo>
                    <a:pt x="19" y="237"/>
                    <a:pt x="19" y="237"/>
                    <a:pt x="18" y="237"/>
                  </a:cubicBezTo>
                  <a:cubicBezTo>
                    <a:pt x="18" y="237"/>
                    <a:pt x="18" y="236"/>
                    <a:pt x="17" y="236"/>
                  </a:cubicBezTo>
                  <a:cubicBezTo>
                    <a:pt x="17" y="236"/>
                    <a:pt x="17" y="236"/>
                    <a:pt x="16" y="236"/>
                  </a:cubicBezTo>
                  <a:moveTo>
                    <a:pt x="907" y="236"/>
                  </a:moveTo>
                  <a:cubicBezTo>
                    <a:pt x="905" y="236"/>
                    <a:pt x="905" y="236"/>
                    <a:pt x="905" y="236"/>
                  </a:cubicBezTo>
                  <a:cubicBezTo>
                    <a:pt x="905" y="236"/>
                    <a:pt x="904" y="236"/>
                    <a:pt x="904" y="236"/>
                  </a:cubicBezTo>
                  <a:cubicBezTo>
                    <a:pt x="904" y="236"/>
                    <a:pt x="904" y="237"/>
                    <a:pt x="903" y="237"/>
                  </a:cubicBezTo>
                  <a:cubicBezTo>
                    <a:pt x="903" y="237"/>
                    <a:pt x="903" y="237"/>
                    <a:pt x="903" y="237"/>
                  </a:cubicBezTo>
                  <a:cubicBezTo>
                    <a:pt x="902" y="237"/>
                    <a:pt x="902" y="237"/>
                    <a:pt x="902" y="238"/>
                  </a:cubicBezTo>
                  <a:cubicBezTo>
                    <a:pt x="902" y="238"/>
                    <a:pt x="901" y="238"/>
                    <a:pt x="901" y="238"/>
                  </a:cubicBezTo>
                  <a:cubicBezTo>
                    <a:pt x="901" y="238"/>
                    <a:pt x="900" y="239"/>
                    <a:pt x="900" y="239"/>
                  </a:cubicBezTo>
                  <a:cubicBezTo>
                    <a:pt x="900" y="239"/>
                    <a:pt x="899" y="239"/>
                    <a:pt x="899" y="239"/>
                  </a:cubicBezTo>
                  <a:cubicBezTo>
                    <a:pt x="899" y="240"/>
                    <a:pt x="898" y="240"/>
                    <a:pt x="898" y="240"/>
                  </a:cubicBezTo>
                  <a:cubicBezTo>
                    <a:pt x="898" y="241"/>
                    <a:pt x="898" y="241"/>
                    <a:pt x="898" y="241"/>
                  </a:cubicBezTo>
                  <a:cubicBezTo>
                    <a:pt x="898" y="241"/>
                    <a:pt x="899" y="241"/>
                    <a:pt x="899" y="241"/>
                  </a:cubicBezTo>
                  <a:cubicBezTo>
                    <a:pt x="899" y="240"/>
                    <a:pt x="900" y="240"/>
                    <a:pt x="900" y="240"/>
                  </a:cubicBezTo>
                  <a:cubicBezTo>
                    <a:pt x="901" y="240"/>
                    <a:pt x="901" y="239"/>
                    <a:pt x="901" y="239"/>
                  </a:cubicBezTo>
                  <a:cubicBezTo>
                    <a:pt x="902" y="239"/>
                    <a:pt x="902" y="239"/>
                    <a:pt x="902" y="238"/>
                  </a:cubicBezTo>
                  <a:cubicBezTo>
                    <a:pt x="903" y="238"/>
                    <a:pt x="903" y="238"/>
                    <a:pt x="904" y="238"/>
                  </a:cubicBezTo>
                  <a:cubicBezTo>
                    <a:pt x="904" y="238"/>
                    <a:pt x="904" y="237"/>
                    <a:pt x="905" y="237"/>
                  </a:cubicBezTo>
                  <a:cubicBezTo>
                    <a:pt x="905" y="237"/>
                    <a:pt x="905" y="237"/>
                    <a:pt x="905" y="237"/>
                  </a:cubicBezTo>
                  <a:cubicBezTo>
                    <a:pt x="906" y="236"/>
                    <a:pt x="906" y="236"/>
                    <a:pt x="906" y="236"/>
                  </a:cubicBezTo>
                  <a:cubicBezTo>
                    <a:pt x="906" y="236"/>
                    <a:pt x="906" y="236"/>
                    <a:pt x="906" y="236"/>
                  </a:cubicBezTo>
                  <a:cubicBezTo>
                    <a:pt x="907" y="236"/>
                    <a:pt x="907" y="236"/>
                    <a:pt x="907" y="236"/>
                  </a:cubicBezTo>
                  <a:cubicBezTo>
                    <a:pt x="907" y="236"/>
                    <a:pt x="907" y="236"/>
                    <a:pt x="907" y="236"/>
                  </a:cubicBezTo>
                  <a:cubicBezTo>
                    <a:pt x="907" y="236"/>
                    <a:pt x="907" y="236"/>
                    <a:pt x="907" y="236"/>
                  </a:cubicBezTo>
                  <a:moveTo>
                    <a:pt x="1115" y="236"/>
                  </a:moveTo>
                  <a:cubicBezTo>
                    <a:pt x="1113" y="236"/>
                    <a:pt x="1113" y="236"/>
                    <a:pt x="1113" y="236"/>
                  </a:cubicBezTo>
                  <a:cubicBezTo>
                    <a:pt x="1113" y="236"/>
                    <a:pt x="1112" y="237"/>
                    <a:pt x="1112" y="237"/>
                  </a:cubicBezTo>
                  <a:cubicBezTo>
                    <a:pt x="1112" y="238"/>
                    <a:pt x="1111" y="238"/>
                    <a:pt x="1111" y="239"/>
                  </a:cubicBezTo>
                  <a:cubicBezTo>
                    <a:pt x="1110" y="240"/>
                    <a:pt x="1110" y="240"/>
                    <a:pt x="1110" y="241"/>
                  </a:cubicBezTo>
                  <a:cubicBezTo>
                    <a:pt x="1110" y="241"/>
                    <a:pt x="1109" y="242"/>
                    <a:pt x="1109" y="242"/>
                  </a:cubicBezTo>
                  <a:cubicBezTo>
                    <a:pt x="1109" y="243"/>
                    <a:pt x="1109" y="243"/>
                    <a:pt x="1109" y="243"/>
                  </a:cubicBezTo>
                  <a:cubicBezTo>
                    <a:pt x="1109" y="244"/>
                    <a:pt x="1109" y="244"/>
                    <a:pt x="1109" y="244"/>
                  </a:cubicBezTo>
                  <a:cubicBezTo>
                    <a:pt x="1109" y="244"/>
                    <a:pt x="1109" y="245"/>
                    <a:pt x="1109" y="245"/>
                  </a:cubicBezTo>
                  <a:cubicBezTo>
                    <a:pt x="1109" y="245"/>
                    <a:pt x="1109" y="245"/>
                    <a:pt x="1109" y="245"/>
                  </a:cubicBezTo>
                  <a:cubicBezTo>
                    <a:pt x="1110" y="246"/>
                    <a:pt x="1110" y="246"/>
                    <a:pt x="1110" y="246"/>
                  </a:cubicBezTo>
                  <a:cubicBezTo>
                    <a:pt x="1110" y="246"/>
                    <a:pt x="1111" y="247"/>
                    <a:pt x="1111" y="247"/>
                  </a:cubicBezTo>
                  <a:cubicBezTo>
                    <a:pt x="1112" y="248"/>
                    <a:pt x="1112" y="249"/>
                    <a:pt x="1112" y="249"/>
                  </a:cubicBezTo>
                  <a:cubicBezTo>
                    <a:pt x="1112" y="250"/>
                    <a:pt x="1112" y="250"/>
                    <a:pt x="1112" y="251"/>
                  </a:cubicBezTo>
                  <a:cubicBezTo>
                    <a:pt x="1112" y="251"/>
                    <a:pt x="1112" y="252"/>
                    <a:pt x="1111" y="253"/>
                  </a:cubicBezTo>
                  <a:cubicBezTo>
                    <a:pt x="1111" y="253"/>
                    <a:pt x="1111" y="253"/>
                    <a:pt x="1111" y="253"/>
                  </a:cubicBezTo>
                  <a:cubicBezTo>
                    <a:pt x="1110" y="253"/>
                    <a:pt x="1110" y="253"/>
                    <a:pt x="1110" y="254"/>
                  </a:cubicBezTo>
                  <a:cubicBezTo>
                    <a:pt x="1110" y="254"/>
                    <a:pt x="1109" y="254"/>
                    <a:pt x="1109" y="254"/>
                  </a:cubicBezTo>
                  <a:cubicBezTo>
                    <a:pt x="1109" y="254"/>
                    <a:pt x="1108" y="254"/>
                    <a:pt x="1108" y="254"/>
                  </a:cubicBezTo>
                  <a:cubicBezTo>
                    <a:pt x="1108" y="254"/>
                    <a:pt x="1108" y="254"/>
                    <a:pt x="1108" y="254"/>
                  </a:cubicBezTo>
                  <a:cubicBezTo>
                    <a:pt x="1107" y="254"/>
                    <a:pt x="1107" y="254"/>
                    <a:pt x="1107" y="254"/>
                  </a:cubicBezTo>
                  <a:cubicBezTo>
                    <a:pt x="1107" y="254"/>
                    <a:pt x="1107" y="254"/>
                    <a:pt x="1107" y="254"/>
                  </a:cubicBezTo>
                  <a:cubicBezTo>
                    <a:pt x="1106" y="254"/>
                    <a:pt x="1106" y="254"/>
                    <a:pt x="1106" y="254"/>
                  </a:cubicBezTo>
                  <a:cubicBezTo>
                    <a:pt x="1106" y="254"/>
                    <a:pt x="1106" y="254"/>
                    <a:pt x="1106" y="254"/>
                  </a:cubicBezTo>
                  <a:cubicBezTo>
                    <a:pt x="1105" y="254"/>
                    <a:pt x="1105" y="254"/>
                    <a:pt x="1105" y="254"/>
                  </a:cubicBezTo>
                  <a:cubicBezTo>
                    <a:pt x="1105" y="254"/>
                    <a:pt x="1105" y="254"/>
                    <a:pt x="1105" y="253"/>
                  </a:cubicBezTo>
                  <a:cubicBezTo>
                    <a:pt x="1104" y="253"/>
                    <a:pt x="1104" y="253"/>
                    <a:pt x="1104" y="253"/>
                  </a:cubicBezTo>
                  <a:cubicBezTo>
                    <a:pt x="1104" y="253"/>
                    <a:pt x="1104" y="254"/>
                    <a:pt x="1103" y="254"/>
                  </a:cubicBezTo>
                  <a:cubicBezTo>
                    <a:pt x="1103" y="254"/>
                    <a:pt x="1103" y="254"/>
                    <a:pt x="1103" y="254"/>
                  </a:cubicBezTo>
                  <a:cubicBezTo>
                    <a:pt x="1102" y="254"/>
                    <a:pt x="1102" y="254"/>
                    <a:pt x="1102" y="254"/>
                  </a:cubicBezTo>
                  <a:cubicBezTo>
                    <a:pt x="1102" y="254"/>
                    <a:pt x="1102" y="254"/>
                    <a:pt x="1101" y="254"/>
                  </a:cubicBezTo>
                  <a:cubicBezTo>
                    <a:pt x="1101" y="254"/>
                    <a:pt x="1101" y="254"/>
                    <a:pt x="1101" y="255"/>
                  </a:cubicBezTo>
                  <a:cubicBezTo>
                    <a:pt x="1101" y="255"/>
                    <a:pt x="1101" y="255"/>
                    <a:pt x="1101" y="255"/>
                  </a:cubicBezTo>
                  <a:cubicBezTo>
                    <a:pt x="1100" y="255"/>
                    <a:pt x="1100" y="255"/>
                    <a:pt x="1100" y="255"/>
                  </a:cubicBezTo>
                  <a:cubicBezTo>
                    <a:pt x="1100" y="255"/>
                    <a:pt x="1100" y="255"/>
                    <a:pt x="1100" y="255"/>
                  </a:cubicBezTo>
                  <a:cubicBezTo>
                    <a:pt x="1099" y="256"/>
                    <a:pt x="1098" y="257"/>
                    <a:pt x="1097" y="257"/>
                  </a:cubicBezTo>
                  <a:cubicBezTo>
                    <a:pt x="1096" y="258"/>
                    <a:pt x="1096" y="258"/>
                    <a:pt x="1095" y="259"/>
                  </a:cubicBezTo>
                  <a:cubicBezTo>
                    <a:pt x="1094" y="259"/>
                    <a:pt x="1094" y="260"/>
                    <a:pt x="1094" y="261"/>
                  </a:cubicBezTo>
                  <a:cubicBezTo>
                    <a:pt x="1093" y="261"/>
                    <a:pt x="1093" y="262"/>
                    <a:pt x="1093" y="262"/>
                  </a:cubicBezTo>
                  <a:cubicBezTo>
                    <a:pt x="1094" y="262"/>
                    <a:pt x="1094" y="263"/>
                    <a:pt x="1094" y="263"/>
                  </a:cubicBezTo>
                  <a:cubicBezTo>
                    <a:pt x="1094" y="263"/>
                    <a:pt x="1094" y="263"/>
                    <a:pt x="1094" y="263"/>
                  </a:cubicBezTo>
                  <a:cubicBezTo>
                    <a:pt x="1094" y="263"/>
                    <a:pt x="1094" y="263"/>
                    <a:pt x="1094" y="264"/>
                  </a:cubicBezTo>
                  <a:cubicBezTo>
                    <a:pt x="1094" y="264"/>
                    <a:pt x="1094" y="264"/>
                    <a:pt x="1094" y="264"/>
                  </a:cubicBezTo>
                  <a:cubicBezTo>
                    <a:pt x="1094" y="264"/>
                    <a:pt x="1094" y="265"/>
                    <a:pt x="1095" y="265"/>
                  </a:cubicBezTo>
                  <a:cubicBezTo>
                    <a:pt x="1095" y="266"/>
                    <a:pt x="1095" y="266"/>
                    <a:pt x="1095" y="267"/>
                  </a:cubicBezTo>
                  <a:cubicBezTo>
                    <a:pt x="1095" y="267"/>
                    <a:pt x="1095" y="268"/>
                    <a:pt x="1095" y="268"/>
                  </a:cubicBezTo>
                  <a:cubicBezTo>
                    <a:pt x="1095" y="268"/>
                    <a:pt x="1095" y="269"/>
                    <a:pt x="1095" y="269"/>
                  </a:cubicBezTo>
                  <a:cubicBezTo>
                    <a:pt x="1095" y="269"/>
                    <a:pt x="1095" y="269"/>
                    <a:pt x="1094" y="269"/>
                  </a:cubicBezTo>
                  <a:cubicBezTo>
                    <a:pt x="1094" y="269"/>
                    <a:pt x="1094" y="269"/>
                    <a:pt x="1094" y="269"/>
                  </a:cubicBezTo>
                  <a:cubicBezTo>
                    <a:pt x="1094" y="269"/>
                    <a:pt x="1093" y="269"/>
                    <a:pt x="1093" y="269"/>
                  </a:cubicBezTo>
                  <a:cubicBezTo>
                    <a:pt x="1093" y="269"/>
                    <a:pt x="1093" y="269"/>
                    <a:pt x="1093" y="269"/>
                  </a:cubicBezTo>
                  <a:cubicBezTo>
                    <a:pt x="1092" y="269"/>
                    <a:pt x="1092" y="269"/>
                    <a:pt x="1091" y="269"/>
                  </a:cubicBezTo>
                  <a:cubicBezTo>
                    <a:pt x="1091" y="269"/>
                    <a:pt x="1091" y="269"/>
                    <a:pt x="1090" y="269"/>
                  </a:cubicBezTo>
                  <a:cubicBezTo>
                    <a:pt x="1090" y="269"/>
                    <a:pt x="1090" y="269"/>
                    <a:pt x="1089" y="269"/>
                  </a:cubicBezTo>
                  <a:cubicBezTo>
                    <a:pt x="1089" y="270"/>
                    <a:pt x="1089" y="270"/>
                    <a:pt x="1088" y="270"/>
                  </a:cubicBezTo>
                  <a:cubicBezTo>
                    <a:pt x="1088" y="270"/>
                    <a:pt x="1088" y="270"/>
                    <a:pt x="1088" y="270"/>
                  </a:cubicBezTo>
                  <a:cubicBezTo>
                    <a:pt x="1088" y="271"/>
                    <a:pt x="1088" y="271"/>
                    <a:pt x="1087" y="271"/>
                  </a:cubicBezTo>
                  <a:cubicBezTo>
                    <a:pt x="1087" y="271"/>
                    <a:pt x="1087" y="271"/>
                    <a:pt x="1087" y="271"/>
                  </a:cubicBezTo>
                  <a:cubicBezTo>
                    <a:pt x="1086" y="271"/>
                    <a:pt x="1086" y="272"/>
                    <a:pt x="1086" y="272"/>
                  </a:cubicBezTo>
                  <a:cubicBezTo>
                    <a:pt x="1085" y="272"/>
                    <a:pt x="1085" y="272"/>
                    <a:pt x="1085" y="272"/>
                  </a:cubicBezTo>
                  <a:cubicBezTo>
                    <a:pt x="1085" y="272"/>
                    <a:pt x="1084" y="273"/>
                    <a:pt x="1084" y="273"/>
                  </a:cubicBezTo>
                  <a:cubicBezTo>
                    <a:pt x="1084" y="273"/>
                    <a:pt x="1083" y="273"/>
                    <a:pt x="1083" y="273"/>
                  </a:cubicBezTo>
                  <a:cubicBezTo>
                    <a:pt x="1083" y="273"/>
                    <a:pt x="1083" y="274"/>
                    <a:pt x="1083" y="274"/>
                  </a:cubicBezTo>
                  <a:cubicBezTo>
                    <a:pt x="1083" y="274"/>
                    <a:pt x="1083" y="274"/>
                    <a:pt x="1083" y="274"/>
                  </a:cubicBezTo>
                  <a:cubicBezTo>
                    <a:pt x="1083" y="275"/>
                    <a:pt x="1083" y="275"/>
                    <a:pt x="1083" y="275"/>
                  </a:cubicBezTo>
                  <a:cubicBezTo>
                    <a:pt x="1083" y="275"/>
                    <a:pt x="1083" y="276"/>
                    <a:pt x="1083" y="276"/>
                  </a:cubicBezTo>
                  <a:cubicBezTo>
                    <a:pt x="1083" y="276"/>
                    <a:pt x="1083" y="276"/>
                    <a:pt x="1083" y="277"/>
                  </a:cubicBezTo>
                  <a:cubicBezTo>
                    <a:pt x="1083" y="277"/>
                    <a:pt x="1083" y="278"/>
                    <a:pt x="1083" y="278"/>
                  </a:cubicBezTo>
                  <a:cubicBezTo>
                    <a:pt x="1083" y="279"/>
                    <a:pt x="1083" y="279"/>
                    <a:pt x="1083" y="280"/>
                  </a:cubicBezTo>
                  <a:cubicBezTo>
                    <a:pt x="1082" y="280"/>
                    <a:pt x="1082" y="281"/>
                    <a:pt x="1082" y="281"/>
                  </a:cubicBezTo>
                  <a:cubicBezTo>
                    <a:pt x="1082" y="282"/>
                    <a:pt x="1082" y="282"/>
                    <a:pt x="1082" y="282"/>
                  </a:cubicBezTo>
                  <a:cubicBezTo>
                    <a:pt x="1081" y="282"/>
                    <a:pt x="1081" y="282"/>
                    <a:pt x="1081" y="283"/>
                  </a:cubicBezTo>
                  <a:cubicBezTo>
                    <a:pt x="1081" y="283"/>
                    <a:pt x="1081" y="283"/>
                    <a:pt x="1080" y="283"/>
                  </a:cubicBezTo>
                  <a:cubicBezTo>
                    <a:pt x="1080" y="283"/>
                    <a:pt x="1080" y="283"/>
                    <a:pt x="1080" y="284"/>
                  </a:cubicBezTo>
                  <a:cubicBezTo>
                    <a:pt x="1080" y="284"/>
                    <a:pt x="1080" y="284"/>
                    <a:pt x="1080" y="284"/>
                  </a:cubicBezTo>
                  <a:cubicBezTo>
                    <a:pt x="1080" y="284"/>
                    <a:pt x="1080" y="284"/>
                    <a:pt x="1080" y="285"/>
                  </a:cubicBezTo>
                  <a:cubicBezTo>
                    <a:pt x="1079" y="285"/>
                    <a:pt x="1079" y="285"/>
                    <a:pt x="1079" y="285"/>
                  </a:cubicBezTo>
                  <a:cubicBezTo>
                    <a:pt x="1079" y="285"/>
                    <a:pt x="1079" y="286"/>
                    <a:pt x="1078" y="286"/>
                  </a:cubicBezTo>
                  <a:cubicBezTo>
                    <a:pt x="1078" y="286"/>
                    <a:pt x="1078" y="286"/>
                    <a:pt x="1078" y="287"/>
                  </a:cubicBezTo>
                  <a:cubicBezTo>
                    <a:pt x="1077" y="287"/>
                    <a:pt x="1077" y="287"/>
                    <a:pt x="1077" y="288"/>
                  </a:cubicBezTo>
                  <a:cubicBezTo>
                    <a:pt x="1076" y="288"/>
                    <a:pt x="1076" y="288"/>
                    <a:pt x="1076" y="288"/>
                  </a:cubicBezTo>
                  <a:cubicBezTo>
                    <a:pt x="1076" y="289"/>
                    <a:pt x="1075" y="289"/>
                    <a:pt x="1075" y="289"/>
                  </a:cubicBezTo>
                  <a:cubicBezTo>
                    <a:pt x="1075" y="290"/>
                    <a:pt x="1074" y="290"/>
                    <a:pt x="1074" y="290"/>
                  </a:cubicBezTo>
                  <a:cubicBezTo>
                    <a:pt x="1074" y="291"/>
                    <a:pt x="1073" y="291"/>
                    <a:pt x="1073" y="292"/>
                  </a:cubicBezTo>
                  <a:cubicBezTo>
                    <a:pt x="1072" y="292"/>
                    <a:pt x="1072" y="293"/>
                    <a:pt x="1072" y="293"/>
                  </a:cubicBezTo>
                  <a:cubicBezTo>
                    <a:pt x="1071" y="293"/>
                    <a:pt x="1071" y="294"/>
                    <a:pt x="1071" y="294"/>
                  </a:cubicBezTo>
                  <a:cubicBezTo>
                    <a:pt x="1070" y="294"/>
                    <a:pt x="1070" y="294"/>
                    <a:pt x="1070" y="294"/>
                  </a:cubicBezTo>
                  <a:cubicBezTo>
                    <a:pt x="1070" y="294"/>
                    <a:pt x="1070" y="294"/>
                    <a:pt x="1069" y="294"/>
                  </a:cubicBezTo>
                  <a:cubicBezTo>
                    <a:pt x="1069" y="294"/>
                    <a:pt x="1069" y="294"/>
                    <a:pt x="1069" y="293"/>
                  </a:cubicBezTo>
                  <a:cubicBezTo>
                    <a:pt x="1069" y="293"/>
                    <a:pt x="1069" y="293"/>
                    <a:pt x="1069" y="293"/>
                  </a:cubicBezTo>
                  <a:cubicBezTo>
                    <a:pt x="1069" y="293"/>
                    <a:pt x="1069" y="292"/>
                    <a:pt x="1069" y="292"/>
                  </a:cubicBezTo>
                  <a:cubicBezTo>
                    <a:pt x="1069" y="292"/>
                    <a:pt x="1069" y="291"/>
                    <a:pt x="1069" y="291"/>
                  </a:cubicBezTo>
                  <a:cubicBezTo>
                    <a:pt x="1069" y="291"/>
                    <a:pt x="1069" y="290"/>
                    <a:pt x="1068" y="290"/>
                  </a:cubicBezTo>
                  <a:cubicBezTo>
                    <a:pt x="1068" y="290"/>
                    <a:pt x="1068" y="290"/>
                    <a:pt x="1068" y="289"/>
                  </a:cubicBezTo>
                  <a:cubicBezTo>
                    <a:pt x="1068" y="289"/>
                    <a:pt x="1068" y="289"/>
                    <a:pt x="1067" y="288"/>
                  </a:cubicBezTo>
                  <a:cubicBezTo>
                    <a:pt x="1067" y="288"/>
                    <a:pt x="1067" y="288"/>
                    <a:pt x="1067" y="287"/>
                  </a:cubicBezTo>
                  <a:cubicBezTo>
                    <a:pt x="1067" y="287"/>
                    <a:pt x="1067" y="287"/>
                    <a:pt x="1066" y="286"/>
                  </a:cubicBezTo>
                  <a:cubicBezTo>
                    <a:pt x="1066" y="286"/>
                    <a:pt x="1066" y="285"/>
                    <a:pt x="1066" y="284"/>
                  </a:cubicBezTo>
                  <a:cubicBezTo>
                    <a:pt x="1066" y="284"/>
                    <a:pt x="1066" y="283"/>
                    <a:pt x="1066" y="283"/>
                  </a:cubicBezTo>
                  <a:cubicBezTo>
                    <a:pt x="1066" y="282"/>
                    <a:pt x="1066" y="281"/>
                    <a:pt x="1066" y="280"/>
                  </a:cubicBezTo>
                  <a:cubicBezTo>
                    <a:pt x="1066" y="280"/>
                    <a:pt x="1066" y="279"/>
                    <a:pt x="1065" y="278"/>
                  </a:cubicBezTo>
                  <a:cubicBezTo>
                    <a:pt x="1065" y="277"/>
                    <a:pt x="1065" y="277"/>
                    <a:pt x="1065" y="276"/>
                  </a:cubicBezTo>
                  <a:cubicBezTo>
                    <a:pt x="1065" y="275"/>
                    <a:pt x="1064" y="275"/>
                    <a:pt x="1064" y="274"/>
                  </a:cubicBezTo>
                  <a:cubicBezTo>
                    <a:pt x="1064" y="274"/>
                    <a:pt x="1063" y="272"/>
                    <a:pt x="1062" y="269"/>
                  </a:cubicBezTo>
                  <a:cubicBezTo>
                    <a:pt x="1062" y="267"/>
                    <a:pt x="1061" y="264"/>
                    <a:pt x="1061" y="261"/>
                  </a:cubicBezTo>
                  <a:cubicBezTo>
                    <a:pt x="1060" y="258"/>
                    <a:pt x="1060" y="254"/>
                    <a:pt x="1059" y="252"/>
                  </a:cubicBezTo>
                  <a:cubicBezTo>
                    <a:pt x="1059" y="249"/>
                    <a:pt x="1059" y="246"/>
                    <a:pt x="1058" y="244"/>
                  </a:cubicBezTo>
                  <a:cubicBezTo>
                    <a:pt x="1058" y="244"/>
                    <a:pt x="1058" y="243"/>
                    <a:pt x="1058" y="242"/>
                  </a:cubicBezTo>
                  <a:cubicBezTo>
                    <a:pt x="1058" y="242"/>
                    <a:pt x="1059" y="241"/>
                    <a:pt x="1059" y="240"/>
                  </a:cubicBezTo>
                  <a:cubicBezTo>
                    <a:pt x="1059" y="239"/>
                    <a:pt x="1059" y="239"/>
                    <a:pt x="1059" y="238"/>
                  </a:cubicBezTo>
                  <a:cubicBezTo>
                    <a:pt x="1059" y="237"/>
                    <a:pt x="1059" y="237"/>
                    <a:pt x="1060" y="236"/>
                  </a:cubicBezTo>
                  <a:cubicBezTo>
                    <a:pt x="1059" y="236"/>
                    <a:pt x="1059" y="236"/>
                    <a:pt x="1059" y="236"/>
                  </a:cubicBezTo>
                  <a:cubicBezTo>
                    <a:pt x="1058" y="237"/>
                    <a:pt x="1058" y="237"/>
                    <a:pt x="1058" y="238"/>
                  </a:cubicBezTo>
                  <a:cubicBezTo>
                    <a:pt x="1058" y="239"/>
                    <a:pt x="1058" y="239"/>
                    <a:pt x="1058" y="240"/>
                  </a:cubicBezTo>
                  <a:cubicBezTo>
                    <a:pt x="1058" y="241"/>
                    <a:pt x="1057" y="242"/>
                    <a:pt x="1057" y="242"/>
                  </a:cubicBezTo>
                  <a:cubicBezTo>
                    <a:pt x="1057" y="243"/>
                    <a:pt x="1057" y="244"/>
                    <a:pt x="1057" y="244"/>
                  </a:cubicBezTo>
                  <a:cubicBezTo>
                    <a:pt x="1058" y="246"/>
                    <a:pt x="1058" y="249"/>
                    <a:pt x="1058" y="251"/>
                  </a:cubicBezTo>
                  <a:cubicBezTo>
                    <a:pt x="1059" y="254"/>
                    <a:pt x="1059" y="258"/>
                    <a:pt x="1060" y="261"/>
                  </a:cubicBezTo>
                  <a:cubicBezTo>
                    <a:pt x="1060" y="264"/>
                    <a:pt x="1061" y="267"/>
                    <a:pt x="1061" y="270"/>
                  </a:cubicBezTo>
                  <a:cubicBezTo>
                    <a:pt x="1062" y="272"/>
                    <a:pt x="1063" y="274"/>
                    <a:pt x="1063" y="275"/>
                  </a:cubicBezTo>
                  <a:cubicBezTo>
                    <a:pt x="1064" y="275"/>
                    <a:pt x="1064" y="276"/>
                    <a:pt x="1064" y="276"/>
                  </a:cubicBezTo>
                  <a:cubicBezTo>
                    <a:pt x="1064" y="277"/>
                    <a:pt x="1064" y="278"/>
                    <a:pt x="1065" y="278"/>
                  </a:cubicBezTo>
                  <a:cubicBezTo>
                    <a:pt x="1065" y="279"/>
                    <a:pt x="1065" y="280"/>
                    <a:pt x="1065" y="280"/>
                  </a:cubicBezTo>
                  <a:cubicBezTo>
                    <a:pt x="1065" y="281"/>
                    <a:pt x="1065" y="282"/>
                    <a:pt x="1065" y="283"/>
                  </a:cubicBezTo>
                  <a:cubicBezTo>
                    <a:pt x="1065" y="283"/>
                    <a:pt x="1065" y="284"/>
                    <a:pt x="1065" y="285"/>
                  </a:cubicBezTo>
                  <a:cubicBezTo>
                    <a:pt x="1065" y="285"/>
                    <a:pt x="1065" y="286"/>
                    <a:pt x="1066" y="287"/>
                  </a:cubicBezTo>
                  <a:cubicBezTo>
                    <a:pt x="1066" y="287"/>
                    <a:pt x="1066" y="288"/>
                    <a:pt x="1066" y="288"/>
                  </a:cubicBezTo>
                  <a:cubicBezTo>
                    <a:pt x="1066" y="288"/>
                    <a:pt x="1066" y="289"/>
                    <a:pt x="1067" y="289"/>
                  </a:cubicBezTo>
                  <a:cubicBezTo>
                    <a:pt x="1067" y="289"/>
                    <a:pt x="1067" y="289"/>
                    <a:pt x="1067" y="290"/>
                  </a:cubicBezTo>
                  <a:cubicBezTo>
                    <a:pt x="1067" y="290"/>
                    <a:pt x="1067" y="290"/>
                    <a:pt x="1068" y="291"/>
                  </a:cubicBezTo>
                  <a:cubicBezTo>
                    <a:pt x="1068" y="291"/>
                    <a:pt x="1068" y="291"/>
                    <a:pt x="1068" y="291"/>
                  </a:cubicBezTo>
                  <a:cubicBezTo>
                    <a:pt x="1068" y="292"/>
                    <a:pt x="1068" y="292"/>
                    <a:pt x="1068" y="292"/>
                  </a:cubicBezTo>
                  <a:cubicBezTo>
                    <a:pt x="1068" y="293"/>
                    <a:pt x="1068" y="293"/>
                    <a:pt x="1068" y="293"/>
                  </a:cubicBezTo>
                  <a:cubicBezTo>
                    <a:pt x="1068" y="293"/>
                    <a:pt x="1068" y="294"/>
                    <a:pt x="1068" y="294"/>
                  </a:cubicBezTo>
                  <a:cubicBezTo>
                    <a:pt x="1068" y="294"/>
                    <a:pt x="1069" y="294"/>
                    <a:pt x="1069" y="294"/>
                  </a:cubicBezTo>
                  <a:cubicBezTo>
                    <a:pt x="1069" y="295"/>
                    <a:pt x="1069" y="295"/>
                    <a:pt x="1069" y="295"/>
                  </a:cubicBezTo>
                  <a:cubicBezTo>
                    <a:pt x="1070" y="295"/>
                    <a:pt x="1070" y="295"/>
                    <a:pt x="1070" y="295"/>
                  </a:cubicBezTo>
                  <a:cubicBezTo>
                    <a:pt x="1070" y="295"/>
                    <a:pt x="1070" y="295"/>
                    <a:pt x="1071" y="295"/>
                  </a:cubicBezTo>
                  <a:cubicBezTo>
                    <a:pt x="1071" y="295"/>
                    <a:pt x="1071" y="294"/>
                    <a:pt x="1072" y="294"/>
                  </a:cubicBezTo>
                  <a:cubicBezTo>
                    <a:pt x="1072" y="294"/>
                    <a:pt x="1073" y="293"/>
                    <a:pt x="1073" y="293"/>
                  </a:cubicBezTo>
                  <a:cubicBezTo>
                    <a:pt x="1074" y="292"/>
                    <a:pt x="1074" y="292"/>
                    <a:pt x="1075" y="291"/>
                  </a:cubicBezTo>
                  <a:cubicBezTo>
                    <a:pt x="1075" y="291"/>
                    <a:pt x="1075" y="290"/>
                    <a:pt x="1076" y="290"/>
                  </a:cubicBezTo>
                  <a:cubicBezTo>
                    <a:pt x="1076" y="290"/>
                    <a:pt x="1076" y="289"/>
                    <a:pt x="1077" y="289"/>
                  </a:cubicBezTo>
                  <a:cubicBezTo>
                    <a:pt x="1077" y="289"/>
                    <a:pt x="1077" y="289"/>
                    <a:pt x="1077" y="288"/>
                  </a:cubicBezTo>
                  <a:cubicBezTo>
                    <a:pt x="1078" y="288"/>
                    <a:pt x="1078" y="288"/>
                    <a:pt x="1078" y="288"/>
                  </a:cubicBezTo>
                  <a:cubicBezTo>
                    <a:pt x="1079" y="287"/>
                    <a:pt x="1079" y="287"/>
                    <a:pt x="1079" y="287"/>
                  </a:cubicBezTo>
                  <a:cubicBezTo>
                    <a:pt x="1079" y="286"/>
                    <a:pt x="1080" y="286"/>
                    <a:pt x="1080" y="286"/>
                  </a:cubicBezTo>
                  <a:cubicBezTo>
                    <a:pt x="1080" y="286"/>
                    <a:pt x="1080" y="285"/>
                    <a:pt x="1080" y="285"/>
                  </a:cubicBezTo>
                  <a:cubicBezTo>
                    <a:pt x="1080" y="285"/>
                    <a:pt x="1081" y="285"/>
                    <a:pt x="1081" y="284"/>
                  </a:cubicBezTo>
                  <a:cubicBezTo>
                    <a:pt x="1081" y="284"/>
                    <a:pt x="1081" y="284"/>
                    <a:pt x="1081" y="284"/>
                  </a:cubicBezTo>
                  <a:cubicBezTo>
                    <a:pt x="1081" y="284"/>
                    <a:pt x="1081" y="284"/>
                    <a:pt x="1081" y="284"/>
                  </a:cubicBezTo>
                  <a:cubicBezTo>
                    <a:pt x="1081" y="284"/>
                    <a:pt x="1081" y="283"/>
                    <a:pt x="1082" y="283"/>
                  </a:cubicBezTo>
                  <a:cubicBezTo>
                    <a:pt x="1082" y="283"/>
                    <a:pt x="1082" y="283"/>
                    <a:pt x="1082" y="283"/>
                  </a:cubicBezTo>
                  <a:cubicBezTo>
                    <a:pt x="1083" y="283"/>
                    <a:pt x="1083" y="282"/>
                    <a:pt x="1083" y="282"/>
                  </a:cubicBezTo>
                  <a:cubicBezTo>
                    <a:pt x="1083" y="281"/>
                    <a:pt x="1083" y="281"/>
                    <a:pt x="1083" y="280"/>
                  </a:cubicBezTo>
                  <a:cubicBezTo>
                    <a:pt x="1084" y="280"/>
                    <a:pt x="1084" y="279"/>
                    <a:pt x="1084" y="278"/>
                  </a:cubicBezTo>
                  <a:cubicBezTo>
                    <a:pt x="1084" y="278"/>
                    <a:pt x="1084" y="277"/>
                    <a:pt x="1084" y="277"/>
                  </a:cubicBezTo>
                  <a:cubicBezTo>
                    <a:pt x="1084" y="276"/>
                    <a:pt x="1084" y="276"/>
                    <a:pt x="1084" y="276"/>
                  </a:cubicBezTo>
                  <a:cubicBezTo>
                    <a:pt x="1084" y="276"/>
                    <a:pt x="1084" y="275"/>
                    <a:pt x="1084" y="275"/>
                  </a:cubicBezTo>
                  <a:cubicBezTo>
                    <a:pt x="1084" y="275"/>
                    <a:pt x="1084" y="275"/>
                    <a:pt x="1084" y="275"/>
                  </a:cubicBezTo>
                  <a:cubicBezTo>
                    <a:pt x="1084" y="274"/>
                    <a:pt x="1084" y="274"/>
                    <a:pt x="1084" y="274"/>
                  </a:cubicBezTo>
                  <a:cubicBezTo>
                    <a:pt x="1084" y="274"/>
                    <a:pt x="1084" y="274"/>
                    <a:pt x="1084" y="274"/>
                  </a:cubicBezTo>
                  <a:cubicBezTo>
                    <a:pt x="1084" y="274"/>
                    <a:pt x="1085" y="274"/>
                    <a:pt x="1085" y="273"/>
                  </a:cubicBezTo>
                  <a:cubicBezTo>
                    <a:pt x="1085" y="273"/>
                    <a:pt x="1085" y="273"/>
                    <a:pt x="1085" y="273"/>
                  </a:cubicBezTo>
                  <a:cubicBezTo>
                    <a:pt x="1086" y="273"/>
                    <a:pt x="1086" y="273"/>
                    <a:pt x="1086" y="273"/>
                  </a:cubicBezTo>
                  <a:cubicBezTo>
                    <a:pt x="1087" y="272"/>
                    <a:pt x="1087" y="272"/>
                    <a:pt x="1087" y="272"/>
                  </a:cubicBezTo>
                  <a:cubicBezTo>
                    <a:pt x="1087" y="272"/>
                    <a:pt x="1088" y="272"/>
                    <a:pt x="1088" y="272"/>
                  </a:cubicBezTo>
                  <a:cubicBezTo>
                    <a:pt x="1088" y="272"/>
                    <a:pt x="1088" y="271"/>
                    <a:pt x="1089" y="271"/>
                  </a:cubicBezTo>
                  <a:cubicBezTo>
                    <a:pt x="1089" y="271"/>
                    <a:pt x="1089" y="271"/>
                    <a:pt x="1089" y="271"/>
                  </a:cubicBezTo>
                  <a:cubicBezTo>
                    <a:pt x="1089" y="270"/>
                    <a:pt x="1090" y="270"/>
                    <a:pt x="1090" y="270"/>
                  </a:cubicBezTo>
                  <a:cubicBezTo>
                    <a:pt x="1090" y="270"/>
                    <a:pt x="1090" y="270"/>
                    <a:pt x="1091" y="270"/>
                  </a:cubicBezTo>
                  <a:cubicBezTo>
                    <a:pt x="1091" y="270"/>
                    <a:pt x="1091" y="270"/>
                    <a:pt x="1092" y="270"/>
                  </a:cubicBezTo>
                  <a:cubicBezTo>
                    <a:pt x="1092" y="270"/>
                    <a:pt x="1092" y="270"/>
                    <a:pt x="1093" y="270"/>
                  </a:cubicBezTo>
                  <a:cubicBezTo>
                    <a:pt x="1093" y="270"/>
                    <a:pt x="1093" y="270"/>
                    <a:pt x="1093" y="270"/>
                  </a:cubicBezTo>
                  <a:cubicBezTo>
                    <a:pt x="1094" y="270"/>
                    <a:pt x="1094" y="270"/>
                    <a:pt x="1094" y="270"/>
                  </a:cubicBezTo>
                  <a:cubicBezTo>
                    <a:pt x="1094" y="270"/>
                    <a:pt x="1094" y="270"/>
                    <a:pt x="1095" y="270"/>
                  </a:cubicBezTo>
                  <a:cubicBezTo>
                    <a:pt x="1095" y="270"/>
                    <a:pt x="1095" y="270"/>
                    <a:pt x="1095" y="270"/>
                  </a:cubicBezTo>
                  <a:cubicBezTo>
                    <a:pt x="1096" y="269"/>
                    <a:pt x="1096" y="269"/>
                    <a:pt x="1096" y="269"/>
                  </a:cubicBezTo>
                  <a:cubicBezTo>
                    <a:pt x="1096" y="268"/>
                    <a:pt x="1096" y="268"/>
                    <a:pt x="1096" y="267"/>
                  </a:cubicBezTo>
                  <a:cubicBezTo>
                    <a:pt x="1096" y="267"/>
                    <a:pt x="1096" y="266"/>
                    <a:pt x="1096" y="266"/>
                  </a:cubicBezTo>
                  <a:cubicBezTo>
                    <a:pt x="1095" y="265"/>
                    <a:pt x="1095" y="264"/>
                    <a:pt x="1095" y="264"/>
                  </a:cubicBezTo>
                  <a:cubicBezTo>
                    <a:pt x="1095" y="264"/>
                    <a:pt x="1095" y="263"/>
                    <a:pt x="1095" y="263"/>
                  </a:cubicBezTo>
                  <a:cubicBezTo>
                    <a:pt x="1095" y="263"/>
                    <a:pt x="1095" y="263"/>
                    <a:pt x="1095" y="263"/>
                  </a:cubicBezTo>
                  <a:cubicBezTo>
                    <a:pt x="1095" y="263"/>
                    <a:pt x="1095" y="263"/>
                    <a:pt x="1095" y="262"/>
                  </a:cubicBezTo>
                  <a:cubicBezTo>
                    <a:pt x="1095" y="262"/>
                    <a:pt x="1094" y="262"/>
                    <a:pt x="1094" y="262"/>
                  </a:cubicBezTo>
                  <a:cubicBezTo>
                    <a:pt x="1094" y="262"/>
                    <a:pt x="1094" y="261"/>
                    <a:pt x="1095" y="261"/>
                  </a:cubicBezTo>
                  <a:cubicBezTo>
                    <a:pt x="1095" y="260"/>
                    <a:pt x="1096" y="260"/>
                    <a:pt x="1096" y="259"/>
                  </a:cubicBezTo>
                  <a:cubicBezTo>
                    <a:pt x="1097" y="259"/>
                    <a:pt x="1097" y="258"/>
                    <a:pt x="1098" y="258"/>
                  </a:cubicBezTo>
                  <a:cubicBezTo>
                    <a:pt x="1099" y="257"/>
                    <a:pt x="1100" y="257"/>
                    <a:pt x="1100" y="256"/>
                  </a:cubicBezTo>
                  <a:cubicBezTo>
                    <a:pt x="1100" y="256"/>
                    <a:pt x="1101" y="256"/>
                    <a:pt x="1101" y="256"/>
                  </a:cubicBezTo>
                  <a:cubicBezTo>
                    <a:pt x="1101" y="256"/>
                    <a:pt x="1101" y="256"/>
                    <a:pt x="1101" y="256"/>
                  </a:cubicBezTo>
                  <a:cubicBezTo>
                    <a:pt x="1101" y="256"/>
                    <a:pt x="1101" y="255"/>
                    <a:pt x="1102" y="255"/>
                  </a:cubicBezTo>
                  <a:cubicBezTo>
                    <a:pt x="1102" y="255"/>
                    <a:pt x="1102" y="255"/>
                    <a:pt x="1102" y="255"/>
                  </a:cubicBezTo>
                  <a:cubicBezTo>
                    <a:pt x="1102" y="255"/>
                    <a:pt x="1102" y="255"/>
                    <a:pt x="1102" y="255"/>
                  </a:cubicBezTo>
                  <a:cubicBezTo>
                    <a:pt x="1103" y="255"/>
                    <a:pt x="1103" y="255"/>
                    <a:pt x="1103" y="255"/>
                  </a:cubicBezTo>
                  <a:cubicBezTo>
                    <a:pt x="1103" y="255"/>
                    <a:pt x="1103" y="254"/>
                    <a:pt x="1103" y="254"/>
                  </a:cubicBezTo>
                  <a:cubicBezTo>
                    <a:pt x="1104" y="254"/>
                    <a:pt x="1104" y="254"/>
                    <a:pt x="1104" y="254"/>
                  </a:cubicBezTo>
                  <a:cubicBezTo>
                    <a:pt x="1104" y="254"/>
                    <a:pt x="1104" y="254"/>
                    <a:pt x="1105" y="254"/>
                  </a:cubicBezTo>
                  <a:cubicBezTo>
                    <a:pt x="1105" y="254"/>
                    <a:pt x="1105" y="254"/>
                    <a:pt x="1105" y="254"/>
                  </a:cubicBezTo>
                  <a:cubicBezTo>
                    <a:pt x="1105" y="255"/>
                    <a:pt x="1105" y="255"/>
                    <a:pt x="1105" y="255"/>
                  </a:cubicBezTo>
                  <a:cubicBezTo>
                    <a:pt x="1106" y="255"/>
                    <a:pt x="1106" y="255"/>
                    <a:pt x="1106" y="255"/>
                  </a:cubicBezTo>
                  <a:cubicBezTo>
                    <a:pt x="1106" y="255"/>
                    <a:pt x="1106" y="255"/>
                    <a:pt x="1106" y="255"/>
                  </a:cubicBezTo>
                  <a:cubicBezTo>
                    <a:pt x="1107" y="255"/>
                    <a:pt x="1107" y="255"/>
                    <a:pt x="1107" y="255"/>
                  </a:cubicBezTo>
                  <a:cubicBezTo>
                    <a:pt x="1107" y="255"/>
                    <a:pt x="1107" y="255"/>
                    <a:pt x="1108" y="255"/>
                  </a:cubicBezTo>
                  <a:cubicBezTo>
                    <a:pt x="1108" y="255"/>
                    <a:pt x="1108" y="255"/>
                    <a:pt x="1108" y="255"/>
                  </a:cubicBezTo>
                  <a:cubicBezTo>
                    <a:pt x="1108" y="255"/>
                    <a:pt x="1109" y="255"/>
                    <a:pt x="1109" y="255"/>
                  </a:cubicBezTo>
                  <a:cubicBezTo>
                    <a:pt x="1110" y="255"/>
                    <a:pt x="1110" y="255"/>
                    <a:pt x="1110" y="254"/>
                  </a:cubicBezTo>
                  <a:cubicBezTo>
                    <a:pt x="1110" y="254"/>
                    <a:pt x="1111" y="254"/>
                    <a:pt x="1111" y="254"/>
                  </a:cubicBezTo>
                  <a:cubicBezTo>
                    <a:pt x="1111" y="254"/>
                    <a:pt x="1112" y="254"/>
                    <a:pt x="1112" y="253"/>
                  </a:cubicBezTo>
                  <a:cubicBezTo>
                    <a:pt x="1113" y="253"/>
                    <a:pt x="1113" y="252"/>
                    <a:pt x="1113" y="251"/>
                  </a:cubicBezTo>
                  <a:cubicBezTo>
                    <a:pt x="1113" y="250"/>
                    <a:pt x="1113" y="249"/>
                    <a:pt x="1113" y="249"/>
                  </a:cubicBezTo>
                  <a:cubicBezTo>
                    <a:pt x="1113" y="248"/>
                    <a:pt x="1112" y="247"/>
                    <a:pt x="1112" y="247"/>
                  </a:cubicBezTo>
                  <a:cubicBezTo>
                    <a:pt x="1111" y="246"/>
                    <a:pt x="1111" y="246"/>
                    <a:pt x="1111" y="245"/>
                  </a:cubicBezTo>
                  <a:cubicBezTo>
                    <a:pt x="1110" y="245"/>
                    <a:pt x="1110" y="245"/>
                    <a:pt x="1110" y="245"/>
                  </a:cubicBezTo>
                  <a:cubicBezTo>
                    <a:pt x="1110" y="245"/>
                    <a:pt x="1110" y="245"/>
                    <a:pt x="1110" y="244"/>
                  </a:cubicBezTo>
                  <a:cubicBezTo>
                    <a:pt x="1110" y="244"/>
                    <a:pt x="1110" y="244"/>
                    <a:pt x="1110" y="244"/>
                  </a:cubicBezTo>
                  <a:cubicBezTo>
                    <a:pt x="1110" y="244"/>
                    <a:pt x="1110" y="244"/>
                    <a:pt x="1110" y="244"/>
                  </a:cubicBezTo>
                  <a:cubicBezTo>
                    <a:pt x="1110" y="243"/>
                    <a:pt x="1110" y="243"/>
                    <a:pt x="1110" y="243"/>
                  </a:cubicBezTo>
                  <a:cubicBezTo>
                    <a:pt x="1110" y="242"/>
                    <a:pt x="1111" y="241"/>
                    <a:pt x="1111" y="241"/>
                  </a:cubicBezTo>
                  <a:cubicBezTo>
                    <a:pt x="1111" y="240"/>
                    <a:pt x="1112" y="239"/>
                    <a:pt x="1112" y="239"/>
                  </a:cubicBezTo>
                  <a:cubicBezTo>
                    <a:pt x="1112" y="238"/>
                    <a:pt x="1113" y="238"/>
                    <a:pt x="1113" y="237"/>
                  </a:cubicBezTo>
                  <a:cubicBezTo>
                    <a:pt x="1114" y="237"/>
                    <a:pt x="1114" y="236"/>
                    <a:pt x="1115" y="236"/>
                  </a:cubicBezTo>
                  <a:moveTo>
                    <a:pt x="1121" y="236"/>
                  </a:moveTo>
                  <a:cubicBezTo>
                    <a:pt x="1118" y="236"/>
                    <a:pt x="1118" y="236"/>
                    <a:pt x="1118" y="236"/>
                  </a:cubicBezTo>
                  <a:cubicBezTo>
                    <a:pt x="1119" y="236"/>
                    <a:pt x="1119" y="236"/>
                    <a:pt x="1119" y="236"/>
                  </a:cubicBezTo>
                  <a:cubicBezTo>
                    <a:pt x="1119" y="236"/>
                    <a:pt x="1119" y="236"/>
                    <a:pt x="1119" y="236"/>
                  </a:cubicBezTo>
                  <a:cubicBezTo>
                    <a:pt x="1119" y="236"/>
                    <a:pt x="1119" y="236"/>
                    <a:pt x="1119" y="236"/>
                  </a:cubicBezTo>
                  <a:cubicBezTo>
                    <a:pt x="1119" y="236"/>
                    <a:pt x="1120" y="236"/>
                    <a:pt x="1120" y="236"/>
                  </a:cubicBezTo>
                  <a:cubicBezTo>
                    <a:pt x="1120" y="236"/>
                    <a:pt x="1120" y="236"/>
                    <a:pt x="1120" y="236"/>
                  </a:cubicBezTo>
                  <a:cubicBezTo>
                    <a:pt x="1120" y="236"/>
                    <a:pt x="1120" y="236"/>
                    <a:pt x="1120" y="236"/>
                  </a:cubicBezTo>
                  <a:cubicBezTo>
                    <a:pt x="1120" y="236"/>
                    <a:pt x="1120" y="236"/>
                    <a:pt x="1120" y="236"/>
                  </a:cubicBezTo>
                  <a:cubicBezTo>
                    <a:pt x="1120" y="236"/>
                    <a:pt x="1121" y="236"/>
                    <a:pt x="1121" y="236"/>
                  </a:cubicBezTo>
                  <a:moveTo>
                    <a:pt x="126" y="72"/>
                  </a:moveTo>
                  <a:cubicBezTo>
                    <a:pt x="126" y="72"/>
                    <a:pt x="126" y="72"/>
                    <a:pt x="125" y="72"/>
                  </a:cubicBezTo>
                  <a:cubicBezTo>
                    <a:pt x="125" y="72"/>
                    <a:pt x="125" y="72"/>
                    <a:pt x="125" y="72"/>
                  </a:cubicBezTo>
                  <a:cubicBezTo>
                    <a:pt x="125" y="72"/>
                    <a:pt x="125" y="73"/>
                    <a:pt x="125" y="73"/>
                  </a:cubicBezTo>
                  <a:cubicBezTo>
                    <a:pt x="125" y="73"/>
                    <a:pt x="125" y="73"/>
                    <a:pt x="125" y="73"/>
                  </a:cubicBezTo>
                  <a:cubicBezTo>
                    <a:pt x="125" y="73"/>
                    <a:pt x="125" y="74"/>
                    <a:pt x="125" y="74"/>
                  </a:cubicBezTo>
                  <a:cubicBezTo>
                    <a:pt x="125" y="74"/>
                    <a:pt x="125" y="75"/>
                    <a:pt x="126" y="75"/>
                  </a:cubicBezTo>
                  <a:cubicBezTo>
                    <a:pt x="126" y="75"/>
                    <a:pt x="126" y="75"/>
                    <a:pt x="127" y="76"/>
                  </a:cubicBezTo>
                  <a:cubicBezTo>
                    <a:pt x="127" y="76"/>
                    <a:pt x="128" y="76"/>
                    <a:pt x="128" y="76"/>
                  </a:cubicBezTo>
                  <a:cubicBezTo>
                    <a:pt x="129" y="77"/>
                    <a:pt x="129" y="77"/>
                    <a:pt x="130" y="77"/>
                  </a:cubicBezTo>
                  <a:cubicBezTo>
                    <a:pt x="130" y="77"/>
                    <a:pt x="130" y="77"/>
                    <a:pt x="130" y="78"/>
                  </a:cubicBezTo>
                  <a:cubicBezTo>
                    <a:pt x="130" y="78"/>
                    <a:pt x="130" y="78"/>
                    <a:pt x="130" y="79"/>
                  </a:cubicBezTo>
                  <a:cubicBezTo>
                    <a:pt x="130" y="79"/>
                    <a:pt x="130" y="79"/>
                    <a:pt x="130" y="80"/>
                  </a:cubicBezTo>
                  <a:cubicBezTo>
                    <a:pt x="130" y="80"/>
                    <a:pt x="130" y="80"/>
                    <a:pt x="130" y="80"/>
                  </a:cubicBezTo>
                  <a:cubicBezTo>
                    <a:pt x="130" y="80"/>
                    <a:pt x="130" y="80"/>
                    <a:pt x="130" y="81"/>
                  </a:cubicBezTo>
                  <a:cubicBezTo>
                    <a:pt x="130" y="81"/>
                    <a:pt x="130" y="81"/>
                    <a:pt x="130" y="81"/>
                  </a:cubicBezTo>
                  <a:cubicBezTo>
                    <a:pt x="130" y="81"/>
                    <a:pt x="130" y="82"/>
                    <a:pt x="130" y="82"/>
                  </a:cubicBezTo>
                  <a:cubicBezTo>
                    <a:pt x="130" y="82"/>
                    <a:pt x="130" y="82"/>
                    <a:pt x="130" y="82"/>
                  </a:cubicBezTo>
                  <a:cubicBezTo>
                    <a:pt x="130" y="82"/>
                    <a:pt x="130" y="82"/>
                    <a:pt x="130" y="82"/>
                  </a:cubicBezTo>
                  <a:cubicBezTo>
                    <a:pt x="130" y="82"/>
                    <a:pt x="130" y="82"/>
                    <a:pt x="130" y="82"/>
                  </a:cubicBezTo>
                  <a:cubicBezTo>
                    <a:pt x="131" y="83"/>
                    <a:pt x="130" y="83"/>
                    <a:pt x="130" y="83"/>
                  </a:cubicBezTo>
                  <a:cubicBezTo>
                    <a:pt x="131" y="83"/>
                    <a:pt x="131" y="83"/>
                    <a:pt x="131" y="83"/>
                  </a:cubicBezTo>
                  <a:cubicBezTo>
                    <a:pt x="131" y="83"/>
                    <a:pt x="131" y="83"/>
                    <a:pt x="131" y="82"/>
                  </a:cubicBezTo>
                  <a:cubicBezTo>
                    <a:pt x="131" y="82"/>
                    <a:pt x="131" y="82"/>
                    <a:pt x="131" y="82"/>
                  </a:cubicBezTo>
                  <a:cubicBezTo>
                    <a:pt x="131" y="82"/>
                    <a:pt x="131" y="82"/>
                    <a:pt x="131" y="82"/>
                  </a:cubicBezTo>
                  <a:cubicBezTo>
                    <a:pt x="131" y="82"/>
                    <a:pt x="131" y="81"/>
                    <a:pt x="131" y="81"/>
                  </a:cubicBezTo>
                  <a:cubicBezTo>
                    <a:pt x="131" y="81"/>
                    <a:pt x="131" y="81"/>
                    <a:pt x="131" y="81"/>
                  </a:cubicBezTo>
                  <a:cubicBezTo>
                    <a:pt x="131" y="81"/>
                    <a:pt x="131" y="81"/>
                    <a:pt x="131" y="81"/>
                  </a:cubicBezTo>
                  <a:cubicBezTo>
                    <a:pt x="131" y="80"/>
                    <a:pt x="131" y="80"/>
                    <a:pt x="131" y="80"/>
                  </a:cubicBezTo>
                  <a:cubicBezTo>
                    <a:pt x="131" y="80"/>
                    <a:pt x="131" y="80"/>
                    <a:pt x="131" y="80"/>
                  </a:cubicBezTo>
                  <a:cubicBezTo>
                    <a:pt x="131" y="79"/>
                    <a:pt x="131" y="79"/>
                    <a:pt x="131" y="79"/>
                  </a:cubicBezTo>
                  <a:cubicBezTo>
                    <a:pt x="131" y="78"/>
                    <a:pt x="131" y="78"/>
                    <a:pt x="131" y="77"/>
                  </a:cubicBezTo>
                  <a:cubicBezTo>
                    <a:pt x="131" y="77"/>
                    <a:pt x="131" y="77"/>
                    <a:pt x="130" y="76"/>
                  </a:cubicBezTo>
                  <a:cubicBezTo>
                    <a:pt x="130" y="76"/>
                    <a:pt x="129" y="76"/>
                    <a:pt x="128" y="75"/>
                  </a:cubicBezTo>
                  <a:cubicBezTo>
                    <a:pt x="128" y="75"/>
                    <a:pt x="128" y="75"/>
                    <a:pt x="127" y="75"/>
                  </a:cubicBezTo>
                  <a:cubicBezTo>
                    <a:pt x="127" y="75"/>
                    <a:pt x="127" y="75"/>
                    <a:pt x="126" y="74"/>
                  </a:cubicBezTo>
                  <a:cubicBezTo>
                    <a:pt x="126" y="74"/>
                    <a:pt x="126" y="74"/>
                    <a:pt x="126" y="74"/>
                  </a:cubicBezTo>
                  <a:cubicBezTo>
                    <a:pt x="126" y="73"/>
                    <a:pt x="126" y="73"/>
                    <a:pt x="126" y="73"/>
                  </a:cubicBezTo>
                  <a:cubicBezTo>
                    <a:pt x="126" y="73"/>
                    <a:pt x="126" y="73"/>
                    <a:pt x="126" y="73"/>
                  </a:cubicBezTo>
                  <a:cubicBezTo>
                    <a:pt x="126" y="73"/>
                    <a:pt x="126" y="73"/>
                    <a:pt x="126" y="73"/>
                  </a:cubicBezTo>
                  <a:cubicBezTo>
                    <a:pt x="126" y="73"/>
                    <a:pt x="126" y="73"/>
                    <a:pt x="126" y="73"/>
                  </a:cubicBezTo>
                  <a:cubicBezTo>
                    <a:pt x="126" y="73"/>
                    <a:pt x="126" y="73"/>
                    <a:pt x="126" y="73"/>
                  </a:cubicBezTo>
                  <a:cubicBezTo>
                    <a:pt x="126" y="73"/>
                    <a:pt x="126" y="73"/>
                    <a:pt x="126" y="73"/>
                  </a:cubicBezTo>
                  <a:cubicBezTo>
                    <a:pt x="126" y="73"/>
                    <a:pt x="126" y="73"/>
                    <a:pt x="126" y="73"/>
                  </a:cubicBezTo>
                  <a:cubicBezTo>
                    <a:pt x="126" y="73"/>
                    <a:pt x="126" y="73"/>
                    <a:pt x="126" y="73"/>
                  </a:cubicBezTo>
                  <a:cubicBezTo>
                    <a:pt x="126" y="73"/>
                    <a:pt x="127" y="73"/>
                    <a:pt x="127" y="73"/>
                  </a:cubicBezTo>
                  <a:cubicBezTo>
                    <a:pt x="127" y="73"/>
                    <a:pt x="128" y="74"/>
                    <a:pt x="128" y="74"/>
                  </a:cubicBezTo>
                  <a:cubicBezTo>
                    <a:pt x="129" y="74"/>
                    <a:pt x="130" y="74"/>
                    <a:pt x="130" y="74"/>
                  </a:cubicBezTo>
                  <a:cubicBezTo>
                    <a:pt x="131" y="74"/>
                    <a:pt x="131" y="75"/>
                    <a:pt x="132" y="75"/>
                  </a:cubicBezTo>
                  <a:cubicBezTo>
                    <a:pt x="133" y="75"/>
                    <a:pt x="133" y="75"/>
                    <a:pt x="134" y="75"/>
                  </a:cubicBezTo>
                  <a:cubicBezTo>
                    <a:pt x="134" y="75"/>
                    <a:pt x="134" y="75"/>
                    <a:pt x="135" y="75"/>
                  </a:cubicBezTo>
                  <a:cubicBezTo>
                    <a:pt x="135" y="75"/>
                    <a:pt x="135" y="75"/>
                    <a:pt x="136" y="75"/>
                  </a:cubicBezTo>
                  <a:cubicBezTo>
                    <a:pt x="136" y="75"/>
                    <a:pt x="136" y="75"/>
                    <a:pt x="136" y="75"/>
                  </a:cubicBezTo>
                  <a:cubicBezTo>
                    <a:pt x="137" y="74"/>
                    <a:pt x="137" y="74"/>
                    <a:pt x="137" y="74"/>
                  </a:cubicBezTo>
                  <a:cubicBezTo>
                    <a:pt x="138" y="74"/>
                    <a:pt x="138" y="74"/>
                    <a:pt x="138" y="74"/>
                  </a:cubicBezTo>
                  <a:cubicBezTo>
                    <a:pt x="138" y="74"/>
                    <a:pt x="138" y="74"/>
                    <a:pt x="139" y="74"/>
                  </a:cubicBezTo>
                  <a:cubicBezTo>
                    <a:pt x="139" y="74"/>
                    <a:pt x="139" y="74"/>
                    <a:pt x="140" y="74"/>
                  </a:cubicBezTo>
                  <a:cubicBezTo>
                    <a:pt x="140" y="74"/>
                    <a:pt x="140" y="74"/>
                    <a:pt x="140" y="74"/>
                  </a:cubicBezTo>
                  <a:cubicBezTo>
                    <a:pt x="141" y="74"/>
                    <a:pt x="142" y="74"/>
                    <a:pt x="143" y="74"/>
                  </a:cubicBezTo>
                  <a:cubicBezTo>
                    <a:pt x="144" y="74"/>
                    <a:pt x="144" y="74"/>
                    <a:pt x="145" y="75"/>
                  </a:cubicBezTo>
                  <a:cubicBezTo>
                    <a:pt x="146" y="75"/>
                    <a:pt x="146" y="75"/>
                    <a:pt x="147" y="76"/>
                  </a:cubicBezTo>
                  <a:cubicBezTo>
                    <a:pt x="147" y="76"/>
                    <a:pt x="147" y="76"/>
                    <a:pt x="147" y="77"/>
                  </a:cubicBezTo>
                  <a:cubicBezTo>
                    <a:pt x="147" y="77"/>
                    <a:pt x="147" y="78"/>
                    <a:pt x="148" y="78"/>
                  </a:cubicBezTo>
                  <a:cubicBezTo>
                    <a:pt x="148" y="78"/>
                    <a:pt x="148" y="79"/>
                    <a:pt x="148" y="79"/>
                  </a:cubicBezTo>
                  <a:cubicBezTo>
                    <a:pt x="149" y="80"/>
                    <a:pt x="149" y="80"/>
                    <a:pt x="149" y="80"/>
                  </a:cubicBezTo>
                  <a:cubicBezTo>
                    <a:pt x="150" y="81"/>
                    <a:pt x="150" y="81"/>
                    <a:pt x="151" y="82"/>
                  </a:cubicBezTo>
                  <a:cubicBezTo>
                    <a:pt x="151" y="82"/>
                    <a:pt x="151" y="82"/>
                    <a:pt x="151" y="82"/>
                  </a:cubicBezTo>
                  <a:cubicBezTo>
                    <a:pt x="151" y="82"/>
                    <a:pt x="151" y="82"/>
                    <a:pt x="151" y="82"/>
                  </a:cubicBezTo>
                  <a:cubicBezTo>
                    <a:pt x="151" y="82"/>
                    <a:pt x="151" y="82"/>
                    <a:pt x="151" y="82"/>
                  </a:cubicBezTo>
                  <a:cubicBezTo>
                    <a:pt x="151" y="83"/>
                    <a:pt x="152" y="83"/>
                    <a:pt x="152" y="83"/>
                  </a:cubicBezTo>
                  <a:cubicBezTo>
                    <a:pt x="153" y="83"/>
                    <a:pt x="153" y="83"/>
                    <a:pt x="153" y="83"/>
                  </a:cubicBezTo>
                  <a:cubicBezTo>
                    <a:pt x="153" y="83"/>
                    <a:pt x="153" y="82"/>
                    <a:pt x="153" y="82"/>
                  </a:cubicBezTo>
                  <a:cubicBezTo>
                    <a:pt x="152" y="82"/>
                    <a:pt x="152" y="82"/>
                    <a:pt x="152" y="82"/>
                  </a:cubicBezTo>
                  <a:cubicBezTo>
                    <a:pt x="152" y="82"/>
                    <a:pt x="152" y="82"/>
                    <a:pt x="152" y="81"/>
                  </a:cubicBezTo>
                  <a:cubicBezTo>
                    <a:pt x="152" y="81"/>
                    <a:pt x="151" y="81"/>
                    <a:pt x="151" y="81"/>
                  </a:cubicBezTo>
                  <a:cubicBezTo>
                    <a:pt x="151" y="81"/>
                    <a:pt x="151" y="80"/>
                    <a:pt x="150" y="80"/>
                  </a:cubicBezTo>
                  <a:cubicBezTo>
                    <a:pt x="150" y="80"/>
                    <a:pt x="150" y="79"/>
                    <a:pt x="149" y="79"/>
                  </a:cubicBezTo>
                  <a:cubicBezTo>
                    <a:pt x="149" y="78"/>
                    <a:pt x="149" y="78"/>
                    <a:pt x="149" y="78"/>
                  </a:cubicBezTo>
                  <a:cubicBezTo>
                    <a:pt x="148" y="77"/>
                    <a:pt x="148" y="77"/>
                    <a:pt x="148" y="77"/>
                  </a:cubicBezTo>
                  <a:cubicBezTo>
                    <a:pt x="148" y="76"/>
                    <a:pt x="148" y="75"/>
                    <a:pt x="147" y="75"/>
                  </a:cubicBezTo>
                  <a:cubicBezTo>
                    <a:pt x="147" y="75"/>
                    <a:pt x="146" y="74"/>
                    <a:pt x="146" y="74"/>
                  </a:cubicBezTo>
                  <a:cubicBezTo>
                    <a:pt x="145" y="74"/>
                    <a:pt x="144" y="73"/>
                    <a:pt x="143" y="73"/>
                  </a:cubicBezTo>
                  <a:cubicBezTo>
                    <a:pt x="142" y="73"/>
                    <a:pt x="141" y="73"/>
                    <a:pt x="140" y="73"/>
                  </a:cubicBezTo>
                  <a:cubicBezTo>
                    <a:pt x="140" y="73"/>
                    <a:pt x="140" y="73"/>
                    <a:pt x="139" y="73"/>
                  </a:cubicBezTo>
                  <a:cubicBezTo>
                    <a:pt x="139" y="73"/>
                    <a:pt x="139" y="73"/>
                    <a:pt x="139" y="73"/>
                  </a:cubicBezTo>
                  <a:cubicBezTo>
                    <a:pt x="138" y="73"/>
                    <a:pt x="138" y="73"/>
                    <a:pt x="138" y="73"/>
                  </a:cubicBezTo>
                  <a:cubicBezTo>
                    <a:pt x="138" y="73"/>
                    <a:pt x="137" y="73"/>
                    <a:pt x="137" y="73"/>
                  </a:cubicBezTo>
                  <a:cubicBezTo>
                    <a:pt x="137" y="73"/>
                    <a:pt x="136" y="74"/>
                    <a:pt x="136" y="74"/>
                  </a:cubicBezTo>
                  <a:cubicBezTo>
                    <a:pt x="136" y="74"/>
                    <a:pt x="136" y="74"/>
                    <a:pt x="135" y="74"/>
                  </a:cubicBezTo>
                  <a:cubicBezTo>
                    <a:pt x="135" y="74"/>
                    <a:pt x="135" y="74"/>
                    <a:pt x="135" y="74"/>
                  </a:cubicBezTo>
                  <a:cubicBezTo>
                    <a:pt x="134" y="74"/>
                    <a:pt x="134" y="74"/>
                    <a:pt x="134" y="74"/>
                  </a:cubicBezTo>
                  <a:cubicBezTo>
                    <a:pt x="133" y="74"/>
                    <a:pt x="133" y="74"/>
                    <a:pt x="132" y="74"/>
                  </a:cubicBezTo>
                  <a:cubicBezTo>
                    <a:pt x="131" y="74"/>
                    <a:pt x="131" y="74"/>
                    <a:pt x="130" y="73"/>
                  </a:cubicBezTo>
                  <a:cubicBezTo>
                    <a:pt x="130" y="73"/>
                    <a:pt x="129" y="73"/>
                    <a:pt x="129" y="73"/>
                  </a:cubicBezTo>
                  <a:cubicBezTo>
                    <a:pt x="128" y="73"/>
                    <a:pt x="128" y="73"/>
                    <a:pt x="127" y="72"/>
                  </a:cubicBezTo>
                  <a:cubicBezTo>
                    <a:pt x="127" y="72"/>
                    <a:pt x="127" y="72"/>
                    <a:pt x="127" y="72"/>
                  </a:cubicBezTo>
                  <a:cubicBezTo>
                    <a:pt x="127" y="72"/>
                    <a:pt x="127" y="72"/>
                    <a:pt x="126" y="72"/>
                  </a:cubicBezTo>
                  <a:cubicBezTo>
                    <a:pt x="126" y="72"/>
                    <a:pt x="126" y="72"/>
                    <a:pt x="126" y="72"/>
                  </a:cubicBezTo>
                  <a:cubicBezTo>
                    <a:pt x="126" y="72"/>
                    <a:pt x="126" y="72"/>
                    <a:pt x="126" y="72"/>
                  </a:cubicBezTo>
                  <a:moveTo>
                    <a:pt x="401" y="69"/>
                  </a:moveTo>
                  <a:cubicBezTo>
                    <a:pt x="401" y="69"/>
                    <a:pt x="401" y="69"/>
                    <a:pt x="401" y="69"/>
                  </a:cubicBezTo>
                  <a:cubicBezTo>
                    <a:pt x="401" y="69"/>
                    <a:pt x="401" y="69"/>
                    <a:pt x="401" y="69"/>
                  </a:cubicBezTo>
                  <a:cubicBezTo>
                    <a:pt x="401" y="69"/>
                    <a:pt x="401" y="69"/>
                    <a:pt x="401" y="69"/>
                  </a:cubicBezTo>
                  <a:cubicBezTo>
                    <a:pt x="401" y="69"/>
                    <a:pt x="401" y="69"/>
                    <a:pt x="401" y="69"/>
                  </a:cubicBezTo>
                  <a:cubicBezTo>
                    <a:pt x="400" y="69"/>
                    <a:pt x="400" y="69"/>
                    <a:pt x="400" y="69"/>
                  </a:cubicBezTo>
                  <a:cubicBezTo>
                    <a:pt x="400" y="69"/>
                    <a:pt x="400" y="69"/>
                    <a:pt x="400" y="69"/>
                  </a:cubicBezTo>
                  <a:cubicBezTo>
                    <a:pt x="399" y="69"/>
                    <a:pt x="399" y="69"/>
                    <a:pt x="399" y="69"/>
                  </a:cubicBezTo>
                  <a:cubicBezTo>
                    <a:pt x="399" y="69"/>
                    <a:pt x="399" y="69"/>
                    <a:pt x="398" y="69"/>
                  </a:cubicBezTo>
                  <a:cubicBezTo>
                    <a:pt x="397" y="69"/>
                    <a:pt x="397" y="70"/>
                    <a:pt x="396" y="70"/>
                  </a:cubicBezTo>
                  <a:cubicBezTo>
                    <a:pt x="394" y="70"/>
                    <a:pt x="393" y="70"/>
                    <a:pt x="392" y="70"/>
                  </a:cubicBezTo>
                  <a:cubicBezTo>
                    <a:pt x="391" y="71"/>
                    <a:pt x="391" y="71"/>
                    <a:pt x="390" y="71"/>
                  </a:cubicBezTo>
                  <a:cubicBezTo>
                    <a:pt x="389" y="72"/>
                    <a:pt x="388" y="72"/>
                    <a:pt x="388" y="72"/>
                  </a:cubicBezTo>
                  <a:cubicBezTo>
                    <a:pt x="387" y="73"/>
                    <a:pt x="387" y="74"/>
                    <a:pt x="387" y="74"/>
                  </a:cubicBezTo>
                  <a:cubicBezTo>
                    <a:pt x="387" y="75"/>
                    <a:pt x="387" y="76"/>
                    <a:pt x="387" y="77"/>
                  </a:cubicBezTo>
                  <a:cubicBezTo>
                    <a:pt x="387" y="78"/>
                    <a:pt x="387" y="79"/>
                    <a:pt x="388" y="80"/>
                  </a:cubicBezTo>
                  <a:cubicBezTo>
                    <a:pt x="388" y="81"/>
                    <a:pt x="388" y="82"/>
                    <a:pt x="389" y="83"/>
                  </a:cubicBezTo>
                  <a:cubicBezTo>
                    <a:pt x="390" y="83"/>
                    <a:pt x="390" y="83"/>
                    <a:pt x="390" y="83"/>
                  </a:cubicBezTo>
                  <a:cubicBezTo>
                    <a:pt x="390" y="82"/>
                    <a:pt x="389" y="81"/>
                    <a:pt x="389" y="80"/>
                  </a:cubicBezTo>
                  <a:cubicBezTo>
                    <a:pt x="388" y="79"/>
                    <a:pt x="388" y="78"/>
                    <a:pt x="388" y="77"/>
                  </a:cubicBezTo>
                  <a:cubicBezTo>
                    <a:pt x="388" y="77"/>
                    <a:pt x="388" y="76"/>
                    <a:pt x="388" y="75"/>
                  </a:cubicBezTo>
                  <a:cubicBezTo>
                    <a:pt x="388" y="74"/>
                    <a:pt x="388" y="74"/>
                    <a:pt x="388" y="73"/>
                  </a:cubicBezTo>
                  <a:cubicBezTo>
                    <a:pt x="389" y="73"/>
                    <a:pt x="389" y="72"/>
                    <a:pt x="390" y="72"/>
                  </a:cubicBezTo>
                  <a:cubicBezTo>
                    <a:pt x="391" y="72"/>
                    <a:pt x="392" y="72"/>
                    <a:pt x="393" y="71"/>
                  </a:cubicBezTo>
                  <a:cubicBezTo>
                    <a:pt x="394" y="71"/>
                    <a:pt x="395" y="71"/>
                    <a:pt x="396" y="71"/>
                  </a:cubicBezTo>
                  <a:cubicBezTo>
                    <a:pt x="397" y="71"/>
                    <a:pt x="398" y="70"/>
                    <a:pt x="399" y="70"/>
                  </a:cubicBezTo>
                  <a:cubicBezTo>
                    <a:pt x="399" y="70"/>
                    <a:pt x="399" y="70"/>
                    <a:pt x="399" y="70"/>
                  </a:cubicBezTo>
                  <a:cubicBezTo>
                    <a:pt x="399" y="70"/>
                    <a:pt x="400" y="70"/>
                    <a:pt x="400" y="70"/>
                  </a:cubicBezTo>
                  <a:cubicBezTo>
                    <a:pt x="400" y="70"/>
                    <a:pt x="400" y="70"/>
                    <a:pt x="400" y="70"/>
                  </a:cubicBezTo>
                  <a:cubicBezTo>
                    <a:pt x="401" y="70"/>
                    <a:pt x="401" y="70"/>
                    <a:pt x="401" y="70"/>
                  </a:cubicBezTo>
                  <a:cubicBezTo>
                    <a:pt x="401" y="70"/>
                    <a:pt x="401" y="70"/>
                    <a:pt x="401" y="70"/>
                  </a:cubicBezTo>
                  <a:cubicBezTo>
                    <a:pt x="401" y="70"/>
                    <a:pt x="401" y="70"/>
                    <a:pt x="401" y="70"/>
                  </a:cubicBezTo>
                  <a:cubicBezTo>
                    <a:pt x="401" y="70"/>
                    <a:pt x="401" y="70"/>
                    <a:pt x="401" y="70"/>
                  </a:cubicBezTo>
                  <a:cubicBezTo>
                    <a:pt x="401" y="70"/>
                    <a:pt x="401" y="70"/>
                    <a:pt x="401" y="70"/>
                  </a:cubicBezTo>
                  <a:cubicBezTo>
                    <a:pt x="402" y="70"/>
                    <a:pt x="402" y="70"/>
                    <a:pt x="402" y="70"/>
                  </a:cubicBezTo>
                  <a:cubicBezTo>
                    <a:pt x="403" y="70"/>
                    <a:pt x="403" y="70"/>
                    <a:pt x="403" y="71"/>
                  </a:cubicBezTo>
                  <a:cubicBezTo>
                    <a:pt x="404" y="71"/>
                    <a:pt x="404" y="71"/>
                    <a:pt x="404" y="72"/>
                  </a:cubicBezTo>
                  <a:cubicBezTo>
                    <a:pt x="405" y="72"/>
                    <a:pt x="405" y="73"/>
                    <a:pt x="406" y="73"/>
                  </a:cubicBezTo>
                  <a:cubicBezTo>
                    <a:pt x="406" y="73"/>
                    <a:pt x="406" y="73"/>
                    <a:pt x="406" y="73"/>
                  </a:cubicBezTo>
                  <a:cubicBezTo>
                    <a:pt x="406" y="74"/>
                    <a:pt x="406" y="74"/>
                    <a:pt x="406" y="74"/>
                  </a:cubicBezTo>
                  <a:cubicBezTo>
                    <a:pt x="407" y="74"/>
                    <a:pt x="407" y="74"/>
                    <a:pt x="407" y="74"/>
                  </a:cubicBezTo>
                  <a:cubicBezTo>
                    <a:pt x="407" y="74"/>
                    <a:pt x="407" y="75"/>
                    <a:pt x="407" y="75"/>
                  </a:cubicBezTo>
                  <a:cubicBezTo>
                    <a:pt x="408" y="75"/>
                    <a:pt x="408" y="75"/>
                    <a:pt x="408" y="75"/>
                  </a:cubicBezTo>
                  <a:cubicBezTo>
                    <a:pt x="409" y="76"/>
                    <a:pt x="409" y="76"/>
                    <a:pt x="409" y="76"/>
                  </a:cubicBezTo>
                  <a:cubicBezTo>
                    <a:pt x="409" y="76"/>
                    <a:pt x="409" y="77"/>
                    <a:pt x="410" y="77"/>
                  </a:cubicBezTo>
                  <a:cubicBezTo>
                    <a:pt x="410" y="77"/>
                    <a:pt x="410" y="78"/>
                    <a:pt x="410" y="78"/>
                  </a:cubicBezTo>
                  <a:cubicBezTo>
                    <a:pt x="410" y="78"/>
                    <a:pt x="410" y="78"/>
                    <a:pt x="410" y="79"/>
                  </a:cubicBezTo>
                  <a:cubicBezTo>
                    <a:pt x="410" y="79"/>
                    <a:pt x="409" y="79"/>
                    <a:pt x="409" y="79"/>
                  </a:cubicBezTo>
                  <a:cubicBezTo>
                    <a:pt x="409" y="80"/>
                    <a:pt x="409" y="80"/>
                    <a:pt x="409" y="80"/>
                  </a:cubicBezTo>
                  <a:cubicBezTo>
                    <a:pt x="409" y="81"/>
                    <a:pt x="409" y="81"/>
                    <a:pt x="409" y="81"/>
                  </a:cubicBezTo>
                  <a:cubicBezTo>
                    <a:pt x="408" y="81"/>
                    <a:pt x="408" y="81"/>
                    <a:pt x="408" y="82"/>
                  </a:cubicBezTo>
                  <a:cubicBezTo>
                    <a:pt x="408" y="82"/>
                    <a:pt x="408" y="82"/>
                    <a:pt x="408" y="82"/>
                  </a:cubicBezTo>
                  <a:cubicBezTo>
                    <a:pt x="408" y="82"/>
                    <a:pt x="408" y="82"/>
                    <a:pt x="408" y="82"/>
                  </a:cubicBezTo>
                  <a:cubicBezTo>
                    <a:pt x="408" y="83"/>
                    <a:pt x="408" y="83"/>
                    <a:pt x="408" y="83"/>
                  </a:cubicBezTo>
                  <a:cubicBezTo>
                    <a:pt x="409" y="83"/>
                    <a:pt x="409" y="83"/>
                    <a:pt x="409" y="83"/>
                  </a:cubicBezTo>
                  <a:cubicBezTo>
                    <a:pt x="409" y="83"/>
                    <a:pt x="409" y="83"/>
                    <a:pt x="409" y="82"/>
                  </a:cubicBezTo>
                  <a:cubicBezTo>
                    <a:pt x="409" y="82"/>
                    <a:pt x="409" y="82"/>
                    <a:pt x="409" y="82"/>
                  </a:cubicBezTo>
                  <a:cubicBezTo>
                    <a:pt x="409" y="82"/>
                    <a:pt x="409" y="82"/>
                    <a:pt x="409" y="82"/>
                  </a:cubicBezTo>
                  <a:cubicBezTo>
                    <a:pt x="409" y="82"/>
                    <a:pt x="409" y="82"/>
                    <a:pt x="409" y="81"/>
                  </a:cubicBezTo>
                  <a:cubicBezTo>
                    <a:pt x="410" y="81"/>
                    <a:pt x="410" y="81"/>
                    <a:pt x="410" y="81"/>
                  </a:cubicBezTo>
                  <a:cubicBezTo>
                    <a:pt x="410" y="80"/>
                    <a:pt x="410" y="80"/>
                    <a:pt x="410" y="80"/>
                  </a:cubicBezTo>
                  <a:cubicBezTo>
                    <a:pt x="410" y="79"/>
                    <a:pt x="410" y="79"/>
                    <a:pt x="411" y="79"/>
                  </a:cubicBezTo>
                  <a:cubicBezTo>
                    <a:pt x="411" y="79"/>
                    <a:pt x="411" y="78"/>
                    <a:pt x="411" y="78"/>
                  </a:cubicBezTo>
                  <a:cubicBezTo>
                    <a:pt x="411" y="78"/>
                    <a:pt x="411" y="77"/>
                    <a:pt x="411" y="77"/>
                  </a:cubicBezTo>
                  <a:cubicBezTo>
                    <a:pt x="410" y="76"/>
                    <a:pt x="410" y="76"/>
                    <a:pt x="410" y="76"/>
                  </a:cubicBezTo>
                  <a:cubicBezTo>
                    <a:pt x="410" y="75"/>
                    <a:pt x="409" y="75"/>
                    <a:pt x="409" y="75"/>
                  </a:cubicBezTo>
                  <a:cubicBezTo>
                    <a:pt x="409" y="75"/>
                    <a:pt x="408" y="74"/>
                    <a:pt x="408" y="74"/>
                  </a:cubicBezTo>
                  <a:cubicBezTo>
                    <a:pt x="408" y="74"/>
                    <a:pt x="408" y="74"/>
                    <a:pt x="408" y="74"/>
                  </a:cubicBezTo>
                  <a:cubicBezTo>
                    <a:pt x="407" y="73"/>
                    <a:pt x="407" y="73"/>
                    <a:pt x="407" y="73"/>
                  </a:cubicBezTo>
                  <a:cubicBezTo>
                    <a:pt x="407" y="73"/>
                    <a:pt x="407" y="73"/>
                    <a:pt x="407" y="73"/>
                  </a:cubicBezTo>
                  <a:cubicBezTo>
                    <a:pt x="407" y="73"/>
                    <a:pt x="406" y="73"/>
                    <a:pt x="406" y="72"/>
                  </a:cubicBezTo>
                  <a:cubicBezTo>
                    <a:pt x="406" y="72"/>
                    <a:pt x="406" y="71"/>
                    <a:pt x="405" y="71"/>
                  </a:cubicBezTo>
                  <a:cubicBezTo>
                    <a:pt x="405" y="70"/>
                    <a:pt x="404" y="70"/>
                    <a:pt x="404" y="70"/>
                  </a:cubicBezTo>
                  <a:cubicBezTo>
                    <a:pt x="403" y="69"/>
                    <a:pt x="403" y="69"/>
                    <a:pt x="403" y="69"/>
                  </a:cubicBezTo>
                  <a:cubicBezTo>
                    <a:pt x="402" y="69"/>
                    <a:pt x="402" y="69"/>
                    <a:pt x="401" y="69"/>
                  </a:cubicBezTo>
                  <a:moveTo>
                    <a:pt x="30" y="54"/>
                  </a:moveTo>
                  <a:cubicBezTo>
                    <a:pt x="30" y="54"/>
                    <a:pt x="29" y="54"/>
                    <a:pt x="29" y="54"/>
                  </a:cubicBezTo>
                  <a:cubicBezTo>
                    <a:pt x="29" y="54"/>
                    <a:pt x="28" y="54"/>
                    <a:pt x="28" y="54"/>
                  </a:cubicBezTo>
                  <a:cubicBezTo>
                    <a:pt x="28" y="54"/>
                    <a:pt x="28" y="55"/>
                    <a:pt x="27" y="55"/>
                  </a:cubicBezTo>
                  <a:cubicBezTo>
                    <a:pt x="27" y="55"/>
                    <a:pt x="27" y="56"/>
                    <a:pt x="27" y="56"/>
                  </a:cubicBezTo>
                  <a:cubicBezTo>
                    <a:pt x="27" y="56"/>
                    <a:pt x="27" y="56"/>
                    <a:pt x="27" y="56"/>
                  </a:cubicBezTo>
                  <a:cubicBezTo>
                    <a:pt x="27" y="56"/>
                    <a:pt x="26" y="57"/>
                    <a:pt x="26" y="57"/>
                  </a:cubicBezTo>
                  <a:cubicBezTo>
                    <a:pt x="26" y="57"/>
                    <a:pt x="26" y="57"/>
                    <a:pt x="26" y="57"/>
                  </a:cubicBezTo>
                  <a:cubicBezTo>
                    <a:pt x="26" y="57"/>
                    <a:pt x="26" y="57"/>
                    <a:pt x="25" y="57"/>
                  </a:cubicBezTo>
                  <a:cubicBezTo>
                    <a:pt x="25" y="57"/>
                    <a:pt x="25" y="57"/>
                    <a:pt x="25" y="57"/>
                  </a:cubicBezTo>
                  <a:cubicBezTo>
                    <a:pt x="25" y="57"/>
                    <a:pt x="24" y="57"/>
                    <a:pt x="24" y="56"/>
                  </a:cubicBezTo>
                  <a:cubicBezTo>
                    <a:pt x="24" y="56"/>
                    <a:pt x="24" y="56"/>
                    <a:pt x="23" y="56"/>
                  </a:cubicBezTo>
                  <a:cubicBezTo>
                    <a:pt x="23" y="56"/>
                    <a:pt x="23" y="56"/>
                    <a:pt x="23" y="56"/>
                  </a:cubicBezTo>
                  <a:cubicBezTo>
                    <a:pt x="22" y="55"/>
                    <a:pt x="22" y="55"/>
                    <a:pt x="22" y="55"/>
                  </a:cubicBezTo>
                  <a:cubicBezTo>
                    <a:pt x="21" y="55"/>
                    <a:pt x="21" y="55"/>
                    <a:pt x="21" y="55"/>
                  </a:cubicBezTo>
                  <a:cubicBezTo>
                    <a:pt x="21" y="55"/>
                    <a:pt x="21" y="55"/>
                    <a:pt x="21" y="55"/>
                  </a:cubicBezTo>
                  <a:cubicBezTo>
                    <a:pt x="21" y="56"/>
                    <a:pt x="21" y="56"/>
                    <a:pt x="21" y="57"/>
                  </a:cubicBezTo>
                  <a:cubicBezTo>
                    <a:pt x="21" y="57"/>
                    <a:pt x="20" y="57"/>
                    <a:pt x="20" y="58"/>
                  </a:cubicBezTo>
                  <a:cubicBezTo>
                    <a:pt x="20" y="58"/>
                    <a:pt x="20" y="58"/>
                    <a:pt x="19" y="58"/>
                  </a:cubicBezTo>
                  <a:cubicBezTo>
                    <a:pt x="19" y="58"/>
                    <a:pt x="19" y="58"/>
                    <a:pt x="19" y="58"/>
                  </a:cubicBezTo>
                  <a:cubicBezTo>
                    <a:pt x="19" y="58"/>
                    <a:pt x="19" y="58"/>
                    <a:pt x="18" y="58"/>
                  </a:cubicBezTo>
                  <a:cubicBezTo>
                    <a:pt x="18" y="58"/>
                    <a:pt x="18" y="58"/>
                    <a:pt x="18" y="58"/>
                  </a:cubicBezTo>
                  <a:cubicBezTo>
                    <a:pt x="18" y="58"/>
                    <a:pt x="18" y="58"/>
                    <a:pt x="18" y="58"/>
                  </a:cubicBezTo>
                  <a:cubicBezTo>
                    <a:pt x="18" y="58"/>
                    <a:pt x="18" y="58"/>
                    <a:pt x="18" y="58"/>
                  </a:cubicBezTo>
                  <a:cubicBezTo>
                    <a:pt x="18" y="58"/>
                    <a:pt x="18" y="58"/>
                    <a:pt x="17" y="58"/>
                  </a:cubicBezTo>
                  <a:cubicBezTo>
                    <a:pt x="17" y="58"/>
                    <a:pt x="17" y="58"/>
                    <a:pt x="17" y="58"/>
                  </a:cubicBezTo>
                  <a:cubicBezTo>
                    <a:pt x="17" y="58"/>
                    <a:pt x="17" y="58"/>
                    <a:pt x="17" y="58"/>
                  </a:cubicBezTo>
                  <a:cubicBezTo>
                    <a:pt x="17" y="58"/>
                    <a:pt x="17" y="58"/>
                    <a:pt x="17" y="58"/>
                  </a:cubicBezTo>
                  <a:cubicBezTo>
                    <a:pt x="17" y="58"/>
                    <a:pt x="17" y="58"/>
                    <a:pt x="16" y="58"/>
                  </a:cubicBezTo>
                  <a:cubicBezTo>
                    <a:pt x="16" y="58"/>
                    <a:pt x="16" y="58"/>
                    <a:pt x="15" y="58"/>
                  </a:cubicBezTo>
                  <a:cubicBezTo>
                    <a:pt x="15" y="59"/>
                    <a:pt x="15" y="59"/>
                    <a:pt x="15" y="59"/>
                  </a:cubicBezTo>
                  <a:cubicBezTo>
                    <a:pt x="14" y="59"/>
                    <a:pt x="14" y="59"/>
                    <a:pt x="14" y="60"/>
                  </a:cubicBezTo>
                  <a:cubicBezTo>
                    <a:pt x="13" y="60"/>
                    <a:pt x="13" y="60"/>
                    <a:pt x="13" y="60"/>
                  </a:cubicBezTo>
                  <a:cubicBezTo>
                    <a:pt x="13" y="60"/>
                    <a:pt x="12" y="60"/>
                    <a:pt x="12" y="61"/>
                  </a:cubicBezTo>
                  <a:cubicBezTo>
                    <a:pt x="12" y="61"/>
                    <a:pt x="12" y="61"/>
                    <a:pt x="11" y="61"/>
                  </a:cubicBezTo>
                  <a:cubicBezTo>
                    <a:pt x="11" y="61"/>
                    <a:pt x="11" y="61"/>
                    <a:pt x="11" y="61"/>
                  </a:cubicBezTo>
                  <a:cubicBezTo>
                    <a:pt x="10" y="61"/>
                    <a:pt x="9" y="61"/>
                    <a:pt x="9" y="62"/>
                  </a:cubicBezTo>
                  <a:cubicBezTo>
                    <a:pt x="8" y="62"/>
                    <a:pt x="7" y="62"/>
                    <a:pt x="7" y="63"/>
                  </a:cubicBezTo>
                  <a:cubicBezTo>
                    <a:pt x="6" y="63"/>
                    <a:pt x="6" y="64"/>
                    <a:pt x="5" y="64"/>
                  </a:cubicBezTo>
                  <a:cubicBezTo>
                    <a:pt x="5" y="65"/>
                    <a:pt x="5" y="66"/>
                    <a:pt x="5" y="66"/>
                  </a:cubicBezTo>
                  <a:cubicBezTo>
                    <a:pt x="5" y="66"/>
                    <a:pt x="4" y="67"/>
                    <a:pt x="4" y="67"/>
                  </a:cubicBezTo>
                  <a:cubicBezTo>
                    <a:pt x="4" y="67"/>
                    <a:pt x="4" y="67"/>
                    <a:pt x="4" y="67"/>
                  </a:cubicBezTo>
                  <a:cubicBezTo>
                    <a:pt x="4" y="67"/>
                    <a:pt x="4" y="67"/>
                    <a:pt x="4" y="67"/>
                  </a:cubicBezTo>
                  <a:cubicBezTo>
                    <a:pt x="3" y="67"/>
                    <a:pt x="3" y="67"/>
                    <a:pt x="3" y="67"/>
                  </a:cubicBezTo>
                  <a:cubicBezTo>
                    <a:pt x="3" y="67"/>
                    <a:pt x="3" y="67"/>
                    <a:pt x="2" y="67"/>
                  </a:cubicBezTo>
                  <a:cubicBezTo>
                    <a:pt x="2" y="68"/>
                    <a:pt x="2" y="68"/>
                    <a:pt x="2" y="68"/>
                  </a:cubicBezTo>
                  <a:cubicBezTo>
                    <a:pt x="2" y="68"/>
                    <a:pt x="2" y="68"/>
                    <a:pt x="2" y="68"/>
                  </a:cubicBezTo>
                  <a:cubicBezTo>
                    <a:pt x="1" y="68"/>
                    <a:pt x="1" y="68"/>
                    <a:pt x="1" y="69"/>
                  </a:cubicBezTo>
                  <a:cubicBezTo>
                    <a:pt x="1" y="69"/>
                    <a:pt x="1" y="69"/>
                    <a:pt x="1" y="70"/>
                  </a:cubicBezTo>
                  <a:cubicBezTo>
                    <a:pt x="1" y="70"/>
                    <a:pt x="1" y="70"/>
                    <a:pt x="1" y="71"/>
                  </a:cubicBezTo>
                  <a:cubicBezTo>
                    <a:pt x="1" y="71"/>
                    <a:pt x="1" y="71"/>
                    <a:pt x="1" y="72"/>
                  </a:cubicBezTo>
                  <a:cubicBezTo>
                    <a:pt x="1" y="72"/>
                    <a:pt x="1" y="72"/>
                    <a:pt x="0" y="73"/>
                  </a:cubicBezTo>
                  <a:cubicBezTo>
                    <a:pt x="0" y="73"/>
                    <a:pt x="0" y="73"/>
                    <a:pt x="0" y="74"/>
                  </a:cubicBezTo>
                  <a:cubicBezTo>
                    <a:pt x="0" y="74"/>
                    <a:pt x="0" y="74"/>
                    <a:pt x="0" y="75"/>
                  </a:cubicBezTo>
                  <a:cubicBezTo>
                    <a:pt x="0" y="75"/>
                    <a:pt x="0" y="75"/>
                    <a:pt x="0" y="75"/>
                  </a:cubicBezTo>
                  <a:cubicBezTo>
                    <a:pt x="0" y="76"/>
                    <a:pt x="0" y="76"/>
                    <a:pt x="1" y="76"/>
                  </a:cubicBezTo>
                  <a:cubicBezTo>
                    <a:pt x="1" y="76"/>
                    <a:pt x="1" y="76"/>
                    <a:pt x="1" y="77"/>
                  </a:cubicBezTo>
                  <a:cubicBezTo>
                    <a:pt x="1" y="77"/>
                    <a:pt x="1" y="77"/>
                    <a:pt x="1" y="77"/>
                  </a:cubicBezTo>
                  <a:cubicBezTo>
                    <a:pt x="1" y="77"/>
                    <a:pt x="1" y="77"/>
                    <a:pt x="1" y="77"/>
                  </a:cubicBezTo>
                  <a:cubicBezTo>
                    <a:pt x="1" y="77"/>
                    <a:pt x="1" y="78"/>
                    <a:pt x="1" y="78"/>
                  </a:cubicBezTo>
                  <a:cubicBezTo>
                    <a:pt x="2" y="78"/>
                    <a:pt x="2" y="79"/>
                    <a:pt x="2" y="79"/>
                  </a:cubicBezTo>
                  <a:cubicBezTo>
                    <a:pt x="3" y="79"/>
                    <a:pt x="3" y="79"/>
                    <a:pt x="3" y="80"/>
                  </a:cubicBezTo>
                  <a:cubicBezTo>
                    <a:pt x="4" y="80"/>
                    <a:pt x="4" y="80"/>
                    <a:pt x="4" y="80"/>
                  </a:cubicBezTo>
                  <a:cubicBezTo>
                    <a:pt x="5" y="80"/>
                    <a:pt x="5" y="80"/>
                    <a:pt x="5" y="80"/>
                  </a:cubicBezTo>
                  <a:cubicBezTo>
                    <a:pt x="6" y="80"/>
                    <a:pt x="6" y="80"/>
                    <a:pt x="6" y="81"/>
                  </a:cubicBezTo>
                  <a:cubicBezTo>
                    <a:pt x="6" y="81"/>
                    <a:pt x="6" y="81"/>
                    <a:pt x="6" y="81"/>
                  </a:cubicBezTo>
                  <a:cubicBezTo>
                    <a:pt x="6" y="81"/>
                    <a:pt x="6" y="81"/>
                    <a:pt x="7" y="81"/>
                  </a:cubicBezTo>
                  <a:cubicBezTo>
                    <a:pt x="7" y="81"/>
                    <a:pt x="7" y="81"/>
                    <a:pt x="7" y="81"/>
                  </a:cubicBezTo>
                  <a:cubicBezTo>
                    <a:pt x="7" y="81"/>
                    <a:pt x="7" y="81"/>
                    <a:pt x="7" y="81"/>
                  </a:cubicBezTo>
                  <a:cubicBezTo>
                    <a:pt x="8" y="81"/>
                    <a:pt x="8" y="81"/>
                    <a:pt x="8" y="82"/>
                  </a:cubicBezTo>
                  <a:cubicBezTo>
                    <a:pt x="8" y="82"/>
                    <a:pt x="8" y="82"/>
                    <a:pt x="9" y="82"/>
                  </a:cubicBezTo>
                  <a:cubicBezTo>
                    <a:pt x="9" y="82"/>
                    <a:pt x="9" y="83"/>
                    <a:pt x="9" y="83"/>
                  </a:cubicBezTo>
                  <a:cubicBezTo>
                    <a:pt x="11" y="83"/>
                    <a:pt x="11" y="83"/>
                    <a:pt x="11" y="83"/>
                  </a:cubicBezTo>
                  <a:cubicBezTo>
                    <a:pt x="10" y="82"/>
                    <a:pt x="10" y="82"/>
                    <a:pt x="10" y="82"/>
                  </a:cubicBezTo>
                  <a:cubicBezTo>
                    <a:pt x="9" y="82"/>
                    <a:pt x="9" y="81"/>
                    <a:pt x="9" y="81"/>
                  </a:cubicBezTo>
                  <a:cubicBezTo>
                    <a:pt x="8" y="81"/>
                    <a:pt x="8" y="81"/>
                    <a:pt x="8" y="80"/>
                  </a:cubicBezTo>
                  <a:cubicBezTo>
                    <a:pt x="8" y="80"/>
                    <a:pt x="7" y="80"/>
                    <a:pt x="7" y="80"/>
                  </a:cubicBezTo>
                  <a:cubicBezTo>
                    <a:pt x="7" y="80"/>
                    <a:pt x="7" y="80"/>
                    <a:pt x="7" y="80"/>
                  </a:cubicBezTo>
                  <a:cubicBezTo>
                    <a:pt x="7" y="80"/>
                    <a:pt x="7" y="80"/>
                    <a:pt x="7" y="80"/>
                  </a:cubicBezTo>
                  <a:cubicBezTo>
                    <a:pt x="6" y="80"/>
                    <a:pt x="6" y="80"/>
                    <a:pt x="6" y="80"/>
                  </a:cubicBezTo>
                  <a:cubicBezTo>
                    <a:pt x="6" y="80"/>
                    <a:pt x="6" y="80"/>
                    <a:pt x="6" y="79"/>
                  </a:cubicBezTo>
                  <a:cubicBezTo>
                    <a:pt x="5" y="79"/>
                    <a:pt x="5" y="79"/>
                    <a:pt x="5" y="79"/>
                  </a:cubicBezTo>
                  <a:cubicBezTo>
                    <a:pt x="4" y="79"/>
                    <a:pt x="4" y="79"/>
                    <a:pt x="4" y="79"/>
                  </a:cubicBezTo>
                  <a:cubicBezTo>
                    <a:pt x="4" y="79"/>
                    <a:pt x="3" y="79"/>
                    <a:pt x="3" y="78"/>
                  </a:cubicBezTo>
                  <a:cubicBezTo>
                    <a:pt x="3" y="78"/>
                    <a:pt x="3" y="78"/>
                    <a:pt x="2" y="77"/>
                  </a:cubicBezTo>
                  <a:cubicBezTo>
                    <a:pt x="2" y="77"/>
                    <a:pt x="2" y="77"/>
                    <a:pt x="2" y="77"/>
                  </a:cubicBezTo>
                  <a:cubicBezTo>
                    <a:pt x="2" y="77"/>
                    <a:pt x="2" y="77"/>
                    <a:pt x="2" y="76"/>
                  </a:cubicBezTo>
                  <a:cubicBezTo>
                    <a:pt x="2" y="76"/>
                    <a:pt x="2" y="76"/>
                    <a:pt x="2" y="76"/>
                  </a:cubicBezTo>
                  <a:cubicBezTo>
                    <a:pt x="2" y="76"/>
                    <a:pt x="2" y="76"/>
                    <a:pt x="1" y="76"/>
                  </a:cubicBezTo>
                  <a:cubicBezTo>
                    <a:pt x="1" y="75"/>
                    <a:pt x="1" y="75"/>
                    <a:pt x="1" y="75"/>
                  </a:cubicBezTo>
                  <a:cubicBezTo>
                    <a:pt x="1" y="75"/>
                    <a:pt x="1" y="75"/>
                    <a:pt x="1" y="74"/>
                  </a:cubicBezTo>
                  <a:cubicBezTo>
                    <a:pt x="1" y="74"/>
                    <a:pt x="1" y="74"/>
                    <a:pt x="1" y="74"/>
                  </a:cubicBezTo>
                  <a:cubicBezTo>
                    <a:pt x="1" y="74"/>
                    <a:pt x="1" y="74"/>
                    <a:pt x="1" y="73"/>
                  </a:cubicBezTo>
                  <a:cubicBezTo>
                    <a:pt x="1" y="73"/>
                    <a:pt x="2" y="73"/>
                    <a:pt x="2" y="72"/>
                  </a:cubicBezTo>
                  <a:cubicBezTo>
                    <a:pt x="2" y="72"/>
                    <a:pt x="2" y="71"/>
                    <a:pt x="2" y="71"/>
                  </a:cubicBezTo>
                  <a:cubicBezTo>
                    <a:pt x="2" y="71"/>
                    <a:pt x="2" y="70"/>
                    <a:pt x="2" y="70"/>
                  </a:cubicBezTo>
                  <a:cubicBezTo>
                    <a:pt x="2" y="69"/>
                    <a:pt x="2" y="69"/>
                    <a:pt x="2" y="69"/>
                  </a:cubicBezTo>
                  <a:cubicBezTo>
                    <a:pt x="2" y="69"/>
                    <a:pt x="2" y="69"/>
                    <a:pt x="2" y="69"/>
                  </a:cubicBezTo>
                  <a:cubicBezTo>
                    <a:pt x="2" y="69"/>
                    <a:pt x="2" y="69"/>
                    <a:pt x="3" y="68"/>
                  </a:cubicBezTo>
                  <a:cubicBezTo>
                    <a:pt x="3" y="68"/>
                    <a:pt x="3" y="68"/>
                    <a:pt x="3" y="68"/>
                  </a:cubicBezTo>
                  <a:cubicBezTo>
                    <a:pt x="3" y="68"/>
                    <a:pt x="3" y="68"/>
                    <a:pt x="3" y="68"/>
                  </a:cubicBezTo>
                  <a:cubicBezTo>
                    <a:pt x="3" y="68"/>
                    <a:pt x="4" y="68"/>
                    <a:pt x="4" y="68"/>
                  </a:cubicBezTo>
                  <a:cubicBezTo>
                    <a:pt x="4" y="68"/>
                    <a:pt x="4" y="68"/>
                    <a:pt x="5" y="68"/>
                  </a:cubicBezTo>
                  <a:cubicBezTo>
                    <a:pt x="5" y="68"/>
                    <a:pt x="5" y="68"/>
                    <a:pt x="5" y="67"/>
                  </a:cubicBezTo>
                  <a:cubicBezTo>
                    <a:pt x="5" y="67"/>
                    <a:pt x="5" y="67"/>
                    <a:pt x="6" y="66"/>
                  </a:cubicBezTo>
                  <a:cubicBezTo>
                    <a:pt x="6" y="66"/>
                    <a:pt x="6" y="65"/>
                    <a:pt x="6" y="65"/>
                  </a:cubicBezTo>
                  <a:cubicBezTo>
                    <a:pt x="7" y="64"/>
                    <a:pt x="7" y="64"/>
                    <a:pt x="7" y="63"/>
                  </a:cubicBezTo>
                  <a:cubicBezTo>
                    <a:pt x="8" y="63"/>
                    <a:pt x="8" y="63"/>
                    <a:pt x="9" y="62"/>
                  </a:cubicBezTo>
                  <a:cubicBezTo>
                    <a:pt x="10" y="62"/>
                    <a:pt x="10" y="62"/>
                    <a:pt x="11" y="62"/>
                  </a:cubicBezTo>
                  <a:cubicBezTo>
                    <a:pt x="11" y="62"/>
                    <a:pt x="11" y="62"/>
                    <a:pt x="12" y="62"/>
                  </a:cubicBezTo>
                  <a:cubicBezTo>
                    <a:pt x="12" y="62"/>
                    <a:pt x="12" y="62"/>
                    <a:pt x="13" y="61"/>
                  </a:cubicBezTo>
                  <a:cubicBezTo>
                    <a:pt x="13" y="61"/>
                    <a:pt x="13" y="61"/>
                    <a:pt x="13" y="61"/>
                  </a:cubicBezTo>
                  <a:cubicBezTo>
                    <a:pt x="14" y="61"/>
                    <a:pt x="14" y="61"/>
                    <a:pt x="14" y="60"/>
                  </a:cubicBezTo>
                  <a:cubicBezTo>
                    <a:pt x="15" y="60"/>
                    <a:pt x="15" y="60"/>
                    <a:pt x="15" y="60"/>
                  </a:cubicBezTo>
                  <a:cubicBezTo>
                    <a:pt x="15" y="60"/>
                    <a:pt x="16" y="59"/>
                    <a:pt x="16" y="59"/>
                  </a:cubicBezTo>
                  <a:cubicBezTo>
                    <a:pt x="16" y="59"/>
                    <a:pt x="16" y="59"/>
                    <a:pt x="16" y="59"/>
                  </a:cubicBezTo>
                  <a:cubicBezTo>
                    <a:pt x="17" y="59"/>
                    <a:pt x="17" y="59"/>
                    <a:pt x="17" y="59"/>
                  </a:cubicBezTo>
                  <a:cubicBezTo>
                    <a:pt x="17" y="59"/>
                    <a:pt x="17" y="59"/>
                    <a:pt x="17" y="59"/>
                  </a:cubicBezTo>
                  <a:cubicBezTo>
                    <a:pt x="17" y="59"/>
                    <a:pt x="17" y="59"/>
                    <a:pt x="17" y="59"/>
                  </a:cubicBezTo>
                  <a:cubicBezTo>
                    <a:pt x="17" y="59"/>
                    <a:pt x="17" y="59"/>
                    <a:pt x="17" y="59"/>
                  </a:cubicBezTo>
                  <a:cubicBezTo>
                    <a:pt x="17" y="59"/>
                    <a:pt x="17" y="59"/>
                    <a:pt x="17" y="59"/>
                  </a:cubicBezTo>
                  <a:cubicBezTo>
                    <a:pt x="18" y="59"/>
                    <a:pt x="18" y="59"/>
                    <a:pt x="18" y="59"/>
                  </a:cubicBezTo>
                  <a:cubicBezTo>
                    <a:pt x="18" y="59"/>
                    <a:pt x="18" y="59"/>
                    <a:pt x="18" y="59"/>
                  </a:cubicBezTo>
                  <a:cubicBezTo>
                    <a:pt x="18" y="59"/>
                    <a:pt x="18" y="59"/>
                    <a:pt x="18" y="59"/>
                  </a:cubicBezTo>
                  <a:cubicBezTo>
                    <a:pt x="18" y="59"/>
                    <a:pt x="19" y="59"/>
                    <a:pt x="19" y="59"/>
                  </a:cubicBezTo>
                  <a:cubicBezTo>
                    <a:pt x="19" y="59"/>
                    <a:pt x="20" y="59"/>
                    <a:pt x="20" y="59"/>
                  </a:cubicBezTo>
                  <a:cubicBezTo>
                    <a:pt x="20" y="59"/>
                    <a:pt x="21" y="59"/>
                    <a:pt x="21" y="58"/>
                  </a:cubicBezTo>
                  <a:cubicBezTo>
                    <a:pt x="21" y="58"/>
                    <a:pt x="21" y="58"/>
                    <a:pt x="22" y="58"/>
                  </a:cubicBezTo>
                  <a:cubicBezTo>
                    <a:pt x="22" y="57"/>
                    <a:pt x="22" y="57"/>
                    <a:pt x="22" y="56"/>
                  </a:cubicBezTo>
                  <a:cubicBezTo>
                    <a:pt x="22" y="57"/>
                    <a:pt x="23" y="57"/>
                    <a:pt x="23" y="57"/>
                  </a:cubicBezTo>
                  <a:cubicBezTo>
                    <a:pt x="23" y="57"/>
                    <a:pt x="23" y="57"/>
                    <a:pt x="24" y="57"/>
                  </a:cubicBezTo>
                  <a:cubicBezTo>
                    <a:pt x="24" y="58"/>
                    <a:pt x="24" y="58"/>
                    <a:pt x="25" y="58"/>
                  </a:cubicBezTo>
                  <a:cubicBezTo>
                    <a:pt x="25" y="58"/>
                    <a:pt x="25" y="58"/>
                    <a:pt x="25" y="58"/>
                  </a:cubicBezTo>
                  <a:cubicBezTo>
                    <a:pt x="26" y="58"/>
                    <a:pt x="26" y="58"/>
                    <a:pt x="26" y="58"/>
                  </a:cubicBezTo>
                  <a:cubicBezTo>
                    <a:pt x="26" y="58"/>
                    <a:pt x="27" y="58"/>
                    <a:pt x="27" y="57"/>
                  </a:cubicBezTo>
                  <a:cubicBezTo>
                    <a:pt x="27" y="57"/>
                    <a:pt x="27" y="57"/>
                    <a:pt x="27" y="57"/>
                  </a:cubicBezTo>
                  <a:cubicBezTo>
                    <a:pt x="28" y="57"/>
                    <a:pt x="28" y="57"/>
                    <a:pt x="28" y="56"/>
                  </a:cubicBezTo>
                  <a:cubicBezTo>
                    <a:pt x="28" y="56"/>
                    <a:pt x="28" y="56"/>
                    <a:pt x="28" y="56"/>
                  </a:cubicBezTo>
                  <a:cubicBezTo>
                    <a:pt x="28" y="56"/>
                    <a:pt x="28" y="55"/>
                    <a:pt x="29" y="55"/>
                  </a:cubicBezTo>
                  <a:cubicBezTo>
                    <a:pt x="29" y="55"/>
                    <a:pt x="29" y="55"/>
                    <a:pt x="29" y="55"/>
                  </a:cubicBezTo>
                  <a:cubicBezTo>
                    <a:pt x="29" y="55"/>
                    <a:pt x="30" y="54"/>
                    <a:pt x="30" y="54"/>
                  </a:cubicBezTo>
                  <a:cubicBezTo>
                    <a:pt x="30" y="54"/>
                    <a:pt x="31" y="55"/>
                    <a:pt x="31" y="55"/>
                  </a:cubicBezTo>
                  <a:cubicBezTo>
                    <a:pt x="31" y="55"/>
                    <a:pt x="31" y="55"/>
                    <a:pt x="31" y="55"/>
                  </a:cubicBezTo>
                  <a:cubicBezTo>
                    <a:pt x="32" y="55"/>
                    <a:pt x="32" y="55"/>
                    <a:pt x="32" y="55"/>
                  </a:cubicBezTo>
                  <a:cubicBezTo>
                    <a:pt x="32" y="55"/>
                    <a:pt x="33" y="55"/>
                    <a:pt x="33" y="55"/>
                  </a:cubicBezTo>
                  <a:cubicBezTo>
                    <a:pt x="33" y="56"/>
                    <a:pt x="34" y="56"/>
                    <a:pt x="34" y="56"/>
                  </a:cubicBezTo>
                  <a:cubicBezTo>
                    <a:pt x="35" y="56"/>
                    <a:pt x="35" y="56"/>
                    <a:pt x="35" y="57"/>
                  </a:cubicBezTo>
                  <a:cubicBezTo>
                    <a:pt x="36" y="57"/>
                    <a:pt x="36" y="57"/>
                    <a:pt x="36" y="57"/>
                  </a:cubicBezTo>
                  <a:cubicBezTo>
                    <a:pt x="37" y="57"/>
                    <a:pt x="37" y="57"/>
                    <a:pt x="37" y="57"/>
                  </a:cubicBezTo>
                  <a:cubicBezTo>
                    <a:pt x="37" y="57"/>
                    <a:pt x="38" y="57"/>
                    <a:pt x="38" y="57"/>
                  </a:cubicBezTo>
                  <a:cubicBezTo>
                    <a:pt x="38" y="57"/>
                    <a:pt x="38" y="57"/>
                    <a:pt x="38" y="57"/>
                  </a:cubicBezTo>
                  <a:cubicBezTo>
                    <a:pt x="38" y="57"/>
                    <a:pt x="38" y="57"/>
                    <a:pt x="38" y="57"/>
                  </a:cubicBezTo>
                  <a:cubicBezTo>
                    <a:pt x="38" y="57"/>
                    <a:pt x="38" y="57"/>
                    <a:pt x="38" y="57"/>
                  </a:cubicBezTo>
                  <a:cubicBezTo>
                    <a:pt x="38" y="57"/>
                    <a:pt x="38" y="57"/>
                    <a:pt x="38" y="57"/>
                  </a:cubicBezTo>
                  <a:cubicBezTo>
                    <a:pt x="38" y="58"/>
                    <a:pt x="38" y="58"/>
                    <a:pt x="38" y="58"/>
                  </a:cubicBezTo>
                  <a:cubicBezTo>
                    <a:pt x="38" y="58"/>
                    <a:pt x="37" y="58"/>
                    <a:pt x="37" y="58"/>
                  </a:cubicBezTo>
                  <a:cubicBezTo>
                    <a:pt x="37" y="58"/>
                    <a:pt x="37" y="58"/>
                    <a:pt x="36" y="58"/>
                  </a:cubicBezTo>
                  <a:cubicBezTo>
                    <a:pt x="36" y="58"/>
                    <a:pt x="36" y="58"/>
                    <a:pt x="35" y="58"/>
                  </a:cubicBezTo>
                  <a:cubicBezTo>
                    <a:pt x="35" y="58"/>
                    <a:pt x="35" y="58"/>
                    <a:pt x="34" y="58"/>
                  </a:cubicBezTo>
                  <a:cubicBezTo>
                    <a:pt x="34" y="58"/>
                    <a:pt x="34" y="58"/>
                    <a:pt x="33" y="58"/>
                  </a:cubicBezTo>
                  <a:cubicBezTo>
                    <a:pt x="33" y="58"/>
                    <a:pt x="33" y="58"/>
                    <a:pt x="33" y="58"/>
                  </a:cubicBezTo>
                  <a:cubicBezTo>
                    <a:pt x="33" y="59"/>
                    <a:pt x="32" y="59"/>
                    <a:pt x="32" y="59"/>
                  </a:cubicBezTo>
                  <a:cubicBezTo>
                    <a:pt x="32" y="59"/>
                    <a:pt x="32" y="59"/>
                    <a:pt x="32" y="59"/>
                  </a:cubicBezTo>
                  <a:cubicBezTo>
                    <a:pt x="32" y="59"/>
                    <a:pt x="32" y="59"/>
                    <a:pt x="32" y="60"/>
                  </a:cubicBezTo>
                  <a:cubicBezTo>
                    <a:pt x="32" y="60"/>
                    <a:pt x="32" y="60"/>
                    <a:pt x="32" y="60"/>
                  </a:cubicBezTo>
                  <a:cubicBezTo>
                    <a:pt x="32" y="60"/>
                    <a:pt x="32" y="60"/>
                    <a:pt x="32" y="61"/>
                  </a:cubicBezTo>
                  <a:cubicBezTo>
                    <a:pt x="32" y="61"/>
                    <a:pt x="32" y="61"/>
                    <a:pt x="33" y="61"/>
                  </a:cubicBezTo>
                  <a:cubicBezTo>
                    <a:pt x="33" y="61"/>
                    <a:pt x="33" y="62"/>
                    <a:pt x="33" y="62"/>
                  </a:cubicBezTo>
                  <a:cubicBezTo>
                    <a:pt x="34" y="62"/>
                    <a:pt x="34" y="62"/>
                    <a:pt x="34" y="62"/>
                  </a:cubicBezTo>
                  <a:cubicBezTo>
                    <a:pt x="35" y="62"/>
                    <a:pt x="35" y="62"/>
                    <a:pt x="36" y="62"/>
                  </a:cubicBezTo>
                  <a:cubicBezTo>
                    <a:pt x="36" y="62"/>
                    <a:pt x="36" y="62"/>
                    <a:pt x="36" y="62"/>
                  </a:cubicBezTo>
                  <a:cubicBezTo>
                    <a:pt x="36" y="62"/>
                    <a:pt x="36" y="62"/>
                    <a:pt x="37" y="62"/>
                  </a:cubicBezTo>
                  <a:cubicBezTo>
                    <a:pt x="37" y="62"/>
                    <a:pt x="37" y="62"/>
                    <a:pt x="37" y="62"/>
                  </a:cubicBezTo>
                  <a:cubicBezTo>
                    <a:pt x="37" y="62"/>
                    <a:pt x="37" y="62"/>
                    <a:pt x="37" y="62"/>
                  </a:cubicBezTo>
                  <a:cubicBezTo>
                    <a:pt x="37" y="62"/>
                    <a:pt x="38" y="62"/>
                    <a:pt x="38" y="62"/>
                  </a:cubicBezTo>
                  <a:cubicBezTo>
                    <a:pt x="38" y="62"/>
                    <a:pt x="38" y="62"/>
                    <a:pt x="38" y="62"/>
                  </a:cubicBezTo>
                  <a:cubicBezTo>
                    <a:pt x="38" y="62"/>
                    <a:pt x="38" y="62"/>
                    <a:pt x="38" y="62"/>
                  </a:cubicBezTo>
                  <a:cubicBezTo>
                    <a:pt x="38" y="62"/>
                    <a:pt x="39" y="62"/>
                    <a:pt x="39" y="62"/>
                  </a:cubicBezTo>
                  <a:cubicBezTo>
                    <a:pt x="39" y="62"/>
                    <a:pt x="39" y="62"/>
                    <a:pt x="39" y="62"/>
                  </a:cubicBezTo>
                  <a:cubicBezTo>
                    <a:pt x="40" y="62"/>
                    <a:pt x="40" y="62"/>
                    <a:pt x="40" y="62"/>
                  </a:cubicBezTo>
                  <a:cubicBezTo>
                    <a:pt x="40" y="62"/>
                    <a:pt x="41" y="62"/>
                    <a:pt x="41" y="62"/>
                  </a:cubicBezTo>
                  <a:cubicBezTo>
                    <a:pt x="41" y="63"/>
                    <a:pt x="41" y="63"/>
                    <a:pt x="42" y="63"/>
                  </a:cubicBezTo>
                  <a:cubicBezTo>
                    <a:pt x="42" y="63"/>
                    <a:pt x="42" y="63"/>
                    <a:pt x="42" y="63"/>
                  </a:cubicBezTo>
                  <a:cubicBezTo>
                    <a:pt x="42" y="63"/>
                    <a:pt x="42" y="63"/>
                    <a:pt x="43" y="63"/>
                  </a:cubicBezTo>
                  <a:cubicBezTo>
                    <a:pt x="43" y="63"/>
                    <a:pt x="43" y="63"/>
                    <a:pt x="43" y="63"/>
                  </a:cubicBezTo>
                  <a:cubicBezTo>
                    <a:pt x="43" y="63"/>
                    <a:pt x="43" y="63"/>
                    <a:pt x="44" y="63"/>
                  </a:cubicBezTo>
                  <a:cubicBezTo>
                    <a:pt x="44" y="63"/>
                    <a:pt x="44" y="63"/>
                    <a:pt x="44" y="63"/>
                  </a:cubicBezTo>
                  <a:cubicBezTo>
                    <a:pt x="44" y="63"/>
                    <a:pt x="44" y="63"/>
                    <a:pt x="44" y="63"/>
                  </a:cubicBezTo>
                  <a:cubicBezTo>
                    <a:pt x="45" y="63"/>
                    <a:pt x="45" y="63"/>
                    <a:pt x="45" y="63"/>
                  </a:cubicBezTo>
                  <a:cubicBezTo>
                    <a:pt x="45" y="63"/>
                    <a:pt x="45" y="63"/>
                    <a:pt x="45" y="63"/>
                  </a:cubicBezTo>
                  <a:cubicBezTo>
                    <a:pt x="45" y="62"/>
                    <a:pt x="46" y="62"/>
                    <a:pt x="46" y="62"/>
                  </a:cubicBezTo>
                  <a:cubicBezTo>
                    <a:pt x="46" y="62"/>
                    <a:pt x="46" y="62"/>
                    <a:pt x="47" y="62"/>
                  </a:cubicBezTo>
                  <a:cubicBezTo>
                    <a:pt x="47" y="62"/>
                    <a:pt x="47" y="62"/>
                    <a:pt x="47" y="62"/>
                  </a:cubicBezTo>
                  <a:cubicBezTo>
                    <a:pt x="48" y="62"/>
                    <a:pt x="48" y="62"/>
                    <a:pt x="48" y="62"/>
                  </a:cubicBezTo>
                  <a:cubicBezTo>
                    <a:pt x="48" y="62"/>
                    <a:pt x="49" y="62"/>
                    <a:pt x="49" y="62"/>
                  </a:cubicBezTo>
                  <a:cubicBezTo>
                    <a:pt x="49" y="62"/>
                    <a:pt x="49" y="62"/>
                    <a:pt x="49" y="62"/>
                  </a:cubicBezTo>
                  <a:cubicBezTo>
                    <a:pt x="50" y="62"/>
                    <a:pt x="50" y="62"/>
                    <a:pt x="50" y="62"/>
                  </a:cubicBezTo>
                  <a:cubicBezTo>
                    <a:pt x="50" y="62"/>
                    <a:pt x="50" y="62"/>
                    <a:pt x="50" y="63"/>
                  </a:cubicBezTo>
                  <a:cubicBezTo>
                    <a:pt x="51" y="63"/>
                    <a:pt x="51" y="63"/>
                    <a:pt x="51" y="63"/>
                  </a:cubicBezTo>
                  <a:cubicBezTo>
                    <a:pt x="51" y="63"/>
                    <a:pt x="51" y="64"/>
                    <a:pt x="52" y="64"/>
                  </a:cubicBezTo>
                  <a:cubicBezTo>
                    <a:pt x="52" y="64"/>
                    <a:pt x="52" y="64"/>
                    <a:pt x="52" y="64"/>
                  </a:cubicBezTo>
                  <a:cubicBezTo>
                    <a:pt x="52" y="64"/>
                    <a:pt x="53" y="64"/>
                    <a:pt x="53" y="64"/>
                  </a:cubicBezTo>
                  <a:cubicBezTo>
                    <a:pt x="53" y="64"/>
                    <a:pt x="53" y="64"/>
                    <a:pt x="53" y="64"/>
                  </a:cubicBezTo>
                  <a:cubicBezTo>
                    <a:pt x="54" y="64"/>
                    <a:pt x="54" y="64"/>
                    <a:pt x="54" y="64"/>
                  </a:cubicBezTo>
                  <a:cubicBezTo>
                    <a:pt x="54" y="64"/>
                    <a:pt x="54" y="64"/>
                    <a:pt x="55" y="64"/>
                  </a:cubicBezTo>
                  <a:cubicBezTo>
                    <a:pt x="55" y="64"/>
                    <a:pt x="55" y="63"/>
                    <a:pt x="55" y="63"/>
                  </a:cubicBezTo>
                  <a:cubicBezTo>
                    <a:pt x="55" y="63"/>
                    <a:pt x="55" y="63"/>
                    <a:pt x="55" y="63"/>
                  </a:cubicBezTo>
                  <a:cubicBezTo>
                    <a:pt x="55" y="63"/>
                    <a:pt x="55" y="63"/>
                    <a:pt x="56" y="63"/>
                  </a:cubicBezTo>
                  <a:cubicBezTo>
                    <a:pt x="56" y="63"/>
                    <a:pt x="56" y="63"/>
                    <a:pt x="56" y="63"/>
                  </a:cubicBezTo>
                  <a:cubicBezTo>
                    <a:pt x="56" y="63"/>
                    <a:pt x="56" y="63"/>
                    <a:pt x="56" y="63"/>
                  </a:cubicBezTo>
                  <a:cubicBezTo>
                    <a:pt x="57" y="63"/>
                    <a:pt x="58" y="63"/>
                    <a:pt x="59" y="64"/>
                  </a:cubicBezTo>
                  <a:cubicBezTo>
                    <a:pt x="61" y="64"/>
                    <a:pt x="62" y="65"/>
                    <a:pt x="64" y="65"/>
                  </a:cubicBezTo>
                  <a:cubicBezTo>
                    <a:pt x="66" y="66"/>
                    <a:pt x="67" y="67"/>
                    <a:pt x="69" y="68"/>
                  </a:cubicBezTo>
                  <a:cubicBezTo>
                    <a:pt x="71" y="69"/>
                    <a:pt x="73" y="70"/>
                    <a:pt x="74" y="71"/>
                  </a:cubicBezTo>
                  <a:cubicBezTo>
                    <a:pt x="76" y="72"/>
                    <a:pt x="76" y="72"/>
                    <a:pt x="76" y="72"/>
                  </a:cubicBezTo>
                  <a:cubicBezTo>
                    <a:pt x="77" y="73"/>
                    <a:pt x="78" y="73"/>
                    <a:pt x="79" y="74"/>
                  </a:cubicBezTo>
                  <a:cubicBezTo>
                    <a:pt x="81" y="75"/>
                    <a:pt x="81" y="75"/>
                    <a:pt x="82" y="76"/>
                  </a:cubicBezTo>
                  <a:cubicBezTo>
                    <a:pt x="83" y="76"/>
                    <a:pt x="84" y="76"/>
                    <a:pt x="84" y="76"/>
                  </a:cubicBezTo>
                  <a:cubicBezTo>
                    <a:pt x="85" y="77"/>
                    <a:pt x="86" y="77"/>
                    <a:pt x="86" y="77"/>
                  </a:cubicBezTo>
                  <a:cubicBezTo>
                    <a:pt x="86" y="77"/>
                    <a:pt x="86" y="77"/>
                    <a:pt x="86" y="77"/>
                  </a:cubicBezTo>
                  <a:cubicBezTo>
                    <a:pt x="86" y="77"/>
                    <a:pt x="86" y="77"/>
                    <a:pt x="86" y="77"/>
                  </a:cubicBezTo>
                  <a:cubicBezTo>
                    <a:pt x="87" y="77"/>
                    <a:pt x="87" y="77"/>
                    <a:pt x="87" y="77"/>
                  </a:cubicBezTo>
                  <a:cubicBezTo>
                    <a:pt x="87" y="77"/>
                    <a:pt x="87" y="77"/>
                    <a:pt x="87" y="77"/>
                  </a:cubicBezTo>
                  <a:cubicBezTo>
                    <a:pt x="87" y="77"/>
                    <a:pt x="87" y="77"/>
                    <a:pt x="87" y="77"/>
                  </a:cubicBezTo>
                  <a:cubicBezTo>
                    <a:pt x="87" y="77"/>
                    <a:pt x="87" y="77"/>
                    <a:pt x="87" y="77"/>
                  </a:cubicBezTo>
                  <a:cubicBezTo>
                    <a:pt x="87" y="77"/>
                    <a:pt x="87" y="77"/>
                    <a:pt x="87" y="77"/>
                  </a:cubicBezTo>
                  <a:cubicBezTo>
                    <a:pt x="87" y="77"/>
                    <a:pt x="87" y="77"/>
                    <a:pt x="87" y="77"/>
                  </a:cubicBezTo>
                  <a:cubicBezTo>
                    <a:pt x="87" y="77"/>
                    <a:pt x="87" y="77"/>
                    <a:pt x="88" y="77"/>
                  </a:cubicBezTo>
                  <a:cubicBezTo>
                    <a:pt x="88" y="77"/>
                    <a:pt x="88" y="77"/>
                    <a:pt x="88" y="77"/>
                  </a:cubicBezTo>
                  <a:cubicBezTo>
                    <a:pt x="88" y="77"/>
                    <a:pt x="89" y="77"/>
                    <a:pt x="89" y="78"/>
                  </a:cubicBezTo>
                  <a:cubicBezTo>
                    <a:pt x="89" y="78"/>
                    <a:pt x="89" y="78"/>
                    <a:pt x="89" y="78"/>
                  </a:cubicBezTo>
                  <a:cubicBezTo>
                    <a:pt x="90" y="79"/>
                    <a:pt x="90" y="79"/>
                    <a:pt x="90" y="79"/>
                  </a:cubicBezTo>
                  <a:cubicBezTo>
                    <a:pt x="90" y="79"/>
                    <a:pt x="91" y="80"/>
                    <a:pt x="91" y="80"/>
                  </a:cubicBezTo>
                  <a:cubicBezTo>
                    <a:pt x="91" y="80"/>
                    <a:pt x="92" y="80"/>
                    <a:pt x="92" y="80"/>
                  </a:cubicBezTo>
                  <a:cubicBezTo>
                    <a:pt x="93" y="80"/>
                    <a:pt x="93" y="80"/>
                    <a:pt x="94" y="80"/>
                  </a:cubicBezTo>
                  <a:cubicBezTo>
                    <a:pt x="94" y="80"/>
                    <a:pt x="95" y="81"/>
                    <a:pt x="95" y="81"/>
                  </a:cubicBezTo>
                  <a:cubicBezTo>
                    <a:pt x="96" y="81"/>
                    <a:pt x="96" y="81"/>
                    <a:pt x="97" y="81"/>
                  </a:cubicBezTo>
                  <a:cubicBezTo>
                    <a:pt x="97" y="81"/>
                    <a:pt x="98" y="82"/>
                    <a:pt x="98" y="82"/>
                  </a:cubicBezTo>
                  <a:cubicBezTo>
                    <a:pt x="98" y="82"/>
                    <a:pt x="99" y="82"/>
                    <a:pt x="99" y="83"/>
                  </a:cubicBezTo>
                  <a:cubicBezTo>
                    <a:pt x="100" y="83"/>
                    <a:pt x="100" y="83"/>
                    <a:pt x="100" y="83"/>
                  </a:cubicBezTo>
                  <a:cubicBezTo>
                    <a:pt x="100" y="82"/>
                    <a:pt x="100" y="82"/>
                    <a:pt x="99" y="82"/>
                  </a:cubicBezTo>
                  <a:cubicBezTo>
                    <a:pt x="99" y="81"/>
                    <a:pt x="98" y="81"/>
                    <a:pt x="98" y="81"/>
                  </a:cubicBezTo>
                  <a:cubicBezTo>
                    <a:pt x="97" y="80"/>
                    <a:pt x="96" y="80"/>
                    <a:pt x="96" y="80"/>
                  </a:cubicBezTo>
                  <a:cubicBezTo>
                    <a:pt x="95" y="80"/>
                    <a:pt x="94" y="79"/>
                    <a:pt x="94" y="79"/>
                  </a:cubicBezTo>
                  <a:cubicBezTo>
                    <a:pt x="93" y="79"/>
                    <a:pt x="93" y="79"/>
                    <a:pt x="92" y="79"/>
                  </a:cubicBezTo>
                  <a:cubicBezTo>
                    <a:pt x="92" y="79"/>
                    <a:pt x="92" y="79"/>
                    <a:pt x="92" y="79"/>
                  </a:cubicBezTo>
                  <a:cubicBezTo>
                    <a:pt x="91" y="79"/>
                    <a:pt x="91" y="79"/>
                    <a:pt x="91" y="78"/>
                  </a:cubicBezTo>
                  <a:cubicBezTo>
                    <a:pt x="91" y="78"/>
                    <a:pt x="90" y="78"/>
                    <a:pt x="90" y="78"/>
                  </a:cubicBezTo>
                  <a:cubicBezTo>
                    <a:pt x="90" y="77"/>
                    <a:pt x="90" y="77"/>
                    <a:pt x="89" y="77"/>
                  </a:cubicBezTo>
                  <a:cubicBezTo>
                    <a:pt x="89" y="77"/>
                    <a:pt x="89" y="77"/>
                    <a:pt x="89" y="76"/>
                  </a:cubicBezTo>
                  <a:cubicBezTo>
                    <a:pt x="89" y="76"/>
                    <a:pt x="88" y="76"/>
                    <a:pt x="88" y="76"/>
                  </a:cubicBezTo>
                  <a:cubicBezTo>
                    <a:pt x="88" y="76"/>
                    <a:pt x="87" y="76"/>
                    <a:pt x="87" y="76"/>
                  </a:cubicBezTo>
                  <a:cubicBezTo>
                    <a:pt x="87" y="76"/>
                    <a:pt x="87" y="76"/>
                    <a:pt x="87" y="76"/>
                  </a:cubicBezTo>
                  <a:cubicBezTo>
                    <a:pt x="87" y="76"/>
                    <a:pt x="87" y="76"/>
                    <a:pt x="87" y="76"/>
                  </a:cubicBezTo>
                  <a:cubicBezTo>
                    <a:pt x="87" y="76"/>
                    <a:pt x="87" y="76"/>
                    <a:pt x="87" y="76"/>
                  </a:cubicBezTo>
                  <a:cubicBezTo>
                    <a:pt x="87" y="76"/>
                    <a:pt x="87" y="76"/>
                    <a:pt x="87" y="76"/>
                  </a:cubicBezTo>
                  <a:cubicBezTo>
                    <a:pt x="87" y="76"/>
                    <a:pt x="87" y="76"/>
                    <a:pt x="87" y="76"/>
                  </a:cubicBezTo>
                  <a:cubicBezTo>
                    <a:pt x="86" y="76"/>
                    <a:pt x="86" y="76"/>
                    <a:pt x="86" y="76"/>
                  </a:cubicBezTo>
                  <a:cubicBezTo>
                    <a:pt x="86" y="76"/>
                    <a:pt x="86" y="76"/>
                    <a:pt x="86" y="76"/>
                  </a:cubicBezTo>
                  <a:cubicBezTo>
                    <a:pt x="86" y="76"/>
                    <a:pt x="86" y="76"/>
                    <a:pt x="86" y="76"/>
                  </a:cubicBezTo>
                  <a:cubicBezTo>
                    <a:pt x="86" y="76"/>
                    <a:pt x="85" y="76"/>
                    <a:pt x="84" y="76"/>
                  </a:cubicBezTo>
                  <a:cubicBezTo>
                    <a:pt x="84" y="75"/>
                    <a:pt x="83" y="75"/>
                    <a:pt x="82" y="75"/>
                  </a:cubicBezTo>
                  <a:cubicBezTo>
                    <a:pt x="82" y="74"/>
                    <a:pt x="81" y="74"/>
                    <a:pt x="80" y="73"/>
                  </a:cubicBezTo>
                  <a:cubicBezTo>
                    <a:pt x="79" y="73"/>
                    <a:pt x="78" y="72"/>
                    <a:pt x="76" y="71"/>
                  </a:cubicBezTo>
                  <a:cubicBezTo>
                    <a:pt x="75" y="70"/>
                    <a:pt x="75" y="70"/>
                    <a:pt x="75" y="70"/>
                  </a:cubicBezTo>
                  <a:cubicBezTo>
                    <a:pt x="73" y="69"/>
                    <a:pt x="71" y="68"/>
                    <a:pt x="70" y="67"/>
                  </a:cubicBezTo>
                  <a:cubicBezTo>
                    <a:pt x="68" y="66"/>
                    <a:pt x="66" y="65"/>
                    <a:pt x="64" y="64"/>
                  </a:cubicBezTo>
                  <a:cubicBezTo>
                    <a:pt x="62" y="64"/>
                    <a:pt x="61" y="63"/>
                    <a:pt x="59" y="63"/>
                  </a:cubicBezTo>
                  <a:cubicBezTo>
                    <a:pt x="58" y="62"/>
                    <a:pt x="57" y="62"/>
                    <a:pt x="56" y="62"/>
                  </a:cubicBezTo>
                  <a:cubicBezTo>
                    <a:pt x="56" y="62"/>
                    <a:pt x="56" y="62"/>
                    <a:pt x="56" y="62"/>
                  </a:cubicBezTo>
                  <a:cubicBezTo>
                    <a:pt x="56" y="62"/>
                    <a:pt x="55" y="62"/>
                    <a:pt x="55" y="62"/>
                  </a:cubicBezTo>
                  <a:cubicBezTo>
                    <a:pt x="55" y="62"/>
                    <a:pt x="55" y="62"/>
                    <a:pt x="55" y="62"/>
                  </a:cubicBezTo>
                  <a:cubicBezTo>
                    <a:pt x="55" y="62"/>
                    <a:pt x="55" y="62"/>
                    <a:pt x="55" y="62"/>
                  </a:cubicBezTo>
                  <a:cubicBezTo>
                    <a:pt x="55" y="63"/>
                    <a:pt x="54" y="63"/>
                    <a:pt x="54" y="63"/>
                  </a:cubicBezTo>
                  <a:cubicBezTo>
                    <a:pt x="54" y="63"/>
                    <a:pt x="54" y="63"/>
                    <a:pt x="54" y="63"/>
                  </a:cubicBezTo>
                  <a:cubicBezTo>
                    <a:pt x="54" y="63"/>
                    <a:pt x="53" y="63"/>
                    <a:pt x="53" y="63"/>
                  </a:cubicBezTo>
                  <a:cubicBezTo>
                    <a:pt x="53" y="63"/>
                    <a:pt x="53" y="63"/>
                    <a:pt x="53" y="63"/>
                  </a:cubicBezTo>
                  <a:cubicBezTo>
                    <a:pt x="53" y="63"/>
                    <a:pt x="53" y="63"/>
                    <a:pt x="52" y="63"/>
                  </a:cubicBezTo>
                  <a:cubicBezTo>
                    <a:pt x="52" y="63"/>
                    <a:pt x="52" y="63"/>
                    <a:pt x="52" y="63"/>
                  </a:cubicBezTo>
                  <a:cubicBezTo>
                    <a:pt x="52" y="63"/>
                    <a:pt x="52" y="63"/>
                    <a:pt x="52" y="63"/>
                  </a:cubicBezTo>
                  <a:cubicBezTo>
                    <a:pt x="52" y="63"/>
                    <a:pt x="51" y="62"/>
                    <a:pt x="51" y="62"/>
                  </a:cubicBezTo>
                  <a:cubicBezTo>
                    <a:pt x="51" y="62"/>
                    <a:pt x="51" y="62"/>
                    <a:pt x="51" y="61"/>
                  </a:cubicBezTo>
                  <a:cubicBezTo>
                    <a:pt x="50" y="61"/>
                    <a:pt x="50" y="61"/>
                    <a:pt x="50" y="61"/>
                  </a:cubicBezTo>
                  <a:cubicBezTo>
                    <a:pt x="50" y="61"/>
                    <a:pt x="49" y="61"/>
                    <a:pt x="49" y="61"/>
                  </a:cubicBezTo>
                  <a:cubicBezTo>
                    <a:pt x="49" y="61"/>
                    <a:pt x="49" y="61"/>
                    <a:pt x="48" y="61"/>
                  </a:cubicBezTo>
                  <a:cubicBezTo>
                    <a:pt x="48" y="61"/>
                    <a:pt x="48" y="61"/>
                    <a:pt x="47" y="61"/>
                  </a:cubicBezTo>
                  <a:cubicBezTo>
                    <a:pt x="47" y="61"/>
                    <a:pt x="47" y="61"/>
                    <a:pt x="46" y="61"/>
                  </a:cubicBezTo>
                  <a:cubicBezTo>
                    <a:pt x="46" y="61"/>
                    <a:pt x="46" y="61"/>
                    <a:pt x="45" y="61"/>
                  </a:cubicBezTo>
                  <a:cubicBezTo>
                    <a:pt x="45" y="62"/>
                    <a:pt x="45" y="62"/>
                    <a:pt x="45" y="62"/>
                  </a:cubicBezTo>
                  <a:cubicBezTo>
                    <a:pt x="44" y="62"/>
                    <a:pt x="44" y="62"/>
                    <a:pt x="44" y="62"/>
                  </a:cubicBezTo>
                  <a:cubicBezTo>
                    <a:pt x="44" y="62"/>
                    <a:pt x="44" y="62"/>
                    <a:pt x="44" y="62"/>
                  </a:cubicBezTo>
                  <a:cubicBezTo>
                    <a:pt x="44" y="62"/>
                    <a:pt x="44" y="62"/>
                    <a:pt x="44" y="62"/>
                  </a:cubicBezTo>
                  <a:cubicBezTo>
                    <a:pt x="44" y="62"/>
                    <a:pt x="44" y="62"/>
                    <a:pt x="44" y="62"/>
                  </a:cubicBezTo>
                  <a:cubicBezTo>
                    <a:pt x="43" y="62"/>
                    <a:pt x="43" y="62"/>
                    <a:pt x="43" y="62"/>
                  </a:cubicBezTo>
                  <a:cubicBezTo>
                    <a:pt x="43" y="62"/>
                    <a:pt x="43" y="62"/>
                    <a:pt x="43" y="62"/>
                  </a:cubicBezTo>
                  <a:cubicBezTo>
                    <a:pt x="43" y="62"/>
                    <a:pt x="42" y="62"/>
                    <a:pt x="42" y="62"/>
                  </a:cubicBezTo>
                  <a:cubicBezTo>
                    <a:pt x="42" y="62"/>
                    <a:pt x="42" y="62"/>
                    <a:pt x="42" y="62"/>
                  </a:cubicBezTo>
                  <a:cubicBezTo>
                    <a:pt x="42" y="62"/>
                    <a:pt x="41" y="62"/>
                    <a:pt x="41" y="62"/>
                  </a:cubicBezTo>
                  <a:cubicBezTo>
                    <a:pt x="41" y="61"/>
                    <a:pt x="41" y="61"/>
                    <a:pt x="40" y="61"/>
                  </a:cubicBezTo>
                  <a:cubicBezTo>
                    <a:pt x="40" y="61"/>
                    <a:pt x="40" y="61"/>
                    <a:pt x="40" y="61"/>
                  </a:cubicBezTo>
                  <a:cubicBezTo>
                    <a:pt x="39" y="61"/>
                    <a:pt x="39" y="61"/>
                    <a:pt x="39" y="61"/>
                  </a:cubicBezTo>
                  <a:cubicBezTo>
                    <a:pt x="39" y="61"/>
                    <a:pt x="38" y="61"/>
                    <a:pt x="38" y="61"/>
                  </a:cubicBezTo>
                  <a:cubicBezTo>
                    <a:pt x="38" y="61"/>
                    <a:pt x="38" y="61"/>
                    <a:pt x="38" y="61"/>
                  </a:cubicBezTo>
                  <a:cubicBezTo>
                    <a:pt x="38" y="61"/>
                    <a:pt x="38" y="61"/>
                    <a:pt x="38" y="61"/>
                  </a:cubicBezTo>
                  <a:cubicBezTo>
                    <a:pt x="37" y="61"/>
                    <a:pt x="37" y="61"/>
                    <a:pt x="37" y="61"/>
                  </a:cubicBezTo>
                  <a:cubicBezTo>
                    <a:pt x="37" y="61"/>
                    <a:pt x="37" y="61"/>
                    <a:pt x="37" y="61"/>
                  </a:cubicBezTo>
                  <a:cubicBezTo>
                    <a:pt x="37" y="61"/>
                    <a:pt x="37" y="61"/>
                    <a:pt x="36" y="61"/>
                  </a:cubicBezTo>
                  <a:cubicBezTo>
                    <a:pt x="36" y="61"/>
                    <a:pt x="36" y="61"/>
                    <a:pt x="36" y="61"/>
                  </a:cubicBezTo>
                  <a:cubicBezTo>
                    <a:pt x="36" y="61"/>
                    <a:pt x="36" y="61"/>
                    <a:pt x="36" y="61"/>
                  </a:cubicBezTo>
                  <a:cubicBezTo>
                    <a:pt x="35" y="61"/>
                    <a:pt x="35" y="61"/>
                    <a:pt x="35" y="61"/>
                  </a:cubicBezTo>
                  <a:cubicBezTo>
                    <a:pt x="34" y="61"/>
                    <a:pt x="34" y="61"/>
                    <a:pt x="34" y="61"/>
                  </a:cubicBezTo>
                  <a:cubicBezTo>
                    <a:pt x="34" y="61"/>
                    <a:pt x="33" y="61"/>
                    <a:pt x="33" y="61"/>
                  </a:cubicBezTo>
                  <a:cubicBezTo>
                    <a:pt x="33" y="60"/>
                    <a:pt x="33" y="60"/>
                    <a:pt x="33" y="60"/>
                  </a:cubicBezTo>
                  <a:cubicBezTo>
                    <a:pt x="33" y="59"/>
                    <a:pt x="33" y="59"/>
                    <a:pt x="33" y="59"/>
                  </a:cubicBezTo>
                  <a:cubicBezTo>
                    <a:pt x="33" y="59"/>
                    <a:pt x="33" y="59"/>
                    <a:pt x="33" y="59"/>
                  </a:cubicBezTo>
                  <a:cubicBezTo>
                    <a:pt x="34" y="59"/>
                    <a:pt x="34" y="59"/>
                    <a:pt x="34" y="59"/>
                  </a:cubicBezTo>
                  <a:cubicBezTo>
                    <a:pt x="34" y="59"/>
                    <a:pt x="34" y="59"/>
                    <a:pt x="35" y="59"/>
                  </a:cubicBezTo>
                  <a:cubicBezTo>
                    <a:pt x="35" y="59"/>
                    <a:pt x="35" y="59"/>
                    <a:pt x="35" y="59"/>
                  </a:cubicBezTo>
                  <a:cubicBezTo>
                    <a:pt x="36" y="59"/>
                    <a:pt x="36" y="59"/>
                    <a:pt x="37" y="59"/>
                  </a:cubicBezTo>
                  <a:cubicBezTo>
                    <a:pt x="37" y="59"/>
                    <a:pt x="37" y="59"/>
                    <a:pt x="38" y="59"/>
                  </a:cubicBezTo>
                  <a:cubicBezTo>
                    <a:pt x="38" y="59"/>
                    <a:pt x="38" y="59"/>
                    <a:pt x="38" y="58"/>
                  </a:cubicBezTo>
                  <a:cubicBezTo>
                    <a:pt x="39" y="58"/>
                    <a:pt x="39" y="58"/>
                    <a:pt x="39" y="58"/>
                  </a:cubicBezTo>
                  <a:cubicBezTo>
                    <a:pt x="39" y="57"/>
                    <a:pt x="39" y="57"/>
                    <a:pt x="39" y="57"/>
                  </a:cubicBezTo>
                  <a:cubicBezTo>
                    <a:pt x="39" y="57"/>
                    <a:pt x="39" y="57"/>
                    <a:pt x="39" y="56"/>
                  </a:cubicBezTo>
                  <a:cubicBezTo>
                    <a:pt x="39" y="56"/>
                    <a:pt x="39" y="56"/>
                    <a:pt x="38" y="56"/>
                  </a:cubicBezTo>
                  <a:cubicBezTo>
                    <a:pt x="38" y="56"/>
                    <a:pt x="38" y="56"/>
                    <a:pt x="38" y="56"/>
                  </a:cubicBezTo>
                  <a:cubicBezTo>
                    <a:pt x="38" y="56"/>
                    <a:pt x="37" y="56"/>
                    <a:pt x="37" y="56"/>
                  </a:cubicBezTo>
                  <a:cubicBezTo>
                    <a:pt x="37" y="56"/>
                    <a:pt x="37" y="56"/>
                    <a:pt x="36" y="56"/>
                  </a:cubicBezTo>
                  <a:cubicBezTo>
                    <a:pt x="36" y="56"/>
                    <a:pt x="36" y="56"/>
                    <a:pt x="36" y="56"/>
                  </a:cubicBezTo>
                  <a:cubicBezTo>
                    <a:pt x="35" y="56"/>
                    <a:pt x="35" y="55"/>
                    <a:pt x="35" y="55"/>
                  </a:cubicBezTo>
                  <a:cubicBezTo>
                    <a:pt x="34" y="55"/>
                    <a:pt x="34" y="55"/>
                    <a:pt x="33" y="55"/>
                  </a:cubicBezTo>
                  <a:cubicBezTo>
                    <a:pt x="33" y="54"/>
                    <a:pt x="33" y="54"/>
                    <a:pt x="33" y="54"/>
                  </a:cubicBezTo>
                  <a:cubicBezTo>
                    <a:pt x="32" y="54"/>
                    <a:pt x="32" y="54"/>
                    <a:pt x="32" y="54"/>
                  </a:cubicBezTo>
                  <a:cubicBezTo>
                    <a:pt x="31" y="54"/>
                    <a:pt x="31" y="54"/>
                    <a:pt x="31" y="54"/>
                  </a:cubicBezTo>
                  <a:cubicBezTo>
                    <a:pt x="31" y="54"/>
                    <a:pt x="30" y="54"/>
                    <a:pt x="30" y="54"/>
                  </a:cubicBezTo>
                  <a:moveTo>
                    <a:pt x="391" y="12"/>
                  </a:moveTo>
                  <a:cubicBezTo>
                    <a:pt x="391" y="12"/>
                    <a:pt x="390" y="12"/>
                    <a:pt x="390" y="12"/>
                  </a:cubicBezTo>
                  <a:cubicBezTo>
                    <a:pt x="390" y="12"/>
                    <a:pt x="390" y="12"/>
                    <a:pt x="390" y="12"/>
                  </a:cubicBezTo>
                  <a:cubicBezTo>
                    <a:pt x="390" y="12"/>
                    <a:pt x="389" y="12"/>
                    <a:pt x="389" y="12"/>
                  </a:cubicBezTo>
                  <a:cubicBezTo>
                    <a:pt x="389" y="12"/>
                    <a:pt x="389" y="13"/>
                    <a:pt x="389" y="13"/>
                  </a:cubicBezTo>
                  <a:cubicBezTo>
                    <a:pt x="389" y="13"/>
                    <a:pt x="389" y="13"/>
                    <a:pt x="389" y="14"/>
                  </a:cubicBezTo>
                  <a:cubicBezTo>
                    <a:pt x="389" y="14"/>
                    <a:pt x="389" y="14"/>
                    <a:pt x="389" y="14"/>
                  </a:cubicBezTo>
                  <a:cubicBezTo>
                    <a:pt x="389" y="15"/>
                    <a:pt x="389" y="15"/>
                    <a:pt x="389" y="15"/>
                  </a:cubicBezTo>
                  <a:cubicBezTo>
                    <a:pt x="389" y="15"/>
                    <a:pt x="389" y="16"/>
                    <a:pt x="389" y="16"/>
                  </a:cubicBezTo>
                  <a:cubicBezTo>
                    <a:pt x="390" y="16"/>
                    <a:pt x="390" y="16"/>
                    <a:pt x="390" y="17"/>
                  </a:cubicBezTo>
                  <a:cubicBezTo>
                    <a:pt x="390" y="18"/>
                    <a:pt x="390" y="18"/>
                    <a:pt x="389" y="19"/>
                  </a:cubicBezTo>
                  <a:cubicBezTo>
                    <a:pt x="389" y="20"/>
                    <a:pt x="389" y="21"/>
                    <a:pt x="389" y="21"/>
                  </a:cubicBezTo>
                  <a:cubicBezTo>
                    <a:pt x="388" y="22"/>
                    <a:pt x="388" y="23"/>
                    <a:pt x="387" y="24"/>
                  </a:cubicBezTo>
                  <a:cubicBezTo>
                    <a:pt x="387" y="24"/>
                    <a:pt x="387" y="24"/>
                    <a:pt x="386" y="25"/>
                  </a:cubicBezTo>
                  <a:cubicBezTo>
                    <a:pt x="386" y="25"/>
                    <a:pt x="385" y="25"/>
                    <a:pt x="385" y="25"/>
                  </a:cubicBezTo>
                  <a:cubicBezTo>
                    <a:pt x="384" y="26"/>
                    <a:pt x="384" y="26"/>
                    <a:pt x="383" y="26"/>
                  </a:cubicBezTo>
                  <a:cubicBezTo>
                    <a:pt x="383" y="26"/>
                    <a:pt x="382" y="26"/>
                    <a:pt x="382" y="27"/>
                  </a:cubicBezTo>
                  <a:cubicBezTo>
                    <a:pt x="381" y="27"/>
                    <a:pt x="381" y="27"/>
                    <a:pt x="380" y="27"/>
                  </a:cubicBezTo>
                  <a:cubicBezTo>
                    <a:pt x="380" y="27"/>
                    <a:pt x="379" y="27"/>
                    <a:pt x="379" y="28"/>
                  </a:cubicBezTo>
                  <a:cubicBezTo>
                    <a:pt x="378" y="28"/>
                    <a:pt x="378" y="28"/>
                    <a:pt x="378" y="28"/>
                  </a:cubicBezTo>
                  <a:cubicBezTo>
                    <a:pt x="378" y="28"/>
                    <a:pt x="378" y="29"/>
                    <a:pt x="378" y="29"/>
                  </a:cubicBezTo>
                  <a:cubicBezTo>
                    <a:pt x="378" y="29"/>
                    <a:pt x="377" y="29"/>
                    <a:pt x="377" y="30"/>
                  </a:cubicBezTo>
                  <a:cubicBezTo>
                    <a:pt x="377" y="30"/>
                    <a:pt x="377" y="30"/>
                    <a:pt x="377" y="30"/>
                  </a:cubicBezTo>
                  <a:cubicBezTo>
                    <a:pt x="377" y="30"/>
                    <a:pt x="377" y="31"/>
                    <a:pt x="376" y="31"/>
                  </a:cubicBezTo>
                  <a:cubicBezTo>
                    <a:pt x="376" y="31"/>
                    <a:pt x="376" y="31"/>
                    <a:pt x="376" y="31"/>
                  </a:cubicBezTo>
                  <a:cubicBezTo>
                    <a:pt x="375" y="31"/>
                    <a:pt x="375" y="32"/>
                    <a:pt x="375" y="32"/>
                  </a:cubicBezTo>
                  <a:cubicBezTo>
                    <a:pt x="375" y="32"/>
                    <a:pt x="375" y="32"/>
                    <a:pt x="374" y="32"/>
                  </a:cubicBezTo>
                  <a:cubicBezTo>
                    <a:pt x="374" y="32"/>
                    <a:pt x="374" y="33"/>
                    <a:pt x="374" y="33"/>
                  </a:cubicBezTo>
                  <a:cubicBezTo>
                    <a:pt x="374" y="33"/>
                    <a:pt x="374" y="33"/>
                    <a:pt x="374" y="33"/>
                  </a:cubicBezTo>
                  <a:cubicBezTo>
                    <a:pt x="374" y="34"/>
                    <a:pt x="374" y="34"/>
                    <a:pt x="374" y="34"/>
                  </a:cubicBezTo>
                  <a:cubicBezTo>
                    <a:pt x="374" y="34"/>
                    <a:pt x="374" y="34"/>
                    <a:pt x="374" y="34"/>
                  </a:cubicBezTo>
                  <a:cubicBezTo>
                    <a:pt x="374" y="34"/>
                    <a:pt x="374" y="34"/>
                    <a:pt x="374" y="34"/>
                  </a:cubicBezTo>
                  <a:cubicBezTo>
                    <a:pt x="374" y="34"/>
                    <a:pt x="374" y="34"/>
                    <a:pt x="375" y="34"/>
                  </a:cubicBezTo>
                  <a:cubicBezTo>
                    <a:pt x="375" y="35"/>
                    <a:pt x="376" y="35"/>
                    <a:pt x="377" y="36"/>
                  </a:cubicBezTo>
                  <a:cubicBezTo>
                    <a:pt x="377" y="37"/>
                    <a:pt x="378" y="38"/>
                    <a:pt x="379" y="40"/>
                  </a:cubicBezTo>
                  <a:cubicBezTo>
                    <a:pt x="381" y="41"/>
                    <a:pt x="382" y="42"/>
                    <a:pt x="382" y="43"/>
                  </a:cubicBezTo>
                  <a:cubicBezTo>
                    <a:pt x="383" y="44"/>
                    <a:pt x="384" y="45"/>
                    <a:pt x="384" y="45"/>
                  </a:cubicBezTo>
                  <a:cubicBezTo>
                    <a:pt x="384" y="46"/>
                    <a:pt x="384" y="46"/>
                    <a:pt x="384" y="46"/>
                  </a:cubicBezTo>
                  <a:cubicBezTo>
                    <a:pt x="384" y="47"/>
                    <a:pt x="384" y="47"/>
                    <a:pt x="384" y="47"/>
                  </a:cubicBezTo>
                  <a:cubicBezTo>
                    <a:pt x="383" y="48"/>
                    <a:pt x="383" y="48"/>
                    <a:pt x="383" y="49"/>
                  </a:cubicBezTo>
                  <a:cubicBezTo>
                    <a:pt x="383" y="49"/>
                    <a:pt x="382" y="50"/>
                    <a:pt x="382" y="50"/>
                  </a:cubicBezTo>
                  <a:cubicBezTo>
                    <a:pt x="382" y="51"/>
                    <a:pt x="381" y="52"/>
                    <a:pt x="381" y="52"/>
                  </a:cubicBezTo>
                  <a:cubicBezTo>
                    <a:pt x="380" y="53"/>
                    <a:pt x="380" y="54"/>
                    <a:pt x="380" y="55"/>
                  </a:cubicBezTo>
                  <a:cubicBezTo>
                    <a:pt x="380" y="55"/>
                    <a:pt x="379" y="56"/>
                    <a:pt x="379" y="57"/>
                  </a:cubicBezTo>
                  <a:cubicBezTo>
                    <a:pt x="379" y="58"/>
                    <a:pt x="379" y="58"/>
                    <a:pt x="379" y="59"/>
                  </a:cubicBezTo>
                  <a:cubicBezTo>
                    <a:pt x="379" y="59"/>
                    <a:pt x="380" y="60"/>
                    <a:pt x="380" y="60"/>
                  </a:cubicBezTo>
                  <a:cubicBezTo>
                    <a:pt x="380" y="61"/>
                    <a:pt x="380" y="61"/>
                    <a:pt x="380" y="62"/>
                  </a:cubicBezTo>
                  <a:cubicBezTo>
                    <a:pt x="380" y="62"/>
                    <a:pt x="380" y="62"/>
                    <a:pt x="380" y="63"/>
                  </a:cubicBezTo>
                  <a:cubicBezTo>
                    <a:pt x="380" y="63"/>
                    <a:pt x="380" y="63"/>
                    <a:pt x="379" y="64"/>
                  </a:cubicBezTo>
                  <a:cubicBezTo>
                    <a:pt x="379" y="64"/>
                    <a:pt x="379" y="64"/>
                    <a:pt x="379" y="65"/>
                  </a:cubicBezTo>
                  <a:cubicBezTo>
                    <a:pt x="379" y="65"/>
                    <a:pt x="379" y="65"/>
                    <a:pt x="379" y="65"/>
                  </a:cubicBezTo>
                  <a:cubicBezTo>
                    <a:pt x="379" y="66"/>
                    <a:pt x="379" y="66"/>
                    <a:pt x="379" y="66"/>
                  </a:cubicBezTo>
                  <a:cubicBezTo>
                    <a:pt x="380" y="67"/>
                    <a:pt x="380" y="67"/>
                    <a:pt x="380" y="67"/>
                  </a:cubicBezTo>
                  <a:cubicBezTo>
                    <a:pt x="380" y="67"/>
                    <a:pt x="380" y="68"/>
                    <a:pt x="381" y="68"/>
                  </a:cubicBezTo>
                  <a:cubicBezTo>
                    <a:pt x="381" y="68"/>
                    <a:pt x="381" y="68"/>
                    <a:pt x="381" y="68"/>
                  </a:cubicBezTo>
                  <a:cubicBezTo>
                    <a:pt x="381" y="68"/>
                    <a:pt x="382" y="68"/>
                    <a:pt x="382" y="68"/>
                  </a:cubicBezTo>
                  <a:cubicBezTo>
                    <a:pt x="382" y="68"/>
                    <a:pt x="382" y="68"/>
                    <a:pt x="383" y="68"/>
                  </a:cubicBezTo>
                  <a:cubicBezTo>
                    <a:pt x="383" y="68"/>
                    <a:pt x="383" y="68"/>
                    <a:pt x="383" y="68"/>
                  </a:cubicBezTo>
                  <a:cubicBezTo>
                    <a:pt x="383" y="68"/>
                    <a:pt x="383" y="68"/>
                    <a:pt x="383" y="68"/>
                  </a:cubicBezTo>
                  <a:cubicBezTo>
                    <a:pt x="383" y="68"/>
                    <a:pt x="384" y="68"/>
                    <a:pt x="384" y="68"/>
                  </a:cubicBezTo>
                  <a:cubicBezTo>
                    <a:pt x="384" y="68"/>
                    <a:pt x="384" y="68"/>
                    <a:pt x="384" y="68"/>
                  </a:cubicBezTo>
                  <a:cubicBezTo>
                    <a:pt x="384" y="68"/>
                    <a:pt x="384" y="68"/>
                    <a:pt x="384" y="68"/>
                  </a:cubicBezTo>
                  <a:cubicBezTo>
                    <a:pt x="384" y="68"/>
                    <a:pt x="385" y="68"/>
                    <a:pt x="385" y="68"/>
                  </a:cubicBezTo>
                  <a:cubicBezTo>
                    <a:pt x="385" y="68"/>
                    <a:pt x="385" y="68"/>
                    <a:pt x="385" y="68"/>
                  </a:cubicBezTo>
                  <a:cubicBezTo>
                    <a:pt x="385" y="68"/>
                    <a:pt x="385" y="68"/>
                    <a:pt x="385" y="68"/>
                  </a:cubicBezTo>
                  <a:cubicBezTo>
                    <a:pt x="385" y="68"/>
                    <a:pt x="385" y="68"/>
                    <a:pt x="386" y="68"/>
                  </a:cubicBezTo>
                  <a:cubicBezTo>
                    <a:pt x="386" y="68"/>
                    <a:pt x="386" y="68"/>
                    <a:pt x="386" y="68"/>
                  </a:cubicBezTo>
                  <a:cubicBezTo>
                    <a:pt x="386" y="68"/>
                    <a:pt x="386" y="68"/>
                    <a:pt x="386" y="68"/>
                  </a:cubicBezTo>
                  <a:cubicBezTo>
                    <a:pt x="386" y="68"/>
                    <a:pt x="386" y="68"/>
                    <a:pt x="386" y="68"/>
                  </a:cubicBezTo>
                  <a:cubicBezTo>
                    <a:pt x="387" y="68"/>
                    <a:pt x="387" y="69"/>
                    <a:pt x="387" y="69"/>
                  </a:cubicBezTo>
                  <a:cubicBezTo>
                    <a:pt x="387" y="69"/>
                    <a:pt x="387" y="69"/>
                    <a:pt x="387" y="69"/>
                  </a:cubicBezTo>
                  <a:cubicBezTo>
                    <a:pt x="387" y="69"/>
                    <a:pt x="387" y="69"/>
                    <a:pt x="387" y="69"/>
                  </a:cubicBezTo>
                  <a:cubicBezTo>
                    <a:pt x="387" y="69"/>
                    <a:pt x="388" y="69"/>
                    <a:pt x="388" y="69"/>
                  </a:cubicBezTo>
                  <a:cubicBezTo>
                    <a:pt x="388" y="69"/>
                    <a:pt x="388" y="69"/>
                    <a:pt x="389" y="69"/>
                  </a:cubicBezTo>
                  <a:cubicBezTo>
                    <a:pt x="389" y="69"/>
                    <a:pt x="389" y="68"/>
                    <a:pt x="390" y="68"/>
                  </a:cubicBezTo>
                  <a:cubicBezTo>
                    <a:pt x="390" y="68"/>
                    <a:pt x="390" y="68"/>
                    <a:pt x="391" y="68"/>
                  </a:cubicBezTo>
                  <a:cubicBezTo>
                    <a:pt x="391" y="68"/>
                    <a:pt x="391" y="68"/>
                    <a:pt x="392" y="68"/>
                  </a:cubicBezTo>
                  <a:cubicBezTo>
                    <a:pt x="392" y="68"/>
                    <a:pt x="392" y="67"/>
                    <a:pt x="393" y="67"/>
                  </a:cubicBezTo>
                  <a:cubicBezTo>
                    <a:pt x="393" y="67"/>
                    <a:pt x="394" y="67"/>
                    <a:pt x="394" y="67"/>
                  </a:cubicBezTo>
                  <a:cubicBezTo>
                    <a:pt x="394" y="67"/>
                    <a:pt x="395" y="67"/>
                    <a:pt x="395" y="67"/>
                  </a:cubicBezTo>
                  <a:cubicBezTo>
                    <a:pt x="396" y="67"/>
                    <a:pt x="396" y="67"/>
                    <a:pt x="396" y="66"/>
                  </a:cubicBezTo>
                  <a:cubicBezTo>
                    <a:pt x="397" y="66"/>
                    <a:pt x="397" y="66"/>
                    <a:pt x="397" y="66"/>
                  </a:cubicBezTo>
                  <a:cubicBezTo>
                    <a:pt x="397" y="66"/>
                    <a:pt x="397" y="66"/>
                    <a:pt x="397" y="66"/>
                  </a:cubicBezTo>
                  <a:cubicBezTo>
                    <a:pt x="397" y="66"/>
                    <a:pt x="397" y="66"/>
                    <a:pt x="397" y="66"/>
                  </a:cubicBezTo>
                  <a:cubicBezTo>
                    <a:pt x="397" y="66"/>
                    <a:pt x="397" y="66"/>
                    <a:pt x="397" y="66"/>
                  </a:cubicBezTo>
                  <a:cubicBezTo>
                    <a:pt x="398" y="66"/>
                    <a:pt x="400" y="67"/>
                    <a:pt x="401" y="67"/>
                  </a:cubicBezTo>
                  <a:cubicBezTo>
                    <a:pt x="402" y="67"/>
                    <a:pt x="403" y="68"/>
                    <a:pt x="404" y="68"/>
                  </a:cubicBezTo>
                  <a:cubicBezTo>
                    <a:pt x="405" y="68"/>
                    <a:pt x="406" y="69"/>
                    <a:pt x="408" y="69"/>
                  </a:cubicBezTo>
                  <a:cubicBezTo>
                    <a:pt x="409" y="70"/>
                    <a:pt x="410" y="70"/>
                    <a:pt x="410" y="71"/>
                  </a:cubicBezTo>
                  <a:cubicBezTo>
                    <a:pt x="411" y="71"/>
                    <a:pt x="411" y="71"/>
                    <a:pt x="411" y="71"/>
                  </a:cubicBezTo>
                  <a:cubicBezTo>
                    <a:pt x="411" y="71"/>
                    <a:pt x="411" y="71"/>
                    <a:pt x="411" y="71"/>
                  </a:cubicBezTo>
                  <a:cubicBezTo>
                    <a:pt x="412" y="71"/>
                    <a:pt x="412" y="71"/>
                    <a:pt x="412" y="71"/>
                  </a:cubicBezTo>
                  <a:cubicBezTo>
                    <a:pt x="412" y="72"/>
                    <a:pt x="412" y="72"/>
                    <a:pt x="412" y="72"/>
                  </a:cubicBezTo>
                  <a:cubicBezTo>
                    <a:pt x="413" y="72"/>
                    <a:pt x="413" y="72"/>
                    <a:pt x="413" y="72"/>
                  </a:cubicBezTo>
                  <a:cubicBezTo>
                    <a:pt x="413" y="72"/>
                    <a:pt x="414" y="73"/>
                    <a:pt x="414" y="73"/>
                  </a:cubicBezTo>
                  <a:cubicBezTo>
                    <a:pt x="414" y="73"/>
                    <a:pt x="414" y="73"/>
                    <a:pt x="414" y="74"/>
                  </a:cubicBezTo>
                  <a:cubicBezTo>
                    <a:pt x="414" y="74"/>
                    <a:pt x="414" y="74"/>
                    <a:pt x="414" y="75"/>
                  </a:cubicBezTo>
                  <a:cubicBezTo>
                    <a:pt x="414" y="75"/>
                    <a:pt x="414" y="75"/>
                    <a:pt x="414" y="75"/>
                  </a:cubicBezTo>
                  <a:cubicBezTo>
                    <a:pt x="414" y="76"/>
                    <a:pt x="414" y="76"/>
                    <a:pt x="414" y="76"/>
                  </a:cubicBezTo>
                  <a:cubicBezTo>
                    <a:pt x="414" y="76"/>
                    <a:pt x="415" y="77"/>
                    <a:pt x="415" y="77"/>
                  </a:cubicBezTo>
                  <a:cubicBezTo>
                    <a:pt x="415" y="77"/>
                    <a:pt x="415" y="77"/>
                    <a:pt x="415" y="78"/>
                  </a:cubicBezTo>
                  <a:cubicBezTo>
                    <a:pt x="415" y="78"/>
                    <a:pt x="415" y="78"/>
                    <a:pt x="415" y="78"/>
                  </a:cubicBezTo>
                  <a:cubicBezTo>
                    <a:pt x="415" y="78"/>
                    <a:pt x="415" y="78"/>
                    <a:pt x="415" y="79"/>
                  </a:cubicBezTo>
                  <a:cubicBezTo>
                    <a:pt x="415" y="79"/>
                    <a:pt x="415" y="79"/>
                    <a:pt x="415" y="79"/>
                  </a:cubicBezTo>
                  <a:cubicBezTo>
                    <a:pt x="415" y="79"/>
                    <a:pt x="414" y="79"/>
                    <a:pt x="414" y="80"/>
                  </a:cubicBezTo>
                  <a:cubicBezTo>
                    <a:pt x="414" y="80"/>
                    <a:pt x="414" y="80"/>
                    <a:pt x="413" y="80"/>
                  </a:cubicBezTo>
                  <a:cubicBezTo>
                    <a:pt x="413" y="80"/>
                    <a:pt x="413" y="81"/>
                    <a:pt x="412" y="81"/>
                  </a:cubicBezTo>
                  <a:cubicBezTo>
                    <a:pt x="412" y="81"/>
                    <a:pt x="412" y="81"/>
                    <a:pt x="412" y="82"/>
                  </a:cubicBezTo>
                  <a:cubicBezTo>
                    <a:pt x="412" y="82"/>
                    <a:pt x="411" y="82"/>
                    <a:pt x="411" y="83"/>
                  </a:cubicBezTo>
                  <a:cubicBezTo>
                    <a:pt x="412" y="83"/>
                    <a:pt x="412" y="83"/>
                    <a:pt x="412" y="83"/>
                  </a:cubicBezTo>
                  <a:cubicBezTo>
                    <a:pt x="413" y="82"/>
                    <a:pt x="413" y="82"/>
                    <a:pt x="413" y="82"/>
                  </a:cubicBezTo>
                  <a:cubicBezTo>
                    <a:pt x="413" y="82"/>
                    <a:pt x="413" y="82"/>
                    <a:pt x="413" y="81"/>
                  </a:cubicBezTo>
                  <a:cubicBezTo>
                    <a:pt x="413" y="81"/>
                    <a:pt x="414" y="81"/>
                    <a:pt x="414" y="81"/>
                  </a:cubicBezTo>
                  <a:cubicBezTo>
                    <a:pt x="414" y="81"/>
                    <a:pt x="414" y="81"/>
                    <a:pt x="415" y="80"/>
                  </a:cubicBezTo>
                  <a:cubicBezTo>
                    <a:pt x="415" y="80"/>
                    <a:pt x="415" y="80"/>
                    <a:pt x="415" y="80"/>
                  </a:cubicBezTo>
                  <a:cubicBezTo>
                    <a:pt x="416" y="80"/>
                    <a:pt x="416" y="79"/>
                    <a:pt x="416" y="79"/>
                  </a:cubicBezTo>
                  <a:cubicBezTo>
                    <a:pt x="416" y="79"/>
                    <a:pt x="416" y="79"/>
                    <a:pt x="416" y="78"/>
                  </a:cubicBezTo>
                  <a:cubicBezTo>
                    <a:pt x="416" y="78"/>
                    <a:pt x="416" y="78"/>
                    <a:pt x="416" y="77"/>
                  </a:cubicBezTo>
                  <a:cubicBezTo>
                    <a:pt x="416" y="77"/>
                    <a:pt x="416" y="77"/>
                    <a:pt x="416" y="77"/>
                  </a:cubicBezTo>
                  <a:cubicBezTo>
                    <a:pt x="415" y="76"/>
                    <a:pt x="415" y="76"/>
                    <a:pt x="415" y="76"/>
                  </a:cubicBezTo>
                  <a:cubicBezTo>
                    <a:pt x="415" y="76"/>
                    <a:pt x="415" y="75"/>
                    <a:pt x="415" y="75"/>
                  </a:cubicBezTo>
                  <a:cubicBezTo>
                    <a:pt x="415" y="75"/>
                    <a:pt x="415" y="75"/>
                    <a:pt x="415" y="75"/>
                  </a:cubicBezTo>
                  <a:cubicBezTo>
                    <a:pt x="415" y="74"/>
                    <a:pt x="415" y="74"/>
                    <a:pt x="415" y="74"/>
                  </a:cubicBezTo>
                  <a:cubicBezTo>
                    <a:pt x="415" y="73"/>
                    <a:pt x="415" y="73"/>
                    <a:pt x="415" y="73"/>
                  </a:cubicBezTo>
                  <a:cubicBezTo>
                    <a:pt x="414" y="72"/>
                    <a:pt x="414" y="72"/>
                    <a:pt x="414" y="72"/>
                  </a:cubicBezTo>
                  <a:cubicBezTo>
                    <a:pt x="413" y="71"/>
                    <a:pt x="413" y="71"/>
                    <a:pt x="413" y="71"/>
                  </a:cubicBezTo>
                  <a:cubicBezTo>
                    <a:pt x="412" y="71"/>
                    <a:pt x="412" y="71"/>
                    <a:pt x="412" y="71"/>
                  </a:cubicBezTo>
                  <a:cubicBezTo>
                    <a:pt x="412" y="71"/>
                    <a:pt x="412" y="71"/>
                    <a:pt x="412" y="70"/>
                  </a:cubicBezTo>
                  <a:cubicBezTo>
                    <a:pt x="412" y="70"/>
                    <a:pt x="412" y="70"/>
                    <a:pt x="411" y="70"/>
                  </a:cubicBezTo>
                  <a:cubicBezTo>
                    <a:pt x="411" y="70"/>
                    <a:pt x="411" y="70"/>
                    <a:pt x="411" y="70"/>
                  </a:cubicBezTo>
                  <a:cubicBezTo>
                    <a:pt x="410" y="70"/>
                    <a:pt x="409" y="69"/>
                    <a:pt x="408" y="69"/>
                  </a:cubicBezTo>
                  <a:cubicBezTo>
                    <a:pt x="407" y="68"/>
                    <a:pt x="406" y="68"/>
                    <a:pt x="404" y="67"/>
                  </a:cubicBezTo>
                  <a:cubicBezTo>
                    <a:pt x="403" y="67"/>
                    <a:pt x="402" y="66"/>
                    <a:pt x="401" y="66"/>
                  </a:cubicBezTo>
                  <a:cubicBezTo>
                    <a:pt x="400" y="66"/>
                    <a:pt x="398" y="65"/>
                    <a:pt x="397" y="65"/>
                  </a:cubicBezTo>
                  <a:cubicBezTo>
                    <a:pt x="397" y="65"/>
                    <a:pt x="397" y="65"/>
                    <a:pt x="397" y="65"/>
                  </a:cubicBezTo>
                  <a:cubicBezTo>
                    <a:pt x="397" y="65"/>
                    <a:pt x="397" y="65"/>
                    <a:pt x="397" y="65"/>
                  </a:cubicBezTo>
                  <a:cubicBezTo>
                    <a:pt x="397" y="65"/>
                    <a:pt x="397" y="65"/>
                    <a:pt x="397" y="65"/>
                  </a:cubicBezTo>
                  <a:cubicBezTo>
                    <a:pt x="396" y="65"/>
                    <a:pt x="396" y="65"/>
                    <a:pt x="396" y="66"/>
                  </a:cubicBezTo>
                  <a:cubicBezTo>
                    <a:pt x="396" y="66"/>
                    <a:pt x="395" y="66"/>
                    <a:pt x="395" y="66"/>
                  </a:cubicBezTo>
                  <a:cubicBezTo>
                    <a:pt x="394" y="66"/>
                    <a:pt x="394" y="66"/>
                    <a:pt x="394" y="66"/>
                  </a:cubicBezTo>
                  <a:cubicBezTo>
                    <a:pt x="393" y="66"/>
                    <a:pt x="393" y="66"/>
                    <a:pt x="392" y="66"/>
                  </a:cubicBezTo>
                  <a:cubicBezTo>
                    <a:pt x="392" y="67"/>
                    <a:pt x="392" y="67"/>
                    <a:pt x="391" y="67"/>
                  </a:cubicBezTo>
                  <a:cubicBezTo>
                    <a:pt x="391" y="67"/>
                    <a:pt x="391" y="67"/>
                    <a:pt x="390" y="67"/>
                  </a:cubicBezTo>
                  <a:cubicBezTo>
                    <a:pt x="390" y="67"/>
                    <a:pt x="390" y="67"/>
                    <a:pt x="389" y="67"/>
                  </a:cubicBezTo>
                  <a:cubicBezTo>
                    <a:pt x="389" y="68"/>
                    <a:pt x="389" y="68"/>
                    <a:pt x="388" y="68"/>
                  </a:cubicBezTo>
                  <a:cubicBezTo>
                    <a:pt x="388" y="68"/>
                    <a:pt x="388" y="68"/>
                    <a:pt x="388" y="68"/>
                  </a:cubicBezTo>
                  <a:cubicBezTo>
                    <a:pt x="388" y="68"/>
                    <a:pt x="388" y="68"/>
                    <a:pt x="388" y="68"/>
                  </a:cubicBezTo>
                  <a:cubicBezTo>
                    <a:pt x="387" y="68"/>
                    <a:pt x="387" y="68"/>
                    <a:pt x="387" y="68"/>
                  </a:cubicBezTo>
                  <a:cubicBezTo>
                    <a:pt x="387" y="68"/>
                    <a:pt x="387" y="68"/>
                    <a:pt x="387" y="68"/>
                  </a:cubicBezTo>
                  <a:cubicBezTo>
                    <a:pt x="387" y="68"/>
                    <a:pt x="387" y="68"/>
                    <a:pt x="387" y="68"/>
                  </a:cubicBezTo>
                  <a:cubicBezTo>
                    <a:pt x="387" y="68"/>
                    <a:pt x="387" y="67"/>
                    <a:pt x="387" y="67"/>
                  </a:cubicBezTo>
                  <a:cubicBezTo>
                    <a:pt x="386" y="67"/>
                    <a:pt x="386" y="67"/>
                    <a:pt x="386" y="67"/>
                  </a:cubicBezTo>
                  <a:cubicBezTo>
                    <a:pt x="386" y="67"/>
                    <a:pt x="386" y="67"/>
                    <a:pt x="386" y="67"/>
                  </a:cubicBezTo>
                  <a:cubicBezTo>
                    <a:pt x="386" y="67"/>
                    <a:pt x="385" y="67"/>
                    <a:pt x="385" y="67"/>
                  </a:cubicBezTo>
                  <a:cubicBezTo>
                    <a:pt x="385" y="67"/>
                    <a:pt x="385" y="67"/>
                    <a:pt x="385" y="67"/>
                  </a:cubicBezTo>
                  <a:cubicBezTo>
                    <a:pt x="385" y="67"/>
                    <a:pt x="385" y="67"/>
                    <a:pt x="385" y="67"/>
                  </a:cubicBezTo>
                  <a:cubicBezTo>
                    <a:pt x="384" y="67"/>
                    <a:pt x="384" y="67"/>
                    <a:pt x="384" y="67"/>
                  </a:cubicBezTo>
                  <a:cubicBezTo>
                    <a:pt x="384" y="67"/>
                    <a:pt x="384" y="67"/>
                    <a:pt x="384" y="67"/>
                  </a:cubicBezTo>
                  <a:cubicBezTo>
                    <a:pt x="384" y="67"/>
                    <a:pt x="384" y="67"/>
                    <a:pt x="384" y="67"/>
                  </a:cubicBezTo>
                  <a:cubicBezTo>
                    <a:pt x="383" y="67"/>
                    <a:pt x="383" y="67"/>
                    <a:pt x="383" y="67"/>
                  </a:cubicBezTo>
                  <a:cubicBezTo>
                    <a:pt x="383" y="67"/>
                    <a:pt x="383" y="67"/>
                    <a:pt x="383" y="67"/>
                  </a:cubicBezTo>
                  <a:cubicBezTo>
                    <a:pt x="383" y="67"/>
                    <a:pt x="383" y="67"/>
                    <a:pt x="383" y="67"/>
                  </a:cubicBezTo>
                  <a:cubicBezTo>
                    <a:pt x="382" y="67"/>
                    <a:pt x="382" y="67"/>
                    <a:pt x="382" y="67"/>
                  </a:cubicBezTo>
                  <a:cubicBezTo>
                    <a:pt x="382" y="67"/>
                    <a:pt x="382" y="67"/>
                    <a:pt x="381" y="67"/>
                  </a:cubicBezTo>
                  <a:cubicBezTo>
                    <a:pt x="381" y="67"/>
                    <a:pt x="381" y="67"/>
                    <a:pt x="381" y="67"/>
                  </a:cubicBezTo>
                  <a:cubicBezTo>
                    <a:pt x="381" y="67"/>
                    <a:pt x="381" y="67"/>
                    <a:pt x="381" y="67"/>
                  </a:cubicBezTo>
                  <a:cubicBezTo>
                    <a:pt x="381" y="66"/>
                    <a:pt x="380" y="66"/>
                    <a:pt x="380" y="66"/>
                  </a:cubicBezTo>
                  <a:cubicBezTo>
                    <a:pt x="380" y="66"/>
                    <a:pt x="380" y="66"/>
                    <a:pt x="380" y="65"/>
                  </a:cubicBezTo>
                  <a:cubicBezTo>
                    <a:pt x="380" y="65"/>
                    <a:pt x="380" y="65"/>
                    <a:pt x="380" y="65"/>
                  </a:cubicBezTo>
                  <a:cubicBezTo>
                    <a:pt x="380" y="64"/>
                    <a:pt x="380" y="64"/>
                    <a:pt x="380" y="64"/>
                  </a:cubicBezTo>
                  <a:cubicBezTo>
                    <a:pt x="380" y="63"/>
                    <a:pt x="381" y="63"/>
                    <a:pt x="381" y="63"/>
                  </a:cubicBezTo>
                  <a:cubicBezTo>
                    <a:pt x="381" y="62"/>
                    <a:pt x="381" y="62"/>
                    <a:pt x="381" y="62"/>
                  </a:cubicBezTo>
                  <a:cubicBezTo>
                    <a:pt x="381" y="61"/>
                    <a:pt x="381" y="61"/>
                    <a:pt x="381" y="60"/>
                  </a:cubicBezTo>
                  <a:cubicBezTo>
                    <a:pt x="381" y="60"/>
                    <a:pt x="380" y="59"/>
                    <a:pt x="380" y="59"/>
                  </a:cubicBezTo>
                  <a:cubicBezTo>
                    <a:pt x="380" y="58"/>
                    <a:pt x="380" y="58"/>
                    <a:pt x="380" y="57"/>
                  </a:cubicBezTo>
                  <a:cubicBezTo>
                    <a:pt x="380" y="56"/>
                    <a:pt x="381" y="56"/>
                    <a:pt x="381" y="55"/>
                  </a:cubicBezTo>
                  <a:cubicBezTo>
                    <a:pt x="381" y="54"/>
                    <a:pt x="381" y="53"/>
                    <a:pt x="382" y="53"/>
                  </a:cubicBezTo>
                  <a:cubicBezTo>
                    <a:pt x="382" y="52"/>
                    <a:pt x="383" y="51"/>
                    <a:pt x="383" y="51"/>
                  </a:cubicBezTo>
                  <a:cubicBezTo>
                    <a:pt x="383" y="50"/>
                    <a:pt x="384" y="49"/>
                    <a:pt x="384" y="49"/>
                  </a:cubicBezTo>
                  <a:cubicBezTo>
                    <a:pt x="384" y="48"/>
                    <a:pt x="384" y="48"/>
                    <a:pt x="385" y="47"/>
                  </a:cubicBezTo>
                  <a:cubicBezTo>
                    <a:pt x="385" y="47"/>
                    <a:pt x="385" y="46"/>
                    <a:pt x="385" y="46"/>
                  </a:cubicBezTo>
                  <a:cubicBezTo>
                    <a:pt x="385" y="46"/>
                    <a:pt x="385" y="45"/>
                    <a:pt x="385" y="45"/>
                  </a:cubicBezTo>
                  <a:cubicBezTo>
                    <a:pt x="385" y="44"/>
                    <a:pt x="384" y="43"/>
                    <a:pt x="383" y="42"/>
                  </a:cubicBezTo>
                  <a:cubicBezTo>
                    <a:pt x="382" y="41"/>
                    <a:pt x="381" y="40"/>
                    <a:pt x="380" y="39"/>
                  </a:cubicBezTo>
                  <a:cubicBezTo>
                    <a:pt x="379" y="38"/>
                    <a:pt x="378" y="37"/>
                    <a:pt x="377" y="36"/>
                  </a:cubicBezTo>
                  <a:cubicBezTo>
                    <a:pt x="376" y="35"/>
                    <a:pt x="376" y="34"/>
                    <a:pt x="375" y="34"/>
                  </a:cubicBezTo>
                  <a:cubicBezTo>
                    <a:pt x="375" y="33"/>
                    <a:pt x="375" y="33"/>
                    <a:pt x="375" y="33"/>
                  </a:cubicBezTo>
                  <a:cubicBezTo>
                    <a:pt x="375" y="33"/>
                    <a:pt x="375" y="33"/>
                    <a:pt x="375" y="33"/>
                  </a:cubicBezTo>
                  <a:cubicBezTo>
                    <a:pt x="375" y="33"/>
                    <a:pt x="375" y="33"/>
                    <a:pt x="375" y="33"/>
                  </a:cubicBezTo>
                  <a:cubicBezTo>
                    <a:pt x="376" y="33"/>
                    <a:pt x="376" y="32"/>
                    <a:pt x="376" y="32"/>
                  </a:cubicBezTo>
                  <a:cubicBezTo>
                    <a:pt x="376" y="32"/>
                    <a:pt x="376" y="32"/>
                    <a:pt x="376" y="32"/>
                  </a:cubicBezTo>
                  <a:cubicBezTo>
                    <a:pt x="377" y="32"/>
                    <a:pt x="377" y="32"/>
                    <a:pt x="377" y="31"/>
                  </a:cubicBezTo>
                  <a:cubicBezTo>
                    <a:pt x="377" y="31"/>
                    <a:pt x="378" y="31"/>
                    <a:pt x="378" y="31"/>
                  </a:cubicBezTo>
                  <a:cubicBezTo>
                    <a:pt x="378" y="30"/>
                    <a:pt x="378" y="30"/>
                    <a:pt x="378" y="30"/>
                  </a:cubicBezTo>
                  <a:cubicBezTo>
                    <a:pt x="378" y="30"/>
                    <a:pt x="379" y="29"/>
                    <a:pt x="379" y="29"/>
                  </a:cubicBezTo>
                  <a:cubicBezTo>
                    <a:pt x="379" y="29"/>
                    <a:pt x="379" y="29"/>
                    <a:pt x="379" y="29"/>
                  </a:cubicBezTo>
                  <a:cubicBezTo>
                    <a:pt x="379" y="28"/>
                    <a:pt x="379" y="28"/>
                    <a:pt x="380" y="28"/>
                  </a:cubicBezTo>
                  <a:cubicBezTo>
                    <a:pt x="380" y="28"/>
                    <a:pt x="380" y="28"/>
                    <a:pt x="381" y="28"/>
                  </a:cubicBezTo>
                  <a:cubicBezTo>
                    <a:pt x="381" y="28"/>
                    <a:pt x="382" y="28"/>
                    <a:pt x="382" y="27"/>
                  </a:cubicBezTo>
                  <a:cubicBezTo>
                    <a:pt x="383" y="27"/>
                    <a:pt x="383" y="27"/>
                    <a:pt x="384" y="27"/>
                  </a:cubicBezTo>
                  <a:cubicBezTo>
                    <a:pt x="384" y="27"/>
                    <a:pt x="385" y="26"/>
                    <a:pt x="385" y="26"/>
                  </a:cubicBezTo>
                  <a:cubicBezTo>
                    <a:pt x="386" y="26"/>
                    <a:pt x="387" y="26"/>
                    <a:pt x="387" y="25"/>
                  </a:cubicBezTo>
                  <a:cubicBezTo>
                    <a:pt x="387" y="25"/>
                    <a:pt x="388" y="25"/>
                    <a:pt x="388" y="24"/>
                  </a:cubicBezTo>
                  <a:cubicBezTo>
                    <a:pt x="389" y="24"/>
                    <a:pt x="389" y="23"/>
                    <a:pt x="390" y="22"/>
                  </a:cubicBezTo>
                  <a:cubicBezTo>
                    <a:pt x="390" y="21"/>
                    <a:pt x="390" y="20"/>
                    <a:pt x="390" y="19"/>
                  </a:cubicBezTo>
                  <a:cubicBezTo>
                    <a:pt x="391" y="18"/>
                    <a:pt x="391" y="17"/>
                    <a:pt x="391" y="17"/>
                  </a:cubicBezTo>
                  <a:cubicBezTo>
                    <a:pt x="391" y="16"/>
                    <a:pt x="390" y="16"/>
                    <a:pt x="390" y="15"/>
                  </a:cubicBezTo>
                  <a:cubicBezTo>
                    <a:pt x="390" y="15"/>
                    <a:pt x="390" y="15"/>
                    <a:pt x="390" y="15"/>
                  </a:cubicBezTo>
                  <a:cubicBezTo>
                    <a:pt x="390" y="15"/>
                    <a:pt x="390" y="15"/>
                    <a:pt x="390" y="14"/>
                  </a:cubicBezTo>
                  <a:cubicBezTo>
                    <a:pt x="390" y="14"/>
                    <a:pt x="390" y="14"/>
                    <a:pt x="390" y="14"/>
                  </a:cubicBezTo>
                  <a:cubicBezTo>
                    <a:pt x="390" y="14"/>
                    <a:pt x="390" y="13"/>
                    <a:pt x="390" y="13"/>
                  </a:cubicBezTo>
                  <a:cubicBezTo>
                    <a:pt x="390" y="13"/>
                    <a:pt x="390" y="13"/>
                    <a:pt x="390" y="13"/>
                  </a:cubicBezTo>
                  <a:cubicBezTo>
                    <a:pt x="390" y="13"/>
                    <a:pt x="390" y="13"/>
                    <a:pt x="390" y="13"/>
                  </a:cubicBezTo>
                  <a:cubicBezTo>
                    <a:pt x="390" y="13"/>
                    <a:pt x="390" y="13"/>
                    <a:pt x="391" y="13"/>
                  </a:cubicBezTo>
                  <a:cubicBezTo>
                    <a:pt x="391" y="13"/>
                    <a:pt x="391" y="13"/>
                    <a:pt x="391" y="13"/>
                  </a:cubicBezTo>
                  <a:cubicBezTo>
                    <a:pt x="391" y="13"/>
                    <a:pt x="391" y="13"/>
                    <a:pt x="391" y="13"/>
                  </a:cubicBezTo>
                  <a:cubicBezTo>
                    <a:pt x="391" y="13"/>
                    <a:pt x="391" y="13"/>
                    <a:pt x="391" y="13"/>
                  </a:cubicBezTo>
                  <a:cubicBezTo>
                    <a:pt x="391" y="13"/>
                    <a:pt x="391" y="13"/>
                    <a:pt x="392" y="13"/>
                  </a:cubicBezTo>
                  <a:cubicBezTo>
                    <a:pt x="392" y="13"/>
                    <a:pt x="392" y="13"/>
                    <a:pt x="392" y="13"/>
                  </a:cubicBezTo>
                  <a:cubicBezTo>
                    <a:pt x="392" y="13"/>
                    <a:pt x="392" y="13"/>
                    <a:pt x="393" y="13"/>
                  </a:cubicBezTo>
                  <a:cubicBezTo>
                    <a:pt x="393" y="14"/>
                    <a:pt x="393" y="14"/>
                    <a:pt x="394" y="14"/>
                  </a:cubicBezTo>
                  <a:cubicBezTo>
                    <a:pt x="394" y="15"/>
                    <a:pt x="394" y="15"/>
                    <a:pt x="395" y="15"/>
                  </a:cubicBezTo>
                  <a:cubicBezTo>
                    <a:pt x="395" y="16"/>
                    <a:pt x="395" y="16"/>
                    <a:pt x="395" y="17"/>
                  </a:cubicBezTo>
                  <a:cubicBezTo>
                    <a:pt x="396" y="17"/>
                    <a:pt x="396" y="18"/>
                    <a:pt x="396" y="18"/>
                  </a:cubicBezTo>
                  <a:cubicBezTo>
                    <a:pt x="396" y="19"/>
                    <a:pt x="396" y="19"/>
                    <a:pt x="396" y="20"/>
                  </a:cubicBezTo>
                  <a:cubicBezTo>
                    <a:pt x="396" y="20"/>
                    <a:pt x="396" y="21"/>
                    <a:pt x="396" y="21"/>
                  </a:cubicBezTo>
                  <a:cubicBezTo>
                    <a:pt x="396" y="21"/>
                    <a:pt x="395" y="22"/>
                    <a:pt x="395" y="22"/>
                  </a:cubicBezTo>
                  <a:cubicBezTo>
                    <a:pt x="395" y="23"/>
                    <a:pt x="394" y="24"/>
                    <a:pt x="394" y="24"/>
                  </a:cubicBezTo>
                  <a:cubicBezTo>
                    <a:pt x="393" y="25"/>
                    <a:pt x="393" y="26"/>
                    <a:pt x="393" y="27"/>
                  </a:cubicBezTo>
                  <a:cubicBezTo>
                    <a:pt x="393" y="28"/>
                    <a:pt x="393" y="28"/>
                    <a:pt x="393" y="29"/>
                  </a:cubicBezTo>
                  <a:cubicBezTo>
                    <a:pt x="393" y="30"/>
                    <a:pt x="393" y="30"/>
                    <a:pt x="394" y="31"/>
                  </a:cubicBezTo>
                  <a:cubicBezTo>
                    <a:pt x="394" y="31"/>
                    <a:pt x="394" y="31"/>
                    <a:pt x="394" y="31"/>
                  </a:cubicBezTo>
                  <a:cubicBezTo>
                    <a:pt x="394" y="31"/>
                    <a:pt x="394" y="31"/>
                    <a:pt x="394" y="32"/>
                  </a:cubicBezTo>
                  <a:cubicBezTo>
                    <a:pt x="394" y="32"/>
                    <a:pt x="394" y="32"/>
                    <a:pt x="394" y="32"/>
                  </a:cubicBezTo>
                  <a:cubicBezTo>
                    <a:pt x="394" y="32"/>
                    <a:pt x="394" y="32"/>
                    <a:pt x="394" y="33"/>
                  </a:cubicBezTo>
                  <a:cubicBezTo>
                    <a:pt x="394" y="33"/>
                    <a:pt x="393" y="33"/>
                    <a:pt x="393" y="33"/>
                  </a:cubicBezTo>
                  <a:cubicBezTo>
                    <a:pt x="393" y="34"/>
                    <a:pt x="393" y="34"/>
                    <a:pt x="393" y="34"/>
                  </a:cubicBezTo>
                  <a:cubicBezTo>
                    <a:pt x="393" y="34"/>
                    <a:pt x="393" y="35"/>
                    <a:pt x="393" y="35"/>
                  </a:cubicBezTo>
                  <a:cubicBezTo>
                    <a:pt x="394" y="35"/>
                    <a:pt x="394" y="36"/>
                    <a:pt x="394" y="36"/>
                  </a:cubicBezTo>
                  <a:cubicBezTo>
                    <a:pt x="394" y="36"/>
                    <a:pt x="394" y="36"/>
                    <a:pt x="395" y="36"/>
                  </a:cubicBezTo>
                  <a:cubicBezTo>
                    <a:pt x="395" y="36"/>
                    <a:pt x="395" y="37"/>
                    <a:pt x="395" y="37"/>
                  </a:cubicBezTo>
                  <a:cubicBezTo>
                    <a:pt x="396" y="37"/>
                    <a:pt x="396" y="37"/>
                    <a:pt x="397" y="37"/>
                  </a:cubicBezTo>
                  <a:cubicBezTo>
                    <a:pt x="397" y="37"/>
                    <a:pt x="398" y="37"/>
                    <a:pt x="398" y="37"/>
                  </a:cubicBezTo>
                  <a:cubicBezTo>
                    <a:pt x="398" y="37"/>
                    <a:pt x="399" y="37"/>
                    <a:pt x="399" y="37"/>
                  </a:cubicBezTo>
                  <a:cubicBezTo>
                    <a:pt x="399" y="37"/>
                    <a:pt x="399" y="37"/>
                    <a:pt x="400" y="37"/>
                  </a:cubicBezTo>
                  <a:cubicBezTo>
                    <a:pt x="400" y="37"/>
                    <a:pt x="400" y="37"/>
                    <a:pt x="400" y="37"/>
                  </a:cubicBezTo>
                  <a:cubicBezTo>
                    <a:pt x="401" y="37"/>
                    <a:pt x="401" y="37"/>
                    <a:pt x="401" y="37"/>
                  </a:cubicBezTo>
                  <a:cubicBezTo>
                    <a:pt x="401" y="37"/>
                    <a:pt x="402" y="37"/>
                    <a:pt x="402" y="37"/>
                  </a:cubicBezTo>
                  <a:cubicBezTo>
                    <a:pt x="402" y="37"/>
                    <a:pt x="403" y="37"/>
                    <a:pt x="403" y="37"/>
                  </a:cubicBezTo>
                  <a:cubicBezTo>
                    <a:pt x="403" y="37"/>
                    <a:pt x="403" y="37"/>
                    <a:pt x="404" y="37"/>
                  </a:cubicBezTo>
                  <a:cubicBezTo>
                    <a:pt x="404" y="37"/>
                    <a:pt x="404" y="37"/>
                    <a:pt x="404" y="37"/>
                  </a:cubicBezTo>
                  <a:cubicBezTo>
                    <a:pt x="405" y="37"/>
                    <a:pt x="405" y="37"/>
                    <a:pt x="406" y="37"/>
                  </a:cubicBezTo>
                  <a:cubicBezTo>
                    <a:pt x="406" y="37"/>
                    <a:pt x="406" y="37"/>
                    <a:pt x="407" y="37"/>
                  </a:cubicBezTo>
                  <a:cubicBezTo>
                    <a:pt x="407" y="37"/>
                    <a:pt x="407" y="37"/>
                    <a:pt x="408" y="37"/>
                  </a:cubicBezTo>
                  <a:cubicBezTo>
                    <a:pt x="408" y="37"/>
                    <a:pt x="408" y="37"/>
                    <a:pt x="408" y="37"/>
                  </a:cubicBezTo>
                  <a:cubicBezTo>
                    <a:pt x="409" y="37"/>
                    <a:pt x="409" y="38"/>
                    <a:pt x="409" y="38"/>
                  </a:cubicBezTo>
                  <a:cubicBezTo>
                    <a:pt x="409" y="38"/>
                    <a:pt x="410" y="38"/>
                    <a:pt x="410" y="38"/>
                  </a:cubicBezTo>
                  <a:cubicBezTo>
                    <a:pt x="410" y="38"/>
                    <a:pt x="411" y="39"/>
                    <a:pt x="411" y="39"/>
                  </a:cubicBezTo>
                  <a:cubicBezTo>
                    <a:pt x="411" y="39"/>
                    <a:pt x="411" y="39"/>
                    <a:pt x="412" y="39"/>
                  </a:cubicBezTo>
                  <a:cubicBezTo>
                    <a:pt x="412" y="40"/>
                    <a:pt x="413" y="40"/>
                    <a:pt x="414" y="40"/>
                  </a:cubicBezTo>
                  <a:cubicBezTo>
                    <a:pt x="414" y="41"/>
                    <a:pt x="415" y="41"/>
                    <a:pt x="415" y="41"/>
                  </a:cubicBezTo>
                  <a:cubicBezTo>
                    <a:pt x="416" y="41"/>
                    <a:pt x="416" y="42"/>
                    <a:pt x="417" y="42"/>
                  </a:cubicBezTo>
                  <a:cubicBezTo>
                    <a:pt x="417" y="42"/>
                    <a:pt x="418" y="42"/>
                    <a:pt x="418" y="42"/>
                  </a:cubicBezTo>
                  <a:cubicBezTo>
                    <a:pt x="418" y="42"/>
                    <a:pt x="418" y="42"/>
                    <a:pt x="418" y="42"/>
                  </a:cubicBezTo>
                  <a:cubicBezTo>
                    <a:pt x="418" y="42"/>
                    <a:pt x="419" y="42"/>
                    <a:pt x="419" y="42"/>
                  </a:cubicBezTo>
                  <a:cubicBezTo>
                    <a:pt x="419" y="42"/>
                    <a:pt x="420" y="42"/>
                    <a:pt x="420" y="42"/>
                  </a:cubicBezTo>
                  <a:cubicBezTo>
                    <a:pt x="420" y="42"/>
                    <a:pt x="421" y="41"/>
                    <a:pt x="421" y="41"/>
                  </a:cubicBezTo>
                  <a:cubicBezTo>
                    <a:pt x="421" y="41"/>
                    <a:pt x="421" y="41"/>
                    <a:pt x="421" y="40"/>
                  </a:cubicBezTo>
                  <a:cubicBezTo>
                    <a:pt x="421" y="40"/>
                    <a:pt x="421" y="40"/>
                    <a:pt x="421" y="40"/>
                  </a:cubicBezTo>
                  <a:cubicBezTo>
                    <a:pt x="421" y="40"/>
                    <a:pt x="421" y="40"/>
                    <a:pt x="421" y="40"/>
                  </a:cubicBezTo>
                  <a:cubicBezTo>
                    <a:pt x="421" y="39"/>
                    <a:pt x="421" y="39"/>
                    <a:pt x="420" y="39"/>
                  </a:cubicBezTo>
                  <a:cubicBezTo>
                    <a:pt x="420" y="39"/>
                    <a:pt x="420" y="39"/>
                    <a:pt x="419" y="39"/>
                  </a:cubicBezTo>
                  <a:cubicBezTo>
                    <a:pt x="419" y="39"/>
                    <a:pt x="419" y="39"/>
                    <a:pt x="419" y="38"/>
                  </a:cubicBezTo>
                  <a:cubicBezTo>
                    <a:pt x="419" y="38"/>
                    <a:pt x="418" y="38"/>
                    <a:pt x="418" y="38"/>
                  </a:cubicBezTo>
                  <a:cubicBezTo>
                    <a:pt x="418" y="38"/>
                    <a:pt x="418" y="38"/>
                    <a:pt x="418" y="38"/>
                  </a:cubicBezTo>
                  <a:cubicBezTo>
                    <a:pt x="418" y="38"/>
                    <a:pt x="418" y="38"/>
                    <a:pt x="418" y="37"/>
                  </a:cubicBezTo>
                  <a:cubicBezTo>
                    <a:pt x="418" y="37"/>
                    <a:pt x="417" y="37"/>
                    <a:pt x="417" y="37"/>
                  </a:cubicBezTo>
                  <a:cubicBezTo>
                    <a:pt x="417" y="36"/>
                    <a:pt x="417" y="36"/>
                    <a:pt x="416" y="36"/>
                  </a:cubicBezTo>
                  <a:cubicBezTo>
                    <a:pt x="416" y="36"/>
                    <a:pt x="415" y="35"/>
                    <a:pt x="414" y="35"/>
                  </a:cubicBezTo>
                  <a:cubicBezTo>
                    <a:pt x="414" y="35"/>
                    <a:pt x="413" y="35"/>
                    <a:pt x="412" y="35"/>
                  </a:cubicBezTo>
                  <a:cubicBezTo>
                    <a:pt x="411" y="34"/>
                    <a:pt x="409" y="34"/>
                    <a:pt x="408" y="34"/>
                  </a:cubicBezTo>
                  <a:cubicBezTo>
                    <a:pt x="407" y="33"/>
                    <a:pt x="406" y="33"/>
                    <a:pt x="405" y="32"/>
                  </a:cubicBezTo>
                  <a:cubicBezTo>
                    <a:pt x="404" y="31"/>
                    <a:pt x="403" y="31"/>
                    <a:pt x="403" y="30"/>
                  </a:cubicBezTo>
                  <a:cubicBezTo>
                    <a:pt x="402" y="29"/>
                    <a:pt x="402" y="29"/>
                    <a:pt x="401" y="28"/>
                  </a:cubicBezTo>
                  <a:cubicBezTo>
                    <a:pt x="401" y="28"/>
                    <a:pt x="401" y="28"/>
                    <a:pt x="401" y="28"/>
                  </a:cubicBezTo>
                  <a:cubicBezTo>
                    <a:pt x="401" y="28"/>
                    <a:pt x="401" y="28"/>
                    <a:pt x="401" y="28"/>
                  </a:cubicBezTo>
                  <a:cubicBezTo>
                    <a:pt x="401" y="27"/>
                    <a:pt x="401" y="27"/>
                    <a:pt x="401" y="27"/>
                  </a:cubicBezTo>
                  <a:cubicBezTo>
                    <a:pt x="401" y="27"/>
                    <a:pt x="401" y="27"/>
                    <a:pt x="401" y="27"/>
                  </a:cubicBezTo>
                  <a:cubicBezTo>
                    <a:pt x="401" y="27"/>
                    <a:pt x="401" y="26"/>
                    <a:pt x="402" y="26"/>
                  </a:cubicBezTo>
                  <a:cubicBezTo>
                    <a:pt x="402" y="26"/>
                    <a:pt x="402" y="26"/>
                    <a:pt x="403" y="25"/>
                  </a:cubicBezTo>
                  <a:cubicBezTo>
                    <a:pt x="403" y="25"/>
                    <a:pt x="404" y="25"/>
                    <a:pt x="404" y="25"/>
                  </a:cubicBezTo>
                  <a:cubicBezTo>
                    <a:pt x="405" y="25"/>
                    <a:pt x="405" y="24"/>
                    <a:pt x="406" y="24"/>
                  </a:cubicBezTo>
                  <a:cubicBezTo>
                    <a:pt x="406" y="24"/>
                    <a:pt x="407" y="24"/>
                    <a:pt x="407" y="24"/>
                  </a:cubicBezTo>
                  <a:cubicBezTo>
                    <a:pt x="407" y="25"/>
                    <a:pt x="407" y="25"/>
                    <a:pt x="408" y="25"/>
                  </a:cubicBezTo>
                  <a:cubicBezTo>
                    <a:pt x="408" y="25"/>
                    <a:pt x="408" y="25"/>
                    <a:pt x="408" y="25"/>
                  </a:cubicBezTo>
                  <a:cubicBezTo>
                    <a:pt x="409" y="25"/>
                    <a:pt x="409" y="25"/>
                    <a:pt x="409" y="25"/>
                  </a:cubicBezTo>
                  <a:cubicBezTo>
                    <a:pt x="410" y="26"/>
                    <a:pt x="410" y="26"/>
                    <a:pt x="410" y="26"/>
                  </a:cubicBezTo>
                  <a:cubicBezTo>
                    <a:pt x="411" y="26"/>
                    <a:pt x="411" y="26"/>
                    <a:pt x="411" y="26"/>
                  </a:cubicBezTo>
                  <a:cubicBezTo>
                    <a:pt x="412" y="26"/>
                    <a:pt x="412" y="26"/>
                    <a:pt x="413" y="27"/>
                  </a:cubicBezTo>
                  <a:cubicBezTo>
                    <a:pt x="413" y="27"/>
                    <a:pt x="413" y="27"/>
                    <a:pt x="414" y="27"/>
                  </a:cubicBezTo>
                  <a:cubicBezTo>
                    <a:pt x="414" y="27"/>
                    <a:pt x="415" y="27"/>
                    <a:pt x="415" y="27"/>
                  </a:cubicBezTo>
                  <a:cubicBezTo>
                    <a:pt x="416" y="26"/>
                    <a:pt x="416" y="26"/>
                    <a:pt x="416" y="26"/>
                  </a:cubicBezTo>
                  <a:cubicBezTo>
                    <a:pt x="417" y="26"/>
                    <a:pt x="417" y="26"/>
                    <a:pt x="417" y="26"/>
                  </a:cubicBezTo>
                  <a:cubicBezTo>
                    <a:pt x="418" y="26"/>
                    <a:pt x="418" y="25"/>
                    <a:pt x="418" y="25"/>
                  </a:cubicBezTo>
                  <a:cubicBezTo>
                    <a:pt x="418" y="25"/>
                    <a:pt x="418" y="25"/>
                    <a:pt x="418" y="25"/>
                  </a:cubicBezTo>
                  <a:cubicBezTo>
                    <a:pt x="418" y="25"/>
                    <a:pt x="418" y="24"/>
                    <a:pt x="418" y="24"/>
                  </a:cubicBezTo>
                  <a:cubicBezTo>
                    <a:pt x="418" y="24"/>
                    <a:pt x="417" y="24"/>
                    <a:pt x="417" y="24"/>
                  </a:cubicBezTo>
                  <a:cubicBezTo>
                    <a:pt x="417" y="24"/>
                    <a:pt x="417" y="24"/>
                    <a:pt x="417" y="23"/>
                  </a:cubicBezTo>
                  <a:cubicBezTo>
                    <a:pt x="416" y="23"/>
                    <a:pt x="416" y="23"/>
                    <a:pt x="416" y="23"/>
                  </a:cubicBezTo>
                  <a:cubicBezTo>
                    <a:pt x="415" y="23"/>
                    <a:pt x="415" y="23"/>
                    <a:pt x="415" y="23"/>
                  </a:cubicBezTo>
                  <a:cubicBezTo>
                    <a:pt x="414" y="23"/>
                    <a:pt x="414" y="23"/>
                    <a:pt x="414" y="22"/>
                  </a:cubicBezTo>
                  <a:cubicBezTo>
                    <a:pt x="414" y="22"/>
                    <a:pt x="413" y="22"/>
                    <a:pt x="413" y="22"/>
                  </a:cubicBezTo>
                  <a:cubicBezTo>
                    <a:pt x="413" y="22"/>
                    <a:pt x="413" y="22"/>
                    <a:pt x="413" y="22"/>
                  </a:cubicBezTo>
                  <a:cubicBezTo>
                    <a:pt x="413" y="22"/>
                    <a:pt x="412" y="22"/>
                    <a:pt x="412" y="22"/>
                  </a:cubicBezTo>
                  <a:cubicBezTo>
                    <a:pt x="412" y="22"/>
                    <a:pt x="412" y="22"/>
                    <a:pt x="412" y="22"/>
                  </a:cubicBezTo>
                  <a:cubicBezTo>
                    <a:pt x="412" y="22"/>
                    <a:pt x="412" y="22"/>
                    <a:pt x="412" y="22"/>
                  </a:cubicBezTo>
                  <a:cubicBezTo>
                    <a:pt x="412" y="22"/>
                    <a:pt x="412" y="22"/>
                    <a:pt x="412" y="22"/>
                  </a:cubicBezTo>
                  <a:cubicBezTo>
                    <a:pt x="412" y="21"/>
                    <a:pt x="412" y="21"/>
                    <a:pt x="412" y="21"/>
                  </a:cubicBezTo>
                  <a:cubicBezTo>
                    <a:pt x="413" y="21"/>
                    <a:pt x="413" y="21"/>
                    <a:pt x="413" y="21"/>
                  </a:cubicBezTo>
                  <a:cubicBezTo>
                    <a:pt x="413" y="21"/>
                    <a:pt x="413" y="21"/>
                    <a:pt x="413" y="21"/>
                  </a:cubicBezTo>
                  <a:cubicBezTo>
                    <a:pt x="413" y="20"/>
                    <a:pt x="413" y="20"/>
                    <a:pt x="413" y="20"/>
                  </a:cubicBezTo>
                  <a:cubicBezTo>
                    <a:pt x="413" y="20"/>
                    <a:pt x="413" y="20"/>
                    <a:pt x="412" y="20"/>
                  </a:cubicBezTo>
                  <a:cubicBezTo>
                    <a:pt x="412" y="20"/>
                    <a:pt x="412" y="20"/>
                    <a:pt x="412" y="20"/>
                  </a:cubicBezTo>
                  <a:cubicBezTo>
                    <a:pt x="412" y="20"/>
                    <a:pt x="411" y="20"/>
                    <a:pt x="411" y="20"/>
                  </a:cubicBezTo>
                  <a:cubicBezTo>
                    <a:pt x="411" y="20"/>
                    <a:pt x="411" y="20"/>
                    <a:pt x="410" y="20"/>
                  </a:cubicBezTo>
                  <a:cubicBezTo>
                    <a:pt x="409" y="20"/>
                    <a:pt x="409" y="20"/>
                    <a:pt x="409" y="20"/>
                  </a:cubicBezTo>
                  <a:cubicBezTo>
                    <a:pt x="409" y="20"/>
                    <a:pt x="409" y="20"/>
                    <a:pt x="409" y="20"/>
                  </a:cubicBezTo>
                  <a:cubicBezTo>
                    <a:pt x="409" y="20"/>
                    <a:pt x="409" y="20"/>
                    <a:pt x="409" y="20"/>
                  </a:cubicBezTo>
                  <a:cubicBezTo>
                    <a:pt x="409" y="20"/>
                    <a:pt x="409" y="20"/>
                    <a:pt x="409" y="20"/>
                  </a:cubicBezTo>
                  <a:cubicBezTo>
                    <a:pt x="409" y="20"/>
                    <a:pt x="408" y="20"/>
                    <a:pt x="408" y="20"/>
                  </a:cubicBezTo>
                  <a:cubicBezTo>
                    <a:pt x="408" y="20"/>
                    <a:pt x="408" y="20"/>
                    <a:pt x="408" y="20"/>
                  </a:cubicBezTo>
                  <a:cubicBezTo>
                    <a:pt x="408" y="19"/>
                    <a:pt x="408" y="19"/>
                    <a:pt x="408" y="19"/>
                  </a:cubicBezTo>
                  <a:cubicBezTo>
                    <a:pt x="408" y="19"/>
                    <a:pt x="408" y="19"/>
                    <a:pt x="408" y="19"/>
                  </a:cubicBezTo>
                  <a:cubicBezTo>
                    <a:pt x="408" y="19"/>
                    <a:pt x="408" y="19"/>
                    <a:pt x="408" y="19"/>
                  </a:cubicBezTo>
                  <a:cubicBezTo>
                    <a:pt x="408" y="19"/>
                    <a:pt x="408" y="19"/>
                    <a:pt x="408" y="19"/>
                  </a:cubicBezTo>
                  <a:cubicBezTo>
                    <a:pt x="408" y="19"/>
                    <a:pt x="408" y="18"/>
                    <a:pt x="409" y="18"/>
                  </a:cubicBezTo>
                  <a:cubicBezTo>
                    <a:pt x="409" y="18"/>
                    <a:pt x="409" y="18"/>
                    <a:pt x="410" y="17"/>
                  </a:cubicBezTo>
                  <a:cubicBezTo>
                    <a:pt x="410" y="17"/>
                    <a:pt x="411" y="17"/>
                    <a:pt x="412" y="17"/>
                  </a:cubicBezTo>
                  <a:cubicBezTo>
                    <a:pt x="412" y="17"/>
                    <a:pt x="413" y="16"/>
                    <a:pt x="414" y="16"/>
                  </a:cubicBezTo>
                  <a:cubicBezTo>
                    <a:pt x="414" y="16"/>
                    <a:pt x="414" y="16"/>
                    <a:pt x="414" y="16"/>
                  </a:cubicBezTo>
                  <a:cubicBezTo>
                    <a:pt x="414" y="16"/>
                    <a:pt x="415" y="16"/>
                    <a:pt x="415" y="17"/>
                  </a:cubicBezTo>
                  <a:cubicBezTo>
                    <a:pt x="415" y="17"/>
                    <a:pt x="415" y="17"/>
                    <a:pt x="416" y="17"/>
                  </a:cubicBezTo>
                  <a:cubicBezTo>
                    <a:pt x="416" y="17"/>
                    <a:pt x="416" y="17"/>
                    <a:pt x="416" y="17"/>
                  </a:cubicBezTo>
                  <a:cubicBezTo>
                    <a:pt x="416" y="17"/>
                    <a:pt x="416" y="18"/>
                    <a:pt x="417" y="18"/>
                  </a:cubicBezTo>
                  <a:cubicBezTo>
                    <a:pt x="417" y="18"/>
                    <a:pt x="417" y="18"/>
                    <a:pt x="417" y="18"/>
                  </a:cubicBezTo>
                  <a:cubicBezTo>
                    <a:pt x="417" y="19"/>
                    <a:pt x="417" y="19"/>
                    <a:pt x="417" y="19"/>
                  </a:cubicBezTo>
                  <a:cubicBezTo>
                    <a:pt x="418" y="19"/>
                    <a:pt x="418" y="19"/>
                    <a:pt x="418" y="19"/>
                  </a:cubicBezTo>
                  <a:cubicBezTo>
                    <a:pt x="418" y="19"/>
                    <a:pt x="419" y="19"/>
                    <a:pt x="419" y="19"/>
                  </a:cubicBezTo>
                  <a:cubicBezTo>
                    <a:pt x="419" y="19"/>
                    <a:pt x="419" y="19"/>
                    <a:pt x="419" y="19"/>
                  </a:cubicBezTo>
                  <a:cubicBezTo>
                    <a:pt x="419" y="19"/>
                    <a:pt x="419" y="19"/>
                    <a:pt x="419" y="19"/>
                  </a:cubicBezTo>
                  <a:cubicBezTo>
                    <a:pt x="419" y="19"/>
                    <a:pt x="419" y="19"/>
                    <a:pt x="419" y="19"/>
                  </a:cubicBezTo>
                  <a:cubicBezTo>
                    <a:pt x="420" y="19"/>
                    <a:pt x="420" y="19"/>
                    <a:pt x="420" y="19"/>
                  </a:cubicBezTo>
                  <a:cubicBezTo>
                    <a:pt x="420" y="19"/>
                    <a:pt x="420" y="19"/>
                    <a:pt x="420" y="19"/>
                  </a:cubicBezTo>
                  <a:cubicBezTo>
                    <a:pt x="421" y="19"/>
                    <a:pt x="423" y="19"/>
                    <a:pt x="424" y="20"/>
                  </a:cubicBezTo>
                  <a:cubicBezTo>
                    <a:pt x="426" y="20"/>
                    <a:pt x="427" y="20"/>
                    <a:pt x="429" y="20"/>
                  </a:cubicBezTo>
                  <a:cubicBezTo>
                    <a:pt x="431" y="21"/>
                    <a:pt x="433" y="21"/>
                    <a:pt x="434" y="22"/>
                  </a:cubicBezTo>
                  <a:cubicBezTo>
                    <a:pt x="436" y="23"/>
                    <a:pt x="437" y="23"/>
                    <a:pt x="438" y="24"/>
                  </a:cubicBezTo>
                  <a:cubicBezTo>
                    <a:pt x="438" y="24"/>
                    <a:pt x="439" y="24"/>
                    <a:pt x="439" y="24"/>
                  </a:cubicBezTo>
                  <a:cubicBezTo>
                    <a:pt x="439" y="24"/>
                    <a:pt x="439" y="24"/>
                    <a:pt x="439" y="25"/>
                  </a:cubicBezTo>
                  <a:cubicBezTo>
                    <a:pt x="439" y="25"/>
                    <a:pt x="439" y="25"/>
                    <a:pt x="439" y="25"/>
                  </a:cubicBezTo>
                  <a:cubicBezTo>
                    <a:pt x="439" y="25"/>
                    <a:pt x="439" y="25"/>
                    <a:pt x="440" y="25"/>
                  </a:cubicBezTo>
                  <a:cubicBezTo>
                    <a:pt x="440" y="24"/>
                    <a:pt x="440" y="24"/>
                    <a:pt x="440" y="24"/>
                  </a:cubicBezTo>
                  <a:cubicBezTo>
                    <a:pt x="440" y="24"/>
                    <a:pt x="439" y="24"/>
                    <a:pt x="439" y="24"/>
                  </a:cubicBezTo>
                  <a:cubicBezTo>
                    <a:pt x="439" y="24"/>
                    <a:pt x="439" y="24"/>
                    <a:pt x="439" y="24"/>
                  </a:cubicBezTo>
                  <a:cubicBezTo>
                    <a:pt x="439" y="24"/>
                    <a:pt x="439" y="23"/>
                    <a:pt x="439" y="23"/>
                  </a:cubicBezTo>
                  <a:cubicBezTo>
                    <a:pt x="439" y="23"/>
                    <a:pt x="439" y="23"/>
                    <a:pt x="439" y="23"/>
                  </a:cubicBezTo>
                  <a:cubicBezTo>
                    <a:pt x="438" y="22"/>
                    <a:pt x="436" y="22"/>
                    <a:pt x="435" y="21"/>
                  </a:cubicBezTo>
                  <a:cubicBezTo>
                    <a:pt x="433" y="20"/>
                    <a:pt x="431" y="20"/>
                    <a:pt x="430" y="20"/>
                  </a:cubicBezTo>
                  <a:cubicBezTo>
                    <a:pt x="428" y="19"/>
                    <a:pt x="426" y="19"/>
                    <a:pt x="424" y="19"/>
                  </a:cubicBezTo>
                  <a:cubicBezTo>
                    <a:pt x="423" y="19"/>
                    <a:pt x="421" y="18"/>
                    <a:pt x="420" y="18"/>
                  </a:cubicBezTo>
                  <a:cubicBezTo>
                    <a:pt x="420" y="18"/>
                    <a:pt x="420" y="18"/>
                    <a:pt x="420" y="18"/>
                  </a:cubicBezTo>
                  <a:cubicBezTo>
                    <a:pt x="420" y="18"/>
                    <a:pt x="420" y="18"/>
                    <a:pt x="420" y="18"/>
                  </a:cubicBezTo>
                  <a:cubicBezTo>
                    <a:pt x="420" y="18"/>
                    <a:pt x="420" y="18"/>
                    <a:pt x="420" y="18"/>
                  </a:cubicBezTo>
                  <a:cubicBezTo>
                    <a:pt x="420" y="18"/>
                    <a:pt x="420" y="18"/>
                    <a:pt x="419" y="18"/>
                  </a:cubicBezTo>
                  <a:cubicBezTo>
                    <a:pt x="419" y="18"/>
                    <a:pt x="419" y="18"/>
                    <a:pt x="419" y="18"/>
                  </a:cubicBezTo>
                  <a:cubicBezTo>
                    <a:pt x="419" y="18"/>
                    <a:pt x="419" y="18"/>
                    <a:pt x="419" y="18"/>
                  </a:cubicBezTo>
                  <a:cubicBezTo>
                    <a:pt x="419" y="18"/>
                    <a:pt x="419" y="18"/>
                    <a:pt x="419" y="18"/>
                  </a:cubicBezTo>
                  <a:cubicBezTo>
                    <a:pt x="419" y="18"/>
                    <a:pt x="419" y="18"/>
                    <a:pt x="419" y="18"/>
                  </a:cubicBezTo>
                  <a:cubicBezTo>
                    <a:pt x="419" y="18"/>
                    <a:pt x="419" y="18"/>
                    <a:pt x="419" y="18"/>
                  </a:cubicBezTo>
                  <a:cubicBezTo>
                    <a:pt x="418" y="18"/>
                    <a:pt x="418" y="18"/>
                    <a:pt x="418" y="18"/>
                  </a:cubicBezTo>
                  <a:cubicBezTo>
                    <a:pt x="418" y="18"/>
                    <a:pt x="418" y="18"/>
                    <a:pt x="418" y="18"/>
                  </a:cubicBezTo>
                  <a:cubicBezTo>
                    <a:pt x="418" y="18"/>
                    <a:pt x="417" y="18"/>
                    <a:pt x="417" y="17"/>
                  </a:cubicBezTo>
                  <a:cubicBezTo>
                    <a:pt x="417" y="17"/>
                    <a:pt x="417" y="17"/>
                    <a:pt x="417" y="17"/>
                  </a:cubicBezTo>
                  <a:cubicBezTo>
                    <a:pt x="417" y="16"/>
                    <a:pt x="417" y="16"/>
                    <a:pt x="416" y="16"/>
                  </a:cubicBezTo>
                  <a:cubicBezTo>
                    <a:pt x="416" y="16"/>
                    <a:pt x="416" y="16"/>
                    <a:pt x="415" y="16"/>
                  </a:cubicBezTo>
                  <a:cubicBezTo>
                    <a:pt x="415" y="16"/>
                    <a:pt x="414" y="15"/>
                    <a:pt x="414" y="15"/>
                  </a:cubicBezTo>
                  <a:cubicBezTo>
                    <a:pt x="413" y="15"/>
                    <a:pt x="413" y="15"/>
                    <a:pt x="413" y="15"/>
                  </a:cubicBezTo>
                  <a:cubicBezTo>
                    <a:pt x="413" y="15"/>
                    <a:pt x="412" y="16"/>
                    <a:pt x="411" y="16"/>
                  </a:cubicBezTo>
                  <a:cubicBezTo>
                    <a:pt x="410" y="16"/>
                    <a:pt x="409" y="16"/>
                    <a:pt x="409" y="17"/>
                  </a:cubicBezTo>
                  <a:cubicBezTo>
                    <a:pt x="408" y="17"/>
                    <a:pt x="408" y="18"/>
                    <a:pt x="407" y="18"/>
                  </a:cubicBezTo>
                  <a:cubicBezTo>
                    <a:pt x="407" y="19"/>
                    <a:pt x="407" y="19"/>
                    <a:pt x="407" y="19"/>
                  </a:cubicBezTo>
                  <a:cubicBezTo>
                    <a:pt x="407" y="19"/>
                    <a:pt x="407" y="20"/>
                    <a:pt x="407" y="20"/>
                  </a:cubicBezTo>
                  <a:cubicBezTo>
                    <a:pt x="407" y="20"/>
                    <a:pt x="407" y="20"/>
                    <a:pt x="407" y="20"/>
                  </a:cubicBezTo>
                  <a:cubicBezTo>
                    <a:pt x="407" y="20"/>
                    <a:pt x="407" y="20"/>
                    <a:pt x="407" y="20"/>
                  </a:cubicBezTo>
                  <a:cubicBezTo>
                    <a:pt x="408" y="20"/>
                    <a:pt x="408" y="20"/>
                    <a:pt x="408" y="20"/>
                  </a:cubicBezTo>
                  <a:cubicBezTo>
                    <a:pt x="408" y="20"/>
                    <a:pt x="409" y="20"/>
                    <a:pt x="409" y="20"/>
                  </a:cubicBezTo>
                  <a:cubicBezTo>
                    <a:pt x="409" y="20"/>
                    <a:pt x="409" y="20"/>
                    <a:pt x="409" y="20"/>
                  </a:cubicBezTo>
                  <a:cubicBezTo>
                    <a:pt x="409" y="20"/>
                    <a:pt x="409" y="20"/>
                    <a:pt x="409" y="20"/>
                  </a:cubicBezTo>
                  <a:cubicBezTo>
                    <a:pt x="409" y="20"/>
                    <a:pt x="409" y="20"/>
                    <a:pt x="409" y="20"/>
                  </a:cubicBezTo>
                  <a:cubicBezTo>
                    <a:pt x="410" y="20"/>
                    <a:pt x="410" y="20"/>
                    <a:pt x="410" y="20"/>
                  </a:cubicBezTo>
                  <a:cubicBezTo>
                    <a:pt x="411" y="20"/>
                    <a:pt x="411" y="20"/>
                    <a:pt x="411" y="20"/>
                  </a:cubicBezTo>
                  <a:cubicBezTo>
                    <a:pt x="411" y="20"/>
                    <a:pt x="411" y="20"/>
                    <a:pt x="411" y="20"/>
                  </a:cubicBezTo>
                  <a:cubicBezTo>
                    <a:pt x="411" y="20"/>
                    <a:pt x="411" y="20"/>
                    <a:pt x="412" y="20"/>
                  </a:cubicBezTo>
                  <a:cubicBezTo>
                    <a:pt x="412" y="21"/>
                    <a:pt x="412" y="21"/>
                    <a:pt x="412" y="21"/>
                  </a:cubicBezTo>
                  <a:cubicBezTo>
                    <a:pt x="411" y="21"/>
                    <a:pt x="411" y="21"/>
                    <a:pt x="411" y="21"/>
                  </a:cubicBezTo>
                  <a:cubicBezTo>
                    <a:pt x="411" y="21"/>
                    <a:pt x="411" y="21"/>
                    <a:pt x="411" y="21"/>
                  </a:cubicBezTo>
                  <a:cubicBezTo>
                    <a:pt x="411" y="21"/>
                    <a:pt x="411" y="21"/>
                    <a:pt x="411" y="21"/>
                  </a:cubicBezTo>
                  <a:cubicBezTo>
                    <a:pt x="411" y="22"/>
                    <a:pt x="411" y="22"/>
                    <a:pt x="411" y="22"/>
                  </a:cubicBezTo>
                  <a:cubicBezTo>
                    <a:pt x="411" y="22"/>
                    <a:pt x="411" y="22"/>
                    <a:pt x="411" y="22"/>
                  </a:cubicBezTo>
                  <a:cubicBezTo>
                    <a:pt x="411" y="22"/>
                    <a:pt x="411" y="22"/>
                    <a:pt x="411" y="22"/>
                  </a:cubicBezTo>
                  <a:cubicBezTo>
                    <a:pt x="411" y="23"/>
                    <a:pt x="411" y="23"/>
                    <a:pt x="411" y="23"/>
                  </a:cubicBezTo>
                  <a:cubicBezTo>
                    <a:pt x="412" y="23"/>
                    <a:pt x="412" y="23"/>
                    <a:pt x="412" y="23"/>
                  </a:cubicBezTo>
                  <a:cubicBezTo>
                    <a:pt x="412" y="23"/>
                    <a:pt x="413" y="23"/>
                    <a:pt x="413" y="23"/>
                  </a:cubicBezTo>
                  <a:cubicBezTo>
                    <a:pt x="413" y="23"/>
                    <a:pt x="413" y="23"/>
                    <a:pt x="414" y="23"/>
                  </a:cubicBezTo>
                  <a:cubicBezTo>
                    <a:pt x="414" y="23"/>
                    <a:pt x="414" y="24"/>
                    <a:pt x="414" y="24"/>
                  </a:cubicBezTo>
                  <a:cubicBezTo>
                    <a:pt x="415" y="24"/>
                    <a:pt x="415" y="24"/>
                    <a:pt x="415" y="24"/>
                  </a:cubicBezTo>
                  <a:cubicBezTo>
                    <a:pt x="416" y="24"/>
                    <a:pt x="416" y="24"/>
                    <a:pt x="416" y="24"/>
                  </a:cubicBezTo>
                  <a:cubicBezTo>
                    <a:pt x="416" y="24"/>
                    <a:pt x="416" y="24"/>
                    <a:pt x="417" y="24"/>
                  </a:cubicBezTo>
                  <a:cubicBezTo>
                    <a:pt x="417" y="25"/>
                    <a:pt x="417" y="25"/>
                    <a:pt x="417" y="25"/>
                  </a:cubicBezTo>
                  <a:cubicBezTo>
                    <a:pt x="417" y="25"/>
                    <a:pt x="417" y="25"/>
                    <a:pt x="417" y="25"/>
                  </a:cubicBezTo>
                  <a:cubicBezTo>
                    <a:pt x="417" y="25"/>
                    <a:pt x="417" y="25"/>
                    <a:pt x="417" y="25"/>
                  </a:cubicBezTo>
                  <a:cubicBezTo>
                    <a:pt x="417" y="25"/>
                    <a:pt x="417" y="25"/>
                    <a:pt x="417" y="25"/>
                  </a:cubicBezTo>
                  <a:cubicBezTo>
                    <a:pt x="417" y="25"/>
                    <a:pt x="416" y="25"/>
                    <a:pt x="416" y="25"/>
                  </a:cubicBezTo>
                  <a:cubicBezTo>
                    <a:pt x="416" y="25"/>
                    <a:pt x="415" y="26"/>
                    <a:pt x="415" y="26"/>
                  </a:cubicBezTo>
                  <a:cubicBezTo>
                    <a:pt x="415" y="26"/>
                    <a:pt x="414" y="26"/>
                    <a:pt x="414" y="26"/>
                  </a:cubicBezTo>
                  <a:cubicBezTo>
                    <a:pt x="413" y="26"/>
                    <a:pt x="413" y="26"/>
                    <a:pt x="413" y="26"/>
                  </a:cubicBezTo>
                  <a:cubicBezTo>
                    <a:pt x="412" y="26"/>
                    <a:pt x="412" y="26"/>
                    <a:pt x="412" y="25"/>
                  </a:cubicBezTo>
                  <a:cubicBezTo>
                    <a:pt x="411" y="25"/>
                    <a:pt x="411" y="25"/>
                    <a:pt x="411" y="25"/>
                  </a:cubicBezTo>
                  <a:cubicBezTo>
                    <a:pt x="410" y="25"/>
                    <a:pt x="410" y="25"/>
                    <a:pt x="410" y="25"/>
                  </a:cubicBezTo>
                  <a:cubicBezTo>
                    <a:pt x="409" y="24"/>
                    <a:pt x="409" y="24"/>
                    <a:pt x="409" y="24"/>
                  </a:cubicBezTo>
                  <a:cubicBezTo>
                    <a:pt x="409" y="24"/>
                    <a:pt x="408" y="24"/>
                    <a:pt x="408" y="24"/>
                  </a:cubicBezTo>
                  <a:cubicBezTo>
                    <a:pt x="408" y="24"/>
                    <a:pt x="407" y="24"/>
                    <a:pt x="407" y="24"/>
                  </a:cubicBezTo>
                  <a:cubicBezTo>
                    <a:pt x="407" y="23"/>
                    <a:pt x="406" y="23"/>
                    <a:pt x="406" y="23"/>
                  </a:cubicBezTo>
                  <a:cubicBezTo>
                    <a:pt x="405" y="23"/>
                    <a:pt x="405" y="24"/>
                    <a:pt x="404" y="24"/>
                  </a:cubicBezTo>
                  <a:cubicBezTo>
                    <a:pt x="403" y="24"/>
                    <a:pt x="403" y="24"/>
                    <a:pt x="402" y="24"/>
                  </a:cubicBezTo>
                  <a:cubicBezTo>
                    <a:pt x="402" y="25"/>
                    <a:pt x="401" y="25"/>
                    <a:pt x="401" y="25"/>
                  </a:cubicBezTo>
                  <a:cubicBezTo>
                    <a:pt x="401" y="26"/>
                    <a:pt x="400" y="26"/>
                    <a:pt x="400" y="27"/>
                  </a:cubicBezTo>
                  <a:cubicBezTo>
                    <a:pt x="400" y="27"/>
                    <a:pt x="400" y="27"/>
                    <a:pt x="400" y="27"/>
                  </a:cubicBezTo>
                  <a:cubicBezTo>
                    <a:pt x="400" y="27"/>
                    <a:pt x="400" y="27"/>
                    <a:pt x="400" y="27"/>
                  </a:cubicBezTo>
                  <a:cubicBezTo>
                    <a:pt x="400" y="28"/>
                    <a:pt x="400" y="28"/>
                    <a:pt x="400" y="28"/>
                  </a:cubicBezTo>
                  <a:cubicBezTo>
                    <a:pt x="400" y="28"/>
                    <a:pt x="400" y="28"/>
                    <a:pt x="400" y="29"/>
                  </a:cubicBezTo>
                  <a:cubicBezTo>
                    <a:pt x="401" y="29"/>
                    <a:pt x="401" y="30"/>
                    <a:pt x="402" y="31"/>
                  </a:cubicBezTo>
                  <a:cubicBezTo>
                    <a:pt x="403" y="31"/>
                    <a:pt x="403" y="32"/>
                    <a:pt x="404" y="33"/>
                  </a:cubicBezTo>
                  <a:cubicBezTo>
                    <a:pt x="405" y="33"/>
                    <a:pt x="407" y="34"/>
                    <a:pt x="408" y="35"/>
                  </a:cubicBezTo>
                  <a:cubicBezTo>
                    <a:pt x="409" y="35"/>
                    <a:pt x="410" y="35"/>
                    <a:pt x="412" y="36"/>
                  </a:cubicBezTo>
                  <a:cubicBezTo>
                    <a:pt x="413" y="36"/>
                    <a:pt x="413" y="36"/>
                    <a:pt x="414" y="36"/>
                  </a:cubicBezTo>
                  <a:cubicBezTo>
                    <a:pt x="415" y="36"/>
                    <a:pt x="415" y="36"/>
                    <a:pt x="416" y="37"/>
                  </a:cubicBezTo>
                  <a:cubicBezTo>
                    <a:pt x="416" y="37"/>
                    <a:pt x="416" y="37"/>
                    <a:pt x="416" y="37"/>
                  </a:cubicBezTo>
                  <a:cubicBezTo>
                    <a:pt x="417" y="38"/>
                    <a:pt x="417" y="38"/>
                    <a:pt x="417" y="38"/>
                  </a:cubicBezTo>
                  <a:cubicBezTo>
                    <a:pt x="417" y="38"/>
                    <a:pt x="417" y="38"/>
                    <a:pt x="417" y="38"/>
                  </a:cubicBezTo>
                  <a:cubicBezTo>
                    <a:pt x="417" y="39"/>
                    <a:pt x="418" y="39"/>
                    <a:pt x="418" y="39"/>
                  </a:cubicBezTo>
                  <a:cubicBezTo>
                    <a:pt x="418" y="39"/>
                    <a:pt x="418" y="39"/>
                    <a:pt x="418" y="39"/>
                  </a:cubicBezTo>
                  <a:cubicBezTo>
                    <a:pt x="419" y="39"/>
                    <a:pt x="419" y="40"/>
                    <a:pt x="419" y="40"/>
                  </a:cubicBezTo>
                  <a:cubicBezTo>
                    <a:pt x="419" y="40"/>
                    <a:pt x="420" y="40"/>
                    <a:pt x="420" y="40"/>
                  </a:cubicBezTo>
                  <a:cubicBezTo>
                    <a:pt x="420" y="40"/>
                    <a:pt x="420" y="40"/>
                    <a:pt x="420" y="40"/>
                  </a:cubicBezTo>
                  <a:cubicBezTo>
                    <a:pt x="420" y="40"/>
                    <a:pt x="420" y="40"/>
                    <a:pt x="420" y="40"/>
                  </a:cubicBezTo>
                  <a:cubicBezTo>
                    <a:pt x="420" y="40"/>
                    <a:pt x="420" y="40"/>
                    <a:pt x="420" y="40"/>
                  </a:cubicBezTo>
                  <a:cubicBezTo>
                    <a:pt x="420" y="40"/>
                    <a:pt x="420" y="40"/>
                    <a:pt x="420" y="41"/>
                  </a:cubicBezTo>
                  <a:cubicBezTo>
                    <a:pt x="420" y="41"/>
                    <a:pt x="420" y="41"/>
                    <a:pt x="420" y="41"/>
                  </a:cubicBezTo>
                  <a:cubicBezTo>
                    <a:pt x="420" y="41"/>
                    <a:pt x="419" y="41"/>
                    <a:pt x="419" y="41"/>
                  </a:cubicBezTo>
                  <a:cubicBezTo>
                    <a:pt x="419" y="41"/>
                    <a:pt x="418" y="41"/>
                    <a:pt x="418" y="41"/>
                  </a:cubicBezTo>
                  <a:cubicBezTo>
                    <a:pt x="418" y="41"/>
                    <a:pt x="417" y="41"/>
                    <a:pt x="417" y="41"/>
                  </a:cubicBezTo>
                  <a:cubicBezTo>
                    <a:pt x="416" y="41"/>
                    <a:pt x="416" y="41"/>
                    <a:pt x="416" y="40"/>
                  </a:cubicBezTo>
                  <a:cubicBezTo>
                    <a:pt x="415" y="40"/>
                    <a:pt x="414" y="40"/>
                    <a:pt x="414" y="39"/>
                  </a:cubicBezTo>
                  <a:cubicBezTo>
                    <a:pt x="413" y="39"/>
                    <a:pt x="413" y="39"/>
                    <a:pt x="412" y="38"/>
                  </a:cubicBezTo>
                  <a:cubicBezTo>
                    <a:pt x="412" y="38"/>
                    <a:pt x="412" y="38"/>
                    <a:pt x="411" y="38"/>
                  </a:cubicBezTo>
                  <a:cubicBezTo>
                    <a:pt x="411" y="38"/>
                    <a:pt x="411" y="38"/>
                    <a:pt x="410" y="37"/>
                  </a:cubicBezTo>
                  <a:cubicBezTo>
                    <a:pt x="410" y="37"/>
                    <a:pt x="410" y="37"/>
                    <a:pt x="410" y="37"/>
                  </a:cubicBezTo>
                  <a:cubicBezTo>
                    <a:pt x="409" y="37"/>
                    <a:pt x="409" y="37"/>
                    <a:pt x="409" y="36"/>
                  </a:cubicBezTo>
                  <a:cubicBezTo>
                    <a:pt x="408" y="36"/>
                    <a:pt x="408" y="36"/>
                    <a:pt x="408" y="36"/>
                  </a:cubicBezTo>
                  <a:cubicBezTo>
                    <a:pt x="408" y="36"/>
                    <a:pt x="407" y="36"/>
                    <a:pt x="407" y="36"/>
                  </a:cubicBezTo>
                  <a:cubicBezTo>
                    <a:pt x="407" y="36"/>
                    <a:pt x="406" y="36"/>
                    <a:pt x="406" y="36"/>
                  </a:cubicBezTo>
                  <a:cubicBezTo>
                    <a:pt x="405" y="36"/>
                    <a:pt x="405" y="36"/>
                    <a:pt x="404" y="36"/>
                  </a:cubicBezTo>
                  <a:cubicBezTo>
                    <a:pt x="404" y="36"/>
                    <a:pt x="404" y="36"/>
                    <a:pt x="404" y="36"/>
                  </a:cubicBezTo>
                  <a:cubicBezTo>
                    <a:pt x="403" y="36"/>
                    <a:pt x="403" y="36"/>
                    <a:pt x="403" y="36"/>
                  </a:cubicBezTo>
                  <a:cubicBezTo>
                    <a:pt x="402" y="36"/>
                    <a:pt x="402" y="36"/>
                    <a:pt x="402" y="36"/>
                  </a:cubicBezTo>
                  <a:cubicBezTo>
                    <a:pt x="402" y="36"/>
                    <a:pt x="401" y="36"/>
                    <a:pt x="401" y="36"/>
                  </a:cubicBezTo>
                  <a:cubicBezTo>
                    <a:pt x="401" y="36"/>
                    <a:pt x="401" y="36"/>
                    <a:pt x="400" y="36"/>
                  </a:cubicBezTo>
                  <a:cubicBezTo>
                    <a:pt x="400" y="36"/>
                    <a:pt x="400" y="36"/>
                    <a:pt x="400" y="36"/>
                  </a:cubicBezTo>
                  <a:cubicBezTo>
                    <a:pt x="399" y="36"/>
                    <a:pt x="399" y="36"/>
                    <a:pt x="399" y="36"/>
                  </a:cubicBezTo>
                  <a:cubicBezTo>
                    <a:pt x="399" y="36"/>
                    <a:pt x="398" y="36"/>
                    <a:pt x="398" y="36"/>
                  </a:cubicBezTo>
                  <a:cubicBezTo>
                    <a:pt x="398" y="36"/>
                    <a:pt x="398" y="36"/>
                    <a:pt x="397" y="36"/>
                  </a:cubicBezTo>
                  <a:cubicBezTo>
                    <a:pt x="397" y="36"/>
                    <a:pt x="397" y="36"/>
                    <a:pt x="396" y="36"/>
                  </a:cubicBezTo>
                  <a:cubicBezTo>
                    <a:pt x="396" y="36"/>
                    <a:pt x="396" y="36"/>
                    <a:pt x="395" y="36"/>
                  </a:cubicBezTo>
                  <a:cubicBezTo>
                    <a:pt x="395" y="36"/>
                    <a:pt x="395" y="35"/>
                    <a:pt x="395" y="35"/>
                  </a:cubicBezTo>
                  <a:cubicBezTo>
                    <a:pt x="395" y="35"/>
                    <a:pt x="394" y="35"/>
                    <a:pt x="394" y="35"/>
                  </a:cubicBezTo>
                  <a:cubicBezTo>
                    <a:pt x="394" y="35"/>
                    <a:pt x="394" y="34"/>
                    <a:pt x="394" y="34"/>
                  </a:cubicBezTo>
                  <a:cubicBezTo>
                    <a:pt x="394" y="34"/>
                    <a:pt x="394" y="34"/>
                    <a:pt x="394" y="34"/>
                  </a:cubicBezTo>
                  <a:cubicBezTo>
                    <a:pt x="394" y="33"/>
                    <a:pt x="394" y="33"/>
                    <a:pt x="395" y="33"/>
                  </a:cubicBezTo>
                  <a:cubicBezTo>
                    <a:pt x="395" y="33"/>
                    <a:pt x="395" y="32"/>
                    <a:pt x="395" y="32"/>
                  </a:cubicBezTo>
                  <a:cubicBezTo>
                    <a:pt x="395" y="32"/>
                    <a:pt x="395" y="32"/>
                    <a:pt x="395" y="31"/>
                  </a:cubicBezTo>
                  <a:cubicBezTo>
                    <a:pt x="395" y="31"/>
                    <a:pt x="395" y="31"/>
                    <a:pt x="395" y="31"/>
                  </a:cubicBezTo>
                  <a:cubicBezTo>
                    <a:pt x="395" y="30"/>
                    <a:pt x="394" y="30"/>
                    <a:pt x="394" y="30"/>
                  </a:cubicBezTo>
                  <a:cubicBezTo>
                    <a:pt x="394" y="30"/>
                    <a:pt x="394" y="29"/>
                    <a:pt x="394" y="29"/>
                  </a:cubicBezTo>
                  <a:cubicBezTo>
                    <a:pt x="393" y="29"/>
                    <a:pt x="394" y="28"/>
                    <a:pt x="394" y="27"/>
                  </a:cubicBezTo>
                  <a:cubicBezTo>
                    <a:pt x="394" y="27"/>
                    <a:pt x="394" y="26"/>
                    <a:pt x="395" y="25"/>
                  </a:cubicBezTo>
                  <a:cubicBezTo>
                    <a:pt x="395" y="25"/>
                    <a:pt x="395" y="24"/>
                    <a:pt x="396" y="23"/>
                  </a:cubicBezTo>
                  <a:cubicBezTo>
                    <a:pt x="396" y="22"/>
                    <a:pt x="397" y="22"/>
                    <a:pt x="397" y="21"/>
                  </a:cubicBezTo>
                  <a:cubicBezTo>
                    <a:pt x="397" y="21"/>
                    <a:pt x="397" y="20"/>
                    <a:pt x="397" y="20"/>
                  </a:cubicBezTo>
                  <a:cubicBezTo>
                    <a:pt x="397" y="19"/>
                    <a:pt x="397" y="19"/>
                    <a:pt x="397" y="18"/>
                  </a:cubicBezTo>
                  <a:cubicBezTo>
                    <a:pt x="397" y="18"/>
                    <a:pt x="397" y="17"/>
                    <a:pt x="396" y="16"/>
                  </a:cubicBezTo>
                  <a:cubicBezTo>
                    <a:pt x="396" y="16"/>
                    <a:pt x="396" y="15"/>
                    <a:pt x="395" y="15"/>
                  </a:cubicBezTo>
                  <a:cubicBezTo>
                    <a:pt x="395" y="14"/>
                    <a:pt x="395" y="14"/>
                    <a:pt x="394" y="14"/>
                  </a:cubicBezTo>
                  <a:cubicBezTo>
                    <a:pt x="394" y="13"/>
                    <a:pt x="394" y="13"/>
                    <a:pt x="393" y="13"/>
                  </a:cubicBezTo>
                  <a:cubicBezTo>
                    <a:pt x="393" y="12"/>
                    <a:pt x="392" y="12"/>
                    <a:pt x="392" y="12"/>
                  </a:cubicBezTo>
                  <a:cubicBezTo>
                    <a:pt x="392" y="12"/>
                    <a:pt x="392" y="12"/>
                    <a:pt x="392" y="12"/>
                  </a:cubicBezTo>
                  <a:cubicBezTo>
                    <a:pt x="392" y="12"/>
                    <a:pt x="392" y="12"/>
                    <a:pt x="391" y="12"/>
                  </a:cubicBezTo>
                  <a:cubicBezTo>
                    <a:pt x="391" y="12"/>
                    <a:pt x="391" y="12"/>
                    <a:pt x="391" y="12"/>
                  </a:cubicBezTo>
                  <a:cubicBezTo>
                    <a:pt x="391" y="12"/>
                    <a:pt x="391" y="12"/>
                    <a:pt x="391" y="12"/>
                  </a:cubicBezTo>
                  <a:moveTo>
                    <a:pt x="927" y="11"/>
                  </a:moveTo>
                  <a:cubicBezTo>
                    <a:pt x="927" y="11"/>
                    <a:pt x="926" y="11"/>
                    <a:pt x="926" y="11"/>
                  </a:cubicBezTo>
                  <a:cubicBezTo>
                    <a:pt x="926" y="11"/>
                    <a:pt x="925" y="11"/>
                    <a:pt x="925" y="11"/>
                  </a:cubicBezTo>
                  <a:cubicBezTo>
                    <a:pt x="925" y="12"/>
                    <a:pt x="925" y="12"/>
                    <a:pt x="925" y="12"/>
                  </a:cubicBezTo>
                  <a:cubicBezTo>
                    <a:pt x="925" y="12"/>
                    <a:pt x="924" y="12"/>
                    <a:pt x="924" y="12"/>
                  </a:cubicBezTo>
                  <a:cubicBezTo>
                    <a:pt x="924" y="12"/>
                    <a:pt x="924" y="13"/>
                    <a:pt x="924" y="13"/>
                  </a:cubicBezTo>
                  <a:cubicBezTo>
                    <a:pt x="924" y="13"/>
                    <a:pt x="924" y="13"/>
                    <a:pt x="924" y="14"/>
                  </a:cubicBezTo>
                  <a:cubicBezTo>
                    <a:pt x="924" y="14"/>
                    <a:pt x="925" y="14"/>
                    <a:pt x="925" y="15"/>
                  </a:cubicBezTo>
                  <a:cubicBezTo>
                    <a:pt x="925" y="15"/>
                    <a:pt x="925" y="15"/>
                    <a:pt x="925" y="16"/>
                  </a:cubicBezTo>
                  <a:cubicBezTo>
                    <a:pt x="926" y="16"/>
                    <a:pt x="926" y="16"/>
                    <a:pt x="926" y="16"/>
                  </a:cubicBezTo>
                  <a:cubicBezTo>
                    <a:pt x="926" y="16"/>
                    <a:pt x="925" y="16"/>
                    <a:pt x="925" y="17"/>
                  </a:cubicBezTo>
                  <a:cubicBezTo>
                    <a:pt x="925" y="17"/>
                    <a:pt x="924" y="17"/>
                    <a:pt x="924" y="17"/>
                  </a:cubicBezTo>
                  <a:cubicBezTo>
                    <a:pt x="924" y="17"/>
                    <a:pt x="923" y="17"/>
                    <a:pt x="923" y="17"/>
                  </a:cubicBezTo>
                  <a:cubicBezTo>
                    <a:pt x="922" y="17"/>
                    <a:pt x="921" y="17"/>
                    <a:pt x="921" y="17"/>
                  </a:cubicBezTo>
                  <a:cubicBezTo>
                    <a:pt x="921" y="17"/>
                    <a:pt x="920" y="17"/>
                    <a:pt x="920" y="17"/>
                  </a:cubicBezTo>
                  <a:cubicBezTo>
                    <a:pt x="920" y="17"/>
                    <a:pt x="920" y="17"/>
                    <a:pt x="920" y="17"/>
                  </a:cubicBezTo>
                  <a:cubicBezTo>
                    <a:pt x="919" y="17"/>
                    <a:pt x="919" y="17"/>
                    <a:pt x="919" y="17"/>
                  </a:cubicBezTo>
                  <a:cubicBezTo>
                    <a:pt x="919" y="17"/>
                    <a:pt x="919" y="17"/>
                    <a:pt x="919" y="17"/>
                  </a:cubicBezTo>
                  <a:cubicBezTo>
                    <a:pt x="919" y="17"/>
                    <a:pt x="918" y="17"/>
                    <a:pt x="918" y="17"/>
                  </a:cubicBezTo>
                  <a:cubicBezTo>
                    <a:pt x="918" y="17"/>
                    <a:pt x="918" y="17"/>
                    <a:pt x="918" y="17"/>
                  </a:cubicBezTo>
                  <a:cubicBezTo>
                    <a:pt x="918" y="17"/>
                    <a:pt x="918" y="17"/>
                    <a:pt x="918" y="17"/>
                  </a:cubicBezTo>
                  <a:cubicBezTo>
                    <a:pt x="918" y="17"/>
                    <a:pt x="917" y="17"/>
                    <a:pt x="917" y="17"/>
                  </a:cubicBezTo>
                  <a:cubicBezTo>
                    <a:pt x="917" y="17"/>
                    <a:pt x="916" y="17"/>
                    <a:pt x="915" y="17"/>
                  </a:cubicBezTo>
                  <a:cubicBezTo>
                    <a:pt x="915" y="18"/>
                    <a:pt x="914" y="18"/>
                    <a:pt x="913" y="18"/>
                  </a:cubicBezTo>
                  <a:cubicBezTo>
                    <a:pt x="913" y="18"/>
                    <a:pt x="912" y="19"/>
                    <a:pt x="911" y="19"/>
                  </a:cubicBezTo>
                  <a:cubicBezTo>
                    <a:pt x="911" y="19"/>
                    <a:pt x="911" y="20"/>
                    <a:pt x="910" y="20"/>
                  </a:cubicBezTo>
                  <a:cubicBezTo>
                    <a:pt x="910" y="21"/>
                    <a:pt x="910" y="21"/>
                    <a:pt x="910" y="21"/>
                  </a:cubicBezTo>
                  <a:cubicBezTo>
                    <a:pt x="910" y="21"/>
                    <a:pt x="910" y="21"/>
                    <a:pt x="910" y="22"/>
                  </a:cubicBezTo>
                  <a:cubicBezTo>
                    <a:pt x="910" y="22"/>
                    <a:pt x="910" y="22"/>
                    <a:pt x="910" y="22"/>
                  </a:cubicBezTo>
                  <a:cubicBezTo>
                    <a:pt x="910" y="23"/>
                    <a:pt x="911" y="23"/>
                    <a:pt x="911" y="23"/>
                  </a:cubicBezTo>
                  <a:cubicBezTo>
                    <a:pt x="911" y="23"/>
                    <a:pt x="911" y="23"/>
                    <a:pt x="911" y="24"/>
                  </a:cubicBezTo>
                  <a:cubicBezTo>
                    <a:pt x="912" y="24"/>
                    <a:pt x="912" y="24"/>
                    <a:pt x="912" y="24"/>
                  </a:cubicBezTo>
                  <a:cubicBezTo>
                    <a:pt x="912" y="24"/>
                    <a:pt x="912" y="24"/>
                    <a:pt x="913" y="24"/>
                  </a:cubicBezTo>
                  <a:cubicBezTo>
                    <a:pt x="913" y="24"/>
                    <a:pt x="913" y="24"/>
                    <a:pt x="913" y="24"/>
                  </a:cubicBezTo>
                  <a:cubicBezTo>
                    <a:pt x="913" y="24"/>
                    <a:pt x="914" y="24"/>
                    <a:pt x="914" y="24"/>
                  </a:cubicBezTo>
                  <a:cubicBezTo>
                    <a:pt x="914" y="24"/>
                    <a:pt x="914" y="24"/>
                    <a:pt x="914" y="24"/>
                  </a:cubicBezTo>
                  <a:cubicBezTo>
                    <a:pt x="915" y="24"/>
                    <a:pt x="915" y="24"/>
                    <a:pt x="915" y="24"/>
                  </a:cubicBezTo>
                  <a:cubicBezTo>
                    <a:pt x="915" y="24"/>
                    <a:pt x="915" y="24"/>
                    <a:pt x="915" y="24"/>
                  </a:cubicBezTo>
                  <a:cubicBezTo>
                    <a:pt x="916" y="24"/>
                    <a:pt x="916" y="24"/>
                    <a:pt x="916" y="23"/>
                  </a:cubicBezTo>
                  <a:cubicBezTo>
                    <a:pt x="916" y="23"/>
                    <a:pt x="916" y="23"/>
                    <a:pt x="916" y="23"/>
                  </a:cubicBezTo>
                  <a:cubicBezTo>
                    <a:pt x="916" y="23"/>
                    <a:pt x="917" y="23"/>
                    <a:pt x="917" y="23"/>
                  </a:cubicBezTo>
                  <a:cubicBezTo>
                    <a:pt x="917" y="23"/>
                    <a:pt x="917" y="23"/>
                    <a:pt x="917" y="23"/>
                  </a:cubicBezTo>
                  <a:cubicBezTo>
                    <a:pt x="917" y="23"/>
                    <a:pt x="917" y="23"/>
                    <a:pt x="917" y="23"/>
                  </a:cubicBezTo>
                  <a:cubicBezTo>
                    <a:pt x="917" y="23"/>
                    <a:pt x="917" y="23"/>
                    <a:pt x="917" y="23"/>
                  </a:cubicBezTo>
                  <a:cubicBezTo>
                    <a:pt x="917" y="23"/>
                    <a:pt x="917" y="23"/>
                    <a:pt x="917" y="23"/>
                  </a:cubicBezTo>
                  <a:cubicBezTo>
                    <a:pt x="918" y="23"/>
                    <a:pt x="918" y="23"/>
                    <a:pt x="918" y="23"/>
                  </a:cubicBezTo>
                  <a:cubicBezTo>
                    <a:pt x="918" y="23"/>
                    <a:pt x="918" y="23"/>
                    <a:pt x="918" y="23"/>
                  </a:cubicBezTo>
                  <a:cubicBezTo>
                    <a:pt x="918" y="23"/>
                    <a:pt x="918" y="23"/>
                    <a:pt x="917" y="24"/>
                  </a:cubicBezTo>
                  <a:cubicBezTo>
                    <a:pt x="917" y="24"/>
                    <a:pt x="917" y="24"/>
                    <a:pt x="917" y="24"/>
                  </a:cubicBezTo>
                  <a:cubicBezTo>
                    <a:pt x="917" y="24"/>
                    <a:pt x="917" y="24"/>
                    <a:pt x="917" y="24"/>
                  </a:cubicBezTo>
                  <a:cubicBezTo>
                    <a:pt x="917" y="24"/>
                    <a:pt x="917" y="24"/>
                    <a:pt x="916" y="24"/>
                  </a:cubicBezTo>
                  <a:cubicBezTo>
                    <a:pt x="916" y="24"/>
                    <a:pt x="916" y="25"/>
                    <a:pt x="916" y="25"/>
                  </a:cubicBezTo>
                  <a:cubicBezTo>
                    <a:pt x="915" y="25"/>
                    <a:pt x="915" y="25"/>
                    <a:pt x="915" y="25"/>
                  </a:cubicBezTo>
                  <a:cubicBezTo>
                    <a:pt x="915" y="26"/>
                    <a:pt x="915" y="26"/>
                    <a:pt x="915" y="26"/>
                  </a:cubicBezTo>
                  <a:cubicBezTo>
                    <a:pt x="915" y="26"/>
                    <a:pt x="914" y="26"/>
                    <a:pt x="915" y="26"/>
                  </a:cubicBezTo>
                  <a:cubicBezTo>
                    <a:pt x="915" y="27"/>
                    <a:pt x="915" y="27"/>
                    <a:pt x="915" y="27"/>
                  </a:cubicBezTo>
                  <a:cubicBezTo>
                    <a:pt x="915" y="27"/>
                    <a:pt x="915" y="27"/>
                    <a:pt x="915" y="27"/>
                  </a:cubicBezTo>
                  <a:cubicBezTo>
                    <a:pt x="915" y="27"/>
                    <a:pt x="915" y="27"/>
                    <a:pt x="915" y="27"/>
                  </a:cubicBezTo>
                  <a:cubicBezTo>
                    <a:pt x="915" y="27"/>
                    <a:pt x="915" y="28"/>
                    <a:pt x="916" y="28"/>
                  </a:cubicBezTo>
                  <a:cubicBezTo>
                    <a:pt x="916" y="28"/>
                    <a:pt x="917" y="28"/>
                    <a:pt x="917" y="28"/>
                  </a:cubicBezTo>
                  <a:cubicBezTo>
                    <a:pt x="917" y="29"/>
                    <a:pt x="917" y="29"/>
                    <a:pt x="918" y="30"/>
                  </a:cubicBezTo>
                  <a:cubicBezTo>
                    <a:pt x="918" y="30"/>
                    <a:pt x="918" y="30"/>
                    <a:pt x="918" y="31"/>
                  </a:cubicBezTo>
                  <a:cubicBezTo>
                    <a:pt x="918" y="31"/>
                    <a:pt x="918" y="32"/>
                    <a:pt x="918" y="32"/>
                  </a:cubicBezTo>
                  <a:cubicBezTo>
                    <a:pt x="918" y="33"/>
                    <a:pt x="918" y="33"/>
                    <a:pt x="918" y="33"/>
                  </a:cubicBezTo>
                  <a:cubicBezTo>
                    <a:pt x="918" y="33"/>
                    <a:pt x="918" y="33"/>
                    <a:pt x="918" y="33"/>
                  </a:cubicBezTo>
                  <a:cubicBezTo>
                    <a:pt x="918" y="33"/>
                    <a:pt x="918" y="33"/>
                    <a:pt x="918" y="33"/>
                  </a:cubicBezTo>
                  <a:cubicBezTo>
                    <a:pt x="917" y="33"/>
                    <a:pt x="917" y="33"/>
                    <a:pt x="917" y="33"/>
                  </a:cubicBezTo>
                  <a:cubicBezTo>
                    <a:pt x="917" y="33"/>
                    <a:pt x="917" y="33"/>
                    <a:pt x="916" y="33"/>
                  </a:cubicBezTo>
                  <a:cubicBezTo>
                    <a:pt x="916" y="34"/>
                    <a:pt x="916" y="34"/>
                    <a:pt x="915" y="34"/>
                  </a:cubicBezTo>
                  <a:cubicBezTo>
                    <a:pt x="915" y="34"/>
                    <a:pt x="915" y="33"/>
                    <a:pt x="914" y="33"/>
                  </a:cubicBezTo>
                  <a:cubicBezTo>
                    <a:pt x="914" y="33"/>
                    <a:pt x="914" y="33"/>
                    <a:pt x="914" y="33"/>
                  </a:cubicBezTo>
                  <a:cubicBezTo>
                    <a:pt x="913" y="33"/>
                    <a:pt x="913" y="33"/>
                    <a:pt x="913" y="33"/>
                  </a:cubicBezTo>
                  <a:cubicBezTo>
                    <a:pt x="913" y="33"/>
                    <a:pt x="912" y="33"/>
                    <a:pt x="912" y="32"/>
                  </a:cubicBezTo>
                  <a:cubicBezTo>
                    <a:pt x="912" y="32"/>
                    <a:pt x="912" y="32"/>
                    <a:pt x="912" y="32"/>
                  </a:cubicBezTo>
                  <a:cubicBezTo>
                    <a:pt x="911" y="32"/>
                    <a:pt x="911" y="32"/>
                    <a:pt x="911" y="31"/>
                  </a:cubicBezTo>
                  <a:cubicBezTo>
                    <a:pt x="911" y="31"/>
                    <a:pt x="910" y="31"/>
                    <a:pt x="910" y="31"/>
                  </a:cubicBezTo>
                  <a:cubicBezTo>
                    <a:pt x="910" y="31"/>
                    <a:pt x="910" y="31"/>
                    <a:pt x="909" y="31"/>
                  </a:cubicBezTo>
                  <a:cubicBezTo>
                    <a:pt x="909" y="31"/>
                    <a:pt x="909" y="31"/>
                    <a:pt x="909" y="31"/>
                  </a:cubicBezTo>
                  <a:cubicBezTo>
                    <a:pt x="909" y="31"/>
                    <a:pt x="909" y="31"/>
                    <a:pt x="908" y="31"/>
                  </a:cubicBezTo>
                  <a:cubicBezTo>
                    <a:pt x="908" y="31"/>
                    <a:pt x="908" y="31"/>
                    <a:pt x="908" y="31"/>
                  </a:cubicBezTo>
                  <a:cubicBezTo>
                    <a:pt x="908" y="31"/>
                    <a:pt x="907" y="31"/>
                    <a:pt x="907" y="31"/>
                  </a:cubicBezTo>
                  <a:cubicBezTo>
                    <a:pt x="907" y="31"/>
                    <a:pt x="907" y="31"/>
                    <a:pt x="907" y="32"/>
                  </a:cubicBezTo>
                  <a:cubicBezTo>
                    <a:pt x="906" y="32"/>
                    <a:pt x="906" y="32"/>
                    <a:pt x="906" y="32"/>
                  </a:cubicBezTo>
                  <a:cubicBezTo>
                    <a:pt x="906" y="32"/>
                    <a:pt x="905" y="32"/>
                    <a:pt x="905" y="32"/>
                  </a:cubicBezTo>
                  <a:cubicBezTo>
                    <a:pt x="905" y="32"/>
                    <a:pt x="905" y="32"/>
                    <a:pt x="904" y="32"/>
                  </a:cubicBezTo>
                  <a:cubicBezTo>
                    <a:pt x="904" y="32"/>
                    <a:pt x="904" y="32"/>
                    <a:pt x="904" y="32"/>
                  </a:cubicBezTo>
                  <a:cubicBezTo>
                    <a:pt x="904" y="32"/>
                    <a:pt x="904" y="32"/>
                    <a:pt x="904" y="32"/>
                  </a:cubicBezTo>
                  <a:cubicBezTo>
                    <a:pt x="904" y="32"/>
                    <a:pt x="904" y="32"/>
                    <a:pt x="904" y="32"/>
                  </a:cubicBezTo>
                  <a:cubicBezTo>
                    <a:pt x="904" y="32"/>
                    <a:pt x="904" y="32"/>
                    <a:pt x="904" y="32"/>
                  </a:cubicBezTo>
                  <a:cubicBezTo>
                    <a:pt x="903" y="32"/>
                    <a:pt x="903" y="32"/>
                    <a:pt x="903" y="32"/>
                  </a:cubicBezTo>
                  <a:cubicBezTo>
                    <a:pt x="903" y="32"/>
                    <a:pt x="902" y="32"/>
                    <a:pt x="902" y="32"/>
                  </a:cubicBezTo>
                  <a:cubicBezTo>
                    <a:pt x="901" y="32"/>
                    <a:pt x="901" y="32"/>
                    <a:pt x="901" y="32"/>
                  </a:cubicBezTo>
                  <a:cubicBezTo>
                    <a:pt x="900" y="32"/>
                    <a:pt x="900" y="32"/>
                    <a:pt x="900" y="33"/>
                  </a:cubicBezTo>
                  <a:cubicBezTo>
                    <a:pt x="900" y="33"/>
                    <a:pt x="899" y="33"/>
                    <a:pt x="899" y="33"/>
                  </a:cubicBezTo>
                  <a:cubicBezTo>
                    <a:pt x="899" y="33"/>
                    <a:pt x="899" y="34"/>
                    <a:pt x="900" y="34"/>
                  </a:cubicBezTo>
                  <a:cubicBezTo>
                    <a:pt x="900" y="34"/>
                    <a:pt x="900" y="34"/>
                    <a:pt x="900" y="34"/>
                  </a:cubicBezTo>
                  <a:cubicBezTo>
                    <a:pt x="901" y="34"/>
                    <a:pt x="901" y="34"/>
                    <a:pt x="901" y="34"/>
                  </a:cubicBezTo>
                  <a:cubicBezTo>
                    <a:pt x="901" y="34"/>
                    <a:pt x="901" y="34"/>
                    <a:pt x="902" y="34"/>
                  </a:cubicBezTo>
                  <a:cubicBezTo>
                    <a:pt x="902" y="34"/>
                    <a:pt x="903" y="35"/>
                    <a:pt x="903" y="35"/>
                  </a:cubicBezTo>
                  <a:cubicBezTo>
                    <a:pt x="903" y="35"/>
                    <a:pt x="904" y="35"/>
                    <a:pt x="904" y="35"/>
                  </a:cubicBezTo>
                  <a:cubicBezTo>
                    <a:pt x="904" y="35"/>
                    <a:pt x="904" y="35"/>
                    <a:pt x="904" y="35"/>
                  </a:cubicBezTo>
                  <a:cubicBezTo>
                    <a:pt x="904" y="36"/>
                    <a:pt x="904" y="36"/>
                    <a:pt x="904" y="36"/>
                  </a:cubicBezTo>
                  <a:cubicBezTo>
                    <a:pt x="904" y="36"/>
                    <a:pt x="904" y="36"/>
                    <a:pt x="904" y="36"/>
                  </a:cubicBezTo>
                  <a:cubicBezTo>
                    <a:pt x="904" y="36"/>
                    <a:pt x="904" y="36"/>
                    <a:pt x="904" y="36"/>
                  </a:cubicBezTo>
                  <a:cubicBezTo>
                    <a:pt x="904" y="36"/>
                    <a:pt x="903" y="36"/>
                    <a:pt x="903" y="36"/>
                  </a:cubicBezTo>
                  <a:cubicBezTo>
                    <a:pt x="903" y="37"/>
                    <a:pt x="902" y="37"/>
                    <a:pt x="902" y="37"/>
                  </a:cubicBezTo>
                  <a:cubicBezTo>
                    <a:pt x="901" y="37"/>
                    <a:pt x="901" y="37"/>
                    <a:pt x="901" y="37"/>
                  </a:cubicBezTo>
                  <a:cubicBezTo>
                    <a:pt x="901" y="37"/>
                    <a:pt x="900" y="37"/>
                    <a:pt x="900" y="37"/>
                  </a:cubicBezTo>
                  <a:cubicBezTo>
                    <a:pt x="900" y="36"/>
                    <a:pt x="899" y="36"/>
                    <a:pt x="899" y="36"/>
                  </a:cubicBezTo>
                  <a:cubicBezTo>
                    <a:pt x="899" y="36"/>
                    <a:pt x="899" y="36"/>
                    <a:pt x="898" y="35"/>
                  </a:cubicBezTo>
                  <a:cubicBezTo>
                    <a:pt x="898" y="35"/>
                    <a:pt x="898" y="35"/>
                    <a:pt x="898" y="35"/>
                  </a:cubicBezTo>
                  <a:cubicBezTo>
                    <a:pt x="898" y="34"/>
                    <a:pt x="898" y="34"/>
                    <a:pt x="897" y="34"/>
                  </a:cubicBezTo>
                  <a:cubicBezTo>
                    <a:pt x="897" y="34"/>
                    <a:pt x="897" y="34"/>
                    <a:pt x="897" y="33"/>
                  </a:cubicBezTo>
                  <a:cubicBezTo>
                    <a:pt x="897" y="33"/>
                    <a:pt x="897" y="33"/>
                    <a:pt x="896" y="33"/>
                  </a:cubicBezTo>
                  <a:cubicBezTo>
                    <a:pt x="896" y="33"/>
                    <a:pt x="896" y="33"/>
                    <a:pt x="896" y="33"/>
                  </a:cubicBezTo>
                  <a:cubicBezTo>
                    <a:pt x="895" y="33"/>
                    <a:pt x="895" y="33"/>
                    <a:pt x="895" y="33"/>
                  </a:cubicBezTo>
                  <a:cubicBezTo>
                    <a:pt x="895" y="33"/>
                    <a:pt x="895" y="33"/>
                    <a:pt x="895" y="33"/>
                  </a:cubicBezTo>
                  <a:cubicBezTo>
                    <a:pt x="895" y="33"/>
                    <a:pt x="895" y="33"/>
                    <a:pt x="895" y="33"/>
                  </a:cubicBezTo>
                  <a:cubicBezTo>
                    <a:pt x="895" y="33"/>
                    <a:pt x="894" y="33"/>
                    <a:pt x="894" y="33"/>
                  </a:cubicBezTo>
                  <a:cubicBezTo>
                    <a:pt x="894" y="33"/>
                    <a:pt x="894" y="33"/>
                    <a:pt x="894" y="33"/>
                  </a:cubicBezTo>
                  <a:cubicBezTo>
                    <a:pt x="894" y="33"/>
                    <a:pt x="894" y="33"/>
                    <a:pt x="893" y="33"/>
                  </a:cubicBezTo>
                  <a:cubicBezTo>
                    <a:pt x="893" y="33"/>
                    <a:pt x="893" y="33"/>
                    <a:pt x="893" y="33"/>
                  </a:cubicBezTo>
                  <a:cubicBezTo>
                    <a:pt x="892" y="33"/>
                    <a:pt x="892" y="33"/>
                    <a:pt x="892" y="33"/>
                  </a:cubicBezTo>
                  <a:cubicBezTo>
                    <a:pt x="891" y="33"/>
                    <a:pt x="891" y="32"/>
                    <a:pt x="891" y="32"/>
                  </a:cubicBezTo>
                  <a:cubicBezTo>
                    <a:pt x="891" y="33"/>
                    <a:pt x="891" y="33"/>
                    <a:pt x="891" y="33"/>
                  </a:cubicBezTo>
                  <a:cubicBezTo>
                    <a:pt x="891" y="33"/>
                    <a:pt x="891" y="34"/>
                    <a:pt x="892" y="34"/>
                  </a:cubicBezTo>
                  <a:cubicBezTo>
                    <a:pt x="892" y="34"/>
                    <a:pt x="892" y="34"/>
                    <a:pt x="893" y="34"/>
                  </a:cubicBezTo>
                  <a:cubicBezTo>
                    <a:pt x="893" y="34"/>
                    <a:pt x="893" y="34"/>
                    <a:pt x="893" y="34"/>
                  </a:cubicBezTo>
                  <a:cubicBezTo>
                    <a:pt x="894" y="34"/>
                    <a:pt x="894" y="34"/>
                    <a:pt x="894" y="34"/>
                  </a:cubicBezTo>
                  <a:cubicBezTo>
                    <a:pt x="894" y="34"/>
                    <a:pt x="894" y="34"/>
                    <a:pt x="894" y="34"/>
                  </a:cubicBezTo>
                  <a:cubicBezTo>
                    <a:pt x="895" y="34"/>
                    <a:pt x="895" y="34"/>
                    <a:pt x="895" y="34"/>
                  </a:cubicBezTo>
                  <a:cubicBezTo>
                    <a:pt x="895" y="34"/>
                    <a:pt x="895" y="34"/>
                    <a:pt x="895" y="34"/>
                  </a:cubicBezTo>
                  <a:cubicBezTo>
                    <a:pt x="895" y="34"/>
                    <a:pt x="895" y="34"/>
                    <a:pt x="895" y="34"/>
                  </a:cubicBezTo>
                  <a:cubicBezTo>
                    <a:pt x="895" y="34"/>
                    <a:pt x="895" y="34"/>
                    <a:pt x="895" y="34"/>
                  </a:cubicBezTo>
                  <a:cubicBezTo>
                    <a:pt x="895" y="34"/>
                    <a:pt x="895" y="34"/>
                    <a:pt x="895" y="34"/>
                  </a:cubicBezTo>
                  <a:cubicBezTo>
                    <a:pt x="895" y="34"/>
                    <a:pt x="895" y="34"/>
                    <a:pt x="895" y="34"/>
                  </a:cubicBezTo>
                  <a:cubicBezTo>
                    <a:pt x="896" y="34"/>
                    <a:pt x="896" y="34"/>
                    <a:pt x="896" y="34"/>
                  </a:cubicBezTo>
                  <a:cubicBezTo>
                    <a:pt x="896" y="34"/>
                    <a:pt x="896" y="34"/>
                    <a:pt x="896" y="34"/>
                  </a:cubicBezTo>
                  <a:cubicBezTo>
                    <a:pt x="896" y="34"/>
                    <a:pt x="896" y="34"/>
                    <a:pt x="896" y="34"/>
                  </a:cubicBezTo>
                  <a:cubicBezTo>
                    <a:pt x="896" y="34"/>
                    <a:pt x="897" y="34"/>
                    <a:pt x="897" y="35"/>
                  </a:cubicBezTo>
                  <a:cubicBezTo>
                    <a:pt x="897" y="35"/>
                    <a:pt x="897" y="35"/>
                    <a:pt x="897" y="35"/>
                  </a:cubicBezTo>
                  <a:cubicBezTo>
                    <a:pt x="897" y="35"/>
                    <a:pt x="897" y="36"/>
                    <a:pt x="898" y="36"/>
                  </a:cubicBezTo>
                  <a:cubicBezTo>
                    <a:pt x="898" y="36"/>
                    <a:pt x="898" y="37"/>
                    <a:pt x="898" y="37"/>
                  </a:cubicBezTo>
                  <a:cubicBezTo>
                    <a:pt x="899" y="37"/>
                    <a:pt x="899" y="37"/>
                    <a:pt x="900" y="37"/>
                  </a:cubicBezTo>
                  <a:cubicBezTo>
                    <a:pt x="900" y="38"/>
                    <a:pt x="901" y="38"/>
                    <a:pt x="901" y="38"/>
                  </a:cubicBezTo>
                  <a:cubicBezTo>
                    <a:pt x="901" y="38"/>
                    <a:pt x="901" y="38"/>
                    <a:pt x="901" y="38"/>
                  </a:cubicBezTo>
                  <a:cubicBezTo>
                    <a:pt x="901" y="38"/>
                    <a:pt x="901" y="38"/>
                    <a:pt x="902" y="38"/>
                  </a:cubicBezTo>
                  <a:cubicBezTo>
                    <a:pt x="902" y="38"/>
                    <a:pt x="902" y="38"/>
                    <a:pt x="902" y="38"/>
                  </a:cubicBezTo>
                  <a:cubicBezTo>
                    <a:pt x="902" y="38"/>
                    <a:pt x="902" y="38"/>
                    <a:pt x="902" y="38"/>
                  </a:cubicBezTo>
                  <a:cubicBezTo>
                    <a:pt x="903" y="38"/>
                    <a:pt x="903" y="37"/>
                    <a:pt x="904" y="37"/>
                  </a:cubicBezTo>
                  <a:cubicBezTo>
                    <a:pt x="904" y="37"/>
                    <a:pt x="905" y="37"/>
                    <a:pt x="905" y="37"/>
                  </a:cubicBezTo>
                  <a:cubicBezTo>
                    <a:pt x="905" y="37"/>
                    <a:pt x="905" y="36"/>
                    <a:pt x="905" y="36"/>
                  </a:cubicBezTo>
                  <a:cubicBezTo>
                    <a:pt x="905" y="36"/>
                    <a:pt x="905" y="36"/>
                    <a:pt x="905" y="36"/>
                  </a:cubicBezTo>
                  <a:cubicBezTo>
                    <a:pt x="905" y="35"/>
                    <a:pt x="905" y="35"/>
                    <a:pt x="905" y="35"/>
                  </a:cubicBezTo>
                  <a:cubicBezTo>
                    <a:pt x="905" y="35"/>
                    <a:pt x="905" y="35"/>
                    <a:pt x="904" y="34"/>
                  </a:cubicBezTo>
                  <a:cubicBezTo>
                    <a:pt x="904" y="34"/>
                    <a:pt x="904" y="34"/>
                    <a:pt x="903" y="34"/>
                  </a:cubicBezTo>
                  <a:cubicBezTo>
                    <a:pt x="903" y="34"/>
                    <a:pt x="902" y="34"/>
                    <a:pt x="902" y="33"/>
                  </a:cubicBezTo>
                  <a:cubicBezTo>
                    <a:pt x="902" y="33"/>
                    <a:pt x="901" y="33"/>
                    <a:pt x="901" y="33"/>
                  </a:cubicBezTo>
                  <a:cubicBezTo>
                    <a:pt x="901" y="33"/>
                    <a:pt x="901" y="33"/>
                    <a:pt x="901" y="33"/>
                  </a:cubicBezTo>
                  <a:cubicBezTo>
                    <a:pt x="901" y="33"/>
                    <a:pt x="901" y="33"/>
                    <a:pt x="901" y="33"/>
                  </a:cubicBezTo>
                  <a:cubicBezTo>
                    <a:pt x="901" y="33"/>
                    <a:pt x="900" y="33"/>
                    <a:pt x="900" y="33"/>
                  </a:cubicBezTo>
                  <a:cubicBezTo>
                    <a:pt x="901" y="33"/>
                    <a:pt x="901" y="33"/>
                    <a:pt x="901" y="33"/>
                  </a:cubicBezTo>
                  <a:cubicBezTo>
                    <a:pt x="901" y="33"/>
                    <a:pt x="901" y="33"/>
                    <a:pt x="901" y="33"/>
                  </a:cubicBezTo>
                  <a:cubicBezTo>
                    <a:pt x="902" y="33"/>
                    <a:pt x="902" y="33"/>
                    <a:pt x="902" y="33"/>
                  </a:cubicBezTo>
                  <a:cubicBezTo>
                    <a:pt x="903" y="33"/>
                    <a:pt x="903" y="33"/>
                    <a:pt x="903" y="33"/>
                  </a:cubicBezTo>
                  <a:cubicBezTo>
                    <a:pt x="903" y="33"/>
                    <a:pt x="903" y="33"/>
                    <a:pt x="903" y="33"/>
                  </a:cubicBezTo>
                  <a:cubicBezTo>
                    <a:pt x="904" y="33"/>
                    <a:pt x="904" y="33"/>
                    <a:pt x="904" y="33"/>
                  </a:cubicBezTo>
                  <a:cubicBezTo>
                    <a:pt x="904" y="33"/>
                    <a:pt x="904" y="33"/>
                    <a:pt x="904" y="33"/>
                  </a:cubicBezTo>
                  <a:cubicBezTo>
                    <a:pt x="904" y="33"/>
                    <a:pt x="904" y="33"/>
                    <a:pt x="904" y="33"/>
                  </a:cubicBezTo>
                  <a:cubicBezTo>
                    <a:pt x="904" y="33"/>
                    <a:pt x="904" y="33"/>
                    <a:pt x="904" y="33"/>
                  </a:cubicBezTo>
                  <a:cubicBezTo>
                    <a:pt x="904" y="33"/>
                    <a:pt x="904" y="33"/>
                    <a:pt x="904" y="33"/>
                  </a:cubicBezTo>
                  <a:cubicBezTo>
                    <a:pt x="904" y="33"/>
                    <a:pt x="904" y="33"/>
                    <a:pt x="904" y="33"/>
                  </a:cubicBezTo>
                  <a:cubicBezTo>
                    <a:pt x="905" y="33"/>
                    <a:pt x="905" y="33"/>
                    <a:pt x="905" y="33"/>
                  </a:cubicBezTo>
                  <a:cubicBezTo>
                    <a:pt x="905" y="33"/>
                    <a:pt x="905" y="33"/>
                    <a:pt x="905" y="33"/>
                  </a:cubicBezTo>
                  <a:cubicBezTo>
                    <a:pt x="906" y="33"/>
                    <a:pt x="906" y="33"/>
                    <a:pt x="906" y="33"/>
                  </a:cubicBezTo>
                  <a:cubicBezTo>
                    <a:pt x="906" y="33"/>
                    <a:pt x="907" y="32"/>
                    <a:pt x="907" y="32"/>
                  </a:cubicBezTo>
                  <a:cubicBezTo>
                    <a:pt x="907" y="32"/>
                    <a:pt x="907" y="32"/>
                    <a:pt x="907" y="32"/>
                  </a:cubicBezTo>
                  <a:cubicBezTo>
                    <a:pt x="908" y="32"/>
                    <a:pt x="908" y="32"/>
                    <a:pt x="908" y="32"/>
                  </a:cubicBezTo>
                  <a:cubicBezTo>
                    <a:pt x="908" y="32"/>
                    <a:pt x="908" y="32"/>
                    <a:pt x="908" y="32"/>
                  </a:cubicBezTo>
                  <a:cubicBezTo>
                    <a:pt x="909" y="32"/>
                    <a:pt x="909" y="32"/>
                    <a:pt x="909" y="32"/>
                  </a:cubicBezTo>
                  <a:cubicBezTo>
                    <a:pt x="909" y="32"/>
                    <a:pt x="909" y="32"/>
                    <a:pt x="909" y="32"/>
                  </a:cubicBezTo>
                  <a:cubicBezTo>
                    <a:pt x="910" y="32"/>
                    <a:pt x="910" y="32"/>
                    <a:pt x="910" y="32"/>
                  </a:cubicBezTo>
                  <a:cubicBezTo>
                    <a:pt x="910" y="32"/>
                    <a:pt x="910" y="32"/>
                    <a:pt x="911" y="32"/>
                  </a:cubicBezTo>
                  <a:cubicBezTo>
                    <a:pt x="911" y="32"/>
                    <a:pt x="911" y="32"/>
                    <a:pt x="911" y="33"/>
                  </a:cubicBezTo>
                  <a:cubicBezTo>
                    <a:pt x="911" y="33"/>
                    <a:pt x="911" y="33"/>
                    <a:pt x="911" y="33"/>
                  </a:cubicBezTo>
                  <a:cubicBezTo>
                    <a:pt x="912" y="33"/>
                    <a:pt x="912" y="33"/>
                    <a:pt x="912" y="34"/>
                  </a:cubicBezTo>
                  <a:cubicBezTo>
                    <a:pt x="912" y="34"/>
                    <a:pt x="913" y="34"/>
                    <a:pt x="913" y="34"/>
                  </a:cubicBezTo>
                  <a:cubicBezTo>
                    <a:pt x="913" y="34"/>
                    <a:pt x="914" y="34"/>
                    <a:pt x="914" y="34"/>
                  </a:cubicBezTo>
                  <a:cubicBezTo>
                    <a:pt x="915" y="34"/>
                    <a:pt x="915" y="34"/>
                    <a:pt x="916" y="34"/>
                  </a:cubicBezTo>
                  <a:cubicBezTo>
                    <a:pt x="916" y="34"/>
                    <a:pt x="916" y="34"/>
                    <a:pt x="917" y="34"/>
                  </a:cubicBezTo>
                  <a:cubicBezTo>
                    <a:pt x="917" y="34"/>
                    <a:pt x="917" y="34"/>
                    <a:pt x="917" y="34"/>
                  </a:cubicBezTo>
                  <a:cubicBezTo>
                    <a:pt x="918" y="34"/>
                    <a:pt x="918" y="34"/>
                    <a:pt x="918" y="34"/>
                  </a:cubicBezTo>
                  <a:cubicBezTo>
                    <a:pt x="918" y="34"/>
                    <a:pt x="919" y="34"/>
                    <a:pt x="919" y="34"/>
                  </a:cubicBezTo>
                  <a:cubicBezTo>
                    <a:pt x="919" y="33"/>
                    <a:pt x="919" y="33"/>
                    <a:pt x="919" y="33"/>
                  </a:cubicBezTo>
                  <a:cubicBezTo>
                    <a:pt x="919" y="32"/>
                    <a:pt x="919" y="32"/>
                    <a:pt x="919" y="32"/>
                  </a:cubicBezTo>
                  <a:cubicBezTo>
                    <a:pt x="919" y="31"/>
                    <a:pt x="919" y="31"/>
                    <a:pt x="919" y="31"/>
                  </a:cubicBezTo>
                  <a:cubicBezTo>
                    <a:pt x="919" y="30"/>
                    <a:pt x="919" y="30"/>
                    <a:pt x="918" y="29"/>
                  </a:cubicBezTo>
                  <a:cubicBezTo>
                    <a:pt x="918" y="29"/>
                    <a:pt x="918" y="28"/>
                    <a:pt x="918" y="28"/>
                  </a:cubicBezTo>
                  <a:cubicBezTo>
                    <a:pt x="917" y="27"/>
                    <a:pt x="917" y="27"/>
                    <a:pt x="916" y="27"/>
                  </a:cubicBezTo>
                  <a:cubicBezTo>
                    <a:pt x="915" y="26"/>
                    <a:pt x="915" y="26"/>
                    <a:pt x="915" y="26"/>
                  </a:cubicBezTo>
                  <a:cubicBezTo>
                    <a:pt x="915" y="26"/>
                    <a:pt x="916" y="26"/>
                    <a:pt x="916" y="26"/>
                  </a:cubicBezTo>
                  <a:cubicBezTo>
                    <a:pt x="916" y="26"/>
                    <a:pt x="916" y="26"/>
                    <a:pt x="916" y="26"/>
                  </a:cubicBezTo>
                  <a:cubicBezTo>
                    <a:pt x="916" y="26"/>
                    <a:pt x="916" y="25"/>
                    <a:pt x="917" y="25"/>
                  </a:cubicBezTo>
                  <a:cubicBezTo>
                    <a:pt x="917" y="25"/>
                    <a:pt x="917" y="25"/>
                    <a:pt x="917" y="25"/>
                  </a:cubicBezTo>
                  <a:cubicBezTo>
                    <a:pt x="917" y="25"/>
                    <a:pt x="917" y="25"/>
                    <a:pt x="918" y="25"/>
                  </a:cubicBezTo>
                  <a:cubicBezTo>
                    <a:pt x="918" y="24"/>
                    <a:pt x="918" y="24"/>
                    <a:pt x="918" y="24"/>
                  </a:cubicBezTo>
                  <a:cubicBezTo>
                    <a:pt x="918" y="24"/>
                    <a:pt x="918" y="24"/>
                    <a:pt x="919" y="24"/>
                  </a:cubicBezTo>
                  <a:cubicBezTo>
                    <a:pt x="919" y="24"/>
                    <a:pt x="919" y="23"/>
                    <a:pt x="919" y="23"/>
                  </a:cubicBezTo>
                  <a:cubicBezTo>
                    <a:pt x="919" y="23"/>
                    <a:pt x="919" y="23"/>
                    <a:pt x="919" y="23"/>
                  </a:cubicBezTo>
                  <a:cubicBezTo>
                    <a:pt x="919" y="23"/>
                    <a:pt x="919" y="23"/>
                    <a:pt x="918" y="23"/>
                  </a:cubicBezTo>
                  <a:cubicBezTo>
                    <a:pt x="918" y="23"/>
                    <a:pt x="918" y="23"/>
                    <a:pt x="918" y="23"/>
                  </a:cubicBezTo>
                  <a:cubicBezTo>
                    <a:pt x="918" y="23"/>
                    <a:pt x="918" y="23"/>
                    <a:pt x="918" y="22"/>
                  </a:cubicBezTo>
                  <a:cubicBezTo>
                    <a:pt x="918" y="22"/>
                    <a:pt x="918" y="22"/>
                    <a:pt x="918" y="22"/>
                  </a:cubicBezTo>
                  <a:cubicBezTo>
                    <a:pt x="918" y="22"/>
                    <a:pt x="918" y="22"/>
                    <a:pt x="918" y="22"/>
                  </a:cubicBezTo>
                  <a:cubicBezTo>
                    <a:pt x="917" y="22"/>
                    <a:pt x="917" y="22"/>
                    <a:pt x="917" y="22"/>
                  </a:cubicBezTo>
                  <a:cubicBezTo>
                    <a:pt x="917" y="22"/>
                    <a:pt x="917" y="22"/>
                    <a:pt x="917" y="22"/>
                  </a:cubicBezTo>
                  <a:cubicBezTo>
                    <a:pt x="917" y="22"/>
                    <a:pt x="917" y="22"/>
                    <a:pt x="917" y="22"/>
                  </a:cubicBezTo>
                  <a:cubicBezTo>
                    <a:pt x="916" y="22"/>
                    <a:pt x="916" y="22"/>
                    <a:pt x="916" y="22"/>
                  </a:cubicBezTo>
                  <a:cubicBezTo>
                    <a:pt x="916" y="22"/>
                    <a:pt x="916" y="23"/>
                    <a:pt x="916" y="23"/>
                  </a:cubicBezTo>
                  <a:cubicBezTo>
                    <a:pt x="915" y="23"/>
                    <a:pt x="915" y="23"/>
                    <a:pt x="915" y="23"/>
                  </a:cubicBezTo>
                  <a:cubicBezTo>
                    <a:pt x="915" y="23"/>
                    <a:pt x="915" y="23"/>
                    <a:pt x="915" y="23"/>
                  </a:cubicBezTo>
                  <a:cubicBezTo>
                    <a:pt x="914" y="23"/>
                    <a:pt x="914" y="23"/>
                    <a:pt x="914" y="23"/>
                  </a:cubicBezTo>
                  <a:cubicBezTo>
                    <a:pt x="914" y="23"/>
                    <a:pt x="914" y="23"/>
                    <a:pt x="914" y="23"/>
                  </a:cubicBezTo>
                  <a:cubicBezTo>
                    <a:pt x="913" y="23"/>
                    <a:pt x="913" y="23"/>
                    <a:pt x="913" y="23"/>
                  </a:cubicBezTo>
                  <a:cubicBezTo>
                    <a:pt x="913" y="23"/>
                    <a:pt x="913" y="23"/>
                    <a:pt x="913" y="23"/>
                  </a:cubicBezTo>
                  <a:cubicBezTo>
                    <a:pt x="913" y="23"/>
                    <a:pt x="913" y="23"/>
                    <a:pt x="913" y="23"/>
                  </a:cubicBezTo>
                  <a:cubicBezTo>
                    <a:pt x="912" y="23"/>
                    <a:pt x="912" y="23"/>
                    <a:pt x="912" y="23"/>
                  </a:cubicBezTo>
                  <a:cubicBezTo>
                    <a:pt x="912" y="23"/>
                    <a:pt x="912" y="23"/>
                    <a:pt x="912" y="22"/>
                  </a:cubicBezTo>
                  <a:cubicBezTo>
                    <a:pt x="911" y="22"/>
                    <a:pt x="911" y="22"/>
                    <a:pt x="911" y="22"/>
                  </a:cubicBezTo>
                  <a:cubicBezTo>
                    <a:pt x="911" y="22"/>
                    <a:pt x="911" y="22"/>
                    <a:pt x="911" y="22"/>
                  </a:cubicBezTo>
                  <a:cubicBezTo>
                    <a:pt x="911" y="21"/>
                    <a:pt x="911" y="21"/>
                    <a:pt x="911" y="21"/>
                  </a:cubicBezTo>
                  <a:cubicBezTo>
                    <a:pt x="911" y="21"/>
                    <a:pt x="911" y="21"/>
                    <a:pt x="911" y="21"/>
                  </a:cubicBezTo>
                  <a:cubicBezTo>
                    <a:pt x="911" y="20"/>
                    <a:pt x="912" y="20"/>
                    <a:pt x="912" y="20"/>
                  </a:cubicBezTo>
                  <a:cubicBezTo>
                    <a:pt x="913" y="19"/>
                    <a:pt x="913" y="19"/>
                    <a:pt x="914" y="19"/>
                  </a:cubicBezTo>
                  <a:cubicBezTo>
                    <a:pt x="914" y="19"/>
                    <a:pt x="915" y="18"/>
                    <a:pt x="915" y="18"/>
                  </a:cubicBezTo>
                  <a:cubicBezTo>
                    <a:pt x="916" y="18"/>
                    <a:pt x="917" y="18"/>
                    <a:pt x="917" y="18"/>
                  </a:cubicBezTo>
                  <a:cubicBezTo>
                    <a:pt x="918" y="18"/>
                    <a:pt x="918" y="18"/>
                    <a:pt x="918" y="18"/>
                  </a:cubicBezTo>
                  <a:cubicBezTo>
                    <a:pt x="918" y="18"/>
                    <a:pt x="918" y="18"/>
                    <a:pt x="918" y="18"/>
                  </a:cubicBezTo>
                  <a:cubicBezTo>
                    <a:pt x="918" y="18"/>
                    <a:pt x="918" y="18"/>
                    <a:pt x="918" y="18"/>
                  </a:cubicBezTo>
                  <a:cubicBezTo>
                    <a:pt x="918" y="18"/>
                    <a:pt x="918" y="18"/>
                    <a:pt x="919" y="18"/>
                  </a:cubicBezTo>
                  <a:cubicBezTo>
                    <a:pt x="919" y="18"/>
                    <a:pt x="919" y="18"/>
                    <a:pt x="919" y="18"/>
                  </a:cubicBezTo>
                  <a:cubicBezTo>
                    <a:pt x="919" y="18"/>
                    <a:pt x="919" y="18"/>
                    <a:pt x="920" y="18"/>
                  </a:cubicBezTo>
                  <a:cubicBezTo>
                    <a:pt x="920" y="18"/>
                    <a:pt x="920" y="18"/>
                    <a:pt x="920" y="18"/>
                  </a:cubicBezTo>
                  <a:cubicBezTo>
                    <a:pt x="920" y="18"/>
                    <a:pt x="921" y="18"/>
                    <a:pt x="921" y="18"/>
                  </a:cubicBezTo>
                  <a:cubicBezTo>
                    <a:pt x="921" y="18"/>
                    <a:pt x="922" y="18"/>
                    <a:pt x="923" y="18"/>
                  </a:cubicBezTo>
                  <a:cubicBezTo>
                    <a:pt x="923" y="18"/>
                    <a:pt x="924" y="18"/>
                    <a:pt x="924" y="18"/>
                  </a:cubicBezTo>
                  <a:cubicBezTo>
                    <a:pt x="925" y="18"/>
                    <a:pt x="925" y="18"/>
                    <a:pt x="926" y="17"/>
                  </a:cubicBezTo>
                  <a:cubicBezTo>
                    <a:pt x="926" y="17"/>
                    <a:pt x="926" y="17"/>
                    <a:pt x="927" y="17"/>
                  </a:cubicBezTo>
                  <a:cubicBezTo>
                    <a:pt x="927" y="16"/>
                    <a:pt x="927" y="16"/>
                    <a:pt x="927" y="16"/>
                  </a:cubicBezTo>
                  <a:cubicBezTo>
                    <a:pt x="927" y="16"/>
                    <a:pt x="927" y="16"/>
                    <a:pt x="927" y="16"/>
                  </a:cubicBezTo>
                  <a:cubicBezTo>
                    <a:pt x="927" y="16"/>
                    <a:pt x="927" y="16"/>
                    <a:pt x="927" y="15"/>
                  </a:cubicBezTo>
                  <a:cubicBezTo>
                    <a:pt x="926" y="15"/>
                    <a:pt x="926" y="15"/>
                    <a:pt x="926" y="15"/>
                  </a:cubicBezTo>
                  <a:cubicBezTo>
                    <a:pt x="926" y="15"/>
                    <a:pt x="926" y="14"/>
                    <a:pt x="926" y="14"/>
                  </a:cubicBezTo>
                  <a:cubicBezTo>
                    <a:pt x="926" y="14"/>
                    <a:pt x="925" y="14"/>
                    <a:pt x="925" y="14"/>
                  </a:cubicBezTo>
                  <a:cubicBezTo>
                    <a:pt x="925" y="13"/>
                    <a:pt x="925" y="13"/>
                    <a:pt x="925" y="13"/>
                  </a:cubicBezTo>
                  <a:cubicBezTo>
                    <a:pt x="925" y="13"/>
                    <a:pt x="925" y="13"/>
                    <a:pt x="925" y="13"/>
                  </a:cubicBezTo>
                  <a:cubicBezTo>
                    <a:pt x="925" y="13"/>
                    <a:pt x="925" y="12"/>
                    <a:pt x="925" y="12"/>
                  </a:cubicBezTo>
                  <a:cubicBezTo>
                    <a:pt x="926" y="12"/>
                    <a:pt x="926" y="12"/>
                    <a:pt x="926" y="12"/>
                  </a:cubicBezTo>
                  <a:cubicBezTo>
                    <a:pt x="926" y="12"/>
                    <a:pt x="926" y="12"/>
                    <a:pt x="926" y="12"/>
                  </a:cubicBezTo>
                  <a:cubicBezTo>
                    <a:pt x="927" y="12"/>
                    <a:pt x="927" y="12"/>
                    <a:pt x="927" y="12"/>
                  </a:cubicBezTo>
                  <a:cubicBezTo>
                    <a:pt x="927" y="12"/>
                    <a:pt x="927" y="12"/>
                    <a:pt x="927" y="12"/>
                  </a:cubicBezTo>
                  <a:cubicBezTo>
                    <a:pt x="927" y="12"/>
                    <a:pt x="927" y="12"/>
                    <a:pt x="927" y="12"/>
                  </a:cubicBezTo>
                  <a:cubicBezTo>
                    <a:pt x="927" y="12"/>
                    <a:pt x="927" y="12"/>
                    <a:pt x="927" y="12"/>
                  </a:cubicBezTo>
                  <a:cubicBezTo>
                    <a:pt x="927" y="12"/>
                    <a:pt x="927" y="12"/>
                    <a:pt x="927" y="12"/>
                  </a:cubicBezTo>
                  <a:cubicBezTo>
                    <a:pt x="928" y="12"/>
                    <a:pt x="928" y="12"/>
                    <a:pt x="928" y="12"/>
                  </a:cubicBezTo>
                  <a:cubicBezTo>
                    <a:pt x="929" y="12"/>
                    <a:pt x="929" y="12"/>
                    <a:pt x="929" y="12"/>
                  </a:cubicBezTo>
                  <a:cubicBezTo>
                    <a:pt x="930" y="12"/>
                    <a:pt x="930" y="13"/>
                    <a:pt x="930" y="13"/>
                  </a:cubicBezTo>
                  <a:cubicBezTo>
                    <a:pt x="931" y="13"/>
                    <a:pt x="931" y="13"/>
                    <a:pt x="931" y="13"/>
                  </a:cubicBezTo>
                  <a:cubicBezTo>
                    <a:pt x="932" y="13"/>
                    <a:pt x="932" y="13"/>
                    <a:pt x="933" y="14"/>
                  </a:cubicBezTo>
                  <a:cubicBezTo>
                    <a:pt x="933" y="14"/>
                    <a:pt x="934" y="14"/>
                    <a:pt x="934" y="14"/>
                  </a:cubicBezTo>
                  <a:cubicBezTo>
                    <a:pt x="935" y="14"/>
                    <a:pt x="936" y="14"/>
                    <a:pt x="936" y="14"/>
                  </a:cubicBezTo>
                  <a:cubicBezTo>
                    <a:pt x="937" y="15"/>
                    <a:pt x="938" y="15"/>
                    <a:pt x="938" y="15"/>
                  </a:cubicBezTo>
                  <a:cubicBezTo>
                    <a:pt x="939" y="15"/>
                    <a:pt x="939" y="15"/>
                    <a:pt x="939" y="15"/>
                  </a:cubicBezTo>
                  <a:cubicBezTo>
                    <a:pt x="939" y="15"/>
                    <a:pt x="939" y="15"/>
                    <a:pt x="939" y="15"/>
                  </a:cubicBezTo>
                  <a:cubicBezTo>
                    <a:pt x="939" y="15"/>
                    <a:pt x="940" y="15"/>
                    <a:pt x="940" y="15"/>
                  </a:cubicBezTo>
                  <a:cubicBezTo>
                    <a:pt x="940" y="15"/>
                    <a:pt x="940" y="15"/>
                    <a:pt x="940" y="15"/>
                  </a:cubicBezTo>
                  <a:cubicBezTo>
                    <a:pt x="940" y="15"/>
                    <a:pt x="940" y="14"/>
                    <a:pt x="941" y="14"/>
                  </a:cubicBezTo>
                  <a:cubicBezTo>
                    <a:pt x="941" y="14"/>
                    <a:pt x="941" y="14"/>
                    <a:pt x="941" y="14"/>
                  </a:cubicBezTo>
                  <a:cubicBezTo>
                    <a:pt x="941" y="14"/>
                    <a:pt x="941" y="14"/>
                    <a:pt x="942" y="14"/>
                  </a:cubicBezTo>
                  <a:cubicBezTo>
                    <a:pt x="942" y="14"/>
                    <a:pt x="942" y="14"/>
                    <a:pt x="942" y="14"/>
                  </a:cubicBezTo>
                  <a:cubicBezTo>
                    <a:pt x="943" y="14"/>
                    <a:pt x="945" y="15"/>
                    <a:pt x="946" y="15"/>
                  </a:cubicBezTo>
                  <a:cubicBezTo>
                    <a:pt x="948" y="15"/>
                    <a:pt x="949" y="15"/>
                    <a:pt x="951" y="15"/>
                  </a:cubicBezTo>
                  <a:cubicBezTo>
                    <a:pt x="952" y="15"/>
                    <a:pt x="954" y="16"/>
                    <a:pt x="955" y="16"/>
                  </a:cubicBezTo>
                  <a:cubicBezTo>
                    <a:pt x="957" y="16"/>
                    <a:pt x="958" y="17"/>
                    <a:pt x="959" y="17"/>
                  </a:cubicBezTo>
                  <a:cubicBezTo>
                    <a:pt x="960" y="17"/>
                    <a:pt x="960" y="17"/>
                    <a:pt x="960" y="17"/>
                  </a:cubicBezTo>
                  <a:cubicBezTo>
                    <a:pt x="961" y="17"/>
                    <a:pt x="961" y="17"/>
                    <a:pt x="961" y="17"/>
                  </a:cubicBezTo>
                  <a:cubicBezTo>
                    <a:pt x="962" y="17"/>
                    <a:pt x="962" y="17"/>
                    <a:pt x="962" y="17"/>
                  </a:cubicBezTo>
                  <a:cubicBezTo>
                    <a:pt x="963" y="17"/>
                    <a:pt x="963" y="17"/>
                    <a:pt x="963" y="17"/>
                  </a:cubicBezTo>
                  <a:cubicBezTo>
                    <a:pt x="963" y="18"/>
                    <a:pt x="964" y="18"/>
                    <a:pt x="964" y="18"/>
                  </a:cubicBezTo>
                  <a:cubicBezTo>
                    <a:pt x="964" y="18"/>
                    <a:pt x="964" y="18"/>
                    <a:pt x="964" y="18"/>
                  </a:cubicBezTo>
                  <a:cubicBezTo>
                    <a:pt x="965" y="18"/>
                    <a:pt x="965" y="18"/>
                    <a:pt x="965" y="18"/>
                  </a:cubicBezTo>
                  <a:cubicBezTo>
                    <a:pt x="965" y="18"/>
                    <a:pt x="965" y="18"/>
                    <a:pt x="966" y="18"/>
                  </a:cubicBezTo>
                  <a:cubicBezTo>
                    <a:pt x="966" y="18"/>
                    <a:pt x="967" y="18"/>
                    <a:pt x="967" y="18"/>
                  </a:cubicBezTo>
                  <a:cubicBezTo>
                    <a:pt x="968" y="18"/>
                    <a:pt x="968" y="18"/>
                    <a:pt x="969" y="18"/>
                  </a:cubicBezTo>
                  <a:cubicBezTo>
                    <a:pt x="969" y="19"/>
                    <a:pt x="970" y="19"/>
                    <a:pt x="970" y="19"/>
                  </a:cubicBezTo>
                  <a:cubicBezTo>
                    <a:pt x="970" y="19"/>
                    <a:pt x="971" y="19"/>
                    <a:pt x="971" y="19"/>
                  </a:cubicBezTo>
                  <a:cubicBezTo>
                    <a:pt x="971" y="19"/>
                    <a:pt x="971" y="19"/>
                    <a:pt x="971" y="19"/>
                  </a:cubicBezTo>
                  <a:cubicBezTo>
                    <a:pt x="971" y="19"/>
                    <a:pt x="971" y="19"/>
                    <a:pt x="971" y="19"/>
                  </a:cubicBezTo>
                  <a:cubicBezTo>
                    <a:pt x="971" y="19"/>
                    <a:pt x="970" y="20"/>
                    <a:pt x="970" y="20"/>
                  </a:cubicBezTo>
                  <a:cubicBezTo>
                    <a:pt x="970" y="20"/>
                    <a:pt x="970" y="20"/>
                    <a:pt x="970" y="20"/>
                  </a:cubicBezTo>
                  <a:cubicBezTo>
                    <a:pt x="969" y="20"/>
                    <a:pt x="969" y="20"/>
                    <a:pt x="969" y="20"/>
                  </a:cubicBezTo>
                  <a:cubicBezTo>
                    <a:pt x="968" y="20"/>
                    <a:pt x="968" y="20"/>
                    <a:pt x="967" y="20"/>
                  </a:cubicBezTo>
                  <a:cubicBezTo>
                    <a:pt x="967" y="20"/>
                    <a:pt x="966" y="20"/>
                    <a:pt x="966" y="20"/>
                  </a:cubicBezTo>
                  <a:cubicBezTo>
                    <a:pt x="965" y="19"/>
                    <a:pt x="965" y="19"/>
                    <a:pt x="964" y="19"/>
                  </a:cubicBezTo>
                  <a:cubicBezTo>
                    <a:pt x="964" y="19"/>
                    <a:pt x="963" y="19"/>
                    <a:pt x="963" y="19"/>
                  </a:cubicBezTo>
                  <a:cubicBezTo>
                    <a:pt x="963" y="19"/>
                    <a:pt x="963" y="19"/>
                    <a:pt x="962" y="19"/>
                  </a:cubicBezTo>
                  <a:cubicBezTo>
                    <a:pt x="962" y="19"/>
                    <a:pt x="962" y="19"/>
                    <a:pt x="962" y="19"/>
                  </a:cubicBezTo>
                  <a:cubicBezTo>
                    <a:pt x="962" y="19"/>
                    <a:pt x="962" y="19"/>
                    <a:pt x="961" y="19"/>
                  </a:cubicBezTo>
                  <a:cubicBezTo>
                    <a:pt x="961" y="19"/>
                    <a:pt x="961" y="19"/>
                    <a:pt x="961" y="19"/>
                  </a:cubicBezTo>
                  <a:cubicBezTo>
                    <a:pt x="961" y="19"/>
                    <a:pt x="960" y="19"/>
                    <a:pt x="960" y="19"/>
                  </a:cubicBezTo>
                  <a:cubicBezTo>
                    <a:pt x="959" y="19"/>
                    <a:pt x="959" y="19"/>
                    <a:pt x="959" y="19"/>
                  </a:cubicBezTo>
                  <a:cubicBezTo>
                    <a:pt x="959" y="19"/>
                    <a:pt x="958" y="19"/>
                    <a:pt x="958" y="19"/>
                  </a:cubicBezTo>
                  <a:cubicBezTo>
                    <a:pt x="958" y="20"/>
                    <a:pt x="958" y="20"/>
                    <a:pt x="958" y="20"/>
                  </a:cubicBezTo>
                  <a:cubicBezTo>
                    <a:pt x="958" y="20"/>
                    <a:pt x="958" y="20"/>
                    <a:pt x="958" y="20"/>
                  </a:cubicBezTo>
                  <a:cubicBezTo>
                    <a:pt x="958" y="21"/>
                    <a:pt x="958" y="21"/>
                    <a:pt x="958" y="21"/>
                  </a:cubicBezTo>
                  <a:cubicBezTo>
                    <a:pt x="958" y="21"/>
                    <a:pt x="958" y="21"/>
                    <a:pt x="958" y="21"/>
                  </a:cubicBezTo>
                  <a:cubicBezTo>
                    <a:pt x="958" y="22"/>
                    <a:pt x="958" y="22"/>
                    <a:pt x="958" y="22"/>
                  </a:cubicBezTo>
                  <a:cubicBezTo>
                    <a:pt x="958" y="22"/>
                    <a:pt x="958" y="22"/>
                    <a:pt x="959" y="22"/>
                  </a:cubicBezTo>
                  <a:cubicBezTo>
                    <a:pt x="959" y="23"/>
                    <a:pt x="959" y="23"/>
                    <a:pt x="960" y="23"/>
                  </a:cubicBezTo>
                  <a:cubicBezTo>
                    <a:pt x="960" y="23"/>
                    <a:pt x="961" y="23"/>
                    <a:pt x="961" y="23"/>
                  </a:cubicBezTo>
                  <a:cubicBezTo>
                    <a:pt x="962" y="23"/>
                    <a:pt x="962" y="23"/>
                    <a:pt x="963" y="23"/>
                  </a:cubicBezTo>
                  <a:cubicBezTo>
                    <a:pt x="963" y="23"/>
                    <a:pt x="964" y="23"/>
                    <a:pt x="964" y="23"/>
                  </a:cubicBezTo>
                  <a:cubicBezTo>
                    <a:pt x="965" y="23"/>
                    <a:pt x="965" y="23"/>
                    <a:pt x="966" y="24"/>
                  </a:cubicBezTo>
                  <a:cubicBezTo>
                    <a:pt x="966" y="24"/>
                    <a:pt x="967" y="24"/>
                    <a:pt x="967" y="24"/>
                  </a:cubicBezTo>
                  <a:cubicBezTo>
                    <a:pt x="967" y="24"/>
                    <a:pt x="967" y="24"/>
                    <a:pt x="967" y="24"/>
                  </a:cubicBezTo>
                  <a:cubicBezTo>
                    <a:pt x="967" y="24"/>
                    <a:pt x="967" y="25"/>
                    <a:pt x="967" y="25"/>
                  </a:cubicBezTo>
                  <a:cubicBezTo>
                    <a:pt x="967" y="25"/>
                    <a:pt x="967" y="25"/>
                    <a:pt x="966" y="25"/>
                  </a:cubicBezTo>
                  <a:cubicBezTo>
                    <a:pt x="966" y="25"/>
                    <a:pt x="966" y="25"/>
                    <a:pt x="966" y="26"/>
                  </a:cubicBezTo>
                  <a:cubicBezTo>
                    <a:pt x="965" y="26"/>
                    <a:pt x="965" y="26"/>
                    <a:pt x="965" y="26"/>
                  </a:cubicBezTo>
                  <a:cubicBezTo>
                    <a:pt x="964" y="26"/>
                    <a:pt x="964" y="26"/>
                    <a:pt x="963" y="26"/>
                  </a:cubicBezTo>
                  <a:cubicBezTo>
                    <a:pt x="963" y="26"/>
                    <a:pt x="963" y="26"/>
                    <a:pt x="962" y="27"/>
                  </a:cubicBezTo>
                  <a:cubicBezTo>
                    <a:pt x="962" y="27"/>
                    <a:pt x="962" y="27"/>
                    <a:pt x="961" y="27"/>
                  </a:cubicBezTo>
                  <a:cubicBezTo>
                    <a:pt x="961" y="28"/>
                    <a:pt x="961" y="28"/>
                    <a:pt x="961" y="28"/>
                  </a:cubicBezTo>
                  <a:cubicBezTo>
                    <a:pt x="961" y="28"/>
                    <a:pt x="961" y="28"/>
                    <a:pt x="961" y="29"/>
                  </a:cubicBezTo>
                  <a:cubicBezTo>
                    <a:pt x="961" y="29"/>
                    <a:pt x="961" y="29"/>
                    <a:pt x="961" y="29"/>
                  </a:cubicBezTo>
                  <a:cubicBezTo>
                    <a:pt x="961" y="29"/>
                    <a:pt x="961" y="29"/>
                    <a:pt x="961" y="30"/>
                  </a:cubicBezTo>
                  <a:cubicBezTo>
                    <a:pt x="961" y="30"/>
                    <a:pt x="961" y="30"/>
                    <a:pt x="961" y="30"/>
                  </a:cubicBezTo>
                  <a:cubicBezTo>
                    <a:pt x="962" y="30"/>
                    <a:pt x="962" y="31"/>
                    <a:pt x="962" y="31"/>
                  </a:cubicBezTo>
                  <a:cubicBezTo>
                    <a:pt x="962" y="31"/>
                    <a:pt x="963" y="31"/>
                    <a:pt x="963" y="31"/>
                  </a:cubicBezTo>
                  <a:cubicBezTo>
                    <a:pt x="963" y="31"/>
                    <a:pt x="964" y="32"/>
                    <a:pt x="964" y="32"/>
                  </a:cubicBezTo>
                  <a:cubicBezTo>
                    <a:pt x="964" y="32"/>
                    <a:pt x="965" y="32"/>
                    <a:pt x="965" y="32"/>
                  </a:cubicBezTo>
                  <a:cubicBezTo>
                    <a:pt x="966" y="32"/>
                    <a:pt x="966" y="32"/>
                    <a:pt x="966" y="32"/>
                  </a:cubicBezTo>
                  <a:cubicBezTo>
                    <a:pt x="967" y="32"/>
                    <a:pt x="967" y="31"/>
                    <a:pt x="968" y="31"/>
                  </a:cubicBezTo>
                  <a:cubicBezTo>
                    <a:pt x="968" y="31"/>
                    <a:pt x="969" y="31"/>
                    <a:pt x="969" y="31"/>
                  </a:cubicBezTo>
                  <a:cubicBezTo>
                    <a:pt x="970" y="30"/>
                    <a:pt x="970" y="30"/>
                    <a:pt x="971" y="29"/>
                  </a:cubicBezTo>
                  <a:cubicBezTo>
                    <a:pt x="971" y="29"/>
                    <a:pt x="972" y="28"/>
                    <a:pt x="972" y="27"/>
                  </a:cubicBezTo>
                  <a:cubicBezTo>
                    <a:pt x="973" y="27"/>
                    <a:pt x="973" y="26"/>
                    <a:pt x="973" y="26"/>
                  </a:cubicBezTo>
                  <a:cubicBezTo>
                    <a:pt x="974" y="25"/>
                    <a:pt x="974" y="25"/>
                    <a:pt x="974" y="24"/>
                  </a:cubicBezTo>
                  <a:cubicBezTo>
                    <a:pt x="974" y="24"/>
                    <a:pt x="974" y="23"/>
                    <a:pt x="974" y="23"/>
                  </a:cubicBezTo>
                  <a:cubicBezTo>
                    <a:pt x="974" y="23"/>
                    <a:pt x="974" y="23"/>
                    <a:pt x="974" y="22"/>
                  </a:cubicBezTo>
                  <a:cubicBezTo>
                    <a:pt x="974" y="22"/>
                    <a:pt x="974" y="22"/>
                    <a:pt x="974" y="22"/>
                  </a:cubicBezTo>
                  <a:cubicBezTo>
                    <a:pt x="974" y="22"/>
                    <a:pt x="975" y="22"/>
                    <a:pt x="975" y="22"/>
                  </a:cubicBezTo>
                  <a:cubicBezTo>
                    <a:pt x="975" y="22"/>
                    <a:pt x="975" y="22"/>
                    <a:pt x="975" y="22"/>
                  </a:cubicBezTo>
                  <a:cubicBezTo>
                    <a:pt x="975" y="22"/>
                    <a:pt x="975" y="21"/>
                    <a:pt x="975" y="21"/>
                  </a:cubicBezTo>
                  <a:cubicBezTo>
                    <a:pt x="975" y="21"/>
                    <a:pt x="975" y="21"/>
                    <a:pt x="976" y="21"/>
                  </a:cubicBezTo>
                  <a:cubicBezTo>
                    <a:pt x="976" y="21"/>
                    <a:pt x="976" y="21"/>
                    <a:pt x="976" y="21"/>
                  </a:cubicBezTo>
                  <a:cubicBezTo>
                    <a:pt x="977" y="21"/>
                    <a:pt x="977" y="21"/>
                    <a:pt x="978" y="21"/>
                  </a:cubicBezTo>
                  <a:cubicBezTo>
                    <a:pt x="979" y="21"/>
                    <a:pt x="982" y="21"/>
                    <a:pt x="984" y="22"/>
                  </a:cubicBezTo>
                  <a:cubicBezTo>
                    <a:pt x="986" y="22"/>
                    <a:pt x="989" y="22"/>
                    <a:pt x="991" y="22"/>
                  </a:cubicBezTo>
                  <a:cubicBezTo>
                    <a:pt x="994" y="23"/>
                    <a:pt x="996" y="23"/>
                    <a:pt x="998" y="24"/>
                  </a:cubicBezTo>
                  <a:cubicBezTo>
                    <a:pt x="999" y="24"/>
                    <a:pt x="1001" y="25"/>
                    <a:pt x="1001" y="26"/>
                  </a:cubicBezTo>
                  <a:cubicBezTo>
                    <a:pt x="1001" y="26"/>
                    <a:pt x="1001" y="26"/>
                    <a:pt x="1002" y="26"/>
                  </a:cubicBezTo>
                  <a:cubicBezTo>
                    <a:pt x="1002" y="26"/>
                    <a:pt x="1002" y="26"/>
                    <a:pt x="1002" y="26"/>
                  </a:cubicBezTo>
                  <a:cubicBezTo>
                    <a:pt x="1002" y="27"/>
                    <a:pt x="1002" y="27"/>
                    <a:pt x="1002" y="27"/>
                  </a:cubicBezTo>
                  <a:cubicBezTo>
                    <a:pt x="1002" y="27"/>
                    <a:pt x="1002" y="27"/>
                    <a:pt x="1002" y="27"/>
                  </a:cubicBezTo>
                  <a:cubicBezTo>
                    <a:pt x="1002" y="27"/>
                    <a:pt x="1001" y="28"/>
                    <a:pt x="1001" y="28"/>
                  </a:cubicBezTo>
                  <a:cubicBezTo>
                    <a:pt x="1001" y="28"/>
                    <a:pt x="1000" y="28"/>
                    <a:pt x="1000" y="28"/>
                  </a:cubicBezTo>
                  <a:cubicBezTo>
                    <a:pt x="1000" y="28"/>
                    <a:pt x="999" y="28"/>
                    <a:pt x="999" y="28"/>
                  </a:cubicBezTo>
                  <a:cubicBezTo>
                    <a:pt x="999" y="28"/>
                    <a:pt x="998" y="28"/>
                    <a:pt x="998" y="28"/>
                  </a:cubicBezTo>
                  <a:cubicBezTo>
                    <a:pt x="998" y="28"/>
                    <a:pt x="998" y="28"/>
                    <a:pt x="998" y="28"/>
                  </a:cubicBezTo>
                  <a:cubicBezTo>
                    <a:pt x="998" y="28"/>
                    <a:pt x="997" y="28"/>
                    <a:pt x="997" y="28"/>
                  </a:cubicBezTo>
                  <a:cubicBezTo>
                    <a:pt x="997" y="28"/>
                    <a:pt x="997" y="28"/>
                    <a:pt x="997" y="28"/>
                  </a:cubicBezTo>
                  <a:cubicBezTo>
                    <a:pt x="997" y="28"/>
                    <a:pt x="997" y="28"/>
                    <a:pt x="996" y="28"/>
                  </a:cubicBezTo>
                  <a:cubicBezTo>
                    <a:pt x="996" y="28"/>
                    <a:pt x="996" y="28"/>
                    <a:pt x="996" y="28"/>
                  </a:cubicBezTo>
                  <a:cubicBezTo>
                    <a:pt x="996" y="28"/>
                    <a:pt x="996" y="28"/>
                    <a:pt x="996" y="28"/>
                  </a:cubicBezTo>
                  <a:cubicBezTo>
                    <a:pt x="996" y="28"/>
                    <a:pt x="995" y="28"/>
                    <a:pt x="995" y="28"/>
                  </a:cubicBezTo>
                  <a:cubicBezTo>
                    <a:pt x="995" y="28"/>
                    <a:pt x="995" y="28"/>
                    <a:pt x="995" y="28"/>
                  </a:cubicBezTo>
                  <a:cubicBezTo>
                    <a:pt x="995" y="28"/>
                    <a:pt x="994" y="28"/>
                    <a:pt x="994" y="28"/>
                  </a:cubicBezTo>
                  <a:cubicBezTo>
                    <a:pt x="994" y="28"/>
                    <a:pt x="994" y="28"/>
                    <a:pt x="993" y="28"/>
                  </a:cubicBezTo>
                  <a:cubicBezTo>
                    <a:pt x="993" y="28"/>
                    <a:pt x="993" y="29"/>
                    <a:pt x="993" y="29"/>
                  </a:cubicBezTo>
                  <a:cubicBezTo>
                    <a:pt x="993" y="29"/>
                    <a:pt x="993" y="29"/>
                    <a:pt x="993" y="29"/>
                  </a:cubicBezTo>
                  <a:cubicBezTo>
                    <a:pt x="993" y="29"/>
                    <a:pt x="993" y="29"/>
                    <a:pt x="993" y="29"/>
                  </a:cubicBezTo>
                  <a:cubicBezTo>
                    <a:pt x="993" y="29"/>
                    <a:pt x="993" y="30"/>
                    <a:pt x="993" y="30"/>
                  </a:cubicBezTo>
                  <a:cubicBezTo>
                    <a:pt x="993" y="30"/>
                    <a:pt x="993" y="30"/>
                    <a:pt x="993" y="30"/>
                  </a:cubicBezTo>
                  <a:cubicBezTo>
                    <a:pt x="993" y="30"/>
                    <a:pt x="993" y="30"/>
                    <a:pt x="993" y="30"/>
                  </a:cubicBezTo>
                  <a:cubicBezTo>
                    <a:pt x="993" y="31"/>
                    <a:pt x="993" y="31"/>
                    <a:pt x="993" y="31"/>
                  </a:cubicBezTo>
                  <a:cubicBezTo>
                    <a:pt x="993" y="31"/>
                    <a:pt x="994" y="31"/>
                    <a:pt x="994" y="31"/>
                  </a:cubicBezTo>
                  <a:cubicBezTo>
                    <a:pt x="994" y="31"/>
                    <a:pt x="994" y="31"/>
                    <a:pt x="995" y="32"/>
                  </a:cubicBezTo>
                  <a:cubicBezTo>
                    <a:pt x="995" y="32"/>
                    <a:pt x="995" y="32"/>
                    <a:pt x="995" y="32"/>
                  </a:cubicBezTo>
                  <a:cubicBezTo>
                    <a:pt x="995" y="32"/>
                    <a:pt x="995" y="32"/>
                    <a:pt x="996" y="32"/>
                  </a:cubicBezTo>
                  <a:cubicBezTo>
                    <a:pt x="996" y="32"/>
                    <a:pt x="996" y="32"/>
                    <a:pt x="996" y="32"/>
                  </a:cubicBezTo>
                  <a:cubicBezTo>
                    <a:pt x="996" y="32"/>
                    <a:pt x="996" y="32"/>
                    <a:pt x="996" y="32"/>
                  </a:cubicBezTo>
                  <a:cubicBezTo>
                    <a:pt x="996" y="32"/>
                    <a:pt x="996" y="32"/>
                    <a:pt x="996" y="32"/>
                  </a:cubicBezTo>
                  <a:cubicBezTo>
                    <a:pt x="997" y="31"/>
                    <a:pt x="997" y="31"/>
                    <a:pt x="997" y="31"/>
                  </a:cubicBezTo>
                  <a:cubicBezTo>
                    <a:pt x="998" y="31"/>
                    <a:pt x="999" y="32"/>
                    <a:pt x="1000" y="32"/>
                  </a:cubicBezTo>
                  <a:cubicBezTo>
                    <a:pt x="1001" y="32"/>
                    <a:pt x="1002" y="32"/>
                    <a:pt x="1003" y="33"/>
                  </a:cubicBezTo>
                  <a:cubicBezTo>
                    <a:pt x="1004" y="33"/>
                    <a:pt x="1004" y="33"/>
                    <a:pt x="1005" y="34"/>
                  </a:cubicBezTo>
                  <a:cubicBezTo>
                    <a:pt x="1006" y="34"/>
                    <a:pt x="1006" y="34"/>
                    <a:pt x="1006" y="34"/>
                  </a:cubicBezTo>
                  <a:cubicBezTo>
                    <a:pt x="1006" y="35"/>
                    <a:pt x="1006" y="35"/>
                    <a:pt x="1006" y="35"/>
                  </a:cubicBezTo>
                  <a:cubicBezTo>
                    <a:pt x="1006" y="35"/>
                    <a:pt x="1006" y="35"/>
                    <a:pt x="1006" y="35"/>
                  </a:cubicBezTo>
                  <a:cubicBezTo>
                    <a:pt x="1006" y="35"/>
                    <a:pt x="1006" y="36"/>
                    <a:pt x="1007" y="36"/>
                  </a:cubicBezTo>
                  <a:cubicBezTo>
                    <a:pt x="1007" y="36"/>
                    <a:pt x="1007" y="36"/>
                    <a:pt x="1007" y="36"/>
                  </a:cubicBezTo>
                  <a:cubicBezTo>
                    <a:pt x="1007" y="36"/>
                    <a:pt x="1007" y="36"/>
                    <a:pt x="1007" y="36"/>
                  </a:cubicBezTo>
                  <a:cubicBezTo>
                    <a:pt x="1007" y="37"/>
                    <a:pt x="1008" y="37"/>
                    <a:pt x="1008" y="37"/>
                  </a:cubicBezTo>
                  <a:cubicBezTo>
                    <a:pt x="1008" y="37"/>
                    <a:pt x="1008" y="37"/>
                    <a:pt x="1008" y="37"/>
                  </a:cubicBezTo>
                  <a:cubicBezTo>
                    <a:pt x="1008" y="37"/>
                    <a:pt x="1008" y="37"/>
                    <a:pt x="1009" y="37"/>
                  </a:cubicBezTo>
                  <a:cubicBezTo>
                    <a:pt x="1009" y="37"/>
                    <a:pt x="1009" y="37"/>
                    <a:pt x="1009" y="37"/>
                  </a:cubicBezTo>
                  <a:cubicBezTo>
                    <a:pt x="1009" y="37"/>
                    <a:pt x="1009" y="37"/>
                    <a:pt x="1010" y="37"/>
                  </a:cubicBezTo>
                  <a:cubicBezTo>
                    <a:pt x="1010" y="37"/>
                    <a:pt x="1010" y="37"/>
                    <a:pt x="1010" y="36"/>
                  </a:cubicBezTo>
                  <a:cubicBezTo>
                    <a:pt x="1010" y="36"/>
                    <a:pt x="1010" y="36"/>
                    <a:pt x="1010" y="36"/>
                  </a:cubicBezTo>
                  <a:cubicBezTo>
                    <a:pt x="1010" y="36"/>
                    <a:pt x="1010" y="36"/>
                    <a:pt x="1010" y="36"/>
                  </a:cubicBezTo>
                  <a:cubicBezTo>
                    <a:pt x="1010" y="36"/>
                    <a:pt x="1011" y="36"/>
                    <a:pt x="1011" y="36"/>
                  </a:cubicBezTo>
                  <a:cubicBezTo>
                    <a:pt x="1011" y="36"/>
                    <a:pt x="1011" y="36"/>
                    <a:pt x="1011" y="36"/>
                  </a:cubicBezTo>
                  <a:cubicBezTo>
                    <a:pt x="1011" y="36"/>
                    <a:pt x="1011" y="36"/>
                    <a:pt x="1011" y="36"/>
                  </a:cubicBezTo>
                  <a:cubicBezTo>
                    <a:pt x="1012" y="36"/>
                    <a:pt x="1013" y="36"/>
                    <a:pt x="1014" y="36"/>
                  </a:cubicBezTo>
                  <a:cubicBezTo>
                    <a:pt x="1015" y="36"/>
                    <a:pt x="1015" y="36"/>
                    <a:pt x="1016" y="37"/>
                  </a:cubicBezTo>
                  <a:cubicBezTo>
                    <a:pt x="1017" y="37"/>
                    <a:pt x="1018" y="37"/>
                    <a:pt x="1019" y="38"/>
                  </a:cubicBezTo>
                  <a:cubicBezTo>
                    <a:pt x="1019" y="38"/>
                    <a:pt x="1020" y="39"/>
                    <a:pt x="1020" y="39"/>
                  </a:cubicBezTo>
                  <a:cubicBezTo>
                    <a:pt x="1020" y="39"/>
                    <a:pt x="1020" y="39"/>
                    <a:pt x="1020" y="39"/>
                  </a:cubicBezTo>
                  <a:cubicBezTo>
                    <a:pt x="1020" y="40"/>
                    <a:pt x="1020" y="40"/>
                    <a:pt x="1020" y="40"/>
                  </a:cubicBezTo>
                  <a:cubicBezTo>
                    <a:pt x="1020" y="40"/>
                    <a:pt x="1020" y="40"/>
                    <a:pt x="1020" y="40"/>
                  </a:cubicBezTo>
                  <a:cubicBezTo>
                    <a:pt x="1020" y="41"/>
                    <a:pt x="1020" y="41"/>
                    <a:pt x="1020" y="41"/>
                  </a:cubicBezTo>
                  <a:cubicBezTo>
                    <a:pt x="1020" y="41"/>
                    <a:pt x="1020" y="41"/>
                    <a:pt x="1020" y="41"/>
                  </a:cubicBezTo>
                  <a:cubicBezTo>
                    <a:pt x="1020" y="41"/>
                    <a:pt x="1020" y="42"/>
                    <a:pt x="1020" y="42"/>
                  </a:cubicBezTo>
                  <a:cubicBezTo>
                    <a:pt x="1020" y="42"/>
                    <a:pt x="1020" y="42"/>
                    <a:pt x="1020" y="42"/>
                  </a:cubicBezTo>
                  <a:cubicBezTo>
                    <a:pt x="1020" y="42"/>
                    <a:pt x="1020" y="42"/>
                    <a:pt x="1020" y="43"/>
                  </a:cubicBezTo>
                  <a:cubicBezTo>
                    <a:pt x="1020" y="43"/>
                    <a:pt x="1020" y="43"/>
                    <a:pt x="1020" y="43"/>
                  </a:cubicBezTo>
                  <a:cubicBezTo>
                    <a:pt x="1020" y="43"/>
                    <a:pt x="1021" y="43"/>
                    <a:pt x="1021" y="43"/>
                  </a:cubicBezTo>
                  <a:cubicBezTo>
                    <a:pt x="1021" y="43"/>
                    <a:pt x="1021" y="43"/>
                    <a:pt x="1021" y="43"/>
                  </a:cubicBezTo>
                  <a:cubicBezTo>
                    <a:pt x="1022" y="43"/>
                    <a:pt x="1022" y="43"/>
                    <a:pt x="1022" y="43"/>
                  </a:cubicBezTo>
                  <a:cubicBezTo>
                    <a:pt x="1023" y="43"/>
                    <a:pt x="1023" y="43"/>
                    <a:pt x="1023" y="43"/>
                  </a:cubicBezTo>
                  <a:cubicBezTo>
                    <a:pt x="1023" y="43"/>
                    <a:pt x="1023" y="43"/>
                    <a:pt x="1023" y="43"/>
                  </a:cubicBezTo>
                  <a:cubicBezTo>
                    <a:pt x="1023" y="43"/>
                    <a:pt x="1024" y="43"/>
                    <a:pt x="1024" y="43"/>
                  </a:cubicBezTo>
                  <a:cubicBezTo>
                    <a:pt x="1024" y="43"/>
                    <a:pt x="1024" y="43"/>
                    <a:pt x="1024" y="43"/>
                  </a:cubicBezTo>
                  <a:cubicBezTo>
                    <a:pt x="1024" y="43"/>
                    <a:pt x="1025" y="43"/>
                    <a:pt x="1025" y="43"/>
                  </a:cubicBezTo>
                  <a:cubicBezTo>
                    <a:pt x="1029" y="43"/>
                    <a:pt x="1029" y="43"/>
                    <a:pt x="1029" y="43"/>
                  </a:cubicBezTo>
                  <a:cubicBezTo>
                    <a:pt x="1030" y="43"/>
                    <a:pt x="1031" y="43"/>
                    <a:pt x="1032" y="43"/>
                  </a:cubicBezTo>
                  <a:cubicBezTo>
                    <a:pt x="1034" y="43"/>
                    <a:pt x="1035" y="43"/>
                    <a:pt x="1036" y="43"/>
                  </a:cubicBezTo>
                  <a:cubicBezTo>
                    <a:pt x="1037" y="43"/>
                    <a:pt x="1038" y="43"/>
                    <a:pt x="1039" y="43"/>
                  </a:cubicBezTo>
                  <a:cubicBezTo>
                    <a:pt x="1040" y="42"/>
                    <a:pt x="1041" y="42"/>
                    <a:pt x="1042" y="42"/>
                  </a:cubicBezTo>
                  <a:cubicBezTo>
                    <a:pt x="1043" y="42"/>
                    <a:pt x="1044" y="42"/>
                    <a:pt x="1045" y="41"/>
                  </a:cubicBezTo>
                  <a:cubicBezTo>
                    <a:pt x="1046" y="41"/>
                    <a:pt x="1048" y="41"/>
                    <a:pt x="1049" y="41"/>
                  </a:cubicBezTo>
                  <a:cubicBezTo>
                    <a:pt x="1051" y="41"/>
                    <a:pt x="1053" y="41"/>
                    <a:pt x="1054" y="40"/>
                  </a:cubicBezTo>
                  <a:cubicBezTo>
                    <a:pt x="1056" y="40"/>
                    <a:pt x="1058" y="40"/>
                    <a:pt x="1060" y="40"/>
                  </a:cubicBezTo>
                  <a:cubicBezTo>
                    <a:pt x="1061" y="40"/>
                    <a:pt x="1063" y="40"/>
                    <a:pt x="1064" y="40"/>
                  </a:cubicBezTo>
                  <a:cubicBezTo>
                    <a:pt x="1065" y="40"/>
                    <a:pt x="1066" y="41"/>
                    <a:pt x="1068" y="41"/>
                  </a:cubicBezTo>
                  <a:cubicBezTo>
                    <a:pt x="1069" y="41"/>
                    <a:pt x="1070" y="41"/>
                    <a:pt x="1071" y="41"/>
                  </a:cubicBezTo>
                  <a:cubicBezTo>
                    <a:pt x="1072" y="41"/>
                    <a:pt x="1072" y="42"/>
                    <a:pt x="1073" y="42"/>
                  </a:cubicBezTo>
                  <a:cubicBezTo>
                    <a:pt x="1075" y="43"/>
                    <a:pt x="1077" y="43"/>
                    <a:pt x="1078" y="44"/>
                  </a:cubicBezTo>
                  <a:cubicBezTo>
                    <a:pt x="1080" y="45"/>
                    <a:pt x="1081" y="46"/>
                    <a:pt x="1083" y="47"/>
                  </a:cubicBezTo>
                  <a:cubicBezTo>
                    <a:pt x="1084" y="48"/>
                    <a:pt x="1085" y="49"/>
                    <a:pt x="1086" y="50"/>
                  </a:cubicBezTo>
                  <a:cubicBezTo>
                    <a:pt x="1087" y="50"/>
                    <a:pt x="1087" y="51"/>
                    <a:pt x="1087" y="52"/>
                  </a:cubicBezTo>
                  <a:cubicBezTo>
                    <a:pt x="1087" y="52"/>
                    <a:pt x="1087" y="52"/>
                    <a:pt x="1087" y="52"/>
                  </a:cubicBezTo>
                  <a:cubicBezTo>
                    <a:pt x="1087" y="52"/>
                    <a:pt x="1087" y="52"/>
                    <a:pt x="1087" y="52"/>
                  </a:cubicBezTo>
                  <a:cubicBezTo>
                    <a:pt x="1087" y="52"/>
                    <a:pt x="1087" y="52"/>
                    <a:pt x="1087" y="52"/>
                  </a:cubicBezTo>
                  <a:cubicBezTo>
                    <a:pt x="1087" y="52"/>
                    <a:pt x="1087" y="52"/>
                    <a:pt x="1087" y="53"/>
                  </a:cubicBezTo>
                  <a:cubicBezTo>
                    <a:pt x="1086" y="53"/>
                    <a:pt x="1086" y="53"/>
                    <a:pt x="1086" y="54"/>
                  </a:cubicBezTo>
                  <a:cubicBezTo>
                    <a:pt x="1086" y="54"/>
                    <a:pt x="1086" y="54"/>
                    <a:pt x="1085" y="54"/>
                  </a:cubicBezTo>
                  <a:cubicBezTo>
                    <a:pt x="1085" y="55"/>
                    <a:pt x="1085" y="55"/>
                    <a:pt x="1085" y="55"/>
                  </a:cubicBezTo>
                  <a:cubicBezTo>
                    <a:pt x="1086" y="56"/>
                    <a:pt x="1086" y="56"/>
                    <a:pt x="1086" y="56"/>
                  </a:cubicBezTo>
                  <a:cubicBezTo>
                    <a:pt x="1086" y="56"/>
                    <a:pt x="1086" y="56"/>
                    <a:pt x="1086" y="57"/>
                  </a:cubicBezTo>
                  <a:cubicBezTo>
                    <a:pt x="1086" y="57"/>
                    <a:pt x="1086" y="57"/>
                    <a:pt x="1086" y="57"/>
                  </a:cubicBezTo>
                  <a:cubicBezTo>
                    <a:pt x="1086" y="57"/>
                    <a:pt x="1086" y="57"/>
                    <a:pt x="1086" y="57"/>
                  </a:cubicBezTo>
                  <a:cubicBezTo>
                    <a:pt x="1086" y="58"/>
                    <a:pt x="1086" y="58"/>
                    <a:pt x="1086" y="58"/>
                  </a:cubicBezTo>
                  <a:cubicBezTo>
                    <a:pt x="1086" y="58"/>
                    <a:pt x="1085" y="58"/>
                    <a:pt x="1085" y="58"/>
                  </a:cubicBezTo>
                  <a:cubicBezTo>
                    <a:pt x="1085" y="58"/>
                    <a:pt x="1085" y="58"/>
                    <a:pt x="1085" y="58"/>
                  </a:cubicBezTo>
                  <a:cubicBezTo>
                    <a:pt x="1085" y="58"/>
                    <a:pt x="1085" y="59"/>
                    <a:pt x="1085" y="59"/>
                  </a:cubicBezTo>
                  <a:cubicBezTo>
                    <a:pt x="1085" y="59"/>
                    <a:pt x="1085" y="59"/>
                    <a:pt x="1085" y="59"/>
                  </a:cubicBezTo>
                  <a:cubicBezTo>
                    <a:pt x="1085" y="59"/>
                    <a:pt x="1085" y="60"/>
                    <a:pt x="1086" y="60"/>
                  </a:cubicBezTo>
                  <a:cubicBezTo>
                    <a:pt x="1086" y="60"/>
                    <a:pt x="1086" y="60"/>
                    <a:pt x="1087" y="60"/>
                  </a:cubicBezTo>
                  <a:cubicBezTo>
                    <a:pt x="1087" y="60"/>
                    <a:pt x="1088" y="60"/>
                    <a:pt x="1088" y="60"/>
                  </a:cubicBezTo>
                  <a:cubicBezTo>
                    <a:pt x="1089" y="60"/>
                    <a:pt x="1090" y="60"/>
                    <a:pt x="1090" y="60"/>
                  </a:cubicBezTo>
                  <a:cubicBezTo>
                    <a:pt x="1091" y="60"/>
                    <a:pt x="1092" y="60"/>
                    <a:pt x="1093" y="60"/>
                  </a:cubicBezTo>
                  <a:cubicBezTo>
                    <a:pt x="1094" y="60"/>
                    <a:pt x="1094" y="61"/>
                    <a:pt x="1095" y="61"/>
                  </a:cubicBezTo>
                  <a:cubicBezTo>
                    <a:pt x="1095" y="61"/>
                    <a:pt x="1096" y="61"/>
                    <a:pt x="1096" y="61"/>
                  </a:cubicBezTo>
                  <a:cubicBezTo>
                    <a:pt x="1096" y="62"/>
                    <a:pt x="1096" y="62"/>
                    <a:pt x="1096" y="62"/>
                  </a:cubicBezTo>
                  <a:cubicBezTo>
                    <a:pt x="1096" y="62"/>
                    <a:pt x="1096" y="62"/>
                    <a:pt x="1096" y="63"/>
                  </a:cubicBezTo>
                  <a:cubicBezTo>
                    <a:pt x="1097" y="63"/>
                    <a:pt x="1097" y="63"/>
                    <a:pt x="1097" y="64"/>
                  </a:cubicBezTo>
                  <a:cubicBezTo>
                    <a:pt x="1097" y="64"/>
                    <a:pt x="1097" y="65"/>
                    <a:pt x="1097" y="65"/>
                  </a:cubicBezTo>
                  <a:cubicBezTo>
                    <a:pt x="1097" y="66"/>
                    <a:pt x="1097" y="66"/>
                    <a:pt x="1097" y="66"/>
                  </a:cubicBezTo>
                  <a:cubicBezTo>
                    <a:pt x="1097" y="67"/>
                    <a:pt x="1098" y="68"/>
                    <a:pt x="1098" y="68"/>
                  </a:cubicBezTo>
                  <a:cubicBezTo>
                    <a:pt x="1098" y="69"/>
                    <a:pt x="1098" y="69"/>
                    <a:pt x="1098" y="70"/>
                  </a:cubicBezTo>
                  <a:cubicBezTo>
                    <a:pt x="1099" y="70"/>
                    <a:pt x="1099" y="70"/>
                    <a:pt x="1099" y="70"/>
                  </a:cubicBezTo>
                  <a:cubicBezTo>
                    <a:pt x="1099" y="70"/>
                    <a:pt x="1099" y="70"/>
                    <a:pt x="1099" y="70"/>
                  </a:cubicBezTo>
                  <a:cubicBezTo>
                    <a:pt x="1100" y="70"/>
                    <a:pt x="1100" y="70"/>
                    <a:pt x="1100" y="70"/>
                  </a:cubicBezTo>
                  <a:cubicBezTo>
                    <a:pt x="1100" y="70"/>
                    <a:pt x="1100" y="70"/>
                    <a:pt x="1100" y="70"/>
                  </a:cubicBezTo>
                  <a:cubicBezTo>
                    <a:pt x="1100" y="70"/>
                    <a:pt x="1100" y="70"/>
                    <a:pt x="1100" y="70"/>
                  </a:cubicBezTo>
                  <a:cubicBezTo>
                    <a:pt x="1100" y="70"/>
                    <a:pt x="1100" y="69"/>
                    <a:pt x="1100" y="69"/>
                  </a:cubicBezTo>
                  <a:cubicBezTo>
                    <a:pt x="1100" y="69"/>
                    <a:pt x="1100" y="69"/>
                    <a:pt x="1100" y="68"/>
                  </a:cubicBezTo>
                  <a:cubicBezTo>
                    <a:pt x="1100" y="68"/>
                    <a:pt x="1100" y="68"/>
                    <a:pt x="1100" y="67"/>
                  </a:cubicBezTo>
                  <a:cubicBezTo>
                    <a:pt x="1100" y="67"/>
                    <a:pt x="1100" y="66"/>
                    <a:pt x="1100" y="66"/>
                  </a:cubicBezTo>
                  <a:cubicBezTo>
                    <a:pt x="1100" y="65"/>
                    <a:pt x="1100" y="65"/>
                    <a:pt x="1100" y="65"/>
                  </a:cubicBezTo>
                  <a:cubicBezTo>
                    <a:pt x="1100" y="64"/>
                    <a:pt x="1100" y="64"/>
                    <a:pt x="1101" y="63"/>
                  </a:cubicBezTo>
                  <a:cubicBezTo>
                    <a:pt x="1101" y="63"/>
                    <a:pt x="1101" y="63"/>
                    <a:pt x="1101" y="63"/>
                  </a:cubicBezTo>
                  <a:cubicBezTo>
                    <a:pt x="1101" y="62"/>
                    <a:pt x="1102" y="62"/>
                    <a:pt x="1104" y="62"/>
                  </a:cubicBezTo>
                  <a:cubicBezTo>
                    <a:pt x="1105" y="62"/>
                    <a:pt x="1107" y="62"/>
                    <a:pt x="1108" y="61"/>
                  </a:cubicBezTo>
                  <a:cubicBezTo>
                    <a:pt x="1110" y="61"/>
                    <a:pt x="1112" y="61"/>
                    <a:pt x="1114" y="61"/>
                  </a:cubicBezTo>
                  <a:cubicBezTo>
                    <a:pt x="1116" y="61"/>
                    <a:pt x="1118" y="61"/>
                    <a:pt x="1120" y="61"/>
                  </a:cubicBezTo>
                  <a:cubicBezTo>
                    <a:pt x="1121" y="61"/>
                    <a:pt x="1122" y="61"/>
                    <a:pt x="1123" y="61"/>
                  </a:cubicBezTo>
                  <a:cubicBezTo>
                    <a:pt x="1124" y="61"/>
                    <a:pt x="1124" y="61"/>
                    <a:pt x="1124" y="61"/>
                  </a:cubicBezTo>
                  <a:cubicBezTo>
                    <a:pt x="1125" y="61"/>
                    <a:pt x="1125" y="61"/>
                    <a:pt x="1125" y="61"/>
                  </a:cubicBezTo>
                  <a:cubicBezTo>
                    <a:pt x="1125" y="61"/>
                    <a:pt x="1125" y="61"/>
                    <a:pt x="1125" y="61"/>
                  </a:cubicBezTo>
                  <a:cubicBezTo>
                    <a:pt x="1126" y="61"/>
                    <a:pt x="1127" y="62"/>
                    <a:pt x="1128" y="62"/>
                  </a:cubicBezTo>
                  <a:cubicBezTo>
                    <a:pt x="1129" y="63"/>
                    <a:pt x="1130" y="63"/>
                    <a:pt x="1132" y="63"/>
                  </a:cubicBezTo>
                  <a:cubicBezTo>
                    <a:pt x="1134" y="64"/>
                    <a:pt x="1135" y="64"/>
                    <a:pt x="1137" y="64"/>
                  </a:cubicBezTo>
                  <a:cubicBezTo>
                    <a:pt x="1139" y="64"/>
                    <a:pt x="1140" y="64"/>
                    <a:pt x="1142" y="64"/>
                  </a:cubicBezTo>
                  <a:cubicBezTo>
                    <a:pt x="1142" y="64"/>
                    <a:pt x="1143" y="64"/>
                    <a:pt x="1143" y="64"/>
                  </a:cubicBezTo>
                  <a:cubicBezTo>
                    <a:pt x="1144" y="64"/>
                    <a:pt x="1144" y="64"/>
                    <a:pt x="1145" y="64"/>
                  </a:cubicBezTo>
                  <a:cubicBezTo>
                    <a:pt x="1145" y="64"/>
                    <a:pt x="1146" y="64"/>
                    <a:pt x="1146" y="64"/>
                  </a:cubicBezTo>
                  <a:cubicBezTo>
                    <a:pt x="1146" y="64"/>
                    <a:pt x="1147" y="64"/>
                    <a:pt x="1147" y="64"/>
                  </a:cubicBezTo>
                  <a:cubicBezTo>
                    <a:pt x="1147" y="63"/>
                    <a:pt x="1148" y="63"/>
                    <a:pt x="1148" y="63"/>
                  </a:cubicBezTo>
                  <a:cubicBezTo>
                    <a:pt x="1148" y="62"/>
                    <a:pt x="1149" y="62"/>
                    <a:pt x="1149" y="62"/>
                  </a:cubicBezTo>
                  <a:cubicBezTo>
                    <a:pt x="1149" y="61"/>
                    <a:pt x="1150" y="61"/>
                    <a:pt x="1150" y="61"/>
                  </a:cubicBezTo>
                  <a:cubicBezTo>
                    <a:pt x="1150" y="60"/>
                    <a:pt x="1151" y="60"/>
                    <a:pt x="1151" y="60"/>
                  </a:cubicBezTo>
                  <a:cubicBezTo>
                    <a:pt x="1151" y="59"/>
                    <a:pt x="1152" y="59"/>
                    <a:pt x="1152" y="58"/>
                  </a:cubicBezTo>
                  <a:cubicBezTo>
                    <a:pt x="1153" y="58"/>
                    <a:pt x="1153" y="58"/>
                    <a:pt x="1153" y="57"/>
                  </a:cubicBezTo>
                  <a:cubicBezTo>
                    <a:pt x="1154" y="57"/>
                    <a:pt x="1154" y="57"/>
                    <a:pt x="1155" y="56"/>
                  </a:cubicBezTo>
                  <a:cubicBezTo>
                    <a:pt x="1155" y="56"/>
                    <a:pt x="1156" y="56"/>
                    <a:pt x="1156" y="56"/>
                  </a:cubicBezTo>
                  <a:cubicBezTo>
                    <a:pt x="1156" y="56"/>
                    <a:pt x="1156" y="56"/>
                    <a:pt x="1156" y="56"/>
                  </a:cubicBezTo>
                  <a:cubicBezTo>
                    <a:pt x="1156" y="56"/>
                    <a:pt x="1156" y="56"/>
                    <a:pt x="1156" y="56"/>
                  </a:cubicBezTo>
                  <a:cubicBezTo>
                    <a:pt x="1156" y="56"/>
                    <a:pt x="1156" y="56"/>
                    <a:pt x="1156" y="56"/>
                  </a:cubicBezTo>
                  <a:cubicBezTo>
                    <a:pt x="1157" y="56"/>
                    <a:pt x="1157" y="56"/>
                    <a:pt x="1157" y="56"/>
                  </a:cubicBezTo>
                  <a:cubicBezTo>
                    <a:pt x="1157" y="56"/>
                    <a:pt x="1158" y="56"/>
                    <a:pt x="1159" y="56"/>
                  </a:cubicBezTo>
                  <a:cubicBezTo>
                    <a:pt x="1160" y="56"/>
                    <a:pt x="1161" y="57"/>
                    <a:pt x="1162" y="57"/>
                  </a:cubicBezTo>
                  <a:cubicBezTo>
                    <a:pt x="1163" y="57"/>
                    <a:pt x="1163" y="57"/>
                    <a:pt x="1164" y="58"/>
                  </a:cubicBezTo>
                  <a:cubicBezTo>
                    <a:pt x="1165" y="58"/>
                    <a:pt x="1165" y="58"/>
                    <a:pt x="1166" y="59"/>
                  </a:cubicBezTo>
                  <a:cubicBezTo>
                    <a:pt x="1166" y="60"/>
                    <a:pt x="1166" y="60"/>
                    <a:pt x="1166" y="60"/>
                  </a:cubicBezTo>
                  <a:cubicBezTo>
                    <a:pt x="1166" y="60"/>
                    <a:pt x="1166" y="60"/>
                    <a:pt x="1166" y="61"/>
                  </a:cubicBezTo>
                  <a:cubicBezTo>
                    <a:pt x="1166" y="61"/>
                    <a:pt x="1165" y="61"/>
                    <a:pt x="1165" y="62"/>
                  </a:cubicBezTo>
                  <a:cubicBezTo>
                    <a:pt x="1165" y="62"/>
                    <a:pt x="1164" y="62"/>
                    <a:pt x="1164" y="62"/>
                  </a:cubicBezTo>
                  <a:cubicBezTo>
                    <a:pt x="1164" y="62"/>
                    <a:pt x="1163" y="62"/>
                    <a:pt x="1163" y="62"/>
                  </a:cubicBezTo>
                  <a:cubicBezTo>
                    <a:pt x="1163" y="62"/>
                    <a:pt x="1163" y="62"/>
                    <a:pt x="1162" y="62"/>
                  </a:cubicBezTo>
                  <a:cubicBezTo>
                    <a:pt x="1162" y="62"/>
                    <a:pt x="1162" y="62"/>
                    <a:pt x="1162" y="62"/>
                  </a:cubicBezTo>
                  <a:cubicBezTo>
                    <a:pt x="1162" y="62"/>
                    <a:pt x="1162" y="62"/>
                    <a:pt x="1161" y="62"/>
                  </a:cubicBezTo>
                  <a:cubicBezTo>
                    <a:pt x="1161" y="62"/>
                    <a:pt x="1161" y="62"/>
                    <a:pt x="1161" y="62"/>
                  </a:cubicBezTo>
                  <a:cubicBezTo>
                    <a:pt x="1161" y="61"/>
                    <a:pt x="1160" y="61"/>
                    <a:pt x="1160" y="61"/>
                  </a:cubicBezTo>
                  <a:cubicBezTo>
                    <a:pt x="1160" y="61"/>
                    <a:pt x="1160" y="61"/>
                    <a:pt x="1159" y="61"/>
                  </a:cubicBezTo>
                  <a:cubicBezTo>
                    <a:pt x="1159" y="61"/>
                    <a:pt x="1159" y="61"/>
                    <a:pt x="1159" y="60"/>
                  </a:cubicBezTo>
                  <a:cubicBezTo>
                    <a:pt x="1158" y="60"/>
                    <a:pt x="1158" y="60"/>
                    <a:pt x="1158" y="60"/>
                  </a:cubicBezTo>
                  <a:cubicBezTo>
                    <a:pt x="1158" y="60"/>
                    <a:pt x="1157" y="60"/>
                    <a:pt x="1157" y="60"/>
                  </a:cubicBezTo>
                  <a:cubicBezTo>
                    <a:pt x="1157" y="60"/>
                    <a:pt x="1157" y="61"/>
                    <a:pt x="1157" y="61"/>
                  </a:cubicBezTo>
                  <a:cubicBezTo>
                    <a:pt x="1157" y="61"/>
                    <a:pt x="1157" y="61"/>
                    <a:pt x="1157" y="61"/>
                  </a:cubicBezTo>
                  <a:cubicBezTo>
                    <a:pt x="1156" y="61"/>
                    <a:pt x="1156" y="61"/>
                    <a:pt x="1156" y="61"/>
                  </a:cubicBezTo>
                  <a:cubicBezTo>
                    <a:pt x="1156" y="61"/>
                    <a:pt x="1156" y="61"/>
                    <a:pt x="1156" y="62"/>
                  </a:cubicBezTo>
                  <a:cubicBezTo>
                    <a:pt x="1156" y="62"/>
                    <a:pt x="1156" y="62"/>
                    <a:pt x="1156" y="62"/>
                  </a:cubicBezTo>
                  <a:cubicBezTo>
                    <a:pt x="1156" y="63"/>
                    <a:pt x="1156" y="63"/>
                    <a:pt x="1156" y="63"/>
                  </a:cubicBezTo>
                  <a:cubicBezTo>
                    <a:pt x="1156" y="64"/>
                    <a:pt x="1156" y="64"/>
                    <a:pt x="1156" y="64"/>
                  </a:cubicBezTo>
                  <a:cubicBezTo>
                    <a:pt x="1156" y="65"/>
                    <a:pt x="1157" y="65"/>
                    <a:pt x="1157" y="66"/>
                  </a:cubicBezTo>
                  <a:cubicBezTo>
                    <a:pt x="1157" y="66"/>
                    <a:pt x="1158" y="66"/>
                    <a:pt x="1158" y="67"/>
                  </a:cubicBezTo>
                  <a:cubicBezTo>
                    <a:pt x="1159" y="67"/>
                    <a:pt x="1159" y="67"/>
                    <a:pt x="1160" y="67"/>
                  </a:cubicBezTo>
                  <a:cubicBezTo>
                    <a:pt x="1160" y="67"/>
                    <a:pt x="1161" y="68"/>
                    <a:pt x="1161" y="68"/>
                  </a:cubicBezTo>
                  <a:cubicBezTo>
                    <a:pt x="1161" y="68"/>
                    <a:pt x="1162" y="68"/>
                    <a:pt x="1162" y="68"/>
                  </a:cubicBezTo>
                  <a:cubicBezTo>
                    <a:pt x="1162" y="68"/>
                    <a:pt x="1163" y="68"/>
                    <a:pt x="1163" y="68"/>
                  </a:cubicBezTo>
                  <a:cubicBezTo>
                    <a:pt x="1163" y="69"/>
                    <a:pt x="1164" y="69"/>
                    <a:pt x="1164" y="69"/>
                  </a:cubicBezTo>
                  <a:cubicBezTo>
                    <a:pt x="1164" y="69"/>
                    <a:pt x="1164" y="69"/>
                    <a:pt x="1165" y="70"/>
                  </a:cubicBezTo>
                  <a:cubicBezTo>
                    <a:pt x="1165" y="70"/>
                    <a:pt x="1166" y="71"/>
                    <a:pt x="1166" y="71"/>
                  </a:cubicBezTo>
                  <a:cubicBezTo>
                    <a:pt x="1167" y="72"/>
                    <a:pt x="1168" y="72"/>
                    <a:pt x="1169" y="73"/>
                  </a:cubicBezTo>
                  <a:cubicBezTo>
                    <a:pt x="1170" y="73"/>
                    <a:pt x="1171" y="74"/>
                    <a:pt x="1172" y="74"/>
                  </a:cubicBezTo>
                  <a:cubicBezTo>
                    <a:pt x="1172" y="74"/>
                    <a:pt x="1173" y="74"/>
                    <a:pt x="1174" y="74"/>
                  </a:cubicBezTo>
                  <a:cubicBezTo>
                    <a:pt x="1175" y="74"/>
                    <a:pt x="1175" y="74"/>
                    <a:pt x="1175" y="74"/>
                  </a:cubicBezTo>
                  <a:cubicBezTo>
                    <a:pt x="1175" y="74"/>
                    <a:pt x="1175" y="74"/>
                    <a:pt x="1176" y="74"/>
                  </a:cubicBezTo>
                  <a:cubicBezTo>
                    <a:pt x="1176" y="74"/>
                    <a:pt x="1176" y="74"/>
                    <a:pt x="1176" y="74"/>
                  </a:cubicBezTo>
                  <a:cubicBezTo>
                    <a:pt x="1176" y="74"/>
                    <a:pt x="1177" y="74"/>
                    <a:pt x="1177" y="74"/>
                  </a:cubicBezTo>
                  <a:cubicBezTo>
                    <a:pt x="1177" y="74"/>
                    <a:pt x="1178" y="74"/>
                    <a:pt x="1178" y="73"/>
                  </a:cubicBezTo>
                  <a:cubicBezTo>
                    <a:pt x="1179" y="73"/>
                    <a:pt x="1179" y="73"/>
                    <a:pt x="1180" y="72"/>
                  </a:cubicBezTo>
                  <a:cubicBezTo>
                    <a:pt x="1180" y="72"/>
                    <a:pt x="1180" y="72"/>
                    <a:pt x="1181" y="71"/>
                  </a:cubicBezTo>
                  <a:cubicBezTo>
                    <a:pt x="1181" y="71"/>
                    <a:pt x="1181" y="70"/>
                    <a:pt x="1181" y="70"/>
                  </a:cubicBezTo>
                  <a:cubicBezTo>
                    <a:pt x="1181" y="69"/>
                    <a:pt x="1181" y="69"/>
                    <a:pt x="1181" y="69"/>
                  </a:cubicBezTo>
                  <a:cubicBezTo>
                    <a:pt x="1181" y="68"/>
                    <a:pt x="1181" y="68"/>
                    <a:pt x="1181" y="68"/>
                  </a:cubicBezTo>
                  <a:cubicBezTo>
                    <a:pt x="1180" y="67"/>
                    <a:pt x="1180" y="67"/>
                    <a:pt x="1180" y="66"/>
                  </a:cubicBezTo>
                  <a:cubicBezTo>
                    <a:pt x="1179" y="66"/>
                    <a:pt x="1179" y="66"/>
                    <a:pt x="1179" y="65"/>
                  </a:cubicBezTo>
                  <a:cubicBezTo>
                    <a:pt x="1178" y="64"/>
                    <a:pt x="1177" y="63"/>
                    <a:pt x="1176" y="63"/>
                  </a:cubicBezTo>
                  <a:cubicBezTo>
                    <a:pt x="1175" y="62"/>
                    <a:pt x="1175" y="62"/>
                    <a:pt x="1175" y="61"/>
                  </a:cubicBezTo>
                  <a:cubicBezTo>
                    <a:pt x="1174" y="61"/>
                    <a:pt x="1174" y="60"/>
                    <a:pt x="1174" y="60"/>
                  </a:cubicBezTo>
                  <a:cubicBezTo>
                    <a:pt x="1174" y="60"/>
                    <a:pt x="1174" y="60"/>
                    <a:pt x="1174" y="60"/>
                  </a:cubicBezTo>
                  <a:cubicBezTo>
                    <a:pt x="1174" y="60"/>
                    <a:pt x="1174" y="60"/>
                    <a:pt x="1174" y="60"/>
                  </a:cubicBezTo>
                  <a:cubicBezTo>
                    <a:pt x="1174" y="60"/>
                    <a:pt x="1175" y="59"/>
                    <a:pt x="1175" y="59"/>
                  </a:cubicBezTo>
                  <a:cubicBezTo>
                    <a:pt x="1175" y="59"/>
                    <a:pt x="1175" y="59"/>
                    <a:pt x="1175" y="59"/>
                  </a:cubicBezTo>
                  <a:cubicBezTo>
                    <a:pt x="1175" y="58"/>
                    <a:pt x="1176" y="58"/>
                    <a:pt x="1176" y="58"/>
                  </a:cubicBezTo>
                  <a:cubicBezTo>
                    <a:pt x="1176" y="58"/>
                    <a:pt x="1176" y="57"/>
                    <a:pt x="1176" y="57"/>
                  </a:cubicBezTo>
                  <a:cubicBezTo>
                    <a:pt x="1176" y="57"/>
                    <a:pt x="1176" y="57"/>
                    <a:pt x="1176" y="56"/>
                  </a:cubicBezTo>
                  <a:cubicBezTo>
                    <a:pt x="1176" y="56"/>
                    <a:pt x="1176" y="56"/>
                    <a:pt x="1176" y="56"/>
                  </a:cubicBezTo>
                  <a:cubicBezTo>
                    <a:pt x="1176" y="55"/>
                    <a:pt x="1176" y="55"/>
                    <a:pt x="1176" y="55"/>
                  </a:cubicBezTo>
                  <a:cubicBezTo>
                    <a:pt x="1177" y="55"/>
                    <a:pt x="1177" y="55"/>
                    <a:pt x="1177" y="54"/>
                  </a:cubicBezTo>
                  <a:cubicBezTo>
                    <a:pt x="1177" y="54"/>
                    <a:pt x="1177" y="54"/>
                    <a:pt x="1177" y="54"/>
                  </a:cubicBezTo>
                  <a:cubicBezTo>
                    <a:pt x="1177" y="54"/>
                    <a:pt x="1177" y="54"/>
                    <a:pt x="1177" y="54"/>
                  </a:cubicBezTo>
                  <a:cubicBezTo>
                    <a:pt x="1177" y="54"/>
                    <a:pt x="1177" y="54"/>
                    <a:pt x="1178" y="54"/>
                  </a:cubicBezTo>
                  <a:cubicBezTo>
                    <a:pt x="1178" y="54"/>
                    <a:pt x="1178" y="54"/>
                    <a:pt x="1178" y="54"/>
                  </a:cubicBezTo>
                  <a:cubicBezTo>
                    <a:pt x="1179" y="54"/>
                    <a:pt x="1181" y="54"/>
                    <a:pt x="1182" y="55"/>
                  </a:cubicBezTo>
                  <a:cubicBezTo>
                    <a:pt x="1184" y="55"/>
                    <a:pt x="1186" y="56"/>
                    <a:pt x="1187" y="56"/>
                  </a:cubicBezTo>
                  <a:cubicBezTo>
                    <a:pt x="1189" y="57"/>
                    <a:pt x="1191" y="57"/>
                    <a:pt x="1192" y="58"/>
                  </a:cubicBezTo>
                  <a:cubicBezTo>
                    <a:pt x="1194" y="58"/>
                    <a:pt x="1195" y="59"/>
                    <a:pt x="1196" y="59"/>
                  </a:cubicBezTo>
                  <a:cubicBezTo>
                    <a:pt x="1196" y="59"/>
                    <a:pt x="1196" y="59"/>
                    <a:pt x="1196" y="59"/>
                  </a:cubicBezTo>
                  <a:cubicBezTo>
                    <a:pt x="1196" y="59"/>
                    <a:pt x="1196" y="59"/>
                    <a:pt x="1196" y="59"/>
                  </a:cubicBezTo>
                  <a:cubicBezTo>
                    <a:pt x="1196" y="59"/>
                    <a:pt x="1197" y="59"/>
                    <a:pt x="1197" y="59"/>
                  </a:cubicBezTo>
                  <a:cubicBezTo>
                    <a:pt x="1197" y="59"/>
                    <a:pt x="1197" y="59"/>
                    <a:pt x="1197" y="59"/>
                  </a:cubicBezTo>
                  <a:cubicBezTo>
                    <a:pt x="1197" y="59"/>
                    <a:pt x="1197" y="59"/>
                    <a:pt x="1198" y="59"/>
                  </a:cubicBezTo>
                  <a:cubicBezTo>
                    <a:pt x="1198" y="59"/>
                    <a:pt x="1198" y="59"/>
                    <a:pt x="1198" y="59"/>
                  </a:cubicBezTo>
                  <a:cubicBezTo>
                    <a:pt x="1198" y="59"/>
                    <a:pt x="1199" y="59"/>
                    <a:pt x="1199" y="59"/>
                  </a:cubicBezTo>
                  <a:cubicBezTo>
                    <a:pt x="1199" y="59"/>
                    <a:pt x="1199" y="58"/>
                    <a:pt x="1199" y="58"/>
                  </a:cubicBezTo>
                  <a:cubicBezTo>
                    <a:pt x="1200" y="58"/>
                    <a:pt x="1200" y="58"/>
                    <a:pt x="1200" y="58"/>
                  </a:cubicBezTo>
                  <a:cubicBezTo>
                    <a:pt x="1200" y="58"/>
                    <a:pt x="1200" y="58"/>
                    <a:pt x="1201" y="58"/>
                  </a:cubicBezTo>
                  <a:cubicBezTo>
                    <a:pt x="1201" y="58"/>
                    <a:pt x="1201" y="58"/>
                    <a:pt x="1201" y="58"/>
                  </a:cubicBezTo>
                  <a:cubicBezTo>
                    <a:pt x="1202" y="58"/>
                    <a:pt x="1202" y="58"/>
                    <a:pt x="1202" y="58"/>
                  </a:cubicBezTo>
                  <a:cubicBezTo>
                    <a:pt x="1202" y="58"/>
                    <a:pt x="1202" y="58"/>
                    <a:pt x="1203" y="58"/>
                  </a:cubicBezTo>
                  <a:cubicBezTo>
                    <a:pt x="1203" y="58"/>
                    <a:pt x="1203" y="58"/>
                    <a:pt x="1203" y="58"/>
                  </a:cubicBezTo>
                  <a:cubicBezTo>
                    <a:pt x="1203" y="58"/>
                    <a:pt x="1203" y="58"/>
                    <a:pt x="1203" y="58"/>
                  </a:cubicBezTo>
                  <a:cubicBezTo>
                    <a:pt x="1203" y="58"/>
                    <a:pt x="1203" y="58"/>
                    <a:pt x="1203" y="58"/>
                  </a:cubicBezTo>
                  <a:cubicBezTo>
                    <a:pt x="1204" y="58"/>
                    <a:pt x="1205" y="58"/>
                    <a:pt x="1206" y="58"/>
                  </a:cubicBezTo>
                  <a:cubicBezTo>
                    <a:pt x="1207" y="58"/>
                    <a:pt x="1209" y="58"/>
                    <a:pt x="1210" y="58"/>
                  </a:cubicBezTo>
                  <a:cubicBezTo>
                    <a:pt x="1212" y="58"/>
                    <a:pt x="1213" y="58"/>
                    <a:pt x="1215" y="58"/>
                  </a:cubicBezTo>
                  <a:cubicBezTo>
                    <a:pt x="1216" y="58"/>
                    <a:pt x="1218" y="58"/>
                    <a:pt x="1219" y="58"/>
                  </a:cubicBezTo>
                  <a:cubicBezTo>
                    <a:pt x="1219" y="58"/>
                    <a:pt x="1220" y="58"/>
                    <a:pt x="1220" y="58"/>
                  </a:cubicBezTo>
                  <a:cubicBezTo>
                    <a:pt x="1221" y="58"/>
                    <a:pt x="1221" y="58"/>
                    <a:pt x="1221" y="58"/>
                  </a:cubicBezTo>
                  <a:cubicBezTo>
                    <a:pt x="1222" y="58"/>
                    <a:pt x="1222" y="58"/>
                    <a:pt x="1222" y="58"/>
                  </a:cubicBezTo>
                  <a:cubicBezTo>
                    <a:pt x="1222" y="58"/>
                    <a:pt x="1223" y="58"/>
                    <a:pt x="1223" y="58"/>
                  </a:cubicBezTo>
                  <a:cubicBezTo>
                    <a:pt x="1223" y="58"/>
                    <a:pt x="1223" y="58"/>
                    <a:pt x="1223" y="58"/>
                  </a:cubicBezTo>
                  <a:cubicBezTo>
                    <a:pt x="1223" y="58"/>
                    <a:pt x="1223" y="58"/>
                    <a:pt x="1223" y="58"/>
                  </a:cubicBezTo>
                  <a:cubicBezTo>
                    <a:pt x="1223" y="58"/>
                    <a:pt x="1223" y="58"/>
                    <a:pt x="1223" y="58"/>
                  </a:cubicBezTo>
                  <a:cubicBezTo>
                    <a:pt x="1223" y="58"/>
                    <a:pt x="1223" y="58"/>
                    <a:pt x="1223" y="58"/>
                  </a:cubicBezTo>
                  <a:cubicBezTo>
                    <a:pt x="1224" y="58"/>
                    <a:pt x="1224" y="58"/>
                    <a:pt x="1224" y="58"/>
                  </a:cubicBezTo>
                  <a:cubicBezTo>
                    <a:pt x="1224" y="58"/>
                    <a:pt x="1224" y="58"/>
                    <a:pt x="1224" y="58"/>
                  </a:cubicBezTo>
                  <a:cubicBezTo>
                    <a:pt x="1224" y="59"/>
                    <a:pt x="1224" y="59"/>
                    <a:pt x="1225" y="59"/>
                  </a:cubicBezTo>
                  <a:cubicBezTo>
                    <a:pt x="1225" y="59"/>
                    <a:pt x="1225" y="59"/>
                    <a:pt x="1225" y="59"/>
                  </a:cubicBezTo>
                  <a:cubicBezTo>
                    <a:pt x="1225" y="59"/>
                    <a:pt x="1225" y="60"/>
                    <a:pt x="1226" y="60"/>
                  </a:cubicBezTo>
                  <a:cubicBezTo>
                    <a:pt x="1226" y="60"/>
                    <a:pt x="1226" y="60"/>
                    <a:pt x="1227" y="61"/>
                  </a:cubicBezTo>
                  <a:cubicBezTo>
                    <a:pt x="1227" y="61"/>
                    <a:pt x="1228" y="61"/>
                    <a:pt x="1228" y="61"/>
                  </a:cubicBezTo>
                  <a:cubicBezTo>
                    <a:pt x="1229" y="61"/>
                    <a:pt x="1230" y="61"/>
                    <a:pt x="1231" y="61"/>
                  </a:cubicBezTo>
                  <a:cubicBezTo>
                    <a:pt x="1232" y="62"/>
                    <a:pt x="1234" y="62"/>
                    <a:pt x="1236" y="63"/>
                  </a:cubicBezTo>
                  <a:cubicBezTo>
                    <a:pt x="1238" y="63"/>
                    <a:pt x="1241" y="64"/>
                    <a:pt x="1243" y="65"/>
                  </a:cubicBezTo>
                  <a:cubicBezTo>
                    <a:pt x="1245" y="66"/>
                    <a:pt x="1248" y="67"/>
                    <a:pt x="1250" y="68"/>
                  </a:cubicBezTo>
                  <a:cubicBezTo>
                    <a:pt x="1251" y="69"/>
                    <a:pt x="1253" y="70"/>
                    <a:pt x="1254" y="71"/>
                  </a:cubicBezTo>
                  <a:cubicBezTo>
                    <a:pt x="1254" y="71"/>
                    <a:pt x="1255" y="71"/>
                    <a:pt x="1255" y="72"/>
                  </a:cubicBezTo>
                  <a:cubicBezTo>
                    <a:pt x="1256" y="72"/>
                    <a:pt x="1257" y="72"/>
                    <a:pt x="1257" y="73"/>
                  </a:cubicBezTo>
                  <a:cubicBezTo>
                    <a:pt x="1258" y="73"/>
                    <a:pt x="1259" y="73"/>
                    <a:pt x="1260" y="73"/>
                  </a:cubicBezTo>
                  <a:cubicBezTo>
                    <a:pt x="1260" y="74"/>
                    <a:pt x="1261" y="74"/>
                    <a:pt x="1262" y="74"/>
                  </a:cubicBezTo>
                  <a:cubicBezTo>
                    <a:pt x="1262" y="74"/>
                    <a:pt x="1263" y="74"/>
                    <a:pt x="1263" y="75"/>
                  </a:cubicBezTo>
                  <a:cubicBezTo>
                    <a:pt x="1264" y="75"/>
                    <a:pt x="1265" y="75"/>
                    <a:pt x="1265" y="75"/>
                  </a:cubicBezTo>
                  <a:cubicBezTo>
                    <a:pt x="1266" y="75"/>
                    <a:pt x="1266" y="76"/>
                    <a:pt x="1266" y="76"/>
                  </a:cubicBezTo>
                  <a:cubicBezTo>
                    <a:pt x="1267" y="76"/>
                    <a:pt x="1267" y="76"/>
                    <a:pt x="1267" y="76"/>
                  </a:cubicBezTo>
                  <a:cubicBezTo>
                    <a:pt x="1267" y="77"/>
                    <a:pt x="1268" y="77"/>
                    <a:pt x="1269" y="78"/>
                  </a:cubicBezTo>
                  <a:cubicBezTo>
                    <a:pt x="1269" y="78"/>
                    <a:pt x="1270" y="79"/>
                    <a:pt x="1271" y="79"/>
                  </a:cubicBezTo>
                  <a:cubicBezTo>
                    <a:pt x="1272" y="79"/>
                    <a:pt x="1272" y="80"/>
                    <a:pt x="1273" y="80"/>
                  </a:cubicBezTo>
                  <a:cubicBezTo>
                    <a:pt x="1274" y="80"/>
                    <a:pt x="1275" y="81"/>
                    <a:pt x="1276" y="81"/>
                  </a:cubicBezTo>
                  <a:cubicBezTo>
                    <a:pt x="1277" y="81"/>
                    <a:pt x="1277" y="81"/>
                    <a:pt x="1277" y="82"/>
                  </a:cubicBezTo>
                  <a:cubicBezTo>
                    <a:pt x="1278" y="82"/>
                    <a:pt x="1278" y="82"/>
                    <a:pt x="1278" y="82"/>
                  </a:cubicBezTo>
                  <a:cubicBezTo>
                    <a:pt x="1278" y="82"/>
                    <a:pt x="1279" y="82"/>
                    <a:pt x="1279" y="82"/>
                  </a:cubicBezTo>
                  <a:cubicBezTo>
                    <a:pt x="1279" y="82"/>
                    <a:pt x="1280" y="82"/>
                    <a:pt x="1280" y="83"/>
                  </a:cubicBezTo>
                  <a:cubicBezTo>
                    <a:pt x="1280" y="83"/>
                    <a:pt x="1280" y="83"/>
                    <a:pt x="1280" y="83"/>
                  </a:cubicBezTo>
                  <a:cubicBezTo>
                    <a:pt x="1280" y="83"/>
                    <a:pt x="1280" y="83"/>
                    <a:pt x="1280" y="83"/>
                  </a:cubicBezTo>
                  <a:cubicBezTo>
                    <a:pt x="1280" y="83"/>
                    <a:pt x="1280" y="83"/>
                    <a:pt x="1280" y="83"/>
                  </a:cubicBezTo>
                  <a:cubicBezTo>
                    <a:pt x="1280" y="83"/>
                    <a:pt x="1280" y="83"/>
                    <a:pt x="1280" y="83"/>
                  </a:cubicBezTo>
                  <a:cubicBezTo>
                    <a:pt x="1283" y="83"/>
                    <a:pt x="1283" y="83"/>
                    <a:pt x="1283" y="83"/>
                  </a:cubicBezTo>
                  <a:cubicBezTo>
                    <a:pt x="1283" y="83"/>
                    <a:pt x="1282" y="83"/>
                    <a:pt x="1282" y="82"/>
                  </a:cubicBezTo>
                  <a:cubicBezTo>
                    <a:pt x="1282" y="82"/>
                    <a:pt x="1282" y="82"/>
                    <a:pt x="1281" y="82"/>
                  </a:cubicBezTo>
                  <a:cubicBezTo>
                    <a:pt x="1281" y="82"/>
                    <a:pt x="1281" y="82"/>
                    <a:pt x="1281" y="82"/>
                  </a:cubicBezTo>
                  <a:cubicBezTo>
                    <a:pt x="1281" y="82"/>
                    <a:pt x="1280" y="82"/>
                    <a:pt x="1280" y="82"/>
                  </a:cubicBezTo>
                  <a:cubicBezTo>
                    <a:pt x="1280" y="82"/>
                    <a:pt x="1280" y="81"/>
                    <a:pt x="1279" y="81"/>
                  </a:cubicBezTo>
                  <a:cubicBezTo>
                    <a:pt x="1279" y="81"/>
                    <a:pt x="1279" y="81"/>
                    <a:pt x="1278" y="81"/>
                  </a:cubicBezTo>
                  <a:cubicBezTo>
                    <a:pt x="1278" y="81"/>
                    <a:pt x="1278" y="81"/>
                    <a:pt x="1278" y="81"/>
                  </a:cubicBezTo>
                  <a:cubicBezTo>
                    <a:pt x="1277" y="81"/>
                    <a:pt x="1277" y="80"/>
                    <a:pt x="1277" y="80"/>
                  </a:cubicBezTo>
                  <a:cubicBezTo>
                    <a:pt x="1276" y="80"/>
                    <a:pt x="1275" y="80"/>
                    <a:pt x="1274" y="79"/>
                  </a:cubicBezTo>
                  <a:cubicBezTo>
                    <a:pt x="1273" y="79"/>
                    <a:pt x="1272" y="79"/>
                    <a:pt x="1271" y="78"/>
                  </a:cubicBezTo>
                  <a:cubicBezTo>
                    <a:pt x="1271" y="78"/>
                    <a:pt x="1270" y="77"/>
                    <a:pt x="1269" y="77"/>
                  </a:cubicBezTo>
                  <a:cubicBezTo>
                    <a:pt x="1269" y="77"/>
                    <a:pt x="1268" y="76"/>
                    <a:pt x="1268" y="76"/>
                  </a:cubicBezTo>
                  <a:cubicBezTo>
                    <a:pt x="1268" y="76"/>
                    <a:pt x="1267" y="75"/>
                    <a:pt x="1267" y="75"/>
                  </a:cubicBezTo>
                  <a:cubicBezTo>
                    <a:pt x="1267" y="75"/>
                    <a:pt x="1266" y="75"/>
                    <a:pt x="1266" y="74"/>
                  </a:cubicBezTo>
                  <a:cubicBezTo>
                    <a:pt x="1265" y="74"/>
                    <a:pt x="1265" y="74"/>
                    <a:pt x="1264" y="74"/>
                  </a:cubicBezTo>
                  <a:cubicBezTo>
                    <a:pt x="1263" y="74"/>
                    <a:pt x="1263" y="73"/>
                    <a:pt x="1262" y="73"/>
                  </a:cubicBezTo>
                  <a:cubicBezTo>
                    <a:pt x="1261" y="73"/>
                    <a:pt x="1261" y="73"/>
                    <a:pt x="1260" y="73"/>
                  </a:cubicBezTo>
                  <a:cubicBezTo>
                    <a:pt x="1259" y="72"/>
                    <a:pt x="1258" y="72"/>
                    <a:pt x="1258" y="72"/>
                  </a:cubicBezTo>
                  <a:cubicBezTo>
                    <a:pt x="1257" y="72"/>
                    <a:pt x="1257" y="71"/>
                    <a:pt x="1256" y="71"/>
                  </a:cubicBezTo>
                  <a:cubicBezTo>
                    <a:pt x="1255" y="71"/>
                    <a:pt x="1255" y="70"/>
                    <a:pt x="1254" y="70"/>
                  </a:cubicBezTo>
                  <a:cubicBezTo>
                    <a:pt x="1254" y="69"/>
                    <a:pt x="1252" y="68"/>
                    <a:pt x="1250" y="67"/>
                  </a:cubicBezTo>
                  <a:cubicBezTo>
                    <a:pt x="1248" y="66"/>
                    <a:pt x="1246" y="65"/>
                    <a:pt x="1243" y="64"/>
                  </a:cubicBezTo>
                  <a:cubicBezTo>
                    <a:pt x="1241" y="63"/>
                    <a:pt x="1239" y="62"/>
                    <a:pt x="1236" y="62"/>
                  </a:cubicBezTo>
                  <a:cubicBezTo>
                    <a:pt x="1234" y="61"/>
                    <a:pt x="1232" y="61"/>
                    <a:pt x="1231" y="60"/>
                  </a:cubicBezTo>
                  <a:cubicBezTo>
                    <a:pt x="1230" y="60"/>
                    <a:pt x="1229" y="60"/>
                    <a:pt x="1229" y="60"/>
                  </a:cubicBezTo>
                  <a:cubicBezTo>
                    <a:pt x="1228" y="60"/>
                    <a:pt x="1228" y="60"/>
                    <a:pt x="1227" y="60"/>
                  </a:cubicBezTo>
                  <a:cubicBezTo>
                    <a:pt x="1227" y="60"/>
                    <a:pt x="1226" y="59"/>
                    <a:pt x="1226" y="59"/>
                  </a:cubicBezTo>
                  <a:cubicBezTo>
                    <a:pt x="1226" y="59"/>
                    <a:pt x="1226" y="59"/>
                    <a:pt x="1226" y="58"/>
                  </a:cubicBezTo>
                  <a:cubicBezTo>
                    <a:pt x="1225" y="58"/>
                    <a:pt x="1225" y="58"/>
                    <a:pt x="1225" y="58"/>
                  </a:cubicBezTo>
                  <a:cubicBezTo>
                    <a:pt x="1225" y="58"/>
                    <a:pt x="1225" y="58"/>
                    <a:pt x="1225" y="58"/>
                  </a:cubicBezTo>
                  <a:cubicBezTo>
                    <a:pt x="1224" y="58"/>
                    <a:pt x="1224" y="57"/>
                    <a:pt x="1224" y="57"/>
                  </a:cubicBezTo>
                  <a:cubicBezTo>
                    <a:pt x="1224" y="57"/>
                    <a:pt x="1224" y="57"/>
                    <a:pt x="1223" y="57"/>
                  </a:cubicBezTo>
                  <a:cubicBezTo>
                    <a:pt x="1223" y="57"/>
                    <a:pt x="1223" y="57"/>
                    <a:pt x="1223" y="57"/>
                  </a:cubicBezTo>
                  <a:cubicBezTo>
                    <a:pt x="1223" y="57"/>
                    <a:pt x="1223" y="57"/>
                    <a:pt x="1223" y="57"/>
                  </a:cubicBezTo>
                  <a:cubicBezTo>
                    <a:pt x="1223" y="57"/>
                    <a:pt x="1223" y="57"/>
                    <a:pt x="1223" y="57"/>
                  </a:cubicBezTo>
                  <a:cubicBezTo>
                    <a:pt x="1223" y="57"/>
                    <a:pt x="1223" y="57"/>
                    <a:pt x="1223" y="57"/>
                  </a:cubicBezTo>
                  <a:cubicBezTo>
                    <a:pt x="1223" y="57"/>
                    <a:pt x="1222" y="57"/>
                    <a:pt x="1222" y="57"/>
                  </a:cubicBezTo>
                  <a:cubicBezTo>
                    <a:pt x="1222" y="57"/>
                    <a:pt x="1222" y="57"/>
                    <a:pt x="1221" y="57"/>
                  </a:cubicBezTo>
                  <a:cubicBezTo>
                    <a:pt x="1221" y="57"/>
                    <a:pt x="1221" y="58"/>
                    <a:pt x="1220" y="58"/>
                  </a:cubicBezTo>
                  <a:cubicBezTo>
                    <a:pt x="1220" y="58"/>
                    <a:pt x="1219" y="58"/>
                    <a:pt x="1219" y="58"/>
                  </a:cubicBezTo>
                  <a:cubicBezTo>
                    <a:pt x="1218" y="58"/>
                    <a:pt x="1216" y="57"/>
                    <a:pt x="1215" y="57"/>
                  </a:cubicBezTo>
                  <a:cubicBezTo>
                    <a:pt x="1213" y="57"/>
                    <a:pt x="1212" y="57"/>
                    <a:pt x="1210" y="57"/>
                  </a:cubicBezTo>
                  <a:cubicBezTo>
                    <a:pt x="1209" y="57"/>
                    <a:pt x="1208" y="57"/>
                    <a:pt x="1206" y="57"/>
                  </a:cubicBezTo>
                  <a:cubicBezTo>
                    <a:pt x="1205" y="57"/>
                    <a:pt x="1204" y="57"/>
                    <a:pt x="1203" y="57"/>
                  </a:cubicBezTo>
                  <a:cubicBezTo>
                    <a:pt x="1203" y="57"/>
                    <a:pt x="1203" y="57"/>
                    <a:pt x="1203" y="57"/>
                  </a:cubicBezTo>
                  <a:cubicBezTo>
                    <a:pt x="1203" y="57"/>
                    <a:pt x="1203" y="57"/>
                    <a:pt x="1203" y="57"/>
                  </a:cubicBezTo>
                  <a:cubicBezTo>
                    <a:pt x="1203" y="57"/>
                    <a:pt x="1203" y="57"/>
                    <a:pt x="1203" y="57"/>
                  </a:cubicBezTo>
                  <a:cubicBezTo>
                    <a:pt x="1202" y="57"/>
                    <a:pt x="1202" y="57"/>
                    <a:pt x="1202" y="57"/>
                  </a:cubicBezTo>
                  <a:cubicBezTo>
                    <a:pt x="1202" y="57"/>
                    <a:pt x="1202" y="57"/>
                    <a:pt x="1201" y="57"/>
                  </a:cubicBezTo>
                  <a:cubicBezTo>
                    <a:pt x="1201" y="57"/>
                    <a:pt x="1201" y="57"/>
                    <a:pt x="1200" y="57"/>
                  </a:cubicBezTo>
                  <a:cubicBezTo>
                    <a:pt x="1200" y="57"/>
                    <a:pt x="1200" y="57"/>
                    <a:pt x="1200" y="57"/>
                  </a:cubicBezTo>
                  <a:cubicBezTo>
                    <a:pt x="1199" y="57"/>
                    <a:pt x="1199" y="57"/>
                    <a:pt x="1199" y="57"/>
                  </a:cubicBezTo>
                  <a:cubicBezTo>
                    <a:pt x="1199" y="58"/>
                    <a:pt x="1199" y="58"/>
                    <a:pt x="1198" y="58"/>
                  </a:cubicBezTo>
                  <a:cubicBezTo>
                    <a:pt x="1198" y="58"/>
                    <a:pt x="1198" y="58"/>
                    <a:pt x="1198" y="58"/>
                  </a:cubicBezTo>
                  <a:cubicBezTo>
                    <a:pt x="1198" y="58"/>
                    <a:pt x="1198" y="58"/>
                    <a:pt x="1197" y="58"/>
                  </a:cubicBezTo>
                  <a:cubicBezTo>
                    <a:pt x="1197" y="58"/>
                    <a:pt x="1197" y="58"/>
                    <a:pt x="1197" y="58"/>
                  </a:cubicBezTo>
                  <a:cubicBezTo>
                    <a:pt x="1197" y="58"/>
                    <a:pt x="1197" y="58"/>
                    <a:pt x="1197" y="58"/>
                  </a:cubicBezTo>
                  <a:cubicBezTo>
                    <a:pt x="1197" y="58"/>
                    <a:pt x="1197" y="58"/>
                    <a:pt x="1196" y="58"/>
                  </a:cubicBezTo>
                  <a:cubicBezTo>
                    <a:pt x="1196" y="58"/>
                    <a:pt x="1196" y="58"/>
                    <a:pt x="1196" y="58"/>
                  </a:cubicBezTo>
                  <a:cubicBezTo>
                    <a:pt x="1196" y="58"/>
                    <a:pt x="1196" y="58"/>
                    <a:pt x="1196" y="58"/>
                  </a:cubicBezTo>
                  <a:cubicBezTo>
                    <a:pt x="1196" y="58"/>
                    <a:pt x="1195" y="58"/>
                    <a:pt x="1194" y="57"/>
                  </a:cubicBezTo>
                  <a:cubicBezTo>
                    <a:pt x="1192" y="57"/>
                    <a:pt x="1191" y="56"/>
                    <a:pt x="1189" y="55"/>
                  </a:cubicBezTo>
                  <a:cubicBezTo>
                    <a:pt x="1187" y="55"/>
                    <a:pt x="1185" y="54"/>
                    <a:pt x="1183" y="54"/>
                  </a:cubicBezTo>
                  <a:cubicBezTo>
                    <a:pt x="1181" y="53"/>
                    <a:pt x="1179" y="53"/>
                    <a:pt x="1178" y="53"/>
                  </a:cubicBezTo>
                  <a:cubicBezTo>
                    <a:pt x="1178" y="53"/>
                    <a:pt x="1178" y="53"/>
                    <a:pt x="1177" y="53"/>
                  </a:cubicBezTo>
                  <a:cubicBezTo>
                    <a:pt x="1177" y="53"/>
                    <a:pt x="1177" y="53"/>
                    <a:pt x="1177" y="53"/>
                  </a:cubicBezTo>
                  <a:cubicBezTo>
                    <a:pt x="1177" y="53"/>
                    <a:pt x="1177" y="53"/>
                    <a:pt x="1176" y="53"/>
                  </a:cubicBezTo>
                  <a:cubicBezTo>
                    <a:pt x="1176" y="54"/>
                    <a:pt x="1176" y="54"/>
                    <a:pt x="1176" y="54"/>
                  </a:cubicBezTo>
                  <a:cubicBezTo>
                    <a:pt x="1176" y="54"/>
                    <a:pt x="1176" y="54"/>
                    <a:pt x="1176" y="54"/>
                  </a:cubicBezTo>
                  <a:cubicBezTo>
                    <a:pt x="1175" y="55"/>
                    <a:pt x="1175" y="55"/>
                    <a:pt x="1175" y="55"/>
                  </a:cubicBezTo>
                  <a:cubicBezTo>
                    <a:pt x="1175" y="56"/>
                    <a:pt x="1175" y="56"/>
                    <a:pt x="1175" y="56"/>
                  </a:cubicBezTo>
                  <a:cubicBezTo>
                    <a:pt x="1175" y="56"/>
                    <a:pt x="1175" y="57"/>
                    <a:pt x="1175" y="57"/>
                  </a:cubicBezTo>
                  <a:cubicBezTo>
                    <a:pt x="1175" y="57"/>
                    <a:pt x="1175" y="57"/>
                    <a:pt x="1175" y="58"/>
                  </a:cubicBezTo>
                  <a:cubicBezTo>
                    <a:pt x="1175" y="58"/>
                    <a:pt x="1175" y="58"/>
                    <a:pt x="1174" y="58"/>
                  </a:cubicBezTo>
                  <a:cubicBezTo>
                    <a:pt x="1174" y="58"/>
                    <a:pt x="1174" y="58"/>
                    <a:pt x="1174" y="58"/>
                  </a:cubicBezTo>
                  <a:cubicBezTo>
                    <a:pt x="1174" y="59"/>
                    <a:pt x="1174" y="59"/>
                    <a:pt x="1174" y="59"/>
                  </a:cubicBezTo>
                  <a:cubicBezTo>
                    <a:pt x="1174" y="59"/>
                    <a:pt x="1174" y="59"/>
                    <a:pt x="1173" y="59"/>
                  </a:cubicBezTo>
                  <a:cubicBezTo>
                    <a:pt x="1173" y="59"/>
                    <a:pt x="1173" y="59"/>
                    <a:pt x="1173" y="59"/>
                  </a:cubicBezTo>
                  <a:cubicBezTo>
                    <a:pt x="1173" y="59"/>
                    <a:pt x="1173" y="59"/>
                    <a:pt x="1173" y="59"/>
                  </a:cubicBezTo>
                  <a:cubicBezTo>
                    <a:pt x="1173" y="59"/>
                    <a:pt x="1173" y="60"/>
                    <a:pt x="1173" y="60"/>
                  </a:cubicBezTo>
                  <a:cubicBezTo>
                    <a:pt x="1173" y="60"/>
                    <a:pt x="1173" y="60"/>
                    <a:pt x="1173" y="60"/>
                  </a:cubicBezTo>
                  <a:cubicBezTo>
                    <a:pt x="1173" y="61"/>
                    <a:pt x="1173" y="61"/>
                    <a:pt x="1174" y="61"/>
                  </a:cubicBezTo>
                  <a:cubicBezTo>
                    <a:pt x="1174" y="62"/>
                    <a:pt x="1174" y="63"/>
                    <a:pt x="1175" y="63"/>
                  </a:cubicBezTo>
                  <a:cubicBezTo>
                    <a:pt x="1176" y="64"/>
                    <a:pt x="1177" y="65"/>
                    <a:pt x="1178" y="66"/>
                  </a:cubicBezTo>
                  <a:cubicBezTo>
                    <a:pt x="1178" y="66"/>
                    <a:pt x="1179" y="67"/>
                    <a:pt x="1179" y="67"/>
                  </a:cubicBezTo>
                  <a:cubicBezTo>
                    <a:pt x="1179" y="67"/>
                    <a:pt x="1180" y="68"/>
                    <a:pt x="1180" y="68"/>
                  </a:cubicBezTo>
                  <a:cubicBezTo>
                    <a:pt x="1180" y="68"/>
                    <a:pt x="1180" y="68"/>
                    <a:pt x="1180" y="69"/>
                  </a:cubicBezTo>
                  <a:cubicBezTo>
                    <a:pt x="1180" y="69"/>
                    <a:pt x="1180" y="69"/>
                    <a:pt x="1180" y="70"/>
                  </a:cubicBezTo>
                  <a:cubicBezTo>
                    <a:pt x="1180" y="70"/>
                    <a:pt x="1180" y="70"/>
                    <a:pt x="1180" y="71"/>
                  </a:cubicBezTo>
                  <a:cubicBezTo>
                    <a:pt x="1180" y="71"/>
                    <a:pt x="1179" y="71"/>
                    <a:pt x="1179" y="71"/>
                  </a:cubicBezTo>
                  <a:cubicBezTo>
                    <a:pt x="1179" y="72"/>
                    <a:pt x="1178" y="72"/>
                    <a:pt x="1178" y="72"/>
                  </a:cubicBezTo>
                  <a:cubicBezTo>
                    <a:pt x="1177" y="73"/>
                    <a:pt x="1177" y="73"/>
                    <a:pt x="1176" y="73"/>
                  </a:cubicBezTo>
                  <a:cubicBezTo>
                    <a:pt x="1176" y="73"/>
                    <a:pt x="1176" y="73"/>
                    <a:pt x="1176" y="73"/>
                  </a:cubicBezTo>
                  <a:cubicBezTo>
                    <a:pt x="1176" y="73"/>
                    <a:pt x="1176" y="73"/>
                    <a:pt x="1175" y="73"/>
                  </a:cubicBezTo>
                  <a:cubicBezTo>
                    <a:pt x="1175" y="73"/>
                    <a:pt x="1175" y="73"/>
                    <a:pt x="1175" y="73"/>
                  </a:cubicBezTo>
                  <a:cubicBezTo>
                    <a:pt x="1175" y="73"/>
                    <a:pt x="1175" y="73"/>
                    <a:pt x="1174" y="73"/>
                  </a:cubicBezTo>
                  <a:cubicBezTo>
                    <a:pt x="1174" y="73"/>
                    <a:pt x="1173" y="73"/>
                    <a:pt x="1172" y="73"/>
                  </a:cubicBezTo>
                  <a:cubicBezTo>
                    <a:pt x="1171" y="73"/>
                    <a:pt x="1170" y="72"/>
                    <a:pt x="1169" y="72"/>
                  </a:cubicBezTo>
                  <a:cubicBezTo>
                    <a:pt x="1168" y="72"/>
                    <a:pt x="1168" y="71"/>
                    <a:pt x="1167" y="71"/>
                  </a:cubicBezTo>
                  <a:cubicBezTo>
                    <a:pt x="1166" y="70"/>
                    <a:pt x="1166" y="70"/>
                    <a:pt x="1165" y="69"/>
                  </a:cubicBezTo>
                  <a:cubicBezTo>
                    <a:pt x="1165" y="69"/>
                    <a:pt x="1165" y="68"/>
                    <a:pt x="1165" y="68"/>
                  </a:cubicBezTo>
                  <a:cubicBezTo>
                    <a:pt x="1164" y="68"/>
                    <a:pt x="1164" y="68"/>
                    <a:pt x="1164" y="68"/>
                  </a:cubicBezTo>
                  <a:cubicBezTo>
                    <a:pt x="1163" y="67"/>
                    <a:pt x="1163" y="67"/>
                    <a:pt x="1162" y="67"/>
                  </a:cubicBezTo>
                  <a:cubicBezTo>
                    <a:pt x="1162" y="67"/>
                    <a:pt x="1162" y="67"/>
                    <a:pt x="1161" y="67"/>
                  </a:cubicBezTo>
                  <a:cubicBezTo>
                    <a:pt x="1161" y="67"/>
                    <a:pt x="1160" y="66"/>
                    <a:pt x="1160" y="66"/>
                  </a:cubicBezTo>
                  <a:cubicBezTo>
                    <a:pt x="1160" y="66"/>
                    <a:pt x="1159" y="66"/>
                    <a:pt x="1159" y="66"/>
                  </a:cubicBezTo>
                  <a:cubicBezTo>
                    <a:pt x="1158" y="66"/>
                    <a:pt x="1158" y="65"/>
                    <a:pt x="1158" y="65"/>
                  </a:cubicBezTo>
                  <a:cubicBezTo>
                    <a:pt x="1158" y="65"/>
                    <a:pt x="1157" y="64"/>
                    <a:pt x="1157" y="64"/>
                  </a:cubicBezTo>
                  <a:cubicBezTo>
                    <a:pt x="1157" y="64"/>
                    <a:pt x="1157" y="64"/>
                    <a:pt x="1157" y="63"/>
                  </a:cubicBezTo>
                  <a:cubicBezTo>
                    <a:pt x="1157" y="63"/>
                    <a:pt x="1157" y="63"/>
                    <a:pt x="1157" y="63"/>
                  </a:cubicBezTo>
                  <a:cubicBezTo>
                    <a:pt x="1157" y="62"/>
                    <a:pt x="1157" y="62"/>
                    <a:pt x="1157" y="62"/>
                  </a:cubicBezTo>
                  <a:cubicBezTo>
                    <a:pt x="1157" y="62"/>
                    <a:pt x="1157" y="62"/>
                    <a:pt x="1157" y="62"/>
                  </a:cubicBezTo>
                  <a:cubicBezTo>
                    <a:pt x="1157" y="62"/>
                    <a:pt x="1157" y="62"/>
                    <a:pt x="1157" y="62"/>
                  </a:cubicBezTo>
                  <a:cubicBezTo>
                    <a:pt x="1157" y="62"/>
                    <a:pt x="1157" y="61"/>
                    <a:pt x="1157" y="61"/>
                  </a:cubicBezTo>
                  <a:cubicBezTo>
                    <a:pt x="1157" y="61"/>
                    <a:pt x="1158" y="61"/>
                    <a:pt x="1158" y="61"/>
                  </a:cubicBezTo>
                  <a:cubicBezTo>
                    <a:pt x="1158" y="61"/>
                    <a:pt x="1158" y="61"/>
                    <a:pt x="1158" y="61"/>
                  </a:cubicBezTo>
                  <a:cubicBezTo>
                    <a:pt x="1158" y="61"/>
                    <a:pt x="1158" y="61"/>
                    <a:pt x="1158" y="61"/>
                  </a:cubicBezTo>
                  <a:cubicBezTo>
                    <a:pt x="1159" y="61"/>
                    <a:pt x="1159" y="62"/>
                    <a:pt x="1159" y="62"/>
                  </a:cubicBezTo>
                  <a:cubicBezTo>
                    <a:pt x="1159" y="62"/>
                    <a:pt x="1159" y="62"/>
                    <a:pt x="1160" y="62"/>
                  </a:cubicBezTo>
                  <a:cubicBezTo>
                    <a:pt x="1160" y="62"/>
                    <a:pt x="1160" y="62"/>
                    <a:pt x="1160" y="62"/>
                  </a:cubicBezTo>
                  <a:cubicBezTo>
                    <a:pt x="1160" y="63"/>
                    <a:pt x="1161" y="63"/>
                    <a:pt x="1161" y="63"/>
                  </a:cubicBezTo>
                  <a:cubicBezTo>
                    <a:pt x="1161" y="63"/>
                    <a:pt x="1161" y="63"/>
                    <a:pt x="1162" y="63"/>
                  </a:cubicBezTo>
                  <a:cubicBezTo>
                    <a:pt x="1162" y="63"/>
                    <a:pt x="1162" y="63"/>
                    <a:pt x="1162" y="63"/>
                  </a:cubicBezTo>
                  <a:cubicBezTo>
                    <a:pt x="1163" y="63"/>
                    <a:pt x="1163" y="63"/>
                    <a:pt x="1163" y="63"/>
                  </a:cubicBezTo>
                  <a:cubicBezTo>
                    <a:pt x="1164" y="63"/>
                    <a:pt x="1164" y="63"/>
                    <a:pt x="1165" y="63"/>
                  </a:cubicBezTo>
                  <a:cubicBezTo>
                    <a:pt x="1165" y="63"/>
                    <a:pt x="1165" y="63"/>
                    <a:pt x="1166" y="62"/>
                  </a:cubicBezTo>
                  <a:cubicBezTo>
                    <a:pt x="1166" y="62"/>
                    <a:pt x="1166" y="62"/>
                    <a:pt x="1167" y="61"/>
                  </a:cubicBezTo>
                  <a:cubicBezTo>
                    <a:pt x="1167" y="61"/>
                    <a:pt x="1167" y="60"/>
                    <a:pt x="1167" y="60"/>
                  </a:cubicBezTo>
                  <a:cubicBezTo>
                    <a:pt x="1167" y="60"/>
                    <a:pt x="1167" y="60"/>
                    <a:pt x="1167" y="59"/>
                  </a:cubicBezTo>
                  <a:cubicBezTo>
                    <a:pt x="1167" y="59"/>
                    <a:pt x="1167" y="59"/>
                    <a:pt x="1167" y="59"/>
                  </a:cubicBezTo>
                  <a:cubicBezTo>
                    <a:pt x="1167" y="59"/>
                    <a:pt x="1167" y="59"/>
                    <a:pt x="1167" y="58"/>
                  </a:cubicBezTo>
                  <a:cubicBezTo>
                    <a:pt x="1167" y="58"/>
                    <a:pt x="1167" y="58"/>
                    <a:pt x="1166" y="58"/>
                  </a:cubicBezTo>
                  <a:cubicBezTo>
                    <a:pt x="1166" y="58"/>
                    <a:pt x="1165" y="57"/>
                    <a:pt x="1165" y="57"/>
                  </a:cubicBezTo>
                  <a:cubicBezTo>
                    <a:pt x="1164" y="56"/>
                    <a:pt x="1163" y="56"/>
                    <a:pt x="1162" y="56"/>
                  </a:cubicBezTo>
                  <a:cubicBezTo>
                    <a:pt x="1161" y="56"/>
                    <a:pt x="1160" y="55"/>
                    <a:pt x="1159" y="55"/>
                  </a:cubicBezTo>
                  <a:cubicBezTo>
                    <a:pt x="1159" y="55"/>
                    <a:pt x="1158" y="55"/>
                    <a:pt x="1157" y="55"/>
                  </a:cubicBezTo>
                  <a:cubicBezTo>
                    <a:pt x="1157" y="55"/>
                    <a:pt x="1157" y="55"/>
                    <a:pt x="1157" y="55"/>
                  </a:cubicBezTo>
                  <a:cubicBezTo>
                    <a:pt x="1156" y="55"/>
                    <a:pt x="1156" y="55"/>
                    <a:pt x="1156" y="55"/>
                  </a:cubicBezTo>
                  <a:cubicBezTo>
                    <a:pt x="1156" y="55"/>
                    <a:pt x="1156" y="55"/>
                    <a:pt x="1156" y="55"/>
                  </a:cubicBezTo>
                  <a:cubicBezTo>
                    <a:pt x="1156" y="55"/>
                    <a:pt x="1156" y="55"/>
                    <a:pt x="1156" y="55"/>
                  </a:cubicBezTo>
                  <a:cubicBezTo>
                    <a:pt x="1155" y="55"/>
                    <a:pt x="1155" y="55"/>
                    <a:pt x="1154" y="56"/>
                  </a:cubicBezTo>
                  <a:cubicBezTo>
                    <a:pt x="1154" y="56"/>
                    <a:pt x="1153" y="56"/>
                    <a:pt x="1153" y="56"/>
                  </a:cubicBezTo>
                  <a:cubicBezTo>
                    <a:pt x="1152" y="57"/>
                    <a:pt x="1152" y="57"/>
                    <a:pt x="1152" y="58"/>
                  </a:cubicBezTo>
                  <a:cubicBezTo>
                    <a:pt x="1151" y="58"/>
                    <a:pt x="1151" y="59"/>
                    <a:pt x="1150" y="59"/>
                  </a:cubicBezTo>
                  <a:cubicBezTo>
                    <a:pt x="1150" y="59"/>
                    <a:pt x="1150" y="60"/>
                    <a:pt x="1149" y="60"/>
                  </a:cubicBezTo>
                  <a:cubicBezTo>
                    <a:pt x="1149" y="60"/>
                    <a:pt x="1149" y="61"/>
                    <a:pt x="1148" y="61"/>
                  </a:cubicBezTo>
                  <a:cubicBezTo>
                    <a:pt x="1148" y="61"/>
                    <a:pt x="1148" y="62"/>
                    <a:pt x="1147" y="62"/>
                  </a:cubicBezTo>
                  <a:cubicBezTo>
                    <a:pt x="1147" y="62"/>
                    <a:pt x="1147" y="62"/>
                    <a:pt x="1146" y="63"/>
                  </a:cubicBezTo>
                  <a:cubicBezTo>
                    <a:pt x="1146" y="63"/>
                    <a:pt x="1146" y="63"/>
                    <a:pt x="1146" y="63"/>
                  </a:cubicBezTo>
                  <a:cubicBezTo>
                    <a:pt x="1145" y="63"/>
                    <a:pt x="1145" y="63"/>
                    <a:pt x="1145" y="63"/>
                  </a:cubicBezTo>
                  <a:cubicBezTo>
                    <a:pt x="1144" y="63"/>
                    <a:pt x="1144" y="63"/>
                    <a:pt x="1143" y="63"/>
                  </a:cubicBezTo>
                  <a:cubicBezTo>
                    <a:pt x="1143" y="63"/>
                    <a:pt x="1142" y="63"/>
                    <a:pt x="1142" y="63"/>
                  </a:cubicBezTo>
                  <a:cubicBezTo>
                    <a:pt x="1140" y="63"/>
                    <a:pt x="1139" y="63"/>
                    <a:pt x="1137" y="63"/>
                  </a:cubicBezTo>
                  <a:cubicBezTo>
                    <a:pt x="1135" y="63"/>
                    <a:pt x="1134" y="63"/>
                    <a:pt x="1132" y="62"/>
                  </a:cubicBezTo>
                  <a:cubicBezTo>
                    <a:pt x="1131" y="62"/>
                    <a:pt x="1129" y="62"/>
                    <a:pt x="1128" y="61"/>
                  </a:cubicBezTo>
                  <a:cubicBezTo>
                    <a:pt x="1127" y="61"/>
                    <a:pt x="1126" y="61"/>
                    <a:pt x="1126" y="60"/>
                  </a:cubicBezTo>
                  <a:cubicBezTo>
                    <a:pt x="1126" y="60"/>
                    <a:pt x="1126" y="60"/>
                    <a:pt x="1126" y="60"/>
                  </a:cubicBezTo>
                  <a:cubicBezTo>
                    <a:pt x="1126" y="60"/>
                    <a:pt x="1125" y="60"/>
                    <a:pt x="1125" y="60"/>
                  </a:cubicBezTo>
                  <a:cubicBezTo>
                    <a:pt x="1125" y="60"/>
                    <a:pt x="1124" y="60"/>
                    <a:pt x="1123" y="60"/>
                  </a:cubicBezTo>
                  <a:cubicBezTo>
                    <a:pt x="1122" y="60"/>
                    <a:pt x="1121" y="60"/>
                    <a:pt x="1120" y="60"/>
                  </a:cubicBezTo>
                  <a:cubicBezTo>
                    <a:pt x="1119" y="60"/>
                    <a:pt x="1117" y="60"/>
                    <a:pt x="1115" y="60"/>
                  </a:cubicBezTo>
                  <a:cubicBezTo>
                    <a:pt x="1113" y="60"/>
                    <a:pt x="1111" y="60"/>
                    <a:pt x="1109" y="60"/>
                  </a:cubicBezTo>
                  <a:cubicBezTo>
                    <a:pt x="1107" y="61"/>
                    <a:pt x="1105" y="61"/>
                    <a:pt x="1103" y="61"/>
                  </a:cubicBezTo>
                  <a:cubicBezTo>
                    <a:pt x="1102" y="61"/>
                    <a:pt x="1101" y="62"/>
                    <a:pt x="1101" y="62"/>
                  </a:cubicBezTo>
                  <a:cubicBezTo>
                    <a:pt x="1100" y="62"/>
                    <a:pt x="1100" y="62"/>
                    <a:pt x="1100" y="63"/>
                  </a:cubicBezTo>
                  <a:cubicBezTo>
                    <a:pt x="1099" y="63"/>
                    <a:pt x="1099" y="64"/>
                    <a:pt x="1099" y="64"/>
                  </a:cubicBezTo>
                  <a:cubicBezTo>
                    <a:pt x="1099" y="65"/>
                    <a:pt x="1099" y="65"/>
                    <a:pt x="1099" y="66"/>
                  </a:cubicBezTo>
                  <a:cubicBezTo>
                    <a:pt x="1099" y="66"/>
                    <a:pt x="1099" y="67"/>
                    <a:pt x="1099" y="67"/>
                  </a:cubicBezTo>
                  <a:cubicBezTo>
                    <a:pt x="1099" y="67"/>
                    <a:pt x="1099" y="68"/>
                    <a:pt x="1099" y="68"/>
                  </a:cubicBezTo>
                  <a:cubicBezTo>
                    <a:pt x="1099" y="68"/>
                    <a:pt x="1099" y="68"/>
                    <a:pt x="1099" y="68"/>
                  </a:cubicBezTo>
                  <a:cubicBezTo>
                    <a:pt x="1099" y="69"/>
                    <a:pt x="1099" y="69"/>
                    <a:pt x="1099" y="69"/>
                  </a:cubicBezTo>
                  <a:cubicBezTo>
                    <a:pt x="1099" y="69"/>
                    <a:pt x="1099" y="69"/>
                    <a:pt x="1099" y="69"/>
                  </a:cubicBezTo>
                  <a:cubicBezTo>
                    <a:pt x="1099" y="69"/>
                    <a:pt x="1099" y="68"/>
                    <a:pt x="1099" y="68"/>
                  </a:cubicBezTo>
                  <a:cubicBezTo>
                    <a:pt x="1098" y="67"/>
                    <a:pt x="1098" y="67"/>
                    <a:pt x="1098" y="66"/>
                  </a:cubicBezTo>
                  <a:cubicBezTo>
                    <a:pt x="1098" y="65"/>
                    <a:pt x="1098" y="64"/>
                    <a:pt x="1098" y="64"/>
                  </a:cubicBezTo>
                  <a:cubicBezTo>
                    <a:pt x="1097" y="63"/>
                    <a:pt x="1097" y="62"/>
                    <a:pt x="1097" y="62"/>
                  </a:cubicBezTo>
                  <a:cubicBezTo>
                    <a:pt x="1097" y="62"/>
                    <a:pt x="1097" y="61"/>
                    <a:pt x="1097" y="61"/>
                  </a:cubicBezTo>
                  <a:cubicBezTo>
                    <a:pt x="1096" y="61"/>
                    <a:pt x="1096" y="60"/>
                    <a:pt x="1095" y="60"/>
                  </a:cubicBezTo>
                  <a:cubicBezTo>
                    <a:pt x="1095" y="60"/>
                    <a:pt x="1094" y="60"/>
                    <a:pt x="1093" y="59"/>
                  </a:cubicBezTo>
                  <a:cubicBezTo>
                    <a:pt x="1092" y="59"/>
                    <a:pt x="1091" y="59"/>
                    <a:pt x="1090" y="59"/>
                  </a:cubicBezTo>
                  <a:cubicBezTo>
                    <a:pt x="1090" y="59"/>
                    <a:pt x="1090" y="59"/>
                    <a:pt x="1089" y="59"/>
                  </a:cubicBezTo>
                  <a:cubicBezTo>
                    <a:pt x="1089" y="59"/>
                    <a:pt x="1088" y="59"/>
                    <a:pt x="1088" y="59"/>
                  </a:cubicBezTo>
                  <a:cubicBezTo>
                    <a:pt x="1087" y="59"/>
                    <a:pt x="1087" y="59"/>
                    <a:pt x="1087" y="59"/>
                  </a:cubicBezTo>
                  <a:cubicBezTo>
                    <a:pt x="1086" y="59"/>
                    <a:pt x="1086" y="59"/>
                    <a:pt x="1086" y="59"/>
                  </a:cubicBezTo>
                  <a:cubicBezTo>
                    <a:pt x="1086" y="59"/>
                    <a:pt x="1086" y="59"/>
                    <a:pt x="1086" y="59"/>
                  </a:cubicBezTo>
                  <a:cubicBezTo>
                    <a:pt x="1086" y="59"/>
                    <a:pt x="1086" y="59"/>
                    <a:pt x="1086" y="59"/>
                  </a:cubicBezTo>
                  <a:cubicBezTo>
                    <a:pt x="1086" y="59"/>
                    <a:pt x="1086" y="59"/>
                    <a:pt x="1086" y="59"/>
                  </a:cubicBezTo>
                  <a:cubicBezTo>
                    <a:pt x="1086" y="59"/>
                    <a:pt x="1086" y="59"/>
                    <a:pt x="1086" y="58"/>
                  </a:cubicBezTo>
                  <a:cubicBezTo>
                    <a:pt x="1087" y="58"/>
                    <a:pt x="1087" y="58"/>
                    <a:pt x="1087" y="58"/>
                  </a:cubicBezTo>
                  <a:cubicBezTo>
                    <a:pt x="1087" y="58"/>
                    <a:pt x="1087" y="57"/>
                    <a:pt x="1087" y="57"/>
                  </a:cubicBezTo>
                  <a:cubicBezTo>
                    <a:pt x="1087" y="57"/>
                    <a:pt x="1087" y="57"/>
                    <a:pt x="1087" y="56"/>
                  </a:cubicBezTo>
                  <a:cubicBezTo>
                    <a:pt x="1087" y="56"/>
                    <a:pt x="1087" y="56"/>
                    <a:pt x="1087" y="56"/>
                  </a:cubicBezTo>
                  <a:cubicBezTo>
                    <a:pt x="1087" y="56"/>
                    <a:pt x="1086" y="55"/>
                    <a:pt x="1086" y="55"/>
                  </a:cubicBezTo>
                  <a:cubicBezTo>
                    <a:pt x="1086" y="55"/>
                    <a:pt x="1086" y="55"/>
                    <a:pt x="1086" y="55"/>
                  </a:cubicBezTo>
                  <a:cubicBezTo>
                    <a:pt x="1086" y="54"/>
                    <a:pt x="1087" y="54"/>
                    <a:pt x="1087" y="54"/>
                  </a:cubicBezTo>
                  <a:cubicBezTo>
                    <a:pt x="1087" y="54"/>
                    <a:pt x="1087" y="54"/>
                    <a:pt x="1088" y="53"/>
                  </a:cubicBezTo>
                  <a:cubicBezTo>
                    <a:pt x="1088" y="53"/>
                    <a:pt x="1088" y="53"/>
                    <a:pt x="1088" y="53"/>
                  </a:cubicBezTo>
                  <a:cubicBezTo>
                    <a:pt x="1088" y="53"/>
                    <a:pt x="1088" y="53"/>
                    <a:pt x="1088" y="53"/>
                  </a:cubicBezTo>
                  <a:cubicBezTo>
                    <a:pt x="1088" y="52"/>
                    <a:pt x="1088" y="52"/>
                    <a:pt x="1088" y="52"/>
                  </a:cubicBezTo>
                  <a:cubicBezTo>
                    <a:pt x="1088" y="52"/>
                    <a:pt x="1088" y="52"/>
                    <a:pt x="1088" y="52"/>
                  </a:cubicBezTo>
                  <a:cubicBezTo>
                    <a:pt x="1088" y="51"/>
                    <a:pt x="1088" y="50"/>
                    <a:pt x="1087" y="49"/>
                  </a:cubicBezTo>
                  <a:cubicBezTo>
                    <a:pt x="1086" y="48"/>
                    <a:pt x="1084" y="47"/>
                    <a:pt x="1083" y="46"/>
                  </a:cubicBezTo>
                  <a:cubicBezTo>
                    <a:pt x="1082" y="45"/>
                    <a:pt x="1080" y="44"/>
                    <a:pt x="1078" y="43"/>
                  </a:cubicBezTo>
                  <a:cubicBezTo>
                    <a:pt x="1077" y="42"/>
                    <a:pt x="1075" y="42"/>
                    <a:pt x="1073" y="41"/>
                  </a:cubicBezTo>
                  <a:cubicBezTo>
                    <a:pt x="1072" y="41"/>
                    <a:pt x="1071" y="40"/>
                    <a:pt x="1070" y="40"/>
                  </a:cubicBezTo>
                  <a:cubicBezTo>
                    <a:pt x="1069" y="40"/>
                    <a:pt x="1068" y="40"/>
                    <a:pt x="1067" y="40"/>
                  </a:cubicBezTo>
                  <a:cubicBezTo>
                    <a:pt x="1066" y="39"/>
                    <a:pt x="1064" y="39"/>
                    <a:pt x="1063" y="39"/>
                  </a:cubicBezTo>
                  <a:cubicBezTo>
                    <a:pt x="1062" y="39"/>
                    <a:pt x="1061" y="39"/>
                    <a:pt x="1060" y="39"/>
                  </a:cubicBezTo>
                  <a:cubicBezTo>
                    <a:pt x="1058" y="39"/>
                    <a:pt x="1056" y="39"/>
                    <a:pt x="1054" y="39"/>
                  </a:cubicBezTo>
                  <a:cubicBezTo>
                    <a:pt x="1053" y="40"/>
                    <a:pt x="1051" y="40"/>
                    <a:pt x="1049" y="40"/>
                  </a:cubicBezTo>
                  <a:cubicBezTo>
                    <a:pt x="1048" y="40"/>
                    <a:pt x="1046" y="40"/>
                    <a:pt x="1045" y="40"/>
                  </a:cubicBezTo>
                  <a:cubicBezTo>
                    <a:pt x="1044" y="41"/>
                    <a:pt x="1043" y="41"/>
                    <a:pt x="1042" y="41"/>
                  </a:cubicBezTo>
                  <a:cubicBezTo>
                    <a:pt x="1041" y="41"/>
                    <a:pt x="1040" y="42"/>
                    <a:pt x="1039" y="42"/>
                  </a:cubicBezTo>
                  <a:cubicBezTo>
                    <a:pt x="1038" y="42"/>
                    <a:pt x="1037" y="42"/>
                    <a:pt x="1036" y="42"/>
                  </a:cubicBezTo>
                  <a:cubicBezTo>
                    <a:pt x="1035" y="42"/>
                    <a:pt x="1033" y="42"/>
                    <a:pt x="1032" y="42"/>
                  </a:cubicBezTo>
                  <a:cubicBezTo>
                    <a:pt x="1031" y="42"/>
                    <a:pt x="1030" y="42"/>
                    <a:pt x="1029" y="42"/>
                  </a:cubicBezTo>
                  <a:cubicBezTo>
                    <a:pt x="1025" y="42"/>
                    <a:pt x="1025" y="42"/>
                    <a:pt x="1025" y="42"/>
                  </a:cubicBezTo>
                  <a:cubicBezTo>
                    <a:pt x="1025" y="42"/>
                    <a:pt x="1024" y="42"/>
                    <a:pt x="1024" y="42"/>
                  </a:cubicBezTo>
                  <a:cubicBezTo>
                    <a:pt x="1024" y="42"/>
                    <a:pt x="1024" y="42"/>
                    <a:pt x="1024" y="42"/>
                  </a:cubicBezTo>
                  <a:cubicBezTo>
                    <a:pt x="1023" y="42"/>
                    <a:pt x="1023" y="42"/>
                    <a:pt x="1023" y="42"/>
                  </a:cubicBezTo>
                  <a:cubicBezTo>
                    <a:pt x="1023" y="42"/>
                    <a:pt x="1023" y="42"/>
                    <a:pt x="1023" y="42"/>
                  </a:cubicBezTo>
                  <a:cubicBezTo>
                    <a:pt x="1022" y="42"/>
                    <a:pt x="1022" y="42"/>
                    <a:pt x="1022" y="42"/>
                  </a:cubicBezTo>
                  <a:cubicBezTo>
                    <a:pt x="1022" y="42"/>
                    <a:pt x="1022" y="42"/>
                    <a:pt x="1021" y="42"/>
                  </a:cubicBezTo>
                  <a:cubicBezTo>
                    <a:pt x="1021" y="42"/>
                    <a:pt x="1021" y="42"/>
                    <a:pt x="1021" y="42"/>
                  </a:cubicBezTo>
                  <a:cubicBezTo>
                    <a:pt x="1021" y="42"/>
                    <a:pt x="1021" y="42"/>
                    <a:pt x="1021" y="42"/>
                  </a:cubicBezTo>
                  <a:cubicBezTo>
                    <a:pt x="1021" y="42"/>
                    <a:pt x="1021" y="42"/>
                    <a:pt x="1021" y="42"/>
                  </a:cubicBezTo>
                  <a:cubicBezTo>
                    <a:pt x="1021" y="41"/>
                    <a:pt x="1021" y="41"/>
                    <a:pt x="1021" y="41"/>
                  </a:cubicBezTo>
                  <a:cubicBezTo>
                    <a:pt x="1021" y="41"/>
                    <a:pt x="1021" y="41"/>
                    <a:pt x="1021" y="41"/>
                  </a:cubicBezTo>
                  <a:cubicBezTo>
                    <a:pt x="1021" y="40"/>
                    <a:pt x="1021" y="40"/>
                    <a:pt x="1021" y="40"/>
                  </a:cubicBezTo>
                  <a:cubicBezTo>
                    <a:pt x="1021" y="40"/>
                    <a:pt x="1021" y="40"/>
                    <a:pt x="1021" y="39"/>
                  </a:cubicBezTo>
                  <a:cubicBezTo>
                    <a:pt x="1021" y="39"/>
                    <a:pt x="1021" y="39"/>
                    <a:pt x="1021" y="38"/>
                  </a:cubicBezTo>
                  <a:cubicBezTo>
                    <a:pt x="1020" y="38"/>
                    <a:pt x="1020" y="38"/>
                    <a:pt x="1019" y="37"/>
                  </a:cubicBezTo>
                  <a:cubicBezTo>
                    <a:pt x="1018" y="37"/>
                    <a:pt x="1018" y="36"/>
                    <a:pt x="1017" y="36"/>
                  </a:cubicBezTo>
                  <a:cubicBezTo>
                    <a:pt x="1016" y="36"/>
                    <a:pt x="1015" y="35"/>
                    <a:pt x="1014" y="35"/>
                  </a:cubicBezTo>
                  <a:cubicBezTo>
                    <a:pt x="1013" y="35"/>
                    <a:pt x="1012" y="35"/>
                    <a:pt x="1011" y="35"/>
                  </a:cubicBezTo>
                  <a:cubicBezTo>
                    <a:pt x="1011" y="35"/>
                    <a:pt x="1011" y="35"/>
                    <a:pt x="1011" y="35"/>
                  </a:cubicBezTo>
                  <a:cubicBezTo>
                    <a:pt x="1010" y="35"/>
                    <a:pt x="1010" y="35"/>
                    <a:pt x="1010" y="35"/>
                  </a:cubicBezTo>
                  <a:cubicBezTo>
                    <a:pt x="1010" y="35"/>
                    <a:pt x="1010" y="35"/>
                    <a:pt x="1010" y="35"/>
                  </a:cubicBezTo>
                  <a:cubicBezTo>
                    <a:pt x="1010" y="35"/>
                    <a:pt x="1009" y="35"/>
                    <a:pt x="1009" y="35"/>
                  </a:cubicBezTo>
                  <a:cubicBezTo>
                    <a:pt x="1009" y="36"/>
                    <a:pt x="1009" y="36"/>
                    <a:pt x="1009" y="36"/>
                  </a:cubicBezTo>
                  <a:cubicBezTo>
                    <a:pt x="1009" y="36"/>
                    <a:pt x="1009" y="36"/>
                    <a:pt x="1009" y="36"/>
                  </a:cubicBezTo>
                  <a:cubicBezTo>
                    <a:pt x="1009" y="36"/>
                    <a:pt x="1009" y="36"/>
                    <a:pt x="1009" y="36"/>
                  </a:cubicBezTo>
                  <a:cubicBezTo>
                    <a:pt x="1009" y="36"/>
                    <a:pt x="1009" y="36"/>
                    <a:pt x="1009" y="36"/>
                  </a:cubicBezTo>
                  <a:cubicBezTo>
                    <a:pt x="1008" y="36"/>
                    <a:pt x="1008" y="36"/>
                    <a:pt x="1008" y="36"/>
                  </a:cubicBezTo>
                  <a:cubicBezTo>
                    <a:pt x="1008" y="36"/>
                    <a:pt x="1008" y="36"/>
                    <a:pt x="1008" y="36"/>
                  </a:cubicBezTo>
                  <a:cubicBezTo>
                    <a:pt x="1008" y="36"/>
                    <a:pt x="1008" y="36"/>
                    <a:pt x="1008" y="36"/>
                  </a:cubicBezTo>
                  <a:cubicBezTo>
                    <a:pt x="1008" y="36"/>
                    <a:pt x="1008" y="36"/>
                    <a:pt x="1008" y="35"/>
                  </a:cubicBezTo>
                  <a:cubicBezTo>
                    <a:pt x="1007" y="34"/>
                    <a:pt x="1007" y="34"/>
                    <a:pt x="1007" y="34"/>
                  </a:cubicBezTo>
                  <a:cubicBezTo>
                    <a:pt x="1007" y="34"/>
                    <a:pt x="1007" y="34"/>
                    <a:pt x="1006" y="33"/>
                  </a:cubicBezTo>
                  <a:cubicBezTo>
                    <a:pt x="1005" y="33"/>
                    <a:pt x="1004" y="32"/>
                    <a:pt x="1003" y="32"/>
                  </a:cubicBezTo>
                  <a:cubicBezTo>
                    <a:pt x="1002" y="31"/>
                    <a:pt x="1001" y="31"/>
                    <a:pt x="1000" y="31"/>
                  </a:cubicBezTo>
                  <a:cubicBezTo>
                    <a:pt x="999" y="31"/>
                    <a:pt x="998" y="31"/>
                    <a:pt x="997" y="31"/>
                  </a:cubicBezTo>
                  <a:cubicBezTo>
                    <a:pt x="997" y="31"/>
                    <a:pt x="997" y="31"/>
                    <a:pt x="997" y="31"/>
                  </a:cubicBezTo>
                  <a:cubicBezTo>
                    <a:pt x="997" y="31"/>
                    <a:pt x="996" y="31"/>
                    <a:pt x="996" y="31"/>
                  </a:cubicBezTo>
                  <a:cubicBezTo>
                    <a:pt x="996" y="31"/>
                    <a:pt x="996" y="31"/>
                    <a:pt x="996" y="31"/>
                  </a:cubicBezTo>
                  <a:cubicBezTo>
                    <a:pt x="996" y="31"/>
                    <a:pt x="996" y="31"/>
                    <a:pt x="996" y="31"/>
                  </a:cubicBezTo>
                  <a:cubicBezTo>
                    <a:pt x="996" y="31"/>
                    <a:pt x="996" y="31"/>
                    <a:pt x="996" y="31"/>
                  </a:cubicBezTo>
                  <a:cubicBezTo>
                    <a:pt x="996" y="31"/>
                    <a:pt x="996" y="31"/>
                    <a:pt x="996" y="31"/>
                  </a:cubicBezTo>
                  <a:cubicBezTo>
                    <a:pt x="996" y="31"/>
                    <a:pt x="996" y="31"/>
                    <a:pt x="995" y="31"/>
                  </a:cubicBezTo>
                  <a:cubicBezTo>
                    <a:pt x="995" y="31"/>
                    <a:pt x="995" y="31"/>
                    <a:pt x="995" y="31"/>
                  </a:cubicBezTo>
                  <a:cubicBezTo>
                    <a:pt x="995" y="31"/>
                    <a:pt x="995" y="31"/>
                    <a:pt x="995" y="31"/>
                  </a:cubicBezTo>
                  <a:cubicBezTo>
                    <a:pt x="995" y="31"/>
                    <a:pt x="994" y="31"/>
                    <a:pt x="994" y="30"/>
                  </a:cubicBezTo>
                  <a:cubicBezTo>
                    <a:pt x="994" y="30"/>
                    <a:pt x="994" y="30"/>
                    <a:pt x="994" y="30"/>
                  </a:cubicBezTo>
                  <a:cubicBezTo>
                    <a:pt x="994" y="30"/>
                    <a:pt x="994" y="30"/>
                    <a:pt x="994" y="30"/>
                  </a:cubicBezTo>
                  <a:cubicBezTo>
                    <a:pt x="994" y="29"/>
                    <a:pt x="994" y="29"/>
                    <a:pt x="994" y="29"/>
                  </a:cubicBezTo>
                  <a:cubicBezTo>
                    <a:pt x="994" y="29"/>
                    <a:pt x="994" y="29"/>
                    <a:pt x="994" y="29"/>
                  </a:cubicBezTo>
                  <a:cubicBezTo>
                    <a:pt x="994" y="29"/>
                    <a:pt x="994" y="29"/>
                    <a:pt x="994" y="29"/>
                  </a:cubicBezTo>
                  <a:cubicBezTo>
                    <a:pt x="994" y="29"/>
                    <a:pt x="994" y="29"/>
                    <a:pt x="995" y="29"/>
                  </a:cubicBezTo>
                  <a:cubicBezTo>
                    <a:pt x="995" y="29"/>
                    <a:pt x="995" y="29"/>
                    <a:pt x="995" y="29"/>
                  </a:cubicBezTo>
                  <a:cubicBezTo>
                    <a:pt x="995" y="29"/>
                    <a:pt x="995" y="29"/>
                    <a:pt x="995" y="29"/>
                  </a:cubicBezTo>
                  <a:cubicBezTo>
                    <a:pt x="996" y="29"/>
                    <a:pt x="996" y="29"/>
                    <a:pt x="996" y="29"/>
                  </a:cubicBezTo>
                  <a:cubicBezTo>
                    <a:pt x="996" y="29"/>
                    <a:pt x="996" y="29"/>
                    <a:pt x="996" y="29"/>
                  </a:cubicBezTo>
                  <a:cubicBezTo>
                    <a:pt x="996" y="29"/>
                    <a:pt x="996" y="29"/>
                    <a:pt x="996" y="29"/>
                  </a:cubicBezTo>
                  <a:cubicBezTo>
                    <a:pt x="997" y="29"/>
                    <a:pt x="997" y="29"/>
                    <a:pt x="997" y="29"/>
                  </a:cubicBezTo>
                  <a:cubicBezTo>
                    <a:pt x="997" y="29"/>
                    <a:pt x="997" y="29"/>
                    <a:pt x="997" y="29"/>
                  </a:cubicBezTo>
                  <a:cubicBezTo>
                    <a:pt x="998" y="29"/>
                    <a:pt x="998" y="29"/>
                    <a:pt x="998" y="29"/>
                  </a:cubicBezTo>
                  <a:cubicBezTo>
                    <a:pt x="998" y="29"/>
                    <a:pt x="998" y="29"/>
                    <a:pt x="998" y="29"/>
                  </a:cubicBezTo>
                  <a:cubicBezTo>
                    <a:pt x="999" y="29"/>
                    <a:pt x="999" y="29"/>
                    <a:pt x="1000" y="29"/>
                  </a:cubicBezTo>
                  <a:cubicBezTo>
                    <a:pt x="1000" y="29"/>
                    <a:pt x="1001" y="29"/>
                    <a:pt x="1001" y="29"/>
                  </a:cubicBezTo>
                  <a:cubicBezTo>
                    <a:pt x="1001" y="29"/>
                    <a:pt x="1002" y="29"/>
                    <a:pt x="1002" y="28"/>
                  </a:cubicBezTo>
                  <a:cubicBezTo>
                    <a:pt x="1002" y="28"/>
                    <a:pt x="1003" y="28"/>
                    <a:pt x="1003" y="28"/>
                  </a:cubicBezTo>
                  <a:cubicBezTo>
                    <a:pt x="1003" y="28"/>
                    <a:pt x="1003" y="27"/>
                    <a:pt x="1003" y="27"/>
                  </a:cubicBezTo>
                  <a:cubicBezTo>
                    <a:pt x="1003" y="27"/>
                    <a:pt x="1003" y="27"/>
                    <a:pt x="1003" y="27"/>
                  </a:cubicBezTo>
                  <a:cubicBezTo>
                    <a:pt x="1003" y="26"/>
                    <a:pt x="1003" y="26"/>
                    <a:pt x="1003" y="26"/>
                  </a:cubicBezTo>
                  <a:cubicBezTo>
                    <a:pt x="1002" y="26"/>
                    <a:pt x="1002" y="25"/>
                    <a:pt x="1002" y="25"/>
                  </a:cubicBezTo>
                  <a:cubicBezTo>
                    <a:pt x="1001" y="24"/>
                    <a:pt x="1000" y="23"/>
                    <a:pt x="998" y="23"/>
                  </a:cubicBezTo>
                  <a:cubicBezTo>
                    <a:pt x="996" y="22"/>
                    <a:pt x="993" y="22"/>
                    <a:pt x="991" y="21"/>
                  </a:cubicBezTo>
                  <a:cubicBezTo>
                    <a:pt x="988" y="21"/>
                    <a:pt x="986" y="21"/>
                    <a:pt x="983" y="21"/>
                  </a:cubicBezTo>
                  <a:cubicBezTo>
                    <a:pt x="981" y="20"/>
                    <a:pt x="979" y="20"/>
                    <a:pt x="978" y="20"/>
                  </a:cubicBezTo>
                  <a:cubicBezTo>
                    <a:pt x="977" y="20"/>
                    <a:pt x="977" y="20"/>
                    <a:pt x="977" y="20"/>
                  </a:cubicBezTo>
                  <a:cubicBezTo>
                    <a:pt x="976" y="20"/>
                    <a:pt x="976" y="20"/>
                    <a:pt x="976" y="20"/>
                  </a:cubicBezTo>
                  <a:cubicBezTo>
                    <a:pt x="975" y="20"/>
                    <a:pt x="975" y="21"/>
                    <a:pt x="975" y="21"/>
                  </a:cubicBezTo>
                  <a:cubicBezTo>
                    <a:pt x="975" y="21"/>
                    <a:pt x="975" y="21"/>
                    <a:pt x="975" y="21"/>
                  </a:cubicBezTo>
                  <a:cubicBezTo>
                    <a:pt x="974" y="21"/>
                    <a:pt x="974" y="21"/>
                    <a:pt x="974" y="21"/>
                  </a:cubicBezTo>
                  <a:cubicBezTo>
                    <a:pt x="974" y="21"/>
                    <a:pt x="974" y="21"/>
                    <a:pt x="974" y="22"/>
                  </a:cubicBezTo>
                  <a:cubicBezTo>
                    <a:pt x="973" y="22"/>
                    <a:pt x="973" y="22"/>
                    <a:pt x="973" y="22"/>
                  </a:cubicBezTo>
                  <a:cubicBezTo>
                    <a:pt x="973" y="22"/>
                    <a:pt x="973" y="23"/>
                    <a:pt x="973" y="23"/>
                  </a:cubicBezTo>
                  <a:cubicBezTo>
                    <a:pt x="973" y="23"/>
                    <a:pt x="973" y="24"/>
                    <a:pt x="973" y="24"/>
                  </a:cubicBezTo>
                  <a:cubicBezTo>
                    <a:pt x="973" y="24"/>
                    <a:pt x="973" y="25"/>
                    <a:pt x="972" y="25"/>
                  </a:cubicBezTo>
                  <a:cubicBezTo>
                    <a:pt x="972" y="26"/>
                    <a:pt x="972" y="26"/>
                    <a:pt x="971" y="27"/>
                  </a:cubicBezTo>
                  <a:cubicBezTo>
                    <a:pt x="971" y="27"/>
                    <a:pt x="971" y="28"/>
                    <a:pt x="970" y="29"/>
                  </a:cubicBezTo>
                  <a:cubicBezTo>
                    <a:pt x="969" y="29"/>
                    <a:pt x="969" y="29"/>
                    <a:pt x="969" y="30"/>
                  </a:cubicBezTo>
                  <a:cubicBezTo>
                    <a:pt x="968" y="30"/>
                    <a:pt x="968" y="30"/>
                    <a:pt x="967" y="30"/>
                  </a:cubicBezTo>
                  <a:cubicBezTo>
                    <a:pt x="967" y="30"/>
                    <a:pt x="966" y="31"/>
                    <a:pt x="966" y="31"/>
                  </a:cubicBezTo>
                  <a:cubicBezTo>
                    <a:pt x="966" y="31"/>
                    <a:pt x="965" y="31"/>
                    <a:pt x="965" y="31"/>
                  </a:cubicBezTo>
                  <a:cubicBezTo>
                    <a:pt x="965" y="31"/>
                    <a:pt x="965" y="31"/>
                    <a:pt x="964" y="31"/>
                  </a:cubicBezTo>
                  <a:cubicBezTo>
                    <a:pt x="964" y="31"/>
                    <a:pt x="964" y="30"/>
                    <a:pt x="963" y="30"/>
                  </a:cubicBezTo>
                  <a:cubicBezTo>
                    <a:pt x="963" y="30"/>
                    <a:pt x="963" y="30"/>
                    <a:pt x="963" y="30"/>
                  </a:cubicBezTo>
                  <a:cubicBezTo>
                    <a:pt x="963" y="30"/>
                    <a:pt x="962" y="30"/>
                    <a:pt x="962" y="30"/>
                  </a:cubicBezTo>
                  <a:cubicBezTo>
                    <a:pt x="962" y="29"/>
                    <a:pt x="962" y="29"/>
                    <a:pt x="962" y="29"/>
                  </a:cubicBezTo>
                  <a:cubicBezTo>
                    <a:pt x="962" y="29"/>
                    <a:pt x="962" y="29"/>
                    <a:pt x="962" y="29"/>
                  </a:cubicBezTo>
                  <a:cubicBezTo>
                    <a:pt x="962" y="29"/>
                    <a:pt x="962" y="29"/>
                    <a:pt x="962" y="29"/>
                  </a:cubicBezTo>
                  <a:cubicBezTo>
                    <a:pt x="962" y="29"/>
                    <a:pt x="962" y="28"/>
                    <a:pt x="962" y="28"/>
                  </a:cubicBezTo>
                  <a:cubicBezTo>
                    <a:pt x="962" y="28"/>
                    <a:pt x="962" y="28"/>
                    <a:pt x="962" y="28"/>
                  </a:cubicBezTo>
                  <a:cubicBezTo>
                    <a:pt x="962" y="28"/>
                    <a:pt x="963" y="28"/>
                    <a:pt x="963" y="27"/>
                  </a:cubicBezTo>
                  <a:cubicBezTo>
                    <a:pt x="963" y="27"/>
                    <a:pt x="964" y="27"/>
                    <a:pt x="964" y="27"/>
                  </a:cubicBezTo>
                  <a:cubicBezTo>
                    <a:pt x="964" y="27"/>
                    <a:pt x="965" y="27"/>
                    <a:pt x="965" y="27"/>
                  </a:cubicBezTo>
                  <a:cubicBezTo>
                    <a:pt x="965" y="27"/>
                    <a:pt x="966" y="27"/>
                    <a:pt x="966" y="26"/>
                  </a:cubicBezTo>
                  <a:cubicBezTo>
                    <a:pt x="966" y="26"/>
                    <a:pt x="967" y="26"/>
                    <a:pt x="967" y="26"/>
                  </a:cubicBezTo>
                  <a:cubicBezTo>
                    <a:pt x="968" y="26"/>
                    <a:pt x="968" y="25"/>
                    <a:pt x="968" y="25"/>
                  </a:cubicBezTo>
                  <a:cubicBezTo>
                    <a:pt x="968" y="25"/>
                    <a:pt x="968" y="25"/>
                    <a:pt x="968" y="24"/>
                  </a:cubicBezTo>
                  <a:cubicBezTo>
                    <a:pt x="968" y="24"/>
                    <a:pt x="968" y="24"/>
                    <a:pt x="968" y="23"/>
                  </a:cubicBezTo>
                  <a:cubicBezTo>
                    <a:pt x="967" y="23"/>
                    <a:pt x="967" y="23"/>
                    <a:pt x="967" y="23"/>
                  </a:cubicBezTo>
                  <a:cubicBezTo>
                    <a:pt x="966" y="23"/>
                    <a:pt x="966" y="23"/>
                    <a:pt x="965" y="22"/>
                  </a:cubicBezTo>
                  <a:cubicBezTo>
                    <a:pt x="964" y="22"/>
                    <a:pt x="964" y="22"/>
                    <a:pt x="963" y="22"/>
                  </a:cubicBezTo>
                  <a:cubicBezTo>
                    <a:pt x="963" y="22"/>
                    <a:pt x="962" y="22"/>
                    <a:pt x="962" y="22"/>
                  </a:cubicBezTo>
                  <a:cubicBezTo>
                    <a:pt x="961" y="22"/>
                    <a:pt x="961" y="22"/>
                    <a:pt x="960" y="22"/>
                  </a:cubicBezTo>
                  <a:cubicBezTo>
                    <a:pt x="960" y="22"/>
                    <a:pt x="960" y="22"/>
                    <a:pt x="959" y="22"/>
                  </a:cubicBezTo>
                  <a:cubicBezTo>
                    <a:pt x="959" y="22"/>
                    <a:pt x="959" y="21"/>
                    <a:pt x="959" y="21"/>
                  </a:cubicBezTo>
                  <a:cubicBezTo>
                    <a:pt x="959" y="21"/>
                    <a:pt x="959" y="21"/>
                    <a:pt x="959" y="21"/>
                  </a:cubicBezTo>
                  <a:cubicBezTo>
                    <a:pt x="959" y="21"/>
                    <a:pt x="959" y="21"/>
                    <a:pt x="959" y="21"/>
                  </a:cubicBezTo>
                  <a:cubicBezTo>
                    <a:pt x="959" y="21"/>
                    <a:pt x="959" y="21"/>
                    <a:pt x="959" y="21"/>
                  </a:cubicBezTo>
                  <a:cubicBezTo>
                    <a:pt x="959" y="21"/>
                    <a:pt x="959" y="21"/>
                    <a:pt x="959" y="20"/>
                  </a:cubicBezTo>
                  <a:cubicBezTo>
                    <a:pt x="959" y="20"/>
                    <a:pt x="959" y="20"/>
                    <a:pt x="959" y="20"/>
                  </a:cubicBezTo>
                  <a:cubicBezTo>
                    <a:pt x="959" y="20"/>
                    <a:pt x="959" y="20"/>
                    <a:pt x="959" y="20"/>
                  </a:cubicBezTo>
                  <a:cubicBezTo>
                    <a:pt x="960" y="20"/>
                    <a:pt x="960" y="20"/>
                    <a:pt x="960" y="20"/>
                  </a:cubicBezTo>
                  <a:cubicBezTo>
                    <a:pt x="960" y="20"/>
                    <a:pt x="961" y="20"/>
                    <a:pt x="961" y="20"/>
                  </a:cubicBezTo>
                  <a:cubicBezTo>
                    <a:pt x="961" y="20"/>
                    <a:pt x="961" y="20"/>
                    <a:pt x="961" y="20"/>
                  </a:cubicBezTo>
                  <a:cubicBezTo>
                    <a:pt x="962" y="20"/>
                    <a:pt x="962" y="20"/>
                    <a:pt x="962" y="20"/>
                  </a:cubicBezTo>
                  <a:cubicBezTo>
                    <a:pt x="962" y="20"/>
                    <a:pt x="962" y="20"/>
                    <a:pt x="962" y="20"/>
                  </a:cubicBezTo>
                  <a:cubicBezTo>
                    <a:pt x="963" y="20"/>
                    <a:pt x="963" y="20"/>
                    <a:pt x="963" y="20"/>
                  </a:cubicBezTo>
                  <a:cubicBezTo>
                    <a:pt x="963" y="20"/>
                    <a:pt x="964" y="20"/>
                    <a:pt x="964" y="20"/>
                  </a:cubicBezTo>
                  <a:cubicBezTo>
                    <a:pt x="965" y="20"/>
                    <a:pt x="965" y="20"/>
                    <a:pt x="966" y="20"/>
                  </a:cubicBezTo>
                  <a:cubicBezTo>
                    <a:pt x="966" y="21"/>
                    <a:pt x="967" y="21"/>
                    <a:pt x="967" y="21"/>
                  </a:cubicBezTo>
                  <a:cubicBezTo>
                    <a:pt x="968" y="21"/>
                    <a:pt x="968" y="21"/>
                    <a:pt x="969" y="21"/>
                  </a:cubicBezTo>
                  <a:cubicBezTo>
                    <a:pt x="969" y="21"/>
                    <a:pt x="970" y="21"/>
                    <a:pt x="970" y="21"/>
                  </a:cubicBezTo>
                  <a:cubicBezTo>
                    <a:pt x="970" y="21"/>
                    <a:pt x="971" y="20"/>
                    <a:pt x="971" y="20"/>
                  </a:cubicBezTo>
                  <a:cubicBezTo>
                    <a:pt x="971" y="20"/>
                    <a:pt x="971" y="20"/>
                    <a:pt x="971" y="20"/>
                  </a:cubicBezTo>
                  <a:cubicBezTo>
                    <a:pt x="972" y="20"/>
                    <a:pt x="972" y="20"/>
                    <a:pt x="972" y="19"/>
                  </a:cubicBezTo>
                  <a:cubicBezTo>
                    <a:pt x="971" y="19"/>
                    <a:pt x="971" y="19"/>
                    <a:pt x="971" y="19"/>
                  </a:cubicBezTo>
                  <a:cubicBezTo>
                    <a:pt x="971" y="18"/>
                    <a:pt x="971" y="18"/>
                    <a:pt x="971" y="18"/>
                  </a:cubicBezTo>
                  <a:cubicBezTo>
                    <a:pt x="970" y="18"/>
                    <a:pt x="970" y="18"/>
                    <a:pt x="970" y="18"/>
                  </a:cubicBezTo>
                  <a:cubicBezTo>
                    <a:pt x="969" y="18"/>
                    <a:pt x="968" y="17"/>
                    <a:pt x="968" y="17"/>
                  </a:cubicBezTo>
                  <a:cubicBezTo>
                    <a:pt x="967" y="17"/>
                    <a:pt x="966" y="17"/>
                    <a:pt x="966" y="17"/>
                  </a:cubicBezTo>
                  <a:cubicBezTo>
                    <a:pt x="965" y="17"/>
                    <a:pt x="965" y="17"/>
                    <a:pt x="965" y="17"/>
                  </a:cubicBezTo>
                  <a:cubicBezTo>
                    <a:pt x="965" y="17"/>
                    <a:pt x="965" y="17"/>
                    <a:pt x="964" y="17"/>
                  </a:cubicBezTo>
                  <a:cubicBezTo>
                    <a:pt x="964" y="17"/>
                    <a:pt x="964" y="17"/>
                    <a:pt x="964" y="17"/>
                  </a:cubicBezTo>
                  <a:cubicBezTo>
                    <a:pt x="964" y="17"/>
                    <a:pt x="963" y="17"/>
                    <a:pt x="963" y="17"/>
                  </a:cubicBezTo>
                  <a:cubicBezTo>
                    <a:pt x="963" y="17"/>
                    <a:pt x="963" y="16"/>
                    <a:pt x="962" y="16"/>
                  </a:cubicBezTo>
                  <a:cubicBezTo>
                    <a:pt x="962" y="16"/>
                    <a:pt x="962" y="16"/>
                    <a:pt x="962" y="16"/>
                  </a:cubicBezTo>
                  <a:cubicBezTo>
                    <a:pt x="961" y="16"/>
                    <a:pt x="961" y="16"/>
                    <a:pt x="961" y="16"/>
                  </a:cubicBezTo>
                  <a:cubicBezTo>
                    <a:pt x="960" y="16"/>
                    <a:pt x="960" y="16"/>
                    <a:pt x="960" y="16"/>
                  </a:cubicBezTo>
                  <a:cubicBezTo>
                    <a:pt x="958" y="16"/>
                    <a:pt x="957" y="15"/>
                    <a:pt x="955" y="15"/>
                  </a:cubicBezTo>
                  <a:cubicBezTo>
                    <a:pt x="954" y="15"/>
                    <a:pt x="952" y="15"/>
                    <a:pt x="951" y="14"/>
                  </a:cubicBezTo>
                  <a:cubicBezTo>
                    <a:pt x="949" y="14"/>
                    <a:pt x="948" y="14"/>
                    <a:pt x="946" y="14"/>
                  </a:cubicBezTo>
                  <a:cubicBezTo>
                    <a:pt x="945" y="14"/>
                    <a:pt x="943" y="13"/>
                    <a:pt x="942" y="13"/>
                  </a:cubicBezTo>
                  <a:cubicBezTo>
                    <a:pt x="942" y="13"/>
                    <a:pt x="942" y="13"/>
                    <a:pt x="941" y="13"/>
                  </a:cubicBezTo>
                  <a:cubicBezTo>
                    <a:pt x="941" y="13"/>
                    <a:pt x="941" y="14"/>
                    <a:pt x="941" y="14"/>
                  </a:cubicBezTo>
                  <a:cubicBezTo>
                    <a:pt x="941" y="14"/>
                    <a:pt x="941" y="14"/>
                    <a:pt x="940" y="14"/>
                  </a:cubicBezTo>
                  <a:cubicBezTo>
                    <a:pt x="940" y="14"/>
                    <a:pt x="940" y="14"/>
                    <a:pt x="940" y="14"/>
                  </a:cubicBezTo>
                  <a:cubicBezTo>
                    <a:pt x="940" y="14"/>
                    <a:pt x="940" y="14"/>
                    <a:pt x="940" y="14"/>
                  </a:cubicBezTo>
                  <a:cubicBezTo>
                    <a:pt x="939" y="14"/>
                    <a:pt x="939" y="14"/>
                    <a:pt x="939" y="14"/>
                  </a:cubicBezTo>
                  <a:cubicBezTo>
                    <a:pt x="939" y="14"/>
                    <a:pt x="939" y="14"/>
                    <a:pt x="939" y="14"/>
                  </a:cubicBezTo>
                  <a:cubicBezTo>
                    <a:pt x="939" y="14"/>
                    <a:pt x="939" y="14"/>
                    <a:pt x="938" y="14"/>
                  </a:cubicBezTo>
                  <a:cubicBezTo>
                    <a:pt x="938" y="14"/>
                    <a:pt x="937" y="14"/>
                    <a:pt x="936" y="13"/>
                  </a:cubicBezTo>
                  <a:cubicBezTo>
                    <a:pt x="936" y="13"/>
                    <a:pt x="935" y="13"/>
                    <a:pt x="935" y="13"/>
                  </a:cubicBezTo>
                  <a:cubicBezTo>
                    <a:pt x="934" y="13"/>
                    <a:pt x="933" y="13"/>
                    <a:pt x="933" y="13"/>
                  </a:cubicBezTo>
                  <a:cubicBezTo>
                    <a:pt x="932" y="13"/>
                    <a:pt x="932" y="12"/>
                    <a:pt x="932" y="12"/>
                  </a:cubicBezTo>
                  <a:cubicBezTo>
                    <a:pt x="931" y="12"/>
                    <a:pt x="931" y="12"/>
                    <a:pt x="931" y="12"/>
                  </a:cubicBezTo>
                  <a:cubicBezTo>
                    <a:pt x="930" y="12"/>
                    <a:pt x="930" y="12"/>
                    <a:pt x="930" y="11"/>
                  </a:cubicBezTo>
                  <a:cubicBezTo>
                    <a:pt x="929" y="11"/>
                    <a:pt x="929" y="11"/>
                    <a:pt x="929" y="11"/>
                  </a:cubicBezTo>
                  <a:cubicBezTo>
                    <a:pt x="928" y="11"/>
                    <a:pt x="928" y="11"/>
                    <a:pt x="928" y="11"/>
                  </a:cubicBezTo>
                  <a:cubicBezTo>
                    <a:pt x="927" y="11"/>
                    <a:pt x="927" y="11"/>
                    <a:pt x="927" y="11"/>
                  </a:cubicBezTo>
                  <a:cubicBezTo>
                    <a:pt x="927" y="11"/>
                    <a:pt x="927" y="11"/>
                    <a:pt x="927" y="11"/>
                  </a:cubicBezTo>
                  <a:cubicBezTo>
                    <a:pt x="927" y="11"/>
                    <a:pt x="927" y="11"/>
                    <a:pt x="927" y="11"/>
                  </a:cubicBezTo>
                  <a:cubicBezTo>
                    <a:pt x="927" y="11"/>
                    <a:pt x="927" y="11"/>
                    <a:pt x="927" y="11"/>
                  </a:cubicBezTo>
                  <a:moveTo>
                    <a:pt x="345" y="10"/>
                  </a:moveTo>
                  <a:cubicBezTo>
                    <a:pt x="344" y="10"/>
                    <a:pt x="344" y="10"/>
                    <a:pt x="344" y="10"/>
                  </a:cubicBezTo>
                  <a:cubicBezTo>
                    <a:pt x="343" y="11"/>
                    <a:pt x="343" y="11"/>
                    <a:pt x="343" y="11"/>
                  </a:cubicBezTo>
                  <a:cubicBezTo>
                    <a:pt x="342" y="12"/>
                    <a:pt x="342" y="12"/>
                    <a:pt x="342" y="13"/>
                  </a:cubicBezTo>
                  <a:cubicBezTo>
                    <a:pt x="341" y="13"/>
                    <a:pt x="341" y="13"/>
                    <a:pt x="341" y="14"/>
                  </a:cubicBezTo>
                  <a:cubicBezTo>
                    <a:pt x="341" y="15"/>
                    <a:pt x="341" y="15"/>
                    <a:pt x="341" y="15"/>
                  </a:cubicBezTo>
                  <a:cubicBezTo>
                    <a:pt x="340" y="15"/>
                    <a:pt x="340" y="15"/>
                    <a:pt x="340" y="15"/>
                  </a:cubicBezTo>
                  <a:cubicBezTo>
                    <a:pt x="340" y="16"/>
                    <a:pt x="340" y="16"/>
                    <a:pt x="340" y="16"/>
                  </a:cubicBezTo>
                  <a:cubicBezTo>
                    <a:pt x="340" y="16"/>
                    <a:pt x="340" y="16"/>
                    <a:pt x="340" y="16"/>
                  </a:cubicBezTo>
                  <a:cubicBezTo>
                    <a:pt x="340" y="17"/>
                    <a:pt x="340" y="17"/>
                    <a:pt x="339" y="17"/>
                  </a:cubicBezTo>
                  <a:cubicBezTo>
                    <a:pt x="339" y="18"/>
                    <a:pt x="339" y="18"/>
                    <a:pt x="338" y="19"/>
                  </a:cubicBezTo>
                  <a:cubicBezTo>
                    <a:pt x="338" y="19"/>
                    <a:pt x="338" y="20"/>
                    <a:pt x="337" y="21"/>
                  </a:cubicBezTo>
                  <a:cubicBezTo>
                    <a:pt x="337" y="22"/>
                    <a:pt x="337" y="23"/>
                    <a:pt x="336" y="24"/>
                  </a:cubicBezTo>
                  <a:cubicBezTo>
                    <a:pt x="336" y="24"/>
                    <a:pt x="335" y="25"/>
                    <a:pt x="335" y="26"/>
                  </a:cubicBezTo>
                  <a:cubicBezTo>
                    <a:pt x="335" y="28"/>
                    <a:pt x="334" y="28"/>
                    <a:pt x="334" y="29"/>
                  </a:cubicBezTo>
                  <a:cubicBezTo>
                    <a:pt x="333" y="30"/>
                    <a:pt x="332" y="31"/>
                    <a:pt x="331" y="31"/>
                  </a:cubicBezTo>
                  <a:cubicBezTo>
                    <a:pt x="330" y="32"/>
                    <a:pt x="329" y="32"/>
                    <a:pt x="329" y="33"/>
                  </a:cubicBezTo>
                  <a:cubicBezTo>
                    <a:pt x="328" y="33"/>
                    <a:pt x="327" y="34"/>
                    <a:pt x="326" y="34"/>
                  </a:cubicBezTo>
                  <a:cubicBezTo>
                    <a:pt x="326" y="34"/>
                    <a:pt x="326" y="34"/>
                    <a:pt x="326" y="34"/>
                  </a:cubicBezTo>
                  <a:cubicBezTo>
                    <a:pt x="325" y="34"/>
                    <a:pt x="325" y="34"/>
                    <a:pt x="325" y="34"/>
                  </a:cubicBezTo>
                  <a:cubicBezTo>
                    <a:pt x="325" y="34"/>
                    <a:pt x="325" y="34"/>
                    <a:pt x="325" y="34"/>
                  </a:cubicBezTo>
                  <a:cubicBezTo>
                    <a:pt x="325" y="34"/>
                    <a:pt x="325" y="34"/>
                    <a:pt x="325" y="34"/>
                  </a:cubicBezTo>
                  <a:cubicBezTo>
                    <a:pt x="324" y="35"/>
                    <a:pt x="324" y="35"/>
                    <a:pt x="323" y="35"/>
                  </a:cubicBezTo>
                  <a:cubicBezTo>
                    <a:pt x="323" y="35"/>
                    <a:pt x="323" y="36"/>
                    <a:pt x="322" y="36"/>
                  </a:cubicBezTo>
                  <a:cubicBezTo>
                    <a:pt x="322" y="36"/>
                    <a:pt x="322" y="37"/>
                    <a:pt x="321" y="37"/>
                  </a:cubicBezTo>
                  <a:cubicBezTo>
                    <a:pt x="321" y="38"/>
                    <a:pt x="321" y="38"/>
                    <a:pt x="321" y="39"/>
                  </a:cubicBezTo>
                  <a:cubicBezTo>
                    <a:pt x="321" y="39"/>
                    <a:pt x="321" y="39"/>
                    <a:pt x="321" y="40"/>
                  </a:cubicBezTo>
                  <a:cubicBezTo>
                    <a:pt x="321" y="40"/>
                    <a:pt x="321" y="40"/>
                    <a:pt x="321" y="41"/>
                  </a:cubicBezTo>
                  <a:cubicBezTo>
                    <a:pt x="321" y="41"/>
                    <a:pt x="321" y="41"/>
                    <a:pt x="321" y="41"/>
                  </a:cubicBezTo>
                  <a:cubicBezTo>
                    <a:pt x="321" y="42"/>
                    <a:pt x="321" y="42"/>
                    <a:pt x="321" y="42"/>
                  </a:cubicBezTo>
                  <a:cubicBezTo>
                    <a:pt x="321" y="42"/>
                    <a:pt x="321" y="43"/>
                    <a:pt x="322" y="43"/>
                  </a:cubicBezTo>
                  <a:cubicBezTo>
                    <a:pt x="322" y="43"/>
                    <a:pt x="322" y="43"/>
                    <a:pt x="322" y="43"/>
                  </a:cubicBezTo>
                  <a:cubicBezTo>
                    <a:pt x="323" y="43"/>
                    <a:pt x="323" y="43"/>
                    <a:pt x="323" y="43"/>
                  </a:cubicBezTo>
                  <a:cubicBezTo>
                    <a:pt x="323" y="43"/>
                    <a:pt x="323" y="43"/>
                    <a:pt x="323" y="43"/>
                  </a:cubicBezTo>
                  <a:cubicBezTo>
                    <a:pt x="324" y="43"/>
                    <a:pt x="324" y="43"/>
                    <a:pt x="324" y="43"/>
                  </a:cubicBezTo>
                  <a:cubicBezTo>
                    <a:pt x="324" y="43"/>
                    <a:pt x="325" y="43"/>
                    <a:pt x="325" y="43"/>
                  </a:cubicBezTo>
                  <a:cubicBezTo>
                    <a:pt x="325" y="43"/>
                    <a:pt x="325" y="43"/>
                    <a:pt x="325" y="43"/>
                  </a:cubicBezTo>
                  <a:cubicBezTo>
                    <a:pt x="325" y="43"/>
                    <a:pt x="325" y="43"/>
                    <a:pt x="325" y="43"/>
                  </a:cubicBezTo>
                  <a:cubicBezTo>
                    <a:pt x="325" y="43"/>
                    <a:pt x="325" y="43"/>
                    <a:pt x="325" y="43"/>
                  </a:cubicBezTo>
                  <a:cubicBezTo>
                    <a:pt x="325" y="43"/>
                    <a:pt x="325" y="43"/>
                    <a:pt x="325" y="43"/>
                  </a:cubicBezTo>
                  <a:cubicBezTo>
                    <a:pt x="325" y="43"/>
                    <a:pt x="326" y="43"/>
                    <a:pt x="326" y="43"/>
                  </a:cubicBezTo>
                  <a:cubicBezTo>
                    <a:pt x="326" y="43"/>
                    <a:pt x="326" y="43"/>
                    <a:pt x="326" y="43"/>
                  </a:cubicBezTo>
                  <a:cubicBezTo>
                    <a:pt x="326" y="43"/>
                    <a:pt x="326" y="43"/>
                    <a:pt x="326" y="43"/>
                  </a:cubicBezTo>
                  <a:cubicBezTo>
                    <a:pt x="326" y="43"/>
                    <a:pt x="326" y="43"/>
                    <a:pt x="326" y="43"/>
                  </a:cubicBezTo>
                  <a:cubicBezTo>
                    <a:pt x="326" y="43"/>
                    <a:pt x="326" y="44"/>
                    <a:pt x="326" y="44"/>
                  </a:cubicBezTo>
                  <a:cubicBezTo>
                    <a:pt x="326" y="44"/>
                    <a:pt x="326" y="44"/>
                    <a:pt x="326" y="44"/>
                  </a:cubicBezTo>
                  <a:cubicBezTo>
                    <a:pt x="326" y="44"/>
                    <a:pt x="326" y="44"/>
                    <a:pt x="326" y="44"/>
                  </a:cubicBezTo>
                  <a:cubicBezTo>
                    <a:pt x="326" y="44"/>
                    <a:pt x="326" y="45"/>
                    <a:pt x="326" y="45"/>
                  </a:cubicBezTo>
                  <a:cubicBezTo>
                    <a:pt x="326" y="46"/>
                    <a:pt x="326" y="46"/>
                    <a:pt x="326" y="47"/>
                  </a:cubicBezTo>
                  <a:cubicBezTo>
                    <a:pt x="326" y="47"/>
                    <a:pt x="326" y="48"/>
                    <a:pt x="325" y="48"/>
                  </a:cubicBezTo>
                  <a:cubicBezTo>
                    <a:pt x="325" y="49"/>
                    <a:pt x="325" y="49"/>
                    <a:pt x="325" y="49"/>
                  </a:cubicBezTo>
                  <a:cubicBezTo>
                    <a:pt x="325" y="49"/>
                    <a:pt x="325" y="49"/>
                    <a:pt x="325" y="49"/>
                  </a:cubicBezTo>
                  <a:cubicBezTo>
                    <a:pt x="325" y="50"/>
                    <a:pt x="325" y="50"/>
                    <a:pt x="325" y="50"/>
                  </a:cubicBezTo>
                  <a:cubicBezTo>
                    <a:pt x="325" y="50"/>
                    <a:pt x="325" y="50"/>
                    <a:pt x="325" y="50"/>
                  </a:cubicBezTo>
                  <a:cubicBezTo>
                    <a:pt x="325" y="50"/>
                    <a:pt x="325" y="51"/>
                    <a:pt x="325" y="51"/>
                  </a:cubicBezTo>
                  <a:cubicBezTo>
                    <a:pt x="325" y="51"/>
                    <a:pt x="325" y="51"/>
                    <a:pt x="325" y="51"/>
                  </a:cubicBezTo>
                  <a:cubicBezTo>
                    <a:pt x="325" y="52"/>
                    <a:pt x="325" y="52"/>
                    <a:pt x="325" y="52"/>
                  </a:cubicBezTo>
                  <a:cubicBezTo>
                    <a:pt x="325" y="52"/>
                    <a:pt x="325" y="52"/>
                    <a:pt x="325" y="52"/>
                  </a:cubicBezTo>
                  <a:cubicBezTo>
                    <a:pt x="325" y="52"/>
                    <a:pt x="325" y="53"/>
                    <a:pt x="325" y="53"/>
                  </a:cubicBezTo>
                  <a:cubicBezTo>
                    <a:pt x="324" y="53"/>
                    <a:pt x="324" y="53"/>
                    <a:pt x="323" y="54"/>
                  </a:cubicBezTo>
                  <a:cubicBezTo>
                    <a:pt x="323" y="54"/>
                    <a:pt x="323" y="54"/>
                    <a:pt x="322" y="55"/>
                  </a:cubicBezTo>
                  <a:cubicBezTo>
                    <a:pt x="322" y="55"/>
                    <a:pt x="322" y="56"/>
                    <a:pt x="322" y="56"/>
                  </a:cubicBezTo>
                  <a:cubicBezTo>
                    <a:pt x="321" y="56"/>
                    <a:pt x="321" y="57"/>
                    <a:pt x="321" y="57"/>
                  </a:cubicBezTo>
                  <a:cubicBezTo>
                    <a:pt x="321" y="57"/>
                    <a:pt x="321" y="58"/>
                    <a:pt x="321" y="58"/>
                  </a:cubicBezTo>
                  <a:cubicBezTo>
                    <a:pt x="321" y="58"/>
                    <a:pt x="321" y="58"/>
                    <a:pt x="321" y="58"/>
                  </a:cubicBezTo>
                  <a:cubicBezTo>
                    <a:pt x="321" y="58"/>
                    <a:pt x="321" y="58"/>
                    <a:pt x="321" y="59"/>
                  </a:cubicBezTo>
                  <a:cubicBezTo>
                    <a:pt x="322" y="59"/>
                    <a:pt x="322" y="59"/>
                    <a:pt x="322" y="59"/>
                  </a:cubicBezTo>
                  <a:cubicBezTo>
                    <a:pt x="322" y="59"/>
                    <a:pt x="322" y="59"/>
                    <a:pt x="323" y="60"/>
                  </a:cubicBezTo>
                  <a:cubicBezTo>
                    <a:pt x="323" y="60"/>
                    <a:pt x="323" y="60"/>
                    <a:pt x="324" y="60"/>
                  </a:cubicBezTo>
                  <a:cubicBezTo>
                    <a:pt x="324" y="60"/>
                    <a:pt x="325" y="60"/>
                    <a:pt x="325" y="61"/>
                  </a:cubicBezTo>
                  <a:cubicBezTo>
                    <a:pt x="326" y="61"/>
                    <a:pt x="326" y="61"/>
                    <a:pt x="327" y="61"/>
                  </a:cubicBezTo>
                  <a:cubicBezTo>
                    <a:pt x="327" y="61"/>
                    <a:pt x="328" y="61"/>
                    <a:pt x="328" y="61"/>
                  </a:cubicBezTo>
                  <a:cubicBezTo>
                    <a:pt x="329" y="62"/>
                    <a:pt x="329" y="62"/>
                    <a:pt x="330" y="62"/>
                  </a:cubicBezTo>
                  <a:cubicBezTo>
                    <a:pt x="330" y="62"/>
                    <a:pt x="330" y="62"/>
                    <a:pt x="331" y="62"/>
                  </a:cubicBezTo>
                  <a:cubicBezTo>
                    <a:pt x="331" y="62"/>
                    <a:pt x="331" y="63"/>
                    <a:pt x="332" y="63"/>
                  </a:cubicBezTo>
                  <a:cubicBezTo>
                    <a:pt x="332" y="63"/>
                    <a:pt x="332" y="63"/>
                    <a:pt x="333" y="63"/>
                  </a:cubicBezTo>
                  <a:cubicBezTo>
                    <a:pt x="333" y="63"/>
                    <a:pt x="333" y="64"/>
                    <a:pt x="333" y="64"/>
                  </a:cubicBezTo>
                  <a:cubicBezTo>
                    <a:pt x="333" y="64"/>
                    <a:pt x="333" y="64"/>
                    <a:pt x="333" y="65"/>
                  </a:cubicBezTo>
                  <a:cubicBezTo>
                    <a:pt x="333" y="65"/>
                    <a:pt x="334" y="65"/>
                    <a:pt x="334" y="66"/>
                  </a:cubicBezTo>
                  <a:cubicBezTo>
                    <a:pt x="334" y="66"/>
                    <a:pt x="334" y="66"/>
                    <a:pt x="334" y="67"/>
                  </a:cubicBezTo>
                  <a:cubicBezTo>
                    <a:pt x="334" y="67"/>
                    <a:pt x="334" y="67"/>
                    <a:pt x="334" y="67"/>
                  </a:cubicBezTo>
                  <a:cubicBezTo>
                    <a:pt x="334" y="68"/>
                    <a:pt x="334" y="68"/>
                    <a:pt x="335" y="68"/>
                  </a:cubicBezTo>
                  <a:cubicBezTo>
                    <a:pt x="335" y="69"/>
                    <a:pt x="335" y="69"/>
                    <a:pt x="335" y="69"/>
                  </a:cubicBezTo>
                  <a:cubicBezTo>
                    <a:pt x="336" y="70"/>
                    <a:pt x="336" y="70"/>
                    <a:pt x="336" y="70"/>
                  </a:cubicBezTo>
                  <a:cubicBezTo>
                    <a:pt x="336" y="70"/>
                    <a:pt x="337" y="70"/>
                    <a:pt x="337" y="71"/>
                  </a:cubicBezTo>
                  <a:cubicBezTo>
                    <a:pt x="337" y="71"/>
                    <a:pt x="338" y="71"/>
                    <a:pt x="338" y="71"/>
                  </a:cubicBezTo>
                  <a:cubicBezTo>
                    <a:pt x="338" y="71"/>
                    <a:pt x="339" y="71"/>
                    <a:pt x="339" y="71"/>
                  </a:cubicBezTo>
                  <a:cubicBezTo>
                    <a:pt x="339" y="71"/>
                    <a:pt x="339" y="71"/>
                    <a:pt x="339" y="71"/>
                  </a:cubicBezTo>
                  <a:cubicBezTo>
                    <a:pt x="339" y="71"/>
                    <a:pt x="340" y="71"/>
                    <a:pt x="340" y="71"/>
                  </a:cubicBezTo>
                  <a:cubicBezTo>
                    <a:pt x="340" y="71"/>
                    <a:pt x="340" y="71"/>
                    <a:pt x="340" y="71"/>
                  </a:cubicBezTo>
                  <a:cubicBezTo>
                    <a:pt x="340" y="71"/>
                    <a:pt x="340" y="71"/>
                    <a:pt x="340" y="72"/>
                  </a:cubicBezTo>
                  <a:cubicBezTo>
                    <a:pt x="340" y="72"/>
                    <a:pt x="340" y="72"/>
                    <a:pt x="340" y="72"/>
                  </a:cubicBezTo>
                  <a:cubicBezTo>
                    <a:pt x="340" y="72"/>
                    <a:pt x="340" y="72"/>
                    <a:pt x="340" y="72"/>
                  </a:cubicBezTo>
                  <a:cubicBezTo>
                    <a:pt x="340" y="72"/>
                    <a:pt x="340" y="73"/>
                    <a:pt x="340" y="73"/>
                  </a:cubicBezTo>
                  <a:cubicBezTo>
                    <a:pt x="340" y="73"/>
                    <a:pt x="340" y="73"/>
                    <a:pt x="340" y="74"/>
                  </a:cubicBezTo>
                  <a:cubicBezTo>
                    <a:pt x="340" y="74"/>
                    <a:pt x="339" y="75"/>
                    <a:pt x="339" y="76"/>
                  </a:cubicBezTo>
                  <a:cubicBezTo>
                    <a:pt x="338" y="76"/>
                    <a:pt x="338" y="77"/>
                    <a:pt x="338" y="77"/>
                  </a:cubicBezTo>
                  <a:cubicBezTo>
                    <a:pt x="337" y="78"/>
                    <a:pt x="337" y="78"/>
                    <a:pt x="336" y="78"/>
                  </a:cubicBezTo>
                  <a:cubicBezTo>
                    <a:pt x="336" y="79"/>
                    <a:pt x="336" y="79"/>
                    <a:pt x="336" y="79"/>
                  </a:cubicBezTo>
                  <a:cubicBezTo>
                    <a:pt x="335" y="79"/>
                    <a:pt x="335" y="79"/>
                    <a:pt x="334" y="78"/>
                  </a:cubicBezTo>
                  <a:cubicBezTo>
                    <a:pt x="334" y="78"/>
                    <a:pt x="333" y="78"/>
                    <a:pt x="333" y="77"/>
                  </a:cubicBezTo>
                  <a:cubicBezTo>
                    <a:pt x="332" y="76"/>
                    <a:pt x="331" y="76"/>
                    <a:pt x="331" y="75"/>
                  </a:cubicBezTo>
                  <a:cubicBezTo>
                    <a:pt x="330" y="75"/>
                    <a:pt x="329" y="74"/>
                    <a:pt x="329" y="74"/>
                  </a:cubicBezTo>
                  <a:cubicBezTo>
                    <a:pt x="328" y="73"/>
                    <a:pt x="328" y="73"/>
                    <a:pt x="328" y="73"/>
                  </a:cubicBezTo>
                  <a:cubicBezTo>
                    <a:pt x="328" y="73"/>
                    <a:pt x="327" y="72"/>
                    <a:pt x="327" y="72"/>
                  </a:cubicBezTo>
                  <a:cubicBezTo>
                    <a:pt x="327" y="72"/>
                    <a:pt x="327" y="72"/>
                    <a:pt x="326" y="72"/>
                  </a:cubicBezTo>
                  <a:cubicBezTo>
                    <a:pt x="326" y="71"/>
                    <a:pt x="326" y="71"/>
                    <a:pt x="326" y="71"/>
                  </a:cubicBezTo>
                  <a:cubicBezTo>
                    <a:pt x="326" y="71"/>
                    <a:pt x="325" y="71"/>
                    <a:pt x="325" y="71"/>
                  </a:cubicBezTo>
                  <a:cubicBezTo>
                    <a:pt x="324" y="70"/>
                    <a:pt x="324" y="70"/>
                    <a:pt x="323" y="70"/>
                  </a:cubicBezTo>
                  <a:cubicBezTo>
                    <a:pt x="322" y="70"/>
                    <a:pt x="322" y="69"/>
                    <a:pt x="321" y="69"/>
                  </a:cubicBezTo>
                  <a:cubicBezTo>
                    <a:pt x="320" y="69"/>
                    <a:pt x="320" y="69"/>
                    <a:pt x="319" y="68"/>
                  </a:cubicBezTo>
                  <a:cubicBezTo>
                    <a:pt x="318" y="68"/>
                    <a:pt x="318" y="68"/>
                    <a:pt x="317" y="68"/>
                  </a:cubicBezTo>
                  <a:cubicBezTo>
                    <a:pt x="317" y="67"/>
                    <a:pt x="316" y="67"/>
                    <a:pt x="315" y="67"/>
                  </a:cubicBezTo>
                  <a:cubicBezTo>
                    <a:pt x="315" y="67"/>
                    <a:pt x="314" y="66"/>
                    <a:pt x="314" y="66"/>
                  </a:cubicBezTo>
                  <a:cubicBezTo>
                    <a:pt x="313" y="66"/>
                    <a:pt x="313" y="66"/>
                    <a:pt x="312" y="66"/>
                  </a:cubicBezTo>
                  <a:cubicBezTo>
                    <a:pt x="312" y="65"/>
                    <a:pt x="311" y="65"/>
                    <a:pt x="311" y="65"/>
                  </a:cubicBezTo>
                  <a:cubicBezTo>
                    <a:pt x="311" y="65"/>
                    <a:pt x="310" y="65"/>
                    <a:pt x="310" y="65"/>
                  </a:cubicBezTo>
                  <a:cubicBezTo>
                    <a:pt x="310" y="64"/>
                    <a:pt x="309" y="64"/>
                    <a:pt x="309" y="64"/>
                  </a:cubicBezTo>
                  <a:cubicBezTo>
                    <a:pt x="308" y="64"/>
                    <a:pt x="308" y="64"/>
                    <a:pt x="308" y="64"/>
                  </a:cubicBezTo>
                  <a:cubicBezTo>
                    <a:pt x="307" y="64"/>
                    <a:pt x="307" y="64"/>
                    <a:pt x="306" y="63"/>
                  </a:cubicBezTo>
                  <a:cubicBezTo>
                    <a:pt x="306" y="63"/>
                    <a:pt x="305" y="63"/>
                    <a:pt x="305" y="63"/>
                  </a:cubicBezTo>
                  <a:cubicBezTo>
                    <a:pt x="304" y="63"/>
                    <a:pt x="304" y="62"/>
                    <a:pt x="303" y="62"/>
                  </a:cubicBezTo>
                  <a:cubicBezTo>
                    <a:pt x="302" y="62"/>
                    <a:pt x="302" y="62"/>
                    <a:pt x="301" y="61"/>
                  </a:cubicBezTo>
                  <a:cubicBezTo>
                    <a:pt x="300" y="60"/>
                    <a:pt x="299" y="60"/>
                    <a:pt x="298" y="59"/>
                  </a:cubicBezTo>
                  <a:cubicBezTo>
                    <a:pt x="297" y="59"/>
                    <a:pt x="296" y="58"/>
                    <a:pt x="295" y="58"/>
                  </a:cubicBezTo>
                  <a:cubicBezTo>
                    <a:pt x="294" y="58"/>
                    <a:pt x="293" y="58"/>
                    <a:pt x="291" y="57"/>
                  </a:cubicBezTo>
                  <a:cubicBezTo>
                    <a:pt x="290" y="57"/>
                    <a:pt x="288" y="57"/>
                    <a:pt x="286" y="57"/>
                  </a:cubicBezTo>
                  <a:cubicBezTo>
                    <a:pt x="286" y="57"/>
                    <a:pt x="286" y="57"/>
                    <a:pt x="286" y="57"/>
                  </a:cubicBezTo>
                  <a:cubicBezTo>
                    <a:pt x="286" y="57"/>
                    <a:pt x="286" y="57"/>
                    <a:pt x="286" y="57"/>
                  </a:cubicBezTo>
                  <a:cubicBezTo>
                    <a:pt x="286" y="57"/>
                    <a:pt x="286" y="57"/>
                    <a:pt x="286" y="57"/>
                  </a:cubicBezTo>
                  <a:cubicBezTo>
                    <a:pt x="286" y="57"/>
                    <a:pt x="286" y="57"/>
                    <a:pt x="286" y="57"/>
                  </a:cubicBezTo>
                  <a:cubicBezTo>
                    <a:pt x="285" y="57"/>
                    <a:pt x="285" y="57"/>
                    <a:pt x="285" y="57"/>
                  </a:cubicBezTo>
                  <a:cubicBezTo>
                    <a:pt x="284" y="57"/>
                    <a:pt x="283" y="57"/>
                    <a:pt x="282" y="57"/>
                  </a:cubicBezTo>
                  <a:cubicBezTo>
                    <a:pt x="281" y="57"/>
                    <a:pt x="280" y="57"/>
                    <a:pt x="280" y="57"/>
                  </a:cubicBezTo>
                  <a:cubicBezTo>
                    <a:pt x="279" y="57"/>
                    <a:pt x="278" y="57"/>
                    <a:pt x="277" y="57"/>
                  </a:cubicBezTo>
                  <a:cubicBezTo>
                    <a:pt x="277" y="56"/>
                    <a:pt x="276" y="56"/>
                    <a:pt x="275" y="56"/>
                  </a:cubicBezTo>
                  <a:cubicBezTo>
                    <a:pt x="275" y="56"/>
                    <a:pt x="274" y="56"/>
                    <a:pt x="274" y="56"/>
                  </a:cubicBezTo>
                  <a:cubicBezTo>
                    <a:pt x="274" y="56"/>
                    <a:pt x="273" y="56"/>
                    <a:pt x="273" y="56"/>
                  </a:cubicBezTo>
                  <a:cubicBezTo>
                    <a:pt x="273" y="56"/>
                    <a:pt x="272" y="56"/>
                    <a:pt x="272" y="56"/>
                  </a:cubicBezTo>
                  <a:cubicBezTo>
                    <a:pt x="272" y="56"/>
                    <a:pt x="271" y="56"/>
                    <a:pt x="271" y="56"/>
                  </a:cubicBezTo>
                  <a:cubicBezTo>
                    <a:pt x="271" y="56"/>
                    <a:pt x="271" y="56"/>
                    <a:pt x="271" y="56"/>
                  </a:cubicBezTo>
                  <a:cubicBezTo>
                    <a:pt x="271" y="56"/>
                    <a:pt x="271" y="56"/>
                    <a:pt x="271" y="56"/>
                  </a:cubicBezTo>
                  <a:cubicBezTo>
                    <a:pt x="271" y="56"/>
                    <a:pt x="271" y="56"/>
                    <a:pt x="271" y="56"/>
                  </a:cubicBezTo>
                  <a:cubicBezTo>
                    <a:pt x="271" y="56"/>
                    <a:pt x="271" y="56"/>
                    <a:pt x="270" y="56"/>
                  </a:cubicBezTo>
                  <a:cubicBezTo>
                    <a:pt x="270" y="56"/>
                    <a:pt x="270" y="56"/>
                    <a:pt x="270" y="56"/>
                  </a:cubicBezTo>
                  <a:cubicBezTo>
                    <a:pt x="270" y="56"/>
                    <a:pt x="270" y="56"/>
                    <a:pt x="270" y="56"/>
                  </a:cubicBezTo>
                  <a:cubicBezTo>
                    <a:pt x="270" y="56"/>
                    <a:pt x="270" y="56"/>
                    <a:pt x="270" y="56"/>
                  </a:cubicBezTo>
                  <a:cubicBezTo>
                    <a:pt x="270" y="56"/>
                    <a:pt x="270" y="56"/>
                    <a:pt x="270" y="56"/>
                  </a:cubicBezTo>
                  <a:cubicBezTo>
                    <a:pt x="270" y="56"/>
                    <a:pt x="270" y="56"/>
                    <a:pt x="270" y="56"/>
                  </a:cubicBezTo>
                  <a:cubicBezTo>
                    <a:pt x="270" y="56"/>
                    <a:pt x="269" y="56"/>
                    <a:pt x="269" y="56"/>
                  </a:cubicBezTo>
                  <a:cubicBezTo>
                    <a:pt x="269" y="55"/>
                    <a:pt x="269" y="55"/>
                    <a:pt x="269" y="55"/>
                  </a:cubicBezTo>
                  <a:cubicBezTo>
                    <a:pt x="269" y="55"/>
                    <a:pt x="269" y="55"/>
                    <a:pt x="269" y="55"/>
                  </a:cubicBezTo>
                  <a:cubicBezTo>
                    <a:pt x="268" y="54"/>
                    <a:pt x="268" y="54"/>
                    <a:pt x="268" y="54"/>
                  </a:cubicBezTo>
                  <a:cubicBezTo>
                    <a:pt x="268" y="54"/>
                    <a:pt x="268" y="53"/>
                    <a:pt x="267" y="53"/>
                  </a:cubicBezTo>
                  <a:cubicBezTo>
                    <a:pt x="267" y="53"/>
                    <a:pt x="267" y="53"/>
                    <a:pt x="266" y="52"/>
                  </a:cubicBezTo>
                  <a:cubicBezTo>
                    <a:pt x="266" y="52"/>
                    <a:pt x="265" y="52"/>
                    <a:pt x="265" y="51"/>
                  </a:cubicBezTo>
                  <a:cubicBezTo>
                    <a:pt x="264" y="51"/>
                    <a:pt x="264" y="51"/>
                    <a:pt x="264" y="51"/>
                  </a:cubicBezTo>
                  <a:cubicBezTo>
                    <a:pt x="263" y="51"/>
                    <a:pt x="263" y="51"/>
                    <a:pt x="263" y="51"/>
                  </a:cubicBezTo>
                  <a:cubicBezTo>
                    <a:pt x="262" y="50"/>
                    <a:pt x="262" y="50"/>
                    <a:pt x="262" y="50"/>
                  </a:cubicBezTo>
                  <a:cubicBezTo>
                    <a:pt x="262" y="50"/>
                    <a:pt x="261" y="50"/>
                    <a:pt x="261" y="50"/>
                  </a:cubicBezTo>
                  <a:cubicBezTo>
                    <a:pt x="260" y="49"/>
                    <a:pt x="260" y="49"/>
                    <a:pt x="260" y="49"/>
                  </a:cubicBezTo>
                  <a:cubicBezTo>
                    <a:pt x="259" y="49"/>
                    <a:pt x="259" y="49"/>
                    <a:pt x="258" y="48"/>
                  </a:cubicBezTo>
                  <a:cubicBezTo>
                    <a:pt x="258" y="48"/>
                    <a:pt x="257" y="48"/>
                    <a:pt x="257" y="48"/>
                  </a:cubicBezTo>
                  <a:cubicBezTo>
                    <a:pt x="257" y="48"/>
                    <a:pt x="256" y="48"/>
                    <a:pt x="256" y="48"/>
                  </a:cubicBezTo>
                  <a:cubicBezTo>
                    <a:pt x="256" y="48"/>
                    <a:pt x="255" y="48"/>
                    <a:pt x="255" y="48"/>
                  </a:cubicBezTo>
                  <a:cubicBezTo>
                    <a:pt x="255" y="48"/>
                    <a:pt x="255" y="48"/>
                    <a:pt x="255" y="48"/>
                  </a:cubicBezTo>
                  <a:cubicBezTo>
                    <a:pt x="255" y="48"/>
                    <a:pt x="255" y="48"/>
                    <a:pt x="254" y="48"/>
                  </a:cubicBezTo>
                  <a:cubicBezTo>
                    <a:pt x="254" y="48"/>
                    <a:pt x="254" y="48"/>
                    <a:pt x="254" y="48"/>
                  </a:cubicBezTo>
                  <a:cubicBezTo>
                    <a:pt x="254" y="48"/>
                    <a:pt x="253" y="49"/>
                    <a:pt x="253" y="49"/>
                  </a:cubicBezTo>
                  <a:cubicBezTo>
                    <a:pt x="253" y="49"/>
                    <a:pt x="253" y="49"/>
                    <a:pt x="253" y="50"/>
                  </a:cubicBezTo>
                  <a:cubicBezTo>
                    <a:pt x="253" y="50"/>
                    <a:pt x="252" y="50"/>
                    <a:pt x="252" y="51"/>
                  </a:cubicBezTo>
                  <a:cubicBezTo>
                    <a:pt x="252" y="51"/>
                    <a:pt x="252" y="51"/>
                    <a:pt x="252" y="52"/>
                  </a:cubicBezTo>
                  <a:cubicBezTo>
                    <a:pt x="253" y="52"/>
                    <a:pt x="253" y="53"/>
                    <a:pt x="253" y="53"/>
                  </a:cubicBezTo>
                  <a:cubicBezTo>
                    <a:pt x="253" y="54"/>
                    <a:pt x="253" y="54"/>
                    <a:pt x="254" y="54"/>
                  </a:cubicBezTo>
                  <a:cubicBezTo>
                    <a:pt x="254" y="55"/>
                    <a:pt x="254" y="55"/>
                    <a:pt x="255" y="55"/>
                  </a:cubicBezTo>
                  <a:cubicBezTo>
                    <a:pt x="255" y="56"/>
                    <a:pt x="256" y="56"/>
                    <a:pt x="257" y="56"/>
                  </a:cubicBezTo>
                  <a:cubicBezTo>
                    <a:pt x="257" y="56"/>
                    <a:pt x="257" y="56"/>
                    <a:pt x="258" y="56"/>
                  </a:cubicBezTo>
                  <a:cubicBezTo>
                    <a:pt x="258" y="56"/>
                    <a:pt x="258" y="56"/>
                    <a:pt x="258" y="56"/>
                  </a:cubicBezTo>
                  <a:cubicBezTo>
                    <a:pt x="259" y="56"/>
                    <a:pt x="259" y="57"/>
                    <a:pt x="259" y="57"/>
                  </a:cubicBezTo>
                  <a:cubicBezTo>
                    <a:pt x="259" y="57"/>
                    <a:pt x="259" y="57"/>
                    <a:pt x="259" y="57"/>
                  </a:cubicBezTo>
                  <a:cubicBezTo>
                    <a:pt x="259" y="57"/>
                    <a:pt x="259" y="57"/>
                    <a:pt x="260" y="57"/>
                  </a:cubicBezTo>
                  <a:cubicBezTo>
                    <a:pt x="260" y="58"/>
                    <a:pt x="260" y="58"/>
                    <a:pt x="260" y="58"/>
                  </a:cubicBezTo>
                  <a:cubicBezTo>
                    <a:pt x="260" y="58"/>
                    <a:pt x="261" y="58"/>
                    <a:pt x="261" y="58"/>
                  </a:cubicBezTo>
                  <a:cubicBezTo>
                    <a:pt x="261" y="58"/>
                    <a:pt x="262" y="58"/>
                    <a:pt x="262" y="58"/>
                  </a:cubicBezTo>
                  <a:cubicBezTo>
                    <a:pt x="262" y="58"/>
                    <a:pt x="262" y="58"/>
                    <a:pt x="262" y="58"/>
                  </a:cubicBezTo>
                  <a:cubicBezTo>
                    <a:pt x="262" y="58"/>
                    <a:pt x="262" y="58"/>
                    <a:pt x="263" y="58"/>
                  </a:cubicBezTo>
                  <a:cubicBezTo>
                    <a:pt x="263" y="58"/>
                    <a:pt x="263" y="58"/>
                    <a:pt x="263" y="58"/>
                  </a:cubicBezTo>
                  <a:cubicBezTo>
                    <a:pt x="263" y="58"/>
                    <a:pt x="263" y="58"/>
                    <a:pt x="263" y="58"/>
                  </a:cubicBezTo>
                  <a:cubicBezTo>
                    <a:pt x="263" y="58"/>
                    <a:pt x="263" y="58"/>
                    <a:pt x="263" y="58"/>
                  </a:cubicBezTo>
                  <a:cubicBezTo>
                    <a:pt x="263" y="58"/>
                    <a:pt x="263" y="58"/>
                    <a:pt x="263" y="58"/>
                  </a:cubicBezTo>
                  <a:cubicBezTo>
                    <a:pt x="263" y="58"/>
                    <a:pt x="263" y="58"/>
                    <a:pt x="263" y="58"/>
                  </a:cubicBezTo>
                  <a:cubicBezTo>
                    <a:pt x="263" y="58"/>
                    <a:pt x="264" y="58"/>
                    <a:pt x="264" y="58"/>
                  </a:cubicBezTo>
                  <a:cubicBezTo>
                    <a:pt x="264" y="58"/>
                    <a:pt x="264" y="58"/>
                    <a:pt x="265" y="58"/>
                  </a:cubicBezTo>
                  <a:cubicBezTo>
                    <a:pt x="265" y="58"/>
                    <a:pt x="265" y="58"/>
                    <a:pt x="266" y="58"/>
                  </a:cubicBezTo>
                  <a:cubicBezTo>
                    <a:pt x="266" y="58"/>
                    <a:pt x="266" y="59"/>
                    <a:pt x="266" y="59"/>
                  </a:cubicBezTo>
                  <a:cubicBezTo>
                    <a:pt x="267" y="59"/>
                    <a:pt x="267" y="59"/>
                    <a:pt x="267" y="59"/>
                  </a:cubicBezTo>
                  <a:cubicBezTo>
                    <a:pt x="267" y="59"/>
                    <a:pt x="267" y="59"/>
                    <a:pt x="267" y="60"/>
                  </a:cubicBezTo>
                  <a:cubicBezTo>
                    <a:pt x="267" y="60"/>
                    <a:pt x="267" y="60"/>
                    <a:pt x="268" y="60"/>
                  </a:cubicBezTo>
                  <a:cubicBezTo>
                    <a:pt x="268" y="60"/>
                    <a:pt x="268" y="60"/>
                    <a:pt x="268" y="61"/>
                  </a:cubicBezTo>
                  <a:cubicBezTo>
                    <a:pt x="268" y="61"/>
                    <a:pt x="268" y="61"/>
                    <a:pt x="268" y="61"/>
                  </a:cubicBezTo>
                  <a:cubicBezTo>
                    <a:pt x="268" y="62"/>
                    <a:pt x="268" y="63"/>
                    <a:pt x="268" y="63"/>
                  </a:cubicBezTo>
                  <a:cubicBezTo>
                    <a:pt x="268" y="64"/>
                    <a:pt x="269" y="65"/>
                    <a:pt x="269" y="65"/>
                  </a:cubicBezTo>
                  <a:cubicBezTo>
                    <a:pt x="269" y="66"/>
                    <a:pt x="270" y="66"/>
                    <a:pt x="270" y="67"/>
                  </a:cubicBezTo>
                  <a:cubicBezTo>
                    <a:pt x="271" y="68"/>
                    <a:pt x="271" y="68"/>
                    <a:pt x="272" y="68"/>
                  </a:cubicBezTo>
                  <a:cubicBezTo>
                    <a:pt x="272" y="69"/>
                    <a:pt x="272" y="69"/>
                    <a:pt x="272" y="69"/>
                  </a:cubicBezTo>
                  <a:cubicBezTo>
                    <a:pt x="272" y="69"/>
                    <a:pt x="272" y="69"/>
                    <a:pt x="272" y="69"/>
                  </a:cubicBezTo>
                  <a:cubicBezTo>
                    <a:pt x="272" y="70"/>
                    <a:pt x="272" y="70"/>
                    <a:pt x="272" y="70"/>
                  </a:cubicBezTo>
                  <a:cubicBezTo>
                    <a:pt x="272" y="70"/>
                    <a:pt x="272" y="70"/>
                    <a:pt x="272" y="71"/>
                  </a:cubicBezTo>
                  <a:cubicBezTo>
                    <a:pt x="272" y="71"/>
                    <a:pt x="272" y="71"/>
                    <a:pt x="272" y="71"/>
                  </a:cubicBezTo>
                  <a:cubicBezTo>
                    <a:pt x="272" y="71"/>
                    <a:pt x="272" y="72"/>
                    <a:pt x="271" y="72"/>
                  </a:cubicBezTo>
                  <a:cubicBezTo>
                    <a:pt x="271" y="72"/>
                    <a:pt x="271" y="72"/>
                    <a:pt x="271" y="72"/>
                  </a:cubicBezTo>
                  <a:cubicBezTo>
                    <a:pt x="270" y="72"/>
                    <a:pt x="270" y="72"/>
                    <a:pt x="270" y="72"/>
                  </a:cubicBezTo>
                  <a:cubicBezTo>
                    <a:pt x="269" y="72"/>
                    <a:pt x="268" y="72"/>
                    <a:pt x="267" y="72"/>
                  </a:cubicBezTo>
                  <a:cubicBezTo>
                    <a:pt x="266" y="72"/>
                    <a:pt x="266" y="72"/>
                    <a:pt x="265" y="72"/>
                  </a:cubicBezTo>
                  <a:cubicBezTo>
                    <a:pt x="265" y="73"/>
                    <a:pt x="264" y="73"/>
                    <a:pt x="264" y="73"/>
                  </a:cubicBezTo>
                  <a:cubicBezTo>
                    <a:pt x="264" y="73"/>
                    <a:pt x="263" y="73"/>
                    <a:pt x="263" y="74"/>
                  </a:cubicBezTo>
                  <a:cubicBezTo>
                    <a:pt x="263" y="74"/>
                    <a:pt x="263" y="74"/>
                    <a:pt x="263" y="74"/>
                  </a:cubicBezTo>
                  <a:cubicBezTo>
                    <a:pt x="263" y="74"/>
                    <a:pt x="263" y="74"/>
                    <a:pt x="263" y="74"/>
                  </a:cubicBezTo>
                  <a:cubicBezTo>
                    <a:pt x="263" y="75"/>
                    <a:pt x="263" y="75"/>
                    <a:pt x="263" y="75"/>
                  </a:cubicBezTo>
                  <a:cubicBezTo>
                    <a:pt x="263" y="75"/>
                    <a:pt x="263" y="75"/>
                    <a:pt x="264" y="76"/>
                  </a:cubicBezTo>
                  <a:cubicBezTo>
                    <a:pt x="264" y="76"/>
                    <a:pt x="264" y="76"/>
                    <a:pt x="264" y="76"/>
                  </a:cubicBezTo>
                  <a:cubicBezTo>
                    <a:pt x="264" y="76"/>
                    <a:pt x="264" y="76"/>
                    <a:pt x="264" y="76"/>
                  </a:cubicBezTo>
                  <a:cubicBezTo>
                    <a:pt x="264" y="76"/>
                    <a:pt x="264" y="76"/>
                    <a:pt x="264" y="77"/>
                  </a:cubicBezTo>
                  <a:cubicBezTo>
                    <a:pt x="264" y="77"/>
                    <a:pt x="264" y="77"/>
                    <a:pt x="264" y="77"/>
                  </a:cubicBezTo>
                  <a:cubicBezTo>
                    <a:pt x="264" y="77"/>
                    <a:pt x="264" y="77"/>
                    <a:pt x="264" y="77"/>
                  </a:cubicBezTo>
                  <a:cubicBezTo>
                    <a:pt x="264" y="77"/>
                    <a:pt x="264" y="77"/>
                    <a:pt x="263" y="77"/>
                  </a:cubicBezTo>
                  <a:cubicBezTo>
                    <a:pt x="263" y="77"/>
                    <a:pt x="263" y="77"/>
                    <a:pt x="263" y="77"/>
                  </a:cubicBezTo>
                  <a:cubicBezTo>
                    <a:pt x="263" y="77"/>
                    <a:pt x="263" y="77"/>
                    <a:pt x="263" y="77"/>
                  </a:cubicBezTo>
                  <a:cubicBezTo>
                    <a:pt x="262" y="77"/>
                    <a:pt x="262" y="77"/>
                    <a:pt x="262" y="77"/>
                  </a:cubicBezTo>
                  <a:cubicBezTo>
                    <a:pt x="262" y="77"/>
                    <a:pt x="262" y="77"/>
                    <a:pt x="261" y="77"/>
                  </a:cubicBezTo>
                  <a:cubicBezTo>
                    <a:pt x="261" y="77"/>
                    <a:pt x="261" y="77"/>
                    <a:pt x="261" y="77"/>
                  </a:cubicBezTo>
                  <a:cubicBezTo>
                    <a:pt x="260" y="77"/>
                    <a:pt x="260" y="77"/>
                    <a:pt x="260" y="77"/>
                  </a:cubicBezTo>
                  <a:cubicBezTo>
                    <a:pt x="260" y="76"/>
                    <a:pt x="259" y="76"/>
                    <a:pt x="259" y="76"/>
                  </a:cubicBezTo>
                  <a:cubicBezTo>
                    <a:pt x="259" y="76"/>
                    <a:pt x="259" y="76"/>
                    <a:pt x="259" y="76"/>
                  </a:cubicBezTo>
                  <a:cubicBezTo>
                    <a:pt x="259" y="76"/>
                    <a:pt x="259" y="76"/>
                    <a:pt x="259" y="76"/>
                  </a:cubicBezTo>
                  <a:cubicBezTo>
                    <a:pt x="258" y="76"/>
                    <a:pt x="258" y="75"/>
                    <a:pt x="258" y="75"/>
                  </a:cubicBezTo>
                  <a:cubicBezTo>
                    <a:pt x="258" y="75"/>
                    <a:pt x="258" y="75"/>
                    <a:pt x="258" y="75"/>
                  </a:cubicBezTo>
                  <a:cubicBezTo>
                    <a:pt x="259" y="74"/>
                    <a:pt x="259" y="74"/>
                    <a:pt x="259" y="74"/>
                  </a:cubicBezTo>
                  <a:cubicBezTo>
                    <a:pt x="259" y="73"/>
                    <a:pt x="259" y="73"/>
                    <a:pt x="260" y="73"/>
                  </a:cubicBezTo>
                  <a:cubicBezTo>
                    <a:pt x="260" y="73"/>
                    <a:pt x="260" y="73"/>
                    <a:pt x="260" y="73"/>
                  </a:cubicBezTo>
                  <a:cubicBezTo>
                    <a:pt x="260" y="72"/>
                    <a:pt x="260" y="72"/>
                    <a:pt x="260" y="72"/>
                  </a:cubicBezTo>
                  <a:cubicBezTo>
                    <a:pt x="260" y="72"/>
                    <a:pt x="260" y="72"/>
                    <a:pt x="260" y="72"/>
                  </a:cubicBezTo>
                  <a:cubicBezTo>
                    <a:pt x="260" y="72"/>
                    <a:pt x="260" y="72"/>
                    <a:pt x="260" y="72"/>
                  </a:cubicBezTo>
                  <a:cubicBezTo>
                    <a:pt x="260" y="72"/>
                    <a:pt x="260" y="71"/>
                    <a:pt x="260" y="71"/>
                  </a:cubicBezTo>
                  <a:cubicBezTo>
                    <a:pt x="260" y="71"/>
                    <a:pt x="260" y="71"/>
                    <a:pt x="260" y="71"/>
                  </a:cubicBezTo>
                  <a:cubicBezTo>
                    <a:pt x="260" y="71"/>
                    <a:pt x="260" y="71"/>
                    <a:pt x="259" y="70"/>
                  </a:cubicBezTo>
                  <a:cubicBezTo>
                    <a:pt x="259" y="70"/>
                    <a:pt x="259" y="70"/>
                    <a:pt x="258" y="69"/>
                  </a:cubicBezTo>
                  <a:cubicBezTo>
                    <a:pt x="257" y="69"/>
                    <a:pt x="256" y="68"/>
                    <a:pt x="255" y="68"/>
                  </a:cubicBezTo>
                  <a:cubicBezTo>
                    <a:pt x="254" y="68"/>
                    <a:pt x="254" y="68"/>
                    <a:pt x="254" y="68"/>
                  </a:cubicBezTo>
                  <a:cubicBezTo>
                    <a:pt x="254" y="68"/>
                    <a:pt x="253" y="68"/>
                    <a:pt x="252" y="68"/>
                  </a:cubicBezTo>
                  <a:cubicBezTo>
                    <a:pt x="252" y="69"/>
                    <a:pt x="251" y="69"/>
                    <a:pt x="250" y="69"/>
                  </a:cubicBezTo>
                  <a:cubicBezTo>
                    <a:pt x="250" y="70"/>
                    <a:pt x="249" y="70"/>
                    <a:pt x="248" y="71"/>
                  </a:cubicBezTo>
                  <a:cubicBezTo>
                    <a:pt x="247" y="71"/>
                    <a:pt x="246" y="72"/>
                    <a:pt x="245" y="72"/>
                  </a:cubicBezTo>
                  <a:cubicBezTo>
                    <a:pt x="245" y="72"/>
                    <a:pt x="245" y="73"/>
                    <a:pt x="244" y="73"/>
                  </a:cubicBezTo>
                  <a:cubicBezTo>
                    <a:pt x="244" y="73"/>
                    <a:pt x="244" y="73"/>
                    <a:pt x="243" y="73"/>
                  </a:cubicBezTo>
                  <a:cubicBezTo>
                    <a:pt x="243" y="74"/>
                    <a:pt x="243" y="74"/>
                    <a:pt x="242" y="74"/>
                  </a:cubicBezTo>
                  <a:cubicBezTo>
                    <a:pt x="242" y="74"/>
                    <a:pt x="242" y="74"/>
                    <a:pt x="242" y="74"/>
                  </a:cubicBezTo>
                  <a:cubicBezTo>
                    <a:pt x="242" y="74"/>
                    <a:pt x="242" y="74"/>
                    <a:pt x="241" y="74"/>
                  </a:cubicBezTo>
                  <a:cubicBezTo>
                    <a:pt x="241" y="74"/>
                    <a:pt x="241" y="74"/>
                    <a:pt x="241" y="74"/>
                  </a:cubicBezTo>
                  <a:cubicBezTo>
                    <a:pt x="241" y="74"/>
                    <a:pt x="241" y="74"/>
                    <a:pt x="241" y="74"/>
                  </a:cubicBezTo>
                  <a:cubicBezTo>
                    <a:pt x="241" y="74"/>
                    <a:pt x="241" y="74"/>
                    <a:pt x="240" y="74"/>
                  </a:cubicBezTo>
                  <a:cubicBezTo>
                    <a:pt x="240" y="74"/>
                    <a:pt x="240" y="74"/>
                    <a:pt x="240" y="74"/>
                  </a:cubicBezTo>
                  <a:cubicBezTo>
                    <a:pt x="240" y="74"/>
                    <a:pt x="239" y="74"/>
                    <a:pt x="239" y="74"/>
                  </a:cubicBezTo>
                  <a:cubicBezTo>
                    <a:pt x="239" y="74"/>
                    <a:pt x="238" y="74"/>
                    <a:pt x="238" y="74"/>
                  </a:cubicBezTo>
                  <a:cubicBezTo>
                    <a:pt x="238" y="74"/>
                    <a:pt x="238" y="74"/>
                    <a:pt x="237" y="74"/>
                  </a:cubicBezTo>
                  <a:cubicBezTo>
                    <a:pt x="237" y="74"/>
                    <a:pt x="237" y="74"/>
                    <a:pt x="236" y="74"/>
                  </a:cubicBezTo>
                  <a:cubicBezTo>
                    <a:pt x="236" y="74"/>
                    <a:pt x="235" y="74"/>
                    <a:pt x="235" y="74"/>
                  </a:cubicBezTo>
                  <a:cubicBezTo>
                    <a:pt x="234" y="74"/>
                    <a:pt x="234" y="74"/>
                    <a:pt x="234" y="74"/>
                  </a:cubicBezTo>
                  <a:cubicBezTo>
                    <a:pt x="233" y="74"/>
                    <a:pt x="233" y="74"/>
                    <a:pt x="232" y="74"/>
                  </a:cubicBezTo>
                  <a:cubicBezTo>
                    <a:pt x="232" y="74"/>
                    <a:pt x="231" y="74"/>
                    <a:pt x="231" y="74"/>
                  </a:cubicBezTo>
                  <a:cubicBezTo>
                    <a:pt x="231" y="74"/>
                    <a:pt x="230" y="74"/>
                    <a:pt x="230" y="74"/>
                  </a:cubicBezTo>
                  <a:cubicBezTo>
                    <a:pt x="230" y="74"/>
                    <a:pt x="229" y="74"/>
                    <a:pt x="229" y="74"/>
                  </a:cubicBezTo>
                  <a:cubicBezTo>
                    <a:pt x="228" y="74"/>
                    <a:pt x="228" y="74"/>
                    <a:pt x="228" y="74"/>
                  </a:cubicBezTo>
                  <a:cubicBezTo>
                    <a:pt x="227" y="74"/>
                    <a:pt x="226" y="75"/>
                    <a:pt x="225" y="75"/>
                  </a:cubicBezTo>
                  <a:cubicBezTo>
                    <a:pt x="225" y="75"/>
                    <a:pt x="224" y="76"/>
                    <a:pt x="224" y="76"/>
                  </a:cubicBezTo>
                  <a:cubicBezTo>
                    <a:pt x="223" y="77"/>
                    <a:pt x="223" y="77"/>
                    <a:pt x="223" y="77"/>
                  </a:cubicBezTo>
                  <a:cubicBezTo>
                    <a:pt x="222" y="78"/>
                    <a:pt x="222" y="78"/>
                    <a:pt x="222" y="78"/>
                  </a:cubicBezTo>
                  <a:cubicBezTo>
                    <a:pt x="222" y="79"/>
                    <a:pt x="222" y="79"/>
                    <a:pt x="222" y="79"/>
                  </a:cubicBezTo>
                  <a:cubicBezTo>
                    <a:pt x="221" y="79"/>
                    <a:pt x="221" y="79"/>
                    <a:pt x="221" y="79"/>
                  </a:cubicBezTo>
                  <a:cubicBezTo>
                    <a:pt x="221" y="80"/>
                    <a:pt x="221" y="80"/>
                    <a:pt x="221" y="80"/>
                  </a:cubicBezTo>
                  <a:cubicBezTo>
                    <a:pt x="221" y="80"/>
                    <a:pt x="221" y="80"/>
                    <a:pt x="221" y="80"/>
                  </a:cubicBezTo>
                  <a:cubicBezTo>
                    <a:pt x="221" y="80"/>
                    <a:pt x="221" y="80"/>
                    <a:pt x="221" y="80"/>
                  </a:cubicBezTo>
                  <a:cubicBezTo>
                    <a:pt x="221" y="80"/>
                    <a:pt x="220" y="80"/>
                    <a:pt x="220" y="80"/>
                  </a:cubicBezTo>
                  <a:cubicBezTo>
                    <a:pt x="220" y="80"/>
                    <a:pt x="220" y="80"/>
                    <a:pt x="220" y="80"/>
                  </a:cubicBezTo>
                  <a:cubicBezTo>
                    <a:pt x="220" y="80"/>
                    <a:pt x="220" y="80"/>
                    <a:pt x="220" y="80"/>
                  </a:cubicBezTo>
                  <a:cubicBezTo>
                    <a:pt x="220" y="80"/>
                    <a:pt x="220" y="80"/>
                    <a:pt x="220" y="80"/>
                  </a:cubicBezTo>
                  <a:cubicBezTo>
                    <a:pt x="220" y="80"/>
                    <a:pt x="220" y="80"/>
                    <a:pt x="220" y="80"/>
                  </a:cubicBezTo>
                  <a:cubicBezTo>
                    <a:pt x="219" y="80"/>
                    <a:pt x="219" y="80"/>
                    <a:pt x="219" y="80"/>
                  </a:cubicBezTo>
                  <a:cubicBezTo>
                    <a:pt x="219" y="80"/>
                    <a:pt x="219" y="80"/>
                    <a:pt x="218" y="80"/>
                  </a:cubicBezTo>
                  <a:cubicBezTo>
                    <a:pt x="218" y="80"/>
                    <a:pt x="218" y="80"/>
                    <a:pt x="218" y="80"/>
                  </a:cubicBezTo>
                  <a:cubicBezTo>
                    <a:pt x="218" y="80"/>
                    <a:pt x="218" y="80"/>
                    <a:pt x="217" y="80"/>
                  </a:cubicBezTo>
                  <a:cubicBezTo>
                    <a:pt x="217" y="80"/>
                    <a:pt x="217" y="80"/>
                    <a:pt x="217" y="80"/>
                  </a:cubicBezTo>
                  <a:cubicBezTo>
                    <a:pt x="217" y="80"/>
                    <a:pt x="217" y="80"/>
                    <a:pt x="216" y="80"/>
                  </a:cubicBezTo>
                  <a:cubicBezTo>
                    <a:pt x="216" y="80"/>
                    <a:pt x="216" y="80"/>
                    <a:pt x="216" y="80"/>
                  </a:cubicBezTo>
                  <a:cubicBezTo>
                    <a:pt x="216" y="80"/>
                    <a:pt x="215" y="80"/>
                    <a:pt x="215" y="80"/>
                  </a:cubicBezTo>
                  <a:cubicBezTo>
                    <a:pt x="215" y="80"/>
                    <a:pt x="215" y="80"/>
                    <a:pt x="215" y="80"/>
                  </a:cubicBezTo>
                  <a:cubicBezTo>
                    <a:pt x="215" y="80"/>
                    <a:pt x="214" y="80"/>
                    <a:pt x="214" y="80"/>
                  </a:cubicBezTo>
                  <a:cubicBezTo>
                    <a:pt x="214" y="80"/>
                    <a:pt x="213" y="80"/>
                    <a:pt x="213" y="80"/>
                  </a:cubicBezTo>
                  <a:cubicBezTo>
                    <a:pt x="212" y="80"/>
                    <a:pt x="212" y="80"/>
                    <a:pt x="212" y="80"/>
                  </a:cubicBezTo>
                  <a:cubicBezTo>
                    <a:pt x="211" y="79"/>
                    <a:pt x="211" y="79"/>
                    <a:pt x="210" y="79"/>
                  </a:cubicBezTo>
                  <a:cubicBezTo>
                    <a:pt x="210" y="79"/>
                    <a:pt x="210" y="79"/>
                    <a:pt x="209" y="79"/>
                  </a:cubicBezTo>
                  <a:cubicBezTo>
                    <a:pt x="209" y="79"/>
                    <a:pt x="209" y="79"/>
                    <a:pt x="209" y="79"/>
                  </a:cubicBezTo>
                  <a:cubicBezTo>
                    <a:pt x="209" y="79"/>
                    <a:pt x="209" y="78"/>
                    <a:pt x="209" y="78"/>
                  </a:cubicBezTo>
                  <a:cubicBezTo>
                    <a:pt x="209" y="78"/>
                    <a:pt x="209" y="78"/>
                    <a:pt x="208" y="78"/>
                  </a:cubicBezTo>
                  <a:cubicBezTo>
                    <a:pt x="208" y="78"/>
                    <a:pt x="208" y="78"/>
                    <a:pt x="208" y="78"/>
                  </a:cubicBezTo>
                  <a:cubicBezTo>
                    <a:pt x="208" y="78"/>
                    <a:pt x="209" y="78"/>
                    <a:pt x="209" y="78"/>
                  </a:cubicBezTo>
                  <a:cubicBezTo>
                    <a:pt x="209" y="78"/>
                    <a:pt x="209" y="78"/>
                    <a:pt x="209" y="78"/>
                  </a:cubicBezTo>
                  <a:cubicBezTo>
                    <a:pt x="209" y="78"/>
                    <a:pt x="209" y="78"/>
                    <a:pt x="210" y="78"/>
                  </a:cubicBezTo>
                  <a:cubicBezTo>
                    <a:pt x="210" y="78"/>
                    <a:pt x="210" y="78"/>
                    <a:pt x="211" y="78"/>
                  </a:cubicBezTo>
                  <a:cubicBezTo>
                    <a:pt x="211" y="78"/>
                    <a:pt x="211" y="78"/>
                    <a:pt x="211" y="78"/>
                  </a:cubicBezTo>
                  <a:cubicBezTo>
                    <a:pt x="211" y="78"/>
                    <a:pt x="211" y="78"/>
                    <a:pt x="211" y="78"/>
                  </a:cubicBezTo>
                  <a:cubicBezTo>
                    <a:pt x="211" y="78"/>
                    <a:pt x="211" y="78"/>
                    <a:pt x="211" y="78"/>
                  </a:cubicBezTo>
                  <a:cubicBezTo>
                    <a:pt x="211" y="78"/>
                    <a:pt x="211" y="78"/>
                    <a:pt x="212" y="78"/>
                  </a:cubicBezTo>
                  <a:cubicBezTo>
                    <a:pt x="212" y="78"/>
                    <a:pt x="212" y="78"/>
                    <a:pt x="212" y="78"/>
                  </a:cubicBezTo>
                  <a:cubicBezTo>
                    <a:pt x="212" y="78"/>
                    <a:pt x="212" y="78"/>
                    <a:pt x="213" y="78"/>
                  </a:cubicBezTo>
                  <a:cubicBezTo>
                    <a:pt x="213" y="78"/>
                    <a:pt x="213" y="78"/>
                    <a:pt x="213" y="77"/>
                  </a:cubicBezTo>
                  <a:cubicBezTo>
                    <a:pt x="214" y="77"/>
                    <a:pt x="214" y="77"/>
                    <a:pt x="214" y="77"/>
                  </a:cubicBezTo>
                  <a:cubicBezTo>
                    <a:pt x="214" y="77"/>
                    <a:pt x="214" y="77"/>
                    <a:pt x="214" y="77"/>
                  </a:cubicBezTo>
                  <a:cubicBezTo>
                    <a:pt x="214" y="77"/>
                    <a:pt x="214" y="76"/>
                    <a:pt x="214" y="76"/>
                  </a:cubicBezTo>
                  <a:cubicBezTo>
                    <a:pt x="214" y="76"/>
                    <a:pt x="214" y="76"/>
                    <a:pt x="214" y="76"/>
                  </a:cubicBezTo>
                  <a:cubicBezTo>
                    <a:pt x="214" y="76"/>
                    <a:pt x="214" y="75"/>
                    <a:pt x="214" y="75"/>
                  </a:cubicBezTo>
                  <a:cubicBezTo>
                    <a:pt x="214" y="75"/>
                    <a:pt x="214" y="75"/>
                    <a:pt x="213" y="75"/>
                  </a:cubicBezTo>
                  <a:cubicBezTo>
                    <a:pt x="213" y="74"/>
                    <a:pt x="213" y="74"/>
                    <a:pt x="213" y="74"/>
                  </a:cubicBezTo>
                  <a:cubicBezTo>
                    <a:pt x="213" y="74"/>
                    <a:pt x="213" y="73"/>
                    <a:pt x="213" y="73"/>
                  </a:cubicBezTo>
                  <a:cubicBezTo>
                    <a:pt x="213" y="73"/>
                    <a:pt x="214" y="73"/>
                    <a:pt x="214" y="72"/>
                  </a:cubicBezTo>
                  <a:cubicBezTo>
                    <a:pt x="214" y="72"/>
                    <a:pt x="214" y="72"/>
                    <a:pt x="214" y="71"/>
                  </a:cubicBezTo>
                  <a:cubicBezTo>
                    <a:pt x="215" y="71"/>
                    <a:pt x="215" y="71"/>
                    <a:pt x="215" y="71"/>
                  </a:cubicBezTo>
                  <a:cubicBezTo>
                    <a:pt x="215" y="71"/>
                    <a:pt x="215" y="70"/>
                    <a:pt x="215" y="70"/>
                  </a:cubicBezTo>
                  <a:cubicBezTo>
                    <a:pt x="215" y="70"/>
                    <a:pt x="215" y="70"/>
                    <a:pt x="215" y="70"/>
                  </a:cubicBezTo>
                  <a:cubicBezTo>
                    <a:pt x="215" y="70"/>
                    <a:pt x="215" y="69"/>
                    <a:pt x="215" y="69"/>
                  </a:cubicBezTo>
                  <a:cubicBezTo>
                    <a:pt x="215" y="69"/>
                    <a:pt x="215" y="69"/>
                    <a:pt x="215" y="69"/>
                  </a:cubicBezTo>
                  <a:cubicBezTo>
                    <a:pt x="215" y="69"/>
                    <a:pt x="215" y="69"/>
                    <a:pt x="215" y="69"/>
                  </a:cubicBezTo>
                  <a:cubicBezTo>
                    <a:pt x="215" y="69"/>
                    <a:pt x="215" y="69"/>
                    <a:pt x="215" y="69"/>
                  </a:cubicBezTo>
                  <a:cubicBezTo>
                    <a:pt x="215" y="69"/>
                    <a:pt x="214" y="69"/>
                    <a:pt x="214" y="69"/>
                  </a:cubicBezTo>
                  <a:cubicBezTo>
                    <a:pt x="214" y="69"/>
                    <a:pt x="213" y="69"/>
                    <a:pt x="212" y="69"/>
                  </a:cubicBezTo>
                  <a:cubicBezTo>
                    <a:pt x="211" y="69"/>
                    <a:pt x="210" y="70"/>
                    <a:pt x="208" y="70"/>
                  </a:cubicBezTo>
                  <a:cubicBezTo>
                    <a:pt x="207" y="70"/>
                    <a:pt x="206" y="71"/>
                    <a:pt x="205" y="71"/>
                  </a:cubicBezTo>
                  <a:cubicBezTo>
                    <a:pt x="204" y="71"/>
                    <a:pt x="204" y="72"/>
                    <a:pt x="203" y="72"/>
                  </a:cubicBezTo>
                  <a:cubicBezTo>
                    <a:pt x="203" y="72"/>
                    <a:pt x="203" y="73"/>
                    <a:pt x="203" y="73"/>
                  </a:cubicBezTo>
                  <a:cubicBezTo>
                    <a:pt x="203" y="73"/>
                    <a:pt x="203" y="73"/>
                    <a:pt x="203" y="74"/>
                  </a:cubicBezTo>
                  <a:cubicBezTo>
                    <a:pt x="202" y="74"/>
                    <a:pt x="202" y="74"/>
                    <a:pt x="202" y="74"/>
                  </a:cubicBezTo>
                  <a:cubicBezTo>
                    <a:pt x="202" y="75"/>
                    <a:pt x="202" y="75"/>
                    <a:pt x="202" y="75"/>
                  </a:cubicBezTo>
                  <a:cubicBezTo>
                    <a:pt x="202" y="75"/>
                    <a:pt x="202" y="75"/>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1" y="77"/>
                    <a:pt x="201" y="77"/>
                  </a:cubicBezTo>
                  <a:cubicBezTo>
                    <a:pt x="201" y="77"/>
                    <a:pt x="201" y="77"/>
                    <a:pt x="201" y="77"/>
                  </a:cubicBezTo>
                  <a:cubicBezTo>
                    <a:pt x="201" y="77"/>
                    <a:pt x="201" y="77"/>
                    <a:pt x="201" y="77"/>
                  </a:cubicBezTo>
                  <a:cubicBezTo>
                    <a:pt x="201" y="77"/>
                    <a:pt x="201" y="76"/>
                    <a:pt x="201" y="76"/>
                  </a:cubicBezTo>
                  <a:cubicBezTo>
                    <a:pt x="201" y="76"/>
                    <a:pt x="201" y="76"/>
                    <a:pt x="201" y="76"/>
                  </a:cubicBezTo>
                  <a:cubicBezTo>
                    <a:pt x="200" y="76"/>
                    <a:pt x="200" y="76"/>
                    <a:pt x="200" y="76"/>
                  </a:cubicBezTo>
                  <a:cubicBezTo>
                    <a:pt x="200" y="75"/>
                    <a:pt x="200" y="75"/>
                    <a:pt x="200" y="75"/>
                  </a:cubicBezTo>
                  <a:cubicBezTo>
                    <a:pt x="200" y="75"/>
                    <a:pt x="199" y="75"/>
                    <a:pt x="199" y="75"/>
                  </a:cubicBezTo>
                  <a:cubicBezTo>
                    <a:pt x="199" y="75"/>
                    <a:pt x="199" y="75"/>
                    <a:pt x="199" y="75"/>
                  </a:cubicBezTo>
                  <a:cubicBezTo>
                    <a:pt x="199" y="74"/>
                    <a:pt x="198" y="74"/>
                    <a:pt x="198" y="74"/>
                  </a:cubicBezTo>
                  <a:cubicBezTo>
                    <a:pt x="198" y="74"/>
                    <a:pt x="198" y="74"/>
                    <a:pt x="198" y="74"/>
                  </a:cubicBezTo>
                  <a:cubicBezTo>
                    <a:pt x="198" y="74"/>
                    <a:pt x="198" y="74"/>
                    <a:pt x="198" y="74"/>
                  </a:cubicBezTo>
                  <a:cubicBezTo>
                    <a:pt x="198" y="74"/>
                    <a:pt x="198" y="74"/>
                    <a:pt x="198" y="74"/>
                  </a:cubicBezTo>
                  <a:cubicBezTo>
                    <a:pt x="197" y="74"/>
                    <a:pt x="195" y="75"/>
                    <a:pt x="194" y="75"/>
                  </a:cubicBezTo>
                  <a:cubicBezTo>
                    <a:pt x="192" y="75"/>
                    <a:pt x="190" y="76"/>
                    <a:pt x="188" y="76"/>
                  </a:cubicBezTo>
                  <a:cubicBezTo>
                    <a:pt x="186" y="77"/>
                    <a:pt x="184" y="77"/>
                    <a:pt x="183" y="78"/>
                  </a:cubicBezTo>
                  <a:cubicBezTo>
                    <a:pt x="181" y="79"/>
                    <a:pt x="180" y="79"/>
                    <a:pt x="179" y="80"/>
                  </a:cubicBezTo>
                  <a:cubicBezTo>
                    <a:pt x="179" y="80"/>
                    <a:pt x="178" y="81"/>
                    <a:pt x="178" y="81"/>
                  </a:cubicBezTo>
                  <a:cubicBezTo>
                    <a:pt x="178" y="81"/>
                    <a:pt x="177" y="82"/>
                    <a:pt x="177" y="82"/>
                  </a:cubicBezTo>
                  <a:cubicBezTo>
                    <a:pt x="177" y="82"/>
                    <a:pt x="176" y="82"/>
                    <a:pt x="176" y="82"/>
                  </a:cubicBezTo>
                  <a:cubicBezTo>
                    <a:pt x="175" y="82"/>
                    <a:pt x="175" y="83"/>
                    <a:pt x="175" y="83"/>
                  </a:cubicBezTo>
                  <a:cubicBezTo>
                    <a:pt x="177" y="83"/>
                    <a:pt x="177" y="83"/>
                    <a:pt x="177" y="83"/>
                  </a:cubicBezTo>
                  <a:cubicBezTo>
                    <a:pt x="177" y="83"/>
                    <a:pt x="178" y="83"/>
                    <a:pt x="178" y="82"/>
                  </a:cubicBezTo>
                  <a:cubicBezTo>
                    <a:pt x="178" y="82"/>
                    <a:pt x="178" y="82"/>
                    <a:pt x="179" y="82"/>
                  </a:cubicBezTo>
                  <a:cubicBezTo>
                    <a:pt x="179" y="82"/>
                    <a:pt x="179" y="82"/>
                    <a:pt x="179" y="81"/>
                  </a:cubicBezTo>
                  <a:cubicBezTo>
                    <a:pt x="179" y="81"/>
                    <a:pt x="180" y="81"/>
                    <a:pt x="180" y="81"/>
                  </a:cubicBezTo>
                  <a:cubicBezTo>
                    <a:pt x="180" y="80"/>
                    <a:pt x="182" y="79"/>
                    <a:pt x="183" y="79"/>
                  </a:cubicBezTo>
                  <a:cubicBezTo>
                    <a:pt x="185" y="78"/>
                    <a:pt x="186" y="78"/>
                    <a:pt x="188" y="77"/>
                  </a:cubicBezTo>
                  <a:cubicBezTo>
                    <a:pt x="190" y="77"/>
                    <a:pt x="192" y="76"/>
                    <a:pt x="194" y="76"/>
                  </a:cubicBezTo>
                  <a:cubicBezTo>
                    <a:pt x="195" y="75"/>
                    <a:pt x="197"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9" y="76"/>
                    <a:pt x="199" y="76"/>
                  </a:cubicBezTo>
                  <a:cubicBezTo>
                    <a:pt x="199" y="76"/>
                    <a:pt x="199" y="76"/>
                    <a:pt x="199" y="76"/>
                  </a:cubicBezTo>
                  <a:cubicBezTo>
                    <a:pt x="199" y="76"/>
                    <a:pt x="199" y="76"/>
                    <a:pt x="199" y="76"/>
                  </a:cubicBezTo>
                  <a:cubicBezTo>
                    <a:pt x="200" y="76"/>
                    <a:pt x="200" y="77"/>
                    <a:pt x="200" y="77"/>
                  </a:cubicBezTo>
                  <a:cubicBezTo>
                    <a:pt x="200" y="77"/>
                    <a:pt x="200" y="77"/>
                    <a:pt x="200" y="77"/>
                  </a:cubicBezTo>
                  <a:cubicBezTo>
                    <a:pt x="200" y="77"/>
                    <a:pt x="200" y="77"/>
                    <a:pt x="200" y="77"/>
                  </a:cubicBezTo>
                  <a:cubicBezTo>
                    <a:pt x="201" y="78"/>
                    <a:pt x="201" y="78"/>
                    <a:pt x="201" y="78"/>
                  </a:cubicBezTo>
                  <a:cubicBezTo>
                    <a:pt x="201" y="78"/>
                    <a:pt x="201" y="78"/>
                    <a:pt x="201" y="78"/>
                  </a:cubicBezTo>
                  <a:cubicBezTo>
                    <a:pt x="202" y="78"/>
                    <a:pt x="202" y="78"/>
                    <a:pt x="202" y="78"/>
                  </a:cubicBezTo>
                  <a:cubicBezTo>
                    <a:pt x="203" y="77"/>
                    <a:pt x="203" y="77"/>
                    <a:pt x="203" y="77"/>
                  </a:cubicBezTo>
                  <a:cubicBezTo>
                    <a:pt x="203" y="77"/>
                    <a:pt x="203" y="77"/>
                    <a:pt x="203" y="76"/>
                  </a:cubicBezTo>
                  <a:cubicBezTo>
                    <a:pt x="203" y="76"/>
                    <a:pt x="203" y="76"/>
                    <a:pt x="203" y="76"/>
                  </a:cubicBezTo>
                  <a:cubicBezTo>
                    <a:pt x="203" y="75"/>
                    <a:pt x="203" y="75"/>
                    <a:pt x="203" y="75"/>
                  </a:cubicBezTo>
                  <a:cubicBezTo>
                    <a:pt x="203" y="75"/>
                    <a:pt x="203" y="75"/>
                    <a:pt x="203" y="74"/>
                  </a:cubicBezTo>
                  <a:cubicBezTo>
                    <a:pt x="203" y="74"/>
                    <a:pt x="203" y="74"/>
                    <a:pt x="203" y="74"/>
                  </a:cubicBezTo>
                  <a:cubicBezTo>
                    <a:pt x="204" y="74"/>
                    <a:pt x="204" y="73"/>
                    <a:pt x="204" y="73"/>
                  </a:cubicBezTo>
                  <a:cubicBezTo>
                    <a:pt x="204" y="73"/>
                    <a:pt x="204" y="73"/>
                    <a:pt x="204" y="73"/>
                  </a:cubicBezTo>
                  <a:cubicBezTo>
                    <a:pt x="204" y="73"/>
                    <a:pt x="205" y="72"/>
                    <a:pt x="206" y="72"/>
                  </a:cubicBezTo>
                  <a:cubicBezTo>
                    <a:pt x="207" y="72"/>
                    <a:pt x="208" y="71"/>
                    <a:pt x="209" y="71"/>
                  </a:cubicBezTo>
                  <a:cubicBezTo>
                    <a:pt x="210" y="70"/>
                    <a:pt x="211" y="70"/>
                    <a:pt x="212" y="70"/>
                  </a:cubicBezTo>
                  <a:cubicBezTo>
                    <a:pt x="213" y="70"/>
                    <a:pt x="214" y="70"/>
                    <a:pt x="214" y="70"/>
                  </a:cubicBezTo>
                  <a:cubicBezTo>
                    <a:pt x="214" y="70"/>
                    <a:pt x="214" y="70"/>
                    <a:pt x="214" y="70"/>
                  </a:cubicBezTo>
                  <a:cubicBezTo>
                    <a:pt x="214" y="70"/>
                    <a:pt x="214" y="70"/>
                    <a:pt x="214" y="70"/>
                  </a:cubicBezTo>
                  <a:cubicBezTo>
                    <a:pt x="214" y="70"/>
                    <a:pt x="214" y="70"/>
                    <a:pt x="214" y="70"/>
                  </a:cubicBezTo>
                  <a:cubicBezTo>
                    <a:pt x="214" y="70"/>
                    <a:pt x="214" y="70"/>
                    <a:pt x="214" y="71"/>
                  </a:cubicBezTo>
                  <a:cubicBezTo>
                    <a:pt x="214" y="71"/>
                    <a:pt x="214" y="71"/>
                    <a:pt x="214" y="71"/>
                  </a:cubicBezTo>
                  <a:cubicBezTo>
                    <a:pt x="213" y="71"/>
                    <a:pt x="213" y="72"/>
                    <a:pt x="213" y="72"/>
                  </a:cubicBezTo>
                  <a:cubicBezTo>
                    <a:pt x="213" y="72"/>
                    <a:pt x="213" y="73"/>
                    <a:pt x="212" y="73"/>
                  </a:cubicBezTo>
                  <a:cubicBezTo>
                    <a:pt x="212" y="73"/>
                    <a:pt x="212" y="74"/>
                    <a:pt x="212" y="74"/>
                  </a:cubicBezTo>
                  <a:cubicBezTo>
                    <a:pt x="212" y="74"/>
                    <a:pt x="212" y="75"/>
                    <a:pt x="213" y="75"/>
                  </a:cubicBezTo>
                  <a:cubicBezTo>
                    <a:pt x="213" y="75"/>
                    <a:pt x="213" y="75"/>
                    <a:pt x="213" y="76"/>
                  </a:cubicBezTo>
                  <a:cubicBezTo>
                    <a:pt x="213" y="76"/>
                    <a:pt x="213" y="76"/>
                    <a:pt x="213" y="76"/>
                  </a:cubicBezTo>
                  <a:cubicBezTo>
                    <a:pt x="213" y="76"/>
                    <a:pt x="213" y="76"/>
                    <a:pt x="213" y="76"/>
                  </a:cubicBezTo>
                  <a:cubicBezTo>
                    <a:pt x="213" y="76"/>
                    <a:pt x="213" y="76"/>
                    <a:pt x="213" y="76"/>
                  </a:cubicBezTo>
                  <a:cubicBezTo>
                    <a:pt x="213" y="76"/>
                    <a:pt x="213" y="76"/>
                    <a:pt x="213" y="76"/>
                  </a:cubicBezTo>
                  <a:cubicBezTo>
                    <a:pt x="213" y="77"/>
                    <a:pt x="213" y="77"/>
                    <a:pt x="213" y="77"/>
                  </a:cubicBezTo>
                  <a:cubicBezTo>
                    <a:pt x="213" y="77"/>
                    <a:pt x="213" y="77"/>
                    <a:pt x="212" y="77"/>
                  </a:cubicBezTo>
                  <a:cubicBezTo>
                    <a:pt x="212" y="77"/>
                    <a:pt x="212" y="77"/>
                    <a:pt x="212" y="77"/>
                  </a:cubicBezTo>
                  <a:cubicBezTo>
                    <a:pt x="212" y="77"/>
                    <a:pt x="212" y="77"/>
                    <a:pt x="212" y="77"/>
                  </a:cubicBezTo>
                  <a:cubicBezTo>
                    <a:pt x="211" y="77"/>
                    <a:pt x="211" y="77"/>
                    <a:pt x="211" y="77"/>
                  </a:cubicBezTo>
                  <a:cubicBezTo>
                    <a:pt x="211" y="77"/>
                    <a:pt x="211" y="77"/>
                    <a:pt x="211" y="77"/>
                  </a:cubicBezTo>
                  <a:cubicBezTo>
                    <a:pt x="211" y="77"/>
                    <a:pt x="211" y="77"/>
                    <a:pt x="211" y="77"/>
                  </a:cubicBezTo>
                  <a:cubicBezTo>
                    <a:pt x="211" y="77"/>
                    <a:pt x="211" y="77"/>
                    <a:pt x="211" y="77"/>
                  </a:cubicBezTo>
                  <a:cubicBezTo>
                    <a:pt x="210" y="77"/>
                    <a:pt x="210" y="77"/>
                    <a:pt x="210" y="77"/>
                  </a:cubicBezTo>
                  <a:cubicBezTo>
                    <a:pt x="210" y="77"/>
                    <a:pt x="209" y="77"/>
                    <a:pt x="209" y="77"/>
                  </a:cubicBezTo>
                  <a:cubicBezTo>
                    <a:pt x="209" y="77"/>
                    <a:pt x="208" y="77"/>
                    <a:pt x="208" y="77"/>
                  </a:cubicBezTo>
                  <a:cubicBezTo>
                    <a:pt x="208" y="77"/>
                    <a:pt x="208" y="78"/>
                    <a:pt x="208" y="78"/>
                  </a:cubicBezTo>
                  <a:cubicBezTo>
                    <a:pt x="207" y="78"/>
                    <a:pt x="207" y="78"/>
                    <a:pt x="208" y="78"/>
                  </a:cubicBezTo>
                  <a:cubicBezTo>
                    <a:pt x="208" y="79"/>
                    <a:pt x="208" y="79"/>
                    <a:pt x="208" y="79"/>
                  </a:cubicBezTo>
                  <a:cubicBezTo>
                    <a:pt x="208" y="79"/>
                    <a:pt x="208" y="79"/>
                    <a:pt x="208" y="79"/>
                  </a:cubicBezTo>
                  <a:cubicBezTo>
                    <a:pt x="208" y="79"/>
                    <a:pt x="209" y="80"/>
                    <a:pt x="209" y="80"/>
                  </a:cubicBezTo>
                  <a:cubicBezTo>
                    <a:pt x="209" y="80"/>
                    <a:pt x="210" y="80"/>
                    <a:pt x="210" y="80"/>
                  </a:cubicBezTo>
                  <a:cubicBezTo>
                    <a:pt x="210" y="80"/>
                    <a:pt x="211" y="80"/>
                    <a:pt x="211" y="80"/>
                  </a:cubicBezTo>
                  <a:cubicBezTo>
                    <a:pt x="212" y="81"/>
                    <a:pt x="212" y="81"/>
                    <a:pt x="213" y="81"/>
                  </a:cubicBezTo>
                  <a:cubicBezTo>
                    <a:pt x="213" y="81"/>
                    <a:pt x="214" y="81"/>
                    <a:pt x="214" y="81"/>
                  </a:cubicBezTo>
                  <a:cubicBezTo>
                    <a:pt x="214" y="81"/>
                    <a:pt x="215" y="81"/>
                    <a:pt x="215" y="81"/>
                  </a:cubicBezTo>
                  <a:cubicBezTo>
                    <a:pt x="215" y="81"/>
                    <a:pt x="215" y="81"/>
                    <a:pt x="215" y="81"/>
                  </a:cubicBezTo>
                  <a:cubicBezTo>
                    <a:pt x="216" y="81"/>
                    <a:pt x="216" y="81"/>
                    <a:pt x="216" y="81"/>
                  </a:cubicBezTo>
                  <a:cubicBezTo>
                    <a:pt x="216" y="81"/>
                    <a:pt x="216" y="81"/>
                    <a:pt x="216" y="81"/>
                  </a:cubicBezTo>
                  <a:cubicBezTo>
                    <a:pt x="217" y="81"/>
                    <a:pt x="217" y="81"/>
                    <a:pt x="217" y="81"/>
                  </a:cubicBezTo>
                  <a:cubicBezTo>
                    <a:pt x="217" y="81"/>
                    <a:pt x="217" y="81"/>
                    <a:pt x="217" y="81"/>
                  </a:cubicBezTo>
                  <a:cubicBezTo>
                    <a:pt x="218" y="81"/>
                    <a:pt x="218" y="81"/>
                    <a:pt x="218" y="81"/>
                  </a:cubicBezTo>
                  <a:cubicBezTo>
                    <a:pt x="218" y="81"/>
                    <a:pt x="218" y="81"/>
                    <a:pt x="218" y="81"/>
                  </a:cubicBezTo>
                  <a:cubicBezTo>
                    <a:pt x="219" y="81"/>
                    <a:pt x="219" y="81"/>
                    <a:pt x="219" y="81"/>
                  </a:cubicBezTo>
                  <a:cubicBezTo>
                    <a:pt x="219" y="81"/>
                    <a:pt x="219" y="81"/>
                    <a:pt x="219" y="81"/>
                  </a:cubicBezTo>
                  <a:cubicBezTo>
                    <a:pt x="220" y="81"/>
                    <a:pt x="220" y="81"/>
                    <a:pt x="220" y="81"/>
                  </a:cubicBezTo>
                  <a:cubicBezTo>
                    <a:pt x="220" y="81"/>
                    <a:pt x="220" y="81"/>
                    <a:pt x="220" y="81"/>
                  </a:cubicBezTo>
                  <a:cubicBezTo>
                    <a:pt x="221" y="81"/>
                    <a:pt x="221" y="81"/>
                    <a:pt x="221" y="81"/>
                  </a:cubicBezTo>
                  <a:cubicBezTo>
                    <a:pt x="221" y="81"/>
                    <a:pt x="221" y="81"/>
                    <a:pt x="221" y="81"/>
                  </a:cubicBezTo>
                  <a:cubicBezTo>
                    <a:pt x="221" y="81"/>
                    <a:pt x="222" y="80"/>
                    <a:pt x="222" y="80"/>
                  </a:cubicBezTo>
                  <a:cubicBezTo>
                    <a:pt x="222" y="80"/>
                    <a:pt x="222" y="80"/>
                    <a:pt x="222" y="80"/>
                  </a:cubicBezTo>
                  <a:cubicBezTo>
                    <a:pt x="222" y="79"/>
                    <a:pt x="223" y="79"/>
                    <a:pt x="223" y="79"/>
                  </a:cubicBezTo>
                  <a:cubicBezTo>
                    <a:pt x="223" y="79"/>
                    <a:pt x="223" y="78"/>
                    <a:pt x="223" y="78"/>
                  </a:cubicBezTo>
                  <a:cubicBezTo>
                    <a:pt x="224" y="78"/>
                    <a:pt x="224" y="77"/>
                    <a:pt x="225" y="77"/>
                  </a:cubicBezTo>
                  <a:cubicBezTo>
                    <a:pt x="225" y="77"/>
                    <a:pt x="225" y="76"/>
                    <a:pt x="226" y="76"/>
                  </a:cubicBezTo>
                  <a:cubicBezTo>
                    <a:pt x="227" y="76"/>
                    <a:pt x="227" y="75"/>
                    <a:pt x="228" y="75"/>
                  </a:cubicBezTo>
                  <a:cubicBezTo>
                    <a:pt x="228" y="75"/>
                    <a:pt x="229" y="75"/>
                    <a:pt x="229" y="75"/>
                  </a:cubicBezTo>
                  <a:cubicBezTo>
                    <a:pt x="229" y="75"/>
                    <a:pt x="230" y="75"/>
                    <a:pt x="230" y="75"/>
                  </a:cubicBezTo>
                  <a:cubicBezTo>
                    <a:pt x="230" y="75"/>
                    <a:pt x="231" y="75"/>
                    <a:pt x="231" y="75"/>
                  </a:cubicBezTo>
                  <a:cubicBezTo>
                    <a:pt x="231" y="75"/>
                    <a:pt x="232" y="75"/>
                    <a:pt x="232" y="75"/>
                  </a:cubicBezTo>
                  <a:cubicBezTo>
                    <a:pt x="233" y="75"/>
                    <a:pt x="233" y="75"/>
                    <a:pt x="233" y="75"/>
                  </a:cubicBezTo>
                  <a:cubicBezTo>
                    <a:pt x="234" y="75"/>
                    <a:pt x="234" y="75"/>
                    <a:pt x="235" y="75"/>
                  </a:cubicBezTo>
                  <a:cubicBezTo>
                    <a:pt x="235" y="75"/>
                    <a:pt x="236" y="75"/>
                    <a:pt x="236" y="75"/>
                  </a:cubicBezTo>
                  <a:cubicBezTo>
                    <a:pt x="236" y="75"/>
                    <a:pt x="237" y="75"/>
                    <a:pt x="237" y="75"/>
                  </a:cubicBezTo>
                  <a:cubicBezTo>
                    <a:pt x="237" y="75"/>
                    <a:pt x="238" y="75"/>
                    <a:pt x="238" y="75"/>
                  </a:cubicBezTo>
                  <a:cubicBezTo>
                    <a:pt x="238" y="75"/>
                    <a:pt x="239" y="75"/>
                    <a:pt x="239" y="75"/>
                  </a:cubicBezTo>
                  <a:cubicBezTo>
                    <a:pt x="239" y="75"/>
                    <a:pt x="239" y="75"/>
                    <a:pt x="240" y="75"/>
                  </a:cubicBezTo>
                  <a:cubicBezTo>
                    <a:pt x="240" y="75"/>
                    <a:pt x="240" y="75"/>
                    <a:pt x="240" y="75"/>
                  </a:cubicBezTo>
                  <a:cubicBezTo>
                    <a:pt x="241" y="75"/>
                    <a:pt x="241" y="75"/>
                    <a:pt x="241" y="75"/>
                  </a:cubicBezTo>
                  <a:cubicBezTo>
                    <a:pt x="241" y="75"/>
                    <a:pt x="241" y="75"/>
                    <a:pt x="241" y="75"/>
                  </a:cubicBezTo>
                  <a:cubicBezTo>
                    <a:pt x="241" y="75"/>
                    <a:pt x="242" y="75"/>
                    <a:pt x="242" y="75"/>
                  </a:cubicBezTo>
                  <a:cubicBezTo>
                    <a:pt x="242" y="75"/>
                    <a:pt x="242" y="75"/>
                    <a:pt x="242" y="75"/>
                  </a:cubicBezTo>
                  <a:cubicBezTo>
                    <a:pt x="242" y="75"/>
                    <a:pt x="243" y="75"/>
                    <a:pt x="243" y="75"/>
                  </a:cubicBezTo>
                  <a:cubicBezTo>
                    <a:pt x="243" y="75"/>
                    <a:pt x="243" y="74"/>
                    <a:pt x="244" y="74"/>
                  </a:cubicBezTo>
                  <a:cubicBezTo>
                    <a:pt x="244" y="74"/>
                    <a:pt x="244" y="74"/>
                    <a:pt x="245" y="74"/>
                  </a:cubicBezTo>
                  <a:cubicBezTo>
                    <a:pt x="245" y="73"/>
                    <a:pt x="245" y="73"/>
                    <a:pt x="246" y="73"/>
                  </a:cubicBezTo>
                  <a:cubicBezTo>
                    <a:pt x="247" y="73"/>
                    <a:pt x="247" y="72"/>
                    <a:pt x="248" y="72"/>
                  </a:cubicBezTo>
                  <a:cubicBezTo>
                    <a:pt x="249" y="71"/>
                    <a:pt x="250" y="71"/>
                    <a:pt x="250" y="70"/>
                  </a:cubicBezTo>
                  <a:cubicBezTo>
                    <a:pt x="251" y="70"/>
                    <a:pt x="252" y="70"/>
                    <a:pt x="253" y="69"/>
                  </a:cubicBezTo>
                  <a:cubicBezTo>
                    <a:pt x="253" y="69"/>
                    <a:pt x="254" y="69"/>
                    <a:pt x="254" y="69"/>
                  </a:cubicBezTo>
                  <a:cubicBezTo>
                    <a:pt x="254" y="69"/>
                    <a:pt x="254" y="69"/>
                    <a:pt x="254" y="69"/>
                  </a:cubicBezTo>
                  <a:cubicBezTo>
                    <a:pt x="255" y="69"/>
                    <a:pt x="256" y="70"/>
                    <a:pt x="257" y="70"/>
                  </a:cubicBezTo>
                  <a:cubicBezTo>
                    <a:pt x="257" y="70"/>
                    <a:pt x="258" y="70"/>
                    <a:pt x="258" y="71"/>
                  </a:cubicBezTo>
                  <a:cubicBezTo>
                    <a:pt x="259" y="71"/>
                    <a:pt x="259" y="71"/>
                    <a:pt x="259" y="71"/>
                  </a:cubicBezTo>
                  <a:cubicBezTo>
                    <a:pt x="259" y="71"/>
                    <a:pt x="259" y="71"/>
                    <a:pt x="259" y="72"/>
                  </a:cubicBezTo>
                  <a:cubicBezTo>
                    <a:pt x="259" y="72"/>
                    <a:pt x="259" y="72"/>
                    <a:pt x="259" y="72"/>
                  </a:cubicBezTo>
                  <a:cubicBezTo>
                    <a:pt x="259" y="72"/>
                    <a:pt x="259" y="72"/>
                    <a:pt x="259" y="73"/>
                  </a:cubicBezTo>
                  <a:cubicBezTo>
                    <a:pt x="258" y="73"/>
                    <a:pt x="258" y="73"/>
                    <a:pt x="258" y="74"/>
                  </a:cubicBezTo>
                  <a:cubicBezTo>
                    <a:pt x="258" y="74"/>
                    <a:pt x="258" y="74"/>
                    <a:pt x="257" y="75"/>
                  </a:cubicBezTo>
                  <a:cubicBezTo>
                    <a:pt x="257" y="75"/>
                    <a:pt x="257" y="75"/>
                    <a:pt x="257" y="76"/>
                  </a:cubicBezTo>
                  <a:cubicBezTo>
                    <a:pt x="257" y="76"/>
                    <a:pt x="258" y="76"/>
                    <a:pt x="258" y="76"/>
                  </a:cubicBezTo>
                  <a:cubicBezTo>
                    <a:pt x="258" y="76"/>
                    <a:pt x="258" y="76"/>
                    <a:pt x="258" y="77"/>
                  </a:cubicBezTo>
                  <a:cubicBezTo>
                    <a:pt x="258" y="77"/>
                    <a:pt x="258" y="77"/>
                    <a:pt x="259" y="77"/>
                  </a:cubicBezTo>
                  <a:cubicBezTo>
                    <a:pt x="259" y="77"/>
                    <a:pt x="259" y="77"/>
                    <a:pt x="260" y="77"/>
                  </a:cubicBezTo>
                  <a:cubicBezTo>
                    <a:pt x="260" y="78"/>
                    <a:pt x="260" y="78"/>
                    <a:pt x="260" y="78"/>
                  </a:cubicBezTo>
                  <a:cubicBezTo>
                    <a:pt x="261" y="78"/>
                    <a:pt x="261" y="78"/>
                    <a:pt x="261" y="78"/>
                  </a:cubicBezTo>
                  <a:cubicBezTo>
                    <a:pt x="261" y="78"/>
                    <a:pt x="262" y="78"/>
                    <a:pt x="262" y="78"/>
                  </a:cubicBezTo>
                  <a:cubicBezTo>
                    <a:pt x="262" y="78"/>
                    <a:pt x="262" y="78"/>
                    <a:pt x="263" y="78"/>
                  </a:cubicBezTo>
                  <a:cubicBezTo>
                    <a:pt x="263" y="78"/>
                    <a:pt x="263" y="78"/>
                    <a:pt x="263" y="78"/>
                  </a:cubicBezTo>
                  <a:cubicBezTo>
                    <a:pt x="264" y="78"/>
                    <a:pt x="264" y="78"/>
                    <a:pt x="264" y="78"/>
                  </a:cubicBezTo>
                  <a:cubicBezTo>
                    <a:pt x="264" y="78"/>
                    <a:pt x="264" y="78"/>
                    <a:pt x="264"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5"/>
                    <a:pt x="264" y="75"/>
                  </a:cubicBezTo>
                  <a:cubicBezTo>
                    <a:pt x="264" y="75"/>
                    <a:pt x="264" y="75"/>
                    <a:pt x="264" y="75"/>
                  </a:cubicBezTo>
                  <a:cubicBezTo>
                    <a:pt x="264" y="75"/>
                    <a:pt x="264" y="74"/>
                    <a:pt x="264" y="74"/>
                  </a:cubicBezTo>
                  <a:cubicBezTo>
                    <a:pt x="264" y="74"/>
                    <a:pt x="264" y="74"/>
                    <a:pt x="264" y="74"/>
                  </a:cubicBezTo>
                  <a:cubicBezTo>
                    <a:pt x="264" y="74"/>
                    <a:pt x="264" y="74"/>
                    <a:pt x="264" y="74"/>
                  </a:cubicBezTo>
                  <a:cubicBezTo>
                    <a:pt x="264" y="74"/>
                    <a:pt x="264" y="74"/>
                    <a:pt x="264" y="74"/>
                  </a:cubicBezTo>
                  <a:cubicBezTo>
                    <a:pt x="265" y="74"/>
                    <a:pt x="265" y="74"/>
                    <a:pt x="265" y="73"/>
                  </a:cubicBezTo>
                  <a:cubicBezTo>
                    <a:pt x="266" y="73"/>
                    <a:pt x="266" y="73"/>
                    <a:pt x="267" y="73"/>
                  </a:cubicBezTo>
                  <a:cubicBezTo>
                    <a:pt x="268" y="73"/>
                    <a:pt x="268" y="73"/>
                    <a:pt x="270" y="73"/>
                  </a:cubicBezTo>
                  <a:cubicBezTo>
                    <a:pt x="270" y="73"/>
                    <a:pt x="270" y="73"/>
                    <a:pt x="271" y="73"/>
                  </a:cubicBezTo>
                  <a:cubicBezTo>
                    <a:pt x="271" y="73"/>
                    <a:pt x="272" y="73"/>
                    <a:pt x="272" y="72"/>
                  </a:cubicBezTo>
                  <a:cubicBezTo>
                    <a:pt x="272" y="72"/>
                    <a:pt x="273" y="72"/>
                    <a:pt x="273" y="72"/>
                  </a:cubicBezTo>
                  <a:cubicBezTo>
                    <a:pt x="273" y="72"/>
                    <a:pt x="273" y="71"/>
                    <a:pt x="273" y="71"/>
                  </a:cubicBezTo>
                  <a:cubicBezTo>
                    <a:pt x="273" y="71"/>
                    <a:pt x="273" y="70"/>
                    <a:pt x="273" y="70"/>
                  </a:cubicBezTo>
                  <a:cubicBezTo>
                    <a:pt x="273" y="70"/>
                    <a:pt x="273" y="70"/>
                    <a:pt x="273" y="69"/>
                  </a:cubicBezTo>
                  <a:cubicBezTo>
                    <a:pt x="273" y="69"/>
                    <a:pt x="273" y="69"/>
                    <a:pt x="273" y="68"/>
                  </a:cubicBezTo>
                  <a:cubicBezTo>
                    <a:pt x="273" y="68"/>
                    <a:pt x="273" y="68"/>
                    <a:pt x="272" y="68"/>
                  </a:cubicBezTo>
                  <a:cubicBezTo>
                    <a:pt x="272" y="67"/>
                    <a:pt x="272" y="67"/>
                    <a:pt x="271" y="67"/>
                  </a:cubicBezTo>
                  <a:cubicBezTo>
                    <a:pt x="271" y="66"/>
                    <a:pt x="270" y="66"/>
                    <a:pt x="270" y="65"/>
                  </a:cubicBezTo>
                  <a:cubicBezTo>
                    <a:pt x="270" y="65"/>
                    <a:pt x="269" y="64"/>
                    <a:pt x="269" y="63"/>
                  </a:cubicBezTo>
                  <a:cubicBezTo>
                    <a:pt x="269" y="63"/>
                    <a:pt x="269" y="62"/>
                    <a:pt x="269" y="61"/>
                  </a:cubicBezTo>
                  <a:cubicBezTo>
                    <a:pt x="269" y="61"/>
                    <a:pt x="269" y="61"/>
                    <a:pt x="269" y="61"/>
                  </a:cubicBezTo>
                  <a:cubicBezTo>
                    <a:pt x="269" y="60"/>
                    <a:pt x="269" y="60"/>
                    <a:pt x="268" y="60"/>
                  </a:cubicBezTo>
                  <a:cubicBezTo>
                    <a:pt x="268" y="59"/>
                    <a:pt x="268" y="59"/>
                    <a:pt x="268" y="59"/>
                  </a:cubicBezTo>
                  <a:cubicBezTo>
                    <a:pt x="268" y="59"/>
                    <a:pt x="268" y="59"/>
                    <a:pt x="268" y="58"/>
                  </a:cubicBezTo>
                  <a:cubicBezTo>
                    <a:pt x="267" y="58"/>
                    <a:pt x="267" y="58"/>
                    <a:pt x="267" y="58"/>
                  </a:cubicBezTo>
                  <a:cubicBezTo>
                    <a:pt x="267" y="58"/>
                    <a:pt x="266" y="58"/>
                    <a:pt x="266" y="58"/>
                  </a:cubicBezTo>
                  <a:cubicBezTo>
                    <a:pt x="266" y="57"/>
                    <a:pt x="265" y="57"/>
                    <a:pt x="265" y="57"/>
                  </a:cubicBezTo>
                  <a:cubicBezTo>
                    <a:pt x="265" y="57"/>
                    <a:pt x="264" y="57"/>
                    <a:pt x="264" y="57"/>
                  </a:cubicBezTo>
                  <a:cubicBezTo>
                    <a:pt x="264" y="57"/>
                    <a:pt x="264" y="57"/>
                    <a:pt x="264" y="57"/>
                  </a:cubicBezTo>
                  <a:cubicBezTo>
                    <a:pt x="264" y="57"/>
                    <a:pt x="263" y="57"/>
                    <a:pt x="263" y="57"/>
                  </a:cubicBezTo>
                  <a:cubicBezTo>
                    <a:pt x="263" y="57"/>
                    <a:pt x="263" y="57"/>
                    <a:pt x="263" y="57"/>
                  </a:cubicBezTo>
                  <a:cubicBezTo>
                    <a:pt x="263" y="57"/>
                    <a:pt x="263" y="57"/>
                    <a:pt x="263" y="57"/>
                  </a:cubicBezTo>
                  <a:cubicBezTo>
                    <a:pt x="263" y="57"/>
                    <a:pt x="263" y="57"/>
                    <a:pt x="263" y="57"/>
                  </a:cubicBezTo>
                  <a:cubicBezTo>
                    <a:pt x="263" y="57"/>
                    <a:pt x="263" y="57"/>
                    <a:pt x="263" y="57"/>
                  </a:cubicBezTo>
                  <a:cubicBezTo>
                    <a:pt x="262" y="57"/>
                    <a:pt x="262" y="57"/>
                    <a:pt x="262" y="57"/>
                  </a:cubicBezTo>
                  <a:cubicBezTo>
                    <a:pt x="262" y="57"/>
                    <a:pt x="262" y="57"/>
                    <a:pt x="262" y="57"/>
                  </a:cubicBezTo>
                  <a:cubicBezTo>
                    <a:pt x="262" y="57"/>
                    <a:pt x="262" y="57"/>
                    <a:pt x="261" y="57"/>
                  </a:cubicBezTo>
                  <a:cubicBezTo>
                    <a:pt x="261" y="57"/>
                    <a:pt x="261" y="57"/>
                    <a:pt x="261" y="57"/>
                  </a:cubicBezTo>
                  <a:cubicBezTo>
                    <a:pt x="261" y="57"/>
                    <a:pt x="260" y="57"/>
                    <a:pt x="260" y="57"/>
                  </a:cubicBezTo>
                  <a:cubicBezTo>
                    <a:pt x="260" y="57"/>
                    <a:pt x="260" y="57"/>
                    <a:pt x="260" y="56"/>
                  </a:cubicBezTo>
                  <a:cubicBezTo>
                    <a:pt x="260" y="56"/>
                    <a:pt x="260" y="56"/>
                    <a:pt x="259" y="56"/>
                  </a:cubicBezTo>
                  <a:cubicBezTo>
                    <a:pt x="259" y="56"/>
                    <a:pt x="259" y="56"/>
                    <a:pt x="259" y="56"/>
                  </a:cubicBezTo>
                  <a:cubicBezTo>
                    <a:pt x="259" y="55"/>
                    <a:pt x="258" y="55"/>
                    <a:pt x="258" y="55"/>
                  </a:cubicBezTo>
                  <a:cubicBezTo>
                    <a:pt x="258" y="55"/>
                    <a:pt x="257" y="55"/>
                    <a:pt x="257" y="55"/>
                  </a:cubicBezTo>
                  <a:cubicBezTo>
                    <a:pt x="256" y="55"/>
                    <a:pt x="256" y="55"/>
                    <a:pt x="255" y="54"/>
                  </a:cubicBezTo>
                  <a:cubicBezTo>
                    <a:pt x="255" y="54"/>
                    <a:pt x="255" y="54"/>
                    <a:pt x="254" y="54"/>
                  </a:cubicBezTo>
                  <a:cubicBezTo>
                    <a:pt x="254" y="53"/>
                    <a:pt x="254" y="53"/>
                    <a:pt x="254" y="53"/>
                  </a:cubicBezTo>
                  <a:cubicBezTo>
                    <a:pt x="254" y="52"/>
                    <a:pt x="253" y="52"/>
                    <a:pt x="253" y="52"/>
                  </a:cubicBezTo>
                  <a:cubicBezTo>
                    <a:pt x="253" y="51"/>
                    <a:pt x="253" y="51"/>
                    <a:pt x="253" y="51"/>
                  </a:cubicBezTo>
                  <a:cubicBezTo>
                    <a:pt x="253" y="51"/>
                    <a:pt x="253" y="50"/>
                    <a:pt x="254" y="50"/>
                  </a:cubicBezTo>
                  <a:cubicBezTo>
                    <a:pt x="254" y="50"/>
                    <a:pt x="254" y="50"/>
                    <a:pt x="254" y="50"/>
                  </a:cubicBezTo>
                  <a:cubicBezTo>
                    <a:pt x="254" y="49"/>
                    <a:pt x="254" y="49"/>
                    <a:pt x="255" y="49"/>
                  </a:cubicBezTo>
                  <a:cubicBezTo>
                    <a:pt x="255" y="49"/>
                    <a:pt x="255" y="49"/>
                    <a:pt x="255" y="49"/>
                  </a:cubicBezTo>
                  <a:cubicBezTo>
                    <a:pt x="255" y="49"/>
                    <a:pt x="255" y="49"/>
                    <a:pt x="255" y="49"/>
                  </a:cubicBezTo>
                  <a:cubicBezTo>
                    <a:pt x="255" y="49"/>
                    <a:pt x="255" y="49"/>
                    <a:pt x="255" y="49"/>
                  </a:cubicBezTo>
                  <a:cubicBezTo>
                    <a:pt x="256" y="49"/>
                    <a:pt x="256" y="49"/>
                    <a:pt x="256" y="49"/>
                  </a:cubicBezTo>
                  <a:cubicBezTo>
                    <a:pt x="256" y="49"/>
                    <a:pt x="256" y="49"/>
                    <a:pt x="257" y="49"/>
                  </a:cubicBezTo>
                  <a:cubicBezTo>
                    <a:pt x="257" y="49"/>
                    <a:pt x="258" y="49"/>
                    <a:pt x="258" y="49"/>
                  </a:cubicBezTo>
                  <a:cubicBezTo>
                    <a:pt x="258" y="49"/>
                    <a:pt x="259" y="50"/>
                    <a:pt x="259" y="50"/>
                  </a:cubicBezTo>
                  <a:cubicBezTo>
                    <a:pt x="260" y="50"/>
                    <a:pt x="260" y="50"/>
                    <a:pt x="261" y="51"/>
                  </a:cubicBezTo>
                  <a:cubicBezTo>
                    <a:pt x="261" y="51"/>
                    <a:pt x="261" y="51"/>
                    <a:pt x="261" y="51"/>
                  </a:cubicBezTo>
                  <a:cubicBezTo>
                    <a:pt x="262" y="51"/>
                    <a:pt x="262" y="51"/>
                    <a:pt x="262" y="51"/>
                  </a:cubicBezTo>
                  <a:cubicBezTo>
                    <a:pt x="263" y="52"/>
                    <a:pt x="263" y="52"/>
                    <a:pt x="263" y="52"/>
                  </a:cubicBezTo>
                  <a:cubicBezTo>
                    <a:pt x="263" y="52"/>
                    <a:pt x="264" y="52"/>
                    <a:pt x="264" y="52"/>
                  </a:cubicBezTo>
                  <a:cubicBezTo>
                    <a:pt x="265" y="53"/>
                    <a:pt x="265" y="53"/>
                    <a:pt x="266" y="53"/>
                  </a:cubicBezTo>
                  <a:cubicBezTo>
                    <a:pt x="266" y="53"/>
                    <a:pt x="266" y="54"/>
                    <a:pt x="267" y="54"/>
                  </a:cubicBezTo>
                  <a:cubicBezTo>
                    <a:pt x="267" y="54"/>
                    <a:pt x="267" y="54"/>
                    <a:pt x="267" y="55"/>
                  </a:cubicBezTo>
                  <a:cubicBezTo>
                    <a:pt x="268" y="55"/>
                    <a:pt x="268" y="55"/>
                    <a:pt x="268" y="55"/>
                  </a:cubicBezTo>
                  <a:cubicBezTo>
                    <a:pt x="268" y="55"/>
                    <a:pt x="268" y="56"/>
                    <a:pt x="268" y="56"/>
                  </a:cubicBezTo>
                  <a:cubicBezTo>
                    <a:pt x="268" y="56"/>
                    <a:pt x="269" y="56"/>
                    <a:pt x="269" y="56"/>
                  </a:cubicBezTo>
                  <a:cubicBezTo>
                    <a:pt x="269" y="56"/>
                    <a:pt x="269" y="57"/>
                    <a:pt x="269" y="57"/>
                  </a:cubicBezTo>
                  <a:cubicBezTo>
                    <a:pt x="270" y="57"/>
                    <a:pt x="270" y="57"/>
                    <a:pt x="270" y="57"/>
                  </a:cubicBezTo>
                  <a:cubicBezTo>
                    <a:pt x="270" y="57"/>
                    <a:pt x="270" y="57"/>
                    <a:pt x="270" y="57"/>
                  </a:cubicBezTo>
                  <a:cubicBezTo>
                    <a:pt x="270" y="57"/>
                    <a:pt x="270" y="57"/>
                    <a:pt x="270" y="57"/>
                  </a:cubicBezTo>
                  <a:cubicBezTo>
                    <a:pt x="270" y="57"/>
                    <a:pt x="270" y="57"/>
                    <a:pt x="270" y="57"/>
                  </a:cubicBezTo>
                  <a:cubicBezTo>
                    <a:pt x="271" y="57"/>
                    <a:pt x="271" y="57"/>
                    <a:pt x="271" y="57"/>
                  </a:cubicBezTo>
                  <a:cubicBezTo>
                    <a:pt x="271" y="57"/>
                    <a:pt x="271" y="57"/>
                    <a:pt x="271" y="57"/>
                  </a:cubicBezTo>
                  <a:cubicBezTo>
                    <a:pt x="271" y="57"/>
                    <a:pt x="271" y="57"/>
                    <a:pt x="271" y="57"/>
                  </a:cubicBezTo>
                  <a:cubicBezTo>
                    <a:pt x="271" y="57"/>
                    <a:pt x="271" y="57"/>
                    <a:pt x="271" y="57"/>
                  </a:cubicBezTo>
                  <a:cubicBezTo>
                    <a:pt x="271" y="57"/>
                    <a:pt x="271" y="57"/>
                    <a:pt x="271" y="57"/>
                  </a:cubicBezTo>
                  <a:cubicBezTo>
                    <a:pt x="272" y="57"/>
                    <a:pt x="272" y="57"/>
                    <a:pt x="272" y="57"/>
                  </a:cubicBezTo>
                  <a:cubicBezTo>
                    <a:pt x="272" y="57"/>
                    <a:pt x="273" y="57"/>
                    <a:pt x="273" y="57"/>
                  </a:cubicBezTo>
                  <a:cubicBezTo>
                    <a:pt x="273" y="57"/>
                    <a:pt x="274" y="57"/>
                    <a:pt x="274" y="57"/>
                  </a:cubicBezTo>
                  <a:cubicBezTo>
                    <a:pt x="274" y="57"/>
                    <a:pt x="275" y="57"/>
                    <a:pt x="275" y="57"/>
                  </a:cubicBezTo>
                  <a:cubicBezTo>
                    <a:pt x="276" y="57"/>
                    <a:pt x="276" y="57"/>
                    <a:pt x="277" y="57"/>
                  </a:cubicBezTo>
                  <a:cubicBezTo>
                    <a:pt x="278" y="58"/>
                    <a:pt x="279" y="58"/>
                    <a:pt x="279" y="58"/>
                  </a:cubicBezTo>
                  <a:cubicBezTo>
                    <a:pt x="280" y="58"/>
                    <a:pt x="281" y="58"/>
                    <a:pt x="282" y="58"/>
                  </a:cubicBezTo>
                  <a:cubicBezTo>
                    <a:pt x="283" y="58"/>
                    <a:pt x="284" y="58"/>
                    <a:pt x="285" y="58"/>
                  </a:cubicBezTo>
                  <a:cubicBezTo>
                    <a:pt x="286" y="58"/>
                    <a:pt x="286" y="58"/>
                    <a:pt x="286" y="58"/>
                  </a:cubicBezTo>
                  <a:cubicBezTo>
                    <a:pt x="287" y="58"/>
                    <a:pt x="287" y="58"/>
                    <a:pt x="287" y="58"/>
                  </a:cubicBezTo>
                  <a:cubicBezTo>
                    <a:pt x="288" y="58"/>
                    <a:pt x="290" y="58"/>
                    <a:pt x="291" y="58"/>
                  </a:cubicBezTo>
                  <a:cubicBezTo>
                    <a:pt x="293" y="58"/>
                    <a:pt x="294" y="59"/>
                    <a:pt x="295" y="59"/>
                  </a:cubicBezTo>
                  <a:cubicBezTo>
                    <a:pt x="296" y="59"/>
                    <a:pt x="297" y="60"/>
                    <a:pt x="298" y="60"/>
                  </a:cubicBezTo>
                  <a:cubicBezTo>
                    <a:pt x="299" y="61"/>
                    <a:pt x="300" y="61"/>
                    <a:pt x="301" y="62"/>
                  </a:cubicBezTo>
                  <a:cubicBezTo>
                    <a:pt x="301" y="62"/>
                    <a:pt x="302" y="63"/>
                    <a:pt x="303" y="63"/>
                  </a:cubicBezTo>
                  <a:cubicBezTo>
                    <a:pt x="303" y="63"/>
                    <a:pt x="304" y="64"/>
                    <a:pt x="304" y="64"/>
                  </a:cubicBezTo>
                  <a:cubicBezTo>
                    <a:pt x="305" y="64"/>
                    <a:pt x="305" y="64"/>
                    <a:pt x="306" y="64"/>
                  </a:cubicBezTo>
                  <a:cubicBezTo>
                    <a:pt x="306" y="64"/>
                    <a:pt x="307" y="65"/>
                    <a:pt x="307" y="65"/>
                  </a:cubicBezTo>
                  <a:cubicBezTo>
                    <a:pt x="308" y="65"/>
                    <a:pt x="308" y="65"/>
                    <a:pt x="308" y="65"/>
                  </a:cubicBezTo>
                  <a:cubicBezTo>
                    <a:pt x="309" y="65"/>
                    <a:pt x="309" y="65"/>
                    <a:pt x="310" y="65"/>
                  </a:cubicBezTo>
                  <a:cubicBezTo>
                    <a:pt x="310" y="66"/>
                    <a:pt x="310" y="66"/>
                    <a:pt x="311" y="66"/>
                  </a:cubicBezTo>
                  <a:cubicBezTo>
                    <a:pt x="311" y="66"/>
                    <a:pt x="311" y="66"/>
                    <a:pt x="312" y="66"/>
                  </a:cubicBezTo>
                  <a:cubicBezTo>
                    <a:pt x="312" y="67"/>
                    <a:pt x="313" y="67"/>
                    <a:pt x="313" y="67"/>
                  </a:cubicBezTo>
                  <a:cubicBezTo>
                    <a:pt x="314" y="67"/>
                    <a:pt x="314" y="68"/>
                    <a:pt x="315" y="68"/>
                  </a:cubicBezTo>
                  <a:cubicBezTo>
                    <a:pt x="316" y="68"/>
                    <a:pt x="316" y="68"/>
                    <a:pt x="317" y="68"/>
                  </a:cubicBezTo>
                  <a:cubicBezTo>
                    <a:pt x="317" y="69"/>
                    <a:pt x="318" y="69"/>
                    <a:pt x="319" y="69"/>
                  </a:cubicBezTo>
                  <a:cubicBezTo>
                    <a:pt x="319" y="69"/>
                    <a:pt x="320" y="70"/>
                    <a:pt x="321" y="70"/>
                  </a:cubicBezTo>
                  <a:cubicBezTo>
                    <a:pt x="321" y="70"/>
                    <a:pt x="322" y="70"/>
                    <a:pt x="323" y="71"/>
                  </a:cubicBezTo>
                  <a:cubicBezTo>
                    <a:pt x="323" y="71"/>
                    <a:pt x="324" y="71"/>
                    <a:pt x="324" y="71"/>
                  </a:cubicBezTo>
                  <a:cubicBezTo>
                    <a:pt x="325" y="72"/>
                    <a:pt x="325" y="72"/>
                    <a:pt x="325" y="72"/>
                  </a:cubicBezTo>
                  <a:cubicBezTo>
                    <a:pt x="325" y="72"/>
                    <a:pt x="326" y="72"/>
                    <a:pt x="326" y="72"/>
                  </a:cubicBezTo>
                  <a:cubicBezTo>
                    <a:pt x="326" y="73"/>
                    <a:pt x="326" y="73"/>
                    <a:pt x="326" y="73"/>
                  </a:cubicBezTo>
                  <a:cubicBezTo>
                    <a:pt x="327" y="73"/>
                    <a:pt x="327" y="73"/>
                    <a:pt x="327" y="74"/>
                  </a:cubicBezTo>
                  <a:cubicBezTo>
                    <a:pt x="327" y="74"/>
                    <a:pt x="328" y="74"/>
                    <a:pt x="328" y="74"/>
                  </a:cubicBezTo>
                  <a:cubicBezTo>
                    <a:pt x="329" y="75"/>
                    <a:pt x="330" y="76"/>
                    <a:pt x="331" y="77"/>
                  </a:cubicBezTo>
                  <a:cubicBezTo>
                    <a:pt x="331" y="77"/>
                    <a:pt x="332" y="78"/>
                    <a:pt x="333" y="78"/>
                  </a:cubicBezTo>
                  <a:cubicBezTo>
                    <a:pt x="333" y="79"/>
                    <a:pt x="334" y="79"/>
                    <a:pt x="334" y="79"/>
                  </a:cubicBezTo>
                  <a:cubicBezTo>
                    <a:pt x="335" y="80"/>
                    <a:pt x="335" y="80"/>
                    <a:pt x="336" y="80"/>
                  </a:cubicBezTo>
                  <a:cubicBezTo>
                    <a:pt x="336" y="80"/>
                    <a:pt x="336" y="80"/>
                    <a:pt x="336" y="80"/>
                  </a:cubicBezTo>
                  <a:cubicBezTo>
                    <a:pt x="336" y="80"/>
                    <a:pt x="337" y="80"/>
                    <a:pt x="337" y="79"/>
                  </a:cubicBezTo>
                  <a:cubicBezTo>
                    <a:pt x="337" y="79"/>
                    <a:pt x="338" y="78"/>
                    <a:pt x="338" y="78"/>
                  </a:cubicBezTo>
                  <a:cubicBezTo>
                    <a:pt x="339" y="77"/>
                    <a:pt x="339" y="76"/>
                    <a:pt x="340" y="76"/>
                  </a:cubicBezTo>
                  <a:cubicBezTo>
                    <a:pt x="340" y="75"/>
                    <a:pt x="340" y="75"/>
                    <a:pt x="341" y="74"/>
                  </a:cubicBezTo>
                  <a:cubicBezTo>
                    <a:pt x="341" y="74"/>
                    <a:pt x="341" y="73"/>
                    <a:pt x="341" y="73"/>
                  </a:cubicBezTo>
                  <a:cubicBezTo>
                    <a:pt x="341" y="73"/>
                    <a:pt x="341" y="73"/>
                    <a:pt x="341" y="72"/>
                  </a:cubicBezTo>
                  <a:cubicBezTo>
                    <a:pt x="341" y="72"/>
                    <a:pt x="341" y="72"/>
                    <a:pt x="341" y="72"/>
                  </a:cubicBezTo>
                  <a:cubicBezTo>
                    <a:pt x="341" y="71"/>
                    <a:pt x="341" y="71"/>
                    <a:pt x="341" y="71"/>
                  </a:cubicBezTo>
                  <a:cubicBezTo>
                    <a:pt x="341" y="71"/>
                    <a:pt x="341" y="71"/>
                    <a:pt x="341" y="71"/>
                  </a:cubicBezTo>
                  <a:cubicBezTo>
                    <a:pt x="340" y="70"/>
                    <a:pt x="340" y="70"/>
                    <a:pt x="340" y="70"/>
                  </a:cubicBezTo>
                  <a:cubicBezTo>
                    <a:pt x="340" y="70"/>
                    <a:pt x="340" y="70"/>
                    <a:pt x="339" y="70"/>
                  </a:cubicBezTo>
                  <a:cubicBezTo>
                    <a:pt x="339" y="70"/>
                    <a:pt x="339" y="70"/>
                    <a:pt x="339" y="70"/>
                  </a:cubicBezTo>
                  <a:cubicBezTo>
                    <a:pt x="339" y="70"/>
                    <a:pt x="338" y="70"/>
                    <a:pt x="338" y="70"/>
                  </a:cubicBezTo>
                  <a:cubicBezTo>
                    <a:pt x="338" y="70"/>
                    <a:pt x="338" y="70"/>
                    <a:pt x="337" y="70"/>
                  </a:cubicBezTo>
                  <a:cubicBezTo>
                    <a:pt x="337" y="70"/>
                    <a:pt x="337" y="69"/>
                    <a:pt x="337" y="69"/>
                  </a:cubicBezTo>
                  <a:cubicBezTo>
                    <a:pt x="336" y="69"/>
                    <a:pt x="336" y="69"/>
                    <a:pt x="336" y="69"/>
                  </a:cubicBezTo>
                  <a:cubicBezTo>
                    <a:pt x="336" y="68"/>
                    <a:pt x="336" y="68"/>
                    <a:pt x="335" y="68"/>
                  </a:cubicBezTo>
                  <a:cubicBezTo>
                    <a:pt x="335" y="68"/>
                    <a:pt x="335" y="67"/>
                    <a:pt x="335" y="67"/>
                  </a:cubicBezTo>
                  <a:cubicBezTo>
                    <a:pt x="335" y="67"/>
                    <a:pt x="335" y="66"/>
                    <a:pt x="335" y="66"/>
                  </a:cubicBezTo>
                  <a:cubicBezTo>
                    <a:pt x="335" y="66"/>
                    <a:pt x="335" y="66"/>
                    <a:pt x="335" y="65"/>
                  </a:cubicBezTo>
                  <a:cubicBezTo>
                    <a:pt x="335" y="65"/>
                    <a:pt x="334" y="65"/>
                    <a:pt x="334" y="64"/>
                  </a:cubicBezTo>
                  <a:cubicBezTo>
                    <a:pt x="334" y="64"/>
                    <a:pt x="334" y="64"/>
                    <a:pt x="334" y="63"/>
                  </a:cubicBezTo>
                  <a:cubicBezTo>
                    <a:pt x="334" y="63"/>
                    <a:pt x="334" y="63"/>
                    <a:pt x="333" y="63"/>
                  </a:cubicBezTo>
                  <a:cubicBezTo>
                    <a:pt x="333" y="62"/>
                    <a:pt x="333" y="62"/>
                    <a:pt x="332" y="62"/>
                  </a:cubicBezTo>
                  <a:cubicBezTo>
                    <a:pt x="332" y="62"/>
                    <a:pt x="332" y="62"/>
                    <a:pt x="331" y="61"/>
                  </a:cubicBezTo>
                  <a:cubicBezTo>
                    <a:pt x="331" y="61"/>
                    <a:pt x="330" y="61"/>
                    <a:pt x="330" y="61"/>
                  </a:cubicBezTo>
                  <a:cubicBezTo>
                    <a:pt x="330" y="61"/>
                    <a:pt x="329" y="61"/>
                    <a:pt x="329" y="61"/>
                  </a:cubicBezTo>
                  <a:cubicBezTo>
                    <a:pt x="328" y="60"/>
                    <a:pt x="328" y="60"/>
                    <a:pt x="327" y="60"/>
                  </a:cubicBezTo>
                  <a:cubicBezTo>
                    <a:pt x="327" y="60"/>
                    <a:pt x="326" y="60"/>
                    <a:pt x="326" y="60"/>
                  </a:cubicBezTo>
                  <a:cubicBezTo>
                    <a:pt x="325" y="60"/>
                    <a:pt x="325" y="59"/>
                    <a:pt x="324" y="59"/>
                  </a:cubicBezTo>
                  <a:cubicBezTo>
                    <a:pt x="324" y="59"/>
                    <a:pt x="324" y="59"/>
                    <a:pt x="323" y="59"/>
                  </a:cubicBezTo>
                  <a:cubicBezTo>
                    <a:pt x="323" y="59"/>
                    <a:pt x="323" y="59"/>
                    <a:pt x="322" y="58"/>
                  </a:cubicBezTo>
                  <a:cubicBezTo>
                    <a:pt x="322" y="58"/>
                    <a:pt x="322" y="58"/>
                    <a:pt x="322" y="58"/>
                  </a:cubicBezTo>
                  <a:cubicBezTo>
                    <a:pt x="322" y="58"/>
                    <a:pt x="322" y="58"/>
                    <a:pt x="322" y="58"/>
                  </a:cubicBezTo>
                  <a:cubicBezTo>
                    <a:pt x="322" y="58"/>
                    <a:pt x="322" y="58"/>
                    <a:pt x="322" y="58"/>
                  </a:cubicBezTo>
                  <a:cubicBezTo>
                    <a:pt x="322" y="58"/>
                    <a:pt x="322" y="57"/>
                    <a:pt x="322" y="57"/>
                  </a:cubicBezTo>
                  <a:cubicBezTo>
                    <a:pt x="322" y="57"/>
                    <a:pt x="322" y="57"/>
                    <a:pt x="323" y="56"/>
                  </a:cubicBezTo>
                  <a:cubicBezTo>
                    <a:pt x="323" y="56"/>
                    <a:pt x="323" y="56"/>
                    <a:pt x="323" y="55"/>
                  </a:cubicBezTo>
                  <a:cubicBezTo>
                    <a:pt x="323" y="55"/>
                    <a:pt x="324" y="55"/>
                    <a:pt x="324" y="54"/>
                  </a:cubicBezTo>
                  <a:cubicBezTo>
                    <a:pt x="324" y="54"/>
                    <a:pt x="325" y="54"/>
                    <a:pt x="325" y="54"/>
                  </a:cubicBezTo>
                  <a:cubicBezTo>
                    <a:pt x="326" y="53"/>
                    <a:pt x="326" y="53"/>
                    <a:pt x="326" y="53"/>
                  </a:cubicBezTo>
                  <a:cubicBezTo>
                    <a:pt x="326" y="53"/>
                    <a:pt x="326" y="52"/>
                    <a:pt x="326" y="52"/>
                  </a:cubicBezTo>
                  <a:cubicBezTo>
                    <a:pt x="326" y="52"/>
                    <a:pt x="326" y="51"/>
                    <a:pt x="326" y="51"/>
                  </a:cubicBezTo>
                  <a:cubicBezTo>
                    <a:pt x="326" y="51"/>
                    <a:pt x="326" y="51"/>
                    <a:pt x="326" y="50"/>
                  </a:cubicBezTo>
                  <a:cubicBezTo>
                    <a:pt x="326" y="50"/>
                    <a:pt x="326" y="50"/>
                    <a:pt x="326" y="50"/>
                  </a:cubicBezTo>
                  <a:cubicBezTo>
                    <a:pt x="326" y="50"/>
                    <a:pt x="326" y="49"/>
                    <a:pt x="326" y="49"/>
                  </a:cubicBezTo>
                  <a:cubicBezTo>
                    <a:pt x="326" y="48"/>
                    <a:pt x="327" y="48"/>
                    <a:pt x="327" y="47"/>
                  </a:cubicBezTo>
                  <a:cubicBezTo>
                    <a:pt x="327" y="47"/>
                    <a:pt x="327" y="46"/>
                    <a:pt x="327" y="45"/>
                  </a:cubicBezTo>
                  <a:cubicBezTo>
                    <a:pt x="327" y="45"/>
                    <a:pt x="327" y="44"/>
                    <a:pt x="327" y="44"/>
                  </a:cubicBezTo>
                  <a:cubicBezTo>
                    <a:pt x="327" y="44"/>
                    <a:pt x="327" y="44"/>
                    <a:pt x="327" y="43"/>
                  </a:cubicBezTo>
                  <a:cubicBezTo>
                    <a:pt x="327" y="43"/>
                    <a:pt x="327" y="43"/>
                    <a:pt x="327" y="43"/>
                  </a:cubicBezTo>
                  <a:cubicBezTo>
                    <a:pt x="327" y="43"/>
                    <a:pt x="327" y="43"/>
                    <a:pt x="327" y="43"/>
                  </a:cubicBezTo>
                  <a:cubicBezTo>
                    <a:pt x="327" y="43"/>
                    <a:pt x="326" y="43"/>
                    <a:pt x="326" y="42"/>
                  </a:cubicBezTo>
                  <a:cubicBezTo>
                    <a:pt x="326" y="42"/>
                    <a:pt x="326" y="42"/>
                    <a:pt x="326" y="42"/>
                  </a:cubicBezTo>
                  <a:cubicBezTo>
                    <a:pt x="326" y="42"/>
                    <a:pt x="326" y="42"/>
                    <a:pt x="326" y="42"/>
                  </a:cubicBezTo>
                  <a:cubicBezTo>
                    <a:pt x="326" y="42"/>
                    <a:pt x="326" y="42"/>
                    <a:pt x="325" y="42"/>
                  </a:cubicBezTo>
                  <a:cubicBezTo>
                    <a:pt x="325" y="42"/>
                    <a:pt x="325" y="42"/>
                    <a:pt x="325" y="42"/>
                  </a:cubicBezTo>
                  <a:cubicBezTo>
                    <a:pt x="325" y="42"/>
                    <a:pt x="325" y="42"/>
                    <a:pt x="325" y="42"/>
                  </a:cubicBezTo>
                  <a:cubicBezTo>
                    <a:pt x="325" y="42"/>
                    <a:pt x="325" y="42"/>
                    <a:pt x="325" y="42"/>
                  </a:cubicBezTo>
                  <a:cubicBezTo>
                    <a:pt x="325" y="42"/>
                    <a:pt x="325" y="42"/>
                    <a:pt x="325" y="42"/>
                  </a:cubicBezTo>
                  <a:cubicBezTo>
                    <a:pt x="324" y="42"/>
                    <a:pt x="324" y="42"/>
                    <a:pt x="324" y="42"/>
                  </a:cubicBezTo>
                  <a:cubicBezTo>
                    <a:pt x="324" y="42"/>
                    <a:pt x="324" y="42"/>
                    <a:pt x="324" y="42"/>
                  </a:cubicBezTo>
                  <a:cubicBezTo>
                    <a:pt x="324" y="42"/>
                    <a:pt x="324" y="42"/>
                    <a:pt x="324" y="42"/>
                  </a:cubicBezTo>
                  <a:cubicBezTo>
                    <a:pt x="324" y="42"/>
                    <a:pt x="324" y="42"/>
                    <a:pt x="324" y="42"/>
                  </a:cubicBezTo>
                  <a:cubicBezTo>
                    <a:pt x="324" y="42"/>
                    <a:pt x="323" y="42"/>
                    <a:pt x="323" y="42"/>
                  </a:cubicBezTo>
                  <a:cubicBezTo>
                    <a:pt x="323" y="42"/>
                    <a:pt x="323" y="42"/>
                    <a:pt x="323" y="42"/>
                  </a:cubicBezTo>
                  <a:cubicBezTo>
                    <a:pt x="323" y="42"/>
                    <a:pt x="323" y="42"/>
                    <a:pt x="323" y="42"/>
                  </a:cubicBezTo>
                  <a:cubicBezTo>
                    <a:pt x="322" y="42"/>
                    <a:pt x="322" y="42"/>
                    <a:pt x="322" y="42"/>
                  </a:cubicBezTo>
                  <a:cubicBezTo>
                    <a:pt x="322" y="42"/>
                    <a:pt x="322" y="42"/>
                    <a:pt x="322" y="42"/>
                  </a:cubicBezTo>
                  <a:cubicBezTo>
                    <a:pt x="322" y="41"/>
                    <a:pt x="322" y="41"/>
                    <a:pt x="322" y="41"/>
                  </a:cubicBezTo>
                  <a:cubicBezTo>
                    <a:pt x="322" y="41"/>
                    <a:pt x="322" y="41"/>
                    <a:pt x="322" y="40"/>
                  </a:cubicBezTo>
                  <a:cubicBezTo>
                    <a:pt x="322" y="40"/>
                    <a:pt x="322" y="40"/>
                    <a:pt x="322" y="40"/>
                  </a:cubicBezTo>
                  <a:cubicBezTo>
                    <a:pt x="322" y="40"/>
                    <a:pt x="322" y="39"/>
                    <a:pt x="322" y="39"/>
                  </a:cubicBezTo>
                  <a:cubicBezTo>
                    <a:pt x="322" y="39"/>
                    <a:pt x="322" y="38"/>
                    <a:pt x="322" y="38"/>
                  </a:cubicBezTo>
                  <a:cubicBezTo>
                    <a:pt x="322" y="37"/>
                    <a:pt x="323" y="37"/>
                    <a:pt x="323" y="37"/>
                  </a:cubicBezTo>
                  <a:cubicBezTo>
                    <a:pt x="323" y="36"/>
                    <a:pt x="324" y="36"/>
                    <a:pt x="324" y="36"/>
                  </a:cubicBezTo>
                  <a:cubicBezTo>
                    <a:pt x="324" y="36"/>
                    <a:pt x="325" y="35"/>
                    <a:pt x="325" y="35"/>
                  </a:cubicBezTo>
                  <a:cubicBezTo>
                    <a:pt x="325" y="35"/>
                    <a:pt x="325" y="35"/>
                    <a:pt x="325" y="35"/>
                  </a:cubicBezTo>
                  <a:cubicBezTo>
                    <a:pt x="325" y="35"/>
                    <a:pt x="325" y="35"/>
                    <a:pt x="326" y="35"/>
                  </a:cubicBezTo>
                  <a:cubicBezTo>
                    <a:pt x="326" y="35"/>
                    <a:pt x="326" y="35"/>
                    <a:pt x="326" y="35"/>
                  </a:cubicBezTo>
                  <a:cubicBezTo>
                    <a:pt x="326" y="35"/>
                    <a:pt x="326" y="35"/>
                    <a:pt x="326" y="35"/>
                  </a:cubicBezTo>
                  <a:cubicBezTo>
                    <a:pt x="327" y="34"/>
                    <a:pt x="328" y="34"/>
                    <a:pt x="329" y="34"/>
                  </a:cubicBezTo>
                  <a:cubicBezTo>
                    <a:pt x="330" y="33"/>
                    <a:pt x="331" y="33"/>
                    <a:pt x="332" y="32"/>
                  </a:cubicBezTo>
                  <a:cubicBezTo>
                    <a:pt x="333" y="31"/>
                    <a:pt x="334" y="31"/>
                    <a:pt x="334" y="30"/>
                  </a:cubicBezTo>
                  <a:cubicBezTo>
                    <a:pt x="335" y="29"/>
                    <a:pt x="336" y="28"/>
                    <a:pt x="336" y="27"/>
                  </a:cubicBezTo>
                  <a:cubicBezTo>
                    <a:pt x="336" y="26"/>
                    <a:pt x="337" y="25"/>
                    <a:pt x="337" y="24"/>
                  </a:cubicBezTo>
                  <a:cubicBezTo>
                    <a:pt x="337" y="23"/>
                    <a:pt x="338" y="22"/>
                    <a:pt x="338" y="21"/>
                  </a:cubicBezTo>
                  <a:cubicBezTo>
                    <a:pt x="339" y="21"/>
                    <a:pt x="339" y="20"/>
                    <a:pt x="339" y="19"/>
                  </a:cubicBezTo>
                  <a:cubicBezTo>
                    <a:pt x="340" y="19"/>
                    <a:pt x="340" y="18"/>
                    <a:pt x="340" y="17"/>
                  </a:cubicBezTo>
                  <a:cubicBezTo>
                    <a:pt x="340" y="17"/>
                    <a:pt x="341" y="17"/>
                    <a:pt x="341" y="17"/>
                  </a:cubicBezTo>
                  <a:cubicBezTo>
                    <a:pt x="341" y="17"/>
                    <a:pt x="341" y="16"/>
                    <a:pt x="341" y="16"/>
                  </a:cubicBezTo>
                  <a:cubicBezTo>
                    <a:pt x="341" y="16"/>
                    <a:pt x="341" y="16"/>
                    <a:pt x="341" y="16"/>
                  </a:cubicBezTo>
                  <a:cubicBezTo>
                    <a:pt x="341" y="16"/>
                    <a:pt x="341" y="15"/>
                    <a:pt x="341" y="15"/>
                  </a:cubicBezTo>
                  <a:cubicBezTo>
                    <a:pt x="342" y="14"/>
                    <a:pt x="342" y="14"/>
                    <a:pt x="342" y="14"/>
                  </a:cubicBezTo>
                  <a:cubicBezTo>
                    <a:pt x="342" y="14"/>
                    <a:pt x="342" y="13"/>
                    <a:pt x="343" y="13"/>
                  </a:cubicBezTo>
                  <a:cubicBezTo>
                    <a:pt x="343" y="13"/>
                    <a:pt x="343" y="12"/>
                    <a:pt x="343" y="12"/>
                  </a:cubicBezTo>
                  <a:cubicBezTo>
                    <a:pt x="343" y="12"/>
                    <a:pt x="344" y="11"/>
                    <a:pt x="344" y="11"/>
                  </a:cubicBezTo>
                  <a:cubicBezTo>
                    <a:pt x="344" y="11"/>
                    <a:pt x="345" y="11"/>
                    <a:pt x="345" y="11"/>
                  </a:cubicBezTo>
                  <a:cubicBezTo>
                    <a:pt x="345" y="11"/>
                    <a:pt x="345" y="11"/>
                    <a:pt x="345" y="11"/>
                  </a:cubicBezTo>
                  <a:cubicBezTo>
                    <a:pt x="345" y="11"/>
                    <a:pt x="345" y="11"/>
                    <a:pt x="345" y="11"/>
                  </a:cubicBezTo>
                  <a:cubicBezTo>
                    <a:pt x="345" y="11"/>
                    <a:pt x="345" y="11"/>
                    <a:pt x="345" y="11"/>
                  </a:cubicBezTo>
                  <a:cubicBezTo>
                    <a:pt x="345" y="11"/>
                    <a:pt x="345" y="11"/>
                    <a:pt x="345" y="11"/>
                  </a:cubicBezTo>
                  <a:cubicBezTo>
                    <a:pt x="346" y="11"/>
                    <a:pt x="347" y="11"/>
                    <a:pt x="348" y="11"/>
                  </a:cubicBezTo>
                  <a:cubicBezTo>
                    <a:pt x="349" y="11"/>
                    <a:pt x="350" y="12"/>
                    <a:pt x="352" y="12"/>
                  </a:cubicBezTo>
                  <a:cubicBezTo>
                    <a:pt x="353" y="12"/>
                    <a:pt x="354" y="12"/>
                    <a:pt x="356" y="12"/>
                  </a:cubicBezTo>
                  <a:cubicBezTo>
                    <a:pt x="357" y="12"/>
                    <a:pt x="358" y="12"/>
                    <a:pt x="359" y="12"/>
                  </a:cubicBezTo>
                  <a:cubicBezTo>
                    <a:pt x="359" y="12"/>
                    <a:pt x="360" y="12"/>
                    <a:pt x="360" y="12"/>
                  </a:cubicBezTo>
                  <a:cubicBezTo>
                    <a:pt x="360" y="12"/>
                    <a:pt x="360" y="12"/>
                    <a:pt x="360" y="12"/>
                  </a:cubicBezTo>
                  <a:cubicBezTo>
                    <a:pt x="361" y="12"/>
                    <a:pt x="361" y="12"/>
                    <a:pt x="361" y="12"/>
                  </a:cubicBezTo>
                  <a:cubicBezTo>
                    <a:pt x="361" y="12"/>
                    <a:pt x="361" y="12"/>
                    <a:pt x="361" y="12"/>
                  </a:cubicBezTo>
                  <a:cubicBezTo>
                    <a:pt x="362" y="12"/>
                    <a:pt x="362" y="12"/>
                    <a:pt x="362" y="12"/>
                  </a:cubicBezTo>
                  <a:cubicBezTo>
                    <a:pt x="363" y="12"/>
                    <a:pt x="364" y="12"/>
                    <a:pt x="365" y="12"/>
                  </a:cubicBezTo>
                  <a:cubicBezTo>
                    <a:pt x="366" y="12"/>
                    <a:pt x="367" y="12"/>
                    <a:pt x="368" y="13"/>
                  </a:cubicBezTo>
                  <a:cubicBezTo>
                    <a:pt x="369" y="13"/>
                    <a:pt x="369" y="13"/>
                    <a:pt x="370" y="14"/>
                  </a:cubicBezTo>
                  <a:cubicBezTo>
                    <a:pt x="371" y="14"/>
                    <a:pt x="371" y="14"/>
                    <a:pt x="371" y="15"/>
                  </a:cubicBezTo>
                  <a:cubicBezTo>
                    <a:pt x="371" y="15"/>
                    <a:pt x="371" y="16"/>
                    <a:pt x="371" y="17"/>
                  </a:cubicBezTo>
                  <a:cubicBezTo>
                    <a:pt x="371" y="18"/>
                    <a:pt x="371" y="20"/>
                    <a:pt x="371" y="21"/>
                  </a:cubicBezTo>
                  <a:cubicBezTo>
                    <a:pt x="371" y="22"/>
                    <a:pt x="370" y="24"/>
                    <a:pt x="370" y="25"/>
                  </a:cubicBezTo>
                  <a:cubicBezTo>
                    <a:pt x="369" y="26"/>
                    <a:pt x="369" y="27"/>
                    <a:pt x="368" y="28"/>
                  </a:cubicBezTo>
                  <a:cubicBezTo>
                    <a:pt x="367" y="29"/>
                    <a:pt x="367" y="29"/>
                    <a:pt x="366" y="30"/>
                  </a:cubicBezTo>
                  <a:cubicBezTo>
                    <a:pt x="366" y="30"/>
                    <a:pt x="365" y="31"/>
                    <a:pt x="365" y="31"/>
                  </a:cubicBezTo>
                  <a:cubicBezTo>
                    <a:pt x="365" y="31"/>
                    <a:pt x="364" y="32"/>
                    <a:pt x="364" y="32"/>
                  </a:cubicBezTo>
                  <a:cubicBezTo>
                    <a:pt x="364" y="33"/>
                    <a:pt x="364" y="33"/>
                    <a:pt x="364" y="33"/>
                  </a:cubicBezTo>
                  <a:cubicBezTo>
                    <a:pt x="364" y="33"/>
                    <a:pt x="364" y="34"/>
                    <a:pt x="364" y="34"/>
                  </a:cubicBezTo>
                  <a:cubicBezTo>
                    <a:pt x="364" y="34"/>
                    <a:pt x="364" y="34"/>
                    <a:pt x="365" y="34"/>
                  </a:cubicBezTo>
                  <a:cubicBezTo>
                    <a:pt x="365" y="34"/>
                    <a:pt x="365" y="34"/>
                    <a:pt x="365" y="35"/>
                  </a:cubicBezTo>
                  <a:cubicBezTo>
                    <a:pt x="365" y="35"/>
                    <a:pt x="365" y="35"/>
                    <a:pt x="366" y="35"/>
                  </a:cubicBezTo>
                  <a:cubicBezTo>
                    <a:pt x="366" y="35"/>
                    <a:pt x="367" y="36"/>
                    <a:pt x="368" y="36"/>
                  </a:cubicBezTo>
                  <a:cubicBezTo>
                    <a:pt x="369" y="37"/>
                    <a:pt x="369" y="38"/>
                    <a:pt x="370" y="38"/>
                  </a:cubicBezTo>
                  <a:cubicBezTo>
                    <a:pt x="371" y="39"/>
                    <a:pt x="371" y="40"/>
                    <a:pt x="372" y="41"/>
                  </a:cubicBezTo>
                  <a:cubicBezTo>
                    <a:pt x="372" y="42"/>
                    <a:pt x="372" y="43"/>
                    <a:pt x="372" y="44"/>
                  </a:cubicBezTo>
                  <a:cubicBezTo>
                    <a:pt x="372" y="44"/>
                    <a:pt x="372" y="44"/>
                    <a:pt x="372" y="45"/>
                  </a:cubicBezTo>
                  <a:cubicBezTo>
                    <a:pt x="372" y="45"/>
                    <a:pt x="372" y="46"/>
                    <a:pt x="372" y="46"/>
                  </a:cubicBezTo>
                  <a:cubicBezTo>
                    <a:pt x="372" y="46"/>
                    <a:pt x="371" y="47"/>
                    <a:pt x="371" y="47"/>
                  </a:cubicBezTo>
                  <a:cubicBezTo>
                    <a:pt x="371" y="47"/>
                    <a:pt x="371" y="48"/>
                    <a:pt x="371" y="48"/>
                  </a:cubicBezTo>
                  <a:cubicBezTo>
                    <a:pt x="371" y="48"/>
                    <a:pt x="371" y="49"/>
                    <a:pt x="371" y="49"/>
                  </a:cubicBezTo>
                  <a:cubicBezTo>
                    <a:pt x="371" y="49"/>
                    <a:pt x="370" y="50"/>
                    <a:pt x="370" y="50"/>
                  </a:cubicBezTo>
                  <a:cubicBezTo>
                    <a:pt x="370" y="51"/>
                    <a:pt x="370" y="51"/>
                    <a:pt x="370" y="51"/>
                  </a:cubicBezTo>
                  <a:cubicBezTo>
                    <a:pt x="370" y="52"/>
                    <a:pt x="370" y="52"/>
                    <a:pt x="370" y="52"/>
                  </a:cubicBezTo>
                  <a:cubicBezTo>
                    <a:pt x="370" y="53"/>
                    <a:pt x="370" y="53"/>
                    <a:pt x="370" y="53"/>
                  </a:cubicBezTo>
                  <a:cubicBezTo>
                    <a:pt x="370" y="54"/>
                    <a:pt x="371" y="54"/>
                    <a:pt x="371" y="55"/>
                  </a:cubicBezTo>
                  <a:cubicBezTo>
                    <a:pt x="371" y="55"/>
                    <a:pt x="371" y="56"/>
                    <a:pt x="371" y="57"/>
                  </a:cubicBezTo>
                  <a:cubicBezTo>
                    <a:pt x="371" y="57"/>
                    <a:pt x="371" y="58"/>
                    <a:pt x="371" y="58"/>
                  </a:cubicBezTo>
                  <a:cubicBezTo>
                    <a:pt x="371" y="59"/>
                    <a:pt x="371" y="59"/>
                    <a:pt x="371" y="60"/>
                  </a:cubicBezTo>
                  <a:cubicBezTo>
                    <a:pt x="370" y="60"/>
                    <a:pt x="370" y="60"/>
                    <a:pt x="370" y="61"/>
                  </a:cubicBezTo>
                  <a:cubicBezTo>
                    <a:pt x="370" y="61"/>
                    <a:pt x="370" y="61"/>
                    <a:pt x="370" y="62"/>
                  </a:cubicBezTo>
                  <a:cubicBezTo>
                    <a:pt x="370" y="62"/>
                    <a:pt x="370" y="62"/>
                    <a:pt x="370" y="63"/>
                  </a:cubicBezTo>
                  <a:cubicBezTo>
                    <a:pt x="370" y="63"/>
                    <a:pt x="371" y="64"/>
                    <a:pt x="371" y="64"/>
                  </a:cubicBezTo>
                  <a:cubicBezTo>
                    <a:pt x="371" y="65"/>
                    <a:pt x="371" y="65"/>
                    <a:pt x="371" y="65"/>
                  </a:cubicBezTo>
                  <a:cubicBezTo>
                    <a:pt x="371" y="66"/>
                    <a:pt x="371" y="66"/>
                    <a:pt x="371" y="66"/>
                  </a:cubicBezTo>
                  <a:cubicBezTo>
                    <a:pt x="371" y="67"/>
                    <a:pt x="371" y="67"/>
                    <a:pt x="371" y="67"/>
                  </a:cubicBezTo>
                  <a:cubicBezTo>
                    <a:pt x="371" y="67"/>
                    <a:pt x="371" y="68"/>
                    <a:pt x="371" y="68"/>
                  </a:cubicBezTo>
                  <a:cubicBezTo>
                    <a:pt x="371" y="68"/>
                    <a:pt x="371" y="69"/>
                    <a:pt x="371" y="70"/>
                  </a:cubicBezTo>
                  <a:cubicBezTo>
                    <a:pt x="372" y="70"/>
                    <a:pt x="372" y="71"/>
                    <a:pt x="373" y="71"/>
                  </a:cubicBezTo>
                  <a:cubicBezTo>
                    <a:pt x="373" y="72"/>
                    <a:pt x="374" y="73"/>
                    <a:pt x="375" y="73"/>
                  </a:cubicBezTo>
                  <a:cubicBezTo>
                    <a:pt x="376" y="74"/>
                    <a:pt x="376" y="74"/>
                    <a:pt x="377" y="75"/>
                  </a:cubicBezTo>
                  <a:cubicBezTo>
                    <a:pt x="378" y="75"/>
                    <a:pt x="378" y="75"/>
                    <a:pt x="378" y="75"/>
                  </a:cubicBezTo>
                  <a:cubicBezTo>
                    <a:pt x="378" y="75"/>
                    <a:pt x="378" y="76"/>
                    <a:pt x="378" y="76"/>
                  </a:cubicBezTo>
                  <a:cubicBezTo>
                    <a:pt x="378" y="76"/>
                    <a:pt x="378" y="76"/>
                    <a:pt x="378" y="76"/>
                  </a:cubicBezTo>
                  <a:cubicBezTo>
                    <a:pt x="378" y="76"/>
                    <a:pt x="379" y="76"/>
                    <a:pt x="379" y="76"/>
                  </a:cubicBezTo>
                  <a:cubicBezTo>
                    <a:pt x="379" y="76"/>
                    <a:pt x="379" y="77"/>
                    <a:pt x="379" y="77"/>
                  </a:cubicBezTo>
                  <a:cubicBezTo>
                    <a:pt x="379" y="77"/>
                    <a:pt x="379" y="77"/>
                    <a:pt x="378" y="77"/>
                  </a:cubicBezTo>
                  <a:cubicBezTo>
                    <a:pt x="378" y="77"/>
                    <a:pt x="378" y="77"/>
                    <a:pt x="378" y="77"/>
                  </a:cubicBezTo>
                  <a:cubicBezTo>
                    <a:pt x="378" y="77"/>
                    <a:pt x="378" y="77"/>
                    <a:pt x="378" y="77"/>
                  </a:cubicBezTo>
                  <a:cubicBezTo>
                    <a:pt x="378" y="77"/>
                    <a:pt x="378" y="77"/>
                    <a:pt x="378" y="77"/>
                  </a:cubicBezTo>
                  <a:cubicBezTo>
                    <a:pt x="377" y="78"/>
                    <a:pt x="377" y="78"/>
                    <a:pt x="377" y="78"/>
                  </a:cubicBezTo>
                  <a:cubicBezTo>
                    <a:pt x="377" y="78"/>
                    <a:pt x="376" y="78"/>
                    <a:pt x="376" y="79"/>
                  </a:cubicBezTo>
                  <a:cubicBezTo>
                    <a:pt x="376" y="79"/>
                    <a:pt x="376" y="79"/>
                    <a:pt x="376" y="80"/>
                  </a:cubicBezTo>
                  <a:cubicBezTo>
                    <a:pt x="375" y="80"/>
                    <a:pt x="375" y="80"/>
                    <a:pt x="375" y="81"/>
                  </a:cubicBezTo>
                  <a:cubicBezTo>
                    <a:pt x="375" y="81"/>
                    <a:pt x="375" y="81"/>
                    <a:pt x="375" y="81"/>
                  </a:cubicBezTo>
                  <a:cubicBezTo>
                    <a:pt x="375" y="81"/>
                    <a:pt x="375" y="82"/>
                    <a:pt x="375" y="82"/>
                  </a:cubicBezTo>
                  <a:cubicBezTo>
                    <a:pt x="375" y="82"/>
                    <a:pt x="375" y="82"/>
                    <a:pt x="375" y="82"/>
                  </a:cubicBezTo>
                  <a:cubicBezTo>
                    <a:pt x="375" y="82"/>
                    <a:pt x="375" y="83"/>
                    <a:pt x="375" y="83"/>
                  </a:cubicBezTo>
                  <a:cubicBezTo>
                    <a:pt x="376" y="83"/>
                    <a:pt x="376" y="83"/>
                    <a:pt x="376" y="83"/>
                  </a:cubicBezTo>
                  <a:cubicBezTo>
                    <a:pt x="376" y="83"/>
                    <a:pt x="376" y="83"/>
                    <a:pt x="376" y="82"/>
                  </a:cubicBezTo>
                  <a:cubicBezTo>
                    <a:pt x="376" y="82"/>
                    <a:pt x="376" y="82"/>
                    <a:pt x="376" y="82"/>
                  </a:cubicBezTo>
                  <a:cubicBezTo>
                    <a:pt x="376" y="82"/>
                    <a:pt x="376" y="82"/>
                    <a:pt x="376" y="81"/>
                  </a:cubicBezTo>
                  <a:cubicBezTo>
                    <a:pt x="376" y="81"/>
                    <a:pt x="376" y="81"/>
                    <a:pt x="376" y="81"/>
                  </a:cubicBezTo>
                  <a:cubicBezTo>
                    <a:pt x="376" y="81"/>
                    <a:pt x="376" y="80"/>
                    <a:pt x="376" y="80"/>
                  </a:cubicBezTo>
                  <a:cubicBezTo>
                    <a:pt x="377" y="80"/>
                    <a:pt x="377" y="79"/>
                    <a:pt x="377" y="79"/>
                  </a:cubicBezTo>
                  <a:cubicBezTo>
                    <a:pt x="377" y="79"/>
                    <a:pt x="377" y="79"/>
                    <a:pt x="377" y="79"/>
                  </a:cubicBezTo>
                  <a:cubicBezTo>
                    <a:pt x="378" y="79"/>
                    <a:pt x="378" y="78"/>
                    <a:pt x="378" y="78"/>
                  </a:cubicBezTo>
                  <a:cubicBezTo>
                    <a:pt x="378" y="78"/>
                    <a:pt x="378" y="78"/>
                    <a:pt x="379" y="78"/>
                  </a:cubicBezTo>
                  <a:cubicBezTo>
                    <a:pt x="379" y="78"/>
                    <a:pt x="379" y="78"/>
                    <a:pt x="379" y="78"/>
                  </a:cubicBezTo>
                  <a:cubicBezTo>
                    <a:pt x="379" y="78"/>
                    <a:pt x="379" y="78"/>
                    <a:pt x="379" y="77"/>
                  </a:cubicBezTo>
                  <a:cubicBezTo>
                    <a:pt x="379" y="77"/>
                    <a:pt x="379" y="77"/>
                    <a:pt x="380" y="77"/>
                  </a:cubicBezTo>
                  <a:cubicBezTo>
                    <a:pt x="380" y="77"/>
                    <a:pt x="380" y="76"/>
                    <a:pt x="380" y="76"/>
                  </a:cubicBezTo>
                  <a:cubicBezTo>
                    <a:pt x="379" y="76"/>
                    <a:pt x="379" y="76"/>
                    <a:pt x="379" y="76"/>
                  </a:cubicBezTo>
                  <a:cubicBezTo>
                    <a:pt x="379" y="75"/>
                    <a:pt x="379" y="75"/>
                    <a:pt x="379" y="75"/>
                  </a:cubicBezTo>
                  <a:cubicBezTo>
                    <a:pt x="379" y="75"/>
                    <a:pt x="379" y="75"/>
                    <a:pt x="378" y="75"/>
                  </a:cubicBezTo>
                  <a:cubicBezTo>
                    <a:pt x="378" y="74"/>
                    <a:pt x="378" y="74"/>
                    <a:pt x="378" y="74"/>
                  </a:cubicBezTo>
                  <a:cubicBezTo>
                    <a:pt x="377" y="74"/>
                    <a:pt x="377" y="74"/>
                    <a:pt x="376" y="73"/>
                  </a:cubicBezTo>
                  <a:cubicBezTo>
                    <a:pt x="376" y="73"/>
                    <a:pt x="375" y="72"/>
                    <a:pt x="374" y="71"/>
                  </a:cubicBezTo>
                  <a:cubicBezTo>
                    <a:pt x="373" y="71"/>
                    <a:pt x="373" y="70"/>
                    <a:pt x="372" y="70"/>
                  </a:cubicBezTo>
                  <a:cubicBezTo>
                    <a:pt x="372" y="69"/>
                    <a:pt x="372" y="69"/>
                    <a:pt x="372" y="68"/>
                  </a:cubicBezTo>
                  <a:cubicBezTo>
                    <a:pt x="372" y="68"/>
                    <a:pt x="372" y="67"/>
                    <a:pt x="372" y="67"/>
                  </a:cubicBezTo>
                  <a:cubicBezTo>
                    <a:pt x="372" y="67"/>
                    <a:pt x="372" y="67"/>
                    <a:pt x="372" y="66"/>
                  </a:cubicBezTo>
                  <a:cubicBezTo>
                    <a:pt x="372" y="66"/>
                    <a:pt x="372" y="65"/>
                    <a:pt x="372" y="65"/>
                  </a:cubicBezTo>
                  <a:cubicBezTo>
                    <a:pt x="372" y="65"/>
                    <a:pt x="372" y="64"/>
                    <a:pt x="372" y="64"/>
                  </a:cubicBezTo>
                  <a:cubicBezTo>
                    <a:pt x="372" y="64"/>
                    <a:pt x="371" y="63"/>
                    <a:pt x="371" y="63"/>
                  </a:cubicBezTo>
                  <a:cubicBezTo>
                    <a:pt x="371" y="62"/>
                    <a:pt x="371" y="62"/>
                    <a:pt x="371" y="62"/>
                  </a:cubicBezTo>
                  <a:cubicBezTo>
                    <a:pt x="371" y="61"/>
                    <a:pt x="371" y="61"/>
                    <a:pt x="371" y="61"/>
                  </a:cubicBezTo>
                  <a:cubicBezTo>
                    <a:pt x="371" y="60"/>
                    <a:pt x="371" y="60"/>
                    <a:pt x="371" y="60"/>
                  </a:cubicBezTo>
                  <a:cubicBezTo>
                    <a:pt x="372" y="60"/>
                    <a:pt x="372" y="59"/>
                    <a:pt x="372" y="58"/>
                  </a:cubicBezTo>
                  <a:cubicBezTo>
                    <a:pt x="372" y="58"/>
                    <a:pt x="372" y="57"/>
                    <a:pt x="372" y="57"/>
                  </a:cubicBezTo>
                  <a:cubicBezTo>
                    <a:pt x="372" y="56"/>
                    <a:pt x="372" y="55"/>
                    <a:pt x="372" y="55"/>
                  </a:cubicBezTo>
                  <a:cubicBezTo>
                    <a:pt x="372" y="54"/>
                    <a:pt x="371" y="53"/>
                    <a:pt x="371" y="53"/>
                  </a:cubicBezTo>
                  <a:cubicBezTo>
                    <a:pt x="371" y="52"/>
                    <a:pt x="371" y="52"/>
                    <a:pt x="371" y="52"/>
                  </a:cubicBezTo>
                  <a:cubicBezTo>
                    <a:pt x="371" y="52"/>
                    <a:pt x="371" y="52"/>
                    <a:pt x="371" y="51"/>
                  </a:cubicBezTo>
                  <a:cubicBezTo>
                    <a:pt x="371" y="51"/>
                    <a:pt x="371" y="51"/>
                    <a:pt x="371" y="50"/>
                  </a:cubicBezTo>
                  <a:cubicBezTo>
                    <a:pt x="371" y="50"/>
                    <a:pt x="372" y="50"/>
                    <a:pt x="372" y="49"/>
                  </a:cubicBezTo>
                  <a:cubicBezTo>
                    <a:pt x="372" y="49"/>
                    <a:pt x="372" y="49"/>
                    <a:pt x="372" y="48"/>
                  </a:cubicBezTo>
                  <a:cubicBezTo>
                    <a:pt x="372" y="48"/>
                    <a:pt x="372" y="48"/>
                    <a:pt x="372" y="47"/>
                  </a:cubicBezTo>
                  <a:cubicBezTo>
                    <a:pt x="372" y="47"/>
                    <a:pt x="373" y="47"/>
                    <a:pt x="373" y="46"/>
                  </a:cubicBezTo>
                  <a:cubicBezTo>
                    <a:pt x="373" y="46"/>
                    <a:pt x="373" y="45"/>
                    <a:pt x="373" y="45"/>
                  </a:cubicBezTo>
                  <a:cubicBezTo>
                    <a:pt x="373" y="45"/>
                    <a:pt x="373" y="44"/>
                    <a:pt x="373" y="44"/>
                  </a:cubicBezTo>
                  <a:cubicBezTo>
                    <a:pt x="373" y="43"/>
                    <a:pt x="373" y="42"/>
                    <a:pt x="373" y="40"/>
                  </a:cubicBezTo>
                  <a:cubicBezTo>
                    <a:pt x="372" y="39"/>
                    <a:pt x="372" y="38"/>
                    <a:pt x="371" y="38"/>
                  </a:cubicBezTo>
                  <a:cubicBezTo>
                    <a:pt x="370" y="37"/>
                    <a:pt x="369" y="36"/>
                    <a:pt x="368" y="35"/>
                  </a:cubicBezTo>
                  <a:cubicBezTo>
                    <a:pt x="367" y="35"/>
                    <a:pt x="367" y="34"/>
                    <a:pt x="366" y="34"/>
                  </a:cubicBezTo>
                  <a:cubicBezTo>
                    <a:pt x="366" y="34"/>
                    <a:pt x="366" y="34"/>
                    <a:pt x="365" y="34"/>
                  </a:cubicBezTo>
                  <a:cubicBezTo>
                    <a:pt x="365" y="34"/>
                    <a:pt x="365" y="34"/>
                    <a:pt x="365" y="33"/>
                  </a:cubicBezTo>
                  <a:cubicBezTo>
                    <a:pt x="365" y="33"/>
                    <a:pt x="365" y="33"/>
                    <a:pt x="365" y="33"/>
                  </a:cubicBezTo>
                  <a:cubicBezTo>
                    <a:pt x="365" y="33"/>
                    <a:pt x="365" y="33"/>
                    <a:pt x="365" y="33"/>
                  </a:cubicBezTo>
                  <a:cubicBezTo>
                    <a:pt x="365" y="33"/>
                    <a:pt x="365" y="33"/>
                    <a:pt x="365" y="32"/>
                  </a:cubicBezTo>
                  <a:cubicBezTo>
                    <a:pt x="365" y="32"/>
                    <a:pt x="366" y="32"/>
                    <a:pt x="366" y="31"/>
                  </a:cubicBezTo>
                  <a:cubicBezTo>
                    <a:pt x="366" y="31"/>
                    <a:pt x="367" y="31"/>
                    <a:pt x="367" y="30"/>
                  </a:cubicBezTo>
                  <a:cubicBezTo>
                    <a:pt x="368" y="30"/>
                    <a:pt x="368" y="29"/>
                    <a:pt x="369" y="29"/>
                  </a:cubicBezTo>
                  <a:cubicBezTo>
                    <a:pt x="370" y="28"/>
                    <a:pt x="370" y="27"/>
                    <a:pt x="371" y="26"/>
                  </a:cubicBezTo>
                  <a:cubicBezTo>
                    <a:pt x="371" y="24"/>
                    <a:pt x="372" y="23"/>
                    <a:pt x="372" y="21"/>
                  </a:cubicBezTo>
                  <a:cubicBezTo>
                    <a:pt x="372" y="20"/>
                    <a:pt x="372" y="18"/>
                    <a:pt x="372" y="17"/>
                  </a:cubicBezTo>
                  <a:cubicBezTo>
                    <a:pt x="372" y="16"/>
                    <a:pt x="372" y="15"/>
                    <a:pt x="372" y="15"/>
                  </a:cubicBezTo>
                  <a:cubicBezTo>
                    <a:pt x="372" y="14"/>
                    <a:pt x="372" y="13"/>
                    <a:pt x="371" y="13"/>
                  </a:cubicBezTo>
                  <a:cubicBezTo>
                    <a:pt x="370" y="13"/>
                    <a:pt x="369" y="12"/>
                    <a:pt x="368" y="12"/>
                  </a:cubicBezTo>
                  <a:cubicBezTo>
                    <a:pt x="367" y="11"/>
                    <a:pt x="366" y="11"/>
                    <a:pt x="365" y="11"/>
                  </a:cubicBezTo>
                  <a:cubicBezTo>
                    <a:pt x="364" y="11"/>
                    <a:pt x="363" y="11"/>
                    <a:pt x="362" y="11"/>
                  </a:cubicBezTo>
                  <a:cubicBezTo>
                    <a:pt x="361" y="11"/>
                    <a:pt x="361" y="11"/>
                    <a:pt x="361" y="11"/>
                  </a:cubicBezTo>
                  <a:cubicBezTo>
                    <a:pt x="361" y="11"/>
                    <a:pt x="361" y="11"/>
                    <a:pt x="361" y="11"/>
                  </a:cubicBezTo>
                  <a:cubicBezTo>
                    <a:pt x="361" y="11"/>
                    <a:pt x="361" y="11"/>
                    <a:pt x="360" y="11"/>
                  </a:cubicBezTo>
                  <a:cubicBezTo>
                    <a:pt x="360" y="11"/>
                    <a:pt x="360" y="11"/>
                    <a:pt x="360" y="11"/>
                  </a:cubicBezTo>
                  <a:cubicBezTo>
                    <a:pt x="360" y="11"/>
                    <a:pt x="359" y="11"/>
                    <a:pt x="359" y="11"/>
                  </a:cubicBezTo>
                  <a:cubicBezTo>
                    <a:pt x="358" y="11"/>
                    <a:pt x="357" y="11"/>
                    <a:pt x="356" y="11"/>
                  </a:cubicBezTo>
                  <a:cubicBezTo>
                    <a:pt x="354" y="11"/>
                    <a:pt x="353" y="11"/>
                    <a:pt x="352" y="11"/>
                  </a:cubicBezTo>
                  <a:cubicBezTo>
                    <a:pt x="350" y="11"/>
                    <a:pt x="349" y="10"/>
                    <a:pt x="348" y="10"/>
                  </a:cubicBezTo>
                  <a:cubicBezTo>
                    <a:pt x="347" y="10"/>
                    <a:pt x="346" y="10"/>
                    <a:pt x="346" y="10"/>
                  </a:cubicBezTo>
                  <a:cubicBezTo>
                    <a:pt x="346" y="10"/>
                    <a:pt x="346" y="10"/>
                    <a:pt x="345" y="10"/>
                  </a:cubicBezTo>
                  <a:cubicBezTo>
                    <a:pt x="345" y="10"/>
                    <a:pt x="345" y="10"/>
                    <a:pt x="345" y="10"/>
                  </a:cubicBezTo>
                  <a:cubicBezTo>
                    <a:pt x="345" y="10"/>
                    <a:pt x="345" y="10"/>
                    <a:pt x="345" y="10"/>
                  </a:cubicBezTo>
                  <a:cubicBezTo>
                    <a:pt x="345" y="10"/>
                    <a:pt x="345" y="10"/>
                    <a:pt x="345" y="10"/>
                  </a:cubicBezTo>
                  <a:moveTo>
                    <a:pt x="439" y="0"/>
                  </a:moveTo>
                  <a:cubicBezTo>
                    <a:pt x="439" y="0"/>
                    <a:pt x="439" y="0"/>
                    <a:pt x="439" y="0"/>
                  </a:cubicBezTo>
                  <a:cubicBezTo>
                    <a:pt x="439" y="0"/>
                    <a:pt x="439" y="0"/>
                    <a:pt x="439" y="0"/>
                  </a:cubicBezTo>
                  <a:cubicBezTo>
                    <a:pt x="439" y="0"/>
                    <a:pt x="439" y="0"/>
                    <a:pt x="439" y="0"/>
                  </a:cubicBezTo>
                  <a:cubicBezTo>
                    <a:pt x="439" y="0"/>
                    <a:pt x="439" y="0"/>
                    <a:pt x="439" y="0"/>
                  </a:cubicBezTo>
                  <a:cubicBezTo>
                    <a:pt x="438" y="0"/>
                    <a:pt x="438" y="1"/>
                    <a:pt x="437" y="1"/>
                  </a:cubicBezTo>
                  <a:cubicBezTo>
                    <a:pt x="437" y="1"/>
                    <a:pt x="436" y="2"/>
                    <a:pt x="436" y="2"/>
                  </a:cubicBezTo>
                  <a:cubicBezTo>
                    <a:pt x="436" y="2"/>
                    <a:pt x="435" y="3"/>
                    <a:pt x="435" y="3"/>
                  </a:cubicBezTo>
                  <a:cubicBezTo>
                    <a:pt x="435" y="4"/>
                    <a:pt x="435" y="4"/>
                    <a:pt x="435" y="5"/>
                  </a:cubicBezTo>
                  <a:cubicBezTo>
                    <a:pt x="434" y="5"/>
                    <a:pt x="434" y="6"/>
                    <a:pt x="434" y="6"/>
                  </a:cubicBezTo>
                  <a:cubicBezTo>
                    <a:pt x="434" y="6"/>
                    <a:pt x="435" y="7"/>
                    <a:pt x="435" y="7"/>
                  </a:cubicBezTo>
                  <a:cubicBezTo>
                    <a:pt x="435" y="7"/>
                    <a:pt x="435" y="8"/>
                    <a:pt x="435" y="8"/>
                  </a:cubicBezTo>
                  <a:cubicBezTo>
                    <a:pt x="435" y="8"/>
                    <a:pt x="436" y="9"/>
                    <a:pt x="436" y="9"/>
                  </a:cubicBezTo>
                  <a:cubicBezTo>
                    <a:pt x="436" y="9"/>
                    <a:pt x="437" y="10"/>
                    <a:pt x="437" y="10"/>
                  </a:cubicBezTo>
                  <a:cubicBezTo>
                    <a:pt x="437" y="10"/>
                    <a:pt x="437" y="11"/>
                    <a:pt x="437" y="11"/>
                  </a:cubicBezTo>
                  <a:cubicBezTo>
                    <a:pt x="437" y="11"/>
                    <a:pt x="437" y="12"/>
                    <a:pt x="437" y="12"/>
                  </a:cubicBezTo>
                  <a:cubicBezTo>
                    <a:pt x="437" y="12"/>
                    <a:pt x="437" y="12"/>
                    <a:pt x="437" y="13"/>
                  </a:cubicBezTo>
                  <a:cubicBezTo>
                    <a:pt x="436" y="13"/>
                    <a:pt x="436" y="13"/>
                    <a:pt x="436" y="13"/>
                  </a:cubicBezTo>
                  <a:cubicBezTo>
                    <a:pt x="436" y="13"/>
                    <a:pt x="436" y="13"/>
                    <a:pt x="436" y="13"/>
                  </a:cubicBezTo>
                  <a:cubicBezTo>
                    <a:pt x="436" y="14"/>
                    <a:pt x="436" y="14"/>
                    <a:pt x="436" y="14"/>
                  </a:cubicBezTo>
                  <a:cubicBezTo>
                    <a:pt x="436" y="14"/>
                    <a:pt x="436" y="14"/>
                    <a:pt x="436" y="14"/>
                  </a:cubicBezTo>
                  <a:cubicBezTo>
                    <a:pt x="436" y="15"/>
                    <a:pt x="436" y="15"/>
                    <a:pt x="436" y="15"/>
                  </a:cubicBezTo>
                  <a:cubicBezTo>
                    <a:pt x="436" y="15"/>
                    <a:pt x="437" y="16"/>
                    <a:pt x="437" y="16"/>
                  </a:cubicBezTo>
                  <a:cubicBezTo>
                    <a:pt x="437" y="16"/>
                    <a:pt x="438" y="17"/>
                    <a:pt x="438" y="17"/>
                  </a:cubicBezTo>
                  <a:cubicBezTo>
                    <a:pt x="438" y="17"/>
                    <a:pt x="439" y="17"/>
                    <a:pt x="439" y="18"/>
                  </a:cubicBezTo>
                  <a:cubicBezTo>
                    <a:pt x="439" y="17"/>
                    <a:pt x="439" y="17"/>
                    <a:pt x="439" y="17"/>
                  </a:cubicBezTo>
                  <a:cubicBezTo>
                    <a:pt x="439" y="16"/>
                    <a:pt x="439" y="16"/>
                    <a:pt x="438" y="16"/>
                  </a:cubicBezTo>
                  <a:cubicBezTo>
                    <a:pt x="438" y="16"/>
                    <a:pt x="438" y="16"/>
                    <a:pt x="438" y="15"/>
                  </a:cubicBezTo>
                  <a:cubicBezTo>
                    <a:pt x="437" y="15"/>
                    <a:pt x="437" y="15"/>
                    <a:pt x="437" y="15"/>
                  </a:cubicBezTo>
                  <a:cubicBezTo>
                    <a:pt x="437" y="15"/>
                    <a:pt x="437" y="15"/>
                    <a:pt x="437" y="14"/>
                  </a:cubicBezTo>
                  <a:cubicBezTo>
                    <a:pt x="437" y="14"/>
                    <a:pt x="437" y="14"/>
                    <a:pt x="437" y="14"/>
                  </a:cubicBezTo>
                  <a:cubicBezTo>
                    <a:pt x="437" y="14"/>
                    <a:pt x="437" y="14"/>
                    <a:pt x="437" y="14"/>
                  </a:cubicBezTo>
                  <a:cubicBezTo>
                    <a:pt x="437" y="14"/>
                    <a:pt x="437" y="13"/>
                    <a:pt x="437" y="13"/>
                  </a:cubicBezTo>
                  <a:cubicBezTo>
                    <a:pt x="437" y="13"/>
                    <a:pt x="437" y="13"/>
                    <a:pt x="437" y="13"/>
                  </a:cubicBezTo>
                  <a:cubicBezTo>
                    <a:pt x="438" y="13"/>
                    <a:pt x="438" y="12"/>
                    <a:pt x="438" y="12"/>
                  </a:cubicBezTo>
                  <a:cubicBezTo>
                    <a:pt x="438" y="12"/>
                    <a:pt x="438" y="11"/>
                    <a:pt x="438" y="11"/>
                  </a:cubicBezTo>
                  <a:cubicBezTo>
                    <a:pt x="438" y="11"/>
                    <a:pt x="438" y="10"/>
                    <a:pt x="438" y="10"/>
                  </a:cubicBezTo>
                  <a:cubicBezTo>
                    <a:pt x="437" y="9"/>
                    <a:pt x="437" y="9"/>
                    <a:pt x="437" y="8"/>
                  </a:cubicBezTo>
                  <a:cubicBezTo>
                    <a:pt x="436" y="8"/>
                    <a:pt x="436" y="8"/>
                    <a:pt x="436" y="7"/>
                  </a:cubicBezTo>
                  <a:cubicBezTo>
                    <a:pt x="436" y="7"/>
                    <a:pt x="436" y="7"/>
                    <a:pt x="436" y="7"/>
                  </a:cubicBezTo>
                  <a:cubicBezTo>
                    <a:pt x="435" y="6"/>
                    <a:pt x="435" y="6"/>
                    <a:pt x="435" y="6"/>
                  </a:cubicBezTo>
                  <a:cubicBezTo>
                    <a:pt x="435" y="6"/>
                    <a:pt x="435" y="5"/>
                    <a:pt x="436" y="5"/>
                  </a:cubicBezTo>
                  <a:cubicBezTo>
                    <a:pt x="436" y="5"/>
                    <a:pt x="436" y="4"/>
                    <a:pt x="436" y="4"/>
                  </a:cubicBezTo>
                  <a:cubicBezTo>
                    <a:pt x="436" y="3"/>
                    <a:pt x="436" y="3"/>
                    <a:pt x="437" y="3"/>
                  </a:cubicBezTo>
                  <a:cubicBezTo>
                    <a:pt x="437" y="2"/>
                    <a:pt x="437" y="2"/>
                    <a:pt x="438" y="2"/>
                  </a:cubicBezTo>
                  <a:cubicBezTo>
                    <a:pt x="438" y="2"/>
                    <a:pt x="439" y="1"/>
                    <a:pt x="439" y="1"/>
                  </a:cubicBezTo>
                  <a:cubicBezTo>
                    <a:pt x="439" y="1"/>
                    <a:pt x="439" y="1"/>
                    <a:pt x="439" y="1"/>
                  </a:cubicBezTo>
                  <a:cubicBezTo>
                    <a:pt x="439" y="1"/>
                    <a:pt x="439" y="1"/>
                    <a:pt x="439" y="1"/>
                  </a:cubicBezTo>
                  <a:cubicBezTo>
                    <a:pt x="439" y="1"/>
                    <a:pt x="439" y="1"/>
                    <a:pt x="439" y="1"/>
                  </a:cubicBezTo>
                  <a:cubicBezTo>
                    <a:pt x="439" y="1"/>
                    <a:pt x="439" y="1"/>
                    <a:pt x="439" y="1"/>
                  </a:cubicBezTo>
                  <a:cubicBezTo>
                    <a:pt x="439" y="0"/>
                    <a:pt x="439" y="0"/>
                    <a:pt x="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3" name="Freeform 322">
              <a:extLst>
                <a:ext uri="{FF2B5EF4-FFF2-40B4-BE49-F238E27FC236}">
                  <a16:creationId xmlns:a16="http://schemas.microsoft.com/office/drawing/2014/main" id="{EC602D96-7095-A143-8240-91D11B0060C5}"/>
                </a:ext>
              </a:extLst>
            </p:cNvPr>
            <p:cNvSpPr>
              <a:spLocks noEditPoints="1"/>
            </p:cNvSpPr>
            <p:nvPr/>
          </p:nvSpPr>
          <p:spPr bwMode="auto">
            <a:xfrm>
              <a:off x="6291263" y="566738"/>
              <a:ext cx="2282825" cy="758825"/>
            </a:xfrm>
            <a:custGeom>
              <a:avLst/>
              <a:gdLst>
                <a:gd name="T0" fmla="*/ 703 w 1353"/>
                <a:gd name="T1" fmla="*/ 377 h 449"/>
                <a:gd name="T2" fmla="*/ 605 w 1353"/>
                <a:gd name="T3" fmla="*/ 352 h 449"/>
                <a:gd name="T4" fmla="*/ 528 w 1353"/>
                <a:gd name="T5" fmla="*/ 369 h 449"/>
                <a:gd name="T6" fmla="*/ 466 w 1353"/>
                <a:gd name="T7" fmla="*/ 363 h 449"/>
                <a:gd name="T8" fmla="*/ 560 w 1353"/>
                <a:gd name="T9" fmla="*/ 371 h 449"/>
                <a:gd name="T10" fmla="*/ 629 w 1353"/>
                <a:gd name="T11" fmla="*/ 370 h 449"/>
                <a:gd name="T12" fmla="*/ 732 w 1353"/>
                <a:gd name="T13" fmla="*/ 373 h 449"/>
                <a:gd name="T14" fmla="*/ 818 w 1353"/>
                <a:gd name="T15" fmla="*/ 345 h 449"/>
                <a:gd name="T16" fmla="*/ 891 w 1353"/>
                <a:gd name="T17" fmla="*/ 394 h 449"/>
                <a:gd name="T18" fmla="*/ 898 w 1353"/>
                <a:gd name="T19" fmla="*/ 439 h 449"/>
                <a:gd name="T20" fmla="*/ 874 w 1353"/>
                <a:gd name="T21" fmla="*/ 396 h 449"/>
                <a:gd name="T22" fmla="*/ 907 w 1353"/>
                <a:gd name="T23" fmla="*/ 308 h 449"/>
                <a:gd name="T24" fmla="*/ 1107 w 1353"/>
                <a:gd name="T25" fmla="*/ 247 h 449"/>
                <a:gd name="T26" fmla="*/ 1055 w 1353"/>
                <a:gd name="T27" fmla="*/ 264 h 449"/>
                <a:gd name="T28" fmla="*/ 1010 w 1353"/>
                <a:gd name="T29" fmla="*/ 261 h 449"/>
                <a:gd name="T30" fmla="*/ 949 w 1353"/>
                <a:gd name="T31" fmla="*/ 272 h 449"/>
                <a:gd name="T32" fmla="*/ 1030 w 1353"/>
                <a:gd name="T33" fmla="*/ 272 h 449"/>
                <a:gd name="T34" fmla="*/ 1098 w 1353"/>
                <a:gd name="T35" fmla="*/ 237 h 449"/>
                <a:gd name="T36" fmla="*/ 1134 w 1353"/>
                <a:gd name="T37" fmla="*/ 240 h 449"/>
                <a:gd name="T38" fmla="*/ 1122 w 1353"/>
                <a:gd name="T39" fmla="*/ 249 h 449"/>
                <a:gd name="T40" fmla="*/ 19 w 1353"/>
                <a:gd name="T41" fmla="*/ 192 h 449"/>
                <a:gd name="T42" fmla="*/ 6 w 1353"/>
                <a:gd name="T43" fmla="*/ 262 h 449"/>
                <a:gd name="T44" fmla="*/ 4 w 1353"/>
                <a:gd name="T45" fmla="*/ 287 h 449"/>
                <a:gd name="T46" fmla="*/ 27 w 1353"/>
                <a:gd name="T47" fmla="*/ 228 h 449"/>
                <a:gd name="T48" fmla="*/ 138 w 1353"/>
                <a:gd name="T49" fmla="*/ 162 h 449"/>
                <a:gd name="T50" fmla="*/ 78 w 1353"/>
                <a:gd name="T51" fmla="*/ 197 h 449"/>
                <a:gd name="T52" fmla="*/ 63 w 1353"/>
                <a:gd name="T53" fmla="*/ 170 h 449"/>
                <a:gd name="T54" fmla="*/ 52 w 1353"/>
                <a:gd name="T55" fmla="*/ 172 h 449"/>
                <a:gd name="T56" fmla="*/ 94 w 1353"/>
                <a:gd name="T57" fmla="*/ 193 h 449"/>
                <a:gd name="T58" fmla="*/ 182 w 1353"/>
                <a:gd name="T59" fmla="*/ 151 h 449"/>
                <a:gd name="T60" fmla="*/ 148 w 1353"/>
                <a:gd name="T61" fmla="*/ 160 h 449"/>
                <a:gd name="T62" fmla="*/ 357 w 1353"/>
                <a:gd name="T63" fmla="*/ 172 h 449"/>
                <a:gd name="T64" fmla="*/ 385 w 1353"/>
                <a:gd name="T65" fmla="*/ 151 h 449"/>
                <a:gd name="T66" fmla="*/ 355 w 1353"/>
                <a:gd name="T67" fmla="*/ 173 h 449"/>
                <a:gd name="T68" fmla="*/ 421 w 1353"/>
                <a:gd name="T69" fmla="*/ 157 h 449"/>
                <a:gd name="T70" fmla="*/ 1345 w 1353"/>
                <a:gd name="T71" fmla="*/ 185 h 449"/>
                <a:gd name="T72" fmla="*/ 1315 w 1353"/>
                <a:gd name="T73" fmla="*/ 199 h 449"/>
                <a:gd name="T74" fmla="*/ 1250 w 1353"/>
                <a:gd name="T75" fmla="*/ 198 h 449"/>
                <a:gd name="T76" fmla="*/ 1232 w 1353"/>
                <a:gd name="T77" fmla="*/ 231 h 449"/>
                <a:gd name="T78" fmla="*/ 1133 w 1353"/>
                <a:gd name="T79" fmla="*/ 258 h 449"/>
                <a:gd name="T80" fmla="*/ 1126 w 1353"/>
                <a:gd name="T81" fmla="*/ 297 h 449"/>
                <a:gd name="T82" fmla="*/ 1162 w 1353"/>
                <a:gd name="T83" fmla="*/ 254 h 449"/>
                <a:gd name="T84" fmla="*/ 1250 w 1353"/>
                <a:gd name="T85" fmla="*/ 204 h 449"/>
                <a:gd name="T86" fmla="*/ 1277 w 1353"/>
                <a:gd name="T87" fmla="*/ 183 h 449"/>
                <a:gd name="T88" fmla="*/ 1330 w 1353"/>
                <a:gd name="T89" fmla="*/ 186 h 449"/>
                <a:gd name="T90" fmla="*/ 458 w 1353"/>
                <a:gd name="T91" fmla="*/ 89 h 449"/>
                <a:gd name="T92" fmla="*/ 579 w 1353"/>
                <a:gd name="T93" fmla="*/ 25 h 449"/>
                <a:gd name="T94" fmla="*/ 507 w 1353"/>
                <a:gd name="T95" fmla="*/ 40 h 449"/>
                <a:gd name="T96" fmla="*/ 489 w 1353"/>
                <a:gd name="T97" fmla="*/ 57 h 449"/>
                <a:gd name="T98" fmla="*/ 496 w 1353"/>
                <a:gd name="T99" fmla="*/ 63 h 449"/>
                <a:gd name="T100" fmla="*/ 505 w 1353"/>
                <a:gd name="T101" fmla="*/ 44 h 449"/>
                <a:gd name="T102" fmla="*/ 570 w 1353"/>
                <a:gd name="T103" fmla="*/ 29 h 449"/>
                <a:gd name="T104" fmla="*/ 638 w 1353"/>
                <a:gd name="T105" fmla="*/ 7 h 449"/>
                <a:gd name="T106" fmla="*/ 698 w 1353"/>
                <a:gd name="T107" fmla="*/ 26 h 449"/>
                <a:gd name="T108" fmla="*/ 649 w 1353"/>
                <a:gd name="T109" fmla="*/ 71 h 449"/>
                <a:gd name="T110" fmla="*/ 731 w 1353"/>
                <a:gd name="T111" fmla="*/ 67 h 449"/>
                <a:gd name="T112" fmla="*/ 801 w 1353"/>
                <a:gd name="T113" fmla="*/ 68 h 449"/>
                <a:gd name="T114" fmla="*/ 853 w 1353"/>
                <a:gd name="T115" fmla="*/ 112 h 449"/>
                <a:gd name="T116" fmla="*/ 852 w 1353"/>
                <a:gd name="T117" fmla="*/ 110 h 449"/>
                <a:gd name="T118" fmla="*/ 793 w 1353"/>
                <a:gd name="T119" fmla="*/ 67 h 449"/>
                <a:gd name="T120" fmla="*/ 706 w 1353"/>
                <a:gd name="T121" fmla="*/ 70 h 449"/>
                <a:gd name="T122" fmla="*/ 667 w 1353"/>
                <a:gd name="T123" fmla="*/ 63 h 449"/>
                <a:gd name="T124" fmla="*/ 666 w 1353"/>
                <a:gd name="T125" fmla="*/ 1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3" h="449">
                  <a:moveTo>
                    <a:pt x="791" y="333"/>
                  </a:moveTo>
                  <a:cubicBezTo>
                    <a:pt x="790" y="333"/>
                    <a:pt x="790" y="333"/>
                    <a:pt x="789" y="333"/>
                  </a:cubicBezTo>
                  <a:cubicBezTo>
                    <a:pt x="788" y="333"/>
                    <a:pt x="788" y="333"/>
                    <a:pt x="787" y="333"/>
                  </a:cubicBezTo>
                  <a:cubicBezTo>
                    <a:pt x="786" y="333"/>
                    <a:pt x="785" y="333"/>
                    <a:pt x="785" y="334"/>
                  </a:cubicBezTo>
                  <a:cubicBezTo>
                    <a:pt x="784" y="334"/>
                    <a:pt x="784" y="334"/>
                    <a:pt x="783" y="334"/>
                  </a:cubicBezTo>
                  <a:cubicBezTo>
                    <a:pt x="783" y="334"/>
                    <a:pt x="783" y="334"/>
                    <a:pt x="782" y="334"/>
                  </a:cubicBezTo>
                  <a:cubicBezTo>
                    <a:pt x="782" y="334"/>
                    <a:pt x="782" y="334"/>
                    <a:pt x="782" y="334"/>
                  </a:cubicBezTo>
                  <a:cubicBezTo>
                    <a:pt x="782" y="334"/>
                    <a:pt x="782" y="334"/>
                    <a:pt x="782" y="334"/>
                  </a:cubicBezTo>
                  <a:cubicBezTo>
                    <a:pt x="781" y="334"/>
                    <a:pt x="781" y="334"/>
                    <a:pt x="781" y="334"/>
                  </a:cubicBezTo>
                  <a:cubicBezTo>
                    <a:pt x="781" y="334"/>
                    <a:pt x="781" y="334"/>
                    <a:pt x="781" y="334"/>
                  </a:cubicBezTo>
                  <a:cubicBezTo>
                    <a:pt x="781" y="334"/>
                    <a:pt x="781" y="334"/>
                    <a:pt x="780" y="334"/>
                  </a:cubicBezTo>
                  <a:cubicBezTo>
                    <a:pt x="780" y="334"/>
                    <a:pt x="780" y="334"/>
                    <a:pt x="780" y="334"/>
                  </a:cubicBezTo>
                  <a:cubicBezTo>
                    <a:pt x="780" y="334"/>
                    <a:pt x="780" y="334"/>
                    <a:pt x="779" y="334"/>
                  </a:cubicBezTo>
                  <a:cubicBezTo>
                    <a:pt x="779" y="334"/>
                    <a:pt x="779" y="334"/>
                    <a:pt x="779" y="334"/>
                  </a:cubicBezTo>
                  <a:cubicBezTo>
                    <a:pt x="778" y="334"/>
                    <a:pt x="777" y="334"/>
                    <a:pt x="776" y="334"/>
                  </a:cubicBezTo>
                  <a:cubicBezTo>
                    <a:pt x="775" y="334"/>
                    <a:pt x="775" y="335"/>
                    <a:pt x="774" y="335"/>
                  </a:cubicBezTo>
                  <a:cubicBezTo>
                    <a:pt x="773" y="335"/>
                    <a:pt x="773" y="336"/>
                    <a:pt x="772" y="336"/>
                  </a:cubicBezTo>
                  <a:cubicBezTo>
                    <a:pt x="771" y="337"/>
                    <a:pt x="771" y="337"/>
                    <a:pt x="770" y="338"/>
                  </a:cubicBezTo>
                  <a:cubicBezTo>
                    <a:pt x="770" y="338"/>
                    <a:pt x="770" y="339"/>
                    <a:pt x="769" y="339"/>
                  </a:cubicBezTo>
                  <a:cubicBezTo>
                    <a:pt x="769" y="340"/>
                    <a:pt x="769" y="340"/>
                    <a:pt x="769" y="340"/>
                  </a:cubicBezTo>
                  <a:cubicBezTo>
                    <a:pt x="769" y="341"/>
                    <a:pt x="769" y="341"/>
                    <a:pt x="769" y="341"/>
                  </a:cubicBezTo>
                  <a:cubicBezTo>
                    <a:pt x="769" y="342"/>
                    <a:pt x="769" y="342"/>
                    <a:pt x="769" y="342"/>
                  </a:cubicBezTo>
                  <a:cubicBezTo>
                    <a:pt x="769" y="342"/>
                    <a:pt x="769" y="342"/>
                    <a:pt x="769" y="343"/>
                  </a:cubicBezTo>
                  <a:cubicBezTo>
                    <a:pt x="770" y="343"/>
                    <a:pt x="770" y="343"/>
                    <a:pt x="770" y="343"/>
                  </a:cubicBezTo>
                  <a:cubicBezTo>
                    <a:pt x="770" y="343"/>
                    <a:pt x="770" y="343"/>
                    <a:pt x="771" y="343"/>
                  </a:cubicBezTo>
                  <a:cubicBezTo>
                    <a:pt x="771" y="343"/>
                    <a:pt x="771" y="343"/>
                    <a:pt x="771" y="343"/>
                  </a:cubicBezTo>
                  <a:cubicBezTo>
                    <a:pt x="772" y="343"/>
                    <a:pt x="772" y="343"/>
                    <a:pt x="772" y="343"/>
                  </a:cubicBezTo>
                  <a:cubicBezTo>
                    <a:pt x="772" y="343"/>
                    <a:pt x="772" y="343"/>
                    <a:pt x="772" y="343"/>
                  </a:cubicBezTo>
                  <a:cubicBezTo>
                    <a:pt x="772" y="343"/>
                    <a:pt x="772" y="343"/>
                    <a:pt x="772" y="344"/>
                  </a:cubicBezTo>
                  <a:cubicBezTo>
                    <a:pt x="773" y="344"/>
                    <a:pt x="773" y="345"/>
                    <a:pt x="773" y="345"/>
                  </a:cubicBezTo>
                  <a:cubicBezTo>
                    <a:pt x="773" y="346"/>
                    <a:pt x="774" y="347"/>
                    <a:pt x="774" y="348"/>
                  </a:cubicBezTo>
                  <a:cubicBezTo>
                    <a:pt x="774" y="349"/>
                    <a:pt x="774" y="349"/>
                    <a:pt x="774" y="349"/>
                  </a:cubicBezTo>
                  <a:cubicBezTo>
                    <a:pt x="773" y="350"/>
                    <a:pt x="773" y="350"/>
                    <a:pt x="773" y="350"/>
                  </a:cubicBezTo>
                  <a:cubicBezTo>
                    <a:pt x="772" y="351"/>
                    <a:pt x="772" y="351"/>
                    <a:pt x="772" y="351"/>
                  </a:cubicBezTo>
                  <a:cubicBezTo>
                    <a:pt x="771" y="352"/>
                    <a:pt x="771" y="352"/>
                    <a:pt x="771" y="352"/>
                  </a:cubicBezTo>
                  <a:cubicBezTo>
                    <a:pt x="770" y="352"/>
                    <a:pt x="770" y="353"/>
                    <a:pt x="769" y="353"/>
                  </a:cubicBezTo>
                  <a:cubicBezTo>
                    <a:pt x="769" y="354"/>
                    <a:pt x="768" y="355"/>
                    <a:pt x="768" y="355"/>
                  </a:cubicBezTo>
                  <a:cubicBezTo>
                    <a:pt x="767" y="356"/>
                    <a:pt x="767" y="357"/>
                    <a:pt x="766" y="358"/>
                  </a:cubicBezTo>
                  <a:cubicBezTo>
                    <a:pt x="766" y="359"/>
                    <a:pt x="765" y="360"/>
                    <a:pt x="765" y="360"/>
                  </a:cubicBezTo>
                  <a:cubicBezTo>
                    <a:pt x="765" y="360"/>
                    <a:pt x="765" y="360"/>
                    <a:pt x="765" y="361"/>
                  </a:cubicBezTo>
                  <a:cubicBezTo>
                    <a:pt x="765" y="361"/>
                    <a:pt x="765" y="361"/>
                    <a:pt x="765" y="361"/>
                  </a:cubicBezTo>
                  <a:cubicBezTo>
                    <a:pt x="765" y="362"/>
                    <a:pt x="764" y="362"/>
                    <a:pt x="764" y="362"/>
                  </a:cubicBezTo>
                  <a:cubicBezTo>
                    <a:pt x="764" y="363"/>
                    <a:pt x="764" y="363"/>
                    <a:pt x="764" y="363"/>
                  </a:cubicBezTo>
                  <a:cubicBezTo>
                    <a:pt x="763" y="364"/>
                    <a:pt x="763" y="364"/>
                    <a:pt x="763" y="365"/>
                  </a:cubicBezTo>
                  <a:cubicBezTo>
                    <a:pt x="763" y="365"/>
                    <a:pt x="762" y="366"/>
                    <a:pt x="762" y="366"/>
                  </a:cubicBezTo>
                  <a:cubicBezTo>
                    <a:pt x="762" y="367"/>
                    <a:pt x="762" y="367"/>
                    <a:pt x="762" y="368"/>
                  </a:cubicBezTo>
                  <a:cubicBezTo>
                    <a:pt x="762" y="368"/>
                    <a:pt x="762" y="368"/>
                    <a:pt x="762" y="369"/>
                  </a:cubicBezTo>
                  <a:cubicBezTo>
                    <a:pt x="762" y="369"/>
                    <a:pt x="762" y="369"/>
                    <a:pt x="762" y="369"/>
                  </a:cubicBezTo>
                  <a:cubicBezTo>
                    <a:pt x="762" y="369"/>
                    <a:pt x="762" y="369"/>
                    <a:pt x="762" y="369"/>
                  </a:cubicBezTo>
                  <a:cubicBezTo>
                    <a:pt x="762" y="369"/>
                    <a:pt x="762" y="370"/>
                    <a:pt x="762" y="370"/>
                  </a:cubicBezTo>
                  <a:cubicBezTo>
                    <a:pt x="762" y="370"/>
                    <a:pt x="762" y="370"/>
                    <a:pt x="761" y="370"/>
                  </a:cubicBezTo>
                  <a:cubicBezTo>
                    <a:pt x="761" y="370"/>
                    <a:pt x="761" y="370"/>
                    <a:pt x="761" y="371"/>
                  </a:cubicBezTo>
                  <a:cubicBezTo>
                    <a:pt x="761" y="371"/>
                    <a:pt x="760" y="371"/>
                    <a:pt x="760" y="371"/>
                  </a:cubicBezTo>
                  <a:cubicBezTo>
                    <a:pt x="760" y="371"/>
                    <a:pt x="760" y="371"/>
                    <a:pt x="759" y="372"/>
                  </a:cubicBezTo>
                  <a:cubicBezTo>
                    <a:pt x="759" y="372"/>
                    <a:pt x="759" y="372"/>
                    <a:pt x="758" y="372"/>
                  </a:cubicBezTo>
                  <a:cubicBezTo>
                    <a:pt x="758" y="372"/>
                    <a:pt x="758" y="372"/>
                    <a:pt x="757" y="372"/>
                  </a:cubicBezTo>
                  <a:cubicBezTo>
                    <a:pt x="757" y="372"/>
                    <a:pt x="757" y="372"/>
                    <a:pt x="756" y="373"/>
                  </a:cubicBezTo>
                  <a:cubicBezTo>
                    <a:pt x="756" y="373"/>
                    <a:pt x="755" y="373"/>
                    <a:pt x="755" y="373"/>
                  </a:cubicBezTo>
                  <a:cubicBezTo>
                    <a:pt x="754" y="374"/>
                    <a:pt x="754" y="374"/>
                    <a:pt x="754" y="374"/>
                  </a:cubicBezTo>
                  <a:cubicBezTo>
                    <a:pt x="753" y="375"/>
                    <a:pt x="753" y="375"/>
                    <a:pt x="753" y="375"/>
                  </a:cubicBezTo>
                  <a:cubicBezTo>
                    <a:pt x="752" y="375"/>
                    <a:pt x="752" y="375"/>
                    <a:pt x="752" y="375"/>
                  </a:cubicBezTo>
                  <a:cubicBezTo>
                    <a:pt x="752" y="376"/>
                    <a:pt x="751" y="376"/>
                    <a:pt x="751" y="376"/>
                  </a:cubicBezTo>
                  <a:cubicBezTo>
                    <a:pt x="751" y="376"/>
                    <a:pt x="751" y="376"/>
                    <a:pt x="751" y="376"/>
                  </a:cubicBezTo>
                  <a:cubicBezTo>
                    <a:pt x="751" y="376"/>
                    <a:pt x="751" y="376"/>
                    <a:pt x="750" y="376"/>
                  </a:cubicBezTo>
                  <a:cubicBezTo>
                    <a:pt x="750" y="376"/>
                    <a:pt x="750" y="376"/>
                    <a:pt x="750" y="376"/>
                  </a:cubicBezTo>
                  <a:cubicBezTo>
                    <a:pt x="750" y="376"/>
                    <a:pt x="750" y="376"/>
                    <a:pt x="750" y="376"/>
                  </a:cubicBezTo>
                  <a:cubicBezTo>
                    <a:pt x="750" y="376"/>
                    <a:pt x="750" y="376"/>
                    <a:pt x="750" y="376"/>
                  </a:cubicBezTo>
                  <a:cubicBezTo>
                    <a:pt x="749" y="376"/>
                    <a:pt x="748" y="376"/>
                    <a:pt x="748" y="376"/>
                  </a:cubicBezTo>
                  <a:cubicBezTo>
                    <a:pt x="747" y="376"/>
                    <a:pt x="746" y="376"/>
                    <a:pt x="746" y="375"/>
                  </a:cubicBezTo>
                  <a:cubicBezTo>
                    <a:pt x="745" y="375"/>
                    <a:pt x="744" y="375"/>
                    <a:pt x="744" y="375"/>
                  </a:cubicBezTo>
                  <a:cubicBezTo>
                    <a:pt x="743" y="375"/>
                    <a:pt x="743" y="374"/>
                    <a:pt x="743" y="374"/>
                  </a:cubicBezTo>
                  <a:cubicBezTo>
                    <a:pt x="743" y="374"/>
                    <a:pt x="742" y="373"/>
                    <a:pt x="742" y="373"/>
                  </a:cubicBezTo>
                  <a:cubicBezTo>
                    <a:pt x="741" y="373"/>
                    <a:pt x="741" y="372"/>
                    <a:pt x="740" y="372"/>
                  </a:cubicBezTo>
                  <a:cubicBezTo>
                    <a:pt x="740" y="372"/>
                    <a:pt x="739" y="372"/>
                    <a:pt x="738" y="372"/>
                  </a:cubicBezTo>
                  <a:cubicBezTo>
                    <a:pt x="738" y="372"/>
                    <a:pt x="737" y="372"/>
                    <a:pt x="736" y="372"/>
                  </a:cubicBezTo>
                  <a:cubicBezTo>
                    <a:pt x="736" y="372"/>
                    <a:pt x="736" y="372"/>
                    <a:pt x="736" y="372"/>
                  </a:cubicBezTo>
                  <a:cubicBezTo>
                    <a:pt x="736" y="372"/>
                    <a:pt x="735" y="372"/>
                    <a:pt x="735" y="372"/>
                  </a:cubicBezTo>
                  <a:cubicBezTo>
                    <a:pt x="735" y="372"/>
                    <a:pt x="735" y="372"/>
                    <a:pt x="735" y="372"/>
                  </a:cubicBezTo>
                  <a:cubicBezTo>
                    <a:pt x="735" y="372"/>
                    <a:pt x="735" y="372"/>
                    <a:pt x="734" y="372"/>
                  </a:cubicBezTo>
                  <a:cubicBezTo>
                    <a:pt x="734" y="372"/>
                    <a:pt x="734" y="372"/>
                    <a:pt x="734" y="372"/>
                  </a:cubicBezTo>
                  <a:cubicBezTo>
                    <a:pt x="734" y="372"/>
                    <a:pt x="734" y="372"/>
                    <a:pt x="733" y="372"/>
                  </a:cubicBezTo>
                  <a:cubicBezTo>
                    <a:pt x="733" y="372"/>
                    <a:pt x="733" y="372"/>
                    <a:pt x="733" y="372"/>
                  </a:cubicBezTo>
                  <a:cubicBezTo>
                    <a:pt x="733" y="372"/>
                    <a:pt x="732" y="372"/>
                    <a:pt x="732" y="372"/>
                  </a:cubicBezTo>
                  <a:cubicBezTo>
                    <a:pt x="732" y="372"/>
                    <a:pt x="731" y="372"/>
                    <a:pt x="731" y="372"/>
                  </a:cubicBezTo>
                  <a:cubicBezTo>
                    <a:pt x="730" y="372"/>
                    <a:pt x="730" y="372"/>
                    <a:pt x="729" y="372"/>
                  </a:cubicBezTo>
                  <a:cubicBezTo>
                    <a:pt x="729" y="372"/>
                    <a:pt x="729" y="371"/>
                    <a:pt x="728" y="371"/>
                  </a:cubicBezTo>
                  <a:cubicBezTo>
                    <a:pt x="728" y="371"/>
                    <a:pt x="728" y="371"/>
                    <a:pt x="728" y="371"/>
                  </a:cubicBezTo>
                  <a:cubicBezTo>
                    <a:pt x="728" y="370"/>
                    <a:pt x="727" y="370"/>
                    <a:pt x="727" y="370"/>
                  </a:cubicBezTo>
                  <a:cubicBezTo>
                    <a:pt x="726" y="369"/>
                    <a:pt x="726" y="369"/>
                    <a:pt x="725" y="369"/>
                  </a:cubicBezTo>
                  <a:cubicBezTo>
                    <a:pt x="724" y="369"/>
                    <a:pt x="724" y="369"/>
                    <a:pt x="723" y="369"/>
                  </a:cubicBezTo>
                  <a:cubicBezTo>
                    <a:pt x="723" y="369"/>
                    <a:pt x="722" y="369"/>
                    <a:pt x="722" y="369"/>
                  </a:cubicBezTo>
                  <a:cubicBezTo>
                    <a:pt x="722" y="369"/>
                    <a:pt x="721" y="369"/>
                    <a:pt x="721" y="369"/>
                  </a:cubicBezTo>
                  <a:cubicBezTo>
                    <a:pt x="720" y="369"/>
                    <a:pt x="720" y="369"/>
                    <a:pt x="719" y="369"/>
                  </a:cubicBezTo>
                  <a:cubicBezTo>
                    <a:pt x="719" y="369"/>
                    <a:pt x="718" y="369"/>
                    <a:pt x="718" y="369"/>
                  </a:cubicBezTo>
                  <a:cubicBezTo>
                    <a:pt x="717" y="370"/>
                    <a:pt x="717" y="370"/>
                    <a:pt x="717" y="370"/>
                  </a:cubicBezTo>
                  <a:cubicBezTo>
                    <a:pt x="717" y="370"/>
                    <a:pt x="716" y="370"/>
                    <a:pt x="716" y="370"/>
                  </a:cubicBezTo>
                  <a:cubicBezTo>
                    <a:pt x="716" y="370"/>
                    <a:pt x="716" y="371"/>
                    <a:pt x="715" y="371"/>
                  </a:cubicBezTo>
                  <a:cubicBezTo>
                    <a:pt x="715" y="371"/>
                    <a:pt x="715" y="371"/>
                    <a:pt x="715" y="371"/>
                  </a:cubicBezTo>
                  <a:cubicBezTo>
                    <a:pt x="715" y="371"/>
                    <a:pt x="714" y="371"/>
                    <a:pt x="714" y="371"/>
                  </a:cubicBezTo>
                  <a:cubicBezTo>
                    <a:pt x="714" y="372"/>
                    <a:pt x="713" y="372"/>
                    <a:pt x="713" y="372"/>
                  </a:cubicBezTo>
                  <a:cubicBezTo>
                    <a:pt x="712" y="372"/>
                    <a:pt x="712" y="373"/>
                    <a:pt x="711" y="373"/>
                  </a:cubicBezTo>
                  <a:cubicBezTo>
                    <a:pt x="711" y="373"/>
                    <a:pt x="711" y="373"/>
                    <a:pt x="710" y="374"/>
                  </a:cubicBezTo>
                  <a:cubicBezTo>
                    <a:pt x="710" y="374"/>
                    <a:pt x="710" y="374"/>
                    <a:pt x="710" y="375"/>
                  </a:cubicBezTo>
                  <a:cubicBezTo>
                    <a:pt x="710" y="375"/>
                    <a:pt x="710" y="375"/>
                    <a:pt x="710" y="375"/>
                  </a:cubicBezTo>
                  <a:cubicBezTo>
                    <a:pt x="709" y="375"/>
                    <a:pt x="709" y="375"/>
                    <a:pt x="709" y="375"/>
                  </a:cubicBezTo>
                  <a:cubicBezTo>
                    <a:pt x="709" y="375"/>
                    <a:pt x="708" y="376"/>
                    <a:pt x="708" y="376"/>
                  </a:cubicBezTo>
                  <a:cubicBezTo>
                    <a:pt x="708" y="376"/>
                    <a:pt x="707" y="376"/>
                    <a:pt x="707" y="376"/>
                  </a:cubicBezTo>
                  <a:cubicBezTo>
                    <a:pt x="707" y="376"/>
                    <a:pt x="706" y="376"/>
                    <a:pt x="706" y="376"/>
                  </a:cubicBezTo>
                  <a:cubicBezTo>
                    <a:pt x="706" y="376"/>
                    <a:pt x="705" y="376"/>
                    <a:pt x="705" y="376"/>
                  </a:cubicBezTo>
                  <a:cubicBezTo>
                    <a:pt x="705" y="376"/>
                    <a:pt x="705" y="376"/>
                    <a:pt x="704" y="376"/>
                  </a:cubicBezTo>
                  <a:cubicBezTo>
                    <a:pt x="704" y="376"/>
                    <a:pt x="704" y="377"/>
                    <a:pt x="704" y="377"/>
                  </a:cubicBezTo>
                  <a:cubicBezTo>
                    <a:pt x="703" y="377"/>
                    <a:pt x="703" y="377"/>
                    <a:pt x="703" y="377"/>
                  </a:cubicBezTo>
                  <a:cubicBezTo>
                    <a:pt x="702" y="377"/>
                    <a:pt x="702" y="377"/>
                    <a:pt x="701" y="377"/>
                  </a:cubicBezTo>
                  <a:cubicBezTo>
                    <a:pt x="701" y="378"/>
                    <a:pt x="700" y="378"/>
                    <a:pt x="700" y="378"/>
                  </a:cubicBezTo>
                  <a:cubicBezTo>
                    <a:pt x="699" y="378"/>
                    <a:pt x="698" y="378"/>
                    <a:pt x="698" y="378"/>
                  </a:cubicBezTo>
                  <a:cubicBezTo>
                    <a:pt x="697" y="378"/>
                    <a:pt x="696" y="378"/>
                    <a:pt x="695" y="378"/>
                  </a:cubicBezTo>
                  <a:cubicBezTo>
                    <a:pt x="695" y="379"/>
                    <a:pt x="694" y="379"/>
                    <a:pt x="694" y="379"/>
                  </a:cubicBezTo>
                  <a:cubicBezTo>
                    <a:pt x="694" y="379"/>
                    <a:pt x="693" y="379"/>
                    <a:pt x="693" y="379"/>
                  </a:cubicBezTo>
                  <a:cubicBezTo>
                    <a:pt x="693" y="379"/>
                    <a:pt x="693" y="379"/>
                    <a:pt x="693" y="380"/>
                  </a:cubicBezTo>
                  <a:cubicBezTo>
                    <a:pt x="693" y="380"/>
                    <a:pt x="692" y="380"/>
                    <a:pt x="692" y="380"/>
                  </a:cubicBezTo>
                  <a:cubicBezTo>
                    <a:pt x="692" y="380"/>
                    <a:pt x="691" y="380"/>
                    <a:pt x="691" y="380"/>
                  </a:cubicBezTo>
                  <a:cubicBezTo>
                    <a:pt x="691" y="380"/>
                    <a:pt x="690" y="380"/>
                    <a:pt x="689" y="380"/>
                  </a:cubicBezTo>
                  <a:cubicBezTo>
                    <a:pt x="689" y="380"/>
                    <a:pt x="688" y="380"/>
                    <a:pt x="688" y="380"/>
                  </a:cubicBezTo>
                  <a:cubicBezTo>
                    <a:pt x="687" y="380"/>
                    <a:pt x="686" y="380"/>
                    <a:pt x="686" y="380"/>
                  </a:cubicBezTo>
                  <a:cubicBezTo>
                    <a:pt x="685" y="380"/>
                    <a:pt x="684" y="380"/>
                    <a:pt x="684" y="380"/>
                  </a:cubicBezTo>
                  <a:cubicBezTo>
                    <a:pt x="683" y="380"/>
                    <a:pt x="683" y="380"/>
                    <a:pt x="683" y="380"/>
                  </a:cubicBezTo>
                  <a:cubicBezTo>
                    <a:pt x="683" y="380"/>
                    <a:pt x="682" y="380"/>
                    <a:pt x="682" y="379"/>
                  </a:cubicBezTo>
                  <a:cubicBezTo>
                    <a:pt x="682" y="379"/>
                    <a:pt x="682" y="379"/>
                    <a:pt x="681" y="379"/>
                  </a:cubicBezTo>
                  <a:cubicBezTo>
                    <a:pt x="681" y="379"/>
                    <a:pt x="681" y="379"/>
                    <a:pt x="680" y="379"/>
                  </a:cubicBezTo>
                  <a:cubicBezTo>
                    <a:pt x="680" y="379"/>
                    <a:pt x="679" y="379"/>
                    <a:pt x="679" y="379"/>
                  </a:cubicBezTo>
                  <a:cubicBezTo>
                    <a:pt x="678" y="379"/>
                    <a:pt x="678" y="379"/>
                    <a:pt x="677" y="379"/>
                  </a:cubicBezTo>
                  <a:cubicBezTo>
                    <a:pt x="677" y="379"/>
                    <a:pt x="676" y="379"/>
                    <a:pt x="676" y="379"/>
                  </a:cubicBezTo>
                  <a:cubicBezTo>
                    <a:pt x="675" y="379"/>
                    <a:pt x="674" y="379"/>
                    <a:pt x="674" y="378"/>
                  </a:cubicBezTo>
                  <a:cubicBezTo>
                    <a:pt x="673" y="378"/>
                    <a:pt x="673" y="378"/>
                    <a:pt x="672" y="378"/>
                  </a:cubicBezTo>
                  <a:cubicBezTo>
                    <a:pt x="672" y="378"/>
                    <a:pt x="672" y="378"/>
                    <a:pt x="672" y="378"/>
                  </a:cubicBezTo>
                  <a:cubicBezTo>
                    <a:pt x="672" y="377"/>
                    <a:pt x="671" y="377"/>
                    <a:pt x="671" y="377"/>
                  </a:cubicBezTo>
                  <a:cubicBezTo>
                    <a:pt x="671" y="377"/>
                    <a:pt x="671" y="377"/>
                    <a:pt x="671" y="376"/>
                  </a:cubicBezTo>
                  <a:cubicBezTo>
                    <a:pt x="670" y="376"/>
                    <a:pt x="670" y="376"/>
                    <a:pt x="670" y="376"/>
                  </a:cubicBezTo>
                  <a:cubicBezTo>
                    <a:pt x="670" y="376"/>
                    <a:pt x="669" y="375"/>
                    <a:pt x="669" y="375"/>
                  </a:cubicBezTo>
                  <a:cubicBezTo>
                    <a:pt x="669" y="375"/>
                    <a:pt x="669" y="375"/>
                    <a:pt x="668" y="375"/>
                  </a:cubicBezTo>
                  <a:cubicBezTo>
                    <a:pt x="668" y="375"/>
                    <a:pt x="668" y="374"/>
                    <a:pt x="668" y="374"/>
                  </a:cubicBezTo>
                  <a:cubicBezTo>
                    <a:pt x="668" y="374"/>
                    <a:pt x="667" y="374"/>
                    <a:pt x="667" y="374"/>
                  </a:cubicBezTo>
                  <a:cubicBezTo>
                    <a:pt x="667" y="374"/>
                    <a:pt x="667" y="373"/>
                    <a:pt x="667" y="373"/>
                  </a:cubicBezTo>
                  <a:cubicBezTo>
                    <a:pt x="667" y="373"/>
                    <a:pt x="667" y="373"/>
                    <a:pt x="667" y="372"/>
                  </a:cubicBezTo>
                  <a:cubicBezTo>
                    <a:pt x="667" y="372"/>
                    <a:pt x="666" y="372"/>
                    <a:pt x="666" y="372"/>
                  </a:cubicBezTo>
                  <a:cubicBezTo>
                    <a:pt x="666" y="372"/>
                    <a:pt x="665" y="372"/>
                    <a:pt x="665" y="371"/>
                  </a:cubicBezTo>
                  <a:cubicBezTo>
                    <a:pt x="664" y="371"/>
                    <a:pt x="664" y="371"/>
                    <a:pt x="663" y="371"/>
                  </a:cubicBezTo>
                  <a:cubicBezTo>
                    <a:pt x="663" y="371"/>
                    <a:pt x="663" y="371"/>
                    <a:pt x="662" y="371"/>
                  </a:cubicBezTo>
                  <a:cubicBezTo>
                    <a:pt x="662" y="371"/>
                    <a:pt x="662" y="371"/>
                    <a:pt x="661" y="371"/>
                  </a:cubicBezTo>
                  <a:cubicBezTo>
                    <a:pt x="661" y="370"/>
                    <a:pt x="661" y="370"/>
                    <a:pt x="661" y="370"/>
                  </a:cubicBezTo>
                  <a:cubicBezTo>
                    <a:pt x="660" y="370"/>
                    <a:pt x="660" y="370"/>
                    <a:pt x="660" y="370"/>
                  </a:cubicBezTo>
                  <a:cubicBezTo>
                    <a:pt x="660" y="370"/>
                    <a:pt x="660" y="369"/>
                    <a:pt x="659" y="369"/>
                  </a:cubicBezTo>
                  <a:cubicBezTo>
                    <a:pt x="659" y="369"/>
                    <a:pt x="658" y="368"/>
                    <a:pt x="657" y="368"/>
                  </a:cubicBezTo>
                  <a:cubicBezTo>
                    <a:pt x="657" y="368"/>
                    <a:pt x="656" y="368"/>
                    <a:pt x="656" y="368"/>
                  </a:cubicBezTo>
                  <a:cubicBezTo>
                    <a:pt x="655" y="368"/>
                    <a:pt x="655" y="368"/>
                    <a:pt x="654" y="368"/>
                  </a:cubicBezTo>
                  <a:cubicBezTo>
                    <a:pt x="654" y="368"/>
                    <a:pt x="654" y="368"/>
                    <a:pt x="654" y="368"/>
                  </a:cubicBezTo>
                  <a:cubicBezTo>
                    <a:pt x="654" y="368"/>
                    <a:pt x="653" y="368"/>
                    <a:pt x="653" y="368"/>
                  </a:cubicBezTo>
                  <a:cubicBezTo>
                    <a:pt x="653" y="368"/>
                    <a:pt x="653" y="368"/>
                    <a:pt x="653" y="368"/>
                  </a:cubicBezTo>
                  <a:cubicBezTo>
                    <a:pt x="653" y="368"/>
                    <a:pt x="653" y="368"/>
                    <a:pt x="653" y="368"/>
                  </a:cubicBezTo>
                  <a:cubicBezTo>
                    <a:pt x="653" y="368"/>
                    <a:pt x="653" y="368"/>
                    <a:pt x="653" y="368"/>
                  </a:cubicBezTo>
                  <a:cubicBezTo>
                    <a:pt x="653" y="368"/>
                    <a:pt x="652" y="368"/>
                    <a:pt x="652" y="368"/>
                  </a:cubicBezTo>
                  <a:cubicBezTo>
                    <a:pt x="652" y="368"/>
                    <a:pt x="651" y="368"/>
                    <a:pt x="651" y="368"/>
                  </a:cubicBezTo>
                  <a:cubicBezTo>
                    <a:pt x="650" y="368"/>
                    <a:pt x="650" y="367"/>
                    <a:pt x="650" y="367"/>
                  </a:cubicBezTo>
                  <a:cubicBezTo>
                    <a:pt x="649" y="367"/>
                    <a:pt x="649" y="367"/>
                    <a:pt x="648" y="367"/>
                  </a:cubicBezTo>
                  <a:cubicBezTo>
                    <a:pt x="648" y="367"/>
                    <a:pt x="648" y="367"/>
                    <a:pt x="647" y="367"/>
                  </a:cubicBezTo>
                  <a:cubicBezTo>
                    <a:pt x="647" y="367"/>
                    <a:pt x="647" y="367"/>
                    <a:pt x="647" y="366"/>
                  </a:cubicBezTo>
                  <a:cubicBezTo>
                    <a:pt x="646" y="366"/>
                    <a:pt x="646" y="366"/>
                    <a:pt x="646" y="366"/>
                  </a:cubicBezTo>
                  <a:cubicBezTo>
                    <a:pt x="646" y="366"/>
                    <a:pt x="646" y="366"/>
                    <a:pt x="646" y="366"/>
                  </a:cubicBezTo>
                  <a:cubicBezTo>
                    <a:pt x="646" y="366"/>
                    <a:pt x="646" y="366"/>
                    <a:pt x="645" y="366"/>
                  </a:cubicBezTo>
                  <a:cubicBezTo>
                    <a:pt x="645" y="366"/>
                    <a:pt x="645" y="366"/>
                    <a:pt x="645" y="366"/>
                  </a:cubicBezTo>
                  <a:cubicBezTo>
                    <a:pt x="645" y="366"/>
                    <a:pt x="645" y="366"/>
                    <a:pt x="645" y="366"/>
                  </a:cubicBezTo>
                  <a:cubicBezTo>
                    <a:pt x="645" y="366"/>
                    <a:pt x="645" y="366"/>
                    <a:pt x="645" y="366"/>
                  </a:cubicBezTo>
                  <a:cubicBezTo>
                    <a:pt x="645" y="366"/>
                    <a:pt x="645" y="366"/>
                    <a:pt x="644" y="366"/>
                  </a:cubicBezTo>
                  <a:cubicBezTo>
                    <a:pt x="644" y="366"/>
                    <a:pt x="644" y="366"/>
                    <a:pt x="643" y="366"/>
                  </a:cubicBezTo>
                  <a:cubicBezTo>
                    <a:pt x="643" y="366"/>
                    <a:pt x="642" y="366"/>
                    <a:pt x="642" y="367"/>
                  </a:cubicBezTo>
                  <a:cubicBezTo>
                    <a:pt x="642" y="367"/>
                    <a:pt x="641" y="367"/>
                    <a:pt x="641" y="367"/>
                  </a:cubicBezTo>
                  <a:cubicBezTo>
                    <a:pt x="641" y="367"/>
                    <a:pt x="640" y="367"/>
                    <a:pt x="640" y="367"/>
                  </a:cubicBezTo>
                  <a:cubicBezTo>
                    <a:pt x="640" y="367"/>
                    <a:pt x="639" y="367"/>
                    <a:pt x="639" y="367"/>
                  </a:cubicBezTo>
                  <a:cubicBezTo>
                    <a:pt x="639" y="367"/>
                    <a:pt x="639" y="367"/>
                    <a:pt x="638" y="367"/>
                  </a:cubicBezTo>
                  <a:cubicBezTo>
                    <a:pt x="638" y="367"/>
                    <a:pt x="638" y="367"/>
                    <a:pt x="638" y="367"/>
                  </a:cubicBezTo>
                  <a:cubicBezTo>
                    <a:pt x="638" y="367"/>
                    <a:pt x="637" y="367"/>
                    <a:pt x="637" y="367"/>
                  </a:cubicBezTo>
                  <a:cubicBezTo>
                    <a:pt x="637" y="367"/>
                    <a:pt x="637" y="368"/>
                    <a:pt x="636" y="368"/>
                  </a:cubicBezTo>
                  <a:cubicBezTo>
                    <a:pt x="636" y="368"/>
                    <a:pt x="636" y="368"/>
                    <a:pt x="636" y="368"/>
                  </a:cubicBezTo>
                  <a:cubicBezTo>
                    <a:pt x="635" y="368"/>
                    <a:pt x="635" y="368"/>
                    <a:pt x="635" y="369"/>
                  </a:cubicBezTo>
                  <a:cubicBezTo>
                    <a:pt x="634" y="369"/>
                    <a:pt x="634" y="369"/>
                    <a:pt x="634" y="369"/>
                  </a:cubicBezTo>
                  <a:cubicBezTo>
                    <a:pt x="634" y="369"/>
                    <a:pt x="633" y="369"/>
                    <a:pt x="633" y="370"/>
                  </a:cubicBezTo>
                  <a:cubicBezTo>
                    <a:pt x="633" y="370"/>
                    <a:pt x="633" y="370"/>
                    <a:pt x="633" y="370"/>
                  </a:cubicBezTo>
                  <a:cubicBezTo>
                    <a:pt x="632" y="370"/>
                    <a:pt x="632" y="370"/>
                    <a:pt x="632" y="370"/>
                  </a:cubicBezTo>
                  <a:cubicBezTo>
                    <a:pt x="632" y="370"/>
                    <a:pt x="632" y="370"/>
                    <a:pt x="632" y="370"/>
                  </a:cubicBezTo>
                  <a:cubicBezTo>
                    <a:pt x="632" y="370"/>
                    <a:pt x="632" y="370"/>
                    <a:pt x="632" y="370"/>
                  </a:cubicBezTo>
                  <a:cubicBezTo>
                    <a:pt x="632" y="370"/>
                    <a:pt x="632" y="370"/>
                    <a:pt x="632" y="370"/>
                  </a:cubicBezTo>
                  <a:cubicBezTo>
                    <a:pt x="632" y="370"/>
                    <a:pt x="632" y="370"/>
                    <a:pt x="632" y="370"/>
                  </a:cubicBezTo>
                  <a:cubicBezTo>
                    <a:pt x="632" y="370"/>
                    <a:pt x="631" y="370"/>
                    <a:pt x="631" y="370"/>
                  </a:cubicBezTo>
                  <a:cubicBezTo>
                    <a:pt x="631" y="370"/>
                    <a:pt x="631" y="370"/>
                    <a:pt x="630" y="370"/>
                  </a:cubicBezTo>
                  <a:cubicBezTo>
                    <a:pt x="630" y="370"/>
                    <a:pt x="630" y="370"/>
                    <a:pt x="629" y="369"/>
                  </a:cubicBezTo>
                  <a:cubicBezTo>
                    <a:pt x="629" y="369"/>
                    <a:pt x="629" y="369"/>
                    <a:pt x="628" y="369"/>
                  </a:cubicBezTo>
                  <a:cubicBezTo>
                    <a:pt x="628" y="369"/>
                    <a:pt x="628" y="369"/>
                    <a:pt x="627" y="369"/>
                  </a:cubicBezTo>
                  <a:cubicBezTo>
                    <a:pt x="627" y="368"/>
                    <a:pt x="627" y="368"/>
                    <a:pt x="626" y="368"/>
                  </a:cubicBezTo>
                  <a:cubicBezTo>
                    <a:pt x="626" y="368"/>
                    <a:pt x="626" y="368"/>
                    <a:pt x="626" y="368"/>
                  </a:cubicBezTo>
                  <a:cubicBezTo>
                    <a:pt x="625" y="368"/>
                    <a:pt x="625" y="368"/>
                    <a:pt x="625" y="368"/>
                  </a:cubicBezTo>
                  <a:cubicBezTo>
                    <a:pt x="624" y="368"/>
                    <a:pt x="624" y="368"/>
                    <a:pt x="624" y="368"/>
                  </a:cubicBezTo>
                  <a:cubicBezTo>
                    <a:pt x="624" y="368"/>
                    <a:pt x="624" y="368"/>
                    <a:pt x="623" y="368"/>
                  </a:cubicBezTo>
                  <a:cubicBezTo>
                    <a:pt x="623" y="368"/>
                    <a:pt x="623" y="367"/>
                    <a:pt x="622" y="367"/>
                  </a:cubicBezTo>
                  <a:cubicBezTo>
                    <a:pt x="622" y="367"/>
                    <a:pt x="622" y="366"/>
                    <a:pt x="621" y="366"/>
                  </a:cubicBezTo>
                  <a:cubicBezTo>
                    <a:pt x="621" y="365"/>
                    <a:pt x="620" y="365"/>
                    <a:pt x="620" y="364"/>
                  </a:cubicBezTo>
                  <a:cubicBezTo>
                    <a:pt x="620" y="364"/>
                    <a:pt x="619" y="364"/>
                    <a:pt x="619" y="364"/>
                  </a:cubicBezTo>
                  <a:cubicBezTo>
                    <a:pt x="619" y="363"/>
                    <a:pt x="619" y="363"/>
                    <a:pt x="619" y="363"/>
                  </a:cubicBezTo>
                  <a:cubicBezTo>
                    <a:pt x="619" y="362"/>
                    <a:pt x="619" y="362"/>
                    <a:pt x="619" y="362"/>
                  </a:cubicBezTo>
                  <a:cubicBezTo>
                    <a:pt x="619" y="361"/>
                    <a:pt x="619" y="361"/>
                    <a:pt x="619" y="361"/>
                  </a:cubicBezTo>
                  <a:cubicBezTo>
                    <a:pt x="619" y="360"/>
                    <a:pt x="619" y="360"/>
                    <a:pt x="619" y="360"/>
                  </a:cubicBezTo>
                  <a:cubicBezTo>
                    <a:pt x="619" y="359"/>
                    <a:pt x="619" y="359"/>
                    <a:pt x="619" y="359"/>
                  </a:cubicBezTo>
                  <a:cubicBezTo>
                    <a:pt x="619" y="358"/>
                    <a:pt x="619" y="358"/>
                    <a:pt x="619" y="358"/>
                  </a:cubicBezTo>
                  <a:cubicBezTo>
                    <a:pt x="619" y="358"/>
                    <a:pt x="619" y="357"/>
                    <a:pt x="619" y="357"/>
                  </a:cubicBezTo>
                  <a:cubicBezTo>
                    <a:pt x="618" y="357"/>
                    <a:pt x="618" y="357"/>
                    <a:pt x="618" y="357"/>
                  </a:cubicBezTo>
                  <a:cubicBezTo>
                    <a:pt x="617" y="356"/>
                    <a:pt x="617" y="356"/>
                    <a:pt x="617" y="356"/>
                  </a:cubicBezTo>
                  <a:cubicBezTo>
                    <a:pt x="616" y="356"/>
                    <a:pt x="616" y="356"/>
                    <a:pt x="615" y="356"/>
                  </a:cubicBezTo>
                  <a:cubicBezTo>
                    <a:pt x="615" y="356"/>
                    <a:pt x="614" y="356"/>
                    <a:pt x="614" y="355"/>
                  </a:cubicBezTo>
                  <a:cubicBezTo>
                    <a:pt x="613" y="355"/>
                    <a:pt x="613" y="355"/>
                    <a:pt x="613" y="355"/>
                  </a:cubicBezTo>
                  <a:cubicBezTo>
                    <a:pt x="612" y="355"/>
                    <a:pt x="612" y="355"/>
                    <a:pt x="612" y="355"/>
                  </a:cubicBezTo>
                  <a:cubicBezTo>
                    <a:pt x="611" y="355"/>
                    <a:pt x="611" y="355"/>
                    <a:pt x="611" y="355"/>
                  </a:cubicBezTo>
                  <a:cubicBezTo>
                    <a:pt x="611" y="355"/>
                    <a:pt x="610" y="355"/>
                    <a:pt x="610" y="355"/>
                  </a:cubicBezTo>
                  <a:cubicBezTo>
                    <a:pt x="610" y="354"/>
                    <a:pt x="609" y="354"/>
                    <a:pt x="609" y="354"/>
                  </a:cubicBezTo>
                  <a:cubicBezTo>
                    <a:pt x="608" y="353"/>
                    <a:pt x="607" y="353"/>
                    <a:pt x="607" y="353"/>
                  </a:cubicBezTo>
                  <a:cubicBezTo>
                    <a:pt x="606" y="353"/>
                    <a:pt x="606" y="353"/>
                    <a:pt x="605" y="352"/>
                  </a:cubicBezTo>
                  <a:cubicBezTo>
                    <a:pt x="605" y="352"/>
                    <a:pt x="604" y="352"/>
                    <a:pt x="604" y="352"/>
                  </a:cubicBezTo>
                  <a:cubicBezTo>
                    <a:pt x="603" y="352"/>
                    <a:pt x="603" y="352"/>
                    <a:pt x="602" y="352"/>
                  </a:cubicBezTo>
                  <a:cubicBezTo>
                    <a:pt x="602" y="352"/>
                    <a:pt x="601" y="352"/>
                    <a:pt x="601" y="352"/>
                  </a:cubicBezTo>
                  <a:cubicBezTo>
                    <a:pt x="600" y="352"/>
                    <a:pt x="600" y="352"/>
                    <a:pt x="600" y="351"/>
                  </a:cubicBezTo>
                  <a:cubicBezTo>
                    <a:pt x="599" y="351"/>
                    <a:pt x="599" y="351"/>
                    <a:pt x="599" y="351"/>
                  </a:cubicBezTo>
                  <a:cubicBezTo>
                    <a:pt x="599" y="351"/>
                    <a:pt x="598" y="351"/>
                    <a:pt x="597" y="350"/>
                  </a:cubicBezTo>
                  <a:cubicBezTo>
                    <a:pt x="597" y="350"/>
                    <a:pt x="596" y="350"/>
                    <a:pt x="595" y="349"/>
                  </a:cubicBezTo>
                  <a:cubicBezTo>
                    <a:pt x="594" y="349"/>
                    <a:pt x="594" y="349"/>
                    <a:pt x="593" y="349"/>
                  </a:cubicBezTo>
                  <a:cubicBezTo>
                    <a:pt x="593" y="349"/>
                    <a:pt x="592" y="349"/>
                    <a:pt x="592" y="349"/>
                  </a:cubicBezTo>
                  <a:cubicBezTo>
                    <a:pt x="592" y="348"/>
                    <a:pt x="592" y="348"/>
                    <a:pt x="592" y="348"/>
                  </a:cubicBezTo>
                  <a:cubicBezTo>
                    <a:pt x="592" y="348"/>
                    <a:pt x="591" y="348"/>
                    <a:pt x="591" y="349"/>
                  </a:cubicBezTo>
                  <a:cubicBezTo>
                    <a:pt x="591" y="349"/>
                    <a:pt x="591" y="349"/>
                    <a:pt x="590" y="349"/>
                  </a:cubicBezTo>
                  <a:cubicBezTo>
                    <a:pt x="590" y="349"/>
                    <a:pt x="590" y="349"/>
                    <a:pt x="590" y="350"/>
                  </a:cubicBezTo>
                  <a:cubicBezTo>
                    <a:pt x="590" y="350"/>
                    <a:pt x="590" y="350"/>
                    <a:pt x="590" y="350"/>
                  </a:cubicBezTo>
                  <a:cubicBezTo>
                    <a:pt x="590" y="350"/>
                    <a:pt x="590" y="350"/>
                    <a:pt x="590" y="351"/>
                  </a:cubicBezTo>
                  <a:cubicBezTo>
                    <a:pt x="589" y="351"/>
                    <a:pt x="589" y="351"/>
                    <a:pt x="589" y="351"/>
                  </a:cubicBezTo>
                  <a:cubicBezTo>
                    <a:pt x="589" y="351"/>
                    <a:pt x="589" y="351"/>
                    <a:pt x="589" y="351"/>
                  </a:cubicBezTo>
                  <a:cubicBezTo>
                    <a:pt x="589" y="351"/>
                    <a:pt x="589" y="351"/>
                    <a:pt x="589" y="351"/>
                  </a:cubicBezTo>
                  <a:cubicBezTo>
                    <a:pt x="589" y="351"/>
                    <a:pt x="589" y="351"/>
                    <a:pt x="589" y="352"/>
                  </a:cubicBezTo>
                  <a:cubicBezTo>
                    <a:pt x="589" y="352"/>
                    <a:pt x="588" y="352"/>
                    <a:pt x="588" y="352"/>
                  </a:cubicBezTo>
                  <a:cubicBezTo>
                    <a:pt x="588" y="352"/>
                    <a:pt x="588" y="352"/>
                    <a:pt x="588" y="352"/>
                  </a:cubicBezTo>
                  <a:cubicBezTo>
                    <a:pt x="588" y="352"/>
                    <a:pt x="588" y="352"/>
                    <a:pt x="587" y="352"/>
                  </a:cubicBezTo>
                  <a:cubicBezTo>
                    <a:pt x="587" y="352"/>
                    <a:pt x="587" y="352"/>
                    <a:pt x="587" y="353"/>
                  </a:cubicBezTo>
                  <a:cubicBezTo>
                    <a:pt x="586" y="353"/>
                    <a:pt x="586" y="353"/>
                    <a:pt x="586" y="353"/>
                  </a:cubicBezTo>
                  <a:cubicBezTo>
                    <a:pt x="585" y="353"/>
                    <a:pt x="585" y="353"/>
                    <a:pt x="585" y="354"/>
                  </a:cubicBezTo>
                  <a:cubicBezTo>
                    <a:pt x="585" y="354"/>
                    <a:pt x="585" y="354"/>
                    <a:pt x="585" y="354"/>
                  </a:cubicBezTo>
                  <a:cubicBezTo>
                    <a:pt x="584" y="355"/>
                    <a:pt x="584" y="355"/>
                    <a:pt x="584" y="355"/>
                  </a:cubicBezTo>
                  <a:cubicBezTo>
                    <a:pt x="584" y="355"/>
                    <a:pt x="584" y="355"/>
                    <a:pt x="584" y="355"/>
                  </a:cubicBezTo>
                  <a:cubicBezTo>
                    <a:pt x="584" y="355"/>
                    <a:pt x="584" y="355"/>
                    <a:pt x="583" y="356"/>
                  </a:cubicBezTo>
                  <a:cubicBezTo>
                    <a:pt x="583" y="356"/>
                    <a:pt x="583" y="356"/>
                    <a:pt x="583" y="356"/>
                  </a:cubicBezTo>
                  <a:cubicBezTo>
                    <a:pt x="583" y="356"/>
                    <a:pt x="582" y="356"/>
                    <a:pt x="582" y="356"/>
                  </a:cubicBezTo>
                  <a:cubicBezTo>
                    <a:pt x="582" y="357"/>
                    <a:pt x="582" y="357"/>
                    <a:pt x="582" y="357"/>
                  </a:cubicBezTo>
                  <a:cubicBezTo>
                    <a:pt x="581" y="357"/>
                    <a:pt x="581" y="358"/>
                    <a:pt x="581" y="358"/>
                  </a:cubicBezTo>
                  <a:cubicBezTo>
                    <a:pt x="581" y="358"/>
                    <a:pt x="581" y="358"/>
                    <a:pt x="581" y="359"/>
                  </a:cubicBezTo>
                  <a:cubicBezTo>
                    <a:pt x="581" y="359"/>
                    <a:pt x="581" y="359"/>
                    <a:pt x="582" y="360"/>
                  </a:cubicBezTo>
                  <a:cubicBezTo>
                    <a:pt x="582" y="361"/>
                    <a:pt x="582" y="361"/>
                    <a:pt x="582" y="362"/>
                  </a:cubicBezTo>
                  <a:cubicBezTo>
                    <a:pt x="583" y="363"/>
                    <a:pt x="583" y="364"/>
                    <a:pt x="583" y="364"/>
                  </a:cubicBezTo>
                  <a:cubicBezTo>
                    <a:pt x="584" y="365"/>
                    <a:pt x="584" y="366"/>
                    <a:pt x="584" y="366"/>
                  </a:cubicBezTo>
                  <a:cubicBezTo>
                    <a:pt x="585" y="366"/>
                    <a:pt x="585" y="366"/>
                    <a:pt x="585" y="367"/>
                  </a:cubicBezTo>
                  <a:cubicBezTo>
                    <a:pt x="585" y="367"/>
                    <a:pt x="585" y="367"/>
                    <a:pt x="585" y="368"/>
                  </a:cubicBezTo>
                  <a:cubicBezTo>
                    <a:pt x="585" y="368"/>
                    <a:pt x="585" y="369"/>
                    <a:pt x="585" y="369"/>
                  </a:cubicBezTo>
                  <a:cubicBezTo>
                    <a:pt x="585" y="370"/>
                    <a:pt x="584" y="370"/>
                    <a:pt x="584" y="370"/>
                  </a:cubicBezTo>
                  <a:cubicBezTo>
                    <a:pt x="584" y="370"/>
                    <a:pt x="584" y="370"/>
                    <a:pt x="584" y="370"/>
                  </a:cubicBezTo>
                  <a:cubicBezTo>
                    <a:pt x="584" y="370"/>
                    <a:pt x="584" y="370"/>
                    <a:pt x="583" y="371"/>
                  </a:cubicBezTo>
                  <a:cubicBezTo>
                    <a:pt x="583" y="371"/>
                    <a:pt x="583" y="371"/>
                    <a:pt x="583" y="371"/>
                  </a:cubicBezTo>
                  <a:cubicBezTo>
                    <a:pt x="582" y="371"/>
                    <a:pt x="582" y="371"/>
                    <a:pt x="582" y="371"/>
                  </a:cubicBezTo>
                  <a:cubicBezTo>
                    <a:pt x="581" y="371"/>
                    <a:pt x="581" y="371"/>
                    <a:pt x="580" y="372"/>
                  </a:cubicBezTo>
                  <a:cubicBezTo>
                    <a:pt x="580" y="372"/>
                    <a:pt x="580" y="372"/>
                    <a:pt x="579" y="372"/>
                  </a:cubicBezTo>
                  <a:cubicBezTo>
                    <a:pt x="579" y="372"/>
                    <a:pt x="578" y="373"/>
                    <a:pt x="578" y="373"/>
                  </a:cubicBezTo>
                  <a:cubicBezTo>
                    <a:pt x="578" y="373"/>
                    <a:pt x="578" y="373"/>
                    <a:pt x="577" y="374"/>
                  </a:cubicBezTo>
                  <a:cubicBezTo>
                    <a:pt x="577" y="374"/>
                    <a:pt x="577" y="374"/>
                    <a:pt x="577" y="374"/>
                  </a:cubicBezTo>
                  <a:cubicBezTo>
                    <a:pt x="577" y="374"/>
                    <a:pt x="576" y="374"/>
                    <a:pt x="576" y="374"/>
                  </a:cubicBezTo>
                  <a:cubicBezTo>
                    <a:pt x="576" y="374"/>
                    <a:pt x="575" y="374"/>
                    <a:pt x="575" y="373"/>
                  </a:cubicBezTo>
                  <a:cubicBezTo>
                    <a:pt x="575" y="373"/>
                    <a:pt x="575" y="373"/>
                    <a:pt x="574" y="373"/>
                  </a:cubicBezTo>
                  <a:cubicBezTo>
                    <a:pt x="574" y="373"/>
                    <a:pt x="574" y="373"/>
                    <a:pt x="573" y="372"/>
                  </a:cubicBezTo>
                  <a:cubicBezTo>
                    <a:pt x="573" y="372"/>
                    <a:pt x="573" y="372"/>
                    <a:pt x="573" y="372"/>
                  </a:cubicBezTo>
                  <a:cubicBezTo>
                    <a:pt x="573" y="372"/>
                    <a:pt x="573" y="372"/>
                    <a:pt x="573" y="372"/>
                  </a:cubicBezTo>
                  <a:cubicBezTo>
                    <a:pt x="573" y="372"/>
                    <a:pt x="572" y="372"/>
                    <a:pt x="572" y="372"/>
                  </a:cubicBezTo>
                  <a:cubicBezTo>
                    <a:pt x="572" y="372"/>
                    <a:pt x="572" y="372"/>
                    <a:pt x="572" y="372"/>
                  </a:cubicBezTo>
                  <a:cubicBezTo>
                    <a:pt x="572" y="371"/>
                    <a:pt x="572" y="371"/>
                    <a:pt x="571" y="371"/>
                  </a:cubicBezTo>
                  <a:cubicBezTo>
                    <a:pt x="571" y="371"/>
                    <a:pt x="571" y="371"/>
                    <a:pt x="571" y="371"/>
                  </a:cubicBezTo>
                  <a:cubicBezTo>
                    <a:pt x="570" y="371"/>
                    <a:pt x="570" y="371"/>
                    <a:pt x="570" y="371"/>
                  </a:cubicBezTo>
                  <a:cubicBezTo>
                    <a:pt x="570" y="371"/>
                    <a:pt x="569" y="371"/>
                    <a:pt x="569" y="371"/>
                  </a:cubicBezTo>
                  <a:cubicBezTo>
                    <a:pt x="569" y="371"/>
                    <a:pt x="568" y="371"/>
                    <a:pt x="568" y="371"/>
                  </a:cubicBezTo>
                  <a:cubicBezTo>
                    <a:pt x="567" y="371"/>
                    <a:pt x="567" y="371"/>
                    <a:pt x="567" y="371"/>
                  </a:cubicBezTo>
                  <a:cubicBezTo>
                    <a:pt x="566" y="371"/>
                    <a:pt x="566" y="372"/>
                    <a:pt x="566" y="372"/>
                  </a:cubicBezTo>
                  <a:cubicBezTo>
                    <a:pt x="565" y="372"/>
                    <a:pt x="565" y="372"/>
                    <a:pt x="565" y="372"/>
                  </a:cubicBezTo>
                  <a:cubicBezTo>
                    <a:pt x="565" y="372"/>
                    <a:pt x="565" y="372"/>
                    <a:pt x="565" y="372"/>
                  </a:cubicBezTo>
                  <a:cubicBezTo>
                    <a:pt x="564" y="372"/>
                    <a:pt x="564" y="372"/>
                    <a:pt x="564" y="372"/>
                  </a:cubicBezTo>
                  <a:cubicBezTo>
                    <a:pt x="563" y="372"/>
                    <a:pt x="563" y="372"/>
                    <a:pt x="563" y="372"/>
                  </a:cubicBezTo>
                  <a:cubicBezTo>
                    <a:pt x="562" y="371"/>
                    <a:pt x="562" y="371"/>
                    <a:pt x="562" y="371"/>
                  </a:cubicBezTo>
                  <a:cubicBezTo>
                    <a:pt x="561" y="371"/>
                    <a:pt x="561" y="371"/>
                    <a:pt x="561" y="371"/>
                  </a:cubicBezTo>
                  <a:cubicBezTo>
                    <a:pt x="560" y="370"/>
                    <a:pt x="560" y="370"/>
                    <a:pt x="560" y="370"/>
                  </a:cubicBezTo>
                  <a:cubicBezTo>
                    <a:pt x="560" y="370"/>
                    <a:pt x="559" y="370"/>
                    <a:pt x="559" y="370"/>
                  </a:cubicBezTo>
                  <a:cubicBezTo>
                    <a:pt x="559" y="370"/>
                    <a:pt x="559" y="370"/>
                    <a:pt x="559" y="370"/>
                  </a:cubicBezTo>
                  <a:cubicBezTo>
                    <a:pt x="559" y="369"/>
                    <a:pt x="558" y="369"/>
                    <a:pt x="558" y="369"/>
                  </a:cubicBezTo>
                  <a:cubicBezTo>
                    <a:pt x="558" y="369"/>
                    <a:pt x="558" y="369"/>
                    <a:pt x="558" y="369"/>
                  </a:cubicBezTo>
                  <a:cubicBezTo>
                    <a:pt x="558" y="369"/>
                    <a:pt x="558" y="369"/>
                    <a:pt x="558" y="369"/>
                  </a:cubicBezTo>
                  <a:cubicBezTo>
                    <a:pt x="558" y="368"/>
                    <a:pt x="558" y="368"/>
                    <a:pt x="558" y="368"/>
                  </a:cubicBezTo>
                  <a:cubicBezTo>
                    <a:pt x="557" y="368"/>
                    <a:pt x="557" y="368"/>
                    <a:pt x="557" y="367"/>
                  </a:cubicBezTo>
                  <a:cubicBezTo>
                    <a:pt x="557" y="367"/>
                    <a:pt x="557" y="367"/>
                    <a:pt x="557" y="366"/>
                  </a:cubicBezTo>
                  <a:cubicBezTo>
                    <a:pt x="557" y="366"/>
                    <a:pt x="557" y="366"/>
                    <a:pt x="557" y="366"/>
                  </a:cubicBezTo>
                  <a:cubicBezTo>
                    <a:pt x="556" y="365"/>
                    <a:pt x="556" y="365"/>
                    <a:pt x="556" y="365"/>
                  </a:cubicBezTo>
                  <a:cubicBezTo>
                    <a:pt x="556" y="365"/>
                    <a:pt x="556" y="365"/>
                    <a:pt x="555" y="365"/>
                  </a:cubicBezTo>
                  <a:cubicBezTo>
                    <a:pt x="555" y="365"/>
                    <a:pt x="555" y="365"/>
                    <a:pt x="555" y="365"/>
                  </a:cubicBezTo>
                  <a:cubicBezTo>
                    <a:pt x="555" y="365"/>
                    <a:pt x="555" y="365"/>
                    <a:pt x="555" y="365"/>
                  </a:cubicBezTo>
                  <a:cubicBezTo>
                    <a:pt x="555" y="365"/>
                    <a:pt x="554" y="365"/>
                    <a:pt x="553" y="365"/>
                  </a:cubicBezTo>
                  <a:cubicBezTo>
                    <a:pt x="552" y="364"/>
                    <a:pt x="551" y="364"/>
                    <a:pt x="549" y="364"/>
                  </a:cubicBezTo>
                  <a:cubicBezTo>
                    <a:pt x="548" y="364"/>
                    <a:pt x="547" y="364"/>
                    <a:pt x="546" y="363"/>
                  </a:cubicBezTo>
                  <a:cubicBezTo>
                    <a:pt x="545" y="363"/>
                    <a:pt x="544" y="363"/>
                    <a:pt x="544" y="363"/>
                  </a:cubicBezTo>
                  <a:cubicBezTo>
                    <a:pt x="544" y="363"/>
                    <a:pt x="544" y="363"/>
                    <a:pt x="543" y="363"/>
                  </a:cubicBezTo>
                  <a:cubicBezTo>
                    <a:pt x="543" y="363"/>
                    <a:pt x="543" y="363"/>
                    <a:pt x="543" y="363"/>
                  </a:cubicBezTo>
                  <a:cubicBezTo>
                    <a:pt x="543" y="363"/>
                    <a:pt x="542" y="363"/>
                    <a:pt x="542" y="363"/>
                  </a:cubicBezTo>
                  <a:cubicBezTo>
                    <a:pt x="542" y="363"/>
                    <a:pt x="542" y="363"/>
                    <a:pt x="542" y="363"/>
                  </a:cubicBezTo>
                  <a:cubicBezTo>
                    <a:pt x="542" y="363"/>
                    <a:pt x="541" y="363"/>
                    <a:pt x="541" y="363"/>
                  </a:cubicBezTo>
                  <a:cubicBezTo>
                    <a:pt x="540" y="363"/>
                    <a:pt x="540" y="363"/>
                    <a:pt x="539" y="363"/>
                  </a:cubicBezTo>
                  <a:cubicBezTo>
                    <a:pt x="539" y="363"/>
                    <a:pt x="539" y="363"/>
                    <a:pt x="538" y="363"/>
                  </a:cubicBezTo>
                  <a:cubicBezTo>
                    <a:pt x="538" y="363"/>
                    <a:pt x="538" y="364"/>
                    <a:pt x="537" y="364"/>
                  </a:cubicBezTo>
                  <a:cubicBezTo>
                    <a:pt x="537" y="364"/>
                    <a:pt x="537" y="364"/>
                    <a:pt x="537" y="364"/>
                  </a:cubicBezTo>
                  <a:cubicBezTo>
                    <a:pt x="537" y="364"/>
                    <a:pt x="537" y="364"/>
                    <a:pt x="537" y="365"/>
                  </a:cubicBezTo>
                  <a:cubicBezTo>
                    <a:pt x="536" y="365"/>
                    <a:pt x="536" y="365"/>
                    <a:pt x="536" y="365"/>
                  </a:cubicBezTo>
                  <a:cubicBezTo>
                    <a:pt x="536" y="365"/>
                    <a:pt x="535" y="365"/>
                    <a:pt x="535" y="365"/>
                  </a:cubicBezTo>
                  <a:cubicBezTo>
                    <a:pt x="535" y="365"/>
                    <a:pt x="534" y="365"/>
                    <a:pt x="534" y="365"/>
                  </a:cubicBezTo>
                  <a:cubicBezTo>
                    <a:pt x="534" y="365"/>
                    <a:pt x="533" y="365"/>
                    <a:pt x="533" y="365"/>
                  </a:cubicBezTo>
                  <a:cubicBezTo>
                    <a:pt x="533" y="366"/>
                    <a:pt x="533" y="366"/>
                    <a:pt x="532" y="366"/>
                  </a:cubicBezTo>
                  <a:cubicBezTo>
                    <a:pt x="532" y="366"/>
                    <a:pt x="532" y="366"/>
                    <a:pt x="532" y="367"/>
                  </a:cubicBezTo>
                  <a:cubicBezTo>
                    <a:pt x="532" y="367"/>
                    <a:pt x="532" y="367"/>
                    <a:pt x="531" y="367"/>
                  </a:cubicBezTo>
                  <a:cubicBezTo>
                    <a:pt x="531" y="367"/>
                    <a:pt x="531" y="367"/>
                    <a:pt x="531" y="367"/>
                  </a:cubicBezTo>
                  <a:cubicBezTo>
                    <a:pt x="531" y="368"/>
                    <a:pt x="530" y="368"/>
                    <a:pt x="530" y="368"/>
                  </a:cubicBezTo>
                  <a:cubicBezTo>
                    <a:pt x="530" y="368"/>
                    <a:pt x="530" y="368"/>
                    <a:pt x="529" y="368"/>
                  </a:cubicBezTo>
                  <a:cubicBezTo>
                    <a:pt x="529" y="368"/>
                    <a:pt x="529" y="368"/>
                    <a:pt x="528" y="369"/>
                  </a:cubicBezTo>
                  <a:cubicBezTo>
                    <a:pt x="528" y="369"/>
                    <a:pt x="528" y="369"/>
                    <a:pt x="528" y="369"/>
                  </a:cubicBezTo>
                  <a:cubicBezTo>
                    <a:pt x="527" y="369"/>
                    <a:pt x="527" y="369"/>
                    <a:pt x="527" y="370"/>
                  </a:cubicBezTo>
                  <a:cubicBezTo>
                    <a:pt x="527" y="370"/>
                    <a:pt x="527" y="370"/>
                    <a:pt x="526" y="370"/>
                  </a:cubicBezTo>
                  <a:cubicBezTo>
                    <a:pt x="526" y="370"/>
                    <a:pt x="526" y="370"/>
                    <a:pt x="526" y="370"/>
                  </a:cubicBezTo>
                  <a:cubicBezTo>
                    <a:pt x="526" y="371"/>
                    <a:pt x="526" y="371"/>
                    <a:pt x="525" y="371"/>
                  </a:cubicBezTo>
                  <a:cubicBezTo>
                    <a:pt x="525" y="371"/>
                    <a:pt x="525" y="371"/>
                    <a:pt x="525" y="371"/>
                  </a:cubicBezTo>
                  <a:cubicBezTo>
                    <a:pt x="525" y="371"/>
                    <a:pt x="524" y="371"/>
                    <a:pt x="524" y="371"/>
                  </a:cubicBezTo>
                  <a:cubicBezTo>
                    <a:pt x="524" y="371"/>
                    <a:pt x="523" y="372"/>
                    <a:pt x="523" y="372"/>
                  </a:cubicBezTo>
                  <a:cubicBezTo>
                    <a:pt x="522" y="372"/>
                    <a:pt x="522" y="372"/>
                    <a:pt x="522" y="372"/>
                  </a:cubicBezTo>
                  <a:cubicBezTo>
                    <a:pt x="521" y="372"/>
                    <a:pt x="521" y="373"/>
                    <a:pt x="521" y="373"/>
                  </a:cubicBezTo>
                  <a:cubicBezTo>
                    <a:pt x="520" y="373"/>
                    <a:pt x="520" y="373"/>
                    <a:pt x="520" y="374"/>
                  </a:cubicBezTo>
                  <a:cubicBezTo>
                    <a:pt x="520" y="374"/>
                    <a:pt x="520" y="374"/>
                    <a:pt x="519" y="375"/>
                  </a:cubicBezTo>
                  <a:cubicBezTo>
                    <a:pt x="519" y="375"/>
                    <a:pt x="518" y="375"/>
                    <a:pt x="518" y="376"/>
                  </a:cubicBezTo>
                  <a:cubicBezTo>
                    <a:pt x="517" y="376"/>
                    <a:pt x="516" y="376"/>
                    <a:pt x="516" y="376"/>
                  </a:cubicBezTo>
                  <a:cubicBezTo>
                    <a:pt x="515" y="377"/>
                    <a:pt x="514" y="377"/>
                    <a:pt x="513" y="377"/>
                  </a:cubicBezTo>
                  <a:cubicBezTo>
                    <a:pt x="511" y="377"/>
                    <a:pt x="510" y="377"/>
                    <a:pt x="510" y="378"/>
                  </a:cubicBezTo>
                  <a:cubicBezTo>
                    <a:pt x="509" y="378"/>
                    <a:pt x="508" y="378"/>
                    <a:pt x="508" y="378"/>
                  </a:cubicBezTo>
                  <a:cubicBezTo>
                    <a:pt x="507" y="379"/>
                    <a:pt x="507" y="379"/>
                    <a:pt x="507" y="379"/>
                  </a:cubicBezTo>
                  <a:cubicBezTo>
                    <a:pt x="507" y="379"/>
                    <a:pt x="507" y="379"/>
                    <a:pt x="507" y="380"/>
                  </a:cubicBezTo>
                  <a:cubicBezTo>
                    <a:pt x="506" y="380"/>
                    <a:pt x="506" y="380"/>
                    <a:pt x="506" y="380"/>
                  </a:cubicBezTo>
                  <a:cubicBezTo>
                    <a:pt x="506" y="380"/>
                    <a:pt x="506" y="380"/>
                    <a:pt x="506" y="380"/>
                  </a:cubicBezTo>
                  <a:cubicBezTo>
                    <a:pt x="506" y="380"/>
                    <a:pt x="506" y="380"/>
                    <a:pt x="505" y="380"/>
                  </a:cubicBezTo>
                  <a:cubicBezTo>
                    <a:pt x="505" y="380"/>
                    <a:pt x="505" y="380"/>
                    <a:pt x="505" y="379"/>
                  </a:cubicBezTo>
                  <a:cubicBezTo>
                    <a:pt x="505" y="379"/>
                    <a:pt x="505" y="379"/>
                    <a:pt x="505" y="379"/>
                  </a:cubicBezTo>
                  <a:cubicBezTo>
                    <a:pt x="504" y="379"/>
                    <a:pt x="504" y="379"/>
                    <a:pt x="504" y="379"/>
                  </a:cubicBezTo>
                  <a:cubicBezTo>
                    <a:pt x="504" y="379"/>
                    <a:pt x="504" y="379"/>
                    <a:pt x="503" y="379"/>
                  </a:cubicBezTo>
                  <a:cubicBezTo>
                    <a:pt x="503" y="379"/>
                    <a:pt x="503" y="379"/>
                    <a:pt x="503" y="379"/>
                  </a:cubicBezTo>
                  <a:cubicBezTo>
                    <a:pt x="503" y="379"/>
                    <a:pt x="503" y="379"/>
                    <a:pt x="503" y="379"/>
                  </a:cubicBezTo>
                  <a:cubicBezTo>
                    <a:pt x="502" y="379"/>
                    <a:pt x="502" y="379"/>
                    <a:pt x="502" y="379"/>
                  </a:cubicBezTo>
                  <a:cubicBezTo>
                    <a:pt x="501" y="378"/>
                    <a:pt x="501" y="378"/>
                    <a:pt x="501" y="378"/>
                  </a:cubicBezTo>
                  <a:cubicBezTo>
                    <a:pt x="500" y="377"/>
                    <a:pt x="500" y="377"/>
                    <a:pt x="500" y="376"/>
                  </a:cubicBezTo>
                  <a:cubicBezTo>
                    <a:pt x="499" y="376"/>
                    <a:pt x="499" y="376"/>
                    <a:pt x="499" y="375"/>
                  </a:cubicBezTo>
                  <a:cubicBezTo>
                    <a:pt x="499" y="375"/>
                    <a:pt x="499" y="375"/>
                    <a:pt x="499" y="374"/>
                  </a:cubicBezTo>
                  <a:cubicBezTo>
                    <a:pt x="499" y="374"/>
                    <a:pt x="499" y="374"/>
                    <a:pt x="498" y="374"/>
                  </a:cubicBezTo>
                  <a:cubicBezTo>
                    <a:pt x="498" y="374"/>
                    <a:pt x="498" y="374"/>
                    <a:pt x="498" y="374"/>
                  </a:cubicBezTo>
                  <a:cubicBezTo>
                    <a:pt x="498" y="374"/>
                    <a:pt x="498" y="374"/>
                    <a:pt x="498" y="374"/>
                  </a:cubicBezTo>
                  <a:cubicBezTo>
                    <a:pt x="497" y="374"/>
                    <a:pt x="497" y="374"/>
                    <a:pt x="497" y="374"/>
                  </a:cubicBezTo>
                  <a:cubicBezTo>
                    <a:pt x="497" y="374"/>
                    <a:pt x="497" y="374"/>
                    <a:pt x="496" y="374"/>
                  </a:cubicBezTo>
                  <a:cubicBezTo>
                    <a:pt x="496" y="374"/>
                    <a:pt x="496" y="374"/>
                    <a:pt x="496" y="374"/>
                  </a:cubicBezTo>
                  <a:cubicBezTo>
                    <a:pt x="496" y="374"/>
                    <a:pt x="496" y="374"/>
                    <a:pt x="495" y="375"/>
                  </a:cubicBezTo>
                  <a:cubicBezTo>
                    <a:pt x="495" y="375"/>
                    <a:pt x="495" y="375"/>
                    <a:pt x="494" y="375"/>
                  </a:cubicBezTo>
                  <a:cubicBezTo>
                    <a:pt x="494" y="375"/>
                    <a:pt x="493" y="375"/>
                    <a:pt x="492" y="375"/>
                  </a:cubicBezTo>
                  <a:cubicBezTo>
                    <a:pt x="492" y="375"/>
                    <a:pt x="491" y="376"/>
                    <a:pt x="490" y="376"/>
                  </a:cubicBezTo>
                  <a:cubicBezTo>
                    <a:pt x="490" y="376"/>
                    <a:pt x="489" y="376"/>
                    <a:pt x="489" y="376"/>
                  </a:cubicBezTo>
                  <a:cubicBezTo>
                    <a:pt x="489" y="376"/>
                    <a:pt x="488" y="376"/>
                    <a:pt x="488" y="375"/>
                  </a:cubicBezTo>
                  <a:cubicBezTo>
                    <a:pt x="487" y="375"/>
                    <a:pt x="487" y="375"/>
                    <a:pt x="487" y="375"/>
                  </a:cubicBezTo>
                  <a:cubicBezTo>
                    <a:pt x="486" y="374"/>
                    <a:pt x="486" y="374"/>
                    <a:pt x="486" y="374"/>
                  </a:cubicBezTo>
                  <a:cubicBezTo>
                    <a:pt x="485" y="373"/>
                    <a:pt x="485" y="373"/>
                    <a:pt x="485" y="373"/>
                  </a:cubicBezTo>
                  <a:cubicBezTo>
                    <a:pt x="485" y="372"/>
                    <a:pt x="485" y="371"/>
                    <a:pt x="485" y="371"/>
                  </a:cubicBezTo>
                  <a:cubicBezTo>
                    <a:pt x="485" y="371"/>
                    <a:pt x="485" y="370"/>
                    <a:pt x="484" y="370"/>
                  </a:cubicBezTo>
                  <a:cubicBezTo>
                    <a:pt x="484" y="370"/>
                    <a:pt x="484" y="369"/>
                    <a:pt x="484" y="369"/>
                  </a:cubicBezTo>
                  <a:cubicBezTo>
                    <a:pt x="483" y="369"/>
                    <a:pt x="483" y="369"/>
                    <a:pt x="483" y="369"/>
                  </a:cubicBezTo>
                  <a:cubicBezTo>
                    <a:pt x="483" y="369"/>
                    <a:pt x="482" y="369"/>
                    <a:pt x="482" y="369"/>
                  </a:cubicBezTo>
                  <a:cubicBezTo>
                    <a:pt x="481" y="369"/>
                    <a:pt x="481" y="369"/>
                    <a:pt x="481" y="369"/>
                  </a:cubicBezTo>
                  <a:cubicBezTo>
                    <a:pt x="480" y="368"/>
                    <a:pt x="480" y="368"/>
                    <a:pt x="479" y="367"/>
                  </a:cubicBezTo>
                  <a:cubicBezTo>
                    <a:pt x="479" y="367"/>
                    <a:pt x="478" y="366"/>
                    <a:pt x="478" y="365"/>
                  </a:cubicBezTo>
                  <a:cubicBezTo>
                    <a:pt x="478" y="365"/>
                    <a:pt x="477" y="364"/>
                    <a:pt x="477" y="364"/>
                  </a:cubicBezTo>
                  <a:cubicBezTo>
                    <a:pt x="477" y="363"/>
                    <a:pt x="476" y="363"/>
                    <a:pt x="476" y="362"/>
                  </a:cubicBezTo>
                  <a:cubicBezTo>
                    <a:pt x="475" y="362"/>
                    <a:pt x="475" y="362"/>
                    <a:pt x="475" y="362"/>
                  </a:cubicBezTo>
                  <a:cubicBezTo>
                    <a:pt x="474" y="361"/>
                    <a:pt x="474" y="361"/>
                    <a:pt x="474" y="361"/>
                  </a:cubicBezTo>
                  <a:cubicBezTo>
                    <a:pt x="473" y="361"/>
                    <a:pt x="473" y="361"/>
                    <a:pt x="473" y="361"/>
                  </a:cubicBezTo>
                  <a:cubicBezTo>
                    <a:pt x="473" y="361"/>
                    <a:pt x="473" y="361"/>
                    <a:pt x="473" y="361"/>
                  </a:cubicBezTo>
                  <a:cubicBezTo>
                    <a:pt x="473" y="361"/>
                    <a:pt x="473" y="361"/>
                    <a:pt x="473" y="361"/>
                  </a:cubicBezTo>
                  <a:cubicBezTo>
                    <a:pt x="473" y="361"/>
                    <a:pt x="472" y="361"/>
                    <a:pt x="472" y="361"/>
                  </a:cubicBezTo>
                  <a:cubicBezTo>
                    <a:pt x="472" y="361"/>
                    <a:pt x="472" y="361"/>
                    <a:pt x="472" y="361"/>
                  </a:cubicBezTo>
                  <a:cubicBezTo>
                    <a:pt x="472" y="361"/>
                    <a:pt x="472" y="361"/>
                    <a:pt x="472" y="360"/>
                  </a:cubicBezTo>
                  <a:cubicBezTo>
                    <a:pt x="472" y="360"/>
                    <a:pt x="472" y="360"/>
                    <a:pt x="471" y="360"/>
                  </a:cubicBezTo>
                  <a:cubicBezTo>
                    <a:pt x="471" y="360"/>
                    <a:pt x="471" y="360"/>
                    <a:pt x="471" y="360"/>
                  </a:cubicBezTo>
                  <a:cubicBezTo>
                    <a:pt x="471" y="360"/>
                    <a:pt x="470" y="360"/>
                    <a:pt x="470" y="361"/>
                  </a:cubicBezTo>
                  <a:cubicBezTo>
                    <a:pt x="469" y="361"/>
                    <a:pt x="469" y="361"/>
                    <a:pt x="468" y="361"/>
                  </a:cubicBezTo>
                  <a:cubicBezTo>
                    <a:pt x="468" y="361"/>
                    <a:pt x="467" y="361"/>
                    <a:pt x="467" y="362"/>
                  </a:cubicBezTo>
                  <a:cubicBezTo>
                    <a:pt x="466" y="362"/>
                    <a:pt x="466" y="362"/>
                    <a:pt x="465" y="362"/>
                  </a:cubicBezTo>
                  <a:cubicBezTo>
                    <a:pt x="465" y="362"/>
                    <a:pt x="465" y="362"/>
                    <a:pt x="465" y="362"/>
                  </a:cubicBezTo>
                  <a:cubicBezTo>
                    <a:pt x="465" y="363"/>
                    <a:pt x="465" y="363"/>
                    <a:pt x="464" y="363"/>
                  </a:cubicBezTo>
                  <a:cubicBezTo>
                    <a:pt x="464" y="363"/>
                    <a:pt x="464" y="363"/>
                    <a:pt x="464" y="363"/>
                  </a:cubicBezTo>
                  <a:cubicBezTo>
                    <a:pt x="464" y="363"/>
                    <a:pt x="464" y="363"/>
                    <a:pt x="464" y="363"/>
                  </a:cubicBezTo>
                  <a:cubicBezTo>
                    <a:pt x="464" y="363"/>
                    <a:pt x="463" y="363"/>
                    <a:pt x="463" y="363"/>
                  </a:cubicBezTo>
                  <a:cubicBezTo>
                    <a:pt x="463" y="363"/>
                    <a:pt x="463" y="363"/>
                    <a:pt x="463" y="363"/>
                  </a:cubicBezTo>
                  <a:cubicBezTo>
                    <a:pt x="463" y="363"/>
                    <a:pt x="463" y="363"/>
                    <a:pt x="463" y="363"/>
                  </a:cubicBezTo>
                  <a:cubicBezTo>
                    <a:pt x="463" y="363"/>
                    <a:pt x="463" y="363"/>
                    <a:pt x="463" y="363"/>
                  </a:cubicBezTo>
                  <a:cubicBezTo>
                    <a:pt x="462" y="363"/>
                    <a:pt x="462" y="363"/>
                    <a:pt x="462" y="363"/>
                  </a:cubicBezTo>
                  <a:cubicBezTo>
                    <a:pt x="461" y="363"/>
                    <a:pt x="461" y="363"/>
                    <a:pt x="460" y="363"/>
                  </a:cubicBezTo>
                  <a:cubicBezTo>
                    <a:pt x="460" y="363"/>
                    <a:pt x="460" y="363"/>
                    <a:pt x="459" y="363"/>
                  </a:cubicBezTo>
                  <a:cubicBezTo>
                    <a:pt x="459" y="363"/>
                    <a:pt x="458" y="362"/>
                    <a:pt x="458" y="362"/>
                  </a:cubicBezTo>
                  <a:cubicBezTo>
                    <a:pt x="458" y="362"/>
                    <a:pt x="458" y="362"/>
                    <a:pt x="457" y="362"/>
                  </a:cubicBezTo>
                  <a:cubicBezTo>
                    <a:pt x="457" y="362"/>
                    <a:pt x="457" y="362"/>
                    <a:pt x="457" y="362"/>
                  </a:cubicBezTo>
                  <a:cubicBezTo>
                    <a:pt x="457" y="362"/>
                    <a:pt x="456" y="362"/>
                    <a:pt x="456" y="362"/>
                  </a:cubicBezTo>
                  <a:cubicBezTo>
                    <a:pt x="456" y="362"/>
                    <a:pt x="456" y="362"/>
                    <a:pt x="456" y="362"/>
                  </a:cubicBezTo>
                  <a:cubicBezTo>
                    <a:pt x="456" y="362"/>
                    <a:pt x="455" y="362"/>
                    <a:pt x="455" y="362"/>
                  </a:cubicBezTo>
                  <a:cubicBezTo>
                    <a:pt x="455" y="362"/>
                    <a:pt x="455" y="361"/>
                    <a:pt x="455" y="361"/>
                  </a:cubicBezTo>
                  <a:cubicBezTo>
                    <a:pt x="455" y="361"/>
                    <a:pt x="455" y="361"/>
                    <a:pt x="454" y="361"/>
                  </a:cubicBezTo>
                  <a:cubicBezTo>
                    <a:pt x="454" y="361"/>
                    <a:pt x="454" y="361"/>
                    <a:pt x="454" y="361"/>
                  </a:cubicBezTo>
                  <a:cubicBezTo>
                    <a:pt x="454" y="362"/>
                    <a:pt x="454" y="362"/>
                    <a:pt x="454" y="362"/>
                  </a:cubicBezTo>
                  <a:cubicBezTo>
                    <a:pt x="454" y="362"/>
                    <a:pt x="454" y="362"/>
                    <a:pt x="454" y="362"/>
                  </a:cubicBezTo>
                  <a:cubicBezTo>
                    <a:pt x="454" y="362"/>
                    <a:pt x="455" y="362"/>
                    <a:pt x="455" y="362"/>
                  </a:cubicBezTo>
                  <a:cubicBezTo>
                    <a:pt x="455" y="362"/>
                    <a:pt x="455" y="363"/>
                    <a:pt x="455" y="363"/>
                  </a:cubicBezTo>
                  <a:cubicBezTo>
                    <a:pt x="455" y="363"/>
                    <a:pt x="455" y="363"/>
                    <a:pt x="456" y="363"/>
                  </a:cubicBezTo>
                  <a:cubicBezTo>
                    <a:pt x="456" y="363"/>
                    <a:pt x="456" y="363"/>
                    <a:pt x="456" y="363"/>
                  </a:cubicBezTo>
                  <a:cubicBezTo>
                    <a:pt x="456" y="363"/>
                    <a:pt x="456" y="363"/>
                    <a:pt x="457" y="363"/>
                  </a:cubicBezTo>
                  <a:cubicBezTo>
                    <a:pt x="457" y="363"/>
                    <a:pt x="457" y="363"/>
                    <a:pt x="457" y="363"/>
                  </a:cubicBezTo>
                  <a:cubicBezTo>
                    <a:pt x="457" y="363"/>
                    <a:pt x="458" y="363"/>
                    <a:pt x="458" y="363"/>
                  </a:cubicBezTo>
                  <a:cubicBezTo>
                    <a:pt x="458" y="363"/>
                    <a:pt x="459" y="363"/>
                    <a:pt x="459" y="364"/>
                  </a:cubicBezTo>
                  <a:cubicBezTo>
                    <a:pt x="459" y="364"/>
                    <a:pt x="460" y="364"/>
                    <a:pt x="460" y="364"/>
                  </a:cubicBezTo>
                  <a:cubicBezTo>
                    <a:pt x="461" y="364"/>
                    <a:pt x="461" y="364"/>
                    <a:pt x="461" y="364"/>
                  </a:cubicBezTo>
                  <a:cubicBezTo>
                    <a:pt x="462" y="364"/>
                    <a:pt x="462" y="364"/>
                    <a:pt x="463" y="364"/>
                  </a:cubicBezTo>
                  <a:cubicBezTo>
                    <a:pt x="463" y="364"/>
                    <a:pt x="463" y="364"/>
                    <a:pt x="463" y="364"/>
                  </a:cubicBezTo>
                  <a:cubicBezTo>
                    <a:pt x="463" y="364"/>
                    <a:pt x="463" y="364"/>
                    <a:pt x="463" y="364"/>
                  </a:cubicBezTo>
                  <a:cubicBezTo>
                    <a:pt x="463" y="364"/>
                    <a:pt x="464" y="364"/>
                    <a:pt x="464" y="364"/>
                  </a:cubicBezTo>
                  <a:cubicBezTo>
                    <a:pt x="464" y="364"/>
                    <a:pt x="464" y="364"/>
                    <a:pt x="464" y="364"/>
                  </a:cubicBezTo>
                  <a:cubicBezTo>
                    <a:pt x="464" y="364"/>
                    <a:pt x="464" y="364"/>
                    <a:pt x="464" y="364"/>
                  </a:cubicBezTo>
                  <a:cubicBezTo>
                    <a:pt x="465" y="364"/>
                    <a:pt x="465" y="364"/>
                    <a:pt x="465" y="364"/>
                  </a:cubicBezTo>
                  <a:cubicBezTo>
                    <a:pt x="465" y="364"/>
                    <a:pt x="465" y="363"/>
                    <a:pt x="465" y="363"/>
                  </a:cubicBezTo>
                  <a:cubicBezTo>
                    <a:pt x="466" y="363"/>
                    <a:pt x="466" y="363"/>
                    <a:pt x="466" y="363"/>
                  </a:cubicBezTo>
                  <a:cubicBezTo>
                    <a:pt x="466" y="363"/>
                    <a:pt x="467" y="363"/>
                    <a:pt x="467" y="363"/>
                  </a:cubicBezTo>
                  <a:cubicBezTo>
                    <a:pt x="468" y="362"/>
                    <a:pt x="468" y="362"/>
                    <a:pt x="469" y="362"/>
                  </a:cubicBezTo>
                  <a:cubicBezTo>
                    <a:pt x="469" y="362"/>
                    <a:pt x="470" y="362"/>
                    <a:pt x="470" y="362"/>
                  </a:cubicBezTo>
                  <a:cubicBezTo>
                    <a:pt x="470" y="361"/>
                    <a:pt x="471" y="361"/>
                    <a:pt x="471" y="361"/>
                  </a:cubicBezTo>
                  <a:cubicBezTo>
                    <a:pt x="472" y="362"/>
                    <a:pt x="472" y="362"/>
                    <a:pt x="472" y="362"/>
                  </a:cubicBezTo>
                  <a:cubicBezTo>
                    <a:pt x="472" y="362"/>
                    <a:pt x="472" y="362"/>
                    <a:pt x="472" y="362"/>
                  </a:cubicBezTo>
                  <a:cubicBezTo>
                    <a:pt x="472" y="362"/>
                    <a:pt x="472" y="362"/>
                    <a:pt x="473" y="362"/>
                  </a:cubicBezTo>
                  <a:cubicBezTo>
                    <a:pt x="473" y="362"/>
                    <a:pt x="473" y="362"/>
                    <a:pt x="473" y="362"/>
                  </a:cubicBezTo>
                  <a:cubicBezTo>
                    <a:pt x="473" y="362"/>
                    <a:pt x="473" y="362"/>
                    <a:pt x="473" y="362"/>
                  </a:cubicBezTo>
                  <a:cubicBezTo>
                    <a:pt x="474" y="362"/>
                    <a:pt x="474" y="362"/>
                    <a:pt x="474" y="363"/>
                  </a:cubicBezTo>
                  <a:cubicBezTo>
                    <a:pt x="475" y="363"/>
                    <a:pt x="475" y="363"/>
                    <a:pt x="475" y="363"/>
                  </a:cubicBezTo>
                  <a:cubicBezTo>
                    <a:pt x="476" y="363"/>
                    <a:pt x="476" y="364"/>
                    <a:pt x="476" y="364"/>
                  </a:cubicBezTo>
                  <a:cubicBezTo>
                    <a:pt x="477" y="365"/>
                    <a:pt x="477" y="365"/>
                    <a:pt x="477" y="366"/>
                  </a:cubicBezTo>
                  <a:cubicBezTo>
                    <a:pt x="478" y="367"/>
                    <a:pt x="478" y="367"/>
                    <a:pt x="479" y="368"/>
                  </a:cubicBezTo>
                  <a:cubicBezTo>
                    <a:pt x="479" y="369"/>
                    <a:pt x="480" y="369"/>
                    <a:pt x="480" y="369"/>
                  </a:cubicBezTo>
                  <a:cubicBezTo>
                    <a:pt x="481" y="370"/>
                    <a:pt x="481" y="370"/>
                    <a:pt x="482" y="370"/>
                  </a:cubicBezTo>
                  <a:cubicBezTo>
                    <a:pt x="482" y="370"/>
                    <a:pt x="483" y="370"/>
                    <a:pt x="483" y="370"/>
                  </a:cubicBezTo>
                  <a:cubicBezTo>
                    <a:pt x="483" y="370"/>
                    <a:pt x="483" y="370"/>
                    <a:pt x="483" y="370"/>
                  </a:cubicBezTo>
                  <a:cubicBezTo>
                    <a:pt x="484" y="370"/>
                    <a:pt x="484" y="371"/>
                    <a:pt x="484" y="371"/>
                  </a:cubicBezTo>
                  <a:cubicBezTo>
                    <a:pt x="484" y="371"/>
                    <a:pt x="484" y="371"/>
                    <a:pt x="484" y="372"/>
                  </a:cubicBezTo>
                  <a:cubicBezTo>
                    <a:pt x="484" y="372"/>
                    <a:pt x="484" y="372"/>
                    <a:pt x="484" y="373"/>
                  </a:cubicBezTo>
                  <a:cubicBezTo>
                    <a:pt x="484" y="373"/>
                    <a:pt x="484" y="374"/>
                    <a:pt x="485" y="374"/>
                  </a:cubicBezTo>
                  <a:cubicBezTo>
                    <a:pt x="485" y="375"/>
                    <a:pt x="485" y="375"/>
                    <a:pt x="486" y="375"/>
                  </a:cubicBezTo>
                  <a:cubicBezTo>
                    <a:pt x="486" y="376"/>
                    <a:pt x="487" y="376"/>
                    <a:pt x="488" y="376"/>
                  </a:cubicBezTo>
                  <a:cubicBezTo>
                    <a:pt x="488" y="377"/>
                    <a:pt x="489" y="377"/>
                    <a:pt x="489" y="377"/>
                  </a:cubicBezTo>
                  <a:cubicBezTo>
                    <a:pt x="489" y="377"/>
                    <a:pt x="490" y="377"/>
                    <a:pt x="490" y="377"/>
                  </a:cubicBezTo>
                  <a:cubicBezTo>
                    <a:pt x="491" y="377"/>
                    <a:pt x="492" y="376"/>
                    <a:pt x="492" y="376"/>
                  </a:cubicBezTo>
                  <a:cubicBezTo>
                    <a:pt x="493" y="376"/>
                    <a:pt x="494" y="376"/>
                    <a:pt x="494" y="376"/>
                  </a:cubicBezTo>
                  <a:cubicBezTo>
                    <a:pt x="495" y="376"/>
                    <a:pt x="496" y="376"/>
                    <a:pt x="496" y="375"/>
                  </a:cubicBezTo>
                  <a:cubicBezTo>
                    <a:pt x="496" y="375"/>
                    <a:pt x="496" y="375"/>
                    <a:pt x="496" y="375"/>
                  </a:cubicBezTo>
                  <a:cubicBezTo>
                    <a:pt x="496" y="375"/>
                    <a:pt x="497" y="375"/>
                    <a:pt x="497" y="375"/>
                  </a:cubicBezTo>
                  <a:cubicBezTo>
                    <a:pt x="497" y="375"/>
                    <a:pt x="497" y="375"/>
                    <a:pt x="497" y="375"/>
                  </a:cubicBezTo>
                  <a:cubicBezTo>
                    <a:pt x="497" y="375"/>
                    <a:pt x="497" y="375"/>
                    <a:pt x="498" y="375"/>
                  </a:cubicBezTo>
                  <a:cubicBezTo>
                    <a:pt x="498" y="375"/>
                    <a:pt x="498" y="375"/>
                    <a:pt x="498" y="375"/>
                  </a:cubicBezTo>
                  <a:cubicBezTo>
                    <a:pt x="498" y="375"/>
                    <a:pt x="498" y="375"/>
                    <a:pt x="498" y="375"/>
                  </a:cubicBezTo>
                  <a:cubicBezTo>
                    <a:pt x="498" y="375"/>
                    <a:pt x="498" y="375"/>
                    <a:pt x="498" y="375"/>
                  </a:cubicBezTo>
                  <a:cubicBezTo>
                    <a:pt x="498" y="375"/>
                    <a:pt x="498" y="375"/>
                    <a:pt x="498" y="375"/>
                  </a:cubicBezTo>
                  <a:cubicBezTo>
                    <a:pt x="498" y="376"/>
                    <a:pt x="498" y="376"/>
                    <a:pt x="499" y="377"/>
                  </a:cubicBezTo>
                  <a:cubicBezTo>
                    <a:pt x="499" y="377"/>
                    <a:pt x="499" y="378"/>
                    <a:pt x="500" y="378"/>
                  </a:cubicBezTo>
                  <a:cubicBezTo>
                    <a:pt x="500" y="379"/>
                    <a:pt x="501" y="379"/>
                    <a:pt x="501" y="380"/>
                  </a:cubicBezTo>
                  <a:cubicBezTo>
                    <a:pt x="502" y="380"/>
                    <a:pt x="502" y="380"/>
                    <a:pt x="503" y="380"/>
                  </a:cubicBezTo>
                  <a:cubicBezTo>
                    <a:pt x="503" y="380"/>
                    <a:pt x="503" y="380"/>
                    <a:pt x="503" y="380"/>
                  </a:cubicBezTo>
                  <a:cubicBezTo>
                    <a:pt x="503" y="380"/>
                    <a:pt x="503" y="380"/>
                    <a:pt x="503" y="380"/>
                  </a:cubicBezTo>
                  <a:cubicBezTo>
                    <a:pt x="504" y="380"/>
                    <a:pt x="504" y="380"/>
                    <a:pt x="504" y="380"/>
                  </a:cubicBezTo>
                  <a:cubicBezTo>
                    <a:pt x="504" y="380"/>
                    <a:pt x="504" y="380"/>
                    <a:pt x="504" y="380"/>
                  </a:cubicBezTo>
                  <a:cubicBezTo>
                    <a:pt x="504" y="380"/>
                    <a:pt x="505" y="380"/>
                    <a:pt x="505" y="380"/>
                  </a:cubicBezTo>
                  <a:cubicBezTo>
                    <a:pt x="505" y="380"/>
                    <a:pt x="505" y="381"/>
                    <a:pt x="505" y="381"/>
                  </a:cubicBezTo>
                  <a:cubicBezTo>
                    <a:pt x="506" y="381"/>
                    <a:pt x="506" y="381"/>
                    <a:pt x="506" y="381"/>
                  </a:cubicBezTo>
                  <a:cubicBezTo>
                    <a:pt x="506" y="381"/>
                    <a:pt x="506" y="381"/>
                    <a:pt x="506" y="381"/>
                  </a:cubicBezTo>
                  <a:cubicBezTo>
                    <a:pt x="507" y="381"/>
                    <a:pt x="507" y="381"/>
                    <a:pt x="507" y="381"/>
                  </a:cubicBezTo>
                  <a:cubicBezTo>
                    <a:pt x="507" y="380"/>
                    <a:pt x="507" y="380"/>
                    <a:pt x="507" y="380"/>
                  </a:cubicBezTo>
                  <a:cubicBezTo>
                    <a:pt x="508" y="380"/>
                    <a:pt x="508" y="380"/>
                    <a:pt x="508" y="380"/>
                  </a:cubicBezTo>
                  <a:cubicBezTo>
                    <a:pt x="508" y="380"/>
                    <a:pt x="508" y="380"/>
                    <a:pt x="508" y="380"/>
                  </a:cubicBezTo>
                  <a:cubicBezTo>
                    <a:pt x="508" y="380"/>
                    <a:pt x="508" y="379"/>
                    <a:pt x="508" y="379"/>
                  </a:cubicBezTo>
                  <a:cubicBezTo>
                    <a:pt x="508" y="379"/>
                    <a:pt x="509" y="379"/>
                    <a:pt x="509" y="379"/>
                  </a:cubicBezTo>
                  <a:cubicBezTo>
                    <a:pt x="509" y="379"/>
                    <a:pt x="510" y="379"/>
                    <a:pt x="511" y="378"/>
                  </a:cubicBezTo>
                  <a:cubicBezTo>
                    <a:pt x="511" y="378"/>
                    <a:pt x="512" y="378"/>
                    <a:pt x="513" y="378"/>
                  </a:cubicBezTo>
                  <a:cubicBezTo>
                    <a:pt x="514" y="378"/>
                    <a:pt x="514" y="378"/>
                    <a:pt x="515" y="377"/>
                  </a:cubicBezTo>
                  <a:cubicBezTo>
                    <a:pt x="516" y="377"/>
                    <a:pt x="517" y="377"/>
                    <a:pt x="518" y="377"/>
                  </a:cubicBezTo>
                  <a:cubicBezTo>
                    <a:pt x="518" y="376"/>
                    <a:pt x="519" y="376"/>
                    <a:pt x="520" y="376"/>
                  </a:cubicBezTo>
                  <a:cubicBezTo>
                    <a:pt x="520" y="375"/>
                    <a:pt x="521" y="375"/>
                    <a:pt x="521" y="374"/>
                  </a:cubicBezTo>
                  <a:cubicBezTo>
                    <a:pt x="521" y="374"/>
                    <a:pt x="521" y="374"/>
                    <a:pt x="521" y="374"/>
                  </a:cubicBezTo>
                  <a:cubicBezTo>
                    <a:pt x="522" y="373"/>
                    <a:pt x="522" y="373"/>
                    <a:pt x="522" y="373"/>
                  </a:cubicBezTo>
                  <a:cubicBezTo>
                    <a:pt x="523" y="373"/>
                    <a:pt x="523" y="373"/>
                    <a:pt x="523" y="373"/>
                  </a:cubicBezTo>
                  <a:cubicBezTo>
                    <a:pt x="524" y="372"/>
                    <a:pt x="524" y="372"/>
                    <a:pt x="524" y="372"/>
                  </a:cubicBezTo>
                  <a:cubicBezTo>
                    <a:pt x="525" y="372"/>
                    <a:pt x="525" y="372"/>
                    <a:pt x="525" y="372"/>
                  </a:cubicBezTo>
                  <a:cubicBezTo>
                    <a:pt x="525" y="372"/>
                    <a:pt x="526" y="372"/>
                    <a:pt x="526" y="372"/>
                  </a:cubicBezTo>
                  <a:cubicBezTo>
                    <a:pt x="526" y="371"/>
                    <a:pt x="527" y="371"/>
                    <a:pt x="527" y="371"/>
                  </a:cubicBezTo>
                  <a:cubicBezTo>
                    <a:pt x="527" y="371"/>
                    <a:pt x="527" y="371"/>
                    <a:pt x="527" y="371"/>
                  </a:cubicBezTo>
                  <a:cubicBezTo>
                    <a:pt x="527" y="371"/>
                    <a:pt x="528" y="370"/>
                    <a:pt x="528" y="370"/>
                  </a:cubicBezTo>
                  <a:cubicBezTo>
                    <a:pt x="528" y="370"/>
                    <a:pt x="528" y="370"/>
                    <a:pt x="528" y="370"/>
                  </a:cubicBezTo>
                  <a:cubicBezTo>
                    <a:pt x="529" y="370"/>
                    <a:pt x="529" y="370"/>
                    <a:pt x="529" y="369"/>
                  </a:cubicBezTo>
                  <a:cubicBezTo>
                    <a:pt x="529" y="369"/>
                    <a:pt x="529" y="369"/>
                    <a:pt x="530" y="369"/>
                  </a:cubicBezTo>
                  <a:cubicBezTo>
                    <a:pt x="530" y="369"/>
                    <a:pt x="530" y="369"/>
                    <a:pt x="531" y="369"/>
                  </a:cubicBezTo>
                  <a:cubicBezTo>
                    <a:pt x="531" y="368"/>
                    <a:pt x="531" y="368"/>
                    <a:pt x="532" y="368"/>
                  </a:cubicBezTo>
                  <a:cubicBezTo>
                    <a:pt x="532" y="368"/>
                    <a:pt x="532" y="368"/>
                    <a:pt x="532" y="368"/>
                  </a:cubicBezTo>
                  <a:cubicBezTo>
                    <a:pt x="532" y="367"/>
                    <a:pt x="533" y="367"/>
                    <a:pt x="533" y="367"/>
                  </a:cubicBezTo>
                  <a:cubicBezTo>
                    <a:pt x="533" y="367"/>
                    <a:pt x="533" y="367"/>
                    <a:pt x="533" y="367"/>
                  </a:cubicBezTo>
                  <a:cubicBezTo>
                    <a:pt x="533" y="366"/>
                    <a:pt x="533" y="366"/>
                    <a:pt x="534" y="366"/>
                  </a:cubicBezTo>
                  <a:cubicBezTo>
                    <a:pt x="534" y="366"/>
                    <a:pt x="534" y="366"/>
                    <a:pt x="535" y="366"/>
                  </a:cubicBezTo>
                  <a:cubicBezTo>
                    <a:pt x="535" y="366"/>
                    <a:pt x="535" y="366"/>
                    <a:pt x="535" y="366"/>
                  </a:cubicBezTo>
                  <a:cubicBezTo>
                    <a:pt x="536" y="366"/>
                    <a:pt x="536" y="366"/>
                    <a:pt x="536" y="366"/>
                  </a:cubicBezTo>
                  <a:cubicBezTo>
                    <a:pt x="537" y="366"/>
                    <a:pt x="537" y="365"/>
                    <a:pt x="537" y="365"/>
                  </a:cubicBezTo>
                  <a:cubicBezTo>
                    <a:pt x="538" y="365"/>
                    <a:pt x="538" y="365"/>
                    <a:pt x="538" y="365"/>
                  </a:cubicBezTo>
                  <a:cubicBezTo>
                    <a:pt x="538" y="365"/>
                    <a:pt x="538" y="365"/>
                    <a:pt x="538" y="364"/>
                  </a:cubicBezTo>
                  <a:cubicBezTo>
                    <a:pt x="538" y="364"/>
                    <a:pt x="538" y="364"/>
                    <a:pt x="539" y="364"/>
                  </a:cubicBezTo>
                  <a:cubicBezTo>
                    <a:pt x="539" y="364"/>
                    <a:pt x="539" y="364"/>
                    <a:pt x="539" y="364"/>
                  </a:cubicBezTo>
                  <a:cubicBezTo>
                    <a:pt x="540" y="364"/>
                    <a:pt x="540" y="364"/>
                    <a:pt x="540" y="364"/>
                  </a:cubicBezTo>
                  <a:cubicBezTo>
                    <a:pt x="541" y="364"/>
                    <a:pt x="541" y="364"/>
                    <a:pt x="542" y="364"/>
                  </a:cubicBezTo>
                  <a:cubicBezTo>
                    <a:pt x="542" y="364"/>
                    <a:pt x="542" y="364"/>
                    <a:pt x="542" y="364"/>
                  </a:cubicBezTo>
                  <a:cubicBezTo>
                    <a:pt x="542" y="364"/>
                    <a:pt x="543" y="364"/>
                    <a:pt x="543" y="364"/>
                  </a:cubicBezTo>
                  <a:cubicBezTo>
                    <a:pt x="543" y="364"/>
                    <a:pt x="543" y="364"/>
                    <a:pt x="543" y="364"/>
                  </a:cubicBezTo>
                  <a:cubicBezTo>
                    <a:pt x="543" y="364"/>
                    <a:pt x="543" y="364"/>
                    <a:pt x="544" y="364"/>
                  </a:cubicBezTo>
                  <a:cubicBezTo>
                    <a:pt x="544" y="364"/>
                    <a:pt x="545" y="364"/>
                    <a:pt x="546" y="364"/>
                  </a:cubicBezTo>
                  <a:cubicBezTo>
                    <a:pt x="547" y="364"/>
                    <a:pt x="548" y="365"/>
                    <a:pt x="549" y="365"/>
                  </a:cubicBezTo>
                  <a:cubicBezTo>
                    <a:pt x="550" y="365"/>
                    <a:pt x="552" y="365"/>
                    <a:pt x="553" y="366"/>
                  </a:cubicBezTo>
                  <a:cubicBezTo>
                    <a:pt x="554" y="366"/>
                    <a:pt x="555" y="366"/>
                    <a:pt x="555" y="366"/>
                  </a:cubicBezTo>
                  <a:cubicBezTo>
                    <a:pt x="555" y="366"/>
                    <a:pt x="555" y="366"/>
                    <a:pt x="555" y="366"/>
                  </a:cubicBezTo>
                  <a:cubicBezTo>
                    <a:pt x="555" y="366"/>
                    <a:pt x="555" y="366"/>
                    <a:pt x="555" y="366"/>
                  </a:cubicBezTo>
                  <a:cubicBezTo>
                    <a:pt x="555" y="366"/>
                    <a:pt x="555" y="366"/>
                    <a:pt x="555" y="366"/>
                  </a:cubicBezTo>
                  <a:cubicBezTo>
                    <a:pt x="555" y="366"/>
                    <a:pt x="555" y="366"/>
                    <a:pt x="555" y="366"/>
                  </a:cubicBezTo>
                  <a:cubicBezTo>
                    <a:pt x="556" y="366"/>
                    <a:pt x="556" y="366"/>
                    <a:pt x="556" y="366"/>
                  </a:cubicBezTo>
                  <a:cubicBezTo>
                    <a:pt x="556" y="366"/>
                    <a:pt x="556" y="366"/>
                    <a:pt x="556" y="366"/>
                  </a:cubicBezTo>
                  <a:cubicBezTo>
                    <a:pt x="556" y="367"/>
                    <a:pt x="556" y="367"/>
                    <a:pt x="556" y="367"/>
                  </a:cubicBezTo>
                  <a:cubicBezTo>
                    <a:pt x="556" y="367"/>
                    <a:pt x="556" y="368"/>
                    <a:pt x="556" y="368"/>
                  </a:cubicBezTo>
                  <a:cubicBezTo>
                    <a:pt x="556" y="368"/>
                    <a:pt x="557" y="368"/>
                    <a:pt x="557" y="369"/>
                  </a:cubicBezTo>
                  <a:cubicBezTo>
                    <a:pt x="557" y="369"/>
                    <a:pt x="557" y="369"/>
                    <a:pt x="557" y="369"/>
                  </a:cubicBezTo>
                  <a:cubicBezTo>
                    <a:pt x="557" y="370"/>
                    <a:pt x="557" y="370"/>
                    <a:pt x="558" y="370"/>
                  </a:cubicBezTo>
                  <a:cubicBezTo>
                    <a:pt x="558" y="370"/>
                    <a:pt x="558" y="370"/>
                    <a:pt x="558" y="370"/>
                  </a:cubicBezTo>
                  <a:cubicBezTo>
                    <a:pt x="558" y="370"/>
                    <a:pt x="558" y="370"/>
                    <a:pt x="558" y="370"/>
                  </a:cubicBezTo>
                  <a:cubicBezTo>
                    <a:pt x="559" y="371"/>
                    <a:pt x="559" y="371"/>
                    <a:pt x="559" y="371"/>
                  </a:cubicBezTo>
                  <a:cubicBezTo>
                    <a:pt x="559" y="371"/>
                    <a:pt x="559" y="371"/>
                    <a:pt x="560" y="371"/>
                  </a:cubicBezTo>
                  <a:cubicBezTo>
                    <a:pt x="560" y="371"/>
                    <a:pt x="560" y="371"/>
                    <a:pt x="560" y="371"/>
                  </a:cubicBezTo>
                  <a:cubicBezTo>
                    <a:pt x="561" y="372"/>
                    <a:pt x="561" y="372"/>
                    <a:pt x="561" y="372"/>
                  </a:cubicBezTo>
                  <a:cubicBezTo>
                    <a:pt x="562" y="372"/>
                    <a:pt x="562" y="372"/>
                    <a:pt x="563" y="373"/>
                  </a:cubicBezTo>
                  <a:cubicBezTo>
                    <a:pt x="563" y="373"/>
                    <a:pt x="563" y="373"/>
                    <a:pt x="564" y="373"/>
                  </a:cubicBezTo>
                  <a:cubicBezTo>
                    <a:pt x="564" y="373"/>
                    <a:pt x="564" y="373"/>
                    <a:pt x="565" y="373"/>
                  </a:cubicBezTo>
                  <a:cubicBezTo>
                    <a:pt x="565" y="373"/>
                    <a:pt x="565" y="373"/>
                    <a:pt x="565" y="373"/>
                  </a:cubicBezTo>
                  <a:cubicBezTo>
                    <a:pt x="565" y="373"/>
                    <a:pt x="565" y="373"/>
                    <a:pt x="565" y="373"/>
                  </a:cubicBezTo>
                  <a:cubicBezTo>
                    <a:pt x="565" y="373"/>
                    <a:pt x="565" y="373"/>
                    <a:pt x="565" y="373"/>
                  </a:cubicBezTo>
                  <a:cubicBezTo>
                    <a:pt x="565" y="373"/>
                    <a:pt x="565" y="373"/>
                    <a:pt x="566" y="373"/>
                  </a:cubicBezTo>
                  <a:cubicBezTo>
                    <a:pt x="566" y="373"/>
                    <a:pt x="566" y="373"/>
                    <a:pt x="566" y="373"/>
                  </a:cubicBezTo>
                  <a:cubicBezTo>
                    <a:pt x="566" y="372"/>
                    <a:pt x="567" y="372"/>
                    <a:pt x="567" y="372"/>
                  </a:cubicBezTo>
                  <a:cubicBezTo>
                    <a:pt x="567" y="372"/>
                    <a:pt x="568" y="372"/>
                    <a:pt x="568" y="372"/>
                  </a:cubicBezTo>
                  <a:cubicBezTo>
                    <a:pt x="568" y="372"/>
                    <a:pt x="569" y="372"/>
                    <a:pt x="569" y="372"/>
                  </a:cubicBezTo>
                  <a:cubicBezTo>
                    <a:pt x="569" y="372"/>
                    <a:pt x="570" y="372"/>
                    <a:pt x="570" y="372"/>
                  </a:cubicBezTo>
                  <a:cubicBezTo>
                    <a:pt x="570" y="372"/>
                    <a:pt x="570" y="372"/>
                    <a:pt x="570" y="372"/>
                  </a:cubicBezTo>
                  <a:cubicBezTo>
                    <a:pt x="571" y="372"/>
                    <a:pt x="571" y="372"/>
                    <a:pt x="571" y="372"/>
                  </a:cubicBezTo>
                  <a:cubicBezTo>
                    <a:pt x="571" y="372"/>
                    <a:pt x="571" y="372"/>
                    <a:pt x="572" y="372"/>
                  </a:cubicBezTo>
                  <a:cubicBezTo>
                    <a:pt x="572" y="373"/>
                    <a:pt x="572" y="373"/>
                    <a:pt x="572" y="373"/>
                  </a:cubicBezTo>
                  <a:cubicBezTo>
                    <a:pt x="572" y="373"/>
                    <a:pt x="572" y="373"/>
                    <a:pt x="572" y="373"/>
                  </a:cubicBezTo>
                  <a:cubicBezTo>
                    <a:pt x="572" y="373"/>
                    <a:pt x="572" y="373"/>
                    <a:pt x="572" y="373"/>
                  </a:cubicBezTo>
                  <a:cubicBezTo>
                    <a:pt x="573" y="373"/>
                    <a:pt x="573" y="373"/>
                    <a:pt x="573" y="373"/>
                  </a:cubicBezTo>
                  <a:cubicBezTo>
                    <a:pt x="573" y="373"/>
                    <a:pt x="573" y="374"/>
                    <a:pt x="574" y="374"/>
                  </a:cubicBezTo>
                  <a:cubicBezTo>
                    <a:pt x="574" y="374"/>
                    <a:pt x="575" y="374"/>
                    <a:pt x="575" y="374"/>
                  </a:cubicBezTo>
                  <a:cubicBezTo>
                    <a:pt x="575" y="375"/>
                    <a:pt x="576" y="375"/>
                    <a:pt x="576" y="375"/>
                  </a:cubicBezTo>
                  <a:cubicBezTo>
                    <a:pt x="576" y="375"/>
                    <a:pt x="576" y="375"/>
                    <a:pt x="577" y="375"/>
                  </a:cubicBezTo>
                  <a:cubicBezTo>
                    <a:pt x="577" y="375"/>
                    <a:pt x="577" y="375"/>
                    <a:pt x="577" y="375"/>
                  </a:cubicBezTo>
                  <a:cubicBezTo>
                    <a:pt x="577" y="375"/>
                    <a:pt x="577" y="375"/>
                    <a:pt x="578" y="375"/>
                  </a:cubicBezTo>
                  <a:cubicBezTo>
                    <a:pt x="578" y="375"/>
                    <a:pt x="578" y="374"/>
                    <a:pt x="578" y="374"/>
                  </a:cubicBezTo>
                  <a:cubicBezTo>
                    <a:pt x="578" y="374"/>
                    <a:pt x="578" y="374"/>
                    <a:pt x="578" y="374"/>
                  </a:cubicBezTo>
                  <a:cubicBezTo>
                    <a:pt x="578" y="374"/>
                    <a:pt x="579" y="374"/>
                    <a:pt x="579" y="373"/>
                  </a:cubicBezTo>
                  <a:cubicBezTo>
                    <a:pt x="579" y="373"/>
                    <a:pt x="579" y="373"/>
                    <a:pt x="580" y="373"/>
                  </a:cubicBezTo>
                  <a:cubicBezTo>
                    <a:pt x="580" y="373"/>
                    <a:pt x="581" y="373"/>
                    <a:pt x="581" y="372"/>
                  </a:cubicBezTo>
                  <a:cubicBezTo>
                    <a:pt x="581" y="372"/>
                    <a:pt x="582" y="372"/>
                    <a:pt x="582" y="372"/>
                  </a:cubicBezTo>
                  <a:cubicBezTo>
                    <a:pt x="583" y="372"/>
                    <a:pt x="583" y="372"/>
                    <a:pt x="583" y="372"/>
                  </a:cubicBezTo>
                  <a:cubicBezTo>
                    <a:pt x="584" y="372"/>
                    <a:pt x="584" y="371"/>
                    <a:pt x="584" y="371"/>
                  </a:cubicBezTo>
                  <a:cubicBezTo>
                    <a:pt x="584" y="371"/>
                    <a:pt x="584" y="371"/>
                    <a:pt x="585" y="371"/>
                  </a:cubicBezTo>
                  <a:cubicBezTo>
                    <a:pt x="585" y="371"/>
                    <a:pt x="585" y="371"/>
                    <a:pt x="585" y="371"/>
                  </a:cubicBezTo>
                  <a:cubicBezTo>
                    <a:pt x="585" y="370"/>
                    <a:pt x="585" y="370"/>
                    <a:pt x="586" y="370"/>
                  </a:cubicBezTo>
                  <a:cubicBezTo>
                    <a:pt x="586" y="369"/>
                    <a:pt x="586" y="368"/>
                    <a:pt x="586" y="368"/>
                  </a:cubicBezTo>
                  <a:cubicBezTo>
                    <a:pt x="586" y="367"/>
                    <a:pt x="586" y="367"/>
                    <a:pt x="586" y="366"/>
                  </a:cubicBezTo>
                  <a:cubicBezTo>
                    <a:pt x="586" y="366"/>
                    <a:pt x="585" y="365"/>
                    <a:pt x="585" y="365"/>
                  </a:cubicBezTo>
                  <a:cubicBezTo>
                    <a:pt x="585" y="365"/>
                    <a:pt x="585" y="365"/>
                    <a:pt x="584" y="364"/>
                  </a:cubicBezTo>
                  <a:cubicBezTo>
                    <a:pt x="584" y="364"/>
                    <a:pt x="584" y="363"/>
                    <a:pt x="584" y="363"/>
                  </a:cubicBezTo>
                  <a:cubicBezTo>
                    <a:pt x="583" y="362"/>
                    <a:pt x="583" y="361"/>
                    <a:pt x="583" y="361"/>
                  </a:cubicBezTo>
                  <a:cubicBezTo>
                    <a:pt x="583" y="360"/>
                    <a:pt x="582" y="359"/>
                    <a:pt x="582" y="359"/>
                  </a:cubicBezTo>
                  <a:cubicBezTo>
                    <a:pt x="582" y="358"/>
                    <a:pt x="582" y="358"/>
                    <a:pt x="582" y="358"/>
                  </a:cubicBezTo>
                  <a:cubicBezTo>
                    <a:pt x="582" y="358"/>
                    <a:pt x="582" y="358"/>
                    <a:pt x="582" y="358"/>
                  </a:cubicBezTo>
                  <a:cubicBezTo>
                    <a:pt x="583" y="357"/>
                    <a:pt x="583" y="357"/>
                    <a:pt x="583" y="357"/>
                  </a:cubicBezTo>
                  <a:cubicBezTo>
                    <a:pt x="583" y="357"/>
                    <a:pt x="583" y="357"/>
                    <a:pt x="584" y="357"/>
                  </a:cubicBezTo>
                  <a:cubicBezTo>
                    <a:pt x="584" y="357"/>
                    <a:pt x="584" y="356"/>
                    <a:pt x="584" y="356"/>
                  </a:cubicBezTo>
                  <a:cubicBezTo>
                    <a:pt x="584" y="356"/>
                    <a:pt x="585" y="356"/>
                    <a:pt x="585" y="356"/>
                  </a:cubicBezTo>
                  <a:cubicBezTo>
                    <a:pt x="585" y="356"/>
                    <a:pt x="585" y="356"/>
                    <a:pt x="585" y="355"/>
                  </a:cubicBezTo>
                  <a:cubicBezTo>
                    <a:pt x="585" y="355"/>
                    <a:pt x="585" y="355"/>
                    <a:pt x="585" y="355"/>
                  </a:cubicBezTo>
                  <a:cubicBezTo>
                    <a:pt x="586" y="354"/>
                    <a:pt x="586" y="354"/>
                    <a:pt x="586" y="354"/>
                  </a:cubicBezTo>
                  <a:cubicBezTo>
                    <a:pt x="586" y="354"/>
                    <a:pt x="586" y="354"/>
                    <a:pt x="586" y="354"/>
                  </a:cubicBezTo>
                  <a:cubicBezTo>
                    <a:pt x="587" y="354"/>
                    <a:pt x="587" y="353"/>
                    <a:pt x="587" y="353"/>
                  </a:cubicBezTo>
                  <a:cubicBezTo>
                    <a:pt x="587" y="353"/>
                    <a:pt x="588" y="353"/>
                    <a:pt x="588" y="353"/>
                  </a:cubicBezTo>
                  <a:cubicBezTo>
                    <a:pt x="588" y="353"/>
                    <a:pt x="588" y="353"/>
                    <a:pt x="588" y="353"/>
                  </a:cubicBezTo>
                  <a:cubicBezTo>
                    <a:pt x="589" y="353"/>
                    <a:pt x="589" y="353"/>
                    <a:pt x="589" y="353"/>
                  </a:cubicBezTo>
                  <a:cubicBezTo>
                    <a:pt x="589" y="352"/>
                    <a:pt x="589" y="352"/>
                    <a:pt x="589" y="352"/>
                  </a:cubicBezTo>
                  <a:cubicBezTo>
                    <a:pt x="589" y="352"/>
                    <a:pt x="590" y="352"/>
                    <a:pt x="590" y="352"/>
                  </a:cubicBezTo>
                  <a:cubicBezTo>
                    <a:pt x="590" y="352"/>
                    <a:pt x="590" y="352"/>
                    <a:pt x="590" y="352"/>
                  </a:cubicBezTo>
                  <a:cubicBezTo>
                    <a:pt x="590" y="352"/>
                    <a:pt x="590" y="351"/>
                    <a:pt x="590" y="351"/>
                  </a:cubicBezTo>
                  <a:cubicBezTo>
                    <a:pt x="590" y="351"/>
                    <a:pt x="590" y="351"/>
                    <a:pt x="590" y="351"/>
                  </a:cubicBezTo>
                  <a:cubicBezTo>
                    <a:pt x="590" y="351"/>
                    <a:pt x="591" y="351"/>
                    <a:pt x="591" y="351"/>
                  </a:cubicBezTo>
                  <a:cubicBezTo>
                    <a:pt x="591" y="350"/>
                    <a:pt x="591" y="350"/>
                    <a:pt x="591" y="350"/>
                  </a:cubicBezTo>
                  <a:cubicBezTo>
                    <a:pt x="591" y="350"/>
                    <a:pt x="591" y="350"/>
                    <a:pt x="591" y="350"/>
                  </a:cubicBezTo>
                  <a:cubicBezTo>
                    <a:pt x="591" y="350"/>
                    <a:pt x="591" y="350"/>
                    <a:pt x="591" y="350"/>
                  </a:cubicBezTo>
                  <a:cubicBezTo>
                    <a:pt x="592" y="349"/>
                    <a:pt x="592" y="349"/>
                    <a:pt x="592" y="349"/>
                  </a:cubicBezTo>
                  <a:cubicBezTo>
                    <a:pt x="592" y="349"/>
                    <a:pt x="592" y="349"/>
                    <a:pt x="592" y="349"/>
                  </a:cubicBezTo>
                  <a:cubicBezTo>
                    <a:pt x="592" y="349"/>
                    <a:pt x="592" y="349"/>
                    <a:pt x="592" y="349"/>
                  </a:cubicBezTo>
                  <a:cubicBezTo>
                    <a:pt x="592" y="349"/>
                    <a:pt x="592" y="349"/>
                    <a:pt x="592" y="349"/>
                  </a:cubicBezTo>
                  <a:cubicBezTo>
                    <a:pt x="592" y="349"/>
                    <a:pt x="592" y="349"/>
                    <a:pt x="592" y="349"/>
                  </a:cubicBezTo>
                  <a:cubicBezTo>
                    <a:pt x="593" y="350"/>
                    <a:pt x="593" y="350"/>
                    <a:pt x="594" y="350"/>
                  </a:cubicBezTo>
                  <a:cubicBezTo>
                    <a:pt x="595" y="350"/>
                    <a:pt x="595" y="350"/>
                    <a:pt x="596" y="351"/>
                  </a:cubicBezTo>
                  <a:cubicBezTo>
                    <a:pt x="596" y="351"/>
                    <a:pt x="597" y="351"/>
                    <a:pt x="597" y="351"/>
                  </a:cubicBezTo>
                  <a:cubicBezTo>
                    <a:pt x="598" y="351"/>
                    <a:pt x="598" y="352"/>
                    <a:pt x="598" y="352"/>
                  </a:cubicBezTo>
                  <a:cubicBezTo>
                    <a:pt x="598" y="352"/>
                    <a:pt x="599" y="352"/>
                    <a:pt x="599" y="352"/>
                  </a:cubicBezTo>
                  <a:cubicBezTo>
                    <a:pt x="600" y="353"/>
                    <a:pt x="600" y="353"/>
                    <a:pt x="601" y="353"/>
                  </a:cubicBezTo>
                  <a:cubicBezTo>
                    <a:pt x="601" y="353"/>
                    <a:pt x="602" y="353"/>
                    <a:pt x="602" y="353"/>
                  </a:cubicBezTo>
                  <a:cubicBezTo>
                    <a:pt x="603" y="353"/>
                    <a:pt x="603" y="353"/>
                    <a:pt x="604" y="353"/>
                  </a:cubicBezTo>
                  <a:cubicBezTo>
                    <a:pt x="604" y="353"/>
                    <a:pt x="605" y="353"/>
                    <a:pt x="605" y="353"/>
                  </a:cubicBezTo>
                  <a:cubicBezTo>
                    <a:pt x="606" y="354"/>
                    <a:pt x="606" y="354"/>
                    <a:pt x="607" y="354"/>
                  </a:cubicBezTo>
                  <a:cubicBezTo>
                    <a:pt x="607" y="354"/>
                    <a:pt x="608" y="355"/>
                    <a:pt x="609" y="355"/>
                  </a:cubicBezTo>
                  <a:cubicBezTo>
                    <a:pt x="609" y="355"/>
                    <a:pt x="609" y="355"/>
                    <a:pt x="610" y="355"/>
                  </a:cubicBezTo>
                  <a:cubicBezTo>
                    <a:pt x="610" y="356"/>
                    <a:pt x="610" y="356"/>
                    <a:pt x="610" y="356"/>
                  </a:cubicBezTo>
                  <a:cubicBezTo>
                    <a:pt x="611" y="356"/>
                    <a:pt x="611" y="356"/>
                    <a:pt x="611" y="356"/>
                  </a:cubicBezTo>
                  <a:cubicBezTo>
                    <a:pt x="612" y="356"/>
                    <a:pt x="612" y="356"/>
                    <a:pt x="612" y="356"/>
                  </a:cubicBezTo>
                  <a:cubicBezTo>
                    <a:pt x="613" y="356"/>
                    <a:pt x="613" y="356"/>
                    <a:pt x="613" y="356"/>
                  </a:cubicBezTo>
                  <a:cubicBezTo>
                    <a:pt x="614" y="356"/>
                    <a:pt x="614" y="357"/>
                    <a:pt x="615" y="357"/>
                  </a:cubicBezTo>
                  <a:cubicBezTo>
                    <a:pt x="615" y="357"/>
                    <a:pt x="616" y="357"/>
                    <a:pt x="616" y="357"/>
                  </a:cubicBezTo>
                  <a:cubicBezTo>
                    <a:pt x="616" y="357"/>
                    <a:pt x="617" y="357"/>
                    <a:pt x="617" y="357"/>
                  </a:cubicBezTo>
                  <a:cubicBezTo>
                    <a:pt x="617" y="357"/>
                    <a:pt x="618" y="358"/>
                    <a:pt x="618" y="358"/>
                  </a:cubicBezTo>
                  <a:cubicBezTo>
                    <a:pt x="618" y="358"/>
                    <a:pt x="618" y="358"/>
                    <a:pt x="618" y="358"/>
                  </a:cubicBezTo>
                  <a:cubicBezTo>
                    <a:pt x="618" y="359"/>
                    <a:pt x="618" y="359"/>
                    <a:pt x="618" y="359"/>
                  </a:cubicBezTo>
                  <a:cubicBezTo>
                    <a:pt x="618" y="359"/>
                    <a:pt x="618" y="360"/>
                    <a:pt x="618" y="360"/>
                  </a:cubicBezTo>
                  <a:cubicBezTo>
                    <a:pt x="618" y="360"/>
                    <a:pt x="618" y="360"/>
                    <a:pt x="618" y="361"/>
                  </a:cubicBezTo>
                  <a:cubicBezTo>
                    <a:pt x="618" y="361"/>
                    <a:pt x="618" y="362"/>
                    <a:pt x="618" y="362"/>
                  </a:cubicBezTo>
                  <a:cubicBezTo>
                    <a:pt x="618" y="362"/>
                    <a:pt x="618" y="363"/>
                    <a:pt x="618" y="363"/>
                  </a:cubicBezTo>
                  <a:cubicBezTo>
                    <a:pt x="618" y="363"/>
                    <a:pt x="618" y="364"/>
                    <a:pt x="618" y="364"/>
                  </a:cubicBezTo>
                  <a:cubicBezTo>
                    <a:pt x="619" y="364"/>
                    <a:pt x="619" y="365"/>
                    <a:pt x="619" y="365"/>
                  </a:cubicBezTo>
                  <a:cubicBezTo>
                    <a:pt x="619" y="365"/>
                    <a:pt x="619" y="365"/>
                    <a:pt x="620" y="366"/>
                  </a:cubicBezTo>
                  <a:cubicBezTo>
                    <a:pt x="620" y="366"/>
                    <a:pt x="621" y="367"/>
                    <a:pt x="621" y="367"/>
                  </a:cubicBezTo>
                  <a:cubicBezTo>
                    <a:pt x="622" y="368"/>
                    <a:pt x="622" y="368"/>
                    <a:pt x="623" y="368"/>
                  </a:cubicBezTo>
                  <a:cubicBezTo>
                    <a:pt x="623" y="369"/>
                    <a:pt x="624" y="369"/>
                    <a:pt x="624" y="369"/>
                  </a:cubicBezTo>
                  <a:cubicBezTo>
                    <a:pt x="625" y="369"/>
                    <a:pt x="625" y="369"/>
                    <a:pt x="625" y="369"/>
                  </a:cubicBezTo>
                  <a:cubicBezTo>
                    <a:pt x="625" y="369"/>
                    <a:pt x="625" y="369"/>
                    <a:pt x="625" y="369"/>
                  </a:cubicBezTo>
                  <a:cubicBezTo>
                    <a:pt x="625" y="369"/>
                    <a:pt x="625" y="369"/>
                    <a:pt x="626" y="369"/>
                  </a:cubicBezTo>
                  <a:cubicBezTo>
                    <a:pt x="626" y="369"/>
                    <a:pt x="626" y="369"/>
                    <a:pt x="626" y="369"/>
                  </a:cubicBezTo>
                  <a:cubicBezTo>
                    <a:pt x="627" y="369"/>
                    <a:pt x="627" y="369"/>
                    <a:pt x="627" y="369"/>
                  </a:cubicBezTo>
                  <a:cubicBezTo>
                    <a:pt x="627" y="370"/>
                    <a:pt x="628" y="370"/>
                    <a:pt x="628" y="370"/>
                  </a:cubicBezTo>
                  <a:cubicBezTo>
                    <a:pt x="628" y="370"/>
                    <a:pt x="629" y="370"/>
                    <a:pt x="629" y="370"/>
                  </a:cubicBezTo>
                  <a:cubicBezTo>
                    <a:pt x="629" y="370"/>
                    <a:pt x="630" y="371"/>
                    <a:pt x="630" y="371"/>
                  </a:cubicBezTo>
                  <a:cubicBezTo>
                    <a:pt x="630" y="371"/>
                    <a:pt x="631" y="371"/>
                    <a:pt x="631" y="371"/>
                  </a:cubicBezTo>
                  <a:cubicBezTo>
                    <a:pt x="631" y="371"/>
                    <a:pt x="632" y="371"/>
                    <a:pt x="632" y="371"/>
                  </a:cubicBezTo>
                  <a:cubicBezTo>
                    <a:pt x="632" y="371"/>
                    <a:pt x="632" y="371"/>
                    <a:pt x="632" y="371"/>
                  </a:cubicBezTo>
                  <a:cubicBezTo>
                    <a:pt x="632" y="371"/>
                    <a:pt x="632" y="371"/>
                    <a:pt x="632" y="371"/>
                  </a:cubicBezTo>
                  <a:cubicBezTo>
                    <a:pt x="632" y="371"/>
                    <a:pt x="632" y="371"/>
                    <a:pt x="632" y="371"/>
                  </a:cubicBezTo>
                  <a:cubicBezTo>
                    <a:pt x="632" y="371"/>
                    <a:pt x="632" y="371"/>
                    <a:pt x="632" y="371"/>
                  </a:cubicBezTo>
                  <a:cubicBezTo>
                    <a:pt x="632" y="371"/>
                    <a:pt x="633" y="371"/>
                    <a:pt x="633" y="371"/>
                  </a:cubicBezTo>
                  <a:cubicBezTo>
                    <a:pt x="633" y="371"/>
                    <a:pt x="633" y="371"/>
                    <a:pt x="634" y="371"/>
                  </a:cubicBezTo>
                  <a:cubicBezTo>
                    <a:pt x="634" y="370"/>
                    <a:pt x="634" y="370"/>
                    <a:pt x="634" y="370"/>
                  </a:cubicBezTo>
                  <a:cubicBezTo>
                    <a:pt x="635" y="370"/>
                    <a:pt x="635" y="370"/>
                    <a:pt x="635" y="369"/>
                  </a:cubicBezTo>
                  <a:cubicBezTo>
                    <a:pt x="636" y="369"/>
                    <a:pt x="636" y="369"/>
                    <a:pt x="636" y="369"/>
                  </a:cubicBezTo>
                  <a:cubicBezTo>
                    <a:pt x="636" y="369"/>
                    <a:pt x="637" y="369"/>
                    <a:pt x="637" y="369"/>
                  </a:cubicBezTo>
                  <a:cubicBezTo>
                    <a:pt x="637" y="368"/>
                    <a:pt x="637" y="368"/>
                    <a:pt x="637" y="368"/>
                  </a:cubicBezTo>
                  <a:cubicBezTo>
                    <a:pt x="638" y="368"/>
                    <a:pt x="638" y="368"/>
                    <a:pt x="638" y="368"/>
                  </a:cubicBezTo>
                  <a:cubicBezTo>
                    <a:pt x="638" y="368"/>
                    <a:pt x="638" y="368"/>
                    <a:pt x="639" y="368"/>
                  </a:cubicBezTo>
                  <a:cubicBezTo>
                    <a:pt x="639" y="368"/>
                    <a:pt x="639" y="368"/>
                    <a:pt x="639" y="368"/>
                  </a:cubicBezTo>
                  <a:cubicBezTo>
                    <a:pt x="640" y="368"/>
                    <a:pt x="640" y="368"/>
                    <a:pt x="640" y="368"/>
                  </a:cubicBezTo>
                  <a:cubicBezTo>
                    <a:pt x="640" y="368"/>
                    <a:pt x="641" y="368"/>
                    <a:pt x="641" y="368"/>
                  </a:cubicBezTo>
                  <a:cubicBezTo>
                    <a:pt x="641" y="368"/>
                    <a:pt x="642" y="368"/>
                    <a:pt x="642" y="368"/>
                  </a:cubicBezTo>
                  <a:cubicBezTo>
                    <a:pt x="643" y="367"/>
                    <a:pt x="643" y="367"/>
                    <a:pt x="643" y="367"/>
                  </a:cubicBezTo>
                  <a:cubicBezTo>
                    <a:pt x="644" y="367"/>
                    <a:pt x="644" y="367"/>
                    <a:pt x="644" y="367"/>
                  </a:cubicBezTo>
                  <a:cubicBezTo>
                    <a:pt x="645" y="367"/>
                    <a:pt x="645" y="367"/>
                    <a:pt x="645" y="367"/>
                  </a:cubicBezTo>
                  <a:cubicBezTo>
                    <a:pt x="645" y="367"/>
                    <a:pt x="645" y="367"/>
                    <a:pt x="645" y="367"/>
                  </a:cubicBezTo>
                  <a:cubicBezTo>
                    <a:pt x="645" y="367"/>
                    <a:pt x="645" y="367"/>
                    <a:pt x="645" y="367"/>
                  </a:cubicBezTo>
                  <a:cubicBezTo>
                    <a:pt x="645" y="367"/>
                    <a:pt x="645" y="367"/>
                    <a:pt x="645" y="367"/>
                  </a:cubicBezTo>
                  <a:cubicBezTo>
                    <a:pt x="645" y="367"/>
                    <a:pt x="645" y="367"/>
                    <a:pt x="645" y="367"/>
                  </a:cubicBezTo>
                  <a:cubicBezTo>
                    <a:pt x="646" y="367"/>
                    <a:pt x="646" y="367"/>
                    <a:pt x="646" y="367"/>
                  </a:cubicBezTo>
                  <a:cubicBezTo>
                    <a:pt x="646" y="367"/>
                    <a:pt x="646" y="367"/>
                    <a:pt x="647" y="367"/>
                  </a:cubicBezTo>
                  <a:cubicBezTo>
                    <a:pt x="647" y="368"/>
                    <a:pt x="647" y="368"/>
                    <a:pt x="647" y="368"/>
                  </a:cubicBezTo>
                  <a:cubicBezTo>
                    <a:pt x="647" y="368"/>
                    <a:pt x="648" y="368"/>
                    <a:pt x="648" y="368"/>
                  </a:cubicBezTo>
                  <a:cubicBezTo>
                    <a:pt x="648" y="368"/>
                    <a:pt x="649" y="368"/>
                    <a:pt x="649" y="368"/>
                  </a:cubicBezTo>
                  <a:cubicBezTo>
                    <a:pt x="650" y="368"/>
                    <a:pt x="650" y="369"/>
                    <a:pt x="651" y="369"/>
                  </a:cubicBezTo>
                  <a:cubicBezTo>
                    <a:pt x="651" y="369"/>
                    <a:pt x="652" y="369"/>
                    <a:pt x="652" y="369"/>
                  </a:cubicBezTo>
                  <a:cubicBezTo>
                    <a:pt x="652" y="369"/>
                    <a:pt x="653" y="369"/>
                    <a:pt x="653" y="369"/>
                  </a:cubicBezTo>
                  <a:cubicBezTo>
                    <a:pt x="654" y="369"/>
                    <a:pt x="654" y="369"/>
                    <a:pt x="654" y="369"/>
                  </a:cubicBezTo>
                  <a:cubicBezTo>
                    <a:pt x="654" y="369"/>
                    <a:pt x="654" y="369"/>
                    <a:pt x="654" y="369"/>
                  </a:cubicBezTo>
                  <a:cubicBezTo>
                    <a:pt x="654" y="369"/>
                    <a:pt x="654" y="369"/>
                    <a:pt x="654" y="369"/>
                  </a:cubicBezTo>
                  <a:cubicBezTo>
                    <a:pt x="654" y="369"/>
                    <a:pt x="654" y="369"/>
                    <a:pt x="654" y="369"/>
                  </a:cubicBezTo>
                  <a:cubicBezTo>
                    <a:pt x="654" y="369"/>
                    <a:pt x="654" y="369"/>
                    <a:pt x="654" y="369"/>
                  </a:cubicBezTo>
                  <a:cubicBezTo>
                    <a:pt x="655" y="369"/>
                    <a:pt x="655" y="369"/>
                    <a:pt x="656" y="369"/>
                  </a:cubicBezTo>
                  <a:cubicBezTo>
                    <a:pt x="656" y="369"/>
                    <a:pt x="657" y="369"/>
                    <a:pt x="657" y="369"/>
                  </a:cubicBezTo>
                  <a:cubicBezTo>
                    <a:pt x="658" y="369"/>
                    <a:pt x="658" y="370"/>
                    <a:pt x="659" y="370"/>
                  </a:cubicBezTo>
                  <a:cubicBezTo>
                    <a:pt x="659" y="370"/>
                    <a:pt x="659" y="370"/>
                    <a:pt x="659" y="370"/>
                  </a:cubicBezTo>
                  <a:cubicBezTo>
                    <a:pt x="659" y="371"/>
                    <a:pt x="660" y="371"/>
                    <a:pt x="660" y="371"/>
                  </a:cubicBezTo>
                  <a:cubicBezTo>
                    <a:pt x="660" y="371"/>
                    <a:pt x="660" y="371"/>
                    <a:pt x="661" y="371"/>
                  </a:cubicBezTo>
                  <a:cubicBezTo>
                    <a:pt x="661" y="371"/>
                    <a:pt x="661" y="372"/>
                    <a:pt x="662" y="372"/>
                  </a:cubicBezTo>
                  <a:cubicBezTo>
                    <a:pt x="662" y="372"/>
                    <a:pt x="663" y="372"/>
                    <a:pt x="663" y="372"/>
                  </a:cubicBezTo>
                  <a:cubicBezTo>
                    <a:pt x="663" y="372"/>
                    <a:pt x="664" y="372"/>
                    <a:pt x="664" y="372"/>
                  </a:cubicBezTo>
                  <a:cubicBezTo>
                    <a:pt x="664" y="372"/>
                    <a:pt x="665" y="372"/>
                    <a:pt x="665" y="373"/>
                  </a:cubicBezTo>
                  <a:cubicBezTo>
                    <a:pt x="665" y="373"/>
                    <a:pt x="666" y="373"/>
                    <a:pt x="666" y="373"/>
                  </a:cubicBezTo>
                  <a:cubicBezTo>
                    <a:pt x="666" y="373"/>
                    <a:pt x="666" y="373"/>
                    <a:pt x="666" y="373"/>
                  </a:cubicBezTo>
                  <a:cubicBezTo>
                    <a:pt x="666" y="374"/>
                    <a:pt x="666" y="374"/>
                    <a:pt x="666" y="374"/>
                  </a:cubicBezTo>
                  <a:cubicBezTo>
                    <a:pt x="667" y="374"/>
                    <a:pt x="667" y="375"/>
                    <a:pt x="667" y="375"/>
                  </a:cubicBezTo>
                  <a:cubicBezTo>
                    <a:pt x="667" y="375"/>
                    <a:pt x="667" y="375"/>
                    <a:pt x="668" y="375"/>
                  </a:cubicBezTo>
                  <a:cubicBezTo>
                    <a:pt x="668" y="376"/>
                    <a:pt x="668" y="376"/>
                    <a:pt x="669" y="376"/>
                  </a:cubicBezTo>
                  <a:cubicBezTo>
                    <a:pt x="669" y="376"/>
                    <a:pt x="669" y="376"/>
                    <a:pt x="669" y="377"/>
                  </a:cubicBezTo>
                  <a:cubicBezTo>
                    <a:pt x="669" y="377"/>
                    <a:pt x="670" y="377"/>
                    <a:pt x="670" y="377"/>
                  </a:cubicBezTo>
                  <a:cubicBezTo>
                    <a:pt x="670" y="377"/>
                    <a:pt x="670" y="377"/>
                    <a:pt x="670" y="378"/>
                  </a:cubicBezTo>
                  <a:cubicBezTo>
                    <a:pt x="671" y="378"/>
                    <a:pt x="671" y="378"/>
                    <a:pt x="671" y="378"/>
                  </a:cubicBezTo>
                  <a:cubicBezTo>
                    <a:pt x="671" y="378"/>
                    <a:pt x="671" y="379"/>
                    <a:pt x="672" y="379"/>
                  </a:cubicBezTo>
                  <a:cubicBezTo>
                    <a:pt x="672" y="379"/>
                    <a:pt x="673" y="379"/>
                    <a:pt x="673" y="379"/>
                  </a:cubicBezTo>
                  <a:cubicBezTo>
                    <a:pt x="674" y="379"/>
                    <a:pt x="674" y="380"/>
                    <a:pt x="675" y="380"/>
                  </a:cubicBezTo>
                  <a:cubicBezTo>
                    <a:pt x="676" y="380"/>
                    <a:pt x="677" y="380"/>
                    <a:pt x="677" y="380"/>
                  </a:cubicBezTo>
                  <a:cubicBezTo>
                    <a:pt x="678" y="380"/>
                    <a:pt x="678" y="380"/>
                    <a:pt x="679" y="380"/>
                  </a:cubicBezTo>
                  <a:cubicBezTo>
                    <a:pt x="679" y="380"/>
                    <a:pt x="680" y="380"/>
                    <a:pt x="680" y="380"/>
                  </a:cubicBezTo>
                  <a:cubicBezTo>
                    <a:pt x="680" y="380"/>
                    <a:pt x="681" y="380"/>
                    <a:pt x="681" y="380"/>
                  </a:cubicBezTo>
                  <a:cubicBezTo>
                    <a:pt x="681" y="380"/>
                    <a:pt x="682" y="380"/>
                    <a:pt x="682" y="380"/>
                  </a:cubicBezTo>
                  <a:cubicBezTo>
                    <a:pt x="682" y="380"/>
                    <a:pt x="682" y="381"/>
                    <a:pt x="683" y="381"/>
                  </a:cubicBezTo>
                  <a:cubicBezTo>
                    <a:pt x="683" y="381"/>
                    <a:pt x="684" y="381"/>
                    <a:pt x="684" y="381"/>
                  </a:cubicBezTo>
                  <a:cubicBezTo>
                    <a:pt x="685" y="381"/>
                    <a:pt x="686" y="381"/>
                    <a:pt x="686" y="381"/>
                  </a:cubicBezTo>
                  <a:cubicBezTo>
                    <a:pt x="687" y="381"/>
                    <a:pt x="687" y="381"/>
                    <a:pt x="688" y="381"/>
                  </a:cubicBezTo>
                  <a:cubicBezTo>
                    <a:pt x="688" y="381"/>
                    <a:pt x="689" y="381"/>
                    <a:pt x="690" y="381"/>
                  </a:cubicBezTo>
                  <a:cubicBezTo>
                    <a:pt x="690" y="381"/>
                    <a:pt x="691" y="381"/>
                    <a:pt x="691" y="381"/>
                  </a:cubicBezTo>
                  <a:cubicBezTo>
                    <a:pt x="692" y="381"/>
                    <a:pt x="693" y="381"/>
                    <a:pt x="693" y="381"/>
                  </a:cubicBezTo>
                  <a:cubicBezTo>
                    <a:pt x="693" y="380"/>
                    <a:pt x="693" y="380"/>
                    <a:pt x="694" y="380"/>
                  </a:cubicBezTo>
                  <a:cubicBezTo>
                    <a:pt x="694" y="380"/>
                    <a:pt x="694" y="380"/>
                    <a:pt x="694" y="380"/>
                  </a:cubicBezTo>
                  <a:cubicBezTo>
                    <a:pt x="694" y="380"/>
                    <a:pt x="695" y="380"/>
                    <a:pt x="695" y="380"/>
                  </a:cubicBezTo>
                  <a:cubicBezTo>
                    <a:pt x="696" y="379"/>
                    <a:pt x="696" y="379"/>
                    <a:pt x="697" y="379"/>
                  </a:cubicBezTo>
                  <a:cubicBezTo>
                    <a:pt x="697" y="379"/>
                    <a:pt x="698" y="379"/>
                    <a:pt x="698" y="379"/>
                  </a:cubicBezTo>
                  <a:cubicBezTo>
                    <a:pt x="699" y="379"/>
                    <a:pt x="699" y="379"/>
                    <a:pt x="700" y="379"/>
                  </a:cubicBezTo>
                  <a:cubicBezTo>
                    <a:pt x="701" y="379"/>
                    <a:pt x="701" y="379"/>
                    <a:pt x="702" y="378"/>
                  </a:cubicBezTo>
                  <a:cubicBezTo>
                    <a:pt x="702" y="378"/>
                    <a:pt x="703" y="378"/>
                    <a:pt x="703" y="378"/>
                  </a:cubicBezTo>
                  <a:cubicBezTo>
                    <a:pt x="704" y="378"/>
                    <a:pt x="704" y="378"/>
                    <a:pt x="704" y="378"/>
                  </a:cubicBezTo>
                  <a:cubicBezTo>
                    <a:pt x="704" y="377"/>
                    <a:pt x="705" y="377"/>
                    <a:pt x="705" y="377"/>
                  </a:cubicBezTo>
                  <a:cubicBezTo>
                    <a:pt x="705" y="377"/>
                    <a:pt x="705" y="377"/>
                    <a:pt x="705" y="377"/>
                  </a:cubicBezTo>
                  <a:cubicBezTo>
                    <a:pt x="706" y="377"/>
                    <a:pt x="706" y="377"/>
                    <a:pt x="706" y="377"/>
                  </a:cubicBezTo>
                  <a:cubicBezTo>
                    <a:pt x="707" y="377"/>
                    <a:pt x="707" y="377"/>
                    <a:pt x="707" y="377"/>
                  </a:cubicBezTo>
                  <a:cubicBezTo>
                    <a:pt x="708" y="377"/>
                    <a:pt x="708" y="377"/>
                    <a:pt x="709" y="376"/>
                  </a:cubicBezTo>
                  <a:cubicBezTo>
                    <a:pt x="709" y="376"/>
                    <a:pt x="709" y="376"/>
                    <a:pt x="710" y="376"/>
                  </a:cubicBezTo>
                  <a:cubicBezTo>
                    <a:pt x="710" y="376"/>
                    <a:pt x="710" y="376"/>
                    <a:pt x="711" y="376"/>
                  </a:cubicBezTo>
                  <a:cubicBezTo>
                    <a:pt x="711" y="375"/>
                    <a:pt x="711" y="375"/>
                    <a:pt x="711" y="375"/>
                  </a:cubicBezTo>
                  <a:cubicBezTo>
                    <a:pt x="711" y="375"/>
                    <a:pt x="711" y="374"/>
                    <a:pt x="711" y="374"/>
                  </a:cubicBezTo>
                  <a:cubicBezTo>
                    <a:pt x="712" y="374"/>
                    <a:pt x="712" y="374"/>
                    <a:pt x="712" y="374"/>
                  </a:cubicBezTo>
                  <a:cubicBezTo>
                    <a:pt x="713" y="373"/>
                    <a:pt x="713" y="373"/>
                    <a:pt x="713" y="373"/>
                  </a:cubicBezTo>
                  <a:cubicBezTo>
                    <a:pt x="714" y="373"/>
                    <a:pt x="714" y="373"/>
                    <a:pt x="714" y="372"/>
                  </a:cubicBezTo>
                  <a:cubicBezTo>
                    <a:pt x="715" y="372"/>
                    <a:pt x="715" y="372"/>
                    <a:pt x="715" y="372"/>
                  </a:cubicBezTo>
                  <a:cubicBezTo>
                    <a:pt x="715" y="372"/>
                    <a:pt x="716" y="372"/>
                    <a:pt x="716" y="372"/>
                  </a:cubicBezTo>
                  <a:cubicBezTo>
                    <a:pt x="716" y="371"/>
                    <a:pt x="716" y="371"/>
                    <a:pt x="717" y="371"/>
                  </a:cubicBezTo>
                  <a:cubicBezTo>
                    <a:pt x="717" y="371"/>
                    <a:pt x="717" y="371"/>
                    <a:pt x="717" y="371"/>
                  </a:cubicBezTo>
                  <a:cubicBezTo>
                    <a:pt x="717" y="371"/>
                    <a:pt x="718" y="370"/>
                    <a:pt x="718" y="370"/>
                  </a:cubicBezTo>
                  <a:cubicBezTo>
                    <a:pt x="718" y="370"/>
                    <a:pt x="719" y="370"/>
                    <a:pt x="719" y="370"/>
                  </a:cubicBezTo>
                  <a:cubicBezTo>
                    <a:pt x="719" y="370"/>
                    <a:pt x="720" y="370"/>
                    <a:pt x="720" y="370"/>
                  </a:cubicBezTo>
                  <a:cubicBezTo>
                    <a:pt x="721" y="370"/>
                    <a:pt x="721" y="370"/>
                    <a:pt x="722" y="370"/>
                  </a:cubicBezTo>
                  <a:cubicBezTo>
                    <a:pt x="723" y="370"/>
                    <a:pt x="723" y="370"/>
                    <a:pt x="724" y="370"/>
                  </a:cubicBezTo>
                  <a:cubicBezTo>
                    <a:pt x="725" y="370"/>
                    <a:pt x="725" y="370"/>
                    <a:pt x="725" y="370"/>
                  </a:cubicBezTo>
                  <a:cubicBezTo>
                    <a:pt x="726" y="370"/>
                    <a:pt x="726" y="370"/>
                    <a:pt x="726" y="371"/>
                  </a:cubicBezTo>
                  <a:cubicBezTo>
                    <a:pt x="727" y="371"/>
                    <a:pt x="727" y="371"/>
                    <a:pt x="727" y="371"/>
                  </a:cubicBezTo>
                  <a:cubicBezTo>
                    <a:pt x="727" y="371"/>
                    <a:pt x="727" y="372"/>
                    <a:pt x="728" y="372"/>
                  </a:cubicBezTo>
                  <a:cubicBezTo>
                    <a:pt x="728" y="372"/>
                    <a:pt x="729" y="373"/>
                    <a:pt x="729" y="373"/>
                  </a:cubicBezTo>
                  <a:cubicBezTo>
                    <a:pt x="730" y="373"/>
                    <a:pt x="730" y="373"/>
                    <a:pt x="731" y="373"/>
                  </a:cubicBezTo>
                  <a:cubicBezTo>
                    <a:pt x="731" y="373"/>
                    <a:pt x="732" y="373"/>
                    <a:pt x="732" y="373"/>
                  </a:cubicBezTo>
                  <a:cubicBezTo>
                    <a:pt x="733" y="373"/>
                    <a:pt x="733" y="373"/>
                    <a:pt x="733" y="373"/>
                  </a:cubicBezTo>
                  <a:cubicBezTo>
                    <a:pt x="733" y="373"/>
                    <a:pt x="733" y="373"/>
                    <a:pt x="734" y="373"/>
                  </a:cubicBezTo>
                  <a:cubicBezTo>
                    <a:pt x="734" y="373"/>
                    <a:pt x="734" y="373"/>
                    <a:pt x="734" y="373"/>
                  </a:cubicBezTo>
                  <a:cubicBezTo>
                    <a:pt x="734" y="373"/>
                    <a:pt x="735" y="373"/>
                    <a:pt x="735" y="373"/>
                  </a:cubicBezTo>
                  <a:cubicBezTo>
                    <a:pt x="735" y="373"/>
                    <a:pt x="735" y="373"/>
                    <a:pt x="735" y="373"/>
                  </a:cubicBezTo>
                  <a:cubicBezTo>
                    <a:pt x="735" y="373"/>
                    <a:pt x="735" y="373"/>
                    <a:pt x="735" y="373"/>
                  </a:cubicBezTo>
                  <a:cubicBezTo>
                    <a:pt x="736" y="373"/>
                    <a:pt x="736" y="373"/>
                    <a:pt x="736" y="373"/>
                  </a:cubicBezTo>
                  <a:cubicBezTo>
                    <a:pt x="736" y="373"/>
                    <a:pt x="736" y="373"/>
                    <a:pt x="736" y="373"/>
                  </a:cubicBezTo>
                  <a:cubicBezTo>
                    <a:pt x="737" y="373"/>
                    <a:pt x="738" y="373"/>
                    <a:pt x="738" y="373"/>
                  </a:cubicBezTo>
                  <a:cubicBezTo>
                    <a:pt x="739" y="373"/>
                    <a:pt x="739" y="373"/>
                    <a:pt x="740" y="373"/>
                  </a:cubicBezTo>
                  <a:cubicBezTo>
                    <a:pt x="741" y="373"/>
                    <a:pt x="741" y="374"/>
                    <a:pt x="741" y="374"/>
                  </a:cubicBezTo>
                  <a:cubicBezTo>
                    <a:pt x="742" y="374"/>
                    <a:pt x="742" y="374"/>
                    <a:pt x="742" y="374"/>
                  </a:cubicBezTo>
                  <a:cubicBezTo>
                    <a:pt x="742" y="375"/>
                    <a:pt x="743" y="375"/>
                    <a:pt x="743" y="376"/>
                  </a:cubicBezTo>
                  <a:cubicBezTo>
                    <a:pt x="744" y="376"/>
                    <a:pt x="745" y="376"/>
                    <a:pt x="745" y="376"/>
                  </a:cubicBezTo>
                  <a:cubicBezTo>
                    <a:pt x="746" y="377"/>
                    <a:pt x="747" y="377"/>
                    <a:pt x="748" y="377"/>
                  </a:cubicBezTo>
                  <a:cubicBezTo>
                    <a:pt x="748" y="377"/>
                    <a:pt x="749" y="377"/>
                    <a:pt x="750" y="377"/>
                  </a:cubicBezTo>
                  <a:cubicBezTo>
                    <a:pt x="750" y="377"/>
                    <a:pt x="750" y="377"/>
                    <a:pt x="750" y="377"/>
                  </a:cubicBezTo>
                  <a:cubicBezTo>
                    <a:pt x="750" y="377"/>
                    <a:pt x="750" y="377"/>
                    <a:pt x="750" y="377"/>
                  </a:cubicBezTo>
                  <a:cubicBezTo>
                    <a:pt x="750" y="377"/>
                    <a:pt x="751" y="377"/>
                    <a:pt x="751" y="377"/>
                  </a:cubicBezTo>
                  <a:cubicBezTo>
                    <a:pt x="751" y="377"/>
                    <a:pt x="751" y="377"/>
                    <a:pt x="751" y="377"/>
                  </a:cubicBezTo>
                  <a:cubicBezTo>
                    <a:pt x="751" y="377"/>
                    <a:pt x="751" y="377"/>
                    <a:pt x="752" y="377"/>
                  </a:cubicBezTo>
                  <a:cubicBezTo>
                    <a:pt x="752" y="377"/>
                    <a:pt x="752" y="376"/>
                    <a:pt x="752" y="376"/>
                  </a:cubicBezTo>
                  <a:cubicBezTo>
                    <a:pt x="753" y="376"/>
                    <a:pt x="753" y="376"/>
                    <a:pt x="753" y="376"/>
                  </a:cubicBezTo>
                  <a:cubicBezTo>
                    <a:pt x="753" y="376"/>
                    <a:pt x="754" y="375"/>
                    <a:pt x="754" y="375"/>
                  </a:cubicBezTo>
                  <a:cubicBezTo>
                    <a:pt x="754" y="375"/>
                    <a:pt x="755" y="375"/>
                    <a:pt x="755" y="374"/>
                  </a:cubicBezTo>
                  <a:cubicBezTo>
                    <a:pt x="756" y="374"/>
                    <a:pt x="756" y="374"/>
                    <a:pt x="757" y="374"/>
                  </a:cubicBezTo>
                  <a:cubicBezTo>
                    <a:pt x="757" y="373"/>
                    <a:pt x="757" y="373"/>
                    <a:pt x="758" y="373"/>
                  </a:cubicBezTo>
                  <a:cubicBezTo>
                    <a:pt x="758" y="373"/>
                    <a:pt x="758" y="373"/>
                    <a:pt x="759" y="373"/>
                  </a:cubicBezTo>
                  <a:cubicBezTo>
                    <a:pt x="759" y="373"/>
                    <a:pt x="759" y="373"/>
                    <a:pt x="760" y="373"/>
                  </a:cubicBezTo>
                  <a:cubicBezTo>
                    <a:pt x="760" y="372"/>
                    <a:pt x="760" y="372"/>
                    <a:pt x="761" y="372"/>
                  </a:cubicBezTo>
                  <a:cubicBezTo>
                    <a:pt x="761" y="372"/>
                    <a:pt x="761" y="372"/>
                    <a:pt x="762" y="371"/>
                  </a:cubicBezTo>
                  <a:cubicBezTo>
                    <a:pt x="762" y="371"/>
                    <a:pt x="762" y="371"/>
                    <a:pt x="762" y="371"/>
                  </a:cubicBezTo>
                  <a:cubicBezTo>
                    <a:pt x="762" y="370"/>
                    <a:pt x="762" y="370"/>
                    <a:pt x="763" y="370"/>
                  </a:cubicBezTo>
                  <a:cubicBezTo>
                    <a:pt x="763" y="370"/>
                    <a:pt x="763" y="370"/>
                    <a:pt x="763" y="370"/>
                  </a:cubicBezTo>
                  <a:cubicBezTo>
                    <a:pt x="763" y="369"/>
                    <a:pt x="763" y="369"/>
                    <a:pt x="763" y="369"/>
                  </a:cubicBezTo>
                  <a:cubicBezTo>
                    <a:pt x="763" y="369"/>
                    <a:pt x="763" y="369"/>
                    <a:pt x="763" y="369"/>
                  </a:cubicBezTo>
                  <a:cubicBezTo>
                    <a:pt x="763" y="368"/>
                    <a:pt x="763" y="368"/>
                    <a:pt x="763" y="368"/>
                  </a:cubicBezTo>
                  <a:cubicBezTo>
                    <a:pt x="763" y="367"/>
                    <a:pt x="763" y="367"/>
                    <a:pt x="763" y="366"/>
                  </a:cubicBezTo>
                  <a:cubicBezTo>
                    <a:pt x="763" y="366"/>
                    <a:pt x="764" y="366"/>
                    <a:pt x="764" y="365"/>
                  </a:cubicBezTo>
                  <a:cubicBezTo>
                    <a:pt x="764" y="365"/>
                    <a:pt x="764" y="364"/>
                    <a:pt x="765" y="364"/>
                  </a:cubicBezTo>
                  <a:cubicBezTo>
                    <a:pt x="765" y="363"/>
                    <a:pt x="765" y="363"/>
                    <a:pt x="765" y="363"/>
                  </a:cubicBezTo>
                  <a:cubicBezTo>
                    <a:pt x="765" y="362"/>
                    <a:pt x="766" y="362"/>
                    <a:pt x="766" y="362"/>
                  </a:cubicBezTo>
                  <a:cubicBezTo>
                    <a:pt x="766" y="362"/>
                    <a:pt x="766" y="361"/>
                    <a:pt x="766" y="361"/>
                  </a:cubicBezTo>
                  <a:cubicBezTo>
                    <a:pt x="766" y="361"/>
                    <a:pt x="766" y="360"/>
                    <a:pt x="766" y="360"/>
                  </a:cubicBezTo>
                  <a:cubicBezTo>
                    <a:pt x="766" y="360"/>
                    <a:pt x="767" y="359"/>
                    <a:pt x="767" y="358"/>
                  </a:cubicBezTo>
                  <a:cubicBezTo>
                    <a:pt x="767" y="358"/>
                    <a:pt x="768" y="357"/>
                    <a:pt x="768" y="356"/>
                  </a:cubicBezTo>
                  <a:cubicBezTo>
                    <a:pt x="769" y="355"/>
                    <a:pt x="769" y="354"/>
                    <a:pt x="770" y="354"/>
                  </a:cubicBezTo>
                  <a:cubicBezTo>
                    <a:pt x="770" y="353"/>
                    <a:pt x="771" y="353"/>
                    <a:pt x="771" y="353"/>
                  </a:cubicBezTo>
                  <a:cubicBezTo>
                    <a:pt x="771" y="353"/>
                    <a:pt x="772" y="352"/>
                    <a:pt x="772" y="352"/>
                  </a:cubicBezTo>
                  <a:cubicBezTo>
                    <a:pt x="773" y="352"/>
                    <a:pt x="773" y="351"/>
                    <a:pt x="773" y="351"/>
                  </a:cubicBezTo>
                  <a:cubicBezTo>
                    <a:pt x="774" y="351"/>
                    <a:pt x="774" y="350"/>
                    <a:pt x="775" y="350"/>
                  </a:cubicBezTo>
                  <a:cubicBezTo>
                    <a:pt x="775" y="349"/>
                    <a:pt x="775" y="349"/>
                    <a:pt x="775" y="348"/>
                  </a:cubicBezTo>
                  <a:cubicBezTo>
                    <a:pt x="775" y="347"/>
                    <a:pt x="774" y="347"/>
                    <a:pt x="774" y="346"/>
                  </a:cubicBezTo>
                  <a:cubicBezTo>
                    <a:pt x="774" y="345"/>
                    <a:pt x="774" y="344"/>
                    <a:pt x="774" y="344"/>
                  </a:cubicBezTo>
                  <a:cubicBezTo>
                    <a:pt x="773" y="343"/>
                    <a:pt x="773" y="343"/>
                    <a:pt x="773" y="342"/>
                  </a:cubicBezTo>
                  <a:cubicBezTo>
                    <a:pt x="772" y="342"/>
                    <a:pt x="772" y="342"/>
                    <a:pt x="772" y="342"/>
                  </a:cubicBezTo>
                  <a:cubicBezTo>
                    <a:pt x="771" y="342"/>
                    <a:pt x="771" y="342"/>
                    <a:pt x="771" y="342"/>
                  </a:cubicBezTo>
                  <a:cubicBezTo>
                    <a:pt x="771" y="342"/>
                    <a:pt x="771" y="342"/>
                    <a:pt x="771" y="342"/>
                  </a:cubicBezTo>
                  <a:cubicBezTo>
                    <a:pt x="771" y="342"/>
                    <a:pt x="771" y="342"/>
                    <a:pt x="770" y="342"/>
                  </a:cubicBezTo>
                  <a:cubicBezTo>
                    <a:pt x="770" y="342"/>
                    <a:pt x="770" y="342"/>
                    <a:pt x="770" y="342"/>
                  </a:cubicBezTo>
                  <a:cubicBezTo>
                    <a:pt x="770" y="342"/>
                    <a:pt x="770" y="342"/>
                    <a:pt x="770" y="342"/>
                  </a:cubicBezTo>
                  <a:cubicBezTo>
                    <a:pt x="770" y="342"/>
                    <a:pt x="770" y="341"/>
                    <a:pt x="770" y="341"/>
                  </a:cubicBezTo>
                  <a:cubicBezTo>
                    <a:pt x="770" y="341"/>
                    <a:pt x="770" y="341"/>
                    <a:pt x="770" y="341"/>
                  </a:cubicBezTo>
                  <a:cubicBezTo>
                    <a:pt x="770" y="341"/>
                    <a:pt x="770" y="340"/>
                    <a:pt x="770" y="340"/>
                  </a:cubicBezTo>
                  <a:cubicBezTo>
                    <a:pt x="770" y="339"/>
                    <a:pt x="771" y="339"/>
                    <a:pt x="771" y="338"/>
                  </a:cubicBezTo>
                  <a:cubicBezTo>
                    <a:pt x="772" y="338"/>
                    <a:pt x="772" y="337"/>
                    <a:pt x="773" y="337"/>
                  </a:cubicBezTo>
                  <a:cubicBezTo>
                    <a:pt x="773" y="336"/>
                    <a:pt x="774" y="336"/>
                    <a:pt x="774" y="336"/>
                  </a:cubicBezTo>
                  <a:cubicBezTo>
                    <a:pt x="775" y="336"/>
                    <a:pt x="776" y="335"/>
                    <a:pt x="776" y="335"/>
                  </a:cubicBezTo>
                  <a:cubicBezTo>
                    <a:pt x="777" y="335"/>
                    <a:pt x="778" y="335"/>
                    <a:pt x="779" y="335"/>
                  </a:cubicBezTo>
                  <a:cubicBezTo>
                    <a:pt x="779" y="335"/>
                    <a:pt x="779" y="335"/>
                    <a:pt x="779" y="335"/>
                  </a:cubicBezTo>
                  <a:cubicBezTo>
                    <a:pt x="780" y="335"/>
                    <a:pt x="780" y="335"/>
                    <a:pt x="780" y="335"/>
                  </a:cubicBezTo>
                  <a:cubicBezTo>
                    <a:pt x="780" y="335"/>
                    <a:pt x="780" y="335"/>
                    <a:pt x="780" y="335"/>
                  </a:cubicBezTo>
                  <a:cubicBezTo>
                    <a:pt x="780" y="335"/>
                    <a:pt x="781" y="335"/>
                    <a:pt x="781" y="335"/>
                  </a:cubicBezTo>
                  <a:cubicBezTo>
                    <a:pt x="781" y="335"/>
                    <a:pt x="781" y="335"/>
                    <a:pt x="781" y="335"/>
                  </a:cubicBezTo>
                  <a:cubicBezTo>
                    <a:pt x="781" y="335"/>
                    <a:pt x="781" y="335"/>
                    <a:pt x="782" y="335"/>
                  </a:cubicBezTo>
                  <a:cubicBezTo>
                    <a:pt x="782" y="335"/>
                    <a:pt x="782" y="335"/>
                    <a:pt x="782" y="335"/>
                  </a:cubicBezTo>
                  <a:cubicBezTo>
                    <a:pt x="782" y="335"/>
                    <a:pt x="782" y="335"/>
                    <a:pt x="783" y="335"/>
                  </a:cubicBezTo>
                  <a:cubicBezTo>
                    <a:pt x="783" y="335"/>
                    <a:pt x="783" y="335"/>
                    <a:pt x="783" y="335"/>
                  </a:cubicBezTo>
                  <a:cubicBezTo>
                    <a:pt x="784" y="335"/>
                    <a:pt x="784" y="335"/>
                    <a:pt x="785" y="335"/>
                  </a:cubicBezTo>
                  <a:cubicBezTo>
                    <a:pt x="786" y="334"/>
                    <a:pt x="786" y="334"/>
                    <a:pt x="787" y="334"/>
                  </a:cubicBezTo>
                  <a:cubicBezTo>
                    <a:pt x="788" y="334"/>
                    <a:pt x="788" y="334"/>
                    <a:pt x="789" y="334"/>
                  </a:cubicBezTo>
                  <a:cubicBezTo>
                    <a:pt x="790" y="334"/>
                    <a:pt x="790" y="334"/>
                    <a:pt x="791" y="334"/>
                  </a:cubicBezTo>
                  <a:cubicBezTo>
                    <a:pt x="791" y="334"/>
                    <a:pt x="792" y="334"/>
                    <a:pt x="792" y="334"/>
                  </a:cubicBezTo>
                  <a:cubicBezTo>
                    <a:pt x="792" y="334"/>
                    <a:pt x="792" y="334"/>
                    <a:pt x="792" y="334"/>
                  </a:cubicBezTo>
                  <a:cubicBezTo>
                    <a:pt x="793" y="334"/>
                    <a:pt x="793" y="334"/>
                    <a:pt x="793" y="334"/>
                  </a:cubicBezTo>
                  <a:cubicBezTo>
                    <a:pt x="793" y="334"/>
                    <a:pt x="793" y="334"/>
                    <a:pt x="793" y="334"/>
                  </a:cubicBezTo>
                  <a:cubicBezTo>
                    <a:pt x="794" y="334"/>
                    <a:pt x="794" y="334"/>
                    <a:pt x="794" y="334"/>
                  </a:cubicBezTo>
                  <a:cubicBezTo>
                    <a:pt x="795" y="334"/>
                    <a:pt x="795" y="334"/>
                    <a:pt x="795" y="334"/>
                  </a:cubicBezTo>
                  <a:cubicBezTo>
                    <a:pt x="796" y="335"/>
                    <a:pt x="796" y="335"/>
                    <a:pt x="796" y="335"/>
                  </a:cubicBezTo>
                  <a:cubicBezTo>
                    <a:pt x="796" y="335"/>
                    <a:pt x="797" y="335"/>
                    <a:pt x="797" y="335"/>
                  </a:cubicBezTo>
                  <a:cubicBezTo>
                    <a:pt x="798" y="335"/>
                    <a:pt x="798" y="335"/>
                    <a:pt x="798" y="335"/>
                  </a:cubicBezTo>
                  <a:cubicBezTo>
                    <a:pt x="799" y="335"/>
                    <a:pt x="799" y="335"/>
                    <a:pt x="799" y="335"/>
                  </a:cubicBezTo>
                  <a:cubicBezTo>
                    <a:pt x="800" y="335"/>
                    <a:pt x="800" y="335"/>
                    <a:pt x="800" y="335"/>
                  </a:cubicBezTo>
                  <a:cubicBezTo>
                    <a:pt x="801" y="335"/>
                    <a:pt x="801" y="335"/>
                    <a:pt x="801" y="335"/>
                  </a:cubicBezTo>
                  <a:cubicBezTo>
                    <a:pt x="802" y="335"/>
                    <a:pt x="802" y="335"/>
                    <a:pt x="803" y="336"/>
                  </a:cubicBezTo>
                  <a:cubicBezTo>
                    <a:pt x="803" y="336"/>
                    <a:pt x="804" y="336"/>
                    <a:pt x="804" y="336"/>
                  </a:cubicBezTo>
                  <a:cubicBezTo>
                    <a:pt x="805" y="336"/>
                    <a:pt x="805" y="337"/>
                    <a:pt x="806" y="337"/>
                  </a:cubicBezTo>
                  <a:cubicBezTo>
                    <a:pt x="806" y="337"/>
                    <a:pt x="807" y="337"/>
                    <a:pt x="807" y="337"/>
                  </a:cubicBezTo>
                  <a:cubicBezTo>
                    <a:pt x="808" y="337"/>
                    <a:pt x="808" y="337"/>
                    <a:pt x="809" y="337"/>
                  </a:cubicBezTo>
                  <a:cubicBezTo>
                    <a:pt x="809" y="337"/>
                    <a:pt x="810" y="337"/>
                    <a:pt x="810" y="337"/>
                  </a:cubicBezTo>
                  <a:cubicBezTo>
                    <a:pt x="811" y="337"/>
                    <a:pt x="811" y="337"/>
                    <a:pt x="811" y="338"/>
                  </a:cubicBezTo>
                  <a:cubicBezTo>
                    <a:pt x="812" y="338"/>
                    <a:pt x="812" y="338"/>
                    <a:pt x="812" y="338"/>
                  </a:cubicBezTo>
                  <a:cubicBezTo>
                    <a:pt x="813" y="338"/>
                    <a:pt x="813" y="338"/>
                    <a:pt x="813" y="338"/>
                  </a:cubicBezTo>
                  <a:cubicBezTo>
                    <a:pt x="813" y="339"/>
                    <a:pt x="813" y="339"/>
                    <a:pt x="813" y="339"/>
                  </a:cubicBezTo>
                  <a:cubicBezTo>
                    <a:pt x="813" y="339"/>
                    <a:pt x="814" y="339"/>
                    <a:pt x="814" y="339"/>
                  </a:cubicBezTo>
                  <a:cubicBezTo>
                    <a:pt x="814" y="339"/>
                    <a:pt x="814" y="340"/>
                    <a:pt x="815" y="340"/>
                  </a:cubicBezTo>
                  <a:cubicBezTo>
                    <a:pt x="815" y="340"/>
                    <a:pt x="815" y="340"/>
                    <a:pt x="815" y="340"/>
                  </a:cubicBezTo>
                  <a:cubicBezTo>
                    <a:pt x="816" y="340"/>
                    <a:pt x="816" y="341"/>
                    <a:pt x="816" y="341"/>
                  </a:cubicBezTo>
                  <a:cubicBezTo>
                    <a:pt x="817" y="341"/>
                    <a:pt x="817" y="342"/>
                    <a:pt x="818" y="342"/>
                  </a:cubicBezTo>
                  <a:cubicBezTo>
                    <a:pt x="818" y="342"/>
                    <a:pt x="818" y="343"/>
                    <a:pt x="818" y="343"/>
                  </a:cubicBezTo>
                  <a:cubicBezTo>
                    <a:pt x="818" y="343"/>
                    <a:pt x="818" y="344"/>
                    <a:pt x="818" y="344"/>
                  </a:cubicBezTo>
                  <a:cubicBezTo>
                    <a:pt x="818" y="344"/>
                    <a:pt x="818" y="345"/>
                    <a:pt x="818" y="345"/>
                  </a:cubicBezTo>
                  <a:cubicBezTo>
                    <a:pt x="818" y="345"/>
                    <a:pt x="818" y="346"/>
                    <a:pt x="819" y="346"/>
                  </a:cubicBezTo>
                  <a:cubicBezTo>
                    <a:pt x="819" y="346"/>
                    <a:pt x="819" y="346"/>
                    <a:pt x="819" y="346"/>
                  </a:cubicBezTo>
                  <a:cubicBezTo>
                    <a:pt x="819" y="346"/>
                    <a:pt x="819" y="347"/>
                    <a:pt x="820" y="347"/>
                  </a:cubicBezTo>
                  <a:cubicBezTo>
                    <a:pt x="820" y="347"/>
                    <a:pt x="820" y="347"/>
                    <a:pt x="820" y="347"/>
                  </a:cubicBezTo>
                  <a:cubicBezTo>
                    <a:pt x="821" y="348"/>
                    <a:pt x="821" y="348"/>
                    <a:pt x="821" y="348"/>
                  </a:cubicBezTo>
                  <a:cubicBezTo>
                    <a:pt x="821" y="349"/>
                    <a:pt x="822" y="349"/>
                    <a:pt x="822" y="350"/>
                  </a:cubicBezTo>
                  <a:cubicBezTo>
                    <a:pt x="822" y="350"/>
                    <a:pt x="822" y="351"/>
                    <a:pt x="823" y="352"/>
                  </a:cubicBezTo>
                  <a:cubicBezTo>
                    <a:pt x="823" y="353"/>
                    <a:pt x="823" y="354"/>
                    <a:pt x="823" y="354"/>
                  </a:cubicBezTo>
                  <a:cubicBezTo>
                    <a:pt x="824" y="355"/>
                    <a:pt x="824" y="356"/>
                    <a:pt x="824" y="356"/>
                  </a:cubicBezTo>
                  <a:cubicBezTo>
                    <a:pt x="825" y="357"/>
                    <a:pt x="825" y="357"/>
                    <a:pt x="825" y="358"/>
                  </a:cubicBezTo>
                  <a:cubicBezTo>
                    <a:pt x="826" y="358"/>
                    <a:pt x="826" y="359"/>
                    <a:pt x="826" y="359"/>
                  </a:cubicBezTo>
                  <a:cubicBezTo>
                    <a:pt x="826" y="359"/>
                    <a:pt x="827" y="359"/>
                    <a:pt x="827" y="360"/>
                  </a:cubicBezTo>
                  <a:cubicBezTo>
                    <a:pt x="827" y="360"/>
                    <a:pt x="827" y="360"/>
                    <a:pt x="827" y="360"/>
                  </a:cubicBezTo>
                  <a:cubicBezTo>
                    <a:pt x="827" y="360"/>
                    <a:pt x="827" y="361"/>
                    <a:pt x="828" y="361"/>
                  </a:cubicBezTo>
                  <a:cubicBezTo>
                    <a:pt x="828" y="361"/>
                    <a:pt x="828" y="361"/>
                    <a:pt x="828" y="361"/>
                  </a:cubicBezTo>
                  <a:cubicBezTo>
                    <a:pt x="828" y="362"/>
                    <a:pt x="828" y="362"/>
                    <a:pt x="828" y="363"/>
                  </a:cubicBezTo>
                  <a:cubicBezTo>
                    <a:pt x="828" y="363"/>
                    <a:pt x="829" y="363"/>
                    <a:pt x="829" y="364"/>
                  </a:cubicBezTo>
                  <a:cubicBezTo>
                    <a:pt x="829" y="364"/>
                    <a:pt x="829" y="365"/>
                    <a:pt x="829" y="365"/>
                  </a:cubicBezTo>
                  <a:cubicBezTo>
                    <a:pt x="830" y="365"/>
                    <a:pt x="830" y="366"/>
                    <a:pt x="830" y="366"/>
                  </a:cubicBezTo>
                  <a:cubicBezTo>
                    <a:pt x="830" y="367"/>
                    <a:pt x="831" y="367"/>
                    <a:pt x="831" y="368"/>
                  </a:cubicBezTo>
                  <a:cubicBezTo>
                    <a:pt x="831" y="368"/>
                    <a:pt x="832" y="369"/>
                    <a:pt x="832" y="369"/>
                  </a:cubicBezTo>
                  <a:cubicBezTo>
                    <a:pt x="832" y="370"/>
                    <a:pt x="832" y="370"/>
                    <a:pt x="832" y="370"/>
                  </a:cubicBezTo>
                  <a:cubicBezTo>
                    <a:pt x="832" y="371"/>
                    <a:pt x="832" y="371"/>
                    <a:pt x="832" y="371"/>
                  </a:cubicBezTo>
                  <a:cubicBezTo>
                    <a:pt x="832" y="371"/>
                    <a:pt x="832" y="372"/>
                    <a:pt x="832" y="372"/>
                  </a:cubicBezTo>
                  <a:cubicBezTo>
                    <a:pt x="832" y="372"/>
                    <a:pt x="832" y="373"/>
                    <a:pt x="832" y="373"/>
                  </a:cubicBezTo>
                  <a:cubicBezTo>
                    <a:pt x="832" y="373"/>
                    <a:pt x="832" y="374"/>
                    <a:pt x="832" y="374"/>
                  </a:cubicBezTo>
                  <a:cubicBezTo>
                    <a:pt x="832" y="374"/>
                    <a:pt x="832" y="375"/>
                    <a:pt x="833" y="375"/>
                  </a:cubicBezTo>
                  <a:cubicBezTo>
                    <a:pt x="833" y="375"/>
                    <a:pt x="833" y="375"/>
                    <a:pt x="833" y="376"/>
                  </a:cubicBezTo>
                  <a:cubicBezTo>
                    <a:pt x="833" y="376"/>
                    <a:pt x="834" y="376"/>
                    <a:pt x="834" y="376"/>
                  </a:cubicBezTo>
                  <a:cubicBezTo>
                    <a:pt x="834" y="376"/>
                    <a:pt x="835" y="376"/>
                    <a:pt x="835" y="376"/>
                  </a:cubicBezTo>
                  <a:cubicBezTo>
                    <a:pt x="835" y="376"/>
                    <a:pt x="836" y="376"/>
                    <a:pt x="836" y="376"/>
                  </a:cubicBezTo>
                  <a:cubicBezTo>
                    <a:pt x="837" y="376"/>
                    <a:pt x="837" y="377"/>
                    <a:pt x="838" y="377"/>
                  </a:cubicBezTo>
                  <a:cubicBezTo>
                    <a:pt x="838" y="377"/>
                    <a:pt x="839" y="377"/>
                    <a:pt x="839" y="377"/>
                  </a:cubicBezTo>
                  <a:cubicBezTo>
                    <a:pt x="840" y="377"/>
                    <a:pt x="840" y="378"/>
                    <a:pt x="841" y="378"/>
                  </a:cubicBezTo>
                  <a:cubicBezTo>
                    <a:pt x="841" y="378"/>
                    <a:pt x="842" y="378"/>
                    <a:pt x="842" y="378"/>
                  </a:cubicBezTo>
                  <a:cubicBezTo>
                    <a:pt x="842" y="379"/>
                    <a:pt x="842" y="379"/>
                    <a:pt x="843" y="379"/>
                  </a:cubicBezTo>
                  <a:cubicBezTo>
                    <a:pt x="843" y="379"/>
                    <a:pt x="843" y="379"/>
                    <a:pt x="843" y="379"/>
                  </a:cubicBezTo>
                  <a:cubicBezTo>
                    <a:pt x="843" y="379"/>
                    <a:pt x="844" y="379"/>
                    <a:pt x="844" y="379"/>
                  </a:cubicBezTo>
                  <a:cubicBezTo>
                    <a:pt x="844" y="379"/>
                    <a:pt x="844" y="379"/>
                    <a:pt x="844" y="379"/>
                  </a:cubicBezTo>
                  <a:cubicBezTo>
                    <a:pt x="844" y="379"/>
                    <a:pt x="844" y="379"/>
                    <a:pt x="844" y="379"/>
                  </a:cubicBezTo>
                  <a:cubicBezTo>
                    <a:pt x="844" y="379"/>
                    <a:pt x="844" y="379"/>
                    <a:pt x="844" y="379"/>
                  </a:cubicBezTo>
                  <a:cubicBezTo>
                    <a:pt x="844" y="379"/>
                    <a:pt x="845" y="379"/>
                    <a:pt x="845" y="379"/>
                  </a:cubicBezTo>
                  <a:cubicBezTo>
                    <a:pt x="845" y="379"/>
                    <a:pt x="845" y="379"/>
                    <a:pt x="845" y="379"/>
                  </a:cubicBezTo>
                  <a:cubicBezTo>
                    <a:pt x="845" y="379"/>
                    <a:pt x="845" y="379"/>
                    <a:pt x="845" y="379"/>
                  </a:cubicBezTo>
                  <a:cubicBezTo>
                    <a:pt x="845" y="379"/>
                    <a:pt x="846" y="379"/>
                    <a:pt x="846" y="380"/>
                  </a:cubicBezTo>
                  <a:cubicBezTo>
                    <a:pt x="847" y="380"/>
                    <a:pt x="848" y="380"/>
                    <a:pt x="848" y="380"/>
                  </a:cubicBezTo>
                  <a:cubicBezTo>
                    <a:pt x="849" y="381"/>
                    <a:pt x="850" y="381"/>
                    <a:pt x="851" y="381"/>
                  </a:cubicBezTo>
                  <a:cubicBezTo>
                    <a:pt x="851" y="382"/>
                    <a:pt x="852" y="382"/>
                    <a:pt x="853" y="383"/>
                  </a:cubicBezTo>
                  <a:cubicBezTo>
                    <a:pt x="853" y="383"/>
                    <a:pt x="853" y="383"/>
                    <a:pt x="854" y="384"/>
                  </a:cubicBezTo>
                  <a:cubicBezTo>
                    <a:pt x="854" y="384"/>
                    <a:pt x="854" y="384"/>
                    <a:pt x="855" y="384"/>
                  </a:cubicBezTo>
                  <a:cubicBezTo>
                    <a:pt x="855" y="384"/>
                    <a:pt x="855" y="384"/>
                    <a:pt x="856" y="384"/>
                  </a:cubicBezTo>
                  <a:cubicBezTo>
                    <a:pt x="856" y="385"/>
                    <a:pt x="856" y="385"/>
                    <a:pt x="856" y="385"/>
                  </a:cubicBezTo>
                  <a:cubicBezTo>
                    <a:pt x="857" y="385"/>
                    <a:pt x="857" y="385"/>
                    <a:pt x="857" y="385"/>
                  </a:cubicBezTo>
                  <a:cubicBezTo>
                    <a:pt x="858" y="385"/>
                    <a:pt x="858" y="385"/>
                    <a:pt x="858" y="385"/>
                  </a:cubicBezTo>
                  <a:cubicBezTo>
                    <a:pt x="858" y="385"/>
                    <a:pt x="858" y="386"/>
                    <a:pt x="858" y="386"/>
                  </a:cubicBezTo>
                  <a:cubicBezTo>
                    <a:pt x="859" y="386"/>
                    <a:pt x="859" y="386"/>
                    <a:pt x="859" y="386"/>
                  </a:cubicBezTo>
                  <a:cubicBezTo>
                    <a:pt x="858" y="387"/>
                    <a:pt x="859" y="387"/>
                    <a:pt x="859" y="387"/>
                  </a:cubicBezTo>
                  <a:cubicBezTo>
                    <a:pt x="859" y="388"/>
                    <a:pt x="859" y="388"/>
                    <a:pt x="859" y="389"/>
                  </a:cubicBezTo>
                  <a:cubicBezTo>
                    <a:pt x="859" y="389"/>
                    <a:pt x="859" y="389"/>
                    <a:pt x="859" y="390"/>
                  </a:cubicBezTo>
                  <a:cubicBezTo>
                    <a:pt x="859" y="390"/>
                    <a:pt x="859" y="390"/>
                    <a:pt x="860" y="390"/>
                  </a:cubicBezTo>
                  <a:cubicBezTo>
                    <a:pt x="860" y="391"/>
                    <a:pt x="860" y="391"/>
                    <a:pt x="860" y="391"/>
                  </a:cubicBezTo>
                  <a:cubicBezTo>
                    <a:pt x="860" y="391"/>
                    <a:pt x="860" y="392"/>
                    <a:pt x="860" y="392"/>
                  </a:cubicBezTo>
                  <a:cubicBezTo>
                    <a:pt x="860" y="392"/>
                    <a:pt x="860" y="392"/>
                    <a:pt x="860" y="393"/>
                  </a:cubicBezTo>
                  <a:cubicBezTo>
                    <a:pt x="861" y="393"/>
                    <a:pt x="861" y="393"/>
                    <a:pt x="861" y="393"/>
                  </a:cubicBezTo>
                  <a:cubicBezTo>
                    <a:pt x="860" y="394"/>
                    <a:pt x="860" y="394"/>
                    <a:pt x="861" y="394"/>
                  </a:cubicBezTo>
                  <a:cubicBezTo>
                    <a:pt x="861" y="394"/>
                    <a:pt x="861" y="394"/>
                    <a:pt x="861" y="394"/>
                  </a:cubicBezTo>
                  <a:cubicBezTo>
                    <a:pt x="861" y="394"/>
                    <a:pt x="861" y="395"/>
                    <a:pt x="861" y="395"/>
                  </a:cubicBezTo>
                  <a:cubicBezTo>
                    <a:pt x="861" y="395"/>
                    <a:pt x="861" y="395"/>
                    <a:pt x="861" y="395"/>
                  </a:cubicBezTo>
                  <a:cubicBezTo>
                    <a:pt x="862" y="395"/>
                    <a:pt x="862" y="396"/>
                    <a:pt x="862" y="396"/>
                  </a:cubicBezTo>
                  <a:cubicBezTo>
                    <a:pt x="863" y="396"/>
                    <a:pt x="864" y="397"/>
                    <a:pt x="864" y="397"/>
                  </a:cubicBezTo>
                  <a:cubicBezTo>
                    <a:pt x="865" y="397"/>
                    <a:pt x="865" y="397"/>
                    <a:pt x="866" y="397"/>
                  </a:cubicBezTo>
                  <a:cubicBezTo>
                    <a:pt x="867" y="397"/>
                    <a:pt x="867" y="397"/>
                    <a:pt x="868" y="397"/>
                  </a:cubicBezTo>
                  <a:cubicBezTo>
                    <a:pt x="868" y="397"/>
                    <a:pt x="868" y="397"/>
                    <a:pt x="868" y="397"/>
                  </a:cubicBezTo>
                  <a:cubicBezTo>
                    <a:pt x="868" y="397"/>
                    <a:pt x="869" y="397"/>
                    <a:pt x="869" y="397"/>
                  </a:cubicBezTo>
                  <a:cubicBezTo>
                    <a:pt x="869" y="397"/>
                    <a:pt x="869" y="397"/>
                    <a:pt x="869" y="397"/>
                  </a:cubicBezTo>
                  <a:cubicBezTo>
                    <a:pt x="869" y="397"/>
                    <a:pt x="869" y="397"/>
                    <a:pt x="869" y="397"/>
                  </a:cubicBezTo>
                  <a:cubicBezTo>
                    <a:pt x="869" y="397"/>
                    <a:pt x="870" y="397"/>
                    <a:pt x="870" y="397"/>
                  </a:cubicBezTo>
                  <a:cubicBezTo>
                    <a:pt x="870" y="397"/>
                    <a:pt x="870" y="397"/>
                    <a:pt x="870" y="397"/>
                  </a:cubicBezTo>
                  <a:cubicBezTo>
                    <a:pt x="870" y="397"/>
                    <a:pt x="870" y="397"/>
                    <a:pt x="870" y="397"/>
                  </a:cubicBezTo>
                  <a:cubicBezTo>
                    <a:pt x="870" y="397"/>
                    <a:pt x="871" y="397"/>
                    <a:pt x="871" y="397"/>
                  </a:cubicBezTo>
                  <a:cubicBezTo>
                    <a:pt x="871" y="397"/>
                    <a:pt x="871" y="397"/>
                    <a:pt x="871" y="397"/>
                  </a:cubicBezTo>
                  <a:cubicBezTo>
                    <a:pt x="871" y="397"/>
                    <a:pt x="871" y="397"/>
                    <a:pt x="872" y="397"/>
                  </a:cubicBezTo>
                  <a:cubicBezTo>
                    <a:pt x="872" y="397"/>
                    <a:pt x="872" y="397"/>
                    <a:pt x="872" y="397"/>
                  </a:cubicBezTo>
                  <a:cubicBezTo>
                    <a:pt x="872" y="397"/>
                    <a:pt x="872" y="397"/>
                    <a:pt x="872" y="397"/>
                  </a:cubicBezTo>
                  <a:cubicBezTo>
                    <a:pt x="872" y="397"/>
                    <a:pt x="873" y="397"/>
                    <a:pt x="873" y="397"/>
                  </a:cubicBezTo>
                  <a:cubicBezTo>
                    <a:pt x="873" y="397"/>
                    <a:pt x="873" y="397"/>
                    <a:pt x="873" y="397"/>
                  </a:cubicBezTo>
                  <a:cubicBezTo>
                    <a:pt x="873" y="397"/>
                    <a:pt x="873" y="397"/>
                    <a:pt x="873" y="397"/>
                  </a:cubicBezTo>
                  <a:cubicBezTo>
                    <a:pt x="873" y="397"/>
                    <a:pt x="874" y="397"/>
                    <a:pt x="874" y="397"/>
                  </a:cubicBezTo>
                  <a:cubicBezTo>
                    <a:pt x="874" y="397"/>
                    <a:pt x="874" y="397"/>
                    <a:pt x="875" y="397"/>
                  </a:cubicBezTo>
                  <a:cubicBezTo>
                    <a:pt x="875" y="397"/>
                    <a:pt x="875" y="397"/>
                    <a:pt x="876" y="397"/>
                  </a:cubicBezTo>
                  <a:cubicBezTo>
                    <a:pt x="876" y="397"/>
                    <a:pt x="876" y="396"/>
                    <a:pt x="876" y="396"/>
                  </a:cubicBezTo>
                  <a:cubicBezTo>
                    <a:pt x="877" y="396"/>
                    <a:pt x="877" y="396"/>
                    <a:pt x="877" y="395"/>
                  </a:cubicBezTo>
                  <a:cubicBezTo>
                    <a:pt x="877" y="395"/>
                    <a:pt x="878" y="394"/>
                    <a:pt x="878" y="394"/>
                  </a:cubicBezTo>
                  <a:cubicBezTo>
                    <a:pt x="878" y="394"/>
                    <a:pt x="879" y="394"/>
                    <a:pt x="879" y="394"/>
                  </a:cubicBezTo>
                  <a:cubicBezTo>
                    <a:pt x="879" y="394"/>
                    <a:pt x="880" y="393"/>
                    <a:pt x="880" y="393"/>
                  </a:cubicBezTo>
                  <a:cubicBezTo>
                    <a:pt x="881" y="393"/>
                    <a:pt x="881" y="393"/>
                    <a:pt x="882" y="393"/>
                  </a:cubicBezTo>
                  <a:cubicBezTo>
                    <a:pt x="882" y="393"/>
                    <a:pt x="882" y="393"/>
                    <a:pt x="883" y="393"/>
                  </a:cubicBezTo>
                  <a:cubicBezTo>
                    <a:pt x="883" y="393"/>
                    <a:pt x="883" y="393"/>
                    <a:pt x="884" y="393"/>
                  </a:cubicBezTo>
                  <a:cubicBezTo>
                    <a:pt x="884" y="393"/>
                    <a:pt x="884" y="393"/>
                    <a:pt x="884" y="393"/>
                  </a:cubicBezTo>
                  <a:cubicBezTo>
                    <a:pt x="885" y="393"/>
                    <a:pt x="885" y="393"/>
                    <a:pt x="885" y="392"/>
                  </a:cubicBezTo>
                  <a:cubicBezTo>
                    <a:pt x="885" y="392"/>
                    <a:pt x="885" y="392"/>
                    <a:pt x="886" y="392"/>
                  </a:cubicBezTo>
                  <a:cubicBezTo>
                    <a:pt x="886" y="392"/>
                    <a:pt x="886" y="392"/>
                    <a:pt x="887" y="392"/>
                  </a:cubicBezTo>
                  <a:cubicBezTo>
                    <a:pt x="887" y="392"/>
                    <a:pt x="887" y="391"/>
                    <a:pt x="888" y="391"/>
                  </a:cubicBezTo>
                  <a:cubicBezTo>
                    <a:pt x="888" y="391"/>
                    <a:pt x="888" y="391"/>
                    <a:pt x="889" y="391"/>
                  </a:cubicBezTo>
                  <a:cubicBezTo>
                    <a:pt x="889" y="391"/>
                    <a:pt x="889" y="391"/>
                    <a:pt x="889" y="391"/>
                  </a:cubicBezTo>
                  <a:cubicBezTo>
                    <a:pt x="889" y="391"/>
                    <a:pt x="889" y="391"/>
                    <a:pt x="890" y="391"/>
                  </a:cubicBezTo>
                  <a:cubicBezTo>
                    <a:pt x="890" y="391"/>
                    <a:pt x="890" y="391"/>
                    <a:pt x="890" y="392"/>
                  </a:cubicBezTo>
                  <a:cubicBezTo>
                    <a:pt x="890" y="392"/>
                    <a:pt x="890" y="392"/>
                    <a:pt x="890" y="392"/>
                  </a:cubicBezTo>
                  <a:cubicBezTo>
                    <a:pt x="890" y="392"/>
                    <a:pt x="891" y="392"/>
                    <a:pt x="891" y="392"/>
                  </a:cubicBezTo>
                  <a:cubicBezTo>
                    <a:pt x="891" y="392"/>
                    <a:pt x="891" y="392"/>
                    <a:pt x="891" y="393"/>
                  </a:cubicBezTo>
                  <a:cubicBezTo>
                    <a:pt x="891" y="393"/>
                    <a:pt x="891" y="393"/>
                    <a:pt x="891" y="393"/>
                  </a:cubicBezTo>
                  <a:cubicBezTo>
                    <a:pt x="891" y="393"/>
                    <a:pt x="891" y="393"/>
                    <a:pt x="891" y="394"/>
                  </a:cubicBezTo>
                  <a:cubicBezTo>
                    <a:pt x="891" y="394"/>
                    <a:pt x="891" y="395"/>
                    <a:pt x="891" y="395"/>
                  </a:cubicBezTo>
                  <a:cubicBezTo>
                    <a:pt x="891" y="396"/>
                    <a:pt x="891" y="396"/>
                    <a:pt x="891" y="396"/>
                  </a:cubicBezTo>
                  <a:cubicBezTo>
                    <a:pt x="891" y="397"/>
                    <a:pt x="891" y="397"/>
                    <a:pt x="892" y="397"/>
                  </a:cubicBezTo>
                  <a:cubicBezTo>
                    <a:pt x="892" y="398"/>
                    <a:pt x="892" y="398"/>
                    <a:pt x="892" y="398"/>
                  </a:cubicBezTo>
                  <a:cubicBezTo>
                    <a:pt x="892" y="398"/>
                    <a:pt x="892" y="399"/>
                    <a:pt x="892" y="399"/>
                  </a:cubicBezTo>
                  <a:cubicBezTo>
                    <a:pt x="892" y="399"/>
                    <a:pt x="892" y="399"/>
                    <a:pt x="892" y="399"/>
                  </a:cubicBezTo>
                  <a:cubicBezTo>
                    <a:pt x="892" y="399"/>
                    <a:pt x="892" y="400"/>
                    <a:pt x="892" y="400"/>
                  </a:cubicBezTo>
                  <a:cubicBezTo>
                    <a:pt x="892" y="400"/>
                    <a:pt x="892" y="400"/>
                    <a:pt x="892" y="400"/>
                  </a:cubicBezTo>
                  <a:cubicBezTo>
                    <a:pt x="891" y="400"/>
                    <a:pt x="891" y="401"/>
                    <a:pt x="890" y="402"/>
                  </a:cubicBezTo>
                  <a:cubicBezTo>
                    <a:pt x="890" y="402"/>
                    <a:pt x="889" y="403"/>
                    <a:pt x="889" y="404"/>
                  </a:cubicBezTo>
                  <a:cubicBezTo>
                    <a:pt x="889" y="405"/>
                    <a:pt x="888" y="406"/>
                    <a:pt x="888" y="407"/>
                  </a:cubicBezTo>
                  <a:cubicBezTo>
                    <a:pt x="888" y="408"/>
                    <a:pt x="888" y="409"/>
                    <a:pt x="888" y="409"/>
                  </a:cubicBezTo>
                  <a:cubicBezTo>
                    <a:pt x="888" y="410"/>
                    <a:pt x="888" y="410"/>
                    <a:pt x="888" y="410"/>
                  </a:cubicBezTo>
                  <a:cubicBezTo>
                    <a:pt x="888" y="410"/>
                    <a:pt x="887" y="410"/>
                    <a:pt x="887" y="410"/>
                  </a:cubicBezTo>
                  <a:cubicBezTo>
                    <a:pt x="887" y="410"/>
                    <a:pt x="887" y="410"/>
                    <a:pt x="887" y="411"/>
                  </a:cubicBezTo>
                  <a:cubicBezTo>
                    <a:pt x="887" y="411"/>
                    <a:pt x="887" y="411"/>
                    <a:pt x="887" y="411"/>
                  </a:cubicBezTo>
                  <a:cubicBezTo>
                    <a:pt x="887" y="411"/>
                    <a:pt x="887" y="411"/>
                    <a:pt x="887" y="412"/>
                  </a:cubicBezTo>
                  <a:cubicBezTo>
                    <a:pt x="887" y="412"/>
                    <a:pt x="887" y="412"/>
                    <a:pt x="886" y="412"/>
                  </a:cubicBezTo>
                  <a:cubicBezTo>
                    <a:pt x="886" y="413"/>
                    <a:pt x="886" y="413"/>
                    <a:pt x="886" y="413"/>
                  </a:cubicBezTo>
                  <a:cubicBezTo>
                    <a:pt x="886" y="413"/>
                    <a:pt x="885" y="413"/>
                    <a:pt x="885" y="414"/>
                  </a:cubicBezTo>
                  <a:cubicBezTo>
                    <a:pt x="885" y="414"/>
                    <a:pt x="885" y="414"/>
                    <a:pt x="884" y="414"/>
                  </a:cubicBezTo>
                  <a:cubicBezTo>
                    <a:pt x="884" y="415"/>
                    <a:pt x="884" y="415"/>
                    <a:pt x="884" y="415"/>
                  </a:cubicBezTo>
                  <a:cubicBezTo>
                    <a:pt x="883" y="415"/>
                    <a:pt x="883" y="416"/>
                    <a:pt x="883" y="416"/>
                  </a:cubicBezTo>
                  <a:cubicBezTo>
                    <a:pt x="883" y="416"/>
                    <a:pt x="883" y="417"/>
                    <a:pt x="883" y="417"/>
                  </a:cubicBezTo>
                  <a:cubicBezTo>
                    <a:pt x="883" y="418"/>
                    <a:pt x="882" y="418"/>
                    <a:pt x="882" y="418"/>
                  </a:cubicBezTo>
                  <a:cubicBezTo>
                    <a:pt x="882" y="418"/>
                    <a:pt x="882" y="419"/>
                    <a:pt x="882" y="419"/>
                  </a:cubicBezTo>
                  <a:cubicBezTo>
                    <a:pt x="882" y="419"/>
                    <a:pt x="881" y="419"/>
                    <a:pt x="881" y="419"/>
                  </a:cubicBezTo>
                  <a:cubicBezTo>
                    <a:pt x="881" y="420"/>
                    <a:pt x="881" y="420"/>
                    <a:pt x="881" y="420"/>
                  </a:cubicBezTo>
                  <a:cubicBezTo>
                    <a:pt x="880" y="420"/>
                    <a:pt x="880" y="420"/>
                    <a:pt x="880" y="421"/>
                  </a:cubicBezTo>
                  <a:cubicBezTo>
                    <a:pt x="880" y="421"/>
                    <a:pt x="880" y="421"/>
                    <a:pt x="879" y="421"/>
                  </a:cubicBezTo>
                  <a:cubicBezTo>
                    <a:pt x="879" y="421"/>
                    <a:pt x="879" y="422"/>
                    <a:pt x="879" y="422"/>
                  </a:cubicBezTo>
                  <a:cubicBezTo>
                    <a:pt x="879" y="422"/>
                    <a:pt x="879" y="422"/>
                    <a:pt x="879" y="423"/>
                  </a:cubicBezTo>
                  <a:cubicBezTo>
                    <a:pt x="879" y="423"/>
                    <a:pt x="879" y="423"/>
                    <a:pt x="879" y="423"/>
                  </a:cubicBezTo>
                  <a:cubicBezTo>
                    <a:pt x="878" y="423"/>
                    <a:pt x="878" y="423"/>
                    <a:pt x="878" y="424"/>
                  </a:cubicBezTo>
                  <a:cubicBezTo>
                    <a:pt x="878" y="424"/>
                    <a:pt x="878" y="424"/>
                    <a:pt x="877" y="424"/>
                  </a:cubicBezTo>
                  <a:cubicBezTo>
                    <a:pt x="877" y="424"/>
                    <a:pt x="877" y="424"/>
                    <a:pt x="877" y="424"/>
                  </a:cubicBezTo>
                  <a:cubicBezTo>
                    <a:pt x="876" y="424"/>
                    <a:pt x="876" y="424"/>
                    <a:pt x="876" y="424"/>
                  </a:cubicBezTo>
                  <a:cubicBezTo>
                    <a:pt x="875" y="424"/>
                    <a:pt x="875" y="423"/>
                    <a:pt x="874" y="423"/>
                  </a:cubicBezTo>
                  <a:cubicBezTo>
                    <a:pt x="874" y="423"/>
                    <a:pt x="874" y="423"/>
                    <a:pt x="873" y="423"/>
                  </a:cubicBezTo>
                  <a:cubicBezTo>
                    <a:pt x="873" y="423"/>
                    <a:pt x="872" y="423"/>
                    <a:pt x="872" y="422"/>
                  </a:cubicBezTo>
                  <a:cubicBezTo>
                    <a:pt x="872" y="422"/>
                    <a:pt x="872" y="422"/>
                    <a:pt x="872" y="422"/>
                  </a:cubicBezTo>
                  <a:cubicBezTo>
                    <a:pt x="872" y="422"/>
                    <a:pt x="872" y="422"/>
                    <a:pt x="871" y="422"/>
                  </a:cubicBezTo>
                  <a:cubicBezTo>
                    <a:pt x="871" y="422"/>
                    <a:pt x="871" y="422"/>
                    <a:pt x="871" y="422"/>
                  </a:cubicBezTo>
                  <a:cubicBezTo>
                    <a:pt x="871" y="422"/>
                    <a:pt x="871" y="422"/>
                    <a:pt x="871" y="422"/>
                  </a:cubicBezTo>
                  <a:cubicBezTo>
                    <a:pt x="870" y="422"/>
                    <a:pt x="870" y="422"/>
                    <a:pt x="870" y="422"/>
                  </a:cubicBezTo>
                  <a:cubicBezTo>
                    <a:pt x="869" y="422"/>
                    <a:pt x="869" y="422"/>
                    <a:pt x="869" y="422"/>
                  </a:cubicBezTo>
                  <a:cubicBezTo>
                    <a:pt x="869" y="423"/>
                    <a:pt x="868" y="423"/>
                    <a:pt x="868" y="423"/>
                  </a:cubicBezTo>
                  <a:cubicBezTo>
                    <a:pt x="868" y="423"/>
                    <a:pt x="868" y="424"/>
                    <a:pt x="867" y="424"/>
                  </a:cubicBezTo>
                  <a:cubicBezTo>
                    <a:pt x="867" y="424"/>
                    <a:pt x="867" y="424"/>
                    <a:pt x="867" y="424"/>
                  </a:cubicBezTo>
                  <a:cubicBezTo>
                    <a:pt x="866" y="425"/>
                    <a:pt x="866" y="425"/>
                    <a:pt x="866" y="425"/>
                  </a:cubicBezTo>
                  <a:cubicBezTo>
                    <a:pt x="866" y="425"/>
                    <a:pt x="866" y="425"/>
                    <a:pt x="866" y="425"/>
                  </a:cubicBezTo>
                  <a:cubicBezTo>
                    <a:pt x="865" y="425"/>
                    <a:pt x="865" y="425"/>
                    <a:pt x="865" y="425"/>
                  </a:cubicBezTo>
                  <a:cubicBezTo>
                    <a:pt x="865" y="425"/>
                    <a:pt x="865" y="425"/>
                    <a:pt x="865" y="425"/>
                  </a:cubicBezTo>
                  <a:cubicBezTo>
                    <a:pt x="865" y="425"/>
                    <a:pt x="864" y="426"/>
                    <a:pt x="864" y="426"/>
                  </a:cubicBezTo>
                  <a:cubicBezTo>
                    <a:pt x="864" y="426"/>
                    <a:pt x="864" y="426"/>
                    <a:pt x="864" y="426"/>
                  </a:cubicBezTo>
                  <a:cubicBezTo>
                    <a:pt x="864" y="426"/>
                    <a:pt x="864" y="426"/>
                    <a:pt x="864" y="426"/>
                  </a:cubicBezTo>
                  <a:cubicBezTo>
                    <a:pt x="863" y="426"/>
                    <a:pt x="863" y="427"/>
                    <a:pt x="863" y="427"/>
                  </a:cubicBezTo>
                  <a:cubicBezTo>
                    <a:pt x="863" y="428"/>
                    <a:pt x="863" y="428"/>
                    <a:pt x="863" y="429"/>
                  </a:cubicBezTo>
                  <a:cubicBezTo>
                    <a:pt x="863" y="430"/>
                    <a:pt x="863" y="430"/>
                    <a:pt x="863" y="431"/>
                  </a:cubicBezTo>
                  <a:cubicBezTo>
                    <a:pt x="863" y="431"/>
                    <a:pt x="863" y="432"/>
                    <a:pt x="864" y="432"/>
                  </a:cubicBezTo>
                  <a:cubicBezTo>
                    <a:pt x="864" y="432"/>
                    <a:pt x="864" y="432"/>
                    <a:pt x="864" y="432"/>
                  </a:cubicBezTo>
                  <a:cubicBezTo>
                    <a:pt x="864" y="432"/>
                    <a:pt x="864" y="433"/>
                    <a:pt x="864" y="433"/>
                  </a:cubicBezTo>
                  <a:cubicBezTo>
                    <a:pt x="864" y="433"/>
                    <a:pt x="864" y="433"/>
                    <a:pt x="864" y="433"/>
                  </a:cubicBezTo>
                  <a:cubicBezTo>
                    <a:pt x="864" y="434"/>
                    <a:pt x="864" y="434"/>
                    <a:pt x="864" y="434"/>
                  </a:cubicBezTo>
                  <a:cubicBezTo>
                    <a:pt x="864" y="434"/>
                    <a:pt x="864" y="435"/>
                    <a:pt x="864" y="435"/>
                  </a:cubicBezTo>
                  <a:cubicBezTo>
                    <a:pt x="864" y="435"/>
                    <a:pt x="864" y="436"/>
                    <a:pt x="864" y="436"/>
                  </a:cubicBezTo>
                  <a:cubicBezTo>
                    <a:pt x="864" y="437"/>
                    <a:pt x="864" y="437"/>
                    <a:pt x="864" y="437"/>
                  </a:cubicBezTo>
                  <a:cubicBezTo>
                    <a:pt x="864" y="438"/>
                    <a:pt x="864" y="438"/>
                    <a:pt x="864" y="439"/>
                  </a:cubicBezTo>
                  <a:cubicBezTo>
                    <a:pt x="864" y="439"/>
                    <a:pt x="864" y="439"/>
                    <a:pt x="865" y="439"/>
                  </a:cubicBezTo>
                  <a:cubicBezTo>
                    <a:pt x="865" y="440"/>
                    <a:pt x="865" y="440"/>
                    <a:pt x="865" y="440"/>
                  </a:cubicBezTo>
                  <a:cubicBezTo>
                    <a:pt x="865" y="441"/>
                    <a:pt x="865" y="441"/>
                    <a:pt x="865" y="441"/>
                  </a:cubicBezTo>
                  <a:cubicBezTo>
                    <a:pt x="865" y="442"/>
                    <a:pt x="865" y="442"/>
                    <a:pt x="865" y="443"/>
                  </a:cubicBezTo>
                  <a:cubicBezTo>
                    <a:pt x="865" y="443"/>
                    <a:pt x="865" y="443"/>
                    <a:pt x="865" y="444"/>
                  </a:cubicBezTo>
                  <a:cubicBezTo>
                    <a:pt x="865" y="444"/>
                    <a:pt x="865" y="444"/>
                    <a:pt x="865" y="445"/>
                  </a:cubicBezTo>
                  <a:cubicBezTo>
                    <a:pt x="865" y="445"/>
                    <a:pt x="865" y="445"/>
                    <a:pt x="865" y="445"/>
                  </a:cubicBezTo>
                  <a:cubicBezTo>
                    <a:pt x="865" y="446"/>
                    <a:pt x="865" y="446"/>
                    <a:pt x="865" y="447"/>
                  </a:cubicBezTo>
                  <a:cubicBezTo>
                    <a:pt x="865" y="447"/>
                    <a:pt x="865" y="447"/>
                    <a:pt x="865" y="447"/>
                  </a:cubicBezTo>
                  <a:cubicBezTo>
                    <a:pt x="866" y="447"/>
                    <a:pt x="866" y="447"/>
                    <a:pt x="866" y="447"/>
                  </a:cubicBezTo>
                  <a:cubicBezTo>
                    <a:pt x="867" y="446"/>
                    <a:pt x="867" y="446"/>
                    <a:pt x="868" y="445"/>
                  </a:cubicBezTo>
                  <a:cubicBezTo>
                    <a:pt x="869" y="445"/>
                    <a:pt x="869" y="444"/>
                    <a:pt x="870" y="444"/>
                  </a:cubicBezTo>
                  <a:cubicBezTo>
                    <a:pt x="871" y="444"/>
                    <a:pt x="871" y="444"/>
                    <a:pt x="871" y="443"/>
                  </a:cubicBezTo>
                  <a:cubicBezTo>
                    <a:pt x="872" y="443"/>
                    <a:pt x="872" y="443"/>
                    <a:pt x="872" y="443"/>
                  </a:cubicBezTo>
                  <a:cubicBezTo>
                    <a:pt x="873" y="443"/>
                    <a:pt x="873" y="443"/>
                    <a:pt x="873" y="443"/>
                  </a:cubicBezTo>
                  <a:cubicBezTo>
                    <a:pt x="874" y="444"/>
                    <a:pt x="874" y="444"/>
                    <a:pt x="875" y="444"/>
                  </a:cubicBezTo>
                  <a:cubicBezTo>
                    <a:pt x="875" y="444"/>
                    <a:pt x="875" y="444"/>
                    <a:pt x="876" y="445"/>
                  </a:cubicBezTo>
                  <a:cubicBezTo>
                    <a:pt x="876" y="445"/>
                    <a:pt x="876" y="445"/>
                    <a:pt x="877" y="446"/>
                  </a:cubicBezTo>
                  <a:cubicBezTo>
                    <a:pt x="877" y="446"/>
                    <a:pt x="878" y="446"/>
                    <a:pt x="878" y="447"/>
                  </a:cubicBezTo>
                  <a:cubicBezTo>
                    <a:pt x="879" y="447"/>
                    <a:pt x="879" y="447"/>
                    <a:pt x="879" y="448"/>
                  </a:cubicBezTo>
                  <a:cubicBezTo>
                    <a:pt x="880" y="448"/>
                    <a:pt x="880" y="448"/>
                    <a:pt x="881" y="448"/>
                  </a:cubicBezTo>
                  <a:cubicBezTo>
                    <a:pt x="881" y="448"/>
                    <a:pt x="882" y="449"/>
                    <a:pt x="882" y="449"/>
                  </a:cubicBezTo>
                  <a:cubicBezTo>
                    <a:pt x="883" y="449"/>
                    <a:pt x="885" y="448"/>
                    <a:pt x="887" y="447"/>
                  </a:cubicBezTo>
                  <a:cubicBezTo>
                    <a:pt x="889" y="446"/>
                    <a:pt x="891" y="445"/>
                    <a:pt x="893" y="443"/>
                  </a:cubicBezTo>
                  <a:cubicBezTo>
                    <a:pt x="895" y="442"/>
                    <a:pt x="898" y="440"/>
                    <a:pt x="899" y="439"/>
                  </a:cubicBezTo>
                  <a:cubicBezTo>
                    <a:pt x="901" y="438"/>
                    <a:pt x="902" y="437"/>
                    <a:pt x="902" y="436"/>
                  </a:cubicBezTo>
                  <a:cubicBezTo>
                    <a:pt x="902" y="436"/>
                    <a:pt x="902" y="435"/>
                    <a:pt x="903" y="435"/>
                  </a:cubicBezTo>
                  <a:cubicBezTo>
                    <a:pt x="903" y="434"/>
                    <a:pt x="904" y="433"/>
                    <a:pt x="905" y="432"/>
                  </a:cubicBezTo>
                  <a:cubicBezTo>
                    <a:pt x="906" y="431"/>
                    <a:pt x="907" y="430"/>
                    <a:pt x="908" y="429"/>
                  </a:cubicBezTo>
                  <a:cubicBezTo>
                    <a:pt x="909" y="428"/>
                    <a:pt x="910" y="426"/>
                    <a:pt x="911" y="426"/>
                  </a:cubicBezTo>
                  <a:cubicBezTo>
                    <a:pt x="911" y="426"/>
                    <a:pt x="911" y="425"/>
                    <a:pt x="911" y="425"/>
                  </a:cubicBezTo>
                  <a:cubicBezTo>
                    <a:pt x="911" y="425"/>
                    <a:pt x="911" y="425"/>
                    <a:pt x="911" y="425"/>
                  </a:cubicBezTo>
                  <a:cubicBezTo>
                    <a:pt x="911" y="425"/>
                    <a:pt x="911" y="425"/>
                    <a:pt x="911" y="425"/>
                  </a:cubicBezTo>
                  <a:cubicBezTo>
                    <a:pt x="911" y="425"/>
                    <a:pt x="911" y="425"/>
                    <a:pt x="911" y="425"/>
                  </a:cubicBezTo>
                  <a:cubicBezTo>
                    <a:pt x="911" y="424"/>
                    <a:pt x="911" y="424"/>
                    <a:pt x="911" y="424"/>
                  </a:cubicBezTo>
                  <a:cubicBezTo>
                    <a:pt x="911" y="424"/>
                    <a:pt x="911" y="424"/>
                    <a:pt x="911" y="424"/>
                  </a:cubicBezTo>
                  <a:cubicBezTo>
                    <a:pt x="911" y="424"/>
                    <a:pt x="911" y="424"/>
                    <a:pt x="911" y="424"/>
                  </a:cubicBezTo>
                  <a:cubicBezTo>
                    <a:pt x="911" y="424"/>
                    <a:pt x="910" y="425"/>
                    <a:pt x="910" y="425"/>
                  </a:cubicBezTo>
                  <a:cubicBezTo>
                    <a:pt x="910" y="425"/>
                    <a:pt x="910" y="425"/>
                    <a:pt x="910" y="425"/>
                  </a:cubicBezTo>
                  <a:cubicBezTo>
                    <a:pt x="909" y="426"/>
                    <a:pt x="907" y="428"/>
                    <a:pt x="906" y="429"/>
                  </a:cubicBezTo>
                  <a:cubicBezTo>
                    <a:pt x="905" y="430"/>
                    <a:pt x="904" y="431"/>
                    <a:pt x="903" y="432"/>
                  </a:cubicBezTo>
                  <a:cubicBezTo>
                    <a:pt x="902" y="433"/>
                    <a:pt x="902" y="434"/>
                    <a:pt x="901" y="435"/>
                  </a:cubicBezTo>
                  <a:cubicBezTo>
                    <a:pt x="901" y="435"/>
                    <a:pt x="901" y="436"/>
                    <a:pt x="901" y="436"/>
                  </a:cubicBezTo>
                  <a:cubicBezTo>
                    <a:pt x="901" y="436"/>
                    <a:pt x="900" y="437"/>
                    <a:pt x="898" y="439"/>
                  </a:cubicBezTo>
                  <a:cubicBezTo>
                    <a:pt x="897" y="440"/>
                    <a:pt x="895" y="441"/>
                    <a:pt x="893" y="442"/>
                  </a:cubicBezTo>
                  <a:cubicBezTo>
                    <a:pt x="890" y="444"/>
                    <a:pt x="888" y="445"/>
                    <a:pt x="886" y="446"/>
                  </a:cubicBezTo>
                  <a:cubicBezTo>
                    <a:pt x="885" y="447"/>
                    <a:pt x="883" y="448"/>
                    <a:pt x="882" y="448"/>
                  </a:cubicBezTo>
                  <a:cubicBezTo>
                    <a:pt x="882" y="448"/>
                    <a:pt x="881" y="447"/>
                    <a:pt x="881" y="447"/>
                  </a:cubicBezTo>
                  <a:cubicBezTo>
                    <a:pt x="881" y="447"/>
                    <a:pt x="880" y="447"/>
                    <a:pt x="880" y="447"/>
                  </a:cubicBezTo>
                  <a:cubicBezTo>
                    <a:pt x="879" y="446"/>
                    <a:pt x="879" y="446"/>
                    <a:pt x="879" y="446"/>
                  </a:cubicBezTo>
                  <a:cubicBezTo>
                    <a:pt x="878" y="446"/>
                    <a:pt x="878" y="445"/>
                    <a:pt x="877" y="445"/>
                  </a:cubicBezTo>
                  <a:cubicBezTo>
                    <a:pt x="877" y="445"/>
                    <a:pt x="877" y="444"/>
                    <a:pt x="876" y="444"/>
                  </a:cubicBezTo>
                  <a:cubicBezTo>
                    <a:pt x="876" y="444"/>
                    <a:pt x="875" y="443"/>
                    <a:pt x="875" y="443"/>
                  </a:cubicBezTo>
                  <a:cubicBezTo>
                    <a:pt x="875" y="443"/>
                    <a:pt x="874" y="443"/>
                    <a:pt x="874" y="442"/>
                  </a:cubicBezTo>
                  <a:cubicBezTo>
                    <a:pt x="873" y="442"/>
                    <a:pt x="873" y="442"/>
                    <a:pt x="872" y="442"/>
                  </a:cubicBezTo>
                  <a:cubicBezTo>
                    <a:pt x="872" y="442"/>
                    <a:pt x="872" y="442"/>
                    <a:pt x="871" y="443"/>
                  </a:cubicBezTo>
                  <a:cubicBezTo>
                    <a:pt x="871" y="443"/>
                    <a:pt x="870" y="443"/>
                    <a:pt x="870" y="443"/>
                  </a:cubicBezTo>
                  <a:cubicBezTo>
                    <a:pt x="869" y="444"/>
                    <a:pt x="868" y="444"/>
                    <a:pt x="868" y="444"/>
                  </a:cubicBezTo>
                  <a:cubicBezTo>
                    <a:pt x="867" y="445"/>
                    <a:pt x="867" y="445"/>
                    <a:pt x="866" y="446"/>
                  </a:cubicBezTo>
                  <a:cubicBezTo>
                    <a:pt x="866" y="445"/>
                    <a:pt x="866" y="445"/>
                    <a:pt x="866" y="445"/>
                  </a:cubicBezTo>
                  <a:cubicBezTo>
                    <a:pt x="866" y="445"/>
                    <a:pt x="866" y="444"/>
                    <a:pt x="866" y="444"/>
                  </a:cubicBezTo>
                  <a:cubicBezTo>
                    <a:pt x="866" y="444"/>
                    <a:pt x="866" y="444"/>
                    <a:pt x="866" y="443"/>
                  </a:cubicBezTo>
                  <a:cubicBezTo>
                    <a:pt x="866" y="443"/>
                    <a:pt x="866" y="443"/>
                    <a:pt x="866" y="443"/>
                  </a:cubicBezTo>
                  <a:cubicBezTo>
                    <a:pt x="866" y="442"/>
                    <a:pt x="866" y="442"/>
                    <a:pt x="866" y="441"/>
                  </a:cubicBezTo>
                  <a:cubicBezTo>
                    <a:pt x="866" y="441"/>
                    <a:pt x="866" y="441"/>
                    <a:pt x="866" y="440"/>
                  </a:cubicBezTo>
                  <a:cubicBezTo>
                    <a:pt x="866" y="440"/>
                    <a:pt x="866" y="440"/>
                    <a:pt x="865" y="439"/>
                  </a:cubicBezTo>
                  <a:cubicBezTo>
                    <a:pt x="865" y="439"/>
                    <a:pt x="865" y="439"/>
                    <a:pt x="865" y="438"/>
                  </a:cubicBezTo>
                  <a:cubicBezTo>
                    <a:pt x="865" y="438"/>
                    <a:pt x="865" y="438"/>
                    <a:pt x="865" y="437"/>
                  </a:cubicBezTo>
                  <a:cubicBezTo>
                    <a:pt x="865" y="437"/>
                    <a:pt x="865" y="436"/>
                    <a:pt x="865" y="436"/>
                  </a:cubicBezTo>
                  <a:cubicBezTo>
                    <a:pt x="865" y="436"/>
                    <a:pt x="865" y="435"/>
                    <a:pt x="865" y="435"/>
                  </a:cubicBezTo>
                  <a:cubicBezTo>
                    <a:pt x="865" y="435"/>
                    <a:pt x="865" y="434"/>
                    <a:pt x="865" y="434"/>
                  </a:cubicBezTo>
                  <a:cubicBezTo>
                    <a:pt x="865" y="434"/>
                    <a:pt x="865" y="434"/>
                    <a:pt x="865" y="433"/>
                  </a:cubicBezTo>
                  <a:cubicBezTo>
                    <a:pt x="865" y="433"/>
                    <a:pt x="865" y="433"/>
                    <a:pt x="865" y="433"/>
                  </a:cubicBezTo>
                  <a:cubicBezTo>
                    <a:pt x="865" y="433"/>
                    <a:pt x="865" y="432"/>
                    <a:pt x="865" y="432"/>
                  </a:cubicBezTo>
                  <a:cubicBezTo>
                    <a:pt x="865" y="432"/>
                    <a:pt x="865" y="432"/>
                    <a:pt x="864" y="432"/>
                  </a:cubicBezTo>
                  <a:cubicBezTo>
                    <a:pt x="864" y="431"/>
                    <a:pt x="864" y="431"/>
                    <a:pt x="864" y="430"/>
                  </a:cubicBezTo>
                  <a:cubicBezTo>
                    <a:pt x="864" y="430"/>
                    <a:pt x="864" y="429"/>
                    <a:pt x="864" y="429"/>
                  </a:cubicBezTo>
                  <a:cubicBezTo>
                    <a:pt x="864" y="428"/>
                    <a:pt x="864" y="428"/>
                    <a:pt x="864" y="428"/>
                  </a:cubicBezTo>
                  <a:cubicBezTo>
                    <a:pt x="864" y="427"/>
                    <a:pt x="864" y="427"/>
                    <a:pt x="864" y="427"/>
                  </a:cubicBezTo>
                  <a:cubicBezTo>
                    <a:pt x="865" y="426"/>
                    <a:pt x="865" y="426"/>
                    <a:pt x="865" y="426"/>
                  </a:cubicBezTo>
                  <a:cubicBezTo>
                    <a:pt x="865" y="426"/>
                    <a:pt x="866" y="426"/>
                    <a:pt x="866" y="426"/>
                  </a:cubicBezTo>
                  <a:cubicBezTo>
                    <a:pt x="866" y="426"/>
                    <a:pt x="866" y="426"/>
                    <a:pt x="867" y="426"/>
                  </a:cubicBezTo>
                  <a:cubicBezTo>
                    <a:pt x="867" y="426"/>
                    <a:pt x="867" y="425"/>
                    <a:pt x="867" y="425"/>
                  </a:cubicBezTo>
                  <a:cubicBezTo>
                    <a:pt x="867" y="425"/>
                    <a:pt x="868" y="425"/>
                    <a:pt x="868" y="425"/>
                  </a:cubicBezTo>
                  <a:cubicBezTo>
                    <a:pt x="868" y="424"/>
                    <a:pt x="868" y="424"/>
                    <a:pt x="869" y="424"/>
                  </a:cubicBezTo>
                  <a:cubicBezTo>
                    <a:pt x="869" y="424"/>
                    <a:pt x="869" y="424"/>
                    <a:pt x="869" y="423"/>
                  </a:cubicBezTo>
                  <a:cubicBezTo>
                    <a:pt x="870" y="423"/>
                    <a:pt x="870" y="423"/>
                    <a:pt x="870" y="423"/>
                  </a:cubicBezTo>
                  <a:cubicBezTo>
                    <a:pt x="870" y="423"/>
                    <a:pt x="871" y="423"/>
                    <a:pt x="871" y="423"/>
                  </a:cubicBezTo>
                  <a:cubicBezTo>
                    <a:pt x="871" y="423"/>
                    <a:pt x="871" y="423"/>
                    <a:pt x="871" y="423"/>
                  </a:cubicBezTo>
                  <a:cubicBezTo>
                    <a:pt x="871" y="423"/>
                    <a:pt x="871" y="423"/>
                    <a:pt x="871" y="423"/>
                  </a:cubicBezTo>
                  <a:cubicBezTo>
                    <a:pt x="871" y="423"/>
                    <a:pt x="871" y="423"/>
                    <a:pt x="871" y="423"/>
                  </a:cubicBezTo>
                  <a:cubicBezTo>
                    <a:pt x="871" y="423"/>
                    <a:pt x="872" y="423"/>
                    <a:pt x="872" y="423"/>
                  </a:cubicBezTo>
                  <a:cubicBezTo>
                    <a:pt x="872" y="423"/>
                    <a:pt x="872" y="424"/>
                    <a:pt x="873" y="424"/>
                  </a:cubicBezTo>
                  <a:cubicBezTo>
                    <a:pt x="873" y="424"/>
                    <a:pt x="874" y="424"/>
                    <a:pt x="874" y="424"/>
                  </a:cubicBezTo>
                  <a:cubicBezTo>
                    <a:pt x="875" y="424"/>
                    <a:pt x="875" y="424"/>
                    <a:pt x="875" y="425"/>
                  </a:cubicBezTo>
                  <a:cubicBezTo>
                    <a:pt x="876" y="425"/>
                    <a:pt x="876" y="425"/>
                    <a:pt x="877" y="425"/>
                  </a:cubicBezTo>
                  <a:cubicBezTo>
                    <a:pt x="877" y="425"/>
                    <a:pt x="878" y="425"/>
                    <a:pt x="878" y="425"/>
                  </a:cubicBezTo>
                  <a:cubicBezTo>
                    <a:pt x="878" y="424"/>
                    <a:pt x="879" y="424"/>
                    <a:pt x="879" y="424"/>
                  </a:cubicBezTo>
                  <a:cubicBezTo>
                    <a:pt x="879" y="424"/>
                    <a:pt x="879" y="424"/>
                    <a:pt x="880" y="424"/>
                  </a:cubicBezTo>
                  <a:cubicBezTo>
                    <a:pt x="880" y="423"/>
                    <a:pt x="880" y="423"/>
                    <a:pt x="880" y="423"/>
                  </a:cubicBezTo>
                  <a:cubicBezTo>
                    <a:pt x="880" y="423"/>
                    <a:pt x="880" y="422"/>
                    <a:pt x="880" y="422"/>
                  </a:cubicBezTo>
                  <a:cubicBezTo>
                    <a:pt x="880" y="422"/>
                    <a:pt x="880" y="422"/>
                    <a:pt x="880" y="422"/>
                  </a:cubicBezTo>
                  <a:cubicBezTo>
                    <a:pt x="880" y="422"/>
                    <a:pt x="880" y="421"/>
                    <a:pt x="881" y="421"/>
                  </a:cubicBezTo>
                  <a:cubicBezTo>
                    <a:pt x="881" y="421"/>
                    <a:pt x="881" y="421"/>
                    <a:pt x="881" y="421"/>
                  </a:cubicBezTo>
                  <a:cubicBezTo>
                    <a:pt x="881" y="421"/>
                    <a:pt x="882" y="420"/>
                    <a:pt x="882" y="420"/>
                  </a:cubicBezTo>
                  <a:cubicBezTo>
                    <a:pt x="882" y="420"/>
                    <a:pt x="882" y="420"/>
                    <a:pt x="883" y="419"/>
                  </a:cubicBezTo>
                  <a:cubicBezTo>
                    <a:pt x="883" y="419"/>
                    <a:pt x="883" y="419"/>
                    <a:pt x="883" y="419"/>
                  </a:cubicBezTo>
                  <a:cubicBezTo>
                    <a:pt x="883" y="418"/>
                    <a:pt x="884" y="418"/>
                    <a:pt x="884" y="417"/>
                  </a:cubicBezTo>
                  <a:cubicBezTo>
                    <a:pt x="884" y="417"/>
                    <a:pt x="884" y="417"/>
                    <a:pt x="884" y="416"/>
                  </a:cubicBezTo>
                  <a:cubicBezTo>
                    <a:pt x="884" y="416"/>
                    <a:pt x="884" y="416"/>
                    <a:pt x="884" y="416"/>
                  </a:cubicBezTo>
                  <a:cubicBezTo>
                    <a:pt x="885" y="415"/>
                    <a:pt x="885" y="415"/>
                    <a:pt x="885" y="415"/>
                  </a:cubicBezTo>
                  <a:cubicBezTo>
                    <a:pt x="885" y="415"/>
                    <a:pt x="886" y="415"/>
                    <a:pt x="886" y="414"/>
                  </a:cubicBezTo>
                  <a:cubicBezTo>
                    <a:pt x="886" y="414"/>
                    <a:pt x="886" y="414"/>
                    <a:pt x="887" y="414"/>
                  </a:cubicBezTo>
                  <a:cubicBezTo>
                    <a:pt x="887" y="413"/>
                    <a:pt x="887" y="413"/>
                    <a:pt x="887" y="413"/>
                  </a:cubicBezTo>
                  <a:cubicBezTo>
                    <a:pt x="888" y="413"/>
                    <a:pt x="888" y="412"/>
                    <a:pt x="888" y="412"/>
                  </a:cubicBezTo>
                  <a:cubicBezTo>
                    <a:pt x="888" y="412"/>
                    <a:pt x="888" y="411"/>
                    <a:pt x="888" y="411"/>
                  </a:cubicBezTo>
                  <a:cubicBezTo>
                    <a:pt x="888" y="411"/>
                    <a:pt x="888" y="411"/>
                    <a:pt x="888" y="411"/>
                  </a:cubicBezTo>
                  <a:cubicBezTo>
                    <a:pt x="888" y="411"/>
                    <a:pt x="888" y="411"/>
                    <a:pt x="888" y="410"/>
                  </a:cubicBezTo>
                  <a:cubicBezTo>
                    <a:pt x="888" y="410"/>
                    <a:pt x="888" y="410"/>
                    <a:pt x="888" y="410"/>
                  </a:cubicBezTo>
                  <a:cubicBezTo>
                    <a:pt x="889" y="410"/>
                    <a:pt x="889" y="410"/>
                    <a:pt x="889" y="410"/>
                  </a:cubicBezTo>
                  <a:cubicBezTo>
                    <a:pt x="889" y="409"/>
                    <a:pt x="889" y="408"/>
                    <a:pt x="889" y="407"/>
                  </a:cubicBezTo>
                  <a:cubicBezTo>
                    <a:pt x="889" y="406"/>
                    <a:pt x="890" y="406"/>
                    <a:pt x="890" y="405"/>
                  </a:cubicBezTo>
                  <a:cubicBezTo>
                    <a:pt x="890" y="404"/>
                    <a:pt x="891" y="403"/>
                    <a:pt x="891" y="402"/>
                  </a:cubicBezTo>
                  <a:cubicBezTo>
                    <a:pt x="891" y="402"/>
                    <a:pt x="892" y="401"/>
                    <a:pt x="892" y="401"/>
                  </a:cubicBezTo>
                  <a:cubicBezTo>
                    <a:pt x="893" y="401"/>
                    <a:pt x="893" y="400"/>
                    <a:pt x="893" y="400"/>
                  </a:cubicBezTo>
                  <a:cubicBezTo>
                    <a:pt x="893" y="400"/>
                    <a:pt x="893" y="400"/>
                    <a:pt x="893" y="399"/>
                  </a:cubicBezTo>
                  <a:cubicBezTo>
                    <a:pt x="893" y="399"/>
                    <a:pt x="893" y="399"/>
                    <a:pt x="893" y="399"/>
                  </a:cubicBezTo>
                  <a:cubicBezTo>
                    <a:pt x="893" y="398"/>
                    <a:pt x="893" y="398"/>
                    <a:pt x="893" y="398"/>
                  </a:cubicBezTo>
                  <a:cubicBezTo>
                    <a:pt x="893" y="397"/>
                    <a:pt x="893" y="397"/>
                    <a:pt x="892" y="397"/>
                  </a:cubicBezTo>
                  <a:cubicBezTo>
                    <a:pt x="892" y="397"/>
                    <a:pt x="892" y="396"/>
                    <a:pt x="892" y="396"/>
                  </a:cubicBezTo>
                  <a:cubicBezTo>
                    <a:pt x="892" y="396"/>
                    <a:pt x="892" y="395"/>
                    <a:pt x="892" y="395"/>
                  </a:cubicBezTo>
                  <a:cubicBezTo>
                    <a:pt x="892" y="395"/>
                    <a:pt x="892" y="394"/>
                    <a:pt x="892" y="394"/>
                  </a:cubicBezTo>
                  <a:cubicBezTo>
                    <a:pt x="892" y="393"/>
                    <a:pt x="892" y="393"/>
                    <a:pt x="892" y="393"/>
                  </a:cubicBezTo>
                  <a:cubicBezTo>
                    <a:pt x="892" y="393"/>
                    <a:pt x="892" y="392"/>
                    <a:pt x="892" y="392"/>
                  </a:cubicBezTo>
                  <a:cubicBezTo>
                    <a:pt x="892" y="392"/>
                    <a:pt x="892" y="392"/>
                    <a:pt x="891" y="392"/>
                  </a:cubicBezTo>
                  <a:cubicBezTo>
                    <a:pt x="891" y="391"/>
                    <a:pt x="891" y="391"/>
                    <a:pt x="891" y="391"/>
                  </a:cubicBezTo>
                  <a:cubicBezTo>
                    <a:pt x="891" y="391"/>
                    <a:pt x="891" y="391"/>
                    <a:pt x="891" y="391"/>
                  </a:cubicBezTo>
                  <a:cubicBezTo>
                    <a:pt x="890" y="391"/>
                    <a:pt x="890" y="391"/>
                    <a:pt x="890" y="390"/>
                  </a:cubicBezTo>
                  <a:cubicBezTo>
                    <a:pt x="890" y="390"/>
                    <a:pt x="890" y="390"/>
                    <a:pt x="889" y="390"/>
                  </a:cubicBezTo>
                  <a:cubicBezTo>
                    <a:pt x="889" y="390"/>
                    <a:pt x="889" y="390"/>
                    <a:pt x="889" y="390"/>
                  </a:cubicBezTo>
                  <a:cubicBezTo>
                    <a:pt x="888" y="390"/>
                    <a:pt x="888" y="390"/>
                    <a:pt x="887" y="390"/>
                  </a:cubicBezTo>
                  <a:cubicBezTo>
                    <a:pt x="887" y="390"/>
                    <a:pt x="887" y="391"/>
                    <a:pt x="886" y="391"/>
                  </a:cubicBezTo>
                  <a:cubicBezTo>
                    <a:pt x="886" y="391"/>
                    <a:pt x="886" y="391"/>
                    <a:pt x="885" y="391"/>
                  </a:cubicBezTo>
                  <a:cubicBezTo>
                    <a:pt x="885" y="391"/>
                    <a:pt x="885" y="391"/>
                    <a:pt x="884" y="392"/>
                  </a:cubicBezTo>
                  <a:cubicBezTo>
                    <a:pt x="884" y="392"/>
                    <a:pt x="884" y="392"/>
                    <a:pt x="884" y="392"/>
                  </a:cubicBezTo>
                  <a:cubicBezTo>
                    <a:pt x="884" y="392"/>
                    <a:pt x="883" y="392"/>
                    <a:pt x="883" y="392"/>
                  </a:cubicBezTo>
                  <a:cubicBezTo>
                    <a:pt x="883" y="392"/>
                    <a:pt x="883" y="392"/>
                    <a:pt x="882" y="392"/>
                  </a:cubicBezTo>
                  <a:cubicBezTo>
                    <a:pt x="882" y="392"/>
                    <a:pt x="882" y="392"/>
                    <a:pt x="882" y="392"/>
                  </a:cubicBezTo>
                  <a:cubicBezTo>
                    <a:pt x="881" y="392"/>
                    <a:pt x="881" y="392"/>
                    <a:pt x="880" y="392"/>
                  </a:cubicBezTo>
                  <a:cubicBezTo>
                    <a:pt x="880" y="392"/>
                    <a:pt x="879" y="393"/>
                    <a:pt x="879" y="393"/>
                  </a:cubicBezTo>
                  <a:cubicBezTo>
                    <a:pt x="878" y="393"/>
                    <a:pt x="878" y="393"/>
                    <a:pt x="877" y="393"/>
                  </a:cubicBezTo>
                  <a:cubicBezTo>
                    <a:pt x="877" y="394"/>
                    <a:pt x="876" y="394"/>
                    <a:pt x="876" y="395"/>
                  </a:cubicBezTo>
                  <a:cubicBezTo>
                    <a:pt x="876" y="395"/>
                    <a:pt x="876" y="395"/>
                    <a:pt x="876" y="395"/>
                  </a:cubicBezTo>
                  <a:cubicBezTo>
                    <a:pt x="875" y="396"/>
                    <a:pt x="875" y="396"/>
                    <a:pt x="875" y="396"/>
                  </a:cubicBezTo>
                  <a:cubicBezTo>
                    <a:pt x="875" y="396"/>
                    <a:pt x="875" y="396"/>
                    <a:pt x="874" y="396"/>
                  </a:cubicBezTo>
                  <a:cubicBezTo>
                    <a:pt x="874" y="396"/>
                    <a:pt x="874" y="396"/>
                    <a:pt x="874" y="396"/>
                  </a:cubicBezTo>
                  <a:cubicBezTo>
                    <a:pt x="874" y="396"/>
                    <a:pt x="873" y="396"/>
                    <a:pt x="873" y="396"/>
                  </a:cubicBezTo>
                  <a:cubicBezTo>
                    <a:pt x="873" y="396"/>
                    <a:pt x="873" y="396"/>
                    <a:pt x="873" y="396"/>
                  </a:cubicBezTo>
                  <a:cubicBezTo>
                    <a:pt x="873" y="396"/>
                    <a:pt x="873" y="396"/>
                    <a:pt x="873" y="396"/>
                  </a:cubicBezTo>
                  <a:cubicBezTo>
                    <a:pt x="873" y="396"/>
                    <a:pt x="873" y="396"/>
                    <a:pt x="872" y="396"/>
                  </a:cubicBezTo>
                  <a:cubicBezTo>
                    <a:pt x="872" y="396"/>
                    <a:pt x="872" y="396"/>
                    <a:pt x="872" y="396"/>
                  </a:cubicBezTo>
                  <a:cubicBezTo>
                    <a:pt x="872" y="396"/>
                    <a:pt x="872" y="396"/>
                    <a:pt x="872" y="396"/>
                  </a:cubicBezTo>
                  <a:cubicBezTo>
                    <a:pt x="871" y="396"/>
                    <a:pt x="871" y="396"/>
                    <a:pt x="871" y="396"/>
                  </a:cubicBezTo>
                  <a:cubicBezTo>
                    <a:pt x="871" y="396"/>
                    <a:pt x="871" y="396"/>
                    <a:pt x="871" y="396"/>
                  </a:cubicBezTo>
                  <a:cubicBezTo>
                    <a:pt x="871" y="396"/>
                    <a:pt x="870" y="396"/>
                    <a:pt x="870" y="396"/>
                  </a:cubicBezTo>
                  <a:cubicBezTo>
                    <a:pt x="870" y="396"/>
                    <a:pt x="870" y="396"/>
                    <a:pt x="870" y="396"/>
                  </a:cubicBezTo>
                  <a:cubicBezTo>
                    <a:pt x="870" y="396"/>
                    <a:pt x="870" y="396"/>
                    <a:pt x="870" y="396"/>
                  </a:cubicBezTo>
                  <a:cubicBezTo>
                    <a:pt x="869" y="396"/>
                    <a:pt x="869" y="396"/>
                    <a:pt x="869" y="396"/>
                  </a:cubicBezTo>
                  <a:cubicBezTo>
                    <a:pt x="869" y="396"/>
                    <a:pt x="869" y="396"/>
                    <a:pt x="869" y="396"/>
                  </a:cubicBezTo>
                  <a:cubicBezTo>
                    <a:pt x="869" y="396"/>
                    <a:pt x="869" y="396"/>
                    <a:pt x="869" y="396"/>
                  </a:cubicBezTo>
                  <a:cubicBezTo>
                    <a:pt x="868" y="396"/>
                    <a:pt x="868" y="396"/>
                    <a:pt x="868" y="396"/>
                  </a:cubicBezTo>
                  <a:cubicBezTo>
                    <a:pt x="868" y="396"/>
                    <a:pt x="868" y="396"/>
                    <a:pt x="868" y="396"/>
                  </a:cubicBezTo>
                  <a:cubicBezTo>
                    <a:pt x="867" y="396"/>
                    <a:pt x="867" y="396"/>
                    <a:pt x="866" y="396"/>
                  </a:cubicBezTo>
                  <a:cubicBezTo>
                    <a:pt x="865" y="396"/>
                    <a:pt x="865" y="396"/>
                    <a:pt x="864" y="396"/>
                  </a:cubicBezTo>
                  <a:cubicBezTo>
                    <a:pt x="864" y="396"/>
                    <a:pt x="863" y="395"/>
                    <a:pt x="863" y="395"/>
                  </a:cubicBezTo>
                  <a:cubicBezTo>
                    <a:pt x="862" y="395"/>
                    <a:pt x="862" y="395"/>
                    <a:pt x="862" y="394"/>
                  </a:cubicBezTo>
                  <a:cubicBezTo>
                    <a:pt x="861" y="394"/>
                    <a:pt x="861" y="394"/>
                    <a:pt x="861" y="394"/>
                  </a:cubicBezTo>
                  <a:cubicBezTo>
                    <a:pt x="861" y="393"/>
                    <a:pt x="861" y="393"/>
                    <a:pt x="861" y="393"/>
                  </a:cubicBezTo>
                  <a:cubicBezTo>
                    <a:pt x="861" y="392"/>
                    <a:pt x="861" y="392"/>
                    <a:pt x="861" y="392"/>
                  </a:cubicBezTo>
                  <a:cubicBezTo>
                    <a:pt x="861" y="391"/>
                    <a:pt x="861" y="391"/>
                    <a:pt x="861" y="391"/>
                  </a:cubicBezTo>
                  <a:cubicBezTo>
                    <a:pt x="861" y="391"/>
                    <a:pt x="861" y="390"/>
                    <a:pt x="861" y="390"/>
                  </a:cubicBezTo>
                  <a:cubicBezTo>
                    <a:pt x="860" y="390"/>
                    <a:pt x="860" y="389"/>
                    <a:pt x="860" y="389"/>
                  </a:cubicBezTo>
                  <a:cubicBezTo>
                    <a:pt x="860" y="389"/>
                    <a:pt x="860" y="389"/>
                    <a:pt x="860" y="388"/>
                  </a:cubicBezTo>
                  <a:cubicBezTo>
                    <a:pt x="860" y="388"/>
                    <a:pt x="860" y="388"/>
                    <a:pt x="860" y="387"/>
                  </a:cubicBezTo>
                  <a:cubicBezTo>
                    <a:pt x="860" y="387"/>
                    <a:pt x="860" y="387"/>
                    <a:pt x="860" y="386"/>
                  </a:cubicBezTo>
                  <a:cubicBezTo>
                    <a:pt x="860" y="386"/>
                    <a:pt x="859" y="386"/>
                    <a:pt x="859" y="385"/>
                  </a:cubicBezTo>
                  <a:cubicBezTo>
                    <a:pt x="859" y="385"/>
                    <a:pt x="859" y="385"/>
                    <a:pt x="859" y="385"/>
                  </a:cubicBezTo>
                  <a:cubicBezTo>
                    <a:pt x="858" y="384"/>
                    <a:pt x="858" y="384"/>
                    <a:pt x="858" y="384"/>
                  </a:cubicBezTo>
                  <a:cubicBezTo>
                    <a:pt x="857" y="384"/>
                    <a:pt x="857" y="384"/>
                    <a:pt x="857" y="384"/>
                  </a:cubicBezTo>
                  <a:cubicBezTo>
                    <a:pt x="856" y="384"/>
                    <a:pt x="856" y="384"/>
                    <a:pt x="856" y="384"/>
                  </a:cubicBezTo>
                  <a:cubicBezTo>
                    <a:pt x="856" y="383"/>
                    <a:pt x="855" y="383"/>
                    <a:pt x="855" y="383"/>
                  </a:cubicBezTo>
                  <a:cubicBezTo>
                    <a:pt x="855" y="383"/>
                    <a:pt x="854" y="383"/>
                    <a:pt x="854" y="383"/>
                  </a:cubicBezTo>
                  <a:cubicBezTo>
                    <a:pt x="854" y="383"/>
                    <a:pt x="854" y="382"/>
                    <a:pt x="853" y="382"/>
                  </a:cubicBezTo>
                  <a:cubicBezTo>
                    <a:pt x="853" y="382"/>
                    <a:pt x="852" y="381"/>
                    <a:pt x="851" y="381"/>
                  </a:cubicBezTo>
                  <a:cubicBezTo>
                    <a:pt x="850" y="380"/>
                    <a:pt x="850" y="380"/>
                    <a:pt x="849" y="379"/>
                  </a:cubicBezTo>
                  <a:cubicBezTo>
                    <a:pt x="848" y="379"/>
                    <a:pt x="847" y="379"/>
                    <a:pt x="847" y="379"/>
                  </a:cubicBezTo>
                  <a:cubicBezTo>
                    <a:pt x="846" y="378"/>
                    <a:pt x="845" y="378"/>
                    <a:pt x="845" y="378"/>
                  </a:cubicBezTo>
                  <a:cubicBezTo>
                    <a:pt x="844" y="378"/>
                    <a:pt x="844" y="378"/>
                    <a:pt x="844" y="378"/>
                  </a:cubicBezTo>
                  <a:cubicBezTo>
                    <a:pt x="844" y="378"/>
                    <a:pt x="844" y="378"/>
                    <a:pt x="844" y="378"/>
                  </a:cubicBezTo>
                  <a:cubicBezTo>
                    <a:pt x="844" y="378"/>
                    <a:pt x="844" y="378"/>
                    <a:pt x="843" y="378"/>
                  </a:cubicBezTo>
                  <a:cubicBezTo>
                    <a:pt x="843" y="378"/>
                    <a:pt x="843" y="378"/>
                    <a:pt x="843" y="378"/>
                  </a:cubicBezTo>
                  <a:cubicBezTo>
                    <a:pt x="843" y="378"/>
                    <a:pt x="843" y="378"/>
                    <a:pt x="842" y="378"/>
                  </a:cubicBezTo>
                  <a:cubicBezTo>
                    <a:pt x="842" y="377"/>
                    <a:pt x="842" y="377"/>
                    <a:pt x="841" y="377"/>
                  </a:cubicBezTo>
                  <a:cubicBezTo>
                    <a:pt x="841" y="377"/>
                    <a:pt x="840" y="377"/>
                    <a:pt x="840" y="376"/>
                  </a:cubicBezTo>
                  <a:cubicBezTo>
                    <a:pt x="839" y="376"/>
                    <a:pt x="839" y="376"/>
                    <a:pt x="838" y="376"/>
                  </a:cubicBezTo>
                  <a:cubicBezTo>
                    <a:pt x="837" y="376"/>
                    <a:pt x="837" y="375"/>
                    <a:pt x="836" y="375"/>
                  </a:cubicBezTo>
                  <a:cubicBezTo>
                    <a:pt x="836" y="375"/>
                    <a:pt x="836" y="375"/>
                    <a:pt x="835" y="375"/>
                  </a:cubicBezTo>
                  <a:cubicBezTo>
                    <a:pt x="835" y="375"/>
                    <a:pt x="835" y="375"/>
                    <a:pt x="834" y="375"/>
                  </a:cubicBezTo>
                  <a:cubicBezTo>
                    <a:pt x="834" y="375"/>
                    <a:pt x="834" y="375"/>
                    <a:pt x="834" y="375"/>
                  </a:cubicBezTo>
                  <a:cubicBezTo>
                    <a:pt x="834" y="375"/>
                    <a:pt x="834" y="375"/>
                    <a:pt x="833" y="374"/>
                  </a:cubicBezTo>
                  <a:cubicBezTo>
                    <a:pt x="833" y="374"/>
                    <a:pt x="833" y="374"/>
                    <a:pt x="833" y="374"/>
                  </a:cubicBezTo>
                  <a:cubicBezTo>
                    <a:pt x="833" y="374"/>
                    <a:pt x="833" y="373"/>
                    <a:pt x="833" y="373"/>
                  </a:cubicBezTo>
                  <a:cubicBezTo>
                    <a:pt x="833" y="373"/>
                    <a:pt x="833" y="372"/>
                    <a:pt x="833" y="372"/>
                  </a:cubicBezTo>
                  <a:cubicBezTo>
                    <a:pt x="833" y="372"/>
                    <a:pt x="833" y="372"/>
                    <a:pt x="833" y="371"/>
                  </a:cubicBezTo>
                  <a:cubicBezTo>
                    <a:pt x="833" y="371"/>
                    <a:pt x="833" y="371"/>
                    <a:pt x="833" y="370"/>
                  </a:cubicBezTo>
                  <a:cubicBezTo>
                    <a:pt x="833" y="370"/>
                    <a:pt x="833" y="370"/>
                    <a:pt x="833" y="369"/>
                  </a:cubicBezTo>
                  <a:cubicBezTo>
                    <a:pt x="833" y="369"/>
                    <a:pt x="832" y="368"/>
                    <a:pt x="832" y="368"/>
                  </a:cubicBezTo>
                  <a:cubicBezTo>
                    <a:pt x="832" y="367"/>
                    <a:pt x="831" y="366"/>
                    <a:pt x="831" y="366"/>
                  </a:cubicBezTo>
                  <a:cubicBezTo>
                    <a:pt x="831" y="365"/>
                    <a:pt x="831" y="365"/>
                    <a:pt x="830" y="365"/>
                  </a:cubicBezTo>
                  <a:cubicBezTo>
                    <a:pt x="830" y="364"/>
                    <a:pt x="830" y="364"/>
                    <a:pt x="830" y="363"/>
                  </a:cubicBezTo>
                  <a:cubicBezTo>
                    <a:pt x="829" y="363"/>
                    <a:pt x="829" y="363"/>
                    <a:pt x="829" y="362"/>
                  </a:cubicBezTo>
                  <a:cubicBezTo>
                    <a:pt x="829" y="362"/>
                    <a:pt x="829" y="362"/>
                    <a:pt x="829" y="361"/>
                  </a:cubicBezTo>
                  <a:cubicBezTo>
                    <a:pt x="829" y="361"/>
                    <a:pt x="829" y="361"/>
                    <a:pt x="828" y="360"/>
                  </a:cubicBezTo>
                  <a:cubicBezTo>
                    <a:pt x="828" y="360"/>
                    <a:pt x="828" y="360"/>
                    <a:pt x="828" y="360"/>
                  </a:cubicBezTo>
                  <a:cubicBezTo>
                    <a:pt x="828" y="359"/>
                    <a:pt x="828" y="359"/>
                    <a:pt x="827" y="359"/>
                  </a:cubicBezTo>
                  <a:cubicBezTo>
                    <a:pt x="827" y="359"/>
                    <a:pt x="827" y="358"/>
                    <a:pt x="827" y="358"/>
                  </a:cubicBezTo>
                  <a:cubicBezTo>
                    <a:pt x="827" y="358"/>
                    <a:pt x="826" y="358"/>
                    <a:pt x="826" y="357"/>
                  </a:cubicBezTo>
                  <a:cubicBezTo>
                    <a:pt x="826" y="357"/>
                    <a:pt x="825" y="356"/>
                    <a:pt x="825" y="356"/>
                  </a:cubicBezTo>
                  <a:cubicBezTo>
                    <a:pt x="825" y="355"/>
                    <a:pt x="825" y="355"/>
                    <a:pt x="824" y="354"/>
                  </a:cubicBezTo>
                  <a:cubicBezTo>
                    <a:pt x="824" y="353"/>
                    <a:pt x="824" y="352"/>
                    <a:pt x="824" y="352"/>
                  </a:cubicBezTo>
                  <a:cubicBezTo>
                    <a:pt x="823" y="351"/>
                    <a:pt x="823" y="350"/>
                    <a:pt x="823" y="349"/>
                  </a:cubicBezTo>
                  <a:cubicBezTo>
                    <a:pt x="823" y="349"/>
                    <a:pt x="822" y="348"/>
                    <a:pt x="822" y="348"/>
                  </a:cubicBezTo>
                  <a:cubicBezTo>
                    <a:pt x="822" y="347"/>
                    <a:pt x="821" y="347"/>
                    <a:pt x="821" y="347"/>
                  </a:cubicBezTo>
                  <a:cubicBezTo>
                    <a:pt x="821" y="346"/>
                    <a:pt x="820" y="346"/>
                    <a:pt x="820" y="346"/>
                  </a:cubicBezTo>
                  <a:cubicBezTo>
                    <a:pt x="820" y="346"/>
                    <a:pt x="820" y="346"/>
                    <a:pt x="820" y="346"/>
                  </a:cubicBezTo>
                  <a:cubicBezTo>
                    <a:pt x="820" y="346"/>
                    <a:pt x="819" y="345"/>
                    <a:pt x="819" y="345"/>
                  </a:cubicBezTo>
                  <a:cubicBezTo>
                    <a:pt x="819" y="345"/>
                    <a:pt x="819" y="345"/>
                    <a:pt x="819" y="345"/>
                  </a:cubicBezTo>
                  <a:cubicBezTo>
                    <a:pt x="819" y="345"/>
                    <a:pt x="819" y="344"/>
                    <a:pt x="819" y="344"/>
                  </a:cubicBezTo>
                  <a:cubicBezTo>
                    <a:pt x="819" y="344"/>
                    <a:pt x="819" y="343"/>
                    <a:pt x="819" y="343"/>
                  </a:cubicBezTo>
                  <a:cubicBezTo>
                    <a:pt x="819" y="342"/>
                    <a:pt x="819" y="342"/>
                    <a:pt x="818" y="341"/>
                  </a:cubicBezTo>
                  <a:cubicBezTo>
                    <a:pt x="818" y="341"/>
                    <a:pt x="818" y="341"/>
                    <a:pt x="817" y="340"/>
                  </a:cubicBezTo>
                  <a:cubicBezTo>
                    <a:pt x="817" y="340"/>
                    <a:pt x="816" y="340"/>
                    <a:pt x="816" y="339"/>
                  </a:cubicBezTo>
                  <a:cubicBezTo>
                    <a:pt x="816" y="339"/>
                    <a:pt x="815" y="339"/>
                    <a:pt x="815" y="339"/>
                  </a:cubicBezTo>
                  <a:cubicBezTo>
                    <a:pt x="815" y="339"/>
                    <a:pt x="815" y="339"/>
                    <a:pt x="814" y="339"/>
                  </a:cubicBezTo>
                  <a:cubicBezTo>
                    <a:pt x="814" y="338"/>
                    <a:pt x="814" y="338"/>
                    <a:pt x="814" y="338"/>
                  </a:cubicBezTo>
                  <a:cubicBezTo>
                    <a:pt x="814" y="338"/>
                    <a:pt x="814" y="338"/>
                    <a:pt x="814" y="338"/>
                  </a:cubicBezTo>
                  <a:cubicBezTo>
                    <a:pt x="813" y="338"/>
                    <a:pt x="813" y="337"/>
                    <a:pt x="813" y="337"/>
                  </a:cubicBezTo>
                  <a:cubicBezTo>
                    <a:pt x="813" y="337"/>
                    <a:pt x="812" y="337"/>
                    <a:pt x="812" y="337"/>
                  </a:cubicBezTo>
                  <a:cubicBezTo>
                    <a:pt x="811" y="337"/>
                    <a:pt x="811" y="337"/>
                    <a:pt x="810" y="336"/>
                  </a:cubicBezTo>
                  <a:cubicBezTo>
                    <a:pt x="810" y="336"/>
                    <a:pt x="810" y="336"/>
                    <a:pt x="809" y="336"/>
                  </a:cubicBezTo>
                  <a:cubicBezTo>
                    <a:pt x="809" y="336"/>
                    <a:pt x="808" y="336"/>
                    <a:pt x="808" y="336"/>
                  </a:cubicBezTo>
                  <a:cubicBezTo>
                    <a:pt x="807" y="336"/>
                    <a:pt x="807" y="336"/>
                    <a:pt x="806" y="336"/>
                  </a:cubicBezTo>
                  <a:cubicBezTo>
                    <a:pt x="806" y="336"/>
                    <a:pt x="805" y="335"/>
                    <a:pt x="805" y="335"/>
                  </a:cubicBezTo>
                  <a:cubicBezTo>
                    <a:pt x="804" y="335"/>
                    <a:pt x="804" y="335"/>
                    <a:pt x="803" y="335"/>
                  </a:cubicBezTo>
                  <a:cubicBezTo>
                    <a:pt x="803" y="334"/>
                    <a:pt x="802" y="334"/>
                    <a:pt x="802" y="334"/>
                  </a:cubicBezTo>
                  <a:cubicBezTo>
                    <a:pt x="801" y="334"/>
                    <a:pt x="801" y="334"/>
                    <a:pt x="800" y="334"/>
                  </a:cubicBezTo>
                  <a:cubicBezTo>
                    <a:pt x="800" y="334"/>
                    <a:pt x="800" y="334"/>
                    <a:pt x="799" y="334"/>
                  </a:cubicBezTo>
                  <a:cubicBezTo>
                    <a:pt x="799" y="334"/>
                    <a:pt x="799" y="334"/>
                    <a:pt x="798" y="334"/>
                  </a:cubicBezTo>
                  <a:cubicBezTo>
                    <a:pt x="797" y="334"/>
                    <a:pt x="797" y="334"/>
                    <a:pt x="797" y="334"/>
                  </a:cubicBezTo>
                  <a:cubicBezTo>
                    <a:pt x="797" y="334"/>
                    <a:pt x="796" y="334"/>
                    <a:pt x="796" y="334"/>
                  </a:cubicBezTo>
                  <a:cubicBezTo>
                    <a:pt x="796" y="334"/>
                    <a:pt x="796" y="334"/>
                    <a:pt x="795" y="334"/>
                  </a:cubicBezTo>
                  <a:cubicBezTo>
                    <a:pt x="795" y="333"/>
                    <a:pt x="795" y="333"/>
                    <a:pt x="795" y="333"/>
                  </a:cubicBezTo>
                  <a:cubicBezTo>
                    <a:pt x="794" y="333"/>
                    <a:pt x="794" y="333"/>
                    <a:pt x="794" y="333"/>
                  </a:cubicBezTo>
                  <a:cubicBezTo>
                    <a:pt x="794" y="333"/>
                    <a:pt x="793" y="333"/>
                    <a:pt x="793" y="333"/>
                  </a:cubicBezTo>
                  <a:cubicBezTo>
                    <a:pt x="793" y="333"/>
                    <a:pt x="793" y="333"/>
                    <a:pt x="793" y="333"/>
                  </a:cubicBezTo>
                  <a:cubicBezTo>
                    <a:pt x="792" y="333"/>
                    <a:pt x="792" y="333"/>
                    <a:pt x="792" y="333"/>
                  </a:cubicBezTo>
                  <a:cubicBezTo>
                    <a:pt x="792" y="333"/>
                    <a:pt x="791" y="333"/>
                    <a:pt x="791" y="333"/>
                  </a:cubicBezTo>
                  <a:moveTo>
                    <a:pt x="907" y="308"/>
                  </a:moveTo>
                  <a:cubicBezTo>
                    <a:pt x="907" y="308"/>
                    <a:pt x="906" y="308"/>
                    <a:pt x="906" y="308"/>
                  </a:cubicBezTo>
                  <a:cubicBezTo>
                    <a:pt x="906" y="309"/>
                    <a:pt x="906" y="309"/>
                    <a:pt x="906" y="309"/>
                  </a:cubicBezTo>
                  <a:cubicBezTo>
                    <a:pt x="905" y="309"/>
                    <a:pt x="905" y="309"/>
                    <a:pt x="905" y="309"/>
                  </a:cubicBezTo>
                  <a:cubicBezTo>
                    <a:pt x="905" y="309"/>
                    <a:pt x="905" y="309"/>
                    <a:pt x="904" y="309"/>
                  </a:cubicBezTo>
                  <a:cubicBezTo>
                    <a:pt x="904" y="309"/>
                    <a:pt x="904" y="310"/>
                    <a:pt x="904" y="310"/>
                  </a:cubicBezTo>
                  <a:cubicBezTo>
                    <a:pt x="904" y="310"/>
                    <a:pt x="903" y="310"/>
                    <a:pt x="903" y="310"/>
                  </a:cubicBezTo>
                  <a:cubicBezTo>
                    <a:pt x="903" y="310"/>
                    <a:pt x="903" y="311"/>
                    <a:pt x="903" y="311"/>
                  </a:cubicBezTo>
                  <a:cubicBezTo>
                    <a:pt x="903" y="311"/>
                    <a:pt x="903" y="311"/>
                    <a:pt x="903" y="311"/>
                  </a:cubicBezTo>
                  <a:cubicBezTo>
                    <a:pt x="902" y="311"/>
                    <a:pt x="902" y="312"/>
                    <a:pt x="902" y="312"/>
                  </a:cubicBezTo>
                  <a:cubicBezTo>
                    <a:pt x="902" y="312"/>
                    <a:pt x="902" y="312"/>
                    <a:pt x="901" y="313"/>
                  </a:cubicBezTo>
                  <a:cubicBezTo>
                    <a:pt x="901" y="313"/>
                    <a:pt x="901" y="313"/>
                    <a:pt x="900" y="314"/>
                  </a:cubicBezTo>
                  <a:cubicBezTo>
                    <a:pt x="900" y="314"/>
                    <a:pt x="900" y="314"/>
                    <a:pt x="899" y="314"/>
                  </a:cubicBezTo>
                  <a:cubicBezTo>
                    <a:pt x="898" y="315"/>
                    <a:pt x="898" y="315"/>
                    <a:pt x="897" y="316"/>
                  </a:cubicBezTo>
                  <a:cubicBezTo>
                    <a:pt x="897" y="316"/>
                    <a:pt x="896" y="316"/>
                    <a:pt x="896" y="317"/>
                  </a:cubicBezTo>
                  <a:cubicBezTo>
                    <a:pt x="896" y="317"/>
                    <a:pt x="895" y="318"/>
                    <a:pt x="895" y="318"/>
                  </a:cubicBezTo>
                  <a:cubicBezTo>
                    <a:pt x="895" y="319"/>
                    <a:pt x="895" y="319"/>
                    <a:pt x="895" y="319"/>
                  </a:cubicBezTo>
                  <a:cubicBezTo>
                    <a:pt x="895" y="320"/>
                    <a:pt x="895" y="320"/>
                    <a:pt x="896" y="320"/>
                  </a:cubicBezTo>
                  <a:cubicBezTo>
                    <a:pt x="896" y="320"/>
                    <a:pt x="896" y="320"/>
                    <a:pt x="896" y="321"/>
                  </a:cubicBezTo>
                  <a:cubicBezTo>
                    <a:pt x="896" y="321"/>
                    <a:pt x="897" y="321"/>
                    <a:pt x="897" y="321"/>
                  </a:cubicBezTo>
                  <a:cubicBezTo>
                    <a:pt x="898" y="321"/>
                    <a:pt x="898" y="321"/>
                    <a:pt x="899" y="321"/>
                  </a:cubicBezTo>
                  <a:cubicBezTo>
                    <a:pt x="899" y="321"/>
                    <a:pt x="899" y="321"/>
                    <a:pt x="899" y="321"/>
                  </a:cubicBezTo>
                  <a:cubicBezTo>
                    <a:pt x="900" y="321"/>
                    <a:pt x="900" y="321"/>
                    <a:pt x="900" y="321"/>
                  </a:cubicBezTo>
                  <a:cubicBezTo>
                    <a:pt x="900" y="321"/>
                    <a:pt x="900" y="322"/>
                    <a:pt x="900" y="322"/>
                  </a:cubicBezTo>
                  <a:cubicBezTo>
                    <a:pt x="900" y="322"/>
                    <a:pt x="900" y="322"/>
                    <a:pt x="901" y="322"/>
                  </a:cubicBezTo>
                  <a:cubicBezTo>
                    <a:pt x="901" y="322"/>
                    <a:pt x="901" y="321"/>
                    <a:pt x="902" y="321"/>
                  </a:cubicBezTo>
                  <a:cubicBezTo>
                    <a:pt x="902" y="321"/>
                    <a:pt x="903" y="321"/>
                    <a:pt x="903" y="321"/>
                  </a:cubicBezTo>
                  <a:cubicBezTo>
                    <a:pt x="903" y="321"/>
                    <a:pt x="904" y="321"/>
                    <a:pt x="904" y="321"/>
                  </a:cubicBezTo>
                  <a:cubicBezTo>
                    <a:pt x="905" y="321"/>
                    <a:pt x="905" y="321"/>
                    <a:pt x="905" y="321"/>
                  </a:cubicBezTo>
                  <a:cubicBezTo>
                    <a:pt x="905" y="321"/>
                    <a:pt x="906" y="321"/>
                    <a:pt x="906" y="321"/>
                  </a:cubicBezTo>
                  <a:cubicBezTo>
                    <a:pt x="906" y="321"/>
                    <a:pt x="906" y="321"/>
                    <a:pt x="906" y="321"/>
                  </a:cubicBezTo>
                  <a:cubicBezTo>
                    <a:pt x="907" y="321"/>
                    <a:pt x="907" y="321"/>
                    <a:pt x="907" y="321"/>
                  </a:cubicBezTo>
                  <a:cubicBezTo>
                    <a:pt x="907" y="321"/>
                    <a:pt x="907" y="321"/>
                    <a:pt x="907" y="321"/>
                  </a:cubicBezTo>
                  <a:cubicBezTo>
                    <a:pt x="907" y="320"/>
                    <a:pt x="907" y="320"/>
                    <a:pt x="907" y="320"/>
                  </a:cubicBezTo>
                  <a:cubicBezTo>
                    <a:pt x="907" y="320"/>
                    <a:pt x="907" y="320"/>
                    <a:pt x="907" y="320"/>
                  </a:cubicBezTo>
                  <a:cubicBezTo>
                    <a:pt x="907" y="320"/>
                    <a:pt x="907" y="320"/>
                    <a:pt x="906" y="320"/>
                  </a:cubicBezTo>
                  <a:cubicBezTo>
                    <a:pt x="906" y="320"/>
                    <a:pt x="906" y="320"/>
                    <a:pt x="906" y="320"/>
                  </a:cubicBezTo>
                  <a:cubicBezTo>
                    <a:pt x="906" y="320"/>
                    <a:pt x="905" y="320"/>
                    <a:pt x="905" y="320"/>
                  </a:cubicBezTo>
                  <a:cubicBezTo>
                    <a:pt x="905" y="320"/>
                    <a:pt x="904" y="320"/>
                    <a:pt x="904" y="320"/>
                  </a:cubicBezTo>
                  <a:cubicBezTo>
                    <a:pt x="904" y="320"/>
                    <a:pt x="903" y="320"/>
                    <a:pt x="903" y="320"/>
                  </a:cubicBezTo>
                  <a:cubicBezTo>
                    <a:pt x="902" y="320"/>
                    <a:pt x="902" y="320"/>
                    <a:pt x="902" y="321"/>
                  </a:cubicBezTo>
                  <a:cubicBezTo>
                    <a:pt x="901" y="321"/>
                    <a:pt x="901" y="321"/>
                    <a:pt x="900" y="321"/>
                  </a:cubicBezTo>
                  <a:cubicBezTo>
                    <a:pt x="900" y="321"/>
                    <a:pt x="900" y="321"/>
                    <a:pt x="900" y="321"/>
                  </a:cubicBezTo>
                  <a:cubicBezTo>
                    <a:pt x="900" y="321"/>
                    <a:pt x="900" y="321"/>
                    <a:pt x="900" y="321"/>
                  </a:cubicBezTo>
                  <a:cubicBezTo>
                    <a:pt x="900" y="321"/>
                    <a:pt x="900" y="321"/>
                    <a:pt x="899" y="321"/>
                  </a:cubicBezTo>
                  <a:cubicBezTo>
                    <a:pt x="899" y="321"/>
                    <a:pt x="899" y="321"/>
                    <a:pt x="899" y="321"/>
                  </a:cubicBezTo>
                  <a:cubicBezTo>
                    <a:pt x="899" y="320"/>
                    <a:pt x="898" y="320"/>
                    <a:pt x="898" y="320"/>
                  </a:cubicBezTo>
                  <a:cubicBezTo>
                    <a:pt x="898" y="320"/>
                    <a:pt x="897" y="320"/>
                    <a:pt x="897" y="320"/>
                  </a:cubicBezTo>
                  <a:cubicBezTo>
                    <a:pt x="897" y="320"/>
                    <a:pt x="897" y="320"/>
                    <a:pt x="896" y="320"/>
                  </a:cubicBezTo>
                  <a:cubicBezTo>
                    <a:pt x="896" y="320"/>
                    <a:pt x="896" y="319"/>
                    <a:pt x="896" y="319"/>
                  </a:cubicBezTo>
                  <a:cubicBezTo>
                    <a:pt x="896" y="319"/>
                    <a:pt x="896" y="319"/>
                    <a:pt x="896" y="318"/>
                  </a:cubicBezTo>
                  <a:cubicBezTo>
                    <a:pt x="896" y="318"/>
                    <a:pt x="897" y="318"/>
                    <a:pt x="897" y="317"/>
                  </a:cubicBezTo>
                  <a:cubicBezTo>
                    <a:pt x="897" y="317"/>
                    <a:pt x="897" y="317"/>
                    <a:pt x="898" y="316"/>
                  </a:cubicBezTo>
                  <a:cubicBezTo>
                    <a:pt x="898" y="316"/>
                    <a:pt x="899" y="316"/>
                    <a:pt x="899" y="315"/>
                  </a:cubicBezTo>
                  <a:cubicBezTo>
                    <a:pt x="900" y="315"/>
                    <a:pt x="901" y="315"/>
                    <a:pt x="901" y="314"/>
                  </a:cubicBezTo>
                  <a:cubicBezTo>
                    <a:pt x="901" y="314"/>
                    <a:pt x="902" y="314"/>
                    <a:pt x="902" y="313"/>
                  </a:cubicBezTo>
                  <a:cubicBezTo>
                    <a:pt x="902" y="313"/>
                    <a:pt x="903" y="313"/>
                    <a:pt x="903" y="313"/>
                  </a:cubicBezTo>
                  <a:cubicBezTo>
                    <a:pt x="903" y="312"/>
                    <a:pt x="903" y="312"/>
                    <a:pt x="903" y="312"/>
                  </a:cubicBezTo>
                  <a:cubicBezTo>
                    <a:pt x="903" y="312"/>
                    <a:pt x="904" y="311"/>
                    <a:pt x="904" y="311"/>
                  </a:cubicBezTo>
                  <a:cubicBezTo>
                    <a:pt x="904" y="311"/>
                    <a:pt x="904" y="311"/>
                    <a:pt x="904" y="311"/>
                  </a:cubicBezTo>
                  <a:cubicBezTo>
                    <a:pt x="904" y="311"/>
                    <a:pt x="904" y="311"/>
                    <a:pt x="904" y="311"/>
                  </a:cubicBezTo>
                  <a:cubicBezTo>
                    <a:pt x="904" y="310"/>
                    <a:pt x="905" y="310"/>
                    <a:pt x="905" y="310"/>
                  </a:cubicBezTo>
                  <a:cubicBezTo>
                    <a:pt x="905" y="310"/>
                    <a:pt x="905" y="310"/>
                    <a:pt x="905" y="310"/>
                  </a:cubicBezTo>
                  <a:cubicBezTo>
                    <a:pt x="905" y="310"/>
                    <a:pt x="906" y="310"/>
                    <a:pt x="906" y="310"/>
                  </a:cubicBezTo>
                  <a:cubicBezTo>
                    <a:pt x="906" y="310"/>
                    <a:pt x="906" y="310"/>
                    <a:pt x="906" y="310"/>
                  </a:cubicBezTo>
                  <a:cubicBezTo>
                    <a:pt x="907" y="309"/>
                    <a:pt x="907" y="309"/>
                    <a:pt x="907" y="309"/>
                  </a:cubicBezTo>
                  <a:cubicBezTo>
                    <a:pt x="907" y="308"/>
                    <a:pt x="907" y="308"/>
                    <a:pt x="907" y="308"/>
                  </a:cubicBezTo>
                  <a:moveTo>
                    <a:pt x="22" y="303"/>
                  </a:moveTo>
                  <a:cubicBezTo>
                    <a:pt x="22" y="303"/>
                    <a:pt x="22" y="303"/>
                    <a:pt x="22" y="303"/>
                  </a:cubicBezTo>
                  <a:cubicBezTo>
                    <a:pt x="22" y="303"/>
                    <a:pt x="22" y="303"/>
                    <a:pt x="22" y="303"/>
                  </a:cubicBezTo>
                  <a:cubicBezTo>
                    <a:pt x="21" y="303"/>
                    <a:pt x="21" y="303"/>
                    <a:pt x="21" y="303"/>
                  </a:cubicBezTo>
                  <a:cubicBezTo>
                    <a:pt x="21" y="303"/>
                    <a:pt x="21" y="303"/>
                    <a:pt x="21" y="303"/>
                  </a:cubicBezTo>
                  <a:cubicBezTo>
                    <a:pt x="21" y="303"/>
                    <a:pt x="21" y="303"/>
                    <a:pt x="21" y="303"/>
                  </a:cubicBezTo>
                  <a:cubicBezTo>
                    <a:pt x="21" y="304"/>
                    <a:pt x="21" y="304"/>
                    <a:pt x="21" y="304"/>
                  </a:cubicBezTo>
                  <a:cubicBezTo>
                    <a:pt x="21" y="304"/>
                    <a:pt x="21" y="304"/>
                    <a:pt x="20" y="304"/>
                  </a:cubicBezTo>
                  <a:cubicBezTo>
                    <a:pt x="20" y="304"/>
                    <a:pt x="20" y="304"/>
                    <a:pt x="20" y="304"/>
                  </a:cubicBezTo>
                  <a:cubicBezTo>
                    <a:pt x="20" y="304"/>
                    <a:pt x="20" y="304"/>
                    <a:pt x="20" y="304"/>
                  </a:cubicBezTo>
                  <a:cubicBezTo>
                    <a:pt x="25" y="304"/>
                    <a:pt x="25" y="304"/>
                    <a:pt x="25" y="304"/>
                  </a:cubicBezTo>
                  <a:cubicBezTo>
                    <a:pt x="25" y="304"/>
                    <a:pt x="25" y="304"/>
                    <a:pt x="24" y="304"/>
                  </a:cubicBezTo>
                  <a:cubicBezTo>
                    <a:pt x="24" y="303"/>
                    <a:pt x="24" y="303"/>
                    <a:pt x="24" y="303"/>
                  </a:cubicBezTo>
                  <a:cubicBezTo>
                    <a:pt x="23" y="303"/>
                    <a:pt x="23" y="303"/>
                    <a:pt x="23" y="303"/>
                  </a:cubicBezTo>
                  <a:cubicBezTo>
                    <a:pt x="23" y="303"/>
                    <a:pt x="22" y="303"/>
                    <a:pt x="22" y="303"/>
                  </a:cubicBezTo>
                  <a:moveTo>
                    <a:pt x="1137" y="224"/>
                  </a:moveTo>
                  <a:cubicBezTo>
                    <a:pt x="1136" y="224"/>
                    <a:pt x="1135" y="224"/>
                    <a:pt x="1134" y="224"/>
                  </a:cubicBezTo>
                  <a:cubicBezTo>
                    <a:pt x="1133" y="224"/>
                    <a:pt x="1131" y="224"/>
                    <a:pt x="1130" y="225"/>
                  </a:cubicBezTo>
                  <a:cubicBezTo>
                    <a:pt x="1129" y="225"/>
                    <a:pt x="1128" y="226"/>
                    <a:pt x="1127" y="227"/>
                  </a:cubicBezTo>
                  <a:cubicBezTo>
                    <a:pt x="1127" y="228"/>
                    <a:pt x="1126" y="228"/>
                    <a:pt x="1126" y="230"/>
                  </a:cubicBezTo>
                  <a:cubicBezTo>
                    <a:pt x="1126" y="230"/>
                    <a:pt x="1126" y="230"/>
                    <a:pt x="1126" y="231"/>
                  </a:cubicBezTo>
                  <a:cubicBezTo>
                    <a:pt x="1126" y="231"/>
                    <a:pt x="1126" y="231"/>
                    <a:pt x="1126" y="232"/>
                  </a:cubicBezTo>
                  <a:cubicBezTo>
                    <a:pt x="1127" y="232"/>
                    <a:pt x="1127" y="233"/>
                    <a:pt x="1127" y="233"/>
                  </a:cubicBezTo>
                  <a:cubicBezTo>
                    <a:pt x="1127" y="233"/>
                    <a:pt x="1127" y="234"/>
                    <a:pt x="1127" y="234"/>
                  </a:cubicBezTo>
                  <a:cubicBezTo>
                    <a:pt x="1127" y="234"/>
                    <a:pt x="1127" y="235"/>
                    <a:pt x="1127" y="235"/>
                  </a:cubicBezTo>
                  <a:cubicBezTo>
                    <a:pt x="1127" y="235"/>
                    <a:pt x="1127" y="235"/>
                    <a:pt x="1127" y="236"/>
                  </a:cubicBezTo>
                  <a:cubicBezTo>
                    <a:pt x="1127" y="236"/>
                    <a:pt x="1127" y="236"/>
                    <a:pt x="1127" y="236"/>
                  </a:cubicBezTo>
                  <a:cubicBezTo>
                    <a:pt x="1127" y="237"/>
                    <a:pt x="1127" y="237"/>
                    <a:pt x="1127" y="237"/>
                  </a:cubicBezTo>
                  <a:cubicBezTo>
                    <a:pt x="1127" y="237"/>
                    <a:pt x="1127" y="237"/>
                    <a:pt x="1127" y="237"/>
                  </a:cubicBezTo>
                  <a:cubicBezTo>
                    <a:pt x="1127" y="237"/>
                    <a:pt x="1127" y="237"/>
                    <a:pt x="1127" y="237"/>
                  </a:cubicBezTo>
                  <a:cubicBezTo>
                    <a:pt x="1126" y="237"/>
                    <a:pt x="1126" y="237"/>
                    <a:pt x="1126" y="237"/>
                  </a:cubicBezTo>
                  <a:cubicBezTo>
                    <a:pt x="1126" y="237"/>
                    <a:pt x="1126" y="237"/>
                    <a:pt x="1126" y="237"/>
                  </a:cubicBezTo>
                  <a:cubicBezTo>
                    <a:pt x="1126" y="237"/>
                    <a:pt x="1126" y="237"/>
                    <a:pt x="1126" y="237"/>
                  </a:cubicBezTo>
                  <a:cubicBezTo>
                    <a:pt x="1126" y="237"/>
                    <a:pt x="1126" y="237"/>
                    <a:pt x="1126" y="237"/>
                  </a:cubicBezTo>
                  <a:cubicBezTo>
                    <a:pt x="1126" y="237"/>
                    <a:pt x="1126" y="237"/>
                    <a:pt x="1126" y="237"/>
                  </a:cubicBezTo>
                  <a:cubicBezTo>
                    <a:pt x="1126" y="237"/>
                    <a:pt x="1126" y="237"/>
                    <a:pt x="1125" y="237"/>
                  </a:cubicBezTo>
                  <a:cubicBezTo>
                    <a:pt x="1125" y="237"/>
                    <a:pt x="1125" y="237"/>
                    <a:pt x="1125" y="237"/>
                  </a:cubicBezTo>
                  <a:cubicBezTo>
                    <a:pt x="1125" y="237"/>
                    <a:pt x="1125" y="237"/>
                    <a:pt x="1125" y="237"/>
                  </a:cubicBezTo>
                  <a:cubicBezTo>
                    <a:pt x="1125" y="237"/>
                    <a:pt x="1125" y="237"/>
                    <a:pt x="1125" y="237"/>
                  </a:cubicBezTo>
                  <a:cubicBezTo>
                    <a:pt x="1125" y="237"/>
                    <a:pt x="1125" y="237"/>
                    <a:pt x="1124" y="237"/>
                  </a:cubicBezTo>
                  <a:cubicBezTo>
                    <a:pt x="1123" y="237"/>
                    <a:pt x="1122" y="237"/>
                    <a:pt x="1121" y="237"/>
                  </a:cubicBezTo>
                  <a:cubicBezTo>
                    <a:pt x="1120" y="238"/>
                    <a:pt x="1119" y="238"/>
                    <a:pt x="1118" y="239"/>
                  </a:cubicBezTo>
                  <a:cubicBezTo>
                    <a:pt x="1117" y="239"/>
                    <a:pt x="1116" y="240"/>
                    <a:pt x="1115" y="241"/>
                  </a:cubicBezTo>
                  <a:cubicBezTo>
                    <a:pt x="1114" y="242"/>
                    <a:pt x="1113" y="243"/>
                    <a:pt x="1112" y="244"/>
                  </a:cubicBezTo>
                  <a:cubicBezTo>
                    <a:pt x="1111" y="244"/>
                    <a:pt x="1110" y="245"/>
                    <a:pt x="1109" y="246"/>
                  </a:cubicBezTo>
                  <a:cubicBezTo>
                    <a:pt x="1108" y="246"/>
                    <a:pt x="1108" y="247"/>
                    <a:pt x="1107" y="247"/>
                  </a:cubicBezTo>
                  <a:cubicBezTo>
                    <a:pt x="1106" y="248"/>
                    <a:pt x="1106" y="248"/>
                    <a:pt x="1105" y="248"/>
                  </a:cubicBezTo>
                  <a:cubicBezTo>
                    <a:pt x="1104" y="248"/>
                    <a:pt x="1104"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8"/>
                  </a:cubicBezTo>
                  <a:cubicBezTo>
                    <a:pt x="1103" y="248"/>
                    <a:pt x="1103" y="248"/>
                    <a:pt x="1103" y="247"/>
                  </a:cubicBezTo>
                  <a:cubicBezTo>
                    <a:pt x="1103" y="247"/>
                    <a:pt x="1104" y="247"/>
                    <a:pt x="1104" y="247"/>
                  </a:cubicBezTo>
                  <a:cubicBezTo>
                    <a:pt x="1104" y="247"/>
                    <a:pt x="1104" y="247"/>
                    <a:pt x="1104" y="247"/>
                  </a:cubicBezTo>
                  <a:cubicBezTo>
                    <a:pt x="1104" y="247"/>
                    <a:pt x="1105" y="247"/>
                    <a:pt x="1105" y="246"/>
                  </a:cubicBezTo>
                  <a:cubicBezTo>
                    <a:pt x="1105" y="246"/>
                    <a:pt x="1105" y="246"/>
                    <a:pt x="1105" y="246"/>
                  </a:cubicBezTo>
                  <a:cubicBezTo>
                    <a:pt x="1105" y="246"/>
                    <a:pt x="1105" y="246"/>
                    <a:pt x="1105" y="245"/>
                  </a:cubicBezTo>
                  <a:cubicBezTo>
                    <a:pt x="1105" y="245"/>
                    <a:pt x="1105" y="245"/>
                    <a:pt x="1105" y="245"/>
                  </a:cubicBezTo>
                  <a:cubicBezTo>
                    <a:pt x="1105" y="245"/>
                    <a:pt x="1105" y="245"/>
                    <a:pt x="1105" y="245"/>
                  </a:cubicBezTo>
                  <a:cubicBezTo>
                    <a:pt x="1105" y="245"/>
                    <a:pt x="1105" y="245"/>
                    <a:pt x="1105" y="245"/>
                  </a:cubicBezTo>
                  <a:cubicBezTo>
                    <a:pt x="1105" y="245"/>
                    <a:pt x="1104" y="245"/>
                    <a:pt x="1104" y="244"/>
                  </a:cubicBezTo>
                  <a:cubicBezTo>
                    <a:pt x="1104" y="244"/>
                    <a:pt x="1104" y="244"/>
                    <a:pt x="1104" y="244"/>
                  </a:cubicBezTo>
                  <a:cubicBezTo>
                    <a:pt x="1104" y="244"/>
                    <a:pt x="1103" y="244"/>
                    <a:pt x="1103" y="244"/>
                  </a:cubicBezTo>
                  <a:cubicBezTo>
                    <a:pt x="1103" y="244"/>
                    <a:pt x="1103" y="244"/>
                    <a:pt x="1103" y="244"/>
                  </a:cubicBezTo>
                  <a:cubicBezTo>
                    <a:pt x="1102" y="244"/>
                    <a:pt x="1102" y="244"/>
                    <a:pt x="1102" y="244"/>
                  </a:cubicBezTo>
                  <a:cubicBezTo>
                    <a:pt x="1102" y="244"/>
                    <a:pt x="1101" y="244"/>
                    <a:pt x="1101" y="244"/>
                  </a:cubicBezTo>
                  <a:cubicBezTo>
                    <a:pt x="1101" y="244"/>
                    <a:pt x="1101" y="244"/>
                    <a:pt x="1101" y="244"/>
                  </a:cubicBezTo>
                  <a:cubicBezTo>
                    <a:pt x="1100" y="244"/>
                    <a:pt x="1100" y="244"/>
                    <a:pt x="1100" y="244"/>
                  </a:cubicBezTo>
                  <a:cubicBezTo>
                    <a:pt x="1100" y="244"/>
                    <a:pt x="1100" y="243"/>
                    <a:pt x="1100" y="243"/>
                  </a:cubicBezTo>
                  <a:cubicBezTo>
                    <a:pt x="1100" y="243"/>
                    <a:pt x="1100" y="243"/>
                    <a:pt x="1100" y="243"/>
                  </a:cubicBezTo>
                  <a:cubicBezTo>
                    <a:pt x="1100" y="243"/>
                    <a:pt x="1100" y="243"/>
                    <a:pt x="1100" y="243"/>
                  </a:cubicBezTo>
                  <a:cubicBezTo>
                    <a:pt x="1100" y="243"/>
                    <a:pt x="1100" y="243"/>
                    <a:pt x="1100" y="242"/>
                  </a:cubicBezTo>
                  <a:cubicBezTo>
                    <a:pt x="1100" y="242"/>
                    <a:pt x="1100" y="242"/>
                    <a:pt x="1100" y="242"/>
                  </a:cubicBezTo>
                  <a:cubicBezTo>
                    <a:pt x="1100" y="242"/>
                    <a:pt x="1100" y="241"/>
                    <a:pt x="1100" y="241"/>
                  </a:cubicBezTo>
                  <a:cubicBezTo>
                    <a:pt x="1100" y="240"/>
                    <a:pt x="1101" y="240"/>
                    <a:pt x="1101" y="240"/>
                  </a:cubicBezTo>
                  <a:cubicBezTo>
                    <a:pt x="1101" y="239"/>
                    <a:pt x="1101" y="239"/>
                    <a:pt x="1102" y="239"/>
                  </a:cubicBezTo>
                  <a:cubicBezTo>
                    <a:pt x="1102" y="238"/>
                    <a:pt x="1102" y="238"/>
                    <a:pt x="1102" y="238"/>
                  </a:cubicBezTo>
                  <a:cubicBezTo>
                    <a:pt x="1103" y="238"/>
                    <a:pt x="1103" y="237"/>
                    <a:pt x="1103" y="237"/>
                  </a:cubicBezTo>
                  <a:cubicBezTo>
                    <a:pt x="1103" y="237"/>
                    <a:pt x="1103" y="236"/>
                    <a:pt x="1104" y="236"/>
                  </a:cubicBezTo>
                  <a:cubicBezTo>
                    <a:pt x="1104" y="236"/>
                    <a:pt x="1104" y="236"/>
                    <a:pt x="1104" y="235"/>
                  </a:cubicBezTo>
                  <a:cubicBezTo>
                    <a:pt x="1104" y="235"/>
                    <a:pt x="1104" y="235"/>
                    <a:pt x="1104" y="235"/>
                  </a:cubicBezTo>
                  <a:cubicBezTo>
                    <a:pt x="1104" y="235"/>
                    <a:pt x="1104" y="234"/>
                    <a:pt x="1104" y="234"/>
                  </a:cubicBezTo>
                  <a:cubicBezTo>
                    <a:pt x="1104" y="234"/>
                    <a:pt x="1104" y="234"/>
                    <a:pt x="1104" y="234"/>
                  </a:cubicBezTo>
                  <a:cubicBezTo>
                    <a:pt x="1104" y="234"/>
                    <a:pt x="1104" y="234"/>
                    <a:pt x="1104" y="234"/>
                  </a:cubicBezTo>
                  <a:cubicBezTo>
                    <a:pt x="1104" y="234"/>
                    <a:pt x="1103" y="234"/>
                    <a:pt x="1103" y="234"/>
                  </a:cubicBezTo>
                  <a:cubicBezTo>
                    <a:pt x="1103" y="234"/>
                    <a:pt x="1103" y="234"/>
                    <a:pt x="1103" y="234"/>
                  </a:cubicBezTo>
                  <a:cubicBezTo>
                    <a:pt x="1103" y="234"/>
                    <a:pt x="1103" y="234"/>
                    <a:pt x="1103" y="234"/>
                  </a:cubicBezTo>
                  <a:cubicBezTo>
                    <a:pt x="1103" y="233"/>
                    <a:pt x="1103" y="233"/>
                    <a:pt x="1103" y="233"/>
                  </a:cubicBezTo>
                  <a:cubicBezTo>
                    <a:pt x="1102" y="233"/>
                    <a:pt x="1102" y="233"/>
                    <a:pt x="1102" y="233"/>
                  </a:cubicBezTo>
                  <a:cubicBezTo>
                    <a:pt x="1102" y="233"/>
                    <a:pt x="1102" y="233"/>
                    <a:pt x="1102" y="234"/>
                  </a:cubicBezTo>
                  <a:cubicBezTo>
                    <a:pt x="1101" y="234"/>
                    <a:pt x="1101" y="234"/>
                    <a:pt x="1101" y="234"/>
                  </a:cubicBezTo>
                  <a:cubicBezTo>
                    <a:pt x="1101" y="234"/>
                    <a:pt x="1100" y="234"/>
                    <a:pt x="1100" y="234"/>
                  </a:cubicBezTo>
                  <a:cubicBezTo>
                    <a:pt x="1100" y="235"/>
                    <a:pt x="1100" y="235"/>
                    <a:pt x="1099" y="235"/>
                  </a:cubicBezTo>
                  <a:cubicBezTo>
                    <a:pt x="1099" y="235"/>
                    <a:pt x="1099" y="235"/>
                    <a:pt x="1099" y="235"/>
                  </a:cubicBezTo>
                  <a:cubicBezTo>
                    <a:pt x="1099" y="235"/>
                    <a:pt x="1099" y="236"/>
                    <a:pt x="1098" y="236"/>
                  </a:cubicBezTo>
                  <a:cubicBezTo>
                    <a:pt x="1098" y="236"/>
                    <a:pt x="1098" y="236"/>
                    <a:pt x="1098" y="236"/>
                  </a:cubicBezTo>
                  <a:cubicBezTo>
                    <a:pt x="1098" y="236"/>
                    <a:pt x="1098" y="236"/>
                    <a:pt x="1098" y="236"/>
                  </a:cubicBezTo>
                  <a:cubicBezTo>
                    <a:pt x="1097" y="236"/>
                    <a:pt x="1097" y="236"/>
                    <a:pt x="1097" y="236"/>
                  </a:cubicBezTo>
                  <a:cubicBezTo>
                    <a:pt x="1097" y="236"/>
                    <a:pt x="1097" y="236"/>
                    <a:pt x="1097" y="236"/>
                  </a:cubicBezTo>
                  <a:cubicBezTo>
                    <a:pt x="1097" y="236"/>
                    <a:pt x="1097" y="236"/>
                    <a:pt x="1097" y="236"/>
                  </a:cubicBezTo>
                  <a:cubicBezTo>
                    <a:pt x="1097" y="236"/>
                    <a:pt x="1097" y="236"/>
                    <a:pt x="1097" y="236"/>
                  </a:cubicBezTo>
                  <a:cubicBezTo>
                    <a:pt x="1097" y="236"/>
                    <a:pt x="1097" y="236"/>
                    <a:pt x="1097" y="236"/>
                  </a:cubicBezTo>
                  <a:cubicBezTo>
                    <a:pt x="1097" y="236"/>
                    <a:pt x="1097" y="236"/>
                    <a:pt x="1097" y="236"/>
                  </a:cubicBezTo>
                  <a:cubicBezTo>
                    <a:pt x="1097" y="235"/>
                    <a:pt x="1097" y="235"/>
                    <a:pt x="1096" y="235"/>
                  </a:cubicBezTo>
                  <a:cubicBezTo>
                    <a:pt x="1096" y="235"/>
                    <a:pt x="1096" y="235"/>
                    <a:pt x="1096" y="235"/>
                  </a:cubicBezTo>
                  <a:cubicBezTo>
                    <a:pt x="1096" y="235"/>
                    <a:pt x="1096" y="234"/>
                    <a:pt x="1096" y="234"/>
                  </a:cubicBezTo>
                  <a:cubicBezTo>
                    <a:pt x="1096" y="234"/>
                    <a:pt x="1095" y="234"/>
                    <a:pt x="1095" y="234"/>
                  </a:cubicBezTo>
                  <a:cubicBezTo>
                    <a:pt x="1095" y="233"/>
                    <a:pt x="1095" y="233"/>
                    <a:pt x="1095" y="233"/>
                  </a:cubicBezTo>
                  <a:cubicBezTo>
                    <a:pt x="1094" y="233"/>
                    <a:pt x="1094" y="233"/>
                    <a:pt x="1094" y="233"/>
                  </a:cubicBezTo>
                  <a:cubicBezTo>
                    <a:pt x="1093" y="233"/>
                    <a:pt x="1093" y="233"/>
                    <a:pt x="1093" y="233"/>
                  </a:cubicBezTo>
                  <a:cubicBezTo>
                    <a:pt x="1093" y="233"/>
                    <a:pt x="1093" y="233"/>
                    <a:pt x="1093" y="233"/>
                  </a:cubicBezTo>
                  <a:cubicBezTo>
                    <a:pt x="1092" y="233"/>
                    <a:pt x="1092" y="233"/>
                    <a:pt x="1092" y="233"/>
                  </a:cubicBezTo>
                  <a:cubicBezTo>
                    <a:pt x="1092" y="233"/>
                    <a:pt x="1092" y="234"/>
                    <a:pt x="1091" y="234"/>
                  </a:cubicBezTo>
                  <a:cubicBezTo>
                    <a:pt x="1091" y="234"/>
                    <a:pt x="1090" y="234"/>
                    <a:pt x="1090" y="234"/>
                  </a:cubicBezTo>
                  <a:cubicBezTo>
                    <a:pt x="1089" y="234"/>
                    <a:pt x="1089" y="235"/>
                    <a:pt x="1088" y="235"/>
                  </a:cubicBezTo>
                  <a:cubicBezTo>
                    <a:pt x="1088" y="235"/>
                    <a:pt x="1087" y="235"/>
                    <a:pt x="1086" y="235"/>
                  </a:cubicBezTo>
                  <a:cubicBezTo>
                    <a:pt x="1086" y="235"/>
                    <a:pt x="1085" y="235"/>
                    <a:pt x="1084" y="235"/>
                  </a:cubicBezTo>
                  <a:cubicBezTo>
                    <a:pt x="1084" y="235"/>
                    <a:pt x="1084" y="235"/>
                    <a:pt x="1083" y="235"/>
                  </a:cubicBezTo>
                  <a:cubicBezTo>
                    <a:pt x="1083" y="235"/>
                    <a:pt x="1083" y="235"/>
                    <a:pt x="1082" y="235"/>
                  </a:cubicBezTo>
                  <a:cubicBezTo>
                    <a:pt x="1082" y="235"/>
                    <a:pt x="1082" y="235"/>
                    <a:pt x="1081" y="235"/>
                  </a:cubicBezTo>
                  <a:cubicBezTo>
                    <a:pt x="1081" y="235"/>
                    <a:pt x="1081" y="235"/>
                    <a:pt x="1081" y="235"/>
                  </a:cubicBezTo>
                  <a:cubicBezTo>
                    <a:pt x="1080" y="235"/>
                    <a:pt x="1080" y="235"/>
                    <a:pt x="1080" y="235"/>
                  </a:cubicBezTo>
                  <a:cubicBezTo>
                    <a:pt x="1080" y="235"/>
                    <a:pt x="1079" y="235"/>
                    <a:pt x="1079" y="235"/>
                  </a:cubicBezTo>
                  <a:cubicBezTo>
                    <a:pt x="1079" y="235"/>
                    <a:pt x="1079" y="235"/>
                    <a:pt x="1078" y="235"/>
                  </a:cubicBezTo>
                  <a:cubicBezTo>
                    <a:pt x="1078" y="235"/>
                    <a:pt x="1078" y="235"/>
                    <a:pt x="1078" y="235"/>
                  </a:cubicBezTo>
                  <a:cubicBezTo>
                    <a:pt x="1077" y="235"/>
                    <a:pt x="1076" y="235"/>
                    <a:pt x="1076" y="236"/>
                  </a:cubicBezTo>
                  <a:cubicBezTo>
                    <a:pt x="1075" y="237"/>
                    <a:pt x="1075" y="237"/>
                    <a:pt x="1074" y="238"/>
                  </a:cubicBezTo>
                  <a:cubicBezTo>
                    <a:pt x="1074" y="239"/>
                    <a:pt x="1074" y="240"/>
                    <a:pt x="1074" y="241"/>
                  </a:cubicBezTo>
                  <a:cubicBezTo>
                    <a:pt x="1073" y="242"/>
                    <a:pt x="1073" y="242"/>
                    <a:pt x="1073" y="243"/>
                  </a:cubicBezTo>
                  <a:cubicBezTo>
                    <a:pt x="1073" y="243"/>
                    <a:pt x="1073" y="243"/>
                    <a:pt x="1073" y="243"/>
                  </a:cubicBezTo>
                  <a:cubicBezTo>
                    <a:pt x="1073" y="243"/>
                    <a:pt x="1073" y="243"/>
                    <a:pt x="1073" y="243"/>
                  </a:cubicBezTo>
                  <a:cubicBezTo>
                    <a:pt x="1073" y="243"/>
                    <a:pt x="1073" y="243"/>
                    <a:pt x="1073" y="244"/>
                  </a:cubicBezTo>
                  <a:cubicBezTo>
                    <a:pt x="1073" y="244"/>
                    <a:pt x="1072" y="244"/>
                    <a:pt x="1072" y="244"/>
                  </a:cubicBezTo>
                  <a:cubicBezTo>
                    <a:pt x="1072" y="244"/>
                    <a:pt x="1072" y="244"/>
                    <a:pt x="1071" y="244"/>
                  </a:cubicBezTo>
                  <a:cubicBezTo>
                    <a:pt x="1071" y="244"/>
                    <a:pt x="1070" y="244"/>
                    <a:pt x="1070" y="244"/>
                  </a:cubicBezTo>
                  <a:cubicBezTo>
                    <a:pt x="1070" y="244"/>
                    <a:pt x="1069" y="245"/>
                    <a:pt x="1069" y="245"/>
                  </a:cubicBezTo>
                  <a:cubicBezTo>
                    <a:pt x="1068" y="245"/>
                    <a:pt x="1068" y="246"/>
                    <a:pt x="1067" y="246"/>
                  </a:cubicBezTo>
                  <a:cubicBezTo>
                    <a:pt x="1067" y="246"/>
                    <a:pt x="1067" y="246"/>
                    <a:pt x="1067" y="247"/>
                  </a:cubicBezTo>
                  <a:cubicBezTo>
                    <a:pt x="1066" y="247"/>
                    <a:pt x="1066" y="247"/>
                    <a:pt x="1066" y="247"/>
                  </a:cubicBezTo>
                  <a:cubicBezTo>
                    <a:pt x="1066" y="247"/>
                    <a:pt x="1065" y="248"/>
                    <a:pt x="1065" y="248"/>
                  </a:cubicBezTo>
                  <a:cubicBezTo>
                    <a:pt x="1065" y="248"/>
                    <a:pt x="1064" y="248"/>
                    <a:pt x="1064" y="249"/>
                  </a:cubicBezTo>
                  <a:cubicBezTo>
                    <a:pt x="1063" y="249"/>
                    <a:pt x="1062" y="250"/>
                    <a:pt x="1062" y="250"/>
                  </a:cubicBezTo>
                  <a:cubicBezTo>
                    <a:pt x="1061" y="251"/>
                    <a:pt x="1060" y="251"/>
                    <a:pt x="1059" y="252"/>
                  </a:cubicBezTo>
                  <a:cubicBezTo>
                    <a:pt x="1059" y="253"/>
                    <a:pt x="1058" y="253"/>
                    <a:pt x="1057" y="254"/>
                  </a:cubicBezTo>
                  <a:cubicBezTo>
                    <a:pt x="1057" y="255"/>
                    <a:pt x="1056" y="256"/>
                    <a:pt x="1056" y="257"/>
                  </a:cubicBezTo>
                  <a:cubicBezTo>
                    <a:pt x="1055" y="258"/>
                    <a:pt x="1055" y="258"/>
                    <a:pt x="1054" y="259"/>
                  </a:cubicBezTo>
                  <a:cubicBezTo>
                    <a:pt x="1054" y="260"/>
                    <a:pt x="1054" y="260"/>
                    <a:pt x="1054" y="261"/>
                  </a:cubicBezTo>
                  <a:cubicBezTo>
                    <a:pt x="1054" y="261"/>
                    <a:pt x="1054" y="262"/>
                    <a:pt x="1054" y="262"/>
                  </a:cubicBezTo>
                  <a:cubicBezTo>
                    <a:pt x="1054" y="263"/>
                    <a:pt x="1054" y="263"/>
                    <a:pt x="1054" y="263"/>
                  </a:cubicBezTo>
                  <a:cubicBezTo>
                    <a:pt x="1054" y="263"/>
                    <a:pt x="1054" y="264"/>
                    <a:pt x="1055" y="264"/>
                  </a:cubicBezTo>
                  <a:cubicBezTo>
                    <a:pt x="1055" y="264"/>
                    <a:pt x="1055" y="264"/>
                    <a:pt x="1055" y="264"/>
                  </a:cubicBezTo>
                  <a:cubicBezTo>
                    <a:pt x="1056" y="264"/>
                    <a:pt x="1056" y="264"/>
                    <a:pt x="1056" y="264"/>
                  </a:cubicBezTo>
                  <a:cubicBezTo>
                    <a:pt x="1056" y="264"/>
                    <a:pt x="1057" y="264"/>
                    <a:pt x="1057" y="264"/>
                  </a:cubicBezTo>
                  <a:cubicBezTo>
                    <a:pt x="1057" y="264"/>
                    <a:pt x="1058" y="264"/>
                    <a:pt x="1058" y="264"/>
                  </a:cubicBezTo>
                  <a:cubicBezTo>
                    <a:pt x="1059" y="264"/>
                    <a:pt x="1059" y="265"/>
                    <a:pt x="1059" y="265"/>
                  </a:cubicBezTo>
                  <a:cubicBezTo>
                    <a:pt x="1060" y="265"/>
                    <a:pt x="1060" y="265"/>
                    <a:pt x="1060" y="265"/>
                  </a:cubicBezTo>
                  <a:cubicBezTo>
                    <a:pt x="1060" y="265"/>
                    <a:pt x="1060" y="265"/>
                    <a:pt x="1061" y="265"/>
                  </a:cubicBezTo>
                  <a:cubicBezTo>
                    <a:pt x="1061" y="266"/>
                    <a:pt x="1061" y="266"/>
                    <a:pt x="1061" y="266"/>
                  </a:cubicBezTo>
                  <a:cubicBezTo>
                    <a:pt x="1061" y="266"/>
                    <a:pt x="1061" y="266"/>
                    <a:pt x="1061" y="266"/>
                  </a:cubicBezTo>
                  <a:cubicBezTo>
                    <a:pt x="1061" y="266"/>
                    <a:pt x="1061" y="266"/>
                    <a:pt x="1061" y="266"/>
                  </a:cubicBezTo>
                  <a:cubicBezTo>
                    <a:pt x="1061" y="266"/>
                    <a:pt x="1061" y="266"/>
                    <a:pt x="1061" y="266"/>
                  </a:cubicBezTo>
                  <a:cubicBezTo>
                    <a:pt x="1061" y="266"/>
                    <a:pt x="1061" y="266"/>
                    <a:pt x="1061" y="266"/>
                  </a:cubicBezTo>
                  <a:cubicBezTo>
                    <a:pt x="1061" y="266"/>
                    <a:pt x="1061" y="266"/>
                    <a:pt x="1061" y="266"/>
                  </a:cubicBezTo>
                  <a:cubicBezTo>
                    <a:pt x="1060" y="266"/>
                    <a:pt x="1060" y="266"/>
                    <a:pt x="1060" y="266"/>
                  </a:cubicBezTo>
                  <a:cubicBezTo>
                    <a:pt x="1060" y="266"/>
                    <a:pt x="1060" y="266"/>
                    <a:pt x="1060" y="266"/>
                  </a:cubicBezTo>
                  <a:cubicBezTo>
                    <a:pt x="1060" y="266"/>
                    <a:pt x="1060" y="266"/>
                    <a:pt x="1060" y="266"/>
                  </a:cubicBezTo>
                  <a:cubicBezTo>
                    <a:pt x="1060" y="266"/>
                    <a:pt x="1060" y="266"/>
                    <a:pt x="1060" y="266"/>
                  </a:cubicBezTo>
                  <a:cubicBezTo>
                    <a:pt x="1059" y="266"/>
                    <a:pt x="1059" y="266"/>
                    <a:pt x="1058" y="266"/>
                  </a:cubicBezTo>
                  <a:cubicBezTo>
                    <a:pt x="1057" y="266"/>
                    <a:pt x="1056" y="266"/>
                    <a:pt x="1056" y="266"/>
                  </a:cubicBezTo>
                  <a:cubicBezTo>
                    <a:pt x="1055" y="266"/>
                    <a:pt x="1054" y="267"/>
                    <a:pt x="1053" y="267"/>
                  </a:cubicBezTo>
                  <a:cubicBezTo>
                    <a:pt x="1053" y="267"/>
                    <a:pt x="1052" y="268"/>
                    <a:pt x="1052" y="268"/>
                  </a:cubicBezTo>
                  <a:cubicBezTo>
                    <a:pt x="1051" y="268"/>
                    <a:pt x="1051" y="268"/>
                    <a:pt x="1051" y="268"/>
                  </a:cubicBezTo>
                  <a:cubicBezTo>
                    <a:pt x="1051" y="268"/>
                    <a:pt x="1051" y="268"/>
                    <a:pt x="1051" y="268"/>
                  </a:cubicBezTo>
                  <a:cubicBezTo>
                    <a:pt x="1051" y="268"/>
                    <a:pt x="1051" y="268"/>
                    <a:pt x="1051" y="268"/>
                  </a:cubicBezTo>
                  <a:cubicBezTo>
                    <a:pt x="1051" y="268"/>
                    <a:pt x="1051" y="268"/>
                    <a:pt x="1051" y="268"/>
                  </a:cubicBezTo>
                  <a:cubicBezTo>
                    <a:pt x="1051" y="268"/>
                    <a:pt x="1051" y="268"/>
                    <a:pt x="1051" y="268"/>
                  </a:cubicBezTo>
                  <a:cubicBezTo>
                    <a:pt x="1050" y="268"/>
                    <a:pt x="1050" y="268"/>
                    <a:pt x="1050" y="268"/>
                  </a:cubicBezTo>
                  <a:cubicBezTo>
                    <a:pt x="1050" y="268"/>
                    <a:pt x="1050" y="268"/>
                    <a:pt x="1050" y="268"/>
                  </a:cubicBezTo>
                  <a:cubicBezTo>
                    <a:pt x="1050" y="268"/>
                    <a:pt x="1050" y="268"/>
                    <a:pt x="1050" y="268"/>
                  </a:cubicBezTo>
                  <a:cubicBezTo>
                    <a:pt x="1050" y="268"/>
                    <a:pt x="1049" y="268"/>
                    <a:pt x="1049" y="268"/>
                  </a:cubicBezTo>
                  <a:cubicBezTo>
                    <a:pt x="1049" y="268"/>
                    <a:pt x="1049" y="268"/>
                    <a:pt x="1049" y="268"/>
                  </a:cubicBezTo>
                  <a:cubicBezTo>
                    <a:pt x="1049" y="268"/>
                    <a:pt x="1048" y="268"/>
                    <a:pt x="1048" y="267"/>
                  </a:cubicBezTo>
                  <a:cubicBezTo>
                    <a:pt x="1048" y="267"/>
                    <a:pt x="1048" y="267"/>
                    <a:pt x="1048" y="267"/>
                  </a:cubicBezTo>
                  <a:cubicBezTo>
                    <a:pt x="1048" y="267"/>
                    <a:pt x="1047" y="267"/>
                    <a:pt x="1047" y="267"/>
                  </a:cubicBezTo>
                  <a:cubicBezTo>
                    <a:pt x="1047" y="267"/>
                    <a:pt x="1047" y="268"/>
                    <a:pt x="1047" y="268"/>
                  </a:cubicBezTo>
                  <a:cubicBezTo>
                    <a:pt x="1047" y="268"/>
                    <a:pt x="1046" y="268"/>
                    <a:pt x="1046" y="268"/>
                  </a:cubicBezTo>
                  <a:cubicBezTo>
                    <a:pt x="1046" y="268"/>
                    <a:pt x="1046" y="268"/>
                    <a:pt x="1046" y="268"/>
                  </a:cubicBezTo>
                  <a:cubicBezTo>
                    <a:pt x="1045" y="268"/>
                    <a:pt x="1045" y="269"/>
                    <a:pt x="1044" y="269"/>
                  </a:cubicBezTo>
                  <a:cubicBezTo>
                    <a:pt x="1044" y="269"/>
                    <a:pt x="1044" y="269"/>
                    <a:pt x="1043" y="269"/>
                  </a:cubicBezTo>
                  <a:cubicBezTo>
                    <a:pt x="1043" y="269"/>
                    <a:pt x="1042" y="269"/>
                    <a:pt x="1042" y="270"/>
                  </a:cubicBezTo>
                  <a:cubicBezTo>
                    <a:pt x="1041" y="270"/>
                    <a:pt x="1040" y="270"/>
                    <a:pt x="1040" y="270"/>
                  </a:cubicBezTo>
                  <a:cubicBezTo>
                    <a:pt x="1040" y="270"/>
                    <a:pt x="1039" y="270"/>
                    <a:pt x="1039" y="270"/>
                  </a:cubicBezTo>
                  <a:cubicBezTo>
                    <a:pt x="1039" y="270"/>
                    <a:pt x="1039" y="270"/>
                    <a:pt x="1039" y="270"/>
                  </a:cubicBezTo>
                  <a:cubicBezTo>
                    <a:pt x="1038" y="270"/>
                    <a:pt x="1038" y="270"/>
                    <a:pt x="1038" y="270"/>
                  </a:cubicBezTo>
                  <a:cubicBezTo>
                    <a:pt x="1038" y="270"/>
                    <a:pt x="1038" y="269"/>
                    <a:pt x="1037" y="269"/>
                  </a:cubicBezTo>
                  <a:cubicBezTo>
                    <a:pt x="1037" y="269"/>
                    <a:pt x="1037" y="269"/>
                    <a:pt x="1037" y="269"/>
                  </a:cubicBezTo>
                  <a:cubicBezTo>
                    <a:pt x="1037" y="269"/>
                    <a:pt x="1037" y="269"/>
                    <a:pt x="1037" y="269"/>
                  </a:cubicBezTo>
                  <a:cubicBezTo>
                    <a:pt x="1037" y="269"/>
                    <a:pt x="1037" y="269"/>
                    <a:pt x="1037" y="269"/>
                  </a:cubicBezTo>
                  <a:cubicBezTo>
                    <a:pt x="1037" y="269"/>
                    <a:pt x="1037" y="269"/>
                    <a:pt x="1037" y="269"/>
                  </a:cubicBezTo>
                  <a:cubicBezTo>
                    <a:pt x="1037" y="269"/>
                    <a:pt x="1037" y="269"/>
                    <a:pt x="1036" y="270"/>
                  </a:cubicBezTo>
                  <a:cubicBezTo>
                    <a:pt x="1036" y="270"/>
                    <a:pt x="1036" y="270"/>
                    <a:pt x="1036" y="270"/>
                  </a:cubicBezTo>
                  <a:cubicBezTo>
                    <a:pt x="1035" y="270"/>
                    <a:pt x="1035" y="270"/>
                    <a:pt x="1035" y="270"/>
                  </a:cubicBezTo>
                  <a:cubicBezTo>
                    <a:pt x="1035" y="270"/>
                    <a:pt x="1034" y="270"/>
                    <a:pt x="1034" y="270"/>
                  </a:cubicBezTo>
                  <a:cubicBezTo>
                    <a:pt x="1034" y="270"/>
                    <a:pt x="1034" y="270"/>
                    <a:pt x="1033" y="271"/>
                  </a:cubicBezTo>
                  <a:cubicBezTo>
                    <a:pt x="1033" y="271"/>
                    <a:pt x="1033" y="271"/>
                    <a:pt x="1032" y="271"/>
                  </a:cubicBezTo>
                  <a:cubicBezTo>
                    <a:pt x="1032" y="271"/>
                    <a:pt x="1032" y="271"/>
                    <a:pt x="1032" y="271"/>
                  </a:cubicBezTo>
                  <a:cubicBezTo>
                    <a:pt x="1031" y="271"/>
                    <a:pt x="1031" y="271"/>
                    <a:pt x="1031" y="271"/>
                  </a:cubicBezTo>
                  <a:cubicBezTo>
                    <a:pt x="1031" y="271"/>
                    <a:pt x="1030" y="271"/>
                    <a:pt x="1030" y="271"/>
                  </a:cubicBezTo>
                  <a:cubicBezTo>
                    <a:pt x="1030" y="271"/>
                    <a:pt x="1030" y="271"/>
                    <a:pt x="1030" y="271"/>
                  </a:cubicBezTo>
                  <a:cubicBezTo>
                    <a:pt x="1030" y="271"/>
                    <a:pt x="1030" y="271"/>
                    <a:pt x="1030" y="271"/>
                  </a:cubicBezTo>
                  <a:cubicBezTo>
                    <a:pt x="1029" y="271"/>
                    <a:pt x="1029" y="271"/>
                    <a:pt x="1029" y="271"/>
                  </a:cubicBezTo>
                  <a:cubicBezTo>
                    <a:pt x="1029" y="271"/>
                    <a:pt x="1029" y="271"/>
                    <a:pt x="1029" y="270"/>
                  </a:cubicBezTo>
                  <a:cubicBezTo>
                    <a:pt x="1029" y="270"/>
                    <a:pt x="1029" y="270"/>
                    <a:pt x="1028" y="270"/>
                  </a:cubicBezTo>
                  <a:cubicBezTo>
                    <a:pt x="1028" y="270"/>
                    <a:pt x="1028" y="270"/>
                    <a:pt x="1028" y="270"/>
                  </a:cubicBezTo>
                  <a:cubicBezTo>
                    <a:pt x="1028" y="270"/>
                    <a:pt x="1028" y="270"/>
                    <a:pt x="1028" y="270"/>
                  </a:cubicBezTo>
                  <a:cubicBezTo>
                    <a:pt x="1028" y="270"/>
                    <a:pt x="1028" y="270"/>
                    <a:pt x="1029" y="269"/>
                  </a:cubicBezTo>
                  <a:cubicBezTo>
                    <a:pt x="1029" y="269"/>
                    <a:pt x="1029" y="269"/>
                    <a:pt x="1029" y="269"/>
                  </a:cubicBezTo>
                  <a:cubicBezTo>
                    <a:pt x="1029" y="269"/>
                    <a:pt x="1030" y="269"/>
                    <a:pt x="1030" y="269"/>
                  </a:cubicBezTo>
                  <a:cubicBezTo>
                    <a:pt x="1030" y="269"/>
                    <a:pt x="1031" y="269"/>
                    <a:pt x="1031" y="269"/>
                  </a:cubicBezTo>
                  <a:cubicBezTo>
                    <a:pt x="1031" y="269"/>
                    <a:pt x="1031" y="269"/>
                    <a:pt x="1031" y="269"/>
                  </a:cubicBezTo>
                  <a:cubicBezTo>
                    <a:pt x="1031" y="269"/>
                    <a:pt x="1031" y="269"/>
                    <a:pt x="1031" y="269"/>
                  </a:cubicBezTo>
                  <a:cubicBezTo>
                    <a:pt x="1031" y="269"/>
                    <a:pt x="1031" y="269"/>
                    <a:pt x="1031" y="269"/>
                  </a:cubicBezTo>
                  <a:cubicBezTo>
                    <a:pt x="1031" y="269"/>
                    <a:pt x="1032" y="269"/>
                    <a:pt x="1032" y="269"/>
                  </a:cubicBezTo>
                  <a:cubicBezTo>
                    <a:pt x="1032" y="269"/>
                    <a:pt x="1032" y="269"/>
                    <a:pt x="1032" y="269"/>
                  </a:cubicBezTo>
                  <a:cubicBezTo>
                    <a:pt x="1032" y="269"/>
                    <a:pt x="1032" y="269"/>
                    <a:pt x="1032" y="269"/>
                  </a:cubicBezTo>
                  <a:cubicBezTo>
                    <a:pt x="1032" y="269"/>
                    <a:pt x="1032" y="269"/>
                    <a:pt x="1032" y="269"/>
                  </a:cubicBezTo>
                  <a:cubicBezTo>
                    <a:pt x="1032" y="269"/>
                    <a:pt x="1032" y="269"/>
                    <a:pt x="1032" y="269"/>
                  </a:cubicBezTo>
                  <a:cubicBezTo>
                    <a:pt x="1032" y="269"/>
                    <a:pt x="1033" y="269"/>
                    <a:pt x="1033" y="269"/>
                  </a:cubicBezTo>
                  <a:cubicBezTo>
                    <a:pt x="1033" y="269"/>
                    <a:pt x="1034" y="268"/>
                    <a:pt x="1034" y="268"/>
                  </a:cubicBezTo>
                  <a:cubicBezTo>
                    <a:pt x="1034" y="268"/>
                    <a:pt x="1034" y="268"/>
                    <a:pt x="1035" y="268"/>
                  </a:cubicBezTo>
                  <a:cubicBezTo>
                    <a:pt x="1035" y="267"/>
                    <a:pt x="1035" y="267"/>
                    <a:pt x="1035" y="267"/>
                  </a:cubicBezTo>
                  <a:cubicBezTo>
                    <a:pt x="1035" y="267"/>
                    <a:pt x="1035" y="267"/>
                    <a:pt x="1035" y="267"/>
                  </a:cubicBezTo>
                  <a:cubicBezTo>
                    <a:pt x="1035" y="266"/>
                    <a:pt x="1035" y="266"/>
                    <a:pt x="1035" y="266"/>
                  </a:cubicBezTo>
                  <a:cubicBezTo>
                    <a:pt x="1035" y="266"/>
                    <a:pt x="1034" y="266"/>
                    <a:pt x="1034" y="266"/>
                  </a:cubicBezTo>
                  <a:cubicBezTo>
                    <a:pt x="1034" y="266"/>
                    <a:pt x="1033" y="265"/>
                    <a:pt x="1033" y="265"/>
                  </a:cubicBezTo>
                  <a:cubicBezTo>
                    <a:pt x="1033" y="265"/>
                    <a:pt x="1033" y="265"/>
                    <a:pt x="1032" y="265"/>
                  </a:cubicBezTo>
                  <a:cubicBezTo>
                    <a:pt x="1032" y="265"/>
                    <a:pt x="1032" y="265"/>
                    <a:pt x="1032" y="265"/>
                  </a:cubicBezTo>
                  <a:cubicBezTo>
                    <a:pt x="1032" y="265"/>
                    <a:pt x="1031" y="264"/>
                    <a:pt x="1031" y="264"/>
                  </a:cubicBezTo>
                  <a:cubicBezTo>
                    <a:pt x="1031" y="264"/>
                    <a:pt x="1031" y="264"/>
                    <a:pt x="1031" y="264"/>
                  </a:cubicBezTo>
                  <a:cubicBezTo>
                    <a:pt x="1031" y="263"/>
                    <a:pt x="1030" y="263"/>
                    <a:pt x="1030" y="263"/>
                  </a:cubicBezTo>
                  <a:cubicBezTo>
                    <a:pt x="1030" y="263"/>
                    <a:pt x="1030" y="263"/>
                    <a:pt x="1030" y="263"/>
                  </a:cubicBezTo>
                  <a:cubicBezTo>
                    <a:pt x="1029" y="262"/>
                    <a:pt x="1029" y="262"/>
                    <a:pt x="1029" y="262"/>
                  </a:cubicBezTo>
                  <a:cubicBezTo>
                    <a:pt x="1029" y="262"/>
                    <a:pt x="1029" y="262"/>
                    <a:pt x="1028" y="262"/>
                  </a:cubicBezTo>
                  <a:cubicBezTo>
                    <a:pt x="1028" y="262"/>
                    <a:pt x="1028" y="262"/>
                    <a:pt x="1028" y="262"/>
                  </a:cubicBezTo>
                  <a:cubicBezTo>
                    <a:pt x="1028" y="262"/>
                    <a:pt x="1028" y="262"/>
                    <a:pt x="1028" y="262"/>
                  </a:cubicBezTo>
                  <a:cubicBezTo>
                    <a:pt x="1027" y="262"/>
                    <a:pt x="1027" y="262"/>
                    <a:pt x="1027" y="262"/>
                  </a:cubicBezTo>
                  <a:cubicBezTo>
                    <a:pt x="1027" y="262"/>
                    <a:pt x="1027" y="262"/>
                    <a:pt x="1027" y="263"/>
                  </a:cubicBezTo>
                  <a:cubicBezTo>
                    <a:pt x="1027" y="263"/>
                    <a:pt x="1026" y="263"/>
                    <a:pt x="1026" y="263"/>
                  </a:cubicBezTo>
                  <a:cubicBezTo>
                    <a:pt x="1026" y="263"/>
                    <a:pt x="1026" y="263"/>
                    <a:pt x="1026" y="263"/>
                  </a:cubicBezTo>
                  <a:cubicBezTo>
                    <a:pt x="1025" y="263"/>
                    <a:pt x="1025" y="263"/>
                    <a:pt x="1025" y="263"/>
                  </a:cubicBezTo>
                  <a:cubicBezTo>
                    <a:pt x="1025" y="263"/>
                    <a:pt x="1025" y="263"/>
                    <a:pt x="1025" y="263"/>
                  </a:cubicBezTo>
                  <a:cubicBezTo>
                    <a:pt x="1024" y="263"/>
                    <a:pt x="1024" y="263"/>
                    <a:pt x="1024" y="263"/>
                  </a:cubicBezTo>
                  <a:cubicBezTo>
                    <a:pt x="1024" y="263"/>
                    <a:pt x="1023" y="263"/>
                    <a:pt x="1023" y="263"/>
                  </a:cubicBezTo>
                  <a:cubicBezTo>
                    <a:pt x="1023" y="263"/>
                    <a:pt x="1023" y="263"/>
                    <a:pt x="1022" y="262"/>
                  </a:cubicBezTo>
                  <a:cubicBezTo>
                    <a:pt x="1022" y="262"/>
                    <a:pt x="1022" y="262"/>
                    <a:pt x="1022" y="262"/>
                  </a:cubicBezTo>
                  <a:cubicBezTo>
                    <a:pt x="1021" y="261"/>
                    <a:pt x="1021" y="261"/>
                    <a:pt x="1021" y="261"/>
                  </a:cubicBezTo>
                  <a:cubicBezTo>
                    <a:pt x="1021" y="261"/>
                    <a:pt x="1020" y="261"/>
                    <a:pt x="1020" y="261"/>
                  </a:cubicBezTo>
                  <a:cubicBezTo>
                    <a:pt x="1020" y="261"/>
                    <a:pt x="1019" y="261"/>
                    <a:pt x="1019" y="261"/>
                  </a:cubicBezTo>
                  <a:cubicBezTo>
                    <a:pt x="1018" y="260"/>
                    <a:pt x="1018" y="260"/>
                    <a:pt x="1017" y="260"/>
                  </a:cubicBezTo>
                  <a:cubicBezTo>
                    <a:pt x="1017" y="260"/>
                    <a:pt x="1016" y="260"/>
                    <a:pt x="1015" y="260"/>
                  </a:cubicBezTo>
                  <a:cubicBezTo>
                    <a:pt x="1015" y="260"/>
                    <a:pt x="1014" y="260"/>
                    <a:pt x="1014" y="260"/>
                  </a:cubicBezTo>
                  <a:cubicBezTo>
                    <a:pt x="1013" y="260"/>
                    <a:pt x="1013" y="260"/>
                    <a:pt x="1012" y="261"/>
                  </a:cubicBezTo>
                  <a:cubicBezTo>
                    <a:pt x="1011" y="261"/>
                    <a:pt x="1011" y="261"/>
                    <a:pt x="1010" y="261"/>
                  </a:cubicBezTo>
                  <a:cubicBezTo>
                    <a:pt x="1009" y="262"/>
                    <a:pt x="1009" y="262"/>
                    <a:pt x="1009" y="263"/>
                  </a:cubicBezTo>
                  <a:cubicBezTo>
                    <a:pt x="1008" y="263"/>
                    <a:pt x="1008" y="264"/>
                    <a:pt x="1008" y="264"/>
                  </a:cubicBezTo>
                  <a:cubicBezTo>
                    <a:pt x="1008" y="264"/>
                    <a:pt x="1007" y="265"/>
                    <a:pt x="1007" y="265"/>
                  </a:cubicBezTo>
                  <a:cubicBezTo>
                    <a:pt x="1007" y="265"/>
                    <a:pt x="1007" y="265"/>
                    <a:pt x="1006" y="265"/>
                  </a:cubicBezTo>
                  <a:cubicBezTo>
                    <a:pt x="1006" y="265"/>
                    <a:pt x="1006" y="265"/>
                    <a:pt x="1005" y="265"/>
                  </a:cubicBezTo>
                  <a:cubicBezTo>
                    <a:pt x="1005" y="265"/>
                    <a:pt x="1005" y="265"/>
                    <a:pt x="1005" y="265"/>
                  </a:cubicBezTo>
                  <a:cubicBezTo>
                    <a:pt x="1004" y="265"/>
                    <a:pt x="1004" y="265"/>
                    <a:pt x="1004" y="265"/>
                  </a:cubicBezTo>
                  <a:cubicBezTo>
                    <a:pt x="1004" y="265"/>
                    <a:pt x="1003" y="265"/>
                    <a:pt x="1003" y="265"/>
                  </a:cubicBezTo>
                  <a:cubicBezTo>
                    <a:pt x="1003" y="265"/>
                    <a:pt x="1003" y="265"/>
                    <a:pt x="1002" y="265"/>
                  </a:cubicBezTo>
                  <a:cubicBezTo>
                    <a:pt x="1002" y="265"/>
                    <a:pt x="1002" y="264"/>
                    <a:pt x="1002" y="264"/>
                  </a:cubicBezTo>
                  <a:cubicBezTo>
                    <a:pt x="1002" y="264"/>
                    <a:pt x="1002" y="264"/>
                    <a:pt x="1002" y="264"/>
                  </a:cubicBezTo>
                  <a:cubicBezTo>
                    <a:pt x="1002" y="264"/>
                    <a:pt x="1002" y="264"/>
                    <a:pt x="1001" y="264"/>
                  </a:cubicBezTo>
                  <a:cubicBezTo>
                    <a:pt x="1001" y="264"/>
                    <a:pt x="1001" y="264"/>
                    <a:pt x="1001" y="264"/>
                  </a:cubicBezTo>
                  <a:cubicBezTo>
                    <a:pt x="1001" y="264"/>
                    <a:pt x="1001" y="264"/>
                    <a:pt x="1000" y="264"/>
                  </a:cubicBezTo>
                  <a:cubicBezTo>
                    <a:pt x="1000" y="264"/>
                    <a:pt x="1000" y="264"/>
                    <a:pt x="1000" y="265"/>
                  </a:cubicBezTo>
                  <a:cubicBezTo>
                    <a:pt x="1000" y="265"/>
                    <a:pt x="999" y="265"/>
                    <a:pt x="999" y="265"/>
                  </a:cubicBezTo>
                  <a:cubicBezTo>
                    <a:pt x="999" y="265"/>
                    <a:pt x="999" y="265"/>
                    <a:pt x="999" y="265"/>
                  </a:cubicBezTo>
                  <a:cubicBezTo>
                    <a:pt x="998" y="265"/>
                    <a:pt x="998" y="265"/>
                    <a:pt x="998" y="265"/>
                  </a:cubicBezTo>
                  <a:cubicBezTo>
                    <a:pt x="998" y="265"/>
                    <a:pt x="997" y="265"/>
                    <a:pt x="997" y="265"/>
                  </a:cubicBezTo>
                  <a:cubicBezTo>
                    <a:pt x="997" y="266"/>
                    <a:pt x="997" y="266"/>
                    <a:pt x="996" y="266"/>
                  </a:cubicBezTo>
                  <a:cubicBezTo>
                    <a:pt x="996" y="266"/>
                    <a:pt x="996" y="266"/>
                    <a:pt x="995" y="266"/>
                  </a:cubicBezTo>
                  <a:cubicBezTo>
                    <a:pt x="995" y="266"/>
                    <a:pt x="995" y="266"/>
                    <a:pt x="995" y="266"/>
                  </a:cubicBezTo>
                  <a:cubicBezTo>
                    <a:pt x="995" y="266"/>
                    <a:pt x="995" y="266"/>
                    <a:pt x="995" y="266"/>
                  </a:cubicBezTo>
                  <a:cubicBezTo>
                    <a:pt x="995" y="266"/>
                    <a:pt x="995" y="266"/>
                    <a:pt x="995" y="266"/>
                  </a:cubicBezTo>
                  <a:cubicBezTo>
                    <a:pt x="995" y="266"/>
                    <a:pt x="994" y="266"/>
                    <a:pt x="994" y="266"/>
                  </a:cubicBezTo>
                  <a:cubicBezTo>
                    <a:pt x="994" y="266"/>
                    <a:pt x="994" y="266"/>
                    <a:pt x="994" y="266"/>
                  </a:cubicBezTo>
                  <a:cubicBezTo>
                    <a:pt x="994" y="266"/>
                    <a:pt x="993" y="266"/>
                    <a:pt x="993" y="265"/>
                  </a:cubicBezTo>
                  <a:cubicBezTo>
                    <a:pt x="993" y="265"/>
                    <a:pt x="993" y="265"/>
                    <a:pt x="993" y="265"/>
                  </a:cubicBezTo>
                  <a:cubicBezTo>
                    <a:pt x="993" y="265"/>
                    <a:pt x="993" y="265"/>
                    <a:pt x="992" y="265"/>
                  </a:cubicBezTo>
                  <a:cubicBezTo>
                    <a:pt x="992" y="265"/>
                    <a:pt x="992" y="265"/>
                    <a:pt x="991" y="265"/>
                  </a:cubicBezTo>
                  <a:cubicBezTo>
                    <a:pt x="991" y="265"/>
                    <a:pt x="991" y="265"/>
                    <a:pt x="990" y="265"/>
                  </a:cubicBezTo>
                  <a:cubicBezTo>
                    <a:pt x="990" y="265"/>
                    <a:pt x="990" y="265"/>
                    <a:pt x="990" y="265"/>
                  </a:cubicBezTo>
                  <a:cubicBezTo>
                    <a:pt x="989" y="265"/>
                    <a:pt x="989" y="265"/>
                    <a:pt x="989" y="265"/>
                  </a:cubicBezTo>
                  <a:cubicBezTo>
                    <a:pt x="988" y="265"/>
                    <a:pt x="988" y="265"/>
                    <a:pt x="988" y="265"/>
                  </a:cubicBezTo>
                  <a:cubicBezTo>
                    <a:pt x="988" y="265"/>
                    <a:pt x="987" y="265"/>
                    <a:pt x="987" y="265"/>
                  </a:cubicBezTo>
                  <a:cubicBezTo>
                    <a:pt x="987" y="265"/>
                    <a:pt x="987" y="265"/>
                    <a:pt x="987" y="266"/>
                  </a:cubicBezTo>
                  <a:cubicBezTo>
                    <a:pt x="986" y="266"/>
                    <a:pt x="986" y="266"/>
                    <a:pt x="986" y="266"/>
                  </a:cubicBezTo>
                  <a:cubicBezTo>
                    <a:pt x="986" y="266"/>
                    <a:pt x="986" y="266"/>
                    <a:pt x="986" y="266"/>
                  </a:cubicBezTo>
                  <a:cubicBezTo>
                    <a:pt x="986" y="266"/>
                    <a:pt x="985" y="267"/>
                    <a:pt x="985" y="267"/>
                  </a:cubicBezTo>
                  <a:cubicBezTo>
                    <a:pt x="985" y="267"/>
                    <a:pt x="985" y="267"/>
                    <a:pt x="985" y="267"/>
                  </a:cubicBezTo>
                  <a:cubicBezTo>
                    <a:pt x="985" y="267"/>
                    <a:pt x="985" y="267"/>
                    <a:pt x="984" y="267"/>
                  </a:cubicBezTo>
                  <a:cubicBezTo>
                    <a:pt x="984" y="267"/>
                    <a:pt x="984" y="267"/>
                    <a:pt x="984" y="267"/>
                  </a:cubicBezTo>
                  <a:cubicBezTo>
                    <a:pt x="984" y="267"/>
                    <a:pt x="984" y="267"/>
                    <a:pt x="984" y="267"/>
                  </a:cubicBezTo>
                  <a:cubicBezTo>
                    <a:pt x="983" y="267"/>
                    <a:pt x="983" y="267"/>
                    <a:pt x="983" y="266"/>
                  </a:cubicBezTo>
                  <a:cubicBezTo>
                    <a:pt x="983" y="266"/>
                    <a:pt x="983" y="266"/>
                    <a:pt x="983" y="266"/>
                  </a:cubicBezTo>
                  <a:cubicBezTo>
                    <a:pt x="982" y="266"/>
                    <a:pt x="982" y="265"/>
                    <a:pt x="981" y="265"/>
                  </a:cubicBezTo>
                  <a:cubicBezTo>
                    <a:pt x="980" y="265"/>
                    <a:pt x="979" y="264"/>
                    <a:pt x="977" y="264"/>
                  </a:cubicBezTo>
                  <a:cubicBezTo>
                    <a:pt x="976" y="264"/>
                    <a:pt x="975" y="264"/>
                    <a:pt x="973" y="263"/>
                  </a:cubicBezTo>
                  <a:cubicBezTo>
                    <a:pt x="972" y="263"/>
                    <a:pt x="971" y="263"/>
                    <a:pt x="969" y="263"/>
                  </a:cubicBezTo>
                  <a:cubicBezTo>
                    <a:pt x="969" y="263"/>
                    <a:pt x="968" y="263"/>
                    <a:pt x="968" y="263"/>
                  </a:cubicBezTo>
                  <a:cubicBezTo>
                    <a:pt x="967" y="263"/>
                    <a:pt x="967" y="263"/>
                    <a:pt x="966" y="263"/>
                  </a:cubicBezTo>
                  <a:cubicBezTo>
                    <a:pt x="966" y="263"/>
                    <a:pt x="966" y="263"/>
                    <a:pt x="965" y="263"/>
                  </a:cubicBezTo>
                  <a:cubicBezTo>
                    <a:pt x="965" y="264"/>
                    <a:pt x="964" y="264"/>
                    <a:pt x="964" y="264"/>
                  </a:cubicBezTo>
                  <a:cubicBezTo>
                    <a:pt x="963" y="264"/>
                    <a:pt x="961" y="265"/>
                    <a:pt x="959" y="265"/>
                  </a:cubicBezTo>
                  <a:cubicBezTo>
                    <a:pt x="957" y="266"/>
                    <a:pt x="956" y="267"/>
                    <a:pt x="954" y="267"/>
                  </a:cubicBezTo>
                  <a:cubicBezTo>
                    <a:pt x="952" y="268"/>
                    <a:pt x="951" y="269"/>
                    <a:pt x="950" y="270"/>
                  </a:cubicBezTo>
                  <a:cubicBezTo>
                    <a:pt x="949" y="271"/>
                    <a:pt x="948" y="271"/>
                    <a:pt x="948" y="272"/>
                  </a:cubicBezTo>
                  <a:cubicBezTo>
                    <a:pt x="948" y="272"/>
                    <a:pt x="948" y="273"/>
                    <a:pt x="948" y="273"/>
                  </a:cubicBezTo>
                  <a:cubicBezTo>
                    <a:pt x="948" y="273"/>
                    <a:pt x="947" y="273"/>
                    <a:pt x="947" y="274"/>
                  </a:cubicBezTo>
                  <a:cubicBezTo>
                    <a:pt x="947" y="274"/>
                    <a:pt x="946" y="274"/>
                    <a:pt x="946" y="274"/>
                  </a:cubicBezTo>
                  <a:cubicBezTo>
                    <a:pt x="945" y="275"/>
                    <a:pt x="945" y="275"/>
                    <a:pt x="944" y="275"/>
                  </a:cubicBezTo>
                  <a:cubicBezTo>
                    <a:pt x="944" y="276"/>
                    <a:pt x="943" y="276"/>
                    <a:pt x="943" y="276"/>
                  </a:cubicBezTo>
                  <a:cubicBezTo>
                    <a:pt x="942" y="277"/>
                    <a:pt x="942" y="277"/>
                    <a:pt x="941" y="277"/>
                  </a:cubicBezTo>
                  <a:cubicBezTo>
                    <a:pt x="941" y="278"/>
                    <a:pt x="940" y="278"/>
                    <a:pt x="940" y="278"/>
                  </a:cubicBezTo>
                  <a:cubicBezTo>
                    <a:pt x="940" y="279"/>
                    <a:pt x="940" y="279"/>
                    <a:pt x="939" y="280"/>
                  </a:cubicBezTo>
                  <a:cubicBezTo>
                    <a:pt x="939" y="280"/>
                    <a:pt x="939" y="281"/>
                    <a:pt x="938" y="281"/>
                  </a:cubicBezTo>
                  <a:cubicBezTo>
                    <a:pt x="938" y="282"/>
                    <a:pt x="937" y="283"/>
                    <a:pt x="936" y="283"/>
                  </a:cubicBezTo>
                  <a:cubicBezTo>
                    <a:pt x="936" y="284"/>
                    <a:pt x="935" y="285"/>
                    <a:pt x="934" y="286"/>
                  </a:cubicBezTo>
                  <a:cubicBezTo>
                    <a:pt x="933" y="287"/>
                    <a:pt x="932" y="288"/>
                    <a:pt x="931" y="289"/>
                  </a:cubicBezTo>
                  <a:cubicBezTo>
                    <a:pt x="930" y="289"/>
                    <a:pt x="930" y="289"/>
                    <a:pt x="929" y="290"/>
                  </a:cubicBezTo>
                  <a:cubicBezTo>
                    <a:pt x="929" y="290"/>
                    <a:pt x="928" y="291"/>
                    <a:pt x="927" y="291"/>
                  </a:cubicBezTo>
                  <a:cubicBezTo>
                    <a:pt x="927" y="291"/>
                    <a:pt x="926" y="292"/>
                    <a:pt x="926" y="292"/>
                  </a:cubicBezTo>
                  <a:cubicBezTo>
                    <a:pt x="925" y="292"/>
                    <a:pt x="925" y="293"/>
                    <a:pt x="924" y="293"/>
                  </a:cubicBezTo>
                  <a:cubicBezTo>
                    <a:pt x="924" y="294"/>
                    <a:pt x="923" y="294"/>
                    <a:pt x="922" y="294"/>
                  </a:cubicBezTo>
                  <a:cubicBezTo>
                    <a:pt x="922" y="295"/>
                    <a:pt x="921" y="295"/>
                    <a:pt x="921" y="296"/>
                  </a:cubicBezTo>
                  <a:cubicBezTo>
                    <a:pt x="920" y="296"/>
                    <a:pt x="920" y="296"/>
                    <a:pt x="920" y="297"/>
                  </a:cubicBezTo>
                  <a:cubicBezTo>
                    <a:pt x="919" y="297"/>
                    <a:pt x="919" y="297"/>
                    <a:pt x="919" y="298"/>
                  </a:cubicBezTo>
                  <a:cubicBezTo>
                    <a:pt x="919" y="298"/>
                    <a:pt x="919" y="298"/>
                    <a:pt x="919" y="298"/>
                  </a:cubicBezTo>
                  <a:cubicBezTo>
                    <a:pt x="919" y="298"/>
                    <a:pt x="919" y="299"/>
                    <a:pt x="918" y="299"/>
                  </a:cubicBezTo>
                  <a:cubicBezTo>
                    <a:pt x="918" y="300"/>
                    <a:pt x="918" y="300"/>
                    <a:pt x="918" y="301"/>
                  </a:cubicBezTo>
                  <a:cubicBezTo>
                    <a:pt x="917" y="301"/>
                    <a:pt x="917" y="302"/>
                    <a:pt x="917" y="302"/>
                  </a:cubicBezTo>
                  <a:cubicBezTo>
                    <a:pt x="916" y="302"/>
                    <a:pt x="916" y="303"/>
                    <a:pt x="915" y="303"/>
                  </a:cubicBezTo>
                  <a:cubicBezTo>
                    <a:pt x="915" y="303"/>
                    <a:pt x="915" y="303"/>
                    <a:pt x="915" y="303"/>
                  </a:cubicBezTo>
                  <a:cubicBezTo>
                    <a:pt x="915" y="303"/>
                    <a:pt x="914" y="303"/>
                    <a:pt x="914" y="304"/>
                  </a:cubicBezTo>
                  <a:cubicBezTo>
                    <a:pt x="914" y="304"/>
                    <a:pt x="914" y="304"/>
                    <a:pt x="914" y="304"/>
                  </a:cubicBezTo>
                  <a:cubicBezTo>
                    <a:pt x="914" y="304"/>
                    <a:pt x="914" y="304"/>
                    <a:pt x="914" y="304"/>
                  </a:cubicBezTo>
                  <a:cubicBezTo>
                    <a:pt x="916" y="304"/>
                    <a:pt x="916" y="304"/>
                    <a:pt x="916" y="304"/>
                  </a:cubicBezTo>
                  <a:cubicBezTo>
                    <a:pt x="917" y="303"/>
                    <a:pt x="917" y="303"/>
                    <a:pt x="918" y="302"/>
                  </a:cubicBezTo>
                  <a:cubicBezTo>
                    <a:pt x="918" y="302"/>
                    <a:pt x="918" y="302"/>
                    <a:pt x="919" y="301"/>
                  </a:cubicBezTo>
                  <a:cubicBezTo>
                    <a:pt x="919" y="301"/>
                    <a:pt x="919" y="300"/>
                    <a:pt x="919" y="300"/>
                  </a:cubicBezTo>
                  <a:cubicBezTo>
                    <a:pt x="920" y="299"/>
                    <a:pt x="920" y="299"/>
                    <a:pt x="920" y="298"/>
                  </a:cubicBezTo>
                  <a:cubicBezTo>
                    <a:pt x="920" y="298"/>
                    <a:pt x="920" y="298"/>
                    <a:pt x="920" y="298"/>
                  </a:cubicBezTo>
                  <a:cubicBezTo>
                    <a:pt x="920" y="298"/>
                    <a:pt x="920" y="297"/>
                    <a:pt x="920" y="297"/>
                  </a:cubicBezTo>
                  <a:cubicBezTo>
                    <a:pt x="921" y="297"/>
                    <a:pt x="921" y="296"/>
                    <a:pt x="922" y="296"/>
                  </a:cubicBezTo>
                  <a:cubicBezTo>
                    <a:pt x="922" y="296"/>
                    <a:pt x="923" y="295"/>
                    <a:pt x="923" y="295"/>
                  </a:cubicBezTo>
                  <a:cubicBezTo>
                    <a:pt x="924" y="295"/>
                    <a:pt x="924" y="294"/>
                    <a:pt x="925" y="294"/>
                  </a:cubicBezTo>
                  <a:cubicBezTo>
                    <a:pt x="925" y="294"/>
                    <a:pt x="926" y="293"/>
                    <a:pt x="926" y="293"/>
                  </a:cubicBezTo>
                  <a:cubicBezTo>
                    <a:pt x="927" y="293"/>
                    <a:pt x="928" y="292"/>
                    <a:pt x="928" y="292"/>
                  </a:cubicBezTo>
                  <a:cubicBezTo>
                    <a:pt x="929" y="291"/>
                    <a:pt x="929" y="291"/>
                    <a:pt x="930" y="291"/>
                  </a:cubicBezTo>
                  <a:cubicBezTo>
                    <a:pt x="930" y="290"/>
                    <a:pt x="931" y="290"/>
                    <a:pt x="931" y="289"/>
                  </a:cubicBezTo>
                  <a:cubicBezTo>
                    <a:pt x="933" y="288"/>
                    <a:pt x="934" y="287"/>
                    <a:pt x="935" y="286"/>
                  </a:cubicBezTo>
                  <a:cubicBezTo>
                    <a:pt x="936" y="286"/>
                    <a:pt x="937" y="285"/>
                    <a:pt x="937" y="284"/>
                  </a:cubicBezTo>
                  <a:cubicBezTo>
                    <a:pt x="938" y="283"/>
                    <a:pt x="939" y="283"/>
                    <a:pt x="939" y="282"/>
                  </a:cubicBezTo>
                  <a:cubicBezTo>
                    <a:pt x="940" y="281"/>
                    <a:pt x="940" y="281"/>
                    <a:pt x="940" y="280"/>
                  </a:cubicBezTo>
                  <a:cubicBezTo>
                    <a:pt x="940" y="280"/>
                    <a:pt x="941" y="279"/>
                    <a:pt x="941" y="279"/>
                  </a:cubicBezTo>
                  <a:cubicBezTo>
                    <a:pt x="941" y="279"/>
                    <a:pt x="942" y="278"/>
                    <a:pt x="942" y="278"/>
                  </a:cubicBezTo>
                  <a:cubicBezTo>
                    <a:pt x="942" y="278"/>
                    <a:pt x="943" y="277"/>
                    <a:pt x="943" y="277"/>
                  </a:cubicBezTo>
                  <a:cubicBezTo>
                    <a:pt x="944" y="277"/>
                    <a:pt x="944" y="276"/>
                    <a:pt x="945" y="276"/>
                  </a:cubicBezTo>
                  <a:cubicBezTo>
                    <a:pt x="946" y="276"/>
                    <a:pt x="946" y="275"/>
                    <a:pt x="947" y="275"/>
                  </a:cubicBezTo>
                  <a:cubicBezTo>
                    <a:pt x="947" y="275"/>
                    <a:pt x="948" y="274"/>
                    <a:pt x="948" y="274"/>
                  </a:cubicBezTo>
                  <a:cubicBezTo>
                    <a:pt x="948" y="274"/>
                    <a:pt x="949" y="273"/>
                    <a:pt x="949" y="273"/>
                  </a:cubicBezTo>
                  <a:cubicBezTo>
                    <a:pt x="949" y="273"/>
                    <a:pt x="949" y="272"/>
                    <a:pt x="949" y="272"/>
                  </a:cubicBezTo>
                  <a:cubicBezTo>
                    <a:pt x="949" y="272"/>
                    <a:pt x="950" y="271"/>
                    <a:pt x="951" y="271"/>
                  </a:cubicBezTo>
                  <a:cubicBezTo>
                    <a:pt x="952" y="270"/>
                    <a:pt x="953" y="269"/>
                    <a:pt x="954" y="268"/>
                  </a:cubicBezTo>
                  <a:cubicBezTo>
                    <a:pt x="956" y="268"/>
                    <a:pt x="958" y="267"/>
                    <a:pt x="959" y="266"/>
                  </a:cubicBezTo>
                  <a:cubicBezTo>
                    <a:pt x="961" y="265"/>
                    <a:pt x="963" y="265"/>
                    <a:pt x="964" y="265"/>
                  </a:cubicBezTo>
                  <a:cubicBezTo>
                    <a:pt x="965" y="265"/>
                    <a:pt x="965" y="265"/>
                    <a:pt x="965" y="264"/>
                  </a:cubicBezTo>
                  <a:cubicBezTo>
                    <a:pt x="966" y="264"/>
                    <a:pt x="966" y="264"/>
                    <a:pt x="967" y="264"/>
                  </a:cubicBezTo>
                  <a:cubicBezTo>
                    <a:pt x="967" y="264"/>
                    <a:pt x="967" y="264"/>
                    <a:pt x="968" y="264"/>
                  </a:cubicBezTo>
                  <a:cubicBezTo>
                    <a:pt x="968" y="264"/>
                    <a:pt x="969" y="264"/>
                    <a:pt x="969" y="264"/>
                  </a:cubicBezTo>
                  <a:cubicBezTo>
                    <a:pt x="971" y="264"/>
                    <a:pt x="972" y="264"/>
                    <a:pt x="973" y="264"/>
                  </a:cubicBezTo>
                  <a:cubicBezTo>
                    <a:pt x="975" y="265"/>
                    <a:pt x="976" y="265"/>
                    <a:pt x="977" y="265"/>
                  </a:cubicBezTo>
                  <a:cubicBezTo>
                    <a:pt x="978" y="265"/>
                    <a:pt x="979" y="266"/>
                    <a:pt x="980" y="266"/>
                  </a:cubicBezTo>
                  <a:cubicBezTo>
                    <a:pt x="981" y="266"/>
                    <a:pt x="982" y="266"/>
                    <a:pt x="982" y="267"/>
                  </a:cubicBezTo>
                  <a:cubicBezTo>
                    <a:pt x="982" y="267"/>
                    <a:pt x="982" y="267"/>
                    <a:pt x="983" y="267"/>
                  </a:cubicBezTo>
                  <a:cubicBezTo>
                    <a:pt x="983" y="267"/>
                    <a:pt x="983" y="268"/>
                    <a:pt x="983" y="268"/>
                  </a:cubicBezTo>
                  <a:cubicBezTo>
                    <a:pt x="983" y="268"/>
                    <a:pt x="984" y="268"/>
                    <a:pt x="984" y="268"/>
                  </a:cubicBezTo>
                  <a:cubicBezTo>
                    <a:pt x="984" y="268"/>
                    <a:pt x="984" y="268"/>
                    <a:pt x="984" y="268"/>
                  </a:cubicBezTo>
                  <a:cubicBezTo>
                    <a:pt x="985" y="268"/>
                    <a:pt x="985" y="268"/>
                    <a:pt x="985" y="268"/>
                  </a:cubicBezTo>
                  <a:cubicBezTo>
                    <a:pt x="986" y="268"/>
                    <a:pt x="986" y="268"/>
                    <a:pt x="986" y="267"/>
                  </a:cubicBezTo>
                  <a:cubicBezTo>
                    <a:pt x="986" y="267"/>
                    <a:pt x="986" y="267"/>
                    <a:pt x="987" y="267"/>
                  </a:cubicBezTo>
                  <a:cubicBezTo>
                    <a:pt x="987" y="267"/>
                    <a:pt x="987" y="267"/>
                    <a:pt x="987" y="267"/>
                  </a:cubicBezTo>
                  <a:cubicBezTo>
                    <a:pt x="987" y="266"/>
                    <a:pt x="987" y="266"/>
                    <a:pt x="987" y="266"/>
                  </a:cubicBezTo>
                  <a:cubicBezTo>
                    <a:pt x="987" y="266"/>
                    <a:pt x="988" y="266"/>
                    <a:pt x="988" y="266"/>
                  </a:cubicBezTo>
                  <a:cubicBezTo>
                    <a:pt x="988" y="266"/>
                    <a:pt x="988" y="266"/>
                    <a:pt x="988" y="266"/>
                  </a:cubicBezTo>
                  <a:cubicBezTo>
                    <a:pt x="988" y="266"/>
                    <a:pt x="989" y="266"/>
                    <a:pt x="989" y="266"/>
                  </a:cubicBezTo>
                  <a:cubicBezTo>
                    <a:pt x="989" y="266"/>
                    <a:pt x="989" y="266"/>
                    <a:pt x="990" y="266"/>
                  </a:cubicBezTo>
                  <a:cubicBezTo>
                    <a:pt x="990" y="266"/>
                    <a:pt x="990" y="266"/>
                    <a:pt x="990" y="266"/>
                  </a:cubicBezTo>
                  <a:cubicBezTo>
                    <a:pt x="991" y="266"/>
                    <a:pt x="991" y="266"/>
                    <a:pt x="991" y="266"/>
                  </a:cubicBezTo>
                  <a:cubicBezTo>
                    <a:pt x="992" y="266"/>
                    <a:pt x="992" y="266"/>
                    <a:pt x="992" y="266"/>
                  </a:cubicBezTo>
                  <a:cubicBezTo>
                    <a:pt x="992" y="266"/>
                    <a:pt x="993" y="266"/>
                    <a:pt x="993" y="266"/>
                  </a:cubicBezTo>
                  <a:cubicBezTo>
                    <a:pt x="993" y="266"/>
                    <a:pt x="993" y="266"/>
                    <a:pt x="993" y="266"/>
                  </a:cubicBezTo>
                  <a:cubicBezTo>
                    <a:pt x="993" y="266"/>
                    <a:pt x="994" y="266"/>
                    <a:pt x="994" y="267"/>
                  </a:cubicBezTo>
                  <a:cubicBezTo>
                    <a:pt x="994" y="267"/>
                    <a:pt x="994" y="267"/>
                    <a:pt x="994" y="267"/>
                  </a:cubicBezTo>
                  <a:cubicBezTo>
                    <a:pt x="994" y="267"/>
                    <a:pt x="994" y="267"/>
                    <a:pt x="995" y="267"/>
                  </a:cubicBezTo>
                  <a:cubicBezTo>
                    <a:pt x="995" y="267"/>
                    <a:pt x="995" y="267"/>
                    <a:pt x="995" y="267"/>
                  </a:cubicBezTo>
                  <a:cubicBezTo>
                    <a:pt x="995" y="267"/>
                    <a:pt x="995" y="267"/>
                    <a:pt x="995" y="267"/>
                  </a:cubicBezTo>
                  <a:cubicBezTo>
                    <a:pt x="995" y="267"/>
                    <a:pt x="995" y="267"/>
                    <a:pt x="995" y="267"/>
                  </a:cubicBezTo>
                  <a:cubicBezTo>
                    <a:pt x="996" y="267"/>
                    <a:pt x="996" y="267"/>
                    <a:pt x="997" y="267"/>
                  </a:cubicBezTo>
                  <a:cubicBezTo>
                    <a:pt x="997" y="267"/>
                    <a:pt x="997" y="266"/>
                    <a:pt x="998" y="266"/>
                  </a:cubicBezTo>
                  <a:cubicBezTo>
                    <a:pt x="998" y="266"/>
                    <a:pt x="998" y="266"/>
                    <a:pt x="998" y="266"/>
                  </a:cubicBezTo>
                  <a:cubicBezTo>
                    <a:pt x="999" y="266"/>
                    <a:pt x="999" y="266"/>
                    <a:pt x="999" y="266"/>
                  </a:cubicBezTo>
                  <a:cubicBezTo>
                    <a:pt x="999" y="266"/>
                    <a:pt x="999" y="266"/>
                    <a:pt x="1000" y="266"/>
                  </a:cubicBezTo>
                  <a:cubicBezTo>
                    <a:pt x="1000" y="266"/>
                    <a:pt x="1000" y="266"/>
                    <a:pt x="1000" y="265"/>
                  </a:cubicBezTo>
                  <a:cubicBezTo>
                    <a:pt x="1000" y="265"/>
                    <a:pt x="1000" y="265"/>
                    <a:pt x="1001" y="265"/>
                  </a:cubicBezTo>
                  <a:cubicBezTo>
                    <a:pt x="1001" y="265"/>
                    <a:pt x="1001" y="265"/>
                    <a:pt x="1001" y="265"/>
                  </a:cubicBezTo>
                  <a:cubicBezTo>
                    <a:pt x="1001" y="265"/>
                    <a:pt x="1001" y="265"/>
                    <a:pt x="1001" y="265"/>
                  </a:cubicBezTo>
                  <a:cubicBezTo>
                    <a:pt x="1001" y="265"/>
                    <a:pt x="1002" y="265"/>
                    <a:pt x="1002" y="265"/>
                  </a:cubicBezTo>
                  <a:cubicBezTo>
                    <a:pt x="1002" y="265"/>
                    <a:pt x="1002" y="265"/>
                    <a:pt x="1002" y="265"/>
                  </a:cubicBezTo>
                  <a:cubicBezTo>
                    <a:pt x="1002" y="265"/>
                    <a:pt x="1002" y="265"/>
                    <a:pt x="1002" y="265"/>
                  </a:cubicBezTo>
                  <a:cubicBezTo>
                    <a:pt x="1002" y="266"/>
                    <a:pt x="1003" y="266"/>
                    <a:pt x="1003" y="266"/>
                  </a:cubicBezTo>
                  <a:cubicBezTo>
                    <a:pt x="1003" y="266"/>
                    <a:pt x="1004" y="266"/>
                    <a:pt x="1004" y="266"/>
                  </a:cubicBezTo>
                  <a:cubicBezTo>
                    <a:pt x="1004" y="266"/>
                    <a:pt x="1004" y="266"/>
                    <a:pt x="1005" y="266"/>
                  </a:cubicBezTo>
                  <a:cubicBezTo>
                    <a:pt x="1005" y="266"/>
                    <a:pt x="1005" y="266"/>
                    <a:pt x="1006" y="266"/>
                  </a:cubicBezTo>
                  <a:cubicBezTo>
                    <a:pt x="1006" y="266"/>
                    <a:pt x="1006" y="266"/>
                    <a:pt x="1007" y="266"/>
                  </a:cubicBezTo>
                  <a:cubicBezTo>
                    <a:pt x="1007" y="266"/>
                    <a:pt x="1008" y="266"/>
                    <a:pt x="1008" y="265"/>
                  </a:cubicBezTo>
                  <a:cubicBezTo>
                    <a:pt x="1008" y="265"/>
                    <a:pt x="1008" y="265"/>
                    <a:pt x="1009" y="265"/>
                  </a:cubicBezTo>
                  <a:cubicBezTo>
                    <a:pt x="1009" y="264"/>
                    <a:pt x="1009" y="264"/>
                    <a:pt x="1010" y="263"/>
                  </a:cubicBezTo>
                  <a:cubicBezTo>
                    <a:pt x="1010" y="263"/>
                    <a:pt x="1010" y="263"/>
                    <a:pt x="1010" y="262"/>
                  </a:cubicBezTo>
                  <a:cubicBezTo>
                    <a:pt x="1011" y="262"/>
                    <a:pt x="1011" y="262"/>
                    <a:pt x="1012" y="262"/>
                  </a:cubicBezTo>
                  <a:cubicBezTo>
                    <a:pt x="1012" y="262"/>
                    <a:pt x="1013" y="261"/>
                    <a:pt x="1013" y="261"/>
                  </a:cubicBezTo>
                  <a:cubicBezTo>
                    <a:pt x="1014" y="261"/>
                    <a:pt x="1015" y="261"/>
                    <a:pt x="1015" y="261"/>
                  </a:cubicBezTo>
                  <a:cubicBezTo>
                    <a:pt x="1016" y="261"/>
                    <a:pt x="1017" y="261"/>
                    <a:pt x="1017" y="261"/>
                  </a:cubicBezTo>
                  <a:cubicBezTo>
                    <a:pt x="1018" y="261"/>
                    <a:pt x="1018" y="261"/>
                    <a:pt x="1019" y="261"/>
                  </a:cubicBezTo>
                  <a:cubicBezTo>
                    <a:pt x="1019" y="262"/>
                    <a:pt x="1019" y="262"/>
                    <a:pt x="1020" y="262"/>
                  </a:cubicBezTo>
                  <a:cubicBezTo>
                    <a:pt x="1020" y="262"/>
                    <a:pt x="1020" y="262"/>
                    <a:pt x="1020" y="262"/>
                  </a:cubicBezTo>
                  <a:cubicBezTo>
                    <a:pt x="1021" y="263"/>
                    <a:pt x="1021" y="263"/>
                    <a:pt x="1021" y="263"/>
                  </a:cubicBezTo>
                  <a:cubicBezTo>
                    <a:pt x="1021" y="263"/>
                    <a:pt x="1022" y="263"/>
                    <a:pt x="1022" y="263"/>
                  </a:cubicBezTo>
                  <a:cubicBezTo>
                    <a:pt x="1022" y="263"/>
                    <a:pt x="1023" y="264"/>
                    <a:pt x="1023" y="264"/>
                  </a:cubicBezTo>
                  <a:cubicBezTo>
                    <a:pt x="1023" y="264"/>
                    <a:pt x="1023" y="264"/>
                    <a:pt x="1024" y="264"/>
                  </a:cubicBezTo>
                  <a:cubicBezTo>
                    <a:pt x="1024" y="264"/>
                    <a:pt x="1024" y="264"/>
                    <a:pt x="1025" y="264"/>
                  </a:cubicBezTo>
                  <a:cubicBezTo>
                    <a:pt x="1025" y="264"/>
                    <a:pt x="1025" y="264"/>
                    <a:pt x="1025" y="264"/>
                  </a:cubicBezTo>
                  <a:cubicBezTo>
                    <a:pt x="1026" y="264"/>
                    <a:pt x="1026" y="264"/>
                    <a:pt x="1026" y="264"/>
                  </a:cubicBezTo>
                  <a:cubicBezTo>
                    <a:pt x="1026" y="264"/>
                    <a:pt x="1026" y="264"/>
                    <a:pt x="1027" y="264"/>
                  </a:cubicBezTo>
                  <a:cubicBezTo>
                    <a:pt x="1027" y="264"/>
                    <a:pt x="1027" y="264"/>
                    <a:pt x="1027" y="263"/>
                  </a:cubicBezTo>
                  <a:cubicBezTo>
                    <a:pt x="1027" y="263"/>
                    <a:pt x="1028" y="263"/>
                    <a:pt x="1028" y="263"/>
                  </a:cubicBezTo>
                  <a:cubicBezTo>
                    <a:pt x="1028" y="263"/>
                    <a:pt x="1028" y="263"/>
                    <a:pt x="1028" y="263"/>
                  </a:cubicBezTo>
                  <a:cubicBezTo>
                    <a:pt x="1028" y="263"/>
                    <a:pt x="1028" y="263"/>
                    <a:pt x="1028" y="263"/>
                  </a:cubicBezTo>
                  <a:cubicBezTo>
                    <a:pt x="1028" y="263"/>
                    <a:pt x="1028" y="263"/>
                    <a:pt x="1028" y="263"/>
                  </a:cubicBezTo>
                  <a:cubicBezTo>
                    <a:pt x="1029" y="263"/>
                    <a:pt x="1029" y="263"/>
                    <a:pt x="1029" y="263"/>
                  </a:cubicBezTo>
                  <a:cubicBezTo>
                    <a:pt x="1029" y="263"/>
                    <a:pt x="1029" y="263"/>
                    <a:pt x="1029" y="263"/>
                  </a:cubicBezTo>
                  <a:cubicBezTo>
                    <a:pt x="1029" y="263"/>
                    <a:pt x="1029" y="264"/>
                    <a:pt x="1030" y="264"/>
                  </a:cubicBezTo>
                  <a:cubicBezTo>
                    <a:pt x="1030" y="264"/>
                    <a:pt x="1030" y="264"/>
                    <a:pt x="1030" y="264"/>
                  </a:cubicBezTo>
                  <a:cubicBezTo>
                    <a:pt x="1030" y="264"/>
                    <a:pt x="1030" y="265"/>
                    <a:pt x="1030" y="265"/>
                  </a:cubicBezTo>
                  <a:cubicBezTo>
                    <a:pt x="1031" y="265"/>
                    <a:pt x="1031" y="265"/>
                    <a:pt x="1031" y="266"/>
                  </a:cubicBezTo>
                  <a:cubicBezTo>
                    <a:pt x="1031" y="266"/>
                    <a:pt x="1032" y="266"/>
                    <a:pt x="1032" y="266"/>
                  </a:cubicBezTo>
                  <a:cubicBezTo>
                    <a:pt x="1032" y="266"/>
                    <a:pt x="1033" y="266"/>
                    <a:pt x="1033" y="266"/>
                  </a:cubicBezTo>
                  <a:cubicBezTo>
                    <a:pt x="1033" y="266"/>
                    <a:pt x="1033" y="266"/>
                    <a:pt x="1033" y="266"/>
                  </a:cubicBezTo>
                  <a:cubicBezTo>
                    <a:pt x="1033" y="266"/>
                    <a:pt x="1034" y="266"/>
                    <a:pt x="1034" y="267"/>
                  </a:cubicBezTo>
                  <a:cubicBezTo>
                    <a:pt x="1034" y="267"/>
                    <a:pt x="1034" y="267"/>
                    <a:pt x="1034" y="267"/>
                  </a:cubicBezTo>
                  <a:cubicBezTo>
                    <a:pt x="1034" y="267"/>
                    <a:pt x="1034" y="267"/>
                    <a:pt x="1034" y="267"/>
                  </a:cubicBezTo>
                  <a:cubicBezTo>
                    <a:pt x="1034" y="267"/>
                    <a:pt x="1034" y="267"/>
                    <a:pt x="1034" y="267"/>
                  </a:cubicBezTo>
                  <a:cubicBezTo>
                    <a:pt x="1034" y="267"/>
                    <a:pt x="1034" y="267"/>
                    <a:pt x="1033" y="268"/>
                  </a:cubicBezTo>
                  <a:cubicBezTo>
                    <a:pt x="1033" y="268"/>
                    <a:pt x="1033" y="268"/>
                    <a:pt x="1033" y="268"/>
                  </a:cubicBezTo>
                  <a:cubicBezTo>
                    <a:pt x="1033" y="268"/>
                    <a:pt x="1032" y="268"/>
                    <a:pt x="1032" y="268"/>
                  </a:cubicBezTo>
                  <a:cubicBezTo>
                    <a:pt x="1032" y="268"/>
                    <a:pt x="1032" y="268"/>
                    <a:pt x="1032" y="268"/>
                  </a:cubicBezTo>
                  <a:cubicBezTo>
                    <a:pt x="1032" y="268"/>
                    <a:pt x="1032" y="268"/>
                    <a:pt x="1032" y="268"/>
                  </a:cubicBezTo>
                  <a:cubicBezTo>
                    <a:pt x="1032" y="268"/>
                    <a:pt x="1032" y="268"/>
                    <a:pt x="1032" y="268"/>
                  </a:cubicBezTo>
                  <a:cubicBezTo>
                    <a:pt x="1032" y="268"/>
                    <a:pt x="1032" y="268"/>
                    <a:pt x="1032" y="268"/>
                  </a:cubicBezTo>
                  <a:cubicBezTo>
                    <a:pt x="1032" y="268"/>
                    <a:pt x="1032" y="268"/>
                    <a:pt x="1031" y="268"/>
                  </a:cubicBezTo>
                  <a:cubicBezTo>
                    <a:pt x="1031" y="268"/>
                    <a:pt x="1031" y="268"/>
                    <a:pt x="1031" y="268"/>
                  </a:cubicBezTo>
                  <a:cubicBezTo>
                    <a:pt x="1031" y="268"/>
                    <a:pt x="1031" y="268"/>
                    <a:pt x="1031" y="268"/>
                  </a:cubicBezTo>
                  <a:cubicBezTo>
                    <a:pt x="1031" y="268"/>
                    <a:pt x="1031" y="268"/>
                    <a:pt x="1031" y="268"/>
                  </a:cubicBezTo>
                  <a:cubicBezTo>
                    <a:pt x="1031" y="268"/>
                    <a:pt x="1030" y="268"/>
                    <a:pt x="1030" y="268"/>
                  </a:cubicBezTo>
                  <a:cubicBezTo>
                    <a:pt x="1029" y="268"/>
                    <a:pt x="1029" y="268"/>
                    <a:pt x="1029" y="268"/>
                  </a:cubicBezTo>
                  <a:cubicBezTo>
                    <a:pt x="1028" y="268"/>
                    <a:pt x="1028" y="269"/>
                    <a:pt x="1028" y="269"/>
                  </a:cubicBezTo>
                  <a:cubicBezTo>
                    <a:pt x="1028" y="269"/>
                    <a:pt x="1027" y="269"/>
                    <a:pt x="1027" y="270"/>
                  </a:cubicBezTo>
                  <a:cubicBezTo>
                    <a:pt x="1027" y="270"/>
                    <a:pt x="1027" y="270"/>
                    <a:pt x="1027" y="270"/>
                  </a:cubicBezTo>
                  <a:cubicBezTo>
                    <a:pt x="1027" y="270"/>
                    <a:pt x="1027" y="270"/>
                    <a:pt x="1027" y="270"/>
                  </a:cubicBezTo>
                  <a:cubicBezTo>
                    <a:pt x="1028" y="271"/>
                    <a:pt x="1028" y="271"/>
                    <a:pt x="1028" y="271"/>
                  </a:cubicBezTo>
                  <a:cubicBezTo>
                    <a:pt x="1028" y="271"/>
                    <a:pt x="1028" y="271"/>
                    <a:pt x="1029" y="272"/>
                  </a:cubicBezTo>
                  <a:cubicBezTo>
                    <a:pt x="1029" y="272"/>
                    <a:pt x="1029" y="272"/>
                    <a:pt x="1029" y="272"/>
                  </a:cubicBezTo>
                  <a:cubicBezTo>
                    <a:pt x="1029" y="272"/>
                    <a:pt x="1030" y="272"/>
                    <a:pt x="1030" y="272"/>
                  </a:cubicBezTo>
                  <a:cubicBezTo>
                    <a:pt x="1030" y="272"/>
                    <a:pt x="1030" y="272"/>
                    <a:pt x="1030" y="272"/>
                  </a:cubicBezTo>
                  <a:cubicBezTo>
                    <a:pt x="1030" y="272"/>
                    <a:pt x="1031" y="272"/>
                    <a:pt x="1031" y="272"/>
                  </a:cubicBezTo>
                  <a:cubicBezTo>
                    <a:pt x="1031" y="272"/>
                    <a:pt x="1031" y="272"/>
                    <a:pt x="1032" y="272"/>
                  </a:cubicBezTo>
                  <a:cubicBezTo>
                    <a:pt x="1032" y="272"/>
                    <a:pt x="1032" y="272"/>
                    <a:pt x="1033" y="272"/>
                  </a:cubicBezTo>
                  <a:cubicBezTo>
                    <a:pt x="1033" y="272"/>
                    <a:pt x="1033" y="272"/>
                    <a:pt x="1034" y="271"/>
                  </a:cubicBezTo>
                  <a:cubicBezTo>
                    <a:pt x="1034" y="271"/>
                    <a:pt x="1034" y="271"/>
                    <a:pt x="1035" y="271"/>
                  </a:cubicBezTo>
                  <a:cubicBezTo>
                    <a:pt x="1035" y="271"/>
                    <a:pt x="1035" y="271"/>
                    <a:pt x="1035" y="271"/>
                  </a:cubicBezTo>
                  <a:cubicBezTo>
                    <a:pt x="1035" y="271"/>
                    <a:pt x="1036" y="271"/>
                    <a:pt x="1036" y="271"/>
                  </a:cubicBezTo>
                  <a:cubicBezTo>
                    <a:pt x="1036" y="271"/>
                    <a:pt x="1036" y="271"/>
                    <a:pt x="1037" y="270"/>
                  </a:cubicBezTo>
                  <a:cubicBezTo>
                    <a:pt x="1037" y="270"/>
                    <a:pt x="1037" y="270"/>
                    <a:pt x="1037" y="270"/>
                  </a:cubicBezTo>
                  <a:cubicBezTo>
                    <a:pt x="1037" y="270"/>
                    <a:pt x="1037" y="270"/>
                    <a:pt x="1037" y="270"/>
                  </a:cubicBezTo>
                  <a:cubicBezTo>
                    <a:pt x="1037" y="270"/>
                    <a:pt x="1037" y="270"/>
                    <a:pt x="1037" y="270"/>
                  </a:cubicBezTo>
                  <a:cubicBezTo>
                    <a:pt x="1037" y="270"/>
                    <a:pt x="1037" y="270"/>
                    <a:pt x="1037" y="270"/>
                  </a:cubicBezTo>
                  <a:cubicBezTo>
                    <a:pt x="1037" y="270"/>
                    <a:pt x="1037" y="270"/>
                    <a:pt x="1037" y="270"/>
                  </a:cubicBezTo>
                  <a:cubicBezTo>
                    <a:pt x="1037" y="270"/>
                    <a:pt x="1038" y="270"/>
                    <a:pt x="1038" y="270"/>
                  </a:cubicBezTo>
                  <a:cubicBezTo>
                    <a:pt x="1038" y="271"/>
                    <a:pt x="1038" y="271"/>
                    <a:pt x="1038" y="271"/>
                  </a:cubicBezTo>
                  <a:cubicBezTo>
                    <a:pt x="1039" y="271"/>
                    <a:pt x="1039" y="271"/>
                    <a:pt x="1039" y="271"/>
                  </a:cubicBezTo>
                  <a:cubicBezTo>
                    <a:pt x="1039" y="271"/>
                    <a:pt x="1040" y="271"/>
                    <a:pt x="1040" y="271"/>
                  </a:cubicBezTo>
                  <a:cubicBezTo>
                    <a:pt x="1041" y="271"/>
                    <a:pt x="1041" y="271"/>
                    <a:pt x="1042" y="271"/>
                  </a:cubicBezTo>
                  <a:cubicBezTo>
                    <a:pt x="1042" y="270"/>
                    <a:pt x="1043" y="270"/>
                    <a:pt x="1043" y="270"/>
                  </a:cubicBezTo>
                  <a:cubicBezTo>
                    <a:pt x="1044" y="270"/>
                    <a:pt x="1044" y="270"/>
                    <a:pt x="1045" y="270"/>
                  </a:cubicBezTo>
                  <a:cubicBezTo>
                    <a:pt x="1045" y="269"/>
                    <a:pt x="1046" y="269"/>
                    <a:pt x="1046" y="269"/>
                  </a:cubicBezTo>
                  <a:cubicBezTo>
                    <a:pt x="1046" y="269"/>
                    <a:pt x="1047" y="269"/>
                    <a:pt x="1047" y="269"/>
                  </a:cubicBezTo>
                  <a:cubicBezTo>
                    <a:pt x="1047" y="269"/>
                    <a:pt x="1047" y="269"/>
                    <a:pt x="1047" y="269"/>
                  </a:cubicBezTo>
                  <a:cubicBezTo>
                    <a:pt x="1047" y="269"/>
                    <a:pt x="1047" y="268"/>
                    <a:pt x="1047" y="268"/>
                  </a:cubicBezTo>
                  <a:cubicBezTo>
                    <a:pt x="1048" y="268"/>
                    <a:pt x="1048" y="268"/>
                    <a:pt x="1048" y="268"/>
                  </a:cubicBezTo>
                  <a:cubicBezTo>
                    <a:pt x="1048" y="268"/>
                    <a:pt x="1048" y="268"/>
                    <a:pt x="1048" y="268"/>
                  </a:cubicBezTo>
                  <a:cubicBezTo>
                    <a:pt x="1048" y="268"/>
                    <a:pt x="1048" y="269"/>
                    <a:pt x="1049" y="269"/>
                  </a:cubicBezTo>
                  <a:cubicBezTo>
                    <a:pt x="1049" y="269"/>
                    <a:pt x="1049" y="269"/>
                    <a:pt x="1049" y="269"/>
                  </a:cubicBezTo>
                  <a:cubicBezTo>
                    <a:pt x="1049" y="269"/>
                    <a:pt x="1049" y="269"/>
                    <a:pt x="1049" y="269"/>
                  </a:cubicBezTo>
                  <a:cubicBezTo>
                    <a:pt x="1049" y="269"/>
                    <a:pt x="1050" y="269"/>
                    <a:pt x="1050" y="269"/>
                  </a:cubicBezTo>
                  <a:cubicBezTo>
                    <a:pt x="1050" y="269"/>
                    <a:pt x="1050" y="269"/>
                    <a:pt x="1050" y="269"/>
                  </a:cubicBezTo>
                  <a:cubicBezTo>
                    <a:pt x="1050" y="269"/>
                    <a:pt x="1050" y="269"/>
                    <a:pt x="1050" y="269"/>
                  </a:cubicBezTo>
                  <a:cubicBezTo>
                    <a:pt x="1051" y="269"/>
                    <a:pt x="1051" y="269"/>
                    <a:pt x="1051" y="269"/>
                  </a:cubicBezTo>
                  <a:cubicBezTo>
                    <a:pt x="1051" y="269"/>
                    <a:pt x="1051" y="269"/>
                    <a:pt x="1051" y="269"/>
                  </a:cubicBezTo>
                  <a:cubicBezTo>
                    <a:pt x="1051" y="269"/>
                    <a:pt x="1051" y="269"/>
                    <a:pt x="1052" y="269"/>
                  </a:cubicBezTo>
                  <a:cubicBezTo>
                    <a:pt x="1052" y="269"/>
                    <a:pt x="1052" y="269"/>
                    <a:pt x="1052" y="269"/>
                  </a:cubicBezTo>
                  <a:cubicBezTo>
                    <a:pt x="1052" y="269"/>
                    <a:pt x="1052" y="269"/>
                    <a:pt x="1052" y="269"/>
                  </a:cubicBezTo>
                  <a:cubicBezTo>
                    <a:pt x="1053" y="268"/>
                    <a:pt x="1053" y="268"/>
                    <a:pt x="1054" y="268"/>
                  </a:cubicBezTo>
                  <a:cubicBezTo>
                    <a:pt x="1054" y="268"/>
                    <a:pt x="1055" y="267"/>
                    <a:pt x="1056" y="267"/>
                  </a:cubicBezTo>
                  <a:cubicBezTo>
                    <a:pt x="1056" y="267"/>
                    <a:pt x="1057" y="267"/>
                    <a:pt x="1058" y="267"/>
                  </a:cubicBezTo>
                  <a:cubicBezTo>
                    <a:pt x="1058" y="267"/>
                    <a:pt x="1059" y="267"/>
                    <a:pt x="1060" y="267"/>
                  </a:cubicBezTo>
                  <a:cubicBezTo>
                    <a:pt x="1060" y="267"/>
                    <a:pt x="1060" y="267"/>
                    <a:pt x="1060" y="267"/>
                  </a:cubicBezTo>
                  <a:cubicBezTo>
                    <a:pt x="1061" y="267"/>
                    <a:pt x="1061" y="267"/>
                    <a:pt x="1061" y="267"/>
                  </a:cubicBezTo>
                  <a:cubicBezTo>
                    <a:pt x="1061" y="267"/>
                    <a:pt x="1061" y="267"/>
                    <a:pt x="1061" y="267"/>
                  </a:cubicBezTo>
                  <a:cubicBezTo>
                    <a:pt x="1061" y="267"/>
                    <a:pt x="1061" y="267"/>
                    <a:pt x="1061" y="267"/>
                  </a:cubicBezTo>
                  <a:cubicBezTo>
                    <a:pt x="1061" y="267"/>
                    <a:pt x="1061" y="267"/>
                    <a:pt x="1061" y="267"/>
                  </a:cubicBezTo>
                  <a:cubicBezTo>
                    <a:pt x="1061" y="267"/>
                    <a:pt x="1061" y="267"/>
                    <a:pt x="1061" y="267"/>
                  </a:cubicBezTo>
                  <a:cubicBezTo>
                    <a:pt x="1062" y="266"/>
                    <a:pt x="1062" y="266"/>
                    <a:pt x="1062" y="266"/>
                  </a:cubicBezTo>
                  <a:cubicBezTo>
                    <a:pt x="1062" y="266"/>
                    <a:pt x="1062" y="265"/>
                    <a:pt x="1061" y="265"/>
                  </a:cubicBezTo>
                  <a:cubicBezTo>
                    <a:pt x="1061" y="265"/>
                    <a:pt x="1061" y="264"/>
                    <a:pt x="1060" y="264"/>
                  </a:cubicBezTo>
                  <a:cubicBezTo>
                    <a:pt x="1060" y="264"/>
                    <a:pt x="1059" y="264"/>
                    <a:pt x="1059" y="264"/>
                  </a:cubicBezTo>
                  <a:cubicBezTo>
                    <a:pt x="1058" y="263"/>
                    <a:pt x="1058" y="263"/>
                    <a:pt x="1057" y="263"/>
                  </a:cubicBezTo>
                  <a:cubicBezTo>
                    <a:pt x="1057" y="263"/>
                    <a:pt x="1056" y="263"/>
                    <a:pt x="1056" y="263"/>
                  </a:cubicBezTo>
                  <a:cubicBezTo>
                    <a:pt x="1056" y="263"/>
                    <a:pt x="1056" y="263"/>
                    <a:pt x="1056" y="263"/>
                  </a:cubicBezTo>
                  <a:cubicBezTo>
                    <a:pt x="1055" y="263"/>
                    <a:pt x="1055" y="263"/>
                    <a:pt x="1055" y="263"/>
                  </a:cubicBezTo>
                  <a:cubicBezTo>
                    <a:pt x="1055" y="263"/>
                    <a:pt x="1055" y="263"/>
                    <a:pt x="1055" y="263"/>
                  </a:cubicBezTo>
                  <a:cubicBezTo>
                    <a:pt x="1055" y="262"/>
                    <a:pt x="1055" y="262"/>
                    <a:pt x="1055" y="262"/>
                  </a:cubicBezTo>
                  <a:cubicBezTo>
                    <a:pt x="1055" y="261"/>
                    <a:pt x="1055" y="261"/>
                    <a:pt x="1055" y="260"/>
                  </a:cubicBezTo>
                  <a:cubicBezTo>
                    <a:pt x="1055" y="260"/>
                    <a:pt x="1055" y="259"/>
                    <a:pt x="1056" y="259"/>
                  </a:cubicBezTo>
                  <a:cubicBezTo>
                    <a:pt x="1056" y="258"/>
                    <a:pt x="1056" y="258"/>
                    <a:pt x="1057" y="257"/>
                  </a:cubicBezTo>
                  <a:cubicBezTo>
                    <a:pt x="1057" y="256"/>
                    <a:pt x="1058" y="256"/>
                    <a:pt x="1058" y="255"/>
                  </a:cubicBezTo>
                  <a:cubicBezTo>
                    <a:pt x="1059" y="254"/>
                    <a:pt x="1059" y="253"/>
                    <a:pt x="1060" y="253"/>
                  </a:cubicBezTo>
                  <a:cubicBezTo>
                    <a:pt x="1061" y="252"/>
                    <a:pt x="1062" y="252"/>
                    <a:pt x="1062" y="251"/>
                  </a:cubicBezTo>
                  <a:cubicBezTo>
                    <a:pt x="1063" y="250"/>
                    <a:pt x="1064" y="250"/>
                    <a:pt x="1065" y="249"/>
                  </a:cubicBezTo>
                  <a:cubicBezTo>
                    <a:pt x="1065" y="249"/>
                    <a:pt x="1065" y="249"/>
                    <a:pt x="1066" y="249"/>
                  </a:cubicBezTo>
                  <a:cubicBezTo>
                    <a:pt x="1066" y="249"/>
                    <a:pt x="1066" y="248"/>
                    <a:pt x="1066" y="248"/>
                  </a:cubicBezTo>
                  <a:cubicBezTo>
                    <a:pt x="1067" y="248"/>
                    <a:pt x="1067" y="248"/>
                    <a:pt x="1067" y="247"/>
                  </a:cubicBezTo>
                  <a:cubicBezTo>
                    <a:pt x="1068" y="247"/>
                    <a:pt x="1068" y="247"/>
                    <a:pt x="1068" y="247"/>
                  </a:cubicBezTo>
                  <a:cubicBezTo>
                    <a:pt x="1069" y="246"/>
                    <a:pt x="1069" y="246"/>
                    <a:pt x="1069" y="246"/>
                  </a:cubicBezTo>
                  <a:cubicBezTo>
                    <a:pt x="1070" y="246"/>
                    <a:pt x="1070" y="245"/>
                    <a:pt x="1070" y="245"/>
                  </a:cubicBezTo>
                  <a:cubicBezTo>
                    <a:pt x="1071" y="245"/>
                    <a:pt x="1071" y="245"/>
                    <a:pt x="1071" y="245"/>
                  </a:cubicBezTo>
                  <a:cubicBezTo>
                    <a:pt x="1072" y="245"/>
                    <a:pt x="1072" y="245"/>
                    <a:pt x="1072" y="245"/>
                  </a:cubicBezTo>
                  <a:cubicBezTo>
                    <a:pt x="1073" y="245"/>
                    <a:pt x="1073" y="245"/>
                    <a:pt x="1073" y="244"/>
                  </a:cubicBezTo>
                  <a:cubicBezTo>
                    <a:pt x="1073" y="244"/>
                    <a:pt x="1074" y="244"/>
                    <a:pt x="1074" y="244"/>
                  </a:cubicBezTo>
                  <a:cubicBezTo>
                    <a:pt x="1074" y="244"/>
                    <a:pt x="1074" y="244"/>
                    <a:pt x="1074" y="244"/>
                  </a:cubicBezTo>
                  <a:cubicBezTo>
                    <a:pt x="1074" y="243"/>
                    <a:pt x="1074" y="243"/>
                    <a:pt x="1074" y="243"/>
                  </a:cubicBezTo>
                  <a:cubicBezTo>
                    <a:pt x="1074" y="242"/>
                    <a:pt x="1074" y="242"/>
                    <a:pt x="1075" y="241"/>
                  </a:cubicBezTo>
                  <a:cubicBezTo>
                    <a:pt x="1075" y="240"/>
                    <a:pt x="1075" y="239"/>
                    <a:pt x="1075" y="239"/>
                  </a:cubicBezTo>
                  <a:cubicBezTo>
                    <a:pt x="1076" y="238"/>
                    <a:pt x="1076" y="237"/>
                    <a:pt x="1076" y="237"/>
                  </a:cubicBezTo>
                  <a:cubicBezTo>
                    <a:pt x="1077" y="236"/>
                    <a:pt x="1077" y="236"/>
                    <a:pt x="1078" y="236"/>
                  </a:cubicBezTo>
                  <a:cubicBezTo>
                    <a:pt x="1078" y="236"/>
                    <a:pt x="1078" y="236"/>
                    <a:pt x="1078" y="236"/>
                  </a:cubicBezTo>
                  <a:cubicBezTo>
                    <a:pt x="1078" y="236"/>
                    <a:pt x="1078" y="236"/>
                    <a:pt x="1078" y="236"/>
                  </a:cubicBezTo>
                  <a:cubicBezTo>
                    <a:pt x="1078" y="236"/>
                    <a:pt x="1078" y="236"/>
                    <a:pt x="1078" y="236"/>
                  </a:cubicBezTo>
                  <a:cubicBezTo>
                    <a:pt x="1078" y="236"/>
                    <a:pt x="1078" y="236"/>
                    <a:pt x="1078" y="236"/>
                  </a:cubicBezTo>
                  <a:cubicBezTo>
                    <a:pt x="1079" y="236"/>
                    <a:pt x="1079" y="236"/>
                    <a:pt x="1079" y="236"/>
                  </a:cubicBezTo>
                  <a:cubicBezTo>
                    <a:pt x="1079" y="236"/>
                    <a:pt x="1079" y="236"/>
                    <a:pt x="1079" y="236"/>
                  </a:cubicBezTo>
                  <a:cubicBezTo>
                    <a:pt x="1080" y="236"/>
                    <a:pt x="1080" y="236"/>
                    <a:pt x="1080" y="236"/>
                  </a:cubicBezTo>
                  <a:cubicBezTo>
                    <a:pt x="1080" y="236"/>
                    <a:pt x="1080" y="236"/>
                    <a:pt x="1081" y="236"/>
                  </a:cubicBezTo>
                  <a:cubicBezTo>
                    <a:pt x="1081" y="236"/>
                    <a:pt x="1081" y="236"/>
                    <a:pt x="1081" y="236"/>
                  </a:cubicBezTo>
                  <a:cubicBezTo>
                    <a:pt x="1082" y="236"/>
                    <a:pt x="1082" y="236"/>
                    <a:pt x="1082" y="236"/>
                  </a:cubicBezTo>
                  <a:cubicBezTo>
                    <a:pt x="1083" y="236"/>
                    <a:pt x="1083" y="236"/>
                    <a:pt x="1083" y="236"/>
                  </a:cubicBezTo>
                  <a:cubicBezTo>
                    <a:pt x="1084" y="236"/>
                    <a:pt x="1084" y="236"/>
                    <a:pt x="1084" y="236"/>
                  </a:cubicBezTo>
                  <a:cubicBezTo>
                    <a:pt x="1085" y="236"/>
                    <a:pt x="1086" y="236"/>
                    <a:pt x="1087" y="236"/>
                  </a:cubicBezTo>
                  <a:cubicBezTo>
                    <a:pt x="1087" y="236"/>
                    <a:pt x="1088" y="236"/>
                    <a:pt x="1089" y="236"/>
                  </a:cubicBezTo>
                  <a:cubicBezTo>
                    <a:pt x="1089" y="236"/>
                    <a:pt x="1090" y="235"/>
                    <a:pt x="1090" y="235"/>
                  </a:cubicBezTo>
                  <a:cubicBezTo>
                    <a:pt x="1091" y="235"/>
                    <a:pt x="1091" y="235"/>
                    <a:pt x="1092" y="235"/>
                  </a:cubicBezTo>
                  <a:cubicBezTo>
                    <a:pt x="1092" y="234"/>
                    <a:pt x="1092" y="234"/>
                    <a:pt x="1092" y="234"/>
                  </a:cubicBezTo>
                  <a:cubicBezTo>
                    <a:pt x="1092" y="234"/>
                    <a:pt x="1093" y="234"/>
                    <a:pt x="1093" y="234"/>
                  </a:cubicBezTo>
                  <a:cubicBezTo>
                    <a:pt x="1093" y="234"/>
                    <a:pt x="1093" y="234"/>
                    <a:pt x="1093" y="234"/>
                  </a:cubicBezTo>
                  <a:cubicBezTo>
                    <a:pt x="1093" y="234"/>
                    <a:pt x="1094" y="234"/>
                    <a:pt x="1094" y="234"/>
                  </a:cubicBezTo>
                  <a:cubicBezTo>
                    <a:pt x="1094" y="234"/>
                    <a:pt x="1094" y="234"/>
                    <a:pt x="1094" y="234"/>
                  </a:cubicBezTo>
                  <a:cubicBezTo>
                    <a:pt x="1094" y="234"/>
                    <a:pt x="1094" y="234"/>
                    <a:pt x="1095" y="234"/>
                  </a:cubicBezTo>
                  <a:cubicBezTo>
                    <a:pt x="1095" y="234"/>
                    <a:pt x="1095" y="235"/>
                    <a:pt x="1095" y="235"/>
                  </a:cubicBezTo>
                  <a:cubicBezTo>
                    <a:pt x="1095" y="235"/>
                    <a:pt x="1095" y="235"/>
                    <a:pt x="1095" y="235"/>
                  </a:cubicBezTo>
                  <a:cubicBezTo>
                    <a:pt x="1096" y="235"/>
                    <a:pt x="1096" y="236"/>
                    <a:pt x="1096" y="236"/>
                  </a:cubicBezTo>
                  <a:cubicBezTo>
                    <a:pt x="1096" y="236"/>
                    <a:pt x="1096" y="236"/>
                    <a:pt x="1096" y="236"/>
                  </a:cubicBezTo>
                  <a:cubicBezTo>
                    <a:pt x="1096" y="236"/>
                    <a:pt x="1096" y="237"/>
                    <a:pt x="1096" y="237"/>
                  </a:cubicBezTo>
                  <a:cubicBezTo>
                    <a:pt x="1097" y="237"/>
                    <a:pt x="1097" y="237"/>
                    <a:pt x="1097" y="237"/>
                  </a:cubicBezTo>
                  <a:cubicBezTo>
                    <a:pt x="1097" y="237"/>
                    <a:pt x="1097" y="237"/>
                    <a:pt x="1097" y="237"/>
                  </a:cubicBezTo>
                  <a:cubicBezTo>
                    <a:pt x="1097" y="237"/>
                    <a:pt x="1097" y="237"/>
                    <a:pt x="1097" y="237"/>
                  </a:cubicBezTo>
                  <a:cubicBezTo>
                    <a:pt x="1097" y="237"/>
                    <a:pt x="1097" y="237"/>
                    <a:pt x="1097" y="237"/>
                  </a:cubicBezTo>
                  <a:cubicBezTo>
                    <a:pt x="1097" y="237"/>
                    <a:pt x="1097" y="237"/>
                    <a:pt x="1098" y="237"/>
                  </a:cubicBezTo>
                  <a:cubicBezTo>
                    <a:pt x="1098" y="237"/>
                    <a:pt x="1098" y="237"/>
                    <a:pt x="1098" y="237"/>
                  </a:cubicBezTo>
                  <a:cubicBezTo>
                    <a:pt x="1098" y="237"/>
                    <a:pt x="1099" y="237"/>
                    <a:pt x="1099" y="237"/>
                  </a:cubicBezTo>
                  <a:cubicBezTo>
                    <a:pt x="1099" y="236"/>
                    <a:pt x="1099" y="236"/>
                    <a:pt x="1099" y="236"/>
                  </a:cubicBezTo>
                  <a:cubicBezTo>
                    <a:pt x="1100" y="236"/>
                    <a:pt x="1100" y="236"/>
                    <a:pt x="1100" y="236"/>
                  </a:cubicBezTo>
                  <a:cubicBezTo>
                    <a:pt x="1100" y="236"/>
                    <a:pt x="1100" y="235"/>
                    <a:pt x="1101" y="235"/>
                  </a:cubicBezTo>
                  <a:cubicBezTo>
                    <a:pt x="1101" y="235"/>
                    <a:pt x="1101" y="235"/>
                    <a:pt x="1101" y="235"/>
                  </a:cubicBezTo>
                  <a:cubicBezTo>
                    <a:pt x="1101" y="235"/>
                    <a:pt x="1102" y="235"/>
                    <a:pt x="1102" y="235"/>
                  </a:cubicBezTo>
                  <a:cubicBezTo>
                    <a:pt x="1102" y="234"/>
                    <a:pt x="1102" y="234"/>
                    <a:pt x="1102" y="234"/>
                  </a:cubicBezTo>
                  <a:cubicBezTo>
                    <a:pt x="1102" y="234"/>
                    <a:pt x="1102" y="234"/>
                    <a:pt x="1102" y="234"/>
                  </a:cubicBezTo>
                  <a:cubicBezTo>
                    <a:pt x="1102" y="234"/>
                    <a:pt x="1103" y="234"/>
                    <a:pt x="1103" y="234"/>
                  </a:cubicBezTo>
                  <a:cubicBezTo>
                    <a:pt x="1103" y="234"/>
                    <a:pt x="1103" y="234"/>
                    <a:pt x="1103" y="234"/>
                  </a:cubicBezTo>
                  <a:cubicBezTo>
                    <a:pt x="1103" y="235"/>
                    <a:pt x="1103" y="235"/>
                    <a:pt x="1103" y="235"/>
                  </a:cubicBezTo>
                  <a:cubicBezTo>
                    <a:pt x="1103" y="235"/>
                    <a:pt x="1103" y="235"/>
                    <a:pt x="1103" y="235"/>
                  </a:cubicBezTo>
                  <a:cubicBezTo>
                    <a:pt x="1103" y="235"/>
                    <a:pt x="1103" y="235"/>
                    <a:pt x="1103" y="235"/>
                  </a:cubicBezTo>
                  <a:cubicBezTo>
                    <a:pt x="1103" y="235"/>
                    <a:pt x="1103" y="236"/>
                    <a:pt x="1103" y="236"/>
                  </a:cubicBezTo>
                  <a:cubicBezTo>
                    <a:pt x="1102" y="236"/>
                    <a:pt x="1102" y="236"/>
                    <a:pt x="1102" y="237"/>
                  </a:cubicBezTo>
                  <a:cubicBezTo>
                    <a:pt x="1102" y="237"/>
                    <a:pt x="1102" y="237"/>
                    <a:pt x="1102" y="237"/>
                  </a:cubicBezTo>
                  <a:cubicBezTo>
                    <a:pt x="1101" y="238"/>
                    <a:pt x="1101" y="238"/>
                    <a:pt x="1101" y="238"/>
                  </a:cubicBezTo>
                  <a:cubicBezTo>
                    <a:pt x="1100" y="239"/>
                    <a:pt x="1100" y="239"/>
                    <a:pt x="1100" y="239"/>
                  </a:cubicBezTo>
                  <a:cubicBezTo>
                    <a:pt x="1100" y="240"/>
                    <a:pt x="1100" y="240"/>
                    <a:pt x="1099" y="240"/>
                  </a:cubicBezTo>
                  <a:cubicBezTo>
                    <a:pt x="1099" y="241"/>
                    <a:pt x="1099" y="241"/>
                    <a:pt x="1099" y="242"/>
                  </a:cubicBezTo>
                  <a:cubicBezTo>
                    <a:pt x="1099" y="242"/>
                    <a:pt x="1099" y="242"/>
                    <a:pt x="1099" y="242"/>
                  </a:cubicBezTo>
                  <a:cubicBezTo>
                    <a:pt x="1099" y="243"/>
                    <a:pt x="1099" y="243"/>
                    <a:pt x="1099" y="243"/>
                  </a:cubicBezTo>
                  <a:cubicBezTo>
                    <a:pt x="1099" y="243"/>
                    <a:pt x="1099" y="243"/>
                    <a:pt x="1099" y="243"/>
                  </a:cubicBezTo>
                  <a:cubicBezTo>
                    <a:pt x="1099" y="244"/>
                    <a:pt x="1099" y="244"/>
                    <a:pt x="1099" y="244"/>
                  </a:cubicBezTo>
                  <a:cubicBezTo>
                    <a:pt x="1099" y="244"/>
                    <a:pt x="1099" y="244"/>
                    <a:pt x="1100" y="244"/>
                  </a:cubicBezTo>
                  <a:cubicBezTo>
                    <a:pt x="1100" y="244"/>
                    <a:pt x="1100" y="245"/>
                    <a:pt x="1100" y="245"/>
                  </a:cubicBezTo>
                  <a:cubicBezTo>
                    <a:pt x="1100" y="245"/>
                    <a:pt x="1101" y="245"/>
                    <a:pt x="1101" y="245"/>
                  </a:cubicBezTo>
                  <a:cubicBezTo>
                    <a:pt x="1101" y="245"/>
                    <a:pt x="1102" y="245"/>
                    <a:pt x="1102" y="245"/>
                  </a:cubicBezTo>
                  <a:cubicBezTo>
                    <a:pt x="1102" y="245"/>
                    <a:pt x="1102" y="245"/>
                    <a:pt x="1102" y="245"/>
                  </a:cubicBezTo>
                  <a:cubicBezTo>
                    <a:pt x="1103" y="245"/>
                    <a:pt x="1103" y="245"/>
                    <a:pt x="1103" y="245"/>
                  </a:cubicBezTo>
                  <a:cubicBezTo>
                    <a:pt x="1103" y="245"/>
                    <a:pt x="1103" y="245"/>
                    <a:pt x="1103" y="245"/>
                  </a:cubicBezTo>
                  <a:cubicBezTo>
                    <a:pt x="1104" y="245"/>
                    <a:pt x="1104" y="245"/>
                    <a:pt x="1104" y="245"/>
                  </a:cubicBezTo>
                  <a:cubicBezTo>
                    <a:pt x="1104" y="245"/>
                    <a:pt x="1104" y="245"/>
                    <a:pt x="1104" y="245"/>
                  </a:cubicBezTo>
                  <a:cubicBezTo>
                    <a:pt x="1104" y="245"/>
                    <a:pt x="1104" y="246"/>
                    <a:pt x="1104" y="246"/>
                  </a:cubicBezTo>
                  <a:cubicBezTo>
                    <a:pt x="1104" y="246"/>
                    <a:pt x="1104" y="246"/>
                    <a:pt x="1104" y="246"/>
                  </a:cubicBezTo>
                  <a:cubicBezTo>
                    <a:pt x="1104" y="246"/>
                    <a:pt x="1103" y="246"/>
                    <a:pt x="1103" y="246"/>
                  </a:cubicBezTo>
                  <a:cubicBezTo>
                    <a:pt x="1103" y="246"/>
                    <a:pt x="1103" y="246"/>
                    <a:pt x="1103" y="246"/>
                  </a:cubicBezTo>
                  <a:cubicBezTo>
                    <a:pt x="1103" y="247"/>
                    <a:pt x="1103" y="247"/>
                    <a:pt x="1102" y="247"/>
                  </a:cubicBezTo>
                  <a:cubicBezTo>
                    <a:pt x="1102" y="247"/>
                    <a:pt x="1102" y="247"/>
                    <a:pt x="1102" y="247"/>
                  </a:cubicBezTo>
                  <a:cubicBezTo>
                    <a:pt x="1102" y="248"/>
                    <a:pt x="1102" y="248"/>
                    <a:pt x="1102" y="248"/>
                  </a:cubicBezTo>
                  <a:cubicBezTo>
                    <a:pt x="1102" y="248"/>
                    <a:pt x="1102" y="248"/>
                    <a:pt x="1102" y="248"/>
                  </a:cubicBezTo>
                  <a:cubicBezTo>
                    <a:pt x="1102" y="249"/>
                    <a:pt x="1102" y="249"/>
                    <a:pt x="1102" y="249"/>
                  </a:cubicBezTo>
                  <a:cubicBezTo>
                    <a:pt x="1102" y="249"/>
                    <a:pt x="1102" y="249"/>
                    <a:pt x="1102" y="249"/>
                  </a:cubicBezTo>
                  <a:cubicBezTo>
                    <a:pt x="1102" y="249"/>
                    <a:pt x="1103" y="249"/>
                    <a:pt x="1103" y="249"/>
                  </a:cubicBezTo>
                  <a:cubicBezTo>
                    <a:pt x="1103" y="249"/>
                    <a:pt x="1103" y="249"/>
                    <a:pt x="1103" y="249"/>
                  </a:cubicBezTo>
                  <a:cubicBezTo>
                    <a:pt x="1104" y="249"/>
                    <a:pt x="1104" y="249"/>
                    <a:pt x="1105" y="249"/>
                  </a:cubicBezTo>
                  <a:cubicBezTo>
                    <a:pt x="1105" y="249"/>
                    <a:pt x="1106" y="249"/>
                    <a:pt x="1107" y="248"/>
                  </a:cubicBezTo>
                  <a:cubicBezTo>
                    <a:pt x="1107" y="248"/>
                    <a:pt x="1108" y="248"/>
                    <a:pt x="1109" y="247"/>
                  </a:cubicBezTo>
                  <a:cubicBezTo>
                    <a:pt x="1110" y="246"/>
                    <a:pt x="1111" y="245"/>
                    <a:pt x="1112" y="244"/>
                  </a:cubicBezTo>
                  <a:cubicBezTo>
                    <a:pt x="1113" y="243"/>
                    <a:pt x="1114" y="242"/>
                    <a:pt x="1115" y="242"/>
                  </a:cubicBezTo>
                  <a:cubicBezTo>
                    <a:pt x="1116" y="241"/>
                    <a:pt x="1117" y="240"/>
                    <a:pt x="1118" y="240"/>
                  </a:cubicBezTo>
                  <a:cubicBezTo>
                    <a:pt x="1119" y="239"/>
                    <a:pt x="1120" y="239"/>
                    <a:pt x="1121" y="238"/>
                  </a:cubicBezTo>
                  <a:cubicBezTo>
                    <a:pt x="1123" y="238"/>
                    <a:pt x="1124" y="238"/>
                    <a:pt x="1124" y="238"/>
                  </a:cubicBezTo>
                  <a:cubicBezTo>
                    <a:pt x="1125" y="238"/>
                    <a:pt x="1125" y="238"/>
                    <a:pt x="1125" y="238"/>
                  </a:cubicBezTo>
                  <a:cubicBezTo>
                    <a:pt x="1125" y="238"/>
                    <a:pt x="1126" y="238"/>
                    <a:pt x="1126" y="238"/>
                  </a:cubicBezTo>
                  <a:cubicBezTo>
                    <a:pt x="1126" y="238"/>
                    <a:pt x="1126" y="238"/>
                    <a:pt x="1126" y="238"/>
                  </a:cubicBezTo>
                  <a:cubicBezTo>
                    <a:pt x="1126" y="238"/>
                    <a:pt x="1126" y="238"/>
                    <a:pt x="1126" y="238"/>
                  </a:cubicBezTo>
                  <a:cubicBezTo>
                    <a:pt x="1126" y="238"/>
                    <a:pt x="1126" y="238"/>
                    <a:pt x="1126" y="238"/>
                  </a:cubicBezTo>
                  <a:cubicBezTo>
                    <a:pt x="1126" y="238"/>
                    <a:pt x="1126" y="238"/>
                    <a:pt x="1126" y="238"/>
                  </a:cubicBezTo>
                  <a:cubicBezTo>
                    <a:pt x="1127" y="238"/>
                    <a:pt x="1127" y="238"/>
                    <a:pt x="1127" y="238"/>
                  </a:cubicBezTo>
                  <a:cubicBezTo>
                    <a:pt x="1127" y="238"/>
                    <a:pt x="1127" y="238"/>
                    <a:pt x="1127" y="238"/>
                  </a:cubicBezTo>
                  <a:cubicBezTo>
                    <a:pt x="1127" y="238"/>
                    <a:pt x="1127" y="238"/>
                    <a:pt x="1128" y="237"/>
                  </a:cubicBezTo>
                  <a:cubicBezTo>
                    <a:pt x="1128" y="237"/>
                    <a:pt x="1128" y="237"/>
                    <a:pt x="1128" y="237"/>
                  </a:cubicBezTo>
                  <a:cubicBezTo>
                    <a:pt x="1128" y="237"/>
                    <a:pt x="1128" y="236"/>
                    <a:pt x="1128" y="236"/>
                  </a:cubicBezTo>
                  <a:cubicBezTo>
                    <a:pt x="1128" y="236"/>
                    <a:pt x="1128" y="235"/>
                    <a:pt x="1128" y="235"/>
                  </a:cubicBezTo>
                  <a:cubicBezTo>
                    <a:pt x="1128" y="235"/>
                    <a:pt x="1128" y="234"/>
                    <a:pt x="1128" y="234"/>
                  </a:cubicBezTo>
                  <a:cubicBezTo>
                    <a:pt x="1128" y="233"/>
                    <a:pt x="1128" y="233"/>
                    <a:pt x="1128" y="233"/>
                  </a:cubicBezTo>
                  <a:cubicBezTo>
                    <a:pt x="1128" y="232"/>
                    <a:pt x="1127" y="232"/>
                    <a:pt x="1127" y="232"/>
                  </a:cubicBezTo>
                  <a:cubicBezTo>
                    <a:pt x="1127" y="231"/>
                    <a:pt x="1127" y="231"/>
                    <a:pt x="1127" y="231"/>
                  </a:cubicBezTo>
                  <a:cubicBezTo>
                    <a:pt x="1127" y="230"/>
                    <a:pt x="1127" y="230"/>
                    <a:pt x="1127" y="230"/>
                  </a:cubicBezTo>
                  <a:cubicBezTo>
                    <a:pt x="1127" y="229"/>
                    <a:pt x="1128" y="228"/>
                    <a:pt x="1128" y="227"/>
                  </a:cubicBezTo>
                  <a:cubicBezTo>
                    <a:pt x="1129" y="227"/>
                    <a:pt x="1130" y="226"/>
                    <a:pt x="1131" y="226"/>
                  </a:cubicBezTo>
                  <a:cubicBezTo>
                    <a:pt x="1132" y="225"/>
                    <a:pt x="1133" y="225"/>
                    <a:pt x="1134" y="225"/>
                  </a:cubicBezTo>
                  <a:cubicBezTo>
                    <a:pt x="1135" y="225"/>
                    <a:pt x="1136" y="225"/>
                    <a:pt x="1137" y="225"/>
                  </a:cubicBezTo>
                  <a:cubicBezTo>
                    <a:pt x="1138" y="225"/>
                    <a:pt x="1138" y="225"/>
                    <a:pt x="1138" y="225"/>
                  </a:cubicBezTo>
                  <a:cubicBezTo>
                    <a:pt x="1139" y="225"/>
                    <a:pt x="1139" y="225"/>
                    <a:pt x="1139" y="225"/>
                  </a:cubicBezTo>
                  <a:cubicBezTo>
                    <a:pt x="1140" y="225"/>
                    <a:pt x="1140" y="225"/>
                    <a:pt x="1140" y="225"/>
                  </a:cubicBezTo>
                  <a:cubicBezTo>
                    <a:pt x="1140" y="225"/>
                    <a:pt x="1140" y="225"/>
                    <a:pt x="1141" y="225"/>
                  </a:cubicBezTo>
                  <a:cubicBezTo>
                    <a:pt x="1141" y="225"/>
                    <a:pt x="1141" y="225"/>
                    <a:pt x="1142" y="225"/>
                  </a:cubicBezTo>
                  <a:cubicBezTo>
                    <a:pt x="1142" y="226"/>
                    <a:pt x="1142" y="226"/>
                    <a:pt x="1142" y="226"/>
                  </a:cubicBezTo>
                  <a:cubicBezTo>
                    <a:pt x="1142" y="226"/>
                    <a:pt x="1143" y="226"/>
                    <a:pt x="1143" y="226"/>
                  </a:cubicBezTo>
                  <a:cubicBezTo>
                    <a:pt x="1143" y="226"/>
                    <a:pt x="1143" y="226"/>
                    <a:pt x="1143" y="226"/>
                  </a:cubicBezTo>
                  <a:cubicBezTo>
                    <a:pt x="1143" y="226"/>
                    <a:pt x="1143" y="226"/>
                    <a:pt x="1143" y="226"/>
                  </a:cubicBezTo>
                  <a:cubicBezTo>
                    <a:pt x="1143" y="226"/>
                    <a:pt x="1143" y="226"/>
                    <a:pt x="1143" y="226"/>
                  </a:cubicBezTo>
                  <a:cubicBezTo>
                    <a:pt x="1143" y="226"/>
                    <a:pt x="1143" y="226"/>
                    <a:pt x="1143" y="226"/>
                  </a:cubicBezTo>
                  <a:cubicBezTo>
                    <a:pt x="1143" y="226"/>
                    <a:pt x="1143" y="226"/>
                    <a:pt x="1143" y="226"/>
                  </a:cubicBezTo>
                  <a:cubicBezTo>
                    <a:pt x="1142" y="226"/>
                    <a:pt x="1142" y="226"/>
                    <a:pt x="1142" y="226"/>
                  </a:cubicBezTo>
                  <a:cubicBezTo>
                    <a:pt x="1142" y="226"/>
                    <a:pt x="1142" y="226"/>
                    <a:pt x="1142" y="226"/>
                  </a:cubicBezTo>
                  <a:cubicBezTo>
                    <a:pt x="1142" y="226"/>
                    <a:pt x="1142" y="226"/>
                    <a:pt x="1141" y="226"/>
                  </a:cubicBezTo>
                  <a:cubicBezTo>
                    <a:pt x="1141" y="226"/>
                    <a:pt x="1141" y="226"/>
                    <a:pt x="1141" y="226"/>
                  </a:cubicBezTo>
                  <a:cubicBezTo>
                    <a:pt x="1141" y="226"/>
                    <a:pt x="1141" y="226"/>
                    <a:pt x="1141" y="226"/>
                  </a:cubicBezTo>
                  <a:cubicBezTo>
                    <a:pt x="1141" y="226"/>
                    <a:pt x="1140" y="226"/>
                    <a:pt x="1140" y="226"/>
                  </a:cubicBezTo>
                  <a:cubicBezTo>
                    <a:pt x="1140" y="226"/>
                    <a:pt x="1140" y="226"/>
                    <a:pt x="1140" y="226"/>
                  </a:cubicBezTo>
                  <a:cubicBezTo>
                    <a:pt x="1140" y="226"/>
                    <a:pt x="1140" y="226"/>
                    <a:pt x="1140" y="226"/>
                  </a:cubicBezTo>
                  <a:cubicBezTo>
                    <a:pt x="1139" y="226"/>
                    <a:pt x="1139" y="226"/>
                    <a:pt x="1139" y="226"/>
                  </a:cubicBezTo>
                  <a:cubicBezTo>
                    <a:pt x="1138" y="226"/>
                    <a:pt x="1138" y="226"/>
                    <a:pt x="1138" y="226"/>
                  </a:cubicBezTo>
                  <a:cubicBezTo>
                    <a:pt x="1137" y="226"/>
                    <a:pt x="1137" y="227"/>
                    <a:pt x="1137" y="227"/>
                  </a:cubicBezTo>
                  <a:cubicBezTo>
                    <a:pt x="1137" y="227"/>
                    <a:pt x="1136" y="227"/>
                    <a:pt x="1136" y="228"/>
                  </a:cubicBezTo>
                  <a:cubicBezTo>
                    <a:pt x="1136" y="228"/>
                    <a:pt x="1135" y="228"/>
                    <a:pt x="1135" y="229"/>
                  </a:cubicBezTo>
                  <a:cubicBezTo>
                    <a:pt x="1135" y="229"/>
                    <a:pt x="1135" y="229"/>
                    <a:pt x="1135" y="230"/>
                  </a:cubicBezTo>
                  <a:cubicBezTo>
                    <a:pt x="1135" y="230"/>
                    <a:pt x="1134" y="231"/>
                    <a:pt x="1134" y="231"/>
                  </a:cubicBezTo>
                  <a:cubicBezTo>
                    <a:pt x="1134" y="232"/>
                    <a:pt x="1134" y="232"/>
                    <a:pt x="1134" y="233"/>
                  </a:cubicBezTo>
                  <a:cubicBezTo>
                    <a:pt x="1134" y="233"/>
                    <a:pt x="1134" y="234"/>
                    <a:pt x="1134" y="234"/>
                  </a:cubicBezTo>
                  <a:cubicBezTo>
                    <a:pt x="1134" y="234"/>
                    <a:pt x="1134" y="235"/>
                    <a:pt x="1134" y="235"/>
                  </a:cubicBezTo>
                  <a:cubicBezTo>
                    <a:pt x="1134" y="235"/>
                    <a:pt x="1134" y="236"/>
                    <a:pt x="1134" y="236"/>
                  </a:cubicBezTo>
                  <a:cubicBezTo>
                    <a:pt x="1134" y="236"/>
                    <a:pt x="1134" y="237"/>
                    <a:pt x="1133" y="237"/>
                  </a:cubicBezTo>
                  <a:cubicBezTo>
                    <a:pt x="1133" y="237"/>
                    <a:pt x="1133" y="237"/>
                    <a:pt x="1133" y="238"/>
                  </a:cubicBezTo>
                  <a:cubicBezTo>
                    <a:pt x="1133" y="238"/>
                    <a:pt x="1133" y="238"/>
                    <a:pt x="1133" y="238"/>
                  </a:cubicBezTo>
                  <a:cubicBezTo>
                    <a:pt x="1133" y="239"/>
                    <a:pt x="1133" y="239"/>
                    <a:pt x="1133" y="239"/>
                  </a:cubicBezTo>
                  <a:cubicBezTo>
                    <a:pt x="1133" y="240"/>
                    <a:pt x="1133" y="240"/>
                    <a:pt x="1133" y="240"/>
                  </a:cubicBezTo>
                  <a:cubicBezTo>
                    <a:pt x="1134" y="240"/>
                    <a:pt x="1134" y="240"/>
                    <a:pt x="1134" y="240"/>
                  </a:cubicBezTo>
                  <a:cubicBezTo>
                    <a:pt x="1134" y="240"/>
                    <a:pt x="1134" y="241"/>
                    <a:pt x="1134" y="241"/>
                  </a:cubicBezTo>
                  <a:cubicBezTo>
                    <a:pt x="1134" y="241"/>
                    <a:pt x="1133" y="241"/>
                    <a:pt x="1133" y="241"/>
                  </a:cubicBezTo>
                  <a:cubicBezTo>
                    <a:pt x="1133" y="241"/>
                    <a:pt x="1133" y="241"/>
                    <a:pt x="1133" y="241"/>
                  </a:cubicBezTo>
                  <a:cubicBezTo>
                    <a:pt x="1133" y="241"/>
                    <a:pt x="1133" y="241"/>
                    <a:pt x="1133" y="241"/>
                  </a:cubicBezTo>
                  <a:cubicBezTo>
                    <a:pt x="1133" y="241"/>
                    <a:pt x="1132" y="241"/>
                    <a:pt x="1132" y="242"/>
                  </a:cubicBezTo>
                  <a:cubicBezTo>
                    <a:pt x="1132" y="242"/>
                    <a:pt x="1132" y="242"/>
                    <a:pt x="1132" y="242"/>
                  </a:cubicBezTo>
                  <a:cubicBezTo>
                    <a:pt x="1131" y="242"/>
                    <a:pt x="1131" y="242"/>
                    <a:pt x="1131" y="243"/>
                  </a:cubicBezTo>
                  <a:cubicBezTo>
                    <a:pt x="1131" y="243"/>
                    <a:pt x="1131" y="243"/>
                    <a:pt x="1131" y="243"/>
                  </a:cubicBezTo>
                  <a:cubicBezTo>
                    <a:pt x="1131" y="244"/>
                    <a:pt x="1131" y="244"/>
                    <a:pt x="1131" y="244"/>
                  </a:cubicBezTo>
                  <a:cubicBezTo>
                    <a:pt x="1131" y="244"/>
                    <a:pt x="1131" y="244"/>
                    <a:pt x="1131" y="245"/>
                  </a:cubicBezTo>
                  <a:cubicBezTo>
                    <a:pt x="1131" y="245"/>
                    <a:pt x="1131" y="245"/>
                    <a:pt x="1131" y="245"/>
                  </a:cubicBezTo>
                  <a:cubicBezTo>
                    <a:pt x="1131" y="246"/>
                    <a:pt x="1130" y="246"/>
                    <a:pt x="1130" y="246"/>
                  </a:cubicBezTo>
                  <a:cubicBezTo>
                    <a:pt x="1130" y="246"/>
                    <a:pt x="1130" y="246"/>
                    <a:pt x="1129" y="247"/>
                  </a:cubicBezTo>
                  <a:cubicBezTo>
                    <a:pt x="1129" y="247"/>
                    <a:pt x="1129" y="247"/>
                    <a:pt x="1129" y="247"/>
                  </a:cubicBezTo>
                  <a:cubicBezTo>
                    <a:pt x="1128" y="247"/>
                    <a:pt x="1128" y="247"/>
                    <a:pt x="1128" y="247"/>
                  </a:cubicBezTo>
                  <a:cubicBezTo>
                    <a:pt x="1128" y="247"/>
                    <a:pt x="1128" y="247"/>
                    <a:pt x="1128" y="247"/>
                  </a:cubicBezTo>
                  <a:cubicBezTo>
                    <a:pt x="1127" y="247"/>
                    <a:pt x="1127" y="247"/>
                    <a:pt x="1127" y="247"/>
                  </a:cubicBezTo>
                  <a:cubicBezTo>
                    <a:pt x="1126" y="247"/>
                    <a:pt x="1125" y="247"/>
                    <a:pt x="1124" y="248"/>
                  </a:cubicBezTo>
                  <a:cubicBezTo>
                    <a:pt x="1123" y="248"/>
                    <a:pt x="1122" y="248"/>
                    <a:pt x="1121" y="249"/>
                  </a:cubicBezTo>
                  <a:cubicBezTo>
                    <a:pt x="1120" y="249"/>
                    <a:pt x="1119" y="249"/>
                    <a:pt x="1119" y="250"/>
                  </a:cubicBezTo>
                  <a:cubicBezTo>
                    <a:pt x="1118" y="250"/>
                    <a:pt x="1118" y="251"/>
                    <a:pt x="1118" y="252"/>
                  </a:cubicBezTo>
                  <a:cubicBezTo>
                    <a:pt x="1118" y="252"/>
                    <a:pt x="1118" y="252"/>
                    <a:pt x="1118" y="253"/>
                  </a:cubicBezTo>
                  <a:cubicBezTo>
                    <a:pt x="1118" y="253"/>
                    <a:pt x="1117" y="253"/>
                    <a:pt x="1117" y="253"/>
                  </a:cubicBezTo>
                  <a:cubicBezTo>
                    <a:pt x="1117" y="254"/>
                    <a:pt x="1117" y="254"/>
                    <a:pt x="1116" y="254"/>
                  </a:cubicBezTo>
                  <a:cubicBezTo>
                    <a:pt x="1116" y="254"/>
                    <a:pt x="1116" y="255"/>
                    <a:pt x="1115" y="255"/>
                  </a:cubicBezTo>
                  <a:cubicBezTo>
                    <a:pt x="1115" y="255"/>
                    <a:pt x="1115" y="255"/>
                    <a:pt x="1114" y="256"/>
                  </a:cubicBezTo>
                  <a:cubicBezTo>
                    <a:pt x="1114" y="256"/>
                    <a:pt x="1114" y="256"/>
                    <a:pt x="1113" y="257"/>
                  </a:cubicBezTo>
                  <a:cubicBezTo>
                    <a:pt x="1113" y="257"/>
                    <a:pt x="1113" y="257"/>
                    <a:pt x="1112" y="258"/>
                  </a:cubicBezTo>
                  <a:cubicBezTo>
                    <a:pt x="1112" y="258"/>
                    <a:pt x="1112" y="258"/>
                    <a:pt x="1112" y="259"/>
                  </a:cubicBezTo>
                  <a:cubicBezTo>
                    <a:pt x="1111" y="259"/>
                    <a:pt x="1111" y="260"/>
                    <a:pt x="1111" y="260"/>
                  </a:cubicBezTo>
                  <a:cubicBezTo>
                    <a:pt x="1110" y="260"/>
                    <a:pt x="1110" y="261"/>
                    <a:pt x="1110" y="261"/>
                  </a:cubicBezTo>
                  <a:cubicBezTo>
                    <a:pt x="1109" y="262"/>
                    <a:pt x="1109" y="262"/>
                    <a:pt x="1108" y="262"/>
                  </a:cubicBezTo>
                  <a:cubicBezTo>
                    <a:pt x="1108" y="263"/>
                    <a:pt x="1107" y="263"/>
                    <a:pt x="1107" y="263"/>
                  </a:cubicBezTo>
                  <a:cubicBezTo>
                    <a:pt x="1106" y="264"/>
                    <a:pt x="1105" y="265"/>
                    <a:pt x="1104" y="265"/>
                  </a:cubicBezTo>
                  <a:cubicBezTo>
                    <a:pt x="1103" y="266"/>
                    <a:pt x="1102" y="266"/>
                    <a:pt x="1102" y="267"/>
                  </a:cubicBezTo>
                  <a:cubicBezTo>
                    <a:pt x="1101" y="268"/>
                    <a:pt x="1100" y="269"/>
                    <a:pt x="1099" y="270"/>
                  </a:cubicBezTo>
                  <a:cubicBezTo>
                    <a:pt x="1098" y="271"/>
                    <a:pt x="1098" y="272"/>
                    <a:pt x="1097" y="273"/>
                  </a:cubicBezTo>
                  <a:cubicBezTo>
                    <a:pt x="1096" y="274"/>
                    <a:pt x="1095" y="275"/>
                    <a:pt x="1094" y="276"/>
                  </a:cubicBezTo>
                  <a:cubicBezTo>
                    <a:pt x="1093" y="277"/>
                    <a:pt x="1092" y="277"/>
                    <a:pt x="1091" y="278"/>
                  </a:cubicBezTo>
                  <a:cubicBezTo>
                    <a:pt x="1090" y="279"/>
                    <a:pt x="1089" y="279"/>
                    <a:pt x="1088" y="279"/>
                  </a:cubicBezTo>
                  <a:cubicBezTo>
                    <a:pt x="1088" y="280"/>
                    <a:pt x="1087" y="280"/>
                    <a:pt x="1086" y="280"/>
                  </a:cubicBezTo>
                  <a:cubicBezTo>
                    <a:pt x="1086" y="281"/>
                    <a:pt x="1085" y="281"/>
                    <a:pt x="1085" y="281"/>
                  </a:cubicBezTo>
                  <a:cubicBezTo>
                    <a:pt x="1085" y="281"/>
                    <a:pt x="1084" y="281"/>
                    <a:pt x="1084" y="281"/>
                  </a:cubicBezTo>
                  <a:cubicBezTo>
                    <a:pt x="1084" y="281"/>
                    <a:pt x="1084" y="281"/>
                    <a:pt x="1084" y="282"/>
                  </a:cubicBezTo>
                  <a:cubicBezTo>
                    <a:pt x="1083" y="282"/>
                    <a:pt x="1083" y="282"/>
                    <a:pt x="1083" y="282"/>
                  </a:cubicBezTo>
                  <a:cubicBezTo>
                    <a:pt x="1083" y="282"/>
                    <a:pt x="1083" y="282"/>
                    <a:pt x="1083" y="282"/>
                  </a:cubicBezTo>
                  <a:cubicBezTo>
                    <a:pt x="1083" y="283"/>
                    <a:pt x="1083" y="283"/>
                    <a:pt x="1082" y="283"/>
                  </a:cubicBezTo>
                  <a:cubicBezTo>
                    <a:pt x="1082" y="283"/>
                    <a:pt x="1081" y="283"/>
                    <a:pt x="1080" y="283"/>
                  </a:cubicBezTo>
                  <a:cubicBezTo>
                    <a:pt x="1080" y="283"/>
                    <a:pt x="1079" y="283"/>
                    <a:pt x="1078" y="283"/>
                  </a:cubicBezTo>
                  <a:cubicBezTo>
                    <a:pt x="1078" y="283"/>
                    <a:pt x="1078" y="283"/>
                    <a:pt x="1078" y="283"/>
                  </a:cubicBezTo>
                  <a:cubicBezTo>
                    <a:pt x="1077" y="283"/>
                    <a:pt x="1077" y="283"/>
                    <a:pt x="1077" y="283"/>
                  </a:cubicBezTo>
                  <a:cubicBezTo>
                    <a:pt x="1077" y="283"/>
                    <a:pt x="1077" y="283"/>
                    <a:pt x="1077" y="283"/>
                  </a:cubicBezTo>
                  <a:cubicBezTo>
                    <a:pt x="1076" y="283"/>
                    <a:pt x="1076" y="283"/>
                    <a:pt x="1076" y="283"/>
                  </a:cubicBezTo>
                  <a:cubicBezTo>
                    <a:pt x="1076" y="283"/>
                    <a:pt x="1076" y="283"/>
                    <a:pt x="1075" y="284"/>
                  </a:cubicBezTo>
                  <a:cubicBezTo>
                    <a:pt x="1075" y="284"/>
                    <a:pt x="1075" y="284"/>
                    <a:pt x="1075" y="284"/>
                  </a:cubicBezTo>
                  <a:cubicBezTo>
                    <a:pt x="1075" y="284"/>
                    <a:pt x="1075" y="285"/>
                    <a:pt x="1075" y="285"/>
                  </a:cubicBezTo>
                  <a:cubicBezTo>
                    <a:pt x="1075" y="285"/>
                    <a:pt x="1075" y="285"/>
                    <a:pt x="1075" y="286"/>
                  </a:cubicBezTo>
                  <a:cubicBezTo>
                    <a:pt x="1075" y="286"/>
                    <a:pt x="1075" y="287"/>
                    <a:pt x="1076" y="287"/>
                  </a:cubicBezTo>
                  <a:cubicBezTo>
                    <a:pt x="1076" y="288"/>
                    <a:pt x="1076" y="288"/>
                    <a:pt x="1075" y="289"/>
                  </a:cubicBezTo>
                  <a:cubicBezTo>
                    <a:pt x="1075" y="290"/>
                    <a:pt x="1075" y="290"/>
                    <a:pt x="1075" y="291"/>
                  </a:cubicBezTo>
                  <a:cubicBezTo>
                    <a:pt x="1075" y="292"/>
                    <a:pt x="1074" y="293"/>
                    <a:pt x="1073" y="293"/>
                  </a:cubicBezTo>
                  <a:cubicBezTo>
                    <a:pt x="1073" y="294"/>
                    <a:pt x="1072" y="295"/>
                    <a:pt x="1072" y="296"/>
                  </a:cubicBezTo>
                  <a:cubicBezTo>
                    <a:pt x="1071" y="297"/>
                    <a:pt x="1070" y="297"/>
                    <a:pt x="1070" y="298"/>
                  </a:cubicBezTo>
                  <a:cubicBezTo>
                    <a:pt x="1069" y="299"/>
                    <a:pt x="1069" y="300"/>
                    <a:pt x="1069" y="301"/>
                  </a:cubicBezTo>
                  <a:cubicBezTo>
                    <a:pt x="1068" y="302"/>
                    <a:pt x="1068" y="303"/>
                    <a:pt x="1068" y="304"/>
                  </a:cubicBezTo>
                  <a:cubicBezTo>
                    <a:pt x="1069" y="304"/>
                    <a:pt x="1069" y="304"/>
                    <a:pt x="1069" y="304"/>
                  </a:cubicBezTo>
                  <a:cubicBezTo>
                    <a:pt x="1069" y="303"/>
                    <a:pt x="1069" y="302"/>
                    <a:pt x="1070" y="301"/>
                  </a:cubicBezTo>
                  <a:cubicBezTo>
                    <a:pt x="1070" y="300"/>
                    <a:pt x="1070" y="299"/>
                    <a:pt x="1071" y="299"/>
                  </a:cubicBezTo>
                  <a:cubicBezTo>
                    <a:pt x="1071" y="298"/>
                    <a:pt x="1072" y="297"/>
                    <a:pt x="1072" y="296"/>
                  </a:cubicBezTo>
                  <a:cubicBezTo>
                    <a:pt x="1073" y="295"/>
                    <a:pt x="1074" y="295"/>
                    <a:pt x="1074" y="294"/>
                  </a:cubicBezTo>
                  <a:cubicBezTo>
                    <a:pt x="1075" y="293"/>
                    <a:pt x="1075" y="292"/>
                    <a:pt x="1076" y="292"/>
                  </a:cubicBezTo>
                  <a:cubicBezTo>
                    <a:pt x="1076" y="291"/>
                    <a:pt x="1076" y="290"/>
                    <a:pt x="1076" y="289"/>
                  </a:cubicBezTo>
                  <a:cubicBezTo>
                    <a:pt x="1077" y="289"/>
                    <a:pt x="1077" y="288"/>
                    <a:pt x="1077" y="287"/>
                  </a:cubicBezTo>
                  <a:cubicBezTo>
                    <a:pt x="1076" y="287"/>
                    <a:pt x="1076" y="286"/>
                    <a:pt x="1076" y="286"/>
                  </a:cubicBezTo>
                  <a:cubicBezTo>
                    <a:pt x="1076" y="285"/>
                    <a:pt x="1076" y="285"/>
                    <a:pt x="1076" y="285"/>
                  </a:cubicBezTo>
                  <a:cubicBezTo>
                    <a:pt x="1076" y="285"/>
                    <a:pt x="1076" y="285"/>
                    <a:pt x="1076" y="284"/>
                  </a:cubicBezTo>
                  <a:cubicBezTo>
                    <a:pt x="1076" y="284"/>
                    <a:pt x="1076" y="284"/>
                    <a:pt x="1076" y="284"/>
                  </a:cubicBezTo>
                  <a:cubicBezTo>
                    <a:pt x="1076" y="284"/>
                    <a:pt x="1076" y="284"/>
                    <a:pt x="1076" y="284"/>
                  </a:cubicBezTo>
                  <a:cubicBezTo>
                    <a:pt x="1076" y="284"/>
                    <a:pt x="1077" y="284"/>
                    <a:pt x="1077" y="284"/>
                  </a:cubicBezTo>
                  <a:cubicBezTo>
                    <a:pt x="1077" y="284"/>
                    <a:pt x="1077" y="284"/>
                    <a:pt x="1077" y="284"/>
                  </a:cubicBezTo>
                  <a:cubicBezTo>
                    <a:pt x="1077" y="284"/>
                    <a:pt x="1077" y="284"/>
                    <a:pt x="1078" y="284"/>
                  </a:cubicBezTo>
                  <a:cubicBezTo>
                    <a:pt x="1078" y="284"/>
                    <a:pt x="1078" y="284"/>
                    <a:pt x="1078" y="284"/>
                  </a:cubicBezTo>
                  <a:cubicBezTo>
                    <a:pt x="1079" y="284"/>
                    <a:pt x="1080" y="284"/>
                    <a:pt x="1081" y="284"/>
                  </a:cubicBezTo>
                  <a:cubicBezTo>
                    <a:pt x="1081" y="284"/>
                    <a:pt x="1082" y="284"/>
                    <a:pt x="1083" y="284"/>
                  </a:cubicBezTo>
                  <a:cubicBezTo>
                    <a:pt x="1083" y="283"/>
                    <a:pt x="1084" y="283"/>
                    <a:pt x="1084" y="283"/>
                  </a:cubicBezTo>
                  <a:cubicBezTo>
                    <a:pt x="1084" y="283"/>
                    <a:pt x="1084" y="283"/>
                    <a:pt x="1084" y="282"/>
                  </a:cubicBezTo>
                  <a:cubicBezTo>
                    <a:pt x="1084" y="282"/>
                    <a:pt x="1085" y="282"/>
                    <a:pt x="1085" y="282"/>
                  </a:cubicBezTo>
                  <a:cubicBezTo>
                    <a:pt x="1085" y="282"/>
                    <a:pt x="1085" y="282"/>
                    <a:pt x="1085" y="282"/>
                  </a:cubicBezTo>
                  <a:cubicBezTo>
                    <a:pt x="1085" y="282"/>
                    <a:pt x="1086" y="282"/>
                    <a:pt x="1086" y="282"/>
                  </a:cubicBezTo>
                  <a:cubicBezTo>
                    <a:pt x="1086" y="281"/>
                    <a:pt x="1086" y="281"/>
                    <a:pt x="1086" y="281"/>
                  </a:cubicBezTo>
                  <a:cubicBezTo>
                    <a:pt x="1087" y="281"/>
                    <a:pt x="1088" y="281"/>
                    <a:pt x="1089" y="280"/>
                  </a:cubicBezTo>
                  <a:cubicBezTo>
                    <a:pt x="1090" y="280"/>
                    <a:pt x="1091" y="279"/>
                    <a:pt x="1092" y="279"/>
                  </a:cubicBezTo>
                  <a:cubicBezTo>
                    <a:pt x="1093" y="278"/>
                    <a:pt x="1094" y="278"/>
                    <a:pt x="1095" y="277"/>
                  </a:cubicBezTo>
                  <a:cubicBezTo>
                    <a:pt x="1096" y="276"/>
                    <a:pt x="1097" y="275"/>
                    <a:pt x="1098" y="273"/>
                  </a:cubicBezTo>
                  <a:cubicBezTo>
                    <a:pt x="1098" y="272"/>
                    <a:pt x="1099" y="271"/>
                    <a:pt x="1100" y="270"/>
                  </a:cubicBezTo>
                  <a:cubicBezTo>
                    <a:pt x="1101" y="269"/>
                    <a:pt x="1101" y="269"/>
                    <a:pt x="1102" y="268"/>
                  </a:cubicBezTo>
                  <a:cubicBezTo>
                    <a:pt x="1103" y="267"/>
                    <a:pt x="1104" y="267"/>
                    <a:pt x="1105" y="266"/>
                  </a:cubicBezTo>
                  <a:cubicBezTo>
                    <a:pt x="1106" y="265"/>
                    <a:pt x="1106" y="265"/>
                    <a:pt x="1107" y="264"/>
                  </a:cubicBezTo>
                  <a:cubicBezTo>
                    <a:pt x="1108" y="264"/>
                    <a:pt x="1108" y="263"/>
                    <a:pt x="1109" y="263"/>
                  </a:cubicBezTo>
                  <a:cubicBezTo>
                    <a:pt x="1109" y="263"/>
                    <a:pt x="1110" y="262"/>
                    <a:pt x="1110" y="262"/>
                  </a:cubicBezTo>
                  <a:cubicBezTo>
                    <a:pt x="1111" y="261"/>
                    <a:pt x="1111" y="261"/>
                    <a:pt x="1112" y="261"/>
                  </a:cubicBezTo>
                  <a:cubicBezTo>
                    <a:pt x="1112" y="260"/>
                    <a:pt x="1112" y="260"/>
                    <a:pt x="1112" y="259"/>
                  </a:cubicBezTo>
                  <a:cubicBezTo>
                    <a:pt x="1113" y="259"/>
                    <a:pt x="1113" y="259"/>
                    <a:pt x="1113" y="258"/>
                  </a:cubicBezTo>
                  <a:cubicBezTo>
                    <a:pt x="1113" y="258"/>
                    <a:pt x="1114" y="257"/>
                    <a:pt x="1114" y="257"/>
                  </a:cubicBezTo>
                  <a:cubicBezTo>
                    <a:pt x="1114" y="257"/>
                    <a:pt x="1115" y="257"/>
                    <a:pt x="1115" y="256"/>
                  </a:cubicBezTo>
                  <a:cubicBezTo>
                    <a:pt x="1115" y="256"/>
                    <a:pt x="1116" y="256"/>
                    <a:pt x="1116" y="256"/>
                  </a:cubicBezTo>
                  <a:cubicBezTo>
                    <a:pt x="1116" y="255"/>
                    <a:pt x="1117" y="255"/>
                    <a:pt x="1117" y="255"/>
                  </a:cubicBezTo>
                  <a:cubicBezTo>
                    <a:pt x="1117" y="255"/>
                    <a:pt x="1118" y="254"/>
                    <a:pt x="1118" y="254"/>
                  </a:cubicBezTo>
                  <a:cubicBezTo>
                    <a:pt x="1118" y="254"/>
                    <a:pt x="1119" y="253"/>
                    <a:pt x="1119" y="253"/>
                  </a:cubicBezTo>
                  <a:cubicBezTo>
                    <a:pt x="1119" y="253"/>
                    <a:pt x="1119" y="252"/>
                    <a:pt x="1119" y="252"/>
                  </a:cubicBezTo>
                  <a:cubicBezTo>
                    <a:pt x="1119" y="251"/>
                    <a:pt x="1119" y="251"/>
                    <a:pt x="1120" y="250"/>
                  </a:cubicBezTo>
                  <a:cubicBezTo>
                    <a:pt x="1120" y="250"/>
                    <a:pt x="1121" y="250"/>
                    <a:pt x="1122" y="249"/>
                  </a:cubicBezTo>
                  <a:cubicBezTo>
                    <a:pt x="1123" y="249"/>
                    <a:pt x="1124" y="249"/>
                    <a:pt x="1125" y="249"/>
                  </a:cubicBezTo>
                  <a:cubicBezTo>
                    <a:pt x="1125" y="248"/>
                    <a:pt x="1126" y="248"/>
                    <a:pt x="1127" y="248"/>
                  </a:cubicBezTo>
                  <a:cubicBezTo>
                    <a:pt x="1127" y="248"/>
                    <a:pt x="1128" y="248"/>
                    <a:pt x="1128" y="248"/>
                  </a:cubicBezTo>
                  <a:cubicBezTo>
                    <a:pt x="1128" y="248"/>
                    <a:pt x="1128" y="248"/>
                    <a:pt x="1128" y="248"/>
                  </a:cubicBezTo>
                  <a:cubicBezTo>
                    <a:pt x="1129" y="248"/>
                    <a:pt x="1129" y="248"/>
                    <a:pt x="1129" y="248"/>
                  </a:cubicBezTo>
                  <a:cubicBezTo>
                    <a:pt x="1129" y="248"/>
                    <a:pt x="1129" y="248"/>
                    <a:pt x="1129" y="248"/>
                  </a:cubicBezTo>
                  <a:cubicBezTo>
                    <a:pt x="1130" y="247"/>
                    <a:pt x="1130" y="247"/>
                    <a:pt x="1131" y="247"/>
                  </a:cubicBezTo>
                  <a:cubicBezTo>
                    <a:pt x="1131" y="247"/>
                    <a:pt x="1131" y="246"/>
                    <a:pt x="1132" y="246"/>
                  </a:cubicBezTo>
                  <a:cubicBezTo>
                    <a:pt x="1132" y="246"/>
                    <a:pt x="1132" y="245"/>
                    <a:pt x="1132" y="245"/>
                  </a:cubicBezTo>
                  <a:cubicBezTo>
                    <a:pt x="1132" y="244"/>
                    <a:pt x="1132" y="244"/>
                    <a:pt x="1132" y="244"/>
                  </a:cubicBezTo>
                  <a:cubicBezTo>
                    <a:pt x="1132" y="243"/>
                    <a:pt x="1132" y="243"/>
                    <a:pt x="1132" y="243"/>
                  </a:cubicBezTo>
                  <a:cubicBezTo>
                    <a:pt x="1132" y="243"/>
                    <a:pt x="1132" y="243"/>
                    <a:pt x="1132" y="243"/>
                  </a:cubicBezTo>
                  <a:cubicBezTo>
                    <a:pt x="1132" y="243"/>
                    <a:pt x="1132" y="243"/>
                    <a:pt x="1132" y="243"/>
                  </a:cubicBezTo>
                  <a:cubicBezTo>
                    <a:pt x="1133" y="243"/>
                    <a:pt x="1133" y="242"/>
                    <a:pt x="1133" y="242"/>
                  </a:cubicBezTo>
                  <a:cubicBezTo>
                    <a:pt x="1133" y="242"/>
                    <a:pt x="1133" y="242"/>
                    <a:pt x="1133" y="242"/>
                  </a:cubicBezTo>
                  <a:cubicBezTo>
                    <a:pt x="1133" y="242"/>
                    <a:pt x="1134" y="242"/>
                    <a:pt x="1134" y="242"/>
                  </a:cubicBezTo>
                  <a:cubicBezTo>
                    <a:pt x="1134" y="242"/>
                    <a:pt x="1134" y="241"/>
                    <a:pt x="1134" y="241"/>
                  </a:cubicBezTo>
                  <a:cubicBezTo>
                    <a:pt x="1134" y="241"/>
                    <a:pt x="1134" y="241"/>
                    <a:pt x="1135" y="241"/>
                  </a:cubicBezTo>
                  <a:cubicBezTo>
                    <a:pt x="1135" y="241"/>
                    <a:pt x="1135" y="241"/>
                    <a:pt x="1135" y="241"/>
                  </a:cubicBezTo>
                  <a:cubicBezTo>
                    <a:pt x="1135" y="240"/>
                    <a:pt x="1135" y="240"/>
                    <a:pt x="1135" y="240"/>
                  </a:cubicBezTo>
                  <a:cubicBezTo>
                    <a:pt x="1135" y="240"/>
                    <a:pt x="1135" y="240"/>
                    <a:pt x="1135" y="240"/>
                  </a:cubicBezTo>
                  <a:cubicBezTo>
                    <a:pt x="1135" y="240"/>
                    <a:pt x="1134" y="240"/>
                    <a:pt x="1134" y="240"/>
                  </a:cubicBezTo>
                  <a:cubicBezTo>
                    <a:pt x="1134" y="240"/>
                    <a:pt x="1134" y="239"/>
                    <a:pt x="1134" y="239"/>
                  </a:cubicBezTo>
                  <a:cubicBezTo>
                    <a:pt x="1134" y="239"/>
                    <a:pt x="1134" y="239"/>
                    <a:pt x="1134" y="239"/>
                  </a:cubicBezTo>
                  <a:cubicBezTo>
                    <a:pt x="1134" y="239"/>
                    <a:pt x="1134" y="239"/>
                    <a:pt x="1134" y="239"/>
                  </a:cubicBezTo>
                  <a:cubicBezTo>
                    <a:pt x="1134" y="238"/>
                    <a:pt x="1134" y="238"/>
                    <a:pt x="1134" y="238"/>
                  </a:cubicBezTo>
                  <a:cubicBezTo>
                    <a:pt x="1134" y="238"/>
                    <a:pt x="1134" y="238"/>
                    <a:pt x="1134" y="237"/>
                  </a:cubicBezTo>
                  <a:cubicBezTo>
                    <a:pt x="1134" y="237"/>
                    <a:pt x="1135" y="237"/>
                    <a:pt x="1135" y="236"/>
                  </a:cubicBezTo>
                  <a:cubicBezTo>
                    <a:pt x="1135" y="236"/>
                    <a:pt x="1135" y="236"/>
                    <a:pt x="1135" y="235"/>
                  </a:cubicBezTo>
                  <a:cubicBezTo>
                    <a:pt x="1135" y="235"/>
                    <a:pt x="1135" y="235"/>
                    <a:pt x="1135" y="234"/>
                  </a:cubicBezTo>
                  <a:cubicBezTo>
                    <a:pt x="1135" y="234"/>
                    <a:pt x="1135" y="233"/>
                    <a:pt x="1135" y="233"/>
                  </a:cubicBezTo>
                  <a:cubicBezTo>
                    <a:pt x="1135" y="232"/>
                    <a:pt x="1135" y="232"/>
                    <a:pt x="1135" y="231"/>
                  </a:cubicBezTo>
                  <a:cubicBezTo>
                    <a:pt x="1135" y="231"/>
                    <a:pt x="1135" y="231"/>
                    <a:pt x="1136" y="230"/>
                  </a:cubicBezTo>
                  <a:cubicBezTo>
                    <a:pt x="1136" y="230"/>
                    <a:pt x="1136" y="229"/>
                    <a:pt x="1136" y="229"/>
                  </a:cubicBezTo>
                  <a:cubicBezTo>
                    <a:pt x="1136" y="229"/>
                    <a:pt x="1137" y="228"/>
                    <a:pt x="1137" y="228"/>
                  </a:cubicBezTo>
                  <a:cubicBezTo>
                    <a:pt x="1137" y="228"/>
                    <a:pt x="1137" y="228"/>
                    <a:pt x="1137" y="228"/>
                  </a:cubicBezTo>
                  <a:cubicBezTo>
                    <a:pt x="1138" y="227"/>
                    <a:pt x="1138" y="227"/>
                    <a:pt x="1138" y="227"/>
                  </a:cubicBezTo>
                  <a:cubicBezTo>
                    <a:pt x="1138" y="227"/>
                    <a:pt x="1139" y="227"/>
                    <a:pt x="1139" y="227"/>
                  </a:cubicBezTo>
                  <a:cubicBezTo>
                    <a:pt x="1139" y="227"/>
                    <a:pt x="1139" y="227"/>
                    <a:pt x="1140" y="227"/>
                  </a:cubicBezTo>
                  <a:cubicBezTo>
                    <a:pt x="1140" y="227"/>
                    <a:pt x="1140" y="227"/>
                    <a:pt x="1140" y="227"/>
                  </a:cubicBezTo>
                  <a:cubicBezTo>
                    <a:pt x="1140" y="227"/>
                    <a:pt x="1140" y="227"/>
                    <a:pt x="1140" y="227"/>
                  </a:cubicBezTo>
                  <a:cubicBezTo>
                    <a:pt x="1140" y="227"/>
                    <a:pt x="1140" y="227"/>
                    <a:pt x="1140" y="227"/>
                  </a:cubicBezTo>
                  <a:cubicBezTo>
                    <a:pt x="1141" y="227"/>
                    <a:pt x="1141" y="227"/>
                    <a:pt x="1141" y="227"/>
                  </a:cubicBezTo>
                  <a:cubicBezTo>
                    <a:pt x="1141" y="227"/>
                    <a:pt x="1141" y="227"/>
                    <a:pt x="1141" y="227"/>
                  </a:cubicBezTo>
                  <a:cubicBezTo>
                    <a:pt x="1141" y="227"/>
                    <a:pt x="1142" y="227"/>
                    <a:pt x="1142" y="227"/>
                  </a:cubicBezTo>
                  <a:cubicBezTo>
                    <a:pt x="1142" y="227"/>
                    <a:pt x="1142" y="227"/>
                    <a:pt x="1142" y="227"/>
                  </a:cubicBezTo>
                  <a:cubicBezTo>
                    <a:pt x="1142" y="227"/>
                    <a:pt x="1142" y="227"/>
                    <a:pt x="1143" y="227"/>
                  </a:cubicBezTo>
                  <a:cubicBezTo>
                    <a:pt x="1143" y="227"/>
                    <a:pt x="1143" y="227"/>
                    <a:pt x="1143" y="227"/>
                  </a:cubicBezTo>
                  <a:cubicBezTo>
                    <a:pt x="1143" y="227"/>
                    <a:pt x="1144" y="227"/>
                    <a:pt x="1144" y="227"/>
                  </a:cubicBezTo>
                  <a:cubicBezTo>
                    <a:pt x="1144" y="227"/>
                    <a:pt x="1144" y="227"/>
                    <a:pt x="1144" y="227"/>
                  </a:cubicBezTo>
                  <a:cubicBezTo>
                    <a:pt x="1144" y="227"/>
                    <a:pt x="1144" y="227"/>
                    <a:pt x="1144" y="227"/>
                  </a:cubicBezTo>
                  <a:cubicBezTo>
                    <a:pt x="1144" y="226"/>
                    <a:pt x="1144" y="226"/>
                    <a:pt x="1144" y="226"/>
                  </a:cubicBezTo>
                  <a:cubicBezTo>
                    <a:pt x="1144" y="226"/>
                    <a:pt x="1143" y="225"/>
                    <a:pt x="1143" y="225"/>
                  </a:cubicBezTo>
                  <a:cubicBezTo>
                    <a:pt x="1143" y="225"/>
                    <a:pt x="1142" y="225"/>
                    <a:pt x="1142" y="225"/>
                  </a:cubicBezTo>
                  <a:cubicBezTo>
                    <a:pt x="1142" y="224"/>
                    <a:pt x="1141" y="224"/>
                    <a:pt x="1141" y="224"/>
                  </a:cubicBezTo>
                  <a:cubicBezTo>
                    <a:pt x="1141" y="224"/>
                    <a:pt x="1141" y="224"/>
                    <a:pt x="1140" y="224"/>
                  </a:cubicBezTo>
                  <a:cubicBezTo>
                    <a:pt x="1140" y="224"/>
                    <a:pt x="1140" y="224"/>
                    <a:pt x="1139" y="224"/>
                  </a:cubicBezTo>
                  <a:cubicBezTo>
                    <a:pt x="1139" y="224"/>
                    <a:pt x="1139" y="224"/>
                    <a:pt x="1138" y="224"/>
                  </a:cubicBezTo>
                  <a:cubicBezTo>
                    <a:pt x="1138" y="224"/>
                    <a:pt x="1138" y="224"/>
                    <a:pt x="1137" y="224"/>
                  </a:cubicBezTo>
                  <a:moveTo>
                    <a:pt x="20" y="151"/>
                  </a:moveTo>
                  <a:cubicBezTo>
                    <a:pt x="18" y="151"/>
                    <a:pt x="18" y="151"/>
                    <a:pt x="18" y="151"/>
                  </a:cubicBezTo>
                  <a:cubicBezTo>
                    <a:pt x="19" y="151"/>
                    <a:pt x="19" y="151"/>
                    <a:pt x="19" y="152"/>
                  </a:cubicBezTo>
                  <a:cubicBezTo>
                    <a:pt x="20" y="152"/>
                    <a:pt x="20" y="153"/>
                    <a:pt x="21" y="153"/>
                  </a:cubicBezTo>
                  <a:cubicBezTo>
                    <a:pt x="21" y="153"/>
                    <a:pt x="21" y="154"/>
                    <a:pt x="21" y="154"/>
                  </a:cubicBezTo>
                  <a:cubicBezTo>
                    <a:pt x="21" y="154"/>
                    <a:pt x="22" y="154"/>
                    <a:pt x="22" y="154"/>
                  </a:cubicBezTo>
                  <a:cubicBezTo>
                    <a:pt x="22" y="155"/>
                    <a:pt x="21" y="155"/>
                    <a:pt x="21" y="156"/>
                  </a:cubicBezTo>
                  <a:cubicBezTo>
                    <a:pt x="21" y="156"/>
                    <a:pt x="20" y="157"/>
                    <a:pt x="20" y="157"/>
                  </a:cubicBezTo>
                  <a:cubicBezTo>
                    <a:pt x="19" y="158"/>
                    <a:pt x="19" y="158"/>
                    <a:pt x="18" y="159"/>
                  </a:cubicBezTo>
                  <a:cubicBezTo>
                    <a:pt x="18" y="159"/>
                    <a:pt x="17" y="160"/>
                    <a:pt x="17" y="160"/>
                  </a:cubicBezTo>
                  <a:cubicBezTo>
                    <a:pt x="16" y="160"/>
                    <a:pt x="16" y="160"/>
                    <a:pt x="16" y="161"/>
                  </a:cubicBezTo>
                  <a:cubicBezTo>
                    <a:pt x="15" y="161"/>
                    <a:pt x="15" y="161"/>
                    <a:pt x="15" y="162"/>
                  </a:cubicBezTo>
                  <a:cubicBezTo>
                    <a:pt x="15" y="162"/>
                    <a:pt x="14" y="162"/>
                    <a:pt x="14" y="163"/>
                  </a:cubicBezTo>
                  <a:cubicBezTo>
                    <a:pt x="14" y="163"/>
                    <a:pt x="14" y="163"/>
                    <a:pt x="14" y="164"/>
                  </a:cubicBezTo>
                  <a:cubicBezTo>
                    <a:pt x="14" y="164"/>
                    <a:pt x="14" y="164"/>
                    <a:pt x="14" y="164"/>
                  </a:cubicBezTo>
                  <a:cubicBezTo>
                    <a:pt x="14" y="164"/>
                    <a:pt x="14" y="165"/>
                    <a:pt x="14" y="165"/>
                  </a:cubicBezTo>
                  <a:cubicBezTo>
                    <a:pt x="14" y="165"/>
                    <a:pt x="14" y="165"/>
                    <a:pt x="14" y="165"/>
                  </a:cubicBezTo>
                  <a:cubicBezTo>
                    <a:pt x="14" y="165"/>
                    <a:pt x="14" y="165"/>
                    <a:pt x="14" y="165"/>
                  </a:cubicBezTo>
                  <a:cubicBezTo>
                    <a:pt x="14" y="166"/>
                    <a:pt x="14" y="166"/>
                    <a:pt x="14" y="166"/>
                  </a:cubicBezTo>
                  <a:cubicBezTo>
                    <a:pt x="15" y="167"/>
                    <a:pt x="15" y="167"/>
                    <a:pt x="16" y="168"/>
                  </a:cubicBezTo>
                  <a:cubicBezTo>
                    <a:pt x="16" y="169"/>
                    <a:pt x="17" y="170"/>
                    <a:pt x="18" y="171"/>
                  </a:cubicBezTo>
                  <a:cubicBezTo>
                    <a:pt x="19" y="172"/>
                    <a:pt x="19" y="173"/>
                    <a:pt x="20" y="174"/>
                  </a:cubicBezTo>
                  <a:cubicBezTo>
                    <a:pt x="21" y="175"/>
                    <a:pt x="21" y="177"/>
                    <a:pt x="22" y="178"/>
                  </a:cubicBezTo>
                  <a:cubicBezTo>
                    <a:pt x="22" y="178"/>
                    <a:pt x="22" y="178"/>
                    <a:pt x="22" y="179"/>
                  </a:cubicBezTo>
                  <a:cubicBezTo>
                    <a:pt x="23" y="179"/>
                    <a:pt x="23" y="179"/>
                    <a:pt x="23" y="179"/>
                  </a:cubicBezTo>
                  <a:cubicBezTo>
                    <a:pt x="23" y="180"/>
                    <a:pt x="23" y="180"/>
                    <a:pt x="23" y="180"/>
                  </a:cubicBezTo>
                  <a:cubicBezTo>
                    <a:pt x="23" y="180"/>
                    <a:pt x="23" y="180"/>
                    <a:pt x="23" y="180"/>
                  </a:cubicBezTo>
                  <a:cubicBezTo>
                    <a:pt x="23" y="180"/>
                    <a:pt x="23" y="180"/>
                    <a:pt x="23" y="180"/>
                  </a:cubicBezTo>
                  <a:cubicBezTo>
                    <a:pt x="23" y="180"/>
                    <a:pt x="23" y="180"/>
                    <a:pt x="22" y="180"/>
                  </a:cubicBezTo>
                  <a:cubicBezTo>
                    <a:pt x="22" y="180"/>
                    <a:pt x="22" y="180"/>
                    <a:pt x="22" y="181"/>
                  </a:cubicBezTo>
                  <a:cubicBezTo>
                    <a:pt x="22" y="181"/>
                    <a:pt x="22" y="181"/>
                    <a:pt x="22" y="181"/>
                  </a:cubicBezTo>
                  <a:cubicBezTo>
                    <a:pt x="22" y="181"/>
                    <a:pt x="21" y="181"/>
                    <a:pt x="21" y="181"/>
                  </a:cubicBezTo>
                  <a:cubicBezTo>
                    <a:pt x="21" y="181"/>
                    <a:pt x="21" y="181"/>
                    <a:pt x="21" y="181"/>
                  </a:cubicBezTo>
                  <a:cubicBezTo>
                    <a:pt x="20" y="181"/>
                    <a:pt x="20" y="181"/>
                    <a:pt x="20" y="181"/>
                  </a:cubicBezTo>
                  <a:cubicBezTo>
                    <a:pt x="20" y="182"/>
                    <a:pt x="19" y="182"/>
                    <a:pt x="19" y="182"/>
                  </a:cubicBezTo>
                  <a:cubicBezTo>
                    <a:pt x="19" y="182"/>
                    <a:pt x="19" y="183"/>
                    <a:pt x="19" y="183"/>
                  </a:cubicBezTo>
                  <a:cubicBezTo>
                    <a:pt x="19" y="184"/>
                    <a:pt x="19" y="184"/>
                    <a:pt x="19" y="185"/>
                  </a:cubicBezTo>
                  <a:cubicBezTo>
                    <a:pt x="19" y="185"/>
                    <a:pt x="19" y="186"/>
                    <a:pt x="19" y="186"/>
                  </a:cubicBezTo>
                  <a:cubicBezTo>
                    <a:pt x="19" y="187"/>
                    <a:pt x="20" y="187"/>
                    <a:pt x="20" y="187"/>
                  </a:cubicBezTo>
                  <a:cubicBezTo>
                    <a:pt x="20" y="188"/>
                    <a:pt x="20" y="188"/>
                    <a:pt x="20" y="188"/>
                  </a:cubicBezTo>
                  <a:cubicBezTo>
                    <a:pt x="20" y="188"/>
                    <a:pt x="20" y="188"/>
                    <a:pt x="20" y="188"/>
                  </a:cubicBezTo>
                  <a:cubicBezTo>
                    <a:pt x="20" y="188"/>
                    <a:pt x="20" y="188"/>
                    <a:pt x="20" y="188"/>
                  </a:cubicBezTo>
                  <a:cubicBezTo>
                    <a:pt x="20" y="188"/>
                    <a:pt x="20" y="189"/>
                    <a:pt x="20" y="189"/>
                  </a:cubicBezTo>
                  <a:cubicBezTo>
                    <a:pt x="21" y="189"/>
                    <a:pt x="21" y="189"/>
                    <a:pt x="21" y="189"/>
                  </a:cubicBezTo>
                  <a:cubicBezTo>
                    <a:pt x="21" y="189"/>
                    <a:pt x="21" y="189"/>
                    <a:pt x="20" y="189"/>
                  </a:cubicBezTo>
                  <a:cubicBezTo>
                    <a:pt x="20" y="189"/>
                    <a:pt x="20" y="189"/>
                    <a:pt x="20" y="189"/>
                  </a:cubicBezTo>
                  <a:cubicBezTo>
                    <a:pt x="20" y="189"/>
                    <a:pt x="20" y="189"/>
                    <a:pt x="20" y="189"/>
                  </a:cubicBezTo>
                  <a:cubicBezTo>
                    <a:pt x="20" y="189"/>
                    <a:pt x="19" y="190"/>
                    <a:pt x="19" y="190"/>
                  </a:cubicBezTo>
                  <a:cubicBezTo>
                    <a:pt x="19" y="190"/>
                    <a:pt x="19" y="190"/>
                    <a:pt x="19" y="190"/>
                  </a:cubicBezTo>
                  <a:cubicBezTo>
                    <a:pt x="19" y="190"/>
                    <a:pt x="19" y="190"/>
                    <a:pt x="19" y="190"/>
                  </a:cubicBezTo>
                  <a:cubicBezTo>
                    <a:pt x="18" y="191"/>
                    <a:pt x="18" y="191"/>
                    <a:pt x="19" y="191"/>
                  </a:cubicBezTo>
                  <a:cubicBezTo>
                    <a:pt x="19" y="191"/>
                    <a:pt x="19" y="191"/>
                    <a:pt x="19" y="192"/>
                  </a:cubicBezTo>
                  <a:cubicBezTo>
                    <a:pt x="19" y="192"/>
                    <a:pt x="19" y="192"/>
                    <a:pt x="19" y="192"/>
                  </a:cubicBezTo>
                  <a:cubicBezTo>
                    <a:pt x="20" y="192"/>
                    <a:pt x="20" y="192"/>
                    <a:pt x="20" y="192"/>
                  </a:cubicBezTo>
                  <a:cubicBezTo>
                    <a:pt x="21" y="193"/>
                    <a:pt x="21" y="193"/>
                    <a:pt x="21" y="193"/>
                  </a:cubicBezTo>
                  <a:cubicBezTo>
                    <a:pt x="21" y="193"/>
                    <a:pt x="21" y="193"/>
                    <a:pt x="22" y="193"/>
                  </a:cubicBezTo>
                  <a:cubicBezTo>
                    <a:pt x="22" y="193"/>
                    <a:pt x="22" y="193"/>
                    <a:pt x="22" y="193"/>
                  </a:cubicBezTo>
                  <a:cubicBezTo>
                    <a:pt x="22" y="193"/>
                    <a:pt x="22" y="193"/>
                    <a:pt x="23" y="193"/>
                  </a:cubicBezTo>
                  <a:cubicBezTo>
                    <a:pt x="23" y="194"/>
                    <a:pt x="23" y="194"/>
                    <a:pt x="23" y="194"/>
                  </a:cubicBezTo>
                  <a:cubicBezTo>
                    <a:pt x="22" y="194"/>
                    <a:pt x="22" y="194"/>
                    <a:pt x="22" y="194"/>
                  </a:cubicBezTo>
                  <a:cubicBezTo>
                    <a:pt x="22" y="195"/>
                    <a:pt x="22" y="195"/>
                    <a:pt x="22" y="195"/>
                  </a:cubicBezTo>
                  <a:cubicBezTo>
                    <a:pt x="22" y="195"/>
                    <a:pt x="21" y="196"/>
                    <a:pt x="21" y="196"/>
                  </a:cubicBezTo>
                  <a:cubicBezTo>
                    <a:pt x="21" y="196"/>
                    <a:pt x="21" y="196"/>
                    <a:pt x="21" y="197"/>
                  </a:cubicBezTo>
                  <a:cubicBezTo>
                    <a:pt x="21" y="197"/>
                    <a:pt x="21" y="197"/>
                    <a:pt x="22" y="198"/>
                  </a:cubicBezTo>
                  <a:cubicBezTo>
                    <a:pt x="22" y="198"/>
                    <a:pt x="22" y="198"/>
                    <a:pt x="22" y="198"/>
                  </a:cubicBezTo>
                  <a:cubicBezTo>
                    <a:pt x="22" y="199"/>
                    <a:pt x="22" y="199"/>
                    <a:pt x="23" y="199"/>
                  </a:cubicBezTo>
                  <a:cubicBezTo>
                    <a:pt x="23" y="199"/>
                    <a:pt x="23" y="199"/>
                    <a:pt x="23" y="199"/>
                  </a:cubicBezTo>
                  <a:cubicBezTo>
                    <a:pt x="24" y="200"/>
                    <a:pt x="24" y="200"/>
                    <a:pt x="24" y="200"/>
                  </a:cubicBezTo>
                  <a:cubicBezTo>
                    <a:pt x="24" y="200"/>
                    <a:pt x="24" y="200"/>
                    <a:pt x="25" y="200"/>
                  </a:cubicBezTo>
                  <a:cubicBezTo>
                    <a:pt x="25" y="200"/>
                    <a:pt x="25" y="200"/>
                    <a:pt x="25" y="201"/>
                  </a:cubicBezTo>
                  <a:cubicBezTo>
                    <a:pt x="25" y="201"/>
                    <a:pt x="26" y="201"/>
                    <a:pt x="26" y="201"/>
                  </a:cubicBezTo>
                  <a:cubicBezTo>
                    <a:pt x="26" y="201"/>
                    <a:pt x="26" y="202"/>
                    <a:pt x="26" y="202"/>
                  </a:cubicBezTo>
                  <a:cubicBezTo>
                    <a:pt x="26" y="202"/>
                    <a:pt x="26" y="202"/>
                    <a:pt x="26" y="203"/>
                  </a:cubicBezTo>
                  <a:cubicBezTo>
                    <a:pt x="26" y="203"/>
                    <a:pt x="26" y="203"/>
                    <a:pt x="25" y="203"/>
                  </a:cubicBezTo>
                  <a:cubicBezTo>
                    <a:pt x="25" y="203"/>
                    <a:pt x="25" y="203"/>
                    <a:pt x="24" y="204"/>
                  </a:cubicBezTo>
                  <a:cubicBezTo>
                    <a:pt x="24" y="204"/>
                    <a:pt x="24" y="204"/>
                    <a:pt x="23" y="204"/>
                  </a:cubicBezTo>
                  <a:cubicBezTo>
                    <a:pt x="23" y="204"/>
                    <a:pt x="23" y="204"/>
                    <a:pt x="22" y="205"/>
                  </a:cubicBezTo>
                  <a:cubicBezTo>
                    <a:pt x="22" y="205"/>
                    <a:pt x="22" y="205"/>
                    <a:pt x="22" y="205"/>
                  </a:cubicBezTo>
                  <a:cubicBezTo>
                    <a:pt x="21" y="205"/>
                    <a:pt x="21" y="205"/>
                    <a:pt x="21" y="206"/>
                  </a:cubicBezTo>
                  <a:cubicBezTo>
                    <a:pt x="21" y="206"/>
                    <a:pt x="21" y="206"/>
                    <a:pt x="21" y="207"/>
                  </a:cubicBezTo>
                  <a:cubicBezTo>
                    <a:pt x="21" y="207"/>
                    <a:pt x="21" y="207"/>
                    <a:pt x="21" y="207"/>
                  </a:cubicBezTo>
                  <a:cubicBezTo>
                    <a:pt x="21" y="208"/>
                    <a:pt x="22" y="208"/>
                    <a:pt x="22" y="208"/>
                  </a:cubicBezTo>
                  <a:cubicBezTo>
                    <a:pt x="23" y="209"/>
                    <a:pt x="23" y="209"/>
                    <a:pt x="24" y="209"/>
                  </a:cubicBezTo>
                  <a:cubicBezTo>
                    <a:pt x="24" y="210"/>
                    <a:pt x="25" y="210"/>
                    <a:pt x="25" y="210"/>
                  </a:cubicBezTo>
                  <a:cubicBezTo>
                    <a:pt x="26" y="211"/>
                    <a:pt x="26" y="211"/>
                    <a:pt x="27" y="211"/>
                  </a:cubicBezTo>
                  <a:cubicBezTo>
                    <a:pt x="28" y="212"/>
                    <a:pt x="28" y="212"/>
                    <a:pt x="29" y="212"/>
                  </a:cubicBezTo>
                  <a:cubicBezTo>
                    <a:pt x="29" y="213"/>
                    <a:pt x="30" y="213"/>
                    <a:pt x="30" y="213"/>
                  </a:cubicBezTo>
                  <a:cubicBezTo>
                    <a:pt x="31" y="214"/>
                    <a:pt x="31" y="214"/>
                    <a:pt x="32" y="215"/>
                  </a:cubicBezTo>
                  <a:cubicBezTo>
                    <a:pt x="32" y="216"/>
                    <a:pt x="33" y="216"/>
                    <a:pt x="33" y="217"/>
                  </a:cubicBezTo>
                  <a:cubicBezTo>
                    <a:pt x="34" y="217"/>
                    <a:pt x="34" y="218"/>
                    <a:pt x="34" y="218"/>
                  </a:cubicBezTo>
                  <a:cubicBezTo>
                    <a:pt x="34" y="219"/>
                    <a:pt x="34" y="219"/>
                    <a:pt x="34" y="220"/>
                  </a:cubicBezTo>
                  <a:cubicBezTo>
                    <a:pt x="34" y="220"/>
                    <a:pt x="34" y="220"/>
                    <a:pt x="34" y="221"/>
                  </a:cubicBezTo>
                  <a:cubicBezTo>
                    <a:pt x="34" y="221"/>
                    <a:pt x="33" y="222"/>
                    <a:pt x="33" y="222"/>
                  </a:cubicBezTo>
                  <a:cubicBezTo>
                    <a:pt x="33" y="223"/>
                    <a:pt x="32" y="223"/>
                    <a:pt x="32" y="223"/>
                  </a:cubicBezTo>
                  <a:cubicBezTo>
                    <a:pt x="31" y="224"/>
                    <a:pt x="30" y="224"/>
                    <a:pt x="30" y="225"/>
                  </a:cubicBezTo>
                  <a:cubicBezTo>
                    <a:pt x="29" y="225"/>
                    <a:pt x="29" y="226"/>
                    <a:pt x="28" y="226"/>
                  </a:cubicBezTo>
                  <a:cubicBezTo>
                    <a:pt x="27" y="227"/>
                    <a:pt x="27" y="227"/>
                    <a:pt x="26" y="228"/>
                  </a:cubicBezTo>
                  <a:cubicBezTo>
                    <a:pt x="25" y="228"/>
                    <a:pt x="25" y="229"/>
                    <a:pt x="24" y="229"/>
                  </a:cubicBezTo>
                  <a:cubicBezTo>
                    <a:pt x="24" y="230"/>
                    <a:pt x="23" y="230"/>
                    <a:pt x="23" y="231"/>
                  </a:cubicBezTo>
                  <a:cubicBezTo>
                    <a:pt x="22" y="231"/>
                    <a:pt x="22" y="232"/>
                    <a:pt x="21" y="232"/>
                  </a:cubicBezTo>
                  <a:cubicBezTo>
                    <a:pt x="21" y="233"/>
                    <a:pt x="21" y="233"/>
                    <a:pt x="20" y="234"/>
                  </a:cubicBezTo>
                  <a:cubicBezTo>
                    <a:pt x="20" y="235"/>
                    <a:pt x="19" y="235"/>
                    <a:pt x="19" y="236"/>
                  </a:cubicBezTo>
                  <a:cubicBezTo>
                    <a:pt x="18" y="236"/>
                    <a:pt x="17" y="237"/>
                    <a:pt x="16" y="237"/>
                  </a:cubicBezTo>
                  <a:cubicBezTo>
                    <a:pt x="16" y="238"/>
                    <a:pt x="15" y="238"/>
                    <a:pt x="14" y="238"/>
                  </a:cubicBezTo>
                  <a:cubicBezTo>
                    <a:pt x="14" y="239"/>
                    <a:pt x="13" y="239"/>
                    <a:pt x="13" y="239"/>
                  </a:cubicBezTo>
                  <a:cubicBezTo>
                    <a:pt x="12" y="240"/>
                    <a:pt x="12" y="240"/>
                    <a:pt x="11" y="240"/>
                  </a:cubicBezTo>
                  <a:cubicBezTo>
                    <a:pt x="11" y="241"/>
                    <a:pt x="10" y="241"/>
                    <a:pt x="10" y="241"/>
                  </a:cubicBezTo>
                  <a:cubicBezTo>
                    <a:pt x="10" y="242"/>
                    <a:pt x="9" y="242"/>
                    <a:pt x="9" y="242"/>
                  </a:cubicBezTo>
                  <a:cubicBezTo>
                    <a:pt x="9" y="243"/>
                    <a:pt x="8" y="243"/>
                    <a:pt x="8" y="243"/>
                  </a:cubicBezTo>
                  <a:cubicBezTo>
                    <a:pt x="8" y="244"/>
                    <a:pt x="7" y="244"/>
                    <a:pt x="7" y="244"/>
                  </a:cubicBezTo>
                  <a:cubicBezTo>
                    <a:pt x="7" y="245"/>
                    <a:pt x="6" y="245"/>
                    <a:pt x="6" y="246"/>
                  </a:cubicBezTo>
                  <a:cubicBezTo>
                    <a:pt x="6" y="246"/>
                    <a:pt x="5" y="247"/>
                    <a:pt x="5" y="247"/>
                  </a:cubicBezTo>
                  <a:cubicBezTo>
                    <a:pt x="4" y="248"/>
                    <a:pt x="4" y="248"/>
                    <a:pt x="4" y="248"/>
                  </a:cubicBezTo>
                  <a:cubicBezTo>
                    <a:pt x="5" y="248"/>
                    <a:pt x="5" y="248"/>
                    <a:pt x="5" y="248"/>
                  </a:cubicBezTo>
                  <a:cubicBezTo>
                    <a:pt x="6" y="248"/>
                    <a:pt x="6" y="248"/>
                    <a:pt x="6" y="248"/>
                  </a:cubicBezTo>
                  <a:cubicBezTo>
                    <a:pt x="7" y="248"/>
                    <a:pt x="7" y="248"/>
                    <a:pt x="7" y="247"/>
                  </a:cubicBezTo>
                  <a:cubicBezTo>
                    <a:pt x="8" y="247"/>
                    <a:pt x="8" y="247"/>
                    <a:pt x="8" y="247"/>
                  </a:cubicBezTo>
                  <a:cubicBezTo>
                    <a:pt x="8" y="247"/>
                    <a:pt x="9" y="247"/>
                    <a:pt x="9" y="247"/>
                  </a:cubicBezTo>
                  <a:cubicBezTo>
                    <a:pt x="9" y="247"/>
                    <a:pt x="9" y="247"/>
                    <a:pt x="9" y="247"/>
                  </a:cubicBezTo>
                  <a:cubicBezTo>
                    <a:pt x="9" y="247"/>
                    <a:pt x="10" y="247"/>
                    <a:pt x="10" y="247"/>
                  </a:cubicBezTo>
                  <a:cubicBezTo>
                    <a:pt x="10" y="247"/>
                    <a:pt x="10" y="247"/>
                    <a:pt x="10" y="247"/>
                  </a:cubicBezTo>
                  <a:cubicBezTo>
                    <a:pt x="11" y="248"/>
                    <a:pt x="11" y="248"/>
                    <a:pt x="11" y="248"/>
                  </a:cubicBezTo>
                  <a:cubicBezTo>
                    <a:pt x="11" y="249"/>
                    <a:pt x="11" y="249"/>
                    <a:pt x="12" y="249"/>
                  </a:cubicBezTo>
                  <a:cubicBezTo>
                    <a:pt x="12" y="249"/>
                    <a:pt x="12" y="250"/>
                    <a:pt x="12" y="250"/>
                  </a:cubicBezTo>
                  <a:cubicBezTo>
                    <a:pt x="12" y="250"/>
                    <a:pt x="12" y="251"/>
                    <a:pt x="13" y="251"/>
                  </a:cubicBezTo>
                  <a:cubicBezTo>
                    <a:pt x="13" y="251"/>
                    <a:pt x="13" y="251"/>
                    <a:pt x="13" y="251"/>
                  </a:cubicBezTo>
                  <a:cubicBezTo>
                    <a:pt x="13" y="252"/>
                    <a:pt x="14" y="252"/>
                    <a:pt x="14" y="252"/>
                  </a:cubicBezTo>
                  <a:cubicBezTo>
                    <a:pt x="14" y="252"/>
                    <a:pt x="14" y="252"/>
                    <a:pt x="15" y="253"/>
                  </a:cubicBezTo>
                  <a:cubicBezTo>
                    <a:pt x="15" y="253"/>
                    <a:pt x="15" y="253"/>
                    <a:pt x="16" y="253"/>
                  </a:cubicBezTo>
                  <a:cubicBezTo>
                    <a:pt x="16" y="253"/>
                    <a:pt x="16" y="253"/>
                    <a:pt x="17" y="253"/>
                  </a:cubicBezTo>
                  <a:cubicBezTo>
                    <a:pt x="17" y="253"/>
                    <a:pt x="18" y="253"/>
                    <a:pt x="18" y="253"/>
                  </a:cubicBezTo>
                  <a:cubicBezTo>
                    <a:pt x="18" y="253"/>
                    <a:pt x="19" y="253"/>
                    <a:pt x="19" y="253"/>
                  </a:cubicBezTo>
                  <a:cubicBezTo>
                    <a:pt x="19" y="253"/>
                    <a:pt x="19" y="253"/>
                    <a:pt x="20" y="253"/>
                  </a:cubicBezTo>
                  <a:cubicBezTo>
                    <a:pt x="20" y="253"/>
                    <a:pt x="20" y="253"/>
                    <a:pt x="20" y="253"/>
                  </a:cubicBezTo>
                  <a:cubicBezTo>
                    <a:pt x="21" y="253"/>
                    <a:pt x="21" y="253"/>
                    <a:pt x="21" y="254"/>
                  </a:cubicBezTo>
                  <a:cubicBezTo>
                    <a:pt x="21" y="254"/>
                    <a:pt x="21" y="254"/>
                    <a:pt x="21" y="254"/>
                  </a:cubicBezTo>
                  <a:cubicBezTo>
                    <a:pt x="21" y="254"/>
                    <a:pt x="21" y="254"/>
                    <a:pt x="21" y="254"/>
                  </a:cubicBezTo>
                  <a:cubicBezTo>
                    <a:pt x="21" y="254"/>
                    <a:pt x="21" y="254"/>
                    <a:pt x="21" y="254"/>
                  </a:cubicBezTo>
                  <a:cubicBezTo>
                    <a:pt x="21" y="254"/>
                    <a:pt x="21" y="254"/>
                    <a:pt x="20" y="254"/>
                  </a:cubicBezTo>
                  <a:cubicBezTo>
                    <a:pt x="20" y="254"/>
                    <a:pt x="20" y="254"/>
                    <a:pt x="20" y="254"/>
                  </a:cubicBezTo>
                  <a:cubicBezTo>
                    <a:pt x="20" y="254"/>
                    <a:pt x="20" y="254"/>
                    <a:pt x="19" y="254"/>
                  </a:cubicBezTo>
                  <a:cubicBezTo>
                    <a:pt x="19" y="254"/>
                    <a:pt x="19" y="254"/>
                    <a:pt x="19" y="254"/>
                  </a:cubicBezTo>
                  <a:cubicBezTo>
                    <a:pt x="19" y="254"/>
                    <a:pt x="18" y="254"/>
                    <a:pt x="18" y="254"/>
                  </a:cubicBezTo>
                  <a:cubicBezTo>
                    <a:pt x="18" y="254"/>
                    <a:pt x="18" y="254"/>
                    <a:pt x="17" y="254"/>
                  </a:cubicBezTo>
                  <a:cubicBezTo>
                    <a:pt x="17" y="254"/>
                    <a:pt x="17" y="254"/>
                    <a:pt x="17" y="254"/>
                  </a:cubicBezTo>
                  <a:cubicBezTo>
                    <a:pt x="17" y="254"/>
                    <a:pt x="17" y="254"/>
                    <a:pt x="17" y="254"/>
                  </a:cubicBezTo>
                  <a:cubicBezTo>
                    <a:pt x="17" y="254"/>
                    <a:pt x="17" y="254"/>
                    <a:pt x="17" y="254"/>
                  </a:cubicBezTo>
                  <a:cubicBezTo>
                    <a:pt x="17" y="254"/>
                    <a:pt x="17" y="254"/>
                    <a:pt x="16" y="254"/>
                  </a:cubicBezTo>
                  <a:cubicBezTo>
                    <a:pt x="16" y="254"/>
                    <a:pt x="16" y="254"/>
                    <a:pt x="16" y="254"/>
                  </a:cubicBezTo>
                  <a:cubicBezTo>
                    <a:pt x="15" y="254"/>
                    <a:pt x="15" y="254"/>
                    <a:pt x="15" y="254"/>
                  </a:cubicBezTo>
                  <a:cubicBezTo>
                    <a:pt x="14" y="254"/>
                    <a:pt x="14" y="254"/>
                    <a:pt x="14" y="254"/>
                  </a:cubicBezTo>
                  <a:cubicBezTo>
                    <a:pt x="14" y="255"/>
                    <a:pt x="13" y="255"/>
                    <a:pt x="13" y="255"/>
                  </a:cubicBezTo>
                  <a:cubicBezTo>
                    <a:pt x="13" y="255"/>
                    <a:pt x="13" y="255"/>
                    <a:pt x="12" y="255"/>
                  </a:cubicBezTo>
                  <a:cubicBezTo>
                    <a:pt x="12" y="255"/>
                    <a:pt x="12" y="255"/>
                    <a:pt x="11" y="256"/>
                  </a:cubicBezTo>
                  <a:cubicBezTo>
                    <a:pt x="11" y="256"/>
                    <a:pt x="11" y="256"/>
                    <a:pt x="10" y="256"/>
                  </a:cubicBezTo>
                  <a:cubicBezTo>
                    <a:pt x="10" y="256"/>
                    <a:pt x="10" y="256"/>
                    <a:pt x="9" y="256"/>
                  </a:cubicBezTo>
                  <a:cubicBezTo>
                    <a:pt x="9" y="257"/>
                    <a:pt x="8" y="257"/>
                    <a:pt x="8" y="257"/>
                  </a:cubicBezTo>
                  <a:cubicBezTo>
                    <a:pt x="7" y="257"/>
                    <a:pt x="7" y="258"/>
                    <a:pt x="7" y="258"/>
                  </a:cubicBezTo>
                  <a:cubicBezTo>
                    <a:pt x="6" y="258"/>
                    <a:pt x="6" y="258"/>
                    <a:pt x="6" y="258"/>
                  </a:cubicBezTo>
                  <a:cubicBezTo>
                    <a:pt x="6" y="259"/>
                    <a:pt x="6" y="259"/>
                    <a:pt x="6" y="259"/>
                  </a:cubicBezTo>
                  <a:cubicBezTo>
                    <a:pt x="5" y="260"/>
                    <a:pt x="5" y="260"/>
                    <a:pt x="5" y="260"/>
                  </a:cubicBezTo>
                  <a:cubicBezTo>
                    <a:pt x="5" y="260"/>
                    <a:pt x="5" y="260"/>
                    <a:pt x="5" y="260"/>
                  </a:cubicBezTo>
                  <a:cubicBezTo>
                    <a:pt x="5" y="260"/>
                    <a:pt x="5" y="260"/>
                    <a:pt x="5" y="260"/>
                  </a:cubicBezTo>
                  <a:cubicBezTo>
                    <a:pt x="5" y="261"/>
                    <a:pt x="5" y="261"/>
                    <a:pt x="5" y="261"/>
                  </a:cubicBezTo>
                  <a:cubicBezTo>
                    <a:pt x="6" y="262"/>
                    <a:pt x="6" y="262"/>
                    <a:pt x="6" y="262"/>
                  </a:cubicBezTo>
                  <a:cubicBezTo>
                    <a:pt x="5" y="262"/>
                    <a:pt x="5" y="263"/>
                    <a:pt x="5" y="263"/>
                  </a:cubicBezTo>
                  <a:cubicBezTo>
                    <a:pt x="5" y="263"/>
                    <a:pt x="5" y="263"/>
                    <a:pt x="5" y="263"/>
                  </a:cubicBezTo>
                  <a:cubicBezTo>
                    <a:pt x="4" y="264"/>
                    <a:pt x="4" y="264"/>
                    <a:pt x="4" y="264"/>
                  </a:cubicBezTo>
                  <a:cubicBezTo>
                    <a:pt x="4" y="264"/>
                    <a:pt x="4" y="264"/>
                    <a:pt x="4" y="264"/>
                  </a:cubicBezTo>
                  <a:cubicBezTo>
                    <a:pt x="4" y="264"/>
                    <a:pt x="4" y="265"/>
                    <a:pt x="4" y="265"/>
                  </a:cubicBezTo>
                  <a:cubicBezTo>
                    <a:pt x="3" y="265"/>
                    <a:pt x="3" y="265"/>
                    <a:pt x="3" y="265"/>
                  </a:cubicBezTo>
                  <a:cubicBezTo>
                    <a:pt x="3" y="266"/>
                    <a:pt x="3" y="266"/>
                    <a:pt x="3" y="266"/>
                  </a:cubicBezTo>
                  <a:cubicBezTo>
                    <a:pt x="3" y="266"/>
                    <a:pt x="3" y="266"/>
                    <a:pt x="2" y="267"/>
                  </a:cubicBezTo>
                  <a:cubicBezTo>
                    <a:pt x="2" y="267"/>
                    <a:pt x="2" y="267"/>
                    <a:pt x="2" y="267"/>
                  </a:cubicBezTo>
                  <a:cubicBezTo>
                    <a:pt x="2" y="267"/>
                    <a:pt x="2" y="267"/>
                    <a:pt x="2" y="268"/>
                  </a:cubicBezTo>
                  <a:cubicBezTo>
                    <a:pt x="1" y="268"/>
                    <a:pt x="1" y="268"/>
                    <a:pt x="1" y="268"/>
                  </a:cubicBezTo>
                  <a:cubicBezTo>
                    <a:pt x="1" y="268"/>
                    <a:pt x="1" y="268"/>
                    <a:pt x="1" y="268"/>
                  </a:cubicBezTo>
                  <a:cubicBezTo>
                    <a:pt x="1" y="269"/>
                    <a:pt x="1" y="269"/>
                    <a:pt x="1" y="269"/>
                  </a:cubicBezTo>
                  <a:cubicBezTo>
                    <a:pt x="0" y="269"/>
                    <a:pt x="0" y="269"/>
                    <a:pt x="0" y="270"/>
                  </a:cubicBezTo>
                  <a:cubicBezTo>
                    <a:pt x="0" y="270"/>
                    <a:pt x="0" y="270"/>
                    <a:pt x="0" y="270"/>
                  </a:cubicBezTo>
                  <a:cubicBezTo>
                    <a:pt x="0" y="270"/>
                    <a:pt x="0" y="271"/>
                    <a:pt x="0" y="271"/>
                  </a:cubicBezTo>
                  <a:cubicBezTo>
                    <a:pt x="0" y="271"/>
                    <a:pt x="0" y="271"/>
                    <a:pt x="1" y="271"/>
                  </a:cubicBezTo>
                  <a:cubicBezTo>
                    <a:pt x="1" y="272"/>
                    <a:pt x="1" y="272"/>
                    <a:pt x="1" y="272"/>
                  </a:cubicBezTo>
                  <a:cubicBezTo>
                    <a:pt x="1" y="272"/>
                    <a:pt x="1" y="272"/>
                    <a:pt x="1" y="273"/>
                  </a:cubicBezTo>
                  <a:cubicBezTo>
                    <a:pt x="1" y="273"/>
                    <a:pt x="1" y="273"/>
                    <a:pt x="1" y="273"/>
                  </a:cubicBezTo>
                  <a:cubicBezTo>
                    <a:pt x="1" y="273"/>
                    <a:pt x="1" y="274"/>
                    <a:pt x="1" y="274"/>
                  </a:cubicBezTo>
                  <a:cubicBezTo>
                    <a:pt x="1" y="274"/>
                    <a:pt x="1" y="274"/>
                    <a:pt x="1" y="274"/>
                  </a:cubicBezTo>
                  <a:cubicBezTo>
                    <a:pt x="1" y="275"/>
                    <a:pt x="1" y="275"/>
                    <a:pt x="1" y="276"/>
                  </a:cubicBezTo>
                  <a:cubicBezTo>
                    <a:pt x="1" y="276"/>
                    <a:pt x="1" y="276"/>
                    <a:pt x="2" y="277"/>
                  </a:cubicBezTo>
                  <a:cubicBezTo>
                    <a:pt x="2" y="277"/>
                    <a:pt x="2" y="277"/>
                    <a:pt x="2" y="278"/>
                  </a:cubicBezTo>
                  <a:cubicBezTo>
                    <a:pt x="2" y="278"/>
                    <a:pt x="2" y="278"/>
                    <a:pt x="3" y="279"/>
                  </a:cubicBezTo>
                  <a:cubicBezTo>
                    <a:pt x="3" y="279"/>
                    <a:pt x="3" y="279"/>
                    <a:pt x="3" y="279"/>
                  </a:cubicBezTo>
                  <a:cubicBezTo>
                    <a:pt x="3" y="280"/>
                    <a:pt x="3" y="280"/>
                    <a:pt x="3" y="280"/>
                  </a:cubicBezTo>
                  <a:cubicBezTo>
                    <a:pt x="3" y="280"/>
                    <a:pt x="3" y="280"/>
                    <a:pt x="3" y="280"/>
                  </a:cubicBezTo>
                  <a:cubicBezTo>
                    <a:pt x="3" y="280"/>
                    <a:pt x="3" y="280"/>
                    <a:pt x="3" y="280"/>
                  </a:cubicBezTo>
                  <a:cubicBezTo>
                    <a:pt x="3" y="280"/>
                    <a:pt x="3" y="280"/>
                    <a:pt x="3" y="280"/>
                  </a:cubicBezTo>
                  <a:cubicBezTo>
                    <a:pt x="2" y="280"/>
                    <a:pt x="2" y="280"/>
                    <a:pt x="2" y="280"/>
                  </a:cubicBezTo>
                  <a:cubicBezTo>
                    <a:pt x="2" y="280"/>
                    <a:pt x="2" y="280"/>
                    <a:pt x="2" y="280"/>
                  </a:cubicBezTo>
                  <a:cubicBezTo>
                    <a:pt x="2" y="280"/>
                    <a:pt x="2" y="281"/>
                    <a:pt x="1" y="281"/>
                  </a:cubicBezTo>
                  <a:cubicBezTo>
                    <a:pt x="1" y="281"/>
                    <a:pt x="1" y="281"/>
                    <a:pt x="1" y="281"/>
                  </a:cubicBezTo>
                  <a:cubicBezTo>
                    <a:pt x="1" y="281"/>
                    <a:pt x="1" y="281"/>
                    <a:pt x="1" y="281"/>
                  </a:cubicBezTo>
                  <a:cubicBezTo>
                    <a:pt x="1" y="281"/>
                    <a:pt x="1" y="281"/>
                    <a:pt x="1" y="281"/>
                  </a:cubicBezTo>
                  <a:cubicBezTo>
                    <a:pt x="0" y="281"/>
                    <a:pt x="0" y="282"/>
                    <a:pt x="0" y="282"/>
                  </a:cubicBezTo>
                  <a:cubicBezTo>
                    <a:pt x="0" y="282"/>
                    <a:pt x="0" y="282"/>
                    <a:pt x="0" y="282"/>
                  </a:cubicBezTo>
                  <a:cubicBezTo>
                    <a:pt x="0" y="282"/>
                    <a:pt x="0" y="282"/>
                    <a:pt x="0" y="282"/>
                  </a:cubicBezTo>
                  <a:cubicBezTo>
                    <a:pt x="0" y="283"/>
                    <a:pt x="0" y="283"/>
                    <a:pt x="0" y="283"/>
                  </a:cubicBezTo>
                  <a:cubicBezTo>
                    <a:pt x="0" y="284"/>
                    <a:pt x="0" y="284"/>
                    <a:pt x="1" y="284"/>
                  </a:cubicBezTo>
                  <a:cubicBezTo>
                    <a:pt x="1" y="285"/>
                    <a:pt x="1" y="285"/>
                    <a:pt x="1" y="285"/>
                  </a:cubicBezTo>
                  <a:cubicBezTo>
                    <a:pt x="1" y="285"/>
                    <a:pt x="2" y="286"/>
                    <a:pt x="2" y="286"/>
                  </a:cubicBezTo>
                  <a:cubicBezTo>
                    <a:pt x="2" y="286"/>
                    <a:pt x="2" y="287"/>
                    <a:pt x="3" y="287"/>
                  </a:cubicBezTo>
                  <a:cubicBezTo>
                    <a:pt x="3" y="287"/>
                    <a:pt x="3" y="288"/>
                    <a:pt x="3" y="288"/>
                  </a:cubicBezTo>
                  <a:cubicBezTo>
                    <a:pt x="3" y="288"/>
                    <a:pt x="3" y="289"/>
                    <a:pt x="3" y="289"/>
                  </a:cubicBezTo>
                  <a:cubicBezTo>
                    <a:pt x="3" y="289"/>
                    <a:pt x="3" y="290"/>
                    <a:pt x="3" y="290"/>
                  </a:cubicBezTo>
                  <a:cubicBezTo>
                    <a:pt x="3" y="290"/>
                    <a:pt x="3" y="291"/>
                    <a:pt x="3" y="291"/>
                  </a:cubicBezTo>
                  <a:cubicBezTo>
                    <a:pt x="3" y="292"/>
                    <a:pt x="3" y="292"/>
                    <a:pt x="3" y="293"/>
                  </a:cubicBezTo>
                  <a:cubicBezTo>
                    <a:pt x="4" y="293"/>
                    <a:pt x="4" y="294"/>
                    <a:pt x="4" y="294"/>
                  </a:cubicBezTo>
                  <a:cubicBezTo>
                    <a:pt x="5" y="295"/>
                    <a:pt x="5" y="295"/>
                    <a:pt x="5" y="295"/>
                  </a:cubicBezTo>
                  <a:cubicBezTo>
                    <a:pt x="6" y="295"/>
                    <a:pt x="6" y="296"/>
                    <a:pt x="6" y="296"/>
                  </a:cubicBezTo>
                  <a:cubicBezTo>
                    <a:pt x="6" y="296"/>
                    <a:pt x="6" y="296"/>
                    <a:pt x="6" y="296"/>
                  </a:cubicBezTo>
                  <a:cubicBezTo>
                    <a:pt x="6" y="297"/>
                    <a:pt x="6" y="297"/>
                    <a:pt x="6" y="297"/>
                  </a:cubicBezTo>
                  <a:cubicBezTo>
                    <a:pt x="6" y="298"/>
                    <a:pt x="7" y="298"/>
                    <a:pt x="7" y="298"/>
                  </a:cubicBezTo>
                  <a:cubicBezTo>
                    <a:pt x="7" y="298"/>
                    <a:pt x="7" y="299"/>
                    <a:pt x="7" y="299"/>
                  </a:cubicBezTo>
                  <a:cubicBezTo>
                    <a:pt x="7" y="299"/>
                    <a:pt x="7" y="300"/>
                    <a:pt x="7" y="300"/>
                  </a:cubicBezTo>
                  <a:cubicBezTo>
                    <a:pt x="7" y="300"/>
                    <a:pt x="7" y="300"/>
                    <a:pt x="7" y="300"/>
                  </a:cubicBezTo>
                  <a:cubicBezTo>
                    <a:pt x="7" y="301"/>
                    <a:pt x="8" y="301"/>
                    <a:pt x="8" y="301"/>
                  </a:cubicBezTo>
                  <a:cubicBezTo>
                    <a:pt x="8" y="301"/>
                    <a:pt x="8" y="301"/>
                    <a:pt x="8" y="302"/>
                  </a:cubicBezTo>
                  <a:cubicBezTo>
                    <a:pt x="9" y="302"/>
                    <a:pt x="9" y="302"/>
                    <a:pt x="9" y="302"/>
                  </a:cubicBezTo>
                  <a:cubicBezTo>
                    <a:pt x="10" y="302"/>
                    <a:pt x="10" y="302"/>
                    <a:pt x="10" y="302"/>
                  </a:cubicBezTo>
                  <a:cubicBezTo>
                    <a:pt x="11" y="302"/>
                    <a:pt x="11" y="303"/>
                    <a:pt x="11" y="303"/>
                  </a:cubicBezTo>
                  <a:cubicBezTo>
                    <a:pt x="11" y="303"/>
                    <a:pt x="12" y="303"/>
                    <a:pt x="12" y="303"/>
                  </a:cubicBezTo>
                  <a:cubicBezTo>
                    <a:pt x="12" y="302"/>
                    <a:pt x="12" y="302"/>
                    <a:pt x="12" y="302"/>
                  </a:cubicBezTo>
                  <a:cubicBezTo>
                    <a:pt x="12" y="302"/>
                    <a:pt x="12" y="302"/>
                    <a:pt x="12" y="302"/>
                  </a:cubicBezTo>
                  <a:cubicBezTo>
                    <a:pt x="12" y="302"/>
                    <a:pt x="13" y="302"/>
                    <a:pt x="13" y="302"/>
                  </a:cubicBezTo>
                  <a:cubicBezTo>
                    <a:pt x="13" y="302"/>
                    <a:pt x="13" y="302"/>
                    <a:pt x="13" y="302"/>
                  </a:cubicBezTo>
                  <a:cubicBezTo>
                    <a:pt x="13" y="302"/>
                    <a:pt x="13" y="302"/>
                    <a:pt x="13" y="302"/>
                  </a:cubicBezTo>
                  <a:cubicBezTo>
                    <a:pt x="13" y="302"/>
                    <a:pt x="13" y="302"/>
                    <a:pt x="13" y="302"/>
                  </a:cubicBezTo>
                  <a:cubicBezTo>
                    <a:pt x="13" y="302"/>
                    <a:pt x="14" y="302"/>
                    <a:pt x="14" y="302"/>
                  </a:cubicBezTo>
                  <a:cubicBezTo>
                    <a:pt x="14" y="302"/>
                    <a:pt x="14" y="302"/>
                    <a:pt x="14" y="302"/>
                  </a:cubicBezTo>
                  <a:cubicBezTo>
                    <a:pt x="15" y="302"/>
                    <a:pt x="15" y="302"/>
                    <a:pt x="15" y="303"/>
                  </a:cubicBezTo>
                  <a:cubicBezTo>
                    <a:pt x="15" y="303"/>
                    <a:pt x="15" y="303"/>
                    <a:pt x="16" y="303"/>
                  </a:cubicBezTo>
                  <a:cubicBezTo>
                    <a:pt x="16" y="303"/>
                    <a:pt x="16" y="304"/>
                    <a:pt x="16" y="304"/>
                  </a:cubicBezTo>
                  <a:cubicBezTo>
                    <a:pt x="17" y="304"/>
                    <a:pt x="17" y="304"/>
                    <a:pt x="17" y="304"/>
                  </a:cubicBezTo>
                  <a:cubicBezTo>
                    <a:pt x="17" y="304"/>
                    <a:pt x="17" y="304"/>
                    <a:pt x="17" y="304"/>
                  </a:cubicBezTo>
                  <a:cubicBezTo>
                    <a:pt x="17" y="304"/>
                    <a:pt x="17" y="304"/>
                    <a:pt x="17" y="304"/>
                  </a:cubicBezTo>
                  <a:cubicBezTo>
                    <a:pt x="17" y="304"/>
                    <a:pt x="17" y="304"/>
                    <a:pt x="17" y="304"/>
                  </a:cubicBezTo>
                  <a:cubicBezTo>
                    <a:pt x="17" y="304"/>
                    <a:pt x="17" y="304"/>
                    <a:pt x="17" y="304"/>
                  </a:cubicBezTo>
                  <a:cubicBezTo>
                    <a:pt x="17" y="303"/>
                    <a:pt x="17" y="303"/>
                    <a:pt x="16" y="303"/>
                  </a:cubicBezTo>
                  <a:cubicBezTo>
                    <a:pt x="16" y="302"/>
                    <a:pt x="16" y="302"/>
                    <a:pt x="16" y="302"/>
                  </a:cubicBezTo>
                  <a:cubicBezTo>
                    <a:pt x="15" y="302"/>
                    <a:pt x="15" y="301"/>
                    <a:pt x="15" y="301"/>
                  </a:cubicBezTo>
                  <a:cubicBezTo>
                    <a:pt x="14" y="301"/>
                    <a:pt x="14" y="301"/>
                    <a:pt x="14" y="301"/>
                  </a:cubicBezTo>
                  <a:cubicBezTo>
                    <a:pt x="14" y="301"/>
                    <a:pt x="13" y="301"/>
                    <a:pt x="13" y="301"/>
                  </a:cubicBezTo>
                  <a:cubicBezTo>
                    <a:pt x="13" y="301"/>
                    <a:pt x="13" y="301"/>
                    <a:pt x="13" y="301"/>
                  </a:cubicBezTo>
                  <a:cubicBezTo>
                    <a:pt x="13" y="301"/>
                    <a:pt x="13" y="301"/>
                    <a:pt x="13" y="301"/>
                  </a:cubicBezTo>
                  <a:cubicBezTo>
                    <a:pt x="13" y="301"/>
                    <a:pt x="13" y="301"/>
                    <a:pt x="12" y="301"/>
                  </a:cubicBezTo>
                  <a:cubicBezTo>
                    <a:pt x="12" y="301"/>
                    <a:pt x="12" y="301"/>
                    <a:pt x="12" y="301"/>
                  </a:cubicBezTo>
                  <a:cubicBezTo>
                    <a:pt x="12" y="301"/>
                    <a:pt x="12" y="301"/>
                    <a:pt x="12" y="301"/>
                  </a:cubicBezTo>
                  <a:cubicBezTo>
                    <a:pt x="12" y="301"/>
                    <a:pt x="12" y="302"/>
                    <a:pt x="12" y="302"/>
                  </a:cubicBezTo>
                  <a:cubicBezTo>
                    <a:pt x="12" y="302"/>
                    <a:pt x="12" y="302"/>
                    <a:pt x="11" y="302"/>
                  </a:cubicBezTo>
                  <a:cubicBezTo>
                    <a:pt x="11" y="302"/>
                    <a:pt x="11" y="301"/>
                    <a:pt x="11" y="301"/>
                  </a:cubicBezTo>
                  <a:cubicBezTo>
                    <a:pt x="10" y="301"/>
                    <a:pt x="10" y="301"/>
                    <a:pt x="10" y="301"/>
                  </a:cubicBezTo>
                  <a:cubicBezTo>
                    <a:pt x="10" y="301"/>
                    <a:pt x="9" y="301"/>
                    <a:pt x="9" y="301"/>
                  </a:cubicBezTo>
                  <a:cubicBezTo>
                    <a:pt x="9" y="301"/>
                    <a:pt x="9" y="300"/>
                    <a:pt x="8" y="300"/>
                  </a:cubicBezTo>
                  <a:cubicBezTo>
                    <a:pt x="8" y="300"/>
                    <a:pt x="8" y="300"/>
                    <a:pt x="8" y="300"/>
                  </a:cubicBezTo>
                  <a:cubicBezTo>
                    <a:pt x="8" y="300"/>
                    <a:pt x="8" y="299"/>
                    <a:pt x="8" y="299"/>
                  </a:cubicBezTo>
                  <a:cubicBezTo>
                    <a:pt x="8" y="299"/>
                    <a:pt x="8" y="299"/>
                    <a:pt x="8" y="299"/>
                  </a:cubicBezTo>
                  <a:cubicBezTo>
                    <a:pt x="8" y="298"/>
                    <a:pt x="8" y="298"/>
                    <a:pt x="8" y="298"/>
                  </a:cubicBezTo>
                  <a:cubicBezTo>
                    <a:pt x="7" y="298"/>
                    <a:pt x="7" y="297"/>
                    <a:pt x="7" y="297"/>
                  </a:cubicBezTo>
                  <a:cubicBezTo>
                    <a:pt x="7" y="297"/>
                    <a:pt x="7" y="296"/>
                    <a:pt x="7" y="296"/>
                  </a:cubicBezTo>
                  <a:cubicBezTo>
                    <a:pt x="7" y="296"/>
                    <a:pt x="7" y="296"/>
                    <a:pt x="7" y="295"/>
                  </a:cubicBezTo>
                  <a:cubicBezTo>
                    <a:pt x="7" y="295"/>
                    <a:pt x="6" y="295"/>
                    <a:pt x="6" y="295"/>
                  </a:cubicBezTo>
                  <a:cubicBezTo>
                    <a:pt x="6" y="294"/>
                    <a:pt x="5" y="294"/>
                    <a:pt x="5" y="293"/>
                  </a:cubicBezTo>
                  <a:cubicBezTo>
                    <a:pt x="5" y="293"/>
                    <a:pt x="4" y="292"/>
                    <a:pt x="4" y="292"/>
                  </a:cubicBezTo>
                  <a:cubicBezTo>
                    <a:pt x="4" y="292"/>
                    <a:pt x="4" y="291"/>
                    <a:pt x="4" y="291"/>
                  </a:cubicBezTo>
                  <a:cubicBezTo>
                    <a:pt x="4" y="291"/>
                    <a:pt x="4" y="291"/>
                    <a:pt x="4" y="290"/>
                  </a:cubicBezTo>
                  <a:cubicBezTo>
                    <a:pt x="4" y="290"/>
                    <a:pt x="4" y="290"/>
                    <a:pt x="4" y="289"/>
                  </a:cubicBezTo>
                  <a:cubicBezTo>
                    <a:pt x="4" y="289"/>
                    <a:pt x="4" y="288"/>
                    <a:pt x="4" y="288"/>
                  </a:cubicBezTo>
                  <a:cubicBezTo>
                    <a:pt x="4" y="288"/>
                    <a:pt x="4" y="287"/>
                    <a:pt x="4" y="287"/>
                  </a:cubicBezTo>
                  <a:cubicBezTo>
                    <a:pt x="3" y="286"/>
                    <a:pt x="3" y="286"/>
                    <a:pt x="3" y="285"/>
                  </a:cubicBezTo>
                  <a:cubicBezTo>
                    <a:pt x="2" y="285"/>
                    <a:pt x="2" y="285"/>
                    <a:pt x="2" y="285"/>
                  </a:cubicBezTo>
                  <a:cubicBezTo>
                    <a:pt x="2" y="284"/>
                    <a:pt x="2" y="284"/>
                    <a:pt x="1" y="284"/>
                  </a:cubicBezTo>
                  <a:cubicBezTo>
                    <a:pt x="1" y="284"/>
                    <a:pt x="1" y="283"/>
                    <a:pt x="1" y="283"/>
                  </a:cubicBezTo>
                  <a:cubicBezTo>
                    <a:pt x="1" y="283"/>
                    <a:pt x="1" y="283"/>
                    <a:pt x="1" y="282"/>
                  </a:cubicBezTo>
                  <a:cubicBezTo>
                    <a:pt x="1" y="282"/>
                    <a:pt x="1" y="282"/>
                    <a:pt x="1" y="282"/>
                  </a:cubicBezTo>
                  <a:cubicBezTo>
                    <a:pt x="2" y="282"/>
                    <a:pt x="2" y="282"/>
                    <a:pt x="2" y="282"/>
                  </a:cubicBezTo>
                  <a:cubicBezTo>
                    <a:pt x="2" y="282"/>
                    <a:pt x="2" y="281"/>
                    <a:pt x="2" y="281"/>
                  </a:cubicBezTo>
                  <a:cubicBezTo>
                    <a:pt x="2" y="281"/>
                    <a:pt x="2" y="281"/>
                    <a:pt x="2" y="281"/>
                  </a:cubicBezTo>
                  <a:cubicBezTo>
                    <a:pt x="2" y="281"/>
                    <a:pt x="2" y="281"/>
                    <a:pt x="3" y="281"/>
                  </a:cubicBezTo>
                  <a:cubicBezTo>
                    <a:pt x="3" y="281"/>
                    <a:pt x="3" y="281"/>
                    <a:pt x="3" y="281"/>
                  </a:cubicBezTo>
                  <a:cubicBezTo>
                    <a:pt x="3" y="281"/>
                    <a:pt x="3" y="281"/>
                    <a:pt x="4" y="281"/>
                  </a:cubicBezTo>
                  <a:cubicBezTo>
                    <a:pt x="4" y="281"/>
                    <a:pt x="4" y="280"/>
                    <a:pt x="4" y="280"/>
                  </a:cubicBezTo>
                  <a:cubicBezTo>
                    <a:pt x="4" y="280"/>
                    <a:pt x="4" y="280"/>
                    <a:pt x="4" y="280"/>
                  </a:cubicBezTo>
                  <a:cubicBezTo>
                    <a:pt x="4" y="280"/>
                    <a:pt x="4" y="280"/>
                    <a:pt x="4" y="280"/>
                  </a:cubicBezTo>
                  <a:cubicBezTo>
                    <a:pt x="4" y="279"/>
                    <a:pt x="4" y="279"/>
                    <a:pt x="4" y="279"/>
                  </a:cubicBezTo>
                  <a:cubicBezTo>
                    <a:pt x="4" y="279"/>
                    <a:pt x="4" y="279"/>
                    <a:pt x="4" y="279"/>
                  </a:cubicBezTo>
                  <a:cubicBezTo>
                    <a:pt x="4" y="279"/>
                    <a:pt x="4" y="279"/>
                    <a:pt x="4" y="278"/>
                  </a:cubicBezTo>
                  <a:cubicBezTo>
                    <a:pt x="3" y="278"/>
                    <a:pt x="3" y="278"/>
                    <a:pt x="3" y="278"/>
                  </a:cubicBezTo>
                  <a:cubicBezTo>
                    <a:pt x="3" y="278"/>
                    <a:pt x="3" y="277"/>
                    <a:pt x="3" y="277"/>
                  </a:cubicBezTo>
                  <a:cubicBezTo>
                    <a:pt x="3" y="277"/>
                    <a:pt x="3" y="277"/>
                    <a:pt x="2" y="276"/>
                  </a:cubicBezTo>
                  <a:cubicBezTo>
                    <a:pt x="2" y="276"/>
                    <a:pt x="2" y="276"/>
                    <a:pt x="2" y="275"/>
                  </a:cubicBezTo>
                  <a:cubicBezTo>
                    <a:pt x="2" y="275"/>
                    <a:pt x="2" y="275"/>
                    <a:pt x="2" y="274"/>
                  </a:cubicBezTo>
                  <a:cubicBezTo>
                    <a:pt x="2" y="274"/>
                    <a:pt x="2" y="274"/>
                    <a:pt x="2" y="274"/>
                  </a:cubicBezTo>
                  <a:cubicBezTo>
                    <a:pt x="2" y="273"/>
                    <a:pt x="2" y="273"/>
                    <a:pt x="2" y="273"/>
                  </a:cubicBezTo>
                  <a:cubicBezTo>
                    <a:pt x="2" y="273"/>
                    <a:pt x="2" y="273"/>
                    <a:pt x="2" y="272"/>
                  </a:cubicBezTo>
                  <a:cubicBezTo>
                    <a:pt x="2" y="272"/>
                    <a:pt x="2" y="272"/>
                    <a:pt x="2" y="272"/>
                  </a:cubicBezTo>
                  <a:cubicBezTo>
                    <a:pt x="2" y="272"/>
                    <a:pt x="2" y="272"/>
                    <a:pt x="1" y="271"/>
                  </a:cubicBezTo>
                  <a:cubicBezTo>
                    <a:pt x="1" y="271"/>
                    <a:pt x="1" y="271"/>
                    <a:pt x="1" y="271"/>
                  </a:cubicBezTo>
                  <a:cubicBezTo>
                    <a:pt x="1" y="271"/>
                    <a:pt x="1" y="270"/>
                    <a:pt x="1" y="270"/>
                  </a:cubicBezTo>
                  <a:cubicBezTo>
                    <a:pt x="1" y="270"/>
                    <a:pt x="1" y="270"/>
                    <a:pt x="1" y="270"/>
                  </a:cubicBezTo>
                  <a:cubicBezTo>
                    <a:pt x="1" y="269"/>
                    <a:pt x="1" y="269"/>
                    <a:pt x="1" y="269"/>
                  </a:cubicBezTo>
                  <a:cubicBezTo>
                    <a:pt x="2" y="269"/>
                    <a:pt x="2" y="269"/>
                    <a:pt x="2" y="269"/>
                  </a:cubicBezTo>
                  <a:cubicBezTo>
                    <a:pt x="2" y="269"/>
                    <a:pt x="2" y="269"/>
                    <a:pt x="2" y="269"/>
                  </a:cubicBezTo>
                  <a:cubicBezTo>
                    <a:pt x="2" y="268"/>
                    <a:pt x="2" y="268"/>
                    <a:pt x="2" y="268"/>
                  </a:cubicBezTo>
                  <a:cubicBezTo>
                    <a:pt x="2" y="268"/>
                    <a:pt x="3" y="268"/>
                    <a:pt x="3" y="268"/>
                  </a:cubicBezTo>
                  <a:cubicBezTo>
                    <a:pt x="3" y="268"/>
                    <a:pt x="3" y="267"/>
                    <a:pt x="3" y="267"/>
                  </a:cubicBezTo>
                  <a:cubicBezTo>
                    <a:pt x="3" y="267"/>
                    <a:pt x="4" y="267"/>
                    <a:pt x="4" y="266"/>
                  </a:cubicBezTo>
                  <a:cubicBezTo>
                    <a:pt x="4" y="266"/>
                    <a:pt x="4" y="266"/>
                    <a:pt x="4" y="266"/>
                  </a:cubicBezTo>
                  <a:cubicBezTo>
                    <a:pt x="4" y="265"/>
                    <a:pt x="4" y="265"/>
                    <a:pt x="4" y="265"/>
                  </a:cubicBezTo>
                  <a:cubicBezTo>
                    <a:pt x="4" y="265"/>
                    <a:pt x="5" y="265"/>
                    <a:pt x="5" y="265"/>
                  </a:cubicBezTo>
                  <a:cubicBezTo>
                    <a:pt x="5" y="265"/>
                    <a:pt x="5" y="265"/>
                    <a:pt x="5" y="264"/>
                  </a:cubicBezTo>
                  <a:cubicBezTo>
                    <a:pt x="5" y="264"/>
                    <a:pt x="5" y="264"/>
                    <a:pt x="5" y="264"/>
                  </a:cubicBezTo>
                  <a:cubicBezTo>
                    <a:pt x="6" y="264"/>
                    <a:pt x="6" y="264"/>
                    <a:pt x="6" y="263"/>
                  </a:cubicBezTo>
                  <a:cubicBezTo>
                    <a:pt x="6" y="263"/>
                    <a:pt x="6" y="263"/>
                    <a:pt x="6" y="263"/>
                  </a:cubicBezTo>
                  <a:cubicBezTo>
                    <a:pt x="7" y="262"/>
                    <a:pt x="7" y="262"/>
                    <a:pt x="7" y="261"/>
                  </a:cubicBezTo>
                  <a:cubicBezTo>
                    <a:pt x="6" y="261"/>
                    <a:pt x="6" y="261"/>
                    <a:pt x="6" y="260"/>
                  </a:cubicBezTo>
                  <a:cubicBezTo>
                    <a:pt x="6" y="259"/>
                    <a:pt x="6" y="259"/>
                    <a:pt x="6" y="259"/>
                  </a:cubicBezTo>
                  <a:cubicBezTo>
                    <a:pt x="7" y="259"/>
                    <a:pt x="7" y="259"/>
                    <a:pt x="7" y="259"/>
                  </a:cubicBezTo>
                  <a:cubicBezTo>
                    <a:pt x="7" y="259"/>
                    <a:pt x="7" y="259"/>
                    <a:pt x="7" y="258"/>
                  </a:cubicBezTo>
                  <a:cubicBezTo>
                    <a:pt x="8" y="258"/>
                    <a:pt x="8" y="258"/>
                    <a:pt x="8" y="258"/>
                  </a:cubicBezTo>
                  <a:cubicBezTo>
                    <a:pt x="9" y="258"/>
                    <a:pt x="9" y="258"/>
                    <a:pt x="10" y="257"/>
                  </a:cubicBezTo>
                  <a:cubicBezTo>
                    <a:pt x="10" y="257"/>
                    <a:pt x="10" y="257"/>
                    <a:pt x="11" y="257"/>
                  </a:cubicBezTo>
                  <a:cubicBezTo>
                    <a:pt x="11" y="257"/>
                    <a:pt x="12" y="257"/>
                    <a:pt x="12" y="256"/>
                  </a:cubicBezTo>
                  <a:cubicBezTo>
                    <a:pt x="12" y="256"/>
                    <a:pt x="12" y="256"/>
                    <a:pt x="13" y="256"/>
                  </a:cubicBezTo>
                  <a:cubicBezTo>
                    <a:pt x="13" y="256"/>
                    <a:pt x="13" y="256"/>
                    <a:pt x="14" y="256"/>
                  </a:cubicBezTo>
                  <a:cubicBezTo>
                    <a:pt x="14" y="255"/>
                    <a:pt x="14" y="255"/>
                    <a:pt x="14" y="255"/>
                  </a:cubicBezTo>
                  <a:cubicBezTo>
                    <a:pt x="15" y="255"/>
                    <a:pt x="15" y="255"/>
                    <a:pt x="15" y="255"/>
                  </a:cubicBezTo>
                  <a:cubicBezTo>
                    <a:pt x="15" y="255"/>
                    <a:pt x="15" y="255"/>
                    <a:pt x="16" y="255"/>
                  </a:cubicBezTo>
                  <a:cubicBezTo>
                    <a:pt x="16" y="255"/>
                    <a:pt x="16" y="255"/>
                    <a:pt x="16" y="255"/>
                  </a:cubicBezTo>
                  <a:cubicBezTo>
                    <a:pt x="17" y="255"/>
                    <a:pt x="17" y="255"/>
                    <a:pt x="17" y="255"/>
                  </a:cubicBezTo>
                  <a:cubicBezTo>
                    <a:pt x="17" y="255"/>
                    <a:pt x="17" y="255"/>
                    <a:pt x="17" y="255"/>
                  </a:cubicBezTo>
                  <a:cubicBezTo>
                    <a:pt x="17" y="255"/>
                    <a:pt x="17" y="255"/>
                    <a:pt x="17" y="255"/>
                  </a:cubicBezTo>
                  <a:cubicBezTo>
                    <a:pt x="17" y="255"/>
                    <a:pt x="17" y="255"/>
                    <a:pt x="17" y="255"/>
                  </a:cubicBezTo>
                  <a:cubicBezTo>
                    <a:pt x="18" y="255"/>
                    <a:pt x="18" y="255"/>
                    <a:pt x="18" y="255"/>
                  </a:cubicBezTo>
                  <a:cubicBezTo>
                    <a:pt x="18" y="255"/>
                    <a:pt x="19" y="255"/>
                    <a:pt x="19" y="255"/>
                  </a:cubicBezTo>
                  <a:cubicBezTo>
                    <a:pt x="19" y="255"/>
                    <a:pt x="19" y="255"/>
                    <a:pt x="19" y="255"/>
                  </a:cubicBezTo>
                  <a:cubicBezTo>
                    <a:pt x="20" y="255"/>
                    <a:pt x="20" y="255"/>
                    <a:pt x="20" y="255"/>
                  </a:cubicBezTo>
                  <a:cubicBezTo>
                    <a:pt x="20" y="255"/>
                    <a:pt x="21" y="255"/>
                    <a:pt x="21" y="255"/>
                  </a:cubicBezTo>
                  <a:cubicBezTo>
                    <a:pt x="21" y="255"/>
                    <a:pt x="21" y="255"/>
                    <a:pt x="21" y="255"/>
                  </a:cubicBezTo>
                  <a:cubicBezTo>
                    <a:pt x="22" y="255"/>
                    <a:pt x="22" y="255"/>
                    <a:pt x="22" y="255"/>
                  </a:cubicBezTo>
                  <a:cubicBezTo>
                    <a:pt x="22" y="254"/>
                    <a:pt x="22" y="254"/>
                    <a:pt x="22" y="254"/>
                  </a:cubicBezTo>
                  <a:cubicBezTo>
                    <a:pt x="22" y="254"/>
                    <a:pt x="22" y="254"/>
                    <a:pt x="22" y="254"/>
                  </a:cubicBezTo>
                  <a:cubicBezTo>
                    <a:pt x="22" y="254"/>
                    <a:pt x="22" y="254"/>
                    <a:pt x="22" y="254"/>
                  </a:cubicBezTo>
                  <a:cubicBezTo>
                    <a:pt x="22" y="253"/>
                    <a:pt x="22" y="253"/>
                    <a:pt x="22" y="253"/>
                  </a:cubicBezTo>
                  <a:cubicBezTo>
                    <a:pt x="22" y="253"/>
                    <a:pt x="22" y="253"/>
                    <a:pt x="22" y="253"/>
                  </a:cubicBezTo>
                  <a:cubicBezTo>
                    <a:pt x="21" y="253"/>
                    <a:pt x="21" y="252"/>
                    <a:pt x="21" y="252"/>
                  </a:cubicBezTo>
                  <a:cubicBezTo>
                    <a:pt x="21" y="252"/>
                    <a:pt x="20" y="252"/>
                    <a:pt x="20" y="252"/>
                  </a:cubicBezTo>
                  <a:cubicBezTo>
                    <a:pt x="20" y="252"/>
                    <a:pt x="19" y="252"/>
                    <a:pt x="19" y="252"/>
                  </a:cubicBezTo>
                  <a:cubicBezTo>
                    <a:pt x="19" y="252"/>
                    <a:pt x="18" y="252"/>
                    <a:pt x="18" y="252"/>
                  </a:cubicBezTo>
                  <a:cubicBezTo>
                    <a:pt x="18" y="252"/>
                    <a:pt x="17" y="252"/>
                    <a:pt x="17" y="252"/>
                  </a:cubicBezTo>
                  <a:cubicBezTo>
                    <a:pt x="17" y="252"/>
                    <a:pt x="16" y="252"/>
                    <a:pt x="16" y="252"/>
                  </a:cubicBezTo>
                  <a:cubicBezTo>
                    <a:pt x="16" y="252"/>
                    <a:pt x="15" y="252"/>
                    <a:pt x="15" y="252"/>
                  </a:cubicBezTo>
                  <a:cubicBezTo>
                    <a:pt x="15" y="252"/>
                    <a:pt x="15" y="251"/>
                    <a:pt x="14" y="251"/>
                  </a:cubicBezTo>
                  <a:cubicBezTo>
                    <a:pt x="14" y="251"/>
                    <a:pt x="14" y="251"/>
                    <a:pt x="14" y="251"/>
                  </a:cubicBezTo>
                  <a:cubicBezTo>
                    <a:pt x="14" y="251"/>
                    <a:pt x="14" y="250"/>
                    <a:pt x="13" y="250"/>
                  </a:cubicBezTo>
                  <a:cubicBezTo>
                    <a:pt x="13" y="250"/>
                    <a:pt x="13" y="250"/>
                    <a:pt x="13" y="249"/>
                  </a:cubicBezTo>
                  <a:cubicBezTo>
                    <a:pt x="13" y="249"/>
                    <a:pt x="13" y="249"/>
                    <a:pt x="12" y="249"/>
                  </a:cubicBezTo>
                  <a:cubicBezTo>
                    <a:pt x="12" y="248"/>
                    <a:pt x="12" y="248"/>
                    <a:pt x="12" y="248"/>
                  </a:cubicBezTo>
                  <a:cubicBezTo>
                    <a:pt x="11" y="247"/>
                    <a:pt x="11" y="247"/>
                    <a:pt x="11" y="247"/>
                  </a:cubicBezTo>
                  <a:cubicBezTo>
                    <a:pt x="11" y="246"/>
                    <a:pt x="10" y="246"/>
                    <a:pt x="10" y="246"/>
                  </a:cubicBezTo>
                  <a:cubicBezTo>
                    <a:pt x="10" y="246"/>
                    <a:pt x="10" y="246"/>
                    <a:pt x="9" y="246"/>
                  </a:cubicBezTo>
                  <a:cubicBezTo>
                    <a:pt x="8" y="246"/>
                    <a:pt x="8" y="246"/>
                    <a:pt x="8" y="246"/>
                  </a:cubicBezTo>
                  <a:cubicBezTo>
                    <a:pt x="8" y="246"/>
                    <a:pt x="8" y="246"/>
                    <a:pt x="8" y="246"/>
                  </a:cubicBezTo>
                  <a:cubicBezTo>
                    <a:pt x="8" y="246"/>
                    <a:pt x="8" y="246"/>
                    <a:pt x="8" y="246"/>
                  </a:cubicBezTo>
                  <a:cubicBezTo>
                    <a:pt x="7" y="246"/>
                    <a:pt x="7" y="246"/>
                    <a:pt x="7" y="246"/>
                  </a:cubicBezTo>
                  <a:cubicBezTo>
                    <a:pt x="7" y="247"/>
                    <a:pt x="7" y="247"/>
                    <a:pt x="6" y="247"/>
                  </a:cubicBezTo>
                  <a:cubicBezTo>
                    <a:pt x="7" y="246"/>
                    <a:pt x="7" y="246"/>
                    <a:pt x="7" y="246"/>
                  </a:cubicBezTo>
                  <a:cubicBezTo>
                    <a:pt x="8" y="245"/>
                    <a:pt x="8" y="245"/>
                    <a:pt x="8" y="245"/>
                  </a:cubicBezTo>
                  <a:cubicBezTo>
                    <a:pt x="8" y="244"/>
                    <a:pt x="9" y="244"/>
                    <a:pt x="9" y="244"/>
                  </a:cubicBezTo>
                  <a:cubicBezTo>
                    <a:pt x="9" y="243"/>
                    <a:pt x="9" y="243"/>
                    <a:pt x="10" y="243"/>
                  </a:cubicBezTo>
                  <a:cubicBezTo>
                    <a:pt x="10" y="243"/>
                    <a:pt x="10" y="242"/>
                    <a:pt x="11" y="242"/>
                  </a:cubicBezTo>
                  <a:cubicBezTo>
                    <a:pt x="11" y="242"/>
                    <a:pt x="11" y="241"/>
                    <a:pt x="12" y="241"/>
                  </a:cubicBezTo>
                  <a:cubicBezTo>
                    <a:pt x="12" y="241"/>
                    <a:pt x="13" y="240"/>
                    <a:pt x="13" y="240"/>
                  </a:cubicBezTo>
                  <a:cubicBezTo>
                    <a:pt x="14" y="240"/>
                    <a:pt x="14" y="240"/>
                    <a:pt x="15" y="239"/>
                  </a:cubicBezTo>
                  <a:cubicBezTo>
                    <a:pt x="16" y="239"/>
                    <a:pt x="16" y="238"/>
                    <a:pt x="17" y="238"/>
                  </a:cubicBezTo>
                  <a:cubicBezTo>
                    <a:pt x="18" y="237"/>
                    <a:pt x="19" y="237"/>
                    <a:pt x="19" y="236"/>
                  </a:cubicBezTo>
                  <a:cubicBezTo>
                    <a:pt x="20" y="236"/>
                    <a:pt x="21" y="235"/>
                    <a:pt x="21" y="235"/>
                  </a:cubicBezTo>
                  <a:cubicBezTo>
                    <a:pt x="22" y="234"/>
                    <a:pt x="22" y="233"/>
                    <a:pt x="22" y="233"/>
                  </a:cubicBezTo>
                  <a:cubicBezTo>
                    <a:pt x="23" y="232"/>
                    <a:pt x="23" y="232"/>
                    <a:pt x="23" y="231"/>
                  </a:cubicBezTo>
                  <a:cubicBezTo>
                    <a:pt x="24" y="231"/>
                    <a:pt x="24" y="230"/>
                    <a:pt x="25" y="230"/>
                  </a:cubicBezTo>
                  <a:cubicBezTo>
                    <a:pt x="25" y="229"/>
                    <a:pt x="26" y="229"/>
                    <a:pt x="27" y="228"/>
                  </a:cubicBezTo>
                  <a:cubicBezTo>
                    <a:pt x="27" y="228"/>
                    <a:pt x="28" y="227"/>
                    <a:pt x="29" y="227"/>
                  </a:cubicBezTo>
                  <a:cubicBezTo>
                    <a:pt x="29" y="226"/>
                    <a:pt x="30" y="226"/>
                    <a:pt x="31" y="225"/>
                  </a:cubicBezTo>
                  <a:cubicBezTo>
                    <a:pt x="31" y="225"/>
                    <a:pt x="32" y="225"/>
                    <a:pt x="32" y="224"/>
                  </a:cubicBezTo>
                  <a:cubicBezTo>
                    <a:pt x="33" y="224"/>
                    <a:pt x="33" y="223"/>
                    <a:pt x="34" y="223"/>
                  </a:cubicBezTo>
                  <a:cubicBezTo>
                    <a:pt x="34" y="222"/>
                    <a:pt x="34" y="222"/>
                    <a:pt x="35" y="221"/>
                  </a:cubicBezTo>
                  <a:cubicBezTo>
                    <a:pt x="35" y="221"/>
                    <a:pt x="35" y="220"/>
                    <a:pt x="35" y="220"/>
                  </a:cubicBezTo>
                  <a:cubicBezTo>
                    <a:pt x="35" y="219"/>
                    <a:pt x="35" y="219"/>
                    <a:pt x="35" y="218"/>
                  </a:cubicBezTo>
                  <a:cubicBezTo>
                    <a:pt x="35" y="218"/>
                    <a:pt x="35" y="217"/>
                    <a:pt x="34" y="216"/>
                  </a:cubicBezTo>
                  <a:cubicBezTo>
                    <a:pt x="34" y="216"/>
                    <a:pt x="33" y="215"/>
                    <a:pt x="32" y="214"/>
                  </a:cubicBezTo>
                  <a:cubicBezTo>
                    <a:pt x="32" y="214"/>
                    <a:pt x="31" y="213"/>
                    <a:pt x="31" y="213"/>
                  </a:cubicBezTo>
                  <a:cubicBezTo>
                    <a:pt x="30" y="212"/>
                    <a:pt x="30" y="212"/>
                    <a:pt x="29" y="212"/>
                  </a:cubicBezTo>
                  <a:cubicBezTo>
                    <a:pt x="29" y="211"/>
                    <a:pt x="28" y="211"/>
                    <a:pt x="28" y="210"/>
                  </a:cubicBezTo>
                  <a:cubicBezTo>
                    <a:pt x="27" y="210"/>
                    <a:pt x="26" y="210"/>
                    <a:pt x="26" y="209"/>
                  </a:cubicBezTo>
                  <a:cubicBezTo>
                    <a:pt x="25" y="209"/>
                    <a:pt x="25" y="209"/>
                    <a:pt x="24" y="209"/>
                  </a:cubicBezTo>
                  <a:cubicBezTo>
                    <a:pt x="24" y="208"/>
                    <a:pt x="23" y="208"/>
                    <a:pt x="23" y="208"/>
                  </a:cubicBezTo>
                  <a:cubicBezTo>
                    <a:pt x="23" y="208"/>
                    <a:pt x="22" y="207"/>
                    <a:pt x="22" y="207"/>
                  </a:cubicBezTo>
                  <a:cubicBezTo>
                    <a:pt x="22" y="207"/>
                    <a:pt x="22" y="207"/>
                    <a:pt x="22" y="206"/>
                  </a:cubicBezTo>
                  <a:cubicBezTo>
                    <a:pt x="22" y="206"/>
                    <a:pt x="22" y="206"/>
                    <a:pt x="22" y="206"/>
                  </a:cubicBezTo>
                  <a:cubicBezTo>
                    <a:pt x="22" y="206"/>
                    <a:pt x="22" y="206"/>
                    <a:pt x="22" y="206"/>
                  </a:cubicBezTo>
                  <a:cubicBezTo>
                    <a:pt x="23" y="206"/>
                    <a:pt x="23" y="205"/>
                    <a:pt x="23" y="205"/>
                  </a:cubicBezTo>
                  <a:cubicBezTo>
                    <a:pt x="23" y="205"/>
                    <a:pt x="24" y="205"/>
                    <a:pt x="24" y="205"/>
                  </a:cubicBezTo>
                  <a:cubicBezTo>
                    <a:pt x="24" y="205"/>
                    <a:pt x="25" y="205"/>
                    <a:pt x="25" y="204"/>
                  </a:cubicBezTo>
                  <a:cubicBezTo>
                    <a:pt x="25" y="204"/>
                    <a:pt x="26" y="204"/>
                    <a:pt x="26" y="204"/>
                  </a:cubicBezTo>
                  <a:cubicBezTo>
                    <a:pt x="26" y="204"/>
                    <a:pt x="27" y="203"/>
                    <a:pt x="27" y="203"/>
                  </a:cubicBezTo>
                  <a:cubicBezTo>
                    <a:pt x="27" y="203"/>
                    <a:pt x="27" y="202"/>
                    <a:pt x="27" y="202"/>
                  </a:cubicBezTo>
                  <a:cubicBezTo>
                    <a:pt x="27" y="201"/>
                    <a:pt x="27" y="201"/>
                    <a:pt x="27" y="201"/>
                  </a:cubicBezTo>
                  <a:cubicBezTo>
                    <a:pt x="26" y="200"/>
                    <a:pt x="26" y="200"/>
                    <a:pt x="26" y="200"/>
                  </a:cubicBezTo>
                  <a:cubicBezTo>
                    <a:pt x="26" y="200"/>
                    <a:pt x="26" y="200"/>
                    <a:pt x="25" y="199"/>
                  </a:cubicBezTo>
                  <a:cubicBezTo>
                    <a:pt x="25" y="199"/>
                    <a:pt x="25" y="199"/>
                    <a:pt x="24" y="199"/>
                  </a:cubicBezTo>
                  <a:cubicBezTo>
                    <a:pt x="24" y="199"/>
                    <a:pt x="24" y="199"/>
                    <a:pt x="24" y="199"/>
                  </a:cubicBezTo>
                  <a:cubicBezTo>
                    <a:pt x="24" y="198"/>
                    <a:pt x="23" y="198"/>
                    <a:pt x="23" y="198"/>
                  </a:cubicBezTo>
                  <a:cubicBezTo>
                    <a:pt x="23" y="198"/>
                    <a:pt x="23" y="198"/>
                    <a:pt x="23" y="198"/>
                  </a:cubicBezTo>
                  <a:cubicBezTo>
                    <a:pt x="23" y="198"/>
                    <a:pt x="23" y="198"/>
                    <a:pt x="22" y="197"/>
                  </a:cubicBezTo>
                  <a:cubicBezTo>
                    <a:pt x="22" y="197"/>
                    <a:pt x="22" y="197"/>
                    <a:pt x="22" y="197"/>
                  </a:cubicBezTo>
                  <a:cubicBezTo>
                    <a:pt x="22" y="197"/>
                    <a:pt x="22" y="196"/>
                    <a:pt x="22" y="196"/>
                  </a:cubicBezTo>
                  <a:cubicBezTo>
                    <a:pt x="22" y="196"/>
                    <a:pt x="22" y="196"/>
                    <a:pt x="23" y="196"/>
                  </a:cubicBezTo>
                  <a:cubicBezTo>
                    <a:pt x="23" y="195"/>
                    <a:pt x="23" y="195"/>
                    <a:pt x="23" y="195"/>
                  </a:cubicBezTo>
                  <a:cubicBezTo>
                    <a:pt x="23" y="195"/>
                    <a:pt x="23" y="195"/>
                    <a:pt x="23" y="195"/>
                  </a:cubicBezTo>
                  <a:cubicBezTo>
                    <a:pt x="23" y="194"/>
                    <a:pt x="23" y="194"/>
                    <a:pt x="24" y="194"/>
                  </a:cubicBezTo>
                  <a:cubicBezTo>
                    <a:pt x="24" y="194"/>
                    <a:pt x="24" y="194"/>
                    <a:pt x="24" y="194"/>
                  </a:cubicBezTo>
                  <a:cubicBezTo>
                    <a:pt x="24" y="194"/>
                    <a:pt x="24" y="194"/>
                    <a:pt x="24" y="193"/>
                  </a:cubicBezTo>
                  <a:cubicBezTo>
                    <a:pt x="24" y="193"/>
                    <a:pt x="24" y="193"/>
                    <a:pt x="23" y="193"/>
                  </a:cubicBezTo>
                  <a:cubicBezTo>
                    <a:pt x="23" y="193"/>
                    <a:pt x="23" y="193"/>
                    <a:pt x="23" y="193"/>
                  </a:cubicBezTo>
                  <a:cubicBezTo>
                    <a:pt x="23" y="192"/>
                    <a:pt x="22" y="192"/>
                    <a:pt x="22" y="192"/>
                  </a:cubicBezTo>
                  <a:cubicBezTo>
                    <a:pt x="22" y="192"/>
                    <a:pt x="22" y="192"/>
                    <a:pt x="21" y="192"/>
                  </a:cubicBezTo>
                  <a:cubicBezTo>
                    <a:pt x="21" y="192"/>
                    <a:pt x="21" y="192"/>
                    <a:pt x="21" y="192"/>
                  </a:cubicBezTo>
                  <a:cubicBezTo>
                    <a:pt x="21" y="192"/>
                    <a:pt x="20" y="191"/>
                    <a:pt x="20" y="191"/>
                  </a:cubicBezTo>
                  <a:cubicBezTo>
                    <a:pt x="20" y="191"/>
                    <a:pt x="20" y="191"/>
                    <a:pt x="20" y="191"/>
                  </a:cubicBezTo>
                  <a:cubicBezTo>
                    <a:pt x="20" y="191"/>
                    <a:pt x="20" y="191"/>
                    <a:pt x="20" y="191"/>
                  </a:cubicBezTo>
                  <a:cubicBezTo>
                    <a:pt x="19" y="191"/>
                    <a:pt x="19" y="191"/>
                    <a:pt x="20" y="191"/>
                  </a:cubicBezTo>
                  <a:cubicBezTo>
                    <a:pt x="20" y="191"/>
                    <a:pt x="20" y="191"/>
                    <a:pt x="20" y="191"/>
                  </a:cubicBezTo>
                  <a:cubicBezTo>
                    <a:pt x="20" y="191"/>
                    <a:pt x="20" y="190"/>
                    <a:pt x="20" y="190"/>
                  </a:cubicBezTo>
                  <a:cubicBezTo>
                    <a:pt x="20" y="190"/>
                    <a:pt x="20" y="190"/>
                    <a:pt x="20" y="190"/>
                  </a:cubicBezTo>
                  <a:cubicBezTo>
                    <a:pt x="20" y="190"/>
                    <a:pt x="21" y="190"/>
                    <a:pt x="21" y="190"/>
                  </a:cubicBezTo>
                  <a:cubicBezTo>
                    <a:pt x="21" y="190"/>
                    <a:pt x="21" y="190"/>
                    <a:pt x="21" y="190"/>
                  </a:cubicBezTo>
                  <a:cubicBezTo>
                    <a:pt x="21" y="189"/>
                    <a:pt x="21" y="189"/>
                    <a:pt x="21" y="189"/>
                  </a:cubicBezTo>
                  <a:cubicBezTo>
                    <a:pt x="22" y="189"/>
                    <a:pt x="22" y="189"/>
                    <a:pt x="21" y="188"/>
                  </a:cubicBezTo>
                  <a:cubicBezTo>
                    <a:pt x="21" y="188"/>
                    <a:pt x="21" y="188"/>
                    <a:pt x="21" y="188"/>
                  </a:cubicBezTo>
                  <a:cubicBezTo>
                    <a:pt x="21" y="188"/>
                    <a:pt x="21" y="188"/>
                    <a:pt x="21" y="188"/>
                  </a:cubicBezTo>
                  <a:cubicBezTo>
                    <a:pt x="21" y="188"/>
                    <a:pt x="21" y="187"/>
                    <a:pt x="21" y="187"/>
                  </a:cubicBezTo>
                  <a:cubicBezTo>
                    <a:pt x="21" y="187"/>
                    <a:pt x="21" y="187"/>
                    <a:pt x="21" y="187"/>
                  </a:cubicBezTo>
                  <a:cubicBezTo>
                    <a:pt x="21" y="187"/>
                    <a:pt x="20" y="186"/>
                    <a:pt x="20" y="186"/>
                  </a:cubicBezTo>
                  <a:cubicBezTo>
                    <a:pt x="20" y="186"/>
                    <a:pt x="20" y="185"/>
                    <a:pt x="20" y="185"/>
                  </a:cubicBezTo>
                  <a:cubicBezTo>
                    <a:pt x="20" y="184"/>
                    <a:pt x="20" y="184"/>
                    <a:pt x="20" y="184"/>
                  </a:cubicBezTo>
                  <a:cubicBezTo>
                    <a:pt x="20" y="183"/>
                    <a:pt x="20" y="183"/>
                    <a:pt x="20" y="183"/>
                  </a:cubicBezTo>
                  <a:cubicBezTo>
                    <a:pt x="20" y="182"/>
                    <a:pt x="20" y="182"/>
                    <a:pt x="21" y="182"/>
                  </a:cubicBezTo>
                  <a:cubicBezTo>
                    <a:pt x="21" y="182"/>
                    <a:pt x="21" y="182"/>
                    <a:pt x="21" y="182"/>
                  </a:cubicBezTo>
                  <a:cubicBezTo>
                    <a:pt x="21" y="182"/>
                    <a:pt x="21" y="182"/>
                    <a:pt x="22" y="182"/>
                  </a:cubicBezTo>
                  <a:cubicBezTo>
                    <a:pt x="22" y="182"/>
                    <a:pt x="22" y="182"/>
                    <a:pt x="22" y="182"/>
                  </a:cubicBezTo>
                  <a:cubicBezTo>
                    <a:pt x="22" y="181"/>
                    <a:pt x="22" y="181"/>
                    <a:pt x="23" y="181"/>
                  </a:cubicBezTo>
                  <a:cubicBezTo>
                    <a:pt x="23" y="181"/>
                    <a:pt x="23" y="181"/>
                    <a:pt x="23" y="181"/>
                  </a:cubicBezTo>
                  <a:cubicBezTo>
                    <a:pt x="23" y="181"/>
                    <a:pt x="23" y="181"/>
                    <a:pt x="23" y="181"/>
                  </a:cubicBezTo>
                  <a:cubicBezTo>
                    <a:pt x="24" y="181"/>
                    <a:pt x="24" y="181"/>
                    <a:pt x="24" y="181"/>
                  </a:cubicBezTo>
                  <a:cubicBezTo>
                    <a:pt x="24" y="180"/>
                    <a:pt x="24" y="180"/>
                    <a:pt x="24" y="180"/>
                  </a:cubicBezTo>
                  <a:cubicBezTo>
                    <a:pt x="24" y="180"/>
                    <a:pt x="24" y="180"/>
                    <a:pt x="24" y="179"/>
                  </a:cubicBezTo>
                  <a:cubicBezTo>
                    <a:pt x="24" y="179"/>
                    <a:pt x="24" y="179"/>
                    <a:pt x="23" y="178"/>
                  </a:cubicBezTo>
                  <a:cubicBezTo>
                    <a:pt x="23" y="178"/>
                    <a:pt x="23" y="178"/>
                    <a:pt x="23" y="177"/>
                  </a:cubicBezTo>
                  <a:cubicBezTo>
                    <a:pt x="22" y="176"/>
                    <a:pt x="22" y="175"/>
                    <a:pt x="21" y="174"/>
                  </a:cubicBezTo>
                  <a:cubicBezTo>
                    <a:pt x="20" y="173"/>
                    <a:pt x="19" y="172"/>
                    <a:pt x="19" y="171"/>
                  </a:cubicBezTo>
                  <a:cubicBezTo>
                    <a:pt x="18" y="169"/>
                    <a:pt x="17" y="168"/>
                    <a:pt x="17" y="168"/>
                  </a:cubicBezTo>
                  <a:cubicBezTo>
                    <a:pt x="16" y="167"/>
                    <a:pt x="16" y="166"/>
                    <a:pt x="15" y="166"/>
                  </a:cubicBezTo>
                  <a:cubicBezTo>
                    <a:pt x="15" y="165"/>
                    <a:pt x="15" y="165"/>
                    <a:pt x="15" y="165"/>
                  </a:cubicBezTo>
                  <a:cubicBezTo>
                    <a:pt x="15" y="165"/>
                    <a:pt x="15" y="165"/>
                    <a:pt x="15" y="165"/>
                  </a:cubicBezTo>
                  <a:cubicBezTo>
                    <a:pt x="15" y="165"/>
                    <a:pt x="15" y="165"/>
                    <a:pt x="15" y="164"/>
                  </a:cubicBezTo>
                  <a:cubicBezTo>
                    <a:pt x="15" y="164"/>
                    <a:pt x="15" y="164"/>
                    <a:pt x="15" y="164"/>
                  </a:cubicBezTo>
                  <a:cubicBezTo>
                    <a:pt x="15" y="164"/>
                    <a:pt x="15" y="164"/>
                    <a:pt x="15" y="164"/>
                  </a:cubicBezTo>
                  <a:cubicBezTo>
                    <a:pt x="15" y="164"/>
                    <a:pt x="15" y="163"/>
                    <a:pt x="15" y="163"/>
                  </a:cubicBezTo>
                  <a:cubicBezTo>
                    <a:pt x="15" y="163"/>
                    <a:pt x="15" y="162"/>
                    <a:pt x="16" y="162"/>
                  </a:cubicBezTo>
                  <a:cubicBezTo>
                    <a:pt x="16" y="162"/>
                    <a:pt x="16" y="162"/>
                    <a:pt x="16" y="161"/>
                  </a:cubicBezTo>
                  <a:cubicBezTo>
                    <a:pt x="17" y="161"/>
                    <a:pt x="17" y="161"/>
                    <a:pt x="17" y="161"/>
                  </a:cubicBezTo>
                  <a:cubicBezTo>
                    <a:pt x="18" y="161"/>
                    <a:pt x="18" y="160"/>
                    <a:pt x="19" y="160"/>
                  </a:cubicBezTo>
                  <a:cubicBezTo>
                    <a:pt x="19" y="159"/>
                    <a:pt x="20" y="159"/>
                    <a:pt x="20" y="158"/>
                  </a:cubicBezTo>
                  <a:cubicBezTo>
                    <a:pt x="21" y="157"/>
                    <a:pt x="21" y="157"/>
                    <a:pt x="22" y="156"/>
                  </a:cubicBezTo>
                  <a:cubicBezTo>
                    <a:pt x="22" y="155"/>
                    <a:pt x="23" y="155"/>
                    <a:pt x="23" y="154"/>
                  </a:cubicBezTo>
                  <a:cubicBezTo>
                    <a:pt x="23" y="154"/>
                    <a:pt x="22" y="154"/>
                    <a:pt x="22" y="154"/>
                  </a:cubicBezTo>
                  <a:cubicBezTo>
                    <a:pt x="22" y="153"/>
                    <a:pt x="22" y="153"/>
                    <a:pt x="22" y="153"/>
                  </a:cubicBezTo>
                  <a:cubicBezTo>
                    <a:pt x="21" y="152"/>
                    <a:pt x="21" y="152"/>
                    <a:pt x="21" y="152"/>
                  </a:cubicBezTo>
                  <a:cubicBezTo>
                    <a:pt x="20" y="151"/>
                    <a:pt x="20" y="151"/>
                    <a:pt x="20" y="151"/>
                  </a:cubicBezTo>
                  <a:moveTo>
                    <a:pt x="140" y="151"/>
                  </a:moveTo>
                  <a:cubicBezTo>
                    <a:pt x="139" y="151"/>
                    <a:pt x="139" y="151"/>
                    <a:pt x="139" y="151"/>
                  </a:cubicBezTo>
                  <a:cubicBezTo>
                    <a:pt x="139" y="151"/>
                    <a:pt x="139" y="152"/>
                    <a:pt x="139" y="152"/>
                  </a:cubicBezTo>
                  <a:cubicBezTo>
                    <a:pt x="139" y="153"/>
                    <a:pt x="139" y="154"/>
                    <a:pt x="139" y="154"/>
                  </a:cubicBezTo>
                  <a:cubicBezTo>
                    <a:pt x="138" y="155"/>
                    <a:pt x="138" y="156"/>
                    <a:pt x="138" y="156"/>
                  </a:cubicBezTo>
                  <a:cubicBezTo>
                    <a:pt x="137" y="157"/>
                    <a:pt x="137" y="158"/>
                    <a:pt x="136" y="158"/>
                  </a:cubicBezTo>
                  <a:cubicBezTo>
                    <a:pt x="136" y="159"/>
                    <a:pt x="136" y="159"/>
                    <a:pt x="136" y="159"/>
                  </a:cubicBezTo>
                  <a:cubicBezTo>
                    <a:pt x="136" y="159"/>
                    <a:pt x="135" y="160"/>
                    <a:pt x="135" y="160"/>
                  </a:cubicBezTo>
                  <a:cubicBezTo>
                    <a:pt x="135" y="160"/>
                    <a:pt x="135" y="160"/>
                    <a:pt x="135" y="161"/>
                  </a:cubicBezTo>
                  <a:cubicBezTo>
                    <a:pt x="135" y="161"/>
                    <a:pt x="135" y="161"/>
                    <a:pt x="135" y="161"/>
                  </a:cubicBezTo>
                  <a:cubicBezTo>
                    <a:pt x="135" y="161"/>
                    <a:pt x="136" y="161"/>
                    <a:pt x="136" y="162"/>
                  </a:cubicBezTo>
                  <a:cubicBezTo>
                    <a:pt x="136" y="162"/>
                    <a:pt x="136" y="162"/>
                    <a:pt x="136" y="162"/>
                  </a:cubicBezTo>
                  <a:cubicBezTo>
                    <a:pt x="137" y="162"/>
                    <a:pt x="137" y="162"/>
                    <a:pt x="137" y="162"/>
                  </a:cubicBezTo>
                  <a:cubicBezTo>
                    <a:pt x="137" y="162"/>
                    <a:pt x="138" y="162"/>
                    <a:pt x="138" y="162"/>
                  </a:cubicBezTo>
                  <a:cubicBezTo>
                    <a:pt x="138" y="162"/>
                    <a:pt x="138" y="162"/>
                    <a:pt x="138" y="162"/>
                  </a:cubicBezTo>
                  <a:cubicBezTo>
                    <a:pt x="138" y="162"/>
                    <a:pt x="138" y="162"/>
                    <a:pt x="139" y="162"/>
                  </a:cubicBezTo>
                  <a:cubicBezTo>
                    <a:pt x="139" y="162"/>
                    <a:pt x="139" y="162"/>
                    <a:pt x="139" y="162"/>
                  </a:cubicBezTo>
                  <a:cubicBezTo>
                    <a:pt x="139" y="162"/>
                    <a:pt x="139" y="162"/>
                    <a:pt x="139" y="162"/>
                  </a:cubicBezTo>
                  <a:cubicBezTo>
                    <a:pt x="140" y="162"/>
                    <a:pt x="140" y="162"/>
                    <a:pt x="140" y="162"/>
                  </a:cubicBezTo>
                  <a:cubicBezTo>
                    <a:pt x="140" y="162"/>
                    <a:pt x="140" y="162"/>
                    <a:pt x="140" y="162"/>
                  </a:cubicBezTo>
                  <a:cubicBezTo>
                    <a:pt x="140" y="162"/>
                    <a:pt x="140" y="162"/>
                    <a:pt x="140" y="162"/>
                  </a:cubicBezTo>
                  <a:cubicBezTo>
                    <a:pt x="141" y="162"/>
                    <a:pt x="141" y="162"/>
                    <a:pt x="141" y="162"/>
                  </a:cubicBezTo>
                  <a:cubicBezTo>
                    <a:pt x="141" y="162"/>
                    <a:pt x="141" y="162"/>
                    <a:pt x="141" y="162"/>
                  </a:cubicBezTo>
                  <a:cubicBezTo>
                    <a:pt x="141" y="163"/>
                    <a:pt x="141" y="163"/>
                    <a:pt x="142" y="163"/>
                  </a:cubicBezTo>
                  <a:cubicBezTo>
                    <a:pt x="142" y="164"/>
                    <a:pt x="142" y="164"/>
                    <a:pt x="142" y="165"/>
                  </a:cubicBezTo>
                  <a:cubicBezTo>
                    <a:pt x="142" y="165"/>
                    <a:pt x="142" y="166"/>
                    <a:pt x="142" y="166"/>
                  </a:cubicBezTo>
                  <a:cubicBezTo>
                    <a:pt x="142" y="167"/>
                    <a:pt x="142" y="167"/>
                    <a:pt x="142" y="168"/>
                  </a:cubicBezTo>
                  <a:cubicBezTo>
                    <a:pt x="142" y="169"/>
                    <a:pt x="142" y="169"/>
                    <a:pt x="142" y="169"/>
                  </a:cubicBezTo>
                  <a:cubicBezTo>
                    <a:pt x="142" y="169"/>
                    <a:pt x="142" y="169"/>
                    <a:pt x="142" y="170"/>
                  </a:cubicBezTo>
                  <a:cubicBezTo>
                    <a:pt x="142" y="170"/>
                    <a:pt x="142" y="170"/>
                    <a:pt x="142" y="170"/>
                  </a:cubicBezTo>
                  <a:cubicBezTo>
                    <a:pt x="142" y="171"/>
                    <a:pt x="141" y="171"/>
                    <a:pt x="141" y="171"/>
                  </a:cubicBezTo>
                  <a:cubicBezTo>
                    <a:pt x="141" y="171"/>
                    <a:pt x="141" y="172"/>
                    <a:pt x="141" y="172"/>
                  </a:cubicBezTo>
                  <a:cubicBezTo>
                    <a:pt x="141" y="172"/>
                    <a:pt x="140" y="172"/>
                    <a:pt x="140" y="173"/>
                  </a:cubicBezTo>
                  <a:cubicBezTo>
                    <a:pt x="140" y="173"/>
                    <a:pt x="140" y="173"/>
                    <a:pt x="140" y="173"/>
                  </a:cubicBezTo>
                  <a:cubicBezTo>
                    <a:pt x="140" y="173"/>
                    <a:pt x="140" y="174"/>
                    <a:pt x="140" y="174"/>
                  </a:cubicBezTo>
                  <a:cubicBezTo>
                    <a:pt x="140" y="174"/>
                    <a:pt x="140" y="174"/>
                    <a:pt x="140" y="175"/>
                  </a:cubicBezTo>
                  <a:cubicBezTo>
                    <a:pt x="140" y="175"/>
                    <a:pt x="140" y="175"/>
                    <a:pt x="140" y="175"/>
                  </a:cubicBezTo>
                  <a:cubicBezTo>
                    <a:pt x="139" y="175"/>
                    <a:pt x="139" y="175"/>
                    <a:pt x="139" y="175"/>
                  </a:cubicBezTo>
                  <a:cubicBezTo>
                    <a:pt x="138" y="175"/>
                    <a:pt x="138" y="174"/>
                    <a:pt x="138" y="174"/>
                  </a:cubicBezTo>
                  <a:cubicBezTo>
                    <a:pt x="138" y="174"/>
                    <a:pt x="138" y="174"/>
                    <a:pt x="138" y="174"/>
                  </a:cubicBezTo>
                  <a:cubicBezTo>
                    <a:pt x="138" y="174"/>
                    <a:pt x="137" y="174"/>
                    <a:pt x="137" y="174"/>
                  </a:cubicBezTo>
                  <a:cubicBezTo>
                    <a:pt x="137" y="174"/>
                    <a:pt x="137" y="174"/>
                    <a:pt x="137" y="174"/>
                  </a:cubicBezTo>
                  <a:cubicBezTo>
                    <a:pt x="136" y="174"/>
                    <a:pt x="136" y="174"/>
                    <a:pt x="136" y="174"/>
                  </a:cubicBezTo>
                  <a:cubicBezTo>
                    <a:pt x="136" y="175"/>
                    <a:pt x="136" y="175"/>
                    <a:pt x="136" y="175"/>
                  </a:cubicBezTo>
                  <a:cubicBezTo>
                    <a:pt x="136" y="175"/>
                    <a:pt x="136" y="174"/>
                    <a:pt x="136" y="174"/>
                  </a:cubicBezTo>
                  <a:cubicBezTo>
                    <a:pt x="136" y="174"/>
                    <a:pt x="135" y="174"/>
                    <a:pt x="135" y="174"/>
                  </a:cubicBezTo>
                  <a:cubicBezTo>
                    <a:pt x="135" y="174"/>
                    <a:pt x="135" y="173"/>
                    <a:pt x="135" y="173"/>
                  </a:cubicBezTo>
                  <a:cubicBezTo>
                    <a:pt x="135" y="173"/>
                    <a:pt x="135" y="173"/>
                    <a:pt x="135" y="172"/>
                  </a:cubicBezTo>
                  <a:cubicBezTo>
                    <a:pt x="134" y="172"/>
                    <a:pt x="134" y="171"/>
                    <a:pt x="134" y="171"/>
                  </a:cubicBezTo>
                  <a:cubicBezTo>
                    <a:pt x="134" y="171"/>
                    <a:pt x="133" y="171"/>
                    <a:pt x="133" y="171"/>
                  </a:cubicBezTo>
                  <a:cubicBezTo>
                    <a:pt x="132" y="171"/>
                    <a:pt x="132" y="171"/>
                    <a:pt x="131" y="171"/>
                  </a:cubicBezTo>
                  <a:cubicBezTo>
                    <a:pt x="131" y="171"/>
                    <a:pt x="130" y="171"/>
                    <a:pt x="129" y="171"/>
                  </a:cubicBezTo>
                  <a:cubicBezTo>
                    <a:pt x="129" y="171"/>
                    <a:pt x="129" y="171"/>
                    <a:pt x="128" y="171"/>
                  </a:cubicBezTo>
                  <a:cubicBezTo>
                    <a:pt x="128" y="171"/>
                    <a:pt x="128" y="170"/>
                    <a:pt x="128" y="170"/>
                  </a:cubicBezTo>
                  <a:cubicBezTo>
                    <a:pt x="127" y="170"/>
                    <a:pt x="127" y="170"/>
                    <a:pt x="127" y="170"/>
                  </a:cubicBezTo>
                  <a:cubicBezTo>
                    <a:pt x="126" y="170"/>
                    <a:pt x="126" y="170"/>
                    <a:pt x="126" y="170"/>
                  </a:cubicBezTo>
                  <a:cubicBezTo>
                    <a:pt x="126" y="170"/>
                    <a:pt x="126" y="170"/>
                    <a:pt x="125" y="170"/>
                  </a:cubicBezTo>
                  <a:cubicBezTo>
                    <a:pt x="125" y="170"/>
                    <a:pt x="125" y="170"/>
                    <a:pt x="125" y="170"/>
                  </a:cubicBezTo>
                  <a:cubicBezTo>
                    <a:pt x="125" y="170"/>
                    <a:pt x="125" y="170"/>
                    <a:pt x="125" y="170"/>
                  </a:cubicBezTo>
                  <a:cubicBezTo>
                    <a:pt x="124" y="170"/>
                    <a:pt x="124" y="170"/>
                    <a:pt x="124" y="170"/>
                  </a:cubicBezTo>
                  <a:cubicBezTo>
                    <a:pt x="124" y="170"/>
                    <a:pt x="123" y="170"/>
                    <a:pt x="123" y="170"/>
                  </a:cubicBezTo>
                  <a:cubicBezTo>
                    <a:pt x="122" y="170"/>
                    <a:pt x="122" y="171"/>
                    <a:pt x="122" y="171"/>
                  </a:cubicBezTo>
                  <a:cubicBezTo>
                    <a:pt x="121" y="171"/>
                    <a:pt x="121" y="171"/>
                    <a:pt x="121" y="172"/>
                  </a:cubicBezTo>
                  <a:cubicBezTo>
                    <a:pt x="121" y="172"/>
                    <a:pt x="120" y="173"/>
                    <a:pt x="120" y="173"/>
                  </a:cubicBezTo>
                  <a:cubicBezTo>
                    <a:pt x="120" y="173"/>
                    <a:pt x="119" y="174"/>
                    <a:pt x="119" y="174"/>
                  </a:cubicBezTo>
                  <a:cubicBezTo>
                    <a:pt x="118" y="174"/>
                    <a:pt x="118" y="175"/>
                    <a:pt x="117" y="175"/>
                  </a:cubicBezTo>
                  <a:cubicBezTo>
                    <a:pt x="116" y="175"/>
                    <a:pt x="116" y="175"/>
                    <a:pt x="115" y="176"/>
                  </a:cubicBezTo>
                  <a:cubicBezTo>
                    <a:pt x="114" y="176"/>
                    <a:pt x="114" y="176"/>
                    <a:pt x="113" y="176"/>
                  </a:cubicBezTo>
                  <a:cubicBezTo>
                    <a:pt x="113" y="176"/>
                    <a:pt x="112" y="176"/>
                    <a:pt x="112" y="176"/>
                  </a:cubicBezTo>
                  <a:cubicBezTo>
                    <a:pt x="111" y="176"/>
                    <a:pt x="111" y="177"/>
                    <a:pt x="110" y="177"/>
                  </a:cubicBezTo>
                  <a:cubicBezTo>
                    <a:pt x="110" y="177"/>
                    <a:pt x="109" y="178"/>
                    <a:pt x="109" y="178"/>
                  </a:cubicBezTo>
                  <a:cubicBezTo>
                    <a:pt x="108" y="179"/>
                    <a:pt x="108" y="179"/>
                    <a:pt x="107" y="180"/>
                  </a:cubicBezTo>
                  <a:cubicBezTo>
                    <a:pt x="107" y="180"/>
                    <a:pt x="107" y="180"/>
                    <a:pt x="107" y="180"/>
                  </a:cubicBezTo>
                  <a:cubicBezTo>
                    <a:pt x="107" y="180"/>
                    <a:pt x="106" y="180"/>
                    <a:pt x="106" y="181"/>
                  </a:cubicBezTo>
                  <a:cubicBezTo>
                    <a:pt x="106" y="181"/>
                    <a:pt x="106" y="181"/>
                    <a:pt x="105" y="181"/>
                  </a:cubicBezTo>
                  <a:cubicBezTo>
                    <a:pt x="105" y="181"/>
                    <a:pt x="105" y="181"/>
                    <a:pt x="105" y="182"/>
                  </a:cubicBezTo>
                  <a:cubicBezTo>
                    <a:pt x="105" y="182"/>
                    <a:pt x="104" y="182"/>
                    <a:pt x="104" y="182"/>
                  </a:cubicBezTo>
                  <a:cubicBezTo>
                    <a:pt x="104" y="182"/>
                    <a:pt x="104" y="183"/>
                    <a:pt x="104" y="183"/>
                  </a:cubicBezTo>
                  <a:cubicBezTo>
                    <a:pt x="103" y="183"/>
                    <a:pt x="103" y="183"/>
                    <a:pt x="103" y="184"/>
                  </a:cubicBezTo>
                  <a:cubicBezTo>
                    <a:pt x="103" y="184"/>
                    <a:pt x="103" y="184"/>
                    <a:pt x="103" y="185"/>
                  </a:cubicBezTo>
                  <a:cubicBezTo>
                    <a:pt x="103" y="185"/>
                    <a:pt x="103" y="185"/>
                    <a:pt x="103" y="186"/>
                  </a:cubicBezTo>
                  <a:cubicBezTo>
                    <a:pt x="103" y="186"/>
                    <a:pt x="103" y="186"/>
                    <a:pt x="103" y="187"/>
                  </a:cubicBezTo>
                  <a:cubicBezTo>
                    <a:pt x="104" y="187"/>
                    <a:pt x="104" y="188"/>
                    <a:pt x="104" y="188"/>
                  </a:cubicBezTo>
                  <a:cubicBezTo>
                    <a:pt x="104" y="188"/>
                    <a:pt x="105" y="189"/>
                    <a:pt x="105" y="189"/>
                  </a:cubicBezTo>
                  <a:cubicBezTo>
                    <a:pt x="106" y="190"/>
                    <a:pt x="107" y="191"/>
                    <a:pt x="107" y="192"/>
                  </a:cubicBezTo>
                  <a:cubicBezTo>
                    <a:pt x="108" y="192"/>
                    <a:pt x="108" y="193"/>
                    <a:pt x="108" y="193"/>
                  </a:cubicBezTo>
                  <a:cubicBezTo>
                    <a:pt x="109" y="194"/>
                    <a:pt x="109" y="194"/>
                    <a:pt x="109" y="194"/>
                  </a:cubicBezTo>
                  <a:cubicBezTo>
                    <a:pt x="109" y="195"/>
                    <a:pt x="109" y="195"/>
                    <a:pt x="109" y="195"/>
                  </a:cubicBezTo>
                  <a:cubicBezTo>
                    <a:pt x="109" y="195"/>
                    <a:pt x="109" y="195"/>
                    <a:pt x="109" y="196"/>
                  </a:cubicBezTo>
                  <a:cubicBezTo>
                    <a:pt x="108" y="196"/>
                    <a:pt x="108" y="196"/>
                    <a:pt x="108" y="196"/>
                  </a:cubicBezTo>
                  <a:cubicBezTo>
                    <a:pt x="108" y="196"/>
                    <a:pt x="107" y="196"/>
                    <a:pt x="107" y="196"/>
                  </a:cubicBezTo>
                  <a:cubicBezTo>
                    <a:pt x="107" y="196"/>
                    <a:pt x="106" y="196"/>
                    <a:pt x="106" y="196"/>
                  </a:cubicBezTo>
                  <a:cubicBezTo>
                    <a:pt x="105" y="196"/>
                    <a:pt x="104" y="196"/>
                    <a:pt x="104" y="196"/>
                  </a:cubicBezTo>
                  <a:cubicBezTo>
                    <a:pt x="103" y="196"/>
                    <a:pt x="102" y="196"/>
                    <a:pt x="102" y="195"/>
                  </a:cubicBezTo>
                  <a:cubicBezTo>
                    <a:pt x="101" y="195"/>
                    <a:pt x="101" y="195"/>
                    <a:pt x="100" y="195"/>
                  </a:cubicBezTo>
                  <a:cubicBezTo>
                    <a:pt x="100" y="195"/>
                    <a:pt x="100" y="195"/>
                    <a:pt x="100" y="195"/>
                  </a:cubicBezTo>
                  <a:cubicBezTo>
                    <a:pt x="99" y="194"/>
                    <a:pt x="99" y="194"/>
                    <a:pt x="98" y="194"/>
                  </a:cubicBezTo>
                  <a:cubicBezTo>
                    <a:pt x="98" y="193"/>
                    <a:pt x="97" y="193"/>
                    <a:pt x="96" y="193"/>
                  </a:cubicBezTo>
                  <a:cubicBezTo>
                    <a:pt x="95" y="193"/>
                    <a:pt x="95" y="193"/>
                    <a:pt x="94" y="192"/>
                  </a:cubicBezTo>
                  <a:cubicBezTo>
                    <a:pt x="93" y="192"/>
                    <a:pt x="93" y="192"/>
                    <a:pt x="92" y="192"/>
                  </a:cubicBezTo>
                  <a:cubicBezTo>
                    <a:pt x="92" y="192"/>
                    <a:pt x="92" y="192"/>
                    <a:pt x="92" y="192"/>
                  </a:cubicBezTo>
                  <a:cubicBezTo>
                    <a:pt x="91" y="192"/>
                    <a:pt x="91" y="192"/>
                    <a:pt x="91" y="192"/>
                  </a:cubicBezTo>
                  <a:cubicBezTo>
                    <a:pt x="91" y="192"/>
                    <a:pt x="91" y="192"/>
                    <a:pt x="91" y="192"/>
                  </a:cubicBezTo>
                  <a:cubicBezTo>
                    <a:pt x="91" y="192"/>
                    <a:pt x="91" y="192"/>
                    <a:pt x="90" y="192"/>
                  </a:cubicBezTo>
                  <a:cubicBezTo>
                    <a:pt x="90" y="192"/>
                    <a:pt x="90" y="192"/>
                    <a:pt x="90" y="192"/>
                  </a:cubicBezTo>
                  <a:cubicBezTo>
                    <a:pt x="89" y="192"/>
                    <a:pt x="89" y="192"/>
                    <a:pt x="89" y="192"/>
                  </a:cubicBezTo>
                  <a:cubicBezTo>
                    <a:pt x="88" y="191"/>
                    <a:pt x="88" y="191"/>
                    <a:pt x="88" y="191"/>
                  </a:cubicBezTo>
                  <a:cubicBezTo>
                    <a:pt x="87" y="191"/>
                    <a:pt x="87" y="190"/>
                    <a:pt x="87" y="190"/>
                  </a:cubicBezTo>
                  <a:cubicBezTo>
                    <a:pt x="86" y="190"/>
                    <a:pt x="86" y="189"/>
                    <a:pt x="85" y="189"/>
                  </a:cubicBezTo>
                  <a:cubicBezTo>
                    <a:pt x="85" y="189"/>
                    <a:pt x="84" y="188"/>
                    <a:pt x="84" y="188"/>
                  </a:cubicBezTo>
                  <a:cubicBezTo>
                    <a:pt x="83" y="188"/>
                    <a:pt x="83" y="187"/>
                    <a:pt x="82" y="187"/>
                  </a:cubicBezTo>
                  <a:cubicBezTo>
                    <a:pt x="82" y="187"/>
                    <a:pt x="82" y="187"/>
                    <a:pt x="81" y="187"/>
                  </a:cubicBezTo>
                  <a:cubicBezTo>
                    <a:pt x="81" y="187"/>
                    <a:pt x="81" y="187"/>
                    <a:pt x="81" y="187"/>
                  </a:cubicBezTo>
                  <a:cubicBezTo>
                    <a:pt x="80" y="187"/>
                    <a:pt x="80" y="187"/>
                    <a:pt x="79" y="187"/>
                  </a:cubicBezTo>
                  <a:cubicBezTo>
                    <a:pt x="79" y="188"/>
                    <a:pt x="78" y="188"/>
                    <a:pt x="78" y="189"/>
                  </a:cubicBezTo>
                  <a:cubicBezTo>
                    <a:pt x="77" y="189"/>
                    <a:pt x="77" y="190"/>
                    <a:pt x="77" y="190"/>
                  </a:cubicBezTo>
                  <a:cubicBezTo>
                    <a:pt x="76" y="191"/>
                    <a:pt x="76" y="191"/>
                    <a:pt x="76" y="192"/>
                  </a:cubicBezTo>
                  <a:cubicBezTo>
                    <a:pt x="76" y="192"/>
                    <a:pt x="76" y="192"/>
                    <a:pt x="76" y="192"/>
                  </a:cubicBezTo>
                  <a:cubicBezTo>
                    <a:pt x="76" y="192"/>
                    <a:pt x="76" y="192"/>
                    <a:pt x="76" y="193"/>
                  </a:cubicBezTo>
                  <a:cubicBezTo>
                    <a:pt x="75" y="193"/>
                    <a:pt x="76" y="193"/>
                    <a:pt x="76" y="193"/>
                  </a:cubicBezTo>
                  <a:cubicBezTo>
                    <a:pt x="76" y="193"/>
                    <a:pt x="76" y="194"/>
                    <a:pt x="76" y="194"/>
                  </a:cubicBezTo>
                  <a:cubicBezTo>
                    <a:pt x="76" y="194"/>
                    <a:pt x="76" y="194"/>
                    <a:pt x="77" y="195"/>
                  </a:cubicBezTo>
                  <a:cubicBezTo>
                    <a:pt x="77" y="195"/>
                    <a:pt x="77" y="195"/>
                    <a:pt x="77" y="195"/>
                  </a:cubicBezTo>
                  <a:cubicBezTo>
                    <a:pt x="77" y="195"/>
                    <a:pt x="77" y="195"/>
                    <a:pt x="77" y="196"/>
                  </a:cubicBezTo>
                  <a:cubicBezTo>
                    <a:pt x="78" y="196"/>
                    <a:pt x="78" y="196"/>
                    <a:pt x="78" y="196"/>
                  </a:cubicBezTo>
                  <a:cubicBezTo>
                    <a:pt x="78" y="196"/>
                    <a:pt x="78" y="197"/>
                    <a:pt x="78" y="197"/>
                  </a:cubicBezTo>
                  <a:cubicBezTo>
                    <a:pt x="79" y="198"/>
                    <a:pt x="79" y="198"/>
                    <a:pt x="80" y="199"/>
                  </a:cubicBezTo>
                  <a:cubicBezTo>
                    <a:pt x="81" y="199"/>
                    <a:pt x="81" y="199"/>
                    <a:pt x="82" y="199"/>
                  </a:cubicBezTo>
                  <a:cubicBezTo>
                    <a:pt x="83" y="200"/>
                    <a:pt x="84" y="200"/>
                    <a:pt x="85" y="200"/>
                  </a:cubicBezTo>
                  <a:cubicBezTo>
                    <a:pt x="86" y="200"/>
                    <a:pt x="86" y="200"/>
                    <a:pt x="87" y="200"/>
                  </a:cubicBezTo>
                  <a:cubicBezTo>
                    <a:pt x="87" y="200"/>
                    <a:pt x="87" y="200"/>
                    <a:pt x="87" y="200"/>
                  </a:cubicBezTo>
                  <a:cubicBezTo>
                    <a:pt x="87" y="200"/>
                    <a:pt x="87" y="200"/>
                    <a:pt x="87" y="200"/>
                  </a:cubicBezTo>
                  <a:cubicBezTo>
                    <a:pt x="87" y="200"/>
                    <a:pt x="87" y="200"/>
                    <a:pt x="88" y="200"/>
                  </a:cubicBezTo>
                  <a:cubicBezTo>
                    <a:pt x="88" y="200"/>
                    <a:pt x="88" y="200"/>
                    <a:pt x="88" y="200"/>
                  </a:cubicBezTo>
                  <a:cubicBezTo>
                    <a:pt x="88" y="200"/>
                    <a:pt x="88" y="201"/>
                    <a:pt x="88" y="201"/>
                  </a:cubicBezTo>
                  <a:cubicBezTo>
                    <a:pt x="88" y="201"/>
                    <a:pt x="88" y="202"/>
                    <a:pt x="88" y="202"/>
                  </a:cubicBezTo>
                  <a:cubicBezTo>
                    <a:pt x="88" y="202"/>
                    <a:pt x="88" y="203"/>
                    <a:pt x="88" y="203"/>
                  </a:cubicBezTo>
                  <a:cubicBezTo>
                    <a:pt x="87" y="204"/>
                    <a:pt x="87" y="204"/>
                    <a:pt x="87" y="204"/>
                  </a:cubicBezTo>
                  <a:cubicBezTo>
                    <a:pt x="87" y="204"/>
                    <a:pt x="87" y="204"/>
                    <a:pt x="87" y="205"/>
                  </a:cubicBezTo>
                  <a:cubicBezTo>
                    <a:pt x="86" y="205"/>
                    <a:pt x="86" y="205"/>
                    <a:pt x="86" y="205"/>
                  </a:cubicBezTo>
                  <a:cubicBezTo>
                    <a:pt x="85" y="205"/>
                    <a:pt x="85" y="205"/>
                    <a:pt x="85" y="205"/>
                  </a:cubicBezTo>
                  <a:cubicBezTo>
                    <a:pt x="84" y="206"/>
                    <a:pt x="84" y="206"/>
                    <a:pt x="83" y="206"/>
                  </a:cubicBezTo>
                  <a:cubicBezTo>
                    <a:pt x="83" y="206"/>
                    <a:pt x="83" y="206"/>
                    <a:pt x="83" y="206"/>
                  </a:cubicBezTo>
                  <a:cubicBezTo>
                    <a:pt x="83" y="206"/>
                    <a:pt x="83" y="205"/>
                    <a:pt x="82" y="205"/>
                  </a:cubicBezTo>
                  <a:cubicBezTo>
                    <a:pt x="82" y="205"/>
                    <a:pt x="82" y="205"/>
                    <a:pt x="82" y="205"/>
                  </a:cubicBezTo>
                  <a:cubicBezTo>
                    <a:pt x="82" y="205"/>
                    <a:pt x="82" y="205"/>
                    <a:pt x="82" y="205"/>
                  </a:cubicBezTo>
                  <a:cubicBezTo>
                    <a:pt x="82" y="205"/>
                    <a:pt x="81" y="205"/>
                    <a:pt x="81" y="204"/>
                  </a:cubicBezTo>
                  <a:cubicBezTo>
                    <a:pt x="81" y="204"/>
                    <a:pt x="80" y="204"/>
                    <a:pt x="80" y="204"/>
                  </a:cubicBezTo>
                  <a:cubicBezTo>
                    <a:pt x="80" y="204"/>
                    <a:pt x="79" y="204"/>
                    <a:pt x="79" y="204"/>
                  </a:cubicBezTo>
                  <a:cubicBezTo>
                    <a:pt x="79" y="204"/>
                    <a:pt x="78" y="204"/>
                    <a:pt x="78" y="204"/>
                  </a:cubicBezTo>
                  <a:cubicBezTo>
                    <a:pt x="78" y="204"/>
                    <a:pt x="77" y="204"/>
                    <a:pt x="77" y="204"/>
                  </a:cubicBezTo>
                  <a:cubicBezTo>
                    <a:pt x="77" y="204"/>
                    <a:pt x="76" y="204"/>
                    <a:pt x="76" y="204"/>
                  </a:cubicBezTo>
                  <a:cubicBezTo>
                    <a:pt x="76" y="204"/>
                    <a:pt x="76" y="204"/>
                    <a:pt x="76" y="204"/>
                  </a:cubicBezTo>
                  <a:cubicBezTo>
                    <a:pt x="75" y="204"/>
                    <a:pt x="75" y="203"/>
                    <a:pt x="75" y="203"/>
                  </a:cubicBezTo>
                  <a:cubicBezTo>
                    <a:pt x="75" y="203"/>
                    <a:pt x="75" y="202"/>
                    <a:pt x="75" y="202"/>
                  </a:cubicBezTo>
                  <a:cubicBezTo>
                    <a:pt x="74" y="201"/>
                    <a:pt x="74" y="201"/>
                    <a:pt x="73" y="200"/>
                  </a:cubicBezTo>
                  <a:cubicBezTo>
                    <a:pt x="72" y="200"/>
                    <a:pt x="72" y="199"/>
                    <a:pt x="71" y="199"/>
                  </a:cubicBezTo>
                  <a:cubicBezTo>
                    <a:pt x="70" y="199"/>
                    <a:pt x="69" y="199"/>
                    <a:pt x="68" y="199"/>
                  </a:cubicBezTo>
                  <a:cubicBezTo>
                    <a:pt x="68" y="199"/>
                    <a:pt x="68" y="199"/>
                    <a:pt x="68" y="199"/>
                  </a:cubicBezTo>
                  <a:cubicBezTo>
                    <a:pt x="68" y="199"/>
                    <a:pt x="68" y="199"/>
                    <a:pt x="68" y="199"/>
                  </a:cubicBezTo>
                  <a:cubicBezTo>
                    <a:pt x="68" y="199"/>
                    <a:pt x="67" y="199"/>
                    <a:pt x="67" y="199"/>
                  </a:cubicBezTo>
                  <a:cubicBezTo>
                    <a:pt x="67" y="199"/>
                    <a:pt x="67" y="199"/>
                    <a:pt x="67" y="199"/>
                  </a:cubicBezTo>
                  <a:cubicBezTo>
                    <a:pt x="67" y="199"/>
                    <a:pt x="67" y="199"/>
                    <a:pt x="67" y="199"/>
                  </a:cubicBezTo>
                  <a:cubicBezTo>
                    <a:pt x="67" y="199"/>
                    <a:pt x="67" y="199"/>
                    <a:pt x="67" y="199"/>
                  </a:cubicBezTo>
                  <a:cubicBezTo>
                    <a:pt x="66" y="199"/>
                    <a:pt x="66" y="199"/>
                    <a:pt x="66" y="199"/>
                  </a:cubicBezTo>
                  <a:cubicBezTo>
                    <a:pt x="66" y="199"/>
                    <a:pt x="66" y="199"/>
                    <a:pt x="66" y="199"/>
                  </a:cubicBezTo>
                  <a:cubicBezTo>
                    <a:pt x="66" y="199"/>
                    <a:pt x="66" y="199"/>
                    <a:pt x="65" y="199"/>
                  </a:cubicBezTo>
                  <a:cubicBezTo>
                    <a:pt x="65" y="199"/>
                    <a:pt x="65" y="199"/>
                    <a:pt x="65" y="199"/>
                  </a:cubicBezTo>
                  <a:cubicBezTo>
                    <a:pt x="65" y="199"/>
                    <a:pt x="65" y="198"/>
                    <a:pt x="64" y="198"/>
                  </a:cubicBezTo>
                  <a:cubicBezTo>
                    <a:pt x="64" y="198"/>
                    <a:pt x="64" y="198"/>
                    <a:pt x="64" y="198"/>
                  </a:cubicBezTo>
                  <a:cubicBezTo>
                    <a:pt x="64" y="198"/>
                    <a:pt x="64" y="198"/>
                    <a:pt x="64" y="197"/>
                  </a:cubicBezTo>
                  <a:cubicBezTo>
                    <a:pt x="64" y="197"/>
                    <a:pt x="63" y="197"/>
                    <a:pt x="63" y="197"/>
                  </a:cubicBezTo>
                  <a:cubicBezTo>
                    <a:pt x="63" y="196"/>
                    <a:pt x="63" y="196"/>
                    <a:pt x="63" y="196"/>
                  </a:cubicBezTo>
                  <a:cubicBezTo>
                    <a:pt x="63" y="195"/>
                    <a:pt x="63" y="195"/>
                    <a:pt x="63" y="195"/>
                  </a:cubicBezTo>
                  <a:cubicBezTo>
                    <a:pt x="63" y="194"/>
                    <a:pt x="63" y="194"/>
                    <a:pt x="63" y="193"/>
                  </a:cubicBezTo>
                  <a:cubicBezTo>
                    <a:pt x="63" y="193"/>
                    <a:pt x="63" y="192"/>
                    <a:pt x="63" y="192"/>
                  </a:cubicBezTo>
                  <a:cubicBezTo>
                    <a:pt x="63" y="192"/>
                    <a:pt x="63" y="191"/>
                    <a:pt x="63" y="191"/>
                  </a:cubicBezTo>
                  <a:cubicBezTo>
                    <a:pt x="62" y="191"/>
                    <a:pt x="62" y="190"/>
                    <a:pt x="62" y="190"/>
                  </a:cubicBezTo>
                  <a:cubicBezTo>
                    <a:pt x="62" y="190"/>
                    <a:pt x="62" y="190"/>
                    <a:pt x="62" y="190"/>
                  </a:cubicBezTo>
                  <a:cubicBezTo>
                    <a:pt x="62" y="190"/>
                    <a:pt x="62" y="189"/>
                    <a:pt x="62" y="189"/>
                  </a:cubicBezTo>
                  <a:cubicBezTo>
                    <a:pt x="61" y="189"/>
                    <a:pt x="61" y="189"/>
                    <a:pt x="61" y="189"/>
                  </a:cubicBezTo>
                  <a:cubicBezTo>
                    <a:pt x="61" y="189"/>
                    <a:pt x="61" y="189"/>
                    <a:pt x="61" y="189"/>
                  </a:cubicBezTo>
                  <a:cubicBezTo>
                    <a:pt x="61" y="189"/>
                    <a:pt x="61" y="188"/>
                    <a:pt x="61" y="188"/>
                  </a:cubicBezTo>
                  <a:cubicBezTo>
                    <a:pt x="61" y="188"/>
                    <a:pt x="61" y="188"/>
                    <a:pt x="61" y="188"/>
                  </a:cubicBezTo>
                  <a:cubicBezTo>
                    <a:pt x="61" y="188"/>
                    <a:pt x="61" y="188"/>
                    <a:pt x="61" y="187"/>
                  </a:cubicBezTo>
                  <a:cubicBezTo>
                    <a:pt x="61" y="187"/>
                    <a:pt x="61" y="187"/>
                    <a:pt x="61" y="187"/>
                  </a:cubicBezTo>
                  <a:cubicBezTo>
                    <a:pt x="61" y="187"/>
                    <a:pt x="61" y="186"/>
                    <a:pt x="61" y="186"/>
                  </a:cubicBezTo>
                  <a:cubicBezTo>
                    <a:pt x="61" y="186"/>
                    <a:pt x="61" y="185"/>
                    <a:pt x="61" y="185"/>
                  </a:cubicBezTo>
                  <a:cubicBezTo>
                    <a:pt x="61" y="185"/>
                    <a:pt x="61" y="184"/>
                    <a:pt x="61" y="184"/>
                  </a:cubicBezTo>
                  <a:cubicBezTo>
                    <a:pt x="61" y="184"/>
                    <a:pt x="61" y="184"/>
                    <a:pt x="61" y="184"/>
                  </a:cubicBezTo>
                  <a:cubicBezTo>
                    <a:pt x="62" y="183"/>
                    <a:pt x="62" y="183"/>
                    <a:pt x="62" y="183"/>
                  </a:cubicBezTo>
                  <a:cubicBezTo>
                    <a:pt x="62" y="183"/>
                    <a:pt x="62" y="182"/>
                    <a:pt x="63" y="182"/>
                  </a:cubicBezTo>
                  <a:cubicBezTo>
                    <a:pt x="63" y="182"/>
                    <a:pt x="63" y="181"/>
                    <a:pt x="63" y="181"/>
                  </a:cubicBezTo>
                  <a:cubicBezTo>
                    <a:pt x="62" y="180"/>
                    <a:pt x="62" y="180"/>
                    <a:pt x="62" y="180"/>
                  </a:cubicBezTo>
                  <a:cubicBezTo>
                    <a:pt x="62" y="180"/>
                    <a:pt x="62" y="180"/>
                    <a:pt x="62" y="179"/>
                  </a:cubicBezTo>
                  <a:cubicBezTo>
                    <a:pt x="62" y="179"/>
                    <a:pt x="62" y="179"/>
                    <a:pt x="62" y="179"/>
                  </a:cubicBezTo>
                  <a:cubicBezTo>
                    <a:pt x="62" y="179"/>
                    <a:pt x="62" y="179"/>
                    <a:pt x="62" y="179"/>
                  </a:cubicBezTo>
                  <a:cubicBezTo>
                    <a:pt x="62" y="178"/>
                    <a:pt x="62" y="178"/>
                    <a:pt x="62" y="178"/>
                  </a:cubicBezTo>
                  <a:cubicBezTo>
                    <a:pt x="62" y="178"/>
                    <a:pt x="62" y="178"/>
                    <a:pt x="62" y="178"/>
                  </a:cubicBezTo>
                  <a:cubicBezTo>
                    <a:pt x="62" y="177"/>
                    <a:pt x="62" y="177"/>
                    <a:pt x="62" y="177"/>
                  </a:cubicBezTo>
                  <a:cubicBezTo>
                    <a:pt x="62" y="177"/>
                    <a:pt x="62" y="177"/>
                    <a:pt x="61" y="176"/>
                  </a:cubicBezTo>
                  <a:cubicBezTo>
                    <a:pt x="61" y="176"/>
                    <a:pt x="61" y="176"/>
                    <a:pt x="61" y="176"/>
                  </a:cubicBezTo>
                  <a:cubicBezTo>
                    <a:pt x="61" y="175"/>
                    <a:pt x="60" y="175"/>
                    <a:pt x="60" y="175"/>
                  </a:cubicBezTo>
                  <a:cubicBezTo>
                    <a:pt x="59" y="174"/>
                    <a:pt x="59" y="174"/>
                    <a:pt x="58" y="174"/>
                  </a:cubicBezTo>
                  <a:cubicBezTo>
                    <a:pt x="58" y="174"/>
                    <a:pt x="57" y="173"/>
                    <a:pt x="57" y="173"/>
                  </a:cubicBezTo>
                  <a:cubicBezTo>
                    <a:pt x="56" y="173"/>
                    <a:pt x="56" y="173"/>
                    <a:pt x="55" y="173"/>
                  </a:cubicBezTo>
                  <a:cubicBezTo>
                    <a:pt x="55" y="173"/>
                    <a:pt x="55" y="173"/>
                    <a:pt x="54" y="173"/>
                  </a:cubicBezTo>
                  <a:cubicBezTo>
                    <a:pt x="54" y="173"/>
                    <a:pt x="54" y="173"/>
                    <a:pt x="54" y="173"/>
                  </a:cubicBezTo>
                  <a:cubicBezTo>
                    <a:pt x="54" y="173"/>
                    <a:pt x="53" y="172"/>
                    <a:pt x="53" y="172"/>
                  </a:cubicBezTo>
                  <a:cubicBezTo>
                    <a:pt x="53" y="172"/>
                    <a:pt x="53" y="172"/>
                    <a:pt x="53" y="172"/>
                  </a:cubicBezTo>
                  <a:cubicBezTo>
                    <a:pt x="53" y="171"/>
                    <a:pt x="53" y="171"/>
                    <a:pt x="52" y="171"/>
                  </a:cubicBezTo>
                  <a:cubicBezTo>
                    <a:pt x="52" y="171"/>
                    <a:pt x="52" y="171"/>
                    <a:pt x="52" y="170"/>
                  </a:cubicBezTo>
                  <a:cubicBezTo>
                    <a:pt x="52" y="170"/>
                    <a:pt x="51" y="170"/>
                    <a:pt x="51" y="170"/>
                  </a:cubicBezTo>
                  <a:cubicBezTo>
                    <a:pt x="51" y="170"/>
                    <a:pt x="51" y="170"/>
                    <a:pt x="50" y="170"/>
                  </a:cubicBezTo>
                  <a:cubicBezTo>
                    <a:pt x="50" y="169"/>
                    <a:pt x="49" y="169"/>
                    <a:pt x="48" y="169"/>
                  </a:cubicBezTo>
                  <a:cubicBezTo>
                    <a:pt x="47" y="168"/>
                    <a:pt x="46" y="167"/>
                    <a:pt x="46" y="167"/>
                  </a:cubicBezTo>
                  <a:cubicBezTo>
                    <a:pt x="45" y="166"/>
                    <a:pt x="44" y="165"/>
                    <a:pt x="44" y="165"/>
                  </a:cubicBezTo>
                  <a:cubicBezTo>
                    <a:pt x="43" y="164"/>
                    <a:pt x="43" y="164"/>
                    <a:pt x="43" y="163"/>
                  </a:cubicBezTo>
                  <a:cubicBezTo>
                    <a:pt x="42" y="163"/>
                    <a:pt x="42" y="163"/>
                    <a:pt x="42" y="163"/>
                  </a:cubicBezTo>
                  <a:cubicBezTo>
                    <a:pt x="42" y="162"/>
                    <a:pt x="42" y="162"/>
                    <a:pt x="41" y="162"/>
                  </a:cubicBezTo>
                  <a:cubicBezTo>
                    <a:pt x="41" y="162"/>
                    <a:pt x="41" y="162"/>
                    <a:pt x="41" y="161"/>
                  </a:cubicBezTo>
                  <a:cubicBezTo>
                    <a:pt x="40" y="161"/>
                    <a:pt x="40" y="161"/>
                    <a:pt x="40" y="161"/>
                  </a:cubicBezTo>
                  <a:cubicBezTo>
                    <a:pt x="40" y="161"/>
                    <a:pt x="40" y="161"/>
                    <a:pt x="40" y="161"/>
                  </a:cubicBezTo>
                  <a:cubicBezTo>
                    <a:pt x="40" y="161"/>
                    <a:pt x="40" y="161"/>
                    <a:pt x="40" y="161"/>
                  </a:cubicBezTo>
                  <a:cubicBezTo>
                    <a:pt x="40" y="161"/>
                    <a:pt x="40" y="161"/>
                    <a:pt x="40" y="161"/>
                  </a:cubicBezTo>
                  <a:cubicBezTo>
                    <a:pt x="40" y="161"/>
                    <a:pt x="40" y="161"/>
                    <a:pt x="40" y="161"/>
                  </a:cubicBezTo>
                  <a:cubicBezTo>
                    <a:pt x="40" y="161"/>
                    <a:pt x="40" y="161"/>
                    <a:pt x="40" y="161"/>
                  </a:cubicBezTo>
                  <a:cubicBezTo>
                    <a:pt x="40" y="161"/>
                    <a:pt x="41" y="161"/>
                    <a:pt x="41" y="161"/>
                  </a:cubicBezTo>
                  <a:cubicBezTo>
                    <a:pt x="42" y="161"/>
                    <a:pt x="42" y="161"/>
                    <a:pt x="43" y="162"/>
                  </a:cubicBezTo>
                  <a:cubicBezTo>
                    <a:pt x="43" y="162"/>
                    <a:pt x="44" y="162"/>
                    <a:pt x="44" y="162"/>
                  </a:cubicBezTo>
                  <a:cubicBezTo>
                    <a:pt x="44" y="163"/>
                    <a:pt x="45" y="163"/>
                    <a:pt x="45" y="164"/>
                  </a:cubicBezTo>
                  <a:cubicBezTo>
                    <a:pt x="46" y="164"/>
                    <a:pt x="47" y="165"/>
                    <a:pt x="48" y="165"/>
                  </a:cubicBezTo>
                  <a:cubicBezTo>
                    <a:pt x="48" y="166"/>
                    <a:pt x="49" y="166"/>
                    <a:pt x="50" y="167"/>
                  </a:cubicBezTo>
                  <a:cubicBezTo>
                    <a:pt x="51" y="167"/>
                    <a:pt x="52" y="167"/>
                    <a:pt x="54" y="168"/>
                  </a:cubicBezTo>
                  <a:cubicBezTo>
                    <a:pt x="55" y="168"/>
                    <a:pt x="56" y="168"/>
                    <a:pt x="57" y="168"/>
                  </a:cubicBezTo>
                  <a:cubicBezTo>
                    <a:pt x="58" y="169"/>
                    <a:pt x="59" y="169"/>
                    <a:pt x="59" y="169"/>
                  </a:cubicBezTo>
                  <a:cubicBezTo>
                    <a:pt x="60" y="169"/>
                    <a:pt x="60" y="169"/>
                    <a:pt x="61" y="169"/>
                  </a:cubicBezTo>
                  <a:cubicBezTo>
                    <a:pt x="62" y="169"/>
                    <a:pt x="62" y="170"/>
                    <a:pt x="63" y="170"/>
                  </a:cubicBezTo>
                  <a:cubicBezTo>
                    <a:pt x="63" y="170"/>
                    <a:pt x="64" y="170"/>
                    <a:pt x="64" y="171"/>
                  </a:cubicBezTo>
                  <a:cubicBezTo>
                    <a:pt x="65" y="171"/>
                    <a:pt x="65" y="171"/>
                    <a:pt x="66" y="171"/>
                  </a:cubicBezTo>
                  <a:cubicBezTo>
                    <a:pt x="66" y="171"/>
                    <a:pt x="67" y="172"/>
                    <a:pt x="68" y="172"/>
                  </a:cubicBezTo>
                  <a:cubicBezTo>
                    <a:pt x="68" y="172"/>
                    <a:pt x="69" y="172"/>
                    <a:pt x="69" y="172"/>
                  </a:cubicBezTo>
                  <a:cubicBezTo>
                    <a:pt x="70" y="173"/>
                    <a:pt x="71" y="173"/>
                    <a:pt x="72" y="173"/>
                  </a:cubicBezTo>
                  <a:cubicBezTo>
                    <a:pt x="75" y="173"/>
                    <a:pt x="75" y="173"/>
                    <a:pt x="75" y="173"/>
                  </a:cubicBezTo>
                  <a:cubicBezTo>
                    <a:pt x="76" y="174"/>
                    <a:pt x="77" y="174"/>
                    <a:pt x="78" y="174"/>
                  </a:cubicBezTo>
                  <a:cubicBezTo>
                    <a:pt x="80" y="174"/>
                    <a:pt x="81" y="174"/>
                    <a:pt x="82" y="175"/>
                  </a:cubicBezTo>
                  <a:cubicBezTo>
                    <a:pt x="83" y="175"/>
                    <a:pt x="85" y="175"/>
                    <a:pt x="86" y="175"/>
                  </a:cubicBezTo>
                  <a:cubicBezTo>
                    <a:pt x="88" y="175"/>
                    <a:pt x="89" y="176"/>
                    <a:pt x="91" y="176"/>
                  </a:cubicBezTo>
                  <a:cubicBezTo>
                    <a:pt x="91" y="176"/>
                    <a:pt x="91" y="176"/>
                    <a:pt x="92" y="176"/>
                  </a:cubicBezTo>
                  <a:cubicBezTo>
                    <a:pt x="92" y="176"/>
                    <a:pt x="92" y="176"/>
                    <a:pt x="92" y="176"/>
                  </a:cubicBezTo>
                  <a:cubicBezTo>
                    <a:pt x="92" y="176"/>
                    <a:pt x="92" y="176"/>
                    <a:pt x="93" y="176"/>
                  </a:cubicBezTo>
                  <a:cubicBezTo>
                    <a:pt x="93" y="176"/>
                    <a:pt x="93" y="176"/>
                    <a:pt x="93" y="176"/>
                  </a:cubicBezTo>
                  <a:cubicBezTo>
                    <a:pt x="95" y="176"/>
                    <a:pt x="98" y="176"/>
                    <a:pt x="100" y="175"/>
                  </a:cubicBezTo>
                  <a:cubicBezTo>
                    <a:pt x="102" y="174"/>
                    <a:pt x="104" y="173"/>
                    <a:pt x="107" y="172"/>
                  </a:cubicBezTo>
                  <a:cubicBezTo>
                    <a:pt x="109" y="171"/>
                    <a:pt x="110" y="169"/>
                    <a:pt x="112" y="168"/>
                  </a:cubicBezTo>
                  <a:cubicBezTo>
                    <a:pt x="114" y="167"/>
                    <a:pt x="115" y="166"/>
                    <a:pt x="115" y="166"/>
                  </a:cubicBezTo>
                  <a:cubicBezTo>
                    <a:pt x="116" y="165"/>
                    <a:pt x="116" y="164"/>
                    <a:pt x="116" y="164"/>
                  </a:cubicBezTo>
                  <a:cubicBezTo>
                    <a:pt x="117" y="163"/>
                    <a:pt x="117" y="163"/>
                    <a:pt x="117" y="162"/>
                  </a:cubicBezTo>
                  <a:cubicBezTo>
                    <a:pt x="116" y="161"/>
                    <a:pt x="116" y="161"/>
                    <a:pt x="116" y="160"/>
                  </a:cubicBezTo>
                  <a:cubicBezTo>
                    <a:pt x="116" y="159"/>
                    <a:pt x="116" y="159"/>
                    <a:pt x="115" y="158"/>
                  </a:cubicBezTo>
                  <a:cubicBezTo>
                    <a:pt x="115" y="158"/>
                    <a:pt x="115" y="158"/>
                    <a:pt x="115" y="157"/>
                  </a:cubicBezTo>
                  <a:cubicBezTo>
                    <a:pt x="115" y="157"/>
                    <a:pt x="115" y="157"/>
                    <a:pt x="115" y="157"/>
                  </a:cubicBezTo>
                  <a:cubicBezTo>
                    <a:pt x="115" y="156"/>
                    <a:pt x="115" y="156"/>
                    <a:pt x="115" y="156"/>
                  </a:cubicBezTo>
                  <a:cubicBezTo>
                    <a:pt x="115" y="156"/>
                    <a:pt x="115" y="156"/>
                    <a:pt x="115" y="156"/>
                  </a:cubicBezTo>
                  <a:cubicBezTo>
                    <a:pt x="115" y="155"/>
                    <a:pt x="115" y="155"/>
                    <a:pt x="115" y="155"/>
                  </a:cubicBezTo>
                  <a:cubicBezTo>
                    <a:pt x="114" y="154"/>
                    <a:pt x="114" y="154"/>
                    <a:pt x="114" y="154"/>
                  </a:cubicBezTo>
                  <a:cubicBezTo>
                    <a:pt x="114" y="154"/>
                    <a:pt x="113" y="154"/>
                    <a:pt x="113" y="153"/>
                  </a:cubicBezTo>
                  <a:cubicBezTo>
                    <a:pt x="113" y="153"/>
                    <a:pt x="112" y="153"/>
                    <a:pt x="112" y="153"/>
                  </a:cubicBezTo>
                  <a:cubicBezTo>
                    <a:pt x="112" y="153"/>
                    <a:pt x="111" y="153"/>
                    <a:pt x="111" y="153"/>
                  </a:cubicBezTo>
                  <a:cubicBezTo>
                    <a:pt x="111" y="153"/>
                    <a:pt x="111" y="153"/>
                    <a:pt x="111" y="152"/>
                  </a:cubicBezTo>
                  <a:cubicBezTo>
                    <a:pt x="111" y="152"/>
                    <a:pt x="110" y="152"/>
                    <a:pt x="110" y="152"/>
                  </a:cubicBezTo>
                  <a:cubicBezTo>
                    <a:pt x="110" y="152"/>
                    <a:pt x="110" y="152"/>
                    <a:pt x="110" y="152"/>
                  </a:cubicBezTo>
                  <a:cubicBezTo>
                    <a:pt x="110" y="152"/>
                    <a:pt x="110" y="152"/>
                    <a:pt x="110" y="152"/>
                  </a:cubicBezTo>
                  <a:cubicBezTo>
                    <a:pt x="110" y="152"/>
                    <a:pt x="110" y="151"/>
                    <a:pt x="110" y="151"/>
                  </a:cubicBezTo>
                  <a:cubicBezTo>
                    <a:pt x="110" y="151"/>
                    <a:pt x="110" y="151"/>
                    <a:pt x="109" y="151"/>
                  </a:cubicBezTo>
                  <a:cubicBezTo>
                    <a:pt x="109" y="151"/>
                    <a:pt x="109" y="151"/>
                    <a:pt x="109" y="151"/>
                  </a:cubicBezTo>
                  <a:cubicBezTo>
                    <a:pt x="108" y="151"/>
                    <a:pt x="108" y="151"/>
                    <a:pt x="108" y="151"/>
                  </a:cubicBezTo>
                  <a:cubicBezTo>
                    <a:pt x="108" y="151"/>
                    <a:pt x="108" y="151"/>
                    <a:pt x="108" y="151"/>
                  </a:cubicBezTo>
                  <a:cubicBezTo>
                    <a:pt x="108" y="151"/>
                    <a:pt x="109" y="151"/>
                    <a:pt x="109" y="152"/>
                  </a:cubicBezTo>
                  <a:cubicBezTo>
                    <a:pt x="109" y="152"/>
                    <a:pt x="109" y="152"/>
                    <a:pt x="109" y="152"/>
                  </a:cubicBezTo>
                  <a:cubicBezTo>
                    <a:pt x="109" y="152"/>
                    <a:pt x="109" y="152"/>
                    <a:pt x="109" y="152"/>
                  </a:cubicBezTo>
                  <a:cubicBezTo>
                    <a:pt x="109" y="152"/>
                    <a:pt x="109" y="153"/>
                    <a:pt x="109" y="153"/>
                  </a:cubicBezTo>
                  <a:cubicBezTo>
                    <a:pt x="110" y="153"/>
                    <a:pt x="110" y="153"/>
                    <a:pt x="110" y="153"/>
                  </a:cubicBezTo>
                  <a:cubicBezTo>
                    <a:pt x="110" y="153"/>
                    <a:pt x="110" y="153"/>
                    <a:pt x="111" y="154"/>
                  </a:cubicBezTo>
                  <a:cubicBezTo>
                    <a:pt x="111" y="154"/>
                    <a:pt x="111" y="154"/>
                    <a:pt x="112" y="154"/>
                  </a:cubicBezTo>
                  <a:cubicBezTo>
                    <a:pt x="112" y="154"/>
                    <a:pt x="112" y="154"/>
                    <a:pt x="112" y="154"/>
                  </a:cubicBezTo>
                  <a:cubicBezTo>
                    <a:pt x="113" y="154"/>
                    <a:pt x="113" y="155"/>
                    <a:pt x="113" y="155"/>
                  </a:cubicBezTo>
                  <a:cubicBezTo>
                    <a:pt x="113" y="155"/>
                    <a:pt x="113" y="155"/>
                    <a:pt x="114" y="155"/>
                  </a:cubicBezTo>
                  <a:cubicBezTo>
                    <a:pt x="114" y="155"/>
                    <a:pt x="114" y="155"/>
                    <a:pt x="114" y="156"/>
                  </a:cubicBezTo>
                  <a:cubicBezTo>
                    <a:pt x="114" y="156"/>
                    <a:pt x="114" y="156"/>
                    <a:pt x="114" y="156"/>
                  </a:cubicBezTo>
                  <a:cubicBezTo>
                    <a:pt x="114" y="156"/>
                    <a:pt x="114" y="157"/>
                    <a:pt x="114" y="157"/>
                  </a:cubicBezTo>
                  <a:cubicBezTo>
                    <a:pt x="114" y="157"/>
                    <a:pt x="114" y="157"/>
                    <a:pt x="114" y="158"/>
                  </a:cubicBezTo>
                  <a:cubicBezTo>
                    <a:pt x="114" y="158"/>
                    <a:pt x="114" y="158"/>
                    <a:pt x="115" y="158"/>
                  </a:cubicBezTo>
                  <a:cubicBezTo>
                    <a:pt x="115" y="159"/>
                    <a:pt x="115" y="159"/>
                    <a:pt x="115" y="160"/>
                  </a:cubicBezTo>
                  <a:cubicBezTo>
                    <a:pt x="115" y="161"/>
                    <a:pt x="115" y="161"/>
                    <a:pt x="116" y="162"/>
                  </a:cubicBezTo>
                  <a:cubicBezTo>
                    <a:pt x="116" y="162"/>
                    <a:pt x="116" y="163"/>
                    <a:pt x="115" y="164"/>
                  </a:cubicBezTo>
                  <a:cubicBezTo>
                    <a:pt x="115" y="164"/>
                    <a:pt x="115" y="164"/>
                    <a:pt x="115" y="165"/>
                  </a:cubicBezTo>
                  <a:cubicBezTo>
                    <a:pt x="114" y="166"/>
                    <a:pt x="113" y="167"/>
                    <a:pt x="111" y="168"/>
                  </a:cubicBezTo>
                  <a:cubicBezTo>
                    <a:pt x="110" y="169"/>
                    <a:pt x="108" y="170"/>
                    <a:pt x="106" y="171"/>
                  </a:cubicBezTo>
                  <a:cubicBezTo>
                    <a:pt x="104" y="172"/>
                    <a:pt x="102" y="173"/>
                    <a:pt x="100" y="174"/>
                  </a:cubicBezTo>
                  <a:cubicBezTo>
                    <a:pt x="97" y="175"/>
                    <a:pt x="95" y="175"/>
                    <a:pt x="93" y="175"/>
                  </a:cubicBezTo>
                  <a:cubicBezTo>
                    <a:pt x="93" y="175"/>
                    <a:pt x="93" y="175"/>
                    <a:pt x="93" y="175"/>
                  </a:cubicBezTo>
                  <a:cubicBezTo>
                    <a:pt x="92" y="175"/>
                    <a:pt x="92" y="175"/>
                    <a:pt x="92" y="175"/>
                  </a:cubicBezTo>
                  <a:cubicBezTo>
                    <a:pt x="92" y="175"/>
                    <a:pt x="92" y="175"/>
                    <a:pt x="92" y="175"/>
                  </a:cubicBezTo>
                  <a:cubicBezTo>
                    <a:pt x="92" y="175"/>
                    <a:pt x="91" y="175"/>
                    <a:pt x="91" y="175"/>
                  </a:cubicBezTo>
                  <a:cubicBezTo>
                    <a:pt x="89" y="175"/>
                    <a:pt x="88" y="175"/>
                    <a:pt x="86" y="174"/>
                  </a:cubicBezTo>
                  <a:cubicBezTo>
                    <a:pt x="85" y="174"/>
                    <a:pt x="83" y="174"/>
                    <a:pt x="82" y="174"/>
                  </a:cubicBezTo>
                  <a:cubicBezTo>
                    <a:pt x="81" y="173"/>
                    <a:pt x="80" y="173"/>
                    <a:pt x="79" y="173"/>
                  </a:cubicBezTo>
                  <a:cubicBezTo>
                    <a:pt x="78" y="173"/>
                    <a:pt x="76" y="173"/>
                    <a:pt x="75" y="173"/>
                  </a:cubicBezTo>
                  <a:cubicBezTo>
                    <a:pt x="72" y="172"/>
                    <a:pt x="72" y="172"/>
                    <a:pt x="72" y="172"/>
                  </a:cubicBezTo>
                  <a:cubicBezTo>
                    <a:pt x="71" y="172"/>
                    <a:pt x="70" y="172"/>
                    <a:pt x="70" y="171"/>
                  </a:cubicBezTo>
                  <a:cubicBezTo>
                    <a:pt x="69" y="171"/>
                    <a:pt x="68" y="171"/>
                    <a:pt x="68" y="171"/>
                  </a:cubicBezTo>
                  <a:cubicBezTo>
                    <a:pt x="67" y="171"/>
                    <a:pt x="67" y="171"/>
                    <a:pt x="66" y="170"/>
                  </a:cubicBezTo>
                  <a:cubicBezTo>
                    <a:pt x="66" y="170"/>
                    <a:pt x="65" y="170"/>
                    <a:pt x="65" y="170"/>
                  </a:cubicBezTo>
                  <a:cubicBezTo>
                    <a:pt x="64" y="169"/>
                    <a:pt x="63" y="169"/>
                    <a:pt x="63" y="169"/>
                  </a:cubicBezTo>
                  <a:cubicBezTo>
                    <a:pt x="62" y="169"/>
                    <a:pt x="62" y="169"/>
                    <a:pt x="61" y="168"/>
                  </a:cubicBezTo>
                  <a:cubicBezTo>
                    <a:pt x="61" y="168"/>
                    <a:pt x="60" y="168"/>
                    <a:pt x="59" y="168"/>
                  </a:cubicBezTo>
                  <a:cubicBezTo>
                    <a:pt x="59" y="168"/>
                    <a:pt x="58" y="168"/>
                    <a:pt x="57" y="167"/>
                  </a:cubicBezTo>
                  <a:cubicBezTo>
                    <a:pt x="56" y="167"/>
                    <a:pt x="55" y="167"/>
                    <a:pt x="54" y="167"/>
                  </a:cubicBezTo>
                  <a:cubicBezTo>
                    <a:pt x="53" y="167"/>
                    <a:pt x="52" y="166"/>
                    <a:pt x="51" y="166"/>
                  </a:cubicBezTo>
                  <a:cubicBezTo>
                    <a:pt x="50" y="165"/>
                    <a:pt x="49" y="165"/>
                    <a:pt x="48" y="165"/>
                  </a:cubicBezTo>
                  <a:cubicBezTo>
                    <a:pt x="47" y="164"/>
                    <a:pt x="47" y="163"/>
                    <a:pt x="46" y="163"/>
                  </a:cubicBezTo>
                  <a:cubicBezTo>
                    <a:pt x="46" y="162"/>
                    <a:pt x="45" y="162"/>
                    <a:pt x="45" y="162"/>
                  </a:cubicBezTo>
                  <a:cubicBezTo>
                    <a:pt x="44" y="161"/>
                    <a:pt x="43" y="161"/>
                    <a:pt x="43" y="161"/>
                  </a:cubicBezTo>
                  <a:cubicBezTo>
                    <a:pt x="42" y="161"/>
                    <a:pt x="42" y="160"/>
                    <a:pt x="41" y="160"/>
                  </a:cubicBezTo>
                  <a:cubicBezTo>
                    <a:pt x="41" y="160"/>
                    <a:pt x="41" y="160"/>
                    <a:pt x="40" y="160"/>
                  </a:cubicBezTo>
                  <a:cubicBezTo>
                    <a:pt x="40" y="160"/>
                    <a:pt x="40" y="160"/>
                    <a:pt x="40" y="160"/>
                  </a:cubicBezTo>
                  <a:cubicBezTo>
                    <a:pt x="40" y="160"/>
                    <a:pt x="40" y="160"/>
                    <a:pt x="39" y="160"/>
                  </a:cubicBezTo>
                  <a:cubicBezTo>
                    <a:pt x="39" y="160"/>
                    <a:pt x="39" y="160"/>
                    <a:pt x="39" y="160"/>
                  </a:cubicBezTo>
                  <a:cubicBezTo>
                    <a:pt x="39" y="160"/>
                    <a:pt x="39" y="160"/>
                    <a:pt x="39" y="160"/>
                  </a:cubicBezTo>
                  <a:cubicBezTo>
                    <a:pt x="39" y="160"/>
                    <a:pt x="39" y="160"/>
                    <a:pt x="39" y="160"/>
                  </a:cubicBezTo>
                  <a:cubicBezTo>
                    <a:pt x="39" y="161"/>
                    <a:pt x="38" y="161"/>
                    <a:pt x="38" y="161"/>
                  </a:cubicBezTo>
                  <a:cubicBezTo>
                    <a:pt x="38" y="161"/>
                    <a:pt x="38" y="161"/>
                    <a:pt x="38" y="161"/>
                  </a:cubicBezTo>
                  <a:cubicBezTo>
                    <a:pt x="38" y="161"/>
                    <a:pt x="38" y="161"/>
                    <a:pt x="38" y="161"/>
                  </a:cubicBezTo>
                  <a:cubicBezTo>
                    <a:pt x="38" y="161"/>
                    <a:pt x="38" y="161"/>
                    <a:pt x="38" y="161"/>
                  </a:cubicBezTo>
                  <a:cubicBezTo>
                    <a:pt x="38" y="161"/>
                    <a:pt x="39" y="162"/>
                    <a:pt x="39" y="162"/>
                  </a:cubicBezTo>
                  <a:cubicBezTo>
                    <a:pt x="39" y="162"/>
                    <a:pt x="39" y="162"/>
                    <a:pt x="39" y="162"/>
                  </a:cubicBezTo>
                  <a:cubicBezTo>
                    <a:pt x="39" y="162"/>
                    <a:pt x="39" y="162"/>
                    <a:pt x="39" y="162"/>
                  </a:cubicBezTo>
                  <a:cubicBezTo>
                    <a:pt x="40" y="162"/>
                    <a:pt x="40" y="162"/>
                    <a:pt x="40" y="162"/>
                  </a:cubicBezTo>
                  <a:cubicBezTo>
                    <a:pt x="40" y="162"/>
                    <a:pt x="41" y="162"/>
                    <a:pt x="41" y="163"/>
                  </a:cubicBezTo>
                  <a:cubicBezTo>
                    <a:pt x="41" y="163"/>
                    <a:pt x="41" y="163"/>
                    <a:pt x="41" y="163"/>
                  </a:cubicBezTo>
                  <a:cubicBezTo>
                    <a:pt x="41" y="163"/>
                    <a:pt x="42" y="163"/>
                    <a:pt x="42" y="164"/>
                  </a:cubicBezTo>
                  <a:cubicBezTo>
                    <a:pt x="42" y="164"/>
                    <a:pt x="42" y="165"/>
                    <a:pt x="43" y="165"/>
                  </a:cubicBezTo>
                  <a:cubicBezTo>
                    <a:pt x="43" y="166"/>
                    <a:pt x="44" y="167"/>
                    <a:pt x="45" y="168"/>
                  </a:cubicBezTo>
                  <a:cubicBezTo>
                    <a:pt x="46" y="168"/>
                    <a:pt x="47" y="169"/>
                    <a:pt x="48" y="169"/>
                  </a:cubicBezTo>
                  <a:cubicBezTo>
                    <a:pt x="49" y="170"/>
                    <a:pt x="49" y="170"/>
                    <a:pt x="50" y="170"/>
                  </a:cubicBezTo>
                  <a:cubicBezTo>
                    <a:pt x="50" y="171"/>
                    <a:pt x="51" y="171"/>
                    <a:pt x="51" y="171"/>
                  </a:cubicBezTo>
                  <a:cubicBezTo>
                    <a:pt x="51" y="171"/>
                    <a:pt x="51" y="171"/>
                    <a:pt x="51" y="171"/>
                  </a:cubicBezTo>
                  <a:cubicBezTo>
                    <a:pt x="51" y="171"/>
                    <a:pt x="51" y="171"/>
                    <a:pt x="52" y="172"/>
                  </a:cubicBezTo>
                  <a:cubicBezTo>
                    <a:pt x="52" y="172"/>
                    <a:pt x="52" y="172"/>
                    <a:pt x="52" y="172"/>
                  </a:cubicBezTo>
                  <a:cubicBezTo>
                    <a:pt x="52" y="172"/>
                    <a:pt x="52" y="173"/>
                    <a:pt x="52" y="173"/>
                  </a:cubicBezTo>
                  <a:cubicBezTo>
                    <a:pt x="53" y="173"/>
                    <a:pt x="53" y="173"/>
                    <a:pt x="53" y="173"/>
                  </a:cubicBezTo>
                  <a:cubicBezTo>
                    <a:pt x="53" y="174"/>
                    <a:pt x="54" y="174"/>
                    <a:pt x="54" y="174"/>
                  </a:cubicBezTo>
                  <a:cubicBezTo>
                    <a:pt x="54" y="174"/>
                    <a:pt x="55" y="174"/>
                    <a:pt x="55" y="174"/>
                  </a:cubicBezTo>
                  <a:cubicBezTo>
                    <a:pt x="56" y="174"/>
                    <a:pt x="56" y="174"/>
                    <a:pt x="57" y="174"/>
                  </a:cubicBezTo>
                  <a:cubicBezTo>
                    <a:pt x="57" y="174"/>
                    <a:pt x="58" y="175"/>
                    <a:pt x="58" y="175"/>
                  </a:cubicBezTo>
                  <a:cubicBezTo>
                    <a:pt x="58" y="175"/>
                    <a:pt x="59" y="175"/>
                    <a:pt x="59" y="176"/>
                  </a:cubicBezTo>
                  <a:cubicBezTo>
                    <a:pt x="60" y="176"/>
                    <a:pt x="60" y="176"/>
                    <a:pt x="60" y="176"/>
                  </a:cubicBezTo>
                  <a:cubicBezTo>
                    <a:pt x="60" y="177"/>
                    <a:pt x="60" y="177"/>
                    <a:pt x="61" y="177"/>
                  </a:cubicBezTo>
                  <a:cubicBezTo>
                    <a:pt x="61" y="177"/>
                    <a:pt x="61" y="177"/>
                    <a:pt x="61" y="177"/>
                  </a:cubicBezTo>
                  <a:cubicBezTo>
                    <a:pt x="61" y="177"/>
                    <a:pt x="61" y="178"/>
                    <a:pt x="61" y="178"/>
                  </a:cubicBezTo>
                  <a:cubicBezTo>
                    <a:pt x="61" y="178"/>
                    <a:pt x="61" y="178"/>
                    <a:pt x="61" y="178"/>
                  </a:cubicBezTo>
                  <a:cubicBezTo>
                    <a:pt x="61" y="178"/>
                    <a:pt x="61" y="178"/>
                    <a:pt x="61" y="179"/>
                  </a:cubicBezTo>
                  <a:cubicBezTo>
                    <a:pt x="61" y="179"/>
                    <a:pt x="61" y="179"/>
                    <a:pt x="61" y="179"/>
                  </a:cubicBezTo>
                  <a:cubicBezTo>
                    <a:pt x="61" y="179"/>
                    <a:pt x="61" y="179"/>
                    <a:pt x="61" y="180"/>
                  </a:cubicBezTo>
                  <a:cubicBezTo>
                    <a:pt x="61" y="180"/>
                    <a:pt x="61" y="180"/>
                    <a:pt x="61" y="180"/>
                  </a:cubicBezTo>
                  <a:cubicBezTo>
                    <a:pt x="61" y="180"/>
                    <a:pt x="62" y="181"/>
                    <a:pt x="62" y="181"/>
                  </a:cubicBezTo>
                  <a:cubicBezTo>
                    <a:pt x="62" y="181"/>
                    <a:pt x="62" y="181"/>
                    <a:pt x="62" y="182"/>
                  </a:cubicBezTo>
                  <a:cubicBezTo>
                    <a:pt x="62" y="182"/>
                    <a:pt x="61" y="182"/>
                    <a:pt x="61" y="182"/>
                  </a:cubicBezTo>
                  <a:cubicBezTo>
                    <a:pt x="61" y="183"/>
                    <a:pt x="61" y="183"/>
                    <a:pt x="61" y="183"/>
                  </a:cubicBezTo>
                  <a:cubicBezTo>
                    <a:pt x="60" y="183"/>
                    <a:pt x="60" y="184"/>
                    <a:pt x="60" y="184"/>
                  </a:cubicBezTo>
                  <a:cubicBezTo>
                    <a:pt x="60" y="184"/>
                    <a:pt x="60" y="185"/>
                    <a:pt x="60" y="185"/>
                  </a:cubicBezTo>
                  <a:cubicBezTo>
                    <a:pt x="60" y="185"/>
                    <a:pt x="60" y="186"/>
                    <a:pt x="60" y="186"/>
                  </a:cubicBezTo>
                  <a:cubicBezTo>
                    <a:pt x="60" y="186"/>
                    <a:pt x="60" y="187"/>
                    <a:pt x="60" y="187"/>
                  </a:cubicBezTo>
                  <a:cubicBezTo>
                    <a:pt x="60" y="187"/>
                    <a:pt x="60" y="187"/>
                    <a:pt x="60" y="188"/>
                  </a:cubicBezTo>
                  <a:cubicBezTo>
                    <a:pt x="60" y="188"/>
                    <a:pt x="60" y="188"/>
                    <a:pt x="60" y="188"/>
                  </a:cubicBezTo>
                  <a:cubicBezTo>
                    <a:pt x="60" y="188"/>
                    <a:pt x="60" y="188"/>
                    <a:pt x="60" y="188"/>
                  </a:cubicBezTo>
                  <a:cubicBezTo>
                    <a:pt x="60" y="188"/>
                    <a:pt x="60" y="188"/>
                    <a:pt x="60" y="189"/>
                  </a:cubicBezTo>
                  <a:cubicBezTo>
                    <a:pt x="60" y="189"/>
                    <a:pt x="60" y="189"/>
                    <a:pt x="60" y="189"/>
                  </a:cubicBezTo>
                  <a:cubicBezTo>
                    <a:pt x="60" y="189"/>
                    <a:pt x="60" y="189"/>
                    <a:pt x="61" y="190"/>
                  </a:cubicBezTo>
                  <a:cubicBezTo>
                    <a:pt x="61" y="190"/>
                    <a:pt x="61" y="190"/>
                    <a:pt x="61" y="190"/>
                  </a:cubicBezTo>
                  <a:cubicBezTo>
                    <a:pt x="61" y="190"/>
                    <a:pt x="61" y="190"/>
                    <a:pt x="61" y="191"/>
                  </a:cubicBezTo>
                  <a:cubicBezTo>
                    <a:pt x="61" y="191"/>
                    <a:pt x="61" y="191"/>
                    <a:pt x="62" y="191"/>
                  </a:cubicBezTo>
                  <a:cubicBezTo>
                    <a:pt x="62" y="192"/>
                    <a:pt x="62" y="192"/>
                    <a:pt x="62" y="192"/>
                  </a:cubicBezTo>
                  <a:cubicBezTo>
                    <a:pt x="62" y="193"/>
                    <a:pt x="62" y="193"/>
                    <a:pt x="62" y="193"/>
                  </a:cubicBezTo>
                  <a:cubicBezTo>
                    <a:pt x="62" y="194"/>
                    <a:pt x="62" y="194"/>
                    <a:pt x="62" y="194"/>
                  </a:cubicBezTo>
                  <a:cubicBezTo>
                    <a:pt x="62" y="195"/>
                    <a:pt x="62" y="195"/>
                    <a:pt x="62" y="196"/>
                  </a:cubicBezTo>
                  <a:cubicBezTo>
                    <a:pt x="62" y="196"/>
                    <a:pt x="62" y="197"/>
                    <a:pt x="62" y="197"/>
                  </a:cubicBezTo>
                  <a:cubicBezTo>
                    <a:pt x="63" y="197"/>
                    <a:pt x="63" y="198"/>
                    <a:pt x="63" y="198"/>
                  </a:cubicBezTo>
                  <a:cubicBezTo>
                    <a:pt x="63" y="198"/>
                    <a:pt x="63" y="198"/>
                    <a:pt x="63" y="199"/>
                  </a:cubicBezTo>
                  <a:cubicBezTo>
                    <a:pt x="64" y="199"/>
                    <a:pt x="64" y="199"/>
                    <a:pt x="64" y="199"/>
                  </a:cubicBezTo>
                  <a:cubicBezTo>
                    <a:pt x="64" y="199"/>
                    <a:pt x="64" y="199"/>
                    <a:pt x="65" y="199"/>
                  </a:cubicBezTo>
                  <a:cubicBezTo>
                    <a:pt x="65" y="200"/>
                    <a:pt x="65" y="200"/>
                    <a:pt x="65" y="200"/>
                  </a:cubicBezTo>
                  <a:cubicBezTo>
                    <a:pt x="66" y="200"/>
                    <a:pt x="66" y="200"/>
                    <a:pt x="66" y="200"/>
                  </a:cubicBezTo>
                  <a:cubicBezTo>
                    <a:pt x="66" y="200"/>
                    <a:pt x="66" y="200"/>
                    <a:pt x="66" y="200"/>
                  </a:cubicBezTo>
                  <a:cubicBezTo>
                    <a:pt x="66" y="200"/>
                    <a:pt x="67" y="200"/>
                    <a:pt x="67" y="200"/>
                  </a:cubicBezTo>
                  <a:cubicBezTo>
                    <a:pt x="67" y="200"/>
                    <a:pt x="67" y="200"/>
                    <a:pt x="67" y="200"/>
                  </a:cubicBezTo>
                  <a:cubicBezTo>
                    <a:pt x="67" y="200"/>
                    <a:pt x="67" y="200"/>
                    <a:pt x="67" y="200"/>
                  </a:cubicBezTo>
                  <a:cubicBezTo>
                    <a:pt x="67" y="200"/>
                    <a:pt x="67" y="200"/>
                    <a:pt x="68" y="200"/>
                  </a:cubicBezTo>
                  <a:cubicBezTo>
                    <a:pt x="68" y="200"/>
                    <a:pt x="68" y="200"/>
                    <a:pt x="68" y="200"/>
                  </a:cubicBezTo>
                  <a:cubicBezTo>
                    <a:pt x="68" y="200"/>
                    <a:pt x="68" y="200"/>
                    <a:pt x="68" y="200"/>
                  </a:cubicBezTo>
                  <a:cubicBezTo>
                    <a:pt x="68" y="200"/>
                    <a:pt x="68" y="200"/>
                    <a:pt x="68" y="200"/>
                  </a:cubicBezTo>
                  <a:cubicBezTo>
                    <a:pt x="69" y="200"/>
                    <a:pt x="70" y="200"/>
                    <a:pt x="70" y="200"/>
                  </a:cubicBezTo>
                  <a:cubicBezTo>
                    <a:pt x="71" y="200"/>
                    <a:pt x="72" y="201"/>
                    <a:pt x="72" y="201"/>
                  </a:cubicBezTo>
                  <a:cubicBezTo>
                    <a:pt x="73" y="201"/>
                    <a:pt x="73" y="202"/>
                    <a:pt x="74" y="202"/>
                  </a:cubicBezTo>
                  <a:cubicBezTo>
                    <a:pt x="74" y="203"/>
                    <a:pt x="74" y="203"/>
                    <a:pt x="74" y="203"/>
                  </a:cubicBezTo>
                  <a:cubicBezTo>
                    <a:pt x="74" y="204"/>
                    <a:pt x="74" y="204"/>
                    <a:pt x="75" y="204"/>
                  </a:cubicBezTo>
                  <a:cubicBezTo>
                    <a:pt x="75" y="204"/>
                    <a:pt x="75" y="205"/>
                    <a:pt x="76" y="205"/>
                  </a:cubicBezTo>
                  <a:cubicBezTo>
                    <a:pt x="76" y="205"/>
                    <a:pt x="76" y="205"/>
                    <a:pt x="77" y="205"/>
                  </a:cubicBezTo>
                  <a:cubicBezTo>
                    <a:pt x="77" y="205"/>
                    <a:pt x="78" y="205"/>
                    <a:pt x="78" y="205"/>
                  </a:cubicBezTo>
                  <a:cubicBezTo>
                    <a:pt x="78" y="205"/>
                    <a:pt x="79" y="205"/>
                    <a:pt x="79" y="205"/>
                  </a:cubicBezTo>
                  <a:cubicBezTo>
                    <a:pt x="79" y="205"/>
                    <a:pt x="79" y="205"/>
                    <a:pt x="80" y="205"/>
                  </a:cubicBezTo>
                  <a:cubicBezTo>
                    <a:pt x="80" y="205"/>
                    <a:pt x="80" y="205"/>
                    <a:pt x="80" y="205"/>
                  </a:cubicBezTo>
                  <a:cubicBezTo>
                    <a:pt x="81" y="205"/>
                    <a:pt x="81" y="205"/>
                    <a:pt x="81" y="206"/>
                  </a:cubicBezTo>
                  <a:cubicBezTo>
                    <a:pt x="81" y="206"/>
                    <a:pt x="81" y="206"/>
                    <a:pt x="81" y="206"/>
                  </a:cubicBezTo>
                  <a:cubicBezTo>
                    <a:pt x="82" y="206"/>
                    <a:pt x="82" y="206"/>
                    <a:pt x="82" y="206"/>
                  </a:cubicBezTo>
                  <a:cubicBezTo>
                    <a:pt x="82" y="206"/>
                    <a:pt x="82" y="206"/>
                    <a:pt x="83" y="206"/>
                  </a:cubicBezTo>
                  <a:cubicBezTo>
                    <a:pt x="83" y="206"/>
                    <a:pt x="83" y="207"/>
                    <a:pt x="83" y="207"/>
                  </a:cubicBezTo>
                  <a:cubicBezTo>
                    <a:pt x="84" y="207"/>
                    <a:pt x="84" y="206"/>
                    <a:pt x="85" y="206"/>
                  </a:cubicBezTo>
                  <a:cubicBezTo>
                    <a:pt x="85" y="206"/>
                    <a:pt x="86" y="206"/>
                    <a:pt x="86" y="206"/>
                  </a:cubicBezTo>
                  <a:cubicBezTo>
                    <a:pt x="87" y="206"/>
                    <a:pt x="87" y="206"/>
                    <a:pt x="87" y="205"/>
                  </a:cubicBezTo>
                  <a:cubicBezTo>
                    <a:pt x="88" y="205"/>
                    <a:pt x="88" y="205"/>
                    <a:pt x="88" y="205"/>
                  </a:cubicBezTo>
                  <a:cubicBezTo>
                    <a:pt x="88" y="204"/>
                    <a:pt x="88" y="204"/>
                    <a:pt x="88" y="203"/>
                  </a:cubicBezTo>
                  <a:cubicBezTo>
                    <a:pt x="89" y="203"/>
                    <a:pt x="89" y="203"/>
                    <a:pt x="89" y="202"/>
                  </a:cubicBezTo>
                  <a:cubicBezTo>
                    <a:pt x="89" y="202"/>
                    <a:pt x="89" y="201"/>
                    <a:pt x="89" y="201"/>
                  </a:cubicBezTo>
                  <a:cubicBezTo>
                    <a:pt x="89" y="200"/>
                    <a:pt x="89" y="200"/>
                    <a:pt x="88" y="200"/>
                  </a:cubicBezTo>
                  <a:cubicBezTo>
                    <a:pt x="88" y="200"/>
                    <a:pt x="88" y="200"/>
                    <a:pt x="88" y="199"/>
                  </a:cubicBezTo>
                  <a:cubicBezTo>
                    <a:pt x="88" y="199"/>
                    <a:pt x="88" y="199"/>
                    <a:pt x="88" y="199"/>
                  </a:cubicBezTo>
                  <a:cubicBezTo>
                    <a:pt x="88" y="199"/>
                    <a:pt x="88" y="199"/>
                    <a:pt x="87" y="199"/>
                  </a:cubicBezTo>
                  <a:cubicBezTo>
                    <a:pt x="87" y="199"/>
                    <a:pt x="87" y="199"/>
                    <a:pt x="87" y="199"/>
                  </a:cubicBezTo>
                  <a:cubicBezTo>
                    <a:pt x="86" y="199"/>
                    <a:pt x="86" y="199"/>
                    <a:pt x="85" y="199"/>
                  </a:cubicBezTo>
                  <a:cubicBezTo>
                    <a:pt x="84" y="199"/>
                    <a:pt x="84" y="199"/>
                    <a:pt x="83" y="199"/>
                  </a:cubicBezTo>
                  <a:cubicBezTo>
                    <a:pt x="82" y="198"/>
                    <a:pt x="81" y="198"/>
                    <a:pt x="81" y="198"/>
                  </a:cubicBezTo>
                  <a:cubicBezTo>
                    <a:pt x="80" y="198"/>
                    <a:pt x="79" y="197"/>
                    <a:pt x="79" y="196"/>
                  </a:cubicBezTo>
                  <a:cubicBezTo>
                    <a:pt x="79" y="196"/>
                    <a:pt x="79" y="196"/>
                    <a:pt x="79" y="196"/>
                  </a:cubicBezTo>
                  <a:cubicBezTo>
                    <a:pt x="79" y="195"/>
                    <a:pt x="78" y="195"/>
                    <a:pt x="78" y="195"/>
                  </a:cubicBezTo>
                  <a:cubicBezTo>
                    <a:pt x="78" y="195"/>
                    <a:pt x="78" y="195"/>
                    <a:pt x="78" y="194"/>
                  </a:cubicBezTo>
                  <a:cubicBezTo>
                    <a:pt x="78" y="194"/>
                    <a:pt x="77" y="194"/>
                    <a:pt x="77" y="194"/>
                  </a:cubicBezTo>
                  <a:cubicBezTo>
                    <a:pt x="77" y="194"/>
                    <a:pt x="77" y="194"/>
                    <a:pt x="77" y="193"/>
                  </a:cubicBezTo>
                  <a:cubicBezTo>
                    <a:pt x="77" y="193"/>
                    <a:pt x="77" y="193"/>
                    <a:pt x="77" y="193"/>
                  </a:cubicBezTo>
                  <a:cubicBezTo>
                    <a:pt x="77" y="193"/>
                    <a:pt x="76" y="193"/>
                    <a:pt x="77" y="193"/>
                  </a:cubicBezTo>
                  <a:cubicBezTo>
                    <a:pt x="77" y="192"/>
                    <a:pt x="77" y="192"/>
                    <a:pt x="77" y="192"/>
                  </a:cubicBezTo>
                  <a:cubicBezTo>
                    <a:pt x="77" y="192"/>
                    <a:pt x="77" y="192"/>
                    <a:pt x="77" y="192"/>
                  </a:cubicBezTo>
                  <a:cubicBezTo>
                    <a:pt x="77" y="192"/>
                    <a:pt x="77" y="191"/>
                    <a:pt x="77" y="191"/>
                  </a:cubicBezTo>
                  <a:cubicBezTo>
                    <a:pt x="78" y="190"/>
                    <a:pt x="78" y="190"/>
                    <a:pt x="78" y="189"/>
                  </a:cubicBezTo>
                  <a:cubicBezTo>
                    <a:pt x="79" y="189"/>
                    <a:pt x="79" y="189"/>
                    <a:pt x="80" y="188"/>
                  </a:cubicBezTo>
                  <a:cubicBezTo>
                    <a:pt x="80" y="188"/>
                    <a:pt x="81" y="188"/>
                    <a:pt x="81" y="188"/>
                  </a:cubicBezTo>
                  <a:cubicBezTo>
                    <a:pt x="81" y="188"/>
                    <a:pt x="81" y="188"/>
                    <a:pt x="81" y="188"/>
                  </a:cubicBezTo>
                  <a:cubicBezTo>
                    <a:pt x="81" y="188"/>
                    <a:pt x="82" y="188"/>
                    <a:pt x="82" y="188"/>
                  </a:cubicBezTo>
                  <a:cubicBezTo>
                    <a:pt x="83" y="188"/>
                    <a:pt x="83" y="189"/>
                    <a:pt x="83" y="189"/>
                  </a:cubicBezTo>
                  <a:cubicBezTo>
                    <a:pt x="84" y="189"/>
                    <a:pt x="84" y="189"/>
                    <a:pt x="85" y="190"/>
                  </a:cubicBezTo>
                  <a:cubicBezTo>
                    <a:pt x="85" y="190"/>
                    <a:pt x="86" y="190"/>
                    <a:pt x="86" y="191"/>
                  </a:cubicBezTo>
                  <a:cubicBezTo>
                    <a:pt x="86" y="191"/>
                    <a:pt x="87" y="191"/>
                    <a:pt x="87" y="192"/>
                  </a:cubicBezTo>
                  <a:cubicBezTo>
                    <a:pt x="88" y="192"/>
                    <a:pt x="88" y="192"/>
                    <a:pt x="89" y="193"/>
                  </a:cubicBezTo>
                  <a:cubicBezTo>
                    <a:pt x="89" y="193"/>
                    <a:pt x="89" y="193"/>
                    <a:pt x="90" y="193"/>
                  </a:cubicBezTo>
                  <a:cubicBezTo>
                    <a:pt x="90" y="193"/>
                    <a:pt x="90" y="193"/>
                    <a:pt x="90" y="193"/>
                  </a:cubicBezTo>
                  <a:cubicBezTo>
                    <a:pt x="91" y="193"/>
                    <a:pt x="91" y="193"/>
                    <a:pt x="91" y="193"/>
                  </a:cubicBezTo>
                  <a:cubicBezTo>
                    <a:pt x="91" y="193"/>
                    <a:pt x="91" y="193"/>
                    <a:pt x="91" y="193"/>
                  </a:cubicBezTo>
                  <a:cubicBezTo>
                    <a:pt x="91" y="193"/>
                    <a:pt x="91" y="193"/>
                    <a:pt x="91" y="193"/>
                  </a:cubicBezTo>
                  <a:cubicBezTo>
                    <a:pt x="91" y="193"/>
                    <a:pt x="92" y="193"/>
                    <a:pt x="92" y="193"/>
                  </a:cubicBezTo>
                  <a:cubicBezTo>
                    <a:pt x="92" y="193"/>
                    <a:pt x="92" y="193"/>
                    <a:pt x="92" y="193"/>
                  </a:cubicBezTo>
                  <a:cubicBezTo>
                    <a:pt x="93" y="193"/>
                    <a:pt x="93" y="193"/>
                    <a:pt x="94" y="193"/>
                  </a:cubicBezTo>
                  <a:cubicBezTo>
                    <a:pt x="95" y="194"/>
                    <a:pt x="95" y="194"/>
                    <a:pt x="96" y="194"/>
                  </a:cubicBezTo>
                  <a:cubicBezTo>
                    <a:pt x="97" y="194"/>
                    <a:pt x="97" y="194"/>
                    <a:pt x="98" y="194"/>
                  </a:cubicBezTo>
                  <a:cubicBezTo>
                    <a:pt x="98" y="195"/>
                    <a:pt x="99" y="195"/>
                    <a:pt x="99" y="195"/>
                  </a:cubicBezTo>
                  <a:cubicBezTo>
                    <a:pt x="99" y="195"/>
                    <a:pt x="100" y="196"/>
                    <a:pt x="100" y="196"/>
                  </a:cubicBezTo>
                  <a:cubicBezTo>
                    <a:pt x="101" y="196"/>
                    <a:pt x="101" y="196"/>
                    <a:pt x="102" y="196"/>
                  </a:cubicBezTo>
                  <a:cubicBezTo>
                    <a:pt x="103" y="197"/>
                    <a:pt x="103" y="197"/>
                    <a:pt x="104" y="197"/>
                  </a:cubicBezTo>
                  <a:cubicBezTo>
                    <a:pt x="105" y="197"/>
                    <a:pt x="105" y="197"/>
                    <a:pt x="106" y="197"/>
                  </a:cubicBezTo>
                  <a:cubicBezTo>
                    <a:pt x="106" y="197"/>
                    <a:pt x="107" y="197"/>
                    <a:pt x="107" y="197"/>
                  </a:cubicBezTo>
                  <a:cubicBezTo>
                    <a:pt x="108" y="197"/>
                    <a:pt x="108" y="197"/>
                    <a:pt x="108" y="197"/>
                  </a:cubicBezTo>
                  <a:cubicBezTo>
                    <a:pt x="109" y="197"/>
                    <a:pt x="109" y="196"/>
                    <a:pt x="109" y="196"/>
                  </a:cubicBezTo>
                  <a:cubicBezTo>
                    <a:pt x="110" y="196"/>
                    <a:pt x="110" y="196"/>
                    <a:pt x="110" y="196"/>
                  </a:cubicBezTo>
                  <a:cubicBezTo>
                    <a:pt x="110" y="195"/>
                    <a:pt x="110" y="194"/>
                    <a:pt x="110" y="194"/>
                  </a:cubicBezTo>
                  <a:cubicBezTo>
                    <a:pt x="110" y="193"/>
                    <a:pt x="109" y="193"/>
                    <a:pt x="109" y="192"/>
                  </a:cubicBezTo>
                  <a:cubicBezTo>
                    <a:pt x="109" y="192"/>
                    <a:pt x="108" y="191"/>
                    <a:pt x="108" y="191"/>
                  </a:cubicBezTo>
                  <a:cubicBezTo>
                    <a:pt x="107" y="190"/>
                    <a:pt x="107" y="189"/>
                    <a:pt x="106" y="189"/>
                  </a:cubicBezTo>
                  <a:cubicBezTo>
                    <a:pt x="106" y="188"/>
                    <a:pt x="105" y="188"/>
                    <a:pt x="105" y="188"/>
                  </a:cubicBezTo>
                  <a:cubicBezTo>
                    <a:pt x="105" y="187"/>
                    <a:pt x="105" y="187"/>
                    <a:pt x="104" y="187"/>
                  </a:cubicBezTo>
                  <a:cubicBezTo>
                    <a:pt x="104" y="186"/>
                    <a:pt x="104" y="186"/>
                    <a:pt x="104" y="186"/>
                  </a:cubicBezTo>
                  <a:cubicBezTo>
                    <a:pt x="104" y="185"/>
                    <a:pt x="104" y="185"/>
                    <a:pt x="104" y="185"/>
                  </a:cubicBezTo>
                  <a:cubicBezTo>
                    <a:pt x="104" y="184"/>
                    <a:pt x="104" y="184"/>
                    <a:pt x="104" y="184"/>
                  </a:cubicBezTo>
                  <a:cubicBezTo>
                    <a:pt x="104" y="184"/>
                    <a:pt x="104" y="184"/>
                    <a:pt x="104" y="183"/>
                  </a:cubicBezTo>
                  <a:cubicBezTo>
                    <a:pt x="105" y="183"/>
                    <a:pt x="105" y="183"/>
                    <a:pt x="105" y="183"/>
                  </a:cubicBezTo>
                  <a:cubicBezTo>
                    <a:pt x="105" y="183"/>
                    <a:pt x="105" y="183"/>
                    <a:pt x="105" y="182"/>
                  </a:cubicBezTo>
                  <a:cubicBezTo>
                    <a:pt x="106" y="182"/>
                    <a:pt x="106" y="182"/>
                    <a:pt x="106" y="182"/>
                  </a:cubicBezTo>
                  <a:cubicBezTo>
                    <a:pt x="106" y="182"/>
                    <a:pt x="107" y="182"/>
                    <a:pt x="107" y="181"/>
                  </a:cubicBezTo>
                  <a:cubicBezTo>
                    <a:pt x="107" y="181"/>
                    <a:pt x="107" y="181"/>
                    <a:pt x="107" y="181"/>
                  </a:cubicBezTo>
                  <a:cubicBezTo>
                    <a:pt x="108" y="181"/>
                    <a:pt x="108" y="180"/>
                    <a:pt x="108" y="180"/>
                  </a:cubicBezTo>
                  <a:cubicBezTo>
                    <a:pt x="109" y="180"/>
                    <a:pt x="109" y="179"/>
                    <a:pt x="109" y="179"/>
                  </a:cubicBezTo>
                  <a:cubicBezTo>
                    <a:pt x="110" y="179"/>
                    <a:pt x="110" y="178"/>
                    <a:pt x="111" y="178"/>
                  </a:cubicBezTo>
                  <a:cubicBezTo>
                    <a:pt x="111" y="178"/>
                    <a:pt x="112" y="177"/>
                    <a:pt x="112" y="177"/>
                  </a:cubicBezTo>
                  <a:cubicBezTo>
                    <a:pt x="112" y="177"/>
                    <a:pt x="113" y="177"/>
                    <a:pt x="113" y="177"/>
                  </a:cubicBezTo>
                  <a:cubicBezTo>
                    <a:pt x="114" y="177"/>
                    <a:pt x="114" y="177"/>
                    <a:pt x="115" y="177"/>
                  </a:cubicBezTo>
                  <a:cubicBezTo>
                    <a:pt x="115" y="176"/>
                    <a:pt x="116" y="176"/>
                    <a:pt x="117" y="176"/>
                  </a:cubicBezTo>
                  <a:cubicBezTo>
                    <a:pt x="118" y="176"/>
                    <a:pt x="119" y="175"/>
                    <a:pt x="119" y="175"/>
                  </a:cubicBezTo>
                  <a:cubicBezTo>
                    <a:pt x="120" y="175"/>
                    <a:pt x="120" y="174"/>
                    <a:pt x="121" y="174"/>
                  </a:cubicBezTo>
                  <a:cubicBezTo>
                    <a:pt x="121" y="173"/>
                    <a:pt x="121" y="173"/>
                    <a:pt x="122" y="172"/>
                  </a:cubicBezTo>
                  <a:cubicBezTo>
                    <a:pt x="122" y="172"/>
                    <a:pt x="122" y="172"/>
                    <a:pt x="122" y="172"/>
                  </a:cubicBezTo>
                  <a:cubicBezTo>
                    <a:pt x="123" y="171"/>
                    <a:pt x="123" y="171"/>
                    <a:pt x="123" y="171"/>
                  </a:cubicBezTo>
                  <a:cubicBezTo>
                    <a:pt x="124" y="171"/>
                    <a:pt x="124" y="171"/>
                    <a:pt x="124" y="171"/>
                  </a:cubicBezTo>
                  <a:cubicBezTo>
                    <a:pt x="124" y="171"/>
                    <a:pt x="124" y="171"/>
                    <a:pt x="125" y="171"/>
                  </a:cubicBezTo>
                  <a:cubicBezTo>
                    <a:pt x="125" y="171"/>
                    <a:pt x="125" y="171"/>
                    <a:pt x="125" y="171"/>
                  </a:cubicBezTo>
                  <a:cubicBezTo>
                    <a:pt x="125" y="171"/>
                    <a:pt x="125" y="171"/>
                    <a:pt x="125" y="171"/>
                  </a:cubicBezTo>
                  <a:cubicBezTo>
                    <a:pt x="125" y="171"/>
                    <a:pt x="125" y="171"/>
                    <a:pt x="126" y="171"/>
                  </a:cubicBezTo>
                  <a:cubicBezTo>
                    <a:pt x="126" y="171"/>
                    <a:pt x="126" y="171"/>
                    <a:pt x="126" y="171"/>
                  </a:cubicBezTo>
                  <a:cubicBezTo>
                    <a:pt x="127" y="171"/>
                    <a:pt x="127" y="171"/>
                    <a:pt x="127" y="171"/>
                  </a:cubicBezTo>
                  <a:cubicBezTo>
                    <a:pt x="128" y="171"/>
                    <a:pt x="128" y="171"/>
                    <a:pt x="128" y="171"/>
                  </a:cubicBezTo>
                  <a:cubicBezTo>
                    <a:pt x="129" y="171"/>
                    <a:pt x="129" y="171"/>
                    <a:pt x="129" y="171"/>
                  </a:cubicBezTo>
                  <a:cubicBezTo>
                    <a:pt x="130" y="172"/>
                    <a:pt x="130" y="172"/>
                    <a:pt x="131" y="172"/>
                  </a:cubicBezTo>
                  <a:cubicBezTo>
                    <a:pt x="131" y="172"/>
                    <a:pt x="132" y="172"/>
                    <a:pt x="132" y="172"/>
                  </a:cubicBezTo>
                  <a:cubicBezTo>
                    <a:pt x="133" y="172"/>
                    <a:pt x="133" y="172"/>
                    <a:pt x="133" y="172"/>
                  </a:cubicBezTo>
                  <a:cubicBezTo>
                    <a:pt x="133" y="172"/>
                    <a:pt x="134" y="172"/>
                    <a:pt x="134" y="172"/>
                  </a:cubicBezTo>
                  <a:cubicBezTo>
                    <a:pt x="134" y="173"/>
                    <a:pt x="134" y="173"/>
                    <a:pt x="134" y="173"/>
                  </a:cubicBezTo>
                  <a:cubicBezTo>
                    <a:pt x="134" y="174"/>
                    <a:pt x="134" y="174"/>
                    <a:pt x="134" y="174"/>
                  </a:cubicBezTo>
                  <a:cubicBezTo>
                    <a:pt x="135" y="175"/>
                    <a:pt x="135" y="175"/>
                    <a:pt x="135" y="175"/>
                  </a:cubicBezTo>
                  <a:cubicBezTo>
                    <a:pt x="135" y="175"/>
                    <a:pt x="136" y="175"/>
                    <a:pt x="136" y="175"/>
                  </a:cubicBezTo>
                  <a:cubicBezTo>
                    <a:pt x="136" y="175"/>
                    <a:pt x="136" y="175"/>
                    <a:pt x="136" y="175"/>
                  </a:cubicBezTo>
                  <a:cubicBezTo>
                    <a:pt x="136" y="175"/>
                    <a:pt x="136" y="175"/>
                    <a:pt x="136" y="175"/>
                  </a:cubicBezTo>
                  <a:cubicBezTo>
                    <a:pt x="136" y="175"/>
                    <a:pt x="137" y="175"/>
                    <a:pt x="137" y="175"/>
                  </a:cubicBezTo>
                  <a:cubicBezTo>
                    <a:pt x="137" y="175"/>
                    <a:pt x="137" y="175"/>
                    <a:pt x="137" y="175"/>
                  </a:cubicBezTo>
                  <a:cubicBezTo>
                    <a:pt x="137" y="175"/>
                    <a:pt x="137" y="175"/>
                    <a:pt x="137" y="175"/>
                  </a:cubicBezTo>
                  <a:cubicBezTo>
                    <a:pt x="137" y="175"/>
                    <a:pt x="137" y="175"/>
                    <a:pt x="137" y="175"/>
                  </a:cubicBezTo>
                  <a:cubicBezTo>
                    <a:pt x="138" y="175"/>
                    <a:pt x="138" y="175"/>
                    <a:pt x="138" y="175"/>
                  </a:cubicBezTo>
                  <a:cubicBezTo>
                    <a:pt x="138" y="175"/>
                    <a:pt x="138" y="175"/>
                    <a:pt x="138" y="175"/>
                  </a:cubicBezTo>
                  <a:cubicBezTo>
                    <a:pt x="138" y="176"/>
                    <a:pt x="138" y="176"/>
                    <a:pt x="139" y="176"/>
                  </a:cubicBezTo>
                  <a:cubicBezTo>
                    <a:pt x="139" y="176"/>
                    <a:pt x="139" y="176"/>
                    <a:pt x="139" y="176"/>
                  </a:cubicBezTo>
                  <a:cubicBezTo>
                    <a:pt x="139" y="176"/>
                    <a:pt x="139" y="176"/>
                    <a:pt x="139" y="176"/>
                  </a:cubicBezTo>
                  <a:cubicBezTo>
                    <a:pt x="139" y="176"/>
                    <a:pt x="140" y="176"/>
                    <a:pt x="140" y="176"/>
                  </a:cubicBezTo>
                  <a:cubicBezTo>
                    <a:pt x="140" y="176"/>
                    <a:pt x="140" y="176"/>
                    <a:pt x="140" y="176"/>
                  </a:cubicBezTo>
                  <a:cubicBezTo>
                    <a:pt x="140" y="176"/>
                    <a:pt x="140" y="176"/>
                    <a:pt x="140" y="176"/>
                  </a:cubicBezTo>
                  <a:cubicBezTo>
                    <a:pt x="140" y="176"/>
                    <a:pt x="140" y="176"/>
                    <a:pt x="140" y="175"/>
                  </a:cubicBezTo>
                  <a:cubicBezTo>
                    <a:pt x="141" y="175"/>
                    <a:pt x="141" y="175"/>
                    <a:pt x="141" y="175"/>
                  </a:cubicBezTo>
                  <a:cubicBezTo>
                    <a:pt x="141" y="175"/>
                    <a:pt x="141" y="174"/>
                    <a:pt x="141" y="174"/>
                  </a:cubicBezTo>
                  <a:cubicBezTo>
                    <a:pt x="141" y="174"/>
                    <a:pt x="141" y="174"/>
                    <a:pt x="141" y="174"/>
                  </a:cubicBezTo>
                  <a:cubicBezTo>
                    <a:pt x="141" y="173"/>
                    <a:pt x="141" y="173"/>
                    <a:pt x="141" y="173"/>
                  </a:cubicBezTo>
                  <a:cubicBezTo>
                    <a:pt x="141" y="173"/>
                    <a:pt x="141" y="173"/>
                    <a:pt x="142" y="172"/>
                  </a:cubicBezTo>
                  <a:cubicBezTo>
                    <a:pt x="142" y="172"/>
                    <a:pt x="142" y="172"/>
                    <a:pt x="142" y="172"/>
                  </a:cubicBezTo>
                  <a:cubicBezTo>
                    <a:pt x="142" y="171"/>
                    <a:pt x="142" y="171"/>
                    <a:pt x="143" y="171"/>
                  </a:cubicBezTo>
                  <a:cubicBezTo>
                    <a:pt x="143" y="171"/>
                    <a:pt x="143" y="170"/>
                    <a:pt x="143" y="170"/>
                  </a:cubicBezTo>
                  <a:cubicBezTo>
                    <a:pt x="143" y="169"/>
                    <a:pt x="143" y="169"/>
                    <a:pt x="143" y="169"/>
                  </a:cubicBezTo>
                  <a:cubicBezTo>
                    <a:pt x="143" y="168"/>
                    <a:pt x="143" y="168"/>
                    <a:pt x="143" y="168"/>
                  </a:cubicBezTo>
                  <a:cubicBezTo>
                    <a:pt x="143" y="167"/>
                    <a:pt x="143" y="167"/>
                    <a:pt x="143" y="166"/>
                  </a:cubicBezTo>
                  <a:cubicBezTo>
                    <a:pt x="143" y="166"/>
                    <a:pt x="143" y="165"/>
                    <a:pt x="143" y="164"/>
                  </a:cubicBezTo>
                  <a:cubicBezTo>
                    <a:pt x="143" y="164"/>
                    <a:pt x="143" y="163"/>
                    <a:pt x="143" y="163"/>
                  </a:cubicBezTo>
                  <a:cubicBezTo>
                    <a:pt x="142" y="162"/>
                    <a:pt x="142" y="162"/>
                    <a:pt x="142" y="162"/>
                  </a:cubicBezTo>
                  <a:cubicBezTo>
                    <a:pt x="142" y="162"/>
                    <a:pt x="141" y="161"/>
                    <a:pt x="141" y="161"/>
                  </a:cubicBezTo>
                  <a:cubicBezTo>
                    <a:pt x="141" y="161"/>
                    <a:pt x="141" y="161"/>
                    <a:pt x="141" y="161"/>
                  </a:cubicBezTo>
                  <a:cubicBezTo>
                    <a:pt x="141" y="161"/>
                    <a:pt x="140" y="161"/>
                    <a:pt x="140" y="161"/>
                  </a:cubicBezTo>
                  <a:cubicBezTo>
                    <a:pt x="140" y="161"/>
                    <a:pt x="140" y="161"/>
                    <a:pt x="140" y="161"/>
                  </a:cubicBezTo>
                  <a:cubicBezTo>
                    <a:pt x="139" y="161"/>
                    <a:pt x="139" y="161"/>
                    <a:pt x="139" y="161"/>
                  </a:cubicBezTo>
                  <a:cubicBezTo>
                    <a:pt x="139" y="161"/>
                    <a:pt x="139" y="161"/>
                    <a:pt x="139" y="161"/>
                  </a:cubicBezTo>
                  <a:cubicBezTo>
                    <a:pt x="139" y="161"/>
                    <a:pt x="139" y="161"/>
                    <a:pt x="138" y="161"/>
                  </a:cubicBezTo>
                  <a:cubicBezTo>
                    <a:pt x="138" y="161"/>
                    <a:pt x="138" y="161"/>
                    <a:pt x="138" y="161"/>
                  </a:cubicBezTo>
                  <a:cubicBezTo>
                    <a:pt x="138" y="161"/>
                    <a:pt x="138" y="161"/>
                    <a:pt x="138" y="161"/>
                  </a:cubicBezTo>
                  <a:cubicBezTo>
                    <a:pt x="137" y="161"/>
                    <a:pt x="137" y="161"/>
                    <a:pt x="137" y="161"/>
                  </a:cubicBezTo>
                  <a:cubicBezTo>
                    <a:pt x="137" y="161"/>
                    <a:pt x="137" y="161"/>
                    <a:pt x="137" y="161"/>
                  </a:cubicBezTo>
                  <a:cubicBezTo>
                    <a:pt x="136" y="161"/>
                    <a:pt x="136" y="161"/>
                    <a:pt x="136" y="161"/>
                  </a:cubicBezTo>
                  <a:cubicBezTo>
                    <a:pt x="136" y="161"/>
                    <a:pt x="136" y="161"/>
                    <a:pt x="136" y="161"/>
                  </a:cubicBezTo>
                  <a:cubicBezTo>
                    <a:pt x="136" y="161"/>
                    <a:pt x="136" y="161"/>
                    <a:pt x="136" y="161"/>
                  </a:cubicBezTo>
                  <a:cubicBezTo>
                    <a:pt x="136" y="160"/>
                    <a:pt x="136" y="160"/>
                    <a:pt x="136" y="160"/>
                  </a:cubicBezTo>
                  <a:cubicBezTo>
                    <a:pt x="136" y="160"/>
                    <a:pt x="136" y="160"/>
                    <a:pt x="137" y="160"/>
                  </a:cubicBezTo>
                  <a:cubicBezTo>
                    <a:pt x="137" y="159"/>
                    <a:pt x="137" y="159"/>
                    <a:pt x="137" y="159"/>
                  </a:cubicBezTo>
                  <a:cubicBezTo>
                    <a:pt x="138" y="158"/>
                    <a:pt x="138" y="158"/>
                    <a:pt x="138" y="157"/>
                  </a:cubicBezTo>
                  <a:cubicBezTo>
                    <a:pt x="139" y="156"/>
                    <a:pt x="139" y="155"/>
                    <a:pt x="139" y="155"/>
                  </a:cubicBezTo>
                  <a:cubicBezTo>
                    <a:pt x="140" y="154"/>
                    <a:pt x="140" y="153"/>
                    <a:pt x="140" y="153"/>
                  </a:cubicBezTo>
                  <a:cubicBezTo>
                    <a:pt x="140" y="152"/>
                    <a:pt x="140" y="151"/>
                    <a:pt x="140" y="151"/>
                  </a:cubicBezTo>
                  <a:moveTo>
                    <a:pt x="186" y="151"/>
                  </a:moveTo>
                  <a:cubicBezTo>
                    <a:pt x="184" y="151"/>
                    <a:pt x="184" y="151"/>
                    <a:pt x="184" y="151"/>
                  </a:cubicBezTo>
                  <a:cubicBezTo>
                    <a:pt x="184" y="151"/>
                    <a:pt x="184" y="151"/>
                    <a:pt x="183" y="151"/>
                  </a:cubicBezTo>
                  <a:cubicBezTo>
                    <a:pt x="183" y="151"/>
                    <a:pt x="183" y="151"/>
                    <a:pt x="183" y="151"/>
                  </a:cubicBezTo>
                  <a:cubicBezTo>
                    <a:pt x="183" y="151"/>
                    <a:pt x="183" y="151"/>
                    <a:pt x="183" y="151"/>
                  </a:cubicBezTo>
                  <a:cubicBezTo>
                    <a:pt x="183" y="151"/>
                    <a:pt x="183" y="151"/>
                    <a:pt x="183" y="151"/>
                  </a:cubicBezTo>
                  <a:cubicBezTo>
                    <a:pt x="183" y="151"/>
                    <a:pt x="182" y="151"/>
                    <a:pt x="182" y="151"/>
                  </a:cubicBezTo>
                  <a:cubicBezTo>
                    <a:pt x="182" y="152"/>
                    <a:pt x="181" y="152"/>
                    <a:pt x="181" y="152"/>
                  </a:cubicBezTo>
                  <a:cubicBezTo>
                    <a:pt x="181" y="152"/>
                    <a:pt x="180" y="152"/>
                    <a:pt x="180" y="152"/>
                  </a:cubicBezTo>
                  <a:cubicBezTo>
                    <a:pt x="180" y="153"/>
                    <a:pt x="180" y="153"/>
                    <a:pt x="180" y="153"/>
                  </a:cubicBezTo>
                  <a:cubicBezTo>
                    <a:pt x="180" y="153"/>
                    <a:pt x="180" y="154"/>
                    <a:pt x="180" y="154"/>
                  </a:cubicBezTo>
                  <a:cubicBezTo>
                    <a:pt x="179" y="154"/>
                    <a:pt x="179" y="154"/>
                    <a:pt x="179" y="154"/>
                  </a:cubicBezTo>
                  <a:cubicBezTo>
                    <a:pt x="178" y="154"/>
                    <a:pt x="178" y="154"/>
                    <a:pt x="177" y="154"/>
                  </a:cubicBezTo>
                  <a:cubicBezTo>
                    <a:pt x="177" y="154"/>
                    <a:pt x="176" y="154"/>
                    <a:pt x="176" y="154"/>
                  </a:cubicBezTo>
                  <a:cubicBezTo>
                    <a:pt x="175" y="155"/>
                    <a:pt x="175" y="155"/>
                    <a:pt x="175" y="155"/>
                  </a:cubicBezTo>
                  <a:cubicBezTo>
                    <a:pt x="174" y="155"/>
                    <a:pt x="174" y="155"/>
                    <a:pt x="173" y="155"/>
                  </a:cubicBezTo>
                  <a:cubicBezTo>
                    <a:pt x="173" y="155"/>
                    <a:pt x="173" y="155"/>
                    <a:pt x="172" y="155"/>
                  </a:cubicBezTo>
                  <a:cubicBezTo>
                    <a:pt x="172" y="155"/>
                    <a:pt x="172" y="155"/>
                    <a:pt x="171" y="156"/>
                  </a:cubicBezTo>
                  <a:cubicBezTo>
                    <a:pt x="171" y="156"/>
                    <a:pt x="170" y="156"/>
                    <a:pt x="170" y="156"/>
                  </a:cubicBezTo>
                  <a:cubicBezTo>
                    <a:pt x="170" y="157"/>
                    <a:pt x="170" y="157"/>
                    <a:pt x="170" y="158"/>
                  </a:cubicBezTo>
                  <a:cubicBezTo>
                    <a:pt x="170" y="158"/>
                    <a:pt x="170" y="159"/>
                    <a:pt x="170" y="159"/>
                  </a:cubicBezTo>
                  <a:cubicBezTo>
                    <a:pt x="170" y="160"/>
                    <a:pt x="170" y="160"/>
                    <a:pt x="170" y="161"/>
                  </a:cubicBezTo>
                  <a:cubicBezTo>
                    <a:pt x="170" y="161"/>
                    <a:pt x="170" y="162"/>
                    <a:pt x="170" y="162"/>
                  </a:cubicBezTo>
                  <a:cubicBezTo>
                    <a:pt x="170" y="162"/>
                    <a:pt x="170" y="163"/>
                    <a:pt x="170" y="163"/>
                  </a:cubicBezTo>
                  <a:cubicBezTo>
                    <a:pt x="170" y="163"/>
                    <a:pt x="170" y="163"/>
                    <a:pt x="170" y="164"/>
                  </a:cubicBezTo>
                  <a:cubicBezTo>
                    <a:pt x="169" y="164"/>
                    <a:pt x="169" y="164"/>
                    <a:pt x="169" y="164"/>
                  </a:cubicBezTo>
                  <a:cubicBezTo>
                    <a:pt x="169" y="165"/>
                    <a:pt x="169" y="165"/>
                    <a:pt x="169" y="165"/>
                  </a:cubicBezTo>
                  <a:cubicBezTo>
                    <a:pt x="168" y="165"/>
                    <a:pt x="168" y="165"/>
                    <a:pt x="167" y="165"/>
                  </a:cubicBezTo>
                  <a:cubicBezTo>
                    <a:pt x="166" y="166"/>
                    <a:pt x="165" y="166"/>
                    <a:pt x="164" y="166"/>
                  </a:cubicBezTo>
                  <a:cubicBezTo>
                    <a:pt x="163" y="166"/>
                    <a:pt x="162" y="166"/>
                    <a:pt x="161" y="166"/>
                  </a:cubicBezTo>
                  <a:cubicBezTo>
                    <a:pt x="160" y="166"/>
                    <a:pt x="160" y="166"/>
                    <a:pt x="160" y="166"/>
                  </a:cubicBezTo>
                  <a:cubicBezTo>
                    <a:pt x="160" y="166"/>
                    <a:pt x="160" y="166"/>
                    <a:pt x="159" y="166"/>
                  </a:cubicBezTo>
                  <a:cubicBezTo>
                    <a:pt x="159" y="166"/>
                    <a:pt x="159" y="166"/>
                    <a:pt x="159" y="166"/>
                  </a:cubicBezTo>
                  <a:cubicBezTo>
                    <a:pt x="159" y="166"/>
                    <a:pt x="158" y="166"/>
                    <a:pt x="158" y="166"/>
                  </a:cubicBezTo>
                  <a:cubicBezTo>
                    <a:pt x="158" y="166"/>
                    <a:pt x="158" y="166"/>
                    <a:pt x="158" y="166"/>
                  </a:cubicBezTo>
                  <a:cubicBezTo>
                    <a:pt x="158" y="166"/>
                    <a:pt x="158" y="166"/>
                    <a:pt x="158" y="166"/>
                  </a:cubicBezTo>
                  <a:cubicBezTo>
                    <a:pt x="157" y="166"/>
                    <a:pt x="157" y="166"/>
                    <a:pt x="157" y="166"/>
                  </a:cubicBezTo>
                  <a:cubicBezTo>
                    <a:pt x="157" y="166"/>
                    <a:pt x="157" y="166"/>
                    <a:pt x="157" y="166"/>
                  </a:cubicBezTo>
                  <a:cubicBezTo>
                    <a:pt x="157" y="166"/>
                    <a:pt x="157" y="166"/>
                    <a:pt x="157" y="166"/>
                  </a:cubicBezTo>
                  <a:cubicBezTo>
                    <a:pt x="156" y="166"/>
                    <a:pt x="156" y="166"/>
                    <a:pt x="156" y="166"/>
                  </a:cubicBezTo>
                  <a:cubicBezTo>
                    <a:pt x="156" y="166"/>
                    <a:pt x="156" y="166"/>
                    <a:pt x="156" y="166"/>
                  </a:cubicBezTo>
                  <a:cubicBezTo>
                    <a:pt x="156" y="166"/>
                    <a:pt x="156" y="166"/>
                    <a:pt x="156" y="166"/>
                  </a:cubicBezTo>
                  <a:cubicBezTo>
                    <a:pt x="155" y="166"/>
                    <a:pt x="155" y="166"/>
                    <a:pt x="155" y="166"/>
                  </a:cubicBezTo>
                  <a:cubicBezTo>
                    <a:pt x="154" y="165"/>
                    <a:pt x="154" y="165"/>
                    <a:pt x="154" y="165"/>
                  </a:cubicBezTo>
                  <a:cubicBezTo>
                    <a:pt x="154" y="165"/>
                    <a:pt x="153" y="164"/>
                    <a:pt x="153" y="164"/>
                  </a:cubicBezTo>
                  <a:cubicBezTo>
                    <a:pt x="153" y="164"/>
                    <a:pt x="153" y="163"/>
                    <a:pt x="152" y="163"/>
                  </a:cubicBezTo>
                  <a:cubicBezTo>
                    <a:pt x="152" y="162"/>
                    <a:pt x="152" y="162"/>
                    <a:pt x="152" y="162"/>
                  </a:cubicBezTo>
                  <a:cubicBezTo>
                    <a:pt x="151" y="161"/>
                    <a:pt x="151" y="161"/>
                    <a:pt x="151" y="161"/>
                  </a:cubicBezTo>
                  <a:cubicBezTo>
                    <a:pt x="151" y="160"/>
                    <a:pt x="150" y="160"/>
                    <a:pt x="150" y="160"/>
                  </a:cubicBezTo>
                  <a:cubicBezTo>
                    <a:pt x="150" y="160"/>
                    <a:pt x="149" y="160"/>
                    <a:pt x="149" y="160"/>
                  </a:cubicBezTo>
                  <a:cubicBezTo>
                    <a:pt x="149" y="160"/>
                    <a:pt x="149" y="160"/>
                    <a:pt x="149" y="160"/>
                  </a:cubicBezTo>
                  <a:cubicBezTo>
                    <a:pt x="149" y="160"/>
                    <a:pt x="149" y="160"/>
                    <a:pt x="149" y="159"/>
                  </a:cubicBezTo>
                  <a:cubicBezTo>
                    <a:pt x="148" y="159"/>
                    <a:pt x="148" y="159"/>
                    <a:pt x="148" y="159"/>
                  </a:cubicBezTo>
                  <a:cubicBezTo>
                    <a:pt x="148" y="159"/>
                    <a:pt x="148" y="159"/>
                    <a:pt x="148" y="159"/>
                  </a:cubicBezTo>
                  <a:cubicBezTo>
                    <a:pt x="148" y="159"/>
                    <a:pt x="148" y="159"/>
                    <a:pt x="148" y="159"/>
                  </a:cubicBezTo>
                  <a:cubicBezTo>
                    <a:pt x="148" y="158"/>
                    <a:pt x="148" y="158"/>
                    <a:pt x="148" y="158"/>
                  </a:cubicBezTo>
                  <a:cubicBezTo>
                    <a:pt x="148" y="157"/>
                    <a:pt x="148" y="157"/>
                    <a:pt x="149" y="157"/>
                  </a:cubicBezTo>
                  <a:cubicBezTo>
                    <a:pt x="149" y="156"/>
                    <a:pt x="149" y="156"/>
                    <a:pt x="149" y="155"/>
                  </a:cubicBezTo>
                  <a:cubicBezTo>
                    <a:pt x="149" y="155"/>
                    <a:pt x="149" y="155"/>
                    <a:pt x="149" y="155"/>
                  </a:cubicBezTo>
                  <a:cubicBezTo>
                    <a:pt x="149" y="155"/>
                    <a:pt x="150" y="155"/>
                    <a:pt x="150" y="155"/>
                  </a:cubicBezTo>
                  <a:cubicBezTo>
                    <a:pt x="150" y="155"/>
                    <a:pt x="150" y="155"/>
                    <a:pt x="150" y="155"/>
                  </a:cubicBezTo>
                  <a:cubicBezTo>
                    <a:pt x="150" y="155"/>
                    <a:pt x="150" y="155"/>
                    <a:pt x="151" y="155"/>
                  </a:cubicBezTo>
                  <a:cubicBezTo>
                    <a:pt x="151" y="155"/>
                    <a:pt x="151" y="155"/>
                    <a:pt x="152" y="154"/>
                  </a:cubicBezTo>
                  <a:cubicBezTo>
                    <a:pt x="152" y="154"/>
                    <a:pt x="152" y="154"/>
                    <a:pt x="152" y="154"/>
                  </a:cubicBezTo>
                  <a:cubicBezTo>
                    <a:pt x="153" y="154"/>
                    <a:pt x="153" y="154"/>
                    <a:pt x="154" y="154"/>
                  </a:cubicBezTo>
                  <a:cubicBezTo>
                    <a:pt x="154" y="154"/>
                    <a:pt x="154" y="154"/>
                    <a:pt x="155" y="153"/>
                  </a:cubicBezTo>
                  <a:cubicBezTo>
                    <a:pt x="155" y="153"/>
                    <a:pt x="155" y="153"/>
                    <a:pt x="155" y="153"/>
                  </a:cubicBezTo>
                  <a:cubicBezTo>
                    <a:pt x="155" y="153"/>
                    <a:pt x="156" y="153"/>
                    <a:pt x="156" y="153"/>
                  </a:cubicBezTo>
                  <a:cubicBezTo>
                    <a:pt x="156" y="153"/>
                    <a:pt x="156" y="153"/>
                    <a:pt x="156" y="153"/>
                  </a:cubicBezTo>
                  <a:cubicBezTo>
                    <a:pt x="156" y="153"/>
                    <a:pt x="157" y="153"/>
                    <a:pt x="157" y="153"/>
                  </a:cubicBezTo>
                  <a:cubicBezTo>
                    <a:pt x="157" y="153"/>
                    <a:pt x="157" y="153"/>
                    <a:pt x="157" y="153"/>
                  </a:cubicBezTo>
                  <a:cubicBezTo>
                    <a:pt x="158" y="153"/>
                    <a:pt x="158" y="153"/>
                    <a:pt x="158" y="153"/>
                  </a:cubicBezTo>
                  <a:cubicBezTo>
                    <a:pt x="158" y="153"/>
                    <a:pt x="158" y="153"/>
                    <a:pt x="159" y="153"/>
                  </a:cubicBezTo>
                  <a:cubicBezTo>
                    <a:pt x="159" y="153"/>
                    <a:pt x="159" y="153"/>
                    <a:pt x="159" y="153"/>
                  </a:cubicBezTo>
                  <a:cubicBezTo>
                    <a:pt x="159" y="153"/>
                    <a:pt x="159" y="153"/>
                    <a:pt x="160" y="153"/>
                  </a:cubicBezTo>
                  <a:cubicBezTo>
                    <a:pt x="160" y="153"/>
                    <a:pt x="160" y="153"/>
                    <a:pt x="160" y="153"/>
                  </a:cubicBezTo>
                  <a:cubicBezTo>
                    <a:pt x="160" y="153"/>
                    <a:pt x="160" y="153"/>
                    <a:pt x="160" y="153"/>
                  </a:cubicBezTo>
                  <a:cubicBezTo>
                    <a:pt x="161" y="153"/>
                    <a:pt x="161" y="153"/>
                    <a:pt x="161" y="153"/>
                  </a:cubicBezTo>
                  <a:cubicBezTo>
                    <a:pt x="161" y="153"/>
                    <a:pt x="161" y="153"/>
                    <a:pt x="161" y="153"/>
                  </a:cubicBezTo>
                  <a:cubicBezTo>
                    <a:pt x="161" y="153"/>
                    <a:pt x="161" y="153"/>
                    <a:pt x="162" y="153"/>
                  </a:cubicBezTo>
                  <a:cubicBezTo>
                    <a:pt x="162" y="153"/>
                    <a:pt x="162" y="153"/>
                    <a:pt x="162" y="153"/>
                  </a:cubicBezTo>
                  <a:cubicBezTo>
                    <a:pt x="162" y="153"/>
                    <a:pt x="162" y="153"/>
                    <a:pt x="162" y="153"/>
                  </a:cubicBezTo>
                  <a:cubicBezTo>
                    <a:pt x="162" y="153"/>
                    <a:pt x="162" y="153"/>
                    <a:pt x="162" y="152"/>
                  </a:cubicBezTo>
                  <a:cubicBezTo>
                    <a:pt x="162" y="152"/>
                    <a:pt x="162" y="152"/>
                    <a:pt x="162" y="152"/>
                  </a:cubicBezTo>
                  <a:cubicBezTo>
                    <a:pt x="162" y="152"/>
                    <a:pt x="162" y="152"/>
                    <a:pt x="162" y="151"/>
                  </a:cubicBezTo>
                  <a:cubicBezTo>
                    <a:pt x="162" y="151"/>
                    <a:pt x="162" y="151"/>
                    <a:pt x="162" y="151"/>
                  </a:cubicBezTo>
                  <a:cubicBezTo>
                    <a:pt x="161" y="151"/>
                    <a:pt x="161" y="151"/>
                    <a:pt x="161" y="151"/>
                  </a:cubicBezTo>
                  <a:cubicBezTo>
                    <a:pt x="161" y="151"/>
                    <a:pt x="161" y="151"/>
                    <a:pt x="161" y="151"/>
                  </a:cubicBezTo>
                  <a:cubicBezTo>
                    <a:pt x="161" y="151"/>
                    <a:pt x="161" y="152"/>
                    <a:pt x="161" y="152"/>
                  </a:cubicBezTo>
                  <a:cubicBezTo>
                    <a:pt x="161" y="152"/>
                    <a:pt x="161" y="152"/>
                    <a:pt x="161" y="152"/>
                  </a:cubicBezTo>
                  <a:cubicBezTo>
                    <a:pt x="162" y="152"/>
                    <a:pt x="161" y="152"/>
                    <a:pt x="161" y="152"/>
                  </a:cubicBezTo>
                  <a:cubicBezTo>
                    <a:pt x="161" y="152"/>
                    <a:pt x="161" y="152"/>
                    <a:pt x="161" y="152"/>
                  </a:cubicBezTo>
                  <a:cubicBezTo>
                    <a:pt x="161" y="152"/>
                    <a:pt x="161" y="152"/>
                    <a:pt x="161" y="152"/>
                  </a:cubicBezTo>
                  <a:cubicBezTo>
                    <a:pt x="160" y="152"/>
                    <a:pt x="160" y="152"/>
                    <a:pt x="160" y="152"/>
                  </a:cubicBezTo>
                  <a:cubicBezTo>
                    <a:pt x="160" y="152"/>
                    <a:pt x="160" y="152"/>
                    <a:pt x="160" y="152"/>
                  </a:cubicBezTo>
                  <a:cubicBezTo>
                    <a:pt x="160" y="152"/>
                    <a:pt x="160" y="152"/>
                    <a:pt x="159" y="152"/>
                  </a:cubicBezTo>
                  <a:cubicBezTo>
                    <a:pt x="159" y="152"/>
                    <a:pt x="159" y="152"/>
                    <a:pt x="159" y="152"/>
                  </a:cubicBezTo>
                  <a:cubicBezTo>
                    <a:pt x="159" y="152"/>
                    <a:pt x="158" y="152"/>
                    <a:pt x="158" y="152"/>
                  </a:cubicBezTo>
                  <a:cubicBezTo>
                    <a:pt x="158" y="152"/>
                    <a:pt x="158" y="152"/>
                    <a:pt x="158" y="152"/>
                  </a:cubicBezTo>
                  <a:cubicBezTo>
                    <a:pt x="157" y="152"/>
                    <a:pt x="157" y="152"/>
                    <a:pt x="157" y="152"/>
                  </a:cubicBezTo>
                  <a:cubicBezTo>
                    <a:pt x="157" y="152"/>
                    <a:pt x="156" y="152"/>
                    <a:pt x="156" y="152"/>
                  </a:cubicBezTo>
                  <a:cubicBezTo>
                    <a:pt x="156" y="152"/>
                    <a:pt x="156" y="152"/>
                    <a:pt x="155" y="152"/>
                  </a:cubicBezTo>
                  <a:cubicBezTo>
                    <a:pt x="155" y="152"/>
                    <a:pt x="155" y="152"/>
                    <a:pt x="155" y="152"/>
                  </a:cubicBezTo>
                  <a:cubicBezTo>
                    <a:pt x="155" y="152"/>
                    <a:pt x="154" y="152"/>
                    <a:pt x="154" y="152"/>
                  </a:cubicBezTo>
                  <a:cubicBezTo>
                    <a:pt x="154" y="153"/>
                    <a:pt x="153" y="153"/>
                    <a:pt x="153" y="153"/>
                  </a:cubicBezTo>
                  <a:cubicBezTo>
                    <a:pt x="153" y="153"/>
                    <a:pt x="152" y="153"/>
                    <a:pt x="152" y="153"/>
                  </a:cubicBezTo>
                  <a:cubicBezTo>
                    <a:pt x="152" y="153"/>
                    <a:pt x="152" y="154"/>
                    <a:pt x="151" y="154"/>
                  </a:cubicBezTo>
                  <a:cubicBezTo>
                    <a:pt x="151" y="154"/>
                    <a:pt x="151" y="154"/>
                    <a:pt x="151" y="154"/>
                  </a:cubicBezTo>
                  <a:cubicBezTo>
                    <a:pt x="150" y="154"/>
                    <a:pt x="150" y="154"/>
                    <a:pt x="150" y="154"/>
                  </a:cubicBezTo>
                  <a:cubicBezTo>
                    <a:pt x="150" y="154"/>
                    <a:pt x="149" y="154"/>
                    <a:pt x="149" y="154"/>
                  </a:cubicBezTo>
                  <a:cubicBezTo>
                    <a:pt x="149" y="154"/>
                    <a:pt x="149" y="154"/>
                    <a:pt x="149" y="154"/>
                  </a:cubicBezTo>
                  <a:cubicBezTo>
                    <a:pt x="149" y="154"/>
                    <a:pt x="148" y="155"/>
                    <a:pt x="148" y="155"/>
                  </a:cubicBezTo>
                  <a:cubicBezTo>
                    <a:pt x="148" y="155"/>
                    <a:pt x="148" y="156"/>
                    <a:pt x="148" y="156"/>
                  </a:cubicBezTo>
                  <a:cubicBezTo>
                    <a:pt x="148" y="156"/>
                    <a:pt x="147" y="157"/>
                    <a:pt x="147" y="157"/>
                  </a:cubicBezTo>
                  <a:cubicBezTo>
                    <a:pt x="147" y="158"/>
                    <a:pt x="147" y="158"/>
                    <a:pt x="147" y="159"/>
                  </a:cubicBezTo>
                  <a:cubicBezTo>
                    <a:pt x="147" y="159"/>
                    <a:pt x="147" y="159"/>
                    <a:pt x="147" y="160"/>
                  </a:cubicBezTo>
                  <a:cubicBezTo>
                    <a:pt x="147" y="160"/>
                    <a:pt x="148" y="160"/>
                    <a:pt x="148" y="160"/>
                  </a:cubicBezTo>
                  <a:cubicBezTo>
                    <a:pt x="148" y="160"/>
                    <a:pt x="148" y="160"/>
                    <a:pt x="148" y="160"/>
                  </a:cubicBezTo>
                  <a:cubicBezTo>
                    <a:pt x="148" y="160"/>
                    <a:pt x="148" y="160"/>
                    <a:pt x="148" y="160"/>
                  </a:cubicBezTo>
                  <a:cubicBezTo>
                    <a:pt x="149" y="161"/>
                    <a:pt x="149" y="161"/>
                    <a:pt x="149" y="161"/>
                  </a:cubicBezTo>
                  <a:cubicBezTo>
                    <a:pt x="149" y="161"/>
                    <a:pt x="149" y="161"/>
                    <a:pt x="150" y="161"/>
                  </a:cubicBezTo>
                  <a:cubicBezTo>
                    <a:pt x="150" y="161"/>
                    <a:pt x="150" y="161"/>
                    <a:pt x="150" y="162"/>
                  </a:cubicBezTo>
                  <a:cubicBezTo>
                    <a:pt x="150" y="162"/>
                    <a:pt x="151" y="162"/>
                    <a:pt x="151" y="162"/>
                  </a:cubicBezTo>
                  <a:cubicBezTo>
                    <a:pt x="151" y="163"/>
                    <a:pt x="151" y="163"/>
                    <a:pt x="151" y="163"/>
                  </a:cubicBezTo>
                  <a:cubicBezTo>
                    <a:pt x="152" y="164"/>
                    <a:pt x="152" y="164"/>
                    <a:pt x="152" y="165"/>
                  </a:cubicBezTo>
                  <a:cubicBezTo>
                    <a:pt x="153" y="165"/>
                    <a:pt x="153" y="165"/>
                    <a:pt x="153" y="166"/>
                  </a:cubicBezTo>
                  <a:cubicBezTo>
                    <a:pt x="154" y="166"/>
                    <a:pt x="154" y="166"/>
                    <a:pt x="154" y="166"/>
                  </a:cubicBezTo>
                  <a:cubicBezTo>
                    <a:pt x="155" y="167"/>
                    <a:pt x="155" y="167"/>
                    <a:pt x="156" y="167"/>
                  </a:cubicBezTo>
                  <a:cubicBezTo>
                    <a:pt x="156" y="167"/>
                    <a:pt x="156" y="167"/>
                    <a:pt x="156" y="167"/>
                  </a:cubicBezTo>
                  <a:cubicBezTo>
                    <a:pt x="156" y="167"/>
                    <a:pt x="156" y="167"/>
                    <a:pt x="156" y="167"/>
                  </a:cubicBezTo>
                  <a:cubicBezTo>
                    <a:pt x="156" y="167"/>
                    <a:pt x="156" y="167"/>
                    <a:pt x="157" y="167"/>
                  </a:cubicBezTo>
                  <a:cubicBezTo>
                    <a:pt x="157" y="167"/>
                    <a:pt x="157" y="167"/>
                    <a:pt x="157" y="167"/>
                  </a:cubicBezTo>
                  <a:cubicBezTo>
                    <a:pt x="157" y="167"/>
                    <a:pt x="157" y="167"/>
                    <a:pt x="157" y="167"/>
                  </a:cubicBezTo>
                  <a:cubicBezTo>
                    <a:pt x="157" y="167"/>
                    <a:pt x="157" y="167"/>
                    <a:pt x="158" y="167"/>
                  </a:cubicBezTo>
                  <a:cubicBezTo>
                    <a:pt x="158" y="167"/>
                    <a:pt x="158" y="167"/>
                    <a:pt x="158" y="167"/>
                  </a:cubicBezTo>
                  <a:cubicBezTo>
                    <a:pt x="158" y="167"/>
                    <a:pt x="158" y="167"/>
                    <a:pt x="158" y="167"/>
                  </a:cubicBezTo>
                  <a:cubicBezTo>
                    <a:pt x="158" y="167"/>
                    <a:pt x="159" y="167"/>
                    <a:pt x="159" y="167"/>
                  </a:cubicBezTo>
                  <a:cubicBezTo>
                    <a:pt x="159" y="167"/>
                    <a:pt x="159" y="167"/>
                    <a:pt x="159" y="167"/>
                  </a:cubicBezTo>
                  <a:cubicBezTo>
                    <a:pt x="160" y="167"/>
                    <a:pt x="160" y="167"/>
                    <a:pt x="160" y="167"/>
                  </a:cubicBezTo>
                  <a:cubicBezTo>
                    <a:pt x="160" y="167"/>
                    <a:pt x="160" y="167"/>
                    <a:pt x="161" y="167"/>
                  </a:cubicBezTo>
                  <a:cubicBezTo>
                    <a:pt x="162" y="167"/>
                    <a:pt x="163" y="167"/>
                    <a:pt x="165" y="167"/>
                  </a:cubicBezTo>
                  <a:cubicBezTo>
                    <a:pt x="166" y="167"/>
                    <a:pt x="167" y="166"/>
                    <a:pt x="168" y="166"/>
                  </a:cubicBezTo>
                  <a:cubicBezTo>
                    <a:pt x="168" y="166"/>
                    <a:pt x="169" y="166"/>
                    <a:pt x="169" y="166"/>
                  </a:cubicBezTo>
                  <a:cubicBezTo>
                    <a:pt x="170" y="165"/>
                    <a:pt x="170" y="165"/>
                    <a:pt x="170" y="165"/>
                  </a:cubicBezTo>
                  <a:cubicBezTo>
                    <a:pt x="170" y="164"/>
                    <a:pt x="170" y="164"/>
                    <a:pt x="170" y="164"/>
                  </a:cubicBezTo>
                  <a:cubicBezTo>
                    <a:pt x="171" y="164"/>
                    <a:pt x="171" y="163"/>
                    <a:pt x="171" y="163"/>
                  </a:cubicBezTo>
                  <a:cubicBezTo>
                    <a:pt x="171" y="163"/>
                    <a:pt x="171" y="162"/>
                    <a:pt x="171" y="162"/>
                  </a:cubicBezTo>
                  <a:cubicBezTo>
                    <a:pt x="171" y="162"/>
                    <a:pt x="171" y="161"/>
                    <a:pt x="171" y="161"/>
                  </a:cubicBezTo>
                  <a:cubicBezTo>
                    <a:pt x="171" y="160"/>
                    <a:pt x="171" y="160"/>
                    <a:pt x="171" y="159"/>
                  </a:cubicBezTo>
                  <a:cubicBezTo>
                    <a:pt x="171" y="159"/>
                    <a:pt x="171" y="159"/>
                    <a:pt x="171" y="158"/>
                  </a:cubicBezTo>
                  <a:cubicBezTo>
                    <a:pt x="171" y="158"/>
                    <a:pt x="171" y="157"/>
                    <a:pt x="171" y="157"/>
                  </a:cubicBezTo>
                  <a:cubicBezTo>
                    <a:pt x="171" y="157"/>
                    <a:pt x="171" y="157"/>
                    <a:pt x="172" y="156"/>
                  </a:cubicBezTo>
                  <a:cubicBezTo>
                    <a:pt x="172" y="156"/>
                    <a:pt x="172" y="156"/>
                    <a:pt x="173" y="156"/>
                  </a:cubicBezTo>
                  <a:cubicBezTo>
                    <a:pt x="173" y="156"/>
                    <a:pt x="173" y="156"/>
                    <a:pt x="174" y="156"/>
                  </a:cubicBezTo>
                  <a:cubicBezTo>
                    <a:pt x="174" y="156"/>
                    <a:pt x="174" y="156"/>
                    <a:pt x="175" y="156"/>
                  </a:cubicBezTo>
                  <a:cubicBezTo>
                    <a:pt x="175" y="156"/>
                    <a:pt x="176" y="156"/>
                    <a:pt x="176" y="155"/>
                  </a:cubicBezTo>
                  <a:cubicBezTo>
                    <a:pt x="177" y="155"/>
                    <a:pt x="177" y="155"/>
                    <a:pt x="178" y="155"/>
                  </a:cubicBezTo>
                  <a:cubicBezTo>
                    <a:pt x="179" y="155"/>
                    <a:pt x="179" y="155"/>
                    <a:pt x="180" y="155"/>
                  </a:cubicBezTo>
                  <a:cubicBezTo>
                    <a:pt x="180" y="155"/>
                    <a:pt x="180" y="154"/>
                    <a:pt x="181" y="154"/>
                  </a:cubicBezTo>
                  <a:cubicBezTo>
                    <a:pt x="181" y="154"/>
                    <a:pt x="181" y="154"/>
                    <a:pt x="181" y="153"/>
                  </a:cubicBezTo>
                  <a:cubicBezTo>
                    <a:pt x="181" y="153"/>
                    <a:pt x="181" y="153"/>
                    <a:pt x="181" y="153"/>
                  </a:cubicBezTo>
                  <a:cubicBezTo>
                    <a:pt x="181" y="153"/>
                    <a:pt x="182" y="153"/>
                    <a:pt x="182" y="153"/>
                  </a:cubicBezTo>
                  <a:cubicBezTo>
                    <a:pt x="182" y="152"/>
                    <a:pt x="182" y="152"/>
                    <a:pt x="183" y="152"/>
                  </a:cubicBezTo>
                  <a:cubicBezTo>
                    <a:pt x="183" y="152"/>
                    <a:pt x="183" y="152"/>
                    <a:pt x="183" y="152"/>
                  </a:cubicBezTo>
                  <a:cubicBezTo>
                    <a:pt x="184" y="152"/>
                    <a:pt x="184" y="152"/>
                    <a:pt x="184" y="152"/>
                  </a:cubicBezTo>
                  <a:cubicBezTo>
                    <a:pt x="184" y="152"/>
                    <a:pt x="185" y="151"/>
                    <a:pt x="185" y="151"/>
                  </a:cubicBezTo>
                  <a:cubicBezTo>
                    <a:pt x="185" y="151"/>
                    <a:pt x="185" y="151"/>
                    <a:pt x="185" y="151"/>
                  </a:cubicBezTo>
                  <a:cubicBezTo>
                    <a:pt x="186" y="151"/>
                    <a:pt x="186" y="151"/>
                    <a:pt x="186" y="151"/>
                  </a:cubicBezTo>
                  <a:moveTo>
                    <a:pt x="399" y="151"/>
                  </a:moveTo>
                  <a:cubicBezTo>
                    <a:pt x="398" y="151"/>
                    <a:pt x="398" y="151"/>
                    <a:pt x="398" y="151"/>
                  </a:cubicBezTo>
                  <a:cubicBezTo>
                    <a:pt x="398" y="151"/>
                    <a:pt x="398" y="151"/>
                    <a:pt x="398" y="151"/>
                  </a:cubicBezTo>
                  <a:cubicBezTo>
                    <a:pt x="398" y="151"/>
                    <a:pt x="398" y="151"/>
                    <a:pt x="398" y="151"/>
                  </a:cubicBezTo>
                  <a:cubicBezTo>
                    <a:pt x="398" y="152"/>
                    <a:pt x="398" y="152"/>
                    <a:pt x="398" y="152"/>
                  </a:cubicBezTo>
                  <a:cubicBezTo>
                    <a:pt x="398" y="152"/>
                    <a:pt x="398" y="152"/>
                    <a:pt x="398" y="152"/>
                  </a:cubicBezTo>
                  <a:cubicBezTo>
                    <a:pt x="398" y="152"/>
                    <a:pt x="398" y="152"/>
                    <a:pt x="398" y="152"/>
                  </a:cubicBezTo>
                  <a:cubicBezTo>
                    <a:pt x="399" y="153"/>
                    <a:pt x="399" y="153"/>
                    <a:pt x="398" y="153"/>
                  </a:cubicBezTo>
                  <a:cubicBezTo>
                    <a:pt x="398" y="154"/>
                    <a:pt x="398" y="154"/>
                    <a:pt x="398" y="155"/>
                  </a:cubicBezTo>
                  <a:cubicBezTo>
                    <a:pt x="397" y="155"/>
                    <a:pt x="397" y="156"/>
                    <a:pt x="396" y="156"/>
                  </a:cubicBezTo>
                  <a:cubicBezTo>
                    <a:pt x="396" y="156"/>
                    <a:pt x="395" y="157"/>
                    <a:pt x="395" y="157"/>
                  </a:cubicBezTo>
                  <a:cubicBezTo>
                    <a:pt x="395" y="158"/>
                    <a:pt x="394" y="158"/>
                    <a:pt x="394" y="158"/>
                  </a:cubicBezTo>
                  <a:cubicBezTo>
                    <a:pt x="393" y="159"/>
                    <a:pt x="393" y="159"/>
                    <a:pt x="393" y="160"/>
                  </a:cubicBezTo>
                  <a:cubicBezTo>
                    <a:pt x="392" y="160"/>
                    <a:pt x="392" y="160"/>
                    <a:pt x="392" y="161"/>
                  </a:cubicBezTo>
                  <a:cubicBezTo>
                    <a:pt x="392" y="161"/>
                    <a:pt x="392" y="161"/>
                    <a:pt x="392" y="162"/>
                  </a:cubicBezTo>
                  <a:cubicBezTo>
                    <a:pt x="392" y="162"/>
                    <a:pt x="392" y="162"/>
                    <a:pt x="392" y="163"/>
                  </a:cubicBezTo>
                  <a:cubicBezTo>
                    <a:pt x="391" y="163"/>
                    <a:pt x="391" y="163"/>
                    <a:pt x="391" y="164"/>
                  </a:cubicBezTo>
                  <a:cubicBezTo>
                    <a:pt x="390" y="164"/>
                    <a:pt x="390" y="164"/>
                    <a:pt x="389" y="165"/>
                  </a:cubicBezTo>
                  <a:cubicBezTo>
                    <a:pt x="389" y="165"/>
                    <a:pt x="388" y="165"/>
                    <a:pt x="387" y="166"/>
                  </a:cubicBezTo>
                  <a:cubicBezTo>
                    <a:pt x="387" y="166"/>
                    <a:pt x="387" y="166"/>
                    <a:pt x="387" y="166"/>
                  </a:cubicBezTo>
                  <a:cubicBezTo>
                    <a:pt x="387" y="166"/>
                    <a:pt x="387" y="166"/>
                    <a:pt x="386" y="166"/>
                  </a:cubicBezTo>
                  <a:cubicBezTo>
                    <a:pt x="386" y="166"/>
                    <a:pt x="386" y="166"/>
                    <a:pt x="386" y="166"/>
                  </a:cubicBezTo>
                  <a:cubicBezTo>
                    <a:pt x="386" y="166"/>
                    <a:pt x="386" y="167"/>
                    <a:pt x="386" y="167"/>
                  </a:cubicBezTo>
                  <a:cubicBezTo>
                    <a:pt x="386" y="167"/>
                    <a:pt x="386" y="167"/>
                    <a:pt x="385" y="167"/>
                  </a:cubicBezTo>
                  <a:cubicBezTo>
                    <a:pt x="385" y="167"/>
                    <a:pt x="385" y="167"/>
                    <a:pt x="385" y="167"/>
                  </a:cubicBezTo>
                  <a:cubicBezTo>
                    <a:pt x="385" y="167"/>
                    <a:pt x="385" y="167"/>
                    <a:pt x="385" y="167"/>
                  </a:cubicBezTo>
                  <a:cubicBezTo>
                    <a:pt x="384" y="167"/>
                    <a:pt x="384" y="167"/>
                    <a:pt x="384" y="167"/>
                  </a:cubicBezTo>
                  <a:cubicBezTo>
                    <a:pt x="383" y="168"/>
                    <a:pt x="383" y="168"/>
                    <a:pt x="382" y="169"/>
                  </a:cubicBezTo>
                  <a:cubicBezTo>
                    <a:pt x="381" y="169"/>
                    <a:pt x="380" y="169"/>
                    <a:pt x="380" y="170"/>
                  </a:cubicBezTo>
                  <a:cubicBezTo>
                    <a:pt x="379" y="170"/>
                    <a:pt x="379" y="171"/>
                    <a:pt x="379" y="172"/>
                  </a:cubicBezTo>
                  <a:cubicBezTo>
                    <a:pt x="378" y="172"/>
                    <a:pt x="378" y="173"/>
                    <a:pt x="378" y="174"/>
                  </a:cubicBezTo>
                  <a:cubicBezTo>
                    <a:pt x="378" y="174"/>
                    <a:pt x="378" y="174"/>
                    <a:pt x="378" y="174"/>
                  </a:cubicBezTo>
                  <a:cubicBezTo>
                    <a:pt x="378" y="174"/>
                    <a:pt x="378" y="174"/>
                    <a:pt x="378" y="174"/>
                  </a:cubicBezTo>
                  <a:cubicBezTo>
                    <a:pt x="378" y="174"/>
                    <a:pt x="378" y="174"/>
                    <a:pt x="378" y="174"/>
                  </a:cubicBezTo>
                  <a:cubicBezTo>
                    <a:pt x="378" y="174"/>
                    <a:pt x="378" y="174"/>
                    <a:pt x="378" y="174"/>
                  </a:cubicBezTo>
                  <a:cubicBezTo>
                    <a:pt x="378" y="174"/>
                    <a:pt x="378" y="175"/>
                    <a:pt x="378" y="175"/>
                  </a:cubicBezTo>
                  <a:cubicBezTo>
                    <a:pt x="378" y="175"/>
                    <a:pt x="377" y="175"/>
                    <a:pt x="377" y="175"/>
                  </a:cubicBezTo>
                  <a:cubicBezTo>
                    <a:pt x="377" y="175"/>
                    <a:pt x="377" y="175"/>
                    <a:pt x="377" y="175"/>
                  </a:cubicBezTo>
                  <a:cubicBezTo>
                    <a:pt x="377" y="175"/>
                    <a:pt x="377" y="175"/>
                    <a:pt x="377" y="175"/>
                  </a:cubicBezTo>
                  <a:cubicBezTo>
                    <a:pt x="376" y="175"/>
                    <a:pt x="376" y="175"/>
                    <a:pt x="375" y="175"/>
                  </a:cubicBezTo>
                  <a:cubicBezTo>
                    <a:pt x="375" y="175"/>
                    <a:pt x="374" y="174"/>
                    <a:pt x="374" y="174"/>
                  </a:cubicBezTo>
                  <a:cubicBezTo>
                    <a:pt x="374" y="174"/>
                    <a:pt x="373" y="174"/>
                    <a:pt x="373" y="174"/>
                  </a:cubicBezTo>
                  <a:cubicBezTo>
                    <a:pt x="372" y="173"/>
                    <a:pt x="372" y="173"/>
                    <a:pt x="371" y="173"/>
                  </a:cubicBezTo>
                  <a:cubicBezTo>
                    <a:pt x="371" y="173"/>
                    <a:pt x="371" y="173"/>
                    <a:pt x="371" y="173"/>
                  </a:cubicBezTo>
                  <a:cubicBezTo>
                    <a:pt x="371" y="173"/>
                    <a:pt x="371" y="173"/>
                    <a:pt x="370" y="173"/>
                  </a:cubicBezTo>
                  <a:cubicBezTo>
                    <a:pt x="370" y="173"/>
                    <a:pt x="370" y="173"/>
                    <a:pt x="370" y="173"/>
                  </a:cubicBezTo>
                  <a:cubicBezTo>
                    <a:pt x="370" y="173"/>
                    <a:pt x="369" y="173"/>
                    <a:pt x="369" y="173"/>
                  </a:cubicBezTo>
                  <a:cubicBezTo>
                    <a:pt x="369" y="173"/>
                    <a:pt x="369" y="173"/>
                    <a:pt x="368" y="173"/>
                  </a:cubicBezTo>
                  <a:cubicBezTo>
                    <a:pt x="368" y="173"/>
                    <a:pt x="368" y="173"/>
                    <a:pt x="368" y="173"/>
                  </a:cubicBezTo>
                  <a:cubicBezTo>
                    <a:pt x="367" y="173"/>
                    <a:pt x="367" y="173"/>
                    <a:pt x="367" y="173"/>
                  </a:cubicBezTo>
                  <a:cubicBezTo>
                    <a:pt x="366" y="173"/>
                    <a:pt x="366" y="173"/>
                    <a:pt x="366" y="173"/>
                  </a:cubicBezTo>
                  <a:cubicBezTo>
                    <a:pt x="365" y="173"/>
                    <a:pt x="365" y="173"/>
                    <a:pt x="365" y="173"/>
                  </a:cubicBezTo>
                  <a:cubicBezTo>
                    <a:pt x="364" y="173"/>
                    <a:pt x="364" y="173"/>
                    <a:pt x="364" y="174"/>
                  </a:cubicBezTo>
                  <a:cubicBezTo>
                    <a:pt x="363" y="174"/>
                    <a:pt x="363" y="174"/>
                    <a:pt x="363" y="174"/>
                  </a:cubicBezTo>
                  <a:cubicBezTo>
                    <a:pt x="363" y="174"/>
                    <a:pt x="362" y="174"/>
                    <a:pt x="362" y="174"/>
                  </a:cubicBezTo>
                  <a:cubicBezTo>
                    <a:pt x="362" y="174"/>
                    <a:pt x="362" y="174"/>
                    <a:pt x="362" y="174"/>
                  </a:cubicBezTo>
                  <a:cubicBezTo>
                    <a:pt x="361" y="174"/>
                    <a:pt x="361" y="174"/>
                    <a:pt x="361" y="174"/>
                  </a:cubicBezTo>
                  <a:cubicBezTo>
                    <a:pt x="360" y="174"/>
                    <a:pt x="360" y="173"/>
                    <a:pt x="360" y="173"/>
                  </a:cubicBezTo>
                  <a:cubicBezTo>
                    <a:pt x="359" y="173"/>
                    <a:pt x="359" y="173"/>
                    <a:pt x="359" y="173"/>
                  </a:cubicBezTo>
                  <a:cubicBezTo>
                    <a:pt x="359" y="173"/>
                    <a:pt x="359" y="173"/>
                    <a:pt x="358" y="172"/>
                  </a:cubicBezTo>
                  <a:cubicBezTo>
                    <a:pt x="358" y="172"/>
                    <a:pt x="358" y="172"/>
                    <a:pt x="358" y="172"/>
                  </a:cubicBezTo>
                  <a:cubicBezTo>
                    <a:pt x="358" y="172"/>
                    <a:pt x="358" y="172"/>
                    <a:pt x="357" y="172"/>
                  </a:cubicBezTo>
                  <a:cubicBezTo>
                    <a:pt x="357" y="172"/>
                    <a:pt x="357" y="172"/>
                    <a:pt x="357" y="172"/>
                  </a:cubicBezTo>
                  <a:cubicBezTo>
                    <a:pt x="357" y="171"/>
                    <a:pt x="356" y="171"/>
                    <a:pt x="356" y="171"/>
                  </a:cubicBezTo>
                  <a:cubicBezTo>
                    <a:pt x="356" y="171"/>
                    <a:pt x="356" y="171"/>
                    <a:pt x="356" y="171"/>
                  </a:cubicBezTo>
                  <a:cubicBezTo>
                    <a:pt x="356" y="171"/>
                    <a:pt x="356" y="171"/>
                    <a:pt x="355" y="171"/>
                  </a:cubicBezTo>
                  <a:cubicBezTo>
                    <a:pt x="355" y="172"/>
                    <a:pt x="355" y="172"/>
                    <a:pt x="355" y="172"/>
                  </a:cubicBezTo>
                  <a:cubicBezTo>
                    <a:pt x="355" y="172"/>
                    <a:pt x="355" y="172"/>
                    <a:pt x="355" y="172"/>
                  </a:cubicBezTo>
                  <a:cubicBezTo>
                    <a:pt x="355" y="172"/>
                    <a:pt x="354" y="172"/>
                    <a:pt x="354" y="172"/>
                  </a:cubicBezTo>
                  <a:cubicBezTo>
                    <a:pt x="354" y="172"/>
                    <a:pt x="354" y="172"/>
                    <a:pt x="354" y="172"/>
                  </a:cubicBezTo>
                  <a:cubicBezTo>
                    <a:pt x="354" y="172"/>
                    <a:pt x="354" y="172"/>
                    <a:pt x="354" y="172"/>
                  </a:cubicBezTo>
                  <a:cubicBezTo>
                    <a:pt x="354" y="172"/>
                    <a:pt x="354" y="172"/>
                    <a:pt x="353" y="172"/>
                  </a:cubicBezTo>
                  <a:cubicBezTo>
                    <a:pt x="353" y="172"/>
                    <a:pt x="353" y="172"/>
                    <a:pt x="353" y="172"/>
                  </a:cubicBezTo>
                  <a:cubicBezTo>
                    <a:pt x="353" y="172"/>
                    <a:pt x="353" y="172"/>
                    <a:pt x="352" y="172"/>
                  </a:cubicBezTo>
                  <a:cubicBezTo>
                    <a:pt x="352" y="172"/>
                    <a:pt x="352" y="172"/>
                    <a:pt x="352" y="171"/>
                  </a:cubicBezTo>
                  <a:cubicBezTo>
                    <a:pt x="352" y="171"/>
                    <a:pt x="352" y="171"/>
                    <a:pt x="352" y="171"/>
                  </a:cubicBezTo>
                  <a:cubicBezTo>
                    <a:pt x="351" y="171"/>
                    <a:pt x="351" y="171"/>
                    <a:pt x="351" y="170"/>
                  </a:cubicBezTo>
                  <a:cubicBezTo>
                    <a:pt x="351" y="170"/>
                    <a:pt x="351" y="170"/>
                    <a:pt x="351" y="170"/>
                  </a:cubicBezTo>
                  <a:cubicBezTo>
                    <a:pt x="351" y="170"/>
                    <a:pt x="351" y="170"/>
                    <a:pt x="351" y="169"/>
                  </a:cubicBezTo>
                  <a:cubicBezTo>
                    <a:pt x="351" y="169"/>
                    <a:pt x="351" y="169"/>
                    <a:pt x="351" y="169"/>
                  </a:cubicBezTo>
                  <a:cubicBezTo>
                    <a:pt x="351" y="169"/>
                    <a:pt x="351" y="169"/>
                    <a:pt x="351" y="169"/>
                  </a:cubicBezTo>
                  <a:cubicBezTo>
                    <a:pt x="351" y="168"/>
                    <a:pt x="352" y="168"/>
                    <a:pt x="352" y="168"/>
                  </a:cubicBezTo>
                  <a:cubicBezTo>
                    <a:pt x="352" y="168"/>
                    <a:pt x="352" y="168"/>
                    <a:pt x="352" y="168"/>
                  </a:cubicBezTo>
                  <a:cubicBezTo>
                    <a:pt x="352" y="168"/>
                    <a:pt x="352" y="168"/>
                    <a:pt x="352" y="168"/>
                  </a:cubicBezTo>
                  <a:cubicBezTo>
                    <a:pt x="353" y="168"/>
                    <a:pt x="353" y="168"/>
                    <a:pt x="353" y="168"/>
                  </a:cubicBezTo>
                  <a:cubicBezTo>
                    <a:pt x="353" y="168"/>
                    <a:pt x="354" y="169"/>
                    <a:pt x="354" y="169"/>
                  </a:cubicBezTo>
                  <a:cubicBezTo>
                    <a:pt x="354" y="169"/>
                    <a:pt x="354" y="169"/>
                    <a:pt x="354" y="169"/>
                  </a:cubicBezTo>
                  <a:cubicBezTo>
                    <a:pt x="355" y="169"/>
                    <a:pt x="355" y="170"/>
                    <a:pt x="355" y="170"/>
                  </a:cubicBezTo>
                  <a:cubicBezTo>
                    <a:pt x="355" y="170"/>
                    <a:pt x="355" y="170"/>
                    <a:pt x="355" y="170"/>
                  </a:cubicBezTo>
                  <a:cubicBezTo>
                    <a:pt x="355" y="171"/>
                    <a:pt x="355" y="171"/>
                    <a:pt x="355" y="171"/>
                  </a:cubicBezTo>
                  <a:cubicBezTo>
                    <a:pt x="355" y="171"/>
                    <a:pt x="356" y="171"/>
                    <a:pt x="356" y="171"/>
                  </a:cubicBezTo>
                  <a:cubicBezTo>
                    <a:pt x="356" y="171"/>
                    <a:pt x="356" y="171"/>
                    <a:pt x="356" y="171"/>
                  </a:cubicBezTo>
                  <a:cubicBezTo>
                    <a:pt x="357" y="171"/>
                    <a:pt x="357" y="171"/>
                    <a:pt x="357" y="171"/>
                  </a:cubicBezTo>
                  <a:cubicBezTo>
                    <a:pt x="357" y="171"/>
                    <a:pt x="358" y="171"/>
                    <a:pt x="358" y="171"/>
                  </a:cubicBezTo>
                  <a:cubicBezTo>
                    <a:pt x="358" y="171"/>
                    <a:pt x="359" y="171"/>
                    <a:pt x="359" y="170"/>
                  </a:cubicBezTo>
                  <a:cubicBezTo>
                    <a:pt x="359" y="170"/>
                    <a:pt x="360" y="170"/>
                    <a:pt x="360" y="170"/>
                  </a:cubicBezTo>
                  <a:cubicBezTo>
                    <a:pt x="360" y="170"/>
                    <a:pt x="360" y="170"/>
                    <a:pt x="361" y="170"/>
                  </a:cubicBezTo>
                  <a:cubicBezTo>
                    <a:pt x="361" y="170"/>
                    <a:pt x="361" y="169"/>
                    <a:pt x="361" y="169"/>
                  </a:cubicBezTo>
                  <a:cubicBezTo>
                    <a:pt x="361" y="169"/>
                    <a:pt x="361" y="169"/>
                    <a:pt x="361" y="169"/>
                  </a:cubicBezTo>
                  <a:cubicBezTo>
                    <a:pt x="361" y="169"/>
                    <a:pt x="361" y="169"/>
                    <a:pt x="361" y="169"/>
                  </a:cubicBezTo>
                  <a:cubicBezTo>
                    <a:pt x="361" y="169"/>
                    <a:pt x="361" y="169"/>
                    <a:pt x="361" y="169"/>
                  </a:cubicBezTo>
                  <a:cubicBezTo>
                    <a:pt x="361" y="169"/>
                    <a:pt x="361" y="169"/>
                    <a:pt x="361" y="170"/>
                  </a:cubicBezTo>
                  <a:cubicBezTo>
                    <a:pt x="361" y="170"/>
                    <a:pt x="361" y="170"/>
                    <a:pt x="361" y="170"/>
                  </a:cubicBezTo>
                  <a:cubicBezTo>
                    <a:pt x="361" y="170"/>
                    <a:pt x="362" y="170"/>
                    <a:pt x="362" y="170"/>
                  </a:cubicBezTo>
                  <a:cubicBezTo>
                    <a:pt x="362" y="170"/>
                    <a:pt x="362" y="170"/>
                    <a:pt x="362" y="170"/>
                  </a:cubicBezTo>
                  <a:cubicBezTo>
                    <a:pt x="362" y="171"/>
                    <a:pt x="362" y="171"/>
                    <a:pt x="363" y="171"/>
                  </a:cubicBezTo>
                  <a:cubicBezTo>
                    <a:pt x="363" y="171"/>
                    <a:pt x="363" y="171"/>
                    <a:pt x="364" y="171"/>
                  </a:cubicBezTo>
                  <a:cubicBezTo>
                    <a:pt x="364" y="172"/>
                    <a:pt x="364" y="172"/>
                    <a:pt x="365" y="172"/>
                  </a:cubicBezTo>
                  <a:cubicBezTo>
                    <a:pt x="365" y="172"/>
                    <a:pt x="365" y="172"/>
                    <a:pt x="365" y="172"/>
                  </a:cubicBezTo>
                  <a:cubicBezTo>
                    <a:pt x="365" y="172"/>
                    <a:pt x="365" y="172"/>
                    <a:pt x="365" y="172"/>
                  </a:cubicBezTo>
                  <a:cubicBezTo>
                    <a:pt x="365" y="172"/>
                    <a:pt x="365" y="172"/>
                    <a:pt x="365" y="172"/>
                  </a:cubicBezTo>
                  <a:cubicBezTo>
                    <a:pt x="365" y="172"/>
                    <a:pt x="365" y="172"/>
                    <a:pt x="365" y="172"/>
                  </a:cubicBezTo>
                  <a:cubicBezTo>
                    <a:pt x="366" y="172"/>
                    <a:pt x="366" y="172"/>
                    <a:pt x="366" y="172"/>
                  </a:cubicBezTo>
                  <a:cubicBezTo>
                    <a:pt x="367" y="172"/>
                    <a:pt x="367" y="171"/>
                    <a:pt x="367" y="171"/>
                  </a:cubicBezTo>
                  <a:cubicBezTo>
                    <a:pt x="367" y="171"/>
                    <a:pt x="367" y="171"/>
                    <a:pt x="367" y="171"/>
                  </a:cubicBezTo>
                  <a:cubicBezTo>
                    <a:pt x="368" y="171"/>
                    <a:pt x="368" y="171"/>
                    <a:pt x="368" y="171"/>
                  </a:cubicBezTo>
                  <a:cubicBezTo>
                    <a:pt x="368" y="171"/>
                    <a:pt x="368" y="170"/>
                    <a:pt x="368" y="170"/>
                  </a:cubicBezTo>
                  <a:cubicBezTo>
                    <a:pt x="368" y="170"/>
                    <a:pt x="368" y="170"/>
                    <a:pt x="368" y="170"/>
                  </a:cubicBezTo>
                  <a:cubicBezTo>
                    <a:pt x="368" y="170"/>
                    <a:pt x="368" y="170"/>
                    <a:pt x="368" y="170"/>
                  </a:cubicBezTo>
                  <a:cubicBezTo>
                    <a:pt x="368" y="170"/>
                    <a:pt x="369" y="170"/>
                    <a:pt x="369" y="170"/>
                  </a:cubicBezTo>
                  <a:cubicBezTo>
                    <a:pt x="369" y="170"/>
                    <a:pt x="369" y="170"/>
                    <a:pt x="369" y="170"/>
                  </a:cubicBezTo>
                  <a:cubicBezTo>
                    <a:pt x="369" y="170"/>
                    <a:pt x="369" y="170"/>
                    <a:pt x="369" y="170"/>
                  </a:cubicBezTo>
                  <a:cubicBezTo>
                    <a:pt x="369" y="170"/>
                    <a:pt x="369" y="170"/>
                    <a:pt x="369" y="170"/>
                  </a:cubicBezTo>
                  <a:cubicBezTo>
                    <a:pt x="369" y="170"/>
                    <a:pt x="369" y="170"/>
                    <a:pt x="369" y="170"/>
                  </a:cubicBezTo>
                  <a:cubicBezTo>
                    <a:pt x="370" y="170"/>
                    <a:pt x="370" y="170"/>
                    <a:pt x="370" y="170"/>
                  </a:cubicBezTo>
                  <a:cubicBezTo>
                    <a:pt x="370" y="170"/>
                    <a:pt x="370" y="170"/>
                    <a:pt x="370" y="170"/>
                  </a:cubicBezTo>
                  <a:cubicBezTo>
                    <a:pt x="371" y="170"/>
                    <a:pt x="371" y="170"/>
                    <a:pt x="371" y="170"/>
                  </a:cubicBezTo>
                  <a:cubicBezTo>
                    <a:pt x="371" y="170"/>
                    <a:pt x="371" y="170"/>
                    <a:pt x="372" y="170"/>
                  </a:cubicBezTo>
                  <a:cubicBezTo>
                    <a:pt x="372" y="170"/>
                    <a:pt x="372" y="170"/>
                    <a:pt x="372" y="169"/>
                  </a:cubicBezTo>
                  <a:cubicBezTo>
                    <a:pt x="372" y="169"/>
                    <a:pt x="372" y="169"/>
                    <a:pt x="372" y="169"/>
                  </a:cubicBezTo>
                  <a:cubicBezTo>
                    <a:pt x="372" y="169"/>
                    <a:pt x="372" y="169"/>
                    <a:pt x="372" y="168"/>
                  </a:cubicBezTo>
                  <a:cubicBezTo>
                    <a:pt x="372" y="168"/>
                    <a:pt x="372" y="168"/>
                    <a:pt x="372" y="168"/>
                  </a:cubicBezTo>
                  <a:cubicBezTo>
                    <a:pt x="372" y="168"/>
                    <a:pt x="371" y="168"/>
                    <a:pt x="371" y="167"/>
                  </a:cubicBezTo>
                  <a:cubicBezTo>
                    <a:pt x="371" y="167"/>
                    <a:pt x="371" y="167"/>
                    <a:pt x="371" y="167"/>
                  </a:cubicBezTo>
                  <a:cubicBezTo>
                    <a:pt x="371" y="167"/>
                    <a:pt x="372" y="167"/>
                    <a:pt x="372" y="167"/>
                  </a:cubicBezTo>
                  <a:cubicBezTo>
                    <a:pt x="372" y="167"/>
                    <a:pt x="372" y="166"/>
                    <a:pt x="372" y="166"/>
                  </a:cubicBezTo>
                  <a:cubicBezTo>
                    <a:pt x="373" y="166"/>
                    <a:pt x="373" y="166"/>
                    <a:pt x="373" y="166"/>
                  </a:cubicBezTo>
                  <a:cubicBezTo>
                    <a:pt x="374" y="166"/>
                    <a:pt x="374" y="166"/>
                    <a:pt x="374" y="165"/>
                  </a:cubicBezTo>
                  <a:cubicBezTo>
                    <a:pt x="375" y="165"/>
                    <a:pt x="375" y="165"/>
                    <a:pt x="375" y="165"/>
                  </a:cubicBezTo>
                  <a:cubicBezTo>
                    <a:pt x="375" y="165"/>
                    <a:pt x="375" y="165"/>
                    <a:pt x="376" y="165"/>
                  </a:cubicBezTo>
                  <a:cubicBezTo>
                    <a:pt x="376" y="164"/>
                    <a:pt x="376" y="164"/>
                    <a:pt x="376" y="164"/>
                  </a:cubicBezTo>
                  <a:cubicBezTo>
                    <a:pt x="376" y="164"/>
                    <a:pt x="376" y="164"/>
                    <a:pt x="376" y="163"/>
                  </a:cubicBezTo>
                  <a:cubicBezTo>
                    <a:pt x="376" y="163"/>
                    <a:pt x="376" y="163"/>
                    <a:pt x="377" y="163"/>
                  </a:cubicBezTo>
                  <a:cubicBezTo>
                    <a:pt x="377" y="162"/>
                    <a:pt x="377" y="162"/>
                    <a:pt x="377" y="162"/>
                  </a:cubicBezTo>
                  <a:cubicBezTo>
                    <a:pt x="377" y="162"/>
                    <a:pt x="377" y="162"/>
                    <a:pt x="377" y="162"/>
                  </a:cubicBezTo>
                  <a:cubicBezTo>
                    <a:pt x="377" y="161"/>
                    <a:pt x="377" y="161"/>
                    <a:pt x="377" y="161"/>
                  </a:cubicBezTo>
                  <a:cubicBezTo>
                    <a:pt x="377" y="161"/>
                    <a:pt x="377" y="161"/>
                    <a:pt x="377" y="161"/>
                  </a:cubicBezTo>
                  <a:cubicBezTo>
                    <a:pt x="378" y="161"/>
                    <a:pt x="378" y="161"/>
                    <a:pt x="378" y="160"/>
                  </a:cubicBezTo>
                  <a:cubicBezTo>
                    <a:pt x="378" y="160"/>
                    <a:pt x="378" y="160"/>
                    <a:pt x="378" y="160"/>
                  </a:cubicBezTo>
                  <a:cubicBezTo>
                    <a:pt x="378" y="160"/>
                    <a:pt x="378" y="160"/>
                    <a:pt x="379" y="159"/>
                  </a:cubicBezTo>
                  <a:cubicBezTo>
                    <a:pt x="379" y="159"/>
                    <a:pt x="379" y="159"/>
                    <a:pt x="379" y="159"/>
                  </a:cubicBezTo>
                  <a:cubicBezTo>
                    <a:pt x="379" y="159"/>
                    <a:pt x="379" y="159"/>
                    <a:pt x="379" y="159"/>
                  </a:cubicBezTo>
                  <a:cubicBezTo>
                    <a:pt x="379" y="159"/>
                    <a:pt x="379" y="159"/>
                    <a:pt x="379" y="158"/>
                  </a:cubicBezTo>
                  <a:cubicBezTo>
                    <a:pt x="379" y="158"/>
                    <a:pt x="379" y="158"/>
                    <a:pt x="379" y="158"/>
                  </a:cubicBezTo>
                  <a:cubicBezTo>
                    <a:pt x="379" y="158"/>
                    <a:pt x="379" y="158"/>
                    <a:pt x="379" y="158"/>
                  </a:cubicBezTo>
                  <a:cubicBezTo>
                    <a:pt x="380" y="158"/>
                    <a:pt x="380" y="158"/>
                    <a:pt x="380" y="158"/>
                  </a:cubicBezTo>
                  <a:cubicBezTo>
                    <a:pt x="380" y="158"/>
                    <a:pt x="380" y="158"/>
                    <a:pt x="381" y="158"/>
                  </a:cubicBezTo>
                  <a:cubicBezTo>
                    <a:pt x="381" y="158"/>
                    <a:pt x="381" y="157"/>
                    <a:pt x="381" y="157"/>
                  </a:cubicBezTo>
                  <a:cubicBezTo>
                    <a:pt x="381" y="157"/>
                    <a:pt x="382" y="157"/>
                    <a:pt x="382" y="157"/>
                  </a:cubicBezTo>
                  <a:cubicBezTo>
                    <a:pt x="382" y="157"/>
                    <a:pt x="382" y="156"/>
                    <a:pt x="382" y="156"/>
                  </a:cubicBezTo>
                  <a:cubicBezTo>
                    <a:pt x="382" y="156"/>
                    <a:pt x="382" y="156"/>
                    <a:pt x="382" y="156"/>
                  </a:cubicBezTo>
                  <a:cubicBezTo>
                    <a:pt x="383" y="156"/>
                    <a:pt x="383" y="156"/>
                    <a:pt x="383" y="156"/>
                  </a:cubicBezTo>
                  <a:cubicBezTo>
                    <a:pt x="383" y="156"/>
                    <a:pt x="383" y="156"/>
                    <a:pt x="383" y="156"/>
                  </a:cubicBezTo>
                  <a:cubicBezTo>
                    <a:pt x="383" y="156"/>
                    <a:pt x="384" y="156"/>
                    <a:pt x="384" y="156"/>
                  </a:cubicBezTo>
                  <a:cubicBezTo>
                    <a:pt x="384" y="155"/>
                    <a:pt x="384" y="155"/>
                    <a:pt x="384" y="155"/>
                  </a:cubicBezTo>
                  <a:cubicBezTo>
                    <a:pt x="385" y="155"/>
                    <a:pt x="385" y="155"/>
                    <a:pt x="385" y="155"/>
                  </a:cubicBezTo>
                  <a:cubicBezTo>
                    <a:pt x="385" y="155"/>
                    <a:pt x="385" y="154"/>
                    <a:pt x="385" y="154"/>
                  </a:cubicBezTo>
                  <a:cubicBezTo>
                    <a:pt x="385" y="154"/>
                    <a:pt x="385" y="154"/>
                    <a:pt x="386" y="153"/>
                  </a:cubicBezTo>
                  <a:cubicBezTo>
                    <a:pt x="386" y="153"/>
                    <a:pt x="386" y="153"/>
                    <a:pt x="386" y="153"/>
                  </a:cubicBezTo>
                  <a:cubicBezTo>
                    <a:pt x="386" y="152"/>
                    <a:pt x="386" y="152"/>
                    <a:pt x="385" y="152"/>
                  </a:cubicBezTo>
                  <a:cubicBezTo>
                    <a:pt x="385" y="151"/>
                    <a:pt x="385" y="151"/>
                    <a:pt x="385" y="151"/>
                  </a:cubicBezTo>
                  <a:cubicBezTo>
                    <a:pt x="385" y="151"/>
                    <a:pt x="385" y="151"/>
                    <a:pt x="385" y="151"/>
                  </a:cubicBezTo>
                  <a:cubicBezTo>
                    <a:pt x="385" y="151"/>
                    <a:pt x="385" y="151"/>
                    <a:pt x="385" y="151"/>
                  </a:cubicBezTo>
                  <a:cubicBezTo>
                    <a:pt x="385" y="151"/>
                    <a:pt x="385" y="151"/>
                    <a:pt x="385" y="151"/>
                  </a:cubicBezTo>
                  <a:cubicBezTo>
                    <a:pt x="385" y="151"/>
                    <a:pt x="385" y="151"/>
                    <a:pt x="385" y="151"/>
                  </a:cubicBezTo>
                  <a:cubicBezTo>
                    <a:pt x="384" y="151"/>
                    <a:pt x="384" y="151"/>
                    <a:pt x="384" y="151"/>
                  </a:cubicBezTo>
                  <a:cubicBezTo>
                    <a:pt x="384" y="151"/>
                    <a:pt x="384" y="151"/>
                    <a:pt x="384" y="151"/>
                  </a:cubicBezTo>
                  <a:cubicBezTo>
                    <a:pt x="384" y="151"/>
                    <a:pt x="384" y="151"/>
                    <a:pt x="384" y="151"/>
                  </a:cubicBezTo>
                  <a:cubicBezTo>
                    <a:pt x="384" y="151"/>
                    <a:pt x="384" y="151"/>
                    <a:pt x="384" y="151"/>
                  </a:cubicBezTo>
                  <a:cubicBezTo>
                    <a:pt x="384" y="151"/>
                    <a:pt x="384" y="152"/>
                    <a:pt x="384" y="152"/>
                  </a:cubicBezTo>
                  <a:cubicBezTo>
                    <a:pt x="384" y="152"/>
                    <a:pt x="384" y="152"/>
                    <a:pt x="385" y="152"/>
                  </a:cubicBezTo>
                  <a:cubicBezTo>
                    <a:pt x="385" y="152"/>
                    <a:pt x="385" y="152"/>
                    <a:pt x="385" y="153"/>
                  </a:cubicBezTo>
                  <a:cubicBezTo>
                    <a:pt x="385" y="153"/>
                    <a:pt x="385" y="153"/>
                    <a:pt x="385" y="153"/>
                  </a:cubicBezTo>
                  <a:cubicBezTo>
                    <a:pt x="385" y="153"/>
                    <a:pt x="384" y="154"/>
                    <a:pt x="384" y="154"/>
                  </a:cubicBezTo>
                  <a:cubicBezTo>
                    <a:pt x="384" y="154"/>
                    <a:pt x="384" y="154"/>
                    <a:pt x="384" y="154"/>
                  </a:cubicBezTo>
                  <a:cubicBezTo>
                    <a:pt x="384" y="154"/>
                    <a:pt x="384" y="154"/>
                    <a:pt x="384" y="154"/>
                  </a:cubicBezTo>
                  <a:cubicBezTo>
                    <a:pt x="384" y="154"/>
                    <a:pt x="384" y="155"/>
                    <a:pt x="384" y="155"/>
                  </a:cubicBezTo>
                  <a:cubicBezTo>
                    <a:pt x="384" y="155"/>
                    <a:pt x="383" y="155"/>
                    <a:pt x="383" y="155"/>
                  </a:cubicBezTo>
                  <a:cubicBezTo>
                    <a:pt x="383" y="155"/>
                    <a:pt x="383" y="155"/>
                    <a:pt x="383" y="155"/>
                  </a:cubicBezTo>
                  <a:cubicBezTo>
                    <a:pt x="382" y="155"/>
                    <a:pt x="382" y="155"/>
                    <a:pt x="382" y="155"/>
                  </a:cubicBezTo>
                  <a:cubicBezTo>
                    <a:pt x="382" y="155"/>
                    <a:pt x="382" y="155"/>
                    <a:pt x="381" y="156"/>
                  </a:cubicBezTo>
                  <a:cubicBezTo>
                    <a:pt x="381" y="156"/>
                    <a:pt x="381" y="156"/>
                    <a:pt x="381" y="156"/>
                  </a:cubicBezTo>
                  <a:cubicBezTo>
                    <a:pt x="381" y="156"/>
                    <a:pt x="381" y="156"/>
                    <a:pt x="381" y="157"/>
                  </a:cubicBezTo>
                  <a:cubicBezTo>
                    <a:pt x="380" y="157"/>
                    <a:pt x="380" y="157"/>
                    <a:pt x="380" y="157"/>
                  </a:cubicBezTo>
                  <a:cubicBezTo>
                    <a:pt x="380" y="157"/>
                    <a:pt x="380" y="157"/>
                    <a:pt x="380" y="157"/>
                  </a:cubicBezTo>
                  <a:cubicBezTo>
                    <a:pt x="380" y="157"/>
                    <a:pt x="379" y="157"/>
                    <a:pt x="379" y="157"/>
                  </a:cubicBezTo>
                  <a:cubicBezTo>
                    <a:pt x="379" y="157"/>
                    <a:pt x="379" y="157"/>
                    <a:pt x="378" y="157"/>
                  </a:cubicBezTo>
                  <a:cubicBezTo>
                    <a:pt x="378" y="158"/>
                    <a:pt x="378" y="158"/>
                    <a:pt x="378" y="158"/>
                  </a:cubicBezTo>
                  <a:cubicBezTo>
                    <a:pt x="378" y="158"/>
                    <a:pt x="378" y="158"/>
                    <a:pt x="378" y="158"/>
                  </a:cubicBezTo>
                  <a:cubicBezTo>
                    <a:pt x="378" y="158"/>
                    <a:pt x="378" y="159"/>
                    <a:pt x="378" y="159"/>
                  </a:cubicBezTo>
                  <a:cubicBezTo>
                    <a:pt x="378" y="159"/>
                    <a:pt x="378" y="159"/>
                    <a:pt x="378" y="159"/>
                  </a:cubicBezTo>
                  <a:cubicBezTo>
                    <a:pt x="378" y="159"/>
                    <a:pt x="377" y="159"/>
                    <a:pt x="377" y="159"/>
                  </a:cubicBezTo>
                  <a:cubicBezTo>
                    <a:pt x="377" y="160"/>
                    <a:pt x="377" y="160"/>
                    <a:pt x="377" y="160"/>
                  </a:cubicBezTo>
                  <a:cubicBezTo>
                    <a:pt x="377" y="160"/>
                    <a:pt x="377" y="160"/>
                    <a:pt x="377" y="160"/>
                  </a:cubicBezTo>
                  <a:cubicBezTo>
                    <a:pt x="377" y="160"/>
                    <a:pt x="376" y="160"/>
                    <a:pt x="376" y="160"/>
                  </a:cubicBezTo>
                  <a:cubicBezTo>
                    <a:pt x="376" y="161"/>
                    <a:pt x="376" y="161"/>
                    <a:pt x="376" y="161"/>
                  </a:cubicBezTo>
                  <a:cubicBezTo>
                    <a:pt x="376" y="161"/>
                    <a:pt x="376" y="161"/>
                    <a:pt x="376" y="162"/>
                  </a:cubicBezTo>
                  <a:cubicBezTo>
                    <a:pt x="376" y="162"/>
                    <a:pt x="376" y="162"/>
                    <a:pt x="376" y="162"/>
                  </a:cubicBezTo>
                  <a:cubicBezTo>
                    <a:pt x="376" y="163"/>
                    <a:pt x="375" y="163"/>
                    <a:pt x="375" y="163"/>
                  </a:cubicBezTo>
                  <a:cubicBezTo>
                    <a:pt x="375" y="163"/>
                    <a:pt x="375" y="163"/>
                    <a:pt x="375" y="164"/>
                  </a:cubicBezTo>
                  <a:cubicBezTo>
                    <a:pt x="375" y="164"/>
                    <a:pt x="375" y="164"/>
                    <a:pt x="375" y="164"/>
                  </a:cubicBezTo>
                  <a:cubicBezTo>
                    <a:pt x="375" y="164"/>
                    <a:pt x="375" y="164"/>
                    <a:pt x="374" y="164"/>
                  </a:cubicBezTo>
                  <a:cubicBezTo>
                    <a:pt x="374" y="165"/>
                    <a:pt x="374" y="165"/>
                    <a:pt x="374" y="165"/>
                  </a:cubicBezTo>
                  <a:cubicBezTo>
                    <a:pt x="374" y="165"/>
                    <a:pt x="373" y="165"/>
                    <a:pt x="373" y="165"/>
                  </a:cubicBezTo>
                  <a:cubicBezTo>
                    <a:pt x="372" y="165"/>
                    <a:pt x="372" y="165"/>
                    <a:pt x="372" y="166"/>
                  </a:cubicBezTo>
                  <a:cubicBezTo>
                    <a:pt x="371" y="166"/>
                    <a:pt x="371" y="166"/>
                    <a:pt x="371" y="166"/>
                  </a:cubicBezTo>
                  <a:cubicBezTo>
                    <a:pt x="371" y="166"/>
                    <a:pt x="370" y="167"/>
                    <a:pt x="370" y="167"/>
                  </a:cubicBezTo>
                  <a:cubicBezTo>
                    <a:pt x="370" y="167"/>
                    <a:pt x="370" y="167"/>
                    <a:pt x="370" y="167"/>
                  </a:cubicBezTo>
                  <a:cubicBezTo>
                    <a:pt x="370" y="167"/>
                    <a:pt x="370" y="167"/>
                    <a:pt x="370" y="167"/>
                  </a:cubicBezTo>
                  <a:cubicBezTo>
                    <a:pt x="370" y="168"/>
                    <a:pt x="370" y="168"/>
                    <a:pt x="370" y="168"/>
                  </a:cubicBezTo>
                  <a:cubicBezTo>
                    <a:pt x="370" y="168"/>
                    <a:pt x="371" y="168"/>
                    <a:pt x="371" y="168"/>
                  </a:cubicBezTo>
                  <a:cubicBezTo>
                    <a:pt x="371" y="168"/>
                    <a:pt x="371" y="168"/>
                    <a:pt x="371" y="168"/>
                  </a:cubicBezTo>
                  <a:cubicBezTo>
                    <a:pt x="371" y="169"/>
                    <a:pt x="371" y="169"/>
                    <a:pt x="371" y="169"/>
                  </a:cubicBezTo>
                  <a:cubicBezTo>
                    <a:pt x="371" y="169"/>
                    <a:pt x="371" y="169"/>
                    <a:pt x="371" y="169"/>
                  </a:cubicBezTo>
                  <a:cubicBezTo>
                    <a:pt x="371" y="169"/>
                    <a:pt x="371" y="169"/>
                    <a:pt x="371" y="169"/>
                  </a:cubicBezTo>
                  <a:cubicBezTo>
                    <a:pt x="371" y="169"/>
                    <a:pt x="371" y="169"/>
                    <a:pt x="371" y="169"/>
                  </a:cubicBezTo>
                  <a:cubicBezTo>
                    <a:pt x="371" y="169"/>
                    <a:pt x="371" y="169"/>
                    <a:pt x="371" y="169"/>
                  </a:cubicBezTo>
                  <a:cubicBezTo>
                    <a:pt x="371" y="169"/>
                    <a:pt x="371" y="169"/>
                    <a:pt x="370" y="169"/>
                  </a:cubicBezTo>
                  <a:cubicBezTo>
                    <a:pt x="370" y="169"/>
                    <a:pt x="370" y="169"/>
                    <a:pt x="370" y="169"/>
                  </a:cubicBezTo>
                  <a:cubicBezTo>
                    <a:pt x="369" y="169"/>
                    <a:pt x="369" y="169"/>
                    <a:pt x="369" y="169"/>
                  </a:cubicBezTo>
                  <a:cubicBezTo>
                    <a:pt x="369" y="169"/>
                    <a:pt x="369" y="169"/>
                    <a:pt x="369" y="169"/>
                  </a:cubicBezTo>
                  <a:cubicBezTo>
                    <a:pt x="369" y="169"/>
                    <a:pt x="369" y="169"/>
                    <a:pt x="369" y="169"/>
                  </a:cubicBezTo>
                  <a:cubicBezTo>
                    <a:pt x="369" y="169"/>
                    <a:pt x="369" y="169"/>
                    <a:pt x="369" y="169"/>
                  </a:cubicBezTo>
                  <a:cubicBezTo>
                    <a:pt x="369" y="169"/>
                    <a:pt x="369" y="169"/>
                    <a:pt x="369" y="169"/>
                  </a:cubicBezTo>
                  <a:cubicBezTo>
                    <a:pt x="368" y="169"/>
                    <a:pt x="368" y="169"/>
                    <a:pt x="368" y="169"/>
                  </a:cubicBezTo>
                  <a:cubicBezTo>
                    <a:pt x="368" y="169"/>
                    <a:pt x="368" y="169"/>
                    <a:pt x="367" y="169"/>
                  </a:cubicBezTo>
                  <a:cubicBezTo>
                    <a:pt x="367" y="170"/>
                    <a:pt x="367" y="170"/>
                    <a:pt x="367" y="170"/>
                  </a:cubicBezTo>
                  <a:cubicBezTo>
                    <a:pt x="367" y="170"/>
                    <a:pt x="367" y="170"/>
                    <a:pt x="367" y="170"/>
                  </a:cubicBezTo>
                  <a:cubicBezTo>
                    <a:pt x="367" y="170"/>
                    <a:pt x="367" y="170"/>
                    <a:pt x="367" y="170"/>
                  </a:cubicBezTo>
                  <a:cubicBezTo>
                    <a:pt x="367" y="170"/>
                    <a:pt x="367" y="170"/>
                    <a:pt x="366" y="171"/>
                  </a:cubicBezTo>
                  <a:cubicBezTo>
                    <a:pt x="366" y="171"/>
                    <a:pt x="366" y="171"/>
                    <a:pt x="366" y="171"/>
                  </a:cubicBezTo>
                  <a:cubicBezTo>
                    <a:pt x="366" y="171"/>
                    <a:pt x="366" y="171"/>
                    <a:pt x="365" y="171"/>
                  </a:cubicBezTo>
                  <a:cubicBezTo>
                    <a:pt x="365" y="171"/>
                    <a:pt x="365" y="171"/>
                    <a:pt x="365" y="171"/>
                  </a:cubicBezTo>
                  <a:cubicBezTo>
                    <a:pt x="365" y="171"/>
                    <a:pt x="365" y="171"/>
                    <a:pt x="365" y="171"/>
                  </a:cubicBezTo>
                  <a:cubicBezTo>
                    <a:pt x="365" y="171"/>
                    <a:pt x="365" y="171"/>
                    <a:pt x="365" y="171"/>
                  </a:cubicBezTo>
                  <a:cubicBezTo>
                    <a:pt x="365" y="171"/>
                    <a:pt x="365" y="171"/>
                    <a:pt x="365" y="171"/>
                  </a:cubicBezTo>
                  <a:cubicBezTo>
                    <a:pt x="364" y="171"/>
                    <a:pt x="364" y="171"/>
                    <a:pt x="364" y="171"/>
                  </a:cubicBezTo>
                  <a:cubicBezTo>
                    <a:pt x="364" y="170"/>
                    <a:pt x="363" y="170"/>
                    <a:pt x="363" y="170"/>
                  </a:cubicBezTo>
                  <a:cubicBezTo>
                    <a:pt x="363" y="170"/>
                    <a:pt x="363" y="170"/>
                    <a:pt x="363" y="170"/>
                  </a:cubicBezTo>
                  <a:cubicBezTo>
                    <a:pt x="363" y="170"/>
                    <a:pt x="363" y="170"/>
                    <a:pt x="362" y="169"/>
                  </a:cubicBezTo>
                  <a:cubicBezTo>
                    <a:pt x="362" y="169"/>
                    <a:pt x="362" y="169"/>
                    <a:pt x="362" y="169"/>
                  </a:cubicBezTo>
                  <a:cubicBezTo>
                    <a:pt x="362" y="169"/>
                    <a:pt x="362" y="169"/>
                    <a:pt x="362" y="169"/>
                  </a:cubicBezTo>
                  <a:cubicBezTo>
                    <a:pt x="362" y="169"/>
                    <a:pt x="362" y="169"/>
                    <a:pt x="361" y="169"/>
                  </a:cubicBezTo>
                  <a:cubicBezTo>
                    <a:pt x="361" y="169"/>
                    <a:pt x="361" y="168"/>
                    <a:pt x="361" y="168"/>
                  </a:cubicBezTo>
                  <a:cubicBezTo>
                    <a:pt x="361" y="168"/>
                    <a:pt x="361" y="169"/>
                    <a:pt x="361" y="169"/>
                  </a:cubicBezTo>
                  <a:cubicBezTo>
                    <a:pt x="361" y="169"/>
                    <a:pt x="361" y="169"/>
                    <a:pt x="360" y="169"/>
                  </a:cubicBezTo>
                  <a:cubicBezTo>
                    <a:pt x="360" y="169"/>
                    <a:pt x="360" y="169"/>
                    <a:pt x="360" y="169"/>
                  </a:cubicBezTo>
                  <a:cubicBezTo>
                    <a:pt x="360" y="169"/>
                    <a:pt x="360" y="169"/>
                    <a:pt x="360" y="169"/>
                  </a:cubicBezTo>
                  <a:cubicBezTo>
                    <a:pt x="359" y="169"/>
                    <a:pt x="359" y="169"/>
                    <a:pt x="359" y="169"/>
                  </a:cubicBezTo>
                  <a:cubicBezTo>
                    <a:pt x="358" y="170"/>
                    <a:pt x="358" y="170"/>
                    <a:pt x="358" y="170"/>
                  </a:cubicBezTo>
                  <a:cubicBezTo>
                    <a:pt x="357" y="170"/>
                    <a:pt x="357" y="170"/>
                    <a:pt x="357" y="170"/>
                  </a:cubicBezTo>
                  <a:cubicBezTo>
                    <a:pt x="357" y="170"/>
                    <a:pt x="356" y="170"/>
                    <a:pt x="356" y="170"/>
                  </a:cubicBezTo>
                  <a:cubicBezTo>
                    <a:pt x="356" y="170"/>
                    <a:pt x="356" y="170"/>
                    <a:pt x="356" y="170"/>
                  </a:cubicBezTo>
                  <a:cubicBezTo>
                    <a:pt x="356" y="170"/>
                    <a:pt x="356" y="170"/>
                    <a:pt x="356" y="170"/>
                  </a:cubicBezTo>
                  <a:cubicBezTo>
                    <a:pt x="356" y="170"/>
                    <a:pt x="356" y="170"/>
                    <a:pt x="356" y="170"/>
                  </a:cubicBezTo>
                  <a:cubicBezTo>
                    <a:pt x="356" y="170"/>
                    <a:pt x="356" y="170"/>
                    <a:pt x="356" y="170"/>
                  </a:cubicBezTo>
                  <a:cubicBezTo>
                    <a:pt x="356" y="169"/>
                    <a:pt x="356" y="169"/>
                    <a:pt x="355" y="169"/>
                  </a:cubicBezTo>
                  <a:cubicBezTo>
                    <a:pt x="355" y="168"/>
                    <a:pt x="355" y="168"/>
                    <a:pt x="354" y="168"/>
                  </a:cubicBezTo>
                  <a:cubicBezTo>
                    <a:pt x="354" y="168"/>
                    <a:pt x="354" y="168"/>
                    <a:pt x="353" y="167"/>
                  </a:cubicBezTo>
                  <a:cubicBezTo>
                    <a:pt x="353" y="167"/>
                    <a:pt x="353" y="167"/>
                    <a:pt x="352" y="167"/>
                  </a:cubicBezTo>
                  <a:cubicBezTo>
                    <a:pt x="352" y="167"/>
                    <a:pt x="352" y="167"/>
                    <a:pt x="352" y="167"/>
                  </a:cubicBezTo>
                  <a:cubicBezTo>
                    <a:pt x="351" y="167"/>
                    <a:pt x="351" y="167"/>
                    <a:pt x="351" y="168"/>
                  </a:cubicBezTo>
                  <a:cubicBezTo>
                    <a:pt x="351" y="168"/>
                    <a:pt x="351" y="168"/>
                    <a:pt x="351" y="168"/>
                  </a:cubicBezTo>
                  <a:cubicBezTo>
                    <a:pt x="351" y="168"/>
                    <a:pt x="350" y="168"/>
                    <a:pt x="350" y="169"/>
                  </a:cubicBezTo>
                  <a:cubicBezTo>
                    <a:pt x="350" y="169"/>
                    <a:pt x="350" y="169"/>
                    <a:pt x="350" y="169"/>
                  </a:cubicBezTo>
                  <a:cubicBezTo>
                    <a:pt x="350" y="170"/>
                    <a:pt x="350" y="170"/>
                    <a:pt x="350" y="170"/>
                  </a:cubicBezTo>
                  <a:cubicBezTo>
                    <a:pt x="350" y="170"/>
                    <a:pt x="350" y="171"/>
                    <a:pt x="350" y="171"/>
                  </a:cubicBezTo>
                  <a:cubicBezTo>
                    <a:pt x="350" y="171"/>
                    <a:pt x="351" y="171"/>
                    <a:pt x="351" y="172"/>
                  </a:cubicBezTo>
                  <a:cubicBezTo>
                    <a:pt x="351" y="172"/>
                    <a:pt x="351" y="172"/>
                    <a:pt x="351" y="172"/>
                  </a:cubicBezTo>
                  <a:cubicBezTo>
                    <a:pt x="351" y="172"/>
                    <a:pt x="352" y="172"/>
                    <a:pt x="352" y="173"/>
                  </a:cubicBezTo>
                  <a:cubicBezTo>
                    <a:pt x="352" y="173"/>
                    <a:pt x="352" y="173"/>
                    <a:pt x="353" y="173"/>
                  </a:cubicBezTo>
                  <a:cubicBezTo>
                    <a:pt x="353" y="173"/>
                    <a:pt x="353" y="173"/>
                    <a:pt x="354" y="173"/>
                  </a:cubicBezTo>
                  <a:cubicBezTo>
                    <a:pt x="354" y="173"/>
                    <a:pt x="354" y="173"/>
                    <a:pt x="354" y="173"/>
                  </a:cubicBezTo>
                  <a:cubicBezTo>
                    <a:pt x="354" y="173"/>
                    <a:pt x="354" y="173"/>
                    <a:pt x="354" y="173"/>
                  </a:cubicBezTo>
                  <a:cubicBezTo>
                    <a:pt x="354" y="173"/>
                    <a:pt x="355" y="173"/>
                    <a:pt x="355" y="173"/>
                  </a:cubicBezTo>
                  <a:cubicBezTo>
                    <a:pt x="355" y="173"/>
                    <a:pt x="355" y="173"/>
                    <a:pt x="355" y="173"/>
                  </a:cubicBezTo>
                  <a:cubicBezTo>
                    <a:pt x="355" y="173"/>
                    <a:pt x="355" y="173"/>
                    <a:pt x="355" y="173"/>
                  </a:cubicBezTo>
                  <a:cubicBezTo>
                    <a:pt x="355" y="172"/>
                    <a:pt x="355" y="172"/>
                    <a:pt x="356" y="172"/>
                  </a:cubicBezTo>
                  <a:cubicBezTo>
                    <a:pt x="356" y="172"/>
                    <a:pt x="356" y="172"/>
                    <a:pt x="356" y="172"/>
                  </a:cubicBezTo>
                  <a:cubicBezTo>
                    <a:pt x="356" y="172"/>
                    <a:pt x="356" y="172"/>
                    <a:pt x="356" y="172"/>
                  </a:cubicBezTo>
                  <a:cubicBezTo>
                    <a:pt x="356" y="172"/>
                    <a:pt x="356" y="172"/>
                    <a:pt x="356" y="172"/>
                  </a:cubicBezTo>
                  <a:cubicBezTo>
                    <a:pt x="357" y="173"/>
                    <a:pt x="357" y="173"/>
                    <a:pt x="357" y="173"/>
                  </a:cubicBezTo>
                  <a:cubicBezTo>
                    <a:pt x="357" y="173"/>
                    <a:pt x="357" y="173"/>
                    <a:pt x="357" y="173"/>
                  </a:cubicBezTo>
                  <a:cubicBezTo>
                    <a:pt x="357" y="173"/>
                    <a:pt x="358" y="173"/>
                    <a:pt x="358" y="173"/>
                  </a:cubicBezTo>
                  <a:cubicBezTo>
                    <a:pt x="358" y="173"/>
                    <a:pt x="358" y="174"/>
                    <a:pt x="358" y="174"/>
                  </a:cubicBezTo>
                  <a:cubicBezTo>
                    <a:pt x="359" y="174"/>
                    <a:pt x="359" y="174"/>
                    <a:pt x="359" y="174"/>
                  </a:cubicBezTo>
                  <a:cubicBezTo>
                    <a:pt x="360" y="174"/>
                    <a:pt x="360" y="174"/>
                    <a:pt x="360" y="175"/>
                  </a:cubicBezTo>
                  <a:cubicBezTo>
                    <a:pt x="361" y="175"/>
                    <a:pt x="361" y="175"/>
                    <a:pt x="362" y="175"/>
                  </a:cubicBezTo>
                  <a:cubicBezTo>
                    <a:pt x="362" y="175"/>
                    <a:pt x="362" y="175"/>
                    <a:pt x="362" y="175"/>
                  </a:cubicBezTo>
                  <a:cubicBezTo>
                    <a:pt x="362" y="175"/>
                    <a:pt x="363" y="175"/>
                    <a:pt x="363" y="175"/>
                  </a:cubicBezTo>
                  <a:cubicBezTo>
                    <a:pt x="363" y="175"/>
                    <a:pt x="364" y="175"/>
                    <a:pt x="364" y="174"/>
                  </a:cubicBezTo>
                  <a:cubicBezTo>
                    <a:pt x="364" y="174"/>
                    <a:pt x="365" y="174"/>
                    <a:pt x="365" y="174"/>
                  </a:cubicBezTo>
                  <a:cubicBezTo>
                    <a:pt x="365" y="174"/>
                    <a:pt x="366" y="174"/>
                    <a:pt x="366" y="174"/>
                  </a:cubicBezTo>
                  <a:cubicBezTo>
                    <a:pt x="366" y="174"/>
                    <a:pt x="367" y="174"/>
                    <a:pt x="367" y="174"/>
                  </a:cubicBezTo>
                  <a:cubicBezTo>
                    <a:pt x="367" y="174"/>
                    <a:pt x="367" y="174"/>
                    <a:pt x="368" y="174"/>
                  </a:cubicBezTo>
                  <a:cubicBezTo>
                    <a:pt x="368" y="174"/>
                    <a:pt x="368" y="174"/>
                    <a:pt x="368" y="174"/>
                  </a:cubicBezTo>
                  <a:cubicBezTo>
                    <a:pt x="369" y="174"/>
                    <a:pt x="369" y="174"/>
                    <a:pt x="369" y="174"/>
                  </a:cubicBezTo>
                  <a:cubicBezTo>
                    <a:pt x="369" y="174"/>
                    <a:pt x="369" y="174"/>
                    <a:pt x="370" y="174"/>
                  </a:cubicBezTo>
                  <a:cubicBezTo>
                    <a:pt x="370" y="174"/>
                    <a:pt x="370" y="174"/>
                    <a:pt x="370" y="174"/>
                  </a:cubicBezTo>
                  <a:cubicBezTo>
                    <a:pt x="370" y="174"/>
                    <a:pt x="370" y="174"/>
                    <a:pt x="370" y="174"/>
                  </a:cubicBezTo>
                  <a:cubicBezTo>
                    <a:pt x="371" y="174"/>
                    <a:pt x="371" y="174"/>
                    <a:pt x="371" y="174"/>
                  </a:cubicBezTo>
                  <a:cubicBezTo>
                    <a:pt x="371" y="174"/>
                    <a:pt x="372" y="174"/>
                    <a:pt x="372" y="175"/>
                  </a:cubicBezTo>
                  <a:cubicBezTo>
                    <a:pt x="373" y="175"/>
                    <a:pt x="373" y="175"/>
                    <a:pt x="374" y="175"/>
                  </a:cubicBezTo>
                  <a:cubicBezTo>
                    <a:pt x="374" y="175"/>
                    <a:pt x="375" y="175"/>
                    <a:pt x="375" y="176"/>
                  </a:cubicBezTo>
                  <a:cubicBezTo>
                    <a:pt x="376" y="176"/>
                    <a:pt x="376" y="176"/>
                    <a:pt x="377" y="176"/>
                  </a:cubicBezTo>
                  <a:cubicBezTo>
                    <a:pt x="377" y="176"/>
                    <a:pt x="377" y="176"/>
                    <a:pt x="377" y="176"/>
                  </a:cubicBezTo>
                  <a:cubicBezTo>
                    <a:pt x="377" y="176"/>
                    <a:pt x="378" y="176"/>
                    <a:pt x="378" y="176"/>
                  </a:cubicBezTo>
                  <a:cubicBezTo>
                    <a:pt x="378" y="176"/>
                    <a:pt x="378" y="175"/>
                    <a:pt x="378" y="175"/>
                  </a:cubicBezTo>
                  <a:cubicBezTo>
                    <a:pt x="378" y="175"/>
                    <a:pt x="378" y="175"/>
                    <a:pt x="379" y="175"/>
                  </a:cubicBezTo>
                  <a:cubicBezTo>
                    <a:pt x="379" y="175"/>
                    <a:pt x="379" y="175"/>
                    <a:pt x="379" y="175"/>
                  </a:cubicBezTo>
                  <a:cubicBezTo>
                    <a:pt x="379" y="175"/>
                    <a:pt x="379" y="175"/>
                    <a:pt x="379" y="174"/>
                  </a:cubicBezTo>
                  <a:cubicBezTo>
                    <a:pt x="379" y="174"/>
                    <a:pt x="379" y="174"/>
                    <a:pt x="379" y="174"/>
                  </a:cubicBezTo>
                  <a:cubicBezTo>
                    <a:pt x="379" y="174"/>
                    <a:pt x="379" y="174"/>
                    <a:pt x="379" y="173"/>
                  </a:cubicBezTo>
                  <a:cubicBezTo>
                    <a:pt x="379" y="173"/>
                    <a:pt x="379" y="172"/>
                    <a:pt x="379" y="172"/>
                  </a:cubicBezTo>
                  <a:cubicBezTo>
                    <a:pt x="380" y="171"/>
                    <a:pt x="380" y="171"/>
                    <a:pt x="381" y="171"/>
                  </a:cubicBezTo>
                  <a:cubicBezTo>
                    <a:pt x="381" y="170"/>
                    <a:pt x="382" y="170"/>
                    <a:pt x="382" y="169"/>
                  </a:cubicBezTo>
                  <a:cubicBezTo>
                    <a:pt x="383" y="169"/>
                    <a:pt x="384" y="169"/>
                    <a:pt x="385" y="168"/>
                  </a:cubicBezTo>
                  <a:cubicBezTo>
                    <a:pt x="385" y="168"/>
                    <a:pt x="385" y="168"/>
                    <a:pt x="385" y="168"/>
                  </a:cubicBezTo>
                  <a:cubicBezTo>
                    <a:pt x="385" y="168"/>
                    <a:pt x="385" y="168"/>
                    <a:pt x="385" y="168"/>
                  </a:cubicBezTo>
                  <a:cubicBezTo>
                    <a:pt x="386" y="168"/>
                    <a:pt x="386" y="168"/>
                    <a:pt x="386" y="168"/>
                  </a:cubicBezTo>
                  <a:cubicBezTo>
                    <a:pt x="386" y="168"/>
                    <a:pt x="386" y="168"/>
                    <a:pt x="386" y="167"/>
                  </a:cubicBezTo>
                  <a:cubicBezTo>
                    <a:pt x="386" y="167"/>
                    <a:pt x="387" y="167"/>
                    <a:pt x="387" y="167"/>
                  </a:cubicBezTo>
                  <a:cubicBezTo>
                    <a:pt x="387" y="167"/>
                    <a:pt x="387" y="167"/>
                    <a:pt x="387" y="167"/>
                  </a:cubicBezTo>
                  <a:cubicBezTo>
                    <a:pt x="387" y="167"/>
                    <a:pt x="387" y="167"/>
                    <a:pt x="387" y="167"/>
                  </a:cubicBezTo>
                  <a:cubicBezTo>
                    <a:pt x="387" y="167"/>
                    <a:pt x="388" y="167"/>
                    <a:pt x="388" y="167"/>
                  </a:cubicBezTo>
                  <a:cubicBezTo>
                    <a:pt x="388" y="166"/>
                    <a:pt x="389" y="166"/>
                    <a:pt x="390" y="166"/>
                  </a:cubicBezTo>
                  <a:cubicBezTo>
                    <a:pt x="390" y="165"/>
                    <a:pt x="391" y="165"/>
                    <a:pt x="391" y="164"/>
                  </a:cubicBezTo>
                  <a:cubicBezTo>
                    <a:pt x="392" y="164"/>
                    <a:pt x="392" y="164"/>
                    <a:pt x="392" y="163"/>
                  </a:cubicBezTo>
                  <a:cubicBezTo>
                    <a:pt x="393" y="163"/>
                    <a:pt x="393" y="162"/>
                    <a:pt x="393" y="162"/>
                  </a:cubicBezTo>
                  <a:cubicBezTo>
                    <a:pt x="393" y="161"/>
                    <a:pt x="393" y="161"/>
                    <a:pt x="393" y="161"/>
                  </a:cubicBezTo>
                  <a:cubicBezTo>
                    <a:pt x="393" y="161"/>
                    <a:pt x="393" y="160"/>
                    <a:pt x="394" y="160"/>
                  </a:cubicBezTo>
                  <a:cubicBezTo>
                    <a:pt x="394" y="160"/>
                    <a:pt x="394" y="159"/>
                    <a:pt x="395" y="159"/>
                  </a:cubicBezTo>
                  <a:cubicBezTo>
                    <a:pt x="395" y="159"/>
                    <a:pt x="395" y="158"/>
                    <a:pt x="396" y="158"/>
                  </a:cubicBezTo>
                  <a:cubicBezTo>
                    <a:pt x="396" y="158"/>
                    <a:pt x="397" y="157"/>
                    <a:pt x="397" y="156"/>
                  </a:cubicBezTo>
                  <a:cubicBezTo>
                    <a:pt x="398" y="156"/>
                    <a:pt x="398" y="155"/>
                    <a:pt x="399" y="155"/>
                  </a:cubicBezTo>
                  <a:cubicBezTo>
                    <a:pt x="399" y="154"/>
                    <a:pt x="399" y="154"/>
                    <a:pt x="400" y="153"/>
                  </a:cubicBezTo>
                  <a:cubicBezTo>
                    <a:pt x="400" y="153"/>
                    <a:pt x="400" y="152"/>
                    <a:pt x="399" y="152"/>
                  </a:cubicBezTo>
                  <a:cubicBezTo>
                    <a:pt x="399" y="152"/>
                    <a:pt x="399" y="152"/>
                    <a:pt x="399" y="152"/>
                  </a:cubicBezTo>
                  <a:cubicBezTo>
                    <a:pt x="399" y="152"/>
                    <a:pt x="399" y="152"/>
                    <a:pt x="399" y="151"/>
                  </a:cubicBezTo>
                  <a:cubicBezTo>
                    <a:pt x="399" y="151"/>
                    <a:pt x="399" y="151"/>
                    <a:pt x="399" y="151"/>
                  </a:cubicBezTo>
                  <a:cubicBezTo>
                    <a:pt x="399" y="151"/>
                    <a:pt x="399" y="151"/>
                    <a:pt x="399" y="151"/>
                  </a:cubicBezTo>
                  <a:cubicBezTo>
                    <a:pt x="399" y="151"/>
                    <a:pt x="399" y="151"/>
                    <a:pt x="399" y="151"/>
                  </a:cubicBezTo>
                  <a:moveTo>
                    <a:pt x="421" y="151"/>
                  </a:moveTo>
                  <a:cubicBezTo>
                    <a:pt x="420" y="151"/>
                    <a:pt x="420" y="151"/>
                    <a:pt x="420" y="151"/>
                  </a:cubicBezTo>
                  <a:cubicBezTo>
                    <a:pt x="420" y="151"/>
                    <a:pt x="420" y="151"/>
                    <a:pt x="420" y="151"/>
                  </a:cubicBezTo>
                  <a:cubicBezTo>
                    <a:pt x="420" y="151"/>
                    <a:pt x="420" y="151"/>
                    <a:pt x="420" y="151"/>
                  </a:cubicBezTo>
                  <a:cubicBezTo>
                    <a:pt x="420" y="151"/>
                    <a:pt x="420" y="151"/>
                    <a:pt x="420" y="151"/>
                  </a:cubicBezTo>
                  <a:cubicBezTo>
                    <a:pt x="420" y="151"/>
                    <a:pt x="420" y="151"/>
                    <a:pt x="420" y="151"/>
                  </a:cubicBezTo>
                  <a:cubicBezTo>
                    <a:pt x="420" y="152"/>
                    <a:pt x="421" y="153"/>
                    <a:pt x="421" y="153"/>
                  </a:cubicBezTo>
                  <a:cubicBezTo>
                    <a:pt x="421" y="154"/>
                    <a:pt x="422" y="154"/>
                    <a:pt x="423" y="155"/>
                  </a:cubicBezTo>
                  <a:cubicBezTo>
                    <a:pt x="424" y="155"/>
                    <a:pt x="424" y="156"/>
                    <a:pt x="425" y="156"/>
                  </a:cubicBezTo>
                  <a:cubicBezTo>
                    <a:pt x="426" y="156"/>
                    <a:pt x="427" y="157"/>
                    <a:pt x="428" y="157"/>
                  </a:cubicBezTo>
                  <a:cubicBezTo>
                    <a:pt x="428" y="157"/>
                    <a:pt x="428" y="157"/>
                    <a:pt x="428" y="157"/>
                  </a:cubicBezTo>
                  <a:cubicBezTo>
                    <a:pt x="428" y="157"/>
                    <a:pt x="429" y="157"/>
                    <a:pt x="429" y="157"/>
                  </a:cubicBezTo>
                  <a:cubicBezTo>
                    <a:pt x="429" y="157"/>
                    <a:pt x="429" y="157"/>
                    <a:pt x="429" y="157"/>
                  </a:cubicBezTo>
                  <a:cubicBezTo>
                    <a:pt x="429" y="158"/>
                    <a:pt x="430" y="158"/>
                    <a:pt x="430" y="158"/>
                  </a:cubicBezTo>
                  <a:cubicBezTo>
                    <a:pt x="430" y="158"/>
                    <a:pt x="430" y="158"/>
                    <a:pt x="430" y="158"/>
                  </a:cubicBezTo>
                  <a:cubicBezTo>
                    <a:pt x="430" y="158"/>
                    <a:pt x="429" y="158"/>
                    <a:pt x="429" y="158"/>
                  </a:cubicBezTo>
                  <a:cubicBezTo>
                    <a:pt x="429" y="158"/>
                    <a:pt x="429" y="158"/>
                    <a:pt x="429" y="158"/>
                  </a:cubicBezTo>
                  <a:cubicBezTo>
                    <a:pt x="429" y="158"/>
                    <a:pt x="429" y="158"/>
                    <a:pt x="429" y="158"/>
                  </a:cubicBezTo>
                  <a:cubicBezTo>
                    <a:pt x="428" y="158"/>
                    <a:pt x="428" y="158"/>
                    <a:pt x="427" y="158"/>
                  </a:cubicBezTo>
                  <a:cubicBezTo>
                    <a:pt x="426" y="158"/>
                    <a:pt x="426" y="157"/>
                    <a:pt x="425" y="157"/>
                  </a:cubicBezTo>
                  <a:cubicBezTo>
                    <a:pt x="424" y="157"/>
                    <a:pt x="424" y="157"/>
                    <a:pt x="423" y="157"/>
                  </a:cubicBezTo>
                  <a:cubicBezTo>
                    <a:pt x="422" y="157"/>
                    <a:pt x="422" y="157"/>
                    <a:pt x="421" y="156"/>
                  </a:cubicBezTo>
                  <a:cubicBezTo>
                    <a:pt x="421" y="156"/>
                    <a:pt x="421" y="156"/>
                    <a:pt x="420" y="156"/>
                  </a:cubicBezTo>
                  <a:cubicBezTo>
                    <a:pt x="420" y="156"/>
                    <a:pt x="420" y="155"/>
                    <a:pt x="420" y="155"/>
                  </a:cubicBezTo>
                  <a:cubicBezTo>
                    <a:pt x="419" y="155"/>
                    <a:pt x="419" y="154"/>
                    <a:pt x="419" y="154"/>
                  </a:cubicBezTo>
                  <a:cubicBezTo>
                    <a:pt x="419" y="154"/>
                    <a:pt x="419" y="153"/>
                    <a:pt x="419" y="153"/>
                  </a:cubicBezTo>
                  <a:cubicBezTo>
                    <a:pt x="418" y="153"/>
                    <a:pt x="418" y="153"/>
                    <a:pt x="418" y="153"/>
                  </a:cubicBezTo>
                  <a:cubicBezTo>
                    <a:pt x="418" y="152"/>
                    <a:pt x="418" y="152"/>
                    <a:pt x="418" y="152"/>
                  </a:cubicBezTo>
                  <a:cubicBezTo>
                    <a:pt x="418" y="152"/>
                    <a:pt x="418" y="152"/>
                    <a:pt x="418" y="152"/>
                  </a:cubicBezTo>
                  <a:cubicBezTo>
                    <a:pt x="418" y="152"/>
                    <a:pt x="418" y="152"/>
                    <a:pt x="418" y="151"/>
                  </a:cubicBezTo>
                  <a:cubicBezTo>
                    <a:pt x="418" y="151"/>
                    <a:pt x="418" y="151"/>
                    <a:pt x="418" y="151"/>
                  </a:cubicBezTo>
                  <a:cubicBezTo>
                    <a:pt x="418" y="151"/>
                    <a:pt x="418" y="151"/>
                    <a:pt x="418" y="151"/>
                  </a:cubicBezTo>
                  <a:cubicBezTo>
                    <a:pt x="418" y="151"/>
                    <a:pt x="418" y="151"/>
                    <a:pt x="418" y="151"/>
                  </a:cubicBezTo>
                  <a:cubicBezTo>
                    <a:pt x="418" y="151"/>
                    <a:pt x="418" y="151"/>
                    <a:pt x="418" y="151"/>
                  </a:cubicBezTo>
                  <a:cubicBezTo>
                    <a:pt x="417" y="151"/>
                    <a:pt x="417" y="151"/>
                    <a:pt x="417" y="151"/>
                  </a:cubicBezTo>
                  <a:cubicBezTo>
                    <a:pt x="417" y="151"/>
                    <a:pt x="417" y="151"/>
                    <a:pt x="417" y="151"/>
                  </a:cubicBezTo>
                  <a:cubicBezTo>
                    <a:pt x="417" y="151"/>
                    <a:pt x="417" y="151"/>
                    <a:pt x="417" y="152"/>
                  </a:cubicBezTo>
                  <a:cubicBezTo>
                    <a:pt x="417" y="152"/>
                    <a:pt x="417" y="152"/>
                    <a:pt x="417" y="152"/>
                  </a:cubicBezTo>
                  <a:cubicBezTo>
                    <a:pt x="417" y="152"/>
                    <a:pt x="417" y="152"/>
                    <a:pt x="417" y="152"/>
                  </a:cubicBezTo>
                  <a:cubicBezTo>
                    <a:pt x="417" y="152"/>
                    <a:pt x="417" y="152"/>
                    <a:pt x="417" y="152"/>
                  </a:cubicBezTo>
                  <a:cubicBezTo>
                    <a:pt x="417" y="152"/>
                    <a:pt x="417" y="153"/>
                    <a:pt x="417" y="153"/>
                  </a:cubicBezTo>
                  <a:cubicBezTo>
                    <a:pt x="417" y="153"/>
                    <a:pt x="417" y="153"/>
                    <a:pt x="417" y="153"/>
                  </a:cubicBezTo>
                  <a:cubicBezTo>
                    <a:pt x="418" y="153"/>
                    <a:pt x="418" y="153"/>
                    <a:pt x="418" y="153"/>
                  </a:cubicBezTo>
                  <a:cubicBezTo>
                    <a:pt x="418" y="154"/>
                    <a:pt x="418" y="154"/>
                    <a:pt x="418" y="155"/>
                  </a:cubicBezTo>
                  <a:cubicBezTo>
                    <a:pt x="418" y="155"/>
                    <a:pt x="419" y="155"/>
                    <a:pt x="419" y="156"/>
                  </a:cubicBezTo>
                  <a:cubicBezTo>
                    <a:pt x="419" y="156"/>
                    <a:pt x="419" y="156"/>
                    <a:pt x="420" y="157"/>
                  </a:cubicBezTo>
                  <a:cubicBezTo>
                    <a:pt x="420" y="157"/>
                    <a:pt x="421" y="157"/>
                    <a:pt x="421" y="157"/>
                  </a:cubicBezTo>
                  <a:cubicBezTo>
                    <a:pt x="421" y="158"/>
                    <a:pt x="422" y="158"/>
                    <a:pt x="423" y="158"/>
                  </a:cubicBezTo>
                  <a:cubicBezTo>
                    <a:pt x="423" y="158"/>
                    <a:pt x="424" y="158"/>
                    <a:pt x="425" y="158"/>
                  </a:cubicBezTo>
                  <a:cubicBezTo>
                    <a:pt x="426" y="158"/>
                    <a:pt x="426" y="158"/>
                    <a:pt x="427" y="159"/>
                  </a:cubicBezTo>
                  <a:cubicBezTo>
                    <a:pt x="428" y="159"/>
                    <a:pt x="428" y="159"/>
                    <a:pt x="429" y="159"/>
                  </a:cubicBezTo>
                  <a:cubicBezTo>
                    <a:pt x="429" y="159"/>
                    <a:pt x="429" y="159"/>
                    <a:pt x="430" y="159"/>
                  </a:cubicBezTo>
                  <a:cubicBezTo>
                    <a:pt x="430" y="159"/>
                    <a:pt x="430" y="159"/>
                    <a:pt x="430" y="159"/>
                  </a:cubicBezTo>
                  <a:cubicBezTo>
                    <a:pt x="430" y="158"/>
                    <a:pt x="431" y="158"/>
                    <a:pt x="431" y="158"/>
                  </a:cubicBezTo>
                  <a:cubicBezTo>
                    <a:pt x="431" y="158"/>
                    <a:pt x="431" y="158"/>
                    <a:pt x="431" y="158"/>
                  </a:cubicBezTo>
                  <a:cubicBezTo>
                    <a:pt x="431" y="158"/>
                    <a:pt x="431" y="158"/>
                    <a:pt x="431" y="158"/>
                  </a:cubicBezTo>
                  <a:cubicBezTo>
                    <a:pt x="431" y="157"/>
                    <a:pt x="431" y="157"/>
                    <a:pt x="431" y="157"/>
                  </a:cubicBezTo>
                  <a:cubicBezTo>
                    <a:pt x="431" y="157"/>
                    <a:pt x="430" y="157"/>
                    <a:pt x="430" y="157"/>
                  </a:cubicBezTo>
                  <a:cubicBezTo>
                    <a:pt x="430" y="157"/>
                    <a:pt x="430" y="157"/>
                    <a:pt x="429" y="156"/>
                  </a:cubicBezTo>
                  <a:cubicBezTo>
                    <a:pt x="429" y="156"/>
                    <a:pt x="428" y="156"/>
                    <a:pt x="428" y="156"/>
                  </a:cubicBezTo>
                  <a:cubicBezTo>
                    <a:pt x="427" y="156"/>
                    <a:pt x="427" y="155"/>
                    <a:pt x="426" y="155"/>
                  </a:cubicBezTo>
                  <a:cubicBezTo>
                    <a:pt x="425" y="155"/>
                    <a:pt x="424" y="154"/>
                    <a:pt x="424" y="154"/>
                  </a:cubicBezTo>
                  <a:cubicBezTo>
                    <a:pt x="423" y="154"/>
                    <a:pt x="422" y="153"/>
                    <a:pt x="422" y="153"/>
                  </a:cubicBezTo>
                  <a:cubicBezTo>
                    <a:pt x="422" y="152"/>
                    <a:pt x="421" y="152"/>
                    <a:pt x="421" y="151"/>
                  </a:cubicBezTo>
                  <a:cubicBezTo>
                    <a:pt x="421" y="151"/>
                    <a:pt x="421" y="151"/>
                    <a:pt x="421" y="151"/>
                  </a:cubicBezTo>
                  <a:cubicBezTo>
                    <a:pt x="421" y="151"/>
                    <a:pt x="421" y="151"/>
                    <a:pt x="421" y="151"/>
                  </a:cubicBezTo>
                  <a:cubicBezTo>
                    <a:pt x="421" y="151"/>
                    <a:pt x="421" y="151"/>
                    <a:pt x="421" y="151"/>
                  </a:cubicBezTo>
                  <a:cubicBezTo>
                    <a:pt x="421" y="151"/>
                    <a:pt x="421" y="151"/>
                    <a:pt x="421" y="151"/>
                  </a:cubicBezTo>
                  <a:moveTo>
                    <a:pt x="1292" y="151"/>
                  </a:moveTo>
                  <a:cubicBezTo>
                    <a:pt x="1289" y="151"/>
                    <a:pt x="1289" y="151"/>
                    <a:pt x="1289" y="151"/>
                  </a:cubicBezTo>
                  <a:cubicBezTo>
                    <a:pt x="1291" y="152"/>
                    <a:pt x="1293" y="152"/>
                    <a:pt x="1295" y="153"/>
                  </a:cubicBezTo>
                  <a:cubicBezTo>
                    <a:pt x="1297" y="154"/>
                    <a:pt x="1298" y="155"/>
                    <a:pt x="1300" y="156"/>
                  </a:cubicBezTo>
                  <a:cubicBezTo>
                    <a:pt x="1301" y="156"/>
                    <a:pt x="1303" y="157"/>
                    <a:pt x="1304" y="158"/>
                  </a:cubicBezTo>
                  <a:cubicBezTo>
                    <a:pt x="1304" y="158"/>
                    <a:pt x="1305" y="159"/>
                    <a:pt x="1305" y="159"/>
                  </a:cubicBezTo>
                  <a:cubicBezTo>
                    <a:pt x="1305" y="160"/>
                    <a:pt x="1305" y="160"/>
                    <a:pt x="1305" y="160"/>
                  </a:cubicBezTo>
                  <a:cubicBezTo>
                    <a:pt x="1306" y="161"/>
                    <a:pt x="1306" y="161"/>
                    <a:pt x="1306" y="161"/>
                  </a:cubicBezTo>
                  <a:cubicBezTo>
                    <a:pt x="1306" y="161"/>
                    <a:pt x="1306" y="161"/>
                    <a:pt x="1307" y="161"/>
                  </a:cubicBezTo>
                  <a:cubicBezTo>
                    <a:pt x="1307" y="162"/>
                    <a:pt x="1307" y="162"/>
                    <a:pt x="1307" y="162"/>
                  </a:cubicBezTo>
                  <a:cubicBezTo>
                    <a:pt x="1307" y="162"/>
                    <a:pt x="1308" y="162"/>
                    <a:pt x="1308" y="162"/>
                  </a:cubicBezTo>
                  <a:cubicBezTo>
                    <a:pt x="1308" y="162"/>
                    <a:pt x="1308" y="162"/>
                    <a:pt x="1308" y="163"/>
                  </a:cubicBezTo>
                  <a:cubicBezTo>
                    <a:pt x="1308" y="163"/>
                    <a:pt x="1308" y="163"/>
                    <a:pt x="1308" y="163"/>
                  </a:cubicBezTo>
                  <a:cubicBezTo>
                    <a:pt x="1309" y="163"/>
                    <a:pt x="1309" y="163"/>
                    <a:pt x="1308" y="164"/>
                  </a:cubicBezTo>
                  <a:cubicBezTo>
                    <a:pt x="1308" y="165"/>
                    <a:pt x="1308" y="166"/>
                    <a:pt x="1308" y="167"/>
                  </a:cubicBezTo>
                  <a:cubicBezTo>
                    <a:pt x="1308" y="168"/>
                    <a:pt x="1308" y="169"/>
                    <a:pt x="1308" y="169"/>
                  </a:cubicBezTo>
                  <a:cubicBezTo>
                    <a:pt x="1308" y="170"/>
                    <a:pt x="1308" y="171"/>
                    <a:pt x="1309" y="171"/>
                  </a:cubicBezTo>
                  <a:cubicBezTo>
                    <a:pt x="1309" y="172"/>
                    <a:pt x="1309" y="172"/>
                    <a:pt x="1309" y="172"/>
                  </a:cubicBezTo>
                  <a:cubicBezTo>
                    <a:pt x="1310" y="173"/>
                    <a:pt x="1311" y="174"/>
                    <a:pt x="1312" y="174"/>
                  </a:cubicBezTo>
                  <a:cubicBezTo>
                    <a:pt x="1313" y="174"/>
                    <a:pt x="1313" y="175"/>
                    <a:pt x="1313" y="175"/>
                  </a:cubicBezTo>
                  <a:cubicBezTo>
                    <a:pt x="1314" y="175"/>
                    <a:pt x="1314" y="175"/>
                    <a:pt x="1314" y="175"/>
                  </a:cubicBezTo>
                  <a:cubicBezTo>
                    <a:pt x="1315" y="175"/>
                    <a:pt x="1315" y="175"/>
                    <a:pt x="1315" y="175"/>
                  </a:cubicBezTo>
                  <a:cubicBezTo>
                    <a:pt x="1315" y="175"/>
                    <a:pt x="1315" y="175"/>
                    <a:pt x="1315" y="175"/>
                  </a:cubicBezTo>
                  <a:cubicBezTo>
                    <a:pt x="1315" y="175"/>
                    <a:pt x="1315" y="175"/>
                    <a:pt x="1315" y="175"/>
                  </a:cubicBezTo>
                  <a:cubicBezTo>
                    <a:pt x="1315" y="175"/>
                    <a:pt x="1315" y="175"/>
                    <a:pt x="1316" y="175"/>
                  </a:cubicBezTo>
                  <a:cubicBezTo>
                    <a:pt x="1316" y="175"/>
                    <a:pt x="1316" y="175"/>
                    <a:pt x="1316" y="175"/>
                  </a:cubicBezTo>
                  <a:cubicBezTo>
                    <a:pt x="1316" y="175"/>
                    <a:pt x="1316" y="175"/>
                    <a:pt x="1316" y="175"/>
                  </a:cubicBezTo>
                  <a:cubicBezTo>
                    <a:pt x="1316" y="175"/>
                    <a:pt x="1316" y="175"/>
                    <a:pt x="1316" y="174"/>
                  </a:cubicBezTo>
                  <a:cubicBezTo>
                    <a:pt x="1316" y="174"/>
                    <a:pt x="1316" y="174"/>
                    <a:pt x="1316" y="174"/>
                  </a:cubicBezTo>
                  <a:cubicBezTo>
                    <a:pt x="1316" y="174"/>
                    <a:pt x="1316" y="174"/>
                    <a:pt x="1316" y="174"/>
                  </a:cubicBezTo>
                  <a:cubicBezTo>
                    <a:pt x="1315" y="174"/>
                    <a:pt x="1315" y="174"/>
                    <a:pt x="1315" y="173"/>
                  </a:cubicBezTo>
                  <a:cubicBezTo>
                    <a:pt x="1315" y="173"/>
                    <a:pt x="1316" y="173"/>
                    <a:pt x="1316" y="173"/>
                  </a:cubicBezTo>
                  <a:cubicBezTo>
                    <a:pt x="1316" y="173"/>
                    <a:pt x="1316" y="173"/>
                    <a:pt x="1316" y="172"/>
                  </a:cubicBezTo>
                  <a:cubicBezTo>
                    <a:pt x="1316" y="172"/>
                    <a:pt x="1316" y="172"/>
                    <a:pt x="1316" y="172"/>
                  </a:cubicBezTo>
                  <a:cubicBezTo>
                    <a:pt x="1316" y="172"/>
                    <a:pt x="1317" y="172"/>
                    <a:pt x="1317" y="171"/>
                  </a:cubicBezTo>
                  <a:cubicBezTo>
                    <a:pt x="1317" y="171"/>
                    <a:pt x="1317" y="171"/>
                    <a:pt x="1317" y="171"/>
                  </a:cubicBezTo>
                  <a:cubicBezTo>
                    <a:pt x="1317" y="170"/>
                    <a:pt x="1317" y="170"/>
                    <a:pt x="1317" y="170"/>
                  </a:cubicBezTo>
                  <a:cubicBezTo>
                    <a:pt x="1317" y="169"/>
                    <a:pt x="1317" y="169"/>
                    <a:pt x="1316" y="169"/>
                  </a:cubicBezTo>
                  <a:cubicBezTo>
                    <a:pt x="1316" y="169"/>
                    <a:pt x="1316" y="168"/>
                    <a:pt x="1316" y="168"/>
                  </a:cubicBezTo>
                  <a:cubicBezTo>
                    <a:pt x="1316" y="168"/>
                    <a:pt x="1315" y="168"/>
                    <a:pt x="1315" y="168"/>
                  </a:cubicBezTo>
                  <a:cubicBezTo>
                    <a:pt x="1315" y="167"/>
                    <a:pt x="1315" y="167"/>
                    <a:pt x="1315" y="167"/>
                  </a:cubicBezTo>
                  <a:cubicBezTo>
                    <a:pt x="1314" y="167"/>
                    <a:pt x="1314" y="167"/>
                    <a:pt x="1314" y="167"/>
                  </a:cubicBezTo>
                  <a:cubicBezTo>
                    <a:pt x="1314" y="167"/>
                    <a:pt x="1314" y="167"/>
                    <a:pt x="1313" y="166"/>
                  </a:cubicBezTo>
                  <a:cubicBezTo>
                    <a:pt x="1313" y="166"/>
                    <a:pt x="1313" y="166"/>
                    <a:pt x="1313" y="166"/>
                  </a:cubicBezTo>
                  <a:cubicBezTo>
                    <a:pt x="1313" y="166"/>
                    <a:pt x="1313" y="166"/>
                    <a:pt x="1313" y="166"/>
                  </a:cubicBezTo>
                  <a:cubicBezTo>
                    <a:pt x="1313" y="166"/>
                    <a:pt x="1313" y="166"/>
                    <a:pt x="1313" y="165"/>
                  </a:cubicBezTo>
                  <a:cubicBezTo>
                    <a:pt x="1313" y="165"/>
                    <a:pt x="1313" y="165"/>
                    <a:pt x="1313" y="165"/>
                  </a:cubicBezTo>
                  <a:cubicBezTo>
                    <a:pt x="1313" y="165"/>
                    <a:pt x="1313" y="165"/>
                    <a:pt x="1314" y="165"/>
                  </a:cubicBezTo>
                  <a:cubicBezTo>
                    <a:pt x="1314" y="165"/>
                    <a:pt x="1314" y="165"/>
                    <a:pt x="1315" y="165"/>
                  </a:cubicBezTo>
                  <a:cubicBezTo>
                    <a:pt x="1315" y="165"/>
                    <a:pt x="1316" y="165"/>
                    <a:pt x="1317" y="165"/>
                  </a:cubicBezTo>
                  <a:cubicBezTo>
                    <a:pt x="1318" y="165"/>
                    <a:pt x="1318" y="165"/>
                    <a:pt x="1319" y="165"/>
                  </a:cubicBezTo>
                  <a:cubicBezTo>
                    <a:pt x="1320" y="165"/>
                    <a:pt x="1320" y="165"/>
                    <a:pt x="1321" y="165"/>
                  </a:cubicBezTo>
                  <a:cubicBezTo>
                    <a:pt x="1321" y="165"/>
                    <a:pt x="1322" y="165"/>
                    <a:pt x="1322" y="165"/>
                  </a:cubicBezTo>
                  <a:cubicBezTo>
                    <a:pt x="1322" y="165"/>
                    <a:pt x="1322" y="166"/>
                    <a:pt x="1322" y="166"/>
                  </a:cubicBezTo>
                  <a:cubicBezTo>
                    <a:pt x="1323" y="166"/>
                    <a:pt x="1323" y="166"/>
                    <a:pt x="1323" y="167"/>
                  </a:cubicBezTo>
                  <a:cubicBezTo>
                    <a:pt x="1323" y="167"/>
                    <a:pt x="1324" y="167"/>
                    <a:pt x="1324" y="167"/>
                  </a:cubicBezTo>
                  <a:cubicBezTo>
                    <a:pt x="1325" y="168"/>
                    <a:pt x="1325" y="168"/>
                    <a:pt x="1325" y="168"/>
                  </a:cubicBezTo>
                  <a:cubicBezTo>
                    <a:pt x="1326" y="168"/>
                    <a:pt x="1326" y="168"/>
                    <a:pt x="1326" y="168"/>
                  </a:cubicBezTo>
                  <a:cubicBezTo>
                    <a:pt x="1327" y="168"/>
                    <a:pt x="1327" y="168"/>
                    <a:pt x="1327" y="168"/>
                  </a:cubicBezTo>
                  <a:cubicBezTo>
                    <a:pt x="1327" y="168"/>
                    <a:pt x="1327" y="168"/>
                    <a:pt x="1327" y="168"/>
                  </a:cubicBezTo>
                  <a:cubicBezTo>
                    <a:pt x="1327" y="168"/>
                    <a:pt x="1327" y="168"/>
                    <a:pt x="1327" y="168"/>
                  </a:cubicBezTo>
                  <a:cubicBezTo>
                    <a:pt x="1327" y="168"/>
                    <a:pt x="1327" y="168"/>
                    <a:pt x="1327" y="167"/>
                  </a:cubicBezTo>
                  <a:cubicBezTo>
                    <a:pt x="1327" y="167"/>
                    <a:pt x="1327" y="167"/>
                    <a:pt x="1327" y="167"/>
                  </a:cubicBezTo>
                  <a:cubicBezTo>
                    <a:pt x="1327" y="167"/>
                    <a:pt x="1328" y="167"/>
                    <a:pt x="1328" y="167"/>
                  </a:cubicBezTo>
                  <a:cubicBezTo>
                    <a:pt x="1328" y="167"/>
                    <a:pt x="1328" y="167"/>
                    <a:pt x="1328" y="167"/>
                  </a:cubicBezTo>
                  <a:cubicBezTo>
                    <a:pt x="1328" y="167"/>
                    <a:pt x="1328" y="167"/>
                    <a:pt x="1329" y="167"/>
                  </a:cubicBezTo>
                  <a:cubicBezTo>
                    <a:pt x="1329" y="167"/>
                    <a:pt x="1330" y="167"/>
                    <a:pt x="1331" y="167"/>
                  </a:cubicBezTo>
                  <a:cubicBezTo>
                    <a:pt x="1332" y="168"/>
                    <a:pt x="1333" y="168"/>
                    <a:pt x="1334" y="168"/>
                  </a:cubicBezTo>
                  <a:cubicBezTo>
                    <a:pt x="1335" y="168"/>
                    <a:pt x="1336" y="169"/>
                    <a:pt x="1336" y="169"/>
                  </a:cubicBezTo>
                  <a:cubicBezTo>
                    <a:pt x="1337" y="169"/>
                    <a:pt x="1338" y="170"/>
                    <a:pt x="1338" y="170"/>
                  </a:cubicBezTo>
                  <a:cubicBezTo>
                    <a:pt x="1338" y="171"/>
                    <a:pt x="1339" y="172"/>
                    <a:pt x="1341" y="173"/>
                  </a:cubicBezTo>
                  <a:cubicBezTo>
                    <a:pt x="1342" y="174"/>
                    <a:pt x="1343" y="175"/>
                    <a:pt x="1344" y="175"/>
                  </a:cubicBezTo>
                  <a:cubicBezTo>
                    <a:pt x="1346" y="176"/>
                    <a:pt x="1347" y="177"/>
                    <a:pt x="1348" y="178"/>
                  </a:cubicBezTo>
                  <a:cubicBezTo>
                    <a:pt x="1349" y="178"/>
                    <a:pt x="1350" y="179"/>
                    <a:pt x="1351" y="179"/>
                  </a:cubicBezTo>
                  <a:cubicBezTo>
                    <a:pt x="1351" y="179"/>
                    <a:pt x="1351" y="179"/>
                    <a:pt x="1351" y="179"/>
                  </a:cubicBezTo>
                  <a:cubicBezTo>
                    <a:pt x="1352" y="179"/>
                    <a:pt x="1352" y="179"/>
                    <a:pt x="1352" y="179"/>
                  </a:cubicBezTo>
                  <a:cubicBezTo>
                    <a:pt x="1352" y="180"/>
                    <a:pt x="1352" y="180"/>
                    <a:pt x="1352" y="180"/>
                  </a:cubicBezTo>
                  <a:cubicBezTo>
                    <a:pt x="1352" y="180"/>
                    <a:pt x="1352" y="180"/>
                    <a:pt x="1352" y="180"/>
                  </a:cubicBezTo>
                  <a:cubicBezTo>
                    <a:pt x="1352" y="180"/>
                    <a:pt x="1352" y="180"/>
                    <a:pt x="1352" y="180"/>
                  </a:cubicBezTo>
                  <a:cubicBezTo>
                    <a:pt x="1352" y="180"/>
                    <a:pt x="1352" y="180"/>
                    <a:pt x="1352" y="180"/>
                  </a:cubicBezTo>
                  <a:cubicBezTo>
                    <a:pt x="1352" y="180"/>
                    <a:pt x="1351" y="180"/>
                    <a:pt x="1351" y="180"/>
                  </a:cubicBezTo>
                  <a:cubicBezTo>
                    <a:pt x="1351" y="180"/>
                    <a:pt x="1351" y="180"/>
                    <a:pt x="1350" y="180"/>
                  </a:cubicBezTo>
                  <a:cubicBezTo>
                    <a:pt x="1350" y="180"/>
                    <a:pt x="1350" y="180"/>
                    <a:pt x="1350" y="180"/>
                  </a:cubicBezTo>
                  <a:cubicBezTo>
                    <a:pt x="1350" y="180"/>
                    <a:pt x="1350" y="180"/>
                    <a:pt x="1350" y="180"/>
                  </a:cubicBezTo>
                  <a:cubicBezTo>
                    <a:pt x="1349" y="180"/>
                    <a:pt x="1349" y="180"/>
                    <a:pt x="1348" y="181"/>
                  </a:cubicBezTo>
                  <a:cubicBezTo>
                    <a:pt x="1348" y="181"/>
                    <a:pt x="1347" y="182"/>
                    <a:pt x="1347" y="182"/>
                  </a:cubicBezTo>
                  <a:cubicBezTo>
                    <a:pt x="1346" y="183"/>
                    <a:pt x="1346" y="183"/>
                    <a:pt x="1346" y="184"/>
                  </a:cubicBezTo>
                  <a:cubicBezTo>
                    <a:pt x="1346" y="184"/>
                    <a:pt x="1346" y="185"/>
                    <a:pt x="1346" y="185"/>
                  </a:cubicBezTo>
                  <a:cubicBezTo>
                    <a:pt x="1346" y="185"/>
                    <a:pt x="1346" y="185"/>
                    <a:pt x="1346" y="185"/>
                  </a:cubicBezTo>
                  <a:cubicBezTo>
                    <a:pt x="1346" y="185"/>
                    <a:pt x="1346" y="185"/>
                    <a:pt x="1345" y="185"/>
                  </a:cubicBezTo>
                  <a:cubicBezTo>
                    <a:pt x="1345" y="185"/>
                    <a:pt x="1345" y="185"/>
                    <a:pt x="1345" y="185"/>
                  </a:cubicBezTo>
                  <a:cubicBezTo>
                    <a:pt x="1345" y="185"/>
                    <a:pt x="1345" y="185"/>
                    <a:pt x="1345" y="185"/>
                  </a:cubicBezTo>
                  <a:cubicBezTo>
                    <a:pt x="1345" y="185"/>
                    <a:pt x="1344" y="185"/>
                    <a:pt x="1344" y="185"/>
                  </a:cubicBezTo>
                  <a:cubicBezTo>
                    <a:pt x="1344" y="185"/>
                    <a:pt x="1344" y="185"/>
                    <a:pt x="1343" y="185"/>
                  </a:cubicBezTo>
                  <a:cubicBezTo>
                    <a:pt x="1343" y="185"/>
                    <a:pt x="1343" y="185"/>
                    <a:pt x="1343" y="185"/>
                  </a:cubicBezTo>
                  <a:cubicBezTo>
                    <a:pt x="1342" y="185"/>
                    <a:pt x="1342" y="184"/>
                    <a:pt x="1342" y="184"/>
                  </a:cubicBezTo>
                  <a:cubicBezTo>
                    <a:pt x="1342" y="184"/>
                    <a:pt x="1342" y="184"/>
                    <a:pt x="1341" y="184"/>
                  </a:cubicBezTo>
                  <a:cubicBezTo>
                    <a:pt x="1341" y="184"/>
                    <a:pt x="1341" y="184"/>
                    <a:pt x="1341" y="184"/>
                  </a:cubicBezTo>
                  <a:cubicBezTo>
                    <a:pt x="1341" y="184"/>
                    <a:pt x="1341" y="184"/>
                    <a:pt x="1341" y="184"/>
                  </a:cubicBezTo>
                  <a:cubicBezTo>
                    <a:pt x="1340" y="184"/>
                    <a:pt x="1340" y="184"/>
                    <a:pt x="1340" y="184"/>
                  </a:cubicBezTo>
                  <a:cubicBezTo>
                    <a:pt x="1340" y="184"/>
                    <a:pt x="1340" y="184"/>
                    <a:pt x="1339" y="184"/>
                  </a:cubicBezTo>
                  <a:cubicBezTo>
                    <a:pt x="1339" y="184"/>
                    <a:pt x="1339" y="184"/>
                    <a:pt x="1339" y="184"/>
                  </a:cubicBezTo>
                  <a:cubicBezTo>
                    <a:pt x="1339" y="184"/>
                    <a:pt x="1339" y="184"/>
                    <a:pt x="1339" y="184"/>
                  </a:cubicBezTo>
                  <a:cubicBezTo>
                    <a:pt x="1338" y="184"/>
                    <a:pt x="1338" y="185"/>
                    <a:pt x="1338" y="185"/>
                  </a:cubicBezTo>
                  <a:cubicBezTo>
                    <a:pt x="1338" y="185"/>
                    <a:pt x="1338" y="185"/>
                    <a:pt x="1338" y="185"/>
                  </a:cubicBezTo>
                  <a:cubicBezTo>
                    <a:pt x="1338" y="185"/>
                    <a:pt x="1339" y="185"/>
                    <a:pt x="1339" y="185"/>
                  </a:cubicBezTo>
                  <a:cubicBezTo>
                    <a:pt x="1339" y="185"/>
                    <a:pt x="1339" y="186"/>
                    <a:pt x="1339" y="186"/>
                  </a:cubicBezTo>
                  <a:cubicBezTo>
                    <a:pt x="1339" y="186"/>
                    <a:pt x="1339" y="186"/>
                    <a:pt x="1340" y="186"/>
                  </a:cubicBezTo>
                  <a:cubicBezTo>
                    <a:pt x="1340" y="186"/>
                    <a:pt x="1340" y="186"/>
                    <a:pt x="1341" y="186"/>
                  </a:cubicBezTo>
                  <a:cubicBezTo>
                    <a:pt x="1341" y="186"/>
                    <a:pt x="1341" y="186"/>
                    <a:pt x="1341" y="186"/>
                  </a:cubicBezTo>
                  <a:cubicBezTo>
                    <a:pt x="1341" y="187"/>
                    <a:pt x="1342" y="187"/>
                    <a:pt x="1342" y="187"/>
                  </a:cubicBezTo>
                  <a:cubicBezTo>
                    <a:pt x="1342" y="187"/>
                    <a:pt x="1342" y="187"/>
                    <a:pt x="1342" y="187"/>
                  </a:cubicBezTo>
                  <a:cubicBezTo>
                    <a:pt x="1342" y="187"/>
                    <a:pt x="1342" y="187"/>
                    <a:pt x="1342" y="187"/>
                  </a:cubicBezTo>
                  <a:cubicBezTo>
                    <a:pt x="1341" y="187"/>
                    <a:pt x="1341" y="187"/>
                    <a:pt x="1341" y="187"/>
                  </a:cubicBezTo>
                  <a:cubicBezTo>
                    <a:pt x="1341" y="187"/>
                    <a:pt x="1340" y="187"/>
                    <a:pt x="1339" y="187"/>
                  </a:cubicBezTo>
                  <a:cubicBezTo>
                    <a:pt x="1339" y="187"/>
                    <a:pt x="1338" y="187"/>
                    <a:pt x="1337" y="187"/>
                  </a:cubicBezTo>
                  <a:cubicBezTo>
                    <a:pt x="1336" y="187"/>
                    <a:pt x="1336" y="187"/>
                    <a:pt x="1335" y="186"/>
                  </a:cubicBezTo>
                  <a:cubicBezTo>
                    <a:pt x="1334" y="186"/>
                    <a:pt x="1333" y="186"/>
                    <a:pt x="1333" y="185"/>
                  </a:cubicBezTo>
                  <a:cubicBezTo>
                    <a:pt x="1332" y="185"/>
                    <a:pt x="1332" y="185"/>
                    <a:pt x="1332" y="185"/>
                  </a:cubicBezTo>
                  <a:cubicBezTo>
                    <a:pt x="1332" y="185"/>
                    <a:pt x="1332" y="185"/>
                    <a:pt x="1331" y="185"/>
                  </a:cubicBezTo>
                  <a:cubicBezTo>
                    <a:pt x="1331" y="185"/>
                    <a:pt x="1331" y="185"/>
                    <a:pt x="1331" y="184"/>
                  </a:cubicBezTo>
                  <a:cubicBezTo>
                    <a:pt x="1331" y="184"/>
                    <a:pt x="1331" y="184"/>
                    <a:pt x="1330" y="184"/>
                  </a:cubicBezTo>
                  <a:cubicBezTo>
                    <a:pt x="1330" y="184"/>
                    <a:pt x="1330" y="184"/>
                    <a:pt x="1330" y="185"/>
                  </a:cubicBezTo>
                  <a:cubicBezTo>
                    <a:pt x="1329" y="185"/>
                    <a:pt x="1329" y="185"/>
                    <a:pt x="1329" y="185"/>
                  </a:cubicBezTo>
                  <a:cubicBezTo>
                    <a:pt x="1329" y="185"/>
                    <a:pt x="1329" y="185"/>
                    <a:pt x="1329" y="185"/>
                  </a:cubicBezTo>
                  <a:cubicBezTo>
                    <a:pt x="1329" y="185"/>
                    <a:pt x="1329" y="186"/>
                    <a:pt x="1329" y="186"/>
                  </a:cubicBezTo>
                  <a:cubicBezTo>
                    <a:pt x="1329" y="186"/>
                    <a:pt x="1329" y="186"/>
                    <a:pt x="1329" y="186"/>
                  </a:cubicBezTo>
                  <a:cubicBezTo>
                    <a:pt x="1329" y="186"/>
                    <a:pt x="1329" y="186"/>
                    <a:pt x="1329" y="187"/>
                  </a:cubicBezTo>
                  <a:cubicBezTo>
                    <a:pt x="1329" y="187"/>
                    <a:pt x="1329" y="187"/>
                    <a:pt x="1329" y="187"/>
                  </a:cubicBezTo>
                  <a:cubicBezTo>
                    <a:pt x="1329" y="187"/>
                    <a:pt x="1330" y="187"/>
                    <a:pt x="1330" y="187"/>
                  </a:cubicBezTo>
                  <a:cubicBezTo>
                    <a:pt x="1330" y="187"/>
                    <a:pt x="1330" y="187"/>
                    <a:pt x="1330" y="187"/>
                  </a:cubicBezTo>
                  <a:cubicBezTo>
                    <a:pt x="1330" y="188"/>
                    <a:pt x="1330" y="188"/>
                    <a:pt x="1330" y="188"/>
                  </a:cubicBezTo>
                  <a:cubicBezTo>
                    <a:pt x="1331" y="188"/>
                    <a:pt x="1331" y="189"/>
                    <a:pt x="1331" y="189"/>
                  </a:cubicBezTo>
                  <a:cubicBezTo>
                    <a:pt x="1331" y="189"/>
                    <a:pt x="1331" y="190"/>
                    <a:pt x="1331" y="190"/>
                  </a:cubicBezTo>
                  <a:cubicBezTo>
                    <a:pt x="1331" y="191"/>
                    <a:pt x="1331" y="192"/>
                    <a:pt x="1331" y="192"/>
                  </a:cubicBezTo>
                  <a:cubicBezTo>
                    <a:pt x="1332" y="192"/>
                    <a:pt x="1332" y="193"/>
                    <a:pt x="1332" y="193"/>
                  </a:cubicBezTo>
                  <a:cubicBezTo>
                    <a:pt x="1332" y="193"/>
                    <a:pt x="1332" y="194"/>
                    <a:pt x="1331" y="194"/>
                  </a:cubicBezTo>
                  <a:cubicBezTo>
                    <a:pt x="1331" y="194"/>
                    <a:pt x="1331" y="194"/>
                    <a:pt x="1331" y="194"/>
                  </a:cubicBezTo>
                  <a:cubicBezTo>
                    <a:pt x="1331" y="194"/>
                    <a:pt x="1331" y="194"/>
                    <a:pt x="1331" y="195"/>
                  </a:cubicBezTo>
                  <a:cubicBezTo>
                    <a:pt x="1331" y="195"/>
                    <a:pt x="1331" y="195"/>
                    <a:pt x="1331" y="195"/>
                  </a:cubicBezTo>
                  <a:cubicBezTo>
                    <a:pt x="1331" y="195"/>
                    <a:pt x="1331" y="196"/>
                    <a:pt x="1331" y="196"/>
                  </a:cubicBezTo>
                  <a:cubicBezTo>
                    <a:pt x="1331" y="196"/>
                    <a:pt x="1331" y="196"/>
                    <a:pt x="1331" y="197"/>
                  </a:cubicBezTo>
                  <a:cubicBezTo>
                    <a:pt x="1331" y="197"/>
                    <a:pt x="1331" y="197"/>
                    <a:pt x="1331" y="197"/>
                  </a:cubicBezTo>
                  <a:cubicBezTo>
                    <a:pt x="1331" y="197"/>
                    <a:pt x="1331" y="197"/>
                    <a:pt x="1331" y="198"/>
                  </a:cubicBezTo>
                  <a:cubicBezTo>
                    <a:pt x="1331" y="198"/>
                    <a:pt x="1331" y="198"/>
                    <a:pt x="1331" y="198"/>
                  </a:cubicBezTo>
                  <a:cubicBezTo>
                    <a:pt x="1331" y="198"/>
                    <a:pt x="1331" y="198"/>
                    <a:pt x="1331" y="198"/>
                  </a:cubicBezTo>
                  <a:cubicBezTo>
                    <a:pt x="1331" y="198"/>
                    <a:pt x="1331" y="198"/>
                    <a:pt x="1331" y="198"/>
                  </a:cubicBezTo>
                  <a:cubicBezTo>
                    <a:pt x="1331" y="198"/>
                    <a:pt x="1330" y="198"/>
                    <a:pt x="1330" y="198"/>
                  </a:cubicBezTo>
                  <a:cubicBezTo>
                    <a:pt x="1330" y="198"/>
                    <a:pt x="1330" y="198"/>
                    <a:pt x="1330" y="198"/>
                  </a:cubicBezTo>
                  <a:cubicBezTo>
                    <a:pt x="1330" y="198"/>
                    <a:pt x="1329" y="198"/>
                    <a:pt x="1329" y="198"/>
                  </a:cubicBezTo>
                  <a:cubicBezTo>
                    <a:pt x="1329" y="198"/>
                    <a:pt x="1329" y="198"/>
                    <a:pt x="1329" y="197"/>
                  </a:cubicBezTo>
                  <a:cubicBezTo>
                    <a:pt x="1329" y="197"/>
                    <a:pt x="1329" y="197"/>
                    <a:pt x="1328" y="197"/>
                  </a:cubicBezTo>
                  <a:cubicBezTo>
                    <a:pt x="1328" y="197"/>
                    <a:pt x="1328" y="197"/>
                    <a:pt x="1328" y="197"/>
                  </a:cubicBezTo>
                  <a:cubicBezTo>
                    <a:pt x="1328" y="197"/>
                    <a:pt x="1328" y="197"/>
                    <a:pt x="1328" y="197"/>
                  </a:cubicBezTo>
                  <a:cubicBezTo>
                    <a:pt x="1328" y="197"/>
                    <a:pt x="1327" y="197"/>
                    <a:pt x="1327" y="197"/>
                  </a:cubicBezTo>
                  <a:cubicBezTo>
                    <a:pt x="1327" y="197"/>
                    <a:pt x="1327" y="197"/>
                    <a:pt x="1327" y="197"/>
                  </a:cubicBezTo>
                  <a:cubicBezTo>
                    <a:pt x="1327" y="197"/>
                    <a:pt x="1327" y="197"/>
                    <a:pt x="1327" y="197"/>
                  </a:cubicBezTo>
                  <a:cubicBezTo>
                    <a:pt x="1327" y="197"/>
                    <a:pt x="1327" y="197"/>
                    <a:pt x="1327" y="197"/>
                  </a:cubicBezTo>
                  <a:cubicBezTo>
                    <a:pt x="1326" y="197"/>
                    <a:pt x="1326" y="197"/>
                    <a:pt x="1326" y="197"/>
                  </a:cubicBezTo>
                  <a:cubicBezTo>
                    <a:pt x="1326" y="198"/>
                    <a:pt x="1326" y="198"/>
                    <a:pt x="1326" y="198"/>
                  </a:cubicBezTo>
                  <a:cubicBezTo>
                    <a:pt x="1326" y="198"/>
                    <a:pt x="1326" y="199"/>
                    <a:pt x="1327" y="199"/>
                  </a:cubicBezTo>
                  <a:cubicBezTo>
                    <a:pt x="1327" y="199"/>
                    <a:pt x="1327" y="199"/>
                    <a:pt x="1327" y="199"/>
                  </a:cubicBezTo>
                  <a:cubicBezTo>
                    <a:pt x="1327" y="199"/>
                    <a:pt x="1327" y="199"/>
                    <a:pt x="1328" y="200"/>
                  </a:cubicBezTo>
                  <a:cubicBezTo>
                    <a:pt x="1328" y="200"/>
                    <a:pt x="1328" y="200"/>
                    <a:pt x="1329" y="200"/>
                  </a:cubicBezTo>
                  <a:cubicBezTo>
                    <a:pt x="1329" y="200"/>
                    <a:pt x="1329" y="200"/>
                    <a:pt x="1329" y="200"/>
                  </a:cubicBezTo>
                  <a:cubicBezTo>
                    <a:pt x="1329" y="200"/>
                    <a:pt x="1330" y="201"/>
                    <a:pt x="1330" y="201"/>
                  </a:cubicBezTo>
                  <a:cubicBezTo>
                    <a:pt x="1330" y="201"/>
                    <a:pt x="1330" y="201"/>
                    <a:pt x="1330" y="201"/>
                  </a:cubicBezTo>
                  <a:cubicBezTo>
                    <a:pt x="1330" y="201"/>
                    <a:pt x="1331" y="201"/>
                    <a:pt x="1331" y="201"/>
                  </a:cubicBezTo>
                  <a:cubicBezTo>
                    <a:pt x="1330" y="202"/>
                    <a:pt x="1330" y="202"/>
                    <a:pt x="1330" y="202"/>
                  </a:cubicBezTo>
                  <a:cubicBezTo>
                    <a:pt x="1330" y="202"/>
                    <a:pt x="1330" y="202"/>
                    <a:pt x="1330" y="202"/>
                  </a:cubicBezTo>
                  <a:cubicBezTo>
                    <a:pt x="1330" y="202"/>
                    <a:pt x="1330" y="202"/>
                    <a:pt x="1330" y="202"/>
                  </a:cubicBezTo>
                  <a:cubicBezTo>
                    <a:pt x="1329" y="202"/>
                    <a:pt x="1329" y="202"/>
                    <a:pt x="1329" y="202"/>
                  </a:cubicBezTo>
                  <a:cubicBezTo>
                    <a:pt x="1329" y="202"/>
                    <a:pt x="1329" y="202"/>
                    <a:pt x="1329" y="202"/>
                  </a:cubicBezTo>
                  <a:cubicBezTo>
                    <a:pt x="1328" y="202"/>
                    <a:pt x="1328" y="202"/>
                    <a:pt x="1328" y="202"/>
                  </a:cubicBezTo>
                  <a:cubicBezTo>
                    <a:pt x="1328" y="202"/>
                    <a:pt x="1328" y="202"/>
                    <a:pt x="1328" y="202"/>
                  </a:cubicBezTo>
                  <a:cubicBezTo>
                    <a:pt x="1328" y="202"/>
                    <a:pt x="1328" y="202"/>
                    <a:pt x="1328" y="202"/>
                  </a:cubicBezTo>
                  <a:cubicBezTo>
                    <a:pt x="1328" y="202"/>
                    <a:pt x="1328" y="202"/>
                    <a:pt x="1328" y="202"/>
                  </a:cubicBezTo>
                  <a:cubicBezTo>
                    <a:pt x="1327" y="202"/>
                    <a:pt x="1327" y="202"/>
                    <a:pt x="1327" y="202"/>
                  </a:cubicBezTo>
                  <a:cubicBezTo>
                    <a:pt x="1327" y="202"/>
                    <a:pt x="1327" y="202"/>
                    <a:pt x="1327" y="202"/>
                  </a:cubicBezTo>
                  <a:cubicBezTo>
                    <a:pt x="1327" y="202"/>
                    <a:pt x="1327" y="202"/>
                    <a:pt x="1327" y="202"/>
                  </a:cubicBezTo>
                  <a:cubicBezTo>
                    <a:pt x="1326" y="202"/>
                    <a:pt x="1326" y="202"/>
                    <a:pt x="1326" y="202"/>
                  </a:cubicBezTo>
                  <a:cubicBezTo>
                    <a:pt x="1326" y="203"/>
                    <a:pt x="1326" y="203"/>
                    <a:pt x="1326" y="203"/>
                  </a:cubicBezTo>
                  <a:cubicBezTo>
                    <a:pt x="1325" y="203"/>
                    <a:pt x="1325" y="203"/>
                    <a:pt x="1325" y="203"/>
                  </a:cubicBezTo>
                  <a:cubicBezTo>
                    <a:pt x="1325" y="203"/>
                    <a:pt x="1325" y="203"/>
                    <a:pt x="1325" y="203"/>
                  </a:cubicBezTo>
                  <a:cubicBezTo>
                    <a:pt x="1325" y="203"/>
                    <a:pt x="1325" y="203"/>
                    <a:pt x="1325" y="203"/>
                  </a:cubicBezTo>
                  <a:cubicBezTo>
                    <a:pt x="1324" y="203"/>
                    <a:pt x="1324" y="203"/>
                    <a:pt x="1324" y="203"/>
                  </a:cubicBezTo>
                  <a:cubicBezTo>
                    <a:pt x="1324" y="203"/>
                    <a:pt x="1324" y="203"/>
                    <a:pt x="1324" y="203"/>
                  </a:cubicBezTo>
                  <a:cubicBezTo>
                    <a:pt x="1324" y="203"/>
                    <a:pt x="1324" y="203"/>
                    <a:pt x="1323" y="202"/>
                  </a:cubicBezTo>
                  <a:cubicBezTo>
                    <a:pt x="1323" y="202"/>
                    <a:pt x="1323" y="202"/>
                    <a:pt x="1323" y="202"/>
                  </a:cubicBezTo>
                  <a:cubicBezTo>
                    <a:pt x="1323" y="202"/>
                    <a:pt x="1322" y="202"/>
                    <a:pt x="1322" y="202"/>
                  </a:cubicBezTo>
                  <a:cubicBezTo>
                    <a:pt x="1322" y="202"/>
                    <a:pt x="1322" y="202"/>
                    <a:pt x="1322" y="202"/>
                  </a:cubicBezTo>
                  <a:cubicBezTo>
                    <a:pt x="1321" y="202"/>
                    <a:pt x="1321" y="202"/>
                    <a:pt x="1321" y="202"/>
                  </a:cubicBezTo>
                  <a:cubicBezTo>
                    <a:pt x="1321" y="202"/>
                    <a:pt x="1321" y="202"/>
                    <a:pt x="1321" y="202"/>
                  </a:cubicBezTo>
                  <a:cubicBezTo>
                    <a:pt x="1321" y="202"/>
                    <a:pt x="1321" y="202"/>
                    <a:pt x="1320" y="202"/>
                  </a:cubicBezTo>
                  <a:cubicBezTo>
                    <a:pt x="1320" y="202"/>
                    <a:pt x="1320" y="202"/>
                    <a:pt x="1320" y="202"/>
                  </a:cubicBezTo>
                  <a:cubicBezTo>
                    <a:pt x="1320" y="202"/>
                    <a:pt x="1320" y="202"/>
                    <a:pt x="1320" y="202"/>
                  </a:cubicBezTo>
                  <a:cubicBezTo>
                    <a:pt x="1320" y="202"/>
                    <a:pt x="1319" y="202"/>
                    <a:pt x="1319" y="202"/>
                  </a:cubicBezTo>
                  <a:cubicBezTo>
                    <a:pt x="1319" y="202"/>
                    <a:pt x="1319" y="202"/>
                    <a:pt x="1318" y="202"/>
                  </a:cubicBezTo>
                  <a:cubicBezTo>
                    <a:pt x="1318" y="202"/>
                    <a:pt x="1318" y="201"/>
                    <a:pt x="1318" y="201"/>
                  </a:cubicBezTo>
                  <a:cubicBezTo>
                    <a:pt x="1317" y="201"/>
                    <a:pt x="1317" y="201"/>
                    <a:pt x="1317" y="200"/>
                  </a:cubicBezTo>
                  <a:cubicBezTo>
                    <a:pt x="1317" y="200"/>
                    <a:pt x="1317" y="200"/>
                    <a:pt x="1316" y="199"/>
                  </a:cubicBezTo>
                  <a:cubicBezTo>
                    <a:pt x="1316" y="199"/>
                    <a:pt x="1316" y="199"/>
                    <a:pt x="1316" y="199"/>
                  </a:cubicBezTo>
                  <a:cubicBezTo>
                    <a:pt x="1315" y="199"/>
                    <a:pt x="1315" y="199"/>
                    <a:pt x="1315" y="199"/>
                  </a:cubicBezTo>
                  <a:cubicBezTo>
                    <a:pt x="1314" y="199"/>
                    <a:pt x="1314" y="199"/>
                    <a:pt x="1313" y="198"/>
                  </a:cubicBezTo>
                  <a:cubicBezTo>
                    <a:pt x="1313" y="198"/>
                    <a:pt x="1313" y="198"/>
                    <a:pt x="1312" y="198"/>
                  </a:cubicBezTo>
                  <a:cubicBezTo>
                    <a:pt x="1312" y="198"/>
                    <a:pt x="1311" y="198"/>
                    <a:pt x="1311" y="198"/>
                  </a:cubicBezTo>
                  <a:cubicBezTo>
                    <a:pt x="1311" y="198"/>
                    <a:pt x="1310" y="198"/>
                    <a:pt x="1310" y="198"/>
                  </a:cubicBezTo>
                  <a:cubicBezTo>
                    <a:pt x="1309" y="197"/>
                    <a:pt x="1309" y="197"/>
                    <a:pt x="1308" y="197"/>
                  </a:cubicBezTo>
                  <a:cubicBezTo>
                    <a:pt x="1307" y="197"/>
                    <a:pt x="1307" y="196"/>
                    <a:pt x="1306" y="195"/>
                  </a:cubicBezTo>
                  <a:cubicBezTo>
                    <a:pt x="1305" y="195"/>
                    <a:pt x="1305" y="194"/>
                    <a:pt x="1304" y="194"/>
                  </a:cubicBezTo>
                  <a:cubicBezTo>
                    <a:pt x="1304" y="193"/>
                    <a:pt x="1303" y="193"/>
                    <a:pt x="1303" y="192"/>
                  </a:cubicBezTo>
                  <a:cubicBezTo>
                    <a:pt x="1303" y="191"/>
                    <a:pt x="1303" y="191"/>
                    <a:pt x="1302" y="190"/>
                  </a:cubicBezTo>
                  <a:cubicBezTo>
                    <a:pt x="1302" y="190"/>
                    <a:pt x="1302" y="189"/>
                    <a:pt x="1301" y="189"/>
                  </a:cubicBezTo>
                  <a:cubicBezTo>
                    <a:pt x="1300" y="188"/>
                    <a:pt x="1299" y="188"/>
                    <a:pt x="1298" y="187"/>
                  </a:cubicBezTo>
                  <a:cubicBezTo>
                    <a:pt x="1297" y="187"/>
                    <a:pt x="1295" y="186"/>
                    <a:pt x="1294" y="186"/>
                  </a:cubicBezTo>
                  <a:cubicBezTo>
                    <a:pt x="1293" y="186"/>
                    <a:pt x="1292" y="185"/>
                    <a:pt x="1291" y="185"/>
                  </a:cubicBezTo>
                  <a:cubicBezTo>
                    <a:pt x="1290" y="185"/>
                    <a:pt x="1290" y="185"/>
                    <a:pt x="1290" y="185"/>
                  </a:cubicBezTo>
                  <a:cubicBezTo>
                    <a:pt x="1290" y="185"/>
                    <a:pt x="1290" y="186"/>
                    <a:pt x="1289" y="186"/>
                  </a:cubicBezTo>
                  <a:cubicBezTo>
                    <a:pt x="1289" y="186"/>
                    <a:pt x="1289" y="186"/>
                    <a:pt x="1289" y="186"/>
                  </a:cubicBezTo>
                  <a:cubicBezTo>
                    <a:pt x="1289" y="186"/>
                    <a:pt x="1289" y="186"/>
                    <a:pt x="1288" y="186"/>
                  </a:cubicBezTo>
                  <a:cubicBezTo>
                    <a:pt x="1288" y="186"/>
                    <a:pt x="1288" y="186"/>
                    <a:pt x="1288" y="186"/>
                  </a:cubicBezTo>
                  <a:cubicBezTo>
                    <a:pt x="1287" y="186"/>
                    <a:pt x="1287" y="186"/>
                    <a:pt x="1287" y="187"/>
                  </a:cubicBezTo>
                  <a:cubicBezTo>
                    <a:pt x="1286" y="187"/>
                    <a:pt x="1286" y="187"/>
                    <a:pt x="1285" y="187"/>
                  </a:cubicBezTo>
                  <a:cubicBezTo>
                    <a:pt x="1285" y="187"/>
                    <a:pt x="1285" y="187"/>
                    <a:pt x="1284" y="187"/>
                  </a:cubicBezTo>
                  <a:cubicBezTo>
                    <a:pt x="1284" y="187"/>
                    <a:pt x="1283" y="187"/>
                    <a:pt x="1283" y="187"/>
                  </a:cubicBezTo>
                  <a:cubicBezTo>
                    <a:pt x="1282" y="187"/>
                    <a:pt x="1282" y="187"/>
                    <a:pt x="1282" y="186"/>
                  </a:cubicBezTo>
                  <a:cubicBezTo>
                    <a:pt x="1281" y="186"/>
                    <a:pt x="1281" y="186"/>
                    <a:pt x="1281" y="186"/>
                  </a:cubicBezTo>
                  <a:cubicBezTo>
                    <a:pt x="1281" y="186"/>
                    <a:pt x="1281" y="186"/>
                    <a:pt x="1281" y="186"/>
                  </a:cubicBezTo>
                  <a:cubicBezTo>
                    <a:pt x="1281" y="186"/>
                    <a:pt x="1281" y="186"/>
                    <a:pt x="1280" y="186"/>
                  </a:cubicBezTo>
                  <a:cubicBezTo>
                    <a:pt x="1280" y="185"/>
                    <a:pt x="1280" y="185"/>
                    <a:pt x="1280" y="185"/>
                  </a:cubicBezTo>
                  <a:cubicBezTo>
                    <a:pt x="1280" y="185"/>
                    <a:pt x="1280" y="185"/>
                    <a:pt x="1280" y="185"/>
                  </a:cubicBezTo>
                  <a:cubicBezTo>
                    <a:pt x="1279" y="184"/>
                    <a:pt x="1279" y="184"/>
                    <a:pt x="1279" y="184"/>
                  </a:cubicBezTo>
                  <a:cubicBezTo>
                    <a:pt x="1279" y="184"/>
                    <a:pt x="1278" y="184"/>
                    <a:pt x="1278" y="183"/>
                  </a:cubicBezTo>
                  <a:cubicBezTo>
                    <a:pt x="1278" y="183"/>
                    <a:pt x="1278" y="183"/>
                    <a:pt x="1278" y="182"/>
                  </a:cubicBezTo>
                  <a:cubicBezTo>
                    <a:pt x="1277" y="182"/>
                    <a:pt x="1277" y="182"/>
                    <a:pt x="1277" y="182"/>
                  </a:cubicBezTo>
                  <a:cubicBezTo>
                    <a:pt x="1277" y="181"/>
                    <a:pt x="1277" y="181"/>
                    <a:pt x="1277" y="181"/>
                  </a:cubicBezTo>
                  <a:cubicBezTo>
                    <a:pt x="1277" y="181"/>
                    <a:pt x="1278" y="181"/>
                    <a:pt x="1278" y="180"/>
                  </a:cubicBezTo>
                  <a:cubicBezTo>
                    <a:pt x="1278" y="180"/>
                    <a:pt x="1278" y="180"/>
                    <a:pt x="1278" y="180"/>
                  </a:cubicBezTo>
                  <a:cubicBezTo>
                    <a:pt x="1278" y="180"/>
                    <a:pt x="1278" y="180"/>
                    <a:pt x="1278" y="180"/>
                  </a:cubicBezTo>
                  <a:cubicBezTo>
                    <a:pt x="1278" y="179"/>
                    <a:pt x="1278" y="179"/>
                    <a:pt x="1278" y="179"/>
                  </a:cubicBezTo>
                  <a:cubicBezTo>
                    <a:pt x="1279" y="179"/>
                    <a:pt x="1279" y="178"/>
                    <a:pt x="1279" y="178"/>
                  </a:cubicBezTo>
                  <a:cubicBezTo>
                    <a:pt x="1279" y="178"/>
                    <a:pt x="1279" y="177"/>
                    <a:pt x="1279" y="177"/>
                  </a:cubicBezTo>
                  <a:cubicBezTo>
                    <a:pt x="1279" y="177"/>
                    <a:pt x="1279" y="177"/>
                    <a:pt x="1280" y="176"/>
                  </a:cubicBezTo>
                  <a:cubicBezTo>
                    <a:pt x="1280" y="176"/>
                    <a:pt x="1279" y="176"/>
                    <a:pt x="1279" y="176"/>
                  </a:cubicBezTo>
                  <a:cubicBezTo>
                    <a:pt x="1279" y="176"/>
                    <a:pt x="1279" y="176"/>
                    <a:pt x="1279" y="176"/>
                  </a:cubicBezTo>
                  <a:cubicBezTo>
                    <a:pt x="1279" y="176"/>
                    <a:pt x="1279" y="176"/>
                    <a:pt x="1279" y="176"/>
                  </a:cubicBezTo>
                  <a:cubicBezTo>
                    <a:pt x="1279" y="176"/>
                    <a:pt x="1279" y="175"/>
                    <a:pt x="1279" y="175"/>
                  </a:cubicBezTo>
                  <a:cubicBezTo>
                    <a:pt x="1279" y="175"/>
                    <a:pt x="1279" y="175"/>
                    <a:pt x="1279" y="175"/>
                  </a:cubicBezTo>
                  <a:cubicBezTo>
                    <a:pt x="1279" y="175"/>
                    <a:pt x="1279" y="175"/>
                    <a:pt x="1278" y="175"/>
                  </a:cubicBezTo>
                  <a:cubicBezTo>
                    <a:pt x="1278" y="175"/>
                    <a:pt x="1278" y="176"/>
                    <a:pt x="1278" y="176"/>
                  </a:cubicBezTo>
                  <a:cubicBezTo>
                    <a:pt x="1278" y="176"/>
                    <a:pt x="1278" y="176"/>
                    <a:pt x="1278" y="176"/>
                  </a:cubicBezTo>
                  <a:cubicBezTo>
                    <a:pt x="1278" y="176"/>
                    <a:pt x="1278" y="176"/>
                    <a:pt x="1278" y="176"/>
                  </a:cubicBezTo>
                  <a:cubicBezTo>
                    <a:pt x="1277" y="176"/>
                    <a:pt x="1277" y="176"/>
                    <a:pt x="1277" y="176"/>
                  </a:cubicBezTo>
                  <a:cubicBezTo>
                    <a:pt x="1277" y="176"/>
                    <a:pt x="1277" y="176"/>
                    <a:pt x="1277" y="176"/>
                  </a:cubicBezTo>
                  <a:cubicBezTo>
                    <a:pt x="1276" y="176"/>
                    <a:pt x="1276" y="176"/>
                    <a:pt x="1276" y="176"/>
                  </a:cubicBezTo>
                  <a:cubicBezTo>
                    <a:pt x="1276" y="176"/>
                    <a:pt x="1276" y="176"/>
                    <a:pt x="1276" y="176"/>
                  </a:cubicBezTo>
                  <a:cubicBezTo>
                    <a:pt x="1276" y="176"/>
                    <a:pt x="1276" y="176"/>
                    <a:pt x="1275" y="176"/>
                  </a:cubicBezTo>
                  <a:cubicBezTo>
                    <a:pt x="1275" y="176"/>
                    <a:pt x="1275" y="176"/>
                    <a:pt x="1275" y="176"/>
                  </a:cubicBezTo>
                  <a:cubicBezTo>
                    <a:pt x="1275" y="176"/>
                    <a:pt x="1275" y="176"/>
                    <a:pt x="1275" y="176"/>
                  </a:cubicBezTo>
                  <a:cubicBezTo>
                    <a:pt x="1275" y="176"/>
                    <a:pt x="1275" y="176"/>
                    <a:pt x="1275" y="176"/>
                  </a:cubicBezTo>
                  <a:cubicBezTo>
                    <a:pt x="1275" y="176"/>
                    <a:pt x="1275" y="176"/>
                    <a:pt x="1275" y="176"/>
                  </a:cubicBezTo>
                  <a:cubicBezTo>
                    <a:pt x="1274" y="176"/>
                    <a:pt x="1274" y="176"/>
                    <a:pt x="1274" y="176"/>
                  </a:cubicBezTo>
                  <a:cubicBezTo>
                    <a:pt x="1274" y="176"/>
                    <a:pt x="1274" y="176"/>
                    <a:pt x="1274" y="176"/>
                  </a:cubicBezTo>
                  <a:cubicBezTo>
                    <a:pt x="1274" y="176"/>
                    <a:pt x="1274" y="176"/>
                    <a:pt x="1274" y="176"/>
                  </a:cubicBezTo>
                  <a:cubicBezTo>
                    <a:pt x="1274" y="176"/>
                    <a:pt x="1274" y="176"/>
                    <a:pt x="1274" y="176"/>
                  </a:cubicBezTo>
                  <a:cubicBezTo>
                    <a:pt x="1274" y="176"/>
                    <a:pt x="1274" y="176"/>
                    <a:pt x="1274" y="176"/>
                  </a:cubicBezTo>
                  <a:cubicBezTo>
                    <a:pt x="1273" y="176"/>
                    <a:pt x="1273" y="176"/>
                    <a:pt x="1273" y="176"/>
                  </a:cubicBezTo>
                  <a:cubicBezTo>
                    <a:pt x="1273" y="176"/>
                    <a:pt x="1273" y="176"/>
                    <a:pt x="1273" y="176"/>
                  </a:cubicBezTo>
                  <a:cubicBezTo>
                    <a:pt x="1273" y="176"/>
                    <a:pt x="1273" y="176"/>
                    <a:pt x="1273" y="176"/>
                  </a:cubicBezTo>
                  <a:cubicBezTo>
                    <a:pt x="1273" y="176"/>
                    <a:pt x="1272" y="176"/>
                    <a:pt x="1272" y="177"/>
                  </a:cubicBezTo>
                  <a:cubicBezTo>
                    <a:pt x="1272" y="177"/>
                    <a:pt x="1272" y="177"/>
                    <a:pt x="1272" y="177"/>
                  </a:cubicBezTo>
                  <a:cubicBezTo>
                    <a:pt x="1272" y="177"/>
                    <a:pt x="1272" y="177"/>
                    <a:pt x="1272" y="177"/>
                  </a:cubicBezTo>
                  <a:cubicBezTo>
                    <a:pt x="1272" y="178"/>
                    <a:pt x="1272" y="178"/>
                    <a:pt x="1272" y="178"/>
                  </a:cubicBezTo>
                  <a:cubicBezTo>
                    <a:pt x="1272" y="178"/>
                    <a:pt x="1271" y="178"/>
                    <a:pt x="1271" y="178"/>
                  </a:cubicBezTo>
                  <a:cubicBezTo>
                    <a:pt x="1271" y="178"/>
                    <a:pt x="1271" y="179"/>
                    <a:pt x="1271" y="179"/>
                  </a:cubicBezTo>
                  <a:cubicBezTo>
                    <a:pt x="1271" y="179"/>
                    <a:pt x="1271" y="179"/>
                    <a:pt x="1270" y="179"/>
                  </a:cubicBezTo>
                  <a:cubicBezTo>
                    <a:pt x="1270" y="179"/>
                    <a:pt x="1270" y="179"/>
                    <a:pt x="1270" y="179"/>
                  </a:cubicBezTo>
                  <a:cubicBezTo>
                    <a:pt x="1269" y="179"/>
                    <a:pt x="1269" y="179"/>
                    <a:pt x="1269" y="179"/>
                  </a:cubicBezTo>
                  <a:cubicBezTo>
                    <a:pt x="1269" y="179"/>
                    <a:pt x="1269" y="179"/>
                    <a:pt x="1268" y="180"/>
                  </a:cubicBezTo>
                  <a:cubicBezTo>
                    <a:pt x="1268" y="180"/>
                    <a:pt x="1268" y="180"/>
                    <a:pt x="1268" y="180"/>
                  </a:cubicBezTo>
                  <a:cubicBezTo>
                    <a:pt x="1268" y="181"/>
                    <a:pt x="1268" y="181"/>
                    <a:pt x="1268" y="181"/>
                  </a:cubicBezTo>
                  <a:cubicBezTo>
                    <a:pt x="1268" y="181"/>
                    <a:pt x="1268" y="182"/>
                    <a:pt x="1268" y="182"/>
                  </a:cubicBezTo>
                  <a:cubicBezTo>
                    <a:pt x="1269" y="182"/>
                    <a:pt x="1269" y="183"/>
                    <a:pt x="1269" y="183"/>
                  </a:cubicBezTo>
                  <a:cubicBezTo>
                    <a:pt x="1269" y="183"/>
                    <a:pt x="1269" y="183"/>
                    <a:pt x="1270" y="183"/>
                  </a:cubicBezTo>
                  <a:cubicBezTo>
                    <a:pt x="1270" y="184"/>
                    <a:pt x="1271" y="184"/>
                    <a:pt x="1271" y="184"/>
                  </a:cubicBezTo>
                  <a:cubicBezTo>
                    <a:pt x="1271" y="184"/>
                    <a:pt x="1271" y="185"/>
                    <a:pt x="1272" y="185"/>
                  </a:cubicBezTo>
                  <a:cubicBezTo>
                    <a:pt x="1272" y="185"/>
                    <a:pt x="1272" y="185"/>
                    <a:pt x="1272" y="186"/>
                  </a:cubicBezTo>
                  <a:cubicBezTo>
                    <a:pt x="1272" y="186"/>
                    <a:pt x="1272" y="186"/>
                    <a:pt x="1272" y="186"/>
                  </a:cubicBezTo>
                  <a:cubicBezTo>
                    <a:pt x="1272" y="186"/>
                    <a:pt x="1272" y="187"/>
                    <a:pt x="1272" y="187"/>
                  </a:cubicBezTo>
                  <a:cubicBezTo>
                    <a:pt x="1272" y="187"/>
                    <a:pt x="1272" y="187"/>
                    <a:pt x="1272" y="187"/>
                  </a:cubicBezTo>
                  <a:cubicBezTo>
                    <a:pt x="1272" y="187"/>
                    <a:pt x="1272" y="187"/>
                    <a:pt x="1272" y="187"/>
                  </a:cubicBezTo>
                  <a:cubicBezTo>
                    <a:pt x="1272" y="187"/>
                    <a:pt x="1272" y="187"/>
                    <a:pt x="1272" y="187"/>
                  </a:cubicBezTo>
                  <a:cubicBezTo>
                    <a:pt x="1271" y="188"/>
                    <a:pt x="1271" y="188"/>
                    <a:pt x="1271" y="188"/>
                  </a:cubicBezTo>
                  <a:cubicBezTo>
                    <a:pt x="1270" y="188"/>
                    <a:pt x="1270" y="188"/>
                    <a:pt x="1270" y="189"/>
                  </a:cubicBezTo>
                  <a:cubicBezTo>
                    <a:pt x="1270" y="189"/>
                    <a:pt x="1270" y="189"/>
                    <a:pt x="1270" y="189"/>
                  </a:cubicBezTo>
                  <a:cubicBezTo>
                    <a:pt x="1270" y="190"/>
                    <a:pt x="1270" y="190"/>
                    <a:pt x="1270" y="190"/>
                  </a:cubicBezTo>
                  <a:cubicBezTo>
                    <a:pt x="1270" y="190"/>
                    <a:pt x="1270" y="190"/>
                    <a:pt x="1270" y="190"/>
                  </a:cubicBezTo>
                  <a:cubicBezTo>
                    <a:pt x="1270" y="191"/>
                    <a:pt x="1270" y="191"/>
                    <a:pt x="1270" y="191"/>
                  </a:cubicBezTo>
                  <a:cubicBezTo>
                    <a:pt x="1270" y="191"/>
                    <a:pt x="1270" y="191"/>
                    <a:pt x="1269" y="191"/>
                  </a:cubicBezTo>
                  <a:cubicBezTo>
                    <a:pt x="1269" y="191"/>
                    <a:pt x="1269" y="192"/>
                    <a:pt x="1269" y="192"/>
                  </a:cubicBezTo>
                  <a:cubicBezTo>
                    <a:pt x="1269" y="192"/>
                    <a:pt x="1269" y="193"/>
                    <a:pt x="1268" y="193"/>
                  </a:cubicBezTo>
                  <a:cubicBezTo>
                    <a:pt x="1268" y="193"/>
                    <a:pt x="1267" y="194"/>
                    <a:pt x="1266" y="194"/>
                  </a:cubicBezTo>
                  <a:cubicBezTo>
                    <a:pt x="1265" y="194"/>
                    <a:pt x="1265" y="195"/>
                    <a:pt x="1264" y="195"/>
                  </a:cubicBezTo>
                  <a:cubicBezTo>
                    <a:pt x="1263" y="195"/>
                    <a:pt x="1262" y="196"/>
                    <a:pt x="1261" y="196"/>
                  </a:cubicBezTo>
                  <a:cubicBezTo>
                    <a:pt x="1261" y="196"/>
                    <a:pt x="1261" y="196"/>
                    <a:pt x="1261" y="196"/>
                  </a:cubicBezTo>
                  <a:cubicBezTo>
                    <a:pt x="1260" y="196"/>
                    <a:pt x="1260" y="197"/>
                    <a:pt x="1260" y="197"/>
                  </a:cubicBezTo>
                  <a:cubicBezTo>
                    <a:pt x="1260" y="197"/>
                    <a:pt x="1259" y="197"/>
                    <a:pt x="1259" y="197"/>
                  </a:cubicBezTo>
                  <a:cubicBezTo>
                    <a:pt x="1259" y="197"/>
                    <a:pt x="1259" y="197"/>
                    <a:pt x="1259" y="197"/>
                  </a:cubicBezTo>
                  <a:cubicBezTo>
                    <a:pt x="1258" y="197"/>
                    <a:pt x="1258" y="198"/>
                    <a:pt x="1257" y="198"/>
                  </a:cubicBezTo>
                  <a:cubicBezTo>
                    <a:pt x="1257" y="198"/>
                    <a:pt x="1256" y="198"/>
                    <a:pt x="1256" y="198"/>
                  </a:cubicBezTo>
                  <a:cubicBezTo>
                    <a:pt x="1255" y="198"/>
                    <a:pt x="1255" y="198"/>
                    <a:pt x="1254" y="198"/>
                  </a:cubicBezTo>
                  <a:cubicBezTo>
                    <a:pt x="1254" y="198"/>
                    <a:pt x="1253" y="198"/>
                    <a:pt x="1253" y="198"/>
                  </a:cubicBezTo>
                  <a:cubicBezTo>
                    <a:pt x="1252" y="198"/>
                    <a:pt x="1252" y="198"/>
                    <a:pt x="1252" y="198"/>
                  </a:cubicBezTo>
                  <a:cubicBezTo>
                    <a:pt x="1251" y="198"/>
                    <a:pt x="1251" y="198"/>
                    <a:pt x="1251" y="198"/>
                  </a:cubicBezTo>
                  <a:cubicBezTo>
                    <a:pt x="1251" y="198"/>
                    <a:pt x="1250" y="198"/>
                    <a:pt x="1250" y="198"/>
                  </a:cubicBezTo>
                  <a:cubicBezTo>
                    <a:pt x="1250" y="198"/>
                    <a:pt x="1250" y="198"/>
                    <a:pt x="1250" y="198"/>
                  </a:cubicBezTo>
                  <a:cubicBezTo>
                    <a:pt x="1250" y="198"/>
                    <a:pt x="1249" y="198"/>
                    <a:pt x="1249" y="198"/>
                  </a:cubicBezTo>
                  <a:cubicBezTo>
                    <a:pt x="1249" y="197"/>
                    <a:pt x="1249" y="197"/>
                    <a:pt x="1249" y="197"/>
                  </a:cubicBezTo>
                  <a:cubicBezTo>
                    <a:pt x="1249" y="197"/>
                    <a:pt x="1249" y="197"/>
                    <a:pt x="1249" y="197"/>
                  </a:cubicBezTo>
                  <a:cubicBezTo>
                    <a:pt x="1249" y="197"/>
                    <a:pt x="1249" y="197"/>
                    <a:pt x="1249" y="197"/>
                  </a:cubicBezTo>
                  <a:cubicBezTo>
                    <a:pt x="1248" y="196"/>
                    <a:pt x="1248" y="196"/>
                    <a:pt x="1248" y="196"/>
                  </a:cubicBezTo>
                  <a:cubicBezTo>
                    <a:pt x="1248" y="196"/>
                    <a:pt x="1248" y="195"/>
                    <a:pt x="1247" y="195"/>
                  </a:cubicBezTo>
                  <a:cubicBezTo>
                    <a:pt x="1247" y="195"/>
                    <a:pt x="1247" y="195"/>
                    <a:pt x="1247" y="195"/>
                  </a:cubicBezTo>
                  <a:cubicBezTo>
                    <a:pt x="1246" y="194"/>
                    <a:pt x="1246" y="194"/>
                    <a:pt x="1245" y="194"/>
                  </a:cubicBezTo>
                  <a:cubicBezTo>
                    <a:pt x="1245" y="194"/>
                    <a:pt x="1244" y="194"/>
                    <a:pt x="1244" y="194"/>
                  </a:cubicBezTo>
                  <a:cubicBezTo>
                    <a:pt x="1244" y="193"/>
                    <a:pt x="1244" y="193"/>
                    <a:pt x="1243" y="193"/>
                  </a:cubicBezTo>
                  <a:cubicBezTo>
                    <a:pt x="1243" y="193"/>
                    <a:pt x="1243" y="193"/>
                    <a:pt x="1243" y="193"/>
                  </a:cubicBezTo>
                  <a:cubicBezTo>
                    <a:pt x="1242" y="193"/>
                    <a:pt x="1242" y="193"/>
                    <a:pt x="1242" y="193"/>
                  </a:cubicBezTo>
                  <a:cubicBezTo>
                    <a:pt x="1241" y="193"/>
                    <a:pt x="1240" y="193"/>
                    <a:pt x="1240" y="193"/>
                  </a:cubicBezTo>
                  <a:cubicBezTo>
                    <a:pt x="1239" y="193"/>
                    <a:pt x="1239" y="194"/>
                    <a:pt x="1238" y="194"/>
                  </a:cubicBezTo>
                  <a:cubicBezTo>
                    <a:pt x="1238" y="194"/>
                    <a:pt x="1238" y="194"/>
                    <a:pt x="1237" y="194"/>
                  </a:cubicBezTo>
                  <a:cubicBezTo>
                    <a:pt x="1237" y="195"/>
                    <a:pt x="1237" y="195"/>
                    <a:pt x="1236" y="195"/>
                  </a:cubicBezTo>
                  <a:cubicBezTo>
                    <a:pt x="1236" y="195"/>
                    <a:pt x="1236" y="195"/>
                    <a:pt x="1236" y="195"/>
                  </a:cubicBezTo>
                  <a:cubicBezTo>
                    <a:pt x="1236" y="196"/>
                    <a:pt x="1236" y="196"/>
                    <a:pt x="1236" y="196"/>
                  </a:cubicBezTo>
                  <a:cubicBezTo>
                    <a:pt x="1236" y="196"/>
                    <a:pt x="1236" y="196"/>
                    <a:pt x="1236" y="196"/>
                  </a:cubicBezTo>
                  <a:cubicBezTo>
                    <a:pt x="1236" y="196"/>
                    <a:pt x="1236" y="197"/>
                    <a:pt x="1236" y="197"/>
                  </a:cubicBezTo>
                  <a:cubicBezTo>
                    <a:pt x="1236" y="197"/>
                    <a:pt x="1237" y="197"/>
                    <a:pt x="1237" y="198"/>
                  </a:cubicBezTo>
                  <a:cubicBezTo>
                    <a:pt x="1237" y="198"/>
                    <a:pt x="1238" y="198"/>
                    <a:pt x="1238" y="199"/>
                  </a:cubicBezTo>
                  <a:cubicBezTo>
                    <a:pt x="1239" y="199"/>
                    <a:pt x="1239" y="199"/>
                    <a:pt x="1240" y="199"/>
                  </a:cubicBezTo>
                  <a:cubicBezTo>
                    <a:pt x="1240" y="199"/>
                    <a:pt x="1241" y="199"/>
                    <a:pt x="1241" y="199"/>
                  </a:cubicBezTo>
                  <a:cubicBezTo>
                    <a:pt x="1241" y="199"/>
                    <a:pt x="1242" y="199"/>
                    <a:pt x="1242" y="199"/>
                  </a:cubicBezTo>
                  <a:cubicBezTo>
                    <a:pt x="1242" y="199"/>
                    <a:pt x="1242" y="199"/>
                    <a:pt x="1243" y="199"/>
                  </a:cubicBezTo>
                  <a:cubicBezTo>
                    <a:pt x="1243" y="199"/>
                    <a:pt x="1243" y="199"/>
                    <a:pt x="1243" y="199"/>
                  </a:cubicBezTo>
                  <a:cubicBezTo>
                    <a:pt x="1244" y="199"/>
                    <a:pt x="1244" y="198"/>
                    <a:pt x="1244" y="198"/>
                  </a:cubicBezTo>
                  <a:cubicBezTo>
                    <a:pt x="1244" y="198"/>
                    <a:pt x="1244" y="198"/>
                    <a:pt x="1244" y="198"/>
                  </a:cubicBezTo>
                  <a:cubicBezTo>
                    <a:pt x="1245" y="198"/>
                    <a:pt x="1245" y="198"/>
                    <a:pt x="1245" y="198"/>
                  </a:cubicBezTo>
                  <a:cubicBezTo>
                    <a:pt x="1245" y="198"/>
                    <a:pt x="1245" y="198"/>
                    <a:pt x="1245" y="198"/>
                  </a:cubicBezTo>
                  <a:cubicBezTo>
                    <a:pt x="1245" y="198"/>
                    <a:pt x="1245" y="198"/>
                    <a:pt x="1245" y="198"/>
                  </a:cubicBezTo>
                  <a:cubicBezTo>
                    <a:pt x="1245" y="198"/>
                    <a:pt x="1245" y="198"/>
                    <a:pt x="1245" y="198"/>
                  </a:cubicBezTo>
                  <a:cubicBezTo>
                    <a:pt x="1246" y="198"/>
                    <a:pt x="1246" y="198"/>
                    <a:pt x="1246" y="199"/>
                  </a:cubicBezTo>
                  <a:cubicBezTo>
                    <a:pt x="1246" y="199"/>
                    <a:pt x="1246" y="199"/>
                    <a:pt x="1246" y="200"/>
                  </a:cubicBezTo>
                  <a:cubicBezTo>
                    <a:pt x="1246" y="200"/>
                    <a:pt x="1246" y="200"/>
                    <a:pt x="1246" y="201"/>
                  </a:cubicBezTo>
                  <a:cubicBezTo>
                    <a:pt x="1246" y="201"/>
                    <a:pt x="1246" y="201"/>
                    <a:pt x="1246" y="201"/>
                  </a:cubicBezTo>
                  <a:cubicBezTo>
                    <a:pt x="1246" y="202"/>
                    <a:pt x="1246" y="202"/>
                    <a:pt x="1246" y="202"/>
                  </a:cubicBezTo>
                  <a:cubicBezTo>
                    <a:pt x="1247" y="202"/>
                    <a:pt x="1247" y="203"/>
                    <a:pt x="1247" y="203"/>
                  </a:cubicBezTo>
                  <a:cubicBezTo>
                    <a:pt x="1247" y="203"/>
                    <a:pt x="1247" y="203"/>
                    <a:pt x="1248" y="203"/>
                  </a:cubicBezTo>
                  <a:cubicBezTo>
                    <a:pt x="1248" y="204"/>
                    <a:pt x="1248" y="204"/>
                    <a:pt x="1248" y="204"/>
                  </a:cubicBezTo>
                  <a:cubicBezTo>
                    <a:pt x="1249" y="204"/>
                    <a:pt x="1249" y="204"/>
                    <a:pt x="1249" y="204"/>
                  </a:cubicBezTo>
                  <a:cubicBezTo>
                    <a:pt x="1249" y="204"/>
                    <a:pt x="1250" y="204"/>
                    <a:pt x="1250" y="204"/>
                  </a:cubicBezTo>
                  <a:cubicBezTo>
                    <a:pt x="1250" y="205"/>
                    <a:pt x="1250" y="205"/>
                    <a:pt x="1251" y="205"/>
                  </a:cubicBezTo>
                  <a:cubicBezTo>
                    <a:pt x="1251" y="205"/>
                    <a:pt x="1251" y="205"/>
                    <a:pt x="1251" y="205"/>
                  </a:cubicBezTo>
                  <a:cubicBezTo>
                    <a:pt x="1251" y="205"/>
                    <a:pt x="1251" y="204"/>
                    <a:pt x="1251" y="204"/>
                  </a:cubicBezTo>
                  <a:cubicBezTo>
                    <a:pt x="1251" y="204"/>
                    <a:pt x="1252" y="204"/>
                    <a:pt x="1252" y="204"/>
                  </a:cubicBezTo>
                  <a:cubicBezTo>
                    <a:pt x="1252" y="204"/>
                    <a:pt x="1252" y="204"/>
                    <a:pt x="1252" y="204"/>
                  </a:cubicBezTo>
                  <a:cubicBezTo>
                    <a:pt x="1252" y="204"/>
                    <a:pt x="1252" y="204"/>
                    <a:pt x="1252" y="204"/>
                  </a:cubicBezTo>
                  <a:cubicBezTo>
                    <a:pt x="1252" y="204"/>
                    <a:pt x="1252" y="204"/>
                    <a:pt x="1252" y="204"/>
                  </a:cubicBezTo>
                  <a:cubicBezTo>
                    <a:pt x="1252" y="204"/>
                    <a:pt x="1252" y="204"/>
                    <a:pt x="1252" y="204"/>
                  </a:cubicBezTo>
                  <a:cubicBezTo>
                    <a:pt x="1252" y="204"/>
                    <a:pt x="1252" y="204"/>
                    <a:pt x="1252" y="204"/>
                  </a:cubicBezTo>
                  <a:cubicBezTo>
                    <a:pt x="1252" y="204"/>
                    <a:pt x="1252" y="204"/>
                    <a:pt x="1252" y="204"/>
                  </a:cubicBezTo>
                  <a:cubicBezTo>
                    <a:pt x="1253" y="204"/>
                    <a:pt x="1253" y="204"/>
                    <a:pt x="1253" y="205"/>
                  </a:cubicBezTo>
                  <a:cubicBezTo>
                    <a:pt x="1253" y="205"/>
                    <a:pt x="1253" y="205"/>
                    <a:pt x="1254" y="205"/>
                  </a:cubicBezTo>
                  <a:cubicBezTo>
                    <a:pt x="1254" y="205"/>
                    <a:pt x="1254" y="206"/>
                    <a:pt x="1255" y="206"/>
                  </a:cubicBezTo>
                  <a:cubicBezTo>
                    <a:pt x="1255" y="207"/>
                    <a:pt x="1255" y="207"/>
                    <a:pt x="1256" y="208"/>
                  </a:cubicBezTo>
                  <a:cubicBezTo>
                    <a:pt x="1256" y="208"/>
                    <a:pt x="1256" y="209"/>
                    <a:pt x="1257" y="209"/>
                  </a:cubicBezTo>
                  <a:cubicBezTo>
                    <a:pt x="1257" y="210"/>
                    <a:pt x="1257" y="210"/>
                    <a:pt x="1257" y="211"/>
                  </a:cubicBezTo>
                  <a:cubicBezTo>
                    <a:pt x="1257" y="211"/>
                    <a:pt x="1257" y="211"/>
                    <a:pt x="1257" y="212"/>
                  </a:cubicBezTo>
                  <a:cubicBezTo>
                    <a:pt x="1257" y="212"/>
                    <a:pt x="1257" y="212"/>
                    <a:pt x="1257" y="213"/>
                  </a:cubicBezTo>
                  <a:cubicBezTo>
                    <a:pt x="1257" y="213"/>
                    <a:pt x="1257" y="213"/>
                    <a:pt x="1258" y="214"/>
                  </a:cubicBezTo>
                  <a:cubicBezTo>
                    <a:pt x="1258" y="214"/>
                    <a:pt x="1258" y="215"/>
                    <a:pt x="1259" y="215"/>
                  </a:cubicBezTo>
                  <a:cubicBezTo>
                    <a:pt x="1259" y="215"/>
                    <a:pt x="1259" y="216"/>
                    <a:pt x="1260" y="216"/>
                  </a:cubicBezTo>
                  <a:cubicBezTo>
                    <a:pt x="1260" y="216"/>
                    <a:pt x="1260" y="217"/>
                    <a:pt x="1261" y="217"/>
                  </a:cubicBezTo>
                  <a:cubicBezTo>
                    <a:pt x="1261" y="217"/>
                    <a:pt x="1261" y="217"/>
                    <a:pt x="1261" y="218"/>
                  </a:cubicBezTo>
                  <a:cubicBezTo>
                    <a:pt x="1262" y="218"/>
                    <a:pt x="1262" y="218"/>
                    <a:pt x="1262" y="218"/>
                  </a:cubicBezTo>
                  <a:cubicBezTo>
                    <a:pt x="1262" y="219"/>
                    <a:pt x="1262" y="219"/>
                    <a:pt x="1262" y="219"/>
                  </a:cubicBezTo>
                  <a:cubicBezTo>
                    <a:pt x="1262" y="219"/>
                    <a:pt x="1262" y="220"/>
                    <a:pt x="1262" y="220"/>
                  </a:cubicBezTo>
                  <a:cubicBezTo>
                    <a:pt x="1262" y="220"/>
                    <a:pt x="1262" y="220"/>
                    <a:pt x="1263" y="220"/>
                  </a:cubicBezTo>
                  <a:cubicBezTo>
                    <a:pt x="1263" y="221"/>
                    <a:pt x="1263" y="221"/>
                    <a:pt x="1263" y="221"/>
                  </a:cubicBezTo>
                  <a:cubicBezTo>
                    <a:pt x="1263" y="221"/>
                    <a:pt x="1263" y="221"/>
                    <a:pt x="1263" y="222"/>
                  </a:cubicBezTo>
                  <a:cubicBezTo>
                    <a:pt x="1263" y="222"/>
                    <a:pt x="1264" y="222"/>
                    <a:pt x="1264" y="222"/>
                  </a:cubicBezTo>
                  <a:cubicBezTo>
                    <a:pt x="1264" y="223"/>
                    <a:pt x="1264" y="223"/>
                    <a:pt x="1264" y="223"/>
                  </a:cubicBezTo>
                  <a:cubicBezTo>
                    <a:pt x="1264" y="224"/>
                    <a:pt x="1264" y="224"/>
                    <a:pt x="1264" y="224"/>
                  </a:cubicBezTo>
                  <a:cubicBezTo>
                    <a:pt x="1264" y="225"/>
                    <a:pt x="1263" y="225"/>
                    <a:pt x="1263" y="225"/>
                  </a:cubicBezTo>
                  <a:cubicBezTo>
                    <a:pt x="1263" y="226"/>
                    <a:pt x="1262" y="226"/>
                    <a:pt x="1262" y="226"/>
                  </a:cubicBezTo>
                  <a:cubicBezTo>
                    <a:pt x="1262" y="226"/>
                    <a:pt x="1262" y="227"/>
                    <a:pt x="1261" y="227"/>
                  </a:cubicBezTo>
                  <a:cubicBezTo>
                    <a:pt x="1261" y="227"/>
                    <a:pt x="1261" y="227"/>
                    <a:pt x="1260" y="227"/>
                  </a:cubicBezTo>
                  <a:cubicBezTo>
                    <a:pt x="1260" y="227"/>
                    <a:pt x="1260" y="227"/>
                    <a:pt x="1260" y="227"/>
                  </a:cubicBezTo>
                  <a:cubicBezTo>
                    <a:pt x="1259" y="227"/>
                    <a:pt x="1259" y="227"/>
                    <a:pt x="1259" y="227"/>
                  </a:cubicBezTo>
                  <a:cubicBezTo>
                    <a:pt x="1259" y="227"/>
                    <a:pt x="1258" y="227"/>
                    <a:pt x="1258" y="227"/>
                  </a:cubicBezTo>
                  <a:cubicBezTo>
                    <a:pt x="1258" y="227"/>
                    <a:pt x="1258" y="227"/>
                    <a:pt x="1257" y="227"/>
                  </a:cubicBezTo>
                  <a:cubicBezTo>
                    <a:pt x="1257" y="227"/>
                    <a:pt x="1257" y="227"/>
                    <a:pt x="1257" y="227"/>
                  </a:cubicBezTo>
                  <a:cubicBezTo>
                    <a:pt x="1256" y="227"/>
                    <a:pt x="1256" y="226"/>
                    <a:pt x="1256" y="226"/>
                  </a:cubicBezTo>
                  <a:cubicBezTo>
                    <a:pt x="1256" y="226"/>
                    <a:pt x="1256" y="226"/>
                    <a:pt x="1256" y="226"/>
                  </a:cubicBezTo>
                  <a:cubicBezTo>
                    <a:pt x="1255" y="226"/>
                    <a:pt x="1255" y="226"/>
                    <a:pt x="1255" y="226"/>
                  </a:cubicBezTo>
                  <a:cubicBezTo>
                    <a:pt x="1255" y="226"/>
                    <a:pt x="1255" y="226"/>
                    <a:pt x="1254" y="226"/>
                  </a:cubicBezTo>
                  <a:cubicBezTo>
                    <a:pt x="1254" y="226"/>
                    <a:pt x="1254" y="226"/>
                    <a:pt x="1253" y="226"/>
                  </a:cubicBezTo>
                  <a:cubicBezTo>
                    <a:pt x="1253" y="226"/>
                    <a:pt x="1253" y="226"/>
                    <a:pt x="1252" y="226"/>
                  </a:cubicBezTo>
                  <a:cubicBezTo>
                    <a:pt x="1252" y="226"/>
                    <a:pt x="1252" y="226"/>
                    <a:pt x="1251" y="226"/>
                  </a:cubicBezTo>
                  <a:cubicBezTo>
                    <a:pt x="1251" y="225"/>
                    <a:pt x="1251" y="225"/>
                    <a:pt x="1250" y="225"/>
                  </a:cubicBezTo>
                  <a:cubicBezTo>
                    <a:pt x="1250" y="225"/>
                    <a:pt x="1249" y="225"/>
                    <a:pt x="1249" y="225"/>
                  </a:cubicBezTo>
                  <a:cubicBezTo>
                    <a:pt x="1249" y="225"/>
                    <a:pt x="1248" y="225"/>
                    <a:pt x="1248" y="225"/>
                  </a:cubicBezTo>
                  <a:cubicBezTo>
                    <a:pt x="1248" y="225"/>
                    <a:pt x="1248" y="225"/>
                    <a:pt x="1248" y="225"/>
                  </a:cubicBezTo>
                  <a:cubicBezTo>
                    <a:pt x="1247" y="225"/>
                    <a:pt x="1247" y="225"/>
                    <a:pt x="1247" y="225"/>
                  </a:cubicBezTo>
                  <a:cubicBezTo>
                    <a:pt x="1247" y="224"/>
                    <a:pt x="1247" y="224"/>
                    <a:pt x="1247" y="224"/>
                  </a:cubicBezTo>
                  <a:cubicBezTo>
                    <a:pt x="1247" y="224"/>
                    <a:pt x="1247" y="224"/>
                    <a:pt x="1247" y="224"/>
                  </a:cubicBezTo>
                  <a:cubicBezTo>
                    <a:pt x="1246" y="224"/>
                    <a:pt x="1246" y="223"/>
                    <a:pt x="1246" y="223"/>
                  </a:cubicBezTo>
                  <a:cubicBezTo>
                    <a:pt x="1246" y="223"/>
                    <a:pt x="1246" y="223"/>
                    <a:pt x="1245" y="223"/>
                  </a:cubicBezTo>
                  <a:cubicBezTo>
                    <a:pt x="1245" y="223"/>
                    <a:pt x="1245" y="223"/>
                    <a:pt x="1245" y="223"/>
                  </a:cubicBezTo>
                  <a:cubicBezTo>
                    <a:pt x="1244" y="223"/>
                    <a:pt x="1244" y="223"/>
                    <a:pt x="1244" y="224"/>
                  </a:cubicBezTo>
                  <a:cubicBezTo>
                    <a:pt x="1244" y="224"/>
                    <a:pt x="1244" y="224"/>
                    <a:pt x="1244" y="224"/>
                  </a:cubicBezTo>
                  <a:cubicBezTo>
                    <a:pt x="1243" y="224"/>
                    <a:pt x="1243" y="224"/>
                    <a:pt x="1243" y="224"/>
                  </a:cubicBezTo>
                  <a:cubicBezTo>
                    <a:pt x="1243" y="224"/>
                    <a:pt x="1243" y="224"/>
                    <a:pt x="1243" y="225"/>
                  </a:cubicBezTo>
                  <a:cubicBezTo>
                    <a:pt x="1243" y="225"/>
                    <a:pt x="1243" y="225"/>
                    <a:pt x="1243" y="225"/>
                  </a:cubicBezTo>
                  <a:cubicBezTo>
                    <a:pt x="1243" y="225"/>
                    <a:pt x="1243" y="225"/>
                    <a:pt x="1243" y="225"/>
                  </a:cubicBezTo>
                  <a:cubicBezTo>
                    <a:pt x="1243" y="225"/>
                    <a:pt x="1243" y="225"/>
                    <a:pt x="1243" y="225"/>
                  </a:cubicBezTo>
                  <a:cubicBezTo>
                    <a:pt x="1243" y="226"/>
                    <a:pt x="1242" y="226"/>
                    <a:pt x="1242" y="227"/>
                  </a:cubicBezTo>
                  <a:cubicBezTo>
                    <a:pt x="1241" y="228"/>
                    <a:pt x="1239" y="228"/>
                    <a:pt x="1238" y="229"/>
                  </a:cubicBezTo>
                  <a:cubicBezTo>
                    <a:pt x="1236" y="230"/>
                    <a:pt x="1234" y="231"/>
                    <a:pt x="1232" y="231"/>
                  </a:cubicBezTo>
                  <a:cubicBezTo>
                    <a:pt x="1230" y="232"/>
                    <a:pt x="1228" y="233"/>
                    <a:pt x="1226" y="233"/>
                  </a:cubicBezTo>
                  <a:cubicBezTo>
                    <a:pt x="1225" y="234"/>
                    <a:pt x="1223" y="234"/>
                    <a:pt x="1221" y="235"/>
                  </a:cubicBezTo>
                  <a:cubicBezTo>
                    <a:pt x="1220" y="235"/>
                    <a:pt x="1218" y="236"/>
                    <a:pt x="1217" y="236"/>
                  </a:cubicBezTo>
                  <a:cubicBezTo>
                    <a:pt x="1216" y="237"/>
                    <a:pt x="1215" y="237"/>
                    <a:pt x="1214" y="238"/>
                  </a:cubicBezTo>
                  <a:cubicBezTo>
                    <a:pt x="1213" y="239"/>
                    <a:pt x="1213" y="239"/>
                    <a:pt x="1212" y="240"/>
                  </a:cubicBezTo>
                  <a:cubicBezTo>
                    <a:pt x="1212" y="240"/>
                    <a:pt x="1212" y="240"/>
                    <a:pt x="1212" y="240"/>
                  </a:cubicBezTo>
                  <a:cubicBezTo>
                    <a:pt x="1212" y="240"/>
                    <a:pt x="1212" y="240"/>
                    <a:pt x="1212" y="240"/>
                  </a:cubicBezTo>
                  <a:cubicBezTo>
                    <a:pt x="1212" y="240"/>
                    <a:pt x="1212" y="240"/>
                    <a:pt x="1212" y="240"/>
                  </a:cubicBezTo>
                  <a:cubicBezTo>
                    <a:pt x="1211" y="240"/>
                    <a:pt x="1211" y="240"/>
                    <a:pt x="1211" y="241"/>
                  </a:cubicBezTo>
                  <a:cubicBezTo>
                    <a:pt x="1211" y="241"/>
                    <a:pt x="1211" y="241"/>
                    <a:pt x="1210" y="241"/>
                  </a:cubicBezTo>
                  <a:cubicBezTo>
                    <a:pt x="1210" y="241"/>
                    <a:pt x="1210" y="241"/>
                    <a:pt x="1209" y="241"/>
                  </a:cubicBezTo>
                  <a:cubicBezTo>
                    <a:pt x="1209" y="241"/>
                    <a:pt x="1209" y="241"/>
                    <a:pt x="1209" y="242"/>
                  </a:cubicBezTo>
                  <a:cubicBezTo>
                    <a:pt x="1208" y="242"/>
                    <a:pt x="1208" y="242"/>
                    <a:pt x="1208" y="243"/>
                  </a:cubicBezTo>
                  <a:cubicBezTo>
                    <a:pt x="1208" y="243"/>
                    <a:pt x="1207" y="243"/>
                    <a:pt x="1207" y="243"/>
                  </a:cubicBezTo>
                  <a:cubicBezTo>
                    <a:pt x="1207" y="244"/>
                    <a:pt x="1207" y="244"/>
                    <a:pt x="1207" y="244"/>
                  </a:cubicBezTo>
                  <a:cubicBezTo>
                    <a:pt x="1207" y="244"/>
                    <a:pt x="1207" y="244"/>
                    <a:pt x="1207" y="244"/>
                  </a:cubicBezTo>
                  <a:cubicBezTo>
                    <a:pt x="1206" y="244"/>
                    <a:pt x="1206" y="244"/>
                    <a:pt x="1206" y="244"/>
                  </a:cubicBezTo>
                  <a:cubicBezTo>
                    <a:pt x="1206" y="244"/>
                    <a:pt x="1206" y="244"/>
                    <a:pt x="1206" y="244"/>
                  </a:cubicBezTo>
                  <a:cubicBezTo>
                    <a:pt x="1206" y="244"/>
                    <a:pt x="1205" y="244"/>
                    <a:pt x="1205" y="244"/>
                  </a:cubicBezTo>
                  <a:cubicBezTo>
                    <a:pt x="1205" y="245"/>
                    <a:pt x="1205" y="245"/>
                    <a:pt x="1204" y="245"/>
                  </a:cubicBezTo>
                  <a:cubicBezTo>
                    <a:pt x="1204" y="245"/>
                    <a:pt x="1204" y="245"/>
                    <a:pt x="1203" y="246"/>
                  </a:cubicBezTo>
                  <a:cubicBezTo>
                    <a:pt x="1202" y="246"/>
                    <a:pt x="1201" y="247"/>
                    <a:pt x="1200" y="248"/>
                  </a:cubicBezTo>
                  <a:cubicBezTo>
                    <a:pt x="1199" y="248"/>
                    <a:pt x="1198" y="249"/>
                    <a:pt x="1197" y="250"/>
                  </a:cubicBezTo>
                  <a:cubicBezTo>
                    <a:pt x="1196" y="250"/>
                    <a:pt x="1195" y="251"/>
                    <a:pt x="1194" y="251"/>
                  </a:cubicBezTo>
                  <a:cubicBezTo>
                    <a:pt x="1193" y="252"/>
                    <a:pt x="1192" y="252"/>
                    <a:pt x="1191" y="252"/>
                  </a:cubicBezTo>
                  <a:cubicBezTo>
                    <a:pt x="1191" y="252"/>
                    <a:pt x="1191" y="253"/>
                    <a:pt x="1190" y="253"/>
                  </a:cubicBezTo>
                  <a:cubicBezTo>
                    <a:pt x="1190" y="253"/>
                    <a:pt x="1190" y="253"/>
                    <a:pt x="1190" y="254"/>
                  </a:cubicBezTo>
                  <a:cubicBezTo>
                    <a:pt x="1190" y="254"/>
                    <a:pt x="1190" y="254"/>
                    <a:pt x="1190" y="254"/>
                  </a:cubicBezTo>
                  <a:cubicBezTo>
                    <a:pt x="1190" y="255"/>
                    <a:pt x="1190" y="255"/>
                    <a:pt x="1190" y="255"/>
                  </a:cubicBezTo>
                  <a:cubicBezTo>
                    <a:pt x="1190" y="255"/>
                    <a:pt x="1190" y="256"/>
                    <a:pt x="1189" y="256"/>
                  </a:cubicBezTo>
                  <a:cubicBezTo>
                    <a:pt x="1189" y="256"/>
                    <a:pt x="1189" y="256"/>
                    <a:pt x="1189" y="256"/>
                  </a:cubicBezTo>
                  <a:cubicBezTo>
                    <a:pt x="1189" y="257"/>
                    <a:pt x="1189" y="257"/>
                    <a:pt x="1189" y="257"/>
                  </a:cubicBezTo>
                  <a:cubicBezTo>
                    <a:pt x="1189" y="257"/>
                    <a:pt x="1189" y="257"/>
                    <a:pt x="1188" y="257"/>
                  </a:cubicBezTo>
                  <a:cubicBezTo>
                    <a:pt x="1188" y="257"/>
                    <a:pt x="1188" y="257"/>
                    <a:pt x="1188" y="257"/>
                  </a:cubicBezTo>
                  <a:cubicBezTo>
                    <a:pt x="1188" y="257"/>
                    <a:pt x="1188" y="257"/>
                    <a:pt x="1188" y="257"/>
                  </a:cubicBezTo>
                  <a:cubicBezTo>
                    <a:pt x="1188" y="257"/>
                    <a:pt x="1188" y="257"/>
                    <a:pt x="1188" y="257"/>
                  </a:cubicBezTo>
                  <a:cubicBezTo>
                    <a:pt x="1188" y="257"/>
                    <a:pt x="1188" y="257"/>
                    <a:pt x="1188" y="257"/>
                  </a:cubicBezTo>
                  <a:cubicBezTo>
                    <a:pt x="1188" y="257"/>
                    <a:pt x="1188" y="257"/>
                    <a:pt x="1188" y="257"/>
                  </a:cubicBezTo>
                  <a:cubicBezTo>
                    <a:pt x="1188" y="257"/>
                    <a:pt x="1187" y="257"/>
                    <a:pt x="1187" y="257"/>
                  </a:cubicBezTo>
                  <a:cubicBezTo>
                    <a:pt x="1187" y="257"/>
                    <a:pt x="1187" y="256"/>
                    <a:pt x="1187" y="256"/>
                  </a:cubicBezTo>
                  <a:cubicBezTo>
                    <a:pt x="1187" y="256"/>
                    <a:pt x="1186" y="256"/>
                    <a:pt x="1186" y="256"/>
                  </a:cubicBezTo>
                  <a:cubicBezTo>
                    <a:pt x="1186" y="255"/>
                    <a:pt x="1186" y="255"/>
                    <a:pt x="1186" y="255"/>
                  </a:cubicBezTo>
                  <a:cubicBezTo>
                    <a:pt x="1185" y="254"/>
                    <a:pt x="1185" y="254"/>
                    <a:pt x="1185" y="254"/>
                  </a:cubicBezTo>
                  <a:cubicBezTo>
                    <a:pt x="1184" y="253"/>
                    <a:pt x="1184" y="253"/>
                    <a:pt x="1184" y="253"/>
                  </a:cubicBezTo>
                  <a:cubicBezTo>
                    <a:pt x="1183" y="253"/>
                    <a:pt x="1183" y="252"/>
                    <a:pt x="1182" y="252"/>
                  </a:cubicBezTo>
                  <a:cubicBezTo>
                    <a:pt x="1182" y="252"/>
                    <a:pt x="1181" y="252"/>
                    <a:pt x="1181" y="251"/>
                  </a:cubicBezTo>
                  <a:cubicBezTo>
                    <a:pt x="1180" y="251"/>
                    <a:pt x="1179" y="251"/>
                    <a:pt x="1179" y="251"/>
                  </a:cubicBezTo>
                  <a:cubicBezTo>
                    <a:pt x="1178" y="251"/>
                    <a:pt x="1177" y="251"/>
                    <a:pt x="1176" y="251"/>
                  </a:cubicBezTo>
                  <a:cubicBezTo>
                    <a:pt x="1175" y="251"/>
                    <a:pt x="1175" y="251"/>
                    <a:pt x="1174" y="251"/>
                  </a:cubicBezTo>
                  <a:cubicBezTo>
                    <a:pt x="1173" y="251"/>
                    <a:pt x="1172" y="251"/>
                    <a:pt x="1171" y="251"/>
                  </a:cubicBezTo>
                  <a:cubicBezTo>
                    <a:pt x="1170" y="251"/>
                    <a:pt x="1169" y="251"/>
                    <a:pt x="1168" y="251"/>
                  </a:cubicBezTo>
                  <a:cubicBezTo>
                    <a:pt x="1167" y="251"/>
                    <a:pt x="1165" y="252"/>
                    <a:pt x="1164" y="252"/>
                  </a:cubicBezTo>
                  <a:cubicBezTo>
                    <a:pt x="1163" y="252"/>
                    <a:pt x="1162" y="253"/>
                    <a:pt x="1161" y="254"/>
                  </a:cubicBezTo>
                  <a:cubicBezTo>
                    <a:pt x="1161" y="254"/>
                    <a:pt x="1160" y="254"/>
                    <a:pt x="1160" y="255"/>
                  </a:cubicBezTo>
                  <a:cubicBezTo>
                    <a:pt x="1159" y="255"/>
                    <a:pt x="1159" y="255"/>
                    <a:pt x="1158" y="256"/>
                  </a:cubicBezTo>
                  <a:cubicBezTo>
                    <a:pt x="1158" y="256"/>
                    <a:pt x="1158" y="256"/>
                    <a:pt x="1157" y="257"/>
                  </a:cubicBezTo>
                  <a:cubicBezTo>
                    <a:pt x="1157" y="257"/>
                    <a:pt x="1157" y="257"/>
                    <a:pt x="1157" y="257"/>
                  </a:cubicBezTo>
                  <a:cubicBezTo>
                    <a:pt x="1156" y="258"/>
                    <a:pt x="1156" y="258"/>
                    <a:pt x="1156" y="258"/>
                  </a:cubicBezTo>
                  <a:cubicBezTo>
                    <a:pt x="1156" y="258"/>
                    <a:pt x="1156" y="258"/>
                    <a:pt x="1155" y="258"/>
                  </a:cubicBezTo>
                  <a:cubicBezTo>
                    <a:pt x="1155" y="259"/>
                    <a:pt x="1155" y="259"/>
                    <a:pt x="1155" y="259"/>
                  </a:cubicBezTo>
                  <a:cubicBezTo>
                    <a:pt x="1155" y="259"/>
                    <a:pt x="1155" y="259"/>
                    <a:pt x="1155" y="259"/>
                  </a:cubicBezTo>
                  <a:cubicBezTo>
                    <a:pt x="1155" y="259"/>
                    <a:pt x="1155" y="259"/>
                    <a:pt x="1155" y="259"/>
                  </a:cubicBezTo>
                  <a:cubicBezTo>
                    <a:pt x="1155" y="259"/>
                    <a:pt x="1155" y="259"/>
                    <a:pt x="1154" y="259"/>
                  </a:cubicBezTo>
                  <a:cubicBezTo>
                    <a:pt x="1154" y="259"/>
                    <a:pt x="1154" y="259"/>
                    <a:pt x="1154" y="259"/>
                  </a:cubicBezTo>
                  <a:cubicBezTo>
                    <a:pt x="1154" y="258"/>
                    <a:pt x="1154" y="258"/>
                    <a:pt x="1154" y="258"/>
                  </a:cubicBezTo>
                  <a:cubicBezTo>
                    <a:pt x="1154" y="258"/>
                    <a:pt x="1154" y="258"/>
                    <a:pt x="1154" y="258"/>
                  </a:cubicBezTo>
                  <a:cubicBezTo>
                    <a:pt x="1154" y="257"/>
                    <a:pt x="1154" y="257"/>
                    <a:pt x="1154" y="257"/>
                  </a:cubicBezTo>
                  <a:cubicBezTo>
                    <a:pt x="1154" y="257"/>
                    <a:pt x="1154" y="256"/>
                    <a:pt x="1154" y="256"/>
                  </a:cubicBezTo>
                  <a:cubicBezTo>
                    <a:pt x="1154" y="256"/>
                    <a:pt x="1154" y="255"/>
                    <a:pt x="1154" y="255"/>
                  </a:cubicBezTo>
                  <a:cubicBezTo>
                    <a:pt x="1154" y="255"/>
                    <a:pt x="1154" y="254"/>
                    <a:pt x="1154" y="254"/>
                  </a:cubicBezTo>
                  <a:cubicBezTo>
                    <a:pt x="1154" y="254"/>
                    <a:pt x="1154" y="253"/>
                    <a:pt x="1154" y="253"/>
                  </a:cubicBezTo>
                  <a:cubicBezTo>
                    <a:pt x="1154" y="253"/>
                    <a:pt x="1154" y="252"/>
                    <a:pt x="1154" y="252"/>
                  </a:cubicBezTo>
                  <a:cubicBezTo>
                    <a:pt x="1154" y="252"/>
                    <a:pt x="1153" y="252"/>
                    <a:pt x="1153" y="251"/>
                  </a:cubicBezTo>
                  <a:cubicBezTo>
                    <a:pt x="1153" y="251"/>
                    <a:pt x="1153" y="251"/>
                    <a:pt x="1153" y="251"/>
                  </a:cubicBezTo>
                  <a:cubicBezTo>
                    <a:pt x="1153" y="251"/>
                    <a:pt x="1153" y="251"/>
                    <a:pt x="1153" y="251"/>
                  </a:cubicBezTo>
                  <a:cubicBezTo>
                    <a:pt x="1152" y="251"/>
                    <a:pt x="1152" y="251"/>
                    <a:pt x="1152" y="251"/>
                  </a:cubicBezTo>
                  <a:cubicBezTo>
                    <a:pt x="1152" y="251"/>
                    <a:pt x="1152" y="251"/>
                    <a:pt x="1152" y="251"/>
                  </a:cubicBezTo>
                  <a:cubicBezTo>
                    <a:pt x="1151" y="251"/>
                    <a:pt x="1151" y="251"/>
                    <a:pt x="1150" y="251"/>
                  </a:cubicBezTo>
                  <a:cubicBezTo>
                    <a:pt x="1150" y="252"/>
                    <a:pt x="1149" y="252"/>
                    <a:pt x="1149" y="252"/>
                  </a:cubicBezTo>
                  <a:cubicBezTo>
                    <a:pt x="1148" y="253"/>
                    <a:pt x="1148" y="254"/>
                    <a:pt x="1147" y="254"/>
                  </a:cubicBezTo>
                  <a:cubicBezTo>
                    <a:pt x="1147" y="255"/>
                    <a:pt x="1146" y="255"/>
                    <a:pt x="1146" y="256"/>
                  </a:cubicBezTo>
                  <a:cubicBezTo>
                    <a:pt x="1145" y="256"/>
                    <a:pt x="1145" y="257"/>
                    <a:pt x="1145" y="257"/>
                  </a:cubicBezTo>
                  <a:cubicBezTo>
                    <a:pt x="1145" y="257"/>
                    <a:pt x="1145" y="257"/>
                    <a:pt x="1144" y="258"/>
                  </a:cubicBezTo>
                  <a:cubicBezTo>
                    <a:pt x="1144" y="258"/>
                    <a:pt x="1144" y="258"/>
                    <a:pt x="1144" y="258"/>
                  </a:cubicBezTo>
                  <a:cubicBezTo>
                    <a:pt x="1144" y="258"/>
                    <a:pt x="1144" y="259"/>
                    <a:pt x="1143" y="259"/>
                  </a:cubicBezTo>
                  <a:cubicBezTo>
                    <a:pt x="1143" y="259"/>
                    <a:pt x="1143" y="259"/>
                    <a:pt x="1143" y="259"/>
                  </a:cubicBezTo>
                  <a:cubicBezTo>
                    <a:pt x="1143" y="259"/>
                    <a:pt x="1143" y="259"/>
                    <a:pt x="1143" y="259"/>
                  </a:cubicBezTo>
                  <a:cubicBezTo>
                    <a:pt x="1143" y="259"/>
                    <a:pt x="1143" y="259"/>
                    <a:pt x="1143" y="259"/>
                  </a:cubicBezTo>
                  <a:cubicBezTo>
                    <a:pt x="1143" y="259"/>
                    <a:pt x="1143" y="259"/>
                    <a:pt x="1143" y="259"/>
                  </a:cubicBezTo>
                  <a:cubicBezTo>
                    <a:pt x="1142" y="259"/>
                    <a:pt x="1142" y="259"/>
                    <a:pt x="1142" y="259"/>
                  </a:cubicBezTo>
                  <a:cubicBezTo>
                    <a:pt x="1142" y="258"/>
                    <a:pt x="1142" y="258"/>
                    <a:pt x="1142" y="258"/>
                  </a:cubicBezTo>
                  <a:cubicBezTo>
                    <a:pt x="1142" y="258"/>
                    <a:pt x="1142" y="258"/>
                    <a:pt x="1142" y="258"/>
                  </a:cubicBezTo>
                  <a:cubicBezTo>
                    <a:pt x="1142" y="257"/>
                    <a:pt x="1141" y="257"/>
                    <a:pt x="1141" y="257"/>
                  </a:cubicBezTo>
                  <a:cubicBezTo>
                    <a:pt x="1141" y="257"/>
                    <a:pt x="1141" y="257"/>
                    <a:pt x="1141" y="257"/>
                  </a:cubicBezTo>
                  <a:cubicBezTo>
                    <a:pt x="1140" y="257"/>
                    <a:pt x="1140" y="257"/>
                    <a:pt x="1140" y="257"/>
                  </a:cubicBezTo>
                  <a:cubicBezTo>
                    <a:pt x="1140" y="257"/>
                    <a:pt x="1140" y="257"/>
                    <a:pt x="1140" y="257"/>
                  </a:cubicBezTo>
                  <a:cubicBezTo>
                    <a:pt x="1140" y="257"/>
                    <a:pt x="1140" y="257"/>
                    <a:pt x="1140" y="257"/>
                  </a:cubicBezTo>
                  <a:cubicBezTo>
                    <a:pt x="1140" y="257"/>
                    <a:pt x="1140" y="257"/>
                    <a:pt x="1140" y="257"/>
                  </a:cubicBezTo>
                  <a:cubicBezTo>
                    <a:pt x="1140" y="257"/>
                    <a:pt x="1140" y="257"/>
                    <a:pt x="1140" y="257"/>
                  </a:cubicBezTo>
                  <a:cubicBezTo>
                    <a:pt x="1140" y="257"/>
                    <a:pt x="1140" y="257"/>
                    <a:pt x="1139" y="257"/>
                  </a:cubicBezTo>
                  <a:cubicBezTo>
                    <a:pt x="1139" y="257"/>
                    <a:pt x="1139" y="257"/>
                    <a:pt x="1139" y="257"/>
                  </a:cubicBezTo>
                  <a:cubicBezTo>
                    <a:pt x="1139" y="257"/>
                    <a:pt x="1139" y="257"/>
                    <a:pt x="1138" y="257"/>
                  </a:cubicBezTo>
                  <a:cubicBezTo>
                    <a:pt x="1138" y="257"/>
                    <a:pt x="1138" y="257"/>
                    <a:pt x="1138" y="257"/>
                  </a:cubicBezTo>
                  <a:cubicBezTo>
                    <a:pt x="1138" y="257"/>
                    <a:pt x="1137" y="257"/>
                    <a:pt x="1137" y="257"/>
                  </a:cubicBezTo>
                  <a:cubicBezTo>
                    <a:pt x="1137" y="257"/>
                    <a:pt x="1137" y="257"/>
                    <a:pt x="1137" y="257"/>
                  </a:cubicBezTo>
                  <a:cubicBezTo>
                    <a:pt x="1136" y="257"/>
                    <a:pt x="1136" y="257"/>
                    <a:pt x="1136" y="257"/>
                  </a:cubicBezTo>
                  <a:cubicBezTo>
                    <a:pt x="1136" y="257"/>
                    <a:pt x="1135" y="257"/>
                    <a:pt x="1135" y="257"/>
                  </a:cubicBezTo>
                  <a:cubicBezTo>
                    <a:pt x="1135" y="257"/>
                    <a:pt x="1135" y="257"/>
                    <a:pt x="1134" y="257"/>
                  </a:cubicBezTo>
                  <a:cubicBezTo>
                    <a:pt x="1134" y="257"/>
                    <a:pt x="1134" y="257"/>
                    <a:pt x="1134" y="257"/>
                  </a:cubicBezTo>
                  <a:cubicBezTo>
                    <a:pt x="1134" y="257"/>
                    <a:pt x="1133" y="257"/>
                    <a:pt x="1133" y="257"/>
                  </a:cubicBezTo>
                  <a:cubicBezTo>
                    <a:pt x="1133" y="257"/>
                    <a:pt x="1133" y="258"/>
                    <a:pt x="1133" y="258"/>
                  </a:cubicBezTo>
                  <a:cubicBezTo>
                    <a:pt x="1133" y="258"/>
                    <a:pt x="1133" y="258"/>
                    <a:pt x="1133" y="258"/>
                  </a:cubicBezTo>
                  <a:cubicBezTo>
                    <a:pt x="1132" y="258"/>
                    <a:pt x="1132" y="258"/>
                    <a:pt x="1132" y="259"/>
                  </a:cubicBezTo>
                  <a:cubicBezTo>
                    <a:pt x="1132" y="259"/>
                    <a:pt x="1132" y="259"/>
                    <a:pt x="1132" y="259"/>
                  </a:cubicBezTo>
                  <a:cubicBezTo>
                    <a:pt x="1132" y="259"/>
                    <a:pt x="1132" y="260"/>
                    <a:pt x="1131" y="260"/>
                  </a:cubicBezTo>
                  <a:cubicBezTo>
                    <a:pt x="1131" y="260"/>
                    <a:pt x="1131" y="261"/>
                    <a:pt x="1130" y="262"/>
                  </a:cubicBezTo>
                  <a:cubicBezTo>
                    <a:pt x="1130" y="262"/>
                    <a:pt x="1129" y="263"/>
                    <a:pt x="1129" y="264"/>
                  </a:cubicBezTo>
                  <a:cubicBezTo>
                    <a:pt x="1128" y="265"/>
                    <a:pt x="1128" y="265"/>
                    <a:pt x="1128" y="266"/>
                  </a:cubicBezTo>
                  <a:cubicBezTo>
                    <a:pt x="1127" y="267"/>
                    <a:pt x="1127" y="268"/>
                    <a:pt x="1127" y="268"/>
                  </a:cubicBezTo>
                  <a:cubicBezTo>
                    <a:pt x="1127" y="269"/>
                    <a:pt x="1127" y="269"/>
                    <a:pt x="1127" y="269"/>
                  </a:cubicBezTo>
                  <a:cubicBezTo>
                    <a:pt x="1126" y="270"/>
                    <a:pt x="1126" y="270"/>
                    <a:pt x="1126" y="270"/>
                  </a:cubicBezTo>
                  <a:cubicBezTo>
                    <a:pt x="1126" y="270"/>
                    <a:pt x="1126" y="271"/>
                    <a:pt x="1125" y="271"/>
                  </a:cubicBezTo>
                  <a:cubicBezTo>
                    <a:pt x="1125" y="271"/>
                    <a:pt x="1125" y="271"/>
                    <a:pt x="1124" y="271"/>
                  </a:cubicBezTo>
                  <a:cubicBezTo>
                    <a:pt x="1124" y="272"/>
                    <a:pt x="1124" y="272"/>
                    <a:pt x="1123" y="272"/>
                  </a:cubicBezTo>
                  <a:cubicBezTo>
                    <a:pt x="1123" y="272"/>
                    <a:pt x="1123" y="273"/>
                    <a:pt x="1122" y="273"/>
                  </a:cubicBezTo>
                  <a:cubicBezTo>
                    <a:pt x="1122" y="273"/>
                    <a:pt x="1122" y="274"/>
                    <a:pt x="1121" y="274"/>
                  </a:cubicBezTo>
                  <a:cubicBezTo>
                    <a:pt x="1121" y="274"/>
                    <a:pt x="1121" y="275"/>
                    <a:pt x="1120" y="275"/>
                  </a:cubicBezTo>
                  <a:cubicBezTo>
                    <a:pt x="1120" y="276"/>
                    <a:pt x="1119" y="277"/>
                    <a:pt x="1119" y="277"/>
                  </a:cubicBezTo>
                  <a:cubicBezTo>
                    <a:pt x="1119" y="278"/>
                    <a:pt x="1119" y="279"/>
                    <a:pt x="1119" y="279"/>
                  </a:cubicBezTo>
                  <a:cubicBezTo>
                    <a:pt x="1119" y="280"/>
                    <a:pt x="1119" y="281"/>
                    <a:pt x="1119" y="281"/>
                  </a:cubicBezTo>
                  <a:cubicBezTo>
                    <a:pt x="1119" y="282"/>
                    <a:pt x="1119" y="282"/>
                    <a:pt x="1119" y="283"/>
                  </a:cubicBezTo>
                  <a:cubicBezTo>
                    <a:pt x="1120" y="283"/>
                    <a:pt x="1120" y="283"/>
                    <a:pt x="1120" y="283"/>
                  </a:cubicBezTo>
                  <a:cubicBezTo>
                    <a:pt x="1120" y="284"/>
                    <a:pt x="1120" y="284"/>
                    <a:pt x="1121" y="284"/>
                  </a:cubicBezTo>
                  <a:cubicBezTo>
                    <a:pt x="1121" y="284"/>
                    <a:pt x="1121" y="284"/>
                    <a:pt x="1121" y="284"/>
                  </a:cubicBezTo>
                  <a:cubicBezTo>
                    <a:pt x="1122" y="284"/>
                    <a:pt x="1122" y="284"/>
                    <a:pt x="1122" y="284"/>
                  </a:cubicBezTo>
                  <a:cubicBezTo>
                    <a:pt x="1122" y="284"/>
                    <a:pt x="1122" y="284"/>
                    <a:pt x="1123" y="284"/>
                  </a:cubicBezTo>
                  <a:cubicBezTo>
                    <a:pt x="1123" y="284"/>
                    <a:pt x="1123" y="284"/>
                    <a:pt x="1123" y="284"/>
                  </a:cubicBezTo>
                  <a:cubicBezTo>
                    <a:pt x="1123" y="284"/>
                    <a:pt x="1123" y="284"/>
                    <a:pt x="1124" y="284"/>
                  </a:cubicBezTo>
                  <a:cubicBezTo>
                    <a:pt x="1124" y="284"/>
                    <a:pt x="1124" y="284"/>
                    <a:pt x="1124" y="284"/>
                  </a:cubicBezTo>
                  <a:cubicBezTo>
                    <a:pt x="1124" y="284"/>
                    <a:pt x="1124" y="284"/>
                    <a:pt x="1124" y="284"/>
                  </a:cubicBezTo>
                  <a:cubicBezTo>
                    <a:pt x="1125" y="284"/>
                    <a:pt x="1125" y="284"/>
                    <a:pt x="1125" y="284"/>
                  </a:cubicBezTo>
                  <a:cubicBezTo>
                    <a:pt x="1125" y="284"/>
                    <a:pt x="1125" y="284"/>
                    <a:pt x="1125" y="284"/>
                  </a:cubicBezTo>
                  <a:cubicBezTo>
                    <a:pt x="1125" y="284"/>
                    <a:pt x="1125" y="284"/>
                    <a:pt x="1126" y="284"/>
                  </a:cubicBezTo>
                  <a:cubicBezTo>
                    <a:pt x="1126" y="284"/>
                    <a:pt x="1126" y="284"/>
                    <a:pt x="1126" y="284"/>
                  </a:cubicBezTo>
                  <a:cubicBezTo>
                    <a:pt x="1126" y="284"/>
                    <a:pt x="1126" y="284"/>
                    <a:pt x="1126" y="284"/>
                  </a:cubicBezTo>
                  <a:cubicBezTo>
                    <a:pt x="1126" y="284"/>
                    <a:pt x="1127" y="284"/>
                    <a:pt x="1127" y="284"/>
                  </a:cubicBezTo>
                  <a:cubicBezTo>
                    <a:pt x="1127" y="284"/>
                    <a:pt x="1127" y="284"/>
                    <a:pt x="1127" y="284"/>
                  </a:cubicBezTo>
                  <a:cubicBezTo>
                    <a:pt x="1127" y="284"/>
                    <a:pt x="1128" y="284"/>
                    <a:pt x="1128" y="284"/>
                  </a:cubicBezTo>
                  <a:cubicBezTo>
                    <a:pt x="1128" y="284"/>
                    <a:pt x="1128" y="284"/>
                    <a:pt x="1129" y="285"/>
                  </a:cubicBezTo>
                  <a:cubicBezTo>
                    <a:pt x="1129" y="285"/>
                    <a:pt x="1129" y="285"/>
                    <a:pt x="1129" y="285"/>
                  </a:cubicBezTo>
                  <a:cubicBezTo>
                    <a:pt x="1129" y="285"/>
                    <a:pt x="1130" y="285"/>
                    <a:pt x="1130" y="285"/>
                  </a:cubicBezTo>
                  <a:cubicBezTo>
                    <a:pt x="1130" y="285"/>
                    <a:pt x="1130" y="285"/>
                    <a:pt x="1130" y="285"/>
                  </a:cubicBezTo>
                  <a:cubicBezTo>
                    <a:pt x="1130" y="285"/>
                    <a:pt x="1129" y="286"/>
                    <a:pt x="1129" y="286"/>
                  </a:cubicBezTo>
                  <a:cubicBezTo>
                    <a:pt x="1129" y="286"/>
                    <a:pt x="1129" y="286"/>
                    <a:pt x="1129" y="287"/>
                  </a:cubicBezTo>
                  <a:cubicBezTo>
                    <a:pt x="1128" y="287"/>
                    <a:pt x="1128" y="287"/>
                    <a:pt x="1127" y="288"/>
                  </a:cubicBezTo>
                  <a:cubicBezTo>
                    <a:pt x="1127" y="288"/>
                    <a:pt x="1126" y="289"/>
                    <a:pt x="1126" y="290"/>
                  </a:cubicBezTo>
                  <a:cubicBezTo>
                    <a:pt x="1125" y="290"/>
                    <a:pt x="1125" y="291"/>
                    <a:pt x="1125" y="292"/>
                  </a:cubicBezTo>
                  <a:cubicBezTo>
                    <a:pt x="1125" y="293"/>
                    <a:pt x="1124" y="294"/>
                    <a:pt x="1124" y="294"/>
                  </a:cubicBezTo>
                  <a:cubicBezTo>
                    <a:pt x="1125" y="295"/>
                    <a:pt x="1125" y="296"/>
                    <a:pt x="1125" y="296"/>
                  </a:cubicBezTo>
                  <a:cubicBezTo>
                    <a:pt x="1125" y="297"/>
                    <a:pt x="1125" y="297"/>
                    <a:pt x="1125" y="297"/>
                  </a:cubicBezTo>
                  <a:cubicBezTo>
                    <a:pt x="1125" y="297"/>
                    <a:pt x="1125" y="297"/>
                    <a:pt x="1126" y="297"/>
                  </a:cubicBezTo>
                  <a:cubicBezTo>
                    <a:pt x="1126" y="297"/>
                    <a:pt x="1126" y="298"/>
                    <a:pt x="1126" y="298"/>
                  </a:cubicBezTo>
                  <a:cubicBezTo>
                    <a:pt x="1126" y="298"/>
                    <a:pt x="1126" y="298"/>
                    <a:pt x="1126" y="298"/>
                  </a:cubicBezTo>
                  <a:cubicBezTo>
                    <a:pt x="1127" y="298"/>
                    <a:pt x="1127" y="298"/>
                    <a:pt x="1127" y="298"/>
                  </a:cubicBezTo>
                  <a:cubicBezTo>
                    <a:pt x="1127" y="298"/>
                    <a:pt x="1127" y="298"/>
                    <a:pt x="1128" y="298"/>
                  </a:cubicBezTo>
                  <a:cubicBezTo>
                    <a:pt x="1128" y="298"/>
                    <a:pt x="1128" y="298"/>
                    <a:pt x="1129" y="299"/>
                  </a:cubicBezTo>
                  <a:cubicBezTo>
                    <a:pt x="1129" y="299"/>
                    <a:pt x="1130" y="299"/>
                    <a:pt x="1130" y="299"/>
                  </a:cubicBezTo>
                  <a:cubicBezTo>
                    <a:pt x="1130" y="300"/>
                    <a:pt x="1130" y="300"/>
                    <a:pt x="1131" y="301"/>
                  </a:cubicBezTo>
                  <a:cubicBezTo>
                    <a:pt x="1131" y="301"/>
                    <a:pt x="1131" y="301"/>
                    <a:pt x="1131" y="301"/>
                  </a:cubicBezTo>
                  <a:cubicBezTo>
                    <a:pt x="1131" y="301"/>
                    <a:pt x="1131" y="301"/>
                    <a:pt x="1131" y="301"/>
                  </a:cubicBezTo>
                  <a:cubicBezTo>
                    <a:pt x="1131" y="302"/>
                    <a:pt x="1131" y="302"/>
                    <a:pt x="1131" y="302"/>
                  </a:cubicBezTo>
                  <a:cubicBezTo>
                    <a:pt x="1131" y="302"/>
                    <a:pt x="1130" y="302"/>
                    <a:pt x="1130" y="302"/>
                  </a:cubicBezTo>
                  <a:cubicBezTo>
                    <a:pt x="1130" y="302"/>
                    <a:pt x="1130" y="303"/>
                    <a:pt x="1130" y="303"/>
                  </a:cubicBezTo>
                  <a:cubicBezTo>
                    <a:pt x="1130" y="303"/>
                    <a:pt x="1129" y="303"/>
                    <a:pt x="1129" y="303"/>
                  </a:cubicBezTo>
                  <a:cubicBezTo>
                    <a:pt x="1129" y="303"/>
                    <a:pt x="1129" y="303"/>
                    <a:pt x="1129" y="303"/>
                  </a:cubicBezTo>
                  <a:cubicBezTo>
                    <a:pt x="1129" y="303"/>
                    <a:pt x="1129" y="303"/>
                    <a:pt x="1129" y="303"/>
                  </a:cubicBezTo>
                  <a:cubicBezTo>
                    <a:pt x="1128" y="303"/>
                    <a:pt x="1128" y="303"/>
                    <a:pt x="1128" y="303"/>
                  </a:cubicBezTo>
                  <a:cubicBezTo>
                    <a:pt x="1128" y="303"/>
                    <a:pt x="1128" y="303"/>
                    <a:pt x="1128" y="303"/>
                  </a:cubicBezTo>
                  <a:cubicBezTo>
                    <a:pt x="1128" y="303"/>
                    <a:pt x="1128" y="303"/>
                    <a:pt x="1127" y="303"/>
                  </a:cubicBezTo>
                  <a:cubicBezTo>
                    <a:pt x="1127" y="303"/>
                    <a:pt x="1127" y="303"/>
                    <a:pt x="1127" y="303"/>
                  </a:cubicBezTo>
                  <a:cubicBezTo>
                    <a:pt x="1127" y="303"/>
                    <a:pt x="1127" y="303"/>
                    <a:pt x="1127" y="303"/>
                  </a:cubicBezTo>
                  <a:cubicBezTo>
                    <a:pt x="1127" y="303"/>
                    <a:pt x="1126" y="302"/>
                    <a:pt x="1126" y="302"/>
                  </a:cubicBezTo>
                  <a:cubicBezTo>
                    <a:pt x="1126" y="302"/>
                    <a:pt x="1126" y="302"/>
                    <a:pt x="1126" y="302"/>
                  </a:cubicBezTo>
                  <a:cubicBezTo>
                    <a:pt x="1125" y="302"/>
                    <a:pt x="1125" y="302"/>
                    <a:pt x="1125" y="302"/>
                  </a:cubicBezTo>
                  <a:cubicBezTo>
                    <a:pt x="1125" y="302"/>
                    <a:pt x="1125" y="302"/>
                    <a:pt x="1125" y="302"/>
                  </a:cubicBezTo>
                  <a:cubicBezTo>
                    <a:pt x="1125" y="302"/>
                    <a:pt x="1125" y="302"/>
                    <a:pt x="1125" y="302"/>
                  </a:cubicBezTo>
                  <a:cubicBezTo>
                    <a:pt x="1124" y="302"/>
                    <a:pt x="1124" y="302"/>
                    <a:pt x="1124" y="302"/>
                  </a:cubicBezTo>
                  <a:cubicBezTo>
                    <a:pt x="1124" y="302"/>
                    <a:pt x="1124" y="302"/>
                    <a:pt x="1124" y="302"/>
                  </a:cubicBezTo>
                  <a:cubicBezTo>
                    <a:pt x="1124" y="303"/>
                    <a:pt x="1124" y="303"/>
                    <a:pt x="1124" y="303"/>
                  </a:cubicBezTo>
                  <a:cubicBezTo>
                    <a:pt x="1123" y="303"/>
                    <a:pt x="1123" y="303"/>
                    <a:pt x="1123" y="303"/>
                  </a:cubicBezTo>
                  <a:cubicBezTo>
                    <a:pt x="1123" y="303"/>
                    <a:pt x="1123" y="303"/>
                    <a:pt x="1123" y="303"/>
                  </a:cubicBezTo>
                  <a:cubicBezTo>
                    <a:pt x="1122" y="303"/>
                    <a:pt x="1122" y="304"/>
                    <a:pt x="1122" y="304"/>
                  </a:cubicBezTo>
                  <a:cubicBezTo>
                    <a:pt x="1124" y="304"/>
                    <a:pt x="1124" y="304"/>
                    <a:pt x="1124" y="304"/>
                  </a:cubicBezTo>
                  <a:cubicBezTo>
                    <a:pt x="1124" y="304"/>
                    <a:pt x="1124" y="304"/>
                    <a:pt x="1124" y="304"/>
                  </a:cubicBezTo>
                  <a:cubicBezTo>
                    <a:pt x="1124" y="304"/>
                    <a:pt x="1124" y="304"/>
                    <a:pt x="1124" y="304"/>
                  </a:cubicBezTo>
                  <a:cubicBezTo>
                    <a:pt x="1124" y="304"/>
                    <a:pt x="1124" y="303"/>
                    <a:pt x="1124" y="303"/>
                  </a:cubicBezTo>
                  <a:cubicBezTo>
                    <a:pt x="1124" y="303"/>
                    <a:pt x="1124" y="303"/>
                    <a:pt x="1124" y="303"/>
                  </a:cubicBezTo>
                  <a:cubicBezTo>
                    <a:pt x="1124" y="303"/>
                    <a:pt x="1125" y="303"/>
                    <a:pt x="1125" y="303"/>
                  </a:cubicBezTo>
                  <a:cubicBezTo>
                    <a:pt x="1125" y="303"/>
                    <a:pt x="1125" y="303"/>
                    <a:pt x="1125" y="303"/>
                  </a:cubicBezTo>
                  <a:cubicBezTo>
                    <a:pt x="1125" y="303"/>
                    <a:pt x="1125" y="303"/>
                    <a:pt x="1125" y="303"/>
                  </a:cubicBezTo>
                  <a:cubicBezTo>
                    <a:pt x="1125" y="303"/>
                    <a:pt x="1125" y="303"/>
                    <a:pt x="1125" y="303"/>
                  </a:cubicBezTo>
                  <a:cubicBezTo>
                    <a:pt x="1125" y="303"/>
                    <a:pt x="1125" y="303"/>
                    <a:pt x="1126" y="303"/>
                  </a:cubicBezTo>
                  <a:cubicBezTo>
                    <a:pt x="1126" y="303"/>
                    <a:pt x="1126" y="303"/>
                    <a:pt x="1126" y="303"/>
                  </a:cubicBezTo>
                  <a:cubicBezTo>
                    <a:pt x="1126" y="303"/>
                    <a:pt x="1126" y="303"/>
                    <a:pt x="1126" y="303"/>
                  </a:cubicBezTo>
                  <a:cubicBezTo>
                    <a:pt x="1127" y="304"/>
                    <a:pt x="1127" y="304"/>
                    <a:pt x="1127" y="304"/>
                  </a:cubicBezTo>
                  <a:cubicBezTo>
                    <a:pt x="1127" y="304"/>
                    <a:pt x="1127" y="304"/>
                    <a:pt x="1127" y="304"/>
                  </a:cubicBezTo>
                  <a:cubicBezTo>
                    <a:pt x="1127" y="304"/>
                    <a:pt x="1127" y="304"/>
                    <a:pt x="1127" y="304"/>
                  </a:cubicBezTo>
                  <a:cubicBezTo>
                    <a:pt x="1127" y="304"/>
                    <a:pt x="1127" y="304"/>
                    <a:pt x="1127" y="304"/>
                  </a:cubicBezTo>
                  <a:cubicBezTo>
                    <a:pt x="1127" y="304"/>
                    <a:pt x="1127" y="304"/>
                    <a:pt x="1127" y="304"/>
                  </a:cubicBezTo>
                  <a:cubicBezTo>
                    <a:pt x="1130" y="304"/>
                    <a:pt x="1130" y="304"/>
                    <a:pt x="1130" y="304"/>
                  </a:cubicBezTo>
                  <a:cubicBezTo>
                    <a:pt x="1130" y="304"/>
                    <a:pt x="1130" y="304"/>
                    <a:pt x="1130" y="304"/>
                  </a:cubicBezTo>
                  <a:cubicBezTo>
                    <a:pt x="1130" y="304"/>
                    <a:pt x="1130" y="304"/>
                    <a:pt x="1130" y="303"/>
                  </a:cubicBezTo>
                  <a:cubicBezTo>
                    <a:pt x="1130" y="303"/>
                    <a:pt x="1130" y="303"/>
                    <a:pt x="1131" y="303"/>
                  </a:cubicBezTo>
                  <a:cubicBezTo>
                    <a:pt x="1131" y="303"/>
                    <a:pt x="1131" y="303"/>
                    <a:pt x="1131" y="303"/>
                  </a:cubicBezTo>
                  <a:cubicBezTo>
                    <a:pt x="1131" y="303"/>
                    <a:pt x="1131" y="303"/>
                    <a:pt x="1131" y="302"/>
                  </a:cubicBezTo>
                  <a:cubicBezTo>
                    <a:pt x="1132" y="302"/>
                    <a:pt x="1132" y="302"/>
                    <a:pt x="1132" y="302"/>
                  </a:cubicBezTo>
                  <a:cubicBezTo>
                    <a:pt x="1132" y="301"/>
                    <a:pt x="1132" y="301"/>
                    <a:pt x="1132" y="301"/>
                  </a:cubicBezTo>
                  <a:cubicBezTo>
                    <a:pt x="1132" y="301"/>
                    <a:pt x="1132" y="300"/>
                    <a:pt x="1132" y="300"/>
                  </a:cubicBezTo>
                  <a:cubicBezTo>
                    <a:pt x="1131" y="300"/>
                    <a:pt x="1131" y="299"/>
                    <a:pt x="1131" y="299"/>
                  </a:cubicBezTo>
                  <a:cubicBezTo>
                    <a:pt x="1130" y="298"/>
                    <a:pt x="1130" y="298"/>
                    <a:pt x="1129" y="298"/>
                  </a:cubicBezTo>
                  <a:cubicBezTo>
                    <a:pt x="1129" y="297"/>
                    <a:pt x="1128" y="297"/>
                    <a:pt x="1128" y="297"/>
                  </a:cubicBezTo>
                  <a:cubicBezTo>
                    <a:pt x="1127" y="297"/>
                    <a:pt x="1127" y="297"/>
                    <a:pt x="1127" y="297"/>
                  </a:cubicBezTo>
                  <a:cubicBezTo>
                    <a:pt x="1126" y="297"/>
                    <a:pt x="1126" y="297"/>
                    <a:pt x="1126" y="297"/>
                  </a:cubicBezTo>
                  <a:cubicBezTo>
                    <a:pt x="1126" y="297"/>
                    <a:pt x="1126" y="297"/>
                    <a:pt x="1126" y="297"/>
                  </a:cubicBezTo>
                  <a:cubicBezTo>
                    <a:pt x="1126" y="297"/>
                    <a:pt x="1126" y="297"/>
                    <a:pt x="1126" y="296"/>
                  </a:cubicBezTo>
                  <a:cubicBezTo>
                    <a:pt x="1126" y="296"/>
                    <a:pt x="1126" y="296"/>
                    <a:pt x="1126" y="296"/>
                  </a:cubicBezTo>
                  <a:cubicBezTo>
                    <a:pt x="1126" y="296"/>
                    <a:pt x="1126" y="296"/>
                    <a:pt x="1126" y="296"/>
                  </a:cubicBezTo>
                  <a:cubicBezTo>
                    <a:pt x="1126" y="295"/>
                    <a:pt x="1125" y="295"/>
                    <a:pt x="1125" y="294"/>
                  </a:cubicBezTo>
                  <a:cubicBezTo>
                    <a:pt x="1125" y="294"/>
                    <a:pt x="1126" y="293"/>
                    <a:pt x="1126" y="292"/>
                  </a:cubicBezTo>
                  <a:cubicBezTo>
                    <a:pt x="1126" y="292"/>
                    <a:pt x="1126" y="291"/>
                    <a:pt x="1127" y="290"/>
                  </a:cubicBezTo>
                  <a:cubicBezTo>
                    <a:pt x="1127" y="289"/>
                    <a:pt x="1127" y="289"/>
                    <a:pt x="1128" y="288"/>
                  </a:cubicBezTo>
                  <a:cubicBezTo>
                    <a:pt x="1129" y="288"/>
                    <a:pt x="1129" y="288"/>
                    <a:pt x="1129" y="287"/>
                  </a:cubicBezTo>
                  <a:cubicBezTo>
                    <a:pt x="1130" y="287"/>
                    <a:pt x="1130" y="287"/>
                    <a:pt x="1130" y="286"/>
                  </a:cubicBezTo>
                  <a:cubicBezTo>
                    <a:pt x="1130" y="286"/>
                    <a:pt x="1130" y="286"/>
                    <a:pt x="1131" y="286"/>
                  </a:cubicBezTo>
                  <a:cubicBezTo>
                    <a:pt x="1131" y="285"/>
                    <a:pt x="1131" y="285"/>
                    <a:pt x="1131" y="285"/>
                  </a:cubicBezTo>
                  <a:cubicBezTo>
                    <a:pt x="1131" y="285"/>
                    <a:pt x="1130" y="284"/>
                    <a:pt x="1130" y="284"/>
                  </a:cubicBezTo>
                  <a:cubicBezTo>
                    <a:pt x="1130" y="284"/>
                    <a:pt x="1130" y="284"/>
                    <a:pt x="1130" y="284"/>
                  </a:cubicBezTo>
                  <a:cubicBezTo>
                    <a:pt x="1129" y="284"/>
                    <a:pt x="1129" y="284"/>
                    <a:pt x="1129" y="283"/>
                  </a:cubicBezTo>
                  <a:cubicBezTo>
                    <a:pt x="1128" y="283"/>
                    <a:pt x="1128" y="283"/>
                    <a:pt x="1127" y="283"/>
                  </a:cubicBezTo>
                  <a:cubicBezTo>
                    <a:pt x="1127" y="283"/>
                    <a:pt x="1127" y="283"/>
                    <a:pt x="1127" y="283"/>
                  </a:cubicBezTo>
                  <a:cubicBezTo>
                    <a:pt x="1127" y="283"/>
                    <a:pt x="1127" y="283"/>
                    <a:pt x="1126" y="283"/>
                  </a:cubicBezTo>
                  <a:cubicBezTo>
                    <a:pt x="1126" y="283"/>
                    <a:pt x="1126" y="283"/>
                    <a:pt x="1126" y="283"/>
                  </a:cubicBezTo>
                  <a:cubicBezTo>
                    <a:pt x="1126" y="283"/>
                    <a:pt x="1126" y="283"/>
                    <a:pt x="1126" y="283"/>
                  </a:cubicBezTo>
                  <a:cubicBezTo>
                    <a:pt x="1125" y="283"/>
                    <a:pt x="1125" y="283"/>
                    <a:pt x="1125" y="283"/>
                  </a:cubicBezTo>
                  <a:cubicBezTo>
                    <a:pt x="1125" y="283"/>
                    <a:pt x="1125" y="283"/>
                    <a:pt x="1125" y="283"/>
                  </a:cubicBezTo>
                  <a:cubicBezTo>
                    <a:pt x="1124" y="283"/>
                    <a:pt x="1124" y="283"/>
                    <a:pt x="1124" y="283"/>
                  </a:cubicBezTo>
                  <a:cubicBezTo>
                    <a:pt x="1124" y="283"/>
                    <a:pt x="1124" y="283"/>
                    <a:pt x="1124" y="283"/>
                  </a:cubicBezTo>
                  <a:cubicBezTo>
                    <a:pt x="1124" y="283"/>
                    <a:pt x="1123" y="283"/>
                    <a:pt x="1123" y="283"/>
                  </a:cubicBezTo>
                  <a:cubicBezTo>
                    <a:pt x="1123" y="283"/>
                    <a:pt x="1123" y="283"/>
                    <a:pt x="1123" y="283"/>
                  </a:cubicBezTo>
                  <a:cubicBezTo>
                    <a:pt x="1123" y="283"/>
                    <a:pt x="1123" y="283"/>
                    <a:pt x="1122" y="283"/>
                  </a:cubicBezTo>
                  <a:cubicBezTo>
                    <a:pt x="1122" y="283"/>
                    <a:pt x="1122" y="283"/>
                    <a:pt x="1122" y="283"/>
                  </a:cubicBezTo>
                  <a:cubicBezTo>
                    <a:pt x="1122" y="283"/>
                    <a:pt x="1122" y="283"/>
                    <a:pt x="1122" y="283"/>
                  </a:cubicBezTo>
                  <a:cubicBezTo>
                    <a:pt x="1121" y="283"/>
                    <a:pt x="1121" y="283"/>
                    <a:pt x="1121" y="283"/>
                  </a:cubicBezTo>
                  <a:cubicBezTo>
                    <a:pt x="1121" y="283"/>
                    <a:pt x="1121" y="283"/>
                    <a:pt x="1121" y="283"/>
                  </a:cubicBezTo>
                  <a:cubicBezTo>
                    <a:pt x="1121" y="283"/>
                    <a:pt x="1120" y="282"/>
                    <a:pt x="1120" y="282"/>
                  </a:cubicBezTo>
                  <a:cubicBezTo>
                    <a:pt x="1120" y="282"/>
                    <a:pt x="1120" y="281"/>
                    <a:pt x="1120" y="281"/>
                  </a:cubicBezTo>
                  <a:cubicBezTo>
                    <a:pt x="1120" y="281"/>
                    <a:pt x="1120" y="280"/>
                    <a:pt x="1120" y="279"/>
                  </a:cubicBezTo>
                  <a:cubicBezTo>
                    <a:pt x="1120" y="279"/>
                    <a:pt x="1120" y="278"/>
                    <a:pt x="1120" y="278"/>
                  </a:cubicBezTo>
                  <a:cubicBezTo>
                    <a:pt x="1120" y="277"/>
                    <a:pt x="1121" y="276"/>
                    <a:pt x="1121" y="276"/>
                  </a:cubicBezTo>
                  <a:cubicBezTo>
                    <a:pt x="1121" y="275"/>
                    <a:pt x="1122" y="275"/>
                    <a:pt x="1122" y="275"/>
                  </a:cubicBezTo>
                  <a:cubicBezTo>
                    <a:pt x="1122" y="274"/>
                    <a:pt x="1123" y="274"/>
                    <a:pt x="1123" y="274"/>
                  </a:cubicBezTo>
                  <a:cubicBezTo>
                    <a:pt x="1123" y="273"/>
                    <a:pt x="1124" y="273"/>
                    <a:pt x="1124" y="273"/>
                  </a:cubicBezTo>
                  <a:cubicBezTo>
                    <a:pt x="1124" y="273"/>
                    <a:pt x="1125" y="272"/>
                    <a:pt x="1125" y="272"/>
                  </a:cubicBezTo>
                  <a:cubicBezTo>
                    <a:pt x="1125" y="272"/>
                    <a:pt x="1126" y="272"/>
                    <a:pt x="1126" y="272"/>
                  </a:cubicBezTo>
                  <a:cubicBezTo>
                    <a:pt x="1126" y="271"/>
                    <a:pt x="1127" y="271"/>
                    <a:pt x="1127" y="271"/>
                  </a:cubicBezTo>
                  <a:cubicBezTo>
                    <a:pt x="1127" y="270"/>
                    <a:pt x="1127" y="270"/>
                    <a:pt x="1127" y="270"/>
                  </a:cubicBezTo>
                  <a:cubicBezTo>
                    <a:pt x="1128" y="269"/>
                    <a:pt x="1128" y="269"/>
                    <a:pt x="1128" y="268"/>
                  </a:cubicBezTo>
                  <a:cubicBezTo>
                    <a:pt x="1128" y="268"/>
                    <a:pt x="1128" y="267"/>
                    <a:pt x="1129" y="266"/>
                  </a:cubicBezTo>
                  <a:cubicBezTo>
                    <a:pt x="1129" y="266"/>
                    <a:pt x="1129" y="265"/>
                    <a:pt x="1130" y="264"/>
                  </a:cubicBezTo>
                  <a:cubicBezTo>
                    <a:pt x="1130" y="264"/>
                    <a:pt x="1131" y="263"/>
                    <a:pt x="1131" y="262"/>
                  </a:cubicBezTo>
                  <a:cubicBezTo>
                    <a:pt x="1131" y="262"/>
                    <a:pt x="1132" y="261"/>
                    <a:pt x="1132" y="260"/>
                  </a:cubicBezTo>
                  <a:cubicBezTo>
                    <a:pt x="1132" y="260"/>
                    <a:pt x="1133" y="260"/>
                    <a:pt x="1133" y="260"/>
                  </a:cubicBezTo>
                  <a:cubicBezTo>
                    <a:pt x="1133" y="260"/>
                    <a:pt x="1133" y="259"/>
                    <a:pt x="1133" y="259"/>
                  </a:cubicBezTo>
                  <a:cubicBezTo>
                    <a:pt x="1133" y="259"/>
                    <a:pt x="1133" y="259"/>
                    <a:pt x="1133" y="259"/>
                  </a:cubicBezTo>
                  <a:cubicBezTo>
                    <a:pt x="1134" y="259"/>
                    <a:pt x="1134" y="258"/>
                    <a:pt x="1134" y="258"/>
                  </a:cubicBezTo>
                  <a:cubicBezTo>
                    <a:pt x="1134" y="258"/>
                    <a:pt x="1134" y="258"/>
                    <a:pt x="1134" y="258"/>
                  </a:cubicBezTo>
                  <a:cubicBezTo>
                    <a:pt x="1134" y="258"/>
                    <a:pt x="1134" y="258"/>
                    <a:pt x="1134" y="258"/>
                  </a:cubicBezTo>
                  <a:cubicBezTo>
                    <a:pt x="1134" y="258"/>
                    <a:pt x="1135" y="258"/>
                    <a:pt x="1135" y="258"/>
                  </a:cubicBezTo>
                  <a:cubicBezTo>
                    <a:pt x="1135" y="258"/>
                    <a:pt x="1135" y="258"/>
                    <a:pt x="1135" y="258"/>
                  </a:cubicBezTo>
                  <a:cubicBezTo>
                    <a:pt x="1136" y="258"/>
                    <a:pt x="1136" y="258"/>
                    <a:pt x="1136" y="258"/>
                  </a:cubicBezTo>
                  <a:cubicBezTo>
                    <a:pt x="1136" y="258"/>
                    <a:pt x="1136" y="258"/>
                    <a:pt x="1137" y="258"/>
                  </a:cubicBezTo>
                  <a:cubicBezTo>
                    <a:pt x="1137" y="258"/>
                    <a:pt x="1137" y="258"/>
                    <a:pt x="1137" y="258"/>
                  </a:cubicBezTo>
                  <a:cubicBezTo>
                    <a:pt x="1137" y="258"/>
                    <a:pt x="1138" y="258"/>
                    <a:pt x="1138" y="258"/>
                  </a:cubicBezTo>
                  <a:cubicBezTo>
                    <a:pt x="1138" y="258"/>
                    <a:pt x="1138" y="258"/>
                    <a:pt x="1138" y="258"/>
                  </a:cubicBezTo>
                  <a:cubicBezTo>
                    <a:pt x="1139" y="258"/>
                    <a:pt x="1139" y="258"/>
                    <a:pt x="1139" y="258"/>
                  </a:cubicBezTo>
                  <a:cubicBezTo>
                    <a:pt x="1139" y="258"/>
                    <a:pt x="1139" y="258"/>
                    <a:pt x="1139" y="258"/>
                  </a:cubicBezTo>
                  <a:cubicBezTo>
                    <a:pt x="1140" y="258"/>
                    <a:pt x="1140" y="258"/>
                    <a:pt x="1140" y="258"/>
                  </a:cubicBezTo>
                  <a:cubicBezTo>
                    <a:pt x="1140" y="258"/>
                    <a:pt x="1140" y="258"/>
                    <a:pt x="1140" y="258"/>
                  </a:cubicBezTo>
                  <a:cubicBezTo>
                    <a:pt x="1140" y="258"/>
                    <a:pt x="1140" y="258"/>
                    <a:pt x="1140" y="258"/>
                  </a:cubicBezTo>
                  <a:cubicBezTo>
                    <a:pt x="1140" y="258"/>
                    <a:pt x="1140" y="258"/>
                    <a:pt x="1140" y="258"/>
                  </a:cubicBezTo>
                  <a:cubicBezTo>
                    <a:pt x="1141" y="258"/>
                    <a:pt x="1141" y="258"/>
                    <a:pt x="1141" y="258"/>
                  </a:cubicBezTo>
                  <a:cubicBezTo>
                    <a:pt x="1141" y="258"/>
                    <a:pt x="1141" y="258"/>
                    <a:pt x="1141" y="258"/>
                  </a:cubicBezTo>
                  <a:cubicBezTo>
                    <a:pt x="1141" y="258"/>
                    <a:pt x="1141" y="258"/>
                    <a:pt x="1141" y="258"/>
                  </a:cubicBezTo>
                  <a:cubicBezTo>
                    <a:pt x="1141" y="258"/>
                    <a:pt x="1141" y="258"/>
                    <a:pt x="1141" y="258"/>
                  </a:cubicBezTo>
                  <a:cubicBezTo>
                    <a:pt x="1141" y="258"/>
                    <a:pt x="1141" y="258"/>
                    <a:pt x="1141" y="258"/>
                  </a:cubicBezTo>
                  <a:cubicBezTo>
                    <a:pt x="1141" y="258"/>
                    <a:pt x="1141" y="258"/>
                    <a:pt x="1141" y="258"/>
                  </a:cubicBezTo>
                  <a:cubicBezTo>
                    <a:pt x="1141" y="258"/>
                    <a:pt x="1141" y="258"/>
                    <a:pt x="1141" y="258"/>
                  </a:cubicBezTo>
                  <a:cubicBezTo>
                    <a:pt x="1141" y="258"/>
                    <a:pt x="1141" y="258"/>
                    <a:pt x="1141" y="259"/>
                  </a:cubicBezTo>
                  <a:cubicBezTo>
                    <a:pt x="1141" y="259"/>
                    <a:pt x="1141" y="259"/>
                    <a:pt x="1141" y="259"/>
                  </a:cubicBezTo>
                  <a:cubicBezTo>
                    <a:pt x="1141" y="259"/>
                    <a:pt x="1142" y="259"/>
                    <a:pt x="1142" y="259"/>
                  </a:cubicBezTo>
                  <a:cubicBezTo>
                    <a:pt x="1142" y="259"/>
                    <a:pt x="1142" y="260"/>
                    <a:pt x="1142" y="260"/>
                  </a:cubicBezTo>
                  <a:cubicBezTo>
                    <a:pt x="1142" y="260"/>
                    <a:pt x="1142" y="260"/>
                    <a:pt x="1142" y="260"/>
                  </a:cubicBezTo>
                  <a:cubicBezTo>
                    <a:pt x="1142" y="260"/>
                    <a:pt x="1143" y="260"/>
                    <a:pt x="1143" y="260"/>
                  </a:cubicBezTo>
                  <a:cubicBezTo>
                    <a:pt x="1143" y="260"/>
                    <a:pt x="1143" y="260"/>
                    <a:pt x="1143" y="260"/>
                  </a:cubicBezTo>
                  <a:cubicBezTo>
                    <a:pt x="1143" y="260"/>
                    <a:pt x="1143" y="260"/>
                    <a:pt x="1143" y="260"/>
                  </a:cubicBezTo>
                  <a:cubicBezTo>
                    <a:pt x="1144" y="260"/>
                    <a:pt x="1144" y="260"/>
                    <a:pt x="1144" y="260"/>
                  </a:cubicBezTo>
                  <a:cubicBezTo>
                    <a:pt x="1144" y="260"/>
                    <a:pt x="1144" y="260"/>
                    <a:pt x="1144" y="259"/>
                  </a:cubicBezTo>
                  <a:cubicBezTo>
                    <a:pt x="1144" y="259"/>
                    <a:pt x="1144" y="259"/>
                    <a:pt x="1145" y="259"/>
                  </a:cubicBezTo>
                  <a:cubicBezTo>
                    <a:pt x="1145" y="259"/>
                    <a:pt x="1145" y="258"/>
                    <a:pt x="1145" y="258"/>
                  </a:cubicBezTo>
                  <a:cubicBezTo>
                    <a:pt x="1145" y="258"/>
                    <a:pt x="1146" y="258"/>
                    <a:pt x="1146" y="257"/>
                  </a:cubicBezTo>
                  <a:cubicBezTo>
                    <a:pt x="1146" y="257"/>
                    <a:pt x="1146" y="257"/>
                    <a:pt x="1146" y="257"/>
                  </a:cubicBezTo>
                  <a:cubicBezTo>
                    <a:pt x="1147" y="256"/>
                    <a:pt x="1147" y="256"/>
                    <a:pt x="1148" y="255"/>
                  </a:cubicBezTo>
                  <a:cubicBezTo>
                    <a:pt x="1148" y="254"/>
                    <a:pt x="1149" y="254"/>
                    <a:pt x="1149" y="253"/>
                  </a:cubicBezTo>
                  <a:cubicBezTo>
                    <a:pt x="1150" y="253"/>
                    <a:pt x="1150" y="252"/>
                    <a:pt x="1150" y="252"/>
                  </a:cubicBezTo>
                  <a:cubicBezTo>
                    <a:pt x="1151" y="252"/>
                    <a:pt x="1151" y="252"/>
                    <a:pt x="1152" y="252"/>
                  </a:cubicBezTo>
                  <a:cubicBezTo>
                    <a:pt x="1153" y="252"/>
                    <a:pt x="1153" y="252"/>
                    <a:pt x="1153" y="252"/>
                  </a:cubicBezTo>
                  <a:cubicBezTo>
                    <a:pt x="1153" y="252"/>
                    <a:pt x="1153" y="252"/>
                    <a:pt x="1153" y="253"/>
                  </a:cubicBezTo>
                  <a:cubicBezTo>
                    <a:pt x="1153" y="253"/>
                    <a:pt x="1153" y="253"/>
                    <a:pt x="1153" y="253"/>
                  </a:cubicBezTo>
                  <a:cubicBezTo>
                    <a:pt x="1153" y="254"/>
                    <a:pt x="1153" y="254"/>
                    <a:pt x="1153" y="254"/>
                  </a:cubicBezTo>
                  <a:cubicBezTo>
                    <a:pt x="1153" y="254"/>
                    <a:pt x="1153" y="255"/>
                    <a:pt x="1153" y="255"/>
                  </a:cubicBezTo>
                  <a:cubicBezTo>
                    <a:pt x="1153" y="255"/>
                    <a:pt x="1153" y="256"/>
                    <a:pt x="1153" y="256"/>
                  </a:cubicBezTo>
                  <a:cubicBezTo>
                    <a:pt x="1153" y="256"/>
                    <a:pt x="1153" y="257"/>
                    <a:pt x="1153" y="257"/>
                  </a:cubicBezTo>
                  <a:cubicBezTo>
                    <a:pt x="1153" y="257"/>
                    <a:pt x="1153" y="257"/>
                    <a:pt x="1153" y="258"/>
                  </a:cubicBezTo>
                  <a:cubicBezTo>
                    <a:pt x="1153" y="258"/>
                    <a:pt x="1153" y="258"/>
                    <a:pt x="1153" y="259"/>
                  </a:cubicBezTo>
                  <a:cubicBezTo>
                    <a:pt x="1153" y="259"/>
                    <a:pt x="1153" y="259"/>
                    <a:pt x="1153" y="259"/>
                  </a:cubicBezTo>
                  <a:cubicBezTo>
                    <a:pt x="1154" y="259"/>
                    <a:pt x="1154" y="259"/>
                    <a:pt x="1154" y="259"/>
                  </a:cubicBezTo>
                  <a:cubicBezTo>
                    <a:pt x="1154" y="259"/>
                    <a:pt x="1154" y="260"/>
                    <a:pt x="1154" y="260"/>
                  </a:cubicBezTo>
                  <a:cubicBezTo>
                    <a:pt x="1154" y="260"/>
                    <a:pt x="1154" y="260"/>
                    <a:pt x="1155" y="260"/>
                  </a:cubicBezTo>
                  <a:cubicBezTo>
                    <a:pt x="1155" y="260"/>
                    <a:pt x="1155" y="260"/>
                    <a:pt x="1155" y="260"/>
                  </a:cubicBezTo>
                  <a:cubicBezTo>
                    <a:pt x="1155" y="260"/>
                    <a:pt x="1156" y="259"/>
                    <a:pt x="1156" y="259"/>
                  </a:cubicBezTo>
                  <a:cubicBezTo>
                    <a:pt x="1156" y="259"/>
                    <a:pt x="1156" y="259"/>
                    <a:pt x="1156" y="259"/>
                  </a:cubicBezTo>
                  <a:cubicBezTo>
                    <a:pt x="1157" y="259"/>
                    <a:pt x="1157" y="258"/>
                    <a:pt x="1157" y="258"/>
                  </a:cubicBezTo>
                  <a:cubicBezTo>
                    <a:pt x="1158" y="258"/>
                    <a:pt x="1158" y="258"/>
                    <a:pt x="1158" y="257"/>
                  </a:cubicBezTo>
                  <a:cubicBezTo>
                    <a:pt x="1158" y="257"/>
                    <a:pt x="1159" y="257"/>
                    <a:pt x="1159" y="256"/>
                  </a:cubicBezTo>
                  <a:cubicBezTo>
                    <a:pt x="1159" y="256"/>
                    <a:pt x="1160" y="256"/>
                    <a:pt x="1160" y="255"/>
                  </a:cubicBezTo>
                  <a:cubicBezTo>
                    <a:pt x="1161" y="255"/>
                    <a:pt x="1161" y="255"/>
                    <a:pt x="1162" y="254"/>
                  </a:cubicBezTo>
                  <a:cubicBezTo>
                    <a:pt x="1162" y="254"/>
                    <a:pt x="1163" y="254"/>
                    <a:pt x="1164" y="253"/>
                  </a:cubicBezTo>
                  <a:cubicBezTo>
                    <a:pt x="1165" y="253"/>
                    <a:pt x="1166" y="253"/>
                    <a:pt x="1167" y="252"/>
                  </a:cubicBezTo>
                  <a:cubicBezTo>
                    <a:pt x="1168" y="252"/>
                    <a:pt x="1169" y="252"/>
                    <a:pt x="1170" y="252"/>
                  </a:cubicBezTo>
                  <a:cubicBezTo>
                    <a:pt x="1171" y="252"/>
                    <a:pt x="1172" y="252"/>
                    <a:pt x="1174" y="252"/>
                  </a:cubicBezTo>
                  <a:cubicBezTo>
                    <a:pt x="1175" y="252"/>
                    <a:pt x="1175" y="252"/>
                    <a:pt x="1176" y="252"/>
                  </a:cubicBezTo>
                  <a:cubicBezTo>
                    <a:pt x="1177" y="252"/>
                    <a:pt x="1178" y="252"/>
                    <a:pt x="1178" y="252"/>
                  </a:cubicBezTo>
                  <a:cubicBezTo>
                    <a:pt x="1179" y="252"/>
                    <a:pt x="1180" y="252"/>
                    <a:pt x="1180" y="252"/>
                  </a:cubicBezTo>
                  <a:cubicBezTo>
                    <a:pt x="1181" y="253"/>
                    <a:pt x="1181" y="253"/>
                    <a:pt x="1182" y="253"/>
                  </a:cubicBezTo>
                  <a:cubicBezTo>
                    <a:pt x="1182" y="253"/>
                    <a:pt x="1183" y="253"/>
                    <a:pt x="1183" y="254"/>
                  </a:cubicBezTo>
                  <a:cubicBezTo>
                    <a:pt x="1183" y="254"/>
                    <a:pt x="1184" y="254"/>
                    <a:pt x="1184" y="254"/>
                  </a:cubicBezTo>
                  <a:cubicBezTo>
                    <a:pt x="1184" y="255"/>
                    <a:pt x="1185" y="255"/>
                    <a:pt x="1185" y="255"/>
                  </a:cubicBezTo>
                  <a:cubicBezTo>
                    <a:pt x="1185" y="256"/>
                    <a:pt x="1185" y="256"/>
                    <a:pt x="1185" y="256"/>
                  </a:cubicBezTo>
                  <a:cubicBezTo>
                    <a:pt x="1186" y="256"/>
                    <a:pt x="1186" y="257"/>
                    <a:pt x="1186" y="257"/>
                  </a:cubicBezTo>
                  <a:cubicBezTo>
                    <a:pt x="1186" y="257"/>
                    <a:pt x="1187" y="257"/>
                    <a:pt x="1187" y="258"/>
                  </a:cubicBezTo>
                  <a:cubicBezTo>
                    <a:pt x="1187" y="258"/>
                    <a:pt x="1187" y="258"/>
                    <a:pt x="1187" y="258"/>
                  </a:cubicBezTo>
                  <a:cubicBezTo>
                    <a:pt x="1188" y="258"/>
                    <a:pt x="1188" y="258"/>
                    <a:pt x="1188" y="258"/>
                  </a:cubicBezTo>
                  <a:cubicBezTo>
                    <a:pt x="1189" y="258"/>
                    <a:pt x="1189" y="258"/>
                    <a:pt x="1189" y="258"/>
                  </a:cubicBezTo>
                  <a:cubicBezTo>
                    <a:pt x="1189" y="258"/>
                    <a:pt x="1189" y="258"/>
                    <a:pt x="1190" y="258"/>
                  </a:cubicBezTo>
                  <a:cubicBezTo>
                    <a:pt x="1190" y="257"/>
                    <a:pt x="1190" y="257"/>
                    <a:pt x="1190" y="257"/>
                  </a:cubicBezTo>
                  <a:cubicBezTo>
                    <a:pt x="1190" y="257"/>
                    <a:pt x="1190" y="256"/>
                    <a:pt x="1190" y="256"/>
                  </a:cubicBezTo>
                  <a:cubicBezTo>
                    <a:pt x="1191" y="256"/>
                    <a:pt x="1191" y="256"/>
                    <a:pt x="1191" y="255"/>
                  </a:cubicBezTo>
                  <a:cubicBezTo>
                    <a:pt x="1191" y="255"/>
                    <a:pt x="1191" y="255"/>
                    <a:pt x="1191" y="255"/>
                  </a:cubicBezTo>
                  <a:cubicBezTo>
                    <a:pt x="1191" y="254"/>
                    <a:pt x="1191" y="254"/>
                    <a:pt x="1191" y="254"/>
                  </a:cubicBezTo>
                  <a:cubicBezTo>
                    <a:pt x="1191" y="254"/>
                    <a:pt x="1191" y="254"/>
                    <a:pt x="1191" y="254"/>
                  </a:cubicBezTo>
                  <a:cubicBezTo>
                    <a:pt x="1191" y="253"/>
                    <a:pt x="1192" y="253"/>
                    <a:pt x="1192" y="253"/>
                  </a:cubicBezTo>
                  <a:cubicBezTo>
                    <a:pt x="1193" y="253"/>
                    <a:pt x="1193" y="253"/>
                    <a:pt x="1194" y="252"/>
                  </a:cubicBezTo>
                  <a:cubicBezTo>
                    <a:pt x="1195" y="252"/>
                    <a:pt x="1196" y="251"/>
                    <a:pt x="1198" y="251"/>
                  </a:cubicBezTo>
                  <a:cubicBezTo>
                    <a:pt x="1199" y="250"/>
                    <a:pt x="1200" y="249"/>
                    <a:pt x="1201" y="249"/>
                  </a:cubicBezTo>
                  <a:cubicBezTo>
                    <a:pt x="1202" y="248"/>
                    <a:pt x="1203" y="247"/>
                    <a:pt x="1204" y="247"/>
                  </a:cubicBezTo>
                  <a:cubicBezTo>
                    <a:pt x="1204" y="246"/>
                    <a:pt x="1205" y="246"/>
                    <a:pt x="1205" y="246"/>
                  </a:cubicBezTo>
                  <a:cubicBezTo>
                    <a:pt x="1205" y="246"/>
                    <a:pt x="1205" y="245"/>
                    <a:pt x="1206" y="245"/>
                  </a:cubicBezTo>
                  <a:cubicBezTo>
                    <a:pt x="1206" y="245"/>
                    <a:pt x="1206" y="245"/>
                    <a:pt x="1206" y="245"/>
                  </a:cubicBezTo>
                  <a:cubicBezTo>
                    <a:pt x="1206" y="245"/>
                    <a:pt x="1206" y="245"/>
                    <a:pt x="1207" y="245"/>
                  </a:cubicBezTo>
                  <a:cubicBezTo>
                    <a:pt x="1207" y="245"/>
                    <a:pt x="1207" y="245"/>
                    <a:pt x="1207" y="245"/>
                  </a:cubicBezTo>
                  <a:cubicBezTo>
                    <a:pt x="1207" y="245"/>
                    <a:pt x="1207" y="245"/>
                    <a:pt x="1207" y="245"/>
                  </a:cubicBezTo>
                  <a:cubicBezTo>
                    <a:pt x="1208" y="244"/>
                    <a:pt x="1208" y="244"/>
                    <a:pt x="1208" y="244"/>
                  </a:cubicBezTo>
                  <a:cubicBezTo>
                    <a:pt x="1208" y="244"/>
                    <a:pt x="1208" y="244"/>
                    <a:pt x="1209" y="243"/>
                  </a:cubicBezTo>
                  <a:cubicBezTo>
                    <a:pt x="1209" y="243"/>
                    <a:pt x="1209" y="243"/>
                    <a:pt x="1209" y="242"/>
                  </a:cubicBezTo>
                  <a:cubicBezTo>
                    <a:pt x="1210" y="242"/>
                    <a:pt x="1210" y="242"/>
                    <a:pt x="1210" y="242"/>
                  </a:cubicBezTo>
                  <a:cubicBezTo>
                    <a:pt x="1210" y="242"/>
                    <a:pt x="1210" y="242"/>
                    <a:pt x="1211" y="242"/>
                  </a:cubicBezTo>
                  <a:cubicBezTo>
                    <a:pt x="1211" y="242"/>
                    <a:pt x="1211" y="242"/>
                    <a:pt x="1211" y="241"/>
                  </a:cubicBezTo>
                  <a:cubicBezTo>
                    <a:pt x="1212" y="241"/>
                    <a:pt x="1212" y="241"/>
                    <a:pt x="1212" y="241"/>
                  </a:cubicBezTo>
                  <a:cubicBezTo>
                    <a:pt x="1212" y="241"/>
                    <a:pt x="1212" y="241"/>
                    <a:pt x="1212" y="241"/>
                  </a:cubicBezTo>
                  <a:cubicBezTo>
                    <a:pt x="1213" y="241"/>
                    <a:pt x="1213" y="241"/>
                    <a:pt x="1213" y="241"/>
                  </a:cubicBezTo>
                  <a:cubicBezTo>
                    <a:pt x="1213" y="240"/>
                    <a:pt x="1213" y="240"/>
                    <a:pt x="1213" y="240"/>
                  </a:cubicBezTo>
                  <a:cubicBezTo>
                    <a:pt x="1213" y="240"/>
                    <a:pt x="1214" y="239"/>
                    <a:pt x="1214" y="239"/>
                  </a:cubicBezTo>
                  <a:cubicBezTo>
                    <a:pt x="1215" y="238"/>
                    <a:pt x="1216" y="238"/>
                    <a:pt x="1217" y="237"/>
                  </a:cubicBezTo>
                  <a:cubicBezTo>
                    <a:pt x="1218" y="237"/>
                    <a:pt x="1220" y="236"/>
                    <a:pt x="1221" y="236"/>
                  </a:cubicBezTo>
                  <a:cubicBezTo>
                    <a:pt x="1223" y="235"/>
                    <a:pt x="1225" y="235"/>
                    <a:pt x="1227" y="234"/>
                  </a:cubicBezTo>
                  <a:cubicBezTo>
                    <a:pt x="1228" y="234"/>
                    <a:pt x="1230" y="233"/>
                    <a:pt x="1232" y="233"/>
                  </a:cubicBezTo>
                  <a:cubicBezTo>
                    <a:pt x="1234" y="232"/>
                    <a:pt x="1236" y="231"/>
                    <a:pt x="1237" y="230"/>
                  </a:cubicBezTo>
                  <a:cubicBezTo>
                    <a:pt x="1239" y="230"/>
                    <a:pt x="1240" y="229"/>
                    <a:pt x="1242" y="228"/>
                  </a:cubicBezTo>
                  <a:cubicBezTo>
                    <a:pt x="1243" y="227"/>
                    <a:pt x="1244" y="227"/>
                    <a:pt x="1244" y="226"/>
                  </a:cubicBezTo>
                  <a:cubicBezTo>
                    <a:pt x="1244" y="225"/>
                    <a:pt x="1244" y="225"/>
                    <a:pt x="1244" y="225"/>
                  </a:cubicBezTo>
                  <a:cubicBezTo>
                    <a:pt x="1244" y="225"/>
                    <a:pt x="1244" y="225"/>
                    <a:pt x="1244" y="225"/>
                  </a:cubicBezTo>
                  <a:cubicBezTo>
                    <a:pt x="1244" y="225"/>
                    <a:pt x="1244" y="225"/>
                    <a:pt x="1244" y="225"/>
                  </a:cubicBezTo>
                  <a:cubicBezTo>
                    <a:pt x="1244" y="224"/>
                    <a:pt x="1244" y="224"/>
                    <a:pt x="1245" y="224"/>
                  </a:cubicBezTo>
                  <a:cubicBezTo>
                    <a:pt x="1245" y="224"/>
                    <a:pt x="1245" y="224"/>
                    <a:pt x="1245" y="224"/>
                  </a:cubicBezTo>
                  <a:cubicBezTo>
                    <a:pt x="1245" y="224"/>
                    <a:pt x="1245" y="224"/>
                    <a:pt x="1245" y="224"/>
                  </a:cubicBezTo>
                  <a:cubicBezTo>
                    <a:pt x="1245" y="224"/>
                    <a:pt x="1245" y="224"/>
                    <a:pt x="1246" y="224"/>
                  </a:cubicBezTo>
                  <a:cubicBezTo>
                    <a:pt x="1246" y="224"/>
                    <a:pt x="1246" y="224"/>
                    <a:pt x="1246" y="224"/>
                  </a:cubicBezTo>
                  <a:cubicBezTo>
                    <a:pt x="1246" y="224"/>
                    <a:pt x="1246" y="224"/>
                    <a:pt x="1246" y="224"/>
                  </a:cubicBezTo>
                  <a:cubicBezTo>
                    <a:pt x="1246" y="225"/>
                    <a:pt x="1246" y="225"/>
                    <a:pt x="1246" y="225"/>
                  </a:cubicBezTo>
                  <a:cubicBezTo>
                    <a:pt x="1246" y="225"/>
                    <a:pt x="1247" y="225"/>
                    <a:pt x="1247" y="226"/>
                  </a:cubicBezTo>
                  <a:cubicBezTo>
                    <a:pt x="1247" y="226"/>
                    <a:pt x="1247" y="226"/>
                    <a:pt x="1248" y="226"/>
                  </a:cubicBezTo>
                  <a:cubicBezTo>
                    <a:pt x="1248" y="226"/>
                    <a:pt x="1248" y="226"/>
                    <a:pt x="1249" y="226"/>
                  </a:cubicBezTo>
                  <a:cubicBezTo>
                    <a:pt x="1249" y="226"/>
                    <a:pt x="1250" y="226"/>
                    <a:pt x="1250" y="226"/>
                  </a:cubicBezTo>
                  <a:cubicBezTo>
                    <a:pt x="1251" y="226"/>
                    <a:pt x="1251" y="226"/>
                    <a:pt x="1251" y="226"/>
                  </a:cubicBezTo>
                  <a:cubicBezTo>
                    <a:pt x="1251" y="227"/>
                    <a:pt x="1252" y="227"/>
                    <a:pt x="1252" y="227"/>
                  </a:cubicBezTo>
                  <a:cubicBezTo>
                    <a:pt x="1252" y="227"/>
                    <a:pt x="1253" y="227"/>
                    <a:pt x="1253" y="227"/>
                  </a:cubicBezTo>
                  <a:cubicBezTo>
                    <a:pt x="1253" y="227"/>
                    <a:pt x="1254" y="227"/>
                    <a:pt x="1254" y="227"/>
                  </a:cubicBezTo>
                  <a:cubicBezTo>
                    <a:pt x="1254" y="227"/>
                    <a:pt x="1255" y="227"/>
                    <a:pt x="1255" y="227"/>
                  </a:cubicBezTo>
                  <a:cubicBezTo>
                    <a:pt x="1255" y="227"/>
                    <a:pt x="1255" y="227"/>
                    <a:pt x="1255" y="227"/>
                  </a:cubicBezTo>
                  <a:cubicBezTo>
                    <a:pt x="1256" y="227"/>
                    <a:pt x="1256" y="227"/>
                    <a:pt x="1256" y="227"/>
                  </a:cubicBezTo>
                  <a:cubicBezTo>
                    <a:pt x="1256" y="227"/>
                    <a:pt x="1256" y="227"/>
                    <a:pt x="1256" y="227"/>
                  </a:cubicBezTo>
                  <a:cubicBezTo>
                    <a:pt x="1257" y="228"/>
                    <a:pt x="1257" y="228"/>
                    <a:pt x="1257" y="228"/>
                  </a:cubicBezTo>
                  <a:cubicBezTo>
                    <a:pt x="1258" y="228"/>
                    <a:pt x="1258" y="228"/>
                    <a:pt x="1258" y="228"/>
                  </a:cubicBezTo>
                  <a:cubicBezTo>
                    <a:pt x="1258" y="228"/>
                    <a:pt x="1259" y="228"/>
                    <a:pt x="1259" y="228"/>
                  </a:cubicBezTo>
                  <a:cubicBezTo>
                    <a:pt x="1259" y="228"/>
                    <a:pt x="1259" y="228"/>
                    <a:pt x="1260" y="228"/>
                  </a:cubicBezTo>
                  <a:cubicBezTo>
                    <a:pt x="1260" y="228"/>
                    <a:pt x="1260" y="228"/>
                    <a:pt x="1261" y="228"/>
                  </a:cubicBezTo>
                  <a:cubicBezTo>
                    <a:pt x="1261" y="228"/>
                    <a:pt x="1261" y="228"/>
                    <a:pt x="1262" y="228"/>
                  </a:cubicBezTo>
                  <a:cubicBezTo>
                    <a:pt x="1262" y="227"/>
                    <a:pt x="1262" y="227"/>
                    <a:pt x="1263" y="227"/>
                  </a:cubicBezTo>
                  <a:cubicBezTo>
                    <a:pt x="1263" y="227"/>
                    <a:pt x="1263" y="226"/>
                    <a:pt x="1264" y="226"/>
                  </a:cubicBezTo>
                  <a:cubicBezTo>
                    <a:pt x="1264" y="225"/>
                    <a:pt x="1265" y="225"/>
                    <a:pt x="1265" y="225"/>
                  </a:cubicBezTo>
                  <a:cubicBezTo>
                    <a:pt x="1265" y="224"/>
                    <a:pt x="1265" y="224"/>
                    <a:pt x="1265" y="223"/>
                  </a:cubicBezTo>
                  <a:cubicBezTo>
                    <a:pt x="1265" y="223"/>
                    <a:pt x="1265" y="222"/>
                    <a:pt x="1265" y="222"/>
                  </a:cubicBezTo>
                  <a:cubicBezTo>
                    <a:pt x="1264" y="222"/>
                    <a:pt x="1264" y="221"/>
                    <a:pt x="1264" y="221"/>
                  </a:cubicBezTo>
                  <a:cubicBezTo>
                    <a:pt x="1264" y="221"/>
                    <a:pt x="1264" y="221"/>
                    <a:pt x="1264" y="221"/>
                  </a:cubicBezTo>
                  <a:cubicBezTo>
                    <a:pt x="1264" y="220"/>
                    <a:pt x="1264" y="220"/>
                    <a:pt x="1263" y="220"/>
                  </a:cubicBezTo>
                  <a:cubicBezTo>
                    <a:pt x="1263" y="220"/>
                    <a:pt x="1263" y="220"/>
                    <a:pt x="1263" y="220"/>
                  </a:cubicBezTo>
                  <a:cubicBezTo>
                    <a:pt x="1263" y="219"/>
                    <a:pt x="1263" y="219"/>
                    <a:pt x="1263" y="219"/>
                  </a:cubicBezTo>
                  <a:cubicBezTo>
                    <a:pt x="1263" y="219"/>
                    <a:pt x="1263" y="218"/>
                    <a:pt x="1263" y="218"/>
                  </a:cubicBezTo>
                  <a:cubicBezTo>
                    <a:pt x="1263" y="218"/>
                    <a:pt x="1263" y="218"/>
                    <a:pt x="1262" y="217"/>
                  </a:cubicBezTo>
                  <a:cubicBezTo>
                    <a:pt x="1262" y="217"/>
                    <a:pt x="1262" y="217"/>
                    <a:pt x="1262" y="216"/>
                  </a:cubicBezTo>
                  <a:cubicBezTo>
                    <a:pt x="1261" y="216"/>
                    <a:pt x="1261" y="216"/>
                    <a:pt x="1260" y="215"/>
                  </a:cubicBezTo>
                  <a:cubicBezTo>
                    <a:pt x="1260" y="215"/>
                    <a:pt x="1260" y="215"/>
                    <a:pt x="1259" y="214"/>
                  </a:cubicBezTo>
                  <a:cubicBezTo>
                    <a:pt x="1259" y="214"/>
                    <a:pt x="1259" y="214"/>
                    <a:pt x="1259" y="213"/>
                  </a:cubicBezTo>
                  <a:cubicBezTo>
                    <a:pt x="1258" y="213"/>
                    <a:pt x="1258" y="213"/>
                    <a:pt x="1258" y="213"/>
                  </a:cubicBezTo>
                  <a:cubicBezTo>
                    <a:pt x="1258" y="212"/>
                    <a:pt x="1258" y="212"/>
                    <a:pt x="1258" y="212"/>
                  </a:cubicBezTo>
                  <a:cubicBezTo>
                    <a:pt x="1258" y="211"/>
                    <a:pt x="1258" y="211"/>
                    <a:pt x="1258" y="210"/>
                  </a:cubicBezTo>
                  <a:cubicBezTo>
                    <a:pt x="1258" y="210"/>
                    <a:pt x="1258" y="209"/>
                    <a:pt x="1257" y="209"/>
                  </a:cubicBezTo>
                  <a:cubicBezTo>
                    <a:pt x="1257" y="208"/>
                    <a:pt x="1257" y="208"/>
                    <a:pt x="1257" y="207"/>
                  </a:cubicBezTo>
                  <a:cubicBezTo>
                    <a:pt x="1256" y="207"/>
                    <a:pt x="1256" y="206"/>
                    <a:pt x="1255" y="206"/>
                  </a:cubicBezTo>
                  <a:cubicBezTo>
                    <a:pt x="1255" y="205"/>
                    <a:pt x="1255" y="205"/>
                    <a:pt x="1255" y="205"/>
                  </a:cubicBezTo>
                  <a:cubicBezTo>
                    <a:pt x="1254" y="205"/>
                    <a:pt x="1254" y="204"/>
                    <a:pt x="1254" y="204"/>
                  </a:cubicBezTo>
                  <a:cubicBezTo>
                    <a:pt x="1254" y="204"/>
                    <a:pt x="1253" y="203"/>
                    <a:pt x="1253" y="203"/>
                  </a:cubicBezTo>
                  <a:cubicBezTo>
                    <a:pt x="1253" y="203"/>
                    <a:pt x="1252" y="203"/>
                    <a:pt x="1252" y="203"/>
                  </a:cubicBezTo>
                  <a:cubicBezTo>
                    <a:pt x="1251" y="203"/>
                    <a:pt x="1251" y="203"/>
                    <a:pt x="1251" y="203"/>
                  </a:cubicBezTo>
                  <a:cubicBezTo>
                    <a:pt x="1251" y="203"/>
                    <a:pt x="1251" y="203"/>
                    <a:pt x="1251" y="203"/>
                  </a:cubicBezTo>
                  <a:cubicBezTo>
                    <a:pt x="1251" y="203"/>
                    <a:pt x="1251" y="204"/>
                    <a:pt x="1251" y="204"/>
                  </a:cubicBezTo>
                  <a:cubicBezTo>
                    <a:pt x="1251" y="204"/>
                    <a:pt x="1251" y="204"/>
                    <a:pt x="1251" y="204"/>
                  </a:cubicBezTo>
                  <a:cubicBezTo>
                    <a:pt x="1251" y="204"/>
                    <a:pt x="1251" y="204"/>
                    <a:pt x="1250" y="204"/>
                  </a:cubicBezTo>
                  <a:cubicBezTo>
                    <a:pt x="1250" y="204"/>
                    <a:pt x="1250" y="204"/>
                    <a:pt x="1250" y="204"/>
                  </a:cubicBezTo>
                  <a:cubicBezTo>
                    <a:pt x="1250" y="203"/>
                    <a:pt x="1250" y="203"/>
                    <a:pt x="1249" y="203"/>
                  </a:cubicBezTo>
                  <a:cubicBezTo>
                    <a:pt x="1249" y="203"/>
                    <a:pt x="1249" y="203"/>
                    <a:pt x="1249" y="203"/>
                  </a:cubicBezTo>
                  <a:cubicBezTo>
                    <a:pt x="1249" y="203"/>
                    <a:pt x="1248" y="203"/>
                    <a:pt x="1248" y="203"/>
                  </a:cubicBezTo>
                  <a:cubicBezTo>
                    <a:pt x="1248" y="202"/>
                    <a:pt x="1248" y="202"/>
                    <a:pt x="1248" y="202"/>
                  </a:cubicBezTo>
                  <a:cubicBezTo>
                    <a:pt x="1248" y="202"/>
                    <a:pt x="1247" y="202"/>
                    <a:pt x="1247" y="202"/>
                  </a:cubicBezTo>
                  <a:cubicBezTo>
                    <a:pt x="1247" y="202"/>
                    <a:pt x="1247" y="201"/>
                    <a:pt x="1247" y="201"/>
                  </a:cubicBezTo>
                  <a:cubicBezTo>
                    <a:pt x="1247" y="201"/>
                    <a:pt x="1247" y="201"/>
                    <a:pt x="1247" y="201"/>
                  </a:cubicBezTo>
                  <a:cubicBezTo>
                    <a:pt x="1247" y="200"/>
                    <a:pt x="1247" y="200"/>
                    <a:pt x="1247" y="200"/>
                  </a:cubicBezTo>
                  <a:cubicBezTo>
                    <a:pt x="1247" y="199"/>
                    <a:pt x="1247" y="199"/>
                    <a:pt x="1247" y="198"/>
                  </a:cubicBezTo>
                  <a:cubicBezTo>
                    <a:pt x="1247" y="198"/>
                    <a:pt x="1246" y="198"/>
                    <a:pt x="1246" y="197"/>
                  </a:cubicBezTo>
                  <a:cubicBezTo>
                    <a:pt x="1246" y="197"/>
                    <a:pt x="1245" y="197"/>
                    <a:pt x="1245" y="197"/>
                  </a:cubicBezTo>
                  <a:cubicBezTo>
                    <a:pt x="1245" y="197"/>
                    <a:pt x="1245" y="197"/>
                    <a:pt x="1245" y="197"/>
                  </a:cubicBezTo>
                  <a:cubicBezTo>
                    <a:pt x="1245" y="197"/>
                    <a:pt x="1244" y="197"/>
                    <a:pt x="1244" y="197"/>
                  </a:cubicBezTo>
                  <a:cubicBezTo>
                    <a:pt x="1244" y="197"/>
                    <a:pt x="1244" y="197"/>
                    <a:pt x="1244" y="197"/>
                  </a:cubicBezTo>
                  <a:cubicBezTo>
                    <a:pt x="1244" y="197"/>
                    <a:pt x="1244" y="197"/>
                    <a:pt x="1243" y="198"/>
                  </a:cubicBezTo>
                  <a:cubicBezTo>
                    <a:pt x="1243" y="198"/>
                    <a:pt x="1243" y="198"/>
                    <a:pt x="1243" y="198"/>
                  </a:cubicBezTo>
                  <a:cubicBezTo>
                    <a:pt x="1243" y="198"/>
                    <a:pt x="1243" y="198"/>
                    <a:pt x="1242" y="198"/>
                  </a:cubicBezTo>
                  <a:cubicBezTo>
                    <a:pt x="1242" y="198"/>
                    <a:pt x="1242" y="198"/>
                    <a:pt x="1242" y="198"/>
                  </a:cubicBezTo>
                  <a:cubicBezTo>
                    <a:pt x="1241" y="198"/>
                    <a:pt x="1241" y="198"/>
                    <a:pt x="1241" y="198"/>
                  </a:cubicBezTo>
                  <a:cubicBezTo>
                    <a:pt x="1240" y="198"/>
                    <a:pt x="1240" y="198"/>
                    <a:pt x="1240" y="198"/>
                  </a:cubicBezTo>
                  <a:cubicBezTo>
                    <a:pt x="1239" y="198"/>
                    <a:pt x="1239" y="198"/>
                    <a:pt x="1239" y="198"/>
                  </a:cubicBezTo>
                  <a:cubicBezTo>
                    <a:pt x="1238" y="198"/>
                    <a:pt x="1238" y="197"/>
                    <a:pt x="1238" y="197"/>
                  </a:cubicBezTo>
                  <a:cubicBezTo>
                    <a:pt x="1237" y="197"/>
                    <a:pt x="1237" y="197"/>
                    <a:pt x="1237" y="196"/>
                  </a:cubicBezTo>
                  <a:cubicBezTo>
                    <a:pt x="1237" y="196"/>
                    <a:pt x="1237" y="196"/>
                    <a:pt x="1237" y="196"/>
                  </a:cubicBezTo>
                  <a:cubicBezTo>
                    <a:pt x="1237" y="195"/>
                    <a:pt x="1238" y="195"/>
                    <a:pt x="1238" y="195"/>
                  </a:cubicBezTo>
                  <a:cubicBezTo>
                    <a:pt x="1238" y="195"/>
                    <a:pt x="1239" y="195"/>
                    <a:pt x="1239" y="195"/>
                  </a:cubicBezTo>
                  <a:cubicBezTo>
                    <a:pt x="1239" y="194"/>
                    <a:pt x="1240" y="194"/>
                    <a:pt x="1240" y="194"/>
                  </a:cubicBezTo>
                  <a:cubicBezTo>
                    <a:pt x="1241" y="194"/>
                    <a:pt x="1241" y="194"/>
                    <a:pt x="1242" y="194"/>
                  </a:cubicBezTo>
                  <a:cubicBezTo>
                    <a:pt x="1242" y="194"/>
                    <a:pt x="1242" y="194"/>
                    <a:pt x="1242" y="194"/>
                  </a:cubicBezTo>
                  <a:cubicBezTo>
                    <a:pt x="1243" y="194"/>
                    <a:pt x="1243" y="194"/>
                    <a:pt x="1243" y="194"/>
                  </a:cubicBezTo>
                  <a:cubicBezTo>
                    <a:pt x="1243" y="194"/>
                    <a:pt x="1244" y="194"/>
                    <a:pt x="1244" y="194"/>
                  </a:cubicBezTo>
                  <a:cubicBezTo>
                    <a:pt x="1244" y="195"/>
                    <a:pt x="1244" y="195"/>
                    <a:pt x="1245" y="195"/>
                  </a:cubicBezTo>
                  <a:cubicBezTo>
                    <a:pt x="1245" y="195"/>
                    <a:pt x="1246" y="195"/>
                    <a:pt x="1246" y="195"/>
                  </a:cubicBezTo>
                  <a:cubicBezTo>
                    <a:pt x="1246" y="195"/>
                    <a:pt x="1247" y="196"/>
                    <a:pt x="1247" y="196"/>
                  </a:cubicBezTo>
                  <a:cubicBezTo>
                    <a:pt x="1247" y="196"/>
                    <a:pt x="1247" y="196"/>
                    <a:pt x="1247" y="196"/>
                  </a:cubicBezTo>
                  <a:cubicBezTo>
                    <a:pt x="1247" y="197"/>
                    <a:pt x="1248" y="197"/>
                    <a:pt x="1248" y="197"/>
                  </a:cubicBezTo>
                  <a:cubicBezTo>
                    <a:pt x="1248" y="197"/>
                    <a:pt x="1248" y="197"/>
                    <a:pt x="1248" y="197"/>
                  </a:cubicBezTo>
                  <a:cubicBezTo>
                    <a:pt x="1248" y="198"/>
                    <a:pt x="1248" y="198"/>
                    <a:pt x="1248" y="198"/>
                  </a:cubicBezTo>
                  <a:cubicBezTo>
                    <a:pt x="1248" y="198"/>
                    <a:pt x="1248" y="198"/>
                    <a:pt x="1249" y="198"/>
                  </a:cubicBezTo>
                  <a:cubicBezTo>
                    <a:pt x="1249" y="198"/>
                    <a:pt x="1249" y="198"/>
                    <a:pt x="1249" y="199"/>
                  </a:cubicBezTo>
                  <a:cubicBezTo>
                    <a:pt x="1249" y="199"/>
                    <a:pt x="1250" y="199"/>
                    <a:pt x="1250" y="199"/>
                  </a:cubicBezTo>
                  <a:cubicBezTo>
                    <a:pt x="1250" y="199"/>
                    <a:pt x="1251" y="199"/>
                    <a:pt x="1251" y="199"/>
                  </a:cubicBezTo>
                  <a:cubicBezTo>
                    <a:pt x="1251" y="199"/>
                    <a:pt x="1252" y="199"/>
                    <a:pt x="1252" y="199"/>
                  </a:cubicBezTo>
                  <a:cubicBezTo>
                    <a:pt x="1252" y="199"/>
                    <a:pt x="1252" y="199"/>
                    <a:pt x="1253" y="199"/>
                  </a:cubicBezTo>
                  <a:cubicBezTo>
                    <a:pt x="1253" y="199"/>
                    <a:pt x="1254" y="199"/>
                    <a:pt x="1254" y="199"/>
                  </a:cubicBezTo>
                  <a:cubicBezTo>
                    <a:pt x="1255" y="199"/>
                    <a:pt x="1256" y="199"/>
                    <a:pt x="1256" y="199"/>
                  </a:cubicBezTo>
                  <a:cubicBezTo>
                    <a:pt x="1257" y="199"/>
                    <a:pt x="1257" y="199"/>
                    <a:pt x="1258" y="199"/>
                  </a:cubicBezTo>
                  <a:cubicBezTo>
                    <a:pt x="1258" y="198"/>
                    <a:pt x="1259" y="198"/>
                    <a:pt x="1259" y="198"/>
                  </a:cubicBezTo>
                  <a:cubicBezTo>
                    <a:pt x="1259" y="198"/>
                    <a:pt x="1259" y="198"/>
                    <a:pt x="1260" y="198"/>
                  </a:cubicBezTo>
                  <a:cubicBezTo>
                    <a:pt x="1260" y="198"/>
                    <a:pt x="1260" y="198"/>
                    <a:pt x="1260" y="198"/>
                  </a:cubicBezTo>
                  <a:cubicBezTo>
                    <a:pt x="1261" y="197"/>
                    <a:pt x="1261" y="197"/>
                    <a:pt x="1261" y="197"/>
                  </a:cubicBezTo>
                  <a:cubicBezTo>
                    <a:pt x="1261" y="197"/>
                    <a:pt x="1262" y="197"/>
                    <a:pt x="1262" y="197"/>
                  </a:cubicBezTo>
                  <a:cubicBezTo>
                    <a:pt x="1263" y="197"/>
                    <a:pt x="1263" y="196"/>
                    <a:pt x="1264" y="196"/>
                  </a:cubicBezTo>
                  <a:cubicBezTo>
                    <a:pt x="1265" y="196"/>
                    <a:pt x="1266" y="195"/>
                    <a:pt x="1267" y="195"/>
                  </a:cubicBezTo>
                  <a:cubicBezTo>
                    <a:pt x="1268" y="194"/>
                    <a:pt x="1268" y="194"/>
                    <a:pt x="1269" y="194"/>
                  </a:cubicBezTo>
                  <a:cubicBezTo>
                    <a:pt x="1269" y="193"/>
                    <a:pt x="1270" y="193"/>
                    <a:pt x="1270" y="192"/>
                  </a:cubicBezTo>
                  <a:cubicBezTo>
                    <a:pt x="1270" y="192"/>
                    <a:pt x="1270" y="192"/>
                    <a:pt x="1270" y="192"/>
                  </a:cubicBezTo>
                  <a:cubicBezTo>
                    <a:pt x="1270" y="191"/>
                    <a:pt x="1270" y="191"/>
                    <a:pt x="1271" y="191"/>
                  </a:cubicBezTo>
                  <a:cubicBezTo>
                    <a:pt x="1271" y="191"/>
                    <a:pt x="1271" y="191"/>
                    <a:pt x="1271" y="191"/>
                  </a:cubicBezTo>
                  <a:cubicBezTo>
                    <a:pt x="1271" y="190"/>
                    <a:pt x="1271" y="190"/>
                    <a:pt x="1271" y="190"/>
                  </a:cubicBezTo>
                  <a:cubicBezTo>
                    <a:pt x="1271" y="190"/>
                    <a:pt x="1271" y="190"/>
                    <a:pt x="1271" y="190"/>
                  </a:cubicBezTo>
                  <a:cubicBezTo>
                    <a:pt x="1271" y="189"/>
                    <a:pt x="1271" y="189"/>
                    <a:pt x="1271" y="189"/>
                  </a:cubicBezTo>
                  <a:cubicBezTo>
                    <a:pt x="1271" y="189"/>
                    <a:pt x="1271" y="189"/>
                    <a:pt x="1271" y="189"/>
                  </a:cubicBezTo>
                  <a:cubicBezTo>
                    <a:pt x="1271" y="189"/>
                    <a:pt x="1272" y="188"/>
                    <a:pt x="1272" y="188"/>
                  </a:cubicBezTo>
                  <a:cubicBezTo>
                    <a:pt x="1272" y="188"/>
                    <a:pt x="1273" y="188"/>
                    <a:pt x="1273" y="188"/>
                  </a:cubicBezTo>
                  <a:cubicBezTo>
                    <a:pt x="1273" y="188"/>
                    <a:pt x="1273" y="187"/>
                    <a:pt x="1273" y="187"/>
                  </a:cubicBezTo>
                  <a:cubicBezTo>
                    <a:pt x="1273" y="187"/>
                    <a:pt x="1273" y="187"/>
                    <a:pt x="1273" y="187"/>
                  </a:cubicBezTo>
                  <a:cubicBezTo>
                    <a:pt x="1273" y="187"/>
                    <a:pt x="1273" y="186"/>
                    <a:pt x="1273" y="186"/>
                  </a:cubicBezTo>
                  <a:cubicBezTo>
                    <a:pt x="1273" y="186"/>
                    <a:pt x="1273" y="186"/>
                    <a:pt x="1273" y="185"/>
                  </a:cubicBezTo>
                  <a:cubicBezTo>
                    <a:pt x="1273" y="185"/>
                    <a:pt x="1273" y="185"/>
                    <a:pt x="1272" y="184"/>
                  </a:cubicBezTo>
                  <a:cubicBezTo>
                    <a:pt x="1272" y="184"/>
                    <a:pt x="1272" y="184"/>
                    <a:pt x="1271" y="183"/>
                  </a:cubicBezTo>
                  <a:cubicBezTo>
                    <a:pt x="1271" y="183"/>
                    <a:pt x="1271" y="183"/>
                    <a:pt x="1270" y="183"/>
                  </a:cubicBezTo>
                  <a:cubicBezTo>
                    <a:pt x="1270" y="183"/>
                    <a:pt x="1270" y="182"/>
                    <a:pt x="1270" y="182"/>
                  </a:cubicBezTo>
                  <a:cubicBezTo>
                    <a:pt x="1270" y="182"/>
                    <a:pt x="1269" y="182"/>
                    <a:pt x="1269" y="182"/>
                  </a:cubicBezTo>
                  <a:cubicBezTo>
                    <a:pt x="1269" y="182"/>
                    <a:pt x="1269" y="181"/>
                    <a:pt x="1269" y="181"/>
                  </a:cubicBezTo>
                  <a:cubicBezTo>
                    <a:pt x="1269" y="181"/>
                    <a:pt x="1269" y="181"/>
                    <a:pt x="1269" y="181"/>
                  </a:cubicBezTo>
                  <a:cubicBezTo>
                    <a:pt x="1269" y="180"/>
                    <a:pt x="1269" y="180"/>
                    <a:pt x="1269" y="180"/>
                  </a:cubicBezTo>
                  <a:cubicBezTo>
                    <a:pt x="1269" y="180"/>
                    <a:pt x="1270" y="180"/>
                    <a:pt x="1270" y="180"/>
                  </a:cubicBezTo>
                  <a:cubicBezTo>
                    <a:pt x="1270" y="180"/>
                    <a:pt x="1270" y="180"/>
                    <a:pt x="1270" y="180"/>
                  </a:cubicBezTo>
                  <a:cubicBezTo>
                    <a:pt x="1270" y="180"/>
                    <a:pt x="1270" y="180"/>
                    <a:pt x="1271" y="180"/>
                  </a:cubicBezTo>
                  <a:cubicBezTo>
                    <a:pt x="1271" y="180"/>
                    <a:pt x="1271" y="180"/>
                    <a:pt x="1271" y="179"/>
                  </a:cubicBezTo>
                  <a:cubicBezTo>
                    <a:pt x="1272" y="179"/>
                    <a:pt x="1272" y="179"/>
                    <a:pt x="1272" y="179"/>
                  </a:cubicBezTo>
                  <a:cubicBezTo>
                    <a:pt x="1272" y="179"/>
                    <a:pt x="1272" y="179"/>
                    <a:pt x="1273" y="178"/>
                  </a:cubicBezTo>
                  <a:cubicBezTo>
                    <a:pt x="1273" y="178"/>
                    <a:pt x="1273" y="178"/>
                    <a:pt x="1273" y="178"/>
                  </a:cubicBezTo>
                  <a:cubicBezTo>
                    <a:pt x="1273" y="178"/>
                    <a:pt x="1273" y="178"/>
                    <a:pt x="1273" y="177"/>
                  </a:cubicBezTo>
                  <a:cubicBezTo>
                    <a:pt x="1273" y="177"/>
                    <a:pt x="1273" y="177"/>
                    <a:pt x="1273" y="177"/>
                  </a:cubicBezTo>
                  <a:cubicBezTo>
                    <a:pt x="1273" y="177"/>
                    <a:pt x="1273" y="177"/>
                    <a:pt x="1273" y="177"/>
                  </a:cubicBezTo>
                  <a:cubicBezTo>
                    <a:pt x="1273" y="177"/>
                    <a:pt x="1273" y="177"/>
                    <a:pt x="1274" y="177"/>
                  </a:cubicBezTo>
                  <a:cubicBezTo>
                    <a:pt x="1274" y="177"/>
                    <a:pt x="1274" y="177"/>
                    <a:pt x="1274" y="177"/>
                  </a:cubicBezTo>
                  <a:cubicBezTo>
                    <a:pt x="1274" y="177"/>
                    <a:pt x="1274" y="177"/>
                    <a:pt x="1274" y="177"/>
                  </a:cubicBezTo>
                  <a:cubicBezTo>
                    <a:pt x="1274" y="177"/>
                    <a:pt x="1274" y="177"/>
                    <a:pt x="1274" y="177"/>
                  </a:cubicBezTo>
                  <a:cubicBezTo>
                    <a:pt x="1274" y="177"/>
                    <a:pt x="1274" y="177"/>
                    <a:pt x="1275" y="177"/>
                  </a:cubicBezTo>
                  <a:cubicBezTo>
                    <a:pt x="1275" y="177"/>
                    <a:pt x="1275" y="177"/>
                    <a:pt x="1275" y="177"/>
                  </a:cubicBezTo>
                  <a:cubicBezTo>
                    <a:pt x="1275" y="177"/>
                    <a:pt x="1275" y="177"/>
                    <a:pt x="1275" y="177"/>
                  </a:cubicBezTo>
                  <a:cubicBezTo>
                    <a:pt x="1275" y="177"/>
                    <a:pt x="1275" y="177"/>
                    <a:pt x="1275" y="177"/>
                  </a:cubicBezTo>
                  <a:cubicBezTo>
                    <a:pt x="1275" y="177"/>
                    <a:pt x="1276" y="177"/>
                    <a:pt x="1276" y="177"/>
                  </a:cubicBezTo>
                  <a:cubicBezTo>
                    <a:pt x="1276" y="177"/>
                    <a:pt x="1276" y="177"/>
                    <a:pt x="1276" y="177"/>
                  </a:cubicBezTo>
                  <a:cubicBezTo>
                    <a:pt x="1276" y="177"/>
                    <a:pt x="1277" y="177"/>
                    <a:pt x="1277" y="177"/>
                  </a:cubicBezTo>
                  <a:cubicBezTo>
                    <a:pt x="1277" y="177"/>
                    <a:pt x="1277" y="177"/>
                    <a:pt x="1277" y="177"/>
                  </a:cubicBezTo>
                  <a:cubicBezTo>
                    <a:pt x="1278" y="177"/>
                    <a:pt x="1278" y="177"/>
                    <a:pt x="1278" y="177"/>
                  </a:cubicBezTo>
                  <a:cubicBezTo>
                    <a:pt x="1278" y="176"/>
                    <a:pt x="1278" y="176"/>
                    <a:pt x="1278" y="176"/>
                  </a:cubicBezTo>
                  <a:cubicBezTo>
                    <a:pt x="1278" y="177"/>
                    <a:pt x="1278" y="177"/>
                    <a:pt x="1278" y="177"/>
                  </a:cubicBezTo>
                  <a:cubicBezTo>
                    <a:pt x="1278" y="177"/>
                    <a:pt x="1278" y="177"/>
                    <a:pt x="1278" y="178"/>
                  </a:cubicBezTo>
                  <a:cubicBezTo>
                    <a:pt x="1278" y="178"/>
                    <a:pt x="1278" y="178"/>
                    <a:pt x="1278" y="178"/>
                  </a:cubicBezTo>
                  <a:cubicBezTo>
                    <a:pt x="1278" y="178"/>
                    <a:pt x="1277" y="178"/>
                    <a:pt x="1277" y="179"/>
                  </a:cubicBezTo>
                  <a:cubicBezTo>
                    <a:pt x="1277" y="179"/>
                    <a:pt x="1277" y="179"/>
                    <a:pt x="1277" y="179"/>
                  </a:cubicBezTo>
                  <a:cubicBezTo>
                    <a:pt x="1277" y="179"/>
                    <a:pt x="1277" y="179"/>
                    <a:pt x="1277" y="180"/>
                  </a:cubicBezTo>
                  <a:cubicBezTo>
                    <a:pt x="1277" y="180"/>
                    <a:pt x="1277" y="180"/>
                    <a:pt x="1277" y="180"/>
                  </a:cubicBezTo>
                  <a:cubicBezTo>
                    <a:pt x="1277" y="180"/>
                    <a:pt x="1277" y="180"/>
                    <a:pt x="1277" y="180"/>
                  </a:cubicBezTo>
                  <a:cubicBezTo>
                    <a:pt x="1276" y="181"/>
                    <a:pt x="1276" y="181"/>
                    <a:pt x="1276" y="182"/>
                  </a:cubicBezTo>
                  <a:cubicBezTo>
                    <a:pt x="1276" y="182"/>
                    <a:pt x="1276" y="182"/>
                    <a:pt x="1277" y="183"/>
                  </a:cubicBezTo>
                  <a:cubicBezTo>
                    <a:pt x="1277" y="183"/>
                    <a:pt x="1277" y="184"/>
                    <a:pt x="1278" y="184"/>
                  </a:cubicBezTo>
                  <a:cubicBezTo>
                    <a:pt x="1278" y="184"/>
                    <a:pt x="1278" y="185"/>
                    <a:pt x="1279" y="185"/>
                  </a:cubicBezTo>
                  <a:cubicBezTo>
                    <a:pt x="1279" y="185"/>
                    <a:pt x="1279" y="185"/>
                    <a:pt x="1279" y="185"/>
                  </a:cubicBezTo>
                  <a:cubicBezTo>
                    <a:pt x="1279" y="185"/>
                    <a:pt x="1279" y="185"/>
                    <a:pt x="1279" y="186"/>
                  </a:cubicBezTo>
                  <a:cubicBezTo>
                    <a:pt x="1279" y="186"/>
                    <a:pt x="1279" y="186"/>
                    <a:pt x="1280" y="186"/>
                  </a:cubicBezTo>
                  <a:cubicBezTo>
                    <a:pt x="1280" y="186"/>
                    <a:pt x="1280" y="186"/>
                    <a:pt x="1280" y="186"/>
                  </a:cubicBezTo>
                  <a:cubicBezTo>
                    <a:pt x="1280" y="186"/>
                    <a:pt x="1280" y="187"/>
                    <a:pt x="1280" y="187"/>
                  </a:cubicBezTo>
                  <a:cubicBezTo>
                    <a:pt x="1281" y="187"/>
                    <a:pt x="1281" y="187"/>
                    <a:pt x="1281" y="187"/>
                  </a:cubicBezTo>
                  <a:cubicBezTo>
                    <a:pt x="1282" y="188"/>
                    <a:pt x="1282" y="188"/>
                    <a:pt x="1283" y="188"/>
                  </a:cubicBezTo>
                  <a:cubicBezTo>
                    <a:pt x="1283" y="188"/>
                    <a:pt x="1284" y="188"/>
                    <a:pt x="1284" y="188"/>
                  </a:cubicBezTo>
                  <a:cubicBezTo>
                    <a:pt x="1285" y="188"/>
                    <a:pt x="1285" y="188"/>
                    <a:pt x="1286" y="188"/>
                  </a:cubicBezTo>
                  <a:cubicBezTo>
                    <a:pt x="1286" y="188"/>
                    <a:pt x="1286" y="188"/>
                    <a:pt x="1287" y="187"/>
                  </a:cubicBezTo>
                  <a:cubicBezTo>
                    <a:pt x="1287" y="187"/>
                    <a:pt x="1288" y="187"/>
                    <a:pt x="1288" y="187"/>
                  </a:cubicBezTo>
                  <a:cubicBezTo>
                    <a:pt x="1288" y="187"/>
                    <a:pt x="1289" y="187"/>
                    <a:pt x="1289" y="187"/>
                  </a:cubicBezTo>
                  <a:cubicBezTo>
                    <a:pt x="1289" y="187"/>
                    <a:pt x="1289" y="187"/>
                    <a:pt x="1289" y="187"/>
                  </a:cubicBezTo>
                  <a:cubicBezTo>
                    <a:pt x="1289" y="187"/>
                    <a:pt x="1290" y="187"/>
                    <a:pt x="1290" y="186"/>
                  </a:cubicBezTo>
                  <a:cubicBezTo>
                    <a:pt x="1290" y="186"/>
                    <a:pt x="1290" y="186"/>
                    <a:pt x="1290" y="186"/>
                  </a:cubicBezTo>
                  <a:cubicBezTo>
                    <a:pt x="1290" y="186"/>
                    <a:pt x="1291" y="186"/>
                    <a:pt x="1291" y="186"/>
                  </a:cubicBezTo>
                  <a:cubicBezTo>
                    <a:pt x="1292" y="186"/>
                    <a:pt x="1293" y="187"/>
                    <a:pt x="1294" y="187"/>
                  </a:cubicBezTo>
                  <a:cubicBezTo>
                    <a:pt x="1295" y="187"/>
                    <a:pt x="1296" y="188"/>
                    <a:pt x="1297" y="188"/>
                  </a:cubicBezTo>
                  <a:cubicBezTo>
                    <a:pt x="1298" y="188"/>
                    <a:pt x="1299" y="189"/>
                    <a:pt x="1300" y="189"/>
                  </a:cubicBezTo>
                  <a:cubicBezTo>
                    <a:pt x="1301" y="190"/>
                    <a:pt x="1301" y="190"/>
                    <a:pt x="1301" y="191"/>
                  </a:cubicBezTo>
                  <a:cubicBezTo>
                    <a:pt x="1302" y="191"/>
                    <a:pt x="1302" y="192"/>
                    <a:pt x="1302" y="193"/>
                  </a:cubicBezTo>
                  <a:cubicBezTo>
                    <a:pt x="1303" y="194"/>
                    <a:pt x="1303" y="194"/>
                    <a:pt x="1304" y="195"/>
                  </a:cubicBezTo>
                  <a:cubicBezTo>
                    <a:pt x="1304" y="196"/>
                    <a:pt x="1305" y="196"/>
                    <a:pt x="1306" y="197"/>
                  </a:cubicBezTo>
                  <a:cubicBezTo>
                    <a:pt x="1306" y="197"/>
                    <a:pt x="1307" y="198"/>
                    <a:pt x="1308" y="198"/>
                  </a:cubicBezTo>
                  <a:cubicBezTo>
                    <a:pt x="1308" y="198"/>
                    <a:pt x="1309" y="198"/>
                    <a:pt x="1309" y="198"/>
                  </a:cubicBezTo>
                  <a:cubicBezTo>
                    <a:pt x="1310" y="199"/>
                    <a:pt x="1310" y="199"/>
                    <a:pt x="1311" y="199"/>
                  </a:cubicBezTo>
                  <a:cubicBezTo>
                    <a:pt x="1311" y="199"/>
                    <a:pt x="1312" y="199"/>
                    <a:pt x="1312" y="199"/>
                  </a:cubicBezTo>
                  <a:cubicBezTo>
                    <a:pt x="1312" y="199"/>
                    <a:pt x="1313" y="199"/>
                    <a:pt x="1313" y="199"/>
                  </a:cubicBezTo>
                  <a:cubicBezTo>
                    <a:pt x="1314" y="199"/>
                    <a:pt x="1314" y="200"/>
                    <a:pt x="1314" y="200"/>
                  </a:cubicBezTo>
                  <a:cubicBezTo>
                    <a:pt x="1315" y="200"/>
                    <a:pt x="1315" y="200"/>
                    <a:pt x="1315" y="200"/>
                  </a:cubicBezTo>
                  <a:cubicBezTo>
                    <a:pt x="1315" y="200"/>
                    <a:pt x="1316" y="200"/>
                    <a:pt x="1316" y="200"/>
                  </a:cubicBezTo>
                  <a:cubicBezTo>
                    <a:pt x="1316" y="200"/>
                    <a:pt x="1316" y="200"/>
                    <a:pt x="1316" y="201"/>
                  </a:cubicBezTo>
                  <a:cubicBezTo>
                    <a:pt x="1316" y="201"/>
                    <a:pt x="1317" y="201"/>
                    <a:pt x="1317" y="202"/>
                  </a:cubicBezTo>
                  <a:cubicBezTo>
                    <a:pt x="1317" y="202"/>
                    <a:pt x="1317" y="202"/>
                    <a:pt x="1318" y="203"/>
                  </a:cubicBezTo>
                  <a:cubicBezTo>
                    <a:pt x="1318" y="203"/>
                    <a:pt x="1318" y="203"/>
                    <a:pt x="1319" y="203"/>
                  </a:cubicBezTo>
                  <a:cubicBezTo>
                    <a:pt x="1319" y="203"/>
                    <a:pt x="1320" y="203"/>
                    <a:pt x="1320" y="203"/>
                  </a:cubicBezTo>
                  <a:cubicBezTo>
                    <a:pt x="1320" y="203"/>
                    <a:pt x="1320" y="203"/>
                    <a:pt x="1320" y="203"/>
                  </a:cubicBezTo>
                  <a:cubicBezTo>
                    <a:pt x="1320" y="203"/>
                    <a:pt x="1321" y="203"/>
                    <a:pt x="1321" y="203"/>
                  </a:cubicBezTo>
                  <a:cubicBezTo>
                    <a:pt x="1321" y="203"/>
                    <a:pt x="1321" y="203"/>
                    <a:pt x="1321" y="203"/>
                  </a:cubicBezTo>
                  <a:cubicBezTo>
                    <a:pt x="1321" y="203"/>
                    <a:pt x="1321" y="203"/>
                    <a:pt x="1321" y="203"/>
                  </a:cubicBezTo>
                  <a:cubicBezTo>
                    <a:pt x="1321" y="203"/>
                    <a:pt x="1321" y="203"/>
                    <a:pt x="1321" y="203"/>
                  </a:cubicBezTo>
                  <a:cubicBezTo>
                    <a:pt x="1321" y="203"/>
                    <a:pt x="1321" y="203"/>
                    <a:pt x="1321" y="203"/>
                  </a:cubicBezTo>
                  <a:cubicBezTo>
                    <a:pt x="1322" y="203"/>
                    <a:pt x="1322" y="203"/>
                    <a:pt x="1322" y="203"/>
                  </a:cubicBezTo>
                  <a:cubicBezTo>
                    <a:pt x="1322" y="203"/>
                    <a:pt x="1322" y="203"/>
                    <a:pt x="1322" y="203"/>
                  </a:cubicBezTo>
                  <a:cubicBezTo>
                    <a:pt x="1322" y="203"/>
                    <a:pt x="1322" y="203"/>
                    <a:pt x="1322" y="203"/>
                  </a:cubicBezTo>
                  <a:cubicBezTo>
                    <a:pt x="1322" y="203"/>
                    <a:pt x="1322" y="203"/>
                    <a:pt x="1323" y="203"/>
                  </a:cubicBezTo>
                  <a:cubicBezTo>
                    <a:pt x="1323" y="203"/>
                    <a:pt x="1323" y="203"/>
                    <a:pt x="1323" y="203"/>
                  </a:cubicBezTo>
                  <a:cubicBezTo>
                    <a:pt x="1323" y="203"/>
                    <a:pt x="1323" y="204"/>
                    <a:pt x="1323" y="204"/>
                  </a:cubicBezTo>
                  <a:cubicBezTo>
                    <a:pt x="1324" y="204"/>
                    <a:pt x="1324" y="204"/>
                    <a:pt x="1324" y="204"/>
                  </a:cubicBezTo>
                  <a:cubicBezTo>
                    <a:pt x="1324" y="204"/>
                    <a:pt x="1324" y="204"/>
                    <a:pt x="1324" y="204"/>
                  </a:cubicBezTo>
                  <a:cubicBezTo>
                    <a:pt x="1324" y="204"/>
                    <a:pt x="1325" y="204"/>
                    <a:pt x="1325" y="204"/>
                  </a:cubicBezTo>
                  <a:cubicBezTo>
                    <a:pt x="1325" y="204"/>
                    <a:pt x="1325" y="204"/>
                    <a:pt x="1325" y="204"/>
                  </a:cubicBezTo>
                  <a:cubicBezTo>
                    <a:pt x="1325" y="204"/>
                    <a:pt x="1325" y="204"/>
                    <a:pt x="1325" y="204"/>
                  </a:cubicBezTo>
                  <a:cubicBezTo>
                    <a:pt x="1326" y="204"/>
                    <a:pt x="1326" y="204"/>
                    <a:pt x="1326" y="204"/>
                  </a:cubicBezTo>
                  <a:cubicBezTo>
                    <a:pt x="1326" y="204"/>
                    <a:pt x="1326" y="204"/>
                    <a:pt x="1326" y="204"/>
                  </a:cubicBezTo>
                  <a:cubicBezTo>
                    <a:pt x="1326" y="204"/>
                    <a:pt x="1326" y="204"/>
                    <a:pt x="1327" y="203"/>
                  </a:cubicBezTo>
                  <a:cubicBezTo>
                    <a:pt x="1327" y="203"/>
                    <a:pt x="1327" y="203"/>
                    <a:pt x="1327" y="203"/>
                  </a:cubicBezTo>
                  <a:cubicBezTo>
                    <a:pt x="1327" y="203"/>
                    <a:pt x="1327" y="203"/>
                    <a:pt x="1327" y="203"/>
                  </a:cubicBezTo>
                  <a:cubicBezTo>
                    <a:pt x="1327" y="203"/>
                    <a:pt x="1327" y="203"/>
                    <a:pt x="1327" y="203"/>
                  </a:cubicBezTo>
                  <a:cubicBezTo>
                    <a:pt x="1327" y="203"/>
                    <a:pt x="1327" y="203"/>
                    <a:pt x="1327" y="203"/>
                  </a:cubicBezTo>
                  <a:cubicBezTo>
                    <a:pt x="1328" y="203"/>
                    <a:pt x="1328" y="203"/>
                    <a:pt x="1328" y="203"/>
                  </a:cubicBezTo>
                  <a:cubicBezTo>
                    <a:pt x="1328" y="203"/>
                    <a:pt x="1328" y="203"/>
                    <a:pt x="1328" y="203"/>
                  </a:cubicBezTo>
                  <a:cubicBezTo>
                    <a:pt x="1328" y="203"/>
                    <a:pt x="1328" y="203"/>
                    <a:pt x="1328" y="203"/>
                  </a:cubicBezTo>
                  <a:cubicBezTo>
                    <a:pt x="1329" y="203"/>
                    <a:pt x="1329" y="203"/>
                    <a:pt x="1329" y="203"/>
                  </a:cubicBezTo>
                  <a:cubicBezTo>
                    <a:pt x="1329" y="203"/>
                    <a:pt x="1329" y="203"/>
                    <a:pt x="1329" y="203"/>
                  </a:cubicBezTo>
                  <a:cubicBezTo>
                    <a:pt x="1329" y="203"/>
                    <a:pt x="1329" y="203"/>
                    <a:pt x="1330" y="203"/>
                  </a:cubicBezTo>
                  <a:cubicBezTo>
                    <a:pt x="1330" y="203"/>
                    <a:pt x="1330" y="203"/>
                    <a:pt x="1330" y="203"/>
                  </a:cubicBezTo>
                  <a:cubicBezTo>
                    <a:pt x="1330" y="203"/>
                    <a:pt x="1330" y="203"/>
                    <a:pt x="1330" y="203"/>
                  </a:cubicBezTo>
                  <a:cubicBezTo>
                    <a:pt x="1331" y="203"/>
                    <a:pt x="1331" y="203"/>
                    <a:pt x="1331" y="203"/>
                  </a:cubicBezTo>
                  <a:cubicBezTo>
                    <a:pt x="1331" y="202"/>
                    <a:pt x="1331" y="202"/>
                    <a:pt x="1331" y="202"/>
                  </a:cubicBezTo>
                  <a:cubicBezTo>
                    <a:pt x="1331" y="202"/>
                    <a:pt x="1331" y="202"/>
                    <a:pt x="1331" y="202"/>
                  </a:cubicBezTo>
                  <a:cubicBezTo>
                    <a:pt x="1331" y="202"/>
                    <a:pt x="1331" y="202"/>
                    <a:pt x="1332" y="202"/>
                  </a:cubicBezTo>
                  <a:cubicBezTo>
                    <a:pt x="1332" y="202"/>
                    <a:pt x="1332" y="201"/>
                    <a:pt x="1331" y="201"/>
                  </a:cubicBezTo>
                  <a:cubicBezTo>
                    <a:pt x="1331" y="201"/>
                    <a:pt x="1331" y="201"/>
                    <a:pt x="1331" y="201"/>
                  </a:cubicBezTo>
                  <a:cubicBezTo>
                    <a:pt x="1331" y="200"/>
                    <a:pt x="1331" y="200"/>
                    <a:pt x="1331" y="200"/>
                  </a:cubicBezTo>
                  <a:cubicBezTo>
                    <a:pt x="1330" y="200"/>
                    <a:pt x="1330" y="200"/>
                    <a:pt x="1330" y="200"/>
                  </a:cubicBezTo>
                  <a:cubicBezTo>
                    <a:pt x="1330" y="199"/>
                    <a:pt x="1329" y="199"/>
                    <a:pt x="1329" y="199"/>
                  </a:cubicBezTo>
                  <a:cubicBezTo>
                    <a:pt x="1329" y="199"/>
                    <a:pt x="1329" y="199"/>
                    <a:pt x="1328" y="199"/>
                  </a:cubicBezTo>
                  <a:cubicBezTo>
                    <a:pt x="1328" y="199"/>
                    <a:pt x="1328" y="199"/>
                    <a:pt x="1328" y="199"/>
                  </a:cubicBezTo>
                  <a:cubicBezTo>
                    <a:pt x="1328" y="198"/>
                    <a:pt x="1328" y="198"/>
                    <a:pt x="1327" y="198"/>
                  </a:cubicBezTo>
                  <a:cubicBezTo>
                    <a:pt x="1327" y="198"/>
                    <a:pt x="1327" y="198"/>
                    <a:pt x="1327" y="198"/>
                  </a:cubicBezTo>
                  <a:cubicBezTo>
                    <a:pt x="1327" y="198"/>
                    <a:pt x="1327" y="198"/>
                    <a:pt x="1327" y="198"/>
                  </a:cubicBezTo>
                  <a:cubicBezTo>
                    <a:pt x="1328" y="198"/>
                    <a:pt x="1328" y="198"/>
                    <a:pt x="1328" y="198"/>
                  </a:cubicBezTo>
                  <a:cubicBezTo>
                    <a:pt x="1329" y="198"/>
                    <a:pt x="1329" y="198"/>
                    <a:pt x="1329" y="199"/>
                  </a:cubicBezTo>
                  <a:cubicBezTo>
                    <a:pt x="1329" y="199"/>
                    <a:pt x="1329" y="199"/>
                    <a:pt x="1329" y="199"/>
                  </a:cubicBezTo>
                  <a:cubicBezTo>
                    <a:pt x="1330" y="199"/>
                    <a:pt x="1330" y="199"/>
                    <a:pt x="1330" y="199"/>
                  </a:cubicBezTo>
                  <a:cubicBezTo>
                    <a:pt x="1330" y="199"/>
                    <a:pt x="1331" y="199"/>
                    <a:pt x="1331" y="199"/>
                  </a:cubicBezTo>
                  <a:cubicBezTo>
                    <a:pt x="1331" y="199"/>
                    <a:pt x="1331" y="199"/>
                    <a:pt x="1331" y="199"/>
                  </a:cubicBezTo>
                  <a:cubicBezTo>
                    <a:pt x="1331" y="199"/>
                    <a:pt x="1331" y="199"/>
                    <a:pt x="1331" y="199"/>
                  </a:cubicBezTo>
                  <a:cubicBezTo>
                    <a:pt x="1331" y="199"/>
                    <a:pt x="1331" y="199"/>
                    <a:pt x="1331" y="199"/>
                  </a:cubicBezTo>
                  <a:cubicBezTo>
                    <a:pt x="1332" y="199"/>
                    <a:pt x="1332" y="199"/>
                    <a:pt x="1332" y="199"/>
                  </a:cubicBezTo>
                  <a:cubicBezTo>
                    <a:pt x="1332" y="199"/>
                    <a:pt x="1332" y="199"/>
                    <a:pt x="1332" y="199"/>
                  </a:cubicBezTo>
                  <a:cubicBezTo>
                    <a:pt x="1332" y="199"/>
                    <a:pt x="1332" y="198"/>
                    <a:pt x="1332" y="198"/>
                  </a:cubicBezTo>
                  <a:cubicBezTo>
                    <a:pt x="1332" y="198"/>
                    <a:pt x="1332" y="198"/>
                    <a:pt x="1332" y="198"/>
                  </a:cubicBezTo>
                  <a:cubicBezTo>
                    <a:pt x="1332" y="198"/>
                    <a:pt x="1332" y="197"/>
                    <a:pt x="1332" y="197"/>
                  </a:cubicBezTo>
                  <a:cubicBezTo>
                    <a:pt x="1332" y="197"/>
                    <a:pt x="1332" y="197"/>
                    <a:pt x="1332" y="197"/>
                  </a:cubicBezTo>
                  <a:cubicBezTo>
                    <a:pt x="1332" y="196"/>
                    <a:pt x="1332" y="196"/>
                    <a:pt x="1332" y="196"/>
                  </a:cubicBezTo>
                  <a:cubicBezTo>
                    <a:pt x="1332" y="196"/>
                    <a:pt x="1332" y="196"/>
                    <a:pt x="1332" y="196"/>
                  </a:cubicBezTo>
                  <a:cubicBezTo>
                    <a:pt x="1332" y="196"/>
                    <a:pt x="1332" y="195"/>
                    <a:pt x="1332" y="195"/>
                  </a:cubicBezTo>
                  <a:cubicBezTo>
                    <a:pt x="1332" y="195"/>
                    <a:pt x="1332" y="195"/>
                    <a:pt x="1332" y="195"/>
                  </a:cubicBezTo>
                  <a:cubicBezTo>
                    <a:pt x="1332" y="195"/>
                    <a:pt x="1332" y="195"/>
                    <a:pt x="1332" y="195"/>
                  </a:cubicBezTo>
                  <a:cubicBezTo>
                    <a:pt x="1332" y="195"/>
                    <a:pt x="1332" y="195"/>
                    <a:pt x="1332" y="195"/>
                  </a:cubicBezTo>
                  <a:cubicBezTo>
                    <a:pt x="1332" y="194"/>
                    <a:pt x="1332" y="194"/>
                    <a:pt x="1332" y="194"/>
                  </a:cubicBezTo>
                  <a:cubicBezTo>
                    <a:pt x="1333" y="194"/>
                    <a:pt x="1333" y="193"/>
                    <a:pt x="1333" y="193"/>
                  </a:cubicBezTo>
                  <a:cubicBezTo>
                    <a:pt x="1333" y="192"/>
                    <a:pt x="1332" y="192"/>
                    <a:pt x="1332" y="191"/>
                  </a:cubicBezTo>
                  <a:cubicBezTo>
                    <a:pt x="1332" y="190"/>
                    <a:pt x="1332" y="190"/>
                    <a:pt x="1332" y="189"/>
                  </a:cubicBezTo>
                  <a:cubicBezTo>
                    <a:pt x="1332" y="188"/>
                    <a:pt x="1331" y="188"/>
                    <a:pt x="1331" y="187"/>
                  </a:cubicBezTo>
                  <a:cubicBezTo>
                    <a:pt x="1331" y="187"/>
                    <a:pt x="1330" y="186"/>
                    <a:pt x="1330" y="186"/>
                  </a:cubicBezTo>
                  <a:cubicBezTo>
                    <a:pt x="1330" y="186"/>
                    <a:pt x="1330" y="186"/>
                    <a:pt x="1330" y="186"/>
                  </a:cubicBezTo>
                  <a:cubicBezTo>
                    <a:pt x="1330" y="186"/>
                    <a:pt x="1330" y="186"/>
                    <a:pt x="1330" y="186"/>
                  </a:cubicBezTo>
                  <a:cubicBezTo>
                    <a:pt x="1330" y="186"/>
                    <a:pt x="1330" y="186"/>
                    <a:pt x="1330" y="186"/>
                  </a:cubicBezTo>
                  <a:cubicBezTo>
                    <a:pt x="1330" y="186"/>
                    <a:pt x="1330" y="185"/>
                    <a:pt x="1330" y="185"/>
                  </a:cubicBezTo>
                  <a:cubicBezTo>
                    <a:pt x="1330" y="185"/>
                    <a:pt x="1330" y="185"/>
                    <a:pt x="1330" y="185"/>
                  </a:cubicBezTo>
                  <a:cubicBezTo>
                    <a:pt x="1330" y="185"/>
                    <a:pt x="1331" y="185"/>
                    <a:pt x="1331" y="185"/>
                  </a:cubicBezTo>
                  <a:cubicBezTo>
                    <a:pt x="1331" y="185"/>
                    <a:pt x="1331" y="185"/>
                    <a:pt x="1331" y="186"/>
                  </a:cubicBezTo>
                  <a:cubicBezTo>
                    <a:pt x="1331" y="186"/>
                    <a:pt x="1331" y="186"/>
                    <a:pt x="1332" y="186"/>
                  </a:cubicBezTo>
                  <a:cubicBezTo>
                    <a:pt x="1332" y="186"/>
                    <a:pt x="1332" y="186"/>
                    <a:pt x="1332" y="186"/>
                  </a:cubicBezTo>
                  <a:cubicBezTo>
                    <a:pt x="1333" y="187"/>
                    <a:pt x="1334" y="187"/>
                    <a:pt x="1334" y="187"/>
                  </a:cubicBezTo>
                  <a:cubicBezTo>
                    <a:pt x="1335" y="188"/>
                    <a:pt x="1336" y="188"/>
                    <a:pt x="1337" y="188"/>
                  </a:cubicBezTo>
                  <a:cubicBezTo>
                    <a:pt x="1338" y="188"/>
                    <a:pt x="1339" y="188"/>
                    <a:pt x="1339" y="188"/>
                  </a:cubicBezTo>
                  <a:cubicBezTo>
                    <a:pt x="1340" y="188"/>
                    <a:pt x="1341" y="188"/>
                    <a:pt x="1341" y="188"/>
                  </a:cubicBezTo>
                  <a:cubicBezTo>
                    <a:pt x="1342" y="188"/>
                    <a:pt x="1342" y="188"/>
                    <a:pt x="1342" y="188"/>
                  </a:cubicBezTo>
                  <a:cubicBezTo>
                    <a:pt x="1342" y="188"/>
                    <a:pt x="1342" y="188"/>
                    <a:pt x="1343" y="188"/>
                  </a:cubicBezTo>
                  <a:cubicBezTo>
                    <a:pt x="1343" y="188"/>
                    <a:pt x="1343" y="188"/>
                    <a:pt x="1343" y="188"/>
                  </a:cubicBezTo>
                  <a:cubicBezTo>
                    <a:pt x="1343" y="188"/>
                    <a:pt x="1343" y="188"/>
                    <a:pt x="1343" y="188"/>
                  </a:cubicBezTo>
                  <a:cubicBezTo>
                    <a:pt x="1343" y="187"/>
                    <a:pt x="1343" y="187"/>
                    <a:pt x="1343" y="187"/>
                  </a:cubicBezTo>
                  <a:cubicBezTo>
                    <a:pt x="1343" y="187"/>
                    <a:pt x="1343" y="187"/>
                    <a:pt x="1343" y="187"/>
                  </a:cubicBezTo>
                  <a:cubicBezTo>
                    <a:pt x="1343" y="186"/>
                    <a:pt x="1342" y="186"/>
                    <a:pt x="1342" y="186"/>
                  </a:cubicBezTo>
                  <a:cubicBezTo>
                    <a:pt x="1342" y="186"/>
                    <a:pt x="1341" y="185"/>
                    <a:pt x="1341" y="185"/>
                  </a:cubicBezTo>
                  <a:cubicBezTo>
                    <a:pt x="1341" y="185"/>
                    <a:pt x="1340" y="185"/>
                    <a:pt x="1340" y="185"/>
                  </a:cubicBezTo>
                  <a:cubicBezTo>
                    <a:pt x="1339" y="185"/>
                    <a:pt x="1339" y="185"/>
                    <a:pt x="1339" y="185"/>
                  </a:cubicBezTo>
                  <a:cubicBezTo>
                    <a:pt x="1340" y="185"/>
                    <a:pt x="1340" y="185"/>
                    <a:pt x="1340" y="185"/>
                  </a:cubicBezTo>
                  <a:cubicBezTo>
                    <a:pt x="1341" y="185"/>
                    <a:pt x="1341" y="185"/>
                    <a:pt x="1341" y="185"/>
                  </a:cubicBezTo>
                  <a:cubicBezTo>
                    <a:pt x="1341" y="185"/>
                    <a:pt x="1342" y="185"/>
                    <a:pt x="1342" y="186"/>
                  </a:cubicBezTo>
                  <a:cubicBezTo>
                    <a:pt x="1342" y="186"/>
                    <a:pt x="1343" y="186"/>
                    <a:pt x="1343" y="186"/>
                  </a:cubicBezTo>
                  <a:cubicBezTo>
                    <a:pt x="1343" y="186"/>
                    <a:pt x="1344" y="186"/>
                    <a:pt x="1344" y="186"/>
                  </a:cubicBezTo>
                  <a:cubicBezTo>
                    <a:pt x="1344" y="186"/>
                    <a:pt x="1345" y="186"/>
                    <a:pt x="1345" y="186"/>
                  </a:cubicBezTo>
                  <a:cubicBezTo>
                    <a:pt x="1345" y="186"/>
                    <a:pt x="1345" y="186"/>
                    <a:pt x="1346" y="186"/>
                  </a:cubicBezTo>
                  <a:cubicBezTo>
                    <a:pt x="1346" y="186"/>
                    <a:pt x="1346" y="186"/>
                    <a:pt x="1346" y="186"/>
                  </a:cubicBezTo>
                  <a:cubicBezTo>
                    <a:pt x="1346" y="186"/>
                    <a:pt x="1346" y="186"/>
                    <a:pt x="1346" y="186"/>
                  </a:cubicBezTo>
                  <a:cubicBezTo>
                    <a:pt x="1347" y="186"/>
                    <a:pt x="1347" y="185"/>
                    <a:pt x="1347" y="185"/>
                  </a:cubicBezTo>
                  <a:cubicBezTo>
                    <a:pt x="1347" y="185"/>
                    <a:pt x="1347" y="184"/>
                    <a:pt x="1347" y="184"/>
                  </a:cubicBezTo>
                  <a:cubicBezTo>
                    <a:pt x="1347" y="184"/>
                    <a:pt x="1347" y="183"/>
                    <a:pt x="1348" y="183"/>
                  </a:cubicBezTo>
                  <a:cubicBezTo>
                    <a:pt x="1348" y="182"/>
                    <a:pt x="1348" y="182"/>
                    <a:pt x="1349" y="182"/>
                  </a:cubicBezTo>
                  <a:cubicBezTo>
                    <a:pt x="1349" y="181"/>
                    <a:pt x="1350" y="181"/>
                    <a:pt x="1350" y="181"/>
                  </a:cubicBezTo>
                  <a:cubicBezTo>
                    <a:pt x="1350" y="181"/>
                    <a:pt x="1350" y="181"/>
                    <a:pt x="1350" y="181"/>
                  </a:cubicBezTo>
                  <a:cubicBezTo>
                    <a:pt x="1351" y="181"/>
                    <a:pt x="1351" y="181"/>
                    <a:pt x="1351" y="181"/>
                  </a:cubicBezTo>
                  <a:cubicBezTo>
                    <a:pt x="1352" y="181"/>
                    <a:pt x="1352" y="181"/>
                    <a:pt x="1352" y="181"/>
                  </a:cubicBezTo>
                  <a:cubicBezTo>
                    <a:pt x="1352" y="181"/>
                    <a:pt x="1353" y="181"/>
                    <a:pt x="1353" y="180"/>
                  </a:cubicBezTo>
                  <a:cubicBezTo>
                    <a:pt x="1353" y="180"/>
                    <a:pt x="1353" y="180"/>
                    <a:pt x="1353" y="180"/>
                  </a:cubicBezTo>
                  <a:cubicBezTo>
                    <a:pt x="1353" y="180"/>
                    <a:pt x="1353" y="180"/>
                    <a:pt x="1353" y="180"/>
                  </a:cubicBezTo>
                  <a:cubicBezTo>
                    <a:pt x="1353" y="179"/>
                    <a:pt x="1353" y="179"/>
                    <a:pt x="1353" y="179"/>
                  </a:cubicBezTo>
                  <a:cubicBezTo>
                    <a:pt x="1353" y="179"/>
                    <a:pt x="1352" y="179"/>
                    <a:pt x="1352" y="179"/>
                  </a:cubicBezTo>
                  <a:cubicBezTo>
                    <a:pt x="1352" y="178"/>
                    <a:pt x="1352" y="178"/>
                    <a:pt x="1351" y="178"/>
                  </a:cubicBezTo>
                  <a:cubicBezTo>
                    <a:pt x="1351" y="178"/>
                    <a:pt x="1350" y="177"/>
                    <a:pt x="1348" y="177"/>
                  </a:cubicBezTo>
                  <a:cubicBezTo>
                    <a:pt x="1347" y="176"/>
                    <a:pt x="1346" y="175"/>
                    <a:pt x="1345" y="175"/>
                  </a:cubicBezTo>
                  <a:cubicBezTo>
                    <a:pt x="1344" y="174"/>
                    <a:pt x="1342" y="173"/>
                    <a:pt x="1341" y="172"/>
                  </a:cubicBezTo>
                  <a:cubicBezTo>
                    <a:pt x="1340" y="171"/>
                    <a:pt x="1339" y="170"/>
                    <a:pt x="1339" y="170"/>
                  </a:cubicBezTo>
                  <a:cubicBezTo>
                    <a:pt x="1338" y="169"/>
                    <a:pt x="1338" y="169"/>
                    <a:pt x="1337" y="168"/>
                  </a:cubicBezTo>
                  <a:cubicBezTo>
                    <a:pt x="1336" y="168"/>
                    <a:pt x="1335" y="167"/>
                    <a:pt x="1334" y="167"/>
                  </a:cubicBezTo>
                  <a:cubicBezTo>
                    <a:pt x="1333" y="167"/>
                    <a:pt x="1332" y="167"/>
                    <a:pt x="1331" y="167"/>
                  </a:cubicBezTo>
                  <a:cubicBezTo>
                    <a:pt x="1330" y="166"/>
                    <a:pt x="1329" y="166"/>
                    <a:pt x="1329" y="166"/>
                  </a:cubicBezTo>
                  <a:cubicBezTo>
                    <a:pt x="1328" y="166"/>
                    <a:pt x="1328" y="166"/>
                    <a:pt x="1328" y="166"/>
                  </a:cubicBezTo>
                  <a:cubicBezTo>
                    <a:pt x="1327" y="166"/>
                    <a:pt x="1327" y="166"/>
                    <a:pt x="1327" y="167"/>
                  </a:cubicBezTo>
                  <a:cubicBezTo>
                    <a:pt x="1327" y="167"/>
                    <a:pt x="1327" y="167"/>
                    <a:pt x="1326" y="167"/>
                  </a:cubicBezTo>
                  <a:cubicBezTo>
                    <a:pt x="1326" y="167"/>
                    <a:pt x="1326" y="167"/>
                    <a:pt x="1326" y="167"/>
                  </a:cubicBezTo>
                  <a:cubicBezTo>
                    <a:pt x="1326" y="167"/>
                    <a:pt x="1326" y="167"/>
                    <a:pt x="1326" y="167"/>
                  </a:cubicBezTo>
                  <a:cubicBezTo>
                    <a:pt x="1325" y="167"/>
                    <a:pt x="1325" y="167"/>
                    <a:pt x="1325" y="167"/>
                  </a:cubicBezTo>
                  <a:cubicBezTo>
                    <a:pt x="1325" y="167"/>
                    <a:pt x="1324" y="166"/>
                    <a:pt x="1324" y="166"/>
                  </a:cubicBezTo>
                  <a:cubicBezTo>
                    <a:pt x="1324" y="166"/>
                    <a:pt x="1323" y="166"/>
                    <a:pt x="1323" y="165"/>
                  </a:cubicBezTo>
                  <a:cubicBezTo>
                    <a:pt x="1323" y="165"/>
                    <a:pt x="1323" y="165"/>
                    <a:pt x="1322" y="164"/>
                  </a:cubicBezTo>
                  <a:cubicBezTo>
                    <a:pt x="1321" y="164"/>
                    <a:pt x="1321" y="164"/>
                    <a:pt x="1320" y="164"/>
                  </a:cubicBezTo>
                  <a:cubicBezTo>
                    <a:pt x="1319" y="164"/>
                    <a:pt x="1319" y="164"/>
                    <a:pt x="1318" y="164"/>
                  </a:cubicBezTo>
                  <a:cubicBezTo>
                    <a:pt x="1317" y="164"/>
                    <a:pt x="1317" y="164"/>
                    <a:pt x="1317" y="164"/>
                  </a:cubicBezTo>
                  <a:cubicBezTo>
                    <a:pt x="1316" y="164"/>
                    <a:pt x="1316" y="164"/>
                    <a:pt x="1315" y="164"/>
                  </a:cubicBezTo>
                  <a:cubicBezTo>
                    <a:pt x="1314" y="164"/>
                    <a:pt x="1314" y="164"/>
                    <a:pt x="1313" y="164"/>
                  </a:cubicBezTo>
                  <a:cubicBezTo>
                    <a:pt x="1313" y="164"/>
                    <a:pt x="1312" y="164"/>
                    <a:pt x="1312" y="164"/>
                  </a:cubicBezTo>
                  <a:cubicBezTo>
                    <a:pt x="1312" y="165"/>
                    <a:pt x="1312" y="165"/>
                    <a:pt x="1312" y="165"/>
                  </a:cubicBezTo>
                  <a:cubicBezTo>
                    <a:pt x="1312" y="166"/>
                    <a:pt x="1312" y="166"/>
                    <a:pt x="1312" y="166"/>
                  </a:cubicBezTo>
                  <a:cubicBezTo>
                    <a:pt x="1312" y="166"/>
                    <a:pt x="1312" y="167"/>
                    <a:pt x="1312" y="167"/>
                  </a:cubicBezTo>
                  <a:cubicBezTo>
                    <a:pt x="1312" y="167"/>
                    <a:pt x="1313" y="167"/>
                    <a:pt x="1313" y="167"/>
                  </a:cubicBezTo>
                  <a:cubicBezTo>
                    <a:pt x="1313" y="167"/>
                    <a:pt x="1313" y="168"/>
                    <a:pt x="1314" y="168"/>
                  </a:cubicBezTo>
                  <a:cubicBezTo>
                    <a:pt x="1314" y="168"/>
                    <a:pt x="1314" y="168"/>
                    <a:pt x="1314" y="168"/>
                  </a:cubicBezTo>
                  <a:cubicBezTo>
                    <a:pt x="1314" y="168"/>
                    <a:pt x="1315" y="168"/>
                    <a:pt x="1315" y="168"/>
                  </a:cubicBezTo>
                  <a:cubicBezTo>
                    <a:pt x="1315" y="169"/>
                    <a:pt x="1315" y="169"/>
                    <a:pt x="1315" y="169"/>
                  </a:cubicBezTo>
                  <a:cubicBezTo>
                    <a:pt x="1315" y="169"/>
                    <a:pt x="1316" y="169"/>
                    <a:pt x="1316" y="169"/>
                  </a:cubicBezTo>
                  <a:cubicBezTo>
                    <a:pt x="1316" y="170"/>
                    <a:pt x="1316" y="170"/>
                    <a:pt x="1316" y="170"/>
                  </a:cubicBezTo>
                  <a:cubicBezTo>
                    <a:pt x="1316" y="170"/>
                    <a:pt x="1316" y="170"/>
                    <a:pt x="1316" y="170"/>
                  </a:cubicBezTo>
                  <a:cubicBezTo>
                    <a:pt x="1316" y="170"/>
                    <a:pt x="1316" y="171"/>
                    <a:pt x="1316" y="171"/>
                  </a:cubicBezTo>
                  <a:cubicBezTo>
                    <a:pt x="1316" y="171"/>
                    <a:pt x="1316" y="171"/>
                    <a:pt x="1315" y="171"/>
                  </a:cubicBezTo>
                  <a:cubicBezTo>
                    <a:pt x="1315" y="172"/>
                    <a:pt x="1315" y="172"/>
                    <a:pt x="1315" y="172"/>
                  </a:cubicBezTo>
                  <a:cubicBezTo>
                    <a:pt x="1315" y="172"/>
                    <a:pt x="1315" y="172"/>
                    <a:pt x="1315" y="173"/>
                  </a:cubicBezTo>
                  <a:cubicBezTo>
                    <a:pt x="1315" y="173"/>
                    <a:pt x="1314" y="173"/>
                    <a:pt x="1314" y="173"/>
                  </a:cubicBezTo>
                  <a:cubicBezTo>
                    <a:pt x="1314" y="174"/>
                    <a:pt x="1315" y="174"/>
                    <a:pt x="1315" y="174"/>
                  </a:cubicBezTo>
                  <a:cubicBezTo>
                    <a:pt x="1315" y="174"/>
                    <a:pt x="1315" y="174"/>
                    <a:pt x="1315" y="174"/>
                  </a:cubicBezTo>
                  <a:cubicBezTo>
                    <a:pt x="1315" y="174"/>
                    <a:pt x="1314" y="174"/>
                    <a:pt x="1314" y="174"/>
                  </a:cubicBezTo>
                  <a:cubicBezTo>
                    <a:pt x="1314" y="174"/>
                    <a:pt x="1314" y="174"/>
                    <a:pt x="1313" y="174"/>
                  </a:cubicBezTo>
                  <a:cubicBezTo>
                    <a:pt x="1313" y="174"/>
                    <a:pt x="1313" y="173"/>
                    <a:pt x="1312" y="173"/>
                  </a:cubicBezTo>
                  <a:cubicBezTo>
                    <a:pt x="1311" y="173"/>
                    <a:pt x="1311" y="172"/>
                    <a:pt x="1310" y="172"/>
                  </a:cubicBezTo>
                  <a:cubicBezTo>
                    <a:pt x="1310" y="171"/>
                    <a:pt x="1310" y="171"/>
                    <a:pt x="1309" y="171"/>
                  </a:cubicBezTo>
                  <a:cubicBezTo>
                    <a:pt x="1309" y="170"/>
                    <a:pt x="1309" y="170"/>
                    <a:pt x="1309" y="169"/>
                  </a:cubicBezTo>
                  <a:cubicBezTo>
                    <a:pt x="1309" y="168"/>
                    <a:pt x="1309" y="167"/>
                    <a:pt x="1309" y="167"/>
                  </a:cubicBezTo>
                  <a:cubicBezTo>
                    <a:pt x="1309" y="166"/>
                    <a:pt x="1309" y="165"/>
                    <a:pt x="1309" y="164"/>
                  </a:cubicBezTo>
                  <a:cubicBezTo>
                    <a:pt x="1310" y="163"/>
                    <a:pt x="1309" y="163"/>
                    <a:pt x="1309" y="163"/>
                  </a:cubicBezTo>
                  <a:cubicBezTo>
                    <a:pt x="1309" y="162"/>
                    <a:pt x="1309" y="162"/>
                    <a:pt x="1309" y="162"/>
                  </a:cubicBezTo>
                  <a:cubicBezTo>
                    <a:pt x="1309" y="162"/>
                    <a:pt x="1309" y="162"/>
                    <a:pt x="1308" y="161"/>
                  </a:cubicBezTo>
                  <a:cubicBezTo>
                    <a:pt x="1308" y="161"/>
                    <a:pt x="1308" y="161"/>
                    <a:pt x="1308" y="161"/>
                  </a:cubicBezTo>
                  <a:cubicBezTo>
                    <a:pt x="1307" y="161"/>
                    <a:pt x="1307" y="161"/>
                    <a:pt x="1307" y="161"/>
                  </a:cubicBezTo>
                  <a:cubicBezTo>
                    <a:pt x="1307" y="161"/>
                    <a:pt x="1307" y="160"/>
                    <a:pt x="1307" y="160"/>
                  </a:cubicBezTo>
                  <a:cubicBezTo>
                    <a:pt x="1307" y="160"/>
                    <a:pt x="1306" y="160"/>
                    <a:pt x="1306" y="160"/>
                  </a:cubicBezTo>
                  <a:cubicBezTo>
                    <a:pt x="1306" y="160"/>
                    <a:pt x="1306" y="159"/>
                    <a:pt x="1306" y="159"/>
                  </a:cubicBezTo>
                  <a:cubicBezTo>
                    <a:pt x="1306" y="159"/>
                    <a:pt x="1305" y="158"/>
                    <a:pt x="1304" y="157"/>
                  </a:cubicBezTo>
                  <a:cubicBezTo>
                    <a:pt x="1303" y="157"/>
                    <a:pt x="1302" y="156"/>
                    <a:pt x="1301" y="155"/>
                  </a:cubicBezTo>
                  <a:cubicBezTo>
                    <a:pt x="1299" y="154"/>
                    <a:pt x="1298" y="153"/>
                    <a:pt x="1296" y="153"/>
                  </a:cubicBezTo>
                  <a:cubicBezTo>
                    <a:pt x="1295" y="152"/>
                    <a:pt x="1293" y="151"/>
                    <a:pt x="1292" y="151"/>
                  </a:cubicBezTo>
                  <a:moveTo>
                    <a:pt x="448" y="85"/>
                  </a:moveTo>
                  <a:cubicBezTo>
                    <a:pt x="448" y="86"/>
                    <a:pt x="448" y="86"/>
                    <a:pt x="448" y="86"/>
                  </a:cubicBezTo>
                  <a:cubicBezTo>
                    <a:pt x="449" y="86"/>
                    <a:pt x="450" y="86"/>
                    <a:pt x="451" y="87"/>
                  </a:cubicBezTo>
                  <a:cubicBezTo>
                    <a:pt x="451" y="87"/>
                    <a:pt x="452" y="87"/>
                    <a:pt x="453" y="88"/>
                  </a:cubicBezTo>
                  <a:cubicBezTo>
                    <a:pt x="454" y="88"/>
                    <a:pt x="454" y="88"/>
                    <a:pt x="455" y="88"/>
                  </a:cubicBezTo>
                  <a:cubicBezTo>
                    <a:pt x="456" y="89"/>
                    <a:pt x="456" y="89"/>
                    <a:pt x="457" y="89"/>
                  </a:cubicBezTo>
                  <a:cubicBezTo>
                    <a:pt x="457" y="89"/>
                    <a:pt x="458" y="89"/>
                    <a:pt x="458" y="89"/>
                  </a:cubicBezTo>
                  <a:cubicBezTo>
                    <a:pt x="459" y="89"/>
                    <a:pt x="459" y="90"/>
                    <a:pt x="460" y="90"/>
                  </a:cubicBezTo>
                  <a:cubicBezTo>
                    <a:pt x="460" y="90"/>
                    <a:pt x="460" y="91"/>
                    <a:pt x="461" y="91"/>
                  </a:cubicBezTo>
                  <a:cubicBezTo>
                    <a:pt x="461" y="91"/>
                    <a:pt x="461" y="92"/>
                    <a:pt x="462" y="92"/>
                  </a:cubicBezTo>
                  <a:cubicBezTo>
                    <a:pt x="462" y="92"/>
                    <a:pt x="462" y="93"/>
                    <a:pt x="462" y="93"/>
                  </a:cubicBezTo>
                  <a:cubicBezTo>
                    <a:pt x="462" y="93"/>
                    <a:pt x="462" y="93"/>
                    <a:pt x="462" y="94"/>
                  </a:cubicBezTo>
                  <a:cubicBezTo>
                    <a:pt x="462" y="94"/>
                    <a:pt x="462" y="94"/>
                    <a:pt x="462" y="95"/>
                  </a:cubicBezTo>
                  <a:cubicBezTo>
                    <a:pt x="462" y="95"/>
                    <a:pt x="462" y="95"/>
                    <a:pt x="461" y="96"/>
                  </a:cubicBezTo>
                  <a:cubicBezTo>
                    <a:pt x="461" y="96"/>
                    <a:pt x="461" y="96"/>
                    <a:pt x="461" y="96"/>
                  </a:cubicBezTo>
                  <a:cubicBezTo>
                    <a:pt x="461" y="96"/>
                    <a:pt x="461" y="96"/>
                    <a:pt x="460" y="96"/>
                  </a:cubicBezTo>
                  <a:cubicBezTo>
                    <a:pt x="460" y="97"/>
                    <a:pt x="460" y="97"/>
                    <a:pt x="460" y="97"/>
                  </a:cubicBezTo>
                  <a:cubicBezTo>
                    <a:pt x="460" y="97"/>
                    <a:pt x="459" y="97"/>
                    <a:pt x="459" y="97"/>
                  </a:cubicBezTo>
                  <a:cubicBezTo>
                    <a:pt x="458" y="97"/>
                    <a:pt x="458" y="97"/>
                    <a:pt x="457" y="96"/>
                  </a:cubicBezTo>
                  <a:cubicBezTo>
                    <a:pt x="456" y="96"/>
                    <a:pt x="455" y="96"/>
                    <a:pt x="454" y="95"/>
                  </a:cubicBezTo>
                  <a:cubicBezTo>
                    <a:pt x="453" y="95"/>
                    <a:pt x="452" y="94"/>
                    <a:pt x="451" y="94"/>
                  </a:cubicBezTo>
                  <a:cubicBezTo>
                    <a:pt x="450" y="93"/>
                    <a:pt x="449" y="92"/>
                    <a:pt x="449" y="92"/>
                  </a:cubicBezTo>
                  <a:cubicBezTo>
                    <a:pt x="449" y="93"/>
                    <a:pt x="449" y="93"/>
                    <a:pt x="449" y="93"/>
                  </a:cubicBezTo>
                  <a:cubicBezTo>
                    <a:pt x="449" y="94"/>
                    <a:pt x="450" y="94"/>
                    <a:pt x="451" y="95"/>
                  </a:cubicBezTo>
                  <a:cubicBezTo>
                    <a:pt x="452" y="95"/>
                    <a:pt x="453" y="96"/>
                    <a:pt x="454" y="96"/>
                  </a:cubicBezTo>
                  <a:cubicBezTo>
                    <a:pt x="455" y="97"/>
                    <a:pt x="456" y="97"/>
                    <a:pt x="457" y="97"/>
                  </a:cubicBezTo>
                  <a:cubicBezTo>
                    <a:pt x="458" y="97"/>
                    <a:pt x="458" y="98"/>
                    <a:pt x="459" y="98"/>
                  </a:cubicBezTo>
                  <a:cubicBezTo>
                    <a:pt x="460" y="98"/>
                    <a:pt x="460" y="98"/>
                    <a:pt x="460" y="98"/>
                  </a:cubicBezTo>
                  <a:cubicBezTo>
                    <a:pt x="460" y="97"/>
                    <a:pt x="461" y="97"/>
                    <a:pt x="461" y="97"/>
                  </a:cubicBezTo>
                  <a:cubicBezTo>
                    <a:pt x="461" y="97"/>
                    <a:pt x="461" y="97"/>
                    <a:pt x="462" y="97"/>
                  </a:cubicBezTo>
                  <a:cubicBezTo>
                    <a:pt x="462" y="97"/>
                    <a:pt x="462" y="97"/>
                    <a:pt x="462" y="96"/>
                  </a:cubicBezTo>
                  <a:cubicBezTo>
                    <a:pt x="462" y="96"/>
                    <a:pt x="463" y="96"/>
                    <a:pt x="463" y="95"/>
                  </a:cubicBezTo>
                  <a:cubicBezTo>
                    <a:pt x="463" y="95"/>
                    <a:pt x="463" y="95"/>
                    <a:pt x="463" y="94"/>
                  </a:cubicBezTo>
                  <a:cubicBezTo>
                    <a:pt x="463" y="94"/>
                    <a:pt x="463" y="93"/>
                    <a:pt x="463" y="93"/>
                  </a:cubicBezTo>
                  <a:cubicBezTo>
                    <a:pt x="463" y="93"/>
                    <a:pt x="463" y="92"/>
                    <a:pt x="462" y="92"/>
                  </a:cubicBezTo>
                  <a:cubicBezTo>
                    <a:pt x="462" y="91"/>
                    <a:pt x="462" y="91"/>
                    <a:pt x="461" y="90"/>
                  </a:cubicBezTo>
                  <a:cubicBezTo>
                    <a:pt x="461" y="90"/>
                    <a:pt x="461" y="89"/>
                    <a:pt x="460" y="89"/>
                  </a:cubicBezTo>
                  <a:cubicBezTo>
                    <a:pt x="460" y="89"/>
                    <a:pt x="459" y="88"/>
                    <a:pt x="459" y="88"/>
                  </a:cubicBezTo>
                  <a:cubicBezTo>
                    <a:pt x="458" y="88"/>
                    <a:pt x="457" y="88"/>
                    <a:pt x="457" y="88"/>
                  </a:cubicBezTo>
                  <a:cubicBezTo>
                    <a:pt x="456" y="88"/>
                    <a:pt x="455" y="88"/>
                    <a:pt x="455" y="87"/>
                  </a:cubicBezTo>
                  <a:cubicBezTo>
                    <a:pt x="454" y="87"/>
                    <a:pt x="453" y="87"/>
                    <a:pt x="453" y="87"/>
                  </a:cubicBezTo>
                  <a:cubicBezTo>
                    <a:pt x="452" y="86"/>
                    <a:pt x="451" y="86"/>
                    <a:pt x="450" y="86"/>
                  </a:cubicBezTo>
                  <a:cubicBezTo>
                    <a:pt x="450" y="85"/>
                    <a:pt x="449" y="85"/>
                    <a:pt x="448" y="85"/>
                  </a:cubicBezTo>
                  <a:moveTo>
                    <a:pt x="624" y="0"/>
                  </a:moveTo>
                  <a:cubicBezTo>
                    <a:pt x="624" y="0"/>
                    <a:pt x="624" y="0"/>
                    <a:pt x="624" y="0"/>
                  </a:cubicBezTo>
                  <a:cubicBezTo>
                    <a:pt x="624" y="0"/>
                    <a:pt x="624" y="0"/>
                    <a:pt x="624" y="0"/>
                  </a:cubicBezTo>
                  <a:cubicBezTo>
                    <a:pt x="624" y="0"/>
                    <a:pt x="624" y="0"/>
                    <a:pt x="624" y="0"/>
                  </a:cubicBezTo>
                  <a:cubicBezTo>
                    <a:pt x="624" y="0"/>
                    <a:pt x="624" y="0"/>
                    <a:pt x="624" y="0"/>
                  </a:cubicBezTo>
                  <a:cubicBezTo>
                    <a:pt x="624" y="0"/>
                    <a:pt x="623" y="0"/>
                    <a:pt x="623" y="0"/>
                  </a:cubicBezTo>
                  <a:cubicBezTo>
                    <a:pt x="623" y="0"/>
                    <a:pt x="622" y="0"/>
                    <a:pt x="622" y="0"/>
                  </a:cubicBezTo>
                  <a:cubicBezTo>
                    <a:pt x="621" y="0"/>
                    <a:pt x="621" y="0"/>
                    <a:pt x="621" y="0"/>
                  </a:cubicBezTo>
                  <a:cubicBezTo>
                    <a:pt x="620" y="0"/>
                    <a:pt x="620" y="1"/>
                    <a:pt x="619" y="1"/>
                  </a:cubicBezTo>
                  <a:cubicBezTo>
                    <a:pt x="619" y="1"/>
                    <a:pt x="618" y="1"/>
                    <a:pt x="618" y="1"/>
                  </a:cubicBezTo>
                  <a:cubicBezTo>
                    <a:pt x="618" y="1"/>
                    <a:pt x="617" y="1"/>
                    <a:pt x="617" y="1"/>
                  </a:cubicBezTo>
                  <a:cubicBezTo>
                    <a:pt x="616" y="1"/>
                    <a:pt x="616" y="2"/>
                    <a:pt x="615" y="2"/>
                  </a:cubicBezTo>
                  <a:cubicBezTo>
                    <a:pt x="615" y="2"/>
                    <a:pt x="614" y="2"/>
                    <a:pt x="613" y="2"/>
                  </a:cubicBezTo>
                  <a:cubicBezTo>
                    <a:pt x="612" y="2"/>
                    <a:pt x="612" y="3"/>
                    <a:pt x="611" y="3"/>
                  </a:cubicBezTo>
                  <a:cubicBezTo>
                    <a:pt x="610" y="3"/>
                    <a:pt x="610" y="4"/>
                    <a:pt x="609" y="4"/>
                  </a:cubicBezTo>
                  <a:cubicBezTo>
                    <a:pt x="609" y="4"/>
                    <a:pt x="608" y="5"/>
                    <a:pt x="608" y="5"/>
                  </a:cubicBezTo>
                  <a:cubicBezTo>
                    <a:pt x="607" y="6"/>
                    <a:pt x="607" y="6"/>
                    <a:pt x="607" y="6"/>
                  </a:cubicBezTo>
                  <a:cubicBezTo>
                    <a:pt x="607" y="7"/>
                    <a:pt x="606" y="7"/>
                    <a:pt x="606" y="7"/>
                  </a:cubicBezTo>
                  <a:cubicBezTo>
                    <a:pt x="606" y="7"/>
                    <a:pt x="606" y="8"/>
                    <a:pt x="606" y="8"/>
                  </a:cubicBezTo>
                  <a:cubicBezTo>
                    <a:pt x="605" y="8"/>
                    <a:pt x="605" y="8"/>
                    <a:pt x="605" y="8"/>
                  </a:cubicBezTo>
                  <a:cubicBezTo>
                    <a:pt x="605" y="9"/>
                    <a:pt x="604" y="9"/>
                    <a:pt x="604" y="9"/>
                  </a:cubicBezTo>
                  <a:cubicBezTo>
                    <a:pt x="604" y="9"/>
                    <a:pt x="603" y="9"/>
                    <a:pt x="602" y="10"/>
                  </a:cubicBezTo>
                  <a:cubicBezTo>
                    <a:pt x="601" y="11"/>
                    <a:pt x="601" y="11"/>
                    <a:pt x="600" y="12"/>
                  </a:cubicBezTo>
                  <a:cubicBezTo>
                    <a:pt x="599" y="13"/>
                    <a:pt x="599" y="13"/>
                    <a:pt x="598" y="14"/>
                  </a:cubicBezTo>
                  <a:cubicBezTo>
                    <a:pt x="598" y="15"/>
                    <a:pt x="598" y="15"/>
                    <a:pt x="598" y="16"/>
                  </a:cubicBezTo>
                  <a:cubicBezTo>
                    <a:pt x="598" y="16"/>
                    <a:pt x="598" y="16"/>
                    <a:pt x="598" y="16"/>
                  </a:cubicBezTo>
                  <a:cubicBezTo>
                    <a:pt x="598" y="16"/>
                    <a:pt x="598" y="16"/>
                    <a:pt x="598" y="16"/>
                  </a:cubicBezTo>
                  <a:cubicBezTo>
                    <a:pt x="598" y="16"/>
                    <a:pt x="598" y="16"/>
                    <a:pt x="599" y="17"/>
                  </a:cubicBezTo>
                  <a:cubicBezTo>
                    <a:pt x="599" y="17"/>
                    <a:pt x="599" y="17"/>
                    <a:pt x="599" y="17"/>
                  </a:cubicBezTo>
                  <a:cubicBezTo>
                    <a:pt x="599" y="17"/>
                    <a:pt x="599" y="17"/>
                    <a:pt x="600" y="17"/>
                  </a:cubicBezTo>
                  <a:cubicBezTo>
                    <a:pt x="600" y="17"/>
                    <a:pt x="600" y="17"/>
                    <a:pt x="600" y="17"/>
                  </a:cubicBezTo>
                  <a:cubicBezTo>
                    <a:pt x="600" y="17"/>
                    <a:pt x="600" y="17"/>
                    <a:pt x="600" y="18"/>
                  </a:cubicBezTo>
                  <a:cubicBezTo>
                    <a:pt x="600" y="18"/>
                    <a:pt x="600" y="18"/>
                    <a:pt x="600" y="18"/>
                  </a:cubicBezTo>
                  <a:cubicBezTo>
                    <a:pt x="600" y="18"/>
                    <a:pt x="600" y="18"/>
                    <a:pt x="600" y="19"/>
                  </a:cubicBezTo>
                  <a:cubicBezTo>
                    <a:pt x="600" y="19"/>
                    <a:pt x="600" y="19"/>
                    <a:pt x="600" y="19"/>
                  </a:cubicBezTo>
                  <a:cubicBezTo>
                    <a:pt x="600" y="19"/>
                    <a:pt x="600" y="19"/>
                    <a:pt x="600" y="19"/>
                  </a:cubicBezTo>
                  <a:cubicBezTo>
                    <a:pt x="600" y="19"/>
                    <a:pt x="600" y="20"/>
                    <a:pt x="600" y="20"/>
                  </a:cubicBezTo>
                  <a:cubicBezTo>
                    <a:pt x="600" y="20"/>
                    <a:pt x="600" y="20"/>
                    <a:pt x="600" y="20"/>
                  </a:cubicBezTo>
                  <a:cubicBezTo>
                    <a:pt x="600" y="20"/>
                    <a:pt x="600" y="20"/>
                    <a:pt x="600" y="20"/>
                  </a:cubicBezTo>
                  <a:cubicBezTo>
                    <a:pt x="600" y="21"/>
                    <a:pt x="600" y="21"/>
                    <a:pt x="599" y="21"/>
                  </a:cubicBezTo>
                  <a:cubicBezTo>
                    <a:pt x="599" y="21"/>
                    <a:pt x="599" y="21"/>
                    <a:pt x="599" y="21"/>
                  </a:cubicBezTo>
                  <a:cubicBezTo>
                    <a:pt x="599" y="21"/>
                    <a:pt x="598" y="21"/>
                    <a:pt x="598" y="21"/>
                  </a:cubicBezTo>
                  <a:cubicBezTo>
                    <a:pt x="598" y="21"/>
                    <a:pt x="598" y="21"/>
                    <a:pt x="598" y="21"/>
                  </a:cubicBezTo>
                  <a:cubicBezTo>
                    <a:pt x="597" y="21"/>
                    <a:pt x="597" y="21"/>
                    <a:pt x="597" y="21"/>
                  </a:cubicBezTo>
                  <a:cubicBezTo>
                    <a:pt x="597" y="21"/>
                    <a:pt x="597" y="21"/>
                    <a:pt x="597" y="21"/>
                  </a:cubicBezTo>
                  <a:cubicBezTo>
                    <a:pt x="597" y="21"/>
                    <a:pt x="596" y="21"/>
                    <a:pt x="596" y="21"/>
                  </a:cubicBezTo>
                  <a:cubicBezTo>
                    <a:pt x="596" y="21"/>
                    <a:pt x="596" y="21"/>
                    <a:pt x="595" y="20"/>
                  </a:cubicBezTo>
                  <a:cubicBezTo>
                    <a:pt x="595" y="20"/>
                    <a:pt x="595" y="20"/>
                    <a:pt x="594" y="20"/>
                  </a:cubicBezTo>
                  <a:cubicBezTo>
                    <a:pt x="594" y="20"/>
                    <a:pt x="594" y="20"/>
                    <a:pt x="593" y="20"/>
                  </a:cubicBezTo>
                  <a:cubicBezTo>
                    <a:pt x="593" y="20"/>
                    <a:pt x="593" y="20"/>
                    <a:pt x="592" y="20"/>
                  </a:cubicBezTo>
                  <a:cubicBezTo>
                    <a:pt x="592" y="20"/>
                    <a:pt x="591" y="20"/>
                    <a:pt x="590" y="20"/>
                  </a:cubicBezTo>
                  <a:cubicBezTo>
                    <a:pt x="589" y="20"/>
                    <a:pt x="589" y="20"/>
                    <a:pt x="588" y="21"/>
                  </a:cubicBezTo>
                  <a:cubicBezTo>
                    <a:pt x="587" y="21"/>
                    <a:pt x="586" y="21"/>
                    <a:pt x="585" y="21"/>
                  </a:cubicBezTo>
                  <a:cubicBezTo>
                    <a:pt x="584" y="21"/>
                    <a:pt x="584" y="22"/>
                    <a:pt x="583" y="22"/>
                  </a:cubicBezTo>
                  <a:cubicBezTo>
                    <a:pt x="583" y="23"/>
                    <a:pt x="583" y="23"/>
                    <a:pt x="583" y="23"/>
                  </a:cubicBezTo>
                  <a:cubicBezTo>
                    <a:pt x="583" y="23"/>
                    <a:pt x="583" y="23"/>
                    <a:pt x="583" y="24"/>
                  </a:cubicBezTo>
                  <a:cubicBezTo>
                    <a:pt x="584" y="24"/>
                    <a:pt x="584" y="24"/>
                    <a:pt x="584" y="24"/>
                  </a:cubicBezTo>
                  <a:cubicBezTo>
                    <a:pt x="585" y="25"/>
                    <a:pt x="585" y="25"/>
                    <a:pt x="586" y="25"/>
                  </a:cubicBezTo>
                  <a:cubicBezTo>
                    <a:pt x="586" y="25"/>
                    <a:pt x="586" y="26"/>
                    <a:pt x="587" y="26"/>
                  </a:cubicBezTo>
                  <a:cubicBezTo>
                    <a:pt x="587" y="26"/>
                    <a:pt x="587" y="26"/>
                    <a:pt x="587" y="26"/>
                  </a:cubicBezTo>
                  <a:cubicBezTo>
                    <a:pt x="588" y="26"/>
                    <a:pt x="588" y="26"/>
                    <a:pt x="588" y="26"/>
                  </a:cubicBezTo>
                  <a:cubicBezTo>
                    <a:pt x="588" y="26"/>
                    <a:pt x="588" y="26"/>
                    <a:pt x="588" y="26"/>
                  </a:cubicBezTo>
                  <a:cubicBezTo>
                    <a:pt x="588" y="27"/>
                    <a:pt x="589" y="27"/>
                    <a:pt x="589" y="27"/>
                  </a:cubicBezTo>
                  <a:cubicBezTo>
                    <a:pt x="589" y="27"/>
                    <a:pt x="589" y="27"/>
                    <a:pt x="589" y="27"/>
                  </a:cubicBezTo>
                  <a:cubicBezTo>
                    <a:pt x="589" y="27"/>
                    <a:pt x="588" y="27"/>
                    <a:pt x="588" y="27"/>
                  </a:cubicBezTo>
                  <a:cubicBezTo>
                    <a:pt x="588" y="27"/>
                    <a:pt x="588" y="27"/>
                    <a:pt x="588" y="27"/>
                  </a:cubicBezTo>
                  <a:cubicBezTo>
                    <a:pt x="588" y="27"/>
                    <a:pt x="588" y="27"/>
                    <a:pt x="588" y="27"/>
                  </a:cubicBezTo>
                  <a:cubicBezTo>
                    <a:pt x="588" y="27"/>
                    <a:pt x="587" y="27"/>
                    <a:pt x="587" y="27"/>
                  </a:cubicBezTo>
                  <a:cubicBezTo>
                    <a:pt x="586" y="26"/>
                    <a:pt x="586" y="26"/>
                    <a:pt x="586" y="26"/>
                  </a:cubicBezTo>
                  <a:cubicBezTo>
                    <a:pt x="585" y="26"/>
                    <a:pt x="585" y="26"/>
                    <a:pt x="584" y="26"/>
                  </a:cubicBezTo>
                  <a:cubicBezTo>
                    <a:pt x="584" y="26"/>
                    <a:pt x="583" y="25"/>
                    <a:pt x="583" y="25"/>
                  </a:cubicBezTo>
                  <a:cubicBezTo>
                    <a:pt x="583" y="25"/>
                    <a:pt x="583" y="25"/>
                    <a:pt x="582" y="25"/>
                  </a:cubicBezTo>
                  <a:cubicBezTo>
                    <a:pt x="582" y="25"/>
                    <a:pt x="582" y="25"/>
                    <a:pt x="582" y="25"/>
                  </a:cubicBezTo>
                  <a:cubicBezTo>
                    <a:pt x="582" y="25"/>
                    <a:pt x="581" y="25"/>
                    <a:pt x="581" y="25"/>
                  </a:cubicBezTo>
                  <a:cubicBezTo>
                    <a:pt x="581" y="25"/>
                    <a:pt x="581" y="25"/>
                    <a:pt x="580" y="25"/>
                  </a:cubicBezTo>
                  <a:cubicBezTo>
                    <a:pt x="580" y="25"/>
                    <a:pt x="579" y="25"/>
                    <a:pt x="579" y="25"/>
                  </a:cubicBezTo>
                  <a:cubicBezTo>
                    <a:pt x="578" y="25"/>
                    <a:pt x="578" y="25"/>
                    <a:pt x="577" y="25"/>
                  </a:cubicBezTo>
                  <a:cubicBezTo>
                    <a:pt x="577" y="25"/>
                    <a:pt x="576" y="26"/>
                    <a:pt x="576" y="26"/>
                  </a:cubicBezTo>
                  <a:cubicBezTo>
                    <a:pt x="576" y="26"/>
                    <a:pt x="575" y="27"/>
                    <a:pt x="575" y="27"/>
                  </a:cubicBezTo>
                  <a:cubicBezTo>
                    <a:pt x="575" y="27"/>
                    <a:pt x="575" y="27"/>
                    <a:pt x="575" y="28"/>
                  </a:cubicBezTo>
                  <a:cubicBezTo>
                    <a:pt x="575" y="28"/>
                    <a:pt x="574" y="28"/>
                    <a:pt x="574" y="28"/>
                  </a:cubicBezTo>
                  <a:cubicBezTo>
                    <a:pt x="574" y="28"/>
                    <a:pt x="574" y="28"/>
                    <a:pt x="573" y="28"/>
                  </a:cubicBezTo>
                  <a:cubicBezTo>
                    <a:pt x="573" y="28"/>
                    <a:pt x="573" y="28"/>
                    <a:pt x="573" y="28"/>
                  </a:cubicBezTo>
                  <a:cubicBezTo>
                    <a:pt x="572" y="28"/>
                    <a:pt x="572" y="28"/>
                    <a:pt x="572" y="28"/>
                  </a:cubicBezTo>
                  <a:cubicBezTo>
                    <a:pt x="572" y="28"/>
                    <a:pt x="572" y="28"/>
                    <a:pt x="571" y="28"/>
                  </a:cubicBezTo>
                  <a:cubicBezTo>
                    <a:pt x="571" y="28"/>
                    <a:pt x="571" y="28"/>
                    <a:pt x="571" y="28"/>
                  </a:cubicBezTo>
                  <a:cubicBezTo>
                    <a:pt x="571" y="28"/>
                    <a:pt x="571" y="28"/>
                    <a:pt x="570" y="28"/>
                  </a:cubicBezTo>
                  <a:cubicBezTo>
                    <a:pt x="570" y="28"/>
                    <a:pt x="570" y="28"/>
                    <a:pt x="570" y="28"/>
                  </a:cubicBezTo>
                  <a:cubicBezTo>
                    <a:pt x="570" y="28"/>
                    <a:pt x="570" y="28"/>
                    <a:pt x="570" y="28"/>
                  </a:cubicBezTo>
                  <a:cubicBezTo>
                    <a:pt x="570" y="28"/>
                    <a:pt x="570" y="28"/>
                    <a:pt x="570" y="28"/>
                  </a:cubicBezTo>
                  <a:cubicBezTo>
                    <a:pt x="570" y="28"/>
                    <a:pt x="570" y="28"/>
                    <a:pt x="570" y="28"/>
                  </a:cubicBezTo>
                  <a:cubicBezTo>
                    <a:pt x="570" y="28"/>
                    <a:pt x="569" y="28"/>
                    <a:pt x="569" y="28"/>
                  </a:cubicBezTo>
                  <a:cubicBezTo>
                    <a:pt x="569" y="28"/>
                    <a:pt x="569" y="28"/>
                    <a:pt x="569" y="28"/>
                  </a:cubicBezTo>
                  <a:cubicBezTo>
                    <a:pt x="569" y="28"/>
                    <a:pt x="569" y="28"/>
                    <a:pt x="568" y="28"/>
                  </a:cubicBezTo>
                  <a:cubicBezTo>
                    <a:pt x="568" y="28"/>
                    <a:pt x="568" y="28"/>
                    <a:pt x="568" y="28"/>
                  </a:cubicBezTo>
                  <a:cubicBezTo>
                    <a:pt x="568" y="28"/>
                    <a:pt x="568" y="28"/>
                    <a:pt x="567" y="28"/>
                  </a:cubicBezTo>
                  <a:cubicBezTo>
                    <a:pt x="567" y="28"/>
                    <a:pt x="567" y="28"/>
                    <a:pt x="567" y="28"/>
                  </a:cubicBezTo>
                  <a:cubicBezTo>
                    <a:pt x="567" y="28"/>
                    <a:pt x="567" y="28"/>
                    <a:pt x="566" y="28"/>
                  </a:cubicBezTo>
                  <a:cubicBezTo>
                    <a:pt x="566" y="28"/>
                    <a:pt x="566" y="28"/>
                    <a:pt x="566" y="28"/>
                  </a:cubicBezTo>
                  <a:cubicBezTo>
                    <a:pt x="566" y="28"/>
                    <a:pt x="566" y="28"/>
                    <a:pt x="566" y="28"/>
                  </a:cubicBezTo>
                  <a:cubicBezTo>
                    <a:pt x="566" y="28"/>
                    <a:pt x="566" y="28"/>
                    <a:pt x="566" y="28"/>
                  </a:cubicBezTo>
                  <a:cubicBezTo>
                    <a:pt x="565" y="28"/>
                    <a:pt x="565" y="28"/>
                    <a:pt x="565" y="28"/>
                  </a:cubicBezTo>
                  <a:cubicBezTo>
                    <a:pt x="565" y="28"/>
                    <a:pt x="565" y="28"/>
                    <a:pt x="565" y="28"/>
                  </a:cubicBezTo>
                  <a:cubicBezTo>
                    <a:pt x="565" y="28"/>
                    <a:pt x="565" y="28"/>
                    <a:pt x="565" y="28"/>
                  </a:cubicBezTo>
                  <a:cubicBezTo>
                    <a:pt x="565" y="28"/>
                    <a:pt x="565" y="28"/>
                    <a:pt x="566" y="28"/>
                  </a:cubicBezTo>
                  <a:cubicBezTo>
                    <a:pt x="566" y="27"/>
                    <a:pt x="566" y="27"/>
                    <a:pt x="566" y="27"/>
                  </a:cubicBezTo>
                  <a:cubicBezTo>
                    <a:pt x="566" y="27"/>
                    <a:pt x="566" y="27"/>
                    <a:pt x="566" y="27"/>
                  </a:cubicBezTo>
                  <a:cubicBezTo>
                    <a:pt x="566" y="27"/>
                    <a:pt x="567" y="27"/>
                    <a:pt x="567" y="26"/>
                  </a:cubicBezTo>
                  <a:cubicBezTo>
                    <a:pt x="567" y="26"/>
                    <a:pt x="567" y="26"/>
                    <a:pt x="567" y="26"/>
                  </a:cubicBezTo>
                  <a:cubicBezTo>
                    <a:pt x="567" y="26"/>
                    <a:pt x="568" y="25"/>
                    <a:pt x="568" y="25"/>
                  </a:cubicBezTo>
                  <a:cubicBezTo>
                    <a:pt x="568" y="25"/>
                    <a:pt x="568" y="25"/>
                    <a:pt x="568" y="25"/>
                  </a:cubicBezTo>
                  <a:cubicBezTo>
                    <a:pt x="567" y="24"/>
                    <a:pt x="567" y="24"/>
                    <a:pt x="567" y="24"/>
                  </a:cubicBezTo>
                  <a:cubicBezTo>
                    <a:pt x="567" y="24"/>
                    <a:pt x="567" y="23"/>
                    <a:pt x="567" y="23"/>
                  </a:cubicBezTo>
                  <a:cubicBezTo>
                    <a:pt x="567" y="23"/>
                    <a:pt x="567" y="23"/>
                    <a:pt x="566" y="23"/>
                  </a:cubicBezTo>
                  <a:cubicBezTo>
                    <a:pt x="566" y="23"/>
                    <a:pt x="566" y="23"/>
                    <a:pt x="566" y="23"/>
                  </a:cubicBezTo>
                  <a:cubicBezTo>
                    <a:pt x="565" y="23"/>
                    <a:pt x="565" y="23"/>
                    <a:pt x="565" y="23"/>
                  </a:cubicBezTo>
                  <a:cubicBezTo>
                    <a:pt x="565" y="23"/>
                    <a:pt x="564" y="23"/>
                    <a:pt x="563" y="23"/>
                  </a:cubicBezTo>
                  <a:cubicBezTo>
                    <a:pt x="563" y="23"/>
                    <a:pt x="562" y="24"/>
                    <a:pt x="561" y="24"/>
                  </a:cubicBezTo>
                  <a:cubicBezTo>
                    <a:pt x="561" y="24"/>
                    <a:pt x="560" y="24"/>
                    <a:pt x="560" y="25"/>
                  </a:cubicBezTo>
                  <a:cubicBezTo>
                    <a:pt x="559" y="25"/>
                    <a:pt x="559" y="25"/>
                    <a:pt x="559" y="26"/>
                  </a:cubicBezTo>
                  <a:cubicBezTo>
                    <a:pt x="559" y="26"/>
                    <a:pt x="559" y="26"/>
                    <a:pt x="559" y="26"/>
                  </a:cubicBezTo>
                  <a:cubicBezTo>
                    <a:pt x="558" y="26"/>
                    <a:pt x="558" y="26"/>
                    <a:pt x="558" y="26"/>
                  </a:cubicBezTo>
                  <a:cubicBezTo>
                    <a:pt x="558" y="26"/>
                    <a:pt x="558" y="26"/>
                    <a:pt x="558" y="26"/>
                  </a:cubicBezTo>
                  <a:cubicBezTo>
                    <a:pt x="558" y="26"/>
                    <a:pt x="557" y="26"/>
                    <a:pt x="557" y="26"/>
                  </a:cubicBezTo>
                  <a:cubicBezTo>
                    <a:pt x="557" y="26"/>
                    <a:pt x="557" y="26"/>
                    <a:pt x="557" y="26"/>
                  </a:cubicBezTo>
                  <a:cubicBezTo>
                    <a:pt x="556" y="25"/>
                    <a:pt x="556" y="25"/>
                    <a:pt x="556" y="25"/>
                  </a:cubicBezTo>
                  <a:cubicBezTo>
                    <a:pt x="556" y="25"/>
                    <a:pt x="556" y="25"/>
                    <a:pt x="555" y="25"/>
                  </a:cubicBezTo>
                  <a:cubicBezTo>
                    <a:pt x="555" y="25"/>
                    <a:pt x="555" y="25"/>
                    <a:pt x="555" y="25"/>
                  </a:cubicBezTo>
                  <a:cubicBezTo>
                    <a:pt x="555" y="25"/>
                    <a:pt x="554" y="25"/>
                    <a:pt x="554" y="25"/>
                  </a:cubicBezTo>
                  <a:cubicBezTo>
                    <a:pt x="554" y="25"/>
                    <a:pt x="554" y="25"/>
                    <a:pt x="554" y="25"/>
                  </a:cubicBezTo>
                  <a:cubicBezTo>
                    <a:pt x="554" y="25"/>
                    <a:pt x="554" y="25"/>
                    <a:pt x="554" y="25"/>
                  </a:cubicBezTo>
                  <a:cubicBezTo>
                    <a:pt x="554" y="25"/>
                    <a:pt x="554" y="25"/>
                    <a:pt x="554" y="25"/>
                  </a:cubicBezTo>
                  <a:cubicBezTo>
                    <a:pt x="554" y="25"/>
                    <a:pt x="554" y="25"/>
                    <a:pt x="554" y="25"/>
                  </a:cubicBezTo>
                  <a:cubicBezTo>
                    <a:pt x="553" y="25"/>
                    <a:pt x="553" y="25"/>
                    <a:pt x="553" y="25"/>
                  </a:cubicBezTo>
                  <a:cubicBezTo>
                    <a:pt x="553" y="25"/>
                    <a:pt x="552" y="25"/>
                    <a:pt x="552" y="26"/>
                  </a:cubicBezTo>
                  <a:cubicBezTo>
                    <a:pt x="552" y="26"/>
                    <a:pt x="551" y="26"/>
                    <a:pt x="551" y="26"/>
                  </a:cubicBezTo>
                  <a:cubicBezTo>
                    <a:pt x="551" y="26"/>
                    <a:pt x="550" y="27"/>
                    <a:pt x="550" y="27"/>
                  </a:cubicBezTo>
                  <a:cubicBezTo>
                    <a:pt x="549" y="27"/>
                    <a:pt x="549" y="27"/>
                    <a:pt x="548" y="27"/>
                  </a:cubicBezTo>
                  <a:cubicBezTo>
                    <a:pt x="548" y="27"/>
                    <a:pt x="548" y="27"/>
                    <a:pt x="548" y="27"/>
                  </a:cubicBezTo>
                  <a:cubicBezTo>
                    <a:pt x="548" y="28"/>
                    <a:pt x="548" y="28"/>
                    <a:pt x="548" y="28"/>
                  </a:cubicBezTo>
                  <a:cubicBezTo>
                    <a:pt x="547" y="28"/>
                    <a:pt x="547" y="28"/>
                    <a:pt x="547" y="28"/>
                  </a:cubicBezTo>
                  <a:cubicBezTo>
                    <a:pt x="547" y="28"/>
                    <a:pt x="547" y="28"/>
                    <a:pt x="547" y="28"/>
                  </a:cubicBezTo>
                  <a:cubicBezTo>
                    <a:pt x="547" y="28"/>
                    <a:pt x="546" y="28"/>
                    <a:pt x="546" y="28"/>
                  </a:cubicBezTo>
                  <a:cubicBezTo>
                    <a:pt x="546" y="28"/>
                    <a:pt x="546" y="28"/>
                    <a:pt x="546" y="28"/>
                  </a:cubicBezTo>
                  <a:cubicBezTo>
                    <a:pt x="545" y="28"/>
                    <a:pt x="545" y="28"/>
                    <a:pt x="545" y="28"/>
                  </a:cubicBezTo>
                  <a:cubicBezTo>
                    <a:pt x="545" y="27"/>
                    <a:pt x="545" y="27"/>
                    <a:pt x="544" y="27"/>
                  </a:cubicBezTo>
                  <a:cubicBezTo>
                    <a:pt x="544" y="27"/>
                    <a:pt x="544" y="27"/>
                    <a:pt x="544" y="27"/>
                  </a:cubicBezTo>
                  <a:cubicBezTo>
                    <a:pt x="544" y="27"/>
                    <a:pt x="544" y="27"/>
                    <a:pt x="543" y="27"/>
                  </a:cubicBezTo>
                  <a:cubicBezTo>
                    <a:pt x="543" y="27"/>
                    <a:pt x="543" y="27"/>
                    <a:pt x="543" y="27"/>
                  </a:cubicBezTo>
                  <a:cubicBezTo>
                    <a:pt x="543" y="27"/>
                    <a:pt x="543" y="27"/>
                    <a:pt x="542" y="27"/>
                  </a:cubicBezTo>
                  <a:cubicBezTo>
                    <a:pt x="542" y="27"/>
                    <a:pt x="542" y="27"/>
                    <a:pt x="542" y="27"/>
                  </a:cubicBezTo>
                  <a:cubicBezTo>
                    <a:pt x="542" y="27"/>
                    <a:pt x="542" y="27"/>
                    <a:pt x="541" y="27"/>
                  </a:cubicBezTo>
                  <a:cubicBezTo>
                    <a:pt x="541" y="27"/>
                    <a:pt x="541" y="28"/>
                    <a:pt x="541" y="28"/>
                  </a:cubicBezTo>
                  <a:cubicBezTo>
                    <a:pt x="541" y="28"/>
                    <a:pt x="540" y="28"/>
                    <a:pt x="540" y="28"/>
                  </a:cubicBezTo>
                  <a:cubicBezTo>
                    <a:pt x="540" y="28"/>
                    <a:pt x="540" y="29"/>
                    <a:pt x="540" y="29"/>
                  </a:cubicBezTo>
                  <a:cubicBezTo>
                    <a:pt x="540" y="29"/>
                    <a:pt x="540" y="29"/>
                    <a:pt x="540" y="29"/>
                  </a:cubicBezTo>
                  <a:cubicBezTo>
                    <a:pt x="540" y="29"/>
                    <a:pt x="540" y="29"/>
                    <a:pt x="540" y="29"/>
                  </a:cubicBezTo>
                  <a:cubicBezTo>
                    <a:pt x="540" y="29"/>
                    <a:pt x="540" y="29"/>
                    <a:pt x="540" y="29"/>
                  </a:cubicBezTo>
                  <a:cubicBezTo>
                    <a:pt x="540" y="30"/>
                    <a:pt x="540" y="30"/>
                    <a:pt x="541" y="30"/>
                  </a:cubicBezTo>
                  <a:cubicBezTo>
                    <a:pt x="541" y="30"/>
                    <a:pt x="541" y="30"/>
                    <a:pt x="542" y="31"/>
                  </a:cubicBezTo>
                  <a:cubicBezTo>
                    <a:pt x="542" y="31"/>
                    <a:pt x="542" y="31"/>
                    <a:pt x="543" y="31"/>
                  </a:cubicBezTo>
                  <a:cubicBezTo>
                    <a:pt x="543" y="31"/>
                    <a:pt x="543" y="31"/>
                    <a:pt x="544" y="31"/>
                  </a:cubicBezTo>
                  <a:cubicBezTo>
                    <a:pt x="545" y="32"/>
                    <a:pt x="545" y="32"/>
                    <a:pt x="545" y="32"/>
                  </a:cubicBezTo>
                  <a:cubicBezTo>
                    <a:pt x="544" y="32"/>
                    <a:pt x="544" y="32"/>
                    <a:pt x="544" y="32"/>
                  </a:cubicBezTo>
                  <a:cubicBezTo>
                    <a:pt x="543" y="32"/>
                    <a:pt x="543" y="32"/>
                    <a:pt x="543" y="32"/>
                  </a:cubicBezTo>
                  <a:cubicBezTo>
                    <a:pt x="542" y="32"/>
                    <a:pt x="542" y="32"/>
                    <a:pt x="541" y="32"/>
                  </a:cubicBezTo>
                  <a:cubicBezTo>
                    <a:pt x="541" y="32"/>
                    <a:pt x="540" y="32"/>
                    <a:pt x="540" y="32"/>
                  </a:cubicBezTo>
                  <a:cubicBezTo>
                    <a:pt x="539" y="32"/>
                    <a:pt x="537" y="32"/>
                    <a:pt x="536" y="32"/>
                  </a:cubicBezTo>
                  <a:cubicBezTo>
                    <a:pt x="535" y="33"/>
                    <a:pt x="534" y="33"/>
                    <a:pt x="534" y="33"/>
                  </a:cubicBezTo>
                  <a:cubicBezTo>
                    <a:pt x="533" y="33"/>
                    <a:pt x="532" y="33"/>
                    <a:pt x="532" y="33"/>
                  </a:cubicBezTo>
                  <a:cubicBezTo>
                    <a:pt x="532" y="33"/>
                    <a:pt x="532" y="34"/>
                    <a:pt x="532" y="34"/>
                  </a:cubicBezTo>
                  <a:cubicBezTo>
                    <a:pt x="532" y="34"/>
                    <a:pt x="531" y="34"/>
                    <a:pt x="531" y="34"/>
                  </a:cubicBezTo>
                  <a:cubicBezTo>
                    <a:pt x="530" y="34"/>
                    <a:pt x="529" y="35"/>
                    <a:pt x="529" y="35"/>
                  </a:cubicBezTo>
                  <a:cubicBezTo>
                    <a:pt x="528" y="35"/>
                    <a:pt x="527" y="35"/>
                    <a:pt x="526" y="35"/>
                  </a:cubicBezTo>
                  <a:cubicBezTo>
                    <a:pt x="525" y="35"/>
                    <a:pt x="524" y="35"/>
                    <a:pt x="523" y="35"/>
                  </a:cubicBezTo>
                  <a:cubicBezTo>
                    <a:pt x="522" y="35"/>
                    <a:pt x="522" y="35"/>
                    <a:pt x="522" y="35"/>
                  </a:cubicBezTo>
                  <a:cubicBezTo>
                    <a:pt x="521" y="35"/>
                    <a:pt x="520" y="35"/>
                    <a:pt x="520" y="35"/>
                  </a:cubicBezTo>
                  <a:cubicBezTo>
                    <a:pt x="519" y="35"/>
                    <a:pt x="519" y="35"/>
                    <a:pt x="518" y="35"/>
                  </a:cubicBezTo>
                  <a:cubicBezTo>
                    <a:pt x="518" y="36"/>
                    <a:pt x="518" y="36"/>
                    <a:pt x="518" y="36"/>
                  </a:cubicBezTo>
                  <a:cubicBezTo>
                    <a:pt x="517" y="36"/>
                    <a:pt x="517" y="37"/>
                    <a:pt x="517" y="37"/>
                  </a:cubicBezTo>
                  <a:cubicBezTo>
                    <a:pt x="517" y="37"/>
                    <a:pt x="517" y="37"/>
                    <a:pt x="517" y="37"/>
                  </a:cubicBezTo>
                  <a:cubicBezTo>
                    <a:pt x="516" y="37"/>
                    <a:pt x="516" y="38"/>
                    <a:pt x="516" y="38"/>
                  </a:cubicBezTo>
                  <a:cubicBezTo>
                    <a:pt x="516" y="38"/>
                    <a:pt x="515" y="38"/>
                    <a:pt x="515" y="38"/>
                  </a:cubicBezTo>
                  <a:cubicBezTo>
                    <a:pt x="515" y="38"/>
                    <a:pt x="514" y="38"/>
                    <a:pt x="514" y="38"/>
                  </a:cubicBezTo>
                  <a:cubicBezTo>
                    <a:pt x="513" y="39"/>
                    <a:pt x="513" y="39"/>
                    <a:pt x="513" y="39"/>
                  </a:cubicBezTo>
                  <a:cubicBezTo>
                    <a:pt x="512" y="39"/>
                    <a:pt x="511" y="39"/>
                    <a:pt x="510" y="39"/>
                  </a:cubicBezTo>
                  <a:cubicBezTo>
                    <a:pt x="510" y="39"/>
                    <a:pt x="509" y="39"/>
                    <a:pt x="509" y="40"/>
                  </a:cubicBezTo>
                  <a:cubicBezTo>
                    <a:pt x="508" y="40"/>
                    <a:pt x="508" y="40"/>
                    <a:pt x="507" y="40"/>
                  </a:cubicBezTo>
                  <a:cubicBezTo>
                    <a:pt x="507" y="41"/>
                    <a:pt x="506" y="41"/>
                    <a:pt x="506" y="42"/>
                  </a:cubicBezTo>
                  <a:cubicBezTo>
                    <a:pt x="506" y="42"/>
                    <a:pt x="506" y="42"/>
                    <a:pt x="505" y="42"/>
                  </a:cubicBezTo>
                  <a:cubicBezTo>
                    <a:pt x="505" y="43"/>
                    <a:pt x="505" y="43"/>
                    <a:pt x="505" y="43"/>
                  </a:cubicBezTo>
                  <a:cubicBezTo>
                    <a:pt x="504" y="43"/>
                    <a:pt x="504" y="43"/>
                    <a:pt x="504" y="43"/>
                  </a:cubicBezTo>
                  <a:cubicBezTo>
                    <a:pt x="503" y="43"/>
                    <a:pt x="503" y="43"/>
                    <a:pt x="503" y="43"/>
                  </a:cubicBezTo>
                  <a:cubicBezTo>
                    <a:pt x="502" y="43"/>
                    <a:pt x="502" y="43"/>
                    <a:pt x="502" y="43"/>
                  </a:cubicBezTo>
                  <a:cubicBezTo>
                    <a:pt x="502" y="43"/>
                    <a:pt x="502" y="43"/>
                    <a:pt x="501" y="43"/>
                  </a:cubicBezTo>
                  <a:cubicBezTo>
                    <a:pt x="501" y="43"/>
                    <a:pt x="501" y="43"/>
                    <a:pt x="501" y="43"/>
                  </a:cubicBezTo>
                  <a:cubicBezTo>
                    <a:pt x="501" y="43"/>
                    <a:pt x="501" y="43"/>
                    <a:pt x="500" y="42"/>
                  </a:cubicBezTo>
                  <a:cubicBezTo>
                    <a:pt x="500" y="42"/>
                    <a:pt x="500" y="42"/>
                    <a:pt x="500" y="42"/>
                  </a:cubicBezTo>
                  <a:cubicBezTo>
                    <a:pt x="500" y="42"/>
                    <a:pt x="500" y="42"/>
                    <a:pt x="500" y="42"/>
                  </a:cubicBezTo>
                  <a:cubicBezTo>
                    <a:pt x="500" y="42"/>
                    <a:pt x="499" y="42"/>
                    <a:pt x="499" y="42"/>
                  </a:cubicBezTo>
                  <a:cubicBezTo>
                    <a:pt x="499" y="42"/>
                    <a:pt x="499" y="42"/>
                    <a:pt x="499" y="42"/>
                  </a:cubicBezTo>
                  <a:cubicBezTo>
                    <a:pt x="498" y="42"/>
                    <a:pt x="498" y="42"/>
                    <a:pt x="498" y="42"/>
                  </a:cubicBezTo>
                  <a:cubicBezTo>
                    <a:pt x="497" y="42"/>
                    <a:pt x="497" y="42"/>
                    <a:pt x="497" y="42"/>
                  </a:cubicBezTo>
                  <a:cubicBezTo>
                    <a:pt x="496" y="42"/>
                    <a:pt x="496" y="43"/>
                    <a:pt x="496" y="43"/>
                  </a:cubicBezTo>
                  <a:cubicBezTo>
                    <a:pt x="496" y="43"/>
                    <a:pt x="496" y="43"/>
                    <a:pt x="496" y="43"/>
                  </a:cubicBezTo>
                  <a:cubicBezTo>
                    <a:pt x="496" y="43"/>
                    <a:pt x="496" y="44"/>
                    <a:pt x="496" y="44"/>
                  </a:cubicBezTo>
                  <a:cubicBezTo>
                    <a:pt x="496" y="44"/>
                    <a:pt x="496" y="44"/>
                    <a:pt x="496" y="44"/>
                  </a:cubicBezTo>
                  <a:cubicBezTo>
                    <a:pt x="496" y="44"/>
                    <a:pt x="496" y="44"/>
                    <a:pt x="496" y="44"/>
                  </a:cubicBezTo>
                  <a:cubicBezTo>
                    <a:pt x="496" y="44"/>
                    <a:pt x="496" y="44"/>
                    <a:pt x="497" y="44"/>
                  </a:cubicBezTo>
                  <a:cubicBezTo>
                    <a:pt x="497" y="44"/>
                    <a:pt x="497" y="44"/>
                    <a:pt x="497" y="44"/>
                  </a:cubicBezTo>
                  <a:cubicBezTo>
                    <a:pt x="497" y="44"/>
                    <a:pt x="497" y="44"/>
                    <a:pt x="497" y="44"/>
                  </a:cubicBezTo>
                  <a:cubicBezTo>
                    <a:pt x="497" y="44"/>
                    <a:pt x="497" y="44"/>
                    <a:pt x="497" y="44"/>
                  </a:cubicBezTo>
                  <a:cubicBezTo>
                    <a:pt x="497" y="44"/>
                    <a:pt x="497" y="44"/>
                    <a:pt x="497" y="44"/>
                  </a:cubicBezTo>
                  <a:cubicBezTo>
                    <a:pt x="497" y="45"/>
                    <a:pt x="497" y="45"/>
                    <a:pt x="497" y="45"/>
                  </a:cubicBezTo>
                  <a:cubicBezTo>
                    <a:pt x="497" y="45"/>
                    <a:pt x="497" y="45"/>
                    <a:pt x="497" y="45"/>
                  </a:cubicBezTo>
                  <a:cubicBezTo>
                    <a:pt x="497" y="45"/>
                    <a:pt x="497" y="45"/>
                    <a:pt x="497" y="45"/>
                  </a:cubicBezTo>
                  <a:cubicBezTo>
                    <a:pt x="497" y="45"/>
                    <a:pt x="496" y="45"/>
                    <a:pt x="496" y="45"/>
                  </a:cubicBezTo>
                  <a:cubicBezTo>
                    <a:pt x="496" y="45"/>
                    <a:pt x="496" y="45"/>
                    <a:pt x="496" y="45"/>
                  </a:cubicBezTo>
                  <a:cubicBezTo>
                    <a:pt x="496" y="45"/>
                    <a:pt x="496" y="45"/>
                    <a:pt x="496" y="45"/>
                  </a:cubicBezTo>
                  <a:cubicBezTo>
                    <a:pt x="496" y="45"/>
                    <a:pt x="496" y="45"/>
                    <a:pt x="496" y="45"/>
                  </a:cubicBezTo>
                  <a:cubicBezTo>
                    <a:pt x="496" y="45"/>
                    <a:pt x="496" y="45"/>
                    <a:pt x="496" y="45"/>
                  </a:cubicBezTo>
                  <a:cubicBezTo>
                    <a:pt x="496" y="45"/>
                    <a:pt x="496" y="45"/>
                    <a:pt x="496" y="45"/>
                  </a:cubicBezTo>
                  <a:cubicBezTo>
                    <a:pt x="495" y="45"/>
                    <a:pt x="495" y="45"/>
                    <a:pt x="495" y="45"/>
                  </a:cubicBezTo>
                  <a:cubicBezTo>
                    <a:pt x="495" y="45"/>
                    <a:pt x="495" y="45"/>
                    <a:pt x="494" y="45"/>
                  </a:cubicBezTo>
                  <a:cubicBezTo>
                    <a:pt x="494" y="46"/>
                    <a:pt x="493" y="46"/>
                    <a:pt x="493" y="46"/>
                  </a:cubicBezTo>
                  <a:cubicBezTo>
                    <a:pt x="492" y="46"/>
                    <a:pt x="492" y="47"/>
                    <a:pt x="492" y="47"/>
                  </a:cubicBezTo>
                  <a:cubicBezTo>
                    <a:pt x="492" y="47"/>
                    <a:pt x="491" y="47"/>
                    <a:pt x="491" y="48"/>
                  </a:cubicBezTo>
                  <a:cubicBezTo>
                    <a:pt x="492" y="48"/>
                    <a:pt x="492" y="48"/>
                    <a:pt x="492" y="48"/>
                  </a:cubicBezTo>
                  <a:cubicBezTo>
                    <a:pt x="492" y="48"/>
                    <a:pt x="492" y="48"/>
                    <a:pt x="492" y="48"/>
                  </a:cubicBezTo>
                  <a:cubicBezTo>
                    <a:pt x="492" y="48"/>
                    <a:pt x="492" y="48"/>
                    <a:pt x="492" y="48"/>
                  </a:cubicBezTo>
                  <a:cubicBezTo>
                    <a:pt x="492" y="48"/>
                    <a:pt x="492" y="48"/>
                    <a:pt x="492" y="48"/>
                  </a:cubicBezTo>
                  <a:cubicBezTo>
                    <a:pt x="492" y="48"/>
                    <a:pt x="492" y="48"/>
                    <a:pt x="492" y="48"/>
                  </a:cubicBezTo>
                  <a:cubicBezTo>
                    <a:pt x="492" y="48"/>
                    <a:pt x="492" y="48"/>
                    <a:pt x="492" y="48"/>
                  </a:cubicBezTo>
                  <a:cubicBezTo>
                    <a:pt x="492" y="48"/>
                    <a:pt x="493" y="48"/>
                    <a:pt x="493" y="48"/>
                  </a:cubicBezTo>
                  <a:cubicBezTo>
                    <a:pt x="493" y="48"/>
                    <a:pt x="493" y="48"/>
                    <a:pt x="493" y="48"/>
                  </a:cubicBezTo>
                  <a:cubicBezTo>
                    <a:pt x="493" y="48"/>
                    <a:pt x="493" y="48"/>
                    <a:pt x="493" y="48"/>
                  </a:cubicBezTo>
                  <a:cubicBezTo>
                    <a:pt x="493" y="48"/>
                    <a:pt x="493" y="48"/>
                    <a:pt x="493" y="48"/>
                  </a:cubicBezTo>
                  <a:cubicBezTo>
                    <a:pt x="493" y="48"/>
                    <a:pt x="493" y="48"/>
                    <a:pt x="493" y="48"/>
                  </a:cubicBezTo>
                  <a:cubicBezTo>
                    <a:pt x="493" y="48"/>
                    <a:pt x="493" y="48"/>
                    <a:pt x="493" y="48"/>
                  </a:cubicBezTo>
                  <a:cubicBezTo>
                    <a:pt x="493" y="48"/>
                    <a:pt x="493" y="48"/>
                    <a:pt x="493" y="48"/>
                  </a:cubicBezTo>
                  <a:cubicBezTo>
                    <a:pt x="493" y="48"/>
                    <a:pt x="493" y="48"/>
                    <a:pt x="494" y="48"/>
                  </a:cubicBezTo>
                  <a:cubicBezTo>
                    <a:pt x="494" y="48"/>
                    <a:pt x="494" y="48"/>
                    <a:pt x="494" y="48"/>
                  </a:cubicBezTo>
                  <a:cubicBezTo>
                    <a:pt x="494" y="49"/>
                    <a:pt x="494" y="49"/>
                    <a:pt x="494" y="49"/>
                  </a:cubicBezTo>
                  <a:cubicBezTo>
                    <a:pt x="495" y="49"/>
                    <a:pt x="495" y="49"/>
                    <a:pt x="495" y="49"/>
                  </a:cubicBezTo>
                  <a:cubicBezTo>
                    <a:pt x="495" y="49"/>
                    <a:pt x="495" y="49"/>
                    <a:pt x="495" y="49"/>
                  </a:cubicBezTo>
                  <a:cubicBezTo>
                    <a:pt x="495" y="49"/>
                    <a:pt x="495" y="50"/>
                    <a:pt x="495" y="50"/>
                  </a:cubicBezTo>
                  <a:cubicBezTo>
                    <a:pt x="495" y="50"/>
                    <a:pt x="495" y="50"/>
                    <a:pt x="495" y="50"/>
                  </a:cubicBezTo>
                  <a:cubicBezTo>
                    <a:pt x="495" y="50"/>
                    <a:pt x="495" y="50"/>
                    <a:pt x="494" y="50"/>
                  </a:cubicBezTo>
                  <a:cubicBezTo>
                    <a:pt x="494" y="50"/>
                    <a:pt x="494" y="50"/>
                    <a:pt x="494" y="50"/>
                  </a:cubicBezTo>
                  <a:cubicBezTo>
                    <a:pt x="494" y="50"/>
                    <a:pt x="494" y="50"/>
                    <a:pt x="494" y="50"/>
                  </a:cubicBezTo>
                  <a:cubicBezTo>
                    <a:pt x="494" y="50"/>
                    <a:pt x="494" y="50"/>
                    <a:pt x="494" y="50"/>
                  </a:cubicBezTo>
                  <a:cubicBezTo>
                    <a:pt x="494" y="50"/>
                    <a:pt x="494" y="50"/>
                    <a:pt x="494" y="50"/>
                  </a:cubicBezTo>
                  <a:cubicBezTo>
                    <a:pt x="494" y="50"/>
                    <a:pt x="494" y="50"/>
                    <a:pt x="493" y="50"/>
                  </a:cubicBezTo>
                  <a:cubicBezTo>
                    <a:pt x="493" y="50"/>
                    <a:pt x="493" y="50"/>
                    <a:pt x="493" y="50"/>
                  </a:cubicBezTo>
                  <a:cubicBezTo>
                    <a:pt x="493" y="50"/>
                    <a:pt x="492" y="50"/>
                    <a:pt x="492" y="50"/>
                  </a:cubicBezTo>
                  <a:cubicBezTo>
                    <a:pt x="492" y="50"/>
                    <a:pt x="492" y="50"/>
                    <a:pt x="491" y="50"/>
                  </a:cubicBezTo>
                  <a:cubicBezTo>
                    <a:pt x="491" y="50"/>
                    <a:pt x="491" y="50"/>
                    <a:pt x="491" y="50"/>
                  </a:cubicBezTo>
                  <a:cubicBezTo>
                    <a:pt x="490" y="50"/>
                    <a:pt x="490" y="50"/>
                    <a:pt x="490" y="50"/>
                  </a:cubicBezTo>
                  <a:cubicBezTo>
                    <a:pt x="490" y="50"/>
                    <a:pt x="490" y="50"/>
                    <a:pt x="489" y="50"/>
                  </a:cubicBezTo>
                  <a:cubicBezTo>
                    <a:pt x="489" y="50"/>
                    <a:pt x="489" y="50"/>
                    <a:pt x="489" y="50"/>
                  </a:cubicBezTo>
                  <a:cubicBezTo>
                    <a:pt x="489" y="50"/>
                    <a:pt x="488" y="50"/>
                    <a:pt x="488" y="50"/>
                  </a:cubicBezTo>
                  <a:cubicBezTo>
                    <a:pt x="488" y="50"/>
                    <a:pt x="488" y="50"/>
                    <a:pt x="488" y="50"/>
                  </a:cubicBezTo>
                  <a:cubicBezTo>
                    <a:pt x="488" y="50"/>
                    <a:pt x="488" y="50"/>
                    <a:pt x="488" y="50"/>
                  </a:cubicBezTo>
                  <a:cubicBezTo>
                    <a:pt x="488" y="50"/>
                    <a:pt x="487" y="50"/>
                    <a:pt x="487" y="50"/>
                  </a:cubicBezTo>
                  <a:cubicBezTo>
                    <a:pt x="487" y="50"/>
                    <a:pt x="487" y="50"/>
                    <a:pt x="487" y="50"/>
                  </a:cubicBezTo>
                  <a:cubicBezTo>
                    <a:pt x="487" y="50"/>
                    <a:pt x="487" y="50"/>
                    <a:pt x="487" y="51"/>
                  </a:cubicBezTo>
                  <a:cubicBezTo>
                    <a:pt x="487" y="51"/>
                    <a:pt x="487" y="51"/>
                    <a:pt x="487" y="51"/>
                  </a:cubicBezTo>
                  <a:cubicBezTo>
                    <a:pt x="487" y="51"/>
                    <a:pt x="487" y="51"/>
                    <a:pt x="487" y="51"/>
                  </a:cubicBezTo>
                  <a:cubicBezTo>
                    <a:pt x="487" y="52"/>
                    <a:pt x="488" y="52"/>
                    <a:pt x="488" y="52"/>
                  </a:cubicBezTo>
                  <a:cubicBezTo>
                    <a:pt x="488" y="52"/>
                    <a:pt x="489" y="52"/>
                    <a:pt x="489" y="53"/>
                  </a:cubicBezTo>
                  <a:cubicBezTo>
                    <a:pt x="489" y="53"/>
                    <a:pt x="490" y="53"/>
                    <a:pt x="490" y="53"/>
                  </a:cubicBezTo>
                  <a:cubicBezTo>
                    <a:pt x="491" y="53"/>
                    <a:pt x="491" y="53"/>
                    <a:pt x="492" y="53"/>
                  </a:cubicBezTo>
                  <a:cubicBezTo>
                    <a:pt x="492" y="53"/>
                    <a:pt x="492" y="53"/>
                    <a:pt x="492" y="53"/>
                  </a:cubicBezTo>
                  <a:cubicBezTo>
                    <a:pt x="492" y="53"/>
                    <a:pt x="492" y="53"/>
                    <a:pt x="492" y="53"/>
                  </a:cubicBezTo>
                  <a:cubicBezTo>
                    <a:pt x="492" y="53"/>
                    <a:pt x="492" y="53"/>
                    <a:pt x="492" y="53"/>
                  </a:cubicBezTo>
                  <a:cubicBezTo>
                    <a:pt x="492" y="53"/>
                    <a:pt x="492" y="53"/>
                    <a:pt x="492" y="53"/>
                  </a:cubicBezTo>
                  <a:cubicBezTo>
                    <a:pt x="492" y="53"/>
                    <a:pt x="493" y="53"/>
                    <a:pt x="493" y="53"/>
                  </a:cubicBezTo>
                  <a:cubicBezTo>
                    <a:pt x="493" y="53"/>
                    <a:pt x="493" y="53"/>
                    <a:pt x="493" y="53"/>
                  </a:cubicBezTo>
                  <a:cubicBezTo>
                    <a:pt x="493" y="53"/>
                    <a:pt x="493" y="53"/>
                    <a:pt x="493" y="53"/>
                  </a:cubicBezTo>
                  <a:cubicBezTo>
                    <a:pt x="493" y="53"/>
                    <a:pt x="493" y="53"/>
                    <a:pt x="493" y="53"/>
                  </a:cubicBezTo>
                  <a:cubicBezTo>
                    <a:pt x="493" y="53"/>
                    <a:pt x="494" y="53"/>
                    <a:pt x="494" y="53"/>
                  </a:cubicBezTo>
                  <a:cubicBezTo>
                    <a:pt x="494" y="54"/>
                    <a:pt x="495" y="54"/>
                    <a:pt x="495" y="54"/>
                  </a:cubicBezTo>
                  <a:cubicBezTo>
                    <a:pt x="495" y="54"/>
                    <a:pt x="495" y="54"/>
                    <a:pt x="495" y="55"/>
                  </a:cubicBezTo>
                  <a:cubicBezTo>
                    <a:pt x="495" y="55"/>
                    <a:pt x="496" y="55"/>
                    <a:pt x="496" y="55"/>
                  </a:cubicBezTo>
                  <a:cubicBezTo>
                    <a:pt x="495" y="56"/>
                    <a:pt x="495" y="56"/>
                    <a:pt x="495" y="56"/>
                  </a:cubicBezTo>
                  <a:cubicBezTo>
                    <a:pt x="495" y="56"/>
                    <a:pt x="495" y="56"/>
                    <a:pt x="495" y="56"/>
                  </a:cubicBezTo>
                  <a:cubicBezTo>
                    <a:pt x="495" y="56"/>
                    <a:pt x="495" y="55"/>
                    <a:pt x="495" y="55"/>
                  </a:cubicBezTo>
                  <a:cubicBezTo>
                    <a:pt x="494" y="55"/>
                    <a:pt x="494" y="55"/>
                    <a:pt x="494" y="55"/>
                  </a:cubicBezTo>
                  <a:cubicBezTo>
                    <a:pt x="494" y="55"/>
                    <a:pt x="494" y="55"/>
                    <a:pt x="494" y="55"/>
                  </a:cubicBezTo>
                  <a:cubicBezTo>
                    <a:pt x="493" y="55"/>
                    <a:pt x="493" y="55"/>
                    <a:pt x="493" y="55"/>
                  </a:cubicBezTo>
                  <a:cubicBezTo>
                    <a:pt x="493" y="55"/>
                    <a:pt x="493" y="55"/>
                    <a:pt x="492" y="55"/>
                  </a:cubicBezTo>
                  <a:cubicBezTo>
                    <a:pt x="492" y="55"/>
                    <a:pt x="492" y="55"/>
                    <a:pt x="492" y="55"/>
                  </a:cubicBezTo>
                  <a:cubicBezTo>
                    <a:pt x="491" y="55"/>
                    <a:pt x="491" y="55"/>
                    <a:pt x="491" y="55"/>
                  </a:cubicBezTo>
                  <a:cubicBezTo>
                    <a:pt x="491" y="55"/>
                    <a:pt x="491" y="55"/>
                    <a:pt x="491" y="55"/>
                  </a:cubicBezTo>
                  <a:cubicBezTo>
                    <a:pt x="490" y="55"/>
                    <a:pt x="490" y="55"/>
                    <a:pt x="490" y="55"/>
                  </a:cubicBezTo>
                  <a:cubicBezTo>
                    <a:pt x="490" y="55"/>
                    <a:pt x="490" y="55"/>
                    <a:pt x="490" y="55"/>
                  </a:cubicBezTo>
                  <a:cubicBezTo>
                    <a:pt x="490" y="55"/>
                    <a:pt x="490" y="55"/>
                    <a:pt x="489" y="56"/>
                  </a:cubicBezTo>
                  <a:cubicBezTo>
                    <a:pt x="489" y="56"/>
                    <a:pt x="489" y="56"/>
                    <a:pt x="489" y="56"/>
                  </a:cubicBezTo>
                  <a:cubicBezTo>
                    <a:pt x="489" y="56"/>
                    <a:pt x="489" y="56"/>
                    <a:pt x="489" y="56"/>
                  </a:cubicBezTo>
                  <a:cubicBezTo>
                    <a:pt x="489" y="56"/>
                    <a:pt x="489" y="57"/>
                    <a:pt x="489" y="57"/>
                  </a:cubicBezTo>
                  <a:cubicBezTo>
                    <a:pt x="489" y="57"/>
                    <a:pt x="489" y="57"/>
                    <a:pt x="489" y="57"/>
                  </a:cubicBezTo>
                  <a:cubicBezTo>
                    <a:pt x="489" y="57"/>
                    <a:pt x="489" y="57"/>
                    <a:pt x="490" y="58"/>
                  </a:cubicBezTo>
                  <a:cubicBezTo>
                    <a:pt x="490" y="58"/>
                    <a:pt x="490" y="58"/>
                    <a:pt x="490" y="58"/>
                  </a:cubicBezTo>
                  <a:cubicBezTo>
                    <a:pt x="491" y="58"/>
                    <a:pt x="491" y="58"/>
                    <a:pt x="492" y="58"/>
                  </a:cubicBezTo>
                  <a:cubicBezTo>
                    <a:pt x="492" y="58"/>
                    <a:pt x="492" y="58"/>
                    <a:pt x="493" y="58"/>
                  </a:cubicBezTo>
                  <a:cubicBezTo>
                    <a:pt x="493" y="58"/>
                    <a:pt x="493" y="59"/>
                    <a:pt x="494" y="59"/>
                  </a:cubicBezTo>
                  <a:cubicBezTo>
                    <a:pt x="494" y="59"/>
                    <a:pt x="494" y="59"/>
                    <a:pt x="494" y="59"/>
                  </a:cubicBezTo>
                  <a:cubicBezTo>
                    <a:pt x="494" y="59"/>
                    <a:pt x="494" y="59"/>
                    <a:pt x="494" y="59"/>
                  </a:cubicBezTo>
                  <a:cubicBezTo>
                    <a:pt x="494" y="59"/>
                    <a:pt x="494" y="59"/>
                    <a:pt x="494" y="59"/>
                  </a:cubicBezTo>
                  <a:cubicBezTo>
                    <a:pt x="494" y="59"/>
                    <a:pt x="494" y="59"/>
                    <a:pt x="494" y="59"/>
                  </a:cubicBezTo>
                  <a:cubicBezTo>
                    <a:pt x="494" y="60"/>
                    <a:pt x="494" y="60"/>
                    <a:pt x="494" y="60"/>
                  </a:cubicBezTo>
                  <a:cubicBezTo>
                    <a:pt x="495" y="60"/>
                    <a:pt x="495" y="60"/>
                    <a:pt x="495" y="61"/>
                  </a:cubicBezTo>
                  <a:cubicBezTo>
                    <a:pt x="495" y="61"/>
                    <a:pt x="495" y="61"/>
                    <a:pt x="496" y="61"/>
                  </a:cubicBezTo>
                  <a:cubicBezTo>
                    <a:pt x="496" y="62"/>
                    <a:pt x="496" y="62"/>
                    <a:pt x="496" y="62"/>
                  </a:cubicBezTo>
                  <a:cubicBezTo>
                    <a:pt x="496" y="62"/>
                    <a:pt x="496" y="62"/>
                    <a:pt x="496" y="62"/>
                  </a:cubicBezTo>
                  <a:cubicBezTo>
                    <a:pt x="496" y="62"/>
                    <a:pt x="496" y="62"/>
                    <a:pt x="496" y="62"/>
                  </a:cubicBezTo>
                  <a:cubicBezTo>
                    <a:pt x="496" y="62"/>
                    <a:pt x="496" y="62"/>
                    <a:pt x="496" y="62"/>
                  </a:cubicBezTo>
                  <a:cubicBezTo>
                    <a:pt x="496" y="63"/>
                    <a:pt x="496" y="63"/>
                    <a:pt x="496" y="63"/>
                  </a:cubicBezTo>
                  <a:cubicBezTo>
                    <a:pt x="496" y="63"/>
                    <a:pt x="495" y="63"/>
                    <a:pt x="495" y="63"/>
                  </a:cubicBezTo>
                  <a:cubicBezTo>
                    <a:pt x="495" y="63"/>
                    <a:pt x="495" y="63"/>
                    <a:pt x="495" y="64"/>
                  </a:cubicBezTo>
                  <a:cubicBezTo>
                    <a:pt x="495" y="64"/>
                    <a:pt x="495" y="64"/>
                    <a:pt x="495" y="64"/>
                  </a:cubicBezTo>
                  <a:cubicBezTo>
                    <a:pt x="495" y="64"/>
                    <a:pt x="495" y="65"/>
                    <a:pt x="495" y="65"/>
                  </a:cubicBezTo>
                  <a:cubicBezTo>
                    <a:pt x="495" y="65"/>
                    <a:pt x="495" y="65"/>
                    <a:pt x="495" y="65"/>
                  </a:cubicBezTo>
                  <a:cubicBezTo>
                    <a:pt x="494" y="66"/>
                    <a:pt x="494" y="66"/>
                    <a:pt x="494" y="66"/>
                  </a:cubicBezTo>
                  <a:cubicBezTo>
                    <a:pt x="494" y="65"/>
                    <a:pt x="494" y="65"/>
                    <a:pt x="494" y="65"/>
                  </a:cubicBezTo>
                  <a:cubicBezTo>
                    <a:pt x="494" y="65"/>
                    <a:pt x="493" y="65"/>
                    <a:pt x="493" y="64"/>
                  </a:cubicBezTo>
                  <a:cubicBezTo>
                    <a:pt x="493" y="64"/>
                    <a:pt x="492" y="64"/>
                    <a:pt x="492" y="64"/>
                  </a:cubicBezTo>
                  <a:cubicBezTo>
                    <a:pt x="491" y="64"/>
                    <a:pt x="491" y="64"/>
                    <a:pt x="490" y="64"/>
                  </a:cubicBezTo>
                  <a:cubicBezTo>
                    <a:pt x="490" y="64"/>
                    <a:pt x="489" y="64"/>
                    <a:pt x="489" y="64"/>
                  </a:cubicBezTo>
                  <a:cubicBezTo>
                    <a:pt x="489" y="64"/>
                    <a:pt x="488" y="64"/>
                    <a:pt x="488" y="64"/>
                  </a:cubicBezTo>
                  <a:cubicBezTo>
                    <a:pt x="488" y="64"/>
                    <a:pt x="487" y="64"/>
                    <a:pt x="487" y="64"/>
                  </a:cubicBezTo>
                  <a:cubicBezTo>
                    <a:pt x="486" y="64"/>
                    <a:pt x="486" y="64"/>
                    <a:pt x="486" y="64"/>
                  </a:cubicBezTo>
                  <a:cubicBezTo>
                    <a:pt x="485" y="64"/>
                    <a:pt x="485" y="65"/>
                    <a:pt x="485" y="65"/>
                  </a:cubicBezTo>
                  <a:cubicBezTo>
                    <a:pt x="485" y="65"/>
                    <a:pt x="484" y="65"/>
                    <a:pt x="484" y="65"/>
                  </a:cubicBezTo>
                  <a:cubicBezTo>
                    <a:pt x="484" y="66"/>
                    <a:pt x="484" y="66"/>
                    <a:pt x="484" y="66"/>
                  </a:cubicBezTo>
                  <a:cubicBezTo>
                    <a:pt x="484" y="66"/>
                    <a:pt x="483" y="66"/>
                    <a:pt x="483" y="66"/>
                  </a:cubicBezTo>
                  <a:cubicBezTo>
                    <a:pt x="483" y="66"/>
                    <a:pt x="483" y="66"/>
                    <a:pt x="483" y="66"/>
                  </a:cubicBezTo>
                  <a:cubicBezTo>
                    <a:pt x="483" y="66"/>
                    <a:pt x="483" y="66"/>
                    <a:pt x="483" y="66"/>
                  </a:cubicBezTo>
                  <a:cubicBezTo>
                    <a:pt x="482" y="66"/>
                    <a:pt x="482" y="66"/>
                    <a:pt x="482" y="66"/>
                  </a:cubicBezTo>
                  <a:cubicBezTo>
                    <a:pt x="482" y="66"/>
                    <a:pt x="482" y="66"/>
                    <a:pt x="482" y="66"/>
                  </a:cubicBezTo>
                  <a:cubicBezTo>
                    <a:pt x="482" y="66"/>
                    <a:pt x="482" y="66"/>
                    <a:pt x="482" y="66"/>
                  </a:cubicBezTo>
                  <a:cubicBezTo>
                    <a:pt x="482" y="66"/>
                    <a:pt x="481" y="66"/>
                    <a:pt x="481" y="66"/>
                  </a:cubicBezTo>
                  <a:cubicBezTo>
                    <a:pt x="481" y="66"/>
                    <a:pt x="481" y="66"/>
                    <a:pt x="481" y="65"/>
                  </a:cubicBezTo>
                  <a:cubicBezTo>
                    <a:pt x="481" y="65"/>
                    <a:pt x="480" y="65"/>
                    <a:pt x="480" y="65"/>
                  </a:cubicBezTo>
                  <a:cubicBezTo>
                    <a:pt x="480" y="65"/>
                    <a:pt x="480" y="65"/>
                    <a:pt x="479" y="65"/>
                  </a:cubicBezTo>
                  <a:cubicBezTo>
                    <a:pt x="479" y="65"/>
                    <a:pt x="479" y="65"/>
                    <a:pt x="479" y="65"/>
                  </a:cubicBezTo>
                  <a:cubicBezTo>
                    <a:pt x="478" y="65"/>
                    <a:pt x="478" y="65"/>
                    <a:pt x="478" y="65"/>
                  </a:cubicBezTo>
                  <a:cubicBezTo>
                    <a:pt x="477" y="65"/>
                    <a:pt x="477" y="66"/>
                    <a:pt x="477" y="66"/>
                  </a:cubicBezTo>
                  <a:cubicBezTo>
                    <a:pt x="476" y="66"/>
                    <a:pt x="476" y="66"/>
                    <a:pt x="475" y="66"/>
                  </a:cubicBezTo>
                  <a:cubicBezTo>
                    <a:pt x="475" y="66"/>
                    <a:pt x="474" y="66"/>
                    <a:pt x="474" y="66"/>
                  </a:cubicBezTo>
                  <a:cubicBezTo>
                    <a:pt x="473" y="66"/>
                    <a:pt x="473" y="66"/>
                    <a:pt x="472" y="66"/>
                  </a:cubicBezTo>
                  <a:cubicBezTo>
                    <a:pt x="472" y="66"/>
                    <a:pt x="471" y="66"/>
                    <a:pt x="471" y="66"/>
                  </a:cubicBezTo>
                  <a:cubicBezTo>
                    <a:pt x="470" y="66"/>
                    <a:pt x="470" y="66"/>
                    <a:pt x="469" y="66"/>
                  </a:cubicBezTo>
                  <a:cubicBezTo>
                    <a:pt x="469" y="66"/>
                    <a:pt x="469" y="66"/>
                    <a:pt x="469" y="66"/>
                  </a:cubicBezTo>
                  <a:cubicBezTo>
                    <a:pt x="467" y="67"/>
                    <a:pt x="466" y="67"/>
                    <a:pt x="464" y="67"/>
                  </a:cubicBezTo>
                  <a:cubicBezTo>
                    <a:pt x="462" y="67"/>
                    <a:pt x="460" y="67"/>
                    <a:pt x="458" y="67"/>
                  </a:cubicBezTo>
                  <a:cubicBezTo>
                    <a:pt x="456" y="67"/>
                    <a:pt x="454" y="67"/>
                    <a:pt x="452" y="67"/>
                  </a:cubicBezTo>
                  <a:cubicBezTo>
                    <a:pt x="450" y="68"/>
                    <a:pt x="449" y="68"/>
                    <a:pt x="448" y="68"/>
                  </a:cubicBezTo>
                  <a:cubicBezTo>
                    <a:pt x="448" y="69"/>
                    <a:pt x="448" y="69"/>
                    <a:pt x="448" y="69"/>
                  </a:cubicBezTo>
                  <a:cubicBezTo>
                    <a:pt x="449" y="69"/>
                    <a:pt x="450" y="69"/>
                    <a:pt x="452" y="68"/>
                  </a:cubicBezTo>
                  <a:cubicBezTo>
                    <a:pt x="453" y="68"/>
                    <a:pt x="455" y="68"/>
                    <a:pt x="458" y="68"/>
                  </a:cubicBezTo>
                  <a:cubicBezTo>
                    <a:pt x="460" y="68"/>
                    <a:pt x="462" y="68"/>
                    <a:pt x="464" y="68"/>
                  </a:cubicBezTo>
                  <a:cubicBezTo>
                    <a:pt x="466" y="68"/>
                    <a:pt x="468" y="67"/>
                    <a:pt x="469" y="67"/>
                  </a:cubicBezTo>
                  <a:cubicBezTo>
                    <a:pt x="469" y="67"/>
                    <a:pt x="469" y="67"/>
                    <a:pt x="469" y="67"/>
                  </a:cubicBezTo>
                  <a:cubicBezTo>
                    <a:pt x="470" y="67"/>
                    <a:pt x="470" y="67"/>
                    <a:pt x="471" y="67"/>
                  </a:cubicBezTo>
                  <a:cubicBezTo>
                    <a:pt x="472" y="67"/>
                    <a:pt x="472" y="67"/>
                    <a:pt x="473" y="67"/>
                  </a:cubicBezTo>
                  <a:cubicBezTo>
                    <a:pt x="473" y="67"/>
                    <a:pt x="474" y="67"/>
                    <a:pt x="474" y="67"/>
                  </a:cubicBezTo>
                  <a:cubicBezTo>
                    <a:pt x="475" y="67"/>
                    <a:pt x="475" y="67"/>
                    <a:pt x="476" y="67"/>
                  </a:cubicBezTo>
                  <a:cubicBezTo>
                    <a:pt x="476" y="67"/>
                    <a:pt x="476" y="67"/>
                    <a:pt x="477" y="67"/>
                  </a:cubicBezTo>
                  <a:cubicBezTo>
                    <a:pt x="477" y="66"/>
                    <a:pt x="477" y="66"/>
                    <a:pt x="478" y="66"/>
                  </a:cubicBezTo>
                  <a:cubicBezTo>
                    <a:pt x="478" y="66"/>
                    <a:pt x="478" y="66"/>
                    <a:pt x="479" y="66"/>
                  </a:cubicBezTo>
                  <a:cubicBezTo>
                    <a:pt x="479" y="66"/>
                    <a:pt x="479" y="66"/>
                    <a:pt x="479" y="66"/>
                  </a:cubicBezTo>
                  <a:cubicBezTo>
                    <a:pt x="480" y="66"/>
                    <a:pt x="480" y="66"/>
                    <a:pt x="480" y="66"/>
                  </a:cubicBezTo>
                  <a:cubicBezTo>
                    <a:pt x="480" y="66"/>
                    <a:pt x="480" y="66"/>
                    <a:pt x="480" y="66"/>
                  </a:cubicBezTo>
                  <a:cubicBezTo>
                    <a:pt x="481" y="66"/>
                    <a:pt x="481" y="66"/>
                    <a:pt x="481" y="66"/>
                  </a:cubicBezTo>
                  <a:cubicBezTo>
                    <a:pt x="481" y="67"/>
                    <a:pt x="481" y="67"/>
                    <a:pt x="481" y="67"/>
                  </a:cubicBezTo>
                  <a:cubicBezTo>
                    <a:pt x="481" y="67"/>
                    <a:pt x="481" y="67"/>
                    <a:pt x="482" y="67"/>
                  </a:cubicBezTo>
                  <a:cubicBezTo>
                    <a:pt x="482" y="67"/>
                    <a:pt x="482" y="67"/>
                    <a:pt x="482" y="67"/>
                  </a:cubicBezTo>
                  <a:cubicBezTo>
                    <a:pt x="482" y="67"/>
                    <a:pt x="482" y="67"/>
                    <a:pt x="482" y="67"/>
                  </a:cubicBezTo>
                  <a:cubicBezTo>
                    <a:pt x="482" y="67"/>
                    <a:pt x="483" y="67"/>
                    <a:pt x="483" y="67"/>
                  </a:cubicBezTo>
                  <a:cubicBezTo>
                    <a:pt x="483" y="67"/>
                    <a:pt x="483" y="67"/>
                    <a:pt x="484" y="67"/>
                  </a:cubicBezTo>
                  <a:cubicBezTo>
                    <a:pt x="484" y="67"/>
                    <a:pt x="484" y="67"/>
                    <a:pt x="484" y="67"/>
                  </a:cubicBezTo>
                  <a:cubicBezTo>
                    <a:pt x="484" y="67"/>
                    <a:pt x="485" y="66"/>
                    <a:pt x="485" y="66"/>
                  </a:cubicBezTo>
                  <a:cubicBezTo>
                    <a:pt x="485" y="66"/>
                    <a:pt x="485" y="66"/>
                    <a:pt x="486" y="65"/>
                  </a:cubicBezTo>
                  <a:cubicBezTo>
                    <a:pt x="486" y="65"/>
                    <a:pt x="486" y="65"/>
                    <a:pt x="486" y="65"/>
                  </a:cubicBezTo>
                  <a:cubicBezTo>
                    <a:pt x="486" y="65"/>
                    <a:pt x="487" y="65"/>
                    <a:pt x="487" y="65"/>
                  </a:cubicBezTo>
                  <a:cubicBezTo>
                    <a:pt x="487" y="65"/>
                    <a:pt x="487" y="65"/>
                    <a:pt x="488" y="65"/>
                  </a:cubicBezTo>
                  <a:cubicBezTo>
                    <a:pt x="488" y="65"/>
                    <a:pt x="489" y="65"/>
                    <a:pt x="489" y="65"/>
                  </a:cubicBezTo>
                  <a:cubicBezTo>
                    <a:pt x="490" y="65"/>
                    <a:pt x="490" y="65"/>
                    <a:pt x="491" y="65"/>
                  </a:cubicBezTo>
                  <a:cubicBezTo>
                    <a:pt x="491" y="65"/>
                    <a:pt x="491" y="65"/>
                    <a:pt x="492" y="65"/>
                  </a:cubicBezTo>
                  <a:cubicBezTo>
                    <a:pt x="492" y="65"/>
                    <a:pt x="492" y="65"/>
                    <a:pt x="492" y="65"/>
                  </a:cubicBezTo>
                  <a:cubicBezTo>
                    <a:pt x="493" y="65"/>
                    <a:pt x="493" y="65"/>
                    <a:pt x="493" y="65"/>
                  </a:cubicBezTo>
                  <a:cubicBezTo>
                    <a:pt x="493" y="66"/>
                    <a:pt x="493" y="66"/>
                    <a:pt x="493" y="66"/>
                  </a:cubicBezTo>
                  <a:cubicBezTo>
                    <a:pt x="493" y="66"/>
                    <a:pt x="493" y="66"/>
                    <a:pt x="493" y="66"/>
                  </a:cubicBezTo>
                  <a:cubicBezTo>
                    <a:pt x="493" y="66"/>
                    <a:pt x="493" y="66"/>
                    <a:pt x="493" y="66"/>
                  </a:cubicBezTo>
                  <a:cubicBezTo>
                    <a:pt x="493" y="66"/>
                    <a:pt x="493" y="66"/>
                    <a:pt x="493" y="66"/>
                  </a:cubicBezTo>
                  <a:cubicBezTo>
                    <a:pt x="493" y="66"/>
                    <a:pt x="493" y="66"/>
                    <a:pt x="493" y="66"/>
                  </a:cubicBezTo>
                  <a:cubicBezTo>
                    <a:pt x="493" y="67"/>
                    <a:pt x="493" y="67"/>
                    <a:pt x="493" y="67"/>
                  </a:cubicBezTo>
                  <a:cubicBezTo>
                    <a:pt x="494" y="67"/>
                    <a:pt x="494" y="67"/>
                    <a:pt x="494" y="67"/>
                  </a:cubicBezTo>
                  <a:cubicBezTo>
                    <a:pt x="494" y="67"/>
                    <a:pt x="494" y="67"/>
                    <a:pt x="494" y="67"/>
                  </a:cubicBezTo>
                  <a:cubicBezTo>
                    <a:pt x="494" y="67"/>
                    <a:pt x="494" y="67"/>
                    <a:pt x="494" y="67"/>
                  </a:cubicBezTo>
                  <a:cubicBezTo>
                    <a:pt x="495" y="67"/>
                    <a:pt x="495" y="67"/>
                    <a:pt x="495" y="66"/>
                  </a:cubicBezTo>
                  <a:cubicBezTo>
                    <a:pt x="495" y="66"/>
                    <a:pt x="495" y="66"/>
                    <a:pt x="495" y="66"/>
                  </a:cubicBezTo>
                  <a:cubicBezTo>
                    <a:pt x="495" y="66"/>
                    <a:pt x="495" y="66"/>
                    <a:pt x="496" y="66"/>
                  </a:cubicBezTo>
                  <a:cubicBezTo>
                    <a:pt x="496" y="66"/>
                    <a:pt x="496" y="66"/>
                    <a:pt x="496" y="66"/>
                  </a:cubicBezTo>
                  <a:cubicBezTo>
                    <a:pt x="496" y="66"/>
                    <a:pt x="496" y="65"/>
                    <a:pt x="496" y="65"/>
                  </a:cubicBezTo>
                  <a:cubicBezTo>
                    <a:pt x="496" y="65"/>
                    <a:pt x="496" y="65"/>
                    <a:pt x="496" y="65"/>
                  </a:cubicBezTo>
                  <a:cubicBezTo>
                    <a:pt x="496" y="65"/>
                    <a:pt x="496" y="65"/>
                    <a:pt x="496" y="65"/>
                  </a:cubicBezTo>
                  <a:cubicBezTo>
                    <a:pt x="496" y="64"/>
                    <a:pt x="496" y="64"/>
                    <a:pt x="496" y="64"/>
                  </a:cubicBezTo>
                  <a:cubicBezTo>
                    <a:pt x="496" y="64"/>
                    <a:pt x="496" y="64"/>
                    <a:pt x="496" y="64"/>
                  </a:cubicBezTo>
                  <a:cubicBezTo>
                    <a:pt x="496" y="64"/>
                    <a:pt x="496" y="64"/>
                    <a:pt x="496" y="64"/>
                  </a:cubicBezTo>
                  <a:cubicBezTo>
                    <a:pt x="496" y="64"/>
                    <a:pt x="496" y="64"/>
                    <a:pt x="496" y="63"/>
                  </a:cubicBezTo>
                  <a:cubicBezTo>
                    <a:pt x="497" y="63"/>
                    <a:pt x="497" y="63"/>
                    <a:pt x="497" y="63"/>
                  </a:cubicBezTo>
                  <a:cubicBezTo>
                    <a:pt x="497" y="63"/>
                    <a:pt x="497" y="63"/>
                    <a:pt x="497" y="62"/>
                  </a:cubicBezTo>
                  <a:cubicBezTo>
                    <a:pt x="497" y="62"/>
                    <a:pt x="497" y="62"/>
                    <a:pt x="497" y="62"/>
                  </a:cubicBezTo>
                  <a:cubicBezTo>
                    <a:pt x="497" y="61"/>
                    <a:pt x="497" y="61"/>
                    <a:pt x="497" y="61"/>
                  </a:cubicBezTo>
                  <a:cubicBezTo>
                    <a:pt x="496" y="60"/>
                    <a:pt x="496" y="60"/>
                    <a:pt x="496" y="60"/>
                  </a:cubicBezTo>
                  <a:cubicBezTo>
                    <a:pt x="496" y="60"/>
                    <a:pt x="496" y="60"/>
                    <a:pt x="496" y="60"/>
                  </a:cubicBezTo>
                  <a:cubicBezTo>
                    <a:pt x="495" y="60"/>
                    <a:pt x="495" y="60"/>
                    <a:pt x="495" y="60"/>
                  </a:cubicBezTo>
                  <a:cubicBezTo>
                    <a:pt x="495" y="59"/>
                    <a:pt x="495" y="59"/>
                    <a:pt x="495" y="59"/>
                  </a:cubicBezTo>
                  <a:cubicBezTo>
                    <a:pt x="495" y="59"/>
                    <a:pt x="495" y="59"/>
                    <a:pt x="495" y="59"/>
                  </a:cubicBezTo>
                  <a:cubicBezTo>
                    <a:pt x="495" y="59"/>
                    <a:pt x="495" y="58"/>
                    <a:pt x="495" y="58"/>
                  </a:cubicBezTo>
                  <a:cubicBezTo>
                    <a:pt x="495" y="58"/>
                    <a:pt x="495" y="58"/>
                    <a:pt x="495" y="58"/>
                  </a:cubicBezTo>
                  <a:cubicBezTo>
                    <a:pt x="494" y="58"/>
                    <a:pt x="494" y="58"/>
                    <a:pt x="494" y="58"/>
                  </a:cubicBezTo>
                  <a:cubicBezTo>
                    <a:pt x="494" y="58"/>
                    <a:pt x="493" y="58"/>
                    <a:pt x="493" y="58"/>
                  </a:cubicBezTo>
                  <a:cubicBezTo>
                    <a:pt x="492" y="57"/>
                    <a:pt x="492" y="57"/>
                    <a:pt x="492" y="57"/>
                  </a:cubicBezTo>
                  <a:cubicBezTo>
                    <a:pt x="491" y="57"/>
                    <a:pt x="491" y="57"/>
                    <a:pt x="491" y="57"/>
                  </a:cubicBezTo>
                  <a:cubicBezTo>
                    <a:pt x="490" y="57"/>
                    <a:pt x="490" y="57"/>
                    <a:pt x="490" y="57"/>
                  </a:cubicBezTo>
                  <a:cubicBezTo>
                    <a:pt x="490" y="57"/>
                    <a:pt x="490" y="57"/>
                    <a:pt x="490" y="57"/>
                  </a:cubicBezTo>
                  <a:cubicBezTo>
                    <a:pt x="490" y="56"/>
                    <a:pt x="490" y="56"/>
                    <a:pt x="490" y="56"/>
                  </a:cubicBezTo>
                  <a:cubicBezTo>
                    <a:pt x="490" y="56"/>
                    <a:pt x="490" y="56"/>
                    <a:pt x="490" y="56"/>
                  </a:cubicBezTo>
                  <a:cubicBezTo>
                    <a:pt x="490" y="56"/>
                    <a:pt x="490" y="56"/>
                    <a:pt x="491" y="56"/>
                  </a:cubicBezTo>
                  <a:cubicBezTo>
                    <a:pt x="491" y="56"/>
                    <a:pt x="491" y="56"/>
                    <a:pt x="491" y="56"/>
                  </a:cubicBezTo>
                  <a:cubicBezTo>
                    <a:pt x="491" y="56"/>
                    <a:pt x="491" y="56"/>
                    <a:pt x="491" y="56"/>
                  </a:cubicBezTo>
                  <a:cubicBezTo>
                    <a:pt x="491" y="56"/>
                    <a:pt x="491" y="56"/>
                    <a:pt x="492" y="56"/>
                  </a:cubicBezTo>
                  <a:cubicBezTo>
                    <a:pt x="492" y="56"/>
                    <a:pt x="492" y="56"/>
                    <a:pt x="492" y="56"/>
                  </a:cubicBezTo>
                  <a:cubicBezTo>
                    <a:pt x="492" y="56"/>
                    <a:pt x="493" y="56"/>
                    <a:pt x="493" y="56"/>
                  </a:cubicBezTo>
                  <a:cubicBezTo>
                    <a:pt x="493" y="56"/>
                    <a:pt x="493" y="56"/>
                    <a:pt x="493" y="56"/>
                  </a:cubicBezTo>
                  <a:cubicBezTo>
                    <a:pt x="494" y="56"/>
                    <a:pt x="494" y="56"/>
                    <a:pt x="494" y="56"/>
                  </a:cubicBezTo>
                  <a:cubicBezTo>
                    <a:pt x="494" y="56"/>
                    <a:pt x="494" y="56"/>
                    <a:pt x="494" y="56"/>
                  </a:cubicBezTo>
                  <a:cubicBezTo>
                    <a:pt x="495" y="56"/>
                    <a:pt x="495" y="56"/>
                    <a:pt x="495" y="56"/>
                  </a:cubicBezTo>
                  <a:cubicBezTo>
                    <a:pt x="495" y="56"/>
                    <a:pt x="495" y="56"/>
                    <a:pt x="495" y="56"/>
                  </a:cubicBezTo>
                  <a:cubicBezTo>
                    <a:pt x="496" y="56"/>
                    <a:pt x="496" y="56"/>
                    <a:pt x="496" y="56"/>
                  </a:cubicBezTo>
                  <a:cubicBezTo>
                    <a:pt x="496" y="56"/>
                    <a:pt x="496" y="56"/>
                    <a:pt x="496" y="56"/>
                  </a:cubicBezTo>
                  <a:cubicBezTo>
                    <a:pt x="496" y="56"/>
                    <a:pt x="497" y="56"/>
                    <a:pt x="497" y="56"/>
                  </a:cubicBezTo>
                  <a:cubicBezTo>
                    <a:pt x="497" y="56"/>
                    <a:pt x="497" y="56"/>
                    <a:pt x="497" y="56"/>
                  </a:cubicBezTo>
                  <a:cubicBezTo>
                    <a:pt x="497" y="56"/>
                    <a:pt x="497" y="56"/>
                    <a:pt x="497" y="55"/>
                  </a:cubicBezTo>
                  <a:cubicBezTo>
                    <a:pt x="497" y="55"/>
                    <a:pt x="496" y="55"/>
                    <a:pt x="496" y="54"/>
                  </a:cubicBezTo>
                  <a:cubicBezTo>
                    <a:pt x="496" y="54"/>
                    <a:pt x="496" y="54"/>
                    <a:pt x="495" y="53"/>
                  </a:cubicBezTo>
                  <a:cubicBezTo>
                    <a:pt x="495" y="53"/>
                    <a:pt x="495" y="53"/>
                    <a:pt x="494" y="53"/>
                  </a:cubicBezTo>
                  <a:cubicBezTo>
                    <a:pt x="494" y="52"/>
                    <a:pt x="493" y="52"/>
                    <a:pt x="493" y="52"/>
                  </a:cubicBezTo>
                  <a:cubicBezTo>
                    <a:pt x="493" y="52"/>
                    <a:pt x="493" y="52"/>
                    <a:pt x="493" y="52"/>
                  </a:cubicBezTo>
                  <a:cubicBezTo>
                    <a:pt x="493" y="52"/>
                    <a:pt x="493" y="52"/>
                    <a:pt x="493" y="52"/>
                  </a:cubicBezTo>
                  <a:cubicBezTo>
                    <a:pt x="493" y="52"/>
                    <a:pt x="493" y="52"/>
                    <a:pt x="492" y="52"/>
                  </a:cubicBezTo>
                  <a:cubicBezTo>
                    <a:pt x="492" y="52"/>
                    <a:pt x="492" y="52"/>
                    <a:pt x="492" y="52"/>
                  </a:cubicBezTo>
                  <a:cubicBezTo>
                    <a:pt x="492" y="52"/>
                    <a:pt x="492" y="52"/>
                    <a:pt x="492" y="52"/>
                  </a:cubicBezTo>
                  <a:cubicBezTo>
                    <a:pt x="492" y="52"/>
                    <a:pt x="492" y="52"/>
                    <a:pt x="492" y="52"/>
                  </a:cubicBezTo>
                  <a:cubicBezTo>
                    <a:pt x="492" y="52"/>
                    <a:pt x="492" y="52"/>
                    <a:pt x="492" y="52"/>
                  </a:cubicBezTo>
                  <a:cubicBezTo>
                    <a:pt x="492" y="52"/>
                    <a:pt x="492" y="52"/>
                    <a:pt x="492" y="52"/>
                  </a:cubicBezTo>
                  <a:cubicBezTo>
                    <a:pt x="491" y="52"/>
                    <a:pt x="491" y="52"/>
                    <a:pt x="491" y="52"/>
                  </a:cubicBezTo>
                  <a:cubicBezTo>
                    <a:pt x="490" y="52"/>
                    <a:pt x="490" y="52"/>
                    <a:pt x="489" y="52"/>
                  </a:cubicBezTo>
                  <a:cubicBezTo>
                    <a:pt x="489" y="52"/>
                    <a:pt x="489" y="52"/>
                    <a:pt x="489" y="51"/>
                  </a:cubicBezTo>
                  <a:cubicBezTo>
                    <a:pt x="488" y="51"/>
                    <a:pt x="488" y="51"/>
                    <a:pt x="488" y="51"/>
                  </a:cubicBezTo>
                  <a:cubicBezTo>
                    <a:pt x="488" y="51"/>
                    <a:pt x="488" y="51"/>
                    <a:pt x="488" y="51"/>
                  </a:cubicBezTo>
                  <a:cubicBezTo>
                    <a:pt x="488" y="51"/>
                    <a:pt x="488" y="51"/>
                    <a:pt x="488" y="51"/>
                  </a:cubicBezTo>
                  <a:cubicBezTo>
                    <a:pt x="488" y="51"/>
                    <a:pt x="488" y="51"/>
                    <a:pt x="488" y="51"/>
                  </a:cubicBezTo>
                  <a:cubicBezTo>
                    <a:pt x="488" y="50"/>
                    <a:pt x="488" y="50"/>
                    <a:pt x="489" y="50"/>
                  </a:cubicBezTo>
                  <a:cubicBezTo>
                    <a:pt x="489" y="50"/>
                    <a:pt x="489" y="50"/>
                    <a:pt x="489" y="50"/>
                  </a:cubicBezTo>
                  <a:cubicBezTo>
                    <a:pt x="489" y="50"/>
                    <a:pt x="489" y="50"/>
                    <a:pt x="489" y="51"/>
                  </a:cubicBezTo>
                  <a:cubicBezTo>
                    <a:pt x="489" y="51"/>
                    <a:pt x="490" y="51"/>
                    <a:pt x="490" y="51"/>
                  </a:cubicBezTo>
                  <a:cubicBezTo>
                    <a:pt x="490" y="51"/>
                    <a:pt x="490" y="51"/>
                    <a:pt x="491" y="51"/>
                  </a:cubicBezTo>
                  <a:cubicBezTo>
                    <a:pt x="491" y="51"/>
                    <a:pt x="491" y="51"/>
                    <a:pt x="491" y="51"/>
                  </a:cubicBezTo>
                  <a:cubicBezTo>
                    <a:pt x="491" y="51"/>
                    <a:pt x="492" y="51"/>
                    <a:pt x="492" y="51"/>
                  </a:cubicBezTo>
                  <a:cubicBezTo>
                    <a:pt x="492" y="51"/>
                    <a:pt x="492" y="51"/>
                    <a:pt x="493" y="51"/>
                  </a:cubicBezTo>
                  <a:cubicBezTo>
                    <a:pt x="493" y="51"/>
                    <a:pt x="493" y="51"/>
                    <a:pt x="493" y="51"/>
                  </a:cubicBezTo>
                  <a:cubicBezTo>
                    <a:pt x="493" y="51"/>
                    <a:pt x="494" y="51"/>
                    <a:pt x="494" y="51"/>
                  </a:cubicBezTo>
                  <a:cubicBezTo>
                    <a:pt x="494" y="51"/>
                    <a:pt x="494" y="51"/>
                    <a:pt x="494" y="51"/>
                  </a:cubicBezTo>
                  <a:cubicBezTo>
                    <a:pt x="494" y="51"/>
                    <a:pt x="495" y="51"/>
                    <a:pt x="495" y="51"/>
                  </a:cubicBezTo>
                  <a:cubicBezTo>
                    <a:pt x="495" y="51"/>
                    <a:pt x="495" y="51"/>
                    <a:pt x="495" y="51"/>
                  </a:cubicBezTo>
                  <a:cubicBezTo>
                    <a:pt x="495" y="51"/>
                    <a:pt x="495" y="51"/>
                    <a:pt x="495" y="51"/>
                  </a:cubicBezTo>
                  <a:cubicBezTo>
                    <a:pt x="495" y="51"/>
                    <a:pt x="496" y="51"/>
                    <a:pt x="496" y="50"/>
                  </a:cubicBezTo>
                  <a:cubicBezTo>
                    <a:pt x="496" y="50"/>
                    <a:pt x="496" y="50"/>
                    <a:pt x="496" y="50"/>
                  </a:cubicBezTo>
                  <a:cubicBezTo>
                    <a:pt x="496" y="50"/>
                    <a:pt x="496" y="49"/>
                    <a:pt x="496" y="49"/>
                  </a:cubicBezTo>
                  <a:cubicBezTo>
                    <a:pt x="496" y="49"/>
                    <a:pt x="496" y="49"/>
                    <a:pt x="496" y="49"/>
                  </a:cubicBezTo>
                  <a:cubicBezTo>
                    <a:pt x="495" y="48"/>
                    <a:pt x="495" y="48"/>
                    <a:pt x="495" y="48"/>
                  </a:cubicBezTo>
                  <a:cubicBezTo>
                    <a:pt x="495" y="48"/>
                    <a:pt x="495" y="48"/>
                    <a:pt x="495" y="48"/>
                  </a:cubicBezTo>
                  <a:cubicBezTo>
                    <a:pt x="494" y="48"/>
                    <a:pt x="494" y="47"/>
                    <a:pt x="494" y="47"/>
                  </a:cubicBezTo>
                  <a:cubicBezTo>
                    <a:pt x="494" y="47"/>
                    <a:pt x="493" y="47"/>
                    <a:pt x="493" y="47"/>
                  </a:cubicBezTo>
                  <a:cubicBezTo>
                    <a:pt x="493" y="47"/>
                    <a:pt x="493" y="47"/>
                    <a:pt x="493" y="47"/>
                  </a:cubicBezTo>
                  <a:cubicBezTo>
                    <a:pt x="493" y="47"/>
                    <a:pt x="493" y="47"/>
                    <a:pt x="493" y="47"/>
                  </a:cubicBezTo>
                  <a:cubicBezTo>
                    <a:pt x="493" y="47"/>
                    <a:pt x="493" y="47"/>
                    <a:pt x="493" y="47"/>
                  </a:cubicBezTo>
                  <a:cubicBezTo>
                    <a:pt x="493" y="47"/>
                    <a:pt x="493" y="47"/>
                    <a:pt x="493" y="47"/>
                  </a:cubicBezTo>
                  <a:cubicBezTo>
                    <a:pt x="493" y="47"/>
                    <a:pt x="493" y="47"/>
                    <a:pt x="493" y="47"/>
                  </a:cubicBezTo>
                  <a:cubicBezTo>
                    <a:pt x="494" y="47"/>
                    <a:pt x="494" y="47"/>
                    <a:pt x="494" y="47"/>
                  </a:cubicBezTo>
                  <a:cubicBezTo>
                    <a:pt x="494" y="46"/>
                    <a:pt x="494" y="46"/>
                    <a:pt x="495" y="46"/>
                  </a:cubicBezTo>
                  <a:cubicBezTo>
                    <a:pt x="495" y="46"/>
                    <a:pt x="495" y="46"/>
                    <a:pt x="495" y="46"/>
                  </a:cubicBezTo>
                  <a:cubicBezTo>
                    <a:pt x="495" y="46"/>
                    <a:pt x="495" y="46"/>
                    <a:pt x="495" y="46"/>
                  </a:cubicBezTo>
                  <a:cubicBezTo>
                    <a:pt x="496" y="46"/>
                    <a:pt x="496" y="46"/>
                    <a:pt x="496" y="46"/>
                  </a:cubicBezTo>
                  <a:cubicBezTo>
                    <a:pt x="496" y="46"/>
                    <a:pt x="496" y="46"/>
                    <a:pt x="496" y="46"/>
                  </a:cubicBezTo>
                  <a:cubicBezTo>
                    <a:pt x="496" y="46"/>
                    <a:pt x="496" y="46"/>
                    <a:pt x="496" y="46"/>
                  </a:cubicBezTo>
                  <a:cubicBezTo>
                    <a:pt x="496" y="46"/>
                    <a:pt x="496" y="46"/>
                    <a:pt x="496" y="46"/>
                  </a:cubicBezTo>
                  <a:cubicBezTo>
                    <a:pt x="496" y="46"/>
                    <a:pt x="497" y="46"/>
                    <a:pt x="497" y="46"/>
                  </a:cubicBezTo>
                  <a:cubicBezTo>
                    <a:pt x="497" y="46"/>
                    <a:pt x="497" y="46"/>
                    <a:pt x="498" y="46"/>
                  </a:cubicBezTo>
                  <a:cubicBezTo>
                    <a:pt x="498" y="46"/>
                    <a:pt x="498" y="45"/>
                    <a:pt x="498" y="45"/>
                  </a:cubicBezTo>
                  <a:cubicBezTo>
                    <a:pt x="498" y="45"/>
                    <a:pt x="498" y="45"/>
                    <a:pt x="498" y="45"/>
                  </a:cubicBezTo>
                  <a:cubicBezTo>
                    <a:pt x="498" y="45"/>
                    <a:pt x="498" y="44"/>
                    <a:pt x="498" y="44"/>
                  </a:cubicBezTo>
                  <a:cubicBezTo>
                    <a:pt x="498" y="44"/>
                    <a:pt x="498" y="44"/>
                    <a:pt x="498" y="44"/>
                  </a:cubicBezTo>
                  <a:cubicBezTo>
                    <a:pt x="498" y="44"/>
                    <a:pt x="498" y="44"/>
                    <a:pt x="498" y="44"/>
                  </a:cubicBezTo>
                  <a:cubicBezTo>
                    <a:pt x="497" y="43"/>
                    <a:pt x="497" y="43"/>
                    <a:pt x="497" y="43"/>
                  </a:cubicBezTo>
                  <a:cubicBezTo>
                    <a:pt x="497" y="43"/>
                    <a:pt x="497" y="43"/>
                    <a:pt x="497" y="43"/>
                  </a:cubicBezTo>
                  <a:cubicBezTo>
                    <a:pt x="497" y="43"/>
                    <a:pt x="497" y="43"/>
                    <a:pt x="497" y="43"/>
                  </a:cubicBezTo>
                  <a:cubicBezTo>
                    <a:pt x="497" y="43"/>
                    <a:pt x="497" y="43"/>
                    <a:pt x="498" y="43"/>
                  </a:cubicBezTo>
                  <a:cubicBezTo>
                    <a:pt x="498" y="43"/>
                    <a:pt x="498" y="43"/>
                    <a:pt x="498" y="43"/>
                  </a:cubicBezTo>
                  <a:cubicBezTo>
                    <a:pt x="498" y="43"/>
                    <a:pt x="498" y="43"/>
                    <a:pt x="499" y="43"/>
                  </a:cubicBezTo>
                  <a:cubicBezTo>
                    <a:pt x="499" y="43"/>
                    <a:pt x="499" y="43"/>
                    <a:pt x="499" y="43"/>
                  </a:cubicBezTo>
                  <a:cubicBezTo>
                    <a:pt x="499" y="43"/>
                    <a:pt x="499" y="43"/>
                    <a:pt x="499" y="43"/>
                  </a:cubicBezTo>
                  <a:cubicBezTo>
                    <a:pt x="499" y="43"/>
                    <a:pt x="499" y="43"/>
                    <a:pt x="500" y="43"/>
                  </a:cubicBezTo>
                  <a:cubicBezTo>
                    <a:pt x="500" y="43"/>
                    <a:pt x="500" y="43"/>
                    <a:pt x="500" y="43"/>
                  </a:cubicBezTo>
                  <a:cubicBezTo>
                    <a:pt x="500" y="43"/>
                    <a:pt x="500" y="43"/>
                    <a:pt x="500" y="44"/>
                  </a:cubicBezTo>
                  <a:cubicBezTo>
                    <a:pt x="501" y="44"/>
                    <a:pt x="501" y="44"/>
                    <a:pt x="501" y="44"/>
                  </a:cubicBezTo>
                  <a:cubicBezTo>
                    <a:pt x="501" y="44"/>
                    <a:pt x="502" y="44"/>
                    <a:pt x="502" y="44"/>
                  </a:cubicBezTo>
                  <a:cubicBezTo>
                    <a:pt x="502" y="44"/>
                    <a:pt x="502" y="44"/>
                    <a:pt x="503" y="44"/>
                  </a:cubicBezTo>
                  <a:cubicBezTo>
                    <a:pt x="503" y="44"/>
                    <a:pt x="504" y="44"/>
                    <a:pt x="504" y="44"/>
                  </a:cubicBezTo>
                  <a:cubicBezTo>
                    <a:pt x="504" y="44"/>
                    <a:pt x="505" y="44"/>
                    <a:pt x="505" y="44"/>
                  </a:cubicBezTo>
                  <a:cubicBezTo>
                    <a:pt x="505" y="44"/>
                    <a:pt x="506" y="43"/>
                    <a:pt x="506" y="43"/>
                  </a:cubicBezTo>
                  <a:cubicBezTo>
                    <a:pt x="506" y="43"/>
                    <a:pt x="507" y="43"/>
                    <a:pt x="507" y="42"/>
                  </a:cubicBezTo>
                  <a:cubicBezTo>
                    <a:pt x="507" y="42"/>
                    <a:pt x="507" y="41"/>
                    <a:pt x="508" y="41"/>
                  </a:cubicBezTo>
                  <a:cubicBezTo>
                    <a:pt x="508" y="41"/>
                    <a:pt x="509" y="41"/>
                    <a:pt x="509" y="40"/>
                  </a:cubicBezTo>
                  <a:cubicBezTo>
                    <a:pt x="509" y="40"/>
                    <a:pt x="510" y="40"/>
                    <a:pt x="511" y="40"/>
                  </a:cubicBezTo>
                  <a:cubicBezTo>
                    <a:pt x="511" y="40"/>
                    <a:pt x="512" y="40"/>
                    <a:pt x="513" y="40"/>
                  </a:cubicBezTo>
                  <a:cubicBezTo>
                    <a:pt x="514" y="39"/>
                    <a:pt x="514" y="39"/>
                    <a:pt x="514" y="39"/>
                  </a:cubicBezTo>
                  <a:cubicBezTo>
                    <a:pt x="515" y="39"/>
                    <a:pt x="515" y="39"/>
                    <a:pt x="516" y="39"/>
                  </a:cubicBezTo>
                  <a:cubicBezTo>
                    <a:pt x="516" y="39"/>
                    <a:pt x="516" y="39"/>
                    <a:pt x="517" y="38"/>
                  </a:cubicBezTo>
                  <a:cubicBezTo>
                    <a:pt x="517" y="38"/>
                    <a:pt x="517" y="38"/>
                    <a:pt x="517" y="38"/>
                  </a:cubicBezTo>
                  <a:cubicBezTo>
                    <a:pt x="517" y="38"/>
                    <a:pt x="518" y="38"/>
                    <a:pt x="518" y="37"/>
                  </a:cubicBezTo>
                  <a:cubicBezTo>
                    <a:pt x="518" y="37"/>
                    <a:pt x="518" y="37"/>
                    <a:pt x="518" y="37"/>
                  </a:cubicBezTo>
                  <a:cubicBezTo>
                    <a:pt x="518" y="37"/>
                    <a:pt x="519" y="36"/>
                    <a:pt x="519" y="36"/>
                  </a:cubicBezTo>
                  <a:cubicBezTo>
                    <a:pt x="519" y="36"/>
                    <a:pt x="520" y="36"/>
                    <a:pt x="520" y="36"/>
                  </a:cubicBezTo>
                  <a:cubicBezTo>
                    <a:pt x="521" y="36"/>
                    <a:pt x="521" y="36"/>
                    <a:pt x="522" y="36"/>
                  </a:cubicBezTo>
                  <a:cubicBezTo>
                    <a:pt x="523" y="36"/>
                    <a:pt x="523" y="36"/>
                    <a:pt x="523" y="36"/>
                  </a:cubicBezTo>
                  <a:cubicBezTo>
                    <a:pt x="524" y="36"/>
                    <a:pt x="526" y="36"/>
                    <a:pt x="527" y="36"/>
                  </a:cubicBezTo>
                  <a:cubicBezTo>
                    <a:pt x="528" y="36"/>
                    <a:pt x="529" y="36"/>
                    <a:pt x="530" y="35"/>
                  </a:cubicBezTo>
                  <a:cubicBezTo>
                    <a:pt x="531" y="35"/>
                    <a:pt x="531" y="35"/>
                    <a:pt x="532" y="35"/>
                  </a:cubicBezTo>
                  <a:cubicBezTo>
                    <a:pt x="532" y="35"/>
                    <a:pt x="532" y="34"/>
                    <a:pt x="533" y="34"/>
                  </a:cubicBezTo>
                  <a:cubicBezTo>
                    <a:pt x="533" y="34"/>
                    <a:pt x="533" y="34"/>
                    <a:pt x="534" y="34"/>
                  </a:cubicBezTo>
                  <a:cubicBezTo>
                    <a:pt x="534" y="34"/>
                    <a:pt x="535" y="34"/>
                    <a:pt x="536" y="33"/>
                  </a:cubicBezTo>
                  <a:cubicBezTo>
                    <a:pt x="536" y="33"/>
                    <a:pt x="537" y="33"/>
                    <a:pt x="538" y="33"/>
                  </a:cubicBezTo>
                  <a:cubicBezTo>
                    <a:pt x="539" y="33"/>
                    <a:pt x="540" y="33"/>
                    <a:pt x="540" y="33"/>
                  </a:cubicBezTo>
                  <a:cubicBezTo>
                    <a:pt x="541" y="33"/>
                    <a:pt x="542" y="33"/>
                    <a:pt x="543" y="33"/>
                  </a:cubicBezTo>
                  <a:cubicBezTo>
                    <a:pt x="544" y="33"/>
                    <a:pt x="544" y="33"/>
                    <a:pt x="545" y="33"/>
                  </a:cubicBezTo>
                  <a:cubicBezTo>
                    <a:pt x="545" y="33"/>
                    <a:pt x="545" y="33"/>
                    <a:pt x="546" y="32"/>
                  </a:cubicBezTo>
                  <a:cubicBezTo>
                    <a:pt x="546" y="32"/>
                    <a:pt x="546" y="32"/>
                    <a:pt x="546" y="32"/>
                  </a:cubicBezTo>
                  <a:cubicBezTo>
                    <a:pt x="546" y="32"/>
                    <a:pt x="546" y="32"/>
                    <a:pt x="546" y="32"/>
                  </a:cubicBezTo>
                  <a:cubicBezTo>
                    <a:pt x="546" y="32"/>
                    <a:pt x="546" y="32"/>
                    <a:pt x="546" y="32"/>
                  </a:cubicBezTo>
                  <a:cubicBezTo>
                    <a:pt x="546" y="32"/>
                    <a:pt x="546" y="31"/>
                    <a:pt x="546" y="31"/>
                  </a:cubicBezTo>
                  <a:cubicBezTo>
                    <a:pt x="546" y="31"/>
                    <a:pt x="546" y="31"/>
                    <a:pt x="546" y="31"/>
                  </a:cubicBezTo>
                  <a:cubicBezTo>
                    <a:pt x="545" y="31"/>
                    <a:pt x="545" y="31"/>
                    <a:pt x="545" y="31"/>
                  </a:cubicBezTo>
                  <a:cubicBezTo>
                    <a:pt x="545" y="31"/>
                    <a:pt x="544" y="31"/>
                    <a:pt x="544" y="30"/>
                  </a:cubicBezTo>
                  <a:cubicBezTo>
                    <a:pt x="544" y="30"/>
                    <a:pt x="543" y="30"/>
                    <a:pt x="543" y="30"/>
                  </a:cubicBezTo>
                  <a:cubicBezTo>
                    <a:pt x="543" y="30"/>
                    <a:pt x="542" y="30"/>
                    <a:pt x="542" y="30"/>
                  </a:cubicBezTo>
                  <a:cubicBezTo>
                    <a:pt x="542" y="30"/>
                    <a:pt x="542" y="30"/>
                    <a:pt x="541" y="29"/>
                  </a:cubicBezTo>
                  <a:cubicBezTo>
                    <a:pt x="541" y="29"/>
                    <a:pt x="541" y="29"/>
                    <a:pt x="541" y="29"/>
                  </a:cubicBezTo>
                  <a:cubicBezTo>
                    <a:pt x="541" y="29"/>
                    <a:pt x="541" y="29"/>
                    <a:pt x="541" y="29"/>
                  </a:cubicBezTo>
                  <a:cubicBezTo>
                    <a:pt x="541" y="29"/>
                    <a:pt x="541" y="29"/>
                    <a:pt x="541" y="29"/>
                  </a:cubicBezTo>
                  <a:cubicBezTo>
                    <a:pt x="541" y="28"/>
                    <a:pt x="541" y="28"/>
                    <a:pt x="541" y="28"/>
                  </a:cubicBezTo>
                  <a:cubicBezTo>
                    <a:pt x="542" y="28"/>
                    <a:pt x="542" y="28"/>
                    <a:pt x="542" y="28"/>
                  </a:cubicBezTo>
                  <a:cubicBezTo>
                    <a:pt x="542" y="28"/>
                    <a:pt x="542" y="28"/>
                    <a:pt x="542" y="28"/>
                  </a:cubicBezTo>
                  <a:cubicBezTo>
                    <a:pt x="543" y="28"/>
                    <a:pt x="543" y="28"/>
                    <a:pt x="543" y="28"/>
                  </a:cubicBezTo>
                  <a:cubicBezTo>
                    <a:pt x="543" y="28"/>
                    <a:pt x="543" y="28"/>
                    <a:pt x="543" y="28"/>
                  </a:cubicBezTo>
                  <a:cubicBezTo>
                    <a:pt x="544" y="28"/>
                    <a:pt x="544" y="28"/>
                    <a:pt x="544" y="28"/>
                  </a:cubicBezTo>
                  <a:cubicBezTo>
                    <a:pt x="544" y="28"/>
                    <a:pt x="544" y="28"/>
                    <a:pt x="544" y="28"/>
                  </a:cubicBezTo>
                  <a:cubicBezTo>
                    <a:pt x="545" y="28"/>
                    <a:pt x="545" y="28"/>
                    <a:pt x="545" y="28"/>
                  </a:cubicBezTo>
                  <a:cubicBezTo>
                    <a:pt x="545" y="28"/>
                    <a:pt x="545" y="28"/>
                    <a:pt x="546" y="29"/>
                  </a:cubicBezTo>
                  <a:cubicBezTo>
                    <a:pt x="546" y="29"/>
                    <a:pt x="546" y="29"/>
                    <a:pt x="546" y="29"/>
                  </a:cubicBezTo>
                  <a:cubicBezTo>
                    <a:pt x="546" y="29"/>
                    <a:pt x="547" y="29"/>
                    <a:pt x="547" y="29"/>
                  </a:cubicBezTo>
                  <a:cubicBezTo>
                    <a:pt x="547" y="29"/>
                    <a:pt x="547" y="29"/>
                    <a:pt x="547" y="29"/>
                  </a:cubicBezTo>
                  <a:cubicBezTo>
                    <a:pt x="547" y="29"/>
                    <a:pt x="548" y="29"/>
                    <a:pt x="548" y="28"/>
                  </a:cubicBezTo>
                  <a:cubicBezTo>
                    <a:pt x="548" y="28"/>
                    <a:pt x="548" y="28"/>
                    <a:pt x="548" y="28"/>
                  </a:cubicBezTo>
                  <a:cubicBezTo>
                    <a:pt x="548" y="28"/>
                    <a:pt x="549" y="28"/>
                    <a:pt x="549" y="28"/>
                  </a:cubicBezTo>
                  <a:cubicBezTo>
                    <a:pt x="549" y="28"/>
                    <a:pt x="550" y="28"/>
                    <a:pt x="550" y="28"/>
                  </a:cubicBezTo>
                  <a:cubicBezTo>
                    <a:pt x="551" y="27"/>
                    <a:pt x="551" y="27"/>
                    <a:pt x="552" y="27"/>
                  </a:cubicBezTo>
                  <a:cubicBezTo>
                    <a:pt x="552" y="27"/>
                    <a:pt x="552" y="27"/>
                    <a:pt x="553" y="26"/>
                  </a:cubicBezTo>
                  <a:cubicBezTo>
                    <a:pt x="553" y="26"/>
                    <a:pt x="553" y="26"/>
                    <a:pt x="554" y="26"/>
                  </a:cubicBezTo>
                  <a:cubicBezTo>
                    <a:pt x="554" y="26"/>
                    <a:pt x="554" y="26"/>
                    <a:pt x="554" y="26"/>
                  </a:cubicBezTo>
                  <a:cubicBezTo>
                    <a:pt x="554" y="26"/>
                    <a:pt x="554" y="26"/>
                    <a:pt x="554" y="26"/>
                  </a:cubicBezTo>
                  <a:cubicBezTo>
                    <a:pt x="554" y="26"/>
                    <a:pt x="554" y="26"/>
                    <a:pt x="554" y="26"/>
                  </a:cubicBezTo>
                  <a:cubicBezTo>
                    <a:pt x="554" y="26"/>
                    <a:pt x="554" y="26"/>
                    <a:pt x="554" y="26"/>
                  </a:cubicBezTo>
                  <a:cubicBezTo>
                    <a:pt x="554" y="26"/>
                    <a:pt x="554" y="26"/>
                    <a:pt x="554" y="26"/>
                  </a:cubicBezTo>
                  <a:cubicBezTo>
                    <a:pt x="554" y="26"/>
                    <a:pt x="554" y="26"/>
                    <a:pt x="555" y="26"/>
                  </a:cubicBezTo>
                  <a:cubicBezTo>
                    <a:pt x="555" y="26"/>
                    <a:pt x="555" y="26"/>
                    <a:pt x="555" y="26"/>
                  </a:cubicBezTo>
                  <a:cubicBezTo>
                    <a:pt x="555" y="26"/>
                    <a:pt x="555" y="26"/>
                    <a:pt x="556" y="26"/>
                  </a:cubicBezTo>
                  <a:cubicBezTo>
                    <a:pt x="556" y="26"/>
                    <a:pt x="556" y="26"/>
                    <a:pt x="556" y="26"/>
                  </a:cubicBezTo>
                  <a:cubicBezTo>
                    <a:pt x="556" y="26"/>
                    <a:pt x="557" y="27"/>
                    <a:pt x="557" y="27"/>
                  </a:cubicBezTo>
                  <a:cubicBezTo>
                    <a:pt x="557" y="27"/>
                    <a:pt x="557" y="27"/>
                    <a:pt x="557" y="27"/>
                  </a:cubicBezTo>
                  <a:cubicBezTo>
                    <a:pt x="558" y="27"/>
                    <a:pt x="558" y="27"/>
                    <a:pt x="558" y="27"/>
                  </a:cubicBezTo>
                  <a:cubicBezTo>
                    <a:pt x="558" y="27"/>
                    <a:pt x="558" y="27"/>
                    <a:pt x="559" y="27"/>
                  </a:cubicBezTo>
                  <a:cubicBezTo>
                    <a:pt x="559" y="27"/>
                    <a:pt x="559" y="27"/>
                    <a:pt x="559" y="27"/>
                  </a:cubicBezTo>
                  <a:cubicBezTo>
                    <a:pt x="559" y="27"/>
                    <a:pt x="559" y="27"/>
                    <a:pt x="559" y="27"/>
                  </a:cubicBezTo>
                  <a:cubicBezTo>
                    <a:pt x="560" y="27"/>
                    <a:pt x="560" y="27"/>
                    <a:pt x="560" y="27"/>
                  </a:cubicBezTo>
                  <a:cubicBezTo>
                    <a:pt x="560" y="26"/>
                    <a:pt x="560" y="26"/>
                    <a:pt x="560" y="26"/>
                  </a:cubicBezTo>
                  <a:cubicBezTo>
                    <a:pt x="560" y="26"/>
                    <a:pt x="560" y="26"/>
                    <a:pt x="561" y="25"/>
                  </a:cubicBezTo>
                  <a:cubicBezTo>
                    <a:pt x="561" y="25"/>
                    <a:pt x="561" y="25"/>
                    <a:pt x="562" y="25"/>
                  </a:cubicBezTo>
                  <a:cubicBezTo>
                    <a:pt x="562" y="24"/>
                    <a:pt x="563" y="24"/>
                    <a:pt x="563" y="24"/>
                  </a:cubicBezTo>
                  <a:cubicBezTo>
                    <a:pt x="564" y="24"/>
                    <a:pt x="565" y="24"/>
                    <a:pt x="565" y="24"/>
                  </a:cubicBezTo>
                  <a:cubicBezTo>
                    <a:pt x="565" y="24"/>
                    <a:pt x="565" y="24"/>
                    <a:pt x="566" y="24"/>
                  </a:cubicBezTo>
                  <a:cubicBezTo>
                    <a:pt x="566" y="24"/>
                    <a:pt x="566" y="24"/>
                    <a:pt x="566" y="24"/>
                  </a:cubicBezTo>
                  <a:cubicBezTo>
                    <a:pt x="566" y="24"/>
                    <a:pt x="566" y="24"/>
                    <a:pt x="567" y="24"/>
                  </a:cubicBezTo>
                  <a:cubicBezTo>
                    <a:pt x="567" y="24"/>
                    <a:pt x="567" y="24"/>
                    <a:pt x="567" y="24"/>
                  </a:cubicBezTo>
                  <a:cubicBezTo>
                    <a:pt x="567" y="25"/>
                    <a:pt x="567" y="25"/>
                    <a:pt x="567" y="25"/>
                  </a:cubicBezTo>
                  <a:cubicBezTo>
                    <a:pt x="567" y="25"/>
                    <a:pt x="567" y="25"/>
                    <a:pt x="567" y="25"/>
                  </a:cubicBezTo>
                  <a:cubicBezTo>
                    <a:pt x="567" y="25"/>
                    <a:pt x="567" y="25"/>
                    <a:pt x="566" y="25"/>
                  </a:cubicBezTo>
                  <a:cubicBezTo>
                    <a:pt x="566" y="26"/>
                    <a:pt x="566" y="26"/>
                    <a:pt x="566" y="26"/>
                  </a:cubicBezTo>
                  <a:cubicBezTo>
                    <a:pt x="566" y="26"/>
                    <a:pt x="566" y="26"/>
                    <a:pt x="565" y="26"/>
                  </a:cubicBezTo>
                  <a:cubicBezTo>
                    <a:pt x="565" y="26"/>
                    <a:pt x="565" y="27"/>
                    <a:pt x="565" y="27"/>
                  </a:cubicBezTo>
                  <a:cubicBezTo>
                    <a:pt x="565" y="27"/>
                    <a:pt x="565" y="27"/>
                    <a:pt x="564" y="27"/>
                  </a:cubicBezTo>
                  <a:cubicBezTo>
                    <a:pt x="564" y="28"/>
                    <a:pt x="564" y="28"/>
                    <a:pt x="564" y="28"/>
                  </a:cubicBezTo>
                  <a:cubicBezTo>
                    <a:pt x="564" y="28"/>
                    <a:pt x="564" y="28"/>
                    <a:pt x="564" y="28"/>
                  </a:cubicBezTo>
                  <a:cubicBezTo>
                    <a:pt x="564" y="28"/>
                    <a:pt x="564" y="28"/>
                    <a:pt x="564" y="28"/>
                  </a:cubicBezTo>
                  <a:cubicBezTo>
                    <a:pt x="564" y="29"/>
                    <a:pt x="564" y="29"/>
                    <a:pt x="564" y="29"/>
                  </a:cubicBezTo>
                  <a:cubicBezTo>
                    <a:pt x="564" y="29"/>
                    <a:pt x="564" y="29"/>
                    <a:pt x="564" y="29"/>
                  </a:cubicBezTo>
                  <a:cubicBezTo>
                    <a:pt x="565" y="29"/>
                    <a:pt x="565" y="29"/>
                    <a:pt x="565" y="29"/>
                  </a:cubicBezTo>
                  <a:cubicBezTo>
                    <a:pt x="565" y="29"/>
                    <a:pt x="565" y="29"/>
                    <a:pt x="565" y="29"/>
                  </a:cubicBezTo>
                  <a:cubicBezTo>
                    <a:pt x="565" y="29"/>
                    <a:pt x="565" y="29"/>
                    <a:pt x="565" y="29"/>
                  </a:cubicBezTo>
                  <a:cubicBezTo>
                    <a:pt x="565" y="29"/>
                    <a:pt x="566" y="29"/>
                    <a:pt x="566" y="29"/>
                  </a:cubicBezTo>
                  <a:cubicBezTo>
                    <a:pt x="566" y="29"/>
                    <a:pt x="566" y="29"/>
                    <a:pt x="566" y="29"/>
                  </a:cubicBezTo>
                  <a:cubicBezTo>
                    <a:pt x="566" y="29"/>
                    <a:pt x="566" y="29"/>
                    <a:pt x="567" y="29"/>
                  </a:cubicBezTo>
                  <a:cubicBezTo>
                    <a:pt x="567" y="29"/>
                    <a:pt x="567" y="29"/>
                    <a:pt x="567" y="29"/>
                  </a:cubicBezTo>
                  <a:cubicBezTo>
                    <a:pt x="567" y="29"/>
                    <a:pt x="568" y="29"/>
                    <a:pt x="568" y="29"/>
                  </a:cubicBezTo>
                  <a:cubicBezTo>
                    <a:pt x="568" y="29"/>
                    <a:pt x="568" y="29"/>
                    <a:pt x="568" y="29"/>
                  </a:cubicBezTo>
                  <a:cubicBezTo>
                    <a:pt x="568" y="29"/>
                    <a:pt x="569" y="29"/>
                    <a:pt x="569" y="29"/>
                  </a:cubicBezTo>
                  <a:cubicBezTo>
                    <a:pt x="569" y="29"/>
                    <a:pt x="569" y="29"/>
                    <a:pt x="569" y="29"/>
                  </a:cubicBezTo>
                  <a:cubicBezTo>
                    <a:pt x="569" y="29"/>
                    <a:pt x="569" y="29"/>
                    <a:pt x="569" y="29"/>
                  </a:cubicBezTo>
                  <a:cubicBezTo>
                    <a:pt x="570" y="29"/>
                    <a:pt x="570" y="29"/>
                    <a:pt x="570" y="29"/>
                  </a:cubicBezTo>
                  <a:cubicBezTo>
                    <a:pt x="570" y="29"/>
                    <a:pt x="570" y="29"/>
                    <a:pt x="570" y="29"/>
                  </a:cubicBezTo>
                  <a:cubicBezTo>
                    <a:pt x="570" y="29"/>
                    <a:pt x="570" y="29"/>
                    <a:pt x="570" y="29"/>
                  </a:cubicBezTo>
                  <a:cubicBezTo>
                    <a:pt x="570" y="29"/>
                    <a:pt x="570" y="29"/>
                    <a:pt x="570" y="29"/>
                  </a:cubicBezTo>
                  <a:cubicBezTo>
                    <a:pt x="570" y="29"/>
                    <a:pt x="570" y="29"/>
                    <a:pt x="570" y="29"/>
                  </a:cubicBezTo>
                  <a:cubicBezTo>
                    <a:pt x="570" y="29"/>
                    <a:pt x="570" y="29"/>
                    <a:pt x="571" y="29"/>
                  </a:cubicBezTo>
                  <a:cubicBezTo>
                    <a:pt x="571" y="29"/>
                    <a:pt x="571" y="29"/>
                    <a:pt x="571" y="29"/>
                  </a:cubicBezTo>
                  <a:cubicBezTo>
                    <a:pt x="571" y="29"/>
                    <a:pt x="572" y="29"/>
                    <a:pt x="572" y="29"/>
                  </a:cubicBezTo>
                  <a:cubicBezTo>
                    <a:pt x="572" y="29"/>
                    <a:pt x="572" y="29"/>
                    <a:pt x="573" y="29"/>
                  </a:cubicBezTo>
                  <a:cubicBezTo>
                    <a:pt x="573" y="29"/>
                    <a:pt x="574" y="29"/>
                    <a:pt x="574" y="29"/>
                  </a:cubicBezTo>
                  <a:cubicBezTo>
                    <a:pt x="574" y="29"/>
                    <a:pt x="575" y="29"/>
                    <a:pt x="575" y="29"/>
                  </a:cubicBezTo>
                  <a:cubicBezTo>
                    <a:pt x="575" y="28"/>
                    <a:pt x="575" y="28"/>
                    <a:pt x="576" y="28"/>
                  </a:cubicBezTo>
                  <a:cubicBezTo>
                    <a:pt x="576" y="28"/>
                    <a:pt x="576" y="28"/>
                    <a:pt x="576" y="27"/>
                  </a:cubicBezTo>
                  <a:cubicBezTo>
                    <a:pt x="576" y="27"/>
                    <a:pt x="576" y="27"/>
                    <a:pt x="577" y="27"/>
                  </a:cubicBezTo>
                  <a:cubicBezTo>
                    <a:pt x="577" y="26"/>
                    <a:pt x="577" y="26"/>
                    <a:pt x="578" y="26"/>
                  </a:cubicBezTo>
                  <a:cubicBezTo>
                    <a:pt x="578" y="26"/>
                    <a:pt x="579" y="26"/>
                    <a:pt x="579" y="26"/>
                  </a:cubicBezTo>
                  <a:cubicBezTo>
                    <a:pt x="579" y="26"/>
                    <a:pt x="580" y="26"/>
                    <a:pt x="580" y="26"/>
                  </a:cubicBezTo>
                  <a:cubicBezTo>
                    <a:pt x="580" y="26"/>
                    <a:pt x="581" y="26"/>
                    <a:pt x="581" y="26"/>
                  </a:cubicBezTo>
                  <a:cubicBezTo>
                    <a:pt x="581" y="26"/>
                    <a:pt x="581" y="26"/>
                    <a:pt x="582" y="26"/>
                  </a:cubicBezTo>
                  <a:cubicBezTo>
                    <a:pt x="582" y="26"/>
                    <a:pt x="582" y="26"/>
                    <a:pt x="582" y="26"/>
                  </a:cubicBezTo>
                  <a:cubicBezTo>
                    <a:pt x="582" y="26"/>
                    <a:pt x="582" y="26"/>
                    <a:pt x="583" y="26"/>
                  </a:cubicBezTo>
                  <a:cubicBezTo>
                    <a:pt x="583" y="26"/>
                    <a:pt x="583" y="26"/>
                    <a:pt x="584" y="27"/>
                  </a:cubicBezTo>
                  <a:cubicBezTo>
                    <a:pt x="584" y="27"/>
                    <a:pt x="585" y="27"/>
                    <a:pt x="585" y="27"/>
                  </a:cubicBezTo>
                  <a:cubicBezTo>
                    <a:pt x="586" y="27"/>
                    <a:pt x="586" y="27"/>
                    <a:pt x="587" y="27"/>
                  </a:cubicBezTo>
                  <a:cubicBezTo>
                    <a:pt x="587" y="28"/>
                    <a:pt x="588" y="28"/>
                    <a:pt x="588" y="28"/>
                  </a:cubicBezTo>
                  <a:cubicBezTo>
                    <a:pt x="588" y="28"/>
                    <a:pt x="589" y="28"/>
                    <a:pt x="589" y="28"/>
                  </a:cubicBezTo>
                  <a:cubicBezTo>
                    <a:pt x="589" y="28"/>
                    <a:pt x="589" y="27"/>
                    <a:pt x="589" y="27"/>
                  </a:cubicBezTo>
                  <a:cubicBezTo>
                    <a:pt x="589" y="27"/>
                    <a:pt x="589" y="27"/>
                    <a:pt x="589" y="27"/>
                  </a:cubicBezTo>
                  <a:cubicBezTo>
                    <a:pt x="589" y="27"/>
                    <a:pt x="589" y="27"/>
                    <a:pt x="590" y="27"/>
                  </a:cubicBezTo>
                  <a:cubicBezTo>
                    <a:pt x="590" y="27"/>
                    <a:pt x="590" y="26"/>
                    <a:pt x="589" y="26"/>
                  </a:cubicBezTo>
                  <a:cubicBezTo>
                    <a:pt x="589" y="26"/>
                    <a:pt x="589" y="26"/>
                    <a:pt x="589" y="26"/>
                  </a:cubicBezTo>
                  <a:cubicBezTo>
                    <a:pt x="589" y="26"/>
                    <a:pt x="588" y="25"/>
                    <a:pt x="588" y="25"/>
                  </a:cubicBezTo>
                  <a:cubicBezTo>
                    <a:pt x="588" y="25"/>
                    <a:pt x="588" y="25"/>
                    <a:pt x="587" y="25"/>
                  </a:cubicBezTo>
                  <a:cubicBezTo>
                    <a:pt x="587" y="25"/>
                    <a:pt x="586" y="25"/>
                    <a:pt x="586" y="24"/>
                  </a:cubicBezTo>
                  <a:cubicBezTo>
                    <a:pt x="586" y="24"/>
                    <a:pt x="585" y="24"/>
                    <a:pt x="585" y="24"/>
                  </a:cubicBezTo>
                  <a:cubicBezTo>
                    <a:pt x="585" y="24"/>
                    <a:pt x="585" y="23"/>
                    <a:pt x="584" y="23"/>
                  </a:cubicBezTo>
                  <a:cubicBezTo>
                    <a:pt x="584" y="23"/>
                    <a:pt x="584" y="23"/>
                    <a:pt x="584" y="23"/>
                  </a:cubicBezTo>
                  <a:cubicBezTo>
                    <a:pt x="584" y="23"/>
                    <a:pt x="584" y="23"/>
                    <a:pt x="584" y="23"/>
                  </a:cubicBezTo>
                  <a:cubicBezTo>
                    <a:pt x="584" y="22"/>
                    <a:pt x="585" y="22"/>
                    <a:pt x="585" y="22"/>
                  </a:cubicBezTo>
                  <a:cubicBezTo>
                    <a:pt x="586" y="22"/>
                    <a:pt x="586" y="22"/>
                    <a:pt x="587" y="22"/>
                  </a:cubicBezTo>
                  <a:cubicBezTo>
                    <a:pt x="588" y="22"/>
                    <a:pt x="588" y="21"/>
                    <a:pt x="589" y="21"/>
                  </a:cubicBezTo>
                  <a:cubicBezTo>
                    <a:pt x="590" y="21"/>
                    <a:pt x="591" y="21"/>
                    <a:pt x="592" y="21"/>
                  </a:cubicBezTo>
                  <a:cubicBezTo>
                    <a:pt x="593" y="21"/>
                    <a:pt x="593" y="21"/>
                    <a:pt x="593" y="21"/>
                  </a:cubicBezTo>
                  <a:cubicBezTo>
                    <a:pt x="594" y="21"/>
                    <a:pt x="594" y="21"/>
                    <a:pt x="594" y="21"/>
                  </a:cubicBezTo>
                  <a:cubicBezTo>
                    <a:pt x="595" y="21"/>
                    <a:pt x="595" y="21"/>
                    <a:pt x="595" y="21"/>
                  </a:cubicBezTo>
                  <a:cubicBezTo>
                    <a:pt x="596" y="21"/>
                    <a:pt x="596" y="21"/>
                    <a:pt x="596" y="22"/>
                  </a:cubicBezTo>
                  <a:cubicBezTo>
                    <a:pt x="596" y="22"/>
                    <a:pt x="596" y="22"/>
                    <a:pt x="597" y="22"/>
                  </a:cubicBezTo>
                  <a:cubicBezTo>
                    <a:pt x="597" y="22"/>
                    <a:pt x="597" y="22"/>
                    <a:pt x="597" y="22"/>
                  </a:cubicBezTo>
                  <a:cubicBezTo>
                    <a:pt x="597" y="22"/>
                    <a:pt x="598" y="22"/>
                    <a:pt x="598" y="22"/>
                  </a:cubicBezTo>
                  <a:cubicBezTo>
                    <a:pt x="598" y="22"/>
                    <a:pt x="598" y="22"/>
                    <a:pt x="598" y="22"/>
                  </a:cubicBezTo>
                  <a:cubicBezTo>
                    <a:pt x="599" y="22"/>
                    <a:pt x="599" y="22"/>
                    <a:pt x="599" y="22"/>
                  </a:cubicBezTo>
                  <a:cubicBezTo>
                    <a:pt x="599" y="22"/>
                    <a:pt x="600" y="22"/>
                    <a:pt x="600" y="22"/>
                  </a:cubicBezTo>
                  <a:cubicBezTo>
                    <a:pt x="600" y="21"/>
                    <a:pt x="600" y="21"/>
                    <a:pt x="600" y="21"/>
                  </a:cubicBezTo>
                  <a:cubicBezTo>
                    <a:pt x="601" y="21"/>
                    <a:pt x="601" y="21"/>
                    <a:pt x="601" y="21"/>
                  </a:cubicBezTo>
                  <a:cubicBezTo>
                    <a:pt x="601" y="21"/>
                    <a:pt x="601" y="21"/>
                    <a:pt x="601" y="21"/>
                  </a:cubicBezTo>
                  <a:cubicBezTo>
                    <a:pt x="601" y="21"/>
                    <a:pt x="601" y="20"/>
                    <a:pt x="601" y="20"/>
                  </a:cubicBezTo>
                  <a:cubicBezTo>
                    <a:pt x="601" y="20"/>
                    <a:pt x="601" y="20"/>
                    <a:pt x="601" y="20"/>
                  </a:cubicBezTo>
                  <a:cubicBezTo>
                    <a:pt x="601" y="20"/>
                    <a:pt x="601" y="20"/>
                    <a:pt x="601" y="20"/>
                  </a:cubicBezTo>
                  <a:cubicBezTo>
                    <a:pt x="601" y="19"/>
                    <a:pt x="601" y="19"/>
                    <a:pt x="601" y="19"/>
                  </a:cubicBezTo>
                  <a:cubicBezTo>
                    <a:pt x="601" y="19"/>
                    <a:pt x="601" y="19"/>
                    <a:pt x="601" y="19"/>
                  </a:cubicBezTo>
                  <a:cubicBezTo>
                    <a:pt x="601" y="19"/>
                    <a:pt x="601" y="19"/>
                    <a:pt x="601" y="19"/>
                  </a:cubicBezTo>
                  <a:cubicBezTo>
                    <a:pt x="601" y="19"/>
                    <a:pt x="601" y="18"/>
                    <a:pt x="601" y="18"/>
                  </a:cubicBezTo>
                  <a:cubicBezTo>
                    <a:pt x="601" y="18"/>
                    <a:pt x="601" y="18"/>
                    <a:pt x="601" y="18"/>
                  </a:cubicBezTo>
                  <a:cubicBezTo>
                    <a:pt x="601" y="17"/>
                    <a:pt x="601" y="17"/>
                    <a:pt x="601" y="17"/>
                  </a:cubicBezTo>
                  <a:cubicBezTo>
                    <a:pt x="601" y="17"/>
                    <a:pt x="601" y="16"/>
                    <a:pt x="600" y="16"/>
                  </a:cubicBezTo>
                  <a:cubicBezTo>
                    <a:pt x="600" y="16"/>
                    <a:pt x="600" y="16"/>
                    <a:pt x="599" y="16"/>
                  </a:cubicBezTo>
                  <a:cubicBezTo>
                    <a:pt x="599" y="16"/>
                    <a:pt x="599" y="16"/>
                    <a:pt x="599" y="16"/>
                  </a:cubicBezTo>
                  <a:cubicBezTo>
                    <a:pt x="599" y="15"/>
                    <a:pt x="599" y="15"/>
                    <a:pt x="599" y="14"/>
                  </a:cubicBezTo>
                  <a:cubicBezTo>
                    <a:pt x="600" y="14"/>
                    <a:pt x="600" y="13"/>
                    <a:pt x="601" y="13"/>
                  </a:cubicBezTo>
                  <a:cubicBezTo>
                    <a:pt x="601" y="12"/>
                    <a:pt x="602" y="11"/>
                    <a:pt x="603" y="11"/>
                  </a:cubicBezTo>
                  <a:cubicBezTo>
                    <a:pt x="603" y="10"/>
                    <a:pt x="604" y="10"/>
                    <a:pt x="605" y="10"/>
                  </a:cubicBezTo>
                  <a:cubicBezTo>
                    <a:pt x="605" y="9"/>
                    <a:pt x="605" y="9"/>
                    <a:pt x="606" y="9"/>
                  </a:cubicBezTo>
                  <a:cubicBezTo>
                    <a:pt x="606" y="9"/>
                    <a:pt x="606" y="9"/>
                    <a:pt x="606" y="9"/>
                  </a:cubicBezTo>
                  <a:cubicBezTo>
                    <a:pt x="606" y="8"/>
                    <a:pt x="607" y="8"/>
                    <a:pt x="607" y="8"/>
                  </a:cubicBezTo>
                  <a:cubicBezTo>
                    <a:pt x="607" y="8"/>
                    <a:pt x="607" y="7"/>
                    <a:pt x="607" y="7"/>
                  </a:cubicBezTo>
                  <a:cubicBezTo>
                    <a:pt x="608" y="7"/>
                    <a:pt x="608" y="6"/>
                    <a:pt x="608" y="6"/>
                  </a:cubicBezTo>
                  <a:cubicBezTo>
                    <a:pt x="609" y="5"/>
                    <a:pt x="609" y="5"/>
                    <a:pt x="610" y="5"/>
                  </a:cubicBezTo>
                  <a:cubicBezTo>
                    <a:pt x="610" y="4"/>
                    <a:pt x="611" y="4"/>
                    <a:pt x="611" y="4"/>
                  </a:cubicBezTo>
                  <a:cubicBezTo>
                    <a:pt x="612" y="3"/>
                    <a:pt x="613" y="3"/>
                    <a:pt x="614" y="3"/>
                  </a:cubicBezTo>
                  <a:cubicBezTo>
                    <a:pt x="614" y="3"/>
                    <a:pt x="615" y="3"/>
                    <a:pt x="615" y="3"/>
                  </a:cubicBezTo>
                  <a:cubicBezTo>
                    <a:pt x="616" y="3"/>
                    <a:pt x="616" y="2"/>
                    <a:pt x="617" y="2"/>
                  </a:cubicBezTo>
                  <a:cubicBezTo>
                    <a:pt x="617" y="2"/>
                    <a:pt x="618" y="2"/>
                    <a:pt x="618" y="2"/>
                  </a:cubicBezTo>
                  <a:cubicBezTo>
                    <a:pt x="619" y="2"/>
                    <a:pt x="619" y="2"/>
                    <a:pt x="620" y="2"/>
                  </a:cubicBezTo>
                  <a:cubicBezTo>
                    <a:pt x="620" y="2"/>
                    <a:pt x="620" y="1"/>
                    <a:pt x="621" y="1"/>
                  </a:cubicBezTo>
                  <a:cubicBezTo>
                    <a:pt x="621" y="1"/>
                    <a:pt x="622" y="1"/>
                    <a:pt x="622" y="1"/>
                  </a:cubicBezTo>
                  <a:cubicBezTo>
                    <a:pt x="622" y="1"/>
                    <a:pt x="623" y="1"/>
                    <a:pt x="623" y="1"/>
                  </a:cubicBezTo>
                  <a:cubicBezTo>
                    <a:pt x="623" y="1"/>
                    <a:pt x="623" y="1"/>
                    <a:pt x="624" y="1"/>
                  </a:cubicBezTo>
                  <a:cubicBezTo>
                    <a:pt x="624" y="1"/>
                    <a:pt x="624" y="1"/>
                    <a:pt x="624" y="1"/>
                  </a:cubicBezTo>
                  <a:cubicBezTo>
                    <a:pt x="624" y="1"/>
                    <a:pt x="624" y="1"/>
                    <a:pt x="624" y="1"/>
                  </a:cubicBezTo>
                  <a:cubicBezTo>
                    <a:pt x="624" y="1"/>
                    <a:pt x="624" y="1"/>
                    <a:pt x="624" y="1"/>
                  </a:cubicBezTo>
                  <a:cubicBezTo>
                    <a:pt x="624" y="1"/>
                    <a:pt x="624" y="1"/>
                    <a:pt x="624" y="1"/>
                  </a:cubicBezTo>
                  <a:cubicBezTo>
                    <a:pt x="625" y="1"/>
                    <a:pt x="625" y="1"/>
                    <a:pt x="626" y="1"/>
                  </a:cubicBezTo>
                  <a:cubicBezTo>
                    <a:pt x="626" y="1"/>
                    <a:pt x="627" y="1"/>
                    <a:pt x="628" y="1"/>
                  </a:cubicBezTo>
                  <a:cubicBezTo>
                    <a:pt x="628" y="2"/>
                    <a:pt x="629" y="2"/>
                    <a:pt x="629" y="2"/>
                  </a:cubicBezTo>
                  <a:cubicBezTo>
                    <a:pt x="630" y="2"/>
                    <a:pt x="631" y="2"/>
                    <a:pt x="631" y="2"/>
                  </a:cubicBezTo>
                  <a:cubicBezTo>
                    <a:pt x="631" y="2"/>
                    <a:pt x="631" y="3"/>
                    <a:pt x="632" y="3"/>
                  </a:cubicBezTo>
                  <a:cubicBezTo>
                    <a:pt x="632" y="3"/>
                    <a:pt x="632" y="3"/>
                    <a:pt x="632" y="3"/>
                  </a:cubicBezTo>
                  <a:cubicBezTo>
                    <a:pt x="632" y="3"/>
                    <a:pt x="632" y="3"/>
                    <a:pt x="632" y="3"/>
                  </a:cubicBezTo>
                  <a:cubicBezTo>
                    <a:pt x="633" y="3"/>
                    <a:pt x="633" y="3"/>
                    <a:pt x="633" y="3"/>
                  </a:cubicBezTo>
                  <a:cubicBezTo>
                    <a:pt x="633" y="3"/>
                    <a:pt x="633" y="3"/>
                    <a:pt x="634" y="3"/>
                  </a:cubicBezTo>
                  <a:cubicBezTo>
                    <a:pt x="634" y="3"/>
                    <a:pt x="634" y="3"/>
                    <a:pt x="635" y="3"/>
                  </a:cubicBezTo>
                  <a:cubicBezTo>
                    <a:pt x="635" y="3"/>
                    <a:pt x="635" y="3"/>
                    <a:pt x="635" y="3"/>
                  </a:cubicBezTo>
                  <a:cubicBezTo>
                    <a:pt x="636" y="3"/>
                    <a:pt x="636" y="3"/>
                    <a:pt x="636" y="3"/>
                  </a:cubicBezTo>
                  <a:cubicBezTo>
                    <a:pt x="637" y="3"/>
                    <a:pt x="637" y="3"/>
                    <a:pt x="637" y="3"/>
                  </a:cubicBezTo>
                  <a:cubicBezTo>
                    <a:pt x="638" y="3"/>
                    <a:pt x="638" y="4"/>
                    <a:pt x="638" y="4"/>
                  </a:cubicBezTo>
                  <a:cubicBezTo>
                    <a:pt x="638" y="4"/>
                    <a:pt x="639" y="4"/>
                    <a:pt x="639" y="4"/>
                  </a:cubicBezTo>
                  <a:cubicBezTo>
                    <a:pt x="639" y="4"/>
                    <a:pt x="639" y="4"/>
                    <a:pt x="640" y="4"/>
                  </a:cubicBezTo>
                  <a:cubicBezTo>
                    <a:pt x="640" y="5"/>
                    <a:pt x="640" y="5"/>
                    <a:pt x="640" y="5"/>
                  </a:cubicBezTo>
                  <a:cubicBezTo>
                    <a:pt x="640" y="5"/>
                    <a:pt x="640" y="5"/>
                    <a:pt x="640" y="5"/>
                  </a:cubicBezTo>
                  <a:cubicBezTo>
                    <a:pt x="640" y="5"/>
                    <a:pt x="640" y="6"/>
                    <a:pt x="640" y="6"/>
                  </a:cubicBezTo>
                  <a:cubicBezTo>
                    <a:pt x="641" y="6"/>
                    <a:pt x="641" y="6"/>
                    <a:pt x="640" y="6"/>
                  </a:cubicBezTo>
                  <a:cubicBezTo>
                    <a:pt x="640" y="6"/>
                    <a:pt x="640" y="6"/>
                    <a:pt x="640" y="6"/>
                  </a:cubicBezTo>
                  <a:cubicBezTo>
                    <a:pt x="640" y="6"/>
                    <a:pt x="640" y="6"/>
                    <a:pt x="640" y="6"/>
                  </a:cubicBezTo>
                  <a:cubicBezTo>
                    <a:pt x="640" y="6"/>
                    <a:pt x="640" y="6"/>
                    <a:pt x="640" y="7"/>
                  </a:cubicBezTo>
                  <a:cubicBezTo>
                    <a:pt x="640" y="7"/>
                    <a:pt x="639" y="7"/>
                    <a:pt x="639" y="7"/>
                  </a:cubicBezTo>
                  <a:cubicBezTo>
                    <a:pt x="639" y="7"/>
                    <a:pt x="638" y="7"/>
                    <a:pt x="638" y="7"/>
                  </a:cubicBezTo>
                  <a:cubicBezTo>
                    <a:pt x="638" y="7"/>
                    <a:pt x="637" y="7"/>
                    <a:pt x="637" y="7"/>
                  </a:cubicBezTo>
                  <a:cubicBezTo>
                    <a:pt x="637" y="7"/>
                    <a:pt x="636" y="8"/>
                    <a:pt x="636" y="8"/>
                  </a:cubicBezTo>
                  <a:cubicBezTo>
                    <a:pt x="636" y="8"/>
                    <a:pt x="635" y="8"/>
                    <a:pt x="635" y="8"/>
                  </a:cubicBezTo>
                  <a:cubicBezTo>
                    <a:pt x="635" y="8"/>
                    <a:pt x="634" y="9"/>
                    <a:pt x="634" y="9"/>
                  </a:cubicBezTo>
                  <a:cubicBezTo>
                    <a:pt x="634" y="9"/>
                    <a:pt x="633" y="9"/>
                    <a:pt x="633" y="9"/>
                  </a:cubicBezTo>
                  <a:cubicBezTo>
                    <a:pt x="633" y="9"/>
                    <a:pt x="633" y="9"/>
                    <a:pt x="632" y="9"/>
                  </a:cubicBezTo>
                  <a:cubicBezTo>
                    <a:pt x="632" y="9"/>
                    <a:pt x="632" y="10"/>
                    <a:pt x="631" y="10"/>
                  </a:cubicBezTo>
                  <a:cubicBezTo>
                    <a:pt x="631" y="10"/>
                    <a:pt x="631" y="10"/>
                    <a:pt x="630" y="10"/>
                  </a:cubicBezTo>
                  <a:cubicBezTo>
                    <a:pt x="630" y="10"/>
                    <a:pt x="629" y="10"/>
                    <a:pt x="629" y="10"/>
                  </a:cubicBezTo>
                  <a:cubicBezTo>
                    <a:pt x="628" y="10"/>
                    <a:pt x="628" y="10"/>
                    <a:pt x="628" y="10"/>
                  </a:cubicBezTo>
                  <a:cubicBezTo>
                    <a:pt x="627" y="11"/>
                    <a:pt x="627" y="11"/>
                    <a:pt x="627" y="11"/>
                  </a:cubicBezTo>
                  <a:cubicBezTo>
                    <a:pt x="627" y="11"/>
                    <a:pt x="627" y="11"/>
                    <a:pt x="627" y="11"/>
                  </a:cubicBezTo>
                  <a:cubicBezTo>
                    <a:pt x="628" y="11"/>
                    <a:pt x="628" y="11"/>
                    <a:pt x="628" y="11"/>
                  </a:cubicBezTo>
                  <a:cubicBezTo>
                    <a:pt x="628" y="11"/>
                    <a:pt x="628" y="11"/>
                    <a:pt x="628" y="11"/>
                  </a:cubicBezTo>
                  <a:cubicBezTo>
                    <a:pt x="628" y="11"/>
                    <a:pt x="628" y="11"/>
                    <a:pt x="629" y="11"/>
                  </a:cubicBezTo>
                  <a:cubicBezTo>
                    <a:pt x="629" y="11"/>
                    <a:pt x="629" y="11"/>
                    <a:pt x="629" y="11"/>
                  </a:cubicBezTo>
                  <a:cubicBezTo>
                    <a:pt x="629" y="11"/>
                    <a:pt x="629" y="11"/>
                    <a:pt x="629" y="11"/>
                  </a:cubicBezTo>
                  <a:cubicBezTo>
                    <a:pt x="629" y="11"/>
                    <a:pt x="629" y="11"/>
                    <a:pt x="630" y="11"/>
                  </a:cubicBezTo>
                  <a:cubicBezTo>
                    <a:pt x="630" y="11"/>
                    <a:pt x="630" y="11"/>
                    <a:pt x="630" y="11"/>
                  </a:cubicBezTo>
                  <a:cubicBezTo>
                    <a:pt x="630" y="11"/>
                    <a:pt x="630" y="11"/>
                    <a:pt x="630" y="11"/>
                  </a:cubicBezTo>
                  <a:cubicBezTo>
                    <a:pt x="631" y="11"/>
                    <a:pt x="632" y="11"/>
                    <a:pt x="633" y="12"/>
                  </a:cubicBezTo>
                  <a:cubicBezTo>
                    <a:pt x="634" y="12"/>
                    <a:pt x="635" y="12"/>
                    <a:pt x="636" y="12"/>
                  </a:cubicBezTo>
                  <a:cubicBezTo>
                    <a:pt x="636" y="12"/>
                    <a:pt x="637" y="12"/>
                    <a:pt x="637" y="12"/>
                  </a:cubicBezTo>
                  <a:cubicBezTo>
                    <a:pt x="638" y="12"/>
                    <a:pt x="638" y="12"/>
                    <a:pt x="638" y="13"/>
                  </a:cubicBezTo>
                  <a:cubicBezTo>
                    <a:pt x="638" y="13"/>
                    <a:pt x="639" y="13"/>
                    <a:pt x="639" y="13"/>
                  </a:cubicBezTo>
                  <a:cubicBezTo>
                    <a:pt x="639" y="13"/>
                    <a:pt x="639" y="13"/>
                    <a:pt x="640" y="13"/>
                  </a:cubicBezTo>
                  <a:cubicBezTo>
                    <a:pt x="640" y="13"/>
                    <a:pt x="640" y="13"/>
                    <a:pt x="641" y="13"/>
                  </a:cubicBezTo>
                  <a:cubicBezTo>
                    <a:pt x="642" y="13"/>
                    <a:pt x="642" y="13"/>
                    <a:pt x="643" y="13"/>
                  </a:cubicBezTo>
                  <a:cubicBezTo>
                    <a:pt x="644" y="13"/>
                    <a:pt x="644" y="13"/>
                    <a:pt x="644" y="13"/>
                  </a:cubicBezTo>
                  <a:cubicBezTo>
                    <a:pt x="644" y="13"/>
                    <a:pt x="645" y="13"/>
                    <a:pt x="645" y="13"/>
                  </a:cubicBezTo>
                  <a:cubicBezTo>
                    <a:pt x="645" y="13"/>
                    <a:pt x="645" y="13"/>
                    <a:pt x="645" y="13"/>
                  </a:cubicBezTo>
                  <a:cubicBezTo>
                    <a:pt x="646" y="13"/>
                    <a:pt x="646" y="13"/>
                    <a:pt x="646" y="13"/>
                  </a:cubicBezTo>
                  <a:cubicBezTo>
                    <a:pt x="646" y="13"/>
                    <a:pt x="647" y="13"/>
                    <a:pt x="647" y="13"/>
                  </a:cubicBezTo>
                  <a:cubicBezTo>
                    <a:pt x="647" y="13"/>
                    <a:pt x="647" y="13"/>
                    <a:pt x="647" y="13"/>
                  </a:cubicBezTo>
                  <a:cubicBezTo>
                    <a:pt x="648" y="13"/>
                    <a:pt x="648" y="13"/>
                    <a:pt x="648" y="13"/>
                  </a:cubicBezTo>
                  <a:cubicBezTo>
                    <a:pt x="648" y="13"/>
                    <a:pt x="649" y="13"/>
                    <a:pt x="649" y="13"/>
                  </a:cubicBezTo>
                  <a:cubicBezTo>
                    <a:pt x="649" y="13"/>
                    <a:pt x="650" y="13"/>
                    <a:pt x="650" y="13"/>
                  </a:cubicBezTo>
                  <a:cubicBezTo>
                    <a:pt x="650" y="13"/>
                    <a:pt x="651" y="13"/>
                    <a:pt x="651" y="13"/>
                  </a:cubicBezTo>
                  <a:cubicBezTo>
                    <a:pt x="651" y="13"/>
                    <a:pt x="651" y="13"/>
                    <a:pt x="651" y="13"/>
                  </a:cubicBezTo>
                  <a:cubicBezTo>
                    <a:pt x="652" y="13"/>
                    <a:pt x="652" y="13"/>
                    <a:pt x="652" y="13"/>
                  </a:cubicBezTo>
                  <a:cubicBezTo>
                    <a:pt x="652" y="14"/>
                    <a:pt x="652" y="14"/>
                    <a:pt x="651" y="14"/>
                  </a:cubicBezTo>
                  <a:cubicBezTo>
                    <a:pt x="651" y="14"/>
                    <a:pt x="651" y="14"/>
                    <a:pt x="651" y="15"/>
                  </a:cubicBezTo>
                  <a:cubicBezTo>
                    <a:pt x="650" y="15"/>
                    <a:pt x="650" y="15"/>
                    <a:pt x="650" y="16"/>
                  </a:cubicBezTo>
                  <a:cubicBezTo>
                    <a:pt x="650" y="16"/>
                    <a:pt x="650" y="16"/>
                    <a:pt x="649" y="16"/>
                  </a:cubicBezTo>
                  <a:cubicBezTo>
                    <a:pt x="649" y="17"/>
                    <a:pt x="648" y="17"/>
                    <a:pt x="648" y="18"/>
                  </a:cubicBezTo>
                  <a:cubicBezTo>
                    <a:pt x="647" y="18"/>
                    <a:pt x="647" y="19"/>
                    <a:pt x="647" y="19"/>
                  </a:cubicBezTo>
                  <a:cubicBezTo>
                    <a:pt x="646" y="20"/>
                    <a:pt x="646" y="20"/>
                    <a:pt x="646" y="20"/>
                  </a:cubicBezTo>
                  <a:cubicBezTo>
                    <a:pt x="646" y="20"/>
                    <a:pt x="646" y="21"/>
                    <a:pt x="646" y="21"/>
                  </a:cubicBezTo>
                  <a:cubicBezTo>
                    <a:pt x="646" y="21"/>
                    <a:pt x="646" y="21"/>
                    <a:pt x="646" y="21"/>
                  </a:cubicBezTo>
                  <a:cubicBezTo>
                    <a:pt x="647" y="21"/>
                    <a:pt x="647" y="21"/>
                    <a:pt x="647" y="21"/>
                  </a:cubicBezTo>
                  <a:cubicBezTo>
                    <a:pt x="648" y="21"/>
                    <a:pt x="648" y="22"/>
                    <a:pt x="649" y="22"/>
                  </a:cubicBezTo>
                  <a:cubicBezTo>
                    <a:pt x="649" y="22"/>
                    <a:pt x="650" y="22"/>
                    <a:pt x="650" y="22"/>
                  </a:cubicBezTo>
                  <a:cubicBezTo>
                    <a:pt x="651" y="22"/>
                    <a:pt x="652" y="22"/>
                    <a:pt x="652" y="22"/>
                  </a:cubicBezTo>
                  <a:cubicBezTo>
                    <a:pt x="653" y="22"/>
                    <a:pt x="654" y="22"/>
                    <a:pt x="654" y="22"/>
                  </a:cubicBezTo>
                  <a:cubicBezTo>
                    <a:pt x="655" y="22"/>
                    <a:pt x="656" y="21"/>
                    <a:pt x="656" y="21"/>
                  </a:cubicBezTo>
                  <a:cubicBezTo>
                    <a:pt x="657" y="21"/>
                    <a:pt x="657" y="21"/>
                    <a:pt x="657" y="21"/>
                  </a:cubicBezTo>
                  <a:cubicBezTo>
                    <a:pt x="657" y="20"/>
                    <a:pt x="657" y="20"/>
                    <a:pt x="657" y="20"/>
                  </a:cubicBezTo>
                  <a:cubicBezTo>
                    <a:pt x="657" y="19"/>
                    <a:pt x="658" y="19"/>
                    <a:pt x="658" y="19"/>
                  </a:cubicBezTo>
                  <a:cubicBezTo>
                    <a:pt x="658" y="18"/>
                    <a:pt x="658" y="18"/>
                    <a:pt x="659" y="18"/>
                  </a:cubicBezTo>
                  <a:cubicBezTo>
                    <a:pt x="659" y="18"/>
                    <a:pt x="659" y="18"/>
                    <a:pt x="660" y="17"/>
                  </a:cubicBezTo>
                  <a:cubicBezTo>
                    <a:pt x="660" y="17"/>
                    <a:pt x="661" y="17"/>
                    <a:pt x="661" y="17"/>
                  </a:cubicBezTo>
                  <a:cubicBezTo>
                    <a:pt x="661" y="17"/>
                    <a:pt x="661" y="17"/>
                    <a:pt x="661" y="17"/>
                  </a:cubicBezTo>
                  <a:cubicBezTo>
                    <a:pt x="661" y="17"/>
                    <a:pt x="662" y="17"/>
                    <a:pt x="662" y="17"/>
                  </a:cubicBezTo>
                  <a:cubicBezTo>
                    <a:pt x="662" y="17"/>
                    <a:pt x="662" y="17"/>
                    <a:pt x="662" y="17"/>
                  </a:cubicBezTo>
                  <a:cubicBezTo>
                    <a:pt x="662" y="17"/>
                    <a:pt x="662" y="17"/>
                    <a:pt x="662" y="17"/>
                  </a:cubicBezTo>
                  <a:cubicBezTo>
                    <a:pt x="662" y="17"/>
                    <a:pt x="663" y="18"/>
                    <a:pt x="663" y="18"/>
                  </a:cubicBezTo>
                  <a:cubicBezTo>
                    <a:pt x="663" y="18"/>
                    <a:pt x="664" y="18"/>
                    <a:pt x="664" y="18"/>
                  </a:cubicBezTo>
                  <a:cubicBezTo>
                    <a:pt x="665" y="18"/>
                    <a:pt x="665" y="18"/>
                    <a:pt x="666" y="18"/>
                  </a:cubicBezTo>
                  <a:cubicBezTo>
                    <a:pt x="666" y="18"/>
                    <a:pt x="667" y="18"/>
                    <a:pt x="668" y="18"/>
                  </a:cubicBezTo>
                  <a:cubicBezTo>
                    <a:pt x="668" y="18"/>
                    <a:pt x="669" y="18"/>
                    <a:pt x="670" y="18"/>
                  </a:cubicBezTo>
                  <a:cubicBezTo>
                    <a:pt x="670" y="18"/>
                    <a:pt x="671" y="18"/>
                    <a:pt x="671" y="18"/>
                  </a:cubicBezTo>
                  <a:cubicBezTo>
                    <a:pt x="671" y="18"/>
                    <a:pt x="672" y="17"/>
                    <a:pt x="672" y="17"/>
                  </a:cubicBezTo>
                  <a:cubicBezTo>
                    <a:pt x="672" y="17"/>
                    <a:pt x="673" y="17"/>
                    <a:pt x="673" y="17"/>
                  </a:cubicBezTo>
                  <a:cubicBezTo>
                    <a:pt x="673" y="17"/>
                    <a:pt x="673" y="17"/>
                    <a:pt x="673" y="17"/>
                  </a:cubicBezTo>
                  <a:cubicBezTo>
                    <a:pt x="673" y="17"/>
                    <a:pt x="673" y="17"/>
                    <a:pt x="674" y="17"/>
                  </a:cubicBezTo>
                  <a:cubicBezTo>
                    <a:pt x="674" y="17"/>
                    <a:pt x="674" y="17"/>
                    <a:pt x="674" y="17"/>
                  </a:cubicBezTo>
                  <a:cubicBezTo>
                    <a:pt x="674" y="17"/>
                    <a:pt x="674" y="17"/>
                    <a:pt x="675" y="17"/>
                  </a:cubicBezTo>
                  <a:cubicBezTo>
                    <a:pt x="675" y="17"/>
                    <a:pt x="675" y="17"/>
                    <a:pt x="675" y="17"/>
                  </a:cubicBezTo>
                  <a:cubicBezTo>
                    <a:pt x="675" y="17"/>
                    <a:pt x="676" y="18"/>
                    <a:pt x="676" y="18"/>
                  </a:cubicBezTo>
                  <a:cubicBezTo>
                    <a:pt x="676" y="18"/>
                    <a:pt x="676" y="18"/>
                    <a:pt x="676" y="18"/>
                  </a:cubicBezTo>
                  <a:cubicBezTo>
                    <a:pt x="676" y="18"/>
                    <a:pt x="677" y="18"/>
                    <a:pt x="677" y="18"/>
                  </a:cubicBezTo>
                  <a:cubicBezTo>
                    <a:pt x="677" y="18"/>
                    <a:pt x="677" y="18"/>
                    <a:pt x="677" y="18"/>
                  </a:cubicBezTo>
                  <a:cubicBezTo>
                    <a:pt x="677" y="18"/>
                    <a:pt x="677" y="18"/>
                    <a:pt x="677" y="18"/>
                  </a:cubicBezTo>
                  <a:cubicBezTo>
                    <a:pt x="678" y="18"/>
                    <a:pt x="678" y="18"/>
                    <a:pt x="678" y="18"/>
                  </a:cubicBezTo>
                  <a:cubicBezTo>
                    <a:pt x="678" y="18"/>
                    <a:pt x="678" y="18"/>
                    <a:pt x="678" y="18"/>
                  </a:cubicBezTo>
                  <a:cubicBezTo>
                    <a:pt x="678" y="17"/>
                    <a:pt x="678" y="17"/>
                    <a:pt x="678" y="17"/>
                  </a:cubicBezTo>
                  <a:cubicBezTo>
                    <a:pt x="679" y="17"/>
                    <a:pt x="679" y="17"/>
                    <a:pt x="679" y="17"/>
                  </a:cubicBezTo>
                  <a:cubicBezTo>
                    <a:pt x="679" y="17"/>
                    <a:pt x="680" y="17"/>
                    <a:pt x="681" y="18"/>
                  </a:cubicBezTo>
                  <a:cubicBezTo>
                    <a:pt x="682" y="18"/>
                    <a:pt x="683" y="18"/>
                    <a:pt x="684" y="18"/>
                  </a:cubicBezTo>
                  <a:cubicBezTo>
                    <a:pt x="685" y="18"/>
                    <a:pt x="686" y="19"/>
                    <a:pt x="687" y="19"/>
                  </a:cubicBezTo>
                  <a:cubicBezTo>
                    <a:pt x="688" y="19"/>
                    <a:pt x="689" y="20"/>
                    <a:pt x="689" y="20"/>
                  </a:cubicBezTo>
                  <a:cubicBezTo>
                    <a:pt x="689" y="20"/>
                    <a:pt x="690" y="20"/>
                    <a:pt x="690" y="21"/>
                  </a:cubicBezTo>
                  <a:cubicBezTo>
                    <a:pt x="690" y="21"/>
                    <a:pt x="690" y="21"/>
                    <a:pt x="690" y="21"/>
                  </a:cubicBezTo>
                  <a:cubicBezTo>
                    <a:pt x="691" y="21"/>
                    <a:pt x="691" y="21"/>
                    <a:pt x="691" y="21"/>
                  </a:cubicBezTo>
                  <a:cubicBezTo>
                    <a:pt x="691" y="21"/>
                    <a:pt x="691" y="21"/>
                    <a:pt x="692" y="21"/>
                  </a:cubicBezTo>
                  <a:cubicBezTo>
                    <a:pt x="692" y="21"/>
                    <a:pt x="692" y="21"/>
                    <a:pt x="692" y="21"/>
                  </a:cubicBezTo>
                  <a:cubicBezTo>
                    <a:pt x="693" y="21"/>
                    <a:pt x="693" y="21"/>
                    <a:pt x="693" y="21"/>
                  </a:cubicBezTo>
                  <a:cubicBezTo>
                    <a:pt x="693" y="21"/>
                    <a:pt x="694" y="21"/>
                    <a:pt x="694" y="21"/>
                  </a:cubicBezTo>
                  <a:cubicBezTo>
                    <a:pt x="694" y="20"/>
                    <a:pt x="694" y="20"/>
                    <a:pt x="694" y="20"/>
                  </a:cubicBezTo>
                  <a:cubicBezTo>
                    <a:pt x="695" y="20"/>
                    <a:pt x="695" y="20"/>
                    <a:pt x="695" y="20"/>
                  </a:cubicBezTo>
                  <a:cubicBezTo>
                    <a:pt x="695" y="20"/>
                    <a:pt x="695" y="20"/>
                    <a:pt x="695" y="20"/>
                  </a:cubicBezTo>
                  <a:cubicBezTo>
                    <a:pt x="695" y="20"/>
                    <a:pt x="695" y="20"/>
                    <a:pt x="696" y="20"/>
                  </a:cubicBezTo>
                  <a:cubicBezTo>
                    <a:pt x="696" y="20"/>
                    <a:pt x="696" y="20"/>
                    <a:pt x="696" y="20"/>
                  </a:cubicBezTo>
                  <a:cubicBezTo>
                    <a:pt x="696" y="20"/>
                    <a:pt x="696" y="20"/>
                    <a:pt x="696" y="20"/>
                  </a:cubicBezTo>
                  <a:cubicBezTo>
                    <a:pt x="696" y="20"/>
                    <a:pt x="696" y="20"/>
                    <a:pt x="696" y="20"/>
                  </a:cubicBezTo>
                  <a:cubicBezTo>
                    <a:pt x="696" y="20"/>
                    <a:pt x="696" y="20"/>
                    <a:pt x="696" y="20"/>
                  </a:cubicBezTo>
                  <a:cubicBezTo>
                    <a:pt x="696" y="20"/>
                    <a:pt x="696" y="20"/>
                    <a:pt x="696" y="20"/>
                  </a:cubicBezTo>
                  <a:cubicBezTo>
                    <a:pt x="697" y="20"/>
                    <a:pt x="697" y="21"/>
                    <a:pt x="697" y="21"/>
                  </a:cubicBezTo>
                  <a:cubicBezTo>
                    <a:pt x="697" y="22"/>
                    <a:pt x="698" y="22"/>
                    <a:pt x="698" y="23"/>
                  </a:cubicBezTo>
                  <a:cubicBezTo>
                    <a:pt x="698" y="23"/>
                    <a:pt x="698" y="24"/>
                    <a:pt x="698" y="24"/>
                  </a:cubicBezTo>
                  <a:cubicBezTo>
                    <a:pt x="698" y="25"/>
                    <a:pt x="698" y="26"/>
                    <a:pt x="698" y="26"/>
                  </a:cubicBezTo>
                  <a:cubicBezTo>
                    <a:pt x="698" y="26"/>
                    <a:pt x="698" y="26"/>
                    <a:pt x="698" y="26"/>
                  </a:cubicBezTo>
                  <a:cubicBezTo>
                    <a:pt x="698" y="27"/>
                    <a:pt x="698" y="27"/>
                    <a:pt x="698" y="27"/>
                  </a:cubicBezTo>
                  <a:cubicBezTo>
                    <a:pt x="698" y="27"/>
                    <a:pt x="698" y="27"/>
                    <a:pt x="698" y="27"/>
                  </a:cubicBezTo>
                  <a:cubicBezTo>
                    <a:pt x="698" y="27"/>
                    <a:pt x="698" y="27"/>
                    <a:pt x="698" y="27"/>
                  </a:cubicBezTo>
                  <a:cubicBezTo>
                    <a:pt x="698" y="27"/>
                    <a:pt x="699" y="27"/>
                    <a:pt x="699" y="27"/>
                  </a:cubicBezTo>
                  <a:cubicBezTo>
                    <a:pt x="699" y="27"/>
                    <a:pt x="699" y="27"/>
                    <a:pt x="699" y="27"/>
                  </a:cubicBezTo>
                  <a:cubicBezTo>
                    <a:pt x="699" y="27"/>
                    <a:pt x="699" y="27"/>
                    <a:pt x="699" y="27"/>
                  </a:cubicBezTo>
                  <a:cubicBezTo>
                    <a:pt x="699" y="27"/>
                    <a:pt x="699" y="27"/>
                    <a:pt x="699" y="27"/>
                  </a:cubicBezTo>
                  <a:cubicBezTo>
                    <a:pt x="699" y="27"/>
                    <a:pt x="699" y="27"/>
                    <a:pt x="700" y="27"/>
                  </a:cubicBezTo>
                  <a:cubicBezTo>
                    <a:pt x="700" y="27"/>
                    <a:pt x="700" y="27"/>
                    <a:pt x="700" y="27"/>
                  </a:cubicBezTo>
                  <a:cubicBezTo>
                    <a:pt x="700" y="27"/>
                    <a:pt x="700" y="27"/>
                    <a:pt x="700" y="27"/>
                  </a:cubicBezTo>
                  <a:cubicBezTo>
                    <a:pt x="700" y="27"/>
                    <a:pt x="700" y="27"/>
                    <a:pt x="701" y="27"/>
                  </a:cubicBezTo>
                  <a:cubicBezTo>
                    <a:pt x="701" y="27"/>
                    <a:pt x="701" y="27"/>
                    <a:pt x="701" y="27"/>
                  </a:cubicBezTo>
                  <a:cubicBezTo>
                    <a:pt x="701" y="27"/>
                    <a:pt x="701" y="27"/>
                    <a:pt x="701" y="27"/>
                  </a:cubicBezTo>
                  <a:cubicBezTo>
                    <a:pt x="702" y="27"/>
                    <a:pt x="702" y="27"/>
                    <a:pt x="702" y="27"/>
                  </a:cubicBezTo>
                  <a:cubicBezTo>
                    <a:pt x="702" y="27"/>
                    <a:pt x="702" y="27"/>
                    <a:pt x="702" y="27"/>
                  </a:cubicBezTo>
                  <a:cubicBezTo>
                    <a:pt x="702" y="27"/>
                    <a:pt x="703" y="27"/>
                    <a:pt x="703" y="27"/>
                  </a:cubicBezTo>
                  <a:cubicBezTo>
                    <a:pt x="703" y="27"/>
                    <a:pt x="703" y="27"/>
                    <a:pt x="703" y="27"/>
                  </a:cubicBezTo>
                  <a:cubicBezTo>
                    <a:pt x="703" y="27"/>
                    <a:pt x="703" y="27"/>
                    <a:pt x="703" y="27"/>
                  </a:cubicBezTo>
                  <a:cubicBezTo>
                    <a:pt x="703" y="27"/>
                    <a:pt x="704" y="27"/>
                    <a:pt x="704" y="27"/>
                  </a:cubicBezTo>
                  <a:cubicBezTo>
                    <a:pt x="704" y="28"/>
                    <a:pt x="704" y="28"/>
                    <a:pt x="704" y="28"/>
                  </a:cubicBezTo>
                  <a:cubicBezTo>
                    <a:pt x="704" y="28"/>
                    <a:pt x="704" y="29"/>
                    <a:pt x="704" y="29"/>
                  </a:cubicBezTo>
                  <a:cubicBezTo>
                    <a:pt x="704" y="29"/>
                    <a:pt x="704" y="29"/>
                    <a:pt x="704" y="30"/>
                  </a:cubicBezTo>
                  <a:cubicBezTo>
                    <a:pt x="704" y="30"/>
                    <a:pt x="704" y="30"/>
                    <a:pt x="704" y="30"/>
                  </a:cubicBezTo>
                  <a:cubicBezTo>
                    <a:pt x="704" y="30"/>
                    <a:pt x="704" y="30"/>
                    <a:pt x="704" y="30"/>
                  </a:cubicBezTo>
                  <a:cubicBezTo>
                    <a:pt x="704" y="31"/>
                    <a:pt x="704" y="31"/>
                    <a:pt x="704" y="31"/>
                  </a:cubicBezTo>
                  <a:cubicBezTo>
                    <a:pt x="704" y="31"/>
                    <a:pt x="704" y="31"/>
                    <a:pt x="704" y="31"/>
                  </a:cubicBezTo>
                  <a:cubicBezTo>
                    <a:pt x="704" y="31"/>
                    <a:pt x="704" y="31"/>
                    <a:pt x="704" y="31"/>
                  </a:cubicBezTo>
                  <a:cubicBezTo>
                    <a:pt x="704" y="31"/>
                    <a:pt x="704" y="31"/>
                    <a:pt x="704" y="31"/>
                  </a:cubicBezTo>
                  <a:cubicBezTo>
                    <a:pt x="704" y="31"/>
                    <a:pt x="704" y="31"/>
                    <a:pt x="704" y="31"/>
                  </a:cubicBezTo>
                  <a:cubicBezTo>
                    <a:pt x="704" y="32"/>
                    <a:pt x="704" y="32"/>
                    <a:pt x="704" y="32"/>
                  </a:cubicBezTo>
                  <a:cubicBezTo>
                    <a:pt x="704" y="32"/>
                    <a:pt x="704" y="32"/>
                    <a:pt x="704" y="32"/>
                  </a:cubicBezTo>
                  <a:cubicBezTo>
                    <a:pt x="704" y="32"/>
                    <a:pt x="704" y="32"/>
                    <a:pt x="704" y="32"/>
                  </a:cubicBezTo>
                  <a:cubicBezTo>
                    <a:pt x="705" y="32"/>
                    <a:pt x="705" y="32"/>
                    <a:pt x="705" y="32"/>
                  </a:cubicBezTo>
                  <a:cubicBezTo>
                    <a:pt x="705" y="32"/>
                    <a:pt x="705" y="32"/>
                    <a:pt x="705" y="32"/>
                  </a:cubicBezTo>
                  <a:cubicBezTo>
                    <a:pt x="705" y="32"/>
                    <a:pt x="705" y="31"/>
                    <a:pt x="705" y="31"/>
                  </a:cubicBezTo>
                  <a:cubicBezTo>
                    <a:pt x="705" y="31"/>
                    <a:pt x="705" y="31"/>
                    <a:pt x="705" y="31"/>
                  </a:cubicBezTo>
                  <a:cubicBezTo>
                    <a:pt x="705" y="31"/>
                    <a:pt x="705" y="31"/>
                    <a:pt x="705" y="31"/>
                  </a:cubicBezTo>
                  <a:cubicBezTo>
                    <a:pt x="705" y="31"/>
                    <a:pt x="705" y="31"/>
                    <a:pt x="705" y="31"/>
                  </a:cubicBezTo>
                  <a:cubicBezTo>
                    <a:pt x="705" y="31"/>
                    <a:pt x="705" y="31"/>
                    <a:pt x="705" y="31"/>
                  </a:cubicBezTo>
                  <a:cubicBezTo>
                    <a:pt x="706" y="31"/>
                    <a:pt x="706" y="31"/>
                    <a:pt x="706" y="32"/>
                  </a:cubicBezTo>
                  <a:cubicBezTo>
                    <a:pt x="706" y="32"/>
                    <a:pt x="707" y="32"/>
                    <a:pt x="707" y="32"/>
                  </a:cubicBezTo>
                  <a:cubicBezTo>
                    <a:pt x="707" y="32"/>
                    <a:pt x="707" y="32"/>
                    <a:pt x="707" y="33"/>
                  </a:cubicBezTo>
                  <a:cubicBezTo>
                    <a:pt x="707" y="33"/>
                    <a:pt x="707" y="33"/>
                    <a:pt x="708" y="33"/>
                  </a:cubicBezTo>
                  <a:cubicBezTo>
                    <a:pt x="708" y="33"/>
                    <a:pt x="708" y="33"/>
                    <a:pt x="708" y="34"/>
                  </a:cubicBezTo>
                  <a:cubicBezTo>
                    <a:pt x="708" y="34"/>
                    <a:pt x="707" y="34"/>
                    <a:pt x="707" y="34"/>
                  </a:cubicBezTo>
                  <a:cubicBezTo>
                    <a:pt x="707" y="34"/>
                    <a:pt x="707" y="34"/>
                    <a:pt x="707" y="34"/>
                  </a:cubicBezTo>
                  <a:cubicBezTo>
                    <a:pt x="707" y="34"/>
                    <a:pt x="707" y="34"/>
                    <a:pt x="707" y="34"/>
                  </a:cubicBezTo>
                  <a:cubicBezTo>
                    <a:pt x="707" y="34"/>
                    <a:pt x="706" y="34"/>
                    <a:pt x="706" y="34"/>
                  </a:cubicBezTo>
                  <a:cubicBezTo>
                    <a:pt x="706" y="35"/>
                    <a:pt x="706" y="35"/>
                    <a:pt x="705" y="35"/>
                  </a:cubicBezTo>
                  <a:cubicBezTo>
                    <a:pt x="705" y="35"/>
                    <a:pt x="705" y="35"/>
                    <a:pt x="705" y="35"/>
                  </a:cubicBezTo>
                  <a:cubicBezTo>
                    <a:pt x="705" y="35"/>
                    <a:pt x="704" y="35"/>
                    <a:pt x="704" y="35"/>
                  </a:cubicBezTo>
                  <a:cubicBezTo>
                    <a:pt x="704" y="35"/>
                    <a:pt x="704" y="35"/>
                    <a:pt x="704" y="35"/>
                  </a:cubicBezTo>
                  <a:cubicBezTo>
                    <a:pt x="703" y="35"/>
                    <a:pt x="703" y="35"/>
                    <a:pt x="703" y="35"/>
                  </a:cubicBezTo>
                  <a:cubicBezTo>
                    <a:pt x="703" y="35"/>
                    <a:pt x="703" y="35"/>
                    <a:pt x="703" y="35"/>
                  </a:cubicBezTo>
                  <a:cubicBezTo>
                    <a:pt x="703" y="35"/>
                    <a:pt x="703" y="35"/>
                    <a:pt x="703" y="35"/>
                  </a:cubicBezTo>
                  <a:cubicBezTo>
                    <a:pt x="702" y="35"/>
                    <a:pt x="702" y="35"/>
                    <a:pt x="702" y="35"/>
                  </a:cubicBezTo>
                  <a:cubicBezTo>
                    <a:pt x="702" y="36"/>
                    <a:pt x="702" y="36"/>
                    <a:pt x="702" y="36"/>
                  </a:cubicBezTo>
                  <a:cubicBezTo>
                    <a:pt x="702" y="36"/>
                    <a:pt x="702" y="36"/>
                    <a:pt x="702" y="36"/>
                  </a:cubicBezTo>
                  <a:cubicBezTo>
                    <a:pt x="702" y="36"/>
                    <a:pt x="702" y="36"/>
                    <a:pt x="702" y="36"/>
                  </a:cubicBezTo>
                  <a:cubicBezTo>
                    <a:pt x="703" y="36"/>
                    <a:pt x="703" y="37"/>
                    <a:pt x="703" y="37"/>
                  </a:cubicBezTo>
                  <a:cubicBezTo>
                    <a:pt x="703" y="37"/>
                    <a:pt x="703" y="37"/>
                    <a:pt x="703" y="37"/>
                  </a:cubicBezTo>
                  <a:cubicBezTo>
                    <a:pt x="704" y="37"/>
                    <a:pt x="704" y="37"/>
                    <a:pt x="704" y="38"/>
                  </a:cubicBezTo>
                  <a:cubicBezTo>
                    <a:pt x="704" y="38"/>
                    <a:pt x="704" y="38"/>
                    <a:pt x="705" y="38"/>
                  </a:cubicBezTo>
                  <a:cubicBezTo>
                    <a:pt x="705" y="38"/>
                    <a:pt x="705" y="38"/>
                    <a:pt x="705" y="38"/>
                  </a:cubicBezTo>
                  <a:cubicBezTo>
                    <a:pt x="705" y="38"/>
                    <a:pt x="706" y="38"/>
                    <a:pt x="706" y="38"/>
                  </a:cubicBezTo>
                  <a:cubicBezTo>
                    <a:pt x="706" y="38"/>
                    <a:pt x="706" y="38"/>
                    <a:pt x="706" y="39"/>
                  </a:cubicBezTo>
                  <a:cubicBezTo>
                    <a:pt x="706" y="39"/>
                    <a:pt x="706" y="39"/>
                    <a:pt x="706" y="39"/>
                  </a:cubicBezTo>
                  <a:cubicBezTo>
                    <a:pt x="706" y="39"/>
                    <a:pt x="706" y="40"/>
                    <a:pt x="706" y="40"/>
                  </a:cubicBezTo>
                  <a:cubicBezTo>
                    <a:pt x="706" y="40"/>
                    <a:pt x="706" y="41"/>
                    <a:pt x="705" y="41"/>
                  </a:cubicBezTo>
                  <a:cubicBezTo>
                    <a:pt x="705" y="42"/>
                    <a:pt x="705" y="42"/>
                    <a:pt x="704" y="42"/>
                  </a:cubicBezTo>
                  <a:cubicBezTo>
                    <a:pt x="704" y="43"/>
                    <a:pt x="703" y="43"/>
                    <a:pt x="703" y="43"/>
                  </a:cubicBezTo>
                  <a:cubicBezTo>
                    <a:pt x="701" y="44"/>
                    <a:pt x="700" y="44"/>
                    <a:pt x="699" y="45"/>
                  </a:cubicBezTo>
                  <a:cubicBezTo>
                    <a:pt x="698" y="45"/>
                    <a:pt x="697" y="46"/>
                    <a:pt x="696" y="46"/>
                  </a:cubicBezTo>
                  <a:cubicBezTo>
                    <a:pt x="695" y="46"/>
                    <a:pt x="695" y="47"/>
                    <a:pt x="694" y="47"/>
                  </a:cubicBezTo>
                  <a:cubicBezTo>
                    <a:pt x="694" y="47"/>
                    <a:pt x="693" y="47"/>
                    <a:pt x="693" y="47"/>
                  </a:cubicBezTo>
                  <a:cubicBezTo>
                    <a:pt x="693" y="47"/>
                    <a:pt x="693" y="47"/>
                    <a:pt x="693" y="47"/>
                  </a:cubicBezTo>
                  <a:cubicBezTo>
                    <a:pt x="692" y="47"/>
                    <a:pt x="692" y="47"/>
                    <a:pt x="692" y="48"/>
                  </a:cubicBezTo>
                  <a:cubicBezTo>
                    <a:pt x="692" y="48"/>
                    <a:pt x="692" y="48"/>
                    <a:pt x="692" y="48"/>
                  </a:cubicBezTo>
                  <a:cubicBezTo>
                    <a:pt x="692" y="48"/>
                    <a:pt x="691" y="49"/>
                    <a:pt x="691" y="49"/>
                  </a:cubicBezTo>
                  <a:cubicBezTo>
                    <a:pt x="691" y="49"/>
                    <a:pt x="691" y="50"/>
                    <a:pt x="691" y="50"/>
                  </a:cubicBezTo>
                  <a:cubicBezTo>
                    <a:pt x="691" y="50"/>
                    <a:pt x="691" y="50"/>
                    <a:pt x="691" y="51"/>
                  </a:cubicBezTo>
                  <a:cubicBezTo>
                    <a:pt x="690" y="51"/>
                    <a:pt x="690" y="51"/>
                    <a:pt x="690" y="51"/>
                  </a:cubicBezTo>
                  <a:cubicBezTo>
                    <a:pt x="690" y="51"/>
                    <a:pt x="690" y="51"/>
                    <a:pt x="689" y="51"/>
                  </a:cubicBezTo>
                  <a:cubicBezTo>
                    <a:pt x="689" y="51"/>
                    <a:pt x="689" y="51"/>
                    <a:pt x="689" y="51"/>
                  </a:cubicBezTo>
                  <a:cubicBezTo>
                    <a:pt x="689" y="51"/>
                    <a:pt x="687" y="52"/>
                    <a:pt x="686" y="52"/>
                  </a:cubicBezTo>
                  <a:cubicBezTo>
                    <a:pt x="685" y="52"/>
                    <a:pt x="683" y="53"/>
                    <a:pt x="682" y="53"/>
                  </a:cubicBezTo>
                  <a:cubicBezTo>
                    <a:pt x="680" y="54"/>
                    <a:pt x="678" y="55"/>
                    <a:pt x="677" y="55"/>
                  </a:cubicBezTo>
                  <a:cubicBezTo>
                    <a:pt x="676" y="56"/>
                    <a:pt x="675" y="57"/>
                    <a:pt x="675" y="57"/>
                  </a:cubicBezTo>
                  <a:cubicBezTo>
                    <a:pt x="675" y="58"/>
                    <a:pt x="674" y="58"/>
                    <a:pt x="674" y="59"/>
                  </a:cubicBezTo>
                  <a:cubicBezTo>
                    <a:pt x="673" y="59"/>
                    <a:pt x="672" y="59"/>
                    <a:pt x="672" y="60"/>
                  </a:cubicBezTo>
                  <a:cubicBezTo>
                    <a:pt x="671" y="60"/>
                    <a:pt x="670" y="61"/>
                    <a:pt x="670" y="61"/>
                  </a:cubicBezTo>
                  <a:cubicBezTo>
                    <a:pt x="669" y="61"/>
                    <a:pt x="668" y="61"/>
                    <a:pt x="668" y="62"/>
                  </a:cubicBezTo>
                  <a:cubicBezTo>
                    <a:pt x="667" y="62"/>
                    <a:pt x="667" y="62"/>
                    <a:pt x="667" y="62"/>
                  </a:cubicBezTo>
                  <a:cubicBezTo>
                    <a:pt x="666" y="62"/>
                    <a:pt x="666" y="62"/>
                    <a:pt x="666" y="62"/>
                  </a:cubicBezTo>
                  <a:cubicBezTo>
                    <a:pt x="666" y="63"/>
                    <a:pt x="666" y="63"/>
                    <a:pt x="666" y="63"/>
                  </a:cubicBezTo>
                  <a:cubicBezTo>
                    <a:pt x="665" y="63"/>
                    <a:pt x="665" y="63"/>
                    <a:pt x="665" y="63"/>
                  </a:cubicBezTo>
                  <a:cubicBezTo>
                    <a:pt x="665" y="63"/>
                    <a:pt x="665" y="64"/>
                    <a:pt x="665" y="64"/>
                  </a:cubicBezTo>
                  <a:cubicBezTo>
                    <a:pt x="665" y="64"/>
                    <a:pt x="664" y="64"/>
                    <a:pt x="664" y="65"/>
                  </a:cubicBezTo>
                  <a:cubicBezTo>
                    <a:pt x="664" y="65"/>
                    <a:pt x="664" y="65"/>
                    <a:pt x="663" y="65"/>
                  </a:cubicBezTo>
                  <a:cubicBezTo>
                    <a:pt x="663" y="66"/>
                    <a:pt x="663" y="66"/>
                    <a:pt x="662" y="66"/>
                  </a:cubicBezTo>
                  <a:cubicBezTo>
                    <a:pt x="662" y="66"/>
                    <a:pt x="661" y="66"/>
                    <a:pt x="660" y="66"/>
                  </a:cubicBezTo>
                  <a:cubicBezTo>
                    <a:pt x="660" y="66"/>
                    <a:pt x="660" y="66"/>
                    <a:pt x="660" y="66"/>
                  </a:cubicBezTo>
                  <a:cubicBezTo>
                    <a:pt x="659" y="66"/>
                    <a:pt x="659" y="66"/>
                    <a:pt x="659" y="67"/>
                  </a:cubicBezTo>
                  <a:cubicBezTo>
                    <a:pt x="659" y="67"/>
                    <a:pt x="658" y="67"/>
                    <a:pt x="658" y="67"/>
                  </a:cubicBezTo>
                  <a:cubicBezTo>
                    <a:pt x="658" y="67"/>
                    <a:pt x="658" y="67"/>
                    <a:pt x="658" y="67"/>
                  </a:cubicBezTo>
                  <a:cubicBezTo>
                    <a:pt x="657" y="67"/>
                    <a:pt x="656" y="67"/>
                    <a:pt x="655" y="67"/>
                  </a:cubicBezTo>
                  <a:cubicBezTo>
                    <a:pt x="655" y="67"/>
                    <a:pt x="654" y="67"/>
                    <a:pt x="654" y="67"/>
                  </a:cubicBezTo>
                  <a:cubicBezTo>
                    <a:pt x="653" y="68"/>
                    <a:pt x="653" y="68"/>
                    <a:pt x="652" y="68"/>
                  </a:cubicBezTo>
                  <a:cubicBezTo>
                    <a:pt x="652" y="68"/>
                    <a:pt x="651" y="69"/>
                    <a:pt x="651" y="69"/>
                  </a:cubicBezTo>
                  <a:cubicBezTo>
                    <a:pt x="651" y="69"/>
                    <a:pt x="651" y="70"/>
                    <a:pt x="650" y="70"/>
                  </a:cubicBezTo>
                  <a:cubicBezTo>
                    <a:pt x="650" y="70"/>
                    <a:pt x="650" y="70"/>
                    <a:pt x="650" y="70"/>
                  </a:cubicBezTo>
                  <a:cubicBezTo>
                    <a:pt x="650" y="70"/>
                    <a:pt x="649" y="70"/>
                    <a:pt x="649" y="71"/>
                  </a:cubicBezTo>
                  <a:cubicBezTo>
                    <a:pt x="649" y="71"/>
                    <a:pt x="648" y="71"/>
                    <a:pt x="648" y="71"/>
                  </a:cubicBezTo>
                  <a:cubicBezTo>
                    <a:pt x="648" y="71"/>
                    <a:pt x="647" y="71"/>
                    <a:pt x="647" y="71"/>
                  </a:cubicBezTo>
                  <a:cubicBezTo>
                    <a:pt x="647" y="71"/>
                    <a:pt x="646" y="71"/>
                    <a:pt x="646" y="72"/>
                  </a:cubicBezTo>
                  <a:cubicBezTo>
                    <a:pt x="645" y="72"/>
                    <a:pt x="645" y="72"/>
                    <a:pt x="645" y="72"/>
                  </a:cubicBezTo>
                  <a:cubicBezTo>
                    <a:pt x="644" y="72"/>
                    <a:pt x="644" y="73"/>
                    <a:pt x="643" y="73"/>
                  </a:cubicBezTo>
                  <a:cubicBezTo>
                    <a:pt x="643" y="74"/>
                    <a:pt x="643" y="74"/>
                    <a:pt x="642" y="75"/>
                  </a:cubicBezTo>
                  <a:cubicBezTo>
                    <a:pt x="642" y="75"/>
                    <a:pt x="641" y="76"/>
                    <a:pt x="641" y="77"/>
                  </a:cubicBezTo>
                  <a:cubicBezTo>
                    <a:pt x="640" y="77"/>
                    <a:pt x="640" y="78"/>
                    <a:pt x="640" y="79"/>
                  </a:cubicBezTo>
                  <a:cubicBezTo>
                    <a:pt x="640" y="79"/>
                    <a:pt x="640" y="80"/>
                    <a:pt x="640" y="80"/>
                  </a:cubicBezTo>
                  <a:cubicBezTo>
                    <a:pt x="640" y="80"/>
                    <a:pt x="640" y="80"/>
                    <a:pt x="640" y="80"/>
                  </a:cubicBezTo>
                  <a:cubicBezTo>
                    <a:pt x="641" y="80"/>
                    <a:pt x="641" y="80"/>
                    <a:pt x="641" y="80"/>
                  </a:cubicBezTo>
                  <a:cubicBezTo>
                    <a:pt x="641" y="80"/>
                    <a:pt x="641" y="80"/>
                    <a:pt x="641" y="80"/>
                  </a:cubicBezTo>
                  <a:cubicBezTo>
                    <a:pt x="641" y="80"/>
                    <a:pt x="641" y="80"/>
                    <a:pt x="642" y="80"/>
                  </a:cubicBezTo>
                  <a:cubicBezTo>
                    <a:pt x="642" y="80"/>
                    <a:pt x="642" y="80"/>
                    <a:pt x="642" y="79"/>
                  </a:cubicBezTo>
                  <a:cubicBezTo>
                    <a:pt x="643" y="79"/>
                    <a:pt x="644" y="78"/>
                    <a:pt x="645" y="78"/>
                  </a:cubicBezTo>
                  <a:cubicBezTo>
                    <a:pt x="645" y="77"/>
                    <a:pt x="646" y="77"/>
                    <a:pt x="647" y="77"/>
                  </a:cubicBezTo>
                  <a:cubicBezTo>
                    <a:pt x="648" y="77"/>
                    <a:pt x="649" y="76"/>
                    <a:pt x="650" y="76"/>
                  </a:cubicBezTo>
                  <a:cubicBezTo>
                    <a:pt x="651" y="76"/>
                    <a:pt x="652" y="76"/>
                    <a:pt x="654" y="76"/>
                  </a:cubicBezTo>
                  <a:cubicBezTo>
                    <a:pt x="655" y="75"/>
                    <a:pt x="655" y="75"/>
                    <a:pt x="655" y="75"/>
                  </a:cubicBezTo>
                  <a:cubicBezTo>
                    <a:pt x="656" y="75"/>
                    <a:pt x="657" y="75"/>
                    <a:pt x="658" y="75"/>
                  </a:cubicBezTo>
                  <a:cubicBezTo>
                    <a:pt x="659" y="75"/>
                    <a:pt x="661" y="74"/>
                    <a:pt x="662" y="74"/>
                  </a:cubicBezTo>
                  <a:cubicBezTo>
                    <a:pt x="664" y="74"/>
                    <a:pt x="665" y="73"/>
                    <a:pt x="667" y="72"/>
                  </a:cubicBezTo>
                  <a:cubicBezTo>
                    <a:pt x="668" y="72"/>
                    <a:pt x="668" y="71"/>
                    <a:pt x="668" y="71"/>
                  </a:cubicBezTo>
                  <a:cubicBezTo>
                    <a:pt x="668" y="71"/>
                    <a:pt x="669" y="71"/>
                    <a:pt x="669" y="70"/>
                  </a:cubicBezTo>
                  <a:cubicBezTo>
                    <a:pt x="669" y="70"/>
                    <a:pt x="670" y="70"/>
                    <a:pt x="670" y="70"/>
                  </a:cubicBezTo>
                  <a:cubicBezTo>
                    <a:pt x="670" y="70"/>
                    <a:pt x="671" y="70"/>
                    <a:pt x="671" y="70"/>
                  </a:cubicBezTo>
                  <a:cubicBezTo>
                    <a:pt x="672" y="70"/>
                    <a:pt x="672" y="70"/>
                    <a:pt x="673" y="70"/>
                  </a:cubicBezTo>
                  <a:cubicBezTo>
                    <a:pt x="673" y="70"/>
                    <a:pt x="674" y="70"/>
                    <a:pt x="675" y="70"/>
                  </a:cubicBezTo>
                  <a:cubicBezTo>
                    <a:pt x="675" y="70"/>
                    <a:pt x="676" y="70"/>
                    <a:pt x="676" y="69"/>
                  </a:cubicBezTo>
                  <a:cubicBezTo>
                    <a:pt x="677" y="69"/>
                    <a:pt x="677" y="69"/>
                    <a:pt x="677" y="69"/>
                  </a:cubicBezTo>
                  <a:cubicBezTo>
                    <a:pt x="678" y="69"/>
                    <a:pt x="678" y="69"/>
                    <a:pt x="678" y="69"/>
                  </a:cubicBezTo>
                  <a:cubicBezTo>
                    <a:pt x="678" y="68"/>
                    <a:pt x="678" y="68"/>
                    <a:pt x="678" y="68"/>
                  </a:cubicBezTo>
                  <a:cubicBezTo>
                    <a:pt x="678" y="68"/>
                    <a:pt x="678" y="67"/>
                    <a:pt x="678" y="67"/>
                  </a:cubicBezTo>
                  <a:cubicBezTo>
                    <a:pt x="678" y="67"/>
                    <a:pt x="678" y="67"/>
                    <a:pt x="678" y="67"/>
                  </a:cubicBezTo>
                  <a:cubicBezTo>
                    <a:pt x="677" y="67"/>
                    <a:pt x="677" y="67"/>
                    <a:pt x="677" y="67"/>
                  </a:cubicBezTo>
                  <a:cubicBezTo>
                    <a:pt x="677" y="67"/>
                    <a:pt x="676" y="67"/>
                    <a:pt x="676" y="67"/>
                  </a:cubicBezTo>
                  <a:cubicBezTo>
                    <a:pt x="676" y="67"/>
                    <a:pt x="676" y="67"/>
                    <a:pt x="675" y="67"/>
                  </a:cubicBezTo>
                  <a:cubicBezTo>
                    <a:pt x="675" y="67"/>
                    <a:pt x="675" y="67"/>
                    <a:pt x="675" y="67"/>
                  </a:cubicBezTo>
                  <a:cubicBezTo>
                    <a:pt x="674" y="67"/>
                    <a:pt x="674" y="67"/>
                    <a:pt x="674" y="67"/>
                  </a:cubicBezTo>
                  <a:cubicBezTo>
                    <a:pt x="674" y="67"/>
                    <a:pt x="673" y="66"/>
                    <a:pt x="673" y="66"/>
                  </a:cubicBezTo>
                  <a:cubicBezTo>
                    <a:pt x="673" y="66"/>
                    <a:pt x="673" y="66"/>
                    <a:pt x="673" y="66"/>
                  </a:cubicBezTo>
                  <a:cubicBezTo>
                    <a:pt x="673" y="65"/>
                    <a:pt x="674" y="65"/>
                    <a:pt x="674" y="64"/>
                  </a:cubicBezTo>
                  <a:cubicBezTo>
                    <a:pt x="675" y="64"/>
                    <a:pt x="675" y="63"/>
                    <a:pt x="676" y="63"/>
                  </a:cubicBezTo>
                  <a:cubicBezTo>
                    <a:pt x="677" y="63"/>
                    <a:pt x="677" y="62"/>
                    <a:pt x="678" y="62"/>
                  </a:cubicBezTo>
                  <a:cubicBezTo>
                    <a:pt x="679" y="62"/>
                    <a:pt x="680" y="62"/>
                    <a:pt x="680" y="62"/>
                  </a:cubicBezTo>
                  <a:cubicBezTo>
                    <a:pt x="681" y="62"/>
                    <a:pt x="681" y="62"/>
                    <a:pt x="681" y="62"/>
                  </a:cubicBezTo>
                  <a:cubicBezTo>
                    <a:pt x="681" y="62"/>
                    <a:pt x="681" y="62"/>
                    <a:pt x="681" y="62"/>
                  </a:cubicBezTo>
                  <a:cubicBezTo>
                    <a:pt x="681" y="62"/>
                    <a:pt x="681" y="62"/>
                    <a:pt x="682" y="62"/>
                  </a:cubicBezTo>
                  <a:cubicBezTo>
                    <a:pt x="682" y="62"/>
                    <a:pt x="682" y="62"/>
                    <a:pt x="682" y="62"/>
                  </a:cubicBezTo>
                  <a:cubicBezTo>
                    <a:pt x="683" y="62"/>
                    <a:pt x="684" y="62"/>
                    <a:pt x="685" y="63"/>
                  </a:cubicBezTo>
                  <a:cubicBezTo>
                    <a:pt x="685" y="63"/>
                    <a:pt x="686" y="63"/>
                    <a:pt x="687" y="64"/>
                  </a:cubicBezTo>
                  <a:cubicBezTo>
                    <a:pt x="688" y="64"/>
                    <a:pt x="689" y="64"/>
                    <a:pt x="689" y="65"/>
                  </a:cubicBezTo>
                  <a:cubicBezTo>
                    <a:pt x="690" y="65"/>
                    <a:pt x="691" y="66"/>
                    <a:pt x="691" y="66"/>
                  </a:cubicBezTo>
                  <a:cubicBezTo>
                    <a:pt x="692" y="67"/>
                    <a:pt x="692" y="67"/>
                    <a:pt x="692" y="67"/>
                  </a:cubicBezTo>
                  <a:cubicBezTo>
                    <a:pt x="693" y="67"/>
                    <a:pt x="693" y="67"/>
                    <a:pt x="693" y="67"/>
                  </a:cubicBezTo>
                  <a:cubicBezTo>
                    <a:pt x="694" y="67"/>
                    <a:pt x="694" y="67"/>
                    <a:pt x="694" y="67"/>
                  </a:cubicBezTo>
                  <a:cubicBezTo>
                    <a:pt x="695" y="67"/>
                    <a:pt x="695" y="67"/>
                    <a:pt x="695" y="67"/>
                  </a:cubicBezTo>
                  <a:cubicBezTo>
                    <a:pt x="696" y="67"/>
                    <a:pt x="696" y="67"/>
                    <a:pt x="697" y="67"/>
                  </a:cubicBezTo>
                  <a:cubicBezTo>
                    <a:pt x="697" y="67"/>
                    <a:pt x="698" y="67"/>
                    <a:pt x="698" y="67"/>
                  </a:cubicBezTo>
                  <a:cubicBezTo>
                    <a:pt x="699" y="67"/>
                    <a:pt x="699" y="67"/>
                    <a:pt x="700" y="67"/>
                  </a:cubicBezTo>
                  <a:cubicBezTo>
                    <a:pt x="700" y="66"/>
                    <a:pt x="700" y="66"/>
                    <a:pt x="700" y="66"/>
                  </a:cubicBezTo>
                  <a:cubicBezTo>
                    <a:pt x="701" y="66"/>
                    <a:pt x="701" y="66"/>
                    <a:pt x="701" y="66"/>
                  </a:cubicBezTo>
                  <a:cubicBezTo>
                    <a:pt x="701" y="66"/>
                    <a:pt x="701" y="65"/>
                    <a:pt x="701" y="65"/>
                  </a:cubicBezTo>
                  <a:cubicBezTo>
                    <a:pt x="701" y="65"/>
                    <a:pt x="701" y="65"/>
                    <a:pt x="701" y="65"/>
                  </a:cubicBezTo>
                  <a:cubicBezTo>
                    <a:pt x="701" y="65"/>
                    <a:pt x="701" y="65"/>
                    <a:pt x="701" y="65"/>
                  </a:cubicBezTo>
                  <a:cubicBezTo>
                    <a:pt x="701" y="64"/>
                    <a:pt x="701" y="64"/>
                    <a:pt x="701" y="64"/>
                  </a:cubicBezTo>
                  <a:cubicBezTo>
                    <a:pt x="701" y="64"/>
                    <a:pt x="701" y="64"/>
                    <a:pt x="701" y="64"/>
                  </a:cubicBezTo>
                  <a:cubicBezTo>
                    <a:pt x="701" y="64"/>
                    <a:pt x="701" y="64"/>
                    <a:pt x="701" y="64"/>
                  </a:cubicBezTo>
                  <a:cubicBezTo>
                    <a:pt x="701" y="64"/>
                    <a:pt x="701" y="64"/>
                    <a:pt x="701" y="64"/>
                  </a:cubicBezTo>
                  <a:cubicBezTo>
                    <a:pt x="701" y="64"/>
                    <a:pt x="701" y="64"/>
                    <a:pt x="701" y="64"/>
                  </a:cubicBezTo>
                  <a:cubicBezTo>
                    <a:pt x="702" y="64"/>
                    <a:pt x="702" y="64"/>
                    <a:pt x="702" y="64"/>
                  </a:cubicBezTo>
                  <a:cubicBezTo>
                    <a:pt x="702" y="64"/>
                    <a:pt x="703" y="64"/>
                    <a:pt x="703" y="65"/>
                  </a:cubicBezTo>
                  <a:cubicBezTo>
                    <a:pt x="703" y="65"/>
                    <a:pt x="703" y="65"/>
                    <a:pt x="704" y="65"/>
                  </a:cubicBezTo>
                  <a:cubicBezTo>
                    <a:pt x="704" y="65"/>
                    <a:pt x="704" y="66"/>
                    <a:pt x="704" y="66"/>
                  </a:cubicBezTo>
                  <a:cubicBezTo>
                    <a:pt x="704" y="66"/>
                    <a:pt x="704" y="66"/>
                    <a:pt x="704" y="67"/>
                  </a:cubicBezTo>
                  <a:cubicBezTo>
                    <a:pt x="704" y="67"/>
                    <a:pt x="704" y="67"/>
                    <a:pt x="704" y="67"/>
                  </a:cubicBezTo>
                  <a:cubicBezTo>
                    <a:pt x="704" y="68"/>
                    <a:pt x="704" y="68"/>
                    <a:pt x="704" y="68"/>
                  </a:cubicBezTo>
                  <a:cubicBezTo>
                    <a:pt x="704" y="69"/>
                    <a:pt x="704" y="69"/>
                    <a:pt x="704" y="69"/>
                  </a:cubicBezTo>
                  <a:cubicBezTo>
                    <a:pt x="704" y="70"/>
                    <a:pt x="704" y="70"/>
                    <a:pt x="704" y="71"/>
                  </a:cubicBezTo>
                  <a:cubicBezTo>
                    <a:pt x="704" y="71"/>
                    <a:pt x="704" y="71"/>
                    <a:pt x="704" y="72"/>
                  </a:cubicBezTo>
                  <a:cubicBezTo>
                    <a:pt x="704" y="72"/>
                    <a:pt x="704" y="73"/>
                    <a:pt x="704" y="73"/>
                  </a:cubicBezTo>
                  <a:cubicBezTo>
                    <a:pt x="704" y="73"/>
                    <a:pt x="704" y="73"/>
                    <a:pt x="705" y="74"/>
                  </a:cubicBezTo>
                  <a:cubicBezTo>
                    <a:pt x="705" y="74"/>
                    <a:pt x="705" y="74"/>
                    <a:pt x="705" y="74"/>
                  </a:cubicBezTo>
                  <a:cubicBezTo>
                    <a:pt x="705" y="74"/>
                    <a:pt x="705" y="74"/>
                    <a:pt x="705" y="74"/>
                  </a:cubicBezTo>
                  <a:cubicBezTo>
                    <a:pt x="705" y="74"/>
                    <a:pt x="705" y="74"/>
                    <a:pt x="705" y="74"/>
                  </a:cubicBezTo>
                  <a:cubicBezTo>
                    <a:pt x="706" y="74"/>
                    <a:pt x="706" y="74"/>
                    <a:pt x="706" y="74"/>
                  </a:cubicBezTo>
                  <a:cubicBezTo>
                    <a:pt x="706" y="74"/>
                    <a:pt x="706" y="74"/>
                    <a:pt x="706" y="74"/>
                  </a:cubicBezTo>
                  <a:cubicBezTo>
                    <a:pt x="706" y="74"/>
                    <a:pt x="706" y="74"/>
                    <a:pt x="706" y="74"/>
                  </a:cubicBezTo>
                  <a:cubicBezTo>
                    <a:pt x="706" y="74"/>
                    <a:pt x="706" y="74"/>
                    <a:pt x="706" y="74"/>
                  </a:cubicBezTo>
                  <a:cubicBezTo>
                    <a:pt x="706" y="74"/>
                    <a:pt x="706" y="74"/>
                    <a:pt x="706" y="74"/>
                  </a:cubicBezTo>
                  <a:cubicBezTo>
                    <a:pt x="706" y="74"/>
                    <a:pt x="706" y="74"/>
                    <a:pt x="706" y="74"/>
                  </a:cubicBezTo>
                  <a:cubicBezTo>
                    <a:pt x="707" y="74"/>
                    <a:pt x="707" y="74"/>
                    <a:pt x="707" y="74"/>
                  </a:cubicBezTo>
                  <a:cubicBezTo>
                    <a:pt x="707" y="74"/>
                    <a:pt x="707" y="74"/>
                    <a:pt x="707" y="74"/>
                  </a:cubicBezTo>
                  <a:cubicBezTo>
                    <a:pt x="707" y="74"/>
                    <a:pt x="707" y="74"/>
                    <a:pt x="707" y="74"/>
                  </a:cubicBezTo>
                  <a:cubicBezTo>
                    <a:pt x="707" y="73"/>
                    <a:pt x="707" y="73"/>
                    <a:pt x="708" y="73"/>
                  </a:cubicBezTo>
                  <a:cubicBezTo>
                    <a:pt x="708" y="73"/>
                    <a:pt x="708" y="73"/>
                    <a:pt x="708" y="73"/>
                  </a:cubicBezTo>
                  <a:cubicBezTo>
                    <a:pt x="707" y="72"/>
                    <a:pt x="707" y="72"/>
                    <a:pt x="707" y="72"/>
                  </a:cubicBezTo>
                  <a:cubicBezTo>
                    <a:pt x="707" y="72"/>
                    <a:pt x="707" y="72"/>
                    <a:pt x="707" y="71"/>
                  </a:cubicBezTo>
                  <a:cubicBezTo>
                    <a:pt x="707" y="71"/>
                    <a:pt x="707" y="71"/>
                    <a:pt x="707" y="71"/>
                  </a:cubicBezTo>
                  <a:cubicBezTo>
                    <a:pt x="707" y="71"/>
                    <a:pt x="707" y="70"/>
                    <a:pt x="707" y="70"/>
                  </a:cubicBezTo>
                  <a:cubicBezTo>
                    <a:pt x="707" y="70"/>
                    <a:pt x="707" y="70"/>
                    <a:pt x="707" y="70"/>
                  </a:cubicBezTo>
                  <a:cubicBezTo>
                    <a:pt x="707" y="70"/>
                    <a:pt x="707" y="70"/>
                    <a:pt x="707" y="70"/>
                  </a:cubicBezTo>
                  <a:cubicBezTo>
                    <a:pt x="707" y="70"/>
                    <a:pt x="708" y="69"/>
                    <a:pt x="710" y="69"/>
                  </a:cubicBezTo>
                  <a:cubicBezTo>
                    <a:pt x="711" y="69"/>
                    <a:pt x="713" y="69"/>
                    <a:pt x="714" y="69"/>
                  </a:cubicBezTo>
                  <a:cubicBezTo>
                    <a:pt x="716" y="68"/>
                    <a:pt x="718" y="68"/>
                    <a:pt x="720" y="68"/>
                  </a:cubicBezTo>
                  <a:cubicBezTo>
                    <a:pt x="722" y="68"/>
                    <a:pt x="723" y="68"/>
                    <a:pt x="725" y="68"/>
                  </a:cubicBezTo>
                  <a:cubicBezTo>
                    <a:pt x="728" y="67"/>
                    <a:pt x="728" y="67"/>
                    <a:pt x="728" y="67"/>
                  </a:cubicBezTo>
                  <a:cubicBezTo>
                    <a:pt x="728" y="67"/>
                    <a:pt x="728" y="67"/>
                    <a:pt x="728" y="67"/>
                  </a:cubicBezTo>
                  <a:cubicBezTo>
                    <a:pt x="728" y="67"/>
                    <a:pt x="728" y="67"/>
                    <a:pt x="728" y="67"/>
                  </a:cubicBezTo>
                  <a:cubicBezTo>
                    <a:pt x="729" y="67"/>
                    <a:pt x="729" y="67"/>
                    <a:pt x="729" y="67"/>
                  </a:cubicBezTo>
                  <a:cubicBezTo>
                    <a:pt x="729" y="67"/>
                    <a:pt x="729" y="67"/>
                    <a:pt x="729" y="67"/>
                  </a:cubicBezTo>
                  <a:cubicBezTo>
                    <a:pt x="730" y="67"/>
                    <a:pt x="730" y="67"/>
                    <a:pt x="731" y="67"/>
                  </a:cubicBezTo>
                  <a:cubicBezTo>
                    <a:pt x="731" y="67"/>
                    <a:pt x="732" y="67"/>
                    <a:pt x="732" y="68"/>
                  </a:cubicBezTo>
                  <a:cubicBezTo>
                    <a:pt x="733" y="68"/>
                    <a:pt x="733" y="68"/>
                    <a:pt x="734" y="68"/>
                  </a:cubicBezTo>
                  <a:cubicBezTo>
                    <a:pt x="734" y="68"/>
                    <a:pt x="735" y="68"/>
                    <a:pt x="735" y="68"/>
                  </a:cubicBezTo>
                  <a:cubicBezTo>
                    <a:pt x="736" y="69"/>
                    <a:pt x="736" y="69"/>
                    <a:pt x="737" y="69"/>
                  </a:cubicBezTo>
                  <a:cubicBezTo>
                    <a:pt x="737" y="69"/>
                    <a:pt x="738" y="69"/>
                    <a:pt x="739" y="69"/>
                  </a:cubicBezTo>
                  <a:cubicBezTo>
                    <a:pt x="739" y="69"/>
                    <a:pt x="740" y="69"/>
                    <a:pt x="740" y="69"/>
                  </a:cubicBezTo>
                  <a:cubicBezTo>
                    <a:pt x="741" y="70"/>
                    <a:pt x="741" y="70"/>
                    <a:pt x="742" y="70"/>
                  </a:cubicBezTo>
                  <a:cubicBezTo>
                    <a:pt x="742" y="70"/>
                    <a:pt x="742" y="70"/>
                    <a:pt x="742" y="70"/>
                  </a:cubicBezTo>
                  <a:cubicBezTo>
                    <a:pt x="742" y="70"/>
                    <a:pt x="742" y="70"/>
                    <a:pt x="743" y="70"/>
                  </a:cubicBezTo>
                  <a:cubicBezTo>
                    <a:pt x="743" y="70"/>
                    <a:pt x="743" y="70"/>
                    <a:pt x="743" y="70"/>
                  </a:cubicBezTo>
                  <a:cubicBezTo>
                    <a:pt x="743" y="70"/>
                    <a:pt x="743" y="70"/>
                    <a:pt x="743" y="70"/>
                  </a:cubicBezTo>
                  <a:cubicBezTo>
                    <a:pt x="743" y="70"/>
                    <a:pt x="743" y="70"/>
                    <a:pt x="744" y="70"/>
                  </a:cubicBezTo>
                  <a:cubicBezTo>
                    <a:pt x="744" y="70"/>
                    <a:pt x="744" y="69"/>
                    <a:pt x="744" y="69"/>
                  </a:cubicBezTo>
                  <a:cubicBezTo>
                    <a:pt x="744" y="69"/>
                    <a:pt x="744" y="69"/>
                    <a:pt x="745" y="69"/>
                  </a:cubicBezTo>
                  <a:cubicBezTo>
                    <a:pt x="745" y="69"/>
                    <a:pt x="745" y="69"/>
                    <a:pt x="745" y="69"/>
                  </a:cubicBezTo>
                  <a:cubicBezTo>
                    <a:pt x="746" y="69"/>
                    <a:pt x="746" y="69"/>
                    <a:pt x="747" y="70"/>
                  </a:cubicBezTo>
                  <a:cubicBezTo>
                    <a:pt x="748" y="70"/>
                    <a:pt x="748" y="70"/>
                    <a:pt x="748" y="70"/>
                  </a:cubicBezTo>
                  <a:cubicBezTo>
                    <a:pt x="749" y="70"/>
                    <a:pt x="749" y="70"/>
                    <a:pt x="750" y="70"/>
                  </a:cubicBezTo>
                  <a:cubicBezTo>
                    <a:pt x="750" y="70"/>
                    <a:pt x="750" y="70"/>
                    <a:pt x="750" y="70"/>
                  </a:cubicBezTo>
                  <a:cubicBezTo>
                    <a:pt x="749" y="70"/>
                    <a:pt x="749" y="70"/>
                    <a:pt x="749" y="70"/>
                  </a:cubicBezTo>
                  <a:cubicBezTo>
                    <a:pt x="749" y="71"/>
                    <a:pt x="749" y="71"/>
                    <a:pt x="748" y="71"/>
                  </a:cubicBezTo>
                  <a:cubicBezTo>
                    <a:pt x="748" y="71"/>
                    <a:pt x="747" y="71"/>
                    <a:pt x="747" y="72"/>
                  </a:cubicBezTo>
                  <a:cubicBezTo>
                    <a:pt x="747" y="72"/>
                    <a:pt x="747" y="72"/>
                    <a:pt x="746" y="73"/>
                  </a:cubicBezTo>
                  <a:cubicBezTo>
                    <a:pt x="746" y="73"/>
                    <a:pt x="746" y="74"/>
                    <a:pt x="747" y="74"/>
                  </a:cubicBezTo>
                  <a:cubicBezTo>
                    <a:pt x="747" y="75"/>
                    <a:pt x="747" y="75"/>
                    <a:pt x="748" y="76"/>
                  </a:cubicBezTo>
                  <a:cubicBezTo>
                    <a:pt x="749" y="76"/>
                    <a:pt x="749" y="76"/>
                    <a:pt x="750" y="77"/>
                  </a:cubicBezTo>
                  <a:cubicBezTo>
                    <a:pt x="751" y="77"/>
                    <a:pt x="752" y="77"/>
                    <a:pt x="753" y="77"/>
                  </a:cubicBezTo>
                  <a:cubicBezTo>
                    <a:pt x="754" y="77"/>
                    <a:pt x="755" y="77"/>
                    <a:pt x="755" y="77"/>
                  </a:cubicBezTo>
                  <a:cubicBezTo>
                    <a:pt x="756" y="77"/>
                    <a:pt x="756" y="77"/>
                    <a:pt x="757" y="77"/>
                  </a:cubicBezTo>
                  <a:cubicBezTo>
                    <a:pt x="757" y="77"/>
                    <a:pt x="758" y="77"/>
                    <a:pt x="758" y="77"/>
                  </a:cubicBezTo>
                  <a:cubicBezTo>
                    <a:pt x="758" y="77"/>
                    <a:pt x="759" y="77"/>
                    <a:pt x="759" y="77"/>
                  </a:cubicBezTo>
                  <a:cubicBezTo>
                    <a:pt x="759" y="76"/>
                    <a:pt x="759" y="76"/>
                    <a:pt x="759" y="76"/>
                  </a:cubicBezTo>
                  <a:cubicBezTo>
                    <a:pt x="759" y="76"/>
                    <a:pt x="759" y="76"/>
                    <a:pt x="759" y="76"/>
                  </a:cubicBezTo>
                  <a:cubicBezTo>
                    <a:pt x="759" y="76"/>
                    <a:pt x="759" y="75"/>
                    <a:pt x="759" y="75"/>
                  </a:cubicBezTo>
                  <a:cubicBezTo>
                    <a:pt x="760" y="75"/>
                    <a:pt x="760" y="75"/>
                    <a:pt x="760" y="75"/>
                  </a:cubicBezTo>
                  <a:cubicBezTo>
                    <a:pt x="760" y="75"/>
                    <a:pt x="760" y="75"/>
                    <a:pt x="760" y="75"/>
                  </a:cubicBezTo>
                  <a:cubicBezTo>
                    <a:pt x="760" y="75"/>
                    <a:pt x="760" y="75"/>
                    <a:pt x="760" y="75"/>
                  </a:cubicBezTo>
                  <a:cubicBezTo>
                    <a:pt x="761" y="75"/>
                    <a:pt x="761" y="75"/>
                    <a:pt x="761" y="75"/>
                  </a:cubicBezTo>
                  <a:cubicBezTo>
                    <a:pt x="761" y="76"/>
                    <a:pt x="761" y="76"/>
                    <a:pt x="761" y="76"/>
                  </a:cubicBezTo>
                  <a:cubicBezTo>
                    <a:pt x="762" y="76"/>
                    <a:pt x="762" y="76"/>
                    <a:pt x="762" y="77"/>
                  </a:cubicBezTo>
                  <a:cubicBezTo>
                    <a:pt x="762" y="77"/>
                    <a:pt x="762" y="77"/>
                    <a:pt x="763" y="77"/>
                  </a:cubicBezTo>
                  <a:cubicBezTo>
                    <a:pt x="763" y="78"/>
                    <a:pt x="763" y="78"/>
                    <a:pt x="764" y="78"/>
                  </a:cubicBezTo>
                  <a:cubicBezTo>
                    <a:pt x="764" y="78"/>
                    <a:pt x="764" y="78"/>
                    <a:pt x="765" y="78"/>
                  </a:cubicBezTo>
                  <a:cubicBezTo>
                    <a:pt x="765" y="78"/>
                    <a:pt x="766" y="78"/>
                    <a:pt x="766" y="78"/>
                  </a:cubicBezTo>
                  <a:cubicBezTo>
                    <a:pt x="767" y="78"/>
                    <a:pt x="767" y="78"/>
                    <a:pt x="768" y="78"/>
                  </a:cubicBezTo>
                  <a:cubicBezTo>
                    <a:pt x="768" y="78"/>
                    <a:pt x="769" y="78"/>
                    <a:pt x="769" y="78"/>
                  </a:cubicBezTo>
                  <a:cubicBezTo>
                    <a:pt x="770" y="78"/>
                    <a:pt x="771" y="78"/>
                    <a:pt x="771" y="78"/>
                  </a:cubicBezTo>
                  <a:cubicBezTo>
                    <a:pt x="772" y="79"/>
                    <a:pt x="773" y="79"/>
                    <a:pt x="773" y="79"/>
                  </a:cubicBezTo>
                  <a:cubicBezTo>
                    <a:pt x="774" y="79"/>
                    <a:pt x="774" y="79"/>
                    <a:pt x="774" y="79"/>
                  </a:cubicBezTo>
                  <a:cubicBezTo>
                    <a:pt x="775" y="79"/>
                    <a:pt x="775" y="79"/>
                    <a:pt x="775" y="79"/>
                  </a:cubicBezTo>
                  <a:cubicBezTo>
                    <a:pt x="775" y="79"/>
                    <a:pt x="776" y="79"/>
                    <a:pt x="776" y="79"/>
                  </a:cubicBezTo>
                  <a:cubicBezTo>
                    <a:pt x="776" y="79"/>
                    <a:pt x="777" y="79"/>
                    <a:pt x="777" y="79"/>
                  </a:cubicBezTo>
                  <a:cubicBezTo>
                    <a:pt x="777" y="79"/>
                    <a:pt x="778" y="79"/>
                    <a:pt x="778" y="79"/>
                  </a:cubicBezTo>
                  <a:cubicBezTo>
                    <a:pt x="778" y="79"/>
                    <a:pt x="779" y="79"/>
                    <a:pt x="779" y="79"/>
                  </a:cubicBezTo>
                  <a:cubicBezTo>
                    <a:pt x="779" y="79"/>
                    <a:pt x="780" y="79"/>
                    <a:pt x="780" y="79"/>
                  </a:cubicBezTo>
                  <a:cubicBezTo>
                    <a:pt x="780" y="79"/>
                    <a:pt x="780" y="78"/>
                    <a:pt x="781" y="78"/>
                  </a:cubicBezTo>
                  <a:cubicBezTo>
                    <a:pt x="781" y="78"/>
                    <a:pt x="781" y="78"/>
                    <a:pt x="781" y="78"/>
                  </a:cubicBezTo>
                  <a:cubicBezTo>
                    <a:pt x="781" y="78"/>
                    <a:pt x="781" y="78"/>
                    <a:pt x="782" y="78"/>
                  </a:cubicBezTo>
                  <a:cubicBezTo>
                    <a:pt x="782" y="78"/>
                    <a:pt x="782" y="78"/>
                    <a:pt x="782" y="78"/>
                  </a:cubicBezTo>
                  <a:cubicBezTo>
                    <a:pt x="782" y="78"/>
                    <a:pt x="782" y="78"/>
                    <a:pt x="782" y="78"/>
                  </a:cubicBezTo>
                  <a:cubicBezTo>
                    <a:pt x="783" y="78"/>
                    <a:pt x="783" y="78"/>
                    <a:pt x="783" y="78"/>
                  </a:cubicBezTo>
                  <a:cubicBezTo>
                    <a:pt x="783" y="78"/>
                    <a:pt x="783" y="78"/>
                    <a:pt x="783" y="78"/>
                  </a:cubicBezTo>
                  <a:cubicBezTo>
                    <a:pt x="783" y="78"/>
                    <a:pt x="783" y="78"/>
                    <a:pt x="783" y="78"/>
                  </a:cubicBezTo>
                  <a:cubicBezTo>
                    <a:pt x="783" y="78"/>
                    <a:pt x="783" y="78"/>
                    <a:pt x="783" y="78"/>
                  </a:cubicBezTo>
                  <a:cubicBezTo>
                    <a:pt x="784" y="78"/>
                    <a:pt x="784" y="78"/>
                    <a:pt x="784" y="78"/>
                  </a:cubicBezTo>
                  <a:cubicBezTo>
                    <a:pt x="784" y="78"/>
                    <a:pt x="784" y="78"/>
                    <a:pt x="784" y="78"/>
                  </a:cubicBezTo>
                  <a:cubicBezTo>
                    <a:pt x="784" y="78"/>
                    <a:pt x="784" y="78"/>
                    <a:pt x="785" y="78"/>
                  </a:cubicBezTo>
                  <a:cubicBezTo>
                    <a:pt x="785" y="78"/>
                    <a:pt x="785" y="78"/>
                    <a:pt x="785" y="78"/>
                  </a:cubicBezTo>
                  <a:cubicBezTo>
                    <a:pt x="785" y="79"/>
                    <a:pt x="785" y="79"/>
                    <a:pt x="786" y="79"/>
                  </a:cubicBezTo>
                  <a:cubicBezTo>
                    <a:pt x="786" y="79"/>
                    <a:pt x="786" y="79"/>
                    <a:pt x="786" y="79"/>
                  </a:cubicBezTo>
                  <a:cubicBezTo>
                    <a:pt x="786" y="79"/>
                    <a:pt x="787" y="79"/>
                    <a:pt x="787" y="79"/>
                  </a:cubicBezTo>
                  <a:cubicBezTo>
                    <a:pt x="787" y="79"/>
                    <a:pt x="787" y="79"/>
                    <a:pt x="787" y="79"/>
                  </a:cubicBezTo>
                  <a:cubicBezTo>
                    <a:pt x="788" y="79"/>
                    <a:pt x="788" y="79"/>
                    <a:pt x="788" y="79"/>
                  </a:cubicBezTo>
                  <a:cubicBezTo>
                    <a:pt x="788" y="79"/>
                    <a:pt x="789" y="79"/>
                    <a:pt x="789" y="78"/>
                  </a:cubicBezTo>
                  <a:cubicBezTo>
                    <a:pt x="789" y="78"/>
                    <a:pt x="789" y="78"/>
                    <a:pt x="789" y="78"/>
                  </a:cubicBezTo>
                  <a:cubicBezTo>
                    <a:pt x="789" y="78"/>
                    <a:pt x="789" y="77"/>
                    <a:pt x="789" y="77"/>
                  </a:cubicBezTo>
                  <a:cubicBezTo>
                    <a:pt x="789" y="77"/>
                    <a:pt x="789" y="77"/>
                    <a:pt x="789" y="77"/>
                  </a:cubicBezTo>
                  <a:cubicBezTo>
                    <a:pt x="789" y="77"/>
                    <a:pt x="789" y="76"/>
                    <a:pt x="789" y="76"/>
                  </a:cubicBezTo>
                  <a:cubicBezTo>
                    <a:pt x="789" y="76"/>
                    <a:pt x="789" y="76"/>
                    <a:pt x="789" y="76"/>
                  </a:cubicBezTo>
                  <a:cubicBezTo>
                    <a:pt x="789" y="76"/>
                    <a:pt x="789" y="75"/>
                    <a:pt x="789" y="75"/>
                  </a:cubicBezTo>
                  <a:cubicBezTo>
                    <a:pt x="789" y="75"/>
                    <a:pt x="789" y="75"/>
                    <a:pt x="790" y="74"/>
                  </a:cubicBezTo>
                  <a:cubicBezTo>
                    <a:pt x="790" y="74"/>
                    <a:pt x="790" y="74"/>
                    <a:pt x="790" y="74"/>
                  </a:cubicBezTo>
                  <a:cubicBezTo>
                    <a:pt x="790" y="73"/>
                    <a:pt x="790" y="73"/>
                    <a:pt x="789" y="72"/>
                  </a:cubicBezTo>
                  <a:cubicBezTo>
                    <a:pt x="789" y="72"/>
                    <a:pt x="789" y="71"/>
                    <a:pt x="789" y="71"/>
                  </a:cubicBezTo>
                  <a:cubicBezTo>
                    <a:pt x="789" y="71"/>
                    <a:pt x="789" y="70"/>
                    <a:pt x="789" y="70"/>
                  </a:cubicBezTo>
                  <a:cubicBezTo>
                    <a:pt x="788" y="70"/>
                    <a:pt x="788" y="70"/>
                    <a:pt x="788" y="69"/>
                  </a:cubicBezTo>
                  <a:cubicBezTo>
                    <a:pt x="788" y="69"/>
                    <a:pt x="788" y="69"/>
                    <a:pt x="788" y="69"/>
                  </a:cubicBezTo>
                  <a:cubicBezTo>
                    <a:pt x="789" y="69"/>
                    <a:pt x="789" y="68"/>
                    <a:pt x="789" y="68"/>
                  </a:cubicBezTo>
                  <a:cubicBezTo>
                    <a:pt x="789" y="68"/>
                    <a:pt x="789" y="68"/>
                    <a:pt x="789" y="68"/>
                  </a:cubicBezTo>
                  <a:cubicBezTo>
                    <a:pt x="789" y="68"/>
                    <a:pt x="789" y="67"/>
                    <a:pt x="790" y="67"/>
                  </a:cubicBezTo>
                  <a:cubicBezTo>
                    <a:pt x="790" y="67"/>
                    <a:pt x="790" y="67"/>
                    <a:pt x="790" y="67"/>
                  </a:cubicBezTo>
                  <a:cubicBezTo>
                    <a:pt x="790" y="67"/>
                    <a:pt x="791" y="67"/>
                    <a:pt x="791" y="67"/>
                  </a:cubicBezTo>
                  <a:cubicBezTo>
                    <a:pt x="791" y="67"/>
                    <a:pt x="791" y="67"/>
                    <a:pt x="791" y="67"/>
                  </a:cubicBezTo>
                  <a:cubicBezTo>
                    <a:pt x="791" y="67"/>
                    <a:pt x="791" y="67"/>
                    <a:pt x="792" y="67"/>
                  </a:cubicBezTo>
                  <a:cubicBezTo>
                    <a:pt x="792" y="67"/>
                    <a:pt x="792" y="67"/>
                    <a:pt x="792" y="67"/>
                  </a:cubicBezTo>
                  <a:cubicBezTo>
                    <a:pt x="792" y="67"/>
                    <a:pt x="792" y="67"/>
                    <a:pt x="792" y="67"/>
                  </a:cubicBezTo>
                  <a:cubicBezTo>
                    <a:pt x="793" y="68"/>
                    <a:pt x="793" y="68"/>
                    <a:pt x="793" y="68"/>
                  </a:cubicBezTo>
                  <a:cubicBezTo>
                    <a:pt x="793" y="68"/>
                    <a:pt x="794" y="67"/>
                    <a:pt x="794" y="67"/>
                  </a:cubicBezTo>
                  <a:cubicBezTo>
                    <a:pt x="794" y="67"/>
                    <a:pt x="794" y="67"/>
                    <a:pt x="795" y="67"/>
                  </a:cubicBezTo>
                  <a:cubicBezTo>
                    <a:pt x="795" y="66"/>
                    <a:pt x="795" y="66"/>
                    <a:pt x="795" y="66"/>
                  </a:cubicBezTo>
                  <a:cubicBezTo>
                    <a:pt x="795" y="66"/>
                    <a:pt x="795" y="65"/>
                    <a:pt x="795" y="65"/>
                  </a:cubicBezTo>
                  <a:cubicBezTo>
                    <a:pt x="795" y="65"/>
                    <a:pt x="795" y="65"/>
                    <a:pt x="795" y="65"/>
                  </a:cubicBezTo>
                  <a:cubicBezTo>
                    <a:pt x="795" y="64"/>
                    <a:pt x="795" y="64"/>
                    <a:pt x="796" y="64"/>
                  </a:cubicBezTo>
                  <a:cubicBezTo>
                    <a:pt x="796" y="64"/>
                    <a:pt x="796" y="64"/>
                    <a:pt x="796" y="64"/>
                  </a:cubicBezTo>
                  <a:cubicBezTo>
                    <a:pt x="796" y="64"/>
                    <a:pt x="796" y="63"/>
                    <a:pt x="796" y="63"/>
                  </a:cubicBezTo>
                  <a:cubicBezTo>
                    <a:pt x="796" y="63"/>
                    <a:pt x="796" y="64"/>
                    <a:pt x="796" y="64"/>
                  </a:cubicBezTo>
                  <a:cubicBezTo>
                    <a:pt x="797" y="64"/>
                    <a:pt x="797" y="64"/>
                    <a:pt x="797" y="64"/>
                  </a:cubicBezTo>
                  <a:cubicBezTo>
                    <a:pt x="797" y="64"/>
                    <a:pt x="797" y="64"/>
                    <a:pt x="797" y="64"/>
                  </a:cubicBezTo>
                  <a:cubicBezTo>
                    <a:pt x="797" y="64"/>
                    <a:pt x="797" y="65"/>
                    <a:pt x="798" y="65"/>
                  </a:cubicBezTo>
                  <a:cubicBezTo>
                    <a:pt x="798" y="65"/>
                    <a:pt x="798" y="65"/>
                    <a:pt x="798" y="66"/>
                  </a:cubicBezTo>
                  <a:cubicBezTo>
                    <a:pt x="799" y="66"/>
                    <a:pt x="799" y="67"/>
                    <a:pt x="800" y="67"/>
                  </a:cubicBezTo>
                  <a:cubicBezTo>
                    <a:pt x="800" y="67"/>
                    <a:pt x="801" y="68"/>
                    <a:pt x="801" y="68"/>
                  </a:cubicBezTo>
                  <a:cubicBezTo>
                    <a:pt x="802" y="68"/>
                    <a:pt x="803" y="69"/>
                    <a:pt x="804" y="69"/>
                  </a:cubicBezTo>
                  <a:cubicBezTo>
                    <a:pt x="804" y="69"/>
                    <a:pt x="805" y="69"/>
                    <a:pt x="805" y="69"/>
                  </a:cubicBezTo>
                  <a:cubicBezTo>
                    <a:pt x="806" y="69"/>
                    <a:pt x="806" y="69"/>
                    <a:pt x="807" y="69"/>
                  </a:cubicBezTo>
                  <a:cubicBezTo>
                    <a:pt x="807" y="70"/>
                    <a:pt x="808" y="70"/>
                    <a:pt x="808" y="70"/>
                  </a:cubicBezTo>
                  <a:cubicBezTo>
                    <a:pt x="809" y="70"/>
                    <a:pt x="809" y="70"/>
                    <a:pt x="809" y="70"/>
                  </a:cubicBezTo>
                  <a:cubicBezTo>
                    <a:pt x="810" y="70"/>
                    <a:pt x="810" y="70"/>
                    <a:pt x="811" y="70"/>
                  </a:cubicBezTo>
                  <a:cubicBezTo>
                    <a:pt x="811" y="70"/>
                    <a:pt x="811" y="70"/>
                    <a:pt x="812" y="70"/>
                  </a:cubicBezTo>
                  <a:cubicBezTo>
                    <a:pt x="812" y="70"/>
                    <a:pt x="812" y="70"/>
                    <a:pt x="812" y="70"/>
                  </a:cubicBezTo>
                  <a:cubicBezTo>
                    <a:pt x="813" y="70"/>
                    <a:pt x="813" y="71"/>
                    <a:pt x="813" y="71"/>
                  </a:cubicBezTo>
                  <a:cubicBezTo>
                    <a:pt x="813" y="71"/>
                    <a:pt x="813" y="71"/>
                    <a:pt x="813" y="71"/>
                  </a:cubicBezTo>
                  <a:cubicBezTo>
                    <a:pt x="813" y="71"/>
                    <a:pt x="813" y="71"/>
                    <a:pt x="813" y="71"/>
                  </a:cubicBezTo>
                  <a:cubicBezTo>
                    <a:pt x="813" y="71"/>
                    <a:pt x="813" y="71"/>
                    <a:pt x="813" y="72"/>
                  </a:cubicBezTo>
                  <a:cubicBezTo>
                    <a:pt x="813" y="72"/>
                    <a:pt x="813" y="72"/>
                    <a:pt x="813" y="72"/>
                  </a:cubicBezTo>
                  <a:cubicBezTo>
                    <a:pt x="813" y="72"/>
                    <a:pt x="813" y="72"/>
                    <a:pt x="813" y="72"/>
                  </a:cubicBezTo>
                  <a:cubicBezTo>
                    <a:pt x="813" y="72"/>
                    <a:pt x="814" y="72"/>
                    <a:pt x="814" y="73"/>
                  </a:cubicBezTo>
                  <a:cubicBezTo>
                    <a:pt x="814" y="73"/>
                    <a:pt x="814" y="73"/>
                    <a:pt x="814" y="73"/>
                  </a:cubicBezTo>
                  <a:cubicBezTo>
                    <a:pt x="815" y="73"/>
                    <a:pt x="815" y="73"/>
                    <a:pt x="815" y="73"/>
                  </a:cubicBezTo>
                  <a:cubicBezTo>
                    <a:pt x="815" y="73"/>
                    <a:pt x="815" y="73"/>
                    <a:pt x="815" y="73"/>
                  </a:cubicBezTo>
                  <a:cubicBezTo>
                    <a:pt x="816" y="73"/>
                    <a:pt x="816" y="73"/>
                    <a:pt x="816" y="73"/>
                  </a:cubicBezTo>
                  <a:cubicBezTo>
                    <a:pt x="816" y="73"/>
                    <a:pt x="816" y="72"/>
                    <a:pt x="816" y="72"/>
                  </a:cubicBezTo>
                  <a:cubicBezTo>
                    <a:pt x="816" y="72"/>
                    <a:pt x="816" y="72"/>
                    <a:pt x="816" y="72"/>
                  </a:cubicBezTo>
                  <a:cubicBezTo>
                    <a:pt x="817" y="72"/>
                    <a:pt x="817" y="72"/>
                    <a:pt x="817" y="72"/>
                  </a:cubicBezTo>
                  <a:cubicBezTo>
                    <a:pt x="817" y="72"/>
                    <a:pt x="817" y="72"/>
                    <a:pt x="817" y="72"/>
                  </a:cubicBezTo>
                  <a:cubicBezTo>
                    <a:pt x="817" y="72"/>
                    <a:pt x="817" y="71"/>
                    <a:pt x="817" y="71"/>
                  </a:cubicBezTo>
                  <a:cubicBezTo>
                    <a:pt x="817" y="71"/>
                    <a:pt x="817" y="71"/>
                    <a:pt x="817" y="71"/>
                  </a:cubicBezTo>
                  <a:cubicBezTo>
                    <a:pt x="817" y="71"/>
                    <a:pt x="817" y="71"/>
                    <a:pt x="817" y="71"/>
                  </a:cubicBezTo>
                  <a:cubicBezTo>
                    <a:pt x="817" y="71"/>
                    <a:pt x="817" y="71"/>
                    <a:pt x="818" y="71"/>
                  </a:cubicBezTo>
                  <a:cubicBezTo>
                    <a:pt x="818" y="70"/>
                    <a:pt x="819" y="70"/>
                    <a:pt x="819" y="70"/>
                  </a:cubicBezTo>
                  <a:cubicBezTo>
                    <a:pt x="820" y="70"/>
                    <a:pt x="820" y="70"/>
                    <a:pt x="821" y="70"/>
                  </a:cubicBezTo>
                  <a:cubicBezTo>
                    <a:pt x="822" y="70"/>
                    <a:pt x="822" y="70"/>
                    <a:pt x="823" y="70"/>
                  </a:cubicBezTo>
                  <a:cubicBezTo>
                    <a:pt x="824" y="70"/>
                    <a:pt x="824" y="70"/>
                    <a:pt x="825" y="71"/>
                  </a:cubicBezTo>
                  <a:cubicBezTo>
                    <a:pt x="825" y="71"/>
                    <a:pt x="826" y="71"/>
                    <a:pt x="826" y="71"/>
                  </a:cubicBezTo>
                  <a:cubicBezTo>
                    <a:pt x="826" y="71"/>
                    <a:pt x="827" y="71"/>
                    <a:pt x="827" y="71"/>
                  </a:cubicBezTo>
                  <a:cubicBezTo>
                    <a:pt x="827" y="71"/>
                    <a:pt x="827" y="72"/>
                    <a:pt x="827" y="72"/>
                  </a:cubicBezTo>
                  <a:cubicBezTo>
                    <a:pt x="828" y="73"/>
                    <a:pt x="828" y="73"/>
                    <a:pt x="829" y="74"/>
                  </a:cubicBezTo>
                  <a:cubicBezTo>
                    <a:pt x="829" y="74"/>
                    <a:pt x="830" y="74"/>
                    <a:pt x="831" y="75"/>
                  </a:cubicBezTo>
                  <a:cubicBezTo>
                    <a:pt x="831" y="75"/>
                    <a:pt x="832" y="75"/>
                    <a:pt x="833" y="75"/>
                  </a:cubicBezTo>
                  <a:cubicBezTo>
                    <a:pt x="833" y="75"/>
                    <a:pt x="834" y="75"/>
                    <a:pt x="834" y="75"/>
                  </a:cubicBezTo>
                  <a:cubicBezTo>
                    <a:pt x="834" y="76"/>
                    <a:pt x="834" y="76"/>
                    <a:pt x="835" y="76"/>
                  </a:cubicBezTo>
                  <a:cubicBezTo>
                    <a:pt x="835" y="76"/>
                    <a:pt x="835" y="76"/>
                    <a:pt x="835" y="76"/>
                  </a:cubicBezTo>
                  <a:cubicBezTo>
                    <a:pt x="835" y="76"/>
                    <a:pt x="835" y="76"/>
                    <a:pt x="835" y="77"/>
                  </a:cubicBezTo>
                  <a:cubicBezTo>
                    <a:pt x="835" y="77"/>
                    <a:pt x="835" y="77"/>
                    <a:pt x="835" y="77"/>
                  </a:cubicBezTo>
                  <a:cubicBezTo>
                    <a:pt x="835" y="77"/>
                    <a:pt x="835" y="77"/>
                    <a:pt x="835" y="77"/>
                  </a:cubicBezTo>
                  <a:cubicBezTo>
                    <a:pt x="835" y="77"/>
                    <a:pt x="835" y="77"/>
                    <a:pt x="835" y="77"/>
                  </a:cubicBezTo>
                  <a:cubicBezTo>
                    <a:pt x="835" y="77"/>
                    <a:pt x="835" y="77"/>
                    <a:pt x="835" y="77"/>
                  </a:cubicBezTo>
                  <a:cubicBezTo>
                    <a:pt x="834" y="77"/>
                    <a:pt x="834" y="77"/>
                    <a:pt x="834" y="77"/>
                  </a:cubicBezTo>
                  <a:cubicBezTo>
                    <a:pt x="834" y="77"/>
                    <a:pt x="834" y="77"/>
                    <a:pt x="834" y="77"/>
                  </a:cubicBezTo>
                  <a:cubicBezTo>
                    <a:pt x="834" y="77"/>
                    <a:pt x="834" y="78"/>
                    <a:pt x="834" y="78"/>
                  </a:cubicBezTo>
                  <a:cubicBezTo>
                    <a:pt x="834" y="78"/>
                    <a:pt x="834" y="78"/>
                    <a:pt x="834" y="78"/>
                  </a:cubicBezTo>
                  <a:cubicBezTo>
                    <a:pt x="834" y="78"/>
                    <a:pt x="834" y="78"/>
                    <a:pt x="834" y="78"/>
                  </a:cubicBezTo>
                  <a:cubicBezTo>
                    <a:pt x="834" y="79"/>
                    <a:pt x="834" y="79"/>
                    <a:pt x="834" y="79"/>
                  </a:cubicBezTo>
                  <a:cubicBezTo>
                    <a:pt x="834" y="79"/>
                    <a:pt x="834" y="80"/>
                    <a:pt x="835" y="80"/>
                  </a:cubicBezTo>
                  <a:cubicBezTo>
                    <a:pt x="835" y="80"/>
                    <a:pt x="835" y="81"/>
                    <a:pt x="835" y="81"/>
                  </a:cubicBezTo>
                  <a:cubicBezTo>
                    <a:pt x="835" y="81"/>
                    <a:pt x="835" y="81"/>
                    <a:pt x="836" y="81"/>
                  </a:cubicBezTo>
                  <a:cubicBezTo>
                    <a:pt x="836" y="82"/>
                    <a:pt x="836" y="82"/>
                    <a:pt x="836" y="82"/>
                  </a:cubicBezTo>
                  <a:cubicBezTo>
                    <a:pt x="836" y="82"/>
                    <a:pt x="836" y="82"/>
                    <a:pt x="836" y="82"/>
                  </a:cubicBezTo>
                  <a:cubicBezTo>
                    <a:pt x="836" y="83"/>
                    <a:pt x="836" y="83"/>
                    <a:pt x="836" y="83"/>
                  </a:cubicBezTo>
                  <a:cubicBezTo>
                    <a:pt x="836" y="83"/>
                    <a:pt x="836" y="83"/>
                    <a:pt x="836" y="83"/>
                  </a:cubicBezTo>
                  <a:cubicBezTo>
                    <a:pt x="835" y="83"/>
                    <a:pt x="835" y="84"/>
                    <a:pt x="835" y="84"/>
                  </a:cubicBezTo>
                  <a:cubicBezTo>
                    <a:pt x="835" y="84"/>
                    <a:pt x="835" y="84"/>
                    <a:pt x="835" y="85"/>
                  </a:cubicBezTo>
                  <a:cubicBezTo>
                    <a:pt x="834" y="85"/>
                    <a:pt x="834" y="85"/>
                    <a:pt x="835" y="85"/>
                  </a:cubicBezTo>
                  <a:cubicBezTo>
                    <a:pt x="835" y="85"/>
                    <a:pt x="835" y="86"/>
                    <a:pt x="835" y="86"/>
                  </a:cubicBezTo>
                  <a:cubicBezTo>
                    <a:pt x="835" y="86"/>
                    <a:pt x="835" y="86"/>
                    <a:pt x="835" y="86"/>
                  </a:cubicBezTo>
                  <a:cubicBezTo>
                    <a:pt x="835" y="86"/>
                    <a:pt x="835" y="87"/>
                    <a:pt x="836" y="87"/>
                  </a:cubicBezTo>
                  <a:cubicBezTo>
                    <a:pt x="836" y="87"/>
                    <a:pt x="836" y="87"/>
                    <a:pt x="837" y="87"/>
                  </a:cubicBezTo>
                  <a:cubicBezTo>
                    <a:pt x="837" y="87"/>
                    <a:pt x="838" y="87"/>
                    <a:pt x="838" y="87"/>
                  </a:cubicBezTo>
                  <a:cubicBezTo>
                    <a:pt x="838" y="87"/>
                    <a:pt x="838" y="88"/>
                    <a:pt x="839" y="88"/>
                  </a:cubicBezTo>
                  <a:cubicBezTo>
                    <a:pt x="839" y="88"/>
                    <a:pt x="839" y="88"/>
                    <a:pt x="839" y="88"/>
                  </a:cubicBezTo>
                  <a:cubicBezTo>
                    <a:pt x="839" y="89"/>
                    <a:pt x="839" y="89"/>
                    <a:pt x="839" y="89"/>
                  </a:cubicBezTo>
                  <a:cubicBezTo>
                    <a:pt x="839" y="89"/>
                    <a:pt x="839" y="89"/>
                    <a:pt x="839" y="90"/>
                  </a:cubicBezTo>
                  <a:cubicBezTo>
                    <a:pt x="839" y="90"/>
                    <a:pt x="839" y="90"/>
                    <a:pt x="839" y="90"/>
                  </a:cubicBezTo>
                  <a:cubicBezTo>
                    <a:pt x="839" y="91"/>
                    <a:pt x="839" y="91"/>
                    <a:pt x="839" y="91"/>
                  </a:cubicBezTo>
                  <a:cubicBezTo>
                    <a:pt x="839" y="91"/>
                    <a:pt x="839" y="91"/>
                    <a:pt x="839" y="92"/>
                  </a:cubicBezTo>
                  <a:cubicBezTo>
                    <a:pt x="838" y="92"/>
                    <a:pt x="838" y="92"/>
                    <a:pt x="838" y="92"/>
                  </a:cubicBezTo>
                  <a:cubicBezTo>
                    <a:pt x="838" y="92"/>
                    <a:pt x="838" y="92"/>
                    <a:pt x="837" y="92"/>
                  </a:cubicBezTo>
                  <a:cubicBezTo>
                    <a:pt x="837" y="92"/>
                    <a:pt x="837" y="92"/>
                    <a:pt x="837" y="92"/>
                  </a:cubicBezTo>
                  <a:cubicBezTo>
                    <a:pt x="837" y="92"/>
                    <a:pt x="836" y="92"/>
                    <a:pt x="836" y="92"/>
                  </a:cubicBezTo>
                  <a:cubicBezTo>
                    <a:pt x="836" y="92"/>
                    <a:pt x="836" y="92"/>
                    <a:pt x="835" y="92"/>
                  </a:cubicBezTo>
                  <a:cubicBezTo>
                    <a:pt x="835" y="92"/>
                    <a:pt x="835" y="92"/>
                    <a:pt x="835" y="92"/>
                  </a:cubicBezTo>
                  <a:cubicBezTo>
                    <a:pt x="834" y="92"/>
                    <a:pt x="834" y="92"/>
                    <a:pt x="834" y="91"/>
                  </a:cubicBezTo>
                  <a:cubicBezTo>
                    <a:pt x="834" y="91"/>
                    <a:pt x="833" y="91"/>
                    <a:pt x="833" y="91"/>
                  </a:cubicBezTo>
                  <a:cubicBezTo>
                    <a:pt x="833" y="91"/>
                    <a:pt x="833" y="91"/>
                    <a:pt x="832" y="90"/>
                  </a:cubicBezTo>
                  <a:cubicBezTo>
                    <a:pt x="832" y="90"/>
                    <a:pt x="832" y="90"/>
                    <a:pt x="831" y="90"/>
                  </a:cubicBezTo>
                  <a:cubicBezTo>
                    <a:pt x="831" y="90"/>
                    <a:pt x="831" y="90"/>
                    <a:pt x="831" y="90"/>
                  </a:cubicBezTo>
                  <a:cubicBezTo>
                    <a:pt x="830" y="90"/>
                    <a:pt x="830" y="90"/>
                    <a:pt x="830" y="90"/>
                  </a:cubicBezTo>
                  <a:cubicBezTo>
                    <a:pt x="830" y="90"/>
                    <a:pt x="830" y="90"/>
                    <a:pt x="829" y="90"/>
                  </a:cubicBezTo>
                  <a:cubicBezTo>
                    <a:pt x="829" y="90"/>
                    <a:pt x="829" y="90"/>
                    <a:pt x="829" y="90"/>
                  </a:cubicBezTo>
                  <a:cubicBezTo>
                    <a:pt x="829" y="90"/>
                    <a:pt x="829" y="90"/>
                    <a:pt x="829" y="90"/>
                  </a:cubicBezTo>
                  <a:cubicBezTo>
                    <a:pt x="829" y="90"/>
                    <a:pt x="829" y="90"/>
                    <a:pt x="829" y="91"/>
                  </a:cubicBezTo>
                  <a:cubicBezTo>
                    <a:pt x="829" y="91"/>
                    <a:pt x="829" y="91"/>
                    <a:pt x="829" y="91"/>
                  </a:cubicBezTo>
                  <a:cubicBezTo>
                    <a:pt x="829" y="91"/>
                    <a:pt x="829" y="91"/>
                    <a:pt x="829" y="91"/>
                  </a:cubicBezTo>
                  <a:cubicBezTo>
                    <a:pt x="829" y="91"/>
                    <a:pt x="829" y="91"/>
                    <a:pt x="829" y="91"/>
                  </a:cubicBezTo>
                  <a:cubicBezTo>
                    <a:pt x="829" y="91"/>
                    <a:pt x="829" y="92"/>
                    <a:pt x="829" y="92"/>
                  </a:cubicBezTo>
                  <a:cubicBezTo>
                    <a:pt x="830" y="92"/>
                    <a:pt x="830" y="92"/>
                    <a:pt x="831" y="93"/>
                  </a:cubicBezTo>
                  <a:cubicBezTo>
                    <a:pt x="832" y="94"/>
                    <a:pt x="833" y="94"/>
                    <a:pt x="833" y="95"/>
                  </a:cubicBezTo>
                  <a:cubicBezTo>
                    <a:pt x="834" y="96"/>
                    <a:pt x="835" y="97"/>
                    <a:pt x="836" y="98"/>
                  </a:cubicBezTo>
                  <a:cubicBezTo>
                    <a:pt x="836" y="98"/>
                    <a:pt x="837" y="99"/>
                    <a:pt x="837" y="100"/>
                  </a:cubicBezTo>
                  <a:cubicBezTo>
                    <a:pt x="837" y="100"/>
                    <a:pt x="838" y="101"/>
                    <a:pt x="839" y="102"/>
                  </a:cubicBezTo>
                  <a:cubicBezTo>
                    <a:pt x="840" y="104"/>
                    <a:pt x="841" y="105"/>
                    <a:pt x="842" y="106"/>
                  </a:cubicBezTo>
                  <a:cubicBezTo>
                    <a:pt x="844" y="107"/>
                    <a:pt x="845" y="109"/>
                    <a:pt x="847" y="109"/>
                  </a:cubicBezTo>
                  <a:cubicBezTo>
                    <a:pt x="848" y="110"/>
                    <a:pt x="849" y="111"/>
                    <a:pt x="850" y="111"/>
                  </a:cubicBezTo>
                  <a:cubicBezTo>
                    <a:pt x="850" y="111"/>
                    <a:pt x="850" y="111"/>
                    <a:pt x="850" y="111"/>
                  </a:cubicBezTo>
                  <a:cubicBezTo>
                    <a:pt x="850" y="111"/>
                    <a:pt x="850" y="111"/>
                    <a:pt x="850" y="111"/>
                  </a:cubicBezTo>
                  <a:cubicBezTo>
                    <a:pt x="850" y="111"/>
                    <a:pt x="850" y="111"/>
                    <a:pt x="850" y="111"/>
                  </a:cubicBezTo>
                  <a:cubicBezTo>
                    <a:pt x="850" y="111"/>
                    <a:pt x="850" y="111"/>
                    <a:pt x="850" y="111"/>
                  </a:cubicBezTo>
                  <a:cubicBezTo>
                    <a:pt x="850" y="111"/>
                    <a:pt x="850" y="111"/>
                    <a:pt x="850" y="111"/>
                  </a:cubicBezTo>
                  <a:cubicBezTo>
                    <a:pt x="851" y="111"/>
                    <a:pt x="851" y="111"/>
                    <a:pt x="851" y="111"/>
                  </a:cubicBezTo>
                  <a:cubicBezTo>
                    <a:pt x="851" y="111"/>
                    <a:pt x="851" y="111"/>
                    <a:pt x="852" y="111"/>
                  </a:cubicBezTo>
                  <a:cubicBezTo>
                    <a:pt x="852" y="111"/>
                    <a:pt x="852" y="111"/>
                    <a:pt x="852" y="111"/>
                  </a:cubicBezTo>
                  <a:cubicBezTo>
                    <a:pt x="852" y="111"/>
                    <a:pt x="852" y="112"/>
                    <a:pt x="852" y="112"/>
                  </a:cubicBezTo>
                  <a:cubicBezTo>
                    <a:pt x="853" y="112"/>
                    <a:pt x="853" y="112"/>
                    <a:pt x="853" y="112"/>
                  </a:cubicBezTo>
                  <a:cubicBezTo>
                    <a:pt x="853" y="112"/>
                    <a:pt x="853" y="112"/>
                    <a:pt x="853" y="112"/>
                  </a:cubicBezTo>
                  <a:cubicBezTo>
                    <a:pt x="853" y="112"/>
                    <a:pt x="854" y="113"/>
                    <a:pt x="854" y="113"/>
                  </a:cubicBezTo>
                  <a:cubicBezTo>
                    <a:pt x="854" y="113"/>
                    <a:pt x="854" y="113"/>
                    <a:pt x="854" y="113"/>
                  </a:cubicBezTo>
                  <a:cubicBezTo>
                    <a:pt x="854" y="113"/>
                    <a:pt x="854" y="113"/>
                    <a:pt x="855" y="113"/>
                  </a:cubicBezTo>
                  <a:cubicBezTo>
                    <a:pt x="855" y="113"/>
                    <a:pt x="855" y="113"/>
                    <a:pt x="855" y="113"/>
                  </a:cubicBezTo>
                  <a:cubicBezTo>
                    <a:pt x="855" y="113"/>
                    <a:pt x="855" y="112"/>
                    <a:pt x="855" y="112"/>
                  </a:cubicBezTo>
                  <a:cubicBezTo>
                    <a:pt x="855" y="112"/>
                    <a:pt x="855" y="112"/>
                    <a:pt x="856" y="112"/>
                  </a:cubicBezTo>
                  <a:cubicBezTo>
                    <a:pt x="856" y="112"/>
                    <a:pt x="856" y="112"/>
                    <a:pt x="856" y="112"/>
                  </a:cubicBezTo>
                  <a:cubicBezTo>
                    <a:pt x="857" y="111"/>
                    <a:pt x="857" y="111"/>
                    <a:pt x="857" y="111"/>
                  </a:cubicBezTo>
                  <a:cubicBezTo>
                    <a:pt x="857" y="111"/>
                    <a:pt x="857" y="110"/>
                    <a:pt x="858" y="110"/>
                  </a:cubicBezTo>
                  <a:cubicBezTo>
                    <a:pt x="858" y="110"/>
                    <a:pt x="858" y="109"/>
                    <a:pt x="858" y="109"/>
                  </a:cubicBezTo>
                  <a:cubicBezTo>
                    <a:pt x="858" y="109"/>
                    <a:pt x="858" y="108"/>
                    <a:pt x="859" y="108"/>
                  </a:cubicBezTo>
                  <a:cubicBezTo>
                    <a:pt x="859" y="108"/>
                    <a:pt x="859" y="107"/>
                    <a:pt x="859" y="107"/>
                  </a:cubicBezTo>
                  <a:cubicBezTo>
                    <a:pt x="859" y="107"/>
                    <a:pt x="860" y="107"/>
                    <a:pt x="860" y="106"/>
                  </a:cubicBezTo>
                  <a:cubicBezTo>
                    <a:pt x="860" y="106"/>
                    <a:pt x="860" y="106"/>
                    <a:pt x="860" y="106"/>
                  </a:cubicBezTo>
                  <a:cubicBezTo>
                    <a:pt x="861" y="106"/>
                    <a:pt x="861" y="106"/>
                    <a:pt x="861" y="106"/>
                  </a:cubicBezTo>
                  <a:cubicBezTo>
                    <a:pt x="862" y="105"/>
                    <a:pt x="862" y="105"/>
                    <a:pt x="862" y="105"/>
                  </a:cubicBezTo>
                  <a:cubicBezTo>
                    <a:pt x="862" y="104"/>
                    <a:pt x="862" y="104"/>
                    <a:pt x="863" y="103"/>
                  </a:cubicBezTo>
                  <a:cubicBezTo>
                    <a:pt x="863" y="103"/>
                    <a:pt x="863" y="102"/>
                    <a:pt x="863" y="102"/>
                  </a:cubicBezTo>
                  <a:cubicBezTo>
                    <a:pt x="863" y="102"/>
                    <a:pt x="863" y="101"/>
                    <a:pt x="863" y="101"/>
                  </a:cubicBezTo>
                  <a:cubicBezTo>
                    <a:pt x="864" y="100"/>
                    <a:pt x="864" y="100"/>
                    <a:pt x="864" y="100"/>
                  </a:cubicBezTo>
                  <a:cubicBezTo>
                    <a:pt x="864" y="99"/>
                    <a:pt x="864" y="99"/>
                    <a:pt x="864" y="99"/>
                  </a:cubicBezTo>
                  <a:cubicBezTo>
                    <a:pt x="864" y="98"/>
                    <a:pt x="865" y="98"/>
                    <a:pt x="865" y="98"/>
                  </a:cubicBezTo>
                  <a:cubicBezTo>
                    <a:pt x="865" y="97"/>
                    <a:pt x="865" y="97"/>
                    <a:pt x="865" y="97"/>
                  </a:cubicBezTo>
                  <a:cubicBezTo>
                    <a:pt x="866" y="97"/>
                    <a:pt x="866" y="97"/>
                    <a:pt x="866" y="96"/>
                  </a:cubicBezTo>
                  <a:cubicBezTo>
                    <a:pt x="866" y="96"/>
                    <a:pt x="866" y="96"/>
                    <a:pt x="866" y="96"/>
                  </a:cubicBezTo>
                  <a:cubicBezTo>
                    <a:pt x="867" y="96"/>
                    <a:pt x="867" y="96"/>
                    <a:pt x="867" y="96"/>
                  </a:cubicBezTo>
                  <a:cubicBezTo>
                    <a:pt x="867" y="96"/>
                    <a:pt x="867" y="96"/>
                    <a:pt x="867" y="96"/>
                  </a:cubicBezTo>
                  <a:cubicBezTo>
                    <a:pt x="867" y="96"/>
                    <a:pt x="867" y="96"/>
                    <a:pt x="868" y="97"/>
                  </a:cubicBezTo>
                  <a:cubicBezTo>
                    <a:pt x="868" y="97"/>
                    <a:pt x="868" y="97"/>
                    <a:pt x="868" y="97"/>
                  </a:cubicBezTo>
                  <a:cubicBezTo>
                    <a:pt x="868" y="97"/>
                    <a:pt x="869" y="98"/>
                    <a:pt x="869" y="98"/>
                  </a:cubicBezTo>
                  <a:cubicBezTo>
                    <a:pt x="869" y="99"/>
                    <a:pt x="870" y="99"/>
                    <a:pt x="871" y="100"/>
                  </a:cubicBezTo>
                  <a:cubicBezTo>
                    <a:pt x="872" y="100"/>
                    <a:pt x="873" y="101"/>
                    <a:pt x="874" y="101"/>
                  </a:cubicBezTo>
                  <a:cubicBezTo>
                    <a:pt x="875" y="102"/>
                    <a:pt x="876" y="102"/>
                    <a:pt x="877" y="102"/>
                  </a:cubicBezTo>
                  <a:cubicBezTo>
                    <a:pt x="879" y="103"/>
                    <a:pt x="880" y="103"/>
                    <a:pt x="881" y="103"/>
                  </a:cubicBezTo>
                  <a:cubicBezTo>
                    <a:pt x="882" y="103"/>
                    <a:pt x="882" y="103"/>
                    <a:pt x="882" y="103"/>
                  </a:cubicBezTo>
                  <a:cubicBezTo>
                    <a:pt x="882" y="103"/>
                    <a:pt x="883" y="103"/>
                    <a:pt x="884" y="103"/>
                  </a:cubicBezTo>
                  <a:cubicBezTo>
                    <a:pt x="884" y="102"/>
                    <a:pt x="885" y="102"/>
                    <a:pt x="885" y="102"/>
                  </a:cubicBezTo>
                  <a:cubicBezTo>
                    <a:pt x="885" y="102"/>
                    <a:pt x="886" y="102"/>
                    <a:pt x="886" y="102"/>
                  </a:cubicBezTo>
                  <a:cubicBezTo>
                    <a:pt x="887" y="101"/>
                    <a:pt x="887" y="101"/>
                    <a:pt x="887" y="101"/>
                  </a:cubicBezTo>
                  <a:cubicBezTo>
                    <a:pt x="888" y="101"/>
                    <a:pt x="888" y="101"/>
                    <a:pt x="888" y="101"/>
                  </a:cubicBezTo>
                  <a:cubicBezTo>
                    <a:pt x="889" y="100"/>
                    <a:pt x="889" y="100"/>
                    <a:pt x="889" y="100"/>
                  </a:cubicBezTo>
                  <a:cubicBezTo>
                    <a:pt x="890" y="100"/>
                    <a:pt x="890" y="100"/>
                    <a:pt x="890" y="100"/>
                  </a:cubicBezTo>
                  <a:cubicBezTo>
                    <a:pt x="891" y="100"/>
                    <a:pt x="891" y="100"/>
                    <a:pt x="891" y="100"/>
                  </a:cubicBezTo>
                  <a:cubicBezTo>
                    <a:pt x="891" y="100"/>
                    <a:pt x="891" y="100"/>
                    <a:pt x="891" y="100"/>
                  </a:cubicBezTo>
                  <a:cubicBezTo>
                    <a:pt x="892" y="100"/>
                    <a:pt x="892" y="100"/>
                    <a:pt x="893" y="100"/>
                  </a:cubicBezTo>
                  <a:cubicBezTo>
                    <a:pt x="893" y="100"/>
                    <a:pt x="894" y="100"/>
                    <a:pt x="894" y="100"/>
                  </a:cubicBezTo>
                  <a:cubicBezTo>
                    <a:pt x="895" y="100"/>
                    <a:pt x="895" y="100"/>
                    <a:pt x="896" y="100"/>
                  </a:cubicBezTo>
                  <a:cubicBezTo>
                    <a:pt x="896" y="101"/>
                    <a:pt x="897" y="101"/>
                    <a:pt x="897" y="101"/>
                  </a:cubicBezTo>
                  <a:cubicBezTo>
                    <a:pt x="897" y="101"/>
                    <a:pt x="898" y="101"/>
                    <a:pt x="898" y="101"/>
                  </a:cubicBezTo>
                  <a:cubicBezTo>
                    <a:pt x="898" y="101"/>
                    <a:pt x="898" y="101"/>
                    <a:pt x="898" y="101"/>
                  </a:cubicBezTo>
                  <a:cubicBezTo>
                    <a:pt x="899" y="101"/>
                    <a:pt x="899" y="101"/>
                    <a:pt x="899" y="101"/>
                  </a:cubicBezTo>
                  <a:cubicBezTo>
                    <a:pt x="899" y="101"/>
                    <a:pt x="899" y="101"/>
                    <a:pt x="900" y="101"/>
                  </a:cubicBezTo>
                  <a:cubicBezTo>
                    <a:pt x="900" y="100"/>
                    <a:pt x="900" y="100"/>
                    <a:pt x="900" y="100"/>
                  </a:cubicBezTo>
                  <a:cubicBezTo>
                    <a:pt x="899" y="100"/>
                    <a:pt x="899" y="100"/>
                    <a:pt x="899" y="100"/>
                  </a:cubicBezTo>
                  <a:cubicBezTo>
                    <a:pt x="899" y="100"/>
                    <a:pt x="899" y="100"/>
                    <a:pt x="899" y="100"/>
                  </a:cubicBezTo>
                  <a:cubicBezTo>
                    <a:pt x="898" y="100"/>
                    <a:pt x="898" y="100"/>
                    <a:pt x="898" y="100"/>
                  </a:cubicBezTo>
                  <a:cubicBezTo>
                    <a:pt x="898" y="100"/>
                    <a:pt x="898" y="100"/>
                    <a:pt x="897" y="100"/>
                  </a:cubicBezTo>
                  <a:cubicBezTo>
                    <a:pt x="897" y="100"/>
                    <a:pt x="896" y="100"/>
                    <a:pt x="896" y="99"/>
                  </a:cubicBezTo>
                  <a:cubicBezTo>
                    <a:pt x="895" y="99"/>
                    <a:pt x="895" y="99"/>
                    <a:pt x="894" y="99"/>
                  </a:cubicBezTo>
                  <a:cubicBezTo>
                    <a:pt x="894" y="99"/>
                    <a:pt x="893" y="99"/>
                    <a:pt x="893" y="99"/>
                  </a:cubicBezTo>
                  <a:cubicBezTo>
                    <a:pt x="892" y="99"/>
                    <a:pt x="892" y="99"/>
                    <a:pt x="891" y="99"/>
                  </a:cubicBezTo>
                  <a:cubicBezTo>
                    <a:pt x="891" y="99"/>
                    <a:pt x="891" y="99"/>
                    <a:pt x="891" y="99"/>
                  </a:cubicBezTo>
                  <a:cubicBezTo>
                    <a:pt x="891" y="99"/>
                    <a:pt x="890" y="99"/>
                    <a:pt x="890" y="99"/>
                  </a:cubicBezTo>
                  <a:cubicBezTo>
                    <a:pt x="890" y="99"/>
                    <a:pt x="889" y="99"/>
                    <a:pt x="889" y="99"/>
                  </a:cubicBezTo>
                  <a:cubicBezTo>
                    <a:pt x="889" y="99"/>
                    <a:pt x="888" y="99"/>
                    <a:pt x="888" y="100"/>
                  </a:cubicBezTo>
                  <a:cubicBezTo>
                    <a:pt x="888" y="100"/>
                    <a:pt x="887" y="100"/>
                    <a:pt x="887" y="100"/>
                  </a:cubicBezTo>
                  <a:cubicBezTo>
                    <a:pt x="887" y="100"/>
                    <a:pt x="886" y="101"/>
                    <a:pt x="886" y="101"/>
                  </a:cubicBezTo>
                  <a:cubicBezTo>
                    <a:pt x="885" y="101"/>
                    <a:pt x="885" y="101"/>
                    <a:pt x="885" y="101"/>
                  </a:cubicBezTo>
                  <a:cubicBezTo>
                    <a:pt x="884" y="101"/>
                    <a:pt x="884" y="101"/>
                    <a:pt x="883" y="102"/>
                  </a:cubicBezTo>
                  <a:cubicBezTo>
                    <a:pt x="883" y="102"/>
                    <a:pt x="882" y="102"/>
                    <a:pt x="882" y="102"/>
                  </a:cubicBezTo>
                  <a:cubicBezTo>
                    <a:pt x="882" y="102"/>
                    <a:pt x="882" y="102"/>
                    <a:pt x="882" y="102"/>
                  </a:cubicBezTo>
                  <a:cubicBezTo>
                    <a:pt x="881" y="102"/>
                    <a:pt x="881" y="102"/>
                    <a:pt x="881" y="102"/>
                  </a:cubicBezTo>
                  <a:cubicBezTo>
                    <a:pt x="881" y="102"/>
                    <a:pt x="881" y="102"/>
                    <a:pt x="881" y="102"/>
                  </a:cubicBezTo>
                  <a:cubicBezTo>
                    <a:pt x="881" y="102"/>
                    <a:pt x="881" y="102"/>
                    <a:pt x="881" y="102"/>
                  </a:cubicBezTo>
                  <a:cubicBezTo>
                    <a:pt x="880" y="102"/>
                    <a:pt x="879" y="102"/>
                    <a:pt x="878" y="101"/>
                  </a:cubicBezTo>
                  <a:cubicBezTo>
                    <a:pt x="876" y="101"/>
                    <a:pt x="875" y="101"/>
                    <a:pt x="874" y="100"/>
                  </a:cubicBezTo>
                  <a:cubicBezTo>
                    <a:pt x="873" y="100"/>
                    <a:pt x="872" y="99"/>
                    <a:pt x="871" y="99"/>
                  </a:cubicBezTo>
                  <a:cubicBezTo>
                    <a:pt x="871" y="98"/>
                    <a:pt x="870" y="98"/>
                    <a:pt x="870" y="97"/>
                  </a:cubicBezTo>
                  <a:cubicBezTo>
                    <a:pt x="869" y="97"/>
                    <a:pt x="869" y="97"/>
                    <a:pt x="869" y="96"/>
                  </a:cubicBezTo>
                  <a:cubicBezTo>
                    <a:pt x="869" y="96"/>
                    <a:pt x="868" y="96"/>
                    <a:pt x="868" y="96"/>
                  </a:cubicBezTo>
                  <a:cubicBezTo>
                    <a:pt x="868" y="96"/>
                    <a:pt x="868" y="95"/>
                    <a:pt x="867" y="95"/>
                  </a:cubicBezTo>
                  <a:cubicBezTo>
                    <a:pt x="867" y="95"/>
                    <a:pt x="867" y="95"/>
                    <a:pt x="867" y="95"/>
                  </a:cubicBezTo>
                  <a:cubicBezTo>
                    <a:pt x="867" y="95"/>
                    <a:pt x="866" y="95"/>
                    <a:pt x="866" y="95"/>
                  </a:cubicBezTo>
                  <a:cubicBezTo>
                    <a:pt x="866" y="95"/>
                    <a:pt x="866" y="95"/>
                    <a:pt x="866" y="96"/>
                  </a:cubicBezTo>
                  <a:cubicBezTo>
                    <a:pt x="865" y="96"/>
                    <a:pt x="865" y="96"/>
                    <a:pt x="865" y="96"/>
                  </a:cubicBezTo>
                  <a:cubicBezTo>
                    <a:pt x="865" y="96"/>
                    <a:pt x="864" y="97"/>
                    <a:pt x="864" y="97"/>
                  </a:cubicBezTo>
                  <a:cubicBezTo>
                    <a:pt x="864" y="97"/>
                    <a:pt x="864" y="98"/>
                    <a:pt x="863" y="98"/>
                  </a:cubicBezTo>
                  <a:cubicBezTo>
                    <a:pt x="863" y="98"/>
                    <a:pt x="863" y="99"/>
                    <a:pt x="863" y="99"/>
                  </a:cubicBezTo>
                  <a:cubicBezTo>
                    <a:pt x="863" y="100"/>
                    <a:pt x="863" y="100"/>
                    <a:pt x="863" y="100"/>
                  </a:cubicBezTo>
                  <a:cubicBezTo>
                    <a:pt x="862" y="101"/>
                    <a:pt x="862" y="101"/>
                    <a:pt x="862" y="102"/>
                  </a:cubicBezTo>
                  <a:cubicBezTo>
                    <a:pt x="862" y="102"/>
                    <a:pt x="862" y="102"/>
                    <a:pt x="862" y="103"/>
                  </a:cubicBezTo>
                  <a:cubicBezTo>
                    <a:pt x="862" y="103"/>
                    <a:pt x="861" y="104"/>
                    <a:pt x="861" y="104"/>
                  </a:cubicBezTo>
                  <a:cubicBezTo>
                    <a:pt x="861" y="104"/>
                    <a:pt x="861" y="105"/>
                    <a:pt x="861" y="105"/>
                  </a:cubicBezTo>
                  <a:cubicBezTo>
                    <a:pt x="861" y="105"/>
                    <a:pt x="860" y="105"/>
                    <a:pt x="860" y="105"/>
                  </a:cubicBezTo>
                  <a:cubicBezTo>
                    <a:pt x="860" y="105"/>
                    <a:pt x="860" y="105"/>
                    <a:pt x="859" y="106"/>
                  </a:cubicBezTo>
                  <a:cubicBezTo>
                    <a:pt x="859" y="106"/>
                    <a:pt x="859" y="106"/>
                    <a:pt x="858" y="106"/>
                  </a:cubicBezTo>
                  <a:cubicBezTo>
                    <a:pt x="858" y="107"/>
                    <a:pt x="858" y="107"/>
                    <a:pt x="858" y="107"/>
                  </a:cubicBezTo>
                  <a:cubicBezTo>
                    <a:pt x="858" y="108"/>
                    <a:pt x="857" y="108"/>
                    <a:pt x="857" y="108"/>
                  </a:cubicBezTo>
                  <a:cubicBezTo>
                    <a:pt x="857" y="109"/>
                    <a:pt x="857" y="109"/>
                    <a:pt x="857" y="109"/>
                  </a:cubicBezTo>
                  <a:cubicBezTo>
                    <a:pt x="856" y="110"/>
                    <a:pt x="856" y="110"/>
                    <a:pt x="856" y="110"/>
                  </a:cubicBezTo>
                  <a:cubicBezTo>
                    <a:pt x="856" y="110"/>
                    <a:pt x="856" y="111"/>
                    <a:pt x="856" y="111"/>
                  </a:cubicBezTo>
                  <a:cubicBezTo>
                    <a:pt x="855" y="111"/>
                    <a:pt x="855" y="111"/>
                    <a:pt x="855" y="111"/>
                  </a:cubicBezTo>
                  <a:cubicBezTo>
                    <a:pt x="855" y="111"/>
                    <a:pt x="855" y="111"/>
                    <a:pt x="855" y="112"/>
                  </a:cubicBezTo>
                  <a:cubicBezTo>
                    <a:pt x="855" y="112"/>
                    <a:pt x="855" y="112"/>
                    <a:pt x="855" y="112"/>
                  </a:cubicBezTo>
                  <a:cubicBezTo>
                    <a:pt x="855" y="112"/>
                    <a:pt x="854" y="112"/>
                    <a:pt x="854" y="112"/>
                  </a:cubicBezTo>
                  <a:cubicBezTo>
                    <a:pt x="854" y="112"/>
                    <a:pt x="854" y="112"/>
                    <a:pt x="854" y="112"/>
                  </a:cubicBezTo>
                  <a:cubicBezTo>
                    <a:pt x="854" y="112"/>
                    <a:pt x="854" y="112"/>
                    <a:pt x="854" y="112"/>
                  </a:cubicBezTo>
                  <a:cubicBezTo>
                    <a:pt x="854" y="112"/>
                    <a:pt x="854" y="112"/>
                    <a:pt x="854" y="111"/>
                  </a:cubicBezTo>
                  <a:cubicBezTo>
                    <a:pt x="854" y="111"/>
                    <a:pt x="854" y="111"/>
                    <a:pt x="853" y="111"/>
                  </a:cubicBezTo>
                  <a:cubicBezTo>
                    <a:pt x="853" y="111"/>
                    <a:pt x="853" y="111"/>
                    <a:pt x="853" y="111"/>
                  </a:cubicBezTo>
                  <a:cubicBezTo>
                    <a:pt x="853" y="111"/>
                    <a:pt x="853" y="111"/>
                    <a:pt x="853" y="111"/>
                  </a:cubicBezTo>
                  <a:cubicBezTo>
                    <a:pt x="852" y="110"/>
                    <a:pt x="852" y="110"/>
                    <a:pt x="852" y="110"/>
                  </a:cubicBezTo>
                  <a:cubicBezTo>
                    <a:pt x="852" y="110"/>
                    <a:pt x="852" y="110"/>
                    <a:pt x="851" y="110"/>
                  </a:cubicBezTo>
                  <a:cubicBezTo>
                    <a:pt x="851" y="110"/>
                    <a:pt x="851" y="110"/>
                    <a:pt x="850" y="110"/>
                  </a:cubicBezTo>
                  <a:cubicBezTo>
                    <a:pt x="850" y="110"/>
                    <a:pt x="850" y="110"/>
                    <a:pt x="850" y="110"/>
                  </a:cubicBezTo>
                  <a:cubicBezTo>
                    <a:pt x="849" y="110"/>
                    <a:pt x="848" y="109"/>
                    <a:pt x="847" y="109"/>
                  </a:cubicBezTo>
                  <a:cubicBezTo>
                    <a:pt x="846" y="108"/>
                    <a:pt x="844" y="107"/>
                    <a:pt x="843" y="105"/>
                  </a:cubicBezTo>
                  <a:cubicBezTo>
                    <a:pt x="842" y="104"/>
                    <a:pt x="840" y="103"/>
                    <a:pt x="840" y="102"/>
                  </a:cubicBezTo>
                  <a:cubicBezTo>
                    <a:pt x="839" y="101"/>
                    <a:pt x="838" y="100"/>
                    <a:pt x="838" y="99"/>
                  </a:cubicBezTo>
                  <a:cubicBezTo>
                    <a:pt x="838" y="99"/>
                    <a:pt x="837" y="98"/>
                    <a:pt x="836" y="97"/>
                  </a:cubicBezTo>
                  <a:cubicBezTo>
                    <a:pt x="836" y="96"/>
                    <a:pt x="835" y="95"/>
                    <a:pt x="834" y="94"/>
                  </a:cubicBezTo>
                  <a:cubicBezTo>
                    <a:pt x="833" y="94"/>
                    <a:pt x="832" y="93"/>
                    <a:pt x="832" y="92"/>
                  </a:cubicBezTo>
                  <a:cubicBezTo>
                    <a:pt x="831" y="92"/>
                    <a:pt x="830" y="91"/>
                    <a:pt x="830" y="91"/>
                  </a:cubicBezTo>
                  <a:cubicBezTo>
                    <a:pt x="830" y="91"/>
                    <a:pt x="830" y="91"/>
                    <a:pt x="830" y="91"/>
                  </a:cubicBezTo>
                  <a:cubicBezTo>
                    <a:pt x="830" y="91"/>
                    <a:pt x="830" y="91"/>
                    <a:pt x="830" y="91"/>
                  </a:cubicBezTo>
                  <a:cubicBezTo>
                    <a:pt x="830" y="91"/>
                    <a:pt x="830" y="91"/>
                    <a:pt x="830" y="91"/>
                  </a:cubicBezTo>
                  <a:cubicBezTo>
                    <a:pt x="830" y="91"/>
                    <a:pt x="830" y="91"/>
                    <a:pt x="830" y="91"/>
                  </a:cubicBezTo>
                  <a:cubicBezTo>
                    <a:pt x="830" y="91"/>
                    <a:pt x="830" y="91"/>
                    <a:pt x="831" y="91"/>
                  </a:cubicBezTo>
                  <a:cubicBezTo>
                    <a:pt x="831" y="91"/>
                    <a:pt x="831" y="91"/>
                    <a:pt x="831" y="91"/>
                  </a:cubicBezTo>
                  <a:cubicBezTo>
                    <a:pt x="831" y="91"/>
                    <a:pt x="832" y="91"/>
                    <a:pt x="832" y="91"/>
                  </a:cubicBezTo>
                  <a:cubicBezTo>
                    <a:pt x="832" y="91"/>
                    <a:pt x="832" y="92"/>
                    <a:pt x="832" y="92"/>
                  </a:cubicBezTo>
                  <a:cubicBezTo>
                    <a:pt x="833" y="92"/>
                    <a:pt x="833" y="92"/>
                    <a:pt x="833" y="92"/>
                  </a:cubicBezTo>
                  <a:cubicBezTo>
                    <a:pt x="834" y="92"/>
                    <a:pt x="834" y="93"/>
                    <a:pt x="834" y="93"/>
                  </a:cubicBezTo>
                  <a:cubicBezTo>
                    <a:pt x="835" y="93"/>
                    <a:pt x="835" y="93"/>
                    <a:pt x="835" y="93"/>
                  </a:cubicBezTo>
                  <a:cubicBezTo>
                    <a:pt x="836" y="93"/>
                    <a:pt x="836" y="93"/>
                    <a:pt x="836" y="93"/>
                  </a:cubicBezTo>
                  <a:cubicBezTo>
                    <a:pt x="836" y="93"/>
                    <a:pt x="837" y="93"/>
                    <a:pt x="837" y="93"/>
                  </a:cubicBezTo>
                  <a:cubicBezTo>
                    <a:pt x="837" y="93"/>
                    <a:pt x="837" y="93"/>
                    <a:pt x="838" y="93"/>
                  </a:cubicBezTo>
                  <a:cubicBezTo>
                    <a:pt x="838" y="93"/>
                    <a:pt x="838" y="93"/>
                    <a:pt x="838" y="93"/>
                  </a:cubicBezTo>
                  <a:cubicBezTo>
                    <a:pt x="839" y="93"/>
                    <a:pt x="839" y="92"/>
                    <a:pt x="839" y="92"/>
                  </a:cubicBezTo>
                  <a:cubicBezTo>
                    <a:pt x="839" y="92"/>
                    <a:pt x="840" y="92"/>
                    <a:pt x="840" y="92"/>
                  </a:cubicBezTo>
                  <a:cubicBezTo>
                    <a:pt x="840" y="91"/>
                    <a:pt x="840" y="91"/>
                    <a:pt x="840" y="91"/>
                  </a:cubicBezTo>
                  <a:cubicBezTo>
                    <a:pt x="840" y="91"/>
                    <a:pt x="840" y="90"/>
                    <a:pt x="840" y="90"/>
                  </a:cubicBezTo>
                  <a:cubicBezTo>
                    <a:pt x="840" y="89"/>
                    <a:pt x="840" y="89"/>
                    <a:pt x="840" y="89"/>
                  </a:cubicBezTo>
                  <a:cubicBezTo>
                    <a:pt x="840" y="88"/>
                    <a:pt x="840" y="88"/>
                    <a:pt x="840" y="88"/>
                  </a:cubicBezTo>
                  <a:cubicBezTo>
                    <a:pt x="840" y="87"/>
                    <a:pt x="839" y="87"/>
                    <a:pt x="839" y="87"/>
                  </a:cubicBezTo>
                  <a:cubicBezTo>
                    <a:pt x="839" y="86"/>
                    <a:pt x="838" y="86"/>
                    <a:pt x="838" y="86"/>
                  </a:cubicBezTo>
                  <a:cubicBezTo>
                    <a:pt x="838" y="86"/>
                    <a:pt x="837" y="86"/>
                    <a:pt x="837" y="86"/>
                  </a:cubicBezTo>
                  <a:cubicBezTo>
                    <a:pt x="837" y="86"/>
                    <a:pt x="837" y="86"/>
                    <a:pt x="837" y="86"/>
                  </a:cubicBezTo>
                  <a:cubicBezTo>
                    <a:pt x="836" y="86"/>
                    <a:pt x="836" y="86"/>
                    <a:pt x="836" y="86"/>
                  </a:cubicBezTo>
                  <a:cubicBezTo>
                    <a:pt x="836" y="86"/>
                    <a:pt x="836" y="86"/>
                    <a:pt x="836" y="86"/>
                  </a:cubicBezTo>
                  <a:cubicBezTo>
                    <a:pt x="836" y="86"/>
                    <a:pt x="836" y="85"/>
                    <a:pt x="835" y="85"/>
                  </a:cubicBezTo>
                  <a:cubicBezTo>
                    <a:pt x="835" y="85"/>
                    <a:pt x="835" y="85"/>
                    <a:pt x="836" y="85"/>
                  </a:cubicBezTo>
                  <a:cubicBezTo>
                    <a:pt x="836" y="85"/>
                    <a:pt x="836" y="84"/>
                    <a:pt x="836" y="84"/>
                  </a:cubicBezTo>
                  <a:cubicBezTo>
                    <a:pt x="836" y="84"/>
                    <a:pt x="836" y="84"/>
                    <a:pt x="836" y="84"/>
                  </a:cubicBezTo>
                  <a:cubicBezTo>
                    <a:pt x="836" y="84"/>
                    <a:pt x="837" y="84"/>
                    <a:pt x="837" y="84"/>
                  </a:cubicBezTo>
                  <a:cubicBezTo>
                    <a:pt x="837" y="83"/>
                    <a:pt x="837" y="83"/>
                    <a:pt x="837" y="83"/>
                  </a:cubicBezTo>
                  <a:cubicBezTo>
                    <a:pt x="837" y="83"/>
                    <a:pt x="837" y="83"/>
                    <a:pt x="837" y="83"/>
                  </a:cubicBezTo>
                  <a:cubicBezTo>
                    <a:pt x="837" y="82"/>
                    <a:pt x="837" y="82"/>
                    <a:pt x="837" y="82"/>
                  </a:cubicBezTo>
                  <a:cubicBezTo>
                    <a:pt x="837" y="82"/>
                    <a:pt x="837" y="82"/>
                    <a:pt x="837" y="81"/>
                  </a:cubicBezTo>
                  <a:cubicBezTo>
                    <a:pt x="836" y="81"/>
                    <a:pt x="836" y="81"/>
                    <a:pt x="836" y="80"/>
                  </a:cubicBezTo>
                  <a:cubicBezTo>
                    <a:pt x="836" y="80"/>
                    <a:pt x="836" y="80"/>
                    <a:pt x="836" y="80"/>
                  </a:cubicBezTo>
                  <a:cubicBezTo>
                    <a:pt x="835" y="80"/>
                    <a:pt x="835" y="79"/>
                    <a:pt x="835" y="79"/>
                  </a:cubicBezTo>
                  <a:cubicBezTo>
                    <a:pt x="835" y="79"/>
                    <a:pt x="835" y="79"/>
                    <a:pt x="835" y="78"/>
                  </a:cubicBezTo>
                  <a:cubicBezTo>
                    <a:pt x="835" y="78"/>
                    <a:pt x="835" y="78"/>
                    <a:pt x="835" y="78"/>
                  </a:cubicBezTo>
                  <a:cubicBezTo>
                    <a:pt x="835" y="78"/>
                    <a:pt x="835" y="78"/>
                    <a:pt x="835" y="78"/>
                  </a:cubicBezTo>
                  <a:cubicBezTo>
                    <a:pt x="836" y="78"/>
                    <a:pt x="836" y="78"/>
                    <a:pt x="836" y="78"/>
                  </a:cubicBezTo>
                  <a:cubicBezTo>
                    <a:pt x="836" y="77"/>
                    <a:pt x="836" y="77"/>
                    <a:pt x="836" y="77"/>
                  </a:cubicBezTo>
                  <a:cubicBezTo>
                    <a:pt x="836" y="77"/>
                    <a:pt x="836" y="77"/>
                    <a:pt x="836" y="77"/>
                  </a:cubicBezTo>
                  <a:cubicBezTo>
                    <a:pt x="836" y="76"/>
                    <a:pt x="836" y="76"/>
                    <a:pt x="836" y="76"/>
                  </a:cubicBezTo>
                  <a:cubicBezTo>
                    <a:pt x="836" y="76"/>
                    <a:pt x="836" y="75"/>
                    <a:pt x="835" y="75"/>
                  </a:cubicBezTo>
                  <a:cubicBezTo>
                    <a:pt x="835" y="75"/>
                    <a:pt x="835" y="75"/>
                    <a:pt x="834" y="75"/>
                  </a:cubicBezTo>
                  <a:cubicBezTo>
                    <a:pt x="834" y="74"/>
                    <a:pt x="833" y="74"/>
                    <a:pt x="833" y="74"/>
                  </a:cubicBezTo>
                  <a:cubicBezTo>
                    <a:pt x="832" y="74"/>
                    <a:pt x="832" y="74"/>
                    <a:pt x="831" y="74"/>
                  </a:cubicBezTo>
                  <a:cubicBezTo>
                    <a:pt x="831" y="74"/>
                    <a:pt x="830" y="73"/>
                    <a:pt x="829" y="73"/>
                  </a:cubicBezTo>
                  <a:cubicBezTo>
                    <a:pt x="829" y="73"/>
                    <a:pt x="829" y="72"/>
                    <a:pt x="828" y="72"/>
                  </a:cubicBezTo>
                  <a:cubicBezTo>
                    <a:pt x="828" y="71"/>
                    <a:pt x="828" y="71"/>
                    <a:pt x="828" y="71"/>
                  </a:cubicBezTo>
                  <a:cubicBezTo>
                    <a:pt x="828" y="71"/>
                    <a:pt x="827" y="70"/>
                    <a:pt x="827" y="70"/>
                  </a:cubicBezTo>
                  <a:cubicBezTo>
                    <a:pt x="826" y="70"/>
                    <a:pt x="825" y="70"/>
                    <a:pt x="825" y="70"/>
                  </a:cubicBezTo>
                  <a:cubicBezTo>
                    <a:pt x="824" y="69"/>
                    <a:pt x="823" y="69"/>
                    <a:pt x="822" y="69"/>
                  </a:cubicBezTo>
                  <a:cubicBezTo>
                    <a:pt x="822" y="69"/>
                    <a:pt x="821" y="69"/>
                    <a:pt x="821" y="69"/>
                  </a:cubicBezTo>
                  <a:cubicBezTo>
                    <a:pt x="820" y="69"/>
                    <a:pt x="820" y="69"/>
                    <a:pt x="819" y="69"/>
                  </a:cubicBezTo>
                  <a:cubicBezTo>
                    <a:pt x="819" y="69"/>
                    <a:pt x="818" y="69"/>
                    <a:pt x="818" y="70"/>
                  </a:cubicBezTo>
                  <a:cubicBezTo>
                    <a:pt x="817" y="70"/>
                    <a:pt x="817" y="70"/>
                    <a:pt x="817" y="70"/>
                  </a:cubicBezTo>
                  <a:cubicBezTo>
                    <a:pt x="816" y="70"/>
                    <a:pt x="816" y="70"/>
                    <a:pt x="816" y="70"/>
                  </a:cubicBezTo>
                  <a:cubicBezTo>
                    <a:pt x="816" y="71"/>
                    <a:pt x="816" y="71"/>
                    <a:pt x="816" y="71"/>
                  </a:cubicBezTo>
                  <a:cubicBezTo>
                    <a:pt x="816" y="72"/>
                    <a:pt x="816" y="72"/>
                    <a:pt x="816" y="72"/>
                  </a:cubicBezTo>
                  <a:cubicBezTo>
                    <a:pt x="816" y="72"/>
                    <a:pt x="816" y="72"/>
                    <a:pt x="816" y="72"/>
                  </a:cubicBezTo>
                  <a:cubicBezTo>
                    <a:pt x="816" y="72"/>
                    <a:pt x="815" y="72"/>
                    <a:pt x="815" y="72"/>
                  </a:cubicBezTo>
                  <a:cubicBezTo>
                    <a:pt x="815" y="72"/>
                    <a:pt x="815" y="72"/>
                    <a:pt x="815" y="72"/>
                  </a:cubicBezTo>
                  <a:cubicBezTo>
                    <a:pt x="815" y="72"/>
                    <a:pt x="815" y="72"/>
                    <a:pt x="815" y="72"/>
                  </a:cubicBezTo>
                  <a:cubicBezTo>
                    <a:pt x="815" y="72"/>
                    <a:pt x="815" y="72"/>
                    <a:pt x="815" y="72"/>
                  </a:cubicBezTo>
                  <a:cubicBezTo>
                    <a:pt x="814" y="72"/>
                    <a:pt x="814" y="72"/>
                    <a:pt x="814" y="72"/>
                  </a:cubicBezTo>
                  <a:cubicBezTo>
                    <a:pt x="814" y="72"/>
                    <a:pt x="814" y="72"/>
                    <a:pt x="814" y="72"/>
                  </a:cubicBezTo>
                  <a:cubicBezTo>
                    <a:pt x="814" y="71"/>
                    <a:pt x="814" y="71"/>
                    <a:pt x="814" y="71"/>
                  </a:cubicBezTo>
                  <a:cubicBezTo>
                    <a:pt x="814" y="71"/>
                    <a:pt x="814" y="71"/>
                    <a:pt x="814" y="71"/>
                  </a:cubicBezTo>
                  <a:cubicBezTo>
                    <a:pt x="814" y="71"/>
                    <a:pt x="814" y="71"/>
                    <a:pt x="814" y="71"/>
                  </a:cubicBezTo>
                  <a:cubicBezTo>
                    <a:pt x="814" y="71"/>
                    <a:pt x="814" y="71"/>
                    <a:pt x="814" y="70"/>
                  </a:cubicBezTo>
                  <a:cubicBezTo>
                    <a:pt x="814" y="70"/>
                    <a:pt x="814" y="70"/>
                    <a:pt x="814" y="70"/>
                  </a:cubicBezTo>
                  <a:cubicBezTo>
                    <a:pt x="814" y="70"/>
                    <a:pt x="814" y="70"/>
                    <a:pt x="814" y="70"/>
                  </a:cubicBezTo>
                  <a:cubicBezTo>
                    <a:pt x="813" y="70"/>
                    <a:pt x="813" y="70"/>
                    <a:pt x="813" y="70"/>
                  </a:cubicBezTo>
                  <a:cubicBezTo>
                    <a:pt x="813" y="70"/>
                    <a:pt x="813" y="69"/>
                    <a:pt x="812" y="69"/>
                  </a:cubicBezTo>
                  <a:cubicBezTo>
                    <a:pt x="812" y="69"/>
                    <a:pt x="811" y="69"/>
                    <a:pt x="811" y="69"/>
                  </a:cubicBezTo>
                  <a:cubicBezTo>
                    <a:pt x="811" y="69"/>
                    <a:pt x="810" y="69"/>
                    <a:pt x="810" y="69"/>
                  </a:cubicBezTo>
                  <a:cubicBezTo>
                    <a:pt x="809" y="69"/>
                    <a:pt x="809" y="69"/>
                    <a:pt x="808" y="69"/>
                  </a:cubicBezTo>
                  <a:cubicBezTo>
                    <a:pt x="808" y="69"/>
                    <a:pt x="807" y="69"/>
                    <a:pt x="807" y="69"/>
                  </a:cubicBezTo>
                  <a:cubicBezTo>
                    <a:pt x="806" y="68"/>
                    <a:pt x="806" y="68"/>
                    <a:pt x="805" y="68"/>
                  </a:cubicBezTo>
                  <a:cubicBezTo>
                    <a:pt x="805" y="68"/>
                    <a:pt x="804" y="68"/>
                    <a:pt x="804" y="68"/>
                  </a:cubicBezTo>
                  <a:cubicBezTo>
                    <a:pt x="803" y="68"/>
                    <a:pt x="802" y="67"/>
                    <a:pt x="802" y="67"/>
                  </a:cubicBezTo>
                  <a:cubicBezTo>
                    <a:pt x="801" y="67"/>
                    <a:pt x="801" y="67"/>
                    <a:pt x="800" y="66"/>
                  </a:cubicBezTo>
                  <a:cubicBezTo>
                    <a:pt x="800" y="66"/>
                    <a:pt x="799" y="65"/>
                    <a:pt x="799" y="65"/>
                  </a:cubicBezTo>
                  <a:cubicBezTo>
                    <a:pt x="799" y="65"/>
                    <a:pt x="799" y="64"/>
                    <a:pt x="798" y="64"/>
                  </a:cubicBezTo>
                  <a:cubicBezTo>
                    <a:pt x="798" y="64"/>
                    <a:pt x="798" y="64"/>
                    <a:pt x="798" y="64"/>
                  </a:cubicBezTo>
                  <a:cubicBezTo>
                    <a:pt x="798" y="63"/>
                    <a:pt x="798" y="63"/>
                    <a:pt x="797" y="63"/>
                  </a:cubicBezTo>
                  <a:cubicBezTo>
                    <a:pt x="797" y="63"/>
                    <a:pt x="797" y="63"/>
                    <a:pt x="797" y="63"/>
                  </a:cubicBezTo>
                  <a:cubicBezTo>
                    <a:pt x="797" y="63"/>
                    <a:pt x="796" y="63"/>
                    <a:pt x="796" y="63"/>
                  </a:cubicBezTo>
                  <a:cubicBezTo>
                    <a:pt x="796" y="63"/>
                    <a:pt x="796" y="63"/>
                    <a:pt x="796" y="63"/>
                  </a:cubicBezTo>
                  <a:cubicBezTo>
                    <a:pt x="796" y="63"/>
                    <a:pt x="796" y="63"/>
                    <a:pt x="795" y="63"/>
                  </a:cubicBezTo>
                  <a:cubicBezTo>
                    <a:pt x="795" y="63"/>
                    <a:pt x="795" y="63"/>
                    <a:pt x="795" y="63"/>
                  </a:cubicBezTo>
                  <a:cubicBezTo>
                    <a:pt x="795" y="63"/>
                    <a:pt x="795" y="64"/>
                    <a:pt x="795" y="64"/>
                  </a:cubicBezTo>
                  <a:cubicBezTo>
                    <a:pt x="794" y="64"/>
                    <a:pt x="794" y="64"/>
                    <a:pt x="794" y="65"/>
                  </a:cubicBezTo>
                  <a:cubicBezTo>
                    <a:pt x="794" y="65"/>
                    <a:pt x="794" y="65"/>
                    <a:pt x="794" y="66"/>
                  </a:cubicBezTo>
                  <a:cubicBezTo>
                    <a:pt x="794" y="66"/>
                    <a:pt x="794" y="66"/>
                    <a:pt x="794" y="66"/>
                  </a:cubicBezTo>
                  <a:cubicBezTo>
                    <a:pt x="794" y="66"/>
                    <a:pt x="794" y="66"/>
                    <a:pt x="793" y="66"/>
                  </a:cubicBezTo>
                  <a:cubicBezTo>
                    <a:pt x="793" y="67"/>
                    <a:pt x="793" y="67"/>
                    <a:pt x="793" y="67"/>
                  </a:cubicBezTo>
                  <a:cubicBezTo>
                    <a:pt x="793" y="66"/>
                    <a:pt x="793" y="66"/>
                    <a:pt x="793" y="66"/>
                  </a:cubicBezTo>
                  <a:cubicBezTo>
                    <a:pt x="792" y="66"/>
                    <a:pt x="792" y="66"/>
                    <a:pt x="792" y="66"/>
                  </a:cubicBezTo>
                  <a:cubicBezTo>
                    <a:pt x="792" y="66"/>
                    <a:pt x="792" y="66"/>
                    <a:pt x="792" y="66"/>
                  </a:cubicBezTo>
                  <a:cubicBezTo>
                    <a:pt x="792" y="66"/>
                    <a:pt x="791" y="66"/>
                    <a:pt x="791" y="66"/>
                  </a:cubicBezTo>
                  <a:cubicBezTo>
                    <a:pt x="791" y="66"/>
                    <a:pt x="791" y="66"/>
                    <a:pt x="791" y="66"/>
                  </a:cubicBezTo>
                  <a:cubicBezTo>
                    <a:pt x="791" y="66"/>
                    <a:pt x="790" y="66"/>
                    <a:pt x="790" y="66"/>
                  </a:cubicBezTo>
                  <a:cubicBezTo>
                    <a:pt x="790" y="66"/>
                    <a:pt x="789" y="66"/>
                    <a:pt x="789" y="67"/>
                  </a:cubicBezTo>
                  <a:cubicBezTo>
                    <a:pt x="789" y="67"/>
                    <a:pt x="789" y="67"/>
                    <a:pt x="788" y="67"/>
                  </a:cubicBezTo>
                  <a:cubicBezTo>
                    <a:pt x="788" y="67"/>
                    <a:pt x="788" y="67"/>
                    <a:pt x="788" y="68"/>
                  </a:cubicBezTo>
                  <a:cubicBezTo>
                    <a:pt x="788" y="68"/>
                    <a:pt x="788" y="68"/>
                    <a:pt x="788" y="68"/>
                  </a:cubicBezTo>
                  <a:cubicBezTo>
                    <a:pt x="787" y="69"/>
                    <a:pt x="787" y="69"/>
                    <a:pt x="787" y="69"/>
                  </a:cubicBezTo>
                  <a:cubicBezTo>
                    <a:pt x="787" y="70"/>
                    <a:pt x="787" y="70"/>
                    <a:pt x="788" y="70"/>
                  </a:cubicBezTo>
                  <a:cubicBezTo>
                    <a:pt x="788" y="71"/>
                    <a:pt x="788" y="71"/>
                    <a:pt x="788" y="71"/>
                  </a:cubicBezTo>
                  <a:cubicBezTo>
                    <a:pt x="788" y="72"/>
                    <a:pt x="788" y="72"/>
                    <a:pt x="788" y="73"/>
                  </a:cubicBezTo>
                  <a:cubicBezTo>
                    <a:pt x="789" y="73"/>
                    <a:pt x="789" y="73"/>
                    <a:pt x="789" y="73"/>
                  </a:cubicBezTo>
                  <a:cubicBezTo>
                    <a:pt x="789" y="74"/>
                    <a:pt x="789" y="74"/>
                    <a:pt x="789" y="74"/>
                  </a:cubicBezTo>
                  <a:cubicBezTo>
                    <a:pt x="788" y="75"/>
                    <a:pt x="788" y="75"/>
                    <a:pt x="788" y="75"/>
                  </a:cubicBezTo>
                  <a:cubicBezTo>
                    <a:pt x="788" y="75"/>
                    <a:pt x="788" y="75"/>
                    <a:pt x="788" y="75"/>
                  </a:cubicBezTo>
                  <a:cubicBezTo>
                    <a:pt x="788" y="76"/>
                    <a:pt x="788" y="76"/>
                    <a:pt x="788" y="76"/>
                  </a:cubicBezTo>
                  <a:cubicBezTo>
                    <a:pt x="788" y="76"/>
                    <a:pt x="788" y="76"/>
                    <a:pt x="788" y="77"/>
                  </a:cubicBezTo>
                  <a:cubicBezTo>
                    <a:pt x="788" y="77"/>
                    <a:pt x="788" y="77"/>
                    <a:pt x="788" y="77"/>
                  </a:cubicBezTo>
                  <a:cubicBezTo>
                    <a:pt x="788" y="77"/>
                    <a:pt x="788" y="78"/>
                    <a:pt x="788" y="78"/>
                  </a:cubicBezTo>
                  <a:cubicBezTo>
                    <a:pt x="788" y="78"/>
                    <a:pt x="788" y="78"/>
                    <a:pt x="788" y="78"/>
                  </a:cubicBezTo>
                  <a:cubicBezTo>
                    <a:pt x="788" y="78"/>
                    <a:pt x="788" y="78"/>
                    <a:pt x="787" y="78"/>
                  </a:cubicBezTo>
                  <a:cubicBezTo>
                    <a:pt x="787" y="78"/>
                    <a:pt x="787" y="78"/>
                    <a:pt x="787" y="78"/>
                  </a:cubicBezTo>
                  <a:cubicBezTo>
                    <a:pt x="787" y="78"/>
                    <a:pt x="787" y="78"/>
                    <a:pt x="787" y="78"/>
                  </a:cubicBezTo>
                  <a:cubicBezTo>
                    <a:pt x="787" y="78"/>
                    <a:pt x="787" y="78"/>
                    <a:pt x="786" y="78"/>
                  </a:cubicBezTo>
                  <a:cubicBezTo>
                    <a:pt x="786" y="78"/>
                    <a:pt x="786" y="78"/>
                    <a:pt x="786" y="78"/>
                  </a:cubicBezTo>
                  <a:cubicBezTo>
                    <a:pt x="786" y="78"/>
                    <a:pt x="785" y="78"/>
                    <a:pt x="785" y="78"/>
                  </a:cubicBezTo>
                  <a:cubicBezTo>
                    <a:pt x="785" y="78"/>
                    <a:pt x="785" y="78"/>
                    <a:pt x="785" y="77"/>
                  </a:cubicBezTo>
                  <a:cubicBezTo>
                    <a:pt x="785" y="77"/>
                    <a:pt x="785" y="77"/>
                    <a:pt x="784" y="77"/>
                  </a:cubicBezTo>
                  <a:cubicBezTo>
                    <a:pt x="784" y="77"/>
                    <a:pt x="784" y="77"/>
                    <a:pt x="784" y="77"/>
                  </a:cubicBezTo>
                  <a:cubicBezTo>
                    <a:pt x="784" y="77"/>
                    <a:pt x="784" y="77"/>
                    <a:pt x="784" y="77"/>
                  </a:cubicBezTo>
                  <a:cubicBezTo>
                    <a:pt x="784" y="77"/>
                    <a:pt x="783" y="77"/>
                    <a:pt x="783" y="77"/>
                  </a:cubicBezTo>
                  <a:cubicBezTo>
                    <a:pt x="783" y="77"/>
                    <a:pt x="783" y="77"/>
                    <a:pt x="783" y="77"/>
                  </a:cubicBezTo>
                  <a:cubicBezTo>
                    <a:pt x="783" y="77"/>
                    <a:pt x="783" y="77"/>
                    <a:pt x="783" y="77"/>
                  </a:cubicBezTo>
                  <a:cubicBezTo>
                    <a:pt x="783" y="77"/>
                    <a:pt x="783" y="77"/>
                    <a:pt x="783" y="77"/>
                  </a:cubicBezTo>
                  <a:cubicBezTo>
                    <a:pt x="782" y="77"/>
                    <a:pt x="782" y="77"/>
                    <a:pt x="782" y="77"/>
                  </a:cubicBezTo>
                  <a:cubicBezTo>
                    <a:pt x="782" y="77"/>
                    <a:pt x="782" y="77"/>
                    <a:pt x="781" y="77"/>
                  </a:cubicBezTo>
                  <a:cubicBezTo>
                    <a:pt x="781" y="77"/>
                    <a:pt x="781" y="77"/>
                    <a:pt x="781" y="77"/>
                  </a:cubicBezTo>
                  <a:cubicBezTo>
                    <a:pt x="781" y="77"/>
                    <a:pt x="780" y="77"/>
                    <a:pt x="780" y="77"/>
                  </a:cubicBezTo>
                  <a:cubicBezTo>
                    <a:pt x="780" y="78"/>
                    <a:pt x="780" y="78"/>
                    <a:pt x="780" y="78"/>
                  </a:cubicBezTo>
                  <a:cubicBezTo>
                    <a:pt x="779" y="78"/>
                    <a:pt x="779" y="78"/>
                    <a:pt x="779" y="78"/>
                  </a:cubicBezTo>
                  <a:cubicBezTo>
                    <a:pt x="779" y="78"/>
                    <a:pt x="778" y="78"/>
                    <a:pt x="778" y="78"/>
                  </a:cubicBezTo>
                  <a:cubicBezTo>
                    <a:pt x="778" y="78"/>
                    <a:pt x="777" y="78"/>
                    <a:pt x="777" y="78"/>
                  </a:cubicBezTo>
                  <a:cubicBezTo>
                    <a:pt x="777" y="78"/>
                    <a:pt x="776" y="78"/>
                    <a:pt x="776" y="78"/>
                  </a:cubicBezTo>
                  <a:cubicBezTo>
                    <a:pt x="776" y="78"/>
                    <a:pt x="776" y="78"/>
                    <a:pt x="775" y="78"/>
                  </a:cubicBezTo>
                  <a:cubicBezTo>
                    <a:pt x="775" y="78"/>
                    <a:pt x="775" y="78"/>
                    <a:pt x="775" y="78"/>
                  </a:cubicBezTo>
                  <a:cubicBezTo>
                    <a:pt x="774" y="78"/>
                    <a:pt x="774" y="78"/>
                    <a:pt x="774" y="78"/>
                  </a:cubicBezTo>
                  <a:cubicBezTo>
                    <a:pt x="773" y="78"/>
                    <a:pt x="772" y="78"/>
                    <a:pt x="771" y="78"/>
                  </a:cubicBezTo>
                  <a:cubicBezTo>
                    <a:pt x="771" y="77"/>
                    <a:pt x="770" y="77"/>
                    <a:pt x="769" y="77"/>
                  </a:cubicBezTo>
                  <a:cubicBezTo>
                    <a:pt x="769" y="77"/>
                    <a:pt x="768" y="77"/>
                    <a:pt x="768" y="77"/>
                  </a:cubicBezTo>
                  <a:cubicBezTo>
                    <a:pt x="767" y="77"/>
                    <a:pt x="767" y="77"/>
                    <a:pt x="766" y="77"/>
                  </a:cubicBezTo>
                  <a:cubicBezTo>
                    <a:pt x="766" y="77"/>
                    <a:pt x="765" y="77"/>
                    <a:pt x="765" y="77"/>
                  </a:cubicBezTo>
                  <a:cubicBezTo>
                    <a:pt x="765" y="77"/>
                    <a:pt x="764" y="77"/>
                    <a:pt x="764" y="77"/>
                  </a:cubicBezTo>
                  <a:cubicBezTo>
                    <a:pt x="764" y="77"/>
                    <a:pt x="763" y="77"/>
                    <a:pt x="763" y="77"/>
                  </a:cubicBezTo>
                  <a:cubicBezTo>
                    <a:pt x="763" y="77"/>
                    <a:pt x="763" y="76"/>
                    <a:pt x="763" y="76"/>
                  </a:cubicBezTo>
                  <a:cubicBezTo>
                    <a:pt x="763" y="76"/>
                    <a:pt x="762" y="76"/>
                    <a:pt x="762" y="75"/>
                  </a:cubicBezTo>
                  <a:cubicBezTo>
                    <a:pt x="762" y="75"/>
                    <a:pt x="762" y="75"/>
                    <a:pt x="761" y="75"/>
                  </a:cubicBezTo>
                  <a:cubicBezTo>
                    <a:pt x="761" y="75"/>
                    <a:pt x="761" y="74"/>
                    <a:pt x="761" y="74"/>
                  </a:cubicBezTo>
                  <a:cubicBezTo>
                    <a:pt x="760" y="74"/>
                    <a:pt x="760" y="74"/>
                    <a:pt x="760" y="74"/>
                  </a:cubicBezTo>
                  <a:cubicBezTo>
                    <a:pt x="760" y="74"/>
                    <a:pt x="760" y="74"/>
                    <a:pt x="759" y="74"/>
                  </a:cubicBezTo>
                  <a:cubicBezTo>
                    <a:pt x="759" y="74"/>
                    <a:pt x="759" y="74"/>
                    <a:pt x="759" y="75"/>
                  </a:cubicBezTo>
                  <a:cubicBezTo>
                    <a:pt x="759" y="75"/>
                    <a:pt x="759" y="75"/>
                    <a:pt x="758" y="75"/>
                  </a:cubicBezTo>
                  <a:cubicBezTo>
                    <a:pt x="758" y="75"/>
                    <a:pt x="758" y="76"/>
                    <a:pt x="758" y="76"/>
                  </a:cubicBezTo>
                  <a:cubicBezTo>
                    <a:pt x="758" y="76"/>
                    <a:pt x="758" y="76"/>
                    <a:pt x="758" y="76"/>
                  </a:cubicBezTo>
                  <a:cubicBezTo>
                    <a:pt x="758" y="76"/>
                    <a:pt x="758" y="76"/>
                    <a:pt x="758" y="76"/>
                  </a:cubicBezTo>
                  <a:cubicBezTo>
                    <a:pt x="757" y="76"/>
                    <a:pt x="757" y="76"/>
                    <a:pt x="757" y="76"/>
                  </a:cubicBezTo>
                  <a:cubicBezTo>
                    <a:pt x="756" y="76"/>
                    <a:pt x="756" y="76"/>
                    <a:pt x="755" y="76"/>
                  </a:cubicBezTo>
                  <a:cubicBezTo>
                    <a:pt x="754" y="76"/>
                    <a:pt x="754" y="76"/>
                    <a:pt x="753" y="76"/>
                  </a:cubicBezTo>
                  <a:cubicBezTo>
                    <a:pt x="752" y="76"/>
                    <a:pt x="751" y="76"/>
                    <a:pt x="750" y="76"/>
                  </a:cubicBezTo>
                  <a:cubicBezTo>
                    <a:pt x="750" y="76"/>
                    <a:pt x="749" y="75"/>
                    <a:pt x="749" y="75"/>
                  </a:cubicBezTo>
                  <a:cubicBezTo>
                    <a:pt x="748" y="75"/>
                    <a:pt x="748" y="74"/>
                    <a:pt x="748" y="74"/>
                  </a:cubicBezTo>
                  <a:cubicBezTo>
                    <a:pt x="747" y="74"/>
                    <a:pt x="747" y="73"/>
                    <a:pt x="747" y="73"/>
                  </a:cubicBezTo>
                  <a:cubicBezTo>
                    <a:pt x="748" y="73"/>
                    <a:pt x="748" y="73"/>
                    <a:pt x="748" y="72"/>
                  </a:cubicBezTo>
                  <a:cubicBezTo>
                    <a:pt x="748" y="72"/>
                    <a:pt x="748" y="72"/>
                    <a:pt x="749" y="72"/>
                  </a:cubicBezTo>
                  <a:cubicBezTo>
                    <a:pt x="749" y="72"/>
                    <a:pt x="749" y="71"/>
                    <a:pt x="750" y="71"/>
                  </a:cubicBezTo>
                  <a:cubicBezTo>
                    <a:pt x="751" y="71"/>
                    <a:pt x="751" y="71"/>
                    <a:pt x="751" y="71"/>
                  </a:cubicBezTo>
                  <a:cubicBezTo>
                    <a:pt x="751" y="71"/>
                    <a:pt x="751" y="71"/>
                    <a:pt x="751" y="71"/>
                  </a:cubicBezTo>
                  <a:cubicBezTo>
                    <a:pt x="751" y="71"/>
                    <a:pt x="751" y="70"/>
                    <a:pt x="751" y="70"/>
                  </a:cubicBezTo>
                  <a:cubicBezTo>
                    <a:pt x="751" y="70"/>
                    <a:pt x="751" y="70"/>
                    <a:pt x="751" y="70"/>
                  </a:cubicBezTo>
                  <a:cubicBezTo>
                    <a:pt x="751" y="70"/>
                    <a:pt x="751" y="70"/>
                    <a:pt x="751" y="70"/>
                  </a:cubicBezTo>
                  <a:cubicBezTo>
                    <a:pt x="751" y="70"/>
                    <a:pt x="751" y="69"/>
                    <a:pt x="750" y="69"/>
                  </a:cubicBezTo>
                  <a:cubicBezTo>
                    <a:pt x="750" y="69"/>
                    <a:pt x="749" y="69"/>
                    <a:pt x="748" y="69"/>
                  </a:cubicBezTo>
                  <a:cubicBezTo>
                    <a:pt x="748" y="69"/>
                    <a:pt x="747" y="69"/>
                    <a:pt x="746" y="69"/>
                  </a:cubicBezTo>
                  <a:cubicBezTo>
                    <a:pt x="746" y="69"/>
                    <a:pt x="745" y="69"/>
                    <a:pt x="745" y="69"/>
                  </a:cubicBezTo>
                  <a:cubicBezTo>
                    <a:pt x="745" y="69"/>
                    <a:pt x="745" y="69"/>
                    <a:pt x="745" y="69"/>
                  </a:cubicBezTo>
                  <a:cubicBezTo>
                    <a:pt x="744" y="69"/>
                    <a:pt x="744" y="69"/>
                    <a:pt x="744" y="69"/>
                  </a:cubicBezTo>
                  <a:cubicBezTo>
                    <a:pt x="744" y="69"/>
                    <a:pt x="744" y="69"/>
                    <a:pt x="743" y="69"/>
                  </a:cubicBezTo>
                  <a:cubicBezTo>
                    <a:pt x="743" y="69"/>
                    <a:pt x="743" y="69"/>
                    <a:pt x="743" y="69"/>
                  </a:cubicBezTo>
                  <a:cubicBezTo>
                    <a:pt x="743" y="69"/>
                    <a:pt x="743" y="69"/>
                    <a:pt x="743" y="69"/>
                  </a:cubicBezTo>
                  <a:cubicBezTo>
                    <a:pt x="743" y="69"/>
                    <a:pt x="743" y="69"/>
                    <a:pt x="742" y="69"/>
                  </a:cubicBezTo>
                  <a:cubicBezTo>
                    <a:pt x="742" y="69"/>
                    <a:pt x="742" y="69"/>
                    <a:pt x="742" y="69"/>
                  </a:cubicBezTo>
                  <a:cubicBezTo>
                    <a:pt x="742" y="69"/>
                    <a:pt x="742" y="69"/>
                    <a:pt x="742" y="69"/>
                  </a:cubicBezTo>
                  <a:cubicBezTo>
                    <a:pt x="741" y="69"/>
                    <a:pt x="741" y="69"/>
                    <a:pt x="740" y="69"/>
                  </a:cubicBezTo>
                  <a:cubicBezTo>
                    <a:pt x="740" y="68"/>
                    <a:pt x="739" y="68"/>
                    <a:pt x="739" y="68"/>
                  </a:cubicBezTo>
                  <a:cubicBezTo>
                    <a:pt x="738" y="68"/>
                    <a:pt x="738" y="68"/>
                    <a:pt x="737" y="68"/>
                  </a:cubicBezTo>
                  <a:cubicBezTo>
                    <a:pt x="737" y="68"/>
                    <a:pt x="736" y="68"/>
                    <a:pt x="736" y="67"/>
                  </a:cubicBezTo>
                  <a:cubicBezTo>
                    <a:pt x="735" y="67"/>
                    <a:pt x="735" y="67"/>
                    <a:pt x="734" y="67"/>
                  </a:cubicBezTo>
                  <a:cubicBezTo>
                    <a:pt x="734" y="67"/>
                    <a:pt x="733" y="67"/>
                    <a:pt x="733" y="67"/>
                  </a:cubicBezTo>
                  <a:cubicBezTo>
                    <a:pt x="732" y="67"/>
                    <a:pt x="731" y="66"/>
                    <a:pt x="731" y="66"/>
                  </a:cubicBezTo>
                  <a:cubicBezTo>
                    <a:pt x="730" y="66"/>
                    <a:pt x="730" y="66"/>
                    <a:pt x="729" y="66"/>
                  </a:cubicBezTo>
                  <a:cubicBezTo>
                    <a:pt x="729" y="66"/>
                    <a:pt x="729" y="66"/>
                    <a:pt x="729" y="66"/>
                  </a:cubicBezTo>
                  <a:cubicBezTo>
                    <a:pt x="729" y="66"/>
                    <a:pt x="728" y="66"/>
                    <a:pt x="728" y="66"/>
                  </a:cubicBezTo>
                  <a:cubicBezTo>
                    <a:pt x="728" y="66"/>
                    <a:pt x="728" y="66"/>
                    <a:pt x="728" y="66"/>
                  </a:cubicBezTo>
                  <a:cubicBezTo>
                    <a:pt x="728" y="66"/>
                    <a:pt x="728" y="66"/>
                    <a:pt x="728" y="66"/>
                  </a:cubicBezTo>
                  <a:cubicBezTo>
                    <a:pt x="725" y="67"/>
                    <a:pt x="725" y="67"/>
                    <a:pt x="725" y="67"/>
                  </a:cubicBezTo>
                  <a:cubicBezTo>
                    <a:pt x="723" y="67"/>
                    <a:pt x="720" y="67"/>
                    <a:pt x="718" y="67"/>
                  </a:cubicBezTo>
                  <a:cubicBezTo>
                    <a:pt x="716" y="67"/>
                    <a:pt x="715" y="68"/>
                    <a:pt x="713" y="68"/>
                  </a:cubicBezTo>
                  <a:cubicBezTo>
                    <a:pt x="711" y="68"/>
                    <a:pt x="710" y="68"/>
                    <a:pt x="709" y="68"/>
                  </a:cubicBezTo>
                  <a:cubicBezTo>
                    <a:pt x="708" y="69"/>
                    <a:pt x="707" y="69"/>
                    <a:pt x="707" y="69"/>
                  </a:cubicBezTo>
                  <a:cubicBezTo>
                    <a:pt x="706" y="69"/>
                    <a:pt x="706" y="69"/>
                    <a:pt x="706" y="70"/>
                  </a:cubicBezTo>
                  <a:cubicBezTo>
                    <a:pt x="706" y="70"/>
                    <a:pt x="706" y="70"/>
                    <a:pt x="706" y="70"/>
                  </a:cubicBezTo>
                  <a:cubicBezTo>
                    <a:pt x="706" y="70"/>
                    <a:pt x="706" y="71"/>
                    <a:pt x="706" y="71"/>
                  </a:cubicBezTo>
                  <a:cubicBezTo>
                    <a:pt x="706" y="71"/>
                    <a:pt x="706" y="71"/>
                    <a:pt x="706" y="72"/>
                  </a:cubicBezTo>
                  <a:cubicBezTo>
                    <a:pt x="706" y="72"/>
                    <a:pt x="706" y="72"/>
                    <a:pt x="706" y="72"/>
                  </a:cubicBezTo>
                  <a:cubicBezTo>
                    <a:pt x="706" y="72"/>
                    <a:pt x="706" y="72"/>
                    <a:pt x="707" y="72"/>
                  </a:cubicBezTo>
                  <a:cubicBezTo>
                    <a:pt x="707" y="73"/>
                    <a:pt x="707" y="73"/>
                    <a:pt x="707" y="73"/>
                  </a:cubicBezTo>
                  <a:cubicBezTo>
                    <a:pt x="707" y="73"/>
                    <a:pt x="707" y="73"/>
                    <a:pt x="707" y="73"/>
                  </a:cubicBezTo>
                  <a:cubicBezTo>
                    <a:pt x="706" y="73"/>
                    <a:pt x="706" y="73"/>
                    <a:pt x="706" y="73"/>
                  </a:cubicBezTo>
                  <a:cubicBezTo>
                    <a:pt x="706" y="73"/>
                    <a:pt x="706" y="73"/>
                    <a:pt x="706" y="73"/>
                  </a:cubicBezTo>
                  <a:cubicBezTo>
                    <a:pt x="705" y="73"/>
                    <a:pt x="705" y="73"/>
                    <a:pt x="705" y="73"/>
                  </a:cubicBezTo>
                  <a:cubicBezTo>
                    <a:pt x="705" y="73"/>
                    <a:pt x="705" y="73"/>
                    <a:pt x="705" y="72"/>
                  </a:cubicBezTo>
                  <a:cubicBezTo>
                    <a:pt x="705" y="72"/>
                    <a:pt x="705" y="72"/>
                    <a:pt x="705" y="71"/>
                  </a:cubicBezTo>
                  <a:cubicBezTo>
                    <a:pt x="705" y="71"/>
                    <a:pt x="705" y="71"/>
                    <a:pt x="705" y="70"/>
                  </a:cubicBezTo>
                  <a:cubicBezTo>
                    <a:pt x="705" y="70"/>
                    <a:pt x="705" y="70"/>
                    <a:pt x="705" y="69"/>
                  </a:cubicBezTo>
                  <a:cubicBezTo>
                    <a:pt x="705" y="69"/>
                    <a:pt x="705" y="69"/>
                    <a:pt x="705" y="68"/>
                  </a:cubicBezTo>
                  <a:cubicBezTo>
                    <a:pt x="705" y="68"/>
                    <a:pt x="705" y="68"/>
                    <a:pt x="705" y="67"/>
                  </a:cubicBezTo>
                  <a:cubicBezTo>
                    <a:pt x="705" y="67"/>
                    <a:pt x="705" y="67"/>
                    <a:pt x="705" y="67"/>
                  </a:cubicBezTo>
                  <a:cubicBezTo>
                    <a:pt x="705" y="66"/>
                    <a:pt x="705" y="66"/>
                    <a:pt x="705" y="66"/>
                  </a:cubicBezTo>
                  <a:cubicBezTo>
                    <a:pt x="705" y="65"/>
                    <a:pt x="705" y="65"/>
                    <a:pt x="704" y="65"/>
                  </a:cubicBezTo>
                  <a:cubicBezTo>
                    <a:pt x="704" y="64"/>
                    <a:pt x="704" y="64"/>
                    <a:pt x="703" y="64"/>
                  </a:cubicBezTo>
                  <a:cubicBezTo>
                    <a:pt x="703" y="64"/>
                    <a:pt x="703" y="63"/>
                    <a:pt x="702" y="63"/>
                  </a:cubicBezTo>
                  <a:cubicBezTo>
                    <a:pt x="702" y="63"/>
                    <a:pt x="702" y="63"/>
                    <a:pt x="701" y="63"/>
                  </a:cubicBezTo>
                  <a:cubicBezTo>
                    <a:pt x="701" y="63"/>
                    <a:pt x="701" y="63"/>
                    <a:pt x="701" y="63"/>
                  </a:cubicBezTo>
                  <a:cubicBezTo>
                    <a:pt x="701" y="63"/>
                    <a:pt x="701" y="63"/>
                    <a:pt x="700" y="63"/>
                  </a:cubicBezTo>
                  <a:cubicBezTo>
                    <a:pt x="700" y="63"/>
                    <a:pt x="700" y="63"/>
                    <a:pt x="700" y="63"/>
                  </a:cubicBezTo>
                  <a:cubicBezTo>
                    <a:pt x="700" y="64"/>
                    <a:pt x="700" y="64"/>
                    <a:pt x="700" y="64"/>
                  </a:cubicBezTo>
                  <a:cubicBezTo>
                    <a:pt x="700" y="64"/>
                    <a:pt x="700" y="64"/>
                    <a:pt x="700" y="64"/>
                  </a:cubicBezTo>
                  <a:cubicBezTo>
                    <a:pt x="700" y="64"/>
                    <a:pt x="700" y="64"/>
                    <a:pt x="700" y="64"/>
                  </a:cubicBezTo>
                  <a:cubicBezTo>
                    <a:pt x="700" y="64"/>
                    <a:pt x="700" y="64"/>
                    <a:pt x="700" y="65"/>
                  </a:cubicBezTo>
                  <a:cubicBezTo>
                    <a:pt x="700" y="65"/>
                    <a:pt x="700" y="65"/>
                    <a:pt x="700" y="65"/>
                  </a:cubicBezTo>
                  <a:cubicBezTo>
                    <a:pt x="700" y="65"/>
                    <a:pt x="700" y="65"/>
                    <a:pt x="700" y="65"/>
                  </a:cubicBezTo>
                  <a:cubicBezTo>
                    <a:pt x="700" y="65"/>
                    <a:pt x="699" y="66"/>
                    <a:pt x="699" y="66"/>
                  </a:cubicBezTo>
                  <a:cubicBezTo>
                    <a:pt x="699" y="66"/>
                    <a:pt x="698" y="66"/>
                    <a:pt x="698" y="66"/>
                  </a:cubicBezTo>
                  <a:cubicBezTo>
                    <a:pt x="698" y="66"/>
                    <a:pt x="697" y="66"/>
                    <a:pt x="697" y="66"/>
                  </a:cubicBezTo>
                  <a:cubicBezTo>
                    <a:pt x="696" y="66"/>
                    <a:pt x="696" y="66"/>
                    <a:pt x="695" y="66"/>
                  </a:cubicBezTo>
                  <a:cubicBezTo>
                    <a:pt x="695" y="66"/>
                    <a:pt x="695" y="66"/>
                    <a:pt x="694" y="66"/>
                  </a:cubicBezTo>
                  <a:cubicBezTo>
                    <a:pt x="694" y="66"/>
                    <a:pt x="694" y="66"/>
                    <a:pt x="693" y="66"/>
                  </a:cubicBezTo>
                  <a:cubicBezTo>
                    <a:pt x="693" y="66"/>
                    <a:pt x="693" y="66"/>
                    <a:pt x="693" y="66"/>
                  </a:cubicBezTo>
                  <a:cubicBezTo>
                    <a:pt x="692" y="66"/>
                    <a:pt x="692" y="66"/>
                    <a:pt x="692" y="66"/>
                  </a:cubicBezTo>
                  <a:cubicBezTo>
                    <a:pt x="691" y="65"/>
                    <a:pt x="691" y="65"/>
                    <a:pt x="690" y="64"/>
                  </a:cubicBezTo>
                  <a:cubicBezTo>
                    <a:pt x="689" y="64"/>
                    <a:pt x="688" y="63"/>
                    <a:pt x="687" y="63"/>
                  </a:cubicBezTo>
                  <a:cubicBezTo>
                    <a:pt x="687" y="62"/>
                    <a:pt x="686" y="62"/>
                    <a:pt x="685" y="62"/>
                  </a:cubicBezTo>
                  <a:cubicBezTo>
                    <a:pt x="684" y="61"/>
                    <a:pt x="683" y="61"/>
                    <a:pt x="682" y="61"/>
                  </a:cubicBezTo>
                  <a:cubicBezTo>
                    <a:pt x="682" y="61"/>
                    <a:pt x="682" y="61"/>
                    <a:pt x="682" y="61"/>
                  </a:cubicBezTo>
                  <a:cubicBezTo>
                    <a:pt x="682" y="61"/>
                    <a:pt x="681" y="61"/>
                    <a:pt x="681" y="61"/>
                  </a:cubicBezTo>
                  <a:cubicBezTo>
                    <a:pt x="681" y="61"/>
                    <a:pt x="681" y="61"/>
                    <a:pt x="681" y="61"/>
                  </a:cubicBezTo>
                  <a:cubicBezTo>
                    <a:pt x="681" y="61"/>
                    <a:pt x="681" y="61"/>
                    <a:pt x="680" y="61"/>
                  </a:cubicBezTo>
                  <a:cubicBezTo>
                    <a:pt x="680" y="61"/>
                    <a:pt x="679" y="61"/>
                    <a:pt x="678" y="61"/>
                  </a:cubicBezTo>
                  <a:cubicBezTo>
                    <a:pt x="677" y="61"/>
                    <a:pt x="676" y="62"/>
                    <a:pt x="675" y="62"/>
                  </a:cubicBezTo>
                  <a:cubicBezTo>
                    <a:pt x="675" y="63"/>
                    <a:pt x="674" y="63"/>
                    <a:pt x="673" y="64"/>
                  </a:cubicBezTo>
                  <a:cubicBezTo>
                    <a:pt x="673" y="64"/>
                    <a:pt x="673" y="65"/>
                    <a:pt x="672" y="65"/>
                  </a:cubicBezTo>
                  <a:cubicBezTo>
                    <a:pt x="672" y="65"/>
                    <a:pt x="672" y="66"/>
                    <a:pt x="672" y="66"/>
                  </a:cubicBezTo>
                  <a:cubicBezTo>
                    <a:pt x="672" y="66"/>
                    <a:pt x="672" y="66"/>
                    <a:pt x="672" y="66"/>
                  </a:cubicBezTo>
                  <a:cubicBezTo>
                    <a:pt x="672" y="66"/>
                    <a:pt x="672" y="67"/>
                    <a:pt x="672" y="67"/>
                  </a:cubicBezTo>
                  <a:cubicBezTo>
                    <a:pt x="672" y="67"/>
                    <a:pt x="672" y="67"/>
                    <a:pt x="673" y="67"/>
                  </a:cubicBezTo>
                  <a:cubicBezTo>
                    <a:pt x="673" y="67"/>
                    <a:pt x="673" y="67"/>
                    <a:pt x="673" y="67"/>
                  </a:cubicBezTo>
                  <a:cubicBezTo>
                    <a:pt x="674" y="68"/>
                    <a:pt x="674" y="68"/>
                    <a:pt x="674" y="68"/>
                  </a:cubicBezTo>
                  <a:cubicBezTo>
                    <a:pt x="675" y="68"/>
                    <a:pt x="675" y="68"/>
                    <a:pt x="675" y="68"/>
                  </a:cubicBezTo>
                  <a:cubicBezTo>
                    <a:pt x="676" y="68"/>
                    <a:pt x="676" y="68"/>
                    <a:pt x="676" y="68"/>
                  </a:cubicBezTo>
                  <a:cubicBezTo>
                    <a:pt x="676" y="68"/>
                    <a:pt x="676" y="68"/>
                    <a:pt x="677" y="68"/>
                  </a:cubicBezTo>
                  <a:cubicBezTo>
                    <a:pt x="677" y="68"/>
                    <a:pt x="677" y="68"/>
                    <a:pt x="677" y="68"/>
                  </a:cubicBezTo>
                  <a:cubicBezTo>
                    <a:pt x="677" y="68"/>
                    <a:pt x="677" y="68"/>
                    <a:pt x="677" y="68"/>
                  </a:cubicBezTo>
                  <a:cubicBezTo>
                    <a:pt x="677" y="68"/>
                    <a:pt x="677" y="68"/>
                    <a:pt x="677" y="68"/>
                  </a:cubicBezTo>
                  <a:cubicBezTo>
                    <a:pt x="677" y="68"/>
                    <a:pt x="677" y="68"/>
                    <a:pt x="677" y="68"/>
                  </a:cubicBezTo>
                  <a:cubicBezTo>
                    <a:pt x="676" y="68"/>
                    <a:pt x="676" y="69"/>
                    <a:pt x="676" y="69"/>
                  </a:cubicBezTo>
                  <a:cubicBezTo>
                    <a:pt x="675" y="69"/>
                    <a:pt x="675" y="69"/>
                    <a:pt x="674" y="69"/>
                  </a:cubicBezTo>
                  <a:cubicBezTo>
                    <a:pt x="674" y="69"/>
                    <a:pt x="673" y="69"/>
                    <a:pt x="673" y="69"/>
                  </a:cubicBezTo>
                  <a:cubicBezTo>
                    <a:pt x="672" y="69"/>
                    <a:pt x="671" y="69"/>
                    <a:pt x="670" y="69"/>
                  </a:cubicBezTo>
                  <a:cubicBezTo>
                    <a:pt x="670" y="69"/>
                    <a:pt x="669" y="69"/>
                    <a:pt x="669" y="69"/>
                  </a:cubicBezTo>
                  <a:cubicBezTo>
                    <a:pt x="668" y="70"/>
                    <a:pt x="668" y="70"/>
                    <a:pt x="668" y="70"/>
                  </a:cubicBezTo>
                  <a:cubicBezTo>
                    <a:pt x="667" y="70"/>
                    <a:pt x="667" y="70"/>
                    <a:pt x="667" y="71"/>
                  </a:cubicBezTo>
                  <a:cubicBezTo>
                    <a:pt x="667" y="71"/>
                    <a:pt x="667" y="71"/>
                    <a:pt x="666" y="72"/>
                  </a:cubicBezTo>
                  <a:cubicBezTo>
                    <a:pt x="665" y="72"/>
                    <a:pt x="664" y="72"/>
                    <a:pt x="663" y="73"/>
                  </a:cubicBezTo>
                  <a:cubicBezTo>
                    <a:pt x="661" y="73"/>
                    <a:pt x="660" y="74"/>
                    <a:pt x="659" y="74"/>
                  </a:cubicBezTo>
                  <a:cubicBezTo>
                    <a:pt x="658" y="74"/>
                    <a:pt x="656" y="74"/>
                    <a:pt x="655" y="75"/>
                  </a:cubicBezTo>
                  <a:cubicBezTo>
                    <a:pt x="653" y="75"/>
                    <a:pt x="653" y="75"/>
                    <a:pt x="653" y="75"/>
                  </a:cubicBezTo>
                  <a:cubicBezTo>
                    <a:pt x="652" y="75"/>
                    <a:pt x="651" y="75"/>
                    <a:pt x="649" y="75"/>
                  </a:cubicBezTo>
                  <a:cubicBezTo>
                    <a:pt x="648" y="75"/>
                    <a:pt x="647" y="76"/>
                    <a:pt x="646" y="76"/>
                  </a:cubicBezTo>
                  <a:cubicBezTo>
                    <a:pt x="646" y="76"/>
                    <a:pt x="645" y="77"/>
                    <a:pt x="644" y="77"/>
                  </a:cubicBezTo>
                  <a:cubicBezTo>
                    <a:pt x="643" y="77"/>
                    <a:pt x="642" y="78"/>
                    <a:pt x="642" y="79"/>
                  </a:cubicBezTo>
                  <a:cubicBezTo>
                    <a:pt x="641" y="79"/>
                    <a:pt x="641" y="79"/>
                    <a:pt x="641" y="79"/>
                  </a:cubicBezTo>
                  <a:cubicBezTo>
                    <a:pt x="641" y="79"/>
                    <a:pt x="641" y="79"/>
                    <a:pt x="641" y="79"/>
                  </a:cubicBezTo>
                  <a:cubicBezTo>
                    <a:pt x="641" y="79"/>
                    <a:pt x="641" y="79"/>
                    <a:pt x="641" y="79"/>
                  </a:cubicBezTo>
                  <a:cubicBezTo>
                    <a:pt x="641" y="79"/>
                    <a:pt x="641" y="79"/>
                    <a:pt x="641" y="79"/>
                  </a:cubicBezTo>
                  <a:cubicBezTo>
                    <a:pt x="641" y="79"/>
                    <a:pt x="641" y="79"/>
                    <a:pt x="641" y="78"/>
                  </a:cubicBezTo>
                  <a:cubicBezTo>
                    <a:pt x="641" y="78"/>
                    <a:pt x="641" y="77"/>
                    <a:pt x="642" y="77"/>
                  </a:cubicBezTo>
                  <a:cubicBezTo>
                    <a:pt x="642" y="76"/>
                    <a:pt x="642" y="76"/>
                    <a:pt x="643" y="75"/>
                  </a:cubicBezTo>
                  <a:cubicBezTo>
                    <a:pt x="643" y="75"/>
                    <a:pt x="644" y="74"/>
                    <a:pt x="644" y="74"/>
                  </a:cubicBezTo>
                  <a:cubicBezTo>
                    <a:pt x="645" y="73"/>
                    <a:pt x="645" y="73"/>
                    <a:pt x="645" y="73"/>
                  </a:cubicBezTo>
                  <a:cubicBezTo>
                    <a:pt x="646" y="73"/>
                    <a:pt x="646" y="73"/>
                    <a:pt x="646" y="72"/>
                  </a:cubicBezTo>
                  <a:cubicBezTo>
                    <a:pt x="647" y="72"/>
                    <a:pt x="647" y="72"/>
                    <a:pt x="647" y="72"/>
                  </a:cubicBezTo>
                  <a:cubicBezTo>
                    <a:pt x="648" y="72"/>
                    <a:pt x="648" y="72"/>
                    <a:pt x="648" y="72"/>
                  </a:cubicBezTo>
                  <a:cubicBezTo>
                    <a:pt x="649" y="72"/>
                    <a:pt x="649" y="72"/>
                    <a:pt x="649" y="71"/>
                  </a:cubicBezTo>
                  <a:cubicBezTo>
                    <a:pt x="650" y="71"/>
                    <a:pt x="650" y="71"/>
                    <a:pt x="650" y="71"/>
                  </a:cubicBezTo>
                  <a:cubicBezTo>
                    <a:pt x="651" y="71"/>
                    <a:pt x="651" y="71"/>
                    <a:pt x="651" y="71"/>
                  </a:cubicBezTo>
                  <a:cubicBezTo>
                    <a:pt x="651" y="70"/>
                    <a:pt x="652" y="70"/>
                    <a:pt x="652" y="70"/>
                  </a:cubicBezTo>
                  <a:cubicBezTo>
                    <a:pt x="652" y="69"/>
                    <a:pt x="652" y="69"/>
                    <a:pt x="653" y="69"/>
                  </a:cubicBezTo>
                  <a:cubicBezTo>
                    <a:pt x="653" y="69"/>
                    <a:pt x="654" y="68"/>
                    <a:pt x="654" y="68"/>
                  </a:cubicBezTo>
                  <a:cubicBezTo>
                    <a:pt x="655" y="68"/>
                    <a:pt x="655" y="68"/>
                    <a:pt x="656" y="68"/>
                  </a:cubicBezTo>
                  <a:cubicBezTo>
                    <a:pt x="656" y="68"/>
                    <a:pt x="657" y="68"/>
                    <a:pt x="658" y="68"/>
                  </a:cubicBezTo>
                  <a:cubicBezTo>
                    <a:pt x="658" y="68"/>
                    <a:pt x="658" y="68"/>
                    <a:pt x="658" y="68"/>
                  </a:cubicBezTo>
                  <a:cubicBezTo>
                    <a:pt x="659" y="68"/>
                    <a:pt x="659" y="68"/>
                    <a:pt x="659" y="67"/>
                  </a:cubicBezTo>
                  <a:cubicBezTo>
                    <a:pt x="659" y="67"/>
                    <a:pt x="660" y="67"/>
                    <a:pt x="660" y="67"/>
                  </a:cubicBezTo>
                  <a:cubicBezTo>
                    <a:pt x="660" y="67"/>
                    <a:pt x="660" y="67"/>
                    <a:pt x="661" y="67"/>
                  </a:cubicBezTo>
                  <a:cubicBezTo>
                    <a:pt x="661" y="67"/>
                    <a:pt x="662" y="67"/>
                    <a:pt x="662" y="67"/>
                  </a:cubicBezTo>
                  <a:cubicBezTo>
                    <a:pt x="663" y="67"/>
                    <a:pt x="663" y="66"/>
                    <a:pt x="664" y="66"/>
                  </a:cubicBezTo>
                  <a:cubicBezTo>
                    <a:pt x="664" y="66"/>
                    <a:pt x="665" y="65"/>
                    <a:pt x="665" y="65"/>
                  </a:cubicBezTo>
                  <a:cubicBezTo>
                    <a:pt x="665" y="65"/>
                    <a:pt x="665" y="65"/>
                    <a:pt x="666" y="64"/>
                  </a:cubicBezTo>
                  <a:cubicBezTo>
                    <a:pt x="666" y="64"/>
                    <a:pt x="666" y="64"/>
                    <a:pt x="666" y="64"/>
                  </a:cubicBezTo>
                  <a:cubicBezTo>
                    <a:pt x="666" y="64"/>
                    <a:pt x="666" y="64"/>
                    <a:pt x="666" y="64"/>
                  </a:cubicBezTo>
                  <a:cubicBezTo>
                    <a:pt x="666" y="63"/>
                    <a:pt x="666" y="63"/>
                    <a:pt x="667" y="63"/>
                  </a:cubicBezTo>
                  <a:cubicBezTo>
                    <a:pt x="667" y="63"/>
                    <a:pt x="667" y="63"/>
                    <a:pt x="667" y="63"/>
                  </a:cubicBezTo>
                  <a:cubicBezTo>
                    <a:pt x="668" y="63"/>
                    <a:pt x="668" y="63"/>
                    <a:pt x="668" y="63"/>
                  </a:cubicBezTo>
                  <a:cubicBezTo>
                    <a:pt x="669" y="62"/>
                    <a:pt x="669" y="62"/>
                    <a:pt x="670" y="62"/>
                  </a:cubicBezTo>
                  <a:cubicBezTo>
                    <a:pt x="671" y="61"/>
                    <a:pt x="672" y="61"/>
                    <a:pt x="672" y="60"/>
                  </a:cubicBezTo>
                  <a:cubicBezTo>
                    <a:pt x="673" y="60"/>
                    <a:pt x="674" y="60"/>
                    <a:pt x="675" y="59"/>
                  </a:cubicBezTo>
                  <a:cubicBezTo>
                    <a:pt x="675" y="59"/>
                    <a:pt x="676" y="58"/>
                    <a:pt x="676" y="58"/>
                  </a:cubicBezTo>
                  <a:cubicBezTo>
                    <a:pt x="676" y="57"/>
                    <a:pt x="677" y="57"/>
                    <a:pt x="678" y="56"/>
                  </a:cubicBezTo>
                  <a:cubicBezTo>
                    <a:pt x="679" y="55"/>
                    <a:pt x="680" y="55"/>
                    <a:pt x="682" y="54"/>
                  </a:cubicBezTo>
                  <a:cubicBezTo>
                    <a:pt x="683" y="54"/>
                    <a:pt x="685" y="53"/>
                    <a:pt x="686" y="53"/>
                  </a:cubicBezTo>
                  <a:cubicBezTo>
                    <a:pt x="687" y="53"/>
                    <a:pt x="689" y="52"/>
                    <a:pt x="689" y="52"/>
                  </a:cubicBezTo>
                  <a:cubicBezTo>
                    <a:pt x="689" y="52"/>
                    <a:pt x="689" y="52"/>
                    <a:pt x="689" y="52"/>
                  </a:cubicBezTo>
                  <a:cubicBezTo>
                    <a:pt x="690" y="52"/>
                    <a:pt x="690" y="52"/>
                    <a:pt x="690" y="52"/>
                  </a:cubicBezTo>
                  <a:cubicBezTo>
                    <a:pt x="691" y="52"/>
                    <a:pt x="691" y="52"/>
                    <a:pt x="691" y="51"/>
                  </a:cubicBezTo>
                  <a:cubicBezTo>
                    <a:pt x="691" y="51"/>
                    <a:pt x="692" y="51"/>
                    <a:pt x="692" y="50"/>
                  </a:cubicBezTo>
                  <a:cubicBezTo>
                    <a:pt x="692" y="50"/>
                    <a:pt x="692" y="50"/>
                    <a:pt x="692" y="49"/>
                  </a:cubicBezTo>
                  <a:cubicBezTo>
                    <a:pt x="692" y="49"/>
                    <a:pt x="692" y="49"/>
                    <a:pt x="692" y="49"/>
                  </a:cubicBezTo>
                  <a:cubicBezTo>
                    <a:pt x="693" y="49"/>
                    <a:pt x="693" y="49"/>
                    <a:pt x="693" y="49"/>
                  </a:cubicBezTo>
                  <a:cubicBezTo>
                    <a:pt x="693" y="48"/>
                    <a:pt x="693" y="48"/>
                    <a:pt x="693" y="48"/>
                  </a:cubicBezTo>
                  <a:cubicBezTo>
                    <a:pt x="693" y="48"/>
                    <a:pt x="693" y="48"/>
                    <a:pt x="693" y="48"/>
                  </a:cubicBezTo>
                  <a:cubicBezTo>
                    <a:pt x="693" y="48"/>
                    <a:pt x="694" y="48"/>
                    <a:pt x="695" y="48"/>
                  </a:cubicBezTo>
                  <a:cubicBezTo>
                    <a:pt x="695" y="47"/>
                    <a:pt x="696" y="47"/>
                    <a:pt x="697" y="47"/>
                  </a:cubicBezTo>
                  <a:cubicBezTo>
                    <a:pt x="698" y="46"/>
                    <a:pt x="699" y="46"/>
                    <a:pt x="700" y="45"/>
                  </a:cubicBezTo>
                  <a:cubicBezTo>
                    <a:pt x="701" y="45"/>
                    <a:pt x="702" y="45"/>
                    <a:pt x="703" y="44"/>
                  </a:cubicBezTo>
                  <a:cubicBezTo>
                    <a:pt x="704" y="44"/>
                    <a:pt x="704" y="44"/>
                    <a:pt x="705" y="43"/>
                  </a:cubicBezTo>
                  <a:cubicBezTo>
                    <a:pt x="705" y="43"/>
                    <a:pt x="706" y="42"/>
                    <a:pt x="706" y="42"/>
                  </a:cubicBezTo>
                  <a:cubicBezTo>
                    <a:pt x="706" y="41"/>
                    <a:pt x="707" y="41"/>
                    <a:pt x="707" y="40"/>
                  </a:cubicBezTo>
                  <a:cubicBezTo>
                    <a:pt x="707" y="40"/>
                    <a:pt x="707" y="39"/>
                    <a:pt x="707" y="39"/>
                  </a:cubicBezTo>
                  <a:cubicBezTo>
                    <a:pt x="707" y="39"/>
                    <a:pt x="707" y="38"/>
                    <a:pt x="707" y="38"/>
                  </a:cubicBezTo>
                  <a:cubicBezTo>
                    <a:pt x="707" y="38"/>
                    <a:pt x="707" y="38"/>
                    <a:pt x="706" y="38"/>
                  </a:cubicBezTo>
                  <a:cubicBezTo>
                    <a:pt x="706" y="37"/>
                    <a:pt x="706" y="37"/>
                    <a:pt x="706" y="37"/>
                  </a:cubicBezTo>
                  <a:cubicBezTo>
                    <a:pt x="705" y="37"/>
                    <a:pt x="705" y="37"/>
                    <a:pt x="705" y="37"/>
                  </a:cubicBezTo>
                  <a:cubicBezTo>
                    <a:pt x="705" y="37"/>
                    <a:pt x="705" y="37"/>
                    <a:pt x="704" y="37"/>
                  </a:cubicBezTo>
                  <a:cubicBezTo>
                    <a:pt x="704" y="37"/>
                    <a:pt x="704" y="37"/>
                    <a:pt x="704" y="37"/>
                  </a:cubicBezTo>
                  <a:cubicBezTo>
                    <a:pt x="704" y="36"/>
                    <a:pt x="704" y="36"/>
                    <a:pt x="704" y="36"/>
                  </a:cubicBezTo>
                  <a:cubicBezTo>
                    <a:pt x="703" y="36"/>
                    <a:pt x="703" y="36"/>
                    <a:pt x="703" y="36"/>
                  </a:cubicBezTo>
                  <a:cubicBezTo>
                    <a:pt x="703" y="36"/>
                    <a:pt x="703" y="36"/>
                    <a:pt x="703" y="36"/>
                  </a:cubicBezTo>
                  <a:cubicBezTo>
                    <a:pt x="704" y="36"/>
                    <a:pt x="704" y="36"/>
                    <a:pt x="704" y="36"/>
                  </a:cubicBezTo>
                  <a:cubicBezTo>
                    <a:pt x="704" y="36"/>
                    <a:pt x="705" y="36"/>
                    <a:pt x="705" y="36"/>
                  </a:cubicBezTo>
                  <a:cubicBezTo>
                    <a:pt x="705" y="36"/>
                    <a:pt x="705" y="36"/>
                    <a:pt x="706" y="36"/>
                  </a:cubicBezTo>
                  <a:cubicBezTo>
                    <a:pt x="706" y="36"/>
                    <a:pt x="706" y="35"/>
                    <a:pt x="706" y="35"/>
                  </a:cubicBezTo>
                  <a:cubicBezTo>
                    <a:pt x="707" y="35"/>
                    <a:pt x="707" y="35"/>
                    <a:pt x="707" y="35"/>
                  </a:cubicBezTo>
                  <a:cubicBezTo>
                    <a:pt x="707" y="35"/>
                    <a:pt x="708" y="35"/>
                    <a:pt x="708" y="35"/>
                  </a:cubicBezTo>
                  <a:cubicBezTo>
                    <a:pt x="708" y="35"/>
                    <a:pt x="708" y="34"/>
                    <a:pt x="708" y="34"/>
                  </a:cubicBezTo>
                  <a:cubicBezTo>
                    <a:pt x="708" y="34"/>
                    <a:pt x="708" y="34"/>
                    <a:pt x="709" y="34"/>
                  </a:cubicBezTo>
                  <a:cubicBezTo>
                    <a:pt x="709" y="33"/>
                    <a:pt x="709" y="33"/>
                    <a:pt x="708" y="33"/>
                  </a:cubicBezTo>
                  <a:cubicBezTo>
                    <a:pt x="708" y="33"/>
                    <a:pt x="708" y="32"/>
                    <a:pt x="708" y="32"/>
                  </a:cubicBezTo>
                  <a:cubicBezTo>
                    <a:pt x="708" y="32"/>
                    <a:pt x="708" y="32"/>
                    <a:pt x="707" y="31"/>
                  </a:cubicBezTo>
                  <a:cubicBezTo>
                    <a:pt x="707" y="31"/>
                    <a:pt x="707" y="31"/>
                    <a:pt x="706" y="31"/>
                  </a:cubicBezTo>
                  <a:cubicBezTo>
                    <a:pt x="706" y="31"/>
                    <a:pt x="706" y="30"/>
                    <a:pt x="705" y="30"/>
                  </a:cubicBezTo>
                  <a:cubicBezTo>
                    <a:pt x="705" y="31"/>
                    <a:pt x="705" y="31"/>
                    <a:pt x="705" y="31"/>
                  </a:cubicBezTo>
                  <a:cubicBezTo>
                    <a:pt x="705" y="30"/>
                    <a:pt x="705" y="30"/>
                    <a:pt x="705" y="30"/>
                  </a:cubicBezTo>
                  <a:cubicBezTo>
                    <a:pt x="705" y="30"/>
                    <a:pt x="705" y="30"/>
                    <a:pt x="705" y="30"/>
                  </a:cubicBezTo>
                  <a:cubicBezTo>
                    <a:pt x="705" y="29"/>
                    <a:pt x="705" y="29"/>
                    <a:pt x="705" y="29"/>
                  </a:cubicBezTo>
                  <a:cubicBezTo>
                    <a:pt x="705" y="29"/>
                    <a:pt x="705" y="28"/>
                    <a:pt x="705" y="28"/>
                  </a:cubicBezTo>
                  <a:cubicBezTo>
                    <a:pt x="705" y="28"/>
                    <a:pt x="705" y="27"/>
                    <a:pt x="704" y="27"/>
                  </a:cubicBezTo>
                  <a:cubicBezTo>
                    <a:pt x="704" y="27"/>
                    <a:pt x="704" y="27"/>
                    <a:pt x="704" y="26"/>
                  </a:cubicBezTo>
                  <a:cubicBezTo>
                    <a:pt x="704" y="26"/>
                    <a:pt x="704" y="26"/>
                    <a:pt x="703" y="26"/>
                  </a:cubicBezTo>
                  <a:cubicBezTo>
                    <a:pt x="703" y="26"/>
                    <a:pt x="703" y="26"/>
                    <a:pt x="703" y="26"/>
                  </a:cubicBezTo>
                  <a:cubicBezTo>
                    <a:pt x="703" y="26"/>
                    <a:pt x="702" y="26"/>
                    <a:pt x="702" y="26"/>
                  </a:cubicBezTo>
                  <a:cubicBezTo>
                    <a:pt x="702" y="26"/>
                    <a:pt x="702" y="26"/>
                    <a:pt x="702" y="26"/>
                  </a:cubicBezTo>
                  <a:cubicBezTo>
                    <a:pt x="702" y="26"/>
                    <a:pt x="701" y="26"/>
                    <a:pt x="701" y="26"/>
                  </a:cubicBezTo>
                  <a:cubicBezTo>
                    <a:pt x="701" y="26"/>
                    <a:pt x="701" y="26"/>
                    <a:pt x="701" y="26"/>
                  </a:cubicBezTo>
                  <a:cubicBezTo>
                    <a:pt x="701" y="26"/>
                    <a:pt x="700" y="26"/>
                    <a:pt x="700" y="26"/>
                  </a:cubicBezTo>
                  <a:cubicBezTo>
                    <a:pt x="700" y="26"/>
                    <a:pt x="700" y="26"/>
                    <a:pt x="700" y="26"/>
                  </a:cubicBezTo>
                  <a:cubicBezTo>
                    <a:pt x="700" y="26"/>
                    <a:pt x="700" y="26"/>
                    <a:pt x="700" y="26"/>
                  </a:cubicBezTo>
                  <a:cubicBezTo>
                    <a:pt x="700" y="26"/>
                    <a:pt x="699" y="26"/>
                    <a:pt x="699" y="26"/>
                  </a:cubicBezTo>
                  <a:cubicBezTo>
                    <a:pt x="699" y="26"/>
                    <a:pt x="699" y="26"/>
                    <a:pt x="699" y="26"/>
                  </a:cubicBezTo>
                  <a:cubicBezTo>
                    <a:pt x="699" y="26"/>
                    <a:pt x="699" y="26"/>
                    <a:pt x="699" y="26"/>
                  </a:cubicBezTo>
                  <a:cubicBezTo>
                    <a:pt x="699" y="26"/>
                    <a:pt x="699" y="25"/>
                    <a:pt x="699" y="25"/>
                  </a:cubicBezTo>
                  <a:cubicBezTo>
                    <a:pt x="699" y="24"/>
                    <a:pt x="699" y="24"/>
                    <a:pt x="699" y="23"/>
                  </a:cubicBezTo>
                  <a:cubicBezTo>
                    <a:pt x="699" y="22"/>
                    <a:pt x="698" y="22"/>
                    <a:pt x="698" y="21"/>
                  </a:cubicBezTo>
                  <a:cubicBezTo>
                    <a:pt x="698" y="20"/>
                    <a:pt x="698" y="20"/>
                    <a:pt x="697" y="19"/>
                  </a:cubicBezTo>
                  <a:cubicBezTo>
                    <a:pt x="697" y="19"/>
                    <a:pt x="697" y="19"/>
                    <a:pt x="697" y="19"/>
                  </a:cubicBezTo>
                  <a:cubicBezTo>
                    <a:pt x="697" y="19"/>
                    <a:pt x="697" y="19"/>
                    <a:pt x="696" y="19"/>
                  </a:cubicBezTo>
                  <a:cubicBezTo>
                    <a:pt x="696" y="19"/>
                    <a:pt x="696" y="19"/>
                    <a:pt x="696" y="19"/>
                  </a:cubicBezTo>
                  <a:cubicBezTo>
                    <a:pt x="696" y="19"/>
                    <a:pt x="696" y="19"/>
                    <a:pt x="696" y="19"/>
                  </a:cubicBezTo>
                  <a:cubicBezTo>
                    <a:pt x="696" y="19"/>
                    <a:pt x="696" y="19"/>
                    <a:pt x="695" y="19"/>
                  </a:cubicBezTo>
                  <a:cubicBezTo>
                    <a:pt x="695" y="19"/>
                    <a:pt x="695" y="19"/>
                    <a:pt x="695" y="19"/>
                  </a:cubicBezTo>
                  <a:cubicBezTo>
                    <a:pt x="695" y="19"/>
                    <a:pt x="695" y="19"/>
                    <a:pt x="694" y="19"/>
                  </a:cubicBezTo>
                  <a:cubicBezTo>
                    <a:pt x="694" y="19"/>
                    <a:pt x="694" y="19"/>
                    <a:pt x="694" y="19"/>
                  </a:cubicBezTo>
                  <a:cubicBezTo>
                    <a:pt x="694" y="19"/>
                    <a:pt x="694" y="20"/>
                    <a:pt x="693" y="20"/>
                  </a:cubicBezTo>
                  <a:cubicBezTo>
                    <a:pt x="693" y="20"/>
                    <a:pt x="693" y="20"/>
                    <a:pt x="693" y="20"/>
                  </a:cubicBezTo>
                  <a:cubicBezTo>
                    <a:pt x="693" y="20"/>
                    <a:pt x="692" y="20"/>
                    <a:pt x="692" y="20"/>
                  </a:cubicBezTo>
                  <a:cubicBezTo>
                    <a:pt x="692" y="20"/>
                    <a:pt x="692" y="20"/>
                    <a:pt x="692" y="20"/>
                  </a:cubicBezTo>
                  <a:cubicBezTo>
                    <a:pt x="691" y="20"/>
                    <a:pt x="691" y="20"/>
                    <a:pt x="691" y="20"/>
                  </a:cubicBezTo>
                  <a:cubicBezTo>
                    <a:pt x="691" y="20"/>
                    <a:pt x="691" y="20"/>
                    <a:pt x="691" y="20"/>
                  </a:cubicBezTo>
                  <a:cubicBezTo>
                    <a:pt x="691" y="20"/>
                    <a:pt x="690" y="20"/>
                    <a:pt x="690" y="20"/>
                  </a:cubicBezTo>
                  <a:cubicBezTo>
                    <a:pt x="690" y="20"/>
                    <a:pt x="690" y="20"/>
                    <a:pt x="690" y="19"/>
                  </a:cubicBezTo>
                  <a:cubicBezTo>
                    <a:pt x="689" y="19"/>
                    <a:pt x="688" y="19"/>
                    <a:pt x="687" y="18"/>
                  </a:cubicBezTo>
                  <a:cubicBezTo>
                    <a:pt x="686" y="18"/>
                    <a:pt x="685" y="17"/>
                    <a:pt x="684" y="17"/>
                  </a:cubicBezTo>
                  <a:cubicBezTo>
                    <a:pt x="683" y="17"/>
                    <a:pt x="682" y="17"/>
                    <a:pt x="681" y="17"/>
                  </a:cubicBezTo>
                  <a:cubicBezTo>
                    <a:pt x="680" y="16"/>
                    <a:pt x="679" y="16"/>
                    <a:pt x="679" y="16"/>
                  </a:cubicBezTo>
                  <a:cubicBezTo>
                    <a:pt x="678" y="16"/>
                    <a:pt x="678" y="16"/>
                    <a:pt x="678" y="16"/>
                  </a:cubicBezTo>
                  <a:cubicBezTo>
                    <a:pt x="678" y="16"/>
                    <a:pt x="678" y="16"/>
                    <a:pt x="678" y="16"/>
                  </a:cubicBezTo>
                  <a:cubicBezTo>
                    <a:pt x="678" y="16"/>
                    <a:pt x="677" y="17"/>
                    <a:pt x="677" y="17"/>
                  </a:cubicBezTo>
                  <a:cubicBezTo>
                    <a:pt x="677" y="17"/>
                    <a:pt x="677" y="17"/>
                    <a:pt x="677" y="17"/>
                  </a:cubicBezTo>
                  <a:cubicBezTo>
                    <a:pt x="677" y="17"/>
                    <a:pt x="677" y="17"/>
                    <a:pt x="677" y="17"/>
                  </a:cubicBezTo>
                  <a:cubicBezTo>
                    <a:pt x="677" y="17"/>
                    <a:pt x="677" y="17"/>
                    <a:pt x="676" y="17"/>
                  </a:cubicBezTo>
                  <a:cubicBezTo>
                    <a:pt x="676" y="17"/>
                    <a:pt x="676" y="17"/>
                    <a:pt x="676" y="17"/>
                  </a:cubicBezTo>
                  <a:cubicBezTo>
                    <a:pt x="676" y="17"/>
                    <a:pt x="676" y="17"/>
                    <a:pt x="676" y="17"/>
                  </a:cubicBezTo>
                  <a:cubicBezTo>
                    <a:pt x="675" y="16"/>
                    <a:pt x="675" y="16"/>
                    <a:pt x="675" y="16"/>
                  </a:cubicBezTo>
                  <a:cubicBezTo>
                    <a:pt x="675" y="16"/>
                    <a:pt x="674" y="16"/>
                    <a:pt x="674" y="16"/>
                  </a:cubicBezTo>
                  <a:cubicBezTo>
                    <a:pt x="674" y="16"/>
                    <a:pt x="674" y="16"/>
                    <a:pt x="674" y="16"/>
                  </a:cubicBezTo>
                  <a:cubicBezTo>
                    <a:pt x="673" y="16"/>
                    <a:pt x="673" y="16"/>
                    <a:pt x="673" y="16"/>
                  </a:cubicBezTo>
                  <a:cubicBezTo>
                    <a:pt x="673" y="16"/>
                    <a:pt x="673" y="16"/>
                    <a:pt x="673" y="16"/>
                  </a:cubicBezTo>
                  <a:cubicBezTo>
                    <a:pt x="673" y="16"/>
                    <a:pt x="672" y="16"/>
                    <a:pt x="672" y="16"/>
                  </a:cubicBezTo>
                  <a:cubicBezTo>
                    <a:pt x="672" y="16"/>
                    <a:pt x="672" y="16"/>
                    <a:pt x="672" y="16"/>
                  </a:cubicBezTo>
                  <a:cubicBezTo>
                    <a:pt x="672" y="16"/>
                    <a:pt x="672" y="16"/>
                    <a:pt x="672" y="16"/>
                  </a:cubicBezTo>
                  <a:cubicBezTo>
                    <a:pt x="672" y="16"/>
                    <a:pt x="672" y="16"/>
                    <a:pt x="672" y="17"/>
                  </a:cubicBezTo>
                  <a:cubicBezTo>
                    <a:pt x="671" y="17"/>
                    <a:pt x="671" y="17"/>
                    <a:pt x="671" y="17"/>
                  </a:cubicBezTo>
                  <a:cubicBezTo>
                    <a:pt x="670" y="17"/>
                    <a:pt x="670" y="17"/>
                    <a:pt x="669" y="17"/>
                  </a:cubicBezTo>
                  <a:cubicBezTo>
                    <a:pt x="669" y="17"/>
                    <a:pt x="668" y="17"/>
                    <a:pt x="668" y="17"/>
                  </a:cubicBezTo>
                  <a:cubicBezTo>
                    <a:pt x="667" y="17"/>
                    <a:pt x="667" y="17"/>
                    <a:pt x="666" y="17"/>
                  </a:cubicBezTo>
                  <a:cubicBezTo>
                    <a:pt x="665" y="17"/>
                    <a:pt x="665" y="17"/>
                    <a:pt x="665" y="17"/>
                  </a:cubicBezTo>
                  <a:cubicBezTo>
                    <a:pt x="664" y="17"/>
                    <a:pt x="664" y="17"/>
                    <a:pt x="663" y="17"/>
                  </a:cubicBezTo>
                  <a:cubicBezTo>
                    <a:pt x="663" y="17"/>
                    <a:pt x="663" y="17"/>
                    <a:pt x="662" y="16"/>
                  </a:cubicBezTo>
                  <a:cubicBezTo>
                    <a:pt x="662" y="16"/>
                    <a:pt x="662" y="16"/>
                    <a:pt x="662" y="16"/>
                  </a:cubicBezTo>
                  <a:cubicBezTo>
                    <a:pt x="662" y="16"/>
                    <a:pt x="662" y="16"/>
                    <a:pt x="662" y="16"/>
                  </a:cubicBezTo>
                  <a:cubicBezTo>
                    <a:pt x="662" y="16"/>
                    <a:pt x="662" y="16"/>
                    <a:pt x="661" y="16"/>
                  </a:cubicBezTo>
                  <a:cubicBezTo>
                    <a:pt x="661" y="16"/>
                    <a:pt x="661" y="16"/>
                    <a:pt x="661" y="16"/>
                  </a:cubicBezTo>
                  <a:cubicBezTo>
                    <a:pt x="661" y="16"/>
                    <a:pt x="660" y="16"/>
                    <a:pt x="660" y="17"/>
                  </a:cubicBezTo>
                  <a:cubicBezTo>
                    <a:pt x="659" y="17"/>
                    <a:pt x="658" y="17"/>
                    <a:pt x="658" y="17"/>
                  </a:cubicBezTo>
                  <a:cubicBezTo>
                    <a:pt x="658" y="18"/>
                    <a:pt x="657" y="18"/>
                    <a:pt x="657" y="18"/>
                  </a:cubicBezTo>
                  <a:cubicBezTo>
                    <a:pt x="657" y="19"/>
                    <a:pt x="656" y="19"/>
                    <a:pt x="656" y="20"/>
                  </a:cubicBezTo>
                  <a:cubicBezTo>
                    <a:pt x="656" y="20"/>
                    <a:pt x="656" y="20"/>
                    <a:pt x="656" y="20"/>
                  </a:cubicBezTo>
                  <a:cubicBezTo>
                    <a:pt x="656" y="20"/>
                    <a:pt x="656" y="20"/>
                    <a:pt x="656" y="20"/>
                  </a:cubicBezTo>
                  <a:cubicBezTo>
                    <a:pt x="655" y="21"/>
                    <a:pt x="655" y="21"/>
                    <a:pt x="654" y="21"/>
                  </a:cubicBezTo>
                  <a:cubicBezTo>
                    <a:pt x="654" y="21"/>
                    <a:pt x="653" y="21"/>
                    <a:pt x="652" y="21"/>
                  </a:cubicBezTo>
                  <a:cubicBezTo>
                    <a:pt x="652" y="21"/>
                    <a:pt x="651" y="21"/>
                    <a:pt x="651" y="21"/>
                  </a:cubicBezTo>
                  <a:cubicBezTo>
                    <a:pt x="650" y="21"/>
                    <a:pt x="650" y="21"/>
                    <a:pt x="649" y="21"/>
                  </a:cubicBezTo>
                  <a:cubicBezTo>
                    <a:pt x="649" y="21"/>
                    <a:pt x="648" y="21"/>
                    <a:pt x="648" y="21"/>
                  </a:cubicBezTo>
                  <a:cubicBezTo>
                    <a:pt x="647" y="20"/>
                    <a:pt x="647" y="20"/>
                    <a:pt x="647" y="20"/>
                  </a:cubicBezTo>
                  <a:cubicBezTo>
                    <a:pt x="647" y="20"/>
                    <a:pt x="647" y="20"/>
                    <a:pt x="647" y="20"/>
                  </a:cubicBezTo>
                  <a:cubicBezTo>
                    <a:pt x="648" y="19"/>
                    <a:pt x="648" y="19"/>
                    <a:pt x="648" y="19"/>
                  </a:cubicBezTo>
                  <a:cubicBezTo>
                    <a:pt x="648" y="18"/>
                    <a:pt x="649" y="18"/>
                    <a:pt x="649" y="18"/>
                  </a:cubicBezTo>
                  <a:cubicBezTo>
                    <a:pt x="649" y="17"/>
                    <a:pt x="650" y="17"/>
                    <a:pt x="650" y="17"/>
                  </a:cubicBezTo>
                  <a:cubicBezTo>
                    <a:pt x="650" y="16"/>
                    <a:pt x="651" y="16"/>
                    <a:pt x="651" y="16"/>
                  </a:cubicBezTo>
                  <a:cubicBezTo>
                    <a:pt x="652" y="15"/>
                    <a:pt x="652" y="15"/>
                    <a:pt x="652" y="15"/>
                  </a:cubicBezTo>
                  <a:cubicBezTo>
                    <a:pt x="652" y="14"/>
                    <a:pt x="653" y="14"/>
                    <a:pt x="653" y="14"/>
                  </a:cubicBezTo>
                  <a:cubicBezTo>
                    <a:pt x="653" y="14"/>
                    <a:pt x="653" y="13"/>
                    <a:pt x="653" y="13"/>
                  </a:cubicBezTo>
                  <a:cubicBezTo>
                    <a:pt x="653" y="13"/>
                    <a:pt x="653" y="13"/>
                    <a:pt x="653" y="13"/>
                  </a:cubicBezTo>
                  <a:cubicBezTo>
                    <a:pt x="653" y="13"/>
                    <a:pt x="652" y="13"/>
                    <a:pt x="652" y="13"/>
                  </a:cubicBezTo>
                  <a:cubicBezTo>
                    <a:pt x="652" y="13"/>
                    <a:pt x="651" y="12"/>
                    <a:pt x="651" y="12"/>
                  </a:cubicBezTo>
                  <a:cubicBezTo>
                    <a:pt x="650" y="12"/>
                    <a:pt x="650" y="12"/>
                    <a:pt x="649" y="12"/>
                  </a:cubicBezTo>
                  <a:cubicBezTo>
                    <a:pt x="648" y="12"/>
                    <a:pt x="648" y="12"/>
                    <a:pt x="648" y="12"/>
                  </a:cubicBezTo>
                  <a:cubicBezTo>
                    <a:pt x="648" y="12"/>
                    <a:pt x="648" y="12"/>
                    <a:pt x="647" y="12"/>
                  </a:cubicBezTo>
                  <a:cubicBezTo>
                    <a:pt x="647" y="12"/>
                    <a:pt x="647" y="12"/>
                    <a:pt x="647" y="12"/>
                  </a:cubicBezTo>
                  <a:cubicBezTo>
                    <a:pt x="647" y="12"/>
                    <a:pt x="646" y="12"/>
                    <a:pt x="646" y="12"/>
                  </a:cubicBezTo>
                  <a:cubicBezTo>
                    <a:pt x="646" y="12"/>
                    <a:pt x="646" y="12"/>
                    <a:pt x="645" y="12"/>
                  </a:cubicBezTo>
                  <a:cubicBezTo>
                    <a:pt x="645" y="12"/>
                    <a:pt x="645" y="12"/>
                    <a:pt x="645" y="12"/>
                  </a:cubicBezTo>
                  <a:cubicBezTo>
                    <a:pt x="645" y="12"/>
                    <a:pt x="644" y="12"/>
                    <a:pt x="644" y="12"/>
                  </a:cubicBezTo>
                  <a:cubicBezTo>
                    <a:pt x="644" y="12"/>
                    <a:pt x="644" y="12"/>
                    <a:pt x="643" y="12"/>
                  </a:cubicBezTo>
                  <a:cubicBezTo>
                    <a:pt x="643" y="12"/>
                    <a:pt x="642" y="12"/>
                    <a:pt x="641" y="12"/>
                  </a:cubicBezTo>
                  <a:cubicBezTo>
                    <a:pt x="641" y="12"/>
                    <a:pt x="640" y="12"/>
                    <a:pt x="640" y="12"/>
                  </a:cubicBezTo>
                  <a:cubicBezTo>
                    <a:pt x="640" y="12"/>
                    <a:pt x="640" y="12"/>
                    <a:pt x="639" y="12"/>
                  </a:cubicBezTo>
                  <a:cubicBezTo>
                    <a:pt x="639" y="12"/>
                    <a:pt x="639" y="12"/>
                    <a:pt x="639" y="12"/>
                  </a:cubicBezTo>
                  <a:cubicBezTo>
                    <a:pt x="639" y="12"/>
                    <a:pt x="639" y="12"/>
                    <a:pt x="638" y="11"/>
                  </a:cubicBezTo>
                  <a:cubicBezTo>
                    <a:pt x="637" y="11"/>
                    <a:pt x="637" y="11"/>
                    <a:pt x="636" y="11"/>
                  </a:cubicBezTo>
                  <a:cubicBezTo>
                    <a:pt x="635" y="11"/>
                    <a:pt x="634" y="11"/>
                    <a:pt x="634" y="11"/>
                  </a:cubicBezTo>
                  <a:cubicBezTo>
                    <a:pt x="633" y="11"/>
                    <a:pt x="632" y="11"/>
                    <a:pt x="631" y="11"/>
                  </a:cubicBezTo>
                  <a:cubicBezTo>
                    <a:pt x="631" y="10"/>
                    <a:pt x="631" y="10"/>
                    <a:pt x="631" y="10"/>
                  </a:cubicBezTo>
                  <a:cubicBezTo>
                    <a:pt x="632" y="10"/>
                    <a:pt x="632" y="10"/>
                    <a:pt x="633" y="10"/>
                  </a:cubicBezTo>
                  <a:cubicBezTo>
                    <a:pt x="633" y="10"/>
                    <a:pt x="633" y="10"/>
                    <a:pt x="634" y="10"/>
                  </a:cubicBezTo>
                  <a:cubicBezTo>
                    <a:pt x="634" y="10"/>
                    <a:pt x="634" y="10"/>
                    <a:pt x="635" y="10"/>
                  </a:cubicBezTo>
                  <a:cubicBezTo>
                    <a:pt x="635" y="9"/>
                    <a:pt x="635" y="9"/>
                    <a:pt x="635" y="9"/>
                  </a:cubicBezTo>
                  <a:cubicBezTo>
                    <a:pt x="636" y="9"/>
                    <a:pt x="636" y="9"/>
                    <a:pt x="636" y="9"/>
                  </a:cubicBezTo>
                  <a:cubicBezTo>
                    <a:pt x="637" y="8"/>
                    <a:pt x="637" y="8"/>
                    <a:pt x="637" y="8"/>
                  </a:cubicBezTo>
                  <a:cubicBezTo>
                    <a:pt x="638" y="8"/>
                    <a:pt x="638" y="8"/>
                    <a:pt x="638" y="8"/>
                  </a:cubicBezTo>
                  <a:cubicBezTo>
                    <a:pt x="638" y="8"/>
                    <a:pt x="639" y="8"/>
                    <a:pt x="639" y="8"/>
                  </a:cubicBezTo>
                  <a:cubicBezTo>
                    <a:pt x="639" y="8"/>
                    <a:pt x="640" y="8"/>
                    <a:pt x="640" y="7"/>
                  </a:cubicBezTo>
                  <a:cubicBezTo>
                    <a:pt x="640" y="7"/>
                    <a:pt x="640" y="7"/>
                    <a:pt x="641" y="7"/>
                  </a:cubicBezTo>
                  <a:cubicBezTo>
                    <a:pt x="641" y="7"/>
                    <a:pt x="641" y="7"/>
                    <a:pt x="641" y="7"/>
                  </a:cubicBezTo>
                  <a:cubicBezTo>
                    <a:pt x="641" y="7"/>
                    <a:pt x="641" y="7"/>
                    <a:pt x="641" y="6"/>
                  </a:cubicBezTo>
                  <a:cubicBezTo>
                    <a:pt x="641" y="6"/>
                    <a:pt x="641" y="6"/>
                    <a:pt x="641" y="6"/>
                  </a:cubicBezTo>
                  <a:cubicBezTo>
                    <a:pt x="641" y="6"/>
                    <a:pt x="641" y="5"/>
                    <a:pt x="641" y="5"/>
                  </a:cubicBezTo>
                  <a:cubicBezTo>
                    <a:pt x="641" y="5"/>
                    <a:pt x="641" y="5"/>
                    <a:pt x="641" y="5"/>
                  </a:cubicBezTo>
                  <a:cubicBezTo>
                    <a:pt x="641" y="4"/>
                    <a:pt x="640" y="4"/>
                    <a:pt x="640" y="4"/>
                  </a:cubicBezTo>
                  <a:cubicBezTo>
                    <a:pt x="640" y="4"/>
                    <a:pt x="640" y="3"/>
                    <a:pt x="640" y="3"/>
                  </a:cubicBezTo>
                  <a:cubicBezTo>
                    <a:pt x="639" y="3"/>
                    <a:pt x="639" y="3"/>
                    <a:pt x="639" y="3"/>
                  </a:cubicBezTo>
                  <a:cubicBezTo>
                    <a:pt x="638" y="3"/>
                    <a:pt x="638" y="3"/>
                    <a:pt x="637" y="3"/>
                  </a:cubicBezTo>
                  <a:cubicBezTo>
                    <a:pt x="637" y="2"/>
                    <a:pt x="637" y="2"/>
                    <a:pt x="636" y="2"/>
                  </a:cubicBezTo>
                  <a:cubicBezTo>
                    <a:pt x="636" y="2"/>
                    <a:pt x="636" y="2"/>
                    <a:pt x="635" y="2"/>
                  </a:cubicBezTo>
                  <a:cubicBezTo>
                    <a:pt x="635" y="2"/>
                    <a:pt x="635" y="2"/>
                    <a:pt x="635" y="2"/>
                  </a:cubicBezTo>
                  <a:cubicBezTo>
                    <a:pt x="634" y="2"/>
                    <a:pt x="634" y="2"/>
                    <a:pt x="634" y="2"/>
                  </a:cubicBezTo>
                  <a:cubicBezTo>
                    <a:pt x="634" y="2"/>
                    <a:pt x="633" y="2"/>
                    <a:pt x="633" y="2"/>
                  </a:cubicBezTo>
                  <a:cubicBezTo>
                    <a:pt x="633" y="2"/>
                    <a:pt x="633" y="2"/>
                    <a:pt x="633" y="2"/>
                  </a:cubicBezTo>
                  <a:cubicBezTo>
                    <a:pt x="633" y="2"/>
                    <a:pt x="632" y="2"/>
                    <a:pt x="632" y="2"/>
                  </a:cubicBezTo>
                  <a:cubicBezTo>
                    <a:pt x="632" y="2"/>
                    <a:pt x="632" y="2"/>
                    <a:pt x="632" y="2"/>
                  </a:cubicBezTo>
                  <a:cubicBezTo>
                    <a:pt x="632" y="2"/>
                    <a:pt x="632" y="2"/>
                    <a:pt x="631" y="1"/>
                  </a:cubicBezTo>
                  <a:cubicBezTo>
                    <a:pt x="631" y="1"/>
                    <a:pt x="630" y="1"/>
                    <a:pt x="630" y="1"/>
                  </a:cubicBezTo>
                  <a:cubicBezTo>
                    <a:pt x="629" y="1"/>
                    <a:pt x="628" y="1"/>
                    <a:pt x="628" y="0"/>
                  </a:cubicBezTo>
                  <a:cubicBezTo>
                    <a:pt x="627" y="0"/>
                    <a:pt x="626" y="0"/>
                    <a:pt x="626" y="0"/>
                  </a:cubicBezTo>
                  <a:cubicBezTo>
                    <a:pt x="625" y="0"/>
                    <a:pt x="625" y="0"/>
                    <a:pt x="6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4" name="Freeform 323">
              <a:extLst>
                <a:ext uri="{FF2B5EF4-FFF2-40B4-BE49-F238E27FC236}">
                  <a16:creationId xmlns:a16="http://schemas.microsoft.com/office/drawing/2014/main" id="{D822F97A-32AF-1940-961D-1DCFC3453F28}"/>
                </a:ext>
              </a:extLst>
            </p:cNvPr>
            <p:cNvSpPr>
              <a:spLocks noEditPoints="1"/>
            </p:cNvSpPr>
            <p:nvPr/>
          </p:nvSpPr>
          <p:spPr bwMode="auto">
            <a:xfrm>
              <a:off x="6183313" y="588963"/>
              <a:ext cx="2276475" cy="750887"/>
            </a:xfrm>
            <a:custGeom>
              <a:avLst/>
              <a:gdLst>
                <a:gd name="T0" fmla="*/ 227 w 1349"/>
                <a:gd name="T1" fmla="*/ 443 h 445"/>
                <a:gd name="T2" fmla="*/ 1020 w 1349"/>
                <a:gd name="T3" fmla="*/ 346 h 445"/>
                <a:gd name="T4" fmla="*/ 1027 w 1349"/>
                <a:gd name="T5" fmla="*/ 322 h 445"/>
                <a:gd name="T6" fmla="*/ 1025 w 1349"/>
                <a:gd name="T7" fmla="*/ 373 h 445"/>
                <a:gd name="T8" fmla="*/ 1022 w 1349"/>
                <a:gd name="T9" fmla="*/ 397 h 445"/>
                <a:gd name="T10" fmla="*/ 1019 w 1349"/>
                <a:gd name="T11" fmla="*/ 349 h 445"/>
                <a:gd name="T12" fmla="*/ 1027 w 1349"/>
                <a:gd name="T13" fmla="*/ 397 h 445"/>
                <a:gd name="T14" fmla="*/ 1026 w 1349"/>
                <a:gd name="T15" fmla="*/ 371 h 445"/>
                <a:gd name="T16" fmla="*/ 1029 w 1349"/>
                <a:gd name="T17" fmla="*/ 328 h 445"/>
                <a:gd name="T18" fmla="*/ 15 w 1349"/>
                <a:gd name="T19" fmla="*/ 298 h 445"/>
                <a:gd name="T20" fmla="*/ 7 w 1349"/>
                <a:gd name="T21" fmla="*/ 307 h 445"/>
                <a:gd name="T22" fmla="*/ 10 w 1349"/>
                <a:gd name="T23" fmla="*/ 297 h 445"/>
                <a:gd name="T24" fmla="*/ 6 w 1349"/>
                <a:gd name="T25" fmla="*/ 302 h 445"/>
                <a:gd name="T26" fmla="*/ 27 w 1349"/>
                <a:gd name="T27" fmla="*/ 307 h 445"/>
                <a:gd name="T28" fmla="*/ 703 w 1349"/>
                <a:gd name="T29" fmla="*/ 339 h 445"/>
                <a:gd name="T30" fmla="*/ 720 w 1349"/>
                <a:gd name="T31" fmla="*/ 331 h 445"/>
                <a:gd name="T32" fmla="*/ 696 w 1349"/>
                <a:gd name="T33" fmla="*/ 342 h 445"/>
                <a:gd name="T34" fmla="*/ 238 w 1349"/>
                <a:gd name="T35" fmla="*/ 121 h 445"/>
                <a:gd name="T36" fmla="*/ 238 w 1349"/>
                <a:gd name="T37" fmla="*/ 124 h 445"/>
                <a:gd name="T38" fmla="*/ 1317 w 1349"/>
                <a:gd name="T39" fmla="*/ 96 h 445"/>
                <a:gd name="T40" fmla="*/ 1327 w 1349"/>
                <a:gd name="T41" fmla="*/ 96 h 445"/>
                <a:gd name="T42" fmla="*/ 1329 w 1349"/>
                <a:gd name="T43" fmla="*/ 98 h 445"/>
                <a:gd name="T44" fmla="*/ 493 w 1349"/>
                <a:gd name="T45" fmla="*/ 66 h 445"/>
                <a:gd name="T46" fmla="*/ 500 w 1349"/>
                <a:gd name="T47" fmla="*/ 68 h 445"/>
                <a:gd name="T48" fmla="*/ 422 w 1349"/>
                <a:gd name="T49" fmla="*/ 58 h 445"/>
                <a:gd name="T50" fmla="*/ 1000 w 1349"/>
                <a:gd name="T51" fmla="*/ 54 h 445"/>
                <a:gd name="T52" fmla="*/ 1019 w 1349"/>
                <a:gd name="T53" fmla="*/ 62 h 445"/>
                <a:gd name="T54" fmla="*/ 999 w 1349"/>
                <a:gd name="T55" fmla="*/ 47 h 445"/>
                <a:gd name="T56" fmla="*/ 758 w 1349"/>
                <a:gd name="T57" fmla="*/ 46 h 445"/>
                <a:gd name="T58" fmla="*/ 758 w 1349"/>
                <a:gd name="T59" fmla="*/ 41 h 445"/>
                <a:gd name="T60" fmla="*/ 1062 w 1349"/>
                <a:gd name="T61" fmla="*/ 37 h 445"/>
                <a:gd name="T62" fmla="*/ 1063 w 1349"/>
                <a:gd name="T63" fmla="*/ 29 h 445"/>
                <a:gd name="T64" fmla="*/ 1047 w 1349"/>
                <a:gd name="T65" fmla="*/ 33 h 445"/>
                <a:gd name="T66" fmla="*/ 1064 w 1349"/>
                <a:gd name="T67" fmla="*/ 29 h 445"/>
                <a:gd name="T68" fmla="*/ 966 w 1349"/>
                <a:gd name="T69" fmla="*/ 28 h 445"/>
                <a:gd name="T70" fmla="*/ 1024 w 1349"/>
                <a:gd name="T71" fmla="*/ 20 h 445"/>
                <a:gd name="T72" fmla="*/ 1013 w 1349"/>
                <a:gd name="T73" fmla="*/ 25 h 445"/>
                <a:gd name="T74" fmla="*/ 994 w 1349"/>
                <a:gd name="T75" fmla="*/ 36 h 445"/>
                <a:gd name="T76" fmla="*/ 973 w 1349"/>
                <a:gd name="T77" fmla="*/ 36 h 445"/>
                <a:gd name="T78" fmla="*/ 997 w 1349"/>
                <a:gd name="T79" fmla="*/ 35 h 445"/>
                <a:gd name="T80" fmla="*/ 1012 w 1349"/>
                <a:gd name="T81" fmla="*/ 26 h 445"/>
                <a:gd name="T82" fmla="*/ 1019 w 1349"/>
                <a:gd name="T83" fmla="*/ 18 h 445"/>
                <a:gd name="T84" fmla="*/ 369 w 1349"/>
                <a:gd name="T85" fmla="*/ 11 h 445"/>
                <a:gd name="T86" fmla="*/ 337 w 1349"/>
                <a:gd name="T87" fmla="*/ 35 h 445"/>
                <a:gd name="T88" fmla="*/ 313 w 1349"/>
                <a:gd name="T89" fmla="*/ 54 h 445"/>
                <a:gd name="T90" fmla="*/ 314 w 1349"/>
                <a:gd name="T91" fmla="*/ 100 h 445"/>
                <a:gd name="T92" fmla="*/ 276 w 1349"/>
                <a:gd name="T93" fmla="*/ 88 h 445"/>
                <a:gd name="T94" fmla="*/ 265 w 1349"/>
                <a:gd name="T95" fmla="*/ 83 h 445"/>
                <a:gd name="T96" fmla="*/ 278 w 1349"/>
                <a:gd name="T97" fmla="*/ 65 h 445"/>
                <a:gd name="T98" fmla="*/ 291 w 1349"/>
                <a:gd name="T99" fmla="*/ 52 h 445"/>
                <a:gd name="T100" fmla="*/ 304 w 1349"/>
                <a:gd name="T101" fmla="*/ 37 h 445"/>
                <a:gd name="T102" fmla="*/ 320 w 1349"/>
                <a:gd name="T103" fmla="*/ 23 h 445"/>
                <a:gd name="T104" fmla="*/ 348 w 1349"/>
                <a:gd name="T105" fmla="*/ 12 h 445"/>
                <a:gd name="T106" fmla="*/ 354 w 1349"/>
                <a:gd name="T107" fmla="*/ 10 h 445"/>
                <a:gd name="T108" fmla="*/ 329 w 1349"/>
                <a:gd name="T109" fmla="*/ 17 h 445"/>
                <a:gd name="T110" fmla="*/ 306 w 1349"/>
                <a:gd name="T111" fmla="*/ 35 h 445"/>
                <a:gd name="T112" fmla="*/ 290 w 1349"/>
                <a:gd name="T113" fmla="*/ 53 h 445"/>
                <a:gd name="T114" fmla="*/ 274 w 1349"/>
                <a:gd name="T115" fmla="*/ 65 h 445"/>
                <a:gd name="T116" fmla="*/ 270 w 1349"/>
                <a:gd name="T117" fmla="*/ 85 h 445"/>
                <a:gd name="T118" fmla="*/ 278 w 1349"/>
                <a:gd name="T119" fmla="*/ 87 h 445"/>
                <a:gd name="T120" fmla="*/ 310 w 1349"/>
                <a:gd name="T121" fmla="*/ 93 h 445"/>
                <a:gd name="T122" fmla="*/ 317 w 1349"/>
                <a:gd name="T123" fmla="*/ 50 h 445"/>
                <a:gd name="T124" fmla="*/ 404 w 1349"/>
                <a:gd name="T125" fmla="*/ 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9" h="445">
                  <a:moveTo>
                    <a:pt x="241" y="445"/>
                  </a:move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moveTo>
                    <a:pt x="241" y="445"/>
                  </a:move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cubicBezTo>
                    <a:pt x="241" y="445"/>
                    <a:pt x="241" y="445"/>
                    <a:pt x="241" y="445"/>
                  </a:cubicBezTo>
                  <a:moveTo>
                    <a:pt x="227" y="443"/>
                  </a:move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moveTo>
                    <a:pt x="227" y="443"/>
                  </a:move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moveTo>
                    <a:pt x="227" y="443"/>
                  </a:move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cubicBezTo>
                    <a:pt x="227" y="443"/>
                    <a:pt x="227" y="443"/>
                    <a:pt x="227" y="443"/>
                  </a:cubicBezTo>
                  <a:moveTo>
                    <a:pt x="1020" y="401"/>
                  </a:moveTo>
                  <a:cubicBezTo>
                    <a:pt x="1020" y="401"/>
                    <a:pt x="1020" y="401"/>
                    <a:pt x="1020" y="401"/>
                  </a:cubicBezTo>
                  <a:cubicBezTo>
                    <a:pt x="1020" y="401"/>
                    <a:pt x="1020" y="401"/>
                    <a:pt x="1020" y="401"/>
                  </a:cubicBezTo>
                  <a:cubicBezTo>
                    <a:pt x="1020" y="401"/>
                    <a:pt x="1020" y="401"/>
                    <a:pt x="1020" y="401"/>
                  </a:cubicBezTo>
                  <a:cubicBezTo>
                    <a:pt x="1020" y="401"/>
                    <a:pt x="1020" y="401"/>
                    <a:pt x="1020" y="400"/>
                  </a:cubicBezTo>
                  <a:cubicBezTo>
                    <a:pt x="1019" y="400"/>
                    <a:pt x="1019" y="400"/>
                    <a:pt x="1019" y="399"/>
                  </a:cubicBezTo>
                  <a:cubicBezTo>
                    <a:pt x="1019" y="398"/>
                    <a:pt x="1019" y="398"/>
                    <a:pt x="1019" y="397"/>
                  </a:cubicBezTo>
                  <a:cubicBezTo>
                    <a:pt x="1019" y="396"/>
                    <a:pt x="1019" y="395"/>
                    <a:pt x="1020" y="394"/>
                  </a:cubicBezTo>
                  <a:cubicBezTo>
                    <a:pt x="1020" y="393"/>
                    <a:pt x="1020" y="392"/>
                    <a:pt x="1020" y="391"/>
                  </a:cubicBezTo>
                  <a:cubicBezTo>
                    <a:pt x="1020" y="389"/>
                    <a:pt x="1020" y="388"/>
                    <a:pt x="1020" y="387"/>
                  </a:cubicBezTo>
                  <a:cubicBezTo>
                    <a:pt x="1021" y="385"/>
                    <a:pt x="1021" y="384"/>
                    <a:pt x="1021" y="383"/>
                  </a:cubicBezTo>
                  <a:cubicBezTo>
                    <a:pt x="1021" y="382"/>
                    <a:pt x="1021" y="381"/>
                    <a:pt x="1021" y="380"/>
                  </a:cubicBezTo>
                  <a:cubicBezTo>
                    <a:pt x="1021" y="379"/>
                    <a:pt x="1021" y="378"/>
                    <a:pt x="1020" y="377"/>
                  </a:cubicBezTo>
                  <a:cubicBezTo>
                    <a:pt x="1020" y="377"/>
                    <a:pt x="1020" y="376"/>
                    <a:pt x="1020" y="375"/>
                  </a:cubicBezTo>
                  <a:cubicBezTo>
                    <a:pt x="1020" y="374"/>
                    <a:pt x="1020" y="373"/>
                    <a:pt x="1020" y="371"/>
                  </a:cubicBezTo>
                  <a:cubicBezTo>
                    <a:pt x="1020" y="370"/>
                    <a:pt x="1020" y="369"/>
                    <a:pt x="1020" y="367"/>
                  </a:cubicBezTo>
                  <a:cubicBezTo>
                    <a:pt x="1020" y="365"/>
                    <a:pt x="1020" y="364"/>
                    <a:pt x="1020" y="362"/>
                  </a:cubicBezTo>
                  <a:cubicBezTo>
                    <a:pt x="1020" y="360"/>
                    <a:pt x="1020" y="358"/>
                    <a:pt x="1020" y="357"/>
                  </a:cubicBezTo>
                  <a:cubicBezTo>
                    <a:pt x="1020" y="355"/>
                    <a:pt x="1021" y="353"/>
                    <a:pt x="1021" y="352"/>
                  </a:cubicBezTo>
                  <a:cubicBezTo>
                    <a:pt x="1021" y="351"/>
                    <a:pt x="1020" y="349"/>
                    <a:pt x="1020" y="348"/>
                  </a:cubicBezTo>
                  <a:cubicBezTo>
                    <a:pt x="1020" y="347"/>
                    <a:pt x="1020" y="346"/>
                    <a:pt x="1020" y="346"/>
                  </a:cubicBezTo>
                  <a:cubicBezTo>
                    <a:pt x="1020" y="345"/>
                    <a:pt x="1019" y="344"/>
                    <a:pt x="1019" y="343"/>
                  </a:cubicBezTo>
                  <a:cubicBezTo>
                    <a:pt x="1018" y="342"/>
                    <a:pt x="1018" y="340"/>
                    <a:pt x="1017" y="339"/>
                  </a:cubicBezTo>
                  <a:cubicBezTo>
                    <a:pt x="1017" y="337"/>
                    <a:pt x="1016" y="336"/>
                    <a:pt x="1016" y="334"/>
                  </a:cubicBezTo>
                  <a:cubicBezTo>
                    <a:pt x="1016" y="333"/>
                    <a:pt x="1016" y="331"/>
                    <a:pt x="1016" y="330"/>
                  </a:cubicBezTo>
                  <a:cubicBezTo>
                    <a:pt x="1017" y="329"/>
                    <a:pt x="1017" y="329"/>
                    <a:pt x="1017" y="328"/>
                  </a:cubicBezTo>
                  <a:cubicBezTo>
                    <a:pt x="1017" y="328"/>
                    <a:pt x="1017" y="327"/>
                    <a:pt x="1017" y="327"/>
                  </a:cubicBezTo>
                  <a:cubicBezTo>
                    <a:pt x="1017" y="326"/>
                    <a:pt x="1017" y="326"/>
                    <a:pt x="1017" y="325"/>
                  </a:cubicBezTo>
                  <a:cubicBezTo>
                    <a:pt x="1017" y="325"/>
                    <a:pt x="1016" y="325"/>
                    <a:pt x="1016" y="324"/>
                  </a:cubicBezTo>
                  <a:cubicBezTo>
                    <a:pt x="1016" y="324"/>
                    <a:pt x="1016" y="324"/>
                    <a:pt x="1016" y="323"/>
                  </a:cubicBezTo>
                  <a:cubicBezTo>
                    <a:pt x="1016" y="323"/>
                    <a:pt x="1016" y="323"/>
                    <a:pt x="1016" y="323"/>
                  </a:cubicBezTo>
                  <a:cubicBezTo>
                    <a:pt x="1016" y="322"/>
                    <a:pt x="1016" y="322"/>
                    <a:pt x="1016" y="322"/>
                  </a:cubicBezTo>
                  <a:cubicBezTo>
                    <a:pt x="1016" y="322"/>
                    <a:pt x="1016" y="322"/>
                    <a:pt x="1016" y="322"/>
                  </a:cubicBezTo>
                  <a:cubicBezTo>
                    <a:pt x="1016" y="322"/>
                    <a:pt x="1016" y="322"/>
                    <a:pt x="1016" y="322"/>
                  </a:cubicBezTo>
                  <a:cubicBezTo>
                    <a:pt x="1017" y="321"/>
                    <a:pt x="1017" y="321"/>
                    <a:pt x="1017" y="321"/>
                  </a:cubicBezTo>
                  <a:cubicBezTo>
                    <a:pt x="1017" y="321"/>
                    <a:pt x="1017" y="321"/>
                    <a:pt x="1017" y="321"/>
                  </a:cubicBezTo>
                  <a:cubicBezTo>
                    <a:pt x="1017" y="321"/>
                    <a:pt x="1017" y="321"/>
                    <a:pt x="1017" y="321"/>
                  </a:cubicBezTo>
                  <a:cubicBezTo>
                    <a:pt x="1018" y="321"/>
                    <a:pt x="1019" y="321"/>
                    <a:pt x="1019" y="321"/>
                  </a:cubicBezTo>
                  <a:cubicBezTo>
                    <a:pt x="1019" y="320"/>
                    <a:pt x="1020" y="320"/>
                    <a:pt x="1020" y="319"/>
                  </a:cubicBezTo>
                  <a:cubicBezTo>
                    <a:pt x="1020" y="319"/>
                    <a:pt x="1020" y="318"/>
                    <a:pt x="1020" y="318"/>
                  </a:cubicBezTo>
                  <a:cubicBezTo>
                    <a:pt x="1020" y="317"/>
                    <a:pt x="1020" y="317"/>
                    <a:pt x="1020" y="316"/>
                  </a:cubicBezTo>
                  <a:cubicBezTo>
                    <a:pt x="1020" y="316"/>
                    <a:pt x="1020" y="315"/>
                    <a:pt x="1020" y="315"/>
                  </a:cubicBezTo>
                  <a:cubicBezTo>
                    <a:pt x="1020" y="315"/>
                    <a:pt x="1020" y="314"/>
                    <a:pt x="1021" y="314"/>
                  </a:cubicBezTo>
                  <a:cubicBezTo>
                    <a:pt x="1021" y="314"/>
                    <a:pt x="1021" y="313"/>
                    <a:pt x="1021" y="313"/>
                  </a:cubicBezTo>
                  <a:cubicBezTo>
                    <a:pt x="1021" y="313"/>
                    <a:pt x="1021" y="313"/>
                    <a:pt x="1021" y="313"/>
                  </a:cubicBezTo>
                  <a:cubicBezTo>
                    <a:pt x="1022" y="313"/>
                    <a:pt x="1022" y="313"/>
                    <a:pt x="1022" y="313"/>
                  </a:cubicBezTo>
                  <a:cubicBezTo>
                    <a:pt x="1022" y="313"/>
                    <a:pt x="1022" y="313"/>
                    <a:pt x="1022" y="313"/>
                  </a:cubicBezTo>
                  <a:cubicBezTo>
                    <a:pt x="1022" y="313"/>
                    <a:pt x="1022" y="313"/>
                    <a:pt x="1022" y="313"/>
                  </a:cubicBezTo>
                  <a:cubicBezTo>
                    <a:pt x="1022" y="313"/>
                    <a:pt x="1022" y="314"/>
                    <a:pt x="1022" y="314"/>
                  </a:cubicBezTo>
                  <a:cubicBezTo>
                    <a:pt x="1022" y="314"/>
                    <a:pt x="1022" y="314"/>
                    <a:pt x="1022" y="315"/>
                  </a:cubicBezTo>
                  <a:cubicBezTo>
                    <a:pt x="1022" y="315"/>
                    <a:pt x="1023" y="316"/>
                    <a:pt x="1023" y="316"/>
                  </a:cubicBezTo>
                  <a:cubicBezTo>
                    <a:pt x="1023" y="317"/>
                    <a:pt x="1023" y="318"/>
                    <a:pt x="1024" y="318"/>
                  </a:cubicBezTo>
                  <a:cubicBezTo>
                    <a:pt x="1024" y="319"/>
                    <a:pt x="1024" y="320"/>
                    <a:pt x="1025" y="320"/>
                  </a:cubicBezTo>
                  <a:cubicBezTo>
                    <a:pt x="1025" y="321"/>
                    <a:pt x="1026" y="322"/>
                    <a:pt x="1027" y="322"/>
                  </a:cubicBezTo>
                  <a:cubicBezTo>
                    <a:pt x="1027" y="323"/>
                    <a:pt x="1028" y="323"/>
                    <a:pt x="1028" y="324"/>
                  </a:cubicBezTo>
                  <a:cubicBezTo>
                    <a:pt x="1028" y="324"/>
                    <a:pt x="1028" y="325"/>
                    <a:pt x="1028" y="326"/>
                  </a:cubicBezTo>
                  <a:cubicBezTo>
                    <a:pt x="1028" y="326"/>
                    <a:pt x="1028" y="327"/>
                    <a:pt x="1028" y="328"/>
                  </a:cubicBezTo>
                  <a:cubicBezTo>
                    <a:pt x="1028" y="328"/>
                    <a:pt x="1028" y="329"/>
                    <a:pt x="1028" y="330"/>
                  </a:cubicBezTo>
                  <a:cubicBezTo>
                    <a:pt x="1028" y="331"/>
                    <a:pt x="1028" y="331"/>
                    <a:pt x="1027" y="332"/>
                  </a:cubicBezTo>
                  <a:cubicBezTo>
                    <a:pt x="1027" y="333"/>
                    <a:pt x="1027" y="334"/>
                    <a:pt x="1027" y="335"/>
                  </a:cubicBezTo>
                  <a:cubicBezTo>
                    <a:pt x="1027" y="335"/>
                    <a:pt x="1027" y="336"/>
                    <a:pt x="1027" y="337"/>
                  </a:cubicBezTo>
                  <a:cubicBezTo>
                    <a:pt x="1027" y="338"/>
                    <a:pt x="1028" y="339"/>
                    <a:pt x="1028" y="340"/>
                  </a:cubicBezTo>
                  <a:cubicBezTo>
                    <a:pt x="1028" y="340"/>
                    <a:pt x="1029" y="342"/>
                    <a:pt x="1029" y="343"/>
                  </a:cubicBezTo>
                  <a:cubicBezTo>
                    <a:pt x="1030" y="344"/>
                    <a:pt x="1030" y="345"/>
                    <a:pt x="1031" y="347"/>
                  </a:cubicBezTo>
                  <a:cubicBezTo>
                    <a:pt x="1031" y="348"/>
                    <a:pt x="1032" y="350"/>
                    <a:pt x="1032" y="351"/>
                  </a:cubicBezTo>
                  <a:cubicBezTo>
                    <a:pt x="1033" y="353"/>
                    <a:pt x="1033" y="354"/>
                    <a:pt x="1034" y="356"/>
                  </a:cubicBezTo>
                  <a:cubicBezTo>
                    <a:pt x="1034" y="357"/>
                    <a:pt x="1035" y="359"/>
                    <a:pt x="1035" y="360"/>
                  </a:cubicBezTo>
                  <a:cubicBezTo>
                    <a:pt x="1035" y="362"/>
                    <a:pt x="1036" y="363"/>
                    <a:pt x="1036" y="364"/>
                  </a:cubicBezTo>
                  <a:cubicBezTo>
                    <a:pt x="1037" y="365"/>
                    <a:pt x="1037" y="366"/>
                    <a:pt x="1037" y="367"/>
                  </a:cubicBezTo>
                  <a:cubicBezTo>
                    <a:pt x="1038" y="368"/>
                    <a:pt x="1038" y="368"/>
                    <a:pt x="1038" y="369"/>
                  </a:cubicBezTo>
                  <a:cubicBezTo>
                    <a:pt x="1038" y="369"/>
                    <a:pt x="1038" y="369"/>
                    <a:pt x="1038" y="370"/>
                  </a:cubicBezTo>
                  <a:cubicBezTo>
                    <a:pt x="1039" y="370"/>
                    <a:pt x="1039" y="370"/>
                    <a:pt x="1039" y="370"/>
                  </a:cubicBezTo>
                  <a:cubicBezTo>
                    <a:pt x="1039" y="371"/>
                    <a:pt x="1039" y="371"/>
                    <a:pt x="1039" y="371"/>
                  </a:cubicBezTo>
                  <a:cubicBezTo>
                    <a:pt x="1039" y="371"/>
                    <a:pt x="1039" y="371"/>
                    <a:pt x="1039" y="371"/>
                  </a:cubicBezTo>
                  <a:cubicBezTo>
                    <a:pt x="1039" y="371"/>
                    <a:pt x="1039" y="371"/>
                    <a:pt x="1038" y="371"/>
                  </a:cubicBezTo>
                  <a:cubicBezTo>
                    <a:pt x="1038" y="371"/>
                    <a:pt x="1038" y="371"/>
                    <a:pt x="1038" y="371"/>
                  </a:cubicBezTo>
                  <a:cubicBezTo>
                    <a:pt x="1038" y="371"/>
                    <a:pt x="1038" y="371"/>
                    <a:pt x="1037" y="371"/>
                  </a:cubicBezTo>
                  <a:cubicBezTo>
                    <a:pt x="1037" y="370"/>
                    <a:pt x="1037" y="370"/>
                    <a:pt x="1036" y="370"/>
                  </a:cubicBezTo>
                  <a:cubicBezTo>
                    <a:pt x="1036" y="369"/>
                    <a:pt x="1035" y="369"/>
                    <a:pt x="1035" y="368"/>
                  </a:cubicBezTo>
                  <a:cubicBezTo>
                    <a:pt x="1034" y="368"/>
                    <a:pt x="1034" y="368"/>
                    <a:pt x="1033" y="368"/>
                  </a:cubicBezTo>
                  <a:cubicBezTo>
                    <a:pt x="1032" y="367"/>
                    <a:pt x="1032" y="367"/>
                    <a:pt x="1031" y="367"/>
                  </a:cubicBezTo>
                  <a:cubicBezTo>
                    <a:pt x="1031" y="367"/>
                    <a:pt x="1030" y="367"/>
                    <a:pt x="1030" y="367"/>
                  </a:cubicBezTo>
                  <a:cubicBezTo>
                    <a:pt x="1029" y="367"/>
                    <a:pt x="1028" y="367"/>
                    <a:pt x="1028" y="367"/>
                  </a:cubicBezTo>
                  <a:cubicBezTo>
                    <a:pt x="1027" y="367"/>
                    <a:pt x="1027" y="368"/>
                    <a:pt x="1026" y="368"/>
                  </a:cubicBezTo>
                  <a:cubicBezTo>
                    <a:pt x="1026" y="368"/>
                    <a:pt x="1026" y="369"/>
                    <a:pt x="1026" y="369"/>
                  </a:cubicBezTo>
                  <a:cubicBezTo>
                    <a:pt x="1026" y="370"/>
                    <a:pt x="1025" y="370"/>
                    <a:pt x="1025" y="371"/>
                  </a:cubicBezTo>
                  <a:cubicBezTo>
                    <a:pt x="1025" y="371"/>
                    <a:pt x="1025" y="372"/>
                    <a:pt x="1025" y="373"/>
                  </a:cubicBezTo>
                  <a:cubicBezTo>
                    <a:pt x="1025" y="373"/>
                    <a:pt x="1025" y="374"/>
                    <a:pt x="1025" y="374"/>
                  </a:cubicBezTo>
                  <a:cubicBezTo>
                    <a:pt x="1025" y="375"/>
                    <a:pt x="1025" y="375"/>
                    <a:pt x="1025" y="376"/>
                  </a:cubicBezTo>
                  <a:cubicBezTo>
                    <a:pt x="1025" y="376"/>
                    <a:pt x="1024" y="377"/>
                    <a:pt x="1024" y="377"/>
                  </a:cubicBezTo>
                  <a:cubicBezTo>
                    <a:pt x="1024" y="378"/>
                    <a:pt x="1024" y="378"/>
                    <a:pt x="1024" y="379"/>
                  </a:cubicBezTo>
                  <a:cubicBezTo>
                    <a:pt x="1024" y="380"/>
                    <a:pt x="1023" y="380"/>
                    <a:pt x="1023" y="381"/>
                  </a:cubicBezTo>
                  <a:cubicBezTo>
                    <a:pt x="1023" y="382"/>
                    <a:pt x="1023" y="382"/>
                    <a:pt x="1023" y="383"/>
                  </a:cubicBezTo>
                  <a:cubicBezTo>
                    <a:pt x="1023" y="383"/>
                    <a:pt x="1023" y="384"/>
                    <a:pt x="1023" y="385"/>
                  </a:cubicBezTo>
                  <a:cubicBezTo>
                    <a:pt x="1024" y="385"/>
                    <a:pt x="1024" y="385"/>
                    <a:pt x="1024" y="385"/>
                  </a:cubicBezTo>
                  <a:cubicBezTo>
                    <a:pt x="1024" y="386"/>
                    <a:pt x="1025" y="387"/>
                    <a:pt x="1025" y="388"/>
                  </a:cubicBezTo>
                  <a:cubicBezTo>
                    <a:pt x="1025" y="390"/>
                    <a:pt x="1026" y="391"/>
                    <a:pt x="1026" y="392"/>
                  </a:cubicBezTo>
                  <a:cubicBezTo>
                    <a:pt x="1027" y="393"/>
                    <a:pt x="1027" y="393"/>
                    <a:pt x="1028" y="394"/>
                  </a:cubicBezTo>
                  <a:cubicBezTo>
                    <a:pt x="1029" y="394"/>
                    <a:pt x="1029" y="395"/>
                    <a:pt x="1030" y="395"/>
                  </a:cubicBezTo>
                  <a:cubicBezTo>
                    <a:pt x="1030" y="395"/>
                    <a:pt x="1030" y="395"/>
                    <a:pt x="1030" y="395"/>
                  </a:cubicBezTo>
                  <a:cubicBezTo>
                    <a:pt x="1030" y="395"/>
                    <a:pt x="1031" y="395"/>
                    <a:pt x="1031" y="395"/>
                  </a:cubicBezTo>
                  <a:cubicBezTo>
                    <a:pt x="1031" y="395"/>
                    <a:pt x="1032" y="396"/>
                    <a:pt x="1032" y="396"/>
                  </a:cubicBezTo>
                  <a:cubicBezTo>
                    <a:pt x="1032" y="397"/>
                    <a:pt x="1032" y="397"/>
                    <a:pt x="1032" y="398"/>
                  </a:cubicBezTo>
                  <a:cubicBezTo>
                    <a:pt x="1032" y="398"/>
                    <a:pt x="1033" y="399"/>
                    <a:pt x="1033" y="400"/>
                  </a:cubicBezTo>
                  <a:cubicBezTo>
                    <a:pt x="1033" y="400"/>
                    <a:pt x="1033" y="400"/>
                    <a:pt x="1033" y="400"/>
                  </a:cubicBezTo>
                  <a:cubicBezTo>
                    <a:pt x="1033" y="400"/>
                    <a:pt x="1033" y="401"/>
                    <a:pt x="1033" y="401"/>
                  </a:cubicBezTo>
                  <a:cubicBezTo>
                    <a:pt x="1032" y="401"/>
                    <a:pt x="1032" y="401"/>
                    <a:pt x="1032" y="401"/>
                  </a:cubicBezTo>
                  <a:cubicBezTo>
                    <a:pt x="1032" y="401"/>
                    <a:pt x="1032" y="401"/>
                    <a:pt x="1032" y="401"/>
                  </a:cubicBezTo>
                  <a:cubicBezTo>
                    <a:pt x="1032" y="401"/>
                    <a:pt x="1032" y="401"/>
                    <a:pt x="1032" y="401"/>
                  </a:cubicBezTo>
                  <a:cubicBezTo>
                    <a:pt x="1032" y="401"/>
                    <a:pt x="1032" y="401"/>
                    <a:pt x="1031" y="401"/>
                  </a:cubicBezTo>
                  <a:cubicBezTo>
                    <a:pt x="1031" y="400"/>
                    <a:pt x="1031" y="400"/>
                    <a:pt x="1031" y="400"/>
                  </a:cubicBezTo>
                  <a:cubicBezTo>
                    <a:pt x="1031" y="400"/>
                    <a:pt x="1030" y="399"/>
                    <a:pt x="1030" y="399"/>
                  </a:cubicBezTo>
                  <a:cubicBezTo>
                    <a:pt x="1030" y="399"/>
                    <a:pt x="1030" y="399"/>
                    <a:pt x="1030" y="398"/>
                  </a:cubicBezTo>
                  <a:cubicBezTo>
                    <a:pt x="1029" y="398"/>
                    <a:pt x="1029" y="398"/>
                    <a:pt x="1029" y="397"/>
                  </a:cubicBezTo>
                  <a:cubicBezTo>
                    <a:pt x="1029" y="397"/>
                    <a:pt x="1028" y="396"/>
                    <a:pt x="1028" y="396"/>
                  </a:cubicBezTo>
                  <a:cubicBezTo>
                    <a:pt x="1028" y="396"/>
                    <a:pt x="1027" y="395"/>
                    <a:pt x="1027" y="395"/>
                  </a:cubicBezTo>
                  <a:cubicBezTo>
                    <a:pt x="1026" y="395"/>
                    <a:pt x="1026" y="395"/>
                    <a:pt x="1025" y="395"/>
                  </a:cubicBezTo>
                  <a:cubicBezTo>
                    <a:pt x="1024" y="395"/>
                    <a:pt x="1024" y="395"/>
                    <a:pt x="1024" y="395"/>
                  </a:cubicBezTo>
                  <a:cubicBezTo>
                    <a:pt x="1024" y="395"/>
                    <a:pt x="1023" y="395"/>
                    <a:pt x="1023" y="396"/>
                  </a:cubicBezTo>
                  <a:cubicBezTo>
                    <a:pt x="1022" y="396"/>
                    <a:pt x="1022" y="396"/>
                    <a:pt x="1022" y="397"/>
                  </a:cubicBezTo>
                  <a:cubicBezTo>
                    <a:pt x="1021" y="397"/>
                    <a:pt x="1021" y="398"/>
                    <a:pt x="1021" y="398"/>
                  </a:cubicBezTo>
                  <a:cubicBezTo>
                    <a:pt x="1021" y="399"/>
                    <a:pt x="1021" y="399"/>
                    <a:pt x="1021" y="400"/>
                  </a:cubicBezTo>
                  <a:cubicBezTo>
                    <a:pt x="1021" y="400"/>
                    <a:pt x="1021" y="400"/>
                    <a:pt x="1021" y="400"/>
                  </a:cubicBezTo>
                  <a:cubicBezTo>
                    <a:pt x="1021" y="400"/>
                    <a:pt x="1021" y="400"/>
                    <a:pt x="1021" y="400"/>
                  </a:cubicBezTo>
                  <a:cubicBezTo>
                    <a:pt x="1021" y="401"/>
                    <a:pt x="1020" y="401"/>
                    <a:pt x="1020" y="401"/>
                  </a:cubicBezTo>
                  <a:cubicBezTo>
                    <a:pt x="1020" y="401"/>
                    <a:pt x="1020" y="401"/>
                    <a:pt x="1020" y="401"/>
                  </a:cubicBezTo>
                  <a:moveTo>
                    <a:pt x="1022" y="312"/>
                  </a:moveTo>
                  <a:cubicBezTo>
                    <a:pt x="1021" y="312"/>
                    <a:pt x="1021" y="312"/>
                    <a:pt x="1021" y="312"/>
                  </a:cubicBezTo>
                  <a:cubicBezTo>
                    <a:pt x="1020" y="312"/>
                    <a:pt x="1020" y="312"/>
                    <a:pt x="1020" y="313"/>
                  </a:cubicBezTo>
                  <a:cubicBezTo>
                    <a:pt x="1020" y="313"/>
                    <a:pt x="1020" y="313"/>
                    <a:pt x="1020" y="314"/>
                  </a:cubicBezTo>
                  <a:cubicBezTo>
                    <a:pt x="1020" y="314"/>
                    <a:pt x="1019" y="314"/>
                    <a:pt x="1019" y="315"/>
                  </a:cubicBezTo>
                  <a:cubicBezTo>
                    <a:pt x="1019" y="315"/>
                    <a:pt x="1019" y="316"/>
                    <a:pt x="1019" y="316"/>
                  </a:cubicBezTo>
                  <a:cubicBezTo>
                    <a:pt x="1019" y="317"/>
                    <a:pt x="1019" y="317"/>
                    <a:pt x="1019" y="318"/>
                  </a:cubicBezTo>
                  <a:cubicBezTo>
                    <a:pt x="1019" y="318"/>
                    <a:pt x="1019" y="319"/>
                    <a:pt x="1019" y="319"/>
                  </a:cubicBezTo>
                  <a:cubicBezTo>
                    <a:pt x="1019" y="319"/>
                    <a:pt x="1019" y="320"/>
                    <a:pt x="1018" y="320"/>
                  </a:cubicBezTo>
                  <a:cubicBezTo>
                    <a:pt x="1018" y="320"/>
                    <a:pt x="1018" y="320"/>
                    <a:pt x="1017" y="320"/>
                  </a:cubicBezTo>
                  <a:cubicBezTo>
                    <a:pt x="1017" y="320"/>
                    <a:pt x="1017" y="320"/>
                    <a:pt x="1017" y="320"/>
                  </a:cubicBezTo>
                  <a:cubicBezTo>
                    <a:pt x="1016" y="320"/>
                    <a:pt x="1016" y="320"/>
                    <a:pt x="1016" y="321"/>
                  </a:cubicBezTo>
                  <a:cubicBezTo>
                    <a:pt x="1016" y="321"/>
                    <a:pt x="1016" y="321"/>
                    <a:pt x="1016" y="321"/>
                  </a:cubicBezTo>
                  <a:cubicBezTo>
                    <a:pt x="1016" y="321"/>
                    <a:pt x="1016" y="321"/>
                    <a:pt x="1015" y="321"/>
                  </a:cubicBezTo>
                  <a:cubicBezTo>
                    <a:pt x="1015" y="321"/>
                    <a:pt x="1015" y="322"/>
                    <a:pt x="1015" y="322"/>
                  </a:cubicBezTo>
                  <a:cubicBezTo>
                    <a:pt x="1015" y="322"/>
                    <a:pt x="1015" y="322"/>
                    <a:pt x="1015" y="323"/>
                  </a:cubicBezTo>
                  <a:cubicBezTo>
                    <a:pt x="1015" y="323"/>
                    <a:pt x="1015" y="323"/>
                    <a:pt x="1015" y="323"/>
                  </a:cubicBezTo>
                  <a:cubicBezTo>
                    <a:pt x="1015" y="324"/>
                    <a:pt x="1015" y="324"/>
                    <a:pt x="1015" y="324"/>
                  </a:cubicBezTo>
                  <a:cubicBezTo>
                    <a:pt x="1015" y="325"/>
                    <a:pt x="1016" y="325"/>
                    <a:pt x="1016" y="325"/>
                  </a:cubicBezTo>
                  <a:cubicBezTo>
                    <a:pt x="1016" y="326"/>
                    <a:pt x="1016" y="326"/>
                    <a:pt x="1016" y="327"/>
                  </a:cubicBezTo>
                  <a:cubicBezTo>
                    <a:pt x="1016" y="327"/>
                    <a:pt x="1016" y="328"/>
                    <a:pt x="1016" y="328"/>
                  </a:cubicBezTo>
                  <a:cubicBezTo>
                    <a:pt x="1016" y="329"/>
                    <a:pt x="1016" y="329"/>
                    <a:pt x="1016" y="330"/>
                  </a:cubicBezTo>
                  <a:cubicBezTo>
                    <a:pt x="1015" y="331"/>
                    <a:pt x="1015" y="333"/>
                    <a:pt x="1015" y="334"/>
                  </a:cubicBezTo>
                  <a:cubicBezTo>
                    <a:pt x="1015" y="336"/>
                    <a:pt x="1016" y="338"/>
                    <a:pt x="1016" y="339"/>
                  </a:cubicBezTo>
                  <a:cubicBezTo>
                    <a:pt x="1017" y="341"/>
                    <a:pt x="1017" y="342"/>
                    <a:pt x="1018" y="343"/>
                  </a:cubicBezTo>
                  <a:cubicBezTo>
                    <a:pt x="1018" y="345"/>
                    <a:pt x="1019" y="346"/>
                    <a:pt x="1019" y="346"/>
                  </a:cubicBezTo>
                  <a:cubicBezTo>
                    <a:pt x="1019" y="347"/>
                    <a:pt x="1019" y="347"/>
                    <a:pt x="1019" y="349"/>
                  </a:cubicBezTo>
                  <a:cubicBezTo>
                    <a:pt x="1019" y="350"/>
                    <a:pt x="1020" y="351"/>
                    <a:pt x="1020" y="352"/>
                  </a:cubicBezTo>
                  <a:cubicBezTo>
                    <a:pt x="1019" y="354"/>
                    <a:pt x="1019" y="355"/>
                    <a:pt x="1019" y="357"/>
                  </a:cubicBezTo>
                  <a:cubicBezTo>
                    <a:pt x="1019" y="359"/>
                    <a:pt x="1019" y="360"/>
                    <a:pt x="1019" y="362"/>
                  </a:cubicBezTo>
                  <a:cubicBezTo>
                    <a:pt x="1019" y="364"/>
                    <a:pt x="1019" y="365"/>
                    <a:pt x="1019" y="367"/>
                  </a:cubicBezTo>
                  <a:cubicBezTo>
                    <a:pt x="1019" y="369"/>
                    <a:pt x="1019" y="370"/>
                    <a:pt x="1019" y="372"/>
                  </a:cubicBezTo>
                  <a:cubicBezTo>
                    <a:pt x="1019" y="373"/>
                    <a:pt x="1019" y="374"/>
                    <a:pt x="1019" y="375"/>
                  </a:cubicBezTo>
                  <a:cubicBezTo>
                    <a:pt x="1019" y="376"/>
                    <a:pt x="1019" y="377"/>
                    <a:pt x="1019" y="378"/>
                  </a:cubicBezTo>
                  <a:cubicBezTo>
                    <a:pt x="1020" y="378"/>
                    <a:pt x="1020" y="379"/>
                    <a:pt x="1020" y="380"/>
                  </a:cubicBezTo>
                  <a:cubicBezTo>
                    <a:pt x="1020" y="381"/>
                    <a:pt x="1020" y="382"/>
                    <a:pt x="1020" y="383"/>
                  </a:cubicBezTo>
                  <a:cubicBezTo>
                    <a:pt x="1020" y="384"/>
                    <a:pt x="1020" y="385"/>
                    <a:pt x="1019" y="387"/>
                  </a:cubicBezTo>
                  <a:cubicBezTo>
                    <a:pt x="1019" y="388"/>
                    <a:pt x="1019" y="389"/>
                    <a:pt x="1019" y="391"/>
                  </a:cubicBezTo>
                  <a:cubicBezTo>
                    <a:pt x="1019" y="392"/>
                    <a:pt x="1019" y="393"/>
                    <a:pt x="1018" y="395"/>
                  </a:cubicBezTo>
                  <a:cubicBezTo>
                    <a:pt x="1018" y="396"/>
                    <a:pt x="1018" y="397"/>
                    <a:pt x="1018" y="398"/>
                  </a:cubicBezTo>
                  <a:cubicBezTo>
                    <a:pt x="1018" y="398"/>
                    <a:pt x="1018" y="399"/>
                    <a:pt x="1018" y="400"/>
                  </a:cubicBezTo>
                  <a:cubicBezTo>
                    <a:pt x="1018" y="400"/>
                    <a:pt x="1019" y="401"/>
                    <a:pt x="1019" y="401"/>
                  </a:cubicBezTo>
                  <a:cubicBezTo>
                    <a:pt x="1019" y="401"/>
                    <a:pt x="1019" y="401"/>
                    <a:pt x="1019" y="401"/>
                  </a:cubicBezTo>
                  <a:cubicBezTo>
                    <a:pt x="1019" y="402"/>
                    <a:pt x="1020" y="402"/>
                    <a:pt x="1020" y="402"/>
                  </a:cubicBezTo>
                  <a:cubicBezTo>
                    <a:pt x="1020" y="402"/>
                    <a:pt x="1020" y="402"/>
                    <a:pt x="1020" y="402"/>
                  </a:cubicBezTo>
                  <a:cubicBezTo>
                    <a:pt x="1020" y="402"/>
                    <a:pt x="1020" y="402"/>
                    <a:pt x="1020" y="402"/>
                  </a:cubicBezTo>
                  <a:cubicBezTo>
                    <a:pt x="1021" y="402"/>
                    <a:pt x="1021" y="402"/>
                    <a:pt x="1021" y="402"/>
                  </a:cubicBezTo>
                  <a:cubicBezTo>
                    <a:pt x="1021" y="402"/>
                    <a:pt x="1021" y="402"/>
                    <a:pt x="1021" y="401"/>
                  </a:cubicBezTo>
                  <a:cubicBezTo>
                    <a:pt x="1021" y="401"/>
                    <a:pt x="1021" y="401"/>
                    <a:pt x="1022" y="401"/>
                  </a:cubicBezTo>
                  <a:cubicBezTo>
                    <a:pt x="1022" y="400"/>
                    <a:pt x="1022" y="400"/>
                    <a:pt x="1022" y="400"/>
                  </a:cubicBezTo>
                  <a:cubicBezTo>
                    <a:pt x="1022" y="399"/>
                    <a:pt x="1022" y="399"/>
                    <a:pt x="1022" y="399"/>
                  </a:cubicBezTo>
                  <a:cubicBezTo>
                    <a:pt x="1022" y="398"/>
                    <a:pt x="1022" y="398"/>
                    <a:pt x="1023" y="397"/>
                  </a:cubicBezTo>
                  <a:cubicBezTo>
                    <a:pt x="1023" y="397"/>
                    <a:pt x="1023" y="397"/>
                    <a:pt x="1023" y="396"/>
                  </a:cubicBezTo>
                  <a:cubicBezTo>
                    <a:pt x="1024" y="396"/>
                    <a:pt x="1024" y="396"/>
                    <a:pt x="1024" y="396"/>
                  </a:cubicBezTo>
                  <a:cubicBezTo>
                    <a:pt x="1025" y="396"/>
                    <a:pt x="1025" y="396"/>
                    <a:pt x="1025" y="396"/>
                  </a:cubicBezTo>
                  <a:cubicBezTo>
                    <a:pt x="1025" y="396"/>
                    <a:pt x="1025" y="396"/>
                    <a:pt x="1025" y="396"/>
                  </a:cubicBezTo>
                  <a:cubicBezTo>
                    <a:pt x="1025" y="396"/>
                    <a:pt x="1025" y="396"/>
                    <a:pt x="1025" y="396"/>
                  </a:cubicBezTo>
                  <a:cubicBezTo>
                    <a:pt x="1025" y="396"/>
                    <a:pt x="1025" y="396"/>
                    <a:pt x="1025" y="396"/>
                  </a:cubicBezTo>
                  <a:cubicBezTo>
                    <a:pt x="1026" y="396"/>
                    <a:pt x="1026" y="396"/>
                    <a:pt x="1026" y="396"/>
                  </a:cubicBezTo>
                  <a:cubicBezTo>
                    <a:pt x="1027" y="396"/>
                    <a:pt x="1027" y="396"/>
                    <a:pt x="1027" y="397"/>
                  </a:cubicBezTo>
                  <a:cubicBezTo>
                    <a:pt x="1028" y="397"/>
                    <a:pt x="1028" y="397"/>
                    <a:pt x="1028" y="398"/>
                  </a:cubicBezTo>
                  <a:cubicBezTo>
                    <a:pt x="1028" y="398"/>
                    <a:pt x="1029" y="398"/>
                    <a:pt x="1029" y="399"/>
                  </a:cubicBezTo>
                  <a:cubicBezTo>
                    <a:pt x="1029" y="399"/>
                    <a:pt x="1029" y="399"/>
                    <a:pt x="1029" y="400"/>
                  </a:cubicBezTo>
                  <a:cubicBezTo>
                    <a:pt x="1030" y="400"/>
                    <a:pt x="1030" y="400"/>
                    <a:pt x="1030" y="401"/>
                  </a:cubicBezTo>
                  <a:cubicBezTo>
                    <a:pt x="1030" y="401"/>
                    <a:pt x="1030" y="401"/>
                    <a:pt x="1031" y="401"/>
                  </a:cubicBezTo>
                  <a:cubicBezTo>
                    <a:pt x="1031" y="402"/>
                    <a:pt x="1031" y="402"/>
                    <a:pt x="1032" y="402"/>
                  </a:cubicBezTo>
                  <a:cubicBezTo>
                    <a:pt x="1032" y="402"/>
                    <a:pt x="1032" y="402"/>
                    <a:pt x="1032" y="402"/>
                  </a:cubicBezTo>
                  <a:cubicBezTo>
                    <a:pt x="1032" y="402"/>
                    <a:pt x="1033" y="402"/>
                    <a:pt x="1033" y="402"/>
                  </a:cubicBezTo>
                  <a:cubicBezTo>
                    <a:pt x="1033" y="402"/>
                    <a:pt x="1033" y="402"/>
                    <a:pt x="1033" y="402"/>
                  </a:cubicBezTo>
                  <a:cubicBezTo>
                    <a:pt x="1033" y="401"/>
                    <a:pt x="1033" y="401"/>
                    <a:pt x="1033" y="401"/>
                  </a:cubicBezTo>
                  <a:cubicBezTo>
                    <a:pt x="1034" y="401"/>
                    <a:pt x="1034" y="400"/>
                    <a:pt x="1034" y="400"/>
                  </a:cubicBezTo>
                  <a:cubicBezTo>
                    <a:pt x="1034" y="399"/>
                    <a:pt x="1033" y="399"/>
                    <a:pt x="1033" y="398"/>
                  </a:cubicBezTo>
                  <a:cubicBezTo>
                    <a:pt x="1033" y="397"/>
                    <a:pt x="1033" y="396"/>
                    <a:pt x="1033" y="396"/>
                  </a:cubicBezTo>
                  <a:cubicBezTo>
                    <a:pt x="1032" y="395"/>
                    <a:pt x="1032" y="395"/>
                    <a:pt x="1032" y="394"/>
                  </a:cubicBezTo>
                  <a:cubicBezTo>
                    <a:pt x="1031" y="394"/>
                    <a:pt x="1031" y="394"/>
                    <a:pt x="1030" y="394"/>
                  </a:cubicBezTo>
                  <a:cubicBezTo>
                    <a:pt x="1030" y="394"/>
                    <a:pt x="1030" y="394"/>
                    <a:pt x="1030" y="394"/>
                  </a:cubicBezTo>
                  <a:cubicBezTo>
                    <a:pt x="1030" y="394"/>
                    <a:pt x="1030" y="394"/>
                    <a:pt x="1030" y="394"/>
                  </a:cubicBezTo>
                  <a:cubicBezTo>
                    <a:pt x="1030" y="394"/>
                    <a:pt x="1030" y="394"/>
                    <a:pt x="1030" y="394"/>
                  </a:cubicBezTo>
                  <a:cubicBezTo>
                    <a:pt x="1030" y="394"/>
                    <a:pt x="1030" y="394"/>
                    <a:pt x="1030" y="394"/>
                  </a:cubicBezTo>
                  <a:cubicBezTo>
                    <a:pt x="1030" y="394"/>
                    <a:pt x="1030" y="394"/>
                    <a:pt x="1030" y="394"/>
                  </a:cubicBezTo>
                  <a:cubicBezTo>
                    <a:pt x="1029" y="394"/>
                    <a:pt x="1029" y="393"/>
                    <a:pt x="1028" y="393"/>
                  </a:cubicBezTo>
                  <a:cubicBezTo>
                    <a:pt x="1028" y="392"/>
                    <a:pt x="1027" y="391"/>
                    <a:pt x="1027" y="390"/>
                  </a:cubicBezTo>
                  <a:cubicBezTo>
                    <a:pt x="1026" y="389"/>
                    <a:pt x="1026" y="388"/>
                    <a:pt x="1026" y="387"/>
                  </a:cubicBezTo>
                  <a:cubicBezTo>
                    <a:pt x="1025" y="386"/>
                    <a:pt x="1025" y="385"/>
                    <a:pt x="1025" y="384"/>
                  </a:cubicBezTo>
                  <a:cubicBezTo>
                    <a:pt x="1024" y="384"/>
                    <a:pt x="1024" y="384"/>
                    <a:pt x="1024" y="384"/>
                  </a:cubicBezTo>
                  <a:cubicBezTo>
                    <a:pt x="1024" y="384"/>
                    <a:pt x="1024" y="383"/>
                    <a:pt x="1024" y="383"/>
                  </a:cubicBezTo>
                  <a:cubicBezTo>
                    <a:pt x="1024" y="382"/>
                    <a:pt x="1024" y="382"/>
                    <a:pt x="1024" y="381"/>
                  </a:cubicBezTo>
                  <a:cubicBezTo>
                    <a:pt x="1024" y="380"/>
                    <a:pt x="1025" y="380"/>
                    <a:pt x="1025" y="379"/>
                  </a:cubicBezTo>
                  <a:cubicBezTo>
                    <a:pt x="1025" y="379"/>
                    <a:pt x="1025" y="378"/>
                    <a:pt x="1025" y="377"/>
                  </a:cubicBezTo>
                  <a:cubicBezTo>
                    <a:pt x="1025" y="377"/>
                    <a:pt x="1026" y="376"/>
                    <a:pt x="1026" y="376"/>
                  </a:cubicBezTo>
                  <a:cubicBezTo>
                    <a:pt x="1026" y="375"/>
                    <a:pt x="1026" y="375"/>
                    <a:pt x="1026" y="374"/>
                  </a:cubicBezTo>
                  <a:cubicBezTo>
                    <a:pt x="1026" y="374"/>
                    <a:pt x="1026" y="373"/>
                    <a:pt x="1026" y="373"/>
                  </a:cubicBezTo>
                  <a:cubicBezTo>
                    <a:pt x="1026" y="372"/>
                    <a:pt x="1026" y="372"/>
                    <a:pt x="1026" y="371"/>
                  </a:cubicBezTo>
                  <a:cubicBezTo>
                    <a:pt x="1026" y="370"/>
                    <a:pt x="1027" y="370"/>
                    <a:pt x="1027" y="369"/>
                  </a:cubicBezTo>
                  <a:cubicBezTo>
                    <a:pt x="1027" y="369"/>
                    <a:pt x="1027" y="369"/>
                    <a:pt x="1028" y="368"/>
                  </a:cubicBezTo>
                  <a:cubicBezTo>
                    <a:pt x="1028" y="368"/>
                    <a:pt x="1028" y="368"/>
                    <a:pt x="1029" y="368"/>
                  </a:cubicBezTo>
                  <a:cubicBezTo>
                    <a:pt x="1029" y="368"/>
                    <a:pt x="1029" y="368"/>
                    <a:pt x="1030" y="368"/>
                  </a:cubicBezTo>
                  <a:cubicBezTo>
                    <a:pt x="1030" y="368"/>
                    <a:pt x="1031" y="368"/>
                    <a:pt x="1031" y="368"/>
                  </a:cubicBezTo>
                  <a:cubicBezTo>
                    <a:pt x="1032" y="368"/>
                    <a:pt x="1032" y="368"/>
                    <a:pt x="1033" y="368"/>
                  </a:cubicBezTo>
                  <a:cubicBezTo>
                    <a:pt x="1033" y="369"/>
                    <a:pt x="1034" y="369"/>
                    <a:pt x="1034" y="369"/>
                  </a:cubicBezTo>
                  <a:cubicBezTo>
                    <a:pt x="1035" y="370"/>
                    <a:pt x="1035" y="370"/>
                    <a:pt x="1035" y="370"/>
                  </a:cubicBezTo>
                  <a:cubicBezTo>
                    <a:pt x="1036" y="371"/>
                    <a:pt x="1036" y="371"/>
                    <a:pt x="1036" y="371"/>
                  </a:cubicBezTo>
                  <a:cubicBezTo>
                    <a:pt x="1037" y="371"/>
                    <a:pt x="1037" y="372"/>
                    <a:pt x="1037" y="372"/>
                  </a:cubicBezTo>
                  <a:cubicBezTo>
                    <a:pt x="1038" y="372"/>
                    <a:pt x="1038" y="372"/>
                    <a:pt x="1038" y="372"/>
                  </a:cubicBezTo>
                  <a:cubicBezTo>
                    <a:pt x="1038" y="372"/>
                    <a:pt x="1039" y="372"/>
                    <a:pt x="1039" y="372"/>
                  </a:cubicBezTo>
                  <a:cubicBezTo>
                    <a:pt x="1039" y="372"/>
                    <a:pt x="1039" y="372"/>
                    <a:pt x="1039" y="372"/>
                  </a:cubicBezTo>
                  <a:cubicBezTo>
                    <a:pt x="1039" y="372"/>
                    <a:pt x="1039" y="372"/>
                    <a:pt x="1039" y="372"/>
                  </a:cubicBezTo>
                  <a:cubicBezTo>
                    <a:pt x="1039" y="372"/>
                    <a:pt x="1039" y="372"/>
                    <a:pt x="1039" y="372"/>
                  </a:cubicBezTo>
                  <a:cubicBezTo>
                    <a:pt x="1040" y="372"/>
                    <a:pt x="1040" y="372"/>
                    <a:pt x="1040" y="372"/>
                  </a:cubicBezTo>
                  <a:cubicBezTo>
                    <a:pt x="1040" y="372"/>
                    <a:pt x="1040" y="371"/>
                    <a:pt x="1040" y="371"/>
                  </a:cubicBezTo>
                  <a:cubicBezTo>
                    <a:pt x="1040" y="371"/>
                    <a:pt x="1040" y="370"/>
                    <a:pt x="1040" y="370"/>
                  </a:cubicBezTo>
                  <a:cubicBezTo>
                    <a:pt x="1040" y="370"/>
                    <a:pt x="1039" y="370"/>
                    <a:pt x="1039" y="369"/>
                  </a:cubicBezTo>
                  <a:cubicBezTo>
                    <a:pt x="1039" y="369"/>
                    <a:pt x="1039" y="369"/>
                    <a:pt x="1039" y="368"/>
                  </a:cubicBezTo>
                  <a:cubicBezTo>
                    <a:pt x="1039" y="368"/>
                    <a:pt x="1038" y="367"/>
                    <a:pt x="1038" y="367"/>
                  </a:cubicBezTo>
                  <a:cubicBezTo>
                    <a:pt x="1038" y="366"/>
                    <a:pt x="1037" y="365"/>
                    <a:pt x="1037" y="364"/>
                  </a:cubicBezTo>
                  <a:cubicBezTo>
                    <a:pt x="1037" y="363"/>
                    <a:pt x="1036" y="361"/>
                    <a:pt x="1036" y="360"/>
                  </a:cubicBezTo>
                  <a:cubicBezTo>
                    <a:pt x="1035" y="358"/>
                    <a:pt x="1035" y="357"/>
                    <a:pt x="1034" y="356"/>
                  </a:cubicBezTo>
                  <a:cubicBezTo>
                    <a:pt x="1034" y="354"/>
                    <a:pt x="1034" y="352"/>
                    <a:pt x="1033" y="351"/>
                  </a:cubicBezTo>
                  <a:cubicBezTo>
                    <a:pt x="1033" y="349"/>
                    <a:pt x="1032" y="348"/>
                    <a:pt x="1032" y="346"/>
                  </a:cubicBezTo>
                  <a:cubicBezTo>
                    <a:pt x="1031" y="345"/>
                    <a:pt x="1031" y="344"/>
                    <a:pt x="1030" y="342"/>
                  </a:cubicBezTo>
                  <a:cubicBezTo>
                    <a:pt x="1030" y="341"/>
                    <a:pt x="1029" y="340"/>
                    <a:pt x="1029" y="339"/>
                  </a:cubicBezTo>
                  <a:cubicBezTo>
                    <a:pt x="1029" y="338"/>
                    <a:pt x="1028" y="338"/>
                    <a:pt x="1028" y="337"/>
                  </a:cubicBezTo>
                  <a:cubicBezTo>
                    <a:pt x="1028" y="336"/>
                    <a:pt x="1028" y="335"/>
                    <a:pt x="1028" y="335"/>
                  </a:cubicBezTo>
                  <a:cubicBezTo>
                    <a:pt x="1028" y="334"/>
                    <a:pt x="1028" y="333"/>
                    <a:pt x="1028" y="332"/>
                  </a:cubicBezTo>
                  <a:cubicBezTo>
                    <a:pt x="1029" y="332"/>
                    <a:pt x="1029" y="331"/>
                    <a:pt x="1029" y="330"/>
                  </a:cubicBezTo>
                  <a:cubicBezTo>
                    <a:pt x="1029" y="329"/>
                    <a:pt x="1029" y="328"/>
                    <a:pt x="1029" y="328"/>
                  </a:cubicBezTo>
                  <a:cubicBezTo>
                    <a:pt x="1029" y="327"/>
                    <a:pt x="1029" y="326"/>
                    <a:pt x="1029" y="325"/>
                  </a:cubicBezTo>
                  <a:cubicBezTo>
                    <a:pt x="1029" y="325"/>
                    <a:pt x="1029" y="324"/>
                    <a:pt x="1029" y="323"/>
                  </a:cubicBezTo>
                  <a:cubicBezTo>
                    <a:pt x="1028" y="323"/>
                    <a:pt x="1028" y="322"/>
                    <a:pt x="1027" y="322"/>
                  </a:cubicBezTo>
                  <a:cubicBezTo>
                    <a:pt x="1026" y="321"/>
                    <a:pt x="1026" y="321"/>
                    <a:pt x="1025" y="320"/>
                  </a:cubicBezTo>
                  <a:cubicBezTo>
                    <a:pt x="1025" y="319"/>
                    <a:pt x="1025" y="319"/>
                    <a:pt x="1024" y="318"/>
                  </a:cubicBezTo>
                  <a:cubicBezTo>
                    <a:pt x="1024" y="317"/>
                    <a:pt x="1024" y="317"/>
                    <a:pt x="1024" y="316"/>
                  </a:cubicBezTo>
                  <a:cubicBezTo>
                    <a:pt x="1024" y="316"/>
                    <a:pt x="1023" y="315"/>
                    <a:pt x="1023" y="314"/>
                  </a:cubicBezTo>
                  <a:cubicBezTo>
                    <a:pt x="1023" y="314"/>
                    <a:pt x="1023" y="314"/>
                    <a:pt x="1023" y="313"/>
                  </a:cubicBezTo>
                  <a:cubicBezTo>
                    <a:pt x="1023" y="313"/>
                    <a:pt x="1023" y="313"/>
                    <a:pt x="1023" y="312"/>
                  </a:cubicBezTo>
                  <a:cubicBezTo>
                    <a:pt x="1023" y="312"/>
                    <a:pt x="1022" y="312"/>
                    <a:pt x="1022" y="312"/>
                  </a:cubicBezTo>
                  <a:cubicBezTo>
                    <a:pt x="1022" y="312"/>
                    <a:pt x="1022" y="312"/>
                    <a:pt x="1022" y="312"/>
                  </a:cubicBezTo>
                  <a:moveTo>
                    <a:pt x="9" y="306"/>
                  </a:moveTo>
                  <a:cubicBezTo>
                    <a:pt x="9" y="306"/>
                    <a:pt x="10" y="306"/>
                    <a:pt x="10" y="306"/>
                  </a:cubicBezTo>
                  <a:cubicBezTo>
                    <a:pt x="10" y="306"/>
                    <a:pt x="10" y="305"/>
                    <a:pt x="11" y="305"/>
                  </a:cubicBezTo>
                  <a:cubicBezTo>
                    <a:pt x="11" y="305"/>
                    <a:pt x="11" y="305"/>
                    <a:pt x="11" y="305"/>
                  </a:cubicBezTo>
                  <a:cubicBezTo>
                    <a:pt x="11" y="305"/>
                    <a:pt x="11" y="305"/>
                    <a:pt x="11" y="305"/>
                  </a:cubicBezTo>
                  <a:cubicBezTo>
                    <a:pt x="11" y="305"/>
                    <a:pt x="11" y="305"/>
                    <a:pt x="11" y="304"/>
                  </a:cubicBezTo>
                  <a:cubicBezTo>
                    <a:pt x="11" y="304"/>
                    <a:pt x="11" y="304"/>
                    <a:pt x="11" y="304"/>
                  </a:cubicBezTo>
                  <a:cubicBezTo>
                    <a:pt x="11" y="304"/>
                    <a:pt x="11" y="304"/>
                    <a:pt x="11" y="304"/>
                  </a:cubicBezTo>
                  <a:cubicBezTo>
                    <a:pt x="11" y="303"/>
                    <a:pt x="11" y="303"/>
                    <a:pt x="11" y="303"/>
                  </a:cubicBezTo>
                  <a:cubicBezTo>
                    <a:pt x="11" y="302"/>
                    <a:pt x="11" y="302"/>
                    <a:pt x="11" y="302"/>
                  </a:cubicBezTo>
                  <a:cubicBezTo>
                    <a:pt x="11" y="302"/>
                    <a:pt x="11" y="302"/>
                    <a:pt x="11" y="302"/>
                  </a:cubicBezTo>
                  <a:cubicBezTo>
                    <a:pt x="11" y="302"/>
                    <a:pt x="11" y="302"/>
                    <a:pt x="11" y="302"/>
                  </a:cubicBezTo>
                  <a:cubicBezTo>
                    <a:pt x="11" y="302"/>
                    <a:pt x="12" y="302"/>
                    <a:pt x="12" y="302"/>
                  </a:cubicBezTo>
                  <a:cubicBezTo>
                    <a:pt x="12" y="301"/>
                    <a:pt x="12" y="301"/>
                    <a:pt x="12" y="301"/>
                  </a:cubicBezTo>
                  <a:cubicBezTo>
                    <a:pt x="12" y="301"/>
                    <a:pt x="13" y="301"/>
                    <a:pt x="13" y="301"/>
                  </a:cubicBezTo>
                  <a:cubicBezTo>
                    <a:pt x="13" y="301"/>
                    <a:pt x="13" y="300"/>
                    <a:pt x="14" y="300"/>
                  </a:cubicBezTo>
                  <a:cubicBezTo>
                    <a:pt x="14" y="300"/>
                    <a:pt x="14" y="300"/>
                    <a:pt x="14" y="300"/>
                  </a:cubicBezTo>
                  <a:cubicBezTo>
                    <a:pt x="14" y="299"/>
                    <a:pt x="14" y="299"/>
                    <a:pt x="14" y="299"/>
                  </a:cubicBezTo>
                  <a:cubicBezTo>
                    <a:pt x="13" y="298"/>
                    <a:pt x="13" y="298"/>
                    <a:pt x="13" y="298"/>
                  </a:cubicBezTo>
                  <a:cubicBezTo>
                    <a:pt x="13" y="298"/>
                    <a:pt x="14" y="298"/>
                    <a:pt x="14" y="298"/>
                  </a:cubicBezTo>
                  <a:cubicBezTo>
                    <a:pt x="14" y="298"/>
                    <a:pt x="14" y="298"/>
                    <a:pt x="14" y="298"/>
                  </a:cubicBezTo>
                  <a:cubicBezTo>
                    <a:pt x="14" y="298"/>
                    <a:pt x="14" y="298"/>
                    <a:pt x="15" y="298"/>
                  </a:cubicBezTo>
                  <a:cubicBezTo>
                    <a:pt x="15" y="298"/>
                    <a:pt x="15" y="298"/>
                    <a:pt x="15" y="298"/>
                  </a:cubicBezTo>
                  <a:cubicBezTo>
                    <a:pt x="15" y="298"/>
                    <a:pt x="15" y="298"/>
                    <a:pt x="16" y="298"/>
                  </a:cubicBezTo>
                  <a:cubicBezTo>
                    <a:pt x="16" y="298"/>
                    <a:pt x="16" y="298"/>
                    <a:pt x="16" y="298"/>
                  </a:cubicBezTo>
                  <a:cubicBezTo>
                    <a:pt x="16" y="298"/>
                    <a:pt x="16" y="298"/>
                    <a:pt x="16" y="298"/>
                  </a:cubicBezTo>
                  <a:cubicBezTo>
                    <a:pt x="17" y="298"/>
                    <a:pt x="17" y="298"/>
                    <a:pt x="17" y="298"/>
                  </a:cubicBezTo>
                  <a:cubicBezTo>
                    <a:pt x="17" y="299"/>
                    <a:pt x="17" y="299"/>
                    <a:pt x="18" y="299"/>
                  </a:cubicBezTo>
                  <a:cubicBezTo>
                    <a:pt x="18" y="300"/>
                    <a:pt x="18" y="300"/>
                    <a:pt x="19" y="300"/>
                  </a:cubicBezTo>
                  <a:cubicBezTo>
                    <a:pt x="19" y="300"/>
                    <a:pt x="20" y="300"/>
                    <a:pt x="20" y="300"/>
                  </a:cubicBezTo>
                  <a:cubicBezTo>
                    <a:pt x="21" y="301"/>
                    <a:pt x="21" y="301"/>
                    <a:pt x="21" y="301"/>
                  </a:cubicBezTo>
                  <a:cubicBezTo>
                    <a:pt x="21" y="301"/>
                    <a:pt x="21" y="301"/>
                    <a:pt x="22" y="301"/>
                  </a:cubicBezTo>
                  <a:cubicBezTo>
                    <a:pt x="22" y="301"/>
                    <a:pt x="22" y="301"/>
                    <a:pt x="22" y="301"/>
                  </a:cubicBezTo>
                  <a:cubicBezTo>
                    <a:pt x="22" y="301"/>
                    <a:pt x="22" y="300"/>
                    <a:pt x="22" y="300"/>
                  </a:cubicBezTo>
                  <a:cubicBezTo>
                    <a:pt x="22" y="300"/>
                    <a:pt x="22" y="300"/>
                    <a:pt x="22" y="300"/>
                  </a:cubicBezTo>
                  <a:cubicBezTo>
                    <a:pt x="23" y="300"/>
                    <a:pt x="23" y="300"/>
                    <a:pt x="23" y="300"/>
                  </a:cubicBezTo>
                  <a:cubicBezTo>
                    <a:pt x="23" y="300"/>
                    <a:pt x="23" y="300"/>
                    <a:pt x="24" y="301"/>
                  </a:cubicBezTo>
                  <a:cubicBezTo>
                    <a:pt x="24" y="301"/>
                    <a:pt x="24" y="301"/>
                    <a:pt x="25" y="301"/>
                  </a:cubicBezTo>
                  <a:cubicBezTo>
                    <a:pt x="25" y="301"/>
                    <a:pt x="26" y="302"/>
                    <a:pt x="26" y="302"/>
                  </a:cubicBezTo>
                  <a:cubicBezTo>
                    <a:pt x="26" y="302"/>
                    <a:pt x="26" y="302"/>
                    <a:pt x="26" y="303"/>
                  </a:cubicBezTo>
                  <a:cubicBezTo>
                    <a:pt x="26" y="303"/>
                    <a:pt x="26" y="303"/>
                    <a:pt x="26" y="303"/>
                  </a:cubicBezTo>
                  <a:cubicBezTo>
                    <a:pt x="26" y="303"/>
                    <a:pt x="26" y="303"/>
                    <a:pt x="26" y="303"/>
                  </a:cubicBezTo>
                  <a:cubicBezTo>
                    <a:pt x="26" y="304"/>
                    <a:pt x="26" y="304"/>
                    <a:pt x="26" y="304"/>
                  </a:cubicBezTo>
                  <a:cubicBezTo>
                    <a:pt x="26" y="304"/>
                    <a:pt x="26" y="304"/>
                    <a:pt x="26" y="304"/>
                  </a:cubicBezTo>
                  <a:cubicBezTo>
                    <a:pt x="26" y="305"/>
                    <a:pt x="26" y="305"/>
                    <a:pt x="26" y="305"/>
                  </a:cubicBezTo>
                  <a:cubicBezTo>
                    <a:pt x="26" y="306"/>
                    <a:pt x="26" y="306"/>
                    <a:pt x="26" y="306"/>
                  </a:cubicBezTo>
                  <a:cubicBezTo>
                    <a:pt x="26" y="306"/>
                    <a:pt x="26" y="307"/>
                    <a:pt x="26" y="307"/>
                  </a:cubicBezTo>
                  <a:cubicBezTo>
                    <a:pt x="26" y="307"/>
                    <a:pt x="26" y="307"/>
                    <a:pt x="26" y="308"/>
                  </a:cubicBezTo>
                  <a:cubicBezTo>
                    <a:pt x="25" y="308"/>
                    <a:pt x="25" y="308"/>
                    <a:pt x="25" y="308"/>
                  </a:cubicBezTo>
                  <a:cubicBezTo>
                    <a:pt x="24" y="308"/>
                    <a:pt x="24" y="308"/>
                    <a:pt x="24" y="308"/>
                  </a:cubicBezTo>
                  <a:cubicBezTo>
                    <a:pt x="23" y="308"/>
                    <a:pt x="23" y="308"/>
                    <a:pt x="22" y="308"/>
                  </a:cubicBezTo>
                  <a:cubicBezTo>
                    <a:pt x="22" y="308"/>
                    <a:pt x="21" y="308"/>
                    <a:pt x="21" y="308"/>
                  </a:cubicBezTo>
                  <a:cubicBezTo>
                    <a:pt x="19" y="308"/>
                    <a:pt x="17" y="308"/>
                    <a:pt x="16" y="308"/>
                  </a:cubicBezTo>
                  <a:cubicBezTo>
                    <a:pt x="14" y="308"/>
                    <a:pt x="12" y="308"/>
                    <a:pt x="11" y="307"/>
                  </a:cubicBezTo>
                  <a:cubicBezTo>
                    <a:pt x="9" y="307"/>
                    <a:pt x="8" y="307"/>
                    <a:pt x="7" y="307"/>
                  </a:cubicBezTo>
                  <a:cubicBezTo>
                    <a:pt x="6" y="307"/>
                    <a:pt x="5" y="307"/>
                    <a:pt x="5" y="307"/>
                  </a:cubicBezTo>
                  <a:cubicBezTo>
                    <a:pt x="5" y="307"/>
                    <a:pt x="5" y="307"/>
                    <a:pt x="4" y="307"/>
                  </a:cubicBezTo>
                  <a:cubicBezTo>
                    <a:pt x="4" y="306"/>
                    <a:pt x="4" y="306"/>
                    <a:pt x="4" y="306"/>
                  </a:cubicBezTo>
                  <a:cubicBezTo>
                    <a:pt x="3" y="306"/>
                    <a:pt x="3" y="306"/>
                    <a:pt x="2" y="306"/>
                  </a:cubicBezTo>
                  <a:cubicBezTo>
                    <a:pt x="2" y="306"/>
                    <a:pt x="2" y="306"/>
                    <a:pt x="1" y="305"/>
                  </a:cubicBezTo>
                  <a:cubicBezTo>
                    <a:pt x="1" y="305"/>
                    <a:pt x="1" y="305"/>
                    <a:pt x="1" y="305"/>
                  </a:cubicBezTo>
                  <a:cubicBezTo>
                    <a:pt x="1" y="305"/>
                    <a:pt x="1" y="305"/>
                    <a:pt x="1" y="304"/>
                  </a:cubicBezTo>
                  <a:cubicBezTo>
                    <a:pt x="1" y="304"/>
                    <a:pt x="2" y="304"/>
                    <a:pt x="2" y="304"/>
                  </a:cubicBezTo>
                  <a:cubicBezTo>
                    <a:pt x="2" y="304"/>
                    <a:pt x="1" y="304"/>
                    <a:pt x="1" y="304"/>
                  </a:cubicBezTo>
                  <a:cubicBezTo>
                    <a:pt x="2" y="303"/>
                    <a:pt x="2" y="303"/>
                    <a:pt x="2" y="303"/>
                  </a:cubicBezTo>
                  <a:cubicBezTo>
                    <a:pt x="2" y="303"/>
                    <a:pt x="2" y="303"/>
                    <a:pt x="2" y="303"/>
                  </a:cubicBezTo>
                  <a:cubicBezTo>
                    <a:pt x="2" y="303"/>
                    <a:pt x="3" y="303"/>
                    <a:pt x="3" y="303"/>
                  </a:cubicBezTo>
                  <a:cubicBezTo>
                    <a:pt x="3" y="303"/>
                    <a:pt x="3" y="303"/>
                    <a:pt x="4" y="303"/>
                  </a:cubicBezTo>
                  <a:cubicBezTo>
                    <a:pt x="4" y="303"/>
                    <a:pt x="4" y="302"/>
                    <a:pt x="5" y="302"/>
                  </a:cubicBezTo>
                  <a:cubicBezTo>
                    <a:pt x="5" y="302"/>
                    <a:pt x="5" y="303"/>
                    <a:pt x="5" y="303"/>
                  </a:cubicBezTo>
                  <a:cubicBezTo>
                    <a:pt x="5" y="303"/>
                    <a:pt x="5" y="303"/>
                    <a:pt x="6" y="303"/>
                  </a:cubicBezTo>
                  <a:cubicBezTo>
                    <a:pt x="6" y="303"/>
                    <a:pt x="6" y="303"/>
                    <a:pt x="6" y="303"/>
                  </a:cubicBezTo>
                  <a:cubicBezTo>
                    <a:pt x="6" y="303"/>
                    <a:pt x="6" y="303"/>
                    <a:pt x="6" y="303"/>
                  </a:cubicBezTo>
                  <a:cubicBezTo>
                    <a:pt x="6" y="304"/>
                    <a:pt x="6" y="304"/>
                    <a:pt x="6" y="304"/>
                  </a:cubicBezTo>
                  <a:cubicBezTo>
                    <a:pt x="6" y="304"/>
                    <a:pt x="6" y="304"/>
                    <a:pt x="6" y="304"/>
                  </a:cubicBezTo>
                  <a:cubicBezTo>
                    <a:pt x="7" y="305"/>
                    <a:pt x="7" y="305"/>
                    <a:pt x="7" y="305"/>
                  </a:cubicBezTo>
                  <a:cubicBezTo>
                    <a:pt x="7" y="305"/>
                    <a:pt x="7" y="305"/>
                    <a:pt x="7" y="305"/>
                  </a:cubicBezTo>
                  <a:cubicBezTo>
                    <a:pt x="7" y="305"/>
                    <a:pt x="8" y="305"/>
                    <a:pt x="8" y="305"/>
                  </a:cubicBezTo>
                  <a:cubicBezTo>
                    <a:pt x="8" y="305"/>
                    <a:pt x="8" y="305"/>
                    <a:pt x="8" y="305"/>
                  </a:cubicBezTo>
                  <a:cubicBezTo>
                    <a:pt x="8" y="306"/>
                    <a:pt x="9" y="306"/>
                    <a:pt x="9" y="306"/>
                  </a:cubicBezTo>
                  <a:cubicBezTo>
                    <a:pt x="9" y="306"/>
                    <a:pt x="9" y="306"/>
                    <a:pt x="9" y="306"/>
                  </a:cubicBezTo>
                  <a:moveTo>
                    <a:pt x="15" y="297"/>
                  </a:moveTo>
                  <a:cubicBezTo>
                    <a:pt x="15" y="297"/>
                    <a:pt x="15" y="297"/>
                    <a:pt x="14" y="297"/>
                  </a:cubicBezTo>
                  <a:cubicBezTo>
                    <a:pt x="14" y="297"/>
                    <a:pt x="14" y="297"/>
                    <a:pt x="14" y="297"/>
                  </a:cubicBezTo>
                  <a:cubicBezTo>
                    <a:pt x="14" y="297"/>
                    <a:pt x="13" y="297"/>
                    <a:pt x="13" y="297"/>
                  </a:cubicBezTo>
                  <a:cubicBezTo>
                    <a:pt x="13" y="297"/>
                    <a:pt x="13" y="297"/>
                    <a:pt x="13" y="297"/>
                  </a:cubicBezTo>
                  <a:cubicBezTo>
                    <a:pt x="11" y="297"/>
                    <a:pt x="11" y="297"/>
                    <a:pt x="11" y="297"/>
                  </a:cubicBezTo>
                  <a:cubicBezTo>
                    <a:pt x="10" y="297"/>
                    <a:pt x="10" y="297"/>
                    <a:pt x="10" y="297"/>
                  </a:cubicBezTo>
                  <a:cubicBezTo>
                    <a:pt x="12" y="298"/>
                    <a:pt x="12" y="298"/>
                    <a:pt x="12" y="298"/>
                  </a:cubicBezTo>
                  <a:cubicBezTo>
                    <a:pt x="12" y="298"/>
                    <a:pt x="12" y="298"/>
                    <a:pt x="12" y="298"/>
                  </a:cubicBezTo>
                  <a:cubicBezTo>
                    <a:pt x="12" y="298"/>
                    <a:pt x="12" y="298"/>
                    <a:pt x="12" y="299"/>
                  </a:cubicBezTo>
                  <a:cubicBezTo>
                    <a:pt x="12" y="299"/>
                    <a:pt x="13" y="299"/>
                    <a:pt x="13" y="299"/>
                  </a:cubicBezTo>
                  <a:cubicBezTo>
                    <a:pt x="13" y="299"/>
                    <a:pt x="13" y="299"/>
                    <a:pt x="13" y="299"/>
                  </a:cubicBezTo>
                  <a:cubicBezTo>
                    <a:pt x="13" y="299"/>
                    <a:pt x="13" y="299"/>
                    <a:pt x="13" y="299"/>
                  </a:cubicBezTo>
                  <a:cubicBezTo>
                    <a:pt x="13" y="299"/>
                    <a:pt x="13" y="300"/>
                    <a:pt x="13" y="300"/>
                  </a:cubicBezTo>
                  <a:cubicBezTo>
                    <a:pt x="13" y="300"/>
                    <a:pt x="13" y="300"/>
                    <a:pt x="12" y="300"/>
                  </a:cubicBezTo>
                  <a:cubicBezTo>
                    <a:pt x="12" y="300"/>
                    <a:pt x="12" y="300"/>
                    <a:pt x="12" y="300"/>
                  </a:cubicBezTo>
                  <a:cubicBezTo>
                    <a:pt x="11" y="301"/>
                    <a:pt x="11" y="301"/>
                    <a:pt x="11" y="301"/>
                  </a:cubicBezTo>
                  <a:cubicBezTo>
                    <a:pt x="11" y="301"/>
                    <a:pt x="11" y="301"/>
                    <a:pt x="10" y="301"/>
                  </a:cubicBezTo>
                  <a:cubicBezTo>
                    <a:pt x="10" y="301"/>
                    <a:pt x="10" y="302"/>
                    <a:pt x="10" y="302"/>
                  </a:cubicBezTo>
                  <a:cubicBezTo>
                    <a:pt x="10" y="302"/>
                    <a:pt x="10" y="302"/>
                    <a:pt x="10" y="302"/>
                  </a:cubicBezTo>
                  <a:cubicBezTo>
                    <a:pt x="10" y="302"/>
                    <a:pt x="10" y="302"/>
                    <a:pt x="10" y="303"/>
                  </a:cubicBezTo>
                  <a:cubicBezTo>
                    <a:pt x="10" y="303"/>
                    <a:pt x="10" y="303"/>
                    <a:pt x="10" y="303"/>
                  </a:cubicBezTo>
                  <a:cubicBezTo>
                    <a:pt x="10" y="303"/>
                    <a:pt x="10" y="303"/>
                    <a:pt x="10" y="303"/>
                  </a:cubicBezTo>
                  <a:cubicBezTo>
                    <a:pt x="10" y="303"/>
                    <a:pt x="10" y="304"/>
                    <a:pt x="10" y="304"/>
                  </a:cubicBezTo>
                  <a:cubicBezTo>
                    <a:pt x="10" y="304"/>
                    <a:pt x="10" y="304"/>
                    <a:pt x="10" y="304"/>
                  </a:cubicBezTo>
                  <a:cubicBezTo>
                    <a:pt x="10" y="304"/>
                    <a:pt x="10" y="304"/>
                    <a:pt x="10" y="304"/>
                  </a:cubicBezTo>
                  <a:cubicBezTo>
                    <a:pt x="10" y="304"/>
                    <a:pt x="10" y="305"/>
                    <a:pt x="10" y="305"/>
                  </a:cubicBezTo>
                  <a:cubicBezTo>
                    <a:pt x="10" y="305"/>
                    <a:pt x="10" y="305"/>
                    <a:pt x="10" y="305"/>
                  </a:cubicBezTo>
                  <a:cubicBezTo>
                    <a:pt x="10" y="305"/>
                    <a:pt x="9" y="305"/>
                    <a:pt x="9" y="305"/>
                  </a:cubicBezTo>
                  <a:cubicBezTo>
                    <a:pt x="9" y="305"/>
                    <a:pt x="9" y="305"/>
                    <a:pt x="9" y="305"/>
                  </a:cubicBezTo>
                  <a:cubicBezTo>
                    <a:pt x="9" y="305"/>
                    <a:pt x="9" y="305"/>
                    <a:pt x="8" y="305"/>
                  </a:cubicBezTo>
                  <a:cubicBezTo>
                    <a:pt x="8" y="305"/>
                    <a:pt x="8" y="304"/>
                    <a:pt x="8" y="304"/>
                  </a:cubicBezTo>
                  <a:cubicBezTo>
                    <a:pt x="8" y="304"/>
                    <a:pt x="8" y="304"/>
                    <a:pt x="8" y="304"/>
                  </a:cubicBezTo>
                  <a:cubicBezTo>
                    <a:pt x="8" y="304"/>
                    <a:pt x="8" y="304"/>
                    <a:pt x="7" y="304"/>
                  </a:cubicBezTo>
                  <a:cubicBezTo>
                    <a:pt x="7" y="304"/>
                    <a:pt x="7" y="304"/>
                    <a:pt x="7" y="304"/>
                  </a:cubicBezTo>
                  <a:cubicBezTo>
                    <a:pt x="7" y="304"/>
                    <a:pt x="7" y="304"/>
                    <a:pt x="7" y="304"/>
                  </a:cubicBezTo>
                  <a:cubicBezTo>
                    <a:pt x="7" y="304"/>
                    <a:pt x="7" y="303"/>
                    <a:pt x="7" y="303"/>
                  </a:cubicBezTo>
                  <a:cubicBezTo>
                    <a:pt x="7" y="303"/>
                    <a:pt x="7" y="303"/>
                    <a:pt x="7" y="303"/>
                  </a:cubicBezTo>
                  <a:cubicBezTo>
                    <a:pt x="7" y="302"/>
                    <a:pt x="7" y="302"/>
                    <a:pt x="6" y="302"/>
                  </a:cubicBezTo>
                  <a:cubicBezTo>
                    <a:pt x="6" y="302"/>
                    <a:pt x="6" y="302"/>
                    <a:pt x="6" y="302"/>
                  </a:cubicBezTo>
                  <a:cubicBezTo>
                    <a:pt x="5" y="302"/>
                    <a:pt x="5" y="302"/>
                    <a:pt x="5" y="302"/>
                  </a:cubicBezTo>
                  <a:cubicBezTo>
                    <a:pt x="4" y="302"/>
                    <a:pt x="4" y="302"/>
                    <a:pt x="4" y="302"/>
                  </a:cubicBezTo>
                  <a:cubicBezTo>
                    <a:pt x="3" y="302"/>
                    <a:pt x="3" y="302"/>
                    <a:pt x="2" y="302"/>
                  </a:cubicBezTo>
                  <a:cubicBezTo>
                    <a:pt x="2" y="302"/>
                    <a:pt x="2" y="302"/>
                    <a:pt x="2" y="302"/>
                  </a:cubicBezTo>
                  <a:cubicBezTo>
                    <a:pt x="1" y="302"/>
                    <a:pt x="1" y="303"/>
                    <a:pt x="1" y="303"/>
                  </a:cubicBezTo>
                  <a:cubicBezTo>
                    <a:pt x="1" y="303"/>
                    <a:pt x="1" y="303"/>
                    <a:pt x="1" y="303"/>
                  </a:cubicBezTo>
                  <a:cubicBezTo>
                    <a:pt x="1" y="303"/>
                    <a:pt x="1" y="303"/>
                    <a:pt x="1" y="303"/>
                  </a:cubicBezTo>
                  <a:cubicBezTo>
                    <a:pt x="0" y="303"/>
                    <a:pt x="0" y="304"/>
                    <a:pt x="0" y="304"/>
                  </a:cubicBezTo>
                  <a:cubicBezTo>
                    <a:pt x="0" y="304"/>
                    <a:pt x="0" y="304"/>
                    <a:pt x="0" y="304"/>
                  </a:cubicBezTo>
                  <a:cubicBezTo>
                    <a:pt x="1" y="304"/>
                    <a:pt x="1" y="304"/>
                    <a:pt x="0" y="304"/>
                  </a:cubicBezTo>
                  <a:cubicBezTo>
                    <a:pt x="0" y="304"/>
                    <a:pt x="0" y="304"/>
                    <a:pt x="0" y="305"/>
                  </a:cubicBezTo>
                  <a:cubicBezTo>
                    <a:pt x="0" y="305"/>
                    <a:pt x="0" y="305"/>
                    <a:pt x="0" y="305"/>
                  </a:cubicBezTo>
                  <a:cubicBezTo>
                    <a:pt x="0" y="305"/>
                    <a:pt x="0" y="305"/>
                    <a:pt x="0" y="305"/>
                  </a:cubicBezTo>
                  <a:cubicBezTo>
                    <a:pt x="0" y="306"/>
                    <a:pt x="0" y="306"/>
                    <a:pt x="0" y="306"/>
                  </a:cubicBezTo>
                  <a:cubicBezTo>
                    <a:pt x="0" y="306"/>
                    <a:pt x="0" y="306"/>
                    <a:pt x="0" y="306"/>
                  </a:cubicBezTo>
                  <a:cubicBezTo>
                    <a:pt x="1" y="306"/>
                    <a:pt x="1" y="307"/>
                    <a:pt x="2" y="307"/>
                  </a:cubicBezTo>
                  <a:cubicBezTo>
                    <a:pt x="2" y="307"/>
                    <a:pt x="3" y="307"/>
                    <a:pt x="3" y="307"/>
                  </a:cubicBezTo>
                  <a:cubicBezTo>
                    <a:pt x="3" y="307"/>
                    <a:pt x="4" y="307"/>
                    <a:pt x="4" y="307"/>
                  </a:cubicBezTo>
                  <a:cubicBezTo>
                    <a:pt x="4" y="308"/>
                    <a:pt x="4" y="308"/>
                    <a:pt x="5" y="308"/>
                  </a:cubicBezTo>
                  <a:cubicBezTo>
                    <a:pt x="5" y="308"/>
                    <a:pt x="5" y="308"/>
                    <a:pt x="6" y="308"/>
                  </a:cubicBezTo>
                  <a:cubicBezTo>
                    <a:pt x="8" y="308"/>
                    <a:pt x="9" y="308"/>
                    <a:pt x="10" y="308"/>
                  </a:cubicBezTo>
                  <a:cubicBezTo>
                    <a:pt x="12" y="309"/>
                    <a:pt x="14" y="309"/>
                    <a:pt x="15" y="309"/>
                  </a:cubicBezTo>
                  <a:cubicBezTo>
                    <a:pt x="17" y="309"/>
                    <a:pt x="19" y="309"/>
                    <a:pt x="21" y="309"/>
                  </a:cubicBezTo>
                  <a:cubicBezTo>
                    <a:pt x="21" y="309"/>
                    <a:pt x="22" y="309"/>
                    <a:pt x="22" y="309"/>
                  </a:cubicBezTo>
                  <a:cubicBezTo>
                    <a:pt x="23" y="309"/>
                    <a:pt x="24" y="309"/>
                    <a:pt x="24" y="309"/>
                  </a:cubicBezTo>
                  <a:cubicBezTo>
                    <a:pt x="24" y="309"/>
                    <a:pt x="25" y="309"/>
                    <a:pt x="25" y="309"/>
                  </a:cubicBezTo>
                  <a:cubicBezTo>
                    <a:pt x="26" y="309"/>
                    <a:pt x="26" y="309"/>
                    <a:pt x="26" y="309"/>
                  </a:cubicBezTo>
                  <a:cubicBezTo>
                    <a:pt x="27" y="308"/>
                    <a:pt x="27" y="308"/>
                    <a:pt x="27" y="308"/>
                  </a:cubicBezTo>
                  <a:cubicBezTo>
                    <a:pt x="27" y="308"/>
                    <a:pt x="27" y="308"/>
                    <a:pt x="27" y="308"/>
                  </a:cubicBezTo>
                  <a:cubicBezTo>
                    <a:pt x="27" y="308"/>
                    <a:pt x="27" y="308"/>
                    <a:pt x="27" y="308"/>
                  </a:cubicBezTo>
                  <a:cubicBezTo>
                    <a:pt x="27" y="308"/>
                    <a:pt x="27" y="308"/>
                    <a:pt x="27" y="308"/>
                  </a:cubicBezTo>
                  <a:cubicBezTo>
                    <a:pt x="27" y="308"/>
                    <a:pt x="27" y="308"/>
                    <a:pt x="27" y="308"/>
                  </a:cubicBezTo>
                  <a:cubicBezTo>
                    <a:pt x="27" y="308"/>
                    <a:pt x="27" y="307"/>
                    <a:pt x="27" y="307"/>
                  </a:cubicBezTo>
                  <a:cubicBezTo>
                    <a:pt x="27" y="307"/>
                    <a:pt x="27" y="307"/>
                    <a:pt x="27" y="307"/>
                  </a:cubicBezTo>
                  <a:cubicBezTo>
                    <a:pt x="27" y="307"/>
                    <a:pt x="27" y="307"/>
                    <a:pt x="27" y="307"/>
                  </a:cubicBezTo>
                  <a:cubicBezTo>
                    <a:pt x="27" y="306"/>
                    <a:pt x="27" y="306"/>
                    <a:pt x="27" y="306"/>
                  </a:cubicBezTo>
                  <a:cubicBezTo>
                    <a:pt x="27" y="306"/>
                    <a:pt x="27" y="305"/>
                    <a:pt x="27" y="305"/>
                  </a:cubicBezTo>
                  <a:cubicBezTo>
                    <a:pt x="27" y="305"/>
                    <a:pt x="27" y="305"/>
                    <a:pt x="27" y="305"/>
                  </a:cubicBezTo>
                  <a:cubicBezTo>
                    <a:pt x="27" y="304"/>
                    <a:pt x="27" y="304"/>
                    <a:pt x="27" y="304"/>
                  </a:cubicBezTo>
                  <a:cubicBezTo>
                    <a:pt x="27" y="304"/>
                    <a:pt x="27" y="304"/>
                    <a:pt x="27" y="304"/>
                  </a:cubicBezTo>
                  <a:cubicBezTo>
                    <a:pt x="27" y="303"/>
                    <a:pt x="27" y="303"/>
                    <a:pt x="27" y="303"/>
                  </a:cubicBezTo>
                  <a:cubicBezTo>
                    <a:pt x="27" y="303"/>
                    <a:pt x="27" y="303"/>
                    <a:pt x="27" y="303"/>
                  </a:cubicBezTo>
                  <a:cubicBezTo>
                    <a:pt x="27" y="302"/>
                    <a:pt x="27" y="302"/>
                    <a:pt x="27" y="301"/>
                  </a:cubicBezTo>
                  <a:cubicBezTo>
                    <a:pt x="26" y="301"/>
                    <a:pt x="26" y="301"/>
                    <a:pt x="25" y="300"/>
                  </a:cubicBezTo>
                  <a:cubicBezTo>
                    <a:pt x="25" y="300"/>
                    <a:pt x="24" y="300"/>
                    <a:pt x="24" y="300"/>
                  </a:cubicBezTo>
                  <a:cubicBezTo>
                    <a:pt x="23" y="299"/>
                    <a:pt x="23" y="299"/>
                    <a:pt x="23" y="299"/>
                  </a:cubicBezTo>
                  <a:cubicBezTo>
                    <a:pt x="22" y="299"/>
                    <a:pt x="22" y="299"/>
                    <a:pt x="22" y="299"/>
                  </a:cubicBezTo>
                  <a:cubicBezTo>
                    <a:pt x="21" y="300"/>
                    <a:pt x="21" y="300"/>
                    <a:pt x="21" y="300"/>
                  </a:cubicBezTo>
                  <a:cubicBezTo>
                    <a:pt x="21" y="300"/>
                    <a:pt x="21" y="300"/>
                    <a:pt x="20" y="299"/>
                  </a:cubicBezTo>
                  <a:cubicBezTo>
                    <a:pt x="20" y="299"/>
                    <a:pt x="19" y="299"/>
                    <a:pt x="19" y="299"/>
                  </a:cubicBezTo>
                  <a:cubicBezTo>
                    <a:pt x="19" y="299"/>
                    <a:pt x="18" y="299"/>
                    <a:pt x="18" y="298"/>
                  </a:cubicBezTo>
                  <a:cubicBezTo>
                    <a:pt x="18" y="298"/>
                    <a:pt x="18" y="298"/>
                    <a:pt x="17" y="298"/>
                  </a:cubicBezTo>
                  <a:cubicBezTo>
                    <a:pt x="17" y="298"/>
                    <a:pt x="17" y="297"/>
                    <a:pt x="17" y="297"/>
                  </a:cubicBezTo>
                  <a:cubicBezTo>
                    <a:pt x="17" y="297"/>
                    <a:pt x="16" y="297"/>
                    <a:pt x="16" y="297"/>
                  </a:cubicBezTo>
                  <a:cubicBezTo>
                    <a:pt x="16" y="297"/>
                    <a:pt x="16" y="297"/>
                    <a:pt x="16" y="297"/>
                  </a:cubicBezTo>
                  <a:cubicBezTo>
                    <a:pt x="15" y="297"/>
                    <a:pt x="15" y="297"/>
                    <a:pt x="15" y="297"/>
                  </a:cubicBezTo>
                  <a:moveTo>
                    <a:pt x="700" y="342"/>
                  </a:moveTo>
                  <a:cubicBezTo>
                    <a:pt x="699" y="342"/>
                    <a:pt x="699" y="342"/>
                    <a:pt x="698" y="342"/>
                  </a:cubicBezTo>
                  <a:cubicBezTo>
                    <a:pt x="698" y="342"/>
                    <a:pt x="698" y="342"/>
                    <a:pt x="697" y="342"/>
                  </a:cubicBezTo>
                  <a:cubicBezTo>
                    <a:pt x="697" y="342"/>
                    <a:pt x="697" y="342"/>
                    <a:pt x="697" y="342"/>
                  </a:cubicBezTo>
                  <a:cubicBezTo>
                    <a:pt x="697" y="342"/>
                    <a:pt x="697" y="342"/>
                    <a:pt x="697" y="342"/>
                  </a:cubicBezTo>
                  <a:cubicBezTo>
                    <a:pt x="697" y="342"/>
                    <a:pt x="697" y="342"/>
                    <a:pt x="697" y="341"/>
                  </a:cubicBezTo>
                  <a:cubicBezTo>
                    <a:pt x="697" y="341"/>
                    <a:pt x="698" y="341"/>
                    <a:pt x="698" y="341"/>
                  </a:cubicBezTo>
                  <a:cubicBezTo>
                    <a:pt x="698" y="341"/>
                    <a:pt x="699" y="341"/>
                    <a:pt x="699" y="341"/>
                  </a:cubicBezTo>
                  <a:cubicBezTo>
                    <a:pt x="699" y="341"/>
                    <a:pt x="700" y="340"/>
                    <a:pt x="700" y="340"/>
                  </a:cubicBezTo>
                  <a:cubicBezTo>
                    <a:pt x="701" y="340"/>
                    <a:pt x="702" y="340"/>
                    <a:pt x="703" y="339"/>
                  </a:cubicBezTo>
                  <a:cubicBezTo>
                    <a:pt x="705" y="339"/>
                    <a:pt x="706" y="338"/>
                    <a:pt x="707" y="338"/>
                  </a:cubicBezTo>
                  <a:cubicBezTo>
                    <a:pt x="708" y="337"/>
                    <a:pt x="709" y="336"/>
                    <a:pt x="710" y="335"/>
                  </a:cubicBezTo>
                  <a:cubicBezTo>
                    <a:pt x="711" y="334"/>
                    <a:pt x="712" y="333"/>
                    <a:pt x="712" y="332"/>
                  </a:cubicBezTo>
                  <a:cubicBezTo>
                    <a:pt x="713" y="331"/>
                    <a:pt x="713" y="331"/>
                    <a:pt x="714" y="330"/>
                  </a:cubicBezTo>
                  <a:cubicBezTo>
                    <a:pt x="715" y="329"/>
                    <a:pt x="715" y="328"/>
                    <a:pt x="716" y="328"/>
                  </a:cubicBezTo>
                  <a:cubicBezTo>
                    <a:pt x="717" y="327"/>
                    <a:pt x="718" y="326"/>
                    <a:pt x="719" y="325"/>
                  </a:cubicBezTo>
                  <a:cubicBezTo>
                    <a:pt x="720" y="325"/>
                    <a:pt x="721" y="324"/>
                    <a:pt x="722" y="323"/>
                  </a:cubicBezTo>
                  <a:cubicBezTo>
                    <a:pt x="723" y="322"/>
                    <a:pt x="724" y="322"/>
                    <a:pt x="725" y="321"/>
                  </a:cubicBezTo>
                  <a:cubicBezTo>
                    <a:pt x="726" y="320"/>
                    <a:pt x="727" y="319"/>
                    <a:pt x="728" y="318"/>
                  </a:cubicBezTo>
                  <a:cubicBezTo>
                    <a:pt x="729" y="317"/>
                    <a:pt x="730" y="316"/>
                    <a:pt x="731" y="315"/>
                  </a:cubicBezTo>
                  <a:cubicBezTo>
                    <a:pt x="732" y="314"/>
                    <a:pt x="733" y="313"/>
                    <a:pt x="734" y="312"/>
                  </a:cubicBezTo>
                  <a:cubicBezTo>
                    <a:pt x="734" y="311"/>
                    <a:pt x="735" y="310"/>
                    <a:pt x="735" y="310"/>
                  </a:cubicBezTo>
                  <a:cubicBezTo>
                    <a:pt x="735" y="309"/>
                    <a:pt x="736" y="308"/>
                    <a:pt x="736" y="308"/>
                  </a:cubicBezTo>
                  <a:cubicBezTo>
                    <a:pt x="737" y="307"/>
                    <a:pt x="737" y="306"/>
                    <a:pt x="737" y="305"/>
                  </a:cubicBezTo>
                  <a:cubicBezTo>
                    <a:pt x="738" y="305"/>
                    <a:pt x="738" y="304"/>
                    <a:pt x="738" y="303"/>
                  </a:cubicBezTo>
                  <a:cubicBezTo>
                    <a:pt x="739" y="302"/>
                    <a:pt x="739" y="301"/>
                    <a:pt x="740" y="300"/>
                  </a:cubicBezTo>
                  <a:cubicBezTo>
                    <a:pt x="740" y="300"/>
                    <a:pt x="741" y="299"/>
                    <a:pt x="741" y="298"/>
                  </a:cubicBezTo>
                  <a:cubicBezTo>
                    <a:pt x="742" y="297"/>
                    <a:pt x="742" y="296"/>
                    <a:pt x="742" y="296"/>
                  </a:cubicBezTo>
                  <a:cubicBezTo>
                    <a:pt x="743" y="295"/>
                    <a:pt x="743" y="295"/>
                    <a:pt x="744" y="295"/>
                  </a:cubicBezTo>
                  <a:cubicBezTo>
                    <a:pt x="744" y="295"/>
                    <a:pt x="744" y="295"/>
                    <a:pt x="744" y="295"/>
                  </a:cubicBezTo>
                  <a:cubicBezTo>
                    <a:pt x="744" y="295"/>
                    <a:pt x="744" y="295"/>
                    <a:pt x="744" y="295"/>
                  </a:cubicBezTo>
                  <a:cubicBezTo>
                    <a:pt x="744" y="295"/>
                    <a:pt x="744" y="295"/>
                    <a:pt x="744" y="295"/>
                  </a:cubicBezTo>
                  <a:cubicBezTo>
                    <a:pt x="744" y="295"/>
                    <a:pt x="744" y="295"/>
                    <a:pt x="744" y="296"/>
                  </a:cubicBezTo>
                  <a:cubicBezTo>
                    <a:pt x="744" y="296"/>
                    <a:pt x="744" y="296"/>
                    <a:pt x="744" y="296"/>
                  </a:cubicBezTo>
                  <a:cubicBezTo>
                    <a:pt x="744" y="297"/>
                    <a:pt x="744" y="299"/>
                    <a:pt x="744" y="301"/>
                  </a:cubicBezTo>
                  <a:cubicBezTo>
                    <a:pt x="743" y="304"/>
                    <a:pt x="743" y="307"/>
                    <a:pt x="742" y="309"/>
                  </a:cubicBezTo>
                  <a:cubicBezTo>
                    <a:pt x="741" y="312"/>
                    <a:pt x="740" y="315"/>
                    <a:pt x="739" y="317"/>
                  </a:cubicBezTo>
                  <a:cubicBezTo>
                    <a:pt x="738" y="320"/>
                    <a:pt x="737" y="322"/>
                    <a:pt x="735" y="323"/>
                  </a:cubicBezTo>
                  <a:cubicBezTo>
                    <a:pt x="734" y="324"/>
                    <a:pt x="733" y="325"/>
                    <a:pt x="733" y="325"/>
                  </a:cubicBezTo>
                  <a:cubicBezTo>
                    <a:pt x="732" y="326"/>
                    <a:pt x="731" y="326"/>
                    <a:pt x="730" y="327"/>
                  </a:cubicBezTo>
                  <a:cubicBezTo>
                    <a:pt x="729" y="327"/>
                    <a:pt x="728" y="328"/>
                    <a:pt x="727" y="328"/>
                  </a:cubicBezTo>
                  <a:cubicBezTo>
                    <a:pt x="726" y="329"/>
                    <a:pt x="725" y="329"/>
                    <a:pt x="724" y="330"/>
                  </a:cubicBezTo>
                  <a:cubicBezTo>
                    <a:pt x="722" y="330"/>
                    <a:pt x="721" y="331"/>
                    <a:pt x="720" y="331"/>
                  </a:cubicBezTo>
                  <a:cubicBezTo>
                    <a:pt x="719" y="332"/>
                    <a:pt x="718" y="332"/>
                    <a:pt x="717" y="333"/>
                  </a:cubicBezTo>
                  <a:cubicBezTo>
                    <a:pt x="716" y="333"/>
                    <a:pt x="715" y="334"/>
                    <a:pt x="715" y="334"/>
                  </a:cubicBezTo>
                  <a:cubicBezTo>
                    <a:pt x="714" y="335"/>
                    <a:pt x="714" y="336"/>
                    <a:pt x="714" y="336"/>
                  </a:cubicBezTo>
                  <a:cubicBezTo>
                    <a:pt x="714" y="337"/>
                    <a:pt x="714" y="338"/>
                    <a:pt x="713" y="339"/>
                  </a:cubicBezTo>
                  <a:cubicBezTo>
                    <a:pt x="712" y="339"/>
                    <a:pt x="711" y="340"/>
                    <a:pt x="709" y="341"/>
                  </a:cubicBezTo>
                  <a:cubicBezTo>
                    <a:pt x="708" y="341"/>
                    <a:pt x="706" y="341"/>
                    <a:pt x="704" y="342"/>
                  </a:cubicBezTo>
                  <a:cubicBezTo>
                    <a:pt x="703" y="342"/>
                    <a:pt x="701" y="342"/>
                    <a:pt x="700" y="342"/>
                  </a:cubicBezTo>
                  <a:moveTo>
                    <a:pt x="744" y="294"/>
                  </a:moveTo>
                  <a:cubicBezTo>
                    <a:pt x="743" y="294"/>
                    <a:pt x="743" y="294"/>
                    <a:pt x="742" y="295"/>
                  </a:cubicBezTo>
                  <a:cubicBezTo>
                    <a:pt x="742" y="295"/>
                    <a:pt x="741" y="296"/>
                    <a:pt x="741" y="296"/>
                  </a:cubicBezTo>
                  <a:cubicBezTo>
                    <a:pt x="740" y="297"/>
                    <a:pt x="740" y="298"/>
                    <a:pt x="739" y="299"/>
                  </a:cubicBezTo>
                  <a:cubicBezTo>
                    <a:pt x="739" y="300"/>
                    <a:pt x="738" y="302"/>
                    <a:pt x="737" y="303"/>
                  </a:cubicBezTo>
                  <a:cubicBezTo>
                    <a:pt x="737" y="304"/>
                    <a:pt x="737" y="304"/>
                    <a:pt x="736" y="305"/>
                  </a:cubicBezTo>
                  <a:cubicBezTo>
                    <a:pt x="736" y="306"/>
                    <a:pt x="736" y="306"/>
                    <a:pt x="735" y="307"/>
                  </a:cubicBezTo>
                  <a:cubicBezTo>
                    <a:pt x="735" y="308"/>
                    <a:pt x="735" y="309"/>
                    <a:pt x="734" y="309"/>
                  </a:cubicBezTo>
                  <a:cubicBezTo>
                    <a:pt x="734" y="310"/>
                    <a:pt x="734" y="310"/>
                    <a:pt x="733" y="311"/>
                  </a:cubicBezTo>
                  <a:cubicBezTo>
                    <a:pt x="732" y="312"/>
                    <a:pt x="732" y="313"/>
                    <a:pt x="731" y="315"/>
                  </a:cubicBezTo>
                  <a:cubicBezTo>
                    <a:pt x="730" y="316"/>
                    <a:pt x="729" y="317"/>
                    <a:pt x="728" y="317"/>
                  </a:cubicBezTo>
                  <a:cubicBezTo>
                    <a:pt x="727" y="318"/>
                    <a:pt x="725" y="319"/>
                    <a:pt x="724" y="320"/>
                  </a:cubicBezTo>
                  <a:cubicBezTo>
                    <a:pt x="723" y="321"/>
                    <a:pt x="722" y="322"/>
                    <a:pt x="721" y="322"/>
                  </a:cubicBezTo>
                  <a:cubicBezTo>
                    <a:pt x="720" y="323"/>
                    <a:pt x="719" y="324"/>
                    <a:pt x="718" y="325"/>
                  </a:cubicBezTo>
                  <a:cubicBezTo>
                    <a:pt x="717" y="325"/>
                    <a:pt x="716" y="326"/>
                    <a:pt x="715" y="327"/>
                  </a:cubicBezTo>
                  <a:cubicBezTo>
                    <a:pt x="714" y="328"/>
                    <a:pt x="714" y="328"/>
                    <a:pt x="713" y="329"/>
                  </a:cubicBezTo>
                  <a:cubicBezTo>
                    <a:pt x="712" y="330"/>
                    <a:pt x="712" y="331"/>
                    <a:pt x="711" y="332"/>
                  </a:cubicBezTo>
                  <a:cubicBezTo>
                    <a:pt x="711" y="333"/>
                    <a:pt x="710" y="334"/>
                    <a:pt x="709" y="335"/>
                  </a:cubicBezTo>
                  <a:cubicBezTo>
                    <a:pt x="709" y="336"/>
                    <a:pt x="707" y="336"/>
                    <a:pt x="706" y="337"/>
                  </a:cubicBezTo>
                  <a:cubicBezTo>
                    <a:pt x="705" y="337"/>
                    <a:pt x="704" y="338"/>
                    <a:pt x="703" y="338"/>
                  </a:cubicBezTo>
                  <a:cubicBezTo>
                    <a:pt x="702" y="339"/>
                    <a:pt x="701" y="339"/>
                    <a:pt x="700" y="339"/>
                  </a:cubicBezTo>
                  <a:cubicBezTo>
                    <a:pt x="699" y="340"/>
                    <a:pt x="699" y="340"/>
                    <a:pt x="698" y="340"/>
                  </a:cubicBezTo>
                  <a:cubicBezTo>
                    <a:pt x="698" y="340"/>
                    <a:pt x="697" y="340"/>
                    <a:pt x="697" y="340"/>
                  </a:cubicBezTo>
                  <a:cubicBezTo>
                    <a:pt x="697" y="341"/>
                    <a:pt x="696" y="341"/>
                    <a:pt x="696" y="341"/>
                  </a:cubicBezTo>
                  <a:cubicBezTo>
                    <a:pt x="696" y="341"/>
                    <a:pt x="696" y="341"/>
                    <a:pt x="696" y="341"/>
                  </a:cubicBezTo>
                  <a:cubicBezTo>
                    <a:pt x="696" y="342"/>
                    <a:pt x="696" y="342"/>
                    <a:pt x="696" y="342"/>
                  </a:cubicBezTo>
                  <a:cubicBezTo>
                    <a:pt x="696" y="342"/>
                    <a:pt x="696" y="343"/>
                    <a:pt x="696" y="343"/>
                  </a:cubicBezTo>
                  <a:cubicBezTo>
                    <a:pt x="697" y="343"/>
                    <a:pt x="697" y="343"/>
                    <a:pt x="697" y="343"/>
                  </a:cubicBezTo>
                  <a:cubicBezTo>
                    <a:pt x="697" y="343"/>
                    <a:pt x="698" y="343"/>
                    <a:pt x="698" y="343"/>
                  </a:cubicBezTo>
                  <a:cubicBezTo>
                    <a:pt x="699" y="343"/>
                    <a:pt x="699" y="343"/>
                    <a:pt x="700" y="343"/>
                  </a:cubicBezTo>
                  <a:cubicBezTo>
                    <a:pt x="701" y="343"/>
                    <a:pt x="703" y="343"/>
                    <a:pt x="704" y="343"/>
                  </a:cubicBezTo>
                  <a:cubicBezTo>
                    <a:pt x="706" y="342"/>
                    <a:pt x="708" y="342"/>
                    <a:pt x="709" y="341"/>
                  </a:cubicBezTo>
                  <a:cubicBezTo>
                    <a:pt x="711" y="341"/>
                    <a:pt x="712" y="340"/>
                    <a:pt x="713" y="339"/>
                  </a:cubicBezTo>
                  <a:cubicBezTo>
                    <a:pt x="715" y="339"/>
                    <a:pt x="715" y="338"/>
                    <a:pt x="715" y="336"/>
                  </a:cubicBezTo>
                  <a:cubicBezTo>
                    <a:pt x="715" y="336"/>
                    <a:pt x="715" y="335"/>
                    <a:pt x="716" y="335"/>
                  </a:cubicBezTo>
                  <a:cubicBezTo>
                    <a:pt x="716" y="334"/>
                    <a:pt x="717" y="334"/>
                    <a:pt x="718" y="333"/>
                  </a:cubicBezTo>
                  <a:cubicBezTo>
                    <a:pt x="719" y="333"/>
                    <a:pt x="719" y="332"/>
                    <a:pt x="721" y="332"/>
                  </a:cubicBezTo>
                  <a:cubicBezTo>
                    <a:pt x="722" y="331"/>
                    <a:pt x="723" y="331"/>
                    <a:pt x="724" y="330"/>
                  </a:cubicBezTo>
                  <a:cubicBezTo>
                    <a:pt x="725" y="330"/>
                    <a:pt x="726" y="330"/>
                    <a:pt x="727" y="329"/>
                  </a:cubicBezTo>
                  <a:cubicBezTo>
                    <a:pt x="728" y="329"/>
                    <a:pt x="729" y="328"/>
                    <a:pt x="730" y="328"/>
                  </a:cubicBezTo>
                  <a:cubicBezTo>
                    <a:pt x="731" y="327"/>
                    <a:pt x="732" y="327"/>
                    <a:pt x="733" y="326"/>
                  </a:cubicBezTo>
                  <a:cubicBezTo>
                    <a:pt x="734" y="325"/>
                    <a:pt x="735" y="325"/>
                    <a:pt x="736" y="324"/>
                  </a:cubicBezTo>
                  <a:cubicBezTo>
                    <a:pt x="737" y="323"/>
                    <a:pt x="739" y="321"/>
                    <a:pt x="740" y="318"/>
                  </a:cubicBezTo>
                  <a:cubicBezTo>
                    <a:pt x="741" y="315"/>
                    <a:pt x="742" y="312"/>
                    <a:pt x="743" y="309"/>
                  </a:cubicBezTo>
                  <a:cubicBezTo>
                    <a:pt x="744" y="306"/>
                    <a:pt x="745" y="304"/>
                    <a:pt x="745" y="301"/>
                  </a:cubicBezTo>
                  <a:cubicBezTo>
                    <a:pt x="745" y="299"/>
                    <a:pt x="745" y="297"/>
                    <a:pt x="745" y="295"/>
                  </a:cubicBezTo>
                  <a:cubicBezTo>
                    <a:pt x="745" y="295"/>
                    <a:pt x="745" y="295"/>
                    <a:pt x="745" y="295"/>
                  </a:cubicBezTo>
                  <a:cubicBezTo>
                    <a:pt x="745" y="295"/>
                    <a:pt x="745" y="295"/>
                    <a:pt x="745" y="295"/>
                  </a:cubicBezTo>
                  <a:cubicBezTo>
                    <a:pt x="744" y="294"/>
                    <a:pt x="744" y="294"/>
                    <a:pt x="744" y="294"/>
                  </a:cubicBezTo>
                  <a:cubicBezTo>
                    <a:pt x="744" y="294"/>
                    <a:pt x="744" y="294"/>
                    <a:pt x="744" y="294"/>
                  </a:cubicBezTo>
                  <a:cubicBezTo>
                    <a:pt x="744" y="294"/>
                    <a:pt x="744" y="294"/>
                    <a:pt x="744" y="294"/>
                  </a:cubicBezTo>
                  <a:moveTo>
                    <a:pt x="244" y="126"/>
                  </a:moveTo>
                  <a:cubicBezTo>
                    <a:pt x="244" y="126"/>
                    <a:pt x="244" y="126"/>
                    <a:pt x="243" y="126"/>
                  </a:cubicBezTo>
                  <a:cubicBezTo>
                    <a:pt x="243" y="126"/>
                    <a:pt x="242" y="126"/>
                    <a:pt x="242" y="126"/>
                  </a:cubicBezTo>
                  <a:cubicBezTo>
                    <a:pt x="242" y="126"/>
                    <a:pt x="241" y="125"/>
                    <a:pt x="241" y="125"/>
                  </a:cubicBezTo>
                  <a:cubicBezTo>
                    <a:pt x="241" y="125"/>
                    <a:pt x="240" y="125"/>
                    <a:pt x="240" y="124"/>
                  </a:cubicBezTo>
                  <a:cubicBezTo>
                    <a:pt x="239" y="124"/>
                    <a:pt x="239" y="124"/>
                    <a:pt x="239" y="123"/>
                  </a:cubicBezTo>
                  <a:cubicBezTo>
                    <a:pt x="239" y="123"/>
                    <a:pt x="239" y="123"/>
                    <a:pt x="238" y="122"/>
                  </a:cubicBezTo>
                  <a:cubicBezTo>
                    <a:pt x="238" y="122"/>
                    <a:pt x="238" y="122"/>
                    <a:pt x="238" y="121"/>
                  </a:cubicBezTo>
                  <a:cubicBezTo>
                    <a:pt x="238" y="121"/>
                    <a:pt x="238" y="121"/>
                    <a:pt x="239" y="120"/>
                  </a:cubicBezTo>
                  <a:cubicBezTo>
                    <a:pt x="239" y="120"/>
                    <a:pt x="239" y="119"/>
                    <a:pt x="240" y="119"/>
                  </a:cubicBezTo>
                  <a:cubicBezTo>
                    <a:pt x="240" y="118"/>
                    <a:pt x="241" y="118"/>
                    <a:pt x="241" y="118"/>
                  </a:cubicBezTo>
                  <a:cubicBezTo>
                    <a:pt x="242" y="117"/>
                    <a:pt x="243" y="117"/>
                    <a:pt x="243" y="117"/>
                  </a:cubicBezTo>
                  <a:cubicBezTo>
                    <a:pt x="244" y="117"/>
                    <a:pt x="245" y="117"/>
                    <a:pt x="246" y="117"/>
                  </a:cubicBezTo>
                  <a:cubicBezTo>
                    <a:pt x="246" y="117"/>
                    <a:pt x="246" y="117"/>
                    <a:pt x="246" y="117"/>
                  </a:cubicBezTo>
                  <a:cubicBezTo>
                    <a:pt x="246" y="117"/>
                    <a:pt x="246" y="117"/>
                    <a:pt x="247" y="117"/>
                  </a:cubicBezTo>
                  <a:cubicBezTo>
                    <a:pt x="247" y="117"/>
                    <a:pt x="247" y="117"/>
                    <a:pt x="247" y="117"/>
                  </a:cubicBezTo>
                  <a:cubicBezTo>
                    <a:pt x="247" y="117"/>
                    <a:pt x="247" y="117"/>
                    <a:pt x="247" y="117"/>
                  </a:cubicBezTo>
                  <a:cubicBezTo>
                    <a:pt x="249" y="117"/>
                    <a:pt x="250" y="117"/>
                    <a:pt x="251" y="118"/>
                  </a:cubicBezTo>
                  <a:cubicBezTo>
                    <a:pt x="252" y="118"/>
                    <a:pt x="252" y="119"/>
                    <a:pt x="253" y="119"/>
                  </a:cubicBezTo>
                  <a:cubicBezTo>
                    <a:pt x="254" y="119"/>
                    <a:pt x="254" y="120"/>
                    <a:pt x="255" y="120"/>
                  </a:cubicBezTo>
                  <a:cubicBezTo>
                    <a:pt x="255" y="121"/>
                    <a:pt x="255" y="121"/>
                    <a:pt x="255" y="121"/>
                  </a:cubicBezTo>
                  <a:cubicBezTo>
                    <a:pt x="255" y="121"/>
                    <a:pt x="255" y="121"/>
                    <a:pt x="255" y="121"/>
                  </a:cubicBezTo>
                  <a:cubicBezTo>
                    <a:pt x="255" y="121"/>
                    <a:pt x="255" y="121"/>
                    <a:pt x="255" y="121"/>
                  </a:cubicBezTo>
                  <a:cubicBezTo>
                    <a:pt x="255" y="121"/>
                    <a:pt x="255" y="121"/>
                    <a:pt x="255" y="121"/>
                  </a:cubicBezTo>
                  <a:cubicBezTo>
                    <a:pt x="255" y="121"/>
                    <a:pt x="255" y="121"/>
                    <a:pt x="255" y="121"/>
                  </a:cubicBezTo>
                  <a:cubicBezTo>
                    <a:pt x="255" y="121"/>
                    <a:pt x="254" y="121"/>
                    <a:pt x="254" y="121"/>
                  </a:cubicBezTo>
                  <a:cubicBezTo>
                    <a:pt x="254" y="121"/>
                    <a:pt x="253" y="122"/>
                    <a:pt x="253" y="122"/>
                  </a:cubicBezTo>
                  <a:cubicBezTo>
                    <a:pt x="253" y="122"/>
                    <a:pt x="253" y="122"/>
                    <a:pt x="252" y="122"/>
                  </a:cubicBezTo>
                  <a:cubicBezTo>
                    <a:pt x="252" y="123"/>
                    <a:pt x="252" y="123"/>
                    <a:pt x="251" y="123"/>
                  </a:cubicBezTo>
                  <a:cubicBezTo>
                    <a:pt x="251" y="123"/>
                    <a:pt x="250" y="124"/>
                    <a:pt x="250" y="124"/>
                  </a:cubicBezTo>
                  <a:cubicBezTo>
                    <a:pt x="249" y="125"/>
                    <a:pt x="249" y="125"/>
                    <a:pt x="248" y="125"/>
                  </a:cubicBezTo>
                  <a:cubicBezTo>
                    <a:pt x="247" y="126"/>
                    <a:pt x="247" y="126"/>
                    <a:pt x="246" y="126"/>
                  </a:cubicBezTo>
                  <a:cubicBezTo>
                    <a:pt x="246" y="126"/>
                    <a:pt x="245" y="126"/>
                    <a:pt x="244" y="126"/>
                  </a:cubicBezTo>
                  <a:moveTo>
                    <a:pt x="246" y="116"/>
                  </a:moveTo>
                  <a:cubicBezTo>
                    <a:pt x="245" y="116"/>
                    <a:pt x="244" y="116"/>
                    <a:pt x="243" y="116"/>
                  </a:cubicBezTo>
                  <a:cubicBezTo>
                    <a:pt x="242" y="116"/>
                    <a:pt x="241" y="116"/>
                    <a:pt x="241" y="117"/>
                  </a:cubicBezTo>
                  <a:cubicBezTo>
                    <a:pt x="240" y="117"/>
                    <a:pt x="239" y="118"/>
                    <a:pt x="239" y="118"/>
                  </a:cubicBezTo>
                  <a:cubicBezTo>
                    <a:pt x="238" y="119"/>
                    <a:pt x="238" y="119"/>
                    <a:pt x="238" y="120"/>
                  </a:cubicBezTo>
                  <a:cubicBezTo>
                    <a:pt x="237" y="121"/>
                    <a:pt x="237" y="121"/>
                    <a:pt x="237" y="121"/>
                  </a:cubicBezTo>
                  <a:cubicBezTo>
                    <a:pt x="237" y="122"/>
                    <a:pt x="237" y="122"/>
                    <a:pt x="238" y="123"/>
                  </a:cubicBezTo>
                  <a:cubicBezTo>
                    <a:pt x="238" y="123"/>
                    <a:pt x="238" y="123"/>
                    <a:pt x="238" y="124"/>
                  </a:cubicBezTo>
                  <a:cubicBezTo>
                    <a:pt x="238" y="124"/>
                    <a:pt x="239" y="125"/>
                    <a:pt x="239" y="125"/>
                  </a:cubicBezTo>
                  <a:cubicBezTo>
                    <a:pt x="240" y="125"/>
                    <a:pt x="240" y="126"/>
                    <a:pt x="240" y="126"/>
                  </a:cubicBezTo>
                  <a:cubicBezTo>
                    <a:pt x="241" y="126"/>
                    <a:pt x="241" y="126"/>
                    <a:pt x="242" y="127"/>
                  </a:cubicBezTo>
                  <a:cubicBezTo>
                    <a:pt x="242" y="127"/>
                    <a:pt x="243" y="127"/>
                    <a:pt x="243" y="127"/>
                  </a:cubicBezTo>
                  <a:cubicBezTo>
                    <a:pt x="243" y="127"/>
                    <a:pt x="244" y="127"/>
                    <a:pt x="244" y="127"/>
                  </a:cubicBezTo>
                  <a:cubicBezTo>
                    <a:pt x="245" y="127"/>
                    <a:pt x="246" y="127"/>
                    <a:pt x="246" y="127"/>
                  </a:cubicBezTo>
                  <a:cubicBezTo>
                    <a:pt x="247" y="127"/>
                    <a:pt x="248" y="126"/>
                    <a:pt x="248" y="126"/>
                  </a:cubicBezTo>
                  <a:cubicBezTo>
                    <a:pt x="249" y="126"/>
                    <a:pt x="250" y="125"/>
                    <a:pt x="250" y="125"/>
                  </a:cubicBezTo>
                  <a:cubicBezTo>
                    <a:pt x="251" y="125"/>
                    <a:pt x="251" y="124"/>
                    <a:pt x="252" y="124"/>
                  </a:cubicBezTo>
                  <a:cubicBezTo>
                    <a:pt x="252" y="124"/>
                    <a:pt x="252" y="123"/>
                    <a:pt x="253" y="123"/>
                  </a:cubicBezTo>
                  <a:cubicBezTo>
                    <a:pt x="253" y="123"/>
                    <a:pt x="253" y="123"/>
                    <a:pt x="254" y="123"/>
                  </a:cubicBezTo>
                  <a:cubicBezTo>
                    <a:pt x="254" y="123"/>
                    <a:pt x="254" y="122"/>
                    <a:pt x="254" y="122"/>
                  </a:cubicBezTo>
                  <a:cubicBezTo>
                    <a:pt x="255" y="122"/>
                    <a:pt x="255" y="122"/>
                    <a:pt x="255" y="122"/>
                  </a:cubicBezTo>
                  <a:cubicBezTo>
                    <a:pt x="255" y="122"/>
                    <a:pt x="255" y="122"/>
                    <a:pt x="256" y="122"/>
                  </a:cubicBezTo>
                  <a:cubicBezTo>
                    <a:pt x="256" y="122"/>
                    <a:pt x="256" y="122"/>
                    <a:pt x="256" y="122"/>
                  </a:cubicBezTo>
                  <a:cubicBezTo>
                    <a:pt x="256" y="121"/>
                    <a:pt x="256" y="121"/>
                    <a:pt x="256" y="121"/>
                  </a:cubicBezTo>
                  <a:cubicBezTo>
                    <a:pt x="256" y="121"/>
                    <a:pt x="256" y="121"/>
                    <a:pt x="256" y="121"/>
                  </a:cubicBezTo>
                  <a:cubicBezTo>
                    <a:pt x="256" y="121"/>
                    <a:pt x="256" y="120"/>
                    <a:pt x="256" y="120"/>
                  </a:cubicBezTo>
                  <a:cubicBezTo>
                    <a:pt x="255" y="119"/>
                    <a:pt x="254" y="119"/>
                    <a:pt x="253" y="118"/>
                  </a:cubicBezTo>
                  <a:cubicBezTo>
                    <a:pt x="253" y="118"/>
                    <a:pt x="252" y="117"/>
                    <a:pt x="251" y="117"/>
                  </a:cubicBezTo>
                  <a:cubicBezTo>
                    <a:pt x="250" y="116"/>
                    <a:pt x="249" y="116"/>
                    <a:pt x="248" y="116"/>
                  </a:cubicBezTo>
                  <a:cubicBezTo>
                    <a:pt x="247" y="116"/>
                    <a:pt x="247" y="116"/>
                    <a:pt x="247" y="116"/>
                  </a:cubicBezTo>
                  <a:cubicBezTo>
                    <a:pt x="247" y="116"/>
                    <a:pt x="247" y="116"/>
                    <a:pt x="247" y="116"/>
                  </a:cubicBezTo>
                  <a:cubicBezTo>
                    <a:pt x="246" y="116"/>
                    <a:pt x="246" y="116"/>
                    <a:pt x="246" y="116"/>
                  </a:cubicBezTo>
                  <a:cubicBezTo>
                    <a:pt x="246" y="116"/>
                    <a:pt x="246" y="116"/>
                    <a:pt x="246" y="116"/>
                  </a:cubicBezTo>
                  <a:moveTo>
                    <a:pt x="1320" y="98"/>
                  </a:moveTo>
                  <a:cubicBezTo>
                    <a:pt x="1320" y="98"/>
                    <a:pt x="1320" y="98"/>
                    <a:pt x="1320" y="98"/>
                  </a:cubicBezTo>
                  <a:cubicBezTo>
                    <a:pt x="1319" y="98"/>
                    <a:pt x="1319" y="98"/>
                    <a:pt x="1319" y="98"/>
                  </a:cubicBezTo>
                  <a:cubicBezTo>
                    <a:pt x="1319" y="98"/>
                    <a:pt x="1319" y="98"/>
                    <a:pt x="1318" y="97"/>
                  </a:cubicBezTo>
                  <a:cubicBezTo>
                    <a:pt x="1318" y="97"/>
                    <a:pt x="1318" y="97"/>
                    <a:pt x="1318" y="97"/>
                  </a:cubicBezTo>
                  <a:cubicBezTo>
                    <a:pt x="1317" y="97"/>
                    <a:pt x="1317" y="97"/>
                    <a:pt x="1317" y="97"/>
                  </a:cubicBezTo>
                  <a:cubicBezTo>
                    <a:pt x="1317" y="97"/>
                    <a:pt x="1317" y="97"/>
                    <a:pt x="1317" y="97"/>
                  </a:cubicBezTo>
                  <a:cubicBezTo>
                    <a:pt x="1317" y="96"/>
                    <a:pt x="1317" y="96"/>
                    <a:pt x="1317" y="96"/>
                  </a:cubicBezTo>
                  <a:cubicBezTo>
                    <a:pt x="1317" y="96"/>
                    <a:pt x="1317" y="96"/>
                    <a:pt x="1317" y="96"/>
                  </a:cubicBezTo>
                  <a:cubicBezTo>
                    <a:pt x="1317" y="95"/>
                    <a:pt x="1318" y="95"/>
                    <a:pt x="1319" y="94"/>
                  </a:cubicBezTo>
                  <a:cubicBezTo>
                    <a:pt x="1320" y="93"/>
                    <a:pt x="1321" y="92"/>
                    <a:pt x="1323" y="91"/>
                  </a:cubicBezTo>
                  <a:cubicBezTo>
                    <a:pt x="1324" y="91"/>
                    <a:pt x="1326" y="90"/>
                    <a:pt x="1328" y="90"/>
                  </a:cubicBezTo>
                  <a:cubicBezTo>
                    <a:pt x="1330" y="89"/>
                    <a:pt x="1332" y="89"/>
                    <a:pt x="1334" y="89"/>
                  </a:cubicBezTo>
                  <a:cubicBezTo>
                    <a:pt x="1335" y="89"/>
                    <a:pt x="1335" y="89"/>
                    <a:pt x="1335" y="89"/>
                  </a:cubicBezTo>
                  <a:cubicBezTo>
                    <a:pt x="1335" y="89"/>
                    <a:pt x="1336" y="89"/>
                    <a:pt x="1336" y="89"/>
                  </a:cubicBezTo>
                  <a:cubicBezTo>
                    <a:pt x="1336" y="89"/>
                    <a:pt x="1336" y="89"/>
                    <a:pt x="1336" y="89"/>
                  </a:cubicBezTo>
                  <a:cubicBezTo>
                    <a:pt x="1337" y="89"/>
                    <a:pt x="1337" y="89"/>
                    <a:pt x="1337" y="89"/>
                  </a:cubicBezTo>
                  <a:cubicBezTo>
                    <a:pt x="1339" y="89"/>
                    <a:pt x="1341" y="90"/>
                    <a:pt x="1342" y="90"/>
                  </a:cubicBezTo>
                  <a:cubicBezTo>
                    <a:pt x="1343" y="90"/>
                    <a:pt x="1344" y="91"/>
                    <a:pt x="1345" y="91"/>
                  </a:cubicBezTo>
                  <a:cubicBezTo>
                    <a:pt x="1346" y="92"/>
                    <a:pt x="1347" y="92"/>
                    <a:pt x="1347" y="93"/>
                  </a:cubicBezTo>
                  <a:cubicBezTo>
                    <a:pt x="1348" y="93"/>
                    <a:pt x="1348" y="94"/>
                    <a:pt x="1348" y="94"/>
                  </a:cubicBezTo>
                  <a:cubicBezTo>
                    <a:pt x="1348" y="94"/>
                    <a:pt x="1348" y="94"/>
                    <a:pt x="1348" y="94"/>
                  </a:cubicBezTo>
                  <a:cubicBezTo>
                    <a:pt x="1348" y="95"/>
                    <a:pt x="1347" y="95"/>
                    <a:pt x="1347" y="95"/>
                  </a:cubicBezTo>
                  <a:cubicBezTo>
                    <a:pt x="1347" y="95"/>
                    <a:pt x="1347" y="95"/>
                    <a:pt x="1347" y="95"/>
                  </a:cubicBezTo>
                  <a:cubicBezTo>
                    <a:pt x="1347" y="95"/>
                    <a:pt x="1346" y="95"/>
                    <a:pt x="1346" y="95"/>
                  </a:cubicBezTo>
                  <a:cubicBezTo>
                    <a:pt x="1346" y="95"/>
                    <a:pt x="1346" y="95"/>
                    <a:pt x="1346" y="95"/>
                  </a:cubicBezTo>
                  <a:cubicBezTo>
                    <a:pt x="1345" y="95"/>
                    <a:pt x="1345" y="95"/>
                    <a:pt x="1345" y="95"/>
                  </a:cubicBezTo>
                  <a:cubicBezTo>
                    <a:pt x="1344" y="96"/>
                    <a:pt x="1344" y="96"/>
                    <a:pt x="1344" y="96"/>
                  </a:cubicBezTo>
                  <a:cubicBezTo>
                    <a:pt x="1343" y="96"/>
                    <a:pt x="1343" y="96"/>
                    <a:pt x="1343" y="96"/>
                  </a:cubicBezTo>
                  <a:cubicBezTo>
                    <a:pt x="1342" y="96"/>
                    <a:pt x="1341" y="96"/>
                    <a:pt x="1340" y="97"/>
                  </a:cubicBezTo>
                  <a:cubicBezTo>
                    <a:pt x="1340" y="97"/>
                    <a:pt x="1339" y="97"/>
                    <a:pt x="1338" y="97"/>
                  </a:cubicBezTo>
                  <a:cubicBezTo>
                    <a:pt x="1337" y="97"/>
                    <a:pt x="1336" y="98"/>
                    <a:pt x="1335" y="98"/>
                  </a:cubicBezTo>
                  <a:cubicBezTo>
                    <a:pt x="1335" y="98"/>
                    <a:pt x="1334" y="98"/>
                    <a:pt x="1333" y="98"/>
                  </a:cubicBezTo>
                  <a:cubicBezTo>
                    <a:pt x="1333" y="98"/>
                    <a:pt x="1332" y="98"/>
                    <a:pt x="1332" y="98"/>
                  </a:cubicBezTo>
                  <a:cubicBezTo>
                    <a:pt x="1332" y="98"/>
                    <a:pt x="1331" y="98"/>
                    <a:pt x="1331" y="98"/>
                  </a:cubicBezTo>
                  <a:cubicBezTo>
                    <a:pt x="1331" y="98"/>
                    <a:pt x="1330" y="97"/>
                    <a:pt x="1330" y="97"/>
                  </a:cubicBezTo>
                  <a:cubicBezTo>
                    <a:pt x="1330" y="97"/>
                    <a:pt x="1330" y="97"/>
                    <a:pt x="1329" y="97"/>
                  </a:cubicBezTo>
                  <a:cubicBezTo>
                    <a:pt x="1329" y="97"/>
                    <a:pt x="1329" y="97"/>
                    <a:pt x="1329" y="97"/>
                  </a:cubicBezTo>
                  <a:cubicBezTo>
                    <a:pt x="1329" y="97"/>
                    <a:pt x="1328" y="96"/>
                    <a:pt x="1328" y="96"/>
                  </a:cubicBezTo>
                  <a:cubicBezTo>
                    <a:pt x="1328" y="96"/>
                    <a:pt x="1328" y="96"/>
                    <a:pt x="1327" y="96"/>
                  </a:cubicBezTo>
                  <a:cubicBezTo>
                    <a:pt x="1327" y="96"/>
                    <a:pt x="1327" y="96"/>
                    <a:pt x="1327" y="96"/>
                  </a:cubicBezTo>
                  <a:cubicBezTo>
                    <a:pt x="1327" y="96"/>
                    <a:pt x="1326" y="96"/>
                    <a:pt x="1326" y="96"/>
                  </a:cubicBezTo>
                  <a:cubicBezTo>
                    <a:pt x="1326" y="96"/>
                    <a:pt x="1325" y="96"/>
                    <a:pt x="1325" y="96"/>
                  </a:cubicBezTo>
                  <a:cubicBezTo>
                    <a:pt x="1325" y="97"/>
                    <a:pt x="1325" y="97"/>
                    <a:pt x="1324" y="97"/>
                  </a:cubicBezTo>
                  <a:cubicBezTo>
                    <a:pt x="1324" y="97"/>
                    <a:pt x="1324" y="97"/>
                    <a:pt x="1324" y="97"/>
                  </a:cubicBezTo>
                  <a:cubicBezTo>
                    <a:pt x="1323" y="97"/>
                    <a:pt x="1323" y="97"/>
                    <a:pt x="1323" y="97"/>
                  </a:cubicBezTo>
                  <a:cubicBezTo>
                    <a:pt x="1322" y="97"/>
                    <a:pt x="1322" y="97"/>
                    <a:pt x="1322" y="98"/>
                  </a:cubicBezTo>
                  <a:cubicBezTo>
                    <a:pt x="1322" y="98"/>
                    <a:pt x="1321" y="98"/>
                    <a:pt x="1321" y="98"/>
                  </a:cubicBezTo>
                  <a:cubicBezTo>
                    <a:pt x="1321" y="98"/>
                    <a:pt x="1320" y="98"/>
                    <a:pt x="1320" y="98"/>
                  </a:cubicBezTo>
                  <a:moveTo>
                    <a:pt x="1334" y="88"/>
                  </a:moveTo>
                  <a:cubicBezTo>
                    <a:pt x="1332" y="88"/>
                    <a:pt x="1330" y="88"/>
                    <a:pt x="1328" y="89"/>
                  </a:cubicBezTo>
                  <a:cubicBezTo>
                    <a:pt x="1326" y="89"/>
                    <a:pt x="1324" y="90"/>
                    <a:pt x="1322" y="91"/>
                  </a:cubicBezTo>
                  <a:cubicBezTo>
                    <a:pt x="1320" y="91"/>
                    <a:pt x="1319" y="92"/>
                    <a:pt x="1318" y="93"/>
                  </a:cubicBezTo>
                  <a:cubicBezTo>
                    <a:pt x="1317" y="94"/>
                    <a:pt x="1316" y="95"/>
                    <a:pt x="1316" y="96"/>
                  </a:cubicBezTo>
                  <a:cubicBezTo>
                    <a:pt x="1316" y="96"/>
                    <a:pt x="1316" y="96"/>
                    <a:pt x="1316" y="96"/>
                  </a:cubicBezTo>
                  <a:cubicBezTo>
                    <a:pt x="1316" y="96"/>
                    <a:pt x="1316" y="97"/>
                    <a:pt x="1316" y="97"/>
                  </a:cubicBezTo>
                  <a:cubicBezTo>
                    <a:pt x="1316" y="97"/>
                    <a:pt x="1316" y="97"/>
                    <a:pt x="1316" y="97"/>
                  </a:cubicBezTo>
                  <a:cubicBezTo>
                    <a:pt x="1317" y="98"/>
                    <a:pt x="1317" y="98"/>
                    <a:pt x="1317" y="98"/>
                  </a:cubicBezTo>
                  <a:cubicBezTo>
                    <a:pt x="1318" y="98"/>
                    <a:pt x="1318" y="98"/>
                    <a:pt x="1318" y="98"/>
                  </a:cubicBezTo>
                  <a:cubicBezTo>
                    <a:pt x="1318" y="98"/>
                    <a:pt x="1318" y="99"/>
                    <a:pt x="1319" y="99"/>
                  </a:cubicBezTo>
                  <a:cubicBezTo>
                    <a:pt x="1319" y="99"/>
                    <a:pt x="1319" y="99"/>
                    <a:pt x="1319" y="99"/>
                  </a:cubicBezTo>
                  <a:cubicBezTo>
                    <a:pt x="1320" y="99"/>
                    <a:pt x="1320" y="99"/>
                    <a:pt x="1320" y="99"/>
                  </a:cubicBezTo>
                  <a:cubicBezTo>
                    <a:pt x="1321" y="99"/>
                    <a:pt x="1321" y="99"/>
                    <a:pt x="1321" y="99"/>
                  </a:cubicBezTo>
                  <a:cubicBezTo>
                    <a:pt x="1322" y="99"/>
                    <a:pt x="1322" y="99"/>
                    <a:pt x="1322" y="98"/>
                  </a:cubicBezTo>
                  <a:cubicBezTo>
                    <a:pt x="1322" y="98"/>
                    <a:pt x="1323" y="98"/>
                    <a:pt x="1323" y="98"/>
                  </a:cubicBezTo>
                  <a:cubicBezTo>
                    <a:pt x="1323" y="98"/>
                    <a:pt x="1324" y="98"/>
                    <a:pt x="1324" y="98"/>
                  </a:cubicBezTo>
                  <a:cubicBezTo>
                    <a:pt x="1324" y="98"/>
                    <a:pt x="1324" y="98"/>
                    <a:pt x="1325" y="98"/>
                  </a:cubicBezTo>
                  <a:cubicBezTo>
                    <a:pt x="1325" y="98"/>
                    <a:pt x="1325" y="97"/>
                    <a:pt x="1325" y="97"/>
                  </a:cubicBezTo>
                  <a:cubicBezTo>
                    <a:pt x="1326" y="97"/>
                    <a:pt x="1326" y="97"/>
                    <a:pt x="1326" y="97"/>
                  </a:cubicBezTo>
                  <a:cubicBezTo>
                    <a:pt x="1326" y="97"/>
                    <a:pt x="1327" y="97"/>
                    <a:pt x="1327" y="97"/>
                  </a:cubicBezTo>
                  <a:cubicBezTo>
                    <a:pt x="1327" y="97"/>
                    <a:pt x="1327" y="97"/>
                    <a:pt x="1327" y="97"/>
                  </a:cubicBezTo>
                  <a:cubicBezTo>
                    <a:pt x="1328" y="97"/>
                    <a:pt x="1328" y="97"/>
                    <a:pt x="1328" y="97"/>
                  </a:cubicBezTo>
                  <a:cubicBezTo>
                    <a:pt x="1328" y="97"/>
                    <a:pt x="1328" y="97"/>
                    <a:pt x="1328" y="98"/>
                  </a:cubicBezTo>
                  <a:cubicBezTo>
                    <a:pt x="1329" y="98"/>
                    <a:pt x="1329" y="98"/>
                    <a:pt x="1329" y="98"/>
                  </a:cubicBezTo>
                  <a:cubicBezTo>
                    <a:pt x="1329" y="98"/>
                    <a:pt x="1330" y="98"/>
                    <a:pt x="1330" y="98"/>
                  </a:cubicBezTo>
                  <a:cubicBezTo>
                    <a:pt x="1330" y="98"/>
                    <a:pt x="1330" y="98"/>
                    <a:pt x="1331" y="99"/>
                  </a:cubicBezTo>
                  <a:cubicBezTo>
                    <a:pt x="1331" y="99"/>
                    <a:pt x="1331" y="99"/>
                    <a:pt x="1332" y="99"/>
                  </a:cubicBezTo>
                  <a:cubicBezTo>
                    <a:pt x="1332" y="99"/>
                    <a:pt x="1333" y="99"/>
                    <a:pt x="1333" y="99"/>
                  </a:cubicBezTo>
                  <a:cubicBezTo>
                    <a:pt x="1334" y="99"/>
                    <a:pt x="1335" y="99"/>
                    <a:pt x="1336" y="99"/>
                  </a:cubicBezTo>
                  <a:cubicBezTo>
                    <a:pt x="1336" y="99"/>
                    <a:pt x="1337" y="98"/>
                    <a:pt x="1338" y="98"/>
                  </a:cubicBezTo>
                  <a:cubicBezTo>
                    <a:pt x="1339" y="98"/>
                    <a:pt x="1340" y="98"/>
                    <a:pt x="1341" y="98"/>
                  </a:cubicBezTo>
                  <a:cubicBezTo>
                    <a:pt x="1342" y="97"/>
                    <a:pt x="1342" y="97"/>
                    <a:pt x="1343" y="97"/>
                  </a:cubicBezTo>
                  <a:cubicBezTo>
                    <a:pt x="1343" y="97"/>
                    <a:pt x="1344" y="97"/>
                    <a:pt x="1344" y="97"/>
                  </a:cubicBezTo>
                  <a:cubicBezTo>
                    <a:pt x="1344" y="97"/>
                    <a:pt x="1345" y="96"/>
                    <a:pt x="1345" y="96"/>
                  </a:cubicBezTo>
                  <a:cubicBezTo>
                    <a:pt x="1345" y="96"/>
                    <a:pt x="1346" y="96"/>
                    <a:pt x="1346" y="96"/>
                  </a:cubicBezTo>
                  <a:cubicBezTo>
                    <a:pt x="1346" y="96"/>
                    <a:pt x="1346" y="96"/>
                    <a:pt x="1347" y="96"/>
                  </a:cubicBezTo>
                  <a:cubicBezTo>
                    <a:pt x="1347" y="96"/>
                    <a:pt x="1347" y="96"/>
                    <a:pt x="1348" y="96"/>
                  </a:cubicBezTo>
                  <a:cubicBezTo>
                    <a:pt x="1348" y="96"/>
                    <a:pt x="1348" y="95"/>
                    <a:pt x="1348" y="95"/>
                  </a:cubicBezTo>
                  <a:cubicBezTo>
                    <a:pt x="1348" y="95"/>
                    <a:pt x="1349" y="95"/>
                    <a:pt x="1349" y="95"/>
                  </a:cubicBezTo>
                  <a:cubicBezTo>
                    <a:pt x="1349" y="94"/>
                    <a:pt x="1349" y="94"/>
                    <a:pt x="1349" y="94"/>
                  </a:cubicBezTo>
                  <a:cubicBezTo>
                    <a:pt x="1349" y="93"/>
                    <a:pt x="1348" y="93"/>
                    <a:pt x="1348" y="92"/>
                  </a:cubicBezTo>
                  <a:cubicBezTo>
                    <a:pt x="1347" y="92"/>
                    <a:pt x="1347" y="91"/>
                    <a:pt x="1346" y="91"/>
                  </a:cubicBezTo>
                  <a:cubicBezTo>
                    <a:pt x="1345" y="90"/>
                    <a:pt x="1344" y="90"/>
                    <a:pt x="1342" y="89"/>
                  </a:cubicBezTo>
                  <a:cubicBezTo>
                    <a:pt x="1341" y="89"/>
                    <a:pt x="1339" y="88"/>
                    <a:pt x="1337" y="88"/>
                  </a:cubicBezTo>
                  <a:cubicBezTo>
                    <a:pt x="1337" y="88"/>
                    <a:pt x="1337" y="88"/>
                    <a:pt x="1336" y="88"/>
                  </a:cubicBezTo>
                  <a:cubicBezTo>
                    <a:pt x="1336" y="88"/>
                    <a:pt x="1336" y="88"/>
                    <a:pt x="1336" y="88"/>
                  </a:cubicBezTo>
                  <a:cubicBezTo>
                    <a:pt x="1336" y="88"/>
                    <a:pt x="1335" y="88"/>
                    <a:pt x="1335" y="88"/>
                  </a:cubicBezTo>
                  <a:cubicBezTo>
                    <a:pt x="1335" y="88"/>
                    <a:pt x="1335" y="88"/>
                    <a:pt x="1334" y="88"/>
                  </a:cubicBezTo>
                  <a:moveTo>
                    <a:pt x="497" y="68"/>
                  </a:moveTo>
                  <a:cubicBezTo>
                    <a:pt x="497" y="68"/>
                    <a:pt x="497" y="68"/>
                    <a:pt x="497" y="68"/>
                  </a:cubicBezTo>
                  <a:cubicBezTo>
                    <a:pt x="496" y="68"/>
                    <a:pt x="496" y="67"/>
                    <a:pt x="496" y="67"/>
                  </a:cubicBezTo>
                  <a:cubicBezTo>
                    <a:pt x="495" y="67"/>
                    <a:pt x="495" y="67"/>
                    <a:pt x="495" y="67"/>
                  </a:cubicBezTo>
                  <a:cubicBezTo>
                    <a:pt x="494" y="67"/>
                    <a:pt x="494" y="67"/>
                    <a:pt x="494" y="67"/>
                  </a:cubicBezTo>
                  <a:cubicBezTo>
                    <a:pt x="494" y="67"/>
                    <a:pt x="494" y="67"/>
                    <a:pt x="494" y="67"/>
                  </a:cubicBezTo>
                  <a:cubicBezTo>
                    <a:pt x="494" y="66"/>
                    <a:pt x="494" y="66"/>
                    <a:pt x="493" y="66"/>
                  </a:cubicBezTo>
                  <a:cubicBezTo>
                    <a:pt x="493" y="66"/>
                    <a:pt x="493" y="66"/>
                    <a:pt x="493" y="66"/>
                  </a:cubicBezTo>
                  <a:cubicBezTo>
                    <a:pt x="493" y="66"/>
                    <a:pt x="493" y="66"/>
                    <a:pt x="493" y="66"/>
                  </a:cubicBezTo>
                  <a:cubicBezTo>
                    <a:pt x="494" y="66"/>
                    <a:pt x="494" y="66"/>
                    <a:pt x="494" y="65"/>
                  </a:cubicBezTo>
                  <a:cubicBezTo>
                    <a:pt x="494" y="65"/>
                    <a:pt x="495" y="65"/>
                    <a:pt x="495" y="64"/>
                  </a:cubicBezTo>
                  <a:cubicBezTo>
                    <a:pt x="496" y="64"/>
                    <a:pt x="496" y="64"/>
                    <a:pt x="497" y="64"/>
                  </a:cubicBezTo>
                  <a:cubicBezTo>
                    <a:pt x="497" y="64"/>
                    <a:pt x="498" y="64"/>
                    <a:pt x="498" y="64"/>
                  </a:cubicBezTo>
                  <a:cubicBezTo>
                    <a:pt x="498" y="64"/>
                    <a:pt x="499" y="64"/>
                    <a:pt x="499" y="64"/>
                  </a:cubicBezTo>
                  <a:cubicBezTo>
                    <a:pt x="499" y="64"/>
                    <a:pt x="499" y="64"/>
                    <a:pt x="499" y="64"/>
                  </a:cubicBezTo>
                  <a:cubicBezTo>
                    <a:pt x="499" y="64"/>
                    <a:pt x="499" y="64"/>
                    <a:pt x="499" y="64"/>
                  </a:cubicBezTo>
                  <a:cubicBezTo>
                    <a:pt x="499" y="64"/>
                    <a:pt x="499" y="64"/>
                    <a:pt x="499" y="65"/>
                  </a:cubicBezTo>
                  <a:cubicBezTo>
                    <a:pt x="499" y="65"/>
                    <a:pt x="500" y="65"/>
                    <a:pt x="500" y="65"/>
                  </a:cubicBezTo>
                  <a:cubicBezTo>
                    <a:pt x="500" y="66"/>
                    <a:pt x="499" y="66"/>
                    <a:pt x="499" y="66"/>
                  </a:cubicBezTo>
                  <a:cubicBezTo>
                    <a:pt x="499" y="66"/>
                    <a:pt x="499" y="66"/>
                    <a:pt x="499" y="67"/>
                  </a:cubicBezTo>
                  <a:cubicBezTo>
                    <a:pt x="499" y="67"/>
                    <a:pt x="499" y="67"/>
                    <a:pt x="499" y="67"/>
                  </a:cubicBezTo>
                  <a:cubicBezTo>
                    <a:pt x="499" y="67"/>
                    <a:pt x="499" y="67"/>
                    <a:pt x="499" y="67"/>
                  </a:cubicBezTo>
                  <a:cubicBezTo>
                    <a:pt x="499" y="67"/>
                    <a:pt x="498" y="67"/>
                    <a:pt x="498" y="68"/>
                  </a:cubicBezTo>
                  <a:cubicBezTo>
                    <a:pt x="498" y="68"/>
                    <a:pt x="498" y="68"/>
                    <a:pt x="498" y="68"/>
                  </a:cubicBezTo>
                  <a:cubicBezTo>
                    <a:pt x="498" y="68"/>
                    <a:pt x="497" y="68"/>
                    <a:pt x="497" y="68"/>
                  </a:cubicBezTo>
                  <a:moveTo>
                    <a:pt x="498" y="63"/>
                  </a:moveTo>
                  <a:cubicBezTo>
                    <a:pt x="498" y="63"/>
                    <a:pt x="497" y="63"/>
                    <a:pt x="496" y="63"/>
                  </a:cubicBezTo>
                  <a:cubicBezTo>
                    <a:pt x="496" y="63"/>
                    <a:pt x="495" y="63"/>
                    <a:pt x="495" y="64"/>
                  </a:cubicBezTo>
                  <a:cubicBezTo>
                    <a:pt x="494" y="64"/>
                    <a:pt x="494" y="64"/>
                    <a:pt x="493" y="65"/>
                  </a:cubicBezTo>
                  <a:cubicBezTo>
                    <a:pt x="493" y="65"/>
                    <a:pt x="493" y="66"/>
                    <a:pt x="493" y="66"/>
                  </a:cubicBezTo>
                  <a:cubicBezTo>
                    <a:pt x="492" y="66"/>
                    <a:pt x="492" y="66"/>
                    <a:pt x="492" y="66"/>
                  </a:cubicBezTo>
                  <a:cubicBezTo>
                    <a:pt x="493" y="67"/>
                    <a:pt x="493" y="67"/>
                    <a:pt x="493" y="67"/>
                  </a:cubicBezTo>
                  <a:cubicBezTo>
                    <a:pt x="493" y="67"/>
                    <a:pt x="493" y="67"/>
                    <a:pt x="493" y="67"/>
                  </a:cubicBezTo>
                  <a:cubicBezTo>
                    <a:pt x="493" y="67"/>
                    <a:pt x="493" y="67"/>
                    <a:pt x="493" y="68"/>
                  </a:cubicBezTo>
                  <a:cubicBezTo>
                    <a:pt x="494" y="68"/>
                    <a:pt x="494" y="68"/>
                    <a:pt x="494" y="68"/>
                  </a:cubicBezTo>
                  <a:cubicBezTo>
                    <a:pt x="495" y="68"/>
                    <a:pt x="495" y="68"/>
                    <a:pt x="495" y="68"/>
                  </a:cubicBezTo>
                  <a:cubicBezTo>
                    <a:pt x="496" y="68"/>
                    <a:pt x="496" y="69"/>
                    <a:pt x="496" y="69"/>
                  </a:cubicBezTo>
                  <a:cubicBezTo>
                    <a:pt x="497" y="69"/>
                    <a:pt x="497" y="69"/>
                    <a:pt x="497" y="69"/>
                  </a:cubicBezTo>
                  <a:cubicBezTo>
                    <a:pt x="498" y="69"/>
                    <a:pt x="498" y="69"/>
                    <a:pt x="498" y="69"/>
                  </a:cubicBezTo>
                  <a:cubicBezTo>
                    <a:pt x="498" y="69"/>
                    <a:pt x="499" y="68"/>
                    <a:pt x="499" y="68"/>
                  </a:cubicBezTo>
                  <a:cubicBezTo>
                    <a:pt x="499" y="68"/>
                    <a:pt x="499" y="68"/>
                    <a:pt x="499" y="68"/>
                  </a:cubicBezTo>
                  <a:cubicBezTo>
                    <a:pt x="499" y="68"/>
                    <a:pt x="500" y="68"/>
                    <a:pt x="500" y="68"/>
                  </a:cubicBezTo>
                  <a:cubicBezTo>
                    <a:pt x="500" y="68"/>
                    <a:pt x="500" y="67"/>
                    <a:pt x="500" y="67"/>
                  </a:cubicBezTo>
                  <a:cubicBezTo>
                    <a:pt x="500" y="67"/>
                    <a:pt x="500" y="67"/>
                    <a:pt x="500" y="66"/>
                  </a:cubicBezTo>
                  <a:cubicBezTo>
                    <a:pt x="500" y="66"/>
                    <a:pt x="500" y="66"/>
                    <a:pt x="500" y="65"/>
                  </a:cubicBezTo>
                  <a:cubicBezTo>
                    <a:pt x="500" y="65"/>
                    <a:pt x="500" y="65"/>
                    <a:pt x="500" y="64"/>
                  </a:cubicBezTo>
                  <a:cubicBezTo>
                    <a:pt x="500" y="64"/>
                    <a:pt x="500" y="64"/>
                    <a:pt x="500" y="64"/>
                  </a:cubicBezTo>
                  <a:cubicBezTo>
                    <a:pt x="500" y="63"/>
                    <a:pt x="500" y="63"/>
                    <a:pt x="500" y="63"/>
                  </a:cubicBezTo>
                  <a:cubicBezTo>
                    <a:pt x="499" y="63"/>
                    <a:pt x="499" y="63"/>
                    <a:pt x="499" y="63"/>
                  </a:cubicBezTo>
                  <a:cubicBezTo>
                    <a:pt x="499" y="63"/>
                    <a:pt x="498" y="63"/>
                    <a:pt x="498" y="63"/>
                  </a:cubicBezTo>
                  <a:moveTo>
                    <a:pt x="424" y="63"/>
                  </a:moveTo>
                  <a:cubicBezTo>
                    <a:pt x="423" y="63"/>
                    <a:pt x="423" y="63"/>
                    <a:pt x="423" y="63"/>
                  </a:cubicBezTo>
                  <a:cubicBezTo>
                    <a:pt x="423" y="63"/>
                    <a:pt x="423" y="63"/>
                    <a:pt x="423" y="63"/>
                  </a:cubicBezTo>
                  <a:cubicBezTo>
                    <a:pt x="423" y="63"/>
                    <a:pt x="423" y="63"/>
                    <a:pt x="423" y="63"/>
                  </a:cubicBezTo>
                  <a:cubicBezTo>
                    <a:pt x="422" y="63"/>
                    <a:pt x="422" y="63"/>
                    <a:pt x="422" y="63"/>
                  </a:cubicBezTo>
                  <a:cubicBezTo>
                    <a:pt x="422" y="63"/>
                    <a:pt x="422" y="63"/>
                    <a:pt x="422" y="63"/>
                  </a:cubicBezTo>
                  <a:cubicBezTo>
                    <a:pt x="422" y="63"/>
                    <a:pt x="421" y="63"/>
                    <a:pt x="421" y="62"/>
                  </a:cubicBezTo>
                  <a:cubicBezTo>
                    <a:pt x="421" y="62"/>
                    <a:pt x="421" y="62"/>
                    <a:pt x="421" y="62"/>
                  </a:cubicBezTo>
                  <a:cubicBezTo>
                    <a:pt x="421" y="62"/>
                    <a:pt x="421" y="61"/>
                    <a:pt x="421" y="61"/>
                  </a:cubicBezTo>
                  <a:cubicBezTo>
                    <a:pt x="421" y="61"/>
                    <a:pt x="421" y="60"/>
                    <a:pt x="421" y="60"/>
                  </a:cubicBezTo>
                  <a:cubicBezTo>
                    <a:pt x="422" y="59"/>
                    <a:pt x="422" y="59"/>
                    <a:pt x="422" y="59"/>
                  </a:cubicBezTo>
                  <a:cubicBezTo>
                    <a:pt x="423" y="58"/>
                    <a:pt x="423" y="58"/>
                    <a:pt x="424" y="58"/>
                  </a:cubicBezTo>
                  <a:cubicBezTo>
                    <a:pt x="424" y="58"/>
                    <a:pt x="425" y="58"/>
                    <a:pt x="426" y="58"/>
                  </a:cubicBezTo>
                  <a:cubicBezTo>
                    <a:pt x="427" y="58"/>
                    <a:pt x="428" y="58"/>
                    <a:pt x="429" y="58"/>
                  </a:cubicBezTo>
                  <a:cubicBezTo>
                    <a:pt x="430" y="58"/>
                    <a:pt x="431" y="58"/>
                    <a:pt x="431" y="58"/>
                  </a:cubicBezTo>
                  <a:cubicBezTo>
                    <a:pt x="432" y="59"/>
                    <a:pt x="433" y="59"/>
                    <a:pt x="433" y="59"/>
                  </a:cubicBezTo>
                  <a:cubicBezTo>
                    <a:pt x="434" y="59"/>
                    <a:pt x="434" y="60"/>
                    <a:pt x="434" y="60"/>
                  </a:cubicBezTo>
                  <a:cubicBezTo>
                    <a:pt x="434" y="60"/>
                    <a:pt x="434" y="60"/>
                    <a:pt x="434" y="60"/>
                  </a:cubicBezTo>
                  <a:cubicBezTo>
                    <a:pt x="434" y="61"/>
                    <a:pt x="434" y="61"/>
                    <a:pt x="433" y="61"/>
                  </a:cubicBezTo>
                  <a:cubicBezTo>
                    <a:pt x="432" y="62"/>
                    <a:pt x="431" y="62"/>
                    <a:pt x="430" y="62"/>
                  </a:cubicBezTo>
                  <a:cubicBezTo>
                    <a:pt x="429" y="63"/>
                    <a:pt x="428" y="63"/>
                    <a:pt x="427" y="63"/>
                  </a:cubicBezTo>
                  <a:cubicBezTo>
                    <a:pt x="426" y="63"/>
                    <a:pt x="424" y="63"/>
                    <a:pt x="424" y="63"/>
                  </a:cubicBezTo>
                  <a:moveTo>
                    <a:pt x="426" y="57"/>
                  </a:moveTo>
                  <a:cubicBezTo>
                    <a:pt x="425" y="57"/>
                    <a:pt x="424" y="57"/>
                    <a:pt x="423" y="57"/>
                  </a:cubicBezTo>
                  <a:cubicBezTo>
                    <a:pt x="423" y="57"/>
                    <a:pt x="422" y="58"/>
                    <a:pt x="422" y="58"/>
                  </a:cubicBezTo>
                  <a:cubicBezTo>
                    <a:pt x="421" y="58"/>
                    <a:pt x="421" y="59"/>
                    <a:pt x="421" y="60"/>
                  </a:cubicBezTo>
                  <a:cubicBezTo>
                    <a:pt x="420" y="60"/>
                    <a:pt x="420" y="61"/>
                    <a:pt x="420" y="61"/>
                  </a:cubicBezTo>
                  <a:cubicBezTo>
                    <a:pt x="420" y="62"/>
                    <a:pt x="420" y="62"/>
                    <a:pt x="420" y="62"/>
                  </a:cubicBezTo>
                  <a:cubicBezTo>
                    <a:pt x="420" y="63"/>
                    <a:pt x="420" y="63"/>
                    <a:pt x="421" y="63"/>
                  </a:cubicBezTo>
                  <a:cubicBezTo>
                    <a:pt x="421" y="63"/>
                    <a:pt x="421" y="64"/>
                    <a:pt x="421" y="64"/>
                  </a:cubicBezTo>
                  <a:cubicBezTo>
                    <a:pt x="421" y="64"/>
                    <a:pt x="422" y="64"/>
                    <a:pt x="422" y="64"/>
                  </a:cubicBezTo>
                  <a:cubicBezTo>
                    <a:pt x="422" y="64"/>
                    <a:pt x="422" y="64"/>
                    <a:pt x="422" y="64"/>
                  </a:cubicBezTo>
                  <a:cubicBezTo>
                    <a:pt x="423" y="64"/>
                    <a:pt x="423" y="64"/>
                    <a:pt x="423" y="64"/>
                  </a:cubicBezTo>
                  <a:cubicBezTo>
                    <a:pt x="423" y="64"/>
                    <a:pt x="423" y="64"/>
                    <a:pt x="423" y="64"/>
                  </a:cubicBezTo>
                  <a:cubicBezTo>
                    <a:pt x="423" y="64"/>
                    <a:pt x="423" y="64"/>
                    <a:pt x="424" y="64"/>
                  </a:cubicBezTo>
                  <a:cubicBezTo>
                    <a:pt x="424" y="64"/>
                    <a:pt x="425" y="64"/>
                    <a:pt x="427" y="64"/>
                  </a:cubicBezTo>
                  <a:cubicBezTo>
                    <a:pt x="428" y="64"/>
                    <a:pt x="429" y="63"/>
                    <a:pt x="430" y="63"/>
                  </a:cubicBezTo>
                  <a:cubicBezTo>
                    <a:pt x="431" y="63"/>
                    <a:pt x="433" y="63"/>
                    <a:pt x="433" y="62"/>
                  </a:cubicBezTo>
                  <a:cubicBezTo>
                    <a:pt x="434" y="62"/>
                    <a:pt x="435" y="61"/>
                    <a:pt x="435" y="61"/>
                  </a:cubicBezTo>
                  <a:cubicBezTo>
                    <a:pt x="435" y="61"/>
                    <a:pt x="435" y="61"/>
                    <a:pt x="435" y="61"/>
                  </a:cubicBezTo>
                  <a:cubicBezTo>
                    <a:pt x="435" y="60"/>
                    <a:pt x="435" y="60"/>
                    <a:pt x="435" y="60"/>
                  </a:cubicBezTo>
                  <a:cubicBezTo>
                    <a:pt x="435" y="60"/>
                    <a:pt x="435" y="60"/>
                    <a:pt x="435" y="60"/>
                  </a:cubicBezTo>
                  <a:cubicBezTo>
                    <a:pt x="435" y="60"/>
                    <a:pt x="435" y="60"/>
                    <a:pt x="435" y="59"/>
                  </a:cubicBezTo>
                  <a:cubicBezTo>
                    <a:pt x="435" y="59"/>
                    <a:pt x="435" y="59"/>
                    <a:pt x="434" y="58"/>
                  </a:cubicBezTo>
                  <a:cubicBezTo>
                    <a:pt x="433" y="58"/>
                    <a:pt x="433" y="58"/>
                    <a:pt x="432" y="57"/>
                  </a:cubicBezTo>
                  <a:cubicBezTo>
                    <a:pt x="431" y="57"/>
                    <a:pt x="430" y="57"/>
                    <a:pt x="429" y="57"/>
                  </a:cubicBezTo>
                  <a:cubicBezTo>
                    <a:pt x="428" y="57"/>
                    <a:pt x="427" y="57"/>
                    <a:pt x="426" y="57"/>
                  </a:cubicBezTo>
                  <a:moveTo>
                    <a:pt x="1016" y="61"/>
                  </a:moveTo>
                  <a:cubicBezTo>
                    <a:pt x="1014" y="61"/>
                    <a:pt x="1012" y="61"/>
                    <a:pt x="1010" y="61"/>
                  </a:cubicBezTo>
                  <a:cubicBezTo>
                    <a:pt x="1008" y="61"/>
                    <a:pt x="1006" y="61"/>
                    <a:pt x="1004" y="60"/>
                  </a:cubicBezTo>
                  <a:cubicBezTo>
                    <a:pt x="1002" y="60"/>
                    <a:pt x="1000" y="60"/>
                    <a:pt x="999" y="59"/>
                  </a:cubicBezTo>
                  <a:cubicBezTo>
                    <a:pt x="997" y="59"/>
                    <a:pt x="996" y="58"/>
                    <a:pt x="996" y="58"/>
                  </a:cubicBezTo>
                  <a:cubicBezTo>
                    <a:pt x="996" y="58"/>
                    <a:pt x="996" y="58"/>
                    <a:pt x="996" y="58"/>
                  </a:cubicBezTo>
                  <a:cubicBezTo>
                    <a:pt x="996" y="57"/>
                    <a:pt x="996" y="57"/>
                    <a:pt x="996" y="57"/>
                  </a:cubicBezTo>
                  <a:cubicBezTo>
                    <a:pt x="996" y="57"/>
                    <a:pt x="996" y="57"/>
                    <a:pt x="996" y="57"/>
                  </a:cubicBezTo>
                  <a:cubicBezTo>
                    <a:pt x="996" y="57"/>
                    <a:pt x="996" y="57"/>
                    <a:pt x="996" y="57"/>
                  </a:cubicBezTo>
                  <a:cubicBezTo>
                    <a:pt x="997" y="56"/>
                    <a:pt x="997" y="56"/>
                    <a:pt x="998" y="55"/>
                  </a:cubicBezTo>
                  <a:cubicBezTo>
                    <a:pt x="998" y="55"/>
                    <a:pt x="999" y="54"/>
                    <a:pt x="1000" y="54"/>
                  </a:cubicBezTo>
                  <a:cubicBezTo>
                    <a:pt x="1001" y="53"/>
                    <a:pt x="1002" y="53"/>
                    <a:pt x="1003" y="52"/>
                  </a:cubicBezTo>
                  <a:cubicBezTo>
                    <a:pt x="1004" y="52"/>
                    <a:pt x="1006" y="52"/>
                    <a:pt x="1007" y="52"/>
                  </a:cubicBezTo>
                  <a:cubicBezTo>
                    <a:pt x="1007" y="52"/>
                    <a:pt x="1007" y="52"/>
                    <a:pt x="1007" y="52"/>
                  </a:cubicBezTo>
                  <a:cubicBezTo>
                    <a:pt x="1008" y="52"/>
                    <a:pt x="1008" y="52"/>
                    <a:pt x="1008" y="52"/>
                  </a:cubicBezTo>
                  <a:cubicBezTo>
                    <a:pt x="1008" y="52"/>
                    <a:pt x="1008" y="52"/>
                    <a:pt x="1008" y="52"/>
                  </a:cubicBezTo>
                  <a:cubicBezTo>
                    <a:pt x="1009" y="52"/>
                    <a:pt x="1009" y="52"/>
                    <a:pt x="1009" y="52"/>
                  </a:cubicBezTo>
                  <a:cubicBezTo>
                    <a:pt x="1010" y="52"/>
                    <a:pt x="1012" y="53"/>
                    <a:pt x="1013" y="53"/>
                  </a:cubicBezTo>
                  <a:cubicBezTo>
                    <a:pt x="1014" y="54"/>
                    <a:pt x="1016" y="55"/>
                    <a:pt x="1017" y="56"/>
                  </a:cubicBezTo>
                  <a:cubicBezTo>
                    <a:pt x="1018" y="56"/>
                    <a:pt x="1019" y="57"/>
                    <a:pt x="1020" y="58"/>
                  </a:cubicBezTo>
                  <a:cubicBezTo>
                    <a:pt x="1020" y="59"/>
                    <a:pt x="1021" y="60"/>
                    <a:pt x="1021" y="60"/>
                  </a:cubicBezTo>
                  <a:cubicBezTo>
                    <a:pt x="1021" y="60"/>
                    <a:pt x="1021" y="60"/>
                    <a:pt x="1021" y="61"/>
                  </a:cubicBezTo>
                  <a:cubicBezTo>
                    <a:pt x="1021" y="61"/>
                    <a:pt x="1021" y="61"/>
                    <a:pt x="1021" y="61"/>
                  </a:cubicBezTo>
                  <a:cubicBezTo>
                    <a:pt x="1021" y="61"/>
                    <a:pt x="1020" y="61"/>
                    <a:pt x="1020" y="61"/>
                  </a:cubicBezTo>
                  <a:cubicBezTo>
                    <a:pt x="1020" y="61"/>
                    <a:pt x="1020" y="61"/>
                    <a:pt x="1020" y="61"/>
                  </a:cubicBezTo>
                  <a:cubicBezTo>
                    <a:pt x="1020" y="61"/>
                    <a:pt x="1019" y="61"/>
                    <a:pt x="1019" y="61"/>
                  </a:cubicBezTo>
                  <a:cubicBezTo>
                    <a:pt x="1019" y="61"/>
                    <a:pt x="1019" y="61"/>
                    <a:pt x="1018" y="61"/>
                  </a:cubicBezTo>
                  <a:cubicBezTo>
                    <a:pt x="1018" y="61"/>
                    <a:pt x="1018" y="61"/>
                    <a:pt x="1017" y="61"/>
                  </a:cubicBezTo>
                  <a:cubicBezTo>
                    <a:pt x="1017" y="61"/>
                    <a:pt x="1017" y="61"/>
                    <a:pt x="1016" y="61"/>
                  </a:cubicBezTo>
                  <a:moveTo>
                    <a:pt x="1007" y="51"/>
                  </a:moveTo>
                  <a:cubicBezTo>
                    <a:pt x="1005" y="51"/>
                    <a:pt x="1004" y="51"/>
                    <a:pt x="1003" y="52"/>
                  </a:cubicBezTo>
                  <a:cubicBezTo>
                    <a:pt x="1001" y="52"/>
                    <a:pt x="1000" y="53"/>
                    <a:pt x="999" y="53"/>
                  </a:cubicBezTo>
                  <a:cubicBezTo>
                    <a:pt x="998" y="54"/>
                    <a:pt x="997" y="54"/>
                    <a:pt x="996" y="55"/>
                  </a:cubicBezTo>
                  <a:cubicBezTo>
                    <a:pt x="996" y="56"/>
                    <a:pt x="995" y="56"/>
                    <a:pt x="995" y="57"/>
                  </a:cubicBezTo>
                  <a:cubicBezTo>
                    <a:pt x="995" y="57"/>
                    <a:pt x="995" y="57"/>
                    <a:pt x="995" y="57"/>
                  </a:cubicBezTo>
                  <a:cubicBezTo>
                    <a:pt x="995" y="57"/>
                    <a:pt x="995" y="57"/>
                    <a:pt x="995" y="58"/>
                  </a:cubicBezTo>
                  <a:cubicBezTo>
                    <a:pt x="995" y="58"/>
                    <a:pt x="995" y="58"/>
                    <a:pt x="995" y="58"/>
                  </a:cubicBezTo>
                  <a:cubicBezTo>
                    <a:pt x="995" y="58"/>
                    <a:pt x="995" y="58"/>
                    <a:pt x="995" y="58"/>
                  </a:cubicBezTo>
                  <a:cubicBezTo>
                    <a:pt x="996" y="59"/>
                    <a:pt x="997" y="59"/>
                    <a:pt x="998" y="60"/>
                  </a:cubicBezTo>
                  <a:cubicBezTo>
                    <a:pt x="1000" y="61"/>
                    <a:pt x="1002" y="61"/>
                    <a:pt x="1004" y="61"/>
                  </a:cubicBezTo>
                  <a:cubicBezTo>
                    <a:pt x="1006" y="62"/>
                    <a:pt x="1008" y="62"/>
                    <a:pt x="1011" y="62"/>
                  </a:cubicBezTo>
                  <a:cubicBezTo>
                    <a:pt x="1013" y="62"/>
                    <a:pt x="1015" y="62"/>
                    <a:pt x="1016" y="62"/>
                  </a:cubicBezTo>
                  <a:cubicBezTo>
                    <a:pt x="1017" y="62"/>
                    <a:pt x="1017" y="62"/>
                    <a:pt x="1017" y="62"/>
                  </a:cubicBezTo>
                  <a:cubicBezTo>
                    <a:pt x="1018" y="62"/>
                    <a:pt x="1018" y="62"/>
                    <a:pt x="1019" y="62"/>
                  </a:cubicBezTo>
                  <a:cubicBezTo>
                    <a:pt x="1019" y="62"/>
                    <a:pt x="1019" y="62"/>
                    <a:pt x="1019" y="62"/>
                  </a:cubicBezTo>
                  <a:cubicBezTo>
                    <a:pt x="1020" y="62"/>
                    <a:pt x="1020" y="62"/>
                    <a:pt x="1020" y="62"/>
                  </a:cubicBezTo>
                  <a:cubicBezTo>
                    <a:pt x="1020" y="62"/>
                    <a:pt x="1021" y="62"/>
                    <a:pt x="1021" y="62"/>
                  </a:cubicBezTo>
                  <a:cubicBezTo>
                    <a:pt x="1021" y="62"/>
                    <a:pt x="1021" y="62"/>
                    <a:pt x="1021" y="61"/>
                  </a:cubicBezTo>
                  <a:cubicBezTo>
                    <a:pt x="1022" y="61"/>
                    <a:pt x="1022" y="61"/>
                    <a:pt x="1022" y="61"/>
                  </a:cubicBezTo>
                  <a:cubicBezTo>
                    <a:pt x="1022" y="61"/>
                    <a:pt x="1022" y="60"/>
                    <a:pt x="1022" y="60"/>
                  </a:cubicBezTo>
                  <a:cubicBezTo>
                    <a:pt x="1022" y="60"/>
                    <a:pt x="1021" y="59"/>
                    <a:pt x="1021" y="58"/>
                  </a:cubicBezTo>
                  <a:cubicBezTo>
                    <a:pt x="1020" y="57"/>
                    <a:pt x="1019" y="56"/>
                    <a:pt x="1018" y="55"/>
                  </a:cubicBezTo>
                  <a:cubicBezTo>
                    <a:pt x="1016" y="54"/>
                    <a:pt x="1015" y="53"/>
                    <a:pt x="1013" y="53"/>
                  </a:cubicBezTo>
                  <a:cubicBezTo>
                    <a:pt x="1012" y="52"/>
                    <a:pt x="1010" y="51"/>
                    <a:pt x="1009" y="51"/>
                  </a:cubicBezTo>
                  <a:cubicBezTo>
                    <a:pt x="1009" y="51"/>
                    <a:pt x="1009" y="51"/>
                    <a:pt x="1008" y="51"/>
                  </a:cubicBezTo>
                  <a:cubicBezTo>
                    <a:pt x="1008" y="51"/>
                    <a:pt x="1008" y="51"/>
                    <a:pt x="1008" y="51"/>
                  </a:cubicBezTo>
                  <a:cubicBezTo>
                    <a:pt x="1008" y="51"/>
                    <a:pt x="1008" y="51"/>
                    <a:pt x="1007" y="51"/>
                  </a:cubicBezTo>
                  <a:cubicBezTo>
                    <a:pt x="1007" y="51"/>
                    <a:pt x="1007" y="51"/>
                    <a:pt x="1007" y="51"/>
                  </a:cubicBezTo>
                  <a:moveTo>
                    <a:pt x="995" y="49"/>
                  </a:moveTo>
                  <a:cubicBezTo>
                    <a:pt x="995" y="49"/>
                    <a:pt x="995" y="49"/>
                    <a:pt x="994" y="49"/>
                  </a:cubicBezTo>
                  <a:cubicBezTo>
                    <a:pt x="994" y="49"/>
                    <a:pt x="994" y="49"/>
                    <a:pt x="994" y="49"/>
                  </a:cubicBezTo>
                  <a:cubicBezTo>
                    <a:pt x="993" y="49"/>
                    <a:pt x="993" y="49"/>
                    <a:pt x="993" y="49"/>
                  </a:cubicBezTo>
                  <a:cubicBezTo>
                    <a:pt x="993" y="49"/>
                    <a:pt x="993" y="49"/>
                    <a:pt x="992" y="49"/>
                  </a:cubicBezTo>
                  <a:cubicBezTo>
                    <a:pt x="992" y="49"/>
                    <a:pt x="992" y="49"/>
                    <a:pt x="992" y="48"/>
                  </a:cubicBezTo>
                  <a:cubicBezTo>
                    <a:pt x="992" y="48"/>
                    <a:pt x="992" y="48"/>
                    <a:pt x="992" y="48"/>
                  </a:cubicBezTo>
                  <a:cubicBezTo>
                    <a:pt x="992" y="48"/>
                    <a:pt x="991" y="48"/>
                    <a:pt x="991" y="48"/>
                  </a:cubicBezTo>
                  <a:cubicBezTo>
                    <a:pt x="991" y="48"/>
                    <a:pt x="991" y="48"/>
                    <a:pt x="991" y="48"/>
                  </a:cubicBezTo>
                  <a:cubicBezTo>
                    <a:pt x="991" y="48"/>
                    <a:pt x="992" y="47"/>
                    <a:pt x="992" y="47"/>
                  </a:cubicBezTo>
                  <a:cubicBezTo>
                    <a:pt x="992" y="47"/>
                    <a:pt x="993" y="46"/>
                    <a:pt x="994" y="46"/>
                  </a:cubicBezTo>
                  <a:cubicBezTo>
                    <a:pt x="994" y="46"/>
                    <a:pt x="995" y="46"/>
                    <a:pt x="996" y="45"/>
                  </a:cubicBezTo>
                  <a:cubicBezTo>
                    <a:pt x="996" y="45"/>
                    <a:pt x="997" y="45"/>
                    <a:pt x="998" y="45"/>
                  </a:cubicBezTo>
                  <a:cubicBezTo>
                    <a:pt x="998" y="45"/>
                    <a:pt x="998" y="45"/>
                    <a:pt x="998" y="45"/>
                  </a:cubicBezTo>
                  <a:cubicBezTo>
                    <a:pt x="999" y="45"/>
                    <a:pt x="999" y="45"/>
                    <a:pt x="999" y="45"/>
                  </a:cubicBezTo>
                  <a:cubicBezTo>
                    <a:pt x="999" y="45"/>
                    <a:pt x="999" y="45"/>
                    <a:pt x="999" y="46"/>
                  </a:cubicBezTo>
                  <a:cubicBezTo>
                    <a:pt x="999" y="46"/>
                    <a:pt x="999" y="46"/>
                    <a:pt x="999" y="46"/>
                  </a:cubicBezTo>
                  <a:cubicBezTo>
                    <a:pt x="999" y="46"/>
                    <a:pt x="999" y="46"/>
                    <a:pt x="999" y="47"/>
                  </a:cubicBezTo>
                  <a:cubicBezTo>
                    <a:pt x="999" y="47"/>
                    <a:pt x="999" y="47"/>
                    <a:pt x="999" y="47"/>
                  </a:cubicBezTo>
                  <a:cubicBezTo>
                    <a:pt x="999" y="47"/>
                    <a:pt x="999" y="48"/>
                    <a:pt x="999" y="48"/>
                  </a:cubicBezTo>
                  <a:cubicBezTo>
                    <a:pt x="999" y="48"/>
                    <a:pt x="998" y="48"/>
                    <a:pt x="998" y="48"/>
                  </a:cubicBezTo>
                  <a:cubicBezTo>
                    <a:pt x="998" y="48"/>
                    <a:pt x="998" y="48"/>
                    <a:pt x="998" y="49"/>
                  </a:cubicBezTo>
                  <a:cubicBezTo>
                    <a:pt x="997" y="49"/>
                    <a:pt x="997" y="49"/>
                    <a:pt x="997" y="49"/>
                  </a:cubicBezTo>
                  <a:cubicBezTo>
                    <a:pt x="996" y="49"/>
                    <a:pt x="996" y="49"/>
                    <a:pt x="996" y="49"/>
                  </a:cubicBezTo>
                  <a:cubicBezTo>
                    <a:pt x="996" y="49"/>
                    <a:pt x="995" y="49"/>
                    <a:pt x="995" y="49"/>
                  </a:cubicBezTo>
                  <a:moveTo>
                    <a:pt x="998" y="44"/>
                  </a:moveTo>
                  <a:cubicBezTo>
                    <a:pt x="997" y="44"/>
                    <a:pt x="996" y="44"/>
                    <a:pt x="996" y="44"/>
                  </a:cubicBezTo>
                  <a:cubicBezTo>
                    <a:pt x="995" y="45"/>
                    <a:pt x="994" y="45"/>
                    <a:pt x="993" y="45"/>
                  </a:cubicBezTo>
                  <a:cubicBezTo>
                    <a:pt x="992" y="46"/>
                    <a:pt x="992" y="46"/>
                    <a:pt x="991" y="46"/>
                  </a:cubicBezTo>
                  <a:cubicBezTo>
                    <a:pt x="991" y="47"/>
                    <a:pt x="990" y="47"/>
                    <a:pt x="990" y="48"/>
                  </a:cubicBezTo>
                  <a:cubicBezTo>
                    <a:pt x="990" y="48"/>
                    <a:pt x="990" y="48"/>
                    <a:pt x="990" y="48"/>
                  </a:cubicBezTo>
                  <a:cubicBezTo>
                    <a:pt x="990" y="48"/>
                    <a:pt x="990" y="48"/>
                    <a:pt x="991" y="49"/>
                  </a:cubicBezTo>
                  <a:cubicBezTo>
                    <a:pt x="991" y="49"/>
                    <a:pt x="991" y="49"/>
                    <a:pt x="991" y="49"/>
                  </a:cubicBezTo>
                  <a:cubicBezTo>
                    <a:pt x="991" y="49"/>
                    <a:pt x="992" y="49"/>
                    <a:pt x="992" y="49"/>
                  </a:cubicBezTo>
                  <a:cubicBezTo>
                    <a:pt x="992" y="50"/>
                    <a:pt x="992" y="50"/>
                    <a:pt x="993" y="50"/>
                  </a:cubicBezTo>
                  <a:cubicBezTo>
                    <a:pt x="993" y="50"/>
                    <a:pt x="993" y="50"/>
                    <a:pt x="993" y="50"/>
                  </a:cubicBezTo>
                  <a:cubicBezTo>
                    <a:pt x="994" y="50"/>
                    <a:pt x="994" y="50"/>
                    <a:pt x="994" y="50"/>
                  </a:cubicBezTo>
                  <a:cubicBezTo>
                    <a:pt x="995" y="50"/>
                    <a:pt x="995" y="50"/>
                    <a:pt x="995" y="50"/>
                  </a:cubicBezTo>
                  <a:cubicBezTo>
                    <a:pt x="995" y="50"/>
                    <a:pt x="996" y="50"/>
                    <a:pt x="996" y="50"/>
                  </a:cubicBezTo>
                  <a:cubicBezTo>
                    <a:pt x="996" y="50"/>
                    <a:pt x="996" y="50"/>
                    <a:pt x="997" y="50"/>
                  </a:cubicBezTo>
                  <a:cubicBezTo>
                    <a:pt x="997" y="50"/>
                    <a:pt x="997" y="50"/>
                    <a:pt x="998" y="50"/>
                  </a:cubicBezTo>
                  <a:cubicBezTo>
                    <a:pt x="998" y="49"/>
                    <a:pt x="998" y="49"/>
                    <a:pt x="999" y="49"/>
                  </a:cubicBezTo>
                  <a:cubicBezTo>
                    <a:pt x="999" y="49"/>
                    <a:pt x="999" y="49"/>
                    <a:pt x="999" y="48"/>
                  </a:cubicBezTo>
                  <a:cubicBezTo>
                    <a:pt x="1000" y="48"/>
                    <a:pt x="1000" y="48"/>
                    <a:pt x="1000" y="48"/>
                  </a:cubicBezTo>
                  <a:cubicBezTo>
                    <a:pt x="1000" y="47"/>
                    <a:pt x="1000" y="47"/>
                    <a:pt x="1000" y="47"/>
                  </a:cubicBezTo>
                  <a:cubicBezTo>
                    <a:pt x="1000" y="47"/>
                    <a:pt x="1000" y="46"/>
                    <a:pt x="1000" y="46"/>
                  </a:cubicBezTo>
                  <a:cubicBezTo>
                    <a:pt x="1000" y="46"/>
                    <a:pt x="1000" y="46"/>
                    <a:pt x="1000" y="45"/>
                  </a:cubicBezTo>
                  <a:cubicBezTo>
                    <a:pt x="1000" y="45"/>
                    <a:pt x="1000" y="45"/>
                    <a:pt x="1000" y="45"/>
                  </a:cubicBezTo>
                  <a:cubicBezTo>
                    <a:pt x="1000" y="45"/>
                    <a:pt x="999" y="45"/>
                    <a:pt x="999" y="44"/>
                  </a:cubicBezTo>
                  <a:cubicBezTo>
                    <a:pt x="999" y="44"/>
                    <a:pt x="998" y="44"/>
                    <a:pt x="998" y="44"/>
                  </a:cubicBezTo>
                  <a:moveTo>
                    <a:pt x="759" y="47"/>
                  </a:moveTo>
                  <a:cubicBezTo>
                    <a:pt x="759" y="47"/>
                    <a:pt x="758" y="47"/>
                    <a:pt x="758" y="46"/>
                  </a:cubicBezTo>
                  <a:cubicBezTo>
                    <a:pt x="757" y="46"/>
                    <a:pt x="757" y="46"/>
                    <a:pt x="756" y="46"/>
                  </a:cubicBezTo>
                  <a:cubicBezTo>
                    <a:pt x="756" y="46"/>
                    <a:pt x="755" y="46"/>
                    <a:pt x="755" y="46"/>
                  </a:cubicBezTo>
                  <a:cubicBezTo>
                    <a:pt x="755" y="46"/>
                    <a:pt x="754" y="45"/>
                    <a:pt x="754" y="45"/>
                  </a:cubicBezTo>
                  <a:cubicBezTo>
                    <a:pt x="754" y="45"/>
                    <a:pt x="754" y="45"/>
                    <a:pt x="754" y="45"/>
                  </a:cubicBezTo>
                  <a:cubicBezTo>
                    <a:pt x="754" y="45"/>
                    <a:pt x="754" y="45"/>
                    <a:pt x="754" y="45"/>
                  </a:cubicBezTo>
                  <a:cubicBezTo>
                    <a:pt x="754" y="45"/>
                    <a:pt x="755" y="44"/>
                    <a:pt x="755" y="44"/>
                  </a:cubicBezTo>
                  <a:cubicBezTo>
                    <a:pt x="755" y="44"/>
                    <a:pt x="755" y="44"/>
                    <a:pt x="755" y="44"/>
                  </a:cubicBezTo>
                  <a:cubicBezTo>
                    <a:pt x="756" y="44"/>
                    <a:pt x="756" y="44"/>
                    <a:pt x="756" y="44"/>
                  </a:cubicBezTo>
                  <a:cubicBezTo>
                    <a:pt x="756" y="44"/>
                    <a:pt x="757" y="44"/>
                    <a:pt x="757" y="44"/>
                  </a:cubicBezTo>
                  <a:cubicBezTo>
                    <a:pt x="757" y="43"/>
                    <a:pt x="758" y="43"/>
                    <a:pt x="758" y="43"/>
                  </a:cubicBezTo>
                  <a:cubicBezTo>
                    <a:pt x="758" y="43"/>
                    <a:pt x="758" y="43"/>
                    <a:pt x="759" y="43"/>
                  </a:cubicBezTo>
                  <a:cubicBezTo>
                    <a:pt x="759" y="42"/>
                    <a:pt x="759" y="42"/>
                    <a:pt x="759" y="42"/>
                  </a:cubicBezTo>
                  <a:cubicBezTo>
                    <a:pt x="759" y="42"/>
                    <a:pt x="759" y="42"/>
                    <a:pt x="760" y="41"/>
                  </a:cubicBezTo>
                  <a:cubicBezTo>
                    <a:pt x="760" y="41"/>
                    <a:pt x="760" y="41"/>
                    <a:pt x="761" y="41"/>
                  </a:cubicBezTo>
                  <a:cubicBezTo>
                    <a:pt x="761" y="41"/>
                    <a:pt x="761" y="41"/>
                    <a:pt x="762" y="41"/>
                  </a:cubicBezTo>
                  <a:cubicBezTo>
                    <a:pt x="762" y="41"/>
                    <a:pt x="763" y="41"/>
                    <a:pt x="763" y="41"/>
                  </a:cubicBezTo>
                  <a:cubicBezTo>
                    <a:pt x="764" y="41"/>
                    <a:pt x="764" y="41"/>
                    <a:pt x="765" y="41"/>
                  </a:cubicBezTo>
                  <a:cubicBezTo>
                    <a:pt x="765" y="41"/>
                    <a:pt x="766" y="41"/>
                    <a:pt x="766" y="41"/>
                  </a:cubicBezTo>
                  <a:cubicBezTo>
                    <a:pt x="766" y="41"/>
                    <a:pt x="767" y="41"/>
                    <a:pt x="767" y="41"/>
                  </a:cubicBezTo>
                  <a:cubicBezTo>
                    <a:pt x="767" y="42"/>
                    <a:pt x="768" y="42"/>
                    <a:pt x="768" y="42"/>
                  </a:cubicBezTo>
                  <a:cubicBezTo>
                    <a:pt x="768" y="42"/>
                    <a:pt x="768" y="42"/>
                    <a:pt x="768" y="42"/>
                  </a:cubicBezTo>
                  <a:cubicBezTo>
                    <a:pt x="768" y="42"/>
                    <a:pt x="768" y="42"/>
                    <a:pt x="768" y="42"/>
                  </a:cubicBezTo>
                  <a:cubicBezTo>
                    <a:pt x="768" y="43"/>
                    <a:pt x="768" y="43"/>
                    <a:pt x="768" y="43"/>
                  </a:cubicBezTo>
                  <a:cubicBezTo>
                    <a:pt x="768" y="43"/>
                    <a:pt x="768" y="43"/>
                    <a:pt x="768" y="43"/>
                  </a:cubicBezTo>
                  <a:cubicBezTo>
                    <a:pt x="768" y="44"/>
                    <a:pt x="768" y="44"/>
                    <a:pt x="767" y="44"/>
                  </a:cubicBezTo>
                  <a:cubicBezTo>
                    <a:pt x="767" y="45"/>
                    <a:pt x="766" y="45"/>
                    <a:pt x="765" y="46"/>
                  </a:cubicBezTo>
                  <a:cubicBezTo>
                    <a:pt x="764" y="46"/>
                    <a:pt x="763" y="46"/>
                    <a:pt x="762" y="46"/>
                  </a:cubicBezTo>
                  <a:cubicBezTo>
                    <a:pt x="761" y="46"/>
                    <a:pt x="760" y="47"/>
                    <a:pt x="759" y="47"/>
                  </a:cubicBezTo>
                  <a:moveTo>
                    <a:pt x="763" y="40"/>
                  </a:moveTo>
                  <a:cubicBezTo>
                    <a:pt x="763" y="40"/>
                    <a:pt x="762" y="40"/>
                    <a:pt x="762" y="40"/>
                  </a:cubicBezTo>
                  <a:cubicBezTo>
                    <a:pt x="761" y="40"/>
                    <a:pt x="761" y="40"/>
                    <a:pt x="760" y="40"/>
                  </a:cubicBezTo>
                  <a:cubicBezTo>
                    <a:pt x="760" y="40"/>
                    <a:pt x="759" y="40"/>
                    <a:pt x="759" y="41"/>
                  </a:cubicBezTo>
                  <a:cubicBezTo>
                    <a:pt x="759" y="41"/>
                    <a:pt x="758" y="41"/>
                    <a:pt x="758" y="41"/>
                  </a:cubicBezTo>
                  <a:cubicBezTo>
                    <a:pt x="758" y="42"/>
                    <a:pt x="758" y="42"/>
                    <a:pt x="758" y="42"/>
                  </a:cubicBezTo>
                  <a:cubicBezTo>
                    <a:pt x="758" y="42"/>
                    <a:pt x="757" y="42"/>
                    <a:pt x="757" y="42"/>
                  </a:cubicBezTo>
                  <a:cubicBezTo>
                    <a:pt x="757" y="42"/>
                    <a:pt x="757" y="43"/>
                    <a:pt x="756" y="43"/>
                  </a:cubicBezTo>
                  <a:cubicBezTo>
                    <a:pt x="756" y="43"/>
                    <a:pt x="756" y="43"/>
                    <a:pt x="756" y="43"/>
                  </a:cubicBezTo>
                  <a:cubicBezTo>
                    <a:pt x="755" y="43"/>
                    <a:pt x="755" y="43"/>
                    <a:pt x="755" y="43"/>
                  </a:cubicBezTo>
                  <a:cubicBezTo>
                    <a:pt x="754" y="43"/>
                    <a:pt x="754" y="44"/>
                    <a:pt x="754" y="44"/>
                  </a:cubicBezTo>
                  <a:cubicBezTo>
                    <a:pt x="754" y="44"/>
                    <a:pt x="754" y="44"/>
                    <a:pt x="753" y="44"/>
                  </a:cubicBezTo>
                  <a:cubicBezTo>
                    <a:pt x="753" y="44"/>
                    <a:pt x="753" y="44"/>
                    <a:pt x="753" y="45"/>
                  </a:cubicBezTo>
                  <a:cubicBezTo>
                    <a:pt x="753" y="45"/>
                    <a:pt x="753" y="45"/>
                    <a:pt x="753" y="45"/>
                  </a:cubicBezTo>
                  <a:cubicBezTo>
                    <a:pt x="753" y="45"/>
                    <a:pt x="753" y="45"/>
                    <a:pt x="753" y="45"/>
                  </a:cubicBezTo>
                  <a:cubicBezTo>
                    <a:pt x="753" y="45"/>
                    <a:pt x="753" y="45"/>
                    <a:pt x="753" y="45"/>
                  </a:cubicBezTo>
                  <a:cubicBezTo>
                    <a:pt x="753" y="46"/>
                    <a:pt x="753" y="46"/>
                    <a:pt x="753" y="46"/>
                  </a:cubicBezTo>
                  <a:cubicBezTo>
                    <a:pt x="754" y="46"/>
                    <a:pt x="754" y="46"/>
                    <a:pt x="755" y="47"/>
                  </a:cubicBezTo>
                  <a:cubicBezTo>
                    <a:pt x="755" y="47"/>
                    <a:pt x="756" y="47"/>
                    <a:pt x="756" y="47"/>
                  </a:cubicBezTo>
                  <a:cubicBezTo>
                    <a:pt x="757" y="47"/>
                    <a:pt x="757" y="47"/>
                    <a:pt x="758" y="47"/>
                  </a:cubicBezTo>
                  <a:cubicBezTo>
                    <a:pt x="758" y="48"/>
                    <a:pt x="759" y="48"/>
                    <a:pt x="759" y="48"/>
                  </a:cubicBezTo>
                  <a:cubicBezTo>
                    <a:pt x="761" y="48"/>
                    <a:pt x="762" y="47"/>
                    <a:pt x="763" y="47"/>
                  </a:cubicBezTo>
                  <a:cubicBezTo>
                    <a:pt x="764" y="47"/>
                    <a:pt x="765" y="47"/>
                    <a:pt x="766" y="46"/>
                  </a:cubicBezTo>
                  <a:cubicBezTo>
                    <a:pt x="767" y="46"/>
                    <a:pt x="768" y="46"/>
                    <a:pt x="768" y="45"/>
                  </a:cubicBezTo>
                  <a:cubicBezTo>
                    <a:pt x="769" y="44"/>
                    <a:pt x="769" y="44"/>
                    <a:pt x="769" y="43"/>
                  </a:cubicBezTo>
                  <a:cubicBezTo>
                    <a:pt x="769" y="43"/>
                    <a:pt x="769" y="43"/>
                    <a:pt x="769" y="43"/>
                  </a:cubicBezTo>
                  <a:cubicBezTo>
                    <a:pt x="769" y="42"/>
                    <a:pt x="769" y="42"/>
                    <a:pt x="769" y="42"/>
                  </a:cubicBezTo>
                  <a:cubicBezTo>
                    <a:pt x="769" y="42"/>
                    <a:pt x="769" y="42"/>
                    <a:pt x="769" y="42"/>
                  </a:cubicBezTo>
                  <a:cubicBezTo>
                    <a:pt x="769" y="41"/>
                    <a:pt x="769" y="41"/>
                    <a:pt x="768" y="41"/>
                  </a:cubicBezTo>
                  <a:cubicBezTo>
                    <a:pt x="768" y="41"/>
                    <a:pt x="768" y="41"/>
                    <a:pt x="767" y="40"/>
                  </a:cubicBezTo>
                  <a:cubicBezTo>
                    <a:pt x="767" y="40"/>
                    <a:pt x="766" y="40"/>
                    <a:pt x="766" y="40"/>
                  </a:cubicBezTo>
                  <a:cubicBezTo>
                    <a:pt x="765" y="40"/>
                    <a:pt x="765" y="40"/>
                    <a:pt x="764" y="40"/>
                  </a:cubicBezTo>
                  <a:cubicBezTo>
                    <a:pt x="764" y="40"/>
                    <a:pt x="764" y="40"/>
                    <a:pt x="763" y="40"/>
                  </a:cubicBezTo>
                  <a:moveTo>
                    <a:pt x="1066" y="37"/>
                  </a:moveTo>
                  <a:cubicBezTo>
                    <a:pt x="1066" y="37"/>
                    <a:pt x="1066" y="37"/>
                    <a:pt x="1065" y="37"/>
                  </a:cubicBezTo>
                  <a:cubicBezTo>
                    <a:pt x="1065" y="37"/>
                    <a:pt x="1065" y="37"/>
                    <a:pt x="1064" y="37"/>
                  </a:cubicBezTo>
                  <a:cubicBezTo>
                    <a:pt x="1064" y="37"/>
                    <a:pt x="1064" y="37"/>
                    <a:pt x="1063" y="37"/>
                  </a:cubicBezTo>
                  <a:cubicBezTo>
                    <a:pt x="1063" y="37"/>
                    <a:pt x="1062" y="37"/>
                    <a:pt x="1062" y="37"/>
                  </a:cubicBezTo>
                  <a:cubicBezTo>
                    <a:pt x="1060" y="37"/>
                    <a:pt x="1059" y="37"/>
                    <a:pt x="1058" y="37"/>
                  </a:cubicBezTo>
                  <a:cubicBezTo>
                    <a:pt x="1056" y="36"/>
                    <a:pt x="1055" y="36"/>
                    <a:pt x="1054" y="36"/>
                  </a:cubicBezTo>
                  <a:cubicBezTo>
                    <a:pt x="1053" y="35"/>
                    <a:pt x="1052" y="35"/>
                    <a:pt x="1051" y="34"/>
                  </a:cubicBezTo>
                  <a:cubicBezTo>
                    <a:pt x="1050" y="34"/>
                    <a:pt x="1050" y="33"/>
                    <a:pt x="1049" y="33"/>
                  </a:cubicBezTo>
                  <a:cubicBezTo>
                    <a:pt x="1048" y="33"/>
                    <a:pt x="1048" y="32"/>
                    <a:pt x="1047" y="32"/>
                  </a:cubicBezTo>
                  <a:cubicBezTo>
                    <a:pt x="1046" y="32"/>
                    <a:pt x="1046" y="32"/>
                    <a:pt x="1045" y="31"/>
                  </a:cubicBezTo>
                  <a:cubicBezTo>
                    <a:pt x="1045" y="31"/>
                    <a:pt x="1044" y="31"/>
                    <a:pt x="1044" y="31"/>
                  </a:cubicBezTo>
                  <a:cubicBezTo>
                    <a:pt x="1043" y="31"/>
                    <a:pt x="1042" y="31"/>
                    <a:pt x="1042" y="30"/>
                  </a:cubicBezTo>
                  <a:cubicBezTo>
                    <a:pt x="1042" y="30"/>
                    <a:pt x="1042" y="30"/>
                    <a:pt x="1042" y="30"/>
                  </a:cubicBezTo>
                  <a:cubicBezTo>
                    <a:pt x="1042" y="30"/>
                    <a:pt x="1042" y="29"/>
                    <a:pt x="1042" y="29"/>
                  </a:cubicBezTo>
                  <a:cubicBezTo>
                    <a:pt x="1042" y="28"/>
                    <a:pt x="1043" y="28"/>
                    <a:pt x="1043" y="27"/>
                  </a:cubicBezTo>
                  <a:cubicBezTo>
                    <a:pt x="1044" y="27"/>
                    <a:pt x="1044" y="26"/>
                    <a:pt x="1045" y="26"/>
                  </a:cubicBezTo>
                  <a:cubicBezTo>
                    <a:pt x="1045" y="25"/>
                    <a:pt x="1045" y="25"/>
                    <a:pt x="1046" y="25"/>
                  </a:cubicBezTo>
                  <a:cubicBezTo>
                    <a:pt x="1046" y="25"/>
                    <a:pt x="1046" y="25"/>
                    <a:pt x="1046" y="25"/>
                  </a:cubicBezTo>
                  <a:cubicBezTo>
                    <a:pt x="1046" y="25"/>
                    <a:pt x="1046" y="25"/>
                    <a:pt x="1046" y="25"/>
                  </a:cubicBezTo>
                  <a:cubicBezTo>
                    <a:pt x="1046" y="25"/>
                    <a:pt x="1047" y="25"/>
                    <a:pt x="1047" y="25"/>
                  </a:cubicBezTo>
                  <a:cubicBezTo>
                    <a:pt x="1047" y="26"/>
                    <a:pt x="1047" y="26"/>
                    <a:pt x="1047" y="26"/>
                  </a:cubicBezTo>
                  <a:cubicBezTo>
                    <a:pt x="1047" y="26"/>
                    <a:pt x="1048" y="27"/>
                    <a:pt x="1048" y="27"/>
                  </a:cubicBezTo>
                  <a:cubicBezTo>
                    <a:pt x="1049" y="28"/>
                    <a:pt x="1049" y="28"/>
                    <a:pt x="1050" y="28"/>
                  </a:cubicBezTo>
                  <a:cubicBezTo>
                    <a:pt x="1050" y="28"/>
                    <a:pt x="1051" y="29"/>
                    <a:pt x="1052" y="29"/>
                  </a:cubicBezTo>
                  <a:cubicBezTo>
                    <a:pt x="1053" y="29"/>
                    <a:pt x="1053" y="29"/>
                    <a:pt x="1054" y="29"/>
                  </a:cubicBezTo>
                  <a:cubicBezTo>
                    <a:pt x="1055" y="29"/>
                    <a:pt x="1055" y="29"/>
                    <a:pt x="1055" y="29"/>
                  </a:cubicBezTo>
                  <a:cubicBezTo>
                    <a:pt x="1056" y="29"/>
                    <a:pt x="1056" y="29"/>
                    <a:pt x="1056" y="29"/>
                  </a:cubicBezTo>
                  <a:cubicBezTo>
                    <a:pt x="1057" y="29"/>
                    <a:pt x="1057" y="29"/>
                    <a:pt x="1058" y="29"/>
                  </a:cubicBezTo>
                  <a:cubicBezTo>
                    <a:pt x="1058" y="29"/>
                    <a:pt x="1058" y="28"/>
                    <a:pt x="1059" y="28"/>
                  </a:cubicBezTo>
                  <a:cubicBezTo>
                    <a:pt x="1059" y="28"/>
                    <a:pt x="1059" y="28"/>
                    <a:pt x="1059" y="28"/>
                  </a:cubicBezTo>
                  <a:cubicBezTo>
                    <a:pt x="1059" y="28"/>
                    <a:pt x="1059" y="28"/>
                    <a:pt x="1059" y="28"/>
                  </a:cubicBezTo>
                  <a:cubicBezTo>
                    <a:pt x="1059" y="28"/>
                    <a:pt x="1059" y="28"/>
                    <a:pt x="1059" y="28"/>
                  </a:cubicBezTo>
                  <a:cubicBezTo>
                    <a:pt x="1060" y="28"/>
                    <a:pt x="1060" y="28"/>
                    <a:pt x="1060" y="28"/>
                  </a:cubicBezTo>
                  <a:cubicBezTo>
                    <a:pt x="1060" y="28"/>
                    <a:pt x="1060" y="28"/>
                    <a:pt x="1061" y="28"/>
                  </a:cubicBezTo>
                  <a:cubicBezTo>
                    <a:pt x="1061" y="28"/>
                    <a:pt x="1061" y="28"/>
                    <a:pt x="1062" y="29"/>
                  </a:cubicBezTo>
                  <a:cubicBezTo>
                    <a:pt x="1062" y="29"/>
                    <a:pt x="1062" y="29"/>
                    <a:pt x="1062" y="29"/>
                  </a:cubicBezTo>
                  <a:cubicBezTo>
                    <a:pt x="1063" y="29"/>
                    <a:pt x="1063" y="29"/>
                    <a:pt x="1063" y="29"/>
                  </a:cubicBezTo>
                  <a:cubicBezTo>
                    <a:pt x="1064" y="30"/>
                    <a:pt x="1064" y="30"/>
                    <a:pt x="1064" y="30"/>
                  </a:cubicBezTo>
                  <a:cubicBezTo>
                    <a:pt x="1064" y="30"/>
                    <a:pt x="1065" y="30"/>
                    <a:pt x="1065" y="30"/>
                  </a:cubicBezTo>
                  <a:cubicBezTo>
                    <a:pt x="1065" y="30"/>
                    <a:pt x="1066" y="31"/>
                    <a:pt x="1066" y="31"/>
                  </a:cubicBezTo>
                  <a:cubicBezTo>
                    <a:pt x="1066" y="31"/>
                    <a:pt x="1066" y="31"/>
                    <a:pt x="1067" y="31"/>
                  </a:cubicBezTo>
                  <a:cubicBezTo>
                    <a:pt x="1067" y="31"/>
                    <a:pt x="1067" y="31"/>
                    <a:pt x="1067" y="31"/>
                  </a:cubicBezTo>
                  <a:cubicBezTo>
                    <a:pt x="1067" y="31"/>
                    <a:pt x="1067" y="31"/>
                    <a:pt x="1068" y="31"/>
                  </a:cubicBezTo>
                  <a:cubicBezTo>
                    <a:pt x="1068" y="31"/>
                    <a:pt x="1068" y="30"/>
                    <a:pt x="1068" y="30"/>
                  </a:cubicBezTo>
                  <a:cubicBezTo>
                    <a:pt x="1068" y="30"/>
                    <a:pt x="1068" y="30"/>
                    <a:pt x="1068" y="30"/>
                  </a:cubicBezTo>
                  <a:cubicBezTo>
                    <a:pt x="1069" y="30"/>
                    <a:pt x="1069" y="30"/>
                    <a:pt x="1069" y="30"/>
                  </a:cubicBezTo>
                  <a:cubicBezTo>
                    <a:pt x="1069" y="30"/>
                    <a:pt x="1069" y="30"/>
                    <a:pt x="1069" y="30"/>
                  </a:cubicBezTo>
                  <a:cubicBezTo>
                    <a:pt x="1070" y="30"/>
                    <a:pt x="1070" y="30"/>
                    <a:pt x="1070" y="30"/>
                  </a:cubicBezTo>
                  <a:cubicBezTo>
                    <a:pt x="1070" y="30"/>
                    <a:pt x="1070" y="30"/>
                    <a:pt x="1071" y="30"/>
                  </a:cubicBezTo>
                  <a:cubicBezTo>
                    <a:pt x="1072" y="30"/>
                    <a:pt x="1073" y="30"/>
                    <a:pt x="1074" y="30"/>
                  </a:cubicBezTo>
                  <a:cubicBezTo>
                    <a:pt x="1074" y="30"/>
                    <a:pt x="1075" y="30"/>
                    <a:pt x="1076" y="31"/>
                  </a:cubicBezTo>
                  <a:cubicBezTo>
                    <a:pt x="1077" y="31"/>
                    <a:pt x="1078" y="31"/>
                    <a:pt x="1079" y="32"/>
                  </a:cubicBezTo>
                  <a:cubicBezTo>
                    <a:pt x="1080" y="32"/>
                    <a:pt x="1080" y="33"/>
                    <a:pt x="1081" y="33"/>
                  </a:cubicBezTo>
                  <a:cubicBezTo>
                    <a:pt x="1081" y="34"/>
                    <a:pt x="1081" y="34"/>
                    <a:pt x="1081" y="34"/>
                  </a:cubicBezTo>
                  <a:cubicBezTo>
                    <a:pt x="1081" y="34"/>
                    <a:pt x="1081" y="35"/>
                    <a:pt x="1080" y="35"/>
                  </a:cubicBezTo>
                  <a:cubicBezTo>
                    <a:pt x="1080" y="35"/>
                    <a:pt x="1079" y="36"/>
                    <a:pt x="1077" y="36"/>
                  </a:cubicBezTo>
                  <a:cubicBezTo>
                    <a:pt x="1076" y="36"/>
                    <a:pt x="1075" y="37"/>
                    <a:pt x="1073" y="37"/>
                  </a:cubicBezTo>
                  <a:cubicBezTo>
                    <a:pt x="1071" y="37"/>
                    <a:pt x="1069" y="37"/>
                    <a:pt x="1066" y="37"/>
                  </a:cubicBezTo>
                  <a:moveTo>
                    <a:pt x="1046" y="24"/>
                  </a:moveTo>
                  <a:cubicBezTo>
                    <a:pt x="1045" y="24"/>
                    <a:pt x="1045" y="24"/>
                    <a:pt x="1044" y="25"/>
                  </a:cubicBezTo>
                  <a:cubicBezTo>
                    <a:pt x="1043" y="25"/>
                    <a:pt x="1043" y="26"/>
                    <a:pt x="1042" y="26"/>
                  </a:cubicBezTo>
                  <a:cubicBezTo>
                    <a:pt x="1042" y="27"/>
                    <a:pt x="1041" y="28"/>
                    <a:pt x="1041" y="28"/>
                  </a:cubicBezTo>
                  <a:cubicBezTo>
                    <a:pt x="1041" y="29"/>
                    <a:pt x="1041" y="30"/>
                    <a:pt x="1041" y="30"/>
                  </a:cubicBezTo>
                  <a:cubicBezTo>
                    <a:pt x="1041" y="30"/>
                    <a:pt x="1041" y="30"/>
                    <a:pt x="1041" y="31"/>
                  </a:cubicBezTo>
                  <a:cubicBezTo>
                    <a:pt x="1041" y="31"/>
                    <a:pt x="1041" y="31"/>
                    <a:pt x="1041" y="31"/>
                  </a:cubicBezTo>
                  <a:cubicBezTo>
                    <a:pt x="1041" y="31"/>
                    <a:pt x="1041" y="31"/>
                    <a:pt x="1041" y="31"/>
                  </a:cubicBezTo>
                  <a:cubicBezTo>
                    <a:pt x="1041" y="31"/>
                    <a:pt x="1042" y="31"/>
                    <a:pt x="1042" y="31"/>
                  </a:cubicBezTo>
                  <a:cubicBezTo>
                    <a:pt x="1042" y="31"/>
                    <a:pt x="1043" y="32"/>
                    <a:pt x="1043" y="32"/>
                  </a:cubicBezTo>
                  <a:cubicBezTo>
                    <a:pt x="1044" y="32"/>
                    <a:pt x="1045" y="32"/>
                    <a:pt x="1045" y="32"/>
                  </a:cubicBezTo>
                  <a:cubicBezTo>
                    <a:pt x="1046" y="32"/>
                    <a:pt x="1046" y="33"/>
                    <a:pt x="1047" y="33"/>
                  </a:cubicBezTo>
                  <a:cubicBezTo>
                    <a:pt x="1047" y="33"/>
                    <a:pt x="1048" y="34"/>
                    <a:pt x="1048" y="34"/>
                  </a:cubicBezTo>
                  <a:cubicBezTo>
                    <a:pt x="1049" y="34"/>
                    <a:pt x="1050" y="35"/>
                    <a:pt x="1051" y="35"/>
                  </a:cubicBezTo>
                  <a:cubicBezTo>
                    <a:pt x="1052" y="36"/>
                    <a:pt x="1053" y="36"/>
                    <a:pt x="1054" y="36"/>
                  </a:cubicBezTo>
                  <a:cubicBezTo>
                    <a:pt x="1055" y="37"/>
                    <a:pt x="1056" y="37"/>
                    <a:pt x="1058" y="37"/>
                  </a:cubicBezTo>
                  <a:cubicBezTo>
                    <a:pt x="1059" y="38"/>
                    <a:pt x="1060" y="38"/>
                    <a:pt x="1062" y="38"/>
                  </a:cubicBezTo>
                  <a:cubicBezTo>
                    <a:pt x="1062" y="38"/>
                    <a:pt x="1063" y="38"/>
                    <a:pt x="1063" y="38"/>
                  </a:cubicBezTo>
                  <a:cubicBezTo>
                    <a:pt x="1064" y="38"/>
                    <a:pt x="1064" y="38"/>
                    <a:pt x="1064" y="38"/>
                  </a:cubicBezTo>
                  <a:cubicBezTo>
                    <a:pt x="1065" y="38"/>
                    <a:pt x="1065" y="38"/>
                    <a:pt x="1065" y="38"/>
                  </a:cubicBezTo>
                  <a:cubicBezTo>
                    <a:pt x="1066" y="38"/>
                    <a:pt x="1066" y="38"/>
                    <a:pt x="1066" y="38"/>
                  </a:cubicBezTo>
                  <a:cubicBezTo>
                    <a:pt x="1069" y="38"/>
                    <a:pt x="1071" y="38"/>
                    <a:pt x="1073" y="38"/>
                  </a:cubicBezTo>
                  <a:cubicBezTo>
                    <a:pt x="1075" y="38"/>
                    <a:pt x="1076" y="37"/>
                    <a:pt x="1078" y="37"/>
                  </a:cubicBezTo>
                  <a:cubicBezTo>
                    <a:pt x="1079" y="37"/>
                    <a:pt x="1080" y="36"/>
                    <a:pt x="1081" y="36"/>
                  </a:cubicBezTo>
                  <a:cubicBezTo>
                    <a:pt x="1082" y="35"/>
                    <a:pt x="1082" y="35"/>
                    <a:pt x="1082" y="34"/>
                  </a:cubicBezTo>
                  <a:cubicBezTo>
                    <a:pt x="1082" y="34"/>
                    <a:pt x="1082" y="34"/>
                    <a:pt x="1082" y="34"/>
                  </a:cubicBezTo>
                  <a:cubicBezTo>
                    <a:pt x="1082" y="33"/>
                    <a:pt x="1082" y="33"/>
                    <a:pt x="1082" y="33"/>
                  </a:cubicBezTo>
                  <a:cubicBezTo>
                    <a:pt x="1082" y="33"/>
                    <a:pt x="1082" y="33"/>
                    <a:pt x="1082" y="33"/>
                  </a:cubicBezTo>
                  <a:cubicBezTo>
                    <a:pt x="1082" y="33"/>
                    <a:pt x="1082" y="33"/>
                    <a:pt x="1082" y="32"/>
                  </a:cubicBezTo>
                  <a:cubicBezTo>
                    <a:pt x="1081" y="32"/>
                    <a:pt x="1080" y="32"/>
                    <a:pt x="1080" y="31"/>
                  </a:cubicBezTo>
                  <a:cubicBezTo>
                    <a:pt x="1079" y="31"/>
                    <a:pt x="1078" y="30"/>
                    <a:pt x="1077" y="30"/>
                  </a:cubicBezTo>
                  <a:cubicBezTo>
                    <a:pt x="1076" y="30"/>
                    <a:pt x="1075" y="29"/>
                    <a:pt x="1074" y="29"/>
                  </a:cubicBezTo>
                  <a:cubicBezTo>
                    <a:pt x="1073" y="29"/>
                    <a:pt x="1072" y="29"/>
                    <a:pt x="1071" y="29"/>
                  </a:cubicBezTo>
                  <a:cubicBezTo>
                    <a:pt x="1070" y="29"/>
                    <a:pt x="1070" y="29"/>
                    <a:pt x="1070" y="29"/>
                  </a:cubicBezTo>
                  <a:cubicBezTo>
                    <a:pt x="1070" y="29"/>
                    <a:pt x="1069" y="29"/>
                    <a:pt x="1069" y="29"/>
                  </a:cubicBezTo>
                  <a:cubicBezTo>
                    <a:pt x="1069" y="29"/>
                    <a:pt x="1069" y="29"/>
                    <a:pt x="1068" y="29"/>
                  </a:cubicBezTo>
                  <a:cubicBezTo>
                    <a:pt x="1068" y="29"/>
                    <a:pt x="1068" y="29"/>
                    <a:pt x="1068" y="29"/>
                  </a:cubicBezTo>
                  <a:cubicBezTo>
                    <a:pt x="1068" y="29"/>
                    <a:pt x="1068" y="29"/>
                    <a:pt x="1068" y="30"/>
                  </a:cubicBezTo>
                  <a:cubicBezTo>
                    <a:pt x="1067" y="30"/>
                    <a:pt x="1067" y="30"/>
                    <a:pt x="1067" y="30"/>
                  </a:cubicBezTo>
                  <a:cubicBezTo>
                    <a:pt x="1067" y="30"/>
                    <a:pt x="1067" y="30"/>
                    <a:pt x="1067" y="30"/>
                  </a:cubicBezTo>
                  <a:cubicBezTo>
                    <a:pt x="1067" y="30"/>
                    <a:pt x="1067" y="30"/>
                    <a:pt x="1067" y="30"/>
                  </a:cubicBezTo>
                  <a:cubicBezTo>
                    <a:pt x="1066" y="30"/>
                    <a:pt x="1066" y="30"/>
                    <a:pt x="1066" y="30"/>
                  </a:cubicBezTo>
                  <a:cubicBezTo>
                    <a:pt x="1066" y="30"/>
                    <a:pt x="1066" y="29"/>
                    <a:pt x="1065" y="29"/>
                  </a:cubicBezTo>
                  <a:cubicBezTo>
                    <a:pt x="1065" y="29"/>
                    <a:pt x="1065" y="29"/>
                    <a:pt x="1065" y="29"/>
                  </a:cubicBezTo>
                  <a:cubicBezTo>
                    <a:pt x="1064" y="29"/>
                    <a:pt x="1064" y="29"/>
                    <a:pt x="1064" y="29"/>
                  </a:cubicBezTo>
                  <a:cubicBezTo>
                    <a:pt x="1063" y="28"/>
                    <a:pt x="1063" y="28"/>
                    <a:pt x="1063" y="28"/>
                  </a:cubicBezTo>
                  <a:cubicBezTo>
                    <a:pt x="1063" y="28"/>
                    <a:pt x="1062" y="28"/>
                    <a:pt x="1062" y="28"/>
                  </a:cubicBezTo>
                  <a:cubicBezTo>
                    <a:pt x="1062" y="28"/>
                    <a:pt x="1061" y="27"/>
                    <a:pt x="1061" y="27"/>
                  </a:cubicBezTo>
                  <a:cubicBezTo>
                    <a:pt x="1060" y="27"/>
                    <a:pt x="1060" y="27"/>
                    <a:pt x="1060" y="27"/>
                  </a:cubicBezTo>
                  <a:cubicBezTo>
                    <a:pt x="1060" y="27"/>
                    <a:pt x="1060" y="27"/>
                    <a:pt x="1059" y="27"/>
                  </a:cubicBezTo>
                  <a:cubicBezTo>
                    <a:pt x="1059" y="27"/>
                    <a:pt x="1059" y="27"/>
                    <a:pt x="1059" y="27"/>
                  </a:cubicBezTo>
                  <a:cubicBezTo>
                    <a:pt x="1059" y="27"/>
                    <a:pt x="1059" y="27"/>
                    <a:pt x="1059" y="27"/>
                  </a:cubicBezTo>
                  <a:cubicBezTo>
                    <a:pt x="1059" y="27"/>
                    <a:pt x="1058" y="27"/>
                    <a:pt x="1058" y="27"/>
                  </a:cubicBezTo>
                  <a:cubicBezTo>
                    <a:pt x="1058" y="28"/>
                    <a:pt x="1058" y="28"/>
                    <a:pt x="1057" y="28"/>
                  </a:cubicBezTo>
                  <a:cubicBezTo>
                    <a:pt x="1057" y="28"/>
                    <a:pt x="1057" y="28"/>
                    <a:pt x="1056" y="28"/>
                  </a:cubicBezTo>
                  <a:cubicBezTo>
                    <a:pt x="1056" y="28"/>
                    <a:pt x="1056" y="28"/>
                    <a:pt x="1055" y="28"/>
                  </a:cubicBezTo>
                  <a:cubicBezTo>
                    <a:pt x="1055" y="28"/>
                    <a:pt x="1055" y="28"/>
                    <a:pt x="1054" y="28"/>
                  </a:cubicBezTo>
                  <a:cubicBezTo>
                    <a:pt x="1054" y="28"/>
                    <a:pt x="1053" y="28"/>
                    <a:pt x="1053" y="28"/>
                  </a:cubicBezTo>
                  <a:cubicBezTo>
                    <a:pt x="1052" y="28"/>
                    <a:pt x="1051" y="28"/>
                    <a:pt x="1051" y="28"/>
                  </a:cubicBezTo>
                  <a:cubicBezTo>
                    <a:pt x="1050" y="27"/>
                    <a:pt x="1050" y="27"/>
                    <a:pt x="1049" y="27"/>
                  </a:cubicBezTo>
                  <a:cubicBezTo>
                    <a:pt x="1049" y="26"/>
                    <a:pt x="1048" y="26"/>
                    <a:pt x="1048" y="25"/>
                  </a:cubicBezTo>
                  <a:cubicBezTo>
                    <a:pt x="1047" y="25"/>
                    <a:pt x="1047" y="25"/>
                    <a:pt x="1047" y="25"/>
                  </a:cubicBezTo>
                  <a:cubicBezTo>
                    <a:pt x="1047" y="25"/>
                    <a:pt x="1047" y="25"/>
                    <a:pt x="1047" y="24"/>
                  </a:cubicBezTo>
                  <a:cubicBezTo>
                    <a:pt x="1047" y="24"/>
                    <a:pt x="1046" y="24"/>
                    <a:pt x="1046" y="24"/>
                  </a:cubicBezTo>
                  <a:cubicBezTo>
                    <a:pt x="1046" y="24"/>
                    <a:pt x="1046" y="24"/>
                    <a:pt x="1046" y="24"/>
                  </a:cubicBezTo>
                  <a:moveTo>
                    <a:pt x="977" y="37"/>
                  </a:moveTo>
                  <a:cubicBezTo>
                    <a:pt x="977" y="37"/>
                    <a:pt x="976" y="37"/>
                    <a:pt x="976" y="37"/>
                  </a:cubicBezTo>
                  <a:cubicBezTo>
                    <a:pt x="976" y="37"/>
                    <a:pt x="976" y="37"/>
                    <a:pt x="976" y="36"/>
                  </a:cubicBezTo>
                  <a:cubicBezTo>
                    <a:pt x="976" y="36"/>
                    <a:pt x="975" y="36"/>
                    <a:pt x="975" y="36"/>
                  </a:cubicBezTo>
                  <a:cubicBezTo>
                    <a:pt x="975" y="36"/>
                    <a:pt x="975" y="36"/>
                    <a:pt x="975" y="36"/>
                  </a:cubicBezTo>
                  <a:cubicBezTo>
                    <a:pt x="974" y="35"/>
                    <a:pt x="974" y="35"/>
                    <a:pt x="974" y="35"/>
                  </a:cubicBezTo>
                  <a:cubicBezTo>
                    <a:pt x="974" y="35"/>
                    <a:pt x="973" y="34"/>
                    <a:pt x="973" y="34"/>
                  </a:cubicBezTo>
                  <a:cubicBezTo>
                    <a:pt x="972" y="34"/>
                    <a:pt x="972" y="33"/>
                    <a:pt x="971" y="33"/>
                  </a:cubicBezTo>
                  <a:cubicBezTo>
                    <a:pt x="971" y="33"/>
                    <a:pt x="971" y="32"/>
                    <a:pt x="970" y="32"/>
                  </a:cubicBezTo>
                  <a:cubicBezTo>
                    <a:pt x="969" y="31"/>
                    <a:pt x="969" y="31"/>
                    <a:pt x="968" y="31"/>
                  </a:cubicBezTo>
                  <a:cubicBezTo>
                    <a:pt x="968" y="31"/>
                    <a:pt x="967" y="30"/>
                    <a:pt x="967" y="30"/>
                  </a:cubicBezTo>
                  <a:cubicBezTo>
                    <a:pt x="967" y="30"/>
                    <a:pt x="966" y="29"/>
                    <a:pt x="966" y="29"/>
                  </a:cubicBezTo>
                  <a:cubicBezTo>
                    <a:pt x="966" y="29"/>
                    <a:pt x="966" y="28"/>
                    <a:pt x="966" y="28"/>
                  </a:cubicBezTo>
                  <a:cubicBezTo>
                    <a:pt x="966" y="27"/>
                    <a:pt x="966" y="27"/>
                    <a:pt x="966" y="27"/>
                  </a:cubicBezTo>
                  <a:cubicBezTo>
                    <a:pt x="966" y="25"/>
                    <a:pt x="967" y="23"/>
                    <a:pt x="968" y="22"/>
                  </a:cubicBezTo>
                  <a:cubicBezTo>
                    <a:pt x="969" y="20"/>
                    <a:pt x="971" y="19"/>
                    <a:pt x="972" y="17"/>
                  </a:cubicBezTo>
                  <a:cubicBezTo>
                    <a:pt x="974" y="16"/>
                    <a:pt x="975" y="15"/>
                    <a:pt x="976" y="14"/>
                  </a:cubicBezTo>
                  <a:cubicBezTo>
                    <a:pt x="978" y="13"/>
                    <a:pt x="979" y="13"/>
                    <a:pt x="980" y="13"/>
                  </a:cubicBezTo>
                  <a:cubicBezTo>
                    <a:pt x="981" y="13"/>
                    <a:pt x="981" y="13"/>
                    <a:pt x="981" y="13"/>
                  </a:cubicBezTo>
                  <a:cubicBezTo>
                    <a:pt x="981" y="13"/>
                    <a:pt x="982" y="13"/>
                    <a:pt x="983" y="14"/>
                  </a:cubicBezTo>
                  <a:cubicBezTo>
                    <a:pt x="983" y="14"/>
                    <a:pt x="984" y="14"/>
                    <a:pt x="985" y="15"/>
                  </a:cubicBezTo>
                  <a:cubicBezTo>
                    <a:pt x="985" y="15"/>
                    <a:pt x="986" y="16"/>
                    <a:pt x="987" y="16"/>
                  </a:cubicBezTo>
                  <a:cubicBezTo>
                    <a:pt x="987" y="17"/>
                    <a:pt x="988" y="17"/>
                    <a:pt x="989" y="18"/>
                  </a:cubicBezTo>
                  <a:cubicBezTo>
                    <a:pt x="989" y="18"/>
                    <a:pt x="990" y="19"/>
                    <a:pt x="991" y="19"/>
                  </a:cubicBezTo>
                  <a:cubicBezTo>
                    <a:pt x="992" y="20"/>
                    <a:pt x="992" y="20"/>
                    <a:pt x="993" y="20"/>
                  </a:cubicBezTo>
                  <a:cubicBezTo>
                    <a:pt x="994" y="21"/>
                    <a:pt x="994" y="21"/>
                    <a:pt x="995" y="21"/>
                  </a:cubicBezTo>
                  <a:cubicBezTo>
                    <a:pt x="995" y="22"/>
                    <a:pt x="996" y="22"/>
                    <a:pt x="996" y="22"/>
                  </a:cubicBezTo>
                  <a:cubicBezTo>
                    <a:pt x="996" y="22"/>
                    <a:pt x="996" y="22"/>
                    <a:pt x="997" y="22"/>
                  </a:cubicBezTo>
                  <a:cubicBezTo>
                    <a:pt x="997" y="22"/>
                    <a:pt x="997" y="21"/>
                    <a:pt x="997" y="21"/>
                  </a:cubicBezTo>
                  <a:cubicBezTo>
                    <a:pt x="997" y="21"/>
                    <a:pt x="997" y="21"/>
                    <a:pt x="998" y="21"/>
                  </a:cubicBezTo>
                  <a:cubicBezTo>
                    <a:pt x="998" y="21"/>
                    <a:pt x="998" y="20"/>
                    <a:pt x="998" y="20"/>
                  </a:cubicBezTo>
                  <a:cubicBezTo>
                    <a:pt x="998" y="19"/>
                    <a:pt x="998" y="18"/>
                    <a:pt x="998" y="18"/>
                  </a:cubicBezTo>
                  <a:cubicBezTo>
                    <a:pt x="998" y="17"/>
                    <a:pt x="999" y="17"/>
                    <a:pt x="999" y="17"/>
                  </a:cubicBezTo>
                  <a:cubicBezTo>
                    <a:pt x="1000" y="16"/>
                    <a:pt x="1000" y="16"/>
                    <a:pt x="1001" y="16"/>
                  </a:cubicBezTo>
                  <a:cubicBezTo>
                    <a:pt x="1001" y="16"/>
                    <a:pt x="1002" y="16"/>
                    <a:pt x="1002" y="16"/>
                  </a:cubicBezTo>
                  <a:cubicBezTo>
                    <a:pt x="1003" y="16"/>
                    <a:pt x="1003" y="16"/>
                    <a:pt x="1004" y="16"/>
                  </a:cubicBezTo>
                  <a:cubicBezTo>
                    <a:pt x="1004" y="16"/>
                    <a:pt x="1005" y="16"/>
                    <a:pt x="1005" y="16"/>
                  </a:cubicBezTo>
                  <a:cubicBezTo>
                    <a:pt x="1006" y="16"/>
                    <a:pt x="1006" y="17"/>
                    <a:pt x="1007" y="17"/>
                  </a:cubicBezTo>
                  <a:cubicBezTo>
                    <a:pt x="1008" y="17"/>
                    <a:pt x="1008" y="17"/>
                    <a:pt x="1009" y="17"/>
                  </a:cubicBezTo>
                  <a:cubicBezTo>
                    <a:pt x="1009" y="18"/>
                    <a:pt x="1010" y="18"/>
                    <a:pt x="1010" y="18"/>
                  </a:cubicBezTo>
                  <a:cubicBezTo>
                    <a:pt x="1011" y="18"/>
                    <a:pt x="1012" y="18"/>
                    <a:pt x="1012" y="18"/>
                  </a:cubicBezTo>
                  <a:cubicBezTo>
                    <a:pt x="1013" y="18"/>
                    <a:pt x="1014" y="18"/>
                    <a:pt x="1014" y="18"/>
                  </a:cubicBezTo>
                  <a:cubicBezTo>
                    <a:pt x="1015" y="19"/>
                    <a:pt x="1016" y="19"/>
                    <a:pt x="1016" y="19"/>
                  </a:cubicBezTo>
                  <a:cubicBezTo>
                    <a:pt x="1017" y="19"/>
                    <a:pt x="1018" y="19"/>
                    <a:pt x="1019" y="19"/>
                  </a:cubicBezTo>
                  <a:cubicBezTo>
                    <a:pt x="1020" y="19"/>
                    <a:pt x="1021" y="19"/>
                    <a:pt x="1022" y="19"/>
                  </a:cubicBezTo>
                  <a:cubicBezTo>
                    <a:pt x="1022" y="19"/>
                    <a:pt x="1023" y="19"/>
                    <a:pt x="1024" y="20"/>
                  </a:cubicBezTo>
                  <a:cubicBezTo>
                    <a:pt x="1025" y="20"/>
                    <a:pt x="1026" y="20"/>
                    <a:pt x="1027" y="21"/>
                  </a:cubicBezTo>
                  <a:cubicBezTo>
                    <a:pt x="1027" y="21"/>
                    <a:pt x="1028" y="22"/>
                    <a:pt x="1029" y="22"/>
                  </a:cubicBezTo>
                  <a:cubicBezTo>
                    <a:pt x="1029" y="22"/>
                    <a:pt x="1030" y="23"/>
                    <a:pt x="1030" y="23"/>
                  </a:cubicBezTo>
                  <a:cubicBezTo>
                    <a:pt x="1030" y="23"/>
                    <a:pt x="1031" y="24"/>
                    <a:pt x="1031" y="24"/>
                  </a:cubicBezTo>
                  <a:cubicBezTo>
                    <a:pt x="1031" y="24"/>
                    <a:pt x="1031" y="25"/>
                    <a:pt x="1031" y="25"/>
                  </a:cubicBezTo>
                  <a:cubicBezTo>
                    <a:pt x="1031" y="25"/>
                    <a:pt x="1031" y="25"/>
                    <a:pt x="1031" y="25"/>
                  </a:cubicBezTo>
                  <a:cubicBezTo>
                    <a:pt x="1031" y="25"/>
                    <a:pt x="1031" y="26"/>
                    <a:pt x="1031" y="26"/>
                  </a:cubicBezTo>
                  <a:cubicBezTo>
                    <a:pt x="1030" y="26"/>
                    <a:pt x="1030" y="26"/>
                    <a:pt x="1030" y="26"/>
                  </a:cubicBezTo>
                  <a:cubicBezTo>
                    <a:pt x="1030" y="26"/>
                    <a:pt x="1029" y="27"/>
                    <a:pt x="1029" y="27"/>
                  </a:cubicBezTo>
                  <a:cubicBezTo>
                    <a:pt x="1029" y="27"/>
                    <a:pt x="1028" y="27"/>
                    <a:pt x="1028" y="27"/>
                  </a:cubicBezTo>
                  <a:cubicBezTo>
                    <a:pt x="1028" y="28"/>
                    <a:pt x="1028" y="28"/>
                    <a:pt x="1027" y="28"/>
                  </a:cubicBezTo>
                  <a:cubicBezTo>
                    <a:pt x="1027" y="29"/>
                    <a:pt x="1027" y="29"/>
                    <a:pt x="1027" y="29"/>
                  </a:cubicBezTo>
                  <a:cubicBezTo>
                    <a:pt x="1027" y="30"/>
                    <a:pt x="1027" y="30"/>
                    <a:pt x="1027" y="30"/>
                  </a:cubicBezTo>
                  <a:cubicBezTo>
                    <a:pt x="1027" y="31"/>
                    <a:pt x="1027" y="31"/>
                    <a:pt x="1027" y="32"/>
                  </a:cubicBezTo>
                  <a:cubicBezTo>
                    <a:pt x="1027" y="32"/>
                    <a:pt x="1027" y="32"/>
                    <a:pt x="1027" y="32"/>
                  </a:cubicBezTo>
                  <a:cubicBezTo>
                    <a:pt x="1027" y="33"/>
                    <a:pt x="1026" y="33"/>
                    <a:pt x="1026" y="33"/>
                  </a:cubicBezTo>
                  <a:cubicBezTo>
                    <a:pt x="1025" y="33"/>
                    <a:pt x="1025" y="34"/>
                    <a:pt x="1024" y="34"/>
                  </a:cubicBezTo>
                  <a:cubicBezTo>
                    <a:pt x="1023" y="34"/>
                    <a:pt x="1023" y="34"/>
                    <a:pt x="1023" y="34"/>
                  </a:cubicBezTo>
                  <a:cubicBezTo>
                    <a:pt x="1023" y="34"/>
                    <a:pt x="1023" y="34"/>
                    <a:pt x="1023" y="34"/>
                  </a:cubicBezTo>
                  <a:cubicBezTo>
                    <a:pt x="1023" y="34"/>
                    <a:pt x="1023" y="34"/>
                    <a:pt x="1023" y="34"/>
                  </a:cubicBezTo>
                  <a:cubicBezTo>
                    <a:pt x="1023" y="34"/>
                    <a:pt x="1023" y="34"/>
                    <a:pt x="1023" y="34"/>
                  </a:cubicBezTo>
                  <a:cubicBezTo>
                    <a:pt x="1021" y="34"/>
                    <a:pt x="1020" y="33"/>
                    <a:pt x="1019" y="33"/>
                  </a:cubicBezTo>
                  <a:cubicBezTo>
                    <a:pt x="1018" y="33"/>
                    <a:pt x="1017" y="33"/>
                    <a:pt x="1017" y="32"/>
                  </a:cubicBezTo>
                  <a:cubicBezTo>
                    <a:pt x="1016" y="32"/>
                    <a:pt x="1015" y="31"/>
                    <a:pt x="1014" y="31"/>
                  </a:cubicBezTo>
                  <a:cubicBezTo>
                    <a:pt x="1014" y="30"/>
                    <a:pt x="1013" y="30"/>
                    <a:pt x="1013" y="29"/>
                  </a:cubicBezTo>
                  <a:cubicBezTo>
                    <a:pt x="1013" y="29"/>
                    <a:pt x="1013" y="29"/>
                    <a:pt x="1013" y="29"/>
                  </a:cubicBezTo>
                  <a:cubicBezTo>
                    <a:pt x="1013" y="29"/>
                    <a:pt x="1013" y="28"/>
                    <a:pt x="1013" y="28"/>
                  </a:cubicBezTo>
                  <a:cubicBezTo>
                    <a:pt x="1013" y="28"/>
                    <a:pt x="1013" y="28"/>
                    <a:pt x="1013" y="28"/>
                  </a:cubicBezTo>
                  <a:cubicBezTo>
                    <a:pt x="1013" y="27"/>
                    <a:pt x="1013" y="27"/>
                    <a:pt x="1013" y="27"/>
                  </a:cubicBezTo>
                  <a:cubicBezTo>
                    <a:pt x="1013" y="27"/>
                    <a:pt x="1013" y="27"/>
                    <a:pt x="1013" y="26"/>
                  </a:cubicBezTo>
                  <a:cubicBezTo>
                    <a:pt x="1013" y="26"/>
                    <a:pt x="1013" y="26"/>
                    <a:pt x="1013" y="26"/>
                  </a:cubicBezTo>
                  <a:cubicBezTo>
                    <a:pt x="1013" y="26"/>
                    <a:pt x="1013" y="26"/>
                    <a:pt x="1013" y="25"/>
                  </a:cubicBezTo>
                  <a:cubicBezTo>
                    <a:pt x="1013" y="25"/>
                    <a:pt x="1013" y="25"/>
                    <a:pt x="1013" y="25"/>
                  </a:cubicBezTo>
                  <a:cubicBezTo>
                    <a:pt x="1013" y="25"/>
                    <a:pt x="1013" y="24"/>
                    <a:pt x="1013" y="24"/>
                  </a:cubicBezTo>
                  <a:cubicBezTo>
                    <a:pt x="1012" y="24"/>
                    <a:pt x="1012" y="24"/>
                    <a:pt x="1012" y="24"/>
                  </a:cubicBezTo>
                  <a:cubicBezTo>
                    <a:pt x="1012" y="24"/>
                    <a:pt x="1011" y="24"/>
                    <a:pt x="1011" y="23"/>
                  </a:cubicBezTo>
                  <a:cubicBezTo>
                    <a:pt x="1011" y="23"/>
                    <a:pt x="1010" y="23"/>
                    <a:pt x="1010" y="23"/>
                  </a:cubicBezTo>
                  <a:cubicBezTo>
                    <a:pt x="1010" y="23"/>
                    <a:pt x="1009" y="23"/>
                    <a:pt x="1009" y="23"/>
                  </a:cubicBezTo>
                  <a:cubicBezTo>
                    <a:pt x="1009" y="24"/>
                    <a:pt x="1009" y="24"/>
                    <a:pt x="1008" y="24"/>
                  </a:cubicBezTo>
                  <a:cubicBezTo>
                    <a:pt x="1008" y="24"/>
                    <a:pt x="1008" y="24"/>
                    <a:pt x="1008" y="24"/>
                  </a:cubicBezTo>
                  <a:cubicBezTo>
                    <a:pt x="1008" y="25"/>
                    <a:pt x="1008" y="25"/>
                    <a:pt x="1008" y="25"/>
                  </a:cubicBezTo>
                  <a:cubicBezTo>
                    <a:pt x="1008" y="26"/>
                    <a:pt x="1008" y="26"/>
                    <a:pt x="1008" y="26"/>
                  </a:cubicBezTo>
                  <a:cubicBezTo>
                    <a:pt x="1008" y="26"/>
                    <a:pt x="1008" y="27"/>
                    <a:pt x="1008" y="27"/>
                  </a:cubicBezTo>
                  <a:cubicBezTo>
                    <a:pt x="1008" y="28"/>
                    <a:pt x="1008" y="28"/>
                    <a:pt x="1009" y="28"/>
                  </a:cubicBezTo>
                  <a:cubicBezTo>
                    <a:pt x="1009" y="29"/>
                    <a:pt x="1009" y="29"/>
                    <a:pt x="1009" y="30"/>
                  </a:cubicBezTo>
                  <a:cubicBezTo>
                    <a:pt x="1010" y="30"/>
                    <a:pt x="1010" y="30"/>
                    <a:pt x="1010" y="31"/>
                  </a:cubicBezTo>
                  <a:cubicBezTo>
                    <a:pt x="1010" y="31"/>
                    <a:pt x="1010" y="31"/>
                    <a:pt x="1011" y="32"/>
                  </a:cubicBezTo>
                  <a:cubicBezTo>
                    <a:pt x="1011" y="32"/>
                    <a:pt x="1011" y="33"/>
                    <a:pt x="1011" y="33"/>
                  </a:cubicBezTo>
                  <a:cubicBezTo>
                    <a:pt x="1011" y="33"/>
                    <a:pt x="1011" y="33"/>
                    <a:pt x="1011" y="34"/>
                  </a:cubicBezTo>
                  <a:cubicBezTo>
                    <a:pt x="1011" y="34"/>
                    <a:pt x="1011" y="34"/>
                    <a:pt x="1010" y="34"/>
                  </a:cubicBezTo>
                  <a:cubicBezTo>
                    <a:pt x="1010" y="34"/>
                    <a:pt x="1010" y="34"/>
                    <a:pt x="1010" y="34"/>
                  </a:cubicBezTo>
                  <a:cubicBezTo>
                    <a:pt x="1010" y="34"/>
                    <a:pt x="1010" y="34"/>
                    <a:pt x="1010" y="34"/>
                  </a:cubicBezTo>
                  <a:cubicBezTo>
                    <a:pt x="1009" y="34"/>
                    <a:pt x="1009" y="34"/>
                    <a:pt x="1009" y="34"/>
                  </a:cubicBezTo>
                  <a:cubicBezTo>
                    <a:pt x="1009" y="34"/>
                    <a:pt x="1009" y="34"/>
                    <a:pt x="1008" y="34"/>
                  </a:cubicBezTo>
                  <a:cubicBezTo>
                    <a:pt x="1008" y="34"/>
                    <a:pt x="1008" y="34"/>
                    <a:pt x="1007" y="34"/>
                  </a:cubicBezTo>
                  <a:cubicBezTo>
                    <a:pt x="1007" y="34"/>
                    <a:pt x="1007" y="34"/>
                    <a:pt x="1006" y="34"/>
                  </a:cubicBezTo>
                  <a:cubicBezTo>
                    <a:pt x="1006" y="34"/>
                    <a:pt x="1006" y="34"/>
                    <a:pt x="1005" y="34"/>
                  </a:cubicBezTo>
                  <a:cubicBezTo>
                    <a:pt x="1005" y="34"/>
                    <a:pt x="1005" y="34"/>
                    <a:pt x="1004" y="34"/>
                  </a:cubicBezTo>
                  <a:cubicBezTo>
                    <a:pt x="1004" y="34"/>
                    <a:pt x="1004" y="34"/>
                    <a:pt x="1003" y="34"/>
                  </a:cubicBezTo>
                  <a:cubicBezTo>
                    <a:pt x="1003" y="34"/>
                    <a:pt x="1003" y="34"/>
                    <a:pt x="1002" y="34"/>
                  </a:cubicBezTo>
                  <a:cubicBezTo>
                    <a:pt x="1002" y="34"/>
                    <a:pt x="1002" y="34"/>
                    <a:pt x="1002" y="34"/>
                  </a:cubicBezTo>
                  <a:cubicBezTo>
                    <a:pt x="1001" y="34"/>
                    <a:pt x="1001" y="34"/>
                    <a:pt x="1000" y="34"/>
                  </a:cubicBezTo>
                  <a:cubicBezTo>
                    <a:pt x="999" y="34"/>
                    <a:pt x="999" y="34"/>
                    <a:pt x="998" y="34"/>
                  </a:cubicBezTo>
                  <a:cubicBezTo>
                    <a:pt x="998" y="34"/>
                    <a:pt x="997" y="34"/>
                    <a:pt x="996" y="35"/>
                  </a:cubicBezTo>
                  <a:cubicBezTo>
                    <a:pt x="996" y="35"/>
                    <a:pt x="995" y="35"/>
                    <a:pt x="994" y="36"/>
                  </a:cubicBezTo>
                  <a:cubicBezTo>
                    <a:pt x="994" y="36"/>
                    <a:pt x="994" y="36"/>
                    <a:pt x="994" y="36"/>
                  </a:cubicBezTo>
                  <a:cubicBezTo>
                    <a:pt x="994" y="36"/>
                    <a:pt x="993" y="36"/>
                    <a:pt x="993" y="36"/>
                  </a:cubicBezTo>
                  <a:cubicBezTo>
                    <a:pt x="993" y="36"/>
                    <a:pt x="993" y="36"/>
                    <a:pt x="993" y="36"/>
                  </a:cubicBezTo>
                  <a:cubicBezTo>
                    <a:pt x="992" y="36"/>
                    <a:pt x="992" y="36"/>
                    <a:pt x="992" y="36"/>
                  </a:cubicBezTo>
                  <a:cubicBezTo>
                    <a:pt x="992" y="36"/>
                    <a:pt x="992" y="36"/>
                    <a:pt x="992" y="36"/>
                  </a:cubicBezTo>
                  <a:cubicBezTo>
                    <a:pt x="991" y="36"/>
                    <a:pt x="991" y="36"/>
                    <a:pt x="991" y="36"/>
                  </a:cubicBezTo>
                  <a:cubicBezTo>
                    <a:pt x="991" y="36"/>
                    <a:pt x="991" y="36"/>
                    <a:pt x="990" y="36"/>
                  </a:cubicBezTo>
                  <a:cubicBezTo>
                    <a:pt x="990" y="35"/>
                    <a:pt x="990" y="35"/>
                    <a:pt x="990" y="35"/>
                  </a:cubicBezTo>
                  <a:cubicBezTo>
                    <a:pt x="990" y="35"/>
                    <a:pt x="990" y="35"/>
                    <a:pt x="989" y="35"/>
                  </a:cubicBezTo>
                  <a:cubicBezTo>
                    <a:pt x="989" y="35"/>
                    <a:pt x="989" y="34"/>
                    <a:pt x="989" y="34"/>
                  </a:cubicBezTo>
                  <a:cubicBezTo>
                    <a:pt x="989" y="34"/>
                    <a:pt x="988" y="34"/>
                    <a:pt x="988" y="34"/>
                  </a:cubicBezTo>
                  <a:cubicBezTo>
                    <a:pt x="988" y="34"/>
                    <a:pt x="988" y="34"/>
                    <a:pt x="987" y="34"/>
                  </a:cubicBezTo>
                  <a:cubicBezTo>
                    <a:pt x="987" y="34"/>
                    <a:pt x="987" y="34"/>
                    <a:pt x="987" y="34"/>
                  </a:cubicBezTo>
                  <a:cubicBezTo>
                    <a:pt x="987" y="34"/>
                    <a:pt x="986" y="34"/>
                    <a:pt x="986" y="34"/>
                  </a:cubicBezTo>
                  <a:cubicBezTo>
                    <a:pt x="986" y="34"/>
                    <a:pt x="986" y="34"/>
                    <a:pt x="986" y="34"/>
                  </a:cubicBezTo>
                  <a:cubicBezTo>
                    <a:pt x="986" y="34"/>
                    <a:pt x="986" y="34"/>
                    <a:pt x="986" y="34"/>
                  </a:cubicBezTo>
                  <a:cubicBezTo>
                    <a:pt x="986" y="34"/>
                    <a:pt x="985" y="34"/>
                    <a:pt x="985" y="34"/>
                  </a:cubicBezTo>
                  <a:cubicBezTo>
                    <a:pt x="985" y="35"/>
                    <a:pt x="984" y="35"/>
                    <a:pt x="983" y="35"/>
                  </a:cubicBezTo>
                  <a:cubicBezTo>
                    <a:pt x="983" y="35"/>
                    <a:pt x="982" y="36"/>
                    <a:pt x="981" y="36"/>
                  </a:cubicBezTo>
                  <a:cubicBezTo>
                    <a:pt x="980" y="36"/>
                    <a:pt x="980" y="36"/>
                    <a:pt x="979" y="36"/>
                  </a:cubicBezTo>
                  <a:cubicBezTo>
                    <a:pt x="978" y="37"/>
                    <a:pt x="977" y="37"/>
                    <a:pt x="977" y="37"/>
                  </a:cubicBezTo>
                  <a:moveTo>
                    <a:pt x="980" y="12"/>
                  </a:moveTo>
                  <a:cubicBezTo>
                    <a:pt x="979" y="12"/>
                    <a:pt x="978" y="12"/>
                    <a:pt x="976" y="13"/>
                  </a:cubicBezTo>
                  <a:cubicBezTo>
                    <a:pt x="974" y="14"/>
                    <a:pt x="973" y="15"/>
                    <a:pt x="971" y="17"/>
                  </a:cubicBezTo>
                  <a:cubicBezTo>
                    <a:pt x="970" y="18"/>
                    <a:pt x="968" y="20"/>
                    <a:pt x="967" y="22"/>
                  </a:cubicBezTo>
                  <a:cubicBezTo>
                    <a:pt x="966" y="23"/>
                    <a:pt x="965" y="25"/>
                    <a:pt x="965" y="26"/>
                  </a:cubicBezTo>
                  <a:cubicBezTo>
                    <a:pt x="965" y="27"/>
                    <a:pt x="965" y="27"/>
                    <a:pt x="965" y="28"/>
                  </a:cubicBezTo>
                  <a:cubicBezTo>
                    <a:pt x="965" y="29"/>
                    <a:pt x="965" y="29"/>
                    <a:pt x="965" y="30"/>
                  </a:cubicBezTo>
                  <a:cubicBezTo>
                    <a:pt x="966" y="30"/>
                    <a:pt x="966" y="30"/>
                    <a:pt x="966" y="31"/>
                  </a:cubicBezTo>
                  <a:cubicBezTo>
                    <a:pt x="967" y="31"/>
                    <a:pt x="967" y="31"/>
                    <a:pt x="968" y="32"/>
                  </a:cubicBezTo>
                  <a:cubicBezTo>
                    <a:pt x="968" y="32"/>
                    <a:pt x="969" y="32"/>
                    <a:pt x="969" y="33"/>
                  </a:cubicBezTo>
                  <a:cubicBezTo>
                    <a:pt x="970" y="33"/>
                    <a:pt x="970" y="33"/>
                    <a:pt x="971" y="34"/>
                  </a:cubicBezTo>
                  <a:cubicBezTo>
                    <a:pt x="971" y="34"/>
                    <a:pt x="972" y="34"/>
                    <a:pt x="972" y="35"/>
                  </a:cubicBezTo>
                  <a:cubicBezTo>
                    <a:pt x="972" y="35"/>
                    <a:pt x="973" y="35"/>
                    <a:pt x="973" y="36"/>
                  </a:cubicBezTo>
                  <a:cubicBezTo>
                    <a:pt x="973" y="36"/>
                    <a:pt x="973" y="36"/>
                    <a:pt x="973" y="36"/>
                  </a:cubicBezTo>
                  <a:cubicBezTo>
                    <a:pt x="974" y="36"/>
                    <a:pt x="974" y="36"/>
                    <a:pt x="974" y="36"/>
                  </a:cubicBezTo>
                  <a:cubicBezTo>
                    <a:pt x="974" y="36"/>
                    <a:pt x="974" y="36"/>
                    <a:pt x="974" y="36"/>
                  </a:cubicBezTo>
                  <a:cubicBezTo>
                    <a:pt x="974" y="37"/>
                    <a:pt x="974" y="37"/>
                    <a:pt x="974" y="37"/>
                  </a:cubicBezTo>
                  <a:cubicBezTo>
                    <a:pt x="974" y="37"/>
                    <a:pt x="975" y="37"/>
                    <a:pt x="975" y="37"/>
                  </a:cubicBezTo>
                  <a:cubicBezTo>
                    <a:pt x="975" y="37"/>
                    <a:pt x="975" y="37"/>
                    <a:pt x="975" y="37"/>
                  </a:cubicBezTo>
                  <a:cubicBezTo>
                    <a:pt x="976" y="37"/>
                    <a:pt x="976" y="37"/>
                    <a:pt x="976" y="38"/>
                  </a:cubicBezTo>
                  <a:cubicBezTo>
                    <a:pt x="976" y="38"/>
                    <a:pt x="977" y="38"/>
                    <a:pt x="977" y="38"/>
                  </a:cubicBezTo>
                  <a:cubicBezTo>
                    <a:pt x="978" y="38"/>
                    <a:pt x="978" y="37"/>
                    <a:pt x="979" y="37"/>
                  </a:cubicBezTo>
                  <a:cubicBezTo>
                    <a:pt x="980" y="37"/>
                    <a:pt x="981" y="37"/>
                    <a:pt x="981" y="37"/>
                  </a:cubicBezTo>
                  <a:cubicBezTo>
                    <a:pt x="982" y="37"/>
                    <a:pt x="983" y="36"/>
                    <a:pt x="984" y="36"/>
                  </a:cubicBezTo>
                  <a:cubicBezTo>
                    <a:pt x="984" y="36"/>
                    <a:pt x="985" y="36"/>
                    <a:pt x="986" y="35"/>
                  </a:cubicBezTo>
                  <a:cubicBezTo>
                    <a:pt x="986" y="35"/>
                    <a:pt x="986" y="35"/>
                    <a:pt x="986" y="35"/>
                  </a:cubicBezTo>
                  <a:cubicBezTo>
                    <a:pt x="986" y="35"/>
                    <a:pt x="986" y="35"/>
                    <a:pt x="986" y="35"/>
                  </a:cubicBezTo>
                  <a:cubicBezTo>
                    <a:pt x="986" y="35"/>
                    <a:pt x="987" y="35"/>
                    <a:pt x="987" y="35"/>
                  </a:cubicBezTo>
                  <a:cubicBezTo>
                    <a:pt x="987" y="35"/>
                    <a:pt x="987" y="35"/>
                    <a:pt x="987" y="35"/>
                  </a:cubicBezTo>
                  <a:cubicBezTo>
                    <a:pt x="987" y="35"/>
                    <a:pt x="987" y="35"/>
                    <a:pt x="987" y="35"/>
                  </a:cubicBezTo>
                  <a:cubicBezTo>
                    <a:pt x="987" y="35"/>
                    <a:pt x="987" y="35"/>
                    <a:pt x="987" y="35"/>
                  </a:cubicBezTo>
                  <a:cubicBezTo>
                    <a:pt x="987" y="35"/>
                    <a:pt x="987" y="35"/>
                    <a:pt x="987" y="35"/>
                  </a:cubicBezTo>
                  <a:cubicBezTo>
                    <a:pt x="987" y="35"/>
                    <a:pt x="987" y="35"/>
                    <a:pt x="987" y="35"/>
                  </a:cubicBezTo>
                  <a:cubicBezTo>
                    <a:pt x="988" y="35"/>
                    <a:pt x="988" y="35"/>
                    <a:pt x="988" y="35"/>
                  </a:cubicBezTo>
                  <a:cubicBezTo>
                    <a:pt x="988" y="35"/>
                    <a:pt x="988" y="35"/>
                    <a:pt x="988" y="35"/>
                  </a:cubicBezTo>
                  <a:cubicBezTo>
                    <a:pt x="988" y="35"/>
                    <a:pt x="989" y="35"/>
                    <a:pt x="989" y="36"/>
                  </a:cubicBezTo>
                  <a:cubicBezTo>
                    <a:pt x="989" y="36"/>
                    <a:pt x="989" y="36"/>
                    <a:pt x="989" y="36"/>
                  </a:cubicBezTo>
                  <a:cubicBezTo>
                    <a:pt x="989" y="36"/>
                    <a:pt x="990" y="36"/>
                    <a:pt x="990" y="36"/>
                  </a:cubicBezTo>
                  <a:cubicBezTo>
                    <a:pt x="990" y="37"/>
                    <a:pt x="990" y="37"/>
                    <a:pt x="991" y="37"/>
                  </a:cubicBezTo>
                  <a:cubicBezTo>
                    <a:pt x="991" y="37"/>
                    <a:pt x="991" y="37"/>
                    <a:pt x="991" y="37"/>
                  </a:cubicBezTo>
                  <a:cubicBezTo>
                    <a:pt x="992" y="37"/>
                    <a:pt x="992" y="37"/>
                    <a:pt x="992" y="37"/>
                  </a:cubicBezTo>
                  <a:cubicBezTo>
                    <a:pt x="992" y="37"/>
                    <a:pt x="993" y="37"/>
                    <a:pt x="993" y="37"/>
                  </a:cubicBezTo>
                  <a:cubicBezTo>
                    <a:pt x="993" y="37"/>
                    <a:pt x="993" y="37"/>
                    <a:pt x="993" y="37"/>
                  </a:cubicBezTo>
                  <a:cubicBezTo>
                    <a:pt x="994" y="37"/>
                    <a:pt x="994" y="37"/>
                    <a:pt x="994" y="37"/>
                  </a:cubicBezTo>
                  <a:cubicBezTo>
                    <a:pt x="994" y="37"/>
                    <a:pt x="995" y="37"/>
                    <a:pt x="995" y="36"/>
                  </a:cubicBezTo>
                  <a:cubicBezTo>
                    <a:pt x="996" y="36"/>
                    <a:pt x="996" y="36"/>
                    <a:pt x="997" y="35"/>
                  </a:cubicBezTo>
                  <a:cubicBezTo>
                    <a:pt x="997" y="35"/>
                    <a:pt x="998" y="35"/>
                    <a:pt x="998" y="35"/>
                  </a:cubicBezTo>
                  <a:cubicBezTo>
                    <a:pt x="999" y="35"/>
                    <a:pt x="1000" y="35"/>
                    <a:pt x="1000" y="35"/>
                  </a:cubicBezTo>
                  <a:cubicBezTo>
                    <a:pt x="1001" y="35"/>
                    <a:pt x="1001" y="35"/>
                    <a:pt x="1002" y="35"/>
                  </a:cubicBezTo>
                  <a:cubicBezTo>
                    <a:pt x="1002" y="35"/>
                    <a:pt x="1002" y="35"/>
                    <a:pt x="1003" y="35"/>
                  </a:cubicBezTo>
                  <a:cubicBezTo>
                    <a:pt x="1003" y="35"/>
                    <a:pt x="1003" y="35"/>
                    <a:pt x="1003" y="35"/>
                  </a:cubicBezTo>
                  <a:cubicBezTo>
                    <a:pt x="1004" y="35"/>
                    <a:pt x="1004" y="35"/>
                    <a:pt x="1004" y="35"/>
                  </a:cubicBezTo>
                  <a:cubicBezTo>
                    <a:pt x="1005" y="35"/>
                    <a:pt x="1005" y="35"/>
                    <a:pt x="1005" y="35"/>
                  </a:cubicBezTo>
                  <a:cubicBezTo>
                    <a:pt x="1006" y="35"/>
                    <a:pt x="1006" y="35"/>
                    <a:pt x="1006" y="35"/>
                  </a:cubicBezTo>
                  <a:cubicBezTo>
                    <a:pt x="1007" y="35"/>
                    <a:pt x="1007" y="35"/>
                    <a:pt x="1007" y="35"/>
                  </a:cubicBezTo>
                  <a:cubicBezTo>
                    <a:pt x="1008" y="35"/>
                    <a:pt x="1008" y="35"/>
                    <a:pt x="1008" y="35"/>
                  </a:cubicBezTo>
                  <a:cubicBezTo>
                    <a:pt x="1009" y="35"/>
                    <a:pt x="1009" y="35"/>
                    <a:pt x="1009" y="35"/>
                  </a:cubicBezTo>
                  <a:cubicBezTo>
                    <a:pt x="1010" y="35"/>
                    <a:pt x="1010" y="35"/>
                    <a:pt x="1010" y="35"/>
                  </a:cubicBezTo>
                  <a:cubicBezTo>
                    <a:pt x="1010" y="35"/>
                    <a:pt x="1011" y="35"/>
                    <a:pt x="1011" y="35"/>
                  </a:cubicBezTo>
                  <a:cubicBezTo>
                    <a:pt x="1011" y="35"/>
                    <a:pt x="1011" y="35"/>
                    <a:pt x="1011" y="34"/>
                  </a:cubicBezTo>
                  <a:cubicBezTo>
                    <a:pt x="1011" y="34"/>
                    <a:pt x="1012" y="34"/>
                    <a:pt x="1012" y="34"/>
                  </a:cubicBezTo>
                  <a:cubicBezTo>
                    <a:pt x="1012" y="34"/>
                    <a:pt x="1012" y="33"/>
                    <a:pt x="1012" y="33"/>
                  </a:cubicBezTo>
                  <a:cubicBezTo>
                    <a:pt x="1012" y="33"/>
                    <a:pt x="1012" y="32"/>
                    <a:pt x="1012" y="32"/>
                  </a:cubicBezTo>
                  <a:cubicBezTo>
                    <a:pt x="1011" y="31"/>
                    <a:pt x="1011" y="31"/>
                    <a:pt x="1011" y="31"/>
                  </a:cubicBezTo>
                  <a:cubicBezTo>
                    <a:pt x="1011" y="30"/>
                    <a:pt x="1010" y="30"/>
                    <a:pt x="1010" y="29"/>
                  </a:cubicBezTo>
                  <a:cubicBezTo>
                    <a:pt x="1010" y="29"/>
                    <a:pt x="1010" y="28"/>
                    <a:pt x="1010" y="28"/>
                  </a:cubicBezTo>
                  <a:cubicBezTo>
                    <a:pt x="1009" y="28"/>
                    <a:pt x="1009" y="27"/>
                    <a:pt x="1009" y="27"/>
                  </a:cubicBezTo>
                  <a:cubicBezTo>
                    <a:pt x="1009" y="27"/>
                    <a:pt x="1009" y="26"/>
                    <a:pt x="1009" y="26"/>
                  </a:cubicBezTo>
                  <a:cubicBezTo>
                    <a:pt x="1009" y="26"/>
                    <a:pt x="1009" y="26"/>
                    <a:pt x="1009" y="25"/>
                  </a:cubicBezTo>
                  <a:cubicBezTo>
                    <a:pt x="1009" y="25"/>
                    <a:pt x="1009" y="25"/>
                    <a:pt x="1009" y="25"/>
                  </a:cubicBezTo>
                  <a:cubicBezTo>
                    <a:pt x="1009" y="25"/>
                    <a:pt x="1009" y="25"/>
                    <a:pt x="1009" y="25"/>
                  </a:cubicBezTo>
                  <a:cubicBezTo>
                    <a:pt x="1009" y="24"/>
                    <a:pt x="1009" y="24"/>
                    <a:pt x="1010" y="24"/>
                  </a:cubicBezTo>
                  <a:cubicBezTo>
                    <a:pt x="1010" y="24"/>
                    <a:pt x="1010" y="24"/>
                    <a:pt x="1010" y="24"/>
                  </a:cubicBezTo>
                  <a:cubicBezTo>
                    <a:pt x="1010" y="24"/>
                    <a:pt x="1010" y="24"/>
                    <a:pt x="1011" y="24"/>
                  </a:cubicBezTo>
                  <a:cubicBezTo>
                    <a:pt x="1011" y="24"/>
                    <a:pt x="1011" y="25"/>
                    <a:pt x="1011" y="25"/>
                  </a:cubicBezTo>
                  <a:cubicBezTo>
                    <a:pt x="1012" y="25"/>
                    <a:pt x="1012" y="25"/>
                    <a:pt x="1012" y="25"/>
                  </a:cubicBezTo>
                  <a:cubicBezTo>
                    <a:pt x="1012" y="25"/>
                    <a:pt x="1012" y="25"/>
                    <a:pt x="1012" y="25"/>
                  </a:cubicBezTo>
                  <a:cubicBezTo>
                    <a:pt x="1012" y="25"/>
                    <a:pt x="1012" y="26"/>
                    <a:pt x="1012" y="26"/>
                  </a:cubicBezTo>
                  <a:cubicBezTo>
                    <a:pt x="1012" y="26"/>
                    <a:pt x="1012" y="26"/>
                    <a:pt x="1012" y="26"/>
                  </a:cubicBezTo>
                  <a:cubicBezTo>
                    <a:pt x="1012" y="26"/>
                    <a:pt x="1012" y="26"/>
                    <a:pt x="1012" y="26"/>
                  </a:cubicBezTo>
                  <a:cubicBezTo>
                    <a:pt x="1012" y="26"/>
                    <a:pt x="1012" y="26"/>
                    <a:pt x="1012" y="26"/>
                  </a:cubicBezTo>
                  <a:cubicBezTo>
                    <a:pt x="1012" y="27"/>
                    <a:pt x="1012" y="27"/>
                    <a:pt x="1012" y="27"/>
                  </a:cubicBezTo>
                  <a:cubicBezTo>
                    <a:pt x="1012" y="27"/>
                    <a:pt x="1012" y="28"/>
                    <a:pt x="1012" y="28"/>
                  </a:cubicBezTo>
                  <a:cubicBezTo>
                    <a:pt x="1012" y="28"/>
                    <a:pt x="1012" y="28"/>
                    <a:pt x="1012" y="29"/>
                  </a:cubicBezTo>
                  <a:cubicBezTo>
                    <a:pt x="1012" y="29"/>
                    <a:pt x="1012" y="29"/>
                    <a:pt x="1012" y="30"/>
                  </a:cubicBezTo>
                  <a:cubicBezTo>
                    <a:pt x="1013" y="30"/>
                    <a:pt x="1013" y="31"/>
                    <a:pt x="1014" y="31"/>
                  </a:cubicBezTo>
                  <a:cubicBezTo>
                    <a:pt x="1014" y="32"/>
                    <a:pt x="1015" y="33"/>
                    <a:pt x="1016" y="33"/>
                  </a:cubicBezTo>
                  <a:cubicBezTo>
                    <a:pt x="1017" y="33"/>
                    <a:pt x="1018" y="34"/>
                    <a:pt x="1019" y="34"/>
                  </a:cubicBezTo>
                  <a:cubicBezTo>
                    <a:pt x="1020" y="34"/>
                    <a:pt x="1021" y="35"/>
                    <a:pt x="1023" y="35"/>
                  </a:cubicBezTo>
                  <a:cubicBezTo>
                    <a:pt x="1023" y="35"/>
                    <a:pt x="1023" y="35"/>
                    <a:pt x="1023" y="35"/>
                  </a:cubicBezTo>
                  <a:cubicBezTo>
                    <a:pt x="1023" y="35"/>
                    <a:pt x="1023" y="35"/>
                    <a:pt x="1023" y="35"/>
                  </a:cubicBezTo>
                  <a:cubicBezTo>
                    <a:pt x="1023" y="35"/>
                    <a:pt x="1023" y="35"/>
                    <a:pt x="1023" y="35"/>
                  </a:cubicBezTo>
                  <a:cubicBezTo>
                    <a:pt x="1023" y="35"/>
                    <a:pt x="1024" y="35"/>
                    <a:pt x="1024" y="35"/>
                  </a:cubicBezTo>
                  <a:cubicBezTo>
                    <a:pt x="1025" y="34"/>
                    <a:pt x="1026" y="34"/>
                    <a:pt x="1027" y="34"/>
                  </a:cubicBezTo>
                  <a:cubicBezTo>
                    <a:pt x="1027" y="34"/>
                    <a:pt x="1028" y="33"/>
                    <a:pt x="1028" y="33"/>
                  </a:cubicBezTo>
                  <a:cubicBezTo>
                    <a:pt x="1028" y="33"/>
                    <a:pt x="1028" y="32"/>
                    <a:pt x="1028" y="32"/>
                  </a:cubicBezTo>
                  <a:cubicBezTo>
                    <a:pt x="1028" y="31"/>
                    <a:pt x="1028" y="31"/>
                    <a:pt x="1028" y="30"/>
                  </a:cubicBezTo>
                  <a:cubicBezTo>
                    <a:pt x="1028" y="30"/>
                    <a:pt x="1028" y="30"/>
                    <a:pt x="1028" y="29"/>
                  </a:cubicBezTo>
                  <a:cubicBezTo>
                    <a:pt x="1028" y="29"/>
                    <a:pt x="1028" y="29"/>
                    <a:pt x="1028" y="29"/>
                  </a:cubicBezTo>
                  <a:cubicBezTo>
                    <a:pt x="1028" y="28"/>
                    <a:pt x="1029" y="28"/>
                    <a:pt x="1029" y="28"/>
                  </a:cubicBezTo>
                  <a:cubicBezTo>
                    <a:pt x="1029" y="28"/>
                    <a:pt x="1029" y="28"/>
                    <a:pt x="1029" y="28"/>
                  </a:cubicBezTo>
                  <a:cubicBezTo>
                    <a:pt x="1030" y="27"/>
                    <a:pt x="1030" y="27"/>
                    <a:pt x="1031" y="27"/>
                  </a:cubicBezTo>
                  <a:cubicBezTo>
                    <a:pt x="1031" y="27"/>
                    <a:pt x="1031" y="27"/>
                    <a:pt x="1031" y="26"/>
                  </a:cubicBezTo>
                  <a:cubicBezTo>
                    <a:pt x="1032" y="26"/>
                    <a:pt x="1032" y="26"/>
                    <a:pt x="1032" y="26"/>
                  </a:cubicBezTo>
                  <a:cubicBezTo>
                    <a:pt x="1032" y="25"/>
                    <a:pt x="1032" y="25"/>
                    <a:pt x="1032" y="25"/>
                  </a:cubicBezTo>
                  <a:cubicBezTo>
                    <a:pt x="1032" y="25"/>
                    <a:pt x="1032" y="24"/>
                    <a:pt x="1032" y="24"/>
                  </a:cubicBezTo>
                  <a:cubicBezTo>
                    <a:pt x="1032" y="23"/>
                    <a:pt x="1031" y="23"/>
                    <a:pt x="1031" y="23"/>
                  </a:cubicBezTo>
                  <a:cubicBezTo>
                    <a:pt x="1031" y="22"/>
                    <a:pt x="1030" y="22"/>
                    <a:pt x="1029" y="21"/>
                  </a:cubicBezTo>
                  <a:cubicBezTo>
                    <a:pt x="1029" y="21"/>
                    <a:pt x="1028" y="20"/>
                    <a:pt x="1027" y="20"/>
                  </a:cubicBezTo>
                  <a:cubicBezTo>
                    <a:pt x="1026" y="19"/>
                    <a:pt x="1025" y="19"/>
                    <a:pt x="1024" y="19"/>
                  </a:cubicBezTo>
                  <a:cubicBezTo>
                    <a:pt x="1024" y="18"/>
                    <a:pt x="1023" y="18"/>
                    <a:pt x="1022" y="18"/>
                  </a:cubicBezTo>
                  <a:cubicBezTo>
                    <a:pt x="1021" y="18"/>
                    <a:pt x="1020" y="18"/>
                    <a:pt x="1019" y="18"/>
                  </a:cubicBezTo>
                  <a:cubicBezTo>
                    <a:pt x="1018" y="18"/>
                    <a:pt x="1017" y="18"/>
                    <a:pt x="1016" y="18"/>
                  </a:cubicBezTo>
                  <a:cubicBezTo>
                    <a:pt x="1016" y="18"/>
                    <a:pt x="1015" y="18"/>
                    <a:pt x="1014" y="18"/>
                  </a:cubicBezTo>
                  <a:cubicBezTo>
                    <a:pt x="1014" y="18"/>
                    <a:pt x="1013" y="17"/>
                    <a:pt x="1012" y="17"/>
                  </a:cubicBezTo>
                  <a:cubicBezTo>
                    <a:pt x="1012" y="17"/>
                    <a:pt x="1011" y="17"/>
                    <a:pt x="1011" y="17"/>
                  </a:cubicBezTo>
                  <a:cubicBezTo>
                    <a:pt x="1010" y="17"/>
                    <a:pt x="1010" y="17"/>
                    <a:pt x="1009" y="17"/>
                  </a:cubicBezTo>
                  <a:cubicBezTo>
                    <a:pt x="1008" y="16"/>
                    <a:pt x="1008" y="16"/>
                    <a:pt x="1007" y="16"/>
                  </a:cubicBezTo>
                  <a:cubicBezTo>
                    <a:pt x="1007" y="16"/>
                    <a:pt x="1006" y="16"/>
                    <a:pt x="1006" y="15"/>
                  </a:cubicBezTo>
                  <a:cubicBezTo>
                    <a:pt x="1005" y="15"/>
                    <a:pt x="1004" y="15"/>
                    <a:pt x="1004" y="15"/>
                  </a:cubicBezTo>
                  <a:cubicBezTo>
                    <a:pt x="1003" y="15"/>
                    <a:pt x="1003" y="15"/>
                    <a:pt x="1002" y="15"/>
                  </a:cubicBezTo>
                  <a:cubicBezTo>
                    <a:pt x="1001" y="15"/>
                    <a:pt x="1001" y="15"/>
                    <a:pt x="1000" y="15"/>
                  </a:cubicBezTo>
                  <a:cubicBezTo>
                    <a:pt x="999" y="16"/>
                    <a:pt x="999" y="16"/>
                    <a:pt x="998" y="16"/>
                  </a:cubicBezTo>
                  <a:cubicBezTo>
                    <a:pt x="998" y="17"/>
                    <a:pt x="997" y="17"/>
                    <a:pt x="997" y="18"/>
                  </a:cubicBezTo>
                  <a:cubicBezTo>
                    <a:pt x="997" y="18"/>
                    <a:pt x="997" y="19"/>
                    <a:pt x="997" y="20"/>
                  </a:cubicBezTo>
                  <a:cubicBezTo>
                    <a:pt x="997" y="20"/>
                    <a:pt x="997" y="20"/>
                    <a:pt x="997" y="20"/>
                  </a:cubicBezTo>
                  <a:cubicBezTo>
                    <a:pt x="997" y="20"/>
                    <a:pt x="997" y="21"/>
                    <a:pt x="996" y="21"/>
                  </a:cubicBezTo>
                  <a:cubicBezTo>
                    <a:pt x="996" y="21"/>
                    <a:pt x="996" y="21"/>
                    <a:pt x="996" y="21"/>
                  </a:cubicBezTo>
                  <a:cubicBezTo>
                    <a:pt x="996" y="21"/>
                    <a:pt x="996" y="21"/>
                    <a:pt x="996" y="21"/>
                  </a:cubicBezTo>
                  <a:cubicBezTo>
                    <a:pt x="996" y="21"/>
                    <a:pt x="995" y="21"/>
                    <a:pt x="995" y="20"/>
                  </a:cubicBezTo>
                  <a:cubicBezTo>
                    <a:pt x="994" y="20"/>
                    <a:pt x="994" y="20"/>
                    <a:pt x="993" y="19"/>
                  </a:cubicBezTo>
                  <a:cubicBezTo>
                    <a:pt x="993" y="19"/>
                    <a:pt x="992" y="19"/>
                    <a:pt x="991" y="18"/>
                  </a:cubicBezTo>
                  <a:cubicBezTo>
                    <a:pt x="991" y="18"/>
                    <a:pt x="990" y="17"/>
                    <a:pt x="989" y="17"/>
                  </a:cubicBezTo>
                  <a:cubicBezTo>
                    <a:pt x="988" y="16"/>
                    <a:pt x="988" y="16"/>
                    <a:pt x="987" y="15"/>
                  </a:cubicBezTo>
                  <a:cubicBezTo>
                    <a:pt x="986" y="15"/>
                    <a:pt x="986" y="14"/>
                    <a:pt x="985" y="14"/>
                  </a:cubicBezTo>
                  <a:cubicBezTo>
                    <a:pt x="984" y="13"/>
                    <a:pt x="984" y="13"/>
                    <a:pt x="983" y="13"/>
                  </a:cubicBezTo>
                  <a:cubicBezTo>
                    <a:pt x="982" y="12"/>
                    <a:pt x="982" y="12"/>
                    <a:pt x="981" y="12"/>
                  </a:cubicBezTo>
                  <a:cubicBezTo>
                    <a:pt x="981" y="12"/>
                    <a:pt x="981" y="12"/>
                    <a:pt x="981" y="12"/>
                  </a:cubicBezTo>
                  <a:cubicBezTo>
                    <a:pt x="981" y="12"/>
                    <a:pt x="981" y="12"/>
                    <a:pt x="981" y="12"/>
                  </a:cubicBezTo>
                  <a:cubicBezTo>
                    <a:pt x="981" y="12"/>
                    <a:pt x="981" y="12"/>
                    <a:pt x="980" y="12"/>
                  </a:cubicBezTo>
                  <a:cubicBezTo>
                    <a:pt x="980" y="12"/>
                    <a:pt x="980" y="12"/>
                    <a:pt x="980" y="12"/>
                  </a:cubicBezTo>
                  <a:moveTo>
                    <a:pt x="360" y="13"/>
                  </a:moveTo>
                  <a:cubicBezTo>
                    <a:pt x="361" y="13"/>
                    <a:pt x="362" y="13"/>
                    <a:pt x="363" y="13"/>
                  </a:cubicBezTo>
                  <a:cubicBezTo>
                    <a:pt x="364" y="12"/>
                    <a:pt x="365" y="12"/>
                    <a:pt x="366" y="12"/>
                  </a:cubicBezTo>
                  <a:cubicBezTo>
                    <a:pt x="367" y="12"/>
                    <a:pt x="368" y="11"/>
                    <a:pt x="369" y="11"/>
                  </a:cubicBezTo>
                  <a:cubicBezTo>
                    <a:pt x="370" y="11"/>
                    <a:pt x="370" y="10"/>
                    <a:pt x="371" y="10"/>
                  </a:cubicBezTo>
                  <a:cubicBezTo>
                    <a:pt x="371" y="10"/>
                    <a:pt x="372" y="10"/>
                    <a:pt x="372" y="9"/>
                  </a:cubicBezTo>
                  <a:cubicBezTo>
                    <a:pt x="373" y="9"/>
                    <a:pt x="373" y="9"/>
                    <a:pt x="374" y="9"/>
                  </a:cubicBezTo>
                  <a:cubicBezTo>
                    <a:pt x="374" y="9"/>
                    <a:pt x="375" y="9"/>
                    <a:pt x="375" y="9"/>
                  </a:cubicBezTo>
                  <a:cubicBezTo>
                    <a:pt x="376" y="9"/>
                    <a:pt x="376" y="9"/>
                    <a:pt x="377" y="9"/>
                  </a:cubicBezTo>
                  <a:cubicBezTo>
                    <a:pt x="377" y="9"/>
                    <a:pt x="378" y="9"/>
                    <a:pt x="379" y="9"/>
                  </a:cubicBezTo>
                  <a:cubicBezTo>
                    <a:pt x="379" y="9"/>
                    <a:pt x="380" y="9"/>
                    <a:pt x="381" y="9"/>
                  </a:cubicBezTo>
                  <a:cubicBezTo>
                    <a:pt x="381" y="8"/>
                    <a:pt x="382" y="8"/>
                    <a:pt x="383" y="8"/>
                  </a:cubicBezTo>
                  <a:cubicBezTo>
                    <a:pt x="383" y="8"/>
                    <a:pt x="384" y="7"/>
                    <a:pt x="384" y="7"/>
                  </a:cubicBezTo>
                  <a:cubicBezTo>
                    <a:pt x="385" y="6"/>
                    <a:pt x="386" y="6"/>
                    <a:pt x="388" y="5"/>
                  </a:cubicBezTo>
                  <a:cubicBezTo>
                    <a:pt x="389" y="4"/>
                    <a:pt x="391" y="4"/>
                    <a:pt x="392" y="3"/>
                  </a:cubicBezTo>
                  <a:cubicBezTo>
                    <a:pt x="394" y="2"/>
                    <a:pt x="396" y="2"/>
                    <a:pt x="398" y="1"/>
                  </a:cubicBezTo>
                  <a:cubicBezTo>
                    <a:pt x="400" y="1"/>
                    <a:pt x="402" y="1"/>
                    <a:pt x="404" y="1"/>
                  </a:cubicBezTo>
                  <a:cubicBezTo>
                    <a:pt x="404" y="1"/>
                    <a:pt x="405" y="1"/>
                    <a:pt x="405" y="1"/>
                  </a:cubicBezTo>
                  <a:cubicBezTo>
                    <a:pt x="406" y="1"/>
                    <a:pt x="406" y="1"/>
                    <a:pt x="407" y="1"/>
                  </a:cubicBezTo>
                  <a:cubicBezTo>
                    <a:pt x="407" y="1"/>
                    <a:pt x="408" y="1"/>
                    <a:pt x="408" y="2"/>
                  </a:cubicBezTo>
                  <a:cubicBezTo>
                    <a:pt x="408" y="2"/>
                    <a:pt x="409" y="2"/>
                    <a:pt x="409" y="2"/>
                  </a:cubicBezTo>
                  <a:cubicBezTo>
                    <a:pt x="409" y="2"/>
                    <a:pt x="410" y="3"/>
                    <a:pt x="410" y="3"/>
                  </a:cubicBezTo>
                  <a:cubicBezTo>
                    <a:pt x="410" y="3"/>
                    <a:pt x="410" y="3"/>
                    <a:pt x="410" y="3"/>
                  </a:cubicBezTo>
                  <a:cubicBezTo>
                    <a:pt x="410" y="4"/>
                    <a:pt x="410" y="4"/>
                    <a:pt x="410" y="4"/>
                  </a:cubicBezTo>
                  <a:cubicBezTo>
                    <a:pt x="410" y="4"/>
                    <a:pt x="410" y="5"/>
                    <a:pt x="410" y="5"/>
                  </a:cubicBezTo>
                  <a:cubicBezTo>
                    <a:pt x="410" y="6"/>
                    <a:pt x="410" y="7"/>
                    <a:pt x="408" y="8"/>
                  </a:cubicBezTo>
                  <a:cubicBezTo>
                    <a:pt x="407" y="9"/>
                    <a:pt x="406" y="10"/>
                    <a:pt x="404" y="10"/>
                  </a:cubicBezTo>
                  <a:cubicBezTo>
                    <a:pt x="402" y="11"/>
                    <a:pt x="399" y="12"/>
                    <a:pt x="397" y="13"/>
                  </a:cubicBezTo>
                  <a:cubicBezTo>
                    <a:pt x="394" y="14"/>
                    <a:pt x="391" y="15"/>
                    <a:pt x="388" y="16"/>
                  </a:cubicBezTo>
                  <a:cubicBezTo>
                    <a:pt x="385" y="16"/>
                    <a:pt x="380" y="18"/>
                    <a:pt x="375" y="19"/>
                  </a:cubicBezTo>
                  <a:cubicBezTo>
                    <a:pt x="370" y="20"/>
                    <a:pt x="365" y="22"/>
                    <a:pt x="361" y="24"/>
                  </a:cubicBezTo>
                  <a:cubicBezTo>
                    <a:pt x="356" y="25"/>
                    <a:pt x="352" y="27"/>
                    <a:pt x="348" y="29"/>
                  </a:cubicBezTo>
                  <a:cubicBezTo>
                    <a:pt x="345" y="30"/>
                    <a:pt x="343" y="32"/>
                    <a:pt x="342" y="33"/>
                  </a:cubicBezTo>
                  <a:cubicBezTo>
                    <a:pt x="342" y="33"/>
                    <a:pt x="342" y="34"/>
                    <a:pt x="341" y="34"/>
                  </a:cubicBezTo>
                  <a:cubicBezTo>
                    <a:pt x="341" y="34"/>
                    <a:pt x="341" y="34"/>
                    <a:pt x="340" y="35"/>
                  </a:cubicBezTo>
                  <a:cubicBezTo>
                    <a:pt x="340" y="35"/>
                    <a:pt x="339" y="35"/>
                    <a:pt x="339" y="35"/>
                  </a:cubicBezTo>
                  <a:cubicBezTo>
                    <a:pt x="338" y="35"/>
                    <a:pt x="337" y="35"/>
                    <a:pt x="337" y="35"/>
                  </a:cubicBezTo>
                  <a:cubicBezTo>
                    <a:pt x="336" y="36"/>
                    <a:pt x="336" y="36"/>
                    <a:pt x="335" y="36"/>
                  </a:cubicBezTo>
                  <a:cubicBezTo>
                    <a:pt x="335" y="36"/>
                    <a:pt x="334" y="36"/>
                    <a:pt x="334" y="36"/>
                  </a:cubicBezTo>
                  <a:cubicBezTo>
                    <a:pt x="333" y="36"/>
                    <a:pt x="333" y="36"/>
                    <a:pt x="333" y="37"/>
                  </a:cubicBezTo>
                  <a:cubicBezTo>
                    <a:pt x="332" y="37"/>
                    <a:pt x="332" y="37"/>
                    <a:pt x="331" y="38"/>
                  </a:cubicBezTo>
                  <a:cubicBezTo>
                    <a:pt x="331" y="38"/>
                    <a:pt x="331" y="38"/>
                    <a:pt x="330" y="38"/>
                  </a:cubicBezTo>
                  <a:cubicBezTo>
                    <a:pt x="330" y="39"/>
                    <a:pt x="329" y="39"/>
                    <a:pt x="329" y="39"/>
                  </a:cubicBezTo>
                  <a:cubicBezTo>
                    <a:pt x="329" y="39"/>
                    <a:pt x="328" y="39"/>
                    <a:pt x="328" y="39"/>
                  </a:cubicBezTo>
                  <a:cubicBezTo>
                    <a:pt x="327" y="39"/>
                    <a:pt x="327" y="39"/>
                    <a:pt x="326" y="39"/>
                  </a:cubicBezTo>
                  <a:cubicBezTo>
                    <a:pt x="326" y="39"/>
                    <a:pt x="326" y="39"/>
                    <a:pt x="325" y="39"/>
                  </a:cubicBezTo>
                  <a:cubicBezTo>
                    <a:pt x="325" y="39"/>
                    <a:pt x="325" y="39"/>
                    <a:pt x="325" y="39"/>
                  </a:cubicBezTo>
                  <a:cubicBezTo>
                    <a:pt x="324" y="39"/>
                    <a:pt x="324" y="39"/>
                    <a:pt x="324" y="39"/>
                  </a:cubicBezTo>
                  <a:cubicBezTo>
                    <a:pt x="324" y="39"/>
                    <a:pt x="324" y="40"/>
                    <a:pt x="324" y="40"/>
                  </a:cubicBezTo>
                  <a:cubicBezTo>
                    <a:pt x="324" y="40"/>
                    <a:pt x="324" y="40"/>
                    <a:pt x="324" y="40"/>
                  </a:cubicBezTo>
                  <a:cubicBezTo>
                    <a:pt x="324" y="40"/>
                    <a:pt x="324" y="40"/>
                    <a:pt x="324" y="40"/>
                  </a:cubicBezTo>
                  <a:cubicBezTo>
                    <a:pt x="324" y="40"/>
                    <a:pt x="324" y="40"/>
                    <a:pt x="324" y="40"/>
                  </a:cubicBezTo>
                  <a:cubicBezTo>
                    <a:pt x="324" y="40"/>
                    <a:pt x="324" y="41"/>
                    <a:pt x="324" y="41"/>
                  </a:cubicBezTo>
                  <a:cubicBezTo>
                    <a:pt x="324" y="41"/>
                    <a:pt x="324" y="41"/>
                    <a:pt x="324" y="41"/>
                  </a:cubicBezTo>
                  <a:cubicBezTo>
                    <a:pt x="324" y="42"/>
                    <a:pt x="324" y="42"/>
                    <a:pt x="324" y="43"/>
                  </a:cubicBezTo>
                  <a:cubicBezTo>
                    <a:pt x="324" y="43"/>
                    <a:pt x="324" y="43"/>
                    <a:pt x="324" y="44"/>
                  </a:cubicBezTo>
                  <a:cubicBezTo>
                    <a:pt x="323" y="44"/>
                    <a:pt x="323" y="45"/>
                    <a:pt x="323" y="45"/>
                  </a:cubicBezTo>
                  <a:cubicBezTo>
                    <a:pt x="323" y="46"/>
                    <a:pt x="323" y="46"/>
                    <a:pt x="322" y="46"/>
                  </a:cubicBezTo>
                  <a:cubicBezTo>
                    <a:pt x="322" y="46"/>
                    <a:pt x="322" y="47"/>
                    <a:pt x="322" y="47"/>
                  </a:cubicBezTo>
                  <a:cubicBezTo>
                    <a:pt x="321" y="47"/>
                    <a:pt x="321" y="47"/>
                    <a:pt x="320" y="47"/>
                  </a:cubicBezTo>
                  <a:cubicBezTo>
                    <a:pt x="320" y="48"/>
                    <a:pt x="320" y="48"/>
                    <a:pt x="319" y="48"/>
                  </a:cubicBezTo>
                  <a:cubicBezTo>
                    <a:pt x="318" y="48"/>
                    <a:pt x="318" y="48"/>
                    <a:pt x="317" y="48"/>
                  </a:cubicBezTo>
                  <a:cubicBezTo>
                    <a:pt x="317" y="49"/>
                    <a:pt x="317" y="49"/>
                    <a:pt x="317" y="49"/>
                  </a:cubicBezTo>
                  <a:cubicBezTo>
                    <a:pt x="316" y="50"/>
                    <a:pt x="316" y="50"/>
                    <a:pt x="316" y="50"/>
                  </a:cubicBezTo>
                  <a:cubicBezTo>
                    <a:pt x="316" y="51"/>
                    <a:pt x="316" y="51"/>
                    <a:pt x="316" y="51"/>
                  </a:cubicBezTo>
                  <a:cubicBezTo>
                    <a:pt x="316" y="52"/>
                    <a:pt x="316" y="52"/>
                    <a:pt x="316" y="52"/>
                  </a:cubicBezTo>
                  <a:cubicBezTo>
                    <a:pt x="316" y="52"/>
                    <a:pt x="316" y="52"/>
                    <a:pt x="316" y="53"/>
                  </a:cubicBezTo>
                  <a:cubicBezTo>
                    <a:pt x="316" y="53"/>
                    <a:pt x="316" y="53"/>
                    <a:pt x="316" y="53"/>
                  </a:cubicBezTo>
                  <a:cubicBezTo>
                    <a:pt x="316" y="53"/>
                    <a:pt x="315" y="53"/>
                    <a:pt x="315" y="53"/>
                  </a:cubicBezTo>
                  <a:cubicBezTo>
                    <a:pt x="314" y="53"/>
                    <a:pt x="313" y="54"/>
                    <a:pt x="313" y="54"/>
                  </a:cubicBezTo>
                  <a:cubicBezTo>
                    <a:pt x="313" y="54"/>
                    <a:pt x="312" y="54"/>
                    <a:pt x="312" y="54"/>
                  </a:cubicBezTo>
                  <a:cubicBezTo>
                    <a:pt x="312" y="55"/>
                    <a:pt x="312" y="55"/>
                    <a:pt x="311" y="55"/>
                  </a:cubicBezTo>
                  <a:cubicBezTo>
                    <a:pt x="311" y="56"/>
                    <a:pt x="311" y="56"/>
                    <a:pt x="311" y="57"/>
                  </a:cubicBezTo>
                  <a:cubicBezTo>
                    <a:pt x="311" y="57"/>
                    <a:pt x="311" y="57"/>
                    <a:pt x="311" y="58"/>
                  </a:cubicBezTo>
                  <a:cubicBezTo>
                    <a:pt x="310" y="58"/>
                    <a:pt x="310" y="59"/>
                    <a:pt x="310" y="59"/>
                  </a:cubicBezTo>
                  <a:cubicBezTo>
                    <a:pt x="310" y="59"/>
                    <a:pt x="309" y="60"/>
                    <a:pt x="309" y="60"/>
                  </a:cubicBezTo>
                  <a:cubicBezTo>
                    <a:pt x="308" y="61"/>
                    <a:pt x="308" y="61"/>
                    <a:pt x="307" y="62"/>
                  </a:cubicBezTo>
                  <a:cubicBezTo>
                    <a:pt x="306" y="62"/>
                    <a:pt x="306" y="63"/>
                    <a:pt x="305" y="63"/>
                  </a:cubicBezTo>
                  <a:cubicBezTo>
                    <a:pt x="305" y="64"/>
                    <a:pt x="305" y="64"/>
                    <a:pt x="304" y="65"/>
                  </a:cubicBezTo>
                  <a:cubicBezTo>
                    <a:pt x="304" y="65"/>
                    <a:pt x="304" y="65"/>
                    <a:pt x="304" y="66"/>
                  </a:cubicBezTo>
                  <a:cubicBezTo>
                    <a:pt x="304" y="66"/>
                    <a:pt x="304" y="67"/>
                    <a:pt x="304" y="67"/>
                  </a:cubicBezTo>
                  <a:cubicBezTo>
                    <a:pt x="304" y="67"/>
                    <a:pt x="304" y="68"/>
                    <a:pt x="304" y="68"/>
                  </a:cubicBezTo>
                  <a:cubicBezTo>
                    <a:pt x="304" y="68"/>
                    <a:pt x="303" y="68"/>
                    <a:pt x="303" y="69"/>
                  </a:cubicBezTo>
                  <a:cubicBezTo>
                    <a:pt x="303" y="69"/>
                    <a:pt x="303" y="69"/>
                    <a:pt x="302" y="70"/>
                  </a:cubicBezTo>
                  <a:cubicBezTo>
                    <a:pt x="302" y="70"/>
                    <a:pt x="301" y="71"/>
                    <a:pt x="301" y="71"/>
                  </a:cubicBezTo>
                  <a:cubicBezTo>
                    <a:pt x="300" y="71"/>
                    <a:pt x="300" y="72"/>
                    <a:pt x="300" y="72"/>
                  </a:cubicBezTo>
                  <a:cubicBezTo>
                    <a:pt x="299" y="72"/>
                    <a:pt x="299" y="73"/>
                    <a:pt x="299" y="73"/>
                  </a:cubicBezTo>
                  <a:cubicBezTo>
                    <a:pt x="298" y="73"/>
                    <a:pt x="298" y="74"/>
                    <a:pt x="298" y="74"/>
                  </a:cubicBezTo>
                  <a:cubicBezTo>
                    <a:pt x="298" y="75"/>
                    <a:pt x="298" y="75"/>
                    <a:pt x="298" y="76"/>
                  </a:cubicBezTo>
                  <a:cubicBezTo>
                    <a:pt x="298" y="77"/>
                    <a:pt x="298" y="78"/>
                    <a:pt x="298" y="79"/>
                  </a:cubicBezTo>
                  <a:cubicBezTo>
                    <a:pt x="298" y="80"/>
                    <a:pt x="299" y="82"/>
                    <a:pt x="299" y="83"/>
                  </a:cubicBezTo>
                  <a:cubicBezTo>
                    <a:pt x="300" y="84"/>
                    <a:pt x="301" y="85"/>
                    <a:pt x="301" y="86"/>
                  </a:cubicBezTo>
                  <a:cubicBezTo>
                    <a:pt x="302" y="87"/>
                    <a:pt x="303" y="88"/>
                    <a:pt x="304" y="89"/>
                  </a:cubicBezTo>
                  <a:cubicBezTo>
                    <a:pt x="304" y="90"/>
                    <a:pt x="305" y="90"/>
                    <a:pt x="306" y="91"/>
                  </a:cubicBezTo>
                  <a:cubicBezTo>
                    <a:pt x="306" y="91"/>
                    <a:pt x="307" y="92"/>
                    <a:pt x="308" y="92"/>
                  </a:cubicBezTo>
                  <a:cubicBezTo>
                    <a:pt x="308" y="93"/>
                    <a:pt x="309" y="93"/>
                    <a:pt x="309" y="94"/>
                  </a:cubicBezTo>
                  <a:cubicBezTo>
                    <a:pt x="310" y="94"/>
                    <a:pt x="311" y="94"/>
                    <a:pt x="311" y="95"/>
                  </a:cubicBezTo>
                  <a:cubicBezTo>
                    <a:pt x="312" y="95"/>
                    <a:pt x="312" y="96"/>
                    <a:pt x="313" y="96"/>
                  </a:cubicBezTo>
                  <a:cubicBezTo>
                    <a:pt x="313" y="96"/>
                    <a:pt x="314" y="97"/>
                    <a:pt x="314" y="97"/>
                  </a:cubicBezTo>
                  <a:cubicBezTo>
                    <a:pt x="314" y="97"/>
                    <a:pt x="315" y="97"/>
                    <a:pt x="315" y="98"/>
                  </a:cubicBezTo>
                  <a:cubicBezTo>
                    <a:pt x="315" y="98"/>
                    <a:pt x="315" y="98"/>
                    <a:pt x="315" y="99"/>
                  </a:cubicBezTo>
                  <a:cubicBezTo>
                    <a:pt x="315" y="99"/>
                    <a:pt x="315" y="99"/>
                    <a:pt x="315" y="99"/>
                  </a:cubicBezTo>
                  <a:cubicBezTo>
                    <a:pt x="315" y="99"/>
                    <a:pt x="314" y="99"/>
                    <a:pt x="314" y="100"/>
                  </a:cubicBezTo>
                  <a:cubicBezTo>
                    <a:pt x="313" y="100"/>
                    <a:pt x="313" y="100"/>
                    <a:pt x="312" y="100"/>
                  </a:cubicBezTo>
                  <a:cubicBezTo>
                    <a:pt x="312" y="100"/>
                    <a:pt x="311" y="100"/>
                    <a:pt x="311" y="100"/>
                  </a:cubicBezTo>
                  <a:cubicBezTo>
                    <a:pt x="310" y="100"/>
                    <a:pt x="309" y="100"/>
                    <a:pt x="308" y="100"/>
                  </a:cubicBezTo>
                  <a:cubicBezTo>
                    <a:pt x="307" y="100"/>
                    <a:pt x="306" y="100"/>
                    <a:pt x="305" y="100"/>
                  </a:cubicBezTo>
                  <a:cubicBezTo>
                    <a:pt x="304" y="99"/>
                    <a:pt x="303" y="99"/>
                    <a:pt x="302" y="99"/>
                  </a:cubicBezTo>
                  <a:cubicBezTo>
                    <a:pt x="301" y="99"/>
                    <a:pt x="300" y="99"/>
                    <a:pt x="299" y="99"/>
                  </a:cubicBezTo>
                  <a:cubicBezTo>
                    <a:pt x="299" y="99"/>
                    <a:pt x="298" y="99"/>
                    <a:pt x="298" y="99"/>
                  </a:cubicBezTo>
                  <a:cubicBezTo>
                    <a:pt x="297" y="98"/>
                    <a:pt x="297" y="98"/>
                    <a:pt x="296" y="98"/>
                  </a:cubicBezTo>
                  <a:cubicBezTo>
                    <a:pt x="296" y="98"/>
                    <a:pt x="295" y="98"/>
                    <a:pt x="295" y="98"/>
                  </a:cubicBezTo>
                  <a:cubicBezTo>
                    <a:pt x="295" y="98"/>
                    <a:pt x="294" y="98"/>
                    <a:pt x="294" y="98"/>
                  </a:cubicBezTo>
                  <a:cubicBezTo>
                    <a:pt x="293" y="98"/>
                    <a:pt x="292" y="98"/>
                    <a:pt x="291" y="98"/>
                  </a:cubicBezTo>
                  <a:cubicBezTo>
                    <a:pt x="290" y="98"/>
                    <a:pt x="288" y="97"/>
                    <a:pt x="287" y="97"/>
                  </a:cubicBezTo>
                  <a:cubicBezTo>
                    <a:pt x="286" y="97"/>
                    <a:pt x="285" y="96"/>
                    <a:pt x="285" y="96"/>
                  </a:cubicBezTo>
                  <a:cubicBezTo>
                    <a:pt x="284" y="95"/>
                    <a:pt x="283" y="95"/>
                    <a:pt x="283" y="95"/>
                  </a:cubicBezTo>
                  <a:cubicBezTo>
                    <a:pt x="283" y="94"/>
                    <a:pt x="283" y="94"/>
                    <a:pt x="283" y="94"/>
                  </a:cubicBezTo>
                  <a:cubicBezTo>
                    <a:pt x="283" y="94"/>
                    <a:pt x="283" y="94"/>
                    <a:pt x="283" y="94"/>
                  </a:cubicBezTo>
                  <a:cubicBezTo>
                    <a:pt x="283" y="94"/>
                    <a:pt x="283" y="94"/>
                    <a:pt x="283" y="94"/>
                  </a:cubicBezTo>
                  <a:cubicBezTo>
                    <a:pt x="283" y="94"/>
                    <a:pt x="284" y="93"/>
                    <a:pt x="284" y="93"/>
                  </a:cubicBezTo>
                  <a:cubicBezTo>
                    <a:pt x="284" y="93"/>
                    <a:pt x="284" y="93"/>
                    <a:pt x="284" y="93"/>
                  </a:cubicBezTo>
                  <a:cubicBezTo>
                    <a:pt x="284" y="93"/>
                    <a:pt x="285" y="92"/>
                    <a:pt x="285" y="92"/>
                  </a:cubicBezTo>
                  <a:cubicBezTo>
                    <a:pt x="285" y="92"/>
                    <a:pt x="285" y="92"/>
                    <a:pt x="285" y="91"/>
                  </a:cubicBezTo>
                  <a:cubicBezTo>
                    <a:pt x="285" y="91"/>
                    <a:pt x="285" y="91"/>
                    <a:pt x="284" y="91"/>
                  </a:cubicBezTo>
                  <a:cubicBezTo>
                    <a:pt x="284" y="90"/>
                    <a:pt x="284" y="90"/>
                    <a:pt x="283" y="89"/>
                  </a:cubicBezTo>
                  <a:cubicBezTo>
                    <a:pt x="283" y="89"/>
                    <a:pt x="282" y="88"/>
                    <a:pt x="281" y="88"/>
                  </a:cubicBezTo>
                  <a:cubicBezTo>
                    <a:pt x="281" y="87"/>
                    <a:pt x="280" y="87"/>
                    <a:pt x="279" y="87"/>
                  </a:cubicBezTo>
                  <a:cubicBezTo>
                    <a:pt x="279" y="87"/>
                    <a:pt x="278" y="86"/>
                    <a:pt x="278" y="86"/>
                  </a:cubicBezTo>
                  <a:cubicBezTo>
                    <a:pt x="277" y="86"/>
                    <a:pt x="277" y="86"/>
                    <a:pt x="277" y="87"/>
                  </a:cubicBezTo>
                  <a:cubicBezTo>
                    <a:pt x="277" y="87"/>
                    <a:pt x="277" y="87"/>
                    <a:pt x="277" y="87"/>
                  </a:cubicBezTo>
                  <a:cubicBezTo>
                    <a:pt x="277" y="87"/>
                    <a:pt x="276" y="87"/>
                    <a:pt x="276" y="87"/>
                  </a:cubicBezTo>
                  <a:cubicBezTo>
                    <a:pt x="276" y="87"/>
                    <a:pt x="276" y="87"/>
                    <a:pt x="276" y="87"/>
                  </a:cubicBezTo>
                  <a:cubicBezTo>
                    <a:pt x="276" y="87"/>
                    <a:pt x="276" y="87"/>
                    <a:pt x="276" y="87"/>
                  </a:cubicBezTo>
                  <a:cubicBezTo>
                    <a:pt x="276" y="87"/>
                    <a:pt x="276" y="88"/>
                    <a:pt x="276" y="88"/>
                  </a:cubicBezTo>
                  <a:cubicBezTo>
                    <a:pt x="276" y="88"/>
                    <a:pt x="276" y="88"/>
                    <a:pt x="276" y="88"/>
                  </a:cubicBezTo>
                  <a:cubicBezTo>
                    <a:pt x="276" y="88"/>
                    <a:pt x="276" y="88"/>
                    <a:pt x="276" y="89"/>
                  </a:cubicBezTo>
                  <a:cubicBezTo>
                    <a:pt x="277" y="89"/>
                    <a:pt x="277" y="89"/>
                    <a:pt x="277" y="90"/>
                  </a:cubicBezTo>
                  <a:cubicBezTo>
                    <a:pt x="277" y="90"/>
                    <a:pt x="277" y="90"/>
                    <a:pt x="277" y="91"/>
                  </a:cubicBezTo>
                  <a:cubicBezTo>
                    <a:pt x="277" y="91"/>
                    <a:pt x="277" y="91"/>
                    <a:pt x="277" y="91"/>
                  </a:cubicBezTo>
                  <a:cubicBezTo>
                    <a:pt x="277" y="91"/>
                    <a:pt x="277" y="91"/>
                    <a:pt x="277" y="91"/>
                  </a:cubicBezTo>
                  <a:cubicBezTo>
                    <a:pt x="277" y="91"/>
                    <a:pt x="277" y="91"/>
                    <a:pt x="277" y="92"/>
                  </a:cubicBezTo>
                  <a:cubicBezTo>
                    <a:pt x="277" y="92"/>
                    <a:pt x="277" y="92"/>
                    <a:pt x="277" y="92"/>
                  </a:cubicBezTo>
                  <a:cubicBezTo>
                    <a:pt x="277" y="92"/>
                    <a:pt x="277" y="92"/>
                    <a:pt x="277" y="92"/>
                  </a:cubicBezTo>
                  <a:cubicBezTo>
                    <a:pt x="277" y="92"/>
                    <a:pt x="277" y="92"/>
                    <a:pt x="276" y="92"/>
                  </a:cubicBezTo>
                  <a:cubicBezTo>
                    <a:pt x="276" y="92"/>
                    <a:pt x="276" y="92"/>
                    <a:pt x="276" y="92"/>
                  </a:cubicBezTo>
                  <a:cubicBezTo>
                    <a:pt x="276" y="92"/>
                    <a:pt x="275" y="91"/>
                    <a:pt x="275" y="91"/>
                  </a:cubicBezTo>
                  <a:cubicBezTo>
                    <a:pt x="275" y="91"/>
                    <a:pt x="275" y="91"/>
                    <a:pt x="275" y="91"/>
                  </a:cubicBezTo>
                  <a:cubicBezTo>
                    <a:pt x="274" y="91"/>
                    <a:pt x="274" y="91"/>
                    <a:pt x="274" y="91"/>
                  </a:cubicBezTo>
                  <a:cubicBezTo>
                    <a:pt x="274" y="90"/>
                    <a:pt x="273" y="90"/>
                    <a:pt x="273" y="90"/>
                  </a:cubicBezTo>
                  <a:cubicBezTo>
                    <a:pt x="273" y="90"/>
                    <a:pt x="273" y="90"/>
                    <a:pt x="273" y="89"/>
                  </a:cubicBezTo>
                  <a:cubicBezTo>
                    <a:pt x="273" y="89"/>
                    <a:pt x="273" y="89"/>
                    <a:pt x="273" y="88"/>
                  </a:cubicBezTo>
                  <a:cubicBezTo>
                    <a:pt x="273" y="88"/>
                    <a:pt x="274" y="88"/>
                    <a:pt x="274" y="87"/>
                  </a:cubicBezTo>
                  <a:cubicBezTo>
                    <a:pt x="274" y="87"/>
                    <a:pt x="274" y="87"/>
                    <a:pt x="274" y="87"/>
                  </a:cubicBezTo>
                  <a:cubicBezTo>
                    <a:pt x="274" y="87"/>
                    <a:pt x="274" y="87"/>
                    <a:pt x="274" y="86"/>
                  </a:cubicBezTo>
                  <a:cubicBezTo>
                    <a:pt x="274" y="86"/>
                    <a:pt x="274" y="86"/>
                    <a:pt x="274" y="86"/>
                  </a:cubicBezTo>
                  <a:cubicBezTo>
                    <a:pt x="274" y="86"/>
                    <a:pt x="274" y="85"/>
                    <a:pt x="274" y="85"/>
                  </a:cubicBezTo>
                  <a:cubicBezTo>
                    <a:pt x="274" y="85"/>
                    <a:pt x="274" y="85"/>
                    <a:pt x="274" y="85"/>
                  </a:cubicBezTo>
                  <a:cubicBezTo>
                    <a:pt x="274" y="85"/>
                    <a:pt x="273" y="85"/>
                    <a:pt x="273" y="85"/>
                  </a:cubicBezTo>
                  <a:cubicBezTo>
                    <a:pt x="273" y="85"/>
                    <a:pt x="273" y="85"/>
                    <a:pt x="273" y="85"/>
                  </a:cubicBezTo>
                  <a:cubicBezTo>
                    <a:pt x="273" y="85"/>
                    <a:pt x="272" y="85"/>
                    <a:pt x="272" y="85"/>
                  </a:cubicBezTo>
                  <a:cubicBezTo>
                    <a:pt x="272" y="85"/>
                    <a:pt x="272" y="85"/>
                    <a:pt x="272" y="85"/>
                  </a:cubicBezTo>
                  <a:cubicBezTo>
                    <a:pt x="272" y="85"/>
                    <a:pt x="271" y="85"/>
                    <a:pt x="271" y="85"/>
                  </a:cubicBezTo>
                  <a:cubicBezTo>
                    <a:pt x="271" y="85"/>
                    <a:pt x="271" y="84"/>
                    <a:pt x="271" y="84"/>
                  </a:cubicBezTo>
                  <a:cubicBezTo>
                    <a:pt x="271" y="84"/>
                    <a:pt x="271" y="84"/>
                    <a:pt x="270" y="84"/>
                  </a:cubicBezTo>
                  <a:cubicBezTo>
                    <a:pt x="270" y="84"/>
                    <a:pt x="269" y="84"/>
                    <a:pt x="269" y="84"/>
                  </a:cubicBezTo>
                  <a:cubicBezTo>
                    <a:pt x="268" y="84"/>
                    <a:pt x="268" y="84"/>
                    <a:pt x="267" y="84"/>
                  </a:cubicBezTo>
                  <a:cubicBezTo>
                    <a:pt x="266" y="84"/>
                    <a:pt x="266" y="84"/>
                    <a:pt x="266" y="84"/>
                  </a:cubicBezTo>
                  <a:cubicBezTo>
                    <a:pt x="265" y="84"/>
                    <a:pt x="265" y="83"/>
                    <a:pt x="265" y="83"/>
                  </a:cubicBezTo>
                  <a:cubicBezTo>
                    <a:pt x="264" y="83"/>
                    <a:pt x="264" y="83"/>
                    <a:pt x="264" y="83"/>
                  </a:cubicBezTo>
                  <a:cubicBezTo>
                    <a:pt x="264" y="82"/>
                    <a:pt x="264" y="82"/>
                    <a:pt x="264" y="82"/>
                  </a:cubicBezTo>
                  <a:cubicBezTo>
                    <a:pt x="264" y="82"/>
                    <a:pt x="264" y="81"/>
                    <a:pt x="264" y="81"/>
                  </a:cubicBezTo>
                  <a:cubicBezTo>
                    <a:pt x="264" y="81"/>
                    <a:pt x="264" y="81"/>
                    <a:pt x="264" y="80"/>
                  </a:cubicBezTo>
                  <a:cubicBezTo>
                    <a:pt x="264" y="80"/>
                    <a:pt x="265" y="79"/>
                    <a:pt x="265" y="79"/>
                  </a:cubicBezTo>
                  <a:cubicBezTo>
                    <a:pt x="265" y="79"/>
                    <a:pt x="266" y="78"/>
                    <a:pt x="266" y="78"/>
                  </a:cubicBezTo>
                  <a:cubicBezTo>
                    <a:pt x="267" y="78"/>
                    <a:pt x="267" y="78"/>
                    <a:pt x="268" y="78"/>
                  </a:cubicBezTo>
                  <a:cubicBezTo>
                    <a:pt x="268" y="78"/>
                    <a:pt x="269" y="78"/>
                    <a:pt x="270" y="78"/>
                  </a:cubicBezTo>
                  <a:cubicBezTo>
                    <a:pt x="270" y="78"/>
                    <a:pt x="271" y="78"/>
                    <a:pt x="271" y="77"/>
                  </a:cubicBezTo>
                  <a:cubicBezTo>
                    <a:pt x="272" y="77"/>
                    <a:pt x="272" y="77"/>
                    <a:pt x="273" y="77"/>
                  </a:cubicBezTo>
                  <a:cubicBezTo>
                    <a:pt x="273" y="77"/>
                    <a:pt x="274" y="77"/>
                    <a:pt x="274" y="76"/>
                  </a:cubicBezTo>
                  <a:cubicBezTo>
                    <a:pt x="274" y="76"/>
                    <a:pt x="274" y="76"/>
                    <a:pt x="274" y="75"/>
                  </a:cubicBezTo>
                  <a:cubicBezTo>
                    <a:pt x="274" y="75"/>
                    <a:pt x="275" y="74"/>
                    <a:pt x="275" y="74"/>
                  </a:cubicBezTo>
                  <a:cubicBezTo>
                    <a:pt x="275" y="74"/>
                    <a:pt x="275" y="73"/>
                    <a:pt x="275" y="73"/>
                  </a:cubicBezTo>
                  <a:cubicBezTo>
                    <a:pt x="276" y="73"/>
                    <a:pt x="276" y="73"/>
                    <a:pt x="276" y="73"/>
                  </a:cubicBezTo>
                  <a:cubicBezTo>
                    <a:pt x="276" y="73"/>
                    <a:pt x="277" y="73"/>
                    <a:pt x="277" y="72"/>
                  </a:cubicBezTo>
                  <a:cubicBezTo>
                    <a:pt x="277" y="72"/>
                    <a:pt x="278" y="72"/>
                    <a:pt x="278" y="72"/>
                  </a:cubicBezTo>
                  <a:cubicBezTo>
                    <a:pt x="278" y="72"/>
                    <a:pt x="278" y="72"/>
                    <a:pt x="279" y="72"/>
                  </a:cubicBezTo>
                  <a:cubicBezTo>
                    <a:pt x="279" y="72"/>
                    <a:pt x="279" y="71"/>
                    <a:pt x="279" y="71"/>
                  </a:cubicBezTo>
                  <a:cubicBezTo>
                    <a:pt x="279" y="71"/>
                    <a:pt x="279" y="71"/>
                    <a:pt x="279" y="70"/>
                  </a:cubicBezTo>
                  <a:cubicBezTo>
                    <a:pt x="279" y="70"/>
                    <a:pt x="279" y="70"/>
                    <a:pt x="279" y="69"/>
                  </a:cubicBezTo>
                  <a:cubicBezTo>
                    <a:pt x="279" y="69"/>
                    <a:pt x="278" y="69"/>
                    <a:pt x="278" y="68"/>
                  </a:cubicBezTo>
                  <a:cubicBezTo>
                    <a:pt x="278" y="68"/>
                    <a:pt x="278" y="68"/>
                    <a:pt x="277" y="67"/>
                  </a:cubicBezTo>
                  <a:cubicBezTo>
                    <a:pt x="277" y="67"/>
                    <a:pt x="277" y="67"/>
                    <a:pt x="276" y="67"/>
                  </a:cubicBezTo>
                  <a:cubicBezTo>
                    <a:pt x="276" y="67"/>
                    <a:pt x="276" y="66"/>
                    <a:pt x="276" y="66"/>
                  </a:cubicBezTo>
                  <a:cubicBezTo>
                    <a:pt x="276" y="66"/>
                    <a:pt x="276" y="66"/>
                    <a:pt x="276" y="66"/>
                  </a:cubicBezTo>
                  <a:cubicBezTo>
                    <a:pt x="275" y="66"/>
                    <a:pt x="275" y="66"/>
                    <a:pt x="275" y="66"/>
                  </a:cubicBezTo>
                  <a:cubicBezTo>
                    <a:pt x="275" y="65"/>
                    <a:pt x="275" y="65"/>
                    <a:pt x="275" y="65"/>
                  </a:cubicBezTo>
                  <a:cubicBezTo>
                    <a:pt x="275" y="65"/>
                    <a:pt x="275" y="65"/>
                    <a:pt x="275" y="65"/>
                  </a:cubicBezTo>
                  <a:cubicBezTo>
                    <a:pt x="275" y="65"/>
                    <a:pt x="275" y="65"/>
                    <a:pt x="275" y="65"/>
                  </a:cubicBezTo>
                  <a:cubicBezTo>
                    <a:pt x="275" y="65"/>
                    <a:pt x="275" y="65"/>
                    <a:pt x="276" y="65"/>
                  </a:cubicBezTo>
                  <a:cubicBezTo>
                    <a:pt x="276" y="65"/>
                    <a:pt x="276" y="65"/>
                    <a:pt x="276" y="65"/>
                  </a:cubicBezTo>
                  <a:cubicBezTo>
                    <a:pt x="277" y="65"/>
                    <a:pt x="277" y="65"/>
                    <a:pt x="278" y="65"/>
                  </a:cubicBezTo>
                  <a:cubicBezTo>
                    <a:pt x="278" y="65"/>
                    <a:pt x="279" y="65"/>
                    <a:pt x="279" y="65"/>
                  </a:cubicBezTo>
                  <a:cubicBezTo>
                    <a:pt x="280" y="65"/>
                    <a:pt x="280" y="65"/>
                    <a:pt x="281" y="64"/>
                  </a:cubicBezTo>
                  <a:cubicBezTo>
                    <a:pt x="281" y="64"/>
                    <a:pt x="281" y="64"/>
                    <a:pt x="282" y="64"/>
                  </a:cubicBezTo>
                  <a:cubicBezTo>
                    <a:pt x="282" y="63"/>
                    <a:pt x="282" y="63"/>
                    <a:pt x="282" y="63"/>
                  </a:cubicBezTo>
                  <a:cubicBezTo>
                    <a:pt x="282" y="63"/>
                    <a:pt x="282" y="63"/>
                    <a:pt x="282" y="62"/>
                  </a:cubicBezTo>
                  <a:cubicBezTo>
                    <a:pt x="282" y="62"/>
                    <a:pt x="282" y="62"/>
                    <a:pt x="282" y="62"/>
                  </a:cubicBezTo>
                  <a:cubicBezTo>
                    <a:pt x="282" y="61"/>
                    <a:pt x="282" y="61"/>
                    <a:pt x="282" y="61"/>
                  </a:cubicBezTo>
                  <a:cubicBezTo>
                    <a:pt x="282" y="60"/>
                    <a:pt x="282" y="60"/>
                    <a:pt x="282" y="60"/>
                  </a:cubicBezTo>
                  <a:cubicBezTo>
                    <a:pt x="282" y="60"/>
                    <a:pt x="283" y="60"/>
                    <a:pt x="283" y="60"/>
                  </a:cubicBezTo>
                  <a:cubicBezTo>
                    <a:pt x="283" y="60"/>
                    <a:pt x="283" y="60"/>
                    <a:pt x="283" y="60"/>
                  </a:cubicBezTo>
                  <a:cubicBezTo>
                    <a:pt x="284" y="60"/>
                    <a:pt x="284" y="60"/>
                    <a:pt x="284" y="60"/>
                  </a:cubicBezTo>
                  <a:cubicBezTo>
                    <a:pt x="284" y="60"/>
                    <a:pt x="285" y="60"/>
                    <a:pt x="285" y="60"/>
                  </a:cubicBezTo>
                  <a:cubicBezTo>
                    <a:pt x="285" y="60"/>
                    <a:pt x="286" y="60"/>
                    <a:pt x="286" y="60"/>
                  </a:cubicBezTo>
                  <a:cubicBezTo>
                    <a:pt x="287" y="60"/>
                    <a:pt x="287" y="60"/>
                    <a:pt x="287" y="60"/>
                  </a:cubicBezTo>
                  <a:cubicBezTo>
                    <a:pt x="288" y="60"/>
                    <a:pt x="288" y="59"/>
                    <a:pt x="288" y="59"/>
                  </a:cubicBezTo>
                  <a:cubicBezTo>
                    <a:pt x="289" y="59"/>
                    <a:pt x="289" y="59"/>
                    <a:pt x="289" y="59"/>
                  </a:cubicBezTo>
                  <a:cubicBezTo>
                    <a:pt x="289" y="59"/>
                    <a:pt x="289" y="58"/>
                    <a:pt x="289" y="58"/>
                  </a:cubicBezTo>
                  <a:cubicBezTo>
                    <a:pt x="290" y="58"/>
                    <a:pt x="290" y="58"/>
                    <a:pt x="290" y="58"/>
                  </a:cubicBezTo>
                  <a:cubicBezTo>
                    <a:pt x="290" y="58"/>
                    <a:pt x="290" y="58"/>
                    <a:pt x="290" y="58"/>
                  </a:cubicBezTo>
                  <a:cubicBezTo>
                    <a:pt x="290" y="57"/>
                    <a:pt x="290" y="57"/>
                    <a:pt x="290" y="57"/>
                  </a:cubicBezTo>
                  <a:cubicBezTo>
                    <a:pt x="290" y="57"/>
                    <a:pt x="290" y="56"/>
                    <a:pt x="290" y="56"/>
                  </a:cubicBezTo>
                  <a:cubicBezTo>
                    <a:pt x="290" y="56"/>
                    <a:pt x="290" y="55"/>
                    <a:pt x="290" y="55"/>
                  </a:cubicBezTo>
                  <a:cubicBezTo>
                    <a:pt x="291" y="55"/>
                    <a:pt x="291" y="55"/>
                    <a:pt x="291" y="54"/>
                  </a:cubicBezTo>
                  <a:cubicBezTo>
                    <a:pt x="292" y="54"/>
                    <a:pt x="292" y="54"/>
                    <a:pt x="292" y="54"/>
                  </a:cubicBezTo>
                  <a:cubicBezTo>
                    <a:pt x="292" y="54"/>
                    <a:pt x="293" y="54"/>
                    <a:pt x="293" y="54"/>
                  </a:cubicBezTo>
                  <a:cubicBezTo>
                    <a:pt x="293" y="54"/>
                    <a:pt x="293" y="53"/>
                    <a:pt x="293" y="53"/>
                  </a:cubicBezTo>
                  <a:cubicBezTo>
                    <a:pt x="293" y="53"/>
                    <a:pt x="293" y="53"/>
                    <a:pt x="293" y="53"/>
                  </a:cubicBezTo>
                  <a:cubicBezTo>
                    <a:pt x="293" y="53"/>
                    <a:pt x="293" y="53"/>
                    <a:pt x="293" y="53"/>
                  </a:cubicBezTo>
                  <a:cubicBezTo>
                    <a:pt x="293" y="53"/>
                    <a:pt x="293" y="53"/>
                    <a:pt x="293" y="52"/>
                  </a:cubicBezTo>
                  <a:cubicBezTo>
                    <a:pt x="293" y="52"/>
                    <a:pt x="293" y="52"/>
                    <a:pt x="293" y="52"/>
                  </a:cubicBezTo>
                  <a:cubicBezTo>
                    <a:pt x="293" y="52"/>
                    <a:pt x="292" y="52"/>
                    <a:pt x="292" y="52"/>
                  </a:cubicBezTo>
                  <a:cubicBezTo>
                    <a:pt x="292" y="52"/>
                    <a:pt x="292" y="52"/>
                    <a:pt x="291" y="52"/>
                  </a:cubicBezTo>
                  <a:cubicBezTo>
                    <a:pt x="291" y="52"/>
                    <a:pt x="291" y="52"/>
                    <a:pt x="291" y="52"/>
                  </a:cubicBezTo>
                  <a:cubicBezTo>
                    <a:pt x="290" y="52"/>
                    <a:pt x="290" y="52"/>
                    <a:pt x="290" y="52"/>
                  </a:cubicBezTo>
                  <a:cubicBezTo>
                    <a:pt x="290" y="52"/>
                    <a:pt x="289" y="52"/>
                    <a:pt x="289" y="51"/>
                  </a:cubicBezTo>
                  <a:cubicBezTo>
                    <a:pt x="289" y="51"/>
                    <a:pt x="289" y="51"/>
                    <a:pt x="289" y="51"/>
                  </a:cubicBezTo>
                  <a:cubicBezTo>
                    <a:pt x="289" y="50"/>
                    <a:pt x="289" y="50"/>
                    <a:pt x="289" y="50"/>
                  </a:cubicBezTo>
                  <a:cubicBezTo>
                    <a:pt x="289" y="49"/>
                    <a:pt x="290" y="49"/>
                    <a:pt x="290" y="49"/>
                  </a:cubicBezTo>
                  <a:cubicBezTo>
                    <a:pt x="290" y="48"/>
                    <a:pt x="290" y="48"/>
                    <a:pt x="291" y="48"/>
                  </a:cubicBezTo>
                  <a:cubicBezTo>
                    <a:pt x="291" y="48"/>
                    <a:pt x="292" y="47"/>
                    <a:pt x="292" y="47"/>
                  </a:cubicBezTo>
                  <a:cubicBezTo>
                    <a:pt x="293" y="47"/>
                    <a:pt x="293" y="47"/>
                    <a:pt x="293" y="47"/>
                  </a:cubicBezTo>
                  <a:cubicBezTo>
                    <a:pt x="294" y="47"/>
                    <a:pt x="295" y="47"/>
                    <a:pt x="295" y="47"/>
                  </a:cubicBezTo>
                  <a:cubicBezTo>
                    <a:pt x="296" y="47"/>
                    <a:pt x="297" y="46"/>
                    <a:pt x="297" y="46"/>
                  </a:cubicBezTo>
                  <a:cubicBezTo>
                    <a:pt x="298" y="46"/>
                    <a:pt x="298" y="46"/>
                    <a:pt x="299" y="46"/>
                  </a:cubicBezTo>
                  <a:cubicBezTo>
                    <a:pt x="299" y="45"/>
                    <a:pt x="300" y="45"/>
                    <a:pt x="300" y="45"/>
                  </a:cubicBezTo>
                  <a:cubicBezTo>
                    <a:pt x="300" y="45"/>
                    <a:pt x="300" y="44"/>
                    <a:pt x="300" y="44"/>
                  </a:cubicBezTo>
                  <a:cubicBezTo>
                    <a:pt x="300" y="44"/>
                    <a:pt x="300" y="44"/>
                    <a:pt x="300" y="44"/>
                  </a:cubicBezTo>
                  <a:cubicBezTo>
                    <a:pt x="300" y="44"/>
                    <a:pt x="300" y="44"/>
                    <a:pt x="300" y="44"/>
                  </a:cubicBezTo>
                  <a:cubicBezTo>
                    <a:pt x="300" y="43"/>
                    <a:pt x="300" y="43"/>
                    <a:pt x="300" y="43"/>
                  </a:cubicBezTo>
                  <a:cubicBezTo>
                    <a:pt x="300" y="43"/>
                    <a:pt x="300" y="43"/>
                    <a:pt x="300" y="43"/>
                  </a:cubicBezTo>
                  <a:cubicBezTo>
                    <a:pt x="300" y="42"/>
                    <a:pt x="300" y="42"/>
                    <a:pt x="300" y="42"/>
                  </a:cubicBezTo>
                  <a:cubicBezTo>
                    <a:pt x="300" y="42"/>
                    <a:pt x="300" y="42"/>
                    <a:pt x="300" y="42"/>
                  </a:cubicBezTo>
                  <a:cubicBezTo>
                    <a:pt x="300" y="41"/>
                    <a:pt x="301" y="41"/>
                    <a:pt x="301" y="41"/>
                  </a:cubicBezTo>
                  <a:cubicBezTo>
                    <a:pt x="301" y="41"/>
                    <a:pt x="301" y="41"/>
                    <a:pt x="301" y="41"/>
                  </a:cubicBezTo>
                  <a:cubicBezTo>
                    <a:pt x="302" y="40"/>
                    <a:pt x="302" y="40"/>
                    <a:pt x="302" y="40"/>
                  </a:cubicBezTo>
                  <a:cubicBezTo>
                    <a:pt x="302" y="40"/>
                    <a:pt x="302" y="40"/>
                    <a:pt x="302" y="40"/>
                  </a:cubicBezTo>
                  <a:cubicBezTo>
                    <a:pt x="302" y="39"/>
                    <a:pt x="302" y="39"/>
                    <a:pt x="302" y="39"/>
                  </a:cubicBezTo>
                  <a:cubicBezTo>
                    <a:pt x="302" y="39"/>
                    <a:pt x="302" y="39"/>
                    <a:pt x="302" y="39"/>
                  </a:cubicBezTo>
                  <a:cubicBezTo>
                    <a:pt x="302" y="39"/>
                    <a:pt x="302" y="38"/>
                    <a:pt x="302" y="38"/>
                  </a:cubicBezTo>
                  <a:cubicBezTo>
                    <a:pt x="302" y="38"/>
                    <a:pt x="302" y="38"/>
                    <a:pt x="302" y="38"/>
                  </a:cubicBezTo>
                  <a:cubicBezTo>
                    <a:pt x="302" y="38"/>
                    <a:pt x="302" y="38"/>
                    <a:pt x="302" y="38"/>
                  </a:cubicBezTo>
                  <a:cubicBezTo>
                    <a:pt x="302" y="38"/>
                    <a:pt x="302" y="38"/>
                    <a:pt x="302" y="38"/>
                  </a:cubicBezTo>
                  <a:cubicBezTo>
                    <a:pt x="302" y="38"/>
                    <a:pt x="302" y="38"/>
                    <a:pt x="302" y="37"/>
                  </a:cubicBezTo>
                  <a:cubicBezTo>
                    <a:pt x="302" y="37"/>
                    <a:pt x="302" y="37"/>
                    <a:pt x="303" y="37"/>
                  </a:cubicBezTo>
                  <a:cubicBezTo>
                    <a:pt x="303" y="37"/>
                    <a:pt x="303" y="37"/>
                    <a:pt x="303" y="37"/>
                  </a:cubicBezTo>
                  <a:cubicBezTo>
                    <a:pt x="304" y="37"/>
                    <a:pt x="304" y="37"/>
                    <a:pt x="304" y="37"/>
                  </a:cubicBezTo>
                  <a:cubicBezTo>
                    <a:pt x="304" y="37"/>
                    <a:pt x="305" y="36"/>
                    <a:pt x="305" y="36"/>
                  </a:cubicBezTo>
                  <a:cubicBezTo>
                    <a:pt x="306" y="36"/>
                    <a:pt x="306" y="36"/>
                    <a:pt x="306" y="36"/>
                  </a:cubicBezTo>
                  <a:cubicBezTo>
                    <a:pt x="307" y="36"/>
                    <a:pt x="307" y="35"/>
                    <a:pt x="307" y="35"/>
                  </a:cubicBezTo>
                  <a:cubicBezTo>
                    <a:pt x="307" y="35"/>
                    <a:pt x="307" y="35"/>
                    <a:pt x="307" y="34"/>
                  </a:cubicBezTo>
                  <a:cubicBezTo>
                    <a:pt x="307" y="34"/>
                    <a:pt x="307" y="34"/>
                    <a:pt x="307" y="34"/>
                  </a:cubicBezTo>
                  <a:cubicBezTo>
                    <a:pt x="307" y="34"/>
                    <a:pt x="307" y="34"/>
                    <a:pt x="307" y="33"/>
                  </a:cubicBezTo>
                  <a:cubicBezTo>
                    <a:pt x="307" y="33"/>
                    <a:pt x="307" y="33"/>
                    <a:pt x="307" y="33"/>
                  </a:cubicBezTo>
                  <a:cubicBezTo>
                    <a:pt x="307" y="33"/>
                    <a:pt x="307" y="33"/>
                    <a:pt x="306" y="33"/>
                  </a:cubicBezTo>
                  <a:cubicBezTo>
                    <a:pt x="306" y="32"/>
                    <a:pt x="306" y="32"/>
                    <a:pt x="306" y="31"/>
                  </a:cubicBezTo>
                  <a:cubicBezTo>
                    <a:pt x="305" y="31"/>
                    <a:pt x="305" y="31"/>
                    <a:pt x="305" y="30"/>
                  </a:cubicBezTo>
                  <a:cubicBezTo>
                    <a:pt x="305" y="30"/>
                    <a:pt x="305" y="30"/>
                    <a:pt x="305" y="29"/>
                  </a:cubicBezTo>
                  <a:cubicBezTo>
                    <a:pt x="305" y="29"/>
                    <a:pt x="305" y="29"/>
                    <a:pt x="305" y="29"/>
                  </a:cubicBezTo>
                  <a:cubicBezTo>
                    <a:pt x="305" y="28"/>
                    <a:pt x="305" y="28"/>
                    <a:pt x="306" y="28"/>
                  </a:cubicBezTo>
                  <a:cubicBezTo>
                    <a:pt x="306" y="28"/>
                    <a:pt x="306" y="28"/>
                    <a:pt x="306" y="28"/>
                  </a:cubicBezTo>
                  <a:cubicBezTo>
                    <a:pt x="306" y="28"/>
                    <a:pt x="306" y="27"/>
                    <a:pt x="306" y="27"/>
                  </a:cubicBezTo>
                  <a:cubicBezTo>
                    <a:pt x="306" y="27"/>
                    <a:pt x="307" y="27"/>
                    <a:pt x="307" y="27"/>
                  </a:cubicBezTo>
                  <a:cubicBezTo>
                    <a:pt x="307" y="27"/>
                    <a:pt x="307" y="27"/>
                    <a:pt x="307" y="27"/>
                  </a:cubicBezTo>
                  <a:cubicBezTo>
                    <a:pt x="307" y="27"/>
                    <a:pt x="307" y="27"/>
                    <a:pt x="307" y="27"/>
                  </a:cubicBezTo>
                  <a:cubicBezTo>
                    <a:pt x="307" y="27"/>
                    <a:pt x="307" y="28"/>
                    <a:pt x="307" y="28"/>
                  </a:cubicBezTo>
                  <a:cubicBezTo>
                    <a:pt x="308" y="28"/>
                    <a:pt x="308" y="28"/>
                    <a:pt x="308" y="28"/>
                  </a:cubicBezTo>
                  <a:cubicBezTo>
                    <a:pt x="308" y="28"/>
                    <a:pt x="308" y="28"/>
                    <a:pt x="308" y="28"/>
                  </a:cubicBezTo>
                  <a:cubicBezTo>
                    <a:pt x="309" y="28"/>
                    <a:pt x="309" y="28"/>
                    <a:pt x="309" y="28"/>
                  </a:cubicBezTo>
                  <a:cubicBezTo>
                    <a:pt x="309" y="29"/>
                    <a:pt x="310" y="29"/>
                    <a:pt x="310" y="29"/>
                  </a:cubicBezTo>
                  <a:cubicBezTo>
                    <a:pt x="310" y="29"/>
                    <a:pt x="310" y="29"/>
                    <a:pt x="311" y="29"/>
                  </a:cubicBezTo>
                  <a:cubicBezTo>
                    <a:pt x="311" y="29"/>
                    <a:pt x="312" y="29"/>
                    <a:pt x="312" y="28"/>
                  </a:cubicBezTo>
                  <a:cubicBezTo>
                    <a:pt x="313" y="28"/>
                    <a:pt x="313" y="28"/>
                    <a:pt x="314" y="28"/>
                  </a:cubicBezTo>
                  <a:cubicBezTo>
                    <a:pt x="314" y="27"/>
                    <a:pt x="315" y="27"/>
                    <a:pt x="315" y="27"/>
                  </a:cubicBezTo>
                  <a:cubicBezTo>
                    <a:pt x="315" y="26"/>
                    <a:pt x="316" y="26"/>
                    <a:pt x="316" y="25"/>
                  </a:cubicBezTo>
                  <a:cubicBezTo>
                    <a:pt x="316" y="25"/>
                    <a:pt x="316" y="25"/>
                    <a:pt x="316" y="24"/>
                  </a:cubicBezTo>
                  <a:cubicBezTo>
                    <a:pt x="316" y="24"/>
                    <a:pt x="316" y="24"/>
                    <a:pt x="316" y="24"/>
                  </a:cubicBezTo>
                  <a:cubicBezTo>
                    <a:pt x="317" y="24"/>
                    <a:pt x="317" y="24"/>
                    <a:pt x="317" y="24"/>
                  </a:cubicBezTo>
                  <a:cubicBezTo>
                    <a:pt x="318" y="24"/>
                    <a:pt x="318" y="23"/>
                    <a:pt x="319" y="23"/>
                  </a:cubicBezTo>
                  <a:cubicBezTo>
                    <a:pt x="319" y="23"/>
                    <a:pt x="319" y="23"/>
                    <a:pt x="320" y="23"/>
                  </a:cubicBezTo>
                  <a:cubicBezTo>
                    <a:pt x="320" y="23"/>
                    <a:pt x="320" y="23"/>
                    <a:pt x="321" y="23"/>
                  </a:cubicBezTo>
                  <a:cubicBezTo>
                    <a:pt x="321" y="22"/>
                    <a:pt x="321" y="22"/>
                    <a:pt x="321" y="22"/>
                  </a:cubicBezTo>
                  <a:cubicBezTo>
                    <a:pt x="322" y="22"/>
                    <a:pt x="322" y="22"/>
                    <a:pt x="322" y="21"/>
                  </a:cubicBezTo>
                  <a:cubicBezTo>
                    <a:pt x="322" y="21"/>
                    <a:pt x="322" y="21"/>
                    <a:pt x="323" y="20"/>
                  </a:cubicBezTo>
                  <a:cubicBezTo>
                    <a:pt x="324" y="20"/>
                    <a:pt x="325" y="19"/>
                    <a:pt x="326" y="19"/>
                  </a:cubicBezTo>
                  <a:cubicBezTo>
                    <a:pt x="327" y="18"/>
                    <a:pt x="328" y="18"/>
                    <a:pt x="329" y="18"/>
                  </a:cubicBezTo>
                  <a:cubicBezTo>
                    <a:pt x="330" y="17"/>
                    <a:pt x="331" y="17"/>
                    <a:pt x="332" y="17"/>
                  </a:cubicBezTo>
                  <a:cubicBezTo>
                    <a:pt x="332" y="17"/>
                    <a:pt x="332" y="17"/>
                    <a:pt x="332" y="17"/>
                  </a:cubicBezTo>
                  <a:cubicBezTo>
                    <a:pt x="332" y="17"/>
                    <a:pt x="332" y="17"/>
                    <a:pt x="332" y="17"/>
                  </a:cubicBezTo>
                  <a:cubicBezTo>
                    <a:pt x="332" y="17"/>
                    <a:pt x="332" y="17"/>
                    <a:pt x="332" y="17"/>
                  </a:cubicBezTo>
                  <a:cubicBezTo>
                    <a:pt x="332" y="17"/>
                    <a:pt x="332" y="17"/>
                    <a:pt x="332" y="17"/>
                  </a:cubicBezTo>
                  <a:cubicBezTo>
                    <a:pt x="332" y="17"/>
                    <a:pt x="332" y="17"/>
                    <a:pt x="332" y="17"/>
                  </a:cubicBezTo>
                  <a:cubicBezTo>
                    <a:pt x="332" y="17"/>
                    <a:pt x="332" y="17"/>
                    <a:pt x="332" y="17"/>
                  </a:cubicBezTo>
                  <a:cubicBezTo>
                    <a:pt x="332" y="17"/>
                    <a:pt x="332" y="17"/>
                    <a:pt x="332" y="17"/>
                  </a:cubicBezTo>
                  <a:cubicBezTo>
                    <a:pt x="332" y="17"/>
                    <a:pt x="333" y="17"/>
                    <a:pt x="333" y="17"/>
                  </a:cubicBezTo>
                  <a:cubicBezTo>
                    <a:pt x="333" y="17"/>
                    <a:pt x="333" y="17"/>
                    <a:pt x="334" y="17"/>
                  </a:cubicBezTo>
                  <a:cubicBezTo>
                    <a:pt x="334" y="17"/>
                    <a:pt x="335" y="17"/>
                    <a:pt x="335" y="17"/>
                  </a:cubicBezTo>
                  <a:cubicBezTo>
                    <a:pt x="335" y="17"/>
                    <a:pt x="336" y="16"/>
                    <a:pt x="336" y="16"/>
                  </a:cubicBezTo>
                  <a:cubicBezTo>
                    <a:pt x="337" y="16"/>
                    <a:pt x="337" y="16"/>
                    <a:pt x="338" y="16"/>
                  </a:cubicBezTo>
                  <a:cubicBezTo>
                    <a:pt x="338" y="16"/>
                    <a:pt x="338" y="15"/>
                    <a:pt x="339" y="15"/>
                  </a:cubicBezTo>
                  <a:cubicBezTo>
                    <a:pt x="339" y="15"/>
                    <a:pt x="339" y="15"/>
                    <a:pt x="340" y="15"/>
                  </a:cubicBezTo>
                  <a:cubicBezTo>
                    <a:pt x="340" y="15"/>
                    <a:pt x="341" y="15"/>
                    <a:pt x="341" y="14"/>
                  </a:cubicBezTo>
                  <a:cubicBezTo>
                    <a:pt x="341" y="14"/>
                    <a:pt x="342" y="14"/>
                    <a:pt x="342" y="14"/>
                  </a:cubicBezTo>
                  <a:cubicBezTo>
                    <a:pt x="342" y="14"/>
                    <a:pt x="342" y="14"/>
                    <a:pt x="342" y="14"/>
                  </a:cubicBezTo>
                  <a:cubicBezTo>
                    <a:pt x="342" y="14"/>
                    <a:pt x="342" y="14"/>
                    <a:pt x="342" y="14"/>
                  </a:cubicBezTo>
                  <a:cubicBezTo>
                    <a:pt x="342" y="14"/>
                    <a:pt x="342" y="14"/>
                    <a:pt x="342" y="14"/>
                  </a:cubicBezTo>
                  <a:cubicBezTo>
                    <a:pt x="342" y="14"/>
                    <a:pt x="342" y="14"/>
                    <a:pt x="342" y="14"/>
                  </a:cubicBezTo>
                  <a:cubicBezTo>
                    <a:pt x="342" y="14"/>
                    <a:pt x="342" y="14"/>
                    <a:pt x="342" y="14"/>
                  </a:cubicBezTo>
                  <a:cubicBezTo>
                    <a:pt x="343" y="14"/>
                    <a:pt x="343" y="14"/>
                    <a:pt x="344" y="14"/>
                  </a:cubicBezTo>
                  <a:cubicBezTo>
                    <a:pt x="344" y="14"/>
                    <a:pt x="344" y="14"/>
                    <a:pt x="345" y="14"/>
                  </a:cubicBezTo>
                  <a:cubicBezTo>
                    <a:pt x="345" y="14"/>
                    <a:pt x="345" y="14"/>
                    <a:pt x="346" y="13"/>
                  </a:cubicBezTo>
                  <a:cubicBezTo>
                    <a:pt x="346" y="13"/>
                    <a:pt x="346" y="13"/>
                    <a:pt x="347" y="13"/>
                  </a:cubicBezTo>
                  <a:cubicBezTo>
                    <a:pt x="347" y="12"/>
                    <a:pt x="348" y="12"/>
                    <a:pt x="348" y="12"/>
                  </a:cubicBezTo>
                  <a:cubicBezTo>
                    <a:pt x="349" y="12"/>
                    <a:pt x="349" y="12"/>
                    <a:pt x="349" y="11"/>
                  </a:cubicBezTo>
                  <a:cubicBezTo>
                    <a:pt x="350" y="11"/>
                    <a:pt x="350" y="11"/>
                    <a:pt x="351" y="11"/>
                  </a:cubicBezTo>
                  <a:cubicBezTo>
                    <a:pt x="351" y="11"/>
                    <a:pt x="352" y="11"/>
                    <a:pt x="352" y="11"/>
                  </a:cubicBezTo>
                  <a:cubicBezTo>
                    <a:pt x="352" y="11"/>
                    <a:pt x="352" y="11"/>
                    <a:pt x="353" y="11"/>
                  </a:cubicBezTo>
                  <a:cubicBezTo>
                    <a:pt x="353" y="11"/>
                    <a:pt x="353" y="11"/>
                    <a:pt x="353" y="11"/>
                  </a:cubicBezTo>
                  <a:cubicBezTo>
                    <a:pt x="353" y="11"/>
                    <a:pt x="354" y="11"/>
                    <a:pt x="354" y="11"/>
                  </a:cubicBezTo>
                  <a:cubicBezTo>
                    <a:pt x="354" y="11"/>
                    <a:pt x="354" y="11"/>
                    <a:pt x="354" y="11"/>
                  </a:cubicBezTo>
                  <a:cubicBezTo>
                    <a:pt x="355" y="12"/>
                    <a:pt x="355" y="12"/>
                    <a:pt x="355" y="12"/>
                  </a:cubicBezTo>
                  <a:cubicBezTo>
                    <a:pt x="356" y="12"/>
                    <a:pt x="356" y="12"/>
                    <a:pt x="357" y="12"/>
                  </a:cubicBezTo>
                  <a:cubicBezTo>
                    <a:pt x="357" y="13"/>
                    <a:pt x="358" y="13"/>
                    <a:pt x="358" y="13"/>
                  </a:cubicBezTo>
                  <a:cubicBezTo>
                    <a:pt x="359" y="13"/>
                    <a:pt x="359" y="13"/>
                    <a:pt x="360" y="13"/>
                  </a:cubicBezTo>
                  <a:moveTo>
                    <a:pt x="404" y="0"/>
                  </a:moveTo>
                  <a:cubicBezTo>
                    <a:pt x="402" y="0"/>
                    <a:pt x="400" y="0"/>
                    <a:pt x="398" y="0"/>
                  </a:cubicBezTo>
                  <a:cubicBezTo>
                    <a:pt x="396" y="1"/>
                    <a:pt x="394" y="1"/>
                    <a:pt x="392" y="2"/>
                  </a:cubicBezTo>
                  <a:cubicBezTo>
                    <a:pt x="390" y="3"/>
                    <a:pt x="388" y="4"/>
                    <a:pt x="387" y="4"/>
                  </a:cubicBezTo>
                  <a:cubicBezTo>
                    <a:pt x="386" y="5"/>
                    <a:pt x="385" y="6"/>
                    <a:pt x="384" y="6"/>
                  </a:cubicBezTo>
                  <a:cubicBezTo>
                    <a:pt x="383" y="7"/>
                    <a:pt x="383" y="7"/>
                    <a:pt x="382" y="7"/>
                  </a:cubicBezTo>
                  <a:cubicBezTo>
                    <a:pt x="382" y="7"/>
                    <a:pt x="381" y="7"/>
                    <a:pt x="380" y="8"/>
                  </a:cubicBezTo>
                  <a:cubicBezTo>
                    <a:pt x="380" y="8"/>
                    <a:pt x="379" y="8"/>
                    <a:pt x="379" y="8"/>
                  </a:cubicBezTo>
                  <a:cubicBezTo>
                    <a:pt x="378" y="8"/>
                    <a:pt x="377" y="8"/>
                    <a:pt x="377" y="8"/>
                  </a:cubicBezTo>
                  <a:cubicBezTo>
                    <a:pt x="376" y="8"/>
                    <a:pt x="376" y="8"/>
                    <a:pt x="375" y="8"/>
                  </a:cubicBezTo>
                  <a:cubicBezTo>
                    <a:pt x="375" y="8"/>
                    <a:pt x="374" y="8"/>
                    <a:pt x="374" y="8"/>
                  </a:cubicBezTo>
                  <a:cubicBezTo>
                    <a:pt x="373" y="8"/>
                    <a:pt x="372" y="8"/>
                    <a:pt x="372" y="9"/>
                  </a:cubicBezTo>
                  <a:cubicBezTo>
                    <a:pt x="371" y="9"/>
                    <a:pt x="371" y="9"/>
                    <a:pt x="371" y="9"/>
                  </a:cubicBezTo>
                  <a:cubicBezTo>
                    <a:pt x="370" y="9"/>
                    <a:pt x="369" y="10"/>
                    <a:pt x="368" y="10"/>
                  </a:cubicBezTo>
                  <a:cubicBezTo>
                    <a:pt x="368" y="10"/>
                    <a:pt x="367" y="11"/>
                    <a:pt x="366" y="11"/>
                  </a:cubicBezTo>
                  <a:cubicBezTo>
                    <a:pt x="365" y="11"/>
                    <a:pt x="364" y="11"/>
                    <a:pt x="363" y="12"/>
                  </a:cubicBezTo>
                  <a:cubicBezTo>
                    <a:pt x="362" y="12"/>
                    <a:pt x="361" y="12"/>
                    <a:pt x="360" y="12"/>
                  </a:cubicBezTo>
                  <a:cubicBezTo>
                    <a:pt x="359" y="12"/>
                    <a:pt x="359" y="12"/>
                    <a:pt x="358" y="12"/>
                  </a:cubicBezTo>
                  <a:cubicBezTo>
                    <a:pt x="358" y="12"/>
                    <a:pt x="357" y="12"/>
                    <a:pt x="357" y="12"/>
                  </a:cubicBezTo>
                  <a:cubicBezTo>
                    <a:pt x="357" y="11"/>
                    <a:pt x="356" y="11"/>
                    <a:pt x="356" y="11"/>
                  </a:cubicBezTo>
                  <a:cubicBezTo>
                    <a:pt x="355" y="11"/>
                    <a:pt x="355" y="11"/>
                    <a:pt x="355" y="11"/>
                  </a:cubicBezTo>
                  <a:cubicBezTo>
                    <a:pt x="354" y="10"/>
                    <a:pt x="354" y="10"/>
                    <a:pt x="354" y="10"/>
                  </a:cubicBezTo>
                  <a:cubicBezTo>
                    <a:pt x="354" y="10"/>
                    <a:pt x="354" y="10"/>
                    <a:pt x="353" y="10"/>
                  </a:cubicBezTo>
                  <a:cubicBezTo>
                    <a:pt x="353" y="10"/>
                    <a:pt x="353" y="10"/>
                    <a:pt x="353" y="10"/>
                  </a:cubicBezTo>
                  <a:cubicBezTo>
                    <a:pt x="353" y="10"/>
                    <a:pt x="352" y="10"/>
                    <a:pt x="352" y="10"/>
                  </a:cubicBezTo>
                  <a:cubicBezTo>
                    <a:pt x="352" y="10"/>
                    <a:pt x="351" y="10"/>
                    <a:pt x="351" y="10"/>
                  </a:cubicBezTo>
                  <a:cubicBezTo>
                    <a:pt x="350" y="10"/>
                    <a:pt x="350" y="10"/>
                    <a:pt x="349" y="11"/>
                  </a:cubicBezTo>
                  <a:cubicBezTo>
                    <a:pt x="349" y="11"/>
                    <a:pt x="348" y="11"/>
                    <a:pt x="348" y="11"/>
                  </a:cubicBezTo>
                  <a:cubicBezTo>
                    <a:pt x="347" y="11"/>
                    <a:pt x="347" y="12"/>
                    <a:pt x="346" y="12"/>
                  </a:cubicBezTo>
                  <a:cubicBezTo>
                    <a:pt x="346" y="12"/>
                    <a:pt x="346" y="12"/>
                    <a:pt x="345" y="12"/>
                  </a:cubicBezTo>
                  <a:cubicBezTo>
                    <a:pt x="345" y="13"/>
                    <a:pt x="345" y="13"/>
                    <a:pt x="344" y="13"/>
                  </a:cubicBezTo>
                  <a:cubicBezTo>
                    <a:pt x="344" y="13"/>
                    <a:pt x="344" y="13"/>
                    <a:pt x="343" y="13"/>
                  </a:cubicBezTo>
                  <a:cubicBezTo>
                    <a:pt x="343" y="13"/>
                    <a:pt x="343" y="13"/>
                    <a:pt x="342" y="13"/>
                  </a:cubicBezTo>
                  <a:cubicBezTo>
                    <a:pt x="342" y="13"/>
                    <a:pt x="342" y="13"/>
                    <a:pt x="342" y="13"/>
                  </a:cubicBezTo>
                  <a:cubicBezTo>
                    <a:pt x="342" y="13"/>
                    <a:pt x="342" y="13"/>
                    <a:pt x="342" y="13"/>
                  </a:cubicBezTo>
                  <a:cubicBezTo>
                    <a:pt x="342" y="13"/>
                    <a:pt x="342" y="13"/>
                    <a:pt x="342" y="13"/>
                  </a:cubicBezTo>
                  <a:cubicBezTo>
                    <a:pt x="342" y="13"/>
                    <a:pt x="342" y="13"/>
                    <a:pt x="342" y="13"/>
                  </a:cubicBezTo>
                  <a:cubicBezTo>
                    <a:pt x="342" y="13"/>
                    <a:pt x="342" y="13"/>
                    <a:pt x="342" y="13"/>
                  </a:cubicBezTo>
                  <a:cubicBezTo>
                    <a:pt x="342" y="13"/>
                    <a:pt x="342" y="13"/>
                    <a:pt x="342" y="13"/>
                  </a:cubicBezTo>
                  <a:cubicBezTo>
                    <a:pt x="342" y="13"/>
                    <a:pt x="342" y="13"/>
                    <a:pt x="342" y="13"/>
                  </a:cubicBezTo>
                  <a:cubicBezTo>
                    <a:pt x="342" y="13"/>
                    <a:pt x="342" y="13"/>
                    <a:pt x="342" y="13"/>
                  </a:cubicBezTo>
                  <a:cubicBezTo>
                    <a:pt x="342" y="13"/>
                    <a:pt x="341" y="13"/>
                    <a:pt x="341" y="14"/>
                  </a:cubicBezTo>
                  <a:cubicBezTo>
                    <a:pt x="340" y="14"/>
                    <a:pt x="340" y="14"/>
                    <a:pt x="340" y="14"/>
                  </a:cubicBezTo>
                  <a:cubicBezTo>
                    <a:pt x="339" y="14"/>
                    <a:pt x="339" y="14"/>
                    <a:pt x="338" y="14"/>
                  </a:cubicBezTo>
                  <a:cubicBezTo>
                    <a:pt x="338" y="14"/>
                    <a:pt x="338" y="15"/>
                    <a:pt x="337" y="15"/>
                  </a:cubicBezTo>
                  <a:cubicBezTo>
                    <a:pt x="337" y="15"/>
                    <a:pt x="336" y="15"/>
                    <a:pt x="336" y="15"/>
                  </a:cubicBezTo>
                  <a:cubicBezTo>
                    <a:pt x="336" y="15"/>
                    <a:pt x="335" y="16"/>
                    <a:pt x="335" y="16"/>
                  </a:cubicBezTo>
                  <a:cubicBezTo>
                    <a:pt x="334" y="16"/>
                    <a:pt x="334" y="16"/>
                    <a:pt x="334" y="16"/>
                  </a:cubicBezTo>
                  <a:cubicBezTo>
                    <a:pt x="333" y="16"/>
                    <a:pt x="333" y="16"/>
                    <a:pt x="332" y="16"/>
                  </a:cubicBezTo>
                  <a:cubicBezTo>
                    <a:pt x="332" y="16"/>
                    <a:pt x="332" y="16"/>
                    <a:pt x="332" y="16"/>
                  </a:cubicBezTo>
                  <a:cubicBezTo>
                    <a:pt x="332" y="16"/>
                    <a:pt x="332" y="16"/>
                    <a:pt x="332" y="16"/>
                  </a:cubicBezTo>
                  <a:cubicBezTo>
                    <a:pt x="332" y="16"/>
                    <a:pt x="332" y="16"/>
                    <a:pt x="332" y="16"/>
                  </a:cubicBezTo>
                  <a:cubicBezTo>
                    <a:pt x="332" y="16"/>
                    <a:pt x="332" y="16"/>
                    <a:pt x="332" y="16"/>
                  </a:cubicBezTo>
                  <a:cubicBezTo>
                    <a:pt x="332" y="16"/>
                    <a:pt x="332" y="16"/>
                    <a:pt x="332" y="16"/>
                  </a:cubicBezTo>
                  <a:cubicBezTo>
                    <a:pt x="331" y="16"/>
                    <a:pt x="330" y="16"/>
                    <a:pt x="329" y="17"/>
                  </a:cubicBezTo>
                  <a:cubicBezTo>
                    <a:pt x="327" y="17"/>
                    <a:pt x="326" y="17"/>
                    <a:pt x="325" y="18"/>
                  </a:cubicBezTo>
                  <a:cubicBezTo>
                    <a:pt x="324" y="18"/>
                    <a:pt x="323" y="19"/>
                    <a:pt x="322" y="19"/>
                  </a:cubicBezTo>
                  <a:cubicBezTo>
                    <a:pt x="322" y="20"/>
                    <a:pt x="321" y="21"/>
                    <a:pt x="321" y="21"/>
                  </a:cubicBezTo>
                  <a:cubicBezTo>
                    <a:pt x="321" y="21"/>
                    <a:pt x="321" y="21"/>
                    <a:pt x="321" y="22"/>
                  </a:cubicBezTo>
                  <a:cubicBezTo>
                    <a:pt x="320" y="22"/>
                    <a:pt x="320" y="22"/>
                    <a:pt x="320" y="22"/>
                  </a:cubicBezTo>
                  <a:cubicBezTo>
                    <a:pt x="320" y="22"/>
                    <a:pt x="319" y="22"/>
                    <a:pt x="319" y="22"/>
                  </a:cubicBezTo>
                  <a:cubicBezTo>
                    <a:pt x="319" y="22"/>
                    <a:pt x="319" y="22"/>
                    <a:pt x="318" y="22"/>
                  </a:cubicBezTo>
                  <a:cubicBezTo>
                    <a:pt x="318" y="23"/>
                    <a:pt x="317" y="23"/>
                    <a:pt x="317" y="23"/>
                  </a:cubicBezTo>
                  <a:cubicBezTo>
                    <a:pt x="317" y="23"/>
                    <a:pt x="316" y="23"/>
                    <a:pt x="316" y="23"/>
                  </a:cubicBezTo>
                  <a:cubicBezTo>
                    <a:pt x="315" y="23"/>
                    <a:pt x="315" y="24"/>
                    <a:pt x="315" y="24"/>
                  </a:cubicBezTo>
                  <a:cubicBezTo>
                    <a:pt x="315" y="24"/>
                    <a:pt x="315" y="25"/>
                    <a:pt x="315" y="25"/>
                  </a:cubicBezTo>
                  <a:cubicBezTo>
                    <a:pt x="315" y="25"/>
                    <a:pt x="315" y="26"/>
                    <a:pt x="314" y="26"/>
                  </a:cubicBezTo>
                  <a:cubicBezTo>
                    <a:pt x="314" y="26"/>
                    <a:pt x="314" y="27"/>
                    <a:pt x="313" y="27"/>
                  </a:cubicBezTo>
                  <a:cubicBezTo>
                    <a:pt x="313" y="27"/>
                    <a:pt x="313" y="27"/>
                    <a:pt x="312" y="28"/>
                  </a:cubicBezTo>
                  <a:cubicBezTo>
                    <a:pt x="312" y="28"/>
                    <a:pt x="311" y="28"/>
                    <a:pt x="311" y="28"/>
                  </a:cubicBezTo>
                  <a:cubicBezTo>
                    <a:pt x="310" y="28"/>
                    <a:pt x="310" y="28"/>
                    <a:pt x="310" y="28"/>
                  </a:cubicBezTo>
                  <a:cubicBezTo>
                    <a:pt x="310" y="28"/>
                    <a:pt x="310" y="28"/>
                    <a:pt x="310" y="28"/>
                  </a:cubicBezTo>
                  <a:cubicBezTo>
                    <a:pt x="309" y="28"/>
                    <a:pt x="309" y="28"/>
                    <a:pt x="309" y="27"/>
                  </a:cubicBezTo>
                  <a:cubicBezTo>
                    <a:pt x="309" y="27"/>
                    <a:pt x="309" y="27"/>
                    <a:pt x="308" y="27"/>
                  </a:cubicBezTo>
                  <a:cubicBezTo>
                    <a:pt x="308" y="27"/>
                    <a:pt x="308" y="27"/>
                    <a:pt x="308" y="27"/>
                  </a:cubicBezTo>
                  <a:cubicBezTo>
                    <a:pt x="308" y="27"/>
                    <a:pt x="308" y="27"/>
                    <a:pt x="308" y="27"/>
                  </a:cubicBezTo>
                  <a:cubicBezTo>
                    <a:pt x="307" y="26"/>
                    <a:pt x="307" y="26"/>
                    <a:pt x="307" y="26"/>
                  </a:cubicBezTo>
                  <a:cubicBezTo>
                    <a:pt x="307" y="26"/>
                    <a:pt x="307" y="26"/>
                    <a:pt x="307" y="26"/>
                  </a:cubicBezTo>
                  <a:cubicBezTo>
                    <a:pt x="306" y="26"/>
                    <a:pt x="306" y="26"/>
                    <a:pt x="306" y="27"/>
                  </a:cubicBezTo>
                  <a:cubicBezTo>
                    <a:pt x="306" y="27"/>
                    <a:pt x="306" y="27"/>
                    <a:pt x="305" y="27"/>
                  </a:cubicBezTo>
                  <a:cubicBezTo>
                    <a:pt x="305" y="27"/>
                    <a:pt x="305" y="27"/>
                    <a:pt x="305" y="27"/>
                  </a:cubicBezTo>
                  <a:cubicBezTo>
                    <a:pt x="305" y="28"/>
                    <a:pt x="304" y="28"/>
                    <a:pt x="304" y="28"/>
                  </a:cubicBezTo>
                  <a:cubicBezTo>
                    <a:pt x="304" y="29"/>
                    <a:pt x="304" y="29"/>
                    <a:pt x="304" y="29"/>
                  </a:cubicBezTo>
                  <a:cubicBezTo>
                    <a:pt x="304" y="30"/>
                    <a:pt x="304" y="30"/>
                    <a:pt x="304" y="31"/>
                  </a:cubicBezTo>
                  <a:cubicBezTo>
                    <a:pt x="304" y="31"/>
                    <a:pt x="304" y="31"/>
                    <a:pt x="305" y="32"/>
                  </a:cubicBezTo>
                  <a:cubicBezTo>
                    <a:pt x="305" y="32"/>
                    <a:pt x="305" y="33"/>
                    <a:pt x="306" y="33"/>
                  </a:cubicBezTo>
                  <a:cubicBezTo>
                    <a:pt x="306" y="34"/>
                    <a:pt x="306" y="34"/>
                    <a:pt x="306" y="34"/>
                  </a:cubicBezTo>
                  <a:cubicBezTo>
                    <a:pt x="306" y="34"/>
                    <a:pt x="306" y="34"/>
                    <a:pt x="306" y="35"/>
                  </a:cubicBezTo>
                  <a:cubicBezTo>
                    <a:pt x="306" y="35"/>
                    <a:pt x="306" y="35"/>
                    <a:pt x="305" y="35"/>
                  </a:cubicBezTo>
                  <a:cubicBezTo>
                    <a:pt x="305" y="35"/>
                    <a:pt x="305" y="35"/>
                    <a:pt x="305" y="35"/>
                  </a:cubicBezTo>
                  <a:cubicBezTo>
                    <a:pt x="304" y="36"/>
                    <a:pt x="304" y="36"/>
                    <a:pt x="304" y="36"/>
                  </a:cubicBezTo>
                  <a:cubicBezTo>
                    <a:pt x="303" y="36"/>
                    <a:pt x="303" y="36"/>
                    <a:pt x="303" y="36"/>
                  </a:cubicBezTo>
                  <a:cubicBezTo>
                    <a:pt x="302" y="36"/>
                    <a:pt x="302" y="36"/>
                    <a:pt x="302" y="36"/>
                  </a:cubicBezTo>
                  <a:cubicBezTo>
                    <a:pt x="302" y="37"/>
                    <a:pt x="301" y="37"/>
                    <a:pt x="301" y="37"/>
                  </a:cubicBezTo>
                  <a:cubicBezTo>
                    <a:pt x="301" y="37"/>
                    <a:pt x="301" y="37"/>
                    <a:pt x="301" y="37"/>
                  </a:cubicBezTo>
                  <a:cubicBezTo>
                    <a:pt x="301" y="37"/>
                    <a:pt x="301" y="38"/>
                    <a:pt x="301" y="38"/>
                  </a:cubicBezTo>
                  <a:cubicBezTo>
                    <a:pt x="301" y="38"/>
                    <a:pt x="301" y="38"/>
                    <a:pt x="301" y="38"/>
                  </a:cubicBezTo>
                  <a:cubicBezTo>
                    <a:pt x="301" y="38"/>
                    <a:pt x="301" y="38"/>
                    <a:pt x="301" y="38"/>
                  </a:cubicBezTo>
                  <a:cubicBezTo>
                    <a:pt x="301" y="38"/>
                    <a:pt x="301" y="38"/>
                    <a:pt x="301" y="38"/>
                  </a:cubicBezTo>
                  <a:cubicBezTo>
                    <a:pt x="301" y="39"/>
                    <a:pt x="301" y="39"/>
                    <a:pt x="301" y="39"/>
                  </a:cubicBezTo>
                  <a:cubicBezTo>
                    <a:pt x="301" y="39"/>
                    <a:pt x="301" y="39"/>
                    <a:pt x="301" y="39"/>
                  </a:cubicBezTo>
                  <a:cubicBezTo>
                    <a:pt x="301" y="39"/>
                    <a:pt x="301" y="39"/>
                    <a:pt x="301" y="40"/>
                  </a:cubicBezTo>
                  <a:cubicBezTo>
                    <a:pt x="301" y="40"/>
                    <a:pt x="301" y="40"/>
                    <a:pt x="301" y="40"/>
                  </a:cubicBezTo>
                  <a:cubicBezTo>
                    <a:pt x="301" y="40"/>
                    <a:pt x="300" y="40"/>
                    <a:pt x="300" y="40"/>
                  </a:cubicBezTo>
                  <a:cubicBezTo>
                    <a:pt x="300" y="41"/>
                    <a:pt x="300" y="41"/>
                    <a:pt x="299" y="41"/>
                  </a:cubicBezTo>
                  <a:cubicBezTo>
                    <a:pt x="299" y="41"/>
                    <a:pt x="299" y="41"/>
                    <a:pt x="299" y="42"/>
                  </a:cubicBezTo>
                  <a:cubicBezTo>
                    <a:pt x="299" y="42"/>
                    <a:pt x="299" y="42"/>
                    <a:pt x="299" y="43"/>
                  </a:cubicBezTo>
                  <a:cubicBezTo>
                    <a:pt x="299" y="43"/>
                    <a:pt x="299" y="43"/>
                    <a:pt x="299" y="44"/>
                  </a:cubicBezTo>
                  <a:cubicBezTo>
                    <a:pt x="299" y="44"/>
                    <a:pt x="299" y="44"/>
                    <a:pt x="299" y="44"/>
                  </a:cubicBezTo>
                  <a:cubicBezTo>
                    <a:pt x="299" y="44"/>
                    <a:pt x="298" y="45"/>
                    <a:pt x="298" y="45"/>
                  </a:cubicBezTo>
                  <a:cubicBezTo>
                    <a:pt x="298" y="45"/>
                    <a:pt x="297" y="45"/>
                    <a:pt x="297" y="45"/>
                  </a:cubicBezTo>
                  <a:cubicBezTo>
                    <a:pt x="296" y="46"/>
                    <a:pt x="295" y="46"/>
                    <a:pt x="295" y="46"/>
                  </a:cubicBezTo>
                  <a:cubicBezTo>
                    <a:pt x="294" y="46"/>
                    <a:pt x="293" y="46"/>
                    <a:pt x="293" y="46"/>
                  </a:cubicBezTo>
                  <a:cubicBezTo>
                    <a:pt x="292" y="46"/>
                    <a:pt x="292" y="46"/>
                    <a:pt x="292" y="46"/>
                  </a:cubicBezTo>
                  <a:cubicBezTo>
                    <a:pt x="292" y="47"/>
                    <a:pt x="291" y="47"/>
                    <a:pt x="290" y="47"/>
                  </a:cubicBezTo>
                  <a:cubicBezTo>
                    <a:pt x="290" y="47"/>
                    <a:pt x="290" y="48"/>
                    <a:pt x="289" y="48"/>
                  </a:cubicBezTo>
                  <a:cubicBezTo>
                    <a:pt x="289" y="48"/>
                    <a:pt x="288" y="49"/>
                    <a:pt x="288" y="49"/>
                  </a:cubicBezTo>
                  <a:cubicBezTo>
                    <a:pt x="288" y="50"/>
                    <a:pt x="288" y="50"/>
                    <a:pt x="288" y="51"/>
                  </a:cubicBezTo>
                  <a:cubicBezTo>
                    <a:pt x="288" y="51"/>
                    <a:pt x="288" y="51"/>
                    <a:pt x="288" y="51"/>
                  </a:cubicBezTo>
                  <a:cubicBezTo>
                    <a:pt x="288" y="52"/>
                    <a:pt x="288" y="52"/>
                    <a:pt x="289" y="52"/>
                  </a:cubicBezTo>
                  <a:cubicBezTo>
                    <a:pt x="289" y="52"/>
                    <a:pt x="289" y="53"/>
                    <a:pt x="290" y="53"/>
                  </a:cubicBezTo>
                  <a:cubicBezTo>
                    <a:pt x="290" y="53"/>
                    <a:pt x="291" y="53"/>
                    <a:pt x="291" y="53"/>
                  </a:cubicBezTo>
                  <a:cubicBezTo>
                    <a:pt x="292" y="53"/>
                    <a:pt x="292" y="53"/>
                    <a:pt x="292" y="53"/>
                  </a:cubicBezTo>
                  <a:cubicBezTo>
                    <a:pt x="291" y="53"/>
                    <a:pt x="291" y="53"/>
                    <a:pt x="291" y="54"/>
                  </a:cubicBezTo>
                  <a:cubicBezTo>
                    <a:pt x="290" y="54"/>
                    <a:pt x="290" y="54"/>
                    <a:pt x="290" y="55"/>
                  </a:cubicBezTo>
                  <a:cubicBezTo>
                    <a:pt x="289" y="55"/>
                    <a:pt x="289" y="55"/>
                    <a:pt x="289" y="56"/>
                  </a:cubicBezTo>
                  <a:cubicBezTo>
                    <a:pt x="289" y="56"/>
                    <a:pt x="289" y="57"/>
                    <a:pt x="289" y="57"/>
                  </a:cubicBezTo>
                  <a:cubicBezTo>
                    <a:pt x="289" y="57"/>
                    <a:pt x="289" y="57"/>
                    <a:pt x="289" y="57"/>
                  </a:cubicBezTo>
                  <a:cubicBezTo>
                    <a:pt x="289" y="58"/>
                    <a:pt x="289" y="58"/>
                    <a:pt x="289" y="58"/>
                  </a:cubicBezTo>
                  <a:cubicBezTo>
                    <a:pt x="289" y="58"/>
                    <a:pt x="289" y="58"/>
                    <a:pt x="289" y="58"/>
                  </a:cubicBezTo>
                  <a:cubicBezTo>
                    <a:pt x="289" y="58"/>
                    <a:pt x="289" y="58"/>
                    <a:pt x="288" y="58"/>
                  </a:cubicBezTo>
                  <a:cubicBezTo>
                    <a:pt x="288" y="58"/>
                    <a:pt x="288" y="58"/>
                    <a:pt x="288" y="58"/>
                  </a:cubicBezTo>
                  <a:cubicBezTo>
                    <a:pt x="288" y="59"/>
                    <a:pt x="287" y="59"/>
                    <a:pt x="287" y="59"/>
                  </a:cubicBezTo>
                  <a:cubicBezTo>
                    <a:pt x="287" y="59"/>
                    <a:pt x="286" y="59"/>
                    <a:pt x="286" y="59"/>
                  </a:cubicBezTo>
                  <a:cubicBezTo>
                    <a:pt x="286" y="59"/>
                    <a:pt x="285" y="59"/>
                    <a:pt x="285" y="59"/>
                  </a:cubicBezTo>
                  <a:cubicBezTo>
                    <a:pt x="285" y="59"/>
                    <a:pt x="284" y="59"/>
                    <a:pt x="284" y="59"/>
                  </a:cubicBezTo>
                  <a:cubicBezTo>
                    <a:pt x="284" y="59"/>
                    <a:pt x="283" y="59"/>
                    <a:pt x="283" y="59"/>
                  </a:cubicBezTo>
                  <a:cubicBezTo>
                    <a:pt x="283" y="59"/>
                    <a:pt x="282" y="59"/>
                    <a:pt x="282" y="59"/>
                  </a:cubicBezTo>
                  <a:cubicBezTo>
                    <a:pt x="282" y="60"/>
                    <a:pt x="282" y="60"/>
                    <a:pt x="282" y="60"/>
                  </a:cubicBezTo>
                  <a:cubicBezTo>
                    <a:pt x="282" y="60"/>
                    <a:pt x="282" y="60"/>
                    <a:pt x="281" y="60"/>
                  </a:cubicBezTo>
                  <a:cubicBezTo>
                    <a:pt x="281" y="60"/>
                    <a:pt x="281" y="60"/>
                    <a:pt x="281" y="60"/>
                  </a:cubicBezTo>
                  <a:cubicBezTo>
                    <a:pt x="281" y="60"/>
                    <a:pt x="281" y="60"/>
                    <a:pt x="281" y="60"/>
                  </a:cubicBezTo>
                  <a:cubicBezTo>
                    <a:pt x="281" y="61"/>
                    <a:pt x="281" y="61"/>
                    <a:pt x="281" y="61"/>
                  </a:cubicBezTo>
                  <a:cubicBezTo>
                    <a:pt x="281" y="61"/>
                    <a:pt x="281" y="61"/>
                    <a:pt x="281" y="61"/>
                  </a:cubicBezTo>
                  <a:cubicBezTo>
                    <a:pt x="281" y="62"/>
                    <a:pt x="281" y="62"/>
                    <a:pt x="281" y="62"/>
                  </a:cubicBezTo>
                  <a:cubicBezTo>
                    <a:pt x="281" y="62"/>
                    <a:pt x="281" y="62"/>
                    <a:pt x="281" y="63"/>
                  </a:cubicBezTo>
                  <a:cubicBezTo>
                    <a:pt x="281" y="63"/>
                    <a:pt x="281" y="63"/>
                    <a:pt x="281" y="63"/>
                  </a:cubicBezTo>
                  <a:cubicBezTo>
                    <a:pt x="281" y="63"/>
                    <a:pt x="280" y="63"/>
                    <a:pt x="280" y="64"/>
                  </a:cubicBezTo>
                  <a:cubicBezTo>
                    <a:pt x="280" y="64"/>
                    <a:pt x="279" y="64"/>
                    <a:pt x="279" y="64"/>
                  </a:cubicBezTo>
                  <a:cubicBezTo>
                    <a:pt x="279" y="64"/>
                    <a:pt x="278" y="64"/>
                    <a:pt x="278" y="64"/>
                  </a:cubicBezTo>
                  <a:cubicBezTo>
                    <a:pt x="277" y="64"/>
                    <a:pt x="277" y="64"/>
                    <a:pt x="276" y="64"/>
                  </a:cubicBezTo>
                  <a:cubicBezTo>
                    <a:pt x="276" y="64"/>
                    <a:pt x="276" y="64"/>
                    <a:pt x="275" y="64"/>
                  </a:cubicBezTo>
                  <a:cubicBezTo>
                    <a:pt x="275" y="64"/>
                    <a:pt x="275" y="64"/>
                    <a:pt x="275" y="64"/>
                  </a:cubicBezTo>
                  <a:cubicBezTo>
                    <a:pt x="275" y="64"/>
                    <a:pt x="274" y="65"/>
                    <a:pt x="274" y="65"/>
                  </a:cubicBezTo>
                  <a:cubicBezTo>
                    <a:pt x="274" y="65"/>
                    <a:pt x="274" y="65"/>
                    <a:pt x="274" y="65"/>
                  </a:cubicBezTo>
                  <a:cubicBezTo>
                    <a:pt x="274" y="65"/>
                    <a:pt x="274" y="65"/>
                    <a:pt x="274" y="65"/>
                  </a:cubicBezTo>
                  <a:cubicBezTo>
                    <a:pt x="274" y="66"/>
                    <a:pt x="274" y="66"/>
                    <a:pt x="274" y="66"/>
                  </a:cubicBezTo>
                  <a:cubicBezTo>
                    <a:pt x="274" y="66"/>
                    <a:pt x="275" y="66"/>
                    <a:pt x="275" y="67"/>
                  </a:cubicBezTo>
                  <a:cubicBezTo>
                    <a:pt x="275" y="67"/>
                    <a:pt x="275" y="67"/>
                    <a:pt x="276" y="67"/>
                  </a:cubicBezTo>
                  <a:cubicBezTo>
                    <a:pt x="276" y="68"/>
                    <a:pt x="276" y="68"/>
                    <a:pt x="277" y="68"/>
                  </a:cubicBezTo>
                  <a:cubicBezTo>
                    <a:pt x="277" y="68"/>
                    <a:pt x="277" y="69"/>
                    <a:pt x="277" y="69"/>
                  </a:cubicBezTo>
                  <a:cubicBezTo>
                    <a:pt x="278" y="69"/>
                    <a:pt x="278" y="69"/>
                    <a:pt x="278" y="70"/>
                  </a:cubicBezTo>
                  <a:cubicBezTo>
                    <a:pt x="278" y="70"/>
                    <a:pt x="278" y="70"/>
                    <a:pt x="278" y="70"/>
                  </a:cubicBezTo>
                  <a:cubicBezTo>
                    <a:pt x="278" y="70"/>
                    <a:pt x="278" y="71"/>
                    <a:pt x="278" y="71"/>
                  </a:cubicBezTo>
                  <a:cubicBezTo>
                    <a:pt x="278" y="71"/>
                    <a:pt x="278" y="71"/>
                    <a:pt x="278" y="71"/>
                  </a:cubicBezTo>
                  <a:cubicBezTo>
                    <a:pt x="278" y="71"/>
                    <a:pt x="278" y="71"/>
                    <a:pt x="278" y="71"/>
                  </a:cubicBezTo>
                  <a:cubicBezTo>
                    <a:pt x="277" y="71"/>
                    <a:pt x="277" y="71"/>
                    <a:pt x="277" y="72"/>
                  </a:cubicBezTo>
                  <a:cubicBezTo>
                    <a:pt x="276" y="72"/>
                    <a:pt x="276" y="72"/>
                    <a:pt x="276" y="72"/>
                  </a:cubicBezTo>
                  <a:cubicBezTo>
                    <a:pt x="275" y="72"/>
                    <a:pt x="275" y="72"/>
                    <a:pt x="275" y="72"/>
                  </a:cubicBezTo>
                  <a:cubicBezTo>
                    <a:pt x="274" y="73"/>
                    <a:pt x="274" y="73"/>
                    <a:pt x="274" y="73"/>
                  </a:cubicBezTo>
                  <a:cubicBezTo>
                    <a:pt x="274" y="74"/>
                    <a:pt x="273" y="74"/>
                    <a:pt x="273" y="75"/>
                  </a:cubicBezTo>
                  <a:cubicBezTo>
                    <a:pt x="273" y="75"/>
                    <a:pt x="273" y="76"/>
                    <a:pt x="273" y="76"/>
                  </a:cubicBezTo>
                  <a:cubicBezTo>
                    <a:pt x="273" y="76"/>
                    <a:pt x="273" y="76"/>
                    <a:pt x="272" y="76"/>
                  </a:cubicBezTo>
                  <a:cubicBezTo>
                    <a:pt x="272" y="76"/>
                    <a:pt x="272" y="76"/>
                    <a:pt x="271" y="77"/>
                  </a:cubicBezTo>
                  <a:cubicBezTo>
                    <a:pt x="271" y="77"/>
                    <a:pt x="270" y="77"/>
                    <a:pt x="270" y="77"/>
                  </a:cubicBezTo>
                  <a:cubicBezTo>
                    <a:pt x="269" y="77"/>
                    <a:pt x="268" y="77"/>
                    <a:pt x="268" y="77"/>
                  </a:cubicBezTo>
                  <a:cubicBezTo>
                    <a:pt x="267" y="77"/>
                    <a:pt x="266" y="77"/>
                    <a:pt x="266" y="77"/>
                  </a:cubicBezTo>
                  <a:cubicBezTo>
                    <a:pt x="265" y="78"/>
                    <a:pt x="265" y="78"/>
                    <a:pt x="264" y="78"/>
                  </a:cubicBezTo>
                  <a:cubicBezTo>
                    <a:pt x="264" y="79"/>
                    <a:pt x="263" y="79"/>
                    <a:pt x="263" y="80"/>
                  </a:cubicBezTo>
                  <a:cubicBezTo>
                    <a:pt x="263" y="81"/>
                    <a:pt x="263" y="81"/>
                    <a:pt x="263" y="81"/>
                  </a:cubicBezTo>
                  <a:cubicBezTo>
                    <a:pt x="263" y="82"/>
                    <a:pt x="263" y="82"/>
                    <a:pt x="263" y="82"/>
                  </a:cubicBezTo>
                  <a:cubicBezTo>
                    <a:pt x="263" y="82"/>
                    <a:pt x="263" y="83"/>
                    <a:pt x="263" y="83"/>
                  </a:cubicBezTo>
                  <a:cubicBezTo>
                    <a:pt x="263" y="83"/>
                    <a:pt x="264" y="83"/>
                    <a:pt x="264" y="84"/>
                  </a:cubicBezTo>
                  <a:cubicBezTo>
                    <a:pt x="264" y="84"/>
                    <a:pt x="265" y="84"/>
                    <a:pt x="265" y="85"/>
                  </a:cubicBezTo>
                  <a:cubicBezTo>
                    <a:pt x="265" y="85"/>
                    <a:pt x="266" y="85"/>
                    <a:pt x="267" y="85"/>
                  </a:cubicBezTo>
                  <a:cubicBezTo>
                    <a:pt x="267" y="85"/>
                    <a:pt x="268" y="85"/>
                    <a:pt x="268" y="85"/>
                  </a:cubicBezTo>
                  <a:cubicBezTo>
                    <a:pt x="269" y="85"/>
                    <a:pt x="270" y="85"/>
                    <a:pt x="270" y="85"/>
                  </a:cubicBezTo>
                  <a:cubicBezTo>
                    <a:pt x="271" y="85"/>
                    <a:pt x="271" y="85"/>
                    <a:pt x="271" y="85"/>
                  </a:cubicBezTo>
                  <a:cubicBezTo>
                    <a:pt x="271" y="85"/>
                    <a:pt x="271" y="85"/>
                    <a:pt x="271" y="85"/>
                  </a:cubicBezTo>
                  <a:cubicBezTo>
                    <a:pt x="271" y="85"/>
                    <a:pt x="272" y="85"/>
                    <a:pt x="272" y="85"/>
                  </a:cubicBezTo>
                  <a:cubicBezTo>
                    <a:pt x="272" y="85"/>
                    <a:pt x="272" y="85"/>
                    <a:pt x="272" y="85"/>
                  </a:cubicBezTo>
                  <a:cubicBezTo>
                    <a:pt x="272" y="86"/>
                    <a:pt x="272" y="86"/>
                    <a:pt x="273" y="86"/>
                  </a:cubicBezTo>
                  <a:cubicBezTo>
                    <a:pt x="273" y="86"/>
                    <a:pt x="273" y="86"/>
                    <a:pt x="273" y="86"/>
                  </a:cubicBezTo>
                  <a:cubicBezTo>
                    <a:pt x="273" y="86"/>
                    <a:pt x="273" y="86"/>
                    <a:pt x="273" y="86"/>
                  </a:cubicBezTo>
                  <a:cubicBezTo>
                    <a:pt x="273" y="86"/>
                    <a:pt x="273" y="86"/>
                    <a:pt x="273" y="86"/>
                  </a:cubicBezTo>
                  <a:cubicBezTo>
                    <a:pt x="273" y="86"/>
                    <a:pt x="273" y="86"/>
                    <a:pt x="273" y="86"/>
                  </a:cubicBezTo>
                  <a:cubicBezTo>
                    <a:pt x="273" y="86"/>
                    <a:pt x="273" y="86"/>
                    <a:pt x="273" y="86"/>
                  </a:cubicBezTo>
                  <a:cubicBezTo>
                    <a:pt x="273" y="86"/>
                    <a:pt x="273" y="87"/>
                    <a:pt x="273" y="87"/>
                  </a:cubicBezTo>
                  <a:cubicBezTo>
                    <a:pt x="273" y="87"/>
                    <a:pt x="273" y="87"/>
                    <a:pt x="273" y="87"/>
                  </a:cubicBezTo>
                  <a:cubicBezTo>
                    <a:pt x="273" y="87"/>
                    <a:pt x="273" y="88"/>
                    <a:pt x="272" y="88"/>
                  </a:cubicBezTo>
                  <a:cubicBezTo>
                    <a:pt x="272" y="88"/>
                    <a:pt x="272" y="89"/>
                    <a:pt x="272" y="89"/>
                  </a:cubicBezTo>
                  <a:cubicBezTo>
                    <a:pt x="272" y="90"/>
                    <a:pt x="272" y="90"/>
                    <a:pt x="272" y="90"/>
                  </a:cubicBezTo>
                  <a:cubicBezTo>
                    <a:pt x="273" y="91"/>
                    <a:pt x="273" y="91"/>
                    <a:pt x="273" y="91"/>
                  </a:cubicBezTo>
                  <a:cubicBezTo>
                    <a:pt x="274" y="92"/>
                    <a:pt x="274" y="92"/>
                    <a:pt x="274" y="92"/>
                  </a:cubicBezTo>
                  <a:cubicBezTo>
                    <a:pt x="274" y="92"/>
                    <a:pt x="275" y="92"/>
                    <a:pt x="275" y="92"/>
                  </a:cubicBezTo>
                  <a:cubicBezTo>
                    <a:pt x="275" y="92"/>
                    <a:pt x="276" y="92"/>
                    <a:pt x="276" y="93"/>
                  </a:cubicBezTo>
                  <a:cubicBezTo>
                    <a:pt x="276" y="93"/>
                    <a:pt x="276" y="93"/>
                    <a:pt x="276" y="93"/>
                  </a:cubicBezTo>
                  <a:cubicBezTo>
                    <a:pt x="277" y="93"/>
                    <a:pt x="277" y="93"/>
                    <a:pt x="277" y="93"/>
                  </a:cubicBezTo>
                  <a:cubicBezTo>
                    <a:pt x="277" y="93"/>
                    <a:pt x="277" y="93"/>
                    <a:pt x="277" y="92"/>
                  </a:cubicBezTo>
                  <a:cubicBezTo>
                    <a:pt x="277" y="92"/>
                    <a:pt x="277" y="92"/>
                    <a:pt x="278" y="92"/>
                  </a:cubicBezTo>
                  <a:cubicBezTo>
                    <a:pt x="278" y="92"/>
                    <a:pt x="278" y="92"/>
                    <a:pt x="278" y="92"/>
                  </a:cubicBezTo>
                  <a:cubicBezTo>
                    <a:pt x="278" y="92"/>
                    <a:pt x="278" y="92"/>
                    <a:pt x="278" y="91"/>
                  </a:cubicBezTo>
                  <a:cubicBezTo>
                    <a:pt x="278" y="91"/>
                    <a:pt x="278" y="91"/>
                    <a:pt x="278" y="90"/>
                  </a:cubicBezTo>
                  <a:cubicBezTo>
                    <a:pt x="278" y="90"/>
                    <a:pt x="278" y="90"/>
                    <a:pt x="278" y="89"/>
                  </a:cubicBezTo>
                  <a:cubicBezTo>
                    <a:pt x="278" y="89"/>
                    <a:pt x="277" y="89"/>
                    <a:pt x="277" y="88"/>
                  </a:cubicBezTo>
                  <a:cubicBezTo>
                    <a:pt x="277" y="88"/>
                    <a:pt x="277" y="88"/>
                    <a:pt x="277" y="88"/>
                  </a:cubicBezTo>
                  <a:cubicBezTo>
                    <a:pt x="277" y="88"/>
                    <a:pt x="277" y="88"/>
                    <a:pt x="277" y="88"/>
                  </a:cubicBezTo>
                  <a:cubicBezTo>
                    <a:pt x="277" y="88"/>
                    <a:pt x="277" y="88"/>
                    <a:pt x="277" y="88"/>
                  </a:cubicBezTo>
                  <a:cubicBezTo>
                    <a:pt x="277" y="88"/>
                    <a:pt x="277" y="88"/>
                    <a:pt x="277" y="87"/>
                  </a:cubicBezTo>
                  <a:cubicBezTo>
                    <a:pt x="278" y="87"/>
                    <a:pt x="278" y="87"/>
                    <a:pt x="278" y="87"/>
                  </a:cubicBezTo>
                  <a:cubicBezTo>
                    <a:pt x="278" y="87"/>
                    <a:pt x="278" y="88"/>
                    <a:pt x="279" y="88"/>
                  </a:cubicBezTo>
                  <a:cubicBezTo>
                    <a:pt x="280" y="88"/>
                    <a:pt x="280" y="88"/>
                    <a:pt x="281" y="89"/>
                  </a:cubicBezTo>
                  <a:cubicBezTo>
                    <a:pt x="281" y="89"/>
                    <a:pt x="282" y="89"/>
                    <a:pt x="283" y="90"/>
                  </a:cubicBezTo>
                  <a:cubicBezTo>
                    <a:pt x="283" y="90"/>
                    <a:pt x="283" y="91"/>
                    <a:pt x="284" y="91"/>
                  </a:cubicBezTo>
                  <a:cubicBezTo>
                    <a:pt x="284" y="91"/>
                    <a:pt x="284" y="91"/>
                    <a:pt x="284" y="91"/>
                  </a:cubicBezTo>
                  <a:cubicBezTo>
                    <a:pt x="284" y="92"/>
                    <a:pt x="284" y="92"/>
                    <a:pt x="284" y="92"/>
                  </a:cubicBezTo>
                  <a:cubicBezTo>
                    <a:pt x="284" y="92"/>
                    <a:pt x="284" y="92"/>
                    <a:pt x="283" y="92"/>
                  </a:cubicBezTo>
                  <a:cubicBezTo>
                    <a:pt x="283" y="92"/>
                    <a:pt x="283" y="92"/>
                    <a:pt x="283" y="93"/>
                  </a:cubicBezTo>
                  <a:cubicBezTo>
                    <a:pt x="283" y="93"/>
                    <a:pt x="283" y="93"/>
                    <a:pt x="283" y="93"/>
                  </a:cubicBezTo>
                  <a:cubicBezTo>
                    <a:pt x="282" y="93"/>
                    <a:pt x="282" y="94"/>
                    <a:pt x="282" y="94"/>
                  </a:cubicBezTo>
                  <a:cubicBezTo>
                    <a:pt x="282" y="94"/>
                    <a:pt x="282" y="94"/>
                    <a:pt x="282" y="94"/>
                  </a:cubicBezTo>
                  <a:cubicBezTo>
                    <a:pt x="282" y="95"/>
                    <a:pt x="282" y="95"/>
                    <a:pt x="282" y="95"/>
                  </a:cubicBezTo>
                  <a:cubicBezTo>
                    <a:pt x="282" y="95"/>
                    <a:pt x="283" y="96"/>
                    <a:pt x="284" y="97"/>
                  </a:cubicBezTo>
                  <a:cubicBezTo>
                    <a:pt x="285" y="97"/>
                    <a:pt x="286" y="98"/>
                    <a:pt x="287" y="98"/>
                  </a:cubicBezTo>
                  <a:cubicBezTo>
                    <a:pt x="288" y="98"/>
                    <a:pt x="290" y="99"/>
                    <a:pt x="291" y="99"/>
                  </a:cubicBezTo>
                  <a:cubicBezTo>
                    <a:pt x="292" y="99"/>
                    <a:pt x="293" y="99"/>
                    <a:pt x="294" y="99"/>
                  </a:cubicBezTo>
                  <a:cubicBezTo>
                    <a:pt x="294" y="99"/>
                    <a:pt x="295" y="99"/>
                    <a:pt x="295" y="99"/>
                  </a:cubicBezTo>
                  <a:cubicBezTo>
                    <a:pt x="295" y="99"/>
                    <a:pt x="296" y="99"/>
                    <a:pt x="296" y="99"/>
                  </a:cubicBezTo>
                  <a:cubicBezTo>
                    <a:pt x="297" y="99"/>
                    <a:pt x="297" y="99"/>
                    <a:pt x="298" y="100"/>
                  </a:cubicBezTo>
                  <a:cubicBezTo>
                    <a:pt x="298" y="100"/>
                    <a:pt x="299" y="100"/>
                    <a:pt x="299" y="100"/>
                  </a:cubicBezTo>
                  <a:cubicBezTo>
                    <a:pt x="300" y="100"/>
                    <a:pt x="301" y="100"/>
                    <a:pt x="302" y="100"/>
                  </a:cubicBezTo>
                  <a:cubicBezTo>
                    <a:pt x="303" y="100"/>
                    <a:pt x="304" y="100"/>
                    <a:pt x="305" y="100"/>
                  </a:cubicBezTo>
                  <a:cubicBezTo>
                    <a:pt x="306" y="101"/>
                    <a:pt x="307" y="101"/>
                    <a:pt x="308" y="101"/>
                  </a:cubicBezTo>
                  <a:cubicBezTo>
                    <a:pt x="309" y="101"/>
                    <a:pt x="310" y="101"/>
                    <a:pt x="311" y="101"/>
                  </a:cubicBezTo>
                  <a:cubicBezTo>
                    <a:pt x="311" y="101"/>
                    <a:pt x="312" y="101"/>
                    <a:pt x="312" y="101"/>
                  </a:cubicBezTo>
                  <a:cubicBezTo>
                    <a:pt x="313" y="101"/>
                    <a:pt x="314" y="101"/>
                    <a:pt x="314" y="100"/>
                  </a:cubicBezTo>
                  <a:cubicBezTo>
                    <a:pt x="315" y="100"/>
                    <a:pt x="315" y="100"/>
                    <a:pt x="315" y="100"/>
                  </a:cubicBezTo>
                  <a:cubicBezTo>
                    <a:pt x="316" y="100"/>
                    <a:pt x="316" y="99"/>
                    <a:pt x="316" y="99"/>
                  </a:cubicBezTo>
                  <a:cubicBezTo>
                    <a:pt x="316" y="98"/>
                    <a:pt x="316" y="98"/>
                    <a:pt x="316" y="98"/>
                  </a:cubicBezTo>
                  <a:cubicBezTo>
                    <a:pt x="316" y="97"/>
                    <a:pt x="315" y="97"/>
                    <a:pt x="315" y="96"/>
                  </a:cubicBezTo>
                  <a:cubicBezTo>
                    <a:pt x="314" y="96"/>
                    <a:pt x="314" y="96"/>
                    <a:pt x="313" y="95"/>
                  </a:cubicBezTo>
                  <a:cubicBezTo>
                    <a:pt x="313" y="95"/>
                    <a:pt x="312" y="94"/>
                    <a:pt x="312" y="94"/>
                  </a:cubicBezTo>
                  <a:cubicBezTo>
                    <a:pt x="311" y="94"/>
                    <a:pt x="311" y="93"/>
                    <a:pt x="310" y="93"/>
                  </a:cubicBezTo>
                  <a:cubicBezTo>
                    <a:pt x="309" y="92"/>
                    <a:pt x="309" y="92"/>
                    <a:pt x="308" y="92"/>
                  </a:cubicBezTo>
                  <a:cubicBezTo>
                    <a:pt x="308" y="91"/>
                    <a:pt x="307" y="91"/>
                    <a:pt x="306" y="90"/>
                  </a:cubicBezTo>
                  <a:cubicBezTo>
                    <a:pt x="306" y="90"/>
                    <a:pt x="305" y="89"/>
                    <a:pt x="305" y="88"/>
                  </a:cubicBezTo>
                  <a:cubicBezTo>
                    <a:pt x="304" y="88"/>
                    <a:pt x="303" y="87"/>
                    <a:pt x="302" y="86"/>
                  </a:cubicBezTo>
                  <a:cubicBezTo>
                    <a:pt x="301" y="85"/>
                    <a:pt x="301" y="84"/>
                    <a:pt x="300" y="83"/>
                  </a:cubicBezTo>
                  <a:cubicBezTo>
                    <a:pt x="300" y="81"/>
                    <a:pt x="299" y="80"/>
                    <a:pt x="299" y="79"/>
                  </a:cubicBezTo>
                  <a:cubicBezTo>
                    <a:pt x="299" y="78"/>
                    <a:pt x="299" y="77"/>
                    <a:pt x="299" y="76"/>
                  </a:cubicBezTo>
                  <a:cubicBezTo>
                    <a:pt x="299" y="76"/>
                    <a:pt x="299" y="75"/>
                    <a:pt x="299" y="75"/>
                  </a:cubicBezTo>
                  <a:cubicBezTo>
                    <a:pt x="299" y="74"/>
                    <a:pt x="299" y="74"/>
                    <a:pt x="299" y="74"/>
                  </a:cubicBezTo>
                  <a:cubicBezTo>
                    <a:pt x="300" y="73"/>
                    <a:pt x="300" y="73"/>
                    <a:pt x="300" y="73"/>
                  </a:cubicBezTo>
                  <a:cubicBezTo>
                    <a:pt x="301" y="72"/>
                    <a:pt x="301" y="72"/>
                    <a:pt x="301" y="72"/>
                  </a:cubicBezTo>
                  <a:cubicBezTo>
                    <a:pt x="302" y="71"/>
                    <a:pt x="303" y="71"/>
                    <a:pt x="303" y="70"/>
                  </a:cubicBezTo>
                  <a:cubicBezTo>
                    <a:pt x="304" y="70"/>
                    <a:pt x="304" y="70"/>
                    <a:pt x="304" y="69"/>
                  </a:cubicBezTo>
                  <a:cubicBezTo>
                    <a:pt x="304" y="69"/>
                    <a:pt x="305" y="68"/>
                    <a:pt x="305" y="68"/>
                  </a:cubicBezTo>
                  <a:cubicBezTo>
                    <a:pt x="305" y="68"/>
                    <a:pt x="305" y="67"/>
                    <a:pt x="305" y="67"/>
                  </a:cubicBezTo>
                  <a:cubicBezTo>
                    <a:pt x="305" y="67"/>
                    <a:pt x="305" y="66"/>
                    <a:pt x="305" y="66"/>
                  </a:cubicBezTo>
                  <a:cubicBezTo>
                    <a:pt x="305" y="66"/>
                    <a:pt x="305" y="65"/>
                    <a:pt x="305" y="65"/>
                  </a:cubicBezTo>
                  <a:cubicBezTo>
                    <a:pt x="306" y="65"/>
                    <a:pt x="306" y="64"/>
                    <a:pt x="306" y="64"/>
                  </a:cubicBezTo>
                  <a:cubicBezTo>
                    <a:pt x="307" y="63"/>
                    <a:pt x="307" y="63"/>
                    <a:pt x="308" y="63"/>
                  </a:cubicBezTo>
                  <a:cubicBezTo>
                    <a:pt x="309" y="62"/>
                    <a:pt x="309" y="61"/>
                    <a:pt x="310" y="61"/>
                  </a:cubicBezTo>
                  <a:cubicBezTo>
                    <a:pt x="310" y="60"/>
                    <a:pt x="311" y="60"/>
                    <a:pt x="311" y="59"/>
                  </a:cubicBezTo>
                  <a:cubicBezTo>
                    <a:pt x="311" y="59"/>
                    <a:pt x="311" y="58"/>
                    <a:pt x="312" y="58"/>
                  </a:cubicBezTo>
                  <a:cubicBezTo>
                    <a:pt x="312" y="58"/>
                    <a:pt x="312" y="57"/>
                    <a:pt x="312" y="57"/>
                  </a:cubicBezTo>
                  <a:cubicBezTo>
                    <a:pt x="312" y="56"/>
                    <a:pt x="312" y="56"/>
                    <a:pt x="312" y="56"/>
                  </a:cubicBezTo>
                  <a:cubicBezTo>
                    <a:pt x="312" y="56"/>
                    <a:pt x="313" y="55"/>
                    <a:pt x="313" y="55"/>
                  </a:cubicBezTo>
                  <a:cubicBezTo>
                    <a:pt x="313" y="55"/>
                    <a:pt x="313" y="55"/>
                    <a:pt x="314" y="55"/>
                  </a:cubicBezTo>
                  <a:cubicBezTo>
                    <a:pt x="314" y="54"/>
                    <a:pt x="314" y="54"/>
                    <a:pt x="315" y="54"/>
                  </a:cubicBezTo>
                  <a:cubicBezTo>
                    <a:pt x="316" y="54"/>
                    <a:pt x="316" y="54"/>
                    <a:pt x="316" y="54"/>
                  </a:cubicBezTo>
                  <a:cubicBezTo>
                    <a:pt x="317" y="54"/>
                    <a:pt x="317" y="53"/>
                    <a:pt x="317" y="53"/>
                  </a:cubicBezTo>
                  <a:cubicBezTo>
                    <a:pt x="317" y="53"/>
                    <a:pt x="317" y="52"/>
                    <a:pt x="317" y="52"/>
                  </a:cubicBezTo>
                  <a:cubicBezTo>
                    <a:pt x="317" y="52"/>
                    <a:pt x="317" y="51"/>
                    <a:pt x="317" y="51"/>
                  </a:cubicBezTo>
                  <a:cubicBezTo>
                    <a:pt x="317" y="51"/>
                    <a:pt x="317" y="51"/>
                    <a:pt x="317" y="50"/>
                  </a:cubicBezTo>
                  <a:cubicBezTo>
                    <a:pt x="317" y="50"/>
                    <a:pt x="317" y="50"/>
                    <a:pt x="317" y="50"/>
                  </a:cubicBezTo>
                  <a:cubicBezTo>
                    <a:pt x="318" y="49"/>
                    <a:pt x="318" y="49"/>
                    <a:pt x="318" y="49"/>
                  </a:cubicBezTo>
                  <a:cubicBezTo>
                    <a:pt x="318" y="49"/>
                    <a:pt x="319" y="49"/>
                    <a:pt x="319" y="49"/>
                  </a:cubicBezTo>
                  <a:cubicBezTo>
                    <a:pt x="320" y="49"/>
                    <a:pt x="320" y="49"/>
                    <a:pt x="321" y="48"/>
                  </a:cubicBezTo>
                  <a:cubicBezTo>
                    <a:pt x="321" y="48"/>
                    <a:pt x="322" y="48"/>
                    <a:pt x="322" y="48"/>
                  </a:cubicBezTo>
                  <a:cubicBezTo>
                    <a:pt x="323" y="47"/>
                    <a:pt x="323" y="47"/>
                    <a:pt x="323" y="47"/>
                  </a:cubicBezTo>
                  <a:cubicBezTo>
                    <a:pt x="323" y="46"/>
                    <a:pt x="324" y="46"/>
                    <a:pt x="324" y="46"/>
                  </a:cubicBezTo>
                  <a:cubicBezTo>
                    <a:pt x="324" y="45"/>
                    <a:pt x="324" y="45"/>
                    <a:pt x="324" y="44"/>
                  </a:cubicBezTo>
                  <a:cubicBezTo>
                    <a:pt x="325" y="44"/>
                    <a:pt x="325" y="43"/>
                    <a:pt x="325" y="43"/>
                  </a:cubicBezTo>
                  <a:cubicBezTo>
                    <a:pt x="325" y="42"/>
                    <a:pt x="325" y="42"/>
                    <a:pt x="325" y="41"/>
                  </a:cubicBezTo>
                  <a:cubicBezTo>
                    <a:pt x="325" y="41"/>
                    <a:pt x="325" y="41"/>
                    <a:pt x="325" y="40"/>
                  </a:cubicBezTo>
                  <a:cubicBezTo>
                    <a:pt x="325" y="40"/>
                    <a:pt x="325" y="40"/>
                    <a:pt x="325" y="40"/>
                  </a:cubicBezTo>
                  <a:cubicBezTo>
                    <a:pt x="325" y="40"/>
                    <a:pt x="325" y="40"/>
                    <a:pt x="325" y="40"/>
                  </a:cubicBezTo>
                  <a:cubicBezTo>
                    <a:pt x="325" y="40"/>
                    <a:pt x="325" y="40"/>
                    <a:pt x="325" y="40"/>
                  </a:cubicBezTo>
                  <a:cubicBezTo>
                    <a:pt x="325" y="40"/>
                    <a:pt x="326" y="40"/>
                    <a:pt x="326" y="40"/>
                  </a:cubicBezTo>
                  <a:cubicBezTo>
                    <a:pt x="326" y="40"/>
                    <a:pt x="326" y="40"/>
                    <a:pt x="326" y="40"/>
                  </a:cubicBezTo>
                  <a:cubicBezTo>
                    <a:pt x="327" y="40"/>
                    <a:pt x="327" y="40"/>
                    <a:pt x="328" y="40"/>
                  </a:cubicBezTo>
                  <a:cubicBezTo>
                    <a:pt x="328" y="40"/>
                    <a:pt x="329" y="40"/>
                    <a:pt x="329" y="40"/>
                  </a:cubicBezTo>
                  <a:cubicBezTo>
                    <a:pt x="330" y="40"/>
                    <a:pt x="330" y="39"/>
                    <a:pt x="331" y="39"/>
                  </a:cubicBezTo>
                  <a:cubicBezTo>
                    <a:pt x="331" y="39"/>
                    <a:pt x="332" y="39"/>
                    <a:pt x="332" y="38"/>
                  </a:cubicBezTo>
                  <a:cubicBezTo>
                    <a:pt x="333" y="38"/>
                    <a:pt x="333" y="38"/>
                    <a:pt x="333" y="37"/>
                  </a:cubicBezTo>
                  <a:cubicBezTo>
                    <a:pt x="334" y="37"/>
                    <a:pt x="334" y="37"/>
                    <a:pt x="334" y="37"/>
                  </a:cubicBezTo>
                  <a:cubicBezTo>
                    <a:pt x="335" y="37"/>
                    <a:pt x="335" y="37"/>
                    <a:pt x="336" y="37"/>
                  </a:cubicBezTo>
                  <a:cubicBezTo>
                    <a:pt x="336" y="37"/>
                    <a:pt x="337" y="36"/>
                    <a:pt x="337" y="36"/>
                  </a:cubicBezTo>
                  <a:cubicBezTo>
                    <a:pt x="338" y="36"/>
                    <a:pt x="338" y="36"/>
                    <a:pt x="339" y="36"/>
                  </a:cubicBezTo>
                  <a:cubicBezTo>
                    <a:pt x="339" y="36"/>
                    <a:pt x="340" y="36"/>
                    <a:pt x="341" y="36"/>
                  </a:cubicBezTo>
                  <a:cubicBezTo>
                    <a:pt x="341" y="35"/>
                    <a:pt x="342" y="35"/>
                    <a:pt x="342" y="35"/>
                  </a:cubicBezTo>
                  <a:cubicBezTo>
                    <a:pt x="343" y="34"/>
                    <a:pt x="343" y="34"/>
                    <a:pt x="343" y="33"/>
                  </a:cubicBezTo>
                  <a:cubicBezTo>
                    <a:pt x="344" y="32"/>
                    <a:pt x="346" y="31"/>
                    <a:pt x="349" y="30"/>
                  </a:cubicBezTo>
                  <a:cubicBezTo>
                    <a:pt x="352" y="28"/>
                    <a:pt x="355" y="27"/>
                    <a:pt x="360" y="25"/>
                  </a:cubicBezTo>
                  <a:cubicBezTo>
                    <a:pt x="364" y="23"/>
                    <a:pt x="369" y="22"/>
                    <a:pt x="374" y="20"/>
                  </a:cubicBezTo>
                  <a:cubicBezTo>
                    <a:pt x="379" y="19"/>
                    <a:pt x="384" y="17"/>
                    <a:pt x="389" y="16"/>
                  </a:cubicBezTo>
                  <a:cubicBezTo>
                    <a:pt x="392" y="16"/>
                    <a:pt x="395" y="15"/>
                    <a:pt x="397" y="14"/>
                  </a:cubicBezTo>
                  <a:cubicBezTo>
                    <a:pt x="400" y="13"/>
                    <a:pt x="402" y="12"/>
                    <a:pt x="404" y="11"/>
                  </a:cubicBezTo>
                  <a:cubicBezTo>
                    <a:pt x="406" y="10"/>
                    <a:pt x="408" y="9"/>
                    <a:pt x="409" y="8"/>
                  </a:cubicBezTo>
                  <a:cubicBezTo>
                    <a:pt x="410" y="7"/>
                    <a:pt x="411" y="6"/>
                    <a:pt x="411" y="5"/>
                  </a:cubicBezTo>
                  <a:cubicBezTo>
                    <a:pt x="411" y="5"/>
                    <a:pt x="411" y="4"/>
                    <a:pt x="411" y="4"/>
                  </a:cubicBezTo>
                  <a:cubicBezTo>
                    <a:pt x="411" y="4"/>
                    <a:pt x="411" y="4"/>
                    <a:pt x="411" y="3"/>
                  </a:cubicBezTo>
                  <a:cubicBezTo>
                    <a:pt x="411" y="3"/>
                    <a:pt x="411" y="3"/>
                    <a:pt x="411" y="2"/>
                  </a:cubicBezTo>
                  <a:cubicBezTo>
                    <a:pt x="410" y="2"/>
                    <a:pt x="410" y="2"/>
                    <a:pt x="410" y="1"/>
                  </a:cubicBezTo>
                  <a:cubicBezTo>
                    <a:pt x="409" y="1"/>
                    <a:pt x="409" y="1"/>
                    <a:pt x="409" y="1"/>
                  </a:cubicBezTo>
                  <a:cubicBezTo>
                    <a:pt x="408" y="0"/>
                    <a:pt x="408" y="0"/>
                    <a:pt x="407" y="0"/>
                  </a:cubicBezTo>
                  <a:cubicBezTo>
                    <a:pt x="407" y="0"/>
                    <a:pt x="406" y="0"/>
                    <a:pt x="406" y="0"/>
                  </a:cubicBezTo>
                  <a:cubicBezTo>
                    <a:pt x="405" y="0"/>
                    <a:pt x="404" y="0"/>
                    <a:pt x="40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5" name="Freeform 324">
              <a:extLst>
                <a:ext uri="{FF2B5EF4-FFF2-40B4-BE49-F238E27FC236}">
                  <a16:creationId xmlns:a16="http://schemas.microsoft.com/office/drawing/2014/main" id="{9407819F-4224-C741-AECA-F95E7B3092C3}"/>
                </a:ext>
              </a:extLst>
            </p:cNvPr>
            <p:cNvSpPr>
              <a:spLocks/>
            </p:cNvSpPr>
            <p:nvPr/>
          </p:nvSpPr>
          <p:spPr bwMode="auto">
            <a:xfrm>
              <a:off x="6083300" y="1892300"/>
              <a:ext cx="260350" cy="271462"/>
            </a:xfrm>
            <a:custGeom>
              <a:avLst/>
              <a:gdLst>
                <a:gd name="T0" fmla="*/ 105 w 154"/>
                <a:gd name="T1" fmla="*/ 3 h 160"/>
                <a:gd name="T2" fmla="*/ 98 w 154"/>
                <a:gd name="T3" fmla="*/ 2 h 160"/>
                <a:gd name="T4" fmla="*/ 89 w 154"/>
                <a:gd name="T5" fmla="*/ 5 h 160"/>
                <a:gd name="T6" fmla="*/ 85 w 154"/>
                <a:gd name="T7" fmla="*/ 5 h 160"/>
                <a:gd name="T8" fmla="*/ 66 w 154"/>
                <a:gd name="T9" fmla="*/ 7 h 160"/>
                <a:gd name="T10" fmla="*/ 51 w 154"/>
                <a:gd name="T11" fmla="*/ 15 h 160"/>
                <a:gd name="T12" fmla="*/ 48 w 154"/>
                <a:gd name="T13" fmla="*/ 26 h 160"/>
                <a:gd name="T14" fmla="*/ 41 w 154"/>
                <a:gd name="T15" fmla="*/ 47 h 160"/>
                <a:gd name="T16" fmla="*/ 33 w 154"/>
                <a:gd name="T17" fmla="*/ 59 h 160"/>
                <a:gd name="T18" fmla="*/ 33 w 154"/>
                <a:gd name="T19" fmla="*/ 74 h 160"/>
                <a:gd name="T20" fmla="*/ 29 w 154"/>
                <a:gd name="T21" fmla="*/ 82 h 160"/>
                <a:gd name="T22" fmla="*/ 22 w 154"/>
                <a:gd name="T23" fmla="*/ 87 h 160"/>
                <a:gd name="T24" fmla="*/ 19 w 154"/>
                <a:gd name="T25" fmla="*/ 86 h 160"/>
                <a:gd name="T26" fmla="*/ 13 w 154"/>
                <a:gd name="T27" fmla="*/ 85 h 160"/>
                <a:gd name="T28" fmla="*/ 8 w 154"/>
                <a:gd name="T29" fmla="*/ 85 h 160"/>
                <a:gd name="T30" fmla="*/ 2 w 154"/>
                <a:gd name="T31" fmla="*/ 93 h 160"/>
                <a:gd name="T32" fmla="*/ 10 w 154"/>
                <a:gd name="T33" fmla="*/ 95 h 160"/>
                <a:gd name="T34" fmla="*/ 36 w 154"/>
                <a:gd name="T35" fmla="*/ 96 h 160"/>
                <a:gd name="T36" fmla="*/ 39 w 154"/>
                <a:gd name="T37" fmla="*/ 107 h 160"/>
                <a:gd name="T38" fmla="*/ 46 w 154"/>
                <a:gd name="T39" fmla="*/ 115 h 160"/>
                <a:gd name="T40" fmla="*/ 57 w 154"/>
                <a:gd name="T41" fmla="*/ 113 h 160"/>
                <a:gd name="T42" fmla="*/ 61 w 154"/>
                <a:gd name="T43" fmla="*/ 105 h 160"/>
                <a:gd name="T44" fmla="*/ 67 w 154"/>
                <a:gd name="T45" fmla="*/ 106 h 160"/>
                <a:gd name="T46" fmla="*/ 75 w 154"/>
                <a:gd name="T47" fmla="*/ 107 h 160"/>
                <a:gd name="T48" fmla="*/ 78 w 154"/>
                <a:gd name="T49" fmla="*/ 113 h 160"/>
                <a:gd name="T50" fmla="*/ 77 w 154"/>
                <a:gd name="T51" fmla="*/ 126 h 160"/>
                <a:gd name="T52" fmla="*/ 81 w 154"/>
                <a:gd name="T53" fmla="*/ 140 h 160"/>
                <a:gd name="T54" fmla="*/ 83 w 154"/>
                <a:gd name="T55" fmla="*/ 140 h 160"/>
                <a:gd name="T56" fmla="*/ 88 w 154"/>
                <a:gd name="T57" fmla="*/ 139 h 160"/>
                <a:gd name="T58" fmla="*/ 94 w 154"/>
                <a:gd name="T59" fmla="*/ 138 h 160"/>
                <a:gd name="T60" fmla="*/ 98 w 154"/>
                <a:gd name="T61" fmla="*/ 140 h 160"/>
                <a:gd name="T62" fmla="*/ 100 w 154"/>
                <a:gd name="T63" fmla="*/ 142 h 160"/>
                <a:gd name="T64" fmla="*/ 106 w 154"/>
                <a:gd name="T65" fmla="*/ 142 h 160"/>
                <a:gd name="T66" fmla="*/ 107 w 154"/>
                <a:gd name="T67" fmla="*/ 146 h 160"/>
                <a:gd name="T68" fmla="*/ 109 w 154"/>
                <a:gd name="T69" fmla="*/ 146 h 160"/>
                <a:gd name="T70" fmla="*/ 115 w 154"/>
                <a:gd name="T71" fmla="*/ 148 h 160"/>
                <a:gd name="T72" fmla="*/ 122 w 154"/>
                <a:gd name="T73" fmla="*/ 145 h 160"/>
                <a:gd name="T74" fmla="*/ 132 w 154"/>
                <a:gd name="T75" fmla="*/ 151 h 160"/>
                <a:gd name="T76" fmla="*/ 138 w 154"/>
                <a:gd name="T77" fmla="*/ 160 h 160"/>
                <a:gd name="T78" fmla="*/ 144 w 154"/>
                <a:gd name="T79" fmla="*/ 156 h 160"/>
                <a:gd name="T80" fmla="*/ 141 w 154"/>
                <a:gd name="T81" fmla="*/ 151 h 160"/>
                <a:gd name="T82" fmla="*/ 135 w 154"/>
                <a:gd name="T83" fmla="*/ 150 h 160"/>
                <a:gd name="T84" fmla="*/ 131 w 154"/>
                <a:gd name="T85" fmla="*/ 142 h 160"/>
                <a:gd name="T86" fmla="*/ 133 w 154"/>
                <a:gd name="T87" fmla="*/ 134 h 160"/>
                <a:gd name="T88" fmla="*/ 133 w 154"/>
                <a:gd name="T89" fmla="*/ 125 h 160"/>
                <a:gd name="T90" fmla="*/ 135 w 154"/>
                <a:gd name="T91" fmla="*/ 118 h 160"/>
                <a:gd name="T92" fmla="*/ 139 w 154"/>
                <a:gd name="T93" fmla="*/ 117 h 160"/>
                <a:gd name="T94" fmla="*/ 147 w 154"/>
                <a:gd name="T95" fmla="*/ 115 h 160"/>
                <a:gd name="T96" fmla="*/ 144 w 154"/>
                <a:gd name="T97" fmla="*/ 108 h 160"/>
                <a:gd name="T98" fmla="*/ 138 w 154"/>
                <a:gd name="T99" fmla="*/ 74 h 160"/>
                <a:gd name="T100" fmla="*/ 137 w 154"/>
                <a:gd name="T101" fmla="*/ 68 h 160"/>
                <a:gd name="T102" fmla="*/ 137 w 154"/>
                <a:gd name="T103" fmla="*/ 63 h 160"/>
                <a:gd name="T104" fmla="*/ 142 w 154"/>
                <a:gd name="T105" fmla="*/ 52 h 160"/>
                <a:gd name="T106" fmla="*/ 144 w 154"/>
                <a:gd name="T107" fmla="*/ 40 h 160"/>
                <a:gd name="T108" fmla="*/ 147 w 154"/>
                <a:gd name="T109" fmla="*/ 34 h 160"/>
                <a:gd name="T110" fmla="*/ 152 w 154"/>
                <a:gd name="T111" fmla="*/ 29 h 160"/>
                <a:gd name="T112" fmla="*/ 154 w 154"/>
                <a:gd name="T113" fmla="*/ 25 h 160"/>
                <a:gd name="T114" fmla="*/ 152 w 154"/>
                <a:gd name="T115" fmla="*/ 14 h 160"/>
                <a:gd name="T116" fmla="*/ 139 w 154"/>
                <a:gd name="T117" fmla="*/ 8 h 160"/>
                <a:gd name="T118" fmla="*/ 135 w 154"/>
                <a:gd name="T119" fmla="*/ 7 h 160"/>
                <a:gd name="T120" fmla="*/ 129 w 154"/>
                <a:gd name="T121" fmla="*/ 7 h 160"/>
                <a:gd name="T122" fmla="*/ 117 w 154"/>
                <a:gd name="T123"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60">
                  <a:moveTo>
                    <a:pt x="110" y="0"/>
                  </a:moveTo>
                  <a:cubicBezTo>
                    <a:pt x="110" y="0"/>
                    <a:pt x="109" y="0"/>
                    <a:pt x="109" y="0"/>
                  </a:cubicBezTo>
                  <a:cubicBezTo>
                    <a:pt x="109" y="0"/>
                    <a:pt x="109" y="0"/>
                    <a:pt x="109" y="0"/>
                  </a:cubicBezTo>
                  <a:cubicBezTo>
                    <a:pt x="108" y="0"/>
                    <a:pt x="108" y="0"/>
                    <a:pt x="108" y="0"/>
                  </a:cubicBezTo>
                  <a:cubicBezTo>
                    <a:pt x="108" y="0"/>
                    <a:pt x="108" y="1"/>
                    <a:pt x="108" y="1"/>
                  </a:cubicBezTo>
                  <a:cubicBezTo>
                    <a:pt x="108" y="1"/>
                    <a:pt x="107" y="1"/>
                    <a:pt x="107" y="2"/>
                  </a:cubicBezTo>
                  <a:cubicBezTo>
                    <a:pt x="107" y="2"/>
                    <a:pt x="107" y="2"/>
                    <a:pt x="107" y="2"/>
                  </a:cubicBezTo>
                  <a:cubicBezTo>
                    <a:pt x="106" y="2"/>
                    <a:pt x="106" y="3"/>
                    <a:pt x="106" y="3"/>
                  </a:cubicBezTo>
                  <a:cubicBezTo>
                    <a:pt x="106" y="3"/>
                    <a:pt x="105" y="3"/>
                    <a:pt x="105" y="3"/>
                  </a:cubicBezTo>
                  <a:cubicBezTo>
                    <a:pt x="105" y="3"/>
                    <a:pt x="105" y="3"/>
                    <a:pt x="105" y="3"/>
                  </a:cubicBezTo>
                  <a:cubicBezTo>
                    <a:pt x="105" y="3"/>
                    <a:pt x="105" y="3"/>
                    <a:pt x="104" y="3"/>
                  </a:cubicBezTo>
                  <a:cubicBezTo>
                    <a:pt x="104" y="3"/>
                    <a:pt x="104" y="3"/>
                    <a:pt x="104" y="3"/>
                  </a:cubicBezTo>
                  <a:cubicBezTo>
                    <a:pt x="104" y="3"/>
                    <a:pt x="104" y="3"/>
                    <a:pt x="103" y="2"/>
                  </a:cubicBezTo>
                  <a:cubicBezTo>
                    <a:pt x="103" y="2"/>
                    <a:pt x="103" y="2"/>
                    <a:pt x="103" y="2"/>
                  </a:cubicBezTo>
                  <a:cubicBezTo>
                    <a:pt x="103" y="2"/>
                    <a:pt x="102" y="2"/>
                    <a:pt x="102" y="2"/>
                  </a:cubicBezTo>
                  <a:cubicBezTo>
                    <a:pt x="102" y="2"/>
                    <a:pt x="102" y="2"/>
                    <a:pt x="101" y="2"/>
                  </a:cubicBezTo>
                  <a:cubicBezTo>
                    <a:pt x="101" y="2"/>
                    <a:pt x="101" y="2"/>
                    <a:pt x="101" y="2"/>
                  </a:cubicBezTo>
                  <a:cubicBezTo>
                    <a:pt x="100" y="2"/>
                    <a:pt x="99" y="2"/>
                    <a:pt x="98" y="2"/>
                  </a:cubicBezTo>
                  <a:cubicBezTo>
                    <a:pt x="97" y="2"/>
                    <a:pt x="96" y="3"/>
                    <a:pt x="96" y="3"/>
                  </a:cubicBezTo>
                  <a:cubicBezTo>
                    <a:pt x="95" y="3"/>
                    <a:pt x="94" y="4"/>
                    <a:pt x="94" y="4"/>
                  </a:cubicBezTo>
                  <a:cubicBezTo>
                    <a:pt x="93" y="4"/>
                    <a:pt x="93" y="4"/>
                    <a:pt x="92" y="5"/>
                  </a:cubicBezTo>
                  <a:cubicBezTo>
                    <a:pt x="92" y="5"/>
                    <a:pt x="92" y="5"/>
                    <a:pt x="92" y="5"/>
                  </a:cubicBezTo>
                  <a:cubicBezTo>
                    <a:pt x="91" y="5"/>
                    <a:pt x="91" y="5"/>
                    <a:pt x="91" y="5"/>
                  </a:cubicBezTo>
                  <a:cubicBezTo>
                    <a:pt x="91" y="5"/>
                    <a:pt x="91" y="5"/>
                    <a:pt x="91" y="5"/>
                  </a:cubicBezTo>
                  <a:cubicBezTo>
                    <a:pt x="91" y="5"/>
                    <a:pt x="90" y="5"/>
                    <a:pt x="90" y="5"/>
                  </a:cubicBezTo>
                  <a:cubicBezTo>
                    <a:pt x="90" y="5"/>
                    <a:pt x="90" y="5"/>
                    <a:pt x="90" y="5"/>
                  </a:cubicBezTo>
                  <a:cubicBezTo>
                    <a:pt x="90" y="5"/>
                    <a:pt x="89" y="5"/>
                    <a:pt x="89" y="5"/>
                  </a:cubicBezTo>
                  <a:cubicBezTo>
                    <a:pt x="89" y="5"/>
                    <a:pt x="89" y="5"/>
                    <a:pt x="89" y="5"/>
                  </a:cubicBezTo>
                  <a:cubicBezTo>
                    <a:pt x="88" y="5"/>
                    <a:pt x="88" y="5"/>
                    <a:pt x="88" y="5"/>
                  </a:cubicBezTo>
                  <a:cubicBezTo>
                    <a:pt x="88" y="5"/>
                    <a:pt x="88" y="5"/>
                    <a:pt x="87" y="5"/>
                  </a:cubicBezTo>
                  <a:cubicBezTo>
                    <a:pt x="87" y="5"/>
                    <a:pt x="87" y="4"/>
                    <a:pt x="87" y="4"/>
                  </a:cubicBezTo>
                  <a:cubicBezTo>
                    <a:pt x="87" y="4"/>
                    <a:pt x="87" y="4"/>
                    <a:pt x="87" y="4"/>
                  </a:cubicBezTo>
                  <a:cubicBezTo>
                    <a:pt x="86" y="4"/>
                    <a:pt x="86" y="4"/>
                    <a:pt x="86" y="4"/>
                  </a:cubicBezTo>
                  <a:cubicBezTo>
                    <a:pt x="86" y="4"/>
                    <a:pt x="86" y="4"/>
                    <a:pt x="86" y="4"/>
                  </a:cubicBezTo>
                  <a:cubicBezTo>
                    <a:pt x="86" y="4"/>
                    <a:pt x="86" y="4"/>
                    <a:pt x="86" y="4"/>
                  </a:cubicBezTo>
                  <a:cubicBezTo>
                    <a:pt x="86" y="4"/>
                    <a:pt x="85" y="4"/>
                    <a:pt x="85" y="5"/>
                  </a:cubicBezTo>
                  <a:cubicBezTo>
                    <a:pt x="85" y="5"/>
                    <a:pt x="85" y="5"/>
                    <a:pt x="85" y="5"/>
                  </a:cubicBezTo>
                  <a:cubicBezTo>
                    <a:pt x="85" y="5"/>
                    <a:pt x="85" y="5"/>
                    <a:pt x="84" y="6"/>
                  </a:cubicBezTo>
                  <a:cubicBezTo>
                    <a:pt x="84" y="6"/>
                    <a:pt x="84" y="7"/>
                    <a:pt x="84" y="7"/>
                  </a:cubicBezTo>
                  <a:cubicBezTo>
                    <a:pt x="83" y="8"/>
                    <a:pt x="83" y="8"/>
                    <a:pt x="83" y="9"/>
                  </a:cubicBezTo>
                  <a:cubicBezTo>
                    <a:pt x="83" y="9"/>
                    <a:pt x="83" y="10"/>
                    <a:pt x="83" y="10"/>
                  </a:cubicBezTo>
                  <a:cubicBezTo>
                    <a:pt x="83" y="11"/>
                    <a:pt x="83" y="11"/>
                    <a:pt x="83" y="11"/>
                  </a:cubicBezTo>
                  <a:cubicBezTo>
                    <a:pt x="82" y="10"/>
                    <a:pt x="82" y="10"/>
                    <a:pt x="82" y="10"/>
                  </a:cubicBezTo>
                  <a:cubicBezTo>
                    <a:pt x="66" y="7"/>
                    <a:pt x="66" y="7"/>
                    <a:pt x="66" y="7"/>
                  </a:cubicBezTo>
                  <a:cubicBezTo>
                    <a:pt x="66" y="7"/>
                    <a:pt x="66" y="7"/>
                    <a:pt x="66" y="7"/>
                  </a:cubicBezTo>
                  <a:cubicBezTo>
                    <a:pt x="66" y="7"/>
                    <a:pt x="66" y="7"/>
                    <a:pt x="65" y="6"/>
                  </a:cubicBezTo>
                  <a:cubicBezTo>
                    <a:pt x="65" y="6"/>
                    <a:pt x="64" y="5"/>
                    <a:pt x="64" y="5"/>
                  </a:cubicBezTo>
                  <a:cubicBezTo>
                    <a:pt x="63" y="4"/>
                    <a:pt x="62" y="4"/>
                    <a:pt x="62" y="3"/>
                  </a:cubicBezTo>
                  <a:cubicBezTo>
                    <a:pt x="61" y="3"/>
                    <a:pt x="60" y="3"/>
                    <a:pt x="59" y="3"/>
                  </a:cubicBezTo>
                  <a:cubicBezTo>
                    <a:pt x="59" y="3"/>
                    <a:pt x="58" y="3"/>
                    <a:pt x="57" y="3"/>
                  </a:cubicBezTo>
                  <a:cubicBezTo>
                    <a:pt x="56" y="4"/>
                    <a:pt x="55" y="4"/>
                    <a:pt x="55" y="5"/>
                  </a:cubicBezTo>
                  <a:cubicBezTo>
                    <a:pt x="54" y="6"/>
                    <a:pt x="53" y="7"/>
                    <a:pt x="53" y="7"/>
                  </a:cubicBezTo>
                  <a:cubicBezTo>
                    <a:pt x="52" y="8"/>
                    <a:pt x="51" y="9"/>
                    <a:pt x="51" y="9"/>
                  </a:cubicBezTo>
                  <a:cubicBezTo>
                    <a:pt x="51" y="15"/>
                    <a:pt x="51" y="15"/>
                    <a:pt x="51" y="15"/>
                  </a:cubicBezTo>
                  <a:cubicBezTo>
                    <a:pt x="51" y="15"/>
                    <a:pt x="51" y="16"/>
                    <a:pt x="51" y="17"/>
                  </a:cubicBezTo>
                  <a:cubicBezTo>
                    <a:pt x="51" y="18"/>
                    <a:pt x="51" y="19"/>
                    <a:pt x="51" y="20"/>
                  </a:cubicBezTo>
                  <a:cubicBezTo>
                    <a:pt x="51" y="20"/>
                    <a:pt x="51" y="21"/>
                    <a:pt x="50" y="22"/>
                  </a:cubicBezTo>
                  <a:cubicBezTo>
                    <a:pt x="50" y="23"/>
                    <a:pt x="50" y="23"/>
                    <a:pt x="50" y="24"/>
                  </a:cubicBezTo>
                  <a:cubicBezTo>
                    <a:pt x="50" y="24"/>
                    <a:pt x="50" y="24"/>
                    <a:pt x="49" y="24"/>
                  </a:cubicBezTo>
                  <a:cubicBezTo>
                    <a:pt x="49" y="24"/>
                    <a:pt x="49" y="24"/>
                    <a:pt x="49" y="24"/>
                  </a:cubicBezTo>
                  <a:cubicBezTo>
                    <a:pt x="49" y="24"/>
                    <a:pt x="49" y="25"/>
                    <a:pt x="49" y="25"/>
                  </a:cubicBezTo>
                  <a:cubicBezTo>
                    <a:pt x="49" y="25"/>
                    <a:pt x="49" y="25"/>
                    <a:pt x="49" y="25"/>
                  </a:cubicBezTo>
                  <a:cubicBezTo>
                    <a:pt x="48" y="25"/>
                    <a:pt x="48" y="26"/>
                    <a:pt x="48" y="26"/>
                  </a:cubicBezTo>
                  <a:cubicBezTo>
                    <a:pt x="48" y="27"/>
                    <a:pt x="47" y="27"/>
                    <a:pt x="47" y="28"/>
                  </a:cubicBezTo>
                  <a:cubicBezTo>
                    <a:pt x="47" y="28"/>
                    <a:pt x="47" y="29"/>
                    <a:pt x="47" y="30"/>
                  </a:cubicBezTo>
                  <a:cubicBezTo>
                    <a:pt x="47" y="30"/>
                    <a:pt x="47" y="31"/>
                    <a:pt x="47" y="32"/>
                  </a:cubicBezTo>
                  <a:cubicBezTo>
                    <a:pt x="47" y="33"/>
                    <a:pt x="47" y="34"/>
                    <a:pt x="46" y="35"/>
                  </a:cubicBezTo>
                  <a:cubicBezTo>
                    <a:pt x="46" y="35"/>
                    <a:pt x="46" y="36"/>
                    <a:pt x="46" y="37"/>
                  </a:cubicBezTo>
                  <a:cubicBezTo>
                    <a:pt x="45" y="38"/>
                    <a:pt x="45" y="39"/>
                    <a:pt x="44" y="40"/>
                  </a:cubicBezTo>
                  <a:cubicBezTo>
                    <a:pt x="44" y="41"/>
                    <a:pt x="44" y="41"/>
                    <a:pt x="43" y="42"/>
                  </a:cubicBezTo>
                  <a:cubicBezTo>
                    <a:pt x="43" y="43"/>
                    <a:pt x="42" y="44"/>
                    <a:pt x="42" y="45"/>
                  </a:cubicBezTo>
                  <a:cubicBezTo>
                    <a:pt x="42" y="45"/>
                    <a:pt x="41" y="46"/>
                    <a:pt x="41" y="47"/>
                  </a:cubicBezTo>
                  <a:cubicBezTo>
                    <a:pt x="41" y="47"/>
                    <a:pt x="41" y="48"/>
                    <a:pt x="41" y="48"/>
                  </a:cubicBezTo>
                  <a:cubicBezTo>
                    <a:pt x="40" y="49"/>
                    <a:pt x="40" y="50"/>
                    <a:pt x="40" y="50"/>
                  </a:cubicBezTo>
                  <a:cubicBezTo>
                    <a:pt x="40" y="51"/>
                    <a:pt x="40" y="51"/>
                    <a:pt x="40" y="52"/>
                  </a:cubicBezTo>
                  <a:cubicBezTo>
                    <a:pt x="40" y="52"/>
                    <a:pt x="39" y="53"/>
                    <a:pt x="39" y="53"/>
                  </a:cubicBezTo>
                  <a:cubicBezTo>
                    <a:pt x="38" y="54"/>
                    <a:pt x="38" y="54"/>
                    <a:pt x="37" y="55"/>
                  </a:cubicBezTo>
                  <a:cubicBezTo>
                    <a:pt x="37" y="55"/>
                    <a:pt x="36" y="56"/>
                    <a:pt x="36" y="56"/>
                  </a:cubicBezTo>
                  <a:cubicBezTo>
                    <a:pt x="36" y="57"/>
                    <a:pt x="35" y="57"/>
                    <a:pt x="35" y="57"/>
                  </a:cubicBezTo>
                  <a:cubicBezTo>
                    <a:pt x="34" y="57"/>
                    <a:pt x="34" y="58"/>
                    <a:pt x="34" y="58"/>
                  </a:cubicBezTo>
                  <a:cubicBezTo>
                    <a:pt x="34" y="58"/>
                    <a:pt x="33" y="59"/>
                    <a:pt x="33" y="59"/>
                  </a:cubicBezTo>
                  <a:cubicBezTo>
                    <a:pt x="33" y="59"/>
                    <a:pt x="33" y="59"/>
                    <a:pt x="33" y="59"/>
                  </a:cubicBezTo>
                  <a:cubicBezTo>
                    <a:pt x="33" y="60"/>
                    <a:pt x="33" y="60"/>
                    <a:pt x="33" y="60"/>
                  </a:cubicBezTo>
                  <a:cubicBezTo>
                    <a:pt x="33" y="61"/>
                    <a:pt x="33" y="61"/>
                    <a:pt x="33" y="61"/>
                  </a:cubicBezTo>
                  <a:cubicBezTo>
                    <a:pt x="33" y="62"/>
                    <a:pt x="33" y="62"/>
                    <a:pt x="33" y="63"/>
                  </a:cubicBezTo>
                  <a:cubicBezTo>
                    <a:pt x="33" y="63"/>
                    <a:pt x="33" y="64"/>
                    <a:pt x="33" y="64"/>
                  </a:cubicBezTo>
                  <a:cubicBezTo>
                    <a:pt x="33" y="65"/>
                    <a:pt x="33" y="65"/>
                    <a:pt x="33" y="66"/>
                  </a:cubicBezTo>
                  <a:cubicBezTo>
                    <a:pt x="33" y="67"/>
                    <a:pt x="33" y="68"/>
                    <a:pt x="33" y="69"/>
                  </a:cubicBezTo>
                  <a:cubicBezTo>
                    <a:pt x="33" y="69"/>
                    <a:pt x="33" y="70"/>
                    <a:pt x="33" y="71"/>
                  </a:cubicBezTo>
                  <a:cubicBezTo>
                    <a:pt x="33" y="72"/>
                    <a:pt x="33" y="73"/>
                    <a:pt x="33" y="74"/>
                  </a:cubicBezTo>
                  <a:cubicBezTo>
                    <a:pt x="33" y="74"/>
                    <a:pt x="32" y="75"/>
                    <a:pt x="32" y="76"/>
                  </a:cubicBezTo>
                  <a:cubicBezTo>
                    <a:pt x="32" y="76"/>
                    <a:pt x="32" y="76"/>
                    <a:pt x="32" y="77"/>
                  </a:cubicBezTo>
                  <a:cubicBezTo>
                    <a:pt x="32" y="77"/>
                    <a:pt x="32" y="77"/>
                    <a:pt x="31" y="77"/>
                  </a:cubicBezTo>
                  <a:cubicBezTo>
                    <a:pt x="31" y="77"/>
                    <a:pt x="31" y="77"/>
                    <a:pt x="31" y="78"/>
                  </a:cubicBezTo>
                  <a:cubicBezTo>
                    <a:pt x="30" y="78"/>
                    <a:pt x="30" y="78"/>
                    <a:pt x="30" y="78"/>
                  </a:cubicBezTo>
                  <a:cubicBezTo>
                    <a:pt x="30" y="78"/>
                    <a:pt x="30" y="78"/>
                    <a:pt x="30" y="78"/>
                  </a:cubicBezTo>
                  <a:cubicBezTo>
                    <a:pt x="30" y="78"/>
                    <a:pt x="30" y="78"/>
                    <a:pt x="29" y="79"/>
                  </a:cubicBezTo>
                  <a:cubicBezTo>
                    <a:pt x="29" y="79"/>
                    <a:pt x="29" y="79"/>
                    <a:pt x="29" y="80"/>
                  </a:cubicBezTo>
                  <a:cubicBezTo>
                    <a:pt x="29" y="81"/>
                    <a:pt x="29" y="81"/>
                    <a:pt x="29" y="82"/>
                  </a:cubicBezTo>
                  <a:cubicBezTo>
                    <a:pt x="29" y="82"/>
                    <a:pt x="29" y="83"/>
                    <a:pt x="29" y="83"/>
                  </a:cubicBezTo>
                  <a:cubicBezTo>
                    <a:pt x="28" y="83"/>
                    <a:pt x="28" y="84"/>
                    <a:pt x="28" y="84"/>
                  </a:cubicBezTo>
                  <a:cubicBezTo>
                    <a:pt x="27" y="84"/>
                    <a:pt x="27" y="84"/>
                    <a:pt x="27" y="84"/>
                  </a:cubicBezTo>
                  <a:cubicBezTo>
                    <a:pt x="26" y="84"/>
                    <a:pt x="26" y="84"/>
                    <a:pt x="26" y="84"/>
                  </a:cubicBezTo>
                  <a:cubicBezTo>
                    <a:pt x="26" y="84"/>
                    <a:pt x="26" y="84"/>
                    <a:pt x="25" y="84"/>
                  </a:cubicBezTo>
                  <a:cubicBezTo>
                    <a:pt x="25" y="84"/>
                    <a:pt x="25" y="84"/>
                    <a:pt x="25" y="85"/>
                  </a:cubicBezTo>
                  <a:cubicBezTo>
                    <a:pt x="24" y="85"/>
                    <a:pt x="24" y="85"/>
                    <a:pt x="24" y="85"/>
                  </a:cubicBezTo>
                  <a:cubicBezTo>
                    <a:pt x="24" y="86"/>
                    <a:pt x="23" y="86"/>
                    <a:pt x="23" y="86"/>
                  </a:cubicBezTo>
                  <a:cubicBezTo>
                    <a:pt x="22" y="87"/>
                    <a:pt x="22" y="87"/>
                    <a:pt x="22" y="87"/>
                  </a:cubicBezTo>
                  <a:cubicBezTo>
                    <a:pt x="22" y="87"/>
                    <a:pt x="21" y="87"/>
                    <a:pt x="21" y="87"/>
                  </a:cubicBezTo>
                  <a:cubicBezTo>
                    <a:pt x="21" y="87"/>
                    <a:pt x="21" y="87"/>
                    <a:pt x="21" y="87"/>
                  </a:cubicBezTo>
                  <a:cubicBezTo>
                    <a:pt x="21" y="87"/>
                    <a:pt x="20" y="87"/>
                    <a:pt x="20" y="87"/>
                  </a:cubicBezTo>
                  <a:cubicBezTo>
                    <a:pt x="20" y="87"/>
                    <a:pt x="20" y="87"/>
                    <a:pt x="20" y="87"/>
                  </a:cubicBezTo>
                  <a:cubicBezTo>
                    <a:pt x="20" y="87"/>
                    <a:pt x="20" y="87"/>
                    <a:pt x="20" y="87"/>
                  </a:cubicBezTo>
                  <a:cubicBezTo>
                    <a:pt x="20" y="87"/>
                    <a:pt x="20" y="87"/>
                    <a:pt x="20" y="87"/>
                  </a:cubicBezTo>
                  <a:cubicBezTo>
                    <a:pt x="20" y="87"/>
                    <a:pt x="20" y="87"/>
                    <a:pt x="20" y="86"/>
                  </a:cubicBezTo>
                  <a:cubicBezTo>
                    <a:pt x="20" y="86"/>
                    <a:pt x="20" y="86"/>
                    <a:pt x="19" y="86"/>
                  </a:cubicBezTo>
                  <a:cubicBezTo>
                    <a:pt x="19" y="86"/>
                    <a:pt x="19" y="86"/>
                    <a:pt x="19" y="86"/>
                  </a:cubicBezTo>
                  <a:cubicBezTo>
                    <a:pt x="19" y="86"/>
                    <a:pt x="19" y="85"/>
                    <a:pt x="19" y="85"/>
                  </a:cubicBezTo>
                  <a:cubicBezTo>
                    <a:pt x="19" y="85"/>
                    <a:pt x="19" y="85"/>
                    <a:pt x="19" y="84"/>
                  </a:cubicBezTo>
                  <a:cubicBezTo>
                    <a:pt x="19" y="84"/>
                    <a:pt x="19" y="84"/>
                    <a:pt x="19" y="84"/>
                  </a:cubicBezTo>
                  <a:cubicBezTo>
                    <a:pt x="18" y="84"/>
                    <a:pt x="18" y="84"/>
                    <a:pt x="18" y="84"/>
                  </a:cubicBezTo>
                  <a:cubicBezTo>
                    <a:pt x="18" y="83"/>
                    <a:pt x="17" y="83"/>
                    <a:pt x="17" y="83"/>
                  </a:cubicBezTo>
                  <a:cubicBezTo>
                    <a:pt x="17" y="83"/>
                    <a:pt x="17" y="84"/>
                    <a:pt x="16" y="84"/>
                  </a:cubicBezTo>
                  <a:cubicBezTo>
                    <a:pt x="16" y="84"/>
                    <a:pt x="16" y="84"/>
                    <a:pt x="15" y="84"/>
                  </a:cubicBezTo>
                  <a:cubicBezTo>
                    <a:pt x="15" y="84"/>
                    <a:pt x="15" y="84"/>
                    <a:pt x="14" y="84"/>
                  </a:cubicBezTo>
                  <a:cubicBezTo>
                    <a:pt x="14" y="85"/>
                    <a:pt x="14" y="85"/>
                    <a:pt x="13" y="85"/>
                  </a:cubicBezTo>
                  <a:cubicBezTo>
                    <a:pt x="13" y="85"/>
                    <a:pt x="13" y="85"/>
                    <a:pt x="13" y="86"/>
                  </a:cubicBezTo>
                  <a:cubicBezTo>
                    <a:pt x="12" y="86"/>
                    <a:pt x="12" y="86"/>
                    <a:pt x="12" y="86"/>
                  </a:cubicBezTo>
                  <a:cubicBezTo>
                    <a:pt x="12" y="86"/>
                    <a:pt x="12" y="86"/>
                    <a:pt x="11" y="86"/>
                  </a:cubicBezTo>
                  <a:cubicBezTo>
                    <a:pt x="11" y="86"/>
                    <a:pt x="11" y="86"/>
                    <a:pt x="11" y="86"/>
                  </a:cubicBezTo>
                  <a:cubicBezTo>
                    <a:pt x="10" y="86"/>
                    <a:pt x="10" y="86"/>
                    <a:pt x="10" y="86"/>
                  </a:cubicBezTo>
                  <a:cubicBezTo>
                    <a:pt x="10" y="86"/>
                    <a:pt x="10" y="86"/>
                    <a:pt x="9" y="86"/>
                  </a:cubicBezTo>
                  <a:cubicBezTo>
                    <a:pt x="9" y="86"/>
                    <a:pt x="9" y="86"/>
                    <a:pt x="9" y="86"/>
                  </a:cubicBezTo>
                  <a:cubicBezTo>
                    <a:pt x="9" y="86"/>
                    <a:pt x="8" y="85"/>
                    <a:pt x="8" y="85"/>
                  </a:cubicBezTo>
                  <a:cubicBezTo>
                    <a:pt x="8" y="85"/>
                    <a:pt x="8" y="85"/>
                    <a:pt x="8" y="85"/>
                  </a:cubicBezTo>
                  <a:cubicBezTo>
                    <a:pt x="8" y="85"/>
                    <a:pt x="8" y="85"/>
                    <a:pt x="8" y="85"/>
                  </a:cubicBezTo>
                  <a:cubicBezTo>
                    <a:pt x="8" y="85"/>
                    <a:pt x="8" y="85"/>
                    <a:pt x="7" y="85"/>
                  </a:cubicBezTo>
                  <a:cubicBezTo>
                    <a:pt x="7" y="85"/>
                    <a:pt x="7" y="85"/>
                    <a:pt x="7" y="85"/>
                  </a:cubicBezTo>
                  <a:cubicBezTo>
                    <a:pt x="7" y="85"/>
                    <a:pt x="7" y="85"/>
                    <a:pt x="6" y="85"/>
                  </a:cubicBezTo>
                  <a:cubicBezTo>
                    <a:pt x="6" y="85"/>
                    <a:pt x="6" y="85"/>
                    <a:pt x="5" y="86"/>
                  </a:cubicBezTo>
                  <a:cubicBezTo>
                    <a:pt x="4" y="86"/>
                    <a:pt x="4" y="86"/>
                    <a:pt x="3" y="87"/>
                  </a:cubicBezTo>
                  <a:cubicBezTo>
                    <a:pt x="2" y="87"/>
                    <a:pt x="1" y="88"/>
                    <a:pt x="0" y="89"/>
                  </a:cubicBezTo>
                  <a:cubicBezTo>
                    <a:pt x="0" y="89"/>
                    <a:pt x="1" y="90"/>
                    <a:pt x="1" y="91"/>
                  </a:cubicBezTo>
                  <a:cubicBezTo>
                    <a:pt x="1" y="92"/>
                    <a:pt x="2" y="92"/>
                    <a:pt x="2" y="93"/>
                  </a:cubicBezTo>
                  <a:cubicBezTo>
                    <a:pt x="2" y="94"/>
                    <a:pt x="2" y="95"/>
                    <a:pt x="2" y="95"/>
                  </a:cubicBezTo>
                  <a:cubicBezTo>
                    <a:pt x="3" y="96"/>
                    <a:pt x="3" y="97"/>
                    <a:pt x="3" y="98"/>
                  </a:cubicBezTo>
                  <a:cubicBezTo>
                    <a:pt x="3" y="98"/>
                    <a:pt x="3" y="98"/>
                    <a:pt x="3" y="98"/>
                  </a:cubicBezTo>
                  <a:cubicBezTo>
                    <a:pt x="3" y="97"/>
                    <a:pt x="4" y="97"/>
                    <a:pt x="4" y="97"/>
                  </a:cubicBezTo>
                  <a:cubicBezTo>
                    <a:pt x="5" y="97"/>
                    <a:pt x="5" y="96"/>
                    <a:pt x="6" y="96"/>
                  </a:cubicBezTo>
                  <a:cubicBezTo>
                    <a:pt x="6" y="96"/>
                    <a:pt x="6" y="96"/>
                    <a:pt x="7" y="96"/>
                  </a:cubicBezTo>
                  <a:cubicBezTo>
                    <a:pt x="7" y="96"/>
                    <a:pt x="7" y="96"/>
                    <a:pt x="7" y="96"/>
                  </a:cubicBezTo>
                  <a:cubicBezTo>
                    <a:pt x="8" y="95"/>
                    <a:pt x="8" y="95"/>
                    <a:pt x="8" y="95"/>
                  </a:cubicBezTo>
                  <a:cubicBezTo>
                    <a:pt x="9" y="95"/>
                    <a:pt x="9" y="95"/>
                    <a:pt x="10" y="95"/>
                  </a:cubicBezTo>
                  <a:cubicBezTo>
                    <a:pt x="11" y="95"/>
                    <a:pt x="12" y="95"/>
                    <a:pt x="13" y="95"/>
                  </a:cubicBezTo>
                  <a:cubicBezTo>
                    <a:pt x="13" y="95"/>
                    <a:pt x="15" y="95"/>
                    <a:pt x="16" y="95"/>
                  </a:cubicBezTo>
                  <a:cubicBezTo>
                    <a:pt x="18" y="95"/>
                    <a:pt x="20" y="95"/>
                    <a:pt x="22" y="95"/>
                  </a:cubicBezTo>
                  <a:cubicBezTo>
                    <a:pt x="24" y="95"/>
                    <a:pt x="26" y="95"/>
                    <a:pt x="28" y="95"/>
                  </a:cubicBezTo>
                  <a:cubicBezTo>
                    <a:pt x="30" y="95"/>
                    <a:pt x="32" y="95"/>
                    <a:pt x="33" y="95"/>
                  </a:cubicBezTo>
                  <a:cubicBezTo>
                    <a:pt x="34" y="95"/>
                    <a:pt x="35" y="96"/>
                    <a:pt x="35" y="96"/>
                  </a:cubicBezTo>
                  <a:cubicBezTo>
                    <a:pt x="35" y="96"/>
                    <a:pt x="35" y="96"/>
                    <a:pt x="35" y="96"/>
                  </a:cubicBezTo>
                  <a:cubicBezTo>
                    <a:pt x="35" y="96"/>
                    <a:pt x="35" y="96"/>
                    <a:pt x="35" y="96"/>
                  </a:cubicBezTo>
                  <a:cubicBezTo>
                    <a:pt x="35" y="96"/>
                    <a:pt x="36" y="96"/>
                    <a:pt x="36" y="96"/>
                  </a:cubicBezTo>
                  <a:cubicBezTo>
                    <a:pt x="36" y="97"/>
                    <a:pt x="36" y="98"/>
                    <a:pt x="37" y="98"/>
                  </a:cubicBezTo>
                  <a:cubicBezTo>
                    <a:pt x="37" y="99"/>
                    <a:pt x="37" y="100"/>
                    <a:pt x="37" y="101"/>
                  </a:cubicBezTo>
                  <a:cubicBezTo>
                    <a:pt x="37" y="101"/>
                    <a:pt x="37" y="102"/>
                    <a:pt x="37" y="103"/>
                  </a:cubicBezTo>
                  <a:cubicBezTo>
                    <a:pt x="37" y="104"/>
                    <a:pt x="37" y="104"/>
                    <a:pt x="37" y="104"/>
                  </a:cubicBezTo>
                  <a:cubicBezTo>
                    <a:pt x="37" y="104"/>
                    <a:pt x="37" y="105"/>
                    <a:pt x="37" y="105"/>
                  </a:cubicBezTo>
                  <a:cubicBezTo>
                    <a:pt x="37" y="105"/>
                    <a:pt x="37" y="105"/>
                    <a:pt x="37" y="105"/>
                  </a:cubicBezTo>
                  <a:cubicBezTo>
                    <a:pt x="37" y="105"/>
                    <a:pt x="37" y="106"/>
                    <a:pt x="38" y="106"/>
                  </a:cubicBezTo>
                  <a:cubicBezTo>
                    <a:pt x="38" y="106"/>
                    <a:pt x="38" y="106"/>
                    <a:pt x="38" y="106"/>
                  </a:cubicBezTo>
                  <a:cubicBezTo>
                    <a:pt x="38" y="106"/>
                    <a:pt x="39" y="107"/>
                    <a:pt x="39" y="107"/>
                  </a:cubicBezTo>
                  <a:cubicBezTo>
                    <a:pt x="39" y="107"/>
                    <a:pt x="39" y="108"/>
                    <a:pt x="40" y="108"/>
                  </a:cubicBezTo>
                  <a:cubicBezTo>
                    <a:pt x="40" y="108"/>
                    <a:pt x="40" y="109"/>
                    <a:pt x="40" y="109"/>
                  </a:cubicBezTo>
                  <a:cubicBezTo>
                    <a:pt x="41" y="110"/>
                    <a:pt x="41" y="111"/>
                    <a:pt x="42" y="112"/>
                  </a:cubicBezTo>
                  <a:cubicBezTo>
                    <a:pt x="42" y="113"/>
                    <a:pt x="42" y="113"/>
                    <a:pt x="43" y="114"/>
                  </a:cubicBezTo>
                  <a:cubicBezTo>
                    <a:pt x="43" y="114"/>
                    <a:pt x="43" y="114"/>
                    <a:pt x="44" y="114"/>
                  </a:cubicBezTo>
                  <a:cubicBezTo>
                    <a:pt x="44" y="115"/>
                    <a:pt x="45" y="115"/>
                    <a:pt x="45" y="115"/>
                  </a:cubicBezTo>
                  <a:cubicBezTo>
                    <a:pt x="45" y="115"/>
                    <a:pt x="45" y="115"/>
                    <a:pt x="46" y="115"/>
                  </a:cubicBezTo>
                  <a:cubicBezTo>
                    <a:pt x="46" y="115"/>
                    <a:pt x="46" y="115"/>
                    <a:pt x="46" y="115"/>
                  </a:cubicBezTo>
                  <a:cubicBezTo>
                    <a:pt x="46" y="115"/>
                    <a:pt x="46" y="115"/>
                    <a:pt x="46" y="115"/>
                  </a:cubicBezTo>
                  <a:cubicBezTo>
                    <a:pt x="47" y="115"/>
                    <a:pt x="47" y="114"/>
                    <a:pt x="47" y="114"/>
                  </a:cubicBezTo>
                  <a:cubicBezTo>
                    <a:pt x="48" y="114"/>
                    <a:pt x="49" y="114"/>
                    <a:pt x="49" y="114"/>
                  </a:cubicBezTo>
                  <a:cubicBezTo>
                    <a:pt x="50" y="114"/>
                    <a:pt x="51" y="113"/>
                    <a:pt x="52" y="113"/>
                  </a:cubicBezTo>
                  <a:cubicBezTo>
                    <a:pt x="53" y="113"/>
                    <a:pt x="53" y="113"/>
                    <a:pt x="54" y="113"/>
                  </a:cubicBezTo>
                  <a:cubicBezTo>
                    <a:pt x="55" y="113"/>
                    <a:pt x="55" y="113"/>
                    <a:pt x="56" y="113"/>
                  </a:cubicBezTo>
                  <a:cubicBezTo>
                    <a:pt x="56" y="113"/>
                    <a:pt x="56" y="113"/>
                    <a:pt x="56" y="113"/>
                  </a:cubicBezTo>
                  <a:cubicBezTo>
                    <a:pt x="56" y="113"/>
                    <a:pt x="56" y="113"/>
                    <a:pt x="56" y="113"/>
                  </a:cubicBezTo>
                  <a:cubicBezTo>
                    <a:pt x="57" y="113"/>
                    <a:pt x="57" y="113"/>
                    <a:pt x="57" y="113"/>
                  </a:cubicBezTo>
                  <a:cubicBezTo>
                    <a:pt x="57" y="113"/>
                    <a:pt x="57" y="113"/>
                    <a:pt x="57" y="113"/>
                  </a:cubicBezTo>
                  <a:cubicBezTo>
                    <a:pt x="57" y="113"/>
                    <a:pt x="57" y="113"/>
                    <a:pt x="57" y="113"/>
                  </a:cubicBezTo>
                  <a:cubicBezTo>
                    <a:pt x="57" y="112"/>
                    <a:pt x="57" y="112"/>
                    <a:pt x="57" y="112"/>
                  </a:cubicBezTo>
                  <a:cubicBezTo>
                    <a:pt x="57" y="112"/>
                    <a:pt x="57" y="111"/>
                    <a:pt x="58" y="111"/>
                  </a:cubicBezTo>
                  <a:cubicBezTo>
                    <a:pt x="58" y="111"/>
                    <a:pt x="58" y="111"/>
                    <a:pt x="58" y="110"/>
                  </a:cubicBezTo>
                  <a:cubicBezTo>
                    <a:pt x="58" y="110"/>
                    <a:pt x="58" y="109"/>
                    <a:pt x="58" y="109"/>
                  </a:cubicBezTo>
                  <a:cubicBezTo>
                    <a:pt x="58" y="108"/>
                    <a:pt x="58" y="108"/>
                    <a:pt x="58" y="107"/>
                  </a:cubicBezTo>
                  <a:cubicBezTo>
                    <a:pt x="59" y="107"/>
                    <a:pt x="59" y="107"/>
                    <a:pt x="59" y="106"/>
                  </a:cubicBezTo>
                  <a:cubicBezTo>
                    <a:pt x="59" y="106"/>
                    <a:pt x="60" y="106"/>
                    <a:pt x="60" y="105"/>
                  </a:cubicBezTo>
                  <a:cubicBezTo>
                    <a:pt x="60" y="105"/>
                    <a:pt x="60" y="105"/>
                    <a:pt x="61" y="105"/>
                  </a:cubicBezTo>
                  <a:cubicBezTo>
                    <a:pt x="61" y="105"/>
                    <a:pt x="61" y="105"/>
                    <a:pt x="61" y="105"/>
                  </a:cubicBezTo>
                  <a:cubicBezTo>
                    <a:pt x="62" y="105"/>
                    <a:pt x="62" y="105"/>
                    <a:pt x="62" y="105"/>
                  </a:cubicBezTo>
                  <a:cubicBezTo>
                    <a:pt x="62" y="105"/>
                    <a:pt x="63" y="105"/>
                    <a:pt x="63" y="105"/>
                  </a:cubicBezTo>
                  <a:cubicBezTo>
                    <a:pt x="63" y="105"/>
                    <a:pt x="64" y="105"/>
                    <a:pt x="64" y="105"/>
                  </a:cubicBezTo>
                  <a:cubicBezTo>
                    <a:pt x="65" y="105"/>
                    <a:pt x="65" y="105"/>
                    <a:pt x="66" y="105"/>
                  </a:cubicBezTo>
                  <a:cubicBezTo>
                    <a:pt x="66" y="105"/>
                    <a:pt x="67" y="105"/>
                    <a:pt x="67" y="105"/>
                  </a:cubicBezTo>
                  <a:cubicBezTo>
                    <a:pt x="67" y="105"/>
                    <a:pt x="67" y="105"/>
                    <a:pt x="67" y="105"/>
                  </a:cubicBezTo>
                  <a:cubicBezTo>
                    <a:pt x="67" y="105"/>
                    <a:pt x="67" y="105"/>
                    <a:pt x="67" y="105"/>
                  </a:cubicBezTo>
                  <a:cubicBezTo>
                    <a:pt x="67" y="106"/>
                    <a:pt x="67" y="106"/>
                    <a:pt x="67" y="106"/>
                  </a:cubicBezTo>
                  <a:cubicBezTo>
                    <a:pt x="68" y="106"/>
                    <a:pt x="68" y="106"/>
                    <a:pt x="68" y="106"/>
                  </a:cubicBezTo>
                  <a:cubicBezTo>
                    <a:pt x="68" y="106"/>
                    <a:pt x="68" y="106"/>
                    <a:pt x="68" y="107"/>
                  </a:cubicBezTo>
                  <a:cubicBezTo>
                    <a:pt x="68" y="107"/>
                    <a:pt x="69" y="107"/>
                    <a:pt x="69" y="107"/>
                  </a:cubicBezTo>
                  <a:cubicBezTo>
                    <a:pt x="70" y="107"/>
                    <a:pt x="70" y="107"/>
                    <a:pt x="71" y="107"/>
                  </a:cubicBezTo>
                  <a:cubicBezTo>
                    <a:pt x="71" y="107"/>
                    <a:pt x="72" y="107"/>
                    <a:pt x="72" y="107"/>
                  </a:cubicBezTo>
                  <a:cubicBezTo>
                    <a:pt x="72" y="107"/>
                    <a:pt x="73" y="107"/>
                    <a:pt x="73" y="107"/>
                  </a:cubicBezTo>
                  <a:cubicBezTo>
                    <a:pt x="73" y="107"/>
                    <a:pt x="73" y="107"/>
                    <a:pt x="73" y="107"/>
                  </a:cubicBezTo>
                  <a:cubicBezTo>
                    <a:pt x="74" y="107"/>
                    <a:pt x="74" y="107"/>
                    <a:pt x="74" y="107"/>
                  </a:cubicBezTo>
                  <a:cubicBezTo>
                    <a:pt x="74" y="107"/>
                    <a:pt x="74" y="107"/>
                    <a:pt x="75" y="107"/>
                  </a:cubicBezTo>
                  <a:cubicBezTo>
                    <a:pt x="75" y="107"/>
                    <a:pt x="75" y="107"/>
                    <a:pt x="75" y="107"/>
                  </a:cubicBezTo>
                  <a:cubicBezTo>
                    <a:pt x="75" y="107"/>
                    <a:pt x="75" y="107"/>
                    <a:pt x="75" y="107"/>
                  </a:cubicBezTo>
                  <a:cubicBezTo>
                    <a:pt x="75" y="107"/>
                    <a:pt x="75" y="107"/>
                    <a:pt x="76" y="107"/>
                  </a:cubicBezTo>
                  <a:cubicBezTo>
                    <a:pt x="76" y="107"/>
                    <a:pt x="76" y="107"/>
                    <a:pt x="77" y="107"/>
                  </a:cubicBezTo>
                  <a:cubicBezTo>
                    <a:pt x="77" y="107"/>
                    <a:pt x="77" y="107"/>
                    <a:pt x="77" y="107"/>
                  </a:cubicBezTo>
                  <a:cubicBezTo>
                    <a:pt x="77" y="108"/>
                    <a:pt x="77" y="108"/>
                    <a:pt x="77" y="108"/>
                  </a:cubicBezTo>
                  <a:cubicBezTo>
                    <a:pt x="77" y="108"/>
                    <a:pt x="77" y="109"/>
                    <a:pt x="77" y="109"/>
                  </a:cubicBezTo>
                  <a:cubicBezTo>
                    <a:pt x="77" y="110"/>
                    <a:pt x="77" y="110"/>
                    <a:pt x="77" y="111"/>
                  </a:cubicBezTo>
                  <a:cubicBezTo>
                    <a:pt x="77" y="112"/>
                    <a:pt x="78" y="112"/>
                    <a:pt x="78" y="113"/>
                  </a:cubicBezTo>
                  <a:cubicBezTo>
                    <a:pt x="78" y="114"/>
                    <a:pt x="78" y="114"/>
                    <a:pt x="78" y="114"/>
                  </a:cubicBezTo>
                  <a:cubicBezTo>
                    <a:pt x="78" y="115"/>
                    <a:pt x="78" y="115"/>
                    <a:pt x="79" y="115"/>
                  </a:cubicBezTo>
                  <a:cubicBezTo>
                    <a:pt x="79" y="115"/>
                    <a:pt x="79" y="116"/>
                    <a:pt x="79" y="116"/>
                  </a:cubicBezTo>
                  <a:cubicBezTo>
                    <a:pt x="79" y="116"/>
                    <a:pt x="79" y="117"/>
                    <a:pt x="79" y="117"/>
                  </a:cubicBezTo>
                  <a:cubicBezTo>
                    <a:pt x="79" y="118"/>
                    <a:pt x="79" y="118"/>
                    <a:pt x="79" y="119"/>
                  </a:cubicBezTo>
                  <a:cubicBezTo>
                    <a:pt x="79" y="119"/>
                    <a:pt x="78" y="120"/>
                    <a:pt x="78" y="121"/>
                  </a:cubicBezTo>
                  <a:cubicBezTo>
                    <a:pt x="78" y="121"/>
                    <a:pt x="78" y="122"/>
                    <a:pt x="78" y="123"/>
                  </a:cubicBezTo>
                  <a:cubicBezTo>
                    <a:pt x="78" y="123"/>
                    <a:pt x="77" y="124"/>
                    <a:pt x="77" y="125"/>
                  </a:cubicBezTo>
                  <a:cubicBezTo>
                    <a:pt x="77" y="125"/>
                    <a:pt x="77" y="126"/>
                    <a:pt x="77" y="126"/>
                  </a:cubicBezTo>
                  <a:cubicBezTo>
                    <a:pt x="77" y="127"/>
                    <a:pt x="77" y="127"/>
                    <a:pt x="78" y="127"/>
                  </a:cubicBezTo>
                  <a:cubicBezTo>
                    <a:pt x="78" y="128"/>
                    <a:pt x="78" y="128"/>
                    <a:pt x="79" y="129"/>
                  </a:cubicBezTo>
                  <a:cubicBezTo>
                    <a:pt x="80" y="129"/>
                    <a:pt x="80" y="130"/>
                    <a:pt x="81" y="131"/>
                  </a:cubicBezTo>
                  <a:cubicBezTo>
                    <a:pt x="81" y="131"/>
                    <a:pt x="81" y="132"/>
                    <a:pt x="82" y="133"/>
                  </a:cubicBezTo>
                  <a:cubicBezTo>
                    <a:pt x="82" y="133"/>
                    <a:pt x="82" y="134"/>
                    <a:pt x="82" y="135"/>
                  </a:cubicBezTo>
                  <a:cubicBezTo>
                    <a:pt x="82" y="135"/>
                    <a:pt x="82" y="135"/>
                    <a:pt x="82" y="135"/>
                  </a:cubicBezTo>
                  <a:cubicBezTo>
                    <a:pt x="82" y="136"/>
                    <a:pt x="81" y="137"/>
                    <a:pt x="81" y="138"/>
                  </a:cubicBezTo>
                  <a:cubicBezTo>
                    <a:pt x="81" y="138"/>
                    <a:pt x="81" y="139"/>
                    <a:pt x="81" y="139"/>
                  </a:cubicBezTo>
                  <a:cubicBezTo>
                    <a:pt x="81" y="140"/>
                    <a:pt x="81" y="140"/>
                    <a:pt x="81" y="140"/>
                  </a:cubicBezTo>
                  <a:cubicBezTo>
                    <a:pt x="81" y="141"/>
                    <a:pt x="81" y="141"/>
                    <a:pt x="82" y="141"/>
                  </a:cubicBezTo>
                  <a:cubicBezTo>
                    <a:pt x="82" y="141"/>
                    <a:pt x="82" y="141"/>
                    <a:pt x="82" y="141"/>
                  </a:cubicBezTo>
                  <a:cubicBezTo>
                    <a:pt x="82" y="141"/>
                    <a:pt x="82" y="141"/>
                    <a:pt x="82" y="141"/>
                  </a:cubicBezTo>
                  <a:cubicBezTo>
                    <a:pt x="82" y="141"/>
                    <a:pt x="82" y="141"/>
                    <a:pt x="82" y="141"/>
                  </a:cubicBezTo>
                  <a:cubicBezTo>
                    <a:pt x="82" y="141"/>
                    <a:pt x="82" y="141"/>
                    <a:pt x="82" y="141"/>
                  </a:cubicBezTo>
                  <a:cubicBezTo>
                    <a:pt x="82" y="141"/>
                    <a:pt x="82" y="141"/>
                    <a:pt x="82" y="141"/>
                  </a:cubicBezTo>
                  <a:cubicBezTo>
                    <a:pt x="82" y="141"/>
                    <a:pt x="82" y="141"/>
                    <a:pt x="82" y="141"/>
                  </a:cubicBezTo>
                  <a:cubicBezTo>
                    <a:pt x="82" y="141"/>
                    <a:pt x="82" y="141"/>
                    <a:pt x="82" y="140"/>
                  </a:cubicBezTo>
                  <a:cubicBezTo>
                    <a:pt x="83" y="140"/>
                    <a:pt x="83" y="140"/>
                    <a:pt x="83" y="140"/>
                  </a:cubicBezTo>
                  <a:cubicBezTo>
                    <a:pt x="83" y="140"/>
                    <a:pt x="83" y="140"/>
                    <a:pt x="83" y="140"/>
                  </a:cubicBezTo>
                  <a:cubicBezTo>
                    <a:pt x="84" y="139"/>
                    <a:pt x="84" y="139"/>
                    <a:pt x="84" y="139"/>
                  </a:cubicBezTo>
                  <a:cubicBezTo>
                    <a:pt x="84" y="139"/>
                    <a:pt x="85" y="139"/>
                    <a:pt x="85" y="139"/>
                  </a:cubicBezTo>
                  <a:cubicBezTo>
                    <a:pt x="85" y="139"/>
                    <a:pt x="86" y="139"/>
                    <a:pt x="86" y="139"/>
                  </a:cubicBezTo>
                  <a:cubicBezTo>
                    <a:pt x="86" y="139"/>
                    <a:pt x="86" y="139"/>
                    <a:pt x="86" y="139"/>
                  </a:cubicBezTo>
                  <a:cubicBezTo>
                    <a:pt x="86" y="139"/>
                    <a:pt x="87" y="139"/>
                    <a:pt x="87" y="139"/>
                  </a:cubicBezTo>
                  <a:cubicBezTo>
                    <a:pt x="87" y="139"/>
                    <a:pt x="87" y="139"/>
                    <a:pt x="87" y="139"/>
                  </a:cubicBezTo>
                  <a:cubicBezTo>
                    <a:pt x="87" y="139"/>
                    <a:pt x="87" y="139"/>
                    <a:pt x="88" y="139"/>
                  </a:cubicBezTo>
                  <a:cubicBezTo>
                    <a:pt x="88" y="139"/>
                    <a:pt x="88" y="139"/>
                    <a:pt x="88" y="139"/>
                  </a:cubicBezTo>
                  <a:cubicBezTo>
                    <a:pt x="88" y="139"/>
                    <a:pt x="88" y="139"/>
                    <a:pt x="88" y="139"/>
                  </a:cubicBezTo>
                  <a:cubicBezTo>
                    <a:pt x="88" y="139"/>
                    <a:pt x="89" y="139"/>
                    <a:pt x="89" y="139"/>
                  </a:cubicBezTo>
                  <a:cubicBezTo>
                    <a:pt x="89" y="139"/>
                    <a:pt x="89" y="139"/>
                    <a:pt x="89" y="139"/>
                  </a:cubicBezTo>
                  <a:cubicBezTo>
                    <a:pt x="89" y="139"/>
                    <a:pt x="90" y="139"/>
                    <a:pt x="90" y="139"/>
                  </a:cubicBezTo>
                  <a:cubicBezTo>
                    <a:pt x="90" y="139"/>
                    <a:pt x="91" y="139"/>
                    <a:pt x="91" y="139"/>
                  </a:cubicBezTo>
                  <a:cubicBezTo>
                    <a:pt x="91" y="138"/>
                    <a:pt x="92" y="138"/>
                    <a:pt x="92" y="138"/>
                  </a:cubicBezTo>
                  <a:cubicBezTo>
                    <a:pt x="93" y="138"/>
                    <a:pt x="93" y="138"/>
                    <a:pt x="93" y="138"/>
                  </a:cubicBezTo>
                  <a:cubicBezTo>
                    <a:pt x="93" y="138"/>
                    <a:pt x="94" y="138"/>
                    <a:pt x="94" y="138"/>
                  </a:cubicBezTo>
                  <a:cubicBezTo>
                    <a:pt x="94" y="138"/>
                    <a:pt x="94" y="138"/>
                    <a:pt x="94" y="138"/>
                  </a:cubicBezTo>
                  <a:cubicBezTo>
                    <a:pt x="94" y="138"/>
                    <a:pt x="94" y="138"/>
                    <a:pt x="94" y="138"/>
                  </a:cubicBezTo>
                  <a:cubicBezTo>
                    <a:pt x="94" y="138"/>
                    <a:pt x="94" y="138"/>
                    <a:pt x="95" y="138"/>
                  </a:cubicBezTo>
                  <a:cubicBezTo>
                    <a:pt x="95" y="138"/>
                    <a:pt x="95" y="138"/>
                    <a:pt x="95" y="138"/>
                  </a:cubicBezTo>
                  <a:cubicBezTo>
                    <a:pt x="95" y="138"/>
                    <a:pt x="95" y="138"/>
                    <a:pt x="95" y="138"/>
                  </a:cubicBezTo>
                  <a:cubicBezTo>
                    <a:pt x="95" y="138"/>
                    <a:pt x="96" y="138"/>
                    <a:pt x="96" y="138"/>
                  </a:cubicBezTo>
                  <a:cubicBezTo>
                    <a:pt x="96" y="138"/>
                    <a:pt x="96" y="138"/>
                    <a:pt x="96" y="138"/>
                  </a:cubicBezTo>
                  <a:cubicBezTo>
                    <a:pt x="96" y="138"/>
                    <a:pt x="97" y="138"/>
                    <a:pt x="97" y="139"/>
                  </a:cubicBezTo>
                  <a:cubicBezTo>
                    <a:pt x="97" y="139"/>
                    <a:pt x="98" y="139"/>
                    <a:pt x="98" y="139"/>
                  </a:cubicBezTo>
                  <a:cubicBezTo>
                    <a:pt x="98" y="140"/>
                    <a:pt x="98" y="140"/>
                    <a:pt x="98" y="140"/>
                  </a:cubicBezTo>
                  <a:cubicBezTo>
                    <a:pt x="98" y="140"/>
                    <a:pt x="98" y="140"/>
                    <a:pt x="98" y="140"/>
                  </a:cubicBezTo>
                  <a:cubicBezTo>
                    <a:pt x="99" y="141"/>
                    <a:pt x="99" y="141"/>
                    <a:pt x="99" y="141"/>
                  </a:cubicBezTo>
                  <a:cubicBezTo>
                    <a:pt x="99" y="141"/>
                    <a:pt x="99" y="141"/>
                    <a:pt x="99" y="142"/>
                  </a:cubicBezTo>
                  <a:cubicBezTo>
                    <a:pt x="99" y="142"/>
                    <a:pt x="99" y="142"/>
                    <a:pt x="99" y="142"/>
                  </a:cubicBezTo>
                  <a:cubicBezTo>
                    <a:pt x="99" y="142"/>
                    <a:pt x="100" y="142"/>
                    <a:pt x="100" y="142"/>
                  </a:cubicBezTo>
                  <a:cubicBezTo>
                    <a:pt x="100" y="142"/>
                    <a:pt x="100" y="142"/>
                    <a:pt x="100" y="142"/>
                  </a:cubicBezTo>
                  <a:cubicBezTo>
                    <a:pt x="100" y="142"/>
                    <a:pt x="100" y="142"/>
                    <a:pt x="100" y="142"/>
                  </a:cubicBezTo>
                  <a:cubicBezTo>
                    <a:pt x="100" y="142"/>
                    <a:pt x="100" y="142"/>
                    <a:pt x="100" y="142"/>
                  </a:cubicBezTo>
                  <a:cubicBezTo>
                    <a:pt x="100" y="142"/>
                    <a:pt x="100" y="142"/>
                    <a:pt x="100" y="142"/>
                  </a:cubicBezTo>
                  <a:cubicBezTo>
                    <a:pt x="100" y="142"/>
                    <a:pt x="101" y="142"/>
                    <a:pt x="101" y="142"/>
                  </a:cubicBezTo>
                  <a:cubicBezTo>
                    <a:pt x="101" y="142"/>
                    <a:pt x="102" y="141"/>
                    <a:pt x="102" y="141"/>
                  </a:cubicBezTo>
                  <a:cubicBezTo>
                    <a:pt x="103" y="141"/>
                    <a:pt x="103" y="141"/>
                    <a:pt x="103" y="141"/>
                  </a:cubicBezTo>
                  <a:cubicBezTo>
                    <a:pt x="104" y="141"/>
                    <a:pt x="104" y="141"/>
                    <a:pt x="105" y="141"/>
                  </a:cubicBezTo>
                  <a:cubicBezTo>
                    <a:pt x="105" y="141"/>
                    <a:pt x="105" y="141"/>
                    <a:pt x="105" y="141"/>
                  </a:cubicBezTo>
                  <a:cubicBezTo>
                    <a:pt x="105" y="141"/>
                    <a:pt x="105" y="141"/>
                    <a:pt x="105" y="141"/>
                  </a:cubicBezTo>
                  <a:cubicBezTo>
                    <a:pt x="106" y="141"/>
                    <a:pt x="106" y="141"/>
                    <a:pt x="106" y="141"/>
                  </a:cubicBezTo>
                  <a:cubicBezTo>
                    <a:pt x="106" y="141"/>
                    <a:pt x="106" y="141"/>
                    <a:pt x="106" y="141"/>
                  </a:cubicBezTo>
                  <a:cubicBezTo>
                    <a:pt x="106" y="141"/>
                    <a:pt x="106" y="141"/>
                    <a:pt x="106" y="142"/>
                  </a:cubicBezTo>
                  <a:cubicBezTo>
                    <a:pt x="106" y="142"/>
                    <a:pt x="106" y="142"/>
                    <a:pt x="106" y="142"/>
                  </a:cubicBezTo>
                  <a:cubicBezTo>
                    <a:pt x="106" y="142"/>
                    <a:pt x="106" y="142"/>
                    <a:pt x="106" y="142"/>
                  </a:cubicBezTo>
                  <a:cubicBezTo>
                    <a:pt x="106" y="142"/>
                    <a:pt x="106" y="142"/>
                    <a:pt x="106" y="142"/>
                  </a:cubicBezTo>
                  <a:cubicBezTo>
                    <a:pt x="106" y="142"/>
                    <a:pt x="106" y="143"/>
                    <a:pt x="106" y="143"/>
                  </a:cubicBezTo>
                  <a:cubicBezTo>
                    <a:pt x="106" y="143"/>
                    <a:pt x="106" y="143"/>
                    <a:pt x="106" y="144"/>
                  </a:cubicBezTo>
                  <a:cubicBezTo>
                    <a:pt x="106" y="144"/>
                    <a:pt x="106" y="144"/>
                    <a:pt x="107" y="145"/>
                  </a:cubicBezTo>
                  <a:cubicBezTo>
                    <a:pt x="107" y="145"/>
                    <a:pt x="107" y="145"/>
                    <a:pt x="107" y="145"/>
                  </a:cubicBezTo>
                  <a:cubicBezTo>
                    <a:pt x="107" y="145"/>
                    <a:pt x="107" y="145"/>
                    <a:pt x="107" y="146"/>
                  </a:cubicBezTo>
                  <a:cubicBezTo>
                    <a:pt x="107" y="146"/>
                    <a:pt x="107" y="146"/>
                    <a:pt x="107" y="146"/>
                  </a:cubicBezTo>
                  <a:cubicBezTo>
                    <a:pt x="107" y="146"/>
                    <a:pt x="108" y="146"/>
                    <a:pt x="108" y="146"/>
                  </a:cubicBezTo>
                  <a:cubicBezTo>
                    <a:pt x="108" y="146"/>
                    <a:pt x="108" y="146"/>
                    <a:pt x="108" y="146"/>
                  </a:cubicBezTo>
                  <a:cubicBezTo>
                    <a:pt x="108" y="146"/>
                    <a:pt x="108" y="146"/>
                    <a:pt x="108" y="146"/>
                  </a:cubicBezTo>
                  <a:cubicBezTo>
                    <a:pt x="108" y="146"/>
                    <a:pt x="108" y="146"/>
                    <a:pt x="108" y="146"/>
                  </a:cubicBezTo>
                  <a:cubicBezTo>
                    <a:pt x="108" y="146"/>
                    <a:pt x="108" y="146"/>
                    <a:pt x="108" y="146"/>
                  </a:cubicBezTo>
                  <a:cubicBezTo>
                    <a:pt x="108" y="146"/>
                    <a:pt x="108" y="146"/>
                    <a:pt x="108" y="146"/>
                  </a:cubicBezTo>
                  <a:cubicBezTo>
                    <a:pt x="108" y="146"/>
                    <a:pt x="108" y="146"/>
                    <a:pt x="108" y="146"/>
                  </a:cubicBezTo>
                  <a:cubicBezTo>
                    <a:pt x="108" y="146"/>
                    <a:pt x="108" y="146"/>
                    <a:pt x="108" y="146"/>
                  </a:cubicBezTo>
                  <a:cubicBezTo>
                    <a:pt x="108" y="146"/>
                    <a:pt x="108" y="146"/>
                    <a:pt x="109" y="146"/>
                  </a:cubicBezTo>
                  <a:cubicBezTo>
                    <a:pt x="109" y="146"/>
                    <a:pt x="109" y="146"/>
                    <a:pt x="109" y="146"/>
                  </a:cubicBezTo>
                  <a:cubicBezTo>
                    <a:pt x="109" y="146"/>
                    <a:pt x="109" y="146"/>
                    <a:pt x="110" y="146"/>
                  </a:cubicBezTo>
                  <a:cubicBezTo>
                    <a:pt x="110" y="146"/>
                    <a:pt x="110" y="146"/>
                    <a:pt x="110" y="146"/>
                  </a:cubicBezTo>
                  <a:cubicBezTo>
                    <a:pt x="111" y="146"/>
                    <a:pt x="111" y="146"/>
                    <a:pt x="111" y="146"/>
                  </a:cubicBezTo>
                  <a:cubicBezTo>
                    <a:pt x="112" y="147"/>
                    <a:pt x="112" y="147"/>
                    <a:pt x="112" y="147"/>
                  </a:cubicBezTo>
                  <a:cubicBezTo>
                    <a:pt x="113" y="147"/>
                    <a:pt x="113" y="147"/>
                    <a:pt x="113" y="147"/>
                  </a:cubicBezTo>
                  <a:cubicBezTo>
                    <a:pt x="114" y="147"/>
                    <a:pt x="114" y="148"/>
                    <a:pt x="114" y="148"/>
                  </a:cubicBezTo>
                  <a:cubicBezTo>
                    <a:pt x="114" y="148"/>
                    <a:pt x="115" y="148"/>
                    <a:pt x="115" y="148"/>
                  </a:cubicBezTo>
                  <a:cubicBezTo>
                    <a:pt x="115" y="148"/>
                    <a:pt x="115" y="148"/>
                    <a:pt x="115" y="148"/>
                  </a:cubicBezTo>
                  <a:cubicBezTo>
                    <a:pt x="116" y="148"/>
                    <a:pt x="116" y="148"/>
                    <a:pt x="117" y="148"/>
                  </a:cubicBezTo>
                  <a:cubicBezTo>
                    <a:pt x="117" y="148"/>
                    <a:pt x="117" y="148"/>
                    <a:pt x="118" y="148"/>
                  </a:cubicBezTo>
                  <a:cubicBezTo>
                    <a:pt x="118" y="148"/>
                    <a:pt x="118" y="148"/>
                    <a:pt x="118" y="148"/>
                  </a:cubicBezTo>
                  <a:cubicBezTo>
                    <a:pt x="119" y="148"/>
                    <a:pt x="119" y="148"/>
                    <a:pt x="119" y="147"/>
                  </a:cubicBezTo>
                  <a:cubicBezTo>
                    <a:pt x="119" y="147"/>
                    <a:pt x="119" y="147"/>
                    <a:pt x="119" y="147"/>
                  </a:cubicBezTo>
                  <a:cubicBezTo>
                    <a:pt x="119" y="146"/>
                    <a:pt x="119" y="146"/>
                    <a:pt x="120" y="146"/>
                  </a:cubicBezTo>
                  <a:cubicBezTo>
                    <a:pt x="120" y="145"/>
                    <a:pt x="120" y="145"/>
                    <a:pt x="120" y="145"/>
                  </a:cubicBezTo>
                  <a:cubicBezTo>
                    <a:pt x="121" y="145"/>
                    <a:pt x="121" y="145"/>
                    <a:pt x="121" y="145"/>
                  </a:cubicBezTo>
                  <a:cubicBezTo>
                    <a:pt x="122" y="145"/>
                    <a:pt x="122" y="145"/>
                    <a:pt x="122" y="145"/>
                  </a:cubicBezTo>
                  <a:cubicBezTo>
                    <a:pt x="122" y="145"/>
                    <a:pt x="122" y="145"/>
                    <a:pt x="122" y="145"/>
                  </a:cubicBezTo>
                  <a:cubicBezTo>
                    <a:pt x="122" y="145"/>
                    <a:pt x="122" y="145"/>
                    <a:pt x="122" y="145"/>
                  </a:cubicBezTo>
                  <a:cubicBezTo>
                    <a:pt x="123" y="145"/>
                    <a:pt x="123" y="146"/>
                    <a:pt x="123" y="146"/>
                  </a:cubicBezTo>
                  <a:cubicBezTo>
                    <a:pt x="123" y="146"/>
                    <a:pt x="123" y="147"/>
                    <a:pt x="124" y="148"/>
                  </a:cubicBezTo>
                  <a:cubicBezTo>
                    <a:pt x="124" y="148"/>
                    <a:pt x="124" y="149"/>
                    <a:pt x="125" y="149"/>
                  </a:cubicBezTo>
                  <a:cubicBezTo>
                    <a:pt x="125" y="149"/>
                    <a:pt x="126" y="150"/>
                    <a:pt x="126" y="150"/>
                  </a:cubicBezTo>
                  <a:cubicBezTo>
                    <a:pt x="126" y="150"/>
                    <a:pt x="126" y="150"/>
                    <a:pt x="127" y="150"/>
                  </a:cubicBezTo>
                  <a:cubicBezTo>
                    <a:pt x="128" y="150"/>
                    <a:pt x="129" y="150"/>
                    <a:pt x="129" y="150"/>
                  </a:cubicBezTo>
                  <a:cubicBezTo>
                    <a:pt x="130" y="150"/>
                    <a:pt x="131" y="151"/>
                    <a:pt x="132" y="151"/>
                  </a:cubicBezTo>
                  <a:cubicBezTo>
                    <a:pt x="132" y="151"/>
                    <a:pt x="133" y="151"/>
                    <a:pt x="133" y="151"/>
                  </a:cubicBezTo>
                  <a:cubicBezTo>
                    <a:pt x="134" y="152"/>
                    <a:pt x="134" y="152"/>
                    <a:pt x="134" y="152"/>
                  </a:cubicBezTo>
                  <a:cubicBezTo>
                    <a:pt x="134" y="153"/>
                    <a:pt x="134" y="153"/>
                    <a:pt x="134" y="154"/>
                  </a:cubicBezTo>
                  <a:cubicBezTo>
                    <a:pt x="134" y="154"/>
                    <a:pt x="134" y="155"/>
                    <a:pt x="135" y="156"/>
                  </a:cubicBezTo>
                  <a:cubicBezTo>
                    <a:pt x="135" y="156"/>
                    <a:pt x="135" y="157"/>
                    <a:pt x="136" y="158"/>
                  </a:cubicBezTo>
                  <a:cubicBezTo>
                    <a:pt x="136" y="158"/>
                    <a:pt x="137" y="159"/>
                    <a:pt x="137" y="159"/>
                  </a:cubicBezTo>
                  <a:cubicBezTo>
                    <a:pt x="137" y="159"/>
                    <a:pt x="137" y="159"/>
                    <a:pt x="137" y="159"/>
                  </a:cubicBezTo>
                  <a:cubicBezTo>
                    <a:pt x="137" y="159"/>
                    <a:pt x="138" y="160"/>
                    <a:pt x="138" y="160"/>
                  </a:cubicBezTo>
                  <a:cubicBezTo>
                    <a:pt x="138" y="160"/>
                    <a:pt x="138" y="160"/>
                    <a:pt x="138" y="160"/>
                  </a:cubicBezTo>
                  <a:cubicBezTo>
                    <a:pt x="139" y="160"/>
                    <a:pt x="139" y="160"/>
                    <a:pt x="139" y="160"/>
                  </a:cubicBezTo>
                  <a:cubicBezTo>
                    <a:pt x="139" y="160"/>
                    <a:pt x="140" y="160"/>
                    <a:pt x="140" y="160"/>
                  </a:cubicBezTo>
                  <a:cubicBezTo>
                    <a:pt x="140" y="160"/>
                    <a:pt x="141" y="160"/>
                    <a:pt x="141" y="159"/>
                  </a:cubicBezTo>
                  <a:cubicBezTo>
                    <a:pt x="141" y="159"/>
                    <a:pt x="142" y="159"/>
                    <a:pt x="142" y="159"/>
                  </a:cubicBezTo>
                  <a:cubicBezTo>
                    <a:pt x="142" y="159"/>
                    <a:pt x="142" y="159"/>
                    <a:pt x="142" y="159"/>
                  </a:cubicBezTo>
                  <a:cubicBezTo>
                    <a:pt x="142" y="159"/>
                    <a:pt x="143" y="159"/>
                    <a:pt x="143" y="159"/>
                  </a:cubicBezTo>
                  <a:cubicBezTo>
                    <a:pt x="143" y="159"/>
                    <a:pt x="143" y="158"/>
                    <a:pt x="143" y="158"/>
                  </a:cubicBezTo>
                  <a:cubicBezTo>
                    <a:pt x="143" y="158"/>
                    <a:pt x="143" y="158"/>
                    <a:pt x="144" y="157"/>
                  </a:cubicBezTo>
                  <a:cubicBezTo>
                    <a:pt x="144" y="157"/>
                    <a:pt x="144" y="156"/>
                    <a:pt x="144" y="156"/>
                  </a:cubicBezTo>
                  <a:cubicBezTo>
                    <a:pt x="144" y="155"/>
                    <a:pt x="144" y="154"/>
                    <a:pt x="144" y="153"/>
                  </a:cubicBezTo>
                  <a:cubicBezTo>
                    <a:pt x="144" y="153"/>
                    <a:pt x="144" y="152"/>
                    <a:pt x="143" y="152"/>
                  </a:cubicBezTo>
                  <a:cubicBezTo>
                    <a:pt x="143" y="151"/>
                    <a:pt x="143" y="151"/>
                    <a:pt x="143" y="151"/>
                  </a:cubicBezTo>
                  <a:cubicBezTo>
                    <a:pt x="143" y="150"/>
                    <a:pt x="143" y="150"/>
                    <a:pt x="143" y="150"/>
                  </a:cubicBezTo>
                  <a:cubicBezTo>
                    <a:pt x="143" y="150"/>
                    <a:pt x="143" y="150"/>
                    <a:pt x="143" y="150"/>
                  </a:cubicBezTo>
                  <a:cubicBezTo>
                    <a:pt x="143" y="150"/>
                    <a:pt x="143" y="150"/>
                    <a:pt x="142" y="150"/>
                  </a:cubicBezTo>
                  <a:cubicBezTo>
                    <a:pt x="142" y="150"/>
                    <a:pt x="142" y="151"/>
                    <a:pt x="142" y="151"/>
                  </a:cubicBezTo>
                  <a:cubicBezTo>
                    <a:pt x="142" y="151"/>
                    <a:pt x="142" y="151"/>
                    <a:pt x="142" y="151"/>
                  </a:cubicBezTo>
                  <a:cubicBezTo>
                    <a:pt x="142" y="151"/>
                    <a:pt x="141" y="151"/>
                    <a:pt x="141" y="151"/>
                  </a:cubicBezTo>
                  <a:cubicBezTo>
                    <a:pt x="141" y="152"/>
                    <a:pt x="141" y="152"/>
                    <a:pt x="140" y="152"/>
                  </a:cubicBezTo>
                  <a:cubicBezTo>
                    <a:pt x="140" y="152"/>
                    <a:pt x="140" y="152"/>
                    <a:pt x="139" y="152"/>
                  </a:cubicBezTo>
                  <a:cubicBezTo>
                    <a:pt x="139" y="152"/>
                    <a:pt x="139" y="152"/>
                    <a:pt x="138" y="152"/>
                  </a:cubicBezTo>
                  <a:cubicBezTo>
                    <a:pt x="138" y="152"/>
                    <a:pt x="138" y="152"/>
                    <a:pt x="138" y="152"/>
                  </a:cubicBezTo>
                  <a:cubicBezTo>
                    <a:pt x="138" y="152"/>
                    <a:pt x="138" y="152"/>
                    <a:pt x="138" y="152"/>
                  </a:cubicBezTo>
                  <a:cubicBezTo>
                    <a:pt x="138" y="152"/>
                    <a:pt x="138" y="152"/>
                    <a:pt x="137" y="152"/>
                  </a:cubicBezTo>
                  <a:cubicBezTo>
                    <a:pt x="137" y="152"/>
                    <a:pt x="137" y="152"/>
                    <a:pt x="137" y="152"/>
                  </a:cubicBezTo>
                  <a:cubicBezTo>
                    <a:pt x="137" y="152"/>
                    <a:pt x="136" y="152"/>
                    <a:pt x="136" y="151"/>
                  </a:cubicBezTo>
                  <a:cubicBezTo>
                    <a:pt x="135" y="151"/>
                    <a:pt x="135" y="151"/>
                    <a:pt x="135" y="150"/>
                  </a:cubicBezTo>
                  <a:cubicBezTo>
                    <a:pt x="134" y="150"/>
                    <a:pt x="134" y="149"/>
                    <a:pt x="134" y="149"/>
                  </a:cubicBezTo>
                  <a:cubicBezTo>
                    <a:pt x="133" y="148"/>
                    <a:pt x="133" y="148"/>
                    <a:pt x="133" y="147"/>
                  </a:cubicBezTo>
                  <a:cubicBezTo>
                    <a:pt x="133" y="147"/>
                    <a:pt x="132" y="147"/>
                    <a:pt x="132" y="147"/>
                  </a:cubicBezTo>
                  <a:cubicBezTo>
                    <a:pt x="132" y="146"/>
                    <a:pt x="132" y="146"/>
                    <a:pt x="132" y="146"/>
                  </a:cubicBezTo>
                  <a:cubicBezTo>
                    <a:pt x="132" y="146"/>
                    <a:pt x="132" y="146"/>
                    <a:pt x="132" y="145"/>
                  </a:cubicBezTo>
                  <a:cubicBezTo>
                    <a:pt x="132" y="145"/>
                    <a:pt x="131" y="145"/>
                    <a:pt x="131" y="145"/>
                  </a:cubicBezTo>
                  <a:cubicBezTo>
                    <a:pt x="131" y="145"/>
                    <a:pt x="131" y="145"/>
                    <a:pt x="131" y="145"/>
                  </a:cubicBezTo>
                  <a:cubicBezTo>
                    <a:pt x="131" y="144"/>
                    <a:pt x="131" y="144"/>
                    <a:pt x="131" y="143"/>
                  </a:cubicBezTo>
                  <a:cubicBezTo>
                    <a:pt x="131" y="143"/>
                    <a:pt x="131" y="143"/>
                    <a:pt x="131" y="142"/>
                  </a:cubicBezTo>
                  <a:cubicBezTo>
                    <a:pt x="131" y="142"/>
                    <a:pt x="132" y="141"/>
                    <a:pt x="132" y="141"/>
                  </a:cubicBezTo>
                  <a:cubicBezTo>
                    <a:pt x="132" y="140"/>
                    <a:pt x="132" y="140"/>
                    <a:pt x="132" y="140"/>
                  </a:cubicBezTo>
                  <a:cubicBezTo>
                    <a:pt x="132" y="139"/>
                    <a:pt x="133" y="139"/>
                    <a:pt x="133" y="139"/>
                  </a:cubicBezTo>
                  <a:cubicBezTo>
                    <a:pt x="133" y="138"/>
                    <a:pt x="133" y="138"/>
                    <a:pt x="133" y="138"/>
                  </a:cubicBezTo>
                  <a:cubicBezTo>
                    <a:pt x="133" y="137"/>
                    <a:pt x="133" y="137"/>
                    <a:pt x="133" y="137"/>
                  </a:cubicBezTo>
                  <a:cubicBezTo>
                    <a:pt x="133" y="137"/>
                    <a:pt x="133" y="136"/>
                    <a:pt x="133" y="136"/>
                  </a:cubicBezTo>
                  <a:cubicBezTo>
                    <a:pt x="133" y="136"/>
                    <a:pt x="133" y="136"/>
                    <a:pt x="133" y="135"/>
                  </a:cubicBezTo>
                  <a:cubicBezTo>
                    <a:pt x="133" y="135"/>
                    <a:pt x="133" y="135"/>
                    <a:pt x="133" y="134"/>
                  </a:cubicBezTo>
                  <a:cubicBezTo>
                    <a:pt x="133" y="134"/>
                    <a:pt x="133" y="134"/>
                    <a:pt x="133" y="134"/>
                  </a:cubicBezTo>
                  <a:cubicBezTo>
                    <a:pt x="133" y="133"/>
                    <a:pt x="134" y="133"/>
                    <a:pt x="134" y="132"/>
                  </a:cubicBezTo>
                  <a:cubicBezTo>
                    <a:pt x="134" y="131"/>
                    <a:pt x="134" y="131"/>
                    <a:pt x="134" y="130"/>
                  </a:cubicBezTo>
                  <a:cubicBezTo>
                    <a:pt x="134" y="130"/>
                    <a:pt x="134" y="129"/>
                    <a:pt x="134" y="129"/>
                  </a:cubicBezTo>
                  <a:cubicBezTo>
                    <a:pt x="134" y="128"/>
                    <a:pt x="134" y="128"/>
                    <a:pt x="134" y="128"/>
                  </a:cubicBezTo>
                  <a:cubicBezTo>
                    <a:pt x="133" y="128"/>
                    <a:pt x="133" y="128"/>
                    <a:pt x="133" y="128"/>
                  </a:cubicBezTo>
                  <a:cubicBezTo>
                    <a:pt x="133" y="127"/>
                    <a:pt x="133" y="127"/>
                    <a:pt x="133" y="127"/>
                  </a:cubicBezTo>
                  <a:cubicBezTo>
                    <a:pt x="133" y="127"/>
                    <a:pt x="133" y="127"/>
                    <a:pt x="133" y="127"/>
                  </a:cubicBezTo>
                  <a:cubicBezTo>
                    <a:pt x="133" y="127"/>
                    <a:pt x="133" y="126"/>
                    <a:pt x="133" y="126"/>
                  </a:cubicBezTo>
                  <a:cubicBezTo>
                    <a:pt x="132" y="126"/>
                    <a:pt x="133" y="126"/>
                    <a:pt x="133" y="125"/>
                  </a:cubicBezTo>
                  <a:cubicBezTo>
                    <a:pt x="133" y="125"/>
                    <a:pt x="133" y="125"/>
                    <a:pt x="133" y="124"/>
                  </a:cubicBezTo>
                  <a:cubicBezTo>
                    <a:pt x="133" y="124"/>
                    <a:pt x="133" y="124"/>
                    <a:pt x="134" y="123"/>
                  </a:cubicBezTo>
                  <a:cubicBezTo>
                    <a:pt x="134" y="123"/>
                    <a:pt x="134" y="123"/>
                    <a:pt x="135" y="122"/>
                  </a:cubicBezTo>
                  <a:cubicBezTo>
                    <a:pt x="135" y="122"/>
                    <a:pt x="135" y="122"/>
                    <a:pt x="135" y="122"/>
                  </a:cubicBezTo>
                  <a:cubicBezTo>
                    <a:pt x="135" y="122"/>
                    <a:pt x="135" y="122"/>
                    <a:pt x="135" y="121"/>
                  </a:cubicBezTo>
                  <a:cubicBezTo>
                    <a:pt x="135" y="121"/>
                    <a:pt x="135" y="121"/>
                    <a:pt x="135" y="121"/>
                  </a:cubicBezTo>
                  <a:cubicBezTo>
                    <a:pt x="135" y="120"/>
                    <a:pt x="135" y="120"/>
                    <a:pt x="135" y="120"/>
                  </a:cubicBezTo>
                  <a:cubicBezTo>
                    <a:pt x="135" y="120"/>
                    <a:pt x="135" y="119"/>
                    <a:pt x="135" y="119"/>
                  </a:cubicBezTo>
                  <a:cubicBezTo>
                    <a:pt x="135" y="119"/>
                    <a:pt x="135" y="119"/>
                    <a:pt x="135" y="118"/>
                  </a:cubicBezTo>
                  <a:cubicBezTo>
                    <a:pt x="135" y="118"/>
                    <a:pt x="135" y="118"/>
                    <a:pt x="135" y="118"/>
                  </a:cubicBezTo>
                  <a:cubicBezTo>
                    <a:pt x="135" y="118"/>
                    <a:pt x="135" y="117"/>
                    <a:pt x="136" y="117"/>
                  </a:cubicBezTo>
                  <a:cubicBezTo>
                    <a:pt x="136" y="117"/>
                    <a:pt x="136" y="117"/>
                    <a:pt x="136" y="117"/>
                  </a:cubicBezTo>
                  <a:cubicBezTo>
                    <a:pt x="136" y="117"/>
                    <a:pt x="136" y="117"/>
                    <a:pt x="136" y="117"/>
                  </a:cubicBezTo>
                  <a:cubicBezTo>
                    <a:pt x="136" y="117"/>
                    <a:pt x="137" y="117"/>
                    <a:pt x="137" y="117"/>
                  </a:cubicBezTo>
                  <a:cubicBezTo>
                    <a:pt x="137" y="117"/>
                    <a:pt x="137" y="117"/>
                    <a:pt x="137" y="117"/>
                  </a:cubicBezTo>
                  <a:cubicBezTo>
                    <a:pt x="138" y="117"/>
                    <a:pt x="138" y="117"/>
                    <a:pt x="138" y="117"/>
                  </a:cubicBezTo>
                  <a:cubicBezTo>
                    <a:pt x="138" y="117"/>
                    <a:pt x="138" y="117"/>
                    <a:pt x="139" y="117"/>
                  </a:cubicBezTo>
                  <a:cubicBezTo>
                    <a:pt x="139" y="117"/>
                    <a:pt x="139" y="117"/>
                    <a:pt x="139" y="117"/>
                  </a:cubicBezTo>
                  <a:cubicBezTo>
                    <a:pt x="139" y="117"/>
                    <a:pt x="139" y="117"/>
                    <a:pt x="139" y="117"/>
                  </a:cubicBezTo>
                  <a:cubicBezTo>
                    <a:pt x="139" y="117"/>
                    <a:pt x="140" y="117"/>
                    <a:pt x="140" y="117"/>
                  </a:cubicBezTo>
                  <a:cubicBezTo>
                    <a:pt x="140" y="117"/>
                    <a:pt x="141" y="117"/>
                    <a:pt x="141" y="117"/>
                  </a:cubicBezTo>
                  <a:cubicBezTo>
                    <a:pt x="142" y="117"/>
                    <a:pt x="143" y="117"/>
                    <a:pt x="144" y="117"/>
                  </a:cubicBezTo>
                  <a:cubicBezTo>
                    <a:pt x="144" y="116"/>
                    <a:pt x="145" y="116"/>
                    <a:pt x="146" y="116"/>
                  </a:cubicBezTo>
                  <a:cubicBezTo>
                    <a:pt x="146" y="116"/>
                    <a:pt x="147" y="116"/>
                    <a:pt x="147" y="115"/>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4"/>
                    <a:pt x="148" y="114"/>
                    <a:pt x="148" y="114"/>
                  </a:cubicBezTo>
                  <a:cubicBezTo>
                    <a:pt x="148" y="114"/>
                    <a:pt x="148" y="114"/>
                    <a:pt x="148" y="114"/>
                  </a:cubicBezTo>
                  <a:cubicBezTo>
                    <a:pt x="148" y="114"/>
                    <a:pt x="147" y="114"/>
                    <a:pt x="147" y="114"/>
                  </a:cubicBezTo>
                  <a:cubicBezTo>
                    <a:pt x="147" y="113"/>
                    <a:pt x="147" y="113"/>
                    <a:pt x="147" y="113"/>
                  </a:cubicBezTo>
                  <a:cubicBezTo>
                    <a:pt x="147" y="113"/>
                    <a:pt x="147" y="113"/>
                    <a:pt x="147" y="112"/>
                  </a:cubicBezTo>
                  <a:cubicBezTo>
                    <a:pt x="147" y="112"/>
                    <a:pt x="147" y="112"/>
                    <a:pt x="146" y="112"/>
                  </a:cubicBezTo>
                  <a:cubicBezTo>
                    <a:pt x="146" y="111"/>
                    <a:pt x="146" y="111"/>
                    <a:pt x="145" y="110"/>
                  </a:cubicBezTo>
                  <a:cubicBezTo>
                    <a:pt x="145" y="109"/>
                    <a:pt x="145" y="109"/>
                    <a:pt x="144" y="108"/>
                  </a:cubicBezTo>
                  <a:cubicBezTo>
                    <a:pt x="144" y="108"/>
                    <a:pt x="143" y="107"/>
                    <a:pt x="143" y="107"/>
                  </a:cubicBezTo>
                  <a:cubicBezTo>
                    <a:pt x="143" y="106"/>
                    <a:pt x="142" y="106"/>
                    <a:pt x="142" y="106"/>
                  </a:cubicBezTo>
                  <a:cubicBezTo>
                    <a:pt x="141" y="105"/>
                    <a:pt x="140" y="104"/>
                    <a:pt x="139" y="101"/>
                  </a:cubicBezTo>
                  <a:cubicBezTo>
                    <a:pt x="139" y="99"/>
                    <a:pt x="138" y="96"/>
                    <a:pt x="138" y="93"/>
                  </a:cubicBezTo>
                  <a:cubicBezTo>
                    <a:pt x="137" y="90"/>
                    <a:pt x="137" y="87"/>
                    <a:pt x="137" y="84"/>
                  </a:cubicBezTo>
                  <a:cubicBezTo>
                    <a:pt x="137" y="81"/>
                    <a:pt x="137" y="78"/>
                    <a:pt x="137" y="77"/>
                  </a:cubicBezTo>
                  <a:cubicBezTo>
                    <a:pt x="137" y="76"/>
                    <a:pt x="137" y="75"/>
                    <a:pt x="137" y="75"/>
                  </a:cubicBezTo>
                  <a:cubicBezTo>
                    <a:pt x="137" y="75"/>
                    <a:pt x="137" y="74"/>
                    <a:pt x="137" y="74"/>
                  </a:cubicBezTo>
                  <a:cubicBezTo>
                    <a:pt x="137" y="74"/>
                    <a:pt x="137" y="74"/>
                    <a:pt x="138" y="74"/>
                  </a:cubicBezTo>
                  <a:cubicBezTo>
                    <a:pt x="138" y="73"/>
                    <a:pt x="138" y="73"/>
                    <a:pt x="138" y="73"/>
                  </a:cubicBezTo>
                  <a:cubicBezTo>
                    <a:pt x="138" y="73"/>
                    <a:pt x="138" y="73"/>
                    <a:pt x="138" y="73"/>
                  </a:cubicBezTo>
                  <a:cubicBezTo>
                    <a:pt x="138" y="73"/>
                    <a:pt x="138" y="73"/>
                    <a:pt x="138" y="73"/>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7" y="68"/>
                    <a:pt x="137" y="68"/>
                    <a:pt x="137" y="68"/>
                  </a:cubicBezTo>
                  <a:cubicBezTo>
                    <a:pt x="135" y="67"/>
                    <a:pt x="135" y="67"/>
                    <a:pt x="135" y="67"/>
                  </a:cubicBezTo>
                  <a:cubicBezTo>
                    <a:pt x="136" y="67"/>
                    <a:pt x="136" y="67"/>
                    <a:pt x="136" y="67"/>
                  </a:cubicBezTo>
                  <a:cubicBezTo>
                    <a:pt x="136" y="67"/>
                    <a:pt x="136" y="67"/>
                    <a:pt x="136" y="67"/>
                  </a:cubicBezTo>
                  <a:cubicBezTo>
                    <a:pt x="136" y="67"/>
                    <a:pt x="136" y="67"/>
                    <a:pt x="136" y="67"/>
                  </a:cubicBezTo>
                  <a:cubicBezTo>
                    <a:pt x="136" y="66"/>
                    <a:pt x="136" y="66"/>
                    <a:pt x="136" y="66"/>
                  </a:cubicBezTo>
                  <a:cubicBezTo>
                    <a:pt x="136" y="66"/>
                    <a:pt x="136" y="66"/>
                    <a:pt x="136" y="65"/>
                  </a:cubicBezTo>
                  <a:cubicBezTo>
                    <a:pt x="136" y="65"/>
                    <a:pt x="136" y="65"/>
                    <a:pt x="136" y="64"/>
                  </a:cubicBezTo>
                  <a:cubicBezTo>
                    <a:pt x="136" y="64"/>
                    <a:pt x="136" y="64"/>
                    <a:pt x="136" y="63"/>
                  </a:cubicBezTo>
                  <a:cubicBezTo>
                    <a:pt x="136" y="63"/>
                    <a:pt x="137" y="63"/>
                    <a:pt x="137" y="63"/>
                  </a:cubicBezTo>
                  <a:cubicBezTo>
                    <a:pt x="137" y="63"/>
                    <a:pt x="137" y="63"/>
                    <a:pt x="137" y="63"/>
                  </a:cubicBezTo>
                  <a:cubicBezTo>
                    <a:pt x="137" y="62"/>
                    <a:pt x="137" y="62"/>
                    <a:pt x="138" y="61"/>
                  </a:cubicBezTo>
                  <a:cubicBezTo>
                    <a:pt x="138" y="61"/>
                    <a:pt x="138" y="60"/>
                    <a:pt x="138" y="60"/>
                  </a:cubicBezTo>
                  <a:cubicBezTo>
                    <a:pt x="138" y="59"/>
                    <a:pt x="138" y="59"/>
                    <a:pt x="138" y="58"/>
                  </a:cubicBezTo>
                  <a:cubicBezTo>
                    <a:pt x="139" y="58"/>
                    <a:pt x="139" y="57"/>
                    <a:pt x="140" y="57"/>
                  </a:cubicBezTo>
                  <a:cubicBezTo>
                    <a:pt x="140" y="56"/>
                    <a:pt x="140" y="56"/>
                    <a:pt x="140" y="56"/>
                  </a:cubicBezTo>
                  <a:cubicBezTo>
                    <a:pt x="141" y="56"/>
                    <a:pt x="141" y="56"/>
                    <a:pt x="141" y="55"/>
                  </a:cubicBezTo>
                  <a:cubicBezTo>
                    <a:pt x="141" y="55"/>
                    <a:pt x="141" y="54"/>
                    <a:pt x="141" y="54"/>
                  </a:cubicBezTo>
                  <a:cubicBezTo>
                    <a:pt x="141" y="53"/>
                    <a:pt x="142" y="53"/>
                    <a:pt x="142" y="52"/>
                  </a:cubicBezTo>
                  <a:cubicBezTo>
                    <a:pt x="142" y="51"/>
                    <a:pt x="142" y="51"/>
                    <a:pt x="142" y="51"/>
                  </a:cubicBezTo>
                  <a:cubicBezTo>
                    <a:pt x="142" y="50"/>
                    <a:pt x="142" y="49"/>
                    <a:pt x="142" y="49"/>
                  </a:cubicBezTo>
                  <a:cubicBezTo>
                    <a:pt x="142" y="48"/>
                    <a:pt x="142" y="47"/>
                    <a:pt x="142" y="47"/>
                  </a:cubicBezTo>
                  <a:cubicBezTo>
                    <a:pt x="142" y="46"/>
                    <a:pt x="142" y="45"/>
                    <a:pt x="142" y="45"/>
                  </a:cubicBezTo>
                  <a:cubicBezTo>
                    <a:pt x="143" y="44"/>
                    <a:pt x="143" y="44"/>
                    <a:pt x="143" y="43"/>
                  </a:cubicBezTo>
                  <a:cubicBezTo>
                    <a:pt x="143" y="43"/>
                    <a:pt x="143" y="43"/>
                    <a:pt x="143" y="42"/>
                  </a:cubicBezTo>
                  <a:cubicBezTo>
                    <a:pt x="143" y="42"/>
                    <a:pt x="143" y="42"/>
                    <a:pt x="144" y="42"/>
                  </a:cubicBezTo>
                  <a:cubicBezTo>
                    <a:pt x="144" y="42"/>
                    <a:pt x="144" y="41"/>
                    <a:pt x="144" y="41"/>
                  </a:cubicBezTo>
                  <a:cubicBezTo>
                    <a:pt x="144" y="41"/>
                    <a:pt x="144" y="41"/>
                    <a:pt x="144" y="40"/>
                  </a:cubicBezTo>
                  <a:cubicBezTo>
                    <a:pt x="144" y="40"/>
                    <a:pt x="144" y="40"/>
                    <a:pt x="144" y="39"/>
                  </a:cubicBezTo>
                  <a:cubicBezTo>
                    <a:pt x="144" y="39"/>
                    <a:pt x="144" y="39"/>
                    <a:pt x="144" y="38"/>
                  </a:cubicBezTo>
                  <a:cubicBezTo>
                    <a:pt x="144" y="38"/>
                    <a:pt x="144" y="38"/>
                    <a:pt x="145" y="38"/>
                  </a:cubicBezTo>
                  <a:cubicBezTo>
                    <a:pt x="145" y="37"/>
                    <a:pt x="145" y="37"/>
                    <a:pt x="145" y="37"/>
                  </a:cubicBezTo>
                  <a:cubicBezTo>
                    <a:pt x="145" y="37"/>
                    <a:pt x="146" y="37"/>
                    <a:pt x="146" y="36"/>
                  </a:cubicBezTo>
                  <a:cubicBezTo>
                    <a:pt x="146" y="36"/>
                    <a:pt x="146" y="36"/>
                    <a:pt x="146" y="36"/>
                  </a:cubicBezTo>
                  <a:cubicBezTo>
                    <a:pt x="146" y="36"/>
                    <a:pt x="146" y="36"/>
                    <a:pt x="146" y="35"/>
                  </a:cubicBezTo>
                  <a:cubicBezTo>
                    <a:pt x="146" y="35"/>
                    <a:pt x="146" y="35"/>
                    <a:pt x="146" y="35"/>
                  </a:cubicBezTo>
                  <a:cubicBezTo>
                    <a:pt x="147" y="35"/>
                    <a:pt x="147" y="34"/>
                    <a:pt x="147" y="34"/>
                  </a:cubicBezTo>
                  <a:cubicBezTo>
                    <a:pt x="147" y="34"/>
                    <a:pt x="147" y="33"/>
                    <a:pt x="147" y="33"/>
                  </a:cubicBezTo>
                  <a:cubicBezTo>
                    <a:pt x="147" y="33"/>
                    <a:pt x="148" y="33"/>
                    <a:pt x="148" y="33"/>
                  </a:cubicBezTo>
                  <a:cubicBezTo>
                    <a:pt x="148" y="32"/>
                    <a:pt x="148" y="32"/>
                    <a:pt x="149" y="32"/>
                  </a:cubicBezTo>
                  <a:cubicBezTo>
                    <a:pt x="149" y="32"/>
                    <a:pt x="150" y="32"/>
                    <a:pt x="150" y="32"/>
                  </a:cubicBezTo>
                  <a:cubicBezTo>
                    <a:pt x="150" y="31"/>
                    <a:pt x="151" y="31"/>
                    <a:pt x="151" y="31"/>
                  </a:cubicBezTo>
                  <a:cubicBezTo>
                    <a:pt x="151" y="31"/>
                    <a:pt x="151" y="31"/>
                    <a:pt x="152" y="31"/>
                  </a:cubicBezTo>
                  <a:cubicBezTo>
                    <a:pt x="152" y="30"/>
                    <a:pt x="152" y="30"/>
                    <a:pt x="152" y="30"/>
                  </a:cubicBezTo>
                  <a:cubicBezTo>
                    <a:pt x="152" y="30"/>
                    <a:pt x="152" y="30"/>
                    <a:pt x="152" y="30"/>
                  </a:cubicBezTo>
                  <a:cubicBezTo>
                    <a:pt x="152" y="29"/>
                    <a:pt x="152" y="29"/>
                    <a:pt x="152" y="29"/>
                  </a:cubicBezTo>
                  <a:cubicBezTo>
                    <a:pt x="152" y="29"/>
                    <a:pt x="152" y="29"/>
                    <a:pt x="153" y="29"/>
                  </a:cubicBezTo>
                  <a:cubicBezTo>
                    <a:pt x="153" y="29"/>
                    <a:pt x="153" y="28"/>
                    <a:pt x="153" y="28"/>
                  </a:cubicBezTo>
                  <a:cubicBezTo>
                    <a:pt x="153" y="28"/>
                    <a:pt x="153" y="28"/>
                    <a:pt x="153" y="28"/>
                  </a:cubicBezTo>
                  <a:cubicBezTo>
                    <a:pt x="154" y="27"/>
                    <a:pt x="154" y="27"/>
                    <a:pt x="154" y="27"/>
                  </a:cubicBezTo>
                  <a:cubicBezTo>
                    <a:pt x="154" y="27"/>
                    <a:pt x="154" y="27"/>
                    <a:pt x="154" y="26"/>
                  </a:cubicBezTo>
                  <a:cubicBezTo>
                    <a:pt x="154" y="26"/>
                    <a:pt x="154" y="26"/>
                    <a:pt x="154" y="26"/>
                  </a:cubicBezTo>
                  <a:cubicBezTo>
                    <a:pt x="154" y="26"/>
                    <a:pt x="154" y="26"/>
                    <a:pt x="154" y="25"/>
                  </a:cubicBezTo>
                  <a:cubicBezTo>
                    <a:pt x="154" y="25"/>
                    <a:pt x="154" y="25"/>
                    <a:pt x="154" y="25"/>
                  </a:cubicBezTo>
                  <a:cubicBezTo>
                    <a:pt x="154" y="25"/>
                    <a:pt x="154" y="25"/>
                    <a:pt x="154" y="25"/>
                  </a:cubicBezTo>
                  <a:cubicBezTo>
                    <a:pt x="153" y="25"/>
                    <a:pt x="153" y="25"/>
                    <a:pt x="153" y="24"/>
                  </a:cubicBezTo>
                  <a:cubicBezTo>
                    <a:pt x="153" y="24"/>
                    <a:pt x="153" y="24"/>
                    <a:pt x="153" y="24"/>
                  </a:cubicBezTo>
                  <a:cubicBezTo>
                    <a:pt x="152" y="24"/>
                    <a:pt x="152" y="24"/>
                    <a:pt x="152" y="23"/>
                  </a:cubicBezTo>
                  <a:cubicBezTo>
                    <a:pt x="152" y="23"/>
                    <a:pt x="152" y="23"/>
                    <a:pt x="152" y="23"/>
                  </a:cubicBezTo>
                  <a:cubicBezTo>
                    <a:pt x="151" y="22"/>
                    <a:pt x="151" y="22"/>
                    <a:pt x="151" y="22"/>
                  </a:cubicBezTo>
                  <a:cubicBezTo>
                    <a:pt x="151" y="21"/>
                    <a:pt x="151" y="21"/>
                    <a:pt x="152" y="20"/>
                  </a:cubicBezTo>
                  <a:cubicBezTo>
                    <a:pt x="152" y="19"/>
                    <a:pt x="152" y="18"/>
                    <a:pt x="152" y="18"/>
                  </a:cubicBezTo>
                  <a:cubicBezTo>
                    <a:pt x="152" y="17"/>
                    <a:pt x="152" y="16"/>
                    <a:pt x="152" y="16"/>
                  </a:cubicBezTo>
                  <a:cubicBezTo>
                    <a:pt x="152" y="15"/>
                    <a:pt x="152" y="15"/>
                    <a:pt x="152" y="14"/>
                  </a:cubicBezTo>
                  <a:cubicBezTo>
                    <a:pt x="151" y="14"/>
                    <a:pt x="150" y="13"/>
                    <a:pt x="149" y="12"/>
                  </a:cubicBezTo>
                  <a:cubicBezTo>
                    <a:pt x="148" y="11"/>
                    <a:pt x="147" y="10"/>
                    <a:pt x="146" y="9"/>
                  </a:cubicBezTo>
                  <a:cubicBezTo>
                    <a:pt x="145" y="9"/>
                    <a:pt x="145" y="8"/>
                    <a:pt x="144" y="8"/>
                  </a:cubicBezTo>
                  <a:cubicBezTo>
                    <a:pt x="143" y="7"/>
                    <a:pt x="143" y="7"/>
                    <a:pt x="143" y="6"/>
                  </a:cubicBezTo>
                  <a:cubicBezTo>
                    <a:pt x="142" y="6"/>
                    <a:pt x="142" y="6"/>
                    <a:pt x="142" y="6"/>
                  </a:cubicBezTo>
                  <a:cubicBezTo>
                    <a:pt x="142" y="6"/>
                    <a:pt x="141" y="6"/>
                    <a:pt x="141" y="6"/>
                  </a:cubicBezTo>
                  <a:cubicBezTo>
                    <a:pt x="141" y="7"/>
                    <a:pt x="141" y="7"/>
                    <a:pt x="140" y="7"/>
                  </a:cubicBezTo>
                  <a:cubicBezTo>
                    <a:pt x="140" y="7"/>
                    <a:pt x="140" y="7"/>
                    <a:pt x="140" y="7"/>
                  </a:cubicBezTo>
                  <a:cubicBezTo>
                    <a:pt x="139" y="7"/>
                    <a:pt x="139" y="7"/>
                    <a:pt x="139" y="8"/>
                  </a:cubicBezTo>
                  <a:cubicBezTo>
                    <a:pt x="139" y="8"/>
                    <a:pt x="139" y="8"/>
                    <a:pt x="139" y="8"/>
                  </a:cubicBezTo>
                  <a:cubicBezTo>
                    <a:pt x="138" y="7"/>
                    <a:pt x="138" y="7"/>
                    <a:pt x="138" y="7"/>
                  </a:cubicBezTo>
                  <a:cubicBezTo>
                    <a:pt x="138" y="7"/>
                    <a:pt x="138" y="7"/>
                    <a:pt x="138" y="7"/>
                  </a:cubicBezTo>
                  <a:cubicBezTo>
                    <a:pt x="138" y="7"/>
                    <a:pt x="138" y="7"/>
                    <a:pt x="138" y="7"/>
                  </a:cubicBezTo>
                  <a:cubicBezTo>
                    <a:pt x="137" y="7"/>
                    <a:pt x="137" y="7"/>
                    <a:pt x="137" y="6"/>
                  </a:cubicBezTo>
                  <a:cubicBezTo>
                    <a:pt x="137" y="6"/>
                    <a:pt x="136" y="6"/>
                    <a:pt x="136" y="6"/>
                  </a:cubicBezTo>
                  <a:cubicBezTo>
                    <a:pt x="136" y="6"/>
                    <a:pt x="136" y="6"/>
                    <a:pt x="135" y="6"/>
                  </a:cubicBezTo>
                  <a:cubicBezTo>
                    <a:pt x="135" y="6"/>
                    <a:pt x="135" y="6"/>
                    <a:pt x="135" y="6"/>
                  </a:cubicBezTo>
                  <a:cubicBezTo>
                    <a:pt x="135" y="6"/>
                    <a:pt x="135" y="7"/>
                    <a:pt x="135" y="7"/>
                  </a:cubicBezTo>
                  <a:cubicBezTo>
                    <a:pt x="135" y="7"/>
                    <a:pt x="134" y="7"/>
                    <a:pt x="134" y="7"/>
                  </a:cubicBezTo>
                  <a:cubicBezTo>
                    <a:pt x="134" y="7"/>
                    <a:pt x="134" y="7"/>
                    <a:pt x="134" y="7"/>
                  </a:cubicBezTo>
                  <a:cubicBezTo>
                    <a:pt x="134" y="8"/>
                    <a:pt x="133" y="8"/>
                    <a:pt x="133" y="8"/>
                  </a:cubicBezTo>
                  <a:cubicBezTo>
                    <a:pt x="133" y="8"/>
                    <a:pt x="133" y="8"/>
                    <a:pt x="133" y="8"/>
                  </a:cubicBezTo>
                  <a:cubicBezTo>
                    <a:pt x="132" y="8"/>
                    <a:pt x="132" y="8"/>
                    <a:pt x="132" y="8"/>
                  </a:cubicBezTo>
                  <a:cubicBezTo>
                    <a:pt x="131" y="8"/>
                    <a:pt x="131" y="8"/>
                    <a:pt x="131" y="8"/>
                  </a:cubicBezTo>
                  <a:cubicBezTo>
                    <a:pt x="130" y="8"/>
                    <a:pt x="130" y="8"/>
                    <a:pt x="130" y="8"/>
                  </a:cubicBezTo>
                  <a:cubicBezTo>
                    <a:pt x="129" y="7"/>
                    <a:pt x="129" y="7"/>
                    <a:pt x="129" y="7"/>
                  </a:cubicBezTo>
                  <a:cubicBezTo>
                    <a:pt x="129" y="7"/>
                    <a:pt x="129" y="7"/>
                    <a:pt x="129" y="7"/>
                  </a:cubicBezTo>
                  <a:cubicBezTo>
                    <a:pt x="128" y="7"/>
                    <a:pt x="128" y="7"/>
                    <a:pt x="128" y="7"/>
                  </a:cubicBezTo>
                  <a:cubicBezTo>
                    <a:pt x="128" y="6"/>
                    <a:pt x="127" y="6"/>
                    <a:pt x="127" y="6"/>
                  </a:cubicBezTo>
                  <a:cubicBezTo>
                    <a:pt x="127" y="5"/>
                    <a:pt x="126" y="5"/>
                    <a:pt x="126" y="4"/>
                  </a:cubicBezTo>
                  <a:cubicBezTo>
                    <a:pt x="125" y="4"/>
                    <a:pt x="125" y="3"/>
                    <a:pt x="125" y="3"/>
                  </a:cubicBezTo>
                  <a:cubicBezTo>
                    <a:pt x="125" y="2"/>
                    <a:pt x="125" y="2"/>
                    <a:pt x="124" y="2"/>
                  </a:cubicBezTo>
                  <a:cubicBezTo>
                    <a:pt x="124" y="2"/>
                    <a:pt x="124" y="2"/>
                    <a:pt x="124" y="2"/>
                  </a:cubicBezTo>
                  <a:cubicBezTo>
                    <a:pt x="124" y="2"/>
                    <a:pt x="124" y="1"/>
                    <a:pt x="124" y="1"/>
                  </a:cubicBezTo>
                  <a:cubicBezTo>
                    <a:pt x="124" y="1"/>
                    <a:pt x="123" y="1"/>
                    <a:pt x="123" y="1"/>
                  </a:cubicBezTo>
                  <a:cubicBezTo>
                    <a:pt x="117" y="2"/>
                    <a:pt x="117" y="2"/>
                    <a:pt x="117" y="2"/>
                  </a:cubicBezTo>
                  <a:cubicBezTo>
                    <a:pt x="117" y="2"/>
                    <a:pt x="117" y="2"/>
                    <a:pt x="117" y="2"/>
                  </a:cubicBezTo>
                  <a:cubicBezTo>
                    <a:pt x="117" y="2"/>
                    <a:pt x="116" y="2"/>
                    <a:pt x="116" y="2"/>
                  </a:cubicBezTo>
                  <a:cubicBezTo>
                    <a:pt x="115" y="1"/>
                    <a:pt x="115" y="1"/>
                    <a:pt x="114" y="1"/>
                  </a:cubicBezTo>
                  <a:cubicBezTo>
                    <a:pt x="113" y="1"/>
                    <a:pt x="113" y="0"/>
                    <a:pt x="112" y="0"/>
                  </a:cubicBezTo>
                  <a:cubicBezTo>
                    <a:pt x="111" y="0"/>
                    <a:pt x="110" y="0"/>
                    <a:pt x="1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6" name="Freeform 325">
              <a:extLst>
                <a:ext uri="{FF2B5EF4-FFF2-40B4-BE49-F238E27FC236}">
                  <a16:creationId xmlns:a16="http://schemas.microsoft.com/office/drawing/2014/main" id="{BA446923-8E7A-2D45-8C84-15D1A527362A}"/>
                </a:ext>
              </a:extLst>
            </p:cNvPr>
            <p:cNvSpPr>
              <a:spLocks noEditPoints="1"/>
            </p:cNvSpPr>
            <p:nvPr/>
          </p:nvSpPr>
          <p:spPr bwMode="auto">
            <a:xfrm>
              <a:off x="6081713" y="1890713"/>
              <a:ext cx="263525" cy="274637"/>
            </a:xfrm>
            <a:custGeom>
              <a:avLst/>
              <a:gdLst>
                <a:gd name="T0" fmla="*/ 148 w 156"/>
                <a:gd name="T1" fmla="*/ 113 h 162"/>
                <a:gd name="T2" fmla="*/ 139 w 156"/>
                <a:gd name="T3" fmla="*/ 82 h 162"/>
                <a:gd name="T4" fmla="*/ 110 w 156"/>
                <a:gd name="T5" fmla="*/ 0 h 162"/>
                <a:gd name="T6" fmla="*/ 91 w 156"/>
                <a:gd name="T7" fmla="*/ 5 h 162"/>
                <a:gd name="T8" fmla="*/ 54 w 156"/>
                <a:gd name="T9" fmla="*/ 6 h 162"/>
                <a:gd name="T10" fmla="*/ 51 w 156"/>
                <a:gd name="T11" fmla="*/ 20 h 162"/>
                <a:gd name="T12" fmla="*/ 46 w 156"/>
                <a:gd name="T13" fmla="*/ 35 h 162"/>
                <a:gd name="T14" fmla="*/ 33 w 156"/>
                <a:gd name="T15" fmla="*/ 75 h 162"/>
                <a:gd name="T16" fmla="*/ 21 w 156"/>
                <a:gd name="T17" fmla="*/ 87 h 162"/>
                <a:gd name="T18" fmla="*/ 8 w 156"/>
                <a:gd name="T19" fmla="*/ 85 h 162"/>
                <a:gd name="T20" fmla="*/ 8 w 156"/>
                <a:gd name="T21" fmla="*/ 85 h 162"/>
                <a:gd name="T22" fmla="*/ 1 w 156"/>
                <a:gd name="T23" fmla="*/ 89 h 162"/>
                <a:gd name="T24" fmla="*/ 8 w 156"/>
                <a:gd name="T25" fmla="*/ 98 h 162"/>
                <a:gd name="T26" fmla="*/ 37 w 156"/>
                <a:gd name="T27" fmla="*/ 107 h 162"/>
                <a:gd name="T28" fmla="*/ 58 w 156"/>
                <a:gd name="T29" fmla="*/ 115 h 162"/>
                <a:gd name="T30" fmla="*/ 75 w 156"/>
                <a:gd name="T31" fmla="*/ 109 h 162"/>
                <a:gd name="T32" fmla="*/ 78 w 156"/>
                <a:gd name="T33" fmla="*/ 125 h 162"/>
                <a:gd name="T34" fmla="*/ 82 w 156"/>
                <a:gd name="T35" fmla="*/ 143 h 162"/>
                <a:gd name="T36" fmla="*/ 93 w 156"/>
                <a:gd name="T37" fmla="*/ 140 h 162"/>
                <a:gd name="T38" fmla="*/ 99 w 156"/>
                <a:gd name="T39" fmla="*/ 143 h 162"/>
                <a:gd name="T40" fmla="*/ 107 w 156"/>
                <a:gd name="T41" fmla="*/ 147 h 162"/>
                <a:gd name="T42" fmla="*/ 121 w 156"/>
                <a:gd name="T43" fmla="*/ 147 h 162"/>
                <a:gd name="T44" fmla="*/ 144 w 156"/>
                <a:gd name="T45" fmla="*/ 161 h 162"/>
                <a:gd name="T46" fmla="*/ 136 w 156"/>
                <a:gd name="T47" fmla="*/ 150 h 162"/>
                <a:gd name="T48" fmla="*/ 136 w 156"/>
                <a:gd name="T49" fmla="*/ 133 h 162"/>
                <a:gd name="T50" fmla="*/ 137 w 156"/>
                <a:gd name="T51" fmla="*/ 121 h 162"/>
                <a:gd name="T52" fmla="*/ 148 w 156"/>
                <a:gd name="T53" fmla="*/ 117 h 162"/>
                <a:gd name="T54" fmla="*/ 140 w 156"/>
                <a:gd name="T55" fmla="*/ 118 h 162"/>
                <a:gd name="T56" fmla="*/ 134 w 156"/>
                <a:gd name="T57" fmla="*/ 129 h 162"/>
                <a:gd name="T58" fmla="*/ 136 w 156"/>
                <a:gd name="T59" fmla="*/ 151 h 162"/>
                <a:gd name="T60" fmla="*/ 143 w 156"/>
                <a:gd name="T61" fmla="*/ 160 h 162"/>
                <a:gd name="T62" fmla="*/ 122 w 156"/>
                <a:gd name="T63" fmla="*/ 146 h 162"/>
                <a:gd name="T64" fmla="*/ 109 w 156"/>
                <a:gd name="T65" fmla="*/ 147 h 162"/>
                <a:gd name="T66" fmla="*/ 101 w 156"/>
                <a:gd name="T67" fmla="*/ 143 h 162"/>
                <a:gd name="T68" fmla="*/ 90 w 156"/>
                <a:gd name="T69" fmla="*/ 140 h 162"/>
                <a:gd name="T70" fmla="*/ 83 w 156"/>
                <a:gd name="T71" fmla="*/ 136 h 162"/>
                <a:gd name="T72" fmla="*/ 76 w 156"/>
                <a:gd name="T73" fmla="*/ 108 h 162"/>
                <a:gd name="T74" fmla="*/ 59 w 156"/>
                <a:gd name="T75" fmla="*/ 110 h 162"/>
                <a:gd name="T76" fmla="*/ 40 w 156"/>
                <a:gd name="T77" fmla="*/ 108 h 162"/>
                <a:gd name="T78" fmla="*/ 5 w 156"/>
                <a:gd name="T79" fmla="*/ 98 h 162"/>
                <a:gd name="T80" fmla="*/ 15 w 156"/>
                <a:gd name="T81" fmla="*/ 85 h 162"/>
                <a:gd name="T82" fmla="*/ 28 w 156"/>
                <a:gd name="T83" fmla="*/ 85 h 162"/>
                <a:gd name="T84" fmla="*/ 36 w 156"/>
                <a:gd name="T85" fmla="*/ 58 h 162"/>
                <a:gd name="T86" fmla="*/ 52 w 156"/>
                <a:gd name="T87" fmla="*/ 21 h 162"/>
                <a:gd name="T88" fmla="*/ 87 w 156"/>
                <a:gd name="T89" fmla="*/ 5 h 162"/>
                <a:gd name="T90" fmla="*/ 106 w 156"/>
                <a:gd name="T91" fmla="*/ 4 h 162"/>
                <a:gd name="T92" fmla="*/ 130 w 156"/>
                <a:gd name="T93" fmla="*/ 8 h 162"/>
                <a:gd name="T94" fmla="*/ 144 w 156"/>
                <a:gd name="T95" fmla="*/ 7 h 162"/>
                <a:gd name="T96" fmla="*/ 153 w 156"/>
                <a:gd name="T97" fmla="*/ 31 h 162"/>
                <a:gd name="T98" fmla="*/ 143 w 156"/>
                <a:gd name="T99" fmla="*/ 48 h 162"/>
                <a:gd name="T100" fmla="*/ 139 w 156"/>
                <a:gd name="T101" fmla="*/ 68 h 162"/>
                <a:gd name="T102" fmla="*/ 138 w 156"/>
                <a:gd name="T103" fmla="*/ 68 h 162"/>
                <a:gd name="T104" fmla="*/ 138 w 156"/>
                <a:gd name="T105" fmla="*/ 68 h 162"/>
                <a:gd name="T106" fmla="*/ 138 w 156"/>
                <a:gd name="T107" fmla="*/ 67 h 162"/>
                <a:gd name="T108" fmla="*/ 138 w 156"/>
                <a:gd name="T109" fmla="*/ 67 h 162"/>
                <a:gd name="T110" fmla="*/ 142 w 156"/>
                <a:gd name="T111" fmla="*/ 58 h 162"/>
                <a:gd name="T112" fmla="*/ 144 w 156"/>
                <a:gd name="T113" fmla="*/ 52 h 162"/>
                <a:gd name="T114" fmla="*/ 151 w 156"/>
                <a:gd name="T115" fmla="*/ 34 h 162"/>
                <a:gd name="T116" fmla="*/ 154 w 156"/>
                <a:gd name="T117" fmla="*/ 16 h 162"/>
                <a:gd name="T118" fmla="*/ 140 w 156"/>
                <a:gd name="T119" fmla="*/ 7 h 162"/>
                <a:gd name="T120" fmla="*/ 125 w 156"/>
                <a:gd name="T121" fmla="*/ 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162">
                  <a:moveTo>
                    <a:pt x="150" y="115"/>
                  </a:moveTo>
                  <a:cubicBezTo>
                    <a:pt x="150" y="115"/>
                    <a:pt x="150" y="115"/>
                    <a:pt x="150" y="115"/>
                  </a:cubicBezTo>
                  <a:cubicBezTo>
                    <a:pt x="150" y="115"/>
                    <a:pt x="150" y="115"/>
                    <a:pt x="150" y="115"/>
                  </a:cubicBezTo>
                  <a:cubicBezTo>
                    <a:pt x="150" y="115"/>
                    <a:pt x="150" y="115"/>
                    <a:pt x="150" y="115"/>
                  </a:cubicBezTo>
                  <a:cubicBezTo>
                    <a:pt x="150" y="115"/>
                    <a:pt x="150" y="115"/>
                    <a:pt x="150" y="115"/>
                  </a:cubicBezTo>
                  <a:cubicBezTo>
                    <a:pt x="150" y="115"/>
                    <a:pt x="150" y="115"/>
                    <a:pt x="150" y="115"/>
                  </a:cubicBezTo>
                  <a:cubicBezTo>
                    <a:pt x="150" y="115"/>
                    <a:pt x="150" y="115"/>
                    <a:pt x="150" y="115"/>
                  </a:cubicBezTo>
                  <a:moveTo>
                    <a:pt x="139" y="74"/>
                  </a:moveTo>
                  <a:cubicBezTo>
                    <a:pt x="139" y="74"/>
                    <a:pt x="139" y="74"/>
                    <a:pt x="139" y="74"/>
                  </a:cubicBezTo>
                  <a:cubicBezTo>
                    <a:pt x="139" y="74"/>
                    <a:pt x="139" y="74"/>
                    <a:pt x="139" y="74"/>
                  </a:cubicBezTo>
                  <a:cubicBezTo>
                    <a:pt x="139" y="74"/>
                    <a:pt x="139" y="74"/>
                    <a:pt x="139" y="75"/>
                  </a:cubicBezTo>
                  <a:cubicBezTo>
                    <a:pt x="138" y="75"/>
                    <a:pt x="138" y="75"/>
                    <a:pt x="138" y="75"/>
                  </a:cubicBezTo>
                  <a:cubicBezTo>
                    <a:pt x="138" y="75"/>
                    <a:pt x="138" y="76"/>
                    <a:pt x="138" y="76"/>
                  </a:cubicBezTo>
                  <a:cubicBezTo>
                    <a:pt x="138" y="76"/>
                    <a:pt x="138" y="77"/>
                    <a:pt x="138" y="78"/>
                  </a:cubicBezTo>
                  <a:cubicBezTo>
                    <a:pt x="138" y="79"/>
                    <a:pt x="138" y="82"/>
                    <a:pt x="138" y="85"/>
                  </a:cubicBezTo>
                  <a:cubicBezTo>
                    <a:pt x="138" y="88"/>
                    <a:pt x="138" y="91"/>
                    <a:pt x="139" y="94"/>
                  </a:cubicBezTo>
                  <a:cubicBezTo>
                    <a:pt x="139" y="97"/>
                    <a:pt x="140" y="100"/>
                    <a:pt x="140" y="102"/>
                  </a:cubicBezTo>
                  <a:cubicBezTo>
                    <a:pt x="141" y="105"/>
                    <a:pt x="142" y="106"/>
                    <a:pt x="143" y="107"/>
                  </a:cubicBezTo>
                  <a:cubicBezTo>
                    <a:pt x="143" y="107"/>
                    <a:pt x="144" y="107"/>
                    <a:pt x="144" y="108"/>
                  </a:cubicBezTo>
                  <a:cubicBezTo>
                    <a:pt x="144" y="108"/>
                    <a:pt x="145" y="109"/>
                    <a:pt x="145" y="109"/>
                  </a:cubicBezTo>
                  <a:cubicBezTo>
                    <a:pt x="146" y="110"/>
                    <a:pt x="146" y="110"/>
                    <a:pt x="146" y="111"/>
                  </a:cubicBezTo>
                  <a:cubicBezTo>
                    <a:pt x="147" y="112"/>
                    <a:pt x="147" y="112"/>
                    <a:pt x="147" y="113"/>
                  </a:cubicBezTo>
                  <a:cubicBezTo>
                    <a:pt x="148" y="113"/>
                    <a:pt x="148" y="113"/>
                    <a:pt x="148" y="113"/>
                  </a:cubicBezTo>
                  <a:cubicBezTo>
                    <a:pt x="148" y="114"/>
                    <a:pt x="148" y="114"/>
                    <a:pt x="148" y="114"/>
                  </a:cubicBezTo>
                  <a:cubicBezTo>
                    <a:pt x="148" y="114"/>
                    <a:pt x="148" y="114"/>
                    <a:pt x="148" y="115"/>
                  </a:cubicBezTo>
                  <a:cubicBezTo>
                    <a:pt x="148" y="115"/>
                    <a:pt x="149" y="115"/>
                    <a:pt x="149" y="115"/>
                  </a:cubicBezTo>
                  <a:cubicBezTo>
                    <a:pt x="149" y="115"/>
                    <a:pt x="149" y="115"/>
                    <a:pt x="149" y="115"/>
                  </a:cubicBezTo>
                  <a:cubicBezTo>
                    <a:pt x="149" y="115"/>
                    <a:pt x="149" y="115"/>
                    <a:pt x="149" y="115"/>
                  </a:cubicBezTo>
                  <a:cubicBezTo>
                    <a:pt x="149" y="115"/>
                    <a:pt x="149" y="115"/>
                    <a:pt x="149" y="115"/>
                  </a:cubicBezTo>
                  <a:cubicBezTo>
                    <a:pt x="149" y="115"/>
                    <a:pt x="149" y="115"/>
                    <a:pt x="149" y="115"/>
                  </a:cubicBezTo>
                  <a:cubicBezTo>
                    <a:pt x="149" y="114"/>
                    <a:pt x="149" y="114"/>
                    <a:pt x="149" y="114"/>
                  </a:cubicBezTo>
                  <a:cubicBezTo>
                    <a:pt x="149" y="114"/>
                    <a:pt x="149" y="114"/>
                    <a:pt x="149" y="114"/>
                  </a:cubicBezTo>
                  <a:cubicBezTo>
                    <a:pt x="149" y="114"/>
                    <a:pt x="149" y="114"/>
                    <a:pt x="149" y="114"/>
                  </a:cubicBezTo>
                  <a:cubicBezTo>
                    <a:pt x="149" y="113"/>
                    <a:pt x="149" y="113"/>
                    <a:pt x="149" y="113"/>
                  </a:cubicBezTo>
                  <a:cubicBezTo>
                    <a:pt x="149" y="113"/>
                    <a:pt x="149" y="113"/>
                    <a:pt x="149" y="113"/>
                  </a:cubicBezTo>
                  <a:cubicBezTo>
                    <a:pt x="149" y="113"/>
                    <a:pt x="148" y="113"/>
                    <a:pt x="148" y="112"/>
                  </a:cubicBezTo>
                  <a:cubicBezTo>
                    <a:pt x="148" y="112"/>
                    <a:pt x="148" y="111"/>
                    <a:pt x="147" y="110"/>
                  </a:cubicBezTo>
                  <a:cubicBezTo>
                    <a:pt x="147" y="110"/>
                    <a:pt x="146" y="109"/>
                    <a:pt x="146" y="109"/>
                  </a:cubicBezTo>
                  <a:cubicBezTo>
                    <a:pt x="146" y="108"/>
                    <a:pt x="145" y="107"/>
                    <a:pt x="145" y="107"/>
                  </a:cubicBezTo>
                  <a:cubicBezTo>
                    <a:pt x="144" y="106"/>
                    <a:pt x="144" y="106"/>
                    <a:pt x="143" y="106"/>
                  </a:cubicBezTo>
                  <a:cubicBezTo>
                    <a:pt x="143" y="106"/>
                    <a:pt x="143" y="105"/>
                    <a:pt x="142" y="105"/>
                  </a:cubicBezTo>
                  <a:cubicBezTo>
                    <a:pt x="142" y="104"/>
                    <a:pt x="142" y="103"/>
                    <a:pt x="141" y="102"/>
                  </a:cubicBezTo>
                  <a:cubicBezTo>
                    <a:pt x="141" y="101"/>
                    <a:pt x="141" y="100"/>
                    <a:pt x="141" y="99"/>
                  </a:cubicBezTo>
                  <a:cubicBezTo>
                    <a:pt x="140" y="98"/>
                    <a:pt x="140" y="96"/>
                    <a:pt x="140" y="95"/>
                  </a:cubicBezTo>
                  <a:cubicBezTo>
                    <a:pt x="139" y="92"/>
                    <a:pt x="139" y="90"/>
                    <a:pt x="139" y="88"/>
                  </a:cubicBezTo>
                  <a:cubicBezTo>
                    <a:pt x="139" y="86"/>
                    <a:pt x="139" y="84"/>
                    <a:pt x="139" y="82"/>
                  </a:cubicBezTo>
                  <a:cubicBezTo>
                    <a:pt x="139" y="80"/>
                    <a:pt x="139" y="79"/>
                    <a:pt x="139" y="78"/>
                  </a:cubicBezTo>
                  <a:cubicBezTo>
                    <a:pt x="139" y="76"/>
                    <a:pt x="139" y="76"/>
                    <a:pt x="139" y="75"/>
                  </a:cubicBezTo>
                  <a:cubicBezTo>
                    <a:pt x="139" y="76"/>
                    <a:pt x="139" y="76"/>
                    <a:pt x="139" y="76"/>
                  </a:cubicBezTo>
                  <a:cubicBezTo>
                    <a:pt x="139" y="76"/>
                    <a:pt x="139" y="76"/>
                    <a:pt x="139" y="76"/>
                  </a:cubicBezTo>
                  <a:cubicBezTo>
                    <a:pt x="139" y="74"/>
                    <a:pt x="139" y="74"/>
                    <a:pt x="139" y="74"/>
                  </a:cubicBezTo>
                  <a:moveTo>
                    <a:pt x="138" y="69"/>
                  </a:moveTo>
                  <a:cubicBezTo>
                    <a:pt x="138" y="69"/>
                    <a:pt x="138" y="69"/>
                    <a:pt x="139" y="69"/>
                  </a:cubicBezTo>
                  <a:cubicBezTo>
                    <a:pt x="139" y="69"/>
                    <a:pt x="139" y="69"/>
                    <a:pt x="139" y="69"/>
                  </a:cubicBezTo>
                  <a:cubicBezTo>
                    <a:pt x="139" y="69"/>
                    <a:pt x="139" y="69"/>
                    <a:pt x="139" y="69"/>
                  </a:cubicBezTo>
                  <a:cubicBezTo>
                    <a:pt x="139" y="69"/>
                    <a:pt x="139" y="69"/>
                    <a:pt x="139" y="69"/>
                  </a:cubicBezTo>
                  <a:cubicBezTo>
                    <a:pt x="139" y="69"/>
                    <a:pt x="139" y="69"/>
                    <a:pt x="139" y="69"/>
                  </a:cubicBezTo>
                  <a:cubicBezTo>
                    <a:pt x="139" y="69"/>
                    <a:pt x="139" y="69"/>
                    <a:pt x="139" y="69"/>
                  </a:cubicBezTo>
                  <a:cubicBezTo>
                    <a:pt x="138" y="69"/>
                    <a:pt x="138" y="69"/>
                    <a:pt x="138" y="69"/>
                  </a:cubicBezTo>
                  <a:moveTo>
                    <a:pt x="111" y="0"/>
                  </a:moveTo>
                  <a:cubicBezTo>
                    <a:pt x="111" y="0"/>
                    <a:pt x="111" y="0"/>
                    <a:pt x="111" y="0"/>
                  </a:cubicBezTo>
                  <a:cubicBezTo>
                    <a:pt x="111" y="0"/>
                    <a:pt x="111" y="0"/>
                    <a:pt x="111" y="0"/>
                  </a:cubicBezTo>
                  <a:cubicBezTo>
                    <a:pt x="111" y="0"/>
                    <a:pt x="111" y="0"/>
                    <a:pt x="111" y="0"/>
                  </a:cubicBezTo>
                  <a:cubicBezTo>
                    <a:pt x="111" y="0"/>
                    <a:pt x="110" y="0"/>
                    <a:pt x="110" y="0"/>
                  </a:cubicBezTo>
                  <a:cubicBezTo>
                    <a:pt x="110" y="0"/>
                    <a:pt x="110" y="0"/>
                    <a:pt x="110" y="0"/>
                  </a:cubicBezTo>
                  <a:cubicBezTo>
                    <a:pt x="110" y="0"/>
                    <a:pt x="110" y="0"/>
                    <a:pt x="110" y="0"/>
                  </a:cubicBezTo>
                  <a:cubicBezTo>
                    <a:pt x="110" y="0"/>
                    <a:pt x="110" y="0"/>
                    <a:pt x="110" y="0"/>
                  </a:cubicBezTo>
                  <a:cubicBezTo>
                    <a:pt x="110" y="0"/>
                    <a:pt x="110" y="0"/>
                    <a:pt x="110" y="0"/>
                  </a:cubicBezTo>
                  <a:cubicBezTo>
                    <a:pt x="110" y="0"/>
                    <a:pt x="110" y="0"/>
                    <a:pt x="110" y="0"/>
                  </a:cubicBezTo>
                  <a:cubicBezTo>
                    <a:pt x="109" y="0"/>
                    <a:pt x="109" y="0"/>
                    <a:pt x="109" y="0"/>
                  </a:cubicBezTo>
                  <a:cubicBezTo>
                    <a:pt x="109" y="0"/>
                    <a:pt x="109" y="1"/>
                    <a:pt x="108" y="1"/>
                  </a:cubicBezTo>
                  <a:cubicBezTo>
                    <a:pt x="108" y="1"/>
                    <a:pt x="108" y="1"/>
                    <a:pt x="108" y="1"/>
                  </a:cubicBezTo>
                  <a:cubicBezTo>
                    <a:pt x="108" y="2"/>
                    <a:pt x="108" y="2"/>
                    <a:pt x="107" y="2"/>
                  </a:cubicBezTo>
                  <a:cubicBezTo>
                    <a:pt x="107" y="2"/>
                    <a:pt x="107" y="2"/>
                    <a:pt x="107" y="3"/>
                  </a:cubicBezTo>
                  <a:cubicBezTo>
                    <a:pt x="107" y="3"/>
                    <a:pt x="107" y="3"/>
                    <a:pt x="107" y="3"/>
                  </a:cubicBezTo>
                  <a:cubicBezTo>
                    <a:pt x="106" y="3"/>
                    <a:pt x="106" y="3"/>
                    <a:pt x="106" y="3"/>
                  </a:cubicBezTo>
                  <a:cubicBezTo>
                    <a:pt x="106" y="3"/>
                    <a:pt x="106" y="3"/>
                    <a:pt x="106" y="3"/>
                  </a:cubicBezTo>
                  <a:cubicBezTo>
                    <a:pt x="106" y="3"/>
                    <a:pt x="106" y="3"/>
                    <a:pt x="106" y="3"/>
                  </a:cubicBezTo>
                  <a:cubicBezTo>
                    <a:pt x="105" y="3"/>
                    <a:pt x="105" y="3"/>
                    <a:pt x="105" y="3"/>
                  </a:cubicBezTo>
                  <a:cubicBezTo>
                    <a:pt x="105" y="3"/>
                    <a:pt x="105" y="3"/>
                    <a:pt x="105" y="3"/>
                  </a:cubicBezTo>
                  <a:cubicBezTo>
                    <a:pt x="105" y="2"/>
                    <a:pt x="104" y="2"/>
                    <a:pt x="104" y="2"/>
                  </a:cubicBezTo>
                  <a:cubicBezTo>
                    <a:pt x="104" y="2"/>
                    <a:pt x="104" y="2"/>
                    <a:pt x="103" y="2"/>
                  </a:cubicBezTo>
                  <a:cubicBezTo>
                    <a:pt x="103" y="2"/>
                    <a:pt x="103" y="2"/>
                    <a:pt x="102" y="2"/>
                  </a:cubicBezTo>
                  <a:cubicBezTo>
                    <a:pt x="102" y="2"/>
                    <a:pt x="102" y="2"/>
                    <a:pt x="102" y="2"/>
                  </a:cubicBezTo>
                  <a:cubicBezTo>
                    <a:pt x="101" y="2"/>
                    <a:pt x="100" y="2"/>
                    <a:pt x="99" y="2"/>
                  </a:cubicBezTo>
                  <a:cubicBezTo>
                    <a:pt x="98" y="2"/>
                    <a:pt x="97" y="3"/>
                    <a:pt x="96" y="3"/>
                  </a:cubicBezTo>
                  <a:cubicBezTo>
                    <a:pt x="96" y="3"/>
                    <a:pt x="95" y="4"/>
                    <a:pt x="94" y="4"/>
                  </a:cubicBezTo>
                  <a:cubicBezTo>
                    <a:pt x="94" y="4"/>
                    <a:pt x="93" y="4"/>
                    <a:pt x="92" y="5"/>
                  </a:cubicBezTo>
                  <a:cubicBezTo>
                    <a:pt x="92" y="5"/>
                    <a:pt x="92" y="5"/>
                    <a:pt x="92" y="5"/>
                  </a:cubicBezTo>
                  <a:cubicBezTo>
                    <a:pt x="92" y="5"/>
                    <a:pt x="92" y="5"/>
                    <a:pt x="92" y="5"/>
                  </a:cubicBezTo>
                  <a:cubicBezTo>
                    <a:pt x="92" y="5"/>
                    <a:pt x="92" y="5"/>
                    <a:pt x="92" y="5"/>
                  </a:cubicBezTo>
                  <a:cubicBezTo>
                    <a:pt x="92" y="5"/>
                    <a:pt x="91" y="5"/>
                    <a:pt x="91" y="5"/>
                  </a:cubicBezTo>
                  <a:cubicBezTo>
                    <a:pt x="91" y="5"/>
                    <a:pt x="91" y="5"/>
                    <a:pt x="91" y="5"/>
                  </a:cubicBezTo>
                  <a:cubicBezTo>
                    <a:pt x="91" y="5"/>
                    <a:pt x="90" y="5"/>
                    <a:pt x="90" y="5"/>
                  </a:cubicBezTo>
                  <a:cubicBezTo>
                    <a:pt x="90" y="5"/>
                    <a:pt x="90" y="5"/>
                    <a:pt x="90" y="5"/>
                  </a:cubicBezTo>
                  <a:cubicBezTo>
                    <a:pt x="90" y="5"/>
                    <a:pt x="89" y="5"/>
                    <a:pt x="89" y="5"/>
                  </a:cubicBezTo>
                  <a:cubicBezTo>
                    <a:pt x="89" y="5"/>
                    <a:pt x="89" y="5"/>
                    <a:pt x="89" y="5"/>
                  </a:cubicBezTo>
                  <a:cubicBezTo>
                    <a:pt x="88" y="5"/>
                    <a:pt x="88" y="5"/>
                    <a:pt x="88" y="4"/>
                  </a:cubicBezTo>
                  <a:cubicBezTo>
                    <a:pt x="88" y="4"/>
                    <a:pt x="88" y="4"/>
                    <a:pt x="88" y="4"/>
                  </a:cubicBezTo>
                  <a:cubicBezTo>
                    <a:pt x="87" y="4"/>
                    <a:pt x="87" y="4"/>
                    <a:pt x="87" y="4"/>
                  </a:cubicBezTo>
                  <a:cubicBezTo>
                    <a:pt x="87" y="4"/>
                    <a:pt x="87" y="4"/>
                    <a:pt x="87" y="4"/>
                  </a:cubicBezTo>
                  <a:cubicBezTo>
                    <a:pt x="87" y="4"/>
                    <a:pt x="86" y="4"/>
                    <a:pt x="86" y="4"/>
                  </a:cubicBezTo>
                  <a:cubicBezTo>
                    <a:pt x="86" y="5"/>
                    <a:pt x="86" y="5"/>
                    <a:pt x="86" y="5"/>
                  </a:cubicBezTo>
                  <a:cubicBezTo>
                    <a:pt x="86" y="5"/>
                    <a:pt x="86" y="5"/>
                    <a:pt x="86" y="5"/>
                  </a:cubicBezTo>
                  <a:cubicBezTo>
                    <a:pt x="85" y="5"/>
                    <a:pt x="85" y="5"/>
                    <a:pt x="85" y="6"/>
                  </a:cubicBezTo>
                  <a:cubicBezTo>
                    <a:pt x="84" y="6"/>
                    <a:pt x="84" y="7"/>
                    <a:pt x="84" y="7"/>
                  </a:cubicBezTo>
                  <a:cubicBezTo>
                    <a:pt x="84" y="8"/>
                    <a:pt x="83" y="9"/>
                    <a:pt x="83" y="9"/>
                  </a:cubicBezTo>
                  <a:cubicBezTo>
                    <a:pt x="83" y="10"/>
                    <a:pt x="83" y="10"/>
                    <a:pt x="83" y="10"/>
                  </a:cubicBezTo>
                  <a:cubicBezTo>
                    <a:pt x="67" y="7"/>
                    <a:pt x="67" y="7"/>
                    <a:pt x="67" y="7"/>
                  </a:cubicBezTo>
                  <a:cubicBezTo>
                    <a:pt x="67" y="7"/>
                    <a:pt x="67" y="7"/>
                    <a:pt x="67" y="6"/>
                  </a:cubicBezTo>
                  <a:cubicBezTo>
                    <a:pt x="66" y="6"/>
                    <a:pt x="66" y="5"/>
                    <a:pt x="65" y="5"/>
                  </a:cubicBezTo>
                  <a:cubicBezTo>
                    <a:pt x="64" y="4"/>
                    <a:pt x="64" y="4"/>
                    <a:pt x="63" y="3"/>
                  </a:cubicBezTo>
                  <a:cubicBezTo>
                    <a:pt x="62" y="3"/>
                    <a:pt x="61" y="3"/>
                    <a:pt x="60" y="3"/>
                  </a:cubicBezTo>
                  <a:cubicBezTo>
                    <a:pt x="59" y="3"/>
                    <a:pt x="58" y="3"/>
                    <a:pt x="57" y="4"/>
                  </a:cubicBezTo>
                  <a:cubicBezTo>
                    <a:pt x="56" y="4"/>
                    <a:pt x="55" y="5"/>
                    <a:pt x="54" y="6"/>
                  </a:cubicBezTo>
                  <a:cubicBezTo>
                    <a:pt x="53" y="7"/>
                    <a:pt x="53" y="8"/>
                    <a:pt x="52" y="8"/>
                  </a:cubicBezTo>
                  <a:cubicBezTo>
                    <a:pt x="51" y="9"/>
                    <a:pt x="51" y="10"/>
                    <a:pt x="51" y="10"/>
                  </a:cubicBezTo>
                  <a:cubicBezTo>
                    <a:pt x="51" y="10"/>
                    <a:pt x="51" y="10"/>
                    <a:pt x="51" y="10"/>
                  </a:cubicBezTo>
                  <a:cubicBezTo>
                    <a:pt x="51" y="15"/>
                    <a:pt x="51" y="15"/>
                    <a:pt x="51" y="15"/>
                  </a:cubicBezTo>
                  <a:cubicBezTo>
                    <a:pt x="51" y="16"/>
                    <a:pt x="51" y="16"/>
                    <a:pt x="51" y="16"/>
                  </a:cubicBezTo>
                  <a:cubicBezTo>
                    <a:pt x="51" y="16"/>
                    <a:pt x="51" y="16"/>
                    <a:pt x="51" y="17"/>
                  </a:cubicBezTo>
                  <a:cubicBezTo>
                    <a:pt x="51" y="17"/>
                    <a:pt x="51" y="17"/>
                    <a:pt x="51" y="18"/>
                  </a:cubicBezTo>
                  <a:cubicBezTo>
                    <a:pt x="51" y="18"/>
                    <a:pt x="51" y="18"/>
                    <a:pt x="51" y="19"/>
                  </a:cubicBezTo>
                  <a:cubicBezTo>
                    <a:pt x="51" y="19"/>
                    <a:pt x="51" y="19"/>
                    <a:pt x="51" y="19"/>
                  </a:cubicBezTo>
                  <a:cubicBezTo>
                    <a:pt x="51" y="19"/>
                    <a:pt x="51" y="19"/>
                    <a:pt x="51" y="19"/>
                  </a:cubicBezTo>
                  <a:cubicBezTo>
                    <a:pt x="51" y="19"/>
                    <a:pt x="51" y="19"/>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1"/>
                    <a:pt x="51" y="21"/>
                    <a:pt x="51" y="21"/>
                  </a:cubicBezTo>
                  <a:cubicBezTo>
                    <a:pt x="51" y="22"/>
                    <a:pt x="51" y="22"/>
                    <a:pt x="51" y="22"/>
                  </a:cubicBezTo>
                  <a:cubicBezTo>
                    <a:pt x="50" y="23"/>
                    <a:pt x="50" y="23"/>
                    <a:pt x="50" y="23"/>
                  </a:cubicBezTo>
                  <a:cubicBezTo>
                    <a:pt x="50" y="24"/>
                    <a:pt x="50" y="24"/>
                    <a:pt x="50" y="24"/>
                  </a:cubicBezTo>
                  <a:cubicBezTo>
                    <a:pt x="50" y="24"/>
                    <a:pt x="50" y="24"/>
                    <a:pt x="50" y="24"/>
                  </a:cubicBezTo>
                  <a:cubicBezTo>
                    <a:pt x="50" y="25"/>
                    <a:pt x="49" y="25"/>
                    <a:pt x="49" y="25"/>
                  </a:cubicBezTo>
                  <a:cubicBezTo>
                    <a:pt x="49" y="25"/>
                    <a:pt x="49" y="25"/>
                    <a:pt x="49" y="25"/>
                  </a:cubicBezTo>
                  <a:cubicBezTo>
                    <a:pt x="49" y="25"/>
                    <a:pt x="49" y="25"/>
                    <a:pt x="49" y="25"/>
                  </a:cubicBezTo>
                  <a:cubicBezTo>
                    <a:pt x="49" y="26"/>
                    <a:pt x="48" y="26"/>
                    <a:pt x="48" y="27"/>
                  </a:cubicBezTo>
                  <a:cubicBezTo>
                    <a:pt x="48" y="27"/>
                    <a:pt x="47" y="28"/>
                    <a:pt x="47" y="28"/>
                  </a:cubicBezTo>
                  <a:cubicBezTo>
                    <a:pt x="47" y="29"/>
                    <a:pt x="47" y="30"/>
                    <a:pt x="47" y="30"/>
                  </a:cubicBezTo>
                  <a:cubicBezTo>
                    <a:pt x="47" y="31"/>
                    <a:pt x="47" y="32"/>
                    <a:pt x="47" y="33"/>
                  </a:cubicBezTo>
                  <a:cubicBezTo>
                    <a:pt x="47" y="34"/>
                    <a:pt x="46" y="35"/>
                    <a:pt x="46" y="35"/>
                  </a:cubicBezTo>
                  <a:cubicBezTo>
                    <a:pt x="46" y="36"/>
                    <a:pt x="46" y="37"/>
                    <a:pt x="46" y="38"/>
                  </a:cubicBezTo>
                  <a:cubicBezTo>
                    <a:pt x="45" y="39"/>
                    <a:pt x="45" y="39"/>
                    <a:pt x="44" y="40"/>
                  </a:cubicBezTo>
                  <a:cubicBezTo>
                    <a:pt x="44" y="41"/>
                    <a:pt x="44" y="42"/>
                    <a:pt x="43" y="43"/>
                  </a:cubicBezTo>
                  <a:cubicBezTo>
                    <a:pt x="43" y="44"/>
                    <a:pt x="43" y="44"/>
                    <a:pt x="42" y="45"/>
                  </a:cubicBezTo>
                  <a:cubicBezTo>
                    <a:pt x="42" y="46"/>
                    <a:pt x="42" y="47"/>
                    <a:pt x="41" y="47"/>
                  </a:cubicBezTo>
                  <a:cubicBezTo>
                    <a:pt x="41" y="48"/>
                    <a:pt x="41" y="49"/>
                    <a:pt x="41" y="49"/>
                  </a:cubicBezTo>
                  <a:cubicBezTo>
                    <a:pt x="40" y="50"/>
                    <a:pt x="40" y="51"/>
                    <a:pt x="40" y="51"/>
                  </a:cubicBezTo>
                  <a:cubicBezTo>
                    <a:pt x="40" y="52"/>
                    <a:pt x="40" y="52"/>
                    <a:pt x="40" y="53"/>
                  </a:cubicBezTo>
                  <a:cubicBezTo>
                    <a:pt x="40" y="53"/>
                    <a:pt x="39" y="54"/>
                    <a:pt x="39" y="54"/>
                  </a:cubicBezTo>
                  <a:cubicBezTo>
                    <a:pt x="39" y="54"/>
                    <a:pt x="38" y="55"/>
                    <a:pt x="38" y="55"/>
                  </a:cubicBezTo>
                  <a:cubicBezTo>
                    <a:pt x="37" y="56"/>
                    <a:pt x="37" y="56"/>
                    <a:pt x="36" y="57"/>
                  </a:cubicBezTo>
                  <a:cubicBezTo>
                    <a:pt x="36" y="57"/>
                    <a:pt x="35" y="57"/>
                    <a:pt x="35" y="58"/>
                  </a:cubicBezTo>
                  <a:cubicBezTo>
                    <a:pt x="35" y="58"/>
                    <a:pt x="34" y="58"/>
                    <a:pt x="34" y="58"/>
                  </a:cubicBezTo>
                  <a:cubicBezTo>
                    <a:pt x="34" y="59"/>
                    <a:pt x="33" y="59"/>
                    <a:pt x="33" y="59"/>
                  </a:cubicBezTo>
                  <a:cubicBezTo>
                    <a:pt x="33" y="60"/>
                    <a:pt x="33" y="60"/>
                    <a:pt x="33" y="60"/>
                  </a:cubicBezTo>
                  <a:cubicBezTo>
                    <a:pt x="33" y="61"/>
                    <a:pt x="33" y="61"/>
                    <a:pt x="33" y="61"/>
                  </a:cubicBezTo>
                  <a:cubicBezTo>
                    <a:pt x="33" y="62"/>
                    <a:pt x="33" y="62"/>
                    <a:pt x="33" y="62"/>
                  </a:cubicBezTo>
                  <a:cubicBezTo>
                    <a:pt x="33" y="63"/>
                    <a:pt x="33" y="63"/>
                    <a:pt x="33" y="64"/>
                  </a:cubicBezTo>
                  <a:cubicBezTo>
                    <a:pt x="33" y="64"/>
                    <a:pt x="33" y="64"/>
                    <a:pt x="33" y="65"/>
                  </a:cubicBezTo>
                  <a:cubicBezTo>
                    <a:pt x="33" y="66"/>
                    <a:pt x="33" y="66"/>
                    <a:pt x="33" y="67"/>
                  </a:cubicBezTo>
                  <a:cubicBezTo>
                    <a:pt x="33" y="68"/>
                    <a:pt x="33" y="69"/>
                    <a:pt x="33" y="70"/>
                  </a:cubicBezTo>
                  <a:cubicBezTo>
                    <a:pt x="33" y="70"/>
                    <a:pt x="33" y="71"/>
                    <a:pt x="33" y="72"/>
                  </a:cubicBezTo>
                  <a:cubicBezTo>
                    <a:pt x="33" y="73"/>
                    <a:pt x="33" y="74"/>
                    <a:pt x="33" y="75"/>
                  </a:cubicBezTo>
                  <a:cubicBezTo>
                    <a:pt x="33" y="75"/>
                    <a:pt x="32" y="76"/>
                    <a:pt x="32" y="76"/>
                  </a:cubicBezTo>
                  <a:cubicBezTo>
                    <a:pt x="32" y="77"/>
                    <a:pt x="32" y="77"/>
                    <a:pt x="32" y="77"/>
                  </a:cubicBezTo>
                  <a:cubicBezTo>
                    <a:pt x="32" y="77"/>
                    <a:pt x="32" y="77"/>
                    <a:pt x="32" y="77"/>
                  </a:cubicBezTo>
                  <a:cubicBezTo>
                    <a:pt x="32" y="77"/>
                    <a:pt x="31" y="77"/>
                    <a:pt x="31" y="78"/>
                  </a:cubicBezTo>
                  <a:cubicBezTo>
                    <a:pt x="31" y="78"/>
                    <a:pt x="31" y="78"/>
                    <a:pt x="31" y="78"/>
                  </a:cubicBezTo>
                  <a:cubicBezTo>
                    <a:pt x="30" y="78"/>
                    <a:pt x="30" y="78"/>
                    <a:pt x="30" y="78"/>
                  </a:cubicBezTo>
                  <a:cubicBezTo>
                    <a:pt x="30" y="79"/>
                    <a:pt x="30" y="79"/>
                    <a:pt x="30" y="79"/>
                  </a:cubicBezTo>
                  <a:cubicBezTo>
                    <a:pt x="29" y="80"/>
                    <a:pt x="29" y="80"/>
                    <a:pt x="29" y="81"/>
                  </a:cubicBezTo>
                  <a:cubicBezTo>
                    <a:pt x="29" y="82"/>
                    <a:pt x="29" y="82"/>
                    <a:pt x="29" y="83"/>
                  </a:cubicBezTo>
                  <a:cubicBezTo>
                    <a:pt x="29" y="83"/>
                    <a:pt x="29" y="83"/>
                    <a:pt x="29" y="83"/>
                  </a:cubicBezTo>
                  <a:cubicBezTo>
                    <a:pt x="29" y="84"/>
                    <a:pt x="29" y="84"/>
                    <a:pt x="28" y="84"/>
                  </a:cubicBezTo>
                  <a:cubicBezTo>
                    <a:pt x="28" y="84"/>
                    <a:pt x="28" y="84"/>
                    <a:pt x="28" y="84"/>
                  </a:cubicBezTo>
                  <a:cubicBezTo>
                    <a:pt x="27" y="84"/>
                    <a:pt x="27" y="84"/>
                    <a:pt x="27" y="84"/>
                  </a:cubicBezTo>
                  <a:cubicBezTo>
                    <a:pt x="27" y="84"/>
                    <a:pt x="26" y="84"/>
                    <a:pt x="26" y="84"/>
                  </a:cubicBezTo>
                  <a:cubicBezTo>
                    <a:pt x="26" y="84"/>
                    <a:pt x="25" y="84"/>
                    <a:pt x="25" y="85"/>
                  </a:cubicBezTo>
                  <a:cubicBezTo>
                    <a:pt x="25" y="85"/>
                    <a:pt x="25" y="85"/>
                    <a:pt x="24" y="85"/>
                  </a:cubicBezTo>
                  <a:cubicBezTo>
                    <a:pt x="24" y="86"/>
                    <a:pt x="24" y="86"/>
                    <a:pt x="23" y="86"/>
                  </a:cubicBezTo>
                  <a:cubicBezTo>
                    <a:pt x="23" y="87"/>
                    <a:pt x="23" y="87"/>
                    <a:pt x="23" y="87"/>
                  </a:cubicBezTo>
                  <a:cubicBezTo>
                    <a:pt x="22" y="87"/>
                    <a:pt x="22" y="87"/>
                    <a:pt x="22" y="87"/>
                  </a:cubicBezTo>
                  <a:cubicBezTo>
                    <a:pt x="22" y="87"/>
                    <a:pt x="22" y="87"/>
                    <a:pt x="22" y="87"/>
                  </a:cubicBezTo>
                  <a:cubicBezTo>
                    <a:pt x="22" y="87"/>
                    <a:pt x="22" y="87"/>
                    <a:pt x="22" y="87"/>
                  </a:cubicBezTo>
                  <a:cubicBezTo>
                    <a:pt x="22" y="87"/>
                    <a:pt x="22" y="87"/>
                    <a:pt x="22" y="87"/>
                  </a:cubicBezTo>
                  <a:cubicBezTo>
                    <a:pt x="22" y="87"/>
                    <a:pt x="21" y="87"/>
                    <a:pt x="21" y="87"/>
                  </a:cubicBezTo>
                  <a:cubicBezTo>
                    <a:pt x="21" y="87"/>
                    <a:pt x="21" y="86"/>
                    <a:pt x="21" y="86"/>
                  </a:cubicBezTo>
                  <a:cubicBezTo>
                    <a:pt x="21" y="86"/>
                    <a:pt x="21" y="85"/>
                    <a:pt x="21" y="85"/>
                  </a:cubicBezTo>
                  <a:cubicBezTo>
                    <a:pt x="21" y="85"/>
                    <a:pt x="21" y="84"/>
                    <a:pt x="21" y="84"/>
                  </a:cubicBezTo>
                  <a:cubicBezTo>
                    <a:pt x="20" y="84"/>
                    <a:pt x="20" y="84"/>
                    <a:pt x="20" y="84"/>
                  </a:cubicBezTo>
                  <a:cubicBezTo>
                    <a:pt x="19" y="84"/>
                    <a:pt x="19" y="83"/>
                    <a:pt x="18" y="83"/>
                  </a:cubicBezTo>
                  <a:cubicBezTo>
                    <a:pt x="18" y="83"/>
                    <a:pt x="18" y="83"/>
                    <a:pt x="17" y="84"/>
                  </a:cubicBezTo>
                  <a:cubicBezTo>
                    <a:pt x="17" y="84"/>
                    <a:pt x="16" y="84"/>
                    <a:pt x="16" y="84"/>
                  </a:cubicBezTo>
                  <a:cubicBezTo>
                    <a:pt x="16" y="84"/>
                    <a:pt x="15" y="84"/>
                    <a:pt x="15" y="85"/>
                  </a:cubicBezTo>
                  <a:cubicBezTo>
                    <a:pt x="15" y="85"/>
                    <a:pt x="14" y="85"/>
                    <a:pt x="14" y="85"/>
                  </a:cubicBezTo>
                  <a:cubicBezTo>
                    <a:pt x="14" y="85"/>
                    <a:pt x="13" y="86"/>
                    <a:pt x="13" y="86"/>
                  </a:cubicBezTo>
                  <a:cubicBezTo>
                    <a:pt x="13" y="86"/>
                    <a:pt x="13" y="86"/>
                    <a:pt x="13" y="86"/>
                  </a:cubicBezTo>
                  <a:cubicBezTo>
                    <a:pt x="12" y="86"/>
                    <a:pt x="12" y="86"/>
                    <a:pt x="12" y="86"/>
                  </a:cubicBezTo>
                  <a:cubicBezTo>
                    <a:pt x="12" y="86"/>
                    <a:pt x="12" y="86"/>
                    <a:pt x="12" y="86"/>
                  </a:cubicBezTo>
                  <a:cubicBezTo>
                    <a:pt x="11" y="86"/>
                    <a:pt x="11" y="86"/>
                    <a:pt x="11" y="86"/>
                  </a:cubicBezTo>
                  <a:cubicBezTo>
                    <a:pt x="11" y="86"/>
                    <a:pt x="11" y="86"/>
                    <a:pt x="11" y="86"/>
                  </a:cubicBezTo>
                  <a:cubicBezTo>
                    <a:pt x="11" y="86"/>
                    <a:pt x="10" y="86"/>
                    <a:pt x="10" y="86"/>
                  </a:cubicBezTo>
                  <a:cubicBezTo>
                    <a:pt x="10" y="86"/>
                    <a:pt x="10" y="86"/>
                    <a:pt x="10" y="85"/>
                  </a:cubicBezTo>
                  <a:cubicBezTo>
                    <a:pt x="10" y="85"/>
                    <a:pt x="10" y="85"/>
                    <a:pt x="10" y="85"/>
                  </a:cubicBezTo>
                  <a:cubicBezTo>
                    <a:pt x="9" y="85"/>
                    <a:pt x="9" y="85"/>
                    <a:pt x="9" y="85"/>
                  </a:cubicBezTo>
                  <a:cubicBezTo>
                    <a:pt x="9" y="85"/>
                    <a:pt x="9" y="85"/>
                    <a:pt x="9" y="85"/>
                  </a:cubicBezTo>
                  <a:cubicBezTo>
                    <a:pt x="9" y="85"/>
                    <a:pt x="9" y="85"/>
                    <a:pt x="9"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8" y="85"/>
                    <a:pt x="8" y="85"/>
                    <a:pt x="8"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7" y="85"/>
                    <a:pt x="7" y="85"/>
                  </a:cubicBezTo>
                  <a:cubicBezTo>
                    <a:pt x="7" y="85"/>
                    <a:pt x="6" y="85"/>
                    <a:pt x="6" y="85"/>
                  </a:cubicBezTo>
                  <a:cubicBezTo>
                    <a:pt x="5" y="86"/>
                    <a:pt x="5" y="86"/>
                    <a:pt x="4" y="86"/>
                  </a:cubicBezTo>
                  <a:cubicBezTo>
                    <a:pt x="4" y="87"/>
                    <a:pt x="3" y="87"/>
                    <a:pt x="3" y="87"/>
                  </a:cubicBezTo>
                  <a:cubicBezTo>
                    <a:pt x="2" y="88"/>
                    <a:pt x="2" y="88"/>
                    <a:pt x="1" y="88"/>
                  </a:cubicBezTo>
                  <a:cubicBezTo>
                    <a:pt x="1" y="88"/>
                    <a:pt x="1" y="88"/>
                    <a:pt x="1" y="88"/>
                  </a:cubicBezTo>
                  <a:cubicBezTo>
                    <a:pt x="1" y="88"/>
                    <a:pt x="1" y="88"/>
                    <a:pt x="1" y="88"/>
                  </a:cubicBezTo>
                  <a:cubicBezTo>
                    <a:pt x="1" y="88"/>
                    <a:pt x="1" y="88"/>
                    <a:pt x="1" y="89"/>
                  </a:cubicBezTo>
                  <a:cubicBezTo>
                    <a:pt x="1" y="89"/>
                    <a:pt x="1" y="89"/>
                    <a:pt x="1" y="89"/>
                  </a:cubicBezTo>
                  <a:cubicBezTo>
                    <a:pt x="1" y="89"/>
                    <a:pt x="1"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1" y="91"/>
                    <a:pt x="1" y="92"/>
                  </a:cubicBezTo>
                  <a:cubicBezTo>
                    <a:pt x="1" y="93"/>
                    <a:pt x="2" y="94"/>
                    <a:pt x="2" y="94"/>
                  </a:cubicBezTo>
                  <a:cubicBezTo>
                    <a:pt x="2" y="95"/>
                    <a:pt x="2" y="96"/>
                    <a:pt x="2" y="97"/>
                  </a:cubicBezTo>
                  <a:cubicBezTo>
                    <a:pt x="3" y="97"/>
                    <a:pt x="3" y="98"/>
                    <a:pt x="3" y="99"/>
                  </a:cubicBezTo>
                  <a:cubicBezTo>
                    <a:pt x="3" y="99"/>
                    <a:pt x="3" y="99"/>
                    <a:pt x="3" y="99"/>
                  </a:cubicBezTo>
                  <a:cubicBezTo>
                    <a:pt x="3" y="100"/>
                    <a:pt x="3" y="100"/>
                    <a:pt x="3" y="100"/>
                  </a:cubicBezTo>
                  <a:cubicBezTo>
                    <a:pt x="3" y="100"/>
                    <a:pt x="3" y="100"/>
                    <a:pt x="3" y="100"/>
                  </a:cubicBezTo>
                  <a:cubicBezTo>
                    <a:pt x="3" y="100"/>
                    <a:pt x="3" y="100"/>
                    <a:pt x="3" y="100"/>
                  </a:cubicBezTo>
                  <a:cubicBezTo>
                    <a:pt x="4" y="100"/>
                    <a:pt x="4" y="100"/>
                    <a:pt x="4" y="100"/>
                  </a:cubicBezTo>
                  <a:cubicBezTo>
                    <a:pt x="4" y="100"/>
                    <a:pt x="4" y="100"/>
                    <a:pt x="5" y="100"/>
                  </a:cubicBezTo>
                  <a:cubicBezTo>
                    <a:pt x="5" y="99"/>
                    <a:pt x="5" y="99"/>
                    <a:pt x="5" y="99"/>
                  </a:cubicBezTo>
                  <a:cubicBezTo>
                    <a:pt x="5" y="99"/>
                    <a:pt x="6" y="99"/>
                    <a:pt x="6" y="99"/>
                  </a:cubicBezTo>
                  <a:cubicBezTo>
                    <a:pt x="6" y="99"/>
                    <a:pt x="6" y="99"/>
                    <a:pt x="6" y="99"/>
                  </a:cubicBezTo>
                  <a:cubicBezTo>
                    <a:pt x="6" y="98"/>
                    <a:pt x="7" y="98"/>
                    <a:pt x="7" y="98"/>
                  </a:cubicBezTo>
                  <a:cubicBezTo>
                    <a:pt x="7" y="98"/>
                    <a:pt x="7" y="98"/>
                    <a:pt x="8" y="98"/>
                  </a:cubicBezTo>
                  <a:cubicBezTo>
                    <a:pt x="8" y="98"/>
                    <a:pt x="8" y="98"/>
                    <a:pt x="8" y="98"/>
                  </a:cubicBezTo>
                  <a:cubicBezTo>
                    <a:pt x="8" y="98"/>
                    <a:pt x="8" y="98"/>
                    <a:pt x="8" y="98"/>
                  </a:cubicBezTo>
                  <a:cubicBezTo>
                    <a:pt x="9" y="98"/>
                    <a:pt x="9" y="97"/>
                    <a:pt x="9" y="97"/>
                  </a:cubicBezTo>
                  <a:cubicBezTo>
                    <a:pt x="10" y="97"/>
                    <a:pt x="10" y="97"/>
                    <a:pt x="11" y="97"/>
                  </a:cubicBezTo>
                  <a:cubicBezTo>
                    <a:pt x="11" y="97"/>
                    <a:pt x="12" y="97"/>
                    <a:pt x="13" y="97"/>
                  </a:cubicBezTo>
                  <a:cubicBezTo>
                    <a:pt x="14" y="97"/>
                    <a:pt x="15" y="97"/>
                    <a:pt x="17" y="97"/>
                  </a:cubicBezTo>
                  <a:cubicBezTo>
                    <a:pt x="19" y="97"/>
                    <a:pt x="21" y="97"/>
                    <a:pt x="23" y="97"/>
                  </a:cubicBezTo>
                  <a:cubicBezTo>
                    <a:pt x="25" y="97"/>
                    <a:pt x="26" y="97"/>
                    <a:pt x="28" y="97"/>
                  </a:cubicBezTo>
                  <a:cubicBezTo>
                    <a:pt x="30" y="97"/>
                    <a:pt x="32" y="97"/>
                    <a:pt x="33" y="97"/>
                  </a:cubicBezTo>
                  <a:cubicBezTo>
                    <a:pt x="34" y="97"/>
                    <a:pt x="35" y="98"/>
                    <a:pt x="36" y="98"/>
                  </a:cubicBezTo>
                  <a:cubicBezTo>
                    <a:pt x="36" y="98"/>
                    <a:pt x="36" y="98"/>
                    <a:pt x="36" y="98"/>
                  </a:cubicBezTo>
                  <a:cubicBezTo>
                    <a:pt x="36" y="99"/>
                    <a:pt x="36" y="99"/>
                    <a:pt x="37" y="100"/>
                  </a:cubicBezTo>
                  <a:cubicBezTo>
                    <a:pt x="37" y="100"/>
                    <a:pt x="37" y="101"/>
                    <a:pt x="37" y="101"/>
                  </a:cubicBezTo>
                  <a:cubicBezTo>
                    <a:pt x="37" y="102"/>
                    <a:pt x="37" y="102"/>
                    <a:pt x="37" y="103"/>
                  </a:cubicBezTo>
                  <a:cubicBezTo>
                    <a:pt x="37" y="103"/>
                    <a:pt x="37" y="103"/>
                    <a:pt x="37" y="103"/>
                  </a:cubicBezTo>
                  <a:cubicBezTo>
                    <a:pt x="37" y="103"/>
                    <a:pt x="37" y="103"/>
                    <a:pt x="37" y="103"/>
                  </a:cubicBezTo>
                  <a:cubicBezTo>
                    <a:pt x="37" y="104"/>
                    <a:pt x="37" y="104"/>
                    <a:pt x="37" y="104"/>
                  </a:cubicBezTo>
                  <a:cubicBezTo>
                    <a:pt x="37" y="104"/>
                    <a:pt x="37" y="104"/>
                    <a:pt x="37" y="104"/>
                  </a:cubicBezTo>
                  <a:cubicBezTo>
                    <a:pt x="37" y="104"/>
                    <a:pt x="37" y="104"/>
                    <a:pt x="37" y="104"/>
                  </a:cubicBezTo>
                  <a:cubicBezTo>
                    <a:pt x="37" y="105"/>
                    <a:pt x="37" y="105"/>
                    <a:pt x="37" y="105"/>
                  </a:cubicBezTo>
                  <a:cubicBezTo>
                    <a:pt x="37" y="105"/>
                    <a:pt x="37" y="105"/>
                    <a:pt x="37" y="105"/>
                  </a:cubicBezTo>
                  <a:cubicBezTo>
                    <a:pt x="37" y="105"/>
                    <a:pt x="37" y="105"/>
                    <a:pt x="37" y="105"/>
                  </a:cubicBezTo>
                  <a:cubicBezTo>
                    <a:pt x="37" y="106"/>
                    <a:pt x="37" y="106"/>
                    <a:pt x="37" y="106"/>
                  </a:cubicBezTo>
                  <a:cubicBezTo>
                    <a:pt x="37" y="106"/>
                    <a:pt x="37" y="106"/>
                    <a:pt x="37" y="107"/>
                  </a:cubicBezTo>
                  <a:cubicBezTo>
                    <a:pt x="37" y="107"/>
                    <a:pt x="37" y="107"/>
                    <a:pt x="38" y="107"/>
                  </a:cubicBezTo>
                  <a:cubicBezTo>
                    <a:pt x="38" y="107"/>
                    <a:pt x="38" y="107"/>
                    <a:pt x="38" y="107"/>
                  </a:cubicBezTo>
                  <a:cubicBezTo>
                    <a:pt x="38" y="108"/>
                    <a:pt x="38" y="108"/>
                    <a:pt x="39" y="108"/>
                  </a:cubicBezTo>
                  <a:cubicBezTo>
                    <a:pt x="39" y="108"/>
                    <a:pt x="39" y="108"/>
                    <a:pt x="39" y="109"/>
                  </a:cubicBezTo>
                  <a:cubicBezTo>
                    <a:pt x="39" y="109"/>
                    <a:pt x="40" y="109"/>
                    <a:pt x="40" y="110"/>
                  </a:cubicBezTo>
                  <a:cubicBezTo>
                    <a:pt x="40" y="110"/>
                    <a:pt x="40" y="110"/>
                    <a:pt x="40" y="111"/>
                  </a:cubicBezTo>
                  <a:cubicBezTo>
                    <a:pt x="41" y="112"/>
                    <a:pt x="41" y="113"/>
                    <a:pt x="42" y="113"/>
                  </a:cubicBezTo>
                  <a:cubicBezTo>
                    <a:pt x="42" y="114"/>
                    <a:pt x="42" y="115"/>
                    <a:pt x="43" y="115"/>
                  </a:cubicBezTo>
                  <a:cubicBezTo>
                    <a:pt x="43" y="116"/>
                    <a:pt x="44" y="116"/>
                    <a:pt x="44" y="116"/>
                  </a:cubicBezTo>
                  <a:cubicBezTo>
                    <a:pt x="45" y="117"/>
                    <a:pt x="45" y="117"/>
                    <a:pt x="46" y="117"/>
                  </a:cubicBezTo>
                  <a:cubicBezTo>
                    <a:pt x="46" y="117"/>
                    <a:pt x="46" y="117"/>
                    <a:pt x="47" y="117"/>
                  </a:cubicBezTo>
                  <a:cubicBezTo>
                    <a:pt x="47" y="117"/>
                    <a:pt x="47" y="117"/>
                    <a:pt x="47" y="117"/>
                  </a:cubicBezTo>
                  <a:cubicBezTo>
                    <a:pt x="47" y="117"/>
                    <a:pt x="47" y="117"/>
                    <a:pt x="48" y="117"/>
                  </a:cubicBezTo>
                  <a:cubicBezTo>
                    <a:pt x="48" y="116"/>
                    <a:pt x="48" y="116"/>
                    <a:pt x="48" y="116"/>
                  </a:cubicBezTo>
                  <a:cubicBezTo>
                    <a:pt x="49" y="116"/>
                    <a:pt x="50" y="116"/>
                    <a:pt x="51" y="116"/>
                  </a:cubicBezTo>
                  <a:cubicBezTo>
                    <a:pt x="51" y="116"/>
                    <a:pt x="52" y="115"/>
                    <a:pt x="53" y="115"/>
                  </a:cubicBezTo>
                  <a:cubicBezTo>
                    <a:pt x="54" y="115"/>
                    <a:pt x="54" y="115"/>
                    <a:pt x="55" y="115"/>
                  </a:cubicBezTo>
                  <a:cubicBezTo>
                    <a:pt x="56" y="115"/>
                    <a:pt x="56" y="115"/>
                    <a:pt x="57" y="115"/>
                  </a:cubicBezTo>
                  <a:cubicBezTo>
                    <a:pt x="57" y="115"/>
                    <a:pt x="57" y="115"/>
                    <a:pt x="57" y="115"/>
                  </a:cubicBezTo>
                  <a:cubicBezTo>
                    <a:pt x="57" y="115"/>
                    <a:pt x="57" y="115"/>
                    <a:pt x="57" y="115"/>
                  </a:cubicBezTo>
                  <a:cubicBezTo>
                    <a:pt x="57" y="115"/>
                    <a:pt x="58" y="115"/>
                    <a:pt x="58" y="115"/>
                  </a:cubicBezTo>
                  <a:cubicBezTo>
                    <a:pt x="58" y="115"/>
                    <a:pt x="58" y="115"/>
                    <a:pt x="58" y="115"/>
                  </a:cubicBezTo>
                  <a:cubicBezTo>
                    <a:pt x="58" y="115"/>
                    <a:pt x="58" y="115"/>
                    <a:pt x="58" y="115"/>
                  </a:cubicBezTo>
                  <a:cubicBezTo>
                    <a:pt x="58" y="115"/>
                    <a:pt x="58" y="115"/>
                    <a:pt x="59" y="115"/>
                  </a:cubicBezTo>
                  <a:cubicBezTo>
                    <a:pt x="59" y="115"/>
                    <a:pt x="59" y="114"/>
                    <a:pt x="59" y="114"/>
                  </a:cubicBezTo>
                  <a:cubicBezTo>
                    <a:pt x="59" y="114"/>
                    <a:pt x="59" y="113"/>
                    <a:pt x="59" y="113"/>
                  </a:cubicBezTo>
                  <a:cubicBezTo>
                    <a:pt x="59" y="113"/>
                    <a:pt x="60" y="112"/>
                    <a:pt x="60" y="112"/>
                  </a:cubicBezTo>
                  <a:cubicBezTo>
                    <a:pt x="60" y="111"/>
                    <a:pt x="60" y="111"/>
                    <a:pt x="60" y="110"/>
                  </a:cubicBezTo>
                  <a:cubicBezTo>
                    <a:pt x="60" y="110"/>
                    <a:pt x="60" y="109"/>
                    <a:pt x="60" y="109"/>
                  </a:cubicBezTo>
                  <a:cubicBezTo>
                    <a:pt x="60" y="109"/>
                    <a:pt x="61" y="108"/>
                    <a:pt x="61" y="108"/>
                  </a:cubicBezTo>
                  <a:cubicBezTo>
                    <a:pt x="61" y="108"/>
                    <a:pt x="61" y="107"/>
                    <a:pt x="61" y="107"/>
                  </a:cubicBezTo>
                  <a:cubicBezTo>
                    <a:pt x="62" y="107"/>
                    <a:pt x="62" y="107"/>
                    <a:pt x="62" y="107"/>
                  </a:cubicBezTo>
                  <a:cubicBezTo>
                    <a:pt x="62" y="107"/>
                    <a:pt x="62" y="107"/>
                    <a:pt x="63" y="107"/>
                  </a:cubicBezTo>
                  <a:cubicBezTo>
                    <a:pt x="63" y="107"/>
                    <a:pt x="63" y="107"/>
                    <a:pt x="63" y="107"/>
                  </a:cubicBezTo>
                  <a:cubicBezTo>
                    <a:pt x="63" y="107"/>
                    <a:pt x="64" y="107"/>
                    <a:pt x="64" y="107"/>
                  </a:cubicBezTo>
                  <a:cubicBezTo>
                    <a:pt x="64" y="107"/>
                    <a:pt x="65" y="107"/>
                    <a:pt x="65" y="107"/>
                  </a:cubicBezTo>
                  <a:cubicBezTo>
                    <a:pt x="65" y="107"/>
                    <a:pt x="66" y="107"/>
                    <a:pt x="66" y="107"/>
                  </a:cubicBezTo>
                  <a:cubicBezTo>
                    <a:pt x="66" y="107"/>
                    <a:pt x="67" y="107"/>
                    <a:pt x="67" y="107"/>
                  </a:cubicBezTo>
                  <a:cubicBezTo>
                    <a:pt x="67" y="107"/>
                    <a:pt x="67" y="107"/>
                    <a:pt x="68" y="107"/>
                  </a:cubicBezTo>
                  <a:cubicBezTo>
                    <a:pt x="68" y="107"/>
                    <a:pt x="68" y="108"/>
                    <a:pt x="68" y="108"/>
                  </a:cubicBezTo>
                  <a:cubicBezTo>
                    <a:pt x="68" y="108"/>
                    <a:pt x="68" y="108"/>
                    <a:pt x="69" y="108"/>
                  </a:cubicBezTo>
                  <a:cubicBezTo>
                    <a:pt x="69" y="109"/>
                    <a:pt x="70" y="109"/>
                    <a:pt x="70" y="109"/>
                  </a:cubicBezTo>
                  <a:cubicBezTo>
                    <a:pt x="71" y="109"/>
                    <a:pt x="71" y="109"/>
                    <a:pt x="72" y="109"/>
                  </a:cubicBezTo>
                  <a:cubicBezTo>
                    <a:pt x="72" y="109"/>
                    <a:pt x="73" y="109"/>
                    <a:pt x="73" y="109"/>
                  </a:cubicBezTo>
                  <a:cubicBezTo>
                    <a:pt x="73" y="109"/>
                    <a:pt x="74" y="109"/>
                    <a:pt x="74" y="109"/>
                  </a:cubicBezTo>
                  <a:cubicBezTo>
                    <a:pt x="74" y="109"/>
                    <a:pt x="74"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09"/>
                    <a:pt x="77" y="109"/>
                  </a:cubicBezTo>
                  <a:cubicBezTo>
                    <a:pt x="77" y="109"/>
                    <a:pt x="77" y="110"/>
                    <a:pt x="77" y="110"/>
                  </a:cubicBezTo>
                  <a:cubicBezTo>
                    <a:pt x="77" y="110"/>
                    <a:pt x="77" y="111"/>
                    <a:pt x="77" y="112"/>
                  </a:cubicBezTo>
                  <a:cubicBezTo>
                    <a:pt x="77" y="112"/>
                    <a:pt x="77" y="113"/>
                    <a:pt x="78" y="114"/>
                  </a:cubicBezTo>
                  <a:cubicBezTo>
                    <a:pt x="78" y="114"/>
                    <a:pt x="78" y="115"/>
                    <a:pt x="78" y="116"/>
                  </a:cubicBezTo>
                  <a:cubicBezTo>
                    <a:pt x="78" y="116"/>
                    <a:pt x="79" y="117"/>
                    <a:pt x="79" y="117"/>
                  </a:cubicBezTo>
                  <a:cubicBezTo>
                    <a:pt x="79" y="117"/>
                    <a:pt x="79" y="117"/>
                    <a:pt x="79" y="117"/>
                  </a:cubicBezTo>
                  <a:cubicBezTo>
                    <a:pt x="79" y="117"/>
                    <a:pt x="79" y="117"/>
                    <a:pt x="79" y="117"/>
                  </a:cubicBezTo>
                  <a:cubicBezTo>
                    <a:pt x="79" y="117"/>
                    <a:pt x="79" y="117"/>
                    <a:pt x="79" y="117"/>
                  </a:cubicBezTo>
                  <a:cubicBezTo>
                    <a:pt x="79" y="117"/>
                    <a:pt x="79" y="117"/>
                    <a:pt x="79" y="117"/>
                  </a:cubicBezTo>
                  <a:cubicBezTo>
                    <a:pt x="79" y="118"/>
                    <a:pt x="79" y="118"/>
                    <a:pt x="79" y="118"/>
                  </a:cubicBezTo>
                  <a:cubicBezTo>
                    <a:pt x="79" y="118"/>
                    <a:pt x="79" y="119"/>
                    <a:pt x="79" y="119"/>
                  </a:cubicBezTo>
                  <a:cubicBezTo>
                    <a:pt x="79" y="120"/>
                    <a:pt x="79" y="120"/>
                    <a:pt x="79" y="120"/>
                  </a:cubicBezTo>
                  <a:cubicBezTo>
                    <a:pt x="78" y="121"/>
                    <a:pt x="78" y="121"/>
                    <a:pt x="78" y="121"/>
                  </a:cubicBezTo>
                  <a:cubicBezTo>
                    <a:pt x="78" y="122"/>
                    <a:pt x="78" y="123"/>
                    <a:pt x="78" y="123"/>
                  </a:cubicBezTo>
                  <a:cubicBezTo>
                    <a:pt x="78" y="124"/>
                    <a:pt x="78" y="124"/>
                    <a:pt x="78" y="125"/>
                  </a:cubicBezTo>
                  <a:cubicBezTo>
                    <a:pt x="77" y="125"/>
                    <a:pt x="77" y="126"/>
                    <a:pt x="77" y="126"/>
                  </a:cubicBezTo>
                  <a:cubicBezTo>
                    <a:pt x="77" y="126"/>
                    <a:pt x="77" y="127"/>
                    <a:pt x="77" y="127"/>
                  </a:cubicBezTo>
                  <a:cubicBezTo>
                    <a:pt x="77" y="127"/>
                    <a:pt x="77" y="128"/>
                    <a:pt x="77" y="128"/>
                  </a:cubicBezTo>
                  <a:cubicBezTo>
                    <a:pt x="77" y="128"/>
                    <a:pt x="77" y="128"/>
                    <a:pt x="77" y="128"/>
                  </a:cubicBezTo>
                  <a:cubicBezTo>
                    <a:pt x="77" y="129"/>
                    <a:pt x="78" y="129"/>
                    <a:pt x="78" y="129"/>
                  </a:cubicBezTo>
                  <a:cubicBezTo>
                    <a:pt x="78" y="129"/>
                    <a:pt x="78" y="129"/>
                    <a:pt x="78" y="129"/>
                  </a:cubicBezTo>
                  <a:cubicBezTo>
                    <a:pt x="78" y="130"/>
                    <a:pt x="79" y="130"/>
                    <a:pt x="79" y="131"/>
                  </a:cubicBezTo>
                  <a:cubicBezTo>
                    <a:pt x="80" y="131"/>
                    <a:pt x="80" y="132"/>
                    <a:pt x="81" y="132"/>
                  </a:cubicBezTo>
                  <a:cubicBezTo>
                    <a:pt x="81" y="133"/>
                    <a:pt x="81" y="133"/>
                    <a:pt x="82" y="134"/>
                  </a:cubicBezTo>
                  <a:cubicBezTo>
                    <a:pt x="82" y="134"/>
                    <a:pt x="82" y="135"/>
                    <a:pt x="82" y="135"/>
                  </a:cubicBezTo>
                  <a:cubicBezTo>
                    <a:pt x="82" y="135"/>
                    <a:pt x="82" y="135"/>
                    <a:pt x="82" y="135"/>
                  </a:cubicBezTo>
                  <a:cubicBezTo>
                    <a:pt x="82" y="135"/>
                    <a:pt x="82" y="135"/>
                    <a:pt x="82" y="135"/>
                  </a:cubicBezTo>
                  <a:cubicBezTo>
                    <a:pt x="82" y="135"/>
                    <a:pt x="82" y="135"/>
                    <a:pt x="82" y="135"/>
                  </a:cubicBezTo>
                  <a:cubicBezTo>
                    <a:pt x="82" y="135"/>
                    <a:pt x="82" y="135"/>
                    <a:pt x="82" y="135"/>
                  </a:cubicBezTo>
                  <a:cubicBezTo>
                    <a:pt x="82" y="136"/>
                    <a:pt x="82" y="136"/>
                    <a:pt x="82" y="136"/>
                  </a:cubicBezTo>
                  <a:cubicBezTo>
                    <a:pt x="82" y="137"/>
                    <a:pt x="82" y="137"/>
                    <a:pt x="82" y="137"/>
                  </a:cubicBezTo>
                  <a:cubicBezTo>
                    <a:pt x="81" y="138"/>
                    <a:pt x="81" y="138"/>
                    <a:pt x="81" y="139"/>
                  </a:cubicBezTo>
                  <a:cubicBezTo>
                    <a:pt x="81" y="139"/>
                    <a:pt x="81" y="139"/>
                    <a:pt x="81" y="140"/>
                  </a:cubicBezTo>
                  <a:cubicBezTo>
                    <a:pt x="81" y="140"/>
                    <a:pt x="81" y="140"/>
                    <a:pt x="81" y="141"/>
                  </a:cubicBezTo>
                  <a:cubicBezTo>
                    <a:pt x="81" y="141"/>
                    <a:pt x="81" y="141"/>
                    <a:pt x="81" y="141"/>
                  </a:cubicBezTo>
                  <a:cubicBezTo>
                    <a:pt x="81" y="142"/>
                    <a:pt x="81" y="142"/>
                    <a:pt x="81" y="142"/>
                  </a:cubicBezTo>
                  <a:cubicBezTo>
                    <a:pt x="82" y="142"/>
                    <a:pt x="82" y="142"/>
                    <a:pt x="82" y="143"/>
                  </a:cubicBezTo>
                  <a:cubicBezTo>
                    <a:pt x="82" y="143"/>
                    <a:pt x="82" y="143"/>
                    <a:pt x="82" y="143"/>
                  </a:cubicBezTo>
                  <a:cubicBezTo>
                    <a:pt x="82" y="143"/>
                    <a:pt x="82" y="143"/>
                    <a:pt x="82" y="143"/>
                  </a:cubicBezTo>
                  <a:cubicBezTo>
                    <a:pt x="82" y="143"/>
                    <a:pt x="82" y="143"/>
                    <a:pt x="82" y="143"/>
                  </a:cubicBezTo>
                  <a:cubicBezTo>
                    <a:pt x="83" y="143"/>
                    <a:pt x="83" y="143"/>
                    <a:pt x="83" y="143"/>
                  </a:cubicBezTo>
                  <a:cubicBezTo>
                    <a:pt x="83" y="143"/>
                    <a:pt x="83" y="143"/>
                    <a:pt x="83" y="143"/>
                  </a:cubicBezTo>
                  <a:cubicBezTo>
                    <a:pt x="83" y="143"/>
                    <a:pt x="83" y="143"/>
                    <a:pt x="83" y="143"/>
                  </a:cubicBezTo>
                  <a:cubicBezTo>
                    <a:pt x="83" y="143"/>
                    <a:pt x="84" y="143"/>
                    <a:pt x="84" y="143"/>
                  </a:cubicBezTo>
                  <a:cubicBezTo>
                    <a:pt x="84" y="143"/>
                    <a:pt x="84" y="142"/>
                    <a:pt x="84" y="142"/>
                  </a:cubicBezTo>
                  <a:cubicBezTo>
                    <a:pt x="84" y="142"/>
                    <a:pt x="84" y="142"/>
                    <a:pt x="84" y="142"/>
                  </a:cubicBezTo>
                  <a:cubicBezTo>
                    <a:pt x="85" y="142"/>
                    <a:pt x="85" y="142"/>
                    <a:pt x="85" y="141"/>
                  </a:cubicBezTo>
                  <a:cubicBezTo>
                    <a:pt x="85" y="141"/>
                    <a:pt x="85" y="141"/>
                    <a:pt x="86" y="141"/>
                  </a:cubicBezTo>
                  <a:cubicBezTo>
                    <a:pt x="86" y="141"/>
                    <a:pt x="86" y="141"/>
                    <a:pt x="86" y="141"/>
                  </a:cubicBezTo>
                  <a:cubicBezTo>
                    <a:pt x="86" y="141"/>
                    <a:pt x="87" y="141"/>
                    <a:pt x="87" y="141"/>
                  </a:cubicBezTo>
                  <a:cubicBezTo>
                    <a:pt x="87" y="141"/>
                    <a:pt x="87" y="141"/>
                    <a:pt x="87" y="141"/>
                  </a:cubicBezTo>
                  <a:cubicBezTo>
                    <a:pt x="87" y="141"/>
                    <a:pt x="88" y="141"/>
                    <a:pt x="88" y="141"/>
                  </a:cubicBezTo>
                  <a:cubicBezTo>
                    <a:pt x="88" y="141"/>
                    <a:pt x="88" y="141"/>
                    <a:pt x="88" y="141"/>
                  </a:cubicBezTo>
                  <a:cubicBezTo>
                    <a:pt x="88" y="141"/>
                    <a:pt x="88" y="141"/>
                    <a:pt x="89" y="141"/>
                  </a:cubicBezTo>
                  <a:cubicBezTo>
                    <a:pt x="89" y="141"/>
                    <a:pt x="89" y="141"/>
                    <a:pt x="89" y="141"/>
                  </a:cubicBezTo>
                  <a:cubicBezTo>
                    <a:pt x="89" y="141"/>
                    <a:pt x="89" y="141"/>
                    <a:pt x="89" y="141"/>
                  </a:cubicBezTo>
                  <a:cubicBezTo>
                    <a:pt x="89" y="141"/>
                    <a:pt x="89" y="141"/>
                    <a:pt x="90" y="141"/>
                  </a:cubicBezTo>
                  <a:cubicBezTo>
                    <a:pt x="90" y="141"/>
                    <a:pt x="90" y="141"/>
                    <a:pt x="90" y="141"/>
                  </a:cubicBezTo>
                  <a:cubicBezTo>
                    <a:pt x="90" y="141"/>
                    <a:pt x="91" y="141"/>
                    <a:pt x="91" y="141"/>
                  </a:cubicBezTo>
                  <a:cubicBezTo>
                    <a:pt x="91" y="141"/>
                    <a:pt x="92" y="141"/>
                    <a:pt x="92" y="141"/>
                  </a:cubicBezTo>
                  <a:cubicBezTo>
                    <a:pt x="93" y="140"/>
                    <a:pt x="93" y="140"/>
                    <a:pt x="93" y="140"/>
                  </a:cubicBezTo>
                  <a:cubicBezTo>
                    <a:pt x="94" y="140"/>
                    <a:pt x="94" y="140"/>
                    <a:pt x="95" y="140"/>
                  </a:cubicBezTo>
                  <a:cubicBezTo>
                    <a:pt x="95" y="140"/>
                    <a:pt x="95" y="140"/>
                    <a:pt x="95" y="140"/>
                  </a:cubicBezTo>
                  <a:cubicBezTo>
                    <a:pt x="95" y="140"/>
                    <a:pt x="95" y="140"/>
                    <a:pt x="95" y="140"/>
                  </a:cubicBezTo>
                  <a:cubicBezTo>
                    <a:pt x="95" y="140"/>
                    <a:pt x="95" y="140"/>
                    <a:pt x="95" y="140"/>
                  </a:cubicBezTo>
                  <a:cubicBezTo>
                    <a:pt x="95" y="140"/>
                    <a:pt x="95" y="140"/>
                    <a:pt x="96" y="140"/>
                  </a:cubicBezTo>
                  <a:cubicBezTo>
                    <a:pt x="96" y="140"/>
                    <a:pt x="96" y="140"/>
                    <a:pt x="96" y="140"/>
                  </a:cubicBezTo>
                  <a:cubicBezTo>
                    <a:pt x="96" y="140"/>
                    <a:pt x="96" y="140"/>
                    <a:pt x="96" y="140"/>
                  </a:cubicBezTo>
                  <a:cubicBezTo>
                    <a:pt x="96" y="140"/>
                    <a:pt x="96" y="140"/>
                    <a:pt x="96" y="140"/>
                  </a:cubicBezTo>
                  <a:cubicBezTo>
                    <a:pt x="96" y="140"/>
                    <a:pt x="96" y="140"/>
                    <a:pt x="96" y="140"/>
                  </a:cubicBezTo>
                  <a:cubicBezTo>
                    <a:pt x="96" y="140"/>
                    <a:pt x="96" y="140"/>
                    <a:pt x="96" y="140"/>
                  </a:cubicBezTo>
                  <a:cubicBezTo>
                    <a:pt x="96" y="140"/>
                    <a:pt x="96" y="140"/>
                    <a:pt x="96" y="140"/>
                  </a:cubicBezTo>
                  <a:cubicBezTo>
                    <a:pt x="96" y="140"/>
                    <a:pt x="96" y="140"/>
                    <a:pt x="97" y="140"/>
                  </a:cubicBezTo>
                  <a:cubicBezTo>
                    <a:pt x="97" y="140"/>
                    <a:pt x="97" y="140"/>
                    <a:pt x="97" y="140"/>
                  </a:cubicBezTo>
                  <a:cubicBezTo>
                    <a:pt x="97" y="140"/>
                    <a:pt x="97" y="140"/>
                    <a:pt x="97" y="140"/>
                  </a:cubicBezTo>
                  <a:cubicBezTo>
                    <a:pt x="97" y="140"/>
                    <a:pt x="97" y="140"/>
                    <a:pt x="98" y="141"/>
                  </a:cubicBezTo>
                  <a:cubicBezTo>
                    <a:pt x="98" y="141"/>
                    <a:pt x="98" y="141"/>
                    <a:pt x="98" y="141"/>
                  </a:cubicBezTo>
                  <a:cubicBezTo>
                    <a:pt x="98" y="141"/>
                    <a:pt x="98" y="141"/>
                    <a:pt x="98" y="141"/>
                  </a:cubicBezTo>
                  <a:cubicBezTo>
                    <a:pt x="98" y="141"/>
                    <a:pt x="98" y="141"/>
                    <a:pt x="98" y="141"/>
                  </a:cubicBezTo>
                  <a:cubicBezTo>
                    <a:pt x="98" y="142"/>
                    <a:pt x="98" y="142"/>
                    <a:pt x="98" y="142"/>
                  </a:cubicBezTo>
                  <a:cubicBezTo>
                    <a:pt x="98" y="142"/>
                    <a:pt x="99" y="142"/>
                    <a:pt x="99" y="142"/>
                  </a:cubicBezTo>
                  <a:cubicBezTo>
                    <a:pt x="99" y="142"/>
                    <a:pt x="99" y="142"/>
                    <a:pt x="99" y="142"/>
                  </a:cubicBezTo>
                  <a:cubicBezTo>
                    <a:pt x="99" y="142"/>
                    <a:pt x="99" y="142"/>
                    <a:pt x="99" y="142"/>
                  </a:cubicBezTo>
                  <a:cubicBezTo>
                    <a:pt x="99" y="142"/>
                    <a:pt x="99" y="143"/>
                    <a:pt x="99" y="143"/>
                  </a:cubicBezTo>
                  <a:cubicBezTo>
                    <a:pt x="99" y="143"/>
                    <a:pt x="100" y="144"/>
                    <a:pt x="100" y="144"/>
                  </a:cubicBezTo>
                  <a:cubicBezTo>
                    <a:pt x="100" y="144"/>
                    <a:pt x="100" y="144"/>
                    <a:pt x="101" y="144"/>
                  </a:cubicBezTo>
                  <a:cubicBezTo>
                    <a:pt x="102" y="144"/>
                    <a:pt x="102" y="144"/>
                    <a:pt x="102" y="144"/>
                  </a:cubicBezTo>
                  <a:cubicBezTo>
                    <a:pt x="102" y="144"/>
                    <a:pt x="102" y="144"/>
                    <a:pt x="102" y="144"/>
                  </a:cubicBezTo>
                  <a:cubicBezTo>
                    <a:pt x="103" y="143"/>
                    <a:pt x="103" y="143"/>
                    <a:pt x="103" y="143"/>
                  </a:cubicBezTo>
                  <a:cubicBezTo>
                    <a:pt x="104" y="143"/>
                    <a:pt x="104" y="143"/>
                    <a:pt x="105" y="143"/>
                  </a:cubicBezTo>
                  <a:cubicBezTo>
                    <a:pt x="105" y="143"/>
                    <a:pt x="105"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3"/>
                    <a:pt x="106" y="143"/>
                    <a:pt x="106" y="143"/>
                  </a:cubicBezTo>
                  <a:cubicBezTo>
                    <a:pt x="106" y="144"/>
                    <a:pt x="106" y="144"/>
                    <a:pt x="106" y="144"/>
                  </a:cubicBezTo>
                  <a:cubicBezTo>
                    <a:pt x="106" y="144"/>
                    <a:pt x="106" y="144"/>
                    <a:pt x="106" y="145"/>
                  </a:cubicBezTo>
                  <a:cubicBezTo>
                    <a:pt x="106" y="145"/>
                    <a:pt x="106" y="145"/>
                    <a:pt x="106" y="145"/>
                  </a:cubicBezTo>
                  <a:cubicBezTo>
                    <a:pt x="106" y="146"/>
                    <a:pt x="107" y="146"/>
                    <a:pt x="107" y="146"/>
                  </a:cubicBezTo>
                  <a:cubicBezTo>
                    <a:pt x="107" y="146"/>
                    <a:pt x="107" y="147"/>
                    <a:pt x="107" y="147"/>
                  </a:cubicBezTo>
                  <a:cubicBezTo>
                    <a:pt x="107" y="147"/>
                    <a:pt x="107" y="147"/>
                    <a:pt x="108" y="147"/>
                  </a:cubicBezTo>
                  <a:cubicBezTo>
                    <a:pt x="108" y="147"/>
                    <a:pt x="108" y="148"/>
                    <a:pt x="108" y="148"/>
                  </a:cubicBezTo>
                  <a:cubicBezTo>
                    <a:pt x="108" y="148"/>
                    <a:pt x="108" y="148"/>
                    <a:pt x="108" y="148"/>
                  </a:cubicBezTo>
                  <a:cubicBezTo>
                    <a:pt x="109" y="148"/>
                    <a:pt x="109" y="148"/>
                    <a:pt x="109" y="148"/>
                  </a:cubicBezTo>
                  <a:cubicBezTo>
                    <a:pt x="109" y="148"/>
                    <a:pt x="109" y="148"/>
                    <a:pt x="109" y="148"/>
                  </a:cubicBezTo>
                  <a:cubicBezTo>
                    <a:pt x="109" y="148"/>
                    <a:pt x="109" y="148"/>
                    <a:pt x="109" y="148"/>
                  </a:cubicBezTo>
                  <a:cubicBezTo>
                    <a:pt x="109" y="148"/>
                    <a:pt x="109" y="148"/>
                    <a:pt x="109" y="148"/>
                  </a:cubicBezTo>
                  <a:cubicBezTo>
                    <a:pt x="109" y="148"/>
                    <a:pt x="109" y="148"/>
                    <a:pt x="109" y="148"/>
                  </a:cubicBezTo>
                  <a:cubicBezTo>
                    <a:pt x="110" y="148"/>
                    <a:pt x="110" y="148"/>
                    <a:pt x="110" y="148"/>
                  </a:cubicBezTo>
                  <a:cubicBezTo>
                    <a:pt x="110" y="148"/>
                    <a:pt x="110" y="148"/>
                    <a:pt x="110" y="148"/>
                  </a:cubicBezTo>
                  <a:cubicBezTo>
                    <a:pt x="111" y="148"/>
                    <a:pt x="111" y="148"/>
                    <a:pt x="111" y="148"/>
                  </a:cubicBezTo>
                  <a:cubicBezTo>
                    <a:pt x="112" y="148"/>
                    <a:pt x="112" y="148"/>
                    <a:pt x="112" y="148"/>
                  </a:cubicBezTo>
                  <a:cubicBezTo>
                    <a:pt x="112" y="149"/>
                    <a:pt x="113" y="149"/>
                    <a:pt x="113" y="149"/>
                  </a:cubicBezTo>
                  <a:cubicBezTo>
                    <a:pt x="113" y="149"/>
                    <a:pt x="114" y="149"/>
                    <a:pt x="114" y="149"/>
                  </a:cubicBezTo>
                  <a:cubicBezTo>
                    <a:pt x="114" y="149"/>
                    <a:pt x="115" y="150"/>
                    <a:pt x="115" y="150"/>
                  </a:cubicBezTo>
                  <a:cubicBezTo>
                    <a:pt x="115" y="150"/>
                    <a:pt x="115" y="150"/>
                    <a:pt x="116" y="150"/>
                  </a:cubicBezTo>
                  <a:cubicBezTo>
                    <a:pt x="116" y="150"/>
                    <a:pt x="116" y="150"/>
                    <a:pt x="116" y="150"/>
                  </a:cubicBezTo>
                  <a:cubicBezTo>
                    <a:pt x="117" y="150"/>
                    <a:pt x="117" y="150"/>
                    <a:pt x="118" y="150"/>
                  </a:cubicBezTo>
                  <a:cubicBezTo>
                    <a:pt x="118" y="150"/>
                    <a:pt x="119" y="150"/>
                    <a:pt x="119" y="150"/>
                  </a:cubicBezTo>
                  <a:cubicBezTo>
                    <a:pt x="120" y="150"/>
                    <a:pt x="120" y="150"/>
                    <a:pt x="120" y="149"/>
                  </a:cubicBezTo>
                  <a:cubicBezTo>
                    <a:pt x="121" y="149"/>
                    <a:pt x="121" y="149"/>
                    <a:pt x="121" y="148"/>
                  </a:cubicBezTo>
                  <a:cubicBezTo>
                    <a:pt x="121" y="148"/>
                    <a:pt x="121" y="148"/>
                    <a:pt x="121" y="148"/>
                  </a:cubicBezTo>
                  <a:cubicBezTo>
                    <a:pt x="121" y="148"/>
                    <a:pt x="121" y="148"/>
                    <a:pt x="121" y="147"/>
                  </a:cubicBezTo>
                  <a:cubicBezTo>
                    <a:pt x="121" y="147"/>
                    <a:pt x="122" y="147"/>
                    <a:pt x="122" y="147"/>
                  </a:cubicBezTo>
                  <a:cubicBezTo>
                    <a:pt x="122" y="147"/>
                    <a:pt x="122" y="147"/>
                    <a:pt x="122" y="147"/>
                  </a:cubicBezTo>
                  <a:cubicBezTo>
                    <a:pt x="123" y="147"/>
                    <a:pt x="123" y="147"/>
                    <a:pt x="123" y="147"/>
                  </a:cubicBezTo>
                  <a:cubicBezTo>
                    <a:pt x="123" y="148"/>
                    <a:pt x="123" y="148"/>
                    <a:pt x="124" y="149"/>
                  </a:cubicBezTo>
                  <a:cubicBezTo>
                    <a:pt x="124" y="149"/>
                    <a:pt x="124" y="150"/>
                    <a:pt x="125" y="150"/>
                  </a:cubicBezTo>
                  <a:cubicBezTo>
                    <a:pt x="125" y="151"/>
                    <a:pt x="126" y="151"/>
                    <a:pt x="126" y="152"/>
                  </a:cubicBezTo>
                  <a:cubicBezTo>
                    <a:pt x="127" y="152"/>
                    <a:pt x="127" y="152"/>
                    <a:pt x="128" y="152"/>
                  </a:cubicBezTo>
                  <a:cubicBezTo>
                    <a:pt x="129" y="152"/>
                    <a:pt x="130" y="152"/>
                    <a:pt x="131" y="152"/>
                  </a:cubicBezTo>
                  <a:cubicBezTo>
                    <a:pt x="132" y="153"/>
                    <a:pt x="132" y="153"/>
                    <a:pt x="133" y="153"/>
                  </a:cubicBezTo>
                  <a:cubicBezTo>
                    <a:pt x="133" y="153"/>
                    <a:pt x="133" y="153"/>
                    <a:pt x="134" y="153"/>
                  </a:cubicBezTo>
                  <a:cubicBezTo>
                    <a:pt x="134" y="153"/>
                    <a:pt x="134" y="153"/>
                    <a:pt x="134" y="153"/>
                  </a:cubicBezTo>
                  <a:cubicBezTo>
                    <a:pt x="134" y="154"/>
                    <a:pt x="134" y="154"/>
                    <a:pt x="134" y="155"/>
                  </a:cubicBezTo>
                  <a:cubicBezTo>
                    <a:pt x="134" y="156"/>
                    <a:pt x="134" y="156"/>
                    <a:pt x="135" y="157"/>
                  </a:cubicBezTo>
                  <a:cubicBezTo>
                    <a:pt x="135" y="158"/>
                    <a:pt x="135" y="159"/>
                    <a:pt x="136" y="159"/>
                  </a:cubicBezTo>
                  <a:cubicBezTo>
                    <a:pt x="136" y="160"/>
                    <a:pt x="137" y="161"/>
                    <a:pt x="137" y="161"/>
                  </a:cubicBezTo>
                  <a:cubicBezTo>
                    <a:pt x="137" y="161"/>
                    <a:pt x="138" y="161"/>
                    <a:pt x="138" y="161"/>
                  </a:cubicBezTo>
                  <a:cubicBezTo>
                    <a:pt x="138" y="161"/>
                    <a:pt x="138" y="161"/>
                    <a:pt x="138" y="162"/>
                  </a:cubicBezTo>
                  <a:cubicBezTo>
                    <a:pt x="139" y="162"/>
                    <a:pt x="139" y="162"/>
                    <a:pt x="139" y="162"/>
                  </a:cubicBezTo>
                  <a:cubicBezTo>
                    <a:pt x="139" y="162"/>
                    <a:pt x="140" y="162"/>
                    <a:pt x="140" y="162"/>
                  </a:cubicBezTo>
                  <a:cubicBezTo>
                    <a:pt x="140" y="162"/>
                    <a:pt x="141" y="162"/>
                    <a:pt x="141" y="162"/>
                  </a:cubicBezTo>
                  <a:cubicBezTo>
                    <a:pt x="142" y="162"/>
                    <a:pt x="142" y="161"/>
                    <a:pt x="143" y="161"/>
                  </a:cubicBezTo>
                  <a:cubicBezTo>
                    <a:pt x="143" y="161"/>
                    <a:pt x="143" y="161"/>
                    <a:pt x="143" y="161"/>
                  </a:cubicBezTo>
                  <a:cubicBezTo>
                    <a:pt x="144" y="161"/>
                    <a:pt x="144" y="161"/>
                    <a:pt x="144" y="161"/>
                  </a:cubicBezTo>
                  <a:cubicBezTo>
                    <a:pt x="144" y="161"/>
                    <a:pt x="144" y="161"/>
                    <a:pt x="144" y="161"/>
                  </a:cubicBezTo>
                  <a:cubicBezTo>
                    <a:pt x="144" y="161"/>
                    <a:pt x="144" y="161"/>
                    <a:pt x="144" y="161"/>
                  </a:cubicBezTo>
                  <a:cubicBezTo>
                    <a:pt x="144" y="161"/>
                    <a:pt x="145" y="160"/>
                    <a:pt x="145" y="160"/>
                  </a:cubicBezTo>
                  <a:cubicBezTo>
                    <a:pt x="145" y="160"/>
                    <a:pt x="145" y="159"/>
                    <a:pt x="145" y="159"/>
                  </a:cubicBezTo>
                  <a:cubicBezTo>
                    <a:pt x="146" y="158"/>
                    <a:pt x="146" y="157"/>
                    <a:pt x="146" y="157"/>
                  </a:cubicBezTo>
                  <a:cubicBezTo>
                    <a:pt x="146" y="156"/>
                    <a:pt x="146" y="155"/>
                    <a:pt x="146" y="154"/>
                  </a:cubicBezTo>
                  <a:cubicBezTo>
                    <a:pt x="146" y="153"/>
                    <a:pt x="145" y="153"/>
                    <a:pt x="145" y="152"/>
                  </a:cubicBezTo>
                  <a:cubicBezTo>
                    <a:pt x="145" y="151"/>
                    <a:pt x="145" y="151"/>
                    <a:pt x="145" y="151"/>
                  </a:cubicBezTo>
                  <a:cubicBezTo>
                    <a:pt x="145" y="150"/>
                    <a:pt x="144" y="150"/>
                    <a:pt x="144" y="150"/>
                  </a:cubicBezTo>
                  <a:cubicBezTo>
                    <a:pt x="144" y="150"/>
                    <a:pt x="144" y="150"/>
                    <a:pt x="144" y="150"/>
                  </a:cubicBezTo>
                  <a:cubicBezTo>
                    <a:pt x="143" y="150"/>
                    <a:pt x="143" y="150"/>
                    <a:pt x="143" y="150"/>
                  </a:cubicBezTo>
                  <a:cubicBezTo>
                    <a:pt x="143" y="151"/>
                    <a:pt x="143" y="151"/>
                    <a:pt x="143" y="151"/>
                  </a:cubicBezTo>
                  <a:cubicBezTo>
                    <a:pt x="143" y="151"/>
                    <a:pt x="142" y="151"/>
                    <a:pt x="142" y="151"/>
                  </a:cubicBezTo>
                  <a:cubicBezTo>
                    <a:pt x="142" y="151"/>
                    <a:pt x="142" y="151"/>
                    <a:pt x="142" y="151"/>
                  </a:cubicBezTo>
                  <a:cubicBezTo>
                    <a:pt x="141" y="152"/>
                    <a:pt x="141" y="152"/>
                    <a:pt x="141" y="152"/>
                  </a:cubicBezTo>
                  <a:cubicBezTo>
                    <a:pt x="141" y="152"/>
                    <a:pt x="140" y="152"/>
                    <a:pt x="140" y="152"/>
                  </a:cubicBezTo>
                  <a:cubicBezTo>
                    <a:pt x="140" y="152"/>
                    <a:pt x="140" y="152"/>
                    <a:pt x="139" y="152"/>
                  </a:cubicBezTo>
                  <a:cubicBezTo>
                    <a:pt x="139" y="152"/>
                    <a:pt x="139" y="152"/>
                    <a:pt x="139" y="152"/>
                  </a:cubicBezTo>
                  <a:cubicBezTo>
                    <a:pt x="139" y="152"/>
                    <a:pt x="139" y="152"/>
                    <a:pt x="139" y="152"/>
                  </a:cubicBezTo>
                  <a:cubicBezTo>
                    <a:pt x="139" y="152"/>
                    <a:pt x="139" y="152"/>
                    <a:pt x="139" y="152"/>
                  </a:cubicBezTo>
                  <a:cubicBezTo>
                    <a:pt x="139" y="152"/>
                    <a:pt x="139" y="152"/>
                    <a:pt x="138" y="152"/>
                  </a:cubicBezTo>
                  <a:cubicBezTo>
                    <a:pt x="138" y="152"/>
                    <a:pt x="138" y="152"/>
                    <a:pt x="137" y="151"/>
                  </a:cubicBezTo>
                  <a:cubicBezTo>
                    <a:pt x="137" y="151"/>
                    <a:pt x="137" y="151"/>
                    <a:pt x="136" y="150"/>
                  </a:cubicBezTo>
                  <a:cubicBezTo>
                    <a:pt x="136" y="150"/>
                    <a:pt x="136" y="149"/>
                    <a:pt x="135" y="149"/>
                  </a:cubicBezTo>
                  <a:cubicBezTo>
                    <a:pt x="135" y="149"/>
                    <a:pt x="135" y="148"/>
                    <a:pt x="135" y="148"/>
                  </a:cubicBezTo>
                  <a:cubicBezTo>
                    <a:pt x="134" y="147"/>
                    <a:pt x="134" y="147"/>
                    <a:pt x="134" y="147"/>
                  </a:cubicBezTo>
                  <a:cubicBezTo>
                    <a:pt x="134" y="147"/>
                    <a:pt x="134" y="146"/>
                    <a:pt x="134" y="146"/>
                  </a:cubicBezTo>
                  <a:cubicBezTo>
                    <a:pt x="134" y="146"/>
                    <a:pt x="133" y="146"/>
                    <a:pt x="133" y="146"/>
                  </a:cubicBezTo>
                  <a:cubicBezTo>
                    <a:pt x="133" y="146"/>
                    <a:pt x="133" y="145"/>
                    <a:pt x="133" y="145"/>
                  </a:cubicBezTo>
                  <a:cubicBezTo>
                    <a:pt x="133" y="145"/>
                    <a:pt x="133" y="145"/>
                    <a:pt x="133" y="145"/>
                  </a:cubicBezTo>
                  <a:cubicBezTo>
                    <a:pt x="133" y="145"/>
                    <a:pt x="133" y="145"/>
                    <a:pt x="133" y="145"/>
                  </a:cubicBezTo>
                  <a:cubicBezTo>
                    <a:pt x="133" y="145"/>
                    <a:pt x="133" y="145"/>
                    <a:pt x="133" y="145"/>
                  </a:cubicBezTo>
                  <a:cubicBezTo>
                    <a:pt x="133" y="145"/>
                    <a:pt x="133" y="145"/>
                    <a:pt x="133" y="145"/>
                  </a:cubicBezTo>
                  <a:cubicBezTo>
                    <a:pt x="133" y="145"/>
                    <a:pt x="133" y="145"/>
                    <a:pt x="133" y="145"/>
                  </a:cubicBezTo>
                  <a:cubicBezTo>
                    <a:pt x="133" y="144"/>
                    <a:pt x="133" y="144"/>
                    <a:pt x="133" y="144"/>
                  </a:cubicBezTo>
                  <a:cubicBezTo>
                    <a:pt x="133" y="143"/>
                    <a:pt x="133" y="143"/>
                    <a:pt x="134" y="143"/>
                  </a:cubicBezTo>
                  <a:cubicBezTo>
                    <a:pt x="134" y="143"/>
                    <a:pt x="134" y="142"/>
                    <a:pt x="134" y="142"/>
                  </a:cubicBezTo>
                  <a:cubicBezTo>
                    <a:pt x="134" y="142"/>
                    <a:pt x="134" y="141"/>
                    <a:pt x="134" y="141"/>
                  </a:cubicBezTo>
                  <a:cubicBezTo>
                    <a:pt x="134" y="140"/>
                    <a:pt x="135" y="140"/>
                    <a:pt x="135" y="140"/>
                  </a:cubicBezTo>
                  <a:cubicBezTo>
                    <a:pt x="135" y="139"/>
                    <a:pt x="135" y="139"/>
                    <a:pt x="135" y="139"/>
                  </a:cubicBezTo>
                  <a:cubicBezTo>
                    <a:pt x="135" y="138"/>
                    <a:pt x="135" y="138"/>
                    <a:pt x="135" y="138"/>
                  </a:cubicBezTo>
                  <a:cubicBezTo>
                    <a:pt x="135" y="138"/>
                    <a:pt x="135" y="137"/>
                    <a:pt x="135" y="137"/>
                  </a:cubicBezTo>
                  <a:cubicBezTo>
                    <a:pt x="135" y="137"/>
                    <a:pt x="135" y="137"/>
                    <a:pt x="135" y="136"/>
                  </a:cubicBezTo>
                  <a:cubicBezTo>
                    <a:pt x="135" y="136"/>
                    <a:pt x="135" y="136"/>
                    <a:pt x="135" y="136"/>
                  </a:cubicBezTo>
                  <a:cubicBezTo>
                    <a:pt x="135" y="135"/>
                    <a:pt x="135" y="135"/>
                    <a:pt x="135" y="135"/>
                  </a:cubicBezTo>
                  <a:cubicBezTo>
                    <a:pt x="135" y="134"/>
                    <a:pt x="136" y="134"/>
                    <a:pt x="136" y="133"/>
                  </a:cubicBezTo>
                  <a:cubicBezTo>
                    <a:pt x="136" y="133"/>
                    <a:pt x="136" y="133"/>
                    <a:pt x="136" y="132"/>
                  </a:cubicBezTo>
                  <a:cubicBezTo>
                    <a:pt x="136" y="132"/>
                    <a:pt x="136" y="131"/>
                    <a:pt x="136" y="131"/>
                  </a:cubicBezTo>
                  <a:cubicBezTo>
                    <a:pt x="136" y="131"/>
                    <a:pt x="136" y="130"/>
                    <a:pt x="136" y="130"/>
                  </a:cubicBezTo>
                  <a:cubicBezTo>
                    <a:pt x="136" y="130"/>
                    <a:pt x="136" y="130"/>
                    <a:pt x="136" y="129"/>
                  </a:cubicBezTo>
                  <a:cubicBezTo>
                    <a:pt x="136" y="129"/>
                    <a:pt x="136" y="129"/>
                    <a:pt x="136" y="129"/>
                  </a:cubicBezTo>
                  <a:cubicBezTo>
                    <a:pt x="136" y="129"/>
                    <a:pt x="136" y="128"/>
                    <a:pt x="135" y="128"/>
                  </a:cubicBezTo>
                  <a:cubicBezTo>
                    <a:pt x="135" y="128"/>
                    <a:pt x="135" y="128"/>
                    <a:pt x="135" y="128"/>
                  </a:cubicBezTo>
                  <a:cubicBezTo>
                    <a:pt x="135" y="127"/>
                    <a:pt x="135" y="127"/>
                    <a:pt x="135" y="127"/>
                  </a:cubicBezTo>
                  <a:cubicBezTo>
                    <a:pt x="135" y="127"/>
                    <a:pt x="135" y="127"/>
                    <a:pt x="135" y="127"/>
                  </a:cubicBezTo>
                  <a:cubicBezTo>
                    <a:pt x="135" y="127"/>
                    <a:pt x="135" y="127"/>
                    <a:pt x="135" y="127"/>
                  </a:cubicBezTo>
                  <a:cubicBezTo>
                    <a:pt x="135" y="127"/>
                    <a:pt x="135" y="127"/>
                    <a:pt x="135" y="127"/>
                  </a:cubicBezTo>
                  <a:cubicBezTo>
                    <a:pt x="135" y="127"/>
                    <a:pt x="135" y="127"/>
                    <a:pt x="135" y="127"/>
                  </a:cubicBezTo>
                  <a:cubicBezTo>
                    <a:pt x="135" y="127"/>
                    <a:pt x="135" y="127"/>
                    <a:pt x="135" y="126"/>
                  </a:cubicBezTo>
                  <a:cubicBezTo>
                    <a:pt x="135" y="126"/>
                    <a:pt x="135" y="126"/>
                    <a:pt x="135" y="126"/>
                  </a:cubicBezTo>
                  <a:cubicBezTo>
                    <a:pt x="135" y="125"/>
                    <a:pt x="135" y="125"/>
                    <a:pt x="136" y="125"/>
                  </a:cubicBezTo>
                  <a:cubicBezTo>
                    <a:pt x="136" y="125"/>
                    <a:pt x="136" y="124"/>
                    <a:pt x="136" y="124"/>
                  </a:cubicBezTo>
                  <a:cubicBezTo>
                    <a:pt x="136" y="124"/>
                    <a:pt x="137" y="124"/>
                    <a:pt x="137" y="124"/>
                  </a:cubicBezTo>
                  <a:cubicBezTo>
                    <a:pt x="137" y="123"/>
                    <a:pt x="137" y="123"/>
                    <a:pt x="137" y="123"/>
                  </a:cubicBezTo>
                  <a:cubicBezTo>
                    <a:pt x="137" y="123"/>
                    <a:pt x="137" y="123"/>
                    <a:pt x="137" y="122"/>
                  </a:cubicBezTo>
                  <a:cubicBezTo>
                    <a:pt x="137" y="122"/>
                    <a:pt x="137" y="122"/>
                    <a:pt x="137" y="122"/>
                  </a:cubicBezTo>
                  <a:cubicBezTo>
                    <a:pt x="137" y="121"/>
                    <a:pt x="137" y="121"/>
                    <a:pt x="137" y="121"/>
                  </a:cubicBezTo>
                  <a:cubicBezTo>
                    <a:pt x="137" y="121"/>
                    <a:pt x="137" y="121"/>
                    <a:pt x="137" y="121"/>
                  </a:cubicBezTo>
                  <a:cubicBezTo>
                    <a:pt x="137" y="121"/>
                    <a:pt x="137" y="121"/>
                    <a:pt x="137" y="121"/>
                  </a:cubicBezTo>
                  <a:cubicBezTo>
                    <a:pt x="137" y="121"/>
                    <a:pt x="137" y="121"/>
                    <a:pt x="137" y="121"/>
                  </a:cubicBezTo>
                  <a:cubicBezTo>
                    <a:pt x="137" y="121"/>
                    <a:pt x="137" y="121"/>
                    <a:pt x="137" y="121"/>
                  </a:cubicBezTo>
                  <a:cubicBezTo>
                    <a:pt x="137" y="121"/>
                    <a:pt x="137" y="120"/>
                    <a:pt x="137" y="120"/>
                  </a:cubicBezTo>
                  <a:cubicBezTo>
                    <a:pt x="137" y="120"/>
                    <a:pt x="137" y="120"/>
                    <a:pt x="137" y="120"/>
                  </a:cubicBezTo>
                  <a:cubicBezTo>
                    <a:pt x="137" y="120"/>
                    <a:pt x="137" y="120"/>
                    <a:pt x="137" y="120"/>
                  </a:cubicBezTo>
                  <a:cubicBezTo>
                    <a:pt x="137" y="120"/>
                    <a:pt x="137" y="120"/>
                    <a:pt x="137" y="120"/>
                  </a:cubicBezTo>
                  <a:cubicBezTo>
                    <a:pt x="137" y="120"/>
                    <a:pt x="137" y="119"/>
                    <a:pt x="137" y="119"/>
                  </a:cubicBezTo>
                  <a:cubicBezTo>
                    <a:pt x="137" y="119"/>
                    <a:pt x="137" y="119"/>
                    <a:pt x="137" y="119"/>
                  </a:cubicBezTo>
                  <a:cubicBezTo>
                    <a:pt x="137" y="119"/>
                    <a:pt x="137" y="119"/>
                    <a:pt x="137" y="119"/>
                  </a:cubicBezTo>
                  <a:cubicBezTo>
                    <a:pt x="137" y="119"/>
                    <a:pt x="137" y="119"/>
                    <a:pt x="138" y="119"/>
                  </a:cubicBezTo>
                  <a:cubicBezTo>
                    <a:pt x="138" y="119"/>
                    <a:pt x="138" y="119"/>
                    <a:pt x="138" y="119"/>
                  </a:cubicBezTo>
                  <a:cubicBezTo>
                    <a:pt x="138" y="119"/>
                    <a:pt x="138" y="119"/>
                    <a:pt x="138" y="119"/>
                  </a:cubicBezTo>
                  <a:cubicBezTo>
                    <a:pt x="138" y="119"/>
                    <a:pt x="138" y="119"/>
                    <a:pt x="138" y="119"/>
                  </a:cubicBezTo>
                  <a:cubicBezTo>
                    <a:pt x="139" y="119"/>
                    <a:pt x="139" y="119"/>
                    <a:pt x="139" y="119"/>
                  </a:cubicBezTo>
                  <a:cubicBezTo>
                    <a:pt x="139" y="119"/>
                    <a:pt x="139" y="119"/>
                    <a:pt x="140" y="119"/>
                  </a:cubicBezTo>
                  <a:cubicBezTo>
                    <a:pt x="140" y="119"/>
                    <a:pt x="140" y="119"/>
                    <a:pt x="140" y="119"/>
                  </a:cubicBezTo>
                  <a:cubicBezTo>
                    <a:pt x="140" y="119"/>
                    <a:pt x="140" y="119"/>
                    <a:pt x="140" y="119"/>
                  </a:cubicBezTo>
                  <a:cubicBezTo>
                    <a:pt x="140" y="119"/>
                    <a:pt x="141" y="119"/>
                    <a:pt x="141" y="119"/>
                  </a:cubicBezTo>
                  <a:cubicBezTo>
                    <a:pt x="141" y="119"/>
                    <a:pt x="142" y="119"/>
                    <a:pt x="143" y="119"/>
                  </a:cubicBezTo>
                  <a:cubicBezTo>
                    <a:pt x="144" y="119"/>
                    <a:pt x="144" y="119"/>
                    <a:pt x="145" y="118"/>
                  </a:cubicBezTo>
                  <a:cubicBezTo>
                    <a:pt x="146" y="118"/>
                    <a:pt x="146" y="118"/>
                    <a:pt x="147" y="118"/>
                  </a:cubicBezTo>
                  <a:cubicBezTo>
                    <a:pt x="147" y="118"/>
                    <a:pt x="148" y="118"/>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7"/>
                    <a:pt x="148" y="117"/>
                    <a:pt x="148" y="117"/>
                  </a:cubicBezTo>
                  <a:cubicBezTo>
                    <a:pt x="148" y="116"/>
                    <a:pt x="148" y="116"/>
                    <a:pt x="148" y="116"/>
                  </a:cubicBezTo>
                  <a:cubicBezTo>
                    <a:pt x="148" y="116"/>
                    <a:pt x="148" y="116"/>
                    <a:pt x="148" y="116"/>
                  </a:cubicBezTo>
                  <a:cubicBezTo>
                    <a:pt x="148" y="117"/>
                    <a:pt x="147" y="117"/>
                    <a:pt x="147" y="117"/>
                  </a:cubicBezTo>
                  <a:cubicBezTo>
                    <a:pt x="146" y="117"/>
                    <a:pt x="145" y="117"/>
                    <a:pt x="145" y="118"/>
                  </a:cubicBezTo>
                  <a:cubicBezTo>
                    <a:pt x="144" y="118"/>
                    <a:pt x="143" y="118"/>
                    <a:pt x="142" y="118"/>
                  </a:cubicBezTo>
                  <a:cubicBezTo>
                    <a:pt x="142" y="118"/>
                    <a:pt x="141" y="118"/>
                    <a:pt x="141" y="118"/>
                  </a:cubicBezTo>
                  <a:cubicBezTo>
                    <a:pt x="141" y="118"/>
                    <a:pt x="140" y="118"/>
                    <a:pt x="140" y="118"/>
                  </a:cubicBezTo>
                  <a:cubicBezTo>
                    <a:pt x="140" y="118"/>
                    <a:pt x="140" y="118"/>
                    <a:pt x="140" y="118"/>
                  </a:cubicBezTo>
                  <a:cubicBezTo>
                    <a:pt x="140" y="118"/>
                    <a:pt x="140" y="118"/>
                    <a:pt x="140" y="118"/>
                  </a:cubicBezTo>
                  <a:cubicBezTo>
                    <a:pt x="139" y="118"/>
                    <a:pt x="139" y="118"/>
                    <a:pt x="139" y="118"/>
                  </a:cubicBezTo>
                  <a:cubicBezTo>
                    <a:pt x="138" y="118"/>
                    <a:pt x="138" y="118"/>
                    <a:pt x="138" y="118"/>
                  </a:cubicBezTo>
                  <a:cubicBezTo>
                    <a:pt x="138" y="118"/>
                    <a:pt x="138" y="118"/>
                    <a:pt x="138" y="118"/>
                  </a:cubicBezTo>
                  <a:cubicBezTo>
                    <a:pt x="138" y="118"/>
                    <a:pt x="137" y="118"/>
                    <a:pt x="137" y="118"/>
                  </a:cubicBezTo>
                  <a:cubicBezTo>
                    <a:pt x="137" y="118"/>
                    <a:pt x="137" y="118"/>
                    <a:pt x="137" y="118"/>
                  </a:cubicBezTo>
                  <a:cubicBezTo>
                    <a:pt x="137" y="118"/>
                    <a:pt x="137" y="118"/>
                    <a:pt x="137" y="118"/>
                  </a:cubicBezTo>
                  <a:cubicBezTo>
                    <a:pt x="136" y="118"/>
                    <a:pt x="136" y="119"/>
                    <a:pt x="136" y="119"/>
                  </a:cubicBezTo>
                  <a:cubicBezTo>
                    <a:pt x="136" y="119"/>
                    <a:pt x="136" y="119"/>
                    <a:pt x="136" y="119"/>
                  </a:cubicBezTo>
                  <a:cubicBezTo>
                    <a:pt x="136" y="120"/>
                    <a:pt x="136" y="120"/>
                    <a:pt x="136" y="120"/>
                  </a:cubicBezTo>
                  <a:cubicBezTo>
                    <a:pt x="136" y="120"/>
                    <a:pt x="136" y="121"/>
                    <a:pt x="136" y="121"/>
                  </a:cubicBezTo>
                  <a:cubicBezTo>
                    <a:pt x="136" y="121"/>
                    <a:pt x="136" y="121"/>
                    <a:pt x="136" y="122"/>
                  </a:cubicBezTo>
                  <a:cubicBezTo>
                    <a:pt x="136" y="122"/>
                    <a:pt x="136" y="122"/>
                    <a:pt x="136" y="122"/>
                  </a:cubicBezTo>
                  <a:cubicBezTo>
                    <a:pt x="136" y="123"/>
                    <a:pt x="136" y="123"/>
                    <a:pt x="136" y="123"/>
                  </a:cubicBezTo>
                  <a:cubicBezTo>
                    <a:pt x="136" y="123"/>
                    <a:pt x="136" y="123"/>
                    <a:pt x="136" y="123"/>
                  </a:cubicBezTo>
                  <a:cubicBezTo>
                    <a:pt x="135" y="124"/>
                    <a:pt x="135" y="124"/>
                    <a:pt x="135" y="124"/>
                  </a:cubicBezTo>
                  <a:cubicBezTo>
                    <a:pt x="134" y="125"/>
                    <a:pt x="134" y="125"/>
                    <a:pt x="134" y="125"/>
                  </a:cubicBezTo>
                  <a:cubicBezTo>
                    <a:pt x="134" y="126"/>
                    <a:pt x="134" y="126"/>
                    <a:pt x="134" y="126"/>
                  </a:cubicBezTo>
                  <a:cubicBezTo>
                    <a:pt x="134" y="127"/>
                    <a:pt x="133" y="127"/>
                    <a:pt x="134" y="127"/>
                  </a:cubicBezTo>
                  <a:cubicBezTo>
                    <a:pt x="134" y="127"/>
                    <a:pt x="134" y="128"/>
                    <a:pt x="134" y="128"/>
                  </a:cubicBezTo>
                  <a:cubicBezTo>
                    <a:pt x="134" y="128"/>
                    <a:pt x="134" y="128"/>
                    <a:pt x="134" y="128"/>
                  </a:cubicBezTo>
                  <a:cubicBezTo>
                    <a:pt x="134" y="128"/>
                    <a:pt x="134" y="128"/>
                    <a:pt x="134" y="129"/>
                  </a:cubicBezTo>
                  <a:cubicBezTo>
                    <a:pt x="134" y="129"/>
                    <a:pt x="134" y="129"/>
                    <a:pt x="135" y="129"/>
                  </a:cubicBezTo>
                  <a:cubicBezTo>
                    <a:pt x="135" y="129"/>
                    <a:pt x="135" y="129"/>
                    <a:pt x="135" y="130"/>
                  </a:cubicBezTo>
                  <a:cubicBezTo>
                    <a:pt x="135" y="130"/>
                    <a:pt x="135" y="131"/>
                    <a:pt x="135" y="131"/>
                  </a:cubicBezTo>
                  <a:cubicBezTo>
                    <a:pt x="135" y="132"/>
                    <a:pt x="135" y="132"/>
                    <a:pt x="135" y="133"/>
                  </a:cubicBezTo>
                  <a:cubicBezTo>
                    <a:pt x="135" y="134"/>
                    <a:pt x="134" y="134"/>
                    <a:pt x="134" y="135"/>
                  </a:cubicBezTo>
                  <a:cubicBezTo>
                    <a:pt x="134" y="135"/>
                    <a:pt x="134" y="135"/>
                    <a:pt x="134" y="135"/>
                  </a:cubicBezTo>
                  <a:cubicBezTo>
                    <a:pt x="134" y="136"/>
                    <a:pt x="134" y="136"/>
                    <a:pt x="134" y="136"/>
                  </a:cubicBezTo>
                  <a:cubicBezTo>
                    <a:pt x="134" y="137"/>
                    <a:pt x="134" y="137"/>
                    <a:pt x="134" y="137"/>
                  </a:cubicBezTo>
                  <a:cubicBezTo>
                    <a:pt x="134" y="137"/>
                    <a:pt x="134" y="138"/>
                    <a:pt x="134" y="138"/>
                  </a:cubicBezTo>
                  <a:cubicBezTo>
                    <a:pt x="134" y="138"/>
                    <a:pt x="134" y="138"/>
                    <a:pt x="134" y="139"/>
                  </a:cubicBezTo>
                  <a:cubicBezTo>
                    <a:pt x="134" y="139"/>
                    <a:pt x="134" y="139"/>
                    <a:pt x="134" y="140"/>
                  </a:cubicBezTo>
                  <a:cubicBezTo>
                    <a:pt x="134" y="140"/>
                    <a:pt x="133" y="140"/>
                    <a:pt x="133" y="141"/>
                  </a:cubicBezTo>
                  <a:cubicBezTo>
                    <a:pt x="133" y="141"/>
                    <a:pt x="133" y="141"/>
                    <a:pt x="133" y="142"/>
                  </a:cubicBezTo>
                  <a:cubicBezTo>
                    <a:pt x="133" y="142"/>
                    <a:pt x="132" y="143"/>
                    <a:pt x="132" y="143"/>
                  </a:cubicBezTo>
                  <a:cubicBezTo>
                    <a:pt x="132" y="144"/>
                    <a:pt x="132" y="144"/>
                    <a:pt x="132" y="144"/>
                  </a:cubicBezTo>
                  <a:cubicBezTo>
                    <a:pt x="132" y="145"/>
                    <a:pt x="132" y="145"/>
                    <a:pt x="132" y="146"/>
                  </a:cubicBezTo>
                  <a:cubicBezTo>
                    <a:pt x="132" y="146"/>
                    <a:pt x="132" y="146"/>
                    <a:pt x="132" y="146"/>
                  </a:cubicBezTo>
                  <a:cubicBezTo>
                    <a:pt x="132" y="146"/>
                    <a:pt x="133" y="146"/>
                    <a:pt x="133" y="146"/>
                  </a:cubicBezTo>
                  <a:cubicBezTo>
                    <a:pt x="133" y="147"/>
                    <a:pt x="133" y="147"/>
                    <a:pt x="133" y="147"/>
                  </a:cubicBezTo>
                  <a:cubicBezTo>
                    <a:pt x="133" y="147"/>
                    <a:pt x="133" y="147"/>
                    <a:pt x="133" y="148"/>
                  </a:cubicBezTo>
                  <a:cubicBezTo>
                    <a:pt x="133" y="148"/>
                    <a:pt x="134" y="148"/>
                    <a:pt x="134" y="148"/>
                  </a:cubicBezTo>
                  <a:cubicBezTo>
                    <a:pt x="134" y="149"/>
                    <a:pt x="134" y="149"/>
                    <a:pt x="135" y="150"/>
                  </a:cubicBezTo>
                  <a:cubicBezTo>
                    <a:pt x="135" y="150"/>
                    <a:pt x="135" y="151"/>
                    <a:pt x="136" y="151"/>
                  </a:cubicBezTo>
                  <a:cubicBezTo>
                    <a:pt x="136" y="152"/>
                    <a:pt x="136" y="152"/>
                    <a:pt x="137" y="152"/>
                  </a:cubicBezTo>
                  <a:cubicBezTo>
                    <a:pt x="137" y="153"/>
                    <a:pt x="138" y="153"/>
                    <a:pt x="138" y="153"/>
                  </a:cubicBezTo>
                  <a:cubicBezTo>
                    <a:pt x="138" y="153"/>
                    <a:pt x="138" y="153"/>
                    <a:pt x="138" y="153"/>
                  </a:cubicBezTo>
                  <a:cubicBezTo>
                    <a:pt x="139" y="153"/>
                    <a:pt x="139" y="153"/>
                    <a:pt x="139" y="153"/>
                  </a:cubicBezTo>
                  <a:cubicBezTo>
                    <a:pt x="139" y="153"/>
                    <a:pt x="139" y="153"/>
                    <a:pt x="139" y="153"/>
                  </a:cubicBezTo>
                  <a:cubicBezTo>
                    <a:pt x="139" y="153"/>
                    <a:pt x="139" y="153"/>
                    <a:pt x="139" y="153"/>
                  </a:cubicBezTo>
                  <a:cubicBezTo>
                    <a:pt x="140" y="153"/>
                    <a:pt x="140" y="153"/>
                    <a:pt x="140" y="153"/>
                  </a:cubicBezTo>
                  <a:cubicBezTo>
                    <a:pt x="141" y="153"/>
                    <a:pt x="141" y="153"/>
                    <a:pt x="141" y="153"/>
                  </a:cubicBezTo>
                  <a:cubicBezTo>
                    <a:pt x="142" y="153"/>
                    <a:pt x="142" y="153"/>
                    <a:pt x="142" y="152"/>
                  </a:cubicBezTo>
                  <a:cubicBezTo>
                    <a:pt x="142" y="152"/>
                    <a:pt x="143" y="152"/>
                    <a:pt x="143" y="152"/>
                  </a:cubicBezTo>
                  <a:cubicBezTo>
                    <a:pt x="143" y="152"/>
                    <a:pt x="143" y="152"/>
                    <a:pt x="143" y="152"/>
                  </a:cubicBezTo>
                  <a:cubicBezTo>
                    <a:pt x="143" y="152"/>
                    <a:pt x="143" y="151"/>
                    <a:pt x="143" y="151"/>
                  </a:cubicBezTo>
                  <a:cubicBezTo>
                    <a:pt x="144" y="151"/>
                    <a:pt x="144" y="151"/>
                    <a:pt x="144" y="151"/>
                  </a:cubicBezTo>
                  <a:cubicBezTo>
                    <a:pt x="144" y="151"/>
                    <a:pt x="144" y="151"/>
                    <a:pt x="144" y="151"/>
                  </a:cubicBezTo>
                  <a:cubicBezTo>
                    <a:pt x="144" y="151"/>
                    <a:pt x="144" y="151"/>
                    <a:pt x="144" y="152"/>
                  </a:cubicBezTo>
                  <a:cubicBezTo>
                    <a:pt x="144" y="152"/>
                    <a:pt x="144" y="152"/>
                    <a:pt x="144" y="153"/>
                  </a:cubicBezTo>
                  <a:cubicBezTo>
                    <a:pt x="145" y="153"/>
                    <a:pt x="145" y="154"/>
                    <a:pt x="145" y="154"/>
                  </a:cubicBezTo>
                  <a:cubicBezTo>
                    <a:pt x="145" y="155"/>
                    <a:pt x="145" y="156"/>
                    <a:pt x="145" y="157"/>
                  </a:cubicBezTo>
                  <a:cubicBezTo>
                    <a:pt x="145" y="157"/>
                    <a:pt x="145" y="158"/>
                    <a:pt x="145" y="158"/>
                  </a:cubicBezTo>
                  <a:cubicBezTo>
                    <a:pt x="144" y="159"/>
                    <a:pt x="144" y="159"/>
                    <a:pt x="144" y="159"/>
                  </a:cubicBezTo>
                  <a:cubicBezTo>
                    <a:pt x="144" y="159"/>
                    <a:pt x="144" y="160"/>
                    <a:pt x="144" y="160"/>
                  </a:cubicBezTo>
                  <a:cubicBezTo>
                    <a:pt x="144" y="160"/>
                    <a:pt x="143" y="160"/>
                    <a:pt x="143" y="160"/>
                  </a:cubicBezTo>
                  <a:cubicBezTo>
                    <a:pt x="143" y="160"/>
                    <a:pt x="143" y="160"/>
                    <a:pt x="143" y="160"/>
                  </a:cubicBezTo>
                  <a:cubicBezTo>
                    <a:pt x="143" y="160"/>
                    <a:pt x="142" y="160"/>
                    <a:pt x="142" y="160"/>
                  </a:cubicBezTo>
                  <a:cubicBezTo>
                    <a:pt x="142" y="161"/>
                    <a:pt x="141" y="161"/>
                    <a:pt x="141" y="161"/>
                  </a:cubicBezTo>
                  <a:cubicBezTo>
                    <a:pt x="141" y="161"/>
                    <a:pt x="140" y="161"/>
                    <a:pt x="140" y="161"/>
                  </a:cubicBezTo>
                  <a:cubicBezTo>
                    <a:pt x="140" y="161"/>
                    <a:pt x="140" y="161"/>
                    <a:pt x="139" y="161"/>
                  </a:cubicBezTo>
                  <a:cubicBezTo>
                    <a:pt x="139" y="161"/>
                    <a:pt x="139" y="161"/>
                    <a:pt x="139" y="161"/>
                  </a:cubicBezTo>
                  <a:cubicBezTo>
                    <a:pt x="139" y="161"/>
                    <a:pt x="138" y="160"/>
                    <a:pt x="138" y="160"/>
                  </a:cubicBezTo>
                  <a:cubicBezTo>
                    <a:pt x="138" y="160"/>
                    <a:pt x="138" y="160"/>
                    <a:pt x="138" y="160"/>
                  </a:cubicBezTo>
                  <a:cubicBezTo>
                    <a:pt x="138" y="160"/>
                    <a:pt x="137" y="159"/>
                    <a:pt x="137" y="159"/>
                  </a:cubicBezTo>
                  <a:cubicBezTo>
                    <a:pt x="136" y="158"/>
                    <a:pt x="136" y="157"/>
                    <a:pt x="136" y="157"/>
                  </a:cubicBezTo>
                  <a:cubicBezTo>
                    <a:pt x="135" y="156"/>
                    <a:pt x="135" y="155"/>
                    <a:pt x="135" y="155"/>
                  </a:cubicBezTo>
                  <a:cubicBezTo>
                    <a:pt x="135" y="154"/>
                    <a:pt x="135" y="154"/>
                    <a:pt x="135" y="153"/>
                  </a:cubicBezTo>
                  <a:cubicBezTo>
                    <a:pt x="135" y="153"/>
                    <a:pt x="135" y="153"/>
                    <a:pt x="134" y="152"/>
                  </a:cubicBezTo>
                  <a:cubicBezTo>
                    <a:pt x="134" y="152"/>
                    <a:pt x="133" y="152"/>
                    <a:pt x="133" y="152"/>
                  </a:cubicBezTo>
                  <a:cubicBezTo>
                    <a:pt x="132" y="152"/>
                    <a:pt x="131" y="151"/>
                    <a:pt x="130" y="151"/>
                  </a:cubicBezTo>
                  <a:cubicBezTo>
                    <a:pt x="130" y="151"/>
                    <a:pt x="129" y="151"/>
                    <a:pt x="128" y="151"/>
                  </a:cubicBezTo>
                  <a:cubicBezTo>
                    <a:pt x="127" y="151"/>
                    <a:pt x="127" y="151"/>
                    <a:pt x="127" y="151"/>
                  </a:cubicBezTo>
                  <a:cubicBezTo>
                    <a:pt x="127" y="151"/>
                    <a:pt x="126" y="150"/>
                    <a:pt x="126" y="150"/>
                  </a:cubicBezTo>
                  <a:cubicBezTo>
                    <a:pt x="125" y="150"/>
                    <a:pt x="125" y="149"/>
                    <a:pt x="125" y="149"/>
                  </a:cubicBezTo>
                  <a:cubicBezTo>
                    <a:pt x="124" y="148"/>
                    <a:pt x="124" y="147"/>
                    <a:pt x="124" y="147"/>
                  </a:cubicBezTo>
                  <a:cubicBezTo>
                    <a:pt x="124" y="147"/>
                    <a:pt x="124" y="146"/>
                    <a:pt x="123" y="146"/>
                  </a:cubicBezTo>
                  <a:cubicBezTo>
                    <a:pt x="123" y="146"/>
                    <a:pt x="123" y="146"/>
                    <a:pt x="123" y="146"/>
                  </a:cubicBezTo>
                  <a:cubicBezTo>
                    <a:pt x="123" y="146"/>
                    <a:pt x="123" y="146"/>
                    <a:pt x="123" y="146"/>
                  </a:cubicBezTo>
                  <a:cubicBezTo>
                    <a:pt x="123" y="146"/>
                    <a:pt x="123" y="146"/>
                    <a:pt x="122" y="146"/>
                  </a:cubicBezTo>
                  <a:cubicBezTo>
                    <a:pt x="122" y="146"/>
                    <a:pt x="122" y="146"/>
                    <a:pt x="121" y="146"/>
                  </a:cubicBezTo>
                  <a:cubicBezTo>
                    <a:pt x="121" y="146"/>
                    <a:pt x="121" y="146"/>
                    <a:pt x="121" y="147"/>
                  </a:cubicBezTo>
                  <a:cubicBezTo>
                    <a:pt x="120" y="147"/>
                    <a:pt x="120" y="147"/>
                    <a:pt x="120" y="148"/>
                  </a:cubicBezTo>
                  <a:cubicBezTo>
                    <a:pt x="120" y="148"/>
                    <a:pt x="120" y="148"/>
                    <a:pt x="120" y="148"/>
                  </a:cubicBezTo>
                  <a:cubicBezTo>
                    <a:pt x="120" y="149"/>
                    <a:pt x="120" y="149"/>
                    <a:pt x="119" y="149"/>
                  </a:cubicBezTo>
                  <a:cubicBezTo>
                    <a:pt x="119" y="149"/>
                    <a:pt x="119" y="149"/>
                    <a:pt x="119" y="149"/>
                  </a:cubicBezTo>
                  <a:cubicBezTo>
                    <a:pt x="118" y="149"/>
                    <a:pt x="118" y="149"/>
                    <a:pt x="118" y="149"/>
                  </a:cubicBezTo>
                  <a:cubicBezTo>
                    <a:pt x="117" y="149"/>
                    <a:pt x="117" y="149"/>
                    <a:pt x="116" y="149"/>
                  </a:cubicBezTo>
                  <a:cubicBezTo>
                    <a:pt x="116" y="149"/>
                    <a:pt x="116" y="149"/>
                    <a:pt x="116" y="149"/>
                  </a:cubicBezTo>
                  <a:cubicBezTo>
                    <a:pt x="116" y="149"/>
                    <a:pt x="115" y="149"/>
                    <a:pt x="115" y="149"/>
                  </a:cubicBezTo>
                  <a:cubicBezTo>
                    <a:pt x="115" y="149"/>
                    <a:pt x="115" y="148"/>
                    <a:pt x="114" y="148"/>
                  </a:cubicBezTo>
                  <a:cubicBezTo>
                    <a:pt x="114" y="148"/>
                    <a:pt x="114" y="148"/>
                    <a:pt x="113" y="148"/>
                  </a:cubicBezTo>
                  <a:cubicBezTo>
                    <a:pt x="113" y="148"/>
                    <a:pt x="113" y="148"/>
                    <a:pt x="112" y="147"/>
                  </a:cubicBezTo>
                  <a:cubicBezTo>
                    <a:pt x="112" y="147"/>
                    <a:pt x="112" y="147"/>
                    <a:pt x="111" y="147"/>
                  </a:cubicBezTo>
                  <a:cubicBezTo>
                    <a:pt x="111" y="147"/>
                    <a:pt x="111" y="147"/>
                    <a:pt x="111" y="147"/>
                  </a:cubicBezTo>
                  <a:cubicBezTo>
                    <a:pt x="110" y="147"/>
                    <a:pt x="110" y="147"/>
                    <a:pt x="110" y="147"/>
                  </a:cubicBezTo>
                  <a:cubicBezTo>
                    <a:pt x="110" y="147"/>
                    <a:pt x="110" y="147"/>
                    <a:pt x="110"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8" y="147"/>
                    <a:pt x="108" y="147"/>
                  </a:cubicBezTo>
                  <a:cubicBezTo>
                    <a:pt x="108" y="147"/>
                    <a:pt x="108" y="147"/>
                    <a:pt x="108" y="147"/>
                  </a:cubicBezTo>
                  <a:cubicBezTo>
                    <a:pt x="108" y="146"/>
                    <a:pt x="108" y="146"/>
                    <a:pt x="108" y="146"/>
                  </a:cubicBezTo>
                  <a:cubicBezTo>
                    <a:pt x="108" y="146"/>
                    <a:pt x="108" y="146"/>
                    <a:pt x="108" y="146"/>
                  </a:cubicBezTo>
                  <a:cubicBezTo>
                    <a:pt x="107" y="145"/>
                    <a:pt x="107" y="145"/>
                    <a:pt x="107" y="145"/>
                  </a:cubicBezTo>
                  <a:cubicBezTo>
                    <a:pt x="107" y="144"/>
                    <a:pt x="107" y="144"/>
                    <a:pt x="107" y="144"/>
                  </a:cubicBezTo>
                  <a:cubicBezTo>
                    <a:pt x="107" y="144"/>
                    <a:pt x="107" y="143"/>
                    <a:pt x="107" y="143"/>
                  </a:cubicBezTo>
                  <a:cubicBezTo>
                    <a:pt x="107" y="143"/>
                    <a:pt x="107" y="143"/>
                    <a:pt x="107" y="143"/>
                  </a:cubicBezTo>
                  <a:cubicBezTo>
                    <a:pt x="107" y="143"/>
                    <a:pt x="107" y="143"/>
                    <a:pt x="107" y="143"/>
                  </a:cubicBezTo>
                  <a:cubicBezTo>
                    <a:pt x="107" y="143"/>
                    <a:pt x="107" y="143"/>
                    <a:pt x="107" y="143"/>
                  </a:cubicBezTo>
                  <a:cubicBezTo>
                    <a:pt x="107" y="142"/>
                    <a:pt x="107" y="142"/>
                    <a:pt x="107" y="142"/>
                  </a:cubicBezTo>
                  <a:cubicBezTo>
                    <a:pt x="107" y="142"/>
                    <a:pt x="107" y="142"/>
                    <a:pt x="107" y="142"/>
                  </a:cubicBezTo>
                  <a:cubicBezTo>
                    <a:pt x="107" y="142"/>
                    <a:pt x="107" y="142"/>
                    <a:pt x="106" y="142"/>
                  </a:cubicBezTo>
                  <a:cubicBezTo>
                    <a:pt x="106" y="142"/>
                    <a:pt x="106" y="142"/>
                    <a:pt x="106" y="142"/>
                  </a:cubicBezTo>
                  <a:cubicBezTo>
                    <a:pt x="106" y="142"/>
                    <a:pt x="106" y="142"/>
                    <a:pt x="106" y="142"/>
                  </a:cubicBezTo>
                  <a:cubicBezTo>
                    <a:pt x="105" y="142"/>
                    <a:pt x="105" y="142"/>
                    <a:pt x="104" y="142"/>
                  </a:cubicBezTo>
                  <a:cubicBezTo>
                    <a:pt x="104" y="142"/>
                    <a:pt x="104" y="142"/>
                    <a:pt x="103" y="142"/>
                  </a:cubicBezTo>
                  <a:cubicBezTo>
                    <a:pt x="103" y="142"/>
                    <a:pt x="102" y="143"/>
                    <a:pt x="102" y="143"/>
                  </a:cubicBezTo>
                  <a:cubicBezTo>
                    <a:pt x="102" y="143"/>
                    <a:pt x="101" y="143"/>
                    <a:pt x="101" y="143"/>
                  </a:cubicBezTo>
                  <a:cubicBezTo>
                    <a:pt x="101" y="143"/>
                    <a:pt x="101" y="143"/>
                    <a:pt x="101" y="143"/>
                  </a:cubicBezTo>
                  <a:cubicBezTo>
                    <a:pt x="101" y="143"/>
                    <a:pt x="101" y="143"/>
                    <a:pt x="101" y="143"/>
                  </a:cubicBezTo>
                  <a:cubicBezTo>
                    <a:pt x="101" y="143"/>
                    <a:pt x="101" y="143"/>
                    <a:pt x="101" y="143"/>
                  </a:cubicBezTo>
                  <a:cubicBezTo>
                    <a:pt x="101" y="143"/>
                    <a:pt x="101" y="143"/>
                    <a:pt x="101" y="143"/>
                  </a:cubicBezTo>
                  <a:cubicBezTo>
                    <a:pt x="101" y="143"/>
                    <a:pt x="100" y="143"/>
                    <a:pt x="100" y="143"/>
                  </a:cubicBezTo>
                  <a:cubicBezTo>
                    <a:pt x="100" y="143"/>
                    <a:pt x="100" y="143"/>
                    <a:pt x="100" y="143"/>
                  </a:cubicBezTo>
                  <a:cubicBezTo>
                    <a:pt x="100" y="142"/>
                    <a:pt x="100" y="142"/>
                    <a:pt x="100" y="142"/>
                  </a:cubicBezTo>
                  <a:cubicBezTo>
                    <a:pt x="100" y="142"/>
                    <a:pt x="100" y="142"/>
                    <a:pt x="99" y="141"/>
                  </a:cubicBezTo>
                  <a:cubicBezTo>
                    <a:pt x="99" y="141"/>
                    <a:pt x="99" y="141"/>
                    <a:pt x="99" y="141"/>
                  </a:cubicBezTo>
                  <a:cubicBezTo>
                    <a:pt x="99" y="141"/>
                    <a:pt x="99" y="141"/>
                    <a:pt x="99" y="140"/>
                  </a:cubicBezTo>
                  <a:cubicBezTo>
                    <a:pt x="99" y="140"/>
                    <a:pt x="98" y="140"/>
                    <a:pt x="98" y="140"/>
                  </a:cubicBezTo>
                  <a:cubicBezTo>
                    <a:pt x="98" y="139"/>
                    <a:pt x="97" y="139"/>
                    <a:pt x="97" y="139"/>
                  </a:cubicBezTo>
                  <a:cubicBezTo>
                    <a:pt x="97" y="139"/>
                    <a:pt x="97" y="139"/>
                    <a:pt x="97" y="139"/>
                  </a:cubicBezTo>
                  <a:cubicBezTo>
                    <a:pt x="97" y="139"/>
                    <a:pt x="96" y="139"/>
                    <a:pt x="96" y="139"/>
                  </a:cubicBezTo>
                  <a:cubicBezTo>
                    <a:pt x="96" y="139"/>
                    <a:pt x="96" y="139"/>
                    <a:pt x="96" y="139"/>
                  </a:cubicBezTo>
                  <a:cubicBezTo>
                    <a:pt x="96" y="139"/>
                    <a:pt x="96" y="139"/>
                    <a:pt x="96" y="139"/>
                  </a:cubicBezTo>
                  <a:cubicBezTo>
                    <a:pt x="95" y="139"/>
                    <a:pt x="95" y="139"/>
                    <a:pt x="95" y="139"/>
                  </a:cubicBezTo>
                  <a:cubicBezTo>
                    <a:pt x="95" y="139"/>
                    <a:pt x="95" y="139"/>
                    <a:pt x="95" y="139"/>
                  </a:cubicBezTo>
                  <a:cubicBezTo>
                    <a:pt x="95" y="139"/>
                    <a:pt x="95" y="139"/>
                    <a:pt x="95" y="139"/>
                  </a:cubicBezTo>
                  <a:cubicBezTo>
                    <a:pt x="95" y="139"/>
                    <a:pt x="94" y="139"/>
                    <a:pt x="94" y="139"/>
                  </a:cubicBezTo>
                  <a:cubicBezTo>
                    <a:pt x="94" y="139"/>
                    <a:pt x="94" y="139"/>
                    <a:pt x="93" y="139"/>
                  </a:cubicBezTo>
                  <a:cubicBezTo>
                    <a:pt x="93" y="139"/>
                    <a:pt x="92" y="139"/>
                    <a:pt x="92" y="140"/>
                  </a:cubicBezTo>
                  <a:cubicBezTo>
                    <a:pt x="92" y="140"/>
                    <a:pt x="91" y="140"/>
                    <a:pt x="91" y="140"/>
                  </a:cubicBezTo>
                  <a:cubicBezTo>
                    <a:pt x="91" y="140"/>
                    <a:pt x="90" y="140"/>
                    <a:pt x="90" y="140"/>
                  </a:cubicBezTo>
                  <a:cubicBezTo>
                    <a:pt x="90" y="140"/>
                    <a:pt x="90" y="140"/>
                    <a:pt x="90" y="140"/>
                  </a:cubicBezTo>
                  <a:cubicBezTo>
                    <a:pt x="90" y="140"/>
                    <a:pt x="89" y="140"/>
                    <a:pt x="89" y="140"/>
                  </a:cubicBezTo>
                  <a:cubicBezTo>
                    <a:pt x="89" y="140"/>
                    <a:pt x="89" y="140"/>
                    <a:pt x="89" y="140"/>
                  </a:cubicBezTo>
                  <a:cubicBezTo>
                    <a:pt x="89" y="140"/>
                    <a:pt x="89" y="140"/>
                    <a:pt x="89" y="140"/>
                  </a:cubicBezTo>
                  <a:cubicBezTo>
                    <a:pt x="88" y="140"/>
                    <a:pt x="88" y="140"/>
                    <a:pt x="88" y="140"/>
                  </a:cubicBezTo>
                  <a:cubicBezTo>
                    <a:pt x="88" y="140"/>
                    <a:pt x="88" y="140"/>
                    <a:pt x="88" y="140"/>
                  </a:cubicBezTo>
                  <a:cubicBezTo>
                    <a:pt x="88" y="140"/>
                    <a:pt x="87" y="140"/>
                    <a:pt x="87" y="140"/>
                  </a:cubicBezTo>
                  <a:cubicBezTo>
                    <a:pt x="87" y="140"/>
                    <a:pt x="87" y="140"/>
                    <a:pt x="87" y="140"/>
                  </a:cubicBezTo>
                  <a:cubicBezTo>
                    <a:pt x="87" y="140"/>
                    <a:pt x="86" y="140"/>
                    <a:pt x="86" y="140"/>
                  </a:cubicBezTo>
                  <a:cubicBezTo>
                    <a:pt x="86" y="140"/>
                    <a:pt x="85" y="140"/>
                    <a:pt x="85" y="140"/>
                  </a:cubicBezTo>
                  <a:cubicBezTo>
                    <a:pt x="85" y="140"/>
                    <a:pt x="85" y="140"/>
                    <a:pt x="84" y="141"/>
                  </a:cubicBezTo>
                  <a:cubicBezTo>
                    <a:pt x="84" y="141"/>
                    <a:pt x="84" y="141"/>
                    <a:pt x="84" y="141"/>
                  </a:cubicBezTo>
                  <a:cubicBezTo>
                    <a:pt x="84" y="141"/>
                    <a:pt x="84" y="141"/>
                    <a:pt x="83" y="141"/>
                  </a:cubicBezTo>
                  <a:cubicBezTo>
                    <a:pt x="83" y="142"/>
                    <a:pt x="83" y="142"/>
                    <a:pt x="83" y="142"/>
                  </a:cubicBezTo>
                  <a:cubicBezTo>
                    <a:pt x="83" y="142"/>
                    <a:pt x="83" y="142"/>
                    <a:pt x="83" y="142"/>
                  </a:cubicBezTo>
                  <a:cubicBezTo>
                    <a:pt x="83" y="142"/>
                    <a:pt x="83" y="142"/>
                    <a:pt x="83" y="142"/>
                  </a:cubicBezTo>
                  <a:cubicBezTo>
                    <a:pt x="83" y="142"/>
                    <a:pt x="83" y="142"/>
                    <a:pt x="83" y="142"/>
                  </a:cubicBezTo>
                  <a:cubicBezTo>
                    <a:pt x="83" y="142"/>
                    <a:pt x="83" y="142"/>
                    <a:pt x="83" y="142"/>
                  </a:cubicBezTo>
                  <a:cubicBezTo>
                    <a:pt x="83" y="142"/>
                    <a:pt x="83" y="142"/>
                    <a:pt x="83" y="142"/>
                  </a:cubicBezTo>
                  <a:cubicBezTo>
                    <a:pt x="83" y="142"/>
                    <a:pt x="83" y="142"/>
                    <a:pt x="83" y="142"/>
                  </a:cubicBezTo>
                  <a:cubicBezTo>
                    <a:pt x="82" y="142"/>
                    <a:pt x="82" y="142"/>
                    <a:pt x="82" y="141"/>
                  </a:cubicBezTo>
                  <a:cubicBezTo>
                    <a:pt x="82" y="141"/>
                    <a:pt x="82" y="141"/>
                    <a:pt x="82" y="140"/>
                  </a:cubicBezTo>
                  <a:cubicBezTo>
                    <a:pt x="82" y="140"/>
                    <a:pt x="82" y="139"/>
                    <a:pt x="82" y="139"/>
                  </a:cubicBezTo>
                  <a:cubicBezTo>
                    <a:pt x="82" y="138"/>
                    <a:pt x="83" y="137"/>
                    <a:pt x="83" y="136"/>
                  </a:cubicBezTo>
                  <a:cubicBezTo>
                    <a:pt x="83" y="136"/>
                    <a:pt x="83" y="136"/>
                    <a:pt x="83" y="136"/>
                  </a:cubicBezTo>
                  <a:cubicBezTo>
                    <a:pt x="83" y="135"/>
                    <a:pt x="83" y="134"/>
                    <a:pt x="83" y="134"/>
                  </a:cubicBezTo>
                  <a:cubicBezTo>
                    <a:pt x="82" y="133"/>
                    <a:pt x="82" y="132"/>
                    <a:pt x="82" y="132"/>
                  </a:cubicBezTo>
                  <a:cubicBezTo>
                    <a:pt x="81" y="131"/>
                    <a:pt x="81" y="130"/>
                    <a:pt x="80" y="130"/>
                  </a:cubicBezTo>
                  <a:cubicBezTo>
                    <a:pt x="79" y="129"/>
                    <a:pt x="79" y="129"/>
                    <a:pt x="79" y="128"/>
                  </a:cubicBezTo>
                  <a:cubicBezTo>
                    <a:pt x="78" y="128"/>
                    <a:pt x="78" y="128"/>
                    <a:pt x="78" y="127"/>
                  </a:cubicBezTo>
                  <a:cubicBezTo>
                    <a:pt x="78" y="127"/>
                    <a:pt x="78" y="126"/>
                    <a:pt x="78" y="126"/>
                  </a:cubicBezTo>
                  <a:cubicBezTo>
                    <a:pt x="78" y="125"/>
                    <a:pt x="79" y="124"/>
                    <a:pt x="79" y="124"/>
                  </a:cubicBezTo>
                  <a:cubicBezTo>
                    <a:pt x="79" y="123"/>
                    <a:pt x="79" y="122"/>
                    <a:pt x="79" y="122"/>
                  </a:cubicBezTo>
                  <a:cubicBezTo>
                    <a:pt x="79" y="121"/>
                    <a:pt x="80" y="120"/>
                    <a:pt x="80" y="120"/>
                  </a:cubicBezTo>
                  <a:cubicBezTo>
                    <a:pt x="80" y="119"/>
                    <a:pt x="80" y="119"/>
                    <a:pt x="80" y="118"/>
                  </a:cubicBezTo>
                  <a:cubicBezTo>
                    <a:pt x="80" y="118"/>
                    <a:pt x="80" y="117"/>
                    <a:pt x="80" y="117"/>
                  </a:cubicBezTo>
                  <a:cubicBezTo>
                    <a:pt x="80" y="117"/>
                    <a:pt x="80" y="116"/>
                    <a:pt x="80" y="116"/>
                  </a:cubicBezTo>
                  <a:cubicBezTo>
                    <a:pt x="79" y="116"/>
                    <a:pt x="79" y="116"/>
                    <a:pt x="79" y="115"/>
                  </a:cubicBezTo>
                  <a:cubicBezTo>
                    <a:pt x="79" y="115"/>
                    <a:pt x="79" y="115"/>
                    <a:pt x="79" y="114"/>
                  </a:cubicBezTo>
                  <a:cubicBezTo>
                    <a:pt x="79" y="113"/>
                    <a:pt x="78" y="113"/>
                    <a:pt x="78" y="112"/>
                  </a:cubicBezTo>
                  <a:cubicBezTo>
                    <a:pt x="78" y="111"/>
                    <a:pt x="78" y="111"/>
                    <a:pt x="78" y="110"/>
                  </a:cubicBezTo>
                  <a:cubicBezTo>
                    <a:pt x="78" y="110"/>
                    <a:pt x="78" y="109"/>
                    <a:pt x="78" y="109"/>
                  </a:cubicBezTo>
                  <a:cubicBezTo>
                    <a:pt x="78" y="109"/>
                    <a:pt x="78" y="109"/>
                    <a:pt x="78" y="108"/>
                  </a:cubicBezTo>
                  <a:cubicBezTo>
                    <a:pt x="78" y="108"/>
                    <a:pt x="78" y="108"/>
                    <a:pt x="78" y="108"/>
                  </a:cubicBezTo>
                  <a:cubicBezTo>
                    <a:pt x="77" y="108"/>
                    <a:pt x="77" y="108"/>
                    <a:pt x="77" y="108"/>
                  </a:cubicBezTo>
                  <a:cubicBezTo>
                    <a:pt x="76" y="108"/>
                    <a:pt x="76" y="108"/>
                    <a:pt x="76" y="108"/>
                  </a:cubicBezTo>
                  <a:cubicBezTo>
                    <a:pt x="76" y="108"/>
                    <a:pt x="76" y="108"/>
                    <a:pt x="76" y="108"/>
                  </a:cubicBezTo>
                  <a:cubicBezTo>
                    <a:pt x="76" y="108"/>
                    <a:pt x="76" y="108"/>
                    <a:pt x="76" y="108"/>
                  </a:cubicBezTo>
                  <a:cubicBezTo>
                    <a:pt x="75" y="108"/>
                    <a:pt x="75" y="108"/>
                    <a:pt x="75" y="108"/>
                  </a:cubicBezTo>
                  <a:cubicBezTo>
                    <a:pt x="75" y="108"/>
                    <a:pt x="75" y="108"/>
                    <a:pt x="74" y="108"/>
                  </a:cubicBezTo>
                  <a:cubicBezTo>
                    <a:pt x="74" y="108"/>
                    <a:pt x="74" y="108"/>
                    <a:pt x="74" y="108"/>
                  </a:cubicBezTo>
                  <a:cubicBezTo>
                    <a:pt x="74" y="108"/>
                    <a:pt x="73" y="108"/>
                    <a:pt x="73" y="108"/>
                  </a:cubicBezTo>
                  <a:cubicBezTo>
                    <a:pt x="73" y="108"/>
                    <a:pt x="72" y="108"/>
                    <a:pt x="72" y="108"/>
                  </a:cubicBezTo>
                  <a:cubicBezTo>
                    <a:pt x="71" y="108"/>
                    <a:pt x="71" y="108"/>
                    <a:pt x="70" y="108"/>
                  </a:cubicBezTo>
                  <a:cubicBezTo>
                    <a:pt x="70" y="108"/>
                    <a:pt x="69" y="108"/>
                    <a:pt x="69" y="108"/>
                  </a:cubicBezTo>
                  <a:cubicBezTo>
                    <a:pt x="69" y="107"/>
                    <a:pt x="69" y="107"/>
                    <a:pt x="69" y="107"/>
                  </a:cubicBezTo>
                  <a:cubicBezTo>
                    <a:pt x="69" y="107"/>
                    <a:pt x="69" y="107"/>
                    <a:pt x="68" y="107"/>
                  </a:cubicBezTo>
                  <a:cubicBezTo>
                    <a:pt x="68" y="106"/>
                    <a:pt x="68" y="106"/>
                    <a:pt x="68" y="106"/>
                  </a:cubicBezTo>
                  <a:cubicBezTo>
                    <a:pt x="68" y="106"/>
                    <a:pt x="68" y="106"/>
                    <a:pt x="68" y="106"/>
                  </a:cubicBezTo>
                  <a:cubicBezTo>
                    <a:pt x="68" y="106"/>
                    <a:pt x="68" y="106"/>
                    <a:pt x="68" y="106"/>
                  </a:cubicBezTo>
                  <a:cubicBezTo>
                    <a:pt x="68" y="106"/>
                    <a:pt x="67" y="106"/>
                    <a:pt x="67" y="106"/>
                  </a:cubicBezTo>
                  <a:cubicBezTo>
                    <a:pt x="66" y="106"/>
                    <a:pt x="66" y="106"/>
                    <a:pt x="65" y="106"/>
                  </a:cubicBezTo>
                  <a:cubicBezTo>
                    <a:pt x="65" y="106"/>
                    <a:pt x="64" y="106"/>
                    <a:pt x="64" y="106"/>
                  </a:cubicBezTo>
                  <a:cubicBezTo>
                    <a:pt x="64" y="106"/>
                    <a:pt x="63" y="106"/>
                    <a:pt x="63" y="106"/>
                  </a:cubicBezTo>
                  <a:cubicBezTo>
                    <a:pt x="63" y="106"/>
                    <a:pt x="63" y="106"/>
                    <a:pt x="62" y="106"/>
                  </a:cubicBezTo>
                  <a:cubicBezTo>
                    <a:pt x="62" y="106"/>
                    <a:pt x="62" y="106"/>
                    <a:pt x="62" y="106"/>
                  </a:cubicBezTo>
                  <a:cubicBezTo>
                    <a:pt x="61" y="106"/>
                    <a:pt x="61" y="106"/>
                    <a:pt x="61" y="106"/>
                  </a:cubicBezTo>
                  <a:cubicBezTo>
                    <a:pt x="61" y="107"/>
                    <a:pt x="60" y="107"/>
                    <a:pt x="60" y="107"/>
                  </a:cubicBezTo>
                  <a:cubicBezTo>
                    <a:pt x="60" y="108"/>
                    <a:pt x="60" y="108"/>
                    <a:pt x="59" y="108"/>
                  </a:cubicBezTo>
                  <a:cubicBezTo>
                    <a:pt x="59" y="109"/>
                    <a:pt x="59" y="109"/>
                    <a:pt x="59" y="110"/>
                  </a:cubicBezTo>
                  <a:cubicBezTo>
                    <a:pt x="59" y="110"/>
                    <a:pt x="59" y="111"/>
                    <a:pt x="59" y="111"/>
                  </a:cubicBezTo>
                  <a:cubicBezTo>
                    <a:pt x="59" y="112"/>
                    <a:pt x="59" y="112"/>
                    <a:pt x="59" y="112"/>
                  </a:cubicBezTo>
                  <a:cubicBezTo>
                    <a:pt x="58" y="112"/>
                    <a:pt x="58" y="113"/>
                    <a:pt x="58" y="113"/>
                  </a:cubicBezTo>
                  <a:cubicBezTo>
                    <a:pt x="58" y="113"/>
                    <a:pt x="58" y="113"/>
                    <a:pt x="58" y="114"/>
                  </a:cubicBezTo>
                  <a:cubicBezTo>
                    <a:pt x="58" y="114"/>
                    <a:pt x="58" y="114"/>
                    <a:pt x="58" y="114"/>
                  </a:cubicBezTo>
                  <a:cubicBezTo>
                    <a:pt x="58" y="114"/>
                    <a:pt x="58" y="114"/>
                    <a:pt x="58" y="114"/>
                  </a:cubicBezTo>
                  <a:cubicBezTo>
                    <a:pt x="58" y="114"/>
                    <a:pt x="58" y="114"/>
                    <a:pt x="57" y="114"/>
                  </a:cubicBezTo>
                  <a:cubicBezTo>
                    <a:pt x="57" y="114"/>
                    <a:pt x="57" y="114"/>
                    <a:pt x="57" y="114"/>
                  </a:cubicBezTo>
                  <a:cubicBezTo>
                    <a:pt x="57" y="114"/>
                    <a:pt x="57" y="114"/>
                    <a:pt x="57" y="114"/>
                  </a:cubicBezTo>
                  <a:cubicBezTo>
                    <a:pt x="56" y="114"/>
                    <a:pt x="56" y="114"/>
                    <a:pt x="55" y="114"/>
                  </a:cubicBezTo>
                  <a:cubicBezTo>
                    <a:pt x="54" y="114"/>
                    <a:pt x="54" y="114"/>
                    <a:pt x="53" y="114"/>
                  </a:cubicBezTo>
                  <a:cubicBezTo>
                    <a:pt x="52" y="114"/>
                    <a:pt x="51" y="115"/>
                    <a:pt x="50" y="115"/>
                  </a:cubicBezTo>
                  <a:cubicBezTo>
                    <a:pt x="50" y="115"/>
                    <a:pt x="49" y="115"/>
                    <a:pt x="48" y="115"/>
                  </a:cubicBezTo>
                  <a:cubicBezTo>
                    <a:pt x="48" y="115"/>
                    <a:pt x="48" y="116"/>
                    <a:pt x="47" y="116"/>
                  </a:cubicBezTo>
                  <a:cubicBezTo>
                    <a:pt x="47" y="116"/>
                    <a:pt x="47" y="116"/>
                    <a:pt x="47" y="116"/>
                  </a:cubicBezTo>
                  <a:cubicBezTo>
                    <a:pt x="47" y="116"/>
                    <a:pt x="47" y="116"/>
                    <a:pt x="47" y="116"/>
                  </a:cubicBezTo>
                  <a:cubicBezTo>
                    <a:pt x="46" y="116"/>
                    <a:pt x="46" y="116"/>
                    <a:pt x="46" y="116"/>
                  </a:cubicBezTo>
                  <a:cubicBezTo>
                    <a:pt x="46" y="116"/>
                    <a:pt x="45" y="116"/>
                    <a:pt x="45" y="115"/>
                  </a:cubicBezTo>
                  <a:cubicBezTo>
                    <a:pt x="44" y="115"/>
                    <a:pt x="44" y="115"/>
                    <a:pt x="44" y="115"/>
                  </a:cubicBezTo>
                  <a:cubicBezTo>
                    <a:pt x="43" y="114"/>
                    <a:pt x="43" y="114"/>
                    <a:pt x="43" y="113"/>
                  </a:cubicBezTo>
                  <a:cubicBezTo>
                    <a:pt x="42" y="112"/>
                    <a:pt x="42" y="111"/>
                    <a:pt x="41" y="110"/>
                  </a:cubicBezTo>
                  <a:cubicBezTo>
                    <a:pt x="41" y="110"/>
                    <a:pt x="41" y="109"/>
                    <a:pt x="41" y="109"/>
                  </a:cubicBezTo>
                  <a:cubicBezTo>
                    <a:pt x="40" y="109"/>
                    <a:pt x="40" y="108"/>
                    <a:pt x="40" y="108"/>
                  </a:cubicBezTo>
                  <a:cubicBezTo>
                    <a:pt x="40" y="108"/>
                    <a:pt x="39" y="107"/>
                    <a:pt x="39" y="107"/>
                  </a:cubicBezTo>
                  <a:cubicBezTo>
                    <a:pt x="39" y="107"/>
                    <a:pt x="39" y="107"/>
                    <a:pt x="39" y="107"/>
                  </a:cubicBezTo>
                  <a:cubicBezTo>
                    <a:pt x="38" y="107"/>
                    <a:pt x="38" y="106"/>
                    <a:pt x="38" y="106"/>
                  </a:cubicBezTo>
                  <a:cubicBezTo>
                    <a:pt x="38" y="106"/>
                    <a:pt x="38" y="106"/>
                    <a:pt x="38" y="106"/>
                  </a:cubicBezTo>
                  <a:cubicBezTo>
                    <a:pt x="38" y="106"/>
                    <a:pt x="38" y="105"/>
                    <a:pt x="38" y="105"/>
                  </a:cubicBezTo>
                  <a:cubicBezTo>
                    <a:pt x="38" y="105"/>
                    <a:pt x="38" y="105"/>
                    <a:pt x="38" y="104"/>
                  </a:cubicBezTo>
                  <a:cubicBezTo>
                    <a:pt x="38" y="103"/>
                    <a:pt x="38" y="102"/>
                    <a:pt x="38" y="102"/>
                  </a:cubicBezTo>
                  <a:cubicBezTo>
                    <a:pt x="38" y="101"/>
                    <a:pt x="38" y="100"/>
                    <a:pt x="38" y="99"/>
                  </a:cubicBezTo>
                  <a:cubicBezTo>
                    <a:pt x="37" y="99"/>
                    <a:pt x="37" y="98"/>
                    <a:pt x="37" y="97"/>
                  </a:cubicBezTo>
                  <a:cubicBezTo>
                    <a:pt x="37" y="97"/>
                    <a:pt x="36" y="97"/>
                    <a:pt x="36" y="97"/>
                  </a:cubicBezTo>
                  <a:cubicBezTo>
                    <a:pt x="36" y="97"/>
                    <a:pt x="36" y="97"/>
                    <a:pt x="36" y="97"/>
                  </a:cubicBezTo>
                  <a:cubicBezTo>
                    <a:pt x="36" y="97"/>
                    <a:pt x="36" y="97"/>
                    <a:pt x="36" y="97"/>
                  </a:cubicBezTo>
                  <a:cubicBezTo>
                    <a:pt x="36" y="97"/>
                    <a:pt x="35" y="96"/>
                    <a:pt x="34" y="96"/>
                  </a:cubicBezTo>
                  <a:cubicBezTo>
                    <a:pt x="33" y="96"/>
                    <a:pt x="31" y="96"/>
                    <a:pt x="29" y="96"/>
                  </a:cubicBezTo>
                  <a:cubicBezTo>
                    <a:pt x="27" y="96"/>
                    <a:pt x="25" y="96"/>
                    <a:pt x="23" y="96"/>
                  </a:cubicBezTo>
                  <a:cubicBezTo>
                    <a:pt x="21" y="96"/>
                    <a:pt x="19" y="96"/>
                    <a:pt x="17" y="96"/>
                  </a:cubicBezTo>
                  <a:cubicBezTo>
                    <a:pt x="16" y="96"/>
                    <a:pt x="14" y="96"/>
                    <a:pt x="14" y="96"/>
                  </a:cubicBezTo>
                  <a:cubicBezTo>
                    <a:pt x="13" y="96"/>
                    <a:pt x="12" y="96"/>
                    <a:pt x="11" y="96"/>
                  </a:cubicBezTo>
                  <a:cubicBezTo>
                    <a:pt x="10" y="96"/>
                    <a:pt x="10" y="96"/>
                    <a:pt x="9" y="96"/>
                  </a:cubicBezTo>
                  <a:cubicBezTo>
                    <a:pt x="9" y="96"/>
                    <a:pt x="9" y="96"/>
                    <a:pt x="8" y="97"/>
                  </a:cubicBezTo>
                  <a:cubicBezTo>
                    <a:pt x="8" y="97"/>
                    <a:pt x="8" y="97"/>
                    <a:pt x="8" y="97"/>
                  </a:cubicBezTo>
                  <a:cubicBezTo>
                    <a:pt x="7" y="97"/>
                    <a:pt x="7" y="97"/>
                    <a:pt x="7" y="97"/>
                  </a:cubicBezTo>
                  <a:cubicBezTo>
                    <a:pt x="6" y="97"/>
                    <a:pt x="6" y="98"/>
                    <a:pt x="5" y="98"/>
                  </a:cubicBezTo>
                  <a:cubicBezTo>
                    <a:pt x="5" y="98"/>
                    <a:pt x="4" y="98"/>
                    <a:pt x="4" y="99"/>
                  </a:cubicBezTo>
                  <a:cubicBezTo>
                    <a:pt x="4" y="99"/>
                    <a:pt x="4" y="99"/>
                    <a:pt x="4" y="99"/>
                  </a:cubicBezTo>
                  <a:cubicBezTo>
                    <a:pt x="4" y="98"/>
                    <a:pt x="4" y="97"/>
                    <a:pt x="3" y="96"/>
                  </a:cubicBezTo>
                  <a:cubicBezTo>
                    <a:pt x="3" y="96"/>
                    <a:pt x="3" y="95"/>
                    <a:pt x="3" y="94"/>
                  </a:cubicBezTo>
                  <a:cubicBezTo>
                    <a:pt x="3" y="93"/>
                    <a:pt x="2" y="93"/>
                    <a:pt x="2" y="92"/>
                  </a:cubicBezTo>
                  <a:cubicBezTo>
                    <a:pt x="2" y="91"/>
                    <a:pt x="1" y="90"/>
                    <a:pt x="1" y="90"/>
                  </a:cubicBezTo>
                  <a:cubicBezTo>
                    <a:pt x="2" y="89"/>
                    <a:pt x="3" y="88"/>
                    <a:pt x="4" y="88"/>
                  </a:cubicBezTo>
                  <a:cubicBezTo>
                    <a:pt x="5" y="87"/>
                    <a:pt x="5" y="87"/>
                    <a:pt x="6" y="87"/>
                  </a:cubicBezTo>
                  <a:cubicBezTo>
                    <a:pt x="7" y="86"/>
                    <a:pt x="7" y="86"/>
                    <a:pt x="7" y="86"/>
                  </a:cubicBezTo>
                  <a:cubicBezTo>
                    <a:pt x="8" y="86"/>
                    <a:pt x="8" y="86"/>
                    <a:pt x="8" y="86"/>
                  </a:cubicBezTo>
                  <a:cubicBezTo>
                    <a:pt x="8" y="86"/>
                    <a:pt x="8" y="86"/>
                    <a:pt x="8" y="86"/>
                  </a:cubicBezTo>
                  <a:cubicBezTo>
                    <a:pt x="9" y="86"/>
                    <a:pt x="9" y="86"/>
                    <a:pt x="9" y="86"/>
                  </a:cubicBezTo>
                  <a:cubicBezTo>
                    <a:pt x="9" y="86"/>
                    <a:pt x="9" y="86"/>
                    <a:pt x="9" y="86"/>
                  </a:cubicBezTo>
                  <a:cubicBezTo>
                    <a:pt x="9" y="86"/>
                    <a:pt x="9" y="86"/>
                    <a:pt x="9" y="86"/>
                  </a:cubicBezTo>
                  <a:cubicBezTo>
                    <a:pt x="9" y="86"/>
                    <a:pt x="10" y="87"/>
                    <a:pt x="10" y="87"/>
                  </a:cubicBezTo>
                  <a:cubicBezTo>
                    <a:pt x="10" y="87"/>
                    <a:pt x="10" y="87"/>
                    <a:pt x="10" y="87"/>
                  </a:cubicBezTo>
                  <a:cubicBezTo>
                    <a:pt x="11" y="87"/>
                    <a:pt x="11" y="87"/>
                    <a:pt x="11" y="87"/>
                  </a:cubicBezTo>
                  <a:cubicBezTo>
                    <a:pt x="11" y="87"/>
                    <a:pt x="11" y="87"/>
                    <a:pt x="12" y="87"/>
                  </a:cubicBezTo>
                  <a:cubicBezTo>
                    <a:pt x="12" y="87"/>
                    <a:pt x="12" y="87"/>
                    <a:pt x="12" y="87"/>
                  </a:cubicBezTo>
                  <a:cubicBezTo>
                    <a:pt x="13" y="87"/>
                    <a:pt x="13" y="87"/>
                    <a:pt x="13" y="87"/>
                  </a:cubicBezTo>
                  <a:cubicBezTo>
                    <a:pt x="13" y="87"/>
                    <a:pt x="13" y="87"/>
                    <a:pt x="14" y="87"/>
                  </a:cubicBezTo>
                  <a:cubicBezTo>
                    <a:pt x="14" y="86"/>
                    <a:pt x="14" y="86"/>
                    <a:pt x="14" y="86"/>
                  </a:cubicBezTo>
                  <a:cubicBezTo>
                    <a:pt x="15" y="86"/>
                    <a:pt x="15" y="86"/>
                    <a:pt x="15" y="85"/>
                  </a:cubicBezTo>
                  <a:cubicBezTo>
                    <a:pt x="16" y="85"/>
                    <a:pt x="16" y="85"/>
                    <a:pt x="16" y="85"/>
                  </a:cubicBezTo>
                  <a:cubicBezTo>
                    <a:pt x="17" y="85"/>
                    <a:pt x="17" y="85"/>
                    <a:pt x="17" y="85"/>
                  </a:cubicBezTo>
                  <a:cubicBezTo>
                    <a:pt x="18" y="85"/>
                    <a:pt x="18" y="84"/>
                    <a:pt x="18" y="84"/>
                  </a:cubicBezTo>
                  <a:cubicBezTo>
                    <a:pt x="18" y="84"/>
                    <a:pt x="19" y="84"/>
                    <a:pt x="19" y="85"/>
                  </a:cubicBezTo>
                  <a:cubicBezTo>
                    <a:pt x="19" y="85"/>
                    <a:pt x="19" y="85"/>
                    <a:pt x="20" y="85"/>
                  </a:cubicBezTo>
                  <a:cubicBezTo>
                    <a:pt x="20" y="85"/>
                    <a:pt x="20" y="85"/>
                    <a:pt x="20" y="85"/>
                  </a:cubicBezTo>
                  <a:cubicBezTo>
                    <a:pt x="20" y="86"/>
                    <a:pt x="20" y="86"/>
                    <a:pt x="20" y="86"/>
                  </a:cubicBezTo>
                  <a:cubicBezTo>
                    <a:pt x="20" y="86"/>
                    <a:pt x="20" y="87"/>
                    <a:pt x="20" y="87"/>
                  </a:cubicBezTo>
                  <a:cubicBezTo>
                    <a:pt x="20" y="87"/>
                    <a:pt x="20" y="87"/>
                    <a:pt x="20" y="87"/>
                  </a:cubicBezTo>
                  <a:cubicBezTo>
                    <a:pt x="21" y="87"/>
                    <a:pt x="21" y="87"/>
                    <a:pt x="21" y="87"/>
                  </a:cubicBezTo>
                  <a:cubicBezTo>
                    <a:pt x="21" y="88"/>
                    <a:pt x="21" y="88"/>
                    <a:pt x="21" y="88"/>
                  </a:cubicBezTo>
                  <a:cubicBezTo>
                    <a:pt x="21" y="88"/>
                    <a:pt x="21" y="88"/>
                    <a:pt x="21" y="88"/>
                  </a:cubicBezTo>
                  <a:cubicBezTo>
                    <a:pt x="21" y="88"/>
                    <a:pt x="21" y="88"/>
                    <a:pt x="21" y="88"/>
                  </a:cubicBezTo>
                  <a:cubicBezTo>
                    <a:pt x="21" y="88"/>
                    <a:pt x="21" y="88"/>
                    <a:pt x="21" y="88"/>
                  </a:cubicBezTo>
                  <a:cubicBezTo>
                    <a:pt x="21" y="88"/>
                    <a:pt x="22" y="88"/>
                    <a:pt x="22" y="88"/>
                  </a:cubicBezTo>
                  <a:cubicBezTo>
                    <a:pt x="22" y="88"/>
                    <a:pt x="22" y="88"/>
                    <a:pt x="22" y="88"/>
                  </a:cubicBezTo>
                  <a:cubicBezTo>
                    <a:pt x="22" y="88"/>
                    <a:pt x="23" y="88"/>
                    <a:pt x="23" y="88"/>
                  </a:cubicBezTo>
                  <a:cubicBezTo>
                    <a:pt x="23" y="88"/>
                    <a:pt x="23" y="88"/>
                    <a:pt x="24" y="87"/>
                  </a:cubicBezTo>
                  <a:cubicBezTo>
                    <a:pt x="24" y="87"/>
                    <a:pt x="25" y="87"/>
                    <a:pt x="25" y="86"/>
                  </a:cubicBezTo>
                  <a:cubicBezTo>
                    <a:pt x="25" y="86"/>
                    <a:pt x="25" y="86"/>
                    <a:pt x="26" y="86"/>
                  </a:cubicBezTo>
                  <a:cubicBezTo>
                    <a:pt x="26" y="85"/>
                    <a:pt x="26" y="85"/>
                    <a:pt x="26" y="85"/>
                  </a:cubicBezTo>
                  <a:cubicBezTo>
                    <a:pt x="27" y="85"/>
                    <a:pt x="27" y="85"/>
                    <a:pt x="27" y="85"/>
                  </a:cubicBezTo>
                  <a:cubicBezTo>
                    <a:pt x="27" y="85"/>
                    <a:pt x="27" y="85"/>
                    <a:pt x="28" y="85"/>
                  </a:cubicBezTo>
                  <a:cubicBezTo>
                    <a:pt x="28" y="85"/>
                    <a:pt x="28" y="85"/>
                    <a:pt x="29" y="85"/>
                  </a:cubicBezTo>
                  <a:cubicBezTo>
                    <a:pt x="29" y="85"/>
                    <a:pt x="29" y="84"/>
                    <a:pt x="30" y="84"/>
                  </a:cubicBezTo>
                  <a:cubicBezTo>
                    <a:pt x="30" y="84"/>
                    <a:pt x="30" y="83"/>
                    <a:pt x="30" y="83"/>
                  </a:cubicBezTo>
                  <a:cubicBezTo>
                    <a:pt x="30" y="82"/>
                    <a:pt x="30" y="82"/>
                    <a:pt x="30" y="81"/>
                  </a:cubicBezTo>
                  <a:cubicBezTo>
                    <a:pt x="30" y="80"/>
                    <a:pt x="30" y="80"/>
                    <a:pt x="30" y="80"/>
                  </a:cubicBezTo>
                  <a:cubicBezTo>
                    <a:pt x="31" y="79"/>
                    <a:pt x="31" y="79"/>
                    <a:pt x="31" y="79"/>
                  </a:cubicBezTo>
                  <a:cubicBezTo>
                    <a:pt x="31" y="79"/>
                    <a:pt x="31" y="79"/>
                    <a:pt x="31" y="79"/>
                  </a:cubicBezTo>
                  <a:cubicBezTo>
                    <a:pt x="31" y="79"/>
                    <a:pt x="31" y="79"/>
                    <a:pt x="32" y="79"/>
                  </a:cubicBezTo>
                  <a:cubicBezTo>
                    <a:pt x="32" y="78"/>
                    <a:pt x="32" y="78"/>
                    <a:pt x="32" y="78"/>
                  </a:cubicBezTo>
                  <a:cubicBezTo>
                    <a:pt x="33" y="78"/>
                    <a:pt x="33" y="78"/>
                    <a:pt x="33" y="78"/>
                  </a:cubicBezTo>
                  <a:cubicBezTo>
                    <a:pt x="33" y="77"/>
                    <a:pt x="33" y="77"/>
                    <a:pt x="33" y="77"/>
                  </a:cubicBezTo>
                  <a:cubicBezTo>
                    <a:pt x="33" y="76"/>
                    <a:pt x="34" y="75"/>
                    <a:pt x="34" y="75"/>
                  </a:cubicBezTo>
                  <a:cubicBezTo>
                    <a:pt x="34" y="74"/>
                    <a:pt x="34" y="73"/>
                    <a:pt x="34" y="72"/>
                  </a:cubicBezTo>
                  <a:cubicBezTo>
                    <a:pt x="34" y="71"/>
                    <a:pt x="34" y="70"/>
                    <a:pt x="34" y="70"/>
                  </a:cubicBezTo>
                  <a:cubicBezTo>
                    <a:pt x="34" y="69"/>
                    <a:pt x="34" y="68"/>
                    <a:pt x="34" y="67"/>
                  </a:cubicBezTo>
                  <a:cubicBezTo>
                    <a:pt x="34" y="66"/>
                    <a:pt x="34" y="66"/>
                    <a:pt x="34" y="65"/>
                  </a:cubicBezTo>
                  <a:cubicBezTo>
                    <a:pt x="34" y="65"/>
                    <a:pt x="34" y="64"/>
                    <a:pt x="34" y="64"/>
                  </a:cubicBezTo>
                  <a:cubicBezTo>
                    <a:pt x="34" y="63"/>
                    <a:pt x="34" y="63"/>
                    <a:pt x="34" y="62"/>
                  </a:cubicBezTo>
                  <a:cubicBezTo>
                    <a:pt x="34" y="62"/>
                    <a:pt x="34" y="62"/>
                    <a:pt x="34" y="61"/>
                  </a:cubicBezTo>
                  <a:cubicBezTo>
                    <a:pt x="34" y="61"/>
                    <a:pt x="34" y="61"/>
                    <a:pt x="34" y="60"/>
                  </a:cubicBezTo>
                  <a:cubicBezTo>
                    <a:pt x="34" y="60"/>
                    <a:pt x="34" y="60"/>
                    <a:pt x="34" y="60"/>
                  </a:cubicBezTo>
                  <a:cubicBezTo>
                    <a:pt x="34" y="60"/>
                    <a:pt x="35" y="59"/>
                    <a:pt x="35" y="59"/>
                  </a:cubicBezTo>
                  <a:cubicBezTo>
                    <a:pt x="35" y="59"/>
                    <a:pt x="35" y="58"/>
                    <a:pt x="36" y="58"/>
                  </a:cubicBezTo>
                  <a:cubicBezTo>
                    <a:pt x="36" y="58"/>
                    <a:pt x="37" y="58"/>
                    <a:pt x="37" y="57"/>
                  </a:cubicBezTo>
                  <a:cubicBezTo>
                    <a:pt x="37" y="57"/>
                    <a:pt x="38" y="56"/>
                    <a:pt x="38" y="56"/>
                  </a:cubicBezTo>
                  <a:cubicBezTo>
                    <a:pt x="39" y="55"/>
                    <a:pt x="39" y="55"/>
                    <a:pt x="40" y="54"/>
                  </a:cubicBezTo>
                  <a:cubicBezTo>
                    <a:pt x="40" y="54"/>
                    <a:pt x="41" y="53"/>
                    <a:pt x="41" y="53"/>
                  </a:cubicBezTo>
                  <a:cubicBezTo>
                    <a:pt x="41" y="52"/>
                    <a:pt x="41" y="52"/>
                    <a:pt x="41" y="51"/>
                  </a:cubicBezTo>
                  <a:cubicBezTo>
                    <a:pt x="41" y="51"/>
                    <a:pt x="41" y="50"/>
                    <a:pt x="42" y="49"/>
                  </a:cubicBezTo>
                  <a:cubicBezTo>
                    <a:pt x="42" y="49"/>
                    <a:pt x="42" y="48"/>
                    <a:pt x="42" y="48"/>
                  </a:cubicBezTo>
                  <a:cubicBezTo>
                    <a:pt x="42" y="47"/>
                    <a:pt x="43" y="46"/>
                    <a:pt x="43" y="46"/>
                  </a:cubicBezTo>
                  <a:cubicBezTo>
                    <a:pt x="43" y="45"/>
                    <a:pt x="44" y="44"/>
                    <a:pt x="44" y="43"/>
                  </a:cubicBezTo>
                  <a:cubicBezTo>
                    <a:pt x="45" y="42"/>
                    <a:pt x="45" y="42"/>
                    <a:pt x="45" y="41"/>
                  </a:cubicBezTo>
                  <a:cubicBezTo>
                    <a:pt x="46" y="40"/>
                    <a:pt x="46" y="39"/>
                    <a:pt x="47" y="38"/>
                  </a:cubicBezTo>
                  <a:cubicBezTo>
                    <a:pt x="47" y="37"/>
                    <a:pt x="47" y="36"/>
                    <a:pt x="47" y="36"/>
                  </a:cubicBezTo>
                  <a:cubicBezTo>
                    <a:pt x="48" y="35"/>
                    <a:pt x="48" y="34"/>
                    <a:pt x="48" y="33"/>
                  </a:cubicBezTo>
                  <a:cubicBezTo>
                    <a:pt x="48" y="32"/>
                    <a:pt x="48" y="31"/>
                    <a:pt x="48" y="31"/>
                  </a:cubicBezTo>
                  <a:cubicBezTo>
                    <a:pt x="48" y="30"/>
                    <a:pt x="48" y="29"/>
                    <a:pt x="48" y="29"/>
                  </a:cubicBezTo>
                  <a:cubicBezTo>
                    <a:pt x="48" y="28"/>
                    <a:pt x="49" y="28"/>
                    <a:pt x="49" y="27"/>
                  </a:cubicBezTo>
                  <a:cubicBezTo>
                    <a:pt x="49" y="27"/>
                    <a:pt x="49" y="26"/>
                    <a:pt x="50" y="26"/>
                  </a:cubicBezTo>
                  <a:cubicBezTo>
                    <a:pt x="50" y="26"/>
                    <a:pt x="50" y="26"/>
                    <a:pt x="50" y="26"/>
                  </a:cubicBezTo>
                  <a:cubicBezTo>
                    <a:pt x="50" y="26"/>
                    <a:pt x="50" y="25"/>
                    <a:pt x="50" y="25"/>
                  </a:cubicBezTo>
                  <a:cubicBezTo>
                    <a:pt x="50" y="25"/>
                    <a:pt x="50" y="25"/>
                    <a:pt x="50" y="25"/>
                  </a:cubicBezTo>
                  <a:cubicBezTo>
                    <a:pt x="51" y="25"/>
                    <a:pt x="51" y="25"/>
                    <a:pt x="51" y="25"/>
                  </a:cubicBezTo>
                  <a:cubicBezTo>
                    <a:pt x="51" y="24"/>
                    <a:pt x="51" y="24"/>
                    <a:pt x="51" y="23"/>
                  </a:cubicBezTo>
                  <a:cubicBezTo>
                    <a:pt x="52" y="22"/>
                    <a:pt x="52" y="21"/>
                    <a:pt x="52" y="21"/>
                  </a:cubicBezTo>
                  <a:cubicBezTo>
                    <a:pt x="52" y="20"/>
                    <a:pt x="52" y="19"/>
                    <a:pt x="52" y="18"/>
                  </a:cubicBezTo>
                  <a:cubicBezTo>
                    <a:pt x="52" y="17"/>
                    <a:pt x="52" y="16"/>
                    <a:pt x="52" y="16"/>
                  </a:cubicBezTo>
                  <a:cubicBezTo>
                    <a:pt x="52" y="10"/>
                    <a:pt x="52" y="10"/>
                    <a:pt x="52" y="10"/>
                  </a:cubicBezTo>
                  <a:cubicBezTo>
                    <a:pt x="52" y="10"/>
                    <a:pt x="53" y="9"/>
                    <a:pt x="54" y="8"/>
                  </a:cubicBezTo>
                  <a:cubicBezTo>
                    <a:pt x="54" y="8"/>
                    <a:pt x="55" y="7"/>
                    <a:pt x="56" y="6"/>
                  </a:cubicBezTo>
                  <a:cubicBezTo>
                    <a:pt x="56" y="5"/>
                    <a:pt x="57" y="5"/>
                    <a:pt x="58" y="4"/>
                  </a:cubicBezTo>
                  <a:cubicBezTo>
                    <a:pt x="59" y="4"/>
                    <a:pt x="60" y="4"/>
                    <a:pt x="60" y="4"/>
                  </a:cubicBezTo>
                  <a:cubicBezTo>
                    <a:pt x="61" y="4"/>
                    <a:pt x="62" y="4"/>
                    <a:pt x="63" y="4"/>
                  </a:cubicBezTo>
                  <a:cubicBezTo>
                    <a:pt x="63" y="5"/>
                    <a:pt x="64" y="5"/>
                    <a:pt x="65" y="6"/>
                  </a:cubicBezTo>
                  <a:cubicBezTo>
                    <a:pt x="65" y="6"/>
                    <a:pt x="66" y="7"/>
                    <a:pt x="66" y="7"/>
                  </a:cubicBezTo>
                  <a:cubicBezTo>
                    <a:pt x="67" y="8"/>
                    <a:pt x="67" y="8"/>
                    <a:pt x="67" y="8"/>
                  </a:cubicBezTo>
                  <a:cubicBezTo>
                    <a:pt x="67" y="8"/>
                    <a:pt x="67" y="8"/>
                    <a:pt x="67" y="8"/>
                  </a:cubicBezTo>
                  <a:cubicBezTo>
                    <a:pt x="83" y="11"/>
                    <a:pt x="83" y="11"/>
                    <a:pt x="83" y="11"/>
                  </a:cubicBezTo>
                  <a:cubicBezTo>
                    <a:pt x="84" y="12"/>
                    <a:pt x="84" y="12"/>
                    <a:pt x="84" y="12"/>
                  </a:cubicBezTo>
                  <a:cubicBezTo>
                    <a:pt x="84" y="11"/>
                    <a:pt x="84" y="11"/>
                    <a:pt x="84" y="11"/>
                  </a:cubicBezTo>
                  <a:cubicBezTo>
                    <a:pt x="84" y="11"/>
                    <a:pt x="84" y="10"/>
                    <a:pt x="84" y="10"/>
                  </a:cubicBezTo>
                  <a:cubicBezTo>
                    <a:pt x="84" y="9"/>
                    <a:pt x="84" y="9"/>
                    <a:pt x="85" y="8"/>
                  </a:cubicBezTo>
                  <a:cubicBezTo>
                    <a:pt x="85" y="8"/>
                    <a:pt x="85" y="7"/>
                    <a:pt x="85" y="7"/>
                  </a:cubicBezTo>
                  <a:cubicBezTo>
                    <a:pt x="86" y="6"/>
                    <a:pt x="86" y="6"/>
                    <a:pt x="86" y="6"/>
                  </a:cubicBezTo>
                  <a:cubicBezTo>
                    <a:pt x="86" y="6"/>
                    <a:pt x="86" y="6"/>
                    <a:pt x="86" y="6"/>
                  </a:cubicBezTo>
                  <a:cubicBezTo>
                    <a:pt x="86" y="5"/>
                    <a:pt x="87" y="5"/>
                    <a:pt x="87" y="5"/>
                  </a:cubicBezTo>
                  <a:cubicBezTo>
                    <a:pt x="87" y="5"/>
                    <a:pt x="87" y="5"/>
                    <a:pt x="87" y="5"/>
                  </a:cubicBezTo>
                  <a:cubicBezTo>
                    <a:pt x="87" y="5"/>
                    <a:pt x="87" y="5"/>
                    <a:pt x="87" y="5"/>
                  </a:cubicBezTo>
                  <a:cubicBezTo>
                    <a:pt x="87" y="5"/>
                    <a:pt x="87" y="5"/>
                    <a:pt x="88" y="5"/>
                  </a:cubicBezTo>
                  <a:cubicBezTo>
                    <a:pt x="88" y="5"/>
                    <a:pt x="88" y="5"/>
                    <a:pt x="88" y="5"/>
                  </a:cubicBezTo>
                  <a:cubicBezTo>
                    <a:pt x="88" y="5"/>
                    <a:pt x="88" y="6"/>
                    <a:pt x="88" y="6"/>
                  </a:cubicBezTo>
                  <a:cubicBezTo>
                    <a:pt x="89" y="6"/>
                    <a:pt x="89" y="6"/>
                    <a:pt x="89" y="6"/>
                  </a:cubicBezTo>
                  <a:cubicBezTo>
                    <a:pt x="89" y="6"/>
                    <a:pt x="89" y="6"/>
                    <a:pt x="90" y="6"/>
                  </a:cubicBezTo>
                  <a:cubicBezTo>
                    <a:pt x="90" y="6"/>
                    <a:pt x="90" y="6"/>
                    <a:pt x="90" y="6"/>
                  </a:cubicBezTo>
                  <a:cubicBezTo>
                    <a:pt x="90" y="6"/>
                    <a:pt x="91" y="6"/>
                    <a:pt x="91" y="6"/>
                  </a:cubicBezTo>
                  <a:cubicBezTo>
                    <a:pt x="91" y="6"/>
                    <a:pt x="91" y="6"/>
                    <a:pt x="91" y="6"/>
                  </a:cubicBezTo>
                  <a:cubicBezTo>
                    <a:pt x="91" y="6"/>
                    <a:pt x="92" y="6"/>
                    <a:pt x="92" y="6"/>
                  </a:cubicBezTo>
                  <a:cubicBezTo>
                    <a:pt x="92" y="6"/>
                    <a:pt x="92" y="6"/>
                    <a:pt x="92" y="6"/>
                  </a:cubicBezTo>
                  <a:cubicBezTo>
                    <a:pt x="92" y="6"/>
                    <a:pt x="92" y="6"/>
                    <a:pt x="93" y="6"/>
                  </a:cubicBezTo>
                  <a:cubicBezTo>
                    <a:pt x="93" y="6"/>
                    <a:pt x="93" y="6"/>
                    <a:pt x="93" y="6"/>
                  </a:cubicBezTo>
                  <a:cubicBezTo>
                    <a:pt x="94" y="5"/>
                    <a:pt x="94" y="5"/>
                    <a:pt x="95" y="5"/>
                  </a:cubicBezTo>
                  <a:cubicBezTo>
                    <a:pt x="95" y="5"/>
                    <a:pt x="96" y="4"/>
                    <a:pt x="97" y="4"/>
                  </a:cubicBezTo>
                  <a:cubicBezTo>
                    <a:pt x="97" y="4"/>
                    <a:pt x="98" y="3"/>
                    <a:pt x="99" y="3"/>
                  </a:cubicBezTo>
                  <a:cubicBezTo>
                    <a:pt x="100" y="3"/>
                    <a:pt x="101" y="3"/>
                    <a:pt x="102" y="3"/>
                  </a:cubicBezTo>
                  <a:cubicBezTo>
                    <a:pt x="102" y="3"/>
                    <a:pt x="102" y="3"/>
                    <a:pt x="102" y="3"/>
                  </a:cubicBezTo>
                  <a:cubicBezTo>
                    <a:pt x="103" y="3"/>
                    <a:pt x="103" y="3"/>
                    <a:pt x="103" y="3"/>
                  </a:cubicBezTo>
                  <a:cubicBezTo>
                    <a:pt x="103" y="3"/>
                    <a:pt x="104" y="3"/>
                    <a:pt x="104" y="3"/>
                  </a:cubicBezTo>
                  <a:cubicBezTo>
                    <a:pt x="104" y="3"/>
                    <a:pt x="104" y="3"/>
                    <a:pt x="104" y="3"/>
                  </a:cubicBezTo>
                  <a:cubicBezTo>
                    <a:pt x="105" y="4"/>
                    <a:pt x="105" y="4"/>
                    <a:pt x="105" y="4"/>
                  </a:cubicBezTo>
                  <a:cubicBezTo>
                    <a:pt x="105" y="4"/>
                    <a:pt x="105" y="4"/>
                    <a:pt x="105" y="4"/>
                  </a:cubicBezTo>
                  <a:cubicBezTo>
                    <a:pt x="106" y="4"/>
                    <a:pt x="106" y="4"/>
                    <a:pt x="106" y="4"/>
                  </a:cubicBezTo>
                  <a:cubicBezTo>
                    <a:pt x="106" y="4"/>
                    <a:pt x="106" y="4"/>
                    <a:pt x="106" y="4"/>
                  </a:cubicBezTo>
                  <a:cubicBezTo>
                    <a:pt x="106" y="4"/>
                    <a:pt x="107" y="4"/>
                    <a:pt x="107" y="4"/>
                  </a:cubicBezTo>
                  <a:cubicBezTo>
                    <a:pt x="107" y="4"/>
                    <a:pt x="107" y="3"/>
                    <a:pt x="108" y="3"/>
                  </a:cubicBezTo>
                  <a:cubicBezTo>
                    <a:pt x="108" y="3"/>
                    <a:pt x="108" y="3"/>
                    <a:pt x="108" y="3"/>
                  </a:cubicBezTo>
                  <a:cubicBezTo>
                    <a:pt x="108" y="2"/>
                    <a:pt x="109" y="2"/>
                    <a:pt x="109" y="2"/>
                  </a:cubicBezTo>
                  <a:cubicBezTo>
                    <a:pt x="109" y="2"/>
                    <a:pt x="109" y="1"/>
                    <a:pt x="109" y="1"/>
                  </a:cubicBezTo>
                  <a:cubicBezTo>
                    <a:pt x="109" y="1"/>
                    <a:pt x="109" y="1"/>
                    <a:pt x="110" y="1"/>
                  </a:cubicBezTo>
                  <a:cubicBezTo>
                    <a:pt x="110" y="1"/>
                    <a:pt x="110" y="1"/>
                    <a:pt x="110" y="1"/>
                  </a:cubicBezTo>
                  <a:cubicBezTo>
                    <a:pt x="110" y="1"/>
                    <a:pt x="111" y="1"/>
                    <a:pt x="111" y="1"/>
                  </a:cubicBezTo>
                  <a:cubicBezTo>
                    <a:pt x="111" y="1"/>
                    <a:pt x="112" y="1"/>
                    <a:pt x="113" y="1"/>
                  </a:cubicBezTo>
                  <a:cubicBezTo>
                    <a:pt x="114" y="1"/>
                    <a:pt x="114" y="2"/>
                    <a:pt x="115" y="2"/>
                  </a:cubicBezTo>
                  <a:cubicBezTo>
                    <a:pt x="116" y="2"/>
                    <a:pt x="116" y="2"/>
                    <a:pt x="117" y="3"/>
                  </a:cubicBezTo>
                  <a:cubicBezTo>
                    <a:pt x="117" y="3"/>
                    <a:pt x="118" y="3"/>
                    <a:pt x="118" y="3"/>
                  </a:cubicBezTo>
                  <a:cubicBezTo>
                    <a:pt x="118" y="3"/>
                    <a:pt x="118" y="3"/>
                    <a:pt x="118" y="3"/>
                  </a:cubicBezTo>
                  <a:cubicBezTo>
                    <a:pt x="124" y="2"/>
                    <a:pt x="124" y="2"/>
                    <a:pt x="124" y="2"/>
                  </a:cubicBezTo>
                  <a:cubicBezTo>
                    <a:pt x="124" y="2"/>
                    <a:pt x="125" y="2"/>
                    <a:pt x="125" y="2"/>
                  </a:cubicBezTo>
                  <a:cubicBezTo>
                    <a:pt x="125" y="2"/>
                    <a:pt x="125" y="3"/>
                    <a:pt x="125" y="3"/>
                  </a:cubicBezTo>
                  <a:cubicBezTo>
                    <a:pt x="125" y="3"/>
                    <a:pt x="125" y="3"/>
                    <a:pt x="125" y="3"/>
                  </a:cubicBezTo>
                  <a:cubicBezTo>
                    <a:pt x="126" y="3"/>
                    <a:pt x="126" y="3"/>
                    <a:pt x="126" y="4"/>
                  </a:cubicBezTo>
                  <a:cubicBezTo>
                    <a:pt x="126" y="4"/>
                    <a:pt x="126" y="5"/>
                    <a:pt x="127" y="5"/>
                  </a:cubicBezTo>
                  <a:cubicBezTo>
                    <a:pt x="127" y="6"/>
                    <a:pt x="128" y="6"/>
                    <a:pt x="128" y="7"/>
                  </a:cubicBezTo>
                  <a:cubicBezTo>
                    <a:pt x="128" y="7"/>
                    <a:pt x="129" y="7"/>
                    <a:pt x="129" y="8"/>
                  </a:cubicBezTo>
                  <a:cubicBezTo>
                    <a:pt x="129" y="8"/>
                    <a:pt x="129" y="8"/>
                    <a:pt x="130" y="8"/>
                  </a:cubicBezTo>
                  <a:cubicBezTo>
                    <a:pt x="130" y="8"/>
                    <a:pt x="130" y="8"/>
                    <a:pt x="130" y="8"/>
                  </a:cubicBezTo>
                  <a:cubicBezTo>
                    <a:pt x="130" y="8"/>
                    <a:pt x="130" y="8"/>
                    <a:pt x="131" y="9"/>
                  </a:cubicBezTo>
                  <a:cubicBezTo>
                    <a:pt x="131" y="9"/>
                    <a:pt x="131" y="9"/>
                    <a:pt x="132" y="9"/>
                  </a:cubicBezTo>
                  <a:cubicBezTo>
                    <a:pt x="132" y="9"/>
                    <a:pt x="132" y="9"/>
                    <a:pt x="133" y="9"/>
                  </a:cubicBezTo>
                  <a:cubicBezTo>
                    <a:pt x="133" y="9"/>
                    <a:pt x="133" y="9"/>
                    <a:pt x="134" y="9"/>
                  </a:cubicBezTo>
                  <a:cubicBezTo>
                    <a:pt x="134" y="9"/>
                    <a:pt x="134" y="9"/>
                    <a:pt x="134" y="9"/>
                  </a:cubicBezTo>
                  <a:cubicBezTo>
                    <a:pt x="134" y="9"/>
                    <a:pt x="135" y="9"/>
                    <a:pt x="135" y="8"/>
                  </a:cubicBezTo>
                  <a:cubicBezTo>
                    <a:pt x="135" y="8"/>
                    <a:pt x="135" y="8"/>
                    <a:pt x="135" y="8"/>
                  </a:cubicBezTo>
                  <a:cubicBezTo>
                    <a:pt x="135" y="8"/>
                    <a:pt x="136" y="8"/>
                    <a:pt x="136" y="8"/>
                  </a:cubicBezTo>
                  <a:cubicBezTo>
                    <a:pt x="136" y="8"/>
                    <a:pt x="136" y="7"/>
                    <a:pt x="136" y="7"/>
                  </a:cubicBezTo>
                  <a:cubicBezTo>
                    <a:pt x="136" y="7"/>
                    <a:pt x="136" y="7"/>
                    <a:pt x="136" y="7"/>
                  </a:cubicBezTo>
                  <a:cubicBezTo>
                    <a:pt x="137" y="7"/>
                    <a:pt x="137" y="7"/>
                    <a:pt x="137" y="7"/>
                  </a:cubicBezTo>
                  <a:cubicBezTo>
                    <a:pt x="137" y="7"/>
                    <a:pt x="138" y="7"/>
                    <a:pt x="138" y="7"/>
                  </a:cubicBezTo>
                  <a:cubicBezTo>
                    <a:pt x="138" y="8"/>
                    <a:pt x="138" y="8"/>
                    <a:pt x="139" y="8"/>
                  </a:cubicBezTo>
                  <a:cubicBezTo>
                    <a:pt x="139" y="8"/>
                    <a:pt x="139" y="8"/>
                    <a:pt x="139" y="8"/>
                  </a:cubicBezTo>
                  <a:cubicBezTo>
                    <a:pt x="139" y="8"/>
                    <a:pt x="139" y="8"/>
                    <a:pt x="139" y="8"/>
                  </a:cubicBezTo>
                  <a:cubicBezTo>
                    <a:pt x="140" y="9"/>
                    <a:pt x="140" y="9"/>
                    <a:pt x="140" y="9"/>
                  </a:cubicBezTo>
                  <a:cubicBezTo>
                    <a:pt x="140" y="9"/>
                    <a:pt x="140" y="9"/>
                    <a:pt x="140" y="9"/>
                  </a:cubicBezTo>
                  <a:cubicBezTo>
                    <a:pt x="140" y="8"/>
                    <a:pt x="140" y="8"/>
                    <a:pt x="141" y="8"/>
                  </a:cubicBezTo>
                  <a:cubicBezTo>
                    <a:pt x="141" y="8"/>
                    <a:pt x="141" y="8"/>
                    <a:pt x="141" y="8"/>
                  </a:cubicBezTo>
                  <a:cubicBezTo>
                    <a:pt x="142" y="8"/>
                    <a:pt x="142" y="8"/>
                    <a:pt x="142" y="7"/>
                  </a:cubicBezTo>
                  <a:cubicBezTo>
                    <a:pt x="142" y="7"/>
                    <a:pt x="143" y="7"/>
                    <a:pt x="143" y="7"/>
                  </a:cubicBezTo>
                  <a:cubicBezTo>
                    <a:pt x="144" y="7"/>
                    <a:pt x="144" y="7"/>
                    <a:pt x="144" y="7"/>
                  </a:cubicBezTo>
                  <a:cubicBezTo>
                    <a:pt x="144" y="8"/>
                    <a:pt x="144" y="8"/>
                    <a:pt x="145" y="9"/>
                  </a:cubicBezTo>
                  <a:cubicBezTo>
                    <a:pt x="146" y="9"/>
                    <a:pt x="146" y="10"/>
                    <a:pt x="147" y="10"/>
                  </a:cubicBezTo>
                  <a:cubicBezTo>
                    <a:pt x="148" y="11"/>
                    <a:pt x="149" y="12"/>
                    <a:pt x="150" y="13"/>
                  </a:cubicBezTo>
                  <a:cubicBezTo>
                    <a:pt x="151" y="14"/>
                    <a:pt x="152" y="15"/>
                    <a:pt x="153" y="15"/>
                  </a:cubicBezTo>
                  <a:cubicBezTo>
                    <a:pt x="153" y="16"/>
                    <a:pt x="153" y="16"/>
                    <a:pt x="153" y="17"/>
                  </a:cubicBezTo>
                  <a:cubicBezTo>
                    <a:pt x="153" y="17"/>
                    <a:pt x="153" y="18"/>
                    <a:pt x="153" y="19"/>
                  </a:cubicBezTo>
                  <a:cubicBezTo>
                    <a:pt x="153" y="19"/>
                    <a:pt x="153" y="20"/>
                    <a:pt x="153" y="21"/>
                  </a:cubicBezTo>
                  <a:cubicBezTo>
                    <a:pt x="152" y="22"/>
                    <a:pt x="152" y="22"/>
                    <a:pt x="152" y="23"/>
                  </a:cubicBezTo>
                  <a:cubicBezTo>
                    <a:pt x="152" y="23"/>
                    <a:pt x="152" y="23"/>
                    <a:pt x="153" y="24"/>
                  </a:cubicBezTo>
                  <a:cubicBezTo>
                    <a:pt x="153" y="24"/>
                    <a:pt x="153" y="24"/>
                    <a:pt x="153" y="24"/>
                  </a:cubicBezTo>
                  <a:cubicBezTo>
                    <a:pt x="153" y="25"/>
                    <a:pt x="153" y="25"/>
                    <a:pt x="154" y="25"/>
                  </a:cubicBezTo>
                  <a:cubicBezTo>
                    <a:pt x="154" y="25"/>
                    <a:pt x="154" y="25"/>
                    <a:pt x="154" y="25"/>
                  </a:cubicBezTo>
                  <a:cubicBezTo>
                    <a:pt x="154" y="26"/>
                    <a:pt x="154" y="26"/>
                    <a:pt x="155" y="26"/>
                  </a:cubicBezTo>
                  <a:cubicBezTo>
                    <a:pt x="155" y="26"/>
                    <a:pt x="155" y="26"/>
                    <a:pt x="155" y="26"/>
                  </a:cubicBezTo>
                  <a:cubicBezTo>
                    <a:pt x="155" y="26"/>
                    <a:pt x="155" y="26"/>
                    <a:pt x="155" y="26"/>
                  </a:cubicBezTo>
                  <a:cubicBezTo>
                    <a:pt x="155" y="27"/>
                    <a:pt x="155" y="27"/>
                    <a:pt x="155" y="27"/>
                  </a:cubicBezTo>
                  <a:cubicBezTo>
                    <a:pt x="155" y="27"/>
                    <a:pt x="155" y="27"/>
                    <a:pt x="155" y="27"/>
                  </a:cubicBezTo>
                  <a:cubicBezTo>
                    <a:pt x="155" y="28"/>
                    <a:pt x="155" y="28"/>
                    <a:pt x="155" y="28"/>
                  </a:cubicBezTo>
                  <a:cubicBezTo>
                    <a:pt x="155" y="28"/>
                    <a:pt x="155" y="28"/>
                    <a:pt x="154" y="29"/>
                  </a:cubicBezTo>
                  <a:cubicBezTo>
                    <a:pt x="154" y="29"/>
                    <a:pt x="154" y="29"/>
                    <a:pt x="154" y="29"/>
                  </a:cubicBezTo>
                  <a:cubicBezTo>
                    <a:pt x="154" y="29"/>
                    <a:pt x="154" y="30"/>
                    <a:pt x="154" y="30"/>
                  </a:cubicBezTo>
                  <a:cubicBezTo>
                    <a:pt x="153" y="30"/>
                    <a:pt x="153" y="30"/>
                    <a:pt x="153" y="30"/>
                  </a:cubicBezTo>
                  <a:cubicBezTo>
                    <a:pt x="153" y="30"/>
                    <a:pt x="153" y="30"/>
                    <a:pt x="153" y="31"/>
                  </a:cubicBezTo>
                  <a:cubicBezTo>
                    <a:pt x="153" y="31"/>
                    <a:pt x="153" y="31"/>
                    <a:pt x="153" y="31"/>
                  </a:cubicBezTo>
                  <a:cubicBezTo>
                    <a:pt x="153" y="31"/>
                    <a:pt x="153" y="31"/>
                    <a:pt x="153" y="32"/>
                  </a:cubicBezTo>
                  <a:cubicBezTo>
                    <a:pt x="152" y="32"/>
                    <a:pt x="152" y="32"/>
                    <a:pt x="152" y="32"/>
                  </a:cubicBezTo>
                  <a:cubicBezTo>
                    <a:pt x="152" y="32"/>
                    <a:pt x="151" y="32"/>
                    <a:pt x="151" y="33"/>
                  </a:cubicBezTo>
                  <a:cubicBezTo>
                    <a:pt x="151" y="33"/>
                    <a:pt x="150" y="33"/>
                    <a:pt x="150" y="33"/>
                  </a:cubicBezTo>
                  <a:cubicBezTo>
                    <a:pt x="149" y="33"/>
                    <a:pt x="149" y="33"/>
                    <a:pt x="149" y="34"/>
                  </a:cubicBezTo>
                  <a:cubicBezTo>
                    <a:pt x="149" y="34"/>
                    <a:pt x="148" y="34"/>
                    <a:pt x="148" y="34"/>
                  </a:cubicBezTo>
                  <a:cubicBezTo>
                    <a:pt x="148" y="34"/>
                    <a:pt x="148" y="35"/>
                    <a:pt x="148" y="35"/>
                  </a:cubicBezTo>
                  <a:cubicBezTo>
                    <a:pt x="148" y="35"/>
                    <a:pt x="148" y="36"/>
                    <a:pt x="147" y="36"/>
                  </a:cubicBezTo>
                  <a:cubicBezTo>
                    <a:pt x="147" y="36"/>
                    <a:pt x="147" y="36"/>
                    <a:pt x="147" y="36"/>
                  </a:cubicBezTo>
                  <a:cubicBezTo>
                    <a:pt x="147" y="37"/>
                    <a:pt x="147" y="37"/>
                    <a:pt x="147" y="37"/>
                  </a:cubicBezTo>
                  <a:cubicBezTo>
                    <a:pt x="147" y="37"/>
                    <a:pt x="147" y="37"/>
                    <a:pt x="147" y="37"/>
                  </a:cubicBezTo>
                  <a:cubicBezTo>
                    <a:pt x="147" y="38"/>
                    <a:pt x="146" y="38"/>
                    <a:pt x="146" y="38"/>
                  </a:cubicBezTo>
                  <a:cubicBezTo>
                    <a:pt x="146" y="38"/>
                    <a:pt x="146" y="38"/>
                    <a:pt x="146" y="39"/>
                  </a:cubicBezTo>
                  <a:cubicBezTo>
                    <a:pt x="145" y="39"/>
                    <a:pt x="145" y="39"/>
                    <a:pt x="145" y="39"/>
                  </a:cubicBezTo>
                  <a:cubicBezTo>
                    <a:pt x="145" y="40"/>
                    <a:pt x="145" y="40"/>
                    <a:pt x="145" y="40"/>
                  </a:cubicBezTo>
                  <a:cubicBezTo>
                    <a:pt x="145" y="41"/>
                    <a:pt x="145" y="41"/>
                    <a:pt x="145" y="41"/>
                  </a:cubicBezTo>
                  <a:cubicBezTo>
                    <a:pt x="145" y="42"/>
                    <a:pt x="145" y="42"/>
                    <a:pt x="145" y="42"/>
                  </a:cubicBezTo>
                  <a:cubicBezTo>
                    <a:pt x="145" y="42"/>
                    <a:pt x="145" y="43"/>
                    <a:pt x="145" y="43"/>
                  </a:cubicBezTo>
                  <a:cubicBezTo>
                    <a:pt x="144" y="43"/>
                    <a:pt x="144" y="43"/>
                    <a:pt x="144" y="43"/>
                  </a:cubicBezTo>
                  <a:cubicBezTo>
                    <a:pt x="144" y="44"/>
                    <a:pt x="144" y="44"/>
                    <a:pt x="144" y="44"/>
                  </a:cubicBezTo>
                  <a:cubicBezTo>
                    <a:pt x="144" y="45"/>
                    <a:pt x="144" y="45"/>
                    <a:pt x="143" y="46"/>
                  </a:cubicBezTo>
                  <a:cubicBezTo>
                    <a:pt x="143" y="46"/>
                    <a:pt x="143" y="47"/>
                    <a:pt x="143" y="48"/>
                  </a:cubicBezTo>
                  <a:cubicBezTo>
                    <a:pt x="143" y="48"/>
                    <a:pt x="143" y="49"/>
                    <a:pt x="143" y="50"/>
                  </a:cubicBezTo>
                  <a:cubicBezTo>
                    <a:pt x="143" y="50"/>
                    <a:pt x="143" y="51"/>
                    <a:pt x="143" y="52"/>
                  </a:cubicBezTo>
                  <a:cubicBezTo>
                    <a:pt x="143" y="52"/>
                    <a:pt x="143" y="52"/>
                    <a:pt x="143" y="53"/>
                  </a:cubicBezTo>
                  <a:cubicBezTo>
                    <a:pt x="143" y="54"/>
                    <a:pt x="142" y="54"/>
                    <a:pt x="142" y="55"/>
                  </a:cubicBezTo>
                  <a:cubicBezTo>
                    <a:pt x="142" y="55"/>
                    <a:pt x="142" y="56"/>
                    <a:pt x="142" y="56"/>
                  </a:cubicBezTo>
                  <a:cubicBezTo>
                    <a:pt x="142" y="57"/>
                    <a:pt x="142" y="57"/>
                    <a:pt x="141" y="57"/>
                  </a:cubicBezTo>
                  <a:cubicBezTo>
                    <a:pt x="141" y="58"/>
                    <a:pt x="141" y="58"/>
                    <a:pt x="141" y="58"/>
                  </a:cubicBezTo>
                  <a:cubicBezTo>
                    <a:pt x="140" y="58"/>
                    <a:pt x="140" y="59"/>
                    <a:pt x="139" y="59"/>
                  </a:cubicBezTo>
                  <a:cubicBezTo>
                    <a:pt x="139" y="60"/>
                    <a:pt x="139" y="60"/>
                    <a:pt x="139" y="61"/>
                  </a:cubicBezTo>
                  <a:cubicBezTo>
                    <a:pt x="139" y="61"/>
                    <a:pt x="139" y="62"/>
                    <a:pt x="139" y="62"/>
                  </a:cubicBezTo>
                  <a:cubicBezTo>
                    <a:pt x="138" y="63"/>
                    <a:pt x="138" y="63"/>
                    <a:pt x="138" y="64"/>
                  </a:cubicBezTo>
                  <a:cubicBezTo>
                    <a:pt x="138" y="64"/>
                    <a:pt x="138" y="64"/>
                    <a:pt x="138" y="64"/>
                  </a:cubicBezTo>
                  <a:cubicBezTo>
                    <a:pt x="138" y="64"/>
                    <a:pt x="137" y="64"/>
                    <a:pt x="137" y="64"/>
                  </a:cubicBezTo>
                  <a:cubicBezTo>
                    <a:pt x="137" y="65"/>
                    <a:pt x="137" y="65"/>
                    <a:pt x="137" y="65"/>
                  </a:cubicBezTo>
                  <a:cubicBezTo>
                    <a:pt x="137" y="66"/>
                    <a:pt x="137" y="66"/>
                    <a:pt x="137" y="66"/>
                  </a:cubicBezTo>
                  <a:cubicBezTo>
                    <a:pt x="137" y="67"/>
                    <a:pt x="137" y="67"/>
                    <a:pt x="137" y="67"/>
                  </a:cubicBezTo>
                  <a:cubicBezTo>
                    <a:pt x="137" y="67"/>
                    <a:pt x="137" y="67"/>
                    <a:pt x="137" y="68"/>
                  </a:cubicBezTo>
                  <a:cubicBezTo>
                    <a:pt x="137" y="68"/>
                    <a:pt x="137" y="68"/>
                    <a:pt x="137" y="68"/>
                  </a:cubicBezTo>
                  <a:cubicBezTo>
                    <a:pt x="137" y="68"/>
                    <a:pt x="137" y="68"/>
                    <a:pt x="137"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9" y="68"/>
                    <a:pt x="139" y="68"/>
                  </a:cubicBezTo>
                  <a:cubicBezTo>
                    <a:pt x="139"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8"/>
                  </a:cubicBezTo>
                  <a:cubicBezTo>
                    <a:pt x="138" y="68"/>
                    <a:pt x="138" y="68"/>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7"/>
                  </a:cubicBezTo>
                  <a:cubicBezTo>
                    <a:pt x="138" y="67"/>
                    <a:pt x="138" y="67"/>
                    <a:pt x="138" y="66"/>
                  </a:cubicBezTo>
                  <a:cubicBezTo>
                    <a:pt x="138" y="66"/>
                    <a:pt x="138" y="66"/>
                    <a:pt x="138" y="65"/>
                  </a:cubicBezTo>
                  <a:cubicBezTo>
                    <a:pt x="138" y="65"/>
                    <a:pt x="138" y="65"/>
                    <a:pt x="138" y="65"/>
                  </a:cubicBezTo>
                  <a:cubicBezTo>
                    <a:pt x="138" y="65"/>
                    <a:pt x="139" y="65"/>
                    <a:pt x="139" y="65"/>
                  </a:cubicBezTo>
                  <a:cubicBezTo>
                    <a:pt x="139" y="65"/>
                    <a:pt x="139" y="65"/>
                    <a:pt x="139" y="65"/>
                  </a:cubicBezTo>
                  <a:cubicBezTo>
                    <a:pt x="140" y="64"/>
                    <a:pt x="140" y="64"/>
                    <a:pt x="140" y="64"/>
                  </a:cubicBezTo>
                  <a:cubicBezTo>
                    <a:pt x="140" y="64"/>
                    <a:pt x="140" y="64"/>
                    <a:pt x="140" y="64"/>
                  </a:cubicBezTo>
                  <a:cubicBezTo>
                    <a:pt x="140" y="64"/>
                    <a:pt x="140" y="64"/>
                    <a:pt x="140" y="64"/>
                  </a:cubicBezTo>
                  <a:cubicBezTo>
                    <a:pt x="140" y="64"/>
                    <a:pt x="140" y="64"/>
                    <a:pt x="140" y="64"/>
                  </a:cubicBezTo>
                  <a:cubicBezTo>
                    <a:pt x="140" y="64"/>
                    <a:pt x="140" y="63"/>
                    <a:pt x="140" y="63"/>
                  </a:cubicBezTo>
                  <a:cubicBezTo>
                    <a:pt x="140" y="63"/>
                    <a:pt x="140" y="63"/>
                    <a:pt x="140" y="63"/>
                  </a:cubicBezTo>
                  <a:cubicBezTo>
                    <a:pt x="140" y="63"/>
                    <a:pt x="140" y="62"/>
                    <a:pt x="140" y="62"/>
                  </a:cubicBezTo>
                  <a:cubicBezTo>
                    <a:pt x="140" y="62"/>
                    <a:pt x="140" y="61"/>
                    <a:pt x="140" y="61"/>
                  </a:cubicBezTo>
                  <a:cubicBezTo>
                    <a:pt x="140" y="60"/>
                    <a:pt x="140" y="60"/>
                    <a:pt x="140" y="60"/>
                  </a:cubicBezTo>
                  <a:cubicBezTo>
                    <a:pt x="140" y="59"/>
                    <a:pt x="141" y="59"/>
                    <a:pt x="141" y="59"/>
                  </a:cubicBezTo>
                  <a:cubicBezTo>
                    <a:pt x="141" y="59"/>
                    <a:pt x="141" y="59"/>
                    <a:pt x="141" y="59"/>
                  </a:cubicBezTo>
                  <a:cubicBezTo>
                    <a:pt x="141" y="59"/>
                    <a:pt x="141" y="59"/>
                    <a:pt x="141" y="59"/>
                  </a:cubicBezTo>
                  <a:cubicBezTo>
                    <a:pt x="141" y="59"/>
                    <a:pt x="141" y="59"/>
                    <a:pt x="141" y="59"/>
                  </a:cubicBezTo>
                  <a:cubicBezTo>
                    <a:pt x="141" y="59"/>
                    <a:pt x="141" y="59"/>
                    <a:pt x="141" y="59"/>
                  </a:cubicBezTo>
                  <a:cubicBezTo>
                    <a:pt x="141" y="59"/>
                    <a:pt x="141" y="59"/>
                    <a:pt x="142" y="59"/>
                  </a:cubicBezTo>
                  <a:cubicBezTo>
                    <a:pt x="142" y="59"/>
                    <a:pt x="142" y="59"/>
                    <a:pt x="142" y="59"/>
                  </a:cubicBezTo>
                  <a:cubicBezTo>
                    <a:pt x="142" y="59"/>
                    <a:pt x="142" y="58"/>
                    <a:pt x="142" y="58"/>
                  </a:cubicBezTo>
                  <a:cubicBezTo>
                    <a:pt x="142" y="58"/>
                    <a:pt x="142" y="58"/>
                    <a:pt x="142" y="58"/>
                  </a:cubicBezTo>
                  <a:cubicBezTo>
                    <a:pt x="142" y="58"/>
                    <a:pt x="142" y="58"/>
                    <a:pt x="142" y="58"/>
                  </a:cubicBezTo>
                  <a:cubicBezTo>
                    <a:pt x="142" y="58"/>
                    <a:pt x="142" y="58"/>
                    <a:pt x="142" y="58"/>
                  </a:cubicBezTo>
                  <a:cubicBezTo>
                    <a:pt x="142" y="58"/>
                    <a:pt x="142" y="58"/>
                    <a:pt x="142" y="58"/>
                  </a:cubicBezTo>
                  <a:cubicBezTo>
                    <a:pt x="142" y="58"/>
                    <a:pt x="142" y="58"/>
                    <a:pt x="142" y="58"/>
                  </a:cubicBezTo>
                  <a:cubicBezTo>
                    <a:pt x="142" y="58"/>
                    <a:pt x="143" y="57"/>
                    <a:pt x="143" y="57"/>
                  </a:cubicBezTo>
                  <a:cubicBezTo>
                    <a:pt x="143" y="56"/>
                    <a:pt x="143" y="56"/>
                    <a:pt x="143" y="56"/>
                  </a:cubicBezTo>
                  <a:cubicBezTo>
                    <a:pt x="143" y="55"/>
                    <a:pt x="143" y="54"/>
                    <a:pt x="144" y="54"/>
                  </a:cubicBezTo>
                  <a:cubicBezTo>
                    <a:pt x="144" y="53"/>
                    <a:pt x="144" y="53"/>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2"/>
                    <a:pt x="144" y="52"/>
                    <a:pt x="144" y="52"/>
                  </a:cubicBezTo>
                  <a:cubicBezTo>
                    <a:pt x="144" y="51"/>
                    <a:pt x="144" y="50"/>
                    <a:pt x="144" y="50"/>
                  </a:cubicBezTo>
                  <a:cubicBezTo>
                    <a:pt x="144" y="49"/>
                    <a:pt x="144" y="49"/>
                    <a:pt x="144" y="48"/>
                  </a:cubicBezTo>
                  <a:cubicBezTo>
                    <a:pt x="144" y="47"/>
                    <a:pt x="144" y="47"/>
                    <a:pt x="144" y="46"/>
                  </a:cubicBezTo>
                  <a:cubicBezTo>
                    <a:pt x="145" y="46"/>
                    <a:pt x="145" y="45"/>
                    <a:pt x="145" y="44"/>
                  </a:cubicBezTo>
                  <a:cubicBezTo>
                    <a:pt x="145" y="44"/>
                    <a:pt x="145" y="44"/>
                    <a:pt x="145" y="44"/>
                  </a:cubicBezTo>
                  <a:cubicBezTo>
                    <a:pt x="145" y="44"/>
                    <a:pt x="145" y="43"/>
                    <a:pt x="145" y="43"/>
                  </a:cubicBezTo>
                  <a:cubicBezTo>
                    <a:pt x="146" y="43"/>
                    <a:pt x="146" y="43"/>
                    <a:pt x="146" y="42"/>
                  </a:cubicBezTo>
                  <a:cubicBezTo>
                    <a:pt x="146" y="42"/>
                    <a:pt x="146" y="42"/>
                    <a:pt x="146" y="42"/>
                  </a:cubicBezTo>
                  <a:cubicBezTo>
                    <a:pt x="146" y="41"/>
                    <a:pt x="146" y="41"/>
                    <a:pt x="146" y="41"/>
                  </a:cubicBezTo>
                  <a:cubicBezTo>
                    <a:pt x="146" y="40"/>
                    <a:pt x="146" y="40"/>
                    <a:pt x="146" y="40"/>
                  </a:cubicBezTo>
                  <a:cubicBezTo>
                    <a:pt x="146" y="40"/>
                    <a:pt x="146" y="39"/>
                    <a:pt x="146" y="39"/>
                  </a:cubicBezTo>
                  <a:cubicBezTo>
                    <a:pt x="147" y="39"/>
                    <a:pt x="147" y="39"/>
                    <a:pt x="147" y="39"/>
                  </a:cubicBezTo>
                  <a:cubicBezTo>
                    <a:pt x="147" y="39"/>
                    <a:pt x="147" y="38"/>
                    <a:pt x="147" y="38"/>
                  </a:cubicBezTo>
                  <a:cubicBezTo>
                    <a:pt x="148" y="38"/>
                    <a:pt x="148" y="38"/>
                    <a:pt x="148" y="38"/>
                  </a:cubicBezTo>
                  <a:cubicBezTo>
                    <a:pt x="148" y="37"/>
                    <a:pt x="148" y="37"/>
                    <a:pt x="148" y="37"/>
                  </a:cubicBezTo>
                  <a:cubicBezTo>
                    <a:pt x="148" y="37"/>
                    <a:pt x="148" y="36"/>
                    <a:pt x="148" y="36"/>
                  </a:cubicBezTo>
                  <a:cubicBezTo>
                    <a:pt x="149" y="36"/>
                    <a:pt x="149" y="36"/>
                    <a:pt x="149" y="35"/>
                  </a:cubicBezTo>
                  <a:cubicBezTo>
                    <a:pt x="149" y="35"/>
                    <a:pt x="149" y="35"/>
                    <a:pt x="149" y="35"/>
                  </a:cubicBezTo>
                  <a:cubicBezTo>
                    <a:pt x="149" y="35"/>
                    <a:pt x="149" y="34"/>
                    <a:pt x="149" y="34"/>
                  </a:cubicBezTo>
                  <a:cubicBezTo>
                    <a:pt x="150" y="34"/>
                    <a:pt x="150" y="34"/>
                    <a:pt x="150" y="34"/>
                  </a:cubicBezTo>
                  <a:cubicBezTo>
                    <a:pt x="150" y="34"/>
                    <a:pt x="151" y="34"/>
                    <a:pt x="151" y="34"/>
                  </a:cubicBezTo>
                  <a:cubicBezTo>
                    <a:pt x="152" y="33"/>
                    <a:pt x="152" y="33"/>
                    <a:pt x="152" y="33"/>
                  </a:cubicBezTo>
                  <a:cubicBezTo>
                    <a:pt x="153" y="33"/>
                    <a:pt x="153" y="33"/>
                    <a:pt x="153" y="32"/>
                  </a:cubicBezTo>
                  <a:cubicBezTo>
                    <a:pt x="154" y="32"/>
                    <a:pt x="154" y="32"/>
                    <a:pt x="154" y="31"/>
                  </a:cubicBezTo>
                  <a:cubicBezTo>
                    <a:pt x="154" y="31"/>
                    <a:pt x="154" y="31"/>
                    <a:pt x="154" y="31"/>
                  </a:cubicBezTo>
                  <a:cubicBezTo>
                    <a:pt x="154" y="31"/>
                    <a:pt x="154" y="31"/>
                    <a:pt x="154" y="31"/>
                  </a:cubicBezTo>
                  <a:cubicBezTo>
                    <a:pt x="154" y="30"/>
                    <a:pt x="154" y="30"/>
                    <a:pt x="154" y="30"/>
                  </a:cubicBezTo>
                  <a:cubicBezTo>
                    <a:pt x="155" y="30"/>
                    <a:pt x="155" y="30"/>
                    <a:pt x="155" y="30"/>
                  </a:cubicBezTo>
                  <a:cubicBezTo>
                    <a:pt x="155" y="30"/>
                    <a:pt x="155" y="29"/>
                    <a:pt x="155" y="29"/>
                  </a:cubicBezTo>
                  <a:cubicBezTo>
                    <a:pt x="155" y="29"/>
                    <a:pt x="156" y="29"/>
                    <a:pt x="156" y="28"/>
                  </a:cubicBezTo>
                  <a:cubicBezTo>
                    <a:pt x="156" y="28"/>
                    <a:pt x="156" y="28"/>
                    <a:pt x="156" y="28"/>
                  </a:cubicBezTo>
                  <a:cubicBezTo>
                    <a:pt x="156" y="27"/>
                    <a:pt x="156" y="27"/>
                    <a:pt x="156" y="27"/>
                  </a:cubicBezTo>
                  <a:cubicBezTo>
                    <a:pt x="156" y="27"/>
                    <a:pt x="156" y="26"/>
                    <a:pt x="156" y="26"/>
                  </a:cubicBezTo>
                  <a:cubicBezTo>
                    <a:pt x="156" y="26"/>
                    <a:pt x="156" y="26"/>
                    <a:pt x="156" y="26"/>
                  </a:cubicBezTo>
                  <a:cubicBezTo>
                    <a:pt x="156" y="25"/>
                    <a:pt x="155" y="25"/>
                    <a:pt x="155" y="25"/>
                  </a:cubicBezTo>
                  <a:cubicBezTo>
                    <a:pt x="155" y="25"/>
                    <a:pt x="155" y="25"/>
                    <a:pt x="155" y="25"/>
                  </a:cubicBezTo>
                  <a:cubicBezTo>
                    <a:pt x="155" y="24"/>
                    <a:pt x="154" y="24"/>
                    <a:pt x="154" y="24"/>
                  </a:cubicBezTo>
                  <a:cubicBezTo>
                    <a:pt x="154" y="24"/>
                    <a:pt x="154" y="24"/>
                    <a:pt x="154" y="24"/>
                  </a:cubicBezTo>
                  <a:cubicBezTo>
                    <a:pt x="154" y="24"/>
                    <a:pt x="154" y="23"/>
                    <a:pt x="154" y="23"/>
                  </a:cubicBezTo>
                  <a:cubicBezTo>
                    <a:pt x="153" y="23"/>
                    <a:pt x="153" y="23"/>
                    <a:pt x="153" y="23"/>
                  </a:cubicBezTo>
                  <a:cubicBezTo>
                    <a:pt x="153" y="22"/>
                    <a:pt x="153" y="22"/>
                    <a:pt x="154" y="21"/>
                  </a:cubicBezTo>
                  <a:cubicBezTo>
                    <a:pt x="154" y="20"/>
                    <a:pt x="154" y="20"/>
                    <a:pt x="154" y="19"/>
                  </a:cubicBezTo>
                  <a:cubicBezTo>
                    <a:pt x="154" y="18"/>
                    <a:pt x="154" y="18"/>
                    <a:pt x="154" y="17"/>
                  </a:cubicBezTo>
                  <a:cubicBezTo>
                    <a:pt x="154" y="16"/>
                    <a:pt x="154" y="16"/>
                    <a:pt x="154" y="16"/>
                  </a:cubicBezTo>
                  <a:cubicBezTo>
                    <a:pt x="155" y="16"/>
                    <a:pt x="155" y="16"/>
                    <a:pt x="155" y="16"/>
                  </a:cubicBezTo>
                  <a:cubicBezTo>
                    <a:pt x="155" y="15"/>
                    <a:pt x="155" y="15"/>
                    <a:pt x="155" y="15"/>
                  </a:cubicBezTo>
                  <a:cubicBezTo>
                    <a:pt x="154" y="15"/>
                    <a:pt x="154" y="15"/>
                    <a:pt x="154" y="15"/>
                  </a:cubicBezTo>
                  <a:cubicBezTo>
                    <a:pt x="154" y="15"/>
                    <a:pt x="154" y="15"/>
                    <a:pt x="154" y="15"/>
                  </a:cubicBezTo>
                  <a:cubicBezTo>
                    <a:pt x="154" y="15"/>
                    <a:pt x="154" y="15"/>
                    <a:pt x="154" y="15"/>
                  </a:cubicBezTo>
                  <a:cubicBezTo>
                    <a:pt x="154" y="15"/>
                    <a:pt x="154" y="15"/>
                    <a:pt x="154" y="15"/>
                  </a:cubicBezTo>
                  <a:cubicBezTo>
                    <a:pt x="154" y="15"/>
                    <a:pt x="154" y="15"/>
                    <a:pt x="154" y="15"/>
                  </a:cubicBezTo>
                  <a:cubicBezTo>
                    <a:pt x="154" y="14"/>
                    <a:pt x="153" y="14"/>
                    <a:pt x="153" y="14"/>
                  </a:cubicBezTo>
                  <a:cubicBezTo>
                    <a:pt x="153" y="14"/>
                    <a:pt x="152" y="13"/>
                    <a:pt x="152" y="13"/>
                  </a:cubicBezTo>
                  <a:cubicBezTo>
                    <a:pt x="152" y="13"/>
                    <a:pt x="152" y="13"/>
                    <a:pt x="151" y="12"/>
                  </a:cubicBezTo>
                  <a:cubicBezTo>
                    <a:pt x="151" y="12"/>
                    <a:pt x="151" y="12"/>
                    <a:pt x="151" y="12"/>
                  </a:cubicBezTo>
                  <a:cubicBezTo>
                    <a:pt x="150" y="11"/>
                    <a:pt x="149" y="11"/>
                    <a:pt x="148" y="10"/>
                  </a:cubicBezTo>
                  <a:cubicBezTo>
                    <a:pt x="148" y="9"/>
                    <a:pt x="147" y="9"/>
                    <a:pt x="147" y="8"/>
                  </a:cubicBezTo>
                  <a:cubicBezTo>
                    <a:pt x="146" y="8"/>
                    <a:pt x="146" y="8"/>
                    <a:pt x="145" y="7"/>
                  </a:cubicBezTo>
                  <a:cubicBezTo>
                    <a:pt x="145" y="7"/>
                    <a:pt x="144" y="7"/>
                    <a:pt x="144" y="7"/>
                  </a:cubicBezTo>
                  <a:cubicBezTo>
                    <a:pt x="144" y="7"/>
                    <a:pt x="144" y="7"/>
                    <a:pt x="144" y="6"/>
                  </a:cubicBezTo>
                  <a:cubicBezTo>
                    <a:pt x="144" y="6"/>
                    <a:pt x="144" y="6"/>
                    <a:pt x="144" y="6"/>
                  </a:cubicBezTo>
                  <a:cubicBezTo>
                    <a:pt x="143" y="6"/>
                    <a:pt x="143" y="6"/>
                    <a:pt x="143" y="6"/>
                  </a:cubicBezTo>
                  <a:cubicBezTo>
                    <a:pt x="143" y="6"/>
                    <a:pt x="143" y="6"/>
                    <a:pt x="143" y="6"/>
                  </a:cubicBezTo>
                  <a:cubicBezTo>
                    <a:pt x="143" y="6"/>
                    <a:pt x="142" y="6"/>
                    <a:pt x="142" y="6"/>
                  </a:cubicBezTo>
                  <a:cubicBezTo>
                    <a:pt x="142" y="6"/>
                    <a:pt x="141" y="7"/>
                    <a:pt x="141" y="7"/>
                  </a:cubicBezTo>
                  <a:cubicBezTo>
                    <a:pt x="141" y="7"/>
                    <a:pt x="141" y="7"/>
                    <a:pt x="140" y="7"/>
                  </a:cubicBezTo>
                  <a:cubicBezTo>
                    <a:pt x="140" y="7"/>
                    <a:pt x="140" y="7"/>
                    <a:pt x="140" y="7"/>
                  </a:cubicBezTo>
                  <a:cubicBezTo>
                    <a:pt x="140" y="7"/>
                    <a:pt x="139" y="7"/>
                    <a:pt x="139" y="7"/>
                  </a:cubicBezTo>
                  <a:cubicBezTo>
                    <a:pt x="139" y="7"/>
                    <a:pt x="139" y="7"/>
                    <a:pt x="139" y="7"/>
                  </a:cubicBezTo>
                  <a:cubicBezTo>
                    <a:pt x="138" y="7"/>
                    <a:pt x="138" y="6"/>
                    <a:pt x="138" y="6"/>
                  </a:cubicBezTo>
                  <a:cubicBezTo>
                    <a:pt x="137" y="6"/>
                    <a:pt x="137" y="6"/>
                    <a:pt x="137" y="6"/>
                  </a:cubicBezTo>
                  <a:cubicBezTo>
                    <a:pt x="137" y="6"/>
                    <a:pt x="136" y="6"/>
                    <a:pt x="136" y="6"/>
                  </a:cubicBezTo>
                  <a:cubicBezTo>
                    <a:pt x="136" y="6"/>
                    <a:pt x="136" y="6"/>
                    <a:pt x="136" y="7"/>
                  </a:cubicBezTo>
                  <a:cubicBezTo>
                    <a:pt x="136" y="7"/>
                    <a:pt x="135" y="7"/>
                    <a:pt x="135" y="7"/>
                  </a:cubicBezTo>
                  <a:cubicBezTo>
                    <a:pt x="135" y="7"/>
                    <a:pt x="135" y="7"/>
                    <a:pt x="135" y="7"/>
                  </a:cubicBezTo>
                  <a:cubicBezTo>
                    <a:pt x="135" y="7"/>
                    <a:pt x="134" y="7"/>
                    <a:pt x="134" y="8"/>
                  </a:cubicBezTo>
                  <a:cubicBezTo>
                    <a:pt x="134" y="8"/>
                    <a:pt x="134" y="8"/>
                    <a:pt x="134" y="8"/>
                  </a:cubicBezTo>
                  <a:cubicBezTo>
                    <a:pt x="134" y="8"/>
                    <a:pt x="133" y="8"/>
                    <a:pt x="133" y="8"/>
                  </a:cubicBezTo>
                  <a:cubicBezTo>
                    <a:pt x="133" y="8"/>
                    <a:pt x="133" y="8"/>
                    <a:pt x="133" y="8"/>
                  </a:cubicBezTo>
                  <a:cubicBezTo>
                    <a:pt x="132" y="8"/>
                    <a:pt x="132" y="8"/>
                    <a:pt x="132" y="8"/>
                  </a:cubicBezTo>
                  <a:cubicBezTo>
                    <a:pt x="131" y="8"/>
                    <a:pt x="131" y="8"/>
                    <a:pt x="131" y="8"/>
                  </a:cubicBezTo>
                  <a:cubicBezTo>
                    <a:pt x="131" y="7"/>
                    <a:pt x="130" y="7"/>
                    <a:pt x="130" y="7"/>
                  </a:cubicBezTo>
                  <a:cubicBezTo>
                    <a:pt x="130" y="7"/>
                    <a:pt x="130" y="7"/>
                    <a:pt x="130" y="7"/>
                  </a:cubicBezTo>
                  <a:cubicBezTo>
                    <a:pt x="130" y="7"/>
                    <a:pt x="130" y="7"/>
                    <a:pt x="130" y="7"/>
                  </a:cubicBezTo>
                  <a:cubicBezTo>
                    <a:pt x="129" y="7"/>
                    <a:pt x="129" y="6"/>
                    <a:pt x="129" y="6"/>
                  </a:cubicBezTo>
                  <a:cubicBezTo>
                    <a:pt x="128" y="6"/>
                    <a:pt x="128" y="5"/>
                    <a:pt x="128" y="5"/>
                  </a:cubicBezTo>
                  <a:cubicBezTo>
                    <a:pt x="127" y="4"/>
                    <a:pt x="127" y="4"/>
                    <a:pt x="127" y="3"/>
                  </a:cubicBezTo>
                  <a:cubicBezTo>
                    <a:pt x="126" y="3"/>
                    <a:pt x="126" y="3"/>
                    <a:pt x="126" y="2"/>
                  </a:cubicBezTo>
                  <a:cubicBezTo>
                    <a:pt x="126" y="2"/>
                    <a:pt x="126" y="2"/>
                    <a:pt x="126" y="2"/>
                  </a:cubicBezTo>
                  <a:cubicBezTo>
                    <a:pt x="125" y="2"/>
                    <a:pt x="125" y="1"/>
                    <a:pt x="125" y="1"/>
                  </a:cubicBezTo>
                  <a:cubicBezTo>
                    <a:pt x="125" y="1"/>
                    <a:pt x="125" y="1"/>
                    <a:pt x="124" y="1"/>
                  </a:cubicBezTo>
                  <a:cubicBezTo>
                    <a:pt x="124" y="1"/>
                    <a:pt x="124" y="1"/>
                    <a:pt x="124" y="1"/>
                  </a:cubicBezTo>
                  <a:cubicBezTo>
                    <a:pt x="124" y="1"/>
                    <a:pt x="124" y="1"/>
                    <a:pt x="124" y="1"/>
                  </a:cubicBezTo>
                  <a:cubicBezTo>
                    <a:pt x="124" y="1"/>
                    <a:pt x="124" y="1"/>
                    <a:pt x="124" y="1"/>
                  </a:cubicBezTo>
                  <a:cubicBezTo>
                    <a:pt x="124" y="1"/>
                    <a:pt x="124" y="1"/>
                    <a:pt x="124" y="1"/>
                  </a:cubicBezTo>
                  <a:cubicBezTo>
                    <a:pt x="123" y="0"/>
                    <a:pt x="123" y="0"/>
                    <a:pt x="123" y="0"/>
                  </a:cubicBezTo>
                  <a:cubicBezTo>
                    <a:pt x="123" y="1"/>
                    <a:pt x="123" y="1"/>
                    <a:pt x="123" y="1"/>
                  </a:cubicBezTo>
                  <a:cubicBezTo>
                    <a:pt x="123" y="1"/>
                    <a:pt x="123" y="1"/>
                    <a:pt x="123" y="1"/>
                  </a:cubicBezTo>
                  <a:cubicBezTo>
                    <a:pt x="118" y="2"/>
                    <a:pt x="118" y="2"/>
                    <a:pt x="118" y="2"/>
                  </a:cubicBezTo>
                  <a:cubicBezTo>
                    <a:pt x="118" y="2"/>
                    <a:pt x="117" y="2"/>
                    <a:pt x="117" y="2"/>
                  </a:cubicBezTo>
                  <a:cubicBezTo>
                    <a:pt x="116" y="1"/>
                    <a:pt x="116" y="1"/>
                    <a:pt x="115" y="1"/>
                  </a:cubicBezTo>
                  <a:cubicBezTo>
                    <a:pt x="114" y="1"/>
                    <a:pt x="114" y="0"/>
                    <a:pt x="113" y="0"/>
                  </a:cubicBezTo>
                  <a:cubicBezTo>
                    <a:pt x="112" y="0"/>
                    <a:pt x="111" y="0"/>
                    <a:pt x="1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7" name="Freeform 326">
              <a:extLst>
                <a:ext uri="{FF2B5EF4-FFF2-40B4-BE49-F238E27FC236}">
                  <a16:creationId xmlns:a16="http://schemas.microsoft.com/office/drawing/2014/main" id="{CD840D25-AB65-504F-9BED-674C641A54DF}"/>
                </a:ext>
              </a:extLst>
            </p:cNvPr>
            <p:cNvSpPr>
              <a:spLocks/>
            </p:cNvSpPr>
            <p:nvPr/>
          </p:nvSpPr>
          <p:spPr bwMode="auto">
            <a:xfrm>
              <a:off x="6318250" y="2005013"/>
              <a:ext cx="20637" cy="28575"/>
            </a:xfrm>
            <a:custGeom>
              <a:avLst/>
              <a:gdLst>
                <a:gd name="T0" fmla="*/ 10 w 12"/>
                <a:gd name="T1" fmla="*/ 0 h 17"/>
                <a:gd name="T2" fmla="*/ 9 w 12"/>
                <a:gd name="T3" fmla="*/ 0 h 17"/>
                <a:gd name="T4" fmla="*/ 8 w 12"/>
                <a:gd name="T5" fmla="*/ 0 h 17"/>
                <a:gd name="T6" fmla="*/ 7 w 12"/>
                <a:gd name="T7" fmla="*/ 0 h 17"/>
                <a:gd name="T8" fmla="*/ 7 w 12"/>
                <a:gd name="T9" fmla="*/ 0 h 17"/>
                <a:gd name="T10" fmla="*/ 6 w 12"/>
                <a:gd name="T11" fmla="*/ 1 h 17"/>
                <a:gd name="T12" fmla="*/ 6 w 12"/>
                <a:gd name="T13" fmla="*/ 1 h 17"/>
                <a:gd name="T14" fmla="*/ 6 w 12"/>
                <a:gd name="T15" fmla="*/ 1 h 17"/>
                <a:gd name="T16" fmla="*/ 6 w 12"/>
                <a:gd name="T17" fmla="*/ 2 h 17"/>
                <a:gd name="T18" fmla="*/ 5 w 12"/>
                <a:gd name="T19" fmla="*/ 2 h 17"/>
                <a:gd name="T20" fmla="*/ 5 w 12"/>
                <a:gd name="T21" fmla="*/ 3 h 17"/>
                <a:gd name="T22" fmla="*/ 4 w 12"/>
                <a:gd name="T23" fmla="*/ 3 h 17"/>
                <a:gd name="T24" fmla="*/ 3 w 12"/>
                <a:gd name="T25" fmla="*/ 3 h 17"/>
                <a:gd name="T26" fmla="*/ 3 w 12"/>
                <a:gd name="T27" fmla="*/ 3 h 17"/>
                <a:gd name="T28" fmla="*/ 2 w 12"/>
                <a:gd name="T29" fmla="*/ 3 h 17"/>
                <a:gd name="T30" fmla="*/ 2 w 12"/>
                <a:gd name="T31" fmla="*/ 3 h 17"/>
                <a:gd name="T32" fmla="*/ 2 w 12"/>
                <a:gd name="T33" fmla="*/ 3 h 17"/>
                <a:gd name="T34" fmla="*/ 1 w 12"/>
                <a:gd name="T35" fmla="*/ 3 h 17"/>
                <a:gd name="T36" fmla="*/ 1 w 12"/>
                <a:gd name="T37" fmla="*/ 3 h 17"/>
                <a:gd name="T38" fmla="*/ 0 w 12"/>
                <a:gd name="T39" fmla="*/ 3 h 17"/>
                <a:gd name="T40" fmla="*/ 0 w 12"/>
                <a:gd name="T41" fmla="*/ 2 h 17"/>
                <a:gd name="T42" fmla="*/ 0 w 12"/>
                <a:gd name="T43" fmla="*/ 8 h 17"/>
                <a:gd name="T44" fmla="*/ 1 w 12"/>
                <a:gd name="T45" fmla="*/ 10 h 17"/>
                <a:gd name="T46" fmla="*/ 1 w 12"/>
                <a:gd name="T47" fmla="*/ 12 h 17"/>
                <a:gd name="T48" fmla="*/ 2 w 12"/>
                <a:gd name="T49" fmla="*/ 14 h 17"/>
                <a:gd name="T50" fmla="*/ 2 w 12"/>
                <a:gd name="T51" fmla="*/ 17 h 17"/>
                <a:gd name="T52" fmla="*/ 2 w 12"/>
                <a:gd name="T53" fmla="*/ 17 h 17"/>
                <a:gd name="T54" fmla="*/ 3 w 12"/>
                <a:gd name="T55" fmla="*/ 16 h 17"/>
                <a:gd name="T56" fmla="*/ 3 w 12"/>
                <a:gd name="T57" fmla="*/ 16 h 17"/>
                <a:gd name="T58" fmla="*/ 3 w 12"/>
                <a:gd name="T59" fmla="*/ 16 h 17"/>
                <a:gd name="T60" fmla="*/ 4 w 12"/>
                <a:gd name="T61" fmla="*/ 16 h 17"/>
                <a:gd name="T62" fmla="*/ 4 w 12"/>
                <a:gd name="T63" fmla="*/ 15 h 17"/>
                <a:gd name="T64" fmla="*/ 5 w 12"/>
                <a:gd name="T65" fmla="*/ 15 h 17"/>
                <a:gd name="T66" fmla="*/ 5 w 12"/>
                <a:gd name="T67" fmla="*/ 15 h 17"/>
                <a:gd name="T68" fmla="*/ 7 w 12"/>
                <a:gd name="T69" fmla="*/ 14 h 17"/>
                <a:gd name="T70" fmla="*/ 9 w 12"/>
                <a:gd name="T71" fmla="*/ 11 h 17"/>
                <a:gd name="T72" fmla="*/ 10 w 12"/>
                <a:gd name="T73" fmla="*/ 8 h 17"/>
                <a:gd name="T74" fmla="*/ 12 w 12"/>
                <a:gd name="T75" fmla="*/ 5 h 17"/>
                <a:gd name="T76" fmla="*/ 10 w 12"/>
                <a:gd name="T77" fmla="*/ 4 h 17"/>
                <a:gd name="T78" fmla="*/ 10 w 12"/>
                <a:gd name="T79" fmla="*/ 4 h 17"/>
                <a:gd name="T80" fmla="*/ 10 w 12"/>
                <a:gd name="T81" fmla="*/ 4 h 17"/>
                <a:gd name="T82" fmla="*/ 10 w 12"/>
                <a:gd name="T83" fmla="*/ 3 h 17"/>
                <a:gd name="T84" fmla="*/ 10 w 12"/>
                <a:gd name="T85" fmla="*/ 2 h 17"/>
                <a:gd name="T86" fmla="*/ 10 w 12"/>
                <a:gd name="T8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7">
                  <a:moveTo>
                    <a:pt x="10" y="0"/>
                  </a:moveTo>
                  <a:cubicBezTo>
                    <a:pt x="9" y="0"/>
                    <a:pt x="9" y="0"/>
                    <a:pt x="9" y="0"/>
                  </a:cubicBezTo>
                  <a:cubicBezTo>
                    <a:pt x="8" y="0"/>
                    <a:pt x="8" y="0"/>
                    <a:pt x="8" y="0"/>
                  </a:cubicBezTo>
                  <a:cubicBezTo>
                    <a:pt x="8" y="0"/>
                    <a:pt x="7" y="0"/>
                    <a:pt x="7" y="0"/>
                  </a:cubicBezTo>
                  <a:cubicBezTo>
                    <a:pt x="7" y="0"/>
                    <a:pt x="7" y="0"/>
                    <a:pt x="7" y="0"/>
                  </a:cubicBezTo>
                  <a:cubicBezTo>
                    <a:pt x="7" y="0"/>
                    <a:pt x="7" y="0"/>
                    <a:pt x="6" y="1"/>
                  </a:cubicBezTo>
                  <a:cubicBezTo>
                    <a:pt x="6" y="1"/>
                    <a:pt x="6" y="1"/>
                    <a:pt x="6" y="1"/>
                  </a:cubicBezTo>
                  <a:cubicBezTo>
                    <a:pt x="6" y="1"/>
                    <a:pt x="6" y="1"/>
                    <a:pt x="6" y="1"/>
                  </a:cubicBezTo>
                  <a:cubicBezTo>
                    <a:pt x="6" y="2"/>
                    <a:pt x="6" y="2"/>
                    <a:pt x="6" y="2"/>
                  </a:cubicBezTo>
                  <a:cubicBezTo>
                    <a:pt x="6" y="2"/>
                    <a:pt x="6" y="2"/>
                    <a:pt x="5" y="2"/>
                  </a:cubicBezTo>
                  <a:cubicBezTo>
                    <a:pt x="5" y="2"/>
                    <a:pt x="5" y="3"/>
                    <a:pt x="5" y="3"/>
                  </a:cubicBezTo>
                  <a:cubicBezTo>
                    <a:pt x="4" y="3"/>
                    <a:pt x="4" y="3"/>
                    <a:pt x="4" y="3"/>
                  </a:cubicBezTo>
                  <a:cubicBezTo>
                    <a:pt x="4" y="3"/>
                    <a:pt x="3" y="3"/>
                    <a:pt x="3" y="3"/>
                  </a:cubicBezTo>
                  <a:cubicBezTo>
                    <a:pt x="3" y="3"/>
                    <a:pt x="3" y="3"/>
                    <a:pt x="3" y="3"/>
                  </a:cubicBezTo>
                  <a:cubicBezTo>
                    <a:pt x="3"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0" y="3"/>
                  </a:cubicBezTo>
                  <a:cubicBezTo>
                    <a:pt x="0" y="3"/>
                    <a:pt x="0" y="3"/>
                    <a:pt x="0" y="2"/>
                  </a:cubicBezTo>
                  <a:cubicBezTo>
                    <a:pt x="0" y="8"/>
                    <a:pt x="0" y="8"/>
                    <a:pt x="0" y="8"/>
                  </a:cubicBezTo>
                  <a:cubicBezTo>
                    <a:pt x="1" y="9"/>
                    <a:pt x="1" y="9"/>
                    <a:pt x="1" y="10"/>
                  </a:cubicBezTo>
                  <a:cubicBezTo>
                    <a:pt x="1" y="10"/>
                    <a:pt x="1" y="11"/>
                    <a:pt x="1" y="12"/>
                  </a:cubicBezTo>
                  <a:cubicBezTo>
                    <a:pt x="2" y="12"/>
                    <a:pt x="2" y="13"/>
                    <a:pt x="2" y="14"/>
                  </a:cubicBezTo>
                  <a:cubicBezTo>
                    <a:pt x="2" y="15"/>
                    <a:pt x="2" y="16"/>
                    <a:pt x="2" y="17"/>
                  </a:cubicBezTo>
                  <a:cubicBezTo>
                    <a:pt x="2" y="17"/>
                    <a:pt x="2" y="17"/>
                    <a:pt x="2" y="17"/>
                  </a:cubicBezTo>
                  <a:cubicBezTo>
                    <a:pt x="2" y="17"/>
                    <a:pt x="2" y="16"/>
                    <a:pt x="3" y="16"/>
                  </a:cubicBezTo>
                  <a:cubicBezTo>
                    <a:pt x="3" y="16"/>
                    <a:pt x="3" y="16"/>
                    <a:pt x="3" y="16"/>
                  </a:cubicBezTo>
                  <a:cubicBezTo>
                    <a:pt x="3" y="16"/>
                    <a:pt x="3" y="16"/>
                    <a:pt x="3" y="16"/>
                  </a:cubicBezTo>
                  <a:cubicBezTo>
                    <a:pt x="3" y="16"/>
                    <a:pt x="3" y="16"/>
                    <a:pt x="4" y="16"/>
                  </a:cubicBezTo>
                  <a:cubicBezTo>
                    <a:pt x="4" y="16"/>
                    <a:pt x="4" y="15"/>
                    <a:pt x="4" y="15"/>
                  </a:cubicBezTo>
                  <a:cubicBezTo>
                    <a:pt x="5" y="15"/>
                    <a:pt x="5" y="15"/>
                    <a:pt x="5" y="15"/>
                  </a:cubicBezTo>
                  <a:cubicBezTo>
                    <a:pt x="5" y="15"/>
                    <a:pt x="5" y="15"/>
                    <a:pt x="5" y="15"/>
                  </a:cubicBezTo>
                  <a:cubicBezTo>
                    <a:pt x="6" y="15"/>
                    <a:pt x="6" y="14"/>
                    <a:pt x="7" y="14"/>
                  </a:cubicBezTo>
                  <a:cubicBezTo>
                    <a:pt x="7" y="13"/>
                    <a:pt x="8" y="12"/>
                    <a:pt x="9" y="11"/>
                  </a:cubicBezTo>
                  <a:cubicBezTo>
                    <a:pt x="9" y="10"/>
                    <a:pt x="10" y="9"/>
                    <a:pt x="10" y="8"/>
                  </a:cubicBezTo>
                  <a:cubicBezTo>
                    <a:pt x="11" y="7"/>
                    <a:pt x="11" y="6"/>
                    <a:pt x="12" y="5"/>
                  </a:cubicBezTo>
                  <a:cubicBezTo>
                    <a:pt x="10" y="4"/>
                    <a:pt x="10" y="4"/>
                    <a:pt x="10" y="4"/>
                  </a:cubicBezTo>
                  <a:cubicBezTo>
                    <a:pt x="10" y="4"/>
                    <a:pt x="10" y="4"/>
                    <a:pt x="10" y="4"/>
                  </a:cubicBezTo>
                  <a:cubicBezTo>
                    <a:pt x="10" y="4"/>
                    <a:pt x="10" y="4"/>
                    <a:pt x="10" y="4"/>
                  </a:cubicBezTo>
                  <a:cubicBezTo>
                    <a:pt x="10" y="3"/>
                    <a:pt x="10" y="3"/>
                    <a:pt x="10" y="3"/>
                  </a:cubicBezTo>
                  <a:cubicBezTo>
                    <a:pt x="10" y="2"/>
                    <a:pt x="10" y="2"/>
                    <a:pt x="10" y="2"/>
                  </a:cubicBezTo>
                  <a:cubicBezTo>
                    <a:pt x="10" y="1"/>
                    <a:pt x="10" y="1"/>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8" name="Freeform 327">
              <a:extLst>
                <a:ext uri="{FF2B5EF4-FFF2-40B4-BE49-F238E27FC236}">
                  <a16:creationId xmlns:a16="http://schemas.microsoft.com/office/drawing/2014/main" id="{EE93DDA5-762F-EB49-AB91-E083E0BB78A8}"/>
                </a:ext>
              </a:extLst>
            </p:cNvPr>
            <p:cNvSpPr>
              <a:spLocks noEditPoints="1"/>
            </p:cNvSpPr>
            <p:nvPr/>
          </p:nvSpPr>
          <p:spPr bwMode="auto">
            <a:xfrm>
              <a:off x="6311900" y="2001838"/>
              <a:ext cx="23812" cy="33337"/>
            </a:xfrm>
            <a:custGeom>
              <a:avLst/>
              <a:gdLst>
                <a:gd name="T0" fmla="*/ 6 w 14"/>
                <a:gd name="T1" fmla="*/ 19 h 19"/>
                <a:gd name="T2" fmla="*/ 6 w 14"/>
                <a:gd name="T3" fmla="*/ 19 h 19"/>
                <a:gd name="T4" fmla="*/ 6 w 14"/>
                <a:gd name="T5" fmla="*/ 19 h 19"/>
                <a:gd name="T6" fmla="*/ 9 w 14"/>
                <a:gd name="T7" fmla="*/ 16 h 19"/>
                <a:gd name="T8" fmla="*/ 8 w 14"/>
                <a:gd name="T9" fmla="*/ 17 h 19"/>
                <a:gd name="T10" fmla="*/ 8 w 14"/>
                <a:gd name="T11" fmla="*/ 17 h 19"/>
                <a:gd name="T12" fmla="*/ 9 w 14"/>
                <a:gd name="T13" fmla="*/ 16 h 19"/>
                <a:gd name="T14" fmla="*/ 14 w 14"/>
                <a:gd name="T15" fmla="*/ 0 h 19"/>
                <a:gd name="T16" fmla="*/ 13 w 14"/>
                <a:gd name="T17" fmla="*/ 0 h 19"/>
                <a:gd name="T18" fmla="*/ 11 w 14"/>
                <a:gd name="T19" fmla="*/ 0 h 19"/>
                <a:gd name="T20" fmla="*/ 11 w 14"/>
                <a:gd name="T21" fmla="*/ 0 h 19"/>
                <a:gd name="T22" fmla="*/ 11 w 14"/>
                <a:gd name="T23" fmla="*/ 0 h 19"/>
                <a:gd name="T24" fmla="*/ 10 w 14"/>
                <a:gd name="T25" fmla="*/ 0 h 19"/>
                <a:gd name="T26" fmla="*/ 10 w 14"/>
                <a:gd name="T27" fmla="*/ 0 h 19"/>
                <a:gd name="T28" fmla="*/ 10 w 14"/>
                <a:gd name="T29" fmla="*/ 1 h 19"/>
                <a:gd name="T30" fmla="*/ 10 w 14"/>
                <a:gd name="T31" fmla="*/ 1 h 19"/>
                <a:gd name="T32" fmla="*/ 10 w 14"/>
                <a:gd name="T33" fmla="*/ 1 h 19"/>
                <a:gd name="T34" fmla="*/ 9 w 14"/>
                <a:gd name="T35" fmla="*/ 1 h 19"/>
                <a:gd name="T36" fmla="*/ 9 w 14"/>
                <a:gd name="T37" fmla="*/ 2 h 19"/>
                <a:gd name="T38" fmla="*/ 8 w 14"/>
                <a:gd name="T39" fmla="*/ 3 h 19"/>
                <a:gd name="T40" fmla="*/ 7 w 14"/>
                <a:gd name="T41" fmla="*/ 3 h 19"/>
                <a:gd name="T42" fmla="*/ 6 w 14"/>
                <a:gd name="T43" fmla="*/ 3 h 19"/>
                <a:gd name="T44" fmla="*/ 6 w 14"/>
                <a:gd name="T45" fmla="*/ 3 h 19"/>
                <a:gd name="T46" fmla="*/ 5 w 14"/>
                <a:gd name="T47" fmla="*/ 3 h 19"/>
                <a:gd name="T48" fmla="*/ 3 w 14"/>
                <a:gd name="T49" fmla="*/ 2 h 19"/>
                <a:gd name="T50" fmla="*/ 3 w 14"/>
                <a:gd name="T51" fmla="*/ 2 h 19"/>
                <a:gd name="T52" fmla="*/ 3 w 14"/>
                <a:gd name="T53" fmla="*/ 2 h 19"/>
                <a:gd name="T54" fmla="*/ 0 w 14"/>
                <a:gd name="T55" fmla="*/ 2 h 19"/>
                <a:gd name="T56" fmla="*/ 3 w 14"/>
                <a:gd name="T57" fmla="*/ 3 h 19"/>
                <a:gd name="T58" fmla="*/ 3 w 14"/>
                <a:gd name="T59" fmla="*/ 8 h 19"/>
                <a:gd name="T60" fmla="*/ 3 w 14"/>
                <a:gd name="T61" fmla="*/ 10 h 19"/>
                <a:gd name="T62" fmla="*/ 4 w 14"/>
                <a:gd name="T63" fmla="*/ 13 h 19"/>
                <a:gd name="T64" fmla="*/ 5 w 14"/>
                <a:gd name="T65" fmla="*/ 18 h 19"/>
                <a:gd name="T66" fmla="*/ 6 w 14"/>
                <a:gd name="T67" fmla="*/ 18 h 19"/>
                <a:gd name="T68" fmla="*/ 6 w 14"/>
                <a:gd name="T69" fmla="*/ 18 h 19"/>
                <a:gd name="T70" fmla="*/ 6 w 14"/>
                <a:gd name="T71" fmla="*/ 18 h 19"/>
                <a:gd name="T72" fmla="*/ 5 w 14"/>
                <a:gd name="T73" fmla="*/ 13 h 19"/>
                <a:gd name="T74" fmla="*/ 4 w 14"/>
                <a:gd name="T75" fmla="*/ 9 h 19"/>
                <a:gd name="T76" fmla="*/ 4 w 14"/>
                <a:gd name="T77" fmla="*/ 4 h 19"/>
                <a:gd name="T78" fmla="*/ 5 w 14"/>
                <a:gd name="T79" fmla="*/ 4 h 19"/>
                <a:gd name="T80" fmla="*/ 6 w 14"/>
                <a:gd name="T81" fmla="*/ 4 h 19"/>
                <a:gd name="T82" fmla="*/ 7 w 14"/>
                <a:gd name="T83" fmla="*/ 4 h 19"/>
                <a:gd name="T84" fmla="*/ 8 w 14"/>
                <a:gd name="T85" fmla="*/ 4 h 19"/>
                <a:gd name="T86" fmla="*/ 9 w 14"/>
                <a:gd name="T87" fmla="*/ 3 h 19"/>
                <a:gd name="T88" fmla="*/ 10 w 14"/>
                <a:gd name="T89" fmla="*/ 2 h 19"/>
                <a:gd name="T90" fmla="*/ 10 w 14"/>
                <a:gd name="T91" fmla="*/ 2 h 19"/>
                <a:gd name="T92" fmla="*/ 11 w 14"/>
                <a:gd name="T93" fmla="*/ 1 h 19"/>
                <a:gd name="T94" fmla="*/ 13 w 14"/>
                <a:gd name="T95" fmla="*/ 1 h 19"/>
                <a:gd name="T96" fmla="*/ 14 w 14"/>
                <a:gd name="T97" fmla="*/ 3 h 19"/>
                <a:gd name="T98" fmla="*/ 14 w 14"/>
                <a:gd name="T99" fmla="*/ 5 h 19"/>
                <a:gd name="T100" fmla="*/ 14 w 14"/>
                <a:gd name="T101" fmla="*/ 5 h 19"/>
                <a:gd name="T102" fmla="*/ 14 w 14"/>
                <a:gd name="T103" fmla="*/ 2 h 19"/>
                <a:gd name="T104" fmla="*/ 13 w 14"/>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 h="19">
                  <a:moveTo>
                    <a:pt x="6" y="19"/>
                  </a:move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moveTo>
                    <a:pt x="9" y="16"/>
                  </a:moveTo>
                  <a:cubicBezTo>
                    <a:pt x="9" y="16"/>
                    <a:pt x="9" y="16"/>
                    <a:pt x="9" y="16"/>
                  </a:cubicBezTo>
                  <a:cubicBezTo>
                    <a:pt x="9" y="16"/>
                    <a:pt x="9" y="16"/>
                    <a:pt x="8" y="16"/>
                  </a:cubicBezTo>
                  <a:cubicBezTo>
                    <a:pt x="8" y="16"/>
                    <a:pt x="8" y="17"/>
                    <a:pt x="8" y="17"/>
                  </a:cubicBezTo>
                  <a:cubicBezTo>
                    <a:pt x="7" y="17"/>
                    <a:pt x="7" y="17"/>
                    <a:pt x="7" y="17"/>
                  </a:cubicBezTo>
                  <a:cubicBezTo>
                    <a:pt x="7" y="17"/>
                    <a:pt x="7" y="17"/>
                    <a:pt x="8" y="17"/>
                  </a:cubicBezTo>
                  <a:cubicBezTo>
                    <a:pt x="8" y="17"/>
                    <a:pt x="8" y="16"/>
                    <a:pt x="8" y="16"/>
                  </a:cubicBezTo>
                  <a:cubicBezTo>
                    <a:pt x="9" y="16"/>
                    <a:pt x="9" y="16"/>
                    <a:pt x="9" y="16"/>
                  </a:cubicBezTo>
                  <a:cubicBezTo>
                    <a:pt x="9" y="16"/>
                    <a:pt x="9" y="16"/>
                    <a:pt x="9" y="16"/>
                  </a:cubicBezTo>
                  <a:moveTo>
                    <a:pt x="14" y="0"/>
                  </a:moveTo>
                  <a:cubicBezTo>
                    <a:pt x="14" y="0"/>
                    <a:pt x="13" y="0"/>
                    <a:pt x="13" y="0"/>
                  </a:cubicBezTo>
                  <a:cubicBezTo>
                    <a:pt x="13" y="0"/>
                    <a:pt x="13" y="0"/>
                    <a:pt x="13" y="0"/>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9" y="0"/>
                    <a:pt x="9" y="0"/>
                    <a:pt x="9"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7" y="3"/>
                    <a:pt x="7" y="3"/>
                  </a:cubicBezTo>
                  <a:cubicBezTo>
                    <a:pt x="7" y="3"/>
                    <a:pt x="7" y="3"/>
                    <a:pt x="7" y="3"/>
                  </a:cubicBezTo>
                  <a:cubicBezTo>
                    <a:pt x="7" y="3"/>
                    <a:pt x="7" y="3"/>
                    <a:pt x="6" y="3"/>
                  </a:cubicBezTo>
                  <a:cubicBezTo>
                    <a:pt x="6" y="3"/>
                    <a:pt x="6" y="3"/>
                    <a:pt x="6" y="3"/>
                  </a:cubicBezTo>
                  <a:cubicBezTo>
                    <a:pt x="6" y="3"/>
                    <a:pt x="6" y="3"/>
                    <a:pt x="6" y="3"/>
                  </a:cubicBezTo>
                  <a:cubicBezTo>
                    <a:pt x="6" y="3"/>
                    <a:pt x="5" y="3"/>
                    <a:pt x="5" y="3"/>
                  </a:cubicBezTo>
                  <a:cubicBezTo>
                    <a:pt x="5" y="3"/>
                    <a:pt x="5" y="3"/>
                    <a:pt x="5" y="3"/>
                  </a:cubicBezTo>
                  <a:cubicBezTo>
                    <a:pt x="4" y="3"/>
                    <a:pt x="4" y="3"/>
                    <a:pt x="4" y="2"/>
                  </a:cubicBezTo>
                  <a:cubicBezTo>
                    <a:pt x="4" y="2"/>
                    <a:pt x="3" y="2"/>
                    <a:pt x="3" y="2"/>
                  </a:cubicBezTo>
                  <a:cubicBezTo>
                    <a:pt x="3" y="2"/>
                    <a:pt x="3" y="2"/>
                    <a:pt x="3" y="2"/>
                  </a:cubicBezTo>
                  <a:cubicBezTo>
                    <a:pt x="3" y="2"/>
                    <a:pt x="3" y="2"/>
                    <a:pt x="3" y="2"/>
                  </a:cubicBezTo>
                  <a:cubicBezTo>
                    <a:pt x="3" y="2"/>
                    <a:pt x="3" y="2"/>
                    <a:pt x="3" y="2"/>
                  </a:cubicBezTo>
                  <a:cubicBezTo>
                    <a:pt x="3" y="2"/>
                    <a:pt x="3" y="2"/>
                    <a:pt x="3" y="2"/>
                  </a:cubicBezTo>
                  <a:cubicBezTo>
                    <a:pt x="1" y="2"/>
                    <a:pt x="1" y="2"/>
                    <a:pt x="1" y="2"/>
                  </a:cubicBezTo>
                  <a:cubicBezTo>
                    <a:pt x="0" y="2"/>
                    <a:pt x="0" y="2"/>
                    <a:pt x="0" y="2"/>
                  </a:cubicBezTo>
                  <a:cubicBezTo>
                    <a:pt x="2" y="3"/>
                    <a:pt x="2" y="3"/>
                    <a:pt x="2" y="3"/>
                  </a:cubicBezTo>
                  <a:cubicBezTo>
                    <a:pt x="3" y="3"/>
                    <a:pt x="3" y="3"/>
                    <a:pt x="3" y="3"/>
                  </a:cubicBezTo>
                  <a:cubicBezTo>
                    <a:pt x="3" y="3"/>
                    <a:pt x="3" y="3"/>
                    <a:pt x="3" y="3"/>
                  </a:cubicBezTo>
                  <a:cubicBezTo>
                    <a:pt x="3" y="8"/>
                    <a:pt x="3" y="8"/>
                    <a:pt x="3" y="8"/>
                  </a:cubicBezTo>
                  <a:cubicBezTo>
                    <a:pt x="3" y="10"/>
                    <a:pt x="3" y="10"/>
                    <a:pt x="3" y="10"/>
                  </a:cubicBezTo>
                  <a:cubicBezTo>
                    <a:pt x="3" y="10"/>
                    <a:pt x="3" y="10"/>
                    <a:pt x="3" y="10"/>
                  </a:cubicBezTo>
                  <a:cubicBezTo>
                    <a:pt x="4" y="10"/>
                    <a:pt x="4" y="11"/>
                    <a:pt x="4" y="11"/>
                  </a:cubicBezTo>
                  <a:cubicBezTo>
                    <a:pt x="4" y="12"/>
                    <a:pt x="4" y="12"/>
                    <a:pt x="4" y="13"/>
                  </a:cubicBezTo>
                  <a:cubicBezTo>
                    <a:pt x="5" y="14"/>
                    <a:pt x="5" y="15"/>
                    <a:pt x="5" y="15"/>
                  </a:cubicBezTo>
                  <a:cubicBezTo>
                    <a:pt x="5" y="16"/>
                    <a:pt x="5" y="17"/>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7"/>
                    <a:pt x="6" y="16"/>
                    <a:pt x="6" y="15"/>
                  </a:cubicBezTo>
                  <a:cubicBezTo>
                    <a:pt x="6" y="14"/>
                    <a:pt x="6" y="13"/>
                    <a:pt x="5" y="13"/>
                  </a:cubicBezTo>
                  <a:cubicBezTo>
                    <a:pt x="5" y="12"/>
                    <a:pt x="5" y="11"/>
                    <a:pt x="5" y="11"/>
                  </a:cubicBezTo>
                  <a:cubicBezTo>
                    <a:pt x="5" y="10"/>
                    <a:pt x="5" y="10"/>
                    <a:pt x="4" y="9"/>
                  </a:cubicBezTo>
                  <a:cubicBezTo>
                    <a:pt x="4" y="3"/>
                    <a:pt x="4" y="3"/>
                    <a:pt x="4" y="3"/>
                  </a:cubicBezTo>
                  <a:cubicBezTo>
                    <a:pt x="4" y="4"/>
                    <a:pt x="4" y="4"/>
                    <a:pt x="4" y="4"/>
                  </a:cubicBezTo>
                  <a:cubicBezTo>
                    <a:pt x="5" y="4"/>
                    <a:pt x="5" y="4"/>
                    <a:pt x="5" y="4"/>
                  </a:cubicBezTo>
                  <a:cubicBezTo>
                    <a:pt x="5" y="4"/>
                    <a:pt x="5" y="4"/>
                    <a:pt x="5" y="4"/>
                  </a:cubicBezTo>
                  <a:cubicBezTo>
                    <a:pt x="5" y="4"/>
                    <a:pt x="5" y="4"/>
                    <a:pt x="6" y="4"/>
                  </a:cubicBezTo>
                  <a:cubicBezTo>
                    <a:pt x="6" y="4"/>
                    <a:pt x="6" y="4"/>
                    <a:pt x="6" y="4"/>
                  </a:cubicBezTo>
                  <a:cubicBezTo>
                    <a:pt x="6" y="4"/>
                    <a:pt x="6" y="4"/>
                    <a:pt x="6" y="4"/>
                  </a:cubicBezTo>
                  <a:cubicBezTo>
                    <a:pt x="6" y="4"/>
                    <a:pt x="7" y="4"/>
                    <a:pt x="7" y="4"/>
                  </a:cubicBezTo>
                  <a:cubicBezTo>
                    <a:pt x="7" y="4"/>
                    <a:pt x="7" y="4"/>
                    <a:pt x="7" y="4"/>
                  </a:cubicBezTo>
                  <a:cubicBezTo>
                    <a:pt x="7" y="4"/>
                    <a:pt x="8" y="4"/>
                    <a:pt x="8" y="4"/>
                  </a:cubicBezTo>
                  <a:cubicBezTo>
                    <a:pt x="8" y="4"/>
                    <a:pt x="8" y="4"/>
                    <a:pt x="9" y="4"/>
                  </a:cubicBezTo>
                  <a:cubicBezTo>
                    <a:pt x="9" y="4"/>
                    <a:pt x="9" y="3"/>
                    <a:pt x="9" y="3"/>
                  </a:cubicBezTo>
                  <a:cubicBezTo>
                    <a:pt x="10" y="3"/>
                    <a:pt x="10" y="3"/>
                    <a:pt x="10" y="3"/>
                  </a:cubicBezTo>
                  <a:cubicBezTo>
                    <a:pt x="10" y="3"/>
                    <a:pt x="10" y="3"/>
                    <a:pt x="10" y="2"/>
                  </a:cubicBezTo>
                  <a:cubicBezTo>
                    <a:pt x="10" y="2"/>
                    <a:pt x="10" y="2"/>
                    <a:pt x="10" y="2"/>
                  </a:cubicBezTo>
                  <a:cubicBezTo>
                    <a:pt x="10" y="2"/>
                    <a:pt x="10" y="2"/>
                    <a:pt x="10" y="2"/>
                  </a:cubicBezTo>
                  <a:cubicBezTo>
                    <a:pt x="11" y="1"/>
                    <a:pt x="11" y="1"/>
                    <a:pt x="11" y="1"/>
                  </a:cubicBezTo>
                  <a:cubicBezTo>
                    <a:pt x="11" y="1"/>
                    <a:pt x="11" y="1"/>
                    <a:pt x="11" y="1"/>
                  </a:cubicBezTo>
                  <a:cubicBezTo>
                    <a:pt x="11" y="1"/>
                    <a:pt x="12" y="1"/>
                    <a:pt x="12" y="1"/>
                  </a:cubicBezTo>
                  <a:cubicBezTo>
                    <a:pt x="12" y="1"/>
                    <a:pt x="12" y="1"/>
                    <a:pt x="13" y="1"/>
                  </a:cubicBezTo>
                  <a:cubicBezTo>
                    <a:pt x="13" y="1"/>
                    <a:pt x="13" y="1"/>
                    <a:pt x="14" y="1"/>
                  </a:cubicBezTo>
                  <a:cubicBezTo>
                    <a:pt x="14" y="2"/>
                    <a:pt x="14" y="2"/>
                    <a:pt x="14" y="3"/>
                  </a:cubicBezTo>
                  <a:cubicBezTo>
                    <a:pt x="14" y="3"/>
                    <a:pt x="14" y="3"/>
                    <a:pt x="14" y="4"/>
                  </a:cubicBezTo>
                  <a:cubicBezTo>
                    <a:pt x="14" y="4"/>
                    <a:pt x="14" y="4"/>
                    <a:pt x="14" y="5"/>
                  </a:cubicBezTo>
                  <a:cubicBezTo>
                    <a:pt x="14" y="5"/>
                    <a:pt x="14" y="5"/>
                    <a:pt x="14" y="5"/>
                  </a:cubicBezTo>
                  <a:cubicBezTo>
                    <a:pt x="14" y="5"/>
                    <a:pt x="14" y="5"/>
                    <a:pt x="14" y="5"/>
                  </a:cubicBezTo>
                  <a:cubicBezTo>
                    <a:pt x="14" y="4"/>
                    <a:pt x="14" y="4"/>
                    <a:pt x="14" y="4"/>
                  </a:cubicBezTo>
                  <a:cubicBezTo>
                    <a:pt x="14" y="3"/>
                    <a:pt x="14" y="3"/>
                    <a:pt x="14" y="2"/>
                  </a:cubicBezTo>
                  <a:cubicBezTo>
                    <a:pt x="14" y="2"/>
                    <a:pt x="14" y="1"/>
                    <a:pt x="14" y="1"/>
                  </a:cubicBezTo>
                  <a:cubicBezTo>
                    <a:pt x="13" y="0"/>
                    <a:pt x="13" y="0"/>
                    <a:pt x="13"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69" name="Freeform 328">
              <a:extLst>
                <a:ext uri="{FF2B5EF4-FFF2-40B4-BE49-F238E27FC236}">
                  <a16:creationId xmlns:a16="http://schemas.microsoft.com/office/drawing/2014/main" id="{3CD9E756-64D9-774D-A60D-34BF496B2D8F}"/>
                </a:ext>
              </a:extLst>
            </p:cNvPr>
            <p:cNvSpPr>
              <a:spLocks/>
            </p:cNvSpPr>
            <p:nvPr/>
          </p:nvSpPr>
          <p:spPr bwMode="auto">
            <a:xfrm>
              <a:off x="6334125" y="2124075"/>
              <a:ext cx="149225" cy="244475"/>
            </a:xfrm>
            <a:custGeom>
              <a:avLst/>
              <a:gdLst>
                <a:gd name="T0" fmla="*/ 77 w 89"/>
                <a:gd name="T1" fmla="*/ 4 h 145"/>
                <a:gd name="T2" fmla="*/ 77 w 89"/>
                <a:gd name="T3" fmla="*/ 4 h 145"/>
                <a:gd name="T4" fmla="*/ 77 w 89"/>
                <a:gd name="T5" fmla="*/ 4 h 145"/>
                <a:gd name="T6" fmla="*/ 77 w 89"/>
                <a:gd name="T7" fmla="*/ 4 h 145"/>
                <a:gd name="T8" fmla="*/ 76 w 89"/>
                <a:gd name="T9" fmla="*/ 5 h 145"/>
                <a:gd name="T10" fmla="*/ 74 w 89"/>
                <a:gd name="T11" fmla="*/ 5 h 145"/>
                <a:gd name="T12" fmla="*/ 70 w 89"/>
                <a:gd name="T13" fmla="*/ 6 h 145"/>
                <a:gd name="T14" fmla="*/ 66 w 89"/>
                <a:gd name="T15" fmla="*/ 6 h 145"/>
                <a:gd name="T16" fmla="*/ 65 w 89"/>
                <a:gd name="T17" fmla="*/ 6 h 145"/>
                <a:gd name="T18" fmla="*/ 61 w 89"/>
                <a:gd name="T19" fmla="*/ 10 h 145"/>
                <a:gd name="T20" fmla="*/ 58 w 89"/>
                <a:gd name="T21" fmla="*/ 9 h 145"/>
                <a:gd name="T22" fmla="*/ 53 w 89"/>
                <a:gd name="T23" fmla="*/ 10 h 145"/>
                <a:gd name="T24" fmla="*/ 49 w 89"/>
                <a:gd name="T25" fmla="*/ 9 h 145"/>
                <a:gd name="T26" fmla="*/ 47 w 89"/>
                <a:gd name="T27" fmla="*/ 7 h 145"/>
                <a:gd name="T28" fmla="*/ 44 w 89"/>
                <a:gd name="T29" fmla="*/ 9 h 145"/>
                <a:gd name="T30" fmla="*/ 43 w 89"/>
                <a:gd name="T31" fmla="*/ 9 h 145"/>
                <a:gd name="T32" fmla="*/ 39 w 89"/>
                <a:gd name="T33" fmla="*/ 8 h 145"/>
                <a:gd name="T34" fmla="*/ 39 w 89"/>
                <a:gd name="T35" fmla="*/ 19 h 145"/>
                <a:gd name="T36" fmla="*/ 44 w 89"/>
                <a:gd name="T37" fmla="*/ 30 h 145"/>
                <a:gd name="T38" fmla="*/ 48 w 89"/>
                <a:gd name="T39" fmla="*/ 34 h 145"/>
                <a:gd name="T40" fmla="*/ 48 w 89"/>
                <a:gd name="T41" fmla="*/ 37 h 145"/>
                <a:gd name="T42" fmla="*/ 47 w 89"/>
                <a:gd name="T43" fmla="*/ 42 h 145"/>
                <a:gd name="T44" fmla="*/ 47 w 89"/>
                <a:gd name="T45" fmla="*/ 46 h 145"/>
                <a:gd name="T46" fmla="*/ 42 w 89"/>
                <a:gd name="T47" fmla="*/ 49 h 145"/>
                <a:gd name="T48" fmla="*/ 42 w 89"/>
                <a:gd name="T49" fmla="*/ 53 h 145"/>
                <a:gd name="T50" fmla="*/ 42 w 89"/>
                <a:gd name="T51" fmla="*/ 56 h 145"/>
                <a:gd name="T52" fmla="*/ 33 w 89"/>
                <a:gd name="T53" fmla="*/ 45 h 145"/>
                <a:gd name="T54" fmla="*/ 34 w 89"/>
                <a:gd name="T55" fmla="*/ 41 h 145"/>
                <a:gd name="T56" fmla="*/ 35 w 89"/>
                <a:gd name="T57" fmla="*/ 35 h 145"/>
                <a:gd name="T58" fmla="*/ 31 w 89"/>
                <a:gd name="T59" fmla="*/ 33 h 145"/>
                <a:gd name="T60" fmla="*/ 29 w 89"/>
                <a:gd name="T61" fmla="*/ 34 h 145"/>
                <a:gd name="T62" fmla="*/ 24 w 89"/>
                <a:gd name="T63" fmla="*/ 31 h 145"/>
                <a:gd name="T64" fmla="*/ 19 w 89"/>
                <a:gd name="T65" fmla="*/ 31 h 145"/>
                <a:gd name="T66" fmla="*/ 4 w 89"/>
                <a:gd name="T67" fmla="*/ 47 h 145"/>
                <a:gd name="T68" fmla="*/ 20 w 89"/>
                <a:gd name="T69" fmla="*/ 52 h 145"/>
                <a:gd name="T70" fmla="*/ 23 w 89"/>
                <a:gd name="T71" fmla="*/ 57 h 145"/>
                <a:gd name="T72" fmla="*/ 23 w 89"/>
                <a:gd name="T73" fmla="*/ 69 h 145"/>
                <a:gd name="T74" fmla="*/ 22 w 89"/>
                <a:gd name="T75" fmla="*/ 75 h 145"/>
                <a:gd name="T76" fmla="*/ 23 w 89"/>
                <a:gd name="T77" fmla="*/ 80 h 145"/>
                <a:gd name="T78" fmla="*/ 21 w 89"/>
                <a:gd name="T79" fmla="*/ 86 h 145"/>
                <a:gd name="T80" fmla="*/ 18 w 89"/>
                <a:gd name="T81" fmla="*/ 93 h 145"/>
                <a:gd name="T82" fmla="*/ 10 w 89"/>
                <a:gd name="T83" fmla="*/ 102 h 145"/>
                <a:gd name="T84" fmla="*/ 10 w 89"/>
                <a:gd name="T85" fmla="*/ 106 h 145"/>
                <a:gd name="T86" fmla="*/ 16 w 89"/>
                <a:gd name="T87" fmla="*/ 128 h 145"/>
                <a:gd name="T88" fmla="*/ 17 w 89"/>
                <a:gd name="T89" fmla="*/ 145 h 145"/>
                <a:gd name="T90" fmla="*/ 22 w 89"/>
                <a:gd name="T91" fmla="*/ 141 h 145"/>
                <a:gd name="T92" fmla="*/ 20 w 89"/>
                <a:gd name="T93" fmla="*/ 139 h 145"/>
                <a:gd name="T94" fmla="*/ 32 w 89"/>
                <a:gd name="T95" fmla="*/ 127 h 145"/>
                <a:gd name="T96" fmla="*/ 43 w 89"/>
                <a:gd name="T97" fmla="*/ 117 h 145"/>
                <a:gd name="T98" fmla="*/ 43 w 89"/>
                <a:gd name="T99" fmla="*/ 106 h 145"/>
                <a:gd name="T100" fmla="*/ 41 w 89"/>
                <a:gd name="T101" fmla="*/ 95 h 145"/>
                <a:gd name="T102" fmla="*/ 37 w 89"/>
                <a:gd name="T103" fmla="*/ 87 h 145"/>
                <a:gd name="T104" fmla="*/ 39 w 89"/>
                <a:gd name="T105" fmla="*/ 80 h 145"/>
                <a:gd name="T106" fmla="*/ 42 w 89"/>
                <a:gd name="T107" fmla="*/ 76 h 145"/>
                <a:gd name="T108" fmla="*/ 47 w 89"/>
                <a:gd name="T109" fmla="*/ 72 h 145"/>
                <a:gd name="T110" fmla="*/ 53 w 89"/>
                <a:gd name="T111" fmla="*/ 67 h 145"/>
                <a:gd name="T112" fmla="*/ 66 w 89"/>
                <a:gd name="T113" fmla="*/ 57 h 145"/>
                <a:gd name="T114" fmla="*/ 84 w 89"/>
                <a:gd name="T115" fmla="*/ 44 h 145"/>
                <a:gd name="T116" fmla="*/ 86 w 89"/>
                <a:gd name="T117" fmla="*/ 17 h 145"/>
                <a:gd name="T118" fmla="*/ 85 w 89"/>
                <a:gd name="T11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145">
                  <a:moveTo>
                    <a:pt x="85" y="0"/>
                  </a:moveTo>
                  <a:cubicBezTo>
                    <a:pt x="84" y="0"/>
                    <a:pt x="83" y="1"/>
                    <a:pt x="82" y="1"/>
                  </a:cubicBezTo>
                  <a:cubicBezTo>
                    <a:pt x="81" y="2"/>
                    <a:pt x="80" y="2"/>
                    <a:pt x="79" y="3"/>
                  </a:cubicBezTo>
                  <a:cubicBezTo>
                    <a:pt x="79" y="3"/>
                    <a:pt x="78" y="3"/>
                    <a:pt x="78" y="3"/>
                  </a:cubicBezTo>
                  <a:cubicBezTo>
                    <a:pt x="78"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4"/>
                    <a:pt x="77" y="4"/>
                    <a:pt x="77" y="4"/>
                  </a:cubicBezTo>
                  <a:cubicBezTo>
                    <a:pt x="77" y="5"/>
                    <a:pt x="76" y="5"/>
                    <a:pt x="76" y="5"/>
                  </a:cubicBezTo>
                  <a:cubicBezTo>
                    <a:pt x="76" y="5"/>
                    <a:pt x="76" y="5"/>
                    <a:pt x="76"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3" y="5"/>
                    <a:pt x="73" y="5"/>
                  </a:cubicBezTo>
                  <a:cubicBezTo>
                    <a:pt x="73" y="5"/>
                    <a:pt x="73" y="5"/>
                    <a:pt x="72" y="5"/>
                  </a:cubicBezTo>
                  <a:cubicBezTo>
                    <a:pt x="72" y="5"/>
                    <a:pt x="72" y="5"/>
                    <a:pt x="72" y="5"/>
                  </a:cubicBezTo>
                  <a:cubicBezTo>
                    <a:pt x="72" y="5"/>
                    <a:pt x="71" y="5"/>
                    <a:pt x="71" y="6"/>
                  </a:cubicBezTo>
                  <a:cubicBezTo>
                    <a:pt x="71" y="6"/>
                    <a:pt x="71" y="6"/>
                    <a:pt x="71" y="6"/>
                  </a:cubicBezTo>
                  <a:cubicBezTo>
                    <a:pt x="70" y="6"/>
                    <a:pt x="70" y="6"/>
                    <a:pt x="70" y="6"/>
                  </a:cubicBezTo>
                  <a:cubicBezTo>
                    <a:pt x="70" y="6"/>
                    <a:pt x="70" y="6"/>
                    <a:pt x="70" y="6"/>
                  </a:cubicBezTo>
                  <a:cubicBezTo>
                    <a:pt x="69" y="6"/>
                    <a:pt x="69" y="6"/>
                    <a:pt x="69" y="6"/>
                  </a:cubicBezTo>
                  <a:cubicBezTo>
                    <a:pt x="69" y="6"/>
                    <a:pt x="69" y="6"/>
                    <a:pt x="68" y="6"/>
                  </a:cubicBezTo>
                  <a:cubicBezTo>
                    <a:pt x="68" y="6"/>
                    <a:pt x="68" y="6"/>
                    <a:pt x="68" y="6"/>
                  </a:cubicBezTo>
                  <a:cubicBezTo>
                    <a:pt x="68" y="6"/>
                    <a:pt x="68" y="6"/>
                    <a:pt x="67" y="6"/>
                  </a:cubicBezTo>
                  <a:cubicBezTo>
                    <a:pt x="67" y="6"/>
                    <a:pt x="67" y="6"/>
                    <a:pt x="67" y="6"/>
                  </a:cubicBezTo>
                  <a:cubicBezTo>
                    <a:pt x="67" y="6"/>
                    <a:pt x="67" y="6"/>
                    <a:pt x="67" y="6"/>
                  </a:cubicBezTo>
                  <a:cubicBezTo>
                    <a:pt x="66" y="6"/>
                    <a:pt x="66" y="6"/>
                    <a:pt x="66" y="6"/>
                  </a:cubicBezTo>
                  <a:cubicBezTo>
                    <a:pt x="66" y="6"/>
                    <a:pt x="66" y="6"/>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6"/>
                  </a:cubicBezTo>
                  <a:cubicBezTo>
                    <a:pt x="64" y="6"/>
                    <a:pt x="64" y="6"/>
                    <a:pt x="64" y="6"/>
                  </a:cubicBezTo>
                  <a:cubicBezTo>
                    <a:pt x="64" y="7"/>
                    <a:pt x="64" y="7"/>
                    <a:pt x="64" y="7"/>
                  </a:cubicBezTo>
                  <a:cubicBezTo>
                    <a:pt x="64" y="8"/>
                    <a:pt x="64" y="8"/>
                    <a:pt x="64" y="8"/>
                  </a:cubicBezTo>
                  <a:cubicBezTo>
                    <a:pt x="64" y="8"/>
                    <a:pt x="63" y="9"/>
                    <a:pt x="63" y="9"/>
                  </a:cubicBezTo>
                  <a:cubicBezTo>
                    <a:pt x="63" y="9"/>
                    <a:pt x="63" y="9"/>
                    <a:pt x="63" y="9"/>
                  </a:cubicBezTo>
                  <a:cubicBezTo>
                    <a:pt x="63" y="9"/>
                    <a:pt x="63" y="9"/>
                    <a:pt x="62" y="9"/>
                  </a:cubicBezTo>
                  <a:cubicBezTo>
                    <a:pt x="62" y="10"/>
                    <a:pt x="62" y="10"/>
                    <a:pt x="61" y="10"/>
                  </a:cubicBezTo>
                  <a:cubicBezTo>
                    <a:pt x="61" y="10"/>
                    <a:pt x="61" y="10"/>
                    <a:pt x="60" y="10"/>
                  </a:cubicBezTo>
                  <a:cubicBezTo>
                    <a:pt x="60" y="10"/>
                    <a:pt x="60"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7" y="9"/>
                    <a:pt x="57" y="9"/>
                    <a:pt x="57" y="9"/>
                  </a:cubicBezTo>
                  <a:cubicBezTo>
                    <a:pt x="57" y="9"/>
                    <a:pt x="56" y="9"/>
                    <a:pt x="56" y="9"/>
                  </a:cubicBezTo>
                  <a:cubicBezTo>
                    <a:pt x="56" y="9"/>
                    <a:pt x="56" y="9"/>
                    <a:pt x="55" y="9"/>
                  </a:cubicBezTo>
                  <a:cubicBezTo>
                    <a:pt x="55" y="10"/>
                    <a:pt x="55" y="10"/>
                    <a:pt x="55" y="10"/>
                  </a:cubicBezTo>
                  <a:cubicBezTo>
                    <a:pt x="54" y="10"/>
                    <a:pt x="54" y="10"/>
                    <a:pt x="53" y="10"/>
                  </a:cubicBezTo>
                  <a:cubicBezTo>
                    <a:pt x="53" y="10"/>
                    <a:pt x="53" y="10"/>
                    <a:pt x="52" y="10"/>
                  </a:cubicBezTo>
                  <a:cubicBezTo>
                    <a:pt x="52" y="10"/>
                    <a:pt x="52" y="10"/>
                    <a:pt x="52" y="10"/>
                  </a:cubicBezTo>
                  <a:cubicBezTo>
                    <a:pt x="51" y="10"/>
                    <a:pt x="51" y="10"/>
                    <a:pt x="51" y="10"/>
                  </a:cubicBezTo>
                  <a:cubicBezTo>
                    <a:pt x="50" y="10"/>
                    <a:pt x="50" y="10"/>
                    <a:pt x="50" y="10"/>
                  </a:cubicBezTo>
                  <a:cubicBezTo>
                    <a:pt x="50" y="10"/>
                    <a:pt x="50" y="10"/>
                    <a:pt x="49" y="10"/>
                  </a:cubicBezTo>
                  <a:cubicBezTo>
                    <a:pt x="49" y="10"/>
                    <a:pt x="49" y="9"/>
                    <a:pt x="49" y="9"/>
                  </a:cubicBezTo>
                  <a:cubicBezTo>
                    <a:pt x="49" y="9"/>
                    <a:pt x="49" y="9"/>
                    <a:pt x="49" y="9"/>
                  </a:cubicBezTo>
                  <a:cubicBezTo>
                    <a:pt x="49" y="9"/>
                    <a:pt x="49" y="9"/>
                    <a:pt x="49" y="8"/>
                  </a:cubicBezTo>
                  <a:cubicBezTo>
                    <a:pt x="49" y="8"/>
                    <a:pt x="49" y="8"/>
                    <a:pt x="49" y="8"/>
                  </a:cubicBezTo>
                  <a:cubicBezTo>
                    <a:pt x="49" y="8"/>
                    <a:pt x="48" y="8"/>
                    <a:pt x="48" y="8"/>
                  </a:cubicBezTo>
                  <a:cubicBezTo>
                    <a:pt x="48" y="8"/>
                    <a:pt x="48" y="8"/>
                    <a:pt x="48" y="8"/>
                  </a:cubicBezTo>
                  <a:cubicBezTo>
                    <a:pt x="48" y="8"/>
                    <a:pt x="48" y="8"/>
                    <a:pt x="48" y="8"/>
                  </a:cubicBezTo>
                  <a:cubicBezTo>
                    <a:pt x="47" y="8"/>
                    <a:pt x="47" y="8"/>
                    <a:pt x="47" y="8"/>
                  </a:cubicBezTo>
                  <a:cubicBezTo>
                    <a:pt x="47" y="8"/>
                    <a:pt x="47" y="8"/>
                    <a:pt x="47" y="7"/>
                  </a:cubicBezTo>
                  <a:cubicBezTo>
                    <a:pt x="47" y="7"/>
                    <a:pt x="47" y="7"/>
                    <a:pt x="47" y="7"/>
                  </a:cubicBezTo>
                  <a:cubicBezTo>
                    <a:pt x="47" y="7"/>
                    <a:pt x="46" y="8"/>
                    <a:pt x="46" y="8"/>
                  </a:cubicBezTo>
                  <a:cubicBezTo>
                    <a:pt x="46" y="8"/>
                    <a:pt x="46" y="8"/>
                    <a:pt x="46" y="8"/>
                  </a:cubicBezTo>
                  <a:cubicBezTo>
                    <a:pt x="46" y="8"/>
                    <a:pt x="45" y="8"/>
                    <a:pt x="45" y="8"/>
                  </a:cubicBezTo>
                  <a:cubicBezTo>
                    <a:pt x="45" y="8"/>
                    <a:pt x="45" y="8"/>
                    <a:pt x="45" y="8"/>
                  </a:cubicBezTo>
                  <a:cubicBezTo>
                    <a:pt x="44" y="8"/>
                    <a:pt x="44" y="8"/>
                    <a:pt x="44" y="8"/>
                  </a:cubicBezTo>
                  <a:cubicBezTo>
                    <a:pt x="44" y="8"/>
                    <a:pt x="44" y="8"/>
                    <a:pt x="44" y="9"/>
                  </a:cubicBezTo>
                  <a:cubicBezTo>
                    <a:pt x="44"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2" y="9"/>
                    <a:pt x="42" y="9"/>
                  </a:cubicBezTo>
                  <a:cubicBezTo>
                    <a:pt x="42" y="9"/>
                    <a:pt x="41" y="9"/>
                    <a:pt x="41" y="9"/>
                  </a:cubicBezTo>
                  <a:cubicBezTo>
                    <a:pt x="41" y="8"/>
                    <a:pt x="40" y="8"/>
                    <a:pt x="40" y="8"/>
                  </a:cubicBezTo>
                  <a:cubicBezTo>
                    <a:pt x="39" y="8"/>
                    <a:pt x="39" y="8"/>
                    <a:pt x="39" y="8"/>
                  </a:cubicBezTo>
                  <a:cubicBezTo>
                    <a:pt x="39" y="9"/>
                    <a:pt x="39" y="9"/>
                    <a:pt x="39" y="9"/>
                  </a:cubicBezTo>
                  <a:cubicBezTo>
                    <a:pt x="38" y="9"/>
                    <a:pt x="38" y="9"/>
                    <a:pt x="38" y="10"/>
                  </a:cubicBezTo>
                  <a:cubicBezTo>
                    <a:pt x="38" y="10"/>
                    <a:pt x="38" y="10"/>
                    <a:pt x="38" y="10"/>
                  </a:cubicBezTo>
                  <a:cubicBezTo>
                    <a:pt x="38" y="10"/>
                    <a:pt x="38" y="11"/>
                    <a:pt x="38" y="11"/>
                  </a:cubicBezTo>
                  <a:cubicBezTo>
                    <a:pt x="38" y="11"/>
                    <a:pt x="38" y="12"/>
                    <a:pt x="38" y="13"/>
                  </a:cubicBezTo>
                  <a:cubicBezTo>
                    <a:pt x="38" y="14"/>
                    <a:pt x="38" y="15"/>
                    <a:pt x="38" y="16"/>
                  </a:cubicBezTo>
                  <a:cubicBezTo>
                    <a:pt x="38" y="17"/>
                    <a:pt x="39" y="18"/>
                    <a:pt x="39" y="19"/>
                  </a:cubicBezTo>
                  <a:cubicBezTo>
                    <a:pt x="39" y="20"/>
                    <a:pt x="40" y="21"/>
                    <a:pt x="40" y="22"/>
                  </a:cubicBezTo>
                  <a:cubicBezTo>
                    <a:pt x="40" y="23"/>
                    <a:pt x="41" y="23"/>
                    <a:pt x="41" y="24"/>
                  </a:cubicBezTo>
                  <a:cubicBezTo>
                    <a:pt x="41" y="24"/>
                    <a:pt x="41" y="25"/>
                    <a:pt x="41" y="26"/>
                  </a:cubicBezTo>
                  <a:cubicBezTo>
                    <a:pt x="41" y="26"/>
                    <a:pt x="42" y="27"/>
                    <a:pt x="42" y="27"/>
                  </a:cubicBezTo>
                  <a:cubicBezTo>
                    <a:pt x="42" y="28"/>
                    <a:pt x="42" y="28"/>
                    <a:pt x="42" y="28"/>
                  </a:cubicBezTo>
                  <a:cubicBezTo>
                    <a:pt x="42" y="29"/>
                    <a:pt x="43" y="29"/>
                    <a:pt x="43" y="29"/>
                  </a:cubicBezTo>
                  <a:cubicBezTo>
                    <a:pt x="43" y="30"/>
                    <a:pt x="44" y="30"/>
                    <a:pt x="44" y="30"/>
                  </a:cubicBezTo>
                  <a:cubicBezTo>
                    <a:pt x="44" y="31"/>
                    <a:pt x="45" y="31"/>
                    <a:pt x="45" y="31"/>
                  </a:cubicBezTo>
                  <a:cubicBezTo>
                    <a:pt x="45" y="31"/>
                    <a:pt x="45" y="32"/>
                    <a:pt x="46" y="32"/>
                  </a:cubicBezTo>
                  <a:cubicBezTo>
                    <a:pt x="46" y="32"/>
                    <a:pt x="46" y="32"/>
                    <a:pt x="46" y="32"/>
                  </a:cubicBezTo>
                  <a:cubicBezTo>
                    <a:pt x="46" y="32"/>
                    <a:pt x="46" y="33"/>
                    <a:pt x="46" y="33"/>
                  </a:cubicBezTo>
                  <a:cubicBezTo>
                    <a:pt x="47" y="33"/>
                    <a:pt x="47" y="33"/>
                    <a:pt x="47" y="33"/>
                  </a:cubicBezTo>
                  <a:cubicBezTo>
                    <a:pt x="47" y="33"/>
                    <a:pt x="47" y="33"/>
                    <a:pt x="47" y="33"/>
                  </a:cubicBezTo>
                  <a:cubicBezTo>
                    <a:pt x="47" y="34"/>
                    <a:pt x="47" y="34"/>
                    <a:pt x="48" y="34"/>
                  </a:cubicBezTo>
                  <a:cubicBezTo>
                    <a:pt x="48" y="34"/>
                    <a:pt x="48" y="35"/>
                    <a:pt x="48" y="35"/>
                  </a:cubicBezTo>
                  <a:cubicBezTo>
                    <a:pt x="48" y="35"/>
                    <a:pt x="48" y="35"/>
                    <a:pt x="48" y="35"/>
                  </a:cubicBezTo>
                  <a:cubicBezTo>
                    <a:pt x="48" y="35"/>
                    <a:pt x="48" y="36"/>
                    <a:pt x="48" y="36"/>
                  </a:cubicBezTo>
                  <a:cubicBezTo>
                    <a:pt x="48" y="36"/>
                    <a:pt x="48" y="36"/>
                    <a:pt x="48" y="36"/>
                  </a:cubicBezTo>
                  <a:cubicBezTo>
                    <a:pt x="48" y="36"/>
                    <a:pt x="48" y="36"/>
                    <a:pt x="48" y="37"/>
                  </a:cubicBezTo>
                  <a:cubicBezTo>
                    <a:pt x="48" y="37"/>
                    <a:pt x="48" y="37"/>
                    <a:pt x="48" y="37"/>
                  </a:cubicBezTo>
                  <a:cubicBezTo>
                    <a:pt x="48" y="37"/>
                    <a:pt x="48" y="37"/>
                    <a:pt x="48" y="37"/>
                  </a:cubicBezTo>
                  <a:cubicBezTo>
                    <a:pt x="48" y="38"/>
                    <a:pt x="48" y="38"/>
                    <a:pt x="48" y="38"/>
                  </a:cubicBezTo>
                  <a:cubicBezTo>
                    <a:pt x="48" y="38"/>
                    <a:pt x="48" y="39"/>
                    <a:pt x="48" y="39"/>
                  </a:cubicBezTo>
                  <a:cubicBezTo>
                    <a:pt x="48" y="39"/>
                    <a:pt x="47" y="40"/>
                    <a:pt x="47" y="40"/>
                  </a:cubicBezTo>
                  <a:cubicBezTo>
                    <a:pt x="47" y="40"/>
                    <a:pt x="47" y="41"/>
                    <a:pt x="47" y="41"/>
                  </a:cubicBezTo>
                  <a:cubicBezTo>
                    <a:pt x="47" y="41"/>
                    <a:pt x="47" y="41"/>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3"/>
                    <a:pt x="47" y="43"/>
                    <a:pt x="47" y="43"/>
                  </a:cubicBezTo>
                  <a:cubicBezTo>
                    <a:pt x="47" y="43"/>
                    <a:pt x="47" y="43"/>
                    <a:pt x="47" y="43"/>
                  </a:cubicBezTo>
                  <a:cubicBezTo>
                    <a:pt x="47" y="43"/>
                    <a:pt x="47" y="43"/>
                    <a:pt x="47" y="43"/>
                  </a:cubicBezTo>
                  <a:cubicBezTo>
                    <a:pt x="47" y="44"/>
                    <a:pt x="47" y="45"/>
                    <a:pt x="47" y="45"/>
                  </a:cubicBezTo>
                  <a:cubicBezTo>
                    <a:pt x="47" y="46"/>
                    <a:pt x="47" y="46"/>
                    <a:pt x="47" y="46"/>
                  </a:cubicBezTo>
                  <a:cubicBezTo>
                    <a:pt x="46" y="47"/>
                    <a:pt x="46" y="47"/>
                    <a:pt x="46" y="47"/>
                  </a:cubicBezTo>
                  <a:cubicBezTo>
                    <a:pt x="45" y="47"/>
                    <a:pt x="45" y="47"/>
                    <a:pt x="45" y="47"/>
                  </a:cubicBezTo>
                  <a:cubicBezTo>
                    <a:pt x="44" y="47"/>
                    <a:pt x="44" y="47"/>
                    <a:pt x="44" y="47"/>
                  </a:cubicBezTo>
                  <a:cubicBezTo>
                    <a:pt x="44" y="48"/>
                    <a:pt x="44" y="48"/>
                    <a:pt x="44" y="48"/>
                  </a:cubicBezTo>
                  <a:cubicBezTo>
                    <a:pt x="43" y="48"/>
                    <a:pt x="43" y="48"/>
                    <a:pt x="43" y="48"/>
                  </a:cubicBezTo>
                  <a:cubicBezTo>
                    <a:pt x="43" y="48"/>
                    <a:pt x="43" y="48"/>
                    <a:pt x="42" y="48"/>
                  </a:cubicBezTo>
                  <a:cubicBezTo>
                    <a:pt x="42" y="48"/>
                    <a:pt x="42" y="49"/>
                    <a:pt x="42" y="49"/>
                  </a:cubicBezTo>
                  <a:cubicBezTo>
                    <a:pt x="42" y="49"/>
                    <a:pt x="42" y="49"/>
                    <a:pt x="42" y="49"/>
                  </a:cubicBezTo>
                  <a:cubicBezTo>
                    <a:pt x="42" y="50"/>
                    <a:pt x="42" y="50"/>
                    <a:pt x="42" y="50"/>
                  </a:cubicBezTo>
                  <a:cubicBezTo>
                    <a:pt x="42" y="50"/>
                    <a:pt x="42" y="51"/>
                    <a:pt x="42" y="51"/>
                  </a:cubicBezTo>
                  <a:cubicBezTo>
                    <a:pt x="42" y="51"/>
                    <a:pt x="42" y="51"/>
                    <a:pt x="42" y="52"/>
                  </a:cubicBezTo>
                  <a:cubicBezTo>
                    <a:pt x="42" y="52"/>
                    <a:pt x="42" y="52"/>
                    <a:pt x="42" y="52"/>
                  </a:cubicBezTo>
                  <a:cubicBezTo>
                    <a:pt x="42" y="52"/>
                    <a:pt x="42" y="53"/>
                    <a:pt x="42" y="53"/>
                  </a:cubicBezTo>
                  <a:cubicBezTo>
                    <a:pt x="42" y="53"/>
                    <a:pt x="42" y="53"/>
                    <a:pt x="42" y="53"/>
                  </a:cubicBezTo>
                  <a:cubicBezTo>
                    <a:pt x="42" y="54"/>
                    <a:pt x="42" y="54"/>
                    <a:pt x="42" y="54"/>
                  </a:cubicBezTo>
                  <a:cubicBezTo>
                    <a:pt x="42" y="54"/>
                    <a:pt x="42" y="54"/>
                    <a:pt x="42" y="54"/>
                  </a:cubicBezTo>
                  <a:cubicBezTo>
                    <a:pt x="42" y="54"/>
                    <a:pt x="42" y="55"/>
                    <a:pt x="42" y="55"/>
                  </a:cubicBezTo>
                  <a:cubicBezTo>
                    <a:pt x="42" y="55"/>
                    <a:pt x="42" y="55"/>
                    <a:pt x="42" y="55"/>
                  </a:cubicBezTo>
                  <a:cubicBezTo>
                    <a:pt x="42" y="55"/>
                    <a:pt x="42" y="55"/>
                    <a:pt x="42" y="55"/>
                  </a:cubicBezTo>
                  <a:cubicBezTo>
                    <a:pt x="42" y="55"/>
                    <a:pt x="42" y="55"/>
                    <a:pt x="42" y="56"/>
                  </a:cubicBezTo>
                  <a:cubicBezTo>
                    <a:pt x="42" y="56"/>
                    <a:pt x="42" y="56"/>
                    <a:pt x="42" y="56"/>
                  </a:cubicBezTo>
                  <a:cubicBezTo>
                    <a:pt x="42" y="56"/>
                    <a:pt x="42" y="56"/>
                    <a:pt x="42" y="56"/>
                  </a:cubicBezTo>
                  <a:cubicBezTo>
                    <a:pt x="41" y="56"/>
                    <a:pt x="41" y="56"/>
                    <a:pt x="41" y="56"/>
                  </a:cubicBezTo>
                  <a:cubicBezTo>
                    <a:pt x="41" y="56"/>
                    <a:pt x="40" y="56"/>
                    <a:pt x="39" y="55"/>
                  </a:cubicBezTo>
                  <a:cubicBezTo>
                    <a:pt x="39" y="54"/>
                    <a:pt x="38" y="53"/>
                    <a:pt x="37" y="51"/>
                  </a:cubicBezTo>
                  <a:cubicBezTo>
                    <a:pt x="36" y="50"/>
                    <a:pt x="35" y="49"/>
                    <a:pt x="34" y="48"/>
                  </a:cubicBezTo>
                  <a:cubicBezTo>
                    <a:pt x="34" y="47"/>
                    <a:pt x="33" y="46"/>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4"/>
                    <a:pt x="33" y="44"/>
                  </a:cubicBezTo>
                  <a:cubicBezTo>
                    <a:pt x="33" y="44"/>
                    <a:pt x="33" y="44"/>
                    <a:pt x="33" y="43"/>
                  </a:cubicBezTo>
                  <a:cubicBezTo>
                    <a:pt x="33" y="43"/>
                    <a:pt x="33" y="43"/>
                    <a:pt x="33" y="42"/>
                  </a:cubicBezTo>
                  <a:cubicBezTo>
                    <a:pt x="34" y="42"/>
                    <a:pt x="34" y="42"/>
                    <a:pt x="34" y="41"/>
                  </a:cubicBezTo>
                  <a:cubicBezTo>
                    <a:pt x="34" y="41"/>
                    <a:pt x="34" y="40"/>
                    <a:pt x="34" y="40"/>
                  </a:cubicBezTo>
                  <a:cubicBezTo>
                    <a:pt x="34" y="39"/>
                    <a:pt x="34" y="39"/>
                    <a:pt x="35" y="38"/>
                  </a:cubicBezTo>
                  <a:cubicBezTo>
                    <a:pt x="35" y="38"/>
                    <a:pt x="35" y="37"/>
                    <a:pt x="35" y="37"/>
                  </a:cubicBezTo>
                  <a:cubicBezTo>
                    <a:pt x="35" y="36"/>
                    <a:pt x="35" y="36"/>
                    <a:pt x="35" y="35"/>
                  </a:cubicBezTo>
                  <a:cubicBezTo>
                    <a:pt x="35" y="35"/>
                    <a:pt x="35" y="35"/>
                    <a:pt x="35" y="35"/>
                  </a:cubicBezTo>
                  <a:cubicBezTo>
                    <a:pt x="35" y="35"/>
                    <a:pt x="35" y="35"/>
                    <a:pt x="35" y="35"/>
                  </a:cubicBezTo>
                  <a:cubicBezTo>
                    <a:pt x="35" y="35"/>
                    <a:pt x="35" y="35"/>
                    <a:pt x="35" y="35"/>
                  </a:cubicBezTo>
                  <a:cubicBezTo>
                    <a:pt x="35" y="34"/>
                    <a:pt x="35" y="34"/>
                    <a:pt x="35" y="34"/>
                  </a:cubicBezTo>
                  <a:cubicBezTo>
                    <a:pt x="35" y="34"/>
                    <a:pt x="35" y="34"/>
                    <a:pt x="35" y="34"/>
                  </a:cubicBezTo>
                  <a:cubicBezTo>
                    <a:pt x="34" y="33"/>
                    <a:pt x="34" y="33"/>
                    <a:pt x="34" y="33"/>
                  </a:cubicBezTo>
                  <a:cubicBezTo>
                    <a:pt x="34" y="33"/>
                    <a:pt x="34" y="33"/>
                    <a:pt x="34" y="33"/>
                  </a:cubicBezTo>
                  <a:cubicBezTo>
                    <a:pt x="33" y="33"/>
                    <a:pt x="33" y="33"/>
                    <a:pt x="33" y="33"/>
                  </a:cubicBezTo>
                  <a:cubicBezTo>
                    <a:pt x="33" y="33"/>
                    <a:pt x="32" y="33"/>
                    <a:pt x="32" y="33"/>
                  </a:cubicBezTo>
                  <a:cubicBezTo>
                    <a:pt x="32" y="33"/>
                    <a:pt x="31" y="33"/>
                    <a:pt x="31" y="33"/>
                  </a:cubicBezTo>
                  <a:cubicBezTo>
                    <a:pt x="31" y="33"/>
                    <a:pt x="31" y="33"/>
                    <a:pt x="30" y="33"/>
                  </a:cubicBezTo>
                  <a:cubicBezTo>
                    <a:pt x="30" y="33"/>
                    <a:pt x="30" y="33"/>
                    <a:pt x="30" y="33"/>
                  </a:cubicBezTo>
                  <a:cubicBezTo>
                    <a:pt x="30" y="33"/>
                    <a:pt x="30" y="33"/>
                    <a:pt x="29" y="33"/>
                  </a:cubicBezTo>
                  <a:cubicBezTo>
                    <a:pt x="29" y="33"/>
                    <a:pt x="29" y="34"/>
                    <a:pt x="29" y="34"/>
                  </a:cubicBezTo>
                  <a:cubicBezTo>
                    <a:pt x="29" y="34"/>
                    <a:pt x="29" y="34"/>
                    <a:pt x="29" y="34"/>
                  </a:cubicBezTo>
                  <a:cubicBezTo>
                    <a:pt x="29" y="34"/>
                    <a:pt x="29" y="34"/>
                    <a:pt x="29" y="34"/>
                  </a:cubicBezTo>
                  <a:cubicBezTo>
                    <a:pt x="29" y="34"/>
                    <a:pt x="29" y="34"/>
                    <a:pt x="29" y="34"/>
                  </a:cubicBezTo>
                  <a:cubicBezTo>
                    <a:pt x="28" y="34"/>
                    <a:pt x="28" y="34"/>
                    <a:pt x="28" y="34"/>
                  </a:cubicBezTo>
                  <a:cubicBezTo>
                    <a:pt x="28" y="34"/>
                    <a:pt x="28" y="34"/>
                    <a:pt x="28" y="34"/>
                  </a:cubicBezTo>
                  <a:cubicBezTo>
                    <a:pt x="28" y="34"/>
                    <a:pt x="28" y="34"/>
                    <a:pt x="28" y="34"/>
                  </a:cubicBezTo>
                  <a:cubicBezTo>
                    <a:pt x="28" y="34"/>
                    <a:pt x="28" y="34"/>
                    <a:pt x="28" y="33"/>
                  </a:cubicBezTo>
                  <a:cubicBezTo>
                    <a:pt x="27" y="33"/>
                    <a:pt x="27" y="33"/>
                    <a:pt x="27" y="33"/>
                  </a:cubicBezTo>
                  <a:cubicBezTo>
                    <a:pt x="26" y="33"/>
                    <a:pt x="26" y="32"/>
                    <a:pt x="25" y="32"/>
                  </a:cubicBezTo>
                  <a:cubicBezTo>
                    <a:pt x="25" y="32"/>
                    <a:pt x="25" y="31"/>
                    <a:pt x="24" y="31"/>
                  </a:cubicBezTo>
                  <a:cubicBezTo>
                    <a:pt x="24" y="31"/>
                    <a:pt x="24" y="31"/>
                    <a:pt x="24" y="31"/>
                  </a:cubicBezTo>
                  <a:cubicBezTo>
                    <a:pt x="24" y="30"/>
                    <a:pt x="23" y="30"/>
                    <a:pt x="23" y="30"/>
                  </a:cubicBezTo>
                  <a:cubicBezTo>
                    <a:pt x="23" y="30"/>
                    <a:pt x="23" y="30"/>
                    <a:pt x="23" y="30"/>
                  </a:cubicBezTo>
                  <a:cubicBezTo>
                    <a:pt x="23" y="30"/>
                    <a:pt x="23" y="30"/>
                    <a:pt x="23" y="30"/>
                  </a:cubicBezTo>
                  <a:cubicBezTo>
                    <a:pt x="23" y="30"/>
                    <a:pt x="23" y="30"/>
                    <a:pt x="23" y="30"/>
                  </a:cubicBezTo>
                  <a:cubicBezTo>
                    <a:pt x="22" y="30"/>
                    <a:pt x="22" y="30"/>
                    <a:pt x="22" y="30"/>
                  </a:cubicBezTo>
                  <a:cubicBezTo>
                    <a:pt x="22" y="30"/>
                    <a:pt x="21" y="30"/>
                    <a:pt x="19" y="31"/>
                  </a:cubicBezTo>
                  <a:cubicBezTo>
                    <a:pt x="18" y="31"/>
                    <a:pt x="16" y="32"/>
                    <a:pt x="14" y="33"/>
                  </a:cubicBezTo>
                  <a:cubicBezTo>
                    <a:pt x="11" y="34"/>
                    <a:pt x="9" y="35"/>
                    <a:pt x="7" y="35"/>
                  </a:cubicBezTo>
                  <a:cubicBezTo>
                    <a:pt x="4" y="36"/>
                    <a:pt x="2" y="37"/>
                    <a:pt x="0" y="38"/>
                  </a:cubicBezTo>
                  <a:cubicBezTo>
                    <a:pt x="1" y="45"/>
                    <a:pt x="1" y="45"/>
                    <a:pt x="1" y="45"/>
                  </a:cubicBezTo>
                  <a:cubicBezTo>
                    <a:pt x="1" y="45"/>
                    <a:pt x="1" y="45"/>
                    <a:pt x="1" y="45"/>
                  </a:cubicBezTo>
                  <a:cubicBezTo>
                    <a:pt x="2" y="46"/>
                    <a:pt x="2" y="46"/>
                    <a:pt x="2" y="46"/>
                  </a:cubicBezTo>
                  <a:cubicBezTo>
                    <a:pt x="2" y="46"/>
                    <a:pt x="3" y="46"/>
                    <a:pt x="4" y="47"/>
                  </a:cubicBezTo>
                  <a:cubicBezTo>
                    <a:pt x="5" y="47"/>
                    <a:pt x="6" y="47"/>
                    <a:pt x="7" y="47"/>
                  </a:cubicBezTo>
                  <a:cubicBezTo>
                    <a:pt x="8" y="47"/>
                    <a:pt x="9" y="47"/>
                    <a:pt x="10" y="48"/>
                  </a:cubicBezTo>
                  <a:cubicBezTo>
                    <a:pt x="11" y="48"/>
                    <a:pt x="12" y="49"/>
                    <a:pt x="13" y="49"/>
                  </a:cubicBezTo>
                  <a:cubicBezTo>
                    <a:pt x="13" y="49"/>
                    <a:pt x="14" y="50"/>
                    <a:pt x="15" y="50"/>
                  </a:cubicBezTo>
                  <a:cubicBezTo>
                    <a:pt x="15" y="50"/>
                    <a:pt x="16" y="50"/>
                    <a:pt x="16" y="51"/>
                  </a:cubicBezTo>
                  <a:cubicBezTo>
                    <a:pt x="17" y="51"/>
                    <a:pt x="18" y="51"/>
                    <a:pt x="18" y="51"/>
                  </a:cubicBezTo>
                  <a:cubicBezTo>
                    <a:pt x="19" y="51"/>
                    <a:pt x="19" y="51"/>
                    <a:pt x="20" y="52"/>
                  </a:cubicBezTo>
                  <a:cubicBezTo>
                    <a:pt x="20" y="52"/>
                    <a:pt x="21" y="52"/>
                    <a:pt x="21" y="52"/>
                  </a:cubicBezTo>
                  <a:cubicBezTo>
                    <a:pt x="21" y="52"/>
                    <a:pt x="21" y="52"/>
                    <a:pt x="22" y="52"/>
                  </a:cubicBezTo>
                  <a:cubicBezTo>
                    <a:pt x="22" y="52"/>
                    <a:pt x="22" y="52"/>
                    <a:pt x="22" y="52"/>
                  </a:cubicBezTo>
                  <a:cubicBezTo>
                    <a:pt x="22" y="52"/>
                    <a:pt x="23" y="52"/>
                    <a:pt x="23" y="52"/>
                  </a:cubicBezTo>
                  <a:cubicBezTo>
                    <a:pt x="23" y="53"/>
                    <a:pt x="23" y="53"/>
                    <a:pt x="23" y="53"/>
                  </a:cubicBezTo>
                  <a:cubicBezTo>
                    <a:pt x="23" y="54"/>
                    <a:pt x="23" y="54"/>
                    <a:pt x="23" y="55"/>
                  </a:cubicBezTo>
                  <a:cubicBezTo>
                    <a:pt x="23" y="55"/>
                    <a:pt x="23" y="56"/>
                    <a:pt x="23" y="57"/>
                  </a:cubicBezTo>
                  <a:cubicBezTo>
                    <a:pt x="23" y="58"/>
                    <a:pt x="23" y="59"/>
                    <a:pt x="23" y="60"/>
                  </a:cubicBezTo>
                  <a:cubicBezTo>
                    <a:pt x="23" y="60"/>
                    <a:pt x="23" y="61"/>
                    <a:pt x="23" y="62"/>
                  </a:cubicBezTo>
                  <a:cubicBezTo>
                    <a:pt x="23" y="62"/>
                    <a:pt x="23" y="63"/>
                    <a:pt x="23" y="63"/>
                  </a:cubicBezTo>
                  <a:cubicBezTo>
                    <a:pt x="23" y="64"/>
                    <a:pt x="23" y="64"/>
                    <a:pt x="23" y="65"/>
                  </a:cubicBezTo>
                  <a:cubicBezTo>
                    <a:pt x="23" y="65"/>
                    <a:pt x="23" y="66"/>
                    <a:pt x="23" y="66"/>
                  </a:cubicBezTo>
                  <a:cubicBezTo>
                    <a:pt x="23" y="67"/>
                    <a:pt x="23" y="67"/>
                    <a:pt x="23" y="68"/>
                  </a:cubicBezTo>
                  <a:cubicBezTo>
                    <a:pt x="23" y="68"/>
                    <a:pt x="23" y="69"/>
                    <a:pt x="23" y="69"/>
                  </a:cubicBezTo>
                  <a:cubicBezTo>
                    <a:pt x="23" y="69"/>
                    <a:pt x="22" y="70"/>
                    <a:pt x="22" y="70"/>
                  </a:cubicBezTo>
                  <a:cubicBezTo>
                    <a:pt x="22" y="70"/>
                    <a:pt x="22" y="71"/>
                    <a:pt x="21" y="71"/>
                  </a:cubicBezTo>
                  <a:cubicBezTo>
                    <a:pt x="21" y="71"/>
                    <a:pt x="21" y="72"/>
                    <a:pt x="21" y="72"/>
                  </a:cubicBezTo>
                  <a:cubicBezTo>
                    <a:pt x="21" y="72"/>
                    <a:pt x="21" y="72"/>
                    <a:pt x="21" y="72"/>
                  </a:cubicBezTo>
                  <a:cubicBezTo>
                    <a:pt x="21" y="73"/>
                    <a:pt x="21" y="73"/>
                    <a:pt x="21" y="73"/>
                  </a:cubicBezTo>
                  <a:cubicBezTo>
                    <a:pt x="21" y="73"/>
                    <a:pt x="21" y="73"/>
                    <a:pt x="21" y="73"/>
                  </a:cubicBezTo>
                  <a:cubicBezTo>
                    <a:pt x="21" y="74"/>
                    <a:pt x="22" y="74"/>
                    <a:pt x="22" y="75"/>
                  </a:cubicBezTo>
                  <a:cubicBezTo>
                    <a:pt x="22" y="75"/>
                    <a:pt x="22" y="75"/>
                    <a:pt x="22" y="76"/>
                  </a:cubicBezTo>
                  <a:cubicBezTo>
                    <a:pt x="22" y="76"/>
                    <a:pt x="23" y="76"/>
                    <a:pt x="23" y="77"/>
                  </a:cubicBezTo>
                  <a:cubicBezTo>
                    <a:pt x="23" y="77"/>
                    <a:pt x="23" y="78"/>
                    <a:pt x="23" y="78"/>
                  </a:cubicBezTo>
                  <a:cubicBezTo>
                    <a:pt x="23" y="78"/>
                    <a:pt x="23" y="78"/>
                    <a:pt x="23" y="79"/>
                  </a:cubicBezTo>
                  <a:cubicBezTo>
                    <a:pt x="23" y="79"/>
                    <a:pt x="23" y="79"/>
                    <a:pt x="23" y="79"/>
                  </a:cubicBezTo>
                  <a:cubicBezTo>
                    <a:pt x="23" y="79"/>
                    <a:pt x="23" y="79"/>
                    <a:pt x="23" y="80"/>
                  </a:cubicBezTo>
                  <a:cubicBezTo>
                    <a:pt x="23" y="80"/>
                    <a:pt x="23" y="80"/>
                    <a:pt x="23" y="80"/>
                  </a:cubicBezTo>
                  <a:cubicBezTo>
                    <a:pt x="24" y="80"/>
                    <a:pt x="24" y="80"/>
                    <a:pt x="24" y="80"/>
                  </a:cubicBezTo>
                  <a:cubicBezTo>
                    <a:pt x="24" y="80"/>
                    <a:pt x="24" y="80"/>
                    <a:pt x="24" y="80"/>
                  </a:cubicBezTo>
                  <a:cubicBezTo>
                    <a:pt x="24" y="80"/>
                    <a:pt x="24" y="80"/>
                    <a:pt x="24" y="80"/>
                  </a:cubicBezTo>
                  <a:cubicBezTo>
                    <a:pt x="24" y="80"/>
                    <a:pt x="24" y="80"/>
                    <a:pt x="24" y="81"/>
                  </a:cubicBezTo>
                  <a:cubicBezTo>
                    <a:pt x="24" y="81"/>
                    <a:pt x="24" y="81"/>
                    <a:pt x="24" y="82"/>
                  </a:cubicBezTo>
                  <a:cubicBezTo>
                    <a:pt x="23" y="83"/>
                    <a:pt x="23" y="83"/>
                    <a:pt x="22" y="84"/>
                  </a:cubicBezTo>
                  <a:cubicBezTo>
                    <a:pt x="22" y="85"/>
                    <a:pt x="21" y="85"/>
                    <a:pt x="21" y="86"/>
                  </a:cubicBezTo>
                  <a:cubicBezTo>
                    <a:pt x="20" y="87"/>
                    <a:pt x="20" y="87"/>
                    <a:pt x="19" y="87"/>
                  </a:cubicBezTo>
                  <a:cubicBezTo>
                    <a:pt x="19" y="87"/>
                    <a:pt x="19" y="87"/>
                    <a:pt x="19" y="88"/>
                  </a:cubicBezTo>
                  <a:cubicBezTo>
                    <a:pt x="19" y="88"/>
                    <a:pt x="19" y="88"/>
                    <a:pt x="19" y="88"/>
                  </a:cubicBezTo>
                  <a:cubicBezTo>
                    <a:pt x="18" y="88"/>
                    <a:pt x="18" y="89"/>
                    <a:pt x="18" y="89"/>
                  </a:cubicBezTo>
                  <a:cubicBezTo>
                    <a:pt x="18" y="89"/>
                    <a:pt x="18" y="90"/>
                    <a:pt x="18" y="90"/>
                  </a:cubicBezTo>
                  <a:cubicBezTo>
                    <a:pt x="18" y="90"/>
                    <a:pt x="18" y="91"/>
                    <a:pt x="18" y="91"/>
                  </a:cubicBezTo>
                  <a:cubicBezTo>
                    <a:pt x="18" y="92"/>
                    <a:pt x="18" y="92"/>
                    <a:pt x="18" y="93"/>
                  </a:cubicBezTo>
                  <a:cubicBezTo>
                    <a:pt x="18" y="93"/>
                    <a:pt x="18" y="94"/>
                    <a:pt x="18" y="94"/>
                  </a:cubicBezTo>
                  <a:cubicBezTo>
                    <a:pt x="18" y="95"/>
                    <a:pt x="17" y="95"/>
                    <a:pt x="17" y="95"/>
                  </a:cubicBezTo>
                  <a:cubicBezTo>
                    <a:pt x="17" y="96"/>
                    <a:pt x="16" y="96"/>
                    <a:pt x="16" y="97"/>
                  </a:cubicBezTo>
                  <a:cubicBezTo>
                    <a:pt x="16" y="97"/>
                    <a:pt x="15" y="98"/>
                    <a:pt x="14" y="98"/>
                  </a:cubicBezTo>
                  <a:cubicBezTo>
                    <a:pt x="14" y="99"/>
                    <a:pt x="13" y="99"/>
                    <a:pt x="13" y="100"/>
                  </a:cubicBezTo>
                  <a:cubicBezTo>
                    <a:pt x="12" y="101"/>
                    <a:pt x="12" y="101"/>
                    <a:pt x="11" y="102"/>
                  </a:cubicBezTo>
                  <a:cubicBezTo>
                    <a:pt x="11" y="102"/>
                    <a:pt x="11" y="102"/>
                    <a:pt x="10" y="102"/>
                  </a:cubicBezTo>
                  <a:cubicBezTo>
                    <a:pt x="10" y="102"/>
                    <a:pt x="10" y="103"/>
                    <a:pt x="10" y="103"/>
                  </a:cubicBezTo>
                  <a:cubicBezTo>
                    <a:pt x="10" y="103"/>
                    <a:pt x="9" y="103"/>
                    <a:pt x="9" y="103"/>
                  </a:cubicBezTo>
                  <a:cubicBezTo>
                    <a:pt x="9" y="103"/>
                    <a:pt x="9" y="104"/>
                    <a:pt x="9" y="104"/>
                  </a:cubicBezTo>
                  <a:cubicBezTo>
                    <a:pt x="9" y="104"/>
                    <a:pt x="9" y="104"/>
                    <a:pt x="9" y="104"/>
                  </a:cubicBezTo>
                  <a:cubicBezTo>
                    <a:pt x="9" y="104"/>
                    <a:pt x="9" y="104"/>
                    <a:pt x="9" y="104"/>
                  </a:cubicBezTo>
                  <a:cubicBezTo>
                    <a:pt x="9" y="105"/>
                    <a:pt x="9" y="105"/>
                    <a:pt x="9" y="105"/>
                  </a:cubicBezTo>
                  <a:cubicBezTo>
                    <a:pt x="9" y="106"/>
                    <a:pt x="9" y="106"/>
                    <a:pt x="10" y="106"/>
                  </a:cubicBezTo>
                  <a:cubicBezTo>
                    <a:pt x="10" y="107"/>
                    <a:pt x="10" y="108"/>
                    <a:pt x="10" y="108"/>
                  </a:cubicBezTo>
                  <a:cubicBezTo>
                    <a:pt x="10" y="109"/>
                    <a:pt x="11" y="110"/>
                    <a:pt x="11" y="111"/>
                  </a:cubicBezTo>
                  <a:cubicBezTo>
                    <a:pt x="11" y="113"/>
                    <a:pt x="11" y="114"/>
                    <a:pt x="12" y="115"/>
                  </a:cubicBezTo>
                  <a:cubicBezTo>
                    <a:pt x="12" y="116"/>
                    <a:pt x="13" y="117"/>
                    <a:pt x="13" y="118"/>
                  </a:cubicBezTo>
                  <a:cubicBezTo>
                    <a:pt x="13" y="119"/>
                    <a:pt x="14" y="119"/>
                    <a:pt x="14" y="120"/>
                  </a:cubicBezTo>
                  <a:cubicBezTo>
                    <a:pt x="15" y="120"/>
                    <a:pt x="15" y="121"/>
                    <a:pt x="15" y="123"/>
                  </a:cubicBezTo>
                  <a:cubicBezTo>
                    <a:pt x="16" y="124"/>
                    <a:pt x="16" y="126"/>
                    <a:pt x="16" y="128"/>
                  </a:cubicBezTo>
                  <a:cubicBezTo>
                    <a:pt x="16" y="130"/>
                    <a:pt x="15" y="132"/>
                    <a:pt x="15" y="133"/>
                  </a:cubicBezTo>
                  <a:cubicBezTo>
                    <a:pt x="15" y="135"/>
                    <a:pt x="15" y="136"/>
                    <a:pt x="15" y="136"/>
                  </a:cubicBezTo>
                  <a:cubicBezTo>
                    <a:pt x="15" y="136"/>
                    <a:pt x="15" y="136"/>
                    <a:pt x="15" y="137"/>
                  </a:cubicBezTo>
                  <a:cubicBezTo>
                    <a:pt x="15" y="138"/>
                    <a:pt x="15" y="139"/>
                    <a:pt x="15" y="139"/>
                  </a:cubicBezTo>
                  <a:cubicBezTo>
                    <a:pt x="15" y="140"/>
                    <a:pt x="16" y="141"/>
                    <a:pt x="16" y="142"/>
                  </a:cubicBezTo>
                  <a:cubicBezTo>
                    <a:pt x="16" y="143"/>
                    <a:pt x="16" y="144"/>
                    <a:pt x="16" y="145"/>
                  </a:cubicBezTo>
                  <a:cubicBezTo>
                    <a:pt x="16" y="145"/>
                    <a:pt x="17" y="145"/>
                    <a:pt x="17" y="145"/>
                  </a:cubicBezTo>
                  <a:cubicBezTo>
                    <a:pt x="17" y="145"/>
                    <a:pt x="18" y="145"/>
                    <a:pt x="18" y="145"/>
                  </a:cubicBezTo>
                  <a:cubicBezTo>
                    <a:pt x="19" y="145"/>
                    <a:pt x="19" y="145"/>
                    <a:pt x="20" y="145"/>
                  </a:cubicBezTo>
                  <a:cubicBezTo>
                    <a:pt x="20" y="145"/>
                    <a:pt x="21" y="145"/>
                    <a:pt x="22" y="145"/>
                  </a:cubicBezTo>
                  <a:cubicBezTo>
                    <a:pt x="22" y="144"/>
                    <a:pt x="22" y="144"/>
                    <a:pt x="22" y="143"/>
                  </a:cubicBezTo>
                  <a:cubicBezTo>
                    <a:pt x="22" y="143"/>
                    <a:pt x="22" y="143"/>
                    <a:pt x="22" y="142"/>
                  </a:cubicBezTo>
                  <a:cubicBezTo>
                    <a:pt x="22" y="142"/>
                    <a:pt x="22" y="142"/>
                    <a:pt x="22" y="141"/>
                  </a:cubicBezTo>
                  <a:cubicBezTo>
                    <a:pt x="22" y="141"/>
                    <a:pt x="22" y="141"/>
                    <a:pt x="22" y="141"/>
                  </a:cubicBezTo>
                  <a:cubicBezTo>
                    <a:pt x="22" y="141"/>
                    <a:pt x="22" y="140"/>
                    <a:pt x="22" y="140"/>
                  </a:cubicBezTo>
                  <a:cubicBezTo>
                    <a:pt x="22" y="140"/>
                    <a:pt x="22" y="140"/>
                    <a:pt x="22" y="140"/>
                  </a:cubicBezTo>
                  <a:cubicBezTo>
                    <a:pt x="22" y="140"/>
                    <a:pt x="22" y="140"/>
                    <a:pt x="22" y="139"/>
                  </a:cubicBezTo>
                  <a:cubicBezTo>
                    <a:pt x="22" y="139"/>
                    <a:pt x="22" y="139"/>
                    <a:pt x="22" y="139"/>
                  </a:cubicBezTo>
                  <a:cubicBezTo>
                    <a:pt x="21" y="139"/>
                    <a:pt x="21" y="139"/>
                    <a:pt x="21" y="139"/>
                  </a:cubicBezTo>
                  <a:cubicBezTo>
                    <a:pt x="20" y="139"/>
                    <a:pt x="20" y="139"/>
                    <a:pt x="20" y="139"/>
                  </a:cubicBezTo>
                  <a:cubicBezTo>
                    <a:pt x="20" y="139"/>
                    <a:pt x="20" y="139"/>
                    <a:pt x="20" y="139"/>
                  </a:cubicBezTo>
                  <a:cubicBezTo>
                    <a:pt x="20" y="139"/>
                    <a:pt x="20" y="139"/>
                    <a:pt x="19" y="139"/>
                  </a:cubicBezTo>
                  <a:cubicBezTo>
                    <a:pt x="19" y="139"/>
                    <a:pt x="19" y="139"/>
                    <a:pt x="19" y="139"/>
                  </a:cubicBezTo>
                  <a:cubicBezTo>
                    <a:pt x="19" y="138"/>
                    <a:pt x="19" y="138"/>
                    <a:pt x="18" y="138"/>
                  </a:cubicBezTo>
                  <a:cubicBezTo>
                    <a:pt x="18" y="137"/>
                    <a:pt x="18" y="136"/>
                    <a:pt x="19" y="135"/>
                  </a:cubicBezTo>
                  <a:cubicBezTo>
                    <a:pt x="20" y="134"/>
                    <a:pt x="21" y="133"/>
                    <a:pt x="22" y="132"/>
                  </a:cubicBezTo>
                  <a:cubicBezTo>
                    <a:pt x="24" y="131"/>
                    <a:pt x="25" y="130"/>
                    <a:pt x="27" y="129"/>
                  </a:cubicBezTo>
                  <a:cubicBezTo>
                    <a:pt x="29" y="128"/>
                    <a:pt x="30" y="128"/>
                    <a:pt x="32" y="127"/>
                  </a:cubicBezTo>
                  <a:cubicBezTo>
                    <a:pt x="34" y="126"/>
                    <a:pt x="35" y="126"/>
                    <a:pt x="37" y="125"/>
                  </a:cubicBezTo>
                  <a:cubicBezTo>
                    <a:pt x="38" y="125"/>
                    <a:pt x="39" y="124"/>
                    <a:pt x="40" y="124"/>
                  </a:cubicBezTo>
                  <a:cubicBezTo>
                    <a:pt x="41" y="123"/>
                    <a:pt x="41" y="123"/>
                    <a:pt x="42" y="122"/>
                  </a:cubicBezTo>
                  <a:cubicBezTo>
                    <a:pt x="42" y="122"/>
                    <a:pt x="42" y="121"/>
                    <a:pt x="42" y="121"/>
                  </a:cubicBezTo>
                  <a:cubicBezTo>
                    <a:pt x="43" y="120"/>
                    <a:pt x="43" y="120"/>
                    <a:pt x="43" y="120"/>
                  </a:cubicBezTo>
                  <a:cubicBezTo>
                    <a:pt x="43" y="119"/>
                    <a:pt x="43" y="119"/>
                    <a:pt x="43" y="118"/>
                  </a:cubicBezTo>
                  <a:cubicBezTo>
                    <a:pt x="43" y="118"/>
                    <a:pt x="43" y="118"/>
                    <a:pt x="43" y="117"/>
                  </a:cubicBezTo>
                  <a:cubicBezTo>
                    <a:pt x="43" y="116"/>
                    <a:pt x="43" y="116"/>
                    <a:pt x="43" y="115"/>
                  </a:cubicBezTo>
                  <a:cubicBezTo>
                    <a:pt x="43" y="115"/>
                    <a:pt x="43" y="114"/>
                    <a:pt x="43" y="113"/>
                  </a:cubicBezTo>
                  <a:cubicBezTo>
                    <a:pt x="43" y="113"/>
                    <a:pt x="43" y="112"/>
                    <a:pt x="43" y="111"/>
                  </a:cubicBezTo>
                  <a:cubicBezTo>
                    <a:pt x="43" y="111"/>
                    <a:pt x="43" y="110"/>
                    <a:pt x="43" y="110"/>
                  </a:cubicBezTo>
                  <a:cubicBezTo>
                    <a:pt x="43" y="109"/>
                    <a:pt x="43" y="109"/>
                    <a:pt x="43" y="108"/>
                  </a:cubicBezTo>
                  <a:cubicBezTo>
                    <a:pt x="43" y="108"/>
                    <a:pt x="43" y="108"/>
                    <a:pt x="43" y="107"/>
                  </a:cubicBezTo>
                  <a:cubicBezTo>
                    <a:pt x="44" y="107"/>
                    <a:pt x="44" y="107"/>
                    <a:pt x="43" y="106"/>
                  </a:cubicBezTo>
                  <a:cubicBezTo>
                    <a:pt x="43" y="106"/>
                    <a:pt x="43" y="105"/>
                    <a:pt x="43" y="105"/>
                  </a:cubicBezTo>
                  <a:cubicBezTo>
                    <a:pt x="43" y="105"/>
                    <a:pt x="43" y="104"/>
                    <a:pt x="43" y="104"/>
                  </a:cubicBezTo>
                  <a:cubicBezTo>
                    <a:pt x="43" y="103"/>
                    <a:pt x="43" y="103"/>
                    <a:pt x="43" y="102"/>
                  </a:cubicBezTo>
                  <a:cubicBezTo>
                    <a:pt x="42" y="102"/>
                    <a:pt x="42" y="102"/>
                    <a:pt x="42" y="101"/>
                  </a:cubicBezTo>
                  <a:cubicBezTo>
                    <a:pt x="42" y="101"/>
                    <a:pt x="42" y="100"/>
                    <a:pt x="42" y="100"/>
                  </a:cubicBezTo>
                  <a:cubicBezTo>
                    <a:pt x="42" y="99"/>
                    <a:pt x="42" y="98"/>
                    <a:pt x="42" y="98"/>
                  </a:cubicBezTo>
                  <a:cubicBezTo>
                    <a:pt x="41" y="97"/>
                    <a:pt x="41" y="96"/>
                    <a:pt x="41" y="95"/>
                  </a:cubicBezTo>
                  <a:cubicBezTo>
                    <a:pt x="41" y="94"/>
                    <a:pt x="41" y="94"/>
                    <a:pt x="41" y="93"/>
                  </a:cubicBezTo>
                  <a:cubicBezTo>
                    <a:pt x="40" y="93"/>
                    <a:pt x="40" y="92"/>
                    <a:pt x="40" y="92"/>
                  </a:cubicBezTo>
                  <a:cubicBezTo>
                    <a:pt x="40" y="91"/>
                    <a:pt x="39" y="91"/>
                    <a:pt x="39" y="90"/>
                  </a:cubicBezTo>
                  <a:cubicBezTo>
                    <a:pt x="39" y="90"/>
                    <a:pt x="39" y="90"/>
                    <a:pt x="39" y="90"/>
                  </a:cubicBezTo>
                  <a:cubicBezTo>
                    <a:pt x="38" y="89"/>
                    <a:pt x="38" y="89"/>
                    <a:pt x="38" y="89"/>
                  </a:cubicBezTo>
                  <a:cubicBezTo>
                    <a:pt x="38" y="88"/>
                    <a:pt x="38" y="88"/>
                    <a:pt x="38" y="88"/>
                  </a:cubicBezTo>
                  <a:cubicBezTo>
                    <a:pt x="38" y="88"/>
                    <a:pt x="38" y="87"/>
                    <a:pt x="37" y="87"/>
                  </a:cubicBezTo>
                  <a:cubicBezTo>
                    <a:pt x="37" y="86"/>
                    <a:pt x="37" y="86"/>
                    <a:pt x="37" y="85"/>
                  </a:cubicBezTo>
                  <a:cubicBezTo>
                    <a:pt x="37" y="84"/>
                    <a:pt x="37" y="84"/>
                    <a:pt x="37" y="83"/>
                  </a:cubicBezTo>
                  <a:cubicBezTo>
                    <a:pt x="37" y="83"/>
                    <a:pt x="37" y="82"/>
                    <a:pt x="37" y="82"/>
                  </a:cubicBezTo>
                  <a:cubicBezTo>
                    <a:pt x="37" y="81"/>
                    <a:pt x="37" y="81"/>
                    <a:pt x="37" y="81"/>
                  </a:cubicBezTo>
                  <a:cubicBezTo>
                    <a:pt x="37" y="81"/>
                    <a:pt x="38" y="80"/>
                    <a:pt x="38" y="80"/>
                  </a:cubicBezTo>
                  <a:cubicBezTo>
                    <a:pt x="38" y="80"/>
                    <a:pt x="38" y="80"/>
                    <a:pt x="38" y="80"/>
                  </a:cubicBezTo>
                  <a:cubicBezTo>
                    <a:pt x="38" y="80"/>
                    <a:pt x="38" y="80"/>
                    <a:pt x="39" y="80"/>
                  </a:cubicBezTo>
                  <a:cubicBezTo>
                    <a:pt x="39" y="80"/>
                    <a:pt x="39" y="80"/>
                    <a:pt x="39" y="80"/>
                  </a:cubicBezTo>
                  <a:cubicBezTo>
                    <a:pt x="40" y="80"/>
                    <a:pt x="40" y="80"/>
                    <a:pt x="40" y="80"/>
                  </a:cubicBezTo>
                  <a:cubicBezTo>
                    <a:pt x="40" y="80"/>
                    <a:pt x="41" y="79"/>
                    <a:pt x="41" y="79"/>
                  </a:cubicBezTo>
                  <a:cubicBezTo>
                    <a:pt x="41" y="79"/>
                    <a:pt x="41" y="79"/>
                    <a:pt x="41" y="78"/>
                  </a:cubicBezTo>
                  <a:cubicBezTo>
                    <a:pt x="41" y="78"/>
                    <a:pt x="42" y="78"/>
                    <a:pt x="42" y="77"/>
                  </a:cubicBezTo>
                  <a:cubicBezTo>
                    <a:pt x="42" y="77"/>
                    <a:pt x="42" y="77"/>
                    <a:pt x="42" y="77"/>
                  </a:cubicBezTo>
                  <a:cubicBezTo>
                    <a:pt x="42" y="77"/>
                    <a:pt x="42" y="77"/>
                    <a:pt x="42" y="76"/>
                  </a:cubicBezTo>
                  <a:cubicBezTo>
                    <a:pt x="42" y="76"/>
                    <a:pt x="42" y="76"/>
                    <a:pt x="42" y="76"/>
                  </a:cubicBezTo>
                  <a:cubicBezTo>
                    <a:pt x="43" y="76"/>
                    <a:pt x="43" y="76"/>
                    <a:pt x="43" y="75"/>
                  </a:cubicBezTo>
                  <a:cubicBezTo>
                    <a:pt x="43" y="75"/>
                    <a:pt x="43" y="75"/>
                    <a:pt x="44" y="74"/>
                  </a:cubicBezTo>
                  <a:cubicBezTo>
                    <a:pt x="44" y="74"/>
                    <a:pt x="44" y="74"/>
                    <a:pt x="44" y="73"/>
                  </a:cubicBezTo>
                  <a:cubicBezTo>
                    <a:pt x="45" y="73"/>
                    <a:pt x="45" y="73"/>
                    <a:pt x="45" y="73"/>
                  </a:cubicBezTo>
                  <a:cubicBezTo>
                    <a:pt x="46" y="73"/>
                    <a:pt x="46" y="73"/>
                    <a:pt x="47" y="72"/>
                  </a:cubicBezTo>
                  <a:cubicBezTo>
                    <a:pt x="47" y="72"/>
                    <a:pt x="47" y="72"/>
                    <a:pt x="47" y="72"/>
                  </a:cubicBezTo>
                  <a:cubicBezTo>
                    <a:pt x="48" y="72"/>
                    <a:pt x="48" y="72"/>
                    <a:pt x="48" y="72"/>
                  </a:cubicBezTo>
                  <a:cubicBezTo>
                    <a:pt x="48" y="72"/>
                    <a:pt x="49" y="72"/>
                    <a:pt x="49" y="71"/>
                  </a:cubicBezTo>
                  <a:cubicBezTo>
                    <a:pt x="49" y="71"/>
                    <a:pt x="50" y="71"/>
                    <a:pt x="50" y="71"/>
                  </a:cubicBezTo>
                  <a:cubicBezTo>
                    <a:pt x="50" y="70"/>
                    <a:pt x="51" y="70"/>
                    <a:pt x="51" y="70"/>
                  </a:cubicBezTo>
                  <a:cubicBezTo>
                    <a:pt x="51" y="70"/>
                    <a:pt x="52" y="69"/>
                    <a:pt x="52" y="69"/>
                  </a:cubicBezTo>
                  <a:cubicBezTo>
                    <a:pt x="52" y="69"/>
                    <a:pt x="52" y="68"/>
                    <a:pt x="52" y="68"/>
                  </a:cubicBezTo>
                  <a:cubicBezTo>
                    <a:pt x="53" y="68"/>
                    <a:pt x="53" y="67"/>
                    <a:pt x="53" y="67"/>
                  </a:cubicBezTo>
                  <a:cubicBezTo>
                    <a:pt x="53" y="67"/>
                    <a:pt x="54" y="66"/>
                    <a:pt x="54" y="66"/>
                  </a:cubicBezTo>
                  <a:cubicBezTo>
                    <a:pt x="55" y="65"/>
                    <a:pt x="55" y="65"/>
                    <a:pt x="55" y="64"/>
                  </a:cubicBezTo>
                  <a:cubicBezTo>
                    <a:pt x="56" y="64"/>
                    <a:pt x="56" y="63"/>
                    <a:pt x="57" y="63"/>
                  </a:cubicBezTo>
                  <a:cubicBezTo>
                    <a:pt x="57" y="62"/>
                    <a:pt x="58" y="61"/>
                    <a:pt x="59" y="61"/>
                  </a:cubicBezTo>
                  <a:cubicBezTo>
                    <a:pt x="60" y="60"/>
                    <a:pt x="60" y="60"/>
                    <a:pt x="61" y="59"/>
                  </a:cubicBezTo>
                  <a:cubicBezTo>
                    <a:pt x="62" y="59"/>
                    <a:pt x="63" y="58"/>
                    <a:pt x="64" y="58"/>
                  </a:cubicBezTo>
                  <a:cubicBezTo>
                    <a:pt x="64" y="58"/>
                    <a:pt x="65" y="58"/>
                    <a:pt x="66" y="57"/>
                  </a:cubicBezTo>
                  <a:cubicBezTo>
                    <a:pt x="67" y="57"/>
                    <a:pt x="68" y="57"/>
                    <a:pt x="68" y="56"/>
                  </a:cubicBezTo>
                  <a:cubicBezTo>
                    <a:pt x="69" y="56"/>
                    <a:pt x="70" y="56"/>
                    <a:pt x="70" y="56"/>
                  </a:cubicBezTo>
                  <a:cubicBezTo>
                    <a:pt x="71" y="56"/>
                    <a:pt x="71" y="55"/>
                    <a:pt x="72" y="55"/>
                  </a:cubicBezTo>
                  <a:cubicBezTo>
                    <a:pt x="73" y="55"/>
                    <a:pt x="73" y="55"/>
                    <a:pt x="74" y="55"/>
                  </a:cubicBezTo>
                  <a:cubicBezTo>
                    <a:pt x="74" y="54"/>
                    <a:pt x="75" y="54"/>
                    <a:pt x="75" y="54"/>
                  </a:cubicBezTo>
                  <a:cubicBezTo>
                    <a:pt x="77" y="53"/>
                    <a:pt x="78" y="51"/>
                    <a:pt x="80" y="50"/>
                  </a:cubicBezTo>
                  <a:cubicBezTo>
                    <a:pt x="81" y="48"/>
                    <a:pt x="83" y="46"/>
                    <a:pt x="84" y="44"/>
                  </a:cubicBezTo>
                  <a:cubicBezTo>
                    <a:pt x="86" y="43"/>
                    <a:pt x="87" y="41"/>
                    <a:pt x="88" y="39"/>
                  </a:cubicBezTo>
                  <a:cubicBezTo>
                    <a:pt x="88" y="38"/>
                    <a:pt x="89" y="37"/>
                    <a:pt x="89" y="36"/>
                  </a:cubicBezTo>
                  <a:cubicBezTo>
                    <a:pt x="88" y="36"/>
                    <a:pt x="88" y="35"/>
                    <a:pt x="88" y="33"/>
                  </a:cubicBezTo>
                  <a:cubicBezTo>
                    <a:pt x="88" y="32"/>
                    <a:pt x="87" y="30"/>
                    <a:pt x="87" y="29"/>
                  </a:cubicBezTo>
                  <a:cubicBezTo>
                    <a:pt x="87" y="27"/>
                    <a:pt x="86" y="25"/>
                    <a:pt x="86" y="24"/>
                  </a:cubicBezTo>
                  <a:cubicBezTo>
                    <a:pt x="86" y="22"/>
                    <a:pt x="86" y="21"/>
                    <a:pt x="86" y="19"/>
                  </a:cubicBezTo>
                  <a:cubicBezTo>
                    <a:pt x="86" y="19"/>
                    <a:pt x="86" y="18"/>
                    <a:pt x="86" y="17"/>
                  </a:cubicBezTo>
                  <a:cubicBezTo>
                    <a:pt x="86" y="16"/>
                    <a:pt x="86" y="15"/>
                    <a:pt x="86" y="14"/>
                  </a:cubicBezTo>
                  <a:cubicBezTo>
                    <a:pt x="86" y="13"/>
                    <a:pt x="86" y="12"/>
                    <a:pt x="86" y="11"/>
                  </a:cubicBezTo>
                  <a:cubicBezTo>
                    <a:pt x="86" y="10"/>
                    <a:pt x="86" y="9"/>
                    <a:pt x="86" y="7"/>
                  </a:cubicBezTo>
                  <a:cubicBezTo>
                    <a:pt x="86" y="7"/>
                    <a:pt x="86" y="6"/>
                    <a:pt x="86" y="5"/>
                  </a:cubicBezTo>
                  <a:cubicBezTo>
                    <a:pt x="86" y="5"/>
                    <a:pt x="86" y="4"/>
                    <a:pt x="86" y="3"/>
                  </a:cubicBezTo>
                  <a:cubicBezTo>
                    <a:pt x="86" y="3"/>
                    <a:pt x="85" y="2"/>
                    <a:pt x="85" y="1"/>
                  </a:cubicBezTo>
                  <a:cubicBezTo>
                    <a:pt x="85" y="1"/>
                    <a:pt x="85" y="0"/>
                    <a:pt x="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0" name="Freeform 329">
              <a:extLst>
                <a:ext uri="{FF2B5EF4-FFF2-40B4-BE49-F238E27FC236}">
                  <a16:creationId xmlns:a16="http://schemas.microsoft.com/office/drawing/2014/main" id="{CAC537CE-68B2-404F-BCBC-325EE6958384}"/>
                </a:ext>
              </a:extLst>
            </p:cNvPr>
            <p:cNvSpPr>
              <a:spLocks noEditPoints="1"/>
            </p:cNvSpPr>
            <p:nvPr/>
          </p:nvSpPr>
          <p:spPr bwMode="auto">
            <a:xfrm>
              <a:off x="6329363" y="2120900"/>
              <a:ext cx="155575" cy="249237"/>
            </a:xfrm>
            <a:custGeom>
              <a:avLst/>
              <a:gdLst>
                <a:gd name="T0" fmla="*/ 40 w 92"/>
                <a:gd name="T1" fmla="*/ 10 h 148"/>
                <a:gd name="T2" fmla="*/ 43 w 92"/>
                <a:gd name="T3" fmla="*/ 31 h 148"/>
                <a:gd name="T4" fmla="*/ 41 w 92"/>
                <a:gd name="T5" fmla="*/ 21 h 148"/>
                <a:gd name="T6" fmla="*/ 45 w 92"/>
                <a:gd name="T7" fmla="*/ 11 h 148"/>
                <a:gd name="T8" fmla="*/ 79 w 92"/>
                <a:gd name="T9" fmla="*/ 6 h 148"/>
                <a:gd name="T10" fmla="*/ 74 w 92"/>
                <a:gd name="T11" fmla="*/ 7 h 148"/>
                <a:gd name="T12" fmla="*/ 69 w 92"/>
                <a:gd name="T13" fmla="*/ 8 h 148"/>
                <a:gd name="T14" fmla="*/ 66 w 92"/>
                <a:gd name="T15" fmla="*/ 10 h 148"/>
                <a:gd name="T16" fmla="*/ 60 w 92"/>
                <a:gd name="T17" fmla="*/ 11 h 148"/>
                <a:gd name="T18" fmla="*/ 52 w 92"/>
                <a:gd name="T19" fmla="*/ 12 h 148"/>
                <a:gd name="T20" fmla="*/ 49 w 92"/>
                <a:gd name="T21" fmla="*/ 9 h 148"/>
                <a:gd name="T22" fmla="*/ 45 w 92"/>
                <a:gd name="T23" fmla="*/ 11 h 148"/>
                <a:gd name="T24" fmla="*/ 48 w 92"/>
                <a:gd name="T25" fmla="*/ 10 h 148"/>
                <a:gd name="T26" fmla="*/ 51 w 92"/>
                <a:gd name="T27" fmla="*/ 11 h 148"/>
                <a:gd name="T28" fmla="*/ 60 w 92"/>
                <a:gd name="T29" fmla="*/ 11 h 148"/>
                <a:gd name="T30" fmla="*/ 65 w 92"/>
                <a:gd name="T31" fmla="*/ 11 h 148"/>
                <a:gd name="T32" fmla="*/ 68 w 92"/>
                <a:gd name="T33" fmla="*/ 7 h 148"/>
                <a:gd name="T34" fmla="*/ 73 w 92"/>
                <a:gd name="T35" fmla="*/ 8 h 148"/>
                <a:gd name="T36" fmla="*/ 78 w 92"/>
                <a:gd name="T37" fmla="*/ 7 h 148"/>
                <a:gd name="T38" fmla="*/ 79 w 92"/>
                <a:gd name="T39" fmla="*/ 6 h 148"/>
                <a:gd name="T40" fmla="*/ 79 w 92"/>
                <a:gd name="T41" fmla="*/ 6 h 148"/>
                <a:gd name="T42" fmla="*/ 79 w 92"/>
                <a:gd name="T43" fmla="*/ 6 h 148"/>
                <a:gd name="T44" fmla="*/ 88 w 92"/>
                <a:gd name="T45" fmla="*/ 13 h 148"/>
                <a:gd name="T46" fmla="*/ 77 w 92"/>
                <a:gd name="T47" fmla="*/ 56 h 148"/>
                <a:gd name="T48" fmla="*/ 56 w 92"/>
                <a:gd name="T49" fmla="*/ 68 h 148"/>
                <a:gd name="T50" fmla="*/ 46 w 92"/>
                <a:gd name="T51" fmla="*/ 75 h 148"/>
                <a:gd name="T52" fmla="*/ 41 w 92"/>
                <a:gd name="T53" fmla="*/ 82 h 148"/>
                <a:gd name="T54" fmla="*/ 41 w 92"/>
                <a:gd name="T55" fmla="*/ 92 h 148"/>
                <a:gd name="T56" fmla="*/ 45 w 92"/>
                <a:gd name="T57" fmla="*/ 109 h 148"/>
                <a:gd name="T58" fmla="*/ 42 w 92"/>
                <a:gd name="T59" fmla="*/ 126 h 148"/>
                <a:gd name="T60" fmla="*/ 23 w 92"/>
                <a:gd name="T61" fmla="*/ 141 h 148"/>
                <a:gd name="T62" fmla="*/ 20 w 92"/>
                <a:gd name="T63" fmla="*/ 147 h 148"/>
                <a:gd name="T64" fmla="*/ 15 w 92"/>
                <a:gd name="T65" fmla="*/ 120 h 148"/>
                <a:gd name="T66" fmla="*/ 12 w 92"/>
                <a:gd name="T67" fmla="*/ 104 h 148"/>
                <a:gd name="T68" fmla="*/ 21 w 92"/>
                <a:gd name="T69" fmla="*/ 90 h 148"/>
                <a:gd name="T70" fmla="*/ 25 w 92"/>
                <a:gd name="T71" fmla="*/ 82 h 148"/>
                <a:gd name="T72" fmla="*/ 23 w 92"/>
                <a:gd name="T73" fmla="*/ 73 h 148"/>
                <a:gd name="T74" fmla="*/ 25 w 92"/>
                <a:gd name="T75" fmla="*/ 55 h 148"/>
                <a:gd name="T76" fmla="*/ 9 w 92"/>
                <a:gd name="T77" fmla="*/ 49 h 148"/>
                <a:gd name="T78" fmla="*/ 24 w 92"/>
                <a:gd name="T79" fmla="*/ 31 h 148"/>
                <a:gd name="T80" fmla="*/ 2 w 92"/>
                <a:gd name="T81" fmla="*/ 46 h 148"/>
                <a:gd name="T82" fmla="*/ 22 w 92"/>
                <a:gd name="T83" fmla="*/ 55 h 148"/>
                <a:gd name="T84" fmla="*/ 24 w 92"/>
                <a:gd name="T85" fmla="*/ 61 h 148"/>
                <a:gd name="T86" fmla="*/ 24 w 92"/>
                <a:gd name="T87" fmla="*/ 68 h 148"/>
                <a:gd name="T88" fmla="*/ 22 w 92"/>
                <a:gd name="T89" fmla="*/ 75 h 148"/>
                <a:gd name="T90" fmla="*/ 25 w 92"/>
                <a:gd name="T91" fmla="*/ 83 h 148"/>
                <a:gd name="T92" fmla="*/ 19 w 92"/>
                <a:gd name="T93" fmla="*/ 91 h 148"/>
                <a:gd name="T94" fmla="*/ 11 w 92"/>
                <a:gd name="T95" fmla="*/ 104 h 148"/>
                <a:gd name="T96" fmla="*/ 10 w 92"/>
                <a:gd name="T97" fmla="*/ 107 h 148"/>
                <a:gd name="T98" fmla="*/ 16 w 92"/>
                <a:gd name="T99" fmla="*/ 138 h 148"/>
                <a:gd name="T100" fmla="*/ 17 w 92"/>
                <a:gd name="T101" fmla="*/ 147 h 148"/>
                <a:gd name="T102" fmla="*/ 21 w 92"/>
                <a:gd name="T103" fmla="*/ 148 h 148"/>
                <a:gd name="T104" fmla="*/ 24 w 92"/>
                <a:gd name="T105" fmla="*/ 148 h 148"/>
                <a:gd name="T106" fmla="*/ 25 w 92"/>
                <a:gd name="T107" fmla="*/ 142 h 148"/>
                <a:gd name="T108" fmla="*/ 21 w 92"/>
                <a:gd name="T109" fmla="*/ 139 h 148"/>
                <a:gd name="T110" fmla="*/ 46 w 92"/>
                <a:gd name="T111" fmla="*/ 119 h 148"/>
                <a:gd name="T112" fmla="*/ 45 w 92"/>
                <a:gd name="T113" fmla="*/ 103 h 148"/>
                <a:gd name="T114" fmla="*/ 40 w 92"/>
                <a:gd name="T115" fmla="*/ 87 h 148"/>
                <a:gd name="T116" fmla="*/ 45 w 92"/>
                <a:gd name="T117" fmla="*/ 80 h 148"/>
                <a:gd name="T118" fmla="*/ 52 w 92"/>
                <a:gd name="T119" fmla="*/ 74 h 148"/>
                <a:gd name="T120" fmla="*/ 66 w 92"/>
                <a:gd name="T121" fmla="*/ 61 h 148"/>
                <a:gd name="T122" fmla="*/ 91 w 92"/>
                <a:gd name="T123" fmla="*/ 35 h 148"/>
                <a:gd name="T124" fmla="*/ 88 w 92"/>
                <a:gd name="T125"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148">
                  <a:moveTo>
                    <a:pt x="48" y="34"/>
                  </a:moveTo>
                  <a:cubicBezTo>
                    <a:pt x="48" y="34"/>
                    <a:pt x="48" y="34"/>
                    <a:pt x="48" y="34"/>
                  </a:cubicBezTo>
                  <a:cubicBezTo>
                    <a:pt x="48" y="34"/>
                    <a:pt x="48" y="35"/>
                    <a:pt x="48" y="35"/>
                  </a:cubicBezTo>
                  <a:cubicBezTo>
                    <a:pt x="49" y="35"/>
                    <a:pt x="49" y="35"/>
                    <a:pt x="49" y="35"/>
                  </a:cubicBezTo>
                  <a:cubicBezTo>
                    <a:pt x="49" y="35"/>
                    <a:pt x="49" y="35"/>
                    <a:pt x="49" y="35"/>
                  </a:cubicBezTo>
                  <a:cubicBezTo>
                    <a:pt x="49" y="35"/>
                    <a:pt x="49" y="35"/>
                    <a:pt x="49" y="35"/>
                  </a:cubicBezTo>
                  <a:cubicBezTo>
                    <a:pt x="49" y="35"/>
                    <a:pt x="49" y="35"/>
                    <a:pt x="48" y="35"/>
                  </a:cubicBezTo>
                  <a:cubicBezTo>
                    <a:pt x="48" y="35"/>
                    <a:pt x="48" y="34"/>
                    <a:pt x="48" y="34"/>
                  </a:cubicBezTo>
                  <a:cubicBezTo>
                    <a:pt x="48" y="34"/>
                    <a:pt x="48" y="34"/>
                    <a:pt x="48" y="34"/>
                  </a:cubicBezTo>
                  <a:moveTo>
                    <a:pt x="40" y="10"/>
                  </a:moveTo>
                  <a:cubicBezTo>
                    <a:pt x="40" y="10"/>
                    <a:pt x="40" y="10"/>
                    <a:pt x="40" y="10"/>
                  </a:cubicBezTo>
                  <a:cubicBezTo>
                    <a:pt x="40" y="11"/>
                    <a:pt x="40" y="11"/>
                    <a:pt x="39" y="11"/>
                  </a:cubicBezTo>
                  <a:cubicBezTo>
                    <a:pt x="39" y="11"/>
                    <a:pt x="39" y="12"/>
                    <a:pt x="39" y="12"/>
                  </a:cubicBezTo>
                  <a:cubicBezTo>
                    <a:pt x="39" y="12"/>
                    <a:pt x="39" y="12"/>
                    <a:pt x="39" y="12"/>
                  </a:cubicBezTo>
                  <a:cubicBezTo>
                    <a:pt x="39" y="13"/>
                    <a:pt x="39" y="14"/>
                    <a:pt x="39" y="15"/>
                  </a:cubicBezTo>
                  <a:cubicBezTo>
                    <a:pt x="39" y="16"/>
                    <a:pt x="39" y="17"/>
                    <a:pt x="39" y="18"/>
                  </a:cubicBezTo>
                  <a:cubicBezTo>
                    <a:pt x="39" y="19"/>
                    <a:pt x="40" y="20"/>
                    <a:pt x="40" y="21"/>
                  </a:cubicBezTo>
                  <a:cubicBezTo>
                    <a:pt x="40" y="22"/>
                    <a:pt x="41" y="23"/>
                    <a:pt x="41" y="24"/>
                  </a:cubicBezTo>
                  <a:cubicBezTo>
                    <a:pt x="41" y="25"/>
                    <a:pt x="42" y="26"/>
                    <a:pt x="42" y="26"/>
                  </a:cubicBezTo>
                  <a:cubicBezTo>
                    <a:pt x="42" y="27"/>
                    <a:pt x="42" y="27"/>
                    <a:pt x="42" y="28"/>
                  </a:cubicBezTo>
                  <a:cubicBezTo>
                    <a:pt x="42" y="28"/>
                    <a:pt x="43" y="29"/>
                    <a:pt x="43" y="29"/>
                  </a:cubicBezTo>
                  <a:cubicBezTo>
                    <a:pt x="43" y="30"/>
                    <a:pt x="43" y="30"/>
                    <a:pt x="43" y="31"/>
                  </a:cubicBezTo>
                  <a:cubicBezTo>
                    <a:pt x="43" y="29"/>
                    <a:pt x="43" y="29"/>
                    <a:pt x="43" y="29"/>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29"/>
                  </a:cubicBezTo>
                  <a:cubicBezTo>
                    <a:pt x="44" y="29"/>
                    <a:pt x="43" y="28"/>
                    <a:pt x="43" y="28"/>
                  </a:cubicBezTo>
                  <a:cubicBezTo>
                    <a:pt x="43" y="27"/>
                    <a:pt x="43" y="26"/>
                    <a:pt x="43" y="26"/>
                  </a:cubicBezTo>
                  <a:cubicBezTo>
                    <a:pt x="43" y="25"/>
                    <a:pt x="42" y="25"/>
                    <a:pt x="42" y="24"/>
                  </a:cubicBezTo>
                  <a:cubicBezTo>
                    <a:pt x="42" y="23"/>
                    <a:pt x="41" y="22"/>
                    <a:pt x="41" y="21"/>
                  </a:cubicBezTo>
                  <a:cubicBezTo>
                    <a:pt x="41" y="20"/>
                    <a:pt x="40" y="19"/>
                    <a:pt x="40" y="18"/>
                  </a:cubicBezTo>
                  <a:cubicBezTo>
                    <a:pt x="40" y="17"/>
                    <a:pt x="40" y="16"/>
                    <a:pt x="40" y="15"/>
                  </a:cubicBezTo>
                  <a:cubicBezTo>
                    <a:pt x="40" y="14"/>
                    <a:pt x="40" y="13"/>
                    <a:pt x="40" y="13"/>
                  </a:cubicBezTo>
                  <a:cubicBezTo>
                    <a:pt x="40" y="13"/>
                    <a:pt x="40" y="12"/>
                    <a:pt x="40" y="12"/>
                  </a:cubicBezTo>
                  <a:cubicBezTo>
                    <a:pt x="40" y="12"/>
                    <a:pt x="40" y="12"/>
                    <a:pt x="40" y="12"/>
                  </a:cubicBezTo>
                  <a:cubicBezTo>
                    <a:pt x="40" y="11"/>
                    <a:pt x="40" y="11"/>
                    <a:pt x="41" y="11"/>
                  </a:cubicBezTo>
                  <a:cubicBezTo>
                    <a:pt x="41" y="11"/>
                    <a:pt x="41" y="11"/>
                    <a:pt x="41" y="10"/>
                  </a:cubicBezTo>
                  <a:cubicBezTo>
                    <a:pt x="41" y="10"/>
                    <a:pt x="41" y="10"/>
                    <a:pt x="42" y="10"/>
                  </a:cubicBezTo>
                  <a:cubicBezTo>
                    <a:pt x="42" y="10"/>
                    <a:pt x="43" y="10"/>
                    <a:pt x="43" y="11"/>
                  </a:cubicBezTo>
                  <a:cubicBezTo>
                    <a:pt x="43" y="11"/>
                    <a:pt x="44" y="11"/>
                    <a:pt x="44" y="11"/>
                  </a:cubicBezTo>
                  <a:cubicBezTo>
                    <a:pt x="44" y="11"/>
                    <a:pt x="45" y="11"/>
                    <a:pt x="45" y="11"/>
                  </a:cubicBezTo>
                  <a:cubicBezTo>
                    <a:pt x="44" y="11"/>
                    <a:pt x="44" y="11"/>
                    <a:pt x="44" y="11"/>
                  </a:cubicBezTo>
                  <a:cubicBezTo>
                    <a:pt x="43" y="11"/>
                    <a:pt x="43" y="11"/>
                    <a:pt x="43" y="10"/>
                  </a:cubicBezTo>
                  <a:cubicBezTo>
                    <a:pt x="42" y="10"/>
                    <a:pt x="42" y="10"/>
                    <a:pt x="41" y="10"/>
                  </a:cubicBezTo>
                  <a:cubicBezTo>
                    <a:pt x="41" y="10"/>
                    <a:pt x="40" y="10"/>
                    <a:pt x="40" y="10"/>
                  </a:cubicBezTo>
                  <a:cubicBezTo>
                    <a:pt x="40" y="10"/>
                    <a:pt x="40" y="10"/>
                    <a:pt x="40" y="10"/>
                  </a:cubicBezTo>
                  <a:cubicBezTo>
                    <a:pt x="40" y="10"/>
                    <a:pt x="40" y="10"/>
                    <a:pt x="40" y="10"/>
                  </a:cubicBezTo>
                  <a:moveTo>
                    <a:pt x="79" y="6"/>
                  </a:move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7"/>
                    <a:pt x="78" y="7"/>
                    <a:pt x="78" y="7"/>
                  </a:cubicBezTo>
                  <a:cubicBezTo>
                    <a:pt x="78" y="7"/>
                    <a:pt x="78" y="7"/>
                    <a:pt x="78" y="7"/>
                  </a:cubicBezTo>
                  <a:cubicBezTo>
                    <a:pt x="77" y="7"/>
                    <a:pt x="77" y="7"/>
                    <a:pt x="77"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5" y="7"/>
                    <a:pt x="75" y="7"/>
                  </a:cubicBezTo>
                  <a:cubicBezTo>
                    <a:pt x="75" y="7"/>
                    <a:pt x="75" y="7"/>
                    <a:pt x="74" y="7"/>
                  </a:cubicBezTo>
                  <a:cubicBezTo>
                    <a:pt x="74" y="7"/>
                    <a:pt x="74" y="7"/>
                    <a:pt x="74" y="7"/>
                  </a:cubicBezTo>
                  <a:cubicBezTo>
                    <a:pt x="74" y="7"/>
                    <a:pt x="73" y="7"/>
                    <a:pt x="73" y="8"/>
                  </a:cubicBezTo>
                  <a:cubicBezTo>
                    <a:pt x="73" y="8"/>
                    <a:pt x="73" y="8"/>
                    <a:pt x="73" y="8"/>
                  </a:cubicBezTo>
                  <a:cubicBezTo>
                    <a:pt x="72" y="8"/>
                    <a:pt x="72" y="8"/>
                    <a:pt x="72" y="8"/>
                  </a:cubicBezTo>
                  <a:cubicBezTo>
                    <a:pt x="72" y="8"/>
                    <a:pt x="72" y="8"/>
                    <a:pt x="72" y="8"/>
                  </a:cubicBezTo>
                  <a:cubicBezTo>
                    <a:pt x="71" y="8"/>
                    <a:pt x="71" y="8"/>
                    <a:pt x="71" y="8"/>
                  </a:cubicBezTo>
                  <a:cubicBezTo>
                    <a:pt x="71" y="8"/>
                    <a:pt x="71" y="8"/>
                    <a:pt x="70" y="8"/>
                  </a:cubicBezTo>
                  <a:cubicBezTo>
                    <a:pt x="70" y="8"/>
                    <a:pt x="70" y="8"/>
                    <a:pt x="70" y="8"/>
                  </a:cubicBezTo>
                  <a:cubicBezTo>
                    <a:pt x="70" y="8"/>
                    <a:pt x="70" y="8"/>
                    <a:pt x="69" y="8"/>
                  </a:cubicBezTo>
                  <a:cubicBezTo>
                    <a:pt x="69" y="8"/>
                    <a:pt x="69" y="8"/>
                    <a:pt x="69" y="8"/>
                  </a:cubicBezTo>
                  <a:cubicBezTo>
                    <a:pt x="69" y="8"/>
                    <a:pt x="69" y="8"/>
                    <a:pt x="69" y="8"/>
                  </a:cubicBezTo>
                  <a:cubicBezTo>
                    <a:pt x="68" y="8"/>
                    <a:pt x="68" y="8"/>
                    <a:pt x="68" y="8"/>
                  </a:cubicBezTo>
                  <a:cubicBezTo>
                    <a:pt x="68" y="8"/>
                    <a:pt x="68" y="8"/>
                    <a:pt x="68" y="7"/>
                  </a:cubicBezTo>
                  <a:cubicBezTo>
                    <a:pt x="68" y="7"/>
                    <a:pt x="68" y="7"/>
                    <a:pt x="68" y="7"/>
                  </a:cubicBezTo>
                  <a:cubicBezTo>
                    <a:pt x="68" y="7"/>
                    <a:pt x="68" y="7"/>
                    <a:pt x="68" y="7"/>
                  </a:cubicBezTo>
                  <a:cubicBezTo>
                    <a:pt x="68" y="7"/>
                    <a:pt x="68" y="7"/>
                    <a:pt x="68" y="7"/>
                  </a:cubicBezTo>
                  <a:cubicBezTo>
                    <a:pt x="67" y="7"/>
                    <a:pt x="67" y="7"/>
                    <a:pt x="67" y="7"/>
                  </a:cubicBezTo>
                  <a:cubicBezTo>
                    <a:pt x="67" y="7"/>
                    <a:pt x="67" y="7"/>
                    <a:pt x="67" y="7"/>
                  </a:cubicBezTo>
                  <a:cubicBezTo>
                    <a:pt x="67" y="7"/>
                    <a:pt x="67" y="7"/>
                    <a:pt x="67" y="8"/>
                  </a:cubicBezTo>
                  <a:cubicBezTo>
                    <a:pt x="66" y="8"/>
                    <a:pt x="66" y="8"/>
                    <a:pt x="66" y="8"/>
                  </a:cubicBezTo>
                  <a:cubicBezTo>
                    <a:pt x="66" y="9"/>
                    <a:pt x="66" y="9"/>
                    <a:pt x="66" y="9"/>
                  </a:cubicBezTo>
                  <a:cubicBezTo>
                    <a:pt x="66" y="10"/>
                    <a:pt x="66" y="10"/>
                    <a:pt x="66" y="10"/>
                  </a:cubicBezTo>
                  <a:cubicBezTo>
                    <a:pt x="66" y="10"/>
                    <a:pt x="65" y="11"/>
                    <a:pt x="65" y="11"/>
                  </a:cubicBezTo>
                  <a:cubicBezTo>
                    <a:pt x="65" y="11"/>
                    <a:pt x="65" y="11"/>
                    <a:pt x="65" y="11"/>
                  </a:cubicBezTo>
                  <a:cubicBezTo>
                    <a:pt x="65" y="11"/>
                    <a:pt x="65" y="11"/>
                    <a:pt x="64" y="11"/>
                  </a:cubicBezTo>
                  <a:cubicBezTo>
                    <a:pt x="64" y="12"/>
                    <a:pt x="64" y="12"/>
                    <a:pt x="63" y="12"/>
                  </a:cubicBezTo>
                  <a:cubicBezTo>
                    <a:pt x="63" y="12"/>
                    <a:pt x="63" y="12"/>
                    <a:pt x="62" y="12"/>
                  </a:cubicBezTo>
                  <a:cubicBezTo>
                    <a:pt x="62" y="12"/>
                    <a:pt x="62" y="11"/>
                    <a:pt x="61" y="11"/>
                  </a:cubicBezTo>
                  <a:cubicBezTo>
                    <a:pt x="61" y="11"/>
                    <a:pt x="61" y="11"/>
                    <a:pt x="61" y="11"/>
                  </a:cubicBezTo>
                  <a:cubicBezTo>
                    <a:pt x="60" y="11"/>
                    <a:pt x="60" y="11"/>
                    <a:pt x="60" y="11"/>
                  </a:cubicBezTo>
                  <a:cubicBezTo>
                    <a:pt x="60" y="11"/>
                    <a:pt x="60" y="11"/>
                    <a:pt x="60" y="11"/>
                  </a:cubicBezTo>
                  <a:cubicBezTo>
                    <a:pt x="60" y="11"/>
                    <a:pt x="60" y="11"/>
                    <a:pt x="60" y="11"/>
                  </a:cubicBezTo>
                  <a:cubicBezTo>
                    <a:pt x="60" y="11"/>
                    <a:pt x="60" y="11"/>
                    <a:pt x="60" y="11"/>
                  </a:cubicBezTo>
                  <a:cubicBezTo>
                    <a:pt x="60" y="11"/>
                    <a:pt x="60" y="11"/>
                    <a:pt x="60" y="11"/>
                  </a:cubicBezTo>
                  <a:cubicBezTo>
                    <a:pt x="60" y="11"/>
                    <a:pt x="60" y="11"/>
                    <a:pt x="60" y="11"/>
                  </a:cubicBezTo>
                  <a:cubicBezTo>
                    <a:pt x="59" y="11"/>
                    <a:pt x="59" y="11"/>
                    <a:pt x="59" y="11"/>
                  </a:cubicBezTo>
                  <a:cubicBezTo>
                    <a:pt x="59" y="11"/>
                    <a:pt x="58" y="11"/>
                    <a:pt x="58" y="11"/>
                  </a:cubicBezTo>
                  <a:cubicBezTo>
                    <a:pt x="58" y="11"/>
                    <a:pt x="58" y="11"/>
                    <a:pt x="57" y="11"/>
                  </a:cubicBezTo>
                  <a:cubicBezTo>
                    <a:pt x="57" y="12"/>
                    <a:pt x="57" y="12"/>
                    <a:pt x="57" y="12"/>
                  </a:cubicBezTo>
                  <a:cubicBezTo>
                    <a:pt x="56" y="12"/>
                    <a:pt x="56" y="12"/>
                    <a:pt x="55" y="12"/>
                  </a:cubicBezTo>
                  <a:cubicBezTo>
                    <a:pt x="55" y="12"/>
                    <a:pt x="55" y="12"/>
                    <a:pt x="54" y="12"/>
                  </a:cubicBezTo>
                  <a:cubicBezTo>
                    <a:pt x="54" y="12"/>
                    <a:pt x="54" y="12"/>
                    <a:pt x="54" y="12"/>
                  </a:cubicBezTo>
                  <a:cubicBezTo>
                    <a:pt x="53" y="12"/>
                    <a:pt x="53" y="12"/>
                    <a:pt x="53" y="12"/>
                  </a:cubicBezTo>
                  <a:cubicBezTo>
                    <a:pt x="52" y="12"/>
                    <a:pt x="52" y="12"/>
                    <a:pt x="52" y="12"/>
                  </a:cubicBezTo>
                  <a:cubicBezTo>
                    <a:pt x="52" y="12"/>
                    <a:pt x="52" y="12"/>
                    <a:pt x="51" y="12"/>
                  </a:cubicBezTo>
                  <a:cubicBezTo>
                    <a:pt x="51" y="12"/>
                    <a:pt x="51" y="11"/>
                    <a:pt x="51" y="11"/>
                  </a:cubicBezTo>
                  <a:cubicBezTo>
                    <a:pt x="51" y="11"/>
                    <a:pt x="51" y="11"/>
                    <a:pt x="51" y="11"/>
                  </a:cubicBezTo>
                  <a:cubicBezTo>
                    <a:pt x="51" y="11"/>
                    <a:pt x="51" y="11"/>
                    <a:pt x="51" y="10"/>
                  </a:cubicBezTo>
                  <a:cubicBezTo>
                    <a:pt x="51" y="10"/>
                    <a:pt x="51" y="10"/>
                    <a:pt x="51" y="10"/>
                  </a:cubicBezTo>
                  <a:cubicBezTo>
                    <a:pt x="51" y="10"/>
                    <a:pt x="50" y="10"/>
                    <a:pt x="50" y="10"/>
                  </a:cubicBezTo>
                  <a:cubicBezTo>
                    <a:pt x="50" y="10"/>
                    <a:pt x="50" y="10"/>
                    <a:pt x="50" y="10"/>
                  </a:cubicBezTo>
                  <a:cubicBezTo>
                    <a:pt x="50" y="10"/>
                    <a:pt x="50" y="10"/>
                    <a:pt x="50" y="10"/>
                  </a:cubicBezTo>
                  <a:cubicBezTo>
                    <a:pt x="49" y="10"/>
                    <a:pt x="49" y="10"/>
                    <a:pt x="49" y="10"/>
                  </a:cubicBezTo>
                  <a:cubicBezTo>
                    <a:pt x="49" y="10"/>
                    <a:pt x="49" y="10"/>
                    <a:pt x="49" y="9"/>
                  </a:cubicBezTo>
                  <a:cubicBezTo>
                    <a:pt x="49" y="9"/>
                    <a:pt x="49" y="9"/>
                    <a:pt x="49" y="9"/>
                  </a:cubicBezTo>
                  <a:cubicBezTo>
                    <a:pt x="49" y="9"/>
                    <a:pt x="48" y="10"/>
                    <a:pt x="48" y="10"/>
                  </a:cubicBezTo>
                  <a:cubicBezTo>
                    <a:pt x="48" y="10"/>
                    <a:pt x="48" y="10"/>
                    <a:pt x="48" y="10"/>
                  </a:cubicBezTo>
                  <a:cubicBezTo>
                    <a:pt x="48" y="10"/>
                    <a:pt x="47" y="10"/>
                    <a:pt x="47" y="10"/>
                  </a:cubicBezTo>
                  <a:cubicBezTo>
                    <a:pt x="47" y="10"/>
                    <a:pt x="47" y="10"/>
                    <a:pt x="47" y="10"/>
                  </a:cubicBezTo>
                  <a:cubicBezTo>
                    <a:pt x="46" y="10"/>
                    <a:pt x="46" y="10"/>
                    <a:pt x="46" y="10"/>
                  </a:cubicBezTo>
                  <a:cubicBezTo>
                    <a:pt x="46" y="10"/>
                    <a:pt x="46" y="10"/>
                    <a:pt x="46" y="11"/>
                  </a:cubicBezTo>
                  <a:cubicBezTo>
                    <a:pt x="46"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6" y="11"/>
                    <a:pt x="46" y="11"/>
                  </a:cubicBezTo>
                  <a:cubicBezTo>
                    <a:pt x="46" y="10"/>
                    <a:pt x="46" y="10"/>
                    <a:pt x="46" y="10"/>
                  </a:cubicBezTo>
                  <a:cubicBezTo>
                    <a:pt x="46" y="10"/>
                    <a:pt x="46" y="10"/>
                    <a:pt x="47" y="10"/>
                  </a:cubicBezTo>
                  <a:cubicBezTo>
                    <a:pt x="47" y="10"/>
                    <a:pt x="47" y="10"/>
                    <a:pt x="47" y="10"/>
                  </a:cubicBezTo>
                  <a:cubicBezTo>
                    <a:pt x="47" y="10"/>
                    <a:pt x="48" y="10"/>
                    <a:pt x="48" y="10"/>
                  </a:cubicBezTo>
                  <a:cubicBezTo>
                    <a:pt x="48" y="10"/>
                    <a:pt x="48" y="10"/>
                    <a:pt x="48" y="10"/>
                  </a:cubicBezTo>
                  <a:cubicBezTo>
                    <a:pt x="48" y="10"/>
                    <a:pt x="49" y="9"/>
                    <a:pt x="49" y="9"/>
                  </a:cubicBezTo>
                  <a:cubicBezTo>
                    <a:pt x="49" y="9"/>
                    <a:pt x="49" y="9"/>
                    <a:pt x="49" y="9"/>
                  </a:cubicBezTo>
                  <a:cubicBezTo>
                    <a:pt x="49" y="10"/>
                    <a:pt x="49" y="10"/>
                    <a:pt x="49" y="10"/>
                  </a:cubicBezTo>
                  <a:cubicBezTo>
                    <a:pt x="49" y="10"/>
                    <a:pt x="49" y="10"/>
                    <a:pt x="50" y="10"/>
                  </a:cubicBezTo>
                  <a:cubicBezTo>
                    <a:pt x="50" y="10"/>
                    <a:pt x="50" y="10"/>
                    <a:pt x="50" y="10"/>
                  </a:cubicBezTo>
                  <a:cubicBezTo>
                    <a:pt x="50" y="10"/>
                    <a:pt x="50" y="10"/>
                    <a:pt x="50" y="10"/>
                  </a:cubicBezTo>
                  <a:cubicBezTo>
                    <a:pt x="50" y="10"/>
                    <a:pt x="51" y="10"/>
                    <a:pt x="51" y="10"/>
                  </a:cubicBezTo>
                  <a:cubicBezTo>
                    <a:pt x="51" y="10"/>
                    <a:pt x="51" y="10"/>
                    <a:pt x="51" y="10"/>
                  </a:cubicBezTo>
                  <a:cubicBezTo>
                    <a:pt x="51" y="11"/>
                    <a:pt x="51" y="11"/>
                    <a:pt x="51" y="11"/>
                  </a:cubicBezTo>
                  <a:cubicBezTo>
                    <a:pt x="51" y="11"/>
                    <a:pt x="51" y="11"/>
                    <a:pt x="51" y="11"/>
                  </a:cubicBezTo>
                  <a:cubicBezTo>
                    <a:pt x="51" y="11"/>
                    <a:pt x="51" y="12"/>
                    <a:pt x="51" y="12"/>
                  </a:cubicBezTo>
                  <a:cubicBezTo>
                    <a:pt x="52" y="12"/>
                    <a:pt x="52" y="12"/>
                    <a:pt x="52" y="12"/>
                  </a:cubicBezTo>
                  <a:cubicBezTo>
                    <a:pt x="52" y="12"/>
                    <a:pt x="52" y="12"/>
                    <a:pt x="53" y="12"/>
                  </a:cubicBezTo>
                  <a:cubicBezTo>
                    <a:pt x="53" y="12"/>
                    <a:pt x="53" y="12"/>
                    <a:pt x="54" y="12"/>
                  </a:cubicBezTo>
                  <a:cubicBezTo>
                    <a:pt x="54" y="12"/>
                    <a:pt x="54" y="12"/>
                    <a:pt x="54" y="12"/>
                  </a:cubicBezTo>
                  <a:cubicBezTo>
                    <a:pt x="55" y="12"/>
                    <a:pt x="55" y="12"/>
                    <a:pt x="55" y="12"/>
                  </a:cubicBezTo>
                  <a:cubicBezTo>
                    <a:pt x="56" y="12"/>
                    <a:pt x="56" y="12"/>
                    <a:pt x="57" y="12"/>
                  </a:cubicBezTo>
                  <a:cubicBezTo>
                    <a:pt x="57" y="12"/>
                    <a:pt x="57" y="12"/>
                    <a:pt x="57" y="11"/>
                  </a:cubicBezTo>
                  <a:cubicBezTo>
                    <a:pt x="58" y="11"/>
                    <a:pt x="58" y="11"/>
                    <a:pt x="58" y="11"/>
                  </a:cubicBezTo>
                  <a:cubicBezTo>
                    <a:pt x="58" y="11"/>
                    <a:pt x="59" y="11"/>
                    <a:pt x="59" y="11"/>
                  </a:cubicBezTo>
                  <a:cubicBezTo>
                    <a:pt x="59" y="11"/>
                    <a:pt x="59" y="11"/>
                    <a:pt x="60" y="11"/>
                  </a:cubicBezTo>
                  <a:cubicBezTo>
                    <a:pt x="60" y="11"/>
                    <a:pt x="60" y="11"/>
                    <a:pt x="60" y="11"/>
                  </a:cubicBezTo>
                  <a:cubicBezTo>
                    <a:pt x="60" y="11"/>
                    <a:pt x="60" y="11"/>
                    <a:pt x="60" y="11"/>
                  </a:cubicBezTo>
                  <a:cubicBezTo>
                    <a:pt x="60" y="11"/>
                    <a:pt x="60" y="11"/>
                    <a:pt x="60" y="11"/>
                  </a:cubicBezTo>
                  <a:cubicBezTo>
                    <a:pt x="60" y="11"/>
                    <a:pt x="60" y="11"/>
                    <a:pt x="60" y="11"/>
                  </a:cubicBezTo>
                  <a:cubicBezTo>
                    <a:pt x="60" y="11"/>
                    <a:pt x="60" y="11"/>
                    <a:pt x="60" y="11"/>
                  </a:cubicBezTo>
                  <a:cubicBezTo>
                    <a:pt x="60" y="11"/>
                    <a:pt x="60" y="11"/>
                    <a:pt x="61" y="11"/>
                  </a:cubicBezTo>
                  <a:cubicBezTo>
                    <a:pt x="61" y="11"/>
                    <a:pt x="61" y="11"/>
                    <a:pt x="61" y="11"/>
                  </a:cubicBezTo>
                  <a:cubicBezTo>
                    <a:pt x="62" y="11"/>
                    <a:pt x="62" y="12"/>
                    <a:pt x="62" y="12"/>
                  </a:cubicBezTo>
                  <a:cubicBezTo>
                    <a:pt x="63" y="12"/>
                    <a:pt x="63" y="12"/>
                    <a:pt x="63" y="12"/>
                  </a:cubicBezTo>
                  <a:cubicBezTo>
                    <a:pt x="64" y="12"/>
                    <a:pt x="64" y="12"/>
                    <a:pt x="64" y="11"/>
                  </a:cubicBezTo>
                  <a:cubicBezTo>
                    <a:pt x="65" y="11"/>
                    <a:pt x="65" y="11"/>
                    <a:pt x="65" y="11"/>
                  </a:cubicBezTo>
                  <a:cubicBezTo>
                    <a:pt x="65" y="11"/>
                    <a:pt x="65" y="11"/>
                    <a:pt x="65" y="11"/>
                  </a:cubicBezTo>
                  <a:cubicBezTo>
                    <a:pt x="65" y="11"/>
                    <a:pt x="66" y="10"/>
                    <a:pt x="66" y="10"/>
                  </a:cubicBezTo>
                  <a:cubicBezTo>
                    <a:pt x="66" y="10"/>
                    <a:pt x="66" y="10"/>
                    <a:pt x="66" y="9"/>
                  </a:cubicBezTo>
                  <a:cubicBezTo>
                    <a:pt x="66" y="9"/>
                    <a:pt x="66" y="9"/>
                    <a:pt x="66" y="8"/>
                  </a:cubicBezTo>
                  <a:cubicBezTo>
                    <a:pt x="66" y="8"/>
                    <a:pt x="66" y="8"/>
                    <a:pt x="67" y="8"/>
                  </a:cubicBezTo>
                  <a:cubicBezTo>
                    <a:pt x="67" y="7"/>
                    <a:pt x="67" y="7"/>
                    <a:pt x="67" y="7"/>
                  </a:cubicBezTo>
                  <a:cubicBezTo>
                    <a:pt x="67" y="7"/>
                    <a:pt x="67" y="7"/>
                    <a:pt x="67" y="7"/>
                  </a:cubicBezTo>
                  <a:cubicBezTo>
                    <a:pt x="67" y="7"/>
                    <a:pt x="67" y="7"/>
                    <a:pt x="68" y="7"/>
                  </a:cubicBezTo>
                  <a:cubicBezTo>
                    <a:pt x="68" y="7"/>
                    <a:pt x="68" y="7"/>
                    <a:pt x="68" y="7"/>
                  </a:cubicBezTo>
                  <a:cubicBezTo>
                    <a:pt x="68" y="7"/>
                    <a:pt x="68" y="7"/>
                    <a:pt x="68" y="7"/>
                  </a:cubicBezTo>
                  <a:cubicBezTo>
                    <a:pt x="68" y="7"/>
                    <a:pt x="68" y="7"/>
                    <a:pt x="68" y="7"/>
                  </a:cubicBezTo>
                  <a:cubicBezTo>
                    <a:pt x="68" y="8"/>
                    <a:pt x="68" y="8"/>
                    <a:pt x="68" y="8"/>
                  </a:cubicBezTo>
                  <a:cubicBezTo>
                    <a:pt x="68" y="8"/>
                    <a:pt x="68" y="8"/>
                    <a:pt x="69" y="8"/>
                  </a:cubicBezTo>
                  <a:cubicBezTo>
                    <a:pt x="69" y="8"/>
                    <a:pt x="69" y="8"/>
                    <a:pt x="69" y="8"/>
                  </a:cubicBezTo>
                  <a:cubicBezTo>
                    <a:pt x="69" y="8"/>
                    <a:pt x="69" y="8"/>
                    <a:pt x="69" y="8"/>
                  </a:cubicBezTo>
                  <a:cubicBezTo>
                    <a:pt x="70" y="8"/>
                    <a:pt x="70" y="8"/>
                    <a:pt x="70" y="8"/>
                  </a:cubicBezTo>
                  <a:cubicBezTo>
                    <a:pt x="70" y="8"/>
                    <a:pt x="70" y="8"/>
                    <a:pt x="70" y="8"/>
                  </a:cubicBezTo>
                  <a:cubicBezTo>
                    <a:pt x="71" y="8"/>
                    <a:pt x="71" y="8"/>
                    <a:pt x="71" y="8"/>
                  </a:cubicBezTo>
                  <a:cubicBezTo>
                    <a:pt x="71" y="8"/>
                    <a:pt x="71" y="8"/>
                    <a:pt x="72" y="8"/>
                  </a:cubicBezTo>
                  <a:cubicBezTo>
                    <a:pt x="72" y="8"/>
                    <a:pt x="72" y="8"/>
                    <a:pt x="72" y="8"/>
                  </a:cubicBezTo>
                  <a:cubicBezTo>
                    <a:pt x="72" y="8"/>
                    <a:pt x="72" y="8"/>
                    <a:pt x="73" y="8"/>
                  </a:cubicBezTo>
                  <a:cubicBezTo>
                    <a:pt x="73" y="8"/>
                    <a:pt x="73" y="8"/>
                    <a:pt x="73" y="8"/>
                  </a:cubicBezTo>
                  <a:cubicBezTo>
                    <a:pt x="73" y="7"/>
                    <a:pt x="74" y="7"/>
                    <a:pt x="74" y="7"/>
                  </a:cubicBezTo>
                  <a:cubicBezTo>
                    <a:pt x="74" y="7"/>
                    <a:pt x="74" y="7"/>
                    <a:pt x="74" y="7"/>
                  </a:cubicBezTo>
                  <a:cubicBezTo>
                    <a:pt x="75" y="7"/>
                    <a:pt x="75" y="7"/>
                    <a:pt x="75" y="7"/>
                  </a:cubicBezTo>
                  <a:cubicBezTo>
                    <a:pt x="75"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7" y="7"/>
                    <a:pt x="77" y="7"/>
                    <a:pt x="77" y="7"/>
                  </a:cubicBezTo>
                  <a:cubicBezTo>
                    <a:pt x="77" y="7"/>
                    <a:pt x="77" y="7"/>
                    <a:pt x="78" y="7"/>
                  </a:cubicBezTo>
                  <a:cubicBezTo>
                    <a:pt x="78" y="7"/>
                    <a:pt x="78" y="7"/>
                    <a:pt x="78" y="7"/>
                  </a:cubicBezTo>
                  <a:cubicBezTo>
                    <a:pt x="78" y="7"/>
                    <a:pt x="79" y="7"/>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moveTo>
                    <a:pt x="79" y="6"/>
                  </a:move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moveTo>
                    <a:pt x="79" y="6"/>
                  </a:move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moveTo>
                    <a:pt x="79" y="6"/>
                  </a:move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moveTo>
                    <a:pt x="88" y="1"/>
                  </a:moveTo>
                  <a:cubicBezTo>
                    <a:pt x="88" y="1"/>
                    <a:pt x="88" y="1"/>
                    <a:pt x="88" y="1"/>
                  </a:cubicBezTo>
                  <a:cubicBezTo>
                    <a:pt x="88" y="1"/>
                    <a:pt x="88" y="1"/>
                    <a:pt x="88" y="1"/>
                  </a:cubicBezTo>
                  <a:cubicBezTo>
                    <a:pt x="88" y="1"/>
                    <a:pt x="88" y="1"/>
                    <a:pt x="88" y="1"/>
                  </a:cubicBezTo>
                  <a:cubicBezTo>
                    <a:pt x="88" y="1"/>
                    <a:pt x="88" y="1"/>
                    <a:pt x="88" y="1"/>
                  </a:cubicBezTo>
                  <a:cubicBezTo>
                    <a:pt x="87" y="1"/>
                    <a:pt x="87" y="2"/>
                    <a:pt x="87" y="2"/>
                  </a:cubicBezTo>
                  <a:cubicBezTo>
                    <a:pt x="87" y="2"/>
                    <a:pt x="87" y="3"/>
                    <a:pt x="87" y="3"/>
                  </a:cubicBezTo>
                  <a:cubicBezTo>
                    <a:pt x="87" y="4"/>
                    <a:pt x="88" y="5"/>
                    <a:pt x="88" y="5"/>
                  </a:cubicBezTo>
                  <a:cubicBezTo>
                    <a:pt x="88" y="6"/>
                    <a:pt x="88" y="7"/>
                    <a:pt x="88" y="7"/>
                  </a:cubicBezTo>
                  <a:cubicBezTo>
                    <a:pt x="88" y="8"/>
                    <a:pt x="88" y="9"/>
                    <a:pt x="88" y="9"/>
                  </a:cubicBezTo>
                  <a:cubicBezTo>
                    <a:pt x="88" y="11"/>
                    <a:pt x="88" y="12"/>
                    <a:pt x="88" y="13"/>
                  </a:cubicBezTo>
                  <a:cubicBezTo>
                    <a:pt x="88" y="14"/>
                    <a:pt x="88" y="15"/>
                    <a:pt x="88" y="16"/>
                  </a:cubicBezTo>
                  <a:cubicBezTo>
                    <a:pt x="88" y="17"/>
                    <a:pt x="88" y="18"/>
                    <a:pt x="88" y="19"/>
                  </a:cubicBezTo>
                  <a:cubicBezTo>
                    <a:pt x="88" y="20"/>
                    <a:pt x="88" y="21"/>
                    <a:pt x="88" y="21"/>
                  </a:cubicBezTo>
                  <a:cubicBezTo>
                    <a:pt x="88" y="23"/>
                    <a:pt x="88" y="24"/>
                    <a:pt x="88" y="26"/>
                  </a:cubicBezTo>
                  <a:cubicBezTo>
                    <a:pt x="88" y="27"/>
                    <a:pt x="89" y="29"/>
                    <a:pt x="89" y="31"/>
                  </a:cubicBezTo>
                  <a:cubicBezTo>
                    <a:pt x="89" y="32"/>
                    <a:pt x="90" y="34"/>
                    <a:pt x="90" y="35"/>
                  </a:cubicBezTo>
                  <a:cubicBezTo>
                    <a:pt x="90" y="37"/>
                    <a:pt x="90" y="38"/>
                    <a:pt x="91" y="38"/>
                  </a:cubicBezTo>
                  <a:cubicBezTo>
                    <a:pt x="91" y="39"/>
                    <a:pt x="90" y="40"/>
                    <a:pt x="90" y="41"/>
                  </a:cubicBezTo>
                  <a:cubicBezTo>
                    <a:pt x="89" y="43"/>
                    <a:pt x="88" y="45"/>
                    <a:pt x="86" y="46"/>
                  </a:cubicBezTo>
                  <a:cubicBezTo>
                    <a:pt x="85" y="48"/>
                    <a:pt x="83" y="50"/>
                    <a:pt x="82" y="52"/>
                  </a:cubicBezTo>
                  <a:cubicBezTo>
                    <a:pt x="80" y="53"/>
                    <a:pt x="79" y="55"/>
                    <a:pt x="77" y="56"/>
                  </a:cubicBezTo>
                  <a:cubicBezTo>
                    <a:pt x="77" y="56"/>
                    <a:pt x="76" y="56"/>
                    <a:pt x="76" y="57"/>
                  </a:cubicBezTo>
                  <a:cubicBezTo>
                    <a:pt x="75" y="57"/>
                    <a:pt x="75" y="57"/>
                    <a:pt x="74" y="57"/>
                  </a:cubicBezTo>
                  <a:cubicBezTo>
                    <a:pt x="73" y="57"/>
                    <a:pt x="73" y="58"/>
                    <a:pt x="72" y="58"/>
                  </a:cubicBezTo>
                  <a:cubicBezTo>
                    <a:pt x="72" y="58"/>
                    <a:pt x="71" y="58"/>
                    <a:pt x="70" y="58"/>
                  </a:cubicBezTo>
                  <a:cubicBezTo>
                    <a:pt x="70" y="59"/>
                    <a:pt x="69" y="59"/>
                    <a:pt x="68" y="59"/>
                  </a:cubicBezTo>
                  <a:cubicBezTo>
                    <a:pt x="67" y="60"/>
                    <a:pt x="66" y="60"/>
                    <a:pt x="66" y="60"/>
                  </a:cubicBezTo>
                  <a:cubicBezTo>
                    <a:pt x="65" y="60"/>
                    <a:pt x="64" y="61"/>
                    <a:pt x="63" y="61"/>
                  </a:cubicBezTo>
                  <a:cubicBezTo>
                    <a:pt x="62" y="62"/>
                    <a:pt x="62" y="62"/>
                    <a:pt x="61" y="63"/>
                  </a:cubicBezTo>
                  <a:cubicBezTo>
                    <a:pt x="60" y="63"/>
                    <a:pt x="59" y="64"/>
                    <a:pt x="59" y="65"/>
                  </a:cubicBezTo>
                  <a:cubicBezTo>
                    <a:pt x="58" y="65"/>
                    <a:pt x="58" y="66"/>
                    <a:pt x="57" y="66"/>
                  </a:cubicBezTo>
                  <a:cubicBezTo>
                    <a:pt x="57" y="67"/>
                    <a:pt x="57" y="67"/>
                    <a:pt x="56" y="68"/>
                  </a:cubicBezTo>
                  <a:cubicBezTo>
                    <a:pt x="56" y="68"/>
                    <a:pt x="55" y="69"/>
                    <a:pt x="55" y="69"/>
                  </a:cubicBezTo>
                  <a:cubicBezTo>
                    <a:pt x="55" y="69"/>
                    <a:pt x="55" y="70"/>
                    <a:pt x="54" y="70"/>
                  </a:cubicBezTo>
                  <a:cubicBezTo>
                    <a:pt x="54" y="70"/>
                    <a:pt x="54" y="71"/>
                    <a:pt x="54" y="71"/>
                  </a:cubicBezTo>
                  <a:cubicBezTo>
                    <a:pt x="54" y="71"/>
                    <a:pt x="53" y="72"/>
                    <a:pt x="53" y="72"/>
                  </a:cubicBezTo>
                  <a:cubicBezTo>
                    <a:pt x="53" y="72"/>
                    <a:pt x="52" y="72"/>
                    <a:pt x="52" y="73"/>
                  </a:cubicBezTo>
                  <a:cubicBezTo>
                    <a:pt x="52" y="73"/>
                    <a:pt x="51" y="73"/>
                    <a:pt x="51" y="73"/>
                  </a:cubicBezTo>
                  <a:cubicBezTo>
                    <a:pt x="51" y="74"/>
                    <a:pt x="50" y="74"/>
                    <a:pt x="50" y="74"/>
                  </a:cubicBezTo>
                  <a:cubicBezTo>
                    <a:pt x="50" y="74"/>
                    <a:pt x="50" y="74"/>
                    <a:pt x="49" y="74"/>
                  </a:cubicBezTo>
                  <a:cubicBezTo>
                    <a:pt x="49" y="74"/>
                    <a:pt x="49" y="74"/>
                    <a:pt x="49" y="74"/>
                  </a:cubicBezTo>
                  <a:cubicBezTo>
                    <a:pt x="48" y="75"/>
                    <a:pt x="48" y="75"/>
                    <a:pt x="47" y="75"/>
                  </a:cubicBezTo>
                  <a:cubicBezTo>
                    <a:pt x="47" y="75"/>
                    <a:pt x="47" y="75"/>
                    <a:pt x="46" y="75"/>
                  </a:cubicBezTo>
                  <a:cubicBezTo>
                    <a:pt x="46" y="76"/>
                    <a:pt x="46" y="76"/>
                    <a:pt x="46" y="76"/>
                  </a:cubicBezTo>
                  <a:cubicBezTo>
                    <a:pt x="45" y="77"/>
                    <a:pt x="45" y="77"/>
                    <a:pt x="45" y="77"/>
                  </a:cubicBezTo>
                  <a:cubicBezTo>
                    <a:pt x="45" y="78"/>
                    <a:pt x="45" y="78"/>
                    <a:pt x="44" y="78"/>
                  </a:cubicBezTo>
                  <a:cubicBezTo>
                    <a:pt x="44" y="78"/>
                    <a:pt x="44" y="78"/>
                    <a:pt x="44" y="78"/>
                  </a:cubicBezTo>
                  <a:cubicBezTo>
                    <a:pt x="44" y="79"/>
                    <a:pt x="44" y="79"/>
                    <a:pt x="44" y="79"/>
                  </a:cubicBezTo>
                  <a:cubicBezTo>
                    <a:pt x="44" y="79"/>
                    <a:pt x="44" y="79"/>
                    <a:pt x="44" y="79"/>
                  </a:cubicBezTo>
                  <a:cubicBezTo>
                    <a:pt x="44" y="80"/>
                    <a:pt x="43" y="80"/>
                    <a:pt x="43" y="80"/>
                  </a:cubicBezTo>
                  <a:cubicBezTo>
                    <a:pt x="43" y="81"/>
                    <a:pt x="43" y="81"/>
                    <a:pt x="43" y="81"/>
                  </a:cubicBezTo>
                  <a:cubicBezTo>
                    <a:pt x="43" y="81"/>
                    <a:pt x="42" y="82"/>
                    <a:pt x="42" y="82"/>
                  </a:cubicBezTo>
                  <a:cubicBezTo>
                    <a:pt x="42" y="82"/>
                    <a:pt x="42" y="82"/>
                    <a:pt x="41" y="82"/>
                  </a:cubicBezTo>
                  <a:cubicBezTo>
                    <a:pt x="41" y="82"/>
                    <a:pt x="41" y="82"/>
                    <a:pt x="41" y="82"/>
                  </a:cubicBezTo>
                  <a:cubicBezTo>
                    <a:pt x="40" y="82"/>
                    <a:pt x="40" y="82"/>
                    <a:pt x="40" y="82"/>
                  </a:cubicBezTo>
                  <a:cubicBezTo>
                    <a:pt x="40" y="82"/>
                    <a:pt x="40" y="82"/>
                    <a:pt x="40" y="82"/>
                  </a:cubicBezTo>
                  <a:cubicBezTo>
                    <a:pt x="40" y="82"/>
                    <a:pt x="39" y="83"/>
                    <a:pt x="39" y="83"/>
                  </a:cubicBezTo>
                  <a:cubicBezTo>
                    <a:pt x="39" y="83"/>
                    <a:pt x="39" y="83"/>
                    <a:pt x="39" y="84"/>
                  </a:cubicBezTo>
                  <a:cubicBezTo>
                    <a:pt x="39" y="84"/>
                    <a:pt x="39" y="85"/>
                    <a:pt x="39" y="85"/>
                  </a:cubicBezTo>
                  <a:cubicBezTo>
                    <a:pt x="39" y="86"/>
                    <a:pt x="39" y="86"/>
                    <a:pt x="39" y="87"/>
                  </a:cubicBezTo>
                  <a:cubicBezTo>
                    <a:pt x="39" y="88"/>
                    <a:pt x="39" y="88"/>
                    <a:pt x="39" y="89"/>
                  </a:cubicBezTo>
                  <a:cubicBezTo>
                    <a:pt x="40" y="89"/>
                    <a:pt x="40" y="90"/>
                    <a:pt x="40" y="90"/>
                  </a:cubicBezTo>
                  <a:cubicBezTo>
                    <a:pt x="40" y="90"/>
                    <a:pt x="40" y="90"/>
                    <a:pt x="40" y="91"/>
                  </a:cubicBezTo>
                  <a:cubicBezTo>
                    <a:pt x="40" y="91"/>
                    <a:pt x="40" y="91"/>
                    <a:pt x="41" y="92"/>
                  </a:cubicBezTo>
                  <a:cubicBezTo>
                    <a:pt x="41" y="92"/>
                    <a:pt x="41" y="92"/>
                    <a:pt x="41" y="92"/>
                  </a:cubicBezTo>
                  <a:cubicBezTo>
                    <a:pt x="41" y="93"/>
                    <a:pt x="42" y="93"/>
                    <a:pt x="42" y="94"/>
                  </a:cubicBezTo>
                  <a:cubicBezTo>
                    <a:pt x="42" y="94"/>
                    <a:pt x="42" y="95"/>
                    <a:pt x="43" y="95"/>
                  </a:cubicBezTo>
                  <a:cubicBezTo>
                    <a:pt x="43" y="96"/>
                    <a:pt x="43" y="96"/>
                    <a:pt x="43" y="97"/>
                  </a:cubicBezTo>
                  <a:cubicBezTo>
                    <a:pt x="43" y="98"/>
                    <a:pt x="43" y="99"/>
                    <a:pt x="44" y="100"/>
                  </a:cubicBezTo>
                  <a:cubicBezTo>
                    <a:pt x="44" y="100"/>
                    <a:pt x="44" y="101"/>
                    <a:pt x="44" y="102"/>
                  </a:cubicBezTo>
                  <a:cubicBezTo>
                    <a:pt x="44" y="102"/>
                    <a:pt x="44" y="103"/>
                    <a:pt x="44" y="103"/>
                  </a:cubicBezTo>
                  <a:cubicBezTo>
                    <a:pt x="44" y="104"/>
                    <a:pt x="44" y="104"/>
                    <a:pt x="45" y="104"/>
                  </a:cubicBezTo>
                  <a:cubicBezTo>
                    <a:pt x="45" y="105"/>
                    <a:pt x="45" y="105"/>
                    <a:pt x="45" y="106"/>
                  </a:cubicBezTo>
                  <a:cubicBezTo>
                    <a:pt x="45" y="106"/>
                    <a:pt x="45" y="107"/>
                    <a:pt x="45" y="107"/>
                  </a:cubicBezTo>
                  <a:cubicBezTo>
                    <a:pt x="45" y="107"/>
                    <a:pt x="45" y="108"/>
                    <a:pt x="45" y="108"/>
                  </a:cubicBezTo>
                  <a:cubicBezTo>
                    <a:pt x="46" y="109"/>
                    <a:pt x="46" y="109"/>
                    <a:pt x="45" y="109"/>
                  </a:cubicBezTo>
                  <a:cubicBezTo>
                    <a:pt x="45" y="110"/>
                    <a:pt x="45" y="110"/>
                    <a:pt x="45" y="110"/>
                  </a:cubicBezTo>
                  <a:cubicBezTo>
                    <a:pt x="45" y="111"/>
                    <a:pt x="45" y="111"/>
                    <a:pt x="45" y="112"/>
                  </a:cubicBezTo>
                  <a:cubicBezTo>
                    <a:pt x="45" y="112"/>
                    <a:pt x="45" y="113"/>
                    <a:pt x="45" y="113"/>
                  </a:cubicBezTo>
                  <a:cubicBezTo>
                    <a:pt x="45" y="114"/>
                    <a:pt x="45" y="115"/>
                    <a:pt x="45" y="115"/>
                  </a:cubicBezTo>
                  <a:cubicBezTo>
                    <a:pt x="45" y="116"/>
                    <a:pt x="45" y="117"/>
                    <a:pt x="45" y="117"/>
                  </a:cubicBezTo>
                  <a:cubicBezTo>
                    <a:pt x="45" y="118"/>
                    <a:pt x="45" y="118"/>
                    <a:pt x="45" y="119"/>
                  </a:cubicBezTo>
                  <a:cubicBezTo>
                    <a:pt x="45" y="120"/>
                    <a:pt x="45" y="120"/>
                    <a:pt x="45" y="120"/>
                  </a:cubicBezTo>
                  <a:cubicBezTo>
                    <a:pt x="45" y="121"/>
                    <a:pt x="45" y="121"/>
                    <a:pt x="45" y="122"/>
                  </a:cubicBezTo>
                  <a:cubicBezTo>
                    <a:pt x="45" y="122"/>
                    <a:pt x="45" y="122"/>
                    <a:pt x="44" y="123"/>
                  </a:cubicBezTo>
                  <a:cubicBezTo>
                    <a:pt x="44" y="123"/>
                    <a:pt x="44" y="124"/>
                    <a:pt x="44" y="124"/>
                  </a:cubicBezTo>
                  <a:cubicBezTo>
                    <a:pt x="43" y="125"/>
                    <a:pt x="43" y="125"/>
                    <a:pt x="42" y="126"/>
                  </a:cubicBezTo>
                  <a:cubicBezTo>
                    <a:pt x="41" y="126"/>
                    <a:pt x="40" y="127"/>
                    <a:pt x="39" y="127"/>
                  </a:cubicBezTo>
                  <a:cubicBezTo>
                    <a:pt x="37" y="128"/>
                    <a:pt x="36" y="128"/>
                    <a:pt x="34" y="129"/>
                  </a:cubicBezTo>
                  <a:cubicBezTo>
                    <a:pt x="32" y="130"/>
                    <a:pt x="31" y="130"/>
                    <a:pt x="29" y="131"/>
                  </a:cubicBezTo>
                  <a:cubicBezTo>
                    <a:pt x="27" y="132"/>
                    <a:pt x="26" y="133"/>
                    <a:pt x="24" y="134"/>
                  </a:cubicBezTo>
                  <a:cubicBezTo>
                    <a:pt x="23" y="135"/>
                    <a:pt x="22" y="136"/>
                    <a:pt x="21" y="137"/>
                  </a:cubicBezTo>
                  <a:cubicBezTo>
                    <a:pt x="20" y="138"/>
                    <a:pt x="20" y="139"/>
                    <a:pt x="20" y="140"/>
                  </a:cubicBezTo>
                  <a:cubicBezTo>
                    <a:pt x="21" y="140"/>
                    <a:pt x="21" y="140"/>
                    <a:pt x="21" y="141"/>
                  </a:cubicBezTo>
                  <a:cubicBezTo>
                    <a:pt x="21" y="141"/>
                    <a:pt x="21" y="141"/>
                    <a:pt x="21" y="141"/>
                  </a:cubicBezTo>
                  <a:cubicBezTo>
                    <a:pt x="22" y="141"/>
                    <a:pt x="22" y="141"/>
                    <a:pt x="22" y="141"/>
                  </a:cubicBezTo>
                  <a:cubicBezTo>
                    <a:pt x="22" y="141"/>
                    <a:pt x="22" y="141"/>
                    <a:pt x="22" y="141"/>
                  </a:cubicBezTo>
                  <a:cubicBezTo>
                    <a:pt x="23" y="141"/>
                    <a:pt x="23" y="141"/>
                    <a:pt x="23" y="141"/>
                  </a:cubicBezTo>
                  <a:cubicBezTo>
                    <a:pt x="24" y="141"/>
                    <a:pt x="24" y="141"/>
                    <a:pt x="24" y="141"/>
                  </a:cubicBezTo>
                  <a:cubicBezTo>
                    <a:pt x="24" y="141"/>
                    <a:pt x="24" y="141"/>
                    <a:pt x="24" y="141"/>
                  </a:cubicBezTo>
                  <a:cubicBezTo>
                    <a:pt x="24" y="142"/>
                    <a:pt x="24" y="142"/>
                    <a:pt x="24" y="142"/>
                  </a:cubicBezTo>
                  <a:cubicBezTo>
                    <a:pt x="24" y="142"/>
                    <a:pt x="24" y="142"/>
                    <a:pt x="24" y="142"/>
                  </a:cubicBezTo>
                  <a:cubicBezTo>
                    <a:pt x="24" y="142"/>
                    <a:pt x="24" y="143"/>
                    <a:pt x="24" y="143"/>
                  </a:cubicBezTo>
                  <a:cubicBezTo>
                    <a:pt x="24" y="143"/>
                    <a:pt x="24" y="143"/>
                    <a:pt x="24" y="143"/>
                  </a:cubicBezTo>
                  <a:cubicBezTo>
                    <a:pt x="24" y="144"/>
                    <a:pt x="24" y="144"/>
                    <a:pt x="24" y="144"/>
                  </a:cubicBezTo>
                  <a:cubicBezTo>
                    <a:pt x="24" y="145"/>
                    <a:pt x="24" y="145"/>
                    <a:pt x="24" y="145"/>
                  </a:cubicBezTo>
                  <a:cubicBezTo>
                    <a:pt x="24" y="146"/>
                    <a:pt x="24" y="146"/>
                    <a:pt x="24" y="147"/>
                  </a:cubicBezTo>
                  <a:cubicBezTo>
                    <a:pt x="23" y="147"/>
                    <a:pt x="22" y="147"/>
                    <a:pt x="22" y="147"/>
                  </a:cubicBezTo>
                  <a:cubicBezTo>
                    <a:pt x="21" y="147"/>
                    <a:pt x="21" y="147"/>
                    <a:pt x="20" y="147"/>
                  </a:cubicBezTo>
                  <a:cubicBezTo>
                    <a:pt x="20" y="147"/>
                    <a:pt x="19" y="147"/>
                    <a:pt x="19" y="147"/>
                  </a:cubicBezTo>
                  <a:cubicBezTo>
                    <a:pt x="19" y="147"/>
                    <a:pt x="18" y="147"/>
                    <a:pt x="18" y="147"/>
                  </a:cubicBezTo>
                  <a:cubicBezTo>
                    <a:pt x="18" y="146"/>
                    <a:pt x="18" y="145"/>
                    <a:pt x="18" y="144"/>
                  </a:cubicBezTo>
                  <a:cubicBezTo>
                    <a:pt x="18" y="143"/>
                    <a:pt x="17" y="142"/>
                    <a:pt x="17" y="141"/>
                  </a:cubicBezTo>
                  <a:cubicBezTo>
                    <a:pt x="17" y="141"/>
                    <a:pt x="17" y="140"/>
                    <a:pt x="17" y="139"/>
                  </a:cubicBezTo>
                  <a:cubicBezTo>
                    <a:pt x="17" y="138"/>
                    <a:pt x="17" y="138"/>
                    <a:pt x="17" y="138"/>
                  </a:cubicBezTo>
                  <a:cubicBezTo>
                    <a:pt x="17" y="138"/>
                    <a:pt x="17" y="137"/>
                    <a:pt x="17" y="135"/>
                  </a:cubicBezTo>
                  <a:cubicBezTo>
                    <a:pt x="17" y="134"/>
                    <a:pt x="18" y="132"/>
                    <a:pt x="18" y="130"/>
                  </a:cubicBezTo>
                  <a:cubicBezTo>
                    <a:pt x="18" y="128"/>
                    <a:pt x="18" y="126"/>
                    <a:pt x="17" y="125"/>
                  </a:cubicBezTo>
                  <a:cubicBezTo>
                    <a:pt x="17" y="123"/>
                    <a:pt x="17" y="122"/>
                    <a:pt x="16" y="122"/>
                  </a:cubicBezTo>
                  <a:cubicBezTo>
                    <a:pt x="16" y="121"/>
                    <a:pt x="15" y="121"/>
                    <a:pt x="15" y="120"/>
                  </a:cubicBezTo>
                  <a:cubicBezTo>
                    <a:pt x="15" y="119"/>
                    <a:pt x="14" y="118"/>
                    <a:pt x="14" y="117"/>
                  </a:cubicBezTo>
                  <a:cubicBezTo>
                    <a:pt x="13" y="116"/>
                    <a:pt x="13" y="115"/>
                    <a:pt x="13" y="113"/>
                  </a:cubicBezTo>
                  <a:cubicBezTo>
                    <a:pt x="13" y="112"/>
                    <a:pt x="12" y="111"/>
                    <a:pt x="12" y="110"/>
                  </a:cubicBezTo>
                  <a:cubicBezTo>
                    <a:pt x="12" y="110"/>
                    <a:pt x="12" y="109"/>
                    <a:pt x="12" y="108"/>
                  </a:cubicBezTo>
                  <a:cubicBezTo>
                    <a:pt x="11" y="108"/>
                    <a:pt x="11" y="108"/>
                    <a:pt x="11" y="107"/>
                  </a:cubicBezTo>
                  <a:cubicBezTo>
                    <a:pt x="11" y="107"/>
                    <a:pt x="11" y="107"/>
                    <a:pt x="11" y="106"/>
                  </a:cubicBezTo>
                  <a:cubicBezTo>
                    <a:pt x="11" y="106"/>
                    <a:pt x="11" y="106"/>
                    <a:pt x="11" y="106"/>
                  </a:cubicBezTo>
                  <a:cubicBezTo>
                    <a:pt x="11" y="106"/>
                    <a:pt x="11" y="106"/>
                    <a:pt x="11" y="106"/>
                  </a:cubicBezTo>
                  <a:cubicBezTo>
                    <a:pt x="11" y="106"/>
                    <a:pt x="11" y="105"/>
                    <a:pt x="11" y="105"/>
                  </a:cubicBezTo>
                  <a:cubicBezTo>
                    <a:pt x="11" y="105"/>
                    <a:pt x="12" y="105"/>
                    <a:pt x="12" y="105"/>
                  </a:cubicBezTo>
                  <a:cubicBezTo>
                    <a:pt x="12" y="105"/>
                    <a:pt x="12" y="104"/>
                    <a:pt x="12" y="104"/>
                  </a:cubicBezTo>
                  <a:cubicBezTo>
                    <a:pt x="13" y="104"/>
                    <a:pt x="13" y="104"/>
                    <a:pt x="13" y="104"/>
                  </a:cubicBezTo>
                  <a:cubicBezTo>
                    <a:pt x="14" y="103"/>
                    <a:pt x="14" y="103"/>
                    <a:pt x="15" y="102"/>
                  </a:cubicBezTo>
                  <a:cubicBezTo>
                    <a:pt x="15" y="101"/>
                    <a:pt x="16" y="101"/>
                    <a:pt x="16" y="100"/>
                  </a:cubicBezTo>
                  <a:cubicBezTo>
                    <a:pt x="17" y="100"/>
                    <a:pt x="18" y="99"/>
                    <a:pt x="18" y="99"/>
                  </a:cubicBezTo>
                  <a:cubicBezTo>
                    <a:pt x="18" y="98"/>
                    <a:pt x="19" y="98"/>
                    <a:pt x="19" y="97"/>
                  </a:cubicBezTo>
                  <a:cubicBezTo>
                    <a:pt x="19" y="97"/>
                    <a:pt x="20" y="97"/>
                    <a:pt x="20" y="96"/>
                  </a:cubicBezTo>
                  <a:cubicBezTo>
                    <a:pt x="20" y="96"/>
                    <a:pt x="20" y="95"/>
                    <a:pt x="20" y="95"/>
                  </a:cubicBezTo>
                  <a:cubicBezTo>
                    <a:pt x="20" y="94"/>
                    <a:pt x="20" y="94"/>
                    <a:pt x="20" y="93"/>
                  </a:cubicBezTo>
                  <a:cubicBezTo>
                    <a:pt x="20" y="93"/>
                    <a:pt x="20" y="92"/>
                    <a:pt x="20" y="92"/>
                  </a:cubicBezTo>
                  <a:cubicBezTo>
                    <a:pt x="20" y="92"/>
                    <a:pt x="20" y="91"/>
                    <a:pt x="20" y="91"/>
                  </a:cubicBezTo>
                  <a:cubicBezTo>
                    <a:pt x="20" y="91"/>
                    <a:pt x="20" y="90"/>
                    <a:pt x="21" y="90"/>
                  </a:cubicBezTo>
                  <a:cubicBezTo>
                    <a:pt x="21" y="90"/>
                    <a:pt x="21" y="90"/>
                    <a:pt x="21" y="90"/>
                  </a:cubicBezTo>
                  <a:cubicBezTo>
                    <a:pt x="21" y="89"/>
                    <a:pt x="21" y="89"/>
                    <a:pt x="21" y="89"/>
                  </a:cubicBezTo>
                  <a:cubicBezTo>
                    <a:pt x="22" y="89"/>
                    <a:pt x="22" y="89"/>
                    <a:pt x="23" y="88"/>
                  </a:cubicBezTo>
                  <a:cubicBezTo>
                    <a:pt x="23" y="87"/>
                    <a:pt x="24" y="87"/>
                    <a:pt x="24" y="86"/>
                  </a:cubicBezTo>
                  <a:cubicBezTo>
                    <a:pt x="25" y="85"/>
                    <a:pt x="25" y="85"/>
                    <a:pt x="26" y="84"/>
                  </a:cubicBezTo>
                  <a:cubicBezTo>
                    <a:pt x="26" y="83"/>
                    <a:pt x="26" y="83"/>
                    <a:pt x="26" y="83"/>
                  </a:cubicBezTo>
                  <a:cubicBezTo>
                    <a:pt x="26" y="82"/>
                    <a:pt x="26" y="82"/>
                    <a:pt x="26" y="82"/>
                  </a:cubicBezTo>
                  <a:cubicBezTo>
                    <a:pt x="26" y="82"/>
                    <a:pt x="26" y="82"/>
                    <a:pt x="26" y="82"/>
                  </a:cubicBezTo>
                  <a:cubicBezTo>
                    <a:pt x="26" y="82"/>
                    <a:pt x="26" y="82"/>
                    <a:pt x="26" y="82"/>
                  </a:cubicBezTo>
                  <a:cubicBezTo>
                    <a:pt x="26" y="82"/>
                    <a:pt x="26" y="82"/>
                    <a:pt x="25" y="82"/>
                  </a:cubicBezTo>
                  <a:cubicBezTo>
                    <a:pt x="25" y="82"/>
                    <a:pt x="25" y="82"/>
                    <a:pt x="25" y="82"/>
                  </a:cubicBezTo>
                  <a:cubicBezTo>
                    <a:pt x="25" y="81"/>
                    <a:pt x="25" y="81"/>
                    <a:pt x="25" y="81"/>
                  </a:cubicBezTo>
                  <a:cubicBezTo>
                    <a:pt x="25" y="81"/>
                    <a:pt x="25" y="81"/>
                    <a:pt x="25" y="81"/>
                  </a:cubicBezTo>
                  <a:cubicBezTo>
                    <a:pt x="25" y="80"/>
                    <a:pt x="25" y="80"/>
                    <a:pt x="25" y="80"/>
                  </a:cubicBezTo>
                  <a:cubicBezTo>
                    <a:pt x="25" y="80"/>
                    <a:pt x="25" y="79"/>
                    <a:pt x="25" y="79"/>
                  </a:cubicBezTo>
                  <a:cubicBezTo>
                    <a:pt x="25" y="78"/>
                    <a:pt x="24" y="78"/>
                    <a:pt x="24" y="78"/>
                  </a:cubicBezTo>
                  <a:cubicBezTo>
                    <a:pt x="24" y="77"/>
                    <a:pt x="24" y="77"/>
                    <a:pt x="24" y="77"/>
                  </a:cubicBezTo>
                  <a:cubicBezTo>
                    <a:pt x="24" y="76"/>
                    <a:pt x="23" y="76"/>
                    <a:pt x="23" y="75"/>
                  </a:cubicBezTo>
                  <a:cubicBezTo>
                    <a:pt x="23" y="75"/>
                    <a:pt x="23" y="75"/>
                    <a:pt x="23" y="75"/>
                  </a:cubicBezTo>
                  <a:cubicBezTo>
                    <a:pt x="23" y="75"/>
                    <a:pt x="23" y="75"/>
                    <a:pt x="23" y="74"/>
                  </a:cubicBezTo>
                  <a:cubicBezTo>
                    <a:pt x="23" y="74"/>
                    <a:pt x="23" y="74"/>
                    <a:pt x="23" y="74"/>
                  </a:cubicBezTo>
                  <a:cubicBezTo>
                    <a:pt x="23" y="74"/>
                    <a:pt x="23" y="73"/>
                    <a:pt x="23" y="73"/>
                  </a:cubicBezTo>
                  <a:cubicBezTo>
                    <a:pt x="24" y="73"/>
                    <a:pt x="24" y="72"/>
                    <a:pt x="24" y="72"/>
                  </a:cubicBezTo>
                  <a:cubicBezTo>
                    <a:pt x="24" y="72"/>
                    <a:pt x="25" y="71"/>
                    <a:pt x="25" y="71"/>
                  </a:cubicBezTo>
                  <a:cubicBezTo>
                    <a:pt x="25" y="71"/>
                    <a:pt x="25" y="70"/>
                    <a:pt x="25" y="70"/>
                  </a:cubicBezTo>
                  <a:cubicBezTo>
                    <a:pt x="25" y="69"/>
                    <a:pt x="25" y="69"/>
                    <a:pt x="25" y="68"/>
                  </a:cubicBezTo>
                  <a:cubicBezTo>
                    <a:pt x="25" y="68"/>
                    <a:pt x="25" y="67"/>
                    <a:pt x="25" y="67"/>
                  </a:cubicBezTo>
                  <a:cubicBezTo>
                    <a:pt x="25" y="66"/>
                    <a:pt x="25" y="66"/>
                    <a:pt x="25" y="65"/>
                  </a:cubicBezTo>
                  <a:cubicBezTo>
                    <a:pt x="25" y="65"/>
                    <a:pt x="25" y="64"/>
                    <a:pt x="25" y="64"/>
                  </a:cubicBezTo>
                  <a:cubicBezTo>
                    <a:pt x="25" y="63"/>
                    <a:pt x="25" y="62"/>
                    <a:pt x="25" y="62"/>
                  </a:cubicBezTo>
                  <a:cubicBezTo>
                    <a:pt x="25" y="61"/>
                    <a:pt x="25" y="60"/>
                    <a:pt x="25" y="59"/>
                  </a:cubicBezTo>
                  <a:cubicBezTo>
                    <a:pt x="25" y="58"/>
                    <a:pt x="25" y="57"/>
                    <a:pt x="25" y="57"/>
                  </a:cubicBezTo>
                  <a:cubicBezTo>
                    <a:pt x="25" y="56"/>
                    <a:pt x="25" y="56"/>
                    <a:pt x="25" y="55"/>
                  </a:cubicBezTo>
                  <a:cubicBezTo>
                    <a:pt x="25" y="55"/>
                    <a:pt x="25" y="55"/>
                    <a:pt x="25" y="54"/>
                  </a:cubicBezTo>
                  <a:cubicBezTo>
                    <a:pt x="25" y="54"/>
                    <a:pt x="24" y="54"/>
                    <a:pt x="24" y="54"/>
                  </a:cubicBezTo>
                  <a:cubicBezTo>
                    <a:pt x="24" y="54"/>
                    <a:pt x="24" y="54"/>
                    <a:pt x="24" y="54"/>
                  </a:cubicBezTo>
                  <a:cubicBezTo>
                    <a:pt x="23" y="54"/>
                    <a:pt x="23" y="54"/>
                    <a:pt x="23" y="54"/>
                  </a:cubicBezTo>
                  <a:cubicBezTo>
                    <a:pt x="23" y="54"/>
                    <a:pt x="22" y="54"/>
                    <a:pt x="22" y="54"/>
                  </a:cubicBezTo>
                  <a:cubicBezTo>
                    <a:pt x="21" y="53"/>
                    <a:pt x="21" y="53"/>
                    <a:pt x="20" y="53"/>
                  </a:cubicBezTo>
                  <a:cubicBezTo>
                    <a:pt x="20" y="53"/>
                    <a:pt x="19" y="53"/>
                    <a:pt x="18" y="53"/>
                  </a:cubicBezTo>
                  <a:cubicBezTo>
                    <a:pt x="18" y="52"/>
                    <a:pt x="17" y="52"/>
                    <a:pt x="17" y="52"/>
                  </a:cubicBezTo>
                  <a:cubicBezTo>
                    <a:pt x="16" y="52"/>
                    <a:pt x="15" y="51"/>
                    <a:pt x="15" y="51"/>
                  </a:cubicBezTo>
                  <a:cubicBezTo>
                    <a:pt x="14" y="51"/>
                    <a:pt x="13" y="50"/>
                    <a:pt x="12" y="50"/>
                  </a:cubicBezTo>
                  <a:cubicBezTo>
                    <a:pt x="11" y="49"/>
                    <a:pt x="10" y="49"/>
                    <a:pt x="9" y="49"/>
                  </a:cubicBezTo>
                  <a:cubicBezTo>
                    <a:pt x="8" y="49"/>
                    <a:pt x="7" y="49"/>
                    <a:pt x="6" y="49"/>
                  </a:cubicBezTo>
                  <a:cubicBezTo>
                    <a:pt x="5" y="48"/>
                    <a:pt x="4" y="48"/>
                    <a:pt x="4" y="48"/>
                  </a:cubicBezTo>
                  <a:cubicBezTo>
                    <a:pt x="3" y="47"/>
                    <a:pt x="3" y="47"/>
                    <a:pt x="3" y="47"/>
                  </a:cubicBezTo>
                  <a:cubicBezTo>
                    <a:pt x="3" y="47"/>
                    <a:pt x="3" y="47"/>
                    <a:pt x="3" y="47"/>
                  </a:cubicBezTo>
                  <a:cubicBezTo>
                    <a:pt x="2" y="40"/>
                    <a:pt x="2" y="40"/>
                    <a:pt x="2" y="40"/>
                  </a:cubicBezTo>
                  <a:cubicBezTo>
                    <a:pt x="4" y="39"/>
                    <a:pt x="6" y="38"/>
                    <a:pt x="9" y="37"/>
                  </a:cubicBezTo>
                  <a:cubicBezTo>
                    <a:pt x="11" y="37"/>
                    <a:pt x="13" y="36"/>
                    <a:pt x="16" y="35"/>
                  </a:cubicBezTo>
                  <a:cubicBezTo>
                    <a:pt x="18" y="34"/>
                    <a:pt x="20" y="33"/>
                    <a:pt x="21" y="33"/>
                  </a:cubicBezTo>
                  <a:cubicBezTo>
                    <a:pt x="23"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3" y="31"/>
                    <a:pt x="22" y="32"/>
                    <a:pt x="20" y="32"/>
                  </a:cubicBezTo>
                  <a:cubicBezTo>
                    <a:pt x="18" y="33"/>
                    <a:pt x="16" y="34"/>
                    <a:pt x="13" y="35"/>
                  </a:cubicBezTo>
                  <a:cubicBezTo>
                    <a:pt x="11" y="35"/>
                    <a:pt x="9" y="36"/>
                    <a:pt x="7" y="37"/>
                  </a:cubicBezTo>
                  <a:cubicBezTo>
                    <a:pt x="4" y="38"/>
                    <a:pt x="2" y="39"/>
                    <a:pt x="1" y="39"/>
                  </a:cubicBezTo>
                  <a:cubicBezTo>
                    <a:pt x="0" y="39"/>
                    <a:pt x="0" y="39"/>
                    <a:pt x="0" y="39"/>
                  </a:cubicBezTo>
                  <a:cubicBezTo>
                    <a:pt x="2" y="46"/>
                    <a:pt x="2" y="46"/>
                    <a:pt x="2" y="46"/>
                  </a:cubicBezTo>
                  <a:cubicBezTo>
                    <a:pt x="2" y="46"/>
                    <a:pt x="2" y="46"/>
                    <a:pt x="2" y="46"/>
                  </a:cubicBezTo>
                  <a:cubicBezTo>
                    <a:pt x="2" y="47"/>
                    <a:pt x="2" y="47"/>
                    <a:pt x="2" y="47"/>
                  </a:cubicBezTo>
                  <a:cubicBezTo>
                    <a:pt x="3" y="49"/>
                    <a:pt x="3" y="49"/>
                    <a:pt x="3" y="49"/>
                  </a:cubicBezTo>
                  <a:cubicBezTo>
                    <a:pt x="4" y="49"/>
                    <a:pt x="4" y="49"/>
                    <a:pt x="4" y="49"/>
                  </a:cubicBezTo>
                  <a:cubicBezTo>
                    <a:pt x="4" y="49"/>
                    <a:pt x="4" y="49"/>
                    <a:pt x="5" y="49"/>
                  </a:cubicBezTo>
                  <a:cubicBezTo>
                    <a:pt x="6" y="50"/>
                    <a:pt x="7" y="50"/>
                    <a:pt x="8" y="50"/>
                  </a:cubicBezTo>
                  <a:cubicBezTo>
                    <a:pt x="9" y="50"/>
                    <a:pt x="10" y="50"/>
                    <a:pt x="11" y="51"/>
                  </a:cubicBezTo>
                  <a:cubicBezTo>
                    <a:pt x="12" y="51"/>
                    <a:pt x="13" y="51"/>
                    <a:pt x="14" y="52"/>
                  </a:cubicBezTo>
                  <a:cubicBezTo>
                    <a:pt x="15" y="52"/>
                    <a:pt x="15" y="53"/>
                    <a:pt x="16" y="53"/>
                  </a:cubicBezTo>
                  <a:cubicBezTo>
                    <a:pt x="17" y="53"/>
                    <a:pt x="17" y="53"/>
                    <a:pt x="18" y="54"/>
                  </a:cubicBezTo>
                  <a:cubicBezTo>
                    <a:pt x="19" y="54"/>
                    <a:pt x="19" y="54"/>
                    <a:pt x="20" y="54"/>
                  </a:cubicBezTo>
                  <a:cubicBezTo>
                    <a:pt x="21" y="54"/>
                    <a:pt x="21" y="54"/>
                    <a:pt x="22" y="55"/>
                  </a:cubicBezTo>
                  <a:cubicBezTo>
                    <a:pt x="22" y="55"/>
                    <a:pt x="22" y="55"/>
                    <a:pt x="22" y="55"/>
                  </a:cubicBezTo>
                  <a:cubicBezTo>
                    <a:pt x="23" y="55"/>
                    <a:pt x="23" y="55"/>
                    <a:pt x="23" y="55"/>
                  </a:cubicBezTo>
                  <a:cubicBezTo>
                    <a:pt x="23" y="55"/>
                    <a:pt x="24" y="55"/>
                    <a:pt x="24" y="55"/>
                  </a:cubicBezTo>
                  <a:cubicBezTo>
                    <a:pt x="24" y="55"/>
                    <a:pt x="24" y="55"/>
                    <a:pt x="24" y="55"/>
                  </a:cubicBezTo>
                  <a:cubicBezTo>
                    <a:pt x="24" y="55"/>
                    <a:pt x="24" y="56"/>
                    <a:pt x="24" y="56"/>
                  </a:cubicBezTo>
                  <a:cubicBezTo>
                    <a:pt x="24" y="56"/>
                    <a:pt x="24" y="56"/>
                    <a:pt x="24" y="56"/>
                  </a:cubicBezTo>
                  <a:cubicBezTo>
                    <a:pt x="24" y="57"/>
                    <a:pt x="24" y="57"/>
                    <a:pt x="24" y="57"/>
                  </a:cubicBezTo>
                  <a:cubicBezTo>
                    <a:pt x="24" y="57"/>
                    <a:pt x="24" y="58"/>
                    <a:pt x="24" y="58"/>
                  </a:cubicBezTo>
                  <a:cubicBezTo>
                    <a:pt x="24" y="58"/>
                    <a:pt x="24" y="59"/>
                    <a:pt x="24" y="59"/>
                  </a:cubicBezTo>
                  <a:cubicBezTo>
                    <a:pt x="24" y="59"/>
                    <a:pt x="24" y="60"/>
                    <a:pt x="24" y="60"/>
                  </a:cubicBezTo>
                  <a:cubicBezTo>
                    <a:pt x="24" y="60"/>
                    <a:pt x="24" y="61"/>
                    <a:pt x="24" y="61"/>
                  </a:cubicBezTo>
                  <a:cubicBezTo>
                    <a:pt x="24" y="61"/>
                    <a:pt x="24" y="62"/>
                    <a:pt x="24" y="62"/>
                  </a:cubicBezTo>
                  <a:cubicBezTo>
                    <a:pt x="24" y="62"/>
                    <a:pt x="24" y="63"/>
                    <a:pt x="24" y="63"/>
                  </a:cubicBezTo>
                  <a:cubicBezTo>
                    <a:pt x="24" y="63"/>
                    <a:pt x="24" y="64"/>
                    <a:pt x="24" y="64"/>
                  </a:cubicBezTo>
                  <a:cubicBezTo>
                    <a:pt x="24" y="64"/>
                    <a:pt x="24" y="65"/>
                    <a:pt x="24" y="65"/>
                  </a:cubicBezTo>
                  <a:cubicBezTo>
                    <a:pt x="24" y="65"/>
                    <a:pt x="24" y="66"/>
                    <a:pt x="24" y="66"/>
                  </a:cubicBezTo>
                  <a:cubicBezTo>
                    <a:pt x="24" y="66"/>
                    <a:pt x="24" y="66"/>
                    <a:pt x="24" y="67"/>
                  </a:cubicBezTo>
                  <a:cubicBezTo>
                    <a:pt x="24" y="67"/>
                    <a:pt x="24" y="67"/>
                    <a:pt x="24" y="67"/>
                  </a:cubicBezTo>
                  <a:cubicBezTo>
                    <a:pt x="24" y="67"/>
                    <a:pt x="24" y="68"/>
                    <a:pt x="24" y="68"/>
                  </a:cubicBezTo>
                  <a:cubicBezTo>
                    <a:pt x="24" y="68"/>
                    <a:pt x="24" y="68"/>
                    <a:pt x="24" y="68"/>
                  </a:cubicBezTo>
                  <a:cubicBezTo>
                    <a:pt x="24" y="68"/>
                    <a:pt x="24" y="68"/>
                    <a:pt x="24" y="68"/>
                  </a:cubicBezTo>
                  <a:cubicBezTo>
                    <a:pt x="24" y="68"/>
                    <a:pt x="24" y="68"/>
                    <a:pt x="24" y="68"/>
                  </a:cubicBezTo>
                  <a:cubicBezTo>
                    <a:pt x="24" y="68"/>
                    <a:pt x="24" y="68"/>
                    <a:pt x="24" y="69"/>
                  </a:cubicBezTo>
                  <a:cubicBezTo>
                    <a:pt x="24" y="69"/>
                    <a:pt x="24" y="69"/>
                    <a:pt x="24" y="69"/>
                  </a:cubicBezTo>
                  <a:cubicBezTo>
                    <a:pt x="24" y="69"/>
                    <a:pt x="24" y="69"/>
                    <a:pt x="24" y="70"/>
                  </a:cubicBezTo>
                  <a:cubicBezTo>
                    <a:pt x="24" y="70"/>
                    <a:pt x="24" y="70"/>
                    <a:pt x="24" y="71"/>
                  </a:cubicBezTo>
                  <a:cubicBezTo>
                    <a:pt x="24" y="71"/>
                    <a:pt x="24" y="71"/>
                    <a:pt x="23" y="72"/>
                  </a:cubicBezTo>
                  <a:cubicBezTo>
                    <a:pt x="23" y="72"/>
                    <a:pt x="23" y="72"/>
                    <a:pt x="23" y="72"/>
                  </a:cubicBezTo>
                  <a:cubicBezTo>
                    <a:pt x="23" y="72"/>
                    <a:pt x="22" y="73"/>
                    <a:pt x="22" y="73"/>
                  </a:cubicBezTo>
                  <a:cubicBezTo>
                    <a:pt x="22" y="73"/>
                    <a:pt x="22" y="73"/>
                    <a:pt x="22" y="73"/>
                  </a:cubicBezTo>
                  <a:cubicBezTo>
                    <a:pt x="22" y="74"/>
                    <a:pt x="22" y="74"/>
                    <a:pt x="22" y="74"/>
                  </a:cubicBezTo>
                  <a:cubicBezTo>
                    <a:pt x="22" y="74"/>
                    <a:pt x="22" y="74"/>
                    <a:pt x="22" y="75"/>
                  </a:cubicBezTo>
                  <a:cubicBezTo>
                    <a:pt x="22" y="75"/>
                    <a:pt x="22" y="75"/>
                    <a:pt x="22" y="75"/>
                  </a:cubicBezTo>
                  <a:cubicBezTo>
                    <a:pt x="22" y="75"/>
                    <a:pt x="22" y="75"/>
                    <a:pt x="22" y="75"/>
                  </a:cubicBezTo>
                  <a:cubicBezTo>
                    <a:pt x="22" y="75"/>
                    <a:pt x="22" y="76"/>
                    <a:pt x="22" y="76"/>
                  </a:cubicBezTo>
                  <a:cubicBezTo>
                    <a:pt x="22" y="76"/>
                    <a:pt x="22" y="76"/>
                    <a:pt x="22" y="76"/>
                  </a:cubicBezTo>
                  <a:cubicBezTo>
                    <a:pt x="23" y="76"/>
                    <a:pt x="23" y="77"/>
                    <a:pt x="23" y="77"/>
                  </a:cubicBezTo>
                  <a:cubicBezTo>
                    <a:pt x="23" y="77"/>
                    <a:pt x="23" y="78"/>
                    <a:pt x="23" y="78"/>
                  </a:cubicBezTo>
                  <a:cubicBezTo>
                    <a:pt x="24" y="78"/>
                    <a:pt x="24" y="79"/>
                    <a:pt x="24" y="79"/>
                  </a:cubicBezTo>
                  <a:cubicBezTo>
                    <a:pt x="24" y="79"/>
                    <a:pt x="24" y="80"/>
                    <a:pt x="24" y="80"/>
                  </a:cubicBezTo>
                  <a:cubicBezTo>
                    <a:pt x="24" y="80"/>
                    <a:pt x="24" y="81"/>
                    <a:pt x="24" y="81"/>
                  </a:cubicBezTo>
                  <a:cubicBezTo>
                    <a:pt x="24" y="81"/>
                    <a:pt x="24" y="82"/>
                    <a:pt x="24" y="82"/>
                  </a:cubicBezTo>
                  <a:cubicBezTo>
                    <a:pt x="24" y="82"/>
                    <a:pt x="24" y="82"/>
                    <a:pt x="25" y="82"/>
                  </a:cubicBezTo>
                  <a:cubicBezTo>
                    <a:pt x="25" y="83"/>
                    <a:pt x="25" y="83"/>
                    <a:pt x="25" y="83"/>
                  </a:cubicBezTo>
                  <a:cubicBezTo>
                    <a:pt x="25" y="83"/>
                    <a:pt x="25" y="83"/>
                    <a:pt x="25" y="83"/>
                  </a:cubicBezTo>
                  <a:cubicBezTo>
                    <a:pt x="25" y="83"/>
                    <a:pt x="25" y="83"/>
                    <a:pt x="25" y="83"/>
                  </a:cubicBezTo>
                  <a:cubicBezTo>
                    <a:pt x="25" y="83"/>
                    <a:pt x="25" y="83"/>
                    <a:pt x="25" y="83"/>
                  </a:cubicBezTo>
                  <a:cubicBezTo>
                    <a:pt x="25" y="83"/>
                    <a:pt x="25" y="83"/>
                    <a:pt x="25" y="83"/>
                  </a:cubicBezTo>
                  <a:cubicBezTo>
                    <a:pt x="25" y="83"/>
                    <a:pt x="25" y="83"/>
                    <a:pt x="25" y="84"/>
                  </a:cubicBezTo>
                  <a:cubicBezTo>
                    <a:pt x="24" y="84"/>
                    <a:pt x="24" y="85"/>
                    <a:pt x="24" y="85"/>
                  </a:cubicBezTo>
                  <a:cubicBezTo>
                    <a:pt x="23" y="86"/>
                    <a:pt x="23" y="87"/>
                    <a:pt x="22" y="87"/>
                  </a:cubicBezTo>
                  <a:cubicBezTo>
                    <a:pt x="21" y="88"/>
                    <a:pt x="21" y="88"/>
                    <a:pt x="21" y="88"/>
                  </a:cubicBezTo>
                  <a:cubicBezTo>
                    <a:pt x="20" y="88"/>
                    <a:pt x="20" y="89"/>
                    <a:pt x="20" y="89"/>
                  </a:cubicBezTo>
                  <a:cubicBezTo>
                    <a:pt x="20" y="89"/>
                    <a:pt x="20" y="90"/>
                    <a:pt x="20" y="90"/>
                  </a:cubicBezTo>
                  <a:cubicBezTo>
                    <a:pt x="19" y="90"/>
                    <a:pt x="19" y="91"/>
                    <a:pt x="19" y="91"/>
                  </a:cubicBezTo>
                  <a:cubicBezTo>
                    <a:pt x="19" y="91"/>
                    <a:pt x="19" y="92"/>
                    <a:pt x="19" y="92"/>
                  </a:cubicBezTo>
                  <a:cubicBezTo>
                    <a:pt x="19" y="92"/>
                    <a:pt x="19" y="93"/>
                    <a:pt x="19" y="93"/>
                  </a:cubicBezTo>
                  <a:cubicBezTo>
                    <a:pt x="19" y="94"/>
                    <a:pt x="19" y="94"/>
                    <a:pt x="19" y="94"/>
                  </a:cubicBezTo>
                  <a:cubicBezTo>
                    <a:pt x="19" y="95"/>
                    <a:pt x="19" y="95"/>
                    <a:pt x="19" y="96"/>
                  </a:cubicBezTo>
                  <a:cubicBezTo>
                    <a:pt x="19" y="96"/>
                    <a:pt x="18" y="96"/>
                    <a:pt x="18" y="97"/>
                  </a:cubicBezTo>
                  <a:cubicBezTo>
                    <a:pt x="18" y="97"/>
                    <a:pt x="18" y="98"/>
                    <a:pt x="17" y="98"/>
                  </a:cubicBezTo>
                  <a:cubicBezTo>
                    <a:pt x="17" y="99"/>
                    <a:pt x="16" y="99"/>
                    <a:pt x="16" y="100"/>
                  </a:cubicBezTo>
                  <a:cubicBezTo>
                    <a:pt x="15" y="100"/>
                    <a:pt x="15" y="101"/>
                    <a:pt x="14" y="101"/>
                  </a:cubicBezTo>
                  <a:cubicBezTo>
                    <a:pt x="13" y="102"/>
                    <a:pt x="13" y="102"/>
                    <a:pt x="12" y="103"/>
                  </a:cubicBezTo>
                  <a:cubicBezTo>
                    <a:pt x="12" y="103"/>
                    <a:pt x="12" y="103"/>
                    <a:pt x="12" y="104"/>
                  </a:cubicBezTo>
                  <a:cubicBezTo>
                    <a:pt x="11" y="104"/>
                    <a:pt x="11" y="104"/>
                    <a:pt x="11" y="104"/>
                  </a:cubicBezTo>
                  <a:cubicBezTo>
                    <a:pt x="11" y="104"/>
                    <a:pt x="11" y="104"/>
                    <a:pt x="10" y="105"/>
                  </a:cubicBezTo>
                  <a:cubicBezTo>
                    <a:pt x="10" y="105"/>
                    <a:pt x="10" y="105"/>
                    <a:pt x="10" y="105"/>
                  </a:cubicBezTo>
                  <a:cubicBezTo>
                    <a:pt x="10" y="105"/>
                    <a:pt x="10" y="105"/>
                    <a:pt x="10" y="105"/>
                  </a:cubicBezTo>
                  <a:cubicBezTo>
                    <a:pt x="10" y="105"/>
                    <a:pt x="10" y="105"/>
                    <a:pt x="10" y="105"/>
                  </a:cubicBezTo>
                  <a:cubicBezTo>
                    <a:pt x="10" y="105"/>
                    <a:pt x="10" y="105"/>
                    <a:pt x="10" y="105"/>
                  </a:cubicBezTo>
                  <a:cubicBezTo>
                    <a:pt x="10" y="105"/>
                    <a:pt x="10" y="105"/>
                    <a:pt x="10" y="105"/>
                  </a:cubicBezTo>
                  <a:cubicBezTo>
                    <a:pt x="9" y="106"/>
                    <a:pt x="9" y="106"/>
                    <a:pt x="9" y="106"/>
                  </a:cubicBezTo>
                  <a:cubicBezTo>
                    <a:pt x="10" y="106"/>
                    <a:pt x="10" y="106"/>
                    <a:pt x="10" y="106"/>
                  </a:cubicBezTo>
                  <a:cubicBezTo>
                    <a:pt x="10" y="106"/>
                    <a:pt x="10" y="106"/>
                    <a:pt x="10" y="106"/>
                  </a:cubicBezTo>
                  <a:cubicBezTo>
                    <a:pt x="10" y="106"/>
                    <a:pt x="10" y="106"/>
                    <a:pt x="10" y="106"/>
                  </a:cubicBezTo>
                  <a:cubicBezTo>
                    <a:pt x="10" y="106"/>
                    <a:pt x="10" y="107"/>
                    <a:pt x="10" y="107"/>
                  </a:cubicBezTo>
                  <a:cubicBezTo>
                    <a:pt x="10" y="107"/>
                    <a:pt x="10" y="107"/>
                    <a:pt x="10" y="108"/>
                  </a:cubicBezTo>
                  <a:cubicBezTo>
                    <a:pt x="10" y="108"/>
                    <a:pt x="11" y="109"/>
                    <a:pt x="11" y="109"/>
                  </a:cubicBezTo>
                  <a:cubicBezTo>
                    <a:pt x="11" y="109"/>
                    <a:pt x="11" y="110"/>
                    <a:pt x="11" y="110"/>
                  </a:cubicBezTo>
                  <a:cubicBezTo>
                    <a:pt x="11" y="112"/>
                    <a:pt x="12" y="113"/>
                    <a:pt x="12" y="115"/>
                  </a:cubicBezTo>
                  <a:cubicBezTo>
                    <a:pt x="12" y="116"/>
                    <a:pt x="13" y="117"/>
                    <a:pt x="13" y="118"/>
                  </a:cubicBezTo>
                  <a:cubicBezTo>
                    <a:pt x="14" y="119"/>
                    <a:pt x="14" y="120"/>
                    <a:pt x="14" y="121"/>
                  </a:cubicBezTo>
                  <a:cubicBezTo>
                    <a:pt x="15" y="122"/>
                    <a:pt x="15" y="122"/>
                    <a:pt x="15" y="123"/>
                  </a:cubicBezTo>
                  <a:cubicBezTo>
                    <a:pt x="16" y="123"/>
                    <a:pt x="16" y="124"/>
                    <a:pt x="16" y="125"/>
                  </a:cubicBezTo>
                  <a:cubicBezTo>
                    <a:pt x="17" y="126"/>
                    <a:pt x="17" y="128"/>
                    <a:pt x="17" y="129"/>
                  </a:cubicBezTo>
                  <a:cubicBezTo>
                    <a:pt x="17" y="131"/>
                    <a:pt x="17" y="133"/>
                    <a:pt x="16" y="134"/>
                  </a:cubicBezTo>
                  <a:cubicBezTo>
                    <a:pt x="16" y="136"/>
                    <a:pt x="16" y="137"/>
                    <a:pt x="16" y="138"/>
                  </a:cubicBezTo>
                  <a:cubicBezTo>
                    <a:pt x="16" y="138"/>
                    <a:pt x="16" y="138"/>
                    <a:pt x="16" y="138"/>
                  </a:cubicBezTo>
                  <a:cubicBezTo>
                    <a:pt x="16" y="138"/>
                    <a:pt x="16" y="138"/>
                    <a:pt x="16" y="138"/>
                  </a:cubicBezTo>
                  <a:cubicBezTo>
                    <a:pt x="16" y="139"/>
                    <a:pt x="16" y="139"/>
                    <a:pt x="16" y="139"/>
                  </a:cubicBezTo>
                  <a:cubicBezTo>
                    <a:pt x="16" y="139"/>
                    <a:pt x="16" y="139"/>
                    <a:pt x="16" y="140"/>
                  </a:cubicBezTo>
                  <a:cubicBezTo>
                    <a:pt x="16" y="140"/>
                    <a:pt x="16" y="141"/>
                    <a:pt x="16" y="141"/>
                  </a:cubicBezTo>
                  <a:cubicBezTo>
                    <a:pt x="16" y="142"/>
                    <a:pt x="16" y="143"/>
                    <a:pt x="17" y="143"/>
                  </a:cubicBezTo>
                  <a:cubicBezTo>
                    <a:pt x="17" y="144"/>
                    <a:pt x="17" y="144"/>
                    <a:pt x="17" y="145"/>
                  </a:cubicBezTo>
                  <a:cubicBezTo>
                    <a:pt x="17" y="146"/>
                    <a:pt x="17" y="146"/>
                    <a:pt x="17" y="147"/>
                  </a:cubicBezTo>
                  <a:cubicBezTo>
                    <a:pt x="17" y="147"/>
                    <a:pt x="17" y="147"/>
                    <a:pt x="17" y="147"/>
                  </a:cubicBezTo>
                  <a:cubicBezTo>
                    <a:pt x="17" y="147"/>
                    <a:pt x="17" y="147"/>
                    <a:pt x="17" y="147"/>
                  </a:cubicBezTo>
                  <a:cubicBezTo>
                    <a:pt x="17" y="147"/>
                    <a:pt x="17" y="147"/>
                    <a:pt x="17" y="147"/>
                  </a:cubicBezTo>
                  <a:cubicBezTo>
                    <a:pt x="17" y="147"/>
                    <a:pt x="17" y="147"/>
                    <a:pt x="17" y="147"/>
                  </a:cubicBezTo>
                  <a:cubicBezTo>
                    <a:pt x="17" y="147"/>
                    <a:pt x="17" y="147"/>
                    <a:pt x="17" y="147"/>
                  </a:cubicBezTo>
                  <a:cubicBezTo>
                    <a:pt x="17" y="147"/>
                    <a:pt x="17" y="147"/>
                    <a:pt x="17" y="147"/>
                  </a:cubicBezTo>
                  <a:cubicBezTo>
                    <a:pt x="17" y="147"/>
                    <a:pt x="17" y="147"/>
                    <a:pt x="17" y="148"/>
                  </a:cubicBezTo>
                  <a:cubicBezTo>
                    <a:pt x="17" y="148"/>
                    <a:pt x="17" y="148"/>
                    <a:pt x="17" y="148"/>
                  </a:cubicBezTo>
                  <a:cubicBezTo>
                    <a:pt x="17" y="148"/>
                    <a:pt x="17" y="148"/>
                    <a:pt x="17" y="148"/>
                  </a:cubicBezTo>
                  <a:cubicBezTo>
                    <a:pt x="17" y="148"/>
                    <a:pt x="17" y="148"/>
                    <a:pt x="17" y="148"/>
                  </a:cubicBezTo>
                  <a:cubicBezTo>
                    <a:pt x="18" y="148"/>
                    <a:pt x="18" y="148"/>
                    <a:pt x="18" y="148"/>
                  </a:cubicBezTo>
                  <a:cubicBezTo>
                    <a:pt x="18" y="148"/>
                    <a:pt x="18" y="148"/>
                    <a:pt x="18" y="148"/>
                  </a:cubicBezTo>
                  <a:cubicBezTo>
                    <a:pt x="18" y="148"/>
                    <a:pt x="19" y="148"/>
                    <a:pt x="19" y="148"/>
                  </a:cubicBezTo>
                  <a:cubicBezTo>
                    <a:pt x="20" y="148"/>
                    <a:pt x="21" y="148"/>
                    <a:pt x="21" y="148"/>
                  </a:cubicBezTo>
                  <a:cubicBezTo>
                    <a:pt x="22" y="148"/>
                    <a:pt x="22" y="148"/>
                    <a:pt x="23"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8"/>
                    <a:pt x="23" y="148"/>
                    <a:pt x="24" y="148"/>
                  </a:cubicBezTo>
                  <a:cubicBezTo>
                    <a:pt x="24" y="148"/>
                    <a:pt x="24" y="148"/>
                    <a:pt x="24" y="148"/>
                  </a:cubicBezTo>
                  <a:cubicBezTo>
                    <a:pt x="24" y="148"/>
                    <a:pt x="24" y="148"/>
                    <a:pt x="24" y="148"/>
                  </a:cubicBezTo>
                  <a:cubicBezTo>
                    <a:pt x="24" y="148"/>
                    <a:pt x="24" y="148"/>
                    <a:pt x="24" y="148"/>
                  </a:cubicBezTo>
                  <a:cubicBezTo>
                    <a:pt x="24" y="148"/>
                    <a:pt x="24" y="148"/>
                    <a:pt x="24" y="148"/>
                  </a:cubicBezTo>
                  <a:cubicBezTo>
                    <a:pt x="24" y="147"/>
                    <a:pt x="24" y="147"/>
                    <a:pt x="24" y="147"/>
                  </a:cubicBezTo>
                  <a:cubicBezTo>
                    <a:pt x="24" y="147"/>
                    <a:pt x="24" y="147"/>
                    <a:pt x="24" y="147"/>
                  </a:cubicBezTo>
                  <a:cubicBezTo>
                    <a:pt x="24" y="147"/>
                    <a:pt x="24" y="147"/>
                    <a:pt x="24" y="147"/>
                  </a:cubicBezTo>
                  <a:cubicBezTo>
                    <a:pt x="24" y="147"/>
                    <a:pt x="24" y="147"/>
                    <a:pt x="25" y="147"/>
                  </a:cubicBezTo>
                  <a:cubicBezTo>
                    <a:pt x="25" y="147"/>
                    <a:pt x="25" y="147"/>
                    <a:pt x="25" y="147"/>
                  </a:cubicBezTo>
                  <a:cubicBezTo>
                    <a:pt x="25" y="146"/>
                    <a:pt x="25" y="146"/>
                    <a:pt x="25" y="145"/>
                  </a:cubicBezTo>
                  <a:cubicBezTo>
                    <a:pt x="25" y="145"/>
                    <a:pt x="25" y="145"/>
                    <a:pt x="25" y="144"/>
                  </a:cubicBezTo>
                  <a:cubicBezTo>
                    <a:pt x="25" y="144"/>
                    <a:pt x="25" y="144"/>
                    <a:pt x="25" y="144"/>
                  </a:cubicBezTo>
                  <a:cubicBezTo>
                    <a:pt x="25" y="143"/>
                    <a:pt x="25" y="143"/>
                    <a:pt x="25" y="143"/>
                  </a:cubicBezTo>
                  <a:cubicBezTo>
                    <a:pt x="25" y="143"/>
                    <a:pt x="25" y="142"/>
                    <a:pt x="25" y="142"/>
                  </a:cubicBezTo>
                  <a:cubicBezTo>
                    <a:pt x="25" y="142"/>
                    <a:pt x="25" y="142"/>
                    <a:pt x="25" y="142"/>
                  </a:cubicBezTo>
                  <a:cubicBezTo>
                    <a:pt x="25" y="141"/>
                    <a:pt x="25" y="141"/>
                    <a:pt x="25" y="141"/>
                  </a:cubicBezTo>
                  <a:cubicBezTo>
                    <a:pt x="25" y="141"/>
                    <a:pt x="24" y="141"/>
                    <a:pt x="24" y="141"/>
                  </a:cubicBezTo>
                  <a:cubicBezTo>
                    <a:pt x="24" y="141"/>
                    <a:pt x="24" y="140"/>
                    <a:pt x="24" y="140"/>
                  </a:cubicBezTo>
                  <a:cubicBezTo>
                    <a:pt x="24" y="140"/>
                    <a:pt x="24" y="140"/>
                    <a:pt x="24" y="140"/>
                  </a:cubicBezTo>
                  <a:cubicBezTo>
                    <a:pt x="24" y="140"/>
                    <a:pt x="23" y="140"/>
                    <a:pt x="23" y="140"/>
                  </a:cubicBezTo>
                  <a:cubicBezTo>
                    <a:pt x="23" y="140"/>
                    <a:pt x="23" y="140"/>
                    <a:pt x="23" y="140"/>
                  </a:cubicBezTo>
                  <a:cubicBezTo>
                    <a:pt x="22" y="140"/>
                    <a:pt x="22" y="140"/>
                    <a:pt x="22" y="140"/>
                  </a:cubicBezTo>
                  <a:cubicBezTo>
                    <a:pt x="22" y="140"/>
                    <a:pt x="22" y="140"/>
                    <a:pt x="22" y="140"/>
                  </a:cubicBezTo>
                  <a:cubicBezTo>
                    <a:pt x="22" y="140"/>
                    <a:pt x="22" y="140"/>
                    <a:pt x="22" y="140"/>
                  </a:cubicBezTo>
                  <a:cubicBezTo>
                    <a:pt x="22" y="140"/>
                    <a:pt x="22" y="140"/>
                    <a:pt x="22" y="140"/>
                  </a:cubicBezTo>
                  <a:cubicBezTo>
                    <a:pt x="21" y="140"/>
                    <a:pt x="21" y="140"/>
                    <a:pt x="21" y="139"/>
                  </a:cubicBezTo>
                  <a:cubicBezTo>
                    <a:pt x="21" y="139"/>
                    <a:pt x="21" y="138"/>
                    <a:pt x="22" y="138"/>
                  </a:cubicBezTo>
                  <a:cubicBezTo>
                    <a:pt x="23" y="137"/>
                    <a:pt x="24" y="136"/>
                    <a:pt x="25" y="135"/>
                  </a:cubicBezTo>
                  <a:cubicBezTo>
                    <a:pt x="26" y="134"/>
                    <a:pt x="28" y="133"/>
                    <a:pt x="29" y="132"/>
                  </a:cubicBezTo>
                  <a:cubicBezTo>
                    <a:pt x="31" y="132"/>
                    <a:pt x="33" y="131"/>
                    <a:pt x="34" y="130"/>
                  </a:cubicBezTo>
                  <a:cubicBezTo>
                    <a:pt x="36" y="129"/>
                    <a:pt x="38" y="129"/>
                    <a:pt x="39" y="128"/>
                  </a:cubicBezTo>
                  <a:cubicBezTo>
                    <a:pt x="40" y="128"/>
                    <a:pt x="41" y="127"/>
                    <a:pt x="42" y="127"/>
                  </a:cubicBezTo>
                  <a:cubicBezTo>
                    <a:pt x="43" y="126"/>
                    <a:pt x="44" y="126"/>
                    <a:pt x="44" y="125"/>
                  </a:cubicBezTo>
                  <a:cubicBezTo>
                    <a:pt x="45" y="124"/>
                    <a:pt x="45" y="124"/>
                    <a:pt x="45" y="123"/>
                  </a:cubicBezTo>
                  <a:cubicBezTo>
                    <a:pt x="46" y="123"/>
                    <a:pt x="46" y="122"/>
                    <a:pt x="46" y="122"/>
                  </a:cubicBezTo>
                  <a:cubicBezTo>
                    <a:pt x="46" y="122"/>
                    <a:pt x="46" y="121"/>
                    <a:pt x="46" y="121"/>
                  </a:cubicBezTo>
                  <a:cubicBezTo>
                    <a:pt x="46" y="120"/>
                    <a:pt x="46" y="120"/>
                    <a:pt x="46" y="119"/>
                  </a:cubicBezTo>
                  <a:cubicBezTo>
                    <a:pt x="46" y="118"/>
                    <a:pt x="46" y="118"/>
                    <a:pt x="46" y="117"/>
                  </a:cubicBezTo>
                  <a:cubicBezTo>
                    <a:pt x="46" y="117"/>
                    <a:pt x="46" y="116"/>
                    <a:pt x="46" y="115"/>
                  </a:cubicBezTo>
                  <a:cubicBezTo>
                    <a:pt x="46" y="115"/>
                    <a:pt x="46" y="114"/>
                    <a:pt x="46" y="114"/>
                  </a:cubicBezTo>
                  <a:cubicBezTo>
                    <a:pt x="46" y="113"/>
                    <a:pt x="46" y="112"/>
                    <a:pt x="46" y="112"/>
                  </a:cubicBezTo>
                  <a:cubicBezTo>
                    <a:pt x="46" y="111"/>
                    <a:pt x="46" y="111"/>
                    <a:pt x="46" y="111"/>
                  </a:cubicBezTo>
                  <a:cubicBezTo>
                    <a:pt x="46" y="110"/>
                    <a:pt x="46" y="110"/>
                    <a:pt x="46" y="109"/>
                  </a:cubicBezTo>
                  <a:cubicBezTo>
                    <a:pt x="47" y="109"/>
                    <a:pt x="47" y="109"/>
                    <a:pt x="46" y="108"/>
                  </a:cubicBezTo>
                  <a:cubicBezTo>
                    <a:pt x="46" y="108"/>
                    <a:pt x="46" y="107"/>
                    <a:pt x="46" y="107"/>
                  </a:cubicBezTo>
                  <a:cubicBezTo>
                    <a:pt x="46" y="106"/>
                    <a:pt x="46" y="106"/>
                    <a:pt x="46" y="105"/>
                  </a:cubicBezTo>
                  <a:cubicBezTo>
                    <a:pt x="46" y="105"/>
                    <a:pt x="46" y="105"/>
                    <a:pt x="46" y="104"/>
                  </a:cubicBezTo>
                  <a:cubicBezTo>
                    <a:pt x="45" y="104"/>
                    <a:pt x="45" y="103"/>
                    <a:pt x="45" y="103"/>
                  </a:cubicBezTo>
                  <a:cubicBezTo>
                    <a:pt x="45" y="102"/>
                    <a:pt x="45" y="102"/>
                    <a:pt x="45" y="101"/>
                  </a:cubicBezTo>
                  <a:cubicBezTo>
                    <a:pt x="45" y="101"/>
                    <a:pt x="45" y="100"/>
                    <a:pt x="45" y="100"/>
                  </a:cubicBezTo>
                  <a:cubicBezTo>
                    <a:pt x="44" y="99"/>
                    <a:pt x="44" y="98"/>
                    <a:pt x="44" y="97"/>
                  </a:cubicBezTo>
                  <a:cubicBezTo>
                    <a:pt x="44" y="96"/>
                    <a:pt x="44" y="95"/>
                    <a:pt x="43" y="95"/>
                  </a:cubicBezTo>
                  <a:cubicBezTo>
                    <a:pt x="43" y="94"/>
                    <a:pt x="43" y="94"/>
                    <a:pt x="43" y="93"/>
                  </a:cubicBezTo>
                  <a:cubicBezTo>
                    <a:pt x="42" y="93"/>
                    <a:pt x="42" y="92"/>
                    <a:pt x="42" y="92"/>
                  </a:cubicBezTo>
                  <a:cubicBezTo>
                    <a:pt x="42" y="92"/>
                    <a:pt x="42" y="91"/>
                    <a:pt x="41" y="91"/>
                  </a:cubicBezTo>
                  <a:cubicBezTo>
                    <a:pt x="41" y="91"/>
                    <a:pt x="41" y="91"/>
                    <a:pt x="41" y="90"/>
                  </a:cubicBezTo>
                  <a:cubicBezTo>
                    <a:pt x="41" y="90"/>
                    <a:pt x="41" y="90"/>
                    <a:pt x="41" y="90"/>
                  </a:cubicBezTo>
                  <a:cubicBezTo>
                    <a:pt x="41" y="89"/>
                    <a:pt x="40" y="89"/>
                    <a:pt x="40" y="89"/>
                  </a:cubicBezTo>
                  <a:cubicBezTo>
                    <a:pt x="40" y="88"/>
                    <a:pt x="40" y="87"/>
                    <a:pt x="40" y="87"/>
                  </a:cubicBezTo>
                  <a:cubicBezTo>
                    <a:pt x="40" y="86"/>
                    <a:pt x="40" y="86"/>
                    <a:pt x="40" y="85"/>
                  </a:cubicBezTo>
                  <a:cubicBezTo>
                    <a:pt x="40" y="85"/>
                    <a:pt x="40" y="85"/>
                    <a:pt x="40" y="84"/>
                  </a:cubicBezTo>
                  <a:cubicBezTo>
                    <a:pt x="40" y="84"/>
                    <a:pt x="40" y="84"/>
                    <a:pt x="40" y="83"/>
                  </a:cubicBezTo>
                  <a:cubicBezTo>
                    <a:pt x="40" y="83"/>
                    <a:pt x="40" y="83"/>
                    <a:pt x="40" y="83"/>
                  </a:cubicBezTo>
                  <a:cubicBezTo>
                    <a:pt x="41" y="83"/>
                    <a:pt x="41" y="83"/>
                    <a:pt x="41" y="83"/>
                  </a:cubicBezTo>
                  <a:cubicBezTo>
                    <a:pt x="41" y="83"/>
                    <a:pt x="41" y="83"/>
                    <a:pt x="41" y="83"/>
                  </a:cubicBezTo>
                  <a:cubicBezTo>
                    <a:pt x="41" y="83"/>
                    <a:pt x="41" y="83"/>
                    <a:pt x="41" y="83"/>
                  </a:cubicBezTo>
                  <a:cubicBezTo>
                    <a:pt x="42" y="83"/>
                    <a:pt x="42" y="83"/>
                    <a:pt x="43" y="83"/>
                  </a:cubicBezTo>
                  <a:cubicBezTo>
                    <a:pt x="43" y="82"/>
                    <a:pt x="43" y="82"/>
                    <a:pt x="43" y="82"/>
                  </a:cubicBezTo>
                  <a:cubicBezTo>
                    <a:pt x="44" y="82"/>
                    <a:pt x="44" y="81"/>
                    <a:pt x="44" y="81"/>
                  </a:cubicBezTo>
                  <a:cubicBezTo>
                    <a:pt x="44" y="81"/>
                    <a:pt x="44" y="80"/>
                    <a:pt x="45" y="80"/>
                  </a:cubicBezTo>
                  <a:cubicBezTo>
                    <a:pt x="45" y="80"/>
                    <a:pt x="45" y="79"/>
                    <a:pt x="45" y="79"/>
                  </a:cubicBezTo>
                  <a:cubicBezTo>
                    <a:pt x="45" y="79"/>
                    <a:pt x="45" y="79"/>
                    <a:pt x="45" y="79"/>
                  </a:cubicBezTo>
                  <a:cubicBezTo>
                    <a:pt x="45" y="79"/>
                    <a:pt x="45" y="79"/>
                    <a:pt x="45" y="78"/>
                  </a:cubicBezTo>
                  <a:cubicBezTo>
                    <a:pt x="45" y="78"/>
                    <a:pt x="45" y="78"/>
                    <a:pt x="46" y="78"/>
                  </a:cubicBezTo>
                  <a:cubicBezTo>
                    <a:pt x="46" y="78"/>
                    <a:pt x="46" y="77"/>
                    <a:pt x="46" y="77"/>
                  </a:cubicBezTo>
                  <a:cubicBezTo>
                    <a:pt x="47" y="77"/>
                    <a:pt x="47" y="76"/>
                    <a:pt x="47" y="76"/>
                  </a:cubicBezTo>
                  <a:cubicBezTo>
                    <a:pt x="47" y="76"/>
                    <a:pt x="48" y="76"/>
                    <a:pt x="48" y="76"/>
                  </a:cubicBezTo>
                  <a:cubicBezTo>
                    <a:pt x="48" y="76"/>
                    <a:pt x="48" y="76"/>
                    <a:pt x="49" y="75"/>
                  </a:cubicBezTo>
                  <a:cubicBezTo>
                    <a:pt x="49" y="75"/>
                    <a:pt x="49" y="75"/>
                    <a:pt x="50" y="75"/>
                  </a:cubicBezTo>
                  <a:cubicBezTo>
                    <a:pt x="50" y="75"/>
                    <a:pt x="50" y="75"/>
                    <a:pt x="51" y="75"/>
                  </a:cubicBezTo>
                  <a:cubicBezTo>
                    <a:pt x="51" y="75"/>
                    <a:pt x="51" y="74"/>
                    <a:pt x="52" y="74"/>
                  </a:cubicBezTo>
                  <a:cubicBezTo>
                    <a:pt x="52" y="74"/>
                    <a:pt x="52" y="74"/>
                    <a:pt x="53" y="74"/>
                  </a:cubicBezTo>
                  <a:cubicBezTo>
                    <a:pt x="53" y="73"/>
                    <a:pt x="53" y="73"/>
                    <a:pt x="54" y="73"/>
                  </a:cubicBezTo>
                  <a:cubicBezTo>
                    <a:pt x="54" y="72"/>
                    <a:pt x="54" y="72"/>
                    <a:pt x="55" y="72"/>
                  </a:cubicBezTo>
                  <a:cubicBezTo>
                    <a:pt x="55" y="71"/>
                    <a:pt x="55" y="71"/>
                    <a:pt x="55" y="71"/>
                  </a:cubicBezTo>
                  <a:cubicBezTo>
                    <a:pt x="56" y="70"/>
                    <a:pt x="56" y="70"/>
                    <a:pt x="56" y="70"/>
                  </a:cubicBezTo>
                  <a:cubicBezTo>
                    <a:pt x="56" y="69"/>
                    <a:pt x="57" y="69"/>
                    <a:pt x="57" y="68"/>
                  </a:cubicBezTo>
                  <a:cubicBezTo>
                    <a:pt x="57" y="68"/>
                    <a:pt x="58" y="67"/>
                    <a:pt x="58" y="67"/>
                  </a:cubicBezTo>
                  <a:cubicBezTo>
                    <a:pt x="59" y="66"/>
                    <a:pt x="59" y="66"/>
                    <a:pt x="60" y="65"/>
                  </a:cubicBezTo>
                  <a:cubicBezTo>
                    <a:pt x="60" y="65"/>
                    <a:pt x="61" y="64"/>
                    <a:pt x="61" y="64"/>
                  </a:cubicBezTo>
                  <a:cubicBezTo>
                    <a:pt x="62" y="63"/>
                    <a:pt x="63" y="63"/>
                    <a:pt x="64" y="62"/>
                  </a:cubicBezTo>
                  <a:cubicBezTo>
                    <a:pt x="64" y="62"/>
                    <a:pt x="65" y="61"/>
                    <a:pt x="66" y="61"/>
                  </a:cubicBezTo>
                  <a:cubicBezTo>
                    <a:pt x="67" y="61"/>
                    <a:pt x="68" y="60"/>
                    <a:pt x="68" y="60"/>
                  </a:cubicBezTo>
                  <a:cubicBezTo>
                    <a:pt x="69" y="60"/>
                    <a:pt x="70" y="60"/>
                    <a:pt x="71" y="59"/>
                  </a:cubicBezTo>
                  <a:cubicBezTo>
                    <a:pt x="71" y="59"/>
                    <a:pt x="72" y="59"/>
                    <a:pt x="72" y="59"/>
                  </a:cubicBezTo>
                  <a:cubicBezTo>
                    <a:pt x="73" y="59"/>
                    <a:pt x="74" y="58"/>
                    <a:pt x="74" y="58"/>
                  </a:cubicBezTo>
                  <a:cubicBezTo>
                    <a:pt x="75" y="58"/>
                    <a:pt x="76" y="58"/>
                    <a:pt x="76" y="57"/>
                  </a:cubicBezTo>
                  <a:cubicBezTo>
                    <a:pt x="77" y="57"/>
                    <a:pt x="77" y="57"/>
                    <a:pt x="78" y="56"/>
                  </a:cubicBezTo>
                  <a:cubicBezTo>
                    <a:pt x="79" y="56"/>
                    <a:pt x="81" y="54"/>
                    <a:pt x="83" y="53"/>
                  </a:cubicBezTo>
                  <a:cubicBezTo>
                    <a:pt x="84" y="51"/>
                    <a:pt x="86" y="49"/>
                    <a:pt x="87" y="47"/>
                  </a:cubicBezTo>
                  <a:cubicBezTo>
                    <a:pt x="89" y="45"/>
                    <a:pt x="90" y="43"/>
                    <a:pt x="91" y="42"/>
                  </a:cubicBezTo>
                  <a:cubicBezTo>
                    <a:pt x="91" y="40"/>
                    <a:pt x="92" y="39"/>
                    <a:pt x="92" y="38"/>
                  </a:cubicBezTo>
                  <a:cubicBezTo>
                    <a:pt x="91" y="37"/>
                    <a:pt x="91" y="36"/>
                    <a:pt x="91" y="35"/>
                  </a:cubicBezTo>
                  <a:cubicBezTo>
                    <a:pt x="90" y="34"/>
                    <a:pt x="90" y="32"/>
                    <a:pt x="90" y="31"/>
                  </a:cubicBezTo>
                  <a:cubicBezTo>
                    <a:pt x="90" y="29"/>
                    <a:pt x="89" y="27"/>
                    <a:pt x="89" y="26"/>
                  </a:cubicBezTo>
                  <a:cubicBezTo>
                    <a:pt x="89" y="24"/>
                    <a:pt x="89" y="23"/>
                    <a:pt x="89" y="22"/>
                  </a:cubicBezTo>
                  <a:cubicBezTo>
                    <a:pt x="89" y="21"/>
                    <a:pt x="89" y="20"/>
                    <a:pt x="89" y="19"/>
                  </a:cubicBezTo>
                  <a:cubicBezTo>
                    <a:pt x="89" y="18"/>
                    <a:pt x="89" y="17"/>
                    <a:pt x="89" y="16"/>
                  </a:cubicBezTo>
                  <a:cubicBezTo>
                    <a:pt x="89" y="15"/>
                    <a:pt x="89" y="14"/>
                    <a:pt x="89" y="13"/>
                  </a:cubicBezTo>
                  <a:cubicBezTo>
                    <a:pt x="89" y="12"/>
                    <a:pt x="89" y="11"/>
                    <a:pt x="89" y="9"/>
                  </a:cubicBezTo>
                  <a:cubicBezTo>
                    <a:pt x="89" y="9"/>
                    <a:pt x="89" y="8"/>
                    <a:pt x="89" y="7"/>
                  </a:cubicBezTo>
                  <a:cubicBezTo>
                    <a:pt x="89" y="6"/>
                    <a:pt x="89" y="6"/>
                    <a:pt x="89" y="5"/>
                  </a:cubicBezTo>
                  <a:cubicBezTo>
                    <a:pt x="88" y="4"/>
                    <a:pt x="88" y="3"/>
                    <a:pt x="88" y="3"/>
                  </a:cubicBezTo>
                  <a:cubicBezTo>
                    <a:pt x="88" y="2"/>
                    <a:pt x="88" y="2"/>
                    <a:pt x="88" y="1"/>
                  </a:cubicBezTo>
                  <a:moveTo>
                    <a:pt x="88" y="0"/>
                  </a:moveTo>
                  <a:cubicBezTo>
                    <a:pt x="88" y="0"/>
                    <a:pt x="88" y="0"/>
                    <a:pt x="88" y="0"/>
                  </a:cubicBezTo>
                  <a:cubicBezTo>
                    <a:pt x="88" y="0"/>
                    <a:pt x="88" y="0"/>
                    <a:pt x="88" y="0"/>
                  </a:cubicBezTo>
                  <a:cubicBezTo>
                    <a:pt x="88" y="0"/>
                    <a:pt x="88" y="0"/>
                    <a:pt x="88" y="0"/>
                  </a:cubicBezTo>
                  <a:cubicBezTo>
                    <a:pt x="88" y="0"/>
                    <a:pt x="88" y="0"/>
                    <a:pt x="88" y="1"/>
                  </a:cubicBezTo>
                  <a:cubicBezTo>
                    <a:pt x="88" y="1"/>
                    <a:pt x="88" y="1"/>
                    <a:pt x="88" y="1"/>
                  </a:cubicBezTo>
                  <a:cubicBezTo>
                    <a:pt x="88" y="0"/>
                    <a:pt x="88" y="0"/>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1" name="Freeform 330">
              <a:extLst>
                <a:ext uri="{FF2B5EF4-FFF2-40B4-BE49-F238E27FC236}">
                  <a16:creationId xmlns:a16="http://schemas.microsoft.com/office/drawing/2014/main" id="{BBDDBC8A-B106-584E-8DFD-31E86750BB02}"/>
                </a:ext>
              </a:extLst>
            </p:cNvPr>
            <p:cNvSpPr>
              <a:spLocks/>
            </p:cNvSpPr>
            <p:nvPr/>
          </p:nvSpPr>
          <p:spPr bwMode="auto">
            <a:xfrm>
              <a:off x="6323013" y="1982788"/>
              <a:ext cx="153987" cy="157162"/>
            </a:xfrm>
            <a:custGeom>
              <a:avLst/>
              <a:gdLst>
                <a:gd name="T0" fmla="*/ 10 w 91"/>
                <a:gd name="T1" fmla="*/ 1 h 93"/>
                <a:gd name="T2" fmla="*/ 11 w 91"/>
                <a:gd name="T3" fmla="*/ 9 h 93"/>
                <a:gd name="T4" fmla="*/ 8 w 91"/>
                <a:gd name="T5" fmla="*/ 13 h 93"/>
                <a:gd name="T6" fmla="*/ 10 w 91"/>
                <a:gd name="T7" fmla="*/ 18 h 93"/>
                <a:gd name="T8" fmla="*/ 3 w 91"/>
                <a:gd name="T9" fmla="*/ 29 h 93"/>
                <a:gd name="T10" fmla="*/ 1 w 91"/>
                <a:gd name="T11" fmla="*/ 35 h 93"/>
                <a:gd name="T12" fmla="*/ 8 w 91"/>
                <a:gd name="T13" fmla="*/ 51 h 93"/>
                <a:gd name="T14" fmla="*/ 9 w 91"/>
                <a:gd name="T15" fmla="*/ 57 h 93"/>
                <a:gd name="T16" fmla="*/ 11 w 91"/>
                <a:gd name="T17" fmla="*/ 60 h 93"/>
                <a:gd name="T18" fmla="*/ 12 w 91"/>
                <a:gd name="T19" fmla="*/ 64 h 93"/>
                <a:gd name="T20" fmla="*/ 11 w 91"/>
                <a:gd name="T21" fmla="*/ 65 h 93"/>
                <a:gd name="T22" fmla="*/ 14 w 91"/>
                <a:gd name="T23" fmla="*/ 66 h 93"/>
                <a:gd name="T24" fmla="*/ 19 w 91"/>
                <a:gd name="T25" fmla="*/ 69 h 93"/>
                <a:gd name="T26" fmla="*/ 31 w 91"/>
                <a:gd name="T27" fmla="*/ 74 h 93"/>
                <a:gd name="T28" fmla="*/ 32 w 91"/>
                <a:gd name="T29" fmla="*/ 74 h 93"/>
                <a:gd name="T30" fmla="*/ 35 w 91"/>
                <a:gd name="T31" fmla="*/ 74 h 93"/>
                <a:gd name="T32" fmla="*/ 37 w 91"/>
                <a:gd name="T33" fmla="*/ 74 h 93"/>
                <a:gd name="T34" fmla="*/ 39 w 91"/>
                <a:gd name="T35" fmla="*/ 74 h 93"/>
                <a:gd name="T36" fmla="*/ 45 w 91"/>
                <a:gd name="T37" fmla="*/ 91 h 93"/>
                <a:gd name="T38" fmla="*/ 49 w 91"/>
                <a:gd name="T39" fmla="*/ 92 h 93"/>
                <a:gd name="T40" fmla="*/ 51 w 91"/>
                <a:gd name="T41" fmla="*/ 91 h 93"/>
                <a:gd name="T42" fmla="*/ 54 w 91"/>
                <a:gd name="T43" fmla="*/ 91 h 93"/>
                <a:gd name="T44" fmla="*/ 56 w 91"/>
                <a:gd name="T45" fmla="*/ 93 h 93"/>
                <a:gd name="T46" fmla="*/ 57 w 91"/>
                <a:gd name="T47" fmla="*/ 93 h 93"/>
                <a:gd name="T48" fmla="*/ 62 w 91"/>
                <a:gd name="T49" fmla="*/ 92 h 93"/>
                <a:gd name="T50" fmla="*/ 64 w 91"/>
                <a:gd name="T51" fmla="*/ 92 h 93"/>
                <a:gd name="T52" fmla="*/ 66 w 91"/>
                <a:gd name="T53" fmla="*/ 93 h 93"/>
                <a:gd name="T54" fmla="*/ 69 w 91"/>
                <a:gd name="T55" fmla="*/ 92 h 93"/>
                <a:gd name="T56" fmla="*/ 72 w 91"/>
                <a:gd name="T57" fmla="*/ 88 h 93"/>
                <a:gd name="T58" fmla="*/ 74 w 91"/>
                <a:gd name="T59" fmla="*/ 89 h 93"/>
                <a:gd name="T60" fmla="*/ 76 w 91"/>
                <a:gd name="T61" fmla="*/ 89 h 93"/>
                <a:gd name="T62" fmla="*/ 79 w 91"/>
                <a:gd name="T63" fmla="*/ 88 h 93"/>
                <a:gd name="T64" fmla="*/ 80 w 91"/>
                <a:gd name="T65" fmla="*/ 88 h 93"/>
                <a:gd name="T66" fmla="*/ 82 w 91"/>
                <a:gd name="T67" fmla="*/ 87 h 93"/>
                <a:gd name="T68" fmla="*/ 91 w 91"/>
                <a:gd name="T69" fmla="*/ 81 h 93"/>
                <a:gd name="T70" fmla="*/ 86 w 91"/>
                <a:gd name="T71" fmla="*/ 78 h 93"/>
                <a:gd name="T72" fmla="*/ 84 w 91"/>
                <a:gd name="T73" fmla="*/ 71 h 93"/>
                <a:gd name="T74" fmla="*/ 82 w 91"/>
                <a:gd name="T75" fmla="*/ 66 h 93"/>
                <a:gd name="T76" fmla="*/ 81 w 91"/>
                <a:gd name="T77" fmla="*/ 60 h 93"/>
                <a:gd name="T78" fmla="*/ 81 w 91"/>
                <a:gd name="T79" fmla="*/ 58 h 93"/>
                <a:gd name="T80" fmla="*/ 83 w 91"/>
                <a:gd name="T81" fmla="*/ 51 h 93"/>
                <a:gd name="T82" fmla="*/ 79 w 91"/>
                <a:gd name="T83" fmla="*/ 47 h 93"/>
                <a:gd name="T84" fmla="*/ 82 w 91"/>
                <a:gd name="T85" fmla="*/ 33 h 93"/>
                <a:gd name="T86" fmla="*/ 67 w 91"/>
                <a:gd name="T87" fmla="*/ 23 h 93"/>
                <a:gd name="T88" fmla="*/ 34 w 91"/>
                <a:gd name="T89" fmla="*/ 8 h 93"/>
                <a:gd name="T90" fmla="*/ 32 w 91"/>
                <a:gd name="T91" fmla="*/ 10 h 93"/>
                <a:gd name="T92" fmla="*/ 34 w 91"/>
                <a:gd name="T93" fmla="*/ 13 h 93"/>
                <a:gd name="T94" fmla="*/ 32 w 91"/>
                <a:gd name="T95" fmla="*/ 14 h 93"/>
                <a:gd name="T96" fmla="*/ 30 w 91"/>
                <a:gd name="T97" fmla="*/ 14 h 93"/>
                <a:gd name="T98" fmla="*/ 24 w 91"/>
                <a:gd name="T99" fmla="*/ 13 h 93"/>
                <a:gd name="T100" fmla="*/ 19 w 91"/>
                <a:gd name="T101" fmla="*/ 13 h 93"/>
                <a:gd name="T102" fmla="*/ 18 w 91"/>
                <a:gd name="T103" fmla="*/ 13 h 93"/>
                <a:gd name="T104" fmla="*/ 16 w 91"/>
                <a:gd name="T105" fmla="*/ 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93">
                  <a:moveTo>
                    <a:pt x="18" y="0"/>
                  </a:moveTo>
                  <a:cubicBezTo>
                    <a:pt x="12" y="1"/>
                    <a:pt x="12" y="1"/>
                    <a:pt x="12" y="1"/>
                  </a:cubicBezTo>
                  <a:cubicBezTo>
                    <a:pt x="12" y="1"/>
                    <a:pt x="12" y="1"/>
                    <a:pt x="11" y="1"/>
                  </a:cubicBezTo>
                  <a:cubicBezTo>
                    <a:pt x="11" y="1"/>
                    <a:pt x="11" y="1"/>
                    <a:pt x="11" y="1"/>
                  </a:cubicBezTo>
                  <a:cubicBezTo>
                    <a:pt x="10" y="1"/>
                    <a:pt x="10" y="1"/>
                    <a:pt x="10" y="1"/>
                  </a:cubicBezTo>
                  <a:cubicBezTo>
                    <a:pt x="9" y="2"/>
                    <a:pt x="9" y="2"/>
                    <a:pt x="8" y="2"/>
                  </a:cubicBezTo>
                  <a:cubicBezTo>
                    <a:pt x="10" y="5"/>
                    <a:pt x="10" y="5"/>
                    <a:pt x="10" y="5"/>
                  </a:cubicBezTo>
                  <a:cubicBezTo>
                    <a:pt x="10" y="5"/>
                    <a:pt x="10" y="5"/>
                    <a:pt x="10" y="6"/>
                  </a:cubicBezTo>
                  <a:cubicBezTo>
                    <a:pt x="10" y="6"/>
                    <a:pt x="10" y="7"/>
                    <a:pt x="10" y="7"/>
                  </a:cubicBezTo>
                  <a:cubicBezTo>
                    <a:pt x="11" y="8"/>
                    <a:pt x="11" y="8"/>
                    <a:pt x="11" y="9"/>
                  </a:cubicBezTo>
                  <a:cubicBezTo>
                    <a:pt x="11" y="10"/>
                    <a:pt x="11" y="10"/>
                    <a:pt x="11" y="11"/>
                  </a:cubicBezTo>
                  <a:cubicBezTo>
                    <a:pt x="11" y="11"/>
                    <a:pt x="11" y="11"/>
                    <a:pt x="11" y="12"/>
                  </a:cubicBezTo>
                  <a:cubicBezTo>
                    <a:pt x="10" y="12"/>
                    <a:pt x="10" y="12"/>
                    <a:pt x="10" y="12"/>
                  </a:cubicBezTo>
                  <a:cubicBezTo>
                    <a:pt x="10" y="12"/>
                    <a:pt x="9" y="12"/>
                    <a:pt x="9" y="13"/>
                  </a:cubicBezTo>
                  <a:cubicBezTo>
                    <a:pt x="9" y="13"/>
                    <a:pt x="8" y="13"/>
                    <a:pt x="8" y="13"/>
                  </a:cubicBezTo>
                  <a:cubicBezTo>
                    <a:pt x="8" y="13"/>
                    <a:pt x="8" y="14"/>
                    <a:pt x="8" y="14"/>
                  </a:cubicBezTo>
                  <a:cubicBezTo>
                    <a:pt x="8" y="15"/>
                    <a:pt x="8" y="15"/>
                    <a:pt x="8" y="15"/>
                  </a:cubicBezTo>
                  <a:cubicBezTo>
                    <a:pt x="8" y="16"/>
                    <a:pt x="8" y="16"/>
                    <a:pt x="8" y="16"/>
                  </a:cubicBezTo>
                  <a:cubicBezTo>
                    <a:pt x="8" y="16"/>
                    <a:pt x="8" y="17"/>
                    <a:pt x="8" y="17"/>
                  </a:cubicBezTo>
                  <a:cubicBezTo>
                    <a:pt x="10" y="18"/>
                    <a:pt x="10" y="18"/>
                    <a:pt x="10" y="18"/>
                  </a:cubicBezTo>
                  <a:cubicBezTo>
                    <a:pt x="10" y="18"/>
                    <a:pt x="10" y="18"/>
                    <a:pt x="10" y="18"/>
                  </a:cubicBezTo>
                  <a:cubicBezTo>
                    <a:pt x="10" y="19"/>
                    <a:pt x="10" y="19"/>
                    <a:pt x="9" y="20"/>
                  </a:cubicBezTo>
                  <a:cubicBezTo>
                    <a:pt x="8" y="21"/>
                    <a:pt x="8" y="22"/>
                    <a:pt x="7" y="24"/>
                  </a:cubicBezTo>
                  <a:cubicBezTo>
                    <a:pt x="6" y="25"/>
                    <a:pt x="6" y="26"/>
                    <a:pt x="5" y="27"/>
                  </a:cubicBezTo>
                  <a:cubicBezTo>
                    <a:pt x="4" y="28"/>
                    <a:pt x="3" y="28"/>
                    <a:pt x="3" y="29"/>
                  </a:cubicBezTo>
                  <a:cubicBezTo>
                    <a:pt x="3" y="29"/>
                    <a:pt x="3" y="29"/>
                    <a:pt x="3" y="29"/>
                  </a:cubicBezTo>
                  <a:cubicBezTo>
                    <a:pt x="2" y="29"/>
                    <a:pt x="2" y="29"/>
                    <a:pt x="2" y="29"/>
                  </a:cubicBezTo>
                  <a:cubicBezTo>
                    <a:pt x="2" y="29"/>
                    <a:pt x="1" y="30"/>
                    <a:pt x="1" y="30"/>
                  </a:cubicBezTo>
                  <a:cubicBezTo>
                    <a:pt x="1" y="30"/>
                    <a:pt x="0" y="30"/>
                    <a:pt x="0" y="31"/>
                  </a:cubicBezTo>
                  <a:cubicBezTo>
                    <a:pt x="0" y="32"/>
                    <a:pt x="0" y="34"/>
                    <a:pt x="1" y="35"/>
                  </a:cubicBezTo>
                  <a:cubicBezTo>
                    <a:pt x="1" y="37"/>
                    <a:pt x="1" y="38"/>
                    <a:pt x="2" y="40"/>
                  </a:cubicBezTo>
                  <a:cubicBezTo>
                    <a:pt x="2" y="41"/>
                    <a:pt x="3" y="43"/>
                    <a:pt x="3" y="44"/>
                  </a:cubicBezTo>
                  <a:cubicBezTo>
                    <a:pt x="4" y="45"/>
                    <a:pt x="4" y="46"/>
                    <a:pt x="5" y="46"/>
                  </a:cubicBezTo>
                  <a:cubicBezTo>
                    <a:pt x="5" y="47"/>
                    <a:pt x="6" y="48"/>
                    <a:pt x="7" y="49"/>
                  </a:cubicBezTo>
                  <a:cubicBezTo>
                    <a:pt x="7" y="49"/>
                    <a:pt x="8" y="50"/>
                    <a:pt x="8" y="51"/>
                  </a:cubicBezTo>
                  <a:cubicBezTo>
                    <a:pt x="8" y="52"/>
                    <a:pt x="8" y="52"/>
                    <a:pt x="8" y="53"/>
                  </a:cubicBezTo>
                  <a:cubicBezTo>
                    <a:pt x="9" y="54"/>
                    <a:pt x="9" y="54"/>
                    <a:pt x="9" y="55"/>
                  </a:cubicBezTo>
                  <a:cubicBezTo>
                    <a:pt x="9" y="55"/>
                    <a:pt x="9" y="56"/>
                    <a:pt x="9" y="56"/>
                  </a:cubicBezTo>
                  <a:cubicBezTo>
                    <a:pt x="9" y="56"/>
                    <a:pt x="9" y="56"/>
                    <a:pt x="9" y="56"/>
                  </a:cubicBezTo>
                  <a:cubicBezTo>
                    <a:pt x="9" y="57"/>
                    <a:pt x="9" y="57"/>
                    <a:pt x="9" y="57"/>
                  </a:cubicBezTo>
                  <a:cubicBezTo>
                    <a:pt x="9" y="57"/>
                    <a:pt x="9" y="57"/>
                    <a:pt x="9" y="58"/>
                  </a:cubicBezTo>
                  <a:cubicBezTo>
                    <a:pt x="9" y="58"/>
                    <a:pt x="10" y="58"/>
                    <a:pt x="10" y="58"/>
                  </a:cubicBezTo>
                  <a:cubicBezTo>
                    <a:pt x="10" y="58"/>
                    <a:pt x="10" y="59"/>
                    <a:pt x="10" y="59"/>
                  </a:cubicBezTo>
                  <a:cubicBezTo>
                    <a:pt x="10" y="59"/>
                    <a:pt x="10" y="59"/>
                    <a:pt x="10" y="60"/>
                  </a:cubicBezTo>
                  <a:cubicBezTo>
                    <a:pt x="11" y="60"/>
                    <a:pt x="11" y="60"/>
                    <a:pt x="11" y="60"/>
                  </a:cubicBezTo>
                  <a:cubicBezTo>
                    <a:pt x="11" y="60"/>
                    <a:pt x="11" y="61"/>
                    <a:pt x="12" y="61"/>
                  </a:cubicBezTo>
                  <a:cubicBezTo>
                    <a:pt x="12" y="61"/>
                    <a:pt x="12" y="62"/>
                    <a:pt x="12" y="62"/>
                  </a:cubicBezTo>
                  <a:cubicBezTo>
                    <a:pt x="12" y="62"/>
                    <a:pt x="12" y="63"/>
                    <a:pt x="12" y="63"/>
                  </a:cubicBezTo>
                  <a:cubicBezTo>
                    <a:pt x="12" y="63"/>
                    <a:pt x="12" y="64"/>
                    <a:pt x="12" y="64"/>
                  </a:cubicBezTo>
                  <a:cubicBezTo>
                    <a:pt x="12" y="64"/>
                    <a:pt x="12" y="64"/>
                    <a:pt x="12" y="64"/>
                  </a:cubicBezTo>
                  <a:cubicBezTo>
                    <a:pt x="12" y="64"/>
                    <a:pt x="12" y="64"/>
                    <a:pt x="12" y="65"/>
                  </a:cubicBezTo>
                  <a:cubicBezTo>
                    <a:pt x="12" y="65"/>
                    <a:pt x="12" y="65"/>
                    <a:pt x="12" y="65"/>
                  </a:cubicBezTo>
                  <a:cubicBezTo>
                    <a:pt x="12" y="65"/>
                    <a:pt x="11" y="65"/>
                    <a:pt x="11" y="65"/>
                  </a:cubicBezTo>
                  <a:cubicBezTo>
                    <a:pt x="10" y="65"/>
                    <a:pt x="10" y="65"/>
                    <a:pt x="10" y="65"/>
                  </a:cubicBezTo>
                  <a:cubicBezTo>
                    <a:pt x="10" y="65"/>
                    <a:pt x="11" y="65"/>
                    <a:pt x="11" y="65"/>
                  </a:cubicBezTo>
                  <a:cubicBezTo>
                    <a:pt x="11" y="66"/>
                    <a:pt x="11" y="66"/>
                    <a:pt x="11" y="66"/>
                  </a:cubicBezTo>
                  <a:cubicBezTo>
                    <a:pt x="11" y="66"/>
                    <a:pt x="11" y="66"/>
                    <a:pt x="11" y="66"/>
                  </a:cubicBezTo>
                  <a:cubicBezTo>
                    <a:pt x="11" y="66"/>
                    <a:pt x="12" y="66"/>
                    <a:pt x="12" y="66"/>
                  </a:cubicBezTo>
                  <a:cubicBezTo>
                    <a:pt x="12" y="66"/>
                    <a:pt x="12" y="66"/>
                    <a:pt x="13" y="66"/>
                  </a:cubicBezTo>
                  <a:cubicBezTo>
                    <a:pt x="13" y="66"/>
                    <a:pt x="13" y="66"/>
                    <a:pt x="14" y="66"/>
                  </a:cubicBezTo>
                  <a:cubicBezTo>
                    <a:pt x="14" y="66"/>
                    <a:pt x="15" y="67"/>
                    <a:pt x="15" y="67"/>
                  </a:cubicBezTo>
                  <a:cubicBezTo>
                    <a:pt x="15" y="67"/>
                    <a:pt x="16" y="67"/>
                    <a:pt x="16" y="67"/>
                  </a:cubicBezTo>
                  <a:cubicBezTo>
                    <a:pt x="17" y="67"/>
                    <a:pt x="17" y="68"/>
                    <a:pt x="17" y="68"/>
                  </a:cubicBezTo>
                  <a:cubicBezTo>
                    <a:pt x="17" y="68"/>
                    <a:pt x="18" y="68"/>
                    <a:pt x="18" y="68"/>
                  </a:cubicBezTo>
                  <a:cubicBezTo>
                    <a:pt x="18" y="68"/>
                    <a:pt x="19" y="68"/>
                    <a:pt x="19" y="69"/>
                  </a:cubicBezTo>
                  <a:cubicBezTo>
                    <a:pt x="19" y="69"/>
                    <a:pt x="19" y="69"/>
                    <a:pt x="19" y="69"/>
                  </a:cubicBezTo>
                  <a:cubicBezTo>
                    <a:pt x="20" y="69"/>
                    <a:pt x="21" y="69"/>
                    <a:pt x="22" y="69"/>
                  </a:cubicBezTo>
                  <a:cubicBezTo>
                    <a:pt x="23" y="70"/>
                    <a:pt x="24" y="70"/>
                    <a:pt x="25" y="71"/>
                  </a:cubicBezTo>
                  <a:cubicBezTo>
                    <a:pt x="27" y="71"/>
                    <a:pt x="28" y="72"/>
                    <a:pt x="29" y="72"/>
                  </a:cubicBezTo>
                  <a:cubicBezTo>
                    <a:pt x="30" y="73"/>
                    <a:pt x="30" y="73"/>
                    <a:pt x="31" y="74"/>
                  </a:cubicBezTo>
                  <a:cubicBezTo>
                    <a:pt x="31" y="74"/>
                    <a:pt x="31" y="74"/>
                    <a:pt x="31" y="74"/>
                  </a:cubicBezTo>
                  <a:cubicBezTo>
                    <a:pt x="31" y="74"/>
                    <a:pt x="31" y="74"/>
                    <a:pt x="31" y="74"/>
                  </a:cubicBezTo>
                  <a:cubicBezTo>
                    <a:pt x="31" y="74"/>
                    <a:pt x="31" y="74"/>
                    <a:pt x="31" y="74"/>
                  </a:cubicBezTo>
                  <a:cubicBezTo>
                    <a:pt x="31" y="74"/>
                    <a:pt x="31" y="74"/>
                    <a:pt x="31" y="74"/>
                  </a:cubicBezTo>
                  <a:cubicBezTo>
                    <a:pt x="32" y="74"/>
                    <a:pt x="32" y="74"/>
                    <a:pt x="32" y="74"/>
                  </a:cubicBezTo>
                  <a:cubicBezTo>
                    <a:pt x="32" y="74"/>
                    <a:pt x="32" y="74"/>
                    <a:pt x="32" y="74"/>
                  </a:cubicBezTo>
                  <a:cubicBezTo>
                    <a:pt x="32" y="74"/>
                    <a:pt x="33" y="74"/>
                    <a:pt x="33" y="74"/>
                  </a:cubicBezTo>
                  <a:cubicBezTo>
                    <a:pt x="33" y="74"/>
                    <a:pt x="33" y="74"/>
                    <a:pt x="34" y="74"/>
                  </a:cubicBezTo>
                  <a:cubicBezTo>
                    <a:pt x="34" y="74"/>
                    <a:pt x="34" y="74"/>
                    <a:pt x="34" y="74"/>
                  </a:cubicBezTo>
                  <a:cubicBezTo>
                    <a:pt x="34" y="74"/>
                    <a:pt x="35" y="74"/>
                    <a:pt x="35" y="74"/>
                  </a:cubicBezTo>
                  <a:cubicBezTo>
                    <a:pt x="35" y="74"/>
                    <a:pt x="35" y="74"/>
                    <a:pt x="35" y="74"/>
                  </a:cubicBezTo>
                  <a:cubicBezTo>
                    <a:pt x="36" y="74"/>
                    <a:pt x="36" y="74"/>
                    <a:pt x="36" y="74"/>
                  </a:cubicBezTo>
                  <a:cubicBezTo>
                    <a:pt x="36" y="74"/>
                    <a:pt x="36" y="74"/>
                    <a:pt x="36" y="74"/>
                  </a:cubicBezTo>
                  <a:cubicBezTo>
                    <a:pt x="37" y="74"/>
                    <a:pt x="37" y="74"/>
                    <a:pt x="37" y="74"/>
                  </a:cubicBezTo>
                  <a:cubicBezTo>
                    <a:pt x="37" y="74"/>
                    <a:pt x="37" y="74"/>
                    <a:pt x="37" y="74"/>
                  </a:cubicBezTo>
                  <a:cubicBezTo>
                    <a:pt x="37" y="74"/>
                    <a:pt x="37" y="74"/>
                    <a:pt x="37" y="74"/>
                  </a:cubicBezTo>
                  <a:cubicBezTo>
                    <a:pt x="38" y="74"/>
                    <a:pt x="38" y="74"/>
                    <a:pt x="38" y="74"/>
                  </a:cubicBezTo>
                  <a:cubicBezTo>
                    <a:pt x="38" y="74"/>
                    <a:pt x="38" y="74"/>
                    <a:pt x="38" y="74"/>
                  </a:cubicBezTo>
                  <a:cubicBezTo>
                    <a:pt x="38" y="74"/>
                    <a:pt x="38" y="74"/>
                    <a:pt x="39" y="74"/>
                  </a:cubicBezTo>
                  <a:cubicBezTo>
                    <a:pt x="39" y="74"/>
                    <a:pt x="39" y="74"/>
                    <a:pt x="39" y="74"/>
                  </a:cubicBezTo>
                  <a:cubicBezTo>
                    <a:pt x="39" y="74"/>
                    <a:pt x="39" y="75"/>
                    <a:pt x="40" y="75"/>
                  </a:cubicBezTo>
                  <a:cubicBezTo>
                    <a:pt x="40" y="75"/>
                    <a:pt x="41" y="76"/>
                    <a:pt x="41" y="78"/>
                  </a:cubicBezTo>
                  <a:cubicBezTo>
                    <a:pt x="42" y="79"/>
                    <a:pt x="43" y="80"/>
                    <a:pt x="43" y="82"/>
                  </a:cubicBezTo>
                  <a:cubicBezTo>
                    <a:pt x="43" y="83"/>
                    <a:pt x="44" y="85"/>
                    <a:pt x="44" y="87"/>
                  </a:cubicBezTo>
                  <a:cubicBezTo>
                    <a:pt x="44" y="88"/>
                    <a:pt x="45" y="90"/>
                    <a:pt x="45" y="91"/>
                  </a:cubicBezTo>
                  <a:cubicBezTo>
                    <a:pt x="45" y="91"/>
                    <a:pt x="45" y="91"/>
                    <a:pt x="46" y="91"/>
                  </a:cubicBezTo>
                  <a:cubicBezTo>
                    <a:pt x="46" y="91"/>
                    <a:pt x="47" y="91"/>
                    <a:pt x="47" y="92"/>
                  </a:cubicBezTo>
                  <a:cubicBezTo>
                    <a:pt x="48" y="92"/>
                    <a:pt x="48" y="92"/>
                    <a:pt x="48" y="92"/>
                  </a:cubicBezTo>
                  <a:cubicBezTo>
                    <a:pt x="49" y="92"/>
                    <a:pt x="49" y="92"/>
                    <a:pt x="49" y="92"/>
                  </a:cubicBezTo>
                  <a:cubicBezTo>
                    <a:pt x="49" y="92"/>
                    <a:pt x="49" y="92"/>
                    <a:pt x="49" y="92"/>
                  </a:cubicBezTo>
                  <a:cubicBezTo>
                    <a:pt x="49" y="92"/>
                    <a:pt x="49" y="92"/>
                    <a:pt x="49" y="92"/>
                  </a:cubicBezTo>
                  <a:cubicBezTo>
                    <a:pt x="50" y="91"/>
                    <a:pt x="50" y="91"/>
                    <a:pt x="50" y="91"/>
                  </a:cubicBezTo>
                  <a:cubicBezTo>
                    <a:pt x="50" y="91"/>
                    <a:pt x="50" y="91"/>
                    <a:pt x="50" y="91"/>
                  </a:cubicBezTo>
                  <a:cubicBezTo>
                    <a:pt x="50" y="91"/>
                    <a:pt x="51" y="91"/>
                    <a:pt x="51" y="91"/>
                  </a:cubicBezTo>
                  <a:cubicBezTo>
                    <a:pt x="51" y="91"/>
                    <a:pt x="51" y="91"/>
                    <a:pt x="51" y="91"/>
                  </a:cubicBezTo>
                  <a:cubicBezTo>
                    <a:pt x="52" y="91"/>
                    <a:pt x="52" y="91"/>
                    <a:pt x="52" y="91"/>
                  </a:cubicBezTo>
                  <a:cubicBezTo>
                    <a:pt x="52" y="90"/>
                    <a:pt x="53" y="90"/>
                    <a:pt x="53" y="90"/>
                  </a:cubicBezTo>
                  <a:cubicBezTo>
                    <a:pt x="53" y="90"/>
                    <a:pt x="53" y="90"/>
                    <a:pt x="53" y="90"/>
                  </a:cubicBezTo>
                  <a:cubicBezTo>
                    <a:pt x="53" y="90"/>
                    <a:pt x="53" y="90"/>
                    <a:pt x="53" y="91"/>
                  </a:cubicBezTo>
                  <a:cubicBezTo>
                    <a:pt x="54" y="91"/>
                    <a:pt x="54" y="91"/>
                    <a:pt x="54" y="91"/>
                  </a:cubicBezTo>
                  <a:cubicBezTo>
                    <a:pt x="54" y="91"/>
                    <a:pt x="54" y="91"/>
                    <a:pt x="54" y="91"/>
                  </a:cubicBezTo>
                  <a:cubicBezTo>
                    <a:pt x="54" y="91"/>
                    <a:pt x="55" y="91"/>
                    <a:pt x="55" y="91"/>
                  </a:cubicBezTo>
                  <a:cubicBezTo>
                    <a:pt x="55" y="91"/>
                    <a:pt x="55" y="91"/>
                    <a:pt x="55" y="92"/>
                  </a:cubicBezTo>
                  <a:cubicBezTo>
                    <a:pt x="56" y="92"/>
                    <a:pt x="56" y="92"/>
                    <a:pt x="56" y="92"/>
                  </a:cubicBezTo>
                  <a:cubicBezTo>
                    <a:pt x="56" y="92"/>
                    <a:pt x="56" y="92"/>
                    <a:pt x="56" y="93"/>
                  </a:cubicBezTo>
                  <a:cubicBezTo>
                    <a:pt x="56" y="93"/>
                    <a:pt x="56" y="93"/>
                    <a:pt x="56" y="93"/>
                  </a:cubicBezTo>
                  <a:cubicBezTo>
                    <a:pt x="56" y="93"/>
                    <a:pt x="56" y="93"/>
                    <a:pt x="56" y="93"/>
                  </a:cubicBezTo>
                  <a:cubicBezTo>
                    <a:pt x="56" y="93"/>
                    <a:pt x="56" y="93"/>
                    <a:pt x="56" y="93"/>
                  </a:cubicBezTo>
                  <a:cubicBezTo>
                    <a:pt x="56" y="93"/>
                    <a:pt x="57" y="93"/>
                    <a:pt x="57" y="93"/>
                  </a:cubicBezTo>
                  <a:cubicBezTo>
                    <a:pt x="57" y="93"/>
                    <a:pt x="57" y="93"/>
                    <a:pt x="57" y="93"/>
                  </a:cubicBezTo>
                  <a:cubicBezTo>
                    <a:pt x="58" y="93"/>
                    <a:pt x="58" y="93"/>
                    <a:pt x="58" y="93"/>
                  </a:cubicBezTo>
                  <a:cubicBezTo>
                    <a:pt x="59" y="93"/>
                    <a:pt x="59" y="93"/>
                    <a:pt x="59" y="93"/>
                  </a:cubicBezTo>
                  <a:cubicBezTo>
                    <a:pt x="60" y="93"/>
                    <a:pt x="60" y="93"/>
                    <a:pt x="60" y="93"/>
                  </a:cubicBezTo>
                  <a:cubicBezTo>
                    <a:pt x="61" y="93"/>
                    <a:pt x="61" y="92"/>
                    <a:pt x="61" y="92"/>
                  </a:cubicBezTo>
                  <a:cubicBezTo>
                    <a:pt x="62" y="92"/>
                    <a:pt x="62" y="92"/>
                    <a:pt x="62" y="92"/>
                  </a:cubicBezTo>
                  <a:cubicBezTo>
                    <a:pt x="62" y="92"/>
                    <a:pt x="63" y="92"/>
                    <a:pt x="63" y="92"/>
                  </a:cubicBezTo>
                  <a:cubicBezTo>
                    <a:pt x="63" y="92"/>
                    <a:pt x="63" y="92"/>
                    <a:pt x="64" y="92"/>
                  </a:cubicBezTo>
                  <a:cubicBezTo>
                    <a:pt x="64" y="92"/>
                    <a:pt x="64" y="92"/>
                    <a:pt x="64" y="92"/>
                  </a:cubicBezTo>
                  <a:cubicBezTo>
                    <a:pt x="64" y="92"/>
                    <a:pt x="64" y="92"/>
                    <a:pt x="64" y="92"/>
                  </a:cubicBezTo>
                  <a:cubicBezTo>
                    <a:pt x="64" y="92"/>
                    <a:pt x="64" y="92"/>
                    <a:pt x="64" y="92"/>
                  </a:cubicBezTo>
                  <a:cubicBezTo>
                    <a:pt x="64" y="92"/>
                    <a:pt x="64" y="92"/>
                    <a:pt x="64" y="92"/>
                  </a:cubicBezTo>
                  <a:cubicBezTo>
                    <a:pt x="64" y="92"/>
                    <a:pt x="64" y="92"/>
                    <a:pt x="64" y="92"/>
                  </a:cubicBezTo>
                  <a:cubicBezTo>
                    <a:pt x="64" y="92"/>
                    <a:pt x="65" y="92"/>
                    <a:pt x="65" y="92"/>
                  </a:cubicBezTo>
                  <a:cubicBezTo>
                    <a:pt x="65" y="92"/>
                    <a:pt x="65" y="92"/>
                    <a:pt x="66" y="92"/>
                  </a:cubicBezTo>
                  <a:cubicBezTo>
                    <a:pt x="66" y="92"/>
                    <a:pt x="66" y="93"/>
                    <a:pt x="66" y="93"/>
                  </a:cubicBezTo>
                  <a:cubicBezTo>
                    <a:pt x="67" y="93"/>
                    <a:pt x="67" y="93"/>
                    <a:pt x="67" y="93"/>
                  </a:cubicBezTo>
                  <a:cubicBezTo>
                    <a:pt x="67" y="93"/>
                    <a:pt x="67" y="93"/>
                    <a:pt x="68" y="93"/>
                  </a:cubicBezTo>
                  <a:cubicBezTo>
                    <a:pt x="68" y="93"/>
                    <a:pt x="68" y="93"/>
                    <a:pt x="68" y="92"/>
                  </a:cubicBezTo>
                  <a:cubicBezTo>
                    <a:pt x="68" y="92"/>
                    <a:pt x="68" y="92"/>
                    <a:pt x="68" y="92"/>
                  </a:cubicBezTo>
                  <a:cubicBezTo>
                    <a:pt x="68" y="92"/>
                    <a:pt x="69" y="92"/>
                    <a:pt x="69" y="92"/>
                  </a:cubicBezTo>
                  <a:cubicBezTo>
                    <a:pt x="69" y="92"/>
                    <a:pt x="69" y="91"/>
                    <a:pt x="69" y="91"/>
                  </a:cubicBezTo>
                  <a:cubicBezTo>
                    <a:pt x="69" y="91"/>
                    <a:pt x="69" y="90"/>
                    <a:pt x="69" y="90"/>
                  </a:cubicBezTo>
                  <a:cubicBezTo>
                    <a:pt x="69" y="89"/>
                    <a:pt x="70" y="89"/>
                    <a:pt x="70" y="89"/>
                  </a:cubicBezTo>
                  <a:cubicBezTo>
                    <a:pt x="70" y="88"/>
                    <a:pt x="71" y="88"/>
                    <a:pt x="71" y="88"/>
                  </a:cubicBezTo>
                  <a:cubicBezTo>
                    <a:pt x="72" y="88"/>
                    <a:pt x="72" y="88"/>
                    <a:pt x="72" y="88"/>
                  </a:cubicBezTo>
                  <a:cubicBezTo>
                    <a:pt x="72" y="88"/>
                    <a:pt x="72" y="88"/>
                    <a:pt x="72" y="89"/>
                  </a:cubicBezTo>
                  <a:cubicBezTo>
                    <a:pt x="72" y="89"/>
                    <a:pt x="73" y="89"/>
                    <a:pt x="73" y="89"/>
                  </a:cubicBezTo>
                  <a:cubicBezTo>
                    <a:pt x="73" y="89"/>
                    <a:pt x="73" y="89"/>
                    <a:pt x="73" y="89"/>
                  </a:cubicBezTo>
                  <a:cubicBezTo>
                    <a:pt x="73" y="89"/>
                    <a:pt x="73" y="89"/>
                    <a:pt x="73" y="89"/>
                  </a:cubicBezTo>
                  <a:cubicBezTo>
                    <a:pt x="73" y="89"/>
                    <a:pt x="74" y="89"/>
                    <a:pt x="74" y="89"/>
                  </a:cubicBezTo>
                  <a:cubicBezTo>
                    <a:pt x="74" y="89"/>
                    <a:pt x="74" y="89"/>
                    <a:pt x="74" y="89"/>
                  </a:cubicBezTo>
                  <a:cubicBezTo>
                    <a:pt x="74" y="89"/>
                    <a:pt x="74" y="89"/>
                    <a:pt x="75" y="89"/>
                  </a:cubicBezTo>
                  <a:cubicBezTo>
                    <a:pt x="75" y="89"/>
                    <a:pt x="75" y="89"/>
                    <a:pt x="75" y="89"/>
                  </a:cubicBezTo>
                  <a:cubicBezTo>
                    <a:pt x="75" y="89"/>
                    <a:pt x="75" y="89"/>
                    <a:pt x="75" y="89"/>
                  </a:cubicBezTo>
                  <a:cubicBezTo>
                    <a:pt x="75" y="89"/>
                    <a:pt x="76" y="89"/>
                    <a:pt x="76" y="89"/>
                  </a:cubicBezTo>
                  <a:cubicBezTo>
                    <a:pt x="76" y="89"/>
                    <a:pt x="76" y="89"/>
                    <a:pt x="76" y="89"/>
                  </a:cubicBezTo>
                  <a:cubicBezTo>
                    <a:pt x="76" y="89"/>
                    <a:pt x="76" y="89"/>
                    <a:pt x="76" y="89"/>
                  </a:cubicBezTo>
                  <a:cubicBezTo>
                    <a:pt x="77" y="89"/>
                    <a:pt x="77" y="88"/>
                    <a:pt x="77" y="88"/>
                  </a:cubicBezTo>
                  <a:cubicBezTo>
                    <a:pt x="77" y="88"/>
                    <a:pt x="78" y="88"/>
                    <a:pt x="78" y="88"/>
                  </a:cubicBezTo>
                  <a:cubicBezTo>
                    <a:pt x="78" y="88"/>
                    <a:pt x="79" y="88"/>
                    <a:pt x="79" y="88"/>
                  </a:cubicBezTo>
                  <a:cubicBezTo>
                    <a:pt x="79" y="88"/>
                    <a:pt x="79"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1" y="88"/>
                    <a:pt x="81" y="88"/>
                    <a:pt x="81" y="88"/>
                  </a:cubicBezTo>
                  <a:cubicBezTo>
                    <a:pt x="81" y="88"/>
                    <a:pt x="81" y="88"/>
                    <a:pt x="82" y="88"/>
                  </a:cubicBezTo>
                  <a:cubicBezTo>
                    <a:pt x="82" y="88"/>
                    <a:pt x="82" y="88"/>
                    <a:pt x="82" y="88"/>
                  </a:cubicBezTo>
                  <a:cubicBezTo>
                    <a:pt x="82" y="88"/>
                    <a:pt x="82" y="88"/>
                    <a:pt x="82" y="88"/>
                  </a:cubicBezTo>
                  <a:cubicBezTo>
                    <a:pt x="82" y="88"/>
                    <a:pt x="82" y="87"/>
                    <a:pt x="82" y="87"/>
                  </a:cubicBezTo>
                  <a:cubicBezTo>
                    <a:pt x="82" y="87"/>
                    <a:pt x="82" y="87"/>
                    <a:pt x="83" y="87"/>
                  </a:cubicBezTo>
                  <a:cubicBezTo>
                    <a:pt x="83" y="87"/>
                    <a:pt x="83" y="87"/>
                    <a:pt x="84" y="86"/>
                  </a:cubicBezTo>
                  <a:cubicBezTo>
                    <a:pt x="84" y="86"/>
                    <a:pt x="85" y="85"/>
                    <a:pt x="86" y="85"/>
                  </a:cubicBezTo>
                  <a:cubicBezTo>
                    <a:pt x="88" y="84"/>
                    <a:pt x="89" y="83"/>
                    <a:pt x="91" y="82"/>
                  </a:cubicBezTo>
                  <a:cubicBezTo>
                    <a:pt x="91" y="82"/>
                    <a:pt x="91" y="82"/>
                    <a:pt x="91" y="81"/>
                  </a:cubicBezTo>
                  <a:cubicBezTo>
                    <a:pt x="91" y="81"/>
                    <a:pt x="91" y="81"/>
                    <a:pt x="90" y="80"/>
                  </a:cubicBezTo>
                  <a:cubicBezTo>
                    <a:pt x="90" y="80"/>
                    <a:pt x="90" y="80"/>
                    <a:pt x="90" y="80"/>
                  </a:cubicBezTo>
                  <a:cubicBezTo>
                    <a:pt x="89" y="80"/>
                    <a:pt x="89" y="80"/>
                    <a:pt x="89" y="79"/>
                  </a:cubicBezTo>
                  <a:cubicBezTo>
                    <a:pt x="88" y="79"/>
                    <a:pt x="88" y="79"/>
                    <a:pt x="87" y="79"/>
                  </a:cubicBezTo>
                  <a:cubicBezTo>
                    <a:pt x="87" y="79"/>
                    <a:pt x="87" y="78"/>
                    <a:pt x="86" y="78"/>
                  </a:cubicBezTo>
                  <a:cubicBezTo>
                    <a:pt x="86" y="78"/>
                    <a:pt x="86" y="77"/>
                    <a:pt x="86" y="77"/>
                  </a:cubicBezTo>
                  <a:cubicBezTo>
                    <a:pt x="85" y="76"/>
                    <a:pt x="85" y="76"/>
                    <a:pt x="85" y="75"/>
                  </a:cubicBezTo>
                  <a:cubicBezTo>
                    <a:pt x="85" y="74"/>
                    <a:pt x="85" y="74"/>
                    <a:pt x="85" y="73"/>
                  </a:cubicBezTo>
                  <a:cubicBezTo>
                    <a:pt x="85" y="73"/>
                    <a:pt x="85" y="72"/>
                    <a:pt x="85" y="72"/>
                  </a:cubicBezTo>
                  <a:cubicBezTo>
                    <a:pt x="84" y="72"/>
                    <a:pt x="84" y="71"/>
                    <a:pt x="84" y="71"/>
                  </a:cubicBezTo>
                  <a:cubicBezTo>
                    <a:pt x="84" y="71"/>
                    <a:pt x="84" y="70"/>
                    <a:pt x="83" y="70"/>
                  </a:cubicBezTo>
                  <a:cubicBezTo>
                    <a:pt x="83" y="70"/>
                    <a:pt x="83" y="70"/>
                    <a:pt x="83" y="69"/>
                  </a:cubicBezTo>
                  <a:cubicBezTo>
                    <a:pt x="83" y="69"/>
                    <a:pt x="83" y="69"/>
                    <a:pt x="82" y="68"/>
                  </a:cubicBezTo>
                  <a:cubicBezTo>
                    <a:pt x="82" y="68"/>
                    <a:pt x="82" y="68"/>
                    <a:pt x="82" y="68"/>
                  </a:cubicBezTo>
                  <a:cubicBezTo>
                    <a:pt x="82" y="67"/>
                    <a:pt x="82" y="67"/>
                    <a:pt x="82" y="66"/>
                  </a:cubicBezTo>
                  <a:cubicBezTo>
                    <a:pt x="82" y="65"/>
                    <a:pt x="82" y="65"/>
                    <a:pt x="82" y="65"/>
                  </a:cubicBezTo>
                  <a:cubicBezTo>
                    <a:pt x="82" y="65"/>
                    <a:pt x="82" y="64"/>
                    <a:pt x="82" y="64"/>
                  </a:cubicBezTo>
                  <a:cubicBezTo>
                    <a:pt x="82" y="63"/>
                    <a:pt x="82" y="62"/>
                    <a:pt x="82" y="62"/>
                  </a:cubicBezTo>
                  <a:cubicBezTo>
                    <a:pt x="82" y="61"/>
                    <a:pt x="82" y="61"/>
                    <a:pt x="82" y="60"/>
                  </a:cubicBezTo>
                  <a:cubicBezTo>
                    <a:pt x="82" y="60"/>
                    <a:pt x="82" y="60"/>
                    <a:pt x="81" y="60"/>
                  </a:cubicBezTo>
                  <a:cubicBezTo>
                    <a:pt x="81" y="60"/>
                    <a:pt x="81" y="60"/>
                    <a:pt x="81" y="60"/>
                  </a:cubicBezTo>
                  <a:cubicBezTo>
                    <a:pt x="81" y="60"/>
                    <a:pt x="81" y="60"/>
                    <a:pt x="81" y="59"/>
                  </a:cubicBezTo>
                  <a:cubicBezTo>
                    <a:pt x="81" y="59"/>
                    <a:pt x="81" y="59"/>
                    <a:pt x="81" y="59"/>
                  </a:cubicBezTo>
                  <a:cubicBezTo>
                    <a:pt x="81" y="59"/>
                    <a:pt x="81" y="59"/>
                    <a:pt x="81" y="59"/>
                  </a:cubicBezTo>
                  <a:cubicBezTo>
                    <a:pt x="80" y="59"/>
                    <a:pt x="80" y="58"/>
                    <a:pt x="81" y="58"/>
                  </a:cubicBezTo>
                  <a:cubicBezTo>
                    <a:pt x="81" y="57"/>
                    <a:pt x="81" y="57"/>
                    <a:pt x="81" y="56"/>
                  </a:cubicBezTo>
                  <a:cubicBezTo>
                    <a:pt x="81" y="55"/>
                    <a:pt x="81" y="55"/>
                    <a:pt x="82" y="54"/>
                  </a:cubicBezTo>
                  <a:cubicBezTo>
                    <a:pt x="82" y="54"/>
                    <a:pt x="82" y="53"/>
                    <a:pt x="83" y="53"/>
                  </a:cubicBezTo>
                  <a:cubicBezTo>
                    <a:pt x="83" y="52"/>
                    <a:pt x="83" y="52"/>
                    <a:pt x="83" y="52"/>
                  </a:cubicBezTo>
                  <a:cubicBezTo>
                    <a:pt x="83" y="52"/>
                    <a:pt x="83" y="51"/>
                    <a:pt x="83" y="51"/>
                  </a:cubicBezTo>
                  <a:cubicBezTo>
                    <a:pt x="83" y="51"/>
                    <a:pt x="83" y="51"/>
                    <a:pt x="82" y="50"/>
                  </a:cubicBezTo>
                  <a:cubicBezTo>
                    <a:pt x="82" y="50"/>
                    <a:pt x="82" y="50"/>
                    <a:pt x="81" y="50"/>
                  </a:cubicBezTo>
                  <a:cubicBezTo>
                    <a:pt x="81" y="49"/>
                    <a:pt x="81" y="49"/>
                    <a:pt x="80" y="49"/>
                  </a:cubicBezTo>
                  <a:cubicBezTo>
                    <a:pt x="80" y="49"/>
                    <a:pt x="80" y="48"/>
                    <a:pt x="79" y="48"/>
                  </a:cubicBezTo>
                  <a:cubicBezTo>
                    <a:pt x="79" y="48"/>
                    <a:pt x="79" y="47"/>
                    <a:pt x="79" y="47"/>
                  </a:cubicBezTo>
                  <a:cubicBezTo>
                    <a:pt x="78" y="47"/>
                    <a:pt x="78" y="46"/>
                    <a:pt x="78" y="46"/>
                  </a:cubicBezTo>
                  <a:cubicBezTo>
                    <a:pt x="78" y="45"/>
                    <a:pt x="78" y="45"/>
                    <a:pt x="78" y="44"/>
                  </a:cubicBezTo>
                  <a:cubicBezTo>
                    <a:pt x="78" y="43"/>
                    <a:pt x="78" y="43"/>
                    <a:pt x="79" y="41"/>
                  </a:cubicBezTo>
                  <a:cubicBezTo>
                    <a:pt x="79" y="40"/>
                    <a:pt x="79" y="39"/>
                    <a:pt x="80" y="38"/>
                  </a:cubicBezTo>
                  <a:cubicBezTo>
                    <a:pt x="80" y="36"/>
                    <a:pt x="81" y="35"/>
                    <a:pt x="82" y="33"/>
                  </a:cubicBezTo>
                  <a:cubicBezTo>
                    <a:pt x="80" y="32"/>
                    <a:pt x="78" y="31"/>
                    <a:pt x="76" y="29"/>
                  </a:cubicBezTo>
                  <a:cubicBezTo>
                    <a:pt x="75" y="28"/>
                    <a:pt x="73" y="27"/>
                    <a:pt x="72" y="26"/>
                  </a:cubicBezTo>
                  <a:cubicBezTo>
                    <a:pt x="71" y="25"/>
                    <a:pt x="70" y="24"/>
                    <a:pt x="69" y="24"/>
                  </a:cubicBezTo>
                  <a:cubicBezTo>
                    <a:pt x="68" y="23"/>
                    <a:pt x="68" y="23"/>
                    <a:pt x="68" y="23"/>
                  </a:cubicBezTo>
                  <a:cubicBezTo>
                    <a:pt x="67" y="23"/>
                    <a:pt x="67" y="23"/>
                    <a:pt x="67" y="23"/>
                  </a:cubicBezTo>
                  <a:cubicBezTo>
                    <a:pt x="68" y="18"/>
                    <a:pt x="68" y="18"/>
                    <a:pt x="68" y="18"/>
                  </a:cubicBezTo>
                  <a:cubicBezTo>
                    <a:pt x="36" y="1"/>
                    <a:pt x="36" y="1"/>
                    <a:pt x="36" y="1"/>
                  </a:cubicBezTo>
                  <a:cubicBezTo>
                    <a:pt x="36" y="2"/>
                    <a:pt x="36" y="3"/>
                    <a:pt x="36" y="4"/>
                  </a:cubicBezTo>
                  <a:cubicBezTo>
                    <a:pt x="36" y="5"/>
                    <a:pt x="35" y="5"/>
                    <a:pt x="35" y="6"/>
                  </a:cubicBezTo>
                  <a:cubicBezTo>
                    <a:pt x="35" y="7"/>
                    <a:pt x="34" y="7"/>
                    <a:pt x="34" y="8"/>
                  </a:cubicBezTo>
                  <a:cubicBezTo>
                    <a:pt x="33" y="8"/>
                    <a:pt x="33" y="9"/>
                    <a:pt x="32" y="9"/>
                  </a:cubicBezTo>
                  <a:cubicBezTo>
                    <a:pt x="32" y="9"/>
                    <a:pt x="32" y="9"/>
                    <a:pt x="32" y="9"/>
                  </a:cubicBezTo>
                  <a:cubicBezTo>
                    <a:pt x="32" y="9"/>
                    <a:pt x="32" y="9"/>
                    <a:pt x="32" y="9"/>
                  </a:cubicBezTo>
                  <a:cubicBezTo>
                    <a:pt x="32" y="10"/>
                    <a:pt x="32" y="10"/>
                    <a:pt x="32" y="10"/>
                  </a:cubicBezTo>
                  <a:cubicBezTo>
                    <a:pt x="32" y="10"/>
                    <a:pt x="32" y="10"/>
                    <a:pt x="32" y="10"/>
                  </a:cubicBezTo>
                  <a:cubicBezTo>
                    <a:pt x="33" y="11"/>
                    <a:pt x="33" y="11"/>
                    <a:pt x="33" y="11"/>
                  </a:cubicBezTo>
                  <a:cubicBezTo>
                    <a:pt x="33" y="11"/>
                    <a:pt x="33" y="11"/>
                    <a:pt x="33" y="12"/>
                  </a:cubicBezTo>
                  <a:cubicBezTo>
                    <a:pt x="33" y="12"/>
                    <a:pt x="34" y="12"/>
                    <a:pt x="34" y="12"/>
                  </a:cubicBezTo>
                  <a:cubicBezTo>
                    <a:pt x="34" y="12"/>
                    <a:pt x="34" y="13"/>
                    <a:pt x="34" y="13"/>
                  </a:cubicBezTo>
                  <a:cubicBezTo>
                    <a:pt x="34" y="13"/>
                    <a:pt x="34" y="13"/>
                    <a:pt x="34" y="13"/>
                  </a:cubicBezTo>
                  <a:cubicBezTo>
                    <a:pt x="34" y="13"/>
                    <a:pt x="34" y="14"/>
                    <a:pt x="34" y="14"/>
                  </a:cubicBezTo>
                  <a:cubicBezTo>
                    <a:pt x="34" y="14"/>
                    <a:pt x="33" y="14"/>
                    <a:pt x="33" y="14"/>
                  </a:cubicBezTo>
                  <a:cubicBezTo>
                    <a:pt x="33" y="14"/>
                    <a:pt x="33" y="14"/>
                    <a:pt x="33" y="14"/>
                  </a:cubicBezTo>
                  <a:cubicBezTo>
                    <a:pt x="33" y="14"/>
                    <a:pt x="33" y="14"/>
                    <a:pt x="33" y="14"/>
                  </a:cubicBezTo>
                  <a:cubicBezTo>
                    <a:pt x="33" y="14"/>
                    <a:pt x="33"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4"/>
                    <a:pt x="30" y="14"/>
                    <a:pt x="30" y="14"/>
                  </a:cubicBezTo>
                  <a:cubicBezTo>
                    <a:pt x="30" y="14"/>
                    <a:pt x="29" y="14"/>
                    <a:pt x="29" y="14"/>
                  </a:cubicBezTo>
                  <a:cubicBezTo>
                    <a:pt x="29" y="14"/>
                    <a:pt x="28" y="14"/>
                    <a:pt x="28" y="14"/>
                  </a:cubicBezTo>
                  <a:cubicBezTo>
                    <a:pt x="27" y="13"/>
                    <a:pt x="27" y="13"/>
                    <a:pt x="26" y="13"/>
                  </a:cubicBezTo>
                  <a:cubicBezTo>
                    <a:pt x="26" y="13"/>
                    <a:pt x="26" y="13"/>
                    <a:pt x="25" y="13"/>
                  </a:cubicBezTo>
                  <a:cubicBezTo>
                    <a:pt x="25" y="13"/>
                    <a:pt x="24" y="13"/>
                    <a:pt x="24" y="13"/>
                  </a:cubicBezTo>
                  <a:cubicBezTo>
                    <a:pt x="23" y="13"/>
                    <a:pt x="23" y="13"/>
                    <a:pt x="22" y="13"/>
                  </a:cubicBezTo>
                  <a:cubicBezTo>
                    <a:pt x="22" y="13"/>
                    <a:pt x="22" y="13"/>
                    <a:pt x="21" y="13"/>
                  </a:cubicBezTo>
                  <a:cubicBezTo>
                    <a:pt x="21" y="13"/>
                    <a:pt x="21"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8" y="13"/>
                    <a:pt x="18" y="13"/>
                  </a:cubicBezTo>
                  <a:cubicBezTo>
                    <a:pt x="18" y="13"/>
                    <a:pt x="18" y="14"/>
                    <a:pt x="18" y="14"/>
                  </a:cubicBezTo>
                  <a:cubicBezTo>
                    <a:pt x="18" y="14"/>
                    <a:pt x="18" y="13"/>
                    <a:pt x="18" y="13"/>
                  </a:cubicBezTo>
                  <a:cubicBezTo>
                    <a:pt x="18" y="13"/>
                    <a:pt x="18" y="13"/>
                    <a:pt x="17" y="13"/>
                  </a:cubicBezTo>
                  <a:cubicBezTo>
                    <a:pt x="17" y="13"/>
                    <a:pt x="17" y="13"/>
                    <a:pt x="17" y="13"/>
                  </a:cubicBezTo>
                  <a:cubicBezTo>
                    <a:pt x="17" y="13"/>
                    <a:pt x="17" y="13"/>
                    <a:pt x="17" y="13"/>
                  </a:cubicBezTo>
                  <a:cubicBezTo>
                    <a:pt x="17" y="12"/>
                    <a:pt x="16" y="12"/>
                    <a:pt x="16" y="11"/>
                  </a:cubicBezTo>
                  <a:cubicBezTo>
                    <a:pt x="16" y="10"/>
                    <a:pt x="16" y="9"/>
                    <a:pt x="16" y="8"/>
                  </a:cubicBezTo>
                  <a:cubicBezTo>
                    <a:pt x="16" y="7"/>
                    <a:pt x="17" y="5"/>
                    <a:pt x="17" y="4"/>
                  </a:cubicBezTo>
                  <a:cubicBezTo>
                    <a:pt x="17" y="3"/>
                    <a:pt x="18" y="2"/>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2" name="Freeform 331">
              <a:extLst>
                <a:ext uri="{FF2B5EF4-FFF2-40B4-BE49-F238E27FC236}">
                  <a16:creationId xmlns:a16="http://schemas.microsoft.com/office/drawing/2014/main" id="{61F74E0C-003D-3941-B1DC-9C55B17A4FB4}"/>
                </a:ext>
              </a:extLst>
            </p:cNvPr>
            <p:cNvSpPr>
              <a:spLocks/>
            </p:cNvSpPr>
            <p:nvPr/>
          </p:nvSpPr>
          <p:spPr bwMode="auto">
            <a:xfrm>
              <a:off x="6319838" y="1981200"/>
              <a:ext cx="158750" cy="160337"/>
            </a:xfrm>
            <a:custGeom>
              <a:avLst/>
              <a:gdLst>
                <a:gd name="T0" fmla="*/ 13 w 94"/>
                <a:gd name="T1" fmla="*/ 1 h 95"/>
                <a:gd name="T2" fmla="*/ 9 w 94"/>
                <a:gd name="T3" fmla="*/ 3 h 95"/>
                <a:gd name="T4" fmla="*/ 12 w 94"/>
                <a:gd name="T5" fmla="*/ 12 h 95"/>
                <a:gd name="T6" fmla="*/ 11 w 94"/>
                <a:gd name="T7" fmla="*/ 12 h 95"/>
                <a:gd name="T8" fmla="*/ 11 w 94"/>
                <a:gd name="T9" fmla="*/ 12 h 95"/>
                <a:gd name="T10" fmla="*/ 9 w 94"/>
                <a:gd name="T11" fmla="*/ 18 h 95"/>
                <a:gd name="T12" fmla="*/ 2 w 94"/>
                <a:gd name="T13" fmla="*/ 30 h 95"/>
                <a:gd name="T14" fmla="*/ 1 w 94"/>
                <a:gd name="T15" fmla="*/ 32 h 95"/>
                <a:gd name="T16" fmla="*/ 10 w 94"/>
                <a:gd name="T17" fmla="*/ 54 h 95"/>
                <a:gd name="T18" fmla="*/ 13 w 94"/>
                <a:gd name="T19" fmla="*/ 64 h 95"/>
                <a:gd name="T20" fmla="*/ 10 w 94"/>
                <a:gd name="T21" fmla="*/ 63 h 95"/>
                <a:gd name="T22" fmla="*/ 8 w 94"/>
                <a:gd name="T23" fmla="*/ 62 h 95"/>
                <a:gd name="T24" fmla="*/ 10 w 94"/>
                <a:gd name="T25" fmla="*/ 66 h 95"/>
                <a:gd name="T26" fmla="*/ 13 w 94"/>
                <a:gd name="T27" fmla="*/ 68 h 95"/>
                <a:gd name="T28" fmla="*/ 14 w 94"/>
                <a:gd name="T29" fmla="*/ 68 h 95"/>
                <a:gd name="T30" fmla="*/ 32 w 94"/>
                <a:gd name="T31" fmla="*/ 76 h 95"/>
                <a:gd name="T32" fmla="*/ 33 w 94"/>
                <a:gd name="T33" fmla="*/ 75 h 95"/>
                <a:gd name="T34" fmla="*/ 15 w 94"/>
                <a:gd name="T35" fmla="*/ 67 h 95"/>
                <a:gd name="T36" fmla="*/ 14 w 94"/>
                <a:gd name="T37" fmla="*/ 63 h 95"/>
                <a:gd name="T38" fmla="*/ 10 w 94"/>
                <a:gd name="T39" fmla="*/ 52 h 95"/>
                <a:gd name="T40" fmla="*/ 9 w 94"/>
                <a:gd name="T41" fmla="*/ 25 h 95"/>
                <a:gd name="T42" fmla="*/ 13 w 94"/>
                <a:gd name="T43" fmla="*/ 12 h 95"/>
                <a:gd name="T44" fmla="*/ 18 w 94"/>
                <a:gd name="T45" fmla="*/ 9 h 95"/>
                <a:gd name="T46" fmla="*/ 22 w 94"/>
                <a:gd name="T47" fmla="*/ 14 h 95"/>
                <a:gd name="T48" fmla="*/ 34 w 94"/>
                <a:gd name="T49" fmla="*/ 15 h 95"/>
                <a:gd name="T50" fmla="*/ 34 w 94"/>
                <a:gd name="T51" fmla="*/ 11 h 95"/>
                <a:gd name="T52" fmla="*/ 74 w 94"/>
                <a:gd name="T53" fmla="*/ 27 h 95"/>
                <a:gd name="T54" fmla="*/ 85 w 94"/>
                <a:gd name="T55" fmla="*/ 52 h 95"/>
                <a:gd name="T56" fmla="*/ 84 w 94"/>
                <a:gd name="T57" fmla="*/ 63 h 95"/>
                <a:gd name="T58" fmla="*/ 88 w 94"/>
                <a:gd name="T59" fmla="*/ 78 h 95"/>
                <a:gd name="T60" fmla="*/ 84 w 94"/>
                <a:gd name="T61" fmla="*/ 89 h 95"/>
                <a:gd name="T62" fmla="*/ 78 w 94"/>
                <a:gd name="T63" fmla="*/ 90 h 95"/>
                <a:gd name="T64" fmla="*/ 74 w 94"/>
                <a:gd name="T65" fmla="*/ 89 h 95"/>
                <a:gd name="T66" fmla="*/ 67 w 94"/>
                <a:gd name="T67" fmla="*/ 93 h 95"/>
                <a:gd name="T68" fmla="*/ 60 w 94"/>
                <a:gd name="T69" fmla="*/ 94 h 95"/>
                <a:gd name="T70" fmla="*/ 55 w 94"/>
                <a:gd name="T71" fmla="*/ 92 h 95"/>
                <a:gd name="T72" fmla="*/ 49 w 94"/>
                <a:gd name="T73" fmla="*/ 93 h 95"/>
                <a:gd name="T74" fmla="*/ 39 w 94"/>
                <a:gd name="T75" fmla="*/ 75 h 95"/>
                <a:gd name="T76" fmla="*/ 35 w 94"/>
                <a:gd name="T77" fmla="*/ 75 h 95"/>
                <a:gd name="T78" fmla="*/ 41 w 94"/>
                <a:gd name="T79" fmla="*/ 76 h 95"/>
                <a:gd name="T80" fmla="*/ 51 w 94"/>
                <a:gd name="T81" fmla="*/ 94 h 95"/>
                <a:gd name="T82" fmla="*/ 53 w 94"/>
                <a:gd name="T83" fmla="*/ 93 h 95"/>
                <a:gd name="T84" fmla="*/ 57 w 94"/>
                <a:gd name="T85" fmla="*/ 94 h 95"/>
                <a:gd name="T86" fmla="*/ 66 w 94"/>
                <a:gd name="T87" fmla="*/ 94 h 95"/>
                <a:gd name="T88" fmla="*/ 72 w 94"/>
                <a:gd name="T89" fmla="*/ 93 h 95"/>
                <a:gd name="T90" fmla="*/ 75 w 94"/>
                <a:gd name="T91" fmla="*/ 91 h 95"/>
                <a:gd name="T92" fmla="*/ 82 w 94"/>
                <a:gd name="T93" fmla="*/ 90 h 95"/>
                <a:gd name="T94" fmla="*/ 85 w 94"/>
                <a:gd name="T95" fmla="*/ 89 h 95"/>
                <a:gd name="T96" fmla="*/ 85 w 94"/>
                <a:gd name="T97" fmla="*/ 89 h 95"/>
                <a:gd name="T98" fmla="*/ 85 w 94"/>
                <a:gd name="T99" fmla="*/ 89 h 95"/>
                <a:gd name="T100" fmla="*/ 94 w 94"/>
                <a:gd name="T101" fmla="*/ 84 h 95"/>
                <a:gd name="T102" fmla="*/ 88 w 94"/>
                <a:gd name="T103" fmla="*/ 74 h 95"/>
                <a:gd name="T104" fmla="*/ 84 w 94"/>
                <a:gd name="T105" fmla="*/ 60 h 95"/>
                <a:gd name="T106" fmla="*/ 81 w 94"/>
                <a:gd name="T107" fmla="*/ 48 h 95"/>
                <a:gd name="T108" fmla="*/ 83 w 94"/>
                <a:gd name="T109" fmla="*/ 32 h 95"/>
                <a:gd name="T110" fmla="*/ 38 w 94"/>
                <a:gd name="T111" fmla="*/ 1 h 95"/>
                <a:gd name="T112" fmla="*/ 33 w 94"/>
                <a:gd name="T113" fmla="*/ 10 h 95"/>
                <a:gd name="T114" fmla="*/ 34 w 94"/>
                <a:gd name="T115" fmla="*/ 14 h 95"/>
                <a:gd name="T116" fmla="*/ 21 w 94"/>
                <a:gd name="T117" fmla="*/ 13 h 95"/>
                <a:gd name="T118" fmla="*/ 21 w 94"/>
                <a:gd name="T119"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95">
                  <a:moveTo>
                    <a:pt x="21" y="0"/>
                  </a:moveTo>
                  <a:cubicBezTo>
                    <a:pt x="14" y="1"/>
                    <a:pt x="14" y="1"/>
                    <a:pt x="14" y="1"/>
                  </a:cubicBezTo>
                  <a:cubicBezTo>
                    <a:pt x="14" y="1"/>
                    <a:pt x="14" y="1"/>
                    <a:pt x="14" y="1"/>
                  </a:cubicBezTo>
                  <a:cubicBezTo>
                    <a:pt x="14" y="1"/>
                    <a:pt x="14" y="1"/>
                    <a:pt x="14" y="1"/>
                  </a:cubicBezTo>
                  <a:cubicBezTo>
                    <a:pt x="14" y="1"/>
                    <a:pt x="14" y="1"/>
                    <a:pt x="14" y="1"/>
                  </a:cubicBezTo>
                  <a:cubicBezTo>
                    <a:pt x="14" y="1"/>
                    <a:pt x="14"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2" y="1"/>
                    <a:pt x="11" y="2"/>
                    <a:pt x="11" y="2"/>
                  </a:cubicBezTo>
                  <a:cubicBezTo>
                    <a:pt x="10" y="2"/>
                    <a:pt x="10" y="2"/>
                    <a:pt x="9" y="2"/>
                  </a:cubicBezTo>
                  <a:cubicBezTo>
                    <a:pt x="9" y="2"/>
                    <a:pt x="9" y="2"/>
                    <a:pt x="9" y="2"/>
                  </a:cubicBezTo>
                  <a:cubicBezTo>
                    <a:pt x="9" y="3"/>
                    <a:pt x="9" y="3"/>
                    <a:pt x="9" y="3"/>
                  </a:cubicBezTo>
                  <a:cubicBezTo>
                    <a:pt x="9" y="3"/>
                    <a:pt x="9" y="3"/>
                    <a:pt x="9" y="3"/>
                  </a:cubicBezTo>
                  <a:cubicBezTo>
                    <a:pt x="11" y="6"/>
                    <a:pt x="11" y="6"/>
                    <a:pt x="11" y="6"/>
                  </a:cubicBezTo>
                  <a:cubicBezTo>
                    <a:pt x="11" y="6"/>
                    <a:pt x="11" y="7"/>
                    <a:pt x="11" y="7"/>
                  </a:cubicBezTo>
                  <a:cubicBezTo>
                    <a:pt x="11" y="7"/>
                    <a:pt x="11" y="8"/>
                    <a:pt x="11" y="8"/>
                  </a:cubicBezTo>
                  <a:cubicBezTo>
                    <a:pt x="11" y="9"/>
                    <a:pt x="12" y="9"/>
                    <a:pt x="12" y="10"/>
                  </a:cubicBezTo>
                  <a:cubicBezTo>
                    <a:pt x="12" y="10"/>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3"/>
                    <a:pt x="11" y="13"/>
                  </a:cubicBezTo>
                  <a:cubicBezTo>
                    <a:pt x="11" y="13"/>
                    <a:pt x="10" y="13"/>
                    <a:pt x="10" y="13"/>
                  </a:cubicBezTo>
                  <a:cubicBezTo>
                    <a:pt x="10" y="13"/>
                    <a:pt x="10" y="13"/>
                    <a:pt x="10" y="13"/>
                  </a:cubicBezTo>
                  <a:cubicBezTo>
                    <a:pt x="9" y="13"/>
                    <a:pt x="9" y="13"/>
                    <a:pt x="9" y="13"/>
                  </a:cubicBezTo>
                  <a:cubicBezTo>
                    <a:pt x="8" y="13"/>
                    <a:pt x="8" y="13"/>
                    <a:pt x="8" y="13"/>
                  </a:cubicBezTo>
                  <a:cubicBezTo>
                    <a:pt x="9" y="14"/>
                    <a:pt x="9" y="14"/>
                    <a:pt x="9" y="14"/>
                  </a:cubicBezTo>
                  <a:cubicBezTo>
                    <a:pt x="9" y="14"/>
                    <a:pt x="9" y="15"/>
                    <a:pt x="9" y="15"/>
                  </a:cubicBezTo>
                  <a:cubicBezTo>
                    <a:pt x="9" y="16"/>
                    <a:pt x="9" y="16"/>
                    <a:pt x="9" y="17"/>
                  </a:cubicBezTo>
                  <a:cubicBezTo>
                    <a:pt x="9" y="17"/>
                    <a:pt x="9" y="17"/>
                    <a:pt x="9" y="18"/>
                  </a:cubicBezTo>
                  <a:cubicBezTo>
                    <a:pt x="9" y="18"/>
                    <a:pt x="9" y="18"/>
                    <a:pt x="9" y="18"/>
                  </a:cubicBezTo>
                  <a:cubicBezTo>
                    <a:pt x="9" y="18"/>
                    <a:pt x="9" y="18"/>
                    <a:pt x="9" y="18"/>
                  </a:cubicBezTo>
                  <a:cubicBezTo>
                    <a:pt x="11" y="19"/>
                    <a:pt x="11" y="19"/>
                    <a:pt x="11" y="19"/>
                  </a:cubicBezTo>
                  <a:cubicBezTo>
                    <a:pt x="10" y="20"/>
                    <a:pt x="10" y="21"/>
                    <a:pt x="9" y="22"/>
                  </a:cubicBezTo>
                  <a:cubicBezTo>
                    <a:pt x="9" y="23"/>
                    <a:pt x="8" y="24"/>
                    <a:pt x="8" y="25"/>
                  </a:cubicBezTo>
                  <a:cubicBezTo>
                    <a:pt x="7" y="26"/>
                    <a:pt x="6" y="27"/>
                    <a:pt x="6" y="28"/>
                  </a:cubicBezTo>
                  <a:cubicBezTo>
                    <a:pt x="5" y="28"/>
                    <a:pt x="5" y="29"/>
                    <a:pt x="4" y="29"/>
                  </a:cubicBezTo>
                  <a:cubicBezTo>
                    <a:pt x="4" y="29"/>
                    <a:pt x="4" y="29"/>
                    <a:pt x="4" y="29"/>
                  </a:cubicBezTo>
                  <a:cubicBezTo>
                    <a:pt x="4" y="29"/>
                    <a:pt x="4" y="29"/>
                    <a:pt x="3" y="29"/>
                  </a:cubicBezTo>
                  <a:cubicBezTo>
                    <a:pt x="3" y="29"/>
                    <a:pt x="3" y="30"/>
                    <a:pt x="3" y="30"/>
                  </a:cubicBezTo>
                  <a:cubicBezTo>
                    <a:pt x="2" y="30"/>
                    <a:pt x="2" y="30"/>
                    <a:pt x="2" y="30"/>
                  </a:cubicBezTo>
                  <a:cubicBezTo>
                    <a:pt x="2" y="30"/>
                    <a:pt x="2" y="30"/>
                    <a:pt x="2" y="30"/>
                  </a:cubicBezTo>
                  <a:cubicBezTo>
                    <a:pt x="2" y="30"/>
                    <a:pt x="2" y="30"/>
                    <a:pt x="2" y="30"/>
                  </a:cubicBezTo>
                  <a:cubicBezTo>
                    <a:pt x="1" y="30"/>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1"/>
                    <a:pt x="0" y="31"/>
                    <a:pt x="0" y="31"/>
                  </a:cubicBezTo>
                  <a:cubicBezTo>
                    <a:pt x="0" y="31"/>
                    <a:pt x="0" y="31"/>
                    <a:pt x="0"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4"/>
                    <a:pt x="1" y="36"/>
                    <a:pt x="2" y="37"/>
                  </a:cubicBezTo>
                  <a:cubicBezTo>
                    <a:pt x="2" y="39"/>
                    <a:pt x="3" y="41"/>
                    <a:pt x="3" y="42"/>
                  </a:cubicBezTo>
                  <a:cubicBezTo>
                    <a:pt x="3" y="43"/>
                    <a:pt x="4" y="45"/>
                    <a:pt x="4" y="46"/>
                  </a:cubicBezTo>
                  <a:cubicBezTo>
                    <a:pt x="5" y="47"/>
                    <a:pt x="5" y="47"/>
                    <a:pt x="6" y="48"/>
                  </a:cubicBezTo>
                  <a:cubicBezTo>
                    <a:pt x="7" y="49"/>
                    <a:pt x="7" y="49"/>
                    <a:pt x="8" y="50"/>
                  </a:cubicBezTo>
                  <a:cubicBezTo>
                    <a:pt x="8" y="51"/>
                    <a:pt x="9" y="52"/>
                    <a:pt x="9" y="52"/>
                  </a:cubicBezTo>
                  <a:cubicBezTo>
                    <a:pt x="9" y="53"/>
                    <a:pt x="9" y="54"/>
                    <a:pt x="10" y="54"/>
                  </a:cubicBezTo>
                  <a:cubicBezTo>
                    <a:pt x="10" y="55"/>
                    <a:pt x="10" y="56"/>
                    <a:pt x="10" y="56"/>
                  </a:cubicBezTo>
                  <a:cubicBezTo>
                    <a:pt x="10" y="56"/>
                    <a:pt x="10" y="57"/>
                    <a:pt x="10" y="57"/>
                  </a:cubicBezTo>
                  <a:cubicBezTo>
                    <a:pt x="10" y="57"/>
                    <a:pt x="10" y="57"/>
                    <a:pt x="10" y="58"/>
                  </a:cubicBezTo>
                  <a:cubicBezTo>
                    <a:pt x="10" y="58"/>
                    <a:pt x="10" y="58"/>
                    <a:pt x="10" y="58"/>
                  </a:cubicBezTo>
                  <a:cubicBezTo>
                    <a:pt x="10" y="59"/>
                    <a:pt x="10" y="59"/>
                    <a:pt x="10" y="59"/>
                  </a:cubicBezTo>
                  <a:cubicBezTo>
                    <a:pt x="11" y="59"/>
                    <a:pt x="11" y="59"/>
                    <a:pt x="11" y="60"/>
                  </a:cubicBezTo>
                  <a:cubicBezTo>
                    <a:pt x="11" y="60"/>
                    <a:pt x="11" y="60"/>
                    <a:pt x="11" y="60"/>
                  </a:cubicBezTo>
                  <a:cubicBezTo>
                    <a:pt x="11" y="61"/>
                    <a:pt x="11" y="61"/>
                    <a:pt x="12" y="61"/>
                  </a:cubicBezTo>
                  <a:cubicBezTo>
                    <a:pt x="12" y="61"/>
                    <a:pt x="12" y="61"/>
                    <a:pt x="12" y="62"/>
                  </a:cubicBezTo>
                  <a:cubicBezTo>
                    <a:pt x="12" y="62"/>
                    <a:pt x="12" y="62"/>
                    <a:pt x="13" y="63"/>
                  </a:cubicBezTo>
                  <a:cubicBezTo>
                    <a:pt x="13" y="63"/>
                    <a:pt x="13" y="63"/>
                    <a:pt x="13" y="63"/>
                  </a:cubicBezTo>
                  <a:cubicBezTo>
                    <a:pt x="13" y="64"/>
                    <a:pt x="13" y="64"/>
                    <a:pt x="13" y="64"/>
                  </a:cubicBezTo>
                  <a:cubicBezTo>
                    <a:pt x="13" y="64"/>
                    <a:pt x="13" y="64"/>
                    <a:pt x="13" y="65"/>
                  </a:cubicBezTo>
                  <a:cubicBezTo>
                    <a:pt x="13" y="65"/>
                    <a:pt x="13" y="65"/>
                    <a:pt x="13" y="65"/>
                  </a:cubicBezTo>
                  <a:cubicBezTo>
                    <a:pt x="13" y="65"/>
                    <a:pt x="13" y="65"/>
                    <a:pt x="13" y="65"/>
                  </a:cubicBezTo>
                  <a:cubicBezTo>
                    <a:pt x="13" y="65"/>
                    <a:pt x="13" y="65"/>
                    <a:pt x="13" y="65"/>
                  </a:cubicBezTo>
                  <a:cubicBezTo>
                    <a:pt x="13" y="65"/>
                    <a:pt x="13" y="65"/>
                    <a:pt x="13" y="65"/>
                  </a:cubicBezTo>
                  <a:cubicBezTo>
                    <a:pt x="13" y="65"/>
                    <a:pt x="13" y="65"/>
                    <a:pt x="13" y="65"/>
                  </a:cubicBezTo>
                  <a:cubicBezTo>
                    <a:pt x="13" y="65"/>
                    <a:pt x="13" y="65"/>
                    <a:pt x="13" y="65"/>
                  </a:cubicBezTo>
                  <a:cubicBezTo>
                    <a:pt x="13" y="65"/>
                    <a:pt x="12" y="65"/>
                    <a:pt x="12" y="65"/>
                  </a:cubicBezTo>
                  <a:cubicBezTo>
                    <a:pt x="12" y="65"/>
                    <a:pt x="12" y="65"/>
                    <a:pt x="12" y="65"/>
                  </a:cubicBezTo>
                  <a:cubicBezTo>
                    <a:pt x="12" y="65"/>
                    <a:pt x="12" y="65"/>
                    <a:pt x="11" y="65"/>
                  </a:cubicBezTo>
                  <a:cubicBezTo>
                    <a:pt x="11" y="65"/>
                    <a:pt x="11" y="64"/>
                    <a:pt x="10" y="64"/>
                  </a:cubicBezTo>
                  <a:cubicBezTo>
                    <a:pt x="10" y="64"/>
                    <a:pt x="10" y="63"/>
                    <a:pt x="10" y="63"/>
                  </a:cubicBezTo>
                  <a:cubicBezTo>
                    <a:pt x="9" y="63"/>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8" y="62"/>
                    <a:pt x="8" y="62"/>
                    <a:pt x="8" y="62"/>
                  </a:cubicBezTo>
                  <a:cubicBezTo>
                    <a:pt x="8" y="62"/>
                    <a:pt x="8" y="62"/>
                    <a:pt x="8" y="62"/>
                  </a:cubicBezTo>
                  <a:cubicBezTo>
                    <a:pt x="8" y="62"/>
                    <a:pt x="8" y="62"/>
                    <a:pt x="7" y="63"/>
                  </a:cubicBezTo>
                  <a:cubicBezTo>
                    <a:pt x="7" y="63"/>
                    <a:pt x="7" y="63"/>
                    <a:pt x="7" y="63"/>
                  </a:cubicBezTo>
                  <a:cubicBezTo>
                    <a:pt x="7" y="63"/>
                    <a:pt x="7" y="63"/>
                    <a:pt x="7" y="63"/>
                  </a:cubicBezTo>
                  <a:cubicBezTo>
                    <a:pt x="7" y="63"/>
                    <a:pt x="7" y="63"/>
                    <a:pt x="7" y="63"/>
                  </a:cubicBezTo>
                  <a:cubicBezTo>
                    <a:pt x="7" y="64"/>
                    <a:pt x="7" y="64"/>
                    <a:pt x="7" y="64"/>
                  </a:cubicBezTo>
                  <a:cubicBezTo>
                    <a:pt x="7" y="64"/>
                    <a:pt x="7" y="64"/>
                    <a:pt x="7" y="64"/>
                  </a:cubicBezTo>
                  <a:cubicBezTo>
                    <a:pt x="7" y="64"/>
                    <a:pt x="7" y="64"/>
                    <a:pt x="7" y="64"/>
                  </a:cubicBezTo>
                  <a:cubicBezTo>
                    <a:pt x="7" y="64"/>
                    <a:pt x="7" y="64"/>
                    <a:pt x="7" y="64"/>
                  </a:cubicBezTo>
                  <a:cubicBezTo>
                    <a:pt x="7" y="64"/>
                    <a:pt x="7" y="64"/>
                    <a:pt x="7" y="64"/>
                  </a:cubicBezTo>
                  <a:cubicBezTo>
                    <a:pt x="7" y="64"/>
                    <a:pt x="7" y="64"/>
                    <a:pt x="7" y="64"/>
                  </a:cubicBezTo>
                  <a:cubicBezTo>
                    <a:pt x="8" y="65"/>
                    <a:pt x="9" y="65"/>
                    <a:pt x="10" y="66"/>
                  </a:cubicBezTo>
                  <a:cubicBezTo>
                    <a:pt x="10" y="66"/>
                    <a:pt x="11" y="67"/>
                    <a:pt x="11" y="67"/>
                  </a:cubicBezTo>
                  <a:cubicBezTo>
                    <a:pt x="12" y="67"/>
                    <a:pt x="12" y="67"/>
                    <a:pt x="12" y="67"/>
                  </a:cubicBezTo>
                  <a:cubicBezTo>
                    <a:pt x="13" y="67"/>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4" y="68"/>
                    <a:pt x="14" y="68"/>
                    <a:pt x="14" y="68"/>
                  </a:cubicBezTo>
                  <a:cubicBezTo>
                    <a:pt x="14" y="68"/>
                    <a:pt x="14" y="68"/>
                    <a:pt x="14" y="68"/>
                  </a:cubicBezTo>
                  <a:cubicBezTo>
                    <a:pt x="15" y="68"/>
                    <a:pt x="15" y="68"/>
                    <a:pt x="16" y="68"/>
                  </a:cubicBezTo>
                  <a:cubicBezTo>
                    <a:pt x="16" y="68"/>
                    <a:pt x="16" y="68"/>
                    <a:pt x="17" y="69"/>
                  </a:cubicBezTo>
                  <a:cubicBezTo>
                    <a:pt x="17" y="69"/>
                    <a:pt x="17" y="69"/>
                    <a:pt x="18" y="69"/>
                  </a:cubicBezTo>
                  <a:cubicBezTo>
                    <a:pt x="18" y="69"/>
                    <a:pt x="18" y="70"/>
                    <a:pt x="19" y="70"/>
                  </a:cubicBezTo>
                  <a:cubicBezTo>
                    <a:pt x="19" y="70"/>
                    <a:pt x="19" y="70"/>
                    <a:pt x="20" y="70"/>
                  </a:cubicBezTo>
                  <a:cubicBezTo>
                    <a:pt x="20" y="70"/>
                    <a:pt x="20" y="70"/>
                    <a:pt x="21" y="70"/>
                  </a:cubicBezTo>
                  <a:cubicBezTo>
                    <a:pt x="21" y="71"/>
                    <a:pt x="21" y="71"/>
                    <a:pt x="21" y="71"/>
                  </a:cubicBezTo>
                  <a:cubicBezTo>
                    <a:pt x="22" y="71"/>
                    <a:pt x="23" y="71"/>
                    <a:pt x="24" y="71"/>
                  </a:cubicBezTo>
                  <a:cubicBezTo>
                    <a:pt x="25" y="72"/>
                    <a:pt x="26" y="72"/>
                    <a:pt x="27" y="73"/>
                  </a:cubicBezTo>
                  <a:cubicBezTo>
                    <a:pt x="28" y="73"/>
                    <a:pt x="29" y="74"/>
                    <a:pt x="30" y="74"/>
                  </a:cubicBezTo>
                  <a:cubicBezTo>
                    <a:pt x="31" y="75"/>
                    <a:pt x="32" y="75"/>
                    <a:pt x="32" y="75"/>
                  </a:cubicBezTo>
                  <a:cubicBezTo>
                    <a:pt x="32" y="76"/>
                    <a:pt x="32" y="76"/>
                    <a:pt x="32" y="76"/>
                  </a:cubicBezTo>
                  <a:cubicBezTo>
                    <a:pt x="33" y="76"/>
                    <a:pt x="33" y="76"/>
                    <a:pt x="33" y="76"/>
                  </a:cubicBezTo>
                  <a:cubicBezTo>
                    <a:pt x="33" y="76"/>
                    <a:pt x="33" y="76"/>
                    <a:pt x="33" y="76"/>
                  </a:cubicBezTo>
                  <a:cubicBezTo>
                    <a:pt x="33" y="76"/>
                    <a:pt x="33" y="76"/>
                    <a:pt x="33" y="76"/>
                  </a:cubicBezTo>
                  <a:cubicBezTo>
                    <a:pt x="33" y="76"/>
                    <a:pt x="33" y="76"/>
                    <a:pt x="33" y="76"/>
                  </a:cubicBezTo>
                  <a:cubicBezTo>
                    <a:pt x="32" y="76"/>
                    <a:pt x="32" y="76"/>
                    <a:pt x="32" y="76"/>
                  </a:cubicBezTo>
                  <a:cubicBezTo>
                    <a:pt x="32" y="76"/>
                    <a:pt x="32" y="76"/>
                    <a:pt x="32" y="76"/>
                  </a:cubicBezTo>
                  <a:cubicBezTo>
                    <a:pt x="32" y="75"/>
                    <a:pt x="32" y="75"/>
                    <a:pt x="32" y="75"/>
                  </a:cubicBezTo>
                  <a:cubicBezTo>
                    <a:pt x="33" y="75"/>
                    <a:pt x="33" y="75"/>
                    <a:pt x="33" y="75"/>
                  </a:cubicBezTo>
                  <a:cubicBezTo>
                    <a:pt x="33" y="75"/>
                    <a:pt x="33" y="75"/>
                    <a:pt x="33" y="75"/>
                  </a:cubicBezTo>
                  <a:cubicBezTo>
                    <a:pt x="33" y="75"/>
                    <a:pt x="33" y="75"/>
                    <a:pt x="33" y="75"/>
                  </a:cubicBezTo>
                  <a:cubicBezTo>
                    <a:pt x="33" y="75"/>
                    <a:pt x="33" y="75"/>
                    <a:pt x="33" y="75"/>
                  </a:cubicBezTo>
                  <a:cubicBezTo>
                    <a:pt x="33" y="75"/>
                    <a:pt x="33" y="75"/>
                    <a:pt x="33" y="75"/>
                  </a:cubicBezTo>
                  <a:cubicBezTo>
                    <a:pt x="33" y="75"/>
                    <a:pt x="33" y="75"/>
                    <a:pt x="33" y="75"/>
                  </a:cubicBezTo>
                  <a:cubicBezTo>
                    <a:pt x="32" y="74"/>
                    <a:pt x="32" y="74"/>
                    <a:pt x="31" y="73"/>
                  </a:cubicBezTo>
                  <a:cubicBezTo>
                    <a:pt x="30" y="73"/>
                    <a:pt x="29" y="72"/>
                    <a:pt x="27" y="72"/>
                  </a:cubicBezTo>
                  <a:cubicBezTo>
                    <a:pt x="26" y="71"/>
                    <a:pt x="25" y="71"/>
                    <a:pt x="24" y="70"/>
                  </a:cubicBezTo>
                  <a:cubicBezTo>
                    <a:pt x="23" y="70"/>
                    <a:pt x="22" y="70"/>
                    <a:pt x="21" y="70"/>
                  </a:cubicBezTo>
                  <a:cubicBezTo>
                    <a:pt x="21" y="70"/>
                    <a:pt x="21" y="70"/>
                    <a:pt x="21" y="70"/>
                  </a:cubicBezTo>
                  <a:cubicBezTo>
                    <a:pt x="21" y="69"/>
                    <a:pt x="20" y="69"/>
                    <a:pt x="20" y="69"/>
                  </a:cubicBezTo>
                  <a:cubicBezTo>
                    <a:pt x="20" y="69"/>
                    <a:pt x="19" y="69"/>
                    <a:pt x="19" y="69"/>
                  </a:cubicBezTo>
                  <a:cubicBezTo>
                    <a:pt x="19" y="69"/>
                    <a:pt x="19" y="68"/>
                    <a:pt x="18" y="68"/>
                  </a:cubicBezTo>
                  <a:cubicBezTo>
                    <a:pt x="18" y="68"/>
                    <a:pt x="17" y="68"/>
                    <a:pt x="17" y="68"/>
                  </a:cubicBezTo>
                  <a:cubicBezTo>
                    <a:pt x="17" y="68"/>
                    <a:pt x="16" y="67"/>
                    <a:pt x="16" y="67"/>
                  </a:cubicBezTo>
                  <a:cubicBezTo>
                    <a:pt x="15" y="67"/>
                    <a:pt x="15" y="67"/>
                    <a:pt x="15" y="67"/>
                  </a:cubicBezTo>
                  <a:cubicBezTo>
                    <a:pt x="14" y="67"/>
                    <a:pt x="14" y="67"/>
                    <a:pt x="14" y="67"/>
                  </a:cubicBezTo>
                  <a:cubicBezTo>
                    <a:pt x="14" y="67"/>
                    <a:pt x="13" y="67"/>
                    <a:pt x="13" y="67"/>
                  </a:cubicBezTo>
                  <a:cubicBezTo>
                    <a:pt x="13" y="67"/>
                    <a:pt x="13" y="67"/>
                    <a:pt x="13" y="67"/>
                  </a:cubicBezTo>
                  <a:cubicBezTo>
                    <a:pt x="13" y="67"/>
                    <a:pt x="13" y="67"/>
                    <a:pt x="13" y="66"/>
                  </a:cubicBezTo>
                  <a:cubicBezTo>
                    <a:pt x="13" y="66"/>
                    <a:pt x="12" y="66"/>
                    <a:pt x="12" y="66"/>
                  </a:cubicBezTo>
                  <a:cubicBezTo>
                    <a:pt x="13" y="66"/>
                    <a:pt x="13" y="66"/>
                    <a:pt x="13" y="66"/>
                  </a:cubicBezTo>
                  <a:cubicBezTo>
                    <a:pt x="13" y="66"/>
                    <a:pt x="14" y="66"/>
                    <a:pt x="14" y="66"/>
                  </a:cubicBezTo>
                  <a:cubicBezTo>
                    <a:pt x="14" y="66"/>
                    <a:pt x="14" y="66"/>
                    <a:pt x="14" y="66"/>
                  </a:cubicBezTo>
                  <a:cubicBezTo>
                    <a:pt x="14" y="65"/>
                    <a:pt x="14" y="65"/>
                    <a:pt x="14" y="65"/>
                  </a:cubicBezTo>
                  <a:cubicBezTo>
                    <a:pt x="14" y="65"/>
                    <a:pt x="14" y="65"/>
                    <a:pt x="14" y="65"/>
                  </a:cubicBezTo>
                  <a:cubicBezTo>
                    <a:pt x="14" y="65"/>
                    <a:pt x="14" y="64"/>
                    <a:pt x="14" y="64"/>
                  </a:cubicBezTo>
                  <a:cubicBezTo>
                    <a:pt x="14" y="64"/>
                    <a:pt x="14" y="63"/>
                    <a:pt x="14" y="63"/>
                  </a:cubicBezTo>
                  <a:cubicBezTo>
                    <a:pt x="14" y="63"/>
                    <a:pt x="14" y="62"/>
                    <a:pt x="14" y="62"/>
                  </a:cubicBezTo>
                  <a:cubicBezTo>
                    <a:pt x="13" y="62"/>
                    <a:pt x="13" y="61"/>
                    <a:pt x="13" y="61"/>
                  </a:cubicBezTo>
                  <a:cubicBezTo>
                    <a:pt x="13" y="61"/>
                    <a:pt x="13" y="61"/>
                    <a:pt x="12" y="61"/>
                  </a:cubicBezTo>
                  <a:cubicBezTo>
                    <a:pt x="12" y="60"/>
                    <a:pt x="12" y="60"/>
                    <a:pt x="12" y="60"/>
                  </a:cubicBezTo>
                  <a:cubicBezTo>
                    <a:pt x="12" y="60"/>
                    <a:pt x="12" y="59"/>
                    <a:pt x="12" y="59"/>
                  </a:cubicBezTo>
                  <a:cubicBezTo>
                    <a:pt x="12" y="59"/>
                    <a:pt x="11" y="59"/>
                    <a:pt x="11" y="59"/>
                  </a:cubicBezTo>
                  <a:cubicBezTo>
                    <a:pt x="11" y="58"/>
                    <a:pt x="11" y="58"/>
                    <a:pt x="11" y="58"/>
                  </a:cubicBezTo>
                  <a:cubicBezTo>
                    <a:pt x="11" y="58"/>
                    <a:pt x="11" y="58"/>
                    <a:pt x="11" y="57"/>
                  </a:cubicBezTo>
                  <a:cubicBezTo>
                    <a:pt x="11" y="57"/>
                    <a:pt x="11" y="57"/>
                    <a:pt x="11" y="57"/>
                  </a:cubicBezTo>
                  <a:cubicBezTo>
                    <a:pt x="11" y="57"/>
                    <a:pt x="11" y="56"/>
                    <a:pt x="11" y="56"/>
                  </a:cubicBezTo>
                  <a:cubicBezTo>
                    <a:pt x="11" y="55"/>
                    <a:pt x="11" y="55"/>
                    <a:pt x="10" y="54"/>
                  </a:cubicBezTo>
                  <a:cubicBezTo>
                    <a:pt x="10" y="53"/>
                    <a:pt x="10" y="53"/>
                    <a:pt x="10" y="52"/>
                  </a:cubicBezTo>
                  <a:cubicBezTo>
                    <a:pt x="10" y="51"/>
                    <a:pt x="9" y="50"/>
                    <a:pt x="9" y="50"/>
                  </a:cubicBezTo>
                  <a:cubicBezTo>
                    <a:pt x="8" y="49"/>
                    <a:pt x="7" y="48"/>
                    <a:pt x="7" y="47"/>
                  </a:cubicBezTo>
                  <a:cubicBezTo>
                    <a:pt x="6" y="47"/>
                    <a:pt x="6" y="46"/>
                    <a:pt x="5" y="45"/>
                  </a:cubicBezTo>
                  <a:cubicBezTo>
                    <a:pt x="5" y="44"/>
                    <a:pt x="4" y="42"/>
                    <a:pt x="4" y="41"/>
                  </a:cubicBezTo>
                  <a:cubicBezTo>
                    <a:pt x="3" y="39"/>
                    <a:pt x="3" y="38"/>
                    <a:pt x="3" y="36"/>
                  </a:cubicBezTo>
                  <a:cubicBezTo>
                    <a:pt x="2" y="35"/>
                    <a:pt x="2" y="33"/>
                    <a:pt x="2" y="32"/>
                  </a:cubicBezTo>
                  <a:cubicBezTo>
                    <a:pt x="2" y="31"/>
                    <a:pt x="3" y="31"/>
                    <a:pt x="3" y="31"/>
                  </a:cubicBezTo>
                  <a:cubicBezTo>
                    <a:pt x="3" y="31"/>
                    <a:pt x="4" y="30"/>
                    <a:pt x="4" y="30"/>
                  </a:cubicBezTo>
                  <a:cubicBezTo>
                    <a:pt x="4" y="30"/>
                    <a:pt x="4" y="30"/>
                    <a:pt x="5" y="30"/>
                  </a:cubicBezTo>
                  <a:cubicBezTo>
                    <a:pt x="5" y="30"/>
                    <a:pt x="5" y="30"/>
                    <a:pt x="5" y="30"/>
                  </a:cubicBezTo>
                  <a:cubicBezTo>
                    <a:pt x="5" y="29"/>
                    <a:pt x="6" y="29"/>
                    <a:pt x="7" y="28"/>
                  </a:cubicBezTo>
                  <a:cubicBezTo>
                    <a:pt x="8" y="27"/>
                    <a:pt x="8" y="26"/>
                    <a:pt x="9" y="25"/>
                  </a:cubicBezTo>
                  <a:cubicBezTo>
                    <a:pt x="10" y="23"/>
                    <a:pt x="10" y="22"/>
                    <a:pt x="11" y="21"/>
                  </a:cubicBezTo>
                  <a:cubicBezTo>
                    <a:pt x="12" y="20"/>
                    <a:pt x="12" y="20"/>
                    <a:pt x="12" y="19"/>
                  </a:cubicBezTo>
                  <a:cubicBezTo>
                    <a:pt x="12" y="19"/>
                    <a:pt x="12" y="19"/>
                    <a:pt x="12" y="19"/>
                  </a:cubicBezTo>
                  <a:cubicBezTo>
                    <a:pt x="10" y="18"/>
                    <a:pt x="10" y="18"/>
                    <a:pt x="10" y="18"/>
                  </a:cubicBezTo>
                  <a:cubicBezTo>
                    <a:pt x="10" y="18"/>
                    <a:pt x="10" y="17"/>
                    <a:pt x="10" y="17"/>
                  </a:cubicBezTo>
                  <a:cubicBezTo>
                    <a:pt x="10" y="17"/>
                    <a:pt x="10" y="17"/>
                    <a:pt x="10" y="16"/>
                  </a:cubicBezTo>
                  <a:cubicBezTo>
                    <a:pt x="10" y="16"/>
                    <a:pt x="10" y="16"/>
                    <a:pt x="10" y="15"/>
                  </a:cubicBezTo>
                  <a:cubicBezTo>
                    <a:pt x="10" y="15"/>
                    <a:pt x="10" y="14"/>
                    <a:pt x="10" y="14"/>
                  </a:cubicBezTo>
                  <a:cubicBezTo>
                    <a:pt x="10" y="14"/>
                    <a:pt x="11" y="14"/>
                    <a:pt x="11" y="14"/>
                  </a:cubicBezTo>
                  <a:cubicBezTo>
                    <a:pt x="11" y="13"/>
                    <a:pt x="12" y="13"/>
                    <a:pt x="12" y="13"/>
                  </a:cubicBezTo>
                  <a:cubicBezTo>
                    <a:pt x="12" y="13"/>
                    <a:pt x="12" y="13"/>
                    <a:pt x="13" y="13"/>
                  </a:cubicBezTo>
                  <a:cubicBezTo>
                    <a:pt x="13" y="12"/>
                    <a:pt x="13" y="12"/>
                    <a:pt x="13" y="12"/>
                  </a:cubicBezTo>
                  <a:cubicBezTo>
                    <a:pt x="13" y="11"/>
                    <a:pt x="13" y="11"/>
                    <a:pt x="13" y="10"/>
                  </a:cubicBezTo>
                  <a:cubicBezTo>
                    <a:pt x="13" y="9"/>
                    <a:pt x="13" y="9"/>
                    <a:pt x="12" y="8"/>
                  </a:cubicBezTo>
                  <a:cubicBezTo>
                    <a:pt x="12" y="8"/>
                    <a:pt x="12" y="7"/>
                    <a:pt x="12" y="7"/>
                  </a:cubicBezTo>
                  <a:cubicBezTo>
                    <a:pt x="12" y="6"/>
                    <a:pt x="12" y="6"/>
                    <a:pt x="12" y="6"/>
                  </a:cubicBezTo>
                  <a:cubicBezTo>
                    <a:pt x="10" y="3"/>
                    <a:pt x="10" y="3"/>
                    <a:pt x="10" y="3"/>
                  </a:cubicBezTo>
                  <a:cubicBezTo>
                    <a:pt x="11" y="3"/>
                    <a:pt x="11" y="3"/>
                    <a:pt x="12" y="2"/>
                  </a:cubicBezTo>
                  <a:cubicBezTo>
                    <a:pt x="12" y="2"/>
                    <a:pt x="12" y="2"/>
                    <a:pt x="13" y="2"/>
                  </a:cubicBezTo>
                  <a:cubicBezTo>
                    <a:pt x="13" y="2"/>
                    <a:pt x="13" y="2"/>
                    <a:pt x="13" y="2"/>
                  </a:cubicBezTo>
                  <a:cubicBezTo>
                    <a:pt x="14" y="2"/>
                    <a:pt x="14" y="2"/>
                    <a:pt x="14" y="2"/>
                  </a:cubicBezTo>
                  <a:cubicBezTo>
                    <a:pt x="20" y="1"/>
                    <a:pt x="20" y="1"/>
                    <a:pt x="20" y="1"/>
                  </a:cubicBezTo>
                  <a:cubicBezTo>
                    <a:pt x="20" y="3"/>
                    <a:pt x="19" y="4"/>
                    <a:pt x="19" y="5"/>
                  </a:cubicBezTo>
                  <a:cubicBezTo>
                    <a:pt x="19" y="6"/>
                    <a:pt x="18" y="8"/>
                    <a:pt x="18" y="9"/>
                  </a:cubicBezTo>
                  <a:cubicBezTo>
                    <a:pt x="18" y="10"/>
                    <a:pt x="18" y="11"/>
                    <a:pt x="18" y="12"/>
                  </a:cubicBezTo>
                  <a:cubicBezTo>
                    <a:pt x="18" y="13"/>
                    <a:pt x="19" y="13"/>
                    <a:pt x="19" y="14"/>
                  </a:cubicBezTo>
                  <a:cubicBezTo>
                    <a:pt x="19" y="14"/>
                    <a:pt x="19" y="14"/>
                    <a:pt x="19" y="14"/>
                  </a:cubicBezTo>
                  <a:cubicBezTo>
                    <a:pt x="19" y="14"/>
                    <a:pt x="19" y="14"/>
                    <a:pt x="19" y="14"/>
                  </a:cubicBezTo>
                  <a:cubicBezTo>
                    <a:pt x="20" y="14"/>
                    <a:pt x="20" y="14"/>
                    <a:pt x="20" y="14"/>
                  </a:cubicBezTo>
                  <a:cubicBezTo>
                    <a:pt x="20" y="14"/>
                    <a:pt x="20" y="15"/>
                    <a:pt x="20" y="15"/>
                  </a:cubicBezTo>
                  <a:cubicBezTo>
                    <a:pt x="20" y="15"/>
                    <a:pt x="20" y="14"/>
                    <a:pt x="20" y="14"/>
                  </a:cubicBezTo>
                  <a:cubicBezTo>
                    <a:pt x="20" y="14"/>
                    <a:pt x="21" y="14"/>
                    <a:pt x="21" y="14"/>
                  </a:cubicBezTo>
                  <a:cubicBezTo>
                    <a:pt x="21" y="14"/>
                    <a:pt x="21" y="14"/>
                    <a:pt x="21" y="14"/>
                  </a:cubicBezTo>
                  <a:cubicBezTo>
                    <a:pt x="21" y="14"/>
                    <a:pt x="21" y="14"/>
                    <a:pt x="21" y="14"/>
                  </a:cubicBezTo>
                  <a:cubicBezTo>
                    <a:pt x="21" y="14"/>
                    <a:pt x="21" y="14"/>
                    <a:pt x="22" y="14"/>
                  </a:cubicBezTo>
                  <a:cubicBezTo>
                    <a:pt x="22" y="14"/>
                    <a:pt x="22" y="14"/>
                    <a:pt x="22" y="14"/>
                  </a:cubicBezTo>
                  <a:cubicBezTo>
                    <a:pt x="23" y="14"/>
                    <a:pt x="23" y="14"/>
                    <a:pt x="23" y="14"/>
                  </a:cubicBezTo>
                  <a:cubicBezTo>
                    <a:pt x="24" y="14"/>
                    <a:pt x="24" y="14"/>
                    <a:pt x="24" y="14"/>
                  </a:cubicBezTo>
                  <a:cubicBezTo>
                    <a:pt x="25" y="14"/>
                    <a:pt x="25" y="14"/>
                    <a:pt x="26" y="14"/>
                  </a:cubicBezTo>
                  <a:cubicBezTo>
                    <a:pt x="26" y="14"/>
                    <a:pt x="27" y="14"/>
                    <a:pt x="27" y="14"/>
                  </a:cubicBezTo>
                  <a:cubicBezTo>
                    <a:pt x="28" y="14"/>
                    <a:pt x="28" y="14"/>
                    <a:pt x="28" y="14"/>
                  </a:cubicBezTo>
                  <a:cubicBezTo>
                    <a:pt x="29" y="14"/>
                    <a:pt x="29" y="14"/>
                    <a:pt x="30" y="15"/>
                  </a:cubicBezTo>
                  <a:cubicBezTo>
                    <a:pt x="30" y="15"/>
                    <a:pt x="31" y="15"/>
                    <a:pt x="31" y="15"/>
                  </a:cubicBezTo>
                  <a:cubicBezTo>
                    <a:pt x="31" y="15"/>
                    <a:pt x="32" y="15"/>
                    <a:pt x="32" y="15"/>
                  </a:cubicBezTo>
                  <a:cubicBezTo>
                    <a:pt x="32" y="15"/>
                    <a:pt x="33" y="15"/>
                    <a:pt x="33" y="15"/>
                  </a:cubicBezTo>
                  <a:cubicBezTo>
                    <a:pt x="33"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6" y="15"/>
                    <a:pt x="36" y="15"/>
                  </a:cubicBezTo>
                  <a:cubicBezTo>
                    <a:pt x="36" y="15"/>
                    <a:pt x="36" y="14"/>
                    <a:pt x="36" y="14"/>
                  </a:cubicBezTo>
                  <a:cubicBezTo>
                    <a:pt x="36" y="14"/>
                    <a:pt x="36" y="14"/>
                    <a:pt x="36" y="14"/>
                  </a:cubicBezTo>
                  <a:cubicBezTo>
                    <a:pt x="36" y="14"/>
                    <a:pt x="36" y="13"/>
                    <a:pt x="36" y="13"/>
                  </a:cubicBezTo>
                  <a:cubicBezTo>
                    <a:pt x="36" y="13"/>
                    <a:pt x="35" y="13"/>
                    <a:pt x="35" y="13"/>
                  </a:cubicBezTo>
                  <a:cubicBezTo>
                    <a:pt x="35" y="12"/>
                    <a:pt x="35" y="12"/>
                    <a:pt x="35" y="12"/>
                  </a:cubicBezTo>
                  <a:cubicBezTo>
                    <a:pt x="35" y="12"/>
                    <a:pt x="35" y="12"/>
                    <a:pt x="34" y="11"/>
                  </a:cubicBezTo>
                  <a:cubicBezTo>
                    <a:pt x="34" y="11"/>
                    <a:pt x="34" y="11"/>
                    <a:pt x="34" y="11"/>
                  </a:cubicBezTo>
                  <a:cubicBezTo>
                    <a:pt x="34" y="11"/>
                    <a:pt x="34" y="11"/>
                    <a:pt x="34" y="10"/>
                  </a:cubicBezTo>
                  <a:cubicBezTo>
                    <a:pt x="34" y="10"/>
                    <a:pt x="34" y="10"/>
                    <a:pt x="34" y="10"/>
                  </a:cubicBezTo>
                  <a:cubicBezTo>
                    <a:pt x="34" y="10"/>
                    <a:pt x="34" y="10"/>
                    <a:pt x="34" y="10"/>
                  </a:cubicBezTo>
                  <a:cubicBezTo>
                    <a:pt x="35" y="10"/>
                    <a:pt x="35" y="9"/>
                    <a:pt x="36" y="9"/>
                  </a:cubicBezTo>
                  <a:cubicBezTo>
                    <a:pt x="36" y="8"/>
                    <a:pt x="37" y="8"/>
                    <a:pt x="37" y="7"/>
                  </a:cubicBezTo>
                  <a:cubicBezTo>
                    <a:pt x="37" y="6"/>
                    <a:pt x="38" y="6"/>
                    <a:pt x="38" y="5"/>
                  </a:cubicBezTo>
                  <a:cubicBezTo>
                    <a:pt x="38" y="4"/>
                    <a:pt x="38" y="3"/>
                    <a:pt x="38" y="2"/>
                  </a:cubicBezTo>
                  <a:cubicBezTo>
                    <a:pt x="70" y="19"/>
                    <a:pt x="70" y="19"/>
                    <a:pt x="70" y="19"/>
                  </a:cubicBezTo>
                  <a:cubicBezTo>
                    <a:pt x="69" y="24"/>
                    <a:pt x="69" y="24"/>
                    <a:pt x="69" y="24"/>
                  </a:cubicBezTo>
                  <a:cubicBezTo>
                    <a:pt x="70" y="24"/>
                    <a:pt x="70" y="24"/>
                    <a:pt x="70" y="24"/>
                  </a:cubicBezTo>
                  <a:cubicBezTo>
                    <a:pt x="70" y="24"/>
                    <a:pt x="70" y="24"/>
                    <a:pt x="71" y="25"/>
                  </a:cubicBezTo>
                  <a:cubicBezTo>
                    <a:pt x="72" y="25"/>
                    <a:pt x="73" y="26"/>
                    <a:pt x="74" y="27"/>
                  </a:cubicBezTo>
                  <a:cubicBezTo>
                    <a:pt x="75" y="28"/>
                    <a:pt x="77" y="29"/>
                    <a:pt x="78" y="30"/>
                  </a:cubicBezTo>
                  <a:cubicBezTo>
                    <a:pt x="80" y="32"/>
                    <a:pt x="82" y="33"/>
                    <a:pt x="84" y="34"/>
                  </a:cubicBezTo>
                  <a:cubicBezTo>
                    <a:pt x="83" y="36"/>
                    <a:pt x="82" y="37"/>
                    <a:pt x="82" y="39"/>
                  </a:cubicBezTo>
                  <a:cubicBezTo>
                    <a:pt x="81" y="40"/>
                    <a:pt x="81" y="41"/>
                    <a:pt x="81" y="42"/>
                  </a:cubicBezTo>
                  <a:cubicBezTo>
                    <a:pt x="80" y="44"/>
                    <a:pt x="80" y="44"/>
                    <a:pt x="80" y="45"/>
                  </a:cubicBezTo>
                  <a:cubicBezTo>
                    <a:pt x="80" y="46"/>
                    <a:pt x="80" y="46"/>
                    <a:pt x="80" y="47"/>
                  </a:cubicBezTo>
                  <a:cubicBezTo>
                    <a:pt x="80" y="47"/>
                    <a:pt x="80" y="48"/>
                    <a:pt x="81" y="48"/>
                  </a:cubicBezTo>
                  <a:cubicBezTo>
                    <a:pt x="81" y="48"/>
                    <a:pt x="81" y="49"/>
                    <a:pt x="81" y="49"/>
                  </a:cubicBezTo>
                  <a:cubicBezTo>
                    <a:pt x="82" y="49"/>
                    <a:pt x="82" y="50"/>
                    <a:pt x="82" y="50"/>
                  </a:cubicBezTo>
                  <a:cubicBezTo>
                    <a:pt x="83" y="50"/>
                    <a:pt x="83" y="50"/>
                    <a:pt x="83" y="51"/>
                  </a:cubicBezTo>
                  <a:cubicBezTo>
                    <a:pt x="84" y="51"/>
                    <a:pt x="84" y="51"/>
                    <a:pt x="84" y="51"/>
                  </a:cubicBezTo>
                  <a:cubicBezTo>
                    <a:pt x="85" y="52"/>
                    <a:pt x="85" y="52"/>
                    <a:pt x="85" y="52"/>
                  </a:cubicBezTo>
                  <a:cubicBezTo>
                    <a:pt x="85" y="52"/>
                    <a:pt x="85" y="53"/>
                    <a:pt x="85" y="53"/>
                  </a:cubicBezTo>
                  <a:cubicBezTo>
                    <a:pt x="85" y="53"/>
                    <a:pt x="85" y="53"/>
                    <a:pt x="85" y="54"/>
                  </a:cubicBezTo>
                  <a:cubicBezTo>
                    <a:pt x="84" y="54"/>
                    <a:pt x="84" y="55"/>
                    <a:pt x="84" y="55"/>
                  </a:cubicBezTo>
                  <a:cubicBezTo>
                    <a:pt x="83" y="56"/>
                    <a:pt x="83" y="56"/>
                    <a:pt x="83" y="57"/>
                  </a:cubicBezTo>
                  <a:cubicBezTo>
                    <a:pt x="83" y="58"/>
                    <a:pt x="83" y="58"/>
                    <a:pt x="83" y="59"/>
                  </a:cubicBezTo>
                  <a:cubicBezTo>
                    <a:pt x="82" y="59"/>
                    <a:pt x="82" y="60"/>
                    <a:pt x="83" y="60"/>
                  </a:cubicBezTo>
                  <a:cubicBezTo>
                    <a:pt x="83" y="60"/>
                    <a:pt x="83" y="60"/>
                    <a:pt x="83" y="60"/>
                  </a:cubicBezTo>
                  <a:cubicBezTo>
                    <a:pt x="83" y="60"/>
                    <a:pt x="83" y="60"/>
                    <a:pt x="83" y="60"/>
                  </a:cubicBezTo>
                  <a:cubicBezTo>
                    <a:pt x="83" y="61"/>
                    <a:pt x="83" y="61"/>
                    <a:pt x="83" y="61"/>
                  </a:cubicBezTo>
                  <a:cubicBezTo>
                    <a:pt x="83" y="61"/>
                    <a:pt x="83" y="61"/>
                    <a:pt x="83" y="61"/>
                  </a:cubicBezTo>
                  <a:cubicBezTo>
                    <a:pt x="84" y="61"/>
                    <a:pt x="84" y="61"/>
                    <a:pt x="84" y="61"/>
                  </a:cubicBezTo>
                  <a:cubicBezTo>
                    <a:pt x="84" y="62"/>
                    <a:pt x="84" y="62"/>
                    <a:pt x="84" y="63"/>
                  </a:cubicBezTo>
                  <a:cubicBezTo>
                    <a:pt x="84" y="63"/>
                    <a:pt x="84" y="64"/>
                    <a:pt x="84" y="65"/>
                  </a:cubicBezTo>
                  <a:cubicBezTo>
                    <a:pt x="84" y="65"/>
                    <a:pt x="84" y="66"/>
                    <a:pt x="84" y="66"/>
                  </a:cubicBezTo>
                  <a:cubicBezTo>
                    <a:pt x="84" y="67"/>
                    <a:pt x="84" y="67"/>
                    <a:pt x="84" y="67"/>
                  </a:cubicBezTo>
                  <a:cubicBezTo>
                    <a:pt x="84" y="68"/>
                    <a:pt x="84" y="68"/>
                    <a:pt x="84" y="69"/>
                  </a:cubicBezTo>
                  <a:cubicBezTo>
                    <a:pt x="84" y="69"/>
                    <a:pt x="84" y="69"/>
                    <a:pt x="84" y="69"/>
                  </a:cubicBezTo>
                  <a:cubicBezTo>
                    <a:pt x="85" y="70"/>
                    <a:pt x="85" y="70"/>
                    <a:pt x="85" y="70"/>
                  </a:cubicBezTo>
                  <a:cubicBezTo>
                    <a:pt x="85" y="71"/>
                    <a:pt x="85" y="71"/>
                    <a:pt x="85" y="71"/>
                  </a:cubicBezTo>
                  <a:cubicBezTo>
                    <a:pt x="86" y="71"/>
                    <a:pt x="86" y="72"/>
                    <a:pt x="86" y="72"/>
                  </a:cubicBezTo>
                  <a:cubicBezTo>
                    <a:pt x="86" y="72"/>
                    <a:pt x="86" y="73"/>
                    <a:pt x="87" y="73"/>
                  </a:cubicBezTo>
                  <a:cubicBezTo>
                    <a:pt x="87" y="73"/>
                    <a:pt x="87" y="74"/>
                    <a:pt x="87" y="74"/>
                  </a:cubicBezTo>
                  <a:cubicBezTo>
                    <a:pt x="87" y="75"/>
                    <a:pt x="87" y="75"/>
                    <a:pt x="87" y="76"/>
                  </a:cubicBezTo>
                  <a:cubicBezTo>
                    <a:pt x="87" y="77"/>
                    <a:pt x="87" y="77"/>
                    <a:pt x="88" y="78"/>
                  </a:cubicBezTo>
                  <a:cubicBezTo>
                    <a:pt x="88" y="78"/>
                    <a:pt x="88" y="79"/>
                    <a:pt x="88" y="79"/>
                  </a:cubicBezTo>
                  <a:cubicBezTo>
                    <a:pt x="89" y="79"/>
                    <a:pt x="89" y="80"/>
                    <a:pt x="89" y="80"/>
                  </a:cubicBezTo>
                  <a:cubicBezTo>
                    <a:pt x="90" y="80"/>
                    <a:pt x="90" y="80"/>
                    <a:pt x="91" y="80"/>
                  </a:cubicBezTo>
                  <a:cubicBezTo>
                    <a:pt x="91" y="81"/>
                    <a:pt x="91" y="81"/>
                    <a:pt x="92" y="81"/>
                  </a:cubicBezTo>
                  <a:cubicBezTo>
                    <a:pt x="92" y="81"/>
                    <a:pt x="92" y="81"/>
                    <a:pt x="92" y="81"/>
                  </a:cubicBezTo>
                  <a:cubicBezTo>
                    <a:pt x="93" y="82"/>
                    <a:pt x="93" y="82"/>
                    <a:pt x="93" y="82"/>
                  </a:cubicBezTo>
                  <a:cubicBezTo>
                    <a:pt x="93" y="83"/>
                    <a:pt x="93" y="83"/>
                    <a:pt x="93" y="83"/>
                  </a:cubicBezTo>
                  <a:cubicBezTo>
                    <a:pt x="91" y="84"/>
                    <a:pt x="90" y="85"/>
                    <a:pt x="88" y="86"/>
                  </a:cubicBezTo>
                  <a:cubicBezTo>
                    <a:pt x="87" y="86"/>
                    <a:pt x="86" y="87"/>
                    <a:pt x="86" y="87"/>
                  </a:cubicBezTo>
                  <a:cubicBezTo>
                    <a:pt x="85" y="88"/>
                    <a:pt x="85" y="88"/>
                    <a:pt x="85" y="88"/>
                  </a:cubicBezTo>
                  <a:cubicBezTo>
                    <a:pt x="84" y="88"/>
                    <a:pt x="84" y="88"/>
                    <a:pt x="84" y="88"/>
                  </a:cubicBezTo>
                  <a:cubicBezTo>
                    <a:pt x="84" y="88"/>
                    <a:pt x="84" y="89"/>
                    <a:pt x="84" y="89"/>
                  </a:cubicBezTo>
                  <a:cubicBezTo>
                    <a:pt x="84" y="89"/>
                    <a:pt x="84" y="89"/>
                    <a:pt x="84" y="89"/>
                  </a:cubicBezTo>
                  <a:cubicBezTo>
                    <a:pt x="84" y="89"/>
                    <a:pt x="84" y="89"/>
                    <a:pt x="84" y="89"/>
                  </a:cubicBezTo>
                  <a:cubicBezTo>
                    <a:pt x="83" y="89"/>
                    <a:pt x="83" y="89"/>
                    <a:pt x="83" y="89"/>
                  </a:cubicBezTo>
                  <a:cubicBezTo>
                    <a:pt x="82" y="89"/>
                    <a:pt x="82" y="89"/>
                    <a:pt x="82" y="89"/>
                  </a:cubicBezTo>
                  <a:cubicBezTo>
                    <a:pt x="82" y="89"/>
                    <a:pt x="82" y="89"/>
                    <a:pt x="82" y="89"/>
                  </a:cubicBezTo>
                  <a:cubicBezTo>
                    <a:pt x="82" y="89"/>
                    <a:pt x="82" y="89"/>
                    <a:pt x="82" y="89"/>
                  </a:cubicBezTo>
                  <a:cubicBezTo>
                    <a:pt x="82" y="89"/>
                    <a:pt x="82" y="89"/>
                    <a:pt x="82" y="89"/>
                  </a:cubicBezTo>
                  <a:cubicBezTo>
                    <a:pt x="82" y="89"/>
                    <a:pt x="82" y="89"/>
                    <a:pt x="82" y="89"/>
                  </a:cubicBezTo>
                  <a:cubicBezTo>
                    <a:pt x="81" y="89"/>
                    <a:pt x="81" y="89"/>
                    <a:pt x="81" y="89"/>
                  </a:cubicBezTo>
                  <a:cubicBezTo>
                    <a:pt x="81" y="89"/>
                    <a:pt x="80" y="89"/>
                    <a:pt x="80" y="89"/>
                  </a:cubicBezTo>
                  <a:cubicBezTo>
                    <a:pt x="80" y="89"/>
                    <a:pt x="79" y="89"/>
                    <a:pt x="79" y="89"/>
                  </a:cubicBezTo>
                  <a:cubicBezTo>
                    <a:pt x="79" y="89"/>
                    <a:pt x="79" y="90"/>
                    <a:pt x="78" y="90"/>
                  </a:cubicBezTo>
                  <a:cubicBezTo>
                    <a:pt x="78" y="90"/>
                    <a:pt x="78" y="90"/>
                    <a:pt x="78" y="90"/>
                  </a:cubicBezTo>
                  <a:cubicBezTo>
                    <a:pt x="78" y="90"/>
                    <a:pt x="78" y="90"/>
                    <a:pt x="78" y="90"/>
                  </a:cubicBezTo>
                  <a:cubicBezTo>
                    <a:pt x="78" y="90"/>
                    <a:pt x="77" y="90"/>
                    <a:pt x="77" y="90"/>
                  </a:cubicBezTo>
                  <a:cubicBezTo>
                    <a:pt x="77" y="90"/>
                    <a:pt x="77" y="90"/>
                    <a:pt x="77" y="90"/>
                  </a:cubicBezTo>
                  <a:cubicBezTo>
                    <a:pt x="77" y="90"/>
                    <a:pt x="77" y="90"/>
                    <a:pt x="77" y="90"/>
                  </a:cubicBezTo>
                  <a:cubicBezTo>
                    <a:pt x="76" y="90"/>
                    <a:pt x="76" y="90"/>
                    <a:pt x="76" y="90"/>
                  </a:cubicBezTo>
                  <a:cubicBezTo>
                    <a:pt x="76" y="90"/>
                    <a:pt x="76" y="90"/>
                    <a:pt x="76" y="90"/>
                  </a:cubicBezTo>
                  <a:cubicBezTo>
                    <a:pt x="76" y="90"/>
                    <a:pt x="75" y="90"/>
                    <a:pt x="75" y="90"/>
                  </a:cubicBezTo>
                  <a:cubicBezTo>
                    <a:pt x="75" y="90"/>
                    <a:pt x="75" y="90"/>
                    <a:pt x="75" y="90"/>
                  </a:cubicBezTo>
                  <a:cubicBezTo>
                    <a:pt x="75" y="90"/>
                    <a:pt x="75" y="90"/>
                    <a:pt x="75" y="90"/>
                  </a:cubicBezTo>
                  <a:cubicBezTo>
                    <a:pt x="75" y="90"/>
                    <a:pt x="74" y="90"/>
                    <a:pt x="74" y="90"/>
                  </a:cubicBezTo>
                  <a:cubicBezTo>
                    <a:pt x="74" y="89"/>
                    <a:pt x="74" y="89"/>
                    <a:pt x="74" y="89"/>
                  </a:cubicBezTo>
                  <a:cubicBezTo>
                    <a:pt x="73" y="89"/>
                    <a:pt x="73" y="89"/>
                    <a:pt x="73" y="89"/>
                  </a:cubicBezTo>
                  <a:cubicBezTo>
                    <a:pt x="73" y="89"/>
                    <a:pt x="72" y="89"/>
                    <a:pt x="72" y="90"/>
                  </a:cubicBezTo>
                  <a:cubicBezTo>
                    <a:pt x="72" y="90"/>
                    <a:pt x="71" y="90"/>
                    <a:pt x="71" y="91"/>
                  </a:cubicBezTo>
                  <a:cubicBezTo>
                    <a:pt x="71" y="91"/>
                    <a:pt x="71" y="92"/>
                    <a:pt x="71" y="92"/>
                  </a:cubicBezTo>
                  <a:cubicBezTo>
                    <a:pt x="71" y="92"/>
                    <a:pt x="71" y="93"/>
                    <a:pt x="71" y="93"/>
                  </a:cubicBezTo>
                  <a:cubicBezTo>
                    <a:pt x="71" y="93"/>
                    <a:pt x="70" y="93"/>
                    <a:pt x="70" y="93"/>
                  </a:cubicBezTo>
                  <a:cubicBezTo>
                    <a:pt x="70" y="93"/>
                    <a:pt x="70" y="93"/>
                    <a:pt x="70" y="93"/>
                  </a:cubicBezTo>
                  <a:cubicBezTo>
                    <a:pt x="70" y="94"/>
                    <a:pt x="70" y="94"/>
                    <a:pt x="70" y="94"/>
                  </a:cubicBezTo>
                  <a:cubicBezTo>
                    <a:pt x="69" y="94"/>
                    <a:pt x="69" y="94"/>
                    <a:pt x="69" y="94"/>
                  </a:cubicBezTo>
                  <a:cubicBezTo>
                    <a:pt x="69" y="94"/>
                    <a:pt x="69" y="94"/>
                    <a:pt x="68" y="94"/>
                  </a:cubicBezTo>
                  <a:cubicBezTo>
                    <a:pt x="68" y="94"/>
                    <a:pt x="68" y="93"/>
                    <a:pt x="68" y="93"/>
                  </a:cubicBezTo>
                  <a:cubicBezTo>
                    <a:pt x="67" y="93"/>
                    <a:pt x="67" y="93"/>
                    <a:pt x="67" y="93"/>
                  </a:cubicBezTo>
                  <a:cubicBezTo>
                    <a:pt x="67"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5" y="93"/>
                    <a:pt x="65" y="93"/>
                    <a:pt x="65" y="93"/>
                  </a:cubicBezTo>
                  <a:cubicBezTo>
                    <a:pt x="65" y="93"/>
                    <a:pt x="64" y="93"/>
                    <a:pt x="64" y="93"/>
                  </a:cubicBezTo>
                  <a:cubicBezTo>
                    <a:pt x="64" y="93"/>
                    <a:pt x="64" y="93"/>
                    <a:pt x="63" y="93"/>
                  </a:cubicBezTo>
                  <a:cubicBezTo>
                    <a:pt x="63" y="93"/>
                    <a:pt x="63" y="94"/>
                    <a:pt x="62" y="94"/>
                  </a:cubicBezTo>
                  <a:cubicBezTo>
                    <a:pt x="62" y="94"/>
                    <a:pt x="62" y="94"/>
                    <a:pt x="61" y="94"/>
                  </a:cubicBezTo>
                  <a:cubicBezTo>
                    <a:pt x="61" y="94"/>
                    <a:pt x="61" y="94"/>
                    <a:pt x="60" y="94"/>
                  </a:cubicBezTo>
                  <a:cubicBezTo>
                    <a:pt x="60" y="94"/>
                    <a:pt x="60" y="94"/>
                    <a:pt x="59" y="94"/>
                  </a:cubicBezTo>
                  <a:cubicBezTo>
                    <a:pt x="59" y="94"/>
                    <a:pt x="59" y="94"/>
                    <a:pt x="59" y="94"/>
                  </a:cubicBezTo>
                  <a:cubicBezTo>
                    <a:pt x="59" y="94"/>
                    <a:pt x="58" y="94"/>
                    <a:pt x="58" y="94"/>
                  </a:cubicBezTo>
                  <a:cubicBezTo>
                    <a:pt x="58" y="94"/>
                    <a:pt x="58" y="94"/>
                    <a:pt x="58" y="94"/>
                  </a:cubicBezTo>
                  <a:cubicBezTo>
                    <a:pt x="58" y="94"/>
                    <a:pt x="58" y="94"/>
                    <a:pt x="58" y="94"/>
                  </a:cubicBezTo>
                  <a:cubicBezTo>
                    <a:pt x="58" y="94"/>
                    <a:pt x="58" y="94"/>
                    <a:pt x="58" y="94"/>
                  </a:cubicBezTo>
                  <a:cubicBezTo>
                    <a:pt x="58" y="93"/>
                    <a:pt x="58" y="93"/>
                    <a:pt x="58" y="93"/>
                  </a:cubicBezTo>
                  <a:cubicBezTo>
                    <a:pt x="58" y="93"/>
                    <a:pt x="58" y="93"/>
                    <a:pt x="57" y="93"/>
                  </a:cubicBezTo>
                  <a:cubicBezTo>
                    <a:pt x="57" y="92"/>
                    <a:pt x="57" y="92"/>
                    <a:pt x="57" y="92"/>
                  </a:cubicBezTo>
                  <a:cubicBezTo>
                    <a:pt x="57" y="92"/>
                    <a:pt x="56" y="92"/>
                    <a:pt x="56" y="92"/>
                  </a:cubicBezTo>
                  <a:cubicBezTo>
                    <a:pt x="56" y="92"/>
                    <a:pt x="56" y="92"/>
                    <a:pt x="56" y="92"/>
                  </a:cubicBezTo>
                  <a:cubicBezTo>
                    <a:pt x="56" y="92"/>
                    <a:pt x="56" y="92"/>
                    <a:pt x="55" y="92"/>
                  </a:cubicBezTo>
                  <a:cubicBezTo>
                    <a:pt x="55" y="91"/>
                    <a:pt x="55" y="91"/>
                    <a:pt x="55" y="91"/>
                  </a:cubicBezTo>
                  <a:cubicBezTo>
                    <a:pt x="55" y="91"/>
                    <a:pt x="55" y="91"/>
                    <a:pt x="55" y="91"/>
                  </a:cubicBezTo>
                  <a:cubicBezTo>
                    <a:pt x="55" y="91"/>
                    <a:pt x="54" y="91"/>
                    <a:pt x="54" y="92"/>
                  </a:cubicBezTo>
                  <a:cubicBezTo>
                    <a:pt x="54" y="92"/>
                    <a:pt x="54" y="92"/>
                    <a:pt x="53" y="92"/>
                  </a:cubicBezTo>
                  <a:cubicBezTo>
                    <a:pt x="53" y="92"/>
                    <a:pt x="53" y="92"/>
                    <a:pt x="53" y="92"/>
                  </a:cubicBezTo>
                  <a:cubicBezTo>
                    <a:pt x="53" y="92"/>
                    <a:pt x="52" y="92"/>
                    <a:pt x="52" y="92"/>
                  </a:cubicBezTo>
                  <a:cubicBezTo>
                    <a:pt x="52" y="92"/>
                    <a:pt x="52" y="92"/>
                    <a:pt x="52" y="92"/>
                  </a:cubicBezTo>
                  <a:cubicBezTo>
                    <a:pt x="52" y="92"/>
                    <a:pt x="52" y="92"/>
                    <a:pt x="51" y="93"/>
                  </a:cubicBezTo>
                  <a:cubicBezTo>
                    <a:pt x="51" y="93"/>
                    <a:pt x="51" y="93"/>
                    <a:pt x="51" y="93"/>
                  </a:cubicBezTo>
                  <a:cubicBezTo>
                    <a:pt x="51" y="93"/>
                    <a:pt x="51" y="93"/>
                    <a:pt x="51" y="93"/>
                  </a:cubicBezTo>
                  <a:cubicBezTo>
                    <a:pt x="51" y="93"/>
                    <a:pt x="51" y="93"/>
                    <a:pt x="50" y="93"/>
                  </a:cubicBezTo>
                  <a:cubicBezTo>
                    <a:pt x="50" y="93"/>
                    <a:pt x="50" y="93"/>
                    <a:pt x="49" y="93"/>
                  </a:cubicBezTo>
                  <a:cubicBezTo>
                    <a:pt x="49" y="92"/>
                    <a:pt x="48" y="92"/>
                    <a:pt x="48" y="92"/>
                  </a:cubicBezTo>
                  <a:cubicBezTo>
                    <a:pt x="47" y="92"/>
                    <a:pt x="47" y="92"/>
                    <a:pt x="47" y="92"/>
                  </a:cubicBezTo>
                  <a:cubicBezTo>
                    <a:pt x="47" y="91"/>
                    <a:pt x="46" y="89"/>
                    <a:pt x="46" y="88"/>
                  </a:cubicBezTo>
                  <a:cubicBezTo>
                    <a:pt x="46" y="86"/>
                    <a:pt x="45" y="84"/>
                    <a:pt x="45" y="83"/>
                  </a:cubicBezTo>
                  <a:cubicBezTo>
                    <a:pt x="45" y="81"/>
                    <a:pt x="44" y="80"/>
                    <a:pt x="43" y="79"/>
                  </a:cubicBezTo>
                  <a:cubicBezTo>
                    <a:pt x="43" y="77"/>
                    <a:pt x="42" y="76"/>
                    <a:pt x="42" y="76"/>
                  </a:cubicBezTo>
                  <a:cubicBezTo>
                    <a:pt x="41" y="76"/>
                    <a:pt x="41" y="75"/>
                    <a:pt x="41" y="75"/>
                  </a:cubicBezTo>
                  <a:cubicBezTo>
                    <a:pt x="41" y="75"/>
                    <a:pt x="41" y="75"/>
                    <a:pt x="41" y="75"/>
                  </a:cubicBezTo>
                  <a:cubicBezTo>
                    <a:pt x="40" y="75"/>
                    <a:pt x="40" y="75"/>
                    <a:pt x="40" y="75"/>
                  </a:cubicBezTo>
                  <a:cubicBezTo>
                    <a:pt x="40" y="75"/>
                    <a:pt x="40" y="75"/>
                    <a:pt x="40" y="75"/>
                  </a:cubicBezTo>
                  <a:cubicBezTo>
                    <a:pt x="40" y="75"/>
                    <a:pt x="40" y="75"/>
                    <a:pt x="39" y="75"/>
                  </a:cubicBezTo>
                  <a:cubicBezTo>
                    <a:pt x="39" y="75"/>
                    <a:pt x="39" y="75"/>
                    <a:pt x="39" y="75"/>
                  </a:cubicBezTo>
                  <a:cubicBezTo>
                    <a:pt x="39" y="75"/>
                    <a:pt x="39" y="75"/>
                    <a:pt x="39" y="75"/>
                  </a:cubicBezTo>
                  <a:cubicBezTo>
                    <a:pt x="39" y="75"/>
                    <a:pt x="39" y="75"/>
                    <a:pt x="38" y="75"/>
                  </a:cubicBezTo>
                  <a:cubicBezTo>
                    <a:pt x="38" y="75"/>
                    <a:pt x="38" y="75"/>
                    <a:pt x="38" y="75"/>
                  </a:cubicBezTo>
                  <a:cubicBezTo>
                    <a:pt x="38" y="75"/>
                    <a:pt x="38" y="75"/>
                    <a:pt x="37" y="75"/>
                  </a:cubicBezTo>
                  <a:cubicBezTo>
                    <a:pt x="37" y="75"/>
                    <a:pt x="37" y="75"/>
                    <a:pt x="37" y="75"/>
                  </a:cubicBezTo>
                  <a:cubicBezTo>
                    <a:pt x="37" y="75"/>
                    <a:pt x="36" y="75"/>
                    <a:pt x="36" y="75"/>
                  </a:cubicBezTo>
                  <a:cubicBezTo>
                    <a:pt x="36" y="75"/>
                    <a:pt x="36" y="75"/>
                    <a:pt x="36" y="75"/>
                  </a:cubicBezTo>
                  <a:cubicBezTo>
                    <a:pt x="35" y="75"/>
                    <a:pt x="35" y="75"/>
                    <a:pt x="35" y="75"/>
                  </a:cubicBezTo>
                  <a:cubicBezTo>
                    <a:pt x="35" y="75"/>
                    <a:pt x="34" y="75"/>
                    <a:pt x="34" y="75"/>
                  </a:cubicBezTo>
                  <a:cubicBezTo>
                    <a:pt x="34" y="75"/>
                    <a:pt x="34" y="75"/>
                    <a:pt x="34" y="75"/>
                  </a:cubicBezTo>
                  <a:cubicBezTo>
                    <a:pt x="34" y="75"/>
                    <a:pt x="34" y="75"/>
                    <a:pt x="34" y="75"/>
                  </a:cubicBezTo>
                  <a:cubicBezTo>
                    <a:pt x="34" y="75"/>
                    <a:pt x="35" y="75"/>
                    <a:pt x="35" y="75"/>
                  </a:cubicBezTo>
                  <a:cubicBezTo>
                    <a:pt x="35" y="75"/>
                    <a:pt x="35" y="75"/>
                    <a:pt x="36" y="75"/>
                  </a:cubicBezTo>
                  <a:cubicBezTo>
                    <a:pt x="36" y="75"/>
                    <a:pt x="36" y="75"/>
                    <a:pt x="36" y="75"/>
                  </a:cubicBezTo>
                  <a:cubicBezTo>
                    <a:pt x="36" y="75"/>
                    <a:pt x="37" y="75"/>
                    <a:pt x="37" y="75"/>
                  </a:cubicBezTo>
                  <a:cubicBezTo>
                    <a:pt x="37" y="75"/>
                    <a:pt x="37" y="75"/>
                    <a:pt x="38" y="75"/>
                  </a:cubicBezTo>
                  <a:cubicBezTo>
                    <a:pt x="38" y="75"/>
                    <a:pt x="38" y="75"/>
                    <a:pt x="38" y="75"/>
                  </a:cubicBezTo>
                  <a:cubicBezTo>
                    <a:pt x="38" y="75"/>
                    <a:pt x="39" y="75"/>
                    <a:pt x="39" y="75"/>
                  </a:cubicBezTo>
                  <a:cubicBezTo>
                    <a:pt x="40" y="76"/>
                    <a:pt x="40" y="76"/>
                    <a:pt x="40" y="76"/>
                  </a:cubicBezTo>
                  <a:cubicBezTo>
                    <a:pt x="39" y="76"/>
                    <a:pt x="39" y="76"/>
                    <a:pt x="39" y="76"/>
                  </a:cubicBezTo>
                  <a:cubicBezTo>
                    <a:pt x="40" y="76"/>
                    <a:pt x="40" y="76"/>
                    <a:pt x="40" y="76"/>
                  </a:cubicBezTo>
                  <a:cubicBezTo>
                    <a:pt x="40" y="76"/>
                    <a:pt x="40" y="76"/>
                    <a:pt x="40" y="76"/>
                  </a:cubicBezTo>
                  <a:cubicBezTo>
                    <a:pt x="40" y="76"/>
                    <a:pt x="40" y="76"/>
                    <a:pt x="40" y="76"/>
                  </a:cubicBezTo>
                  <a:cubicBezTo>
                    <a:pt x="40" y="76"/>
                    <a:pt x="40" y="76"/>
                    <a:pt x="41" y="76"/>
                  </a:cubicBezTo>
                  <a:cubicBezTo>
                    <a:pt x="41" y="76"/>
                    <a:pt x="41" y="76"/>
                    <a:pt x="41" y="76"/>
                  </a:cubicBezTo>
                  <a:cubicBezTo>
                    <a:pt x="41" y="77"/>
                    <a:pt x="42" y="78"/>
                    <a:pt x="43" y="79"/>
                  </a:cubicBezTo>
                  <a:cubicBezTo>
                    <a:pt x="43" y="80"/>
                    <a:pt x="44" y="82"/>
                    <a:pt x="44" y="83"/>
                  </a:cubicBezTo>
                  <a:cubicBezTo>
                    <a:pt x="45" y="85"/>
                    <a:pt x="45" y="87"/>
                    <a:pt x="45" y="88"/>
                  </a:cubicBezTo>
                  <a:cubicBezTo>
                    <a:pt x="45" y="90"/>
                    <a:pt x="46" y="91"/>
                    <a:pt x="46" y="93"/>
                  </a:cubicBezTo>
                  <a:cubicBezTo>
                    <a:pt x="46" y="93"/>
                    <a:pt x="46" y="93"/>
                    <a:pt x="46" y="93"/>
                  </a:cubicBezTo>
                  <a:cubicBezTo>
                    <a:pt x="46" y="93"/>
                    <a:pt x="46" y="93"/>
                    <a:pt x="46" y="93"/>
                  </a:cubicBezTo>
                  <a:cubicBezTo>
                    <a:pt x="46" y="93"/>
                    <a:pt x="47" y="93"/>
                    <a:pt x="47" y="93"/>
                  </a:cubicBezTo>
                  <a:cubicBezTo>
                    <a:pt x="48" y="93"/>
                    <a:pt x="48" y="93"/>
                    <a:pt x="49" y="93"/>
                  </a:cubicBezTo>
                  <a:cubicBezTo>
                    <a:pt x="49" y="94"/>
                    <a:pt x="49" y="94"/>
                    <a:pt x="50" y="94"/>
                  </a:cubicBezTo>
                  <a:cubicBezTo>
                    <a:pt x="50" y="94"/>
                    <a:pt x="50"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1" y="94"/>
                    <a:pt x="51" y="94"/>
                  </a:cubicBezTo>
                  <a:cubicBezTo>
                    <a:pt x="51" y="94"/>
                    <a:pt x="52" y="94"/>
                    <a:pt x="52" y="94"/>
                  </a:cubicBezTo>
                  <a:cubicBezTo>
                    <a:pt x="52" y="93"/>
                    <a:pt x="52" y="93"/>
                    <a:pt x="52" y="93"/>
                  </a:cubicBezTo>
                  <a:cubicBezTo>
                    <a:pt x="52" y="93"/>
                    <a:pt x="52" y="93"/>
                    <a:pt x="53" y="93"/>
                  </a:cubicBezTo>
                  <a:cubicBezTo>
                    <a:pt x="53" y="93"/>
                    <a:pt x="53" y="93"/>
                    <a:pt x="53" y="93"/>
                  </a:cubicBezTo>
                  <a:cubicBezTo>
                    <a:pt x="53" y="93"/>
                    <a:pt x="54" y="93"/>
                    <a:pt x="54" y="93"/>
                  </a:cubicBezTo>
                  <a:cubicBezTo>
                    <a:pt x="54" y="93"/>
                    <a:pt x="54" y="93"/>
                    <a:pt x="54" y="93"/>
                  </a:cubicBezTo>
                  <a:cubicBezTo>
                    <a:pt x="54" y="93"/>
                    <a:pt x="55" y="92"/>
                    <a:pt x="55" y="92"/>
                  </a:cubicBezTo>
                  <a:cubicBezTo>
                    <a:pt x="55" y="92"/>
                    <a:pt x="55" y="92"/>
                    <a:pt x="55" y="92"/>
                  </a:cubicBezTo>
                  <a:cubicBezTo>
                    <a:pt x="55" y="93"/>
                    <a:pt x="55" y="93"/>
                    <a:pt x="55" y="93"/>
                  </a:cubicBezTo>
                  <a:cubicBezTo>
                    <a:pt x="55" y="93"/>
                    <a:pt x="55" y="93"/>
                    <a:pt x="56" y="93"/>
                  </a:cubicBezTo>
                  <a:cubicBezTo>
                    <a:pt x="56" y="93"/>
                    <a:pt x="56" y="93"/>
                    <a:pt x="56" y="93"/>
                  </a:cubicBezTo>
                  <a:cubicBezTo>
                    <a:pt x="56" y="93"/>
                    <a:pt x="56" y="93"/>
                    <a:pt x="56" y="93"/>
                  </a:cubicBezTo>
                  <a:cubicBezTo>
                    <a:pt x="56" y="93"/>
                    <a:pt x="57" y="93"/>
                    <a:pt x="57" y="93"/>
                  </a:cubicBezTo>
                  <a:cubicBezTo>
                    <a:pt x="57" y="93"/>
                    <a:pt x="57" y="93"/>
                    <a:pt x="57" y="93"/>
                  </a:cubicBezTo>
                  <a:cubicBezTo>
                    <a:pt x="57" y="94"/>
                    <a:pt x="57" y="94"/>
                    <a:pt x="57" y="94"/>
                  </a:cubicBezTo>
                  <a:cubicBezTo>
                    <a:pt x="57" y="94"/>
                    <a:pt x="57" y="94"/>
                    <a:pt x="57" y="94"/>
                  </a:cubicBezTo>
                  <a:cubicBezTo>
                    <a:pt x="57" y="94"/>
                    <a:pt x="57" y="95"/>
                    <a:pt x="57" y="95"/>
                  </a:cubicBezTo>
                  <a:cubicBezTo>
                    <a:pt x="58" y="95"/>
                    <a:pt x="58" y="95"/>
                    <a:pt x="58" y="95"/>
                  </a:cubicBezTo>
                  <a:cubicBezTo>
                    <a:pt x="58" y="95"/>
                    <a:pt x="58" y="95"/>
                    <a:pt x="59" y="95"/>
                  </a:cubicBezTo>
                  <a:cubicBezTo>
                    <a:pt x="59" y="95"/>
                    <a:pt x="59" y="95"/>
                    <a:pt x="60" y="95"/>
                  </a:cubicBezTo>
                  <a:cubicBezTo>
                    <a:pt x="60" y="95"/>
                    <a:pt x="60" y="95"/>
                    <a:pt x="60" y="95"/>
                  </a:cubicBezTo>
                  <a:cubicBezTo>
                    <a:pt x="61" y="95"/>
                    <a:pt x="61" y="95"/>
                    <a:pt x="61" y="95"/>
                  </a:cubicBezTo>
                  <a:cubicBezTo>
                    <a:pt x="62" y="95"/>
                    <a:pt x="62" y="95"/>
                    <a:pt x="63" y="95"/>
                  </a:cubicBezTo>
                  <a:cubicBezTo>
                    <a:pt x="63" y="95"/>
                    <a:pt x="63" y="95"/>
                    <a:pt x="63" y="94"/>
                  </a:cubicBezTo>
                  <a:cubicBezTo>
                    <a:pt x="64" y="94"/>
                    <a:pt x="64" y="94"/>
                    <a:pt x="64" y="94"/>
                  </a:cubicBezTo>
                  <a:cubicBezTo>
                    <a:pt x="64" y="94"/>
                    <a:pt x="65" y="94"/>
                    <a:pt x="65" y="94"/>
                  </a:cubicBezTo>
                  <a:cubicBezTo>
                    <a:pt x="65" y="94"/>
                    <a:pt x="65" y="94"/>
                    <a:pt x="66"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7" y="94"/>
                  </a:cubicBezTo>
                  <a:cubicBezTo>
                    <a:pt x="67" y="94"/>
                    <a:pt x="67" y="94"/>
                    <a:pt x="67" y="94"/>
                  </a:cubicBezTo>
                  <a:cubicBezTo>
                    <a:pt x="68" y="94"/>
                    <a:pt x="68" y="95"/>
                    <a:pt x="68" y="95"/>
                  </a:cubicBezTo>
                  <a:cubicBezTo>
                    <a:pt x="69" y="95"/>
                    <a:pt x="69" y="95"/>
                    <a:pt x="69" y="95"/>
                  </a:cubicBezTo>
                  <a:cubicBezTo>
                    <a:pt x="70" y="95"/>
                    <a:pt x="70" y="95"/>
                    <a:pt x="70" y="94"/>
                  </a:cubicBezTo>
                  <a:cubicBezTo>
                    <a:pt x="71" y="94"/>
                    <a:pt x="71" y="94"/>
                    <a:pt x="71" y="94"/>
                  </a:cubicBezTo>
                  <a:cubicBezTo>
                    <a:pt x="71" y="94"/>
                    <a:pt x="71" y="94"/>
                    <a:pt x="71" y="94"/>
                  </a:cubicBezTo>
                  <a:cubicBezTo>
                    <a:pt x="71" y="94"/>
                    <a:pt x="72" y="93"/>
                    <a:pt x="72" y="93"/>
                  </a:cubicBezTo>
                  <a:cubicBezTo>
                    <a:pt x="72" y="93"/>
                    <a:pt x="72" y="93"/>
                    <a:pt x="72" y="92"/>
                  </a:cubicBezTo>
                  <a:cubicBezTo>
                    <a:pt x="72" y="92"/>
                    <a:pt x="72" y="92"/>
                    <a:pt x="72" y="91"/>
                  </a:cubicBezTo>
                  <a:cubicBezTo>
                    <a:pt x="72" y="91"/>
                    <a:pt x="72" y="91"/>
                    <a:pt x="73" y="91"/>
                  </a:cubicBezTo>
                  <a:cubicBezTo>
                    <a:pt x="73" y="90"/>
                    <a:pt x="73" y="90"/>
                    <a:pt x="73" y="90"/>
                  </a:cubicBezTo>
                  <a:cubicBezTo>
                    <a:pt x="73" y="90"/>
                    <a:pt x="73" y="90"/>
                    <a:pt x="73" y="90"/>
                  </a:cubicBezTo>
                  <a:cubicBezTo>
                    <a:pt x="73" y="90"/>
                    <a:pt x="73" y="90"/>
                    <a:pt x="74" y="90"/>
                  </a:cubicBezTo>
                  <a:cubicBezTo>
                    <a:pt x="74" y="90"/>
                    <a:pt x="74" y="90"/>
                    <a:pt x="74" y="90"/>
                  </a:cubicBezTo>
                  <a:cubicBezTo>
                    <a:pt x="74" y="90"/>
                    <a:pt x="74" y="90"/>
                    <a:pt x="74" y="90"/>
                  </a:cubicBezTo>
                  <a:cubicBezTo>
                    <a:pt x="74" y="90"/>
                    <a:pt x="74" y="90"/>
                    <a:pt x="74" y="90"/>
                  </a:cubicBezTo>
                  <a:cubicBezTo>
                    <a:pt x="74" y="91"/>
                    <a:pt x="74" y="91"/>
                    <a:pt x="74" y="91"/>
                  </a:cubicBezTo>
                  <a:cubicBezTo>
                    <a:pt x="74" y="91"/>
                    <a:pt x="74" y="91"/>
                    <a:pt x="75" y="91"/>
                  </a:cubicBezTo>
                  <a:cubicBezTo>
                    <a:pt x="75" y="91"/>
                    <a:pt x="75" y="91"/>
                    <a:pt x="75" y="91"/>
                  </a:cubicBezTo>
                  <a:cubicBezTo>
                    <a:pt x="75" y="91"/>
                    <a:pt x="75" y="91"/>
                    <a:pt x="75" y="91"/>
                  </a:cubicBezTo>
                  <a:cubicBezTo>
                    <a:pt x="76" y="91"/>
                    <a:pt x="76" y="91"/>
                    <a:pt x="76" y="91"/>
                  </a:cubicBezTo>
                  <a:cubicBezTo>
                    <a:pt x="76" y="91"/>
                    <a:pt x="76" y="91"/>
                    <a:pt x="76" y="91"/>
                  </a:cubicBezTo>
                  <a:cubicBezTo>
                    <a:pt x="77" y="91"/>
                    <a:pt x="77" y="91"/>
                    <a:pt x="77" y="91"/>
                  </a:cubicBezTo>
                  <a:cubicBezTo>
                    <a:pt x="77" y="91"/>
                    <a:pt x="77" y="91"/>
                    <a:pt x="78" y="91"/>
                  </a:cubicBezTo>
                  <a:cubicBezTo>
                    <a:pt x="78" y="91"/>
                    <a:pt x="78" y="91"/>
                    <a:pt x="78" y="91"/>
                  </a:cubicBezTo>
                  <a:cubicBezTo>
                    <a:pt x="78" y="91"/>
                    <a:pt x="78" y="91"/>
                    <a:pt x="79" y="91"/>
                  </a:cubicBezTo>
                  <a:cubicBezTo>
                    <a:pt x="79" y="91"/>
                    <a:pt x="79" y="91"/>
                    <a:pt x="79" y="91"/>
                  </a:cubicBezTo>
                  <a:cubicBezTo>
                    <a:pt x="79" y="90"/>
                    <a:pt x="80" y="90"/>
                    <a:pt x="80" y="90"/>
                  </a:cubicBezTo>
                  <a:cubicBezTo>
                    <a:pt x="80" y="90"/>
                    <a:pt x="80" y="90"/>
                    <a:pt x="80" y="90"/>
                  </a:cubicBezTo>
                  <a:cubicBezTo>
                    <a:pt x="81" y="90"/>
                    <a:pt x="81" y="90"/>
                    <a:pt x="81" y="90"/>
                  </a:cubicBezTo>
                  <a:cubicBezTo>
                    <a:pt x="81" y="90"/>
                    <a:pt x="82" y="90"/>
                    <a:pt x="82" y="90"/>
                  </a:cubicBezTo>
                  <a:cubicBezTo>
                    <a:pt x="82" y="90"/>
                    <a:pt x="82" y="90"/>
                    <a:pt x="82" y="90"/>
                  </a:cubicBezTo>
                  <a:cubicBezTo>
                    <a:pt x="82" y="90"/>
                    <a:pt x="82" y="90"/>
                    <a:pt x="82" y="90"/>
                  </a:cubicBezTo>
                  <a:cubicBezTo>
                    <a:pt x="82" y="90"/>
                    <a:pt x="82" y="90"/>
                    <a:pt x="82" y="90"/>
                  </a:cubicBezTo>
                  <a:cubicBezTo>
                    <a:pt x="82" y="90"/>
                    <a:pt x="82" y="90"/>
                    <a:pt x="82" y="90"/>
                  </a:cubicBezTo>
                  <a:cubicBezTo>
                    <a:pt x="83" y="90"/>
                    <a:pt x="83" y="90"/>
                    <a:pt x="83" y="90"/>
                  </a:cubicBezTo>
                  <a:cubicBezTo>
                    <a:pt x="83" y="90"/>
                    <a:pt x="83" y="90"/>
                    <a:pt x="84" y="90"/>
                  </a:cubicBezTo>
                  <a:cubicBezTo>
                    <a:pt x="84" y="90"/>
                    <a:pt x="84" y="90"/>
                    <a:pt x="84" y="90"/>
                  </a:cubicBezTo>
                  <a:cubicBezTo>
                    <a:pt x="84" y="90"/>
                    <a:pt x="85" y="90"/>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5" y="89"/>
                    <a:pt x="85" y="89"/>
                  </a:cubicBezTo>
                  <a:cubicBezTo>
                    <a:pt x="85" y="89"/>
                    <a:pt x="86" y="89"/>
                    <a:pt x="86" y="88"/>
                  </a:cubicBezTo>
                  <a:cubicBezTo>
                    <a:pt x="86" y="88"/>
                    <a:pt x="87" y="88"/>
                    <a:pt x="87" y="88"/>
                  </a:cubicBezTo>
                  <a:cubicBezTo>
                    <a:pt x="88" y="87"/>
                    <a:pt x="89" y="87"/>
                    <a:pt x="90" y="86"/>
                  </a:cubicBezTo>
                  <a:cubicBezTo>
                    <a:pt x="91" y="86"/>
                    <a:pt x="92" y="85"/>
                    <a:pt x="93" y="85"/>
                  </a:cubicBezTo>
                  <a:cubicBezTo>
                    <a:pt x="93" y="85"/>
                    <a:pt x="93" y="84"/>
                    <a:pt x="94" y="84"/>
                  </a:cubicBezTo>
                  <a:cubicBezTo>
                    <a:pt x="94" y="84"/>
                    <a:pt x="94" y="84"/>
                    <a:pt x="94" y="84"/>
                  </a:cubicBezTo>
                  <a:cubicBezTo>
                    <a:pt x="94" y="84"/>
                    <a:pt x="94" y="84"/>
                    <a:pt x="94" y="84"/>
                  </a:cubicBezTo>
                  <a:cubicBezTo>
                    <a:pt x="94" y="84"/>
                    <a:pt x="94" y="84"/>
                    <a:pt x="94" y="84"/>
                  </a:cubicBezTo>
                  <a:cubicBezTo>
                    <a:pt x="94" y="84"/>
                    <a:pt x="94" y="84"/>
                    <a:pt x="94" y="84"/>
                  </a:cubicBezTo>
                  <a:cubicBezTo>
                    <a:pt x="94" y="84"/>
                    <a:pt x="94" y="84"/>
                    <a:pt x="94" y="84"/>
                  </a:cubicBezTo>
                  <a:cubicBezTo>
                    <a:pt x="94" y="84"/>
                    <a:pt x="94" y="84"/>
                    <a:pt x="94" y="84"/>
                  </a:cubicBezTo>
                  <a:cubicBezTo>
                    <a:pt x="94" y="83"/>
                    <a:pt x="94" y="83"/>
                    <a:pt x="94" y="83"/>
                  </a:cubicBezTo>
                  <a:cubicBezTo>
                    <a:pt x="94" y="83"/>
                    <a:pt x="94" y="83"/>
                    <a:pt x="94" y="83"/>
                  </a:cubicBezTo>
                  <a:cubicBezTo>
                    <a:pt x="94" y="83"/>
                    <a:pt x="94" y="83"/>
                    <a:pt x="94" y="83"/>
                  </a:cubicBezTo>
                  <a:cubicBezTo>
                    <a:pt x="94" y="82"/>
                    <a:pt x="94" y="82"/>
                    <a:pt x="94" y="82"/>
                  </a:cubicBezTo>
                  <a:cubicBezTo>
                    <a:pt x="94" y="81"/>
                    <a:pt x="93" y="81"/>
                    <a:pt x="93" y="81"/>
                  </a:cubicBezTo>
                  <a:cubicBezTo>
                    <a:pt x="93" y="80"/>
                    <a:pt x="92" y="80"/>
                    <a:pt x="92" y="80"/>
                  </a:cubicBezTo>
                  <a:cubicBezTo>
                    <a:pt x="92" y="80"/>
                    <a:pt x="91" y="80"/>
                    <a:pt x="91" y="80"/>
                  </a:cubicBezTo>
                  <a:cubicBezTo>
                    <a:pt x="91" y="79"/>
                    <a:pt x="90" y="79"/>
                    <a:pt x="90" y="79"/>
                  </a:cubicBezTo>
                  <a:cubicBezTo>
                    <a:pt x="90" y="79"/>
                    <a:pt x="89" y="79"/>
                    <a:pt x="89" y="78"/>
                  </a:cubicBezTo>
                  <a:cubicBezTo>
                    <a:pt x="89" y="78"/>
                    <a:pt x="89" y="78"/>
                    <a:pt x="89" y="77"/>
                  </a:cubicBezTo>
                  <a:cubicBezTo>
                    <a:pt x="88" y="77"/>
                    <a:pt x="88" y="77"/>
                    <a:pt x="88" y="76"/>
                  </a:cubicBezTo>
                  <a:cubicBezTo>
                    <a:pt x="88" y="75"/>
                    <a:pt x="88" y="75"/>
                    <a:pt x="88" y="74"/>
                  </a:cubicBezTo>
                  <a:cubicBezTo>
                    <a:pt x="88" y="74"/>
                    <a:pt x="88" y="73"/>
                    <a:pt x="88" y="73"/>
                  </a:cubicBezTo>
                  <a:cubicBezTo>
                    <a:pt x="87" y="72"/>
                    <a:pt x="87" y="72"/>
                    <a:pt x="87" y="71"/>
                  </a:cubicBezTo>
                  <a:cubicBezTo>
                    <a:pt x="87" y="71"/>
                    <a:pt x="86" y="71"/>
                    <a:pt x="86" y="71"/>
                  </a:cubicBezTo>
                  <a:cubicBezTo>
                    <a:pt x="86" y="70"/>
                    <a:pt x="86" y="70"/>
                    <a:pt x="86" y="70"/>
                  </a:cubicBezTo>
                  <a:cubicBezTo>
                    <a:pt x="86" y="70"/>
                    <a:pt x="86" y="69"/>
                    <a:pt x="85" y="69"/>
                  </a:cubicBezTo>
                  <a:cubicBezTo>
                    <a:pt x="85" y="69"/>
                    <a:pt x="85" y="69"/>
                    <a:pt x="85" y="68"/>
                  </a:cubicBezTo>
                  <a:cubicBezTo>
                    <a:pt x="85" y="68"/>
                    <a:pt x="85" y="68"/>
                    <a:pt x="85" y="67"/>
                  </a:cubicBezTo>
                  <a:cubicBezTo>
                    <a:pt x="85" y="66"/>
                    <a:pt x="85" y="66"/>
                    <a:pt x="85" y="66"/>
                  </a:cubicBezTo>
                  <a:cubicBezTo>
                    <a:pt x="85" y="66"/>
                    <a:pt x="85" y="65"/>
                    <a:pt x="85" y="64"/>
                  </a:cubicBezTo>
                  <a:cubicBezTo>
                    <a:pt x="85" y="63"/>
                    <a:pt x="85" y="63"/>
                    <a:pt x="85" y="62"/>
                  </a:cubicBezTo>
                  <a:cubicBezTo>
                    <a:pt x="85" y="61"/>
                    <a:pt x="85" y="61"/>
                    <a:pt x="85" y="61"/>
                  </a:cubicBezTo>
                  <a:cubicBezTo>
                    <a:pt x="84" y="60"/>
                    <a:pt x="84" y="60"/>
                    <a:pt x="84" y="60"/>
                  </a:cubicBezTo>
                  <a:cubicBezTo>
                    <a:pt x="84" y="60"/>
                    <a:pt x="84" y="60"/>
                    <a:pt x="84" y="60"/>
                  </a:cubicBezTo>
                  <a:cubicBezTo>
                    <a:pt x="84" y="59"/>
                    <a:pt x="83" y="59"/>
                    <a:pt x="84" y="59"/>
                  </a:cubicBezTo>
                  <a:cubicBezTo>
                    <a:pt x="84" y="58"/>
                    <a:pt x="84" y="58"/>
                    <a:pt x="84" y="57"/>
                  </a:cubicBezTo>
                  <a:cubicBezTo>
                    <a:pt x="84" y="57"/>
                    <a:pt x="84" y="56"/>
                    <a:pt x="84" y="56"/>
                  </a:cubicBezTo>
                  <a:cubicBezTo>
                    <a:pt x="85" y="55"/>
                    <a:pt x="85" y="55"/>
                    <a:pt x="86" y="54"/>
                  </a:cubicBezTo>
                  <a:cubicBezTo>
                    <a:pt x="86" y="54"/>
                    <a:pt x="86" y="53"/>
                    <a:pt x="86" y="53"/>
                  </a:cubicBezTo>
                  <a:cubicBezTo>
                    <a:pt x="86" y="52"/>
                    <a:pt x="86" y="52"/>
                    <a:pt x="86" y="52"/>
                  </a:cubicBezTo>
                  <a:cubicBezTo>
                    <a:pt x="85" y="51"/>
                    <a:pt x="85" y="51"/>
                    <a:pt x="85" y="51"/>
                  </a:cubicBezTo>
                  <a:cubicBezTo>
                    <a:pt x="85" y="50"/>
                    <a:pt x="84" y="50"/>
                    <a:pt x="84" y="50"/>
                  </a:cubicBezTo>
                  <a:cubicBezTo>
                    <a:pt x="84" y="50"/>
                    <a:pt x="83" y="49"/>
                    <a:pt x="83" y="49"/>
                  </a:cubicBezTo>
                  <a:cubicBezTo>
                    <a:pt x="83" y="49"/>
                    <a:pt x="82" y="49"/>
                    <a:pt x="82" y="48"/>
                  </a:cubicBezTo>
                  <a:cubicBezTo>
                    <a:pt x="82" y="48"/>
                    <a:pt x="82" y="48"/>
                    <a:pt x="81" y="48"/>
                  </a:cubicBezTo>
                  <a:cubicBezTo>
                    <a:pt x="81" y="47"/>
                    <a:pt x="81" y="47"/>
                    <a:pt x="81" y="47"/>
                  </a:cubicBezTo>
                  <a:cubicBezTo>
                    <a:pt x="81" y="46"/>
                    <a:pt x="81" y="46"/>
                    <a:pt x="81" y="46"/>
                  </a:cubicBezTo>
                  <a:cubicBezTo>
                    <a:pt x="81" y="45"/>
                    <a:pt x="81" y="45"/>
                    <a:pt x="81" y="44"/>
                  </a:cubicBezTo>
                  <a:cubicBezTo>
                    <a:pt x="82" y="43"/>
                    <a:pt x="82" y="41"/>
                    <a:pt x="82" y="40"/>
                  </a:cubicBezTo>
                  <a:cubicBezTo>
                    <a:pt x="83" y="38"/>
                    <a:pt x="84" y="36"/>
                    <a:pt x="85" y="34"/>
                  </a:cubicBezTo>
                  <a:cubicBezTo>
                    <a:pt x="85" y="34"/>
                    <a:pt x="85" y="34"/>
                    <a:pt x="85" y="34"/>
                  </a:cubicBezTo>
                  <a:cubicBezTo>
                    <a:pt x="84" y="33"/>
                    <a:pt x="84" y="33"/>
                    <a:pt x="84" y="33"/>
                  </a:cubicBezTo>
                  <a:cubicBezTo>
                    <a:pt x="84" y="33"/>
                    <a:pt x="84" y="33"/>
                    <a:pt x="84" y="33"/>
                  </a:cubicBezTo>
                  <a:cubicBezTo>
                    <a:pt x="84" y="33"/>
                    <a:pt x="84" y="33"/>
                    <a:pt x="84" y="33"/>
                  </a:cubicBezTo>
                  <a:cubicBezTo>
                    <a:pt x="84" y="33"/>
                    <a:pt x="84" y="33"/>
                    <a:pt x="84" y="33"/>
                  </a:cubicBezTo>
                  <a:cubicBezTo>
                    <a:pt x="84" y="33"/>
                    <a:pt x="84" y="33"/>
                    <a:pt x="84" y="33"/>
                  </a:cubicBezTo>
                  <a:cubicBezTo>
                    <a:pt x="84" y="33"/>
                    <a:pt x="83" y="33"/>
                    <a:pt x="83" y="32"/>
                  </a:cubicBezTo>
                  <a:cubicBezTo>
                    <a:pt x="83" y="32"/>
                    <a:pt x="83" y="32"/>
                    <a:pt x="82" y="32"/>
                  </a:cubicBezTo>
                  <a:cubicBezTo>
                    <a:pt x="82" y="32"/>
                    <a:pt x="82" y="31"/>
                    <a:pt x="81" y="31"/>
                  </a:cubicBezTo>
                  <a:cubicBezTo>
                    <a:pt x="81" y="31"/>
                    <a:pt x="81" y="31"/>
                    <a:pt x="81" y="31"/>
                  </a:cubicBezTo>
                  <a:cubicBezTo>
                    <a:pt x="79" y="30"/>
                    <a:pt x="78" y="29"/>
                    <a:pt x="77" y="28"/>
                  </a:cubicBezTo>
                  <a:cubicBezTo>
                    <a:pt x="76" y="27"/>
                    <a:pt x="75" y="27"/>
                    <a:pt x="74" y="26"/>
                  </a:cubicBezTo>
                  <a:cubicBezTo>
                    <a:pt x="73" y="25"/>
                    <a:pt x="72" y="25"/>
                    <a:pt x="72" y="24"/>
                  </a:cubicBezTo>
                  <a:cubicBezTo>
                    <a:pt x="71" y="24"/>
                    <a:pt x="71" y="24"/>
                    <a:pt x="70" y="23"/>
                  </a:cubicBezTo>
                  <a:cubicBezTo>
                    <a:pt x="71" y="18"/>
                    <a:pt x="71" y="18"/>
                    <a:pt x="71" y="18"/>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2"/>
                    <a:pt x="38" y="2"/>
                    <a:pt x="38" y="2"/>
                  </a:cubicBezTo>
                  <a:cubicBezTo>
                    <a:pt x="38" y="2"/>
                    <a:pt x="38" y="2"/>
                    <a:pt x="38" y="2"/>
                  </a:cubicBezTo>
                  <a:cubicBezTo>
                    <a:pt x="37" y="3"/>
                    <a:pt x="37" y="3"/>
                    <a:pt x="37" y="4"/>
                  </a:cubicBezTo>
                  <a:cubicBezTo>
                    <a:pt x="37" y="5"/>
                    <a:pt x="37" y="6"/>
                    <a:pt x="36" y="6"/>
                  </a:cubicBezTo>
                  <a:cubicBezTo>
                    <a:pt x="36" y="7"/>
                    <a:pt x="36" y="7"/>
                    <a:pt x="35" y="8"/>
                  </a:cubicBezTo>
                  <a:cubicBezTo>
                    <a:pt x="35" y="8"/>
                    <a:pt x="34" y="9"/>
                    <a:pt x="34" y="9"/>
                  </a:cubicBezTo>
                  <a:cubicBezTo>
                    <a:pt x="34" y="9"/>
                    <a:pt x="34" y="9"/>
                    <a:pt x="33" y="9"/>
                  </a:cubicBezTo>
                  <a:cubicBezTo>
                    <a:pt x="33" y="9"/>
                    <a:pt x="33" y="9"/>
                    <a:pt x="33" y="9"/>
                  </a:cubicBezTo>
                  <a:cubicBezTo>
                    <a:pt x="33" y="9"/>
                    <a:pt x="33" y="9"/>
                    <a:pt x="33" y="10"/>
                  </a:cubicBezTo>
                  <a:cubicBezTo>
                    <a:pt x="33" y="10"/>
                    <a:pt x="33" y="10"/>
                    <a:pt x="33" y="10"/>
                  </a:cubicBezTo>
                  <a:cubicBezTo>
                    <a:pt x="33" y="10"/>
                    <a:pt x="33" y="10"/>
                    <a:pt x="33" y="10"/>
                  </a:cubicBezTo>
                  <a:cubicBezTo>
                    <a:pt x="33" y="11"/>
                    <a:pt x="33" y="11"/>
                    <a:pt x="33" y="11"/>
                  </a:cubicBezTo>
                  <a:cubicBezTo>
                    <a:pt x="33" y="11"/>
                    <a:pt x="33" y="12"/>
                    <a:pt x="34" y="12"/>
                  </a:cubicBezTo>
                  <a:cubicBezTo>
                    <a:pt x="34" y="12"/>
                    <a:pt x="34" y="12"/>
                    <a:pt x="34" y="13"/>
                  </a:cubicBezTo>
                  <a:cubicBezTo>
                    <a:pt x="34" y="13"/>
                    <a:pt x="34" y="13"/>
                    <a:pt x="34" y="13"/>
                  </a:cubicBezTo>
                  <a:cubicBezTo>
                    <a:pt x="34" y="13"/>
                    <a:pt x="34" y="13"/>
                    <a:pt x="35" y="13"/>
                  </a:cubicBezTo>
                  <a:cubicBezTo>
                    <a:pt x="35" y="13"/>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3" y="14"/>
                    <a:pt x="33" y="14"/>
                  </a:cubicBezTo>
                  <a:cubicBezTo>
                    <a:pt x="33" y="14"/>
                    <a:pt x="32" y="14"/>
                    <a:pt x="32" y="14"/>
                  </a:cubicBezTo>
                  <a:cubicBezTo>
                    <a:pt x="32" y="14"/>
                    <a:pt x="31" y="14"/>
                    <a:pt x="31" y="14"/>
                  </a:cubicBezTo>
                  <a:cubicBezTo>
                    <a:pt x="31" y="14"/>
                    <a:pt x="30" y="14"/>
                    <a:pt x="30" y="14"/>
                  </a:cubicBezTo>
                  <a:cubicBezTo>
                    <a:pt x="30" y="13"/>
                    <a:pt x="29" y="13"/>
                    <a:pt x="29" y="13"/>
                  </a:cubicBezTo>
                  <a:cubicBezTo>
                    <a:pt x="28" y="13"/>
                    <a:pt x="28" y="13"/>
                    <a:pt x="27" y="13"/>
                  </a:cubicBezTo>
                  <a:cubicBezTo>
                    <a:pt x="27" y="13"/>
                    <a:pt x="26" y="13"/>
                    <a:pt x="26" y="13"/>
                  </a:cubicBezTo>
                  <a:cubicBezTo>
                    <a:pt x="25" y="13"/>
                    <a:pt x="25" y="13"/>
                    <a:pt x="24" y="13"/>
                  </a:cubicBezTo>
                  <a:cubicBezTo>
                    <a:pt x="24" y="13"/>
                    <a:pt x="24" y="13"/>
                    <a:pt x="23" y="13"/>
                  </a:cubicBezTo>
                  <a:cubicBezTo>
                    <a:pt x="23" y="13"/>
                    <a:pt x="23" y="13"/>
                    <a:pt x="22" y="13"/>
                  </a:cubicBezTo>
                  <a:cubicBezTo>
                    <a:pt x="22" y="13"/>
                    <a:pt x="22" y="13"/>
                    <a:pt x="21" y="13"/>
                  </a:cubicBezTo>
                  <a:cubicBezTo>
                    <a:pt x="21" y="13"/>
                    <a:pt x="21" y="13"/>
                    <a:pt x="21" y="13"/>
                  </a:cubicBezTo>
                  <a:cubicBezTo>
                    <a:pt x="21" y="13"/>
                    <a:pt x="21" y="13"/>
                    <a:pt x="21" y="13"/>
                  </a:cubicBezTo>
                  <a:cubicBezTo>
                    <a:pt x="20" y="13"/>
                    <a:pt x="20" y="13"/>
                    <a:pt x="20" y="13"/>
                  </a:cubicBezTo>
                  <a:cubicBezTo>
                    <a:pt x="20" y="13"/>
                    <a:pt x="20" y="14"/>
                    <a:pt x="20" y="14"/>
                  </a:cubicBezTo>
                  <a:cubicBezTo>
                    <a:pt x="20" y="14"/>
                    <a:pt x="20" y="14"/>
                    <a:pt x="20" y="14"/>
                  </a:cubicBezTo>
                  <a:cubicBezTo>
                    <a:pt x="20" y="14"/>
                    <a:pt x="20" y="14"/>
                    <a:pt x="20" y="14"/>
                  </a:cubicBezTo>
                  <a:cubicBezTo>
                    <a:pt x="20" y="14"/>
                    <a:pt x="20" y="13"/>
                    <a:pt x="20" y="13"/>
                  </a:cubicBezTo>
                  <a:cubicBezTo>
                    <a:pt x="20" y="13"/>
                    <a:pt x="20" y="13"/>
                    <a:pt x="20" y="13"/>
                  </a:cubicBezTo>
                  <a:cubicBezTo>
                    <a:pt x="20" y="13"/>
                    <a:pt x="20" y="13"/>
                    <a:pt x="20" y="13"/>
                  </a:cubicBezTo>
                  <a:cubicBezTo>
                    <a:pt x="19" y="13"/>
                    <a:pt x="19" y="12"/>
                    <a:pt x="19" y="11"/>
                  </a:cubicBezTo>
                  <a:cubicBezTo>
                    <a:pt x="19" y="11"/>
                    <a:pt x="19" y="10"/>
                    <a:pt x="19" y="9"/>
                  </a:cubicBezTo>
                  <a:cubicBezTo>
                    <a:pt x="20" y="7"/>
                    <a:pt x="20" y="6"/>
                    <a:pt x="20" y="5"/>
                  </a:cubicBezTo>
                  <a:cubicBezTo>
                    <a:pt x="20" y="4"/>
                    <a:pt x="21" y="2"/>
                    <a:pt x="21" y="1"/>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3" name="Freeform 332">
              <a:extLst>
                <a:ext uri="{FF2B5EF4-FFF2-40B4-BE49-F238E27FC236}">
                  <a16:creationId xmlns:a16="http://schemas.microsoft.com/office/drawing/2014/main" id="{B1761D5F-3B2F-014B-BB83-A77205947FD4}"/>
                </a:ext>
              </a:extLst>
            </p:cNvPr>
            <p:cNvSpPr>
              <a:spLocks/>
            </p:cNvSpPr>
            <p:nvPr/>
          </p:nvSpPr>
          <p:spPr bwMode="auto">
            <a:xfrm>
              <a:off x="6369050" y="2108200"/>
              <a:ext cx="42862" cy="109537"/>
            </a:xfrm>
            <a:custGeom>
              <a:avLst/>
              <a:gdLst>
                <a:gd name="T0" fmla="*/ 6 w 26"/>
                <a:gd name="T1" fmla="*/ 0 h 64"/>
                <a:gd name="T2" fmla="*/ 6 w 26"/>
                <a:gd name="T3" fmla="*/ 2 h 64"/>
                <a:gd name="T4" fmla="*/ 8 w 26"/>
                <a:gd name="T5" fmla="*/ 8 h 64"/>
                <a:gd name="T6" fmla="*/ 7 w 26"/>
                <a:gd name="T7" fmla="*/ 9 h 64"/>
                <a:gd name="T8" fmla="*/ 6 w 26"/>
                <a:gd name="T9" fmla="*/ 9 h 64"/>
                <a:gd name="T10" fmla="*/ 6 w 26"/>
                <a:gd name="T11" fmla="*/ 9 h 64"/>
                <a:gd name="T12" fmla="*/ 5 w 26"/>
                <a:gd name="T13" fmla="*/ 10 h 64"/>
                <a:gd name="T14" fmla="*/ 4 w 26"/>
                <a:gd name="T15" fmla="*/ 17 h 64"/>
                <a:gd name="T16" fmla="*/ 5 w 26"/>
                <a:gd name="T17" fmla="*/ 24 h 64"/>
                <a:gd name="T18" fmla="*/ 6 w 26"/>
                <a:gd name="T19" fmla="*/ 25 h 64"/>
                <a:gd name="T20" fmla="*/ 4 w 26"/>
                <a:gd name="T21" fmla="*/ 25 h 64"/>
                <a:gd name="T22" fmla="*/ 2 w 26"/>
                <a:gd name="T23" fmla="*/ 26 h 64"/>
                <a:gd name="T24" fmla="*/ 2 w 26"/>
                <a:gd name="T25" fmla="*/ 27 h 64"/>
                <a:gd name="T26" fmla="*/ 0 w 26"/>
                <a:gd name="T27" fmla="*/ 35 h 64"/>
                <a:gd name="T28" fmla="*/ 1 w 26"/>
                <a:gd name="T29" fmla="*/ 36 h 64"/>
                <a:gd name="T30" fmla="*/ 2 w 26"/>
                <a:gd name="T31" fmla="*/ 37 h 64"/>
                <a:gd name="T32" fmla="*/ 2 w 26"/>
                <a:gd name="T33" fmla="*/ 38 h 64"/>
                <a:gd name="T34" fmla="*/ 4 w 26"/>
                <a:gd name="T35" fmla="*/ 39 h 64"/>
                <a:gd name="T36" fmla="*/ 7 w 26"/>
                <a:gd name="T37" fmla="*/ 41 h 64"/>
                <a:gd name="T38" fmla="*/ 8 w 26"/>
                <a:gd name="T39" fmla="*/ 42 h 64"/>
                <a:gd name="T40" fmla="*/ 9 w 26"/>
                <a:gd name="T41" fmla="*/ 41 h 64"/>
                <a:gd name="T42" fmla="*/ 12 w 26"/>
                <a:gd name="T43" fmla="*/ 41 h 64"/>
                <a:gd name="T44" fmla="*/ 14 w 26"/>
                <a:gd name="T45" fmla="*/ 42 h 64"/>
                <a:gd name="T46" fmla="*/ 15 w 26"/>
                <a:gd name="T47" fmla="*/ 47 h 64"/>
                <a:gd name="T48" fmla="*/ 13 w 26"/>
                <a:gd name="T49" fmla="*/ 52 h 64"/>
                <a:gd name="T50" fmla="*/ 13 w 26"/>
                <a:gd name="T51" fmla="*/ 54 h 64"/>
                <a:gd name="T52" fmla="*/ 18 w 26"/>
                <a:gd name="T53" fmla="*/ 62 h 64"/>
                <a:gd name="T54" fmla="*/ 20 w 26"/>
                <a:gd name="T55" fmla="*/ 63 h 64"/>
                <a:gd name="T56" fmla="*/ 20 w 26"/>
                <a:gd name="T57" fmla="*/ 61 h 64"/>
                <a:gd name="T58" fmla="*/ 21 w 26"/>
                <a:gd name="T59" fmla="*/ 56 h 64"/>
                <a:gd name="T60" fmla="*/ 23 w 26"/>
                <a:gd name="T61" fmla="*/ 55 h 64"/>
                <a:gd name="T62" fmla="*/ 25 w 26"/>
                <a:gd name="T63" fmla="*/ 55 h 64"/>
                <a:gd name="T64" fmla="*/ 25 w 26"/>
                <a:gd name="T65" fmla="*/ 49 h 64"/>
                <a:gd name="T66" fmla="*/ 26 w 26"/>
                <a:gd name="T67" fmla="*/ 46 h 64"/>
                <a:gd name="T68" fmla="*/ 26 w 26"/>
                <a:gd name="T69" fmla="*/ 44 h 64"/>
                <a:gd name="T70" fmla="*/ 24 w 26"/>
                <a:gd name="T71" fmla="*/ 41 h 64"/>
                <a:gd name="T72" fmla="*/ 21 w 26"/>
                <a:gd name="T73" fmla="*/ 39 h 64"/>
                <a:gd name="T74" fmla="*/ 19 w 26"/>
                <a:gd name="T75" fmla="*/ 40 h 64"/>
                <a:gd name="T76" fmla="*/ 14 w 26"/>
                <a:gd name="T77" fmla="*/ 35 h 64"/>
                <a:gd name="T78" fmla="*/ 10 w 26"/>
                <a:gd name="T79" fmla="*/ 24 h 64"/>
                <a:gd name="T80" fmla="*/ 11 w 26"/>
                <a:gd name="T81" fmla="*/ 19 h 64"/>
                <a:gd name="T82" fmla="*/ 12 w 26"/>
                <a:gd name="T83" fmla="*/ 13 h 64"/>
                <a:gd name="T84" fmla="*/ 9 w 26"/>
                <a:gd name="T85" fmla="*/ 4 h 64"/>
                <a:gd name="T86" fmla="*/ 8 w 26"/>
                <a:gd name="T87" fmla="*/ 0 h 64"/>
                <a:gd name="T88" fmla="*/ 7 w 26"/>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64">
                  <a:moveTo>
                    <a:pt x="7" y="0"/>
                  </a:moveTo>
                  <a:cubicBezTo>
                    <a:pt x="7" y="0"/>
                    <a:pt x="7" y="0"/>
                    <a:pt x="7" y="0"/>
                  </a:cubicBezTo>
                  <a:cubicBezTo>
                    <a:pt x="6" y="0"/>
                    <a:pt x="6" y="0"/>
                    <a:pt x="6" y="0"/>
                  </a:cubicBezTo>
                  <a:cubicBezTo>
                    <a:pt x="6" y="0"/>
                    <a:pt x="6" y="0"/>
                    <a:pt x="5" y="0"/>
                  </a:cubicBezTo>
                  <a:cubicBezTo>
                    <a:pt x="5" y="0"/>
                    <a:pt x="5" y="0"/>
                    <a:pt x="5" y="0"/>
                  </a:cubicBezTo>
                  <a:cubicBezTo>
                    <a:pt x="5" y="1"/>
                    <a:pt x="5" y="2"/>
                    <a:pt x="6" y="2"/>
                  </a:cubicBezTo>
                  <a:cubicBezTo>
                    <a:pt x="6" y="3"/>
                    <a:pt x="6" y="4"/>
                    <a:pt x="7" y="5"/>
                  </a:cubicBezTo>
                  <a:cubicBezTo>
                    <a:pt x="7" y="5"/>
                    <a:pt x="7" y="6"/>
                    <a:pt x="8" y="7"/>
                  </a:cubicBezTo>
                  <a:cubicBezTo>
                    <a:pt x="8" y="7"/>
                    <a:pt x="8" y="8"/>
                    <a:pt x="8" y="8"/>
                  </a:cubicBezTo>
                  <a:cubicBezTo>
                    <a:pt x="8" y="8"/>
                    <a:pt x="8" y="9"/>
                    <a:pt x="8" y="9"/>
                  </a:cubicBezTo>
                  <a:cubicBezTo>
                    <a:pt x="8" y="9"/>
                    <a:pt x="8" y="9"/>
                    <a:pt x="8" y="9"/>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10"/>
                  </a:cubicBezTo>
                  <a:cubicBezTo>
                    <a:pt x="5" y="10"/>
                    <a:pt x="5" y="10"/>
                    <a:pt x="5" y="10"/>
                  </a:cubicBezTo>
                  <a:cubicBezTo>
                    <a:pt x="5" y="10"/>
                    <a:pt x="5" y="10"/>
                    <a:pt x="5" y="10"/>
                  </a:cubicBezTo>
                  <a:cubicBezTo>
                    <a:pt x="5" y="11"/>
                    <a:pt x="4" y="12"/>
                    <a:pt x="4" y="13"/>
                  </a:cubicBezTo>
                  <a:cubicBezTo>
                    <a:pt x="4" y="14"/>
                    <a:pt x="4" y="16"/>
                    <a:pt x="4" y="17"/>
                  </a:cubicBezTo>
                  <a:cubicBezTo>
                    <a:pt x="4" y="18"/>
                    <a:pt x="4" y="20"/>
                    <a:pt x="4" y="21"/>
                  </a:cubicBezTo>
                  <a:cubicBezTo>
                    <a:pt x="4" y="22"/>
                    <a:pt x="5" y="23"/>
                    <a:pt x="5" y="24"/>
                  </a:cubicBezTo>
                  <a:cubicBezTo>
                    <a:pt x="5" y="24"/>
                    <a:pt x="5" y="24"/>
                    <a:pt x="5" y="24"/>
                  </a:cubicBezTo>
                  <a:cubicBezTo>
                    <a:pt x="5" y="24"/>
                    <a:pt x="5" y="24"/>
                    <a:pt x="6" y="24"/>
                  </a:cubicBezTo>
                  <a:cubicBezTo>
                    <a:pt x="6" y="24"/>
                    <a:pt x="6" y="24"/>
                    <a:pt x="6" y="24"/>
                  </a:cubicBezTo>
                  <a:cubicBezTo>
                    <a:pt x="6" y="24"/>
                    <a:pt x="6" y="25"/>
                    <a:pt x="6" y="25"/>
                  </a:cubicBezTo>
                  <a:cubicBezTo>
                    <a:pt x="6" y="25"/>
                    <a:pt x="5" y="25"/>
                    <a:pt x="5" y="25"/>
                  </a:cubicBezTo>
                  <a:cubicBezTo>
                    <a:pt x="5" y="25"/>
                    <a:pt x="5" y="25"/>
                    <a:pt x="5" y="25"/>
                  </a:cubicBezTo>
                  <a:cubicBezTo>
                    <a:pt x="5" y="25"/>
                    <a:pt x="5" y="25"/>
                    <a:pt x="4" y="25"/>
                  </a:cubicBezTo>
                  <a:cubicBezTo>
                    <a:pt x="4" y="25"/>
                    <a:pt x="4" y="25"/>
                    <a:pt x="4" y="26"/>
                  </a:cubicBezTo>
                  <a:cubicBezTo>
                    <a:pt x="3" y="26"/>
                    <a:pt x="3" y="26"/>
                    <a:pt x="3" y="26"/>
                  </a:cubicBezTo>
                  <a:cubicBezTo>
                    <a:pt x="3" y="26"/>
                    <a:pt x="3" y="26"/>
                    <a:pt x="2" y="26"/>
                  </a:cubicBezTo>
                  <a:cubicBezTo>
                    <a:pt x="2" y="26"/>
                    <a:pt x="2" y="26"/>
                    <a:pt x="2" y="26"/>
                  </a:cubicBezTo>
                  <a:cubicBezTo>
                    <a:pt x="2" y="26"/>
                    <a:pt x="2" y="26"/>
                    <a:pt x="2" y="26"/>
                  </a:cubicBezTo>
                  <a:cubicBezTo>
                    <a:pt x="2" y="26"/>
                    <a:pt x="2" y="27"/>
                    <a:pt x="2" y="27"/>
                  </a:cubicBezTo>
                  <a:cubicBezTo>
                    <a:pt x="2" y="28"/>
                    <a:pt x="2" y="29"/>
                    <a:pt x="2" y="30"/>
                  </a:cubicBezTo>
                  <a:cubicBezTo>
                    <a:pt x="2" y="31"/>
                    <a:pt x="1" y="32"/>
                    <a:pt x="1" y="33"/>
                  </a:cubicBezTo>
                  <a:cubicBezTo>
                    <a:pt x="1" y="34"/>
                    <a:pt x="1" y="34"/>
                    <a:pt x="0" y="35"/>
                  </a:cubicBezTo>
                  <a:cubicBezTo>
                    <a:pt x="0" y="35"/>
                    <a:pt x="1" y="35"/>
                    <a:pt x="1" y="35"/>
                  </a:cubicBezTo>
                  <a:cubicBezTo>
                    <a:pt x="1" y="35"/>
                    <a:pt x="1" y="35"/>
                    <a:pt x="1" y="35"/>
                  </a:cubicBezTo>
                  <a:cubicBezTo>
                    <a:pt x="1" y="36"/>
                    <a:pt x="1" y="36"/>
                    <a:pt x="1" y="36"/>
                  </a:cubicBezTo>
                  <a:cubicBezTo>
                    <a:pt x="1" y="36"/>
                    <a:pt x="1" y="36"/>
                    <a:pt x="1" y="36"/>
                  </a:cubicBezTo>
                  <a:cubicBezTo>
                    <a:pt x="1" y="37"/>
                    <a:pt x="1" y="37"/>
                    <a:pt x="1" y="37"/>
                  </a:cubicBezTo>
                  <a:cubicBezTo>
                    <a:pt x="1" y="37"/>
                    <a:pt x="2" y="37"/>
                    <a:pt x="2" y="37"/>
                  </a:cubicBezTo>
                  <a:cubicBezTo>
                    <a:pt x="2" y="37"/>
                    <a:pt x="2" y="37"/>
                    <a:pt x="2" y="37"/>
                  </a:cubicBezTo>
                  <a:cubicBezTo>
                    <a:pt x="2" y="37"/>
                    <a:pt x="2" y="38"/>
                    <a:pt x="2" y="38"/>
                  </a:cubicBezTo>
                  <a:cubicBezTo>
                    <a:pt x="2" y="38"/>
                    <a:pt x="2" y="38"/>
                    <a:pt x="2" y="38"/>
                  </a:cubicBezTo>
                  <a:cubicBezTo>
                    <a:pt x="2" y="38"/>
                    <a:pt x="3" y="38"/>
                    <a:pt x="3" y="38"/>
                  </a:cubicBezTo>
                  <a:cubicBezTo>
                    <a:pt x="3" y="38"/>
                    <a:pt x="3" y="38"/>
                    <a:pt x="3" y="39"/>
                  </a:cubicBezTo>
                  <a:cubicBezTo>
                    <a:pt x="3" y="39"/>
                    <a:pt x="4" y="39"/>
                    <a:pt x="4" y="39"/>
                  </a:cubicBezTo>
                  <a:cubicBezTo>
                    <a:pt x="4" y="39"/>
                    <a:pt x="4" y="40"/>
                    <a:pt x="5" y="40"/>
                  </a:cubicBezTo>
                  <a:cubicBezTo>
                    <a:pt x="5" y="40"/>
                    <a:pt x="5" y="41"/>
                    <a:pt x="6" y="41"/>
                  </a:cubicBezTo>
                  <a:cubicBezTo>
                    <a:pt x="6" y="41"/>
                    <a:pt x="6" y="41"/>
                    <a:pt x="7" y="41"/>
                  </a:cubicBezTo>
                  <a:cubicBezTo>
                    <a:pt x="7" y="42"/>
                    <a:pt x="7" y="42"/>
                    <a:pt x="7" y="42"/>
                  </a:cubicBezTo>
                  <a:cubicBezTo>
                    <a:pt x="7" y="42"/>
                    <a:pt x="7" y="42"/>
                    <a:pt x="8" y="42"/>
                  </a:cubicBezTo>
                  <a:cubicBezTo>
                    <a:pt x="8" y="42"/>
                    <a:pt x="8" y="42"/>
                    <a:pt x="8" y="42"/>
                  </a:cubicBezTo>
                  <a:cubicBezTo>
                    <a:pt x="8" y="42"/>
                    <a:pt x="8" y="42"/>
                    <a:pt x="8" y="41"/>
                  </a:cubicBezTo>
                  <a:cubicBezTo>
                    <a:pt x="8" y="41"/>
                    <a:pt x="8" y="41"/>
                    <a:pt x="8" y="41"/>
                  </a:cubicBezTo>
                  <a:cubicBezTo>
                    <a:pt x="9" y="41"/>
                    <a:pt x="9" y="41"/>
                    <a:pt x="9" y="41"/>
                  </a:cubicBezTo>
                  <a:cubicBezTo>
                    <a:pt x="10" y="41"/>
                    <a:pt x="10" y="41"/>
                    <a:pt x="10" y="41"/>
                  </a:cubicBezTo>
                  <a:cubicBezTo>
                    <a:pt x="10" y="41"/>
                    <a:pt x="11" y="41"/>
                    <a:pt x="11" y="41"/>
                  </a:cubicBezTo>
                  <a:cubicBezTo>
                    <a:pt x="11" y="41"/>
                    <a:pt x="11" y="41"/>
                    <a:pt x="12" y="41"/>
                  </a:cubicBezTo>
                  <a:cubicBezTo>
                    <a:pt x="12" y="41"/>
                    <a:pt x="13" y="41"/>
                    <a:pt x="13" y="41"/>
                  </a:cubicBezTo>
                  <a:cubicBezTo>
                    <a:pt x="13" y="41"/>
                    <a:pt x="14" y="41"/>
                    <a:pt x="14" y="42"/>
                  </a:cubicBezTo>
                  <a:cubicBezTo>
                    <a:pt x="14" y="42"/>
                    <a:pt x="14" y="42"/>
                    <a:pt x="14" y="42"/>
                  </a:cubicBezTo>
                  <a:cubicBezTo>
                    <a:pt x="15" y="43"/>
                    <a:pt x="15" y="43"/>
                    <a:pt x="15" y="43"/>
                  </a:cubicBezTo>
                  <a:cubicBezTo>
                    <a:pt x="15" y="44"/>
                    <a:pt x="15" y="44"/>
                    <a:pt x="15" y="45"/>
                  </a:cubicBezTo>
                  <a:cubicBezTo>
                    <a:pt x="15" y="45"/>
                    <a:pt x="15" y="46"/>
                    <a:pt x="15" y="47"/>
                  </a:cubicBezTo>
                  <a:cubicBezTo>
                    <a:pt x="15" y="47"/>
                    <a:pt x="14" y="48"/>
                    <a:pt x="14" y="49"/>
                  </a:cubicBezTo>
                  <a:cubicBezTo>
                    <a:pt x="14" y="49"/>
                    <a:pt x="14" y="50"/>
                    <a:pt x="14" y="51"/>
                  </a:cubicBezTo>
                  <a:cubicBezTo>
                    <a:pt x="14" y="51"/>
                    <a:pt x="14" y="51"/>
                    <a:pt x="13" y="52"/>
                  </a:cubicBezTo>
                  <a:cubicBezTo>
                    <a:pt x="13" y="52"/>
                    <a:pt x="13" y="52"/>
                    <a:pt x="13" y="53"/>
                  </a:cubicBezTo>
                  <a:cubicBezTo>
                    <a:pt x="13" y="53"/>
                    <a:pt x="13" y="53"/>
                    <a:pt x="13" y="54"/>
                  </a:cubicBezTo>
                  <a:cubicBezTo>
                    <a:pt x="13" y="54"/>
                    <a:pt x="13" y="54"/>
                    <a:pt x="13" y="54"/>
                  </a:cubicBezTo>
                  <a:cubicBezTo>
                    <a:pt x="13" y="55"/>
                    <a:pt x="14" y="55"/>
                    <a:pt x="14" y="56"/>
                  </a:cubicBezTo>
                  <a:cubicBezTo>
                    <a:pt x="15" y="57"/>
                    <a:pt x="15" y="58"/>
                    <a:pt x="16" y="59"/>
                  </a:cubicBezTo>
                  <a:cubicBezTo>
                    <a:pt x="17" y="60"/>
                    <a:pt x="18" y="61"/>
                    <a:pt x="18" y="62"/>
                  </a:cubicBezTo>
                  <a:cubicBezTo>
                    <a:pt x="19" y="63"/>
                    <a:pt x="20" y="64"/>
                    <a:pt x="20" y="64"/>
                  </a:cubicBezTo>
                  <a:cubicBezTo>
                    <a:pt x="20" y="64"/>
                    <a:pt x="20" y="64"/>
                    <a:pt x="20" y="64"/>
                  </a:cubicBezTo>
                  <a:cubicBezTo>
                    <a:pt x="20" y="64"/>
                    <a:pt x="20" y="64"/>
                    <a:pt x="20" y="63"/>
                  </a:cubicBezTo>
                  <a:cubicBezTo>
                    <a:pt x="20" y="63"/>
                    <a:pt x="20" y="63"/>
                    <a:pt x="20" y="63"/>
                  </a:cubicBezTo>
                  <a:cubicBezTo>
                    <a:pt x="20" y="63"/>
                    <a:pt x="20" y="63"/>
                    <a:pt x="20" y="63"/>
                  </a:cubicBezTo>
                  <a:cubicBezTo>
                    <a:pt x="20" y="62"/>
                    <a:pt x="20" y="62"/>
                    <a:pt x="20" y="61"/>
                  </a:cubicBezTo>
                  <a:cubicBezTo>
                    <a:pt x="20" y="60"/>
                    <a:pt x="20" y="60"/>
                    <a:pt x="20" y="59"/>
                  </a:cubicBezTo>
                  <a:cubicBezTo>
                    <a:pt x="20" y="59"/>
                    <a:pt x="20" y="58"/>
                    <a:pt x="20" y="58"/>
                  </a:cubicBezTo>
                  <a:cubicBezTo>
                    <a:pt x="20" y="57"/>
                    <a:pt x="20" y="57"/>
                    <a:pt x="21" y="56"/>
                  </a:cubicBezTo>
                  <a:cubicBezTo>
                    <a:pt x="21" y="56"/>
                    <a:pt x="21" y="56"/>
                    <a:pt x="21" y="56"/>
                  </a:cubicBezTo>
                  <a:cubicBezTo>
                    <a:pt x="22" y="56"/>
                    <a:pt x="22" y="56"/>
                    <a:pt x="22" y="56"/>
                  </a:cubicBezTo>
                  <a:cubicBezTo>
                    <a:pt x="22" y="56"/>
                    <a:pt x="23" y="56"/>
                    <a:pt x="23" y="55"/>
                  </a:cubicBezTo>
                  <a:cubicBezTo>
                    <a:pt x="23" y="55"/>
                    <a:pt x="23" y="55"/>
                    <a:pt x="23" y="55"/>
                  </a:cubicBezTo>
                  <a:cubicBezTo>
                    <a:pt x="24" y="55"/>
                    <a:pt x="24" y="55"/>
                    <a:pt x="24" y="55"/>
                  </a:cubicBezTo>
                  <a:cubicBezTo>
                    <a:pt x="25" y="55"/>
                    <a:pt x="25" y="55"/>
                    <a:pt x="25" y="55"/>
                  </a:cubicBezTo>
                  <a:cubicBezTo>
                    <a:pt x="25" y="54"/>
                    <a:pt x="25" y="54"/>
                    <a:pt x="25" y="53"/>
                  </a:cubicBezTo>
                  <a:cubicBezTo>
                    <a:pt x="25" y="53"/>
                    <a:pt x="25" y="52"/>
                    <a:pt x="25" y="51"/>
                  </a:cubicBezTo>
                  <a:cubicBezTo>
                    <a:pt x="25" y="51"/>
                    <a:pt x="25" y="50"/>
                    <a:pt x="25" y="49"/>
                  </a:cubicBezTo>
                  <a:cubicBezTo>
                    <a:pt x="25" y="49"/>
                    <a:pt x="25" y="48"/>
                    <a:pt x="26" y="48"/>
                  </a:cubicBezTo>
                  <a:cubicBezTo>
                    <a:pt x="26" y="48"/>
                    <a:pt x="26" y="47"/>
                    <a:pt x="26" y="47"/>
                  </a:cubicBezTo>
                  <a:cubicBezTo>
                    <a:pt x="26" y="47"/>
                    <a:pt x="26" y="46"/>
                    <a:pt x="26" y="46"/>
                  </a:cubicBezTo>
                  <a:cubicBezTo>
                    <a:pt x="26" y="46"/>
                    <a:pt x="26" y="45"/>
                    <a:pt x="26" y="45"/>
                  </a:cubicBezTo>
                  <a:cubicBezTo>
                    <a:pt x="26" y="45"/>
                    <a:pt x="26" y="45"/>
                    <a:pt x="26" y="45"/>
                  </a:cubicBezTo>
                  <a:cubicBezTo>
                    <a:pt x="26" y="44"/>
                    <a:pt x="26" y="44"/>
                    <a:pt x="26" y="44"/>
                  </a:cubicBezTo>
                  <a:cubicBezTo>
                    <a:pt x="26" y="44"/>
                    <a:pt x="26" y="43"/>
                    <a:pt x="25" y="43"/>
                  </a:cubicBezTo>
                  <a:cubicBezTo>
                    <a:pt x="25" y="43"/>
                    <a:pt x="25" y="42"/>
                    <a:pt x="24" y="42"/>
                  </a:cubicBezTo>
                  <a:cubicBezTo>
                    <a:pt x="24" y="42"/>
                    <a:pt x="24" y="42"/>
                    <a:pt x="24" y="41"/>
                  </a:cubicBezTo>
                  <a:cubicBezTo>
                    <a:pt x="23" y="41"/>
                    <a:pt x="23" y="40"/>
                    <a:pt x="22" y="40"/>
                  </a:cubicBezTo>
                  <a:cubicBezTo>
                    <a:pt x="22" y="40"/>
                    <a:pt x="21" y="39"/>
                    <a:pt x="21" y="39"/>
                  </a:cubicBezTo>
                  <a:cubicBezTo>
                    <a:pt x="21" y="39"/>
                    <a:pt x="21" y="39"/>
                    <a:pt x="21" y="39"/>
                  </a:cubicBezTo>
                  <a:cubicBezTo>
                    <a:pt x="20" y="40"/>
                    <a:pt x="20" y="40"/>
                    <a:pt x="20" y="40"/>
                  </a:cubicBezTo>
                  <a:cubicBezTo>
                    <a:pt x="20" y="40"/>
                    <a:pt x="20" y="40"/>
                    <a:pt x="20" y="40"/>
                  </a:cubicBezTo>
                  <a:cubicBezTo>
                    <a:pt x="20" y="40"/>
                    <a:pt x="20" y="40"/>
                    <a:pt x="19" y="40"/>
                  </a:cubicBezTo>
                  <a:cubicBezTo>
                    <a:pt x="19" y="40"/>
                    <a:pt x="19" y="40"/>
                    <a:pt x="19" y="40"/>
                  </a:cubicBezTo>
                  <a:cubicBezTo>
                    <a:pt x="18" y="40"/>
                    <a:pt x="17" y="40"/>
                    <a:pt x="16" y="39"/>
                  </a:cubicBezTo>
                  <a:cubicBezTo>
                    <a:pt x="16" y="38"/>
                    <a:pt x="15" y="37"/>
                    <a:pt x="14" y="35"/>
                  </a:cubicBezTo>
                  <a:cubicBezTo>
                    <a:pt x="13" y="34"/>
                    <a:pt x="12" y="32"/>
                    <a:pt x="12" y="31"/>
                  </a:cubicBezTo>
                  <a:cubicBezTo>
                    <a:pt x="11" y="29"/>
                    <a:pt x="11" y="27"/>
                    <a:pt x="10" y="26"/>
                  </a:cubicBezTo>
                  <a:cubicBezTo>
                    <a:pt x="10" y="25"/>
                    <a:pt x="10" y="25"/>
                    <a:pt x="10" y="24"/>
                  </a:cubicBezTo>
                  <a:cubicBezTo>
                    <a:pt x="10" y="23"/>
                    <a:pt x="10" y="23"/>
                    <a:pt x="10" y="22"/>
                  </a:cubicBezTo>
                  <a:cubicBezTo>
                    <a:pt x="11" y="22"/>
                    <a:pt x="11" y="21"/>
                    <a:pt x="11" y="21"/>
                  </a:cubicBezTo>
                  <a:cubicBezTo>
                    <a:pt x="11" y="20"/>
                    <a:pt x="11" y="20"/>
                    <a:pt x="11" y="19"/>
                  </a:cubicBezTo>
                  <a:cubicBezTo>
                    <a:pt x="11" y="18"/>
                    <a:pt x="12" y="18"/>
                    <a:pt x="12" y="17"/>
                  </a:cubicBezTo>
                  <a:cubicBezTo>
                    <a:pt x="12" y="17"/>
                    <a:pt x="12" y="16"/>
                    <a:pt x="12" y="15"/>
                  </a:cubicBezTo>
                  <a:cubicBezTo>
                    <a:pt x="12" y="15"/>
                    <a:pt x="12" y="14"/>
                    <a:pt x="12" y="13"/>
                  </a:cubicBezTo>
                  <a:cubicBezTo>
                    <a:pt x="12" y="13"/>
                    <a:pt x="12" y="12"/>
                    <a:pt x="11" y="11"/>
                  </a:cubicBezTo>
                  <a:cubicBezTo>
                    <a:pt x="11" y="10"/>
                    <a:pt x="10" y="9"/>
                    <a:pt x="10" y="7"/>
                  </a:cubicBezTo>
                  <a:cubicBezTo>
                    <a:pt x="9" y="6"/>
                    <a:pt x="9" y="5"/>
                    <a:pt x="9" y="4"/>
                  </a:cubicBezTo>
                  <a:cubicBezTo>
                    <a:pt x="9" y="3"/>
                    <a:pt x="8" y="3"/>
                    <a:pt x="8" y="2"/>
                  </a:cubicBezTo>
                  <a:cubicBezTo>
                    <a:pt x="8" y="1"/>
                    <a:pt x="9" y="1"/>
                    <a:pt x="9" y="0"/>
                  </a:cubicBezTo>
                  <a:cubicBezTo>
                    <a:pt x="9" y="0"/>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4" name="Freeform 333">
              <a:extLst>
                <a:ext uri="{FF2B5EF4-FFF2-40B4-BE49-F238E27FC236}">
                  <a16:creationId xmlns:a16="http://schemas.microsoft.com/office/drawing/2014/main" id="{2C364F13-70F4-084D-8D90-AC8B7D94C58A}"/>
                </a:ext>
              </a:extLst>
            </p:cNvPr>
            <p:cNvSpPr>
              <a:spLocks noEditPoints="1"/>
            </p:cNvSpPr>
            <p:nvPr/>
          </p:nvSpPr>
          <p:spPr bwMode="auto">
            <a:xfrm>
              <a:off x="6367463" y="2106613"/>
              <a:ext cx="47625" cy="112712"/>
            </a:xfrm>
            <a:custGeom>
              <a:avLst/>
              <a:gdLst>
                <a:gd name="T0" fmla="*/ 9 w 28"/>
                <a:gd name="T1" fmla="*/ 8 h 66"/>
                <a:gd name="T2" fmla="*/ 8 w 28"/>
                <a:gd name="T3" fmla="*/ 1 h 66"/>
                <a:gd name="T4" fmla="*/ 9 w 28"/>
                <a:gd name="T5" fmla="*/ 3 h 66"/>
                <a:gd name="T6" fmla="*/ 13 w 28"/>
                <a:gd name="T7" fmla="*/ 18 h 66"/>
                <a:gd name="T8" fmla="*/ 13 w 28"/>
                <a:gd name="T9" fmla="*/ 32 h 66"/>
                <a:gd name="T10" fmla="*/ 21 w 28"/>
                <a:gd name="T11" fmla="*/ 41 h 66"/>
                <a:gd name="T12" fmla="*/ 26 w 28"/>
                <a:gd name="T13" fmla="*/ 44 h 66"/>
                <a:gd name="T14" fmla="*/ 27 w 28"/>
                <a:gd name="T15" fmla="*/ 49 h 66"/>
                <a:gd name="T16" fmla="*/ 24 w 28"/>
                <a:gd name="T17" fmla="*/ 56 h 66"/>
                <a:gd name="T18" fmla="*/ 21 w 28"/>
                <a:gd name="T19" fmla="*/ 60 h 66"/>
                <a:gd name="T20" fmla="*/ 21 w 28"/>
                <a:gd name="T21" fmla="*/ 65 h 66"/>
                <a:gd name="T22" fmla="*/ 14 w 28"/>
                <a:gd name="T23" fmla="*/ 54 h 66"/>
                <a:gd name="T24" fmla="*/ 16 w 28"/>
                <a:gd name="T25" fmla="*/ 44 h 66"/>
                <a:gd name="T26" fmla="*/ 11 w 28"/>
                <a:gd name="T27" fmla="*/ 42 h 66"/>
                <a:gd name="T28" fmla="*/ 8 w 28"/>
                <a:gd name="T29" fmla="*/ 43 h 66"/>
                <a:gd name="T30" fmla="*/ 4 w 28"/>
                <a:gd name="T31" fmla="*/ 39 h 66"/>
                <a:gd name="T32" fmla="*/ 2 w 28"/>
                <a:gd name="T33" fmla="*/ 37 h 66"/>
                <a:gd name="T34" fmla="*/ 3 w 28"/>
                <a:gd name="T35" fmla="*/ 31 h 66"/>
                <a:gd name="T36" fmla="*/ 5 w 28"/>
                <a:gd name="T37" fmla="*/ 27 h 66"/>
                <a:gd name="T38" fmla="*/ 7 w 28"/>
                <a:gd name="T39" fmla="*/ 25 h 66"/>
                <a:gd name="T40" fmla="*/ 6 w 28"/>
                <a:gd name="T41" fmla="*/ 11 h 66"/>
                <a:gd name="T42" fmla="*/ 7 w 28"/>
                <a:gd name="T43" fmla="*/ 10 h 66"/>
                <a:gd name="T44" fmla="*/ 7 w 28"/>
                <a:gd name="T45" fmla="*/ 0 h 66"/>
                <a:gd name="T46" fmla="*/ 5 w 28"/>
                <a:gd name="T47" fmla="*/ 0 h 66"/>
                <a:gd name="T48" fmla="*/ 4 w 28"/>
                <a:gd name="T49" fmla="*/ 1 h 66"/>
                <a:gd name="T50" fmla="*/ 6 w 28"/>
                <a:gd name="T51" fmla="*/ 5 h 66"/>
                <a:gd name="T52" fmla="*/ 8 w 28"/>
                <a:gd name="T53" fmla="*/ 9 h 66"/>
                <a:gd name="T54" fmla="*/ 8 w 28"/>
                <a:gd name="T55" fmla="*/ 9 h 66"/>
                <a:gd name="T56" fmla="*/ 8 w 28"/>
                <a:gd name="T57" fmla="*/ 9 h 66"/>
                <a:gd name="T58" fmla="*/ 8 w 28"/>
                <a:gd name="T59" fmla="*/ 9 h 66"/>
                <a:gd name="T60" fmla="*/ 8 w 28"/>
                <a:gd name="T61" fmla="*/ 9 h 66"/>
                <a:gd name="T62" fmla="*/ 5 w 28"/>
                <a:gd name="T63" fmla="*/ 10 h 66"/>
                <a:gd name="T64" fmla="*/ 4 w 28"/>
                <a:gd name="T65" fmla="*/ 20 h 66"/>
                <a:gd name="T66" fmla="*/ 4 w 28"/>
                <a:gd name="T67" fmla="*/ 26 h 66"/>
                <a:gd name="T68" fmla="*/ 1 w 28"/>
                <a:gd name="T69" fmla="*/ 34 h 66"/>
                <a:gd name="T70" fmla="*/ 0 w 28"/>
                <a:gd name="T71" fmla="*/ 36 h 66"/>
                <a:gd name="T72" fmla="*/ 2 w 28"/>
                <a:gd name="T73" fmla="*/ 38 h 66"/>
                <a:gd name="T74" fmla="*/ 2 w 28"/>
                <a:gd name="T75" fmla="*/ 39 h 66"/>
                <a:gd name="T76" fmla="*/ 2 w 28"/>
                <a:gd name="T77" fmla="*/ 40 h 66"/>
                <a:gd name="T78" fmla="*/ 4 w 28"/>
                <a:gd name="T79" fmla="*/ 41 h 66"/>
                <a:gd name="T80" fmla="*/ 8 w 28"/>
                <a:gd name="T81" fmla="*/ 44 h 66"/>
                <a:gd name="T82" fmla="*/ 10 w 28"/>
                <a:gd name="T83" fmla="*/ 43 h 66"/>
                <a:gd name="T84" fmla="*/ 14 w 28"/>
                <a:gd name="T85" fmla="*/ 43 h 66"/>
                <a:gd name="T86" fmla="*/ 15 w 28"/>
                <a:gd name="T87" fmla="*/ 45 h 66"/>
                <a:gd name="T88" fmla="*/ 13 w 28"/>
                <a:gd name="T89" fmla="*/ 53 h 66"/>
                <a:gd name="T90" fmla="*/ 13 w 28"/>
                <a:gd name="T91" fmla="*/ 55 h 66"/>
                <a:gd name="T92" fmla="*/ 22 w 28"/>
                <a:gd name="T93" fmla="*/ 66 h 66"/>
                <a:gd name="T94" fmla="*/ 22 w 28"/>
                <a:gd name="T95" fmla="*/ 64 h 66"/>
                <a:gd name="T96" fmla="*/ 22 w 28"/>
                <a:gd name="T97" fmla="*/ 60 h 66"/>
                <a:gd name="T98" fmla="*/ 24 w 28"/>
                <a:gd name="T99" fmla="*/ 57 h 66"/>
                <a:gd name="T100" fmla="*/ 27 w 28"/>
                <a:gd name="T101" fmla="*/ 53 h 66"/>
                <a:gd name="T102" fmla="*/ 27 w 28"/>
                <a:gd name="T103" fmla="*/ 52 h 66"/>
                <a:gd name="T104" fmla="*/ 28 w 28"/>
                <a:gd name="T105" fmla="*/ 47 h 66"/>
                <a:gd name="T106" fmla="*/ 28 w 28"/>
                <a:gd name="T107" fmla="*/ 44 h 66"/>
                <a:gd name="T108" fmla="*/ 25 w 28"/>
                <a:gd name="T109" fmla="*/ 41 h 66"/>
                <a:gd name="T110" fmla="*/ 22 w 28"/>
                <a:gd name="T111" fmla="*/ 38 h 66"/>
                <a:gd name="T112" fmla="*/ 21 w 28"/>
                <a:gd name="T113" fmla="*/ 40 h 66"/>
                <a:gd name="T114" fmla="*/ 12 w 28"/>
                <a:gd name="T115" fmla="*/ 27 h 66"/>
                <a:gd name="T116" fmla="*/ 14 w 28"/>
                <a:gd name="T117" fmla="*/ 16 h 66"/>
                <a:gd name="T118" fmla="*/ 11 w 28"/>
                <a:gd name="T119" fmla="*/ 1 h 66"/>
                <a:gd name="T120" fmla="*/ 8 w 28"/>
                <a:gd name="T12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66">
                  <a:moveTo>
                    <a:pt x="8" y="10"/>
                  </a:moveTo>
                  <a:cubicBezTo>
                    <a:pt x="8" y="10"/>
                    <a:pt x="8" y="10"/>
                    <a:pt x="8" y="10"/>
                  </a:cubicBezTo>
                  <a:cubicBezTo>
                    <a:pt x="8" y="10"/>
                    <a:pt x="8" y="10"/>
                    <a:pt x="9" y="10"/>
                  </a:cubicBezTo>
                  <a:cubicBezTo>
                    <a:pt x="9" y="10"/>
                    <a:pt x="9" y="10"/>
                    <a:pt x="9" y="10"/>
                  </a:cubicBezTo>
                  <a:cubicBezTo>
                    <a:pt x="9" y="10"/>
                    <a:pt x="9" y="9"/>
                    <a:pt x="9" y="9"/>
                  </a:cubicBezTo>
                  <a:cubicBezTo>
                    <a:pt x="9" y="9"/>
                    <a:pt x="9" y="8"/>
                    <a:pt x="9" y="8"/>
                  </a:cubicBezTo>
                  <a:cubicBezTo>
                    <a:pt x="8" y="7"/>
                    <a:pt x="8" y="6"/>
                    <a:pt x="8" y="6"/>
                  </a:cubicBezTo>
                  <a:cubicBezTo>
                    <a:pt x="7" y="5"/>
                    <a:pt x="7" y="4"/>
                    <a:pt x="7" y="3"/>
                  </a:cubicBezTo>
                  <a:cubicBezTo>
                    <a:pt x="6" y="3"/>
                    <a:pt x="6" y="2"/>
                    <a:pt x="6" y="1"/>
                  </a:cubicBezTo>
                  <a:cubicBezTo>
                    <a:pt x="6" y="1"/>
                    <a:pt x="6" y="1"/>
                    <a:pt x="6" y="1"/>
                  </a:cubicBezTo>
                  <a:cubicBezTo>
                    <a:pt x="7" y="1"/>
                    <a:pt x="7" y="1"/>
                    <a:pt x="7" y="1"/>
                  </a:cubicBezTo>
                  <a:cubicBezTo>
                    <a:pt x="7" y="1"/>
                    <a:pt x="7" y="1"/>
                    <a:pt x="8" y="1"/>
                  </a:cubicBezTo>
                  <a:cubicBezTo>
                    <a:pt x="8" y="1"/>
                    <a:pt x="8" y="1"/>
                    <a:pt x="8" y="1"/>
                  </a:cubicBezTo>
                  <a:cubicBezTo>
                    <a:pt x="8" y="1"/>
                    <a:pt x="8" y="1"/>
                    <a:pt x="9" y="1"/>
                  </a:cubicBezTo>
                  <a:cubicBezTo>
                    <a:pt x="9" y="1"/>
                    <a:pt x="9" y="1"/>
                    <a:pt x="9" y="1"/>
                  </a:cubicBezTo>
                  <a:cubicBezTo>
                    <a:pt x="9" y="1"/>
                    <a:pt x="9" y="1"/>
                    <a:pt x="9" y="1"/>
                  </a:cubicBezTo>
                  <a:cubicBezTo>
                    <a:pt x="9" y="1"/>
                    <a:pt x="10" y="1"/>
                    <a:pt x="10" y="1"/>
                  </a:cubicBezTo>
                  <a:cubicBezTo>
                    <a:pt x="10" y="2"/>
                    <a:pt x="9" y="2"/>
                    <a:pt x="9" y="3"/>
                  </a:cubicBezTo>
                  <a:cubicBezTo>
                    <a:pt x="9" y="4"/>
                    <a:pt x="10" y="4"/>
                    <a:pt x="10" y="5"/>
                  </a:cubicBezTo>
                  <a:cubicBezTo>
                    <a:pt x="10" y="6"/>
                    <a:pt x="10" y="7"/>
                    <a:pt x="11" y="8"/>
                  </a:cubicBezTo>
                  <a:cubicBezTo>
                    <a:pt x="11" y="10"/>
                    <a:pt x="12" y="11"/>
                    <a:pt x="12" y="12"/>
                  </a:cubicBezTo>
                  <a:cubicBezTo>
                    <a:pt x="13" y="13"/>
                    <a:pt x="13" y="14"/>
                    <a:pt x="13" y="14"/>
                  </a:cubicBezTo>
                  <a:cubicBezTo>
                    <a:pt x="13" y="15"/>
                    <a:pt x="13" y="16"/>
                    <a:pt x="13" y="16"/>
                  </a:cubicBezTo>
                  <a:cubicBezTo>
                    <a:pt x="13" y="17"/>
                    <a:pt x="13" y="18"/>
                    <a:pt x="13" y="18"/>
                  </a:cubicBezTo>
                  <a:cubicBezTo>
                    <a:pt x="13" y="19"/>
                    <a:pt x="12" y="19"/>
                    <a:pt x="12" y="20"/>
                  </a:cubicBezTo>
                  <a:cubicBezTo>
                    <a:pt x="12" y="21"/>
                    <a:pt x="12" y="21"/>
                    <a:pt x="12" y="22"/>
                  </a:cubicBezTo>
                  <a:cubicBezTo>
                    <a:pt x="12" y="22"/>
                    <a:pt x="12" y="23"/>
                    <a:pt x="11" y="23"/>
                  </a:cubicBezTo>
                  <a:cubicBezTo>
                    <a:pt x="11" y="24"/>
                    <a:pt x="11" y="24"/>
                    <a:pt x="11" y="25"/>
                  </a:cubicBezTo>
                  <a:cubicBezTo>
                    <a:pt x="11" y="26"/>
                    <a:pt x="11" y="26"/>
                    <a:pt x="11" y="27"/>
                  </a:cubicBezTo>
                  <a:cubicBezTo>
                    <a:pt x="12" y="28"/>
                    <a:pt x="12" y="30"/>
                    <a:pt x="13" y="32"/>
                  </a:cubicBezTo>
                  <a:cubicBezTo>
                    <a:pt x="13" y="33"/>
                    <a:pt x="14" y="35"/>
                    <a:pt x="15" y="36"/>
                  </a:cubicBezTo>
                  <a:cubicBezTo>
                    <a:pt x="16" y="38"/>
                    <a:pt x="17" y="39"/>
                    <a:pt x="17" y="40"/>
                  </a:cubicBezTo>
                  <a:cubicBezTo>
                    <a:pt x="18" y="41"/>
                    <a:pt x="19" y="41"/>
                    <a:pt x="20" y="41"/>
                  </a:cubicBezTo>
                  <a:cubicBezTo>
                    <a:pt x="20" y="41"/>
                    <a:pt x="20" y="41"/>
                    <a:pt x="20" y="41"/>
                  </a:cubicBezTo>
                  <a:cubicBezTo>
                    <a:pt x="21" y="41"/>
                    <a:pt x="21" y="41"/>
                    <a:pt x="21" y="41"/>
                  </a:cubicBezTo>
                  <a:cubicBezTo>
                    <a:pt x="21" y="41"/>
                    <a:pt x="21" y="41"/>
                    <a:pt x="21" y="41"/>
                  </a:cubicBezTo>
                  <a:cubicBezTo>
                    <a:pt x="21" y="41"/>
                    <a:pt x="21" y="41"/>
                    <a:pt x="22" y="40"/>
                  </a:cubicBezTo>
                  <a:cubicBezTo>
                    <a:pt x="22" y="40"/>
                    <a:pt x="22" y="40"/>
                    <a:pt x="22" y="40"/>
                  </a:cubicBezTo>
                  <a:cubicBezTo>
                    <a:pt x="22" y="40"/>
                    <a:pt x="23" y="41"/>
                    <a:pt x="23" y="41"/>
                  </a:cubicBezTo>
                  <a:cubicBezTo>
                    <a:pt x="24" y="41"/>
                    <a:pt x="24" y="42"/>
                    <a:pt x="25" y="42"/>
                  </a:cubicBezTo>
                  <a:cubicBezTo>
                    <a:pt x="25" y="43"/>
                    <a:pt x="25" y="43"/>
                    <a:pt x="25" y="43"/>
                  </a:cubicBezTo>
                  <a:cubicBezTo>
                    <a:pt x="26" y="43"/>
                    <a:pt x="26" y="44"/>
                    <a:pt x="26" y="44"/>
                  </a:cubicBezTo>
                  <a:cubicBezTo>
                    <a:pt x="27" y="44"/>
                    <a:pt x="27" y="45"/>
                    <a:pt x="27" y="45"/>
                  </a:cubicBezTo>
                  <a:cubicBezTo>
                    <a:pt x="27" y="45"/>
                    <a:pt x="27" y="45"/>
                    <a:pt x="27" y="46"/>
                  </a:cubicBezTo>
                  <a:cubicBezTo>
                    <a:pt x="27" y="46"/>
                    <a:pt x="27" y="46"/>
                    <a:pt x="27" y="46"/>
                  </a:cubicBezTo>
                  <a:cubicBezTo>
                    <a:pt x="27" y="46"/>
                    <a:pt x="27" y="47"/>
                    <a:pt x="27" y="47"/>
                  </a:cubicBezTo>
                  <a:cubicBezTo>
                    <a:pt x="27" y="47"/>
                    <a:pt x="27" y="48"/>
                    <a:pt x="27" y="48"/>
                  </a:cubicBezTo>
                  <a:cubicBezTo>
                    <a:pt x="27" y="48"/>
                    <a:pt x="27" y="49"/>
                    <a:pt x="27" y="49"/>
                  </a:cubicBezTo>
                  <a:cubicBezTo>
                    <a:pt x="26" y="49"/>
                    <a:pt x="26" y="50"/>
                    <a:pt x="26" y="50"/>
                  </a:cubicBezTo>
                  <a:cubicBezTo>
                    <a:pt x="26" y="51"/>
                    <a:pt x="26" y="52"/>
                    <a:pt x="26" y="52"/>
                  </a:cubicBezTo>
                  <a:cubicBezTo>
                    <a:pt x="26" y="53"/>
                    <a:pt x="26" y="54"/>
                    <a:pt x="26" y="54"/>
                  </a:cubicBezTo>
                  <a:cubicBezTo>
                    <a:pt x="26" y="55"/>
                    <a:pt x="26" y="55"/>
                    <a:pt x="26" y="56"/>
                  </a:cubicBezTo>
                  <a:cubicBezTo>
                    <a:pt x="26" y="56"/>
                    <a:pt x="26" y="56"/>
                    <a:pt x="25" y="56"/>
                  </a:cubicBezTo>
                  <a:cubicBezTo>
                    <a:pt x="25" y="56"/>
                    <a:pt x="25" y="56"/>
                    <a:pt x="24" y="56"/>
                  </a:cubicBezTo>
                  <a:cubicBezTo>
                    <a:pt x="24" y="56"/>
                    <a:pt x="24" y="56"/>
                    <a:pt x="24" y="56"/>
                  </a:cubicBezTo>
                  <a:cubicBezTo>
                    <a:pt x="24" y="57"/>
                    <a:pt x="23" y="57"/>
                    <a:pt x="23" y="57"/>
                  </a:cubicBezTo>
                  <a:cubicBezTo>
                    <a:pt x="23" y="57"/>
                    <a:pt x="23" y="57"/>
                    <a:pt x="22" y="57"/>
                  </a:cubicBezTo>
                  <a:cubicBezTo>
                    <a:pt x="22" y="57"/>
                    <a:pt x="22" y="57"/>
                    <a:pt x="22" y="57"/>
                  </a:cubicBezTo>
                  <a:cubicBezTo>
                    <a:pt x="21" y="58"/>
                    <a:pt x="21" y="58"/>
                    <a:pt x="21" y="59"/>
                  </a:cubicBezTo>
                  <a:cubicBezTo>
                    <a:pt x="21" y="59"/>
                    <a:pt x="21" y="60"/>
                    <a:pt x="21" y="60"/>
                  </a:cubicBezTo>
                  <a:cubicBezTo>
                    <a:pt x="21" y="61"/>
                    <a:pt x="21" y="61"/>
                    <a:pt x="21" y="62"/>
                  </a:cubicBezTo>
                  <a:cubicBezTo>
                    <a:pt x="21" y="63"/>
                    <a:pt x="21" y="63"/>
                    <a:pt x="21" y="64"/>
                  </a:cubicBezTo>
                  <a:cubicBezTo>
                    <a:pt x="21" y="64"/>
                    <a:pt x="21" y="64"/>
                    <a:pt x="21" y="64"/>
                  </a:cubicBezTo>
                  <a:cubicBezTo>
                    <a:pt x="21" y="64"/>
                    <a:pt x="21" y="64"/>
                    <a:pt x="21" y="64"/>
                  </a:cubicBezTo>
                  <a:cubicBezTo>
                    <a:pt x="21" y="65"/>
                    <a:pt x="21" y="65"/>
                    <a:pt x="21" y="65"/>
                  </a:cubicBezTo>
                  <a:cubicBezTo>
                    <a:pt x="21" y="65"/>
                    <a:pt x="21" y="65"/>
                    <a:pt x="21" y="65"/>
                  </a:cubicBezTo>
                  <a:cubicBezTo>
                    <a:pt x="21" y="65"/>
                    <a:pt x="20" y="64"/>
                    <a:pt x="19" y="63"/>
                  </a:cubicBezTo>
                  <a:cubicBezTo>
                    <a:pt x="19" y="62"/>
                    <a:pt x="18" y="61"/>
                    <a:pt x="17" y="60"/>
                  </a:cubicBezTo>
                  <a:cubicBezTo>
                    <a:pt x="16" y="59"/>
                    <a:pt x="16" y="58"/>
                    <a:pt x="15" y="57"/>
                  </a:cubicBezTo>
                  <a:cubicBezTo>
                    <a:pt x="15" y="56"/>
                    <a:pt x="14" y="56"/>
                    <a:pt x="14" y="55"/>
                  </a:cubicBezTo>
                  <a:cubicBezTo>
                    <a:pt x="14" y="55"/>
                    <a:pt x="14" y="55"/>
                    <a:pt x="14" y="55"/>
                  </a:cubicBezTo>
                  <a:cubicBezTo>
                    <a:pt x="14" y="54"/>
                    <a:pt x="14" y="54"/>
                    <a:pt x="14" y="54"/>
                  </a:cubicBezTo>
                  <a:cubicBezTo>
                    <a:pt x="14" y="53"/>
                    <a:pt x="14" y="53"/>
                    <a:pt x="14" y="53"/>
                  </a:cubicBezTo>
                  <a:cubicBezTo>
                    <a:pt x="15" y="52"/>
                    <a:pt x="15" y="52"/>
                    <a:pt x="15" y="52"/>
                  </a:cubicBezTo>
                  <a:cubicBezTo>
                    <a:pt x="15" y="51"/>
                    <a:pt x="15" y="50"/>
                    <a:pt x="15" y="50"/>
                  </a:cubicBezTo>
                  <a:cubicBezTo>
                    <a:pt x="15" y="49"/>
                    <a:pt x="16" y="48"/>
                    <a:pt x="16" y="48"/>
                  </a:cubicBezTo>
                  <a:cubicBezTo>
                    <a:pt x="16" y="47"/>
                    <a:pt x="16" y="46"/>
                    <a:pt x="16" y="46"/>
                  </a:cubicBezTo>
                  <a:cubicBezTo>
                    <a:pt x="16" y="45"/>
                    <a:pt x="16" y="45"/>
                    <a:pt x="16" y="44"/>
                  </a:cubicBezTo>
                  <a:cubicBezTo>
                    <a:pt x="16" y="44"/>
                    <a:pt x="16" y="44"/>
                    <a:pt x="15" y="43"/>
                  </a:cubicBezTo>
                  <a:cubicBezTo>
                    <a:pt x="15" y="43"/>
                    <a:pt x="15" y="43"/>
                    <a:pt x="15" y="43"/>
                  </a:cubicBezTo>
                  <a:cubicBezTo>
                    <a:pt x="15" y="42"/>
                    <a:pt x="14" y="42"/>
                    <a:pt x="14" y="42"/>
                  </a:cubicBezTo>
                  <a:cubicBezTo>
                    <a:pt x="14" y="42"/>
                    <a:pt x="13" y="42"/>
                    <a:pt x="13" y="42"/>
                  </a:cubicBezTo>
                  <a:cubicBezTo>
                    <a:pt x="12" y="42"/>
                    <a:pt x="12" y="42"/>
                    <a:pt x="12" y="42"/>
                  </a:cubicBezTo>
                  <a:cubicBezTo>
                    <a:pt x="12" y="42"/>
                    <a:pt x="11" y="42"/>
                    <a:pt x="11" y="42"/>
                  </a:cubicBezTo>
                  <a:cubicBezTo>
                    <a:pt x="11" y="42"/>
                    <a:pt x="11" y="42"/>
                    <a:pt x="10" y="42"/>
                  </a:cubicBezTo>
                  <a:cubicBezTo>
                    <a:pt x="10" y="42"/>
                    <a:pt x="10" y="42"/>
                    <a:pt x="9" y="42"/>
                  </a:cubicBezTo>
                  <a:cubicBezTo>
                    <a:pt x="9" y="42"/>
                    <a:pt x="9" y="42"/>
                    <a:pt x="9" y="42"/>
                  </a:cubicBezTo>
                  <a:cubicBezTo>
                    <a:pt x="9" y="43"/>
                    <a:pt x="9" y="43"/>
                    <a:pt x="9" y="43"/>
                  </a:cubicBezTo>
                  <a:cubicBezTo>
                    <a:pt x="9" y="43"/>
                    <a:pt x="9" y="43"/>
                    <a:pt x="9" y="43"/>
                  </a:cubicBezTo>
                  <a:cubicBezTo>
                    <a:pt x="8" y="43"/>
                    <a:pt x="8" y="43"/>
                    <a:pt x="8" y="43"/>
                  </a:cubicBezTo>
                  <a:cubicBezTo>
                    <a:pt x="8" y="43"/>
                    <a:pt x="8" y="43"/>
                    <a:pt x="8" y="42"/>
                  </a:cubicBezTo>
                  <a:cubicBezTo>
                    <a:pt x="7" y="42"/>
                    <a:pt x="7" y="42"/>
                    <a:pt x="7" y="42"/>
                  </a:cubicBezTo>
                  <a:cubicBezTo>
                    <a:pt x="6" y="42"/>
                    <a:pt x="6" y="41"/>
                    <a:pt x="6" y="41"/>
                  </a:cubicBezTo>
                  <a:cubicBezTo>
                    <a:pt x="5" y="41"/>
                    <a:pt x="5" y="40"/>
                    <a:pt x="5" y="40"/>
                  </a:cubicBezTo>
                  <a:cubicBezTo>
                    <a:pt x="5" y="40"/>
                    <a:pt x="4" y="40"/>
                    <a:pt x="4" y="40"/>
                  </a:cubicBezTo>
                  <a:cubicBezTo>
                    <a:pt x="4" y="39"/>
                    <a:pt x="4" y="39"/>
                    <a:pt x="4" y="39"/>
                  </a:cubicBezTo>
                  <a:cubicBezTo>
                    <a:pt x="4" y="39"/>
                    <a:pt x="3" y="39"/>
                    <a:pt x="3" y="39"/>
                  </a:cubicBezTo>
                  <a:cubicBezTo>
                    <a:pt x="3" y="39"/>
                    <a:pt x="3" y="39"/>
                    <a:pt x="3" y="39"/>
                  </a:cubicBezTo>
                  <a:cubicBezTo>
                    <a:pt x="3" y="39"/>
                    <a:pt x="3" y="38"/>
                    <a:pt x="3" y="38"/>
                  </a:cubicBezTo>
                  <a:cubicBezTo>
                    <a:pt x="3" y="38"/>
                    <a:pt x="3" y="38"/>
                    <a:pt x="3" y="38"/>
                  </a:cubicBezTo>
                  <a:cubicBezTo>
                    <a:pt x="3" y="38"/>
                    <a:pt x="2" y="38"/>
                    <a:pt x="2" y="38"/>
                  </a:cubicBezTo>
                  <a:cubicBezTo>
                    <a:pt x="2" y="38"/>
                    <a:pt x="2" y="38"/>
                    <a:pt x="2" y="37"/>
                  </a:cubicBezTo>
                  <a:cubicBezTo>
                    <a:pt x="2" y="37"/>
                    <a:pt x="2" y="37"/>
                    <a:pt x="2" y="37"/>
                  </a:cubicBezTo>
                  <a:cubicBezTo>
                    <a:pt x="2" y="37"/>
                    <a:pt x="2" y="37"/>
                    <a:pt x="2" y="36"/>
                  </a:cubicBezTo>
                  <a:cubicBezTo>
                    <a:pt x="2" y="36"/>
                    <a:pt x="2" y="36"/>
                    <a:pt x="2" y="36"/>
                  </a:cubicBezTo>
                  <a:cubicBezTo>
                    <a:pt x="2" y="36"/>
                    <a:pt x="1" y="36"/>
                    <a:pt x="1" y="36"/>
                  </a:cubicBezTo>
                  <a:cubicBezTo>
                    <a:pt x="2" y="35"/>
                    <a:pt x="2" y="35"/>
                    <a:pt x="2" y="34"/>
                  </a:cubicBezTo>
                  <a:cubicBezTo>
                    <a:pt x="2" y="33"/>
                    <a:pt x="3" y="32"/>
                    <a:pt x="3" y="31"/>
                  </a:cubicBezTo>
                  <a:cubicBezTo>
                    <a:pt x="3" y="30"/>
                    <a:pt x="3" y="29"/>
                    <a:pt x="3" y="28"/>
                  </a:cubicBezTo>
                  <a:cubicBezTo>
                    <a:pt x="3" y="28"/>
                    <a:pt x="3" y="27"/>
                    <a:pt x="3" y="27"/>
                  </a:cubicBezTo>
                  <a:cubicBezTo>
                    <a:pt x="3" y="27"/>
                    <a:pt x="3" y="27"/>
                    <a:pt x="3" y="27"/>
                  </a:cubicBezTo>
                  <a:cubicBezTo>
                    <a:pt x="3" y="27"/>
                    <a:pt x="3" y="27"/>
                    <a:pt x="3" y="27"/>
                  </a:cubicBezTo>
                  <a:cubicBezTo>
                    <a:pt x="4" y="27"/>
                    <a:pt x="4" y="27"/>
                    <a:pt x="4" y="27"/>
                  </a:cubicBezTo>
                  <a:cubicBezTo>
                    <a:pt x="4" y="27"/>
                    <a:pt x="4" y="27"/>
                    <a:pt x="5" y="27"/>
                  </a:cubicBezTo>
                  <a:cubicBezTo>
                    <a:pt x="5" y="26"/>
                    <a:pt x="5" y="26"/>
                    <a:pt x="5" y="26"/>
                  </a:cubicBezTo>
                  <a:cubicBezTo>
                    <a:pt x="6" y="26"/>
                    <a:pt x="6" y="26"/>
                    <a:pt x="6" y="26"/>
                  </a:cubicBezTo>
                  <a:cubicBezTo>
                    <a:pt x="6" y="26"/>
                    <a:pt x="6" y="26"/>
                    <a:pt x="6" y="26"/>
                  </a:cubicBezTo>
                  <a:cubicBezTo>
                    <a:pt x="6" y="26"/>
                    <a:pt x="7" y="26"/>
                    <a:pt x="7" y="26"/>
                  </a:cubicBezTo>
                  <a:cubicBezTo>
                    <a:pt x="7" y="26"/>
                    <a:pt x="7" y="25"/>
                    <a:pt x="7" y="25"/>
                  </a:cubicBezTo>
                  <a:cubicBezTo>
                    <a:pt x="7" y="25"/>
                    <a:pt x="7" y="25"/>
                    <a:pt x="7" y="25"/>
                  </a:cubicBezTo>
                  <a:cubicBezTo>
                    <a:pt x="6" y="25"/>
                    <a:pt x="6" y="25"/>
                    <a:pt x="6" y="25"/>
                  </a:cubicBezTo>
                  <a:cubicBezTo>
                    <a:pt x="6" y="25"/>
                    <a:pt x="6" y="25"/>
                    <a:pt x="6" y="25"/>
                  </a:cubicBezTo>
                  <a:cubicBezTo>
                    <a:pt x="6" y="24"/>
                    <a:pt x="5" y="23"/>
                    <a:pt x="5" y="22"/>
                  </a:cubicBezTo>
                  <a:cubicBezTo>
                    <a:pt x="5" y="21"/>
                    <a:pt x="5" y="19"/>
                    <a:pt x="5" y="18"/>
                  </a:cubicBezTo>
                  <a:cubicBezTo>
                    <a:pt x="5" y="17"/>
                    <a:pt x="5" y="15"/>
                    <a:pt x="5" y="14"/>
                  </a:cubicBezTo>
                  <a:cubicBezTo>
                    <a:pt x="5" y="13"/>
                    <a:pt x="6" y="12"/>
                    <a:pt x="6" y="11"/>
                  </a:cubicBezTo>
                  <a:cubicBezTo>
                    <a:pt x="6" y="11"/>
                    <a:pt x="6" y="11"/>
                    <a:pt x="6" y="11"/>
                  </a:cubicBezTo>
                  <a:cubicBezTo>
                    <a:pt x="6" y="11"/>
                    <a:pt x="6" y="11"/>
                    <a:pt x="6" y="11"/>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moveTo>
                    <a:pt x="8" y="0"/>
                  </a:moveTo>
                  <a:cubicBezTo>
                    <a:pt x="8" y="0"/>
                    <a:pt x="8" y="0"/>
                    <a:pt x="8" y="0"/>
                  </a:cubicBezTo>
                  <a:cubicBezTo>
                    <a:pt x="7" y="0"/>
                    <a:pt x="7" y="0"/>
                    <a:pt x="7" y="0"/>
                  </a:cubicBezTo>
                  <a:cubicBezTo>
                    <a:pt x="7"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2"/>
                    <a:pt x="5" y="2"/>
                    <a:pt x="6" y="3"/>
                  </a:cubicBezTo>
                  <a:cubicBezTo>
                    <a:pt x="6" y="4"/>
                    <a:pt x="6" y="4"/>
                    <a:pt x="6" y="5"/>
                  </a:cubicBezTo>
                  <a:cubicBezTo>
                    <a:pt x="7" y="6"/>
                    <a:pt x="7" y="6"/>
                    <a:pt x="7" y="7"/>
                  </a:cubicBezTo>
                  <a:cubicBezTo>
                    <a:pt x="7" y="8"/>
                    <a:pt x="8" y="8"/>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6" y="9"/>
                    <a:pt x="6" y="9"/>
                  </a:cubicBezTo>
                  <a:cubicBezTo>
                    <a:pt x="6" y="9"/>
                    <a:pt x="6" y="10"/>
                    <a:pt x="6" y="10"/>
                  </a:cubicBezTo>
                  <a:cubicBezTo>
                    <a:pt x="5" y="10"/>
                    <a:pt x="5" y="10"/>
                    <a:pt x="5" y="10"/>
                  </a:cubicBezTo>
                  <a:cubicBezTo>
                    <a:pt x="5" y="10"/>
                    <a:pt x="5" y="11"/>
                    <a:pt x="5" y="11"/>
                  </a:cubicBezTo>
                  <a:cubicBezTo>
                    <a:pt x="5" y="11"/>
                    <a:pt x="5" y="11"/>
                    <a:pt x="4" y="12"/>
                  </a:cubicBezTo>
                  <a:cubicBezTo>
                    <a:pt x="4" y="12"/>
                    <a:pt x="4" y="13"/>
                    <a:pt x="4" y="14"/>
                  </a:cubicBezTo>
                  <a:cubicBezTo>
                    <a:pt x="4" y="14"/>
                    <a:pt x="4" y="15"/>
                    <a:pt x="4" y="16"/>
                  </a:cubicBezTo>
                  <a:cubicBezTo>
                    <a:pt x="4" y="17"/>
                    <a:pt x="4" y="17"/>
                    <a:pt x="4" y="18"/>
                  </a:cubicBezTo>
                  <a:cubicBezTo>
                    <a:pt x="4" y="19"/>
                    <a:pt x="4" y="20"/>
                    <a:pt x="4" y="20"/>
                  </a:cubicBezTo>
                  <a:cubicBezTo>
                    <a:pt x="4" y="21"/>
                    <a:pt x="4" y="22"/>
                    <a:pt x="4" y="22"/>
                  </a:cubicBezTo>
                  <a:cubicBezTo>
                    <a:pt x="4" y="23"/>
                    <a:pt x="5" y="24"/>
                    <a:pt x="5" y="24"/>
                  </a:cubicBezTo>
                  <a:cubicBezTo>
                    <a:pt x="5" y="25"/>
                    <a:pt x="5" y="25"/>
                    <a:pt x="5" y="25"/>
                  </a:cubicBezTo>
                  <a:cubicBezTo>
                    <a:pt x="6" y="25"/>
                    <a:pt x="6" y="25"/>
                    <a:pt x="6" y="25"/>
                  </a:cubicBezTo>
                  <a:cubicBezTo>
                    <a:pt x="5" y="26"/>
                    <a:pt x="5" y="26"/>
                    <a:pt x="5" y="26"/>
                  </a:cubicBezTo>
                  <a:cubicBezTo>
                    <a:pt x="4" y="26"/>
                    <a:pt x="4" y="26"/>
                    <a:pt x="4" y="26"/>
                  </a:cubicBezTo>
                  <a:cubicBezTo>
                    <a:pt x="3" y="26"/>
                    <a:pt x="3" y="26"/>
                    <a:pt x="3" y="26"/>
                  </a:cubicBezTo>
                  <a:cubicBezTo>
                    <a:pt x="2" y="26"/>
                    <a:pt x="2" y="26"/>
                    <a:pt x="2" y="26"/>
                  </a:cubicBezTo>
                  <a:cubicBezTo>
                    <a:pt x="2" y="27"/>
                    <a:pt x="2" y="27"/>
                    <a:pt x="2" y="27"/>
                  </a:cubicBezTo>
                  <a:cubicBezTo>
                    <a:pt x="2" y="28"/>
                    <a:pt x="2" y="28"/>
                    <a:pt x="2" y="29"/>
                  </a:cubicBezTo>
                  <a:cubicBezTo>
                    <a:pt x="2" y="30"/>
                    <a:pt x="2" y="31"/>
                    <a:pt x="2" y="32"/>
                  </a:cubicBezTo>
                  <a:cubicBezTo>
                    <a:pt x="1" y="32"/>
                    <a:pt x="1" y="33"/>
                    <a:pt x="1" y="34"/>
                  </a:cubicBezTo>
                  <a:cubicBezTo>
                    <a:pt x="1" y="34"/>
                    <a:pt x="1" y="35"/>
                    <a:pt x="1" y="35"/>
                  </a:cubicBezTo>
                  <a:cubicBezTo>
                    <a:pt x="0" y="35"/>
                    <a:pt x="0" y="35"/>
                    <a:pt x="0" y="35"/>
                  </a:cubicBezTo>
                  <a:cubicBezTo>
                    <a:pt x="0" y="35"/>
                    <a:pt x="0" y="35"/>
                    <a:pt x="0" y="35"/>
                  </a:cubicBezTo>
                  <a:cubicBezTo>
                    <a:pt x="0" y="35"/>
                    <a:pt x="0" y="35"/>
                    <a:pt x="0" y="36"/>
                  </a:cubicBezTo>
                  <a:cubicBezTo>
                    <a:pt x="0" y="36"/>
                    <a:pt x="0" y="36"/>
                    <a:pt x="0" y="36"/>
                  </a:cubicBezTo>
                  <a:cubicBezTo>
                    <a:pt x="0" y="36"/>
                    <a:pt x="0" y="36"/>
                    <a:pt x="0" y="36"/>
                  </a:cubicBezTo>
                  <a:cubicBezTo>
                    <a:pt x="0" y="36"/>
                    <a:pt x="0" y="36"/>
                    <a:pt x="0" y="36"/>
                  </a:cubicBezTo>
                  <a:cubicBezTo>
                    <a:pt x="1" y="36"/>
                    <a:pt x="1" y="36"/>
                    <a:pt x="1" y="37"/>
                  </a:cubicBezTo>
                  <a:cubicBezTo>
                    <a:pt x="1" y="37"/>
                    <a:pt x="1" y="37"/>
                    <a:pt x="1" y="37"/>
                  </a:cubicBezTo>
                  <a:cubicBezTo>
                    <a:pt x="1" y="37"/>
                    <a:pt x="1" y="38"/>
                    <a:pt x="1" y="38"/>
                  </a:cubicBezTo>
                  <a:cubicBezTo>
                    <a:pt x="1" y="38"/>
                    <a:pt x="1" y="38"/>
                    <a:pt x="1" y="38"/>
                  </a:cubicBezTo>
                  <a:cubicBezTo>
                    <a:pt x="2" y="38"/>
                    <a:pt x="2" y="38"/>
                    <a:pt x="2" y="38"/>
                  </a:cubicBezTo>
                  <a:cubicBezTo>
                    <a:pt x="2" y="38"/>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4" y="40"/>
                    <a:pt x="4" y="41"/>
                  </a:cubicBezTo>
                  <a:cubicBezTo>
                    <a:pt x="4" y="41"/>
                    <a:pt x="4" y="41"/>
                    <a:pt x="4" y="41"/>
                  </a:cubicBezTo>
                  <a:cubicBezTo>
                    <a:pt x="5" y="41"/>
                    <a:pt x="5" y="42"/>
                    <a:pt x="5" y="42"/>
                  </a:cubicBezTo>
                  <a:cubicBezTo>
                    <a:pt x="6" y="42"/>
                    <a:pt x="6" y="43"/>
                    <a:pt x="7" y="43"/>
                  </a:cubicBezTo>
                  <a:cubicBezTo>
                    <a:pt x="7" y="43"/>
                    <a:pt x="7" y="43"/>
                    <a:pt x="8" y="43"/>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3"/>
                    <a:pt x="9" y="43"/>
                  </a:cubicBezTo>
                  <a:cubicBezTo>
                    <a:pt x="10" y="43"/>
                    <a:pt x="10" y="43"/>
                    <a:pt x="10" y="43"/>
                  </a:cubicBezTo>
                  <a:cubicBezTo>
                    <a:pt x="10" y="43"/>
                    <a:pt x="10" y="43"/>
                    <a:pt x="10" y="43"/>
                  </a:cubicBezTo>
                  <a:cubicBezTo>
                    <a:pt x="11" y="43"/>
                    <a:pt x="11" y="43"/>
                    <a:pt x="11" y="43"/>
                  </a:cubicBezTo>
                  <a:cubicBezTo>
                    <a:pt x="11" y="43"/>
                    <a:pt x="12" y="43"/>
                    <a:pt x="12" y="43"/>
                  </a:cubicBezTo>
                  <a:cubicBezTo>
                    <a:pt x="12" y="43"/>
                    <a:pt x="13" y="43"/>
                    <a:pt x="13" y="43"/>
                  </a:cubicBezTo>
                  <a:cubicBezTo>
                    <a:pt x="13" y="43"/>
                    <a:pt x="13" y="43"/>
                    <a:pt x="14" y="43"/>
                  </a:cubicBezTo>
                  <a:cubicBezTo>
                    <a:pt x="14" y="43"/>
                    <a:pt x="14" y="43"/>
                    <a:pt x="14" y="43"/>
                  </a:cubicBezTo>
                  <a:cubicBezTo>
                    <a:pt x="14" y="43"/>
                    <a:pt x="14" y="43"/>
                    <a:pt x="15" y="44"/>
                  </a:cubicBezTo>
                  <a:cubicBezTo>
                    <a:pt x="15" y="44"/>
                    <a:pt x="15" y="44"/>
                    <a:pt x="15" y="44"/>
                  </a:cubicBezTo>
                  <a:cubicBezTo>
                    <a:pt x="15" y="44"/>
                    <a:pt x="15" y="44"/>
                    <a:pt x="15" y="45"/>
                  </a:cubicBezTo>
                  <a:cubicBezTo>
                    <a:pt x="15" y="45"/>
                    <a:pt x="15" y="45"/>
                    <a:pt x="15" y="45"/>
                  </a:cubicBezTo>
                  <a:cubicBezTo>
                    <a:pt x="15" y="45"/>
                    <a:pt x="15" y="45"/>
                    <a:pt x="15" y="45"/>
                  </a:cubicBezTo>
                  <a:cubicBezTo>
                    <a:pt x="15" y="45"/>
                    <a:pt x="15" y="45"/>
                    <a:pt x="15" y="45"/>
                  </a:cubicBezTo>
                  <a:cubicBezTo>
                    <a:pt x="15" y="46"/>
                    <a:pt x="15" y="46"/>
                    <a:pt x="15" y="47"/>
                  </a:cubicBezTo>
                  <a:cubicBezTo>
                    <a:pt x="15" y="47"/>
                    <a:pt x="15" y="48"/>
                    <a:pt x="15" y="48"/>
                  </a:cubicBezTo>
                  <a:cubicBezTo>
                    <a:pt x="14" y="49"/>
                    <a:pt x="14" y="49"/>
                    <a:pt x="14" y="50"/>
                  </a:cubicBezTo>
                  <a:cubicBezTo>
                    <a:pt x="14" y="50"/>
                    <a:pt x="14" y="51"/>
                    <a:pt x="14" y="51"/>
                  </a:cubicBezTo>
                  <a:cubicBezTo>
                    <a:pt x="14" y="52"/>
                    <a:pt x="14" y="52"/>
                    <a:pt x="13" y="52"/>
                  </a:cubicBezTo>
                  <a:cubicBezTo>
                    <a:pt x="13" y="53"/>
                    <a:pt x="13" y="53"/>
                    <a:pt x="13" y="53"/>
                  </a:cubicBezTo>
                  <a:cubicBezTo>
                    <a:pt x="13" y="54"/>
                    <a:pt x="13" y="54"/>
                    <a:pt x="13" y="54"/>
                  </a:cubicBezTo>
                  <a:cubicBezTo>
                    <a:pt x="13" y="54"/>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6"/>
                    <a:pt x="14" y="57"/>
                    <a:pt x="14" y="58"/>
                  </a:cubicBezTo>
                  <a:cubicBezTo>
                    <a:pt x="15" y="59"/>
                    <a:pt x="16" y="60"/>
                    <a:pt x="17" y="61"/>
                  </a:cubicBezTo>
                  <a:cubicBezTo>
                    <a:pt x="18" y="63"/>
                    <a:pt x="19" y="64"/>
                    <a:pt x="19" y="65"/>
                  </a:cubicBezTo>
                  <a:cubicBezTo>
                    <a:pt x="20" y="66"/>
                    <a:pt x="21" y="66"/>
                    <a:pt x="21" y="66"/>
                  </a:cubicBezTo>
                  <a:cubicBezTo>
                    <a:pt x="22" y="66"/>
                    <a:pt x="22" y="66"/>
                    <a:pt x="22" y="66"/>
                  </a:cubicBezTo>
                  <a:cubicBezTo>
                    <a:pt x="22" y="66"/>
                    <a:pt x="22" y="66"/>
                    <a:pt x="22" y="66"/>
                  </a:cubicBezTo>
                  <a:cubicBezTo>
                    <a:pt x="22" y="66"/>
                    <a:pt x="22" y="66"/>
                    <a:pt x="22" y="66"/>
                  </a:cubicBezTo>
                  <a:cubicBezTo>
                    <a:pt x="22" y="65"/>
                    <a:pt x="22" y="65"/>
                    <a:pt x="22" y="65"/>
                  </a:cubicBezTo>
                  <a:cubicBezTo>
                    <a:pt x="22" y="65"/>
                    <a:pt x="22" y="65"/>
                    <a:pt x="22" y="65"/>
                  </a:cubicBezTo>
                  <a:cubicBezTo>
                    <a:pt x="22" y="65"/>
                    <a:pt x="22" y="65"/>
                    <a:pt x="22" y="65"/>
                  </a:cubicBezTo>
                  <a:cubicBezTo>
                    <a:pt x="22" y="65"/>
                    <a:pt x="22" y="64"/>
                    <a:pt x="22" y="64"/>
                  </a:cubicBezTo>
                  <a:cubicBezTo>
                    <a:pt x="22" y="64"/>
                    <a:pt x="22" y="64"/>
                    <a:pt x="22" y="64"/>
                  </a:cubicBezTo>
                  <a:cubicBezTo>
                    <a:pt x="22" y="64"/>
                    <a:pt x="22" y="64"/>
                    <a:pt x="22" y="63"/>
                  </a:cubicBezTo>
                  <a:cubicBezTo>
                    <a:pt x="22" y="63"/>
                    <a:pt x="22" y="63"/>
                    <a:pt x="22" y="63"/>
                  </a:cubicBezTo>
                  <a:cubicBezTo>
                    <a:pt x="22" y="63"/>
                    <a:pt x="22" y="62"/>
                    <a:pt x="22" y="62"/>
                  </a:cubicBezTo>
                  <a:cubicBezTo>
                    <a:pt x="22" y="62"/>
                    <a:pt x="22" y="62"/>
                    <a:pt x="22" y="62"/>
                  </a:cubicBezTo>
                  <a:cubicBezTo>
                    <a:pt x="22" y="61"/>
                    <a:pt x="22" y="61"/>
                    <a:pt x="22" y="61"/>
                  </a:cubicBezTo>
                  <a:cubicBezTo>
                    <a:pt x="22" y="61"/>
                    <a:pt x="22" y="60"/>
                    <a:pt x="22" y="60"/>
                  </a:cubicBezTo>
                  <a:cubicBezTo>
                    <a:pt x="22" y="60"/>
                    <a:pt x="22" y="60"/>
                    <a:pt x="22" y="59"/>
                  </a:cubicBezTo>
                  <a:cubicBezTo>
                    <a:pt x="22" y="59"/>
                    <a:pt x="22" y="59"/>
                    <a:pt x="22" y="59"/>
                  </a:cubicBezTo>
                  <a:cubicBezTo>
                    <a:pt x="22" y="59"/>
                    <a:pt x="22" y="58"/>
                    <a:pt x="22" y="58"/>
                  </a:cubicBezTo>
                  <a:cubicBezTo>
                    <a:pt x="23" y="58"/>
                    <a:pt x="23" y="58"/>
                    <a:pt x="23" y="58"/>
                  </a:cubicBezTo>
                  <a:cubicBezTo>
                    <a:pt x="23" y="58"/>
                    <a:pt x="23" y="58"/>
                    <a:pt x="24" y="58"/>
                  </a:cubicBezTo>
                  <a:cubicBezTo>
                    <a:pt x="24" y="58"/>
                    <a:pt x="24" y="58"/>
                    <a:pt x="24" y="57"/>
                  </a:cubicBezTo>
                  <a:cubicBezTo>
                    <a:pt x="24" y="57"/>
                    <a:pt x="24" y="57"/>
                    <a:pt x="25" y="57"/>
                  </a:cubicBezTo>
                  <a:cubicBezTo>
                    <a:pt x="25" y="57"/>
                    <a:pt x="25" y="57"/>
                    <a:pt x="26" y="57"/>
                  </a:cubicBezTo>
                  <a:cubicBezTo>
                    <a:pt x="26" y="57"/>
                    <a:pt x="26" y="57"/>
                    <a:pt x="27" y="56"/>
                  </a:cubicBezTo>
                  <a:cubicBezTo>
                    <a:pt x="27" y="56"/>
                    <a:pt x="27" y="56"/>
                    <a:pt x="27" y="55"/>
                  </a:cubicBezTo>
                  <a:cubicBezTo>
                    <a:pt x="27" y="55"/>
                    <a:pt x="27" y="54"/>
                    <a:pt x="27" y="53"/>
                  </a:cubicBezTo>
                  <a:cubicBezTo>
                    <a:pt x="27" y="53"/>
                    <a:pt x="27" y="53"/>
                    <a:pt x="27" y="53"/>
                  </a:cubicBezTo>
                  <a:cubicBezTo>
                    <a:pt x="27" y="53"/>
                    <a:pt x="27" y="53"/>
                    <a:pt x="27" y="53"/>
                  </a:cubicBezTo>
                  <a:cubicBezTo>
                    <a:pt x="27" y="53"/>
                    <a:pt x="27" y="53"/>
                    <a:pt x="27" y="52"/>
                  </a:cubicBezTo>
                  <a:cubicBezTo>
                    <a:pt x="27" y="52"/>
                    <a:pt x="27" y="52"/>
                    <a:pt x="27" y="52"/>
                  </a:cubicBezTo>
                  <a:cubicBezTo>
                    <a:pt x="27" y="52"/>
                    <a:pt x="27" y="52"/>
                    <a:pt x="27" y="52"/>
                  </a:cubicBezTo>
                  <a:cubicBezTo>
                    <a:pt x="27" y="52"/>
                    <a:pt x="27" y="52"/>
                    <a:pt x="27" y="52"/>
                  </a:cubicBezTo>
                  <a:cubicBezTo>
                    <a:pt x="27" y="52"/>
                    <a:pt x="27" y="52"/>
                    <a:pt x="27" y="52"/>
                  </a:cubicBezTo>
                  <a:cubicBezTo>
                    <a:pt x="27" y="51"/>
                    <a:pt x="27" y="51"/>
                    <a:pt x="27" y="51"/>
                  </a:cubicBezTo>
                  <a:cubicBezTo>
                    <a:pt x="27" y="51"/>
                    <a:pt x="27" y="50"/>
                    <a:pt x="27" y="50"/>
                  </a:cubicBezTo>
                  <a:cubicBezTo>
                    <a:pt x="27" y="50"/>
                    <a:pt x="28" y="49"/>
                    <a:pt x="28" y="49"/>
                  </a:cubicBezTo>
                  <a:cubicBezTo>
                    <a:pt x="28" y="49"/>
                    <a:pt x="28" y="48"/>
                    <a:pt x="28" y="48"/>
                  </a:cubicBezTo>
                  <a:cubicBezTo>
                    <a:pt x="28" y="48"/>
                    <a:pt x="28" y="48"/>
                    <a:pt x="28" y="47"/>
                  </a:cubicBezTo>
                  <a:cubicBezTo>
                    <a:pt x="28" y="47"/>
                    <a:pt x="28" y="47"/>
                    <a:pt x="28" y="47"/>
                  </a:cubicBezTo>
                  <a:cubicBezTo>
                    <a:pt x="28" y="47"/>
                    <a:pt x="28" y="47"/>
                    <a:pt x="28" y="47"/>
                  </a:cubicBezTo>
                  <a:cubicBezTo>
                    <a:pt x="28" y="46"/>
                    <a:pt x="28" y="46"/>
                    <a:pt x="28" y="46"/>
                  </a:cubicBezTo>
                  <a:cubicBezTo>
                    <a:pt x="28" y="46"/>
                    <a:pt x="28" y="46"/>
                    <a:pt x="28" y="46"/>
                  </a:cubicBezTo>
                  <a:cubicBezTo>
                    <a:pt x="28" y="46"/>
                    <a:pt x="28" y="45"/>
                    <a:pt x="28" y="45"/>
                  </a:cubicBezTo>
                  <a:cubicBezTo>
                    <a:pt x="28" y="45"/>
                    <a:pt x="28" y="45"/>
                    <a:pt x="28" y="45"/>
                  </a:cubicBezTo>
                  <a:cubicBezTo>
                    <a:pt x="28" y="45"/>
                    <a:pt x="28" y="44"/>
                    <a:pt x="28" y="44"/>
                  </a:cubicBezTo>
                  <a:cubicBezTo>
                    <a:pt x="27" y="44"/>
                    <a:pt x="27" y="44"/>
                    <a:pt x="27" y="43"/>
                  </a:cubicBezTo>
                  <a:cubicBezTo>
                    <a:pt x="27" y="43"/>
                    <a:pt x="27" y="43"/>
                    <a:pt x="27" y="43"/>
                  </a:cubicBezTo>
                  <a:cubicBezTo>
                    <a:pt x="27" y="43"/>
                    <a:pt x="27" y="43"/>
                    <a:pt x="26" y="43"/>
                  </a:cubicBezTo>
                  <a:cubicBezTo>
                    <a:pt x="26" y="43"/>
                    <a:pt x="26" y="42"/>
                    <a:pt x="26" y="42"/>
                  </a:cubicBezTo>
                  <a:cubicBezTo>
                    <a:pt x="26" y="42"/>
                    <a:pt x="26" y="42"/>
                    <a:pt x="26" y="42"/>
                  </a:cubicBezTo>
                  <a:cubicBezTo>
                    <a:pt x="25" y="42"/>
                    <a:pt x="25" y="41"/>
                    <a:pt x="25" y="41"/>
                  </a:cubicBezTo>
                  <a:cubicBezTo>
                    <a:pt x="25" y="41"/>
                    <a:pt x="24" y="41"/>
                    <a:pt x="24" y="40"/>
                  </a:cubicBezTo>
                  <a:cubicBezTo>
                    <a:pt x="24" y="40"/>
                    <a:pt x="23" y="40"/>
                    <a:pt x="23" y="39"/>
                  </a:cubicBezTo>
                  <a:cubicBezTo>
                    <a:pt x="23" y="39"/>
                    <a:pt x="22" y="39"/>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1" y="37"/>
                    <a:pt x="21" y="37"/>
                    <a:pt x="21" y="37"/>
                  </a:cubicBezTo>
                  <a:cubicBezTo>
                    <a:pt x="21" y="39"/>
                    <a:pt x="21" y="39"/>
                    <a:pt x="21" y="39"/>
                  </a:cubicBezTo>
                  <a:cubicBezTo>
                    <a:pt x="21" y="39"/>
                    <a:pt x="21" y="39"/>
                    <a:pt x="21" y="39"/>
                  </a:cubicBezTo>
                  <a:cubicBezTo>
                    <a:pt x="21" y="39"/>
                    <a:pt x="21" y="39"/>
                    <a:pt x="21" y="40"/>
                  </a:cubicBezTo>
                  <a:cubicBezTo>
                    <a:pt x="21" y="40"/>
                    <a:pt x="21" y="40"/>
                    <a:pt x="21" y="40"/>
                  </a:cubicBezTo>
                  <a:cubicBezTo>
                    <a:pt x="21" y="40"/>
                    <a:pt x="21" y="40"/>
                    <a:pt x="21" y="40"/>
                  </a:cubicBezTo>
                  <a:cubicBezTo>
                    <a:pt x="20" y="40"/>
                    <a:pt x="20" y="40"/>
                    <a:pt x="20" y="40"/>
                  </a:cubicBezTo>
                  <a:cubicBezTo>
                    <a:pt x="20" y="40"/>
                    <a:pt x="19" y="40"/>
                    <a:pt x="18" y="39"/>
                  </a:cubicBezTo>
                  <a:cubicBezTo>
                    <a:pt x="17" y="38"/>
                    <a:pt x="16" y="37"/>
                    <a:pt x="16" y="36"/>
                  </a:cubicBezTo>
                  <a:cubicBezTo>
                    <a:pt x="15" y="34"/>
                    <a:pt x="14" y="33"/>
                    <a:pt x="14" y="31"/>
                  </a:cubicBezTo>
                  <a:cubicBezTo>
                    <a:pt x="13" y="30"/>
                    <a:pt x="13" y="28"/>
                    <a:pt x="12" y="27"/>
                  </a:cubicBezTo>
                  <a:cubicBezTo>
                    <a:pt x="12" y="26"/>
                    <a:pt x="12" y="26"/>
                    <a:pt x="12" y="25"/>
                  </a:cubicBezTo>
                  <a:cubicBezTo>
                    <a:pt x="12" y="25"/>
                    <a:pt x="12" y="24"/>
                    <a:pt x="12" y="23"/>
                  </a:cubicBezTo>
                  <a:cubicBezTo>
                    <a:pt x="13" y="23"/>
                    <a:pt x="13" y="22"/>
                    <a:pt x="13" y="22"/>
                  </a:cubicBezTo>
                  <a:cubicBezTo>
                    <a:pt x="13" y="21"/>
                    <a:pt x="13" y="21"/>
                    <a:pt x="13" y="20"/>
                  </a:cubicBezTo>
                  <a:cubicBezTo>
                    <a:pt x="13" y="20"/>
                    <a:pt x="14" y="19"/>
                    <a:pt x="14" y="18"/>
                  </a:cubicBezTo>
                  <a:cubicBezTo>
                    <a:pt x="14" y="18"/>
                    <a:pt x="14" y="17"/>
                    <a:pt x="14" y="16"/>
                  </a:cubicBezTo>
                  <a:cubicBezTo>
                    <a:pt x="14" y="16"/>
                    <a:pt x="14" y="15"/>
                    <a:pt x="14" y="14"/>
                  </a:cubicBezTo>
                  <a:cubicBezTo>
                    <a:pt x="14" y="13"/>
                    <a:pt x="14" y="13"/>
                    <a:pt x="13" y="12"/>
                  </a:cubicBezTo>
                  <a:cubicBezTo>
                    <a:pt x="13" y="10"/>
                    <a:pt x="12" y="9"/>
                    <a:pt x="12" y="8"/>
                  </a:cubicBezTo>
                  <a:cubicBezTo>
                    <a:pt x="11" y="7"/>
                    <a:pt x="11" y="6"/>
                    <a:pt x="11" y="5"/>
                  </a:cubicBezTo>
                  <a:cubicBezTo>
                    <a:pt x="10" y="4"/>
                    <a:pt x="10" y="3"/>
                    <a:pt x="10" y="3"/>
                  </a:cubicBezTo>
                  <a:cubicBezTo>
                    <a:pt x="11" y="2"/>
                    <a:pt x="11" y="2"/>
                    <a:pt x="11" y="1"/>
                  </a:cubicBezTo>
                  <a:cubicBezTo>
                    <a:pt x="12" y="1"/>
                    <a:pt x="12" y="1"/>
                    <a:pt x="12" y="1"/>
                  </a:cubicBezTo>
                  <a:cubicBezTo>
                    <a:pt x="11" y="0"/>
                    <a:pt x="11" y="0"/>
                    <a:pt x="11" y="0"/>
                  </a:cubicBezTo>
                  <a:cubicBezTo>
                    <a:pt x="11" y="0"/>
                    <a:pt x="10" y="0"/>
                    <a:pt x="10" y="0"/>
                  </a:cubicBezTo>
                  <a:cubicBezTo>
                    <a:pt x="10" y="0"/>
                    <a:pt x="10" y="0"/>
                    <a:pt x="10"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5" name="Freeform 334">
              <a:extLst>
                <a:ext uri="{FF2B5EF4-FFF2-40B4-BE49-F238E27FC236}">
                  <a16:creationId xmlns:a16="http://schemas.microsoft.com/office/drawing/2014/main" id="{1A9CB104-F8C1-0849-A889-F1EF09472FBA}"/>
                </a:ext>
              </a:extLst>
            </p:cNvPr>
            <p:cNvSpPr>
              <a:spLocks/>
            </p:cNvSpPr>
            <p:nvPr/>
          </p:nvSpPr>
          <p:spPr bwMode="auto">
            <a:xfrm>
              <a:off x="8261350" y="2276475"/>
              <a:ext cx="41275" cy="26987"/>
            </a:xfrm>
            <a:custGeom>
              <a:avLst/>
              <a:gdLst>
                <a:gd name="T0" fmla="*/ 0 w 25"/>
                <a:gd name="T1" fmla="*/ 0 h 16"/>
                <a:gd name="T2" fmla="*/ 4 w 25"/>
                <a:gd name="T3" fmla="*/ 4 h 16"/>
                <a:gd name="T4" fmla="*/ 11 w 25"/>
                <a:gd name="T5" fmla="*/ 9 h 16"/>
                <a:gd name="T6" fmla="*/ 19 w 25"/>
                <a:gd name="T7" fmla="*/ 14 h 16"/>
                <a:gd name="T8" fmla="*/ 24 w 25"/>
                <a:gd name="T9" fmla="*/ 16 h 16"/>
                <a:gd name="T10" fmla="*/ 25 w 25"/>
                <a:gd name="T11" fmla="*/ 16 h 16"/>
                <a:gd name="T12" fmla="*/ 25 w 25"/>
                <a:gd name="T13" fmla="*/ 16 h 16"/>
                <a:gd name="T14" fmla="*/ 25 w 25"/>
                <a:gd name="T15" fmla="*/ 16 h 16"/>
                <a:gd name="T16" fmla="*/ 25 w 25"/>
                <a:gd name="T17" fmla="*/ 16 h 16"/>
                <a:gd name="T18" fmla="*/ 24 w 25"/>
                <a:gd name="T19" fmla="*/ 15 h 16"/>
                <a:gd name="T20" fmla="*/ 19 w 25"/>
                <a:gd name="T21" fmla="*/ 11 h 16"/>
                <a:gd name="T22" fmla="*/ 12 w 25"/>
                <a:gd name="T23" fmla="*/ 6 h 16"/>
                <a:gd name="T24" fmla="*/ 5 w 25"/>
                <a:gd name="T25" fmla="*/ 2 h 16"/>
                <a:gd name="T26" fmla="*/ 0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0" y="0"/>
                  </a:moveTo>
                  <a:cubicBezTo>
                    <a:pt x="1" y="0"/>
                    <a:pt x="2" y="2"/>
                    <a:pt x="4" y="4"/>
                  </a:cubicBezTo>
                  <a:cubicBezTo>
                    <a:pt x="6" y="5"/>
                    <a:pt x="9" y="7"/>
                    <a:pt x="11" y="9"/>
                  </a:cubicBezTo>
                  <a:cubicBezTo>
                    <a:pt x="14" y="11"/>
                    <a:pt x="17" y="13"/>
                    <a:pt x="19" y="14"/>
                  </a:cubicBezTo>
                  <a:cubicBezTo>
                    <a:pt x="21" y="16"/>
                    <a:pt x="23" y="16"/>
                    <a:pt x="24" y="16"/>
                  </a:cubicBezTo>
                  <a:cubicBezTo>
                    <a:pt x="25" y="16"/>
                    <a:pt x="25" y="16"/>
                    <a:pt x="25" y="16"/>
                  </a:cubicBezTo>
                  <a:cubicBezTo>
                    <a:pt x="25" y="16"/>
                    <a:pt x="25" y="16"/>
                    <a:pt x="25" y="16"/>
                  </a:cubicBezTo>
                  <a:cubicBezTo>
                    <a:pt x="25" y="16"/>
                    <a:pt x="25" y="16"/>
                    <a:pt x="25" y="16"/>
                  </a:cubicBezTo>
                  <a:cubicBezTo>
                    <a:pt x="25" y="16"/>
                    <a:pt x="25" y="16"/>
                    <a:pt x="25" y="16"/>
                  </a:cubicBezTo>
                  <a:cubicBezTo>
                    <a:pt x="24" y="16"/>
                    <a:pt x="24" y="16"/>
                    <a:pt x="24" y="15"/>
                  </a:cubicBezTo>
                  <a:cubicBezTo>
                    <a:pt x="23" y="14"/>
                    <a:pt x="22" y="13"/>
                    <a:pt x="19" y="11"/>
                  </a:cubicBezTo>
                  <a:cubicBezTo>
                    <a:pt x="17" y="9"/>
                    <a:pt x="15" y="8"/>
                    <a:pt x="12" y="6"/>
                  </a:cubicBezTo>
                  <a:cubicBezTo>
                    <a:pt x="9" y="4"/>
                    <a:pt x="7" y="3"/>
                    <a:pt x="5" y="2"/>
                  </a:cubicBezTo>
                  <a:cubicBezTo>
                    <a:pt x="3"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6" name="Freeform 335">
              <a:extLst>
                <a:ext uri="{FF2B5EF4-FFF2-40B4-BE49-F238E27FC236}">
                  <a16:creationId xmlns:a16="http://schemas.microsoft.com/office/drawing/2014/main" id="{1B9A602A-C4C1-3B4D-88D2-D00E491B1C48}"/>
                </a:ext>
              </a:extLst>
            </p:cNvPr>
            <p:cNvSpPr>
              <a:spLocks noEditPoints="1"/>
            </p:cNvSpPr>
            <p:nvPr/>
          </p:nvSpPr>
          <p:spPr bwMode="auto">
            <a:xfrm>
              <a:off x="8259763" y="2274888"/>
              <a:ext cx="44450" cy="30162"/>
            </a:xfrm>
            <a:custGeom>
              <a:avLst/>
              <a:gdLst>
                <a:gd name="T0" fmla="*/ 25 w 27"/>
                <a:gd name="T1" fmla="*/ 17 h 18"/>
                <a:gd name="T2" fmla="*/ 20 w 27"/>
                <a:gd name="T3" fmla="*/ 15 h 18"/>
                <a:gd name="T4" fmla="*/ 12 w 27"/>
                <a:gd name="T5" fmla="*/ 10 h 18"/>
                <a:gd name="T6" fmla="*/ 5 w 27"/>
                <a:gd name="T7" fmla="*/ 5 h 18"/>
                <a:gd name="T8" fmla="*/ 1 w 27"/>
                <a:gd name="T9" fmla="*/ 1 h 18"/>
                <a:gd name="T10" fmla="*/ 6 w 27"/>
                <a:gd name="T11" fmla="*/ 3 h 18"/>
                <a:gd name="T12" fmla="*/ 13 w 27"/>
                <a:gd name="T13" fmla="*/ 7 h 18"/>
                <a:gd name="T14" fmla="*/ 20 w 27"/>
                <a:gd name="T15" fmla="*/ 12 h 18"/>
                <a:gd name="T16" fmla="*/ 25 w 27"/>
                <a:gd name="T17" fmla="*/ 16 h 18"/>
                <a:gd name="T18" fmla="*/ 26 w 27"/>
                <a:gd name="T19" fmla="*/ 17 h 18"/>
                <a:gd name="T20" fmla="*/ 26 w 27"/>
                <a:gd name="T21" fmla="*/ 17 h 18"/>
                <a:gd name="T22" fmla="*/ 26 w 27"/>
                <a:gd name="T23" fmla="*/ 17 h 18"/>
                <a:gd name="T24" fmla="*/ 26 w 27"/>
                <a:gd name="T25" fmla="*/ 17 h 18"/>
                <a:gd name="T26" fmla="*/ 25 w 27"/>
                <a:gd name="T27" fmla="*/ 17 h 18"/>
                <a:gd name="T28" fmla="*/ 1 w 27"/>
                <a:gd name="T29" fmla="*/ 0 h 18"/>
                <a:gd name="T30" fmla="*/ 0 w 27"/>
                <a:gd name="T31" fmla="*/ 0 h 18"/>
                <a:gd name="T32" fmla="*/ 0 w 27"/>
                <a:gd name="T33" fmla="*/ 1 h 18"/>
                <a:gd name="T34" fmla="*/ 4 w 27"/>
                <a:gd name="T35" fmla="*/ 5 h 18"/>
                <a:gd name="T36" fmla="*/ 11 w 27"/>
                <a:gd name="T37" fmla="*/ 11 h 18"/>
                <a:gd name="T38" fmla="*/ 19 w 27"/>
                <a:gd name="T39" fmla="*/ 16 h 18"/>
                <a:gd name="T40" fmla="*/ 25 w 27"/>
                <a:gd name="T41" fmla="*/ 18 h 18"/>
                <a:gd name="T42" fmla="*/ 26 w 27"/>
                <a:gd name="T43" fmla="*/ 18 h 18"/>
                <a:gd name="T44" fmla="*/ 26 w 27"/>
                <a:gd name="T45" fmla="*/ 18 h 18"/>
                <a:gd name="T46" fmla="*/ 26 w 27"/>
                <a:gd name="T47" fmla="*/ 18 h 18"/>
                <a:gd name="T48" fmla="*/ 26 w 27"/>
                <a:gd name="T49" fmla="*/ 18 h 18"/>
                <a:gd name="T50" fmla="*/ 27 w 27"/>
                <a:gd name="T51" fmla="*/ 18 h 18"/>
                <a:gd name="T52" fmla="*/ 27 w 27"/>
                <a:gd name="T53" fmla="*/ 18 h 18"/>
                <a:gd name="T54" fmla="*/ 27 w 27"/>
                <a:gd name="T55" fmla="*/ 17 h 18"/>
                <a:gd name="T56" fmla="*/ 27 w 27"/>
                <a:gd name="T57" fmla="*/ 17 h 18"/>
                <a:gd name="T58" fmla="*/ 23 w 27"/>
                <a:gd name="T59" fmla="*/ 13 h 18"/>
                <a:gd name="T60" fmla="*/ 15 w 27"/>
                <a:gd name="T61" fmla="*/ 7 h 18"/>
                <a:gd name="T62" fmla="*/ 6 w 27"/>
                <a:gd name="T63" fmla="*/ 2 h 18"/>
                <a:gd name="T64" fmla="*/ 1 w 27"/>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8">
                  <a:moveTo>
                    <a:pt x="25" y="17"/>
                  </a:moveTo>
                  <a:cubicBezTo>
                    <a:pt x="24" y="17"/>
                    <a:pt x="22" y="17"/>
                    <a:pt x="20" y="15"/>
                  </a:cubicBezTo>
                  <a:cubicBezTo>
                    <a:pt x="18" y="14"/>
                    <a:pt x="15" y="12"/>
                    <a:pt x="12" y="10"/>
                  </a:cubicBezTo>
                  <a:cubicBezTo>
                    <a:pt x="10" y="8"/>
                    <a:pt x="7" y="6"/>
                    <a:pt x="5" y="5"/>
                  </a:cubicBezTo>
                  <a:cubicBezTo>
                    <a:pt x="3" y="3"/>
                    <a:pt x="2" y="1"/>
                    <a:pt x="1" y="1"/>
                  </a:cubicBezTo>
                  <a:cubicBezTo>
                    <a:pt x="2" y="1"/>
                    <a:pt x="4" y="2"/>
                    <a:pt x="6" y="3"/>
                  </a:cubicBezTo>
                  <a:cubicBezTo>
                    <a:pt x="8" y="4"/>
                    <a:pt x="10" y="5"/>
                    <a:pt x="13" y="7"/>
                  </a:cubicBezTo>
                  <a:cubicBezTo>
                    <a:pt x="16" y="9"/>
                    <a:pt x="18" y="10"/>
                    <a:pt x="20" y="12"/>
                  </a:cubicBezTo>
                  <a:cubicBezTo>
                    <a:pt x="23" y="14"/>
                    <a:pt x="24" y="15"/>
                    <a:pt x="25" y="16"/>
                  </a:cubicBezTo>
                  <a:cubicBezTo>
                    <a:pt x="25" y="17"/>
                    <a:pt x="25" y="17"/>
                    <a:pt x="26" y="17"/>
                  </a:cubicBezTo>
                  <a:cubicBezTo>
                    <a:pt x="26" y="17"/>
                    <a:pt x="26" y="17"/>
                    <a:pt x="26" y="17"/>
                  </a:cubicBezTo>
                  <a:cubicBezTo>
                    <a:pt x="26" y="17"/>
                    <a:pt x="26" y="17"/>
                    <a:pt x="26" y="17"/>
                  </a:cubicBezTo>
                  <a:cubicBezTo>
                    <a:pt x="26" y="17"/>
                    <a:pt x="26" y="17"/>
                    <a:pt x="26" y="17"/>
                  </a:cubicBezTo>
                  <a:cubicBezTo>
                    <a:pt x="25" y="17"/>
                    <a:pt x="25" y="17"/>
                    <a:pt x="25" y="17"/>
                  </a:cubicBezTo>
                  <a:moveTo>
                    <a:pt x="1" y="0"/>
                  </a:moveTo>
                  <a:cubicBezTo>
                    <a:pt x="0" y="0"/>
                    <a:pt x="0" y="0"/>
                    <a:pt x="0" y="0"/>
                  </a:cubicBezTo>
                  <a:cubicBezTo>
                    <a:pt x="0" y="1"/>
                    <a:pt x="0" y="1"/>
                    <a:pt x="0" y="1"/>
                  </a:cubicBezTo>
                  <a:cubicBezTo>
                    <a:pt x="0" y="1"/>
                    <a:pt x="2" y="3"/>
                    <a:pt x="4" y="5"/>
                  </a:cubicBezTo>
                  <a:cubicBezTo>
                    <a:pt x="6" y="7"/>
                    <a:pt x="8" y="9"/>
                    <a:pt x="11" y="11"/>
                  </a:cubicBezTo>
                  <a:cubicBezTo>
                    <a:pt x="14" y="13"/>
                    <a:pt x="17" y="15"/>
                    <a:pt x="19" y="16"/>
                  </a:cubicBezTo>
                  <a:cubicBezTo>
                    <a:pt x="22" y="18"/>
                    <a:pt x="24" y="18"/>
                    <a:pt x="25" y="18"/>
                  </a:cubicBezTo>
                  <a:cubicBezTo>
                    <a:pt x="25" y="18"/>
                    <a:pt x="26" y="18"/>
                    <a:pt x="26" y="18"/>
                  </a:cubicBezTo>
                  <a:cubicBezTo>
                    <a:pt x="26" y="18"/>
                    <a:pt x="26" y="18"/>
                    <a:pt x="26" y="18"/>
                  </a:cubicBezTo>
                  <a:cubicBezTo>
                    <a:pt x="26" y="18"/>
                    <a:pt x="26" y="18"/>
                    <a:pt x="26" y="18"/>
                  </a:cubicBezTo>
                  <a:cubicBezTo>
                    <a:pt x="26" y="18"/>
                    <a:pt x="26" y="18"/>
                    <a:pt x="26" y="18"/>
                  </a:cubicBezTo>
                  <a:cubicBezTo>
                    <a:pt x="26" y="18"/>
                    <a:pt x="26" y="18"/>
                    <a:pt x="27" y="18"/>
                  </a:cubicBezTo>
                  <a:cubicBezTo>
                    <a:pt x="27" y="18"/>
                    <a:pt x="27" y="18"/>
                    <a:pt x="27" y="18"/>
                  </a:cubicBezTo>
                  <a:cubicBezTo>
                    <a:pt x="27" y="18"/>
                    <a:pt x="27" y="18"/>
                    <a:pt x="27" y="17"/>
                  </a:cubicBezTo>
                  <a:cubicBezTo>
                    <a:pt x="27" y="17"/>
                    <a:pt x="27" y="17"/>
                    <a:pt x="27" y="17"/>
                  </a:cubicBezTo>
                  <a:cubicBezTo>
                    <a:pt x="26" y="16"/>
                    <a:pt x="25" y="14"/>
                    <a:pt x="23" y="13"/>
                  </a:cubicBezTo>
                  <a:cubicBezTo>
                    <a:pt x="20" y="11"/>
                    <a:pt x="17" y="9"/>
                    <a:pt x="15" y="7"/>
                  </a:cubicBezTo>
                  <a:cubicBezTo>
                    <a:pt x="12" y="5"/>
                    <a:pt x="9" y="3"/>
                    <a:pt x="6" y="2"/>
                  </a:cubicBezTo>
                  <a:cubicBezTo>
                    <a:pt x="4"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7" name="Freeform 336">
              <a:extLst>
                <a:ext uri="{FF2B5EF4-FFF2-40B4-BE49-F238E27FC236}">
                  <a16:creationId xmlns:a16="http://schemas.microsoft.com/office/drawing/2014/main" id="{737CC888-A115-FC41-BAB0-ACE81C17FB8C}"/>
                </a:ext>
              </a:extLst>
            </p:cNvPr>
            <p:cNvSpPr>
              <a:spLocks/>
            </p:cNvSpPr>
            <p:nvPr/>
          </p:nvSpPr>
          <p:spPr bwMode="auto">
            <a:xfrm>
              <a:off x="6865938" y="1354138"/>
              <a:ext cx="109537" cy="69850"/>
            </a:xfrm>
            <a:custGeom>
              <a:avLst/>
              <a:gdLst>
                <a:gd name="T0" fmla="*/ 21 w 64"/>
                <a:gd name="T1" fmla="*/ 2 h 41"/>
                <a:gd name="T2" fmla="*/ 18 w 64"/>
                <a:gd name="T3" fmla="*/ 2 h 41"/>
                <a:gd name="T4" fmla="*/ 16 w 64"/>
                <a:gd name="T5" fmla="*/ 2 h 41"/>
                <a:gd name="T6" fmla="*/ 12 w 64"/>
                <a:gd name="T7" fmla="*/ 7 h 41"/>
                <a:gd name="T8" fmla="*/ 10 w 64"/>
                <a:gd name="T9" fmla="*/ 10 h 41"/>
                <a:gd name="T10" fmla="*/ 6 w 64"/>
                <a:gd name="T11" fmla="*/ 13 h 41"/>
                <a:gd name="T12" fmla="*/ 1 w 64"/>
                <a:gd name="T13" fmla="*/ 15 h 41"/>
                <a:gd name="T14" fmla="*/ 6 w 64"/>
                <a:gd name="T15" fmla="*/ 20 h 41"/>
                <a:gd name="T16" fmla="*/ 7 w 64"/>
                <a:gd name="T17" fmla="*/ 25 h 41"/>
                <a:gd name="T18" fmla="*/ 4 w 64"/>
                <a:gd name="T19" fmla="*/ 34 h 41"/>
                <a:gd name="T20" fmla="*/ 5 w 64"/>
                <a:gd name="T21" fmla="*/ 38 h 41"/>
                <a:gd name="T22" fmla="*/ 5 w 64"/>
                <a:gd name="T23" fmla="*/ 38 h 41"/>
                <a:gd name="T24" fmla="*/ 6 w 64"/>
                <a:gd name="T25" fmla="*/ 38 h 41"/>
                <a:gd name="T26" fmla="*/ 6 w 64"/>
                <a:gd name="T27" fmla="*/ 38 h 41"/>
                <a:gd name="T28" fmla="*/ 6 w 64"/>
                <a:gd name="T29" fmla="*/ 38 h 41"/>
                <a:gd name="T30" fmla="*/ 6 w 64"/>
                <a:gd name="T31" fmla="*/ 37 h 41"/>
                <a:gd name="T32" fmla="*/ 11 w 64"/>
                <a:gd name="T33" fmla="*/ 36 h 41"/>
                <a:gd name="T34" fmla="*/ 15 w 64"/>
                <a:gd name="T35" fmla="*/ 35 h 41"/>
                <a:gd name="T36" fmla="*/ 19 w 64"/>
                <a:gd name="T37" fmla="*/ 33 h 41"/>
                <a:gd name="T38" fmla="*/ 26 w 64"/>
                <a:gd name="T39" fmla="*/ 26 h 41"/>
                <a:gd name="T40" fmla="*/ 33 w 64"/>
                <a:gd name="T41" fmla="*/ 26 h 41"/>
                <a:gd name="T42" fmla="*/ 35 w 64"/>
                <a:gd name="T43" fmla="*/ 31 h 41"/>
                <a:gd name="T44" fmla="*/ 36 w 64"/>
                <a:gd name="T45" fmla="*/ 35 h 41"/>
                <a:gd name="T46" fmla="*/ 35 w 64"/>
                <a:gd name="T47" fmla="*/ 40 h 41"/>
                <a:gd name="T48" fmla="*/ 36 w 64"/>
                <a:gd name="T49" fmla="*/ 41 h 41"/>
                <a:gd name="T50" fmla="*/ 38 w 64"/>
                <a:gd name="T51" fmla="*/ 41 h 41"/>
                <a:gd name="T52" fmla="*/ 38 w 64"/>
                <a:gd name="T53" fmla="*/ 41 h 41"/>
                <a:gd name="T54" fmla="*/ 39 w 64"/>
                <a:gd name="T55" fmla="*/ 40 h 41"/>
                <a:gd name="T56" fmla="*/ 42 w 64"/>
                <a:gd name="T57" fmla="*/ 39 h 41"/>
                <a:gd name="T58" fmla="*/ 43 w 64"/>
                <a:gd name="T59" fmla="*/ 39 h 41"/>
                <a:gd name="T60" fmla="*/ 52 w 64"/>
                <a:gd name="T61" fmla="*/ 33 h 41"/>
                <a:gd name="T62" fmla="*/ 54 w 64"/>
                <a:gd name="T63" fmla="*/ 34 h 41"/>
                <a:gd name="T64" fmla="*/ 55 w 64"/>
                <a:gd name="T65" fmla="*/ 35 h 41"/>
                <a:gd name="T66" fmla="*/ 56 w 64"/>
                <a:gd name="T67" fmla="*/ 35 h 41"/>
                <a:gd name="T68" fmla="*/ 58 w 64"/>
                <a:gd name="T69" fmla="*/ 35 h 41"/>
                <a:gd name="T70" fmla="*/ 60 w 64"/>
                <a:gd name="T71" fmla="*/ 36 h 41"/>
                <a:gd name="T72" fmla="*/ 61 w 64"/>
                <a:gd name="T73" fmla="*/ 37 h 41"/>
                <a:gd name="T74" fmla="*/ 63 w 64"/>
                <a:gd name="T75" fmla="*/ 37 h 41"/>
                <a:gd name="T76" fmla="*/ 61 w 64"/>
                <a:gd name="T77" fmla="*/ 25 h 41"/>
                <a:gd name="T78" fmla="*/ 51 w 64"/>
                <a:gd name="T79" fmla="*/ 14 h 41"/>
                <a:gd name="T80" fmla="*/ 42 w 64"/>
                <a:gd name="T81" fmla="*/ 15 h 41"/>
                <a:gd name="T82" fmla="*/ 40 w 64"/>
                <a:gd name="T83" fmla="*/ 15 h 41"/>
                <a:gd name="T84" fmla="*/ 38 w 64"/>
                <a:gd name="T85" fmla="*/ 15 h 41"/>
                <a:gd name="T86" fmla="*/ 34 w 64"/>
                <a:gd name="T87" fmla="*/ 13 h 41"/>
                <a:gd name="T88" fmla="*/ 32 w 64"/>
                <a:gd name="T89" fmla="*/ 13 h 41"/>
                <a:gd name="T90" fmla="*/ 28 w 64"/>
                <a:gd name="T91" fmla="*/ 14 h 41"/>
                <a:gd name="T92" fmla="*/ 24 w 64"/>
                <a:gd name="T93" fmla="*/ 12 h 41"/>
                <a:gd name="T94" fmla="*/ 19 w 64"/>
                <a:gd name="T95" fmla="*/ 13 h 41"/>
                <a:gd name="T96" fmla="*/ 16 w 64"/>
                <a:gd name="T97" fmla="*/ 13 h 41"/>
                <a:gd name="T98" fmla="*/ 16 w 64"/>
                <a:gd name="T99" fmla="*/ 9 h 41"/>
                <a:gd name="T100" fmla="*/ 21 w 64"/>
                <a:gd name="T101" fmla="*/ 6 h 41"/>
                <a:gd name="T102" fmla="*/ 23 w 64"/>
                <a:gd name="T103" fmla="*/ 6 h 41"/>
                <a:gd name="T104" fmla="*/ 26 w 64"/>
                <a:gd name="T105" fmla="*/ 2 h 41"/>
                <a:gd name="T106" fmla="*/ 25 w 64"/>
                <a:gd name="T10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41">
                  <a:moveTo>
                    <a:pt x="25" y="0"/>
                  </a:moveTo>
                  <a:cubicBezTo>
                    <a:pt x="25" y="0"/>
                    <a:pt x="25" y="0"/>
                    <a:pt x="24" y="0"/>
                  </a:cubicBezTo>
                  <a:cubicBezTo>
                    <a:pt x="24" y="0"/>
                    <a:pt x="24" y="0"/>
                    <a:pt x="23" y="0"/>
                  </a:cubicBezTo>
                  <a:cubicBezTo>
                    <a:pt x="23" y="0"/>
                    <a:pt x="23" y="1"/>
                    <a:pt x="22" y="1"/>
                  </a:cubicBezTo>
                  <a:cubicBezTo>
                    <a:pt x="22" y="1"/>
                    <a:pt x="21" y="1"/>
                    <a:pt x="21" y="2"/>
                  </a:cubicBezTo>
                  <a:cubicBezTo>
                    <a:pt x="21" y="2"/>
                    <a:pt x="21" y="2"/>
                    <a:pt x="21" y="2"/>
                  </a:cubicBezTo>
                  <a:cubicBezTo>
                    <a:pt x="20" y="2"/>
                    <a:pt x="20" y="2"/>
                    <a:pt x="20" y="2"/>
                  </a:cubicBezTo>
                  <a:cubicBezTo>
                    <a:pt x="20"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7" y="2"/>
                  </a:cubicBezTo>
                  <a:cubicBezTo>
                    <a:pt x="17" y="2"/>
                    <a:pt x="17" y="2"/>
                    <a:pt x="17" y="2"/>
                  </a:cubicBezTo>
                  <a:cubicBezTo>
                    <a:pt x="17" y="2"/>
                    <a:pt x="17" y="2"/>
                    <a:pt x="17" y="2"/>
                  </a:cubicBezTo>
                  <a:cubicBezTo>
                    <a:pt x="17" y="2"/>
                    <a:pt x="17" y="2"/>
                    <a:pt x="17" y="2"/>
                  </a:cubicBezTo>
                  <a:cubicBezTo>
                    <a:pt x="17" y="2"/>
                    <a:pt x="16" y="2"/>
                    <a:pt x="16" y="2"/>
                  </a:cubicBezTo>
                  <a:cubicBezTo>
                    <a:pt x="16" y="2"/>
                    <a:pt x="16" y="2"/>
                    <a:pt x="16" y="2"/>
                  </a:cubicBezTo>
                  <a:cubicBezTo>
                    <a:pt x="16" y="2"/>
                    <a:pt x="15" y="2"/>
                    <a:pt x="15" y="2"/>
                  </a:cubicBezTo>
                  <a:cubicBezTo>
                    <a:pt x="15" y="2"/>
                    <a:pt x="15" y="2"/>
                    <a:pt x="15" y="3"/>
                  </a:cubicBezTo>
                  <a:cubicBezTo>
                    <a:pt x="15" y="3"/>
                    <a:pt x="15" y="3"/>
                    <a:pt x="15" y="3"/>
                  </a:cubicBezTo>
                  <a:cubicBezTo>
                    <a:pt x="15" y="3"/>
                    <a:pt x="15" y="4"/>
                    <a:pt x="14" y="4"/>
                  </a:cubicBezTo>
                  <a:cubicBezTo>
                    <a:pt x="14" y="5"/>
                    <a:pt x="14" y="5"/>
                    <a:pt x="14" y="6"/>
                  </a:cubicBezTo>
                  <a:cubicBezTo>
                    <a:pt x="13" y="6"/>
                    <a:pt x="13" y="7"/>
                    <a:pt x="12" y="7"/>
                  </a:cubicBezTo>
                  <a:cubicBezTo>
                    <a:pt x="12" y="7"/>
                    <a:pt x="11" y="8"/>
                    <a:pt x="11" y="8"/>
                  </a:cubicBezTo>
                  <a:cubicBezTo>
                    <a:pt x="10" y="8"/>
                    <a:pt x="10" y="8"/>
                    <a:pt x="10" y="8"/>
                  </a:cubicBezTo>
                  <a:cubicBezTo>
                    <a:pt x="10" y="8"/>
                    <a:pt x="10" y="8"/>
                    <a:pt x="10" y="8"/>
                  </a:cubicBezTo>
                  <a:cubicBezTo>
                    <a:pt x="10" y="8"/>
                    <a:pt x="10" y="8"/>
                    <a:pt x="10" y="8"/>
                  </a:cubicBezTo>
                  <a:cubicBezTo>
                    <a:pt x="10" y="9"/>
                    <a:pt x="10" y="9"/>
                    <a:pt x="10" y="9"/>
                  </a:cubicBezTo>
                  <a:cubicBezTo>
                    <a:pt x="10" y="9"/>
                    <a:pt x="10" y="10"/>
                    <a:pt x="10" y="10"/>
                  </a:cubicBezTo>
                  <a:cubicBezTo>
                    <a:pt x="10" y="10"/>
                    <a:pt x="9" y="11"/>
                    <a:pt x="9" y="11"/>
                  </a:cubicBezTo>
                  <a:cubicBezTo>
                    <a:pt x="9" y="11"/>
                    <a:pt x="9" y="11"/>
                    <a:pt x="9" y="12"/>
                  </a:cubicBezTo>
                  <a:cubicBezTo>
                    <a:pt x="9" y="12"/>
                    <a:pt x="8" y="12"/>
                    <a:pt x="8" y="12"/>
                  </a:cubicBezTo>
                  <a:cubicBezTo>
                    <a:pt x="8" y="12"/>
                    <a:pt x="8" y="12"/>
                    <a:pt x="7" y="12"/>
                  </a:cubicBezTo>
                  <a:cubicBezTo>
                    <a:pt x="7" y="12"/>
                    <a:pt x="7" y="13"/>
                    <a:pt x="7" y="13"/>
                  </a:cubicBezTo>
                  <a:cubicBezTo>
                    <a:pt x="6" y="13"/>
                    <a:pt x="6" y="13"/>
                    <a:pt x="6" y="13"/>
                  </a:cubicBezTo>
                  <a:cubicBezTo>
                    <a:pt x="5" y="13"/>
                    <a:pt x="5" y="13"/>
                    <a:pt x="5" y="13"/>
                  </a:cubicBezTo>
                  <a:cubicBezTo>
                    <a:pt x="4" y="13"/>
                    <a:pt x="4" y="13"/>
                    <a:pt x="3" y="13"/>
                  </a:cubicBezTo>
                  <a:cubicBezTo>
                    <a:pt x="3" y="13"/>
                    <a:pt x="2" y="13"/>
                    <a:pt x="2" y="14"/>
                  </a:cubicBezTo>
                  <a:cubicBezTo>
                    <a:pt x="2" y="14"/>
                    <a:pt x="1" y="14"/>
                    <a:pt x="1" y="14"/>
                  </a:cubicBezTo>
                  <a:cubicBezTo>
                    <a:pt x="1" y="14"/>
                    <a:pt x="1" y="14"/>
                    <a:pt x="0" y="15"/>
                  </a:cubicBezTo>
                  <a:cubicBezTo>
                    <a:pt x="0" y="15"/>
                    <a:pt x="0" y="15"/>
                    <a:pt x="1" y="15"/>
                  </a:cubicBezTo>
                  <a:cubicBezTo>
                    <a:pt x="1" y="16"/>
                    <a:pt x="1" y="16"/>
                    <a:pt x="1" y="16"/>
                  </a:cubicBezTo>
                  <a:cubicBezTo>
                    <a:pt x="1" y="16"/>
                    <a:pt x="2" y="16"/>
                    <a:pt x="2" y="16"/>
                  </a:cubicBezTo>
                  <a:cubicBezTo>
                    <a:pt x="2" y="17"/>
                    <a:pt x="2" y="17"/>
                    <a:pt x="3" y="17"/>
                  </a:cubicBezTo>
                  <a:cubicBezTo>
                    <a:pt x="3" y="17"/>
                    <a:pt x="4" y="18"/>
                    <a:pt x="4" y="18"/>
                  </a:cubicBezTo>
                  <a:cubicBezTo>
                    <a:pt x="4" y="18"/>
                    <a:pt x="5" y="19"/>
                    <a:pt x="5" y="19"/>
                  </a:cubicBezTo>
                  <a:cubicBezTo>
                    <a:pt x="5" y="19"/>
                    <a:pt x="5" y="20"/>
                    <a:pt x="6" y="20"/>
                  </a:cubicBezTo>
                  <a:cubicBezTo>
                    <a:pt x="6" y="20"/>
                    <a:pt x="6" y="21"/>
                    <a:pt x="6" y="21"/>
                  </a:cubicBezTo>
                  <a:cubicBezTo>
                    <a:pt x="6" y="21"/>
                    <a:pt x="6" y="22"/>
                    <a:pt x="6" y="22"/>
                  </a:cubicBezTo>
                  <a:cubicBezTo>
                    <a:pt x="6" y="22"/>
                    <a:pt x="6" y="22"/>
                    <a:pt x="6" y="23"/>
                  </a:cubicBezTo>
                  <a:cubicBezTo>
                    <a:pt x="6" y="23"/>
                    <a:pt x="6" y="23"/>
                    <a:pt x="6" y="23"/>
                  </a:cubicBezTo>
                  <a:cubicBezTo>
                    <a:pt x="6" y="24"/>
                    <a:pt x="7" y="24"/>
                    <a:pt x="7" y="24"/>
                  </a:cubicBezTo>
                  <a:cubicBezTo>
                    <a:pt x="7" y="25"/>
                    <a:pt x="7" y="25"/>
                    <a:pt x="7" y="25"/>
                  </a:cubicBezTo>
                  <a:cubicBezTo>
                    <a:pt x="7" y="26"/>
                    <a:pt x="8" y="26"/>
                    <a:pt x="8" y="27"/>
                  </a:cubicBezTo>
                  <a:cubicBezTo>
                    <a:pt x="8" y="27"/>
                    <a:pt x="8" y="27"/>
                    <a:pt x="7" y="28"/>
                  </a:cubicBezTo>
                  <a:cubicBezTo>
                    <a:pt x="7" y="28"/>
                    <a:pt x="7" y="28"/>
                    <a:pt x="7" y="29"/>
                  </a:cubicBezTo>
                  <a:cubicBezTo>
                    <a:pt x="6" y="29"/>
                    <a:pt x="6" y="29"/>
                    <a:pt x="6" y="30"/>
                  </a:cubicBezTo>
                  <a:cubicBezTo>
                    <a:pt x="5" y="30"/>
                    <a:pt x="5" y="31"/>
                    <a:pt x="5" y="31"/>
                  </a:cubicBezTo>
                  <a:cubicBezTo>
                    <a:pt x="4" y="32"/>
                    <a:pt x="4" y="33"/>
                    <a:pt x="4" y="34"/>
                  </a:cubicBezTo>
                  <a:cubicBezTo>
                    <a:pt x="4" y="34"/>
                    <a:pt x="4" y="36"/>
                    <a:pt x="4" y="37"/>
                  </a:cubicBezTo>
                  <a:cubicBezTo>
                    <a:pt x="4" y="37"/>
                    <a:pt x="4" y="37"/>
                    <a:pt x="4" y="37"/>
                  </a:cubicBezTo>
                  <a:cubicBezTo>
                    <a:pt x="4" y="37"/>
                    <a:pt x="4" y="37"/>
                    <a:pt x="4" y="37"/>
                  </a:cubicBezTo>
                  <a:cubicBezTo>
                    <a:pt x="5" y="37"/>
                    <a:pt x="5" y="37"/>
                    <a:pt x="5" y="37"/>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7"/>
                  </a:cubicBezTo>
                  <a:cubicBezTo>
                    <a:pt x="6" y="37"/>
                    <a:pt x="7" y="37"/>
                    <a:pt x="7" y="37"/>
                  </a:cubicBezTo>
                  <a:cubicBezTo>
                    <a:pt x="7" y="37"/>
                    <a:pt x="7" y="37"/>
                    <a:pt x="7" y="36"/>
                  </a:cubicBezTo>
                  <a:cubicBezTo>
                    <a:pt x="8" y="36"/>
                    <a:pt x="8" y="36"/>
                    <a:pt x="8" y="36"/>
                  </a:cubicBezTo>
                  <a:cubicBezTo>
                    <a:pt x="9" y="36"/>
                    <a:pt x="9" y="36"/>
                    <a:pt x="10" y="36"/>
                  </a:cubicBezTo>
                  <a:cubicBezTo>
                    <a:pt x="10" y="36"/>
                    <a:pt x="10"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3" y="36"/>
                    <a:pt x="13" y="36"/>
                    <a:pt x="13" y="36"/>
                  </a:cubicBezTo>
                  <a:cubicBezTo>
                    <a:pt x="13" y="36"/>
                    <a:pt x="14" y="36"/>
                    <a:pt x="14" y="36"/>
                  </a:cubicBezTo>
                  <a:cubicBezTo>
                    <a:pt x="14" y="36"/>
                    <a:pt x="15" y="36"/>
                    <a:pt x="15" y="35"/>
                  </a:cubicBezTo>
                  <a:cubicBezTo>
                    <a:pt x="15" y="35"/>
                    <a:pt x="15" y="35"/>
                    <a:pt x="15" y="35"/>
                  </a:cubicBezTo>
                  <a:cubicBezTo>
                    <a:pt x="15" y="35"/>
                    <a:pt x="15" y="35"/>
                    <a:pt x="15" y="35"/>
                  </a:cubicBezTo>
                  <a:cubicBezTo>
                    <a:pt x="15" y="35"/>
                    <a:pt x="15" y="34"/>
                    <a:pt x="15" y="34"/>
                  </a:cubicBezTo>
                  <a:cubicBezTo>
                    <a:pt x="16" y="34"/>
                    <a:pt x="16" y="34"/>
                    <a:pt x="16" y="33"/>
                  </a:cubicBezTo>
                  <a:cubicBezTo>
                    <a:pt x="17" y="33"/>
                    <a:pt x="17" y="33"/>
                    <a:pt x="18" y="33"/>
                  </a:cubicBezTo>
                  <a:cubicBezTo>
                    <a:pt x="18" y="33"/>
                    <a:pt x="19" y="33"/>
                    <a:pt x="19" y="33"/>
                  </a:cubicBezTo>
                  <a:cubicBezTo>
                    <a:pt x="20" y="33"/>
                    <a:pt x="20" y="33"/>
                    <a:pt x="21" y="32"/>
                  </a:cubicBezTo>
                  <a:cubicBezTo>
                    <a:pt x="21" y="32"/>
                    <a:pt x="21" y="32"/>
                    <a:pt x="22" y="32"/>
                  </a:cubicBezTo>
                  <a:cubicBezTo>
                    <a:pt x="22" y="32"/>
                    <a:pt x="22" y="32"/>
                    <a:pt x="23" y="32"/>
                  </a:cubicBezTo>
                  <a:cubicBezTo>
                    <a:pt x="23" y="32"/>
                    <a:pt x="23" y="31"/>
                    <a:pt x="23" y="31"/>
                  </a:cubicBezTo>
                  <a:cubicBezTo>
                    <a:pt x="23" y="31"/>
                    <a:pt x="23" y="30"/>
                    <a:pt x="24" y="29"/>
                  </a:cubicBezTo>
                  <a:cubicBezTo>
                    <a:pt x="24" y="28"/>
                    <a:pt x="25" y="27"/>
                    <a:pt x="26" y="26"/>
                  </a:cubicBezTo>
                  <a:cubicBezTo>
                    <a:pt x="26" y="26"/>
                    <a:pt x="27" y="25"/>
                    <a:pt x="28" y="24"/>
                  </a:cubicBezTo>
                  <a:cubicBezTo>
                    <a:pt x="29" y="24"/>
                    <a:pt x="30" y="24"/>
                    <a:pt x="31" y="24"/>
                  </a:cubicBezTo>
                  <a:cubicBezTo>
                    <a:pt x="31" y="24"/>
                    <a:pt x="31" y="24"/>
                    <a:pt x="31" y="24"/>
                  </a:cubicBezTo>
                  <a:cubicBezTo>
                    <a:pt x="31" y="24"/>
                    <a:pt x="32" y="24"/>
                    <a:pt x="32" y="24"/>
                  </a:cubicBezTo>
                  <a:cubicBezTo>
                    <a:pt x="32" y="24"/>
                    <a:pt x="33" y="24"/>
                    <a:pt x="33" y="25"/>
                  </a:cubicBezTo>
                  <a:cubicBezTo>
                    <a:pt x="33" y="25"/>
                    <a:pt x="33" y="25"/>
                    <a:pt x="33" y="26"/>
                  </a:cubicBezTo>
                  <a:cubicBezTo>
                    <a:pt x="33" y="26"/>
                    <a:pt x="33" y="26"/>
                    <a:pt x="33" y="27"/>
                  </a:cubicBezTo>
                  <a:cubicBezTo>
                    <a:pt x="33" y="27"/>
                    <a:pt x="33" y="27"/>
                    <a:pt x="33" y="28"/>
                  </a:cubicBezTo>
                  <a:cubicBezTo>
                    <a:pt x="33" y="28"/>
                    <a:pt x="33" y="29"/>
                    <a:pt x="33" y="29"/>
                  </a:cubicBezTo>
                  <a:cubicBezTo>
                    <a:pt x="33" y="29"/>
                    <a:pt x="33" y="29"/>
                    <a:pt x="34" y="30"/>
                  </a:cubicBezTo>
                  <a:cubicBezTo>
                    <a:pt x="34" y="30"/>
                    <a:pt x="34" y="30"/>
                    <a:pt x="35" y="30"/>
                  </a:cubicBezTo>
                  <a:cubicBezTo>
                    <a:pt x="35" y="31"/>
                    <a:pt x="35" y="31"/>
                    <a:pt x="35" y="31"/>
                  </a:cubicBezTo>
                  <a:cubicBezTo>
                    <a:pt x="36" y="31"/>
                    <a:pt x="36" y="31"/>
                    <a:pt x="36" y="31"/>
                  </a:cubicBezTo>
                  <a:cubicBezTo>
                    <a:pt x="36" y="32"/>
                    <a:pt x="36" y="32"/>
                    <a:pt x="36" y="32"/>
                  </a:cubicBezTo>
                  <a:cubicBezTo>
                    <a:pt x="36" y="32"/>
                    <a:pt x="36" y="33"/>
                    <a:pt x="36" y="33"/>
                  </a:cubicBezTo>
                  <a:cubicBezTo>
                    <a:pt x="36" y="33"/>
                    <a:pt x="36" y="33"/>
                    <a:pt x="36" y="34"/>
                  </a:cubicBezTo>
                  <a:cubicBezTo>
                    <a:pt x="36" y="34"/>
                    <a:pt x="36" y="34"/>
                    <a:pt x="36" y="35"/>
                  </a:cubicBezTo>
                  <a:cubicBezTo>
                    <a:pt x="36" y="35"/>
                    <a:pt x="36" y="35"/>
                    <a:pt x="36" y="35"/>
                  </a:cubicBezTo>
                  <a:cubicBezTo>
                    <a:pt x="36" y="36"/>
                    <a:pt x="36" y="36"/>
                    <a:pt x="36" y="36"/>
                  </a:cubicBezTo>
                  <a:cubicBezTo>
                    <a:pt x="35" y="37"/>
                    <a:pt x="35" y="37"/>
                    <a:pt x="35" y="37"/>
                  </a:cubicBezTo>
                  <a:cubicBezTo>
                    <a:pt x="35" y="37"/>
                    <a:pt x="35" y="38"/>
                    <a:pt x="35" y="38"/>
                  </a:cubicBezTo>
                  <a:cubicBezTo>
                    <a:pt x="35" y="38"/>
                    <a:pt x="35" y="38"/>
                    <a:pt x="35" y="38"/>
                  </a:cubicBezTo>
                  <a:cubicBezTo>
                    <a:pt x="35" y="39"/>
                    <a:pt x="35" y="39"/>
                    <a:pt x="35" y="39"/>
                  </a:cubicBezTo>
                  <a:cubicBezTo>
                    <a:pt x="35" y="39"/>
                    <a:pt x="35" y="39"/>
                    <a:pt x="35" y="40"/>
                  </a:cubicBezTo>
                  <a:cubicBezTo>
                    <a:pt x="35" y="40"/>
                    <a:pt x="35" y="40"/>
                    <a:pt x="35" y="40"/>
                  </a:cubicBezTo>
                  <a:cubicBezTo>
                    <a:pt x="35" y="40"/>
                    <a:pt x="35" y="40"/>
                    <a:pt x="35" y="40"/>
                  </a:cubicBezTo>
                  <a:cubicBezTo>
                    <a:pt x="35" y="40"/>
                    <a:pt x="35" y="40"/>
                    <a:pt x="35" y="40"/>
                  </a:cubicBezTo>
                  <a:cubicBezTo>
                    <a:pt x="35" y="40"/>
                    <a:pt x="35" y="41"/>
                    <a:pt x="36" y="41"/>
                  </a:cubicBezTo>
                  <a:cubicBezTo>
                    <a:pt x="36" y="41"/>
                    <a:pt x="36" y="41"/>
                    <a:pt x="36" y="41"/>
                  </a:cubicBezTo>
                  <a:cubicBezTo>
                    <a:pt x="36" y="41"/>
                    <a:pt x="36" y="41"/>
                    <a:pt x="36" y="41"/>
                  </a:cubicBezTo>
                  <a:cubicBezTo>
                    <a:pt x="36" y="41"/>
                    <a:pt x="36" y="41"/>
                    <a:pt x="37" y="41"/>
                  </a:cubicBezTo>
                  <a:cubicBezTo>
                    <a:pt x="37" y="41"/>
                    <a:pt x="37" y="41"/>
                    <a:pt x="37" y="41"/>
                  </a:cubicBezTo>
                  <a:cubicBezTo>
                    <a:pt x="37" y="41"/>
                    <a:pt x="37" y="41"/>
                    <a:pt x="37" y="41"/>
                  </a:cubicBezTo>
                  <a:cubicBezTo>
                    <a:pt x="37" y="41"/>
                    <a:pt x="37" y="41"/>
                    <a:pt x="37" y="41"/>
                  </a:cubicBezTo>
                  <a:cubicBezTo>
                    <a:pt x="37"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0"/>
                    <a:pt x="39" y="40"/>
                  </a:cubicBezTo>
                  <a:cubicBezTo>
                    <a:pt x="39" y="40"/>
                    <a:pt x="39" y="40"/>
                    <a:pt x="39" y="40"/>
                  </a:cubicBezTo>
                  <a:cubicBezTo>
                    <a:pt x="39" y="40"/>
                    <a:pt x="39" y="40"/>
                    <a:pt x="39" y="40"/>
                  </a:cubicBezTo>
                  <a:cubicBezTo>
                    <a:pt x="40" y="40"/>
                    <a:pt x="40" y="40"/>
                    <a:pt x="40" y="40"/>
                  </a:cubicBezTo>
                  <a:cubicBezTo>
                    <a:pt x="40" y="40"/>
                    <a:pt x="41" y="40"/>
                    <a:pt x="41" y="40"/>
                  </a:cubicBezTo>
                  <a:cubicBezTo>
                    <a:pt x="41" y="40"/>
                    <a:pt x="41" y="40"/>
                    <a:pt x="41" y="40"/>
                  </a:cubicBezTo>
                  <a:cubicBezTo>
                    <a:pt x="41" y="40"/>
                    <a:pt x="41" y="40"/>
                    <a:pt x="41" y="40"/>
                  </a:cubicBezTo>
                  <a:cubicBezTo>
                    <a:pt x="41"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3" y="39"/>
                    <a:pt x="43" y="39"/>
                  </a:cubicBezTo>
                  <a:cubicBezTo>
                    <a:pt x="43" y="39"/>
                    <a:pt x="43" y="39"/>
                    <a:pt x="43" y="39"/>
                  </a:cubicBezTo>
                  <a:cubicBezTo>
                    <a:pt x="43" y="39"/>
                    <a:pt x="43" y="39"/>
                    <a:pt x="43" y="39"/>
                  </a:cubicBezTo>
                  <a:cubicBezTo>
                    <a:pt x="44" y="38"/>
                    <a:pt x="45" y="37"/>
                    <a:pt x="46" y="36"/>
                  </a:cubicBezTo>
                  <a:cubicBezTo>
                    <a:pt x="47" y="36"/>
                    <a:pt x="48" y="35"/>
                    <a:pt x="48" y="34"/>
                  </a:cubicBezTo>
                  <a:cubicBezTo>
                    <a:pt x="49" y="34"/>
                    <a:pt x="50" y="34"/>
                    <a:pt x="50"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3" y="33"/>
                    <a:pt x="53" y="33"/>
                    <a:pt x="53" y="33"/>
                  </a:cubicBezTo>
                  <a:cubicBezTo>
                    <a:pt x="53" y="33"/>
                    <a:pt x="53" y="33"/>
                    <a:pt x="53" y="33"/>
                  </a:cubicBezTo>
                  <a:cubicBezTo>
                    <a:pt x="53" y="34"/>
                    <a:pt x="54" y="34"/>
                    <a:pt x="54" y="34"/>
                  </a:cubicBezTo>
                  <a:cubicBezTo>
                    <a:pt x="54" y="34"/>
                    <a:pt x="54" y="34"/>
                    <a:pt x="54" y="34"/>
                  </a:cubicBezTo>
                  <a:cubicBezTo>
                    <a:pt x="54" y="34"/>
                    <a:pt x="54" y="35"/>
                    <a:pt x="54" y="35"/>
                  </a:cubicBezTo>
                  <a:cubicBezTo>
                    <a:pt x="54" y="35"/>
                    <a:pt x="54"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8" y="35"/>
                  </a:cubicBezTo>
                  <a:cubicBezTo>
                    <a:pt x="58" y="35"/>
                    <a:pt x="58" y="35"/>
                    <a:pt x="58" y="36"/>
                  </a:cubicBezTo>
                  <a:cubicBezTo>
                    <a:pt x="59" y="36"/>
                    <a:pt x="59" y="36"/>
                    <a:pt x="59" y="36"/>
                  </a:cubicBezTo>
                  <a:cubicBezTo>
                    <a:pt x="59" y="36"/>
                    <a:pt x="60" y="36"/>
                    <a:pt x="60" y="36"/>
                  </a:cubicBezTo>
                  <a:cubicBezTo>
                    <a:pt x="60" y="36"/>
                    <a:pt x="60" y="36"/>
                    <a:pt x="60" y="36"/>
                  </a:cubicBezTo>
                  <a:cubicBezTo>
                    <a:pt x="60" y="36"/>
                    <a:pt x="60" y="36"/>
                    <a:pt x="60" y="36"/>
                  </a:cubicBezTo>
                  <a:cubicBezTo>
                    <a:pt x="60" y="36"/>
                    <a:pt x="60" y="36"/>
                    <a:pt x="60" y="36"/>
                  </a:cubicBezTo>
                  <a:cubicBezTo>
                    <a:pt x="60" y="36"/>
                    <a:pt x="60" y="36"/>
                    <a:pt x="60" y="36"/>
                  </a:cubicBezTo>
                  <a:cubicBezTo>
                    <a:pt x="60" y="36"/>
                    <a:pt x="61" y="36"/>
                    <a:pt x="61" y="36"/>
                  </a:cubicBezTo>
                  <a:cubicBezTo>
                    <a:pt x="61" y="36"/>
                    <a:pt x="61" y="36"/>
                    <a:pt x="61" y="36"/>
                  </a:cubicBezTo>
                  <a:cubicBezTo>
                    <a:pt x="61" y="36"/>
                    <a:pt x="61" y="36"/>
                    <a:pt x="61" y="36"/>
                  </a:cubicBezTo>
                  <a:cubicBezTo>
                    <a:pt x="61" y="36"/>
                    <a:pt x="61" y="36"/>
                    <a:pt x="61" y="36"/>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3" y="37"/>
                    <a:pt x="63" y="37"/>
                  </a:cubicBezTo>
                  <a:cubicBezTo>
                    <a:pt x="63" y="37"/>
                    <a:pt x="63" y="37"/>
                    <a:pt x="63" y="37"/>
                  </a:cubicBezTo>
                  <a:cubicBezTo>
                    <a:pt x="63" y="37"/>
                    <a:pt x="64" y="37"/>
                    <a:pt x="64" y="37"/>
                  </a:cubicBezTo>
                  <a:cubicBezTo>
                    <a:pt x="64" y="36"/>
                    <a:pt x="64" y="35"/>
                    <a:pt x="63" y="35"/>
                  </a:cubicBezTo>
                  <a:cubicBezTo>
                    <a:pt x="63" y="34"/>
                    <a:pt x="63" y="33"/>
                    <a:pt x="63" y="31"/>
                  </a:cubicBezTo>
                  <a:cubicBezTo>
                    <a:pt x="63" y="30"/>
                    <a:pt x="62" y="29"/>
                    <a:pt x="62" y="28"/>
                  </a:cubicBezTo>
                  <a:cubicBezTo>
                    <a:pt x="62" y="27"/>
                    <a:pt x="62" y="27"/>
                    <a:pt x="62" y="26"/>
                  </a:cubicBezTo>
                  <a:cubicBezTo>
                    <a:pt x="62" y="26"/>
                    <a:pt x="62" y="25"/>
                    <a:pt x="61" y="25"/>
                  </a:cubicBezTo>
                  <a:cubicBezTo>
                    <a:pt x="60" y="24"/>
                    <a:pt x="60" y="24"/>
                    <a:pt x="59" y="23"/>
                  </a:cubicBezTo>
                  <a:cubicBezTo>
                    <a:pt x="58" y="23"/>
                    <a:pt x="57" y="22"/>
                    <a:pt x="56" y="22"/>
                  </a:cubicBezTo>
                  <a:cubicBezTo>
                    <a:pt x="56" y="22"/>
                    <a:pt x="55" y="21"/>
                    <a:pt x="54" y="21"/>
                  </a:cubicBezTo>
                  <a:cubicBezTo>
                    <a:pt x="54" y="21"/>
                    <a:pt x="54" y="21"/>
                    <a:pt x="54" y="21"/>
                  </a:cubicBezTo>
                  <a:cubicBezTo>
                    <a:pt x="52" y="14"/>
                    <a:pt x="52" y="14"/>
                    <a:pt x="52" y="14"/>
                  </a:cubicBezTo>
                  <a:cubicBezTo>
                    <a:pt x="52" y="14"/>
                    <a:pt x="51" y="14"/>
                    <a:pt x="51" y="14"/>
                  </a:cubicBezTo>
                  <a:cubicBezTo>
                    <a:pt x="50" y="14"/>
                    <a:pt x="49" y="14"/>
                    <a:pt x="48" y="15"/>
                  </a:cubicBezTo>
                  <a:cubicBezTo>
                    <a:pt x="48" y="15"/>
                    <a:pt x="47" y="15"/>
                    <a:pt x="46" y="15"/>
                  </a:cubicBezTo>
                  <a:cubicBezTo>
                    <a:pt x="45" y="15"/>
                    <a:pt x="44" y="15"/>
                    <a:pt x="44" y="15"/>
                  </a:cubicBezTo>
                  <a:cubicBezTo>
                    <a:pt x="43" y="15"/>
                    <a:pt x="43" y="15"/>
                    <a:pt x="43" y="15"/>
                  </a:cubicBezTo>
                  <a:cubicBezTo>
                    <a:pt x="43"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39" y="15"/>
                    <a:pt x="39" y="15"/>
                  </a:cubicBezTo>
                  <a:cubicBezTo>
                    <a:pt x="39" y="15"/>
                    <a:pt x="39" y="15"/>
                    <a:pt x="39" y="15"/>
                  </a:cubicBezTo>
                  <a:cubicBezTo>
                    <a:pt x="39" y="15"/>
                    <a:pt x="39" y="15"/>
                    <a:pt x="39" y="15"/>
                  </a:cubicBezTo>
                  <a:cubicBezTo>
                    <a:pt x="39" y="15"/>
                    <a:pt x="38" y="15"/>
                    <a:pt x="38" y="15"/>
                  </a:cubicBezTo>
                  <a:cubicBezTo>
                    <a:pt x="38" y="15"/>
                    <a:pt x="38" y="15"/>
                    <a:pt x="38" y="15"/>
                  </a:cubicBezTo>
                  <a:cubicBezTo>
                    <a:pt x="38" y="15"/>
                    <a:pt x="37" y="15"/>
                    <a:pt x="37" y="15"/>
                  </a:cubicBezTo>
                  <a:cubicBezTo>
                    <a:pt x="37" y="15"/>
                    <a:pt x="36" y="14"/>
                    <a:pt x="36" y="14"/>
                  </a:cubicBezTo>
                  <a:cubicBezTo>
                    <a:pt x="36" y="14"/>
                    <a:pt x="35" y="14"/>
                    <a:pt x="35" y="14"/>
                  </a:cubicBezTo>
                  <a:cubicBezTo>
                    <a:pt x="35" y="14"/>
                    <a:pt x="35"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1" y="13"/>
                    <a:pt x="31" y="13"/>
                    <a:pt x="31" y="13"/>
                  </a:cubicBezTo>
                  <a:cubicBezTo>
                    <a:pt x="31" y="13"/>
                    <a:pt x="31" y="13"/>
                    <a:pt x="30" y="13"/>
                  </a:cubicBezTo>
                  <a:cubicBezTo>
                    <a:pt x="30" y="13"/>
                    <a:pt x="30" y="14"/>
                    <a:pt x="30" y="14"/>
                  </a:cubicBezTo>
                  <a:cubicBezTo>
                    <a:pt x="30" y="14"/>
                    <a:pt x="29" y="14"/>
                    <a:pt x="29" y="14"/>
                  </a:cubicBezTo>
                  <a:cubicBezTo>
                    <a:pt x="29" y="14"/>
                    <a:pt x="29" y="14"/>
                    <a:pt x="28" y="14"/>
                  </a:cubicBezTo>
                  <a:cubicBezTo>
                    <a:pt x="28" y="14"/>
                    <a:pt x="28" y="14"/>
                    <a:pt x="28" y="13"/>
                  </a:cubicBezTo>
                  <a:cubicBezTo>
                    <a:pt x="28" y="13"/>
                    <a:pt x="28" y="13"/>
                    <a:pt x="27" y="13"/>
                  </a:cubicBezTo>
                  <a:cubicBezTo>
                    <a:pt x="27" y="13"/>
                    <a:pt x="27" y="13"/>
                    <a:pt x="27" y="13"/>
                  </a:cubicBezTo>
                  <a:cubicBezTo>
                    <a:pt x="27" y="13"/>
                    <a:pt x="26" y="13"/>
                    <a:pt x="26" y="13"/>
                  </a:cubicBezTo>
                  <a:cubicBezTo>
                    <a:pt x="26" y="13"/>
                    <a:pt x="26" y="12"/>
                    <a:pt x="25" y="12"/>
                  </a:cubicBezTo>
                  <a:cubicBezTo>
                    <a:pt x="25" y="12"/>
                    <a:pt x="25" y="12"/>
                    <a:pt x="24" y="12"/>
                  </a:cubicBezTo>
                  <a:cubicBezTo>
                    <a:pt x="24" y="12"/>
                    <a:pt x="24" y="12"/>
                    <a:pt x="23" y="12"/>
                  </a:cubicBezTo>
                  <a:cubicBezTo>
                    <a:pt x="23" y="12"/>
                    <a:pt x="23" y="12"/>
                    <a:pt x="22" y="12"/>
                  </a:cubicBezTo>
                  <a:cubicBezTo>
                    <a:pt x="22" y="12"/>
                    <a:pt x="22" y="12"/>
                    <a:pt x="21" y="12"/>
                  </a:cubicBezTo>
                  <a:cubicBezTo>
                    <a:pt x="21" y="12"/>
                    <a:pt x="21" y="12"/>
                    <a:pt x="21" y="12"/>
                  </a:cubicBezTo>
                  <a:cubicBezTo>
                    <a:pt x="20" y="12"/>
                    <a:pt x="20" y="12"/>
                    <a:pt x="20" y="12"/>
                  </a:cubicBezTo>
                  <a:cubicBezTo>
                    <a:pt x="19" y="12"/>
                    <a:pt x="19" y="13"/>
                    <a:pt x="19" y="13"/>
                  </a:cubicBezTo>
                  <a:cubicBezTo>
                    <a:pt x="19" y="13"/>
                    <a:pt x="18" y="13"/>
                    <a:pt x="18" y="13"/>
                  </a:cubicBezTo>
                  <a:cubicBezTo>
                    <a:pt x="18" y="13"/>
                    <a:pt x="18" y="13"/>
                    <a:pt x="18" y="13"/>
                  </a:cubicBezTo>
                  <a:cubicBezTo>
                    <a:pt x="17" y="13"/>
                    <a:pt x="17" y="13"/>
                    <a:pt x="17" y="13"/>
                  </a:cubicBezTo>
                  <a:cubicBezTo>
                    <a:pt x="17" y="13"/>
                    <a:pt x="17" y="13"/>
                    <a:pt x="17" y="13"/>
                  </a:cubicBezTo>
                  <a:cubicBezTo>
                    <a:pt x="17" y="13"/>
                    <a:pt x="17" y="13"/>
                    <a:pt x="16" y="13"/>
                  </a:cubicBezTo>
                  <a:cubicBezTo>
                    <a:pt x="16" y="13"/>
                    <a:pt x="16" y="13"/>
                    <a:pt x="16" y="13"/>
                  </a:cubicBezTo>
                  <a:cubicBezTo>
                    <a:pt x="15" y="12"/>
                    <a:pt x="15" y="12"/>
                    <a:pt x="15" y="12"/>
                  </a:cubicBezTo>
                  <a:cubicBezTo>
                    <a:pt x="15" y="12"/>
                    <a:pt x="15" y="12"/>
                    <a:pt x="15" y="12"/>
                  </a:cubicBezTo>
                  <a:cubicBezTo>
                    <a:pt x="15" y="11"/>
                    <a:pt x="15" y="11"/>
                    <a:pt x="15" y="11"/>
                  </a:cubicBezTo>
                  <a:cubicBezTo>
                    <a:pt x="15" y="11"/>
                    <a:pt x="15" y="11"/>
                    <a:pt x="15" y="10"/>
                  </a:cubicBezTo>
                  <a:cubicBezTo>
                    <a:pt x="15" y="10"/>
                    <a:pt x="15" y="10"/>
                    <a:pt x="15" y="10"/>
                  </a:cubicBezTo>
                  <a:cubicBezTo>
                    <a:pt x="15" y="9"/>
                    <a:pt x="16" y="9"/>
                    <a:pt x="16" y="9"/>
                  </a:cubicBezTo>
                  <a:cubicBezTo>
                    <a:pt x="16" y="9"/>
                    <a:pt x="16" y="8"/>
                    <a:pt x="17" y="8"/>
                  </a:cubicBezTo>
                  <a:cubicBezTo>
                    <a:pt x="17" y="8"/>
                    <a:pt x="18" y="7"/>
                    <a:pt x="18" y="7"/>
                  </a:cubicBezTo>
                  <a:cubicBezTo>
                    <a:pt x="18" y="7"/>
                    <a:pt x="19" y="7"/>
                    <a:pt x="19" y="6"/>
                  </a:cubicBezTo>
                  <a:cubicBezTo>
                    <a:pt x="20" y="6"/>
                    <a:pt x="20"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3" y="6"/>
                  </a:cubicBezTo>
                  <a:cubicBezTo>
                    <a:pt x="23" y="6"/>
                    <a:pt x="23" y="6"/>
                    <a:pt x="23" y="6"/>
                  </a:cubicBezTo>
                  <a:cubicBezTo>
                    <a:pt x="23" y="6"/>
                    <a:pt x="23" y="6"/>
                    <a:pt x="23" y="6"/>
                  </a:cubicBezTo>
                  <a:cubicBezTo>
                    <a:pt x="23" y="6"/>
                    <a:pt x="23" y="6"/>
                    <a:pt x="23" y="6"/>
                  </a:cubicBezTo>
                  <a:cubicBezTo>
                    <a:pt x="23" y="6"/>
                    <a:pt x="23" y="6"/>
                    <a:pt x="23" y="6"/>
                  </a:cubicBezTo>
                  <a:cubicBezTo>
                    <a:pt x="24" y="5"/>
                    <a:pt x="24" y="4"/>
                    <a:pt x="25" y="4"/>
                  </a:cubicBezTo>
                  <a:cubicBezTo>
                    <a:pt x="25" y="3"/>
                    <a:pt x="26" y="2"/>
                    <a:pt x="26" y="2"/>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8" name="Freeform 337">
              <a:extLst>
                <a:ext uri="{FF2B5EF4-FFF2-40B4-BE49-F238E27FC236}">
                  <a16:creationId xmlns:a16="http://schemas.microsoft.com/office/drawing/2014/main" id="{247C6F33-4C30-EB42-ADD2-A28D7C672921}"/>
                </a:ext>
              </a:extLst>
            </p:cNvPr>
            <p:cNvSpPr>
              <a:spLocks noEditPoints="1"/>
            </p:cNvSpPr>
            <p:nvPr/>
          </p:nvSpPr>
          <p:spPr bwMode="auto">
            <a:xfrm>
              <a:off x="6864350" y="1352550"/>
              <a:ext cx="112712" cy="71437"/>
            </a:xfrm>
            <a:custGeom>
              <a:avLst/>
              <a:gdLst>
                <a:gd name="T0" fmla="*/ 39 w 66"/>
                <a:gd name="T1" fmla="*/ 42 h 42"/>
                <a:gd name="T2" fmla="*/ 39 w 66"/>
                <a:gd name="T3" fmla="*/ 42 h 42"/>
                <a:gd name="T4" fmla="*/ 44 w 66"/>
                <a:gd name="T5" fmla="*/ 40 h 42"/>
                <a:gd name="T6" fmla="*/ 7 w 66"/>
                <a:gd name="T7" fmla="*/ 39 h 42"/>
                <a:gd name="T8" fmla="*/ 7 w 66"/>
                <a:gd name="T9" fmla="*/ 39 h 42"/>
                <a:gd name="T10" fmla="*/ 6 w 66"/>
                <a:gd name="T11" fmla="*/ 39 h 42"/>
                <a:gd name="T12" fmla="*/ 61 w 66"/>
                <a:gd name="T13" fmla="*/ 37 h 42"/>
                <a:gd name="T14" fmla="*/ 59 w 66"/>
                <a:gd name="T15" fmla="*/ 37 h 42"/>
                <a:gd name="T16" fmla="*/ 54 w 66"/>
                <a:gd name="T17" fmla="*/ 34 h 42"/>
                <a:gd name="T18" fmla="*/ 22 w 66"/>
                <a:gd name="T19" fmla="*/ 2 h 42"/>
                <a:gd name="T20" fmla="*/ 18 w 66"/>
                <a:gd name="T21" fmla="*/ 2 h 42"/>
                <a:gd name="T22" fmla="*/ 14 w 66"/>
                <a:gd name="T23" fmla="*/ 6 h 42"/>
                <a:gd name="T24" fmla="*/ 10 w 66"/>
                <a:gd name="T25" fmla="*/ 9 h 42"/>
                <a:gd name="T26" fmla="*/ 6 w 66"/>
                <a:gd name="T27" fmla="*/ 13 h 42"/>
                <a:gd name="T28" fmla="*/ 1 w 66"/>
                <a:gd name="T29" fmla="*/ 17 h 42"/>
                <a:gd name="T30" fmla="*/ 6 w 66"/>
                <a:gd name="T31" fmla="*/ 22 h 42"/>
                <a:gd name="T32" fmla="*/ 6 w 66"/>
                <a:gd name="T33" fmla="*/ 25 h 42"/>
                <a:gd name="T34" fmla="*/ 7 w 66"/>
                <a:gd name="T35" fmla="*/ 29 h 42"/>
                <a:gd name="T36" fmla="*/ 6 w 66"/>
                <a:gd name="T37" fmla="*/ 30 h 42"/>
                <a:gd name="T38" fmla="*/ 6 w 66"/>
                <a:gd name="T39" fmla="*/ 30 h 42"/>
                <a:gd name="T40" fmla="*/ 6 w 66"/>
                <a:gd name="T41" fmla="*/ 31 h 42"/>
                <a:gd name="T42" fmla="*/ 5 w 66"/>
                <a:gd name="T43" fmla="*/ 31 h 42"/>
                <a:gd name="T44" fmla="*/ 5 w 66"/>
                <a:gd name="T45" fmla="*/ 32 h 42"/>
                <a:gd name="T46" fmla="*/ 4 w 66"/>
                <a:gd name="T47" fmla="*/ 34 h 42"/>
                <a:gd name="T48" fmla="*/ 4 w 66"/>
                <a:gd name="T49" fmla="*/ 37 h 42"/>
                <a:gd name="T50" fmla="*/ 5 w 66"/>
                <a:gd name="T51" fmla="*/ 38 h 42"/>
                <a:gd name="T52" fmla="*/ 7 w 66"/>
                <a:gd name="T53" fmla="*/ 24 h 42"/>
                <a:gd name="T54" fmla="*/ 2 w 66"/>
                <a:gd name="T55" fmla="*/ 17 h 42"/>
                <a:gd name="T56" fmla="*/ 8 w 66"/>
                <a:gd name="T57" fmla="*/ 13 h 42"/>
                <a:gd name="T58" fmla="*/ 12 w 66"/>
                <a:gd name="T59" fmla="*/ 9 h 42"/>
                <a:gd name="T60" fmla="*/ 18 w 66"/>
                <a:gd name="T61" fmla="*/ 3 h 42"/>
                <a:gd name="T62" fmla="*/ 21 w 66"/>
                <a:gd name="T63" fmla="*/ 3 h 42"/>
                <a:gd name="T64" fmla="*/ 27 w 66"/>
                <a:gd name="T65" fmla="*/ 1 h 42"/>
                <a:gd name="T66" fmla="*/ 24 w 66"/>
                <a:gd name="T67" fmla="*/ 7 h 42"/>
                <a:gd name="T68" fmla="*/ 20 w 66"/>
                <a:gd name="T69" fmla="*/ 7 h 42"/>
                <a:gd name="T70" fmla="*/ 17 w 66"/>
                <a:gd name="T71" fmla="*/ 14 h 42"/>
                <a:gd name="T72" fmla="*/ 22 w 66"/>
                <a:gd name="T73" fmla="*/ 13 h 42"/>
                <a:gd name="T74" fmla="*/ 29 w 66"/>
                <a:gd name="T75" fmla="*/ 15 h 42"/>
                <a:gd name="T76" fmla="*/ 34 w 66"/>
                <a:gd name="T77" fmla="*/ 14 h 42"/>
                <a:gd name="T78" fmla="*/ 39 w 66"/>
                <a:gd name="T79" fmla="*/ 16 h 42"/>
                <a:gd name="T80" fmla="*/ 42 w 66"/>
                <a:gd name="T81" fmla="*/ 16 h 42"/>
                <a:gd name="T82" fmla="*/ 52 w 66"/>
                <a:gd name="T83" fmla="*/ 15 h 42"/>
                <a:gd name="T84" fmla="*/ 64 w 66"/>
                <a:gd name="T85" fmla="*/ 32 h 42"/>
                <a:gd name="T86" fmla="*/ 62 w 66"/>
                <a:gd name="T87" fmla="*/ 38 h 42"/>
                <a:gd name="T88" fmla="*/ 65 w 66"/>
                <a:gd name="T89" fmla="*/ 38 h 42"/>
                <a:gd name="T90" fmla="*/ 66 w 66"/>
                <a:gd name="T91" fmla="*/ 38 h 42"/>
                <a:gd name="T92" fmla="*/ 54 w 66"/>
                <a:gd name="T93" fmla="*/ 15 h 42"/>
                <a:gd name="T94" fmla="*/ 48 w 66"/>
                <a:gd name="T95" fmla="*/ 15 h 42"/>
                <a:gd name="T96" fmla="*/ 45 w 66"/>
                <a:gd name="T97" fmla="*/ 15 h 42"/>
                <a:gd name="T98" fmla="*/ 45 w 66"/>
                <a:gd name="T99" fmla="*/ 15 h 42"/>
                <a:gd name="T100" fmla="*/ 45 w 66"/>
                <a:gd name="T101" fmla="*/ 15 h 42"/>
                <a:gd name="T102" fmla="*/ 42 w 66"/>
                <a:gd name="T103" fmla="*/ 15 h 42"/>
                <a:gd name="T104" fmla="*/ 39 w 66"/>
                <a:gd name="T105" fmla="*/ 15 h 42"/>
                <a:gd name="T106" fmla="*/ 34 w 66"/>
                <a:gd name="T107" fmla="*/ 13 h 42"/>
                <a:gd name="T108" fmla="*/ 29 w 66"/>
                <a:gd name="T109" fmla="*/ 13 h 42"/>
                <a:gd name="T110" fmla="*/ 21 w 66"/>
                <a:gd name="T111" fmla="*/ 12 h 42"/>
                <a:gd name="T112" fmla="*/ 17 w 66"/>
                <a:gd name="T113" fmla="*/ 12 h 42"/>
                <a:gd name="T114" fmla="*/ 18 w 66"/>
                <a:gd name="T115" fmla="*/ 10 h 42"/>
                <a:gd name="T116" fmla="*/ 22 w 66"/>
                <a:gd name="T117" fmla="*/ 8 h 42"/>
                <a:gd name="T118" fmla="*/ 24 w 66"/>
                <a:gd name="T119" fmla="*/ 8 h 42"/>
                <a:gd name="T120" fmla="*/ 26 w 66"/>
                <a:gd name="T121" fmla="*/ 6 h 42"/>
                <a:gd name="T122" fmla="*/ 27 w 66"/>
                <a:gd name="T1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 h="42">
                  <a:moveTo>
                    <a:pt x="39" y="42"/>
                  </a:move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moveTo>
                    <a:pt x="36" y="41"/>
                  </a:moveTo>
                  <a:cubicBezTo>
                    <a:pt x="36" y="41"/>
                    <a:pt x="36" y="42"/>
                    <a:pt x="37" y="42"/>
                  </a:cubicBezTo>
                  <a:cubicBezTo>
                    <a:pt x="37" y="42"/>
                    <a:pt x="37" y="42"/>
                    <a:pt x="37" y="42"/>
                  </a:cubicBezTo>
                  <a:cubicBezTo>
                    <a:pt x="37" y="42"/>
                    <a:pt x="37" y="42"/>
                    <a:pt x="37" y="42"/>
                  </a:cubicBezTo>
                  <a:cubicBezTo>
                    <a:pt x="37" y="42"/>
                    <a:pt x="37" y="42"/>
                    <a:pt x="38" y="42"/>
                  </a:cubicBezTo>
                  <a:cubicBezTo>
                    <a:pt x="38" y="42"/>
                    <a:pt x="38" y="42"/>
                    <a:pt x="38" y="42"/>
                  </a:cubicBezTo>
                  <a:cubicBezTo>
                    <a:pt x="38" y="42"/>
                    <a:pt x="38" y="42"/>
                    <a:pt x="38" y="42"/>
                  </a:cubicBezTo>
                  <a:cubicBezTo>
                    <a:pt x="38" y="42"/>
                    <a:pt x="38" y="42"/>
                    <a:pt x="38" y="42"/>
                  </a:cubicBezTo>
                  <a:cubicBezTo>
                    <a:pt x="38" y="42"/>
                    <a:pt x="39" y="42"/>
                    <a:pt x="39" y="42"/>
                  </a:cubicBezTo>
                  <a:cubicBezTo>
                    <a:pt x="39" y="42"/>
                    <a:pt x="38" y="42"/>
                    <a:pt x="38" y="42"/>
                  </a:cubicBezTo>
                  <a:cubicBezTo>
                    <a:pt x="38" y="42"/>
                    <a:pt x="38" y="42"/>
                    <a:pt x="38" y="42"/>
                  </a:cubicBezTo>
                  <a:cubicBezTo>
                    <a:pt x="38" y="42"/>
                    <a:pt x="38" y="42"/>
                    <a:pt x="38" y="42"/>
                  </a:cubicBezTo>
                  <a:cubicBezTo>
                    <a:pt x="38" y="42"/>
                    <a:pt x="38" y="42"/>
                    <a:pt x="38" y="42"/>
                  </a:cubicBezTo>
                  <a:cubicBezTo>
                    <a:pt x="37" y="42"/>
                    <a:pt x="37" y="42"/>
                    <a:pt x="37" y="42"/>
                  </a:cubicBezTo>
                  <a:cubicBezTo>
                    <a:pt x="37" y="42"/>
                    <a:pt x="37" y="42"/>
                    <a:pt x="37" y="42"/>
                  </a:cubicBezTo>
                  <a:cubicBezTo>
                    <a:pt x="37" y="42"/>
                    <a:pt x="37" y="42"/>
                    <a:pt x="37" y="42"/>
                  </a:cubicBezTo>
                  <a:cubicBezTo>
                    <a:pt x="36" y="42"/>
                    <a:pt x="36" y="41"/>
                    <a:pt x="36" y="41"/>
                  </a:cubicBezTo>
                  <a:moveTo>
                    <a:pt x="44" y="40"/>
                  </a:moveTo>
                  <a:cubicBezTo>
                    <a:pt x="44" y="40"/>
                    <a:pt x="44" y="40"/>
                    <a:pt x="44" y="40"/>
                  </a:cubicBezTo>
                  <a:cubicBezTo>
                    <a:pt x="44"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4" y="40"/>
                    <a:pt x="44" y="40"/>
                  </a:cubicBezTo>
                  <a:cubicBezTo>
                    <a:pt x="44" y="40"/>
                    <a:pt x="44" y="40"/>
                    <a:pt x="44" y="40"/>
                  </a:cubicBezTo>
                  <a:moveTo>
                    <a:pt x="7" y="39"/>
                  </a:move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moveTo>
                    <a:pt x="7" y="39"/>
                  </a:move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moveTo>
                    <a:pt x="6" y="39"/>
                  </a:move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moveTo>
                    <a:pt x="61" y="37"/>
                  </a:moveTo>
                  <a:cubicBezTo>
                    <a:pt x="61" y="37"/>
                    <a:pt x="61" y="37"/>
                    <a:pt x="61" y="37"/>
                  </a:cubicBezTo>
                  <a:cubicBezTo>
                    <a:pt x="62" y="37"/>
                    <a:pt x="62" y="37"/>
                    <a:pt x="62" y="37"/>
                  </a:cubicBezTo>
                  <a:cubicBezTo>
                    <a:pt x="62" y="37"/>
                    <a:pt x="62" y="37"/>
                    <a:pt x="62" y="37"/>
                  </a:cubicBezTo>
                  <a:cubicBezTo>
                    <a:pt x="62" y="37"/>
                    <a:pt x="61" y="37"/>
                    <a:pt x="61" y="37"/>
                  </a:cubicBezTo>
                  <a:cubicBezTo>
                    <a:pt x="61" y="37"/>
                    <a:pt x="61" y="37"/>
                    <a:pt x="61" y="37"/>
                  </a:cubicBezTo>
                  <a:cubicBezTo>
                    <a:pt x="61" y="37"/>
                    <a:pt x="61" y="37"/>
                    <a:pt x="61" y="37"/>
                  </a:cubicBezTo>
                  <a:moveTo>
                    <a:pt x="58" y="36"/>
                  </a:moveTo>
                  <a:cubicBezTo>
                    <a:pt x="58" y="36"/>
                    <a:pt x="58" y="36"/>
                    <a:pt x="59" y="36"/>
                  </a:cubicBezTo>
                  <a:cubicBezTo>
                    <a:pt x="59" y="36"/>
                    <a:pt x="59" y="36"/>
                    <a:pt x="59" y="37"/>
                  </a:cubicBezTo>
                  <a:cubicBezTo>
                    <a:pt x="60" y="37"/>
                    <a:pt x="60" y="37"/>
                    <a:pt x="60" y="37"/>
                  </a:cubicBezTo>
                  <a:cubicBezTo>
                    <a:pt x="60" y="37"/>
                    <a:pt x="61" y="37"/>
                    <a:pt x="61" y="37"/>
                  </a:cubicBezTo>
                  <a:cubicBezTo>
                    <a:pt x="61" y="37"/>
                    <a:pt x="61" y="37"/>
                    <a:pt x="61" y="37"/>
                  </a:cubicBezTo>
                  <a:cubicBezTo>
                    <a:pt x="61" y="37"/>
                    <a:pt x="60" y="37"/>
                    <a:pt x="60" y="37"/>
                  </a:cubicBezTo>
                  <a:cubicBezTo>
                    <a:pt x="60" y="37"/>
                    <a:pt x="60" y="37"/>
                    <a:pt x="59" y="37"/>
                  </a:cubicBezTo>
                  <a:cubicBezTo>
                    <a:pt x="59" y="36"/>
                    <a:pt x="59" y="36"/>
                    <a:pt x="59" y="36"/>
                  </a:cubicBezTo>
                  <a:cubicBezTo>
                    <a:pt x="58" y="36"/>
                    <a:pt x="58" y="36"/>
                    <a:pt x="58" y="36"/>
                  </a:cubicBezTo>
                  <a:moveTo>
                    <a:pt x="53" y="34"/>
                  </a:moveTo>
                  <a:cubicBezTo>
                    <a:pt x="54" y="34"/>
                    <a:pt x="54" y="34"/>
                    <a:pt x="54" y="34"/>
                  </a:cubicBezTo>
                  <a:cubicBezTo>
                    <a:pt x="54" y="34"/>
                    <a:pt x="54" y="34"/>
                    <a:pt x="53" y="34"/>
                  </a:cubicBezTo>
                  <a:cubicBezTo>
                    <a:pt x="53" y="34"/>
                    <a:pt x="53" y="34"/>
                    <a:pt x="53" y="34"/>
                  </a:cubicBezTo>
                  <a:cubicBezTo>
                    <a:pt x="53" y="34"/>
                    <a:pt x="53" y="34"/>
                    <a:pt x="53" y="34"/>
                  </a:cubicBezTo>
                  <a:cubicBezTo>
                    <a:pt x="53" y="34"/>
                    <a:pt x="53" y="34"/>
                    <a:pt x="53" y="34"/>
                  </a:cubicBezTo>
                  <a:moveTo>
                    <a:pt x="26" y="0"/>
                  </a:moveTo>
                  <a:cubicBezTo>
                    <a:pt x="26" y="0"/>
                    <a:pt x="26" y="0"/>
                    <a:pt x="25" y="0"/>
                  </a:cubicBezTo>
                  <a:cubicBezTo>
                    <a:pt x="25" y="0"/>
                    <a:pt x="24" y="0"/>
                    <a:pt x="24" y="0"/>
                  </a:cubicBezTo>
                  <a:cubicBezTo>
                    <a:pt x="24" y="1"/>
                    <a:pt x="23" y="1"/>
                    <a:pt x="23" y="1"/>
                  </a:cubicBezTo>
                  <a:cubicBezTo>
                    <a:pt x="22" y="1"/>
                    <a:pt x="22" y="1"/>
                    <a:pt x="22" y="2"/>
                  </a:cubicBezTo>
                  <a:cubicBezTo>
                    <a:pt x="21" y="2"/>
                    <a:pt x="21" y="2"/>
                    <a:pt x="21" y="2"/>
                  </a:cubicBezTo>
                  <a:cubicBezTo>
                    <a:pt x="21" y="2"/>
                    <a:pt x="21" y="2"/>
                    <a:pt x="21" y="2"/>
                  </a:cubicBezTo>
                  <a:cubicBezTo>
                    <a:pt x="21"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7" y="2"/>
                    <a:pt x="17" y="2"/>
                  </a:cubicBezTo>
                  <a:cubicBezTo>
                    <a:pt x="17" y="2"/>
                    <a:pt x="17" y="2"/>
                    <a:pt x="17" y="2"/>
                  </a:cubicBezTo>
                  <a:cubicBezTo>
                    <a:pt x="16" y="2"/>
                    <a:pt x="16" y="2"/>
                    <a:pt x="16" y="2"/>
                  </a:cubicBezTo>
                  <a:cubicBezTo>
                    <a:pt x="16" y="2"/>
                    <a:pt x="16" y="3"/>
                    <a:pt x="15" y="3"/>
                  </a:cubicBezTo>
                  <a:cubicBezTo>
                    <a:pt x="15" y="3"/>
                    <a:pt x="15" y="3"/>
                    <a:pt x="15" y="3"/>
                  </a:cubicBezTo>
                  <a:cubicBezTo>
                    <a:pt x="15" y="4"/>
                    <a:pt x="15" y="5"/>
                    <a:pt x="14" y="5"/>
                  </a:cubicBezTo>
                  <a:cubicBezTo>
                    <a:pt x="14" y="6"/>
                    <a:pt x="14" y="6"/>
                    <a:pt x="14" y="6"/>
                  </a:cubicBezTo>
                  <a:cubicBezTo>
                    <a:pt x="13" y="7"/>
                    <a:pt x="13" y="7"/>
                    <a:pt x="13" y="7"/>
                  </a:cubicBezTo>
                  <a:cubicBezTo>
                    <a:pt x="12" y="7"/>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0" y="8"/>
                    <a:pt x="10" y="8"/>
                    <a:pt x="10" y="8"/>
                  </a:cubicBezTo>
                  <a:cubicBezTo>
                    <a:pt x="10" y="9"/>
                    <a:pt x="10" y="9"/>
                    <a:pt x="10" y="9"/>
                  </a:cubicBezTo>
                  <a:cubicBezTo>
                    <a:pt x="10" y="9"/>
                    <a:pt x="10" y="10"/>
                    <a:pt x="10" y="10"/>
                  </a:cubicBezTo>
                  <a:cubicBezTo>
                    <a:pt x="10" y="10"/>
                    <a:pt x="10" y="11"/>
                    <a:pt x="10" y="11"/>
                  </a:cubicBezTo>
                  <a:cubicBezTo>
                    <a:pt x="10" y="11"/>
                    <a:pt x="9" y="11"/>
                    <a:pt x="9" y="11"/>
                  </a:cubicBezTo>
                  <a:cubicBezTo>
                    <a:pt x="9" y="12"/>
                    <a:pt x="9" y="12"/>
                    <a:pt x="9" y="12"/>
                  </a:cubicBezTo>
                  <a:cubicBezTo>
                    <a:pt x="9" y="12"/>
                    <a:pt x="9" y="12"/>
                    <a:pt x="9" y="12"/>
                  </a:cubicBezTo>
                  <a:cubicBezTo>
                    <a:pt x="8" y="12"/>
                    <a:pt x="8" y="12"/>
                    <a:pt x="8" y="12"/>
                  </a:cubicBezTo>
                  <a:cubicBezTo>
                    <a:pt x="8" y="13"/>
                    <a:pt x="8" y="13"/>
                    <a:pt x="7" y="13"/>
                  </a:cubicBezTo>
                  <a:cubicBezTo>
                    <a:pt x="7" y="13"/>
                    <a:pt x="7" y="13"/>
                    <a:pt x="7" y="13"/>
                  </a:cubicBezTo>
                  <a:cubicBezTo>
                    <a:pt x="6" y="13"/>
                    <a:pt x="6" y="13"/>
                    <a:pt x="6" y="13"/>
                  </a:cubicBezTo>
                  <a:cubicBezTo>
                    <a:pt x="5" y="13"/>
                    <a:pt x="5" y="13"/>
                    <a:pt x="4" y="13"/>
                  </a:cubicBezTo>
                  <a:cubicBezTo>
                    <a:pt x="3" y="13"/>
                    <a:pt x="3" y="14"/>
                    <a:pt x="2" y="14"/>
                  </a:cubicBezTo>
                  <a:cubicBezTo>
                    <a:pt x="2" y="14"/>
                    <a:pt x="1" y="14"/>
                    <a:pt x="1" y="14"/>
                  </a:cubicBezTo>
                  <a:cubicBezTo>
                    <a:pt x="1" y="15"/>
                    <a:pt x="1"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1" y="16"/>
                    <a:pt x="1" y="17"/>
                  </a:cubicBezTo>
                  <a:cubicBezTo>
                    <a:pt x="1" y="17"/>
                    <a:pt x="1" y="17"/>
                    <a:pt x="1" y="18"/>
                  </a:cubicBezTo>
                  <a:cubicBezTo>
                    <a:pt x="2" y="18"/>
                    <a:pt x="2" y="18"/>
                    <a:pt x="2" y="18"/>
                  </a:cubicBezTo>
                  <a:cubicBezTo>
                    <a:pt x="3" y="18"/>
                    <a:pt x="3" y="19"/>
                    <a:pt x="3" y="19"/>
                  </a:cubicBezTo>
                  <a:cubicBezTo>
                    <a:pt x="3" y="19"/>
                    <a:pt x="4" y="19"/>
                    <a:pt x="4" y="20"/>
                  </a:cubicBezTo>
                  <a:cubicBezTo>
                    <a:pt x="4" y="20"/>
                    <a:pt x="5" y="20"/>
                    <a:pt x="5" y="20"/>
                  </a:cubicBezTo>
                  <a:cubicBezTo>
                    <a:pt x="5" y="20"/>
                    <a:pt x="5" y="21"/>
                    <a:pt x="6" y="21"/>
                  </a:cubicBezTo>
                  <a:cubicBezTo>
                    <a:pt x="6" y="21"/>
                    <a:pt x="6" y="21"/>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4"/>
                    <a:pt x="6" y="24"/>
                    <a:pt x="6" y="24"/>
                  </a:cubicBezTo>
                  <a:cubicBezTo>
                    <a:pt x="6" y="24"/>
                    <a:pt x="6" y="25"/>
                    <a:pt x="6" y="25"/>
                  </a:cubicBezTo>
                  <a:cubicBezTo>
                    <a:pt x="7" y="25"/>
                    <a:pt x="7" y="25"/>
                    <a:pt x="7" y="26"/>
                  </a:cubicBezTo>
                  <a:cubicBezTo>
                    <a:pt x="7" y="26"/>
                    <a:pt x="7" y="26"/>
                    <a:pt x="7" y="26"/>
                  </a:cubicBezTo>
                  <a:cubicBezTo>
                    <a:pt x="7" y="27"/>
                    <a:pt x="7" y="27"/>
                    <a:pt x="7" y="27"/>
                  </a:cubicBezTo>
                  <a:cubicBezTo>
                    <a:pt x="7" y="27"/>
                    <a:pt x="7" y="27"/>
                    <a:pt x="8" y="27"/>
                  </a:cubicBezTo>
                  <a:cubicBezTo>
                    <a:pt x="8" y="28"/>
                    <a:pt x="8" y="28"/>
                    <a:pt x="8" y="28"/>
                  </a:cubicBezTo>
                  <a:cubicBezTo>
                    <a:pt x="8" y="28"/>
                    <a:pt x="8" y="28"/>
                    <a:pt x="8" y="28"/>
                  </a:cubicBezTo>
                  <a:cubicBezTo>
                    <a:pt x="8" y="28"/>
                    <a:pt x="8" y="28"/>
                    <a:pt x="8" y="28"/>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6" y="29"/>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1"/>
                  </a:cubicBezTo>
                  <a:cubicBezTo>
                    <a:pt x="6"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4" y="32"/>
                    <a:pt x="4" y="33"/>
                    <a:pt x="4" y="33"/>
                  </a:cubicBezTo>
                  <a:cubicBezTo>
                    <a:pt x="4" y="33"/>
                    <a:pt x="4" y="34"/>
                    <a:pt x="4" y="34"/>
                  </a:cubicBezTo>
                  <a:cubicBezTo>
                    <a:pt x="4" y="35"/>
                    <a:pt x="4" y="35"/>
                    <a:pt x="4" y="36"/>
                  </a:cubicBezTo>
                  <a:cubicBezTo>
                    <a:pt x="4" y="36"/>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5" y="38"/>
                    <a:pt x="5" y="38"/>
                  </a:cubicBezTo>
                  <a:cubicBezTo>
                    <a:pt x="5" y="38"/>
                    <a:pt x="5" y="38"/>
                    <a:pt x="5" y="38"/>
                  </a:cubicBezTo>
                  <a:cubicBezTo>
                    <a:pt x="5" y="38"/>
                    <a:pt x="6" y="38"/>
                    <a:pt x="6" y="38"/>
                  </a:cubicBezTo>
                  <a:cubicBezTo>
                    <a:pt x="6" y="39"/>
                    <a:pt x="6" y="39"/>
                    <a:pt x="6" y="39"/>
                  </a:cubicBezTo>
                  <a:cubicBezTo>
                    <a:pt x="6" y="39"/>
                    <a:pt x="6" y="39"/>
                    <a:pt x="6" y="38"/>
                  </a:cubicBezTo>
                  <a:cubicBezTo>
                    <a:pt x="6" y="38"/>
                    <a:pt x="6" y="38"/>
                    <a:pt x="5" y="38"/>
                  </a:cubicBezTo>
                  <a:cubicBezTo>
                    <a:pt x="5" y="38"/>
                    <a:pt x="5" y="38"/>
                    <a:pt x="5" y="38"/>
                  </a:cubicBezTo>
                  <a:cubicBezTo>
                    <a:pt x="5" y="38"/>
                    <a:pt x="5" y="38"/>
                    <a:pt x="5" y="38"/>
                  </a:cubicBezTo>
                  <a:cubicBezTo>
                    <a:pt x="5" y="37"/>
                    <a:pt x="5" y="35"/>
                    <a:pt x="5" y="35"/>
                  </a:cubicBezTo>
                  <a:cubicBezTo>
                    <a:pt x="5" y="34"/>
                    <a:pt x="5" y="33"/>
                    <a:pt x="6" y="32"/>
                  </a:cubicBezTo>
                  <a:cubicBezTo>
                    <a:pt x="6" y="32"/>
                    <a:pt x="6" y="31"/>
                    <a:pt x="7" y="31"/>
                  </a:cubicBezTo>
                  <a:cubicBezTo>
                    <a:pt x="7" y="30"/>
                    <a:pt x="7" y="30"/>
                    <a:pt x="8" y="30"/>
                  </a:cubicBezTo>
                  <a:cubicBezTo>
                    <a:pt x="8" y="29"/>
                    <a:pt x="8" y="29"/>
                    <a:pt x="8" y="29"/>
                  </a:cubicBezTo>
                  <a:cubicBezTo>
                    <a:pt x="9" y="28"/>
                    <a:pt x="9" y="28"/>
                    <a:pt x="9" y="28"/>
                  </a:cubicBezTo>
                  <a:cubicBezTo>
                    <a:pt x="9" y="27"/>
                    <a:pt x="8" y="27"/>
                    <a:pt x="8" y="26"/>
                  </a:cubicBezTo>
                  <a:cubicBezTo>
                    <a:pt x="8" y="26"/>
                    <a:pt x="8" y="26"/>
                    <a:pt x="8" y="25"/>
                  </a:cubicBezTo>
                  <a:cubicBezTo>
                    <a:pt x="8" y="25"/>
                    <a:pt x="7" y="25"/>
                    <a:pt x="7" y="24"/>
                  </a:cubicBezTo>
                  <a:cubicBezTo>
                    <a:pt x="7" y="24"/>
                    <a:pt x="7" y="24"/>
                    <a:pt x="7" y="24"/>
                  </a:cubicBezTo>
                  <a:cubicBezTo>
                    <a:pt x="7" y="23"/>
                    <a:pt x="7" y="23"/>
                    <a:pt x="7" y="23"/>
                  </a:cubicBezTo>
                  <a:cubicBezTo>
                    <a:pt x="7" y="23"/>
                    <a:pt x="7" y="22"/>
                    <a:pt x="7" y="22"/>
                  </a:cubicBezTo>
                  <a:cubicBezTo>
                    <a:pt x="7" y="22"/>
                    <a:pt x="7" y="21"/>
                    <a:pt x="7" y="21"/>
                  </a:cubicBezTo>
                  <a:cubicBezTo>
                    <a:pt x="6" y="21"/>
                    <a:pt x="6" y="20"/>
                    <a:pt x="6" y="20"/>
                  </a:cubicBezTo>
                  <a:cubicBezTo>
                    <a:pt x="6" y="20"/>
                    <a:pt x="5" y="19"/>
                    <a:pt x="5" y="19"/>
                  </a:cubicBezTo>
                  <a:cubicBezTo>
                    <a:pt x="5" y="19"/>
                    <a:pt x="4" y="18"/>
                    <a:pt x="4" y="18"/>
                  </a:cubicBezTo>
                  <a:cubicBezTo>
                    <a:pt x="3" y="18"/>
                    <a:pt x="3" y="18"/>
                    <a:pt x="3" y="17"/>
                  </a:cubicBezTo>
                  <a:cubicBezTo>
                    <a:pt x="3" y="17"/>
                    <a:pt x="2" y="17"/>
                    <a:pt x="2" y="17"/>
                  </a:cubicBezTo>
                  <a:cubicBezTo>
                    <a:pt x="2" y="17"/>
                    <a:pt x="2" y="17"/>
                    <a:pt x="2" y="16"/>
                  </a:cubicBezTo>
                  <a:cubicBezTo>
                    <a:pt x="1" y="16"/>
                    <a:pt x="1" y="16"/>
                    <a:pt x="1" y="16"/>
                  </a:cubicBezTo>
                  <a:cubicBezTo>
                    <a:pt x="2" y="15"/>
                    <a:pt x="2" y="15"/>
                    <a:pt x="2" y="15"/>
                  </a:cubicBezTo>
                  <a:cubicBezTo>
                    <a:pt x="2" y="15"/>
                    <a:pt x="3" y="15"/>
                    <a:pt x="3" y="15"/>
                  </a:cubicBezTo>
                  <a:cubicBezTo>
                    <a:pt x="3" y="14"/>
                    <a:pt x="4" y="14"/>
                    <a:pt x="4" y="14"/>
                  </a:cubicBezTo>
                  <a:cubicBezTo>
                    <a:pt x="5" y="14"/>
                    <a:pt x="5" y="14"/>
                    <a:pt x="6" y="14"/>
                  </a:cubicBezTo>
                  <a:cubicBezTo>
                    <a:pt x="6" y="14"/>
                    <a:pt x="6" y="14"/>
                    <a:pt x="7" y="14"/>
                  </a:cubicBezTo>
                  <a:cubicBezTo>
                    <a:pt x="7" y="14"/>
                    <a:pt x="7" y="14"/>
                    <a:pt x="8" y="14"/>
                  </a:cubicBezTo>
                  <a:cubicBezTo>
                    <a:pt x="8" y="14"/>
                    <a:pt x="8" y="13"/>
                    <a:pt x="8" y="13"/>
                  </a:cubicBezTo>
                  <a:cubicBezTo>
                    <a:pt x="9" y="13"/>
                    <a:pt x="9" y="13"/>
                    <a:pt x="9" y="13"/>
                  </a:cubicBezTo>
                  <a:cubicBezTo>
                    <a:pt x="9" y="13"/>
                    <a:pt x="10" y="13"/>
                    <a:pt x="10" y="13"/>
                  </a:cubicBezTo>
                  <a:cubicBezTo>
                    <a:pt x="10" y="12"/>
                    <a:pt x="10" y="12"/>
                    <a:pt x="10" y="12"/>
                  </a:cubicBezTo>
                  <a:cubicBezTo>
                    <a:pt x="10" y="12"/>
                    <a:pt x="11" y="11"/>
                    <a:pt x="11" y="11"/>
                  </a:cubicBezTo>
                  <a:cubicBezTo>
                    <a:pt x="11" y="11"/>
                    <a:pt x="11" y="10"/>
                    <a:pt x="11" y="10"/>
                  </a:cubicBezTo>
                  <a:cubicBezTo>
                    <a:pt x="11" y="10"/>
                    <a:pt x="11" y="10"/>
                    <a:pt x="11" y="9"/>
                  </a:cubicBezTo>
                  <a:cubicBezTo>
                    <a:pt x="11" y="9"/>
                    <a:pt x="11" y="9"/>
                    <a:pt x="11" y="9"/>
                  </a:cubicBezTo>
                  <a:cubicBezTo>
                    <a:pt x="11" y="9"/>
                    <a:pt x="11" y="9"/>
                    <a:pt x="11" y="9"/>
                  </a:cubicBezTo>
                  <a:cubicBezTo>
                    <a:pt x="11" y="9"/>
                    <a:pt x="11" y="9"/>
                    <a:pt x="12" y="9"/>
                  </a:cubicBezTo>
                  <a:cubicBezTo>
                    <a:pt x="12" y="9"/>
                    <a:pt x="13" y="8"/>
                    <a:pt x="13" y="8"/>
                  </a:cubicBezTo>
                  <a:cubicBezTo>
                    <a:pt x="14" y="8"/>
                    <a:pt x="14" y="7"/>
                    <a:pt x="15" y="7"/>
                  </a:cubicBezTo>
                  <a:cubicBezTo>
                    <a:pt x="15" y="6"/>
                    <a:pt x="15" y="6"/>
                    <a:pt x="15" y="5"/>
                  </a:cubicBezTo>
                  <a:cubicBezTo>
                    <a:pt x="16" y="5"/>
                    <a:pt x="16" y="4"/>
                    <a:pt x="16" y="4"/>
                  </a:cubicBezTo>
                  <a:cubicBezTo>
                    <a:pt x="16" y="4"/>
                    <a:pt x="16" y="4"/>
                    <a:pt x="16" y="4"/>
                  </a:cubicBezTo>
                  <a:cubicBezTo>
                    <a:pt x="16" y="3"/>
                    <a:pt x="16" y="3"/>
                    <a:pt x="16" y="3"/>
                  </a:cubicBezTo>
                  <a:cubicBezTo>
                    <a:pt x="16" y="3"/>
                    <a:pt x="17" y="3"/>
                    <a:pt x="17" y="3"/>
                  </a:cubicBezTo>
                  <a:cubicBezTo>
                    <a:pt x="17" y="3"/>
                    <a:pt x="17" y="3"/>
                    <a:pt x="17" y="3"/>
                  </a:cubicBezTo>
                  <a:cubicBezTo>
                    <a:pt x="17"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1" y="3"/>
                    <a:pt x="21" y="3"/>
                  </a:cubicBezTo>
                  <a:cubicBezTo>
                    <a:pt x="21" y="3"/>
                    <a:pt x="21" y="3"/>
                    <a:pt x="22" y="3"/>
                  </a:cubicBezTo>
                  <a:cubicBezTo>
                    <a:pt x="22" y="3"/>
                    <a:pt x="22" y="3"/>
                    <a:pt x="22" y="3"/>
                  </a:cubicBezTo>
                  <a:cubicBezTo>
                    <a:pt x="22" y="2"/>
                    <a:pt x="23" y="2"/>
                    <a:pt x="23" y="2"/>
                  </a:cubicBezTo>
                  <a:cubicBezTo>
                    <a:pt x="24" y="2"/>
                    <a:pt x="24" y="1"/>
                    <a:pt x="24" y="1"/>
                  </a:cubicBezTo>
                  <a:cubicBezTo>
                    <a:pt x="25" y="1"/>
                    <a:pt x="25" y="1"/>
                    <a:pt x="25" y="1"/>
                  </a:cubicBezTo>
                  <a:cubicBezTo>
                    <a:pt x="26" y="1"/>
                    <a:pt x="26" y="1"/>
                    <a:pt x="26" y="1"/>
                  </a:cubicBezTo>
                  <a:cubicBezTo>
                    <a:pt x="26" y="1"/>
                    <a:pt x="26" y="1"/>
                    <a:pt x="27" y="1"/>
                  </a:cubicBezTo>
                  <a:cubicBezTo>
                    <a:pt x="27" y="1"/>
                    <a:pt x="27" y="1"/>
                    <a:pt x="27" y="1"/>
                  </a:cubicBezTo>
                  <a:cubicBezTo>
                    <a:pt x="27" y="1"/>
                    <a:pt x="27" y="1"/>
                    <a:pt x="27" y="1"/>
                  </a:cubicBezTo>
                  <a:cubicBezTo>
                    <a:pt x="27" y="1"/>
                    <a:pt x="27" y="1"/>
                    <a:pt x="27" y="1"/>
                  </a:cubicBezTo>
                  <a:cubicBezTo>
                    <a:pt x="27" y="1"/>
                    <a:pt x="27" y="1"/>
                    <a:pt x="27" y="2"/>
                  </a:cubicBezTo>
                  <a:cubicBezTo>
                    <a:pt x="27" y="2"/>
                    <a:pt x="27" y="2"/>
                    <a:pt x="27" y="3"/>
                  </a:cubicBezTo>
                  <a:cubicBezTo>
                    <a:pt x="27" y="3"/>
                    <a:pt x="26" y="4"/>
                    <a:pt x="26" y="5"/>
                  </a:cubicBezTo>
                  <a:cubicBezTo>
                    <a:pt x="25" y="5"/>
                    <a:pt x="25" y="6"/>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0" y="7"/>
                  </a:cubicBezTo>
                  <a:cubicBezTo>
                    <a:pt x="20" y="8"/>
                    <a:pt x="19" y="8"/>
                    <a:pt x="19" y="8"/>
                  </a:cubicBezTo>
                  <a:cubicBezTo>
                    <a:pt x="19" y="8"/>
                    <a:pt x="18" y="9"/>
                    <a:pt x="18" y="9"/>
                  </a:cubicBezTo>
                  <a:cubicBezTo>
                    <a:pt x="17" y="9"/>
                    <a:pt x="17" y="10"/>
                    <a:pt x="17" y="10"/>
                  </a:cubicBezTo>
                  <a:cubicBezTo>
                    <a:pt x="17" y="10"/>
                    <a:pt x="16" y="10"/>
                    <a:pt x="16" y="11"/>
                  </a:cubicBezTo>
                  <a:cubicBezTo>
                    <a:pt x="16" y="11"/>
                    <a:pt x="16" y="11"/>
                    <a:pt x="16" y="11"/>
                  </a:cubicBezTo>
                  <a:cubicBezTo>
                    <a:pt x="16" y="12"/>
                    <a:pt x="16" y="12"/>
                    <a:pt x="16" y="12"/>
                  </a:cubicBezTo>
                  <a:cubicBezTo>
                    <a:pt x="16" y="12"/>
                    <a:pt x="16" y="12"/>
                    <a:pt x="16" y="13"/>
                  </a:cubicBezTo>
                  <a:cubicBezTo>
                    <a:pt x="16" y="13"/>
                    <a:pt x="16" y="13"/>
                    <a:pt x="16" y="13"/>
                  </a:cubicBezTo>
                  <a:cubicBezTo>
                    <a:pt x="16" y="13"/>
                    <a:pt x="16" y="13"/>
                    <a:pt x="17" y="14"/>
                  </a:cubicBezTo>
                  <a:cubicBezTo>
                    <a:pt x="17" y="14"/>
                    <a:pt x="17" y="14"/>
                    <a:pt x="17" y="14"/>
                  </a:cubicBezTo>
                  <a:cubicBezTo>
                    <a:pt x="18" y="14"/>
                    <a:pt x="18" y="14"/>
                    <a:pt x="18" y="14"/>
                  </a:cubicBezTo>
                  <a:cubicBezTo>
                    <a:pt x="18" y="14"/>
                    <a:pt x="18" y="14"/>
                    <a:pt x="18" y="14"/>
                  </a:cubicBezTo>
                  <a:cubicBezTo>
                    <a:pt x="18" y="14"/>
                    <a:pt x="18" y="14"/>
                    <a:pt x="19" y="14"/>
                  </a:cubicBezTo>
                  <a:cubicBezTo>
                    <a:pt x="19" y="14"/>
                    <a:pt x="19" y="14"/>
                    <a:pt x="19" y="14"/>
                  </a:cubicBezTo>
                  <a:cubicBezTo>
                    <a:pt x="19" y="14"/>
                    <a:pt x="20" y="14"/>
                    <a:pt x="20" y="14"/>
                  </a:cubicBezTo>
                  <a:cubicBezTo>
                    <a:pt x="20" y="14"/>
                    <a:pt x="20" y="13"/>
                    <a:pt x="21" y="13"/>
                  </a:cubicBezTo>
                  <a:cubicBezTo>
                    <a:pt x="21" y="13"/>
                    <a:pt x="21" y="13"/>
                    <a:pt x="22" y="13"/>
                  </a:cubicBezTo>
                  <a:cubicBezTo>
                    <a:pt x="22" y="13"/>
                    <a:pt x="22" y="13"/>
                    <a:pt x="22" y="13"/>
                  </a:cubicBezTo>
                  <a:cubicBezTo>
                    <a:pt x="23" y="13"/>
                    <a:pt x="23" y="13"/>
                    <a:pt x="23" y="13"/>
                  </a:cubicBezTo>
                  <a:cubicBezTo>
                    <a:pt x="24" y="13"/>
                    <a:pt x="24" y="13"/>
                    <a:pt x="24" y="13"/>
                  </a:cubicBezTo>
                  <a:cubicBezTo>
                    <a:pt x="25" y="13"/>
                    <a:pt x="25" y="13"/>
                    <a:pt x="25" y="13"/>
                  </a:cubicBezTo>
                  <a:cubicBezTo>
                    <a:pt x="26" y="13"/>
                    <a:pt x="26" y="13"/>
                    <a:pt x="26" y="13"/>
                  </a:cubicBezTo>
                  <a:cubicBezTo>
                    <a:pt x="27" y="13"/>
                    <a:pt x="27" y="14"/>
                    <a:pt x="27" y="14"/>
                  </a:cubicBezTo>
                  <a:cubicBezTo>
                    <a:pt x="27" y="14"/>
                    <a:pt x="28" y="14"/>
                    <a:pt x="28" y="14"/>
                  </a:cubicBezTo>
                  <a:cubicBezTo>
                    <a:pt x="28" y="14"/>
                    <a:pt x="28" y="14"/>
                    <a:pt x="28" y="14"/>
                  </a:cubicBezTo>
                  <a:cubicBezTo>
                    <a:pt x="29" y="14"/>
                    <a:pt x="29" y="14"/>
                    <a:pt x="29" y="14"/>
                  </a:cubicBezTo>
                  <a:cubicBezTo>
                    <a:pt x="29" y="15"/>
                    <a:pt x="29" y="15"/>
                    <a:pt x="29" y="15"/>
                  </a:cubicBezTo>
                  <a:cubicBezTo>
                    <a:pt x="30" y="15"/>
                    <a:pt x="30" y="15"/>
                    <a:pt x="30" y="15"/>
                  </a:cubicBezTo>
                  <a:cubicBezTo>
                    <a:pt x="30" y="15"/>
                    <a:pt x="31" y="15"/>
                    <a:pt x="31" y="15"/>
                  </a:cubicBezTo>
                  <a:cubicBezTo>
                    <a:pt x="31" y="15"/>
                    <a:pt x="31" y="14"/>
                    <a:pt x="31" y="14"/>
                  </a:cubicBezTo>
                  <a:cubicBezTo>
                    <a:pt x="32" y="14"/>
                    <a:pt x="32" y="14"/>
                    <a:pt x="32" y="14"/>
                  </a:cubicBezTo>
                  <a:cubicBezTo>
                    <a:pt x="32" y="14"/>
                    <a:pt x="32" y="14"/>
                    <a:pt x="33" y="14"/>
                  </a:cubicBezTo>
                  <a:cubicBezTo>
                    <a:pt x="33" y="14"/>
                    <a:pt x="33" y="14"/>
                    <a:pt x="33" y="14"/>
                  </a:cubicBezTo>
                  <a:cubicBezTo>
                    <a:pt x="33" y="14"/>
                    <a:pt x="33" y="14"/>
                    <a:pt x="34" y="14"/>
                  </a:cubicBezTo>
                  <a:cubicBezTo>
                    <a:pt x="34" y="14"/>
                    <a:pt x="34" y="14"/>
                    <a:pt x="34" y="14"/>
                  </a:cubicBezTo>
                  <a:cubicBezTo>
                    <a:pt x="34" y="14"/>
                    <a:pt x="34" y="14"/>
                    <a:pt x="34" y="14"/>
                  </a:cubicBezTo>
                  <a:cubicBezTo>
                    <a:pt x="34" y="14"/>
                    <a:pt x="35" y="14"/>
                    <a:pt x="35" y="14"/>
                  </a:cubicBezTo>
                  <a:cubicBezTo>
                    <a:pt x="35" y="14"/>
                    <a:pt x="35" y="14"/>
                    <a:pt x="35" y="14"/>
                  </a:cubicBezTo>
                  <a:cubicBezTo>
                    <a:pt x="35" y="14"/>
                    <a:pt x="35" y="14"/>
                    <a:pt x="35" y="14"/>
                  </a:cubicBezTo>
                  <a:cubicBezTo>
                    <a:pt x="35" y="14"/>
                    <a:pt x="35" y="14"/>
                    <a:pt x="35" y="14"/>
                  </a:cubicBezTo>
                  <a:cubicBezTo>
                    <a:pt x="36" y="14"/>
                    <a:pt x="36" y="15"/>
                    <a:pt x="36" y="15"/>
                  </a:cubicBezTo>
                  <a:cubicBezTo>
                    <a:pt x="36" y="15"/>
                    <a:pt x="37" y="15"/>
                    <a:pt x="37" y="15"/>
                  </a:cubicBezTo>
                  <a:cubicBezTo>
                    <a:pt x="37" y="15"/>
                    <a:pt x="38" y="16"/>
                    <a:pt x="38" y="16"/>
                  </a:cubicBezTo>
                  <a:cubicBezTo>
                    <a:pt x="38" y="16"/>
                    <a:pt x="39" y="16"/>
                    <a:pt x="39" y="16"/>
                  </a:cubicBezTo>
                  <a:cubicBezTo>
                    <a:pt x="39" y="16"/>
                    <a:pt x="39" y="16"/>
                    <a:pt x="39" y="16"/>
                  </a:cubicBezTo>
                  <a:cubicBezTo>
                    <a:pt x="39" y="16"/>
                    <a:pt x="40" y="16"/>
                    <a:pt x="40" y="16"/>
                  </a:cubicBezTo>
                  <a:cubicBezTo>
                    <a:pt x="40" y="16"/>
                    <a:pt x="40" y="16"/>
                    <a:pt x="40" y="16"/>
                  </a:cubicBezTo>
                  <a:cubicBezTo>
                    <a:pt x="40" y="16"/>
                    <a:pt x="40" y="16"/>
                    <a:pt x="40" y="16"/>
                  </a:cubicBezTo>
                  <a:cubicBezTo>
                    <a:pt x="40" y="16"/>
                    <a:pt x="41" y="16"/>
                    <a:pt x="41" y="16"/>
                  </a:cubicBezTo>
                  <a:cubicBezTo>
                    <a:pt x="41" y="16"/>
                    <a:pt x="41" y="16"/>
                    <a:pt x="41" y="16"/>
                  </a:cubicBezTo>
                  <a:cubicBezTo>
                    <a:pt x="41" y="16"/>
                    <a:pt x="41" y="16"/>
                    <a:pt x="41" y="16"/>
                  </a:cubicBezTo>
                  <a:cubicBezTo>
                    <a:pt x="41" y="16"/>
                    <a:pt x="41" y="16"/>
                    <a:pt x="42" y="16"/>
                  </a:cubicBezTo>
                  <a:cubicBezTo>
                    <a:pt x="42" y="16"/>
                    <a:pt x="42" y="16"/>
                    <a:pt x="42" y="16"/>
                  </a:cubicBezTo>
                  <a:cubicBezTo>
                    <a:pt x="42" y="16"/>
                    <a:pt x="42" y="16"/>
                    <a:pt x="42" y="16"/>
                  </a:cubicBezTo>
                  <a:cubicBezTo>
                    <a:pt x="42" y="16"/>
                    <a:pt x="42" y="16"/>
                    <a:pt x="42" y="16"/>
                  </a:cubicBezTo>
                  <a:cubicBezTo>
                    <a:pt x="42" y="16"/>
                    <a:pt x="42" y="16"/>
                    <a:pt x="43" y="16"/>
                  </a:cubicBezTo>
                  <a:cubicBezTo>
                    <a:pt x="43" y="16"/>
                    <a:pt x="43" y="16"/>
                    <a:pt x="43" y="16"/>
                  </a:cubicBezTo>
                  <a:cubicBezTo>
                    <a:pt x="43" y="16"/>
                    <a:pt x="43" y="16"/>
                    <a:pt x="43" y="16"/>
                  </a:cubicBezTo>
                  <a:cubicBezTo>
                    <a:pt x="43" y="16"/>
                    <a:pt x="44" y="16"/>
                    <a:pt x="44" y="16"/>
                  </a:cubicBezTo>
                  <a:cubicBezTo>
                    <a:pt x="44" y="16"/>
                    <a:pt x="44" y="16"/>
                    <a:pt x="45" y="16"/>
                  </a:cubicBezTo>
                  <a:cubicBezTo>
                    <a:pt x="45" y="16"/>
                    <a:pt x="46" y="16"/>
                    <a:pt x="47" y="16"/>
                  </a:cubicBezTo>
                  <a:cubicBezTo>
                    <a:pt x="48" y="16"/>
                    <a:pt x="49" y="16"/>
                    <a:pt x="49" y="16"/>
                  </a:cubicBezTo>
                  <a:cubicBezTo>
                    <a:pt x="50" y="15"/>
                    <a:pt x="51" y="15"/>
                    <a:pt x="52" y="15"/>
                  </a:cubicBezTo>
                  <a:cubicBezTo>
                    <a:pt x="52" y="15"/>
                    <a:pt x="53" y="15"/>
                    <a:pt x="53" y="15"/>
                  </a:cubicBezTo>
                  <a:cubicBezTo>
                    <a:pt x="55" y="22"/>
                    <a:pt x="55" y="22"/>
                    <a:pt x="55" y="22"/>
                  </a:cubicBezTo>
                  <a:cubicBezTo>
                    <a:pt x="55" y="22"/>
                    <a:pt x="55" y="22"/>
                    <a:pt x="55" y="22"/>
                  </a:cubicBezTo>
                  <a:cubicBezTo>
                    <a:pt x="56" y="22"/>
                    <a:pt x="57" y="23"/>
                    <a:pt x="57" y="23"/>
                  </a:cubicBezTo>
                  <a:cubicBezTo>
                    <a:pt x="58" y="23"/>
                    <a:pt x="59" y="24"/>
                    <a:pt x="60" y="24"/>
                  </a:cubicBezTo>
                  <a:cubicBezTo>
                    <a:pt x="61" y="25"/>
                    <a:pt x="61" y="25"/>
                    <a:pt x="62" y="26"/>
                  </a:cubicBezTo>
                  <a:cubicBezTo>
                    <a:pt x="63" y="26"/>
                    <a:pt x="63" y="27"/>
                    <a:pt x="63" y="27"/>
                  </a:cubicBezTo>
                  <a:cubicBezTo>
                    <a:pt x="63" y="28"/>
                    <a:pt x="63" y="28"/>
                    <a:pt x="63" y="29"/>
                  </a:cubicBezTo>
                  <a:cubicBezTo>
                    <a:pt x="63" y="30"/>
                    <a:pt x="64" y="31"/>
                    <a:pt x="64" y="32"/>
                  </a:cubicBezTo>
                  <a:cubicBezTo>
                    <a:pt x="64" y="34"/>
                    <a:pt x="64" y="35"/>
                    <a:pt x="64" y="36"/>
                  </a:cubicBezTo>
                  <a:cubicBezTo>
                    <a:pt x="65" y="36"/>
                    <a:pt x="65" y="37"/>
                    <a:pt x="65" y="38"/>
                  </a:cubicBezTo>
                  <a:cubicBezTo>
                    <a:pt x="65" y="38"/>
                    <a:pt x="64" y="38"/>
                    <a:pt x="64" y="38"/>
                  </a:cubicBezTo>
                  <a:cubicBezTo>
                    <a:pt x="64" y="38"/>
                    <a:pt x="64" y="38"/>
                    <a:pt x="64" y="38"/>
                  </a:cubicBezTo>
                  <a:cubicBezTo>
                    <a:pt x="64" y="38"/>
                    <a:pt x="63" y="38"/>
                    <a:pt x="63" y="38"/>
                  </a:cubicBezTo>
                  <a:cubicBezTo>
                    <a:pt x="63" y="38"/>
                    <a:pt x="63" y="38"/>
                    <a:pt x="63" y="38"/>
                  </a:cubicBezTo>
                  <a:cubicBezTo>
                    <a:pt x="63" y="38"/>
                    <a:pt x="63" y="38"/>
                    <a:pt x="62" y="38"/>
                  </a:cubicBezTo>
                  <a:cubicBezTo>
                    <a:pt x="62" y="38"/>
                    <a:pt x="62" y="38"/>
                    <a:pt x="62" y="38"/>
                  </a:cubicBezTo>
                  <a:cubicBezTo>
                    <a:pt x="62" y="38"/>
                    <a:pt x="62" y="38"/>
                    <a:pt x="62" y="38"/>
                  </a:cubicBezTo>
                  <a:cubicBezTo>
                    <a:pt x="62" y="38"/>
                    <a:pt x="62" y="38"/>
                    <a:pt x="62" y="37"/>
                  </a:cubicBezTo>
                  <a:cubicBezTo>
                    <a:pt x="62" y="37"/>
                    <a:pt x="62" y="37"/>
                    <a:pt x="62" y="37"/>
                  </a:cubicBezTo>
                  <a:cubicBezTo>
                    <a:pt x="62" y="38"/>
                    <a:pt x="62" y="38"/>
                    <a:pt x="62" y="38"/>
                  </a:cubicBezTo>
                  <a:cubicBezTo>
                    <a:pt x="62" y="38"/>
                    <a:pt x="62" y="38"/>
                    <a:pt x="62" y="38"/>
                  </a:cubicBezTo>
                  <a:cubicBezTo>
                    <a:pt x="62" y="38"/>
                    <a:pt x="62" y="38"/>
                    <a:pt x="62" y="38"/>
                  </a:cubicBezTo>
                  <a:cubicBezTo>
                    <a:pt x="63" y="38"/>
                    <a:pt x="63" y="38"/>
                    <a:pt x="63" y="38"/>
                  </a:cubicBezTo>
                  <a:cubicBezTo>
                    <a:pt x="63" y="38"/>
                    <a:pt x="63" y="38"/>
                    <a:pt x="63" y="38"/>
                  </a:cubicBezTo>
                  <a:cubicBezTo>
                    <a:pt x="64" y="38"/>
                    <a:pt x="64" y="38"/>
                    <a:pt x="64" y="38"/>
                  </a:cubicBezTo>
                  <a:cubicBezTo>
                    <a:pt x="64" y="38"/>
                    <a:pt x="64"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7"/>
                    <a:pt x="66" y="37"/>
                  </a:cubicBezTo>
                  <a:cubicBezTo>
                    <a:pt x="65" y="36"/>
                    <a:pt x="65" y="35"/>
                    <a:pt x="65" y="33"/>
                  </a:cubicBezTo>
                  <a:cubicBezTo>
                    <a:pt x="65" y="32"/>
                    <a:pt x="65" y="31"/>
                    <a:pt x="64" y="30"/>
                  </a:cubicBezTo>
                  <a:cubicBezTo>
                    <a:pt x="64" y="29"/>
                    <a:pt x="64" y="28"/>
                    <a:pt x="64" y="27"/>
                  </a:cubicBezTo>
                  <a:cubicBezTo>
                    <a:pt x="64" y="26"/>
                    <a:pt x="63" y="26"/>
                    <a:pt x="63" y="25"/>
                  </a:cubicBezTo>
                  <a:cubicBezTo>
                    <a:pt x="62" y="24"/>
                    <a:pt x="61" y="24"/>
                    <a:pt x="60" y="23"/>
                  </a:cubicBezTo>
                  <a:cubicBezTo>
                    <a:pt x="59" y="23"/>
                    <a:pt x="58" y="22"/>
                    <a:pt x="57" y="22"/>
                  </a:cubicBezTo>
                  <a:cubicBezTo>
                    <a:pt x="57" y="22"/>
                    <a:pt x="56" y="21"/>
                    <a:pt x="56" y="21"/>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3" y="14"/>
                  </a:cubicBezTo>
                  <a:cubicBezTo>
                    <a:pt x="53" y="14"/>
                    <a:pt x="53" y="14"/>
                    <a:pt x="53" y="14"/>
                  </a:cubicBezTo>
                  <a:cubicBezTo>
                    <a:pt x="53" y="14"/>
                    <a:pt x="53" y="14"/>
                    <a:pt x="53" y="14"/>
                  </a:cubicBezTo>
                  <a:cubicBezTo>
                    <a:pt x="53" y="14"/>
                    <a:pt x="53" y="14"/>
                    <a:pt x="52" y="14"/>
                  </a:cubicBezTo>
                  <a:cubicBezTo>
                    <a:pt x="52" y="14"/>
                    <a:pt x="51" y="14"/>
                    <a:pt x="50" y="14"/>
                  </a:cubicBezTo>
                  <a:cubicBezTo>
                    <a:pt x="50" y="15"/>
                    <a:pt x="49" y="15"/>
                    <a:pt x="48" y="15"/>
                  </a:cubicBezTo>
                  <a:cubicBezTo>
                    <a:pt x="47"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4" y="15"/>
                  </a:cubicBezTo>
                  <a:cubicBezTo>
                    <a:pt x="44" y="15"/>
                    <a:pt x="44" y="15"/>
                    <a:pt x="44" y="15"/>
                  </a:cubicBezTo>
                  <a:cubicBezTo>
                    <a:pt x="44" y="15"/>
                    <a:pt x="43" y="15"/>
                    <a:pt x="43" y="15"/>
                  </a:cubicBezTo>
                  <a:cubicBezTo>
                    <a:pt x="43" y="15"/>
                    <a:pt x="43" y="15"/>
                    <a:pt x="43" y="15"/>
                  </a:cubicBezTo>
                  <a:cubicBezTo>
                    <a:pt x="43" y="15"/>
                    <a:pt x="43" y="15"/>
                    <a:pt x="43" y="15"/>
                  </a:cubicBezTo>
                  <a:cubicBezTo>
                    <a:pt x="43" y="15"/>
                    <a:pt x="43" y="15"/>
                    <a:pt x="43" y="15"/>
                  </a:cubicBezTo>
                  <a:cubicBezTo>
                    <a:pt x="43"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0" y="15"/>
                    <a:pt x="40" y="15"/>
                  </a:cubicBezTo>
                  <a:cubicBezTo>
                    <a:pt x="40" y="15"/>
                    <a:pt x="40" y="15"/>
                    <a:pt x="40" y="15"/>
                  </a:cubicBezTo>
                  <a:cubicBezTo>
                    <a:pt x="40" y="15"/>
                    <a:pt x="40" y="15"/>
                    <a:pt x="40" y="15"/>
                  </a:cubicBezTo>
                  <a:cubicBezTo>
                    <a:pt x="39" y="15"/>
                    <a:pt x="39" y="15"/>
                    <a:pt x="39" y="15"/>
                  </a:cubicBezTo>
                  <a:cubicBezTo>
                    <a:pt x="39" y="15"/>
                    <a:pt x="39" y="15"/>
                    <a:pt x="39" y="15"/>
                  </a:cubicBezTo>
                  <a:cubicBezTo>
                    <a:pt x="39" y="15"/>
                    <a:pt x="38" y="15"/>
                    <a:pt x="38" y="15"/>
                  </a:cubicBezTo>
                  <a:cubicBezTo>
                    <a:pt x="38" y="15"/>
                    <a:pt x="37" y="14"/>
                    <a:pt x="37" y="14"/>
                  </a:cubicBezTo>
                  <a:cubicBezTo>
                    <a:pt x="37" y="14"/>
                    <a:pt x="37" y="14"/>
                    <a:pt x="37" y="14"/>
                  </a:cubicBezTo>
                  <a:cubicBezTo>
                    <a:pt x="36" y="14"/>
                    <a:pt x="36" y="14"/>
                    <a:pt x="36" y="14"/>
                  </a:cubicBezTo>
                  <a:cubicBezTo>
                    <a:pt x="36" y="13"/>
                    <a:pt x="36" y="13"/>
                    <a:pt x="36" y="13"/>
                  </a:cubicBezTo>
                  <a:cubicBezTo>
                    <a:pt x="36" y="13"/>
                    <a:pt x="35" y="13"/>
                    <a:pt x="35" y="13"/>
                  </a:cubicBezTo>
                  <a:cubicBezTo>
                    <a:pt x="35" y="13"/>
                    <a:pt x="35" y="13"/>
                    <a:pt x="35" y="13"/>
                  </a:cubicBezTo>
                  <a:cubicBezTo>
                    <a:pt x="35" y="13"/>
                    <a:pt x="35" y="13"/>
                    <a:pt x="34" y="13"/>
                  </a:cubicBezTo>
                  <a:cubicBezTo>
                    <a:pt x="34" y="13"/>
                    <a:pt x="34" y="13"/>
                    <a:pt x="34" y="13"/>
                  </a:cubicBezTo>
                  <a:cubicBezTo>
                    <a:pt x="34" y="13"/>
                    <a:pt x="34" y="13"/>
                    <a:pt x="33" y="13"/>
                  </a:cubicBezTo>
                  <a:cubicBezTo>
                    <a:pt x="33" y="13"/>
                    <a:pt x="33" y="13"/>
                    <a:pt x="33" y="13"/>
                  </a:cubicBezTo>
                  <a:cubicBezTo>
                    <a:pt x="33" y="13"/>
                    <a:pt x="32" y="13"/>
                    <a:pt x="32" y="13"/>
                  </a:cubicBezTo>
                  <a:cubicBezTo>
                    <a:pt x="32" y="13"/>
                    <a:pt x="32" y="13"/>
                    <a:pt x="32" y="13"/>
                  </a:cubicBezTo>
                  <a:cubicBezTo>
                    <a:pt x="32" y="13"/>
                    <a:pt x="31" y="13"/>
                    <a:pt x="31" y="13"/>
                  </a:cubicBezTo>
                  <a:cubicBezTo>
                    <a:pt x="31" y="13"/>
                    <a:pt x="31" y="14"/>
                    <a:pt x="31" y="14"/>
                  </a:cubicBezTo>
                  <a:cubicBezTo>
                    <a:pt x="30" y="14"/>
                    <a:pt x="30" y="14"/>
                    <a:pt x="30" y="14"/>
                  </a:cubicBezTo>
                  <a:cubicBezTo>
                    <a:pt x="30" y="14"/>
                    <a:pt x="30" y="14"/>
                    <a:pt x="30" y="14"/>
                  </a:cubicBezTo>
                  <a:cubicBezTo>
                    <a:pt x="29" y="14"/>
                    <a:pt x="29" y="14"/>
                    <a:pt x="29" y="13"/>
                  </a:cubicBezTo>
                  <a:cubicBezTo>
                    <a:pt x="29" y="13"/>
                    <a:pt x="29" y="13"/>
                    <a:pt x="29" y="13"/>
                  </a:cubicBezTo>
                  <a:cubicBezTo>
                    <a:pt x="29" y="13"/>
                    <a:pt x="29" y="13"/>
                    <a:pt x="28" y="13"/>
                  </a:cubicBezTo>
                  <a:cubicBezTo>
                    <a:pt x="28" y="13"/>
                    <a:pt x="28" y="13"/>
                    <a:pt x="28" y="13"/>
                  </a:cubicBezTo>
                  <a:cubicBezTo>
                    <a:pt x="27" y="13"/>
                    <a:pt x="27" y="13"/>
                    <a:pt x="27" y="12"/>
                  </a:cubicBezTo>
                  <a:cubicBezTo>
                    <a:pt x="26" y="12"/>
                    <a:pt x="26" y="12"/>
                    <a:pt x="26" y="12"/>
                  </a:cubicBezTo>
                  <a:cubicBezTo>
                    <a:pt x="25" y="12"/>
                    <a:pt x="25" y="12"/>
                    <a:pt x="24" y="12"/>
                  </a:cubicBezTo>
                  <a:cubicBezTo>
                    <a:pt x="24" y="12"/>
                    <a:pt x="24" y="12"/>
                    <a:pt x="23" y="12"/>
                  </a:cubicBezTo>
                  <a:cubicBezTo>
                    <a:pt x="23" y="12"/>
                    <a:pt x="23" y="12"/>
                    <a:pt x="22" y="12"/>
                  </a:cubicBezTo>
                  <a:cubicBezTo>
                    <a:pt x="22" y="12"/>
                    <a:pt x="22" y="12"/>
                    <a:pt x="21" y="12"/>
                  </a:cubicBezTo>
                  <a:cubicBezTo>
                    <a:pt x="21" y="12"/>
                    <a:pt x="21" y="12"/>
                    <a:pt x="21" y="12"/>
                  </a:cubicBezTo>
                  <a:cubicBezTo>
                    <a:pt x="20" y="13"/>
                    <a:pt x="20" y="13"/>
                    <a:pt x="20" y="13"/>
                  </a:cubicBezTo>
                  <a:cubicBezTo>
                    <a:pt x="20" y="13"/>
                    <a:pt x="19" y="13"/>
                    <a:pt x="19" y="13"/>
                  </a:cubicBezTo>
                  <a:cubicBezTo>
                    <a:pt x="19" y="13"/>
                    <a:pt x="19" y="13"/>
                    <a:pt x="19" y="13"/>
                  </a:cubicBezTo>
                  <a:cubicBezTo>
                    <a:pt x="18" y="13"/>
                    <a:pt x="18" y="13"/>
                    <a:pt x="18" y="13"/>
                  </a:cubicBezTo>
                  <a:cubicBezTo>
                    <a:pt x="18" y="13"/>
                    <a:pt x="17" y="13"/>
                    <a:pt x="17" y="13"/>
                  </a:cubicBezTo>
                  <a:cubicBezTo>
                    <a:pt x="17" y="13"/>
                    <a:pt x="17" y="13"/>
                    <a:pt x="17" y="13"/>
                  </a:cubicBezTo>
                  <a:cubicBezTo>
                    <a:pt x="17" y="13"/>
                    <a:pt x="17" y="13"/>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7" y="11"/>
                    <a:pt x="17" y="11"/>
                  </a:cubicBezTo>
                  <a:cubicBezTo>
                    <a:pt x="18" y="10"/>
                    <a:pt x="18" y="10"/>
                    <a:pt x="18" y="10"/>
                  </a:cubicBezTo>
                  <a:cubicBezTo>
                    <a:pt x="19" y="9"/>
                    <a:pt x="19" y="9"/>
                    <a:pt x="19" y="9"/>
                  </a:cubicBezTo>
                  <a:cubicBezTo>
                    <a:pt x="20" y="9"/>
                    <a:pt x="20" y="8"/>
                    <a:pt x="21" y="8"/>
                  </a:cubicBezTo>
                  <a:cubicBezTo>
                    <a:pt x="21" y="8"/>
                    <a:pt x="21"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6" y="7"/>
                    <a:pt x="26" y="7"/>
                    <a:pt x="26" y="6"/>
                  </a:cubicBezTo>
                  <a:cubicBezTo>
                    <a:pt x="27" y="5"/>
                    <a:pt x="27" y="5"/>
                    <a:pt x="27" y="4"/>
                  </a:cubicBezTo>
                  <a:cubicBezTo>
                    <a:pt x="27" y="4"/>
                    <a:pt x="27" y="4"/>
                    <a:pt x="28" y="3"/>
                  </a:cubicBezTo>
                  <a:cubicBezTo>
                    <a:pt x="28" y="3"/>
                    <a:pt x="28" y="3"/>
                    <a:pt x="28" y="2"/>
                  </a:cubicBezTo>
                  <a:cubicBezTo>
                    <a:pt x="28" y="2"/>
                    <a:pt x="28" y="2"/>
                    <a:pt x="28" y="2"/>
                  </a:cubicBezTo>
                  <a:cubicBezTo>
                    <a:pt x="28" y="1"/>
                    <a:pt x="28" y="1"/>
                    <a:pt x="28" y="1"/>
                  </a:cubicBezTo>
                  <a:cubicBezTo>
                    <a:pt x="28" y="1"/>
                    <a:pt x="28" y="1"/>
                    <a:pt x="28" y="1"/>
                  </a:cubicBezTo>
                  <a:cubicBezTo>
                    <a:pt x="28" y="1"/>
                    <a:pt x="28" y="1"/>
                    <a:pt x="28" y="1"/>
                  </a:cubicBezTo>
                  <a:cubicBezTo>
                    <a:pt x="28" y="1"/>
                    <a:pt x="28" y="0"/>
                    <a:pt x="28" y="0"/>
                  </a:cubicBezTo>
                  <a:cubicBezTo>
                    <a:pt x="28" y="0"/>
                    <a:pt x="27" y="0"/>
                    <a:pt x="27" y="0"/>
                  </a:cubicBezTo>
                  <a:cubicBezTo>
                    <a:pt x="27" y="0"/>
                    <a:pt x="27" y="0"/>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79" name="Freeform 338">
              <a:extLst>
                <a:ext uri="{FF2B5EF4-FFF2-40B4-BE49-F238E27FC236}">
                  <a16:creationId xmlns:a16="http://schemas.microsoft.com/office/drawing/2014/main" id="{58774410-9C47-4040-880A-87710E3E83D7}"/>
                </a:ext>
              </a:extLst>
            </p:cNvPr>
            <p:cNvSpPr>
              <a:spLocks/>
            </p:cNvSpPr>
            <p:nvPr/>
          </p:nvSpPr>
          <p:spPr bwMode="auto">
            <a:xfrm>
              <a:off x="4787900" y="1600200"/>
              <a:ext cx="7937" cy="22225"/>
            </a:xfrm>
            <a:custGeom>
              <a:avLst/>
              <a:gdLst>
                <a:gd name="T0" fmla="*/ 1 w 5"/>
                <a:gd name="T1" fmla="*/ 0 h 13"/>
                <a:gd name="T2" fmla="*/ 1 w 5"/>
                <a:gd name="T3" fmla="*/ 1 h 13"/>
                <a:gd name="T4" fmla="*/ 1 w 5"/>
                <a:gd name="T5" fmla="*/ 1 h 13"/>
                <a:gd name="T6" fmla="*/ 0 w 5"/>
                <a:gd name="T7" fmla="*/ 2 h 13"/>
                <a:gd name="T8" fmla="*/ 0 w 5"/>
                <a:gd name="T9" fmla="*/ 4 h 13"/>
                <a:gd name="T10" fmla="*/ 0 w 5"/>
                <a:gd name="T11" fmla="*/ 5 h 13"/>
                <a:gd name="T12" fmla="*/ 1 w 5"/>
                <a:gd name="T13" fmla="*/ 6 h 13"/>
                <a:gd name="T14" fmla="*/ 1 w 5"/>
                <a:gd name="T15" fmla="*/ 7 h 13"/>
                <a:gd name="T16" fmla="*/ 2 w 5"/>
                <a:gd name="T17" fmla="*/ 7 h 13"/>
                <a:gd name="T18" fmla="*/ 2 w 5"/>
                <a:gd name="T19" fmla="*/ 8 h 13"/>
                <a:gd name="T20" fmla="*/ 3 w 5"/>
                <a:gd name="T21" fmla="*/ 8 h 13"/>
                <a:gd name="T22" fmla="*/ 3 w 5"/>
                <a:gd name="T23" fmla="*/ 9 h 13"/>
                <a:gd name="T24" fmla="*/ 3 w 5"/>
                <a:gd name="T25" fmla="*/ 9 h 13"/>
                <a:gd name="T26" fmla="*/ 3 w 5"/>
                <a:gd name="T27" fmla="*/ 11 h 13"/>
                <a:gd name="T28" fmla="*/ 4 w 5"/>
                <a:gd name="T29" fmla="*/ 12 h 13"/>
                <a:gd name="T30" fmla="*/ 5 w 5"/>
                <a:gd name="T31" fmla="*/ 12 h 13"/>
                <a:gd name="T32" fmla="*/ 5 w 5"/>
                <a:gd name="T33" fmla="*/ 13 h 13"/>
                <a:gd name="T34" fmla="*/ 5 w 5"/>
                <a:gd name="T35" fmla="*/ 13 h 13"/>
                <a:gd name="T36" fmla="*/ 5 w 5"/>
                <a:gd name="T37" fmla="*/ 13 h 13"/>
                <a:gd name="T38" fmla="*/ 5 w 5"/>
                <a:gd name="T39" fmla="*/ 13 h 13"/>
                <a:gd name="T40" fmla="*/ 5 w 5"/>
                <a:gd name="T41" fmla="*/ 13 h 13"/>
                <a:gd name="T42" fmla="*/ 5 w 5"/>
                <a:gd name="T43" fmla="*/ 13 h 13"/>
                <a:gd name="T44" fmla="*/ 5 w 5"/>
                <a:gd name="T45" fmla="*/ 12 h 13"/>
                <a:gd name="T46" fmla="*/ 5 w 5"/>
                <a:gd name="T47" fmla="*/ 11 h 13"/>
                <a:gd name="T48" fmla="*/ 5 w 5"/>
                <a:gd name="T49" fmla="*/ 11 h 13"/>
                <a:gd name="T50" fmla="*/ 4 w 5"/>
                <a:gd name="T51" fmla="*/ 10 h 13"/>
                <a:gd name="T52" fmla="*/ 4 w 5"/>
                <a:gd name="T53" fmla="*/ 9 h 13"/>
                <a:gd name="T54" fmla="*/ 4 w 5"/>
                <a:gd name="T55" fmla="*/ 9 h 13"/>
                <a:gd name="T56" fmla="*/ 3 w 5"/>
                <a:gd name="T57" fmla="*/ 8 h 13"/>
                <a:gd name="T58" fmla="*/ 3 w 5"/>
                <a:gd name="T59" fmla="*/ 8 h 13"/>
                <a:gd name="T60" fmla="*/ 3 w 5"/>
                <a:gd name="T61" fmla="*/ 7 h 13"/>
                <a:gd name="T62" fmla="*/ 3 w 5"/>
                <a:gd name="T63" fmla="*/ 7 h 13"/>
                <a:gd name="T64" fmla="*/ 3 w 5"/>
                <a:gd name="T65" fmla="*/ 7 h 13"/>
                <a:gd name="T66" fmla="*/ 3 w 5"/>
                <a:gd name="T67" fmla="*/ 6 h 13"/>
                <a:gd name="T68" fmla="*/ 3 w 5"/>
                <a:gd name="T69" fmla="*/ 5 h 13"/>
                <a:gd name="T70" fmla="*/ 3 w 5"/>
                <a:gd name="T71" fmla="*/ 4 h 13"/>
                <a:gd name="T72" fmla="*/ 3 w 5"/>
                <a:gd name="T73" fmla="*/ 3 h 13"/>
                <a:gd name="T74" fmla="*/ 2 w 5"/>
                <a:gd name="T75" fmla="*/ 2 h 13"/>
                <a:gd name="T76" fmla="*/ 2 w 5"/>
                <a:gd name="T77" fmla="*/ 1 h 13"/>
                <a:gd name="T78" fmla="*/ 2 w 5"/>
                <a:gd name="T79" fmla="*/ 1 h 13"/>
                <a:gd name="T80" fmla="*/ 2 w 5"/>
                <a:gd name="T81" fmla="*/ 1 h 13"/>
                <a:gd name="T82" fmla="*/ 1 w 5"/>
                <a:gd name="T8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13">
                  <a:moveTo>
                    <a:pt x="1" y="0"/>
                  </a:moveTo>
                  <a:cubicBezTo>
                    <a:pt x="1" y="0"/>
                    <a:pt x="1" y="1"/>
                    <a:pt x="1" y="1"/>
                  </a:cubicBezTo>
                  <a:cubicBezTo>
                    <a:pt x="1" y="1"/>
                    <a:pt x="1" y="1"/>
                    <a:pt x="1" y="1"/>
                  </a:cubicBezTo>
                  <a:cubicBezTo>
                    <a:pt x="1" y="2"/>
                    <a:pt x="0" y="2"/>
                    <a:pt x="0" y="2"/>
                  </a:cubicBezTo>
                  <a:cubicBezTo>
                    <a:pt x="0" y="3"/>
                    <a:pt x="0" y="3"/>
                    <a:pt x="0" y="4"/>
                  </a:cubicBezTo>
                  <a:cubicBezTo>
                    <a:pt x="0" y="4"/>
                    <a:pt x="0" y="5"/>
                    <a:pt x="0" y="5"/>
                  </a:cubicBezTo>
                  <a:cubicBezTo>
                    <a:pt x="0" y="5"/>
                    <a:pt x="1" y="6"/>
                    <a:pt x="1" y="6"/>
                  </a:cubicBezTo>
                  <a:cubicBezTo>
                    <a:pt x="1" y="6"/>
                    <a:pt x="1" y="6"/>
                    <a:pt x="1" y="7"/>
                  </a:cubicBezTo>
                  <a:cubicBezTo>
                    <a:pt x="1" y="7"/>
                    <a:pt x="2" y="7"/>
                    <a:pt x="2" y="7"/>
                  </a:cubicBezTo>
                  <a:cubicBezTo>
                    <a:pt x="2" y="7"/>
                    <a:pt x="2" y="7"/>
                    <a:pt x="2" y="8"/>
                  </a:cubicBezTo>
                  <a:cubicBezTo>
                    <a:pt x="2" y="8"/>
                    <a:pt x="2" y="8"/>
                    <a:pt x="3" y="8"/>
                  </a:cubicBezTo>
                  <a:cubicBezTo>
                    <a:pt x="3" y="8"/>
                    <a:pt x="3" y="9"/>
                    <a:pt x="3" y="9"/>
                  </a:cubicBezTo>
                  <a:cubicBezTo>
                    <a:pt x="3" y="9"/>
                    <a:pt x="3" y="9"/>
                    <a:pt x="3" y="9"/>
                  </a:cubicBezTo>
                  <a:cubicBezTo>
                    <a:pt x="3" y="10"/>
                    <a:pt x="3" y="10"/>
                    <a:pt x="3" y="11"/>
                  </a:cubicBezTo>
                  <a:cubicBezTo>
                    <a:pt x="3" y="11"/>
                    <a:pt x="4" y="11"/>
                    <a:pt x="4" y="12"/>
                  </a:cubicBezTo>
                  <a:cubicBezTo>
                    <a:pt x="4" y="12"/>
                    <a:pt x="4" y="12"/>
                    <a:pt x="5" y="12"/>
                  </a:cubicBezTo>
                  <a:cubicBezTo>
                    <a:pt x="5" y="12"/>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1"/>
                  </a:cubicBezTo>
                  <a:cubicBezTo>
                    <a:pt x="5" y="11"/>
                    <a:pt x="5" y="11"/>
                    <a:pt x="5" y="11"/>
                  </a:cubicBezTo>
                  <a:cubicBezTo>
                    <a:pt x="5" y="10"/>
                    <a:pt x="4" y="10"/>
                    <a:pt x="4" y="10"/>
                  </a:cubicBezTo>
                  <a:cubicBezTo>
                    <a:pt x="4" y="10"/>
                    <a:pt x="4" y="9"/>
                    <a:pt x="4" y="9"/>
                  </a:cubicBezTo>
                  <a:cubicBezTo>
                    <a:pt x="4" y="9"/>
                    <a:pt x="4" y="9"/>
                    <a:pt x="4" y="9"/>
                  </a:cubicBezTo>
                  <a:cubicBezTo>
                    <a:pt x="3" y="9"/>
                    <a:pt x="3" y="8"/>
                    <a:pt x="3" y="8"/>
                  </a:cubicBezTo>
                  <a:cubicBezTo>
                    <a:pt x="3" y="8"/>
                    <a:pt x="3" y="8"/>
                    <a:pt x="3" y="8"/>
                  </a:cubicBezTo>
                  <a:cubicBezTo>
                    <a:pt x="3" y="8"/>
                    <a:pt x="3" y="8"/>
                    <a:pt x="3" y="7"/>
                  </a:cubicBezTo>
                  <a:cubicBezTo>
                    <a:pt x="3" y="7"/>
                    <a:pt x="3" y="7"/>
                    <a:pt x="3" y="7"/>
                  </a:cubicBezTo>
                  <a:cubicBezTo>
                    <a:pt x="3" y="7"/>
                    <a:pt x="3" y="7"/>
                    <a:pt x="3" y="7"/>
                  </a:cubicBezTo>
                  <a:cubicBezTo>
                    <a:pt x="3" y="6"/>
                    <a:pt x="3" y="6"/>
                    <a:pt x="3" y="6"/>
                  </a:cubicBezTo>
                  <a:cubicBezTo>
                    <a:pt x="3" y="6"/>
                    <a:pt x="3" y="6"/>
                    <a:pt x="3" y="5"/>
                  </a:cubicBezTo>
                  <a:cubicBezTo>
                    <a:pt x="3" y="5"/>
                    <a:pt x="3" y="4"/>
                    <a:pt x="3" y="4"/>
                  </a:cubicBezTo>
                  <a:cubicBezTo>
                    <a:pt x="3" y="4"/>
                    <a:pt x="3" y="3"/>
                    <a:pt x="3" y="3"/>
                  </a:cubicBezTo>
                  <a:cubicBezTo>
                    <a:pt x="3" y="3"/>
                    <a:pt x="3" y="2"/>
                    <a:pt x="2" y="2"/>
                  </a:cubicBezTo>
                  <a:cubicBezTo>
                    <a:pt x="2" y="1"/>
                    <a:pt x="2" y="1"/>
                    <a:pt x="2" y="1"/>
                  </a:cubicBezTo>
                  <a:cubicBezTo>
                    <a:pt x="2" y="1"/>
                    <a:pt x="2" y="1"/>
                    <a:pt x="2" y="1"/>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0" name="Freeform 339">
              <a:extLst>
                <a:ext uri="{FF2B5EF4-FFF2-40B4-BE49-F238E27FC236}">
                  <a16:creationId xmlns:a16="http://schemas.microsoft.com/office/drawing/2014/main" id="{8F9FE2D8-2AED-D24B-B935-FCDB9136BE6C}"/>
                </a:ext>
              </a:extLst>
            </p:cNvPr>
            <p:cNvSpPr>
              <a:spLocks noEditPoints="1"/>
            </p:cNvSpPr>
            <p:nvPr/>
          </p:nvSpPr>
          <p:spPr bwMode="auto">
            <a:xfrm>
              <a:off x="4786313" y="1598613"/>
              <a:ext cx="11112" cy="25400"/>
            </a:xfrm>
            <a:custGeom>
              <a:avLst/>
              <a:gdLst>
                <a:gd name="T0" fmla="*/ 6 w 7"/>
                <a:gd name="T1" fmla="*/ 14 h 15"/>
                <a:gd name="T2" fmla="*/ 5 w 7"/>
                <a:gd name="T3" fmla="*/ 13 h 15"/>
                <a:gd name="T4" fmla="*/ 4 w 7"/>
                <a:gd name="T5" fmla="*/ 10 h 15"/>
                <a:gd name="T6" fmla="*/ 4 w 7"/>
                <a:gd name="T7" fmla="*/ 9 h 15"/>
                <a:gd name="T8" fmla="*/ 3 w 7"/>
                <a:gd name="T9" fmla="*/ 8 h 15"/>
                <a:gd name="T10" fmla="*/ 2 w 7"/>
                <a:gd name="T11" fmla="*/ 7 h 15"/>
                <a:gd name="T12" fmla="*/ 1 w 7"/>
                <a:gd name="T13" fmla="*/ 5 h 15"/>
                <a:gd name="T14" fmla="*/ 2 w 7"/>
                <a:gd name="T15" fmla="*/ 2 h 15"/>
                <a:gd name="T16" fmla="*/ 2 w 7"/>
                <a:gd name="T17" fmla="*/ 1 h 15"/>
                <a:gd name="T18" fmla="*/ 3 w 7"/>
                <a:gd name="T19" fmla="*/ 2 h 15"/>
                <a:gd name="T20" fmla="*/ 3 w 7"/>
                <a:gd name="T21" fmla="*/ 3 h 15"/>
                <a:gd name="T22" fmla="*/ 4 w 7"/>
                <a:gd name="T23" fmla="*/ 5 h 15"/>
                <a:gd name="T24" fmla="*/ 4 w 7"/>
                <a:gd name="T25" fmla="*/ 7 h 15"/>
                <a:gd name="T26" fmla="*/ 4 w 7"/>
                <a:gd name="T27" fmla="*/ 8 h 15"/>
                <a:gd name="T28" fmla="*/ 4 w 7"/>
                <a:gd name="T29" fmla="*/ 9 h 15"/>
                <a:gd name="T30" fmla="*/ 5 w 7"/>
                <a:gd name="T31" fmla="*/ 10 h 15"/>
                <a:gd name="T32" fmla="*/ 5 w 7"/>
                <a:gd name="T33" fmla="*/ 11 h 15"/>
                <a:gd name="T34" fmla="*/ 6 w 7"/>
                <a:gd name="T35" fmla="*/ 12 h 15"/>
                <a:gd name="T36" fmla="*/ 6 w 7"/>
                <a:gd name="T37" fmla="*/ 14 h 15"/>
                <a:gd name="T38" fmla="*/ 6 w 7"/>
                <a:gd name="T39" fmla="*/ 14 h 15"/>
                <a:gd name="T40" fmla="*/ 2 w 7"/>
                <a:gd name="T41" fmla="*/ 0 h 15"/>
                <a:gd name="T42" fmla="*/ 1 w 7"/>
                <a:gd name="T43" fmla="*/ 2 h 15"/>
                <a:gd name="T44" fmla="*/ 0 w 7"/>
                <a:gd name="T45" fmla="*/ 5 h 15"/>
                <a:gd name="T46" fmla="*/ 1 w 7"/>
                <a:gd name="T47" fmla="*/ 7 h 15"/>
                <a:gd name="T48" fmla="*/ 2 w 7"/>
                <a:gd name="T49" fmla="*/ 9 h 15"/>
                <a:gd name="T50" fmla="*/ 3 w 7"/>
                <a:gd name="T51" fmla="*/ 10 h 15"/>
                <a:gd name="T52" fmla="*/ 3 w 7"/>
                <a:gd name="T53" fmla="*/ 10 h 15"/>
                <a:gd name="T54" fmla="*/ 4 w 7"/>
                <a:gd name="T55" fmla="*/ 13 h 15"/>
                <a:gd name="T56" fmla="*/ 6 w 7"/>
                <a:gd name="T57" fmla="*/ 15 h 15"/>
                <a:gd name="T58" fmla="*/ 7 w 7"/>
                <a:gd name="T59" fmla="*/ 14 h 15"/>
                <a:gd name="T60" fmla="*/ 7 w 7"/>
                <a:gd name="T61" fmla="*/ 14 h 15"/>
                <a:gd name="T62" fmla="*/ 7 w 7"/>
                <a:gd name="T63" fmla="*/ 12 h 15"/>
                <a:gd name="T64" fmla="*/ 6 w 7"/>
                <a:gd name="T65" fmla="*/ 10 h 15"/>
                <a:gd name="T66" fmla="*/ 5 w 7"/>
                <a:gd name="T67" fmla="*/ 9 h 15"/>
                <a:gd name="T68" fmla="*/ 5 w 7"/>
                <a:gd name="T69" fmla="*/ 9 h 15"/>
                <a:gd name="T70" fmla="*/ 5 w 7"/>
                <a:gd name="T71" fmla="*/ 8 h 15"/>
                <a:gd name="T72" fmla="*/ 5 w 7"/>
                <a:gd name="T73" fmla="*/ 7 h 15"/>
                <a:gd name="T74" fmla="*/ 5 w 7"/>
                <a:gd name="T75" fmla="*/ 5 h 15"/>
                <a:gd name="T76" fmla="*/ 4 w 7"/>
                <a:gd name="T77" fmla="*/ 2 h 15"/>
                <a:gd name="T78" fmla="*/ 3 w 7"/>
                <a:gd name="T79" fmla="*/ 1 h 15"/>
                <a:gd name="T80" fmla="*/ 2 w 7"/>
                <a:gd name="T8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15">
                  <a:moveTo>
                    <a:pt x="6" y="14"/>
                  </a:moveTo>
                  <a:cubicBezTo>
                    <a:pt x="6" y="14"/>
                    <a:pt x="6" y="14"/>
                    <a:pt x="6" y="14"/>
                  </a:cubicBezTo>
                  <a:cubicBezTo>
                    <a:pt x="6" y="14"/>
                    <a:pt x="6" y="13"/>
                    <a:pt x="6" y="13"/>
                  </a:cubicBezTo>
                  <a:cubicBezTo>
                    <a:pt x="5" y="13"/>
                    <a:pt x="5" y="13"/>
                    <a:pt x="5" y="13"/>
                  </a:cubicBezTo>
                  <a:cubicBezTo>
                    <a:pt x="5" y="12"/>
                    <a:pt x="4" y="12"/>
                    <a:pt x="4" y="12"/>
                  </a:cubicBezTo>
                  <a:cubicBezTo>
                    <a:pt x="4" y="11"/>
                    <a:pt x="4" y="11"/>
                    <a:pt x="4" y="10"/>
                  </a:cubicBezTo>
                  <a:cubicBezTo>
                    <a:pt x="4" y="10"/>
                    <a:pt x="4" y="10"/>
                    <a:pt x="4" y="10"/>
                  </a:cubicBezTo>
                  <a:cubicBezTo>
                    <a:pt x="4" y="10"/>
                    <a:pt x="4" y="9"/>
                    <a:pt x="4" y="9"/>
                  </a:cubicBezTo>
                  <a:cubicBezTo>
                    <a:pt x="3" y="9"/>
                    <a:pt x="3" y="9"/>
                    <a:pt x="3" y="9"/>
                  </a:cubicBezTo>
                  <a:cubicBezTo>
                    <a:pt x="3" y="8"/>
                    <a:pt x="3" y="8"/>
                    <a:pt x="3" y="8"/>
                  </a:cubicBezTo>
                  <a:cubicBezTo>
                    <a:pt x="3" y="8"/>
                    <a:pt x="2" y="8"/>
                    <a:pt x="2" y="8"/>
                  </a:cubicBezTo>
                  <a:cubicBezTo>
                    <a:pt x="2" y="7"/>
                    <a:pt x="2" y="7"/>
                    <a:pt x="2" y="7"/>
                  </a:cubicBezTo>
                  <a:cubicBezTo>
                    <a:pt x="2" y="7"/>
                    <a:pt x="1" y="6"/>
                    <a:pt x="1" y="6"/>
                  </a:cubicBezTo>
                  <a:cubicBezTo>
                    <a:pt x="1" y="6"/>
                    <a:pt x="1" y="5"/>
                    <a:pt x="1" y="5"/>
                  </a:cubicBezTo>
                  <a:cubicBezTo>
                    <a:pt x="1" y="4"/>
                    <a:pt x="1" y="4"/>
                    <a:pt x="1" y="3"/>
                  </a:cubicBezTo>
                  <a:cubicBezTo>
                    <a:pt x="1" y="3"/>
                    <a:pt x="2" y="3"/>
                    <a:pt x="2" y="2"/>
                  </a:cubicBezTo>
                  <a:cubicBezTo>
                    <a:pt x="2" y="2"/>
                    <a:pt x="2" y="2"/>
                    <a:pt x="2" y="2"/>
                  </a:cubicBezTo>
                  <a:cubicBezTo>
                    <a:pt x="2" y="2"/>
                    <a:pt x="2" y="1"/>
                    <a:pt x="2" y="1"/>
                  </a:cubicBezTo>
                  <a:cubicBezTo>
                    <a:pt x="2" y="1"/>
                    <a:pt x="2" y="1"/>
                    <a:pt x="3" y="2"/>
                  </a:cubicBezTo>
                  <a:cubicBezTo>
                    <a:pt x="3" y="2"/>
                    <a:pt x="3" y="2"/>
                    <a:pt x="3" y="2"/>
                  </a:cubicBezTo>
                  <a:cubicBezTo>
                    <a:pt x="3" y="2"/>
                    <a:pt x="3" y="2"/>
                    <a:pt x="3" y="2"/>
                  </a:cubicBezTo>
                  <a:cubicBezTo>
                    <a:pt x="3" y="2"/>
                    <a:pt x="3" y="2"/>
                    <a:pt x="3" y="3"/>
                  </a:cubicBezTo>
                  <a:cubicBezTo>
                    <a:pt x="4" y="3"/>
                    <a:pt x="4" y="4"/>
                    <a:pt x="4" y="4"/>
                  </a:cubicBezTo>
                  <a:cubicBezTo>
                    <a:pt x="4" y="4"/>
                    <a:pt x="4" y="5"/>
                    <a:pt x="4" y="5"/>
                  </a:cubicBezTo>
                  <a:cubicBezTo>
                    <a:pt x="4" y="5"/>
                    <a:pt x="4" y="6"/>
                    <a:pt x="4" y="6"/>
                  </a:cubicBezTo>
                  <a:cubicBezTo>
                    <a:pt x="4" y="7"/>
                    <a:pt x="4" y="7"/>
                    <a:pt x="4" y="7"/>
                  </a:cubicBezTo>
                  <a:cubicBezTo>
                    <a:pt x="4" y="7"/>
                    <a:pt x="4" y="7"/>
                    <a:pt x="4" y="8"/>
                  </a:cubicBezTo>
                  <a:cubicBezTo>
                    <a:pt x="4" y="8"/>
                    <a:pt x="4" y="8"/>
                    <a:pt x="4" y="8"/>
                  </a:cubicBezTo>
                  <a:cubicBezTo>
                    <a:pt x="4" y="8"/>
                    <a:pt x="4" y="8"/>
                    <a:pt x="4" y="8"/>
                  </a:cubicBezTo>
                  <a:cubicBezTo>
                    <a:pt x="4" y="9"/>
                    <a:pt x="4" y="9"/>
                    <a:pt x="4" y="9"/>
                  </a:cubicBezTo>
                  <a:cubicBezTo>
                    <a:pt x="4" y="9"/>
                    <a:pt x="4" y="9"/>
                    <a:pt x="4" y="9"/>
                  </a:cubicBezTo>
                  <a:cubicBezTo>
                    <a:pt x="4" y="9"/>
                    <a:pt x="4" y="10"/>
                    <a:pt x="5" y="10"/>
                  </a:cubicBezTo>
                  <a:cubicBezTo>
                    <a:pt x="5" y="10"/>
                    <a:pt x="5" y="10"/>
                    <a:pt x="5" y="10"/>
                  </a:cubicBezTo>
                  <a:cubicBezTo>
                    <a:pt x="5" y="10"/>
                    <a:pt x="5" y="11"/>
                    <a:pt x="5" y="11"/>
                  </a:cubicBezTo>
                  <a:cubicBezTo>
                    <a:pt x="5" y="11"/>
                    <a:pt x="6" y="11"/>
                    <a:pt x="6" y="12"/>
                  </a:cubicBezTo>
                  <a:cubicBezTo>
                    <a:pt x="6" y="12"/>
                    <a:pt x="6" y="12"/>
                    <a:pt x="6" y="12"/>
                  </a:cubicBezTo>
                  <a:cubicBezTo>
                    <a:pt x="6" y="13"/>
                    <a:pt x="6" y="13"/>
                    <a:pt x="6" y="13"/>
                  </a:cubicBezTo>
                  <a:cubicBezTo>
                    <a:pt x="6" y="13"/>
                    <a:pt x="6" y="13"/>
                    <a:pt x="6" y="14"/>
                  </a:cubicBezTo>
                  <a:cubicBezTo>
                    <a:pt x="6" y="14"/>
                    <a:pt x="6" y="14"/>
                    <a:pt x="6" y="14"/>
                  </a:cubicBezTo>
                  <a:cubicBezTo>
                    <a:pt x="6" y="14"/>
                    <a:pt x="6" y="14"/>
                    <a:pt x="6" y="14"/>
                  </a:cubicBezTo>
                  <a:cubicBezTo>
                    <a:pt x="6" y="14"/>
                    <a:pt x="6" y="14"/>
                    <a:pt x="6" y="14"/>
                  </a:cubicBezTo>
                  <a:moveTo>
                    <a:pt x="2" y="0"/>
                  </a:moveTo>
                  <a:cubicBezTo>
                    <a:pt x="2" y="0"/>
                    <a:pt x="2" y="1"/>
                    <a:pt x="2" y="1"/>
                  </a:cubicBezTo>
                  <a:cubicBezTo>
                    <a:pt x="1" y="1"/>
                    <a:pt x="1" y="1"/>
                    <a:pt x="1" y="2"/>
                  </a:cubicBezTo>
                  <a:cubicBezTo>
                    <a:pt x="1" y="2"/>
                    <a:pt x="1" y="3"/>
                    <a:pt x="0" y="3"/>
                  </a:cubicBezTo>
                  <a:cubicBezTo>
                    <a:pt x="0" y="4"/>
                    <a:pt x="0" y="4"/>
                    <a:pt x="0" y="5"/>
                  </a:cubicBezTo>
                  <a:cubicBezTo>
                    <a:pt x="0" y="5"/>
                    <a:pt x="0" y="6"/>
                    <a:pt x="0" y="6"/>
                  </a:cubicBezTo>
                  <a:cubicBezTo>
                    <a:pt x="0" y="7"/>
                    <a:pt x="1" y="7"/>
                    <a:pt x="1" y="7"/>
                  </a:cubicBezTo>
                  <a:cubicBezTo>
                    <a:pt x="1" y="8"/>
                    <a:pt x="1" y="8"/>
                    <a:pt x="1" y="8"/>
                  </a:cubicBezTo>
                  <a:cubicBezTo>
                    <a:pt x="2" y="8"/>
                    <a:pt x="2" y="9"/>
                    <a:pt x="2" y="9"/>
                  </a:cubicBezTo>
                  <a:cubicBezTo>
                    <a:pt x="2" y="9"/>
                    <a:pt x="2" y="9"/>
                    <a:pt x="2" y="9"/>
                  </a:cubicBezTo>
                  <a:cubicBezTo>
                    <a:pt x="2" y="9"/>
                    <a:pt x="3" y="10"/>
                    <a:pt x="3" y="10"/>
                  </a:cubicBezTo>
                  <a:cubicBezTo>
                    <a:pt x="3" y="10"/>
                    <a:pt x="3" y="10"/>
                    <a:pt x="3" y="10"/>
                  </a:cubicBezTo>
                  <a:cubicBezTo>
                    <a:pt x="3" y="10"/>
                    <a:pt x="3" y="10"/>
                    <a:pt x="3" y="10"/>
                  </a:cubicBezTo>
                  <a:cubicBezTo>
                    <a:pt x="3" y="11"/>
                    <a:pt x="3" y="11"/>
                    <a:pt x="3" y="12"/>
                  </a:cubicBezTo>
                  <a:cubicBezTo>
                    <a:pt x="4" y="12"/>
                    <a:pt x="4" y="13"/>
                    <a:pt x="4" y="13"/>
                  </a:cubicBezTo>
                  <a:cubicBezTo>
                    <a:pt x="4" y="14"/>
                    <a:pt x="5" y="14"/>
                    <a:pt x="5" y="14"/>
                  </a:cubicBezTo>
                  <a:cubicBezTo>
                    <a:pt x="6" y="14"/>
                    <a:pt x="6" y="15"/>
                    <a:pt x="6" y="15"/>
                  </a:cubicBezTo>
                  <a:cubicBezTo>
                    <a:pt x="6" y="15"/>
                    <a:pt x="6" y="15"/>
                    <a:pt x="7" y="15"/>
                  </a:cubicBezTo>
                  <a:cubicBezTo>
                    <a:pt x="7" y="15"/>
                    <a:pt x="7" y="14"/>
                    <a:pt x="7" y="14"/>
                  </a:cubicBezTo>
                  <a:cubicBezTo>
                    <a:pt x="7" y="14"/>
                    <a:pt x="7" y="14"/>
                    <a:pt x="7" y="14"/>
                  </a:cubicBezTo>
                  <a:cubicBezTo>
                    <a:pt x="7" y="14"/>
                    <a:pt x="7" y="14"/>
                    <a:pt x="7" y="14"/>
                  </a:cubicBezTo>
                  <a:cubicBezTo>
                    <a:pt x="7" y="14"/>
                    <a:pt x="7" y="13"/>
                    <a:pt x="7" y="13"/>
                  </a:cubicBezTo>
                  <a:cubicBezTo>
                    <a:pt x="7" y="13"/>
                    <a:pt x="7" y="12"/>
                    <a:pt x="7" y="12"/>
                  </a:cubicBezTo>
                  <a:cubicBezTo>
                    <a:pt x="7" y="12"/>
                    <a:pt x="7" y="11"/>
                    <a:pt x="7" y="11"/>
                  </a:cubicBezTo>
                  <a:cubicBezTo>
                    <a:pt x="6" y="11"/>
                    <a:pt x="6" y="10"/>
                    <a:pt x="6" y="10"/>
                  </a:cubicBezTo>
                  <a:cubicBezTo>
                    <a:pt x="6" y="10"/>
                    <a:pt x="6" y="10"/>
                    <a:pt x="6" y="10"/>
                  </a:cubicBezTo>
                  <a:cubicBezTo>
                    <a:pt x="6" y="10"/>
                    <a:pt x="5" y="9"/>
                    <a:pt x="5" y="9"/>
                  </a:cubicBezTo>
                  <a:cubicBezTo>
                    <a:pt x="5" y="9"/>
                    <a:pt x="5" y="9"/>
                    <a:pt x="5" y="9"/>
                  </a:cubicBezTo>
                  <a:cubicBezTo>
                    <a:pt x="5" y="9"/>
                    <a:pt x="5" y="9"/>
                    <a:pt x="5" y="9"/>
                  </a:cubicBezTo>
                  <a:cubicBezTo>
                    <a:pt x="5" y="8"/>
                    <a:pt x="5" y="8"/>
                    <a:pt x="5" y="8"/>
                  </a:cubicBezTo>
                  <a:cubicBezTo>
                    <a:pt x="5" y="8"/>
                    <a:pt x="5" y="8"/>
                    <a:pt x="5" y="8"/>
                  </a:cubicBezTo>
                  <a:cubicBezTo>
                    <a:pt x="5" y="8"/>
                    <a:pt x="5" y="8"/>
                    <a:pt x="5" y="8"/>
                  </a:cubicBezTo>
                  <a:cubicBezTo>
                    <a:pt x="5" y="7"/>
                    <a:pt x="5" y="7"/>
                    <a:pt x="5" y="7"/>
                  </a:cubicBezTo>
                  <a:cubicBezTo>
                    <a:pt x="5" y="7"/>
                    <a:pt x="5" y="7"/>
                    <a:pt x="5" y="6"/>
                  </a:cubicBezTo>
                  <a:cubicBezTo>
                    <a:pt x="5" y="6"/>
                    <a:pt x="5" y="5"/>
                    <a:pt x="5" y="5"/>
                  </a:cubicBezTo>
                  <a:cubicBezTo>
                    <a:pt x="5" y="5"/>
                    <a:pt x="5" y="4"/>
                    <a:pt x="5" y="4"/>
                  </a:cubicBezTo>
                  <a:cubicBezTo>
                    <a:pt x="5" y="3"/>
                    <a:pt x="5" y="3"/>
                    <a:pt x="4" y="2"/>
                  </a:cubicBezTo>
                  <a:cubicBezTo>
                    <a:pt x="4" y="2"/>
                    <a:pt x="4" y="2"/>
                    <a:pt x="4" y="1"/>
                  </a:cubicBezTo>
                  <a:cubicBezTo>
                    <a:pt x="4" y="1"/>
                    <a:pt x="4"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1" name="Freeform 340">
              <a:extLst>
                <a:ext uri="{FF2B5EF4-FFF2-40B4-BE49-F238E27FC236}">
                  <a16:creationId xmlns:a16="http://schemas.microsoft.com/office/drawing/2014/main" id="{D7D57595-FCB9-D148-A856-BF2D6B204534}"/>
                </a:ext>
              </a:extLst>
            </p:cNvPr>
            <p:cNvSpPr>
              <a:spLocks/>
            </p:cNvSpPr>
            <p:nvPr/>
          </p:nvSpPr>
          <p:spPr bwMode="auto">
            <a:xfrm>
              <a:off x="5019675" y="1814513"/>
              <a:ext cx="12700" cy="11112"/>
            </a:xfrm>
            <a:custGeom>
              <a:avLst/>
              <a:gdLst>
                <a:gd name="T0" fmla="*/ 4 w 7"/>
                <a:gd name="T1" fmla="*/ 0 h 6"/>
                <a:gd name="T2" fmla="*/ 3 w 7"/>
                <a:gd name="T3" fmla="*/ 0 h 6"/>
                <a:gd name="T4" fmla="*/ 1 w 7"/>
                <a:gd name="T5" fmla="*/ 1 h 6"/>
                <a:gd name="T6" fmla="*/ 0 w 7"/>
                <a:gd name="T7" fmla="*/ 1 h 6"/>
                <a:gd name="T8" fmla="*/ 0 w 7"/>
                <a:gd name="T9" fmla="*/ 2 h 6"/>
                <a:gd name="T10" fmla="*/ 1 w 7"/>
                <a:gd name="T11" fmla="*/ 2 h 6"/>
                <a:gd name="T12" fmla="*/ 1 w 7"/>
                <a:gd name="T13" fmla="*/ 3 h 6"/>
                <a:gd name="T14" fmla="*/ 1 w 7"/>
                <a:gd name="T15" fmla="*/ 4 h 6"/>
                <a:gd name="T16" fmla="*/ 0 w 7"/>
                <a:gd name="T17" fmla="*/ 4 h 6"/>
                <a:gd name="T18" fmla="*/ 0 w 7"/>
                <a:gd name="T19" fmla="*/ 5 h 6"/>
                <a:gd name="T20" fmla="*/ 0 w 7"/>
                <a:gd name="T21" fmla="*/ 5 h 6"/>
                <a:gd name="T22" fmla="*/ 0 w 7"/>
                <a:gd name="T23" fmla="*/ 5 h 6"/>
                <a:gd name="T24" fmla="*/ 0 w 7"/>
                <a:gd name="T25" fmla="*/ 6 h 6"/>
                <a:gd name="T26" fmla="*/ 0 w 7"/>
                <a:gd name="T27" fmla="*/ 6 h 6"/>
                <a:gd name="T28" fmla="*/ 0 w 7"/>
                <a:gd name="T29" fmla="*/ 6 h 6"/>
                <a:gd name="T30" fmla="*/ 1 w 7"/>
                <a:gd name="T31" fmla="*/ 6 h 6"/>
                <a:gd name="T32" fmla="*/ 1 w 7"/>
                <a:gd name="T33" fmla="*/ 6 h 6"/>
                <a:gd name="T34" fmla="*/ 2 w 7"/>
                <a:gd name="T35" fmla="*/ 6 h 6"/>
                <a:gd name="T36" fmla="*/ 4 w 7"/>
                <a:gd name="T37" fmla="*/ 6 h 6"/>
                <a:gd name="T38" fmla="*/ 5 w 7"/>
                <a:gd name="T39" fmla="*/ 5 h 6"/>
                <a:gd name="T40" fmla="*/ 6 w 7"/>
                <a:gd name="T41" fmla="*/ 5 h 6"/>
                <a:gd name="T42" fmla="*/ 6 w 7"/>
                <a:gd name="T43" fmla="*/ 5 h 6"/>
                <a:gd name="T44" fmla="*/ 7 w 7"/>
                <a:gd name="T45" fmla="*/ 4 h 6"/>
                <a:gd name="T46" fmla="*/ 7 w 7"/>
                <a:gd name="T47" fmla="*/ 4 h 6"/>
                <a:gd name="T48" fmla="*/ 7 w 7"/>
                <a:gd name="T49" fmla="*/ 4 h 6"/>
                <a:gd name="T50" fmla="*/ 7 w 7"/>
                <a:gd name="T51" fmla="*/ 3 h 6"/>
                <a:gd name="T52" fmla="*/ 7 w 7"/>
                <a:gd name="T53" fmla="*/ 2 h 6"/>
                <a:gd name="T54" fmla="*/ 6 w 7"/>
                <a:gd name="T55" fmla="*/ 1 h 6"/>
                <a:gd name="T56" fmla="*/ 6 w 7"/>
                <a:gd name="T57" fmla="*/ 1 h 6"/>
                <a:gd name="T58" fmla="*/ 5 w 7"/>
                <a:gd name="T59" fmla="*/ 1 h 6"/>
                <a:gd name="T60" fmla="*/ 5 w 7"/>
                <a:gd name="T61" fmla="*/ 0 h 6"/>
                <a:gd name="T62" fmla="*/ 4 w 7"/>
                <a:gd name="T63" fmla="*/ 0 h 6"/>
                <a:gd name="T64" fmla="*/ 4 w 7"/>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6">
                  <a:moveTo>
                    <a:pt x="4" y="0"/>
                  </a:moveTo>
                  <a:cubicBezTo>
                    <a:pt x="4" y="0"/>
                    <a:pt x="3" y="0"/>
                    <a:pt x="3" y="0"/>
                  </a:cubicBezTo>
                  <a:cubicBezTo>
                    <a:pt x="2" y="1"/>
                    <a:pt x="2" y="1"/>
                    <a:pt x="1" y="1"/>
                  </a:cubicBezTo>
                  <a:cubicBezTo>
                    <a:pt x="1" y="1"/>
                    <a:pt x="1" y="1"/>
                    <a:pt x="0" y="1"/>
                  </a:cubicBezTo>
                  <a:cubicBezTo>
                    <a:pt x="0" y="1"/>
                    <a:pt x="0" y="1"/>
                    <a:pt x="0" y="2"/>
                  </a:cubicBezTo>
                  <a:cubicBezTo>
                    <a:pt x="0" y="2"/>
                    <a:pt x="0" y="2"/>
                    <a:pt x="1" y="2"/>
                  </a:cubicBezTo>
                  <a:cubicBezTo>
                    <a:pt x="1" y="2"/>
                    <a:pt x="1" y="3"/>
                    <a:pt x="1" y="3"/>
                  </a:cubicBezTo>
                  <a:cubicBezTo>
                    <a:pt x="1" y="3"/>
                    <a:pt x="1" y="3"/>
                    <a:pt x="1" y="4"/>
                  </a:cubicBezTo>
                  <a:cubicBezTo>
                    <a:pt x="1" y="4"/>
                    <a:pt x="0" y="4"/>
                    <a:pt x="0"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2" y="6"/>
                    <a:pt x="2" y="6"/>
                    <a:pt x="2" y="6"/>
                  </a:cubicBezTo>
                  <a:cubicBezTo>
                    <a:pt x="3" y="6"/>
                    <a:pt x="3" y="6"/>
                    <a:pt x="4" y="6"/>
                  </a:cubicBezTo>
                  <a:cubicBezTo>
                    <a:pt x="4" y="5"/>
                    <a:pt x="5" y="5"/>
                    <a:pt x="5" y="5"/>
                  </a:cubicBezTo>
                  <a:cubicBezTo>
                    <a:pt x="5" y="5"/>
                    <a:pt x="6" y="5"/>
                    <a:pt x="6" y="5"/>
                  </a:cubicBezTo>
                  <a:cubicBezTo>
                    <a:pt x="6" y="5"/>
                    <a:pt x="6" y="5"/>
                    <a:pt x="6" y="5"/>
                  </a:cubicBezTo>
                  <a:cubicBezTo>
                    <a:pt x="7" y="4"/>
                    <a:pt x="7" y="4"/>
                    <a:pt x="7" y="4"/>
                  </a:cubicBezTo>
                  <a:cubicBezTo>
                    <a:pt x="7" y="4"/>
                    <a:pt x="7" y="4"/>
                    <a:pt x="7" y="4"/>
                  </a:cubicBezTo>
                  <a:cubicBezTo>
                    <a:pt x="7" y="4"/>
                    <a:pt x="7" y="4"/>
                    <a:pt x="7" y="4"/>
                  </a:cubicBezTo>
                  <a:cubicBezTo>
                    <a:pt x="7" y="3"/>
                    <a:pt x="7" y="3"/>
                    <a:pt x="7" y="3"/>
                  </a:cubicBezTo>
                  <a:cubicBezTo>
                    <a:pt x="7" y="3"/>
                    <a:pt x="7" y="2"/>
                    <a:pt x="7" y="2"/>
                  </a:cubicBezTo>
                  <a:cubicBezTo>
                    <a:pt x="7" y="2"/>
                    <a:pt x="6" y="2"/>
                    <a:pt x="6" y="1"/>
                  </a:cubicBezTo>
                  <a:cubicBezTo>
                    <a:pt x="6" y="1"/>
                    <a:pt x="6" y="1"/>
                    <a:pt x="6" y="1"/>
                  </a:cubicBezTo>
                  <a:cubicBezTo>
                    <a:pt x="6" y="1"/>
                    <a:pt x="5" y="1"/>
                    <a:pt x="5" y="1"/>
                  </a:cubicBezTo>
                  <a:cubicBezTo>
                    <a:pt x="5" y="0"/>
                    <a:pt x="5" y="0"/>
                    <a:pt x="5" y="0"/>
                  </a:cubicBezTo>
                  <a:cubicBezTo>
                    <a:pt x="5" y="0"/>
                    <a:pt x="5"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2" name="Freeform 341">
              <a:extLst>
                <a:ext uri="{FF2B5EF4-FFF2-40B4-BE49-F238E27FC236}">
                  <a16:creationId xmlns:a16="http://schemas.microsoft.com/office/drawing/2014/main" id="{F9DCC825-6E97-2045-BFB5-F148DED09E39}"/>
                </a:ext>
              </a:extLst>
            </p:cNvPr>
            <p:cNvSpPr>
              <a:spLocks noEditPoints="1"/>
            </p:cNvSpPr>
            <p:nvPr/>
          </p:nvSpPr>
          <p:spPr bwMode="auto">
            <a:xfrm>
              <a:off x="5018088" y="1812925"/>
              <a:ext cx="15875" cy="14287"/>
            </a:xfrm>
            <a:custGeom>
              <a:avLst/>
              <a:gdLst>
                <a:gd name="T0" fmla="*/ 2 w 9"/>
                <a:gd name="T1" fmla="*/ 7 h 8"/>
                <a:gd name="T2" fmla="*/ 1 w 9"/>
                <a:gd name="T3" fmla="*/ 7 h 8"/>
                <a:gd name="T4" fmla="*/ 1 w 9"/>
                <a:gd name="T5" fmla="*/ 6 h 8"/>
                <a:gd name="T6" fmla="*/ 1 w 9"/>
                <a:gd name="T7" fmla="*/ 6 h 8"/>
                <a:gd name="T8" fmla="*/ 2 w 9"/>
                <a:gd name="T9" fmla="*/ 5 h 8"/>
                <a:gd name="T10" fmla="*/ 2 w 9"/>
                <a:gd name="T11" fmla="*/ 3 h 8"/>
                <a:gd name="T12" fmla="*/ 1 w 9"/>
                <a:gd name="T13" fmla="*/ 2 h 8"/>
                <a:gd name="T14" fmla="*/ 4 w 9"/>
                <a:gd name="T15" fmla="*/ 1 h 8"/>
                <a:gd name="T16" fmla="*/ 5 w 9"/>
                <a:gd name="T17" fmla="*/ 1 h 8"/>
                <a:gd name="T18" fmla="*/ 6 w 9"/>
                <a:gd name="T19" fmla="*/ 2 h 8"/>
                <a:gd name="T20" fmla="*/ 7 w 9"/>
                <a:gd name="T21" fmla="*/ 2 h 8"/>
                <a:gd name="T22" fmla="*/ 8 w 9"/>
                <a:gd name="T23" fmla="*/ 4 h 8"/>
                <a:gd name="T24" fmla="*/ 8 w 9"/>
                <a:gd name="T25" fmla="*/ 5 h 8"/>
                <a:gd name="T26" fmla="*/ 7 w 9"/>
                <a:gd name="T27" fmla="*/ 6 h 8"/>
                <a:gd name="T28" fmla="*/ 6 w 9"/>
                <a:gd name="T29" fmla="*/ 6 h 8"/>
                <a:gd name="T30" fmla="*/ 3 w 9"/>
                <a:gd name="T31" fmla="*/ 7 h 8"/>
                <a:gd name="T32" fmla="*/ 5 w 9"/>
                <a:gd name="T33" fmla="*/ 0 h 8"/>
                <a:gd name="T34" fmla="*/ 2 w 9"/>
                <a:gd name="T35" fmla="*/ 1 h 8"/>
                <a:gd name="T36" fmla="*/ 0 w 9"/>
                <a:gd name="T37" fmla="*/ 2 h 8"/>
                <a:gd name="T38" fmla="*/ 0 w 9"/>
                <a:gd name="T39" fmla="*/ 3 h 8"/>
                <a:gd name="T40" fmla="*/ 0 w 9"/>
                <a:gd name="T41" fmla="*/ 4 h 8"/>
                <a:gd name="T42" fmla="*/ 1 w 9"/>
                <a:gd name="T43" fmla="*/ 4 h 8"/>
                <a:gd name="T44" fmla="*/ 0 w 9"/>
                <a:gd name="T45" fmla="*/ 5 h 8"/>
                <a:gd name="T46" fmla="*/ 0 w 9"/>
                <a:gd name="T47" fmla="*/ 6 h 8"/>
                <a:gd name="T48" fmla="*/ 0 w 9"/>
                <a:gd name="T49" fmla="*/ 7 h 8"/>
                <a:gd name="T50" fmla="*/ 1 w 9"/>
                <a:gd name="T51" fmla="*/ 8 h 8"/>
                <a:gd name="T52" fmla="*/ 2 w 9"/>
                <a:gd name="T53" fmla="*/ 8 h 8"/>
                <a:gd name="T54" fmla="*/ 5 w 9"/>
                <a:gd name="T55" fmla="*/ 7 h 8"/>
                <a:gd name="T56" fmla="*/ 7 w 9"/>
                <a:gd name="T57" fmla="*/ 7 h 8"/>
                <a:gd name="T58" fmla="*/ 8 w 9"/>
                <a:gd name="T59" fmla="*/ 6 h 8"/>
                <a:gd name="T60" fmla="*/ 9 w 9"/>
                <a:gd name="T61" fmla="*/ 5 h 8"/>
                <a:gd name="T62" fmla="*/ 9 w 9"/>
                <a:gd name="T63" fmla="*/ 3 h 8"/>
                <a:gd name="T64" fmla="*/ 7 w 9"/>
                <a:gd name="T65" fmla="*/ 1 h 8"/>
                <a:gd name="T66" fmla="*/ 6 w 9"/>
                <a:gd name="T67" fmla="*/ 0 h 8"/>
                <a:gd name="T68" fmla="*/ 5 w 9"/>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8">
                  <a:moveTo>
                    <a:pt x="2" y="7"/>
                  </a:moveTo>
                  <a:cubicBezTo>
                    <a:pt x="2" y="7"/>
                    <a:pt x="2" y="7"/>
                    <a:pt x="2" y="7"/>
                  </a:cubicBezTo>
                  <a:cubicBezTo>
                    <a:pt x="2" y="7"/>
                    <a:pt x="2" y="7"/>
                    <a:pt x="1" y="7"/>
                  </a:cubicBezTo>
                  <a:cubicBezTo>
                    <a:pt x="1" y="7"/>
                    <a:pt x="1" y="7"/>
                    <a:pt x="1" y="7"/>
                  </a:cubicBezTo>
                  <a:cubicBezTo>
                    <a:pt x="1" y="7"/>
                    <a:pt x="1" y="7"/>
                    <a:pt x="1" y="7"/>
                  </a:cubicBezTo>
                  <a:cubicBezTo>
                    <a:pt x="1" y="7"/>
                    <a:pt x="1" y="7"/>
                    <a:pt x="1" y="6"/>
                  </a:cubicBezTo>
                  <a:cubicBezTo>
                    <a:pt x="1" y="6"/>
                    <a:pt x="1" y="6"/>
                    <a:pt x="1" y="6"/>
                  </a:cubicBezTo>
                  <a:cubicBezTo>
                    <a:pt x="1" y="6"/>
                    <a:pt x="1" y="6"/>
                    <a:pt x="1" y="6"/>
                  </a:cubicBezTo>
                  <a:cubicBezTo>
                    <a:pt x="1" y="6"/>
                    <a:pt x="1" y="6"/>
                    <a:pt x="1" y="5"/>
                  </a:cubicBezTo>
                  <a:cubicBezTo>
                    <a:pt x="1" y="5"/>
                    <a:pt x="2" y="5"/>
                    <a:pt x="2" y="5"/>
                  </a:cubicBezTo>
                  <a:cubicBezTo>
                    <a:pt x="2" y="4"/>
                    <a:pt x="2" y="4"/>
                    <a:pt x="2" y="4"/>
                  </a:cubicBezTo>
                  <a:cubicBezTo>
                    <a:pt x="2" y="4"/>
                    <a:pt x="2" y="3"/>
                    <a:pt x="2" y="3"/>
                  </a:cubicBezTo>
                  <a:cubicBezTo>
                    <a:pt x="1" y="3"/>
                    <a:pt x="1" y="3"/>
                    <a:pt x="1" y="3"/>
                  </a:cubicBezTo>
                  <a:cubicBezTo>
                    <a:pt x="1" y="2"/>
                    <a:pt x="1" y="2"/>
                    <a:pt x="1" y="2"/>
                  </a:cubicBezTo>
                  <a:cubicBezTo>
                    <a:pt x="2" y="2"/>
                    <a:pt x="2" y="2"/>
                    <a:pt x="2" y="2"/>
                  </a:cubicBezTo>
                  <a:cubicBezTo>
                    <a:pt x="3" y="2"/>
                    <a:pt x="3" y="2"/>
                    <a:pt x="4" y="1"/>
                  </a:cubicBezTo>
                  <a:cubicBezTo>
                    <a:pt x="4" y="1"/>
                    <a:pt x="5" y="1"/>
                    <a:pt x="5" y="1"/>
                  </a:cubicBezTo>
                  <a:cubicBezTo>
                    <a:pt x="5" y="1"/>
                    <a:pt x="5" y="1"/>
                    <a:pt x="5" y="1"/>
                  </a:cubicBezTo>
                  <a:cubicBezTo>
                    <a:pt x="6" y="1"/>
                    <a:pt x="6" y="1"/>
                    <a:pt x="6" y="1"/>
                  </a:cubicBezTo>
                  <a:cubicBezTo>
                    <a:pt x="6" y="1"/>
                    <a:pt x="6" y="1"/>
                    <a:pt x="6" y="2"/>
                  </a:cubicBezTo>
                  <a:cubicBezTo>
                    <a:pt x="6" y="2"/>
                    <a:pt x="7" y="2"/>
                    <a:pt x="7" y="2"/>
                  </a:cubicBezTo>
                  <a:cubicBezTo>
                    <a:pt x="7" y="2"/>
                    <a:pt x="7" y="2"/>
                    <a:pt x="7" y="2"/>
                  </a:cubicBezTo>
                  <a:cubicBezTo>
                    <a:pt x="7" y="3"/>
                    <a:pt x="8" y="3"/>
                    <a:pt x="8" y="3"/>
                  </a:cubicBezTo>
                  <a:cubicBezTo>
                    <a:pt x="8" y="3"/>
                    <a:pt x="8" y="4"/>
                    <a:pt x="8" y="4"/>
                  </a:cubicBezTo>
                  <a:cubicBezTo>
                    <a:pt x="8" y="4"/>
                    <a:pt x="8" y="4"/>
                    <a:pt x="8" y="5"/>
                  </a:cubicBezTo>
                  <a:cubicBezTo>
                    <a:pt x="8" y="5"/>
                    <a:pt x="8" y="5"/>
                    <a:pt x="8" y="5"/>
                  </a:cubicBezTo>
                  <a:cubicBezTo>
                    <a:pt x="8" y="5"/>
                    <a:pt x="8" y="5"/>
                    <a:pt x="8" y="5"/>
                  </a:cubicBezTo>
                  <a:cubicBezTo>
                    <a:pt x="8" y="5"/>
                    <a:pt x="8" y="5"/>
                    <a:pt x="7" y="6"/>
                  </a:cubicBezTo>
                  <a:cubicBezTo>
                    <a:pt x="7" y="6"/>
                    <a:pt x="7" y="6"/>
                    <a:pt x="7" y="6"/>
                  </a:cubicBezTo>
                  <a:cubicBezTo>
                    <a:pt x="7" y="6"/>
                    <a:pt x="6" y="6"/>
                    <a:pt x="6" y="6"/>
                  </a:cubicBezTo>
                  <a:cubicBezTo>
                    <a:pt x="6" y="6"/>
                    <a:pt x="5" y="6"/>
                    <a:pt x="5" y="7"/>
                  </a:cubicBezTo>
                  <a:cubicBezTo>
                    <a:pt x="4" y="7"/>
                    <a:pt x="4" y="7"/>
                    <a:pt x="3" y="7"/>
                  </a:cubicBezTo>
                  <a:cubicBezTo>
                    <a:pt x="3" y="7"/>
                    <a:pt x="3" y="7"/>
                    <a:pt x="2" y="7"/>
                  </a:cubicBezTo>
                  <a:moveTo>
                    <a:pt x="5" y="0"/>
                  </a:moveTo>
                  <a:cubicBezTo>
                    <a:pt x="4" y="0"/>
                    <a:pt x="4" y="0"/>
                    <a:pt x="3" y="0"/>
                  </a:cubicBezTo>
                  <a:cubicBezTo>
                    <a:pt x="3" y="1"/>
                    <a:pt x="2" y="1"/>
                    <a:pt x="2" y="1"/>
                  </a:cubicBezTo>
                  <a:cubicBezTo>
                    <a:pt x="1" y="1"/>
                    <a:pt x="1" y="1"/>
                    <a:pt x="0" y="2"/>
                  </a:cubicBezTo>
                  <a:cubicBezTo>
                    <a:pt x="0" y="2"/>
                    <a:pt x="0" y="2"/>
                    <a:pt x="0" y="2"/>
                  </a:cubicBezTo>
                  <a:cubicBezTo>
                    <a:pt x="0" y="3"/>
                    <a:pt x="0" y="3"/>
                    <a:pt x="0" y="3"/>
                  </a:cubicBezTo>
                  <a:cubicBezTo>
                    <a:pt x="0" y="3"/>
                    <a:pt x="0" y="3"/>
                    <a:pt x="0" y="3"/>
                  </a:cubicBezTo>
                  <a:cubicBezTo>
                    <a:pt x="0" y="3"/>
                    <a:pt x="0" y="3"/>
                    <a:pt x="0" y="3"/>
                  </a:cubicBezTo>
                  <a:cubicBezTo>
                    <a:pt x="0" y="3"/>
                    <a:pt x="0" y="3"/>
                    <a:pt x="0" y="4"/>
                  </a:cubicBezTo>
                  <a:cubicBezTo>
                    <a:pt x="1" y="4"/>
                    <a:pt x="1" y="4"/>
                    <a:pt x="1" y="4"/>
                  </a:cubicBezTo>
                  <a:cubicBezTo>
                    <a:pt x="1" y="4"/>
                    <a:pt x="1" y="4"/>
                    <a:pt x="1" y="4"/>
                  </a:cubicBezTo>
                  <a:cubicBezTo>
                    <a:pt x="1" y="4"/>
                    <a:pt x="1" y="4"/>
                    <a:pt x="1" y="4"/>
                  </a:cubicBezTo>
                  <a:cubicBezTo>
                    <a:pt x="1" y="5"/>
                    <a:pt x="1" y="5"/>
                    <a:pt x="0" y="5"/>
                  </a:cubicBezTo>
                  <a:cubicBezTo>
                    <a:pt x="0" y="5"/>
                    <a:pt x="0" y="5"/>
                    <a:pt x="0" y="6"/>
                  </a:cubicBezTo>
                  <a:cubicBezTo>
                    <a:pt x="0" y="6"/>
                    <a:pt x="0" y="6"/>
                    <a:pt x="0" y="6"/>
                  </a:cubicBezTo>
                  <a:cubicBezTo>
                    <a:pt x="0" y="6"/>
                    <a:pt x="0" y="7"/>
                    <a:pt x="0" y="7"/>
                  </a:cubicBezTo>
                  <a:cubicBezTo>
                    <a:pt x="0" y="7"/>
                    <a:pt x="0" y="7"/>
                    <a:pt x="0" y="7"/>
                  </a:cubicBezTo>
                  <a:cubicBezTo>
                    <a:pt x="1" y="7"/>
                    <a:pt x="1" y="8"/>
                    <a:pt x="1" y="8"/>
                  </a:cubicBezTo>
                  <a:cubicBezTo>
                    <a:pt x="1" y="8"/>
                    <a:pt x="1" y="8"/>
                    <a:pt x="1" y="8"/>
                  </a:cubicBezTo>
                  <a:cubicBezTo>
                    <a:pt x="1" y="8"/>
                    <a:pt x="1" y="8"/>
                    <a:pt x="2" y="8"/>
                  </a:cubicBezTo>
                  <a:cubicBezTo>
                    <a:pt x="2" y="8"/>
                    <a:pt x="2" y="8"/>
                    <a:pt x="2" y="8"/>
                  </a:cubicBezTo>
                  <a:cubicBezTo>
                    <a:pt x="3" y="8"/>
                    <a:pt x="3" y="8"/>
                    <a:pt x="4" y="8"/>
                  </a:cubicBezTo>
                  <a:cubicBezTo>
                    <a:pt x="4" y="8"/>
                    <a:pt x="5" y="8"/>
                    <a:pt x="5" y="7"/>
                  </a:cubicBezTo>
                  <a:cubicBezTo>
                    <a:pt x="5" y="7"/>
                    <a:pt x="6" y="7"/>
                    <a:pt x="6" y="7"/>
                  </a:cubicBezTo>
                  <a:cubicBezTo>
                    <a:pt x="7" y="7"/>
                    <a:pt x="7" y="7"/>
                    <a:pt x="7" y="7"/>
                  </a:cubicBezTo>
                  <a:cubicBezTo>
                    <a:pt x="8" y="7"/>
                    <a:pt x="8" y="7"/>
                    <a:pt x="8" y="6"/>
                  </a:cubicBezTo>
                  <a:cubicBezTo>
                    <a:pt x="8" y="6"/>
                    <a:pt x="8" y="6"/>
                    <a:pt x="8" y="6"/>
                  </a:cubicBezTo>
                  <a:cubicBezTo>
                    <a:pt x="9" y="6"/>
                    <a:pt x="9" y="6"/>
                    <a:pt x="9" y="5"/>
                  </a:cubicBezTo>
                  <a:cubicBezTo>
                    <a:pt x="9" y="5"/>
                    <a:pt x="9" y="5"/>
                    <a:pt x="9" y="5"/>
                  </a:cubicBezTo>
                  <a:cubicBezTo>
                    <a:pt x="9" y="4"/>
                    <a:pt x="9" y="4"/>
                    <a:pt x="9" y="4"/>
                  </a:cubicBezTo>
                  <a:cubicBezTo>
                    <a:pt x="9" y="3"/>
                    <a:pt x="9" y="3"/>
                    <a:pt x="9" y="3"/>
                  </a:cubicBezTo>
                  <a:cubicBezTo>
                    <a:pt x="9" y="2"/>
                    <a:pt x="8" y="2"/>
                    <a:pt x="8" y="2"/>
                  </a:cubicBezTo>
                  <a:cubicBezTo>
                    <a:pt x="8" y="1"/>
                    <a:pt x="8" y="1"/>
                    <a:pt x="7" y="1"/>
                  </a:cubicBezTo>
                  <a:cubicBezTo>
                    <a:pt x="7" y="1"/>
                    <a:pt x="7" y="1"/>
                    <a:pt x="7" y="1"/>
                  </a:cubicBezTo>
                  <a:cubicBezTo>
                    <a:pt x="7" y="1"/>
                    <a:pt x="6" y="0"/>
                    <a:pt x="6" y="0"/>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3" name="Freeform 342">
              <a:extLst>
                <a:ext uri="{FF2B5EF4-FFF2-40B4-BE49-F238E27FC236}">
                  <a16:creationId xmlns:a16="http://schemas.microsoft.com/office/drawing/2014/main" id="{E245C6E3-F502-3945-8E4C-255568397007}"/>
                </a:ext>
              </a:extLst>
            </p:cNvPr>
            <p:cNvSpPr>
              <a:spLocks/>
            </p:cNvSpPr>
            <p:nvPr/>
          </p:nvSpPr>
          <p:spPr bwMode="auto">
            <a:xfrm>
              <a:off x="6518275" y="1346200"/>
              <a:ext cx="46037" cy="38100"/>
            </a:xfrm>
            <a:custGeom>
              <a:avLst/>
              <a:gdLst>
                <a:gd name="T0" fmla="*/ 8 w 27"/>
                <a:gd name="T1" fmla="*/ 0 h 23"/>
                <a:gd name="T2" fmla="*/ 6 w 27"/>
                <a:gd name="T3" fmla="*/ 0 h 23"/>
                <a:gd name="T4" fmla="*/ 3 w 27"/>
                <a:gd name="T5" fmla="*/ 1 h 23"/>
                <a:gd name="T6" fmla="*/ 1 w 27"/>
                <a:gd name="T7" fmla="*/ 2 h 23"/>
                <a:gd name="T8" fmla="*/ 0 w 27"/>
                <a:gd name="T9" fmla="*/ 3 h 23"/>
                <a:gd name="T10" fmla="*/ 1 w 27"/>
                <a:gd name="T11" fmla="*/ 5 h 23"/>
                <a:gd name="T12" fmla="*/ 1 w 27"/>
                <a:gd name="T13" fmla="*/ 8 h 23"/>
                <a:gd name="T14" fmla="*/ 4 w 27"/>
                <a:gd name="T15" fmla="*/ 10 h 23"/>
                <a:gd name="T16" fmla="*/ 6 w 27"/>
                <a:gd name="T17" fmla="*/ 10 h 23"/>
                <a:gd name="T18" fmla="*/ 8 w 27"/>
                <a:gd name="T19" fmla="*/ 10 h 23"/>
                <a:gd name="T20" fmla="*/ 9 w 27"/>
                <a:gd name="T21" fmla="*/ 12 h 23"/>
                <a:gd name="T22" fmla="*/ 11 w 27"/>
                <a:gd name="T23" fmla="*/ 13 h 23"/>
                <a:gd name="T24" fmla="*/ 12 w 27"/>
                <a:gd name="T25" fmla="*/ 15 h 23"/>
                <a:gd name="T26" fmla="*/ 14 w 27"/>
                <a:gd name="T27" fmla="*/ 16 h 23"/>
                <a:gd name="T28" fmla="*/ 14 w 27"/>
                <a:gd name="T29" fmla="*/ 16 h 23"/>
                <a:gd name="T30" fmla="*/ 14 w 27"/>
                <a:gd name="T31" fmla="*/ 16 h 23"/>
                <a:gd name="T32" fmla="*/ 14 w 27"/>
                <a:gd name="T33" fmla="*/ 16 h 23"/>
                <a:gd name="T34" fmla="*/ 15 w 27"/>
                <a:gd name="T35" fmla="*/ 16 h 23"/>
                <a:gd name="T36" fmla="*/ 17 w 27"/>
                <a:gd name="T37" fmla="*/ 17 h 23"/>
                <a:gd name="T38" fmla="*/ 19 w 27"/>
                <a:gd name="T39" fmla="*/ 17 h 23"/>
                <a:gd name="T40" fmla="*/ 21 w 27"/>
                <a:gd name="T41" fmla="*/ 19 h 23"/>
                <a:gd name="T42" fmla="*/ 22 w 27"/>
                <a:gd name="T43" fmla="*/ 21 h 23"/>
                <a:gd name="T44" fmla="*/ 22 w 27"/>
                <a:gd name="T45" fmla="*/ 21 h 23"/>
                <a:gd name="T46" fmla="*/ 22 w 27"/>
                <a:gd name="T47" fmla="*/ 21 h 23"/>
                <a:gd name="T48" fmla="*/ 22 w 27"/>
                <a:gd name="T49" fmla="*/ 21 h 23"/>
                <a:gd name="T50" fmla="*/ 22 w 27"/>
                <a:gd name="T51" fmla="*/ 23 h 23"/>
                <a:gd name="T52" fmla="*/ 25 w 27"/>
                <a:gd name="T53" fmla="*/ 22 h 23"/>
                <a:gd name="T54" fmla="*/ 26 w 27"/>
                <a:gd name="T55" fmla="*/ 21 h 23"/>
                <a:gd name="T56" fmla="*/ 26 w 27"/>
                <a:gd name="T57" fmla="*/ 20 h 23"/>
                <a:gd name="T58" fmla="*/ 25 w 27"/>
                <a:gd name="T59" fmla="*/ 18 h 23"/>
                <a:gd name="T60" fmla="*/ 25 w 27"/>
                <a:gd name="T61" fmla="*/ 18 h 23"/>
                <a:gd name="T62" fmla="*/ 25 w 27"/>
                <a:gd name="T63" fmla="*/ 18 h 23"/>
                <a:gd name="T64" fmla="*/ 25 w 27"/>
                <a:gd name="T65" fmla="*/ 17 h 23"/>
                <a:gd name="T66" fmla="*/ 23 w 27"/>
                <a:gd name="T67" fmla="*/ 16 h 23"/>
                <a:gd name="T68" fmla="*/ 20 w 27"/>
                <a:gd name="T69" fmla="*/ 13 h 23"/>
                <a:gd name="T70" fmla="*/ 19 w 27"/>
                <a:gd name="T71" fmla="*/ 10 h 23"/>
                <a:gd name="T72" fmla="*/ 18 w 27"/>
                <a:gd name="T73" fmla="*/ 8 h 23"/>
                <a:gd name="T74" fmla="*/ 17 w 27"/>
                <a:gd name="T75" fmla="*/ 6 h 23"/>
                <a:gd name="T76" fmla="*/ 17 w 27"/>
                <a:gd name="T77" fmla="*/ 5 h 23"/>
                <a:gd name="T78" fmla="*/ 17 w 27"/>
                <a:gd name="T79" fmla="*/ 5 h 23"/>
                <a:gd name="T80" fmla="*/ 17 w 27"/>
                <a:gd name="T81" fmla="*/ 5 h 23"/>
                <a:gd name="T82" fmla="*/ 17 w 27"/>
                <a:gd name="T83" fmla="*/ 5 h 23"/>
                <a:gd name="T84" fmla="*/ 16 w 27"/>
                <a:gd name="T85" fmla="*/ 3 h 23"/>
                <a:gd name="T86" fmla="*/ 15 w 27"/>
                <a:gd name="T87" fmla="*/ 1 h 23"/>
                <a:gd name="T88" fmla="*/ 13 w 27"/>
                <a:gd name="T89" fmla="*/ 0 h 23"/>
                <a:gd name="T90" fmla="*/ 9 w 27"/>
                <a:gd name="T9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3">
                  <a:moveTo>
                    <a:pt x="9" y="0"/>
                  </a:moveTo>
                  <a:cubicBezTo>
                    <a:pt x="9" y="0"/>
                    <a:pt x="9" y="0"/>
                    <a:pt x="8" y="0"/>
                  </a:cubicBezTo>
                  <a:cubicBezTo>
                    <a:pt x="8" y="0"/>
                    <a:pt x="8" y="0"/>
                    <a:pt x="8" y="0"/>
                  </a:cubicBezTo>
                  <a:cubicBezTo>
                    <a:pt x="8" y="0"/>
                    <a:pt x="8" y="0"/>
                    <a:pt x="8" y="0"/>
                  </a:cubicBezTo>
                  <a:cubicBezTo>
                    <a:pt x="8" y="0"/>
                    <a:pt x="8" y="0"/>
                    <a:pt x="8" y="0"/>
                  </a:cubicBezTo>
                  <a:cubicBezTo>
                    <a:pt x="7" y="0"/>
                    <a:pt x="7" y="0"/>
                    <a:pt x="6" y="0"/>
                  </a:cubicBezTo>
                  <a:cubicBezTo>
                    <a:pt x="6" y="0"/>
                    <a:pt x="6" y="0"/>
                    <a:pt x="5" y="1"/>
                  </a:cubicBezTo>
                  <a:cubicBezTo>
                    <a:pt x="5" y="1"/>
                    <a:pt x="4" y="1"/>
                    <a:pt x="4" y="1"/>
                  </a:cubicBezTo>
                  <a:cubicBezTo>
                    <a:pt x="4" y="1"/>
                    <a:pt x="3" y="1"/>
                    <a:pt x="3" y="1"/>
                  </a:cubicBezTo>
                  <a:cubicBezTo>
                    <a:pt x="3" y="1"/>
                    <a:pt x="2" y="1"/>
                    <a:pt x="2" y="1"/>
                  </a:cubicBezTo>
                  <a:cubicBezTo>
                    <a:pt x="2" y="1"/>
                    <a:pt x="2" y="1"/>
                    <a:pt x="1" y="1"/>
                  </a:cubicBezTo>
                  <a:cubicBezTo>
                    <a:pt x="1" y="1"/>
                    <a:pt x="1" y="1"/>
                    <a:pt x="1" y="2"/>
                  </a:cubicBezTo>
                  <a:cubicBezTo>
                    <a:pt x="0" y="2"/>
                    <a:pt x="0" y="2"/>
                    <a:pt x="0" y="2"/>
                  </a:cubicBezTo>
                  <a:cubicBezTo>
                    <a:pt x="0" y="2"/>
                    <a:pt x="0" y="2"/>
                    <a:pt x="0" y="2"/>
                  </a:cubicBezTo>
                  <a:cubicBezTo>
                    <a:pt x="0" y="3"/>
                    <a:pt x="0" y="3"/>
                    <a:pt x="0" y="3"/>
                  </a:cubicBezTo>
                  <a:cubicBezTo>
                    <a:pt x="0" y="3"/>
                    <a:pt x="0" y="4"/>
                    <a:pt x="0" y="4"/>
                  </a:cubicBezTo>
                  <a:cubicBezTo>
                    <a:pt x="1" y="4"/>
                    <a:pt x="1" y="4"/>
                    <a:pt x="1" y="4"/>
                  </a:cubicBezTo>
                  <a:cubicBezTo>
                    <a:pt x="1" y="5"/>
                    <a:pt x="1" y="5"/>
                    <a:pt x="1" y="5"/>
                  </a:cubicBezTo>
                  <a:cubicBezTo>
                    <a:pt x="1" y="5"/>
                    <a:pt x="1" y="6"/>
                    <a:pt x="1" y="6"/>
                  </a:cubicBezTo>
                  <a:cubicBezTo>
                    <a:pt x="1" y="6"/>
                    <a:pt x="1" y="6"/>
                    <a:pt x="1" y="7"/>
                  </a:cubicBezTo>
                  <a:cubicBezTo>
                    <a:pt x="1" y="7"/>
                    <a:pt x="1" y="7"/>
                    <a:pt x="1" y="8"/>
                  </a:cubicBezTo>
                  <a:cubicBezTo>
                    <a:pt x="2" y="8"/>
                    <a:pt x="2" y="9"/>
                    <a:pt x="2" y="9"/>
                  </a:cubicBezTo>
                  <a:cubicBezTo>
                    <a:pt x="2" y="9"/>
                    <a:pt x="3" y="9"/>
                    <a:pt x="3" y="9"/>
                  </a:cubicBezTo>
                  <a:cubicBezTo>
                    <a:pt x="3" y="10"/>
                    <a:pt x="4" y="10"/>
                    <a:pt x="4" y="10"/>
                  </a:cubicBezTo>
                  <a:cubicBezTo>
                    <a:pt x="4" y="10"/>
                    <a:pt x="5" y="10"/>
                    <a:pt x="5" y="10"/>
                  </a:cubicBezTo>
                  <a:cubicBezTo>
                    <a:pt x="6" y="10"/>
                    <a:pt x="6" y="10"/>
                    <a:pt x="6" y="10"/>
                  </a:cubicBezTo>
                  <a:cubicBezTo>
                    <a:pt x="6" y="10"/>
                    <a:pt x="6" y="10"/>
                    <a:pt x="6" y="10"/>
                  </a:cubicBezTo>
                  <a:cubicBezTo>
                    <a:pt x="6" y="10"/>
                    <a:pt x="7" y="10"/>
                    <a:pt x="7" y="10"/>
                  </a:cubicBezTo>
                  <a:cubicBezTo>
                    <a:pt x="7" y="10"/>
                    <a:pt x="7" y="10"/>
                    <a:pt x="7" y="10"/>
                  </a:cubicBezTo>
                  <a:cubicBezTo>
                    <a:pt x="7" y="10"/>
                    <a:pt x="8" y="10"/>
                    <a:pt x="8" y="10"/>
                  </a:cubicBezTo>
                  <a:cubicBezTo>
                    <a:pt x="8" y="10"/>
                    <a:pt x="8" y="10"/>
                    <a:pt x="8" y="11"/>
                  </a:cubicBezTo>
                  <a:cubicBezTo>
                    <a:pt x="8" y="11"/>
                    <a:pt x="8" y="11"/>
                    <a:pt x="8" y="11"/>
                  </a:cubicBezTo>
                  <a:cubicBezTo>
                    <a:pt x="9" y="11"/>
                    <a:pt x="9" y="12"/>
                    <a:pt x="9" y="12"/>
                  </a:cubicBezTo>
                  <a:cubicBezTo>
                    <a:pt x="9" y="12"/>
                    <a:pt x="9" y="13"/>
                    <a:pt x="9" y="13"/>
                  </a:cubicBezTo>
                  <a:cubicBezTo>
                    <a:pt x="10" y="13"/>
                    <a:pt x="10" y="13"/>
                    <a:pt x="10" y="13"/>
                  </a:cubicBezTo>
                  <a:cubicBezTo>
                    <a:pt x="10" y="13"/>
                    <a:pt x="11" y="13"/>
                    <a:pt x="11" y="13"/>
                  </a:cubicBezTo>
                  <a:cubicBezTo>
                    <a:pt x="11" y="14"/>
                    <a:pt x="11" y="14"/>
                    <a:pt x="12" y="14"/>
                  </a:cubicBezTo>
                  <a:cubicBezTo>
                    <a:pt x="12" y="14"/>
                    <a:pt x="12" y="14"/>
                    <a:pt x="12" y="14"/>
                  </a:cubicBezTo>
                  <a:cubicBezTo>
                    <a:pt x="12" y="15"/>
                    <a:pt x="12" y="15"/>
                    <a:pt x="12" y="15"/>
                  </a:cubicBezTo>
                  <a:cubicBezTo>
                    <a:pt x="12" y="15"/>
                    <a:pt x="13" y="15"/>
                    <a:pt x="13" y="15"/>
                  </a:cubicBezTo>
                  <a:cubicBezTo>
                    <a:pt x="13" y="15"/>
                    <a:pt x="13" y="15"/>
                    <a:pt x="13" y="15"/>
                  </a:cubicBezTo>
                  <a:cubicBezTo>
                    <a:pt x="13" y="15"/>
                    <a:pt x="13"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6" y="17"/>
                    <a:pt x="16" y="17"/>
                    <a:pt x="16" y="17"/>
                  </a:cubicBezTo>
                  <a:cubicBezTo>
                    <a:pt x="17" y="17"/>
                    <a:pt x="17" y="17"/>
                    <a:pt x="17" y="17"/>
                  </a:cubicBezTo>
                  <a:cubicBezTo>
                    <a:pt x="18" y="17"/>
                    <a:pt x="18" y="17"/>
                    <a:pt x="18" y="17"/>
                  </a:cubicBezTo>
                  <a:cubicBezTo>
                    <a:pt x="18" y="17"/>
                    <a:pt x="18" y="17"/>
                    <a:pt x="18" y="17"/>
                  </a:cubicBezTo>
                  <a:cubicBezTo>
                    <a:pt x="19" y="17"/>
                    <a:pt x="19" y="17"/>
                    <a:pt x="19" y="17"/>
                  </a:cubicBezTo>
                  <a:cubicBezTo>
                    <a:pt x="19" y="17"/>
                    <a:pt x="19" y="18"/>
                    <a:pt x="20" y="18"/>
                  </a:cubicBezTo>
                  <a:cubicBezTo>
                    <a:pt x="20" y="18"/>
                    <a:pt x="20" y="18"/>
                    <a:pt x="20" y="18"/>
                  </a:cubicBezTo>
                  <a:cubicBezTo>
                    <a:pt x="21" y="19"/>
                    <a:pt x="21" y="19"/>
                    <a:pt x="21" y="19"/>
                  </a:cubicBezTo>
                  <a:cubicBezTo>
                    <a:pt x="21" y="19"/>
                    <a:pt x="21" y="19"/>
                    <a:pt x="21" y="20"/>
                  </a:cubicBezTo>
                  <a:cubicBezTo>
                    <a:pt x="22" y="20"/>
                    <a:pt x="22" y="20"/>
                    <a:pt x="22" y="20"/>
                  </a:cubicBezTo>
                  <a:cubicBezTo>
                    <a:pt x="22" y="20"/>
                    <a:pt x="22" y="20"/>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2"/>
                  </a:cubicBezTo>
                  <a:cubicBezTo>
                    <a:pt x="22" y="22"/>
                    <a:pt x="22" y="22"/>
                    <a:pt x="22" y="22"/>
                  </a:cubicBezTo>
                  <a:cubicBezTo>
                    <a:pt x="22" y="22"/>
                    <a:pt x="22" y="22"/>
                    <a:pt x="22" y="23"/>
                  </a:cubicBezTo>
                  <a:cubicBezTo>
                    <a:pt x="23" y="23"/>
                    <a:pt x="23" y="23"/>
                    <a:pt x="23" y="23"/>
                  </a:cubicBezTo>
                  <a:cubicBezTo>
                    <a:pt x="24" y="23"/>
                    <a:pt x="24" y="22"/>
                    <a:pt x="24" y="22"/>
                  </a:cubicBezTo>
                  <a:cubicBezTo>
                    <a:pt x="25" y="22"/>
                    <a:pt x="25" y="22"/>
                    <a:pt x="25" y="22"/>
                  </a:cubicBezTo>
                  <a:cubicBezTo>
                    <a:pt x="26" y="22"/>
                    <a:pt x="26" y="22"/>
                    <a:pt x="27" y="22"/>
                  </a:cubicBezTo>
                  <a:cubicBezTo>
                    <a:pt x="26" y="22"/>
                    <a:pt x="26" y="22"/>
                    <a:pt x="26" y="21"/>
                  </a:cubicBezTo>
                  <a:cubicBezTo>
                    <a:pt x="26" y="21"/>
                    <a:pt x="26" y="21"/>
                    <a:pt x="26" y="21"/>
                  </a:cubicBezTo>
                  <a:cubicBezTo>
                    <a:pt x="26" y="21"/>
                    <a:pt x="26" y="21"/>
                    <a:pt x="26" y="21"/>
                  </a:cubicBezTo>
                  <a:cubicBezTo>
                    <a:pt x="26" y="21"/>
                    <a:pt x="26" y="21"/>
                    <a:pt x="26" y="20"/>
                  </a:cubicBezTo>
                  <a:cubicBezTo>
                    <a:pt x="26" y="20"/>
                    <a:pt x="26" y="20"/>
                    <a:pt x="26" y="20"/>
                  </a:cubicBezTo>
                  <a:cubicBezTo>
                    <a:pt x="25" y="20"/>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7"/>
                  </a:cubicBezTo>
                  <a:cubicBezTo>
                    <a:pt x="25" y="17"/>
                    <a:pt x="25" y="17"/>
                    <a:pt x="24" y="17"/>
                  </a:cubicBezTo>
                  <a:cubicBezTo>
                    <a:pt x="24" y="17"/>
                    <a:pt x="24" y="16"/>
                    <a:pt x="24" y="16"/>
                  </a:cubicBezTo>
                  <a:cubicBezTo>
                    <a:pt x="23" y="16"/>
                    <a:pt x="23" y="16"/>
                    <a:pt x="23" y="16"/>
                  </a:cubicBezTo>
                  <a:cubicBezTo>
                    <a:pt x="22" y="15"/>
                    <a:pt x="22" y="15"/>
                    <a:pt x="22" y="15"/>
                  </a:cubicBezTo>
                  <a:cubicBezTo>
                    <a:pt x="21" y="14"/>
                    <a:pt x="21" y="14"/>
                    <a:pt x="21" y="14"/>
                  </a:cubicBezTo>
                  <a:cubicBezTo>
                    <a:pt x="20" y="14"/>
                    <a:pt x="20" y="13"/>
                    <a:pt x="20" y="13"/>
                  </a:cubicBezTo>
                  <a:cubicBezTo>
                    <a:pt x="20" y="13"/>
                    <a:pt x="20" y="12"/>
                    <a:pt x="20" y="12"/>
                  </a:cubicBezTo>
                  <a:cubicBezTo>
                    <a:pt x="20" y="12"/>
                    <a:pt x="20" y="11"/>
                    <a:pt x="20" y="11"/>
                  </a:cubicBezTo>
                  <a:cubicBezTo>
                    <a:pt x="20" y="11"/>
                    <a:pt x="19" y="10"/>
                    <a:pt x="19" y="10"/>
                  </a:cubicBezTo>
                  <a:cubicBezTo>
                    <a:pt x="19" y="10"/>
                    <a:pt x="19" y="10"/>
                    <a:pt x="19" y="9"/>
                  </a:cubicBezTo>
                  <a:cubicBezTo>
                    <a:pt x="19" y="9"/>
                    <a:pt x="18" y="9"/>
                    <a:pt x="18" y="9"/>
                  </a:cubicBezTo>
                  <a:cubicBezTo>
                    <a:pt x="18" y="8"/>
                    <a:pt x="18" y="8"/>
                    <a:pt x="18" y="8"/>
                  </a:cubicBezTo>
                  <a:cubicBezTo>
                    <a:pt x="17" y="8"/>
                    <a:pt x="17" y="7"/>
                    <a:pt x="17" y="7"/>
                  </a:cubicBezTo>
                  <a:cubicBezTo>
                    <a:pt x="17" y="7"/>
                    <a:pt x="17" y="7"/>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1"/>
                    <a:pt x="15" y="1"/>
                  </a:cubicBezTo>
                  <a:cubicBezTo>
                    <a:pt x="15" y="1"/>
                    <a:pt x="15" y="1"/>
                    <a:pt x="15" y="1"/>
                  </a:cubicBezTo>
                  <a:cubicBezTo>
                    <a:pt x="15" y="1"/>
                    <a:pt x="15" y="1"/>
                    <a:pt x="15" y="1"/>
                  </a:cubicBezTo>
                  <a:cubicBezTo>
                    <a:pt x="14" y="1"/>
                    <a:pt x="13" y="1"/>
                    <a:pt x="13" y="0"/>
                  </a:cubicBezTo>
                  <a:cubicBezTo>
                    <a:pt x="12" y="0"/>
                    <a:pt x="12" y="0"/>
                    <a:pt x="11" y="0"/>
                  </a:cubicBezTo>
                  <a:cubicBezTo>
                    <a:pt x="11"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4" name="Freeform 343">
              <a:extLst>
                <a:ext uri="{FF2B5EF4-FFF2-40B4-BE49-F238E27FC236}">
                  <a16:creationId xmlns:a16="http://schemas.microsoft.com/office/drawing/2014/main" id="{00904FD1-3853-3549-8F5F-1947E2D06E77}"/>
                </a:ext>
              </a:extLst>
            </p:cNvPr>
            <p:cNvSpPr>
              <a:spLocks noEditPoints="1"/>
            </p:cNvSpPr>
            <p:nvPr/>
          </p:nvSpPr>
          <p:spPr bwMode="auto">
            <a:xfrm>
              <a:off x="6515100" y="1344613"/>
              <a:ext cx="50800" cy="41275"/>
            </a:xfrm>
            <a:custGeom>
              <a:avLst/>
              <a:gdLst>
                <a:gd name="T0" fmla="*/ 24 w 30"/>
                <a:gd name="T1" fmla="*/ 25 h 25"/>
                <a:gd name="T2" fmla="*/ 30 w 30"/>
                <a:gd name="T3" fmla="*/ 23 h 25"/>
                <a:gd name="T4" fmla="*/ 26 w 30"/>
                <a:gd name="T5" fmla="*/ 23 h 25"/>
                <a:gd name="T6" fmla="*/ 24 w 30"/>
                <a:gd name="T7" fmla="*/ 24 h 25"/>
                <a:gd name="T8" fmla="*/ 24 w 30"/>
                <a:gd name="T9" fmla="*/ 25 h 25"/>
                <a:gd name="T10" fmla="*/ 25 w 30"/>
                <a:gd name="T11" fmla="*/ 25 h 25"/>
                <a:gd name="T12" fmla="*/ 26 w 30"/>
                <a:gd name="T13" fmla="*/ 25 h 25"/>
                <a:gd name="T14" fmla="*/ 29 w 30"/>
                <a:gd name="T15" fmla="*/ 23 h 25"/>
                <a:gd name="T16" fmla="*/ 24 w 30"/>
                <a:gd name="T17" fmla="*/ 22 h 25"/>
                <a:gd name="T18" fmla="*/ 22 w 30"/>
                <a:gd name="T19" fmla="*/ 19 h 25"/>
                <a:gd name="T20" fmla="*/ 23 w 30"/>
                <a:gd name="T21" fmla="*/ 21 h 25"/>
                <a:gd name="T22" fmla="*/ 28 w 30"/>
                <a:gd name="T23" fmla="*/ 21 h 25"/>
                <a:gd name="T24" fmla="*/ 16 w 30"/>
                <a:gd name="T25" fmla="*/ 17 h 25"/>
                <a:gd name="T26" fmla="*/ 17 w 30"/>
                <a:gd name="T27" fmla="*/ 17 h 25"/>
                <a:gd name="T28" fmla="*/ 16 w 30"/>
                <a:gd name="T29" fmla="*/ 17 h 25"/>
                <a:gd name="T30" fmla="*/ 19 w 30"/>
                <a:gd name="T31" fmla="*/ 7 h 25"/>
                <a:gd name="T32" fmla="*/ 21 w 30"/>
                <a:gd name="T33" fmla="*/ 11 h 25"/>
                <a:gd name="T34" fmla="*/ 25 w 30"/>
                <a:gd name="T35" fmla="*/ 17 h 25"/>
                <a:gd name="T36" fmla="*/ 27 w 30"/>
                <a:gd name="T37" fmla="*/ 19 h 25"/>
                <a:gd name="T38" fmla="*/ 27 w 30"/>
                <a:gd name="T39" fmla="*/ 19 h 25"/>
                <a:gd name="T40" fmla="*/ 23 w 30"/>
                <a:gd name="T41" fmla="*/ 15 h 25"/>
                <a:gd name="T42" fmla="*/ 20 w 30"/>
                <a:gd name="T43" fmla="*/ 10 h 25"/>
                <a:gd name="T44" fmla="*/ 10 w 30"/>
                <a:gd name="T45" fmla="*/ 0 h 25"/>
                <a:gd name="T46" fmla="*/ 6 w 30"/>
                <a:gd name="T47" fmla="*/ 1 h 25"/>
                <a:gd name="T48" fmla="*/ 2 w 30"/>
                <a:gd name="T49" fmla="*/ 2 h 25"/>
                <a:gd name="T50" fmla="*/ 1 w 30"/>
                <a:gd name="T51" fmla="*/ 2 h 25"/>
                <a:gd name="T52" fmla="*/ 1 w 30"/>
                <a:gd name="T53" fmla="*/ 4 h 25"/>
                <a:gd name="T54" fmla="*/ 2 w 30"/>
                <a:gd name="T55" fmla="*/ 9 h 25"/>
                <a:gd name="T56" fmla="*/ 8 w 30"/>
                <a:gd name="T57" fmla="*/ 12 h 25"/>
                <a:gd name="T58" fmla="*/ 10 w 30"/>
                <a:gd name="T59" fmla="*/ 13 h 25"/>
                <a:gd name="T60" fmla="*/ 11 w 30"/>
                <a:gd name="T61" fmla="*/ 15 h 25"/>
                <a:gd name="T62" fmla="*/ 12 w 30"/>
                <a:gd name="T63" fmla="*/ 15 h 25"/>
                <a:gd name="T64" fmla="*/ 12 w 30"/>
                <a:gd name="T65" fmla="*/ 15 h 25"/>
                <a:gd name="T66" fmla="*/ 12 w 30"/>
                <a:gd name="T67" fmla="*/ 15 h 25"/>
                <a:gd name="T68" fmla="*/ 12 w 30"/>
                <a:gd name="T69" fmla="*/ 15 h 25"/>
                <a:gd name="T70" fmla="*/ 13 w 30"/>
                <a:gd name="T71" fmla="*/ 15 h 25"/>
                <a:gd name="T72" fmla="*/ 13 w 30"/>
                <a:gd name="T73" fmla="*/ 15 h 25"/>
                <a:gd name="T74" fmla="*/ 13 w 30"/>
                <a:gd name="T75" fmla="*/ 16 h 25"/>
                <a:gd name="T76" fmla="*/ 13 w 30"/>
                <a:gd name="T77" fmla="*/ 16 h 25"/>
                <a:gd name="T78" fmla="*/ 13 w 30"/>
                <a:gd name="T79" fmla="*/ 17 h 25"/>
                <a:gd name="T80" fmla="*/ 13 w 30"/>
                <a:gd name="T81" fmla="*/ 16 h 25"/>
                <a:gd name="T82" fmla="*/ 14 w 30"/>
                <a:gd name="T83" fmla="*/ 15 h 25"/>
                <a:gd name="T84" fmla="*/ 10 w 30"/>
                <a:gd name="T85" fmla="*/ 12 h 25"/>
                <a:gd name="T86" fmla="*/ 8 w 30"/>
                <a:gd name="T87" fmla="*/ 11 h 25"/>
                <a:gd name="T88" fmla="*/ 3 w 30"/>
                <a:gd name="T89" fmla="*/ 8 h 25"/>
                <a:gd name="T90" fmla="*/ 2 w 30"/>
                <a:gd name="T91" fmla="*/ 3 h 25"/>
                <a:gd name="T92" fmla="*/ 6 w 30"/>
                <a:gd name="T93" fmla="*/ 2 h 25"/>
                <a:gd name="T94" fmla="*/ 10 w 30"/>
                <a:gd name="T95" fmla="*/ 1 h 25"/>
                <a:gd name="T96" fmla="*/ 16 w 30"/>
                <a:gd name="T97" fmla="*/ 2 h 25"/>
                <a:gd name="T98" fmla="*/ 16 w 30"/>
                <a:gd name="T99" fmla="*/ 1 h 25"/>
                <a:gd name="T100" fmla="*/ 14 w 30"/>
                <a:gd name="T101" fmla="*/ 0 h 25"/>
                <a:gd name="T102" fmla="*/ 12 w 30"/>
                <a:gd name="T103" fmla="*/ 0 h 25"/>
                <a:gd name="T104" fmla="*/ 11 w 30"/>
                <a:gd name="T10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5">
                  <a:moveTo>
                    <a:pt x="23" y="25"/>
                  </a:move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3" y="25"/>
                    <a:pt x="23" y="25"/>
                  </a:cubicBezTo>
                  <a:cubicBezTo>
                    <a:pt x="23" y="25"/>
                    <a:pt x="23" y="25"/>
                    <a:pt x="23" y="25"/>
                  </a:cubicBezTo>
                  <a:moveTo>
                    <a:pt x="30" y="23"/>
                  </a:moveTo>
                  <a:cubicBezTo>
                    <a:pt x="30" y="23"/>
                    <a:pt x="30" y="23"/>
                    <a:pt x="30" y="23"/>
                  </a:cubicBezTo>
                  <a:cubicBezTo>
                    <a:pt x="30" y="23"/>
                    <a:pt x="30" y="23"/>
                    <a:pt x="30" y="23"/>
                  </a:cubicBezTo>
                  <a:cubicBezTo>
                    <a:pt x="30" y="23"/>
                    <a:pt x="30" y="23"/>
                    <a:pt x="30" y="23"/>
                  </a:cubicBezTo>
                  <a:cubicBezTo>
                    <a:pt x="30" y="23"/>
                    <a:pt x="29" y="23"/>
                    <a:pt x="29" y="24"/>
                  </a:cubicBezTo>
                  <a:cubicBezTo>
                    <a:pt x="30" y="23"/>
                    <a:pt x="30" y="23"/>
                    <a:pt x="30" y="23"/>
                  </a:cubicBezTo>
                  <a:cubicBezTo>
                    <a:pt x="30" y="23"/>
                    <a:pt x="30" y="23"/>
                    <a:pt x="30" y="23"/>
                  </a:cubicBezTo>
                  <a:moveTo>
                    <a:pt x="29" y="23"/>
                  </a:moveTo>
                  <a:cubicBezTo>
                    <a:pt x="28" y="23"/>
                    <a:pt x="28" y="23"/>
                    <a:pt x="27" y="23"/>
                  </a:cubicBezTo>
                  <a:cubicBezTo>
                    <a:pt x="27" y="23"/>
                    <a:pt x="27" y="23"/>
                    <a:pt x="26" y="23"/>
                  </a:cubicBezTo>
                  <a:cubicBezTo>
                    <a:pt x="26" y="23"/>
                    <a:pt x="26" y="24"/>
                    <a:pt x="25" y="24"/>
                  </a:cubicBezTo>
                  <a:cubicBezTo>
                    <a:pt x="25" y="24"/>
                    <a:pt x="25"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6" y="25"/>
                    <a:pt x="26" y="25"/>
                  </a:cubicBezTo>
                  <a:cubicBezTo>
                    <a:pt x="26" y="24"/>
                    <a:pt x="27" y="24"/>
                    <a:pt x="27" y="24"/>
                  </a:cubicBezTo>
                  <a:cubicBezTo>
                    <a:pt x="27" y="24"/>
                    <a:pt x="28" y="24"/>
                    <a:pt x="28" y="24"/>
                  </a:cubicBezTo>
                  <a:cubicBezTo>
                    <a:pt x="28"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moveTo>
                    <a:pt x="24" y="22"/>
                  </a:move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moveTo>
                    <a:pt x="22" y="19"/>
                  </a:moveTo>
                  <a:cubicBezTo>
                    <a:pt x="23" y="20"/>
                    <a:pt x="23" y="20"/>
                    <a:pt x="23" y="20"/>
                  </a:cubicBezTo>
                  <a:cubicBezTo>
                    <a:pt x="23" y="20"/>
                    <a:pt x="23" y="20"/>
                    <a:pt x="23" y="21"/>
                  </a:cubicBezTo>
                  <a:cubicBezTo>
                    <a:pt x="23" y="21"/>
                    <a:pt x="24" y="21"/>
                    <a:pt x="24" y="21"/>
                  </a:cubicBezTo>
                  <a:cubicBezTo>
                    <a:pt x="24" y="21"/>
                    <a:pt x="24" y="21"/>
                    <a:pt x="24" y="22"/>
                  </a:cubicBezTo>
                  <a:cubicBezTo>
                    <a:pt x="24" y="21"/>
                    <a:pt x="24" y="21"/>
                    <a:pt x="24" y="21"/>
                  </a:cubicBezTo>
                  <a:cubicBezTo>
                    <a:pt x="24" y="21"/>
                    <a:pt x="24" y="21"/>
                    <a:pt x="23" y="21"/>
                  </a:cubicBezTo>
                  <a:cubicBezTo>
                    <a:pt x="23" y="20"/>
                    <a:pt x="23" y="20"/>
                    <a:pt x="23" y="20"/>
                  </a:cubicBezTo>
                  <a:cubicBezTo>
                    <a:pt x="23" y="20"/>
                    <a:pt x="23" y="20"/>
                    <a:pt x="22" y="19"/>
                  </a:cubicBezTo>
                  <a:moveTo>
                    <a:pt x="27" y="19"/>
                  </a:moveTo>
                  <a:cubicBezTo>
                    <a:pt x="27" y="19"/>
                    <a:pt x="27" y="19"/>
                    <a:pt x="27" y="20"/>
                  </a:cubicBezTo>
                  <a:cubicBezTo>
                    <a:pt x="27" y="20"/>
                    <a:pt x="27" y="20"/>
                    <a:pt x="27" y="20"/>
                  </a:cubicBezTo>
                  <a:cubicBezTo>
                    <a:pt x="27" y="20"/>
                    <a:pt x="27" y="21"/>
                    <a:pt x="28" y="21"/>
                  </a:cubicBezTo>
                  <a:cubicBezTo>
                    <a:pt x="28" y="21"/>
                    <a:pt x="28" y="21"/>
                    <a:pt x="28" y="21"/>
                  </a:cubicBezTo>
                  <a:cubicBezTo>
                    <a:pt x="28" y="21"/>
                    <a:pt x="28" y="21"/>
                    <a:pt x="28" y="21"/>
                  </a:cubicBezTo>
                  <a:cubicBezTo>
                    <a:pt x="27" y="21"/>
                    <a:pt x="27" y="20"/>
                    <a:pt x="27" y="20"/>
                  </a:cubicBezTo>
                  <a:cubicBezTo>
                    <a:pt x="27" y="20"/>
                    <a:pt x="27" y="20"/>
                    <a:pt x="27" y="20"/>
                  </a:cubicBezTo>
                  <a:cubicBezTo>
                    <a:pt x="27" y="19"/>
                    <a:pt x="27" y="19"/>
                    <a:pt x="27" y="19"/>
                  </a:cubicBezTo>
                  <a:moveTo>
                    <a:pt x="16" y="17"/>
                  </a:move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6" y="17"/>
                    <a:pt x="16" y="17"/>
                  </a:cubicBezTo>
                  <a:moveTo>
                    <a:pt x="16" y="17"/>
                  </a:move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moveTo>
                    <a:pt x="19" y="7"/>
                  </a:moveTo>
                  <a:cubicBezTo>
                    <a:pt x="19" y="7"/>
                    <a:pt x="19" y="7"/>
                    <a:pt x="19" y="7"/>
                  </a:cubicBezTo>
                  <a:cubicBezTo>
                    <a:pt x="19" y="8"/>
                    <a:pt x="19" y="8"/>
                    <a:pt x="19" y="8"/>
                  </a:cubicBezTo>
                  <a:cubicBezTo>
                    <a:pt x="19" y="8"/>
                    <a:pt x="19" y="9"/>
                    <a:pt x="20" y="9"/>
                  </a:cubicBezTo>
                  <a:cubicBezTo>
                    <a:pt x="20" y="9"/>
                    <a:pt x="20" y="9"/>
                    <a:pt x="20" y="10"/>
                  </a:cubicBezTo>
                  <a:cubicBezTo>
                    <a:pt x="20" y="10"/>
                    <a:pt x="21" y="10"/>
                    <a:pt x="21" y="10"/>
                  </a:cubicBezTo>
                  <a:cubicBezTo>
                    <a:pt x="21" y="11"/>
                    <a:pt x="21" y="11"/>
                    <a:pt x="21" y="11"/>
                  </a:cubicBezTo>
                  <a:cubicBezTo>
                    <a:pt x="21" y="11"/>
                    <a:pt x="22" y="12"/>
                    <a:pt x="22" y="12"/>
                  </a:cubicBezTo>
                  <a:cubicBezTo>
                    <a:pt x="22" y="12"/>
                    <a:pt x="22" y="13"/>
                    <a:pt x="22" y="13"/>
                  </a:cubicBezTo>
                  <a:cubicBezTo>
                    <a:pt x="22" y="13"/>
                    <a:pt x="22" y="14"/>
                    <a:pt x="22" y="14"/>
                  </a:cubicBezTo>
                  <a:cubicBezTo>
                    <a:pt x="22" y="14"/>
                    <a:pt x="22" y="15"/>
                    <a:pt x="23" y="15"/>
                  </a:cubicBezTo>
                  <a:cubicBezTo>
                    <a:pt x="23" y="15"/>
                    <a:pt x="23" y="15"/>
                    <a:pt x="24" y="16"/>
                  </a:cubicBezTo>
                  <a:cubicBezTo>
                    <a:pt x="24" y="16"/>
                    <a:pt x="24" y="16"/>
                    <a:pt x="25" y="17"/>
                  </a:cubicBezTo>
                  <a:cubicBezTo>
                    <a:pt x="25" y="17"/>
                    <a:pt x="25" y="17"/>
                    <a:pt x="26" y="17"/>
                  </a:cubicBezTo>
                  <a:cubicBezTo>
                    <a:pt x="26" y="17"/>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8"/>
                  </a:cubicBezTo>
                  <a:cubicBezTo>
                    <a:pt x="27" y="18"/>
                    <a:pt x="27" y="18"/>
                    <a:pt x="26" y="18"/>
                  </a:cubicBezTo>
                  <a:cubicBezTo>
                    <a:pt x="26" y="18"/>
                    <a:pt x="26" y="17"/>
                    <a:pt x="26" y="17"/>
                  </a:cubicBezTo>
                  <a:cubicBezTo>
                    <a:pt x="25" y="17"/>
                    <a:pt x="25" y="17"/>
                    <a:pt x="25" y="17"/>
                  </a:cubicBezTo>
                  <a:cubicBezTo>
                    <a:pt x="24" y="16"/>
                    <a:pt x="24" y="16"/>
                    <a:pt x="24" y="16"/>
                  </a:cubicBezTo>
                  <a:cubicBezTo>
                    <a:pt x="23" y="15"/>
                    <a:pt x="23" y="15"/>
                    <a:pt x="23" y="15"/>
                  </a:cubicBezTo>
                  <a:cubicBezTo>
                    <a:pt x="22" y="15"/>
                    <a:pt x="22" y="14"/>
                    <a:pt x="22" y="14"/>
                  </a:cubicBezTo>
                  <a:cubicBezTo>
                    <a:pt x="22" y="14"/>
                    <a:pt x="22" y="13"/>
                    <a:pt x="22" y="13"/>
                  </a:cubicBezTo>
                  <a:cubicBezTo>
                    <a:pt x="22" y="13"/>
                    <a:pt x="22" y="12"/>
                    <a:pt x="22" y="12"/>
                  </a:cubicBezTo>
                  <a:cubicBezTo>
                    <a:pt x="22" y="12"/>
                    <a:pt x="21" y="11"/>
                    <a:pt x="21" y="11"/>
                  </a:cubicBezTo>
                  <a:cubicBezTo>
                    <a:pt x="21" y="11"/>
                    <a:pt x="21" y="11"/>
                    <a:pt x="21" y="10"/>
                  </a:cubicBezTo>
                  <a:cubicBezTo>
                    <a:pt x="21" y="10"/>
                    <a:pt x="20" y="10"/>
                    <a:pt x="20" y="10"/>
                  </a:cubicBezTo>
                  <a:cubicBezTo>
                    <a:pt x="20" y="9"/>
                    <a:pt x="20" y="9"/>
                    <a:pt x="20" y="9"/>
                  </a:cubicBezTo>
                  <a:cubicBezTo>
                    <a:pt x="19" y="9"/>
                    <a:pt x="19" y="8"/>
                    <a:pt x="19" y="8"/>
                  </a:cubicBezTo>
                  <a:cubicBezTo>
                    <a:pt x="19" y="8"/>
                    <a:pt x="19" y="8"/>
                    <a:pt x="19" y="7"/>
                  </a:cubicBezTo>
                  <a:cubicBezTo>
                    <a:pt x="19" y="7"/>
                    <a:pt x="19" y="7"/>
                    <a:pt x="19" y="7"/>
                  </a:cubicBezTo>
                  <a:moveTo>
                    <a:pt x="11" y="0"/>
                  </a:moveTo>
                  <a:cubicBezTo>
                    <a:pt x="11" y="0"/>
                    <a:pt x="11" y="0"/>
                    <a:pt x="10" y="0"/>
                  </a:cubicBezTo>
                  <a:cubicBezTo>
                    <a:pt x="10" y="0"/>
                    <a:pt x="10" y="0"/>
                    <a:pt x="10" y="0"/>
                  </a:cubicBezTo>
                  <a:cubicBezTo>
                    <a:pt x="10" y="0"/>
                    <a:pt x="10" y="0"/>
                    <a:pt x="10" y="0"/>
                  </a:cubicBezTo>
                  <a:cubicBezTo>
                    <a:pt x="10" y="0"/>
                    <a:pt x="10" y="0"/>
                    <a:pt x="9" y="0"/>
                  </a:cubicBezTo>
                  <a:cubicBezTo>
                    <a:pt x="9" y="0"/>
                    <a:pt x="9" y="0"/>
                    <a:pt x="8" y="0"/>
                  </a:cubicBezTo>
                  <a:cubicBezTo>
                    <a:pt x="8" y="0"/>
                    <a:pt x="7" y="0"/>
                    <a:pt x="7" y="1"/>
                  </a:cubicBezTo>
                  <a:cubicBezTo>
                    <a:pt x="7" y="1"/>
                    <a:pt x="6" y="1"/>
                    <a:pt x="6" y="1"/>
                  </a:cubicBezTo>
                  <a:cubicBezTo>
                    <a:pt x="5" y="1"/>
                    <a:pt x="5" y="1"/>
                    <a:pt x="5" y="1"/>
                  </a:cubicBezTo>
                  <a:cubicBezTo>
                    <a:pt x="5" y="1"/>
                    <a:pt x="4" y="1"/>
                    <a:pt x="4" y="1"/>
                  </a:cubicBezTo>
                  <a:cubicBezTo>
                    <a:pt x="4" y="1"/>
                    <a:pt x="4" y="1"/>
                    <a:pt x="3" y="1"/>
                  </a:cubicBezTo>
                  <a:cubicBezTo>
                    <a:pt x="3" y="1"/>
                    <a:pt x="3" y="1"/>
                    <a:pt x="3"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3"/>
                    <a:pt x="1" y="3"/>
                    <a:pt x="1" y="3"/>
                  </a:cubicBezTo>
                  <a:cubicBezTo>
                    <a:pt x="1" y="3"/>
                    <a:pt x="1" y="3"/>
                    <a:pt x="1" y="3"/>
                  </a:cubicBezTo>
                  <a:cubicBezTo>
                    <a:pt x="1" y="4"/>
                    <a:pt x="1" y="4"/>
                    <a:pt x="1" y="4"/>
                  </a:cubicBezTo>
                  <a:cubicBezTo>
                    <a:pt x="1" y="4"/>
                    <a:pt x="1" y="5"/>
                    <a:pt x="1" y="5"/>
                  </a:cubicBezTo>
                  <a:cubicBezTo>
                    <a:pt x="2" y="5"/>
                    <a:pt x="2" y="5"/>
                    <a:pt x="2" y="5"/>
                  </a:cubicBezTo>
                  <a:cubicBezTo>
                    <a:pt x="2" y="6"/>
                    <a:pt x="2" y="6"/>
                    <a:pt x="2" y="6"/>
                  </a:cubicBezTo>
                  <a:cubicBezTo>
                    <a:pt x="2" y="6"/>
                    <a:pt x="2" y="7"/>
                    <a:pt x="2" y="7"/>
                  </a:cubicBezTo>
                  <a:cubicBezTo>
                    <a:pt x="2" y="7"/>
                    <a:pt x="2" y="8"/>
                    <a:pt x="2" y="8"/>
                  </a:cubicBezTo>
                  <a:cubicBezTo>
                    <a:pt x="2" y="8"/>
                    <a:pt x="2" y="9"/>
                    <a:pt x="2" y="9"/>
                  </a:cubicBezTo>
                  <a:cubicBezTo>
                    <a:pt x="3" y="10"/>
                    <a:pt x="3" y="10"/>
                    <a:pt x="3" y="10"/>
                  </a:cubicBezTo>
                  <a:cubicBezTo>
                    <a:pt x="4" y="11"/>
                    <a:pt x="4" y="11"/>
                    <a:pt x="4" y="11"/>
                  </a:cubicBezTo>
                  <a:cubicBezTo>
                    <a:pt x="5" y="11"/>
                    <a:pt x="5" y="12"/>
                    <a:pt x="6" y="12"/>
                  </a:cubicBezTo>
                  <a:cubicBezTo>
                    <a:pt x="6" y="12"/>
                    <a:pt x="7" y="12"/>
                    <a:pt x="7" y="12"/>
                  </a:cubicBezTo>
                  <a:cubicBezTo>
                    <a:pt x="8" y="12"/>
                    <a:pt x="8" y="12"/>
                    <a:pt x="8" y="12"/>
                  </a:cubicBezTo>
                  <a:cubicBezTo>
                    <a:pt x="8" y="12"/>
                    <a:pt x="8" y="12"/>
                    <a:pt x="8" y="12"/>
                  </a:cubicBezTo>
                  <a:cubicBezTo>
                    <a:pt x="8" y="12"/>
                    <a:pt x="8" y="12"/>
                    <a:pt x="9" y="12"/>
                  </a:cubicBezTo>
                  <a:cubicBezTo>
                    <a:pt x="9" y="12"/>
                    <a:pt x="9" y="12"/>
                    <a:pt x="9" y="12"/>
                  </a:cubicBezTo>
                  <a:cubicBezTo>
                    <a:pt x="9" y="12"/>
                    <a:pt x="9" y="12"/>
                    <a:pt x="9" y="12"/>
                  </a:cubicBezTo>
                  <a:cubicBezTo>
                    <a:pt x="9" y="12"/>
                    <a:pt x="9" y="12"/>
                    <a:pt x="9" y="12"/>
                  </a:cubicBezTo>
                  <a:cubicBezTo>
                    <a:pt x="9" y="12"/>
                    <a:pt x="9" y="12"/>
                    <a:pt x="9" y="13"/>
                  </a:cubicBezTo>
                  <a:cubicBezTo>
                    <a:pt x="10" y="13"/>
                    <a:pt x="10" y="13"/>
                    <a:pt x="10" y="13"/>
                  </a:cubicBezTo>
                  <a:cubicBezTo>
                    <a:pt x="10" y="13"/>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7"/>
                    <a:pt x="13" y="17"/>
                  </a:cubicBezTo>
                  <a:cubicBezTo>
                    <a:pt x="13" y="17"/>
                    <a:pt x="13" y="17"/>
                    <a:pt x="13"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5"/>
                  </a:cubicBezTo>
                  <a:cubicBezTo>
                    <a:pt x="14" y="15"/>
                    <a:pt x="14" y="15"/>
                    <a:pt x="14" y="15"/>
                  </a:cubicBezTo>
                  <a:cubicBezTo>
                    <a:pt x="13" y="15"/>
                    <a:pt x="13" y="15"/>
                    <a:pt x="13" y="14"/>
                  </a:cubicBezTo>
                  <a:cubicBezTo>
                    <a:pt x="13" y="14"/>
                    <a:pt x="12" y="14"/>
                    <a:pt x="12" y="14"/>
                  </a:cubicBezTo>
                  <a:cubicBezTo>
                    <a:pt x="11" y="14"/>
                    <a:pt x="11" y="14"/>
                    <a:pt x="11" y="14"/>
                  </a:cubicBezTo>
                  <a:cubicBezTo>
                    <a:pt x="11" y="14"/>
                    <a:pt x="11" y="13"/>
                    <a:pt x="11" y="13"/>
                  </a:cubicBezTo>
                  <a:cubicBezTo>
                    <a:pt x="11" y="13"/>
                    <a:pt x="11" y="12"/>
                    <a:pt x="10" y="12"/>
                  </a:cubicBezTo>
                  <a:cubicBezTo>
                    <a:pt x="10" y="12"/>
                    <a:pt x="10" y="12"/>
                    <a:pt x="10" y="12"/>
                  </a:cubicBezTo>
                  <a:cubicBezTo>
                    <a:pt x="10" y="11"/>
                    <a:pt x="10" y="11"/>
                    <a:pt x="10" y="11"/>
                  </a:cubicBezTo>
                  <a:cubicBezTo>
                    <a:pt x="10" y="11"/>
                    <a:pt x="9" y="11"/>
                    <a:pt x="9" y="11"/>
                  </a:cubicBezTo>
                  <a:cubicBezTo>
                    <a:pt x="9" y="11"/>
                    <a:pt x="9" y="11"/>
                    <a:pt x="9" y="11"/>
                  </a:cubicBezTo>
                  <a:cubicBezTo>
                    <a:pt x="9" y="11"/>
                    <a:pt x="8" y="11"/>
                    <a:pt x="8" y="11"/>
                  </a:cubicBezTo>
                  <a:cubicBezTo>
                    <a:pt x="8" y="11"/>
                    <a:pt x="8" y="11"/>
                    <a:pt x="8" y="11"/>
                  </a:cubicBezTo>
                  <a:cubicBezTo>
                    <a:pt x="7" y="11"/>
                    <a:pt x="7" y="11"/>
                    <a:pt x="7" y="11"/>
                  </a:cubicBezTo>
                  <a:cubicBezTo>
                    <a:pt x="7" y="11"/>
                    <a:pt x="6" y="11"/>
                    <a:pt x="6" y="11"/>
                  </a:cubicBezTo>
                  <a:cubicBezTo>
                    <a:pt x="6" y="11"/>
                    <a:pt x="5" y="11"/>
                    <a:pt x="5" y="10"/>
                  </a:cubicBezTo>
                  <a:cubicBezTo>
                    <a:pt x="5" y="10"/>
                    <a:pt x="4" y="10"/>
                    <a:pt x="4" y="10"/>
                  </a:cubicBezTo>
                  <a:cubicBezTo>
                    <a:pt x="4" y="10"/>
                    <a:pt x="4" y="9"/>
                    <a:pt x="3" y="9"/>
                  </a:cubicBezTo>
                  <a:cubicBezTo>
                    <a:pt x="3" y="8"/>
                    <a:pt x="3" y="8"/>
                    <a:pt x="3" y="8"/>
                  </a:cubicBezTo>
                  <a:cubicBezTo>
                    <a:pt x="3" y="7"/>
                    <a:pt x="3" y="7"/>
                    <a:pt x="3" y="7"/>
                  </a:cubicBezTo>
                  <a:cubicBezTo>
                    <a:pt x="3" y="7"/>
                    <a:pt x="3" y="6"/>
                    <a:pt x="3" y="6"/>
                  </a:cubicBezTo>
                  <a:cubicBezTo>
                    <a:pt x="3" y="6"/>
                    <a:pt x="3" y="6"/>
                    <a:pt x="3" y="5"/>
                  </a:cubicBezTo>
                  <a:cubicBezTo>
                    <a:pt x="3" y="5"/>
                    <a:pt x="3" y="5"/>
                    <a:pt x="2" y="5"/>
                  </a:cubicBezTo>
                  <a:cubicBezTo>
                    <a:pt x="2" y="5"/>
                    <a:pt x="2" y="4"/>
                    <a:pt x="2" y="4"/>
                  </a:cubicBezTo>
                  <a:cubicBezTo>
                    <a:pt x="2" y="4"/>
                    <a:pt x="2" y="4"/>
                    <a:pt x="2" y="3"/>
                  </a:cubicBezTo>
                  <a:cubicBezTo>
                    <a:pt x="2" y="3"/>
                    <a:pt x="2" y="3"/>
                    <a:pt x="2" y="3"/>
                  </a:cubicBezTo>
                  <a:cubicBezTo>
                    <a:pt x="2" y="3"/>
                    <a:pt x="2" y="3"/>
                    <a:pt x="3" y="3"/>
                  </a:cubicBezTo>
                  <a:cubicBezTo>
                    <a:pt x="3" y="2"/>
                    <a:pt x="3" y="2"/>
                    <a:pt x="3" y="2"/>
                  </a:cubicBezTo>
                  <a:cubicBezTo>
                    <a:pt x="4" y="2"/>
                    <a:pt x="4" y="2"/>
                    <a:pt x="4" y="2"/>
                  </a:cubicBezTo>
                  <a:cubicBezTo>
                    <a:pt x="4" y="2"/>
                    <a:pt x="5" y="2"/>
                    <a:pt x="5" y="2"/>
                  </a:cubicBezTo>
                  <a:cubicBezTo>
                    <a:pt x="5" y="2"/>
                    <a:pt x="6" y="2"/>
                    <a:pt x="6" y="2"/>
                  </a:cubicBezTo>
                  <a:cubicBezTo>
                    <a:pt x="6" y="2"/>
                    <a:pt x="7" y="2"/>
                    <a:pt x="7" y="2"/>
                  </a:cubicBezTo>
                  <a:cubicBezTo>
                    <a:pt x="8" y="1"/>
                    <a:pt x="8" y="1"/>
                    <a:pt x="8" y="1"/>
                  </a:cubicBezTo>
                  <a:cubicBezTo>
                    <a:pt x="9" y="1"/>
                    <a:pt x="9"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2" y="1"/>
                    <a:pt x="12" y="1"/>
                  </a:cubicBezTo>
                  <a:cubicBezTo>
                    <a:pt x="12" y="1"/>
                    <a:pt x="13" y="1"/>
                    <a:pt x="13" y="1"/>
                  </a:cubicBezTo>
                  <a:cubicBezTo>
                    <a:pt x="14" y="1"/>
                    <a:pt x="14" y="1"/>
                    <a:pt x="15" y="1"/>
                  </a:cubicBezTo>
                  <a:cubicBezTo>
                    <a:pt x="15" y="2"/>
                    <a:pt x="16" y="2"/>
                    <a:pt x="17" y="2"/>
                  </a:cubicBezTo>
                  <a:cubicBezTo>
                    <a:pt x="17"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0"/>
                    <a:pt x="14" y="0"/>
                  </a:cubicBezTo>
                  <a:cubicBezTo>
                    <a:pt x="14" y="0"/>
                    <a:pt x="14" y="0"/>
                    <a:pt x="13" y="0"/>
                  </a:cubicBezTo>
                  <a:cubicBezTo>
                    <a:pt x="13" y="0"/>
                    <a:pt x="13"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5" name="Freeform 344">
              <a:extLst>
                <a:ext uri="{FF2B5EF4-FFF2-40B4-BE49-F238E27FC236}">
                  <a16:creationId xmlns:a16="http://schemas.microsoft.com/office/drawing/2014/main" id="{CDC566B5-859A-8D4A-BF0F-6FF986D1A1BE}"/>
                </a:ext>
              </a:extLst>
            </p:cNvPr>
            <p:cNvSpPr>
              <a:spLocks noEditPoints="1"/>
            </p:cNvSpPr>
            <p:nvPr/>
          </p:nvSpPr>
          <p:spPr bwMode="auto">
            <a:xfrm>
              <a:off x="6540500" y="1336675"/>
              <a:ext cx="66675" cy="53975"/>
            </a:xfrm>
            <a:custGeom>
              <a:avLst/>
              <a:gdLst>
                <a:gd name="T0" fmla="*/ 0 w 39"/>
                <a:gd name="T1" fmla="*/ 22 h 32"/>
                <a:gd name="T2" fmla="*/ 2 w 39"/>
                <a:gd name="T3" fmla="*/ 24 h 32"/>
                <a:gd name="T4" fmla="*/ 4 w 39"/>
                <a:gd name="T5" fmla="*/ 26 h 32"/>
                <a:gd name="T6" fmla="*/ 4 w 39"/>
                <a:gd name="T7" fmla="*/ 27 h 32"/>
                <a:gd name="T8" fmla="*/ 8 w 39"/>
                <a:gd name="T9" fmla="*/ 28 h 32"/>
                <a:gd name="T10" fmla="*/ 8 w 39"/>
                <a:gd name="T11" fmla="*/ 25 h 32"/>
                <a:gd name="T12" fmla="*/ 5 w 39"/>
                <a:gd name="T13" fmla="*/ 23 h 32"/>
                <a:gd name="T14" fmla="*/ 5 w 39"/>
                <a:gd name="T15" fmla="*/ 23 h 32"/>
                <a:gd name="T16" fmla="*/ 4 w 39"/>
                <a:gd name="T17" fmla="*/ 23 h 32"/>
                <a:gd name="T18" fmla="*/ 4 w 39"/>
                <a:gd name="T19" fmla="*/ 23 h 32"/>
                <a:gd name="T20" fmla="*/ 3 w 39"/>
                <a:gd name="T21" fmla="*/ 23 h 32"/>
                <a:gd name="T22" fmla="*/ 3 w 39"/>
                <a:gd name="T23" fmla="*/ 23 h 32"/>
                <a:gd name="T24" fmla="*/ 2 w 39"/>
                <a:gd name="T25" fmla="*/ 22 h 32"/>
                <a:gd name="T26" fmla="*/ 0 w 39"/>
                <a:gd name="T27" fmla="*/ 21 h 32"/>
                <a:gd name="T28" fmla="*/ 12 w 39"/>
                <a:gd name="T29" fmla="*/ 1 h 32"/>
                <a:gd name="T30" fmla="*/ 11 w 39"/>
                <a:gd name="T31" fmla="*/ 2 h 32"/>
                <a:gd name="T32" fmla="*/ 12 w 39"/>
                <a:gd name="T33" fmla="*/ 3 h 32"/>
                <a:gd name="T34" fmla="*/ 14 w 39"/>
                <a:gd name="T35" fmla="*/ 4 h 32"/>
                <a:gd name="T36" fmla="*/ 14 w 39"/>
                <a:gd name="T37" fmla="*/ 5 h 32"/>
                <a:gd name="T38" fmla="*/ 14 w 39"/>
                <a:gd name="T39" fmla="*/ 6 h 32"/>
                <a:gd name="T40" fmla="*/ 12 w 39"/>
                <a:gd name="T41" fmla="*/ 7 h 32"/>
                <a:gd name="T42" fmla="*/ 9 w 39"/>
                <a:gd name="T43" fmla="*/ 7 h 32"/>
                <a:gd name="T44" fmla="*/ 6 w 39"/>
                <a:gd name="T45" fmla="*/ 5 h 32"/>
                <a:gd name="T46" fmla="*/ 2 w 39"/>
                <a:gd name="T47" fmla="*/ 4 h 32"/>
                <a:gd name="T48" fmla="*/ 2 w 39"/>
                <a:gd name="T49" fmla="*/ 4 h 32"/>
                <a:gd name="T50" fmla="*/ 2 w 39"/>
                <a:gd name="T51" fmla="*/ 5 h 32"/>
                <a:gd name="T52" fmla="*/ 4 w 39"/>
                <a:gd name="T53" fmla="*/ 7 h 32"/>
                <a:gd name="T54" fmla="*/ 5 w 39"/>
                <a:gd name="T55" fmla="*/ 10 h 32"/>
                <a:gd name="T56" fmla="*/ 5 w 39"/>
                <a:gd name="T57" fmla="*/ 12 h 32"/>
                <a:gd name="T58" fmla="*/ 7 w 39"/>
                <a:gd name="T59" fmla="*/ 15 h 32"/>
                <a:gd name="T60" fmla="*/ 8 w 39"/>
                <a:gd name="T61" fmla="*/ 18 h 32"/>
                <a:gd name="T62" fmla="*/ 10 w 39"/>
                <a:gd name="T63" fmla="*/ 20 h 32"/>
                <a:gd name="T64" fmla="*/ 13 w 39"/>
                <a:gd name="T65" fmla="*/ 22 h 32"/>
                <a:gd name="T66" fmla="*/ 13 w 39"/>
                <a:gd name="T67" fmla="*/ 24 h 32"/>
                <a:gd name="T68" fmla="*/ 16 w 39"/>
                <a:gd name="T69" fmla="*/ 26 h 32"/>
                <a:gd name="T70" fmla="*/ 20 w 39"/>
                <a:gd name="T71" fmla="*/ 23 h 32"/>
                <a:gd name="T72" fmla="*/ 23 w 39"/>
                <a:gd name="T73" fmla="*/ 21 h 32"/>
                <a:gd name="T74" fmla="*/ 25 w 39"/>
                <a:gd name="T75" fmla="*/ 20 h 32"/>
                <a:gd name="T76" fmla="*/ 26 w 39"/>
                <a:gd name="T77" fmla="*/ 20 h 32"/>
                <a:gd name="T78" fmla="*/ 27 w 39"/>
                <a:gd name="T79" fmla="*/ 21 h 32"/>
                <a:gd name="T80" fmla="*/ 27 w 39"/>
                <a:gd name="T81" fmla="*/ 27 h 32"/>
                <a:gd name="T82" fmla="*/ 28 w 39"/>
                <a:gd name="T83" fmla="*/ 30 h 32"/>
                <a:gd name="T84" fmla="*/ 32 w 39"/>
                <a:gd name="T85" fmla="*/ 31 h 32"/>
                <a:gd name="T86" fmla="*/ 33 w 39"/>
                <a:gd name="T87" fmla="*/ 28 h 32"/>
                <a:gd name="T88" fmla="*/ 39 w 39"/>
                <a:gd name="T89" fmla="*/ 14 h 32"/>
                <a:gd name="T90" fmla="*/ 35 w 39"/>
                <a:gd name="T91" fmla="*/ 7 h 32"/>
                <a:gd name="T92" fmla="*/ 31 w 39"/>
                <a:gd name="T93" fmla="*/ 2 h 32"/>
                <a:gd name="T94" fmla="*/ 28 w 39"/>
                <a:gd name="T95" fmla="*/ 3 h 32"/>
                <a:gd name="T96" fmla="*/ 26 w 39"/>
                <a:gd name="T97" fmla="*/ 4 h 32"/>
                <a:gd name="T98" fmla="*/ 25 w 39"/>
                <a:gd name="T99" fmla="*/ 5 h 32"/>
                <a:gd name="T100" fmla="*/ 24 w 39"/>
                <a:gd name="T101" fmla="*/ 6 h 32"/>
                <a:gd name="T102" fmla="*/ 23 w 39"/>
                <a:gd name="T103" fmla="*/ 6 h 32"/>
                <a:gd name="T104" fmla="*/ 22 w 39"/>
                <a:gd name="T105" fmla="*/ 5 h 32"/>
                <a:gd name="T106" fmla="*/ 22 w 39"/>
                <a:gd name="T107" fmla="*/ 5 h 32"/>
                <a:gd name="T108" fmla="*/ 22 w 39"/>
                <a:gd name="T109" fmla="*/ 5 h 32"/>
                <a:gd name="T110" fmla="*/ 20 w 39"/>
                <a:gd name="T111" fmla="*/ 5 h 32"/>
                <a:gd name="T112" fmla="*/ 18 w 39"/>
                <a:gd name="T113" fmla="*/ 2 h 32"/>
                <a:gd name="T114" fmla="*/ 15 w 39"/>
                <a:gd name="T115" fmla="*/ 1 h 32"/>
                <a:gd name="T116" fmla="*/ 13 w 39"/>
                <a:gd name="T1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2">
                  <a:moveTo>
                    <a:pt x="0" y="21"/>
                  </a:moveTo>
                  <a:cubicBezTo>
                    <a:pt x="0" y="21"/>
                    <a:pt x="0" y="21"/>
                    <a:pt x="0" y="21"/>
                  </a:cubicBezTo>
                  <a:cubicBezTo>
                    <a:pt x="0" y="22"/>
                    <a:pt x="0" y="22"/>
                    <a:pt x="0" y="22"/>
                  </a:cubicBezTo>
                  <a:cubicBezTo>
                    <a:pt x="0" y="23"/>
                    <a:pt x="0" y="23"/>
                    <a:pt x="0" y="23"/>
                  </a:cubicBezTo>
                  <a:cubicBezTo>
                    <a:pt x="1" y="23"/>
                    <a:pt x="1" y="24"/>
                    <a:pt x="1" y="24"/>
                  </a:cubicBezTo>
                  <a:cubicBezTo>
                    <a:pt x="1" y="24"/>
                    <a:pt x="2" y="24"/>
                    <a:pt x="2" y="24"/>
                  </a:cubicBezTo>
                  <a:cubicBezTo>
                    <a:pt x="2" y="25"/>
                    <a:pt x="3" y="25"/>
                    <a:pt x="3" y="25"/>
                  </a:cubicBezTo>
                  <a:cubicBezTo>
                    <a:pt x="3" y="25"/>
                    <a:pt x="3" y="25"/>
                    <a:pt x="3" y="25"/>
                  </a:cubicBezTo>
                  <a:cubicBezTo>
                    <a:pt x="4" y="26"/>
                    <a:pt x="4" y="26"/>
                    <a:pt x="4" y="26"/>
                  </a:cubicBezTo>
                  <a:cubicBezTo>
                    <a:pt x="4" y="26"/>
                    <a:pt x="4" y="26"/>
                    <a:pt x="4" y="26"/>
                  </a:cubicBezTo>
                  <a:cubicBezTo>
                    <a:pt x="4" y="27"/>
                    <a:pt x="4" y="27"/>
                    <a:pt x="4" y="27"/>
                  </a:cubicBezTo>
                  <a:cubicBezTo>
                    <a:pt x="4" y="27"/>
                    <a:pt x="4" y="27"/>
                    <a:pt x="4" y="27"/>
                  </a:cubicBezTo>
                  <a:cubicBezTo>
                    <a:pt x="4" y="27"/>
                    <a:pt x="5" y="27"/>
                    <a:pt x="5" y="27"/>
                  </a:cubicBezTo>
                  <a:cubicBezTo>
                    <a:pt x="6" y="27"/>
                    <a:pt x="7" y="27"/>
                    <a:pt x="7" y="28"/>
                  </a:cubicBezTo>
                  <a:cubicBezTo>
                    <a:pt x="8" y="28"/>
                    <a:pt x="8" y="28"/>
                    <a:pt x="8" y="28"/>
                  </a:cubicBezTo>
                  <a:cubicBezTo>
                    <a:pt x="8" y="27"/>
                    <a:pt x="8" y="27"/>
                    <a:pt x="8" y="27"/>
                  </a:cubicBezTo>
                  <a:cubicBezTo>
                    <a:pt x="8" y="27"/>
                    <a:pt x="8" y="26"/>
                    <a:pt x="8" y="26"/>
                  </a:cubicBezTo>
                  <a:cubicBezTo>
                    <a:pt x="8" y="26"/>
                    <a:pt x="8" y="26"/>
                    <a:pt x="8" y="25"/>
                  </a:cubicBezTo>
                  <a:cubicBezTo>
                    <a:pt x="7" y="25"/>
                    <a:pt x="7" y="25"/>
                    <a:pt x="7" y="24"/>
                  </a:cubicBezTo>
                  <a:cubicBezTo>
                    <a:pt x="6" y="24"/>
                    <a:pt x="6" y="24"/>
                    <a:pt x="6" y="23"/>
                  </a:cubicBezTo>
                  <a:cubicBezTo>
                    <a:pt x="6" y="23"/>
                    <a:pt x="6"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2" y="23"/>
                  </a:cubicBezTo>
                  <a:cubicBezTo>
                    <a:pt x="2" y="23"/>
                    <a:pt x="2" y="23"/>
                    <a:pt x="2" y="22"/>
                  </a:cubicBezTo>
                  <a:cubicBezTo>
                    <a:pt x="2" y="22"/>
                    <a:pt x="2" y="22"/>
                    <a:pt x="2" y="22"/>
                  </a:cubicBezTo>
                  <a:cubicBezTo>
                    <a:pt x="2" y="22"/>
                    <a:pt x="2" y="22"/>
                    <a:pt x="1" y="22"/>
                  </a:cubicBezTo>
                  <a:cubicBezTo>
                    <a:pt x="1" y="22"/>
                    <a:pt x="1" y="22"/>
                    <a:pt x="1" y="22"/>
                  </a:cubicBezTo>
                  <a:cubicBezTo>
                    <a:pt x="1" y="22"/>
                    <a:pt x="1" y="22"/>
                    <a:pt x="0" y="21"/>
                  </a:cubicBezTo>
                  <a:cubicBezTo>
                    <a:pt x="0" y="21"/>
                    <a:pt x="0" y="21"/>
                    <a:pt x="0" y="21"/>
                  </a:cubicBezTo>
                  <a:moveTo>
                    <a:pt x="13" y="0"/>
                  </a:moveTo>
                  <a:cubicBezTo>
                    <a:pt x="12" y="0"/>
                    <a:pt x="12" y="1"/>
                    <a:pt x="12" y="1"/>
                  </a:cubicBezTo>
                  <a:cubicBezTo>
                    <a:pt x="12" y="1"/>
                    <a:pt x="11" y="1"/>
                    <a:pt x="11" y="1"/>
                  </a:cubicBezTo>
                  <a:cubicBezTo>
                    <a:pt x="11" y="2"/>
                    <a:pt x="11" y="2"/>
                    <a:pt x="11" y="2"/>
                  </a:cubicBezTo>
                  <a:cubicBezTo>
                    <a:pt x="11" y="2"/>
                    <a:pt x="11" y="2"/>
                    <a:pt x="11" y="2"/>
                  </a:cubicBezTo>
                  <a:cubicBezTo>
                    <a:pt x="11" y="2"/>
                    <a:pt x="11" y="2"/>
                    <a:pt x="11" y="2"/>
                  </a:cubicBezTo>
                  <a:cubicBezTo>
                    <a:pt x="12" y="2"/>
                    <a:pt x="12" y="2"/>
                    <a:pt x="12" y="2"/>
                  </a:cubicBezTo>
                  <a:cubicBezTo>
                    <a:pt x="12" y="3"/>
                    <a:pt x="12" y="3"/>
                    <a:pt x="12" y="3"/>
                  </a:cubicBezTo>
                  <a:cubicBezTo>
                    <a:pt x="12" y="3"/>
                    <a:pt x="12" y="3"/>
                    <a:pt x="13" y="3"/>
                  </a:cubicBezTo>
                  <a:cubicBezTo>
                    <a:pt x="13" y="3"/>
                    <a:pt x="13" y="3"/>
                    <a:pt x="13" y="4"/>
                  </a:cubicBezTo>
                  <a:cubicBezTo>
                    <a:pt x="13" y="4"/>
                    <a:pt x="14" y="4"/>
                    <a:pt x="14" y="4"/>
                  </a:cubicBezTo>
                  <a:cubicBezTo>
                    <a:pt x="14" y="4"/>
                    <a:pt x="14" y="4"/>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3" y="6"/>
                  </a:cubicBezTo>
                  <a:cubicBezTo>
                    <a:pt x="13" y="7"/>
                    <a:pt x="13" y="7"/>
                    <a:pt x="13" y="7"/>
                  </a:cubicBezTo>
                  <a:cubicBezTo>
                    <a:pt x="13" y="7"/>
                    <a:pt x="12" y="7"/>
                    <a:pt x="12" y="7"/>
                  </a:cubicBezTo>
                  <a:cubicBezTo>
                    <a:pt x="12" y="7"/>
                    <a:pt x="11" y="7"/>
                    <a:pt x="11" y="7"/>
                  </a:cubicBezTo>
                  <a:cubicBezTo>
                    <a:pt x="11" y="7"/>
                    <a:pt x="10" y="7"/>
                    <a:pt x="10" y="7"/>
                  </a:cubicBezTo>
                  <a:cubicBezTo>
                    <a:pt x="10" y="7"/>
                    <a:pt x="9" y="7"/>
                    <a:pt x="9" y="7"/>
                  </a:cubicBezTo>
                  <a:cubicBezTo>
                    <a:pt x="8" y="7"/>
                    <a:pt x="8" y="6"/>
                    <a:pt x="8" y="6"/>
                  </a:cubicBezTo>
                  <a:cubicBezTo>
                    <a:pt x="7" y="6"/>
                    <a:pt x="7" y="6"/>
                    <a:pt x="7" y="6"/>
                  </a:cubicBezTo>
                  <a:cubicBezTo>
                    <a:pt x="7" y="5"/>
                    <a:pt x="6" y="5"/>
                    <a:pt x="6" y="5"/>
                  </a:cubicBezTo>
                  <a:cubicBezTo>
                    <a:pt x="6" y="5"/>
                    <a:pt x="5" y="4"/>
                    <a:pt x="5" y="4"/>
                  </a:cubicBezTo>
                  <a:cubicBezTo>
                    <a:pt x="4" y="4"/>
                    <a:pt x="4" y="4"/>
                    <a:pt x="4"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2" y="5"/>
                    <a:pt x="3" y="6"/>
                  </a:cubicBezTo>
                  <a:cubicBezTo>
                    <a:pt x="3" y="6"/>
                    <a:pt x="3" y="6"/>
                    <a:pt x="3" y="6"/>
                  </a:cubicBezTo>
                  <a:cubicBezTo>
                    <a:pt x="3" y="7"/>
                    <a:pt x="4" y="7"/>
                    <a:pt x="4" y="7"/>
                  </a:cubicBezTo>
                  <a:cubicBezTo>
                    <a:pt x="4" y="8"/>
                    <a:pt x="4" y="8"/>
                    <a:pt x="4" y="8"/>
                  </a:cubicBezTo>
                  <a:cubicBezTo>
                    <a:pt x="5" y="9"/>
                    <a:pt x="5" y="9"/>
                    <a:pt x="5" y="9"/>
                  </a:cubicBezTo>
                  <a:cubicBezTo>
                    <a:pt x="5" y="10"/>
                    <a:pt x="5" y="10"/>
                    <a:pt x="5" y="10"/>
                  </a:cubicBezTo>
                  <a:cubicBezTo>
                    <a:pt x="5" y="11"/>
                    <a:pt x="5" y="11"/>
                    <a:pt x="5" y="11"/>
                  </a:cubicBezTo>
                  <a:cubicBezTo>
                    <a:pt x="5" y="11"/>
                    <a:pt x="5" y="11"/>
                    <a:pt x="5" y="12"/>
                  </a:cubicBezTo>
                  <a:cubicBezTo>
                    <a:pt x="5" y="12"/>
                    <a:pt x="5" y="12"/>
                    <a:pt x="5" y="12"/>
                  </a:cubicBezTo>
                  <a:cubicBezTo>
                    <a:pt x="6" y="13"/>
                    <a:pt x="6" y="13"/>
                    <a:pt x="6" y="13"/>
                  </a:cubicBezTo>
                  <a:cubicBezTo>
                    <a:pt x="6" y="13"/>
                    <a:pt x="6" y="14"/>
                    <a:pt x="7" y="14"/>
                  </a:cubicBezTo>
                  <a:cubicBezTo>
                    <a:pt x="7" y="14"/>
                    <a:pt x="7" y="15"/>
                    <a:pt x="7" y="15"/>
                  </a:cubicBezTo>
                  <a:cubicBezTo>
                    <a:pt x="7" y="15"/>
                    <a:pt x="8" y="15"/>
                    <a:pt x="8" y="16"/>
                  </a:cubicBezTo>
                  <a:cubicBezTo>
                    <a:pt x="8" y="16"/>
                    <a:pt x="8" y="16"/>
                    <a:pt x="8" y="17"/>
                  </a:cubicBezTo>
                  <a:cubicBezTo>
                    <a:pt x="8" y="17"/>
                    <a:pt x="8" y="17"/>
                    <a:pt x="8" y="18"/>
                  </a:cubicBezTo>
                  <a:cubicBezTo>
                    <a:pt x="8" y="18"/>
                    <a:pt x="8" y="18"/>
                    <a:pt x="9" y="18"/>
                  </a:cubicBezTo>
                  <a:cubicBezTo>
                    <a:pt x="9" y="19"/>
                    <a:pt x="9" y="19"/>
                    <a:pt x="9" y="19"/>
                  </a:cubicBezTo>
                  <a:cubicBezTo>
                    <a:pt x="10" y="19"/>
                    <a:pt x="10" y="20"/>
                    <a:pt x="10" y="20"/>
                  </a:cubicBezTo>
                  <a:cubicBezTo>
                    <a:pt x="11" y="20"/>
                    <a:pt x="11" y="20"/>
                    <a:pt x="11" y="21"/>
                  </a:cubicBezTo>
                  <a:cubicBezTo>
                    <a:pt x="12" y="21"/>
                    <a:pt x="12" y="21"/>
                    <a:pt x="12" y="21"/>
                  </a:cubicBezTo>
                  <a:cubicBezTo>
                    <a:pt x="12" y="22"/>
                    <a:pt x="13" y="22"/>
                    <a:pt x="13" y="22"/>
                  </a:cubicBezTo>
                  <a:cubicBezTo>
                    <a:pt x="13" y="22"/>
                    <a:pt x="13" y="23"/>
                    <a:pt x="13" y="23"/>
                  </a:cubicBezTo>
                  <a:cubicBezTo>
                    <a:pt x="13" y="23"/>
                    <a:pt x="13" y="23"/>
                    <a:pt x="13" y="23"/>
                  </a:cubicBezTo>
                  <a:cubicBezTo>
                    <a:pt x="13" y="23"/>
                    <a:pt x="13" y="24"/>
                    <a:pt x="13" y="24"/>
                  </a:cubicBezTo>
                  <a:cubicBezTo>
                    <a:pt x="13" y="24"/>
                    <a:pt x="14" y="25"/>
                    <a:pt x="14" y="25"/>
                  </a:cubicBezTo>
                  <a:cubicBezTo>
                    <a:pt x="14" y="25"/>
                    <a:pt x="14" y="26"/>
                    <a:pt x="14" y="26"/>
                  </a:cubicBezTo>
                  <a:cubicBezTo>
                    <a:pt x="15" y="26"/>
                    <a:pt x="16" y="26"/>
                    <a:pt x="16" y="26"/>
                  </a:cubicBezTo>
                  <a:cubicBezTo>
                    <a:pt x="17" y="25"/>
                    <a:pt x="17" y="25"/>
                    <a:pt x="18" y="25"/>
                  </a:cubicBezTo>
                  <a:cubicBezTo>
                    <a:pt x="18" y="24"/>
                    <a:pt x="19" y="24"/>
                    <a:pt x="19" y="24"/>
                  </a:cubicBezTo>
                  <a:cubicBezTo>
                    <a:pt x="19" y="23"/>
                    <a:pt x="20" y="23"/>
                    <a:pt x="20" y="23"/>
                  </a:cubicBezTo>
                  <a:cubicBezTo>
                    <a:pt x="21" y="23"/>
                    <a:pt x="21" y="22"/>
                    <a:pt x="21" y="22"/>
                  </a:cubicBezTo>
                  <a:cubicBezTo>
                    <a:pt x="22" y="22"/>
                    <a:pt x="22" y="22"/>
                    <a:pt x="22" y="22"/>
                  </a:cubicBezTo>
                  <a:cubicBezTo>
                    <a:pt x="23" y="21"/>
                    <a:pt x="23" y="21"/>
                    <a:pt x="23" y="21"/>
                  </a:cubicBezTo>
                  <a:cubicBezTo>
                    <a:pt x="23" y="21"/>
                    <a:pt x="24" y="21"/>
                    <a:pt x="24" y="20"/>
                  </a:cubicBezTo>
                  <a:cubicBezTo>
                    <a:pt x="24" y="20"/>
                    <a:pt x="24" y="20"/>
                    <a:pt x="24" y="20"/>
                  </a:cubicBezTo>
                  <a:cubicBezTo>
                    <a:pt x="24" y="20"/>
                    <a:pt x="25" y="20"/>
                    <a:pt x="25" y="20"/>
                  </a:cubicBezTo>
                  <a:cubicBezTo>
                    <a:pt x="25" y="20"/>
                    <a:pt x="25" y="20"/>
                    <a:pt x="25" y="20"/>
                  </a:cubicBezTo>
                  <a:cubicBezTo>
                    <a:pt x="25" y="20"/>
                    <a:pt x="25" y="20"/>
                    <a:pt x="25" y="20"/>
                  </a:cubicBezTo>
                  <a:cubicBezTo>
                    <a:pt x="25" y="20"/>
                    <a:pt x="26" y="20"/>
                    <a:pt x="26" y="20"/>
                  </a:cubicBezTo>
                  <a:cubicBezTo>
                    <a:pt x="26" y="20"/>
                    <a:pt x="26" y="20"/>
                    <a:pt x="26" y="20"/>
                  </a:cubicBezTo>
                  <a:cubicBezTo>
                    <a:pt x="26" y="20"/>
                    <a:pt x="26" y="20"/>
                    <a:pt x="26" y="21"/>
                  </a:cubicBezTo>
                  <a:cubicBezTo>
                    <a:pt x="27" y="21"/>
                    <a:pt x="27" y="21"/>
                    <a:pt x="27" y="21"/>
                  </a:cubicBezTo>
                  <a:cubicBezTo>
                    <a:pt x="27" y="21"/>
                    <a:pt x="27" y="22"/>
                    <a:pt x="27" y="23"/>
                  </a:cubicBezTo>
                  <a:cubicBezTo>
                    <a:pt x="27" y="24"/>
                    <a:pt x="27" y="24"/>
                    <a:pt x="27" y="25"/>
                  </a:cubicBezTo>
                  <a:cubicBezTo>
                    <a:pt x="27" y="26"/>
                    <a:pt x="27" y="27"/>
                    <a:pt x="27" y="27"/>
                  </a:cubicBezTo>
                  <a:cubicBezTo>
                    <a:pt x="27" y="28"/>
                    <a:pt x="27" y="28"/>
                    <a:pt x="26" y="29"/>
                  </a:cubicBezTo>
                  <a:cubicBezTo>
                    <a:pt x="26" y="29"/>
                    <a:pt x="27" y="29"/>
                    <a:pt x="27" y="29"/>
                  </a:cubicBezTo>
                  <a:cubicBezTo>
                    <a:pt x="27" y="29"/>
                    <a:pt x="27" y="30"/>
                    <a:pt x="28" y="30"/>
                  </a:cubicBezTo>
                  <a:cubicBezTo>
                    <a:pt x="28" y="30"/>
                    <a:pt x="29" y="31"/>
                    <a:pt x="29" y="31"/>
                  </a:cubicBezTo>
                  <a:cubicBezTo>
                    <a:pt x="30" y="31"/>
                    <a:pt x="31" y="32"/>
                    <a:pt x="31" y="32"/>
                  </a:cubicBezTo>
                  <a:cubicBezTo>
                    <a:pt x="31" y="32"/>
                    <a:pt x="32" y="31"/>
                    <a:pt x="32" y="31"/>
                  </a:cubicBezTo>
                  <a:cubicBezTo>
                    <a:pt x="32" y="30"/>
                    <a:pt x="32" y="30"/>
                    <a:pt x="32" y="30"/>
                  </a:cubicBezTo>
                  <a:cubicBezTo>
                    <a:pt x="32" y="29"/>
                    <a:pt x="32" y="29"/>
                    <a:pt x="32" y="28"/>
                  </a:cubicBezTo>
                  <a:cubicBezTo>
                    <a:pt x="33" y="28"/>
                    <a:pt x="33" y="28"/>
                    <a:pt x="33" y="28"/>
                  </a:cubicBezTo>
                  <a:cubicBezTo>
                    <a:pt x="34" y="26"/>
                    <a:pt x="35" y="25"/>
                    <a:pt x="36" y="23"/>
                  </a:cubicBezTo>
                  <a:cubicBezTo>
                    <a:pt x="37" y="22"/>
                    <a:pt x="37" y="20"/>
                    <a:pt x="38" y="19"/>
                  </a:cubicBezTo>
                  <a:cubicBezTo>
                    <a:pt x="38" y="17"/>
                    <a:pt x="39" y="16"/>
                    <a:pt x="39" y="14"/>
                  </a:cubicBezTo>
                  <a:cubicBezTo>
                    <a:pt x="39" y="13"/>
                    <a:pt x="38" y="11"/>
                    <a:pt x="38" y="10"/>
                  </a:cubicBezTo>
                  <a:cubicBezTo>
                    <a:pt x="38" y="10"/>
                    <a:pt x="37" y="10"/>
                    <a:pt x="37" y="9"/>
                  </a:cubicBezTo>
                  <a:cubicBezTo>
                    <a:pt x="36" y="8"/>
                    <a:pt x="36" y="8"/>
                    <a:pt x="35" y="7"/>
                  </a:cubicBezTo>
                  <a:cubicBezTo>
                    <a:pt x="35" y="6"/>
                    <a:pt x="34" y="6"/>
                    <a:pt x="34" y="5"/>
                  </a:cubicBezTo>
                  <a:cubicBezTo>
                    <a:pt x="33" y="4"/>
                    <a:pt x="32" y="3"/>
                    <a:pt x="32" y="2"/>
                  </a:cubicBezTo>
                  <a:cubicBezTo>
                    <a:pt x="31" y="2"/>
                    <a:pt x="31" y="2"/>
                    <a:pt x="31" y="2"/>
                  </a:cubicBezTo>
                  <a:cubicBezTo>
                    <a:pt x="31" y="2"/>
                    <a:pt x="30" y="2"/>
                    <a:pt x="30" y="2"/>
                  </a:cubicBezTo>
                  <a:cubicBezTo>
                    <a:pt x="30" y="3"/>
                    <a:pt x="30" y="3"/>
                    <a:pt x="29" y="3"/>
                  </a:cubicBezTo>
                  <a:cubicBezTo>
                    <a:pt x="29" y="3"/>
                    <a:pt x="29" y="3"/>
                    <a:pt x="28" y="3"/>
                  </a:cubicBezTo>
                  <a:cubicBezTo>
                    <a:pt x="28" y="4"/>
                    <a:pt x="28" y="4"/>
                    <a:pt x="27" y="4"/>
                  </a:cubicBezTo>
                  <a:cubicBezTo>
                    <a:pt x="27" y="4"/>
                    <a:pt x="27" y="4"/>
                    <a:pt x="27" y="4"/>
                  </a:cubicBezTo>
                  <a:cubicBezTo>
                    <a:pt x="27" y="4"/>
                    <a:pt x="27" y="4"/>
                    <a:pt x="26" y="4"/>
                  </a:cubicBezTo>
                  <a:cubicBezTo>
                    <a:pt x="26" y="4"/>
                    <a:pt x="26" y="4"/>
                    <a:pt x="26" y="4"/>
                  </a:cubicBezTo>
                  <a:cubicBezTo>
                    <a:pt x="26" y="5"/>
                    <a:pt x="26" y="5"/>
                    <a:pt x="26" y="5"/>
                  </a:cubicBezTo>
                  <a:cubicBezTo>
                    <a:pt x="26" y="5"/>
                    <a:pt x="26" y="5"/>
                    <a:pt x="25" y="5"/>
                  </a:cubicBezTo>
                  <a:cubicBezTo>
                    <a:pt x="25" y="5"/>
                    <a:pt x="25" y="6"/>
                    <a:pt x="25" y="6"/>
                  </a:cubicBezTo>
                  <a:cubicBezTo>
                    <a:pt x="25" y="6"/>
                    <a:pt x="25" y="6"/>
                    <a:pt x="25" y="6"/>
                  </a:cubicBezTo>
                  <a:cubicBezTo>
                    <a:pt x="25" y="6"/>
                    <a:pt x="24" y="6"/>
                    <a:pt x="24" y="6"/>
                  </a:cubicBezTo>
                  <a:cubicBezTo>
                    <a:pt x="24" y="6"/>
                    <a:pt x="24" y="6"/>
                    <a:pt x="24" y="6"/>
                  </a:cubicBezTo>
                  <a:cubicBezTo>
                    <a:pt x="24" y="6"/>
                    <a:pt x="24" y="6"/>
                    <a:pt x="24" y="6"/>
                  </a:cubicBezTo>
                  <a:cubicBezTo>
                    <a:pt x="23" y="6"/>
                    <a:pt x="23" y="6"/>
                    <a:pt x="23" y="6"/>
                  </a:cubicBezTo>
                  <a:cubicBezTo>
                    <a:pt x="23" y="5"/>
                    <a:pt x="23" y="5"/>
                    <a:pt x="23" y="5"/>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0" y="5"/>
                  </a:cubicBezTo>
                  <a:cubicBezTo>
                    <a:pt x="20" y="4"/>
                    <a:pt x="20" y="4"/>
                    <a:pt x="20" y="4"/>
                  </a:cubicBezTo>
                  <a:cubicBezTo>
                    <a:pt x="19" y="4"/>
                    <a:pt x="19" y="4"/>
                    <a:pt x="19" y="3"/>
                  </a:cubicBezTo>
                  <a:cubicBezTo>
                    <a:pt x="19" y="3"/>
                    <a:pt x="18" y="3"/>
                    <a:pt x="18" y="2"/>
                  </a:cubicBezTo>
                  <a:cubicBezTo>
                    <a:pt x="18" y="2"/>
                    <a:pt x="17" y="2"/>
                    <a:pt x="17" y="2"/>
                  </a:cubicBezTo>
                  <a:cubicBezTo>
                    <a:pt x="17" y="1"/>
                    <a:pt x="16" y="1"/>
                    <a:pt x="16" y="1"/>
                  </a:cubicBezTo>
                  <a:cubicBezTo>
                    <a:pt x="16" y="1"/>
                    <a:pt x="15" y="1"/>
                    <a:pt x="15" y="1"/>
                  </a:cubicBezTo>
                  <a:cubicBezTo>
                    <a:pt x="15" y="1"/>
                    <a:pt x="15" y="1"/>
                    <a:pt x="15" y="1"/>
                  </a:cubicBezTo>
                  <a:cubicBezTo>
                    <a:pt x="14" y="0"/>
                    <a:pt x="14" y="0"/>
                    <a:pt x="14" y="0"/>
                  </a:cubicBezTo>
                  <a:cubicBezTo>
                    <a:pt x="14" y="0"/>
                    <a:pt x="14"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6" name="Freeform 345">
              <a:extLst>
                <a:ext uri="{FF2B5EF4-FFF2-40B4-BE49-F238E27FC236}">
                  <a16:creationId xmlns:a16="http://schemas.microsoft.com/office/drawing/2014/main" id="{D39529A0-F16A-F14F-9217-E6A38DFFBA2D}"/>
                </a:ext>
              </a:extLst>
            </p:cNvPr>
            <p:cNvSpPr>
              <a:spLocks noEditPoints="1"/>
            </p:cNvSpPr>
            <p:nvPr/>
          </p:nvSpPr>
          <p:spPr bwMode="auto">
            <a:xfrm>
              <a:off x="6537325" y="1335088"/>
              <a:ext cx="71437" cy="57150"/>
            </a:xfrm>
            <a:custGeom>
              <a:avLst/>
              <a:gdLst>
                <a:gd name="T0" fmla="*/ 5 w 42"/>
                <a:gd name="T1" fmla="*/ 26 h 34"/>
                <a:gd name="T2" fmla="*/ 3 w 42"/>
                <a:gd name="T3" fmla="*/ 23 h 34"/>
                <a:gd name="T4" fmla="*/ 6 w 42"/>
                <a:gd name="T5" fmla="*/ 24 h 34"/>
                <a:gd name="T6" fmla="*/ 7 w 42"/>
                <a:gd name="T7" fmla="*/ 24 h 34"/>
                <a:gd name="T8" fmla="*/ 0 w 42"/>
                <a:gd name="T9" fmla="*/ 22 h 34"/>
                <a:gd name="T10" fmla="*/ 4 w 42"/>
                <a:gd name="T11" fmla="*/ 26 h 34"/>
                <a:gd name="T12" fmla="*/ 5 w 42"/>
                <a:gd name="T13" fmla="*/ 27 h 34"/>
                <a:gd name="T14" fmla="*/ 10 w 42"/>
                <a:gd name="T15" fmla="*/ 30 h 34"/>
                <a:gd name="T16" fmla="*/ 11 w 42"/>
                <a:gd name="T17" fmla="*/ 30 h 34"/>
                <a:gd name="T18" fmla="*/ 11 w 42"/>
                <a:gd name="T19" fmla="*/ 27 h 34"/>
                <a:gd name="T20" fmla="*/ 11 w 42"/>
                <a:gd name="T21" fmla="*/ 27 h 34"/>
                <a:gd name="T22" fmla="*/ 6 w 42"/>
                <a:gd name="T23" fmla="*/ 23 h 34"/>
                <a:gd name="T24" fmla="*/ 3 w 42"/>
                <a:gd name="T25" fmla="*/ 22 h 34"/>
                <a:gd name="T26" fmla="*/ 1 w 42"/>
                <a:gd name="T27" fmla="*/ 21 h 34"/>
                <a:gd name="T28" fmla="*/ 15 w 42"/>
                <a:gd name="T29" fmla="*/ 7 h 34"/>
                <a:gd name="T30" fmla="*/ 15 w 42"/>
                <a:gd name="T31" fmla="*/ 4 h 34"/>
                <a:gd name="T32" fmla="*/ 15 w 42"/>
                <a:gd name="T33" fmla="*/ 1 h 34"/>
                <a:gd name="T34" fmla="*/ 22 w 42"/>
                <a:gd name="T35" fmla="*/ 6 h 34"/>
                <a:gd name="T36" fmla="*/ 24 w 42"/>
                <a:gd name="T37" fmla="*/ 6 h 34"/>
                <a:gd name="T38" fmla="*/ 27 w 42"/>
                <a:gd name="T39" fmla="*/ 6 h 34"/>
                <a:gd name="T40" fmla="*/ 33 w 42"/>
                <a:gd name="T41" fmla="*/ 3 h 34"/>
                <a:gd name="T42" fmla="*/ 35 w 42"/>
                <a:gd name="T43" fmla="*/ 29 h 34"/>
                <a:gd name="T44" fmla="*/ 29 w 42"/>
                <a:gd name="T45" fmla="*/ 28 h 34"/>
                <a:gd name="T46" fmla="*/ 27 w 42"/>
                <a:gd name="T47" fmla="*/ 21 h 34"/>
                <a:gd name="T48" fmla="*/ 18 w 42"/>
                <a:gd name="T49" fmla="*/ 27 h 34"/>
                <a:gd name="T50" fmla="*/ 12 w 42"/>
                <a:gd name="T51" fmla="*/ 21 h 34"/>
                <a:gd name="T52" fmla="*/ 7 w 42"/>
                <a:gd name="T53" fmla="*/ 13 h 34"/>
                <a:gd name="T54" fmla="*/ 4 w 42"/>
                <a:gd name="T55" fmla="*/ 6 h 34"/>
                <a:gd name="T56" fmla="*/ 8 w 42"/>
                <a:gd name="T57" fmla="*/ 6 h 34"/>
                <a:gd name="T58" fmla="*/ 14 w 42"/>
                <a:gd name="T59" fmla="*/ 0 h 34"/>
                <a:gd name="T60" fmla="*/ 14 w 42"/>
                <a:gd name="T61" fmla="*/ 4 h 34"/>
                <a:gd name="T62" fmla="*/ 14 w 42"/>
                <a:gd name="T63" fmla="*/ 7 h 34"/>
                <a:gd name="T64" fmla="*/ 4 w 42"/>
                <a:gd name="T65" fmla="*/ 4 h 34"/>
                <a:gd name="T66" fmla="*/ 3 w 42"/>
                <a:gd name="T67" fmla="*/ 6 h 34"/>
                <a:gd name="T68" fmla="*/ 5 w 42"/>
                <a:gd name="T69" fmla="*/ 9 h 34"/>
                <a:gd name="T70" fmla="*/ 6 w 42"/>
                <a:gd name="T71" fmla="*/ 11 h 34"/>
                <a:gd name="T72" fmla="*/ 7 w 42"/>
                <a:gd name="T73" fmla="*/ 15 h 34"/>
                <a:gd name="T74" fmla="*/ 13 w 42"/>
                <a:gd name="T75" fmla="*/ 22 h 34"/>
                <a:gd name="T76" fmla="*/ 14 w 42"/>
                <a:gd name="T77" fmla="*/ 24 h 34"/>
                <a:gd name="T78" fmla="*/ 15 w 42"/>
                <a:gd name="T79" fmla="*/ 27 h 34"/>
                <a:gd name="T80" fmla="*/ 17 w 42"/>
                <a:gd name="T81" fmla="*/ 28 h 34"/>
                <a:gd name="T82" fmla="*/ 25 w 42"/>
                <a:gd name="T83" fmla="*/ 23 h 34"/>
                <a:gd name="T84" fmla="*/ 28 w 42"/>
                <a:gd name="T85" fmla="*/ 22 h 34"/>
                <a:gd name="T86" fmla="*/ 28 w 42"/>
                <a:gd name="T87" fmla="*/ 29 h 34"/>
                <a:gd name="T88" fmla="*/ 28 w 42"/>
                <a:gd name="T89" fmla="*/ 31 h 34"/>
                <a:gd name="T90" fmla="*/ 33 w 42"/>
                <a:gd name="T91" fmla="*/ 34 h 34"/>
                <a:gd name="T92" fmla="*/ 34 w 42"/>
                <a:gd name="T93" fmla="*/ 34 h 34"/>
                <a:gd name="T94" fmla="*/ 39 w 42"/>
                <a:gd name="T95" fmla="*/ 25 h 34"/>
                <a:gd name="T96" fmla="*/ 32 w 42"/>
                <a:gd name="T97" fmla="*/ 1 h 34"/>
                <a:gd name="T98" fmla="*/ 31 w 42"/>
                <a:gd name="T99" fmla="*/ 3 h 34"/>
                <a:gd name="T100" fmla="*/ 31 w 42"/>
                <a:gd name="T101" fmla="*/ 3 h 34"/>
                <a:gd name="T102" fmla="*/ 28 w 42"/>
                <a:gd name="T103" fmla="*/ 4 h 34"/>
                <a:gd name="T104" fmla="*/ 26 w 42"/>
                <a:gd name="T105" fmla="*/ 6 h 34"/>
                <a:gd name="T106" fmla="*/ 22 w 42"/>
                <a:gd name="T107" fmla="*/ 4 h 34"/>
                <a:gd name="T108" fmla="*/ 17 w 42"/>
                <a:gd name="T109" fmla="*/ 1 h 34"/>
                <a:gd name="T110" fmla="*/ 17 w 42"/>
                <a:gd name="T111" fmla="*/ 1 h 34"/>
                <a:gd name="T112" fmla="*/ 16 w 42"/>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4">
                  <a:moveTo>
                    <a:pt x="10" y="29"/>
                  </a:moveTo>
                  <a:cubicBezTo>
                    <a:pt x="9" y="29"/>
                    <a:pt x="9" y="29"/>
                    <a:pt x="9" y="29"/>
                  </a:cubicBezTo>
                  <a:cubicBezTo>
                    <a:pt x="9" y="28"/>
                    <a:pt x="8" y="28"/>
                    <a:pt x="7" y="28"/>
                  </a:cubicBezTo>
                  <a:cubicBezTo>
                    <a:pt x="7" y="28"/>
                    <a:pt x="6" y="28"/>
                    <a:pt x="6" y="28"/>
                  </a:cubicBezTo>
                  <a:cubicBezTo>
                    <a:pt x="6" y="28"/>
                    <a:pt x="6" y="28"/>
                    <a:pt x="6" y="28"/>
                  </a:cubicBezTo>
                  <a:cubicBezTo>
                    <a:pt x="6" y="28"/>
                    <a:pt x="6" y="28"/>
                    <a:pt x="6" y="27"/>
                  </a:cubicBezTo>
                  <a:cubicBezTo>
                    <a:pt x="6" y="27"/>
                    <a:pt x="6" y="27"/>
                    <a:pt x="6" y="27"/>
                  </a:cubicBezTo>
                  <a:cubicBezTo>
                    <a:pt x="6" y="27"/>
                    <a:pt x="6" y="27"/>
                    <a:pt x="5" y="26"/>
                  </a:cubicBezTo>
                  <a:cubicBezTo>
                    <a:pt x="5" y="26"/>
                    <a:pt x="5" y="26"/>
                    <a:pt x="5" y="26"/>
                  </a:cubicBezTo>
                  <a:cubicBezTo>
                    <a:pt x="5" y="26"/>
                    <a:pt x="4" y="26"/>
                    <a:pt x="4" y="25"/>
                  </a:cubicBezTo>
                  <a:cubicBezTo>
                    <a:pt x="4" y="25"/>
                    <a:pt x="3" y="25"/>
                    <a:pt x="3" y="25"/>
                  </a:cubicBezTo>
                  <a:cubicBezTo>
                    <a:pt x="3" y="25"/>
                    <a:pt x="3" y="24"/>
                    <a:pt x="2" y="24"/>
                  </a:cubicBezTo>
                  <a:cubicBezTo>
                    <a:pt x="2" y="24"/>
                    <a:pt x="2" y="24"/>
                    <a:pt x="2" y="23"/>
                  </a:cubicBezTo>
                  <a:cubicBezTo>
                    <a:pt x="2" y="23"/>
                    <a:pt x="2" y="23"/>
                    <a:pt x="2" y="22"/>
                  </a:cubicBezTo>
                  <a:cubicBezTo>
                    <a:pt x="2" y="22"/>
                    <a:pt x="2" y="22"/>
                    <a:pt x="2" y="22"/>
                  </a:cubicBezTo>
                  <a:cubicBezTo>
                    <a:pt x="2" y="22"/>
                    <a:pt x="2" y="22"/>
                    <a:pt x="2" y="22"/>
                  </a:cubicBezTo>
                  <a:cubicBezTo>
                    <a:pt x="3" y="23"/>
                    <a:pt x="3" y="23"/>
                    <a:pt x="3" y="23"/>
                  </a:cubicBezTo>
                  <a:cubicBezTo>
                    <a:pt x="3" y="23"/>
                    <a:pt x="3" y="23"/>
                    <a:pt x="3" y="23"/>
                  </a:cubicBezTo>
                  <a:cubicBezTo>
                    <a:pt x="4" y="23"/>
                    <a:pt x="4" y="23"/>
                    <a:pt x="4" y="23"/>
                  </a:cubicBezTo>
                  <a:cubicBezTo>
                    <a:pt x="4" y="23"/>
                    <a:pt x="4" y="23"/>
                    <a:pt x="4" y="23"/>
                  </a:cubicBezTo>
                  <a:cubicBezTo>
                    <a:pt x="4" y="24"/>
                    <a:pt x="4" y="24"/>
                    <a:pt x="4"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7" y="24"/>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9" y="25"/>
                  </a:cubicBezTo>
                  <a:cubicBezTo>
                    <a:pt x="9" y="26"/>
                    <a:pt x="9" y="26"/>
                    <a:pt x="10" y="26"/>
                  </a:cubicBezTo>
                  <a:cubicBezTo>
                    <a:pt x="10" y="27"/>
                    <a:pt x="10" y="27"/>
                    <a:pt x="10" y="27"/>
                  </a:cubicBezTo>
                  <a:cubicBezTo>
                    <a:pt x="10" y="27"/>
                    <a:pt x="10" y="28"/>
                    <a:pt x="10" y="28"/>
                  </a:cubicBezTo>
                  <a:cubicBezTo>
                    <a:pt x="10" y="28"/>
                    <a:pt x="10" y="28"/>
                    <a:pt x="10" y="29"/>
                  </a:cubicBezTo>
                  <a:moveTo>
                    <a:pt x="0" y="21"/>
                  </a:moveTo>
                  <a:cubicBezTo>
                    <a:pt x="0" y="22"/>
                    <a:pt x="0" y="22"/>
                    <a:pt x="0" y="22"/>
                  </a:cubicBezTo>
                  <a:cubicBezTo>
                    <a:pt x="1" y="22"/>
                    <a:pt x="1" y="22"/>
                    <a:pt x="1" y="22"/>
                  </a:cubicBezTo>
                  <a:cubicBezTo>
                    <a:pt x="1" y="23"/>
                    <a:pt x="1" y="23"/>
                    <a:pt x="1" y="23"/>
                  </a:cubicBezTo>
                  <a:cubicBezTo>
                    <a:pt x="1" y="23"/>
                    <a:pt x="1" y="23"/>
                    <a:pt x="1" y="24"/>
                  </a:cubicBezTo>
                  <a:cubicBezTo>
                    <a:pt x="1" y="24"/>
                    <a:pt x="1" y="24"/>
                    <a:pt x="2" y="25"/>
                  </a:cubicBezTo>
                  <a:cubicBezTo>
                    <a:pt x="2" y="25"/>
                    <a:pt x="2" y="25"/>
                    <a:pt x="2" y="25"/>
                  </a:cubicBezTo>
                  <a:cubicBezTo>
                    <a:pt x="3" y="26"/>
                    <a:pt x="3" y="26"/>
                    <a:pt x="3" y="26"/>
                  </a:cubicBezTo>
                  <a:cubicBezTo>
                    <a:pt x="3" y="26"/>
                    <a:pt x="3" y="26"/>
                    <a:pt x="3" y="26"/>
                  </a:cubicBezTo>
                  <a:cubicBezTo>
                    <a:pt x="3" y="26"/>
                    <a:pt x="3" y="26"/>
                    <a:pt x="3" y="26"/>
                  </a:cubicBezTo>
                  <a:cubicBezTo>
                    <a:pt x="3" y="26"/>
                    <a:pt x="3" y="26"/>
                    <a:pt x="4" y="26"/>
                  </a:cubicBezTo>
                  <a:cubicBezTo>
                    <a:pt x="4" y="26"/>
                    <a:pt x="4" y="26"/>
                    <a:pt x="4" y="26"/>
                  </a:cubicBezTo>
                  <a:cubicBezTo>
                    <a:pt x="4" y="26"/>
                    <a:pt x="4" y="26"/>
                    <a:pt x="4" y="27"/>
                  </a:cubicBezTo>
                  <a:cubicBezTo>
                    <a:pt x="4" y="27"/>
                    <a:pt x="4"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8"/>
                    <a:pt x="5" y="28"/>
                    <a:pt x="5" y="28"/>
                  </a:cubicBezTo>
                  <a:cubicBezTo>
                    <a:pt x="5" y="28"/>
                    <a:pt x="5" y="28"/>
                    <a:pt x="5" y="28"/>
                  </a:cubicBezTo>
                  <a:cubicBezTo>
                    <a:pt x="5" y="28"/>
                    <a:pt x="5" y="29"/>
                    <a:pt x="6" y="29"/>
                  </a:cubicBezTo>
                  <a:cubicBezTo>
                    <a:pt x="6" y="29"/>
                    <a:pt x="6" y="29"/>
                    <a:pt x="7" y="29"/>
                  </a:cubicBezTo>
                  <a:cubicBezTo>
                    <a:pt x="8" y="29"/>
                    <a:pt x="8" y="29"/>
                    <a:pt x="9" y="30"/>
                  </a:cubicBezTo>
                  <a:cubicBezTo>
                    <a:pt x="9"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6"/>
                    <a:pt x="11" y="26"/>
                    <a:pt x="11" y="26"/>
                  </a:cubicBezTo>
                  <a:cubicBezTo>
                    <a:pt x="11" y="26"/>
                    <a:pt x="10" y="26"/>
                    <a:pt x="10" y="26"/>
                  </a:cubicBezTo>
                  <a:cubicBezTo>
                    <a:pt x="10" y="25"/>
                    <a:pt x="10" y="25"/>
                    <a:pt x="10" y="25"/>
                  </a:cubicBezTo>
                  <a:cubicBezTo>
                    <a:pt x="10" y="25"/>
                    <a:pt x="10" y="25"/>
                    <a:pt x="9" y="24"/>
                  </a:cubicBezTo>
                  <a:cubicBezTo>
                    <a:pt x="9" y="24"/>
                    <a:pt x="9" y="24"/>
                    <a:pt x="9" y="24"/>
                  </a:cubicBezTo>
                  <a:cubicBezTo>
                    <a:pt x="8" y="24"/>
                    <a:pt x="8" y="23"/>
                    <a:pt x="8" y="23"/>
                  </a:cubicBezTo>
                  <a:cubicBezTo>
                    <a:pt x="8" y="23"/>
                    <a:pt x="8" y="23"/>
                    <a:pt x="7" y="23"/>
                  </a:cubicBezTo>
                  <a:cubicBezTo>
                    <a:pt x="7" y="23"/>
                    <a:pt x="7" y="23"/>
                    <a:pt x="7" y="23"/>
                  </a:cubicBezTo>
                  <a:cubicBezTo>
                    <a:pt x="6" y="23"/>
                    <a:pt x="6" y="23"/>
                    <a:pt x="6" y="23"/>
                  </a:cubicBezTo>
                  <a:cubicBezTo>
                    <a:pt x="5" y="23"/>
                    <a:pt x="5" y="23"/>
                    <a:pt x="5" y="23"/>
                  </a:cubicBezTo>
                  <a:cubicBezTo>
                    <a:pt x="4" y="22"/>
                    <a:pt x="4" y="22"/>
                    <a:pt x="4" y="22"/>
                  </a:cubicBezTo>
                  <a:cubicBezTo>
                    <a:pt x="4" y="22"/>
                    <a:pt x="4" y="22"/>
                    <a:pt x="4" y="22"/>
                  </a:cubicBezTo>
                  <a:cubicBezTo>
                    <a:pt x="4" y="22"/>
                    <a:pt x="4" y="22"/>
                    <a:pt x="4" y="22"/>
                  </a:cubicBezTo>
                  <a:cubicBezTo>
                    <a:pt x="4" y="22"/>
                    <a:pt x="4" y="22"/>
                    <a:pt x="4" y="22"/>
                  </a:cubicBezTo>
                  <a:cubicBezTo>
                    <a:pt x="4"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1"/>
                    <a:pt x="2" y="21"/>
                    <a:pt x="2" y="21"/>
                  </a:cubicBezTo>
                  <a:cubicBezTo>
                    <a:pt x="2" y="21"/>
                    <a:pt x="2" y="21"/>
                    <a:pt x="2" y="21"/>
                  </a:cubicBezTo>
                  <a:cubicBezTo>
                    <a:pt x="2"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moveTo>
                    <a:pt x="13" y="8"/>
                  </a:moveTo>
                  <a:cubicBezTo>
                    <a:pt x="13" y="8"/>
                    <a:pt x="14" y="8"/>
                    <a:pt x="14" y="8"/>
                  </a:cubicBezTo>
                  <a:cubicBezTo>
                    <a:pt x="14" y="8"/>
                    <a:pt x="15" y="8"/>
                    <a:pt x="15" y="8"/>
                  </a:cubicBezTo>
                  <a:cubicBezTo>
                    <a:pt x="15" y="8"/>
                    <a:pt x="15" y="8"/>
                    <a:pt x="15" y="7"/>
                  </a:cubicBezTo>
                  <a:cubicBezTo>
                    <a:pt x="16" y="7"/>
                    <a:pt x="16" y="7"/>
                    <a:pt x="16" y="7"/>
                  </a:cubicBezTo>
                  <a:cubicBezTo>
                    <a:pt x="16" y="7"/>
                    <a:pt x="16" y="7"/>
                    <a:pt x="16" y="7"/>
                  </a:cubicBezTo>
                  <a:cubicBezTo>
                    <a:pt x="16" y="7"/>
                    <a:pt x="16" y="7"/>
                    <a:pt x="16" y="7"/>
                  </a:cubicBezTo>
                  <a:cubicBezTo>
                    <a:pt x="16" y="7"/>
                    <a:pt x="16" y="6"/>
                    <a:pt x="16" y="6"/>
                  </a:cubicBezTo>
                  <a:cubicBezTo>
                    <a:pt x="16" y="6"/>
                    <a:pt x="16" y="6"/>
                    <a:pt x="16" y="6"/>
                  </a:cubicBezTo>
                  <a:cubicBezTo>
                    <a:pt x="16" y="6"/>
                    <a:pt x="16" y="6"/>
                    <a:pt x="16" y="6"/>
                  </a:cubicBezTo>
                  <a:cubicBezTo>
                    <a:pt x="16" y="5"/>
                    <a:pt x="16" y="5"/>
                    <a:pt x="16" y="5"/>
                  </a:cubicBezTo>
                  <a:cubicBezTo>
                    <a:pt x="16" y="5"/>
                    <a:pt x="15" y="5"/>
                    <a:pt x="15" y="5"/>
                  </a:cubicBezTo>
                  <a:cubicBezTo>
                    <a:pt x="15" y="4"/>
                    <a:pt x="15" y="4"/>
                    <a:pt x="15" y="4"/>
                  </a:cubicBezTo>
                  <a:cubicBezTo>
                    <a:pt x="14" y="4"/>
                    <a:pt x="14" y="4"/>
                    <a:pt x="14" y="4"/>
                  </a:cubicBezTo>
                  <a:cubicBezTo>
                    <a:pt x="14" y="4"/>
                    <a:pt x="14" y="4"/>
                    <a:pt x="14" y="3"/>
                  </a:cubicBezTo>
                  <a:cubicBezTo>
                    <a:pt x="14" y="3"/>
                    <a:pt x="14" y="3"/>
                    <a:pt x="13" y="3"/>
                  </a:cubicBezTo>
                  <a:cubicBezTo>
                    <a:pt x="13" y="3"/>
                    <a:pt x="13" y="3"/>
                    <a:pt x="13" y="3"/>
                  </a:cubicBezTo>
                  <a:cubicBezTo>
                    <a:pt x="13" y="3"/>
                    <a:pt x="13" y="3"/>
                    <a:pt x="13" y="3"/>
                  </a:cubicBezTo>
                  <a:cubicBezTo>
                    <a:pt x="13" y="3"/>
                    <a:pt x="13" y="3"/>
                    <a:pt x="13" y="2"/>
                  </a:cubicBezTo>
                  <a:cubicBezTo>
                    <a:pt x="13" y="2"/>
                    <a:pt x="14" y="2"/>
                    <a:pt x="14" y="2"/>
                  </a:cubicBezTo>
                  <a:cubicBezTo>
                    <a:pt x="14" y="2"/>
                    <a:pt x="14" y="1"/>
                    <a:pt x="15" y="1"/>
                  </a:cubicBezTo>
                  <a:cubicBezTo>
                    <a:pt x="15" y="1"/>
                    <a:pt x="15" y="1"/>
                    <a:pt x="15" y="1"/>
                  </a:cubicBezTo>
                  <a:cubicBezTo>
                    <a:pt x="16" y="1"/>
                    <a:pt x="16" y="1"/>
                    <a:pt x="16" y="1"/>
                  </a:cubicBezTo>
                  <a:cubicBezTo>
                    <a:pt x="16" y="1"/>
                    <a:pt x="16" y="1"/>
                    <a:pt x="17" y="2"/>
                  </a:cubicBezTo>
                  <a:cubicBezTo>
                    <a:pt x="17" y="2"/>
                    <a:pt x="17" y="2"/>
                    <a:pt x="17" y="2"/>
                  </a:cubicBezTo>
                  <a:cubicBezTo>
                    <a:pt x="17" y="2"/>
                    <a:pt x="18" y="2"/>
                    <a:pt x="18" y="2"/>
                  </a:cubicBezTo>
                  <a:cubicBezTo>
                    <a:pt x="18" y="2"/>
                    <a:pt x="19" y="2"/>
                    <a:pt x="19" y="3"/>
                  </a:cubicBezTo>
                  <a:cubicBezTo>
                    <a:pt x="19" y="3"/>
                    <a:pt x="20" y="3"/>
                    <a:pt x="20" y="3"/>
                  </a:cubicBezTo>
                  <a:cubicBezTo>
                    <a:pt x="20" y="4"/>
                    <a:pt x="21" y="4"/>
                    <a:pt x="21" y="4"/>
                  </a:cubicBezTo>
                  <a:cubicBezTo>
                    <a:pt x="21" y="5"/>
                    <a:pt x="21" y="5"/>
                    <a:pt x="22" y="5"/>
                  </a:cubicBezTo>
                  <a:cubicBezTo>
                    <a:pt x="22" y="5"/>
                    <a:pt x="22" y="5"/>
                    <a:pt x="22" y="6"/>
                  </a:cubicBezTo>
                  <a:cubicBezTo>
                    <a:pt x="23" y="6"/>
                    <a:pt x="23" y="6"/>
                    <a:pt x="23" y="6"/>
                  </a:cubicBezTo>
                  <a:cubicBezTo>
                    <a:pt x="23" y="6"/>
                    <a:pt x="23" y="6"/>
                    <a:pt x="23" y="6"/>
                  </a:cubicBezTo>
                  <a:cubicBezTo>
                    <a:pt x="23" y="6"/>
                    <a:pt x="23"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5" y="6"/>
                  </a:cubicBezTo>
                  <a:cubicBezTo>
                    <a:pt x="25" y="6"/>
                    <a:pt x="25" y="6"/>
                    <a:pt x="25" y="6"/>
                  </a:cubicBezTo>
                  <a:cubicBezTo>
                    <a:pt x="25" y="6"/>
                    <a:pt x="25" y="6"/>
                    <a:pt x="25" y="7"/>
                  </a:cubicBezTo>
                  <a:cubicBezTo>
                    <a:pt x="25" y="7"/>
                    <a:pt x="25" y="7"/>
                    <a:pt x="26" y="7"/>
                  </a:cubicBezTo>
                  <a:cubicBezTo>
                    <a:pt x="26" y="7"/>
                    <a:pt x="26" y="7"/>
                    <a:pt x="26" y="7"/>
                  </a:cubicBezTo>
                  <a:cubicBezTo>
                    <a:pt x="26" y="7"/>
                    <a:pt x="26" y="7"/>
                    <a:pt x="26" y="7"/>
                  </a:cubicBezTo>
                  <a:cubicBezTo>
                    <a:pt x="26" y="7"/>
                    <a:pt x="27" y="7"/>
                    <a:pt x="27" y="7"/>
                  </a:cubicBezTo>
                  <a:cubicBezTo>
                    <a:pt x="27" y="7"/>
                    <a:pt x="27" y="7"/>
                    <a:pt x="27" y="7"/>
                  </a:cubicBezTo>
                  <a:cubicBezTo>
                    <a:pt x="27" y="7"/>
                    <a:pt x="27" y="6"/>
                    <a:pt x="27" y="6"/>
                  </a:cubicBezTo>
                  <a:cubicBezTo>
                    <a:pt x="28" y="6"/>
                    <a:pt x="28" y="6"/>
                    <a:pt x="28" y="6"/>
                  </a:cubicBezTo>
                  <a:cubicBezTo>
                    <a:pt x="28" y="6"/>
                    <a:pt x="28" y="6"/>
                    <a:pt x="28" y="5"/>
                  </a:cubicBezTo>
                  <a:cubicBezTo>
                    <a:pt x="28" y="5"/>
                    <a:pt x="28" y="5"/>
                    <a:pt x="28" y="5"/>
                  </a:cubicBezTo>
                  <a:cubicBezTo>
                    <a:pt x="29" y="5"/>
                    <a:pt x="29" y="5"/>
                    <a:pt x="29" y="5"/>
                  </a:cubicBezTo>
                  <a:cubicBezTo>
                    <a:pt x="29" y="5"/>
                    <a:pt x="29" y="5"/>
                    <a:pt x="29" y="5"/>
                  </a:cubicBezTo>
                  <a:cubicBezTo>
                    <a:pt x="30" y="5"/>
                    <a:pt x="30" y="5"/>
                    <a:pt x="30" y="4"/>
                  </a:cubicBezTo>
                  <a:cubicBezTo>
                    <a:pt x="31" y="4"/>
                    <a:pt x="31" y="4"/>
                    <a:pt x="31" y="4"/>
                  </a:cubicBezTo>
                  <a:cubicBezTo>
                    <a:pt x="32" y="4"/>
                    <a:pt x="32" y="4"/>
                    <a:pt x="32" y="3"/>
                  </a:cubicBezTo>
                  <a:cubicBezTo>
                    <a:pt x="32" y="3"/>
                    <a:pt x="33" y="3"/>
                    <a:pt x="33" y="3"/>
                  </a:cubicBezTo>
                  <a:cubicBezTo>
                    <a:pt x="34" y="3"/>
                    <a:pt x="34" y="3"/>
                    <a:pt x="34" y="3"/>
                  </a:cubicBezTo>
                  <a:cubicBezTo>
                    <a:pt x="34" y="4"/>
                    <a:pt x="35" y="5"/>
                    <a:pt x="36" y="6"/>
                  </a:cubicBezTo>
                  <a:cubicBezTo>
                    <a:pt x="36" y="7"/>
                    <a:pt x="37" y="7"/>
                    <a:pt x="37" y="8"/>
                  </a:cubicBezTo>
                  <a:cubicBezTo>
                    <a:pt x="38" y="9"/>
                    <a:pt x="38" y="9"/>
                    <a:pt x="39" y="10"/>
                  </a:cubicBezTo>
                  <a:cubicBezTo>
                    <a:pt x="39" y="11"/>
                    <a:pt x="40" y="11"/>
                    <a:pt x="40" y="11"/>
                  </a:cubicBezTo>
                  <a:cubicBezTo>
                    <a:pt x="40" y="12"/>
                    <a:pt x="41" y="14"/>
                    <a:pt x="41" y="15"/>
                  </a:cubicBezTo>
                  <a:cubicBezTo>
                    <a:pt x="41" y="17"/>
                    <a:pt x="40" y="18"/>
                    <a:pt x="40" y="20"/>
                  </a:cubicBezTo>
                  <a:cubicBezTo>
                    <a:pt x="39" y="21"/>
                    <a:pt x="39" y="23"/>
                    <a:pt x="38" y="24"/>
                  </a:cubicBezTo>
                  <a:cubicBezTo>
                    <a:pt x="37" y="26"/>
                    <a:pt x="36" y="27"/>
                    <a:pt x="35" y="29"/>
                  </a:cubicBezTo>
                  <a:cubicBezTo>
                    <a:pt x="35" y="29"/>
                    <a:pt x="35" y="29"/>
                    <a:pt x="34" y="29"/>
                  </a:cubicBezTo>
                  <a:cubicBezTo>
                    <a:pt x="34" y="30"/>
                    <a:pt x="34" y="30"/>
                    <a:pt x="34" y="31"/>
                  </a:cubicBezTo>
                  <a:cubicBezTo>
                    <a:pt x="34" y="31"/>
                    <a:pt x="34" y="31"/>
                    <a:pt x="34" y="32"/>
                  </a:cubicBezTo>
                  <a:cubicBezTo>
                    <a:pt x="34" y="32"/>
                    <a:pt x="33" y="33"/>
                    <a:pt x="33" y="33"/>
                  </a:cubicBezTo>
                  <a:cubicBezTo>
                    <a:pt x="33" y="33"/>
                    <a:pt x="32" y="32"/>
                    <a:pt x="31" y="32"/>
                  </a:cubicBezTo>
                  <a:cubicBezTo>
                    <a:pt x="31" y="32"/>
                    <a:pt x="30" y="31"/>
                    <a:pt x="30" y="31"/>
                  </a:cubicBezTo>
                  <a:cubicBezTo>
                    <a:pt x="29" y="31"/>
                    <a:pt x="29" y="30"/>
                    <a:pt x="29" y="30"/>
                  </a:cubicBezTo>
                  <a:cubicBezTo>
                    <a:pt x="29" y="30"/>
                    <a:pt x="28" y="30"/>
                    <a:pt x="28" y="30"/>
                  </a:cubicBezTo>
                  <a:cubicBezTo>
                    <a:pt x="29" y="29"/>
                    <a:pt x="29" y="29"/>
                    <a:pt x="29" y="28"/>
                  </a:cubicBezTo>
                  <a:cubicBezTo>
                    <a:pt x="29" y="28"/>
                    <a:pt x="29" y="27"/>
                    <a:pt x="29" y="26"/>
                  </a:cubicBezTo>
                  <a:cubicBezTo>
                    <a:pt x="29" y="25"/>
                    <a:pt x="29" y="25"/>
                    <a:pt x="29" y="24"/>
                  </a:cubicBezTo>
                  <a:cubicBezTo>
                    <a:pt x="29" y="23"/>
                    <a:pt x="29" y="22"/>
                    <a:pt x="29" y="22"/>
                  </a:cubicBezTo>
                  <a:cubicBezTo>
                    <a:pt x="29" y="22"/>
                    <a:pt x="29" y="22"/>
                    <a:pt x="28" y="22"/>
                  </a:cubicBezTo>
                  <a:cubicBezTo>
                    <a:pt x="28" y="21"/>
                    <a:pt x="28" y="21"/>
                    <a:pt x="28" y="21"/>
                  </a:cubicBezTo>
                  <a:cubicBezTo>
                    <a:pt x="28" y="21"/>
                    <a:pt x="28" y="21"/>
                    <a:pt x="28" y="21"/>
                  </a:cubicBezTo>
                  <a:cubicBezTo>
                    <a:pt x="28" y="21"/>
                    <a:pt x="27" y="21"/>
                    <a:pt x="27" y="21"/>
                  </a:cubicBezTo>
                  <a:cubicBezTo>
                    <a:pt x="27" y="21"/>
                    <a:pt x="27" y="21"/>
                    <a:pt x="27" y="21"/>
                  </a:cubicBezTo>
                  <a:cubicBezTo>
                    <a:pt x="27" y="21"/>
                    <a:pt x="27" y="21"/>
                    <a:pt x="27" y="21"/>
                  </a:cubicBezTo>
                  <a:cubicBezTo>
                    <a:pt x="27" y="21"/>
                    <a:pt x="26" y="21"/>
                    <a:pt x="26" y="21"/>
                  </a:cubicBezTo>
                  <a:cubicBezTo>
                    <a:pt x="26" y="21"/>
                    <a:pt x="26" y="21"/>
                    <a:pt x="26" y="21"/>
                  </a:cubicBezTo>
                  <a:cubicBezTo>
                    <a:pt x="26" y="22"/>
                    <a:pt x="25" y="22"/>
                    <a:pt x="25" y="22"/>
                  </a:cubicBezTo>
                  <a:cubicBezTo>
                    <a:pt x="25" y="22"/>
                    <a:pt x="25" y="22"/>
                    <a:pt x="24" y="23"/>
                  </a:cubicBezTo>
                  <a:cubicBezTo>
                    <a:pt x="24" y="23"/>
                    <a:pt x="24" y="23"/>
                    <a:pt x="23" y="23"/>
                  </a:cubicBezTo>
                  <a:cubicBezTo>
                    <a:pt x="23" y="23"/>
                    <a:pt x="23" y="24"/>
                    <a:pt x="22" y="24"/>
                  </a:cubicBezTo>
                  <a:cubicBezTo>
                    <a:pt x="22" y="24"/>
                    <a:pt x="21" y="24"/>
                    <a:pt x="21" y="25"/>
                  </a:cubicBezTo>
                  <a:cubicBezTo>
                    <a:pt x="21" y="25"/>
                    <a:pt x="20" y="25"/>
                    <a:pt x="20" y="26"/>
                  </a:cubicBezTo>
                  <a:cubicBezTo>
                    <a:pt x="19" y="26"/>
                    <a:pt x="19" y="26"/>
                    <a:pt x="18" y="27"/>
                  </a:cubicBezTo>
                  <a:cubicBezTo>
                    <a:pt x="18" y="27"/>
                    <a:pt x="17" y="27"/>
                    <a:pt x="16" y="27"/>
                  </a:cubicBezTo>
                  <a:cubicBezTo>
                    <a:pt x="16" y="27"/>
                    <a:pt x="16" y="26"/>
                    <a:pt x="16" y="26"/>
                  </a:cubicBezTo>
                  <a:cubicBezTo>
                    <a:pt x="16" y="26"/>
                    <a:pt x="15" y="25"/>
                    <a:pt x="15" y="25"/>
                  </a:cubicBezTo>
                  <a:cubicBezTo>
                    <a:pt x="15" y="25"/>
                    <a:pt x="15" y="24"/>
                    <a:pt x="15" y="24"/>
                  </a:cubicBezTo>
                  <a:cubicBezTo>
                    <a:pt x="15" y="24"/>
                    <a:pt x="15" y="24"/>
                    <a:pt x="15" y="24"/>
                  </a:cubicBezTo>
                  <a:cubicBezTo>
                    <a:pt x="15" y="24"/>
                    <a:pt x="15" y="23"/>
                    <a:pt x="15" y="23"/>
                  </a:cubicBezTo>
                  <a:cubicBezTo>
                    <a:pt x="15" y="23"/>
                    <a:pt x="14" y="23"/>
                    <a:pt x="14" y="22"/>
                  </a:cubicBezTo>
                  <a:cubicBezTo>
                    <a:pt x="14" y="22"/>
                    <a:pt x="14" y="22"/>
                    <a:pt x="13" y="22"/>
                  </a:cubicBezTo>
                  <a:cubicBezTo>
                    <a:pt x="13" y="21"/>
                    <a:pt x="13" y="21"/>
                    <a:pt x="12" y="21"/>
                  </a:cubicBezTo>
                  <a:cubicBezTo>
                    <a:pt x="12" y="21"/>
                    <a:pt x="12" y="20"/>
                    <a:pt x="11" y="20"/>
                  </a:cubicBezTo>
                  <a:cubicBezTo>
                    <a:pt x="11" y="20"/>
                    <a:pt x="11" y="20"/>
                    <a:pt x="11" y="19"/>
                  </a:cubicBezTo>
                  <a:cubicBezTo>
                    <a:pt x="10" y="19"/>
                    <a:pt x="10" y="19"/>
                    <a:pt x="10" y="19"/>
                  </a:cubicBezTo>
                  <a:cubicBezTo>
                    <a:pt x="10" y="18"/>
                    <a:pt x="10" y="18"/>
                    <a:pt x="10" y="18"/>
                  </a:cubicBezTo>
                  <a:cubicBezTo>
                    <a:pt x="10" y="17"/>
                    <a:pt x="10" y="17"/>
                    <a:pt x="10" y="17"/>
                  </a:cubicBezTo>
                  <a:cubicBezTo>
                    <a:pt x="10" y="16"/>
                    <a:pt x="9" y="16"/>
                    <a:pt x="9" y="16"/>
                  </a:cubicBezTo>
                  <a:cubicBezTo>
                    <a:pt x="9" y="16"/>
                    <a:pt x="9" y="15"/>
                    <a:pt x="9" y="15"/>
                  </a:cubicBezTo>
                  <a:cubicBezTo>
                    <a:pt x="8" y="15"/>
                    <a:pt x="8" y="14"/>
                    <a:pt x="8" y="14"/>
                  </a:cubicBezTo>
                  <a:cubicBezTo>
                    <a:pt x="8" y="14"/>
                    <a:pt x="8" y="14"/>
                    <a:pt x="7" y="13"/>
                  </a:cubicBezTo>
                  <a:cubicBezTo>
                    <a:pt x="7" y="13"/>
                    <a:pt x="7" y="13"/>
                    <a:pt x="7" y="13"/>
                  </a:cubicBezTo>
                  <a:cubicBezTo>
                    <a:pt x="7" y="12"/>
                    <a:pt x="7" y="12"/>
                    <a:pt x="7" y="12"/>
                  </a:cubicBezTo>
                  <a:cubicBezTo>
                    <a:pt x="7" y="12"/>
                    <a:pt x="7" y="12"/>
                    <a:pt x="7" y="11"/>
                  </a:cubicBezTo>
                  <a:cubicBezTo>
                    <a:pt x="7" y="11"/>
                    <a:pt x="7" y="11"/>
                    <a:pt x="7" y="10"/>
                  </a:cubicBezTo>
                  <a:cubicBezTo>
                    <a:pt x="7" y="10"/>
                    <a:pt x="7" y="10"/>
                    <a:pt x="6" y="9"/>
                  </a:cubicBezTo>
                  <a:cubicBezTo>
                    <a:pt x="6" y="9"/>
                    <a:pt x="6" y="9"/>
                    <a:pt x="6" y="8"/>
                  </a:cubicBezTo>
                  <a:cubicBezTo>
                    <a:pt x="6" y="8"/>
                    <a:pt x="5" y="8"/>
                    <a:pt x="5" y="7"/>
                  </a:cubicBezTo>
                  <a:cubicBezTo>
                    <a:pt x="5" y="7"/>
                    <a:pt x="5" y="7"/>
                    <a:pt x="5" y="7"/>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6" y="5"/>
                  </a:cubicBezTo>
                  <a:cubicBezTo>
                    <a:pt x="6" y="5"/>
                    <a:pt x="6" y="5"/>
                    <a:pt x="7" y="5"/>
                  </a:cubicBezTo>
                  <a:cubicBezTo>
                    <a:pt x="7" y="5"/>
                    <a:pt x="8" y="6"/>
                    <a:pt x="8" y="6"/>
                  </a:cubicBezTo>
                  <a:cubicBezTo>
                    <a:pt x="8" y="6"/>
                    <a:pt x="9" y="6"/>
                    <a:pt x="9" y="7"/>
                  </a:cubicBezTo>
                  <a:cubicBezTo>
                    <a:pt x="9" y="7"/>
                    <a:pt x="9" y="7"/>
                    <a:pt x="10" y="7"/>
                  </a:cubicBezTo>
                  <a:cubicBezTo>
                    <a:pt x="10" y="7"/>
                    <a:pt x="10" y="8"/>
                    <a:pt x="11" y="8"/>
                  </a:cubicBezTo>
                  <a:cubicBezTo>
                    <a:pt x="11" y="8"/>
                    <a:pt x="12" y="8"/>
                    <a:pt x="12" y="8"/>
                  </a:cubicBezTo>
                  <a:cubicBezTo>
                    <a:pt x="12" y="8"/>
                    <a:pt x="13" y="8"/>
                    <a:pt x="13" y="8"/>
                  </a:cubicBezTo>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1"/>
                    <a:pt x="13" y="1"/>
                    <a:pt x="13" y="1"/>
                  </a:cubicBezTo>
                  <a:cubicBezTo>
                    <a:pt x="13" y="2"/>
                    <a:pt x="13" y="2"/>
                    <a:pt x="12" y="2"/>
                  </a:cubicBezTo>
                  <a:cubicBezTo>
                    <a:pt x="12" y="2"/>
                    <a:pt x="12" y="3"/>
                    <a:pt x="12" y="3"/>
                  </a:cubicBezTo>
                  <a:cubicBezTo>
                    <a:pt x="12" y="3"/>
                    <a:pt x="12" y="3"/>
                    <a:pt x="12" y="3"/>
                  </a:cubicBezTo>
                  <a:cubicBezTo>
                    <a:pt x="13" y="3"/>
                    <a:pt x="13" y="4"/>
                    <a:pt x="13" y="4"/>
                  </a:cubicBezTo>
                  <a:cubicBezTo>
                    <a:pt x="13" y="4"/>
                    <a:pt x="13" y="4"/>
                    <a:pt x="13" y="4"/>
                  </a:cubicBezTo>
                  <a:cubicBezTo>
                    <a:pt x="13" y="4"/>
                    <a:pt x="13" y="4"/>
                    <a:pt x="14" y="4"/>
                  </a:cubicBezTo>
                  <a:cubicBezTo>
                    <a:pt x="14" y="5"/>
                    <a:pt x="14" y="5"/>
                    <a:pt x="14" y="5"/>
                  </a:cubicBezTo>
                  <a:cubicBezTo>
                    <a:pt x="14" y="5"/>
                    <a:pt x="14" y="5"/>
                    <a:pt x="14" y="5"/>
                  </a:cubicBezTo>
                  <a:cubicBezTo>
                    <a:pt x="15" y="5"/>
                    <a:pt x="15" y="5"/>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4" y="7"/>
                  </a:cubicBezTo>
                  <a:cubicBezTo>
                    <a:pt x="14" y="7"/>
                    <a:pt x="14" y="7"/>
                    <a:pt x="14" y="7"/>
                  </a:cubicBezTo>
                  <a:cubicBezTo>
                    <a:pt x="14" y="7"/>
                    <a:pt x="13" y="7"/>
                    <a:pt x="13" y="7"/>
                  </a:cubicBezTo>
                  <a:cubicBezTo>
                    <a:pt x="13" y="7"/>
                    <a:pt x="12" y="7"/>
                    <a:pt x="12" y="7"/>
                  </a:cubicBezTo>
                  <a:cubicBezTo>
                    <a:pt x="12" y="7"/>
                    <a:pt x="11" y="7"/>
                    <a:pt x="11" y="7"/>
                  </a:cubicBezTo>
                  <a:cubicBezTo>
                    <a:pt x="11" y="7"/>
                    <a:pt x="10" y="6"/>
                    <a:pt x="10" y="6"/>
                  </a:cubicBezTo>
                  <a:cubicBezTo>
                    <a:pt x="10" y="6"/>
                    <a:pt x="10" y="6"/>
                    <a:pt x="10" y="6"/>
                  </a:cubicBezTo>
                  <a:cubicBezTo>
                    <a:pt x="9" y="6"/>
                    <a:pt x="9" y="5"/>
                    <a:pt x="9" y="5"/>
                  </a:cubicBezTo>
                  <a:cubicBezTo>
                    <a:pt x="8" y="5"/>
                    <a:pt x="8" y="5"/>
                    <a:pt x="7" y="4"/>
                  </a:cubicBezTo>
                  <a:cubicBezTo>
                    <a:pt x="7" y="4"/>
                    <a:pt x="6" y="4"/>
                    <a:pt x="6" y="4"/>
                  </a:cubicBezTo>
                  <a:cubicBezTo>
                    <a:pt x="5" y="4"/>
                    <a:pt x="5" y="4"/>
                    <a:pt x="4" y="4"/>
                  </a:cubicBezTo>
                  <a:cubicBezTo>
                    <a:pt x="4" y="4"/>
                    <a:pt x="4" y="4"/>
                    <a:pt x="4" y="4"/>
                  </a:cubicBezTo>
                  <a:cubicBezTo>
                    <a:pt x="4" y="4"/>
                    <a:pt x="4"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7"/>
                  </a:cubicBezTo>
                  <a:cubicBezTo>
                    <a:pt x="3" y="7"/>
                    <a:pt x="4" y="7"/>
                    <a:pt x="4" y="7"/>
                  </a:cubicBezTo>
                  <a:cubicBezTo>
                    <a:pt x="4" y="7"/>
                    <a:pt x="4" y="7"/>
                    <a:pt x="4" y="7"/>
                  </a:cubicBezTo>
                  <a:cubicBezTo>
                    <a:pt x="4" y="7"/>
                    <a:pt x="4" y="7"/>
                    <a:pt x="4" y="7"/>
                  </a:cubicBezTo>
                  <a:cubicBezTo>
                    <a:pt x="4" y="7"/>
                    <a:pt x="4" y="8"/>
                    <a:pt x="4" y="8"/>
                  </a:cubicBezTo>
                  <a:cubicBezTo>
                    <a:pt x="4" y="8"/>
                    <a:pt x="4" y="8"/>
                    <a:pt x="4" y="8"/>
                  </a:cubicBezTo>
                  <a:cubicBezTo>
                    <a:pt x="4" y="8"/>
                    <a:pt x="5" y="8"/>
                    <a:pt x="5" y="9"/>
                  </a:cubicBezTo>
                  <a:cubicBezTo>
                    <a:pt x="5" y="9"/>
                    <a:pt x="5" y="9"/>
                    <a:pt x="5" y="9"/>
                  </a:cubicBezTo>
                  <a:cubicBezTo>
                    <a:pt x="5" y="10"/>
                    <a:pt x="6" y="10"/>
                    <a:pt x="6" y="10"/>
                  </a:cubicBezTo>
                  <a:cubicBezTo>
                    <a:pt x="6" y="10"/>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2"/>
                  </a:cubicBezTo>
                  <a:cubicBezTo>
                    <a:pt x="6" y="12"/>
                    <a:pt x="6" y="12"/>
                    <a:pt x="6" y="12"/>
                  </a:cubicBezTo>
                  <a:cubicBezTo>
                    <a:pt x="6" y="13"/>
                    <a:pt x="6" y="13"/>
                    <a:pt x="6" y="13"/>
                  </a:cubicBezTo>
                  <a:cubicBezTo>
                    <a:pt x="6" y="13"/>
                    <a:pt x="6" y="14"/>
                    <a:pt x="7" y="14"/>
                  </a:cubicBezTo>
                  <a:cubicBezTo>
                    <a:pt x="7" y="14"/>
                    <a:pt x="7" y="14"/>
                    <a:pt x="7" y="15"/>
                  </a:cubicBezTo>
                  <a:cubicBezTo>
                    <a:pt x="7" y="15"/>
                    <a:pt x="8" y="15"/>
                    <a:pt x="8" y="15"/>
                  </a:cubicBezTo>
                  <a:cubicBezTo>
                    <a:pt x="8" y="16"/>
                    <a:pt x="8" y="16"/>
                    <a:pt x="8" y="16"/>
                  </a:cubicBezTo>
                  <a:cubicBezTo>
                    <a:pt x="8" y="16"/>
                    <a:pt x="9" y="17"/>
                    <a:pt x="9" y="17"/>
                  </a:cubicBezTo>
                  <a:cubicBezTo>
                    <a:pt x="9" y="17"/>
                    <a:pt x="9" y="18"/>
                    <a:pt x="9" y="18"/>
                  </a:cubicBezTo>
                  <a:cubicBezTo>
                    <a:pt x="9" y="18"/>
                    <a:pt x="9" y="19"/>
                    <a:pt x="9" y="19"/>
                  </a:cubicBezTo>
                  <a:cubicBezTo>
                    <a:pt x="9" y="19"/>
                    <a:pt x="9" y="20"/>
                    <a:pt x="10" y="20"/>
                  </a:cubicBezTo>
                  <a:cubicBezTo>
                    <a:pt x="10" y="20"/>
                    <a:pt x="10" y="20"/>
                    <a:pt x="11" y="21"/>
                  </a:cubicBezTo>
                  <a:cubicBezTo>
                    <a:pt x="11" y="21"/>
                    <a:pt x="11" y="21"/>
                    <a:pt x="12" y="22"/>
                  </a:cubicBezTo>
                  <a:cubicBezTo>
                    <a:pt x="12" y="22"/>
                    <a:pt x="12" y="22"/>
                    <a:pt x="13" y="22"/>
                  </a:cubicBezTo>
                  <a:cubicBezTo>
                    <a:pt x="13" y="22"/>
                    <a:pt x="13" y="23"/>
                    <a:pt x="13"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5"/>
                  </a:cubicBezTo>
                  <a:cubicBezTo>
                    <a:pt x="14" y="25"/>
                    <a:pt x="14" y="25"/>
                    <a:pt x="14" y="25"/>
                  </a:cubicBezTo>
                  <a:cubicBezTo>
                    <a:pt x="14" y="25"/>
                    <a:pt x="14"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8"/>
                    <a:pt x="15"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9"/>
                    <a:pt x="16" y="29"/>
                    <a:pt x="16" y="29"/>
                  </a:cubicBezTo>
                  <a:cubicBezTo>
                    <a:pt x="16" y="29"/>
                    <a:pt x="16" y="29"/>
                    <a:pt x="16" y="29"/>
                  </a:cubicBezTo>
                  <a:cubicBezTo>
                    <a:pt x="16" y="29"/>
                    <a:pt x="16" y="29"/>
                    <a:pt x="16" y="29"/>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8" y="28"/>
                    <a:pt x="19" y="27"/>
                  </a:cubicBezTo>
                  <a:cubicBezTo>
                    <a:pt x="19" y="27"/>
                    <a:pt x="20" y="27"/>
                    <a:pt x="20" y="27"/>
                  </a:cubicBezTo>
                  <a:cubicBezTo>
                    <a:pt x="21" y="26"/>
                    <a:pt x="21" y="26"/>
                    <a:pt x="22" y="26"/>
                  </a:cubicBezTo>
                  <a:cubicBezTo>
                    <a:pt x="22" y="25"/>
                    <a:pt x="23" y="25"/>
                    <a:pt x="23" y="25"/>
                  </a:cubicBezTo>
                  <a:cubicBezTo>
                    <a:pt x="23" y="24"/>
                    <a:pt x="24" y="24"/>
                    <a:pt x="24" y="24"/>
                  </a:cubicBezTo>
                  <a:cubicBezTo>
                    <a:pt x="24" y="24"/>
                    <a:pt x="24" y="24"/>
                    <a:pt x="25" y="23"/>
                  </a:cubicBezTo>
                  <a:cubicBezTo>
                    <a:pt x="25" y="23"/>
                    <a:pt x="25" y="23"/>
                    <a:pt x="26" y="23"/>
                  </a:cubicBezTo>
                  <a:cubicBezTo>
                    <a:pt x="26" y="23"/>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3"/>
                    <a:pt x="28" y="23"/>
                    <a:pt x="28" y="23"/>
                  </a:cubicBezTo>
                  <a:cubicBezTo>
                    <a:pt x="28" y="23"/>
                    <a:pt x="28" y="23"/>
                    <a:pt x="28" y="23"/>
                  </a:cubicBezTo>
                  <a:cubicBezTo>
                    <a:pt x="28" y="23"/>
                    <a:pt x="28" y="24"/>
                    <a:pt x="28" y="24"/>
                  </a:cubicBezTo>
                  <a:cubicBezTo>
                    <a:pt x="28" y="24"/>
                    <a:pt x="28" y="24"/>
                    <a:pt x="28" y="24"/>
                  </a:cubicBezTo>
                  <a:cubicBezTo>
                    <a:pt x="28" y="25"/>
                    <a:pt x="28" y="25"/>
                    <a:pt x="28" y="26"/>
                  </a:cubicBezTo>
                  <a:cubicBezTo>
                    <a:pt x="28" y="26"/>
                    <a:pt x="28" y="27"/>
                    <a:pt x="28" y="27"/>
                  </a:cubicBezTo>
                  <a:cubicBezTo>
                    <a:pt x="28" y="28"/>
                    <a:pt x="28" y="28"/>
                    <a:pt x="28" y="28"/>
                  </a:cubicBezTo>
                  <a:cubicBezTo>
                    <a:pt x="28" y="29"/>
                    <a:pt x="28" y="29"/>
                    <a:pt x="28" y="29"/>
                  </a:cubicBezTo>
                  <a:cubicBezTo>
                    <a:pt x="28" y="29"/>
                    <a:pt x="27" y="29"/>
                    <a:pt x="27" y="29"/>
                  </a:cubicBezTo>
                  <a:cubicBezTo>
                    <a:pt x="27" y="29"/>
                    <a:pt x="27" y="29"/>
                    <a:pt x="27" y="29"/>
                  </a:cubicBezTo>
                  <a:cubicBezTo>
                    <a:pt x="27" y="29"/>
                    <a:pt x="27" y="29"/>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1"/>
                    <a:pt x="28" y="31"/>
                  </a:cubicBezTo>
                  <a:cubicBezTo>
                    <a:pt x="29" y="31"/>
                    <a:pt x="29" y="32"/>
                    <a:pt x="29" y="32"/>
                  </a:cubicBezTo>
                  <a:cubicBezTo>
                    <a:pt x="30" y="32"/>
                    <a:pt x="31" y="33"/>
                    <a:pt x="31" y="33"/>
                  </a:cubicBezTo>
                  <a:cubicBezTo>
                    <a:pt x="32" y="33"/>
                    <a:pt x="32"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4" y="34"/>
                    <a:pt x="34"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5" y="32"/>
                  </a:cubicBezTo>
                  <a:cubicBezTo>
                    <a:pt x="35" y="32"/>
                    <a:pt x="35" y="31"/>
                    <a:pt x="35" y="31"/>
                  </a:cubicBezTo>
                  <a:cubicBezTo>
                    <a:pt x="35" y="31"/>
                    <a:pt x="35" y="30"/>
                    <a:pt x="35" y="30"/>
                  </a:cubicBezTo>
                  <a:cubicBezTo>
                    <a:pt x="35" y="30"/>
                    <a:pt x="36" y="29"/>
                    <a:pt x="36" y="29"/>
                  </a:cubicBezTo>
                  <a:cubicBezTo>
                    <a:pt x="37" y="28"/>
                    <a:pt x="38" y="26"/>
                    <a:pt x="39" y="25"/>
                  </a:cubicBezTo>
                  <a:cubicBezTo>
                    <a:pt x="40" y="23"/>
                    <a:pt x="40" y="21"/>
                    <a:pt x="41" y="20"/>
                  </a:cubicBezTo>
                  <a:cubicBezTo>
                    <a:pt x="41" y="18"/>
                    <a:pt x="42" y="17"/>
                    <a:pt x="42" y="15"/>
                  </a:cubicBezTo>
                  <a:cubicBezTo>
                    <a:pt x="42" y="13"/>
                    <a:pt x="41" y="12"/>
                    <a:pt x="41" y="11"/>
                  </a:cubicBezTo>
                  <a:cubicBezTo>
                    <a:pt x="40" y="11"/>
                    <a:pt x="40" y="10"/>
                    <a:pt x="40" y="9"/>
                  </a:cubicBezTo>
                  <a:cubicBezTo>
                    <a:pt x="39" y="9"/>
                    <a:pt x="39" y="8"/>
                    <a:pt x="38" y="8"/>
                  </a:cubicBezTo>
                  <a:cubicBezTo>
                    <a:pt x="38" y="7"/>
                    <a:pt x="37" y="6"/>
                    <a:pt x="36" y="5"/>
                  </a:cubicBezTo>
                  <a:cubicBezTo>
                    <a:pt x="36" y="5"/>
                    <a:pt x="35" y="4"/>
                    <a:pt x="34" y="3"/>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0" y="3"/>
                    <a:pt x="30" y="3"/>
                  </a:cubicBezTo>
                  <a:cubicBezTo>
                    <a:pt x="30" y="3"/>
                    <a:pt x="30" y="3"/>
                    <a:pt x="30" y="4"/>
                  </a:cubicBezTo>
                  <a:cubicBezTo>
                    <a:pt x="30" y="4"/>
                    <a:pt x="30" y="4"/>
                    <a:pt x="30" y="4"/>
                  </a:cubicBezTo>
                  <a:cubicBezTo>
                    <a:pt x="29" y="4"/>
                    <a:pt x="29" y="4"/>
                    <a:pt x="29" y="4"/>
                  </a:cubicBezTo>
                  <a:cubicBezTo>
                    <a:pt x="29" y="4"/>
                    <a:pt x="29" y="4"/>
                    <a:pt x="28" y="4"/>
                  </a:cubicBezTo>
                  <a:cubicBezTo>
                    <a:pt x="28" y="4"/>
                    <a:pt x="28" y="4"/>
                    <a:pt x="28" y="4"/>
                  </a:cubicBezTo>
                  <a:cubicBezTo>
                    <a:pt x="28" y="4"/>
                    <a:pt x="27" y="5"/>
                    <a:pt x="27" y="5"/>
                  </a:cubicBezTo>
                  <a:cubicBezTo>
                    <a:pt x="27" y="5"/>
                    <a:pt x="27" y="5"/>
                    <a:pt x="27" y="5"/>
                  </a:cubicBezTo>
                  <a:cubicBezTo>
                    <a:pt x="27" y="5"/>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5"/>
                  </a:cubicBezTo>
                  <a:cubicBezTo>
                    <a:pt x="25" y="5"/>
                    <a:pt x="25" y="5"/>
                    <a:pt x="25" y="5"/>
                  </a:cubicBezTo>
                  <a:cubicBezTo>
                    <a:pt x="25" y="5"/>
                    <a:pt x="25" y="5"/>
                    <a:pt x="25"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2" y="4"/>
                    <a:pt x="22" y="4"/>
                    <a:pt x="22" y="4"/>
                  </a:cubicBezTo>
                  <a:cubicBezTo>
                    <a:pt x="22" y="4"/>
                    <a:pt x="22" y="4"/>
                    <a:pt x="22" y="4"/>
                  </a:cubicBezTo>
                  <a:cubicBezTo>
                    <a:pt x="21" y="3"/>
                    <a:pt x="21" y="3"/>
                    <a:pt x="21" y="3"/>
                  </a:cubicBezTo>
                  <a:cubicBezTo>
                    <a:pt x="20" y="2"/>
                    <a:pt x="20" y="2"/>
                    <a:pt x="20" y="2"/>
                  </a:cubicBezTo>
                  <a:cubicBezTo>
                    <a:pt x="19" y="2"/>
                    <a:pt x="19" y="1"/>
                    <a:pt x="18" y="1"/>
                  </a:cubicBezTo>
                  <a:cubicBezTo>
                    <a:pt x="18" y="1"/>
                    <a:pt x="18"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0"/>
                    <a:pt x="16" y="0"/>
                    <a:pt x="16" y="0"/>
                  </a:cubicBezTo>
                  <a:cubicBezTo>
                    <a:pt x="16" y="0"/>
                    <a:pt x="16" y="0"/>
                    <a:pt x="16" y="0"/>
                  </a:cubicBezTo>
                  <a:cubicBezTo>
                    <a:pt x="15" y="0"/>
                    <a:pt x="15" y="0"/>
                    <a:pt x="15" y="0"/>
                  </a:cubicBezTo>
                  <a:cubicBezTo>
                    <a:pt x="15" y="0"/>
                    <a:pt x="15" y="0"/>
                    <a:pt x="15"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7" name="Freeform 346">
              <a:extLst>
                <a:ext uri="{FF2B5EF4-FFF2-40B4-BE49-F238E27FC236}">
                  <a16:creationId xmlns:a16="http://schemas.microsoft.com/office/drawing/2014/main" id="{EA29D400-3DD6-BE4C-87E0-2B480E629BD2}"/>
                </a:ext>
              </a:extLst>
            </p:cNvPr>
            <p:cNvSpPr>
              <a:spLocks/>
            </p:cNvSpPr>
            <p:nvPr/>
          </p:nvSpPr>
          <p:spPr bwMode="auto">
            <a:xfrm>
              <a:off x="6769100" y="1393825"/>
              <a:ext cx="196850" cy="142875"/>
            </a:xfrm>
            <a:custGeom>
              <a:avLst/>
              <a:gdLst>
                <a:gd name="T0" fmla="*/ 79 w 117"/>
                <a:gd name="T1" fmla="*/ 9 h 84"/>
                <a:gd name="T2" fmla="*/ 72 w 117"/>
                <a:gd name="T3" fmla="*/ 13 h 84"/>
                <a:gd name="T4" fmla="*/ 67 w 117"/>
                <a:gd name="T5" fmla="*/ 13 h 84"/>
                <a:gd name="T6" fmla="*/ 62 w 117"/>
                <a:gd name="T7" fmla="*/ 14 h 84"/>
                <a:gd name="T8" fmla="*/ 56 w 117"/>
                <a:gd name="T9" fmla="*/ 12 h 84"/>
                <a:gd name="T10" fmla="*/ 51 w 117"/>
                <a:gd name="T11" fmla="*/ 10 h 84"/>
                <a:gd name="T12" fmla="*/ 47 w 117"/>
                <a:gd name="T13" fmla="*/ 10 h 84"/>
                <a:gd name="T14" fmla="*/ 43 w 117"/>
                <a:gd name="T15" fmla="*/ 8 h 84"/>
                <a:gd name="T16" fmla="*/ 37 w 117"/>
                <a:gd name="T17" fmla="*/ 12 h 84"/>
                <a:gd name="T18" fmla="*/ 33 w 117"/>
                <a:gd name="T19" fmla="*/ 20 h 84"/>
                <a:gd name="T20" fmla="*/ 21 w 117"/>
                <a:gd name="T21" fmla="*/ 26 h 84"/>
                <a:gd name="T22" fmla="*/ 17 w 117"/>
                <a:gd name="T23" fmla="*/ 31 h 84"/>
                <a:gd name="T24" fmla="*/ 11 w 117"/>
                <a:gd name="T25" fmla="*/ 29 h 84"/>
                <a:gd name="T26" fmla="*/ 7 w 117"/>
                <a:gd name="T27" fmla="*/ 28 h 84"/>
                <a:gd name="T28" fmla="*/ 4 w 117"/>
                <a:gd name="T29" fmla="*/ 30 h 84"/>
                <a:gd name="T30" fmla="*/ 1 w 117"/>
                <a:gd name="T31" fmla="*/ 38 h 84"/>
                <a:gd name="T32" fmla="*/ 0 w 117"/>
                <a:gd name="T33" fmla="*/ 43 h 84"/>
                <a:gd name="T34" fmla="*/ 0 w 117"/>
                <a:gd name="T35" fmla="*/ 52 h 84"/>
                <a:gd name="T36" fmla="*/ 1 w 117"/>
                <a:gd name="T37" fmla="*/ 63 h 84"/>
                <a:gd name="T38" fmla="*/ 7 w 117"/>
                <a:gd name="T39" fmla="*/ 65 h 84"/>
                <a:gd name="T40" fmla="*/ 3 w 117"/>
                <a:gd name="T41" fmla="*/ 79 h 84"/>
                <a:gd name="T42" fmla="*/ 6 w 117"/>
                <a:gd name="T43" fmla="*/ 83 h 84"/>
                <a:gd name="T44" fmla="*/ 17 w 117"/>
                <a:gd name="T45" fmla="*/ 84 h 84"/>
                <a:gd name="T46" fmla="*/ 49 w 117"/>
                <a:gd name="T47" fmla="*/ 80 h 84"/>
                <a:gd name="T48" fmla="*/ 48 w 117"/>
                <a:gd name="T49" fmla="*/ 73 h 84"/>
                <a:gd name="T50" fmla="*/ 50 w 117"/>
                <a:gd name="T51" fmla="*/ 69 h 84"/>
                <a:gd name="T52" fmla="*/ 55 w 117"/>
                <a:gd name="T53" fmla="*/ 67 h 84"/>
                <a:gd name="T54" fmla="*/ 60 w 117"/>
                <a:gd name="T55" fmla="*/ 67 h 84"/>
                <a:gd name="T56" fmla="*/ 70 w 117"/>
                <a:gd name="T57" fmla="*/ 62 h 84"/>
                <a:gd name="T58" fmla="*/ 72 w 117"/>
                <a:gd name="T59" fmla="*/ 63 h 84"/>
                <a:gd name="T60" fmla="*/ 74 w 117"/>
                <a:gd name="T61" fmla="*/ 52 h 84"/>
                <a:gd name="T62" fmla="*/ 81 w 117"/>
                <a:gd name="T63" fmla="*/ 47 h 84"/>
                <a:gd name="T64" fmla="*/ 79 w 117"/>
                <a:gd name="T65" fmla="*/ 42 h 84"/>
                <a:gd name="T66" fmla="*/ 80 w 117"/>
                <a:gd name="T67" fmla="*/ 41 h 84"/>
                <a:gd name="T68" fmla="*/ 87 w 117"/>
                <a:gd name="T69" fmla="*/ 42 h 84"/>
                <a:gd name="T70" fmla="*/ 88 w 117"/>
                <a:gd name="T71" fmla="*/ 40 h 84"/>
                <a:gd name="T72" fmla="*/ 88 w 117"/>
                <a:gd name="T73" fmla="*/ 38 h 84"/>
                <a:gd name="T74" fmla="*/ 91 w 117"/>
                <a:gd name="T75" fmla="*/ 33 h 84"/>
                <a:gd name="T76" fmla="*/ 93 w 117"/>
                <a:gd name="T77" fmla="*/ 30 h 84"/>
                <a:gd name="T78" fmla="*/ 91 w 117"/>
                <a:gd name="T79" fmla="*/ 25 h 84"/>
                <a:gd name="T80" fmla="*/ 90 w 117"/>
                <a:gd name="T81" fmla="*/ 22 h 84"/>
                <a:gd name="T82" fmla="*/ 94 w 117"/>
                <a:gd name="T83" fmla="*/ 20 h 84"/>
                <a:gd name="T84" fmla="*/ 99 w 117"/>
                <a:gd name="T85" fmla="*/ 17 h 84"/>
                <a:gd name="T86" fmla="*/ 100 w 117"/>
                <a:gd name="T87" fmla="*/ 17 h 84"/>
                <a:gd name="T88" fmla="*/ 100 w 117"/>
                <a:gd name="T89" fmla="*/ 17 h 84"/>
                <a:gd name="T90" fmla="*/ 109 w 117"/>
                <a:gd name="T91" fmla="*/ 15 h 84"/>
                <a:gd name="T92" fmla="*/ 111 w 117"/>
                <a:gd name="T93" fmla="*/ 15 h 84"/>
                <a:gd name="T94" fmla="*/ 112 w 117"/>
                <a:gd name="T95" fmla="*/ 15 h 84"/>
                <a:gd name="T96" fmla="*/ 116 w 117"/>
                <a:gd name="T97" fmla="*/ 14 h 84"/>
                <a:gd name="T98" fmla="*/ 114 w 117"/>
                <a:gd name="T99" fmla="*/ 12 h 84"/>
                <a:gd name="T100" fmla="*/ 112 w 117"/>
                <a:gd name="T101" fmla="*/ 12 h 84"/>
                <a:gd name="T102" fmla="*/ 106 w 117"/>
                <a:gd name="T103" fmla="*/ 12 h 84"/>
                <a:gd name="T104" fmla="*/ 99 w 117"/>
                <a:gd name="T105" fmla="*/ 17 h 84"/>
                <a:gd name="T106" fmla="*/ 94 w 117"/>
                <a:gd name="T107" fmla="*/ 18 h 84"/>
                <a:gd name="T108" fmla="*/ 93 w 117"/>
                <a:gd name="T109" fmla="*/ 10 h 84"/>
                <a:gd name="T110" fmla="*/ 90 w 117"/>
                <a:gd name="T11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 h="84">
                  <a:moveTo>
                    <a:pt x="89" y="0"/>
                  </a:moveTo>
                  <a:cubicBezTo>
                    <a:pt x="88" y="0"/>
                    <a:pt x="87" y="1"/>
                    <a:pt x="86" y="1"/>
                  </a:cubicBezTo>
                  <a:cubicBezTo>
                    <a:pt x="86" y="2"/>
                    <a:pt x="85" y="2"/>
                    <a:pt x="84" y="3"/>
                  </a:cubicBezTo>
                  <a:cubicBezTo>
                    <a:pt x="84" y="4"/>
                    <a:pt x="83" y="5"/>
                    <a:pt x="83" y="5"/>
                  </a:cubicBezTo>
                  <a:cubicBezTo>
                    <a:pt x="82" y="6"/>
                    <a:pt x="82" y="7"/>
                    <a:pt x="82" y="7"/>
                  </a:cubicBezTo>
                  <a:cubicBezTo>
                    <a:pt x="82" y="8"/>
                    <a:pt x="82" y="8"/>
                    <a:pt x="82" y="8"/>
                  </a:cubicBezTo>
                  <a:cubicBezTo>
                    <a:pt x="81" y="8"/>
                    <a:pt x="81" y="9"/>
                    <a:pt x="81" y="9"/>
                  </a:cubicBezTo>
                  <a:cubicBezTo>
                    <a:pt x="80" y="9"/>
                    <a:pt x="80" y="9"/>
                    <a:pt x="79" y="9"/>
                  </a:cubicBezTo>
                  <a:cubicBezTo>
                    <a:pt x="79" y="9"/>
                    <a:pt x="78" y="10"/>
                    <a:pt x="78" y="10"/>
                  </a:cubicBezTo>
                  <a:cubicBezTo>
                    <a:pt x="77" y="10"/>
                    <a:pt x="77" y="10"/>
                    <a:pt x="76" y="10"/>
                  </a:cubicBezTo>
                  <a:cubicBezTo>
                    <a:pt x="76" y="10"/>
                    <a:pt x="76" y="10"/>
                    <a:pt x="75" y="10"/>
                  </a:cubicBezTo>
                  <a:cubicBezTo>
                    <a:pt x="75" y="10"/>
                    <a:pt x="75" y="10"/>
                    <a:pt x="74" y="11"/>
                  </a:cubicBezTo>
                  <a:cubicBezTo>
                    <a:pt x="74" y="11"/>
                    <a:pt x="74" y="11"/>
                    <a:pt x="74" y="11"/>
                  </a:cubicBezTo>
                  <a:cubicBezTo>
                    <a:pt x="74" y="12"/>
                    <a:pt x="74" y="12"/>
                    <a:pt x="74" y="12"/>
                  </a:cubicBezTo>
                  <a:cubicBezTo>
                    <a:pt x="74" y="12"/>
                    <a:pt x="73" y="12"/>
                    <a:pt x="73" y="12"/>
                  </a:cubicBezTo>
                  <a:cubicBezTo>
                    <a:pt x="73" y="13"/>
                    <a:pt x="72" y="13"/>
                    <a:pt x="72" y="13"/>
                  </a:cubicBezTo>
                  <a:cubicBezTo>
                    <a:pt x="72" y="13"/>
                    <a:pt x="71" y="13"/>
                    <a:pt x="71" y="13"/>
                  </a:cubicBezTo>
                  <a:cubicBezTo>
                    <a:pt x="70" y="13"/>
                    <a:pt x="70" y="13"/>
                    <a:pt x="70" y="13"/>
                  </a:cubicBezTo>
                  <a:cubicBezTo>
                    <a:pt x="70" y="13"/>
                    <a:pt x="70" y="13"/>
                    <a:pt x="70" y="13"/>
                  </a:cubicBezTo>
                  <a:cubicBezTo>
                    <a:pt x="70" y="13"/>
                    <a:pt x="69" y="13"/>
                    <a:pt x="69" y="13"/>
                  </a:cubicBezTo>
                  <a:cubicBezTo>
                    <a:pt x="69" y="13"/>
                    <a:pt x="69" y="13"/>
                    <a:pt x="69" y="13"/>
                  </a:cubicBezTo>
                  <a:cubicBezTo>
                    <a:pt x="69" y="13"/>
                    <a:pt x="69" y="13"/>
                    <a:pt x="69" y="13"/>
                  </a:cubicBezTo>
                  <a:cubicBezTo>
                    <a:pt x="68" y="13"/>
                    <a:pt x="68" y="13"/>
                    <a:pt x="68" y="13"/>
                  </a:cubicBezTo>
                  <a:cubicBezTo>
                    <a:pt x="67" y="13"/>
                    <a:pt x="67" y="13"/>
                    <a:pt x="67" y="13"/>
                  </a:cubicBezTo>
                  <a:cubicBezTo>
                    <a:pt x="66" y="13"/>
                    <a:pt x="66" y="13"/>
                    <a:pt x="66" y="13"/>
                  </a:cubicBezTo>
                  <a:cubicBezTo>
                    <a:pt x="66" y="13"/>
                    <a:pt x="66" y="13"/>
                    <a:pt x="65" y="14"/>
                  </a:cubicBezTo>
                  <a:cubicBezTo>
                    <a:pt x="65" y="14"/>
                    <a:pt x="65" y="14"/>
                    <a:pt x="65" y="14"/>
                  </a:cubicBezTo>
                  <a:cubicBezTo>
                    <a:pt x="65" y="14"/>
                    <a:pt x="65" y="14"/>
                    <a:pt x="65" y="15"/>
                  </a:cubicBezTo>
                  <a:cubicBezTo>
                    <a:pt x="65" y="15"/>
                    <a:pt x="64" y="15"/>
                    <a:pt x="64" y="15"/>
                  </a:cubicBezTo>
                  <a:cubicBezTo>
                    <a:pt x="64" y="15"/>
                    <a:pt x="64" y="15"/>
                    <a:pt x="64" y="15"/>
                  </a:cubicBezTo>
                  <a:cubicBezTo>
                    <a:pt x="64" y="15"/>
                    <a:pt x="63" y="15"/>
                    <a:pt x="63" y="15"/>
                  </a:cubicBezTo>
                  <a:cubicBezTo>
                    <a:pt x="63" y="15"/>
                    <a:pt x="63" y="14"/>
                    <a:pt x="62" y="14"/>
                  </a:cubicBezTo>
                  <a:cubicBezTo>
                    <a:pt x="62" y="14"/>
                    <a:pt x="62" y="14"/>
                    <a:pt x="61" y="14"/>
                  </a:cubicBezTo>
                  <a:cubicBezTo>
                    <a:pt x="61" y="14"/>
                    <a:pt x="61" y="13"/>
                    <a:pt x="61" y="13"/>
                  </a:cubicBezTo>
                  <a:cubicBezTo>
                    <a:pt x="60" y="13"/>
                    <a:pt x="60" y="13"/>
                    <a:pt x="60" y="13"/>
                  </a:cubicBezTo>
                  <a:cubicBezTo>
                    <a:pt x="60" y="13"/>
                    <a:pt x="59" y="12"/>
                    <a:pt x="59" y="12"/>
                  </a:cubicBezTo>
                  <a:cubicBezTo>
                    <a:pt x="59" y="12"/>
                    <a:pt x="59" y="12"/>
                    <a:pt x="58" y="12"/>
                  </a:cubicBezTo>
                  <a:cubicBezTo>
                    <a:pt x="58" y="12"/>
                    <a:pt x="58" y="12"/>
                    <a:pt x="58" y="12"/>
                  </a:cubicBezTo>
                  <a:cubicBezTo>
                    <a:pt x="57" y="12"/>
                    <a:pt x="57" y="12"/>
                    <a:pt x="57" y="12"/>
                  </a:cubicBezTo>
                  <a:cubicBezTo>
                    <a:pt x="57" y="12"/>
                    <a:pt x="56" y="12"/>
                    <a:pt x="56" y="12"/>
                  </a:cubicBezTo>
                  <a:cubicBezTo>
                    <a:pt x="56" y="11"/>
                    <a:pt x="56" y="11"/>
                    <a:pt x="55" y="11"/>
                  </a:cubicBezTo>
                  <a:cubicBezTo>
                    <a:pt x="55" y="11"/>
                    <a:pt x="55" y="11"/>
                    <a:pt x="55" y="11"/>
                  </a:cubicBezTo>
                  <a:cubicBezTo>
                    <a:pt x="54" y="11"/>
                    <a:pt x="54" y="10"/>
                    <a:pt x="54" y="10"/>
                  </a:cubicBezTo>
                  <a:cubicBezTo>
                    <a:pt x="54" y="10"/>
                    <a:pt x="53" y="10"/>
                    <a:pt x="53" y="10"/>
                  </a:cubicBezTo>
                  <a:cubicBezTo>
                    <a:pt x="53" y="10"/>
                    <a:pt x="53" y="10"/>
                    <a:pt x="53" y="10"/>
                  </a:cubicBezTo>
                  <a:cubicBezTo>
                    <a:pt x="52" y="10"/>
                    <a:pt x="52" y="9"/>
                    <a:pt x="52" y="9"/>
                  </a:cubicBezTo>
                  <a:cubicBezTo>
                    <a:pt x="52" y="9"/>
                    <a:pt x="52" y="9"/>
                    <a:pt x="52" y="10"/>
                  </a:cubicBezTo>
                  <a:cubicBezTo>
                    <a:pt x="51" y="10"/>
                    <a:pt x="51" y="10"/>
                    <a:pt x="51" y="10"/>
                  </a:cubicBezTo>
                  <a:cubicBezTo>
                    <a:pt x="51" y="10"/>
                    <a:pt x="51" y="10"/>
                    <a:pt x="51" y="10"/>
                  </a:cubicBezTo>
                  <a:cubicBezTo>
                    <a:pt x="51" y="10"/>
                    <a:pt x="51" y="10"/>
                    <a:pt x="51" y="10"/>
                  </a:cubicBezTo>
                  <a:cubicBezTo>
                    <a:pt x="51" y="10"/>
                    <a:pt x="51" y="10"/>
                    <a:pt x="50" y="10"/>
                  </a:cubicBezTo>
                  <a:cubicBezTo>
                    <a:pt x="50" y="10"/>
                    <a:pt x="50" y="10"/>
                    <a:pt x="50" y="10"/>
                  </a:cubicBezTo>
                  <a:cubicBezTo>
                    <a:pt x="50" y="10"/>
                    <a:pt x="50" y="10"/>
                    <a:pt x="50" y="10"/>
                  </a:cubicBezTo>
                  <a:cubicBezTo>
                    <a:pt x="49" y="10"/>
                    <a:pt x="49" y="10"/>
                    <a:pt x="49" y="10"/>
                  </a:cubicBezTo>
                  <a:cubicBezTo>
                    <a:pt x="49" y="10"/>
                    <a:pt x="49" y="10"/>
                    <a:pt x="48" y="10"/>
                  </a:cubicBezTo>
                  <a:cubicBezTo>
                    <a:pt x="48" y="10"/>
                    <a:pt x="48" y="10"/>
                    <a:pt x="47" y="10"/>
                  </a:cubicBezTo>
                  <a:cubicBezTo>
                    <a:pt x="47" y="10"/>
                    <a:pt x="47" y="9"/>
                    <a:pt x="47" y="9"/>
                  </a:cubicBezTo>
                  <a:cubicBezTo>
                    <a:pt x="46" y="9"/>
                    <a:pt x="46" y="9"/>
                    <a:pt x="46" y="9"/>
                  </a:cubicBezTo>
                  <a:cubicBezTo>
                    <a:pt x="46" y="9"/>
                    <a:pt x="45" y="9"/>
                    <a:pt x="45" y="9"/>
                  </a:cubicBezTo>
                  <a:cubicBezTo>
                    <a:pt x="45" y="9"/>
                    <a:pt x="45" y="9"/>
                    <a:pt x="45" y="9"/>
                  </a:cubicBezTo>
                  <a:cubicBezTo>
                    <a:pt x="45" y="9"/>
                    <a:pt x="44" y="8"/>
                    <a:pt x="44" y="8"/>
                  </a:cubicBezTo>
                  <a:cubicBezTo>
                    <a:pt x="44" y="8"/>
                    <a:pt x="44" y="8"/>
                    <a:pt x="44" y="8"/>
                  </a:cubicBezTo>
                  <a:cubicBezTo>
                    <a:pt x="44" y="8"/>
                    <a:pt x="44" y="8"/>
                    <a:pt x="44" y="8"/>
                  </a:cubicBezTo>
                  <a:cubicBezTo>
                    <a:pt x="43" y="8"/>
                    <a:pt x="43" y="8"/>
                    <a:pt x="43" y="8"/>
                  </a:cubicBezTo>
                  <a:cubicBezTo>
                    <a:pt x="43" y="9"/>
                    <a:pt x="43" y="9"/>
                    <a:pt x="42" y="9"/>
                  </a:cubicBezTo>
                  <a:cubicBezTo>
                    <a:pt x="42" y="9"/>
                    <a:pt x="42" y="9"/>
                    <a:pt x="42" y="9"/>
                  </a:cubicBezTo>
                  <a:cubicBezTo>
                    <a:pt x="42" y="10"/>
                    <a:pt x="41" y="10"/>
                    <a:pt x="41" y="10"/>
                  </a:cubicBezTo>
                  <a:cubicBezTo>
                    <a:pt x="41" y="10"/>
                    <a:pt x="41" y="11"/>
                    <a:pt x="40" y="11"/>
                  </a:cubicBezTo>
                  <a:cubicBezTo>
                    <a:pt x="40" y="11"/>
                    <a:pt x="40" y="11"/>
                    <a:pt x="40" y="12"/>
                  </a:cubicBezTo>
                  <a:cubicBezTo>
                    <a:pt x="39" y="12"/>
                    <a:pt x="39" y="12"/>
                    <a:pt x="39" y="12"/>
                  </a:cubicBezTo>
                  <a:cubicBezTo>
                    <a:pt x="39" y="12"/>
                    <a:pt x="38" y="12"/>
                    <a:pt x="38" y="12"/>
                  </a:cubicBezTo>
                  <a:cubicBezTo>
                    <a:pt x="37" y="12"/>
                    <a:pt x="37" y="12"/>
                    <a:pt x="37" y="12"/>
                  </a:cubicBezTo>
                  <a:cubicBezTo>
                    <a:pt x="37" y="12"/>
                    <a:pt x="37" y="12"/>
                    <a:pt x="37" y="12"/>
                  </a:cubicBezTo>
                  <a:cubicBezTo>
                    <a:pt x="36" y="12"/>
                    <a:pt x="36" y="12"/>
                    <a:pt x="35" y="13"/>
                  </a:cubicBezTo>
                  <a:cubicBezTo>
                    <a:pt x="35" y="13"/>
                    <a:pt x="35" y="14"/>
                    <a:pt x="35" y="15"/>
                  </a:cubicBezTo>
                  <a:cubicBezTo>
                    <a:pt x="34" y="15"/>
                    <a:pt x="34" y="16"/>
                    <a:pt x="34" y="17"/>
                  </a:cubicBezTo>
                  <a:cubicBezTo>
                    <a:pt x="34" y="17"/>
                    <a:pt x="33" y="18"/>
                    <a:pt x="33" y="19"/>
                  </a:cubicBezTo>
                  <a:cubicBezTo>
                    <a:pt x="33" y="19"/>
                    <a:pt x="33" y="19"/>
                    <a:pt x="33" y="19"/>
                  </a:cubicBezTo>
                  <a:cubicBezTo>
                    <a:pt x="33" y="19"/>
                    <a:pt x="33" y="19"/>
                    <a:pt x="33" y="20"/>
                  </a:cubicBezTo>
                  <a:cubicBezTo>
                    <a:pt x="33" y="20"/>
                    <a:pt x="33" y="20"/>
                    <a:pt x="33" y="20"/>
                  </a:cubicBezTo>
                  <a:cubicBezTo>
                    <a:pt x="33" y="20"/>
                    <a:pt x="33" y="20"/>
                    <a:pt x="33" y="20"/>
                  </a:cubicBezTo>
                  <a:cubicBezTo>
                    <a:pt x="33" y="21"/>
                    <a:pt x="32" y="21"/>
                    <a:pt x="32" y="21"/>
                  </a:cubicBezTo>
                  <a:cubicBezTo>
                    <a:pt x="32" y="22"/>
                    <a:pt x="31" y="22"/>
                    <a:pt x="31" y="22"/>
                  </a:cubicBezTo>
                  <a:cubicBezTo>
                    <a:pt x="30" y="22"/>
                    <a:pt x="29" y="23"/>
                    <a:pt x="29" y="23"/>
                  </a:cubicBezTo>
                  <a:cubicBezTo>
                    <a:pt x="28" y="23"/>
                    <a:pt x="27" y="23"/>
                    <a:pt x="27" y="24"/>
                  </a:cubicBezTo>
                  <a:cubicBezTo>
                    <a:pt x="26" y="24"/>
                    <a:pt x="25" y="24"/>
                    <a:pt x="24" y="24"/>
                  </a:cubicBezTo>
                  <a:cubicBezTo>
                    <a:pt x="24" y="24"/>
                    <a:pt x="23" y="25"/>
                    <a:pt x="23" y="25"/>
                  </a:cubicBezTo>
                  <a:cubicBezTo>
                    <a:pt x="22" y="25"/>
                    <a:pt x="22" y="25"/>
                    <a:pt x="21" y="26"/>
                  </a:cubicBezTo>
                  <a:cubicBezTo>
                    <a:pt x="21" y="26"/>
                    <a:pt x="21" y="26"/>
                    <a:pt x="21" y="27"/>
                  </a:cubicBezTo>
                  <a:cubicBezTo>
                    <a:pt x="21" y="27"/>
                    <a:pt x="21" y="27"/>
                    <a:pt x="21" y="27"/>
                  </a:cubicBezTo>
                  <a:cubicBezTo>
                    <a:pt x="21" y="28"/>
                    <a:pt x="21" y="28"/>
                    <a:pt x="21" y="28"/>
                  </a:cubicBezTo>
                  <a:cubicBezTo>
                    <a:pt x="21" y="28"/>
                    <a:pt x="21" y="29"/>
                    <a:pt x="21" y="29"/>
                  </a:cubicBezTo>
                  <a:cubicBezTo>
                    <a:pt x="20" y="29"/>
                    <a:pt x="20" y="29"/>
                    <a:pt x="20" y="29"/>
                  </a:cubicBezTo>
                  <a:cubicBezTo>
                    <a:pt x="20" y="30"/>
                    <a:pt x="20" y="30"/>
                    <a:pt x="19" y="30"/>
                  </a:cubicBezTo>
                  <a:cubicBezTo>
                    <a:pt x="19" y="30"/>
                    <a:pt x="18" y="31"/>
                    <a:pt x="18" y="31"/>
                  </a:cubicBezTo>
                  <a:cubicBezTo>
                    <a:pt x="18" y="31"/>
                    <a:pt x="17" y="31"/>
                    <a:pt x="17" y="31"/>
                  </a:cubicBezTo>
                  <a:cubicBezTo>
                    <a:pt x="16" y="31"/>
                    <a:pt x="16" y="31"/>
                    <a:pt x="16" y="31"/>
                  </a:cubicBezTo>
                  <a:cubicBezTo>
                    <a:pt x="15" y="31"/>
                    <a:pt x="15" y="31"/>
                    <a:pt x="15" y="31"/>
                  </a:cubicBezTo>
                  <a:cubicBezTo>
                    <a:pt x="14" y="31"/>
                    <a:pt x="14" y="31"/>
                    <a:pt x="14" y="31"/>
                  </a:cubicBezTo>
                  <a:cubicBezTo>
                    <a:pt x="13" y="31"/>
                    <a:pt x="13" y="30"/>
                    <a:pt x="13" y="30"/>
                  </a:cubicBezTo>
                  <a:cubicBezTo>
                    <a:pt x="13" y="30"/>
                    <a:pt x="13" y="30"/>
                    <a:pt x="13" y="30"/>
                  </a:cubicBezTo>
                  <a:cubicBezTo>
                    <a:pt x="13" y="29"/>
                    <a:pt x="13" y="29"/>
                    <a:pt x="13" y="29"/>
                  </a:cubicBezTo>
                  <a:cubicBezTo>
                    <a:pt x="12" y="29"/>
                    <a:pt x="12" y="29"/>
                    <a:pt x="12" y="29"/>
                  </a:cubicBezTo>
                  <a:cubicBezTo>
                    <a:pt x="12" y="29"/>
                    <a:pt x="11" y="29"/>
                    <a:pt x="11" y="29"/>
                  </a:cubicBezTo>
                  <a:cubicBezTo>
                    <a:pt x="11" y="29"/>
                    <a:pt x="10" y="29"/>
                    <a:pt x="10" y="29"/>
                  </a:cubicBezTo>
                  <a:cubicBezTo>
                    <a:pt x="9" y="29"/>
                    <a:pt x="9" y="29"/>
                    <a:pt x="9" y="29"/>
                  </a:cubicBezTo>
                  <a:cubicBezTo>
                    <a:pt x="9" y="29"/>
                    <a:pt x="8" y="29"/>
                    <a:pt x="8" y="29"/>
                  </a:cubicBezTo>
                  <a:cubicBezTo>
                    <a:pt x="8" y="29"/>
                    <a:pt x="8" y="29"/>
                    <a:pt x="8" y="28"/>
                  </a:cubicBezTo>
                  <a:cubicBezTo>
                    <a:pt x="8"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6" y="28"/>
                    <a:pt x="6" y="28"/>
                  </a:cubicBezTo>
                  <a:cubicBezTo>
                    <a:pt x="6" y="28"/>
                    <a:pt x="6" y="28"/>
                    <a:pt x="6" y="28"/>
                  </a:cubicBezTo>
                  <a:cubicBezTo>
                    <a:pt x="6" y="28"/>
                    <a:pt x="6" y="29"/>
                    <a:pt x="5" y="29"/>
                  </a:cubicBezTo>
                  <a:cubicBezTo>
                    <a:pt x="5" y="29"/>
                    <a:pt x="5" y="29"/>
                    <a:pt x="5" y="29"/>
                  </a:cubicBezTo>
                  <a:cubicBezTo>
                    <a:pt x="5" y="29"/>
                    <a:pt x="5" y="29"/>
                    <a:pt x="5" y="29"/>
                  </a:cubicBezTo>
                  <a:cubicBezTo>
                    <a:pt x="5" y="30"/>
                    <a:pt x="4" y="30"/>
                    <a:pt x="4" y="30"/>
                  </a:cubicBezTo>
                  <a:cubicBezTo>
                    <a:pt x="4" y="30"/>
                    <a:pt x="4" y="31"/>
                    <a:pt x="4" y="31"/>
                  </a:cubicBezTo>
                  <a:cubicBezTo>
                    <a:pt x="4" y="31"/>
                    <a:pt x="4" y="31"/>
                    <a:pt x="4" y="32"/>
                  </a:cubicBezTo>
                  <a:cubicBezTo>
                    <a:pt x="4" y="32"/>
                    <a:pt x="4" y="33"/>
                    <a:pt x="4" y="33"/>
                  </a:cubicBezTo>
                  <a:cubicBezTo>
                    <a:pt x="4" y="34"/>
                    <a:pt x="4" y="34"/>
                    <a:pt x="4" y="35"/>
                  </a:cubicBezTo>
                  <a:cubicBezTo>
                    <a:pt x="3" y="35"/>
                    <a:pt x="3" y="36"/>
                    <a:pt x="3" y="36"/>
                  </a:cubicBezTo>
                  <a:cubicBezTo>
                    <a:pt x="2" y="36"/>
                    <a:pt x="2" y="37"/>
                    <a:pt x="2" y="37"/>
                  </a:cubicBezTo>
                  <a:cubicBezTo>
                    <a:pt x="2" y="37"/>
                    <a:pt x="2" y="37"/>
                    <a:pt x="2" y="37"/>
                  </a:cubicBezTo>
                  <a:cubicBezTo>
                    <a:pt x="1" y="38"/>
                    <a:pt x="1" y="38"/>
                    <a:pt x="1" y="38"/>
                  </a:cubicBezTo>
                  <a:cubicBezTo>
                    <a:pt x="1" y="38"/>
                    <a:pt x="1" y="38"/>
                    <a:pt x="1" y="38"/>
                  </a:cubicBezTo>
                  <a:cubicBezTo>
                    <a:pt x="1" y="38"/>
                    <a:pt x="1" y="38"/>
                    <a:pt x="1" y="38"/>
                  </a:cubicBezTo>
                  <a:cubicBezTo>
                    <a:pt x="1" y="39"/>
                    <a:pt x="1" y="39"/>
                    <a:pt x="1" y="39"/>
                  </a:cubicBezTo>
                  <a:cubicBezTo>
                    <a:pt x="1" y="39"/>
                    <a:pt x="1" y="39"/>
                    <a:pt x="1" y="39"/>
                  </a:cubicBezTo>
                  <a:cubicBezTo>
                    <a:pt x="1" y="39"/>
                    <a:pt x="1" y="39"/>
                    <a:pt x="1" y="39"/>
                  </a:cubicBezTo>
                  <a:cubicBezTo>
                    <a:pt x="1" y="39"/>
                    <a:pt x="1" y="40"/>
                    <a:pt x="1" y="40"/>
                  </a:cubicBezTo>
                  <a:cubicBezTo>
                    <a:pt x="0" y="40"/>
                    <a:pt x="0" y="41"/>
                    <a:pt x="0" y="41"/>
                  </a:cubicBezTo>
                  <a:cubicBezTo>
                    <a:pt x="0" y="42"/>
                    <a:pt x="0" y="42"/>
                    <a:pt x="0" y="43"/>
                  </a:cubicBezTo>
                  <a:cubicBezTo>
                    <a:pt x="0" y="43"/>
                    <a:pt x="0" y="44"/>
                    <a:pt x="0" y="44"/>
                  </a:cubicBezTo>
                  <a:cubicBezTo>
                    <a:pt x="0" y="45"/>
                    <a:pt x="0" y="45"/>
                    <a:pt x="0" y="45"/>
                  </a:cubicBezTo>
                  <a:cubicBezTo>
                    <a:pt x="0" y="46"/>
                    <a:pt x="0" y="46"/>
                    <a:pt x="0" y="46"/>
                  </a:cubicBezTo>
                  <a:cubicBezTo>
                    <a:pt x="0" y="46"/>
                    <a:pt x="0" y="47"/>
                    <a:pt x="0" y="47"/>
                  </a:cubicBezTo>
                  <a:cubicBezTo>
                    <a:pt x="0" y="47"/>
                    <a:pt x="0" y="48"/>
                    <a:pt x="0" y="48"/>
                  </a:cubicBezTo>
                  <a:cubicBezTo>
                    <a:pt x="0" y="48"/>
                    <a:pt x="0" y="49"/>
                    <a:pt x="0" y="49"/>
                  </a:cubicBezTo>
                  <a:cubicBezTo>
                    <a:pt x="0" y="49"/>
                    <a:pt x="0" y="50"/>
                    <a:pt x="0" y="50"/>
                  </a:cubicBezTo>
                  <a:cubicBezTo>
                    <a:pt x="0" y="51"/>
                    <a:pt x="0" y="51"/>
                    <a:pt x="0" y="52"/>
                  </a:cubicBezTo>
                  <a:cubicBezTo>
                    <a:pt x="0" y="52"/>
                    <a:pt x="0" y="52"/>
                    <a:pt x="0" y="53"/>
                  </a:cubicBezTo>
                  <a:cubicBezTo>
                    <a:pt x="0" y="53"/>
                    <a:pt x="0" y="54"/>
                    <a:pt x="0" y="54"/>
                  </a:cubicBezTo>
                  <a:cubicBezTo>
                    <a:pt x="0" y="55"/>
                    <a:pt x="1" y="55"/>
                    <a:pt x="1" y="56"/>
                  </a:cubicBezTo>
                  <a:cubicBezTo>
                    <a:pt x="1" y="57"/>
                    <a:pt x="1" y="57"/>
                    <a:pt x="1" y="58"/>
                  </a:cubicBezTo>
                  <a:cubicBezTo>
                    <a:pt x="1" y="58"/>
                    <a:pt x="1" y="59"/>
                    <a:pt x="1" y="60"/>
                  </a:cubicBezTo>
                  <a:cubicBezTo>
                    <a:pt x="1" y="60"/>
                    <a:pt x="1" y="61"/>
                    <a:pt x="1" y="61"/>
                  </a:cubicBezTo>
                  <a:cubicBezTo>
                    <a:pt x="1" y="61"/>
                    <a:pt x="1" y="62"/>
                    <a:pt x="1" y="62"/>
                  </a:cubicBezTo>
                  <a:cubicBezTo>
                    <a:pt x="1" y="62"/>
                    <a:pt x="1" y="62"/>
                    <a:pt x="1" y="63"/>
                  </a:cubicBezTo>
                  <a:cubicBezTo>
                    <a:pt x="1" y="63"/>
                    <a:pt x="1" y="63"/>
                    <a:pt x="1" y="63"/>
                  </a:cubicBezTo>
                  <a:cubicBezTo>
                    <a:pt x="2" y="63"/>
                    <a:pt x="2" y="64"/>
                    <a:pt x="2" y="64"/>
                  </a:cubicBezTo>
                  <a:cubicBezTo>
                    <a:pt x="2" y="64"/>
                    <a:pt x="2" y="64"/>
                    <a:pt x="2" y="64"/>
                  </a:cubicBezTo>
                  <a:cubicBezTo>
                    <a:pt x="2" y="64"/>
                    <a:pt x="2" y="64"/>
                    <a:pt x="2" y="64"/>
                  </a:cubicBezTo>
                  <a:cubicBezTo>
                    <a:pt x="3" y="64"/>
                    <a:pt x="3" y="64"/>
                    <a:pt x="3" y="64"/>
                  </a:cubicBezTo>
                  <a:cubicBezTo>
                    <a:pt x="3" y="64"/>
                    <a:pt x="4" y="64"/>
                    <a:pt x="4" y="64"/>
                  </a:cubicBezTo>
                  <a:cubicBezTo>
                    <a:pt x="4" y="65"/>
                    <a:pt x="5" y="65"/>
                    <a:pt x="6" y="65"/>
                  </a:cubicBezTo>
                  <a:cubicBezTo>
                    <a:pt x="6" y="65"/>
                    <a:pt x="7" y="65"/>
                    <a:pt x="7" y="65"/>
                  </a:cubicBezTo>
                  <a:cubicBezTo>
                    <a:pt x="8" y="66"/>
                    <a:pt x="8" y="66"/>
                    <a:pt x="9" y="66"/>
                  </a:cubicBezTo>
                  <a:cubicBezTo>
                    <a:pt x="9" y="67"/>
                    <a:pt x="10" y="67"/>
                    <a:pt x="10" y="68"/>
                  </a:cubicBezTo>
                  <a:cubicBezTo>
                    <a:pt x="10" y="69"/>
                    <a:pt x="10" y="69"/>
                    <a:pt x="10" y="70"/>
                  </a:cubicBezTo>
                  <a:cubicBezTo>
                    <a:pt x="10" y="71"/>
                    <a:pt x="9" y="72"/>
                    <a:pt x="9" y="72"/>
                  </a:cubicBezTo>
                  <a:cubicBezTo>
                    <a:pt x="8" y="73"/>
                    <a:pt x="7" y="74"/>
                    <a:pt x="7" y="75"/>
                  </a:cubicBezTo>
                  <a:cubicBezTo>
                    <a:pt x="6" y="75"/>
                    <a:pt x="5" y="76"/>
                    <a:pt x="4" y="77"/>
                  </a:cubicBezTo>
                  <a:cubicBezTo>
                    <a:pt x="4" y="77"/>
                    <a:pt x="4" y="77"/>
                    <a:pt x="3" y="78"/>
                  </a:cubicBezTo>
                  <a:cubicBezTo>
                    <a:pt x="3" y="78"/>
                    <a:pt x="3" y="78"/>
                    <a:pt x="3" y="79"/>
                  </a:cubicBezTo>
                  <a:cubicBezTo>
                    <a:pt x="2" y="79"/>
                    <a:pt x="2" y="79"/>
                    <a:pt x="2" y="80"/>
                  </a:cubicBezTo>
                  <a:cubicBezTo>
                    <a:pt x="2" y="80"/>
                    <a:pt x="2" y="80"/>
                    <a:pt x="2" y="80"/>
                  </a:cubicBezTo>
                  <a:cubicBezTo>
                    <a:pt x="2" y="80"/>
                    <a:pt x="2" y="80"/>
                    <a:pt x="2" y="81"/>
                  </a:cubicBezTo>
                  <a:cubicBezTo>
                    <a:pt x="2" y="81"/>
                    <a:pt x="2" y="81"/>
                    <a:pt x="2" y="81"/>
                  </a:cubicBezTo>
                  <a:cubicBezTo>
                    <a:pt x="2" y="81"/>
                    <a:pt x="2" y="82"/>
                    <a:pt x="2" y="82"/>
                  </a:cubicBezTo>
                  <a:cubicBezTo>
                    <a:pt x="3" y="82"/>
                    <a:pt x="3" y="82"/>
                    <a:pt x="3" y="82"/>
                  </a:cubicBezTo>
                  <a:cubicBezTo>
                    <a:pt x="3" y="82"/>
                    <a:pt x="4" y="82"/>
                    <a:pt x="4" y="82"/>
                  </a:cubicBezTo>
                  <a:cubicBezTo>
                    <a:pt x="5" y="82"/>
                    <a:pt x="5" y="82"/>
                    <a:pt x="6" y="83"/>
                  </a:cubicBezTo>
                  <a:cubicBezTo>
                    <a:pt x="6" y="83"/>
                    <a:pt x="7" y="83"/>
                    <a:pt x="7" y="83"/>
                  </a:cubicBezTo>
                  <a:cubicBezTo>
                    <a:pt x="8" y="83"/>
                    <a:pt x="8" y="83"/>
                    <a:pt x="9" y="83"/>
                  </a:cubicBezTo>
                  <a:cubicBezTo>
                    <a:pt x="9" y="83"/>
                    <a:pt x="10" y="83"/>
                    <a:pt x="11" y="83"/>
                  </a:cubicBezTo>
                  <a:cubicBezTo>
                    <a:pt x="11" y="83"/>
                    <a:pt x="12" y="83"/>
                    <a:pt x="12" y="83"/>
                  </a:cubicBezTo>
                  <a:cubicBezTo>
                    <a:pt x="13" y="83"/>
                    <a:pt x="14" y="83"/>
                    <a:pt x="14" y="83"/>
                  </a:cubicBezTo>
                  <a:cubicBezTo>
                    <a:pt x="15" y="84"/>
                    <a:pt x="15" y="84"/>
                    <a:pt x="16" y="84"/>
                  </a:cubicBezTo>
                  <a:cubicBezTo>
                    <a:pt x="16" y="84"/>
                    <a:pt x="16" y="84"/>
                    <a:pt x="16" y="84"/>
                  </a:cubicBezTo>
                  <a:cubicBezTo>
                    <a:pt x="16" y="84"/>
                    <a:pt x="17" y="84"/>
                    <a:pt x="17" y="84"/>
                  </a:cubicBezTo>
                  <a:cubicBezTo>
                    <a:pt x="17" y="84"/>
                    <a:pt x="17" y="84"/>
                    <a:pt x="17" y="84"/>
                  </a:cubicBezTo>
                  <a:cubicBezTo>
                    <a:pt x="18" y="84"/>
                    <a:pt x="18" y="84"/>
                    <a:pt x="18" y="84"/>
                  </a:cubicBezTo>
                  <a:cubicBezTo>
                    <a:pt x="20" y="84"/>
                    <a:pt x="23" y="84"/>
                    <a:pt x="26" y="83"/>
                  </a:cubicBezTo>
                  <a:cubicBezTo>
                    <a:pt x="29" y="83"/>
                    <a:pt x="33" y="83"/>
                    <a:pt x="36" y="82"/>
                  </a:cubicBezTo>
                  <a:cubicBezTo>
                    <a:pt x="39" y="82"/>
                    <a:pt x="42" y="81"/>
                    <a:pt x="45" y="81"/>
                  </a:cubicBezTo>
                  <a:cubicBezTo>
                    <a:pt x="47" y="80"/>
                    <a:pt x="49" y="80"/>
                    <a:pt x="49" y="80"/>
                  </a:cubicBezTo>
                  <a:cubicBezTo>
                    <a:pt x="49" y="80"/>
                    <a:pt x="49" y="80"/>
                    <a:pt x="49" y="80"/>
                  </a:cubicBezTo>
                  <a:cubicBezTo>
                    <a:pt x="49" y="80"/>
                    <a:pt x="49" y="80"/>
                    <a:pt x="49" y="80"/>
                  </a:cubicBezTo>
                  <a:cubicBezTo>
                    <a:pt x="49" y="80"/>
                    <a:pt x="49" y="79"/>
                    <a:pt x="49" y="79"/>
                  </a:cubicBezTo>
                  <a:cubicBezTo>
                    <a:pt x="49" y="79"/>
                    <a:pt x="49" y="79"/>
                    <a:pt x="49" y="79"/>
                  </a:cubicBezTo>
                  <a:cubicBezTo>
                    <a:pt x="49" y="79"/>
                    <a:pt x="49" y="79"/>
                    <a:pt x="49" y="79"/>
                  </a:cubicBezTo>
                  <a:cubicBezTo>
                    <a:pt x="49" y="78"/>
                    <a:pt x="49" y="78"/>
                    <a:pt x="49" y="78"/>
                  </a:cubicBezTo>
                  <a:cubicBezTo>
                    <a:pt x="49" y="77"/>
                    <a:pt x="49" y="77"/>
                    <a:pt x="49" y="76"/>
                  </a:cubicBezTo>
                  <a:cubicBezTo>
                    <a:pt x="49" y="76"/>
                    <a:pt x="49" y="76"/>
                    <a:pt x="49" y="75"/>
                  </a:cubicBezTo>
                  <a:cubicBezTo>
                    <a:pt x="48" y="75"/>
                    <a:pt x="48" y="75"/>
                    <a:pt x="48" y="74"/>
                  </a:cubicBezTo>
                  <a:cubicBezTo>
                    <a:pt x="48" y="74"/>
                    <a:pt x="48" y="74"/>
                    <a:pt x="48" y="73"/>
                  </a:cubicBezTo>
                  <a:cubicBezTo>
                    <a:pt x="48" y="73"/>
                    <a:pt x="48" y="73"/>
                    <a:pt x="48" y="73"/>
                  </a:cubicBezTo>
                  <a:cubicBezTo>
                    <a:pt x="48" y="72"/>
                    <a:pt x="48" y="72"/>
                    <a:pt x="48" y="72"/>
                  </a:cubicBezTo>
                  <a:cubicBezTo>
                    <a:pt x="48" y="72"/>
                    <a:pt x="48" y="72"/>
                    <a:pt x="48" y="72"/>
                  </a:cubicBezTo>
                  <a:cubicBezTo>
                    <a:pt x="48" y="72"/>
                    <a:pt x="48" y="72"/>
                    <a:pt x="48" y="72"/>
                  </a:cubicBezTo>
                  <a:cubicBezTo>
                    <a:pt x="48" y="72"/>
                    <a:pt x="48" y="72"/>
                    <a:pt x="48" y="72"/>
                  </a:cubicBezTo>
                  <a:cubicBezTo>
                    <a:pt x="48" y="72"/>
                    <a:pt x="48" y="72"/>
                    <a:pt x="48" y="72"/>
                  </a:cubicBezTo>
                  <a:cubicBezTo>
                    <a:pt x="48" y="71"/>
                    <a:pt x="48" y="71"/>
                    <a:pt x="49" y="70"/>
                  </a:cubicBezTo>
                  <a:cubicBezTo>
                    <a:pt x="49" y="70"/>
                    <a:pt x="50" y="69"/>
                    <a:pt x="50" y="69"/>
                  </a:cubicBezTo>
                  <a:cubicBezTo>
                    <a:pt x="51" y="68"/>
                    <a:pt x="52" y="68"/>
                    <a:pt x="53" y="68"/>
                  </a:cubicBezTo>
                  <a:cubicBezTo>
                    <a:pt x="53" y="67"/>
                    <a:pt x="54" y="67"/>
                    <a:pt x="55" y="67"/>
                  </a:cubicBezTo>
                  <a:cubicBezTo>
                    <a:pt x="55" y="67"/>
                    <a:pt x="55" y="67"/>
                    <a:pt x="55" y="67"/>
                  </a:cubicBezTo>
                  <a:cubicBezTo>
                    <a:pt x="55" y="67"/>
                    <a:pt x="55" y="67"/>
                    <a:pt x="55" y="67"/>
                  </a:cubicBezTo>
                  <a:cubicBezTo>
                    <a:pt x="55" y="67"/>
                    <a:pt x="55" y="67"/>
                    <a:pt x="55" y="67"/>
                  </a:cubicBezTo>
                  <a:cubicBezTo>
                    <a:pt x="55" y="67"/>
                    <a:pt x="55" y="67"/>
                    <a:pt x="55" y="67"/>
                  </a:cubicBezTo>
                  <a:cubicBezTo>
                    <a:pt x="55" y="67"/>
                    <a:pt x="55" y="67"/>
                    <a:pt x="55" y="67"/>
                  </a:cubicBezTo>
                  <a:cubicBezTo>
                    <a:pt x="55" y="67"/>
                    <a:pt x="55" y="67"/>
                    <a:pt x="55" y="67"/>
                  </a:cubicBezTo>
                  <a:cubicBezTo>
                    <a:pt x="55" y="67"/>
                    <a:pt x="55" y="67"/>
                    <a:pt x="55" y="67"/>
                  </a:cubicBezTo>
                  <a:cubicBezTo>
                    <a:pt x="56" y="67"/>
                    <a:pt x="56" y="67"/>
                    <a:pt x="56" y="67"/>
                  </a:cubicBezTo>
                  <a:cubicBezTo>
                    <a:pt x="56" y="67"/>
                    <a:pt x="57" y="67"/>
                    <a:pt x="57" y="67"/>
                  </a:cubicBezTo>
                  <a:cubicBezTo>
                    <a:pt x="57" y="67"/>
                    <a:pt x="57" y="67"/>
                    <a:pt x="57" y="67"/>
                  </a:cubicBezTo>
                  <a:cubicBezTo>
                    <a:pt x="58" y="67"/>
                    <a:pt x="58" y="67"/>
                    <a:pt x="58" y="67"/>
                  </a:cubicBezTo>
                  <a:cubicBezTo>
                    <a:pt x="58" y="67"/>
                    <a:pt x="58" y="67"/>
                    <a:pt x="58" y="67"/>
                  </a:cubicBezTo>
                  <a:cubicBezTo>
                    <a:pt x="59" y="67"/>
                    <a:pt x="59" y="67"/>
                    <a:pt x="60" y="67"/>
                  </a:cubicBezTo>
                  <a:cubicBezTo>
                    <a:pt x="60" y="67"/>
                    <a:pt x="60" y="67"/>
                    <a:pt x="60" y="67"/>
                  </a:cubicBezTo>
                  <a:cubicBezTo>
                    <a:pt x="60" y="67"/>
                    <a:pt x="60" y="67"/>
                    <a:pt x="60" y="67"/>
                  </a:cubicBezTo>
                  <a:cubicBezTo>
                    <a:pt x="60" y="67"/>
                    <a:pt x="60" y="66"/>
                    <a:pt x="60" y="66"/>
                  </a:cubicBezTo>
                  <a:cubicBezTo>
                    <a:pt x="60" y="66"/>
                    <a:pt x="61" y="65"/>
                    <a:pt x="61" y="65"/>
                  </a:cubicBezTo>
                  <a:cubicBezTo>
                    <a:pt x="62" y="64"/>
                    <a:pt x="63" y="64"/>
                    <a:pt x="63" y="63"/>
                  </a:cubicBezTo>
                  <a:cubicBezTo>
                    <a:pt x="64" y="63"/>
                    <a:pt x="65" y="63"/>
                    <a:pt x="66" y="62"/>
                  </a:cubicBezTo>
                  <a:cubicBezTo>
                    <a:pt x="67" y="62"/>
                    <a:pt x="68" y="62"/>
                    <a:pt x="68" y="62"/>
                  </a:cubicBezTo>
                  <a:cubicBezTo>
                    <a:pt x="69" y="62"/>
                    <a:pt x="69" y="62"/>
                    <a:pt x="69" y="62"/>
                  </a:cubicBezTo>
                  <a:cubicBezTo>
                    <a:pt x="69" y="62"/>
                    <a:pt x="70" y="62"/>
                    <a:pt x="70" y="62"/>
                  </a:cubicBezTo>
                  <a:cubicBezTo>
                    <a:pt x="70" y="63"/>
                    <a:pt x="70" y="63"/>
                    <a:pt x="70" y="63"/>
                  </a:cubicBezTo>
                  <a:cubicBezTo>
                    <a:pt x="70" y="63"/>
                    <a:pt x="70" y="63"/>
                    <a:pt x="70" y="63"/>
                  </a:cubicBezTo>
                  <a:cubicBezTo>
                    <a:pt x="70" y="63"/>
                    <a:pt x="70" y="63"/>
                    <a:pt x="70" y="63"/>
                  </a:cubicBezTo>
                  <a:cubicBezTo>
                    <a:pt x="71" y="64"/>
                    <a:pt x="71" y="64"/>
                    <a:pt x="71" y="64"/>
                  </a:cubicBezTo>
                  <a:cubicBezTo>
                    <a:pt x="71" y="64"/>
                    <a:pt x="71" y="64"/>
                    <a:pt x="71" y="64"/>
                  </a:cubicBezTo>
                  <a:cubicBezTo>
                    <a:pt x="71" y="64"/>
                    <a:pt x="71" y="64"/>
                    <a:pt x="71" y="64"/>
                  </a:cubicBezTo>
                  <a:cubicBezTo>
                    <a:pt x="71" y="64"/>
                    <a:pt x="72" y="64"/>
                    <a:pt x="72" y="64"/>
                  </a:cubicBezTo>
                  <a:cubicBezTo>
                    <a:pt x="72" y="63"/>
                    <a:pt x="72" y="63"/>
                    <a:pt x="72" y="63"/>
                  </a:cubicBezTo>
                  <a:cubicBezTo>
                    <a:pt x="73" y="63"/>
                    <a:pt x="73" y="62"/>
                    <a:pt x="73" y="62"/>
                  </a:cubicBezTo>
                  <a:cubicBezTo>
                    <a:pt x="73" y="61"/>
                    <a:pt x="73" y="60"/>
                    <a:pt x="73" y="60"/>
                  </a:cubicBezTo>
                  <a:cubicBezTo>
                    <a:pt x="73" y="59"/>
                    <a:pt x="73" y="59"/>
                    <a:pt x="73" y="59"/>
                  </a:cubicBezTo>
                  <a:cubicBezTo>
                    <a:pt x="73" y="59"/>
                    <a:pt x="73" y="59"/>
                    <a:pt x="73" y="58"/>
                  </a:cubicBezTo>
                  <a:cubicBezTo>
                    <a:pt x="73" y="58"/>
                    <a:pt x="73" y="58"/>
                    <a:pt x="73" y="58"/>
                  </a:cubicBezTo>
                  <a:cubicBezTo>
                    <a:pt x="73" y="58"/>
                    <a:pt x="73" y="57"/>
                    <a:pt x="73" y="57"/>
                  </a:cubicBezTo>
                  <a:cubicBezTo>
                    <a:pt x="73" y="56"/>
                    <a:pt x="73" y="55"/>
                    <a:pt x="73" y="55"/>
                  </a:cubicBezTo>
                  <a:cubicBezTo>
                    <a:pt x="73" y="54"/>
                    <a:pt x="74" y="53"/>
                    <a:pt x="74" y="52"/>
                  </a:cubicBezTo>
                  <a:cubicBezTo>
                    <a:pt x="74" y="52"/>
                    <a:pt x="74" y="51"/>
                    <a:pt x="75" y="51"/>
                  </a:cubicBezTo>
                  <a:cubicBezTo>
                    <a:pt x="75" y="51"/>
                    <a:pt x="76" y="50"/>
                    <a:pt x="76" y="50"/>
                  </a:cubicBezTo>
                  <a:cubicBezTo>
                    <a:pt x="77" y="50"/>
                    <a:pt x="77" y="50"/>
                    <a:pt x="78" y="50"/>
                  </a:cubicBezTo>
                  <a:cubicBezTo>
                    <a:pt x="78" y="50"/>
                    <a:pt x="79" y="50"/>
                    <a:pt x="79" y="50"/>
                  </a:cubicBezTo>
                  <a:cubicBezTo>
                    <a:pt x="80" y="49"/>
                    <a:pt x="80" y="49"/>
                    <a:pt x="80" y="49"/>
                  </a:cubicBezTo>
                  <a:cubicBezTo>
                    <a:pt x="81" y="49"/>
                    <a:pt x="81" y="48"/>
                    <a:pt x="81" y="48"/>
                  </a:cubicBezTo>
                  <a:cubicBezTo>
                    <a:pt x="81" y="47"/>
                    <a:pt x="81" y="47"/>
                    <a:pt x="81" y="47"/>
                  </a:cubicBezTo>
                  <a:cubicBezTo>
                    <a:pt x="81" y="47"/>
                    <a:pt x="81" y="47"/>
                    <a:pt x="81" y="47"/>
                  </a:cubicBezTo>
                  <a:cubicBezTo>
                    <a:pt x="81" y="47"/>
                    <a:pt x="81" y="47"/>
                    <a:pt x="81" y="46"/>
                  </a:cubicBezTo>
                  <a:cubicBezTo>
                    <a:pt x="81" y="46"/>
                    <a:pt x="81" y="46"/>
                    <a:pt x="81" y="46"/>
                  </a:cubicBezTo>
                  <a:cubicBezTo>
                    <a:pt x="80" y="46"/>
                    <a:pt x="80" y="45"/>
                    <a:pt x="80" y="45"/>
                  </a:cubicBezTo>
                  <a:cubicBezTo>
                    <a:pt x="80" y="45"/>
                    <a:pt x="80" y="45"/>
                    <a:pt x="80" y="44"/>
                  </a:cubicBezTo>
                  <a:cubicBezTo>
                    <a:pt x="79" y="44"/>
                    <a:pt x="79" y="44"/>
                    <a:pt x="79" y="44"/>
                  </a:cubicBezTo>
                  <a:cubicBezTo>
                    <a:pt x="79" y="43"/>
                    <a:pt x="79" y="43"/>
                    <a:pt x="79" y="43"/>
                  </a:cubicBezTo>
                  <a:cubicBezTo>
                    <a:pt x="79" y="43"/>
                    <a:pt x="78" y="43"/>
                    <a:pt x="78" y="42"/>
                  </a:cubicBezTo>
                  <a:cubicBezTo>
                    <a:pt x="78" y="42"/>
                    <a:pt x="78" y="42"/>
                    <a:pt x="79" y="42"/>
                  </a:cubicBezTo>
                  <a:cubicBezTo>
                    <a:pt x="79" y="42"/>
                    <a:pt x="79" y="42"/>
                    <a:pt x="79" y="42"/>
                  </a:cubicBezTo>
                  <a:cubicBezTo>
                    <a:pt x="79" y="42"/>
                    <a:pt x="79" y="42"/>
                    <a:pt x="79" y="42"/>
                  </a:cubicBezTo>
                  <a:cubicBezTo>
                    <a:pt x="79" y="42"/>
                    <a:pt x="79" y="42"/>
                    <a:pt x="79" y="42"/>
                  </a:cubicBezTo>
                  <a:cubicBezTo>
                    <a:pt x="79" y="42"/>
                    <a:pt x="79" y="41"/>
                    <a:pt x="79" y="41"/>
                  </a:cubicBezTo>
                  <a:cubicBezTo>
                    <a:pt x="79" y="41"/>
                    <a:pt x="79" y="41"/>
                    <a:pt x="79" y="41"/>
                  </a:cubicBezTo>
                  <a:cubicBezTo>
                    <a:pt x="79" y="41"/>
                    <a:pt x="79" y="41"/>
                    <a:pt x="79" y="41"/>
                  </a:cubicBezTo>
                  <a:cubicBezTo>
                    <a:pt x="80" y="41"/>
                    <a:pt x="80" y="41"/>
                    <a:pt x="80" y="41"/>
                  </a:cubicBezTo>
                  <a:cubicBezTo>
                    <a:pt x="80" y="41"/>
                    <a:pt x="80" y="41"/>
                    <a:pt x="80" y="41"/>
                  </a:cubicBezTo>
                  <a:cubicBezTo>
                    <a:pt x="80" y="41"/>
                    <a:pt x="80" y="41"/>
                    <a:pt x="80" y="41"/>
                  </a:cubicBezTo>
                  <a:cubicBezTo>
                    <a:pt x="81" y="41"/>
                    <a:pt x="81" y="41"/>
                    <a:pt x="81" y="41"/>
                  </a:cubicBezTo>
                  <a:cubicBezTo>
                    <a:pt x="81" y="41"/>
                    <a:pt x="82" y="41"/>
                    <a:pt x="82" y="42"/>
                  </a:cubicBezTo>
                  <a:cubicBezTo>
                    <a:pt x="82" y="42"/>
                    <a:pt x="83" y="42"/>
                    <a:pt x="83" y="42"/>
                  </a:cubicBezTo>
                  <a:cubicBezTo>
                    <a:pt x="83" y="42"/>
                    <a:pt x="84" y="42"/>
                    <a:pt x="84" y="42"/>
                  </a:cubicBezTo>
                  <a:cubicBezTo>
                    <a:pt x="84" y="42"/>
                    <a:pt x="85" y="42"/>
                    <a:pt x="85" y="42"/>
                  </a:cubicBezTo>
                  <a:cubicBezTo>
                    <a:pt x="85" y="42"/>
                    <a:pt x="86" y="42"/>
                    <a:pt x="86" y="42"/>
                  </a:cubicBezTo>
                  <a:cubicBezTo>
                    <a:pt x="86" y="42"/>
                    <a:pt x="87" y="42"/>
                    <a:pt x="87" y="42"/>
                  </a:cubicBezTo>
                  <a:cubicBezTo>
                    <a:pt x="87" y="42"/>
                    <a:pt x="87" y="42"/>
                    <a:pt x="87" y="42"/>
                  </a:cubicBezTo>
                  <a:cubicBezTo>
                    <a:pt x="87" y="42"/>
                    <a:pt x="88" y="42"/>
                    <a:pt x="88" y="42"/>
                  </a:cubicBezTo>
                  <a:cubicBezTo>
                    <a:pt x="88" y="42"/>
                    <a:pt x="88" y="42"/>
                    <a:pt x="88" y="42"/>
                  </a:cubicBezTo>
                  <a:cubicBezTo>
                    <a:pt x="88" y="42"/>
                    <a:pt x="88" y="42"/>
                    <a:pt x="88" y="42"/>
                  </a:cubicBezTo>
                  <a:cubicBezTo>
                    <a:pt x="88" y="42"/>
                    <a:pt x="88" y="42"/>
                    <a:pt x="88" y="42"/>
                  </a:cubicBezTo>
                  <a:cubicBezTo>
                    <a:pt x="88" y="41"/>
                    <a:pt x="88" y="41"/>
                    <a:pt x="88" y="41"/>
                  </a:cubicBezTo>
                  <a:cubicBezTo>
                    <a:pt x="88" y="41"/>
                    <a:pt x="88" y="41"/>
                    <a:pt x="88" y="41"/>
                  </a:cubicBezTo>
                  <a:cubicBezTo>
                    <a:pt x="88" y="41"/>
                    <a:pt x="88" y="40"/>
                    <a:pt x="88" y="40"/>
                  </a:cubicBezTo>
                  <a:cubicBezTo>
                    <a:pt x="88" y="40"/>
                    <a:pt x="88" y="40"/>
                    <a:pt x="88" y="40"/>
                  </a:cubicBezTo>
                  <a:cubicBezTo>
                    <a:pt x="88" y="40"/>
                    <a:pt x="88" y="40"/>
                    <a:pt x="88" y="40"/>
                  </a:cubicBezTo>
                  <a:cubicBezTo>
                    <a:pt x="88" y="40"/>
                    <a:pt x="88" y="39"/>
                    <a:pt x="88" y="39"/>
                  </a:cubicBezTo>
                  <a:cubicBezTo>
                    <a:pt x="88" y="39"/>
                    <a:pt x="88" y="39"/>
                    <a:pt x="88" y="39"/>
                  </a:cubicBezTo>
                  <a:cubicBezTo>
                    <a:pt x="88" y="39"/>
                    <a:pt x="88" y="39"/>
                    <a:pt x="88" y="39"/>
                  </a:cubicBezTo>
                  <a:cubicBezTo>
                    <a:pt x="88" y="38"/>
                    <a:pt x="88" y="38"/>
                    <a:pt x="88" y="38"/>
                  </a:cubicBezTo>
                  <a:cubicBezTo>
                    <a:pt x="88" y="38"/>
                    <a:pt x="88" y="38"/>
                    <a:pt x="88" y="38"/>
                  </a:cubicBezTo>
                  <a:cubicBezTo>
                    <a:pt x="88" y="38"/>
                    <a:pt x="88" y="38"/>
                    <a:pt x="88" y="38"/>
                  </a:cubicBezTo>
                  <a:cubicBezTo>
                    <a:pt x="88" y="37"/>
                    <a:pt x="88" y="37"/>
                    <a:pt x="88" y="37"/>
                  </a:cubicBezTo>
                  <a:cubicBezTo>
                    <a:pt x="88" y="37"/>
                    <a:pt x="88" y="37"/>
                    <a:pt x="88" y="36"/>
                  </a:cubicBezTo>
                  <a:cubicBezTo>
                    <a:pt x="88" y="36"/>
                    <a:pt x="88" y="36"/>
                    <a:pt x="89" y="36"/>
                  </a:cubicBezTo>
                  <a:cubicBezTo>
                    <a:pt x="89" y="36"/>
                    <a:pt x="89" y="35"/>
                    <a:pt x="89" y="35"/>
                  </a:cubicBezTo>
                  <a:cubicBezTo>
                    <a:pt x="89" y="35"/>
                    <a:pt x="89" y="35"/>
                    <a:pt x="89" y="35"/>
                  </a:cubicBezTo>
                  <a:cubicBezTo>
                    <a:pt x="89" y="35"/>
                    <a:pt x="89" y="34"/>
                    <a:pt x="90" y="34"/>
                  </a:cubicBezTo>
                  <a:cubicBezTo>
                    <a:pt x="90" y="34"/>
                    <a:pt x="90" y="34"/>
                    <a:pt x="90" y="34"/>
                  </a:cubicBezTo>
                  <a:cubicBezTo>
                    <a:pt x="90" y="33"/>
                    <a:pt x="90" y="33"/>
                    <a:pt x="91" y="33"/>
                  </a:cubicBezTo>
                  <a:cubicBezTo>
                    <a:pt x="91" y="33"/>
                    <a:pt x="91" y="33"/>
                    <a:pt x="91" y="32"/>
                  </a:cubicBezTo>
                  <a:cubicBezTo>
                    <a:pt x="92" y="32"/>
                    <a:pt x="92" y="32"/>
                    <a:pt x="92" y="31"/>
                  </a:cubicBezTo>
                  <a:cubicBezTo>
                    <a:pt x="92" y="31"/>
                    <a:pt x="92" y="31"/>
                    <a:pt x="92" y="31"/>
                  </a:cubicBezTo>
                  <a:cubicBezTo>
                    <a:pt x="93" y="30"/>
                    <a:pt x="93" y="30"/>
                    <a:pt x="93" y="30"/>
                  </a:cubicBezTo>
                  <a:cubicBezTo>
                    <a:pt x="93" y="30"/>
                    <a:pt x="93" y="30"/>
                    <a:pt x="93" y="30"/>
                  </a:cubicBezTo>
                  <a:cubicBezTo>
                    <a:pt x="93" y="30"/>
                    <a:pt x="93" y="30"/>
                    <a:pt x="93" y="30"/>
                  </a:cubicBezTo>
                  <a:cubicBezTo>
                    <a:pt x="93" y="30"/>
                    <a:pt x="93" y="30"/>
                    <a:pt x="93" y="30"/>
                  </a:cubicBezTo>
                  <a:cubicBezTo>
                    <a:pt x="93" y="30"/>
                    <a:pt x="93" y="30"/>
                    <a:pt x="93" y="30"/>
                  </a:cubicBezTo>
                  <a:cubicBezTo>
                    <a:pt x="93" y="30"/>
                    <a:pt x="93" y="29"/>
                    <a:pt x="93" y="29"/>
                  </a:cubicBezTo>
                  <a:cubicBezTo>
                    <a:pt x="93" y="29"/>
                    <a:pt x="93" y="29"/>
                    <a:pt x="93" y="29"/>
                  </a:cubicBezTo>
                  <a:cubicBezTo>
                    <a:pt x="93" y="29"/>
                    <a:pt x="93" y="29"/>
                    <a:pt x="93" y="29"/>
                  </a:cubicBezTo>
                  <a:cubicBezTo>
                    <a:pt x="93" y="29"/>
                    <a:pt x="93" y="28"/>
                    <a:pt x="93" y="28"/>
                  </a:cubicBezTo>
                  <a:cubicBezTo>
                    <a:pt x="92" y="28"/>
                    <a:pt x="92" y="28"/>
                    <a:pt x="92" y="27"/>
                  </a:cubicBezTo>
                  <a:cubicBezTo>
                    <a:pt x="92" y="27"/>
                    <a:pt x="92" y="27"/>
                    <a:pt x="92" y="27"/>
                  </a:cubicBezTo>
                  <a:cubicBezTo>
                    <a:pt x="92" y="26"/>
                    <a:pt x="92" y="26"/>
                    <a:pt x="92" y="26"/>
                  </a:cubicBezTo>
                  <a:cubicBezTo>
                    <a:pt x="92" y="26"/>
                    <a:pt x="91" y="25"/>
                    <a:pt x="91" y="25"/>
                  </a:cubicBezTo>
                  <a:cubicBezTo>
                    <a:pt x="91" y="25"/>
                    <a:pt x="91" y="25"/>
                    <a:pt x="91" y="24"/>
                  </a:cubicBezTo>
                  <a:cubicBezTo>
                    <a:pt x="91" y="24"/>
                    <a:pt x="90" y="24"/>
                    <a:pt x="90" y="24"/>
                  </a:cubicBezTo>
                  <a:cubicBezTo>
                    <a:pt x="90" y="24"/>
                    <a:pt x="90" y="23"/>
                    <a:pt x="90" y="23"/>
                  </a:cubicBezTo>
                  <a:cubicBezTo>
                    <a:pt x="90" y="23"/>
                    <a:pt x="90" y="23"/>
                    <a:pt x="90" y="23"/>
                  </a:cubicBezTo>
                  <a:cubicBezTo>
                    <a:pt x="90" y="23"/>
                    <a:pt x="90" y="23"/>
                    <a:pt x="90" y="22"/>
                  </a:cubicBezTo>
                  <a:cubicBezTo>
                    <a:pt x="90" y="22"/>
                    <a:pt x="90" y="22"/>
                    <a:pt x="90" y="22"/>
                  </a:cubicBezTo>
                  <a:cubicBezTo>
                    <a:pt x="90" y="22"/>
                    <a:pt x="90" y="22"/>
                    <a:pt x="90" y="22"/>
                  </a:cubicBezTo>
                  <a:cubicBezTo>
                    <a:pt x="90" y="22"/>
                    <a:pt x="90" y="22"/>
                    <a:pt x="90" y="22"/>
                  </a:cubicBezTo>
                  <a:cubicBezTo>
                    <a:pt x="90" y="22"/>
                    <a:pt x="90" y="21"/>
                    <a:pt x="91" y="21"/>
                  </a:cubicBezTo>
                  <a:cubicBezTo>
                    <a:pt x="91" y="21"/>
                    <a:pt x="91" y="21"/>
                    <a:pt x="91" y="21"/>
                  </a:cubicBezTo>
                  <a:cubicBezTo>
                    <a:pt x="91" y="20"/>
                    <a:pt x="92" y="20"/>
                    <a:pt x="92" y="20"/>
                  </a:cubicBezTo>
                  <a:cubicBezTo>
                    <a:pt x="92" y="20"/>
                    <a:pt x="92" y="20"/>
                    <a:pt x="93" y="20"/>
                  </a:cubicBezTo>
                  <a:cubicBezTo>
                    <a:pt x="93" y="20"/>
                    <a:pt x="93" y="20"/>
                    <a:pt x="93" y="20"/>
                  </a:cubicBezTo>
                  <a:cubicBezTo>
                    <a:pt x="93" y="20"/>
                    <a:pt x="93" y="20"/>
                    <a:pt x="93" y="20"/>
                  </a:cubicBezTo>
                  <a:cubicBezTo>
                    <a:pt x="93" y="20"/>
                    <a:pt x="93" y="20"/>
                    <a:pt x="93" y="20"/>
                  </a:cubicBezTo>
                  <a:cubicBezTo>
                    <a:pt x="93" y="20"/>
                    <a:pt x="94" y="20"/>
                    <a:pt x="94" y="20"/>
                  </a:cubicBezTo>
                  <a:cubicBezTo>
                    <a:pt x="94" y="20"/>
                    <a:pt x="94" y="20"/>
                    <a:pt x="94" y="20"/>
                  </a:cubicBezTo>
                  <a:cubicBezTo>
                    <a:pt x="94" y="19"/>
                    <a:pt x="95" y="19"/>
                    <a:pt x="95" y="19"/>
                  </a:cubicBezTo>
                  <a:cubicBezTo>
                    <a:pt x="95" y="19"/>
                    <a:pt x="96" y="19"/>
                    <a:pt x="96" y="19"/>
                  </a:cubicBezTo>
                  <a:cubicBezTo>
                    <a:pt x="97" y="19"/>
                    <a:pt x="97" y="19"/>
                    <a:pt x="97" y="19"/>
                  </a:cubicBezTo>
                  <a:cubicBezTo>
                    <a:pt x="97" y="18"/>
                    <a:pt x="98" y="18"/>
                    <a:pt x="98" y="18"/>
                  </a:cubicBezTo>
                  <a:cubicBezTo>
                    <a:pt x="98" y="18"/>
                    <a:pt x="98" y="18"/>
                    <a:pt x="98" y="18"/>
                  </a:cubicBezTo>
                  <a:cubicBezTo>
                    <a:pt x="98" y="18"/>
                    <a:pt x="99" y="18"/>
                    <a:pt x="99" y="18"/>
                  </a:cubicBezTo>
                  <a:cubicBezTo>
                    <a:pt x="99" y="17"/>
                    <a:pt x="99" y="17"/>
                    <a:pt x="99" y="17"/>
                  </a:cubicBezTo>
                  <a:cubicBezTo>
                    <a:pt x="99" y="17"/>
                    <a:pt x="99"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0" y="17"/>
                    <a:pt x="100" y="17"/>
                    <a:pt x="100" y="17"/>
                  </a:cubicBezTo>
                  <a:cubicBezTo>
                    <a:pt x="101" y="17"/>
                    <a:pt x="101" y="16"/>
                    <a:pt x="102" y="16"/>
                  </a:cubicBezTo>
                  <a:cubicBezTo>
                    <a:pt x="103" y="16"/>
                    <a:pt x="103" y="15"/>
                    <a:pt x="104" y="15"/>
                  </a:cubicBezTo>
                  <a:cubicBezTo>
                    <a:pt x="105" y="15"/>
                    <a:pt x="106" y="15"/>
                    <a:pt x="106" y="15"/>
                  </a:cubicBezTo>
                  <a:cubicBezTo>
                    <a:pt x="107" y="15"/>
                    <a:pt x="108" y="14"/>
                    <a:pt x="108" y="14"/>
                  </a:cubicBezTo>
                  <a:cubicBezTo>
                    <a:pt x="108" y="14"/>
                    <a:pt x="108" y="14"/>
                    <a:pt x="108" y="15"/>
                  </a:cubicBezTo>
                  <a:cubicBezTo>
                    <a:pt x="108" y="15"/>
                    <a:pt x="108" y="15"/>
                    <a:pt x="108" y="15"/>
                  </a:cubicBezTo>
                  <a:cubicBezTo>
                    <a:pt x="109" y="15"/>
                    <a:pt x="109" y="15"/>
                    <a:pt x="109" y="15"/>
                  </a:cubicBezTo>
                  <a:cubicBezTo>
                    <a:pt x="109" y="15"/>
                    <a:pt x="109" y="15"/>
                    <a:pt x="109" y="15"/>
                  </a:cubicBezTo>
                  <a:cubicBezTo>
                    <a:pt x="109" y="15"/>
                    <a:pt x="109" y="15"/>
                    <a:pt x="109" y="15"/>
                  </a:cubicBezTo>
                  <a:cubicBezTo>
                    <a:pt x="109" y="15"/>
                    <a:pt x="109" y="15"/>
                    <a:pt x="109" y="15"/>
                  </a:cubicBezTo>
                  <a:cubicBezTo>
                    <a:pt x="109" y="15"/>
                    <a:pt x="109" y="15"/>
                    <a:pt x="109" y="15"/>
                  </a:cubicBezTo>
                  <a:cubicBezTo>
                    <a:pt x="110" y="15"/>
                    <a:pt x="110" y="15"/>
                    <a:pt x="110" y="15"/>
                  </a:cubicBezTo>
                  <a:cubicBezTo>
                    <a:pt x="110" y="15"/>
                    <a:pt x="110" y="15"/>
                    <a:pt x="110" y="15"/>
                  </a:cubicBezTo>
                  <a:cubicBezTo>
                    <a:pt x="110" y="15"/>
                    <a:pt x="110" y="15"/>
                    <a:pt x="110" y="15"/>
                  </a:cubicBezTo>
                  <a:cubicBezTo>
                    <a:pt x="111" y="15"/>
                    <a:pt x="111" y="15"/>
                    <a:pt x="111" y="15"/>
                  </a:cubicBezTo>
                  <a:cubicBezTo>
                    <a:pt x="111" y="15"/>
                    <a:pt x="111" y="15"/>
                    <a:pt x="111" y="15"/>
                  </a:cubicBezTo>
                  <a:cubicBezTo>
                    <a:pt x="111" y="15"/>
                    <a:pt x="111" y="15"/>
                    <a:pt x="111" y="15"/>
                  </a:cubicBezTo>
                  <a:cubicBezTo>
                    <a:pt x="111" y="15"/>
                    <a:pt x="111" y="15"/>
                    <a:pt x="111" y="15"/>
                  </a:cubicBezTo>
                  <a:cubicBezTo>
                    <a:pt x="111"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2" y="15"/>
                    <a:pt x="112" y="15"/>
                  </a:cubicBezTo>
                  <a:cubicBezTo>
                    <a:pt x="112" y="15"/>
                    <a:pt x="113" y="15"/>
                    <a:pt x="113" y="15"/>
                  </a:cubicBezTo>
                  <a:cubicBezTo>
                    <a:pt x="114" y="15"/>
                    <a:pt x="114" y="14"/>
                    <a:pt x="115" y="14"/>
                  </a:cubicBezTo>
                  <a:cubicBezTo>
                    <a:pt x="115" y="14"/>
                    <a:pt x="115" y="14"/>
                    <a:pt x="116" y="14"/>
                  </a:cubicBezTo>
                  <a:cubicBezTo>
                    <a:pt x="116" y="13"/>
                    <a:pt x="117" y="13"/>
                    <a:pt x="117" y="13"/>
                  </a:cubicBezTo>
                  <a:cubicBezTo>
                    <a:pt x="117" y="13"/>
                    <a:pt x="117" y="13"/>
                    <a:pt x="116" y="13"/>
                  </a:cubicBezTo>
                  <a:cubicBezTo>
                    <a:pt x="116" y="12"/>
                    <a:pt x="116" y="12"/>
                    <a:pt x="116" y="12"/>
                  </a:cubicBezTo>
                  <a:cubicBezTo>
                    <a:pt x="115" y="12"/>
                    <a:pt x="115" y="12"/>
                    <a:pt x="115" y="12"/>
                  </a:cubicBezTo>
                  <a:cubicBezTo>
                    <a:pt x="115" y="12"/>
                    <a:pt x="114" y="12"/>
                    <a:pt x="114" y="12"/>
                  </a:cubicBezTo>
                  <a:cubicBezTo>
                    <a:pt x="114" y="12"/>
                    <a:pt x="114" y="12"/>
                    <a:pt x="114" y="12"/>
                  </a:cubicBezTo>
                  <a:cubicBezTo>
                    <a:pt x="114" y="12"/>
                    <a:pt x="114" y="12"/>
                    <a:pt x="114" y="12"/>
                  </a:cubicBezTo>
                  <a:cubicBezTo>
                    <a:pt x="114" y="12"/>
                    <a:pt x="114" y="12"/>
                    <a:pt x="114" y="12"/>
                  </a:cubicBezTo>
                  <a:cubicBezTo>
                    <a:pt x="114" y="12"/>
                    <a:pt x="114" y="12"/>
                    <a:pt x="114" y="12"/>
                  </a:cubicBezTo>
                  <a:cubicBezTo>
                    <a:pt x="114" y="12"/>
                    <a:pt x="114" y="12"/>
                    <a:pt x="114" y="12"/>
                  </a:cubicBezTo>
                  <a:cubicBezTo>
                    <a:pt x="114" y="12"/>
                    <a:pt x="114" y="12"/>
                    <a:pt x="114" y="12"/>
                  </a:cubicBezTo>
                  <a:cubicBezTo>
                    <a:pt x="113" y="12"/>
                    <a:pt x="113" y="12"/>
                    <a:pt x="113" y="12"/>
                  </a:cubicBezTo>
                  <a:cubicBezTo>
                    <a:pt x="113" y="12"/>
                    <a:pt x="113" y="12"/>
                    <a:pt x="113" y="12"/>
                  </a:cubicBezTo>
                  <a:cubicBezTo>
                    <a:pt x="113" y="12"/>
                    <a:pt x="113" y="12"/>
                    <a:pt x="113" y="12"/>
                  </a:cubicBezTo>
                  <a:cubicBezTo>
                    <a:pt x="112" y="12"/>
                    <a:pt x="112" y="12"/>
                    <a:pt x="112" y="12"/>
                  </a:cubicBezTo>
                  <a:cubicBezTo>
                    <a:pt x="112" y="12"/>
                    <a:pt x="112" y="12"/>
                    <a:pt x="112" y="12"/>
                  </a:cubicBezTo>
                  <a:cubicBezTo>
                    <a:pt x="112" y="11"/>
                    <a:pt x="112" y="11"/>
                    <a:pt x="112" y="11"/>
                  </a:cubicBezTo>
                  <a:cubicBezTo>
                    <a:pt x="111" y="11"/>
                    <a:pt x="111" y="11"/>
                    <a:pt x="111" y="11"/>
                  </a:cubicBezTo>
                  <a:cubicBezTo>
                    <a:pt x="111" y="11"/>
                    <a:pt x="111" y="11"/>
                    <a:pt x="111" y="11"/>
                  </a:cubicBezTo>
                  <a:cubicBezTo>
                    <a:pt x="111" y="10"/>
                    <a:pt x="111" y="10"/>
                    <a:pt x="111" y="10"/>
                  </a:cubicBezTo>
                  <a:cubicBezTo>
                    <a:pt x="110" y="10"/>
                    <a:pt x="110" y="10"/>
                    <a:pt x="110" y="10"/>
                  </a:cubicBezTo>
                  <a:cubicBezTo>
                    <a:pt x="110" y="10"/>
                    <a:pt x="110" y="10"/>
                    <a:pt x="110" y="10"/>
                  </a:cubicBezTo>
                  <a:cubicBezTo>
                    <a:pt x="109" y="10"/>
                    <a:pt x="109" y="10"/>
                    <a:pt x="108" y="10"/>
                  </a:cubicBezTo>
                  <a:cubicBezTo>
                    <a:pt x="108" y="11"/>
                    <a:pt x="107" y="11"/>
                    <a:pt x="106" y="12"/>
                  </a:cubicBezTo>
                  <a:cubicBezTo>
                    <a:pt x="106" y="12"/>
                    <a:pt x="105" y="13"/>
                    <a:pt x="104" y="13"/>
                  </a:cubicBezTo>
                  <a:cubicBezTo>
                    <a:pt x="104" y="14"/>
                    <a:pt x="103" y="15"/>
                    <a:pt x="102" y="15"/>
                  </a:cubicBezTo>
                  <a:cubicBezTo>
                    <a:pt x="101" y="16"/>
                    <a:pt x="101" y="16"/>
                    <a:pt x="101" y="16"/>
                  </a:cubicBezTo>
                  <a:cubicBezTo>
                    <a:pt x="101" y="16"/>
                    <a:pt x="101" y="16"/>
                    <a:pt x="101" y="16"/>
                  </a:cubicBezTo>
                  <a:cubicBezTo>
                    <a:pt x="101" y="16"/>
                    <a:pt x="101" y="16"/>
                    <a:pt x="101" y="16"/>
                  </a:cubicBezTo>
                  <a:cubicBezTo>
                    <a:pt x="100" y="16"/>
                    <a:pt x="100" y="16"/>
                    <a:pt x="100" y="16"/>
                  </a:cubicBezTo>
                  <a:cubicBezTo>
                    <a:pt x="100" y="16"/>
                    <a:pt x="100" y="16"/>
                    <a:pt x="100" y="16"/>
                  </a:cubicBezTo>
                  <a:cubicBezTo>
                    <a:pt x="100" y="17"/>
                    <a:pt x="99" y="17"/>
                    <a:pt x="99" y="17"/>
                  </a:cubicBezTo>
                  <a:cubicBezTo>
                    <a:pt x="99" y="17"/>
                    <a:pt x="99" y="17"/>
                    <a:pt x="98" y="17"/>
                  </a:cubicBezTo>
                  <a:cubicBezTo>
                    <a:pt x="98" y="17"/>
                    <a:pt x="98" y="17"/>
                    <a:pt x="98" y="17"/>
                  </a:cubicBezTo>
                  <a:cubicBezTo>
                    <a:pt x="98" y="17"/>
                    <a:pt x="97" y="17"/>
                    <a:pt x="97" y="17"/>
                  </a:cubicBezTo>
                  <a:cubicBezTo>
                    <a:pt x="97" y="17"/>
                    <a:pt x="97" y="17"/>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8"/>
                    <a:pt x="93" y="18"/>
                  </a:cubicBezTo>
                  <a:cubicBezTo>
                    <a:pt x="93" y="18"/>
                    <a:pt x="93" y="17"/>
                    <a:pt x="93" y="17"/>
                  </a:cubicBezTo>
                  <a:cubicBezTo>
                    <a:pt x="93" y="17"/>
                    <a:pt x="93" y="17"/>
                    <a:pt x="93" y="17"/>
                  </a:cubicBezTo>
                  <a:cubicBezTo>
                    <a:pt x="92" y="17"/>
                    <a:pt x="92" y="16"/>
                    <a:pt x="92" y="16"/>
                  </a:cubicBezTo>
                  <a:cubicBezTo>
                    <a:pt x="92" y="16"/>
                    <a:pt x="92" y="15"/>
                    <a:pt x="92" y="15"/>
                  </a:cubicBezTo>
                  <a:cubicBezTo>
                    <a:pt x="92" y="14"/>
                    <a:pt x="92" y="14"/>
                    <a:pt x="92" y="13"/>
                  </a:cubicBezTo>
                  <a:cubicBezTo>
                    <a:pt x="92" y="13"/>
                    <a:pt x="92" y="12"/>
                    <a:pt x="93" y="12"/>
                  </a:cubicBezTo>
                  <a:cubicBezTo>
                    <a:pt x="93" y="11"/>
                    <a:pt x="93" y="11"/>
                    <a:pt x="93" y="10"/>
                  </a:cubicBezTo>
                  <a:cubicBezTo>
                    <a:pt x="93" y="10"/>
                    <a:pt x="93" y="9"/>
                    <a:pt x="93" y="9"/>
                  </a:cubicBezTo>
                  <a:cubicBezTo>
                    <a:pt x="93" y="9"/>
                    <a:pt x="93" y="8"/>
                    <a:pt x="93" y="8"/>
                  </a:cubicBezTo>
                  <a:cubicBezTo>
                    <a:pt x="93" y="8"/>
                    <a:pt x="93" y="8"/>
                    <a:pt x="92" y="7"/>
                  </a:cubicBezTo>
                  <a:cubicBezTo>
                    <a:pt x="92" y="7"/>
                    <a:pt x="91" y="7"/>
                    <a:pt x="91" y="6"/>
                  </a:cubicBezTo>
                  <a:cubicBezTo>
                    <a:pt x="91" y="6"/>
                    <a:pt x="90" y="6"/>
                    <a:pt x="90" y="5"/>
                  </a:cubicBezTo>
                  <a:cubicBezTo>
                    <a:pt x="90" y="5"/>
                    <a:pt x="90" y="4"/>
                    <a:pt x="90" y="4"/>
                  </a:cubicBezTo>
                  <a:cubicBezTo>
                    <a:pt x="90" y="4"/>
                    <a:pt x="90" y="3"/>
                    <a:pt x="90" y="3"/>
                  </a:cubicBezTo>
                  <a:cubicBezTo>
                    <a:pt x="90" y="2"/>
                    <a:pt x="90" y="2"/>
                    <a:pt x="90" y="2"/>
                  </a:cubicBezTo>
                  <a:cubicBezTo>
                    <a:pt x="90" y="1"/>
                    <a:pt x="90" y="1"/>
                    <a:pt x="90" y="1"/>
                  </a:cubicBezTo>
                  <a:cubicBezTo>
                    <a:pt x="90" y="1"/>
                    <a:pt x="90" y="1"/>
                    <a:pt x="89" y="1"/>
                  </a:cubicBezTo>
                  <a:cubicBezTo>
                    <a:pt x="89" y="1"/>
                    <a:pt x="89" y="1"/>
                    <a:pt x="89" y="0"/>
                  </a:cubicBezTo>
                  <a:cubicBezTo>
                    <a:pt x="89" y="0"/>
                    <a:pt x="89" y="0"/>
                    <a:pt x="89" y="0"/>
                  </a:cubicBezTo>
                  <a:cubicBezTo>
                    <a:pt x="89" y="0"/>
                    <a:pt x="89" y="0"/>
                    <a:pt x="89" y="0"/>
                  </a:cubicBezTo>
                  <a:cubicBezTo>
                    <a:pt x="89" y="0"/>
                    <a:pt x="89" y="0"/>
                    <a:pt x="89" y="0"/>
                  </a:cubicBezTo>
                  <a:cubicBezTo>
                    <a:pt x="89" y="0"/>
                    <a:pt x="89" y="0"/>
                    <a:pt x="8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8" name="Freeform 347">
              <a:extLst>
                <a:ext uri="{FF2B5EF4-FFF2-40B4-BE49-F238E27FC236}">
                  <a16:creationId xmlns:a16="http://schemas.microsoft.com/office/drawing/2014/main" id="{CA5310E6-5E11-614F-BF6D-4E9CACA45504}"/>
                </a:ext>
              </a:extLst>
            </p:cNvPr>
            <p:cNvSpPr>
              <a:spLocks noEditPoints="1"/>
            </p:cNvSpPr>
            <p:nvPr/>
          </p:nvSpPr>
          <p:spPr bwMode="auto">
            <a:xfrm>
              <a:off x="6767513" y="1393825"/>
              <a:ext cx="201612" cy="141287"/>
            </a:xfrm>
            <a:custGeom>
              <a:avLst/>
              <a:gdLst>
                <a:gd name="T0" fmla="*/ 80 w 120"/>
                <a:gd name="T1" fmla="*/ 41 h 83"/>
                <a:gd name="T2" fmla="*/ 101 w 120"/>
                <a:gd name="T3" fmla="*/ 17 h 83"/>
                <a:gd name="T4" fmla="*/ 113 w 120"/>
                <a:gd name="T5" fmla="*/ 15 h 83"/>
                <a:gd name="T6" fmla="*/ 103 w 120"/>
                <a:gd name="T7" fmla="*/ 16 h 83"/>
                <a:gd name="T8" fmla="*/ 119 w 120"/>
                <a:gd name="T9" fmla="*/ 12 h 83"/>
                <a:gd name="T10" fmla="*/ 85 w 120"/>
                <a:gd name="T11" fmla="*/ 2 h 83"/>
                <a:gd name="T12" fmla="*/ 74 w 120"/>
                <a:gd name="T13" fmla="*/ 11 h 83"/>
                <a:gd name="T14" fmla="*/ 65 w 120"/>
                <a:gd name="T15" fmla="*/ 13 h 83"/>
                <a:gd name="T16" fmla="*/ 65 w 120"/>
                <a:gd name="T17" fmla="*/ 14 h 83"/>
                <a:gd name="T18" fmla="*/ 64 w 120"/>
                <a:gd name="T19" fmla="*/ 14 h 83"/>
                <a:gd name="T20" fmla="*/ 62 w 120"/>
                <a:gd name="T21" fmla="*/ 12 h 83"/>
                <a:gd name="T22" fmla="*/ 59 w 120"/>
                <a:gd name="T23" fmla="*/ 11 h 83"/>
                <a:gd name="T24" fmla="*/ 52 w 120"/>
                <a:gd name="T25" fmla="*/ 8 h 83"/>
                <a:gd name="T26" fmla="*/ 51 w 120"/>
                <a:gd name="T27" fmla="*/ 9 h 83"/>
                <a:gd name="T28" fmla="*/ 45 w 120"/>
                <a:gd name="T29" fmla="*/ 7 h 83"/>
                <a:gd name="T30" fmla="*/ 39 w 120"/>
                <a:gd name="T31" fmla="*/ 11 h 83"/>
                <a:gd name="T32" fmla="*/ 33 w 120"/>
                <a:gd name="T33" fmla="*/ 20 h 83"/>
                <a:gd name="T34" fmla="*/ 21 w 120"/>
                <a:gd name="T35" fmla="*/ 27 h 83"/>
                <a:gd name="T36" fmla="*/ 17 w 120"/>
                <a:gd name="T37" fmla="*/ 30 h 83"/>
                <a:gd name="T38" fmla="*/ 9 w 120"/>
                <a:gd name="T39" fmla="*/ 27 h 83"/>
                <a:gd name="T40" fmla="*/ 7 w 120"/>
                <a:gd name="T41" fmla="*/ 27 h 83"/>
                <a:gd name="T42" fmla="*/ 5 w 120"/>
                <a:gd name="T43" fmla="*/ 28 h 83"/>
                <a:gd name="T44" fmla="*/ 4 w 120"/>
                <a:gd name="T45" fmla="*/ 30 h 83"/>
                <a:gd name="T46" fmla="*/ 4 w 120"/>
                <a:gd name="T47" fmla="*/ 31 h 83"/>
                <a:gd name="T48" fmla="*/ 4 w 120"/>
                <a:gd name="T49" fmla="*/ 31 h 83"/>
                <a:gd name="T50" fmla="*/ 4 w 120"/>
                <a:gd name="T51" fmla="*/ 31 h 83"/>
                <a:gd name="T52" fmla="*/ 3 w 120"/>
                <a:gd name="T53" fmla="*/ 36 h 83"/>
                <a:gd name="T54" fmla="*/ 0 w 120"/>
                <a:gd name="T55" fmla="*/ 43 h 83"/>
                <a:gd name="T56" fmla="*/ 0 w 120"/>
                <a:gd name="T57" fmla="*/ 48 h 83"/>
                <a:gd name="T58" fmla="*/ 1 w 120"/>
                <a:gd name="T59" fmla="*/ 60 h 83"/>
                <a:gd name="T60" fmla="*/ 9 w 120"/>
                <a:gd name="T61" fmla="*/ 67 h 83"/>
                <a:gd name="T62" fmla="*/ 2 w 120"/>
                <a:gd name="T63" fmla="*/ 79 h 83"/>
                <a:gd name="T64" fmla="*/ 2 w 120"/>
                <a:gd name="T65" fmla="*/ 81 h 83"/>
                <a:gd name="T66" fmla="*/ 7 w 120"/>
                <a:gd name="T67" fmla="*/ 83 h 83"/>
                <a:gd name="T68" fmla="*/ 4 w 120"/>
                <a:gd name="T69" fmla="*/ 79 h 83"/>
                <a:gd name="T70" fmla="*/ 3 w 120"/>
                <a:gd name="T71" fmla="*/ 64 h 83"/>
                <a:gd name="T72" fmla="*/ 1 w 120"/>
                <a:gd name="T73" fmla="*/ 52 h 83"/>
                <a:gd name="T74" fmla="*/ 2 w 120"/>
                <a:gd name="T75" fmla="*/ 39 h 83"/>
                <a:gd name="T76" fmla="*/ 5 w 120"/>
                <a:gd name="T77" fmla="*/ 30 h 83"/>
                <a:gd name="T78" fmla="*/ 9 w 120"/>
                <a:gd name="T79" fmla="*/ 28 h 83"/>
                <a:gd name="T80" fmla="*/ 18 w 120"/>
                <a:gd name="T81" fmla="*/ 31 h 83"/>
                <a:gd name="T82" fmla="*/ 30 w 120"/>
                <a:gd name="T83" fmla="*/ 23 h 83"/>
                <a:gd name="T84" fmla="*/ 38 w 120"/>
                <a:gd name="T85" fmla="*/ 12 h 83"/>
                <a:gd name="T86" fmla="*/ 46 w 120"/>
                <a:gd name="T87" fmla="*/ 9 h 83"/>
                <a:gd name="T88" fmla="*/ 52 w 120"/>
                <a:gd name="T89" fmla="*/ 10 h 83"/>
                <a:gd name="T90" fmla="*/ 60 w 120"/>
                <a:gd name="T91" fmla="*/ 12 h 83"/>
                <a:gd name="T92" fmla="*/ 68 w 120"/>
                <a:gd name="T93" fmla="*/ 13 h 83"/>
                <a:gd name="T94" fmla="*/ 75 w 120"/>
                <a:gd name="T95" fmla="*/ 11 h 83"/>
                <a:gd name="T96" fmla="*/ 90 w 120"/>
                <a:gd name="T97" fmla="*/ 0 h 83"/>
                <a:gd name="T98" fmla="*/ 94 w 120"/>
                <a:gd name="T99" fmla="*/ 8 h 83"/>
                <a:gd name="T100" fmla="*/ 96 w 120"/>
                <a:gd name="T101" fmla="*/ 18 h 83"/>
                <a:gd name="T102" fmla="*/ 103 w 120"/>
                <a:gd name="T103" fmla="*/ 15 h 83"/>
                <a:gd name="T104" fmla="*/ 114 w 120"/>
                <a:gd name="T105" fmla="*/ 12 h 83"/>
                <a:gd name="T106" fmla="*/ 117 w 120"/>
                <a:gd name="T107" fmla="*/ 13 h 83"/>
                <a:gd name="T108" fmla="*/ 117 w 120"/>
                <a:gd name="T109" fmla="*/ 12 h 83"/>
                <a:gd name="T110" fmla="*/ 114 w 120"/>
                <a:gd name="T111" fmla="*/ 11 h 83"/>
                <a:gd name="T112" fmla="*/ 111 w 120"/>
                <a:gd name="T113" fmla="*/ 9 h 83"/>
                <a:gd name="T114" fmla="*/ 100 w 120"/>
                <a:gd name="T115" fmla="*/ 16 h 83"/>
                <a:gd name="T116" fmla="*/ 97 w 120"/>
                <a:gd name="T117" fmla="*/ 17 h 83"/>
                <a:gd name="T118" fmla="*/ 95 w 120"/>
                <a:gd name="T119" fmla="*/ 17 h 83"/>
                <a:gd name="T120" fmla="*/ 95 w 120"/>
                <a:gd name="T121" fmla="*/ 10 h 83"/>
                <a:gd name="T122" fmla="*/ 91 w 120"/>
                <a:gd name="T1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83">
                  <a:moveTo>
                    <a:pt x="56" y="67"/>
                  </a:move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moveTo>
                    <a:pt x="81" y="41"/>
                  </a:moveTo>
                  <a:cubicBezTo>
                    <a:pt x="81" y="41"/>
                    <a:pt x="81" y="41"/>
                    <a:pt x="80" y="41"/>
                  </a:cubicBezTo>
                  <a:cubicBezTo>
                    <a:pt x="80" y="41"/>
                    <a:pt x="80" y="41"/>
                    <a:pt x="80" y="41"/>
                  </a:cubicBezTo>
                  <a:cubicBezTo>
                    <a:pt x="80" y="41"/>
                    <a:pt x="80" y="41"/>
                    <a:pt x="80" y="41"/>
                  </a:cubicBezTo>
                  <a:cubicBezTo>
                    <a:pt x="80" y="41"/>
                    <a:pt x="80" y="42"/>
                    <a:pt x="80" y="42"/>
                  </a:cubicBezTo>
                  <a:cubicBezTo>
                    <a:pt x="81" y="41"/>
                    <a:pt x="81" y="41"/>
                    <a:pt x="81" y="41"/>
                  </a:cubicBezTo>
                  <a:moveTo>
                    <a:pt x="101" y="17"/>
                  </a:move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moveTo>
                    <a:pt x="101" y="17"/>
                  </a:move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moveTo>
                    <a:pt x="113" y="15"/>
                  </a:moveTo>
                  <a:cubicBezTo>
                    <a:pt x="113" y="15"/>
                    <a:pt x="113" y="15"/>
                    <a:pt x="113" y="15"/>
                  </a:cubicBezTo>
                  <a:cubicBezTo>
                    <a:pt x="113" y="15"/>
                    <a:pt x="113" y="15"/>
                    <a:pt x="113" y="15"/>
                  </a:cubicBezTo>
                  <a:cubicBezTo>
                    <a:pt x="113" y="15"/>
                    <a:pt x="113" y="15"/>
                    <a:pt x="113" y="15"/>
                  </a:cubicBezTo>
                  <a:cubicBezTo>
                    <a:pt x="113" y="15"/>
                    <a:pt x="113" y="15"/>
                    <a:pt x="113" y="15"/>
                  </a:cubicBezTo>
                  <a:cubicBezTo>
                    <a:pt x="113" y="15"/>
                    <a:pt x="113" y="15"/>
                    <a:pt x="113" y="15"/>
                  </a:cubicBezTo>
                  <a:cubicBezTo>
                    <a:pt x="113" y="15"/>
                    <a:pt x="113" y="15"/>
                    <a:pt x="113" y="15"/>
                  </a:cubicBezTo>
                  <a:cubicBezTo>
                    <a:pt x="113" y="15"/>
                    <a:pt x="113" y="15"/>
                    <a:pt x="113" y="15"/>
                  </a:cubicBezTo>
                  <a:cubicBezTo>
                    <a:pt x="113" y="15"/>
                    <a:pt x="113" y="15"/>
                    <a:pt x="113" y="15"/>
                  </a:cubicBezTo>
                  <a:moveTo>
                    <a:pt x="109" y="14"/>
                  </a:moveTo>
                  <a:cubicBezTo>
                    <a:pt x="109" y="14"/>
                    <a:pt x="108" y="15"/>
                    <a:pt x="107" y="15"/>
                  </a:cubicBezTo>
                  <a:cubicBezTo>
                    <a:pt x="107" y="15"/>
                    <a:pt x="106" y="15"/>
                    <a:pt x="105" y="15"/>
                  </a:cubicBezTo>
                  <a:cubicBezTo>
                    <a:pt x="104" y="15"/>
                    <a:pt x="104" y="16"/>
                    <a:pt x="103" y="16"/>
                  </a:cubicBezTo>
                  <a:cubicBezTo>
                    <a:pt x="102" y="16"/>
                    <a:pt x="102" y="17"/>
                    <a:pt x="101" y="17"/>
                  </a:cubicBezTo>
                  <a:cubicBezTo>
                    <a:pt x="102" y="17"/>
                    <a:pt x="102" y="16"/>
                    <a:pt x="103" y="16"/>
                  </a:cubicBezTo>
                  <a:cubicBezTo>
                    <a:pt x="104" y="16"/>
                    <a:pt x="105" y="15"/>
                    <a:pt x="105" y="15"/>
                  </a:cubicBezTo>
                  <a:cubicBezTo>
                    <a:pt x="106" y="15"/>
                    <a:pt x="107" y="15"/>
                    <a:pt x="107" y="15"/>
                  </a:cubicBezTo>
                  <a:cubicBezTo>
                    <a:pt x="108" y="15"/>
                    <a:pt x="109" y="15"/>
                    <a:pt x="109" y="15"/>
                  </a:cubicBezTo>
                  <a:cubicBezTo>
                    <a:pt x="109" y="15"/>
                    <a:pt x="109" y="15"/>
                    <a:pt x="109" y="15"/>
                  </a:cubicBezTo>
                  <a:cubicBezTo>
                    <a:pt x="109" y="15"/>
                    <a:pt x="109" y="15"/>
                    <a:pt x="109" y="15"/>
                  </a:cubicBezTo>
                  <a:cubicBezTo>
                    <a:pt x="110" y="15"/>
                    <a:pt x="110" y="15"/>
                    <a:pt x="110" y="15"/>
                  </a:cubicBezTo>
                  <a:cubicBezTo>
                    <a:pt x="110" y="15"/>
                    <a:pt x="110" y="15"/>
                    <a:pt x="110" y="15"/>
                  </a:cubicBezTo>
                  <a:cubicBezTo>
                    <a:pt x="110" y="15"/>
                    <a:pt x="110" y="15"/>
                    <a:pt x="110" y="15"/>
                  </a:cubicBezTo>
                  <a:cubicBezTo>
                    <a:pt x="110" y="15"/>
                    <a:pt x="110" y="15"/>
                    <a:pt x="109" y="15"/>
                  </a:cubicBezTo>
                  <a:cubicBezTo>
                    <a:pt x="109" y="15"/>
                    <a:pt x="109" y="15"/>
                    <a:pt x="109" y="15"/>
                  </a:cubicBezTo>
                  <a:cubicBezTo>
                    <a:pt x="109" y="14"/>
                    <a:pt x="109" y="14"/>
                    <a:pt x="109" y="14"/>
                  </a:cubicBezTo>
                  <a:moveTo>
                    <a:pt x="119" y="12"/>
                  </a:moveTo>
                  <a:cubicBezTo>
                    <a:pt x="119" y="12"/>
                    <a:pt x="119" y="12"/>
                    <a:pt x="119" y="12"/>
                  </a:cubicBezTo>
                  <a:cubicBezTo>
                    <a:pt x="119" y="12"/>
                    <a:pt x="119" y="12"/>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19" y="12"/>
                    <a:pt x="119" y="12"/>
                    <a:pt x="119" y="12"/>
                  </a:cubicBezTo>
                  <a:moveTo>
                    <a:pt x="90" y="0"/>
                  </a:moveTo>
                  <a:cubicBezTo>
                    <a:pt x="90" y="0"/>
                    <a:pt x="90" y="0"/>
                    <a:pt x="90" y="0"/>
                  </a:cubicBezTo>
                  <a:cubicBezTo>
                    <a:pt x="89" y="0"/>
                    <a:pt x="88" y="0"/>
                    <a:pt x="87" y="0"/>
                  </a:cubicBezTo>
                  <a:cubicBezTo>
                    <a:pt x="86" y="1"/>
                    <a:pt x="85" y="2"/>
                    <a:pt x="85" y="2"/>
                  </a:cubicBezTo>
                  <a:cubicBezTo>
                    <a:pt x="84" y="3"/>
                    <a:pt x="83" y="4"/>
                    <a:pt x="83" y="5"/>
                  </a:cubicBezTo>
                  <a:cubicBezTo>
                    <a:pt x="82" y="6"/>
                    <a:pt x="82" y="7"/>
                    <a:pt x="82" y="7"/>
                  </a:cubicBezTo>
                  <a:cubicBezTo>
                    <a:pt x="82" y="7"/>
                    <a:pt x="82" y="8"/>
                    <a:pt x="82" y="8"/>
                  </a:cubicBezTo>
                  <a:cubicBezTo>
                    <a:pt x="81" y="8"/>
                    <a:pt x="81" y="8"/>
                    <a:pt x="81" y="8"/>
                  </a:cubicBezTo>
                  <a:cubicBezTo>
                    <a:pt x="80" y="8"/>
                    <a:pt x="80" y="8"/>
                    <a:pt x="80" y="8"/>
                  </a:cubicBezTo>
                  <a:cubicBezTo>
                    <a:pt x="79" y="9"/>
                    <a:pt x="79" y="9"/>
                    <a:pt x="78" y="9"/>
                  </a:cubicBezTo>
                  <a:cubicBezTo>
                    <a:pt x="78" y="9"/>
                    <a:pt x="77" y="9"/>
                    <a:pt x="77" y="9"/>
                  </a:cubicBezTo>
                  <a:cubicBezTo>
                    <a:pt x="76" y="9"/>
                    <a:pt x="76" y="9"/>
                    <a:pt x="75" y="9"/>
                  </a:cubicBezTo>
                  <a:cubicBezTo>
                    <a:pt x="75" y="10"/>
                    <a:pt x="75" y="10"/>
                    <a:pt x="74" y="10"/>
                  </a:cubicBezTo>
                  <a:cubicBezTo>
                    <a:pt x="74" y="10"/>
                    <a:pt x="74" y="11"/>
                    <a:pt x="74" y="11"/>
                  </a:cubicBezTo>
                  <a:cubicBezTo>
                    <a:pt x="74" y="11"/>
                    <a:pt x="74" y="11"/>
                    <a:pt x="74" y="11"/>
                  </a:cubicBezTo>
                  <a:cubicBezTo>
                    <a:pt x="74" y="11"/>
                    <a:pt x="74" y="11"/>
                    <a:pt x="74" y="11"/>
                  </a:cubicBezTo>
                  <a:cubicBezTo>
                    <a:pt x="74" y="12"/>
                    <a:pt x="73" y="12"/>
                    <a:pt x="73" y="12"/>
                  </a:cubicBezTo>
                  <a:cubicBezTo>
                    <a:pt x="73" y="12"/>
                    <a:pt x="72" y="12"/>
                    <a:pt x="72" y="12"/>
                  </a:cubicBezTo>
                  <a:cubicBezTo>
                    <a:pt x="71" y="12"/>
                    <a:pt x="71" y="12"/>
                    <a:pt x="71" y="12"/>
                  </a:cubicBezTo>
                  <a:cubicBezTo>
                    <a:pt x="71" y="12"/>
                    <a:pt x="71" y="12"/>
                    <a:pt x="71" y="12"/>
                  </a:cubicBezTo>
                  <a:cubicBezTo>
                    <a:pt x="71" y="12"/>
                    <a:pt x="71" y="12"/>
                    <a:pt x="70" y="12"/>
                  </a:cubicBezTo>
                  <a:cubicBezTo>
                    <a:pt x="70" y="12"/>
                    <a:pt x="70" y="12"/>
                    <a:pt x="70" y="12"/>
                  </a:cubicBezTo>
                  <a:cubicBezTo>
                    <a:pt x="70" y="12"/>
                    <a:pt x="70" y="12"/>
                    <a:pt x="70" y="12"/>
                  </a:cubicBezTo>
                  <a:cubicBezTo>
                    <a:pt x="69" y="12"/>
                    <a:pt x="69" y="12"/>
                    <a:pt x="69" y="12"/>
                  </a:cubicBezTo>
                  <a:cubicBezTo>
                    <a:pt x="68" y="12"/>
                    <a:pt x="68" y="12"/>
                    <a:pt x="67" y="12"/>
                  </a:cubicBezTo>
                  <a:cubicBezTo>
                    <a:pt x="67" y="12"/>
                    <a:pt x="67" y="12"/>
                    <a:pt x="66" y="12"/>
                  </a:cubicBezTo>
                  <a:cubicBezTo>
                    <a:pt x="66" y="13"/>
                    <a:pt x="66" y="13"/>
                    <a:pt x="66" y="13"/>
                  </a:cubicBezTo>
                  <a:cubicBezTo>
                    <a:pt x="66" y="13"/>
                    <a:pt x="65" y="13"/>
                    <a:pt x="65" y="13"/>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3"/>
                  </a:cubicBezTo>
                  <a:cubicBezTo>
                    <a:pt x="64" y="13"/>
                    <a:pt x="63" y="13"/>
                    <a:pt x="63" y="13"/>
                  </a:cubicBezTo>
                  <a:cubicBezTo>
                    <a:pt x="63" y="13"/>
                    <a:pt x="63" y="13"/>
                    <a:pt x="63" y="13"/>
                  </a:cubicBezTo>
                  <a:cubicBezTo>
                    <a:pt x="63" y="13"/>
                    <a:pt x="62" y="13"/>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0" y="11"/>
                    <a:pt x="60" y="11"/>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8" y="11"/>
                    <a:pt x="58" y="11"/>
                  </a:cubicBezTo>
                  <a:cubicBezTo>
                    <a:pt x="58" y="11"/>
                    <a:pt x="58" y="11"/>
                    <a:pt x="57" y="11"/>
                  </a:cubicBezTo>
                  <a:cubicBezTo>
                    <a:pt x="57" y="11"/>
                    <a:pt x="57" y="10"/>
                    <a:pt x="57" y="10"/>
                  </a:cubicBezTo>
                  <a:cubicBezTo>
                    <a:pt x="57" y="10"/>
                    <a:pt x="56" y="10"/>
                    <a:pt x="56" y="10"/>
                  </a:cubicBezTo>
                  <a:cubicBezTo>
                    <a:pt x="56" y="10"/>
                    <a:pt x="56" y="10"/>
                    <a:pt x="55" y="9"/>
                  </a:cubicBezTo>
                  <a:cubicBezTo>
                    <a:pt x="55" y="9"/>
                    <a:pt x="55" y="9"/>
                    <a:pt x="55" y="9"/>
                  </a:cubicBezTo>
                  <a:cubicBezTo>
                    <a:pt x="54" y="9"/>
                    <a:pt x="54" y="9"/>
                    <a:pt x="54" y="9"/>
                  </a:cubicBezTo>
                  <a:cubicBezTo>
                    <a:pt x="53" y="9"/>
                    <a:pt x="53" y="8"/>
                    <a:pt x="53" y="8"/>
                  </a:cubicBezTo>
                  <a:cubicBezTo>
                    <a:pt x="53" y="8"/>
                    <a:pt x="53" y="8"/>
                    <a:pt x="52" y="8"/>
                  </a:cubicBezTo>
                  <a:cubicBezTo>
                    <a:pt x="52" y="8"/>
                    <a:pt x="52" y="9"/>
                    <a:pt x="52" y="9"/>
                  </a:cubicBezTo>
                  <a:cubicBezTo>
                    <a:pt x="52" y="9"/>
                    <a:pt x="52" y="9"/>
                    <a:pt x="52" y="9"/>
                  </a:cubicBezTo>
                  <a:cubicBezTo>
                    <a:pt x="52" y="9"/>
                    <a:pt x="52" y="9"/>
                    <a:pt x="52" y="9"/>
                  </a:cubicBezTo>
                  <a:cubicBezTo>
                    <a:pt x="52" y="9"/>
                    <a:pt x="52" y="9"/>
                    <a:pt x="52" y="9"/>
                  </a:cubicBezTo>
                  <a:cubicBezTo>
                    <a:pt x="52"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0" y="9"/>
                  </a:cubicBezTo>
                  <a:cubicBezTo>
                    <a:pt x="50" y="9"/>
                    <a:pt x="50" y="9"/>
                    <a:pt x="50" y="9"/>
                  </a:cubicBezTo>
                  <a:cubicBezTo>
                    <a:pt x="50" y="9"/>
                    <a:pt x="50" y="9"/>
                    <a:pt x="49" y="9"/>
                  </a:cubicBezTo>
                  <a:cubicBezTo>
                    <a:pt x="49" y="9"/>
                    <a:pt x="49" y="9"/>
                    <a:pt x="49" y="9"/>
                  </a:cubicBezTo>
                  <a:cubicBezTo>
                    <a:pt x="48" y="9"/>
                    <a:pt x="48" y="9"/>
                    <a:pt x="48" y="8"/>
                  </a:cubicBezTo>
                  <a:cubicBezTo>
                    <a:pt x="48" y="8"/>
                    <a:pt x="47" y="8"/>
                    <a:pt x="47" y="8"/>
                  </a:cubicBezTo>
                  <a:cubicBezTo>
                    <a:pt x="47" y="8"/>
                    <a:pt x="47" y="8"/>
                    <a:pt x="47" y="8"/>
                  </a:cubicBezTo>
                  <a:cubicBezTo>
                    <a:pt x="46" y="8"/>
                    <a:pt x="46" y="8"/>
                    <a:pt x="46" y="8"/>
                  </a:cubicBezTo>
                  <a:cubicBezTo>
                    <a:pt x="46" y="8"/>
                    <a:pt x="46" y="8"/>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8"/>
                  </a:cubicBezTo>
                  <a:cubicBezTo>
                    <a:pt x="43" y="8"/>
                    <a:pt x="43" y="8"/>
                    <a:pt x="43" y="8"/>
                  </a:cubicBezTo>
                  <a:cubicBezTo>
                    <a:pt x="43" y="8"/>
                    <a:pt x="42" y="8"/>
                    <a:pt x="42" y="9"/>
                  </a:cubicBezTo>
                  <a:cubicBezTo>
                    <a:pt x="42" y="9"/>
                    <a:pt x="42" y="9"/>
                    <a:pt x="41" y="9"/>
                  </a:cubicBezTo>
                  <a:cubicBezTo>
                    <a:pt x="41" y="10"/>
                    <a:pt x="41" y="10"/>
                    <a:pt x="41" y="10"/>
                  </a:cubicBezTo>
                  <a:cubicBezTo>
                    <a:pt x="41" y="10"/>
                    <a:pt x="40" y="11"/>
                    <a:pt x="40" y="11"/>
                  </a:cubicBezTo>
                  <a:cubicBezTo>
                    <a:pt x="40" y="11"/>
                    <a:pt x="40" y="11"/>
                    <a:pt x="40" y="11"/>
                  </a:cubicBezTo>
                  <a:cubicBezTo>
                    <a:pt x="39" y="11"/>
                    <a:pt x="39" y="11"/>
                    <a:pt x="39" y="11"/>
                  </a:cubicBezTo>
                  <a:cubicBezTo>
                    <a:pt x="39" y="11"/>
                    <a:pt x="39" y="11"/>
                    <a:pt x="39" y="11"/>
                  </a:cubicBezTo>
                  <a:cubicBezTo>
                    <a:pt x="39" y="11"/>
                    <a:pt x="39" y="11"/>
                    <a:pt x="39" y="11"/>
                  </a:cubicBezTo>
                  <a:cubicBezTo>
                    <a:pt x="39" y="11"/>
                    <a:pt x="39" y="11"/>
                    <a:pt x="38" y="11"/>
                  </a:cubicBezTo>
                  <a:cubicBezTo>
                    <a:pt x="38" y="11"/>
                    <a:pt x="38" y="11"/>
                    <a:pt x="38" y="11"/>
                  </a:cubicBezTo>
                  <a:cubicBezTo>
                    <a:pt x="38" y="11"/>
                    <a:pt x="38" y="11"/>
                    <a:pt x="38" y="11"/>
                  </a:cubicBezTo>
                  <a:cubicBezTo>
                    <a:pt x="37" y="11"/>
                    <a:pt x="36" y="11"/>
                    <a:pt x="36" y="12"/>
                  </a:cubicBezTo>
                  <a:cubicBezTo>
                    <a:pt x="36" y="12"/>
                    <a:pt x="35" y="13"/>
                    <a:pt x="35" y="14"/>
                  </a:cubicBezTo>
                  <a:cubicBezTo>
                    <a:pt x="35" y="14"/>
                    <a:pt x="34" y="15"/>
                    <a:pt x="34" y="16"/>
                  </a:cubicBezTo>
                  <a:cubicBezTo>
                    <a:pt x="34" y="17"/>
                    <a:pt x="33" y="18"/>
                    <a:pt x="33" y="19"/>
                  </a:cubicBezTo>
                  <a:cubicBezTo>
                    <a:pt x="33" y="19"/>
                    <a:pt x="33" y="19"/>
                    <a:pt x="33" y="19"/>
                  </a:cubicBezTo>
                  <a:cubicBezTo>
                    <a:pt x="33" y="19"/>
                    <a:pt x="33" y="19"/>
                    <a:pt x="33" y="19"/>
                  </a:cubicBezTo>
                  <a:cubicBezTo>
                    <a:pt x="33" y="19"/>
                    <a:pt x="33" y="19"/>
                    <a:pt x="33" y="20"/>
                  </a:cubicBezTo>
                  <a:cubicBezTo>
                    <a:pt x="33" y="20"/>
                    <a:pt x="33" y="20"/>
                    <a:pt x="33" y="20"/>
                  </a:cubicBezTo>
                  <a:cubicBezTo>
                    <a:pt x="33" y="20"/>
                    <a:pt x="33" y="20"/>
                    <a:pt x="32" y="21"/>
                  </a:cubicBezTo>
                  <a:cubicBezTo>
                    <a:pt x="32" y="21"/>
                    <a:pt x="31" y="21"/>
                    <a:pt x="31" y="21"/>
                  </a:cubicBezTo>
                  <a:cubicBezTo>
                    <a:pt x="30" y="22"/>
                    <a:pt x="30" y="22"/>
                    <a:pt x="29" y="22"/>
                  </a:cubicBezTo>
                  <a:cubicBezTo>
                    <a:pt x="28" y="22"/>
                    <a:pt x="28" y="23"/>
                    <a:pt x="27" y="23"/>
                  </a:cubicBezTo>
                  <a:cubicBezTo>
                    <a:pt x="26" y="23"/>
                    <a:pt x="26" y="23"/>
                    <a:pt x="25" y="23"/>
                  </a:cubicBezTo>
                  <a:cubicBezTo>
                    <a:pt x="24" y="24"/>
                    <a:pt x="24" y="24"/>
                    <a:pt x="23" y="24"/>
                  </a:cubicBezTo>
                  <a:cubicBezTo>
                    <a:pt x="22" y="25"/>
                    <a:pt x="22" y="25"/>
                    <a:pt x="22" y="25"/>
                  </a:cubicBezTo>
                  <a:cubicBezTo>
                    <a:pt x="21" y="26"/>
                    <a:pt x="21" y="26"/>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8"/>
                  </a:cubicBezTo>
                  <a:cubicBezTo>
                    <a:pt x="21" y="28"/>
                    <a:pt x="21" y="28"/>
                    <a:pt x="21" y="28"/>
                  </a:cubicBezTo>
                  <a:cubicBezTo>
                    <a:pt x="21" y="28"/>
                    <a:pt x="21" y="28"/>
                    <a:pt x="21" y="28"/>
                  </a:cubicBezTo>
                  <a:cubicBezTo>
                    <a:pt x="21" y="28"/>
                    <a:pt x="21" y="29"/>
                    <a:pt x="20" y="29"/>
                  </a:cubicBezTo>
                  <a:cubicBezTo>
                    <a:pt x="20" y="29"/>
                    <a:pt x="20" y="29"/>
                    <a:pt x="20" y="29"/>
                  </a:cubicBezTo>
                  <a:cubicBezTo>
                    <a:pt x="19" y="29"/>
                    <a:pt x="19" y="30"/>
                    <a:pt x="19" y="30"/>
                  </a:cubicBezTo>
                  <a:cubicBezTo>
                    <a:pt x="18" y="30"/>
                    <a:pt x="18" y="30"/>
                    <a:pt x="18" y="30"/>
                  </a:cubicBezTo>
                  <a:cubicBezTo>
                    <a:pt x="17" y="30"/>
                    <a:pt x="17" y="30"/>
                    <a:pt x="17" y="30"/>
                  </a:cubicBezTo>
                  <a:cubicBezTo>
                    <a:pt x="16" y="30"/>
                    <a:pt x="16" y="30"/>
                    <a:pt x="16" y="30"/>
                  </a:cubicBezTo>
                  <a:cubicBezTo>
                    <a:pt x="16" y="30"/>
                    <a:pt x="16" y="30"/>
                    <a:pt x="15" y="30"/>
                  </a:cubicBezTo>
                  <a:cubicBezTo>
                    <a:pt x="15" y="30"/>
                    <a:pt x="15" y="30"/>
                    <a:pt x="15" y="30"/>
                  </a:cubicBezTo>
                  <a:cubicBezTo>
                    <a:pt x="15" y="30"/>
                    <a:pt x="15" y="29"/>
                    <a:pt x="15" y="29"/>
                  </a:cubicBezTo>
                  <a:cubicBezTo>
                    <a:pt x="15" y="29"/>
                    <a:pt x="14" y="29"/>
                    <a:pt x="14" y="28"/>
                  </a:cubicBezTo>
                  <a:cubicBezTo>
                    <a:pt x="14" y="28"/>
                    <a:pt x="13" y="28"/>
                    <a:pt x="13" y="28"/>
                  </a:cubicBezTo>
                  <a:cubicBezTo>
                    <a:pt x="13" y="28"/>
                    <a:pt x="12" y="28"/>
                    <a:pt x="12" y="28"/>
                  </a:cubicBezTo>
                  <a:cubicBezTo>
                    <a:pt x="11" y="28"/>
                    <a:pt x="11" y="28"/>
                    <a:pt x="11" y="28"/>
                  </a:cubicBezTo>
                  <a:cubicBezTo>
                    <a:pt x="10" y="28"/>
                    <a:pt x="10" y="28"/>
                    <a:pt x="10" y="28"/>
                  </a:cubicBezTo>
                  <a:cubicBezTo>
                    <a:pt x="10" y="28"/>
                    <a:pt x="9" y="28"/>
                    <a:pt x="9" y="28"/>
                  </a:cubicBezTo>
                  <a:cubicBezTo>
                    <a:pt x="9" y="28"/>
                    <a:pt x="9" y="28"/>
                    <a:pt x="9" y="28"/>
                  </a:cubicBezTo>
                  <a:cubicBezTo>
                    <a:pt x="9" y="28"/>
                    <a:pt x="9" y="28"/>
                    <a:pt x="9" y="27"/>
                  </a:cubicBezTo>
                  <a:cubicBezTo>
                    <a:pt x="9" y="27"/>
                    <a:pt x="9" y="27"/>
                    <a:pt x="9"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8"/>
                  </a:cubicBezTo>
                  <a:cubicBezTo>
                    <a:pt x="6" y="28"/>
                    <a:pt x="6" y="28"/>
                    <a:pt x="6" y="28"/>
                  </a:cubicBezTo>
                  <a:cubicBezTo>
                    <a:pt x="6" y="28"/>
                    <a:pt x="6" y="28"/>
                    <a:pt x="6" y="28"/>
                  </a:cubicBezTo>
                  <a:cubicBezTo>
                    <a:pt x="6" y="28"/>
                    <a:pt x="6" y="28"/>
                    <a:pt x="6" y="28"/>
                  </a:cubicBezTo>
                  <a:cubicBezTo>
                    <a:pt x="6" y="28"/>
                    <a:pt x="6" y="28"/>
                    <a:pt x="6" y="28"/>
                  </a:cubicBezTo>
                  <a:cubicBezTo>
                    <a:pt x="5" y="28"/>
                    <a:pt x="5" y="28"/>
                    <a:pt x="5" y="28"/>
                  </a:cubicBezTo>
                  <a:cubicBezTo>
                    <a:pt x="5" y="28"/>
                    <a:pt x="5" y="28"/>
                    <a:pt x="5" y="28"/>
                  </a:cubicBezTo>
                  <a:cubicBezTo>
                    <a:pt x="5" y="28"/>
                    <a:pt x="5" y="29"/>
                    <a:pt x="5" y="29"/>
                  </a:cubicBezTo>
                  <a:cubicBezTo>
                    <a:pt x="5" y="29"/>
                    <a:pt x="5" y="29"/>
                    <a:pt x="5" y="29"/>
                  </a:cubicBezTo>
                  <a:cubicBezTo>
                    <a:pt x="5" y="29"/>
                    <a:pt x="5" y="29"/>
                    <a:pt x="5"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4"/>
                    <a:pt x="4" y="34"/>
                    <a:pt x="4" y="35"/>
                  </a:cubicBezTo>
                  <a:cubicBezTo>
                    <a:pt x="3" y="35"/>
                    <a:pt x="3" y="35"/>
                    <a:pt x="3" y="36"/>
                  </a:cubicBezTo>
                  <a:cubicBezTo>
                    <a:pt x="3" y="36"/>
                    <a:pt x="2" y="36"/>
                    <a:pt x="2" y="36"/>
                  </a:cubicBezTo>
                  <a:cubicBezTo>
                    <a:pt x="2" y="37"/>
                    <a:pt x="2" y="37"/>
                    <a:pt x="2" y="37"/>
                  </a:cubicBezTo>
                  <a:cubicBezTo>
                    <a:pt x="2" y="37"/>
                    <a:pt x="1" y="37"/>
                    <a:pt x="1" y="37"/>
                  </a:cubicBezTo>
                  <a:cubicBezTo>
                    <a:pt x="1" y="38"/>
                    <a:pt x="1" y="38"/>
                    <a:pt x="1" y="38"/>
                  </a:cubicBezTo>
                  <a:cubicBezTo>
                    <a:pt x="1" y="38"/>
                    <a:pt x="1" y="38"/>
                    <a:pt x="1" y="38"/>
                  </a:cubicBezTo>
                  <a:cubicBezTo>
                    <a:pt x="1" y="38"/>
                    <a:pt x="1" y="38"/>
                    <a:pt x="1" y="38"/>
                  </a:cubicBezTo>
                  <a:cubicBezTo>
                    <a:pt x="1" y="39"/>
                    <a:pt x="1" y="39"/>
                    <a:pt x="1" y="39"/>
                  </a:cubicBezTo>
                  <a:cubicBezTo>
                    <a:pt x="1" y="39"/>
                    <a:pt x="1" y="39"/>
                    <a:pt x="1" y="39"/>
                  </a:cubicBezTo>
                  <a:cubicBezTo>
                    <a:pt x="1" y="39"/>
                    <a:pt x="1" y="39"/>
                    <a:pt x="1" y="39"/>
                  </a:cubicBezTo>
                  <a:cubicBezTo>
                    <a:pt x="1" y="40"/>
                    <a:pt x="0" y="40"/>
                    <a:pt x="0" y="40"/>
                  </a:cubicBezTo>
                  <a:cubicBezTo>
                    <a:pt x="0" y="41"/>
                    <a:pt x="0" y="41"/>
                    <a:pt x="0" y="41"/>
                  </a:cubicBezTo>
                  <a:cubicBezTo>
                    <a:pt x="0" y="42"/>
                    <a:pt x="0" y="42"/>
                    <a:pt x="0" y="43"/>
                  </a:cubicBezTo>
                  <a:cubicBezTo>
                    <a:pt x="0" y="43"/>
                    <a:pt x="0" y="43"/>
                    <a:pt x="0" y="44"/>
                  </a:cubicBezTo>
                  <a:cubicBezTo>
                    <a:pt x="0" y="44"/>
                    <a:pt x="0" y="44"/>
                    <a:pt x="0" y="44"/>
                  </a:cubicBezTo>
                  <a:cubicBezTo>
                    <a:pt x="0" y="44"/>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7"/>
                  </a:cubicBezTo>
                  <a:cubicBezTo>
                    <a:pt x="0" y="47"/>
                    <a:pt x="0" y="47"/>
                    <a:pt x="0" y="47"/>
                  </a:cubicBezTo>
                  <a:cubicBezTo>
                    <a:pt x="0" y="47"/>
                    <a:pt x="0" y="47"/>
                    <a:pt x="0" y="47"/>
                  </a:cubicBezTo>
                  <a:cubicBezTo>
                    <a:pt x="0" y="47"/>
                    <a:pt x="0" y="48"/>
                    <a:pt x="0" y="48"/>
                  </a:cubicBezTo>
                  <a:cubicBezTo>
                    <a:pt x="0" y="48"/>
                    <a:pt x="0" y="48"/>
                    <a:pt x="0" y="48"/>
                  </a:cubicBezTo>
                  <a:cubicBezTo>
                    <a:pt x="0" y="48"/>
                    <a:pt x="0" y="49"/>
                    <a:pt x="0" y="49"/>
                  </a:cubicBezTo>
                  <a:cubicBezTo>
                    <a:pt x="0" y="49"/>
                    <a:pt x="0" y="49"/>
                    <a:pt x="0" y="50"/>
                  </a:cubicBezTo>
                  <a:cubicBezTo>
                    <a:pt x="0" y="50"/>
                    <a:pt x="0" y="50"/>
                    <a:pt x="0" y="50"/>
                  </a:cubicBezTo>
                  <a:cubicBezTo>
                    <a:pt x="0" y="51"/>
                    <a:pt x="0" y="51"/>
                    <a:pt x="0" y="51"/>
                  </a:cubicBezTo>
                  <a:cubicBezTo>
                    <a:pt x="0" y="51"/>
                    <a:pt x="0" y="52"/>
                    <a:pt x="0" y="52"/>
                  </a:cubicBezTo>
                  <a:cubicBezTo>
                    <a:pt x="0" y="52"/>
                    <a:pt x="0" y="52"/>
                    <a:pt x="0" y="53"/>
                  </a:cubicBezTo>
                  <a:cubicBezTo>
                    <a:pt x="0" y="53"/>
                    <a:pt x="0" y="53"/>
                    <a:pt x="0" y="53"/>
                  </a:cubicBezTo>
                  <a:cubicBezTo>
                    <a:pt x="0" y="53"/>
                    <a:pt x="0" y="54"/>
                    <a:pt x="0" y="54"/>
                  </a:cubicBezTo>
                  <a:cubicBezTo>
                    <a:pt x="0" y="54"/>
                    <a:pt x="0" y="54"/>
                    <a:pt x="0" y="55"/>
                  </a:cubicBezTo>
                  <a:cubicBezTo>
                    <a:pt x="1" y="55"/>
                    <a:pt x="1" y="56"/>
                    <a:pt x="1" y="56"/>
                  </a:cubicBezTo>
                  <a:cubicBezTo>
                    <a:pt x="1" y="57"/>
                    <a:pt x="1" y="57"/>
                    <a:pt x="1" y="58"/>
                  </a:cubicBezTo>
                  <a:cubicBezTo>
                    <a:pt x="1" y="59"/>
                    <a:pt x="1" y="59"/>
                    <a:pt x="1" y="60"/>
                  </a:cubicBezTo>
                  <a:cubicBezTo>
                    <a:pt x="1" y="60"/>
                    <a:pt x="1" y="61"/>
                    <a:pt x="1" y="61"/>
                  </a:cubicBezTo>
                  <a:cubicBezTo>
                    <a:pt x="1" y="62"/>
                    <a:pt x="1" y="62"/>
                    <a:pt x="1" y="62"/>
                  </a:cubicBezTo>
                  <a:cubicBezTo>
                    <a:pt x="1" y="62"/>
                    <a:pt x="1" y="63"/>
                    <a:pt x="1" y="63"/>
                  </a:cubicBezTo>
                  <a:cubicBezTo>
                    <a:pt x="1" y="63"/>
                    <a:pt x="1" y="63"/>
                    <a:pt x="2" y="64"/>
                  </a:cubicBezTo>
                  <a:cubicBezTo>
                    <a:pt x="2" y="64"/>
                    <a:pt x="2" y="64"/>
                    <a:pt x="2" y="64"/>
                  </a:cubicBezTo>
                  <a:cubicBezTo>
                    <a:pt x="2" y="64"/>
                    <a:pt x="2" y="64"/>
                    <a:pt x="2" y="65"/>
                  </a:cubicBezTo>
                  <a:cubicBezTo>
                    <a:pt x="2" y="65"/>
                    <a:pt x="3" y="65"/>
                    <a:pt x="3" y="65"/>
                  </a:cubicBezTo>
                  <a:cubicBezTo>
                    <a:pt x="3" y="65"/>
                    <a:pt x="3" y="65"/>
                    <a:pt x="4" y="65"/>
                  </a:cubicBezTo>
                  <a:cubicBezTo>
                    <a:pt x="4" y="65"/>
                    <a:pt x="4" y="65"/>
                    <a:pt x="5" y="65"/>
                  </a:cubicBezTo>
                  <a:cubicBezTo>
                    <a:pt x="5" y="66"/>
                    <a:pt x="6" y="66"/>
                    <a:pt x="6" y="66"/>
                  </a:cubicBezTo>
                  <a:cubicBezTo>
                    <a:pt x="7" y="66"/>
                    <a:pt x="7" y="66"/>
                    <a:pt x="8" y="66"/>
                  </a:cubicBezTo>
                  <a:cubicBezTo>
                    <a:pt x="8" y="67"/>
                    <a:pt x="9" y="67"/>
                    <a:pt x="9" y="67"/>
                  </a:cubicBezTo>
                  <a:cubicBezTo>
                    <a:pt x="10" y="67"/>
                    <a:pt x="10" y="68"/>
                    <a:pt x="10" y="68"/>
                  </a:cubicBezTo>
                  <a:cubicBezTo>
                    <a:pt x="10" y="68"/>
                    <a:pt x="10" y="68"/>
                    <a:pt x="10" y="69"/>
                  </a:cubicBezTo>
                  <a:cubicBezTo>
                    <a:pt x="10" y="69"/>
                    <a:pt x="10" y="69"/>
                    <a:pt x="10" y="69"/>
                  </a:cubicBezTo>
                  <a:cubicBezTo>
                    <a:pt x="10" y="69"/>
                    <a:pt x="10" y="69"/>
                    <a:pt x="10" y="69"/>
                  </a:cubicBezTo>
                  <a:cubicBezTo>
                    <a:pt x="10" y="69"/>
                    <a:pt x="10" y="69"/>
                    <a:pt x="10" y="69"/>
                  </a:cubicBezTo>
                  <a:cubicBezTo>
                    <a:pt x="10" y="69"/>
                    <a:pt x="10" y="70"/>
                    <a:pt x="10" y="71"/>
                  </a:cubicBezTo>
                  <a:cubicBezTo>
                    <a:pt x="9" y="71"/>
                    <a:pt x="9" y="72"/>
                    <a:pt x="8" y="72"/>
                  </a:cubicBezTo>
                  <a:cubicBezTo>
                    <a:pt x="8" y="73"/>
                    <a:pt x="7" y="74"/>
                    <a:pt x="7" y="74"/>
                  </a:cubicBezTo>
                  <a:cubicBezTo>
                    <a:pt x="6" y="75"/>
                    <a:pt x="5" y="76"/>
                    <a:pt x="5" y="76"/>
                  </a:cubicBezTo>
                  <a:cubicBezTo>
                    <a:pt x="4" y="77"/>
                    <a:pt x="4" y="77"/>
                    <a:pt x="3" y="77"/>
                  </a:cubicBezTo>
                  <a:cubicBezTo>
                    <a:pt x="3" y="78"/>
                    <a:pt x="3" y="78"/>
                    <a:pt x="2" y="78"/>
                  </a:cubicBezTo>
                  <a:cubicBezTo>
                    <a:pt x="2" y="79"/>
                    <a:pt x="2" y="79"/>
                    <a:pt x="2" y="79"/>
                  </a:cubicBezTo>
                  <a:cubicBezTo>
                    <a:pt x="2" y="80"/>
                    <a:pt x="2" y="80"/>
                    <a:pt x="2" y="80"/>
                  </a:cubicBezTo>
                  <a:cubicBezTo>
                    <a:pt x="2" y="80"/>
                    <a:pt x="2" y="80"/>
                    <a:pt x="2" y="80"/>
                  </a:cubicBezTo>
                  <a:cubicBezTo>
                    <a:pt x="2" y="80"/>
                    <a:pt x="2" y="80"/>
                    <a:pt x="2" y="80"/>
                  </a:cubicBezTo>
                  <a:cubicBezTo>
                    <a:pt x="2" y="80"/>
                    <a:pt x="2" y="80"/>
                    <a:pt x="2" y="80"/>
                  </a:cubicBezTo>
                  <a:cubicBezTo>
                    <a:pt x="2" y="80"/>
                    <a:pt x="2" y="80"/>
                    <a:pt x="2" y="80"/>
                  </a:cubicBezTo>
                  <a:cubicBezTo>
                    <a:pt x="2" y="80"/>
                    <a:pt x="2" y="80"/>
                    <a:pt x="2" y="80"/>
                  </a:cubicBezTo>
                  <a:cubicBezTo>
                    <a:pt x="2" y="80"/>
                    <a:pt x="2" y="80"/>
                    <a:pt x="2" y="80"/>
                  </a:cubicBezTo>
                  <a:cubicBezTo>
                    <a:pt x="2" y="80"/>
                    <a:pt x="2" y="80"/>
                    <a:pt x="2" y="80"/>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1"/>
                    <a:pt x="2" y="81"/>
                    <a:pt x="2" y="81"/>
                  </a:cubicBezTo>
                  <a:cubicBezTo>
                    <a:pt x="2" y="82"/>
                    <a:pt x="2" y="82"/>
                    <a:pt x="2" y="82"/>
                  </a:cubicBezTo>
                  <a:cubicBezTo>
                    <a:pt x="2" y="82"/>
                    <a:pt x="2" y="82"/>
                    <a:pt x="3" y="82"/>
                  </a:cubicBezTo>
                  <a:cubicBezTo>
                    <a:pt x="4" y="82"/>
                    <a:pt x="4" y="82"/>
                    <a:pt x="4" y="82"/>
                  </a:cubicBezTo>
                  <a:cubicBezTo>
                    <a:pt x="4" y="82"/>
                    <a:pt x="5" y="82"/>
                    <a:pt x="5" y="82"/>
                  </a:cubicBezTo>
                  <a:cubicBezTo>
                    <a:pt x="6" y="82"/>
                    <a:pt x="6" y="82"/>
                    <a:pt x="7" y="83"/>
                  </a:cubicBezTo>
                  <a:cubicBezTo>
                    <a:pt x="7" y="83"/>
                    <a:pt x="8" y="83"/>
                    <a:pt x="8" y="83"/>
                  </a:cubicBezTo>
                  <a:cubicBezTo>
                    <a:pt x="9" y="83"/>
                    <a:pt x="9" y="83"/>
                    <a:pt x="10" y="83"/>
                  </a:cubicBezTo>
                  <a:cubicBezTo>
                    <a:pt x="9" y="83"/>
                    <a:pt x="9" y="83"/>
                    <a:pt x="8" y="83"/>
                  </a:cubicBezTo>
                  <a:cubicBezTo>
                    <a:pt x="8" y="83"/>
                    <a:pt x="7" y="83"/>
                    <a:pt x="7" y="83"/>
                  </a:cubicBezTo>
                  <a:cubicBezTo>
                    <a:pt x="6" y="82"/>
                    <a:pt x="6" y="82"/>
                    <a:pt x="5" y="82"/>
                  </a:cubicBezTo>
                  <a:cubicBezTo>
                    <a:pt x="5" y="82"/>
                    <a:pt x="4" y="82"/>
                    <a:pt x="4" y="82"/>
                  </a:cubicBezTo>
                  <a:cubicBezTo>
                    <a:pt x="4" y="82"/>
                    <a:pt x="4" y="82"/>
                    <a:pt x="3" y="82"/>
                  </a:cubicBezTo>
                  <a:cubicBezTo>
                    <a:pt x="3" y="82"/>
                    <a:pt x="3" y="81"/>
                    <a:pt x="3" y="81"/>
                  </a:cubicBezTo>
                  <a:cubicBezTo>
                    <a:pt x="3" y="81"/>
                    <a:pt x="3" y="81"/>
                    <a:pt x="3" y="81"/>
                  </a:cubicBezTo>
                  <a:cubicBezTo>
                    <a:pt x="3" y="80"/>
                    <a:pt x="3" y="80"/>
                    <a:pt x="3" y="80"/>
                  </a:cubicBezTo>
                  <a:cubicBezTo>
                    <a:pt x="3" y="80"/>
                    <a:pt x="3" y="80"/>
                    <a:pt x="3" y="80"/>
                  </a:cubicBezTo>
                  <a:cubicBezTo>
                    <a:pt x="3" y="79"/>
                    <a:pt x="3" y="79"/>
                    <a:pt x="4" y="79"/>
                  </a:cubicBezTo>
                  <a:cubicBezTo>
                    <a:pt x="4" y="78"/>
                    <a:pt x="4" y="78"/>
                    <a:pt x="4" y="78"/>
                  </a:cubicBezTo>
                  <a:cubicBezTo>
                    <a:pt x="5" y="77"/>
                    <a:pt x="5" y="77"/>
                    <a:pt x="5" y="77"/>
                  </a:cubicBezTo>
                  <a:cubicBezTo>
                    <a:pt x="6" y="76"/>
                    <a:pt x="7" y="75"/>
                    <a:pt x="8" y="75"/>
                  </a:cubicBezTo>
                  <a:cubicBezTo>
                    <a:pt x="8" y="74"/>
                    <a:pt x="9" y="73"/>
                    <a:pt x="10" y="72"/>
                  </a:cubicBezTo>
                  <a:cubicBezTo>
                    <a:pt x="10" y="72"/>
                    <a:pt x="11" y="71"/>
                    <a:pt x="11" y="70"/>
                  </a:cubicBezTo>
                  <a:cubicBezTo>
                    <a:pt x="11" y="69"/>
                    <a:pt x="11" y="69"/>
                    <a:pt x="11" y="68"/>
                  </a:cubicBezTo>
                  <a:cubicBezTo>
                    <a:pt x="11" y="67"/>
                    <a:pt x="10" y="67"/>
                    <a:pt x="10" y="66"/>
                  </a:cubicBezTo>
                  <a:cubicBezTo>
                    <a:pt x="9" y="66"/>
                    <a:pt x="9" y="66"/>
                    <a:pt x="8" y="65"/>
                  </a:cubicBezTo>
                  <a:cubicBezTo>
                    <a:pt x="8" y="65"/>
                    <a:pt x="7" y="65"/>
                    <a:pt x="7" y="65"/>
                  </a:cubicBezTo>
                  <a:cubicBezTo>
                    <a:pt x="6" y="65"/>
                    <a:pt x="5" y="65"/>
                    <a:pt x="5" y="64"/>
                  </a:cubicBezTo>
                  <a:cubicBezTo>
                    <a:pt x="5" y="64"/>
                    <a:pt x="4" y="64"/>
                    <a:pt x="4" y="64"/>
                  </a:cubicBezTo>
                  <a:cubicBezTo>
                    <a:pt x="4" y="64"/>
                    <a:pt x="4" y="64"/>
                    <a:pt x="3" y="64"/>
                  </a:cubicBezTo>
                  <a:cubicBezTo>
                    <a:pt x="3" y="64"/>
                    <a:pt x="3" y="64"/>
                    <a:pt x="3" y="64"/>
                  </a:cubicBezTo>
                  <a:cubicBezTo>
                    <a:pt x="3" y="64"/>
                    <a:pt x="3" y="64"/>
                    <a:pt x="3" y="64"/>
                  </a:cubicBezTo>
                  <a:cubicBezTo>
                    <a:pt x="3" y="64"/>
                    <a:pt x="3" y="63"/>
                    <a:pt x="2" y="63"/>
                  </a:cubicBezTo>
                  <a:cubicBezTo>
                    <a:pt x="2" y="63"/>
                    <a:pt x="2" y="63"/>
                    <a:pt x="2" y="63"/>
                  </a:cubicBezTo>
                  <a:cubicBezTo>
                    <a:pt x="2" y="62"/>
                    <a:pt x="2" y="62"/>
                    <a:pt x="2" y="62"/>
                  </a:cubicBezTo>
                  <a:cubicBezTo>
                    <a:pt x="2" y="62"/>
                    <a:pt x="2" y="61"/>
                    <a:pt x="2" y="61"/>
                  </a:cubicBezTo>
                  <a:cubicBezTo>
                    <a:pt x="2" y="61"/>
                    <a:pt x="2" y="60"/>
                    <a:pt x="2" y="60"/>
                  </a:cubicBezTo>
                  <a:cubicBezTo>
                    <a:pt x="2" y="59"/>
                    <a:pt x="2" y="58"/>
                    <a:pt x="2" y="58"/>
                  </a:cubicBezTo>
                  <a:cubicBezTo>
                    <a:pt x="2" y="57"/>
                    <a:pt x="2" y="57"/>
                    <a:pt x="2" y="56"/>
                  </a:cubicBezTo>
                  <a:cubicBezTo>
                    <a:pt x="2" y="55"/>
                    <a:pt x="1" y="55"/>
                    <a:pt x="1" y="54"/>
                  </a:cubicBezTo>
                  <a:cubicBezTo>
                    <a:pt x="1" y="54"/>
                    <a:pt x="1" y="53"/>
                    <a:pt x="1" y="53"/>
                  </a:cubicBezTo>
                  <a:cubicBezTo>
                    <a:pt x="1" y="52"/>
                    <a:pt x="1" y="52"/>
                    <a:pt x="1" y="52"/>
                  </a:cubicBezTo>
                  <a:cubicBezTo>
                    <a:pt x="1" y="51"/>
                    <a:pt x="1" y="51"/>
                    <a:pt x="1" y="50"/>
                  </a:cubicBezTo>
                  <a:cubicBezTo>
                    <a:pt x="1" y="50"/>
                    <a:pt x="1" y="49"/>
                    <a:pt x="1" y="49"/>
                  </a:cubicBezTo>
                  <a:cubicBezTo>
                    <a:pt x="1" y="49"/>
                    <a:pt x="1" y="48"/>
                    <a:pt x="1" y="48"/>
                  </a:cubicBezTo>
                  <a:cubicBezTo>
                    <a:pt x="1" y="48"/>
                    <a:pt x="1" y="47"/>
                    <a:pt x="1" y="47"/>
                  </a:cubicBezTo>
                  <a:cubicBezTo>
                    <a:pt x="1" y="47"/>
                    <a:pt x="1" y="46"/>
                    <a:pt x="1" y="46"/>
                  </a:cubicBezTo>
                  <a:cubicBezTo>
                    <a:pt x="1" y="46"/>
                    <a:pt x="1" y="46"/>
                    <a:pt x="1" y="45"/>
                  </a:cubicBezTo>
                  <a:cubicBezTo>
                    <a:pt x="1" y="45"/>
                    <a:pt x="1" y="45"/>
                    <a:pt x="1" y="44"/>
                  </a:cubicBezTo>
                  <a:cubicBezTo>
                    <a:pt x="1" y="44"/>
                    <a:pt x="1" y="43"/>
                    <a:pt x="1" y="43"/>
                  </a:cubicBezTo>
                  <a:cubicBezTo>
                    <a:pt x="1" y="42"/>
                    <a:pt x="1" y="42"/>
                    <a:pt x="1" y="41"/>
                  </a:cubicBezTo>
                  <a:cubicBezTo>
                    <a:pt x="1" y="41"/>
                    <a:pt x="1" y="40"/>
                    <a:pt x="2" y="40"/>
                  </a:cubicBezTo>
                  <a:cubicBezTo>
                    <a:pt x="2" y="40"/>
                    <a:pt x="2" y="39"/>
                    <a:pt x="2" y="39"/>
                  </a:cubicBezTo>
                  <a:cubicBezTo>
                    <a:pt x="2" y="39"/>
                    <a:pt x="2" y="39"/>
                    <a:pt x="2" y="39"/>
                  </a:cubicBezTo>
                  <a:cubicBezTo>
                    <a:pt x="2" y="39"/>
                    <a:pt x="2" y="39"/>
                    <a:pt x="2" y="39"/>
                  </a:cubicBezTo>
                  <a:cubicBezTo>
                    <a:pt x="2" y="39"/>
                    <a:pt x="2" y="39"/>
                    <a:pt x="2" y="38"/>
                  </a:cubicBezTo>
                  <a:cubicBezTo>
                    <a:pt x="2" y="38"/>
                    <a:pt x="2" y="38"/>
                    <a:pt x="2" y="38"/>
                  </a:cubicBezTo>
                  <a:cubicBezTo>
                    <a:pt x="2" y="38"/>
                    <a:pt x="2" y="38"/>
                    <a:pt x="2" y="38"/>
                  </a:cubicBezTo>
                  <a:cubicBezTo>
                    <a:pt x="2" y="38"/>
                    <a:pt x="2" y="38"/>
                    <a:pt x="3" y="37"/>
                  </a:cubicBezTo>
                  <a:cubicBezTo>
                    <a:pt x="3" y="37"/>
                    <a:pt x="3" y="37"/>
                    <a:pt x="3" y="37"/>
                  </a:cubicBezTo>
                  <a:cubicBezTo>
                    <a:pt x="3" y="37"/>
                    <a:pt x="3" y="36"/>
                    <a:pt x="4" y="36"/>
                  </a:cubicBezTo>
                  <a:cubicBezTo>
                    <a:pt x="4" y="36"/>
                    <a:pt x="4" y="35"/>
                    <a:pt x="5" y="35"/>
                  </a:cubicBezTo>
                  <a:cubicBezTo>
                    <a:pt x="5" y="34"/>
                    <a:pt x="5" y="34"/>
                    <a:pt x="5" y="33"/>
                  </a:cubicBezTo>
                  <a:cubicBezTo>
                    <a:pt x="5" y="33"/>
                    <a:pt x="5" y="32"/>
                    <a:pt x="5" y="32"/>
                  </a:cubicBezTo>
                  <a:cubicBezTo>
                    <a:pt x="5" y="31"/>
                    <a:pt x="5" y="31"/>
                    <a:pt x="5" y="31"/>
                  </a:cubicBezTo>
                  <a:cubicBezTo>
                    <a:pt x="5" y="31"/>
                    <a:pt x="5" y="30"/>
                    <a:pt x="5" y="30"/>
                  </a:cubicBezTo>
                  <a:cubicBezTo>
                    <a:pt x="5" y="30"/>
                    <a:pt x="6" y="30"/>
                    <a:pt x="6" y="29"/>
                  </a:cubicBezTo>
                  <a:cubicBezTo>
                    <a:pt x="6" y="29"/>
                    <a:pt x="6" y="29"/>
                    <a:pt x="6" y="29"/>
                  </a:cubicBezTo>
                  <a:cubicBezTo>
                    <a:pt x="6" y="29"/>
                    <a:pt x="6" y="29"/>
                    <a:pt x="6" y="29"/>
                  </a:cubicBezTo>
                  <a:cubicBezTo>
                    <a:pt x="7" y="29"/>
                    <a:pt x="7" y="28"/>
                    <a:pt x="7" y="28"/>
                  </a:cubicBezTo>
                  <a:cubicBezTo>
                    <a:pt x="7" y="28"/>
                    <a:pt x="7" y="28"/>
                    <a:pt x="7" y="28"/>
                  </a:cubicBezTo>
                  <a:cubicBezTo>
                    <a:pt x="7"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9" y="28"/>
                    <a:pt x="9" y="28"/>
                  </a:cubicBezTo>
                  <a:cubicBezTo>
                    <a:pt x="9" y="29"/>
                    <a:pt x="9" y="29"/>
                    <a:pt x="9" y="29"/>
                  </a:cubicBezTo>
                  <a:cubicBezTo>
                    <a:pt x="9" y="29"/>
                    <a:pt x="10" y="29"/>
                    <a:pt x="10" y="29"/>
                  </a:cubicBezTo>
                  <a:cubicBezTo>
                    <a:pt x="11" y="29"/>
                    <a:pt x="11" y="29"/>
                    <a:pt x="11" y="29"/>
                  </a:cubicBezTo>
                  <a:cubicBezTo>
                    <a:pt x="11" y="29"/>
                    <a:pt x="12" y="29"/>
                    <a:pt x="12" y="29"/>
                  </a:cubicBezTo>
                  <a:cubicBezTo>
                    <a:pt x="12" y="29"/>
                    <a:pt x="13" y="29"/>
                    <a:pt x="13" y="29"/>
                  </a:cubicBezTo>
                  <a:cubicBezTo>
                    <a:pt x="13" y="29"/>
                    <a:pt x="13" y="29"/>
                    <a:pt x="14" y="29"/>
                  </a:cubicBezTo>
                  <a:cubicBezTo>
                    <a:pt x="14" y="29"/>
                    <a:pt x="14" y="29"/>
                    <a:pt x="14" y="30"/>
                  </a:cubicBezTo>
                  <a:cubicBezTo>
                    <a:pt x="14" y="30"/>
                    <a:pt x="14" y="30"/>
                    <a:pt x="14" y="30"/>
                  </a:cubicBezTo>
                  <a:cubicBezTo>
                    <a:pt x="14" y="30"/>
                    <a:pt x="14" y="31"/>
                    <a:pt x="15" y="31"/>
                  </a:cubicBezTo>
                  <a:cubicBezTo>
                    <a:pt x="15" y="31"/>
                    <a:pt x="15" y="31"/>
                    <a:pt x="16" y="31"/>
                  </a:cubicBezTo>
                  <a:cubicBezTo>
                    <a:pt x="16" y="31"/>
                    <a:pt x="16" y="31"/>
                    <a:pt x="17" y="31"/>
                  </a:cubicBezTo>
                  <a:cubicBezTo>
                    <a:pt x="17" y="31"/>
                    <a:pt x="17" y="31"/>
                    <a:pt x="18" y="31"/>
                  </a:cubicBezTo>
                  <a:cubicBezTo>
                    <a:pt x="18" y="31"/>
                    <a:pt x="19" y="31"/>
                    <a:pt x="19" y="31"/>
                  </a:cubicBezTo>
                  <a:cubicBezTo>
                    <a:pt x="19" y="31"/>
                    <a:pt x="20" y="30"/>
                    <a:pt x="20" y="30"/>
                  </a:cubicBezTo>
                  <a:cubicBezTo>
                    <a:pt x="21" y="30"/>
                    <a:pt x="21" y="30"/>
                    <a:pt x="21" y="29"/>
                  </a:cubicBezTo>
                  <a:cubicBezTo>
                    <a:pt x="21" y="29"/>
                    <a:pt x="21" y="29"/>
                    <a:pt x="22" y="29"/>
                  </a:cubicBezTo>
                  <a:cubicBezTo>
                    <a:pt x="22" y="29"/>
                    <a:pt x="22" y="28"/>
                    <a:pt x="22" y="28"/>
                  </a:cubicBezTo>
                  <a:cubicBezTo>
                    <a:pt x="22" y="28"/>
                    <a:pt x="22" y="28"/>
                    <a:pt x="22" y="27"/>
                  </a:cubicBezTo>
                  <a:cubicBezTo>
                    <a:pt x="22" y="27"/>
                    <a:pt x="22" y="27"/>
                    <a:pt x="22" y="27"/>
                  </a:cubicBezTo>
                  <a:cubicBezTo>
                    <a:pt x="22" y="26"/>
                    <a:pt x="22" y="26"/>
                    <a:pt x="22" y="26"/>
                  </a:cubicBezTo>
                  <a:cubicBezTo>
                    <a:pt x="23" y="25"/>
                    <a:pt x="23" y="25"/>
                    <a:pt x="24" y="25"/>
                  </a:cubicBezTo>
                  <a:cubicBezTo>
                    <a:pt x="24" y="25"/>
                    <a:pt x="25" y="24"/>
                    <a:pt x="25" y="24"/>
                  </a:cubicBezTo>
                  <a:cubicBezTo>
                    <a:pt x="26" y="24"/>
                    <a:pt x="27" y="24"/>
                    <a:pt x="28" y="24"/>
                  </a:cubicBezTo>
                  <a:cubicBezTo>
                    <a:pt x="28" y="23"/>
                    <a:pt x="29" y="23"/>
                    <a:pt x="30" y="23"/>
                  </a:cubicBezTo>
                  <a:cubicBezTo>
                    <a:pt x="30" y="23"/>
                    <a:pt x="31" y="22"/>
                    <a:pt x="32" y="22"/>
                  </a:cubicBezTo>
                  <a:cubicBezTo>
                    <a:pt x="32" y="22"/>
                    <a:pt x="33" y="22"/>
                    <a:pt x="33" y="21"/>
                  </a:cubicBezTo>
                  <a:cubicBezTo>
                    <a:pt x="33" y="21"/>
                    <a:pt x="34" y="21"/>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8"/>
                    <a:pt x="35" y="17"/>
                    <a:pt x="35" y="17"/>
                  </a:cubicBezTo>
                  <a:cubicBezTo>
                    <a:pt x="35" y="16"/>
                    <a:pt x="35" y="15"/>
                    <a:pt x="36" y="15"/>
                  </a:cubicBezTo>
                  <a:cubicBezTo>
                    <a:pt x="36" y="14"/>
                    <a:pt x="36" y="13"/>
                    <a:pt x="36" y="13"/>
                  </a:cubicBezTo>
                  <a:cubicBezTo>
                    <a:pt x="37" y="12"/>
                    <a:pt x="37" y="12"/>
                    <a:pt x="38" y="12"/>
                  </a:cubicBezTo>
                  <a:cubicBezTo>
                    <a:pt x="38" y="12"/>
                    <a:pt x="38" y="12"/>
                    <a:pt x="38" y="12"/>
                  </a:cubicBezTo>
                  <a:cubicBezTo>
                    <a:pt x="39" y="12"/>
                    <a:pt x="39" y="12"/>
                    <a:pt x="39" y="12"/>
                  </a:cubicBezTo>
                  <a:cubicBezTo>
                    <a:pt x="39" y="12"/>
                    <a:pt x="40" y="12"/>
                    <a:pt x="40" y="12"/>
                  </a:cubicBezTo>
                  <a:cubicBezTo>
                    <a:pt x="40" y="12"/>
                    <a:pt x="40" y="12"/>
                    <a:pt x="41" y="12"/>
                  </a:cubicBezTo>
                  <a:cubicBezTo>
                    <a:pt x="41" y="11"/>
                    <a:pt x="41" y="11"/>
                    <a:pt x="41" y="11"/>
                  </a:cubicBezTo>
                  <a:cubicBezTo>
                    <a:pt x="42" y="11"/>
                    <a:pt x="42" y="10"/>
                    <a:pt x="42" y="10"/>
                  </a:cubicBezTo>
                  <a:cubicBezTo>
                    <a:pt x="42" y="10"/>
                    <a:pt x="43" y="10"/>
                    <a:pt x="43" y="9"/>
                  </a:cubicBezTo>
                  <a:cubicBezTo>
                    <a:pt x="43" y="9"/>
                    <a:pt x="43" y="9"/>
                    <a:pt x="43" y="9"/>
                  </a:cubicBezTo>
                  <a:cubicBezTo>
                    <a:pt x="44" y="9"/>
                    <a:pt x="44" y="9"/>
                    <a:pt x="44" y="8"/>
                  </a:cubicBezTo>
                  <a:cubicBezTo>
                    <a:pt x="44" y="8"/>
                    <a:pt x="44" y="8"/>
                    <a:pt x="45" y="8"/>
                  </a:cubicBezTo>
                  <a:cubicBezTo>
                    <a:pt x="45" y="8"/>
                    <a:pt x="45" y="8"/>
                    <a:pt x="45" y="8"/>
                  </a:cubicBezTo>
                  <a:cubicBezTo>
                    <a:pt x="45" y="8"/>
                    <a:pt x="45" y="8"/>
                    <a:pt x="45" y="8"/>
                  </a:cubicBezTo>
                  <a:cubicBezTo>
                    <a:pt x="45" y="8"/>
                    <a:pt x="46" y="9"/>
                    <a:pt x="46" y="9"/>
                  </a:cubicBezTo>
                  <a:cubicBezTo>
                    <a:pt x="46" y="9"/>
                    <a:pt x="46" y="9"/>
                    <a:pt x="46" y="9"/>
                  </a:cubicBezTo>
                  <a:cubicBezTo>
                    <a:pt x="46" y="9"/>
                    <a:pt x="47" y="9"/>
                    <a:pt x="47" y="9"/>
                  </a:cubicBezTo>
                  <a:cubicBezTo>
                    <a:pt x="47" y="9"/>
                    <a:pt x="47" y="9"/>
                    <a:pt x="48" y="9"/>
                  </a:cubicBezTo>
                  <a:cubicBezTo>
                    <a:pt x="48" y="9"/>
                    <a:pt x="48" y="10"/>
                    <a:pt x="48" y="10"/>
                  </a:cubicBezTo>
                  <a:cubicBezTo>
                    <a:pt x="49" y="10"/>
                    <a:pt x="49" y="10"/>
                    <a:pt x="49" y="10"/>
                  </a:cubicBezTo>
                  <a:cubicBezTo>
                    <a:pt x="50" y="10"/>
                    <a:pt x="50" y="10"/>
                    <a:pt x="50" y="10"/>
                  </a:cubicBezTo>
                  <a:cubicBezTo>
                    <a:pt x="50" y="10"/>
                    <a:pt x="50" y="10"/>
                    <a:pt x="51" y="10"/>
                  </a:cubicBezTo>
                  <a:cubicBezTo>
                    <a:pt x="51" y="10"/>
                    <a:pt x="51" y="10"/>
                    <a:pt x="51" y="10"/>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3" y="10"/>
                  </a:cubicBezTo>
                  <a:cubicBezTo>
                    <a:pt x="53" y="9"/>
                    <a:pt x="53" y="9"/>
                    <a:pt x="53" y="9"/>
                  </a:cubicBezTo>
                  <a:cubicBezTo>
                    <a:pt x="53" y="9"/>
                    <a:pt x="53" y="10"/>
                    <a:pt x="54" y="10"/>
                  </a:cubicBezTo>
                  <a:cubicBezTo>
                    <a:pt x="54" y="10"/>
                    <a:pt x="54" y="10"/>
                    <a:pt x="54" y="10"/>
                  </a:cubicBezTo>
                  <a:cubicBezTo>
                    <a:pt x="54" y="10"/>
                    <a:pt x="55" y="10"/>
                    <a:pt x="55" y="10"/>
                  </a:cubicBezTo>
                  <a:cubicBezTo>
                    <a:pt x="55" y="10"/>
                    <a:pt x="55" y="11"/>
                    <a:pt x="56" y="11"/>
                  </a:cubicBezTo>
                  <a:cubicBezTo>
                    <a:pt x="56" y="11"/>
                    <a:pt x="56" y="11"/>
                    <a:pt x="56" y="11"/>
                  </a:cubicBezTo>
                  <a:cubicBezTo>
                    <a:pt x="57" y="11"/>
                    <a:pt x="57" y="11"/>
                    <a:pt x="57" y="12"/>
                  </a:cubicBezTo>
                  <a:cubicBezTo>
                    <a:pt x="57" y="12"/>
                    <a:pt x="58" y="12"/>
                    <a:pt x="58" y="12"/>
                  </a:cubicBezTo>
                  <a:cubicBezTo>
                    <a:pt x="58" y="12"/>
                    <a:pt x="58" y="12"/>
                    <a:pt x="59" y="12"/>
                  </a:cubicBezTo>
                  <a:cubicBezTo>
                    <a:pt x="59" y="12"/>
                    <a:pt x="59" y="12"/>
                    <a:pt x="59" y="12"/>
                  </a:cubicBezTo>
                  <a:cubicBezTo>
                    <a:pt x="60" y="12"/>
                    <a:pt x="60" y="12"/>
                    <a:pt x="60" y="12"/>
                  </a:cubicBezTo>
                  <a:cubicBezTo>
                    <a:pt x="60" y="12"/>
                    <a:pt x="61" y="13"/>
                    <a:pt x="61" y="13"/>
                  </a:cubicBezTo>
                  <a:cubicBezTo>
                    <a:pt x="61" y="13"/>
                    <a:pt x="61" y="13"/>
                    <a:pt x="62" y="13"/>
                  </a:cubicBezTo>
                  <a:cubicBezTo>
                    <a:pt x="62" y="13"/>
                    <a:pt x="62" y="14"/>
                    <a:pt x="62" y="14"/>
                  </a:cubicBezTo>
                  <a:cubicBezTo>
                    <a:pt x="63" y="14"/>
                    <a:pt x="63" y="14"/>
                    <a:pt x="63" y="14"/>
                  </a:cubicBezTo>
                  <a:cubicBezTo>
                    <a:pt x="64" y="14"/>
                    <a:pt x="64" y="15"/>
                    <a:pt x="64" y="15"/>
                  </a:cubicBezTo>
                  <a:cubicBezTo>
                    <a:pt x="64" y="15"/>
                    <a:pt x="65" y="15"/>
                    <a:pt x="65" y="15"/>
                  </a:cubicBezTo>
                  <a:cubicBezTo>
                    <a:pt x="65" y="15"/>
                    <a:pt x="65" y="15"/>
                    <a:pt x="65" y="15"/>
                  </a:cubicBezTo>
                  <a:cubicBezTo>
                    <a:pt x="65" y="15"/>
                    <a:pt x="66" y="15"/>
                    <a:pt x="66" y="15"/>
                  </a:cubicBezTo>
                  <a:cubicBezTo>
                    <a:pt x="66" y="14"/>
                    <a:pt x="66" y="14"/>
                    <a:pt x="66" y="14"/>
                  </a:cubicBezTo>
                  <a:cubicBezTo>
                    <a:pt x="66" y="14"/>
                    <a:pt x="66" y="14"/>
                    <a:pt x="66" y="14"/>
                  </a:cubicBezTo>
                  <a:cubicBezTo>
                    <a:pt x="67" y="13"/>
                    <a:pt x="67" y="13"/>
                    <a:pt x="67" y="13"/>
                  </a:cubicBezTo>
                  <a:cubicBezTo>
                    <a:pt x="67" y="13"/>
                    <a:pt x="67" y="13"/>
                    <a:pt x="68" y="13"/>
                  </a:cubicBezTo>
                  <a:cubicBezTo>
                    <a:pt x="68" y="13"/>
                    <a:pt x="68" y="13"/>
                    <a:pt x="69" y="13"/>
                  </a:cubicBezTo>
                  <a:cubicBezTo>
                    <a:pt x="69" y="13"/>
                    <a:pt x="69" y="13"/>
                    <a:pt x="70" y="13"/>
                  </a:cubicBezTo>
                  <a:cubicBezTo>
                    <a:pt x="70" y="13"/>
                    <a:pt x="70" y="13"/>
                    <a:pt x="70" y="13"/>
                  </a:cubicBezTo>
                  <a:cubicBezTo>
                    <a:pt x="70" y="13"/>
                    <a:pt x="70" y="13"/>
                    <a:pt x="70" y="13"/>
                  </a:cubicBezTo>
                  <a:cubicBezTo>
                    <a:pt x="70" y="13"/>
                    <a:pt x="71" y="13"/>
                    <a:pt x="71" y="13"/>
                  </a:cubicBezTo>
                  <a:cubicBezTo>
                    <a:pt x="71" y="13"/>
                    <a:pt x="71" y="13"/>
                    <a:pt x="71" y="13"/>
                  </a:cubicBezTo>
                  <a:cubicBezTo>
                    <a:pt x="72" y="13"/>
                    <a:pt x="72" y="13"/>
                    <a:pt x="72" y="13"/>
                  </a:cubicBezTo>
                  <a:cubicBezTo>
                    <a:pt x="72" y="13"/>
                    <a:pt x="73" y="13"/>
                    <a:pt x="73" y="13"/>
                  </a:cubicBezTo>
                  <a:cubicBezTo>
                    <a:pt x="73" y="13"/>
                    <a:pt x="74" y="13"/>
                    <a:pt x="74" y="12"/>
                  </a:cubicBezTo>
                  <a:cubicBezTo>
                    <a:pt x="74" y="12"/>
                    <a:pt x="75" y="12"/>
                    <a:pt x="75" y="12"/>
                  </a:cubicBezTo>
                  <a:cubicBezTo>
                    <a:pt x="75" y="12"/>
                    <a:pt x="75" y="12"/>
                    <a:pt x="75" y="11"/>
                  </a:cubicBezTo>
                  <a:cubicBezTo>
                    <a:pt x="75" y="11"/>
                    <a:pt x="75" y="11"/>
                    <a:pt x="75" y="11"/>
                  </a:cubicBezTo>
                  <a:cubicBezTo>
                    <a:pt x="76" y="10"/>
                    <a:pt x="76" y="10"/>
                    <a:pt x="76" y="10"/>
                  </a:cubicBezTo>
                  <a:cubicBezTo>
                    <a:pt x="77" y="10"/>
                    <a:pt x="77" y="10"/>
                    <a:pt x="77" y="10"/>
                  </a:cubicBezTo>
                  <a:cubicBezTo>
                    <a:pt x="78" y="10"/>
                    <a:pt x="78" y="10"/>
                    <a:pt x="79" y="10"/>
                  </a:cubicBezTo>
                  <a:cubicBezTo>
                    <a:pt x="79" y="10"/>
                    <a:pt x="80" y="9"/>
                    <a:pt x="80" y="9"/>
                  </a:cubicBezTo>
                  <a:cubicBezTo>
                    <a:pt x="81" y="9"/>
                    <a:pt x="81" y="9"/>
                    <a:pt x="82" y="9"/>
                  </a:cubicBezTo>
                  <a:cubicBezTo>
                    <a:pt x="82" y="9"/>
                    <a:pt x="82" y="8"/>
                    <a:pt x="83" y="8"/>
                  </a:cubicBezTo>
                  <a:cubicBezTo>
                    <a:pt x="83" y="8"/>
                    <a:pt x="83" y="8"/>
                    <a:pt x="83" y="7"/>
                  </a:cubicBezTo>
                  <a:cubicBezTo>
                    <a:pt x="83" y="7"/>
                    <a:pt x="83" y="6"/>
                    <a:pt x="84" y="5"/>
                  </a:cubicBezTo>
                  <a:cubicBezTo>
                    <a:pt x="84" y="5"/>
                    <a:pt x="85" y="4"/>
                    <a:pt x="85" y="3"/>
                  </a:cubicBezTo>
                  <a:cubicBezTo>
                    <a:pt x="86" y="2"/>
                    <a:pt x="87" y="2"/>
                    <a:pt x="87" y="1"/>
                  </a:cubicBezTo>
                  <a:cubicBezTo>
                    <a:pt x="88" y="1"/>
                    <a:pt x="89" y="0"/>
                    <a:pt x="90" y="0"/>
                  </a:cubicBezTo>
                  <a:cubicBezTo>
                    <a:pt x="90" y="0"/>
                    <a:pt x="90" y="0"/>
                    <a:pt x="90" y="0"/>
                  </a:cubicBezTo>
                  <a:cubicBezTo>
                    <a:pt x="90" y="0"/>
                    <a:pt x="90" y="0"/>
                    <a:pt x="90" y="0"/>
                  </a:cubicBezTo>
                  <a:cubicBezTo>
                    <a:pt x="90" y="0"/>
                    <a:pt x="90" y="0"/>
                    <a:pt x="90" y="0"/>
                  </a:cubicBezTo>
                  <a:cubicBezTo>
                    <a:pt x="90" y="0"/>
                    <a:pt x="90" y="0"/>
                    <a:pt x="90" y="0"/>
                  </a:cubicBezTo>
                  <a:cubicBezTo>
                    <a:pt x="90" y="1"/>
                    <a:pt x="90" y="1"/>
                    <a:pt x="90" y="1"/>
                  </a:cubicBezTo>
                  <a:cubicBezTo>
                    <a:pt x="91" y="1"/>
                    <a:pt x="91" y="1"/>
                    <a:pt x="91" y="1"/>
                  </a:cubicBezTo>
                  <a:cubicBezTo>
                    <a:pt x="91" y="1"/>
                    <a:pt x="91" y="1"/>
                    <a:pt x="91" y="2"/>
                  </a:cubicBezTo>
                  <a:cubicBezTo>
                    <a:pt x="91" y="2"/>
                    <a:pt x="91" y="2"/>
                    <a:pt x="91" y="3"/>
                  </a:cubicBezTo>
                  <a:cubicBezTo>
                    <a:pt x="91" y="3"/>
                    <a:pt x="91" y="4"/>
                    <a:pt x="91" y="4"/>
                  </a:cubicBezTo>
                  <a:cubicBezTo>
                    <a:pt x="91" y="4"/>
                    <a:pt x="91" y="5"/>
                    <a:pt x="91" y="5"/>
                  </a:cubicBezTo>
                  <a:cubicBezTo>
                    <a:pt x="91" y="6"/>
                    <a:pt x="92" y="6"/>
                    <a:pt x="92" y="6"/>
                  </a:cubicBezTo>
                  <a:cubicBezTo>
                    <a:pt x="92" y="7"/>
                    <a:pt x="93" y="7"/>
                    <a:pt x="93" y="7"/>
                  </a:cubicBezTo>
                  <a:cubicBezTo>
                    <a:pt x="94" y="8"/>
                    <a:pt x="94" y="8"/>
                    <a:pt x="94" y="8"/>
                  </a:cubicBezTo>
                  <a:cubicBezTo>
                    <a:pt x="94" y="8"/>
                    <a:pt x="94" y="9"/>
                    <a:pt x="94" y="9"/>
                  </a:cubicBezTo>
                  <a:cubicBezTo>
                    <a:pt x="94" y="9"/>
                    <a:pt x="94" y="10"/>
                    <a:pt x="94" y="10"/>
                  </a:cubicBezTo>
                  <a:cubicBezTo>
                    <a:pt x="94" y="11"/>
                    <a:pt x="94" y="11"/>
                    <a:pt x="94" y="12"/>
                  </a:cubicBezTo>
                  <a:cubicBezTo>
                    <a:pt x="93" y="12"/>
                    <a:pt x="93" y="13"/>
                    <a:pt x="93" y="13"/>
                  </a:cubicBezTo>
                  <a:cubicBezTo>
                    <a:pt x="93" y="14"/>
                    <a:pt x="93" y="14"/>
                    <a:pt x="93" y="15"/>
                  </a:cubicBezTo>
                  <a:cubicBezTo>
                    <a:pt x="93" y="15"/>
                    <a:pt x="93" y="16"/>
                    <a:pt x="93" y="16"/>
                  </a:cubicBezTo>
                  <a:cubicBezTo>
                    <a:pt x="93" y="16"/>
                    <a:pt x="93" y="17"/>
                    <a:pt x="94" y="17"/>
                  </a:cubicBezTo>
                  <a:cubicBezTo>
                    <a:pt x="94" y="17"/>
                    <a:pt x="94" y="17"/>
                    <a:pt x="94" y="17"/>
                  </a:cubicBezTo>
                  <a:cubicBezTo>
                    <a:pt x="94" y="17"/>
                    <a:pt x="94" y="18"/>
                    <a:pt x="94" y="18"/>
                  </a:cubicBezTo>
                  <a:cubicBezTo>
                    <a:pt x="95" y="18"/>
                    <a:pt x="95" y="18"/>
                    <a:pt x="95" y="18"/>
                  </a:cubicBezTo>
                  <a:cubicBezTo>
                    <a:pt x="95" y="18"/>
                    <a:pt x="95" y="18"/>
                    <a:pt x="96" y="18"/>
                  </a:cubicBezTo>
                  <a:cubicBezTo>
                    <a:pt x="96" y="18"/>
                    <a:pt x="96" y="18"/>
                    <a:pt x="96" y="18"/>
                  </a:cubicBezTo>
                  <a:cubicBezTo>
                    <a:pt x="96" y="18"/>
                    <a:pt x="96" y="18"/>
                    <a:pt x="97" y="18"/>
                  </a:cubicBezTo>
                  <a:cubicBezTo>
                    <a:pt x="97" y="18"/>
                    <a:pt x="97" y="18"/>
                    <a:pt x="97" y="18"/>
                  </a:cubicBezTo>
                  <a:cubicBezTo>
                    <a:pt x="98" y="17"/>
                    <a:pt x="98" y="17"/>
                    <a:pt x="98" y="17"/>
                  </a:cubicBezTo>
                  <a:cubicBezTo>
                    <a:pt x="98" y="17"/>
                    <a:pt x="99" y="17"/>
                    <a:pt x="99" y="17"/>
                  </a:cubicBezTo>
                  <a:cubicBezTo>
                    <a:pt x="99" y="17"/>
                    <a:pt x="99" y="17"/>
                    <a:pt x="99" y="17"/>
                  </a:cubicBezTo>
                  <a:cubicBezTo>
                    <a:pt x="100" y="17"/>
                    <a:pt x="100" y="17"/>
                    <a:pt x="100" y="17"/>
                  </a:cubicBezTo>
                  <a:cubicBezTo>
                    <a:pt x="100" y="17"/>
                    <a:pt x="101" y="17"/>
                    <a:pt x="101" y="16"/>
                  </a:cubicBezTo>
                  <a:cubicBezTo>
                    <a:pt x="101" y="16"/>
                    <a:pt x="101" y="16"/>
                    <a:pt x="101" y="16"/>
                  </a:cubicBezTo>
                  <a:cubicBezTo>
                    <a:pt x="101" y="16"/>
                    <a:pt x="101" y="16"/>
                    <a:pt x="102" y="16"/>
                  </a:cubicBezTo>
                  <a:cubicBezTo>
                    <a:pt x="102" y="16"/>
                    <a:pt x="102" y="16"/>
                    <a:pt x="102" y="16"/>
                  </a:cubicBezTo>
                  <a:cubicBezTo>
                    <a:pt x="102" y="16"/>
                    <a:pt x="102" y="16"/>
                    <a:pt x="102" y="16"/>
                  </a:cubicBezTo>
                  <a:cubicBezTo>
                    <a:pt x="103" y="15"/>
                    <a:pt x="103" y="15"/>
                    <a:pt x="103" y="15"/>
                  </a:cubicBezTo>
                  <a:cubicBezTo>
                    <a:pt x="104" y="15"/>
                    <a:pt x="105" y="14"/>
                    <a:pt x="105" y="13"/>
                  </a:cubicBezTo>
                  <a:cubicBezTo>
                    <a:pt x="106" y="13"/>
                    <a:pt x="107" y="12"/>
                    <a:pt x="107" y="12"/>
                  </a:cubicBezTo>
                  <a:cubicBezTo>
                    <a:pt x="108" y="11"/>
                    <a:pt x="109" y="11"/>
                    <a:pt x="109" y="10"/>
                  </a:cubicBezTo>
                  <a:cubicBezTo>
                    <a:pt x="110" y="10"/>
                    <a:pt x="110" y="10"/>
                    <a:pt x="111" y="10"/>
                  </a:cubicBezTo>
                  <a:cubicBezTo>
                    <a:pt x="111" y="10"/>
                    <a:pt x="111" y="10"/>
                    <a:pt x="111" y="10"/>
                  </a:cubicBezTo>
                  <a:cubicBezTo>
                    <a:pt x="111" y="10"/>
                    <a:pt x="111" y="10"/>
                    <a:pt x="112" y="10"/>
                  </a:cubicBezTo>
                  <a:cubicBezTo>
                    <a:pt x="112" y="10"/>
                    <a:pt x="112" y="10"/>
                    <a:pt x="112" y="11"/>
                  </a:cubicBezTo>
                  <a:cubicBezTo>
                    <a:pt x="112" y="11"/>
                    <a:pt x="112" y="11"/>
                    <a:pt x="112" y="11"/>
                  </a:cubicBezTo>
                  <a:cubicBezTo>
                    <a:pt x="112" y="11"/>
                    <a:pt x="112" y="11"/>
                    <a:pt x="113" y="11"/>
                  </a:cubicBezTo>
                  <a:cubicBezTo>
                    <a:pt x="113" y="11"/>
                    <a:pt x="113" y="11"/>
                    <a:pt x="113" y="12"/>
                  </a:cubicBezTo>
                  <a:cubicBezTo>
                    <a:pt x="113" y="12"/>
                    <a:pt x="113" y="12"/>
                    <a:pt x="113" y="12"/>
                  </a:cubicBezTo>
                  <a:cubicBezTo>
                    <a:pt x="113" y="12"/>
                    <a:pt x="113" y="12"/>
                    <a:pt x="114" y="12"/>
                  </a:cubicBezTo>
                  <a:cubicBezTo>
                    <a:pt x="114" y="12"/>
                    <a:pt x="114" y="12"/>
                    <a:pt x="114" y="12"/>
                  </a:cubicBezTo>
                  <a:cubicBezTo>
                    <a:pt x="114" y="12"/>
                    <a:pt x="114" y="12"/>
                    <a:pt x="114" y="12"/>
                  </a:cubicBezTo>
                  <a:cubicBezTo>
                    <a:pt x="114" y="12"/>
                    <a:pt x="114" y="12"/>
                    <a:pt x="115" y="12"/>
                  </a:cubicBezTo>
                  <a:cubicBezTo>
                    <a:pt x="115" y="12"/>
                    <a:pt x="115" y="12"/>
                    <a:pt x="115" y="12"/>
                  </a:cubicBezTo>
                  <a:cubicBezTo>
                    <a:pt x="115" y="12"/>
                    <a:pt x="115" y="12"/>
                    <a:pt x="115" y="12"/>
                  </a:cubicBezTo>
                  <a:cubicBezTo>
                    <a:pt x="115" y="12"/>
                    <a:pt x="115" y="12"/>
                    <a:pt x="115" y="12"/>
                  </a:cubicBezTo>
                  <a:cubicBezTo>
                    <a:pt x="115" y="12"/>
                    <a:pt x="115" y="12"/>
                    <a:pt x="115" y="12"/>
                  </a:cubicBezTo>
                  <a:cubicBezTo>
                    <a:pt x="115" y="12"/>
                    <a:pt x="115" y="12"/>
                    <a:pt x="115" y="12"/>
                  </a:cubicBezTo>
                  <a:cubicBezTo>
                    <a:pt x="115" y="12"/>
                    <a:pt x="115" y="12"/>
                    <a:pt x="115" y="12"/>
                  </a:cubicBezTo>
                  <a:cubicBezTo>
                    <a:pt x="115" y="12"/>
                    <a:pt x="116" y="12"/>
                    <a:pt x="116" y="12"/>
                  </a:cubicBezTo>
                  <a:cubicBezTo>
                    <a:pt x="116" y="12"/>
                    <a:pt x="116" y="12"/>
                    <a:pt x="117" y="12"/>
                  </a:cubicBezTo>
                  <a:cubicBezTo>
                    <a:pt x="117" y="12"/>
                    <a:pt x="117" y="12"/>
                    <a:pt x="117" y="13"/>
                  </a:cubicBezTo>
                  <a:cubicBezTo>
                    <a:pt x="118" y="13"/>
                    <a:pt x="118" y="13"/>
                    <a:pt x="118" y="13"/>
                  </a:cubicBezTo>
                  <a:cubicBezTo>
                    <a:pt x="118" y="13"/>
                    <a:pt x="117" y="13"/>
                    <a:pt x="117" y="14"/>
                  </a:cubicBezTo>
                  <a:cubicBezTo>
                    <a:pt x="116" y="14"/>
                    <a:pt x="116" y="14"/>
                    <a:pt x="116" y="14"/>
                  </a:cubicBezTo>
                  <a:cubicBezTo>
                    <a:pt x="115" y="14"/>
                    <a:pt x="115" y="15"/>
                    <a:pt x="114" y="15"/>
                  </a:cubicBezTo>
                  <a:cubicBezTo>
                    <a:pt x="114" y="15"/>
                    <a:pt x="113" y="15"/>
                    <a:pt x="113" y="15"/>
                  </a:cubicBezTo>
                  <a:cubicBezTo>
                    <a:pt x="113" y="15"/>
                    <a:pt x="114" y="15"/>
                    <a:pt x="114" y="15"/>
                  </a:cubicBezTo>
                  <a:cubicBezTo>
                    <a:pt x="115" y="15"/>
                    <a:pt x="115" y="14"/>
                    <a:pt x="116" y="14"/>
                  </a:cubicBezTo>
                  <a:cubicBezTo>
                    <a:pt x="116" y="14"/>
                    <a:pt x="117" y="14"/>
                    <a:pt x="117" y="13"/>
                  </a:cubicBezTo>
                  <a:cubicBezTo>
                    <a:pt x="118" y="13"/>
                    <a:pt x="118" y="13"/>
                    <a:pt x="119" y="12"/>
                  </a:cubicBezTo>
                  <a:cubicBezTo>
                    <a:pt x="119" y="12"/>
                    <a:pt x="119" y="12"/>
                    <a:pt x="119" y="12"/>
                  </a:cubicBezTo>
                  <a:cubicBezTo>
                    <a:pt x="119" y="12"/>
                    <a:pt x="118" y="12"/>
                    <a:pt x="118" y="12"/>
                  </a:cubicBezTo>
                  <a:cubicBezTo>
                    <a:pt x="118" y="12"/>
                    <a:pt x="118" y="12"/>
                    <a:pt x="117" y="12"/>
                  </a:cubicBezTo>
                  <a:cubicBezTo>
                    <a:pt x="117" y="11"/>
                    <a:pt x="117" y="11"/>
                    <a:pt x="117" y="11"/>
                  </a:cubicBezTo>
                  <a:cubicBezTo>
                    <a:pt x="116" y="11"/>
                    <a:pt x="116" y="11"/>
                    <a:pt x="116" y="11"/>
                  </a:cubicBezTo>
                  <a:cubicBezTo>
                    <a:pt x="116" y="11"/>
                    <a:pt x="116" y="11"/>
                    <a:pt x="116" y="11"/>
                  </a:cubicBezTo>
                  <a:cubicBezTo>
                    <a:pt x="116" y="11"/>
                    <a:pt x="116" y="11"/>
                    <a:pt x="115" y="11"/>
                  </a:cubicBezTo>
                  <a:cubicBezTo>
                    <a:pt x="115" y="11"/>
                    <a:pt x="115" y="11"/>
                    <a:pt x="115" y="11"/>
                  </a:cubicBezTo>
                  <a:cubicBezTo>
                    <a:pt x="115" y="11"/>
                    <a:pt x="115" y="11"/>
                    <a:pt x="115" y="11"/>
                  </a:cubicBezTo>
                  <a:cubicBezTo>
                    <a:pt x="115" y="11"/>
                    <a:pt x="115" y="11"/>
                    <a:pt x="115" y="11"/>
                  </a:cubicBezTo>
                  <a:cubicBezTo>
                    <a:pt x="115" y="11"/>
                    <a:pt x="115" y="11"/>
                    <a:pt x="115" y="11"/>
                  </a:cubicBezTo>
                  <a:cubicBezTo>
                    <a:pt x="115" y="11"/>
                    <a:pt x="115" y="11"/>
                    <a:pt x="115" y="11"/>
                  </a:cubicBezTo>
                  <a:cubicBezTo>
                    <a:pt x="115" y="11"/>
                    <a:pt x="115" y="11"/>
                    <a:pt x="115" y="11"/>
                  </a:cubicBezTo>
                  <a:cubicBezTo>
                    <a:pt x="115" y="11"/>
                    <a:pt x="115" y="11"/>
                    <a:pt x="114" y="11"/>
                  </a:cubicBezTo>
                  <a:cubicBezTo>
                    <a:pt x="114" y="11"/>
                    <a:pt x="114" y="11"/>
                    <a:pt x="114" y="11"/>
                  </a:cubicBezTo>
                  <a:cubicBezTo>
                    <a:pt x="114" y="11"/>
                    <a:pt x="114" y="11"/>
                    <a:pt x="114" y="11"/>
                  </a:cubicBezTo>
                  <a:cubicBezTo>
                    <a:pt x="114" y="11"/>
                    <a:pt x="114" y="11"/>
                    <a:pt x="114" y="11"/>
                  </a:cubicBezTo>
                  <a:cubicBezTo>
                    <a:pt x="114" y="11"/>
                    <a:pt x="114" y="11"/>
                    <a:pt x="114" y="11"/>
                  </a:cubicBezTo>
                  <a:cubicBezTo>
                    <a:pt x="114" y="11"/>
                    <a:pt x="114" y="11"/>
                    <a:pt x="114" y="11"/>
                  </a:cubicBezTo>
                  <a:cubicBezTo>
                    <a:pt x="114" y="11"/>
                    <a:pt x="114" y="11"/>
                    <a:pt x="114" y="11"/>
                  </a:cubicBezTo>
                  <a:cubicBezTo>
                    <a:pt x="113" y="11"/>
                    <a:pt x="113" y="11"/>
                    <a:pt x="113" y="11"/>
                  </a:cubicBezTo>
                  <a:cubicBezTo>
                    <a:pt x="113" y="11"/>
                    <a:pt x="113" y="10"/>
                    <a:pt x="113" y="10"/>
                  </a:cubicBezTo>
                  <a:cubicBezTo>
                    <a:pt x="113" y="10"/>
                    <a:pt x="113" y="10"/>
                    <a:pt x="113" y="10"/>
                  </a:cubicBezTo>
                  <a:cubicBezTo>
                    <a:pt x="113" y="10"/>
                    <a:pt x="112" y="10"/>
                    <a:pt x="112" y="9"/>
                  </a:cubicBezTo>
                  <a:cubicBezTo>
                    <a:pt x="112" y="9"/>
                    <a:pt x="112" y="9"/>
                    <a:pt x="112" y="9"/>
                  </a:cubicBezTo>
                  <a:cubicBezTo>
                    <a:pt x="111" y="9"/>
                    <a:pt x="111" y="9"/>
                    <a:pt x="111" y="9"/>
                  </a:cubicBezTo>
                  <a:cubicBezTo>
                    <a:pt x="111" y="9"/>
                    <a:pt x="111" y="9"/>
                    <a:pt x="111" y="9"/>
                  </a:cubicBezTo>
                  <a:cubicBezTo>
                    <a:pt x="110" y="9"/>
                    <a:pt x="110" y="9"/>
                    <a:pt x="109" y="9"/>
                  </a:cubicBezTo>
                  <a:cubicBezTo>
                    <a:pt x="109" y="10"/>
                    <a:pt x="108" y="10"/>
                    <a:pt x="107" y="10"/>
                  </a:cubicBezTo>
                  <a:cubicBezTo>
                    <a:pt x="107" y="11"/>
                    <a:pt x="106" y="12"/>
                    <a:pt x="105" y="12"/>
                  </a:cubicBezTo>
                  <a:cubicBezTo>
                    <a:pt x="104" y="13"/>
                    <a:pt x="103" y="14"/>
                    <a:pt x="102" y="15"/>
                  </a:cubicBezTo>
                  <a:cubicBezTo>
                    <a:pt x="102" y="15"/>
                    <a:pt x="102" y="15"/>
                    <a:pt x="102" y="15"/>
                  </a:cubicBezTo>
                  <a:cubicBezTo>
                    <a:pt x="102" y="15"/>
                    <a:pt x="102" y="15"/>
                    <a:pt x="102" y="15"/>
                  </a:cubicBezTo>
                  <a:cubicBezTo>
                    <a:pt x="102" y="15"/>
                    <a:pt x="101" y="15"/>
                    <a:pt x="101" y="15"/>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5"/>
                    <a:pt x="100" y="15"/>
                    <a:pt x="100" y="16"/>
                  </a:cubicBezTo>
                  <a:cubicBezTo>
                    <a:pt x="100" y="16"/>
                    <a:pt x="100" y="16"/>
                    <a:pt x="100" y="16"/>
                  </a:cubicBezTo>
                  <a:cubicBezTo>
                    <a:pt x="100" y="16"/>
                    <a:pt x="100" y="16"/>
                    <a:pt x="100" y="16"/>
                  </a:cubicBezTo>
                  <a:cubicBezTo>
                    <a:pt x="100" y="16"/>
                    <a:pt x="99" y="16"/>
                    <a:pt x="99" y="16"/>
                  </a:cubicBezTo>
                  <a:cubicBezTo>
                    <a:pt x="99" y="16"/>
                    <a:pt x="99" y="16"/>
                    <a:pt x="98" y="16"/>
                  </a:cubicBezTo>
                  <a:cubicBezTo>
                    <a:pt x="98" y="16"/>
                    <a:pt x="98" y="16"/>
                    <a:pt x="98" y="16"/>
                  </a:cubicBezTo>
                  <a:cubicBezTo>
                    <a:pt x="98" y="16"/>
                    <a:pt x="98" y="16"/>
                    <a:pt x="98" y="16"/>
                  </a:cubicBezTo>
                  <a:cubicBezTo>
                    <a:pt x="97" y="16"/>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6" y="17"/>
                    <a:pt x="96" y="17"/>
                  </a:cubicBezTo>
                  <a:cubicBezTo>
                    <a:pt x="96" y="17"/>
                    <a:pt x="96" y="17"/>
                    <a:pt x="96" y="17"/>
                  </a:cubicBezTo>
                  <a:cubicBezTo>
                    <a:pt x="96" y="17"/>
                    <a:pt x="96" y="17"/>
                    <a:pt x="96" y="17"/>
                  </a:cubicBezTo>
                  <a:cubicBezTo>
                    <a:pt x="96" y="17"/>
                    <a:pt x="96" y="17"/>
                    <a:pt x="96" y="17"/>
                  </a:cubicBezTo>
                  <a:cubicBezTo>
                    <a:pt x="95" y="17"/>
                    <a:pt x="95" y="17"/>
                    <a:pt x="95" y="17"/>
                  </a:cubicBezTo>
                  <a:cubicBezTo>
                    <a:pt x="95" y="17"/>
                    <a:pt x="95" y="17"/>
                    <a:pt x="95" y="17"/>
                  </a:cubicBezTo>
                  <a:cubicBezTo>
                    <a:pt x="95" y="17"/>
                    <a:pt x="95" y="17"/>
                    <a:pt x="95" y="17"/>
                  </a:cubicBezTo>
                  <a:cubicBezTo>
                    <a:pt x="94" y="17"/>
                    <a:pt x="94" y="16"/>
                    <a:pt x="94" y="16"/>
                  </a:cubicBezTo>
                  <a:cubicBezTo>
                    <a:pt x="94" y="16"/>
                    <a:pt x="94" y="16"/>
                    <a:pt x="94" y="16"/>
                  </a:cubicBezTo>
                  <a:cubicBezTo>
                    <a:pt x="94" y="16"/>
                    <a:pt x="94" y="16"/>
                    <a:pt x="94" y="16"/>
                  </a:cubicBezTo>
                  <a:cubicBezTo>
                    <a:pt x="94" y="16"/>
                    <a:pt x="94" y="16"/>
                    <a:pt x="94" y="16"/>
                  </a:cubicBezTo>
                  <a:cubicBezTo>
                    <a:pt x="94" y="15"/>
                    <a:pt x="94" y="15"/>
                    <a:pt x="94" y="15"/>
                  </a:cubicBezTo>
                  <a:cubicBezTo>
                    <a:pt x="94" y="15"/>
                    <a:pt x="94" y="15"/>
                    <a:pt x="94" y="14"/>
                  </a:cubicBezTo>
                  <a:cubicBezTo>
                    <a:pt x="94" y="14"/>
                    <a:pt x="94" y="14"/>
                    <a:pt x="94" y="14"/>
                  </a:cubicBezTo>
                  <a:cubicBezTo>
                    <a:pt x="94" y="14"/>
                    <a:pt x="94" y="13"/>
                    <a:pt x="94" y="13"/>
                  </a:cubicBezTo>
                  <a:cubicBezTo>
                    <a:pt x="94" y="13"/>
                    <a:pt x="94" y="13"/>
                    <a:pt x="95" y="12"/>
                  </a:cubicBezTo>
                  <a:cubicBezTo>
                    <a:pt x="95" y="12"/>
                    <a:pt x="95" y="12"/>
                    <a:pt x="95" y="11"/>
                  </a:cubicBezTo>
                  <a:cubicBezTo>
                    <a:pt x="95" y="11"/>
                    <a:pt x="95" y="11"/>
                    <a:pt x="95" y="11"/>
                  </a:cubicBezTo>
                  <a:cubicBezTo>
                    <a:pt x="95" y="10"/>
                    <a:pt x="95" y="10"/>
                    <a:pt x="95" y="10"/>
                  </a:cubicBezTo>
                  <a:cubicBezTo>
                    <a:pt x="95" y="9"/>
                    <a:pt x="95" y="9"/>
                    <a:pt x="95" y="9"/>
                  </a:cubicBezTo>
                  <a:cubicBezTo>
                    <a:pt x="95" y="9"/>
                    <a:pt x="95" y="8"/>
                    <a:pt x="95" y="8"/>
                  </a:cubicBezTo>
                  <a:cubicBezTo>
                    <a:pt x="95" y="8"/>
                    <a:pt x="95" y="8"/>
                    <a:pt x="95" y="7"/>
                  </a:cubicBezTo>
                  <a:cubicBezTo>
                    <a:pt x="95" y="7"/>
                    <a:pt x="95" y="7"/>
                    <a:pt x="94" y="7"/>
                  </a:cubicBezTo>
                  <a:cubicBezTo>
                    <a:pt x="94" y="7"/>
                    <a:pt x="94" y="7"/>
                    <a:pt x="94" y="6"/>
                  </a:cubicBezTo>
                  <a:cubicBezTo>
                    <a:pt x="93" y="6"/>
                    <a:pt x="93" y="6"/>
                    <a:pt x="93" y="6"/>
                  </a:cubicBezTo>
                  <a:cubicBezTo>
                    <a:pt x="92" y="5"/>
                    <a:pt x="92" y="5"/>
                    <a:pt x="92" y="5"/>
                  </a:cubicBezTo>
                  <a:cubicBezTo>
                    <a:pt x="92" y="5"/>
                    <a:pt x="92" y="4"/>
                    <a:pt x="92" y="4"/>
                  </a:cubicBezTo>
                  <a:cubicBezTo>
                    <a:pt x="92" y="3"/>
                    <a:pt x="92" y="3"/>
                    <a:pt x="92" y="3"/>
                  </a:cubicBezTo>
                  <a:cubicBezTo>
                    <a:pt x="92" y="2"/>
                    <a:pt x="92" y="2"/>
                    <a:pt x="92" y="2"/>
                  </a:cubicBezTo>
                  <a:cubicBezTo>
                    <a:pt x="92" y="1"/>
                    <a:pt x="92" y="1"/>
                    <a:pt x="92" y="1"/>
                  </a:cubicBezTo>
                  <a:cubicBezTo>
                    <a:pt x="92" y="0"/>
                    <a:pt x="91" y="0"/>
                    <a:pt x="91" y="0"/>
                  </a:cubicBezTo>
                  <a:cubicBezTo>
                    <a:pt x="91" y="0"/>
                    <a:pt x="90" y="0"/>
                    <a:pt x="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89" name="Freeform 348">
              <a:extLst>
                <a:ext uri="{FF2B5EF4-FFF2-40B4-BE49-F238E27FC236}">
                  <a16:creationId xmlns:a16="http://schemas.microsoft.com/office/drawing/2014/main" id="{A7D444CF-FBF4-894A-80FB-B7774CDE8CE7}"/>
                </a:ext>
              </a:extLst>
            </p:cNvPr>
            <p:cNvSpPr>
              <a:spLocks/>
            </p:cNvSpPr>
            <p:nvPr/>
          </p:nvSpPr>
          <p:spPr bwMode="auto">
            <a:xfrm>
              <a:off x="6775450" y="1416050"/>
              <a:ext cx="230187" cy="207962"/>
            </a:xfrm>
            <a:custGeom>
              <a:avLst/>
              <a:gdLst>
                <a:gd name="T0" fmla="*/ 106 w 136"/>
                <a:gd name="T1" fmla="*/ 3 h 123"/>
                <a:gd name="T2" fmla="*/ 97 w 136"/>
                <a:gd name="T3" fmla="*/ 5 h 123"/>
                <a:gd name="T4" fmla="*/ 89 w 136"/>
                <a:gd name="T5" fmla="*/ 8 h 123"/>
                <a:gd name="T6" fmla="*/ 87 w 136"/>
                <a:gd name="T7" fmla="*/ 11 h 123"/>
                <a:gd name="T8" fmla="*/ 90 w 136"/>
                <a:gd name="T9" fmla="*/ 16 h 123"/>
                <a:gd name="T10" fmla="*/ 86 w 136"/>
                <a:gd name="T11" fmla="*/ 22 h 123"/>
                <a:gd name="T12" fmla="*/ 85 w 136"/>
                <a:gd name="T13" fmla="*/ 28 h 123"/>
                <a:gd name="T14" fmla="*/ 80 w 136"/>
                <a:gd name="T15" fmla="*/ 30 h 123"/>
                <a:gd name="T16" fmla="*/ 76 w 136"/>
                <a:gd name="T17" fmla="*/ 30 h 123"/>
                <a:gd name="T18" fmla="*/ 78 w 136"/>
                <a:gd name="T19" fmla="*/ 35 h 123"/>
                <a:gd name="T20" fmla="*/ 71 w 136"/>
                <a:gd name="T21" fmla="*/ 40 h 123"/>
                <a:gd name="T22" fmla="*/ 69 w 136"/>
                <a:gd name="T23" fmla="*/ 51 h 123"/>
                <a:gd name="T24" fmla="*/ 65 w 136"/>
                <a:gd name="T25" fmla="*/ 50 h 123"/>
                <a:gd name="T26" fmla="*/ 56 w 136"/>
                <a:gd name="T27" fmla="*/ 55 h 123"/>
                <a:gd name="T28" fmla="*/ 51 w 136"/>
                <a:gd name="T29" fmla="*/ 55 h 123"/>
                <a:gd name="T30" fmla="*/ 46 w 136"/>
                <a:gd name="T31" fmla="*/ 62 h 123"/>
                <a:gd name="T32" fmla="*/ 14 w 136"/>
                <a:gd name="T33" fmla="*/ 72 h 123"/>
                <a:gd name="T34" fmla="*/ 0 w 136"/>
                <a:gd name="T35" fmla="*/ 70 h 123"/>
                <a:gd name="T36" fmla="*/ 12 w 136"/>
                <a:gd name="T37" fmla="*/ 81 h 123"/>
                <a:gd name="T38" fmla="*/ 16 w 136"/>
                <a:gd name="T39" fmla="*/ 90 h 123"/>
                <a:gd name="T40" fmla="*/ 18 w 136"/>
                <a:gd name="T41" fmla="*/ 98 h 123"/>
                <a:gd name="T42" fmla="*/ 5 w 136"/>
                <a:gd name="T43" fmla="*/ 108 h 123"/>
                <a:gd name="T44" fmla="*/ 8 w 136"/>
                <a:gd name="T45" fmla="*/ 110 h 123"/>
                <a:gd name="T46" fmla="*/ 25 w 136"/>
                <a:gd name="T47" fmla="*/ 107 h 123"/>
                <a:gd name="T48" fmla="*/ 34 w 136"/>
                <a:gd name="T49" fmla="*/ 108 h 123"/>
                <a:gd name="T50" fmla="*/ 44 w 136"/>
                <a:gd name="T51" fmla="*/ 106 h 123"/>
                <a:gd name="T52" fmla="*/ 50 w 136"/>
                <a:gd name="T53" fmla="*/ 113 h 123"/>
                <a:gd name="T54" fmla="*/ 53 w 136"/>
                <a:gd name="T55" fmla="*/ 117 h 123"/>
                <a:gd name="T56" fmla="*/ 57 w 136"/>
                <a:gd name="T57" fmla="*/ 121 h 123"/>
                <a:gd name="T58" fmla="*/ 62 w 136"/>
                <a:gd name="T59" fmla="*/ 123 h 123"/>
                <a:gd name="T60" fmla="*/ 67 w 136"/>
                <a:gd name="T61" fmla="*/ 118 h 123"/>
                <a:gd name="T62" fmla="*/ 72 w 136"/>
                <a:gd name="T63" fmla="*/ 118 h 123"/>
                <a:gd name="T64" fmla="*/ 77 w 136"/>
                <a:gd name="T65" fmla="*/ 117 h 123"/>
                <a:gd name="T66" fmla="*/ 80 w 136"/>
                <a:gd name="T67" fmla="*/ 118 h 123"/>
                <a:gd name="T68" fmla="*/ 82 w 136"/>
                <a:gd name="T69" fmla="*/ 111 h 123"/>
                <a:gd name="T70" fmla="*/ 76 w 136"/>
                <a:gd name="T71" fmla="*/ 98 h 123"/>
                <a:gd name="T72" fmla="*/ 75 w 136"/>
                <a:gd name="T73" fmla="*/ 88 h 123"/>
                <a:gd name="T74" fmla="*/ 80 w 136"/>
                <a:gd name="T75" fmla="*/ 86 h 123"/>
                <a:gd name="T76" fmla="*/ 84 w 136"/>
                <a:gd name="T77" fmla="*/ 87 h 123"/>
                <a:gd name="T78" fmla="*/ 88 w 136"/>
                <a:gd name="T79" fmla="*/ 85 h 123"/>
                <a:gd name="T80" fmla="*/ 93 w 136"/>
                <a:gd name="T81" fmla="*/ 84 h 123"/>
                <a:gd name="T82" fmla="*/ 101 w 136"/>
                <a:gd name="T83" fmla="*/ 76 h 123"/>
                <a:gd name="T84" fmla="*/ 104 w 136"/>
                <a:gd name="T85" fmla="*/ 68 h 123"/>
                <a:gd name="T86" fmla="*/ 109 w 136"/>
                <a:gd name="T87" fmla="*/ 65 h 123"/>
                <a:gd name="T88" fmla="*/ 115 w 136"/>
                <a:gd name="T89" fmla="*/ 57 h 123"/>
                <a:gd name="T90" fmla="*/ 116 w 136"/>
                <a:gd name="T91" fmla="*/ 48 h 123"/>
                <a:gd name="T92" fmla="*/ 119 w 136"/>
                <a:gd name="T93" fmla="*/ 44 h 123"/>
                <a:gd name="T94" fmla="*/ 110 w 136"/>
                <a:gd name="T95" fmla="*/ 35 h 123"/>
                <a:gd name="T96" fmla="*/ 108 w 136"/>
                <a:gd name="T97" fmla="*/ 26 h 123"/>
                <a:gd name="T98" fmla="*/ 116 w 136"/>
                <a:gd name="T99" fmla="*/ 22 h 123"/>
                <a:gd name="T100" fmla="*/ 125 w 136"/>
                <a:gd name="T101" fmla="*/ 24 h 123"/>
                <a:gd name="T102" fmla="*/ 133 w 136"/>
                <a:gd name="T103" fmla="*/ 21 h 123"/>
                <a:gd name="T104" fmla="*/ 133 w 136"/>
                <a:gd name="T105" fmla="*/ 15 h 123"/>
                <a:gd name="T106" fmla="*/ 124 w 136"/>
                <a:gd name="T107" fmla="*/ 5 h 123"/>
                <a:gd name="T108" fmla="*/ 117 w 136"/>
                <a:gd name="T109" fmla="*/ 1 h 123"/>
                <a:gd name="T110" fmla="*/ 114 w 136"/>
                <a:gd name="T11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123">
                  <a:moveTo>
                    <a:pt x="114" y="0"/>
                  </a:moveTo>
                  <a:cubicBezTo>
                    <a:pt x="114" y="1"/>
                    <a:pt x="113" y="1"/>
                    <a:pt x="112" y="1"/>
                  </a:cubicBezTo>
                  <a:cubicBezTo>
                    <a:pt x="112" y="2"/>
                    <a:pt x="111" y="2"/>
                    <a:pt x="111" y="2"/>
                  </a:cubicBezTo>
                  <a:cubicBezTo>
                    <a:pt x="110" y="3"/>
                    <a:pt x="109" y="3"/>
                    <a:pt x="109" y="3"/>
                  </a:cubicBezTo>
                  <a:cubicBezTo>
                    <a:pt x="108" y="3"/>
                    <a:pt x="108" y="3"/>
                    <a:pt x="107" y="3"/>
                  </a:cubicBezTo>
                  <a:cubicBezTo>
                    <a:pt x="107" y="3"/>
                    <a:pt x="107" y="3"/>
                    <a:pt x="107" y="3"/>
                  </a:cubicBezTo>
                  <a:cubicBezTo>
                    <a:pt x="107" y="3"/>
                    <a:pt x="106" y="3"/>
                    <a:pt x="106" y="3"/>
                  </a:cubicBezTo>
                  <a:cubicBezTo>
                    <a:pt x="106" y="3"/>
                    <a:pt x="106" y="3"/>
                    <a:pt x="106" y="3"/>
                  </a:cubicBezTo>
                  <a:cubicBezTo>
                    <a:pt x="106" y="3"/>
                    <a:pt x="106" y="3"/>
                    <a:pt x="105" y="3"/>
                  </a:cubicBezTo>
                  <a:cubicBezTo>
                    <a:pt x="105" y="3"/>
                    <a:pt x="105" y="3"/>
                    <a:pt x="105" y="3"/>
                  </a:cubicBezTo>
                  <a:cubicBezTo>
                    <a:pt x="105" y="3"/>
                    <a:pt x="105" y="3"/>
                    <a:pt x="105" y="3"/>
                  </a:cubicBezTo>
                  <a:cubicBezTo>
                    <a:pt x="105" y="2"/>
                    <a:pt x="105" y="2"/>
                    <a:pt x="105" y="2"/>
                  </a:cubicBezTo>
                  <a:cubicBezTo>
                    <a:pt x="104" y="2"/>
                    <a:pt x="104" y="2"/>
                    <a:pt x="104" y="2"/>
                  </a:cubicBezTo>
                  <a:cubicBezTo>
                    <a:pt x="103" y="2"/>
                    <a:pt x="103" y="3"/>
                    <a:pt x="102" y="3"/>
                  </a:cubicBezTo>
                  <a:cubicBezTo>
                    <a:pt x="101" y="3"/>
                    <a:pt x="100" y="3"/>
                    <a:pt x="99" y="3"/>
                  </a:cubicBezTo>
                  <a:cubicBezTo>
                    <a:pt x="98" y="4"/>
                    <a:pt x="98" y="4"/>
                    <a:pt x="97" y="5"/>
                  </a:cubicBezTo>
                  <a:cubicBezTo>
                    <a:pt x="96" y="5"/>
                    <a:pt x="95" y="5"/>
                    <a:pt x="95" y="6"/>
                  </a:cubicBezTo>
                  <a:cubicBezTo>
                    <a:pt x="94" y="6"/>
                    <a:pt x="94" y="6"/>
                    <a:pt x="94" y="6"/>
                  </a:cubicBezTo>
                  <a:cubicBezTo>
                    <a:pt x="93" y="7"/>
                    <a:pt x="93" y="7"/>
                    <a:pt x="93" y="7"/>
                  </a:cubicBezTo>
                  <a:cubicBezTo>
                    <a:pt x="92" y="7"/>
                    <a:pt x="92" y="7"/>
                    <a:pt x="91" y="7"/>
                  </a:cubicBezTo>
                  <a:cubicBezTo>
                    <a:pt x="91" y="7"/>
                    <a:pt x="91" y="7"/>
                    <a:pt x="90" y="7"/>
                  </a:cubicBezTo>
                  <a:cubicBezTo>
                    <a:pt x="90" y="8"/>
                    <a:pt x="90" y="8"/>
                    <a:pt x="90" y="8"/>
                  </a:cubicBezTo>
                  <a:cubicBezTo>
                    <a:pt x="90" y="8"/>
                    <a:pt x="90" y="8"/>
                    <a:pt x="89" y="8"/>
                  </a:cubicBezTo>
                  <a:cubicBezTo>
                    <a:pt x="89" y="8"/>
                    <a:pt x="89" y="8"/>
                    <a:pt x="89" y="8"/>
                  </a:cubicBezTo>
                  <a:cubicBezTo>
                    <a:pt x="89" y="8"/>
                    <a:pt x="89" y="8"/>
                    <a:pt x="89" y="8"/>
                  </a:cubicBezTo>
                  <a:cubicBezTo>
                    <a:pt x="89" y="8"/>
                    <a:pt x="88" y="8"/>
                    <a:pt x="88" y="8"/>
                  </a:cubicBezTo>
                  <a:cubicBezTo>
                    <a:pt x="88" y="8"/>
                    <a:pt x="88" y="8"/>
                    <a:pt x="88" y="8"/>
                  </a:cubicBezTo>
                  <a:cubicBezTo>
                    <a:pt x="88" y="8"/>
                    <a:pt x="87" y="9"/>
                    <a:pt x="87" y="9"/>
                  </a:cubicBezTo>
                  <a:cubicBezTo>
                    <a:pt x="87" y="9"/>
                    <a:pt x="87" y="9"/>
                    <a:pt x="87" y="9"/>
                  </a:cubicBezTo>
                  <a:cubicBezTo>
                    <a:pt x="87" y="9"/>
                    <a:pt x="87" y="10"/>
                    <a:pt x="87" y="10"/>
                  </a:cubicBezTo>
                  <a:cubicBezTo>
                    <a:pt x="87" y="10"/>
                    <a:pt x="87" y="10"/>
                    <a:pt x="87" y="10"/>
                  </a:cubicBezTo>
                  <a:cubicBezTo>
                    <a:pt x="87" y="10"/>
                    <a:pt x="87" y="11"/>
                    <a:pt x="87" y="11"/>
                  </a:cubicBezTo>
                  <a:cubicBezTo>
                    <a:pt x="88" y="11"/>
                    <a:pt x="88" y="11"/>
                    <a:pt x="88" y="11"/>
                  </a:cubicBezTo>
                  <a:cubicBezTo>
                    <a:pt x="88" y="12"/>
                    <a:pt x="89" y="12"/>
                    <a:pt x="89" y="12"/>
                  </a:cubicBezTo>
                  <a:cubicBezTo>
                    <a:pt x="89" y="13"/>
                    <a:pt x="89" y="13"/>
                    <a:pt x="89" y="13"/>
                  </a:cubicBezTo>
                  <a:cubicBezTo>
                    <a:pt x="89" y="14"/>
                    <a:pt x="89" y="14"/>
                    <a:pt x="89" y="14"/>
                  </a:cubicBezTo>
                  <a:cubicBezTo>
                    <a:pt x="89" y="15"/>
                    <a:pt x="89" y="15"/>
                    <a:pt x="89" y="15"/>
                  </a:cubicBezTo>
                  <a:cubicBezTo>
                    <a:pt x="89" y="15"/>
                    <a:pt x="90" y="15"/>
                    <a:pt x="90" y="16"/>
                  </a:cubicBezTo>
                  <a:cubicBezTo>
                    <a:pt x="90" y="16"/>
                    <a:pt x="90" y="16"/>
                    <a:pt x="90" y="16"/>
                  </a:cubicBezTo>
                  <a:cubicBezTo>
                    <a:pt x="90" y="16"/>
                    <a:pt x="90" y="16"/>
                    <a:pt x="90" y="16"/>
                  </a:cubicBezTo>
                  <a:cubicBezTo>
                    <a:pt x="90" y="16"/>
                    <a:pt x="90" y="16"/>
                    <a:pt x="90" y="17"/>
                  </a:cubicBezTo>
                  <a:cubicBezTo>
                    <a:pt x="90" y="17"/>
                    <a:pt x="90" y="17"/>
                    <a:pt x="90" y="18"/>
                  </a:cubicBezTo>
                  <a:cubicBezTo>
                    <a:pt x="89" y="18"/>
                    <a:pt x="89" y="18"/>
                    <a:pt x="89" y="19"/>
                  </a:cubicBezTo>
                  <a:cubicBezTo>
                    <a:pt x="89" y="19"/>
                    <a:pt x="89" y="19"/>
                    <a:pt x="88" y="20"/>
                  </a:cubicBezTo>
                  <a:cubicBezTo>
                    <a:pt x="88" y="20"/>
                    <a:pt x="88" y="20"/>
                    <a:pt x="87" y="21"/>
                  </a:cubicBezTo>
                  <a:cubicBezTo>
                    <a:pt x="87" y="21"/>
                    <a:pt x="87" y="21"/>
                    <a:pt x="87" y="21"/>
                  </a:cubicBezTo>
                  <a:cubicBezTo>
                    <a:pt x="87" y="21"/>
                    <a:pt x="87" y="22"/>
                    <a:pt x="86" y="22"/>
                  </a:cubicBezTo>
                  <a:cubicBezTo>
                    <a:pt x="86" y="22"/>
                    <a:pt x="86" y="22"/>
                    <a:pt x="86" y="22"/>
                  </a:cubicBezTo>
                  <a:cubicBezTo>
                    <a:pt x="86" y="22"/>
                    <a:pt x="86" y="23"/>
                    <a:pt x="86" y="23"/>
                  </a:cubicBezTo>
                  <a:cubicBezTo>
                    <a:pt x="86" y="23"/>
                    <a:pt x="85" y="23"/>
                    <a:pt x="85" y="23"/>
                  </a:cubicBezTo>
                  <a:cubicBezTo>
                    <a:pt x="85" y="24"/>
                    <a:pt x="85" y="24"/>
                    <a:pt x="85" y="24"/>
                  </a:cubicBezTo>
                  <a:cubicBezTo>
                    <a:pt x="85" y="24"/>
                    <a:pt x="85" y="25"/>
                    <a:pt x="85" y="25"/>
                  </a:cubicBezTo>
                  <a:cubicBezTo>
                    <a:pt x="85" y="25"/>
                    <a:pt x="85" y="26"/>
                    <a:pt x="85" y="26"/>
                  </a:cubicBezTo>
                  <a:cubicBezTo>
                    <a:pt x="85" y="26"/>
                    <a:pt x="85" y="26"/>
                    <a:pt x="85" y="27"/>
                  </a:cubicBezTo>
                  <a:cubicBezTo>
                    <a:pt x="85" y="27"/>
                    <a:pt x="85" y="27"/>
                    <a:pt x="85" y="28"/>
                  </a:cubicBezTo>
                  <a:cubicBezTo>
                    <a:pt x="85" y="28"/>
                    <a:pt x="85" y="28"/>
                    <a:pt x="85" y="28"/>
                  </a:cubicBezTo>
                  <a:cubicBezTo>
                    <a:pt x="85" y="29"/>
                    <a:pt x="85" y="29"/>
                    <a:pt x="85" y="29"/>
                  </a:cubicBezTo>
                  <a:cubicBezTo>
                    <a:pt x="85" y="30"/>
                    <a:pt x="85" y="30"/>
                    <a:pt x="85" y="30"/>
                  </a:cubicBezTo>
                  <a:cubicBezTo>
                    <a:pt x="85" y="30"/>
                    <a:pt x="84" y="30"/>
                    <a:pt x="84" y="30"/>
                  </a:cubicBezTo>
                  <a:cubicBezTo>
                    <a:pt x="84" y="30"/>
                    <a:pt x="84" y="30"/>
                    <a:pt x="84" y="30"/>
                  </a:cubicBezTo>
                  <a:cubicBezTo>
                    <a:pt x="83" y="30"/>
                    <a:pt x="83" y="30"/>
                    <a:pt x="83" y="30"/>
                  </a:cubicBezTo>
                  <a:cubicBezTo>
                    <a:pt x="83" y="30"/>
                    <a:pt x="82" y="30"/>
                    <a:pt x="82" y="30"/>
                  </a:cubicBezTo>
                  <a:cubicBezTo>
                    <a:pt x="82" y="30"/>
                    <a:pt x="81" y="30"/>
                    <a:pt x="81" y="30"/>
                  </a:cubicBezTo>
                  <a:cubicBezTo>
                    <a:pt x="80" y="30"/>
                    <a:pt x="80" y="30"/>
                    <a:pt x="80" y="30"/>
                  </a:cubicBezTo>
                  <a:cubicBezTo>
                    <a:pt x="79" y="30"/>
                    <a:pt x="79" y="30"/>
                    <a:pt x="79" y="30"/>
                  </a:cubicBezTo>
                  <a:cubicBezTo>
                    <a:pt x="78" y="30"/>
                    <a:pt x="78" y="30"/>
                    <a:pt x="78" y="30"/>
                  </a:cubicBezTo>
                  <a:cubicBezTo>
                    <a:pt x="78" y="29"/>
                    <a:pt x="77" y="29"/>
                    <a:pt x="77" y="29"/>
                  </a:cubicBezTo>
                  <a:cubicBezTo>
                    <a:pt x="77" y="29"/>
                    <a:pt x="77" y="29"/>
                    <a:pt x="76" y="29"/>
                  </a:cubicBezTo>
                  <a:cubicBezTo>
                    <a:pt x="76" y="29"/>
                    <a:pt x="76" y="29"/>
                    <a:pt x="76" y="29"/>
                  </a:cubicBezTo>
                  <a:cubicBezTo>
                    <a:pt x="76" y="29"/>
                    <a:pt x="76" y="29"/>
                    <a:pt x="76" y="29"/>
                  </a:cubicBezTo>
                  <a:cubicBezTo>
                    <a:pt x="75" y="29"/>
                    <a:pt x="75" y="29"/>
                    <a:pt x="76" y="30"/>
                  </a:cubicBezTo>
                  <a:cubicBezTo>
                    <a:pt x="76" y="30"/>
                    <a:pt x="76" y="30"/>
                    <a:pt x="76" y="30"/>
                  </a:cubicBezTo>
                  <a:cubicBezTo>
                    <a:pt x="76" y="31"/>
                    <a:pt x="76" y="31"/>
                    <a:pt x="76" y="31"/>
                  </a:cubicBezTo>
                  <a:cubicBezTo>
                    <a:pt x="77" y="31"/>
                    <a:pt x="77" y="32"/>
                    <a:pt x="77" y="32"/>
                  </a:cubicBezTo>
                  <a:cubicBezTo>
                    <a:pt x="77" y="32"/>
                    <a:pt x="77" y="32"/>
                    <a:pt x="77" y="32"/>
                  </a:cubicBezTo>
                  <a:cubicBezTo>
                    <a:pt x="78" y="33"/>
                    <a:pt x="78" y="33"/>
                    <a:pt x="78" y="33"/>
                  </a:cubicBezTo>
                  <a:cubicBezTo>
                    <a:pt x="78" y="33"/>
                    <a:pt x="78" y="33"/>
                    <a:pt x="78" y="34"/>
                  </a:cubicBezTo>
                  <a:cubicBezTo>
                    <a:pt x="78" y="34"/>
                    <a:pt x="78" y="34"/>
                    <a:pt x="79" y="34"/>
                  </a:cubicBezTo>
                  <a:cubicBezTo>
                    <a:pt x="79" y="34"/>
                    <a:pt x="79" y="34"/>
                    <a:pt x="79" y="35"/>
                  </a:cubicBezTo>
                  <a:cubicBezTo>
                    <a:pt x="79" y="35"/>
                    <a:pt x="78" y="35"/>
                    <a:pt x="78" y="35"/>
                  </a:cubicBezTo>
                  <a:cubicBezTo>
                    <a:pt x="78" y="35"/>
                    <a:pt x="78" y="35"/>
                    <a:pt x="78" y="35"/>
                  </a:cubicBezTo>
                  <a:cubicBezTo>
                    <a:pt x="78" y="35"/>
                    <a:pt x="78" y="36"/>
                    <a:pt x="78" y="36"/>
                  </a:cubicBezTo>
                  <a:cubicBezTo>
                    <a:pt x="78" y="36"/>
                    <a:pt x="77" y="36"/>
                    <a:pt x="77" y="37"/>
                  </a:cubicBezTo>
                  <a:cubicBezTo>
                    <a:pt x="77" y="37"/>
                    <a:pt x="76" y="37"/>
                    <a:pt x="76" y="37"/>
                  </a:cubicBezTo>
                  <a:cubicBezTo>
                    <a:pt x="75" y="38"/>
                    <a:pt x="75" y="38"/>
                    <a:pt x="74" y="38"/>
                  </a:cubicBezTo>
                  <a:cubicBezTo>
                    <a:pt x="74" y="38"/>
                    <a:pt x="73" y="38"/>
                    <a:pt x="72" y="38"/>
                  </a:cubicBezTo>
                  <a:cubicBezTo>
                    <a:pt x="72" y="38"/>
                    <a:pt x="72" y="38"/>
                    <a:pt x="71" y="39"/>
                  </a:cubicBezTo>
                  <a:cubicBezTo>
                    <a:pt x="71" y="39"/>
                    <a:pt x="71" y="39"/>
                    <a:pt x="71" y="40"/>
                  </a:cubicBezTo>
                  <a:cubicBezTo>
                    <a:pt x="70" y="40"/>
                    <a:pt x="70" y="41"/>
                    <a:pt x="70" y="42"/>
                  </a:cubicBezTo>
                  <a:cubicBezTo>
                    <a:pt x="70" y="42"/>
                    <a:pt x="70" y="43"/>
                    <a:pt x="70" y="44"/>
                  </a:cubicBezTo>
                  <a:cubicBezTo>
                    <a:pt x="70" y="44"/>
                    <a:pt x="70" y="45"/>
                    <a:pt x="70" y="45"/>
                  </a:cubicBezTo>
                  <a:cubicBezTo>
                    <a:pt x="70" y="45"/>
                    <a:pt x="70" y="45"/>
                    <a:pt x="70" y="45"/>
                  </a:cubicBezTo>
                  <a:cubicBezTo>
                    <a:pt x="70" y="46"/>
                    <a:pt x="70" y="46"/>
                    <a:pt x="70" y="46"/>
                  </a:cubicBezTo>
                  <a:cubicBezTo>
                    <a:pt x="70" y="46"/>
                    <a:pt x="70" y="46"/>
                    <a:pt x="70" y="47"/>
                  </a:cubicBezTo>
                  <a:cubicBezTo>
                    <a:pt x="70" y="48"/>
                    <a:pt x="70" y="48"/>
                    <a:pt x="70" y="49"/>
                  </a:cubicBezTo>
                  <a:cubicBezTo>
                    <a:pt x="70" y="50"/>
                    <a:pt x="69" y="50"/>
                    <a:pt x="69" y="51"/>
                  </a:cubicBezTo>
                  <a:cubicBezTo>
                    <a:pt x="69" y="51"/>
                    <a:pt x="69" y="51"/>
                    <a:pt x="68" y="51"/>
                  </a:cubicBezTo>
                  <a:cubicBezTo>
                    <a:pt x="68" y="52"/>
                    <a:pt x="68" y="52"/>
                    <a:pt x="67" y="52"/>
                  </a:cubicBezTo>
                  <a:cubicBezTo>
                    <a:pt x="67" y="52"/>
                    <a:pt x="67" y="52"/>
                    <a:pt x="67" y="52"/>
                  </a:cubicBezTo>
                  <a:cubicBezTo>
                    <a:pt x="66" y="52"/>
                    <a:pt x="66" y="52"/>
                    <a:pt x="66" y="51"/>
                  </a:cubicBezTo>
                  <a:cubicBezTo>
                    <a:pt x="66" y="51"/>
                    <a:pt x="66" y="51"/>
                    <a:pt x="66" y="51"/>
                  </a:cubicBezTo>
                  <a:cubicBezTo>
                    <a:pt x="66" y="51"/>
                    <a:pt x="65" y="51"/>
                    <a:pt x="65" y="50"/>
                  </a:cubicBezTo>
                  <a:cubicBezTo>
                    <a:pt x="65" y="50"/>
                    <a:pt x="65" y="50"/>
                    <a:pt x="65" y="50"/>
                  </a:cubicBezTo>
                  <a:cubicBezTo>
                    <a:pt x="65" y="50"/>
                    <a:pt x="65" y="50"/>
                    <a:pt x="65" y="50"/>
                  </a:cubicBezTo>
                  <a:cubicBezTo>
                    <a:pt x="65" y="50"/>
                    <a:pt x="65" y="50"/>
                    <a:pt x="65" y="50"/>
                  </a:cubicBezTo>
                  <a:cubicBezTo>
                    <a:pt x="65" y="50"/>
                    <a:pt x="64" y="50"/>
                    <a:pt x="64" y="50"/>
                  </a:cubicBezTo>
                  <a:cubicBezTo>
                    <a:pt x="64" y="50"/>
                    <a:pt x="63" y="50"/>
                    <a:pt x="62" y="50"/>
                  </a:cubicBezTo>
                  <a:cubicBezTo>
                    <a:pt x="61" y="51"/>
                    <a:pt x="61" y="51"/>
                    <a:pt x="60" y="51"/>
                  </a:cubicBezTo>
                  <a:cubicBezTo>
                    <a:pt x="59" y="52"/>
                    <a:pt x="59" y="52"/>
                    <a:pt x="58" y="52"/>
                  </a:cubicBezTo>
                  <a:cubicBezTo>
                    <a:pt x="58" y="53"/>
                    <a:pt x="57" y="53"/>
                    <a:pt x="57" y="53"/>
                  </a:cubicBezTo>
                  <a:cubicBezTo>
                    <a:pt x="57" y="54"/>
                    <a:pt x="57" y="54"/>
                    <a:pt x="57" y="55"/>
                  </a:cubicBezTo>
                  <a:cubicBezTo>
                    <a:pt x="57" y="55"/>
                    <a:pt x="57" y="55"/>
                    <a:pt x="56" y="55"/>
                  </a:cubicBezTo>
                  <a:cubicBezTo>
                    <a:pt x="56" y="55"/>
                    <a:pt x="56" y="55"/>
                    <a:pt x="55" y="55"/>
                  </a:cubicBezTo>
                  <a:cubicBezTo>
                    <a:pt x="55" y="55"/>
                    <a:pt x="55" y="55"/>
                    <a:pt x="54" y="55"/>
                  </a:cubicBezTo>
                  <a:cubicBezTo>
                    <a:pt x="54" y="55"/>
                    <a:pt x="54" y="55"/>
                    <a:pt x="54" y="55"/>
                  </a:cubicBezTo>
                  <a:cubicBezTo>
                    <a:pt x="54" y="55"/>
                    <a:pt x="53" y="55"/>
                    <a:pt x="53" y="55"/>
                  </a:cubicBezTo>
                  <a:cubicBezTo>
                    <a:pt x="53" y="55"/>
                    <a:pt x="53" y="55"/>
                    <a:pt x="53" y="55"/>
                  </a:cubicBezTo>
                  <a:cubicBezTo>
                    <a:pt x="52" y="55"/>
                    <a:pt x="52" y="55"/>
                    <a:pt x="52" y="55"/>
                  </a:cubicBezTo>
                  <a:cubicBezTo>
                    <a:pt x="51" y="55"/>
                    <a:pt x="51" y="55"/>
                    <a:pt x="51" y="55"/>
                  </a:cubicBezTo>
                  <a:cubicBezTo>
                    <a:pt x="51" y="55"/>
                    <a:pt x="51" y="55"/>
                    <a:pt x="51" y="55"/>
                  </a:cubicBezTo>
                  <a:cubicBezTo>
                    <a:pt x="50" y="55"/>
                    <a:pt x="50" y="55"/>
                    <a:pt x="49" y="56"/>
                  </a:cubicBezTo>
                  <a:cubicBezTo>
                    <a:pt x="48" y="56"/>
                    <a:pt x="48" y="56"/>
                    <a:pt x="47" y="57"/>
                  </a:cubicBezTo>
                  <a:cubicBezTo>
                    <a:pt x="46" y="57"/>
                    <a:pt x="46" y="57"/>
                    <a:pt x="46" y="58"/>
                  </a:cubicBezTo>
                  <a:cubicBezTo>
                    <a:pt x="45" y="58"/>
                    <a:pt x="45" y="59"/>
                    <a:pt x="45" y="59"/>
                  </a:cubicBezTo>
                  <a:cubicBezTo>
                    <a:pt x="45" y="59"/>
                    <a:pt x="45" y="59"/>
                    <a:pt x="45" y="59"/>
                  </a:cubicBezTo>
                  <a:cubicBezTo>
                    <a:pt x="45" y="60"/>
                    <a:pt x="45" y="60"/>
                    <a:pt x="45" y="60"/>
                  </a:cubicBezTo>
                  <a:cubicBezTo>
                    <a:pt x="45" y="60"/>
                    <a:pt x="45" y="61"/>
                    <a:pt x="45" y="61"/>
                  </a:cubicBezTo>
                  <a:cubicBezTo>
                    <a:pt x="45" y="62"/>
                    <a:pt x="45" y="62"/>
                    <a:pt x="46" y="62"/>
                  </a:cubicBezTo>
                  <a:cubicBezTo>
                    <a:pt x="46" y="63"/>
                    <a:pt x="46" y="64"/>
                    <a:pt x="46" y="64"/>
                  </a:cubicBezTo>
                  <a:cubicBezTo>
                    <a:pt x="46" y="65"/>
                    <a:pt x="46" y="65"/>
                    <a:pt x="46" y="66"/>
                  </a:cubicBezTo>
                  <a:cubicBezTo>
                    <a:pt x="46" y="66"/>
                    <a:pt x="46" y="66"/>
                    <a:pt x="46" y="67"/>
                  </a:cubicBezTo>
                  <a:cubicBezTo>
                    <a:pt x="46" y="67"/>
                    <a:pt x="46" y="67"/>
                    <a:pt x="46" y="67"/>
                  </a:cubicBezTo>
                  <a:cubicBezTo>
                    <a:pt x="46" y="68"/>
                    <a:pt x="44" y="68"/>
                    <a:pt x="42" y="69"/>
                  </a:cubicBezTo>
                  <a:cubicBezTo>
                    <a:pt x="39" y="69"/>
                    <a:pt x="36" y="70"/>
                    <a:pt x="33" y="70"/>
                  </a:cubicBezTo>
                  <a:cubicBezTo>
                    <a:pt x="29" y="71"/>
                    <a:pt x="25" y="71"/>
                    <a:pt x="22" y="71"/>
                  </a:cubicBezTo>
                  <a:cubicBezTo>
                    <a:pt x="19" y="72"/>
                    <a:pt x="16" y="72"/>
                    <a:pt x="14" y="72"/>
                  </a:cubicBezTo>
                  <a:cubicBezTo>
                    <a:pt x="14" y="72"/>
                    <a:pt x="14" y="72"/>
                    <a:pt x="13" y="72"/>
                  </a:cubicBezTo>
                  <a:cubicBezTo>
                    <a:pt x="13" y="72"/>
                    <a:pt x="13" y="72"/>
                    <a:pt x="13" y="72"/>
                  </a:cubicBezTo>
                  <a:cubicBezTo>
                    <a:pt x="13" y="72"/>
                    <a:pt x="12" y="72"/>
                    <a:pt x="12" y="72"/>
                  </a:cubicBezTo>
                  <a:cubicBezTo>
                    <a:pt x="12" y="72"/>
                    <a:pt x="12" y="72"/>
                    <a:pt x="12" y="72"/>
                  </a:cubicBezTo>
                  <a:cubicBezTo>
                    <a:pt x="11" y="72"/>
                    <a:pt x="10" y="71"/>
                    <a:pt x="9" y="71"/>
                  </a:cubicBezTo>
                  <a:cubicBezTo>
                    <a:pt x="8" y="71"/>
                    <a:pt x="7" y="71"/>
                    <a:pt x="6" y="71"/>
                  </a:cubicBezTo>
                  <a:cubicBezTo>
                    <a:pt x="5" y="71"/>
                    <a:pt x="4" y="71"/>
                    <a:pt x="3" y="71"/>
                  </a:cubicBezTo>
                  <a:cubicBezTo>
                    <a:pt x="2" y="71"/>
                    <a:pt x="1" y="70"/>
                    <a:pt x="0" y="70"/>
                  </a:cubicBezTo>
                  <a:cubicBezTo>
                    <a:pt x="0" y="71"/>
                    <a:pt x="1" y="71"/>
                    <a:pt x="1" y="71"/>
                  </a:cubicBezTo>
                  <a:cubicBezTo>
                    <a:pt x="1" y="72"/>
                    <a:pt x="2" y="72"/>
                    <a:pt x="2" y="72"/>
                  </a:cubicBezTo>
                  <a:cubicBezTo>
                    <a:pt x="2" y="73"/>
                    <a:pt x="3" y="73"/>
                    <a:pt x="3" y="73"/>
                  </a:cubicBezTo>
                  <a:cubicBezTo>
                    <a:pt x="3" y="73"/>
                    <a:pt x="3" y="74"/>
                    <a:pt x="3" y="74"/>
                  </a:cubicBezTo>
                  <a:cubicBezTo>
                    <a:pt x="4" y="75"/>
                    <a:pt x="4" y="75"/>
                    <a:pt x="4" y="76"/>
                  </a:cubicBezTo>
                  <a:cubicBezTo>
                    <a:pt x="5" y="77"/>
                    <a:pt x="6" y="77"/>
                    <a:pt x="6" y="78"/>
                  </a:cubicBezTo>
                  <a:cubicBezTo>
                    <a:pt x="7" y="79"/>
                    <a:pt x="8" y="79"/>
                    <a:pt x="9" y="80"/>
                  </a:cubicBezTo>
                  <a:cubicBezTo>
                    <a:pt x="10" y="80"/>
                    <a:pt x="11" y="81"/>
                    <a:pt x="12" y="81"/>
                  </a:cubicBezTo>
                  <a:cubicBezTo>
                    <a:pt x="12" y="81"/>
                    <a:pt x="13" y="82"/>
                    <a:pt x="13" y="82"/>
                  </a:cubicBezTo>
                  <a:cubicBezTo>
                    <a:pt x="14" y="83"/>
                    <a:pt x="14" y="83"/>
                    <a:pt x="14" y="84"/>
                  </a:cubicBezTo>
                  <a:cubicBezTo>
                    <a:pt x="14" y="84"/>
                    <a:pt x="15" y="85"/>
                    <a:pt x="15" y="86"/>
                  </a:cubicBezTo>
                  <a:cubicBezTo>
                    <a:pt x="15" y="86"/>
                    <a:pt x="15" y="87"/>
                    <a:pt x="15" y="87"/>
                  </a:cubicBezTo>
                  <a:cubicBezTo>
                    <a:pt x="15" y="88"/>
                    <a:pt x="15" y="88"/>
                    <a:pt x="15" y="88"/>
                  </a:cubicBezTo>
                  <a:cubicBezTo>
                    <a:pt x="15" y="89"/>
                    <a:pt x="15" y="89"/>
                    <a:pt x="15" y="89"/>
                  </a:cubicBezTo>
                  <a:cubicBezTo>
                    <a:pt x="15" y="90"/>
                    <a:pt x="15" y="90"/>
                    <a:pt x="15" y="90"/>
                  </a:cubicBezTo>
                  <a:cubicBezTo>
                    <a:pt x="16" y="90"/>
                    <a:pt x="16" y="90"/>
                    <a:pt x="16" y="90"/>
                  </a:cubicBezTo>
                  <a:cubicBezTo>
                    <a:pt x="16" y="90"/>
                    <a:pt x="17" y="91"/>
                    <a:pt x="17" y="91"/>
                  </a:cubicBezTo>
                  <a:cubicBezTo>
                    <a:pt x="18" y="92"/>
                    <a:pt x="18" y="92"/>
                    <a:pt x="18" y="93"/>
                  </a:cubicBezTo>
                  <a:cubicBezTo>
                    <a:pt x="19" y="93"/>
                    <a:pt x="19" y="94"/>
                    <a:pt x="19" y="94"/>
                  </a:cubicBezTo>
                  <a:cubicBezTo>
                    <a:pt x="19" y="95"/>
                    <a:pt x="19" y="95"/>
                    <a:pt x="19" y="96"/>
                  </a:cubicBezTo>
                  <a:cubicBezTo>
                    <a:pt x="19" y="96"/>
                    <a:pt x="19" y="96"/>
                    <a:pt x="19" y="97"/>
                  </a:cubicBezTo>
                  <a:cubicBezTo>
                    <a:pt x="19" y="97"/>
                    <a:pt x="19" y="97"/>
                    <a:pt x="19" y="97"/>
                  </a:cubicBezTo>
                  <a:cubicBezTo>
                    <a:pt x="19" y="97"/>
                    <a:pt x="19" y="97"/>
                    <a:pt x="18" y="97"/>
                  </a:cubicBezTo>
                  <a:cubicBezTo>
                    <a:pt x="18" y="97"/>
                    <a:pt x="18" y="97"/>
                    <a:pt x="18" y="98"/>
                  </a:cubicBezTo>
                  <a:cubicBezTo>
                    <a:pt x="17" y="98"/>
                    <a:pt x="16" y="98"/>
                    <a:pt x="16" y="98"/>
                  </a:cubicBezTo>
                  <a:cubicBezTo>
                    <a:pt x="15" y="98"/>
                    <a:pt x="15" y="98"/>
                    <a:pt x="14" y="98"/>
                  </a:cubicBezTo>
                  <a:cubicBezTo>
                    <a:pt x="13" y="99"/>
                    <a:pt x="13" y="99"/>
                    <a:pt x="12" y="99"/>
                  </a:cubicBezTo>
                  <a:cubicBezTo>
                    <a:pt x="12" y="99"/>
                    <a:pt x="11" y="99"/>
                    <a:pt x="10" y="100"/>
                  </a:cubicBezTo>
                  <a:cubicBezTo>
                    <a:pt x="10" y="100"/>
                    <a:pt x="9" y="101"/>
                    <a:pt x="8" y="101"/>
                  </a:cubicBezTo>
                  <a:cubicBezTo>
                    <a:pt x="8" y="102"/>
                    <a:pt x="7" y="102"/>
                    <a:pt x="7" y="103"/>
                  </a:cubicBezTo>
                  <a:cubicBezTo>
                    <a:pt x="6" y="104"/>
                    <a:pt x="6" y="104"/>
                    <a:pt x="6" y="105"/>
                  </a:cubicBezTo>
                  <a:cubicBezTo>
                    <a:pt x="5" y="106"/>
                    <a:pt x="5" y="107"/>
                    <a:pt x="5" y="108"/>
                  </a:cubicBezTo>
                  <a:cubicBezTo>
                    <a:pt x="5" y="108"/>
                    <a:pt x="5" y="108"/>
                    <a:pt x="5" y="108"/>
                  </a:cubicBezTo>
                  <a:cubicBezTo>
                    <a:pt x="5" y="108"/>
                    <a:pt x="6" y="108"/>
                    <a:pt x="6" y="109"/>
                  </a:cubicBezTo>
                  <a:cubicBezTo>
                    <a:pt x="6" y="109"/>
                    <a:pt x="6" y="109"/>
                    <a:pt x="6" y="109"/>
                  </a:cubicBezTo>
                  <a:cubicBezTo>
                    <a:pt x="6" y="109"/>
                    <a:pt x="6" y="109"/>
                    <a:pt x="6" y="110"/>
                  </a:cubicBezTo>
                  <a:cubicBezTo>
                    <a:pt x="6" y="110"/>
                    <a:pt x="6" y="110"/>
                    <a:pt x="6" y="110"/>
                  </a:cubicBezTo>
                  <a:cubicBezTo>
                    <a:pt x="7" y="110"/>
                    <a:pt x="7" y="110"/>
                    <a:pt x="7" y="110"/>
                  </a:cubicBezTo>
                  <a:cubicBezTo>
                    <a:pt x="7" y="110"/>
                    <a:pt x="7" y="110"/>
                    <a:pt x="8" y="110"/>
                  </a:cubicBezTo>
                  <a:cubicBezTo>
                    <a:pt x="8" y="110"/>
                    <a:pt x="8" y="110"/>
                    <a:pt x="8" y="110"/>
                  </a:cubicBezTo>
                  <a:cubicBezTo>
                    <a:pt x="10" y="110"/>
                    <a:pt x="12" y="110"/>
                    <a:pt x="13" y="109"/>
                  </a:cubicBezTo>
                  <a:cubicBezTo>
                    <a:pt x="15" y="109"/>
                    <a:pt x="16" y="109"/>
                    <a:pt x="17" y="109"/>
                  </a:cubicBezTo>
                  <a:cubicBezTo>
                    <a:pt x="18" y="109"/>
                    <a:pt x="19" y="109"/>
                    <a:pt x="19" y="109"/>
                  </a:cubicBezTo>
                  <a:cubicBezTo>
                    <a:pt x="20" y="109"/>
                    <a:pt x="20" y="109"/>
                    <a:pt x="21" y="109"/>
                  </a:cubicBezTo>
                  <a:cubicBezTo>
                    <a:pt x="21" y="108"/>
                    <a:pt x="21" y="108"/>
                    <a:pt x="21" y="108"/>
                  </a:cubicBezTo>
                  <a:cubicBezTo>
                    <a:pt x="22" y="108"/>
                    <a:pt x="22" y="107"/>
                    <a:pt x="22" y="107"/>
                  </a:cubicBezTo>
                  <a:cubicBezTo>
                    <a:pt x="23" y="107"/>
                    <a:pt x="23" y="107"/>
                    <a:pt x="24" y="107"/>
                  </a:cubicBezTo>
                  <a:cubicBezTo>
                    <a:pt x="24" y="107"/>
                    <a:pt x="25" y="107"/>
                    <a:pt x="25" y="107"/>
                  </a:cubicBezTo>
                  <a:cubicBezTo>
                    <a:pt x="25" y="107"/>
                    <a:pt x="25" y="107"/>
                    <a:pt x="26" y="107"/>
                  </a:cubicBezTo>
                  <a:cubicBezTo>
                    <a:pt x="26" y="107"/>
                    <a:pt x="26" y="107"/>
                    <a:pt x="26" y="107"/>
                  </a:cubicBezTo>
                  <a:cubicBezTo>
                    <a:pt x="27" y="107"/>
                    <a:pt x="27" y="107"/>
                    <a:pt x="27" y="107"/>
                  </a:cubicBezTo>
                  <a:cubicBezTo>
                    <a:pt x="27" y="107"/>
                    <a:pt x="27" y="107"/>
                    <a:pt x="28" y="107"/>
                  </a:cubicBezTo>
                  <a:cubicBezTo>
                    <a:pt x="28" y="108"/>
                    <a:pt x="28" y="108"/>
                    <a:pt x="28" y="108"/>
                  </a:cubicBezTo>
                  <a:cubicBezTo>
                    <a:pt x="29" y="108"/>
                    <a:pt x="29" y="108"/>
                    <a:pt x="30" y="108"/>
                  </a:cubicBezTo>
                  <a:cubicBezTo>
                    <a:pt x="30" y="108"/>
                    <a:pt x="31" y="108"/>
                    <a:pt x="32" y="108"/>
                  </a:cubicBezTo>
                  <a:cubicBezTo>
                    <a:pt x="33" y="108"/>
                    <a:pt x="33" y="108"/>
                    <a:pt x="34" y="108"/>
                  </a:cubicBezTo>
                  <a:cubicBezTo>
                    <a:pt x="35" y="108"/>
                    <a:pt x="35" y="108"/>
                    <a:pt x="36" y="108"/>
                  </a:cubicBezTo>
                  <a:cubicBezTo>
                    <a:pt x="37" y="108"/>
                    <a:pt x="37" y="108"/>
                    <a:pt x="38" y="108"/>
                  </a:cubicBezTo>
                  <a:cubicBezTo>
                    <a:pt x="38" y="108"/>
                    <a:pt x="39" y="108"/>
                    <a:pt x="39" y="108"/>
                  </a:cubicBezTo>
                  <a:cubicBezTo>
                    <a:pt x="40" y="108"/>
                    <a:pt x="40" y="108"/>
                    <a:pt x="41" y="107"/>
                  </a:cubicBezTo>
                  <a:cubicBezTo>
                    <a:pt x="41" y="107"/>
                    <a:pt x="41" y="107"/>
                    <a:pt x="42" y="107"/>
                  </a:cubicBezTo>
                  <a:cubicBezTo>
                    <a:pt x="42" y="107"/>
                    <a:pt x="42" y="107"/>
                    <a:pt x="42" y="107"/>
                  </a:cubicBezTo>
                  <a:cubicBezTo>
                    <a:pt x="43" y="106"/>
                    <a:pt x="43" y="106"/>
                    <a:pt x="43" y="106"/>
                  </a:cubicBezTo>
                  <a:cubicBezTo>
                    <a:pt x="44" y="106"/>
                    <a:pt x="44" y="106"/>
                    <a:pt x="44" y="106"/>
                  </a:cubicBezTo>
                  <a:cubicBezTo>
                    <a:pt x="45" y="106"/>
                    <a:pt x="45" y="106"/>
                    <a:pt x="46" y="107"/>
                  </a:cubicBezTo>
                  <a:cubicBezTo>
                    <a:pt x="46" y="107"/>
                    <a:pt x="47" y="107"/>
                    <a:pt x="47" y="107"/>
                  </a:cubicBezTo>
                  <a:cubicBezTo>
                    <a:pt x="47" y="108"/>
                    <a:pt x="48" y="108"/>
                    <a:pt x="48" y="108"/>
                  </a:cubicBezTo>
                  <a:cubicBezTo>
                    <a:pt x="48" y="109"/>
                    <a:pt x="48" y="109"/>
                    <a:pt x="48" y="110"/>
                  </a:cubicBezTo>
                  <a:cubicBezTo>
                    <a:pt x="48" y="110"/>
                    <a:pt x="48" y="110"/>
                    <a:pt x="48" y="111"/>
                  </a:cubicBezTo>
                  <a:cubicBezTo>
                    <a:pt x="48" y="111"/>
                    <a:pt x="49" y="111"/>
                    <a:pt x="49" y="111"/>
                  </a:cubicBezTo>
                  <a:cubicBezTo>
                    <a:pt x="49" y="112"/>
                    <a:pt x="49" y="112"/>
                    <a:pt x="50" y="112"/>
                  </a:cubicBezTo>
                  <a:cubicBezTo>
                    <a:pt x="50" y="112"/>
                    <a:pt x="50" y="112"/>
                    <a:pt x="50" y="113"/>
                  </a:cubicBezTo>
                  <a:cubicBezTo>
                    <a:pt x="51" y="113"/>
                    <a:pt x="51" y="113"/>
                    <a:pt x="51" y="113"/>
                  </a:cubicBezTo>
                  <a:cubicBezTo>
                    <a:pt x="51" y="113"/>
                    <a:pt x="51" y="113"/>
                    <a:pt x="51" y="113"/>
                  </a:cubicBezTo>
                  <a:cubicBezTo>
                    <a:pt x="51" y="113"/>
                    <a:pt x="51" y="113"/>
                    <a:pt x="52" y="114"/>
                  </a:cubicBezTo>
                  <a:cubicBezTo>
                    <a:pt x="52" y="114"/>
                    <a:pt x="52" y="114"/>
                    <a:pt x="52" y="114"/>
                  </a:cubicBezTo>
                  <a:cubicBezTo>
                    <a:pt x="52" y="114"/>
                    <a:pt x="52" y="115"/>
                    <a:pt x="53" y="115"/>
                  </a:cubicBezTo>
                  <a:cubicBezTo>
                    <a:pt x="53" y="115"/>
                    <a:pt x="53" y="115"/>
                    <a:pt x="53" y="116"/>
                  </a:cubicBezTo>
                  <a:cubicBezTo>
                    <a:pt x="53" y="116"/>
                    <a:pt x="53" y="116"/>
                    <a:pt x="53" y="117"/>
                  </a:cubicBezTo>
                  <a:cubicBezTo>
                    <a:pt x="53" y="117"/>
                    <a:pt x="53" y="117"/>
                    <a:pt x="53" y="117"/>
                  </a:cubicBezTo>
                  <a:cubicBezTo>
                    <a:pt x="53" y="118"/>
                    <a:pt x="53" y="118"/>
                    <a:pt x="53" y="118"/>
                  </a:cubicBezTo>
                  <a:cubicBezTo>
                    <a:pt x="53" y="118"/>
                    <a:pt x="53" y="118"/>
                    <a:pt x="53" y="119"/>
                  </a:cubicBezTo>
                  <a:cubicBezTo>
                    <a:pt x="53" y="119"/>
                    <a:pt x="53" y="119"/>
                    <a:pt x="54" y="119"/>
                  </a:cubicBezTo>
                  <a:cubicBezTo>
                    <a:pt x="54" y="119"/>
                    <a:pt x="54" y="120"/>
                    <a:pt x="54" y="120"/>
                  </a:cubicBezTo>
                  <a:cubicBezTo>
                    <a:pt x="54" y="120"/>
                    <a:pt x="54" y="120"/>
                    <a:pt x="54" y="120"/>
                  </a:cubicBezTo>
                  <a:cubicBezTo>
                    <a:pt x="55" y="121"/>
                    <a:pt x="55" y="121"/>
                    <a:pt x="55" y="121"/>
                  </a:cubicBezTo>
                  <a:cubicBezTo>
                    <a:pt x="55" y="121"/>
                    <a:pt x="56" y="121"/>
                    <a:pt x="56" y="121"/>
                  </a:cubicBezTo>
                  <a:cubicBezTo>
                    <a:pt x="56" y="121"/>
                    <a:pt x="57" y="121"/>
                    <a:pt x="57" y="121"/>
                  </a:cubicBezTo>
                  <a:cubicBezTo>
                    <a:pt x="58" y="122"/>
                    <a:pt x="58" y="122"/>
                    <a:pt x="58" y="122"/>
                  </a:cubicBezTo>
                  <a:cubicBezTo>
                    <a:pt x="58" y="122"/>
                    <a:pt x="59" y="122"/>
                    <a:pt x="59" y="122"/>
                  </a:cubicBezTo>
                  <a:cubicBezTo>
                    <a:pt x="59" y="122"/>
                    <a:pt x="60" y="122"/>
                    <a:pt x="60" y="122"/>
                  </a:cubicBezTo>
                  <a:cubicBezTo>
                    <a:pt x="60" y="122"/>
                    <a:pt x="61" y="123"/>
                    <a:pt x="61" y="123"/>
                  </a:cubicBezTo>
                  <a:cubicBezTo>
                    <a:pt x="61" y="123"/>
                    <a:pt x="61" y="123"/>
                    <a:pt x="61" y="123"/>
                  </a:cubicBezTo>
                  <a:cubicBezTo>
                    <a:pt x="61" y="123"/>
                    <a:pt x="61" y="123"/>
                    <a:pt x="62" y="123"/>
                  </a:cubicBezTo>
                  <a:cubicBezTo>
                    <a:pt x="62" y="123"/>
                    <a:pt x="62" y="123"/>
                    <a:pt x="62" y="123"/>
                  </a:cubicBezTo>
                  <a:cubicBezTo>
                    <a:pt x="62" y="123"/>
                    <a:pt x="62" y="123"/>
                    <a:pt x="62" y="123"/>
                  </a:cubicBezTo>
                  <a:cubicBezTo>
                    <a:pt x="62" y="123"/>
                    <a:pt x="62" y="123"/>
                    <a:pt x="62" y="123"/>
                  </a:cubicBezTo>
                  <a:cubicBezTo>
                    <a:pt x="62" y="123"/>
                    <a:pt x="63" y="123"/>
                    <a:pt x="63" y="123"/>
                  </a:cubicBezTo>
                  <a:cubicBezTo>
                    <a:pt x="63" y="123"/>
                    <a:pt x="63" y="122"/>
                    <a:pt x="63" y="122"/>
                  </a:cubicBezTo>
                  <a:cubicBezTo>
                    <a:pt x="63" y="122"/>
                    <a:pt x="63" y="122"/>
                    <a:pt x="63" y="122"/>
                  </a:cubicBezTo>
                  <a:cubicBezTo>
                    <a:pt x="63" y="122"/>
                    <a:pt x="63" y="121"/>
                    <a:pt x="64" y="121"/>
                  </a:cubicBezTo>
                  <a:cubicBezTo>
                    <a:pt x="64" y="121"/>
                    <a:pt x="64" y="120"/>
                    <a:pt x="64" y="120"/>
                  </a:cubicBezTo>
                  <a:cubicBezTo>
                    <a:pt x="65" y="119"/>
                    <a:pt x="65" y="119"/>
                    <a:pt x="65" y="119"/>
                  </a:cubicBezTo>
                  <a:cubicBezTo>
                    <a:pt x="66" y="118"/>
                    <a:pt x="66" y="118"/>
                    <a:pt x="67" y="118"/>
                  </a:cubicBezTo>
                  <a:cubicBezTo>
                    <a:pt x="67" y="118"/>
                    <a:pt x="68" y="117"/>
                    <a:pt x="69" y="117"/>
                  </a:cubicBezTo>
                  <a:cubicBezTo>
                    <a:pt x="69" y="117"/>
                    <a:pt x="69" y="117"/>
                    <a:pt x="69" y="117"/>
                  </a:cubicBezTo>
                  <a:cubicBezTo>
                    <a:pt x="69" y="117"/>
                    <a:pt x="69" y="118"/>
                    <a:pt x="69" y="118"/>
                  </a:cubicBezTo>
                  <a:cubicBezTo>
                    <a:pt x="70" y="118"/>
                    <a:pt x="70" y="118"/>
                    <a:pt x="70" y="118"/>
                  </a:cubicBezTo>
                  <a:cubicBezTo>
                    <a:pt x="70" y="118"/>
                    <a:pt x="70" y="118"/>
                    <a:pt x="70" y="118"/>
                  </a:cubicBezTo>
                  <a:cubicBezTo>
                    <a:pt x="71" y="118"/>
                    <a:pt x="71" y="118"/>
                    <a:pt x="71" y="118"/>
                  </a:cubicBezTo>
                  <a:cubicBezTo>
                    <a:pt x="71" y="118"/>
                    <a:pt x="72" y="118"/>
                    <a:pt x="72" y="118"/>
                  </a:cubicBezTo>
                  <a:cubicBezTo>
                    <a:pt x="72" y="118"/>
                    <a:pt x="72" y="118"/>
                    <a:pt x="72" y="118"/>
                  </a:cubicBezTo>
                  <a:cubicBezTo>
                    <a:pt x="73" y="118"/>
                    <a:pt x="73" y="118"/>
                    <a:pt x="73" y="118"/>
                  </a:cubicBezTo>
                  <a:cubicBezTo>
                    <a:pt x="73" y="118"/>
                    <a:pt x="73" y="118"/>
                    <a:pt x="74" y="118"/>
                  </a:cubicBezTo>
                  <a:cubicBezTo>
                    <a:pt x="74" y="118"/>
                    <a:pt x="74" y="118"/>
                    <a:pt x="74" y="118"/>
                  </a:cubicBezTo>
                  <a:cubicBezTo>
                    <a:pt x="74" y="118"/>
                    <a:pt x="75" y="118"/>
                    <a:pt x="75" y="118"/>
                  </a:cubicBezTo>
                  <a:cubicBezTo>
                    <a:pt x="75" y="118"/>
                    <a:pt x="75" y="118"/>
                    <a:pt x="75" y="118"/>
                  </a:cubicBezTo>
                  <a:cubicBezTo>
                    <a:pt x="75" y="117"/>
                    <a:pt x="76" y="117"/>
                    <a:pt x="76" y="117"/>
                  </a:cubicBezTo>
                  <a:cubicBezTo>
                    <a:pt x="76" y="117"/>
                    <a:pt x="76" y="117"/>
                    <a:pt x="76" y="117"/>
                  </a:cubicBezTo>
                  <a:cubicBezTo>
                    <a:pt x="76" y="117"/>
                    <a:pt x="76" y="117"/>
                    <a:pt x="77" y="117"/>
                  </a:cubicBezTo>
                  <a:cubicBezTo>
                    <a:pt x="77" y="117"/>
                    <a:pt x="77" y="117"/>
                    <a:pt x="77" y="117"/>
                  </a:cubicBezTo>
                  <a:cubicBezTo>
                    <a:pt x="77" y="117"/>
                    <a:pt x="77" y="117"/>
                    <a:pt x="77" y="117"/>
                  </a:cubicBezTo>
                  <a:cubicBezTo>
                    <a:pt x="77" y="117"/>
                    <a:pt x="78" y="117"/>
                    <a:pt x="78" y="117"/>
                  </a:cubicBezTo>
                  <a:cubicBezTo>
                    <a:pt x="78" y="117"/>
                    <a:pt x="78" y="117"/>
                    <a:pt x="78" y="117"/>
                  </a:cubicBezTo>
                  <a:cubicBezTo>
                    <a:pt x="78" y="117"/>
                    <a:pt x="78" y="117"/>
                    <a:pt x="78" y="117"/>
                  </a:cubicBezTo>
                  <a:cubicBezTo>
                    <a:pt x="79" y="117"/>
                    <a:pt x="79" y="117"/>
                    <a:pt x="79" y="117"/>
                  </a:cubicBezTo>
                  <a:cubicBezTo>
                    <a:pt x="79" y="117"/>
                    <a:pt x="79" y="118"/>
                    <a:pt x="80" y="118"/>
                  </a:cubicBezTo>
                  <a:cubicBezTo>
                    <a:pt x="80" y="118"/>
                    <a:pt x="80" y="118"/>
                    <a:pt x="80" y="118"/>
                  </a:cubicBezTo>
                  <a:cubicBezTo>
                    <a:pt x="80" y="118"/>
                    <a:pt x="81" y="118"/>
                    <a:pt x="81" y="118"/>
                  </a:cubicBezTo>
                  <a:cubicBezTo>
                    <a:pt x="81" y="118"/>
                    <a:pt x="81" y="118"/>
                    <a:pt x="82" y="118"/>
                  </a:cubicBezTo>
                  <a:cubicBezTo>
                    <a:pt x="82" y="117"/>
                    <a:pt x="82" y="117"/>
                    <a:pt x="83" y="117"/>
                  </a:cubicBezTo>
                  <a:cubicBezTo>
                    <a:pt x="83" y="117"/>
                    <a:pt x="83" y="117"/>
                    <a:pt x="83" y="117"/>
                  </a:cubicBezTo>
                  <a:cubicBezTo>
                    <a:pt x="84" y="116"/>
                    <a:pt x="84" y="116"/>
                    <a:pt x="84" y="116"/>
                  </a:cubicBezTo>
                  <a:cubicBezTo>
                    <a:pt x="84" y="115"/>
                    <a:pt x="84" y="115"/>
                    <a:pt x="84" y="114"/>
                  </a:cubicBezTo>
                  <a:cubicBezTo>
                    <a:pt x="84" y="114"/>
                    <a:pt x="84" y="113"/>
                    <a:pt x="84" y="113"/>
                  </a:cubicBezTo>
                  <a:cubicBezTo>
                    <a:pt x="83" y="112"/>
                    <a:pt x="83" y="111"/>
                    <a:pt x="82" y="111"/>
                  </a:cubicBezTo>
                  <a:cubicBezTo>
                    <a:pt x="82" y="110"/>
                    <a:pt x="82" y="109"/>
                    <a:pt x="81" y="109"/>
                  </a:cubicBezTo>
                  <a:cubicBezTo>
                    <a:pt x="81" y="108"/>
                    <a:pt x="80" y="108"/>
                    <a:pt x="80" y="107"/>
                  </a:cubicBezTo>
                  <a:cubicBezTo>
                    <a:pt x="79" y="107"/>
                    <a:pt x="79" y="106"/>
                    <a:pt x="78" y="105"/>
                  </a:cubicBezTo>
                  <a:cubicBezTo>
                    <a:pt x="78" y="104"/>
                    <a:pt x="78" y="103"/>
                    <a:pt x="77" y="103"/>
                  </a:cubicBezTo>
                  <a:cubicBezTo>
                    <a:pt x="77" y="102"/>
                    <a:pt x="77" y="101"/>
                    <a:pt x="77" y="100"/>
                  </a:cubicBezTo>
                  <a:cubicBezTo>
                    <a:pt x="77" y="100"/>
                    <a:pt x="77" y="99"/>
                    <a:pt x="77" y="99"/>
                  </a:cubicBezTo>
                  <a:cubicBezTo>
                    <a:pt x="77" y="99"/>
                    <a:pt x="77" y="99"/>
                    <a:pt x="76" y="98"/>
                  </a:cubicBezTo>
                  <a:cubicBezTo>
                    <a:pt x="76" y="98"/>
                    <a:pt x="76" y="98"/>
                    <a:pt x="76" y="98"/>
                  </a:cubicBezTo>
                  <a:cubicBezTo>
                    <a:pt x="75" y="97"/>
                    <a:pt x="75" y="97"/>
                    <a:pt x="74" y="97"/>
                  </a:cubicBezTo>
                  <a:cubicBezTo>
                    <a:pt x="74" y="97"/>
                    <a:pt x="74" y="97"/>
                    <a:pt x="73" y="96"/>
                  </a:cubicBezTo>
                  <a:cubicBezTo>
                    <a:pt x="73" y="96"/>
                    <a:pt x="73" y="96"/>
                    <a:pt x="73" y="96"/>
                  </a:cubicBezTo>
                  <a:cubicBezTo>
                    <a:pt x="72" y="96"/>
                    <a:pt x="72" y="95"/>
                    <a:pt x="72" y="95"/>
                  </a:cubicBezTo>
                  <a:cubicBezTo>
                    <a:pt x="72" y="95"/>
                    <a:pt x="72" y="94"/>
                    <a:pt x="72" y="94"/>
                  </a:cubicBezTo>
                  <a:cubicBezTo>
                    <a:pt x="72" y="94"/>
                    <a:pt x="72" y="93"/>
                    <a:pt x="72" y="92"/>
                  </a:cubicBezTo>
                  <a:cubicBezTo>
                    <a:pt x="72" y="92"/>
                    <a:pt x="73" y="91"/>
                    <a:pt x="73" y="90"/>
                  </a:cubicBezTo>
                  <a:cubicBezTo>
                    <a:pt x="74" y="90"/>
                    <a:pt x="75" y="89"/>
                    <a:pt x="75" y="88"/>
                  </a:cubicBezTo>
                  <a:cubicBezTo>
                    <a:pt x="76" y="88"/>
                    <a:pt x="77" y="87"/>
                    <a:pt x="77" y="86"/>
                  </a:cubicBezTo>
                  <a:cubicBezTo>
                    <a:pt x="78" y="86"/>
                    <a:pt x="78" y="86"/>
                    <a:pt x="78" y="86"/>
                  </a:cubicBezTo>
                  <a:cubicBezTo>
                    <a:pt x="78" y="86"/>
                    <a:pt x="78" y="86"/>
                    <a:pt x="78" y="86"/>
                  </a:cubicBezTo>
                  <a:cubicBezTo>
                    <a:pt x="78" y="86"/>
                    <a:pt x="78" y="86"/>
                    <a:pt x="78" y="86"/>
                  </a:cubicBezTo>
                  <a:cubicBezTo>
                    <a:pt x="78" y="86"/>
                    <a:pt x="79" y="86"/>
                    <a:pt x="79" y="86"/>
                  </a:cubicBezTo>
                  <a:cubicBezTo>
                    <a:pt x="79" y="86"/>
                    <a:pt x="79" y="86"/>
                    <a:pt x="79" y="86"/>
                  </a:cubicBezTo>
                  <a:cubicBezTo>
                    <a:pt x="79" y="86"/>
                    <a:pt x="79" y="86"/>
                    <a:pt x="79" y="86"/>
                  </a:cubicBezTo>
                  <a:cubicBezTo>
                    <a:pt x="80" y="86"/>
                    <a:pt x="80" y="86"/>
                    <a:pt x="80" y="86"/>
                  </a:cubicBezTo>
                  <a:cubicBezTo>
                    <a:pt x="80" y="86"/>
                    <a:pt x="80" y="86"/>
                    <a:pt x="81" y="86"/>
                  </a:cubicBezTo>
                  <a:cubicBezTo>
                    <a:pt x="81" y="86"/>
                    <a:pt x="81" y="86"/>
                    <a:pt x="81" y="86"/>
                  </a:cubicBezTo>
                  <a:cubicBezTo>
                    <a:pt x="81" y="86"/>
                    <a:pt x="82" y="86"/>
                    <a:pt x="82" y="86"/>
                  </a:cubicBezTo>
                  <a:cubicBezTo>
                    <a:pt x="82" y="87"/>
                    <a:pt x="82" y="87"/>
                    <a:pt x="82" y="87"/>
                  </a:cubicBezTo>
                  <a:cubicBezTo>
                    <a:pt x="83" y="87"/>
                    <a:pt x="83" y="87"/>
                    <a:pt x="83" y="87"/>
                  </a:cubicBezTo>
                  <a:cubicBezTo>
                    <a:pt x="83" y="87"/>
                    <a:pt x="83" y="87"/>
                    <a:pt x="84" y="87"/>
                  </a:cubicBezTo>
                  <a:cubicBezTo>
                    <a:pt x="84" y="87"/>
                    <a:pt x="84" y="87"/>
                    <a:pt x="84" y="87"/>
                  </a:cubicBezTo>
                  <a:cubicBezTo>
                    <a:pt x="84" y="87"/>
                    <a:pt x="84" y="87"/>
                    <a:pt x="84" y="87"/>
                  </a:cubicBezTo>
                  <a:cubicBezTo>
                    <a:pt x="84" y="87"/>
                    <a:pt x="84" y="87"/>
                    <a:pt x="84" y="87"/>
                  </a:cubicBezTo>
                  <a:cubicBezTo>
                    <a:pt x="84" y="87"/>
                    <a:pt x="84" y="87"/>
                    <a:pt x="84" y="87"/>
                  </a:cubicBezTo>
                  <a:cubicBezTo>
                    <a:pt x="84" y="86"/>
                    <a:pt x="84" y="86"/>
                    <a:pt x="85" y="86"/>
                  </a:cubicBezTo>
                  <a:cubicBezTo>
                    <a:pt x="85" y="86"/>
                    <a:pt x="85" y="86"/>
                    <a:pt x="85" y="86"/>
                  </a:cubicBezTo>
                  <a:cubicBezTo>
                    <a:pt x="85" y="85"/>
                    <a:pt x="86" y="85"/>
                    <a:pt x="86" y="85"/>
                  </a:cubicBezTo>
                  <a:cubicBezTo>
                    <a:pt x="86" y="85"/>
                    <a:pt x="86" y="85"/>
                    <a:pt x="87" y="85"/>
                  </a:cubicBezTo>
                  <a:cubicBezTo>
                    <a:pt x="87" y="85"/>
                    <a:pt x="87" y="85"/>
                    <a:pt x="87" y="85"/>
                  </a:cubicBezTo>
                  <a:cubicBezTo>
                    <a:pt x="88" y="85"/>
                    <a:pt x="88" y="85"/>
                    <a:pt x="88" y="85"/>
                  </a:cubicBezTo>
                  <a:cubicBezTo>
                    <a:pt x="88" y="85"/>
                    <a:pt x="89" y="86"/>
                    <a:pt x="89" y="86"/>
                  </a:cubicBezTo>
                  <a:cubicBezTo>
                    <a:pt x="89" y="86"/>
                    <a:pt x="89" y="86"/>
                    <a:pt x="89" y="86"/>
                  </a:cubicBezTo>
                  <a:cubicBezTo>
                    <a:pt x="89" y="86"/>
                    <a:pt x="90" y="86"/>
                    <a:pt x="90" y="86"/>
                  </a:cubicBezTo>
                  <a:cubicBezTo>
                    <a:pt x="90" y="86"/>
                    <a:pt x="90" y="86"/>
                    <a:pt x="90" y="86"/>
                  </a:cubicBezTo>
                  <a:cubicBezTo>
                    <a:pt x="90" y="86"/>
                    <a:pt x="90" y="86"/>
                    <a:pt x="90" y="86"/>
                  </a:cubicBezTo>
                  <a:cubicBezTo>
                    <a:pt x="90" y="86"/>
                    <a:pt x="90" y="86"/>
                    <a:pt x="90" y="86"/>
                  </a:cubicBezTo>
                  <a:cubicBezTo>
                    <a:pt x="91" y="86"/>
                    <a:pt x="91" y="86"/>
                    <a:pt x="92" y="85"/>
                  </a:cubicBezTo>
                  <a:cubicBezTo>
                    <a:pt x="92" y="85"/>
                    <a:pt x="92" y="85"/>
                    <a:pt x="93" y="84"/>
                  </a:cubicBezTo>
                  <a:cubicBezTo>
                    <a:pt x="93" y="84"/>
                    <a:pt x="94" y="83"/>
                    <a:pt x="94" y="82"/>
                  </a:cubicBezTo>
                  <a:cubicBezTo>
                    <a:pt x="94" y="82"/>
                    <a:pt x="94" y="81"/>
                    <a:pt x="94" y="80"/>
                  </a:cubicBezTo>
                  <a:cubicBezTo>
                    <a:pt x="94" y="80"/>
                    <a:pt x="95" y="79"/>
                    <a:pt x="95" y="79"/>
                  </a:cubicBezTo>
                  <a:cubicBezTo>
                    <a:pt x="95" y="78"/>
                    <a:pt x="96" y="78"/>
                    <a:pt x="96" y="78"/>
                  </a:cubicBezTo>
                  <a:cubicBezTo>
                    <a:pt x="97" y="77"/>
                    <a:pt x="97" y="77"/>
                    <a:pt x="98" y="77"/>
                  </a:cubicBezTo>
                  <a:cubicBezTo>
                    <a:pt x="98" y="77"/>
                    <a:pt x="99" y="77"/>
                    <a:pt x="99" y="76"/>
                  </a:cubicBezTo>
                  <a:cubicBezTo>
                    <a:pt x="100" y="76"/>
                    <a:pt x="100" y="76"/>
                    <a:pt x="100" y="76"/>
                  </a:cubicBezTo>
                  <a:cubicBezTo>
                    <a:pt x="100" y="76"/>
                    <a:pt x="100" y="76"/>
                    <a:pt x="101" y="76"/>
                  </a:cubicBezTo>
                  <a:cubicBezTo>
                    <a:pt x="101" y="76"/>
                    <a:pt x="101" y="76"/>
                    <a:pt x="101" y="76"/>
                  </a:cubicBezTo>
                  <a:cubicBezTo>
                    <a:pt x="101" y="76"/>
                    <a:pt x="101" y="76"/>
                    <a:pt x="101" y="76"/>
                  </a:cubicBezTo>
                  <a:cubicBezTo>
                    <a:pt x="102" y="75"/>
                    <a:pt x="102" y="75"/>
                    <a:pt x="102" y="75"/>
                  </a:cubicBezTo>
                  <a:cubicBezTo>
                    <a:pt x="102" y="74"/>
                    <a:pt x="102" y="74"/>
                    <a:pt x="102" y="73"/>
                  </a:cubicBezTo>
                  <a:cubicBezTo>
                    <a:pt x="103" y="73"/>
                    <a:pt x="103" y="72"/>
                    <a:pt x="103" y="72"/>
                  </a:cubicBezTo>
                  <a:cubicBezTo>
                    <a:pt x="103" y="71"/>
                    <a:pt x="103" y="71"/>
                    <a:pt x="103" y="70"/>
                  </a:cubicBezTo>
                  <a:cubicBezTo>
                    <a:pt x="104" y="70"/>
                    <a:pt x="104" y="69"/>
                    <a:pt x="104" y="69"/>
                  </a:cubicBezTo>
                  <a:cubicBezTo>
                    <a:pt x="104" y="69"/>
                    <a:pt x="104" y="68"/>
                    <a:pt x="104" y="68"/>
                  </a:cubicBezTo>
                  <a:cubicBezTo>
                    <a:pt x="104" y="68"/>
                    <a:pt x="104" y="68"/>
                    <a:pt x="104" y="67"/>
                  </a:cubicBezTo>
                  <a:cubicBezTo>
                    <a:pt x="104" y="67"/>
                    <a:pt x="104" y="67"/>
                    <a:pt x="105" y="67"/>
                  </a:cubicBezTo>
                  <a:cubicBezTo>
                    <a:pt x="105" y="67"/>
                    <a:pt x="105" y="67"/>
                    <a:pt x="105" y="66"/>
                  </a:cubicBezTo>
                  <a:cubicBezTo>
                    <a:pt x="105" y="66"/>
                    <a:pt x="105" y="66"/>
                    <a:pt x="105" y="66"/>
                  </a:cubicBezTo>
                  <a:cubicBezTo>
                    <a:pt x="106" y="66"/>
                    <a:pt x="106" y="66"/>
                    <a:pt x="106" y="66"/>
                  </a:cubicBezTo>
                  <a:cubicBezTo>
                    <a:pt x="106" y="66"/>
                    <a:pt x="106" y="66"/>
                    <a:pt x="107" y="66"/>
                  </a:cubicBezTo>
                  <a:cubicBezTo>
                    <a:pt x="107" y="66"/>
                    <a:pt x="107" y="66"/>
                    <a:pt x="108" y="65"/>
                  </a:cubicBezTo>
                  <a:cubicBezTo>
                    <a:pt x="108" y="65"/>
                    <a:pt x="108" y="65"/>
                    <a:pt x="109" y="65"/>
                  </a:cubicBezTo>
                  <a:cubicBezTo>
                    <a:pt x="109" y="65"/>
                    <a:pt x="109" y="65"/>
                    <a:pt x="109" y="64"/>
                  </a:cubicBezTo>
                  <a:cubicBezTo>
                    <a:pt x="109" y="64"/>
                    <a:pt x="109" y="64"/>
                    <a:pt x="109" y="63"/>
                  </a:cubicBezTo>
                  <a:cubicBezTo>
                    <a:pt x="109" y="62"/>
                    <a:pt x="109" y="61"/>
                    <a:pt x="110" y="61"/>
                  </a:cubicBezTo>
                  <a:cubicBezTo>
                    <a:pt x="110" y="60"/>
                    <a:pt x="110" y="60"/>
                    <a:pt x="111" y="59"/>
                  </a:cubicBezTo>
                  <a:cubicBezTo>
                    <a:pt x="111" y="59"/>
                    <a:pt x="112" y="59"/>
                    <a:pt x="112" y="58"/>
                  </a:cubicBezTo>
                  <a:cubicBezTo>
                    <a:pt x="113" y="58"/>
                    <a:pt x="113" y="58"/>
                    <a:pt x="114" y="58"/>
                  </a:cubicBezTo>
                  <a:cubicBezTo>
                    <a:pt x="114" y="58"/>
                    <a:pt x="114" y="58"/>
                    <a:pt x="114" y="58"/>
                  </a:cubicBezTo>
                  <a:cubicBezTo>
                    <a:pt x="114" y="58"/>
                    <a:pt x="114" y="57"/>
                    <a:pt x="115" y="57"/>
                  </a:cubicBezTo>
                  <a:cubicBezTo>
                    <a:pt x="115" y="57"/>
                    <a:pt x="115" y="56"/>
                    <a:pt x="115" y="56"/>
                  </a:cubicBezTo>
                  <a:cubicBezTo>
                    <a:pt x="115" y="55"/>
                    <a:pt x="115" y="55"/>
                    <a:pt x="115" y="54"/>
                  </a:cubicBezTo>
                  <a:cubicBezTo>
                    <a:pt x="115" y="54"/>
                    <a:pt x="115" y="54"/>
                    <a:pt x="115" y="54"/>
                  </a:cubicBezTo>
                  <a:cubicBezTo>
                    <a:pt x="115" y="54"/>
                    <a:pt x="115" y="54"/>
                    <a:pt x="115" y="53"/>
                  </a:cubicBezTo>
                  <a:cubicBezTo>
                    <a:pt x="115" y="53"/>
                    <a:pt x="115" y="53"/>
                    <a:pt x="115" y="53"/>
                  </a:cubicBezTo>
                  <a:cubicBezTo>
                    <a:pt x="115" y="53"/>
                    <a:pt x="115" y="52"/>
                    <a:pt x="115" y="52"/>
                  </a:cubicBezTo>
                  <a:cubicBezTo>
                    <a:pt x="115" y="52"/>
                    <a:pt x="115" y="51"/>
                    <a:pt x="115" y="50"/>
                  </a:cubicBezTo>
                  <a:cubicBezTo>
                    <a:pt x="115" y="49"/>
                    <a:pt x="116" y="49"/>
                    <a:pt x="116" y="48"/>
                  </a:cubicBezTo>
                  <a:cubicBezTo>
                    <a:pt x="116" y="47"/>
                    <a:pt x="117" y="47"/>
                    <a:pt x="117" y="47"/>
                  </a:cubicBezTo>
                  <a:cubicBezTo>
                    <a:pt x="118" y="46"/>
                    <a:pt x="119" y="46"/>
                    <a:pt x="119" y="46"/>
                  </a:cubicBezTo>
                  <a:cubicBezTo>
                    <a:pt x="119" y="46"/>
                    <a:pt x="120" y="45"/>
                    <a:pt x="120" y="45"/>
                  </a:cubicBezTo>
                  <a:cubicBezTo>
                    <a:pt x="120" y="45"/>
                    <a:pt x="120" y="45"/>
                    <a:pt x="120" y="45"/>
                  </a:cubicBezTo>
                  <a:cubicBezTo>
                    <a:pt x="120" y="45"/>
                    <a:pt x="120" y="45"/>
                    <a:pt x="120" y="45"/>
                  </a:cubicBezTo>
                  <a:cubicBezTo>
                    <a:pt x="120" y="45"/>
                    <a:pt x="120" y="45"/>
                    <a:pt x="120" y="45"/>
                  </a:cubicBezTo>
                  <a:cubicBezTo>
                    <a:pt x="120" y="45"/>
                    <a:pt x="120" y="45"/>
                    <a:pt x="120" y="44"/>
                  </a:cubicBezTo>
                  <a:cubicBezTo>
                    <a:pt x="119" y="44"/>
                    <a:pt x="119" y="44"/>
                    <a:pt x="119" y="44"/>
                  </a:cubicBezTo>
                  <a:cubicBezTo>
                    <a:pt x="118" y="43"/>
                    <a:pt x="118" y="43"/>
                    <a:pt x="118" y="43"/>
                  </a:cubicBezTo>
                  <a:cubicBezTo>
                    <a:pt x="117" y="43"/>
                    <a:pt x="117" y="43"/>
                    <a:pt x="116" y="43"/>
                  </a:cubicBezTo>
                  <a:cubicBezTo>
                    <a:pt x="116" y="43"/>
                    <a:pt x="116" y="43"/>
                    <a:pt x="116" y="43"/>
                  </a:cubicBezTo>
                  <a:cubicBezTo>
                    <a:pt x="115" y="43"/>
                    <a:pt x="115" y="43"/>
                    <a:pt x="115" y="43"/>
                  </a:cubicBezTo>
                  <a:cubicBezTo>
                    <a:pt x="114" y="43"/>
                    <a:pt x="114" y="42"/>
                    <a:pt x="113" y="42"/>
                  </a:cubicBezTo>
                  <a:cubicBezTo>
                    <a:pt x="112" y="41"/>
                    <a:pt x="112" y="40"/>
                    <a:pt x="111" y="39"/>
                  </a:cubicBezTo>
                  <a:cubicBezTo>
                    <a:pt x="111" y="38"/>
                    <a:pt x="111" y="37"/>
                    <a:pt x="110" y="36"/>
                  </a:cubicBezTo>
                  <a:cubicBezTo>
                    <a:pt x="110" y="35"/>
                    <a:pt x="110" y="35"/>
                    <a:pt x="110" y="35"/>
                  </a:cubicBezTo>
                  <a:cubicBezTo>
                    <a:pt x="110" y="35"/>
                    <a:pt x="110" y="35"/>
                    <a:pt x="110" y="35"/>
                  </a:cubicBezTo>
                  <a:cubicBezTo>
                    <a:pt x="110" y="34"/>
                    <a:pt x="110" y="34"/>
                    <a:pt x="110" y="34"/>
                  </a:cubicBezTo>
                  <a:cubicBezTo>
                    <a:pt x="110" y="34"/>
                    <a:pt x="110" y="33"/>
                    <a:pt x="110" y="32"/>
                  </a:cubicBezTo>
                  <a:cubicBezTo>
                    <a:pt x="110" y="31"/>
                    <a:pt x="110" y="31"/>
                    <a:pt x="110" y="30"/>
                  </a:cubicBezTo>
                  <a:cubicBezTo>
                    <a:pt x="110" y="29"/>
                    <a:pt x="109" y="29"/>
                    <a:pt x="109" y="28"/>
                  </a:cubicBezTo>
                  <a:cubicBezTo>
                    <a:pt x="109" y="28"/>
                    <a:pt x="109" y="27"/>
                    <a:pt x="109" y="27"/>
                  </a:cubicBezTo>
                  <a:cubicBezTo>
                    <a:pt x="108" y="27"/>
                    <a:pt x="108" y="27"/>
                    <a:pt x="108" y="27"/>
                  </a:cubicBezTo>
                  <a:cubicBezTo>
                    <a:pt x="108" y="27"/>
                    <a:pt x="108" y="26"/>
                    <a:pt x="108" y="26"/>
                  </a:cubicBezTo>
                  <a:cubicBezTo>
                    <a:pt x="108" y="26"/>
                    <a:pt x="108" y="26"/>
                    <a:pt x="108" y="26"/>
                  </a:cubicBezTo>
                  <a:cubicBezTo>
                    <a:pt x="108" y="25"/>
                    <a:pt x="108" y="25"/>
                    <a:pt x="108" y="25"/>
                  </a:cubicBezTo>
                  <a:cubicBezTo>
                    <a:pt x="108" y="25"/>
                    <a:pt x="108" y="24"/>
                    <a:pt x="109" y="24"/>
                  </a:cubicBezTo>
                  <a:cubicBezTo>
                    <a:pt x="109" y="23"/>
                    <a:pt x="109" y="23"/>
                    <a:pt x="110" y="23"/>
                  </a:cubicBezTo>
                  <a:cubicBezTo>
                    <a:pt x="110" y="22"/>
                    <a:pt x="111" y="22"/>
                    <a:pt x="111" y="22"/>
                  </a:cubicBezTo>
                  <a:cubicBezTo>
                    <a:pt x="112" y="22"/>
                    <a:pt x="112" y="22"/>
                    <a:pt x="113" y="22"/>
                  </a:cubicBezTo>
                  <a:cubicBezTo>
                    <a:pt x="113" y="22"/>
                    <a:pt x="114" y="22"/>
                    <a:pt x="114" y="22"/>
                  </a:cubicBezTo>
                  <a:cubicBezTo>
                    <a:pt x="115" y="22"/>
                    <a:pt x="115" y="22"/>
                    <a:pt x="116" y="22"/>
                  </a:cubicBezTo>
                  <a:cubicBezTo>
                    <a:pt x="116" y="22"/>
                    <a:pt x="117" y="22"/>
                    <a:pt x="117" y="22"/>
                  </a:cubicBezTo>
                  <a:cubicBezTo>
                    <a:pt x="118" y="23"/>
                    <a:pt x="118" y="23"/>
                    <a:pt x="119" y="23"/>
                  </a:cubicBezTo>
                  <a:cubicBezTo>
                    <a:pt x="119" y="23"/>
                    <a:pt x="120" y="23"/>
                    <a:pt x="120" y="23"/>
                  </a:cubicBezTo>
                  <a:cubicBezTo>
                    <a:pt x="121" y="24"/>
                    <a:pt x="121" y="24"/>
                    <a:pt x="122" y="24"/>
                  </a:cubicBezTo>
                  <a:cubicBezTo>
                    <a:pt x="122" y="24"/>
                    <a:pt x="123" y="24"/>
                    <a:pt x="123" y="24"/>
                  </a:cubicBezTo>
                  <a:cubicBezTo>
                    <a:pt x="123" y="24"/>
                    <a:pt x="124" y="24"/>
                    <a:pt x="124" y="24"/>
                  </a:cubicBezTo>
                  <a:cubicBezTo>
                    <a:pt x="124" y="24"/>
                    <a:pt x="124" y="24"/>
                    <a:pt x="125" y="24"/>
                  </a:cubicBezTo>
                  <a:cubicBezTo>
                    <a:pt x="125" y="24"/>
                    <a:pt x="125" y="24"/>
                    <a:pt x="125" y="24"/>
                  </a:cubicBezTo>
                  <a:cubicBezTo>
                    <a:pt x="125" y="24"/>
                    <a:pt x="125" y="24"/>
                    <a:pt x="125" y="24"/>
                  </a:cubicBezTo>
                  <a:cubicBezTo>
                    <a:pt x="125" y="24"/>
                    <a:pt x="125" y="24"/>
                    <a:pt x="125" y="24"/>
                  </a:cubicBezTo>
                  <a:cubicBezTo>
                    <a:pt x="126" y="24"/>
                    <a:pt x="126" y="23"/>
                    <a:pt x="127" y="23"/>
                  </a:cubicBezTo>
                  <a:cubicBezTo>
                    <a:pt x="127" y="23"/>
                    <a:pt x="128" y="23"/>
                    <a:pt x="128" y="22"/>
                  </a:cubicBezTo>
                  <a:cubicBezTo>
                    <a:pt x="129" y="22"/>
                    <a:pt x="129" y="22"/>
                    <a:pt x="130" y="22"/>
                  </a:cubicBezTo>
                  <a:cubicBezTo>
                    <a:pt x="131" y="22"/>
                    <a:pt x="131" y="22"/>
                    <a:pt x="132" y="21"/>
                  </a:cubicBezTo>
                  <a:cubicBezTo>
                    <a:pt x="132" y="21"/>
                    <a:pt x="132" y="21"/>
                    <a:pt x="132" y="21"/>
                  </a:cubicBezTo>
                  <a:cubicBezTo>
                    <a:pt x="132" y="21"/>
                    <a:pt x="133" y="21"/>
                    <a:pt x="133" y="21"/>
                  </a:cubicBezTo>
                  <a:cubicBezTo>
                    <a:pt x="133" y="21"/>
                    <a:pt x="133" y="21"/>
                    <a:pt x="133" y="21"/>
                  </a:cubicBezTo>
                  <a:cubicBezTo>
                    <a:pt x="133" y="21"/>
                    <a:pt x="134" y="21"/>
                    <a:pt x="134" y="21"/>
                  </a:cubicBezTo>
                  <a:cubicBezTo>
                    <a:pt x="134" y="21"/>
                    <a:pt x="134" y="20"/>
                    <a:pt x="134" y="20"/>
                  </a:cubicBezTo>
                  <a:cubicBezTo>
                    <a:pt x="134" y="20"/>
                    <a:pt x="135" y="20"/>
                    <a:pt x="135" y="19"/>
                  </a:cubicBezTo>
                  <a:cubicBezTo>
                    <a:pt x="135" y="19"/>
                    <a:pt x="135" y="18"/>
                    <a:pt x="135" y="18"/>
                  </a:cubicBezTo>
                  <a:cubicBezTo>
                    <a:pt x="136" y="17"/>
                    <a:pt x="136" y="17"/>
                    <a:pt x="136" y="16"/>
                  </a:cubicBezTo>
                  <a:cubicBezTo>
                    <a:pt x="136" y="16"/>
                    <a:pt x="135" y="16"/>
                    <a:pt x="135" y="15"/>
                  </a:cubicBezTo>
                  <a:cubicBezTo>
                    <a:pt x="134" y="15"/>
                    <a:pt x="134" y="15"/>
                    <a:pt x="133" y="15"/>
                  </a:cubicBezTo>
                  <a:cubicBezTo>
                    <a:pt x="133" y="14"/>
                    <a:pt x="132" y="14"/>
                    <a:pt x="132" y="14"/>
                  </a:cubicBezTo>
                  <a:cubicBezTo>
                    <a:pt x="131" y="13"/>
                    <a:pt x="131" y="13"/>
                    <a:pt x="130" y="13"/>
                  </a:cubicBezTo>
                  <a:cubicBezTo>
                    <a:pt x="129" y="12"/>
                    <a:pt x="128" y="12"/>
                    <a:pt x="127" y="11"/>
                  </a:cubicBezTo>
                  <a:cubicBezTo>
                    <a:pt x="127" y="11"/>
                    <a:pt x="126" y="10"/>
                    <a:pt x="126" y="9"/>
                  </a:cubicBezTo>
                  <a:cubicBezTo>
                    <a:pt x="126" y="9"/>
                    <a:pt x="126" y="8"/>
                    <a:pt x="125" y="7"/>
                  </a:cubicBezTo>
                  <a:cubicBezTo>
                    <a:pt x="125" y="7"/>
                    <a:pt x="125" y="7"/>
                    <a:pt x="125" y="6"/>
                  </a:cubicBezTo>
                  <a:cubicBezTo>
                    <a:pt x="125" y="6"/>
                    <a:pt x="125" y="6"/>
                    <a:pt x="125" y="6"/>
                  </a:cubicBezTo>
                  <a:cubicBezTo>
                    <a:pt x="125" y="5"/>
                    <a:pt x="124" y="5"/>
                    <a:pt x="124" y="5"/>
                  </a:cubicBezTo>
                  <a:cubicBezTo>
                    <a:pt x="123" y="5"/>
                    <a:pt x="123" y="4"/>
                    <a:pt x="123" y="4"/>
                  </a:cubicBezTo>
                  <a:cubicBezTo>
                    <a:pt x="122" y="4"/>
                    <a:pt x="122" y="3"/>
                    <a:pt x="121" y="3"/>
                  </a:cubicBezTo>
                  <a:cubicBezTo>
                    <a:pt x="121" y="3"/>
                    <a:pt x="121" y="3"/>
                    <a:pt x="120" y="2"/>
                  </a:cubicBezTo>
                  <a:cubicBezTo>
                    <a:pt x="120" y="2"/>
                    <a:pt x="120" y="2"/>
                    <a:pt x="120" y="2"/>
                  </a:cubicBezTo>
                  <a:cubicBezTo>
                    <a:pt x="119" y="2"/>
                    <a:pt x="119" y="1"/>
                    <a:pt x="119" y="1"/>
                  </a:cubicBezTo>
                  <a:cubicBezTo>
                    <a:pt x="118" y="1"/>
                    <a:pt x="118" y="1"/>
                    <a:pt x="118" y="1"/>
                  </a:cubicBezTo>
                  <a:cubicBezTo>
                    <a:pt x="118" y="1"/>
                    <a:pt x="118" y="1"/>
                    <a:pt x="118" y="1"/>
                  </a:cubicBezTo>
                  <a:cubicBezTo>
                    <a:pt x="117" y="1"/>
                    <a:pt x="117" y="1"/>
                    <a:pt x="117" y="1"/>
                  </a:cubicBezTo>
                  <a:cubicBezTo>
                    <a:pt x="117" y="1"/>
                    <a:pt x="117" y="1"/>
                    <a:pt x="116" y="1"/>
                  </a:cubicBezTo>
                  <a:cubicBezTo>
                    <a:pt x="116" y="1"/>
                    <a:pt x="116" y="1"/>
                    <a:pt x="116" y="1"/>
                  </a:cubicBezTo>
                  <a:cubicBezTo>
                    <a:pt x="115" y="1"/>
                    <a:pt x="115" y="1"/>
                    <a:pt x="115" y="1"/>
                  </a:cubicBezTo>
                  <a:cubicBezTo>
                    <a:pt x="115" y="1"/>
                    <a:pt x="115" y="1"/>
                    <a:pt x="115" y="1"/>
                  </a:cubicBezTo>
                  <a:cubicBezTo>
                    <a:pt x="115" y="1"/>
                    <a:pt x="115" y="1"/>
                    <a:pt x="115" y="1"/>
                  </a:cubicBezTo>
                  <a:cubicBezTo>
                    <a:pt x="115" y="1"/>
                    <a:pt x="115" y="1"/>
                    <a:pt x="115" y="1"/>
                  </a:cubicBezTo>
                  <a:cubicBezTo>
                    <a:pt x="115" y="1"/>
                    <a:pt x="115" y="0"/>
                    <a:pt x="114" y="0"/>
                  </a:cubicBezTo>
                  <a:cubicBezTo>
                    <a:pt x="114" y="0"/>
                    <a:pt x="114"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0" name="Freeform 349">
              <a:extLst>
                <a:ext uri="{FF2B5EF4-FFF2-40B4-BE49-F238E27FC236}">
                  <a16:creationId xmlns:a16="http://schemas.microsoft.com/office/drawing/2014/main" id="{353F67C1-D3BA-D541-8363-772CE2C9FCB9}"/>
                </a:ext>
              </a:extLst>
            </p:cNvPr>
            <p:cNvSpPr>
              <a:spLocks noEditPoints="1"/>
            </p:cNvSpPr>
            <p:nvPr/>
          </p:nvSpPr>
          <p:spPr bwMode="auto">
            <a:xfrm>
              <a:off x="6772275" y="1414463"/>
              <a:ext cx="234950" cy="212725"/>
            </a:xfrm>
            <a:custGeom>
              <a:avLst/>
              <a:gdLst>
                <a:gd name="T0" fmla="*/ 122 w 139"/>
                <a:gd name="T1" fmla="*/ 3 h 126"/>
                <a:gd name="T2" fmla="*/ 136 w 139"/>
                <a:gd name="T3" fmla="*/ 21 h 126"/>
                <a:gd name="T4" fmla="*/ 121 w 139"/>
                <a:gd name="T5" fmla="*/ 24 h 126"/>
                <a:gd name="T6" fmla="*/ 112 w 139"/>
                <a:gd name="T7" fmla="*/ 36 h 126"/>
                <a:gd name="T8" fmla="*/ 118 w 139"/>
                <a:gd name="T9" fmla="*/ 49 h 126"/>
                <a:gd name="T10" fmla="*/ 110 w 139"/>
                <a:gd name="T11" fmla="*/ 66 h 126"/>
                <a:gd name="T12" fmla="*/ 101 w 139"/>
                <a:gd name="T13" fmla="*/ 77 h 126"/>
                <a:gd name="T14" fmla="*/ 88 w 139"/>
                <a:gd name="T15" fmla="*/ 86 h 126"/>
                <a:gd name="T16" fmla="*/ 80 w 139"/>
                <a:gd name="T17" fmla="*/ 87 h 126"/>
                <a:gd name="T18" fmla="*/ 80 w 139"/>
                <a:gd name="T19" fmla="*/ 106 h 126"/>
                <a:gd name="T20" fmla="*/ 79 w 139"/>
                <a:gd name="T21" fmla="*/ 118 h 126"/>
                <a:gd name="T22" fmla="*/ 71 w 139"/>
                <a:gd name="T23" fmla="*/ 118 h 126"/>
                <a:gd name="T24" fmla="*/ 59 w 139"/>
                <a:gd name="T25" fmla="*/ 122 h 126"/>
                <a:gd name="T26" fmla="*/ 52 w 139"/>
                <a:gd name="T27" fmla="*/ 113 h 126"/>
                <a:gd name="T28" fmla="*/ 32 w 139"/>
                <a:gd name="T29" fmla="*/ 109 h 126"/>
                <a:gd name="T30" fmla="*/ 8 w 139"/>
                <a:gd name="T31" fmla="*/ 111 h 126"/>
                <a:gd name="T32" fmla="*/ 21 w 139"/>
                <a:gd name="T33" fmla="*/ 97 h 126"/>
                <a:gd name="T34" fmla="*/ 5 w 139"/>
                <a:gd name="T35" fmla="*/ 74 h 126"/>
                <a:gd name="T36" fmla="*/ 48 w 139"/>
                <a:gd name="T37" fmla="*/ 67 h 126"/>
                <a:gd name="T38" fmla="*/ 57 w 139"/>
                <a:gd name="T39" fmla="*/ 56 h 126"/>
                <a:gd name="T40" fmla="*/ 71 w 139"/>
                <a:gd name="T41" fmla="*/ 52 h 126"/>
                <a:gd name="T42" fmla="*/ 81 w 139"/>
                <a:gd name="T43" fmla="*/ 36 h 126"/>
                <a:gd name="T44" fmla="*/ 84 w 139"/>
                <a:gd name="T45" fmla="*/ 31 h 126"/>
                <a:gd name="T46" fmla="*/ 89 w 139"/>
                <a:gd name="T47" fmla="*/ 22 h 126"/>
                <a:gd name="T48" fmla="*/ 89 w 139"/>
                <a:gd name="T49" fmla="*/ 10 h 126"/>
                <a:gd name="T50" fmla="*/ 107 w 139"/>
                <a:gd name="T51" fmla="*/ 4 h 126"/>
                <a:gd name="T52" fmla="*/ 110 w 139"/>
                <a:gd name="T53" fmla="*/ 3 h 126"/>
                <a:gd name="T54" fmla="*/ 107 w 139"/>
                <a:gd name="T55" fmla="*/ 3 h 126"/>
                <a:gd name="T56" fmla="*/ 98 w 139"/>
                <a:gd name="T57" fmla="*/ 5 h 126"/>
                <a:gd name="T58" fmla="*/ 91 w 139"/>
                <a:gd name="T59" fmla="*/ 8 h 126"/>
                <a:gd name="T60" fmla="*/ 90 w 139"/>
                <a:gd name="T61" fmla="*/ 15 h 126"/>
                <a:gd name="T62" fmla="*/ 87 w 139"/>
                <a:gd name="T63" fmla="*/ 23 h 126"/>
                <a:gd name="T64" fmla="*/ 86 w 139"/>
                <a:gd name="T65" fmla="*/ 30 h 126"/>
                <a:gd name="T66" fmla="*/ 77 w 139"/>
                <a:gd name="T67" fmla="*/ 30 h 126"/>
                <a:gd name="T68" fmla="*/ 71 w 139"/>
                <a:gd name="T69" fmla="*/ 43 h 126"/>
                <a:gd name="T70" fmla="*/ 66 w 139"/>
                <a:gd name="T71" fmla="*/ 50 h 126"/>
                <a:gd name="T72" fmla="*/ 53 w 139"/>
                <a:gd name="T73" fmla="*/ 55 h 126"/>
                <a:gd name="T74" fmla="*/ 47 w 139"/>
                <a:gd name="T75" fmla="*/ 66 h 126"/>
                <a:gd name="T76" fmla="*/ 9 w 139"/>
                <a:gd name="T77" fmla="*/ 71 h 126"/>
                <a:gd name="T78" fmla="*/ 4 w 139"/>
                <a:gd name="T79" fmla="*/ 75 h 126"/>
                <a:gd name="T80" fmla="*/ 20 w 139"/>
                <a:gd name="T81" fmla="*/ 97 h 126"/>
                <a:gd name="T82" fmla="*/ 6 w 139"/>
                <a:gd name="T83" fmla="*/ 109 h 126"/>
                <a:gd name="T84" fmla="*/ 10 w 139"/>
                <a:gd name="T85" fmla="*/ 112 h 126"/>
                <a:gd name="T86" fmla="*/ 38 w 139"/>
                <a:gd name="T87" fmla="*/ 110 h 126"/>
                <a:gd name="T88" fmla="*/ 53 w 139"/>
                <a:gd name="T89" fmla="*/ 115 h 126"/>
                <a:gd name="T90" fmla="*/ 62 w 139"/>
                <a:gd name="T91" fmla="*/ 124 h 126"/>
                <a:gd name="T92" fmla="*/ 71 w 139"/>
                <a:gd name="T93" fmla="*/ 120 h 126"/>
                <a:gd name="T94" fmla="*/ 80 w 139"/>
                <a:gd name="T95" fmla="*/ 119 h 126"/>
                <a:gd name="T96" fmla="*/ 84 w 139"/>
                <a:gd name="T97" fmla="*/ 109 h 126"/>
                <a:gd name="T98" fmla="*/ 76 w 139"/>
                <a:gd name="T99" fmla="*/ 97 h 126"/>
                <a:gd name="T100" fmla="*/ 86 w 139"/>
                <a:gd name="T101" fmla="*/ 89 h 126"/>
                <a:gd name="T102" fmla="*/ 92 w 139"/>
                <a:gd name="T103" fmla="*/ 88 h 126"/>
                <a:gd name="T104" fmla="*/ 105 w 139"/>
                <a:gd name="T105" fmla="*/ 75 h 126"/>
                <a:gd name="T106" fmla="*/ 114 w 139"/>
                <a:gd name="T107" fmla="*/ 60 h 126"/>
                <a:gd name="T108" fmla="*/ 123 w 139"/>
                <a:gd name="T109" fmla="*/ 46 h 126"/>
                <a:gd name="T110" fmla="*/ 113 w 139"/>
                <a:gd name="T111" fmla="*/ 35 h 126"/>
                <a:gd name="T112" fmla="*/ 113 w 139"/>
                <a:gd name="T113" fmla="*/ 24 h 126"/>
                <a:gd name="T114" fmla="*/ 134 w 139"/>
                <a:gd name="T115" fmla="*/ 23 h 126"/>
                <a:gd name="T116" fmla="*/ 138 w 139"/>
                <a:gd name="T117" fmla="*/ 21 h 126"/>
                <a:gd name="T118" fmla="*/ 135 w 139"/>
                <a:gd name="T119" fmla="*/ 14 h 126"/>
                <a:gd name="T120" fmla="*/ 123 w 139"/>
                <a:gd name="T121" fmla="*/ 3 h 126"/>
                <a:gd name="T122" fmla="*/ 117 w 139"/>
                <a:gd name="T123"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26">
                  <a:moveTo>
                    <a:pt x="109" y="4"/>
                  </a:moveTo>
                  <a:cubicBezTo>
                    <a:pt x="110" y="4"/>
                    <a:pt x="110" y="4"/>
                    <a:pt x="111" y="4"/>
                  </a:cubicBezTo>
                  <a:cubicBezTo>
                    <a:pt x="111" y="4"/>
                    <a:pt x="112" y="4"/>
                    <a:pt x="113" y="3"/>
                  </a:cubicBezTo>
                  <a:cubicBezTo>
                    <a:pt x="113" y="3"/>
                    <a:pt x="114" y="3"/>
                    <a:pt x="114" y="2"/>
                  </a:cubicBezTo>
                  <a:cubicBezTo>
                    <a:pt x="115" y="2"/>
                    <a:pt x="116" y="2"/>
                    <a:pt x="116" y="1"/>
                  </a:cubicBezTo>
                  <a:cubicBezTo>
                    <a:pt x="116" y="1"/>
                    <a:pt x="116" y="1"/>
                    <a:pt x="116" y="1"/>
                  </a:cubicBezTo>
                  <a:cubicBezTo>
                    <a:pt x="117" y="1"/>
                    <a:pt x="117" y="2"/>
                    <a:pt x="117" y="2"/>
                  </a:cubicBezTo>
                  <a:cubicBezTo>
                    <a:pt x="117" y="2"/>
                    <a:pt x="117" y="2"/>
                    <a:pt x="117" y="2"/>
                  </a:cubicBezTo>
                  <a:cubicBezTo>
                    <a:pt x="117" y="2"/>
                    <a:pt x="117" y="2"/>
                    <a:pt x="117" y="2"/>
                  </a:cubicBezTo>
                  <a:cubicBezTo>
                    <a:pt x="117" y="2"/>
                    <a:pt x="117" y="2"/>
                    <a:pt x="117" y="2"/>
                  </a:cubicBezTo>
                  <a:cubicBezTo>
                    <a:pt x="118" y="2"/>
                    <a:pt x="118" y="2"/>
                    <a:pt x="118" y="2"/>
                  </a:cubicBezTo>
                  <a:cubicBezTo>
                    <a:pt x="118" y="2"/>
                    <a:pt x="118" y="2"/>
                    <a:pt x="118" y="2"/>
                  </a:cubicBezTo>
                  <a:cubicBezTo>
                    <a:pt x="119" y="2"/>
                    <a:pt x="119" y="2"/>
                    <a:pt x="119" y="2"/>
                  </a:cubicBezTo>
                  <a:cubicBezTo>
                    <a:pt x="119" y="2"/>
                    <a:pt x="119" y="2"/>
                    <a:pt x="120" y="2"/>
                  </a:cubicBezTo>
                  <a:cubicBezTo>
                    <a:pt x="120" y="2"/>
                    <a:pt x="120" y="2"/>
                    <a:pt x="120" y="2"/>
                  </a:cubicBezTo>
                  <a:cubicBezTo>
                    <a:pt x="120" y="2"/>
                    <a:pt x="120" y="2"/>
                    <a:pt x="121" y="2"/>
                  </a:cubicBezTo>
                  <a:cubicBezTo>
                    <a:pt x="121" y="2"/>
                    <a:pt x="121" y="3"/>
                    <a:pt x="122" y="3"/>
                  </a:cubicBezTo>
                  <a:cubicBezTo>
                    <a:pt x="122" y="3"/>
                    <a:pt x="122" y="3"/>
                    <a:pt x="122" y="3"/>
                  </a:cubicBezTo>
                  <a:cubicBezTo>
                    <a:pt x="123" y="4"/>
                    <a:pt x="123" y="4"/>
                    <a:pt x="123" y="4"/>
                  </a:cubicBezTo>
                  <a:cubicBezTo>
                    <a:pt x="124" y="4"/>
                    <a:pt x="124" y="5"/>
                    <a:pt x="125" y="5"/>
                  </a:cubicBezTo>
                  <a:cubicBezTo>
                    <a:pt x="125" y="5"/>
                    <a:pt x="125" y="6"/>
                    <a:pt x="126" y="6"/>
                  </a:cubicBezTo>
                  <a:cubicBezTo>
                    <a:pt x="126" y="6"/>
                    <a:pt x="127" y="6"/>
                    <a:pt x="127" y="7"/>
                  </a:cubicBezTo>
                  <a:cubicBezTo>
                    <a:pt x="127" y="7"/>
                    <a:pt x="127" y="7"/>
                    <a:pt x="127" y="7"/>
                  </a:cubicBezTo>
                  <a:cubicBezTo>
                    <a:pt x="127" y="8"/>
                    <a:pt x="127" y="8"/>
                    <a:pt x="127" y="8"/>
                  </a:cubicBezTo>
                  <a:cubicBezTo>
                    <a:pt x="128" y="9"/>
                    <a:pt x="128" y="10"/>
                    <a:pt x="128" y="10"/>
                  </a:cubicBezTo>
                  <a:cubicBezTo>
                    <a:pt x="128" y="11"/>
                    <a:pt x="129" y="12"/>
                    <a:pt x="129" y="12"/>
                  </a:cubicBezTo>
                  <a:cubicBezTo>
                    <a:pt x="130" y="13"/>
                    <a:pt x="131" y="13"/>
                    <a:pt x="132" y="14"/>
                  </a:cubicBezTo>
                  <a:cubicBezTo>
                    <a:pt x="133" y="14"/>
                    <a:pt x="133" y="14"/>
                    <a:pt x="134" y="15"/>
                  </a:cubicBezTo>
                  <a:cubicBezTo>
                    <a:pt x="134" y="15"/>
                    <a:pt x="135" y="15"/>
                    <a:pt x="135" y="16"/>
                  </a:cubicBezTo>
                  <a:cubicBezTo>
                    <a:pt x="136" y="16"/>
                    <a:pt x="136" y="16"/>
                    <a:pt x="137" y="16"/>
                  </a:cubicBezTo>
                  <a:cubicBezTo>
                    <a:pt x="137" y="17"/>
                    <a:pt x="138" y="17"/>
                    <a:pt x="138" y="17"/>
                  </a:cubicBezTo>
                  <a:cubicBezTo>
                    <a:pt x="138" y="18"/>
                    <a:pt x="138" y="18"/>
                    <a:pt x="137" y="19"/>
                  </a:cubicBezTo>
                  <a:cubicBezTo>
                    <a:pt x="137" y="19"/>
                    <a:pt x="137" y="20"/>
                    <a:pt x="137" y="20"/>
                  </a:cubicBezTo>
                  <a:cubicBezTo>
                    <a:pt x="137" y="21"/>
                    <a:pt x="136" y="21"/>
                    <a:pt x="136" y="21"/>
                  </a:cubicBezTo>
                  <a:cubicBezTo>
                    <a:pt x="136" y="21"/>
                    <a:pt x="136" y="22"/>
                    <a:pt x="136" y="22"/>
                  </a:cubicBezTo>
                  <a:cubicBezTo>
                    <a:pt x="136" y="22"/>
                    <a:pt x="135" y="22"/>
                    <a:pt x="135" y="22"/>
                  </a:cubicBezTo>
                  <a:cubicBezTo>
                    <a:pt x="135" y="22"/>
                    <a:pt x="135" y="22"/>
                    <a:pt x="135" y="22"/>
                  </a:cubicBezTo>
                  <a:cubicBezTo>
                    <a:pt x="135" y="22"/>
                    <a:pt x="134" y="22"/>
                    <a:pt x="134" y="22"/>
                  </a:cubicBezTo>
                  <a:cubicBezTo>
                    <a:pt x="134" y="22"/>
                    <a:pt x="134" y="22"/>
                    <a:pt x="134" y="22"/>
                  </a:cubicBezTo>
                  <a:cubicBezTo>
                    <a:pt x="133" y="23"/>
                    <a:pt x="133" y="23"/>
                    <a:pt x="132" y="23"/>
                  </a:cubicBezTo>
                  <a:cubicBezTo>
                    <a:pt x="131" y="23"/>
                    <a:pt x="131" y="23"/>
                    <a:pt x="130" y="23"/>
                  </a:cubicBezTo>
                  <a:cubicBezTo>
                    <a:pt x="130" y="24"/>
                    <a:pt x="129" y="24"/>
                    <a:pt x="129" y="24"/>
                  </a:cubicBezTo>
                  <a:cubicBezTo>
                    <a:pt x="128" y="24"/>
                    <a:pt x="128" y="25"/>
                    <a:pt x="127" y="25"/>
                  </a:cubicBezTo>
                  <a:cubicBezTo>
                    <a:pt x="127" y="25"/>
                    <a:pt x="127" y="25"/>
                    <a:pt x="127" y="25"/>
                  </a:cubicBezTo>
                  <a:cubicBezTo>
                    <a:pt x="127" y="25"/>
                    <a:pt x="127" y="25"/>
                    <a:pt x="127" y="25"/>
                  </a:cubicBezTo>
                  <a:cubicBezTo>
                    <a:pt x="127" y="25"/>
                    <a:pt x="127" y="25"/>
                    <a:pt x="127" y="25"/>
                  </a:cubicBezTo>
                  <a:cubicBezTo>
                    <a:pt x="126" y="25"/>
                    <a:pt x="126" y="25"/>
                    <a:pt x="126" y="25"/>
                  </a:cubicBezTo>
                  <a:cubicBezTo>
                    <a:pt x="126" y="25"/>
                    <a:pt x="125" y="25"/>
                    <a:pt x="125" y="25"/>
                  </a:cubicBezTo>
                  <a:cubicBezTo>
                    <a:pt x="125" y="25"/>
                    <a:pt x="124" y="25"/>
                    <a:pt x="124" y="25"/>
                  </a:cubicBezTo>
                  <a:cubicBezTo>
                    <a:pt x="123" y="25"/>
                    <a:pt x="123" y="25"/>
                    <a:pt x="122" y="24"/>
                  </a:cubicBezTo>
                  <a:cubicBezTo>
                    <a:pt x="122" y="24"/>
                    <a:pt x="121" y="24"/>
                    <a:pt x="121" y="24"/>
                  </a:cubicBezTo>
                  <a:cubicBezTo>
                    <a:pt x="120" y="24"/>
                    <a:pt x="120" y="24"/>
                    <a:pt x="119" y="23"/>
                  </a:cubicBezTo>
                  <a:cubicBezTo>
                    <a:pt x="119" y="23"/>
                    <a:pt x="118" y="23"/>
                    <a:pt x="118" y="23"/>
                  </a:cubicBezTo>
                  <a:cubicBezTo>
                    <a:pt x="117" y="23"/>
                    <a:pt x="117" y="23"/>
                    <a:pt x="116" y="23"/>
                  </a:cubicBezTo>
                  <a:cubicBezTo>
                    <a:pt x="116" y="23"/>
                    <a:pt x="115" y="23"/>
                    <a:pt x="115" y="23"/>
                  </a:cubicBezTo>
                  <a:cubicBezTo>
                    <a:pt x="114" y="23"/>
                    <a:pt x="114" y="23"/>
                    <a:pt x="113" y="23"/>
                  </a:cubicBezTo>
                  <a:cubicBezTo>
                    <a:pt x="113" y="23"/>
                    <a:pt x="112" y="23"/>
                    <a:pt x="112" y="24"/>
                  </a:cubicBezTo>
                  <a:cubicBezTo>
                    <a:pt x="111" y="24"/>
                    <a:pt x="111" y="24"/>
                    <a:pt x="111" y="25"/>
                  </a:cubicBezTo>
                  <a:cubicBezTo>
                    <a:pt x="110" y="25"/>
                    <a:pt x="110" y="26"/>
                    <a:pt x="110" y="26"/>
                  </a:cubicBezTo>
                  <a:cubicBezTo>
                    <a:pt x="110" y="26"/>
                    <a:pt x="110" y="26"/>
                    <a:pt x="110" y="27"/>
                  </a:cubicBezTo>
                  <a:cubicBezTo>
                    <a:pt x="110" y="27"/>
                    <a:pt x="110" y="27"/>
                    <a:pt x="110" y="27"/>
                  </a:cubicBezTo>
                  <a:cubicBezTo>
                    <a:pt x="110" y="27"/>
                    <a:pt x="110" y="28"/>
                    <a:pt x="110" y="28"/>
                  </a:cubicBezTo>
                  <a:cubicBezTo>
                    <a:pt x="110" y="28"/>
                    <a:pt x="110" y="28"/>
                    <a:pt x="111" y="28"/>
                  </a:cubicBezTo>
                  <a:cubicBezTo>
                    <a:pt x="111" y="28"/>
                    <a:pt x="111" y="29"/>
                    <a:pt x="111" y="29"/>
                  </a:cubicBezTo>
                  <a:cubicBezTo>
                    <a:pt x="111" y="30"/>
                    <a:pt x="112" y="30"/>
                    <a:pt x="112" y="31"/>
                  </a:cubicBezTo>
                  <a:cubicBezTo>
                    <a:pt x="112" y="32"/>
                    <a:pt x="112" y="32"/>
                    <a:pt x="112" y="33"/>
                  </a:cubicBezTo>
                  <a:cubicBezTo>
                    <a:pt x="112" y="34"/>
                    <a:pt x="112" y="35"/>
                    <a:pt x="112" y="35"/>
                  </a:cubicBezTo>
                  <a:cubicBezTo>
                    <a:pt x="112" y="36"/>
                    <a:pt x="112" y="36"/>
                    <a:pt x="112" y="36"/>
                  </a:cubicBezTo>
                  <a:cubicBezTo>
                    <a:pt x="112" y="36"/>
                    <a:pt x="112" y="36"/>
                    <a:pt x="112" y="36"/>
                  </a:cubicBezTo>
                  <a:cubicBezTo>
                    <a:pt x="112" y="36"/>
                    <a:pt x="112" y="36"/>
                    <a:pt x="112" y="37"/>
                  </a:cubicBezTo>
                  <a:cubicBezTo>
                    <a:pt x="113" y="38"/>
                    <a:pt x="113" y="39"/>
                    <a:pt x="113" y="40"/>
                  </a:cubicBezTo>
                  <a:cubicBezTo>
                    <a:pt x="114" y="41"/>
                    <a:pt x="114" y="42"/>
                    <a:pt x="115" y="43"/>
                  </a:cubicBezTo>
                  <a:cubicBezTo>
                    <a:pt x="116" y="43"/>
                    <a:pt x="116" y="44"/>
                    <a:pt x="117" y="44"/>
                  </a:cubicBezTo>
                  <a:cubicBezTo>
                    <a:pt x="118" y="44"/>
                    <a:pt x="118" y="44"/>
                    <a:pt x="118" y="44"/>
                  </a:cubicBezTo>
                  <a:cubicBezTo>
                    <a:pt x="118" y="44"/>
                    <a:pt x="118" y="44"/>
                    <a:pt x="118" y="44"/>
                  </a:cubicBezTo>
                  <a:cubicBezTo>
                    <a:pt x="119" y="44"/>
                    <a:pt x="119" y="44"/>
                    <a:pt x="120" y="44"/>
                  </a:cubicBezTo>
                  <a:cubicBezTo>
                    <a:pt x="120" y="44"/>
                    <a:pt x="120" y="44"/>
                    <a:pt x="121" y="45"/>
                  </a:cubicBezTo>
                  <a:cubicBezTo>
                    <a:pt x="121" y="45"/>
                    <a:pt x="121" y="45"/>
                    <a:pt x="122" y="45"/>
                  </a:cubicBezTo>
                  <a:cubicBezTo>
                    <a:pt x="122" y="46"/>
                    <a:pt x="122" y="46"/>
                    <a:pt x="122" y="46"/>
                  </a:cubicBezTo>
                  <a:cubicBezTo>
                    <a:pt x="122" y="46"/>
                    <a:pt x="122" y="46"/>
                    <a:pt x="122" y="46"/>
                  </a:cubicBezTo>
                  <a:cubicBezTo>
                    <a:pt x="122" y="46"/>
                    <a:pt x="122" y="46"/>
                    <a:pt x="122" y="46"/>
                  </a:cubicBezTo>
                  <a:cubicBezTo>
                    <a:pt x="122" y="46"/>
                    <a:pt x="122" y="46"/>
                    <a:pt x="122" y="46"/>
                  </a:cubicBezTo>
                  <a:cubicBezTo>
                    <a:pt x="122" y="46"/>
                    <a:pt x="121" y="47"/>
                    <a:pt x="121" y="47"/>
                  </a:cubicBezTo>
                  <a:cubicBezTo>
                    <a:pt x="121" y="47"/>
                    <a:pt x="120" y="47"/>
                    <a:pt x="119" y="48"/>
                  </a:cubicBezTo>
                  <a:cubicBezTo>
                    <a:pt x="119" y="48"/>
                    <a:pt x="118" y="48"/>
                    <a:pt x="118" y="49"/>
                  </a:cubicBezTo>
                  <a:cubicBezTo>
                    <a:pt x="118" y="50"/>
                    <a:pt x="117" y="50"/>
                    <a:pt x="117" y="51"/>
                  </a:cubicBezTo>
                  <a:cubicBezTo>
                    <a:pt x="117" y="52"/>
                    <a:pt x="117" y="53"/>
                    <a:pt x="117" y="53"/>
                  </a:cubicBezTo>
                  <a:cubicBezTo>
                    <a:pt x="117" y="53"/>
                    <a:pt x="117" y="54"/>
                    <a:pt x="117" y="54"/>
                  </a:cubicBezTo>
                  <a:cubicBezTo>
                    <a:pt x="117" y="54"/>
                    <a:pt x="117" y="54"/>
                    <a:pt x="117" y="54"/>
                  </a:cubicBezTo>
                  <a:cubicBezTo>
                    <a:pt x="117" y="55"/>
                    <a:pt x="117" y="55"/>
                    <a:pt x="117" y="55"/>
                  </a:cubicBezTo>
                  <a:cubicBezTo>
                    <a:pt x="117" y="55"/>
                    <a:pt x="117" y="55"/>
                    <a:pt x="117" y="55"/>
                  </a:cubicBezTo>
                  <a:cubicBezTo>
                    <a:pt x="117" y="56"/>
                    <a:pt x="117" y="56"/>
                    <a:pt x="117" y="57"/>
                  </a:cubicBezTo>
                  <a:cubicBezTo>
                    <a:pt x="117" y="57"/>
                    <a:pt x="117" y="58"/>
                    <a:pt x="117" y="58"/>
                  </a:cubicBezTo>
                  <a:cubicBezTo>
                    <a:pt x="116" y="58"/>
                    <a:pt x="116" y="59"/>
                    <a:pt x="116" y="59"/>
                  </a:cubicBezTo>
                  <a:cubicBezTo>
                    <a:pt x="116" y="59"/>
                    <a:pt x="116" y="59"/>
                    <a:pt x="116" y="59"/>
                  </a:cubicBezTo>
                  <a:cubicBezTo>
                    <a:pt x="115" y="59"/>
                    <a:pt x="115" y="59"/>
                    <a:pt x="114" y="59"/>
                  </a:cubicBezTo>
                  <a:cubicBezTo>
                    <a:pt x="114" y="60"/>
                    <a:pt x="113" y="60"/>
                    <a:pt x="113" y="60"/>
                  </a:cubicBezTo>
                  <a:cubicBezTo>
                    <a:pt x="112" y="61"/>
                    <a:pt x="112" y="61"/>
                    <a:pt x="112" y="62"/>
                  </a:cubicBezTo>
                  <a:cubicBezTo>
                    <a:pt x="111" y="62"/>
                    <a:pt x="111" y="63"/>
                    <a:pt x="111" y="64"/>
                  </a:cubicBezTo>
                  <a:cubicBezTo>
                    <a:pt x="111" y="65"/>
                    <a:pt x="111" y="65"/>
                    <a:pt x="111" y="65"/>
                  </a:cubicBezTo>
                  <a:cubicBezTo>
                    <a:pt x="111" y="66"/>
                    <a:pt x="111" y="66"/>
                    <a:pt x="111" y="66"/>
                  </a:cubicBezTo>
                  <a:cubicBezTo>
                    <a:pt x="110" y="66"/>
                    <a:pt x="110" y="66"/>
                    <a:pt x="110" y="66"/>
                  </a:cubicBezTo>
                  <a:cubicBezTo>
                    <a:pt x="109" y="67"/>
                    <a:pt x="109" y="67"/>
                    <a:pt x="109" y="67"/>
                  </a:cubicBezTo>
                  <a:cubicBezTo>
                    <a:pt x="108" y="67"/>
                    <a:pt x="108" y="67"/>
                    <a:pt x="108" y="67"/>
                  </a:cubicBezTo>
                  <a:cubicBezTo>
                    <a:pt x="108" y="67"/>
                    <a:pt x="108" y="67"/>
                    <a:pt x="107" y="67"/>
                  </a:cubicBezTo>
                  <a:cubicBezTo>
                    <a:pt x="107" y="67"/>
                    <a:pt x="107" y="67"/>
                    <a:pt x="107" y="67"/>
                  </a:cubicBezTo>
                  <a:cubicBezTo>
                    <a:pt x="107" y="68"/>
                    <a:pt x="107" y="68"/>
                    <a:pt x="107" y="68"/>
                  </a:cubicBezTo>
                  <a:cubicBezTo>
                    <a:pt x="106" y="68"/>
                    <a:pt x="106" y="68"/>
                    <a:pt x="106" y="68"/>
                  </a:cubicBezTo>
                  <a:cubicBezTo>
                    <a:pt x="106" y="69"/>
                    <a:pt x="106" y="69"/>
                    <a:pt x="106" y="69"/>
                  </a:cubicBezTo>
                  <a:cubicBezTo>
                    <a:pt x="106" y="69"/>
                    <a:pt x="106" y="70"/>
                    <a:pt x="106" y="70"/>
                  </a:cubicBezTo>
                  <a:cubicBezTo>
                    <a:pt x="106" y="70"/>
                    <a:pt x="106" y="71"/>
                    <a:pt x="105" y="71"/>
                  </a:cubicBezTo>
                  <a:cubicBezTo>
                    <a:pt x="105" y="72"/>
                    <a:pt x="105" y="72"/>
                    <a:pt x="105" y="73"/>
                  </a:cubicBezTo>
                  <a:cubicBezTo>
                    <a:pt x="105" y="73"/>
                    <a:pt x="105" y="74"/>
                    <a:pt x="104" y="74"/>
                  </a:cubicBezTo>
                  <a:cubicBezTo>
                    <a:pt x="104" y="75"/>
                    <a:pt x="104" y="75"/>
                    <a:pt x="104" y="76"/>
                  </a:cubicBezTo>
                  <a:cubicBezTo>
                    <a:pt x="104" y="76"/>
                    <a:pt x="104" y="76"/>
                    <a:pt x="103" y="77"/>
                  </a:cubicBezTo>
                  <a:cubicBezTo>
                    <a:pt x="103" y="77"/>
                    <a:pt x="103" y="77"/>
                    <a:pt x="103" y="77"/>
                  </a:cubicBezTo>
                  <a:cubicBezTo>
                    <a:pt x="103" y="77"/>
                    <a:pt x="103" y="77"/>
                    <a:pt x="103" y="77"/>
                  </a:cubicBezTo>
                  <a:cubicBezTo>
                    <a:pt x="102" y="77"/>
                    <a:pt x="102" y="77"/>
                    <a:pt x="102" y="77"/>
                  </a:cubicBezTo>
                  <a:cubicBezTo>
                    <a:pt x="102" y="77"/>
                    <a:pt x="102" y="77"/>
                    <a:pt x="101" y="77"/>
                  </a:cubicBezTo>
                  <a:cubicBezTo>
                    <a:pt x="101" y="78"/>
                    <a:pt x="100" y="78"/>
                    <a:pt x="100" y="78"/>
                  </a:cubicBezTo>
                  <a:cubicBezTo>
                    <a:pt x="99" y="78"/>
                    <a:pt x="99" y="78"/>
                    <a:pt x="98" y="79"/>
                  </a:cubicBezTo>
                  <a:cubicBezTo>
                    <a:pt x="98" y="79"/>
                    <a:pt x="97" y="79"/>
                    <a:pt x="97" y="80"/>
                  </a:cubicBezTo>
                  <a:cubicBezTo>
                    <a:pt x="97" y="80"/>
                    <a:pt x="96" y="81"/>
                    <a:pt x="96" y="81"/>
                  </a:cubicBezTo>
                  <a:cubicBezTo>
                    <a:pt x="96" y="82"/>
                    <a:pt x="96" y="83"/>
                    <a:pt x="96" y="83"/>
                  </a:cubicBezTo>
                  <a:cubicBezTo>
                    <a:pt x="96" y="84"/>
                    <a:pt x="95" y="85"/>
                    <a:pt x="95" y="85"/>
                  </a:cubicBezTo>
                  <a:cubicBezTo>
                    <a:pt x="94" y="86"/>
                    <a:pt x="94" y="86"/>
                    <a:pt x="94" y="86"/>
                  </a:cubicBezTo>
                  <a:cubicBezTo>
                    <a:pt x="93" y="87"/>
                    <a:pt x="93" y="87"/>
                    <a:pt x="92" y="87"/>
                  </a:cubicBezTo>
                  <a:cubicBezTo>
                    <a:pt x="92" y="87"/>
                    <a:pt x="92" y="87"/>
                    <a:pt x="92" y="87"/>
                  </a:cubicBezTo>
                  <a:cubicBezTo>
                    <a:pt x="92" y="87"/>
                    <a:pt x="92" y="87"/>
                    <a:pt x="92" y="87"/>
                  </a:cubicBezTo>
                  <a:cubicBezTo>
                    <a:pt x="92" y="87"/>
                    <a:pt x="92" y="87"/>
                    <a:pt x="92" y="87"/>
                  </a:cubicBezTo>
                  <a:cubicBezTo>
                    <a:pt x="92" y="87"/>
                    <a:pt x="91" y="87"/>
                    <a:pt x="91" y="87"/>
                  </a:cubicBezTo>
                  <a:cubicBezTo>
                    <a:pt x="91" y="87"/>
                    <a:pt x="91" y="87"/>
                    <a:pt x="91" y="87"/>
                  </a:cubicBezTo>
                  <a:cubicBezTo>
                    <a:pt x="91" y="87"/>
                    <a:pt x="90" y="86"/>
                    <a:pt x="90" y="86"/>
                  </a:cubicBezTo>
                  <a:cubicBezTo>
                    <a:pt x="90" y="86"/>
                    <a:pt x="90" y="86"/>
                    <a:pt x="89" y="86"/>
                  </a:cubicBezTo>
                  <a:cubicBezTo>
                    <a:pt x="89" y="86"/>
                    <a:pt x="89" y="86"/>
                    <a:pt x="89" y="86"/>
                  </a:cubicBezTo>
                  <a:cubicBezTo>
                    <a:pt x="88" y="86"/>
                    <a:pt x="88" y="86"/>
                    <a:pt x="88" y="86"/>
                  </a:cubicBezTo>
                  <a:cubicBezTo>
                    <a:pt x="88" y="86"/>
                    <a:pt x="87" y="86"/>
                    <a:pt x="87" y="87"/>
                  </a:cubicBezTo>
                  <a:cubicBezTo>
                    <a:pt x="87" y="87"/>
                    <a:pt x="87" y="87"/>
                    <a:pt x="87" y="87"/>
                  </a:cubicBezTo>
                  <a:cubicBezTo>
                    <a:pt x="86" y="87"/>
                    <a:pt x="86" y="87"/>
                    <a:pt x="86" y="88"/>
                  </a:cubicBezTo>
                  <a:cubicBezTo>
                    <a:pt x="86" y="88"/>
                    <a:pt x="86" y="88"/>
                    <a:pt x="86" y="88"/>
                  </a:cubicBezTo>
                  <a:cubicBezTo>
                    <a:pt x="86" y="88"/>
                    <a:pt x="86" y="88"/>
                    <a:pt x="86" y="88"/>
                  </a:cubicBezTo>
                  <a:cubicBezTo>
                    <a:pt x="86" y="88"/>
                    <a:pt x="86" y="88"/>
                    <a:pt x="86" y="88"/>
                  </a:cubicBezTo>
                  <a:cubicBezTo>
                    <a:pt x="86" y="88"/>
                    <a:pt x="86" y="88"/>
                    <a:pt x="86" y="88"/>
                  </a:cubicBezTo>
                  <a:cubicBezTo>
                    <a:pt x="85" y="88"/>
                    <a:pt x="85" y="88"/>
                    <a:pt x="85" y="88"/>
                  </a:cubicBezTo>
                  <a:cubicBezTo>
                    <a:pt x="85" y="88"/>
                    <a:pt x="85" y="88"/>
                    <a:pt x="84" y="88"/>
                  </a:cubicBezTo>
                  <a:cubicBezTo>
                    <a:pt x="84" y="88"/>
                    <a:pt x="84" y="88"/>
                    <a:pt x="84" y="87"/>
                  </a:cubicBezTo>
                  <a:cubicBezTo>
                    <a:pt x="84" y="87"/>
                    <a:pt x="83" y="87"/>
                    <a:pt x="83" y="87"/>
                  </a:cubicBezTo>
                  <a:cubicBezTo>
                    <a:pt x="83" y="87"/>
                    <a:pt x="83" y="87"/>
                    <a:pt x="83" y="87"/>
                  </a:cubicBezTo>
                  <a:cubicBezTo>
                    <a:pt x="82" y="87"/>
                    <a:pt x="82" y="87"/>
                    <a:pt x="82" y="87"/>
                  </a:cubicBezTo>
                  <a:cubicBezTo>
                    <a:pt x="82" y="87"/>
                    <a:pt x="82" y="87"/>
                    <a:pt x="81" y="87"/>
                  </a:cubicBezTo>
                  <a:cubicBezTo>
                    <a:pt x="81" y="87"/>
                    <a:pt x="81" y="87"/>
                    <a:pt x="81" y="87"/>
                  </a:cubicBezTo>
                  <a:cubicBezTo>
                    <a:pt x="81" y="87"/>
                    <a:pt x="81" y="87"/>
                    <a:pt x="81" y="87"/>
                  </a:cubicBezTo>
                  <a:cubicBezTo>
                    <a:pt x="81" y="87"/>
                    <a:pt x="80" y="87"/>
                    <a:pt x="80" y="87"/>
                  </a:cubicBezTo>
                  <a:cubicBezTo>
                    <a:pt x="80" y="87"/>
                    <a:pt x="80" y="87"/>
                    <a:pt x="80" y="87"/>
                  </a:cubicBezTo>
                  <a:cubicBezTo>
                    <a:pt x="80" y="87"/>
                    <a:pt x="80" y="87"/>
                    <a:pt x="80" y="87"/>
                  </a:cubicBezTo>
                  <a:cubicBezTo>
                    <a:pt x="79" y="87"/>
                    <a:pt x="79" y="87"/>
                    <a:pt x="79" y="87"/>
                  </a:cubicBezTo>
                  <a:cubicBezTo>
                    <a:pt x="79" y="88"/>
                    <a:pt x="78" y="89"/>
                    <a:pt x="77" y="89"/>
                  </a:cubicBezTo>
                  <a:cubicBezTo>
                    <a:pt x="77" y="90"/>
                    <a:pt x="76" y="91"/>
                    <a:pt x="75" y="91"/>
                  </a:cubicBezTo>
                  <a:cubicBezTo>
                    <a:pt x="75" y="92"/>
                    <a:pt x="74" y="93"/>
                    <a:pt x="74" y="93"/>
                  </a:cubicBezTo>
                  <a:cubicBezTo>
                    <a:pt x="74" y="94"/>
                    <a:pt x="74" y="95"/>
                    <a:pt x="74" y="95"/>
                  </a:cubicBezTo>
                  <a:cubicBezTo>
                    <a:pt x="74" y="95"/>
                    <a:pt x="74" y="96"/>
                    <a:pt x="74" y="96"/>
                  </a:cubicBezTo>
                  <a:cubicBezTo>
                    <a:pt x="74" y="96"/>
                    <a:pt x="74" y="97"/>
                    <a:pt x="75" y="97"/>
                  </a:cubicBezTo>
                  <a:cubicBezTo>
                    <a:pt x="75" y="97"/>
                    <a:pt x="75" y="97"/>
                    <a:pt x="75" y="97"/>
                  </a:cubicBezTo>
                  <a:cubicBezTo>
                    <a:pt x="76" y="98"/>
                    <a:pt x="76" y="98"/>
                    <a:pt x="76" y="98"/>
                  </a:cubicBezTo>
                  <a:cubicBezTo>
                    <a:pt x="77" y="98"/>
                    <a:pt x="77" y="98"/>
                    <a:pt x="78" y="99"/>
                  </a:cubicBezTo>
                  <a:cubicBezTo>
                    <a:pt x="78" y="99"/>
                    <a:pt x="78" y="99"/>
                    <a:pt x="78" y="99"/>
                  </a:cubicBezTo>
                  <a:cubicBezTo>
                    <a:pt x="79" y="100"/>
                    <a:pt x="79" y="100"/>
                    <a:pt x="79" y="100"/>
                  </a:cubicBezTo>
                  <a:cubicBezTo>
                    <a:pt x="79" y="100"/>
                    <a:pt x="79" y="101"/>
                    <a:pt x="79" y="101"/>
                  </a:cubicBezTo>
                  <a:cubicBezTo>
                    <a:pt x="79" y="102"/>
                    <a:pt x="79" y="103"/>
                    <a:pt x="79" y="104"/>
                  </a:cubicBezTo>
                  <a:cubicBezTo>
                    <a:pt x="80" y="104"/>
                    <a:pt x="80" y="105"/>
                    <a:pt x="80" y="106"/>
                  </a:cubicBezTo>
                  <a:cubicBezTo>
                    <a:pt x="81" y="107"/>
                    <a:pt x="81" y="108"/>
                    <a:pt x="82" y="108"/>
                  </a:cubicBezTo>
                  <a:cubicBezTo>
                    <a:pt x="82" y="109"/>
                    <a:pt x="83" y="109"/>
                    <a:pt x="83" y="110"/>
                  </a:cubicBezTo>
                  <a:cubicBezTo>
                    <a:pt x="84" y="110"/>
                    <a:pt x="84" y="111"/>
                    <a:pt x="84" y="112"/>
                  </a:cubicBezTo>
                  <a:cubicBezTo>
                    <a:pt x="85" y="112"/>
                    <a:pt x="85" y="113"/>
                    <a:pt x="86" y="114"/>
                  </a:cubicBezTo>
                  <a:cubicBezTo>
                    <a:pt x="86" y="114"/>
                    <a:pt x="86" y="115"/>
                    <a:pt x="86" y="115"/>
                  </a:cubicBezTo>
                  <a:cubicBezTo>
                    <a:pt x="86" y="116"/>
                    <a:pt x="86" y="116"/>
                    <a:pt x="86" y="117"/>
                  </a:cubicBezTo>
                  <a:cubicBezTo>
                    <a:pt x="86" y="117"/>
                    <a:pt x="86" y="117"/>
                    <a:pt x="85" y="118"/>
                  </a:cubicBezTo>
                  <a:cubicBezTo>
                    <a:pt x="85" y="118"/>
                    <a:pt x="85" y="118"/>
                    <a:pt x="85" y="118"/>
                  </a:cubicBezTo>
                  <a:cubicBezTo>
                    <a:pt x="84" y="118"/>
                    <a:pt x="84" y="118"/>
                    <a:pt x="84" y="119"/>
                  </a:cubicBezTo>
                  <a:cubicBezTo>
                    <a:pt x="83" y="119"/>
                    <a:pt x="83" y="119"/>
                    <a:pt x="83" y="119"/>
                  </a:cubicBezTo>
                  <a:cubicBezTo>
                    <a:pt x="83" y="119"/>
                    <a:pt x="82" y="119"/>
                    <a:pt x="82" y="119"/>
                  </a:cubicBezTo>
                  <a:cubicBezTo>
                    <a:pt x="82" y="119"/>
                    <a:pt x="82" y="119"/>
                    <a:pt x="82" y="119"/>
                  </a:cubicBezTo>
                  <a:cubicBezTo>
                    <a:pt x="81" y="119"/>
                    <a:pt x="81" y="118"/>
                    <a:pt x="81" y="118"/>
                  </a:cubicBezTo>
                  <a:cubicBezTo>
                    <a:pt x="81" y="118"/>
                    <a:pt x="81" y="118"/>
                    <a:pt x="80" y="118"/>
                  </a:cubicBezTo>
                  <a:cubicBezTo>
                    <a:pt x="80" y="118"/>
                    <a:pt x="80" y="118"/>
                    <a:pt x="80" y="118"/>
                  </a:cubicBezTo>
                  <a:cubicBezTo>
                    <a:pt x="80" y="118"/>
                    <a:pt x="80" y="118"/>
                    <a:pt x="80" y="118"/>
                  </a:cubicBezTo>
                  <a:cubicBezTo>
                    <a:pt x="80" y="118"/>
                    <a:pt x="79" y="118"/>
                    <a:pt x="79" y="118"/>
                  </a:cubicBezTo>
                  <a:cubicBezTo>
                    <a:pt x="79" y="118"/>
                    <a:pt x="79" y="118"/>
                    <a:pt x="79" y="118"/>
                  </a:cubicBezTo>
                  <a:cubicBezTo>
                    <a:pt x="79" y="118"/>
                    <a:pt x="79" y="118"/>
                    <a:pt x="79" y="118"/>
                  </a:cubicBezTo>
                  <a:cubicBezTo>
                    <a:pt x="78" y="118"/>
                    <a:pt x="78" y="118"/>
                    <a:pt x="78" y="118"/>
                  </a:cubicBezTo>
                  <a:cubicBezTo>
                    <a:pt x="78" y="118"/>
                    <a:pt x="78" y="118"/>
                    <a:pt x="78" y="118"/>
                  </a:cubicBezTo>
                  <a:cubicBezTo>
                    <a:pt x="78" y="118"/>
                    <a:pt x="77" y="118"/>
                    <a:pt x="77" y="119"/>
                  </a:cubicBezTo>
                  <a:cubicBezTo>
                    <a:pt x="77" y="119"/>
                    <a:pt x="77" y="119"/>
                    <a:pt x="77" y="119"/>
                  </a:cubicBezTo>
                  <a:cubicBezTo>
                    <a:pt x="77" y="119"/>
                    <a:pt x="76" y="119"/>
                    <a:pt x="76" y="119"/>
                  </a:cubicBezTo>
                  <a:cubicBezTo>
                    <a:pt x="76" y="119"/>
                    <a:pt x="76" y="119"/>
                    <a:pt x="76" y="119"/>
                  </a:cubicBezTo>
                  <a:cubicBezTo>
                    <a:pt x="75" y="119"/>
                    <a:pt x="75" y="119"/>
                    <a:pt x="75" y="119"/>
                  </a:cubicBezTo>
                  <a:cubicBezTo>
                    <a:pt x="75" y="119"/>
                    <a:pt x="75" y="119"/>
                    <a:pt x="74" y="119"/>
                  </a:cubicBezTo>
                  <a:cubicBezTo>
                    <a:pt x="74" y="119"/>
                    <a:pt x="74" y="119"/>
                    <a:pt x="74" y="119"/>
                  </a:cubicBezTo>
                  <a:cubicBezTo>
                    <a:pt x="74" y="119"/>
                    <a:pt x="73" y="119"/>
                    <a:pt x="73" y="119"/>
                  </a:cubicBezTo>
                  <a:cubicBezTo>
                    <a:pt x="73" y="119"/>
                    <a:pt x="73" y="119"/>
                    <a:pt x="72" y="119"/>
                  </a:cubicBezTo>
                  <a:cubicBezTo>
                    <a:pt x="72" y="119"/>
                    <a:pt x="72" y="119"/>
                    <a:pt x="72" y="119"/>
                  </a:cubicBezTo>
                  <a:cubicBezTo>
                    <a:pt x="72" y="119"/>
                    <a:pt x="72" y="119"/>
                    <a:pt x="71" y="119"/>
                  </a:cubicBezTo>
                  <a:cubicBezTo>
                    <a:pt x="71" y="119"/>
                    <a:pt x="71" y="118"/>
                    <a:pt x="71" y="118"/>
                  </a:cubicBezTo>
                  <a:cubicBezTo>
                    <a:pt x="71" y="118"/>
                    <a:pt x="71" y="118"/>
                    <a:pt x="71" y="118"/>
                  </a:cubicBezTo>
                  <a:cubicBezTo>
                    <a:pt x="70" y="118"/>
                    <a:pt x="69" y="119"/>
                    <a:pt x="69" y="119"/>
                  </a:cubicBezTo>
                  <a:cubicBezTo>
                    <a:pt x="68" y="119"/>
                    <a:pt x="68" y="119"/>
                    <a:pt x="67" y="120"/>
                  </a:cubicBezTo>
                  <a:cubicBezTo>
                    <a:pt x="67" y="120"/>
                    <a:pt x="67" y="120"/>
                    <a:pt x="66" y="121"/>
                  </a:cubicBezTo>
                  <a:cubicBezTo>
                    <a:pt x="66" y="121"/>
                    <a:pt x="66" y="122"/>
                    <a:pt x="66" y="122"/>
                  </a:cubicBezTo>
                  <a:cubicBezTo>
                    <a:pt x="65" y="122"/>
                    <a:pt x="65" y="123"/>
                    <a:pt x="65" y="123"/>
                  </a:cubicBezTo>
                  <a:cubicBezTo>
                    <a:pt x="65" y="123"/>
                    <a:pt x="65" y="123"/>
                    <a:pt x="65" y="123"/>
                  </a:cubicBezTo>
                  <a:cubicBezTo>
                    <a:pt x="65" y="123"/>
                    <a:pt x="65" y="124"/>
                    <a:pt x="65" y="124"/>
                  </a:cubicBezTo>
                  <a:cubicBezTo>
                    <a:pt x="65" y="124"/>
                    <a:pt x="64" y="124"/>
                    <a:pt x="64" y="124"/>
                  </a:cubicBezTo>
                  <a:cubicBezTo>
                    <a:pt x="64" y="124"/>
                    <a:pt x="64" y="124"/>
                    <a:pt x="64" y="124"/>
                  </a:cubicBezTo>
                  <a:cubicBezTo>
                    <a:pt x="64" y="124"/>
                    <a:pt x="64" y="124"/>
                    <a:pt x="64" y="124"/>
                  </a:cubicBezTo>
                  <a:cubicBezTo>
                    <a:pt x="64" y="124"/>
                    <a:pt x="64" y="124"/>
                    <a:pt x="64" y="124"/>
                  </a:cubicBezTo>
                  <a:cubicBezTo>
                    <a:pt x="63" y="124"/>
                    <a:pt x="63" y="124"/>
                    <a:pt x="63" y="124"/>
                  </a:cubicBezTo>
                  <a:cubicBezTo>
                    <a:pt x="63" y="124"/>
                    <a:pt x="63" y="124"/>
                    <a:pt x="63" y="124"/>
                  </a:cubicBezTo>
                  <a:cubicBezTo>
                    <a:pt x="63" y="124"/>
                    <a:pt x="62" y="123"/>
                    <a:pt x="62" y="123"/>
                  </a:cubicBezTo>
                  <a:cubicBezTo>
                    <a:pt x="62" y="123"/>
                    <a:pt x="61" y="123"/>
                    <a:pt x="61" y="123"/>
                  </a:cubicBezTo>
                  <a:cubicBezTo>
                    <a:pt x="61" y="123"/>
                    <a:pt x="60" y="123"/>
                    <a:pt x="60" y="123"/>
                  </a:cubicBezTo>
                  <a:cubicBezTo>
                    <a:pt x="60" y="123"/>
                    <a:pt x="60" y="123"/>
                    <a:pt x="59" y="122"/>
                  </a:cubicBezTo>
                  <a:cubicBezTo>
                    <a:pt x="59" y="122"/>
                    <a:pt x="58" y="122"/>
                    <a:pt x="58" y="122"/>
                  </a:cubicBezTo>
                  <a:cubicBezTo>
                    <a:pt x="58" y="122"/>
                    <a:pt x="57" y="122"/>
                    <a:pt x="57" y="122"/>
                  </a:cubicBezTo>
                  <a:cubicBezTo>
                    <a:pt x="57" y="122"/>
                    <a:pt x="57" y="122"/>
                    <a:pt x="56" y="121"/>
                  </a:cubicBezTo>
                  <a:cubicBezTo>
                    <a:pt x="56" y="121"/>
                    <a:pt x="56" y="121"/>
                    <a:pt x="56" y="121"/>
                  </a:cubicBezTo>
                  <a:cubicBezTo>
                    <a:pt x="56" y="121"/>
                    <a:pt x="56" y="120"/>
                    <a:pt x="56" y="120"/>
                  </a:cubicBezTo>
                  <a:cubicBezTo>
                    <a:pt x="55" y="120"/>
                    <a:pt x="55" y="120"/>
                    <a:pt x="55" y="120"/>
                  </a:cubicBezTo>
                  <a:cubicBezTo>
                    <a:pt x="55" y="119"/>
                    <a:pt x="55" y="119"/>
                    <a:pt x="55" y="119"/>
                  </a:cubicBezTo>
                  <a:cubicBezTo>
                    <a:pt x="55" y="119"/>
                    <a:pt x="55" y="119"/>
                    <a:pt x="55" y="118"/>
                  </a:cubicBezTo>
                  <a:cubicBezTo>
                    <a:pt x="55" y="118"/>
                    <a:pt x="55" y="118"/>
                    <a:pt x="55" y="118"/>
                  </a:cubicBezTo>
                  <a:cubicBezTo>
                    <a:pt x="55" y="117"/>
                    <a:pt x="55" y="117"/>
                    <a:pt x="55" y="117"/>
                  </a:cubicBezTo>
                  <a:cubicBezTo>
                    <a:pt x="55" y="116"/>
                    <a:pt x="55" y="116"/>
                    <a:pt x="55" y="116"/>
                  </a:cubicBezTo>
                  <a:cubicBezTo>
                    <a:pt x="54" y="116"/>
                    <a:pt x="54" y="115"/>
                    <a:pt x="54" y="115"/>
                  </a:cubicBezTo>
                  <a:cubicBezTo>
                    <a:pt x="54" y="115"/>
                    <a:pt x="54" y="115"/>
                    <a:pt x="54" y="115"/>
                  </a:cubicBezTo>
                  <a:cubicBezTo>
                    <a:pt x="53" y="114"/>
                    <a:pt x="53" y="114"/>
                    <a:pt x="53" y="114"/>
                  </a:cubicBezTo>
                  <a:cubicBezTo>
                    <a:pt x="53" y="114"/>
                    <a:pt x="53" y="114"/>
                    <a:pt x="53" y="114"/>
                  </a:cubicBezTo>
                  <a:cubicBezTo>
                    <a:pt x="53" y="114"/>
                    <a:pt x="53" y="114"/>
                    <a:pt x="52" y="114"/>
                  </a:cubicBezTo>
                  <a:cubicBezTo>
                    <a:pt x="52" y="113"/>
                    <a:pt x="52" y="113"/>
                    <a:pt x="52" y="113"/>
                  </a:cubicBezTo>
                  <a:cubicBezTo>
                    <a:pt x="51" y="113"/>
                    <a:pt x="51" y="113"/>
                    <a:pt x="51" y="112"/>
                  </a:cubicBezTo>
                  <a:cubicBezTo>
                    <a:pt x="51" y="112"/>
                    <a:pt x="50" y="112"/>
                    <a:pt x="50" y="112"/>
                  </a:cubicBezTo>
                  <a:cubicBezTo>
                    <a:pt x="50" y="111"/>
                    <a:pt x="50" y="111"/>
                    <a:pt x="50" y="111"/>
                  </a:cubicBezTo>
                  <a:cubicBezTo>
                    <a:pt x="50" y="110"/>
                    <a:pt x="50" y="110"/>
                    <a:pt x="50" y="109"/>
                  </a:cubicBezTo>
                  <a:cubicBezTo>
                    <a:pt x="50" y="109"/>
                    <a:pt x="49" y="109"/>
                    <a:pt x="49" y="108"/>
                  </a:cubicBezTo>
                  <a:cubicBezTo>
                    <a:pt x="49" y="108"/>
                    <a:pt x="48" y="108"/>
                    <a:pt x="48" y="108"/>
                  </a:cubicBezTo>
                  <a:cubicBezTo>
                    <a:pt x="47" y="107"/>
                    <a:pt x="47" y="107"/>
                    <a:pt x="46" y="107"/>
                  </a:cubicBezTo>
                  <a:cubicBezTo>
                    <a:pt x="46" y="107"/>
                    <a:pt x="46" y="107"/>
                    <a:pt x="45" y="107"/>
                  </a:cubicBezTo>
                  <a:cubicBezTo>
                    <a:pt x="45" y="107"/>
                    <a:pt x="45" y="107"/>
                    <a:pt x="44" y="108"/>
                  </a:cubicBezTo>
                  <a:cubicBezTo>
                    <a:pt x="44" y="108"/>
                    <a:pt x="44" y="108"/>
                    <a:pt x="44" y="108"/>
                  </a:cubicBezTo>
                  <a:cubicBezTo>
                    <a:pt x="43" y="108"/>
                    <a:pt x="43" y="108"/>
                    <a:pt x="43" y="108"/>
                  </a:cubicBezTo>
                  <a:cubicBezTo>
                    <a:pt x="42" y="109"/>
                    <a:pt x="42" y="109"/>
                    <a:pt x="41" y="109"/>
                  </a:cubicBezTo>
                  <a:cubicBezTo>
                    <a:pt x="41" y="109"/>
                    <a:pt x="40" y="109"/>
                    <a:pt x="40" y="109"/>
                  </a:cubicBezTo>
                  <a:cubicBezTo>
                    <a:pt x="39" y="109"/>
                    <a:pt x="39" y="109"/>
                    <a:pt x="38" y="109"/>
                  </a:cubicBezTo>
                  <a:cubicBezTo>
                    <a:pt x="37" y="109"/>
                    <a:pt x="37" y="109"/>
                    <a:pt x="36" y="109"/>
                  </a:cubicBezTo>
                  <a:cubicBezTo>
                    <a:pt x="35" y="109"/>
                    <a:pt x="35" y="109"/>
                    <a:pt x="34" y="109"/>
                  </a:cubicBezTo>
                  <a:cubicBezTo>
                    <a:pt x="33" y="109"/>
                    <a:pt x="32" y="109"/>
                    <a:pt x="32" y="109"/>
                  </a:cubicBezTo>
                  <a:cubicBezTo>
                    <a:pt x="31" y="109"/>
                    <a:pt x="31" y="109"/>
                    <a:pt x="30" y="109"/>
                  </a:cubicBezTo>
                  <a:cubicBezTo>
                    <a:pt x="30" y="109"/>
                    <a:pt x="30" y="109"/>
                    <a:pt x="30" y="108"/>
                  </a:cubicBezTo>
                  <a:cubicBezTo>
                    <a:pt x="29" y="108"/>
                    <a:pt x="29" y="108"/>
                    <a:pt x="29" y="108"/>
                  </a:cubicBezTo>
                  <a:cubicBezTo>
                    <a:pt x="29" y="108"/>
                    <a:pt x="29" y="108"/>
                    <a:pt x="28" y="108"/>
                  </a:cubicBezTo>
                  <a:cubicBezTo>
                    <a:pt x="28" y="108"/>
                    <a:pt x="28" y="108"/>
                    <a:pt x="28" y="108"/>
                  </a:cubicBezTo>
                  <a:cubicBezTo>
                    <a:pt x="27" y="108"/>
                    <a:pt x="27" y="108"/>
                    <a:pt x="27" y="108"/>
                  </a:cubicBezTo>
                  <a:cubicBezTo>
                    <a:pt x="27" y="108"/>
                    <a:pt x="26" y="108"/>
                    <a:pt x="26" y="108"/>
                  </a:cubicBezTo>
                  <a:cubicBezTo>
                    <a:pt x="25" y="108"/>
                    <a:pt x="25" y="108"/>
                    <a:pt x="24" y="108"/>
                  </a:cubicBezTo>
                  <a:cubicBezTo>
                    <a:pt x="24" y="108"/>
                    <a:pt x="24" y="109"/>
                    <a:pt x="23" y="109"/>
                  </a:cubicBezTo>
                  <a:cubicBezTo>
                    <a:pt x="23" y="109"/>
                    <a:pt x="23" y="109"/>
                    <a:pt x="23" y="110"/>
                  </a:cubicBezTo>
                  <a:cubicBezTo>
                    <a:pt x="22" y="110"/>
                    <a:pt x="22" y="110"/>
                    <a:pt x="21" y="110"/>
                  </a:cubicBezTo>
                  <a:cubicBezTo>
                    <a:pt x="21" y="110"/>
                    <a:pt x="20" y="110"/>
                    <a:pt x="19" y="110"/>
                  </a:cubicBezTo>
                  <a:cubicBezTo>
                    <a:pt x="18" y="110"/>
                    <a:pt x="17" y="110"/>
                    <a:pt x="15" y="110"/>
                  </a:cubicBezTo>
                  <a:cubicBezTo>
                    <a:pt x="14" y="111"/>
                    <a:pt x="12" y="111"/>
                    <a:pt x="10" y="111"/>
                  </a:cubicBezTo>
                  <a:cubicBezTo>
                    <a:pt x="10" y="111"/>
                    <a:pt x="10" y="111"/>
                    <a:pt x="10" y="111"/>
                  </a:cubicBezTo>
                  <a:cubicBezTo>
                    <a:pt x="9" y="111"/>
                    <a:pt x="9" y="111"/>
                    <a:pt x="9" y="111"/>
                  </a:cubicBezTo>
                  <a:cubicBezTo>
                    <a:pt x="9" y="111"/>
                    <a:pt x="9" y="111"/>
                    <a:pt x="8" y="111"/>
                  </a:cubicBezTo>
                  <a:cubicBezTo>
                    <a:pt x="8" y="111"/>
                    <a:pt x="8" y="111"/>
                    <a:pt x="8" y="111"/>
                  </a:cubicBezTo>
                  <a:cubicBezTo>
                    <a:pt x="8" y="110"/>
                    <a:pt x="8" y="110"/>
                    <a:pt x="8" y="110"/>
                  </a:cubicBezTo>
                  <a:cubicBezTo>
                    <a:pt x="8" y="110"/>
                    <a:pt x="8" y="110"/>
                    <a:pt x="8" y="110"/>
                  </a:cubicBezTo>
                  <a:cubicBezTo>
                    <a:pt x="8" y="109"/>
                    <a:pt x="7" y="109"/>
                    <a:pt x="7" y="109"/>
                  </a:cubicBezTo>
                  <a:cubicBezTo>
                    <a:pt x="7" y="109"/>
                    <a:pt x="7" y="109"/>
                    <a:pt x="7" y="109"/>
                  </a:cubicBezTo>
                  <a:cubicBezTo>
                    <a:pt x="7" y="108"/>
                    <a:pt x="7" y="107"/>
                    <a:pt x="8" y="106"/>
                  </a:cubicBezTo>
                  <a:cubicBezTo>
                    <a:pt x="8" y="105"/>
                    <a:pt x="8" y="105"/>
                    <a:pt x="9" y="104"/>
                  </a:cubicBezTo>
                  <a:cubicBezTo>
                    <a:pt x="9" y="103"/>
                    <a:pt x="10" y="103"/>
                    <a:pt x="10" y="102"/>
                  </a:cubicBezTo>
                  <a:cubicBezTo>
                    <a:pt x="11" y="102"/>
                    <a:pt x="12" y="101"/>
                    <a:pt x="12" y="101"/>
                  </a:cubicBezTo>
                  <a:cubicBezTo>
                    <a:pt x="13" y="100"/>
                    <a:pt x="14" y="100"/>
                    <a:pt x="14" y="100"/>
                  </a:cubicBezTo>
                  <a:cubicBezTo>
                    <a:pt x="15" y="100"/>
                    <a:pt x="15" y="100"/>
                    <a:pt x="16" y="99"/>
                  </a:cubicBezTo>
                  <a:cubicBezTo>
                    <a:pt x="17" y="99"/>
                    <a:pt x="17" y="99"/>
                    <a:pt x="18" y="99"/>
                  </a:cubicBezTo>
                  <a:cubicBezTo>
                    <a:pt x="18" y="99"/>
                    <a:pt x="19" y="99"/>
                    <a:pt x="20" y="99"/>
                  </a:cubicBezTo>
                  <a:cubicBezTo>
                    <a:pt x="20" y="98"/>
                    <a:pt x="20" y="98"/>
                    <a:pt x="20" y="98"/>
                  </a:cubicBezTo>
                  <a:cubicBezTo>
                    <a:pt x="21" y="98"/>
                    <a:pt x="21" y="98"/>
                    <a:pt x="21" y="98"/>
                  </a:cubicBezTo>
                  <a:cubicBezTo>
                    <a:pt x="21" y="98"/>
                    <a:pt x="21" y="98"/>
                    <a:pt x="21" y="98"/>
                  </a:cubicBezTo>
                  <a:cubicBezTo>
                    <a:pt x="21" y="97"/>
                    <a:pt x="21" y="97"/>
                    <a:pt x="21" y="97"/>
                  </a:cubicBezTo>
                  <a:cubicBezTo>
                    <a:pt x="21" y="96"/>
                    <a:pt x="21" y="96"/>
                    <a:pt x="21" y="95"/>
                  </a:cubicBezTo>
                  <a:cubicBezTo>
                    <a:pt x="21" y="95"/>
                    <a:pt x="21" y="94"/>
                    <a:pt x="20" y="94"/>
                  </a:cubicBezTo>
                  <a:cubicBezTo>
                    <a:pt x="20" y="93"/>
                    <a:pt x="20" y="93"/>
                    <a:pt x="19" y="92"/>
                  </a:cubicBezTo>
                  <a:cubicBezTo>
                    <a:pt x="19" y="92"/>
                    <a:pt x="18" y="91"/>
                    <a:pt x="18" y="91"/>
                  </a:cubicBezTo>
                  <a:cubicBezTo>
                    <a:pt x="18" y="91"/>
                    <a:pt x="18" y="91"/>
                    <a:pt x="17" y="91"/>
                  </a:cubicBezTo>
                  <a:cubicBezTo>
                    <a:pt x="17" y="91"/>
                    <a:pt x="17" y="91"/>
                    <a:pt x="17" y="90"/>
                  </a:cubicBezTo>
                  <a:cubicBezTo>
                    <a:pt x="17" y="90"/>
                    <a:pt x="17" y="90"/>
                    <a:pt x="17" y="89"/>
                  </a:cubicBezTo>
                  <a:cubicBezTo>
                    <a:pt x="17" y="89"/>
                    <a:pt x="17" y="89"/>
                    <a:pt x="17" y="88"/>
                  </a:cubicBezTo>
                  <a:cubicBezTo>
                    <a:pt x="17" y="88"/>
                    <a:pt x="17" y="87"/>
                    <a:pt x="17" y="87"/>
                  </a:cubicBezTo>
                  <a:cubicBezTo>
                    <a:pt x="17" y="86"/>
                    <a:pt x="16" y="85"/>
                    <a:pt x="16" y="85"/>
                  </a:cubicBezTo>
                  <a:cubicBezTo>
                    <a:pt x="16" y="84"/>
                    <a:pt x="16" y="84"/>
                    <a:pt x="15" y="83"/>
                  </a:cubicBezTo>
                  <a:cubicBezTo>
                    <a:pt x="15" y="83"/>
                    <a:pt x="14" y="82"/>
                    <a:pt x="14" y="82"/>
                  </a:cubicBezTo>
                  <a:cubicBezTo>
                    <a:pt x="13" y="82"/>
                    <a:pt x="12" y="81"/>
                    <a:pt x="11" y="81"/>
                  </a:cubicBezTo>
                  <a:cubicBezTo>
                    <a:pt x="10" y="80"/>
                    <a:pt x="9" y="80"/>
                    <a:pt x="8" y="79"/>
                  </a:cubicBezTo>
                  <a:cubicBezTo>
                    <a:pt x="8" y="78"/>
                    <a:pt x="7" y="78"/>
                    <a:pt x="6" y="77"/>
                  </a:cubicBezTo>
                  <a:cubicBezTo>
                    <a:pt x="6" y="76"/>
                    <a:pt x="6" y="76"/>
                    <a:pt x="5" y="75"/>
                  </a:cubicBezTo>
                  <a:cubicBezTo>
                    <a:pt x="5" y="75"/>
                    <a:pt x="5" y="74"/>
                    <a:pt x="5" y="74"/>
                  </a:cubicBezTo>
                  <a:cubicBezTo>
                    <a:pt x="5" y="74"/>
                    <a:pt x="4" y="74"/>
                    <a:pt x="4" y="73"/>
                  </a:cubicBezTo>
                  <a:cubicBezTo>
                    <a:pt x="4" y="73"/>
                    <a:pt x="3" y="73"/>
                    <a:pt x="3" y="72"/>
                  </a:cubicBezTo>
                  <a:cubicBezTo>
                    <a:pt x="3" y="72"/>
                    <a:pt x="2" y="72"/>
                    <a:pt x="2" y="71"/>
                  </a:cubicBezTo>
                  <a:cubicBezTo>
                    <a:pt x="3" y="71"/>
                    <a:pt x="4" y="72"/>
                    <a:pt x="5" y="72"/>
                  </a:cubicBezTo>
                  <a:cubicBezTo>
                    <a:pt x="6" y="72"/>
                    <a:pt x="7" y="72"/>
                    <a:pt x="8" y="72"/>
                  </a:cubicBezTo>
                  <a:cubicBezTo>
                    <a:pt x="9" y="72"/>
                    <a:pt x="10" y="72"/>
                    <a:pt x="11" y="72"/>
                  </a:cubicBezTo>
                  <a:cubicBezTo>
                    <a:pt x="12" y="72"/>
                    <a:pt x="13" y="73"/>
                    <a:pt x="14" y="73"/>
                  </a:cubicBezTo>
                  <a:cubicBezTo>
                    <a:pt x="14" y="73"/>
                    <a:pt x="14" y="73"/>
                    <a:pt x="14" y="73"/>
                  </a:cubicBezTo>
                  <a:cubicBezTo>
                    <a:pt x="14" y="73"/>
                    <a:pt x="15" y="73"/>
                    <a:pt x="15" y="73"/>
                  </a:cubicBezTo>
                  <a:cubicBezTo>
                    <a:pt x="15" y="73"/>
                    <a:pt x="15" y="73"/>
                    <a:pt x="15" y="73"/>
                  </a:cubicBezTo>
                  <a:cubicBezTo>
                    <a:pt x="16" y="73"/>
                    <a:pt x="16" y="73"/>
                    <a:pt x="16" y="73"/>
                  </a:cubicBezTo>
                  <a:cubicBezTo>
                    <a:pt x="18" y="73"/>
                    <a:pt x="21" y="73"/>
                    <a:pt x="24" y="72"/>
                  </a:cubicBezTo>
                  <a:cubicBezTo>
                    <a:pt x="27" y="72"/>
                    <a:pt x="31" y="72"/>
                    <a:pt x="35" y="71"/>
                  </a:cubicBezTo>
                  <a:cubicBezTo>
                    <a:pt x="38" y="71"/>
                    <a:pt x="41" y="70"/>
                    <a:pt x="44" y="70"/>
                  </a:cubicBezTo>
                  <a:cubicBezTo>
                    <a:pt x="46" y="69"/>
                    <a:pt x="48" y="69"/>
                    <a:pt x="48" y="68"/>
                  </a:cubicBezTo>
                  <a:cubicBezTo>
                    <a:pt x="48" y="68"/>
                    <a:pt x="48" y="68"/>
                    <a:pt x="48" y="68"/>
                  </a:cubicBezTo>
                  <a:cubicBezTo>
                    <a:pt x="48" y="67"/>
                    <a:pt x="48" y="67"/>
                    <a:pt x="48" y="67"/>
                  </a:cubicBezTo>
                  <a:cubicBezTo>
                    <a:pt x="48" y="66"/>
                    <a:pt x="48" y="66"/>
                    <a:pt x="48" y="65"/>
                  </a:cubicBezTo>
                  <a:cubicBezTo>
                    <a:pt x="48" y="65"/>
                    <a:pt x="48" y="64"/>
                    <a:pt x="48" y="63"/>
                  </a:cubicBezTo>
                  <a:cubicBezTo>
                    <a:pt x="47" y="63"/>
                    <a:pt x="47" y="63"/>
                    <a:pt x="47" y="62"/>
                  </a:cubicBezTo>
                  <a:cubicBezTo>
                    <a:pt x="47" y="62"/>
                    <a:pt x="47" y="61"/>
                    <a:pt x="47" y="61"/>
                  </a:cubicBezTo>
                  <a:cubicBezTo>
                    <a:pt x="47" y="61"/>
                    <a:pt x="47" y="61"/>
                    <a:pt x="47" y="60"/>
                  </a:cubicBezTo>
                  <a:cubicBezTo>
                    <a:pt x="47" y="60"/>
                    <a:pt x="47" y="60"/>
                    <a:pt x="47" y="60"/>
                  </a:cubicBezTo>
                  <a:cubicBezTo>
                    <a:pt x="47" y="60"/>
                    <a:pt x="47" y="59"/>
                    <a:pt x="48" y="59"/>
                  </a:cubicBezTo>
                  <a:cubicBezTo>
                    <a:pt x="48" y="58"/>
                    <a:pt x="48" y="58"/>
                    <a:pt x="49" y="58"/>
                  </a:cubicBezTo>
                  <a:cubicBezTo>
                    <a:pt x="50" y="57"/>
                    <a:pt x="50" y="57"/>
                    <a:pt x="51" y="57"/>
                  </a:cubicBezTo>
                  <a:cubicBezTo>
                    <a:pt x="52" y="56"/>
                    <a:pt x="52" y="56"/>
                    <a:pt x="53" y="56"/>
                  </a:cubicBezTo>
                  <a:cubicBezTo>
                    <a:pt x="53" y="56"/>
                    <a:pt x="53" y="56"/>
                    <a:pt x="53" y="56"/>
                  </a:cubicBezTo>
                  <a:cubicBezTo>
                    <a:pt x="54" y="56"/>
                    <a:pt x="54" y="56"/>
                    <a:pt x="54" y="56"/>
                  </a:cubicBezTo>
                  <a:cubicBezTo>
                    <a:pt x="54" y="56"/>
                    <a:pt x="54" y="56"/>
                    <a:pt x="55" y="56"/>
                  </a:cubicBezTo>
                  <a:cubicBezTo>
                    <a:pt x="55" y="56"/>
                    <a:pt x="55" y="56"/>
                    <a:pt x="55" y="56"/>
                  </a:cubicBezTo>
                  <a:cubicBezTo>
                    <a:pt x="55" y="56"/>
                    <a:pt x="56" y="56"/>
                    <a:pt x="56" y="56"/>
                  </a:cubicBezTo>
                  <a:cubicBezTo>
                    <a:pt x="56" y="56"/>
                    <a:pt x="56" y="56"/>
                    <a:pt x="56" y="56"/>
                  </a:cubicBezTo>
                  <a:cubicBezTo>
                    <a:pt x="57" y="56"/>
                    <a:pt x="57" y="56"/>
                    <a:pt x="57" y="56"/>
                  </a:cubicBezTo>
                  <a:cubicBezTo>
                    <a:pt x="58" y="56"/>
                    <a:pt x="58" y="56"/>
                    <a:pt x="58" y="56"/>
                  </a:cubicBezTo>
                  <a:cubicBezTo>
                    <a:pt x="59" y="56"/>
                    <a:pt x="59" y="56"/>
                    <a:pt x="59" y="56"/>
                  </a:cubicBezTo>
                  <a:cubicBezTo>
                    <a:pt x="59" y="55"/>
                    <a:pt x="59" y="55"/>
                    <a:pt x="59" y="54"/>
                  </a:cubicBezTo>
                  <a:cubicBezTo>
                    <a:pt x="59" y="54"/>
                    <a:pt x="60" y="54"/>
                    <a:pt x="60" y="53"/>
                  </a:cubicBezTo>
                  <a:cubicBezTo>
                    <a:pt x="61" y="53"/>
                    <a:pt x="61" y="53"/>
                    <a:pt x="62" y="52"/>
                  </a:cubicBezTo>
                  <a:cubicBezTo>
                    <a:pt x="63" y="52"/>
                    <a:pt x="63" y="52"/>
                    <a:pt x="64" y="51"/>
                  </a:cubicBezTo>
                  <a:cubicBezTo>
                    <a:pt x="65" y="51"/>
                    <a:pt x="66" y="51"/>
                    <a:pt x="66" y="51"/>
                  </a:cubicBezTo>
                  <a:cubicBezTo>
                    <a:pt x="66" y="51"/>
                    <a:pt x="67" y="51"/>
                    <a:pt x="67" y="51"/>
                  </a:cubicBezTo>
                  <a:cubicBezTo>
                    <a:pt x="67" y="51"/>
                    <a:pt x="67" y="51"/>
                    <a:pt x="67" y="51"/>
                  </a:cubicBezTo>
                  <a:cubicBezTo>
                    <a:pt x="67" y="51"/>
                    <a:pt x="67" y="51"/>
                    <a:pt x="67" y="51"/>
                  </a:cubicBezTo>
                  <a:cubicBezTo>
                    <a:pt x="67" y="51"/>
                    <a:pt x="67" y="51"/>
                    <a:pt x="67" y="51"/>
                  </a:cubicBezTo>
                  <a:cubicBezTo>
                    <a:pt x="67" y="52"/>
                    <a:pt x="68" y="52"/>
                    <a:pt x="68" y="52"/>
                  </a:cubicBezTo>
                  <a:cubicBezTo>
                    <a:pt x="68" y="52"/>
                    <a:pt x="68" y="52"/>
                    <a:pt x="68" y="52"/>
                  </a:cubicBezTo>
                  <a:cubicBezTo>
                    <a:pt x="68" y="53"/>
                    <a:pt x="68" y="53"/>
                    <a:pt x="69" y="53"/>
                  </a:cubicBezTo>
                  <a:cubicBezTo>
                    <a:pt x="69" y="53"/>
                    <a:pt x="69" y="53"/>
                    <a:pt x="69" y="53"/>
                  </a:cubicBezTo>
                  <a:cubicBezTo>
                    <a:pt x="70" y="53"/>
                    <a:pt x="70" y="53"/>
                    <a:pt x="70" y="52"/>
                  </a:cubicBezTo>
                  <a:cubicBezTo>
                    <a:pt x="71" y="52"/>
                    <a:pt x="71" y="52"/>
                    <a:pt x="71" y="52"/>
                  </a:cubicBezTo>
                  <a:cubicBezTo>
                    <a:pt x="71" y="51"/>
                    <a:pt x="72" y="51"/>
                    <a:pt x="72" y="50"/>
                  </a:cubicBezTo>
                  <a:cubicBezTo>
                    <a:pt x="72" y="49"/>
                    <a:pt x="72" y="49"/>
                    <a:pt x="72" y="48"/>
                  </a:cubicBezTo>
                  <a:cubicBezTo>
                    <a:pt x="72" y="47"/>
                    <a:pt x="72" y="47"/>
                    <a:pt x="72" y="47"/>
                  </a:cubicBezTo>
                  <a:cubicBezTo>
                    <a:pt x="72" y="47"/>
                    <a:pt x="72" y="47"/>
                    <a:pt x="72" y="46"/>
                  </a:cubicBezTo>
                  <a:cubicBezTo>
                    <a:pt x="72" y="46"/>
                    <a:pt x="72" y="46"/>
                    <a:pt x="72" y="46"/>
                  </a:cubicBezTo>
                  <a:cubicBezTo>
                    <a:pt x="72" y="46"/>
                    <a:pt x="72" y="45"/>
                    <a:pt x="72" y="45"/>
                  </a:cubicBezTo>
                  <a:cubicBezTo>
                    <a:pt x="72" y="44"/>
                    <a:pt x="72" y="43"/>
                    <a:pt x="72" y="43"/>
                  </a:cubicBezTo>
                  <a:cubicBezTo>
                    <a:pt x="72" y="42"/>
                    <a:pt x="72" y="41"/>
                    <a:pt x="73" y="41"/>
                  </a:cubicBezTo>
                  <a:cubicBezTo>
                    <a:pt x="73" y="40"/>
                    <a:pt x="73" y="40"/>
                    <a:pt x="73" y="40"/>
                  </a:cubicBezTo>
                  <a:cubicBezTo>
                    <a:pt x="74" y="39"/>
                    <a:pt x="74" y="39"/>
                    <a:pt x="74" y="39"/>
                  </a:cubicBezTo>
                  <a:cubicBezTo>
                    <a:pt x="75" y="39"/>
                    <a:pt x="76" y="39"/>
                    <a:pt x="76" y="39"/>
                  </a:cubicBezTo>
                  <a:cubicBezTo>
                    <a:pt x="77" y="39"/>
                    <a:pt x="77" y="39"/>
                    <a:pt x="78" y="38"/>
                  </a:cubicBezTo>
                  <a:cubicBezTo>
                    <a:pt x="78" y="38"/>
                    <a:pt x="79" y="38"/>
                    <a:pt x="79" y="38"/>
                  </a:cubicBezTo>
                  <a:cubicBezTo>
                    <a:pt x="79" y="37"/>
                    <a:pt x="80" y="37"/>
                    <a:pt x="80" y="37"/>
                  </a:cubicBezTo>
                  <a:cubicBezTo>
                    <a:pt x="80" y="37"/>
                    <a:pt x="80" y="36"/>
                    <a:pt x="80" y="36"/>
                  </a:cubicBezTo>
                  <a:cubicBezTo>
                    <a:pt x="80" y="36"/>
                    <a:pt x="80" y="36"/>
                    <a:pt x="80" y="36"/>
                  </a:cubicBezTo>
                  <a:cubicBezTo>
                    <a:pt x="80" y="36"/>
                    <a:pt x="81" y="36"/>
                    <a:pt x="81" y="36"/>
                  </a:cubicBezTo>
                  <a:cubicBezTo>
                    <a:pt x="81" y="35"/>
                    <a:pt x="81" y="35"/>
                    <a:pt x="81" y="35"/>
                  </a:cubicBezTo>
                  <a:cubicBezTo>
                    <a:pt x="80" y="35"/>
                    <a:pt x="80" y="35"/>
                    <a:pt x="80" y="35"/>
                  </a:cubicBezTo>
                  <a:cubicBezTo>
                    <a:pt x="80" y="34"/>
                    <a:pt x="80" y="34"/>
                    <a:pt x="80" y="34"/>
                  </a:cubicBezTo>
                  <a:cubicBezTo>
                    <a:pt x="80" y="34"/>
                    <a:pt x="80" y="34"/>
                    <a:pt x="79" y="33"/>
                  </a:cubicBezTo>
                  <a:cubicBezTo>
                    <a:pt x="79" y="33"/>
                    <a:pt x="79" y="33"/>
                    <a:pt x="79" y="33"/>
                  </a:cubicBezTo>
                  <a:cubicBezTo>
                    <a:pt x="79" y="33"/>
                    <a:pt x="79" y="32"/>
                    <a:pt x="78" y="32"/>
                  </a:cubicBezTo>
                  <a:cubicBezTo>
                    <a:pt x="78" y="32"/>
                    <a:pt x="78" y="32"/>
                    <a:pt x="78" y="31"/>
                  </a:cubicBezTo>
                  <a:cubicBezTo>
                    <a:pt x="78" y="31"/>
                    <a:pt x="78" y="31"/>
                    <a:pt x="78" y="31"/>
                  </a:cubicBezTo>
                  <a:cubicBezTo>
                    <a:pt x="77" y="30"/>
                    <a:pt x="77" y="30"/>
                    <a:pt x="78" y="30"/>
                  </a:cubicBezTo>
                  <a:cubicBezTo>
                    <a:pt x="78" y="30"/>
                    <a:pt x="78" y="30"/>
                    <a:pt x="78" y="30"/>
                  </a:cubicBezTo>
                  <a:cubicBezTo>
                    <a:pt x="78" y="30"/>
                    <a:pt x="78" y="30"/>
                    <a:pt x="78" y="30"/>
                  </a:cubicBezTo>
                  <a:cubicBezTo>
                    <a:pt x="79" y="30"/>
                    <a:pt x="79" y="30"/>
                    <a:pt x="79" y="30"/>
                  </a:cubicBezTo>
                  <a:cubicBezTo>
                    <a:pt x="79" y="30"/>
                    <a:pt x="80" y="30"/>
                    <a:pt x="80" y="31"/>
                  </a:cubicBezTo>
                  <a:cubicBezTo>
                    <a:pt x="80" y="31"/>
                    <a:pt x="80" y="31"/>
                    <a:pt x="81" y="31"/>
                  </a:cubicBezTo>
                  <a:cubicBezTo>
                    <a:pt x="81" y="31"/>
                    <a:pt x="81" y="31"/>
                    <a:pt x="82" y="31"/>
                  </a:cubicBezTo>
                  <a:cubicBezTo>
                    <a:pt x="82" y="31"/>
                    <a:pt x="82" y="31"/>
                    <a:pt x="83" y="31"/>
                  </a:cubicBezTo>
                  <a:cubicBezTo>
                    <a:pt x="83" y="31"/>
                    <a:pt x="84" y="31"/>
                    <a:pt x="84" y="31"/>
                  </a:cubicBezTo>
                  <a:cubicBezTo>
                    <a:pt x="84" y="31"/>
                    <a:pt x="85" y="31"/>
                    <a:pt x="85" y="31"/>
                  </a:cubicBezTo>
                  <a:cubicBezTo>
                    <a:pt x="85" y="31"/>
                    <a:pt x="85" y="31"/>
                    <a:pt x="86" y="31"/>
                  </a:cubicBezTo>
                  <a:cubicBezTo>
                    <a:pt x="86" y="31"/>
                    <a:pt x="86" y="31"/>
                    <a:pt x="86" y="31"/>
                  </a:cubicBezTo>
                  <a:cubicBezTo>
                    <a:pt x="86" y="31"/>
                    <a:pt x="87" y="31"/>
                    <a:pt x="87" y="31"/>
                  </a:cubicBezTo>
                  <a:cubicBezTo>
                    <a:pt x="87" y="31"/>
                    <a:pt x="87" y="31"/>
                    <a:pt x="87" y="30"/>
                  </a:cubicBezTo>
                  <a:cubicBezTo>
                    <a:pt x="87" y="30"/>
                    <a:pt x="87" y="30"/>
                    <a:pt x="87" y="29"/>
                  </a:cubicBezTo>
                  <a:cubicBezTo>
                    <a:pt x="87" y="29"/>
                    <a:pt x="87" y="29"/>
                    <a:pt x="87" y="29"/>
                  </a:cubicBezTo>
                  <a:cubicBezTo>
                    <a:pt x="87" y="28"/>
                    <a:pt x="87" y="28"/>
                    <a:pt x="87" y="28"/>
                  </a:cubicBezTo>
                  <a:cubicBezTo>
                    <a:pt x="87" y="27"/>
                    <a:pt x="87" y="27"/>
                    <a:pt x="87" y="27"/>
                  </a:cubicBezTo>
                  <a:cubicBezTo>
                    <a:pt x="87" y="27"/>
                    <a:pt x="87" y="26"/>
                    <a:pt x="87" y="26"/>
                  </a:cubicBezTo>
                  <a:cubicBezTo>
                    <a:pt x="87" y="26"/>
                    <a:pt x="87" y="25"/>
                    <a:pt x="87" y="25"/>
                  </a:cubicBezTo>
                  <a:cubicBezTo>
                    <a:pt x="87" y="25"/>
                    <a:pt x="87" y="25"/>
                    <a:pt x="87" y="24"/>
                  </a:cubicBezTo>
                  <a:cubicBezTo>
                    <a:pt x="87" y="24"/>
                    <a:pt x="88" y="24"/>
                    <a:pt x="88" y="24"/>
                  </a:cubicBezTo>
                  <a:cubicBezTo>
                    <a:pt x="88" y="24"/>
                    <a:pt x="88" y="23"/>
                    <a:pt x="88" y="23"/>
                  </a:cubicBezTo>
                  <a:cubicBezTo>
                    <a:pt x="88" y="23"/>
                    <a:pt x="88" y="23"/>
                    <a:pt x="88" y="23"/>
                  </a:cubicBezTo>
                  <a:cubicBezTo>
                    <a:pt x="89" y="23"/>
                    <a:pt x="89" y="22"/>
                    <a:pt x="89" y="22"/>
                  </a:cubicBezTo>
                  <a:cubicBezTo>
                    <a:pt x="89" y="22"/>
                    <a:pt x="89" y="22"/>
                    <a:pt x="89" y="22"/>
                  </a:cubicBezTo>
                  <a:cubicBezTo>
                    <a:pt x="90" y="21"/>
                    <a:pt x="90" y="21"/>
                    <a:pt x="90" y="21"/>
                  </a:cubicBezTo>
                  <a:cubicBezTo>
                    <a:pt x="91" y="20"/>
                    <a:pt x="91" y="20"/>
                    <a:pt x="91" y="20"/>
                  </a:cubicBezTo>
                  <a:cubicBezTo>
                    <a:pt x="91" y="19"/>
                    <a:pt x="91" y="19"/>
                    <a:pt x="92" y="19"/>
                  </a:cubicBezTo>
                  <a:cubicBezTo>
                    <a:pt x="92" y="18"/>
                    <a:pt x="92" y="18"/>
                    <a:pt x="92" y="18"/>
                  </a:cubicBezTo>
                  <a:cubicBezTo>
                    <a:pt x="92" y="17"/>
                    <a:pt x="92" y="17"/>
                    <a:pt x="92" y="17"/>
                  </a:cubicBezTo>
                  <a:cubicBezTo>
                    <a:pt x="92" y="17"/>
                    <a:pt x="92" y="17"/>
                    <a:pt x="92" y="17"/>
                  </a:cubicBezTo>
                  <a:cubicBezTo>
                    <a:pt x="92" y="17"/>
                    <a:pt x="92" y="17"/>
                    <a:pt x="92" y="17"/>
                  </a:cubicBezTo>
                  <a:cubicBezTo>
                    <a:pt x="92" y="16"/>
                    <a:pt x="91" y="16"/>
                    <a:pt x="91" y="16"/>
                  </a:cubicBezTo>
                  <a:cubicBezTo>
                    <a:pt x="91" y="16"/>
                    <a:pt x="91" y="16"/>
                    <a:pt x="91" y="15"/>
                  </a:cubicBezTo>
                  <a:cubicBezTo>
                    <a:pt x="91" y="15"/>
                    <a:pt x="91" y="15"/>
                    <a:pt x="91" y="14"/>
                  </a:cubicBezTo>
                  <a:cubicBezTo>
                    <a:pt x="91" y="14"/>
                    <a:pt x="91" y="14"/>
                    <a:pt x="91" y="13"/>
                  </a:cubicBezTo>
                  <a:cubicBezTo>
                    <a:pt x="91" y="13"/>
                    <a:pt x="90" y="13"/>
                    <a:pt x="90" y="12"/>
                  </a:cubicBezTo>
                  <a:cubicBezTo>
                    <a:pt x="90" y="12"/>
                    <a:pt x="90" y="12"/>
                    <a:pt x="89" y="12"/>
                  </a:cubicBezTo>
                  <a:cubicBezTo>
                    <a:pt x="89" y="12"/>
                    <a:pt x="89" y="11"/>
                    <a:pt x="89" y="11"/>
                  </a:cubicBezTo>
                  <a:cubicBezTo>
                    <a:pt x="89" y="11"/>
                    <a:pt x="89" y="11"/>
                    <a:pt x="89" y="11"/>
                  </a:cubicBezTo>
                  <a:cubicBezTo>
                    <a:pt x="89" y="11"/>
                    <a:pt x="89" y="10"/>
                    <a:pt x="89" y="10"/>
                  </a:cubicBezTo>
                  <a:cubicBezTo>
                    <a:pt x="89" y="10"/>
                    <a:pt x="89" y="10"/>
                    <a:pt x="89" y="10"/>
                  </a:cubicBezTo>
                  <a:cubicBezTo>
                    <a:pt x="89" y="10"/>
                    <a:pt x="90" y="9"/>
                    <a:pt x="90" y="9"/>
                  </a:cubicBezTo>
                  <a:cubicBezTo>
                    <a:pt x="90" y="9"/>
                    <a:pt x="90" y="9"/>
                    <a:pt x="90" y="9"/>
                  </a:cubicBezTo>
                  <a:cubicBezTo>
                    <a:pt x="90" y="9"/>
                    <a:pt x="91" y="9"/>
                    <a:pt x="91" y="9"/>
                  </a:cubicBezTo>
                  <a:cubicBezTo>
                    <a:pt x="91" y="9"/>
                    <a:pt x="91" y="9"/>
                    <a:pt x="91" y="9"/>
                  </a:cubicBezTo>
                  <a:cubicBezTo>
                    <a:pt x="91" y="9"/>
                    <a:pt x="91" y="9"/>
                    <a:pt x="91" y="9"/>
                  </a:cubicBezTo>
                  <a:cubicBezTo>
                    <a:pt x="92" y="9"/>
                    <a:pt x="92" y="9"/>
                    <a:pt x="92" y="9"/>
                  </a:cubicBezTo>
                  <a:cubicBezTo>
                    <a:pt x="92" y="9"/>
                    <a:pt x="92" y="9"/>
                    <a:pt x="92" y="8"/>
                  </a:cubicBezTo>
                  <a:cubicBezTo>
                    <a:pt x="93" y="8"/>
                    <a:pt x="93" y="8"/>
                    <a:pt x="93" y="8"/>
                  </a:cubicBezTo>
                  <a:cubicBezTo>
                    <a:pt x="94" y="8"/>
                    <a:pt x="94" y="8"/>
                    <a:pt x="95" y="8"/>
                  </a:cubicBezTo>
                  <a:cubicBezTo>
                    <a:pt x="95" y="8"/>
                    <a:pt x="95" y="8"/>
                    <a:pt x="96" y="7"/>
                  </a:cubicBezTo>
                  <a:cubicBezTo>
                    <a:pt x="96" y="7"/>
                    <a:pt x="96" y="7"/>
                    <a:pt x="97" y="7"/>
                  </a:cubicBezTo>
                  <a:cubicBezTo>
                    <a:pt x="97" y="6"/>
                    <a:pt x="98" y="6"/>
                    <a:pt x="99" y="6"/>
                  </a:cubicBezTo>
                  <a:cubicBezTo>
                    <a:pt x="100" y="5"/>
                    <a:pt x="100" y="5"/>
                    <a:pt x="101" y="4"/>
                  </a:cubicBezTo>
                  <a:cubicBezTo>
                    <a:pt x="102" y="4"/>
                    <a:pt x="103" y="4"/>
                    <a:pt x="104" y="4"/>
                  </a:cubicBezTo>
                  <a:cubicBezTo>
                    <a:pt x="105" y="4"/>
                    <a:pt x="105" y="3"/>
                    <a:pt x="106" y="3"/>
                  </a:cubicBezTo>
                  <a:cubicBezTo>
                    <a:pt x="106" y="3"/>
                    <a:pt x="106" y="3"/>
                    <a:pt x="107" y="3"/>
                  </a:cubicBezTo>
                  <a:cubicBezTo>
                    <a:pt x="107" y="3"/>
                    <a:pt x="107" y="3"/>
                    <a:pt x="107" y="4"/>
                  </a:cubicBezTo>
                  <a:cubicBezTo>
                    <a:pt x="107" y="4"/>
                    <a:pt x="107" y="4"/>
                    <a:pt x="107" y="4"/>
                  </a:cubicBezTo>
                  <a:cubicBezTo>
                    <a:pt x="107" y="4"/>
                    <a:pt x="107" y="4"/>
                    <a:pt x="107" y="4"/>
                  </a:cubicBezTo>
                  <a:cubicBezTo>
                    <a:pt x="108" y="4"/>
                    <a:pt x="108" y="4"/>
                    <a:pt x="108" y="4"/>
                  </a:cubicBezTo>
                  <a:cubicBezTo>
                    <a:pt x="108" y="4"/>
                    <a:pt x="108" y="4"/>
                    <a:pt x="108" y="4"/>
                  </a:cubicBezTo>
                  <a:cubicBezTo>
                    <a:pt x="108" y="4"/>
                    <a:pt x="109" y="4"/>
                    <a:pt x="109" y="4"/>
                  </a:cubicBezTo>
                  <a:cubicBezTo>
                    <a:pt x="109" y="4"/>
                    <a:pt x="109" y="4"/>
                    <a:pt x="109" y="4"/>
                  </a:cubicBezTo>
                  <a:moveTo>
                    <a:pt x="116" y="0"/>
                  </a:moveTo>
                  <a:cubicBezTo>
                    <a:pt x="116" y="0"/>
                    <a:pt x="116" y="0"/>
                    <a:pt x="116" y="0"/>
                  </a:cubicBezTo>
                  <a:cubicBezTo>
                    <a:pt x="116" y="0"/>
                    <a:pt x="116" y="0"/>
                    <a:pt x="116" y="0"/>
                  </a:cubicBezTo>
                  <a:cubicBezTo>
                    <a:pt x="116" y="0"/>
                    <a:pt x="116" y="0"/>
                    <a:pt x="116" y="0"/>
                  </a:cubicBezTo>
                  <a:cubicBezTo>
                    <a:pt x="115" y="1"/>
                    <a:pt x="115" y="1"/>
                    <a:pt x="114" y="1"/>
                  </a:cubicBezTo>
                  <a:cubicBezTo>
                    <a:pt x="114" y="2"/>
                    <a:pt x="113" y="2"/>
                    <a:pt x="113" y="2"/>
                  </a:cubicBezTo>
                  <a:cubicBezTo>
                    <a:pt x="112" y="2"/>
                    <a:pt x="112"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09" y="3"/>
                    <a:pt x="109" y="3"/>
                  </a:cubicBezTo>
                  <a:cubicBezTo>
                    <a:pt x="109" y="3"/>
                    <a:pt x="109" y="3"/>
                    <a:pt x="109" y="3"/>
                  </a:cubicBezTo>
                  <a:cubicBezTo>
                    <a:pt x="109" y="3"/>
                    <a:pt x="109" y="3"/>
                    <a:pt x="109" y="3"/>
                  </a:cubicBezTo>
                  <a:cubicBezTo>
                    <a:pt x="109" y="3"/>
                    <a:pt x="109" y="3"/>
                    <a:pt x="109" y="3"/>
                  </a:cubicBezTo>
                  <a:cubicBezTo>
                    <a:pt x="109" y="3"/>
                    <a:pt x="109" y="3"/>
                    <a:pt x="108" y="3"/>
                  </a:cubicBezTo>
                  <a:cubicBezTo>
                    <a:pt x="108" y="3"/>
                    <a:pt x="108" y="3"/>
                    <a:pt x="108" y="3"/>
                  </a:cubicBezTo>
                  <a:cubicBezTo>
                    <a:pt x="108" y="3"/>
                    <a:pt x="108" y="3"/>
                    <a:pt x="108" y="3"/>
                  </a:cubicBezTo>
                  <a:cubicBezTo>
                    <a:pt x="108" y="3"/>
                    <a:pt x="108" y="3"/>
                    <a:pt x="107" y="3"/>
                  </a:cubicBezTo>
                  <a:cubicBezTo>
                    <a:pt x="107" y="3"/>
                    <a:pt x="107" y="3"/>
                    <a:pt x="107" y="3"/>
                  </a:cubicBezTo>
                  <a:cubicBezTo>
                    <a:pt x="107" y="3"/>
                    <a:pt x="107" y="3"/>
                    <a:pt x="107" y="3"/>
                  </a:cubicBezTo>
                  <a:cubicBezTo>
                    <a:pt x="107" y="3"/>
                    <a:pt x="107" y="3"/>
                    <a:pt x="107" y="3"/>
                  </a:cubicBezTo>
                  <a:cubicBezTo>
                    <a:pt x="107" y="3"/>
                    <a:pt x="107" y="3"/>
                    <a:pt x="107" y="3"/>
                  </a:cubicBezTo>
                  <a:cubicBezTo>
                    <a:pt x="107" y="3"/>
                    <a:pt x="107" y="3"/>
                    <a:pt x="106" y="3"/>
                  </a:cubicBezTo>
                  <a:cubicBezTo>
                    <a:pt x="106" y="3"/>
                    <a:pt x="106" y="3"/>
                    <a:pt x="106" y="3"/>
                  </a:cubicBezTo>
                  <a:cubicBezTo>
                    <a:pt x="106" y="3"/>
                    <a:pt x="106" y="3"/>
                    <a:pt x="106" y="3"/>
                  </a:cubicBezTo>
                  <a:cubicBezTo>
                    <a:pt x="106" y="3"/>
                    <a:pt x="105" y="3"/>
                    <a:pt x="104" y="3"/>
                  </a:cubicBezTo>
                  <a:cubicBezTo>
                    <a:pt x="104" y="3"/>
                    <a:pt x="103" y="3"/>
                    <a:pt x="102" y="3"/>
                  </a:cubicBezTo>
                  <a:cubicBezTo>
                    <a:pt x="102" y="3"/>
                    <a:pt x="101" y="4"/>
                    <a:pt x="100" y="4"/>
                  </a:cubicBezTo>
                  <a:cubicBezTo>
                    <a:pt x="99" y="4"/>
                    <a:pt x="99"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8" y="5"/>
                    <a:pt x="98" y="5"/>
                    <a:pt x="98" y="5"/>
                  </a:cubicBezTo>
                  <a:cubicBezTo>
                    <a:pt x="97" y="5"/>
                    <a:pt x="97" y="5"/>
                    <a:pt x="97" y="5"/>
                  </a:cubicBezTo>
                  <a:cubicBezTo>
                    <a:pt x="97" y="5"/>
                    <a:pt x="97" y="5"/>
                    <a:pt x="97" y="6"/>
                  </a:cubicBezTo>
                  <a:cubicBezTo>
                    <a:pt x="97" y="6"/>
                    <a:pt x="96" y="6"/>
                    <a:pt x="96" y="6"/>
                  </a:cubicBezTo>
                  <a:cubicBezTo>
                    <a:pt x="96" y="6"/>
                    <a:pt x="96" y="6"/>
                    <a:pt x="96" y="6"/>
                  </a:cubicBezTo>
                  <a:cubicBezTo>
                    <a:pt x="96" y="6"/>
                    <a:pt x="95" y="6"/>
                    <a:pt x="95" y="7"/>
                  </a:cubicBezTo>
                  <a:cubicBezTo>
                    <a:pt x="95" y="7"/>
                    <a:pt x="95" y="7"/>
                    <a:pt x="94" y="7"/>
                  </a:cubicBezTo>
                  <a:cubicBezTo>
                    <a:pt x="94" y="7"/>
                    <a:pt x="93" y="7"/>
                    <a:pt x="93" y="7"/>
                  </a:cubicBezTo>
                  <a:cubicBezTo>
                    <a:pt x="93" y="7"/>
                    <a:pt x="92" y="7"/>
                    <a:pt x="92" y="8"/>
                  </a:cubicBezTo>
                  <a:cubicBezTo>
                    <a:pt x="92" y="8"/>
                    <a:pt x="92" y="8"/>
                    <a:pt x="92" y="8"/>
                  </a:cubicBezTo>
                  <a:cubicBezTo>
                    <a:pt x="92" y="8"/>
                    <a:pt x="91" y="8"/>
                    <a:pt x="91" y="8"/>
                  </a:cubicBezTo>
                  <a:cubicBezTo>
                    <a:pt x="91" y="8"/>
                    <a:pt x="91" y="8"/>
                    <a:pt x="91" y="8"/>
                  </a:cubicBezTo>
                  <a:cubicBezTo>
                    <a:pt x="91" y="8"/>
                    <a:pt x="91" y="8"/>
                    <a:pt x="91" y="8"/>
                  </a:cubicBezTo>
                  <a:cubicBezTo>
                    <a:pt x="91" y="8"/>
                    <a:pt x="91" y="8"/>
                    <a:pt x="91" y="8"/>
                  </a:cubicBezTo>
                  <a:cubicBezTo>
                    <a:pt x="90" y="8"/>
                    <a:pt x="90" y="8"/>
                    <a:pt x="90" y="8"/>
                  </a:cubicBezTo>
                  <a:cubicBezTo>
                    <a:pt x="90" y="8"/>
                    <a:pt x="89" y="8"/>
                    <a:pt x="89" y="9"/>
                  </a:cubicBezTo>
                  <a:cubicBezTo>
                    <a:pt x="89" y="9"/>
                    <a:pt x="89" y="9"/>
                    <a:pt x="89" y="9"/>
                  </a:cubicBezTo>
                  <a:cubicBezTo>
                    <a:pt x="88" y="9"/>
                    <a:pt x="88" y="10"/>
                    <a:pt x="88" y="10"/>
                  </a:cubicBezTo>
                  <a:cubicBezTo>
                    <a:pt x="88" y="10"/>
                    <a:pt x="88" y="10"/>
                    <a:pt x="88" y="10"/>
                  </a:cubicBezTo>
                  <a:cubicBezTo>
                    <a:pt x="88" y="10"/>
                    <a:pt x="88" y="10"/>
                    <a:pt x="88" y="10"/>
                  </a:cubicBezTo>
                  <a:cubicBezTo>
                    <a:pt x="88" y="10"/>
                    <a:pt x="88" y="10"/>
                    <a:pt x="88" y="10"/>
                  </a:cubicBezTo>
                  <a:cubicBezTo>
                    <a:pt x="88" y="11"/>
                    <a:pt x="88" y="11"/>
                    <a:pt x="88" y="11"/>
                  </a:cubicBezTo>
                  <a:cubicBezTo>
                    <a:pt x="88" y="11"/>
                    <a:pt x="88" y="11"/>
                    <a:pt x="88" y="11"/>
                  </a:cubicBezTo>
                  <a:cubicBezTo>
                    <a:pt x="88" y="11"/>
                    <a:pt x="88" y="12"/>
                    <a:pt x="88" y="12"/>
                  </a:cubicBezTo>
                  <a:cubicBezTo>
                    <a:pt x="88" y="12"/>
                    <a:pt x="89" y="12"/>
                    <a:pt x="89" y="12"/>
                  </a:cubicBezTo>
                  <a:cubicBezTo>
                    <a:pt x="89" y="13"/>
                    <a:pt x="89" y="13"/>
                    <a:pt x="89" y="13"/>
                  </a:cubicBezTo>
                  <a:cubicBezTo>
                    <a:pt x="89" y="13"/>
                    <a:pt x="90" y="14"/>
                    <a:pt x="90" y="14"/>
                  </a:cubicBezTo>
                  <a:cubicBezTo>
                    <a:pt x="90" y="14"/>
                    <a:pt x="90" y="14"/>
                    <a:pt x="90" y="15"/>
                  </a:cubicBezTo>
                  <a:cubicBezTo>
                    <a:pt x="90" y="15"/>
                    <a:pt x="90" y="15"/>
                    <a:pt x="90" y="15"/>
                  </a:cubicBezTo>
                  <a:cubicBezTo>
                    <a:pt x="90" y="16"/>
                    <a:pt x="90" y="16"/>
                    <a:pt x="91" y="16"/>
                  </a:cubicBezTo>
                  <a:cubicBezTo>
                    <a:pt x="91" y="16"/>
                    <a:pt x="91" y="17"/>
                    <a:pt x="91" y="17"/>
                  </a:cubicBezTo>
                  <a:cubicBezTo>
                    <a:pt x="91" y="17"/>
                    <a:pt x="91" y="17"/>
                    <a:pt x="91" y="17"/>
                  </a:cubicBezTo>
                  <a:cubicBezTo>
                    <a:pt x="91" y="17"/>
                    <a:pt x="91" y="17"/>
                    <a:pt x="91" y="17"/>
                  </a:cubicBezTo>
                  <a:cubicBezTo>
                    <a:pt x="91" y="17"/>
                    <a:pt x="91" y="18"/>
                    <a:pt x="91" y="18"/>
                  </a:cubicBezTo>
                  <a:cubicBezTo>
                    <a:pt x="91" y="18"/>
                    <a:pt x="91" y="18"/>
                    <a:pt x="91" y="18"/>
                  </a:cubicBezTo>
                  <a:cubicBezTo>
                    <a:pt x="91" y="18"/>
                    <a:pt x="91" y="18"/>
                    <a:pt x="91" y="18"/>
                  </a:cubicBezTo>
                  <a:cubicBezTo>
                    <a:pt x="91" y="18"/>
                    <a:pt x="91" y="18"/>
                    <a:pt x="91" y="18"/>
                  </a:cubicBezTo>
                  <a:cubicBezTo>
                    <a:pt x="91" y="18"/>
                    <a:pt x="91" y="18"/>
                    <a:pt x="91" y="18"/>
                  </a:cubicBezTo>
                  <a:cubicBezTo>
                    <a:pt x="91" y="18"/>
                    <a:pt x="91" y="18"/>
                    <a:pt x="90" y="19"/>
                  </a:cubicBezTo>
                  <a:cubicBezTo>
                    <a:pt x="90" y="19"/>
                    <a:pt x="90" y="19"/>
                    <a:pt x="90" y="19"/>
                  </a:cubicBezTo>
                  <a:cubicBezTo>
                    <a:pt x="90" y="20"/>
                    <a:pt x="90" y="20"/>
                    <a:pt x="89" y="20"/>
                  </a:cubicBezTo>
                  <a:cubicBezTo>
                    <a:pt x="89" y="21"/>
                    <a:pt x="89" y="21"/>
                    <a:pt x="89" y="21"/>
                  </a:cubicBezTo>
                  <a:cubicBezTo>
                    <a:pt x="88" y="21"/>
                    <a:pt x="88" y="21"/>
                    <a:pt x="88" y="22"/>
                  </a:cubicBezTo>
                  <a:cubicBezTo>
                    <a:pt x="88" y="22"/>
                    <a:pt x="88" y="22"/>
                    <a:pt x="88" y="22"/>
                  </a:cubicBezTo>
                  <a:cubicBezTo>
                    <a:pt x="87" y="22"/>
                    <a:pt x="87" y="23"/>
                    <a:pt x="87" y="23"/>
                  </a:cubicBezTo>
                  <a:cubicBezTo>
                    <a:pt x="87" y="23"/>
                    <a:pt x="87" y="23"/>
                    <a:pt x="87" y="23"/>
                  </a:cubicBezTo>
                  <a:cubicBezTo>
                    <a:pt x="87" y="23"/>
                    <a:pt x="87" y="24"/>
                    <a:pt x="87" y="24"/>
                  </a:cubicBezTo>
                  <a:cubicBezTo>
                    <a:pt x="86" y="24"/>
                    <a:pt x="86" y="24"/>
                    <a:pt x="86" y="24"/>
                  </a:cubicBezTo>
                  <a:cubicBezTo>
                    <a:pt x="86" y="25"/>
                    <a:pt x="86" y="25"/>
                    <a:pt x="86" y="25"/>
                  </a:cubicBezTo>
                  <a:cubicBezTo>
                    <a:pt x="86" y="25"/>
                    <a:pt x="86" y="25"/>
                    <a:pt x="86" y="26"/>
                  </a:cubicBezTo>
                  <a:cubicBezTo>
                    <a:pt x="86" y="26"/>
                    <a:pt x="86" y="26"/>
                    <a:pt x="86" y="26"/>
                  </a:cubicBezTo>
                  <a:cubicBezTo>
                    <a:pt x="86" y="26"/>
                    <a:pt x="86" y="26"/>
                    <a:pt x="86" y="26"/>
                  </a:cubicBezTo>
                  <a:cubicBezTo>
                    <a:pt x="86" y="26"/>
                    <a:pt x="86" y="26"/>
                    <a:pt x="86" y="27"/>
                  </a:cubicBezTo>
                  <a:cubicBezTo>
                    <a:pt x="86" y="27"/>
                    <a:pt x="86" y="27"/>
                    <a:pt x="86" y="27"/>
                  </a:cubicBezTo>
                  <a:cubicBezTo>
                    <a:pt x="86" y="27"/>
                    <a:pt x="86" y="27"/>
                    <a:pt x="86" y="27"/>
                  </a:cubicBezTo>
                  <a:cubicBezTo>
                    <a:pt x="86" y="27"/>
                    <a:pt x="86" y="28"/>
                    <a:pt x="86" y="28"/>
                  </a:cubicBezTo>
                  <a:cubicBezTo>
                    <a:pt x="86" y="28"/>
                    <a:pt x="86" y="28"/>
                    <a:pt x="86" y="28"/>
                  </a:cubicBezTo>
                  <a:cubicBezTo>
                    <a:pt x="86" y="28"/>
                    <a:pt x="86" y="28"/>
                    <a:pt x="86" y="28"/>
                  </a:cubicBezTo>
                  <a:cubicBezTo>
                    <a:pt x="86" y="28"/>
                    <a:pt x="86" y="29"/>
                    <a:pt x="86" y="29"/>
                  </a:cubicBezTo>
                  <a:cubicBezTo>
                    <a:pt x="86" y="29"/>
                    <a:pt x="86" y="29"/>
                    <a:pt x="86" y="29"/>
                  </a:cubicBezTo>
                  <a:cubicBezTo>
                    <a:pt x="86" y="29"/>
                    <a:pt x="86" y="29"/>
                    <a:pt x="86" y="30"/>
                  </a:cubicBezTo>
                  <a:cubicBezTo>
                    <a:pt x="86" y="30"/>
                    <a:pt x="86" y="30"/>
                    <a:pt x="86" y="30"/>
                  </a:cubicBezTo>
                  <a:cubicBezTo>
                    <a:pt x="86" y="30"/>
                    <a:pt x="86" y="30"/>
                    <a:pt x="86" y="30"/>
                  </a:cubicBezTo>
                  <a:cubicBezTo>
                    <a:pt x="86" y="30"/>
                    <a:pt x="86" y="30"/>
                    <a:pt x="86" y="30"/>
                  </a:cubicBezTo>
                  <a:cubicBezTo>
                    <a:pt x="86" y="30"/>
                    <a:pt x="85" y="30"/>
                    <a:pt x="85" y="30"/>
                  </a:cubicBezTo>
                  <a:cubicBezTo>
                    <a:pt x="85" y="30"/>
                    <a:pt x="85" y="30"/>
                    <a:pt x="85" y="30"/>
                  </a:cubicBezTo>
                  <a:cubicBezTo>
                    <a:pt x="85" y="30"/>
                    <a:pt x="84" y="30"/>
                    <a:pt x="84" y="30"/>
                  </a:cubicBezTo>
                  <a:cubicBezTo>
                    <a:pt x="84" y="30"/>
                    <a:pt x="83" y="30"/>
                    <a:pt x="83" y="30"/>
                  </a:cubicBezTo>
                  <a:cubicBezTo>
                    <a:pt x="83" y="30"/>
                    <a:pt x="82" y="30"/>
                    <a:pt x="82" y="30"/>
                  </a:cubicBezTo>
                  <a:cubicBezTo>
                    <a:pt x="82" y="30"/>
                    <a:pt x="81" y="30"/>
                    <a:pt x="81" y="30"/>
                  </a:cubicBezTo>
                  <a:cubicBezTo>
                    <a:pt x="81" y="30"/>
                    <a:pt x="80" y="30"/>
                    <a:pt x="80" y="30"/>
                  </a:cubicBezTo>
                  <a:cubicBezTo>
                    <a:pt x="80" y="29"/>
                    <a:pt x="79" y="29"/>
                    <a:pt x="79" y="29"/>
                  </a:cubicBezTo>
                  <a:cubicBezTo>
                    <a:pt x="79" y="29"/>
                    <a:pt x="79" y="29"/>
                    <a:pt x="78" y="29"/>
                  </a:cubicBezTo>
                  <a:cubicBezTo>
                    <a:pt x="78" y="29"/>
                    <a:pt x="78" y="29"/>
                    <a:pt x="78" y="29"/>
                  </a:cubicBezTo>
                  <a:cubicBezTo>
                    <a:pt x="78" y="29"/>
                    <a:pt x="78" y="29"/>
                    <a:pt x="78" y="29"/>
                  </a:cubicBezTo>
                  <a:cubicBezTo>
                    <a:pt x="77" y="30"/>
                    <a:pt x="77" y="30"/>
                    <a:pt x="77" y="30"/>
                  </a:cubicBezTo>
                  <a:cubicBezTo>
                    <a:pt x="77" y="30"/>
                    <a:pt x="77" y="30"/>
                    <a:pt x="77" y="30"/>
                  </a:cubicBezTo>
                  <a:cubicBezTo>
                    <a:pt x="77" y="30"/>
                    <a:pt x="77" y="30"/>
                    <a:pt x="77" y="30"/>
                  </a:cubicBezTo>
                  <a:cubicBezTo>
                    <a:pt x="77" y="30"/>
                    <a:pt x="77" y="30"/>
                    <a:pt x="77" y="30"/>
                  </a:cubicBezTo>
                  <a:cubicBezTo>
                    <a:pt x="76" y="30"/>
                    <a:pt x="76" y="30"/>
                    <a:pt x="76" y="30"/>
                  </a:cubicBezTo>
                  <a:cubicBezTo>
                    <a:pt x="76" y="31"/>
                    <a:pt x="77" y="31"/>
                    <a:pt x="77" y="31"/>
                  </a:cubicBezTo>
                  <a:cubicBezTo>
                    <a:pt x="77" y="31"/>
                    <a:pt x="77" y="31"/>
                    <a:pt x="77" y="32"/>
                  </a:cubicBezTo>
                  <a:cubicBezTo>
                    <a:pt x="77" y="32"/>
                    <a:pt x="77" y="32"/>
                    <a:pt x="78" y="32"/>
                  </a:cubicBezTo>
                  <a:cubicBezTo>
                    <a:pt x="78" y="33"/>
                    <a:pt x="78" y="33"/>
                    <a:pt x="78" y="33"/>
                  </a:cubicBezTo>
                  <a:cubicBezTo>
                    <a:pt x="78" y="33"/>
                    <a:pt x="78" y="34"/>
                    <a:pt x="79" y="34"/>
                  </a:cubicBezTo>
                  <a:cubicBezTo>
                    <a:pt x="79" y="34"/>
                    <a:pt x="79" y="34"/>
                    <a:pt x="79" y="34"/>
                  </a:cubicBezTo>
                  <a:cubicBezTo>
                    <a:pt x="79" y="35"/>
                    <a:pt x="79" y="35"/>
                    <a:pt x="79" y="35"/>
                  </a:cubicBezTo>
                  <a:cubicBezTo>
                    <a:pt x="79" y="35"/>
                    <a:pt x="79" y="35"/>
                    <a:pt x="79" y="35"/>
                  </a:cubicBezTo>
                  <a:cubicBezTo>
                    <a:pt x="79" y="36"/>
                    <a:pt x="79" y="36"/>
                    <a:pt x="79" y="36"/>
                  </a:cubicBezTo>
                  <a:cubicBezTo>
                    <a:pt x="79" y="36"/>
                    <a:pt x="79" y="37"/>
                    <a:pt x="78" y="37"/>
                  </a:cubicBezTo>
                  <a:cubicBezTo>
                    <a:pt x="78" y="37"/>
                    <a:pt x="78" y="37"/>
                    <a:pt x="77" y="38"/>
                  </a:cubicBezTo>
                  <a:cubicBezTo>
                    <a:pt x="77" y="38"/>
                    <a:pt x="76" y="38"/>
                    <a:pt x="76" y="38"/>
                  </a:cubicBezTo>
                  <a:cubicBezTo>
                    <a:pt x="75" y="38"/>
                    <a:pt x="75" y="38"/>
                    <a:pt x="74" y="38"/>
                  </a:cubicBezTo>
                  <a:cubicBezTo>
                    <a:pt x="74" y="38"/>
                    <a:pt x="73" y="39"/>
                    <a:pt x="73" y="39"/>
                  </a:cubicBezTo>
                  <a:cubicBezTo>
                    <a:pt x="72" y="39"/>
                    <a:pt x="72" y="40"/>
                    <a:pt x="72" y="40"/>
                  </a:cubicBezTo>
                  <a:cubicBezTo>
                    <a:pt x="72" y="41"/>
                    <a:pt x="71" y="42"/>
                    <a:pt x="71" y="43"/>
                  </a:cubicBezTo>
                  <a:cubicBezTo>
                    <a:pt x="71" y="43"/>
                    <a:pt x="71" y="44"/>
                    <a:pt x="71" y="45"/>
                  </a:cubicBezTo>
                  <a:cubicBezTo>
                    <a:pt x="71" y="45"/>
                    <a:pt x="71" y="46"/>
                    <a:pt x="71" y="46"/>
                  </a:cubicBezTo>
                  <a:cubicBezTo>
                    <a:pt x="71" y="46"/>
                    <a:pt x="71" y="46"/>
                    <a:pt x="71" y="46"/>
                  </a:cubicBezTo>
                  <a:cubicBezTo>
                    <a:pt x="71" y="47"/>
                    <a:pt x="71" y="47"/>
                    <a:pt x="71" y="47"/>
                  </a:cubicBezTo>
                  <a:cubicBezTo>
                    <a:pt x="71" y="47"/>
                    <a:pt x="71" y="47"/>
                    <a:pt x="71" y="48"/>
                  </a:cubicBezTo>
                  <a:cubicBezTo>
                    <a:pt x="71" y="48"/>
                    <a:pt x="71" y="49"/>
                    <a:pt x="71" y="50"/>
                  </a:cubicBezTo>
                  <a:cubicBezTo>
                    <a:pt x="71" y="50"/>
                    <a:pt x="71" y="51"/>
                    <a:pt x="70" y="51"/>
                  </a:cubicBezTo>
                  <a:cubicBezTo>
                    <a:pt x="70" y="51"/>
                    <a:pt x="70" y="51"/>
                    <a:pt x="70" y="52"/>
                  </a:cubicBezTo>
                  <a:cubicBezTo>
                    <a:pt x="70" y="52"/>
                    <a:pt x="69" y="52"/>
                    <a:pt x="69" y="52"/>
                  </a:cubicBezTo>
                  <a:cubicBezTo>
                    <a:pt x="69" y="52"/>
                    <a:pt x="69" y="52"/>
                    <a:pt x="69" y="52"/>
                  </a:cubicBezTo>
                  <a:cubicBezTo>
                    <a:pt x="69" y="52"/>
                    <a:pt x="69" y="52"/>
                    <a:pt x="69" y="52"/>
                  </a:cubicBezTo>
                  <a:cubicBezTo>
                    <a:pt x="69" y="52"/>
                    <a:pt x="69" y="52"/>
                    <a:pt x="68" y="51"/>
                  </a:cubicBezTo>
                  <a:cubicBezTo>
                    <a:pt x="68" y="51"/>
                    <a:pt x="68" y="51"/>
                    <a:pt x="68" y="51"/>
                  </a:cubicBezTo>
                  <a:cubicBezTo>
                    <a:pt x="68" y="51"/>
                    <a:pt x="68" y="51"/>
                    <a:pt x="68" y="51"/>
                  </a:cubicBezTo>
                  <a:cubicBezTo>
                    <a:pt x="68" y="51"/>
                    <a:pt x="68" y="51"/>
                    <a:pt x="68" y="50"/>
                  </a:cubicBezTo>
                  <a:cubicBezTo>
                    <a:pt x="68" y="50"/>
                    <a:pt x="67" y="50"/>
                    <a:pt x="67" y="50"/>
                  </a:cubicBezTo>
                  <a:cubicBezTo>
                    <a:pt x="67" y="50"/>
                    <a:pt x="67" y="50"/>
                    <a:pt x="66" y="50"/>
                  </a:cubicBezTo>
                  <a:cubicBezTo>
                    <a:pt x="66" y="50"/>
                    <a:pt x="65" y="50"/>
                    <a:pt x="64" y="50"/>
                  </a:cubicBezTo>
                  <a:cubicBezTo>
                    <a:pt x="63" y="51"/>
                    <a:pt x="62" y="51"/>
                    <a:pt x="61" y="51"/>
                  </a:cubicBezTo>
                  <a:cubicBezTo>
                    <a:pt x="61" y="52"/>
                    <a:pt x="60" y="52"/>
                    <a:pt x="59" y="53"/>
                  </a:cubicBezTo>
                  <a:cubicBezTo>
                    <a:pt x="59" y="53"/>
                    <a:pt x="58" y="54"/>
                    <a:pt x="58" y="54"/>
                  </a:cubicBezTo>
                  <a:cubicBezTo>
                    <a:pt x="58" y="54"/>
                    <a:pt x="58" y="55"/>
                    <a:pt x="58" y="55"/>
                  </a:cubicBezTo>
                  <a:cubicBezTo>
                    <a:pt x="58" y="55"/>
                    <a:pt x="58" y="55"/>
                    <a:pt x="58" y="55"/>
                  </a:cubicBezTo>
                  <a:cubicBezTo>
                    <a:pt x="58" y="55"/>
                    <a:pt x="58" y="55"/>
                    <a:pt x="58" y="55"/>
                  </a:cubicBezTo>
                  <a:cubicBezTo>
                    <a:pt x="57" y="55"/>
                    <a:pt x="57" y="55"/>
                    <a:pt x="56" y="55"/>
                  </a:cubicBezTo>
                  <a:cubicBezTo>
                    <a:pt x="56" y="55"/>
                    <a:pt x="56" y="55"/>
                    <a:pt x="56" y="55"/>
                  </a:cubicBezTo>
                  <a:cubicBezTo>
                    <a:pt x="56" y="55"/>
                    <a:pt x="56" y="55"/>
                    <a:pt x="55" y="55"/>
                  </a:cubicBezTo>
                  <a:cubicBezTo>
                    <a:pt x="55" y="55"/>
                    <a:pt x="55" y="55"/>
                    <a:pt x="55" y="55"/>
                  </a:cubicBezTo>
                  <a:cubicBezTo>
                    <a:pt x="55" y="55"/>
                    <a:pt x="54" y="55"/>
                    <a:pt x="54" y="55"/>
                  </a:cubicBezTo>
                  <a:cubicBezTo>
                    <a:pt x="53" y="55"/>
                    <a:pt x="53" y="55"/>
                    <a:pt x="53" y="55"/>
                  </a:cubicBezTo>
                  <a:cubicBezTo>
                    <a:pt x="53" y="55"/>
                    <a:pt x="53" y="55"/>
                    <a:pt x="53" y="55"/>
                  </a:cubicBezTo>
                  <a:cubicBezTo>
                    <a:pt x="53" y="55"/>
                    <a:pt x="53" y="55"/>
                    <a:pt x="53" y="55"/>
                  </a:cubicBezTo>
                  <a:cubicBezTo>
                    <a:pt x="53" y="55"/>
                    <a:pt x="53" y="55"/>
                    <a:pt x="53" y="55"/>
                  </a:cubicBezTo>
                  <a:cubicBezTo>
                    <a:pt x="53" y="55"/>
                    <a:pt x="53" y="55"/>
                    <a:pt x="53" y="55"/>
                  </a:cubicBezTo>
                  <a:cubicBezTo>
                    <a:pt x="53" y="55"/>
                    <a:pt x="53" y="55"/>
                    <a:pt x="53" y="55"/>
                  </a:cubicBezTo>
                  <a:cubicBezTo>
                    <a:pt x="53" y="55"/>
                    <a:pt x="53" y="55"/>
                    <a:pt x="53" y="55"/>
                  </a:cubicBezTo>
                  <a:cubicBezTo>
                    <a:pt x="53" y="55"/>
                    <a:pt x="53" y="55"/>
                    <a:pt x="53" y="55"/>
                  </a:cubicBezTo>
                  <a:cubicBezTo>
                    <a:pt x="52" y="55"/>
                    <a:pt x="51" y="55"/>
                    <a:pt x="51" y="56"/>
                  </a:cubicBezTo>
                  <a:cubicBezTo>
                    <a:pt x="50" y="56"/>
                    <a:pt x="49" y="56"/>
                    <a:pt x="48" y="57"/>
                  </a:cubicBezTo>
                  <a:cubicBezTo>
                    <a:pt x="48" y="57"/>
                    <a:pt x="47" y="58"/>
                    <a:pt x="47" y="58"/>
                  </a:cubicBezTo>
                  <a:cubicBezTo>
                    <a:pt x="46" y="59"/>
                    <a:pt x="46" y="59"/>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1"/>
                  </a:cubicBezTo>
                  <a:cubicBezTo>
                    <a:pt x="46" y="61"/>
                    <a:pt x="46" y="61"/>
                    <a:pt x="46" y="61"/>
                  </a:cubicBezTo>
                  <a:cubicBezTo>
                    <a:pt x="46" y="62"/>
                    <a:pt x="46" y="62"/>
                    <a:pt x="46" y="62"/>
                  </a:cubicBezTo>
                  <a:cubicBezTo>
                    <a:pt x="46" y="63"/>
                    <a:pt x="46" y="63"/>
                    <a:pt x="47" y="63"/>
                  </a:cubicBezTo>
                  <a:cubicBezTo>
                    <a:pt x="47" y="64"/>
                    <a:pt x="47" y="64"/>
                    <a:pt x="47" y="64"/>
                  </a:cubicBezTo>
                  <a:cubicBezTo>
                    <a:pt x="47" y="65"/>
                    <a:pt x="47" y="65"/>
                    <a:pt x="47" y="66"/>
                  </a:cubicBezTo>
                  <a:cubicBezTo>
                    <a:pt x="47" y="66"/>
                    <a:pt x="47" y="66"/>
                    <a:pt x="47" y="67"/>
                  </a:cubicBezTo>
                  <a:cubicBezTo>
                    <a:pt x="47" y="67"/>
                    <a:pt x="47" y="67"/>
                    <a:pt x="47" y="67"/>
                  </a:cubicBezTo>
                  <a:cubicBezTo>
                    <a:pt x="47" y="67"/>
                    <a:pt x="47" y="67"/>
                    <a:pt x="47" y="67"/>
                  </a:cubicBezTo>
                  <a:cubicBezTo>
                    <a:pt x="47" y="67"/>
                    <a:pt x="47" y="68"/>
                    <a:pt x="47" y="68"/>
                  </a:cubicBezTo>
                  <a:cubicBezTo>
                    <a:pt x="47" y="68"/>
                    <a:pt x="47" y="68"/>
                    <a:pt x="47" y="68"/>
                  </a:cubicBezTo>
                  <a:cubicBezTo>
                    <a:pt x="47" y="68"/>
                    <a:pt x="47" y="68"/>
                    <a:pt x="47" y="68"/>
                  </a:cubicBezTo>
                  <a:cubicBezTo>
                    <a:pt x="47" y="68"/>
                    <a:pt x="45" y="68"/>
                    <a:pt x="43" y="69"/>
                  </a:cubicBezTo>
                  <a:cubicBezTo>
                    <a:pt x="40" y="69"/>
                    <a:pt x="37" y="70"/>
                    <a:pt x="34" y="70"/>
                  </a:cubicBezTo>
                  <a:cubicBezTo>
                    <a:pt x="31" y="71"/>
                    <a:pt x="27" y="71"/>
                    <a:pt x="24" y="71"/>
                  </a:cubicBezTo>
                  <a:cubicBezTo>
                    <a:pt x="21" y="72"/>
                    <a:pt x="18" y="72"/>
                    <a:pt x="16" y="72"/>
                  </a:cubicBezTo>
                  <a:cubicBezTo>
                    <a:pt x="16" y="72"/>
                    <a:pt x="16" y="72"/>
                    <a:pt x="15" y="72"/>
                  </a:cubicBezTo>
                  <a:cubicBezTo>
                    <a:pt x="15" y="72"/>
                    <a:pt x="15" y="72"/>
                    <a:pt x="15" y="72"/>
                  </a:cubicBezTo>
                  <a:cubicBezTo>
                    <a:pt x="15" y="72"/>
                    <a:pt x="14" y="72"/>
                    <a:pt x="14" y="72"/>
                  </a:cubicBezTo>
                  <a:cubicBezTo>
                    <a:pt x="14" y="72"/>
                    <a:pt x="14" y="72"/>
                    <a:pt x="14" y="72"/>
                  </a:cubicBezTo>
                  <a:cubicBezTo>
                    <a:pt x="13" y="72"/>
                    <a:pt x="13" y="72"/>
                    <a:pt x="12" y="71"/>
                  </a:cubicBezTo>
                  <a:cubicBezTo>
                    <a:pt x="12" y="71"/>
                    <a:pt x="11" y="71"/>
                    <a:pt x="10" y="71"/>
                  </a:cubicBezTo>
                  <a:cubicBezTo>
                    <a:pt x="10" y="71"/>
                    <a:pt x="9" y="71"/>
                    <a:pt x="9" y="71"/>
                  </a:cubicBezTo>
                  <a:cubicBezTo>
                    <a:pt x="8" y="71"/>
                    <a:pt x="7" y="71"/>
                    <a:pt x="7" y="71"/>
                  </a:cubicBezTo>
                  <a:cubicBezTo>
                    <a:pt x="6" y="71"/>
                    <a:pt x="6" y="71"/>
                    <a:pt x="5" y="71"/>
                  </a:cubicBezTo>
                  <a:cubicBezTo>
                    <a:pt x="5" y="71"/>
                    <a:pt x="4" y="71"/>
                    <a:pt x="4" y="71"/>
                  </a:cubicBezTo>
                  <a:cubicBezTo>
                    <a:pt x="3" y="70"/>
                    <a:pt x="3" y="70"/>
                    <a:pt x="2" y="70"/>
                  </a:cubicBezTo>
                  <a:cubicBezTo>
                    <a:pt x="2" y="70"/>
                    <a:pt x="1" y="70"/>
                    <a:pt x="1" y="70"/>
                  </a:cubicBezTo>
                  <a:cubicBezTo>
                    <a:pt x="0" y="70"/>
                    <a:pt x="0" y="70"/>
                    <a:pt x="0" y="70"/>
                  </a:cubicBezTo>
                  <a:cubicBezTo>
                    <a:pt x="0" y="70"/>
                    <a:pt x="0" y="70"/>
                    <a:pt x="0" y="70"/>
                  </a:cubicBezTo>
                  <a:cubicBezTo>
                    <a:pt x="0" y="70"/>
                    <a:pt x="0" y="70"/>
                    <a:pt x="0" y="70"/>
                  </a:cubicBezTo>
                  <a:cubicBezTo>
                    <a:pt x="0" y="70"/>
                    <a:pt x="0" y="70"/>
                    <a:pt x="0" y="70"/>
                  </a:cubicBezTo>
                  <a:cubicBezTo>
                    <a:pt x="0" y="71"/>
                    <a:pt x="0" y="71"/>
                    <a:pt x="0" y="71"/>
                  </a:cubicBezTo>
                  <a:cubicBezTo>
                    <a:pt x="0" y="71"/>
                    <a:pt x="0" y="71"/>
                    <a:pt x="0" y="71"/>
                  </a:cubicBezTo>
                  <a:cubicBezTo>
                    <a:pt x="1" y="71"/>
                    <a:pt x="1" y="71"/>
                    <a:pt x="1" y="71"/>
                  </a:cubicBezTo>
                  <a:cubicBezTo>
                    <a:pt x="1" y="72"/>
                    <a:pt x="1" y="72"/>
                    <a:pt x="1" y="72"/>
                  </a:cubicBezTo>
                  <a:cubicBezTo>
                    <a:pt x="2" y="72"/>
                    <a:pt x="2" y="73"/>
                    <a:pt x="2" y="73"/>
                  </a:cubicBezTo>
                  <a:cubicBezTo>
                    <a:pt x="3" y="73"/>
                    <a:pt x="3" y="73"/>
                    <a:pt x="3" y="74"/>
                  </a:cubicBezTo>
                  <a:cubicBezTo>
                    <a:pt x="3" y="74"/>
                    <a:pt x="4" y="74"/>
                    <a:pt x="4" y="75"/>
                  </a:cubicBezTo>
                  <a:cubicBezTo>
                    <a:pt x="4" y="75"/>
                    <a:pt x="4" y="75"/>
                    <a:pt x="4" y="75"/>
                  </a:cubicBezTo>
                  <a:cubicBezTo>
                    <a:pt x="5" y="76"/>
                    <a:pt x="5" y="77"/>
                    <a:pt x="6" y="78"/>
                  </a:cubicBezTo>
                  <a:cubicBezTo>
                    <a:pt x="6" y="78"/>
                    <a:pt x="7" y="79"/>
                    <a:pt x="8" y="80"/>
                  </a:cubicBezTo>
                  <a:cubicBezTo>
                    <a:pt x="8" y="80"/>
                    <a:pt x="9" y="81"/>
                    <a:pt x="10" y="81"/>
                  </a:cubicBezTo>
                  <a:cubicBezTo>
                    <a:pt x="11" y="82"/>
                    <a:pt x="12" y="83"/>
                    <a:pt x="13" y="83"/>
                  </a:cubicBezTo>
                  <a:cubicBezTo>
                    <a:pt x="14" y="83"/>
                    <a:pt x="14" y="84"/>
                    <a:pt x="15" y="84"/>
                  </a:cubicBezTo>
                  <a:cubicBezTo>
                    <a:pt x="15" y="84"/>
                    <a:pt x="15" y="85"/>
                    <a:pt x="15" y="85"/>
                  </a:cubicBezTo>
                  <a:cubicBezTo>
                    <a:pt x="16" y="86"/>
                    <a:pt x="16" y="86"/>
                    <a:pt x="16" y="87"/>
                  </a:cubicBezTo>
                  <a:cubicBezTo>
                    <a:pt x="16" y="87"/>
                    <a:pt x="16" y="88"/>
                    <a:pt x="16" y="89"/>
                  </a:cubicBezTo>
                  <a:cubicBezTo>
                    <a:pt x="16" y="89"/>
                    <a:pt x="16" y="89"/>
                    <a:pt x="16" y="90"/>
                  </a:cubicBezTo>
                  <a:cubicBezTo>
                    <a:pt x="16" y="90"/>
                    <a:pt x="16" y="91"/>
                    <a:pt x="16" y="91"/>
                  </a:cubicBezTo>
                  <a:cubicBezTo>
                    <a:pt x="16" y="91"/>
                    <a:pt x="17" y="92"/>
                    <a:pt x="17" y="92"/>
                  </a:cubicBezTo>
                  <a:cubicBezTo>
                    <a:pt x="17" y="92"/>
                    <a:pt x="17" y="92"/>
                    <a:pt x="17" y="92"/>
                  </a:cubicBezTo>
                  <a:cubicBezTo>
                    <a:pt x="18" y="92"/>
                    <a:pt x="18" y="93"/>
                    <a:pt x="18" y="93"/>
                  </a:cubicBezTo>
                  <a:cubicBezTo>
                    <a:pt x="19" y="93"/>
                    <a:pt x="19" y="94"/>
                    <a:pt x="19" y="94"/>
                  </a:cubicBezTo>
                  <a:cubicBezTo>
                    <a:pt x="20" y="95"/>
                    <a:pt x="20" y="95"/>
                    <a:pt x="20" y="95"/>
                  </a:cubicBezTo>
                  <a:cubicBezTo>
                    <a:pt x="20" y="96"/>
                    <a:pt x="20" y="96"/>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8"/>
                    <a:pt x="20" y="98"/>
                  </a:cubicBezTo>
                  <a:cubicBezTo>
                    <a:pt x="19" y="98"/>
                    <a:pt x="18" y="98"/>
                    <a:pt x="18" y="98"/>
                  </a:cubicBezTo>
                  <a:cubicBezTo>
                    <a:pt x="17" y="98"/>
                    <a:pt x="16" y="98"/>
                    <a:pt x="16" y="98"/>
                  </a:cubicBezTo>
                  <a:cubicBezTo>
                    <a:pt x="15" y="99"/>
                    <a:pt x="14" y="99"/>
                    <a:pt x="14" y="99"/>
                  </a:cubicBezTo>
                  <a:cubicBezTo>
                    <a:pt x="13" y="99"/>
                    <a:pt x="13" y="100"/>
                    <a:pt x="12" y="100"/>
                  </a:cubicBezTo>
                  <a:cubicBezTo>
                    <a:pt x="11" y="100"/>
                    <a:pt x="11" y="101"/>
                    <a:pt x="10" y="101"/>
                  </a:cubicBezTo>
                  <a:cubicBezTo>
                    <a:pt x="9" y="102"/>
                    <a:pt x="9" y="102"/>
                    <a:pt x="8" y="103"/>
                  </a:cubicBezTo>
                  <a:cubicBezTo>
                    <a:pt x="8" y="104"/>
                    <a:pt x="7" y="105"/>
                    <a:pt x="7" y="106"/>
                  </a:cubicBezTo>
                  <a:cubicBezTo>
                    <a:pt x="7" y="106"/>
                    <a:pt x="6" y="107"/>
                    <a:pt x="6" y="108"/>
                  </a:cubicBezTo>
                  <a:cubicBezTo>
                    <a:pt x="6" y="108"/>
                    <a:pt x="6" y="108"/>
                    <a:pt x="6" y="108"/>
                  </a:cubicBezTo>
                  <a:cubicBezTo>
                    <a:pt x="6" y="108"/>
                    <a:pt x="6" y="109"/>
                    <a:pt x="6" y="109"/>
                  </a:cubicBezTo>
                  <a:cubicBezTo>
                    <a:pt x="6" y="109"/>
                    <a:pt x="6" y="109"/>
                    <a:pt x="6" y="109"/>
                  </a:cubicBezTo>
                  <a:cubicBezTo>
                    <a:pt x="6" y="109"/>
                    <a:pt x="6" y="109"/>
                    <a:pt x="6" y="109"/>
                  </a:cubicBezTo>
                  <a:cubicBezTo>
                    <a:pt x="6" y="109"/>
                    <a:pt x="6" y="109"/>
                    <a:pt x="7" y="109"/>
                  </a:cubicBezTo>
                  <a:cubicBezTo>
                    <a:pt x="7" y="110"/>
                    <a:pt x="7" y="110"/>
                    <a:pt x="7" y="110"/>
                  </a:cubicBezTo>
                  <a:cubicBezTo>
                    <a:pt x="7" y="110"/>
                    <a:pt x="7" y="110"/>
                    <a:pt x="7" y="110"/>
                  </a:cubicBezTo>
                  <a:cubicBezTo>
                    <a:pt x="7" y="111"/>
                    <a:pt x="7" y="111"/>
                    <a:pt x="7" y="111"/>
                  </a:cubicBezTo>
                  <a:cubicBezTo>
                    <a:pt x="7" y="111"/>
                    <a:pt x="7" y="111"/>
                    <a:pt x="7" y="111"/>
                  </a:cubicBezTo>
                  <a:cubicBezTo>
                    <a:pt x="7" y="111"/>
                    <a:pt x="7" y="111"/>
                    <a:pt x="7" y="111"/>
                  </a:cubicBezTo>
                  <a:cubicBezTo>
                    <a:pt x="7" y="111"/>
                    <a:pt x="7" y="111"/>
                    <a:pt x="7" y="111"/>
                  </a:cubicBezTo>
                  <a:cubicBezTo>
                    <a:pt x="7" y="111"/>
                    <a:pt x="7" y="111"/>
                    <a:pt x="7" y="111"/>
                  </a:cubicBezTo>
                  <a:cubicBezTo>
                    <a:pt x="7" y="111"/>
                    <a:pt x="7" y="111"/>
                    <a:pt x="7" y="111"/>
                  </a:cubicBezTo>
                  <a:cubicBezTo>
                    <a:pt x="8" y="111"/>
                    <a:pt x="8" y="111"/>
                    <a:pt x="8" y="111"/>
                  </a:cubicBezTo>
                  <a:cubicBezTo>
                    <a:pt x="8" y="111"/>
                    <a:pt x="8" y="111"/>
                    <a:pt x="8" y="111"/>
                  </a:cubicBezTo>
                  <a:cubicBezTo>
                    <a:pt x="8" y="111"/>
                    <a:pt x="8" y="111"/>
                    <a:pt x="8" y="112"/>
                  </a:cubicBezTo>
                  <a:cubicBezTo>
                    <a:pt x="9" y="112"/>
                    <a:pt x="9" y="112"/>
                    <a:pt x="9" y="112"/>
                  </a:cubicBezTo>
                  <a:cubicBezTo>
                    <a:pt x="9" y="112"/>
                    <a:pt x="10" y="112"/>
                    <a:pt x="10" y="112"/>
                  </a:cubicBezTo>
                  <a:cubicBezTo>
                    <a:pt x="10" y="112"/>
                    <a:pt x="10" y="112"/>
                    <a:pt x="10" y="112"/>
                  </a:cubicBezTo>
                  <a:cubicBezTo>
                    <a:pt x="11" y="112"/>
                    <a:pt x="12" y="112"/>
                    <a:pt x="14" y="111"/>
                  </a:cubicBezTo>
                  <a:cubicBezTo>
                    <a:pt x="15" y="111"/>
                    <a:pt x="16" y="111"/>
                    <a:pt x="18" y="111"/>
                  </a:cubicBezTo>
                  <a:cubicBezTo>
                    <a:pt x="19" y="111"/>
                    <a:pt x="20" y="111"/>
                    <a:pt x="21" y="111"/>
                  </a:cubicBezTo>
                  <a:cubicBezTo>
                    <a:pt x="22" y="111"/>
                    <a:pt x="23" y="110"/>
                    <a:pt x="23" y="110"/>
                  </a:cubicBezTo>
                  <a:cubicBezTo>
                    <a:pt x="23" y="110"/>
                    <a:pt x="24" y="110"/>
                    <a:pt x="24" y="110"/>
                  </a:cubicBezTo>
                  <a:cubicBezTo>
                    <a:pt x="24" y="109"/>
                    <a:pt x="25" y="109"/>
                    <a:pt x="25" y="109"/>
                  </a:cubicBezTo>
                  <a:cubicBezTo>
                    <a:pt x="25" y="109"/>
                    <a:pt x="26" y="109"/>
                    <a:pt x="26" y="109"/>
                  </a:cubicBezTo>
                  <a:cubicBezTo>
                    <a:pt x="26" y="109"/>
                    <a:pt x="27" y="109"/>
                    <a:pt x="27" y="109"/>
                  </a:cubicBezTo>
                  <a:cubicBezTo>
                    <a:pt x="27" y="109"/>
                    <a:pt x="27" y="109"/>
                    <a:pt x="28" y="109"/>
                  </a:cubicBezTo>
                  <a:cubicBezTo>
                    <a:pt x="28" y="109"/>
                    <a:pt x="28" y="109"/>
                    <a:pt x="28" y="109"/>
                  </a:cubicBezTo>
                  <a:cubicBezTo>
                    <a:pt x="28" y="109"/>
                    <a:pt x="28" y="109"/>
                    <a:pt x="29" y="109"/>
                  </a:cubicBezTo>
                  <a:cubicBezTo>
                    <a:pt x="29" y="109"/>
                    <a:pt x="29" y="109"/>
                    <a:pt x="29" y="109"/>
                  </a:cubicBezTo>
                  <a:cubicBezTo>
                    <a:pt x="29" y="109"/>
                    <a:pt x="30" y="110"/>
                    <a:pt x="30" y="110"/>
                  </a:cubicBezTo>
                  <a:cubicBezTo>
                    <a:pt x="31" y="110"/>
                    <a:pt x="31" y="110"/>
                    <a:pt x="32" y="110"/>
                  </a:cubicBezTo>
                  <a:cubicBezTo>
                    <a:pt x="33" y="110"/>
                    <a:pt x="33" y="110"/>
                    <a:pt x="34" y="110"/>
                  </a:cubicBezTo>
                  <a:cubicBezTo>
                    <a:pt x="35" y="110"/>
                    <a:pt x="35" y="110"/>
                    <a:pt x="36" y="110"/>
                  </a:cubicBezTo>
                  <a:cubicBezTo>
                    <a:pt x="37" y="110"/>
                    <a:pt x="37" y="110"/>
                    <a:pt x="38" y="110"/>
                  </a:cubicBezTo>
                  <a:cubicBezTo>
                    <a:pt x="38" y="110"/>
                    <a:pt x="39" y="110"/>
                    <a:pt x="40" y="110"/>
                  </a:cubicBezTo>
                  <a:cubicBezTo>
                    <a:pt x="40" y="110"/>
                    <a:pt x="41" y="110"/>
                    <a:pt x="41" y="110"/>
                  </a:cubicBezTo>
                  <a:cubicBezTo>
                    <a:pt x="42" y="110"/>
                    <a:pt x="43" y="109"/>
                    <a:pt x="43" y="109"/>
                  </a:cubicBezTo>
                  <a:cubicBezTo>
                    <a:pt x="43" y="109"/>
                    <a:pt x="44" y="109"/>
                    <a:pt x="44" y="109"/>
                  </a:cubicBezTo>
                  <a:cubicBezTo>
                    <a:pt x="44" y="109"/>
                    <a:pt x="44" y="109"/>
                    <a:pt x="45" y="109"/>
                  </a:cubicBezTo>
                  <a:cubicBezTo>
                    <a:pt x="45" y="108"/>
                    <a:pt x="45" y="108"/>
                    <a:pt x="45" y="108"/>
                  </a:cubicBezTo>
                  <a:cubicBezTo>
                    <a:pt x="46" y="108"/>
                    <a:pt x="46" y="108"/>
                    <a:pt x="46" y="108"/>
                  </a:cubicBezTo>
                  <a:cubicBezTo>
                    <a:pt x="47" y="108"/>
                    <a:pt x="47" y="108"/>
                    <a:pt x="47" y="109"/>
                  </a:cubicBezTo>
                  <a:cubicBezTo>
                    <a:pt x="48" y="109"/>
                    <a:pt x="48" y="109"/>
                    <a:pt x="48" y="109"/>
                  </a:cubicBezTo>
                  <a:cubicBezTo>
                    <a:pt x="49" y="109"/>
                    <a:pt x="49" y="110"/>
                    <a:pt x="49" y="110"/>
                  </a:cubicBezTo>
                  <a:cubicBezTo>
                    <a:pt x="49" y="110"/>
                    <a:pt x="49" y="110"/>
                    <a:pt x="49" y="111"/>
                  </a:cubicBezTo>
                  <a:cubicBezTo>
                    <a:pt x="49" y="111"/>
                    <a:pt x="49" y="112"/>
                    <a:pt x="49" y="112"/>
                  </a:cubicBezTo>
                  <a:cubicBezTo>
                    <a:pt x="50" y="112"/>
                    <a:pt x="50" y="113"/>
                    <a:pt x="50" y="113"/>
                  </a:cubicBezTo>
                  <a:cubicBezTo>
                    <a:pt x="50" y="113"/>
                    <a:pt x="51" y="113"/>
                    <a:pt x="51" y="114"/>
                  </a:cubicBezTo>
                  <a:cubicBezTo>
                    <a:pt x="51" y="114"/>
                    <a:pt x="52" y="114"/>
                    <a:pt x="52" y="115"/>
                  </a:cubicBezTo>
                  <a:cubicBezTo>
                    <a:pt x="52" y="115"/>
                    <a:pt x="52" y="115"/>
                    <a:pt x="52" y="115"/>
                  </a:cubicBezTo>
                  <a:cubicBezTo>
                    <a:pt x="52" y="115"/>
                    <a:pt x="52" y="115"/>
                    <a:pt x="53" y="115"/>
                  </a:cubicBezTo>
                  <a:cubicBezTo>
                    <a:pt x="53" y="115"/>
                    <a:pt x="53" y="115"/>
                    <a:pt x="53" y="115"/>
                  </a:cubicBezTo>
                  <a:cubicBezTo>
                    <a:pt x="53" y="115"/>
                    <a:pt x="53" y="116"/>
                    <a:pt x="53" y="116"/>
                  </a:cubicBezTo>
                  <a:cubicBezTo>
                    <a:pt x="53" y="116"/>
                    <a:pt x="54" y="116"/>
                    <a:pt x="54" y="116"/>
                  </a:cubicBezTo>
                  <a:cubicBezTo>
                    <a:pt x="54" y="117"/>
                    <a:pt x="54" y="117"/>
                    <a:pt x="54" y="117"/>
                  </a:cubicBezTo>
                  <a:cubicBezTo>
                    <a:pt x="54" y="117"/>
                    <a:pt x="54" y="117"/>
                    <a:pt x="54" y="118"/>
                  </a:cubicBezTo>
                  <a:cubicBezTo>
                    <a:pt x="54" y="118"/>
                    <a:pt x="54" y="118"/>
                    <a:pt x="54" y="118"/>
                  </a:cubicBezTo>
                  <a:cubicBezTo>
                    <a:pt x="54" y="119"/>
                    <a:pt x="54" y="119"/>
                    <a:pt x="54" y="119"/>
                  </a:cubicBezTo>
                  <a:cubicBezTo>
                    <a:pt x="54" y="119"/>
                    <a:pt x="54" y="120"/>
                    <a:pt x="54" y="120"/>
                  </a:cubicBezTo>
                  <a:cubicBezTo>
                    <a:pt x="54" y="120"/>
                    <a:pt x="55" y="120"/>
                    <a:pt x="55" y="121"/>
                  </a:cubicBezTo>
                  <a:cubicBezTo>
                    <a:pt x="55" y="121"/>
                    <a:pt x="55" y="121"/>
                    <a:pt x="55" y="121"/>
                  </a:cubicBezTo>
                  <a:cubicBezTo>
                    <a:pt x="55" y="122"/>
                    <a:pt x="55" y="122"/>
                    <a:pt x="56" y="122"/>
                  </a:cubicBezTo>
                  <a:cubicBezTo>
                    <a:pt x="56" y="122"/>
                    <a:pt x="56" y="123"/>
                    <a:pt x="57" y="123"/>
                  </a:cubicBezTo>
                  <a:cubicBezTo>
                    <a:pt x="57" y="123"/>
                    <a:pt x="57" y="123"/>
                    <a:pt x="58" y="123"/>
                  </a:cubicBezTo>
                  <a:cubicBezTo>
                    <a:pt x="58" y="123"/>
                    <a:pt x="59" y="123"/>
                    <a:pt x="59" y="123"/>
                  </a:cubicBezTo>
                  <a:cubicBezTo>
                    <a:pt x="59" y="124"/>
                    <a:pt x="60" y="124"/>
                    <a:pt x="60" y="124"/>
                  </a:cubicBezTo>
                  <a:cubicBezTo>
                    <a:pt x="60" y="124"/>
                    <a:pt x="60" y="124"/>
                    <a:pt x="61" y="124"/>
                  </a:cubicBezTo>
                  <a:cubicBezTo>
                    <a:pt x="61" y="124"/>
                    <a:pt x="61" y="124"/>
                    <a:pt x="62" y="124"/>
                  </a:cubicBezTo>
                  <a:cubicBezTo>
                    <a:pt x="62" y="124"/>
                    <a:pt x="62" y="125"/>
                    <a:pt x="63" y="125"/>
                  </a:cubicBezTo>
                  <a:cubicBezTo>
                    <a:pt x="63" y="125"/>
                    <a:pt x="63" y="125"/>
                    <a:pt x="63" y="125"/>
                  </a:cubicBezTo>
                  <a:cubicBezTo>
                    <a:pt x="63" y="125"/>
                    <a:pt x="63" y="125"/>
                    <a:pt x="63" y="125"/>
                  </a:cubicBezTo>
                  <a:cubicBezTo>
                    <a:pt x="63" y="125"/>
                    <a:pt x="63" y="125"/>
                    <a:pt x="64" y="125"/>
                  </a:cubicBezTo>
                  <a:cubicBezTo>
                    <a:pt x="64" y="125"/>
                    <a:pt x="64" y="125"/>
                    <a:pt x="64" y="125"/>
                  </a:cubicBezTo>
                  <a:cubicBezTo>
                    <a:pt x="64" y="126"/>
                    <a:pt x="64" y="126"/>
                    <a:pt x="64" y="126"/>
                  </a:cubicBezTo>
                  <a:cubicBezTo>
                    <a:pt x="65" y="125"/>
                    <a:pt x="65" y="125"/>
                    <a:pt x="65" y="125"/>
                  </a:cubicBezTo>
                  <a:cubicBezTo>
                    <a:pt x="65" y="125"/>
                    <a:pt x="65" y="124"/>
                    <a:pt x="65" y="124"/>
                  </a:cubicBezTo>
                  <a:cubicBezTo>
                    <a:pt x="66" y="124"/>
                    <a:pt x="66" y="124"/>
                    <a:pt x="66" y="124"/>
                  </a:cubicBezTo>
                  <a:cubicBezTo>
                    <a:pt x="66" y="124"/>
                    <a:pt x="66" y="123"/>
                    <a:pt x="66" y="123"/>
                  </a:cubicBezTo>
                  <a:cubicBezTo>
                    <a:pt x="66" y="123"/>
                    <a:pt x="66" y="123"/>
                    <a:pt x="66" y="123"/>
                  </a:cubicBezTo>
                  <a:cubicBezTo>
                    <a:pt x="67" y="122"/>
                    <a:pt x="67" y="122"/>
                    <a:pt x="67" y="121"/>
                  </a:cubicBezTo>
                  <a:cubicBezTo>
                    <a:pt x="67" y="121"/>
                    <a:pt x="68" y="121"/>
                    <a:pt x="68" y="120"/>
                  </a:cubicBezTo>
                  <a:cubicBezTo>
                    <a:pt x="68" y="120"/>
                    <a:pt x="69" y="120"/>
                    <a:pt x="69" y="120"/>
                  </a:cubicBezTo>
                  <a:cubicBezTo>
                    <a:pt x="70" y="120"/>
                    <a:pt x="70" y="119"/>
                    <a:pt x="71" y="119"/>
                  </a:cubicBezTo>
                  <a:cubicBezTo>
                    <a:pt x="71" y="119"/>
                    <a:pt x="71" y="119"/>
                    <a:pt x="71" y="119"/>
                  </a:cubicBezTo>
                  <a:cubicBezTo>
                    <a:pt x="71" y="119"/>
                    <a:pt x="71" y="119"/>
                    <a:pt x="71" y="120"/>
                  </a:cubicBezTo>
                  <a:cubicBezTo>
                    <a:pt x="72" y="120"/>
                    <a:pt x="72" y="120"/>
                    <a:pt x="72" y="120"/>
                  </a:cubicBezTo>
                  <a:cubicBezTo>
                    <a:pt x="72" y="120"/>
                    <a:pt x="72" y="120"/>
                    <a:pt x="72" y="120"/>
                  </a:cubicBezTo>
                  <a:cubicBezTo>
                    <a:pt x="72" y="120"/>
                    <a:pt x="73" y="120"/>
                    <a:pt x="73" y="120"/>
                  </a:cubicBezTo>
                  <a:cubicBezTo>
                    <a:pt x="73" y="120"/>
                    <a:pt x="73" y="120"/>
                    <a:pt x="74" y="120"/>
                  </a:cubicBezTo>
                  <a:cubicBezTo>
                    <a:pt x="74" y="120"/>
                    <a:pt x="74" y="120"/>
                    <a:pt x="74" y="120"/>
                  </a:cubicBezTo>
                  <a:cubicBezTo>
                    <a:pt x="75" y="120"/>
                    <a:pt x="75" y="120"/>
                    <a:pt x="75" y="120"/>
                  </a:cubicBezTo>
                  <a:cubicBezTo>
                    <a:pt x="75" y="120"/>
                    <a:pt x="76" y="120"/>
                    <a:pt x="76" y="120"/>
                  </a:cubicBezTo>
                  <a:cubicBezTo>
                    <a:pt x="76" y="120"/>
                    <a:pt x="76" y="120"/>
                    <a:pt x="77" y="120"/>
                  </a:cubicBezTo>
                  <a:cubicBezTo>
                    <a:pt x="77" y="120"/>
                    <a:pt x="77" y="120"/>
                    <a:pt x="77" y="120"/>
                  </a:cubicBezTo>
                  <a:cubicBezTo>
                    <a:pt x="77" y="120"/>
                    <a:pt x="77" y="119"/>
                    <a:pt x="78" y="119"/>
                  </a:cubicBezTo>
                  <a:cubicBezTo>
                    <a:pt x="78" y="119"/>
                    <a:pt x="78" y="119"/>
                    <a:pt x="78" y="119"/>
                  </a:cubicBezTo>
                  <a:cubicBezTo>
                    <a:pt x="78" y="119"/>
                    <a:pt x="78" y="119"/>
                    <a:pt x="78" y="119"/>
                  </a:cubicBezTo>
                  <a:cubicBezTo>
                    <a:pt x="78" y="119"/>
                    <a:pt x="79" y="119"/>
                    <a:pt x="79" y="119"/>
                  </a:cubicBezTo>
                  <a:cubicBezTo>
                    <a:pt x="79" y="119"/>
                    <a:pt x="79" y="119"/>
                    <a:pt x="79" y="119"/>
                  </a:cubicBezTo>
                  <a:cubicBezTo>
                    <a:pt x="79" y="119"/>
                    <a:pt x="79" y="119"/>
                    <a:pt x="79" y="119"/>
                  </a:cubicBezTo>
                  <a:cubicBezTo>
                    <a:pt x="79" y="119"/>
                    <a:pt x="80" y="119"/>
                    <a:pt x="80" y="119"/>
                  </a:cubicBezTo>
                  <a:cubicBezTo>
                    <a:pt x="80" y="119"/>
                    <a:pt x="80" y="119"/>
                    <a:pt x="80" y="119"/>
                  </a:cubicBezTo>
                  <a:cubicBezTo>
                    <a:pt x="80" y="119"/>
                    <a:pt x="80" y="119"/>
                    <a:pt x="80" y="119"/>
                  </a:cubicBezTo>
                  <a:cubicBezTo>
                    <a:pt x="80" y="119"/>
                    <a:pt x="81" y="119"/>
                    <a:pt x="81" y="119"/>
                  </a:cubicBezTo>
                  <a:cubicBezTo>
                    <a:pt x="81" y="119"/>
                    <a:pt x="81" y="120"/>
                    <a:pt x="82" y="120"/>
                  </a:cubicBezTo>
                  <a:cubicBezTo>
                    <a:pt x="82" y="120"/>
                    <a:pt x="82" y="120"/>
                    <a:pt x="82" y="120"/>
                  </a:cubicBezTo>
                  <a:cubicBezTo>
                    <a:pt x="82" y="120"/>
                    <a:pt x="83" y="120"/>
                    <a:pt x="83" y="120"/>
                  </a:cubicBezTo>
                  <a:cubicBezTo>
                    <a:pt x="83" y="120"/>
                    <a:pt x="84" y="120"/>
                    <a:pt x="84" y="119"/>
                  </a:cubicBezTo>
                  <a:cubicBezTo>
                    <a:pt x="84" y="119"/>
                    <a:pt x="85" y="119"/>
                    <a:pt x="85" y="119"/>
                  </a:cubicBezTo>
                  <a:cubicBezTo>
                    <a:pt x="86" y="119"/>
                    <a:pt x="86" y="119"/>
                    <a:pt x="86" y="118"/>
                  </a:cubicBezTo>
                  <a:cubicBezTo>
                    <a:pt x="86" y="118"/>
                    <a:pt x="87" y="118"/>
                    <a:pt x="87" y="117"/>
                  </a:cubicBezTo>
                  <a:cubicBezTo>
                    <a:pt x="87" y="117"/>
                    <a:pt x="87" y="117"/>
                    <a:pt x="87" y="117"/>
                  </a:cubicBezTo>
                  <a:cubicBezTo>
                    <a:pt x="87" y="117"/>
                    <a:pt x="87" y="117"/>
                    <a:pt x="87" y="117"/>
                  </a:cubicBezTo>
                  <a:cubicBezTo>
                    <a:pt x="87" y="117"/>
                    <a:pt x="87" y="116"/>
                    <a:pt x="87" y="116"/>
                  </a:cubicBezTo>
                  <a:cubicBezTo>
                    <a:pt x="87" y="116"/>
                    <a:pt x="87" y="116"/>
                    <a:pt x="87" y="116"/>
                  </a:cubicBezTo>
                  <a:cubicBezTo>
                    <a:pt x="87" y="115"/>
                    <a:pt x="87" y="115"/>
                    <a:pt x="87" y="114"/>
                  </a:cubicBezTo>
                  <a:cubicBezTo>
                    <a:pt x="87" y="113"/>
                    <a:pt x="86" y="113"/>
                    <a:pt x="86" y="112"/>
                  </a:cubicBezTo>
                  <a:cubicBezTo>
                    <a:pt x="86" y="112"/>
                    <a:pt x="85" y="111"/>
                    <a:pt x="85" y="111"/>
                  </a:cubicBezTo>
                  <a:cubicBezTo>
                    <a:pt x="85" y="110"/>
                    <a:pt x="84" y="110"/>
                    <a:pt x="84" y="109"/>
                  </a:cubicBezTo>
                  <a:cubicBezTo>
                    <a:pt x="83" y="109"/>
                    <a:pt x="83" y="108"/>
                    <a:pt x="83" y="108"/>
                  </a:cubicBezTo>
                  <a:cubicBezTo>
                    <a:pt x="82" y="107"/>
                    <a:pt x="82" y="107"/>
                    <a:pt x="81" y="106"/>
                  </a:cubicBezTo>
                  <a:cubicBezTo>
                    <a:pt x="81" y="105"/>
                    <a:pt x="81" y="105"/>
                    <a:pt x="80" y="104"/>
                  </a:cubicBezTo>
                  <a:cubicBezTo>
                    <a:pt x="80" y="103"/>
                    <a:pt x="80" y="102"/>
                    <a:pt x="80" y="102"/>
                  </a:cubicBezTo>
                  <a:cubicBezTo>
                    <a:pt x="80" y="102"/>
                    <a:pt x="80" y="102"/>
                    <a:pt x="80" y="101"/>
                  </a:cubicBezTo>
                  <a:cubicBezTo>
                    <a:pt x="80" y="101"/>
                    <a:pt x="80" y="101"/>
                    <a:pt x="80" y="101"/>
                  </a:cubicBezTo>
                  <a:cubicBezTo>
                    <a:pt x="80" y="101"/>
                    <a:pt x="80" y="101"/>
                    <a:pt x="80" y="101"/>
                  </a:cubicBezTo>
                  <a:cubicBezTo>
                    <a:pt x="80" y="101"/>
                    <a:pt x="80" y="101"/>
                    <a:pt x="80" y="101"/>
                  </a:cubicBezTo>
                  <a:cubicBezTo>
                    <a:pt x="80" y="101"/>
                    <a:pt x="80" y="101"/>
                    <a:pt x="80" y="101"/>
                  </a:cubicBezTo>
                  <a:cubicBezTo>
                    <a:pt x="80" y="101"/>
                    <a:pt x="80" y="101"/>
                    <a:pt x="80" y="101"/>
                  </a:cubicBezTo>
                  <a:cubicBezTo>
                    <a:pt x="80" y="101"/>
                    <a:pt x="80" y="101"/>
                    <a:pt x="80" y="101"/>
                  </a:cubicBezTo>
                  <a:cubicBezTo>
                    <a:pt x="80" y="101"/>
                    <a:pt x="80" y="101"/>
                    <a:pt x="80" y="101"/>
                  </a:cubicBezTo>
                  <a:cubicBezTo>
                    <a:pt x="80" y="100"/>
                    <a:pt x="80" y="100"/>
                    <a:pt x="80" y="99"/>
                  </a:cubicBezTo>
                  <a:cubicBezTo>
                    <a:pt x="80" y="99"/>
                    <a:pt x="79" y="99"/>
                    <a:pt x="79" y="99"/>
                  </a:cubicBezTo>
                  <a:cubicBezTo>
                    <a:pt x="79" y="98"/>
                    <a:pt x="78" y="98"/>
                    <a:pt x="78" y="98"/>
                  </a:cubicBezTo>
                  <a:cubicBezTo>
                    <a:pt x="78" y="98"/>
                    <a:pt x="77" y="97"/>
                    <a:pt x="77" y="97"/>
                  </a:cubicBezTo>
                  <a:cubicBezTo>
                    <a:pt x="77" y="97"/>
                    <a:pt x="76" y="97"/>
                    <a:pt x="76" y="97"/>
                  </a:cubicBezTo>
                  <a:cubicBezTo>
                    <a:pt x="76" y="96"/>
                    <a:pt x="76" y="96"/>
                    <a:pt x="75" y="96"/>
                  </a:cubicBezTo>
                  <a:cubicBezTo>
                    <a:pt x="75" y="96"/>
                    <a:pt x="75" y="96"/>
                    <a:pt x="75" y="96"/>
                  </a:cubicBezTo>
                  <a:cubicBezTo>
                    <a:pt x="75" y="95"/>
                    <a:pt x="75" y="95"/>
                    <a:pt x="75" y="95"/>
                  </a:cubicBezTo>
                  <a:cubicBezTo>
                    <a:pt x="75" y="95"/>
                    <a:pt x="75" y="94"/>
                    <a:pt x="75" y="93"/>
                  </a:cubicBezTo>
                  <a:cubicBezTo>
                    <a:pt x="76" y="93"/>
                    <a:pt x="76" y="92"/>
                    <a:pt x="77" y="91"/>
                  </a:cubicBezTo>
                  <a:cubicBezTo>
                    <a:pt x="77" y="91"/>
                    <a:pt x="78" y="90"/>
                    <a:pt x="78" y="90"/>
                  </a:cubicBezTo>
                  <a:cubicBezTo>
                    <a:pt x="79" y="89"/>
                    <a:pt x="80" y="89"/>
                    <a:pt x="80" y="88"/>
                  </a:cubicBezTo>
                  <a:cubicBezTo>
                    <a:pt x="81" y="88"/>
                    <a:pt x="81" y="88"/>
                    <a:pt x="81" y="88"/>
                  </a:cubicBezTo>
                  <a:cubicBezTo>
                    <a:pt x="81" y="87"/>
                    <a:pt x="81" y="87"/>
                    <a:pt x="81" y="87"/>
                  </a:cubicBezTo>
                  <a:cubicBezTo>
                    <a:pt x="81" y="87"/>
                    <a:pt x="81" y="88"/>
                    <a:pt x="81" y="88"/>
                  </a:cubicBezTo>
                  <a:cubicBezTo>
                    <a:pt x="81" y="88"/>
                    <a:pt x="82" y="88"/>
                    <a:pt x="82" y="88"/>
                  </a:cubicBezTo>
                  <a:cubicBezTo>
                    <a:pt x="82" y="88"/>
                    <a:pt x="82" y="88"/>
                    <a:pt x="82" y="88"/>
                  </a:cubicBezTo>
                  <a:cubicBezTo>
                    <a:pt x="82" y="88"/>
                    <a:pt x="83" y="88"/>
                    <a:pt x="83" y="88"/>
                  </a:cubicBezTo>
                  <a:cubicBezTo>
                    <a:pt x="83" y="88"/>
                    <a:pt x="83" y="88"/>
                    <a:pt x="84" y="88"/>
                  </a:cubicBezTo>
                  <a:cubicBezTo>
                    <a:pt x="84" y="88"/>
                    <a:pt x="84" y="89"/>
                    <a:pt x="84" y="89"/>
                  </a:cubicBezTo>
                  <a:cubicBezTo>
                    <a:pt x="85" y="89"/>
                    <a:pt x="85" y="89"/>
                    <a:pt x="85" y="89"/>
                  </a:cubicBezTo>
                  <a:cubicBezTo>
                    <a:pt x="85" y="89"/>
                    <a:pt x="85" y="89"/>
                    <a:pt x="86" y="89"/>
                  </a:cubicBezTo>
                  <a:cubicBezTo>
                    <a:pt x="86" y="89"/>
                    <a:pt x="86" y="89"/>
                    <a:pt x="86" y="89"/>
                  </a:cubicBezTo>
                  <a:cubicBezTo>
                    <a:pt x="86" y="89"/>
                    <a:pt x="87" y="89"/>
                    <a:pt x="87" y="89"/>
                  </a:cubicBezTo>
                  <a:cubicBezTo>
                    <a:pt x="87" y="89"/>
                    <a:pt x="87" y="88"/>
                    <a:pt x="87" y="88"/>
                  </a:cubicBezTo>
                  <a:cubicBezTo>
                    <a:pt x="87" y="88"/>
                    <a:pt x="87" y="88"/>
                    <a:pt x="87" y="88"/>
                  </a:cubicBezTo>
                  <a:cubicBezTo>
                    <a:pt x="87" y="88"/>
                    <a:pt x="87" y="88"/>
                    <a:pt x="87" y="88"/>
                  </a:cubicBezTo>
                  <a:cubicBezTo>
                    <a:pt x="87" y="88"/>
                    <a:pt x="88" y="87"/>
                    <a:pt x="88" y="87"/>
                  </a:cubicBezTo>
                  <a:cubicBezTo>
                    <a:pt x="88" y="87"/>
                    <a:pt x="88" y="87"/>
                    <a:pt x="88" y="87"/>
                  </a:cubicBezTo>
                  <a:cubicBezTo>
                    <a:pt x="88" y="87"/>
                    <a:pt x="88" y="87"/>
                    <a:pt x="89" y="87"/>
                  </a:cubicBezTo>
                  <a:cubicBezTo>
                    <a:pt x="89" y="87"/>
                    <a:pt x="89" y="87"/>
                    <a:pt x="89" y="87"/>
                  </a:cubicBezTo>
                  <a:cubicBezTo>
                    <a:pt x="89" y="87"/>
                    <a:pt x="90" y="87"/>
                    <a:pt x="90" y="87"/>
                  </a:cubicBezTo>
                  <a:cubicBezTo>
                    <a:pt x="90" y="87"/>
                    <a:pt x="90" y="87"/>
                    <a:pt x="91" y="88"/>
                  </a:cubicBezTo>
                  <a:cubicBezTo>
                    <a:pt x="91" y="88"/>
                    <a:pt x="91" y="88"/>
                    <a:pt x="91" y="88"/>
                  </a:cubicBezTo>
                  <a:cubicBezTo>
                    <a:pt x="91" y="88"/>
                    <a:pt x="91" y="88"/>
                    <a:pt x="91" y="88"/>
                  </a:cubicBezTo>
                  <a:cubicBezTo>
                    <a:pt x="92" y="88"/>
                    <a:pt x="92" y="88"/>
                    <a:pt x="92" y="88"/>
                  </a:cubicBezTo>
                  <a:cubicBezTo>
                    <a:pt x="92" y="88"/>
                    <a:pt x="92" y="88"/>
                    <a:pt x="92" y="88"/>
                  </a:cubicBezTo>
                  <a:cubicBezTo>
                    <a:pt x="92" y="88"/>
                    <a:pt x="92" y="88"/>
                    <a:pt x="92" y="88"/>
                  </a:cubicBezTo>
                  <a:cubicBezTo>
                    <a:pt x="92" y="88"/>
                    <a:pt x="92" y="88"/>
                    <a:pt x="92" y="88"/>
                  </a:cubicBezTo>
                  <a:cubicBezTo>
                    <a:pt x="92" y="88"/>
                    <a:pt x="92" y="88"/>
                    <a:pt x="92" y="88"/>
                  </a:cubicBezTo>
                  <a:cubicBezTo>
                    <a:pt x="92" y="88"/>
                    <a:pt x="92" y="88"/>
                    <a:pt x="93" y="88"/>
                  </a:cubicBezTo>
                  <a:cubicBezTo>
                    <a:pt x="93" y="88"/>
                    <a:pt x="93" y="88"/>
                    <a:pt x="93" y="88"/>
                  </a:cubicBezTo>
                  <a:cubicBezTo>
                    <a:pt x="93" y="88"/>
                    <a:pt x="94" y="88"/>
                    <a:pt x="94" y="87"/>
                  </a:cubicBezTo>
                  <a:cubicBezTo>
                    <a:pt x="95" y="87"/>
                    <a:pt x="95" y="86"/>
                    <a:pt x="96" y="86"/>
                  </a:cubicBezTo>
                  <a:cubicBezTo>
                    <a:pt x="96" y="85"/>
                    <a:pt x="96" y="84"/>
                    <a:pt x="97" y="84"/>
                  </a:cubicBezTo>
                  <a:cubicBezTo>
                    <a:pt x="97" y="83"/>
                    <a:pt x="97" y="82"/>
                    <a:pt x="97" y="81"/>
                  </a:cubicBezTo>
                  <a:cubicBezTo>
                    <a:pt x="97" y="81"/>
                    <a:pt x="98" y="80"/>
                    <a:pt x="98" y="80"/>
                  </a:cubicBezTo>
                  <a:cubicBezTo>
                    <a:pt x="98" y="80"/>
                    <a:pt x="99" y="80"/>
                    <a:pt x="99" y="79"/>
                  </a:cubicBezTo>
                  <a:cubicBezTo>
                    <a:pt x="99" y="79"/>
                    <a:pt x="100" y="79"/>
                    <a:pt x="100" y="79"/>
                  </a:cubicBezTo>
                  <a:cubicBezTo>
                    <a:pt x="101" y="79"/>
                    <a:pt x="101" y="78"/>
                    <a:pt x="102" y="78"/>
                  </a:cubicBezTo>
                  <a:cubicBezTo>
                    <a:pt x="102" y="78"/>
                    <a:pt x="102" y="78"/>
                    <a:pt x="103" y="78"/>
                  </a:cubicBezTo>
                  <a:cubicBezTo>
                    <a:pt x="103" y="78"/>
                    <a:pt x="103" y="78"/>
                    <a:pt x="103" y="78"/>
                  </a:cubicBezTo>
                  <a:cubicBezTo>
                    <a:pt x="103" y="78"/>
                    <a:pt x="104" y="78"/>
                    <a:pt x="104" y="78"/>
                  </a:cubicBezTo>
                  <a:cubicBezTo>
                    <a:pt x="104" y="77"/>
                    <a:pt x="104" y="77"/>
                    <a:pt x="104" y="77"/>
                  </a:cubicBezTo>
                  <a:cubicBezTo>
                    <a:pt x="104" y="77"/>
                    <a:pt x="104" y="77"/>
                    <a:pt x="105" y="77"/>
                  </a:cubicBezTo>
                  <a:cubicBezTo>
                    <a:pt x="105" y="76"/>
                    <a:pt x="105" y="76"/>
                    <a:pt x="105" y="75"/>
                  </a:cubicBezTo>
                  <a:cubicBezTo>
                    <a:pt x="105" y="75"/>
                    <a:pt x="106" y="74"/>
                    <a:pt x="106" y="73"/>
                  </a:cubicBezTo>
                  <a:cubicBezTo>
                    <a:pt x="106" y="73"/>
                    <a:pt x="106" y="72"/>
                    <a:pt x="106" y="71"/>
                  </a:cubicBezTo>
                  <a:cubicBezTo>
                    <a:pt x="106" y="71"/>
                    <a:pt x="107" y="71"/>
                    <a:pt x="107" y="70"/>
                  </a:cubicBezTo>
                  <a:cubicBezTo>
                    <a:pt x="107" y="70"/>
                    <a:pt x="107" y="70"/>
                    <a:pt x="107" y="69"/>
                  </a:cubicBezTo>
                  <a:cubicBezTo>
                    <a:pt x="107" y="69"/>
                    <a:pt x="107" y="69"/>
                    <a:pt x="107" y="69"/>
                  </a:cubicBezTo>
                  <a:cubicBezTo>
                    <a:pt x="107" y="69"/>
                    <a:pt x="107" y="68"/>
                    <a:pt x="107" y="68"/>
                  </a:cubicBezTo>
                  <a:cubicBezTo>
                    <a:pt x="107" y="68"/>
                    <a:pt x="107" y="68"/>
                    <a:pt x="108" y="68"/>
                  </a:cubicBezTo>
                  <a:cubicBezTo>
                    <a:pt x="108" y="68"/>
                    <a:pt x="108" y="68"/>
                    <a:pt x="108" y="68"/>
                  </a:cubicBezTo>
                  <a:cubicBezTo>
                    <a:pt x="108" y="68"/>
                    <a:pt x="108" y="68"/>
                    <a:pt x="108" y="68"/>
                  </a:cubicBezTo>
                  <a:cubicBezTo>
                    <a:pt x="109" y="68"/>
                    <a:pt x="109" y="68"/>
                    <a:pt x="109" y="68"/>
                  </a:cubicBezTo>
                  <a:cubicBezTo>
                    <a:pt x="109" y="68"/>
                    <a:pt x="110" y="68"/>
                    <a:pt x="110" y="67"/>
                  </a:cubicBezTo>
                  <a:cubicBezTo>
                    <a:pt x="110" y="67"/>
                    <a:pt x="111" y="67"/>
                    <a:pt x="111" y="67"/>
                  </a:cubicBezTo>
                  <a:cubicBezTo>
                    <a:pt x="111" y="67"/>
                    <a:pt x="112" y="66"/>
                    <a:pt x="112" y="66"/>
                  </a:cubicBezTo>
                  <a:cubicBezTo>
                    <a:pt x="112" y="65"/>
                    <a:pt x="112" y="65"/>
                    <a:pt x="112" y="64"/>
                  </a:cubicBezTo>
                  <a:cubicBezTo>
                    <a:pt x="112" y="63"/>
                    <a:pt x="112" y="63"/>
                    <a:pt x="113" y="62"/>
                  </a:cubicBezTo>
                  <a:cubicBezTo>
                    <a:pt x="113" y="62"/>
                    <a:pt x="113" y="61"/>
                    <a:pt x="113" y="61"/>
                  </a:cubicBezTo>
                  <a:cubicBezTo>
                    <a:pt x="114" y="61"/>
                    <a:pt x="114" y="60"/>
                    <a:pt x="114" y="60"/>
                  </a:cubicBezTo>
                  <a:cubicBezTo>
                    <a:pt x="115" y="60"/>
                    <a:pt x="115" y="60"/>
                    <a:pt x="116" y="60"/>
                  </a:cubicBezTo>
                  <a:cubicBezTo>
                    <a:pt x="116" y="60"/>
                    <a:pt x="117" y="60"/>
                    <a:pt x="117" y="59"/>
                  </a:cubicBezTo>
                  <a:cubicBezTo>
                    <a:pt x="117" y="59"/>
                    <a:pt x="117" y="59"/>
                    <a:pt x="117" y="58"/>
                  </a:cubicBezTo>
                  <a:cubicBezTo>
                    <a:pt x="118" y="58"/>
                    <a:pt x="118" y="58"/>
                    <a:pt x="118" y="57"/>
                  </a:cubicBezTo>
                  <a:cubicBezTo>
                    <a:pt x="118" y="57"/>
                    <a:pt x="118" y="56"/>
                    <a:pt x="118" y="55"/>
                  </a:cubicBezTo>
                  <a:cubicBezTo>
                    <a:pt x="118" y="55"/>
                    <a:pt x="118" y="55"/>
                    <a:pt x="118" y="55"/>
                  </a:cubicBezTo>
                  <a:cubicBezTo>
                    <a:pt x="118" y="55"/>
                    <a:pt x="118" y="55"/>
                    <a:pt x="118" y="54"/>
                  </a:cubicBezTo>
                  <a:cubicBezTo>
                    <a:pt x="118" y="54"/>
                    <a:pt x="118" y="54"/>
                    <a:pt x="118" y="54"/>
                  </a:cubicBezTo>
                  <a:cubicBezTo>
                    <a:pt x="118" y="54"/>
                    <a:pt x="118" y="53"/>
                    <a:pt x="118" y="53"/>
                  </a:cubicBezTo>
                  <a:cubicBezTo>
                    <a:pt x="118" y="53"/>
                    <a:pt x="118" y="52"/>
                    <a:pt x="118" y="51"/>
                  </a:cubicBezTo>
                  <a:cubicBezTo>
                    <a:pt x="118" y="51"/>
                    <a:pt x="119" y="50"/>
                    <a:pt x="119" y="50"/>
                  </a:cubicBezTo>
                  <a:cubicBezTo>
                    <a:pt x="119" y="49"/>
                    <a:pt x="120" y="49"/>
                    <a:pt x="120" y="48"/>
                  </a:cubicBezTo>
                  <a:cubicBezTo>
                    <a:pt x="120" y="48"/>
                    <a:pt x="121" y="48"/>
                    <a:pt x="122" y="48"/>
                  </a:cubicBezTo>
                  <a:cubicBezTo>
                    <a:pt x="122" y="47"/>
                    <a:pt x="122" y="47"/>
                    <a:pt x="122" y="47"/>
                  </a:cubicBezTo>
                  <a:cubicBezTo>
                    <a:pt x="122" y="47"/>
                    <a:pt x="122" y="47"/>
                    <a:pt x="123" y="47"/>
                  </a:cubicBezTo>
                  <a:cubicBezTo>
                    <a:pt x="123" y="47"/>
                    <a:pt x="123" y="47"/>
                    <a:pt x="123" y="47"/>
                  </a:cubicBezTo>
                  <a:cubicBezTo>
                    <a:pt x="123" y="46"/>
                    <a:pt x="123" y="46"/>
                    <a:pt x="123" y="46"/>
                  </a:cubicBezTo>
                  <a:cubicBezTo>
                    <a:pt x="123" y="46"/>
                    <a:pt x="123" y="46"/>
                    <a:pt x="123" y="46"/>
                  </a:cubicBezTo>
                  <a:cubicBezTo>
                    <a:pt x="123" y="46"/>
                    <a:pt x="123" y="46"/>
                    <a:pt x="123" y="46"/>
                  </a:cubicBezTo>
                  <a:cubicBezTo>
                    <a:pt x="123" y="46"/>
                    <a:pt x="123" y="46"/>
                    <a:pt x="123" y="46"/>
                  </a:cubicBezTo>
                  <a:cubicBezTo>
                    <a:pt x="123" y="46"/>
                    <a:pt x="123" y="46"/>
                    <a:pt x="123" y="46"/>
                  </a:cubicBezTo>
                  <a:cubicBezTo>
                    <a:pt x="123" y="46"/>
                    <a:pt x="123" y="45"/>
                    <a:pt x="122" y="45"/>
                  </a:cubicBezTo>
                  <a:cubicBezTo>
                    <a:pt x="122" y="45"/>
                    <a:pt x="122" y="44"/>
                    <a:pt x="121" y="44"/>
                  </a:cubicBezTo>
                  <a:cubicBezTo>
                    <a:pt x="121" y="44"/>
                    <a:pt x="120" y="43"/>
                    <a:pt x="120" y="43"/>
                  </a:cubicBezTo>
                  <a:cubicBezTo>
                    <a:pt x="119" y="43"/>
                    <a:pt x="119" y="43"/>
                    <a:pt x="118" y="43"/>
                  </a:cubicBezTo>
                  <a:cubicBezTo>
                    <a:pt x="117" y="43"/>
                    <a:pt x="117" y="43"/>
                    <a:pt x="117" y="43"/>
                  </a:cubicBezTo>
                  <a:cubicBezTo>
                    <a:pt x="117" y="43"/>
                    <a:pt x="117" y="43"/>
                    <a:pt x="117" y="43"/>
                  </a:cubicBezTo>
                  <a:cubicBezTo>
                    <a:pt x="117" y="43"/>
                    <a:pt x="117" y="43"/>
                    <a:pt x="117" y="43"/>
                  </a:cubicBezTo>
                  <a:cubicBezTo>
                    <a:pt x="117" y="43"/>
                    <a:pt x="116" y="43"/>
                    <a:pt x="116" y="42"/>
                  </a:cubicBezTo>
                  <a:cubicBezTo>
                    <a:pt x="115" y="42"/>
                    <a:pt x="115" y="41"/>
                    <a:pt x="115" y="40"/>
                  </a:cubicBezTo>
                  <a:cubicBezTo>
                    <a:pt x="114" y="40"/>
                    <a:pt x="114" y="39"/>
                    <a:pt x="114" y="38"/>
                  </a:cubicBezTo>
                  <a:cubicBezTo>
                    <a:pt x="113" y="37"/>
                    <a:pt x="113" y="36"/>
                    <a:pt x="113" y="35"/>
                  </a:cubicBezTo>
                  <a:cubicBezTo>
                    <a:pt x="113" y="35"/>
                    <a:pt x="113" y="35"/>
                    <a:pt x="113" y="35"/>
                  </a:cubicBezTo>
                  <a:cubicBezTo>
                    <a:pt x="113" y="35"/>
                    <a:pt x="113" y="35"/>
                    <a:pt x="113" y="35"/>
                  </a:cubicBezTo>
                  <a:cubicBezTo>
                    <a:pt x="113" y="35"/>
                    <a:pt x="113" y="35"/>
                    <a:pt x="113" y="34"/>
                  </a:cubicBezTo>
                  <a:cubicBezTo>
                    <a:pt x="113" y="34"/>
                    <a:pt x="113" y="34"/>
                    <a:pt x="113" y="34"/>
                  </a:cubicBezTo>
                  <a:cubicBezTo>
                    <a:pt x="113" y="33"/>
                    <a:pt x="113" y="33"/>
                    <a:pt x="113" y="32"/>
                  </a:cubicBezTo>
                  <a:cubicBezTo>
                    <a:pt x="113" y="31"/>
                    <a:pt x="113" y="31"/>
                    <a:pt x="112" y="30"/>
                  </a:cubicBezTo>
                  <a:cubicBezTo>
                    <a:pt x="112" y="29"/>
                    <a:pt x="112" y="29"/>
                    <a:pt x="112" y="28"/>
                  </a:cubicBezTo>
                  <a:cubicBezTo>
                    <a:pt x="112" y="28"/>
                    <a:pt x="111" y="27"/>
                    <a:pt x="111" y="27"/>
                  </a:cubicBezTo>
                  <a:cubicBezTo>
                    <a:pt x="111" y="27"/>
                    <a:pt x="111" y="27"/>
                    <a:pt x="111" y="27"/>
                  </a:cubicBezTo>
                  <a:cubicBezTo>
                    <a:pt x="111" y="27"/>
                    <a:pt x="111" y="27"/>
                    <a:pt x="111" y="27"/>
                  </a:cubicBezTo>
                  <a:cubicBezTo>
                    <a:pt x="111" y="27"/>
                    <a:pt x="111" y="27"/>
                    <a:pt x="111" y="27"/>
                  </a:cubicBezTo>
                  <a:cubicBezTo>
                    <a:pt x="111" y="27"/>
                    <a:pt x="111" y="27"/>
                    <a:pt x="111" y="27"/>
                  </a:cubicBezTo>
                  <a:cubicBezTo>
                    <a:pt x="111" y="27"/>
                    <a:pt x="111" y="27"/>
                    <a:pt x="111" y="27"/>
                  </a:cubicBezTo>
                  <a:cubicBezTo>
                    <a:pt x="111" y="27"/>
                    <a:pt x="111" y="26"/>
                    <a:pt x="111" y="26"/>
                  </a:cubicBezTo>
                  <a:cubicBezTo>
                    <a:pt x="111" y="26"/>
                    <a:pt x="111" y="26"/>
                    <a:pt x="111" y="26"/>
                  </a:cubicBezTo>
                  <a:cubicBezTo>
                    <a:pt x="111" y="26"/>
                    <a:pt x="111" y="26"/>
                    <a:pt x="111" y="26"/>
                  </a:cubicBezTo>
                  <a:cubicBezTo>
                    <a:pt x="111" y="26"/>
                    <a:pt x="111" y="26"/>
                    <a:pt x="111" y="25"/>
                  </a:cubicBezTo>
                  <a:cubicBezTo>
                    <a:pt x="112" y="25"/>
                    <a:pt x="112" y="25"/>
                    <a:pt x="112" y="24"/>
                  </a:cubicBezTo>
                  <a:cubicBezTo>
                    <a:pt x="113" y="24"/>
                    <a:pt x="113" y="24"/>
                    <a:pt x="113" y="24"/>
                  </a:cubicBezTo>
                  <a:cubicBezTo>
                    <a:pt x="114" y="24"/>
                    <a:pt x="115" y="24"/>
                    <a:pt x="115" y="24"/>
                  </a:cubicBezTo>
                  <a:cubicBezTo>
                    <a:pt x="115" y="24"/>
                    <a:pt x="116" y="24"/>
                    <a:pt x="116" y="24"/>
                  </a:cubicBezTo>
                  <a:cubicBezTo>
                    <a:pt x="117" y="24"/>
                    <a:pt x="117" y="24"/>
                    <a:pt x="118" y="24"/>
                  </a:cubicBezTo>
                  <a:cubicBezTo>
                    <a:pt x="118" y="24"/>
                    <a:pt x="119" y="24"/>
                    <a:pt x="119" y="24"/>
                  </a:cubicBezTo>
                  <a:cubicBezTo>
                    <a:pt x="120" y="25"/>
                    <a:pt x="120" y="25"/>
                    <a:pt x="121" y="25"/>
                  </a:cubicBezTo>
                  <a:cubicBezTo>
                    <a:pt x="121" y="25"/>
                    <a:pt x="122" y="25"/>
                    <a:pt x="122" y="25"/>
                  </a:cubicBezTo>
                  <a:cubicBezTo>
                    <a:pt x="123" y="26"/>
                    <a:pt x="123" y="26"/>
                    <a:pt x="124" y="26"/>
                  </a:cubicBezTo>
                  <a:cubicBezTo>
                    <a:pt x="124" y="26"/>
                    <a:pt x="124" y="26"/>
                    <a:pt x="125" y="26"/>
                  </a:cubicBezTo>
                  <a:cubicBezTo>
                    <a:pt x="125" y="26"/>
                    <a:pt x="126" y="26"/>
                    <a:pt x="126" y="26"/>
                  </a:cubicBezTo>
                  <a:cubicBezTo>
                    <a:pt x="126" y="26"/>
                    <a:pt x="127" y="26"/>
                    <a:pt x="127" y="26"/>
                  </a:cubicBezTo>
                  <a:cubicBezTo>
                    <a:pt x="127" y="26"/>
                    <a:pt x="127" y="26"/>
                    <a:pt x="127" y="26"/>
                  </a:cubicBezTo>
                  <a:cubicBezTo>
                    <a:pt x="127" y="26"/>
                    <a:pt x="128" y="26"/>
                    <a:pt x="128" y="26"/>
                  </a:cubicBezTo>
                  <a:cubicBezTo>
                    <a:pt x="128" y="26"/>
                    <a:pt x="128" y="26"/>
                    <a:pt x="128" y="26"/>
                  </a:cubicBezTo>
                  <a:cubicBezTo>
                    <a:pt x="128" y="25"/>
                    <a:pt x="129" y="25"/>
                    <a:pt x="129" y="25"/>
                  </a:cubicBezTo>
                  <a:cubicBezTo>
                    <a:pt x="130" y="25"/>
                    <a:pt x="130" y="25"/>
                    <a:pt x="131" y="24"/>
                  </a:cubicBezTo>
                  <a:cubicBezTo>
                    <a:pt x="131" y="24"/>
                    <a:pt x="132" y="24"/>
                    <a:pt x="132" y="24"/>
                  </a:cubicBezTo>
                  <a:cubicBezTo>
                    <a:pt x="133" y="24"/>
                    <a:pt x="133" y="23"/>
                    <a:pt x="134" y="23"/>
                  </a:cubicBezTo>
                  <a:cubicBezTo>
                    <a:pt x="134" y="23"/>
                    <a:pt x="134" y="23"/>
                    <a:pt x="135" y="23"/>
                  </a:cubicBezTo>
                  <a:cubicBezTo>
                    <a:pt x="135" y="23"/>
                    <a:pt x="135" y="23"/>
                    <a:pt x="135" y="23"/>
                  </a:cubicBezTo>
                  <a:cubicBezTo>
                    <a:pt x="135" y="23"/>
                    <a:pt x="136" y="23"/>
                    <a:pt x="136" y="23"/>
                  </a:cubicBezTo>
                  <a:cubicBezTo>
                    <a:pt x="136" y="23"/>
                    <a:pt x="136" y="23"/>
                    <a:pt x="136" y="23"/>
                  </a:cubicBezTo>
                  <a:cubicBezTo>
                    <a:pt x="136" y="22"/>
                    <a:pt x="136" y="22"/>
                    <a:pt x="136" y="22"/>
                  </a:cubicBezTo>
                  <a:cubicBezTo>
                    <a:pt x="136" y="22"/>
                    <a:pt x="137" y="22"/>
                    <a:pt x="137" y="22"/>
                  </a:cubicBezTo>
                  <a:cubicBezTo>
                    <a:pt x="137" y="22"/>
                    <a:pt x="137" y="22"/>
                    <a:pt x="137" y="22"/>
                  </a:cubicBezTo>
                  <a:cubicBezTo>
                    <a:pt x="137" y="22"/>
                    <a:pt x="137" y="22"/>
                    <a:pt x="137" y="22"/>
                  </a:cubicBezTo>
                  <a:cubicBezTo>
                    <a:pt x="137" y="22"/>
                    <a:pt x="137" y="22"/>
                    <a:pt x="137" y="22"/>
                  </a:cubicBezTo>
                  <a:cubicBezTo>
                    <a:pt x="137" y="22"/>
                    <a:pt x="137" y="22"/>
                    <a:pt x="137" y="22"/>
                  </a:cubicBezTo>
                  <a:cubicBezTo>
                    <a:pt x="137" y="22"/>
                    <a:pt x="137" y="22"/>
                    <a:pt x="137" y="21"/>
                  </a:cubicBezTo>
                  <a:cubicBezTo>
                    <a:pt x="137" y="21"/>
                    <a:pt x="137" y="21"/>
                    <a:pt x="137" y="21"/>
                  </a:cubicBezTo>
                  <a:cubicBezTo>
                    <a:pt x="137" y="21"/>
                    <a:pt x="137" y="21"/>
                    <a:pt x="137" y="21"/>
                  </a:cubicBezTo>
                  <a:cubicBezTo>
                    <a:pt x="137" y="21"/>
                    <a:pt x="137" y="21"/>
                    <a:pt x="137" y="21"/>
                  </a:cubicBezTo>
                  <a:cubicBezTo>
                    <a:pt x="137" y="21"/>
                    <a:pt x="137" y="21"/>
                    <a:pt x="137" y="21"/>
                  </a:cubicBezTo>
                  <a:cubicBezTo>
                    <a:pt x="137" y="21"/>
                    <a:pt x="137" y="21"/>
                    <a:pt x="137" y="21"/>
                  </a:cubicBezTo>
                  <a:cubicBezTo>
                    <a:pt x="137" y="21"/>
                    <a:pt x="138" y="21"/>
                    <a:pt x="138" y="21"/>
                  </a:cubicBezTo>
                  <a:cubicBezTo>
                    <a:pt x="138" y="20"/>
                    <a:pt x="138" y="20"/>
                    <a:pt x="138" y="20"/>
                  </a:cubicBezTo>
                  <a:cubicBezTo>
                    <a:pt x="138" y="20"/>
                    <a:pt x="138" y="19"/>
                    <a:pt x="139" y="19"/>
                  </a:cubicBezTo>
                  <a:cubicBezTo>
                    <a:pt x="139" y="19"/>
                    <a:pt x="139" y="18"/>
                    <a:pt x="139" y="18"/>
                  </a:cubicBezTo>
                  <a:cubicBezTo>
                    <a:pt x="139" y="18"/>
                    <a:pt x="139" y="18"/>
                    <a:pt x="139" y="18"/>
                  </a:cubicBezTo>
                  <a:cubicBezTo>
                    <a:pt x="139" y="18"/>
                    <a:pt x="139" y="18"/>
                    <a:pt x="139" y="18"/>
                  </a:cubicBezTo>
                  <a:cubicBezTo>
                    <a:pt x="139" y="18"/>
                    <a:pt x="139" y="17"/>
                    <a:pt x="139" y="17"/>
                  </a:cubicBezTo>
                  <a:cubicBezTo>
                    <a:pt x="139" y="17"/>
                    <a:pt x="139" y="17"/>
                    <a:pt x="139" y="17"/>
                  </a:cubicBezTo>
                  <a:cubicBezTo>
                    <a:pt x="139" y="17"/>
                    <a:pt x="139" y="17"/>
                    <a:pt x="139" y="17"/>
                  </a:cubicBezTo>
                  <a:cubicBezTo>
                    <a:pt x="139" y="17"/>
                    <a:pt x="139" y="17"/>
                    <a:pt x="139" y="17"/>
                  </a:cubicBezTo>
                  <a:cubicBezTo>
                    <a:pt x="139" y="17"/>
                    <a:pt x="139" y="17"/>
                    <a:pt x="139" y="17"/>
                  </a:cubicBezTo>
                  <a:cubicBezTo>
                    <a:pt x="139" y="17"/>
                    <a:pt x="139" y="17"/>
                    <a:pt x="139" y="17"/>
                  </a:cubicBezTo>
                  <a:cubicBezTo>
                    <a:pt x="139" y="16"/>
                    <a:pt x="139" y="16"/>
                    <a:pt x="139" y="16"/>
                  </a:cubicBezTo>
                  <a:cubicBezTo>
                    <a:pt x="138" y="16"/>
                    <a:pt x="138" y="16"/>
                    <a:pt x="138" y="16"/>
                  </a:cubicBezTo>
                  <a:cubicBezTo>
                    <a:pt x="138" y="16"/>
                    <a:pt x="138" y="16"/>
                    <a:pt x="138" y="16"/>
                  </a:cubicBezTo>
                  <a:cubicBezTo>
                    <a:pt x="137" y="16"/>
                    <a:pt x="137" y="15"/>
                    <a:pt x="137" y="15"/>
                  </a:cubicBezTo>
                  <a:cubicBezTo>
                    <a:pt x="137" y="15"/>
                    <a:pt x="136" y="15"/>
                    <a:pt x="136" y="15"/>
                  </a:cubicBezTo>
                  <a:cubicBezTo>
                    <a:pt x="136" y="15"/>
                    <a:pt x="135" y="14"/>
                    <a:pt x="135" y="14"/>
                  </a:cubicBezTo>
                  <a:cubicBezTo>
                    <a:pt x="134" y="14"/>
                    <a:pt x="134" y="14"/>
                    <a:pt x="134" y="14"/>
                  </a:cubicBezTo>
                  <a:cubicBezTo>
                    <a:pt x="133" y="13"/>
                    <a:pt x="133" y="13"/>
                    <a:pt x="132" y="13"/>
                  </a:cubicBezTo>
                  <a:cubicBezTo>
                    <a:pt x="132" y="13"/>
                    <a:pt x="131" y="12"/>
                    <a:pt x="130" y="12"/>
                  </a:cubicBezTo>
                  <a:cubicBezTo>
                    <a:pt x="130" y="11"/>
                    <a:pt x="129" y="10"/>
                    <a:pt x="129" y="10"/>
                  </a:cubicBezTo>
                  <a:cubicBezTo>
                    <a:pt x="129" y="9"/>
                    <a:pt x="129" y="9"/>
                    <a:pt x="128" y="8"/>
                  </a:cubicBezTo>
                  <a:cubicBezTo>
                    <a:pt x="128" y="8"/>
                    <a:pt x="128" y="7"/>
                    <a:pt x="128" y="7"/>
                  </a:cubicBezTo>
                  <a:cubicBezTo>
                    <a:pt x="128" y="7"/>
                    <a:pt x="128" y="7"/>
                    <a:pt x="128" y="7"/>
                  </a:cubicBezTo>
                  <a:cubicBezTo>
                    <a:pt x="128" y="6"/>
                    <a:pt x="128" y="6"/>
                    <a:pt x="127" y="6"/>
                  </a:cubicBezTo>
                  <a:cubicBezTo>
                    <a:pt x="127" y="5"/>
                    <a:pt x="126" y="5"/>
                    <a:pt x="126" y="5"/>
                  </a:cubicBezTo>
                  <a:cubicBezTo>
                    <a:pt x="125" y="4"/>
                    <a:pt x="125" y="4"/>
                    <a:pt x="124" y="3"/>
                  </a:cubicBezTo>
                  <a:cubicBezTo>
                    <a:pt x="124" y="3"/>
                    <a:pt x="124" y="3"/>
                    <a:pt x="124" y="3"/>
                  </a:cubicBezTo>
                  <a:cubicBezTo>
                    <a:pt x="123" y="3"/>
                    <a:pt x="123" y="3"/>
                    <a:pt x="123" y="3"/>
                  </a:cubicBezTo>
                  <a:cubicBezTo>
                    <a:pt x="123" y="3"/>
                    <a:pt x="123" y="3"/>
                    <a:pt x="123" y="3"/>
                  </a:cubicBezTo>
                  <a:cubicBezTo>
                    <a:pt x="123" y="3"/>
                    <a:pt x="123" y="3"/>
                    <a:pt x="123" y="3"/>
                  </a:cubicBezTo>
                  <a:cubicBezTo>
                    <a:pt x="123" y="3"/>
                    <a:pt x="123" y="3"/>
                    <a:pt x="123" y="3"/>
                  </a:cubicBezTo>
                  <a:cubicBezTo>
                    <a:pt x="123" y="3"/>
                    <a:pt x="123" y="3"/>
                    <a:pt x="123" y="3"/>
                  </a:cubicBezTo>
                  <a:cubicBezTo>
                    <a:pt x="123" y="3"/>
                    <a:pt x="123" y="3"/>
                    <a:pt x="123" y="3"/>
                  </a:cubicBezTo>
                  <a:cubicBezTo>
                    <a:pt x="123" y="3"/>
                    <a:pt x="123" y="3"/>
                    <a:pt x="123" y="3"/>
                  </a:cubicBezTo>
                  <a:cubicBezTo>
                    <a:pt x="123" y="2"/>
                    <a:pt x="123" y="2"/>
                    <a:pt x="122" y="2"/>
                  </a:cubicBezTo>
                  <a:cubicBezTo>
                    <a:pt x="122" y="2"/>
                    <a:pt x="122" y="2"/>
                    <a:pt x="122" y="2"/>
                  </a:cubicBezTo>
                  <a:cubicBezTo>
                    <a:pt x="122" y="2"/>
                    <a:pt x="122" y="2"/>
                    <a:pt x="121" y="1"/>
                  </a:cubicBezTo>
                  <a:cubicBezTo>
                    <a:pt x="121" y="1"/>
                    <a:pt x="121" y="1"/>
                    <a:pt x="121" y="1"/>
                  </a:cubicBezTo>
                  <a:cubicBezTo>
                    <a:pt x="121" y="1"/>
                    <a:pt x="121" y="1"/>
                    <a:pt x="121" y="1"/>
                  </a:cubicBezTo>
                  <a:cubicBezTo>
                    <a:pt x="121" y="1"/>
                    <a:pt x="121" y="1"/>
                    <a:pt x="121" y="1"/>
                  </a:cubicBezTo>
                  <a:cubicBezTo>
                    <a:pt x="121" y="1"/>
                    <a:pt x="121" y="1"/>
                    <a:pt x="120" y="1"/>
                  </a:cubicBezTo>
                  <a:cubicBezTo>
                    <a:pt x="120" y="1"/>
                    <a:pt x="120" y="1"/>
                    <a:pt x="120" y="1"/>
                  </a:cubicBezTo>
                  <a:cubicBezTo>
                    <a:pt x="120" y="1"/>
                    <a:pt x="120" y="1"/>
                    <a:pt x="120" y="1"/>
                  </a:cubicBezTo>
                  <a:cubicBezTo>
                    <a:pt x="120" y="1"/>
                    <a:pt x="120" y="1"/>
                    <a:pt x="120" y="1"/>
                  </a:cubicBezTo>
                  <a:cubicBezTo>
                    <a:pt x="120" y="1"/>
                    <a:pt x="120" y="1"/>
                    <a:pt x="120" y="1"/>
                  </a:cubicBezTo>
                  <a:cubicBezTo>
                    <a:pt x="119" y="1"/>
                    <a:pt x="119" y="1"/>
                    <a:pt x="119" y="1"/>
                  </a:cubicBezTo>
                  <a:cubicBezTo>
                    <a:pt x="119" y="1"/>
                    <a:pt x="119" y="1"/>
                    <a:pt x="118" y="1"/>
                  </a:cubicBezTo>
                  <a:cubicBezTo>
                    <a:pt x="118" y="1"/>
                    <a:pt x="118" y="1"/>
                    <a:pt x="118" y="1"/>
                  </a:cubicBezTo>
                  <a:cubicBezTo>
                    <a:pt x="118" y="1"/>
                    <a:pt x="118" y="1"/>
                    <a:pt x="117" y="1"/>
                  </a:cubicBezTo>
                  <a:cubicBezTo>
                    <a:pt x="117" y="1"/>
                    <a:pt x="117" y="1"/>
                    <a:pt x="117" y="1"/>
                  </a:cubicBezTo>
                  <a:cubicBezTo>
                    <a:pt x="117" y="1"/>
                    <a:pt x="117" y="1"/>
                    <a:pt x="117" y="1"/>
                  </a:cubicBezTo>
                  <a:cubicBezTo>
                    <a:pt x="117" y="1"/>
                    <a:pt x="117" y="1"/>
                    <a:pt x="117" y="0"/>
                  </a:cubicBezTo>
                  <a:cubicBezTo>
                    <a:pt x="117" y="0"/>
                    <a:pt x="117" y="0"/>
                    <a:pt x="117" y="0"/>
                  </a:cubicBezTo>
                  <a:cubicBezTo>
                    <a:pt x="117" y="0"/>
                    <a:pt x="117" y="0"/>
                    <a:pt x="117" y="0"/>
                  </a:cubicBezTo>
                  <a:cubicBezTo>
                    <a:pt x="116" y="0"/>
                    <a:pt x="116" y="0"/>
                    <a:pt x="116" y="0"/>
                  </a:cubicBezTo>
                  <a:cubicBezTo>
                    <a:pt x="116" y="0"/>
                    <a:pt x="116" y="0"/>
                    <a:pt x="116" y="0"/>
                  </a:cubicBezTo>
                  <a:cubicBezTo>
                    <a:pt x="116" y="0"/>
                    <a:pt x="116" y="0"/>
                    <a:pt x="116" y="0"/>
                  </a:cubicBezTo>
                  <a:cubicBezTo>
                    <a:pt x="116" y="0"/>
                    <a:pt x="116" y="0"/>
                    <a:pt x="1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1" name="Freeform 350">
              <a:extLst>
                <a:ext uri="{FF2B5EF4-FFF2-40B4-BE49-F238E27FC236}">
                  <a16:creationId xmlns:a16="http://schemas.microsoft.com/office/drawing/2014/main" id="{A2230A94-4581-E84D-8DE7-7B8544D69148}"/>
                </a:ext>
              </a:extLst>
            </p:cNvPr>
            <p:cNvSpPr>
              <a:spLocks noEditPoints="1"/>
            </p:cNvSpPr>
            <p:nvPr/>
          </p:nvSpPr>
          <p:spPr bwMode="auto">
            <a:xfrm>
              <a:off x="7254875" y="1890713"/>
              <a:ext cx="661987" cy="231775"/>
            </a:xfrm>
            <a:custGeom>
              <a:avLst/>
              <a:gdLst>
                <a:gd name="T0" fmla="*/ 219 w 392"/>
                <a:gd name="T1" fmla="*/ 136 h 137"/>
                <a:gd name="T2" fmla="*/ 251 w 392"/>
                <a:gd name="T3" fmla="*/ 129 h 137"/>
                <a:gd name="T4" fmla="*/ 248 w 392"/>
                <a:gd name="T5" fmla="*/ 129 h 137"/>
                <a:gd name="T6" fmla="*/ 255 w 392"/>
                <a:gd name="T7" fmla="*/ 129 h 137"/>
                <a:gd name="T8" fmla="*/ 255 w 392"/>
                <a:gd name="T9" fmla="*/ 126 h 137"/>
                <a:gd name="T10" fmla="*/ 216 w 392"/>
                <a:gd name="T11" fmla="*/ 120 h 137"/>
                <a:gd name="T12" fmla="*/ 246 w 392"/>
                <a:gd name="T13" fmla="*/ 121 h 137"/>
                <a:gd name="T14" fmla="*/ 182 w 392"/>
                <a:gd name="T15" fmla="*/ 120 h 137"/>
                <a:gd name="T16" fmla="*/ 202 w 392"/>
                <a:gd name="T17" fmla="*/ 123 h 137"/>
                <a:gd name="T18" fmla="*/ 89 w 392"/>
                <a:gd name="T19" fmla="*/ 106 h 137"/>
                <a:gd name="T20" fmla="*/ 102 w 392"/>
                <a:gd name="T21" fmla="*/ 112 h 137"/>
                <a:gd name="T22" fmla="*/ 150 w 392"/>
                <a:gd name="T23" fmla="*/ 121 h 137"/>
                <a:gd name="T24" fmla="*/ 165 w 392"/>
                <a:gd name="T25" fmla="*/ 120 h 137"/>
                <a:gd name="T26" fmla="*/ 165 w 392"/>
                <a:gd name="T27" fmla="*/ 116 h 137"/>
                <a:gd name="T28" fmla="*/ 152 w 392"/>
                <a:gd name="T29" fmla="*/ 111 h 137"/>
                <a:gd name="T30" fmla="*/ 140 w 392"/>
                <a:gd name="T31" fmla="*/ 108 h 137"/>
                <a:gd name="T32" fmla="*/ 265 w 392"/>
                <a:gd name="T33" fmla="*/ 75 h 137"/>
                <a:gd name="T34" fmla="*/ 267 w 392"/>
                <a:gd name="T35" fmla="*/ 75 h 137"/>
                <a:gd name="T36" fmla="*/ 299 w 392"/>
                <a:gd name="T37" fmla="*/ 80 h 137"/>
                <a:gd name="T38" fmla="*/ 106 w 392"/>
                <a:gd name="T39" fmla="*/ 74 h 137"/>
                <a:gd name="T40" fmla="*/ 29 w 392"/>
                <a:gd name="T41" fmla="*/ 58 h 137"/>
                <a:gd name="T42" fmla="*/ 311 w 392"/>
                <a:gd name="T43" fmla="*/ 55 h 137"/>
                <a:gd name="T44" fmla="*/ 309 w 392"/>
                <a:gd name="T45" fmla="*/ 61 h 137"/>
                <a:gd name="T46" fmla="*/ 327 w 392"/>
                <a:gd name="T47" fmla="*/ 67 h 137"/>
                <a:gd name="T48" fmla="*/ 321 w 392"/>
                <a:gd name="T49" fmla="*/ 72 h 137"/>
                <a:gd name="T50" fmla="*/ 322 w 392"/>
                <a:gd name="T51" fmla="*/ 83 h 137"/>
                <a:gd name="T52" fmla="*/ 340 w 392"/>
                <a:gd name="T53" fmla="*/ 86 h 137"/>
                <a:gd name="T54" fmla="*/ 369 w 392"/>
                <a:gd name="T55" fmla="*/ 114 h 137"/>
                <a:gd name="T56" fmla="*/ 388 w 392"/>
                <a:gd name="T57" fmla="*/ 121 h 137"/>
                <a:gd name="T58" fmla="*/ 351 w 392"/>
                <a:gd name="T59" fmla="*/ 70 h 137"/>
                <a:gd name="T60" fmla="*/ 16 w 392"/>
                <a:gd name="T61" fmla="*/ 39 h 137"/>
                <a:gd name="T62" fmla="*/ 246 w 392"/>
                <a:gd name="T63" fmla="*/ 39 h 137"/>
                <a:gd name="T64" fmla="*/ 214 w 392"/>
                <a:gd name="T65" fmla="*/ 42 h 137"/>
                <a:gd name="T66" fmla="*/ 202 w 392"/>
                <a:gd name="T67" fmla="*/ 78 h 137"/>
                <a:gd name="T68" fmla="*/ 212 w 392"/>
                <a:gd name="T69" fmla="*/ 96 h 137"/>
                <a:gd name="T70" fmla="*/ 219 w 392"/>
                <a:gd name="T71" fmla="*/ 78 h 137"/>
                <a:gd name="T72" fmla="*/ 233 w 392"/>
                <a:gd name="T73" fmla="*/ 85 h 137"/>
                <a:gd name="T74" fmla="*/ 232 w 392"/>
                <a:gd name="T75" fmla="*/ 60 h 137"/>
                <a:gd name="T76" fmla="*/ 210 w 392"/>
                <a:gd name="T77" fmla="*/ 51 h 137"/>
                <a:gd name="T78" fmla="*/ 275 w 392"/>
                <a:gd name="T79" fmla="*/ 32 h 137"/>
                <a:gd name="T80" fmla="*/ 281 w 392"/>
                <a:gd name="T81" fmla="*/ 45 h 137"/>
                <a:gd name="T82" fmla="*/ 283 w 392"/>
                <a:gd name="T83" fmla="*/ 38 h 137"/>
                <a:gd name="T84" fmla="*/ 183 w 392"/>
                <a:gd name="T85" fmla="*/ 11 h 137"/>
                <a:gd name="T86" fmla="*/ 167 w 392"/>
                <a:gd name="T87" fmla="*/ 28 h 137"/>
                <a:gd name="T88" fmla="*/ 151 w 392"/>
                <a:gd name="T89" fmla="*/ 36 h 137"/>
                <a:gd name="T90" fmla="*/ 132 w 392"/>
                <a:gd name="T91" fmla="*/ 40 h 137"/>
                <a:gd name="T92" fmla="*/ 114 w 392"/>
                <a:gd name="T93" fmla="*/ 38 h 137"/>
                <a:gd name="T94" fmla="*/ 132 w 392"/>
                <a:gd name="T95" fmla="*/ 73 h 137"/>
                <a:gd name="T96" fmla="*/ 151 w 392"/>
                <a:gd name="T97" fmla="*/ 76 h 137"/>
                <a:gd name="T98" fmla="*/ 179 w 392"/>
                <a:gd name="T99" fmla="*/ 73 h 137"/>
                <a:gd name="T100" fmla="*/ 197 w 392"/>
                <a:gd name="T101" fmla="*/ 36 h 137"/>
                <a:gd name="T102" fmla="*/ 188 w 392"/>
                <a:gd name="T103" fmla="*/ 17 h 137"/>
                <a:gd name="T104" fmla="*/ 14 w 392"/>
                <a:gd name="T105" fmla="*/ 18 h 137"/>
                <a:gd name="T106" fmla="*/ 55 w 392"/>
                <a:gd name="T107" fmla="*/ 74 h 137"/>
                <a:gd name="T108" fmla="*/ 80 w 392"/>
                <a:gd name="T109" fmla="*/ 97 h 137"/>
                <a:gd name="T110" fmla="*/ 92 w 392"/>
                <a:gd name="T111" fmla="*/ 77 h 137"/>
                <a:gd name="T112" fmla="*/ 94 w 392"/>
                <a:gd name="T113" fmla="*/ 68 h 137"/>
                <a:gd name="T114" fmla="*/ 91 w 392"/>
                <a:gd name="T115" fmla="*/ 71 h 137"/>
                <a:gd name="T116" fmla="*/ 81 w 392"/>
                <a:gd name="T117" fmla="*/ 65 h 137"/>
                <a:gd name="T118" fmla="*/ 67 w 392"/>
                <a:gd name="T119" fmla="*/ 45 h 137"/>
                <a:gd name="T120" fmla="*/ 55 w 392"/>
                <a:gd name="T121" fmla="*/ 34 h 137"/>
                <a:gd name="T122" fmla="*/ 39 w 392"/>
                <a:gd name="T123" fmla="*/ 25 h 137"/>
                <a:gd name="T124" fmla="*/ 2 w 392"/>
                <a:gd name="T125"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137">
                  <a:moveTo>
                    <a:pt x="206" y="131"/>
                  </a:moveTo>
                  <a:cubicBezTo>
                    <a:pt x="205" y="131"/>
                    <a:pt x="205" y="131"/>
                    <a:pt x="205" y="131"/>
                  </a:cubicBezTo>
                  <a:cubicBezTo>
                    <a:pt x="205" y="131"/>
                    <a:pt x="204" y="131"/>
                    <a:pt x="204" y="131"/>
                  </a:cubicBezTo>
                  <a:cubicBezTo>
                    <a:pt x="204" y="131"/>
                    <a:pt x="204" y="131"/>
                    <a:pt x="204" y="131"/>
                  </a:cubicBezTo>
                  <a:cubicBezTo>
                    <a:pt x="204" y="131"/>
                    <a:pt x="204" y="131"/>
                    <a:pt x="204" y="131"/>
                  </a:cubicBezTo>
                  <a:cubicBezTo>
                    <a:pt x="204" y="131"/>
                    <a:pt x="204" y="131"/>
                    <a:pt x="205" y="132"/>
                  </a:cubicBezTo>
                  <a:cubicBezTo>
                    <a:pt x="205" y="132"/>
                    <a:pt x="205" y="132"/>
                    <a:pt x="206" y="132"/>
                  </a:cubicBezTo>
                  <a:cubicBezTo>
                    <a:pt x="206" y="132"/>
                    <a:pt x="206" y="132"/>
                    <a:pt x="207" y="133"/>
                  </a:cubicBezTo>
                  <a:cubicBezTo>
                    <a:pt x="207" y="133"/>
                    <a:pt x="208" y="133"/>
                    <a:pt x="208" y="133"/>
                  </a:cubicBezTo>
                  <a:cubicBezTo>
                    <a:pt x="208" y="133"/>
                    <a:pt x="209" y="133"/>
                    <a:pt x="209" y="133"/>
                  </a:cubicBezTo>
                  <a:cubicBezTo>
                    <a:pt x="209" y="133"/>
                    <a:pt x="210" y="133"/>
                    <a:pt x="210" y="134"/>
                  </a:cubicBezTo>
                  <a:cubicBezTo>
                    <a:pt x="210" y="134"/>
                    <a:pt x="211" y="134"/>
                    <a:pt x="211" y="134"/>
                  </a:cubicBezTo>
                  <a:cubicBezTo>
                    <a:pt x="211" y="134"/>
                    <a:pt x="211" y="134"/>
                    <a:pt x="212" y="134"/>
                  </a:cubicBezTo>
                  <a:cubicBezTo>
                    <a:pt x="212" y="135"/>
                    <a:pt x="212" y="135"/>
                    <a:pt x="213" y="135"/>
                  </a:cubicBezTo>
                  <a:cubicBezTo>
                    <a:pt x="213" y="135"/>
                    <a:pt x="214" y="136"/>
                    <a:pt x="214" y="136"/>
                  </a:cubicBezTo>
                  <a:cubicBezTo>
                    <a:pt x="215" y="136"/>
                    <a:pt x="215" y="137"/>
                    <a:pt x="216" y="137"/>
                  </a:cubicBezTo>
                  <a:cubicBezTo>
                    <a:pt x="216" y="137"/>
                    <a:pt x="217" y="137"/>
                    <a:pt x="217" y="137"/>
                  </a:cubicBezTo>
                  <a:cubicBezTo>
                    <a:pt x="217" y="137"/>
                    <a:pt x="217" y="137"/>
                    <a:pt x="217" y="137"/>
                  </a:cubicBezTo>
                  <a:cubicBezTo>
                    <a:pt x="217" y="137"/>
                    <a:pt x="218" y="137"/>
                    <a:pt x="218" y="137"/>
                  </a:cubicBezTo>
                  <a:cubicBezTo>
                    <a:pt x="218" y="137"/>
                    <a:pt x="218" y="137"/>
                    <a:pt x="218" y="137"/>
                  </a:cubicBezTo>
                  <a:cubicBezTo>
                    <a:pt x="218" y="137"/>
                    <a:pt x="218" y="137"/>
                    <a:pt x="218" y="137"/>
                  </a:cubicBezTo>
                  <a:cubicBezTo>
                    <a:pt x="218" y="137"/>
                    <a:pt x="218" y="137"/>
                    <a:pt x="218" y="137"/>
                  </a:cubicBezTo>
                  <a:cubicBezTo>
                    <a:pt x="218" y="137"/>
                    <a:pt x="219" y="136"/>
                    <a:pt x="219" y="136"/>
                  </a:cubicBezTo>
                  <a:cubicBezTo>
                    <a:pt x="219" y="136"/>
                    <a:pt x="219" y="136"/>
                    <a:pt x="219" y="136"/>
                  </a:cubicBezTo>
                  <a:cubicBezTo>
                    <a:pt x="219" y="136"/>
                    <a:pt x="219" y="136"/>
                    <a:pt x="219" y="136"/>
                  </a:cubicBezTo>
                  <a:cubicBezTo>
                    <a:pt x="219" y="136"/>
                    <a:pt x="219" y="135"/>
                    <a:pt x="219" y="135"/>
                  </a:cubicBezTo>
                  <a:cubicBezTo>
                    <a:pt x="219" y="135"/>
                    <a:pt x="218" y="134"/>
                    <a:pt x="217" y="134"/>
                  </a:cubicBezTo>
                  <a:cubicBezTo>
                    <a:pt x="216" y="133"/>
                    <a:pt x="215" y="132"/>
                    <a:pt x="214" y="132"/>
                  </a:cubicBezTo>
                  <a:cubicBezTo>
                    <a:pt x="213" y="132"/>
                    <a:pt x="211" y="131"/>
                    <a:pt x="210" y="131"/>
                  </a:cubicBezTo>
                  <a:cubicBezTo>
                    <a:pt x="208" y="131"/>
                    <a:pt x="207" y="131"/>
                    <a:pt x="206" y="131"/>
                  </a:cubicBezTo>
                  <a:moveTo>
                    <a:pt x="254" y="126"/>
                  </a:moveTo>
                  <a:cubicBezTo>
                    <a:pt x="254" y="126"/>
                    <a:pt x="254" y="126"/>
                    <a:pt x="254" y="126"/>
                  </a:cubicBezTo>
                  <a:cubicBezTo>
                    <a:pt x="254" y="126"/>
                    <a:pt x="254" y="126"/>
                    <a:pt x="253" y="127"/>
                  </a:cubicBezTo>
                  <a:cubicBezTo>
                    <a:pt x="253" y="127"/>
                    <a:pt x="253" y="127"/>
                    <a:pt x="253" y="127"/>
                  </a:cubicBezTo>
                  <a:cubicBezTo>
                    <a:pt x="253" y="127"/>
                    <a:pt x="252" y="127"/>
                    <a:pt x="252" y="127"/>
                  </a:cubicBezTo>
                  <a:cubicBezTo>
                    <a:pt x="252" y="127"/>
                    <a:pt x="252" y="127"/>
                    <a:pt x="252" y="127"/>
                  </a:cubicBezTo>
                  <a:cubicBezTo>
                    <a:pt x="252" y="127"/>
                    <a:pt x="252" y="127"/>
                    <a:pt x="252" y="127"/>
                  </a:cubicBezTo>
                  <a:cubicBezTo>
                    <a:pt x="252" y="127"/>
                    <a:pt x="252" y="127"/>
                    <a:pt x="252" y="127"/>
                  </a:cubicBezTo>
                  <a:cubicBezTo>
                    <a:pt x="252" y="127"/>
                    <a:pt x="252" y="127"/>
                    <a:pt x="252" y="127"/>
                  </a:cubicBezTo>
                  <a:cubicBezTo>
                    <a:pt x="252" y="128"/>
                    <a:pt x="252" y="128"/>
                    <a:pt x="252" y="128"/>
                  </a:cubicBezTo>
                  <a:cubicBezTo>
                    <a:pt x="252" y="128"/>
                    <a:pt x="252" y="128"/>
                    <a:pt x="252" y="128"/>
                  </a:cubicBezTo>
                  <a:cubicBezTo>
                    <a:pt x="252" y="129"/>
                    <a:pt x="251" y="129"/>
                    <a:pt x="251" y="129"/>
                  </a:cubicBezTo>
                  <a:cubicBezTo>
                    <a:pt x="251" y="129"/>
                    <a:pt x="251" y="129"/>
                    <a:pt x="251" y="129"/>
                  </a:cubicBezTo>
                  <a:cubicBezTo>
                    <a:pt x="251" y="129"/>
                    <a:pt x="251" y="129"/>
                    <a:pt x="251" y="129"/>
                  </a:cubicBezTo>
                  <a:cubicBezTo>
                    <a:pt x="251" y="129"/>
                    <a:pt x="251" y="129"/>
                    <a:pt x="251" y="129"/>
                  </a:cubicBezTo>
                  <a:cubicBezTo>
                    <a:pt x="251" y="129"/>
                    <a:pt x="251" y="129"/>
                    <a:pt x="251" y="129"/>
                  </a:cubicBezTo>
                  <a:cubicBezTo>
                    <a:pt x="251" y="129"/>
                    <a:pt x="251" y="129"/>
                    <a:pt x="251" y="129"/>
                  </a:cubicBezTo>
                  <a:cubicBezTo>
                    <a:pt x="251" y="129"/>
                    <a:pt x="251" y="129"/>
                    <a:pt x="251" y="129"/>
                  </a:cubicBezTo>
                  <a:cubicBezTo>
                    <a:pt x="251" y="130"/>
                    <a:pt x="251" y="130"/>
                    <a:pt x="251"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30"/>
                    <a:pt x="250" y="130"/>
                    <a:pt x="250" y="130"/>
                  </a:cubicBezTo>
                  <a:cubicBezTo>
                    <a:pt x="250" y="129"/>
                    <a:pt x="249" y="129"/>
                    <a:pt x="249" y="129"/>
                  </a:cubicBezTo>
                  <a:cubicBezTo>
                    <a:pt x="249" y="129"/>
                    <a:pt x="249" y="129"/>
                    <a:pt x="249" y="129"/>
                  </a:cubicBezTo>
                  <a:cubicBezTo>
                    <a:pt x="249" y="129"/>
                    <a:pt x="249" y="129"/>
                    <a:pt x="249" y="129"/>
                  </a:cubicBezTo>
                  <a:cubicBezTo>
                    <a:pt x="249" y="129"/>
                    <a:pt x="249" y="129"/>
                    <a:pt x="248" y="129"/>
                  </a:cubicBezTo>
                  <a:cubicBezTo>
                    <a:pt x="248" y="129"/>
                    <a:pt x="248" y="129"/>
                    <a:pt x="248" y="129"/>
                  </a:cubicBezTo>
                  <a:cubicBezTo>
                    <a:pt x="248" y="129"/>
                    <a:pt x="248" y="128"/>
                    <a:pt x="248" y="128"/>
                  </a:cubicBezTo>
                  <a:cubicBezTo>
                    <a:pt x="248" y="128"/>
                    <a:pt x="248" y="128"/>
                    <a:pt x="248" y="128"/>
                  </a:cubicBezTo>
                  <a:cubicBezTo>
                    <a:pt x="247" y="128"/>
                    <a:pt x="246" y="129"/>
                    <a:pt x="246" y="129"/>
                  </a:cubicBezTo>
                  <a:cubicBezTo>
                    <a:pt x="245" y="130"/>
                    <a:pt x="245" y="130"/>
                    <a:pt x="244" y="131"/>
                  </a:cubicBezTo>
                  <a:cubicBezTo>
                    <a:pt x="244" y="131"/>
                    <a:pt x="243" y="132"/>
                    <a:pt x="243" y="133"/>
                  </a:cubicBezTo>
                  <a:cubicBezTo>
                    <a:pt x="243" y="133"/>
                    <a:pt x="243" y="134"/>
                    <a:pt x="243" y="134"/>
                  </a:cubicBezTo>
                  <a:cubicBezTo>
                    <a:pt x="243" y="134"/>
                    <a:pt x="243" y="135"/>
                    <a:pt x="243" y="135"/>
                  </a:cubicBezTo>
                  <a:cubicBezTo>
                    <a:pt x="243" y="135"/>
                    <a:pt x="243" y="135"/>
                    <a:pt x="243" y="136"/>
                  </a:cubicBezTo>
                  <a:cubicBezTo>
                    <a:pt x="243" y="136"/>
                    <a:pt x="243" y="136"/>
                    <a:pt x="244" y="136"/>
                  </a:cubicBezTo>
                  <a:cubicBezTo>
                    <a:pt x="244" y="136"/>
                    <a:pt x="244" y="136"/>
                    <a:pt x="244" y="137"/>
                  </a:cubicBezTo>
                  <a:cubicBezTo>
                    <a:pt x="244" y="137"/>
                    <a:pt x="244" y="137"/>
                    <a:pt x="245" y="137"/>
                  </a:cubicBezTo>
                  <a:cubicBezTo>
                    <a:pt x="245" y="137"/>
                    <a:pt x="245" y="137"/>
                    <a:pt x="245" y="137"/>
                  </a:cubicBezTo>
                  <a:cubicBezTo>
                    <a:pt x="245" y="137"/>
                    <a:pt x="245" y="137"/>
                    <a:pt x="245" y="137"/>
                  </a:cubicBezTo>
                  <a:cubicBezTo>
                    <a:pt x="245" y="137"/>
                    <a:pt x="245" y="137"/>
                    <a:pt x="246" y="137"/>
                  </a:cubicBezTo>
                  <a:cubicBezTo>
                    <a:pt x="246" y="137"/>
                    <a:pt x="247" y="137"/>
                    <a:pt x="248" y="136"/>
                  </a:cubicBezTo>
                  <a:cubicBezTo>
                    <a:pt x="249" y="136"/>
                    <a:pt x="250" y="135"/>
                    <a:pt x="250" y="134"/>
                  </a:cubicBezTo>
                  <a:cubicBezTo>
                    <a:pt x="251" y="134"/>
                    <a:pt x="252" y="133"/>
                    <a:pt x="253" y="132"/>
                  </a:cubicBezTo>
                  <a:cubicBezTo>
                    <a:pt x="253" y="132"/>
                    <a:pt x="254" y="131"/>
                    <a:pt x="254" y="131"/>
                  </a:cubicBezTo>
                  <a:cubicBezTo>
                    <a:pt x="254" y="131"/>
                    <a:pt x="254" y="130"/>
                    <a:pt x="254" y="130"/>
                  </a:cubicBezTo>
                  <a:cubicBezTo>
                    <a:pt x="254" y="130"/>
                    <a:pt x="255" y="130"/>
                    <a:pt x="255" y="130"/>
                  </a:cubicBezTo>
                  <a:cubicBezTo>
                    <a:pt x="255" y="130"/>
                    <a:pt x="255" y="130"/>
                    <a:pt x="255" y="130"/>
                  </a:cubicBezTo>
                  <a:cubicBezTo>
                    <a:pt x="255" y="129"/>
                    <a:pt x="255" y="129"/>
                    <a:pt x="255" y="129"/>
                  </a:cubicBezTo>
                  <a:cubicBezTo>
                    <a:pt x="255" y="129"/>
                    <a:pt x="255" y="129"/>
                    <a:pt x="255" y="129"/>
                  </a:cubicBezTo>
                  <a:cubicBezTo>
                    <a:pt x="255" y="129"/>
                    <a:pt x="255" y="129"/>
                    <a:pt x="256" y="129"/>
                  </a:cubicBezTo>
                  <a:cubicBezTo>
                    <a:pt x="256" y="129"/>
                    <a:pt x="256" y="129"/>
                    <a:pt x="256" y="129"/>
                  </a:cubicBezTo>
                  <a:cubicBezTo>
                    <a:pt x="256" y="128"/>
                    <a:pt x="256" y="128"/>
                    <a:pt x="256" y="128"/>
                  </a:cubicBezTo>
                  <a:cubicBezTo>
                    <a:pt x="256" y="128"/>
                    <a:pt x="256" y="128"/>
                    <a:pt x="256" y="128"/>
                  </a:cubicBezTo>
                  <a:cubicBezTo>
                    <a:pt x="256" y="128"/>
                    <a:pt x="256" y="128"/>
                    <a:pt x="256" y="128"/>
                  </a:cubicBezTo>
                  <a:cubicBezTo>
                    <a:pt x="256" y="128"/>
                    <a:pt x="256" y="128"/>
                    <a:pt x="256" y="128"/>
                  </a:cubicBezTo>
                  <a:cubicBezTo>
                    <a:pt x="256" y="128"/>
                    <a:pt x="256" y="128"/>
                    <a:pt x="256" y="128"/>
                  </a:cubicBezTo>
                  <a:cubicBezTo>
                    <a:pt x="256" y="128"/>
                    <a:pt x="256" y="128"/>
                    <a:pt x="256" y="128"/>
                  </a:cubicBezTo>
                  <a:cubicBezTo>
                    <a:pt x="256" y="128"/>
                    <a:pt x="256" y="128"/>
                    <a:pt x="256" y="128"/>
                  </a:cubicBezTo>
                  <a:cubicBezTo>
                    <a:pt x="256" y="128"/>
                    <a:pt x="256" y="128"/>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5" y="127"/>
                    <a:pt x="255" y="127"/>
                  </a:cubicBezTo>
                  <a:cubicBezTo>
                    <a:pt x="255" y="127"/>
                    <a:pt x="255" y="127"/>
                    <a:pt x="255" y="127"/>
                  </a:cubicBezTo>
                  <a:cubicBezTo>
                    <a:pt x="255" y="127"/>
                    <a:pt x="255" y="127"/>
                    <a:pt x="255" y="126"/>
                  </a:cubicBezTo>
                  <a:cubicBezTo>
                    <a:pt x="255" y="126"/>
                    <a:pt x="255" y="126"/>
                    <a:pt x="255" y="126"/>
                  </a:cubicBezTo>
                  <a:cubicBezTo>
                    <a:pt x="255" y="126"/>
                    <a:pt x="255" y="126"/>
                    <a:pt x="255" y="126"/>
                  </a:cubicBezTo>
                  <a:cubicBezTo>
                    <a:pt x="255" y="126"/>
                    <a:pt x="255" y="126"/>
                    <a:pt x="255" y="126"/>
                  </a:cubicBezTo>
                  <a:cubicBezTo>
                    <a:pt x="255" y="126"/>
                    <a:pt x="255" y="126"/>
                    <a:pt x="255" y="126"/>
                  </a:cubicBezTo>
                  <a:cubicBezTo>
                    <a:pt x="254" y="126"/>
                    <a:pt x="254" y="126"/>
                    <a:pt x="254" y="126"/>
                  </a:cubicBezTo>
                  <a:moveTo>
                    <a:pt x="242" y="120"/>
                  </a:moveTo>
                  <a:cubicBezTo>
                    <a:pt x="242" y="120"/>
                    <a:pt x="241" y="120"/>
                    <a:pt x="240" y="120"/>
                  </a:cubicBezTo>
                  <a:cubicBezTo>
                    <a:pt x="240" y="120"/>
                    <a:pt x="239" y="120"/>
                    <a:pt x="239" y="120"/>
                  </a:cubicBezTo>
                  <a:cubicBezTo>
                    <a:pt x="238" y="120"/>
                    <a:pt x="238" y="120"/>
                    <a:pt x="237" y="120"/>
                  </a:cubicBezTo>
                  <a:cubicBezTo>
                    <a:pt x="237" y="120"/>
                    <a:pt x="236" y="121"/>
                    <a:pt x="236" y="121"/>
                  </a:cubicBezTo>
                  <a:cubicBezTo>
                    <a:pt x="235" y="121"/>
                    <a:pt x="235" y="121"/>
                    <a:pt x="234" y="121"/>
                  </a:cubicBezTo>
                  <a:cubicBezTo>
                    <a:pt x="234" y="121"/>
                    <a:pt x="233" y="121"/>
                    <a:pt x="233" y="122"/>
                  </a:cubicBezTo>
                  <a:cubicBezTo>
                    <a:pt x="232" y="122"/>
                    <a:pt x="232" y="122"/>
                    <a:pt x="231" y="122"/>
                  </a:cubicBezTo>
                  <a:cubicBezTo>
                    <a:pt x="231" y="122"/>
                    <a:pt x="230" y="122"/>
                    <a:pt x="230" y="122"/>
                  </a:cubicBezTo>
                  <a:cubicBezTo>
                    <a:pt x="229" y="122"/>
                    <a:pt x="229" y="122"/>
                    <a:pt x="229" y="122"/>
                  </a:cubicBezTo>
                  <a:cubicBezTo>
                    <a:pt x="228" y="122"/>
                    <a:pt x="228" y="122"/>
                    <a:pt x="228" y="122"/>
                  </a:cubicBezTo>
                  <a:cubicBezTo>
                    <a:pt x="227" y="122"/>
                    <a:pt x="227" y="122"/>
                    <a:pt x="227" y="121"/>
                  </a:cubicBezTo>
                  <a:cubicBezTo>
                    <a:pt x="226" y="121"/>
                    <a:pt x="226" y="121"/>
                    <a:pt x="226" y="121"/>
                  </a:cubicBezTo>
                  <a:cubicBezTo>
                    <a:pt x="225" y="121"/>
                    <a:pt x="225" y="121"/>
                    <a:pt x="224" y="121"/>
                  </a:cubicBezTo>
                  <a:cubicBezTo>
                    <a:pt x="224" y="121"/>
                    <a:pt x="223" y="121"/>
                    <a:pt x="223" y="120"/>
                  </a:cubicBezTo>
                  <a:cubicBezTo>
                    <a:pt x="222" y="120"/>
                    <a:pt x="222" y="120"/>
                    <a:pt x="221" y="120"/>
                  </a:cubicBezTo>
                  <a:cubicBezTo>
                    <a:pt x="221" y="120"/>
                    <a:pt x="220" y="120"/>
                    <a:pt x="219" y="120"/>
                  </a:cubicBezTo>
                  <a:cubicBezTo>
                    <a:pt x="218" y="120"/>
                    <a:pt x="217" y="120"/>
                    <a:pt x="216" y="120"/>
                  </a:cubicBezTo>
                  <a:cubicBezTo>
                    <a:pt x="215" y="120"/>
                    <a:pt x="214" y="121"/>
                    <a:pt x="214" y="121"/>
                  </a:cubicBezTo>
                  <a:cubicBezTo>
                    <a:pt x="213" y="121"/>
                    <a:pt x="212" y="121"/>
                    <a:pt x="212" y="122"/>
                  </a:cubicBezTo>
                  <a:cubicBezTo>
                    <a:pt x="211" y="122"/>
                    <a:pt x="211" y="122"/>
                    <a:pt x="211" y="122"/>
                  </a:cubicBezTo>
                  <a:cubicBezTo>
                    <a:pt x="211" y="123"/>
                    <a:pt x="211" y="123"/>
                    <a:pt x="211" y="123"/>
                  </a:cubicBezTo>
                  <a:cubicBezTo>
                    <a:pt x="211" y="123"/>
                    <a:pt x="211" y="124"/>
                    <a:pt x="212" y="124"/>
                  </a:cubicBezTo>
                  <a:cubicBezTo>
                    <a:pt x="213" y="124"/>
                    <a:pt x="214" y="124"/>
                    <a:pt x="215" y="124"/>
                  </a:cubicBezTo>
                  <a:cubicBezTo>
                    <a:pt x="217" y="125"/>
                    <a:pt x="218" y="125"/>
                    <a:pt x="220" y="125"/>
                  </a:cubicBezTo>
                  <a:cubicBezTo>
                    <a:pt x="221" y="125"/>
                    <a:pt x="223" y="125"/>
                    <a:pt x="224" y="125"/>
                  </a:cubicBezTo>
                  <a:cubicBezTo>
                    <a:pt x="224" y="125"/>
                    <a:pt x="224" y="125"/>
                    <a:pt x="224" y="125"/>
                  </a:cubicBezTo>
                  <a:cubicBezTo>
                    <a:pt x="224" y="125"/>
                    <a:pt x="224" y="125"/>
                    <a:pt x="224" y="125"/>
                  </a:cubicBezTo>
                  <a:cubicBezTo>
                    <a:pt x="224" y="125"/>
                    <a:pt x="224" y="125"/>
                    <a:pt x="224" y="125"/>
                  </a:cubicBezTo>
                  <a:cubicBezTo>
                    <a:pt x="225" y="125"/>
                    <a:pt x="225" y="125"/>
                    <a:pt x="225" y="125"/>
                  </a:cubicBezTo>
                  <a:cubicBezTo>
                    <a:pt x="226" y="125"/>
                    <a:pt x="226" y="125"/>
                    <a:pt x="227" y="125"/>
                  </a:cubicBezTo>
                  <a:cubicBezTo>
                    <a:pt x="228" y="125"/>
                    <a:pt x="229" y="124"/>
                    <a:pt x="230" y="124"/>
                  </a:cubicBezTo>
                  <a:cubicBezTo>
                    <a:pt x="231" y="124"/>
                    <a:pt x="232" y="124"/>
                    <a:pt x="232" y="124"/>
                  </a:cubicBezTo>
                  <a:cubicBezTo>
                    <a:pt x="233" y="123"/>
                    <a:pt x="234" y="123"/>
                    <a:pt x="235" y="123"/>
                  </a:cubicBezTo>
                  <a:cubicBezTo>
                    <a:pt x="235" y="123"/>
                    <a:pt x="236" y="122"/>
                    <a:pt x="236" y="122"/>
                  </a:cubicBezTo>
                  <a:cubicBezTo>
                    <a:pt x="237" y="122"/>
                    <a:pt x="238" y="122"/>
                    <a:pt x="238" y="122"/>
                  </a:cubicBezTo>
                  <a:cubicBezTo>
                    <a:pt x="239" y="122"/>
                    <a:pt x="239" y="121"/>
                    <a:pt x="240" y="121"/>
                  </a:cubicBezTo>
                  <a:cubicBezTo>
                    <a:pt x="240" y="121"/>
                    <a:pt x="241" y="121"/>
                    <a:pt x="241" y="121"/>
                  </a:cubicBezTo>
                  <a:cubicBezTo>
                    <a:pt x="242" y="121"/>
                    <a:pt x="243" y="121"/>
                    <a:pt x="243" y="121"/>
                  </a:cubicBezTo>
                  <a:cubicBezTo>
                    <a:pt x="244" y="121"/>
                    <a:pt x="244" y="121"/>
                    <a:pt x="245" y="121"/>
                  </a:cubicBezTo>
                  <a:cubicBezTo>
                    <a:pt x="245" y="121"/>
                    <a:pt x="245" y="121"/>
                    <a:pt x="246" y="121"/>
                  </a:cubicBezTo>
                  <a:cubicBezTo>
                    <a:pt x="246" y="120"/>
                    <a:pt x="246" y="120"/>
                    <a:pt x="247" y="120"/>
                  </a:cubicBezTo>
                  <a:cubicBezTo>
                    <a:pt x="246" y="120"/>
                    <a:pt x="246" y="120"/>
                    <a:pt x="246" y="120"/>
                  </a:cubicBezTo>
                  <a:cubicBezTo>
                    <a:pt x="246" y="120"/>
                    <a:pt x="246" y="120"/>
                    <a:pt x="246" y="120"/>
                  </a:cubicBezTo>
                  <a:cubicBezTo>
                    <a:pt x="245" y="120"/>
                    <a:pt x="245" y="120"/>
                    <a:pt x="245" y="120"/>
                  </a:cubicBezTo>
                  <a:cubicBezTo>
                    <a:pt x="245" y="120"/>
                    <a:pt x="244" y="120"/>
                    <a:pt x="244" y="120"/>
                  </a:cubicBezTo>
                  <a:cubicBezTo>
                    <a:pt x="244" y="120"/>
                    <a:pt x="244" y="120"/>
                    <a:pt x="243" y="120"/>
                  </a:cubicBezTo>
                  <a:cubicBezTo>
                    <a:pt x="243" y="120"/>
                    <a:pt x="243" y="120"/>
                    <a:pt x="243" y="120"/>
                  </a:cubicBezTo>
                  <a:cubicBezTo>
                    <a:pt x="243" y="120"/>
                    <a:pt x="243" y="120"/>
                    <a:pt x="243" y="120"/>
                  </a:cubicBezTo>
                  <a:cubicBezTo>
                    <a:pt x="242" y="120"/>
                    <a:pt x="242" y="120"/>
                    <a:pt x="242" y="120"/>
                  </a:cubicBezTo>
                  <a:moveTo>
                    <a:pt x="193" y="118"/>
                  </a:moveTo>
                  <a:cubicBezTo>
                    <a:pt x="193" y="118"/>
                    <a:pt x="192" y="118"/>
                    <a:pt x="192" y="118"/>
                  </a:cubicBezTo>
                  <a:cubicBezTo>
                    <a:pt x="192" y="118"/>
                    <a:pt x="192" y="119"/>
                    <a:pt x="192" y="119"/>
                  </a:cubicBezTo>
                  <a:cubicBezTo>
                    <a:pt x="191" y="119"/>
                    <a:pt x="191" y="119"/>
                    <a:pt x="191" y="119"/>
                  </a:cubicBezTo>
                  <a:cubicBezTo>
                    <a:pt x="191" y="119"/>
                    <a:pt x="191" y="119"/>
                    <a:pt x="191" y="119"/>
                  </a:cubicBezTo>
                  <a:cubicBezTo>
                    <a:pt x="191" y="119"/>
                    <a:pt x="191" y="120"/>
                    <a:pt x="190" y="120"/>
                  </a:cubicBezTo>
                  <a:cubicBezTo>
                    <a:pt x="190" y="120"/>
                    <a:pt x="190" y="120"/>
                    <a:pt x="189" y="121"/>
                  </a:cubicBezTo>
                  <a:cubicBezTo>
                    <a:pt x="189" y="121"/>
                    <a:pt x="189" y="121"/>
                    <a:pt x="188" y="121"/>
                  </a:cubicBezTo>
                  <a:cubicBezTo>
                    <a:pt x="188" y="121"/>
                    <a:pt x="187" y="121"/>
                    <a:pt x="187" y="121"/>
                  </a:cubicBezTo>
                  <a:cubicBezTo>
                    <a:pt x="186" y="121"/>
                    <a:pt x="186" y="121"/>
                    <a:pt x="185" y="121"/>
                  </a:cubicBezTo>
                  <a:cubicBezTo>
                    <a:pt x="185" y="121"/>
                    <a:pt x="185" y="121"/>
                    <a:pt x="184" y="121"/>
                  </a:cubicBezTo>
                  <a:cubicBezTo>
                    <a:pt x="184" y="121"/>
                    <a:pt x="184" y="121"/>
                    <a:pt x="183" y="121"/>
                  </a:cubicBezTo>
                  <a:cubicBezTo>
                    <a:pt x="183" y="120"/>
                    <a:pt x="183" y="120"/>
                    <a:pt x="183" y="120"/>
                  </a:cubicBezTo>
                  <a:cubicBezTo>
                    <a:pt x="182" y="120"/>
                    <a:pt x="182" y="120"/>
                    <a:pt x="182" y="120"/>
                  </a:cubicBezTo>
                  <a:cubicBezTo>
                    <a:pt x="181" y="120"/>
                    <a:pt x="181" y="120"/>
                    <a:pt x="181" y="120"/>
                  </a:cubicBezTo>
                  <a:cubicBezTo>
                    <a:pt x="181" y="120"/>
                    <a:pt x="180" y="120"/>
                    <a:pt x="180" y="120"/>
                  </a:cubicBezTo>
                  <a:cubicBezTo>
                    <a:pt x="180" y="120"/>
                    <a:pt x="180" y="121"/>
                    <a:pt x="180" y="121"/>
                  </a:cubicBezTo>
                  <a:cubicBezTo>
                    <a:pt x="180" y="121"/>
                    <a:pt x="179" y="121"/>
                    <a:pt x="179" y="122"/>
                  </a:cubicBezTo>
                  <a:cubicBezTo>
                    <a:pt x="179" y="122"/>
                    <a:pt x="179" y="122"/>
                    <a:pt x="179" y="122"/>
                  </a:cubicBezTo>
                  <a:cubicBezTo>
                    <a:pt x="179" y="122"/>
                    <a:pt x="179" y="123"/>
                    <a:pt x="179" y="123"/>
                  </a:cubicBezTo>
                  <a:cubicBezTo>
                    <a:pt x="179" y="123"/>
                    <a:pt x="179" y="123"/>
                    <a:pt x="179" y="123"/>
                  </a:cubicBezTo>
                  <a:cubicBezTo>
                    <a:pt x="179" y="124"/>
                    <a:pt x="179" y="124"/>
                    <a:pt x="179" y="124"/>
                  </a:cubicBezTo>
                  <a:cubicBezTo>
                    <a:pt x="179" y="124"/>
                    <a:pt x="180" y="124"/>
                    <a:pt x="180" y="125"/>
                  </a:cubicBezTo>
                  <a:cubicBezTo>
                    <a:pt x="181" y="125"/>
                    <a:pt x="181" y="125"/>
                    <a:pt x="182" y="126"/>
                  </a:cubicBezTo>
                  <a:cubicBezTo>
                    <a:pt x="182" y="126"/>
                    <a:pt x="183" y="126"/>
                    <a:pt x="184" y="126"/>
                  </a:cubicBezTo>
                  <a:cubicBezTo>
                    <a:pt x="185" y="127"/>
                    <a:pt x="186" y="127"/>
                    <a:pt x="187" y="127"/>
                  </a:cubicBezTo>
                  <a:cubicBezTo>
                    <a:pt x="187" y="127"/>
                    <a:pt x="187" y="127"/>
                    <a:pt x="188" y="127"/>
                  </a:cubicBezTo>
                  <a:cubicBezTo>
                    <a:pt x="188" y="127"/>
                    <a:pt x="189" y="127"/>
                    <a:pt x="189" y="127"/>
                  </a:cubicBezTo>
                  <a:cubicBezTo>
                    <a:pt x="189" y="126"/>
                    <a:pt x="190" y="126"/>
                    <a:pt x="190" y="126"/>
                  </a:cubicBezTo>
                  <a:cubicBezTo>
                    <a:pt x="190" y="126"/>
                    <a:pt x="191" y="126"/>
                    <a:pt x="191" y="126"/>
                  </a:cubicBezTo>
                  <a:cubicBezTo>
                    <a:pt x="192" y="125"/>
                    <a:pt x="193" y="125"/>
                    <a:pt x="193" y="125"/>
                  </a:cubicBezTo>
                  <a:cubicBezTo>
                    <a:pt x="194" y="125"/>
                    <a:pt x="195" y="125"/>
                    <a:pt x="195" y="124"/>
                  </a:cubicBezTo>
                  <a:cubicBezTo>
                    <a:pt x="196" y="124"/>
                    <a:pt x="197" y="124"/>
                    <a:pt x="197" y="124"/>
                  </a:cubicBezTo>
                  <a:cubicBezTo>
                    <a:pt x="198" y="124"/>
                    <a:pt x="198" y="124"/>
                    <a:pt x="199" y="124"/>
                  </a:cubicBezTo>
                  <a:cubicBezTo>
                    <a:pt x="199" y="124"/>
                    <a:pt x="200" y="124"/>
                    <a:pt x="200" y="124"/>
                  </a:cubicBezTo>
                  <a:cubicBezTo>
                    <a:pt x="201" y="124"/>
                    <a:pt x="201" y="124"/>
                    <a:pt x="201" y="124"/>
                  </a:cubicBezTo>
                  <a:cubicBezTo>
                    <a:pt x="202" y="124"/>
                    <a:pt x="202" y="124"/>
                    <a:pt x="202" y="123"/>
                  </a:cubicBezTo>
                  <a:cubicBezTo>
                    <a:pt x="203" y="123"/>
                    <a:pt x="203" y="123"/>
                    <a:pt x="203" y="123"/>
                  </a:cubicBezTo>
                  <a:cubicBezTo>
                    <a:pt x="203" y="122"/>
                    <a:pt x="203" y="122"/>
                    <a:pt x="203" y="122"/>
                  </a:cubicBezTo>
                  <a:cubicBezTo>
                    <a:pt x="203" y="122"/>
                    <a:pt x="203" y="122"/>
                    <a:pt x="203" y="122"/>
                  </a:cubicBezTo>
                  <a:cubicBezTo>
                    <a:pt x="203" y="122"/>
                    <a:pt x="203" y="122"/>
                    <a:pt x="203" y="122"/>
                  </a:cubicBezTo>
                  <a:cubicBezTo>
                    <a:pt x="203" y="122"/>
                    <a:pt x="203" y="122"/>
                    <a:pt x="203" y="122"/>
                  </a:cubicBezTo>
                  <a:cubicBezTo>
                    <a:pt x="202" y="121"/>
                    <a:pt x="202" y="121"/>
                    <a:pt x="201" y="120"/>
                  </a:cubicBezTo>
                  <a:cubicBezTo>
                    <a:pt x="200" y="120"/>
                    <a:pt x="200" y="120"/>
                    <a:pt x="199" y="119"/>
                  </a:cubicBezTo>
                  <a:cubicBezTo>
                    <a:pt x="198" y="119"/>
                    <a:pt x="197" y="119"/>
                    <a:pt x="196" y="119"/>
                  </a:cubicBezTo>
                  <a:cubicBezTo>
                    <a:pt x="195" y="118"/>
                    <a:pt x="194" y="118"/>
                    <a:pt x="193" y="118"/>
                  </a:cubicBezTo>
                  <a:moveTo>
                    <a:pt x="99" y="99"/>
                  </a:moveTo>
                  <a:cubicBezTo>
                    <a:pt x="99" y="99"/>
                    <a:pt x="98" y="99"/>
                    <a:pt x="98" y="99"/>
                  </a:cubicBezTo>
                  <a:cubicBezTo>
                    <a:pt x="97" y="99"/>
                    <a:pt x="96" y="99"/>
                    <a:pt x="96" y="100"/>
                  </a:cubicBezTo>
                  <a:cubicBezTo>
                    <a:pt x="95" y="100"/>
                    <a:pt x="95" y="100"/>
                    <a:pt x="94" y="100"/>
                  </a:cubicBezTo>
                  <a:cubicBezTo>
                    <a:pt x="94" y="100"/>
                    <a:pt x="94" y="101"/>
                    <a:pt x="93" y="101"/>
                  </a:cubicBezTo>
                  <a:cubicBezTo>
                    <a:pt x="93" y="102"/>
                    <a:pt x="93" y="102"/>
                    <a:pt x="92" y="103"/>
                  </a:cubicBezTo>
                  <a:cubicBezTo>
                    <a:pt x="92" y="103"/>
                    <a:pt x="92" y="103"/>
                    <a:pt x="91" y="104"/>
                  </a:cubicBezTo>
                  <a:cubicBezTo>
                    <a:pt x="91" y="104"/>
                    <a:pt x="91" y="104"/>
                    <a:pt x="90" y="104"/>
                  </a:cubicBezTo>
                  <a:cubicBezTo>
                    <a:pt x="90" y="104"/>
                    <a:pt x="90" y="104"/>
                    <a:pt x="90" y="104"/>
                  </a:cubicBezTo>
                  <a:cubicBezTo>
                    <a:pt x="89" y="104"/>
                    <a:pt x="89" y="104"/>
                    <a:pt x="89" y="104"/>
                  </a:cubicBezTo>
                  <a:cubicBezTo>
                    <a:pt x="89" y="104"/>
                    <a:pt x="89" y="104"/>
                    <a:pt x="89" y="104"/>
                  </a:cubicBezTo>
                  <a:cubicBezTo>
                    <a:pt x="89" y="104"/>
                    <a:pt x="89" y="104"/>
                    <a:pt x="89" y="105"/>
                  </a:cubicBezTo>
                  <a:cubicBezTo>
                    <a:pt x="89" y="105"/>
                    <a:pt x="89" y="105"/>
                    <a:pt x="89" y="105"/>
                  </a:cubicBezTo>
                  <a:cubicBezTo>
                    <a:pt x="89" y="105"/>
                    <a:pt x="89" y="106"/>
                    <a:pt x="89" y="106"/>
                  </a:cubicBezTo>
                  <a:cubicBezTo>
                    <a:pt x="90" y="106"/>
                    <a:pt x="90" y="106"/>
                    <a:pt x="90" y="107"/>
                  </a:cubicBezTo>
                  <a:cubicBezTo>
                    <a:pt x="90" y="107"/>
                    <a:pt x="90" y="107"/>
                    <a:pt x="90" y="107"/>
                  </a:cubicBezTo>
                  <a:cubicBezTo>
                    <a:pt x="90" y="107"/>
                    <a:pt x="90" y="107"/>
                    <a:pt x="91" y="107"/>
                  </a:cubicBezTo>
                  <a:cubicBezTo>
                    <a:pt x="91" y="107"/>
                    <a:pt x="91" y="107"/>
                    <a:pt x="91" y="107"/>
                  </a:cubicBezTo>
                  <a:cubicBezTo>
                    <a:pt x="91" y="107"/>
                    <a:pt x="92" y="107"/>
                    <a:pt x="92" y="107"/>
                  </a:cubicBezTo>
                  <a:cubicBezTo>
                    <a:pt x="92" y="107"/>
                    <a:pt x="92" y="107"/>
                    <a:pt x="92" y="107"/>
                  </a:cubicBezTo>
                  <a:cubicBezTo>
                    <a:pt x="92" y="107"/>
                    <a:pt x="93" y="107"/>
                    <a:pt x="93" y="107"/>
                  </a:cubicBezTo>
                  <a:cubicBezTo>
                    <a:pt x="93" y="107"/>
                    <a:pt x="93" y="107"/>
                    <a:pt x="93" y="107"/>
                  </a:cubicBezTo>
                  <a:cubicBezTo>
                    <a:pt x="93" y="107"/>
                    <a:pt x="94" y="107"/>
                    <a:pt x="94" y="107"/>
                  </a:cubicBezTo>
                  <a:cubicBezTo>
                    <a:pt x="94" y="107"/>
                    <a:pt x="94" y="107"/>
                    <a:pt x="94" y="107"/>
                  </a:cubicBezTo>
                  <a:cubicBezTo>
                    <a:pt x="94" y="107"/>
                    <a:pt x="95" y="107"/>
                    <a:pt x="95" y="107"/>
                  </a:cubicBezTo>
                  <a:cubicBezTo>
                    <a:pt x="95" y="107"/>
                    <a:pt x="95" y="107"/>
                    <a:pt x="95" y="107"/>
                  </a:cubicBezTo>
                  <a:cubicBezTo>
                    <a:pt x="96" y="107"/>
                    <a:pt x="96" y="107"/>
                    <a:pt x="96" y="107"/>
                  </a:cubicBezTo>
                  <a:cubicBezTo>
                    <a:pt x="96" y="107"/>
                    <a:pt x="97" y="107"/>
                    <a:pt x="97" y="108"/>
                  </a:cubicBezTo>
                  <a:cubicBezTo>
                    <a:pt x="97" y="108"/>
                    <a:pt x="97" y="108"/>
                    <a:pt x="97" y="108"/>
                  </a:cubicBezTo>
                  <a:cubicBezTo>
                    <a:pt x="97" y="109"/>
                    <a:pt x="97" y="109"/>
                    <a:pt x="98" y="109"/>
                  </a:cubicBezTo>
                  <a:cubicBezTo>
                    <a:pt x="98" y="109"/>
                    <a:pt x="98" y="110"/>
                    <a:pt x="98" y="110"/>
                  </a:cubicBezTo>
                  <a:cubicBezTo>
                    <a:pt x="98" y="110"/>
                    <a:pt x="98" y="110"/>
                    <a:pt x="98" y="111"/>
                  </a:cubicBezTo>
                  <a:cubicBezTo>
                    <a:pt x="99" y="111"/>
                    <a:pt x="99" y="111"/>
                    <a:pt x="99" y="111"/>
                  </a:cubicBezTo>
                  <a:cubicBezTo>
                    <a:pt x="99" y="111"/>
                    <a:pt x="100" y="112"/>
                    <a:pt x="100" y="112"/>
                  </a:cubicBezTo>
                  <a:cubicBezTo>
                    <a:pt x="100" y="112"/>
                    <a:pt x="100" y="112"/>
                    <a:pt x="101" y="112"/>
                  </a:cubicBezTo>
                  <a:cubicBezTo>
                    <a:pt x="101" y="112"/>
                    <a:pt x="101" y="112"/>
                    <a:pt x="101" y="112"/>
                  </a:cubicBezTo>
                  <a:cubicBezTo>
                    <a:pt x="102" y="112"/>
                    <a:pt x="102" y="112"/>
                    <a:pt x="102" y="112"/>
                  </a:cubicBezTo>
                  <a:cubicBezTo>
                    <a:pt x="102" y="112"/>
                    <a:pt x="103" y="112"/>
                    <a:pt x="103" y="112"/>
                  </a:cubicBezTo>
                  <a:cubicBezTo>
                    <a:pt x="104" y="112"/>
                    <a:pt x="105" y="113"/>
                    <a:pt x="105" y="113"/>
                  </a:cubicBezTo>
                  <a:cubicBezTo>
                    <a:pt x="106" y="113"/>
                    <a:pt x="107" y="113"/>
                    <a:pt x="108" y="113"/>
                  </a:cubicBezTo>
                  <a:cubicBezTo>
                    <a:pt x="109" y="113"/>
                    <a:pt x="110" y="113"/>
                    <a:pt x="110" y="114"/>
                  </a:cubicBezTo>
                  <a:cubicBezTo>
                    <a:pt x="111" y="114"/>
                    <a:pt x="112" y="114"/>
                    <a:pt x="112" y="114"/>
                  </a:cubicBezTo>
                  <a:cubicBezTo>
                    <a:pt x="113" y="114"/>
                    <a:pt x="113" y="114"/>
                    <a:pt x="114" y="114"/>
                  </a:cubicBezTo>
                  <a:cubicBezTo>
                    <a:pt x="114" y="114"/>
                    <a:pt x="114" y="114"/>
                    <a:pt x="114" y="114"/>
                  </a:cubicBezTo>
                  <a:cubicBezTo>
                    <a:pt x="114" y="113"/>
                    <a:pt x="114" y="113"/>
                    <a:pt x="114" y="113"/>
                  </a:cubicBezTo>
                  <a:cubicBezTo>
                    <a:pt x="115" y="113"/>
                    <a:pt x="115" y="113"/>
                    <a:pt x="115" y="113"/>
                  </a:cubicBezTo>
                  <a:cubicBezTo>
                    <a:pt x="115" y="113"/>
                    <a:pt x="115" y="113"/>
                    <a:pt x="115" y="113"/>
                  </a:cubicBezTo>
                  <a:cubicBezTo>
                    <a:pt x="115" y="113"/>
                    <a:pt x="115" y="112"/>
                    <a:pt x="116" y="112"/>
                  </a:cubicBezTo>
                  <a:cubicBezTo>
                    <a:pt x="116" y="112"/>
                    <a:pt x="116" y="112"/>
                    <a:pt x="116" y="112"/>
                  </a:cubicBezTo>
                  <a:cubicBezTo>
                    <a:pt x="117" y="112"/>
                    <a:pt x="117" y="112"/>
                    <a:pt x="118" y="112"/>
                  </a:cubicBezTo>
                  <a:cubicBezTo>
                    <a:pt x="118" y="112"/>
                    <a:pt x="120" y="112"/>
                    <a:pt x="121" y="112"/>
                  </a:cubicBezTo>
                  <a:cubicBezTo>
                    <a:pt x="122" y="113"/>
                    <a:pt x="123" y="113"/>
                    <a:pt x="124" y="113"/>
                  </a:cubicBezTo>
                  <a:cubicBezTo>
                    <a:pt x="126" y="114"/>
                    <a:pt x="127" y="114"/>
                    <a:pt x="128" y="115"/>
                  </a:cubicBezTo>
                  <a:cubicBezTo>
                    <a:pt x="129" y="116"/>
                    <a:pt x="131" y="116"/>
                    <a:pt x="132" y="117"/>
                  </a:cubicBezTo>
                  <a:cubicBezTo>
                    <a:pt x="133" y="118"/>
                    <a:pt x="134" y="119"/>
                    <a:pt x="136" y="119"/>
                  </a:cubicBezTo>
                  <a:cubicBezTo>
                    <a:pt x="137" y="120"/>
                    <a:pt x="139" y="120"/>
                    <a:pt x="140" y="120"/>
                  </a:cubicBezTo>
                  <a:cubicBezTo>
                    <a:pt x="142" y="120"/>
                    <a:pt x="143" y="121"/>
                    <a:pt x="145" y="121"/>
                  </a:cubicBezTo>
                  <a:cubicBezTo>
                    <a:pt x="146" y="121"/>
                    <a:pt x="147" y="121"/>
                    <a:pt x="147" y="121"/>
                  </a:cubicBezTo>
                  <a:cubicBezTo>
                    <a:pt x="148" y="121"/>
                    <a:pt x="148" y="121"/>
                    <a:pt x="149" y="121"/>
                  </a:cubicBezTo>
                  <a:cubicBezTo>
                    <a:pt x="149" y="121"/>
                    <a:pt x="150" y="121"/>
                    <a:pt x="150" y="121"/>
                  </a:cubicBezTo>
                  <a:cubicBezTo>
                    <a:pt x="151" y="121"/>
                    <a:pt x="151" y="121"/>
                    <a:pt x="151" y="121"/>
                  </a:cubicBezTo>
                  <a:cubicBezTo>
                    <a:pt x="152" y="121"/>
                    <a:pt x="152" y="121"/>
                    <a:pt x="152" y="120"/>
                  </a:cubicBezTo>
                  <a:cubicBezTo>
                    <a:pt x="152" y="120"/>
                    <a:pt x="153" y="120"/>
                    <a:pt x="153" y="120"/>
                  </a:cubicBezTo>
                  <a:cubicBezTo>
                    <a:pt x="153" y="120"/>
                    <a:pt x="153" y="120"/>
                    <a:pt x="153" y="120"/>
                  </a:cubicBezTo>
                  <a:cubicBezTo>
                    <a:pt x="153" y="120"/>
                    <a:pt x="153" y="120"/>
                    <a:pt x="153" y="120"/>
                  </a:cubicBezTo>
                  <a:cubicBezTo>
                    <a:pt x="153" y="120"/>
                    <a:pt x="154" y="120"/>
                    <a:pt x="154" y="120"/>
                  </a:cubicBezTo>
                  <a:cubicBezTo>
                    <a:pt x="154" y="120"/>
                    <a:pt x="155" y="120"/>
                    <a:pt x="155" y="120"/>
                  </a:cubicBezTo>
                  <a:cubicBezTo>
                    <a:pt x="155" y="120"/>
                    <a:pt x="156" y="121"/>
                    <a:pt x="156" y="121"/>
                  </a:cubicBezTo>
                  <a:cubicBezTo>
                    <a:pt x="157" y="121"/>
                    <a:pt x="157" y="121"/>
                    <a:pt x="157" y="121"/>
                  </a:cubicBezTo>
                  <a:cubicBezTo>
                    <a:pt x="158" y="121"/>
                    <a:pt x="158" y="121"/>
                    <a:pt x="159" y="121"/>
                  </a:cubicBezTo>
                  <a:cubicBezTo>
                    <a:pt x="159" y="121"/>
                    <a:pt x="159" y="121"/>
                    <a:pt x="160" y="121"/>
                  </a:cubicBezTo>
                  <a:cubicBezTo>
                    <a:pt x="160" y="122"/>
                    <a:pt x="160" y="122"/>
                    <a:pt x="160" y="122"/>
                  </a:cubicBezTo>
                  <a:cubicBezTo>
                    <a:pt x="161" y="122"/>
                    <a:pt x="161" y="122"/>
                    <a:pt x="161" y="122"/>
                  </a:cubicBezTo>
                  <a:cubicBezTo>
                    <a:pt x="161" y="122"/>
                    <a:pt x="162" y="122"/>
                    <a:pt x="162" y="122"/>
                  </a:cubicBezTo>
                  <a:cubicBezTo>
                    <a:pt x="162" y="122"/>
                    <a:pt x="162" y="122"/>
                    <a:pt x="162" y="122"/>
                  </a:cubicBezTo>
                  <a:cubicBezTo>
                    <a:pt x="163" y="122"/>
                    <a:pt x="163" y="122"/>
                    <a:pt x="163" y="122"/>
                  </a:cubicBezTo>
                  <a:cubicBezTo>
                    <a:pt x="163" y="122"/>
                    <a:pt x="163" y="122"/>
                    <a:pt x="163" y="121"/>
                  </a:cubicBezTo>
                  <a:cubicBezTo>
                    <a:pt x="163" y="121"/>
                    <a:pt x="163" y="121"/>
                    <a:pt x="163" y="121"/>
                  </a:cubicBezTo>
                  <a:cubicBezTo>
                    <a:pt x="163" y="121"/>
                    <a:pt x="164" y="121"/>
                    <a:pt x="164" y="121"/>
                  </a:cubicBezTo>
                  <a:cubicBezTo>
                    <a:pt x="164" y="121"/>
                    <a:pt x="164" y="121"/>
                    <a:pt x="164" y="121"/>
                  </a:cubicBezTo>
                  <a:cubicBezTo>
                    <a:pt x="164" y="120"/>
                    <a:pt x="164" y="120"/>
                    <a:pt x="164" y="120"/>
                  </a:cubicBezTo>
                  <a:cubicBezTo>
                    <a:pt x="164" y="120"/>
                    <a:pt x="165" y="120"/>
                    <a:pt x="165" y="120"/>
                  </a:cubicBezTo>
                  <a:cubicBezTo>
                    <a:pt x="165" y="120"/>
                    <a:pt x="165" y="120"/>
                    <a:pt x="165" y="120"/>
                  </a:cubicBezTo>
                  <a:cubicBezTo>
                    <a:pt x="165" y="120"/>
                    <a:pt x="166" y="121"/>
                    <a:pt x="166" y="121"/>
                  </a:cubicBezTo>
                  <a:cubicBezTo>
                    <a:pt x="166" y="121"/>
                    <a:pt x="166" y="121"/>
                    <a:pt x="166" y="121"/>
                  </a:cubicBezTo>
                  <a:cubicBezTo>
                    <a:pt x="167" y="121"/>
                    <a:pt x="167" y="121"/>
                    <a:pt x="167" y="121"/>
                  </a:cubicBezTo>
                  <a:cubicBezTo>
                    <a:pt x="167" y="121"/>
                    <a:pt x="168" y="121"/>
                    <a:pt x="168" y="122"/>
                  </a:cubicBezTo>
                  <a:cubicBezTo>
                    <a:pt x="168" y="122"/>
                    <a:pt x="168" y="122"/>
                    <a:pt x="169" y="122"/>
                  </a:cubicBezTo>
                  <a:cubicBezTo>
                    <a:pt x="169" y="122"/>
                    <a:pt x="169" y="122"/>
                    <a:pt x="170" y="122"/>
                  </a:cubicBezTo>
                  <a:cubicBezTo>
                    <a:pt x="170" y="122"/>
                    <a:pt x="170" y="122"/>
                    <a:pt x="171" y="122"/>
                  </a:cubicBezTo>
                  <a:cubicBezTo>
                    <a:pt x="171" y="122"/>
                    <a:pt x="171" y="122"/>
                    <a:pt x="171" y="122"/>
                  </a:cubicBezTo>
                  <a:cubicBezTo>
                    <a:pt x="172" y="122"/>
                    <a:pt x="172" y="122"/>
                    <a:pt x="172" y="122"/>
                  </a:cubicBezTo>
                  <a:cubicBezTo>
                    <a:pt x="172" y="122"/>
                    <a:pt x="173" y="122"/>
                    <a:pt x="173" y="122"/>
                  </a:cubicBezTo>
                  <a:cubicBezTo>
                    <a:pt x="173" y="122"/>
                    <a:pt x="173" y="121"/>
                    <a:pt x="174" y="121"/>
                  </a:cubicBezTo>
                  <a:cubicBezTo>
                    <a:pt x="174" y="121"/>
                    <a:pt x="174" y="121"/>
                    <a:pt x="174" y="121"/>
                  </a:cubicBezTo>
                  <a:cubicBezTo>
                    <a:pt x="174" y="121"/>
                    <a:pt x="174" y="121"/>
                    <a:pt x="174" y="120"/>
                  </a:cubicBezTo>
                  <a:cubicBezTo>
                    <a:pt x="174" y="120"/>
                    <a:pt x="174" y="120"/>
                    <a:pt x="174" y="120"/>
                  </a:cubicBezTo>
                  <a:cubicBezTo>
                    <a:pt x="174" y="120"/>
                    <a:pt x="174" y="120"/>
                    <a:pt x="174" y="120"/>
                  </a:cubicBezTo>
                  <a:cubicBezTo>
                    <a:pt x="174" y="120"/>
                    <a:pt x="174" y="120"/>
                    <a:pt x="174" y="120"/>
                  </a:cubicBezTo>
                  <a:cubicBezTo>
                    <a:pt x="174" y="120"/>
                    <a:pt x="173" y="120"/>
                    <a:pt x="173" y="120"/>
                  </a:cubicBezTo>
                  <a:cubicBezTo>
                    <a:pt x="173" y="119"/>
                    <a:pt x="172" y="119"/>
                    <a:pt x="172" y="119"/>
                  </a:cubicBezTo>
                  <a:cubicBezTo>
                    <a:pt x="171" y="119"/>
                    <a:pt x="171" y="119"/>
                    <a:pt x="170" y="119"/>
                  </a:cubicBezTo>
                  <a:cubicBezTo>
                    <a:pt x="170" y="119"/>
                    <a:pt x="169" y="119"/>
                    <a:pt x="168" y="119"/>
                  </a:cubicBezTo>
                  <a:cubicBezTo>
                    <a:pt x="168" y="119"/>
                    <a:pt x="167" y="118"/>
                    <a:pt x="167" y="118"/>
                  </a:cubicBezTo>
                  <a:cubicBezTo>
                    <a:pt x="166" y="118"/>
                    <a:pt x="166" y="118"/>
                    <a:pt x="165" y="118"/>
                  </a:cubicBezTo>
                  <a:cubicBezTo>
                    <a:pt x="165" y="117"/>
                    <a:pt x="165" y="117"/>
                    <a:pt x="165" y="116"/>
                  </a:cubicBezTo>
                  <a:cubicBezTo>
                    <a:pt x="165" y="116"/>
                    <a:pt x="165" y="116"/>
                    <a:pt x="164" y="116"/>
                  </a:cubicBezTo>
                  <a:cubicBezTo>
                    <a:pt x="164" y="116"/>
                    <a:pt x="164" y="116"/>
                    <a:pt x="164" y="116"/>
                  </a:cubicBezTo>
                  <a:cubicBezTo>
                    <a:pt x="163" y="116"/>
                    <a:pt x="163" y="115"/>
                    <a:pt x="162" y="115"/>
                  </a:cubicBezTo>
                  <a:cubicBezTo>
                    <a:pt x="162" y="115"/>
                    <a:pt x="161" y="115"/>
                    <a:pt x="161" y="115"/>
                  </a:cubicBezTo>
                  <a:cubicBezTo>
                    <a:pt x="161" y="115"/>
                    <a:pt x="160" y="115"/>
                    <a:pt x="160" y="115"/>
                  </a:cubicBezTo>
                  <a:cubicBezTo>
                    <a:pt x="160" y="115"/>
                    <a:pt x="160" y="115"/>
                    <a:pt x="160" y="115"/>
                  </a:cubicBezTo>
                  <a:cubicBezTo>
                    <a:pt x="159" y="115"/>
                    <a:pt x="159" y="115"/>
                    <a:pt x="159" y="115"/>
                  </a:cubicBezTo>
                  <a:cubicBezTo>
                    <a:pt x="159" y="115"/>
                    <a:pt x="159" y="115"/>
                    <a:pt x="159" y="115"/>
                  </a:cubicBezTo>
                  <a:cubicBezTo>
                    <a:pt x="158" y="115"/>
                    <a:pt x="158" y="115"/>
                    <a:pt x="158" y="115"/>
                  </a:cubicBezTo>
                  <a:cubicBezTo>
                    <a:pt x="158" y="115"/>
                    <a:pt x="158" y="115"/>
                    <a:pt x="157" y="115"/>
                  </a:cubicBezTo>
                  <a:cubicBezTo>
                    <a:pt x="157" y="115"/>
                    <a:pt x="157" y="115"/>
                    <a:pt x="157" y="115"/>
                  </a:cubicBezTo>
                  <a:cubicBezTo>
                    <a:pt x="157" y="115"/>
                    <a:pt x="156" y="115"/>
                    <a:pt x="156" y="115"/>
                  </a:cubicBezTo>
                  <a:cubicBezTo>
                    <a:pt x="156" y="115"/>
                    <a:pt x="155" y="115"/>
                    <a:pt x="155" y="115"/>
                  </a:cubicBezTo>
                  <a:cubicBezTo>
                    <a:pt x="154" y="115"/>
                    <a:pt x="154" y="115"/>
                    <a:pt x="153" y="115"/>
                  </a:cubicBezTo>
                  <a:cubicBezTo>
                    <a:pt x="153" y="115"/>
                    <a:pt x="152" y="115"/>
                    <a:pt x="152" y="115"/>
                  </a:cubicBezTo>
                  <a:cubicBezTo>
                    <a:pt x="151" y="115"/>
                    <a:pt x="151" y="115"/>
                    <a:pt x="150" y="115"/>
                  </a:cubicBezTo>
                  <a:cubicBezTo>
                    <a:pt x="150" y="115"/>
                    <a:pt x="150" y="114"/>
                    <a:pt x="150" y="114"/>
                  </a:cubicBezTo>
                  <a:cubicBezTo>
                    <a:pt x="149" y="114"/>
                    <a:pt x="149" y="114"/>
                    <a:pt x="149" y="114"/>
                  </a:cubicBezTo>
                  <a:cubicBezTo>
                    <a:pt x="149" y="114"/>
                    <a:pt x="149" y="114"/>
                    <a:pt x="149" y="114"/>
                  </a:cubicBezTo>
                  <a:cubicBezTo>
                    <a:pt x="149" y="113"/>
                    <a:pt x="148" y="113"/>
                    <a:pt x="148" y="113"/>
                  </a:cubicBezTo>
                  <a:cubicBezTo>
                    <a:pt x="148" y="113"/>
                    <a:pt x="149" y="112"/>
                    <a:pt x="149" y="112"/>
                  </a:cubicBezTo>
                  <a:cubicBezTo>
                    <a:pt x="149" y="112"/>
                    <a:pt x="149" y="112"/>
                    <a:pt x="150" y="111"/>
                  </a:cubicBezTo>
                  <a:cubicBezTo>
                    <a:pt x="150" y="111"/>
                    <a:pt x="151" y="111"/>
                    <a:pt x="152" y="111"/>
                  </a:cubicBezTo>
                  <a:cubicBezTo>
                    <a:pt x="152" y="110"/>
                    <a:pt x="153" y="110"/>
                    <a:pt x="154" y="110"/>
                  </a:cubicBezTo>
                  <a:cubicBezTo>
                    <a:pt x="154" y="110"/>
                    <a:pt x="155" y="109"/>
                    <a:pt x="155" y="109"/>
                  </a:cubicBezTo>
                  <a:cubicBezTo>
                    <a:pt x="156" y="109"/>
                    <a:pt x="156" y="109"/>
                    <a:pt x="156" y="109"/>
                  </a:cubicBezTo>
                  <a:cubicBezTo>
                    <a:pt x="157" y="109"/>
                    <a:pt x="157" y="109"/>
                    <a:pt x="157" y="108"/>
                  </a:cubicBezTo>
                  <a:cubicBezTo>
                    <a:pt x="158" y="108"/>
                    <a:pt x="158" y="108"/>
                    <a:pt x="158" y="108"/>
                  </a:cubicBezTo>
                  <a:cubicBezTo>
                    <a:pt x="159" y="108"/>
                    <a:pt x="159" y="108"/>
                    <a:pt x="159" y="108"/>
                  </a:cubicBezTo>
                  <a:cubicBezTo>
                    <a:pt x="159" y="108"/>
                    <a:pt x="159" y="108"/>
                    <a:pt x="159" y="107"/>
                  </a:cubicBezTo>
                  <a:cubicBezTo>
                    <a:pt x="159" y="107"/>
                    <a:pt x="159" y="107"/>
                    <a:pt x="159" y="107"/>
                  </a:cubicBezTo>
                  <a:cubicBezTo>
                    <a:pt x="159" y="107"/>
                    <a:pt x="159" y="107"/>
                    <a:pt x="159" y="107"/>
                  </a:cubicBezTo>
                  <a:cubicBezTo>
                    <a:pt x="159" y="107"/>
                    <a:pt x="159" y="107"/>
                    <a:pt x="159" y="107"/>
                  </a:cubicBezTo>
                  <a:cubicBezTo>
                    <a:pt x="159" y="107"/>
                    <a:pt x="159" y="107"/>
                    <a:pt x="159" y="107"/>
                  </a:cubicBezTo>
                  <a:cubicBezTo>
                    <a:pt x="158" y="107"/>
                    <a:pt x="158" y="107"/>
                    <a:pt x="158" y="107"/>
                  </a:cubicBezTo>
                  <a:cubicBezTo>
                    <a:pt x="158" y="107"/>
                    <a:pt x="157" y="107"/>
                    <a:pt x="157" y="107"/>
                  </a:cubicBezTo>
                  <a:cubicBezTo>
                    <a:pt x="157" y="107"/>
                    <a:pt x="156" y="107"/>
                    <a:pt x="155" y="107"/>
                  </a:cubicBezTo>
                  <a:cubicBezTo>
                    <a:pt x="155" y="107"/>
                    <a:pt x="154" y="107"/>
                    <a:pt x="153" y="107"/>
                  </a:cubicBezTo>
                  <a:cubicBezTo>
                    <a:pt x="153" y="108"/>
                    <a:pt x="152" y="108"/>
                    <a:pt x="151" y="108"/>
                  </a:cubicBezTo>
                  <a:cubicBezTo>
                    <a:pt x="150" y="108"/>
                    <a:pt x="150" y="108"/>
                    <a:pt x="149" y="109"/>
                  </a:cubicBezTo>
                  <a:cubicBezTo>
                    <a:pt x="148" y="109"/>
                    <a:pt x="148" y="109"/>
                    <a:pt x="148" y="109"/>
                  </a:cubicBezTo>
                  <a:cubicBezTo>
                    <a:pt x="148" y="109"/>
                    <a:pt x="147" y="109"/>
                    <a:pt x="147" y="109"/>
                  </a:cubicBezTo>
                  <a:cubicBezTo>
                    <a:pt x="147" y="109"/>
                    <a:pt x="146" y="109"/>
                    <a:pt x="146" y="109"/>
                  </a:cubicBezTo>
                  <a:cubicBezTo>
                    <a:pt x="146" y="109"/>
                    <a:pt x="146" y="109"/>
                    <a:pt x="145" y="109"/>
                  </a:cubicBezTo>
                  <a:cubicBezTo>
                    <a:pt x="144" y="109"/>
                    <a:pt x="143" y="109"/>
                    <a:pt x="143" y="109"/>
                  </a:cubicBezTo>
                  <a:cubicBezTo>
                    <a:pt x="142" y="109"/>
                    <a:pt x="141" y="109"/>
                    <a:pt x="140" y="108"/>
                  </a:cubicBezTo>
                  <a:cubicBezTo>
                    <a:pt x="139" y="108"/>
                    <a:pt x="138" y="108"/>
                    <a:pt x="138" y="108"/>
                  </a:cubicBezTo>
                  <a:cubicBezTo>
                    <a:pt x="137" y="107"/>
                    <a:pt x="136" y="107"/>
                    <a:pt x="136" y="107"/>
                  </a:cubicBezTo>
                  <a:cubicBezTo>
                    <a:pt x="135" y="107"/>
                    <a:pt x="135" y="106"/>
                    <a:pt x="134" y="106"/>
                  </a:cubicBezTo>
                  <a:cubicBezTo>
                    <a:pt x="134" y="106"/>
                    <a:pt x="134" y="106"/>
                    <a:pt x="133" y="106"/>
                  </a:cubicBezTo>
                  <a:cubicBezTo>
                    <a:pt x="133" y="106"/>
                    <a:pt x="133" y="106"/>
                    <a:pt x="133" y="106"/>
                  </a:cubicBezTo>
                  <a:cubicBezTo>
                    <a:pt x="132" y="106"/>
                    <a:pt x="132" y="106"/>
                    <a:pt x="132" y="106"/>
                  </a:cubicBezTo>
                  <a:cubicBezTo>
                    <a:pt x="132" y="106"/>
                    <a:pt x="132" y="106"/>
                    <a:pt x="132" y="106"/>
                  </a:cubicBezTo>
                  <a:cubicBezTo>
                    <a:pt x="132" y="106"/>
                    <a:pt x="132" y="106"/>
                    <a:pt x="132" y="106"/>
                  </a:cubicBezTo>
                  <a:cubicBezTo>
                    <a:pt x="131" y="106"/>
                    <a:pt x="131" y="106"/>
                    <a:pt x="131" y="106"/>
                  </a:cubicBezTo>
                  <a:cubicBezTo>
                    <a:pt x="131" y="106"/>
                    <a:pt x="131" y="106"/>
                    <a:pt x="131" y="106"/>
                  </a:cubicBezTo>
                  <a:cubicBezTo>
                    <a:pt x="131" y="106"/>
                    <a:pt x="131" y="107"/>
                    <a:pt x="131" y="107"/>
                  </a:cubicBezTo>
                  <a:cubicBezTo>
                    <a:pt x="131" y="107"/>
                    <a:pt x="131" y="107"/>
                    <a:pt x="131" y="107"/>
                  </a:cubicBezTo>
                  <a:cubicBezTo>
                    <a:pt x="131" y="107"/>
                    <a:pt x="130" y="108"/>
                    <a:pt x="130" y="108"/>
                  </a:cubicBezTo>
                  <a:cubicBezTo>
                    <a:pt x="130" y="108"/>
                    <a:pt x="129" y="108"/>
                    <a:pt x="129" y="108"/>
                  </a:cubicBezTo>
                  <a:cubicBezTo>
                    <a:pt x="128" y="108"/>
                    <a:pt x="126" y="108"/>
                    <a:pt x="125" y="107"/>
                  </a:cubicBezTo>
                  <a:cubicBezTo>
                    <a:pt x="123" y="107"/>
                    <a:pt x="122" y="106"/>
                    <a:pt x="120" y="106"/>
                  </a:cubicBezTo>
                  <a:cubicBezTo>
                    <a:pt x="118" y="105"/>
                    <a:pt x="117" y="105"/>
                    <a:pt x="116" y="104"/>
                  </a:cubicBezTo>
                  <a:cubicBezTo>
                    <a:pt x="114" y="104"/>
                    <a:pt x="113" y="103"/>
                    <a:pt x="112" y="102"/>
                  </a:cubicBezTo>
                  <a:cubicBezTo>
                    <a:pt x="112" y="102"/>
                    <a:pt x="111" y="102"/>
                    <a:pt x="110" y="101"/>
                  </a:cubicBezTo>
                  <a:cubicBezTo>
                    <a:pt x="109" y="101"/>
                    <a:pt x="108" y="101"/>
                    <a:pt x="107" y="100"/>
                  </a:cubicBezTo>
                  <a:cubicBezTo>
                    <a:pt x="106" y="100"/>
                    <a:pt x="104" y="100"/>
                    <a:pt x="103" y="99"/>
                  </a:cubicBezTo>
                  <a:cubicBezTo>
                    <a:pt x="102" y="99"/>
                    <a:pt x="101" y="99"/>
                    <a:pt x="99" y="99"/>
                  </a:cubicBezTo>
                  <a:moveTo>
                    <a:pt x="265" y="75"/>
                  </a:moveTo>
                  <a:cubicBezTo>
                    <a:pt x="265" y="75"/>
                    <a:pt x="264" y="75"/>
                    <a:pt x="264" y="75"/>
                  </a:cubicBezTo>
                  <a:cubicBezTo>
                    <a:pt x="264" y="75"/>
                    <a:pt x="264" y="75"/>
                    <a:pt x="264" y="75"/>
                  </a:cubicBezTo>
                  <a:cubicBezTo>
                    <a:pt x="263" y="75"/>
                    <a:pt x="263" y="75"/>
                    <a:pt x="263" y="75"/>
                  </a:cubicBezTo>
                  <a:cubicBezTo>
                    <a:pt x="263" y="75"/>
                    <a:pt x="263" y="76"/>
                    <a:pt x="263" y="76"/>
                  </a:cubicBezTo>
                  <a:cubicBezTo>
                    <a:pt x="263" y="76"/>
                    <a:pt x="263" y="76"/>
                    <a:pt x="263" y="76"/>
                  </a:cubicBezTo>
                  <a:cubicBezTo>
                    <a:pt x="263" y="76"/>
                    <a:pt x="263" y="76"/>
                    <a:pt x="263" y="76"/>
                  </a:cubicBezTo>
                  <a:cubicBezTo>
                    <a:pt x="263" y="76"/>
                    <a:pt x="263" y="76"/>
                    <a:pt x="263" y="76"/>
                  </a:cubicBezTo>
                  <a:cubicBezTo>
                    <a:pt x="263" y="76"/>
                    <a:pt x="263" y="76"/>
                    <a:pt x="263" y="77"/>
                  </a:cubicBezTo>
                  <a:cubicBezTo>
                    <a:pt x="263" y="77"/>
                    <a:pt x="263" y="78"/>
                    <a:pt x="264" y="78"/>
                  </a:cubicBezTo>
                  <a:cubicBezTo>
                    <a:pt x="264" y="79"/>
                    <a:pt x="265" y="79"/>
                    <a:pt x="265" y="80"/>
                  </a:cubicBezTo>
                  <a:cubicBezTo>
                    <a:pt x="266" y="80"/>
                    <a:pt x="267" y="80"/>
                    <a:pt x="267" y="80"/>
                  </a:cubicBezTo>
                  <a:cubicBezTo>
                    <a:pt x="268" y="81"/>
                    <a:pt x="269" y="81"/>
                    <a:pt x="269" y="81"/>
                  </a:cubicBezTo>
                  <a:cubicBezTo>
                    <a:pt x="270" y="81"/>
                    <a:pt x="270" y="81"/>
                    <a:pt x="270" y="81"/>
                  </a:cubicBezTo>
                  <a:cubicBezTo>
                    <a:pt x="270" y="81"/>
                    <a:pt x="271" y="80"/>
                    <a:pt x="271" y="80"/>
                  </a:cubicBezTo>
                  <a:cubicBezTo>
                    <a:pt x="271" y="80"/>
                    <a:pt x="271" y="80"/>
                    <a:pt x="272" y="80"/>
                  </a:cubicBezTo>
                  <a:cubicBezTo>
                    <a:pt x="272" y="80"/>
                    <a:pt x="272" y="79"/>
                    <a:pt x="272" y="79"/>
                  </a:cubicBezTo>
                  <a:cubicBezTo>
                    <a:pt x="272" y="79"/>
                    <a:pt x="272" y="79"/>
                    <a:pt x="272" y="79"/>
                  </a:cubicBezTo>
                  <a:cubicBezTo>
                    <a:pt x="272" y="79"/>
                    <a:pt x="272" y="79"/>
                    <a:pt x="272" y="79"/>
                  </a:cubicBezTo>
                  <a:cubicBezTo>
                    <a:pt x="272" y="79"/>
                    <a:pt x="272" y="78"/>
                    <a:pt x="272" y="78"/>
                  </a:cubicBezTo>
                  <a:cubicBezTo>
                    <a:pt x="272" y="78"/>
                    <a:pt x="272" y="78"/>
                    <a:pt x="272" y="78"/>
                  </a:cubicBezTo>
                  <a:cubicBezTo>
                    <a:pt x="272" y="78"/>
                    <a:pt x="272" y="77"/>
                    <a:pt x="271" y="77"/>
                  </a:cubicBezTo>
                  <a:cubicBezTo>
                    <a:pt x="271" y="77"/>
                    <a:pt x="270" y="76"/>
                    <a:pt x="269" y="76"/>
                  </a:cubicBezTo>
                  <a:cubicBezTo>
                    <a:pt x="269" y="76"/>
                    <a:pt x="268" y="75"/>
                    <a:pt x="267" y="75"/>
                  </a:cubicBezTo>
                  <a:cubicBezTo>
                    <a:pt x="266" y="75"/>
                    <a:pt x="266" y="75"/>
                    <a:pt x="265" y="75"/>
                  </a:cubicBezTo>
                  <a:moveTo>
                    <a:pt x="290" y="73"/>
                  </a:moveTo>
                  <a:cubicBezTo>
                    <a:pt x="289" y="73"/>
                    <a:pt x="287" y="73"/>
                    <a:pt x="286" y="73"/>
                  </a:cubicBezTo>
                  <a:cubicBezTo>
                    <a:pt x="285" y="73"/>
                    <a:pt x="284" y="73"/>
                    <a:pt x="284" y="73"/>
                  </a:cubicBezTo>
                  <a:cubicBezTo>
                    <a:pt x="283" y="74"/>
                    <a:pt x="282" y="74"/>
                    <a:pt x="282" y="74"/>
                  </a:cubicBezTo>
                  <a:cubicBezTo>
                    <a:pt x="281" y="74"/>
                    <a:pt x="281" y="75"/>
                    <a:pt x="280" y="75"/>
                  </a:cubicBezTo>
                  <a:cubicBezTo>
                    <a:pt x="280" y="76"/>
                    <a:pt x="280" y="76"/>
                    <a:pt x="280" y="76"/>
                  </a:cubicBezTo>
                  <a:cubicBezTo>
                    <a:pt x="280" y="76"/>
                    <a:pt x="280" y="77"/>
                    <a:pt x="281" y="77"/>
                  </a:cubicBezTo>
                  <a:cubicBezTo>
                    <a:pt x="281" y="77"/>
                    <a:pt x="281" y="77"/>
                    <a:pt x="282" y="77"/>
                  </a:cubicBezTo>
                  <a:cubicBezTo>
                    <a:pt x="282" y="77"/>
                    <a:pt x="282" y="78"/>
                    <a:pt x="283" y="78"/>
                  </a:cubicBezTo>
                  <a:cubicBezTo>
                    <a:pt x="283" y="78"/>
                    <a:pt x="284" y="78"/>
                    <a:pt x="284" y="78"/>
                  </a:cubicBezTo>
                  <a:cubicBezTo>
                    <a:pt x="285" y="78"/>
                    <a:pt x="285" y="78"/>
                    <a:pt x="285" y="78"/>
                  </a:cubicBezTo>
                  <a:cubicBezTo>
                    <a:pt x="285" y="78"/>
                    <a:pt x="286" y="78"/>
                    <a:pt x="286" y="78"/>
                  </a:cubicBezTo>
                  <a:cubicBezTo>
                    <a:pt x="286" y="78"/>
                    <a:pt x="287" y="78"/>
                    <a:pt x="287" y="78"/>
                  </a:cubicBezTo>
                  <a:cubicBezTo>
                    <a:pt x="287" y="78"/>
                    <a:pt x="287" y="78"/>
                    <a:pt x="288" y="78"/>
                  </a:cubicBezTo>
                  <a:cubicBezTo>
                    <a:pt x="288" y="78"/>
                    <a:pt x="288" y="78"/>
                    <a:pt x="288" y="78"/>
                  </a:cubicBezTo>
                  <a:cubicBezTo>
                    <a:pt x="289" y="77"/>
                    <a:pt x="289" y="77"/>
                    <a:pt x="289" y="77"/>
                  </a:cubicBezTo>
                  <a:cubicBezTo>
                    <a:pt x="290" y="77"/>
                    <a:pt x="290" y="77"/>
                    <a:pt x="290" y="77"/>
                  </a:cubicBezTo>
                  <a:cubicBezTo>
                    <a:pt x="291" y="77"/>
                    <a:pt x="291" y="77"/>
                    <a:pt x="291" y="77"/>
                  </a:cubicBezTo>
                  <a:cubicBezTo>
                    <a:pt x="292" y="77"/>
                    <a:pt x="293" y="77"/>
                    <a:pt x="294" y="78"/>
                  </a:cubicBezTo>
                  <a:cubicBezTo>
                    <a:pt x="294" y="78"/>
                    <a:pt x="295" y="78"/>
                    <a:pt x="296" y="78"/>
                  </a:cubicBezTo>
                  <a:cubicBezTo>
                    <a:pt x="296" y="78"/>
                    <a:pt x="297" y="79"/>
                    <a:pt x="297" y="79"/>
                  </a:cubicBezTo>
                  <a:cubicBezTo>
                    <a:pt x="298" y="79"/>
                    <a:pt x="298" y="80"/>
                    <a:pt x="299" y="80"/>
                  </a:cubicBezTo>
                  <a:cubicBezTo>
                    <a:pt x="299" y="80"/>
                    <a:pt x="299" y="80"/>
                    <a:pt x="300" y="80"/>
                  </a:cubicBezTo>
                  <a:cubicBezTo>
                    <a:pt x="300" y="81"/>
                    <a:pt x="300" y="81"/>
                    <a:pt x="301" y="81"/>
                  </a:cubicBezTo>
                  <a:cubicBezTo>
                    <a:pt x="301" y="81"/>
                    <a:pt x="301" y="81"/>
                    <a:pt x="301" y="81"/>
                  </a:cubicBezTo>
                  <a:cubicBezTo>
                    <a:pt x="302" y="81"/>
                    <a:pt x="302" y="81"/>
                    <a:pt x="302" y="81"/>
                  </a:cubicBezTo>
                  <a:cubicBezTo>
                    <a:pt x="302" y="81"/>
                    <a:pt x="302" y="81"/>
                    <a:pt x="302" y="81"/>
                  </a:cubicBezTo>
                  <a:cubicBezTo>
                    <a:pt x="302" y="81"/>
                    <a:pt x="303" y="81"/>
                    <a:pt x="303" y="81"/>
                  </a:cubicBezTo>
                  <a:cubicBezTo>
                    <a:pt x="303" y="81"/>
                    <a:pt x="303" y="81"/>
                    <a:pt x="303" y="81"/>
                  </a:cubicBezTo>
                  <a:cubicBezTo>
                    <a:pt x="303" y="81"/>
                    <a:pt x="303" y="81"/>
                    <a:pt x="303" y="81"/>
                  </a:cubicBezTo>
                  <a:cubicBezTo>
                    <a:pt x="303" y="80"/>
                    <a:pt x="303" y="80"/>
                    <a:pt x="303" y="79"/>
                  </a:cubicBezTo>
                  <a:cubicBezTo>
                    <a:pt x="302" y="78"/>
                    <a:pt x="302" y="78"/>
                    <a:pt x="301" y="77"/>
                  </a:cubicBezTo>
                  <a:cubicBezTo>
                    <a:pt x="301" y="76"/>
                    <a:pt x="300" y="76"/>
                    <a:pt x="299" y="75"/>
                  </a:cubicBezTo>
                  <a:cubicBezTo>
                    <a:pt x="298" y="75"/>
                    <a:pt x="297" y="74"/>
                    <a:pt x="296" y="74"/>
                  </a:cubicBezTo>
                  <a:cubicBezTo>
                    <a:pt x="296" y="74"/>
                    <a:pt x="295" y="73"/>
                    <a:pt x="295" y="73"/>
                  </a:cubicBezTo>
                  <a:cubicBezTo>
                    <a:pt x="294" y="73"/>
                    <a:pt x="294" y="73"/>
                    <a:pt x="293" y="73"/>
                  </a:cubicBezTo>
                  <a:cubicBezTo>
                    <a:pt x="293" y="73"/>
                    <a:pt x="292" y="73"/>
                    <a:pt x="291" y="73"/>
                  </a:cubicBezTo>
                  <a:cubicBezTo>
                    <a:pt x="291" y="73"/>
                    <a:pt x="290" y="73"/>
                    <a:pt x="290" y="73"/>
                  </a:cubicBezTo>
                  <a:moveTo>
                    <a:pt x="109" y="72"/>
                  </a:moveTo>
                  <a:cubicBezTo>
                    <a:pt x="109" y="72"/>
                    <a:pt x="108" y="72"/>
                    <a:pt x="108" y="72"/>
                  </a:cubicBezTo>
                  <a:cubicBezTo>
                    <a:pt x="108" y="72"/>
                    <a:pt x="108" y="72"/>
                    <a:pt x="107" y="72"/>
                  </a:cubicBezTo>
                  <a:cubicBezTo>
                    <a:pt x="107" y="73"/>
                    <a:pt x="107" y="73"/>
                    <a:pt x="107" y="73"/>
                  </a:cubicBezTo>
                  <a:cubicBezTo>
                    <a:pt x="107" y="73"/>
                    <a:pt x="106" y="73"/>
                    <a:pt x="106" y="73"/>
                  </a:cubicBezTo>
                  <a:cubicBezTo>
                    <a:pt x="106" y="73"/>
                    <a:pt x="106" y="73"/>
                    <a:pt x="106" y="74"/>
                  </a:cubicBezTo>
                  <a:cubicBezTo>
                    <a:pt x="106" y="74"/>
                    <a:pt x="106" y="74"/>
                    <a:pt x="106" y="74"/>
                  </a:cubicBezTo>
                  <a:cubicBezTo>
                    <a:pt x="106" y="74"/>
                    <a:pt x="106" y="74"/>
                    <a:pt x="106" y="74"/>
                  </a:cubicBezTo>
                  <a:cubicBezTo>
                    <a:pt x="106" y="74"/>
                    <a:pt x="107" y="74"/>
                    <a:pt x="107" y="75"/>
                  </a:cubicBezTo>
                  <a:cubicBezTo>
                    <a:pt x="107" y="75"/>
                    <a:pt x="107" y="75"/>
                    <a:pt x="107" y="75"/>
                  </a:cubicBezTo>
                  <a:cubicBezTo>
                    <a:pt x="107" y="75"/>
                    <a:pt x="107" y="75"/>
                    <a:pt x="107" y="75"/>
                  </a:cubicBezTo>
                  <a:cubicBezTo>
                    <a:pt x="107" y="76"/>
                    <a:pt x="108" y="76"/>
                    <a:pt x="108" y="76"/>
                  </a:cubicBezTo>
                  <a:cubicBezTo>
                    <a:pt x="108" y="76"/>
                    <a:pt x="108" y="76"/>
                    <a:pt x="108" y="76"/>
                  </a:cubicBezTo>
                  <a:cubicBezTo>
                    <a:pt x="108" y="76"/>
                    <a:pt x="108" y="76"/>
                    <a:pt x="109" y="76"/>
                  </a:cubicBezTo>
                  <a:cubicBezTo>
                    <a:pt x="109" y="76"/>
                    <a:pt x="109" y="76"/>
                    <a:pt x="109" y="76"/>
                  </a:cubicBezTo>
                  <a:cubicBezTo>
                    <a:pt x="109" y="76"/>
                    <a:pt x="109" y="75"/>
                    <a:pt x="109" y="75"/>
                  </a:cubicBezTo>
                  <a:cubicBezTo>
                    <a:pt x="109" y="75"/>
                    <a:pt x="109" y="75"/>
                    <a:pt x="110" y="75"/>
                  </a:cubicBezTo>
                  <a:cubicBezTo>
                    <a:pt x="110" y="75"/>
                    <a:pt x="110" y="75"/>
                    <a:pt x="110" y="74"/>
                  </a:cubicBezTo>
                  <a:cubicBezTo>
                    <a:pt x="110" y="74"/>
                    <a:pt x="110" y="74"/>
                    <a:pt x="110" y="74"/>
                  </a:cubicBezTo>
                  <a:cubicBezTo>
                    <a:pt x="110" y="74"/>
                    <a:pt x="110" y="74"/>
                    <a:pt x="110" y="73"/>
                  </a:cubicBezTo>
                  <a:cubicBezTo>
                    <a:pt x="110" y="73"/>
                    <a:pt x="110" y="73"/>
                    <a:pt x="110" y="73"/>
                  </a:cubicBezTo>
                  <a:cubicBezTo>
                    <a:pt x="110" y="73"/>
                    <a:pt x="110" y="73"/>
                    <a:pt x="110" y="72"/>
                  </a:cubicBezTo>
                  <a:cubicBezTo>
                    <a:pt x="110" y="72"/>
                    <a:pt x="110" y="72"/>
                    <a:pt x="110" y="72"/>
                  </a:cubicBezTo>
                  <a:cubicBezTo>
                    <a:pt x="109" y="72"/>
                    <a:pt x="109" y="72"/>
                    <a:pt x="109" y="72"/>
                  </a:cubicBezTo>
                  <a:cubicBezTo>
                    <a:pt x="109" y="72"/>
                    <a:pt x="109" y="72"/>
                    <a:pt x="109" y="72"/>
                  </a:cubicBezTo>
                  <a:moveTo>
                    <a:pt x="29" y="57"/>
                  </a:moveTo>
                  <a:cubicBezTo>
                    <a:pt x="29" y="57"/>
                    <a:pt x="29" y="57"/>
                    <a:pt x="29" y="57"/>
                  </a:cubicBezTo>
                  <a:cubicBezTo>
                    <a:pt x="29" y="57"/>
                    <a:pt x="29" y="57"/>
                    <a:pt x="29" y="57"/>
                  </a:cubicBezTo>
                  <a:cubicBezTo>
                    <a:pt x="29" y="57"/>
                    <a:pt x="29" y="57"/>
                    <a:pt x="29" y="57"/>
                  </a:cubicBezTo>
                  <a:cubicBezTo>
                    <a:pt x="29" y="58"/>
                    <a:pt x="29" y="58"/>
                    <a:pt x="29" y="58"/>
                  </a:cubicBezTo>
                  <a:cubicBezTo>
                    <a:pt x="29" y="58"/>
                    <a:pt x="29" y="58"/>
                    <a:pt x="29" y="58"/>
                  </a:cubicBezTo>
                  <a:cubicBezTo>
                    <a:pt x="29" y="58"/>
                    <a:pt x="29" y="59"/>
                    <a:pt x="29" y="59"/>
                  </a:cubicBezTo>
                  <a:cubicBezTo>
                    <a:pt x="29" y="59"/>
                    <a:pt x="29" y="59"/>
                    <a:pt x="29" y="60"/>
                  </a:cubicBezTo>
                  <a:cubicBezTo>
                    <a:pt x="29" y="60"/>
                    <a:pt x="30" y="60"/>
                    <a:pt x="30" y="61"/>
                  </a:cubicBezTo>
                  <a:cubicBezTo>
                    <a:pt x="30" y="61"/>
                    <a:pt x="30" y="61"/>
                    <a:pt x="30" y="61"/>
                  </a:cubicBezTo>
                  <a:cubicBezTo>
                    <a:pt x="30" y="61"/>
                    <a:pt x="31" y="62"/>
                    <a:pt x="31" y="62"/>
                  </a:cubicBezTo>
                  <a:cubicBezTo>
                    <a:pt x="31" y="62"/>
                    <a:pt x="31" y="62"/>
                    <a:pt x="31" y="62"/>
                  </a:cubicBezTo>
                  <a:cubicBezTo>
                    <a:pt x="31" y="62"/>
                    <a:pt x="32" y="62"/>
                    <a:pt x="32" y="62"/>
                  </a:cubicBezTo>
                  <a:cubicBezTo>
                    <a:pt x="32" y="62"/>
                    <a:pt x="32" y="62"/>
                    <a:pt x="32" y="62"/>
                  </a:cubicBezTo>
                  <a:cubicBezTo>
                    <a:pt x="32" y="62"/>
                    <a:pt x="32" y="62"/>
                    <a:pt x="32" y="62"/>
                  </a:cubicBezTo>
                  <a:cubicBezTo>
                    <a:pt x="32" y="61"/>
                    <a:pt x="32" y="61"/>
                    <a:pt x="32" y="61"/>
                  </a:cubicBezTo>
                  <a:cubicBezTo>
                    <a:pt x="32" y="61"/>
                    <a:pt x="32" y="61"/>
                    <a:pt x="32" y="60"/>
                  </a:cubicBezTo>
                  <a:cubicBezTo>
                    <a:pt x="32" y="60"/>
                    <a:pt x="32" y="60"/>
                    <a:pt x="32" y="60"/>
                  </a:cubicBezTo>
                  <a:cubicBezTo>
                    <a:pt x="32" y="59"/>
                    <a:pt x="32" y="59"/>
                    <a:pt x="31" y="59"/>
                  </a:cubicBezTo>
                  <a:cubicBezTo>
                    <a:pt x="31" y="58"/>
                    <a:pt x="31" y="58"/>
                    <a:pt x="31" y="58"/>
                  </a:cubicBezTo>
                  <a:cubicBezTo>
                    <a:pt x="30" y="57"/>
                    <a:pt x="30" y="57"/>
                    <a:pt x="30" y="57"/>
                  </a:cubicBezTo>
                  <a:cubicBezTo>
                    <a:pt x="30" y="57"/>
                    <a:pt x="30" y="57"/>
                    <a:pt x="29" y="57"/>
                  </a:cubicBezTo>
                  <a:moveTo>
                    <a:pt x="316" y="52"/>
                  </a:moveTo>
                  <a:cubicBezTo>
                    <a:pt x="316" y="52"/>
                    <a:pt x="315" y="52"/>
                    <a:pt x="315" y="52"/>
                  </a:cubicBezTo>
                  <a:cubicBezTo>
                    <a:pt x="314" y="52"/>
                    <a:pt x="313" y="52"/>
                    <a:pt x="313" y="52"/>
                  </a:cubicBezTo>
                  <a:cubicBezTo>
                    <a:pt x="313" y="53"/>
                    <a:pt x="312" y="53"/>
                    <a:pt x="312" y="53"/>
                  </a:cubicBezTo>
                  <a:cubicBezTo>
                    <a:pt x="312" y="53"/>
                    <a:pt x="312" y="53"/>
                    <a:pt x="312" y="54"/>
                  </a:cubicBezTo>
                  <a:cubicBezTo>
                    <a:pt x="311" y="54"/>
                    <a:pt x="311" y="55"/>
                    <a:pt x="311" y="55"/>
                  </a:cubicBezTo>
                  <a:cubicBezTo>
                    <a:pt x="310" y="56"/>
                    <a:pt x="310" y="56"/>
                    <a:pt x="310" y="56"/>
                  </a:cubicBezTo>
                  <a:cubicBezTo>
                    <a:pt x="309" y="56"/>
                    <a:pt x="309" y="57"/>
                    <a:pt x="308" y="57"/>
                  </a:cubicBezTo>
                  <a:cubicBezTo>
                    <a:pt x="308" y="57"/>
                    <a:pt x="308" y="57"/>
                    <a:pt x="307" y="57"/>
                  </a:cubicBezTo>
                  <a:cubicBezTo>
                    <a:pt x="307" y="57"/>
                    <a:pt x="306" y="57"/>
                    <a:pt x="306" y="57"/>
                  </a:cubicBezTo>
                  <a:cubicBezTo>
                    <a:pt x="306" y="58"/>
                    <a:pt x="306" y="58"/>
                    <a:pt x="305" y="58"/>
                  </a:cubicBezTo>
                  <a:cubicBezTo>
                    <a:pt x="305" y="58"/>
                    <a:pt x="305" y="58"/>
                    <a:pt x="305" y="58"/>
                  </a:cubicBezTo>
                  <a:cubicBezTo>
                    <a:pt x="305" y="59"/>
                    <a:pt x="305" y="59"/>
                    <a:pt x="304" y="59"/>
                  </a:cubicBezTo>
                  <a:cubicBezTo>
                    <a:pt x="304" y="59"/>
                    <a:pt x="304" y="60"/>
                    <a:pt x="304" y="60"/>
                  </a:cubicBezTo>
                  <a:cubicBezTo>
                    <a:pt x="304" y="60"/>
                    <a:pt x="304" y="60"/>
                    <a:pt x="304" y="60"/>
                  </a:cubicBezTo>
                  <a:cubicBezTo>
                    <a:pt x="304" y="60"/>
                    <a:pt x="304" y="61"/>
                    <a:pt x="305" y="61"/>
                  </a:cubicBezTo>
                  <a:cubicBezTo>
                    <a:pt x="305" y="61"/>
                    <a:pt x="305" y="61"/>
                    <a:pt x="305" y="61"/>
                  </a:cubicBezTo>
                  <a:cubicBezTo>
                    <a:pt x="305" y="61"/>
                    <a:pt x="305" y="61"/>
                    <a:pt x="305" y="61"/>
                  </a:cubicBezTo>
                  <a:cubicBezTo>
                    <a:pt x="305" y="61"/>
                    <a:pt x="305" y="61"/>
                    <a:pt x="305" y="61"/>
                  </a:cubicBezTo>
                  <a:cubicBezTo>
                    <a:pt x="305" y="61"/>
                    <a:pt x="305" y="61"/>
                    <a:pt x="305" y="61"/>
                  </a:cubicBezTo>
                  <a:cubicBezTo>
                    <a:pt x="305" y="61"/>
                    <a:pt x="306" y="61"/>
                    <a:pt x="306" y="61"/>
                  </a:cubicBezTo>
                  <a:cubicBezTo>
                    <a:pt x="306" y="61"/>
                    <a:pt x="306" y="61"/>
                    <a:pt x="306" y="61"/>
                  </a:cubicBezTo>
                  <a:cubicBezTo>
                    <a:pt x="306" y="61"/>
                    <a:pt x="306" y="61"/>
                    <a:pt x="306" y="61"/>
                  </a:cubicBezTo>
                  <a:cubicBezTo>
                    <a:pt x="306" y="61"/>
                    <a:pt x="306" y="61"/>
                    <a:pt x="306" y="61"/>
                  </a:cubicBezTo>
                  <a:cubicBezTo>
                    <a:pt x="306" y="61"/>
                    <a:pt x="307" y="61"/>
                    <a:pt x="307" y="61"/>
                  </a:cubicBezTo>
                  <a:cubicBezTo>
                    <a:pt x="307" y="61"/>
                    <a:pt x="307" y="61"/>
                    <a:pt x="307" y="61"/>
                  </a:cubicBezTo>
                  <a:cubicBezTo>
                    <a:pt x="307" y="61"/>
                    <a:pt x="307" y="61"/>
                    <a:pt x="308" y="61"/>
                  </a:cubicBezTo>
                  <a:cubicBezTo>
                    <a:pt x="308" y="61"/>
                    <a:pt x="308" y="61"/>
                    <a:pt x="308" y="61"/>
                  </a:cubicBezTo>
                  <a:cubicBezTo>
                    <a:pt x="308" y="61"/>
                    <a:pt x="308" y="61"/>
                    <a:pt x="309" y="61"/>
                  </a:cubicBezTo>
                  <a:cubicBezTo>
                    <a:pt x="309" y="61"/>
                    <a:pt x="310" y="61"/>
                    <a:pt x="310" y="61"/>
                  </a:cubicBezTo>
                  <a:cubicBezTo>
                    <a:pt x="311" y="61"/>
                    <a:pt x="311" y="62"/>
                    <a:pt x="312" y="62"/>
                  </a:cubicBezTo>
                  <a:cubicBezTo>
                    <a:pt x="312" y="62"/>
                    <a:pt x="312" y="63"/>
                    <a:pt x="312" y="63"/>
                  </a:cubicBezTo>
                  <a:cubicBezTo>
                    <a:pt x="313" y="64"/>
                    <a:pt x="313" y="64"/>
                    <a:pt x="313" y="65"/>
                  </a:cubicBezTo>
                  <a:cubicBezTo>
                    <a:pt x="313" y="65"/>
                    <a:pt x="313" y="65"/>
                    <a:pt x="313" y="65"/>
                  </a:cubicBezTo>
                  <a:cubicBezTo>
                    <a:pt x="313" y="66"/>
                    <a:pt x="313" y="66"/>
                    <a:pt x="313" y="66"/>
                  </a:cubicBezTo>
                  <a:cubicBezTo>
                    <a:pt x="314" y="66"/>
                    <a:pt x="314" y="66"/>
                    <a:pt x="314" y="66"/>
                  </a:cubicBezTo>
                  <a:cubicBezTo>
                    <a:pt x="314" y="67"/>
                    <a:pt x="314" y="67"/>
                    <a:pt x="314" y="67"/>
                  </a:cubicBezTo>
                  <a:cubicBezTo>
                    <a:pt x="314" y="67"/>
                    <a:pt x="314" y="67"/>
                    <a:pt x="315" y="68"/>
                  </a:cubicBezTo>
                  <a:cubicBezTo>
                    <a:pt x="315" y="68"/>
                    <a:pt x="315" y="68"/>
                    <a:pt x="315" y="68"/>
                  </a:cubicBezTo>
                  <a:cubicBezTo>
                    <a:pt x="316" y="68"/>
                    <a:pt x="316" y="68"/>
                    <a:pt x="317" y="68"/>
                  </a:cubicBezTo>
                  <a:cubicBezTo>
                    <a:pt x="317" y="68"/>
                    <a:pt x="318" y="68"/>
                    <a:pt x="318" y="68"/>
                  </a:cubicBezTo>
                  <a:cubicBezTo>
                    <a:pt x="319" y="68"/>
                    <a:pt x="319" y="68"/>
                    <a:pt x="320" y="68"/>
                  </a:cubicBezTo>
                  <a:cubicBezTo>
                    <a:pt x="320" y="68"/>
                    <a:pt x="321" y="68"/>
                    <a:pt x="322" y="68"/>
                  </a:cubicBezTo>
                  <a:cubicBezTo>
                    <a:pt x="322" y="68"/>
                    <a:pt x="323" y="68"/>
                    <a:pt x="323" y="68"/>
                  </a:cubicBezTo>
                  <a:cubicBezTo>
                    <a:pt x="324" y="68"/>
                    <a:pt x="324" y="68"/>
                    <a:pt x="325" y="68"/>
                  </a:cubicBezTo>
                  <a:cubicBezTo>
                    <a:pt x="325" y="68"/>
                    <a:pt x="325" y="68"/>
                    <a:pt x="325" y="68"/>
                  </a:cubicBezTo>
                  <a:cubicBezTo>
                    <a:pt x="326" y="68"/>
                    <a:pt x="326" y="68"/>
                    <a:pt x="326" y="67"/>
                  </a:cubicBezTo>
                  <a:cubicBezTo>
                    <a:pt x="326" y="67"/>
                    <a:pt x="326" y="67"/>
                    <a:pt x="327" y="67"/>
                  </a:cubicBezTo>
                  <a:cubicBezTo>
                    <a:pt x="327" y="67"/>
                    <a:pt x="327" y="67"/>
                    <a:pt x="327" y="67"/>
                  </a:cubicBezTo>
                  <a:cubicBezTo>
                    <a:pt x="327" y="67"/>
                    <a:pt x="327" y="67"/>
                    <a:pt x="327" y="67"/>
                  </a:cubicBezTo>
                  <a:cubicBezTo>
                    <a:pt x="327" y="67"/>
                    <a:pt x="327" y="67"/>
                    <a:pt x="327" y="67"/>
                  </a:cubicBezTo>
                  <a:cubicBezTo>
                    <a:pt x="327" y="67"/>
                    <a:pt x="327" y="67"/>
                    <a:pt x="327" y="67"/>
                  </a:cubicBezTo>
                  <a:cubicBezTo>
                    <a:pt x="327" y="67"/>
                    <a:pt x="327" y="67"/>
                    <a:pt x="327" y="67"/>
                  </a:cubicBezTo>
                  <a:cubicBezTo>
                    <a:pt x="328" y="67"/>
                    <a:pt x="328" y="67"/>
                    <a:pt x="328" y="68"/>
                  </a:cubicBezTo>
                  <a:cubicBezTo>
                    <a:pt x="329" y="68"/>
                    <a:pt x="329" y="68"/>
                    <a:pt x="329" y="68"/>
                  </a:cubicBezTo>
                  <a:cubicBezTo>
                    <a:pt x="329" y="68"/>
                    <a:pt x="330" y="68"/>
                    <a:pt x="330" y="69"/>
                  </a:cubicBezTo>
                  <a:cubicBezTo>
                    <a:pt x="330" y="69"/>
                    <a:pt x="330" y="69"/>
                    <a:pt x="330" y="70"/>
                  </a:cubicBezTo>
                  <a:cubicBezTo>
                    <a:pt x="330" y="70"/>
                    <a:pt x="330" y="70"/>
                    <a:pt x="330" y="70"/>
                  </a:cubicBezTo>
                  <a:cubicBezTo>
                    <a:pt x="330" y="70"/>
                    <a:pt x="330" y="71"/>
                    <a:pt x="330" y="71"/>
                  </a:cubicBezTo>
                  <a:cubicBezTo>
                    <a:pt x="329" y="71"/>
                    <a:pt x="329" y="71"/>
                    <a:pt x="329" y="71"/>
                  </a:cubicBezTo>
                  <a:cubicBezTo>
                    <a:pt x="329" y="71"/>
                    <a:pt x="328" y="71"/>
                    <a:pt x="328" y="71"/>
                  </a:cubicBezTo>
                  <a:cubicBezTo>
                    <a:pt x="328" y="71"/>
                    <a:pt x="328" y="71"/>
                    <a:pt x="328" y="71"/>
                  </a:cubicBezTo>
                  <a:cubicBezTo>
                    <a:pt x="328" y="71"/>
                    <a:pt x="327" y="71"/>
                    <a:pt x="327" y="71"/>
                  </a:cubicBezTo>
                  <a:cubicBezTo>
                    <a:pt x="327" y="71"/>
                    <a:pt x="327" y="71"/>
                    <a:pt x="327" y="71"/>
                  </a:cubicBezTo>
                  <a:cubicBezTo>
                    <a:pt x="327" y="71"/>
                    <a:pt x="326" y="71"/>
                    <a:pt x="326" y="71"/>
                  </a:cubicBezTo>
                  <a:cubicBezTo>
                    <a:pt x="326" y="71"/>
                    <a:pt x="326" y="71"/>
                    <a:pt x="326" y="71"/>
                  </a:cubicBezTo>
                  <a:cubicBezTo>
                    <a:pt x="326" y="71"/>
                    <a:pt x="326" y="71"/>
                    <a:pt x="325" y="71"/>
                  </a:cubicBezTo>
                  <a:cubicBezTo>
                    <a:pt x="325" y="71"/>
                    <a:pt x="325" y="71"/>
                    <a:pt x="325" y="71"/>
                  </a:cubicBezTo>
                  <a:cubicBezTo>
                    <a:pt x="325" y="71"/>
                    <a:pt x="325" y="71"/>
                    <a:pt x="325" y="71"/>
                  </a:cubicBezTo>
                  <a:cubicBezTo>
                    <a:pt x="324" y="71"/>
                    <a:pt x="324" y="71"/>
                    <a:pt x="324" y="71"/>
                  </a:cubicBezTo>
                  <a:cubicBezTo>
                    <a:pt x="324" y="71"/>
                    <a:pt x="323" y="71"/>
                    <a:pt x="323" y="71"/>
                  </a:cubicBezTo>
                  <a:cubicBezTo>
                    <a:pt x="323" y="71"/>
                    <a:pt x="323" y="71"/>
                    <a:pt x="323" y="71"/>
                  </a:cubicBezTo>
                  <a:cubicBezTo>
                    <a:pt x="323" y="71"/>
                    <a:pt x="323" y="71"/>
                    <a:pt x="322" y="71"/>
                  </a:cubicBezTo>
                  <a:cubicBezTo>
                    <a:pt x="322" y="71"/>
                    <a:pt x="322" y="72"/>
                    <a:pt x="322" y="72"/>
                  </a:cubicBezTo>
                  <a:cubicBezTo>
                    <a:pt x="322" y="72"/>
                    <a:pt x="322" y="72"/>
                    <a:pt x="321" y="72"/>
                  </a:cubicBezTo>
                  <a:cubicBezTo>
                    <a:pt x="321" y="72"/>
                    <a:pt x="321" y="72"/>
                    <a:pt x="321" y="72"/>
                  </a:cubicBezTo>
                  <a:cubicBezTo>
                    <a:pt x="321" y="72"/>
                    <a:pt x="320" y="72"/>
                    <a:pt x="320" y="72"/>
                  </a:cubicBezTo>
                  <a:cubicBezTo>
                    <a:pt x="319" y="72"/>
                    <a:pt x="319" y="72"/>
                    <a:pt x="319" y="72"/>
                  </a:cubicBezTo>
                  <a:cubicBezTo>
                    <a:pt x="319" y="72"/>
                    <a:pt x="319" y="72"/>
                    <a:pt x="318" y="72"/>
                  </a:cubicBezTo>
                  <a:cubicBezTo>
                    <a:pt x="318" y="72"/>
                    <a:pt x="318" y="72"/>
                    <a:pt x="318" y="72"/>
                  </a:cubicBezTo>
                  <a:cubicBezTo>
                    <a:pt x="317" y="72"/>
                    <a:pt x="317" y="72"/>
                    <a:pt x="317" y="72"/>
                  </a:cubicBezTo>
                  <a:cubicBezTo>
                    <a:pt x="317" y="72"/>
                    <a:pt x="316" y="72"/>
                    <a:pt x="316" y="72"/>
                  </a:cubicBezTo>
                  <a:cubicBezTo>
                    <a:pt x="316" y="72"/>
                    <a:pt x="315" y="72"/>
                    <a:pt x="315" y="72"/>
                  </a:cubicBezTo>
                  <a:cubicBezTo>
                    <a:pt x="315" y="72"/>
                    <a:pt x="315" y="72"/>
                    <a:pt x="315" y="72"/>
                  </a:cubicBezTo>
                  <a:cubicBezTo>
                    <a:pt x="314" y="72"/>
                    <a:pt x="314" y="72"/>
                    <a:pt x="314" y="72"/>
                  </a:cubicBezTo>
                  <a:cubicBezTo>
                    <a:pt x="314" y="72"/>
                    <a:pt x="314" y="72"/>
                    <a:pt x="314" y="72"/>
                  </a:cubicBezTo>
                  <a:cubicBezTo>
                    <a:pt x="315" y="73"/>
                    <a:pt x="315" y="73"/>
                    <a:pt x="315" y="73"/>
                  </a:cubicBezTo>
                  <a:cubicBezTo>
                    <a:pt x="315" y="73"/>
                    <a:pt x="315" y="73"/>
                    <a:pt x="315" y="73"/>
                  </a:cubicBezTo>
                  <a:cubicBezTo>
                    <a:pt x="315" y="73"/>
                    <a:pt x="315" y="73"/>
                    <a:pt x="315" y="73"/>
                  </a:cubicBezTo>
                  <a:cubicBezTo>
                    <a:pt x="315" y="73"/>
                    <a:pt x="315" y="73"/>
                    <a:pt x="315" y="73"/>
                  </a:cubicBezTo>
                  <a:cubicBezTo>
                    <a:pt x="315" y="73"/>
                    <a:pt x="316" y="73"/>
                    <a:pt x="316" y="73"/>
                  </a:cubicBezTo>
                  <a:cubicBezTo>
                    <a:pt x="316" y="74"/>
                    <a:pt x="317" y="74"/>
                    <a:pt x="317" y="75"/>
                  </a:cubicBezTo>
                  <a:cubicBezTo>
                    <a:pt x="318" y="75"/>
                    <a:pt x="318" y="76"/>
                    <a:pt x="319" y="76"/>
                  </a:cubicBezTo>
                  <a:cubicBezTo>
                    <a:pt x="319" y="77"/>
                    <a:pt x="320" y="77"/>
                    <a:pt x="320" y="78"/>
                  </a:cubicBezTo>
                  <a:cubicBezTo>
                    <a:pt x="320" y="79"/>
                    <a:pt x="320" y="80"/>
                    <a:pt x="320" y="80"/>
                  </a:cubicBezTo>
                  <a:cubicBezTo>
                    <a:pt x="320" y="81"/>
                    <a:pt x="320" y="81"/>
                    <a:pt x="321" y="81"/>
                  </a:cubicBezTo>
                  <a:cubicBezTo>
                    <a:pt x="321" y="82"/>
                    <a:pt x="321" y="82"/>
                    <a:pt x="321" y="82"/>
                  </a:cubicBezTo>
                  <a:cubicBezTo>
                    <a:pt x="321" y="82"/>
                    <a:pt x="321" y="82"/>
                    <a:pt x="322" y="83"/>
                  </a:cubicBezTo>
                  <a:cubicBezTo>
                    <a:pt x="322" y="83"/>
                    <a:pt x="322" y="83"/>
                    <a:pt x="322" y="83"/>
                  </a:cubicBezTo>
                  <a:cubicBezTo>
                    <a:pt x="323" y="83"/>
                    <a:pt x="323" y="83"/>
                    <a:pt x="323" y="82"/>
                  </a:cubicBezTo>
                  <a:cubicBezTo>
                    <a:pt x="324" y="82"/>
                    <a:pt x="324" y="82"/>
                    <a:pt x="324" y="82"/>
                  </a:cubicBezTo>
                  <a:cubicBezTo>
                    <a:pt x="325" y="82"/>
                    <a:pt x="325" y="82"/>
                    <a:pt x="325" y="81"/>
                  </a:cubicBezTo>
                  <a:cubicBezTo>
                    <a:pt x="325" y="81"/>
                    <a:pt x="325" y="81"/>
                    <a:pt x="325" y="80"/>
                  </a:cubicBezTo>
                  <a:cubicBezTo>
                    <a:pt x="325" y="80"/>
                    <a:pt x="325" y="80"/>
                    <a:pt x="325" y="80"/>
                  </a:cubicBezTo>
                  <a:cubicBezTo>
                    <a:pt x="325" y="79"/>
                    <a:pt x="325" y="79"/>
                    <a:pt x="325" y="79"/>
                  </a:cubicBezTo>
                  <a:cubicBezTo>
                    <a:pt x="325" y="79"/>
                    <a:pt x="325" y="79"/>
                    <a:pt x="326" y="79"/>
                  </a:cubicBezTo>
                  <a:cubicBezTo>
                    <a:pt x="326" y="79"/>
                    <a:pt x="326" y="79"/>
                    <a:pt x="326" y="79"/>
                  </a:cubicBezTo>
                  <a:cubicBezTo>
                    <a:pt x="326" y="79"/>
                    <a:pt x="326" y="79"/>
                    <a:pt x="327" y="79"/>
                  </a:cubicBezTo>
                  <a:cubicBezTo>
                    <a:pt x="327" y="79"/>
                    <a:pt x="327" y="79"/>
                    <a:pt x="327" y="79"/>
                  </a:cubicBezTo>
                  <a:cubicBezTo>
                    <a:pt x="327" y="79"/>
                    <a:pt x="328" y="79"/>
                    <a:pt x="328" y="79"/>
                  </a:cubicBezTo>
                  <a:cubicBezTo>
                    <a:pt x="328" y="80"/>
                    <a:pt x="328" y="80"/>
                    <a:pt x="329" y="80"/>
                  </a:cubicBezTo>
                  <a:cubicBezTo>
                    <a:pt x="329" y="80"/>
                    <a:pt x="329" y="80"/>
                    <a:pt x="330" y="80"/>
                  </a:cubicBezTo>
                  <a:cubicBezTo>
                    <a:pt x="330" y="81"/>
                    <a:pt x="331" y="81"/>
                    <a:pt x="331" y="81"/>
                  </a:cubicBezTo>
                  <a:cubicBezTo>
                    <a:pt x="332" y="81"/>
                    <a:pt x="332" y="82"/>
                    <a:pt x="333" y="82"/>
                  </a:cubicBezTo>
                  <a:cubicBezTo>
                    <a:pt x="333" y="82"/>
                    <a:pt x="334" y="82"/>
                    <a:pt x="335" y="82"/>
                  </a:cubicBezTo>
                  <a:cubicBezTo>
                    <a:pt x="335" y="83"/>
                    <a:pt x="336" y="83"/>
                    <a:pt x="336" y="83"/>
                  </a:cubicBezTo>
                  <a:cubicBezTo>
                    <a:pt x="337" y="83"/>
                    <a:pt x="337" y="84"/>
                    <a:pt x="338" y="84"/>
                  </a:cubicBezTo>
                  <a:cubicBezTo>
                    <a:pt x="338" y="84"/>
                    <a:pt x="338" y="84"/>
                    <a:pt x="338" y="84"/>
                  </a:cubicBezTo>
                  <a:cubicBezTo>
                    <a:pt x="338" y="85"/>
                    <a:pt x="339" y="85"/>
                    <a:pt x="339" y="85"/>
                  </a:cubicBezTo>
                  <a:cubicBezTo>
                    <a:pt x="339" y="85"/>
                    <a:pt x="339" y="85"/>
                    <a:pt x="339" y="86"/>
                  </a:cubicBezTo>
                  <a:cubicBezTo>
                    <a:pt x="339" y="86"/>
                    <a:pt x="339" y="86"/>
                    <a:pt x="340" y="86"/>
                  </a:cubicBezTo>
                  <a:cubicBezTo>
                    <a:pt x="340" y="86"/>
                    <a:pt x="340" y="86"/>
                    <a:pt x="340" y="86"/>
                  </a:cubicBezTo>
                  <a:cubicBezTo>
                    <a:pt x="341" y="86"/>
                    <a:pt x="341" y="86"/>
                    <a:pt x="342" y="86"/>
                  </a:cubicBezTo>
                  <a:cubicBezTo>
                    <a:pt x="344" y="87"/>
                    <a:pt x="345" y="87"/>
                    <a:pt x="348" y="87"/>
                  </a:cubicBezTo>
                  <a:cubicBezTo>
                    <a:pt x="350" y="88"/>
                    <a:pt x="352" y="89"/>
                    <a:pt x="354" y="89"/>
                  </a:cubicBezTo>
                  <a:cubicBezTo>
                    <a:pt x="357" y="90"/>
                    <a:pt x="359" y="91"/>
                    <a:pt x="361" y="92"/>
                  </a:cubicBezTo>
                  <a:cubicBezTo>
                    <a:pt x="363" y="93"/>
                    <a:pt x="365" y="94"/>
                    <a:pt x="367" y="95"/>
                  </a:cubicBezTo>
                  <a:cubicBezTo>
                    <a:pt x="367" y="95"/>
                    <a:pt x="368" y="96"/>
                    <a:pt x="368" y="96"/>
                  </a:cubicBezTo>
                  <a:cubicBezTo>
                    <a:pt x="369" y="97"/>
                    <a:pt x="369" y="97"/>
                    <a:pt x="369" y="98"/>
                  </a:cubicBezTo>
                  <a:cubicBezTo>
                    <a:pt x="370" y="98"/>
                    <a:pt x="370" y="99"/>
                    <a:pt x="370" y="99"/>
                  </a:cubicBezTo>
                  <a:cubicBezTo>
                    <a:pt x="370" y="100"/>
                    <a:pt x="370" y="100"/>
                    <a:pt x="370" y="101"/>
                  </a:cubicBezTo>
                  <a:cubicBezTo>
                    <a:pt x="370" y="101"/>
                    <a:pt x="370" y="101"/>
                    <a:pt x="370" y="102"/>
                  </a:cubicBezTo>
                  <a:cubicBezTo>
                    <a:pt x="370" y="102"/>
                    <a:pt x="370" y="102"/>
                    <a:pt x="370" y="103"/>
                  </a:cubicBezTo>
                  <a:cubicBezTo>
                    <a:pt x="371" y="103"/>
                    <a:pt x="371" y="103"/>
                    <a:pt x="371" y="104"/>
                  </a:cubicBezTo>
                  <a:cubicBezTo>
                    <a:pt x="371" y="104"/>
                    <a:pt x="371" y="104"/>
                    <a:pt x="372" y="105"/>
                  </a:cubicBezTo>
                  <a:cubicBezTo>
                    <a:pt x="372" y="105"/>
                    <a:pt x="373" y="106"/>
                    <a:pt x="373" y="107"/>
                  </a:cubicBezTo>
                  <a:cubicBezTo>
                    <a:pt x="374" y="107"/>
                    <a:pt x="374" y="108"/>
                    <a:pt x="374" y="108"/>
                  </a:cubicBezTo>
                  <a:cubicBezTo>
                    <a:pt x="375" y="109"/>
                    <a:pt x="375" y="110"/>
                    <a:pt x="375" y="110"/>
                  </a:cubicBezTo>
                  <a:cubicBezTo>
                    <a:pt x="375" y="111"/>
                    <a:pt x="375" y="111"/>
                    <a:pt x="375" y="112"/>
                  </a:cubicBezTo>
                  <a:cubicBezTo>
                    <a:pt x="375" y="112"/>
                    <a:pt x="375" y="112"/>
                    <a:pt x="374" y="112"/>
                  </a:cubicBezTo>
                  <a:cubicBezTo>
                    <a:pt x="374" y="112"/>
                    <a:pt x="374" y="112"/>
                    <a:pt x="374" y="113"/>
                  </a:cubicBezTo>
                  <a:cubicBezTo>
                    <a:pt x="374" y="113"/>
                    <a:pt x="373" y="113"/>
                    <a:pt x="373" y="113"/>
                  </a:cubicBezTo>
                  <a:cubicBezTo>
                    <a:pt x="372" y="113"/>
                    <a:pt x="372" y="113"/>
                    <a:pt x="371" y="113"/>
                  </a:cubicBezTo>
                  <a:cubicBezTo>
                    <a:pt x="371" y="113"/>
                    <a:pt x="370" y="113"/>
                    <a:pt x="369" y="114"/>
                  </a:cubicBezTo>
                  <a:cubicBezTo>
                    <a:pt x="368" y="114"/>
                    <a:pt x="368" y="114"/>
                    <a:pt x="367" y="114"/>
                  </a:cubicBezTo>
                  <a:cubicBezTo>
                    <a:pt x="366" y="115"/>
                    <a:pt x="366" y="115"/>
                    <a:pt x="365" y="116"/>
                  </a:cubicBezTo>
                  <a:cubicBezTo>
                    <a:pt x="365" y="116"/>
                    <a:pt x="365" y="117"/>
                    <a:pt x="364" y="117"/>
                  </a:cubicBezTo>
                  <a:cubicBezTo>
                    <a:pt x="364" y="117"/>
                    <a:pt x="364" y="118"/>
                    <a:pt x="364" y="118"/>
                  </a:cubicBezTo>
                  <a:cubicBezTo>
                    <a:pt x="364" y="118"/>
                    <a:pt x="364" y="118"/>
                    <a:pt x="364" y="118"/>
                  </a:cubicBezTo>
                  <a:cubicBezTo>
                    <a:pt x="364" y="118"/>
                    <a:pt x="364" y="119"/>
                    <a:pt x="364" y="119"/>
                  </a:cubicBezTo>
                  <a:cubicBezTo>
                    <a:pt x="364" y="119"/>
                    <a:pt x="364" y="119"/>
                    <a:pt x="364" y="119"/>
                  </a:cubicBezTo>
                  <a:cubicBezTo>
                    <a:pt x="364" y="119"/>
                    <a:pt x="364" y="119"/>
                    <a:pt x="364" y="119"/>
                  </a:cubicBezTo>
                  <a:cubicBezTo>
                    <a:pt x="364" y="119"/>
                    <a:pt x="364" y="119"/>
                    <a:pt x="365" y="119"/>
                  </a:cubicBezTo>
                  <a:cubicBezTo>
                    <a:pt x="365" y="120"/>
                    <a:pt x="365" y="120"/>
                    <a:pt x="365" y="120"/>
                  </a:cubicBezTo>
                  <a:cubicBezTo>
                    <a:pt x="366" y="120"/>
                    <a:pt x="366" y="120"/>
                    <a:pt x="367" y="120"/>
                  </a:cubicBezTo>
                  <a:cubicBezTo>
                    <a:pt x="368" y="120"/>
                    <a:pt x="368" y="120"/>
                    <a:pt x="369" y="120"/>
                  </a:cubicBezTo>
                  <a:cubicBezTo>
                    <a:pt x="370" y="120"/>
                    <a:pt x="371" y="119"/>
                    <a:pt x="372" y="119"/>
                  </a:cubicBezTo>
                  <a:cubicBezTo>
                    <a:pt x="373" y="119"/>
                    <a:pt x="374" y="119"/>
                    <a:pt x="375" y="119"/>
                  </a:cubicBezTo>
                  <a:cubicBezTo>
                    <a:pt x="375" y="119"/>
                    <a:pt x="376" y="119"/>
                    <a:pt x="377" y="119"/>
                  </a:cubicBezTo>
                  <a:cubicBezTo>
                    <a:pt x="378" y="119"/>
                    <a:pt x="378" y="118"/>
                    <a:pt x="379" y="118"/>
                  </a:cubicBezTo>
                  <a:cubicBezTo>
                    <a:pt x="380" y="118"/>
                    <a:pt x="380" y="118"/>
                    <a:pt x="381" y="118"/>
                  </a:cubicBezTo>
                  <a:cubicBezTo>
                    <a:pt x="381" y="118"/>
                    <a:pt x="382" y="118"/>
                    <a:pt x="382" y="118"/>
                  </a:cubicBezTo>
                  <a:cubicBezTo>
                    <a:pt x="383" y="118"/>
                    <a:pt x="383" y="118"/>
                    <a:pt x="383" y="118"/>
                  </a:cubicBezTo>
                  <a:cubicBezTo>
                    <a:pt x="384" y="118"/>
                    <a:pt x="384" y="118"/>
                    <a:pt x="384" y="118"/>
                  </a:cubicBezTo>
                  <a:cubicBezTo>
                    <a:pt x="385" y="118"/>
                    <a:pt x="385" y="119"/>
                    <a:pt x="385" y="119"/>
                  </a:cubicBezTo>
                  <a:cubicBezTo>
                    <a:pt x="386" y="119"/>
                    <a:pt x="386" y="119"/>
                    <a:pt x="387" y="120"/>
                  </a:cubicBezTo>
                  <a:cubicBezTo>
                    <a:pt x="387" y="120"/>
                    <a:pt x="387" y="121"/>
                    <a:pt x="388" y="121"/>
                  </a:cubicBezTo>
                  <a:cubicBezTo>
                    <a:pt x="388" y="121"/>
                    <a:pt x="388" y="122"/>
                    <a:pt x="389" y="122"/>
                  </a:cubicBezTo>
                  <a:cubicBezTo>
                    <a:pt x="389" y="122"/>
                    <a:pt x="389" y="122"/>
                    <a:pt x="390" y="123"/>
                  </a:cubicBezTo>
                  <a:cubicBezTo>
                    <a:pt x="390" y="123"/>
                    <a:pt x="390" y="123"/>
                    <a:pt x="391" y="124"/>
                  </a:cubicBezTo>
                  <a:cubicBezTo>
                    <a:pt x="391" y="124"/>
                    <a:pt x="392" y="124"/>
                    <a:pt x="392" y="125"/>
                  </a:cubicBezTo>
                  <a:cubicBezTo>
                    <a:pt x="390" y="72"/>
                    <a:pt x="390" y="72"/>
                    <a:pt x="390" y="72"/>
                  </a:cubicBezTo>
                  <a:cubicBezTo>
                    <a:pt x="389" y="72"/>
                    <a:pt x="388" y="71"/>
                    <a:pt x="387" y="71"/>
                  </a:cubicBezTo>
                  <a:cubicBezTo>
                    <a:pt x="386" y="71"/>
                    <a:pt x="385" y="70"/>
                    <a:pt x="383" y="70"/>
                  </a:cubicBezTo>
                  <a:cubicBezTo>
                    <a:pt x="382" y="69"/>
                    <a:pt x="381" y="69"/>
                    <a:pt x="380" y="69"/>
                  </a:cubicBezTo>
                  <a:cubicBezTo>
                    <a:pt x="379" y="68"/>
                    <a:pt x="378" y="68"/>
                    <a:pt x="377" y="67"/>
                  </a:cubicBezTo>
                  <a:cubicBezTo>
                    <a:pt x="375" y="67"/>
                    <a:pt x="373" y="66"/>
                    <a:pt x="372" y="65"/>
                  </a:cubicBezTo>
                  <a:cubicBezTo>
                    <a:pt x="370" y="65"/>
                    <a:pt x="368" y="64"/>
                    <a:pt x="367" y="64"/>
                  </a:cubicBezTo>
                  <a:cubicBezTo>
                    <a:pt x="366" y="63"/>
                    <a:pt x="364" y="63"/>
                    <a:pt x="363" y="63"/>
                  </a:cubicBezTo>
                  <a:cubicBezTo>
                    <a:pt x="362" y="62"/>
                    <a:pt x="362" y="62"/>
                    <a:pt x="361" y="62"/>
                  </a:cubicBezTo>
                  <a:cubicBezTo>
                    <a:pt x="361" y="62"/>
                    <a:pt x="360" y="62"/>
                    <a:pt x="360" y="62"/>
                  </a:cubicBezTo>
                  <a:cubicBezTo>
                    <a:pt x="360" y="63"/>
                    <a:pt x="359" y="63"/>
                    <a:pt x="359" y="63"/>
                  </a:cubicBezTo>
                  <a:cubicBezTo>
                    <a:pt x="359" y="64"/>
                    <a:pt x="359" y="64"/>
                    <a:pt x="358" y="64"/>
                  </a:cubicBezTo>
                  <a:cubicBezTo>
                    <a:pt x="358" y="65"/>
                    <a:pt x="358" y="65"/>
                    <a:pt x="358" y="65"/>
                  </a:cubicBezTo>
                  <a:cubicBezTo>
                    <a:pt x="357" y="66"/>
                    <a:pt x="357" y="66"/>
                    <a:pt x="357" y="67"/>
                  </a:cubicBezTo>
                  <a:cubicBezTo>
                    <a:pt x="357" y="67"/>
                    <a:pt x="356" y="67"/>
                    <a:pt x="356" y="68"/>
                  </a:cubicBezTo>
                  <a:cubicBezTo>
                    <a:pt x="356" y="68"/>
                    <a:pt x="355" y="68"/>
                    <a:pt x="355" y="69"/>
                  </a:cubicBezTo>
                  <a:cubicBezTo>
                    <a:pt x="355" y="69"/>
                    <a:pt x="354" y="69"/>
                    <a:pt x="354" y="69"/>
                  </a:cubicBezTo>
                  <a:cubicBezTo>
                    <a:pt x="353" y="69"/>
                    <a:pt x="353" y="69"/>
                    <a:pt x="353" y="69"/>
                  </a:cubicBezTo>
                  <a:cubicBezTo>
                    <a:pt x="352" y="69"/>
                    <a:pt x="352" y="70"/>
                    <a:pt x="351" y="70"/>
                  </a:cubicBezTo>
                  <a:cubicBezTo>
                    <a:pt x="351" y="70"/>
                    <a:pt x="350" y="71"/>
                    <a:pt x="350" y="71"/>
                  </a:cubicBezTo>
                  <a:cubicBezTo>
                    <a:pt x="350" y="71"/>
                    <a:pt x="349" y="72"/>
                    <a:pt x="349" y="72"/>
                  </a:cubicBezTo>
                  <a:cubicBezTo>
                    <a:pt x="348" y="73"/>
                    <a:pt x="347" y="73"/>
                    <a:pt x="347" y="74"/>
                  </a:cubicBezTo>
                  <a:cubicBezTo>
                    <a:pt x="346" y="74"/>
                    <a:pt x="345" y="75"/>
                    <a:pt x="345" y="75"/>
                  </a:cubicBezTo>
                  <a:cubicBezTo>
                    <a:pt x="344" y="76"/>
                    <a:pt x="343" y="76"/>
                    <a:pt x="343" y="77"/>
                  </a:cubicBezTo>
                  <a:cubicBezTo>
                    <a:pt x="342" y="77"/>
                    <a:pt x="341" y="77"/>
                    <a:pt x="340" y="78"/>
                  </a:cubicBezTo>
                  <a:cubicBezTo>
                    <a:pt x="339" y="78"/>
                    <a:pt x="339" y="78"/>
                    <a:pt x="339" y="78"/>
                  </a:cubicBezTo>
                  <a:cubicBezTo>
                    <a:pt x="339" y="78"/>
                    <a:pt x="338" y="77"/>
                    <a:pt x="337" y="77"/>
                  </a:cubicBezTo>
                  <a:cubicBezTo>
                    <a:pt x="336" y="76"/>
                    <a:pt x="336" y="75"/>
                    <a:pt x="335" y="74"/>
                  </a:cubicBezTo>
                  <a:cubicBezTo>
                    <a:pt x="335" y="72"/>
                    <a:pt x="334" y="71"/>
                    <a:pt x="334" y="69"/>
                  </a:cubicBezTo>
                  <a:cubicBezTo>
                    <a:pt x="333" y="68"/>
                    <a:pt x="333" y="66"/>
                    <a:pt x="333" y="65"/>
                  </a:cubicBezTo>
                  <a:cubicBezTo>
                    <a:pt x="332" y="64"/>
                    <a:pt x="332" y="63"/>
                    <a:pt x="332" y="62"/>
                  </a:cubicBezTo>
                  <a:cubicBezTo>
                    <a:pt x="332" y="61"/>
                    <a:pt x="332" y="60"/>
                    <a:pt x="331" y="60"/>
                  </a:cubicBezTo>
                  <a:cubicBezTo>
                    <a:pt x="331" y="59"/>
                    <a:pt x="331" y="58"/>
                    <a:pt x="331" y="58"/>
                  </a:cubicBezTo>
                  <a:cubicBezTo>
                    <a:pt x="331" y="57"/>
                    <a:pt x="330" y="57"/>
                    <a:pt x="330" y="56"/>
                  </a:cubicBezTo>
                  <a:cubicBezTo>
                    <a:pt x="330" y="56"/>
                    <a:pt x="329" y="55"/>
                    <a:pt x="328" y="55"/>
                  </a:cubicBezTo>
                  <a:cubicBezTo>
                    <a:pt x="327" y="54"/>
                    <a:pt x="326" y="54"/>
                    <a:pt x="325" y="53"/>
                  </a:cubicBezTo>
                  <a:cubicBezTo>
                    <a:pt x="323" y="53"/>
                    <a:pt x="322" y="53"/>
                    <a:pt x="320" y="52"/>
                  </a:cubicBezTo>
                  <a:cubicBezTo>
                    <a:pt x="319" y="52"/>
                    <a:pt x="318" y="52"/>
                    <a:pt x="316" y="52"/>
                  </a:cubicBezTo>
                  <a:moveTo>
                    <a:pt x="16" y="36"/>
                  </a:moveTo>
                  <a:cubicBezTo>
                    <a:pt x="16" y="36"/>
                    <a:pt x="16" y="36"/>
                    <a:pt x="16" y="36"/>
                  </a:cubicBezTo>
                  <a:cubicBezTo>
                    <a:pt x="16" y="36"/>
                    <a:pt x="16" y="37"/>
                    <a:pt x="16" y="37"/>
                  </a:cubicBezTo>
                  <a:cubicBezTo>
                    <a:pt x="16" y="38"/>
                    <a:pt x="16" y="38"/>
                    <a:pt x="16" y="39"/>
                  </a:cubicBezTo>
                  <a:cubicBezTo>
                    <a:pt x="16" y="40"/>
                    <a:pt x="17" y="40"/>
                    <a:pt x="17" y="41"/>
                  </a:cubicBezTo>
                  <a:cubicBezTo>
                    <a:pt x="17" y="41"/>
                    <a:pt x="18" y="42"/>
                    <a:pt x="18" y="42"/>
                  </a:cubicBezTo>
                  <a:cubicBezTo>
                    <a:pt x="18" y="42"/>
                    <a:pt x="18" y="42"/>
                    <a:pt x="18" y="42"/>
                  </a:cubicBezTo>
                  <a:cubicBezTo>
                    <a:pt x="18" y="42"/>
                    <a:pt x="18" y="43"/>
                    <a:pt x="19" y="43"/>
                  </a:cubicBezTo>
                  <a:cubicBezTo>
                    <a:pt x="19" y="43"/>
                    <a:pt x="19" y="43"/>
                    <a:pt x="19" y="43"/>
                  </a:cubicBezTo>
                  <a:cubicBezTo>
                    <a:pt x="19" y="43"/>
                    <a:pt x="19" y="43"/>
                    <a:pt x="19" y="43"/>
                  </a:cubicBezTo>
                  <a:cubicBezTo>
                    <a:pt x="19" y="43"/>
                    <a:pt x="20" y="43"/>
                    <a:pt x="20" y="43"/>
                  </a:cubicBezTo>
                  <a:cubicBezTo>
                    <a:pt x="20" y="43"/>
                    <a:pt x="20" y="43"/>
                    <a:pt x="20" y="43"/>
                  </a:cubicBezTo>
                  <a:cubicBezTo>
                    <a:pt x="20" y="43"/>
                    <a:pt x="20" y="43"/>
                    <a:pt x="20" y="43"/>
                  </a:cubicBezTo>
                  <a:cubicBezTo>
                    <a:pt x="20" y="43"/>
                    <a:pt x="20" y="43"/>
                    <a:pt x="20" y="42"/>
                  </a:cubicBezTo>
                  <a:cubicBezTo>
                    <a:pt x="21" y="42"/>
                    <a:pt x="21" y="42"/>
                    <a:pt x="21" y="42"/>
                  </a:cubicBezTo>
                  <a:cubicBezTo>
                    <a:pt x="21" y="42"/>
                    <a:pt x="21" y="42"/>
                    <a:pt x="21" y="41"/>
                  </a:cubicBezTo>
                  <a:cubicBezTo>
                    <a:pt x="21" y="41"/>
                    <a:pt x="21" y="41"/>
                    <a:pt x="21" y="41"/>
                  </a:cubicBezTo>
                  <a:cubicBezTo>
                    <a:pt x="21" y="40"/>
                    <a:pt x="21" y="40"/>
                    <a:pt x="21" y="40"/>
                  </a:cubicBezTo>
                  <a:cubicBezTo>
                    <a:pt x="20" y="39"/>
                    <a:pt x="20" y="39"/>
                    <a:pt x="20" y="38"/>
                  </a:cubicBezTo>
                  <a:cubicBezTo>
                    <a:pt x="19" y="38"/>
                    <a:pt x="19" y="38"/>
                    <a:pt x="18" y="37"/>
                  </a:cubicBezTo>
                  <a:cubicBezTo>
                    <a:pt x="18" y="37"/>
                    <a:pt x="18" y="36"/>
                    <a:pt x="17" y="36"/>
                  </a:cubicBezTo>
                  <a:cubicBezTo>
                    <a:pt x="17" y="36"/>
                    <a:pt x="16" y="36"/>
                    <a:pt x="16" y="36"/>
                  </a:cubicBezTo>
                  <a:moveTo>
                    <a:pt x="253" y="35"/>
                  </a:moveTo>
                  <a:cubicBezTo>
                    <a:pt x="252" y="35"/>
                    <a:pt x="252" y="35"/>
                    <a:pt x="251" y="35"/>
                  </a:cubicBezTo>
                  <a:cubicBezTo>
                    <a:pt x="251" y="36"/>
                    <a:pt x="250" y="36"/>
                    <a:pt x="250" y="36"/>
                  </a:cubicBezTo>
                  <a:cubicBezTo>
                    <a:pt x="249" y="37"/>
                    <a:pt x="248" y="37"/>
                    <a:pt x="248" y="38"/>
                  </a:cubicBezTo>
                  <a:cubicBezTo>
                    <a:pt x="247" y="38"/>
                    <a:pt x="246" y="38"/>
                    <a:pt x="246" y="39"/>
                  </a:cubicBezTo>
                  <a:cubicBezTo>
                    <a:pt x="246" y="39"/>
                    <a:pt x="246" y="39"/>
                    <a:pt x="245" y="39"/>
                  </a:cubicBezTo>
                  <a:cubicBezTo>
                    <a:pt x="245" y="39"/>
                    <a:pt x="245" y="39"/>
                    <a:pt x="245" y="39"/>
                  </a:cubicBezTo>
                  <a:cubicBezTo>
                    <a:pt x="245" y="39"/>
                    <a:pt x="245" y="40"/>
                    <a:pt x="245" y="40"/>
                  </a:cubicBezTo>
                  <a:cubicBezTo>
                    <a:pt x="244" y="40"/>
                    <a:pt x="244" y="40"/>
                    <a:pt x="244" y="40"/>
                  </a:cubicBezTo>
                  <a:cubicBezTo>
                    <a:pt x="244" y="40"/>
                    <a:pt x="244" y="40"/>
                    <a:pt x="243" y="40"/>
                  </a:cubicBezTo>
                  <a:cubicBezTo>
                    <a:pt x="243" y="41"/>
                    <a:pt x="242" y="41"/>
                    <a:pt x="242" y="41"/>
                  </a:cubicBezTo>
                  <a:cubicBezTo>
                    <a:pt x="241" y="41"/>
                    <a:pt x="241" y="41"/>
                    <a:pt x="240" y="41"/>
                  </a:cubicBezTo>
                  <a:cubicBezTo>
                    <a:pt x="240" y="41"/>
                    <a:pt x="239" y="41"/>
                    <a:pt x="239" y="41"/>
                  </a:cubicBezTo>
                  <a:cubicBezTo>
                    <a:pt x="237" y="41"/>
                    <a:pt x="236" y="41"/>
                    <a:pt x="234" y="41"/>
                  </a:cubicBezTo>
                  <a:cubicBezTo>
                    <a:pt x="232" y="40"/>
                    <a:pt x="231" y="40"/>
                    <a:pt x="229" y="40"/>
                  </a:cubicBezTo>
                  <a:cubicBezTo>
                    <a:pt x="228" y="39"/>
                    <a:pt x="226" y="39"/>
                    <a:pt x="225" y="39"/>
                  </a:cubicBezTo>
                  <a:cubicBezTo>
                    <a:pt x="224" y="38"/>
                    <a:pt x="223" y="38"/>
                    <a:pt x="222" y="38"/>
                  </a:cubicBezTo>
                  <a:cubicBezTo>
                    <a:pt x="222" y="38"/>
                    <a:pt x="222" y="38"/>
                    <a:pt x="222" y="38"/>
                  </a:cubicBezTo>
                  <a:cubicBezTo>
                    <a:pt x="222" y="37"/>
                    <a:pt x="221" y="37"/>
                    <a:pt x="221" y="37"/>
                  </a:cubicBezTo>
                  <a:cubicBezTo>
                    <a:pt x="221" y="37"/>
                    <a:pt x="221" y="37"/>
                    <a:pt x="221" y="37"/>
                  </a:cubicBezTo>
                  <a:cubicBezTo>
                    <a:pt x="221" y="37"/>
                    <a:pt x="220" y="37"/>
                    <a:pt x="220" y="37"/>
                  </a:cubicBezTo>
                  <a:cubicBezTo>
                    <a:pt x="220" y="37"/>
                    <a:pt x="220" y="37"/>
                    <a:pt x="219" y="37"/>
                  </a:cubicBezTo>
                  <a:cubicBezTo>
                    <a:pt x="219" y="38"/>
                    <a:pt x="219" y="38"/>
                    <a:pt x="218" y="38"/>
                  </a:cubicBezTo>
                  <a:cubicBezTo>
                    <a:pt x="218" y="38"/>
                    <a:pt x="218" y="38"/>
                    <a:pt x="218" y="39"/>
                  </a:cubicBezTo>
                  <a:cubicBezTo>
                    <a:pt x="217" y="39"/>
                    <a:pt x="217" y="39"/>
                    <a:pt x="217" y="39"/>
                  </a:cubicBezTo>
                  <a:cubicBezTo>
                    <a:pt x="217" y="40"/>
                    <a:pt x="216" y="40"/>
                    <a:pt x="216" y="40"/>
                  </a:cubicBezTo>
                  <a:cubicBezTo>
                    <a:pt x="216" y="40"/>
                    <a:pt x="215" y="41"/>
                    <a:pt x="215" y="41"/>
                  </a:cubicBezTo>
                  <a:cubicBezTo>
                    <a:pt x="215" y="41"/>
                    <a:pt x="214" y="41"/>
                    <a:pt x="214" y="42"/>
                  </a:cubicBezTo>
                  <a:cubicBezTo>
                    <a:pt x="213" y="42"/>
                    <a:pt x="213" y="42"/>
                    <a:pt x="212" y="42"/>
                  </a:cubicBezTo>
                  <a:cubicBezTo>
                    <a:pt x="212" y="42"/>
                    <a:pt x="211" y="42"/>
                    <a:pt x="211" y="43"/>
                  </a:cubicBezTo>
                  <a:cubicBezTo>
                    <a:pt x="210" y="43"/>
                    <a:pt x="210" y="44"/>
                    <a:pt x="210" y="45"/>
                  </a:cubicBezTo>
                  <a:cubicBezTo>
                    <a:pt x="210" y="45"/>
                    <a:pt x="209" y="46"/>
                    <a:pt x="209" y="47"/>
                  </a:cubicBezTo>
                  <a:cubicBezTo>
                    <a:pt x="209" y="48"/>
                    <a:pt x="209" y="49"/>
                    <a:pt x="209" y="49"/>
                  </a:cubicBezTo>
                  <a:cubicBezTo>
                    <a:pt x="209" y="50"/>
                    <a:pt x="209" y="51"/>
                    <a:pt x="208" y="51"/>
                  </a:cubicBezTo>
                  <a:cubicBezTo>
                    <a:pt x="208" y="52"/>
                    <a:pt x="208" y="52"/>
                    <a:pt x="208" y="53"/>
                  </a:cubicBezTo>
                  <a:cubicBezTo>
                    <a:pt x="208" y="53"/>
                    <a:pt x="208" y="53"/>
                    <a:pt x="208" y="54"/>
                  </a:cubicBezTo>
                  <a:cubicBezTo>
                    <a:pt x="207" y="54"/>
                    <a:pt x="207" y="54"/>
                    <a:pt x="207" y="55"/>
                  </a:cubicBezTo>
                  <a:cubicBezTo>
                    <a:pt x="207" y="55"/>
                    <a:pt x="207" y="55"/>
                    <a:pt x="206" y="55"/>
                  </a:cubicBezTo>
                  <a:cubicBezTo>
                    <a:pt x="206" y="55"/>
                    <a:pt x="206" y="56"/>
                    <a:pt x="206" y="56"/>
                  </a:cubicBezTo>
                  <a:cubicBezTo>
                    <a:pt x="206" y="57"/>
                    <a:pt x="206" y="57"/>
                    <a:pt x="205" y="58"/>
                  </a:cubicBezTo>
                  <a:cubicBezTo>
                    <a:pt x="205" y="58"/>
                    <a:pt x="205" y="59"/>
                    <a:pt x="205" y="60"/>
                  </a:cubicBezTo>
                  <a:cubicBezTo>
                    <a:pt x="205" y="60"/>
                    <a:pt x="205" y="61"/>
                    <a:pt x="204" y="62"/>
                  </a:cubicBezTo>
                  <a:cubicBezTo>
                    <a:pt x="204" y="63"/>
                    <a:pt x="204" y="64"/>
                    <a:pt x="204" y="65"/>
                  </a:cubicBezTo>
                  <a:cubicBezTo>
                    <a:pt x="203" y="66"/>
                    <a:pt x="203" y="67"/>
                    <a:pt x="202" y="68"/>
                  </a:cubicBezTo>
                  <a:cubicBezTo>
                    <a:pt x="202" y="69"/>
                    <a:pt x="201" y="70"/>
                    <a:pt x="201" y="71"/>
                  </a:cubicBezTo>
                  <a:cubicBezTo>
                    <a:pt x="201" y="71"/>
                    <a:pt x="200" y="72"/>
                    <a:pt x="200" y="72"/>
                  </a:cubicBezTo>
                  <a:cubicBezTo>
                    <a:pt x="200" y="73"/>
                    <a:pt x="200" y="73"/>
                    <a:pt x="200" y="74"/>
                  </a:cubicBezTo>
                  <a:cubicBezTo>
                    <a:pt x="199" y="74"/>
                    <a:pt x="199" y="75"/>
                    <a:pt x="199" y="75"/>
                  </a:cubicBezTo>
                  <a:cubicBezTo>
                    <a:pt x="200" y="75"/>
                    <a:pt x="200" y="76"/>
                    <a:pt x="200" y="76"/>
                  </a:cubicBezTo>
                  <a:cubicBezTo>
                    <a:pt x="200" y="77"/>
                    <a:pt x="200" y="77"/>
                    <a:pt x="201" y="77"/>
                  </a:cubicBezTo>
                  <a:cubicBezTo>
                    <a:pt x="201" y="77"/>
                    <a:pt x="202" y="78"/>
                    <a:pt x="202" y="78"/>
                  </a:cubicBezTo>
                  <a:cubicBezTo>
                    <a:pt x="203" y="78"/>
                    <a:pt x="204" y="78"/>
                    <a:pt x="204" y="78"/>
                  </a:cubicBezTo>
                  <a:cubicBezTo>
                    <a:pt x="205" y="78"/>
                    <a:pt x="205" y="78"/>
                    <a:pt x="206" y="78"/>
                  </a:cubicBezTo>
                  <a:cubicBezTo>
                    <a:pt x="206" y="78"/>
                    <a:pt x="207" y="78"/>
                    <a:pt x="207" y="79"/>
                  </a:cubicBezTo>
                  <a:cubicBezTo>
                    <a:pt x="207" y="79"/>
                    <a:pt x="207" y="79"/>
                    <a:pt x="207" y="79"/>
                  </a:cubicBezTo>
                  <a:cubicBezTo>
                    <a:pt x="208" y="79"/>
                    <a:pt x="208" y="79"/>
                    <a:pt x="208" y="79"/>
                  </a:cubicBezTo>
                  <a:cubicBezTo>
                    <a:pt x="208" y="79"/>
                    <a:pt x="208" y="80"/>
                    <a:pt x="209" y="80"/>
                  </a:cubicBezTo>
                  <a:cubicBezTo>
                    <a:pt x="209" y="80"/>
                    <a:pt x="209" y="81"/>
                    <a:pt x="209" y="82"/>
                  </a:cubicBezTo>
                  <a:cubicBezTo>
                    <a:pt x="210" y="82"/>
                    <a:pt x="210" y="83"/>
                    <a:pt x="210" y="84"/>
                  </a:cubicBezTo>
                  <a:cubicBezTo>
                    <a:pt x="210" y="85"/>
                    <a:pt x="210" y="86"/>
                    <a:pt x="210" y="86"/>
                  </a:cubicBezTo>
                  <a:cubicBezTo>
                    <a:pt x="209" y="87"/>
                    <a:pt x="209" y="88"/>
                    <a:pt x="209" y="88"/>
                  </a:cubicBezTo>
                  <a:cubicBezTo>
                    <a:pt x="209" y="89"/>
                    <a:pt x="209" y="90"/>
                    <a:pt x="209" y="91"/>
                  </a:cubicBezTo>
                  <a:cubicBezTo>
                    <a:pt x="209" y="92"/>
                    <a:pt x="209" y="93"/>
                    <a:pt x="208" y="94"/>
                  </a:cubicBezTo>
                  <a:cubicBezTo>
                    <a:pt x="208" y="95"/>
                    <a:pt x="208" y="96"/>
                    <a:pt x="209" y="96"/>
                  </a:cubicBezTo>
                  <a:cubicBezTo>
                    <a:pt x="209" y="97"/>
                    <a:pt x="209" y="97"/>
                    <a:pt x="209" y="97"/>
                  </a:cubicBezTo>
                  <a:cubicBezTo>
                    <a:pt x="209" y="97"/>
                    <a:pt x="209" y="97"/>
                    <a:pt x="209" y="97"/>
                  </a:cubicBezTo>
                  <a:cubicBezTo>
                    <a:pt x="209" y="97"/>
                    <a:pt x="209" y="97"/>
                    <a:pt x="209" y="97"/>
                  </a:cubicBezTo>
                  <a:cubicBezTo>
                    <a:pt x="209" y="97"/>
                    <a:pt x="209" y="97"/>
                    <a:pt x="209" y="97"/>
                  </a:cubicBezTo>
                  <a:cubicBezTo>
                    <a:pt x="209" y="97"/>
                    <a:pt x="209" y="97"/>
                    <a:pt x="209" y="97"/>
                  </a:cubicBezTo>
                  <a:cubicBezTo>
                    <a:pt x="209" y="97"/>
                    <a:pt x="209" y="97"/>
                    <a:pt x="210" y="97"/>
                  </a:cubicBezTo>
                  <a:cubicBezTo>
                    <a:pt x="210" y="97"/>
                    <a:pt x="210" y="97"/>
                    <a:pt x="210" y="97"/>
                  </a:cubicBezTo>
                  <a:cubicBezTo>
                    <a:pt x="210" y="97"/>
                    <a:pt x="210" y="97"/>
                    <a:pt x="210" y="97"/>
                  </a:cubicBezTo>
                  <a:cubicBezTo>
                    <a:pt x="210" y="97"/>
                    <a:pt x="210" y="97"/>
                    <a:pt x="210" y="97"/>
                  </a:cubicBezTo>
                  <a:cubicBezTo>
                    <a:pt x="211" y="97"/>
                    <a:pt x="211" y="97"/>
                    <a:pt x="212" y="96"/>
                  </a:cubicBezTo>
                  <a:cubicBezTo>
                    <a:pt x="212" y="96"/>
                    <a:pt x="213" y="95"/>
                    <a:pt x="213" y="95"/>
                  </a:cubicBezTo>
                  <a:cubicBezTo>
                    <a:pt x="213" y="94"/>
                    <a:pt x="214" y="94"/>
                    <a:pt x="214" y="93"/>
                  </a:cubicBezTo>
                  <a:cubicBezTo>
                    <a:pt x="214" y="93"/>
                    <a:pt x="214" y="92"/>
                    <a:pt x="214" y="92"/>
                  </a:cubicBezTo>
                  <a:cubicBezTo>
                    <a:pt x="214" y="92"/>
                    <a:pt x="215" y="92"/>
                    <a:pt x="215" y="91"/>
                  </a:cubicBezTo>
                  <a:cubicBezTo>
                    <a:pt x="215" y="91"/>
                    <a:pt x="214" y="91"/>
                    <a:pt x="214" y="91"/>
                  </a:cubicBezTo>
                  <a:cubicBezTo>
                    <a:pt x="214" y="91"/>
                    <a:pt x="214" y="90"/>
                    <a:pt x="214" y="90"/>
                  </a:cubicBezTo>
                  <a:cubicBezTo>
                    <a:pt x="214" y="90"/>
                    <a:pt x="214" y="90"/>
                    <a:pt x="214" y="90"/>
                  </a:cubicBezTo>
                  <a:cubicBezTo>
                    <a:pt x="213" y="89"/>
                    <a:pt x="213" y="88"/>
                    <a:pt x="212" y="87"/>
                  </a:cubicBezTo>
                  <a:cubicBezTo>
                    <a:pt x="212" y="86"/>
                    <a:pt x="212" y="84"/>
                    <a:pt x="212" y="82"/>
                  </a:cubicBezTo>
                  <a:cubicBezTo>
                    <a:pt x="212" y="80"/>
                    <a:pt x="212" y="79"/>
                    <a:pt x="212" y="77"/>
                  </a:cubicBezTo>
                  <a:cubicBezTo>
                    <a:pt x="212" y="76"/>
                    <a:pt x="212" y="74"/>
                    <a:pt x="212" y="74"/>
                  </a:cubicBezTo>
                  <a:cubicBezTo>
                    <a:pt x="212" y="73"/>
                    <a:pt x="212" y="73"/>
                    <a:pt x="212" y="73"/>
                  </a:cubicBezTo>
                  <a:cubicBezTo>
                    <a:pt x="213" y="73"/>
                    <a:pt x="213" y="73"/>
                    <a:pt x="213" y="73"/>
                  </a:cubicBezTo>
                  <a:cubicBezTo>
                    <a:pt x="213" y="72"/>
                    <a:pt x="214" y="72"/>
                    <a:pt x="214" y="72"/>
                  </a:cubicBezTo>
                  <a:cubicBezTo>
                    <a:pt x="214" y="72"/>
                    <a:pt x="214" y="72"/>
                    <a:pt x="215" y="72"/>
                  </a:cubicBezTo>
                  <a:cubicBezTo>
                    <a:pt x="215" y="72"/>
                    <a:pt x="215" y="72"/>
                    <a:pt x="216" y="72"/>
                  </a:cubicBezTo>
                  <a:cubicBezTo>
                    <a:pt x="216" y="72"/>
                    <a:pt x="217" y="72"/>
                    <a:pt x="217" y="73"/>
                  </a:cubicBezTo>
                  <a:cubicBezTo>
                    <a:pt x="217" y="73"/>
                    <a:pt x="218" y="73"/>
                    <a:pt x="218" y="73"/>
                  </a:cubicBezTo>
                  <a:cubicBezTo>
                    <a:pt x="218" y="73"/>
                    <a:pt x="218" y="74"/>
                    <a:pt x="219" y="74"/>
                  </a:cubicBezTo>
                  <a:cubicBezTo>
                    <a:pt x="219" y="74"/>
                    <a:pt x="219" y="75"/>
                    <a:pt x="219" y="75"/>
                  </a:cubicBezTo>
                  <a:cubicBezTo>
                    <a:pt x="219" y="75"/>
                    <a:pt x="219" y="75"/>
                    <a:pt x="219" y="76"/>
                  </a:cubicBezTo>
                  <a:cubicBezTo>
                    <a:pt x="219" y="76"/>
                    <a:pt x="219" y="76"/>
                    <a:pt x="219" y="77"/>
                  </a:cubicBezTo>
                  <a:cubicBezTo>
                    <a:pt x="219" y="77"/>
                    <a:pt x="219" y="77"/>
                    <a:pt x="219" y="78"/>
                  </a:cubicBezTo>
                  <a:cubicBezTo>
                    <a:pt x="218" y="78"/>
                    <a:pt x="218" y="79"/>
                    <a:pt x="218" y="79"/>
                  </a:cubicBezTo>
                  <a:cubicBezTo>
                    <a:pt x="218" y="79"/>
                    <a:pt x="218" y="79"/>
                    <a:pt x="219" y="80"/>
                  </a:cubicBezTo>
                  <a:cubicBezTo>
                    <a:pt x="219" y="80"/>
                    <a:pt x="219" y="80"/>
                    <a:pt x="219" y="81"/>
                  </a:cubicBezTo>
                  <a:cubicBezTo>
                    <a:pt x="219" y="81"/>
                    <a:pt x="220" y="81"/>
                    <a:pt x="220" y="81"/>
                  </a:cubicBezTo>
                  <a:cubicBezTo>
                    <a:pt x="221" y="82"/>
                    <a:pt x="221" y="82"/>
                    <a:pt x="221" y="82"/>
                  </a:cubicBezTo>
                  <a:cubicBezTo>
                    <a:pt x="222" y="82"/>
                    <a:pt x="222" y="83"/>
                    <a:pt x="222" y="83"/>
                  </a:cubicBezTo>
                  <a:cubicBezTo>
                    <a:pt x="222" y="83"/>
                    <a:pt x="223" y="84"/>
                    <a:pt x="223" y="84"/>
                  </a:cubicBezTo>
                  <a:cubicBezTo>
                    <a:pt x="223" y="85"/>
                    <a:pt x="223" y="85"/>
                    <a:pt x="223" y="86"/>
                  </a:cubicBezTo>
                  <a:cubicBezTo>
                    <a:pt x="223" y="87"/>
                    <a:pt x="223" y="87"/>
                    <a:pt x="223" y="87"/>
                  </a:cubicBezTo>
                  <a:cubicBezTo>
                    <a:pt x="224" y="88"/>
                    <a:pt x="224" y="88"/>
                    <a:pt x="224" y="88"/>
                  </a:cubicBezTo>
                  <a:cubicBezTo>
                    <a:pt x="224" y="88"/>
                    <a:pt x="224" y="88"/>
                    <a:pt x="224" y="88"/>
                  </a:cubicBezTo>
                  <a:cubicBezTo>
                    <a:pt x="224" y="88"/>
                    <a:pt x="225" y="88"/>
                    <a:pt x="225" y="88"/>
                  </a:cubicBezTo>
                  <a:cubicBezTo>
                    <a:pt x="225" y="88"/>
                    <a:pt x="225" y="88"/>
                    <a:pt x="225" y="88"/>
                  </a:cubicBezTo>
                  <a:cubicBezTo>
                    <a:pt x="226" y="88"/>
                    <a:pt x="226" y="88"/>
                    <a:pt x="226" y="88"/>
                  </a:cubicBezTo>
                  <a:cubicBezTo>
                    <a:pt x="227" y="88"/>
                    <a:pt x="227" y="88"/>
                    <a:pt x="227" y="88"/>
                  </a:cubicBezTo>
                  <a:cubicBezTo>
                    <a:pt x="228" y="88"/>
                    <a:pt x="228" y="87"/>
                    <a:pt x="228" y="87"/>
                  </a:cubicBezTo>
                  <a:cubicBezTo>
                    <a:pt x="228" y="87"/>
                    <a:pt x="229" y="87"/>
                    <a:pt x="229" y="87"/>
                  </a:cubicBezTo>
                  <a:cubicBezTo>
                    <a:pt x="229" y="87"/>
                    <a:pt x="229" y="87"/>
                    <a:pt x="229" y="87"/>
                  </a:cubicBezTo>
                  <a:cubicBezTo>
                    <a:pt x="229" y="87"/>
                    <a:pt x="230" y="87"/>
                    <a:pt x="230" y="87"/>
                  </a:cubicBezTo>
                  <a:cubicBezTo>
                    <a:pt x="230" y="87"/>
                    <a:pt x="230" y="87"/>
                    <a:pt x="230" y="86"/>
                  </a:cubicBezTo>
                  <a:cubicBezTo>
                    <a:pt x="231" y="86"/>
                    <a:pt x="231" y="86"/>
                    <a:pt x="231" y="86"/>
                  </a:cubicBezTo>
                  <a:cubicBezTo>
                    <a:pt x="232" y="86"/>
                    <a:pt x="232" y="86"/>
                    <a:pt x="232" y="86"/>
                  </a:cubicBezTo>
                  <a:cubicBezTo>
                    <a:pt x="232" y="86"/>
                    <a:pt x="232" y="85"/>
                    <a:pt x="233" y="85"/>
                  </a:cubicBezTo>
                  <a:cubicBezTo>
                    <a:pt x="233" y="85"/>
                    <a:pt x="233" y="85"/>
                    <a:pt x="233" y="85"/>
                  </a:cubicBezTo>
                  <a:cubicBezTo>
                    <a:pt x="233" y="85"/>
                    <a:pt x="233" y="84"/>
                    <a:pt x="233" y="84"/>
                  </a:cubicBezTo>
                  <a:cubicBezTo>
                    <a:pt x="233" y="84"/>
                    <a:pt x="233" y="83"/>
                    <a:pt x="232" y="83"/>
                  </a:cubicBezTo>
                  <a:cubicBezTo>
                    <a:pt x="232" y="83"/>
                    <a:pt x="232" y="82"/>
                    <a:pt x="232" y="82"/>
                  </a:cubicBezTo>
                  <a:cubicBezTo>
                    <a:pt x="231" y="82"/>
                    <a:pt x="231" y="81"/>
                    <a:pt x="231" y="81"/>
                  </a:cubicBezTo>
                  <a:cubicBezTo>
                    <a:pt x="230" y="80"/>
                    <a:pt x="230" y="80"/>
                    <a:pt x="230" y="80"/>
                  </a:cubicBezTo>
                  <a:cubicBezTo>
                    <a:pt x="230" y="79"/>
                    <a:pt x="229" y="79"/>
                    <a:pt x="229" y="78"/>
                  </a:cubicBezTo>
                  <a:cubicBezTo>
                    <a:pt x="229" y="78"/>
                    <a:pt x="229" y="77"/>
                    <a:pt x="229" y="77"/>
                  </a:cubicBezTo>
                  <a:cubicBezTo>
                    <a:pt x="230" y="76"/>
                    <a:pt x="230" y="76"/>
                    <a:pt x="230" y="76"/>
                  </a:cubicBezTo>
                  <a:cubicBezTo>
                    <a:pt x="230" y="75"/>
                    <a:pt x="230" y="75"/>
                    <a:pt x="230" y="74"/>
                  </a:cubicBezTo>
                  <a:cubicBezTo>
                    <a:pt x="230" y="74"/>
                    <a:pt x="230" y="73"/>
                    <a:pt x="230" y="73"/>
                  </a:cubicBezTo>
                  <a:cubicBezTo>
                    <a:pt x="230" y="73"/>
                    <a:pt x="230" y="72"/>
                    <a:pt x="229" y="72"/>
                  </a:cubicBezTo>
                  <a:cubicBezTo>
                    <a:pt x="229" y="72"/>
                    <a:pt x="229" y="71"/>
                    <a:pt x="229" y="71"/>
                  </a:cubicBezTo>
                  <a:cubicBezTo>
                    <a:pt x="228" y="71"/>
                    <a:pt x="227" y="70"/>
                    <a:pt x="227" y="70"/>
                  </a:cubicBezTo>
                  <a:cubicBezTo>
                    <a:pt x="226" y="69"/>
                    <a:pt x="226" y="69"/>
                    <a:pt x="225" y="68"/>
                  </a:cubicBezTo>
                  <a:cubicBezTo>
                    <a:pt x="225" y="67"/>
                    <a:pt x="224" y="67"/>
                    <a:pt x="224" y="66"/>
                  </a:cubicBezTo>
                  <a:cubicBezTo>
                    <a:pt x="224" y="66"/>
                    <a:pt x="224" y="65"/>
                    <a:pt x="224" y="65"/>
                  </a:cubicBezTo>
                  <a:cubicBezTo>
                    <a:pt x="224" y="65"/>
                    <a:pt x="224" y="64"/>
                    <a:pt x="224" y="64"/>
                  </a:cubicBezTo>
                  <a:cubicBezTo>
                    <a:pt x="224" y="64"/>
                    <a:pt x="224" y="64"/>
                    <a:pt x="224" y="64"/>
                  </a:cubicBezTo>
                  <a:cubicBezTo>
                    <a:pt x="224" y="64"/>
                    <a:pt x="225" y="64"/>
                    <a:pt x="225" y="63"/>
                  </a:cubicBezTo>
                  <a:cubicBezTo>
                    <a:pt x="225" y="63"/>
                    <a:pt x="225" y="63"/>
                    <a:pt x="226" y="63"/>
                  </a:cubicBezTo>
                  <a:cubicBezTo>
                    <a:pt x="226" y="63"/>
                    <a:pt x="228" y="63"/>
                    <a:pt x="229" y="62"/>
                  </a:cubicBezTo>
                  <a:cubicBezTo>
                    <a:pt x="230" y="61"/>
                    <a:pt x="231" y="61"/>
                    <a:pt x="232" y="60"/>
                  </a:cubicBezTo>
                  <a:cubicBezTo>
                    <a:pt x="234" y="59"/>
                    <a:pt x="235" y="58"/>
                    <a:pt x="236" y="57"/>
                  </a:cubicBezTo>
                  <a:cubicBezTo>
                    <a:pt x="237" y="57"/>
                    <a:pt x="238" y="56"/>
                    <a:pt x="238" y="55"/>
                  </a:cubicBezTo>
                  <a:cubicBezTo>
                    <a:pt x="238" y="55"/>
                    <a:pt x="238" y="55"/>
                    <a:pt x="238" y="55"/>
                  </a:cubicBezTo>
                  <a:cubicBezTo>
                    <a:pt x="238" y="54"/>
                    <a:pt x="238" y="54"/>
                    <a:pt x="238" y="54"/>
                  </a:cubicBezTo>
                  <a:cubicBezTo>
                    <a:pt x="238" y="54"/>
                    <a:pt x="237" y="54"/>
                    <a:pt x="237" y="54"/>
                  </a:cubicBezTo>
                  <a:cubicBezTo>
                    <a:pt x="237" y="54"/>
                    <a:pt x="237" y="54"/>
                    <a:pt x="236" y="54"/>
                  </a:cubicBezTo>
                  <a:cubicBezTo>
                    <a:pt x="236" y="54"/>
                    <a:pt x="236" y="54"/>
                    <a:pt x="235" y="54"/>
                  </a:cubicBezTo>
                  <a:cubicBezTo>
                    <a:pt x="234" y="54"/>
                    <a:pt x="233" y="54"/>
                    <a:pt x="231" y="54"/>
                  </a:cubicBezTo>
                  <a:cubicBezTo>
                    <a:pt x="230" y="55"/>
                    <a:pt x="228" y="55"/>
                    <a:pt x="227" y="56"/>
                  </a:cubicBezTo>
                  <a:cubicBezTo>
                    <a:pt x="226" y="56"/>
                    <a:pt x="224" y="57"/>
                    <a:pt x="223" y="57"/>
                  </a:cubicBezTo>
                  <a:cubicBezTo>
                    <a:pt x="223" y="58"/>
                    <a:pt x="222" y="59"/>
                    <a:pt x="222" y="59"/>
                  </a:cubicBezTo>
                  <a:cubicBezTo>
                    <a:pt x="222" y="60"/>
                    <a:pt x="221" y="60"/>
                    <a:pt x="221" y="60"/>
                  </a:cubicBezTo>
                  <a:cubicBezTo>
                    <a:pt x="221" y="61"/>
                    <a:pt x="221" y="61"/>
                    <a:pt x="221" y="61"/>
                  </a:cubicBezTo>
                  <a:cubicBezTo>
                    <a:pt x="220" y="61"/>
                    <a:pt x="220" y="61"/>
                    <a:pt x="220" y="61"/>
                  </a:cubicBezTo>
                  <a:cubicBezTo>
                    <a:pt x="219" y="61"/>
                    <a:pt x="219" y="62"/>
                    <a:pt x="219" y="62"/>
                  </a:cubicBezTo>
                  <a:cubicBezTo>
                    <a:pt x="218" y="62"/>
                    <a:pt x="218" y="61"/>
                    <a:pt x="217" y="61"/>
                  </a:cubicBezTo>
                  <a:cubicBezTo>
                    <a:pt x="217" y="61"/>
                    <a:pt x="216" y="61"/>
                    <a:pt x="215" y="61"/>
                  </a:cubicBezTo>
                  <a:cubicBezTo>
                    <a:pt x="215" y="60"/>
                    <a:pt x="214" y="60"/>
                    <a:pt x="214" y="60"/>
                  </a:cubicBezTo>
                  <a:cubicBezTo>
                    <a:pt x="213" y="59"/>
                    <a:pt x="213" y="59"/>
                    <a:pt x="212" y="58"/>
                  </a:cubicBezTo>
                  <a:cubicBezTo>
                    <a:pt x="212" y="58"/>
                    <a:pt x="211" y="57"/>
                    <a:pt x="211" y="56"/>
                  </a:cubicBezTo>
                  <a:cubicBezTo>
                    <a:pt x="211" y="56"/>
                    <a:pt x="210" y="55"/>
                    <a:pt x="210" y="55"/>
                  </a:cubicBezTo>
                  <a:cubicBezTo>
                    <a:pt x="210" y="54"/>
                    <a:pt x="210" y="53"/>
                    <a:pt x="210" y="53"/>
                  </a:cubicBezTo>
                  <a:cubicBezTo>
                    <a:pt x="210" y="52"/>
                    <a:pt x="210" y="52"/>
                    <a:pt x="210" y="51"/>
                  </a:cubicBezTo>
                  <a:cubicBezTo>
                    <a:pt x="210" y="50"/>
                    <a:pt x="211" y="48"/>
                    <a:pt x="212" y="47"/>
                  </a:cubicBezTo>
                  <a:cubicBezTo>
                    <a:pt x="213" y="46"/>
                    <a:pt x="215" y="46"/>
                    <a:pt x="217" y="45"/>
                  </a:cubicBezTo>
                  <a:cubicBezTo>
                    <a:pt x="218" y="44"/>
                    <a:pt x="220" y="44"/>
                    <a:pt x="223" y="43"/>
                  </a:cubicBezTo>
                  <a:cubicBezTo>
                    <a:pt x="225" y="43"/>
                    <a:pt x="227" y="43"/>
                    <a:pt x="229" y="43"/>
                  </a:cubicBezTo>
                  <a:cubicBezTo>
                    <a:pt x="230" y="43"/>
                    <a:pt x="231" y="43"/>
                    <a:pt x="232" y="43"/>
                  </a:cubicBezTo>
                  <a:cubicBezTo>
                    <a:pt x="233" y="43"/>
                    <a:pt x="234" y="43"/>
                    <a:pt x="235" y="43"/>
                  </a:cubicBezTo>
                  <a:cubicBezTo>
                    <a:pt x="235" y="43"/>
                    <a:pt x="236" y="44"/>
                    <a:pt x="237" y="44"/>
                  </a:cubicBezTo>
                  <a:cubicBezTo>
                    <a:pt x="237" y="44"/>
                    <a:pt x="238" y="44"/>
                    <a:pt x="239" y="44"/>
                  </a:cubicBezTo>
                  <a:cubicBezTo>
                    <a:pt x="239" y="44"/>
                    <a:pt x="239" y="45"/>
                    <a:pt x="239" y="45"/>
                  </a:cubicBezTo>
                  <a:cubicBezTo>
                    <a:pt x="239" y="45"/>
                    <a:pt x="240" y="45"/>
                    <a:pt x="240" y="45"/>
                  </a:cubicBezTo>
                  <a:cubicBezTo>
                    <a:pt x="240" y="45"/>
                    <a:pt x="240" y="45"/>
                    <a:pt x="240" y="45"/>
                  </a:cubicBezTo>
                  <a:cubicBezTo>
                    <a:pt x="241" y="45"/>
                    <a:pt x="241" y="45"/>
                    <a:pt x="241" y="45"/>
                  </a:cubicBezTo>
                  <a:cubicBezTo>
                    <a:pt x="242" y="45"/>
                    <a:pt x="244" y="45"/>
                    <a:pt x="245" y="44"/>
                  </a:cubicBezTo>
                  <a:cubicBezTo>
                    <a:pt x="246" y="43"/>
                    <a:pt x="247" y="43"/>
                    <a:pt x="248" y="42"/>
                  </a:cubicBezTo>
                  <a:cubicBezTo>
                    <a:pt x="249" y="41"/>
                    <a:pt x="250" y="40"/>
                    <a:pt x="251" y="39"/>
                  </a:cubicBezTo>
                  <a:cubicBezTo>
                    <a:pt x="251" y="38"/>
                    <a:pt x="252" y="37"/>
                    <a:pt x="252" y="36"/>
                  </a:cubicBezTo>
                  <a:cubicBezTo>
                    <a:pt x="252" y="36"/>
                    <a:pt x="252" y="36"/>
                    <a:pt x="253" y="35"/>
                  </a:cubicBezTo>
                  <a:cubicBezTo>
                    <a:pt x="253" y="35"/>
                    <a:pt x="253" y="35"/>
                    <a:pt x="253" y="35"/>
                  </a:cubicBezTo>
                  <a:cubicBezTo>
                    <a:pt x="253" y="35"/>
                    <a:pt x="253" y="35"/>
                    <a:pt x="253" y="35"/>
                  </a:cubicBezTo>
                  <a:cubicBezTo>
                    <a:pt x="253" y="35"/>
                    <a:pt x="253" y="35"/>
                    <a:pt x="253" y="35"/>
                  </a:cubicBezTo>
                  <a:moveTo>
                    <a:pt x="277" y="32"/>
                  </a:moveTo>
                  <a:cubicBezTo>
                    <a:pt x="276" y="32"/>
                    <a:pt x="276" y="32"/>
                    <a:pt x="276" y="32"/>
                  </a:cubicBezTo>
                  <a:cubicBezTo>
                    <a:pt x="276" y="32"/>
                    <a:pt x="276" y="32"/>
                    <a:pt x="275" y="32"/>
                  </a:cubicBezTo>
                  <a:cubicBezTo>
                    <a:pt x="275" y="33"/>
                    <a:pt x="275" y="33"/>
                    <a:pt x="275" y="33"/>
                  </a:cubicBezTo>
                  <a:cubicBezTo>
                    <a:pt x="275" y="33"/>
                    <a:pt x="274" y="33"/>
                    <a:pt x="274" y="34"/>
                  </a:cubicBezTo>
                  <a:cubicBezTo>
                    <a:pt x="274" y="35"/>
                    <a:pt x="273" y="36"/>
                    <a:pt x="273" y="37"/>
                  </a:cubicBezTo>
                  <a:cubicBezTo>
                    <a:pt x="273" y="38"/>
                    <a:pt x="273" y="40"/>
                    <a:pt x="273" y="41"/>
                  </a:cubicBezTo>
                  <a:cubicBezTo>
                    <a:pt x="273" y="42"/>
                    <a:pt x="274" y="44"/>
                    <a:pt x="274" y="45"/>
                  </a:cubicBezTo>
                  <a:cubicBezTo>
                    <a:pt x="275" y="46"/>
                    <a:pt x="275" y="47"/>
                    <a:pt x="276" y="48"/>
                  </a:cubicBezTo>
                  <a:cubicBezTo>
                    <a:pt x="276" y="49"/>
                    <a:pt x="276" y="49"/>
                    <a:pt x="277" y="50"/>
                  </a:cubicBezTo>
                  <a:cubicBezTo>
                    <a:pt x="277" y="50"/>
                    <a:pt x="277" y="51"/>
                    <a:pt x="277" y="51"/>
                  </a:cubicBezTo>
                  <a:cubicBezTo>
                    <a:pt x="278" y="51"/>
                    <a:pt x="278" y="51"/>
                    <a:pt x="278" y="51"/>
                  </a:cubicBezTo>
                  <a:cubicBezTo>
                    <a:pt x="278" y="52"/>
                    <a:pt x="279" y="52"/>
                    <a:pt x="279" y="52"/>
                  </a:cubicBezTo>
                  <a:cubicBezTo>
                    <a:pt x="279" y="52"/>
                    <a:pt x="279" y="52"/>
                    <a:pt x="279" y="52"/>
                  </a:cubicBezTo>
                  <a:cubicBezTo>
                    <a:pt x="279" y="52"/>
                    <a:pt x="279" y="51"/>
                    <a:pt x="279" y="51"/>
                  </a:cubicBezTo>
                  <a:cubicBezTo>
                    <a:pt x="279" y="51"/>
                    <a:pt x="279" y="51"/>
                    <a:pt x="279" y="51"/>
                  </a:cubicBezTo>
                  <a:cubicBezTo>
                    <a:pt x="279" y="51"/>
                    <a:pt x="279" y="51"/>
                    <a:pt x="279" y="50"/>
                  </a:cubicBezTo>
                  <a:cubicBezTo>
                    <a:pt x="279" y="50"/>
                    <a:pt x="279" y="50"/>
                    <a:pt x="279" y="49"/>
                  </a:cubicBezTo>
                  <a:cubicBezTo>
                    <a:pt x="279" y="49"/>
                    <a:pt x="279" y="49"/>
                    <a:pt x="279" y="48"/>
                  </a:cubicBezTo>
                  <a:cubicBezTo>
                    <a:pt x="279" y="48"/>
                    <a:pt x="279" y="48"/>
                    <a:pt x="279" y="47"/>
                  </a:cubicBezTo>
                  <a:cubicBezTo>
                    <a:pt x="279" y="47"/>
                    <a:pt x="279" y="47"/>
                    <a:pt x="279" y="46"/>
                  </a:cubicBezTo>
                  <a:cubicBezTo>
                    <a:pt x="279" y="46"/>
                    <a:pt x="279" y="46"/>
                    <a:pt x="279" y="46"/>
                  </a:cubicBezTo>
                  <a:cubicBezTo>
                    <a:pt x="279" y="45"/>
                    <a:pt x="280" y="45"/>
                    <a:pt x="280" y="45"/>
                  </a:cubicBezTo>
                  <a:cubicBezTo>
                    <a:pt x="280" y="45"/>
                    <a:pt x="280" y="45"/>
                    <a:pt x="280" y="45"/>
                  </a:cubicBezTo>
                  <a:cubicBezTo>
                    <a:pt x="280" y="45"/>
                    <a:pt x="280" y="45"/>
                    <a:pt x="281" y="45"/>
                  </a:cubicBezTo>
                  <a:cubicBezTo>
                    <a:pt x="281" y="45"/>
                    <a:pt x="281" y="45"/>
                    <a:pt x="281" y="45"/>
                  </a:cubicBezTo>
                  <a:cubicBezTo>
                    <a:pt x="281" y="45"/>
                    <a:pt x="282" y="45"/>
                    <a:pt x="282" y="45"/>
                  </a:cubicBezTo>
                  <a:cubicBezTo>
                    <a:pt x="282" y="45"/>
                    <a:pt x="282" y="45"/>
                    <a:pt x="282" y="45"/>
                  </a:cubicBezTo>
                  <a:cubicBezTo>
                    <a:pt x="282" y="45"/>
                    <a:pt x="282" y="45"/>
                    <a:pt x="282" y="45"/>
                  </a:cubicBezTo>
                  <a:cubicBezTo>
                    <a:pt x="282" y="45"/>
                    <a:pt x="282" y="45"/>
                    <a:pt x="282" y="45"/>
                  </a:cubicBezTo>
                  <a:cubicBezTo>
                    <a:pt x="282" y="45"/>
                    <a:pt x="282" y="45"/>
                    <a:pt x="282" y="45"/>
                  </a:cubicBezTo>
                  <a:cubicBezTo>
                    <a:pt x="282" y="45"/>
                    <a:pt x="282" y="45"/>
                    <a:pt x="282" y="45"/>
                  </a:cubicBezTo>
                  <a:cubicBezTo>
                    <a:pt x="283" y="45"/>
                    <a:pt x="283" y="45"/>
                    <a:pt x="283" y="45"/>
                  </a:cubicBezTo>
                  <a:cubicBezTo>
                    <a:pt x="283" y="45"/>
                    <a:pt x="283" y="45"/>
                    <a:pt x="283" y="45"/>
                  </a:cubicBezTo>
                  <a:cubicBezTo>
                    <a:pt x="283" y="45"/>
                    <a:pt x="283" y="45"/>
                    <a:pt x="284" y="45"/>
                  </a:cubicBezTo>
                  <a:cubicBezTo>
                    <a:pt x="284" y="45"/>
                    <a:pt x="284" y="45"/>
                    <a:pt x="284" y="45"/>
                  </a:cubicBezTo>
                  <a:cubicBezTo>
                    <a:pt x="284" y="45"/>
                    <a:pt x="284" y="45"/>
                    <a:pt x="285" y="45"/>
                  </a:cubicBezTo>
                  <a:cubicBezTo>
                    <a:pt x="285" y="44"/>
                    <a:pt x="285" y="44"/>
                    <a:pt x="285" y="44"/>
                  </a:cubicBezTo>
                  <a:cubicBezTo>
                    <a:pt x="285" y="44"/>
                    <a:pt x="285" y="44"/>
                    <a:pt x="285" y="44"/>
                  </a:cubicBezTo>
                  <a:cubicBezTo>
                    <a:pt x="285" y="44"/>
                    <a:pt x="285" y="44"/>
                    <a:pt x="285" y="43"/>
                  </a:cubicBezTo>
                  <a:cubicBezTo>
                    <a:pt x="285" y="43"/>
                    <a:pt x="285" y="43"/>
                    <a:pt x="285" y="43"/>
                  </a:cubicBezTo>
                  <a:cubicBezTo>
                    <a:pt x="285" y="42"/>
                    <a:pt x="285" y="42"/>
                    <a:pt x="285" y="42"/>
                  </a:cubicBezTo>
                  <a:cubicBezTo>
                    <a:pt x="285" y="42"/>
                    <a:pt x="285" y="41"/>
                    <a:pt x="285" y="41"/>
                  </a:cubicBezTo>
                  <a:cubicBezTo>
                    <a:pt x="284" y="41"/>
                    <a:pt x="284" y="41"/>
                    <a:pt x="284" y="40"/>
                  </a:cubicBezTo>
                  <a:cubicBezTo>
                    <a:pt x="284" y="40"/>
                    <a:pt x="284" y="40"/>
                    <a:pt x="284" y="40"/>
                  </a:cubicBezTo>
                  <a:cubicBezTo>
                    <a:pt x="284" y="39"/>
                    <a:pt x="284" y="39"/>
                    <a:pt x="284" y="39"/>
                  </a:cubicBezTo>
                  <a:cubicBezTo>
                    <a:pt x="284" y="39"/>
                    <a:pt x="284" y="39"/>
                    <a:pt x="284" y="38"/>
                  </a:cubicBezTo>
                  <a:cubicBezTo>
                    <a:pt x="284" y="38"/>
                    <a:pt x="284" y="38"/>
                    <a:pt x="284" y="38"/>
                  </a:cubicBezTo>
                  <a:cubicBezTo>
                    <a:pt x="284" y="38"/>
                    <a:pt x="284" y="38"/>
                    <a:pt x="283" y="38"/>
                  </a:cubicBezTo>
                  <a:cubicBezTo>
                    <a:pt x="283" y="38"/>
                    <a:pt x="283" y="38"/>
                    <a:pt x="283" y="38"/>
                  </a:cubicBezTo>
                  <a:cubicBezTo>
                    <a:pt x="283" y="38"/>
                    <a:pt x="283" y="38"/>
                    <a:pt x="282" y="38"/>
                  </a:cubicBezTo>
                  <a:cubicBezTo>
                    <a:pt x="282" y="38"/>
                    <a:pt x="282" y="38"/>
                    <a:pt x="282" y="38"/>
                  </a:cubicBezTo>
                  <a:cubicBezTo>
                    <a:pt x="282" y="38"/>
                    <a:pt x="282" y="38"/>
                    <a:pt x="282" y="38"/>
                  </a:cubicBezTo>
                  <a:cubicBezTo>
                    <a:pt x="282" y="38"/>
                    <a:pt x="282" y="38"/>
                    <a:pt x="282" y="38"/>
                  </a:cubicBezTo>
                  <a:cubicBezTo>
                    <a:pt x="282" y="38"/>
                    <a:pt x="281" y="38"/>
                    <a:pt x="281" y="38"/>
                  </a:cubicBezTo>
                  <a:cubicBezTo>
                    <a:pt x="281" y="38"/>
                    <a:pt x="281" y="38"/>
                    <a:pt x="281" y="38"/>
                  </a:cubicBezTo>
                  <a:cubicBezTo>
                    <a:pt x="281" y="38"/>
                    <a:pt x="281" y="38"/>
                    <a:pt x="281" y="38"/>
                  </a:cubicBezTo>
                  <a:cubicBezTo>
                    <a:pt x="281" y="38"/>
                    <a:pt x="281" y="38"/>
                    <a:pt x="281" y="38"/>
                  </a:cubicBezTo>
                  <a:cubicBezTo>
                    <a:pt x="281" y="38"/>
                    <a:pt x="280" y="38"/>
                    <a:pt x="280" y="38"/>
                  </a:cubicBezTo>
                  <a:cubicBezTo>
                    <a:pt x="280" y="38"/>
                    <a:pt x="280" y="38"/>
                    <a:pt x="280" y="38"/>
                  </a:cubicBezTo>
                  <a:cubicBezTo>
                    <a:pt x="280" y="38"/>
                    <a:pt x="280" y="38"/>
                    <a:pt x="280" y="38"/>
                  </a:cubicBezTo>
                  <a:cubicBezTo>
                    <a:pt x="280" y="38"/>
                    <a:pt x="280" y="38"/>
                    <a:pt x="280" y="38"/>
                  </a:cubicBezTo>
                  <a:cubicBezTo>
                    <a:pt x="280" y="38"/>
                    <a:pt x="280" y="38"/>
                    <a:pt x="279" y="38"/>
                  </a:cubicBezTo>
                  <a:cubicBezTo>
                    <a:pt x="279" y="37"/>
                    <a:pt x="279" y="37"/>
                    <a:pt x="279" y="37"/>
                  </a:cubicBezTo>
                  <a:cubicBezTo>
                    <a:pt x="279" y="37"/>
                    <a:pt x="279" y="37"/>
                    <a:pt x="279" y="37"/>
                  </a:cubicBezTo>
                  <a:cubicBezTo>
                    <a:pt x="279" y="37"/>
                    <a:pt x="279" y="37"/>
                    <a:pt x="279" y="37"/>
                  </a:cubicBezTo>
                  <a:cubicBezTo>
                    <a:pt x="279" y="36"/>
                    <a:pt x="279" y="36"/>
                    <a:pt x="279" y="36"/>
                  </a:cubicBezTo>
                  <a:cubicBezTo>
                    <a:pt x="279" y="35"/>
                    <a:pt x="279" y="34"/>
                    <a:pt x="278" y="34"/>
                  </a:cubicBezTo>
                  <a:cubicBezTo>
                    <a:pt x="278" y="33"/>
                    <a:pt x="278" y="33"/>
                    <a:pt x="278" y="33"/>
                  </a:cubicBezTo>
                  <a:cubicBezTo>
                    <a:pt x="277" y="32"/>
                    <a:pt x="277" y="32"/>
                    <a:pt x="277" y="32"/>
                  </a:cubicBezTo>
                  <a:moveTo>
                    <a:pt x="184" y="11"/>
                  </a:moveTo>
                  <a:cubicBezTo>
                    <a:pt x="184" y="11"/>
                    <a:pt x="184" y="11"/>
                    <a:pt x="183" y="11"/>
                  </a:cubicBezTo>
                  <a:cubicBezTo>
                    <a:pt x="183" y="11"/>
                    <a:pt x="183" y="11"/>
                    <a:pt x="183" y="11"/>
                  </a:cubicBezTo>
                  <a:cubicBezTo>
                    <a:pt x="183" y="11"/>
                    <a:pt x="183" y="11"/>
                    <a:pt x="182" y="11"/>
                  </a:cubicBezTo>
                  <a:cubicBezTo>
                    <a:pt x="182" y="11"/>
                    <a:pt x="182" y="11"/>
                    <a:pt x="182" y="11"/>
                  </a:cubicBezTo>
                  <a:cubicBezTo>
                    <a:pt x="181" y="11"/>
                    <a:pt x="180" y="11"/>
                    <a:pt x="180" y="11"/>
                  </a:cubicBezTo>
                  <a:cubicBezTo>
                    <a:pt x="179" y="12"/>
                    <a:pt x="178" y="12"/>
                    <a:pt x="177" y="12"/>
                  </a:cubicBezTo>
                  <a:cubicBezTo>
                    <a:pt x="177" y="12"/>
                    <a:pt x="176" y="12"/>
                    <a:pt x="175" y="12"/>
                  </a:cubicBezTo>
                  <a:cubicBezTo>
                    <a:pt x="175" y="13"/>
                    <a:pt x="174" y="13"/>
                    <a:pt x="174" y="13"/>
                  </a:cubicBezTo>
                  <a:cubicBezTo>
                    <a:pt x="174" y="14"/>
                    <a:pt x="174" y="14"/>
                    <a:pt x="173" y="14"/>
                  </a:cubicBezTo>
                  <a:cubicBezTo>
                    <a:pt x="173" y="14"/>
                    <a:pt x="173" y="14"/>
                    <a:pt x="173" y="15"/>
                  </a:cubicBezTo>
                  <a:cubicBezTo>
                    <a:pt x="173" y="15"/>
                    <a:pt x="173" y="15"/>
                    <a:pt x="173" y="16"/>
                  </a:cubicBezTo>
                  <a:cubicBezTo>
                    <a:pt x="173" y="16"/>
                    <a:pt x="173" y="16"/>
                    <a:pt x="173" y="16"/>
                  </a:cubicBezTo>
                  <a:cubicBezTo>
                    <a:pt x="173" y="17"/>
                    <a:pt x="173" y="18"/>
                    <a:pt x="173" y="19"/>
                  </a:cubicBezTo>
                  <a:cubicBezTo>
                    <a:pt x="173" y="20"/>
                    <a:pt x="172" y="20"/>
                    <a:pt x="172" y="21"/>
                  </a:cubicBezTo>
                  <a:cubicBezTo>
                    <a:pt x="172" y="21"/>
                    <a:pt x="171" y="21"/>
                    <a:pt x="171" y="21"/>
                  </a:cubicBezTo>
                  <a:cubicBezTo>
                    <a:pt x="171" y="22"/>
                    <a:pt x="170" y="22"/>
                    <a:pt x="170" y="22"/>
                  </a:cubicBezTo>
                  <a:cubicBezTo>
                    <a:pt x="169" y="22"/>
                    <a:pt x="169" y="22"/>
                    <a:pt x="169" y="22"/>
                  </a:cubicBezTo>
                  <a:cubicBezTo>
                    <a:pt x="169" y="23"/>
                    <a:pt x="169" y="23"/>
                    <a:pt x="168" y="23"/>
                  </a:cubicBezTo>
                  <a:cubicBezTo>
                    <a:pt x="168" y="23"/>
                    <a:pt x="168" y="23"/>
                    <a:pt x="168" y="23"/>
                  </a:cubicBezTo>
                  <a:cubicBezTo>
                    <a:pt x="168" y="23"/>
                    <a:pt x="168" y="24"/>
                    <a:pt x="168" y="24"/>
                  </a:cubicBezTo>
                  <a:cubicBezTo>
                    <a:pt x="168" y="24"/>
                    <a:pt x="168" y="25"/>
                    <a:pt x="168" y="25"/>
                  </a:cubicBezTo>
                  <a:cubicBezTo>
                    <a:pt x="168" y="26"/>
                    <a:pt x="168" y="26"/>
                    <a:pt x="168" y="26"/>
                  </a:cubicBezTo>
                  <a:cubicBezTo>
                    <a:pt x="168" y="26"/>
                    <a:pt x="168" y="27"/>
                    <a:pt x="168" y="27"/>
                  </a:cubicBezTo>
                  <a:cubicBezTo>
                    <a:pt x="167" y="27"/>
                    <a:pt x="167" y="28"/>
                    <a:pt x="167" y="28"/>
                  </a:cubicBezTo>
                  <a:cubicBezTo>
                    <a:pt x="167" y="28"/>
                    <a:pt x="167" y="28"/>
                    <a:pt x="167" y="29"/>
                  </a:cubicBezTo>
                  <a:cubicBezTo>
                    <a:pt x="166" y="29"/>
                    <a:pt x="166" y="29"/>
                    <a:pt x="166" y="29"/>
                  </a:cubicBezTo>
                  <a:cubicBezTo>
                    <a:pt x="166" y="30"/>
                    <a:pt x="166" y="30"/>
                    <a:pt x="166" y="31"/>
                  </a:cubicBezTo>
                  <a:cubicBezTo>
                    <a:pt x="166" y="31"/>
                    <a:pt x="166" y="31"/>
                    <a:pt x="166" y="32"/>
                  </a:cubicBezTo>
                  <a:cubicBezTo>
                    <a:pt x="166" y="33"/>
                    <a:pt x="166" y="33"/>
                    <a:pt x="166" y="34"/>
                  </a:cubicBezTo>
                  <a:cubicBezTo>
                    <a:pt x="166" y="34"/>
                    <a:pt x="166" y="35"/>
                    <a:pt x="165" y="35"/>
                  </a:cubicBezTo>
                  <a:cubicBezTo>
                    <a:pt x="165" y="35"/>
                    <a:pt x="165" y="36"/>
                    <a:pt x="164" y="36"/>
                  </a:cubicBezTo>
                  <a:cubicBezTo>
                    <a:pt x="164" y="36"/>
                    <a:pt x="163" y="36"/>
                    <a:pt x="163" y="36"/>
                  </a:cubicBezTo>
                  <a:cubicBezTo>
                    <a:pt x="162" y="36"/>
                    <a:pt x="162" y="36"/>
                    <a:pt x="162" y="36"/>
                  </a:cubicBezTo>
                  <a:cubicBezTo>
                    <a:pt x="161" y="36"/>
                    <a:pt x="161" y="36"/>
                    <a:pt x="161" y="37"/>
                  </a:cubicBezTo>
                  <a:cubicBezTo>
                    <a:pt x="160" y="37"/>
                    <a:pt x="160" y="37"/>
                    <a:pt x="160" y="37"/>
                  </a:cubicBezTo>
                  <a:cubicBezTo>
                    <a:pt x="159" y="37"/>
                    <a:pt x="159" y="37"/>
                    <a:pt x="158" y="37"/>
                  </a:cubicBezTo>
                  <a:cubicBezTo>
                    <a:pt x="158" y="38"/>
                    <a:pt x="158" y="38"/>
                    <a:pt x="157" y="38"/>
                  </a:cubicBezTo>
                  <a:cubicBezTo>
                    <a:pt x="157" y="38"/>
                    <a:pt x="157" y="38"/>
                    <a:pt x="157" y="38"/>
                  </a:cubicBezTo>
                  <a:cubicBezTo>
                    <a:pt x="157" y="38"/>
                    <a:pt x="156" y="38"/>
                    <a:pt x="156" y="38"/>
                  </a:cubicBezTo>
                  <a:cubicBezTo>
                    <a:pt x="156" y="38"/>
                    <a:pt x="156" y="38"/>
                    <a:pt x="156" y="38"/>
                  </a:cubicBezTo>
                  <a:cubicBezTo>
                    <a:pt x="155" y="38"/>
                    <a:pt x="155" y="38"/>
                    <a:pt x="155" y="38"/>
                  </a:cubicBezTo>
                  <a:cubicBezTo>
                    <a:pt x="155" y="38"/>
                    <a:pt x="155" y="38"/>
                    <a:pt x="154" y="38"/>
                  </a:cubicBezTo>
                  <a:cubicBezTo>
                    <a:pt x="154" y="38"/>
                    <a:pt x="154" y="38"/>
                    <a:pt x="154" y="38"/>
                  </a:cubicBezTo>
                  <a:cubicBezTo>
                    <a:pt x="154" y="38"/>
                    <a:pt x="154" y="37"/>
                    <a:pt x="153" y="37"/>
                  </a:cubicBezTo>
                  <a:cubicBezTo>
                    <a:pt x="153" y="37"/>
                    <a:pt x="153" y="37"/>
                    <a:pt x="153" y="37"/>
                  </a:cubicBezTo>
                  <a:cubicBezTo>
                    <a:pt x="153" y="37"/>
                    <a:pt x="153" y="37"/>
                    <a:pt x="152" y="36"/>
                  </a:cubicBezTo>
                  <a:cubicBezTo>
                    <a:pt x="152" y="36"/>
                    <a:pt x="152" y="36"/>
                    <a:pt x="151" y="36"/>
                  </a:cubicBezTo>
                  <a:cubicBezTo>
                    <a:pt x="151" y="36"/>
                    <a:pt x="151" y="36"/>
                    <a:pt x="150" y="36"/>
                  </a:cubicBezTo>
                  <a:cubicBezTo>
                    <a:pt x="149" y="36"/>
                    <a:pt x="149" y="36"/>
                    <a:pt x="148" y="36"/>
                  </a:cubicBezTo>
                  <a:cubicBezTo>
                    <a:pt x="148" y="36"/>
                    <a:pt x="147" y="36"/>
                    <a:pt x="147" y="37"/>
                  </a:cubicBezTo>
                  <a:cubicBezTo>
                    <a:pt x="146" y="37"/>
                    <a:pt x="146" y="37"/>
                    <a:pt x="145" y="37"/>
                  </a:cubicBezTo>
                  <a:cubicBezTo>
                    <a:pt x="145" y="37"/>
                    <a:pt x="145" y="38"/>
                    <a:pt x="144" y="38"/>
                  </a:cubicBezTo>
                  <a:cubicBezTo>
                    <a:pt x="144" y="38"/>
                    <a:pt x="144" y="38"/>
                    <a:pt x="144" y="38"/>
                  </a:cubicBezTo>
                  <a:cubicBezTo>
                    <a:pt x="144" y="38"/>
                    <a:pt x="143" y="39"/>
                    <a:pt x="143" y="39"/>
                  </a:cubicBezTo>
                  <a:cubicBezTo>
                    <a:pt x="143" y="39"/>
                    <a:pt x="143" y="39"/>
                    <a:pt x="143" y="39"/>
                  </a:cubicBezTo>
                  <a:cubicBezTo>
                    <a:pt x="142" y="39"/>
                    <a:pt x="142" y="39"/>
                    <a:pt x="142" y="39"/>
                  </a:cubicBezTo>
                  <a:cubicBezTo>
                    <a:pt x="142" y="40"/>
                    <a:pt x="141" y="40"/>
                    <a:pt x="141" y="40"/>
                  </a:cubicBezTo>
                  <a:cubicBezTo>
                    <a:pt x="141" y="40"/>
                    <a:pt x="141" y="40"/>
                    <a:pt x="140" y="40"/>
                  </a:cubicBezTo>
                  <a:cubicBezTo>
                    <a:pt x="140" y="40"/>
                    <a:pt x="140" y="40"/>
                    <a:pt x="139" y="40"/>
                  </a:cubicBezTo>
                  <a:cubicBezTo>
                    <a:pt x="139" y="40"/>
                    <a:pt x="139" y="40"/>
                    <a:pt x="138" y="40"/>
                  </a:cubicBezTo>
                  <a:cubicBezTo>
                    <a:pt x="138" y="40"/>
                    <a:pt x="138" y="40"/>
                    <a:pt x="138" y="40"/>
                  </a:cubicBezTo>
                  <a:cubicBezTo>
                    <a:pt x="138" y="40"/>
                    <a:pt x="137" y="40"/>
                    <a:pt x="137" y="40"/>
                  </a:cubicBezTo>
                  <a:cubicBezTo>
                    <a:pt x="137" y="40"/>
                    <a:pt x="137" y="40"/>
                    <a:pt x="137" y="40"/>
                  </a:cubicBezTo>
                  <a:cubicBezTo>
                    <a:pt x="137" y="40"/>
                    <a:pt x="136" y="40"/>
                    <a:pt x="136" y="40"/>
                  </a:cubicBezTo>
                  <a:cubicBezTo>
                    <a:pt x="136" y="40"/>
                    <a:pt x="136" y="40"/>
                    <a:pt x="136" y="40"/>
                  </a:cubicBezTo>
                  <a:cubicBezTo>
                    <a:pt x="136" y="40"/>
                    <a:pt x="135" y="40"/>
                    <a:pt x="135" y="40"/>
                  </a:cubicBezTo>
                  <a:cubicBezTo>
                    <a:pt x="135" y="40"/>
                    <a:pt x="135" y="40"/>
                    <a:pt x="135" y="40"/>
                  </a:cubicBezTo>
                  <a:cubicBezTo>
                    <a:pt x="135" y="40"/>
                    <a:pt x="134" y="40"/>
                    <a:pt x="134" y="40"/>
                  </a:cubicBezTo>
                  <a:cubicBezTo>
                    <a:pt x="134" y="40"/>
                    <a:pt x="134" y="40"/>
                    <a:pt x="133" y="40"/>
                  </a:cubicBezTo>
                  <a:cubicBezTo>
                    <a:pt x="133" y="40"/>
                    <a:pt x="133" y="40"/>
                    <a:pt x="132" y="40"/>
                  </a:cubicBezTo>
                  <a:cubicBezTo>
                    <a:pt x="132" y="40"/>
                    <a:pt x="132" y="40"/>
                    <a:pt x="132" y="40"/>
                  </a:cubicBezTo>
                  <a:cubicBezTo>
                    <a:pt x="131" y="40"/>
                    <a:pt x="131" y="40"/>
                    <a:pt x="131" y="40"/>
                  </a:cubicBezTo>
                  <a:cubicBezTo>
                    <a:pt x="131" y="40"/>
                    <a:pt x="131" y="41"/>
                    <a:pt x="131" y="41"/>
                  </a:cubicBezTo>
                  <a:cubicBezTo>
                    <a:pt x="131" y="41"/>
                    <a:pt x="130" y="41"/>
                    <a:pt x="130" y="41"/>
                  </a:cubicBezTo>
                  <a:cubicBezTo>
                    <a:pt x="130" y="41"/>
                    <a:pt x="130" y="41"/>
                    <a:pt x="130" y="41"/>
                  </a:cubicBezTo>
                  <a:cubicBezTo>
                    <a:pt x="130" y="41"/>
                    <a:pt x="130" y="41"/>
                    <a:pt x="130" y="41"/>
                  </a:cubicBezTo>
                  <a:cubicBezTo>
                    <a:pt x="129" y="41"/>
                    <a:pt x="129" y="41"/>
                    <a:pt x="129" y="41"/>
                  </a:cubicBezTo>
                  <a:cubicBezTo>
                    <a:pt x="129" y="41"/>
                    <a:pt x="128" y="40"/>
                    <a:pt x="128" y="40"/>
                  </a:cubicBezTo>
                  <a:cubicBezTo>
                    <a:pt x="128" y="40"/>
                    <a:pt x="127" y="40"/>
                    <a:pt x="127" y="39"/>
                  </a:cubicBezTo>
                  <a:cubicBezTo>
                    <a:pt x="127" y="39"/>
                    <a:pt x="126" y="39"/>
                    <a:pt x="126" y="39"/>
                  </a:cubicBezTo>
                  <a:cubicBezTo>
                    <a:pt x="126" y="38"/>
                    <a:pt x="126" y="38"/>
                    <a:pt x="125" y="38"/>
                  </a:cubicBezTo>
                  <a:cubicBezTo>
                    <a:pt x="125" y="38"/>
                    <a:pt x="125" y="38"/>
                    <a:pt x="125" y="38"/>
                  </a:cubicBezTo>
                  <a:cubicBezTo>
                    <a:pt x="124" y="37"/>
                    <a:pt x="124" y="37"/>
                    <a:pt x="124" y="37"/>
                  </a:cubicBezTo>
                  <a:cubicBezTo>
                    <a:pt x="124" y="37"/>
                    <a:pt x="124" y="37"/>
                    <a:pt x="123" y="37"/>
                  </a:cubicBezTo>
                  <a:cubicBezTo>
                    <a:pt x="123" y="37"/>
                    <a:pt x="123" y="37"/>
                    <a:pt x="123" y="37"/>
                  </a:cubicBezTo>
                  <a:cubicBezTo>
                    <a:pt x="123" y="37"/>
                    <a:pt x="122" y="36"/>
                    <a:pt x="122" y="36"/>
                  </a:cubicBezTo>
                  <a:cubicBezTo>
                    <a:pt x="122" y="36"/>
                    <a:pt x="122" y="35"/>
                    <a:pt x="121" y="34"/>
                  </a:cubicBezTo>
                  <a:cubicBezTo>
                    <a:pt x="121" y="34"/>
                    <a:pt x="121" y="33"/>
                    <a:pt x="120" y="32"/>
                  </a:cubicBezTo>
                  <a:cubicBezTo>
                    <a:pt x="120" y="31"/>
                    <a:pt x="120" y="31"/>
                    <a:pt x="120" y="31"/>
                  </a:cubicBezTo>
                  <a:cubicBezTo>
                    <a:pt x="120" y="32"/>
                    <a:pt x="119" y="32"/>
                    <a:pt x="118" y="32"/>
                  </a:cubicBezTo>
                  <a:cubicBezTo>
                    <a:pt x="118" y="32"/>
                    <a:pt x="117" y="33"/>
                    <a:pt x="117" y="34"/>
                  </a:cubicBezTo>
                  <a:cubicBezTo>
                    <a:pt x="116" y="34"/>
                    <a:pt x="116" y="35"/>
                    <a:pt x="116" y="36"/>
                  </a:cubicBezTo>
                  <a:cubicBezTo>
                    <a:pt x="115" y="36"/>
                    <a:pt x="115" y="37"/>
                    <a:pt x="114" y="38"/>
                  </a:cubicBezTo>
                  <a:cubicBezTo>
                    <a:pt x="114" y="38"/>
                    <a:pt x="114" y="39"/>
                    <a:pt x="114" y="39"/>
                  </a:cubicBezTo>
                  <a:cubicBezTo>
                    <a:pt x="114" y="39"/>
                    <a:pt x="114" y="40"/>
                    <a:pt x="114" y="40"/>
                  </a:cubicBezTo>
                  <a:cubicBezTo>
                    <a:pt x="114" y="41"/>
                    <a:pt x="114" y="41"/>
                    <a:pt x="114" y="41"/>
                  </a:cubicBezTo>
                  <a:cubicBezTo>
                    <a:pt x="114" y="42"/>
                    <a:pt x="115" y="42"/>
                    <a:pt x="115" y="42"/>
                  </a:cubicBezTo>
                  <a:cubicBezTo>
                    <a:pt x="116" y="43"/>
                    <a:pt x="116" y="44"/>
                    <a:pt x="116" y="44"/>
                  </a:cubicBezTo>
                  <a:cubicBezTo>
                    <a:pt x="117" y="45"/>
                    <a:pt x="117" y="46"/>
                    <a:pt x="117" y="46"/>
                  </a:cubicBezTo>
                  <a:cubicBezTo>
                    <a:pt x="118" y="47"/>
                    <a:pt x="118" y="48"/>
                    <a:pt x="118" y="48"/>
                  </a:cubicBezTo>
                  <a:cubicBezTo>
                    <a:pt x="118" y="49"/>
                    <a:pt x="118" y="50"/>
                    <a:pt x="119" y="50"/>
                  </a:cubicBezTo>
                  <a:cubicBezTo>
                    <a:pt x="119" y="51"/>
                    <a:pt x="119" y="51"/>
                    <a:pt x="119" y="51"/>
                  </a:cubicBezTo>
                  <a:cubicBezTo>
                    <a:pt x="119" y="52"/>
                    <a:pt x="119" y="52"/>
                    <a:pt x="119" y="53"/>
                  </a:cubicBezTo>
                  <a:cubicBezTo>
                    <a:pt x="119" y="53"/>
                    <a:pt x="119" y="53"/>
                    <a:pt x="119" y="53"/>
                  </a:cubicBezTo>
                  <a:cubicBezTo>
                    <a:pt x="120" y="54"/>
                    <a:pt x="120" y="54"/>
                    <a:pt x="120" y="54"/>
                  </a:cubicBezTo>
                  <a:cubicBezTo>
                    <a:pt x="120" y="55"/>
                    <a:pt x="120" y="55"/>
                    <a:pt x="120" y="55"/>
                  </a:cubicBezTo>
                  <a:cubicBezTo>
                    <a:pt x="121" y="55"/>
                    <a:pt x="121" y="55"/>
                    <a:pt x="121" y="56"/>
                  </a:cubicBezTo>
                  <a:cubicBezTo>
                    <a:pt x="121" y="56"/>
                    <a:pt x="122" y="56"/>
                    <a:pt x="122" y="56"/>
                  </a:cubicBezTo>
                  <a:cubicBezTo>
                    <a:pt x="122" y="56"/>
                    <a:pt x="122" y="56"/>
                    <a:pt x="123" y="57"/>
                  </a:cubicBezTo>
                  <a:cubicBezTo>
                    <a:pt x="123" y="57"/>
                    <a:pt x="124" y="57"/>
                    <a:pt x="124" y="58"/>
                  </a:cubicBezTo>
                  <a:cubicBezTo>
                    <a:pt x="125" y="58"/>
                    <a:pt x="125" y="58"/>
                    <a:pt x="126" y="59"/>
                  </a:cubicBezTo>
                  <a:cubicBezTo>
                    <a:pt x="126" y="59"/>
                    <a:pt x="127" y="60"/>
                    <a:pt x="127" y="61"/>
                  </a:cubicBezTo>
                  <a:cubicBezTo>
                    <a:pt x="127" y="61"/>
                    <a:pt x="127" y="62"/>
                    <a:pt x="127" y="63"/>
                  </a:cubicBezTo>
                  <a:cubicBezTo>
                    <a:pt x="128" y="64"/>
                    <a:pt x="128" y="66"/>
                    <a:pt x="128" y="67"/>
                  </a:cubicBezTo>
                  <a:cubicBezTo>
                    <a:pt x="129" y="68"/>
                    <a:pt x="129" y="69"/>
                    <a:pt x="130" y="70"/>
                  </a:cubicBezTo>
                  <a:cubicBezTo>
                    <a:pt x="131" y="72"/>
                    <a:pt x="131" y="72"/>
                    <a:pt x="132" y="73"/>
                  </a:cubicBezTo>
                  <a:cubicBezTo>
                    <a:pt x="133" y="74"/>
                    <a:pt x="133" y="74"/>
                    <a:pt x="134" y="74"/>
                  </a:cubicBezTo>
                  <a:cubicBezTo>
                    <a:pt x="134" y="74"/>
                    <a:pt x="134" y="74"/>
                    <a:pt x="134" y="74"/>
                  </a:cubicBezTo>
                  <a:cubicBezTo>
                    <a:pt x="134" y="74"/>
                    <a:pt x="135" y="74"/>
                    <a:pt x="135" y="74"/>
                  </a:cubicBezTo>
                  <a:cubicBezTo>
                    <a:pt x="135" y="74"/>
                    <a:pt x="135" y="74"/>
                    <a:pt x="135" y="74"/>
                  </a:cubicBezTo>
                  <a:cubicBezTo>
                    <a:pt x="135" y="74"/>
                    <a:pt x="135" y="74"/>
                    <a:pt x="135" y="74"/>
                  </a:cubicBezTo>
                  <a:cubicBezTo>
                    <a:pt x="135" y="74"/>
                    <a:pt x="135" y="74"/>
                    <a:pt x="136" y="74"/>
                  </a:cubicBezTo>
                  <a:cubicBezTo>
                    <a:pt x="136" y="74"/>
                    <a:pt x="136" y="73"/>
                    <a:pt x="136" y="73"/>
                  </a:cubicBezTo>
                  <a:cubicBezTo>
                    <a:pt x="136" y="73"/>
                    <a:pt x="137" y="73"/>
                    <a:pt x="137" y="73"/>
                  </a:cubicBezTo>
                  <a:cubicBezTo>
                    <a:pt x="137" y="73"/>
                    <a:pt x="137" y="73"/>
                    <a:pt x="137" y="73"/>
                  </a:cubicBezTo>
                  <a:cubicBezTo>
                    <a:pt x="138" y="73"/>
                    <a:pt x="139" y="73"/>
                    <a:pt x="139" y="74"/>
                  </a:cubicBezTo>
                  <a:cubicBezTo>
                    <a:pt x="140" y="74"/>
                    <a:pt x="140" y="74"/>
                    <a:pt x="141" y="75"/>
                  </a:cubicBezTo>
                  <a:cubicBezTo>
                    <a:pt x="141" y="75"/>
                    <a:pt x="141" y="75"/>
                    <a:pt x="142" y="76"/>
                  </a:cubicBezTo>
                  <a:cubicBezTo>
                    <a:pt x="142" y="76"/>
                    <a:pt x="142" y="77"/>
                    <a:pt x="143" y="77"/>
                  </a:cubicBezTo>
                  <a:cubicBezTo>
                    <a:pt x="143" y="78"/>
                    <a:pt x="143" y="78"/>
                    <a:pt x="143" y="78"/>
                  </a:cubicBezTo>
                  <a:cubicBezTo>
                    <a:pt x="143" y="78"/>
                    <a:pt x="143" y="78"/>
                    <a:pt x="143" y="78"/>
                  </a:cubicBezTo>
                  <a:cubicBezTo>
                    <a:pt x="143" y="78"/>
                    <a:pt x="143" y="78"/>
                    <a:pt x="143" y="78"/>
                  </a:cubicBezTo>
                  <a:cubicBezTo>
                    <a:pt x="143" y="78"/>
                    <a:pt x="144" y="78"/>
                    <a:pt x="144" y="78"/>
                  </a:cubicBezTo>
                  <a:cubicBezTo>
                    <a:pt x="144" y="78"/>
                    <a:pt x="144" y="78"/>
                    <a:pt x="145" y="78"/>
                  </a:cubicBezTo>
                  <a:cubicBezTo>
                    <a:pt x="145" y="78"/>
                    <a:pt x="145" y="78"/>
                    <a:pt x="146" y="78"/>
                  </a:cubicBezTo>
                  <a:cubicBezTo>
                    <a:pt x="146" y="77"/>
                    <a:pt x="147" y="77"/>
                    <a:pt x="147" y="77"/>
                  </a:cubicBezTo>
                  <a:cubicBezTo>
                    <a:pt x="148" y="77"/>
                    <a:pt x="148" y="77"/>
                    <a:pt x="148" y="77"/>
                  </a:cubicBezTo>
                  <a:cubicBezTo>
                    <a:pt x="149" y="77"/>
                    <a:pt x="149" y="77"/>
                    <a:pt x="150" y="76"/>
                  </a:cubicBezTo>
                  <a:cubicBezTo>
                    <a:pt x="150" y="76"/>
                    <a:pt x="150" y="76"/>
                    <a:pt x="151" y="76"/>
                  </a:cubicBezTo>
                  <a:cubicBezTo>
                    <a:pt x="151" y="76"/>
                    <a:pt x="152" y="76"/>
                    <a:pt x="152" y="76"/>
                  </a:cubicBezTo>
                  <a:cubicBezTo>
                    <a:pt x="152" y="76"/>
                    <a:pt x="153" y="76"/>
                    <a:pt x="153" y="76"/>
                  </a:cubicBezTo>
                  <a:cubicBezTo>
                    <a:pt x="154" y="76"/>
                    <a:pt x="154" y="76"/>
                    <a:pt x="154" y="76"/>
                  </a:cubicBezTo>
                  <a:cubicBezTo>
                    <a:pt x="154" y="76"/>
                    <a:pt x="154" y="76"/>
                    <a:pt x="154" y="76"/>
                  </a:cubicBezTo>
                  <a:cubicBezTo>
                    <a:pt x="155" y="76"/>
                    <a:pt x="156" y="76"/>
                    <a:pt x="157" y="77"/>
                  </a:cubicBezTo>
                  <a:cubicBezTo>
                    <a:pt x="159" y="77"/>
                    <a:pt x="160" y="77"/>
                    <a:pt x="161" y="78"/>
                  </a:cubicBezTo>
                  <a:cubicBezTo>
                    <a:pt x="162" y="78"/>
                    <a:pt x="163" y="79"/>
                    <a:pt x="164" y="79"/>
                  </a:cubicBezTo>
                  <a:cubicBezTo>
                    <a:pt x="164" y="80"/>
                    <a:pt x="165" y="81"/>
                    <a:pt x="165" y="81"/>
                  </a:cubicBezTo>
                  <a:cubicBezTo>
                    <a:pt x="165" y="81"/>
                    <a:pt x="165" y="81"/>
                    <a:pt x="165" y="82"/>
                  </a:cubicBezTo>
                  <a:cubicBezTo>
                    <a:pt x="165" y="82"/>
                    <a:pt x="165" y="82"/>
                    <a:pt x="165" y="82"/>
                  </a:cubicBezTo>
                  <a:cubicBezTo>
                    <a:pt x="165" y="82"/>
                    <a:pt x="165" y="82"/>
                    <a:pt x="166" y="82"/>
                  </a:cubicBezTo>
                  <a:cubicBezTo>
                    <a:pt x="166" y="82"/>
                    <a:pt x="166" y="82"/>
                    <a:pt x="166" y="82"/>
                  </a:cubicBezTo>
                  <a:cubicBezTo>
                    <a:pt x="167" y="82"/>
                    <a:pt x="167" y="82"/>
                    <a:pt x="168" y="82"/>
                  </a:cubicBezTo>
                  <a:cubicBezTo>
                    <a:pt x="169" y="82"/>
                    <a:pt x="169" y="82"/>
                    <a:pt x="170" y="81"/>
                  </a:cubicBezTo>
                  <a:cubicBezTo>
                    <a:pt x="171" y="81"/>
                    <a:pt x="171" y="81"/>
                    <a:pt x="172" y="81"/>
                  </a:cubicBezTo>
                  <a:cubicBezTo>
                    <a:pt x="173" y="80"/>
                    <a:pt x="174" y="80"/>
                    <a:pt x="174" y="80"/>
                  </a:cubicBezTo>
                  <a:cubicBezTo>
                    <a:pt x="174" y="80"/>
                    <a:pt x="175" y="80"/>
                    <a:pt x="175" y="80"/>
                  </a:cubicBezTo>
                  <a:cubicBezTo>
                    <a:pt x="175" y="79"/>
                    <a:pt x="175" y="79"/>
                    <a:pt x="175" y="79"/>
                  </a:cubicBezTo>
                  <a:cubicBezTo>
                    <a:pt x="176" y="79"/>
                    <a:pt x="176" y="79"/>
                    <a:pt x="176" y="79"/>
                  </a:cubicBezTo>
                  <a:cubicBezTo>
                    <a:pt x="176" y="79"/>
                    <a:pt x="176" y="79"/>
                    <a:pt x="176" y="79"/>
                  </a:cubicBezTo>
                  <a:cubicBezTo>
                    <a:pt x="177" y="79"/>
                    <a:pt x="177" y="78"/>
                    <a:pt x="178" y="78"/>
                  </a:cubicBezTo>
                  <a:cubicBezTo>
                    <a:pt x="178" y="77"/>
                    <a:pt x="178" y="77"/>
                    <a:pt x="178" y="76"/>
                  </a:cubicBezTo>
                  <a:cubicBezTo>
                    <a:pt x="179" y="75"/>
                    <a:pt x="179" y="74"/>
                    <a:pt x="179" y="73"/>
                  </a:cubicBezTo>
                  <a:cubicBezTo>
                    <a:pt x="179" y="72"/>
                    <a:pt x="179" y="71"/>
                    <a:pt x="179" y="70"/>
                  </a:cubicBezTo>
                  <a:cubicBezTo>
                    <a:pt x="179" y="69"/>
                    <a:pt x="179" y="68"/>
                    <a:pt x="180" y="67"/>
                  </a:cubicBezTo>
                  <a:cubicBezTo>
                    <a:pt x="180" y="66"/>
                    <a:pt x="180" y="65"/>
                    <a:pt x="180" y="64"/>
                  </a:cubicBezTo>
                  <a:cubicBezTo>
                    <a:pt x="180" y="63"/>
                    <a:pt x="181" y="62"/>
                    <a:pt x="181" y="62"/>
                  </a:cubicBezTo>
                  <a:cubicBezTo>
                    <a:pt x="181" y="61"/>
                    <a:pt x="182" y="61"/>
                    <a:pt x="182" y="60"/>
                  </a:cubicBezTo>
                  <a:cubicBezTo>
                    <a:pt x="183" y="59"/>
                    <a:pt x="184" y="59"/>
                    <a:pt x="185" y="58"/>
                  </a:cubicBezTo>
                  <a:cubicBezTo>
                    <a:pt x="186" y="57"/>
                    <a:pt x="186" y="55"/>
                    <a:pt x="186" y="54"/>
                  </a:cubicBezTo>
                  <a:cubicBezTo>
                    <a:pt x="187" y="53"/>
                    <a:pt x="187" y="52"/>
                    <a:pt x="187" y="51"/>
                  </a:cubicBezTo>
                  <a:cubicBezTo>
                    <a:pt x="187" y="50"/>
                    <a:pt x="187" y="49"/>
                    <a:pt x="187" y="48"/>
                  </a:cubicBezTo>
                  <a:cubicBezTo>
                    <a:pt x="187" y="47"/>
                    <a:pt x="187" y="46"/>
                    <a:pt x="187" y="45"/>
                  </a:cubicBezTo>
                  <a:cubicBezTo>
                    <a:pt x="188" y="45"/>
                    <a:pt x="188" y="44"/>
                    <a:pt x="189" y="44"/>
                  </a:cubicBezTo>
                  <a:cubicBezTo>
                    <a:pt x="190" y="43"/>
                    <a:pt x="191" y="43"/>
                    <a:pt x="192" y="42"/>
                  </a:cubicBezTo>
                  <a:cubicBezTo>
                    <a:pt x="193" y="42"/>
                    <a:pt x="194" y="42"/>
                    <a:pt x="195" y="42"/>
                  </a:cubicBezTo>
                  <a:cubicBezTo>
                    <a:pt x="196" y="41"/>
                    <a:pt x="196" y="41"/>
                    <a:pt x="197" y="41"/>
                  </a:cubicBezTo>
                  <a:cubicBezTo>
                    <a:pt x="197" y="41"/>
                    <a:pt x="197" y="41"/>
                    <a:pt x="198" y="41"/>
                  </a:cubicBezTo>
                  <a:cubicBezTo>
                    <a:pt x="198" y="41"/>
                    <a:pt x="198" y="41"/>
                    <a:pt x="199" y="40"/>
                  </a:cubicBezTo>
                  <a:cubicBezTo>
                    <a:pt x="199" y="40"/>
                    <a:pt x="199" y="40"/>
                    <a:pt x="199" y="40"/>
                  </a:cubicBezTo>
                  <a:cubicBezTo>
                    <a:pt x="199" y="40"/>
                    <a:pt x="200" y="40"/>
                    <a:pt x="200" y="40"/>
                  </a:cubicBezTo>
                  <a:cubicBezTo>
                    <a:pt x="200" y="40"/>
                    <a:pt x="200" y="40"/>
                    <a:pt x="200" y="39"/>
                  </a:cubicBezTo>
                  <a:cubicBezTo>
                    <a:pt x="200" y="39"/>
                    <a:pt x="200" y="39"/>
                    <a:pt x="200" y="39"/>
                  </a:cubicBezTo>
                  <a:cubicBezTo>
                    <a:pt x="200" y="39"/>
                    <a:pt x="200" y="39"/>
                    <a:pt x="200" y="39"/>
                  </a:cubicBezTo>
                  <a:cubicBezTo>
                    <a:pt x="200" y="39"/>
                    <a:pt x="199" y="38"/>
                    <a:pt x="199" y="38"/>
                  </a:cubicBezTo>
                  <a:cubicBezTo>
                    <a:pt x="199" y="37"/>
                    <a:pt x="198" y="37"/>
                    <a:pt x="197" y="36"/>
                  </a:cubicBezTo>
                  <a:cubicBezTo>
                    <a:pt x="197" y="36"/>
                    <a:pt x="196" y="35"/>
                    <a:pt x="196" y="35"/>
                  </a:cubicBezTo>
                  <a:cubicBezTo>
                    <a:pt x="195" y="35"/>
                    <a:pt x="194" y="34"/>
                    <a:pt x="194" y="34"/>
                  </a:cubicBezTo>
                  <a:cubicBezTo>
                    <a:pt x="193" y="34"/>
                    <a:pt x="193" y="33"/>
                    <a:pt x="192" y="33"/>
                  </a:cubicBezTo>
                  <a:cubicBezTo>
                    <a:pt x="192" y="33"/>
                    <a:pt x="192" y="32"/>
                    <a:pt x="192" y="32"/>
                  </a:cubicBezTo>
                  <a:cubicBezTo>
                    <a:pt x="192" y="32"/>
                    <a:pt x="192" y="31"/>
                    <a:pt x="191" y="31"/>
                  </a:cubicBezTo>
                  <a:cubicBezTo>
                    <a:pt x="191" y="31"/>
                    <a:pt x="191" y="30"/>
                    <a:pt x="191" y="30"/>
                  </a:cubicBezTo>
                  <a:cubicBezTo>
                    <a:pt x="191" y="30"/>
                    <a:pt x="191" y="29"/>
                    <a:pt x="191" y="29"/>
                  </a:cubicBezTo>
                  <a:cubicBezTo>
                    <a:pt x="191" y="29"/>
                    <a:pt x="191" y="29"/>
                    <a:pt x="191" y="28"/>
                  </a:cubicBezTo>
                  <a:cubicBezTo>
                    <a:pt x="191" y="28"/>
                    <a:pt x="191" y="28"/>
                    <a:pt x="191" y="28"/>
                  </a:cubicBezTo>
                  <a:cubicBezTo>
                    <a:pt x="191" y="27"/>
                    <a:pt x="191" y="27"/>
                    <a:pt x="191" y="27"/>
                  </a:cubicBezTo>
                  <a:cubicBezTo>
                    <a:pt x="190" y="27"/>
                    <a:pt x="190" y="26"/>
                    <a:pt x="189" y="26"/>
                  </a:cubicBezTo>
                  <a:cubicBezTo>
                    <a:pt x="188" y="25"/>
                    <a:pt x="188" y="24"/>
                    <a:pt x="187" y="24"/>
                  </a:cubicBezTo>
                  <a:cubicBezTo>
                    <a:pt x="187" y="23"/>
                    <a:pt x="187" y="22"/>
                    <a:pt x="186" y="22"/>
                  </a:cubicBezTo>
                  <a:cubicBezTo>
                    <a:pt x="186" y="21"/>
                    <a:pt x="186" y="20"/>
                    <a:pt x="186" y="20"/>
                  </a:cubicBezTo>
                  <a:cubicBezTo>
                    <a:pt x="186" y="20"/>
                    <a:pt x="186" y="20"/>
                    <a:pt x="186" y="19"/>
                  </a:cubicBezTo>
                  <a:cubicBezTo>
                    <a:pt x="186" y="19"/>
                    <a:pt x="187" y="19"/>
                    <a:pt x="187" y="19"/>
                  </a:cubicBezTo>
                  <a:cubicBezTo>
                    <a:pt x="187" y="19"/>
                    <a:pt x="187" y="19"/>
                    <a:pt x="187" y="19"/>
                  </a:cubicBezTo>
                  <a:cubicBezTo>
                    <a:pt x="187" y="19"/>
                    <a:pt x="188" y="19"/>
                    <a:pt x="188" y="19"/>
                  </a:cubicBezTo>
                  <a:cubicBezTo>
                    <a:pt x="188" y="19"/>
                    <a:pt x="188" y="19"/>
                    <a:pt x="188" y="19"/>
                  </a:cubicBezTo>
                  <a:cubicBezTo>
                    <a:pt x="188" y="18"/>
                    <a:pt x="188" y="18"/>
                    <a:pt x="188" y="18"/>
                  </a:cubicBezTo>
                  <a:cubicBezTo>
                    <a:pt x="188" y="18"/>
                    <a:pt x="188" y="18"/>
                    <a:pt x="188" y="18"/>
                  </a:cubicBezTo>
                  <a:cubicBezTo>
                    <a:pt x="188" y="18"/>
                    <a:pt x="188" y="17"/>
                    <a:pt x="188" y="17"/>
                  </a:cubicBezTo>
                  <a:cubicBezTo>
                    <a:pt x="188" y="17"/>
                    <a:pt x="188" y="17"/>
                    <a:pt x="188" y="17"/>
                  </a:cubicBezTo>
                  <a:cubicBezTo>
                    <a:pt x="188" y="16"/>
                    <a:pt x="187" y="16"/>
                    <a:pt x="187" y="16"/>
                  </a:cubicBezTo>
                  <a:cubicBezTo>
                    <a:pt x="187" y="15"/>
                    <a:pt x="187" y="15"/>
                    <a:pt x="187" y="15"/>
                  </a:cubicBezTo>
                  <a:cubicBezTo>
                    <a:pt x="187" y="14"/>
                    <a:pt x="187" y="14"/>
                    <a:pt x="187" y="13"/>
                  </a:cubicBezTo>
                  <a:cubicBezTo>
                    <a:pt x="187" y="13"/>
                    <a:pt x="187" y="13"/>
                    <a:pt x="188" y="13"/>
                  </a:cubicBezTo>
                  <a:cubicBezTo>
                    <a:pt x="188" y="12"/>
                    <a:pt x="188" y="12"/>
                    <a:pt x="188" y="12"/>
                  </a:cubicBezTo>
                  <a:cubicBezTo>
                    <a:pt x="188" y="12"/>
                    <a:pt x="188" y="12"/>
                    <a:pt x="187" y="12"/>
                  </a:cubicBezTo>
                  <a:cubicBezTo>
                    <a:pt x="187" y="12"/>
                    <a:pt x="187" y="12"/>
                    <a:pt x="187" y="12"/>
                  </a:cubicBezTo>
                  <a:cubicBezTo>
                    <a:pt x="186" y="12"/>
                    <a:pt x="186" y="12"/>
                    <a:pt x="186" y="12"/>
                  </a:cubicBezTo>
                  <a:cubicBezTo>
                    <a:pt x="186" y="11"/>
                    <a:pt x="186" y="11"/>
                    <a:pt x="185" y="11"/>
                  </a:cubicBezTo>
                  <a:cubicBezTo>
                    <a:pt x="185" y="11"/>
                    <a:pt x="185" y="11"/>
                    <a:pt x="185" y="11"/>
                  </a:cubicBezTo>
                  <a:cubicBezTo>
                    <a:pt x="185" y="11"/>
                    <a:pt x="185" y="11"/>
                    <a:pt x="185" y="11"/>
                  </a:cubicBezTo>
                  <a:cubicBezTo>
                    <a:pt x="185" y="11"/>
                    <a:pt x="184" y="11"/>
                    <a:pt x="184" y="11"/>
                  </a:cubicBezTo>
                  <a:cubicBezTo>
                    <a:pt x="184" y="11"/>
                    <a:pt x="184" y="11"/>
                    <a:pt x="184" y="11"/>
                  </a:cubicBezTo>
                  <a:moveTo>
                    <a:pt x="1" y="0"/>
                  </a:moveTo>
                  <a:cubicBezTo>
                    <a:pt x="1" y="0"/>
                    <a:pt x="1" y="0"/>
                    <a:pt x="1" y="0"/>
                  </a:cubicBezTo>
                  <a:cubicBezTo>
                    <a:pt x="1" y="0"/>
                    <a:pt x="1" y="0"/>
                    <a:pt x="1" y="0"/>
                  </a:cubicBezTo>
                  <a:cubicBezTo>
                    <a:pt x="1" y="0"/>
                    <a:pt x="1" y="0"/>
                    <a:pt x="1" y="1"/>
                  </a:cubicBezTo>
                  <a:cubicBezTo>
                    <a:pt x="1" y="1"/>
                    <a:pt x="1" y="1"/>
                    <a:pt x="0" y="1"/>
                  </a:cubicBezTo>
                  <a:cubicBezTo>
                    <a:pt x="0" y="2"/>
                    <a:pt x="0" y="3"/>
                    <a:pt x="1" y="5"/>
                  </a:cubicBezTo>
                  <a:cubicBezTo>
                    <a:pt x="2" y="6"/>
                    <a:pt x="3" y="8"/>
                    <a:pt x="4" y="9"/>
                  </a:cubicBezTo>
                  <a:cubicBezTo>
                    <a:pt x="5" y="11"/>
                    <a:pt x="7" y="12"/>
                    <a:pt x="8" y="14"/>
                  </a:cubicBezTo>
                  <a:cubicBezTo>
                    <a:pt x="10" y="15"/>
                    <a:pt x="11" y="16"/>
                    <a:pt x="12" y="17"/>
                  </a:cubicBezTo>
                  <a:cubicBezTo>
                    <a:pt x="13" y="17"/>
                    <a:pt x="13" y="17"/>
                    <a:pt x="14" y="18"/>
                  </a:cubicBezTo>
                  <a:cubicBezTo>
                    <a:pt x="14" y="18"/>
                    <a:pt x="14" y="18"/>
                    <a:pt x="15" y="19"/>
                  </a:cubicBezTo>
                  <a:cubicBezTo>
                    <a:pt x="15" y="20"/>
                    <a:pt x="16" y="20"/>
                    <a:pt x="16" y="21"/>
                  </a:cubicBezTo>
                  <a:cubicBezTo>
                    <a:pt x="16" y="21"/>
                    <a:pt x="17" y="22"/>
                    <a:pt x="17" y="22"/>
                  </a:cubicBezTo>
                  <a:cubicBezTo>
                    <a:pt x="18" y="23"/>
                    <a:pt x="18" y="24"/>
                    <a:pt x="19" y="24"/>
                  </a:cubicBezTo>
                  <a:cubicBezTo>
                    <a:pt x="19" y="25"/>
                    <a:pt x="20" y="26"/>
                    <a:pt x="20" y="26"/>
                  </a:cubicBezTo>
                  <a:cubicBezTo>
                    <a:pt x="21" y="27"/>
                    <a:pt x="21" y="27"/>
                    <a:pt x="22" y="28"/>
                  </a:cubicBezTo>
                  <a:cubicBezTo>
                    <a:pt x="22" y="28"/>
                    <a:pt x="23" y="28"/>
                    <a:pt x="24" y="28"/>
                  </a:cubicBezTo>
                  <a:cubicBezTo>
                    <a:pt x="25" y="29"/>
                    <a:pt x="25" y="29"/>
                    <a:pt x="26" y="29"/>
                  </a:cubicBezTo>
                  <a:cubicBezTo>
                    <a:pt x="26" y="30"/>
                    <a:pt x="27" y="31"/>
                    <a:pt x="27" y="32"/>
                  </a:cubicBezTo>
                  <a:cubicBezTo>
                    <a:pt x="28" y="33"/>
                    <a:pt x="28" y="34"/>
                    <a:pt x="29" y="35"/>
                  </a:cubicBezTo>
                  <a:cubicBezTo>
                    <a:pt x="29" y="36"/>
                    <a:pt x="29" y="37"/>
                    <a:pt x="30" y="38"/>
                  </a:cubicBezTo>
                  <a:cubicBezTo>
                    <a:pt x="30" y="39"/>
                    <a:pt x="30" y="40"/>
                    <a:pt x="31" y="41"/>
                  </a:cubicBezTo>
                  <a:cubicBezTo>
                    <a:pt x="31" y="42"/>
                    <a:pt x="31" y="42"/>
                    <a:pt x="32" y="43"/>
                  </a:cubicBezTo>
                  <a:cubicBezTo>
                    <a:pt x="32" y="44"/>
                    <a:pt x="32" y="44"/>
                    <a:pt x="32" y="45"/>
                  </a:cubicBezTo>
                  <a:cubicBezTo>
                    <a:pt x="33" y="45"/>
                    <a:pt x="33" y="45"/>
                    <a:pt x="34" y="46"/>
                  </a:cubicBezTo>
                  <a:cubicBezTo>
                    <a:pt x="35" y="46"/>
                    <a:pt x="36" y="47"/>
                    <a:pt x="37" y="48"/>
                  </a:cubicBezTo>
                  <a:cubicBezTo>
                    <a:pt x="39" y="50"/>
                    <a:pt x="40" y="51"/>
                    <a:pt x="42" y="53"/>
                  </a:cubicBezTo>
                  <a:cubicBezTo>
                    <a:pt x="43" y="55"/>
                    <a:pt x="44" y="58"/>
                    <a:pt x="45" y="60"/>
                  </a:cubicBezTo>
                  <a:cubicBezTo>
                    <a:pt x="46" y="62"/>
                    <a:pt x="47" y="64"/>
                    <a:pt x="47" y="66"/>
                  </a:cubicBezTo>
                  <a:cubicBezTo>
                    <a:pt x="48" y="66"/>
                    <a:pt x="48" y="67"/>
                    <a:pt x="48" y="68"/>
                  </a:cubicBezTo>
                  <a:cubicBezTo>
                    <a:pt x="49" y="69"/>
                    <a:pt x="50" y="70"/>
                    <a:pt x="50" y="70"/>
                  </a:cubicBezTo>
                  <a:cubicBezTo>
                    <a:pt x="51" y="71"/>
                    <a:pt x="52" y="72"/>
                    <a:pt x="52" y="73"/>
                  </a:cubicBezTo>
                  <a:cubicBezTo>
                    <a:pt x="53" y="73"/>
                    <a:pt x="54" y="74"/>
                    <a:pt x="55" y="74"/>
                  </a:cubicBezTo>
                  <a:cubicBezTo>
                    <a:pt x="55" y="75"/>
                    <a:pt x="56" y="75"/>
                    <a:pt x="56" y="76"/>
                  </a:cubicBezTo>
                  <a:cubicBezTo>
                    <a:pt x="57" y="76"/>
                    <a:pt x="57" y="77"/>
                    <a:pt x="58" y="77"/>
                  </a:cubicBezTo>
                  <a:cubicBezTo>
                    <a:pt x="58" y="78"/>
                    <a:pt x="59" y="78"/>
                    <a:pt x="59" y="78"/>
                  </a:cubicBezTo>
                  <a:cubicBezTo>
                    <a:pt x="59" y="79"/>
                    <a:pt x="60" y="79"/>
                    <a:pt x="60" y="80"/>
                  </a:cubicBezTo>
                  <a:cubicBezTo>
                    <a:pt x="61" y="81"/>
                    <a:pt x="61" y="81"/>
                    <a:pt x="62" y="82"/>
                  </a:cubicBezTo>
                  <a:cubicBezTo>
                    <a:pt x="63" y="83"/>
                    <a:pt x="64" y="84"/>
                    <a:pt x="65" y="85"/>
                  </a:cubicBezTo>
                  <a:cubicBezTo>
                    <a:pt x="66" y="86"/>
                    <a:pt x="67" y="86"/>
                    <a:pt x="68" y="87"/>
                  </a:cubicBezTo>
                  <a:cubicBezTo>
                    <a:pt x="69" y="88"/>
                    <a:pt x="70" y="89"/>
                    <a:pt x="71" y="89"/>
                  </a:cubicBezTo>
                  <a:cubicBezTo>
                    <a:pt x="72" y="90"/>
                    <a:pt x="72" y="90"/>
                    <a:pt x="73" y="91"/>
                  </a:cubicBezTo>
                  <a:cubicBezTo>
                    <a:pt x="73" y="91"/>
                    <a:pt x="74" y="91"/>
                    <a:pt x="74" y="92"/>
                  </a:cubicBezTo>
                  <a:cubicBezTo>
                    <a:pt x="74" y="92"/>
                    <a:pt x="75" y="92"/>
                    <a:pt x="75" y="93"/>
                  </a:cubicBezTo>
                  <a:cubicBezTo>
                    <a:pt x="75" y="93"/>
                    <a:pt x="76" y="93"/>
                    <a:pt x="76" y="93"/>
                  </a:cubicBezTo>
                  <a:cubicBezTo>
                    <a:pt x="76" y="93"/>
                    <a:pt x="76" y="94"/>
                    <a:pt x="76" y="94"/>
                  </a:cubicBezTo>
                  <a:cubicBezTo>
                    <a:pt x="76" y="94"/>
                    <a:pt x="76" y="94"/>
                    <a:pt x="76" y="94"/>
                  </a:cubicBezTo>
                  <a:cubicBezTo>
                    <a:pt x="77" y="94"/>
                    <a:pt x="77" y="95"/>
                    <a:pt x="77" y="95"/>
                  </a:cubicBezTo>
                  <a:cubicBezTo>
                    <a:pt x="77" y="95"/>
                    <a:pt x="77" y="95"/>
                    <a:pt x="77" y="95"/>
                  </a:cubicBezTo>
                  <a:cubicBezTo>
                    <a:pt x="77" y="96"/>
                    <a:pt x="77" y="96"/>
                    <a:pt x="78" y="96"/>
                  </a:cubicBezTo>
                  <a:cubicBezTo>
                    <a:pt x="78" y="96"/>
                    <a:pt x="78" y="97"/>
                    <a:pt x="78" y="97"/>
                  </a:cubicBezTo>
                  <a:cubicBezTo>
                    <a:pt x="78" y="97"/>
                    <a:pt x="78" y="97"/>
                    <a:pt x="79" y="98"/>
                  </a:cubicBezTo>
                  <a:cubicBezTo>
                    <a:pt x="79" y="98"/>
                    <a:pt x="79" y="98"/>
                    <a:pt x="79" y="98"/>
                  </a:cubicBezTo>
                  <a:cubicBezTo>
                    <a:pt x="79" y="98"/>
                    <a:pt x="79" y="98"/>
                    <a:pt x="79" y="98"/>
                  </a:cubicBezTo>
                  <a:cubicBezTo>
                    <a:pt x="79" y="97"/>
                    <a:pt x="79" y="97"/>
                    <a:pt x="80" y="97"/>
                  </a:cubicBezTo>
                  <a:cubicBezTo>
                    <a:pt x="80" y="97"/>
                    <a:pt x="80" y="97"/>
                    <a:pt x="80" y="97"/>
                  </a:cubicBezTo>
                  <a:cubicBezTo>
                    <a:pt x="80" y="96"/>
                    <a:pt x="81" y="96"/>
                    <a:pt x="81" y="96"/>
                  </a:cubicBezTo>
                  <a:cubicBezTo>
                    <a:pt x="81" y="96"/>
                    <a:pt x="82" y="96"/>
                    <a:pt x="82" y="96"/>
                  </a:cubicBezTo>
                  <a:cubicBezTo>
                    <a:pt x="82" y="96"/>
                    <a:pt x="83" y="96"/>
                    <a:pt x="83" y="96"/>
                  </a:cubicBezTo>
                  <a:cubicBezTo>
                    <a:pt x="83" y="96"/>
                    <a:pt x="84" y="96"/>
                    <a:pt x="84" y="97"/>
                  </a:cubicBezTo>
                  <a:cubicBezTo>
                    <a:pt x="84" y="97"/>
                    <a:pt x="85" y="97"/>
                    <a:pt x="85" y="97"/>
                  </a:cubicBezTo>
                  <a:cubicBezTo>
                    <a:pt x="86" y="97"/>
                    <a:pt x="86" y="97"/>
                    <a:pt x="86" y="97"/>
                  </a:cubicBezTo>
                  <a:cubicBezTo>
                    <a:pt x="87" y="97"/>
                    <a:pt x="87" y="97"/>
                    <a:pt x="87" y="97"/>
                  </a:cubicBezTo>
                  <a:cubicBezTo>
                    <a:pt x="87" y="97"/>
                    <a:pt x="87" y="97"/>
                    <a:pt x="88" y="97"/>
                  </a:cubicBezTo>
                  <a:cubicBezTo>
                    <a:pt x="88" y="97"/>
                    <a:pt x="88" y="97"/>
                    <a:pt x="88" y="97"/>
                  </a:cubicBezTo>
                  <a:cubicBezTo>
                    <a:pt x="88" y="97"/>
                    <a:pt x="89" y="98"/>
                    <a:pt x="89" y="98"/>
                  </a:cubicBezTo>
                  <a:cubicBezTo>
                    <a:pt x="89" y="97"/>
                    <a:pt x="89" y="97"/>
                    <a:pt x="89" y="97"/>
                  </a:cubicBezTo>
                  <a:cubicBezTo>
                    <a:pt x="90" y="97"/>
                    <a:pt x="90" y="96"/>
                    <a:pt x="90" y="95"/>
                  </a:cubicBezTo>
                  <a:cubicBezTo>
                    <a:pt x="90" y="94"/>
                    <a:pt x="91" y="93"/>
                    <a:pt x="91" y="92"/>
                  </a:cubicBezTo>
                  <a:cubicBezTo>
                    <a:pt x="91" y="91"/>
                    <a:pt x="91" y="90"/>
                    <a:pt x="91" y="88"/>
                  </a:cubicBezTo>
                  <a:cubicBezTo>
                    <a:pt x="91" y="87"/>
                    <a:pt x="91" y="86"/>
                    <a:pt x="91" y="85"/>
                  </a:cubicBezTo>
                  <a:cubicBezTo>
                    <a:pt x="91" y="85"/>
                    <a:pt x="91" y="84"/>
                    <a:pt x="91" y="84"/>
                  </a:cubicBezTo>
                  <a:cubicBezTo>
                    <a:pt x="91" y="83"/>
                    <a:pt x="91" y="83"/>
                    <a:pt x="91" y="82"/>
                  </a:cubicBezTo>
                  <a:cubicBezTo>
                    <a:pt x="91" y="82"/>
                    <a:pt x="91" y="81"/>
                    <a:pt x="91" y="81"/>
                  </a:cubicBezTo>
                  <a:cubicBezTo>
                    <a:pt x="91" y="80"/>
                    <a:pt x="91" y="80"/>
                    <a:pt x="92" y="79"/>
                  </a:cubicBezTo>
                  <a:cubicBezTo>
                    <a:pt x="92" y="79"/>
                    <a:pt x="92" y="79"/>
                    <a:pt x="92" y="78"/>
                  </a:cubicBezTo>
                  <a:cubicBezTo>
                    <a:pt x="92" y="78"/>
                    <a:pt x="92" y="78"/>
                    <a:pt x="92" y="78"/>
                  </a:cubicBezTo>
                  <a:cubicBezTo>
                    <a:pt x="92" y="78"/>
                    <a:pt x="92" y="77"/>
                    <a:pt x="92" y="77"/>
                  </a:cubicBezTo>
                  <a:cubicBezTo>
                    <a:pt x="92" y="77"/>
                    <a:pt x="92" y="77"/>
                    <a:pt x="92" y="77"/>
                  </a:cubicBezTo>
                  <a:cubicBezTo>
                    <a:pt x="92" y="76"/>
                    <a:pt x="92" y="76"/>
                    <a:pt x="92" y="76"/>
                  </a:cubicBezTo>
                  <a:cubicBezTo>
                    <a:pt x="92" y="75"/>
                    <a:pt x="92" y="75"/>
                    <a:pt x="93" y="75"/>
                  </a:cubicBezTo>
                  <a:cubicBezTo>
                    <a:pt x="93" y="74"/>
                    <a:pt x="93" y="74"/>
                    <a:pt x="94" y="74"/>
                  </a:cubicBezTo>
                  <a:cubicBezTo>
                    <a:pt x="94" y="74"/>
                    <a:pt x="94" y="74"/>
                    <a:pt x="95" y="74"/>
                  </a:cubicBezTo>
                  <a:cubicBezTo>
                    <a:pt x="95" y="74"/>
                    <a:pt x="95" y="74"/>
                    <a:pt x="95" y="74"/>
                  </a:cubicBezTo>
                  <a:cubicBezTo>
                    <a:pt x="95" y="74"/>
                    <a:pt x="95" y="74"/>
                    <a:pt x="95" y="74"/>
                  </a:cubicBezTo>
                  <a:cubicBezTo>
                    <a:pt x="95" y="74"/>
                    <a:pt x="96" y="74"/>
                    <a:pt x="96" y="74"/>
                  </a:cubicBezTo>
                  <a:cubicBezTo>
                    <a:pt x="96" y="74"/>
                    <a:pt x="96" y="74"/>
                    <a:pt x="96" y="74"/>
                  </a:cubicBezTo>
                  <a:cubicBezTo>
                    <a:pt x="96" y="74"/>
                    <a:pt x="96" y="74"/>
                    <a:pt x="96" y="74"/>
                  </a:cubicBezTo>
                  <a:cubicBezTo>
                    <a:pt x="96" y="74"/>
                    <a:pt x="96" y="74"/>
                    <a:pt x="96" y="74"/>
                  </a:cubicBezTo>
                  <a:cubicBezTo>
                    <a:pt x="96" y="74"/>
                    <a:pt x="96" y="74"/>
                    <a:pt x="96" y="74"/>
                  </a:cubicBezTo>
                  <a:cubicBezTo>
                    <a:pt x="96" y="74"/>
                    <a:pt x="96" y="74"/>
                    <a:pt x="96" y="74"/>
                  </a:cubicBezTo>
                  <a:cubicBezTo>
                    <a:pt x="96" y="74"/>
                    <a:pt x="96" y="74"/>
                    <a:pt x="97" y="74"/>
                  </a:cubicBezTo>
                  <a:cubicBezTo>
                    <a:pt x="97" y="74"/>
                    <a:pt x="97" y="74"/>
                    <a:pt x="97" y="74"/>
                  </a:cubicBezTo>
                  <a:cubicBezTo>
                    <a:pt x="97" y="74"/>
                    <a:pt x="97" y="73"/>
                    <a:pt x="97" y="73"/>
                  </a:cubicBezTo>
                  <a:cubicBezTo>
                    <a:pt x="97" y="73"/>
                    <a:pt x="97" y="73"/>
                    <a:pt x="97" y="73"/>
                  </a:cubicBezTo>
                  <a:cubicBezTo>
                    <a:pt x="97" y="73"/>
                    <a:pt x="97" y="72"/>
                    <a:pt x="97" y="72"/>
                  </a:cubicBezTo>
                  <a:cubicBezTo>
                    <a:pt x="97" y="72"/>
                    <a:pt x="97" y="71"/>
                    <a:pt x="97" y="71"/>
                  </a:cubicBezTo>
                  <a:cubicBezTo>
                    <a:pt x="97" y="71"/>
                    <a:pt x="96" y="70"/>
                    <a:pt x="96" y="70"/>
                  </a:cubicBezTo>
                  <a:cubicBezTo>
                    <a:pt x="96" y="70"/>
                    <a:pt x="96" y="70"/>
                    <a:pt x="96" y="70"/>
                  </a:cubicBezTo>
                  <a:cubicBezTo>
                    <a:pt x="96" y="70"/>
                    <a:pt x="95" y="70"/>
                    <a:pt x="95" y="70"/>
                  </a:cubicBezTo>
                  <a:cubicBezTo>
                    <a:pt x="95" y="69"/>
                    <a:pt x="95" y="69"/>
                    <a:pt x="95" y="69"/>
                  </a:cubicBezTo>
                  <a:cubicBezTo>
                    <a:pt x="95" y="69"/>
                    <a:pt x="94" y="68"/>
                    <a:pt x="94" y="68"/>
                  </a:cubicBezTo>
                  <a:cubicBezTo>
                    <a:pt x="94" y="68"/>
                    <a:pt x="94" y="68"/>
                    <a:pt x="94" y="67"/>
                  </a:cubicBezTo>
                  <a:cubicBezTo>
                    <a:pt x="93" y="67"/>
                    <a:pt x="93" y="66"/>
                    <a:pt x="93" y="66"/>
                  </a:cubicBezTo>
                  <a:cubicBezTo>
                    <a:pt x="92" y="65"/>
                    <a:pt x="92" y="65"/>
                    <a:pt x="92" y="65"/>
                  </a:cubicBezTo>
                  <a:cubicBezTo>
                    <a:pt x="91" y="64"/>
                    <a:pt x="91" y="64"/>
                    <a:pt x="90" y="63"/>
                  </a:cubicBezTo>
                  <a:cubicBezTo>
                    <a:pt x="90" y="63"/>
                    <a:pt x="89" y="63"/>
                    <a:pt x="89" y="63"/>
                  </a:cubicBezTo>
                  <a:cubicBezTo>
                    <a:pt x="88" y="63"/>
                    <a:pt x="88" y="63"/>
                    <a:pt x="88" y="63"/>
                  </a:cubicBezTo>
                  <a:cubicBezTo>
                    <a:pt x="87" y="63"/>
                    <a:pt x="87" y="63"/>
                    <a:pt x="87" y="63"/>
                  </a:cubicBezTo>
                  <a:cubicBezTo>
                    <a:pt x="87" y="64"/>
                    <a:pt x="87" y="64"/>
                    <a:pt x="87" y="64"/>
                  </a:cubicBezTo>
                  <a:cubicBezTo>
                    <a:pt x="86" y="64"/>
                    <a:pt x="86" y="64"/>
                    <a:pt x="86" y="64"/>
                  </a:cubicBezTo>
                  <a:cubicBezTo>
                    <a:pt x="86" y="65"/>
                    <a:pt x="86" y="65"/>
                    <a:pt x="86" y="65"/>
                  </a:cubicBezTo>
                  <a:cubicBezTo>
                    <a:pt x="86" y="65"/>
                    <a:pt x="87" y="65"/>
                    <a:pt x="87" y="65"/>
                  </a:cubicBezTo>
                  <a:cubicBezTo>
                    <a:pt x="87" y="65"/>
                    <a:pt x="87" y="66"/>
                    <a:pt x="87" y="66"/>
                  </a:cubicBezTo>
                  <a:cubicBezTo>
                    <a:pt x="87" y="66"/>
                    <a:pt x="88" y="66"/>
                    <a:pt x="88" y="66"/>
                  </a:cubicBezTo>
                  <a:cubicBezTo>
                    <a:pt x="88" y="66"/>
                    <a:pt x="89" y="66"/>
                    <a:pt x="89" y="66"/>
                  </a:cubicBezTo>
                  <a:cubicBezTo>
                    <a:pt x="89" y="66"/>
                    <a:pt x="90" y="66"/>
                    <a:pt x="90" y="67"/>
                  </a:cubicBezTo>
                  <a:cubicBezTo>
                    <a:pt x="90" y="67"/>
                    <a:pt x="91" y="67"/>
                    <a:pt x="91" y="67"/>
                  </a:cubicBezTo>
                  <a:cubicBezTo>
                    <a:pt x="91" y="67"/>
                    <a:pt x="91" y="68"/>
                    <a:pt x="91" y="68"/>
                  </a:cubicBezTo>
                  <a:cubicBezTo>
                    <a:pt x="92" y="68"/>
                    <a:pt x="92" y="68"/>
                    <a:pt x="92" y="69"/>
                  </a:cubicBezTo>
                  <a:cubicBezTo>
                    <a:pt x="92" y="69"/>
                    <a:pt x="92" y="69"/>
                    <a:pt x="92" y="69"/>
                  </a:cubicBezTo>
                  <a:cubicBezTo>
                    <a:pt x="92" y="69"/>
                    <a:pt x="92" y="70"/>
                    <a:pt x="92" y="70"/>
                  </a:cubicBezTo>
                  <a:cubicBezTo>
                    <a:pt x="92" y="70"/>
                    <a:pt x="92" y="70"/>
                    <a:pt x="92" y="71"/>
                  </a:cubicBezTo>
                  <a:cubicBezTo>
                    <a:pt x="92" y="71"/>
                    <a:pt x="92" y="71"/>
                    <a:pt x="92" y="71"/>
                  </a:cubicBezTo>
                  <a:cubicBezTo>
                    <a:pt x="91" y="71"/>
                    <a:pt x="91" y="71"/>
                    <a:pt x="91" y="71"/>
                  </a:cubicBezTo>
                  <a:cubicBezTo>
                    <a:pt x="91" y="71"/>
                    <a:pt x="91" y="71"/>
                    <a:pt x="91" y="71"/>
                  </a:cubicBezTo>
                  <a:cubicBezTo>
                    <a:pt x="91" y="71"/>
                    <a:pt x="91" y="71"/>
                    <a:pt x="91" y="71"/>
                  </a:cubicBezTo>
                  <a:cubicBezTo>
                    <a:pt x="91" y="71"/>
                    <a:pt x="91" y="71"/>
                    <a:pt x="90" y="71"/>
                  </a:cubicBezTo>
                  <a:cubicBezTo>
                    <a:pt x="90" y="71"/>
                    <a:pt x="90" y="71"/>
                    <a:pt x="90" y="71"/>
                  </a:cubicBezTo>
                  <a:cubicBezTo>
                    <a:pt x="90" y="71"/>
                    <a:pt x="90" y="71"/>
                    <a:pt x="90" y="71"/>
                  </a:cubicBezTo>
                  <a:cubicBezTo>
                    <a:pt x="90" y="71"/>
                    <a:pt x="90" y="71"/>
                    <a:pt x="90" y="71"/>
                  </a:cubicBezTo>
                  <a:cubicBezTo>
                    <a:pt x="89" y="71"/>
                    <a:pt x="89" y="70"/>
                    <a:pt x="89" y="70"/>
                  </a:cubicBezTo>
                  <a:cubicBezTo>
                    <a:pt x="89" y="70"/>
                    <a:pt x="88" y="70"/>
                    <a:pt x="88" y="70"/>
                  </a:cubicBezTo>
                  <a:cubicBezTo>
                    <a:pt x="88" y="70"/>
                    <a:pt x="88" y="70"/>
                    <a:pt x="87" y="70"/>
                  </a:cubicBezTo>
                  <a:cubicBezTo>
                    <a:pt x="87" y="69"/>
                    <a:pt x="87" y="69"/>
                    <a:pt x="86" y="69"/>
                  </a:cubicBezTo>
                  <a:cubicBezTo>
                    <a:pt x="86" y="69"/>
                    <a:pt x="86" y="69"/>
                    <a:pt x="86" y="69"/>
                  </a:cubicBezTo>
                  <a:cubicBezTo>
                    <a:pt x="86" y="69"/>
                    <a:pt x="86" y="69"/>
                    <a:pt x="86" y="69"/>
                  </a:cubicBezTo>
                  <a:cubicBezTo>
                    <a:pt x="86" y="69"/>
                    <a:pt x="86" y="69"/>
                    <a:pt x="86" y="69"/>
                  </a:cubicBezTo>
                  <a:cubicBezTo>
                    <a:pt x="86" y="69"/>
                    <a:pt x="86" y="69"/>
                    <a:pt x="86" y="69"/>
                  </a:cubicBezTo>
                  <a:cubicBezTo>
                    <a:pt x="86" y="69"/>
                    <a:pt x="86" y="69"/>
                    <a:pt x="86" y="69"/>
                  </a:cubicBezTo>
                  <a:cubicBezTo>
                    <a:pt x="85" y="69"/>
                    <a:pt x="85" y="69"/>
                    <a:pt x="85" y="69"/>
                  </a:cubicBezTo>
                  <a:cubicBezTo>
                    <a:pt x="84" y="69"/>
                    <a:pt x="84" y="69"/>
                    <a:pt x="84" y="69"/>
                  </a:cubicBezTo>
                  <a:cubicBezTo>
                    <a:pt x="84" y="68"/>
                    <a:pt x="83" y="68"/>
                    <a:pt x="83" y="68"/>
                  </a:cubicBezTo>
                  <a:cubicBezTo>
                    <a:pt x="83" y="68"/>
                    <a:pt x="83" y="67"/>
                    <a:pt x="83" y="67"/>
                  </a:cubicBezTo>
                  <a:cubicBezTo>
                    <a:pt x="83" y="67"/>
                    <a:pt x="83" y="66"/>
                    <a:pt x="83" y="66"/>
                  </a:cubicBezTo>
                  <a:cubicBezTo>
                    <a:pt x="83" y="66"/>
                    <a:pt x="82" y="66"/>
                    <a:pt x="82" y="66"/>
                  </a:cubicBezTo>
                  <a:cubicBezTo>
                    <a:pt x="82" y="65"/>
                    <a:pt x="82" y="65"/>
                    <a:pt x="82" y="65"/>
                  </a:cubicBezTo>
                  <a:cubicBezTo>
                    <a:pt x="81" y="65"/>
                    <a:pt x="81" y="65"/>
                    <a:pt x="81" y="65"/>
                  </a:cubicBezTo>
                  <a:cubicBezTo>
                    <a:pt x="80" y="65"/>
                    <a:pt x="79" y="65"/>
                    <a:pt x="79" y="64"/>
                  </a:cubicBezTo>
                  <a:cubicBezTo>
                    <a:pt x="79" y="64"/>
                    <a:pt x="78" y="64"/>
                    <a:pt x="78" y="63"/>
                  </a:cubicBezTo>
                  <a:cubicBezTo>
                    <a:pt x="78" y="63"/>
                    <a:pt x="77" y="63"/>
                    <a:pt x="77" y="62"/>
                  </a:cubicBezTo>
                  <a:cubicBezTo>
                    <a:pt x="77" y="62"/>
                    <a:pt x="77" y="61"/>
                    <a:pt x="76" y="61"/>
                  </a:cubicBezTo>
                  <a:cubicBezTo>
                    <a:pt x="76" y="60"/>
                    <a:pt x="76" y="60"/>
                    <a:pt x="76" y="59"/>
                  </a:cubicBezTo>
                  <a:cubicBezTo>
                    <a:pt x="75" y="59"/>
                    <a:pt x="75" y="59"/>
                    <a:pt x="75" y="58"/>
                  </a:cubicBezTo>
                  <a:cubicBezTo>
                    <a:pt x="75" y="58"/>
                    <a:pt x="74" y="58"/>
                    <a:pt x="74" y="58"/>
                  </a:cubicBezTo>
                  <a:cubicBezTo>
                    <a:pt x="74" y="57"/>
                    <a:pt x="73" y="57"/>
                    <a:pt x="73" y="57"/>
                  </a:cubicBezTo>
                  <a:cubicBezTo>
                    <a:pt x="72" y="57"/>
                    <a:pt x="72" y="57"/>
                    <a:pt x="71" y="57"/>
                  </a:cubicBezTo>
                  <a:cubicBezTo>
                    <a:pt x="71" y="57"/>
                    <a:pt x="70" y="57"/>
                    <a:pt x="70" y="57"/>
                  </a:cubicBezTo>
                  <a:cubicBezTo>
                    <a:pt x="70" y="56"/>
                    <a:pt x="69" y="56"/>
                    <a:pt x="69" y="56"/>
                  </a:cubicBezTo>
                  <a:cubicBezTo>
                    <a:pt x="69" y="56"/>
                    <a:pt x="69" y="55"/>
                    <a:pt x="69" y="55"/>
                  </a:cubicBezTo>
                  <a:cubicBezTo>
                    <a:pt x="69" y="55"/>
                    <a:pt x="69" y="55"/>
                    <a:pt x="69" y="54"/>
                  </a:cubicBezTo>
                  <a:cubicBezTo>
                    <a:pt x="69" y="54"/>
                    <a:pt x="69" y="53"/>
                    <a:pt x="69" y="53"/>
                  </a:cubicBezTo>
                  <a:cubicBezTo>
                    <a:pt x="69" y="52"/>
                    <a:pt x="69" y="52"/>
                    <a:pt x="70" y="52"/>
                  </a:cubicBezTo>
                  <a:cubicBezTo>
                    <a:pt x="70" y="51"/>
                    <a:pt x="70" y="51"/>
                    <a:pt x="71" y="50"/>
                  </a:cubicBezTo>
                  <a:cubicBezTo>
                    <a:pt x="71" y="50"/>
                    <a:pt x="71" y="50"/>
                    <a:pt x="71" y="50"/>
                  </a:cubicBezTo>
                  <a:cubicBezTo>
                    <a:pt x="71" y="49"/>
                    <a:pt x="71" y="49"/>
                    <a:pt x="71" y="49"/>
                  </a:cubicBezTo>
                  <a:cubicBezTo>
                    <a:pt x="71" y="49"/>
                    <a:pt x="71" y="49"/>
                    <a:pt x="70" y="48"/>
                  </a:cubicBezTo>
                  <a:cubicBezTo>
                    <a:pt x="70" y="48"/>
                    <a:pt x="70" y="48"/>
                    <a:pt x="70" y="48"/>
                  </a:cubicBezTo>
                  <a:cubicBezTo>
                    <a:pt x="69" y="47"/>
                    <a:pt x="69" y="47"/>
                    <a:pt x="69" y="47"/>
                  </a:cubicBezTo>
                  <a:cubicBezTo>
                    <a:pt x="69" y="47"/>
                    <a:pt x="68" y="46"/>
                    <a:pt x="68" y="46"/>
                  </a:cubicBezTo>
                  <a:cubicBezTo>
                    <a:pt x="67" y="46"/>
                    <a:pt x="67" y="45"/>
                    <a:pt x="67" y="45"/>
                  </a:cubicBezTo>
                  <a:cubicBezTo>
                    <a:pt x="67" y="45"/>
                    <a:pt x="66" y="44"/>
                    <a:pt x="66" y="44"/>
                  </a:cubicBezTo>
                  <a:cubicBezTo>
                    <a:pt x="66" y="44"/>
                    <a:pt x="66" y="43"/>
                    <a:pt x="66" y="43"/>
                  </a:cubicBezTo>
                  <a:cubicBezTo>
                    <a:pt x="66" y="43"/>
                    <a:pt x="66" y="43"/>
                    <a:pt x="66" y="42"/>
                  </a:cubicBezTo>
                  <a:cubicBezTo>
                    <a:pt x="66" y="42"/>
                    <a:pt x="66" y="42"/>
                    <a:pt x="65" y="42"/>
                  </a:cubicBezTo>
                  <a:cubicBezTo>
                    <a:pt x="65" y="42"/>
                    <a:pt x="65" y="42"/>
                    <a:pt x="65" y="42"/>
                  </a:cubicBezTo>
                  <a:cubicBezTo>
                    <a:pt x="65" y="42"/>
                    <a:pt x="64" y="41"/>
                    <a:pt x="64" y="41"/>
                  </a:cubicBezTo>
                  <a:cubicBezTo>
                    <a:pt x="64" y="41"/>
                    <a:pt x="63" y="41"/>
                    <a:pt x="63" y="41"/>
                  </a:cubicBezTo>
                  <a:cubicBezTo>
                    <a:pt x="63" y="41"/>
                    <a:pt x="62" y="41"/>
                    <a:pt x="62" y="41"/>
                  </a:cubicBezTo>
                  <a:cubicBezTo>
                    <a:pt x="62" y="41"/>
                    <a:pt x="62" y="41"/>
                    <a:pt x="62" y="40"/>
                  </a:cubicBezTo>
                  <a:cubicBezTo>
                    <a:pt x="61" y="40"/>
                    <a:pt x="61" y="40"/>
                    <a:pt x="61" y="39"/>
                  </a:cubicBezTo>
                  <a:cubicBezTo>
                    <a:pt x="61" y="39"/>
                    <a:pt x="61" y="39"/>
                    <a:pt x="61" y="39"/>
                  </a:cubicBezTo>
                  <a:cubicBezTo>
                    <a:pt x="61" y="38"/>
                    <a:pt x="61" y="38"/>
                    <a:pt x="61" y="38"/>
                  </a:cubicBezTo>
                  <a:cubicBezTo>
                    <a:pt x="61" y="38"/>
                    <a:pt x="61" y="38"/>
                    <a:pt x="61" y="38"/>
                  </a:cubicBezTo>
                  <a:cubicBezTo>
                    <a:pt x="61" y="38"/>
                    <a:pt x="60" y="38"/>
                    <a:pt x="60" y="38"/>
                  </a:cubicBezTo>
                  <a:cubicBezTo>
                    <a:pt x="60" y="38"/>
                    <a:pt x="60" y="38"/>
                    <a:pt x="60" y="37"/>
                  </a:cubicBezTo>
                  <a:cubicBezTo>
                    <a:pt x="59" y="37"/>
                    <a:pt x="59" y="37"/>
                    <a:pt x="59" y="37"/>
                  </a:cubicBezTo>
                  <a:cubicBezTo>
                    <a:pt x="59" y="37"/>
                    <a:pt x="58" y="37"/>
                    <a:pt x="58" y="36"/>
                  </a:cubicBezTo>
                  <a:cubicBezTo>
                    <a:pt x="58" y="36"/>
                    <a:pt x="57" y="36"/>
                    <a:pt x="57" y="35"/>
                  </a:cubicBezTo>
                  <a:cubicBezTo>
                    <a:pt x="57" y="35"/>
                    <a:pt x="57" y="35"/>
                    <a:pt x="56" y="35"/>
                  </a:cubicBezTo>
                  <a:cubicBezTo>
                    <a:pt x="56" y="34"/>
                    <a:pt x="56" y="34"/>
                    <a:pt x="56" y="34"/>
                  </a:cubicBezTo>
                  <a:cubicBezTo>
                    <a:pt x="56" y="34"/>
                    <a:pt x="56"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4" y="34"/>
                  </a:cubicBezTo>
                  <a:cubicBezTo>
                    <a:pt x="54" y="34"/>
                    <a:pt x="54" y="34"/>
                    <a:pt x="54" y="34"/>
                  </a:cubicBezTo>
                  <a:cubicBezTo>
                    <a:pt x="54" y="34"/>
                    <a:pt x="54" y="34"/>
                    <a:pt x="54" y="34"/>
                  </a:cubicBezTo>
                  <a:cubicBezTo>
                    <a:pt x="54" y="34"/>
                    <a:pt x="54" y="34"/>
                    <a:pt x="54" y="34"/>
                  </a:cubicBezTo>
                  <a:cubicBezTo>
                    <a:pt x="54" y="34"/>
                    <a:pt x="54" y="34"/>
                    <a:pt x="54" y="34"/>
                  </a:cubicBezTo>
                  <a:cubicBezTo>
                    <a:pt x="53" y="34"/>
                    <a:pt x="53" y="34"/>
                    <a:pt x="53" y="34"/>
                  </a:cubicBezTo>
                  <a:cubicBezTo>
                    <a:pt x="53" y="34"/>
                    <a:pt x="53" y="34"/>
                    <a:pt x="52" y="33"/>
                  </a:cubicBezTo>
                  <a:cubicBezTo>
                    <a:pt x="52" y="33"/>
                    <a:pt x="52" y="33"/>
                    <a:pt x="52" y="33"/>
                  </a:cubicBezTo>
                  <a:cubicBezTo>
                    <a:pt x="51" y="32"/>
                    <a:pt x="51" y="32"/>
                    <a:pt x="51" y="32"/>
                  </a:cubicBezTo>
                  <a:cubicBezTo>
                    <a:pt x="50" y="31"/>
                    <a:pt x="50" y="31"/>
                    <a:pt x="49" y="31"/>
                  </a:cubicBezTo>
                  <a:cubicBezTo>
                    <a:pt x="49" y="31"/>
                    <a:pt x="48" y="30"/>
                    <a:pt x="48" y="30"/>
                  </a:cubicBezTo>
                  <a:cubicBezTo>
                    <a:pt x="47" y="30"/>
                    <a:pt x="47" y="30"/>
                    <a:pt x="47" y="30"/>
                  </a:cubicBezTo>
                  <a:cubicBezTo>
                    <a:pt x="47" y="30"/>
                    <a:pt x="47" y="30"/>
                    <a:pt x="46" y="30"/>
                  </a:cubicBezTo>
                  <a:cubicBezTo>
                    <a:pt x="46" y="30"/>
                    <a:pt x="46" y="30"/>
                    <a:pt x="46" y="30"/>
                  </a:cubicBezTo>
                  <a:cubicBezTo>
                    <a:pt x="46" y="30"/>
                    <a:pt x="46" y="30"/>
                    <a:pt x="46" y="30"/>
                  </a:cubicBezTo>
                  <a:cubicBezTo>
                    <a:pt x="46" y="30"/>
                    <a:pt x="46" y="30"/>
                    <a:pt x="46" y="30"/>
                  </a:cubicBezTo>
                  <a:cubicBezTo>
                    <a:pt x="45" y="30"/>
                    <a:pt x="45" y="30"/>
                    <a:pt x="45" y="30"/>
                  </a:cubicBezTo>
                  <a:cubicBezTo>
                    <a:pt x="45" y="30"/>
                    <a:pt x="44" y="30"/>
                    <a:pt x="43" y="30"/>
                  </a:cubicBezTo>
                  <a:cubicBezTo>
                    <a:pt x="43" y="29"/>
                    <a:pt x="42" y="29"/>
                    <a:pt x="41" y="28"/>
                  </a:cubicBezTo>
                  <a:cubicBezTo>
                    <a:pt x="40" y="27"/>
                    <a:pt x="40" y="26"/>
                    <a:pt x="39" y="25"/>
                  </a:cubicBezTo>
                  <a:cubicBezTo>
                    <a:pt x="39" y="25"/>
                    <a:pt x="38" y="24"/>
                    <a:pt x="38" y="23"/>
                  </a:cubicBezTo>
                  <a:cubicBezTo>
                    <a:pt x="38" y="22"/>
                    <a:pt x="37" y="22"/>
                    <a:pt x="37" y="22"/>
                  </a:cubicBezTo>
                  <a:cubicBezTo>
                    <a:pt x="36" y="21"/>
                    <a:pt x="36" y="21"/>
                    <a:pt x="35" y="20"/>
                  </a:cubicBezTo>
                  <a:cubicBezTo>
                    <a:pt x="35" y="20"/>
                    <a:pt x="34" y="19"/>
                    <a:pt x="34" y="19"/>
                  </a:cubicBezTo>
                  <a:cubicBezTo>
                    <a:pt x="33" y="18"/>
                    <a:pt x="32" y="18"/>
                    <a:pt x="31" y="17"/>
                  </a:cubicBezTo>
                  <a:cubicBezTo>
                    <a:pt x="31" y="17"/>
                    <a:pt x="30" y="16"/>
                    <a:pt x="29" y="16"/>
                  </a:cubicBezTo>
                  <a:cubicBezTo>
                    <a:pt x="28" y="15"/>
                    <a:pt x="27" y="14"/>
                    <a:pt x="26" y="14"/>
                  </a:cubicBezTo>
                  <a:cubicBezTo>
                    <a:pt x="25" y="13"/>
                    <a:pt x="25" y="12"/>
                    <a:pt x="24" y="12"/>
                  </a:cubicBezTo>
                  <a:cubicBezTo>
                    <a:pt x="24" y="11"/>
                    <a:pt x="23" y="10"/>
                    <a:pt x="23" y="10"/>
                  </a:cubicBezTo>
                  <a:cubicBezTo>
                    <a:pt x="23" y="9"/>
                    <a:pt x="22" y="8"/>
                    <a:pt x="22" y="7"/>
                  </a:cubicBezTo>
                  <a:cubicBezTo>
                    <a:pt x="21" y="7"/>
                    <a:pt x="20" y="6"/>
                    <a:pt x="19" y="6"/>
                  </a:cubicBezTo>
                  <a:cubicBezTo>
                    <a:pt x="18" y="5"/>
                    <a:pt x="17" y="5"/>
                    <a:pt x="16" y="5"/>
                  </a:cubicBezTo>
                  <a:cubicBezTo>
                    <a:pt x="15" y="5"/>
                    <a:pt x="14" y="4"/>
                    <a:pt x="12" y="4"/>
                  </a:cubicBezTo>
                  <a:cubicBezTo>
                    <a:pt x="12" y="4"/>
                    <a:pt x="12" y="4"/>
                    <a:pt x="12" y="4"/>
                  </a:cubicBezTo>
                  <a:cubicBezTo>
                    <a:pt x="12" y="4"/>
                    <a:pt x="12" y="4"/>
                    <a:pt x="12" y="4"/>
                  </a:cubicBezTo>
                  <a:cubicBezTo>
                    <a:pt x="12" y="4"/>
                    <a:pt x="12" y="4"/>
                    <a:pt x="11" y="4"/>
                  </a:cubicBezTo>
                  <a:cubicBezTo>
                    <a:pt x="11" y="4"/>
                    <a:pt x="11" y="4"/>
                    <a:pt x="11" y="4"/>
                  </a:cubicBezTo>
                  <a:cubicBezTo>
                    <a:pt x="11" y="4"/>
                    <a:pt x="11" y="4"/>
                    <a:pt x="11" y="4"/>
                  </a:cubicBezTo>
                  <a:cubicBezTo>
                    <a:pt x="10" y="4"/>
                    <a:pt x="9" y="4"/>
                    <a:pt x="8" y="4"/>
                  </a:cubicBezTo>
                  <a:cubicBezTo>
                    <a:pt x="8" y="4"/>
                    <a:pt x="7" y="4"/>
                    <a:pt x="6" y="3"/>
                  </a:cubicBezTo>
                  <a:cubicBezTo>
                    <a:pt x="6" y="3"/>
                    <a:pt x="5" y="3"/>
                    <a:pt x="5" y="2"/>
                  </a:cubicBezTo>
                  <a:cubicBezTo>
                    <a:pt x="4" y="2"/>
                    <a:pt x="4" y="2"/>
                    <a:pt x="3" y="1"/>
                  </a:cubicBezTo>
                  <a:cubicBezTo>
                    <a:pt x="3" y="1"/>
                    <a:pt x="3" y="1"/>
                    <a:pt x="2" y="1"/>
                  </a:cubicBezTo>
                  <a:cubicBezTo>
                    <a:pt x="2" y="1"/>
                    <a:pt x="2" y="1"/>
                    <a:pt x="2" y="1"/>
                  </a:cubicBezTo>
                  <a:cubicBezTo>
                    <a:pt x="2" y="1"/>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2" name="Freeform 351">
              <a:extLst>
                <a:ext uri="{FF2B5EF4-FFF2-40B4-BE49-F238E27FC236}">
                  <a16:creationId xmlns:a16="http://schemas.microsoft.com/office/drawing/2014/main" id="{3B6F3F10-EBBA-6B4D-8CE8-0BA7FBBB1C2F}"/>
                </a:ext>
              </a:extLst>
            </p:cNvPr>
            <p:cNvSpPr>
              <a:spLocks noEditPoints="1"/>
            </p:cNvSpPr>
            <p:nvPr/>
          </p:nvSpPr>
          <p:spPr bwMode="auto">
            <a:xfrm>
              <a:off x="7253288" y="1889125"/>
              <a:ext cx="665162" cy="234950"/>
            </a:xfrm>
            <a:custGeom>
              <a:avLst/>
              <a:gdLst>
                <a:gd name="T0" fmla="*/ 204 w 394"/>
                <a:gd name="T1" fmla="*/ 132 h 139"/>
                <a:gd name="T2" fmla="*/ 248 w 394"/>
                <a:gd name="T3" fmla="*/ 128 h 139"/>
                <a:gd name="T4" fmla="*/ 245 w 394"/>
                <a:gd name="T5" fmla="*/ 138 h 139"/>
                <a:gd name="T6" fmla="*/ 249 w 394"/>
                <a:gd name="T7" fmla="*/ 128 h 139"/>
                <a:gd name="T8" fmla="*/ 244 w 394"/>
                <a:gd name="T9" fmla="*/ 121 h 139"/>
                <a:gd name="T10" fmla="*/ 230 w 394"/>
                <a:gd name="T11" fmla="*/ 122 h 139"/>
                <a:gd name="T12" fmla="*/ 193 w 394"/>
                <a:gd name="T13" fmla="*/ 119 h 139"/>
                <a:gd name="T14" fmla="*/ 187 w 394"/>
                <a:gd name="T15" fmla="*/ 121 h 139"/>
                <a:gd name="T16" fmla="*/ 90 w 394"/>
                <a:gd name="T17" fmla="*/ 105 h 139"/>
                <a:gd name="T18" fmla="*/ 160 w 394"/>
                <a:gd name="T19" fmla="*/ 109 h 139"/>
                <a:gd name="T20" fmla="*/ 169 w 394"/>
                <a:gd name="T21" fmla="*/ 123 h 139"/>
                <a:gd name="T22" fmla="*/ 106 w 394"/>
                <a:gd name="T23" fmla="*/ 114 h 139"/>
                <a:gd name="T24" fmla="*/ 95 w 394"/>
                <a:gd name="T25" fmla="*/ 109 h 139"/>
                <a:gd name="T26" fmla="*/ 161 w 394"/>
                <a:gd name="T27" fmla="*/ 124 h 139"/>
                <a:gd name="T28" fmla="*/ 151 w 394"/>
                <a:gd name="T29" fmla="*/ 114 h 139"/>
                <a:gd name="T30" fmla="*/ 112 w 394"/>
                <a:gd name="T31" fmla="*/ 101 h 139"/>
                <a:gd name="T32" fmla="*/ 274 w 394"/>
                <a:gd name="T33" fmla="*/ 79 h 139"/>
                <a:gd name="T34" fmla="*/ 280 w 394"/>
                <a:gd name="T35" fmla="*/ 76 h 139"/>
                <a:gd name="T36" fmla="*/ 109 w 394"/>
                <a:gd name="T37" fmla="*/ 73 h 139"/>
                <a:gd name="T38" fmla="*/ 30 w 394"/>
                <a:gd name="T39" fmla="*/ 58 h 139"/>
                <a:gd name="T40" fmla="*/ 306 w 394"/>
                <a:gd name="T41" fmla="*/ 59 h 139"/>
                <a:gd name="T42" fmla="*/ 393 w 394"/>
                <a:gd name="T43" fmla="*/ 126 h 139"/>
                <a:gd name="T44" fmla="*/ 343 w 394"/>
                <a:gd name="T45" fmla="*/ 87 h 139"/>
                <a:gd name="T46" fmla="*/ 322 w 394"/>
                <a:gd name="T47" fmla="*/ 73 h 139"/>
                <a:gd name="T48" fmla="*/ 309 w 394"/>
                <a:gd name="T49" fmla="*/ 62 h 139"/>
                <a:gd name="T50" fmla="*/ 321 w 394"/>
                <a:gd name="T51" fmla="*/ 70 h 139"/>
                <a:gd name="T52" fmla="*/ 315 w 394"/>
                <a:gd name="T53" fmla="*/ 74 h 139"/>
                <a:gd name="T54" fmla="*/ 372 w 394"/>
                <a:gd name="T55" fmla="*/ 106 h 139"/>
                <a:gd name="T56" fmla="*/ 392 w 394"/>
                <a:gd name="T57" fmla="*/ 72 h 139"/>
                <a:gd name="T58" fmla="*/ 17 w 394"/>
                <a:gd name="T59" fmla="*/ 37 h 139"/>
                <a:gd name="T60" fmla="*/ 251 w 394"/>
                <a:gd name="T61" fmla="*/ 37 h 139"/>
                <a:gd name="T62" fmla="*/ 226 w 394"/>
                <a:gd name="T63" fmla="*/ 64 h 139"/>
                <a:gd name="T64" fmla="*/ 219 w 394"/>
                <a:gd name="T65" fmla="*/ 74 h 139"/>
                <a:gd name="T66" fmla="*/ 203 w 394"/>
                <a:gd name="T67" fmla="*/ 69 h 139"/>
                <a:gd name="T68" fmla="*/ 224 w 394"/>
                <a:gd name="T69" fmla="*/ 38 h 139"/>
                <a:gd name="T70" fmla="*/ 209 w 394"/>
                <a:gd name="T71" fmla="*/ 99 h 139"/>
                <a:gd name="T72" fmla="*/ 231 w 394"/>
                <a:gd name="T73" fmla="*/ 89 h 139"/>
                <a:gd name="T74" fmla="*/ 215 w 394"/>
                <a:gd name="T75" fmla="*/ 60 h 139"/>
                <a:gd name="T76" fmla="*/ 280 w 394"/>
                <a:gd name="T77" fmla="*/ 38 h 139"/>
                <a:gd name="T78" fmla="*/ 280 w 394"/>
                <a:gd name="T79" fmla="*/ 52 h 139"/>
                <a:gd name="T80" fmla="*/ 286 w 394"/>
                <a:gd name="T81" fmla="*/ 41 h 139"/>
                <a:gd name="T82" fmla="*/ 175 w 394"/>
                <a:gd name="T83" fmla="*/ 14 h 139"/>
                <a:gd name="T84" fmla="*/ 201 w 394"/>
                <a:gd name="T85" fmla="*/ 40 h 139"/>
                <a:gd name="T86" fmla="*/ 145 w 394"/>
                <a:gd name="T87" fmla="*/ 79 h 139"/>
                <a:gd name="T88" fmla="*/ 124 w 394"/>
                <a:gd name="T89" fmla="*/ 38 h 139"/>
                <a:gd name="T90" fmla="*/ 178 w 394"/>
                <a:gd name="T91" fmla="*/ 12 h 139"/>
                <a:gd name="T92" fmla="*/ 165 w 394"/>
                <a:gd name="T93" fmla="*/ 35 h 139"/>
                <a:gd name="T94" fmla="*/ 129 w 394"/>
                <a:gd name="T95" fmla="*/ 40 h 139"/>
                <a:gd name="T96" fmla="*/ 137 w 394"/>
                <a:gd name="T97" fmla="*/ 76 h 139"/>
                <a:gd name="T98" fmla="*/ 184 w 394"/>
                <a:gd name="T99" fmla="*/ 62 h 139"/>
                <a:gd name="T100" fmla="*/ 189 w 394"/>
                <a:gd name="T101" fmla="*/ 14 h 139"/>
                <a:gd name="T102" fmla="*/ 188 w 394"/>
                <a:gd name="T103" fmla="*/ 12 h 139"/>
                <a:gd name="T104" fmla="*/ 184 w 394"/>
                <a:gd name="T105" fmla="*/ 11 h 139"/>
                <a:gd name="T106" fmla="*/ 13 w 394"/>
                <a:gd name="T107" fmla="*/ 18 h 139"/>
                <a:gd name="T108" fmla="*/ 54 w 394"/>
                <a:gd name="T109" fmla="*/ 35 h 139"/>
                <a:gd name="T110" fmla="*/ 75 w 394"/>
                <a:gd name="T111" fmla="*/ 59 h 139"/>
                <a:gd name="T112" fmla="*/ 90 w 394"/>
                <a:gd name="T113" fmla="*/ 64 h 139"/>
                <a:gd name="T114" fmla="*/ 84 w 394"/>
                <a:gd name="T115" fmla="*/ 97 h 139"/>
                <a:gd name="T116" fmla="*/ 73 w 394"/>
                <a:gd name="T117" fmla="*/ 92 h 139"/>
                <a:gd name="T118" fmla="*/ 96 w 394"/>
                <a:gd name="T119" fmla="*/ 76 h 139"/>
                <a:gd name="T120" fmla="*/ 87 w 394"/>
                <a:gd name="T121" fmla="*/ 69 h 139"/>
                <a:gd name="T122" fmla="*/ 64 w 394"/>
                <a:gd name="T123" fmla="*/ 41 h 139"/>
                <a:gd name="T124" fmla="*/ 23 w 394"/>
                <a:gd name="T125"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139">
                  <a:moveTo>
                    <a:pt x="251" y="131"/>
                  </a:move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moveTo>
                    <a:pt x="218" y="138"/>
                  </a:moveTo>
                  <a:cubicBezTo>
                    <a:pt x="218" y="138"/>
                    <a:pt x="217" y="138"/>
                    <a:pt x="217" y="138"/>
                  </a:cubicBezTo>
                  <a:cubicBezTo>
                    <a:pt x="216" y="138"/>
                    <a:pt x="216" y="137"/>
                    <a:pt x="215" y="137"/>
                  </a:cubicBezTo>
                  <a:cubicBezTo>
                    <a:pt x="215" y="137"/>
                    <a:pt x="214" y="136"/>
                    <a:pt x="214" y="136"/>
                  </a:cubicBezTo>
                  <a:cubicBezTo>
                    <a:pt x="213" y="136"/>
                    <a:pt x="213" y="136"/>
                    <a:pt x="213" y="135"/>
                  </a:cubicBezTo>
                  <a:cubicBezTo>
                    <a:pt x="212" y="135"/>
                    <a:pt x="212" y="135"/>
                    <a:pt x="212" y="135"/>
                  </a:cubicBezTo>
                  <a:cubicBezTo>
                    <a:pt x="212" y="135"/>
                    <a:pt x="211" y="135"/>
                    <a:pt x="211" y="135"/>
                  </a:cubicBezTo>
                  <a:cubicBezTo>
                    <a:pt x="211" y="134"/>
                    <a:pt x="210" y="134"/>
                    <a:pt x="210" y="134"/>
                  </a:cubicBezTo>
                  <a:cubicBezTo>
                    <a:pt x="210" y="134"/>
                    <a:pt x="209" y="134"/>
                    <a:pt x="209" y="134"/>
                  </a:cubicBezTo>
                  <a:cubicBezTo>
                    <a:pt x="209" y="134"/>
                    <a:pt x="208" y="134"/>
                    <a:pt x="208" y="134"/>
                  </a:cubicBezTo>
                  <a:cubicBezTo>
                    <a:pt x="207" y="133"/>
                    <a:pt x="207" y="133"/>
                    <a:pt x="207" y="133"/>
                  </a:cubicBezTo>
                  <a:cubicBezTo>
                    <a:pt x="206" y="133"/>
                    <a:pt x="206" y="133"/>
                    <a:pt x="206" y="133"/>
                  </a:cubicBezTo>
                  <a:cubicBezTo>
                    <a:pt x="205" y="132"/>
                    <a:pt x="205" y="132"/>
                    <a:pt x="205" y="132"/>
                  </a:cubicBezTo>
                  <a:cubicBezTo>
                    <a:pt x="205" y="132"/>
                    <a:pt x="205" y="132"/>
                    <a:pt x="205" y="132"/>
                  </a:cubicBezTo>
                  <a:cubicBezTo>
                    <a:pt x="205" y="132"/>
                    <a:pt x="205" y="132"/>
                    <a:pt x="205" y="132"/>
                  </a:cubicBezTo>
                  <a:cubicBezTo>
                    <a:pt x="205" y="132"/>
                    <a:pt x="206" y="132"/>
                    <a:pt x="206" y="132"/>
                  </a:cubicBezTo>
                  <a:cubicBezTo>
                    <a:pt x="206" y="132"/>
                    <a:pt x="206" y="132"/>
                    <a:pt x="207" y="132"/>
                  </a:cubicBezTo>
                  <a:cubicBezTo>
                    <a:pt x="208" y="132"/>
                    <a:pt x="209" y="132"/>
                    <a:pt x="211" y="132"/>
                  </a:cubicBezTo>
                  <a:cubicBezTo>
                    <a:pt x="212" y="132"/>
                    <a:pt x="214" y="133"/>
                    <a:pt x="215" y="133"/>
                  </a:cubicBezTo>
                  <a:cubicBezTo>
                    <a:pt x="216" y="133"/>
                    <a:pt x="217" y="134"/>
                    <a:pt x="218" y="135"/>
                  </a:cubicBezTo>
                  <a:cubicBezTo>
                    <a:pt x="219" y="135"/>
                    <a:pt x="220" y="136"/>
                    <a:pt x="220" y="136"/>
                  </a:cubicBezTo>
                  <a:cubicBezTo>
                    <a:pt x="220" y="136"/>
                    <a:pt x="220" y="137"/>
                    <a:pt x="220" y="137"/>
                  </a:cubicBezTo>
                  <a:cubicBezTo>
                    <a:pt x="220" y="137"/>
                    <a:pt x="220" y="137"/>
                    <a:pt x="220" y="137"/>
                  </a:cubicBezTo>
                  <a:cubicBezTo>
                    <a:pt x="220" y="137"/>
                    <a:pt x="220" y="137"/>
                    <a:pt x="220" y="137"/>
                  </a:cubicBezTo>
                  <a:cubicBezTo>
                    <a:pt x="220" y="137"/>
                    <a:pt x="219" y="138"/>
                    <a:pt x="219" y="138"/>
                  </a:cubicBezTo>
                  <a:cubicBezTo>
                    <a:pt x="219" y="138"/>
                    <a:pt x="219" y="138"/>
                    <a:pt x="219" y="138"/>
                  </a:cubicBezTo>
                  <a:cubicBezTo>
                    <a:pt x="219" y="138"/>
                    <a:pt x="219" y="138"/>
                    <a:pt x="219" y="138"/>
                  </a:cubicBezTo>
                  <a:cubicBezTo>
                    <a:pt x="219" y="138"/>
                    <a:pt x="219" y="138"/>
                    <a:pt x="219" y="138"/>
                  </a:cubicBezTo>
                  <a:cubicBezTo>
                    <a:pt x="219" y="138"/>
                    <a:pt x="218" y="138"/>
                    <a:pt x="218" y="138"/>
                  </a:cubicBezTo>
                  <a:cubicBezTo>
                    <a:pt x="218" y="138"/>
                    <a:pt x="218" y="138"/>
                    <a:pt x="218" y="138"/>
                  </a:cubicBezTo>
                  <a:moveTo>
                    <a:pt x="207" y="131"/>
                  </a:moveTo>
                  <a:cubicBezTo>
                    <a:pt x="206" y="131"/>
                    <a:pt x="206" y="131"/>
                    <a:pt x="205" y="131"/>
                  </a:cubicBezTo>
                  <a:cubicBezTo>
                    <a:pt x="205" y="131"/>
                    <a:pt x="205" y="131"/>
                    <a:pt x="205" y="131"/>
                  </a:cubicBezTo>
                  <a:cubicBezTo>
                    <a:pt x="204" y="131"/>
                    <a:pt x="204" y="131"/>
                    <a:pt x="204" y="131"/>
                  </a:cubicBezTo>
                  <a:cubicBezTo>
                    <a:pt x="204" y="131"/>
                    <a:pt x="204" y="131"/>
                    <a:pt x="204" y="131"/>
                  </a:cubicBezTo>
                  <a:cubicBezTo>
                    <a:pt x="204" y="131"/>
                    <a:pt x="204" y="131"/>
                    <a:pt x="204" y="131"/>
                  </a:cubicBezTo>
                  <a:cubicBezTo>
                    <a:pt x="204" y="132"/>
                    <a:pt x="204" y="132"/>
                    <a:pt x="204" y="132"/>
                  </a:cubicBezTo>
                  <a:cubicBezTo>
                    <a:pt x="204" y="132"/>
                    <a:pt x="204" y="132"/>
                    <a:pt x="204" y="132"/>
                  </a:cubicBezTo>
                  <a:cubicBezTo>
                    <a:pt x="204" y="132"/>
                    <a:pt x="204" y="132"/>
                    <a:pt x="204" y="132"/>
                  </a:cubicBezTo>
                  <a:cubicBezTo>
                    <a:pt x="204" y="133"/>
                    <a:pt x="205" y="133"/>
                    <a:pt x="205" y="133"/>
                  </a:cubicBezTo>
                  <a:cubicBezTo>
                    <a:pt x="205" y="134"/>
                    <a:pt x="206" y="134"/>
                    <a:pt x="206" y="134"/>
                  </a:cubicBezTo>
                  <a:cubicBezTo>
                    <a:pt x="207" y="134"/>
                    <a:pt x="207" y="134"/>
                    <a:pt x="207" y="134"/>
                  </a:cubicBezTo>
                  <a:cubicBezTo>
                    <a:pt x="208" y="135"/>
                    <a:pt x="208" y="135"/>
                    <a:pt x="209" y="135"/>
                  </a:cubicBezTo>
                  <a:cubicBezTo>
                    <a:pt x="209" y="135"/>
                    <a:pt x="209" y="135"/>
                    <a:pt x="210" y="135"/>
                  </a:cubicBezTo>
                  <a:cubicBezTo>
                    <a:pt x="210" y="135"/>
                    <a:pt x="210" y="135"/>
                    <a:pt x="211" y="135"/>
                  </a:cubicBezTo>
                  <a:cubicBezTo>
                    <a:pt x="211" y="136"/>
                    <a:pt x="211" y="136"/>
                    <a:pt x="211" y="136"/>
                  </a:cubicBezTo>
                  <a:cubicBezTo>
                    <a:pt x="212" y="136"/>
                    <a:pt x="212" y="136"/>
                    <a:pt x="212" y="136"/>
                  </a:cubicBezTo>
                  <a:cubicBezTo>
                    <a:pt x="212" y="136"/>
                    <a:pt x="213" y="137"/>
                    <a:pt x="213" y="137"/>
                  </a:cubicBezTo>
                  <a:cubicBezTo>
                    <a:pt x="214" y="137"/>
                    <a:pt x="214" y="138"/>
                    <a:pt x="215" y="138"/>
                  </a:cubicBezTo>
                  <a:cubicBezTo>
                    <a:pt x="215" y="138"/>
                    <a:pt x="216" y="138"/>
                    <a:pt x="217" y="139"/>
                  </a:cubicBezTo>
                  <a:cubicBezTo>
                    <a:pt x="217" y="139"/>
                    <a:pt x="218" y="139"/>
                    <a:pt x="218" y="139"/>
                  </a:cubicBezTo>
                  <a:cubicBezTo>
                    <a:pt x="218" y="139"/>
                    <a:pt x="218" y="139"/>
                    <a:pt x="218" y="139"/>
                  </a:cubicBezTo>
                  <a:cubicBezTo>
                    <a:pt x="219" y="139"/>
                    <a:pt x="219" y="139"/>
                    <a:pt x="219" y="139"/>
                  </a:cubicBezTo>
                  <a:cubicBezTo>
                    <a:pt x="219" y="139"/>
                    <a:pt x="219" y="139"/>
                    <a:pt x="219" y="139"/>
                  </a:cubicBezTo>
                  <a:cubicBezTo>
                    <a:pt x="220" y="139"/>
                    <a:pt x="220" y="139"/>
                    <a:pt x="220" y="139"/>
                  </a:cubicBezTo>
                  <a:cubicBezTo>
                    <a:pt x="220" y="139"/>
                    <a:pt x="220" y="138"/>
                    <a:pt x="220" y="138"/>
                  </a:cubicBezTo>
                  <a:cubicBezTo>
                    <a:pt x="220" y="138"/>
                    <a:pt x="220" y="138"/>
                    <a:pt x="220" y="138"/>
                  </a:cubicBezTo>
                  <a:cubicBezTo>
                    <a:pt x="220" y="138"/>
                    <a:pt x="221" y="138"/>
                    <a:pt x="221" y="137"/>
                  </a:cubicBezTo>
                  <a:cubicBezTo>
                    <a:pt x="221" y="137"/>
                    <a:pt x="221" y="137"/>
                    <a:pt x="221" y="137"/>
                  </a:cubicBezTo>
                  <a:cubicBezTo>
                    <a:pt x="221" y="137"/>
                    <a:pt x="221" y="137"/>
                    <a:pt x="221" y="136"/>
                  </a:cubicBezTo>
                  <a:cubicBezTo>
                    <a:pt x="221" y="135"/>
                    <a:pt x="220" y="135"/>
                    <a:pt x="219" y="134"/>
                  </a:cubicBezTo>
                  <a:cubicBezTo>
                    <a:pt x="218" y="133"/>
                    <a:pt x="217" y="132"/>
                    <a:pt x="215" y="132"/>
                  </a:cubicBezTo>
                  <a:cubicBezTo>
                    <a:pt x="214" y="132"/>
                    <a:pt x="212" y="131"/>
                    <a:pt x="211" y="131"/>
                  </a:cubicBezTo>
                  <a:cubicBezTo>
                    <a:pt x="209" y="131"/>
                    <a:pt x="208" y="131"/>
                    <a:pt x="207" y="131"/>
                  </a:cubicBezTo>
                  <a:moveTo>
                    <a:pt x="252" y="130"/>
                  </a:moveTo>
                  <a:cubicBezTo>
                    <a:pt x="252" y="130"/>
                    <a:pt x="252" y="130"/>
                    <a:pt x="252" y="130"/>
                  </a:cubicBezTo>
                  <a:cubicBezTo>
                    <a:pt x="252" y="130"/>
                    <a:pt x="252" y="130"/>
                    <a:pt x="252" y="130"/>
                  </a:cubicBezTo>
                  <a:cubicBezTo>
                    <a:pt x="252" y="130"/>
                    <a:pt x="252" y="130"/>
                    <a:pt x="252" y="130"/>
                  </a:cubicBezTo>
                  <a:cubicBezTo>
                    <a:pt x="252" y="130"/>
                    <a:pt x="252" y="130"/>
                    <a:pt x="252" y="130"/>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1" y="131"/>
                  </a:cubicBezTo>
                  <a:cubicBezTo>
                    <a:pt x="251" y="131"/>
                    <a:pt x="251" y="131"/>
                    <a:pt x="252" y="131"/>
                  </a:cubicBezTo>
                  <a:cubicBezTo>
                    <a:pt x="252" y="131"/>
                    <a:pt x="252" y="131"/>
                    <a:pt x="252" y="130"/>
                  </a:cubicBezTo>
                  <a:cubicBezTo>
                    <a:pt x="252" y="130"/>
                    <a:pt x="252" y="130"/>
                    <a:pt x="252" y="130"/>
                  </a:cubicBezTo>
                  <a:cubicBezTo>
                    <a:pt x="252" y="130"/>
                    <a:pt x="252" y="130"/>
                    <a:pt x="252" y="130"/>
                  </a:cubicBezTo>
                  <a:cubicBezTo>
                    <a:pt x="252" y="130"/>
                    <a:pt x="252" y="130"/>
                    <a:pt x="252" y="130"/>
                  </a:cubicBezTo>
                  <a:cubicBezTo>
                    <a:pt x="252" y="130"/>
                    <a:pt x="252" y="130"/>
                    <a:pt x="252" y="130"/>
                  </a:cubicBezTo>
                  <a:cubicBezTo>
                    <a:pt x="252" y="130"/>
                    <a:pt x="252" y="130"/>
                    <a:pt x="252" y="130"/>
                  </a:cubicBezTo>
                  <a:moveTo>
                    <a:pt x="248" y="128"/>
                  </a:moveTo>
                  <a:cubicBezTo>
                    <a:pt x="247" y="129"/>
                    <a:pt x="246" y="129"/>
                    <a:pt x="246" y="130"/>
                  </a:cubicBezTo>
                  <a:cubicBezTo>
                    <a:pt x="245" y="130"/>
                    <a:pt x="245" y="131"/>
                    <a:pt x="244" y="131"/>
                  </a:cubicBezTo>
                  <a:cubicBezTo>
                    <a:pt x="244" y="132"/>
                    <a:pt x="244" y="133"/>
                    <a:pt x="243" y="133"/>
                  </a:cubicBezTo>
                  <a:cubicBezTo>
                    <a:pt x="243" y="134"/>
                    <a:pt x="243" y="135"/>
                    <a:pt x="243" y="135"/>
                  </a:cubicBezTo>
                  <a:cubicBezTo>
                    <a:pt x="243" y="136"/>
                    <a:pt x="243" y="136"/>
                    <a:pt x="243" y="136"/>
                  </a:cubicBezTo>
                  <a:cubicBezTo>
                    <a:pt x="243" y="137"/>
                    <a:pt x="243" y="137"/>
                    <a:pt x="243" y="137"/>
                  </a:cubicBezTo>
                  <a:cubicBezTo>
                    <a:pt x="243" y="137"/>
                    <a:pt x="244" y="138"/>
                    <a:pt x="244" y="138"/>
                  </a:cubicBezTo>
                  <a:cubicBezTo>
                    <a:pt x="244" y="138"/>
                    <a:pt x="244" y="138"/>
                    <a:pt x="245" y="139"/>
                  </a:cubicBezTo>
                  <a:cubicBezTo>
                    <a:pt x="245" y="139"/>
                    <a:pt x="245" y="139"/>
                    <a:pt x="245" y="139"/>
                  </a:cubicBezTo>
                  <a:cubicBezTo>
                    <a:pt x="245" y="139"/>
                    <a:pt x="245" y="139"/>
                    <a:pt x="246" y="139"/>
                  </a:cubicBezTo>
                  <a:cubicBezTo>
                    <a:pt x="246" y="139"/>
                    <a:pt x="246" y="139"/>
                    <a:pt x="246" y="139"/>
                  </a:cubicBezTo>
                  <a:cubicBezTo>
                    <a:pt x="246" y="139"/>
                    <a:pt x="246" y="139"/>
                    <a:pt x="247" y="139"/>
                  </a:cubicBezTo>
                  <a:cubicBezTo>
                    <a:pt x="247" y="139"/>
                    <a:pt x="248" y="139"/>
                    <a:pt x="249" y="138"/>
                  </a:cubicBezTo>
                  <a:cubicBezTo>
                    <a:pt x="250" y="138"/>
                    <a:pt x="251" y="137"/>
                    <a:pt x="252" y="137"/>
                  </a:cubicBezTo>
                  <a:cubicBezTo>
                    <a:pt x="253" y="136"/>
                    <a:pt x="253" y="135"/>
                    <a:pt x="254" y="134"/>
                  </a:cubicBezTo>
                  <a:cubicBezTo>
                    <a:pt x="255" y="134"/>
                    <a:pt x="255" y="133"/>
                    <a:pt x="256" y="132"/>
                  </a:cubicBezTo>
                  <a:cubicBezTo>
                    <a:pt x="256" y="132"/>
                    <a:pt x="256" y="132"/>
                    <a:pt x="256" y="132"/>
                  </a:cubicBezTo>
                  <a:cubicBezTo>
                    <a:pt x="256" y="132"/>
                    <a:pt x="256" y="132"/>
                    <a:pt x="256" y="132"/>
                  </a:cubicBezTo>
                  <a:cubicBezTo>
                    <a:pt x="257" y="131"/>
                    <a:pt x="257" y="131"/>
                    <a:pt x="257" y="131"/>
                  </a:cubicBezTo>
                  <a:cubicBezTo>
                    <a:pt x="257" y="131"/>
                    <a:pt x="257" y="131"/>
                    <a:pt x="257" y="131"/>
                  </a:cubicBezTo>
                  <a:cubicBezTo>
                    <a:pt x="257" y="131"/>
                    <a:pt x="257" y="131"/>
                    <a:pt x="257" y="131"/>
                  </a:cubicBezTo>
                  <a:cubicBezTo>
                    <a:pt x="257" y="131"/>
                    <a:pt x="257" y="131"/>
                    <a:pt x="257" y="131"/>
                  </a:cubicBezTo>
                  <a:cubicBezTo>
                    <a:pt x="257" y="130"/>
                    <a:pt x="257" y="130"/>
                    <a:pt x="257" y="130"/>
                  </a:cubicBezTo>
                  <a:cubicBezTo>
                    <a:pt x="258" y="130"/>
                    <a:pt x="258" y="130"/>
                    <a:pt x="258" y="130"/>
                  </a:cubicBezTo>
                  <a:cubicBezTo>
                    <a:pt x="259" y="130"/>
                    <a:pt x="259" y="130"/>
                    <a:pt x="259" y="130"/>
                  </a:cubicBezTo>
                  <a:cubicBezTo>
                    <a:pt x="258" y="130"/>
                    <a:pt x="258" y="130"/>
                    <a:pt x="258" y="130"/>
                  </a:cubicBezTo>
                  <a:cubicBezTo>
                    <a:pt x="258" y="129"/>
                    <a:pt x="258" y="129"/>
                    <a:pt x="258" y="129"/>
                  </a:cubicBezTo>
                  <a:cubicBezTo>
                    <a:pt x="258" y="129"/>
                    <a:pt x="258" y="129"/>
                    <a:pt x="258" y="129"/>
                  </a:cubicBezTo>
                  <a:cubicBezTo>
                    <a:pt x="258" y="129"/>
                    <a:pt x="258" y="129"/>
                    <a:pt x="258" y="129"/>
                  </a:cubicBezTo>
                  <a:cubicBezTo>
                    <a:pt x="258" y="129"/>
                    <a:pt x="258" y="129"/>
                    <a:pt x="258" y="129"/>
                  </a:cubicBezTo>
                  <a:cubicBezTo>
                    <a:pt x="258" y="129"/>
                    <a:pt x="258" y="129"/>
                    <a:pt x="257" y="129"/>
                  </a:cubicBezTo>
                  <a:cubicBezTo>
                    <a:pt x="257" y="129"/>
                    <a:pt x="257" y="129"/>
                    <a:pt x="257" y="129"/>
                  </a:cubicBezTo>
                  <a:cubicBezTo>
                    <a:pt x="257" y="129"/>
                    <a:pt x="257" y="129"/>
                    <a:pt x="257" y="130"/>
                  </a:cubicBezTo>
                  <a:cubicBezTo>
                    <a:pt x="257" y="130"/>
                    <a:pt x="257" y="130"/>
                    <a:pt x="257" y="130"/>
                  </a:cubicBezTo>
                  <a:cubicBezTo>
                    <a:pt x="256" y="130"/>
                    <a:pt x="256" y="130"/>
                    <a:pt x="256" y="130"/>
                  </a:cubicBezTo>
                  <a:cubicBezTo>
                    <a:pt x="256" y="130"/>
                    <a:pt x="256" y="130"/>
                    <a:pt x="256" y="130"/>
                  </a:cubicBezTo>
                  <a:cubicBezTo>
                    <a:pt x="256" y="130"/>
                    <a:pt x="256" y="130"/>
                    <a:pt x="256" y="131"/>
                  </a:cubicBezTo>
                  <a:cubicBezTo>
                    <a:pt x="256" y="131"/>
                    <a:pt x="256" y="131"/>
                    <a:pt x="256" y="131"/>
                  </a:cubicBezTo>
                  <a:cubicBezTo>
                    <a:pt x="256" y="131"/>
                    <a:pt x="255" y="131"/>
                    <a:pt x="255" y="131"/>
                  </a:cubicBezTo>
                  <a:cubicBezTo>
                    <a:pt x="255" y="131"/>
                    <a:pt x="255" y="132"/>
                    <a:pt x="255" y="132"/>
                  </a:cubicBezTo>
                  <a:cubicBezTo>
                    <a:pt x="255" y="132"/>
                    <a:pt x="254" y="133"/>
                    <a:pt x="254" y="133"/>
                  </a:cubicBezTo>
                  <a:cubicBezTo>
                    <a:pt x="253" y="134"/>
                    <a:pt x="252" y="135"/>
                    <a:pt x="251" y="135"/>
                  </a:cubicBezTo>
                  <a:cubicBezTo>
                    <a:pt x="251" y="136"/>
                    <a:pt x="250" y="137"/>
                    <a:pt x="249" y="137"/>
                  </a:cubicBezTo>
                  <a:cubicBezTo>
                    <a:pt x="248" y="138"/>
                    <a:pt x="247" y="138"/>
                    <a:pt x="247" y="138"/>
                  </a:cubicBezTo>
                  <a:cubicBezTo>
                    <a:pt x="246" y="138"/>
                    <a:pt x="246" y="138"/>
                    <a:pt x="246" y="138"/>
                  </a:cubicBezTo>
                  <a:cubicBezTo>
                    <a:pt x="246" y="138"/>
                    <a:pt x="246" y="138"/>
                    <a:pt x="246" y="138"/>
                  </a:cubicBezTo>
                  <a:cubicBezTo>
                    <a:pt x="246" y="138"/>
                    <a:pt x="246" y="138"/>
                    <a:pt x="246" y="138"/>
                  </a:cubicBezTo>
                  <a:cubicBezTo>
                    <a:pt x="245" y="138"/>
                    <a:pt x="245" y="138"/>
                    <a:pt x="245" y="138"/>
                  </a:cubicBezTo>
                  <a:cubicBezTo>
                    <a:pt x="245" y="137"/>
                    <a:pt x="245" y="137"/>
                    <a:pt x="245" y="137"/>
                  </a:cubicBezTo>
                  <a:cubicBezTo>
                    <a:pt x="244" y="137"/>
                    <a:pt x="244" y="137"/>
                    <a:pt x="244" y="137"/>
                  </a:cubicBezTo>
                  <a:cubicBezTo>
                    <a:pt x="244" y="136"/>
                    <a:pt x="244" y="136"/>
                    <a:pt x="244" y="136"/>
                  </a:cubicBezTo>
                  <a:cubicBezTo>
                    <a:pt x="244" y="136"/>
                    <a:pt x="244" y="135"/>
                    <a:pt x="244" y="135"/>
                  </a:cubicBezTo>
                  <a:cubicBezTo>
                    <a:pt x="244" y="135"/>
                    <a:pt x="244" y="134"/>
                    <a:pt x="244" y="134"/>
                  </a:cubicBezTo>
                  <a:cubicBezTo>
                    <a:pt x="244" y="133"/>
                    <a:pt x="245" y="132"/>
                    <a:pt x="245" y="132"/>
                  </a:cubicBezTo>
                  <a:cubicBezTo>
                    <a:pt x="246" y="131"/>
                    <a:pt x="246" y="131"/>
                    <a:pt x="247" y="130"/>
                  </a:cubicBezTo>
                  <a:cubicBezTo>
                    <a:pt x="247" y="130"/>
                    <a:pt x="248" y="129"/>
                    <a:pt x="249" y="129"/>
                  </a:cubicBezTo>
                  <a:cubicBezTo>
                    <a:pt x="249" y="129"/>
                    <a:pt x="249" y="129"/>
                    <a:pt x="249" y="129"/>
                  </a:cubicBezTo>
                  <a:cubicBezTo>
                    <a:pt x="249" y="129"/>
                    <a:pt x="249" y="130"/>
                    <a:pt x="249" y="130"/>
                  </a:cubicBezTo>
                  <a:cubicBezTo>
                    <a:pt x="249" y="130"/>
                    <a:pt x="249" y="130"/>
                    <a:pt x="249" y="130"/>
                  </a:cubicBezTo>
                  <a:cubicBezTo>
                    <a:pt x="250" y="130"/>
                    <a:pt x="250" y="130"/>
                    <a:pt x="250" y="130"/>
                  </a:cubicBezTo>
                  <a:cubicBezTo>
                    <a:pt x="250" y="130"/>
                    <a:pt x="249" y="130"/>
                    <a:pt x="249" y="130"/>
                  </a:cubicBezTo>
                  <a:cubicBezTo>
                    <a:pt x="249" y="130"/>
                    <a:pt x="249" y="130"/>
                    <a:pt x="249" y="129"/>
                  </a:cubicBezTo>
                  <a:cubicBezTo>
                    <a:pt x="249" y="129"/>
                    <a:pt x="249" y="129"/>
                    <a:pt x="249" y="129"/>
                  </a:cubicBezTo>
                  <a:cubicBezTo>
                    <a:pt x="249" y="129"/>
                    <a:pt x="248" y="129"/>
                    <a:pt x="248" y="129"/>
                  </a:cubicBezTo>
                  <a:cubicBezTo>
                    <a:pt x="248" y="128"/>
                    <a:pt x="248" y="128"/>
                    <a:pt x="248" y="128"/>
                  </a:cubicBezTo>
                  <a:moveTo>
                    <a:pt x="257" y="128"/>
                  </a:moveTo>
                  <a:cubicBezTo>
                    <a:pt x="257" y="128"/>
                    <a:pt x="257" y="128"/>
                    <a:pt x="257" y="128"/>
                  </a:cubicBezTo>
                  <a:cubicBezTo>
                    <a:pt x="257" y="128"/>
                    <a:pt x="257" y="128"/>
                    <a:pt x="257" y="128"/>
                  </a:cubicBezTo>
                  <a:cubicBezTo>
                    <a:pt x="257" y="129"/>
                    <a:pt x="257" y="129"/>
                    <a:pt x="257" y="129"/>
                  </a:cubicBezTo>
                  <a:cubicBezTo>
                    <a:pt x="257" y="129"/>
                    <a:pt x="257" y="129"/>
                    <a:pt x="257" y="129"/>
                  </a:cubicBezTo>
                  <a:cubicBezTo>
                    <a:pt x="257" y="129"/>
                    <a:pt x="257" y="129"/>
                    <a:pt x="257" y="129"/>
                  </a:cubicBezTo>
                  <a:cubicBezTo>
                    <a:pt x="257" y="129"/>
                    <a:pt x="257" y="129"/>
                    <a:pt x="257" y="128"/>
                  </a:cubicBezTo>
                  <a:cubicBezTo>
                    <a:pt x="257" y="128"/>
                    <a:pt x="257" y="128"/>
                    <a:pt x="257" y="128"/>
                  </a:cubicBezTo>
                  <a:cubicBezTo>
                    <a:pt x="257" y="128"/>
                    <a:pt x="257" y="128"/>
                    <a:pt x="257" y="128"/>
                  </a:cubicBezTo>
                  <a:moveTo>
                    <a:pt x="257" y="128"/>
                  </a:moveTo>
                  <a:cubicBezTo>
                    <a:pt x="257" y="128"/>
                    <a:pt x="257" y="128"/>
                    <a:pt x="257" y="128"/>
                  </a:cubicBezTo>
                  <a:cubicBezTo>
                    <a:pt x="257" y="128"/>
                    <a:pt x="257" y="128"/>
                    <a:pt x="257" y="128"/>
                  </a:cubicBezTo>
                  <a:cubicBezTo>
                    <a:pt x="257" y="128"/>
                    <a:pt x="257" y="128"/>
                    <a:pt x="257" y="128"/>
                  </a:cubicBezTo>
                  <a:cubicBezTo>
                    <a:pt x="257" y="128"/>
                    <a:pt x="257" y="128"/>
                    <a:pt x="257" y="128"/>
                  </a:cubicBezTo>
                  <a:cubicBezTo>
                    <a:pt x="257" y="128"/>
                    <a:pt x="257" y="128"/>
                    <a:pt x="257" y="128"/>
                  </a:cubicBezTo>
                  <a:cubicBezTo>
                    <a:pt x="257" y="128"/>
                    <a:pt x="257" y="128"/>
                    <a:pt x="257" y="128"/>
                  </a:cubicBezTo>
                  <a:cubicBezTo>
                    <a:pt x="257" y="128"/>
                    <a:pt x="257" y="128"/>
                    <a:pt x="257" y="128"/>
                  </a:cubicBezTo>
                  <a:cubicBezTo>
                    <a:pt x="257" y="128"/>
                    <a:pt x="257" y="128"/>
                    <a:pt x="257" y="128"/>
                  </a:cubicBezTo>
                  <a:moveTo>
                    <a:pt x="249" y="128"/>
                  </a:moveTo>
                  <a:cubicBezTo>
                    <a:pt x="248" y="128"/>
                    <a:pt x="248" y="128"/>
                    <a:pt x="248" y="128"/>
                  </a:cubicBezTo>
                  <a:cubicBezTo>
                    <a:pt x="248" y="128"/>
                    <a:pt x="248" y="128"/>
                    <a:pt x="248" y="128"/>
                  </a:cubicBezTo>
                  <a:cubicBezTo>
                    <a:pt x="248" y="128"/>
                    <a:pt x="248" y="128"/>
                    <a:pt x="248" y="128"/>
                  </a:cubicBezTo>
                  <a:cubicBezTo>
                    <a:pt x="248" y="128"/>
                    <a:pt x="248" y="128"/>
                    <a:pt x="248" y="128"/>
                  </a:cubicBezTo>
                  <a:cubicBezTo>
                    <a:pt x="249" y="128"/>
                    <a:pt x="249" y="128"/>
                    <a:pt x="249" y="128"/>
                  </a:cubicBezTo>
                  <a:moveTo>
                    <a:pt x="249" y="128"/>
                  </a:moveTo>
                  <a:cubicBezTo>
                    <a:pt x="249" y="128"/>
                    <a:pt x="249" y="128"/>
                    <a:pt x="249" y="128"/>
                  </a:cubicBezTo>
                  <a:cubicBezTo>
                    <a:pt x="249" y="128"/>
                    <a:pt x="249" y="128"/>
                    <a:pt x="249" y="128"/>
                  </a:cubicBezTo>
                  <a:cubicBezTo>
                    <a:pt x="249" y="128"/>
                    <a:pt x="249" y="128"/>
                    <a:pt x="249" y="128"/>
                  </a:cubicBezTo>
                  <a:cubicBezTo>
                    <a:pt x="249" y="128"/>
                    <a:pt x="249" y="128"/>
                    <a:pt x="249" y="128"/>
                  </a:cubicBezTo>
                  <a:cubicBezTo>
                    <a:pt x="249" y="128"/>
                    <a:pt x="249" y="128"/>
                    <a:pt x="249" y="128"/>
                  </a:cubicBezTo>
                  <a:cubicBezTo>
                    <a:pt x="249" y="128"/>
                    <a:pt x="249" y="128"/>
                    <a:pt x="249" y="128"/>
                  </a:cubicBezTo>
                  <a:moveTo>
                    <a:pt x="253" y="127"/>
                  </a:moveTo>
                  <a:cubicBezTo>
                    <a:pt x="252" y="127"/>
                    <a:pt x="252" y="127"/>
                    <a:pt x="252" y="127"/>
                  </a:cubicBezTo>
                  <a:cubicBezTo>
                    <a:pt x="252" y="127"/>
                    <a:pt x="252" y="127"/>
                    <a:pt x="252" y="127"/>
                  </a:cubicBezTo>
                  <a:cubicBezTo>
                    <a:pt x="252" y="127"/>
                    <a:pt x="252" y="127"/>
                    <a:pt x="252" y="127"/>
                  </a:cubicBezTo>
                  <a:cubicBezTo>
                    <a:pt x="252" y="127"/>
                    <a:pt x="252" y="127"/>
                    <a:pt x="252" y="127"/>
                  </a:cubicBezTo>
                  <a:cubicBezTo>
                    <a:pt x="252" y="127"/>
                    <a:pt x="253" y="127"/>
                    <a:pt x="253" y="127"/>
                  </a:cubicBezTo>
                  <a:cubicBezTo>
                    <a:pt x="253" y="127"/>
                    <a:pt x="253" y="127"/>
                    <a:pt x="253" y="127"/>
                  </a:cubicBezTo>
                  <a:moveTo>
                    <a:pt x="255" y="126"/>
                  </a:moveTo>
                  <a:cubicBezTo>
                    <a:pt x="255" y="126"/>
                    <a:pt x="255" y="126"/>
                    <a:pt x="255" y="126"/>
                  </a:cubicBezTo>
                  <a:cubicBezTo>
                    <a:pt x="254" y="126"/>
                    <a:pt x="254" y="126"/>
                    <a:pt x="254" y="127"/>
                  </a:cubicBezTo>
                  <a:cubicBezTo>
                    <a:pt x="254" y="127"/>
                    <a:pt x="254" y="127"/>
                    <a:pt x="254" y="127"/>
                  </a:cubicBezTo>
                  <a:cubicBezTo>
                    <a:pt x="253" y="127"/>
                    <a:pt x="253" y="127"/>
                    <a:pt x="253" y="127"/>
                  </a:cubicBezTo>
                  <a:cubicBezTo>
                    <a:pt x="253" y="127"/>
                    <a:pt x="253" y="127"/>
                    <a:pt x="253" y="127"/>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3" y="128"/>
                    <a:pt x="253" y="128"/>
                  </a:cubicBezTo>
                  <a:cubicBezTo>
                    <a:pt x="253" y="128"/>
                    <a:pt x="254" y="128"/>
                    <a:pt x="254" y="128"/>
                  </a:cubicBezTo>
                  <a:cubicBezTo>
                    <a:pt x="254" y="128"/>
                    <a:pt x="254" y="128"/>
                    <a:pt x="254" y="128"/>
                  </a:cubicBezTo>
                  <a:cubicBezTo>
                    <a:pt x="255" y="127"/>
                    <a:pt x="255" y="127"/>
                    <a:pt x="255" y="127"/>
                  </a:cubicBezTo>
                  <a:cubicBezTo>
                    <a:pt x="255" y="127"/>
                    <a:pt x="255" y="127"/>
                    <a:pt x="255" y="127"/>
                  </a:cubicBezTo>
                  <a:cubicBezTo>
                    <a:pt x="255" y="127"/>
                    <a:pt x="255" y="127"/>
                    <a:pt x="256" y="127"/>
                  </a:cubicBezTo>
                  <a:cubicBezTo>
                    <a:pt x="256" y="127"/>
                    <a:pt x="256" y="127"/>
                    <a:pt x="256" y="127"/>
                  </a:cubicBezTo>
                  <a:cubicBezTo>
                    <a:pt x="256" y="127"/>
                    <a:pt x="256" y="127"/>
                    <a:pt x="256" y="127"/>
                  </a:cubicBezTo>
                  <a:cubicBezTo>
                    <a:pt x="256" y="127"/>
                    <a:pt x="256" y="127"/>
                    <a:pt x="256" y="127"/>
                  </a:cubicBezTo>
                  <a:cubicBezTo>
                    <a:pt x="256" y="127"/>
                    <a:pt x="256" y="127"/>
                    <a:pt x="256" y="127"/>
                  </a:cubicBezTo>
                  <a:cubicBezTo>
                    <a:pt x="256" y="127"/>
                    <a:pt x="256" y="127"/>
                    <a:pt x="255" y="127"/>
                  </a:cubicBezTo>
                  <a:cubicBezTo>
                    <a:pt x="255" y="127"/>
                    <a:pt x="255" y="127"/>
                    <a:pt x="255" y="127"/>
                  </a:cubicBezTo>
                  <a:cubicBezTo>
                    <a:pt x="255" y="127"/>
                    <a:pt x="255" y="127"/>
                    <a:pt x="255" y="127"/>
                  </a:cubicBezTo>
                  <a:cubicBezTo>
                    <a:pt x="255" y="126"/>
                    <a:pt x="255" y="126"/>
                    <a:pt x="255" y="126"/>
                  </a:cubicBezTo>
                  <a:cubicBezTo>
                    <a:pt x="255" y="126"/>
                    <a:pt x="255" y="126"/>
                    <a:pt x="255" y="126"/>
                  </a:cubicBezTo>
                  <a:moveTo>
                    <a:pt x="231" y="123"/>
                  </a:moveTo>
                  <a:cubicBezTo>
                    <a:pt x="231" y="123"/>
                    <a:pt x="232" y="123"/>
                    <a:pt x="232" y="123"/>
                  </a:cubicBezTo>
                  <a:cubicBezTo>
                    <a:pt x="233" y="123"/>
                    <a:pt x="233" y="123"/>
                    <a:pt x="234" y="123"/>
                  </a:cubicBezTo>
                  <a:cubicBezTo>
                    <a:pt x="234" y="122"/>
                    <a:pt x="235" y="122"/>
                    <a:pt x="235" y="122"/>
                  </a:cubicBezTo>
                  <a:cubicBezTo>
                    <a:pt x="236" y="122"/>
                    <a:pt x="236" y="122"/>
                    <a:pt x="237" y="122"/>
                  </a:cubicBezTo>
                  <a:cubicBezTo>
                    <a:pt x="237" y="122"/>
                    <a:pt x="238" y="121"/>
                    <a:pt x="238" y="121"/>
                  </a:cubicBezTo>
                  <a:cubicBezTo>
                    <a:pt x="239" y="121"/>
                    <a:pt x="239" y="121"/>
                    <a:pt x="240" y="121"/>
                  </a:cubicBezTo>
                  <a:cubicBezTo>
                    <a:pt x="240" y="121"/>
                    <a:pt x="241" y="121"/>
                    <a:pt x="241" y="121"/>
                  </a:cubicBezTo>
                  <a:cubicBezTo>
                    <a:pt x="242" y="121"/>
                    <a:pt x="243" y="121"/>
                    <a:pt x="243" y="121"/>
                  </a:cubicBezTo>
                  <a:cubicBezTo>
                    <a:pt x="243" y="121"/>
                    <a:pt x="243" y="121"/>
                    <a:pt x="244" y="121"/>
                  </a:cubicBezTo>
                  <a:cubicBezTo>
                    <a:pt x="244" y="121"/>
                    <a:pt x="244" y="121"/>
                    <a:pt x="244" y="121"/>
                  </a:cubicBezTo>
                  <a:cubicBezTo>
                    <a:pt x="244" y="121"/>
                    <a:pt x="244" y="121"/>
                    <a:pt x="244" y="121"/>
                  </a:cubicBezTo>
                  <a:cubicBezTo>
                    <a:pt x="245" y="121"/>
                    <a:pt x="245" y="121"/>
                    <a:pt x="245" y="121"/>
                  </a:cubicBezTo>
                  <a:cubicBezTo>
                    <a:pt x="245" y="121"/>
                    <a:pt x="246" y="121"/>
                    <a:pt x="246" y="121"/>
                  </a:cubicBezTo>
                  <a:cubicBezTo>
                    <a:pt x="246" y="121"/>
                    <a:pt x="246" y="121"/>
                    <a:pt x="247" y="121"/>
                  </a:cubicBezTo>
                  <a:cubicBezTo>
                    <a:pt x="247" y="121"/>
                    <a:pt x="247" y="121"/>
                    <a:pt x="247" y="121"/>
                  </a:cubicBezTo>
                  <a:cubicBezTo>
                    <a:pt x="247" y="121"/>
                    <a:pt x="247" y="121"/>
                    <a:pt x="248" y="121"/>
                  </a:cubicBezTo>
                  <a:cubicBezTo>
                    <a:pt x="247" y="121"/>
                    <a:pt x="247" y="121"/>
                    <a:pt x="247" y="122"/>
                  </a:cubicBezTo>
                  <a:cubicBezTo>
                    <a:pt x="246" y="122"/>
                    <a:pt x="246" y="122"/>
                    <a:pt x="246" y="122"/>
                  </a:cubicBezTo>
                  <a:cubicBezTo>
                    <a:pt x="245" y="122"/>
                    <a:pt x="245" y="122"/>
                    <a:pt x="244" y="122"/>
                  </a:cubicBezTo>
                  <a:cubicBezTo>
                    <a:pt x="244" y="122"/>
                    <a:pt x="243" y="122"/>
                    <a:pt x="242" y="122"/>
                  </a:cubicBezTo>
                  <a:cubicBezTo>
                    <a:pt x="242" y="122"/>
                    <a:pt x="241" y="122"/>
                    <a:pt x="241" y="122"/>
                  </a:cubicBezTo>
                  <a:cubicBezTo>
                    <a:pt x="240" y="122"/>
                    <a:pt x="240" y="123"/>
                    <a:pt x="239" y="123"/>
                  </a:cubicBezTo>
                  <a:cubicBezTo>
                    <a:pt x="239" y="123"/>
                    <a:pt x="238" y="123"/>
                    <a:pt x="237" y="123"/>
                  </a:cubicBezTo>
                  <a:cubicBezTo>
                    <a:pt x="237" y="123"/>
                    <a:pt x="236" y="124"/>
                    <a:pt x="236" y="124"/>
                  </a:cubicBezTo>
                  <a:cubicBezTo>
                    <a:pt x="235" y="124"/>
                    <a:pt x="234" y="124"/>
                    <a:pt x="233" y="125"/>
                  </a:cubicBezTo>
                  <a:cubicBezTo>
                    <a:pt x="233" y="125"/>
                    <a:pt x="232" y="125"/>
                    <a:pt x="231" y="125"/>
                  </a:cubicBezTo>
                  <a:cubicBezTo>
                    <a:pt x="230" y="125"/>
                    <a:pt x="229" y="126"/>
                    <a:pt x="228" y="126"/>
                  </a:cubicBezTo>
                  <a:cubicBezTo>
                    <a:pt x="227" y="126"/>
                    <a:pt x="227" y="126"/>
                    <a:pt x="226" y="126"/>
                  </a:cubicBezTo>
                  <a:cubicBezTo>
                    <a:pt x="226" y="126"/>
                    <a:pt x="226" y="126"/>
                    <a:pt x="225" y="126"/>
                  </a:cubicBezTo>
                  <a:cubicBezTo>
                    <a:pt x="225" y="126"/>
                    <a:pt x="225" y="126"/>
                    <a:pt x="225" y="126"/>
                  </a:cubicBezTo>
                  <a:cubicBezTo>
                    <a:pt x="225" y="126"/>
                    <a:pt x="225" y="126"/>
                    <a:pt x="225" y="126"/>
                  </a:cubicBezTo>
                  <a:cubicBezTo>
                    <a:pt x="225" y="126"/>
                    <a:pt x="225" y="126"/>
                    <a:pt x="225" y="126"/>
                  </a:cubicBezTo>
                  <a:cubicBezTo>
                    <a:pt x="224" y="126"/>
                    <a:pt x="222" y="126"/>
                    <a:pt x="221" y="126"/>
                  </a:cubicBezTo>
                  <a:cubicBezTo>
                    <a:pt x="219" y="126"/>
                    <a:pt x="218" y="126"/>
                    <a:pt x="216" y="125"/>
                  </a:cubicBezTo>
                  <a:cubicBezTo>
                    <a:pt x="215" y="125"/>
                    <a:pt x="214" y="125"/>
                    <a:pt x="213" y="125"/>
                  </a:cubicBezTo>
                  <a:cubicBezTo>
                    <a:pt x="212" y="125"/>
                    <a:pt x="212" y="124"/>
                    <a:pt x="212" y="124"/>
                  </a:cubicBezTo>
                  <a:cubicBezTo>
                    <a:pt x="212" y="123"/>
                    <a:pt x="212" y="123"/>
                    <a:pt x="212" y="123"/>
                  </a:cubicBezTo>
                  <a:cubicBezTo>
                    <a:pt x="212" y="123"/>
                    <a:pt x="212" y="123"/>
                    <a:pt x="213" y="123"/>
                  </a:cubicBezTo>
                  <a:cubicBezTo>
                    <a:pt x="213" y="122"/>
                    <a:pt x="214" y="122"/>
                    <a:pt x="215" y="122"/>
                  </a:cubicBezTo>
                  <a:cubicBezTo>
                    <a:pt x="215" y="122"/>
                    <a:pt x="216" y="121"/>
                    <a:pt x="217" y="121"/>
                  </a:cubicBezTo>
                  <a:cubicBezTo>
                    <a:pt x="218" y="121"/>
                    <a:pt x="219" y="121"/>
                    <a:pt x="220" y="121"/>
                  </a:cubicBezTo>
                  <a:cubicBezTo>
                    <a:pt x="221" y="121"/>
                    <a:pt x="222" y="121"/>
                    <a:pt x="222" y="121"/>
                  </a:cubicBezTo>
                  <a:cubicBezTo>
                    <a:pt x="223" y="121"/>
                    <a:pt x="223" y="121"/>
                    <a:pt x="224" y="121"/>
                  </a:cubicBezTo>
                  <a:cubicBezTo>
                    <a:pt x="224" y="122"/>
                    <a:pt x="225" y="122"/>
                    <a:pt x="225" y="122"/>
                  </a:cubicBezTo>
                  <a:cubicBezTo>
                    <a:pt x="226" y="122"/>
                    <a:pt x="226" y="122"/>
                    <a:pt x="227" y="122"/>
                  </a:cubicBezTo>
                  <a:cubicBezTo>
                    <a:pt x="227" y="122"/>
                    <a:pt x="227" y="122"/>
                    <a:pt x="228" y="122"/>
                  </a:cubicBezTo>
                  <a:cubicBezTo>
                    <a:pt x="228" y="123"/>
                    <a:pt x="228" y="123"/>
                    <a:pt x="229" y="123"/>
                  </a:cubicBezTo>
                  <a:cubicBezTo>
                    <a:pt x="229" y="123"/>
                    <a:pt x="229" y="123"/>
                    <a:pt x="230" y="123"/>
                  </a:cubicBezTo>
                  <a:cubicBezTo>
                    <a:pt x="230" y="123"/>
                    <a:pt x="230" y="123"/>
                    <a:pt x="231" y="123"/>
                  </a:cubicBezTo>
                  <a:moveTo>
                    <a:pt x="243" y="120"/>
                  </a:moveTo>
                  <a:cubicBezTo>
                    <a:pt x="242" y="120"/>
                    <a:pt x="242" y="120"/>
                    <a:pt x="241" y="120"/>
                  </a:cubicBezTo>
                  <a:cubicBezTo>
                    <a:pt x="241" y="120"/>
                    <a:pt x="240" y="120"/>
                    <a:pt x="240" y="120"/>
                  </a:cubicBezTo>
                  <a:cubicBezTo>
                    <a:pt x="239" y="120"/>
                    <a:pt x="239" y="120"/>
                    <a:pt x="238" y="120"/>
                  </a:cubicBezTo>
                  <a:cubicBezTo>
                    <a:pt x="238" y="120"/>
                    <a:pt x="237" y="121"/>
                    <a:pt x="237" y="121"/>
                  </a:cubicBezTo>
                  <a:cubicBezTo>
                    <a:pt x="236" y="121"/>
                    <a:pt x="236" y="121"/>
                    <a:pt x="235" y="121"/>
                  </a:cubicBezTo>
                  <a:cubicBezTo>
                    <a:pt x="235" y="121"/>
                    <a:pt x="234" y="121"/>
                    <a:pt x="234" y="122"/>
                  </a:cubicBezTo>
                  <a:cubicBezTo>
                    <a:pt x="233" y="122"/>
                    <a:pt x="233" y="122"/>
                    <a:pt x="232" y="122"/>
                  </a:cubicBezTo>
                  <a:cubicBezTo>
                    <a:pt x="232" y="122"/>
                    <a:pt x="231" y="122"/>
                    <a:pt x="231" y="122"/>
                  </a:cubicBezTo>
                  <a:cubicBezTo>
                    <a:pt x="230" y="122"/>
                    <a:pt x="230" y="122"/>
                    <a:pt x="230" y="122"/>
                  </a:cubicBezTo>
                  <a:cubicBezTo>
                    <a:pt x="230" y="122"/>
                    <a:pt x="229" y="122"/>
                    <a:pt x="229" y="122"/>
                  </a:cubicBezTo>
                  <a:cubicBezTo>
                    <a:pt x="229" y="122"/>
                    <a:pt x="228" y="122"/>
                    <a:pt x="228" y="122"/>
                  </a:cubicBezTo>
                  <a:cubicBezTo>
                    <a:pt x="228" y="121"/>
                    <a:pt x="227" y="121"/>
                    <a:pt x="227" y="121"/>
                  </a:cubicBezTo>
                  <a:cubicBezTo>
                    <a:pt x="227" y="121"/>
                    <a:pt x="226" y="121"/>
                    <a:pt x="226" y="121"/>
                  </a:cubicBezTo>
                  <a:cubicBezTo>
                    <a:pt x="225" y="121"/>
                    <a:pt x="224" y="121"/>
                    <a:pt x="224" y="120"/>
                  </a:cubicBezTo>
                  <a:cubicBezTo>
                    <a:pt x="223" y="120"/>
                    <a:pt x="223" y="120"/>
                    <a:pt x="222" y="120"/>
                  </a:cubicBezTo>
                  <a:cubicBezTo>
                    <a:pt x="222" y="120"/>
                    <a:pt x="221" y="120"/>
                    <a:pt x="220" y="120"/>
                  </a:cubicBezTo>
                  <a:cubicBezTo>
                    <a:pt x="219" y="120"/>
                    <a:pt x="218" y="120"/>
                    <a:pt x="217" y="120"/>
                  </a:cubicBezTo>
                  <a:cubicBezTo>
                    <a:pt x="216" y="121"/>
                    <a:pt x="215" y="121"/>
                    <a:pt x="214" y="121"/>
                  </a:cubicBezTo>
                  <a:cubicBezTo>
                    <a:pt x="213" y="121"/>
                    <a:pt x="213" y="121"/>
                    <a:pt x="212" y="122"/>
                  </a:cubicBezTo>
                  <a:cubicBezTo>
                    <a:pt x="211" y="122"/>
                    <a:pt x="211" y="123"/>
                    <a:pt x="211" y="123"/>
                  </a:cubicBezTo>
                  <a:cubicBezTo>
                    <a:pt x="211" y="123"/>
                    <a:pt x="211" y="123"/>
                    <a:pt x="211" y="123"/>
                  </a:cubicBezTo>
                  <a:cubicBezTo>
                    <a:pt x="211" y="123"/>
                    <a:pt x="211" y="123"/>
                    <a:pt x="210" y="124"/>
                  </a:cubicBezTo>
                  <a:cubicBezTo>
                    <a:pt x="210" y="124"/>
                    <a:pt x="211" y="124"/>
                    <a:pt x="211" y="124"/>
                  </a:cubicBezTo>
                  <a:cubicBezTo>
                    <a:pt x="211" y="124"/>
                    <a:pt x="211" y="124"/>
                    <a:pt x="211" y="124"/>
                  </a:cubicBezTo>
                  <a:cubicBezTo>
                    <a:pt x="211" y="125"/>
                    <a:pt x="211" y="125"/>
                    <a:pt x="212" y="125"/>
                  </a:cubicBezTo>
                  <a:cubicBezTo>
                    <a:pt x="213" y="126"/>
                    <a:pt x="214" y="126"/>
                    <a:pt x="215" y="126"/>
                  </a:cubicBezTo>
                  <a:cubicBezTo>
                    <a:pt x="216" y="126"/>
                    <a:pt x="218" y="127"/>
                    <a:pt x="219" y="127"/>
                  </a:cubicBezTo>
                  <a:cubicBezTo>
                    <a:pt x="221" y="127"/>
                    <a:pt x="223" y="127"/>
                    <a:pt x="225" y="127"/>
                  </a:cubicBezTo>
                  <a:cubicBezTo>
                    <a:pt x="226" y="127"/>
                    <a:pt x="226" y="127"/>
                    <a:pt x="226" y="127"/>
                  </a:cubicBezTo>
                  <a:cubicBezTo>
                    <a:pt x="227" y="127"/>
                    <a:pt x="228" y="127"/>
                    <a:pt x="228" y="127"/>
                  </a:cubicBezTo>
                  <a:cubicBezTo>
                    <a:pt x="229" y="127"/>
                    <a:pt x="230" y="126"/>
                    <a:pt x="231" y="126"/>
                  </a:cubicBezTo>
                  <a:cubicBezTo>
                    <a:pt x="232" y="126"/>
                    <a:pt x="233" y="126"/>
                    <a:pt x="234" y="126"/>
                  </a:cubicBezTo>
                  <a:cubicBezTo>
                    <a:pt x="235" y="125"/>
                    <a:pt x="235" y="125"/>
                    <a:pt x="236" y="125"/>
                  </a:cubicBezTo>
                  <a:cubicBezTo>
                    <a:pt x="237" y="125"/>
                    <a:pt x="237" y="124"/>
                    <a:pt x="238" y="124"/>
                  </a:cubicBezTo>
                  <a:cubicBezTo>
                    <a:pt x="238" y="124"/>
                    <a:pt x="239" y="124"/>
                    <a:pt x="239" y="124"/>
                  </a:cubicBezTo>
                  <a:cubicBezTo>
                    <a:pt x="240" y="124"/>
                    <a:pt x="240" y="123"/>
                    <a:pt x="241" y="123"/>
                  </a:cubicBezTo>
                  <a:cubicBezTo>
                    <a:pt x="241" y="123"/>
                    <a:pt x="242" y="123"/>
                    <a:pt x="242" y="123"/>
                  </a:cubicBezTo>
                  <a:cubicBezTo>
                    <a:pt x="243" y="123"/>
                    <a:pt x="243" y="123"/>
                    <a:pt x="244" y="123"/>
                  </a:cubicBezTo>
                  <a:cubicBezTo>
                    <a:pt x="245" y="123"/>
                    <a:pt x="246" y="123"/>
                    <a:pt x="246" y="123"/>
                  </a:cubicBezTo>
                  <a:cubicBezTo>
                    <a:pt x="247" y="123"/>
                    <a:pt x="248" y="122"/>
                    <a:pt x="248" y="122"/>
                  </a:cubicBezTo>
                  <a:cubicBezTo>
                    <a:pt x="248" y="122"/>
                    <a:pt x="249" y="122"/>
                    <a:pt x="249" y="121"/>
                  </a:cubicBezTo>
                  <a:cubicBezTo>
                    <a:pt x="249" y="121"/>
                    <a:pt x="249" y="121"/>
                    <a:pt x="249" y="121"/>
                  </a:cubicBezTo>
                  <a:cubicBezTo>
                    <a:pt x="248" y="121"/>
                    <a:pt x="248" y="120"/>
                    <a:pt x="248" y="120"/>
                  </a:cubicBezTo>
                  <a:cubicBezTo>
                    <a:pt x="248" y="120"/>
                    <a:pt x="247" y="120"/>
                    <a:pt x="247" y="120"/>
                  </a:cubicBezTo>
                  <a:cubicBezTo>
                    <a:pt x="246" y="120"/>
                    <a:pt x="246" y="120"/>
                    <a:pt x="245" y="120"/>
                  </a:cubicBezTo>
                  <a:cubicBezTo>
                    <a:pt x="245" y="120"/>
                    <a:pt x="245" y="120"/>
                    <a:pt x="245" y="120"/>
                  </a:cubicBezTo>
                  <a:cubicBezTo>
                    <a:pt x="244" y="120"/>
                    <a:pt x="244" y="120"/>
                    <a:pt x="244" y="120"/>
                  </a:cubicBezTo>
                  <a:cubicBezTo>
                    <a:pt x="244" y="120"/>
                    <a:pt x="244" y="120"/>
                    <a:pt x="244" y="120"/>
                  </a:cubicBezTo>
                  <a:cubicBezTo>
                    <a:pt x="243" y="120"/>
                    <a:pt x="243" y="120"/>
                    <a:pt x="243" y="120"/>
                  </a:cubicBezTo>
                  <a:moveTo>
                    <a:pt x="188" y="122"/>
                  </a:moveTo>
                  <a:cubicBezTo>
                    <a:pt x="188" y="122"/>
                    <a:pt x="189" y="122"/>
                    <a:pt x="189" y="122"/>
                  </a:cubicBezTo>
                  <a:cubicBezTo>
                    <a:pt x="190" y="122"/>
                    <a:pt x="190" y="122"/>
                    <a:pt x="190" y="122"/>
                  </a:cubicBezTo>
                  <a:cubicBezTo>
                    <a:pt x="191" y="121"/>
                    <a:pt x="191" y="121"/>
                    <a:pt x="191" y="121"/>
                  </a:cubicBezTo>
                  <a:cubicBezTo>
                    <a:pt x="192" y="121"/>
                    <a:pt x="192" y="120"/>
                    <a:pt x="192" y="120"/>
                  </a:cubicBezTo>
                  <a:cubicBezTo>
                    <a:pt x="192" y="120"/>
                    <a:pt x="192" y="120"/>
                    <a:pt x="192" y="120"/>
                  </a:cubicBezTo>
                  <a:cubicBezTo>
                    <a:pt x="192" y="120"/>
                    <a:pt x="192" y="120"/>
                    <a:pt x="193" y="120"/>
                  </a:cubicBezTo>
                  <a:cubicBezTo>
                    <a:pt x="193" y="120"/>
                    <a:pt x="193" y="119"/>
                    <a:pt x="193" y="119"/>
                  </a:cubicBezTo>
                  <a:cubicBezTo>
                    <a:pt x="193" y="119"/>
                    <a:pt x="194" y="119"/>
                    <a:pt x="194" y="119"/>
                  </a:cubicBezTo>
                  <a:cubicBezTo>
                    <a:pt x="195" y="119"/>
                    <a:pt x="196" y="119"/>
                    <a:pt x="197" y="120"/>
                  </a:cubicBezTo>
                  <a:cubicBezTo>
                    <a:pt x="198" y="120"/>
                    <a:pt x="199" y="120"/>
                    <a:pt x="200" y="120"/>
                  </a:cubicBezTo>
                  <a:cubicBezTo>
                    <a:pt x="201" y="121"/>
                    <a:pt x="201" y="121"/>
                    <a:pt x="202" y="121"/>
                  </a:cubicBezTo>
                  <a:cubicBezTo>
                    <a:pt x="203" y="122"/>
                    <a:pt x="203" y="122"/>
                    <a:pt x="204" y="123"/>
                  </a:cubicBezTo>
                  <a:cubicBezTo>
                    <a:pt x="204" y="123"/>
                    <a:pt x="204" y="123"/>
                    <a:pt x="204" y="123"/>
                  </a:cubicBezTo>
                  <a:cubicBezTo>
                    <a:pt x="204" y="123"/>
                    <a:pt x="204" y="123"/>
                    <a:pt x="204" y="123"/>
                  </a:cubicBezTo>
                  <a:cubicBezTo>
                    <a:pt x="204" y="123"/>
                    <a:pt x="204" y="123"/>
                    <a:pt x="204" y="123"/>
                  </a:cubicBezTo>
                  <a:cubicBezTo>
                    <a:pt x="204" y="123"/>
                    <a:pt x="204" y="123"/>
                    <a:pt x="204" y="124"/>
                  </a:cubicBezTo>
                  <a:cubicBezTo>
                    <a:pt x="204" y="124"/>
                    <a:pt x="204" y="124"/>
                    <a:pt x="203" y="124"/>
                  </a:cubicBezTo>
                  <a:cubicBezTo>
                    <a:pt x="203" y="125"/>
                    <a:pt x="203" y="125"/>
                    <a:pt x="202" y="125"/>
                  </a:cubicBezTo>
                  <a:cubicBezTo>
                    <a:pt x="202" y="125"/>
                    <a:pt x="202" y="125"/>
                    <a:pt x="201" y="125"/>
                  </a:cubicBezTo>
                  <a:cubicBezTo>
                    <a:pt x="201" y="125"/>
                    <a:pt x="200" y="125"/>
                    <a:pt x="200" y="125"/>
                  </a:cubicBezTo>
                  <a:cubicBezTo>
                    <a:pt x="199" y="125"/>
                    <a:pt x="199" y="125"/>
                    <a:pt x="198" y="125"/>
                  </a:cubicBezTo>
                  <a:cubicBezTo>
                    <a:pt x="198" y="125"/>
                    <a:pt x="197" y="125"/>
                    <a:pt x="196" y="125"/>
                  </a:cubicBezTo>
                  <a:cubicBezTo>
                    <a:pt x="196" y="126"/>
                    <a:pt x="195" y="126"/>
                    <a:pt x="194" y="126"/>
                  </a:cubicBezTo>
                  <a:cubicBezTo>
                    <a:pt x="194" y="126"/>
                    <a:pt x="193" y="126"/>
                    <a:pt x="192" y="127"/>
                  </a:cubicBezTo>
                  <a:cubicBezTo>
                    <a:pt x="192" y="127"/>
                    <a:pt x="191" y="127"/>
                    <a:pt x="191" y="127"/>
                  </a:cubicBezTo>
                  <a:cubicBezTo>
                    <a:pt x="191" y="127"/>
                    <a:pt x="190" y="127"/>
                    <a:pt x="190" y="128"/>
                  </a:cubicBezTo>
                  <a:cubicBezTo>
                    <a:pt x="190" y="128"/>
                    <a:pt x="189" y="128"/>
                    <a:pt x="189" y="128"/>
                  </a:cubicBezTo>
                  <a:cubicBezTo>
                    <a:pt x="188" y="128"/>
                    <a:pt x="188" y="128"/>
                    <a:pt x="188" y="128"/>
                  </a:cubicBezTo>
                  <a:cubicBezTo>
                    <a:pt x="187" y="128"/>
                    <a:pt x="186" y="128"/>
                    <a:pt x="185" y="127"/>
                  </a:cubicBezTo>
                  <a:cubicBezTo>
                    <a:pt x="184" y="127"/>
                    <a:pt x="183" y="127"/>
                    <a:pt x="183" y="127"/>
                  </a:cubicBezTo>
                  <a:cubicBezTo>
                    <a:pt x="182" y="126"/>
                    <a:pt x="182" y="126"/>
                    <a:pt x="181" y="126"/>
                  </a:cubicBezTo>
                  <a:cubicBezTo>
                    <a:pt x="181" y="125"/>
                    <a:pt x="180" y="125"/>
                    <a:pt x="180" y="125"/>
                  </a:cubicBezTo>
                  <a:cubicBezTo>
                    <a:pt x="180" y="125"/>
                    <a:pt x="180" y="125"/>
                    <a:pt x="180" y="124"/>
                  </a:cubicBezTo>
                  <a:cubicBezTo>
                    <a:pt x="180" y="124"/>
                    <a:pt x="180" y="124"/>
                    <a:pt x="180" y="124"/>
                  </a:cubicBezTo>
                  <a:cubicBezTo>
                    <a:pt x="180" y="124"/>
                    <a:pt x="180" y="123"/>
                    <a:pt x="180" y="123"/>
                  </a:cubicBezTo>
                  <a:cubicBezTo>
                    <a:pt x="180" y="123"/>
                    <a:pt x="180" y="123"/>
                    <a:pt x="180" y="123"/>
                  </a:cubicBezTo>
                  <a:cubicBezTo>
                    <a:pt x="180" y="122"/>
                    <a:pt x="181" y="122"/>
                    <a:pt x="181" y="122"/>
                  </a:cubicBezTo>
                  <a:cubicBezTo>
                    <a:pt x="181" y="122"/>
                    <a:pt x="181" y="121"/>
                    <a:pt x="181" y="121"/>
                  </a:cubicBezTo>
                  <a:cubicBezTo>
                    <a:pt x="181" y="121"/>
                    <a:pt x="182" y="121"/>
                    <a:pt x="182" y="121"/>
                  </a:cubicBezTo>
                  <a:cubicBezTo>
                    <a:pt x="182" y="121"/>
                    <a:pt x="182" y="121"/>
                    <a:pt x="183" y="121"/>
                  </a:cubicBezTo>
                  <a:cubicBezTo>
                    <a:pt x="184" y="121"/>
                    <a:pt x="184" y="121"/>
                    <a:pt x="184" y="121"/>
                  </a:cubicBezTo>
                  <a:cubicBezTo>
                    <a:pt x="184" y="121"/>
                    <a:pt x="184" y="121"/>
                    <a:pt x="184" y="122"/>
                  </a:cubicBezTo>
                  <a:cubicBezTo>
                    <a:pt x="185" y="122"/>
                    <a:pt x="185" y="122"/>
                    <a:pt x="185" y="122"/>
                  </a:cubicBezTo>
                  <a:cubicBezTo>
                    <a:pt x="186" y="122"/>
                    <a:pt x="186" y="122"/>
                    <a:pt x="186" y="122"/>
                  </a:cubicBezTo>
                  <a:cubicBezTo>
                    <a:pt x="187" y="122"/>
                    <a:pt x="187" y="122"/>
                    <a:pt x="188" y="122"/>
                  </a:cubicBezTo>
                  <a:moveTo>
                    <a:pt x="194" y="118"/>
                  </a:moveTo>
                  <a:cubicBezTo>
                    <a:pt x="194" y="118"/>
                    <a:pt x="193" y="118"/>
                    <a:pt x="193" y="118"/>
                  </a:cubicBezTo>
                  <a:cubicBezTo>
                    <a:pt x="193" y="119"/>
                    <a:pt x="192" y="119"/>
                    <a:pt x="192" y="119"/>
                  </a:cubicBezTo>
                  <a:cubicBezTo>
                    <a:pt x="192" y="119"/>
                    <a:pt x="192" y="119"/>
                    <a:pt x="191" y="119"/>
                  </a:cubicBezTo>
                  <a:cubicBezTo>
                    <a:pt x="191" y="119"/>
                    <a:pt x="191" y="119"/>
                    <a:pt x="191" y="119"/>
                  </a:cubicBezTo>
                  <a:cubicBezTo>
                    <a:pt x="191" y="120"/>
                    <a:pt x="191" y="120"/>
                    <a:pt x="191" y="120"/>
                  </a:cubicBezTo>
                  <a:cubicBezTo>
                    <a:pt x="190" y="120"/>
                    <a:pt x="190" y="121"/>
                    <a:pt x="190" y="121"/>
                  </a:cubicBezTo>
                  <a:cubicBezTo>
                    <a:pt x="189" y="121"/>
                    <a:pt x="189" y="121"/>
                    <a:pt x="189" y="121"/>
                  </a:cubicBezTo>
                  <a:cubicBezTo>
                    <a:pt x="188" y="121"/>
                    <a:pt x="188" y="121"/>
                    <a:pt x="187" y="121"/>
                  </a:cubicBezTo>
                  <a:cubicBezTo>
                    <a:pt x="187" y="121"/>
                    <a:pt x="187" y="121"/>
                    <a:pt x="187" y="121"/>
                  </a:cubicBezTo>
                  <a:cubicBezTo>
                    <a:pt x="186" y="121"/>
                    <a:pt x="186" y="121"/>
                    <a:pt x="186" y="121"/>
                  </a:cubicBezTo>
                  <a:cubicBezTo>
                    <a:pt x="185" y="121"/>
                    <a:pt x="185" y="121"/>
                    <a:pt x="185" y="121"/>
                  </a:cubicBezTo>
                  <a:cubicBezTo>
                    <a:pt x="185" y="121"/>
                    <a:pt x="184" y="120"/>
                    <a:pt x="184" y="120"/>
                  </a:cubicBezTo>
                  <a:cubicBezTo>
                    <a:pt x="184" y="120"/>
                    <a:pt x="184" y="120"/>
                    <a:pt x="184" y="120"/>
                  </a:cubicBezTo>
                  <a:cubicBezTo>
                    <a:pt x="184" y="120"/>
                    <a:pt x="183" y="120"/>
                    <a:pt x="183" y="120"/>
                  </a:cubicBezTo>
                  <a:cubicBezTo>
                    <a:pt x="183" y="120"/>
                    <a:pt x="183" y="120"/>
                    <a:pt x="183" y="120"/>
                  </a:cubicBezTo>
                  <a:cubicBezTo>
                    <a:pt x="183" y="120"/>
                    <a:pt x="183" y="120"/>
                    <a:pt x="183" y="120"/>
                  </a:cubicBezTo>
                  <a:cubicBezTo>
                    <a:pt x="182" y="120"/>
                    <a:pt x="182" y="120"/>
                    <a:pt x="182" y="120"/>
                  </a:cubicBezTo>
                  <a:cubicBezTo>
                    <a:pt x="181" y="120"/>
                    <a:pt x="181" y="120"/>
                    <a:pt x="181" y="120"/>
                  </a:cubicBezTo>
                  <a:cubicBezTo>
                    <a:pt x="180" y="121"/>
                    <a:pt x="180" y="121"/>
                    <a:pt x="180" y="121"/>
                  </a:cubicBezTo>
                  <a:cubicBezTo>
                    <a:pt x="180" y="121"/>
                    <a:pt x="180" y="122"/>
                    <a:pt x="179" y="122"/>
                  </a:cubicBezTo>
                  <a:cubicBezTo>
                    <a:pt x="179" y="122"/>
                    <a:pt x="179" y="123"/>
                    <a:pt x="179" y="123"/>
                  </a:cubicBezTo>
                  <a:cubicBezTo>
                    <a:pt x="179" y="123"/>
                    <a:pt x="179" y="124"/>
                    <a:pt x="179" y="124"/>
                  </a:cubicBezTo>
                  <a:cubicBezTo>
                    <a:pt x="179" y="124"/>
                    <a:pt x="179" y="124"/>
                    <a:pt x="179" y="125"/>
                  </a:cubicBezTo>
                  <a:cubicBezTo>
                    <a:pt x="179" y="125"/>
                    <a:pt x="179" y="125"/>
                    <a:pt x="180" y="126"/>
                  </a:cubicBezTo>
                  <a:cubicBezTo>
                    <a:pt x="180" y="126"/>
                    <a:pt x="180" y="126"/>
                    <a:pt x="181" y="126"/>
                  </a:cubicBezTo>
                  <a:cubicBezTo>
                    <a:pt x="181" y="127"/>
                    <a:pt x="182" y="127"/>
                    <a:pt x="182" y="128"/>
                  </a:cubicBezTo>
                  <a:cubicBezTo>
                    <a:pt x="183" y="128"/>
                    <a:pt x="184" y="128"/>
                    <a:pt x="185" y="128"/>
                  </a:cubicBezTo>
                  <a:cubicBezTo>
                    <a:pt x="186" y="129"/>
                    <a:pt x="187" y="129"/>
                    <a:pt x="188" y="129"/>
                  </a:cubicBezTo>
                  <a:cubicBezTo>
                    <a:pt x="188" y="129"/>
                    <a:pt x="189" y="129"/>
                    <a:pt x="189" y="129"/>
                  </a:cubicBezTo>
                  <a:cubicBezTo>
                    <a:pt x="189" y="129"/>
                    <a:pt x="190" y="129"/>
                    <a:pt x="190" y="129"/>
                  </a:cubicBezTo>
                  <a:cubicBezTo>
                    <a:pt x="191" y="128"/>
                    <a:pt x="191" y="128"/>
                    <a:pt x="191" y="128"/>
                  </a:cubicBezTo>
                  <a:cubicBezTo>
                    <a:pt x="192" y="128"/>
                    <a:pt x="192" y="128"/>
                    <a:pt x="193" y="128"/>
                  </a:cubicBezTo>
                  <a:cubicBezTo>
                    <a:pt x="193" y="127"/>
                    <a:pt x="194" y="127"/>
                    <a:pt x="195" y="127"/>
                  </a:cubicBezTo>
                  <a:cubicBezTo>
                    <a:pt x="195" y="127"/>
                    <a:pt x="196" y="126"/>
                    <a:pt x="197" y="126"/>
                  </a:cubicBezTo>
                  <a:cubicBezTo>
                    <a:pt x="197" y="126"/>
                    <a:pt x="198" y="126"/>
                    <a:pt x="198" y="126"/>
                  </a:cubicBezTo>
                  <a:cubicBezTo>
                    <a:pt x="199" y="126"/>
                    <a:pt x="199" y="126"/>
                    <a:pt x="200" y="126"/>
                  </a:cubicBezTo>
                  <a:cubicBezTo>
                    <a:pt x="200" y="126"/>
                    <a:pt x="201" y="126"/>
                    <a:pt x="201" y="126"/>
                  </a:cubicBezTo>
                  <a:cubicBezTo>
                    <a:pt x="202" y="126"/>
                    <a:pt x="202" y="126"/>
                    <a:pt x="203" y="126"/>
                  </a:cubicBezTo>
                  <a:cubicBezTo>
                    <a:pt x="203" y="126"/>
                    <a:pt x="204" y="125"/>
                    <a:pt x="204" y="125"/>
                  </a:cubicBezTo>
                  <a:cubicBezTo>
                    <a:pt x="204" y="125"/>
                    <a:pt x="205" y="124"/>
                    <a:pt x="205" y="124"/>
                  </a:cubicBezTo>
                  <a:cubicBezTo>
                    <a:pt x="205" y="124"/>
                    <a:pt x="205" y="124"/>
                    <a:pt x="205" y="123"/>
                  </a:cubicBezTo>
                  <a:cubicBezTo>
                    <a:pt x="205" y="123"/>
                    <a:pt x="205" y="123"/>
                    <a:pt x="205" y="123"/>
                  </a:cubicBezTo>
                  <a:cubicBezTo>
                    <a:pt x="205" y="123"/>
                    <a:pt x="205" y="123"/>
                    <a:pt x="205" y="123"/>
                  </a:cubicBezTo>
                  <a:cubicBezTo>
                    <a:pt x="205" y="122"/>
                    <a:pt x="205" y="122"/>
                    <a:pt x="205" y="122"/>
                  </a:cubicBezTo>
                  <a:cubicBezTo>
                    <a:pt x="204" y="122"/>
                    <a:pt x="204" y="121"/>
                    <a:pt x="203" y="121"/>
                  </a:cubicBezTo>
                  <a:cubicBezTo>
                    <a:pt x="202" y="120"/>
                    <a:pt x="201" y="120"/>
                    <a:pt x="200" y="119"/>
                  </a:cubicBezTo>
                  <a:cubicBezTo>
                    <a:pt x="199" y="119"/>
                    <a:pt x="198" y="119"/>
                    <a:pt x="197" y="119"/>
                  </a:cubicBezTo>
                  <a:cubicBezTo>
                    <a:pt x="196" y="118"/>
                    <a:pt x="195" y="118"/>
                    <a:pt x="194" y="118"/>
                  </a:cubicBezTo>
                  <a:moveTo>
                    <a:pt x="92" y="108"/>
                  </a:moveTo>
                  <a:cubicBezTo>
                    <a:pt x="92" y="108"/>
                    <a:pt x="92" y="108"/>
                    <a:pt x="92" y="108"/>
                  </a:cubicBezTo>
                  <a:cubicBezTo>
                    <a:pt x="91" y="108"/>
                    <a:pt x="91" y="108"/>
                    <a:pt x="91" y="108"/>
                  </a:cubicBezTo>
                  <a:cubicBezTo>
                    <a:pt x="91" y="108"/>
                    <a:pt x="91" y="108"/>
                    <a:pt x="91" y="108"/>
                  </a:cubicBezTo>
                  <a:cubicBezTo>
                    <a:pt x="91" y="107"/>
                    <a:pt x="91" y="107"/>
                    <a:pt x="90" y="107"/>
                  </a:cubicBezTo>
                  <a:cubicBezTo>
                    <a:pt x="90" y="107"/>
                    <a:pt x="90" y="106"/>
                    <a:pt x="90" y="106"/>
                  </a:cubicBezTo>
                  <a:cubicBezTo>
                    <a:pt x="90" y="106"/>
                    <a:pt x="90" y="106"/>
                    <a:pt x="90" y="106"/>
                  </a:cubicBezTo>
                  <a:cubicBezTo>
                    <a:pt x="90" y="105"/>
                    <a:pt x="90" y="105"/>
                    <a:pt x="90" y="105"/>
                  </a:cubicBezTo>
                  <a:cubicBezTo>
                    <a:pt x="90" y="105"/>
                    <a:pt x="90" y="105"/>
                    <a:pt x="90" y="105"/>
                  </a:cubicBezTo>
                  <a:cubicBezTo>
                    <a:pt x="91" y="105"/>
                    <a:pt x="91" y="105"/>
                    <a:pt x="91" y="105"/>
                  </a:cubicBezTo>
                  <a:cubicBezTo>
                    <a:pt x="91" y="105"/>
                    <a:pt x="91" y="105"/>
                    <a:pt x="91" y="105"/>
                  </a:cubicBezTo>
                  <a:cubicBezTo>
                    <a:pt x="92" y="105"/>
                    <a:pt x="92" y="105"/>
                    <a:pt x="92" y="105"/>
                  </a:cubicBezTo>
                  <a:cubicBezTo>
                    <a:pt x="93" y="104"/>
                    <a:pt x="93" y="104"/>
                    <a:pt x="93" y="104"/>
                  </a:cubicBezTo>
                  <a:cubicBezTo>
                    <a:pt x="94" y="103"/>
                    <a:pt x="94" y="103"/>
                    <a:pt x="94" y="102"/>
                  </a:cubicBezTo>
                  <a:cubicBezTo>
                    <a:pt x="95" y="102"/>
                    <a:pt x="95" y="101"/>
                    <a:pt x="95" y="101"/>
                  </a:cubicBezTo>
                  <a:cubicBezTo>
                    <a:pt x="96" y="101"/>
                    <a:pt x="96" y="101"/>
                    <a:pt x="97" y="101"/>
                  </a:cubicBezTo>
                  <a:cubicBezTo>
                    <a:pt x="97" y="100"/>
                    <a:pt x="98" y="100"/>
                    <a:pt x="99" y="100"/>
                  </a:cubicBezTo>
                  <a:cubicBezTo>
                    <a:pt x="99" y="100"/>
                    <a:pt x="100" y="100"/>
                    <a:pt x="100" y="100"/>
                  </a:cubicBezTo>
                  <a:cubicBezTo>
                    <a:pt x="102" y="100"/>
                    <a:pt x="103" y="100"/>
                    <a:pt x="104" y="100"/>
                  </a:cubicBezTo>
                  <a:cubicBezTo>
                    <a:pt x="105" y="101"/>
                    <a:pt x="107" y="101"/>
                    <a:pt x="108" y="101"/>
                  </a:cubicBezTo>
                  <a:cubicBezTo>
                    <a:pt x="109" y="102"/>
                    <a:pt x="110" y="102"/>
                    <a:pt x="111" y="102"/>
                  </a:cubicBezTo>
                  <a:cubicBezTo>
                    <a:pt x="112" y="103"/>
                    <a:pt x="113" y="103"/>
                    <a:pt x="113" y="103"/>
                  </a:cubicBezTo>
                  <a:cubicBezTo>
                    <a:pt x="114" y="104"/>
                    <a:pt x="115" y="105"/>
                    <a:pt x="117" y="105"/>
                  </a:cubicBezTo>
                  <a:cubicBezTo>
                    <a:pt x="118" y="106"/>
                    <a:pt x="119" y="106"/>
                    <a:pt x="121" y="107"/>
                  </a:cubicBezTo>
                  <a:cubicBezTo>
                    <a:pt x="123" y="107"/>
                    <a:pt x="124" y="108"/>
                    <a:pt x="126" y="108"/>
                  </a:cubicBezTo>
                  <a:cubicBezTo>
                    <a:pt x="127" y="109"/>
                    <a:pt x="129" y="109"/>
                    <a:pt x="130" y="109"/>
                  </a:cubicBezTo>
                  <a:cubicBezTo>
                    <a:pt x="130" y="109"/>
                    <a:pt x="131" y="109"/>
                    <a:pt x="131" y="109"/>
                  </a:cubicBezTo>
                  <a:cubicBezTo>
                    <a:pt x="131" y="109"/>
                    <a:pt x="132" y="108"/>
                    <a:pt x="132" y="108"/>
                  </a:cubicBezTo>
                  <a:cubicBezTo>
                    <a:pt x="132" y="108"/>
                    <a:pt x="132" y="108"/>
                    <a:pt x="132" y="108"/>
                  </a:cubicBezTo>
                  <a:cubicBezTo>
                    <a:pt x="132" y="108"/>
                    <a:pt x="132" y="107"/>
                    <a:pt x="132" y="107"/>
                  </a:cubicBezTo>
                  <a:cubicBezTo>
                    <a:pt x="132" y="107"/>
                    <a:pt x="132" y="107"/>
                    <a:pt x="132" y="107"/>
                  </a:cubicBezTo>
                  <a:cubicBezTo>
                    <a:pt x="132" y="107"/>
                    <a:pt x="132" y="107"/>
                    <a:pt x="133" y="107"/>
                  </a:cubicBezTo>
                  <a:cubicBezTo>
                    <a:pt x="133" y="107"/>
                    <a:pt x="133" y="107"/>
                    <a:pt x="133" y="107"/>
                  </a:cubicBezTo>
                  <a:cubicBezTo>
                    <a:pt x="133" y="107"/>
                    <a:pt x="133" y="107"/>
                    <a:pt x="133" y="107"/>
                  </a:cubicBezTo>
                  <a:cubicBezTo>
                    <a:pt x="133" y="107"/>
                    <a:pt x="133" y="107"/>
                    <a:pt x="134" y="107"/>
                  </a:cubicBezTo>
                  <a:cubicBezTo>
                    <a:pt x="134" y="107"/>
                    <a:pt x="134" y="107"/>
                    <a:pt x="134" y="107"/>
                  </a:cubicBezTo>
                  <a:cubicBezTo>
                    <a:pt x="135" y="107"/>
                    <a:pt x="135" y="107"/>
                    <a:pt x="135" y="107"/>
                  </a:cubicBezTo>
                  <a:cubicBezTo>
                    <a:pt x="136" y="107"/>
                    <a:pt x="136" y="108"/>
                    <a:pt x="137" y="108"/>
                  </a:cubicBezTo>
                  <a:cubicBezTo>
                    <a:pt x="137" y="108"/>
                    <a:pt x="138" y="108"/>
                    <a:pt x="139" y="109"/>
                  </a:cubicBezTo>
                  <a:cubicBezTo>
                    <a:pt x="139" y="109"/>
                    <a:pt x="140" y="109"/>
                    <a:pt x="141" y="109"/>
                  </a:cubicBezTo>
                  <a:cubicBezTo>
                    <a:pt x="142" y="110"/>
                    <a:pt x="143" y="110"/>
                    <a:pt x="144" y="110"/>
                  </a:cubicBezTo>
                  <a:cubicBezTo>
                    <a:pt x="144" y="110"/>
                    <a:pt x="145" y="110"/>
                    <a:pt x="146" y="110"/>
                  </a:cubicBezTo>
                  <a:cubicBezTo>
                    <a:pt x="147" y="110"/>
                    <a:pt x="147" y="110"/>
                    <a:pt x="147" y="110"/>
                  </a:cubicBezTo>
                  <a:cubicBezTo>
                    <a:pt x="147" y="110"/>
                    <a:pt x="148" y="110"/>
                    <a:pt x="148" y="110"/>
                  </a:cubicBezTo>
                  <a:cubicBezTo>
                    <a:pt x="148" y="110"/>
                    <a:pt x="149" y="110"/>
                    <a:pt x="149" y="110"/>
                  </a:cubicBezTo>
                  <a:cubicBezTo>
                    <a:pt x="149" y="110"/>
                    <a:pt x="149" y="110"/>
                    <a:pt x="150" y="110"/>
                  </a:cubicBezTo>
                  <a:cubicBezTo>
                    <a:pt x="151" y="109"/>
                    <a:pt x="151" y="109"/>
                    <a:pt x="152" y="109"/>
                  </a:cubicBezTo>
                  <a:cubicBezTo>
                    <a:pt x="153" y="109"/>
                    <a:pt x="154" y="109"/>
                    <a:pt x="154" y="108"/>
                  </a:cubicBezTo>
                  <a:cubicBezTo>
                    <a:pt x="155" y="108"/>
                    <a:pt x="156" y="108"/>
                    <a:pt x="156" y="108"/>
                  </a:cubicBezTo>
                  <a:cubicBezTo>
                    <a:pt x="157" y="108"/>
                    <a:pt x="158" y="108"/>
                    <a:pt x="158" y="108"/>
                  </a:cubicBezTo>
                  <a:cubicBezTo>
                    <a:pt x="158" y="108"/>
                    <a:pt x="159" y="108"/>
                    <a:pt x="159" y="108"/>
                  </a:cubicBezTo>
                  <a:cubicBezTo>
                    <a:pt x="159" y="108"/>
                    <a:pt x="159" y="108"/>
                    <a:pt x="160" y="108"/>
                  </a:cubicBezTo>
                  <a:cubicBezTo>
                    <a:pt x="160" y="108"/>
                    <a:pt x="160" y="108"/>
                    <a:pt x="160" y="108"/>
                  </a:cubicBezTo>
                  <a:cubicBezTo>
                    <a:pt x="160" y="108"/>
                    <a:pt x="160" y="108"/>
                    <a:pt x="160" y="108"/>
                  </a:cubicBezTo>
                  <a:cubicBezTo>
                    <a:pt x="160" y="108"/>
                    <a:pt x="160" y="108"/>
                    <a:pt x="160" y="108"/>
                  </a:cubicBezTo>
                  <a:cubicBezTo>
                    <a:pt x="160" y="108"/>
                    <a:pt x="160" y="108"/>
                    <a:pt x="160" y="108"/>
                  </a:cubicBezTo>
                  <a:cubicBezTo>
                    <a:pt x="160" y="109"/>
                    <a:pt x="160" y="109"/>
                    <a:pt x="160" y="109"/>
                  </a:cubicBezTo>
                  <a:cubicBezTo>
                    <a:pt x="160" y="109"/>
                    <a:pt x="160" y="109"/>
                    <a:pt x="159" y="109"/>
                  </a:cubicBezTo>
                  <a:cubicBezTo>
                    <a:pt x="159" y="109"/>
                    <a:pt x="159" y="109"/>
                    <a:pt x="158" y="109"/>
                  </a:cubicBezTo>
                  <a:cubicBezTo>
                    <a:pt x="158" y="110"/>
                    <a:pt x="158" y="110"/>
                    <a:pt x="157" y="110"/>
                  </a:cubicBezTo>
                  <a:cubicBezTo>
                    <a:pt x="157" y="110"/>
                    <a:pt x="157" y="110"/>
                    <a:pt x="156" y="110"/>
                  </a:cubicBezTo>
                  <a:cubicBezTo>
                    <a:pt x="156" y="110"/>
                    <a:pt x="155" y="111"/>
                    <a:pt x="155" y="111"/>
                  </a:cubicBezTo>
                  <a:cubicBezTo>
                    <a:pt x="154" y="111"/>
                    <a:pt x="153" y="111"/>
                    <a:pt x="153" y="112"/>
                  </a:cubicBezTo>
                  <a:cubicBezTo>
                    <a:pt x="152" y="112"/>
                    <a:pt x="151" y="112"/>
                    <a:pt x="151" y="112"/>
                  </a:cubicBezTo>
                  <a:cubicBezTo>
                    <a:pt x="150" y="113"/>
                    <a:pt x="150" y="113"/>
                    <a:pt x="150" y="113"/>
                  </a:cubicBezTo>
                  <a:cubicBezTo>
                    <a:pt x="150" y="113"/>
                    <a:pt x="149" y="114"/>
                    <a:pt x="149" y="114"/>
                  </a:cubicBezTo>
                  <a:cubicBezTo>
                    <a:pt x="149" y="114"/>
                    <a:pt x="150" y="114"/>
                    <a:pt x="150" y="115"/>
                  </a:cubicBezTo>
                  <a:cubicBezTo>
                    <a:pt x="150" y="115"/>
                    <a:pt x="150" y="115"/>
                    <a:pt x="150" y="115"/>
                  </a:cubicBezTo>
                  <a:cubicBezTo>
                    <a:pt x="150" y="115"/>
                    <a:pt x="150" y="115"/>
                    <a:pt x="151" y="115"/>
                  </a:cubicBezTo>
                  <a:cubicBezTo>
                    <a:pt x="151" y="115"/>
                    <a:pt x="151" y="116"/>
                    <a:pt x="151" y="116"/>
                  </a:cubicBezTo>
                  <a:cubicBezTo>
                    <a:pt x="152" y="116"/>
                    <a:pt x="152" y="116"/>
                    <a:pt x="153" y="116"/>
                  </a:cubicBezTo>
                  <a:cubicBezTo>
                    <a:pt x="153" y="116"/>
                    <a:pt x="154" y="116"/>
                    <a:pt x="154" y="116"/>
                  </a:cubicBezTo>
                  <a:cubicBezTo>
                    <a:pt x="155" y="116"/>
                    <a:pt x="155" y="116"/>
                    <a:pt x="156" y="116"/>
                  </a:cubicBezTo>
                  <a:cubicBezTo>
                    <a:pt x="156" y="116"/>
                    <a:pt x="157" y="116"/>
                    <a:pt x="157" y="116"/>
                  </a:cubicBezTo>
                  <a:cubicBezTo>
                    <a:pt x="157" y="116"/>
                    <a:pt x="158" y="116"/>
                    <a:pt x="158" y="116"/>
                  </a:cubicBezTo>
                  <a:cubicBezTo>
                    <a:pt x="158" y="116"/>
                    <a:pt x="158" y="116"/>
                    <a:pt x="158" y="116"/>
                  </a:cubicBezTo>
                  <a:cubicBezTo>
                    <a:pt x="159" y="116"/>
                    <a:pt x="159" y="116"/>
                    <a:pt x="159" y="116"/>
                  </a:cubicBezTo>
                  <a:cubicBezTo>
                    <a:pt x="159" y="116"/>
                    <a:pt x="159" y="116"/>
                    <a:pt x="160" y="116"/>
                  </a:cubicBezTo>
                  <a:cubicBezTo>
                    <a:pt x="160" y="116"/>
                    <a:pt x="160" y="116"/>
                    <a:pt x="160" y="116"/>
                  </a:cubicBezTo>
                  <a:cubicBezTo>
                    <a:pt x="160" y="116"/>
                    <a:pt x="160" y="116"/>
                    <a:pt x="161" y="116"/>
                  </a:cubicBezTo>
                  <a:cubicBezTo>
                    <a:pt x="161" y="116"/>
                    <a:pt x="161" y="116"/>
                    <a:pt x="161" y="116"/>
                  </a:cubicBezTo>
                  <a:cubicBezTo>
                    <a:pt x="161" y="116"/>
                    <a:pt x="162" y="116"/>
                    <a:pt x="162" y="116"/>
                  </a:cubicBezTo>
                  <a:cubicBezTo>
                    <a:pt x="162" y="116"/>
                    <a:pt x="163" y="116"/>
                    <a:pt x="163" y="116"/>
                  </a:cubicBezTo>
                  <a:cubicBezTo>
                    <a:pt x="164" y="116"/>
                    <a:pt x="164" y="117"/>
                    <a:pt x="165" y="117"/>
                  </a:cubicBezTo>
                  <a:cubicBezTo>
                    <a:pt x="165" y="117"/>
                    <a:pt x="165" y="117"/>
                    <a:pt x="165" y="117"/>
                  </a:cubicBezTo>
                  <a:cubicBezTo>
                    <a:pt x="166" y="117"/>
                    <a:pt x="166" y="117"/>
                    <a:pt x="166" y="117"/>
                  </a:cubicBezTo>
                  <a:cubicBezTo>
                    <a:pt x="166" y="118"/>
                    <a:pt x="166" y="118"/>
                    <a:pt x="166" y="119"/>
                  </a:cubicBezTo>
                  <a:cubicBezTo>
                    <a:pt x="167" y="119"/>
                    <a:pt x="167" y="119"/>
                    <a:pt x="168" y="119"/>
                  </a:cubicBezTo>
                  <a:cubicBezTo>
                    <a:pt x="168" y="119"/>
                    <a:pt x="169" y="120"/>
                    <a:pt x="169" y="120"/>
                  </a:cubicBezTo>
                  <a:cubicBezTo>
                    <a:pt x="170" y="120"/>
                    <a:pt x="171" y="120"/>
                    <a:pt x="171" y="120"/>
                  </a:cubicBezTo>
                  <a:cubicBezTo>
                    <a:pt x="172" y="120"/>
                    <a:pt x="172" y="120"/>
                    <a:pt x="173" y="120"/>
                  </a:cubicBezTo>
                  <a:cubicBezTo>
                    <a:pt x="173" y="120"/>
                    <a:pt x="174" y="120"/>
                    <a:pt x="174" y="121"/>
                  </a:cubicBezTo>
                  <a:cubicBezTo>
                    <a:pt x="174" y="121"/>
                    <a:pt x="175" y="121"/>
                    <a:pt x="175" y="121"/>
                  </a:cubicBezTo>
                  <a:cubicBezTo>
                    <a:pt x="175" y="121"/>
                    <a:pt x="175" y="121"/>
                    <a:pt x="175" y="121"/>
                  </a:cubicBezTo>
                  <a:cubicBezTo>
                    <a:pt x="175" y="121"/>
                    <a:pt x="175" y="121"/>
                    <a:pt x="175" y="121"/>
                  </a:cubicBezTo>
                  <a:cubicBezTo>
                    <a:pt x="175" y="121"/>
                    <a:pt x="175" y="121"/>
                    <a:pt x="175" y="121"/>
                  </a:cubicBezTo>
                  <a:cubicBezTo>
                    <a:pt x="175" y="122"/>
                    <a:pt x="175" y="122"/>
                    <a:pt x="175" y="122"/>
                  </a:cubicBezTo>
                  <a:cubicBezTo>
                    <a:pt x="175" y="122"/>
                    <a:pt x="175" y="122"/>
                    <a:pt x="175" y="122"/>
                  </a:cubicBezTo>
                  <a:cubicBezTo>
                    <a:pt x="174" y="122"/>
                    <a:pt x="174" y="123"/>
                    <a:pt x="174" y="123"/>
                  </a:cubicBezTo>
                  <a:cubicBezTo>
                    <a:pt x="174" y="123"/>
                    <a:pt x="173" y="123"/>
                    <a:pt x="173" y="123"/>
                  </a:cubicBezTo>
                  <a:cubicBezTo>
                    <a:pt x="173" y="123"/>
                    <a:pt x="173" y="123"/>
                    <a:pt x="172" y="123"/>
                  </a:cubicBezTo>
                  <a:cubicBezTo>
                    <a:pt x="172" y="123"/>
                    <a:pt x="172" y="123"/>
                    <a:pt x="172" y="123"/>
                  </a:cubicBezTo>
                  <a:cubicBezTo>
                    <a:pt x="171" y="123"/>
                    <a:pt x="171" y="123"/>
                    <a:pt x="171" y="123"/>
                  </a:cubicBezTo>
                  <a:cubicBezTo>
                    <a:pt x="170" y="123"/>
                    <a:pt x="170" y="123"/>
                    <a:pt x="170" y="123"/>
                  </a:cubicBezTo>
                  <a:cubicBezTo>
                    <a:pt x="169" y="123"/>
                    <a:pt x="169" y="123"/>
                    <a:pt x="169" y="123"/>
                  </a:cubicBezTo>
                  <a:cubicBezTo>
                    <a:pt x="169" y="122"/>
                    <a:pt x="168" y="122"/>
                    <a:pt x="168" y="122"/>
                  </a:cubicBezTo>
                  <a:cubicBezTo>
                    <a:pt x="168" y="122"/>
                    <a:pt x="168" y="122"/>
                    <a:pt x="167" y="122"/>
                  </a:cubicBezTo>
                  <a:cubicBezTo>
                    <a:pt x="167" y="122"/>
                    <a:pt x="167" y="122"/>
                    <a:pt x="167" y="122"/>
                  </a:cubicBezTo>
                  <a:cubicBezTo>
                    <a:pt x="167" y="122"/>
                    <a:pt x="166" y="121"/>
                    <a:pt x="166" y="121"/>
                  </a:cubicBezTo>
                  <a:cubicBezTo>
                    <a:pt x="166" y="121"/>
                    <a:pt x="166" y="121"/>
                    <a:pt x="166" y="121"/>
                  </a:cubicBezTo>
                  <a:cubicBezTo>
                    <a:pt x="166" y="121"/>
                    <a:pt x="165" y="121"/>
                    <a:pt x="165" y="121"/>
                  </a:cubicBezTo>
                  <a:cubicBezTo>
                    <a:pt x="165" y="121"/>
                    <a:pt x="165" y="121"/>
                    <a:pt x="165" y="122"/>
                  </a:cubicBezTo>
                  <a:cubicBezTo>
                    <a:pt x="165" y="122"/>
                    <a:pt x="165" y="122"/>
                    <a:pt x="165" y="122"/>
                  </a:cubicBezTo>
                  <a:cubicBezTo>
                    <a:pt x="165" y="122"/>
                    <a:pt x="164" y="122"/>
                    <a:pt x="164" y="122"/>
                  </a:cubicBezTo>
                  <a:cubicBezTo>
                    <a:pt x="164" y="122"/>
                    <a:pt x="164" y="122"/>
                    <a:pt x="164" y="122"/>
                  </a:cubicBezTo>
                  <a:cubicBezTo>
                    <a:pt x="164" y="123"/>
                    <a:pt x="164" y="123"/>
                    <a:pt x="164" y="123"/>
                  </a:cubicBezTo>
                  <a:cubicBezTo>
                    <a:pt x="164" y="123"/>
                    <a:pt x="164" y="123"/>
                    <a:pt x="163" y="123"/>
                  </a:cubicBezTo>
                  <a:cubicBezTo>
                    <a:pt x="163" y="123"/>
                    <a:pt x="163" y="123"/>
                    <a:pt x="163" y="123"/>
                  </a:cubicBezTo>
                  <a:cubicBezTo>
                    <a:pt x="163" y="123"/>
                    <a:pt x="162" y="123"/>
                    <a:pt x="162" y="123"/>
                  </a:cubicBezTo>
                  <a:cubicBezTo>
                    <a:pt x="162" y="123"/>
                    <a:pt x="162" y="123"/>
                    <a:pt x="161" y="123"/>
                  </a:cubicBezTo>
                  <a:cubicBezTo>
                    <a:pt x="161" y="123"/>
                    <a:pt x="161" y="123"/>
                    <a:pt x="161" y="122"/>
                  </a:cubicBezTo>
                  <a:cubicBezTo>
                    <a:pt x="160" y="122"/>
                    <a:pt x="160" y="122"/>
                    <a:pt x="160" y="122"/>
                  </a:cubicBezTo>
                  <a:cubicBezTo>
                    <a:pt x="159" y="122"/>
                    <a:pt x="159" y="122"/>
                    <a:pt x="158" y="122"/>
                  </a:cubicBezTo>
                  <a:cubicBezTo>
                    <a:pt x="158" y="122"/>
                    <a:pt x="158" y="122"/>
                    <a:pt x="157" y="122"/>
                  </a:cubicBezTo>
                  <a:cubicBezTo>
                    <a:pt x="157" y="122"/>
                    <a:pt x="156" y="121"/>
                    <a:pt x="156" y="121"/>
                  </a:cubicBezTo>
                  <a:cubicBezTo>
                    <a:pt x="156" y="121"/>
                    <a:pt x="155" y="121"/>
                    <a:pt x="155" y="121"/>
                  </a:cubicBezTo>
                  <a:cubicBezTo>
                    <a:pt x="155" y="121"/>
                    <a:pt x="154" y="121"/>
                    <a:pt x="154" y="121"/>
                  </a:cubicBezTo>
                  <a:cubicBezTo>
                    <a:pt x="154" y="121"/>
                    <a:pt x="154" y="121"/>
                    <a:pt x="154" y="121"/>
                  </a:cubicBezTo>
                  <a:cubicBezTo>
                    <a:pt x="154" y="121"/>
                    <a:pt x="154" y="121"/>
                    <a:pt x="154" y="121"/>
                  </a:cubicBezTo>
                  <a:cubicBezTo>
                    <a:pt x="154" y="121"/>
                    <a:pt x="153" y="121"/>
                    <a:pt x="153" y="121"/>
                  </a:cubicBezTo>
                  <a:cubicBezTo>
                    <a:pt x="153" y="122"/>
                    <a:pt x="153" y="122"/>
                    <a:pt x="152" y="122"/>
                  </a:cubicBezTo>
                  <a:cubicBezTo>
                    <a:pt x="152" y="122"/>
                    <a:pt x="152" y="122"/>
                    <a:pt x="151" y="122"/>
                  </a:cubicBezTo>
                  <a:cubicBezTo>
                    <a:pt x="151" y="122"/>
                    <a:pt x="150" y="122"/>
                    <a:pt x="150" y="122"/>
                  </a:cubicBezTo>
                  <a:cubicBezTo>
                    <a:pt x="149" y="122"/>
                    <a:pt x="149" y="122"/>
                    <a:pt x="148" y="122"/>
                  </a:cubicBezTo>
                  <a:cubicBezTo>
                    <a:pt x="148" y="122"/>
                    <a:pt x="147" y="122"/>
                    <a:pt x="146" y="122"/>
                  </a:cubicBezTo>
                  <a:cubicBezTo>
                    <a:pt x="144" y="122"/>
                    <a:pt x="143" y="121"/>
                    <a:pt x="141" y="121"/>
                  </a:cubicBezTo>
                  <a:cubicBezTo>
                    <a:pt x="140" y="121"/>
                    <a:pt x="138" y="121"/>
                    <a:pt x="137" y="120"/>
                  </a:cubicBezTo>
                  <a:cubicBezTo>
                    <a:pt x="135" y="120"/>
                    <a:pt x="134" y="119"/>
                    <a:pt x="133" y="118"/>
                  </a:cubicBezTo>
                  <a:cubicBezTo>
                    <a:pt x="132" y="117"/>
                    <a:pt x="130" y="117"/>
                    <a:pt x="129" y="116"/>
                  </a:cubicBezTo>
                  <a:cubicBezTo>
                    <a:pt x="128" y="115"/>
                    <a:pt x="127" y="115"/>
                    <a:pt x="125" y="114"/>
                  </a:cubicBezTo>
                  <a:cubicBezTo>
                    <a:pt x="124" y="114"/>
                    <a:pt x="123" y="114"/>
                    <a:pt x="122" y="113"/>
                  </a:cubicBezTo>
                  <a:cubicBezTo>
                    <a:pt x="121" y="113"/>
                    <a:pt x="119" y="113"/>
                    <a:pt x="119" y="113"/>
                  </a:cubicBezTo>
                  <a:cubicBezTo>
                    <a:pt x="118" y="113"/>
                    <a:pt x="118" y="113"/>
                    <a:pt x="117" y="113"/>
                  </a:cubicBezTo>
                  <a:cubicBezTo>
                    <a:pt x="117" y="113"/>
                    <a:pt x="117" y="113"/>
                    <a:pt x="117" y="113"/>
                  </a:cubicBezTo>
                  <a:cubicBezTo>
                    <a:pt x="116" y="113"/>
                    <a:pt x="116" y="114"/>
                    <a:pt x="116" y="114"/>
                  </a:cubicBezTo>
                  <a:cubicBezTo>
                    <a:pt x="116" y="114"/>
                    <a:pt x="116" y="114"/>
                    <a:pt x="116" y="114"/>
                  </a:cubicBezTo>
                  <a:cubicBezTo>
                    <a:pt x="116" y="114"/>
                    <a:pt x="116" y="114"/>
                    <a:pt x="115" y="114"/>
                  </a:cubicBezTo>
                  <a:cubicBezTo>
                    <a:pt x="115" y="114"/>
                    <a:pt x="115" y="114"/>
                    <a:pt x="115" y="115"/>
                  </a:cubicBezTo>
                  <a:cubicBezTo>
                    <a:pt x="115" y="115"/>
                    <a:pt x="115" y="115"/>
                    <a:pt x="115" y="115"/>
                  </a:cubicBezTo>
                  <a:cubicBezTo>
                    <a:pt x="114" y="115"/>
                    <a:pt x="114" y="115"/>
                    <a:pt x="113" y="115"/>
                  </a:cubicBezTo>
                  <a:cubicBezTo>
                    <a:pt x="113" y="115"/>
                    <a:pt x="112" y="115"/>
                    <a:pt x="111" y="115"/>
                  </a:cubicBezTo>
                  <a:cubicBezTo>
                    <a:pt x="111" y="114"/>
                    <a:pt x="110" y="114"/>
                    <a:pt x="109" y="114"/>
                  </a:cubicBezTo>
                  <a:cubicBezTo>
                    <a:pt x="108" y="114"/>
                    <a:pt x="107" y="114"/>
                    <a:pt x="106" y="114"/>
                  </a:cubicBezTo>
                  <a:cubicBezTo>
                    <a:pt x="106" y="114"/>
                    <a:pt x="105" y="113"/>
                    <a:pt x="104" y="113"/>
                  </a:cubicBezTo>
                  <a:cubicBezTo>
                    <a:pt x="104" y="113"/>
                    <a:pt x="103" y="113"/>
                    <a:pt x="103" y="113"/>
                  </a:cubicBezTo>
                  <a:cubicBezTo>
                    <a:pt x="103" y="113"/>
                    <a:pt x="103" y="113"/>
                    <a:pt x="102" y="113"/>
                  </a:cubicBezTo>
                  <a:cubicBezTo>
                    <a:pt x="102" y="113"/>
                    <a:pt x="102" y="113"/>
                    <a:pt x="102" y="113"/>
                  </a:cubicBezTo>
                  <a:cubicBezTo>
                    <a:pt x="101" y="113"/>
                    <a:pt x="101" y="113"/>
                    <a:pt x="101" y="113"/>
                  </a:cubicBezTo>
                  <a:cubicBezTo>
                    <a:pt x="101" y="113"/>
                    <a:pt x="100" y="112"/>
                    <a:pt x="100" y="112"/>
                  </a:cubicBezTo>
                  <a:cubicBezTo>
                    <a:pt x="100" y="112"/>
                    <a:pt x="100" y="112"/>
                    <a:pt x="99" y="112"/>
                  </a:cubicBezTo>
                  <a:cubicBezTo>
                    <a:pt x="99" y="111"/>
                    <a:pt x="99" y="111"/>
                    <a:pt x="99" y="111"/>
                  </a:cubicBezTo>
                  <a:cubicBezTo>
                    <a:pt x="99" y="111"/>
                    <a:pt x="99" y="110"/>
                    <a:pt x="99" y="110"/>
                  </a:cubicBezTo>
                  <a:cubicBezTo>
                    <a:pt x="98" y="110"/>
                    <a:pt x="98" y="110"/>
                    <a:pt x="98" y="109"/>
                  </a:cubicBezTo>
                  <a:cubicBezTo>
                    <a:pt x="98" y="109"/>
                    <a:pt x="98" y="109"/>
                    <a:pt x="98" y="109"/>
                  </a:cubicBezTo>
                  <a:cubicBezTo>
                    <a:pt x="98" y="108"/>
                    <a:pt x="97" y="108"/>
                    <a:pt x="97" y="108"/>
                  </a:cubicBezTo>
                  <a:cubicBezTo>
                    <a:pt x="97" y="108"/>
                    <a:pt x="97" y="108"/>
                    <a:pt x="96" y="108"/>
                  </a:cubicBezTo>
                  <a:cubicBezTo>
                    <a:pt x="96" y="108"/>
                    <a:pt x="96" y="108"/>
                    <a:pt x="96" y="108"/>
                  </a:cubicBezTo>
                  <a:cubicBezTo>
                    <a:pt x="96" y="108"/>
                    <a:pt x="95" y="108"/>
                    <a:pt x="95" y="108"/>
                  </a:cubicBezTo>
                  <a:cubicBezTo>
                    <a:pt x="95" y="108"/>
                    <a:pt x="95" y="108"/>
                    <a:pt x="95" y="108"/>
                  </a:cubicBezTo>
                  <a:cubicBezTo>
                    <a:pt x="95" y="108"/>
                    <a:pt x="94" y="108"/>
                    <a:pt x="94" y="108"/>
                  </a:cubicBezTo>
                  <a:cubicBezTo>
                    <a:pt x="94" y="108"/>
                    <a:pt x="94" y="108"/>
                    <a:pt x="94" y="108"/>
                  </a:cubicBezTo>
                  <a:cubicBezTo>
                    <a:pt x="94" y="108"/>
                    <a:pt x="93" y="108"/>
                    <a:pt x="93" y="108"/>
                  </a:cubicBezTo>
                  <a:cubicBezTo>
                    <a:pt x="93" y="108"/>
                    <a:pt x="93" y="108"/>
                    <a:pt x="93" y="108"/>
                  </a:cubicBezTo>
                  <a:cubicBezTo>
                    <a:pt x="93" y="108"/>
                    <a:pt x="92" y="108"/>
                    <a:pt x="92" y="108"/>
                  </a:cubicBezTo>
                  <a:moveTo>
                    <a:pt x="100" y="99"/>
                  </a:moveTo>
                  <a:cubicBezTo>
                    <a:pt x="99" y="99"/>
                    <a:pt x="99" y="99"/>
                    <a:pt x="98" y="99"/>
                  </a:cubicBezTo>
                  <a:cubicBezTo>
                    <a:pt x="97" y="99"/>
                    <a:pt x="96" y="100"/>
                    <a:pt x="96" y="100"/>
                  </a:cubicBezTo>
                  <a:cubicBezTo>
                    <a:pt x="95" y="100"/>
                    <a:pt x="95" y="100"/>
                    <a:pt x="94" y="101"/>
                  </a:cubicBezTo>
                  <a:cubicBezTo>
                    <a:pt x="94" y="101"/>
                    <a:pt x="94" y="101"/>
                    <a:pt x="93" y="102"/>
                  </a:cubicBezTo>
                  <a:cubicBezTo>
                    <a:pt x="93" y="102"/>
                    <a:pt x="93" y="103"/>
                    <a:pt x="93" y="103"/>
                  </a:cubicBezTo>
                  <a:cubicBezTo>
                    <a:pt x="92" y="103"/>
                    <a:pt x="92" y="104"/>
                    <a:pt x="92" y="104"/>
                  </a:cubicBezTo>
                  <a:cubicBezTo>
                    <a:pt x="91" y="104"/>
                    <a:pt x="91" y="104"/>
                    <a:pt x="91" y="104"/>
                  </a:cubicBezTo>
                  <a:cubicBezTo>
                    <a:pt x="91" y="104"/>
                    <a:pt x="91" y="104"/>
                    <a:pt x="90" y="104"/>
                  </a:cubicBezTo>
                  <a:cubicBezTo>
                    <a:pt x="90" y="104"/>
                    <a:pt x="90" y="104"/>
                    <a:pt x="90" y="104"/>
                  </a:cubicBezTo>
                  <a:cubicBezTo>
                    <a:pt x="90" y="104"/>
                    <a:pt x="90" y="104"/>
                    <a:pt x="90" y="104"/>
                  </a:cubicBezTo>
                  <a:cubicBezTo>
                    <a:pt x="90" y="104"/>
                    <a:pt x="90" y="104"/>
                    <a:pt x="90" y="104"/>
                  </a:cubicBezTo>
                  <a:cubicBezTo>
                    <a:pt x="89" y="104"/>
                    <a:pt x="89" y="105"/>
                    <a:pt x="89" y="105"/>
                  </a:cubicBezTo>
                  <a:cubicBezTo>
                    <a:pt x="89" y="105"/>
                    <a:pt x="89" y="105"/>
                    <a:pt x="89" y="105"/>
                  </a:cubicBezTo>
                  <a:cubicBezTo>
                    <a:pt x="89" y="105"/>
                    <a:pt x="89" y="105"/>
                    <a:pt x="89" y="106"/>
                  </a:cubicBezTo>
                  <a:cubicBezTo>
                    <a:pt x="89" y="106"/>
                    <a:pt x="89" y="106"/>
                    <a:pt x="89" y="106"/>
                  </a:cubicBezTo>
                  <a:cubicBezTo>
                    <a:pt x="89" y="107"/>
                    <a:pt x="89" y="107"/>
                    <a:pt x="89" y="107"/>
                  </a:cubicBezTo>
                  <a:cubicBezTo>
                    <a:pt x="90" y="108"/>
                    <a:pt x="90" y="108"/>
                    <a:pt x="90" y="108"/>
                  </a:cubicBezTo>
                  <a:cubicBezTo>
                    <a:pt x="90" y="108"/>
                    <a:pt x="90" y="109"/>
                    <a:pt x="90" y="109"/>
                  </a:cubicBezTo>
                  <a:cubicBezTo>
                    <a:pt x="91" y="109"/>
                    <a:pt x="91" y="109"/>
                    <a:pt x="91" y="109"/>
                  </a:cubicBezTo>
                  <a:cubicBezTo>
                    <a:pt x="92" y="109"/>
                    <a:pt x="92" y="109"/>
                    <a:pt x="92" y="109"/>
                  </a:cubicBezTo>
                  <a:cubicBezTo>
                    <a:pt x="92" y="109"/>
                    <a:pt x="93" y="109"/>
                    <a:pt x="93" y="109"/>
                  </a:cubicBezTo>
                  <a:cubicBezTo>
                    <a:pt x="93" y="109"/>
                    <a:pt x="93" y="109"/>
                    <a:pt x="93" y="109"/>
                  </a:cubicBezTo>
                  <a:cubicBezTo>
                    <a:pt x="94" y="109"/>
                    <a:pt x="94" y="109"/>
                    <a:pt x="94" y="109"/>
                  </a:cubicBezTo>
                  <a:cubicBezTo>
                    <a:pt x="94" y="109"/>
                    <a:pt x="94" y="109"/>
                    <a:pt x="94" y="109"/>
                  </a:cubicBezTo>
                  <a:cubicBezTo>
                    <a:pt x="95" y="109"/>
                    <a:pt x="95" y="109"/>
                    <a:pt x="95" y="109"/>
                  </a:cubicBezTo>
                  <a:cubicBezTo>
                    <a:pt x="95" y="109"/>
                    <a:pt x="95" y="109"/>
                    <a:pt x="95" y="109"/>
                  </a:cubicBezTo>
                  <a:cubicBezTo>
                    <a:pt x="96" y="109"/>
                    <a:pt x="96" y="109"/>
                    <a:pt x="96" y="109"/>
                  </a:cubicBezTo>
                  <a:cubicBezTo>
                    <a:pt x="96" y="109"/>
                    <a:pt x="96" y="109"/>
                    <a:pt x="96" y="109"/>
                  </a:cubicBezTo>
                  <a:cubicBezTo>
                    <a:pt x="96" y="109"/>
                    <a:pt x="97" y="109"/>
                    <a:pt x="97" y="109"/>
                  </a:cubicBezTo>
                  <a:cubicBezTo>
                    <a:pt x="97" y="109"/>
                    <a:pt x="97" y="109"/>
                    <a:pt x="97" y="109"/>
                  </a:cubicBezTo>
                  <a:cubicBezTo>
                    <a:pt x="97" y="109"/>
                    <a:pt x="97" y="110"/>
                    <a:pt x="97" y="110"/>
                  </a:cubicBezTo>
                  <a:cubicBezTo>
                    <a:pt x="97" y="110"/>
                    <a:pt x="98" y="110"/>
                    <a:pt x="98" y="110"/>
                  </a:cubicBezTo>
                  <a:cubicBezTo>
                    <a:pt x="98" y="111"/>
                    <a:pt x="98" y="111"/>
                    <a:pt x="98" y="111"/>
                  </a:cubicBezTo>
                  <a:cubicBezTo>
                    <a:pt x="98" y="112"/>
                    <a:pt x="98" y="112"/>
                    <a:pt x="99" y="112"/>
                  </a:cubicBezTo>
                  <a:cubicBezTo>
                    <a:pt x="99" y="113"/>
                    <a:pt x="99" y="113"/>
                    <a:pt x="100" y="113"/>
                  </a:cubicBezTo>
                  <a:cubicBezTo>
                    <a:pt x="100" y="113"/>
                    <a:pt x="100" y="114"/>
                    <a:pt x="101" y="114"/>
                  </a:cubicBezTo>
                  <a:cubicBezTo>
                    <a:pt x="101" y="114"/>
                    <a:pt x="101" y="114"/>
                    <a:pt x="101" y="114"/>
                  </a:cubicBezTo>
                  <a:cubicBezTo>
                    <a:pt x="102" y="114"/>
                    <a:pt x="102" y="114"/>
                    <a:pt x="102" y="114"/>
                  </a:cubicBezTo>
                  <a:cubicBezTo>
                    <a:pt x="102" y="114"/>
                    <a:pt x="103" y="114"/>
                    <a:pt x="103" y="114"/>
                  </a:cubicBezTo>
                  <a:cubicBezTo>
                    <a:pt x="103" y="114"/>
                    <a:pt x="104" y="114"/>
                    <a:pt x="104" y="114"/>
                  </a:cubicBezTo>
                  <a:cubicBezTo>
                    <a:pt x="105" y="114"/>
                    <a:pt x="105" y="115"/>
                    <a:pt x="106" y="115"/>
                  </a:cubicBezTo>
                  <a:cubicBezTo>
                    <a:pt x="107" y="115"/>
                    <a:pt x="108" y="115"/>
                    <a:pt x="109" y="115"/>
                  </a:cubicBezTo>
                  <a:cubicBezTo>
                    <a:pt x="110" y="115"/>
                    <a:pt x="111" y="116"/>
                    <a:pt x="111" y="116"/>
                  </a:cubicBezTo>
                  <a:cubicBezTo>
                    <a:pt x="112" y="116"/>
                    <a:pt x="113" y="116"/>
                    <a:pt x="113" y="116"/>
                  </a:cubicBezTo>
                  <a:cubicBezTo>
                    <a:pt x="114" y="116"/>
                    <a:pt x="114" y="116"/>
                    <a:pt x="114" y="116"/>
                  </a:cubicBezTo>
                  <a:cubicBezTo>
                    <a:pt x="115" y="116"/>
                    <a:pt x="115" y="116"/>
                    <a:pt x="115" y="116"/>
                  </a:cubicBezTo>
                  <a:cubicBezTo>
                    <a:pt x="116" y="115"/>
                    <a:pt x="116" y="115"/>
                    <a:pt x="116" y="115"/>
                  </a:cubicBezTo>
                  <a:cubicBezTo>
                    <a:pt x="116" y="115"/>
                    <a:pt x="116" y="115"/>
                    <a:pt x="117" y="115"/>
                  </a:cubicBezTo>
                  <a:cubicBezTo>
                    <a:pt x="117" y="114"/>
                    <a:pt x="117" y="114"/>
                    <a:pt x="117" y="114"/>
                  </a:cubicBezTo>
                  <a:cubicBezTo>
                    <a:pt x="117" y="114"/>
                    <a:pt x="117" y="114"/>
                    <a:pt x="117" y="114"/>
                  </a:cubicBezTo>
                  <a:cubicBezTo>
                    <a:pt x="117" y="114"/>
                    <a:pt x="118" y="114"/>
                    <a:pt x="118" y="114"/>
                  </a:cubicBezTo>
                  <a:cubicBezTo>
                    <a:pt x="118" y="114"/>
                    <a:pt x="118" y="114"/>
                    <a:pt x="119" y="114"/>
                  </a:cubicBezTo>
                  <a:cubicBezTo>
                    <a:pt x="119" y="114"/>
                    <a:pt x="120" y="114"/>
                    <a:pt x="122" y="114"/>
                  </a:cubicBezTo>
                  <a:cubicBezTo>
                    <a:pt x="123" y="115"/>
                    <a:pt x="124" y="115"/>
                    <a:pt x="125" y="115"/>
                  </a:cubicBezTo>
                  <a:cubicBezTo>
                    <a:pt x="126" y="116"/>
                    <a:pt x="128" y="116"/>
                    <a:pt x="129" y="117"/>
                  </a:cubicBezTo>
                  <a:cubicBezTo>
                    <a:pt x="130" y="117"/>
                    <a:pt x="131" y="118"/>
                    <a:pt x="132" y="119"/>
                  </a:cubicBezTo>
                  <a:cubicBezTo>
                    <a:pt x="133" y="120"/>
                    <a:pt x="135" y="120"/>
                    <a:pt x="136" y="121"/>
                  </a:cubicBezTo>
                  <a:cubicBezTo>
                    <a:pt x="138" y="122"/>
                    <a:pt x="139" y="122"/>
                    <a:pt x="141" y="122"/>
                  </a:cubicBezTo>
                  <a:cubicBezTo>
                    <a:pt x="143" y="122"/>
                    <a:pt x="144" y="123"/>
                    <a:pt x="145" y="123"/>
                  </a:cubicBezTo>
                  <a:cubicBezTo>
                    <a:pt x="147" y="123"/>
                    <a:pt x="148" y="123"/>
                    <a:pt x="148" y="123"/>
                  </a:cubicBezTo>
                  <a:cubicBezTo>
                    <a:pt x="149" y="123"/>
                    <a:pt x="149" y="123"/>
                    <a:pt x="150" y="123"/>
                  </a:cubicBezTo>
                  <a:cubicBezTo>
                    <a:pt x="150" y="123"/>
                    <a:pt x="151" y="123"/>
                    <a:pt x="151" y="123"/>
                  </a:cubicBezTo>
                  <a:cubicBezTo>
                    <a:pt x="152" y="123"/>
                    <a:pt x="152" y="123"/>
                    <a:pt x="152" y="123"/>
                  </a:cubicBezTo>
                  <a:cubicBezTo>
                    <a:pt x="153" y="123"/>
                    <a:pt x="153" y="123"/>
                    <a:pt x="154" y="122"/>
                  </a:cubicBezTo>
                  <a:cubicBezTo>
                    <a:pt x="154" y="122"/>
                    <a:pt x="154" y="122"/>
                    <a:pt x="154" y="122"/>
                  </a:cubicBezTo>
                  <a:cubicBezTo>
                    <a:pt x="154" y="122"/>
                    <a:pt x="154" y="122"/>
                    <a:pt x="154" y="122"/>
                  </a:cubicBezTo>
                  <a:cubicBezTo>
                    <a:pt x="154" y="122"/>
                    <a:pt x="154" y="122"/>
                    <a:pt x="154" y="122"/>
                  </a:cubicBezTo>
                  <a:cubicBezTo>
                    <a:pt x="154" y="122"/>
                    <a:pt x="155" y="122"/>
                    <a:pt x="155" y="122"/>
                  </a:cubicBezTo>
                  <a:cubicBezTo>
                    <a:pt x="155" y="122"/>
                    <a:pt x="155" y="122"/>
                    <a:pt x="156" y="122"/>
                  </a:cubicBezTo>
                  <a:cubicBezTo>
                    <a:pt x="156" y="122"/>
                    <a:pt x="157" y="123"/>
                    <a:pt x="157" y="123"/>
                  </a:cubicBezTo>
                  <a:cubicBezTo>
                    <a:pt x="157" y="123"/>
                    <a:pt x="158" y="123"/>
                    <a:pt x="158" y="123"/>
                  </a:cubicBezTo>
                  <a:cubicBezTo>
                    <a:pt x="159" y="123"/>
                    <a:pt x="159" y="123"/>
                    <a:pt x="159" y="123"/>
                  </a:cubicBezTo>
                  <a:cubicBezTo>
                    <a:pt x="160" y="123"/>
                    <a:pt x="160" y="123"/>
                    <a:pt x="160" y="123"/>
                  </a:cubicBezTo>
                  <a:cubicBezTo>
                    <a:pt x="161" y="123"/>
                    <a:pt x="161" y="124"/>
                    <a:pt x="161" y="124"/>
                  </a:cubicBezTo>
                  <a:cubicBezTo>
                    <a:pt x="162" y="124"/>
                    <a:pt x="162" y="124"/>
                    <a:pt x="162" y="124"/>
                  </a:cubicBezTo>
                  <a:cubicBezTo>
                    <a:pt x="162" y="124"/>
                    <a:pt x="163" y="124"/>
                    <a:pt x="163" y="124"/>
                  </a:cubicBezTo>
                  <a:cubicBezTo>
                    <a:pt x="163" y="124"/>
                    <a:pt x="163" y="124"/>
                    <a:pt x="164" y="124"/>
                  </a:cubicBezTo>
                  <a:cubicBezTo>
                    <a:pt x="164" y="124"/>
                    <a:pt x="164" y="124"/>
                    <a:pt x="164" y="124"/>
                  </a:cubicBezTo>
                  <a:cubicBezTo>
                    <a:pt x="164" y="123"/>
                    <a:pt x="165" y="123"/>
                    <a:pt x="165" y="123"/>
                  </a:cubicBezTo>
                  <a:cubicBezTo>
                    <a:pt x="165" y="123"/>
                    <a:pt x="165" y="123"/>
                    <a:pt x="165" y="123"/>
                  </a:cubicBezTo>
                  <a:cubicBezTo>
                    <a:pt x="166" y="122"/>
                    <a:pt x="166" y="122"/>
                    <a:pt x="166" y="122"/>
                  </a:cubicBezTo>
                  <a:cubicBezTo>
                    <a:pt x="166" y="122"/>
                    <a:pt x="166" y="122"/>
                    <a:pt x="166" y="122"/>
                  </a:cubicBezTo>
                  <a:cubicBezTo>
                    <a:pt x="166" y="122"/>
                    <a:pt x="166" y="123"/>
                    <a:pt x="167" y="123"/>
                  </a:cubicBezTo>
                  <a:cubicBezTo>
                    <a:pt x="167" y="123"/>
                    <a:pt x="167" y="123"/>
                    <a:pt x="167" y="123"/>
                  </a:cubicBezTo>
                  <a:cubicBezTo>
                    <a:pt x="167" y="123"/>
                    <a:pt x="167" y="123"/>
                    <a:pt x="168" y="123"/>
                  </a:cubicBezTo>
                  <a:cubicBezTo>
                    <a:pt x="168" y="123"/>
                    <a:pt x="168" y="123"/>
                    <a:pt x="168" y="124"/>
                  </a:cubicBezTo>
                  <a:cubicBezTo>
                    <a:pt x="169" y="124"/>
                    <a:pt x="169" y="124"/>
                    <a:pt x="169" y="124"/>
                  </a:cubicBezTo>
                  <a:cubicBezTo>
                    <a:pt x="170" y="124"/>
                    <a:pt x="170" y="124"/>
                    <a:pt x="171" y="124"/>
                  </a:cubicBezTo>
                  <a:cubicBezTo>
                    <a:pt x="171" y="124"/>
                    <a:pt x="171" y="124"/>
                    <a:pt x="172" y="124"/>
                  </a:cubicBezTo>
                  <a:cubicBezTo>
                    <a:pt x="172" y="124"/>
                    <a:pt x="172" y="124"/>
                    <a:pt x="173" y="124"/>
                  </a:cubicBezTo>
                  <a:cubicBezTo>
                    <a:pt x="173" y="124"/>
                    <a:pt x="173" y="124"/>
                    <a:pt x="173" y="124"/>
                  </a:cubicBezTo>
                  <a:cubicBezTo>
                    <a:pt x="174" y="124"/>
                    <a:pt x="174" y="124"/>
                    <a:pt x="174" y="124"/>
                  </a:cubicBezTo>
                  <a:cubicBezTo>
                    <a:pt x="175" y="124"/>
                    <a:pt x="175" y="123"/>
                    <a:pt x="175" y="123"/>
                  </a:cubicBezTo>
                  <a:cubicBezTo>
                    <a:pt x="175" y="123"/>
                    <a:pt x="176" y="123"/>
                    <a:pt x="176" y="123"/>
                  </a:cubicBezTo>
                  <a:cubicBezTo>
                    <a:pt x="176" y="123"/>
                    <a:pt x="176" y="122"/>
                    <a:pt x="176" y="122"/>
                  </a:cubicBezTo>
                  <a:cubicBezTo>
                    <a:pt x="176" y="122"/>
                    <a:pt x="176" y="122"/>
                    <a:pt x="176" y="122"/>
                  </a:cubicBezTo>
                  <a:cubicBezTo>
                    <a:pt x="176" y="121"/>
                    <a:pt x="176" y="121"/>
                    <a:pt x="176" y="121"/>
                  </a:cubicBezTo>
                  <a:cubicBezTo>
                    <a:pt x="176" y="121"/>
                    <a:pt x="176" y="120"/>
                    <a:pt x="176" y="120"/>
                  </a:cubicBezTo>
                  <a:cubicBezTo>
                    <a:pt x="176" y="120"/>
                    <a:pt x="175" y="120"/>
                    <a:pt x="175" y="120"/>
                  </a:cubicBezTo>
                  <a:cubicBezTo>
                    <a:pt x="174" y="120"/>
                    <a:pt x="174" y="120"/>
                    <a:pt x="173" y="119"/>
                  </a:cubicBezTo>
                  <a:cubicBezTo>
                    <a:pt x="173" y="119"/>
                    <a:pt x="172" y="119"/>
                    <a:pt x="172" y="119"/>
                  </a:cubicBezTo>
                  <a:cubicBezTo>
                    <a:pt x="171" y="119"/>
                    <a:pt x="171" y="119"/>
                    <a:pt x="170" y="119"/>
                  </a:cubicBezTo>
                  <a:cubicBezTo>
                    <a:pt x="169" y="119"/>
                    <a:pt x="169" y="119"/>
                    <a:pt x="168" y="118"/>
                  </a:cubicBezTo>
                  <a:cubicBezTo>
                    <a:pt x="168" y="118"/>
                    <a:pt x="167" y="118"/>
                    <a:pt x="167" y="118"/>
                  </a:cubicBezTo>
                  <a:cubicBezTo>
                    <a:pt x="167" y="118"/>
                    <a:pt x="167" y="118"/>
                    <a:pt x="167" y="117"/>
                  </a:cubicBezTo>
                  <a:cubicBezTo>
                    <a:pt x="167" y="117"/>
                    <a:pt x="166" y="117"/>
                    <a:pt x="166" y="116"/>
                  </a:cubicBezTo>
                  <a:cubicBezTo>
                    <a:pt x="166" y="116"/>
                    <a:pt x="165" y="116"/>
                    <a:pt x="165" y="116"/>
                  </a:cubicBezTo>
                  <a:cubicBezTo>
                    <a:pt x="164" y="116"/>
                    <a:pt x="164" y="115"/>
                    <a:pt x="163" y="115"/>
                  </a:cubicBezTo>
                  <a:cubicBezTo>
                    <a:pt x="163" y="115"/>
                    <a:pt x="162" y="115"/>
                    <a:pt x="162" y="115"/>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8" y="115"/>
                  </a:cubicBezTo>
                  <a:cubicBezTo>
                    <a:pt x="158" y="115"/>
                    <a:pt x="158" y="115"/>
                    <a:pt x="158" y="115"/>
                  </a:cubicBezTo>
                  <a:cubicBezTo>
                    <a:pt x="158" y="115"/>
                    <a:pt x="157" y="115"/>
                    <a:pt x="157" y="115"/>
                  </a:cubicBezTo>
                  <a:cubicBezTo>
                    <a:pt x="157" y="115"/>
                    <a:pt x="156" y="115"/>
                    <a:pt x="156" y="115"/>
                  </a:cubicBezTo>
                  <a:cubicBezTo>
                    <a:pt x="155" y="115"/>
                    <a:pt x="155" y="115"/>
                    <a:pt x="154" y="115"/>
                  </a:cubicBezTo>
                  <a:cubicBezTo>
                    <a:pt x="154" y="115"/>
                    <a:pt x="153" y="115"/>
                    <a:pt x="153" y="115"/>
                  </a:cubicBezTo>
                  <a:cubicBezTo>
                    <a:pt x="152" y="115"/>
                    <a:pt x="152" y="115"/>
                    <a:pt x="151" y="115"/>
                  </a:cubicBezTo>
                  <a:cubicBezTo>
                    <a:pt x="151" y="115"/>
                    <a:pt x="151" y="114"/>
                    <a:pt x="151" y="114"/>
                  </a:cubicBezTo>
                  <a:cubicBezTo>
                    <a:pt x="151" y="114"/>
                    <a:pt x="151" y="114"/>
                    <a:pt x="151" y="114"/>
                  </a:cubicBezTo>
                  <a:cubicBezTo>
                    <a:pt x="151" y="114"/>
                    <a:pt x="150" y="114"/>
                    <a:pt x="150" y="114"/>
                  </a:cubicBezTo>
                  <a:cubicBezTo>
                    <a:pt x="150" y="114"/>
                    <a:pt x="150" y="114"/>
                    <a:pt x="150" y="114"/>
                  </a:cubicBezTo>
                  <a:cubicBezTo>
                    <a:pt x="150" y="114"/>
                    <a:pt x="151" y="114"/>
                    <a:pt x="151" y="114"/>
                  </a:cubicBezTo>
                  <a:cubicBezTo>
                    <a:pt x="151" y="113"/>
                    <a:pt x="152" y="113"/>
                    <a:pt x="152" y="113"/>
                  </a:cubicBezTo>
                  <a:cubicBezTo>
                    <a:pt x="153" y="113"/>
                    <a:pt x="153" y="112"/>
                    <a:pt x="154" y="112"/>
                  </a:cubicBezTo>
                  <a:cubicBezTo>
                    <a:pt x="154" y="112"/>
                    <a:pt x="155" y="112"/>
                    <a:pt x="155" y="112"/>
                  </a:cubicBezTo>
                  <a:cubicBezTo>
                    <a:pt x="156" y="112"/>
                    <a:pt x="156" y="111"/>
                    <a:pt x="157" y="111"/>
                  </a:cubicBezTo>
                  <a:cubicBezTo>
                    <a:pt x="157" y="111"/>
                    <a:pt x="157" y="111"/>
                    <a:pt x="158" y="111"/>
                  </a:cubicBezTo>
                  <a:cubicBezTo>
                    <a:pt x="158" y="111"/>
                    <a:pt x="159" y="110"/>
                    <a:pt x="159" y="110"/>
                  </a:cubicBezTo>
                  <a:cubicBezTo>
                    <a:pt x="159" y="110"/>
                    <a:pt x="160" y="110"/>
                    <a:pt x="160" y="110"/>
                  </a:cubicBezTo>
                  <a:cubicBezTo>
                    <a:pt x="160" y="110"/>
                    <a:pt x="160" y="110"/>
                    <a:pt x="160" y="110"/>
                  </a:cubicBezTo>
                  <a:cubicBezTo>
                    <a:pt x="160" y="109"/>
                    <a:pt x="161" y="109"/>
                    <a:pt x="161" y="109"/>
                  </a:cubicBezTo>
                  <a:cubicBezTo>
                    <a:pt x="161" y="109"/>
                    <a:pt x="161" y="109"/>
                    <a:pt x="161" y="109"/>
                  </a:cubicBezTo>
                  <a:cubicBezTo>
                    <a:pt x="161" y="108"/>
                    <a:pt x="161" y="108"/>
                    <a:pt x="161" y="108"/>
                  </a:cubicBezTo>
                  <a:cubicBezTo>
                    <a:pt x="161" y="108"/>
                    <a:pt x="161" y="108"/>
                    <a:pt x="161" y="108"/>
                  </a:cubicBezTo>
                  <a:cubicBezTo>
                    <a:pt x="161" y="107"/>
                    <a:pt x="160" y="107"/>
                    <a:pt x="160" y="107"/>
                  </a:cubicBezTo>
                  <a:cubicBezTo>
                    <a:pt x="160" y="107"/>
                    <a:pt x="160" y="107"/>
                    <a:pt x="159" y="107"/>
                  </a:cubicBezTo>
                  <a:cubicBezTo>
                    <a:pt x="159" y="107"/>
                    <a:pt x="159" y="107"/>
                    <a:pt x="158" y="107"/>
                  </a:cubicBezTo>
                  <a:cubicBezTo>
                    <a:pt x="158" y="107"/>
                    <a:pt x="157" y="107"/>
                    <a:pt x="156" y="107"/>
                  </a:cubicBezTo>
                  <a:cubicBezTo>
                    <a:pt x="156" y="107"/>
                    <a:pt x="155" y="107"/>
                    <a:pt x="154" y="107"/>
                  </a:cubicBezTo>
                  <a:cubicBezTo>
                    <a:pt x="153" y="108"/>
                    <a:pt x="153" y="108"/>
                    <a:pt x="152" y="108"/>
                  </a:cubicBezTo>
                  <a:cubicBezTo>
                    <a:pt x="151" y="108"/>
                    <a:pt x="150" y="108"/>
                    <a:pt x="149" y="109"/>
                  </a:cubicBezTo>
                  <a:cubicBezTo>
                    <a:pt x="149" y="109"/>
                    <a:pt x="149" y="109"/>
                    <a:pt x="149" y="109"/>
                  </a:cubicBezTo>
                  <a:cubicBezTo>
                    <a:pt x="148" y="109"/>
                    <a:pt x="148" y="109"/>
                    <a:pt x="148" y="109"/>
                  </a:cubicBezTo>
                  <a:cubicBezTo>
                    <a:pt x="148" y="109"/>
                    <a:pt x="147" y="109"/>
                    <a:pt x="147" y="109"/>
                  </a:cubicBezTo>
                  <a:cubicBezTo>
                    <a:pt x="147" y="109"/>
                    <a:pt x="146" y="109"/>
                    <a:pt x="146" y="109"/>
                  </a:cubicBezTo>
                  <a:cubicBezTo>
                    <a:pt x="145" y="109"/>
                    <a:pt x="145" y="109"/>
                    <a:pt x="144" y="109"/>
                  </a:cubicBezTo>
                  <a:cubicBezTo>
                    <a:pt x="143" y="109"/>
                    <a:pt x="142" y="109"/>
                    <a:pt x="141" y="108"/>
                  </a:cubicBezTo>
                  <a:cubicBezTo>
                    <a:pt x="140" y="108"/>
                    <a:pt x="140" y="108"/>
                    <a:pt x="139" y="108"/>
                  </a:cubicBezTo>
                  <a:cubicBezTo>
                    <a:pt x="138" y="107"/>
                    <a:pt x="138" y="107"/>
                    <a:pt x="137" y="107"/>
                  </a:cubicBezTo>
                  <a:cubicBezTo>
                    <a:pt x="136" y="107"/>
                    <a:pt x="136" y="107"/>
                    <a:pt x="136" y="106"/>
                  </a:cubicBezTo>
                  <a:cubicBezTo>
                    <a:pt x="135" y="106"/>
                    <a:pt x="135" y="106"/>
                    <a:pt x="135" y="106"/>
                  </a:cubicBezTo>
                  <a:cubicBezTo>
                    <a:pt x="134" y="106"/>
                    <a:pt x="134" y="106"/>
                    <a:pt x="134" y="106"/>
                  </a:cubicBezTo>
                  <a:cubicBezTo>
                    <a:pt x="133" y="106"/>
                    <a:pt x="133" y="106"/>
                    <a:pt x="133" y="106"/>
                  </a:cubicBezTo>
                  <a:cubicBezTo>
                    <a:pt x="133" y="106"/>
                    <a:pt x="132" y="106"/>
                    <a:pt x="132" y="106"/>
                  </a:cubicBezTo>
                  <a:cubicBezTo>
                    <a:pt x="132" y="106"/>
                    <a:pt x="132" y="106"/>
                    <a:pt x="132" y="106"/>
                  </a:cubicBezTo>
                  <a:cubicBezTo>
                    <a:pt x="132" y="106"/>
                    <a:pt x="132" y="106"/>
                    <a:pt x="132" y="106"/>
                  </a:cubicBezTo>
                  <a:cubicBezTo>
                    <a:pt x="131" y="107"/>
                    <a:pt x="131" y="107"/>
                    <a:pt x="131" y="107"/>
                  </a:cubicBezTo>
                  <a:cubicBezTo>
                    <a:pt x="131" y="107"/>
                    <a:pt x="131" y="107"/>
                    <a:pt x="131" y="107"/>
                  </a:cubicBezTo>
                  <a:cubicBezTo>
                    <a:pt x="131" y="108"/>
                    <a:pt x="131" y="108"/>
                    <a:pt x="131" y="108"/>
                  </a:cubicBezTo>
                  <a:cubicBezTo>
                    <a:pt x="131" y="108"/>
                    <a:pt x="130" y="108"/>
                    <a:pt x="130" y="108"/>
                  </a:cubicBezTo>
                  <a:cubicBezTo>
                    <a:pt x="130" y="108"/>
                    <a:pt x="130" y="108"/>
                    <a:pt x="130" y="108"/>
                  </a:cubicBezTo>
                  <a:cubicBezTo>
                    <a:pt x="129" y="108"/>
                    <a:pt x="127" y="108"/>
                    <a:pt x="126" y="107"/>
                  </a:cubicBezTo>
                  <a:cubicBezTo>
                    <a:pt x="124" y="107"/>
                    <a:pt x="123" y="106"/>
                    <a:pt x="121" y="106"/>
                  </a:cubicBezTo>
                  <a:cubicBezTo>
                    <a:pt x="120" y="105"/>
                    <a:pt x="118" y="105"/>
                    <a:pt x="117" y="104"/>
                  </a:cubicBezTo>
                  <a:cubicBezTo>
                    <a:pt x="116" y="104"/>
                    <a:pt x="115" y="103"/>
                    <a:pt x="114" y="103"/>
                  </a:cubicBezTo>
                  <a:cubicBezTo>
                    <a:pt x="113" y="102"/>
                    <a:pt x="113" y="102"/>
                    <a:pt x="112" y="101"/>
                  </a:cubicBezTo>
                  <a:cubicBezTo>
                    <a:pt x="111" y="101"/>
                    <a:pt x="109" y="101"/>
                    <a:pt x="108" y="100"/>
                  </a:cubicBezTo>
                  <a:cubicBezTo>
                    <a:pt x="107" y="100"/>
                    <a:pt x="106" y="100"/>
                    <a:pt x="104" y="99"/>
                  </a:cubicBezTo>
                  <a:cubicBezTo>
                    <a:pt x="103" y="99"/>
                    <a:pt x="102" y="99"/>
                    <a:pt x="100" y="99"/>
                  </a:cubicBezTo>
                  <a:moveTo>
                    <a:pt x="270" y="82"/>
                  </a:moveTo>
                  <a:cubicBezTo>
                    <a:pt x="270" y="82"/>
                    <a:pt x="269" y="82"/>
                    <a:pt x="268" y="81"/>
                  </a:cubicBezTo>
                  <a:cubicBezTo>
                    <a:pt x="268" y="81"/>
                    <a:pt x="267" y="81"/>
                    <a:pt x="266" y="81"/>
                  </a:cubicBezTo>
                  <a:cubicBezTo>
                    <a:pt x="266" y="80"/>
                    <a:pt x="265" y="80"/>
                    <a:pt x="265" y="79"/>
                  </a:cubicBezTo>
                  <a:cubicBezTo>
                    <a:pt x="264" y="79"/>
                    <a:pt x="264" y="78"/>
                    <a:pt x="264" y="78"/>
                  </a:cubicBezTo>
                  <a:cubicBezTo>
                    <a:pt x="264" y="77"/>
                    <a:pt x="264" y="77"/>
                    <a:pt x="264" y="77"/>
                  </a:cubicBezTo>
                  <a:cubicBezTo>
                    <a:pt x="264" y="77"/>
                    <a:pt x="264" y="77"/>
                    <a:pt x="264" y="77"/>
                  </a:cubicBezTo>
                  <a:cubicBezTo>
                    <a:pt x="264" y="77"/>
                    <a:pt x="264" y="77"/>
                    <a:pt x="264" y="77"/>
                  </a:cubicBezTo>
                  <a:cubicBezTo>
                    <a:pt x="264" y="77"/>
                    <a:pt x="264" y="77"/>
                    <a:pt x="264" y="77"/>
                  </a:cubicBezTo>
                  <a:cubicBezTo>
                    <a:pt x="264" y="77"/>
                    <a:pt x="264" y="76"/>
                    <a:pt x="264" y="76"/>
                  </a:cubicBezTo>
                  <a:cubicBezTo>
                    <a:pt x="264" y="76"/>
                    <a:pt x="264" y="76"/>
                    <a:pt x="265" y="76"/>
                  </a:cubicBezTo>
                  <a:cubicBezTo>
                    <a:pt x="265" y="76"/>
                    <a:pt x="265" y="76"/>
                    <a:pt x="265" y="76"/>
                  </a:cubicBezTo>
                  <a:cubicBezTo>
                    <a:pt x="265" y="76"/>
                    <a:pt x="266" y="76"/>
                    <a:pt x="266" y="76"/>
                  </a:cubicBezTo>
                  <a:cubicBezTo>
                    <a:pt x="267" y="76"/>
                    <a:pt x="267" y="76"/>
                    <a:pt x="268" y="76"/>
                  </a:cubicBezTo>
                  <a:cubicBezTo>
                    <a:pt x="269" y="76"/>
                    <a:pt x="270" y="77"/>
                    <a:pt x="270" y="77"/>
                  </a:cubicBezTo>
                  <a:cubicBezTo>
                    <a:pt x="271" y="77"/>
                    <a:pt x="272" y="78"/>
                    <a:pt x="272" y="78"/>
                  </a:cubicBezTo>
                  <a:cubicBezTo>
                    <a:pt x="273" y="78"/>
                    <a:pt x="273" y="79"/>
                    <a:pt x="273" y="79"/>
                  </a:cubicBezTo>
                  <a:cubicBezTo>
                    <a:pt x="273" y="79"/>
                    <a:pt x="273" y="79"/>
                    <a:pt x="273" y="79"/>
                  </a:cubicBezTo>
                  <a:cubicBezTo>
                    <a:pt x="273" y="79"/>
                    <a:pt x="273" y="80"/>
                    <a:pt x="273" y="80"/>
                  </a:cubicBezTo>
                  <a:cubicBezTo>
                    <a:pt x="273" y="80"/>
                    <a:pt x="273" y="80"/>
                    <a:pt x="273" y="80"/>
                  </a:cubicBezTo>
                  <a:cubicBezTo>
                    <a:pt x="273" y="80"/>
                    <a:pt x="273" y="80"/>
                    <a:pt x="273" y="80"/>
                  </a:cubicBezTo>
                  <a:cubicBezTo>
                    <a:pt x="273" y="80"/>
                    <a:pt x="273" y="81"/>
                    <a:pt x="273" y="81"/>
                  </a:cubicBezTo>
                  <a:cubicBezTo>
                    <a:pt x="272" y="81"/>
                    <a:pt x="272" y="81"/>
                    <a:pt x="272" y="81"/>
                  </a:cubicBezTo>
                  <a:cubicBezTo>
                    <a:pt x="272" y="81"/>
                    <a:pt x="271" y="82"/>
                    <a:pt x="271" y="82"/>
                  </a:cubicBezTo>
                  <a:cubicBezTo>
                    <a:pt x="271" y="82"/>
                    <a:pt x="271" y="82"/>
                    <a:pt x="270" y="82"/>
                  </a:cubicBezTo>
                  <a:moveTo>
                    <a:pt x="266" y="75"/>
                  </a:moveTo>
                  <a:cubicBezTo>
                    <a:pt x="266" y="75"/>
                    <a:pt x="265" y="75"/>
                    <a:pt x="265" y="75"/>
                  </a:cubicBezTo>
                  <a:cubicBezTo>
                    <a:pt x="265" y="75"/>
                    <a:pt x="264" y="75"/>
                    <a:pt x="264" y="75"/>
                  </a:cubicBezTo>
                  <a:cubicBezTo>
                    <a:pt x="264" y="75"/>
                    <a:pt x="264" y="75"/>
                    <a:pt x="264" y="76"/>
                  </a:cubicBezTo>
                  <a:cubicBezTo>
                    <a:pt x="263" y="76"/>
                    <a:pt x="263" y="76"/>
                    <a:pt x="263" y="76"/>
                  </a:cubicBezTo>
                  <a:cubicBezTo>
                    <a:pt x="263" y="76"/>
                    <a:pt x="263" y="76"/>
                    <a:pt x="263" y="76"/>
                  </a:cubicBezTo>
                  <a:cubicBezTo>
                    <a:pt x="263" y="76"/>
                    <a:pt x="263" y="77"/>
                    <a:pt x="263" y="77"/>
                  </a:cubicBezTo>
                  <a:cubicBezTo>
                    <a:pt x="263" y="77"/>
                    <a:pt x="263" y="77"/>
                    <a:pt x="263" y="77"/>
                  </a:cubicBezTo>
                  <a:cubicBezTo>
                    <a:pt x="263" y="77"/>
                    <a:pt x="263" y="78"/>
                    <a:pt x="263" y="78"/>
                  </a:cubicBezTo>
                  <a:cubicBezTo>
                    <a:pt x="263" y="78"/>
                    <a:pt x="264" y="79"/>
                    <a:pt x="264" y="80"/>
                  </a:cubicBezTo>
                  <a:cubicBezTo>
                    <a:pt x="265" y="80"/>
                    <a:pt x="265" y="81"/>
                    <a:pt x="266" y="81"/>
                  </a:cubicBezTo>
                  <a:cubicBezTo>
                    <a:pt x="267" y="82"/>
                    <a:pt x="267" y="82"/>
                    <a:pt x="268" y="82"/>
                  </a:cubicBezTo>
                  <a:cubicBezTo>
                    <a:pt x="269" y="83"/>
                    <a:pt x="270" y="83"/>
                    <a:pt x="270" y="83"/>
                  </a:cubicBezTo>
                  <a:cubicBezTo>
                    <a:pt x="271" y="83"/>
                    <a:pt x="271" y="83"/>
                    <a:pt x="272" y="83"/>
                  </a:cubicBezTo>
                  <a:cubicBezTo>
                    <a:pt x="272" y="82"/>
                    <a:pt x="272" y="82"/>
                    <a:pt x="273" y="82"/>
                  </a:cubicBezTo>
                  <a:cubicBezTo>
                    <a:pt x="273" y="82"/>
                    <a:pt x="273" y="82"/>
                    <a:pt x="274" y="82"/>
                  </a:cubicBezTo>
                  <a:cubicBezTo>
                    <a:pt x="274" y="81"/>
                    <a:pt x="274" y="81"/>
                    <a:pt x="274" y="81"/>
                  </a:cubicBezTo>
                  <a:cubicBezTo>
                    <a:pt x="274" y="81"/>
                    <a:pt x="274" y="80"/>
                    <a:pt x="274" y="80"/>
                  </a:cubicBezTo>
                  <a:cubicBezTo>
                    <a:pt x="274" y="80"/>
                    <a:pt x="274" y="80"/>
                    <a:pt x="274" y="80"/>
                  </a:cubicBezTo>
                  <a:cubicBezTo>
                    <a:pt x="274" y="79"/>
                    <a:pt x="274" y="79"/>
                    <a:pt x="274" y="79"/>
                  </a:cubicBezTo>
                  <a:cubicBezTo>
                    <a:pt x="274" y="79"/>
                    <a:pt x="274" y="79"/>
                    <a:pt x="274" y="79"/>
                  </a:cubicBezTo>
                  <a:cubicBezTo>
                    <a:pt x="274" y="78"/>
                    <a:pt x="273" y="78"/>
                    <a:pt x="273" y="77"/>
                  </a:cubicBezTo>
                  <a:cubicBezTo>
                    <a:pt x="272" y="77"/>
                    <a:pt x="271" y="76"/>
                    <a:pt x="271" y="76"/>
                  </a:cubicBezTo>
                  <a:cubicBezTo>
                    <a:pt x="270" y="76"/>
                    <a:pt x="269" y="75"/>
                    <a:pt x="268" y="75"/>
                  </a:cubicBezTo>
                  <a:cubicBezTo>
                    <a:pt x="267" y="75"/>
                    <a:pt x="267" y="75"/>
                    <a:pt x="266" y="75"/>
                  </a:cubicBezTo>
                  <a:moveTo>
                    <a:pt x="285" y="79"/>
                  </a:moveTo>
                  <a:cubicBezTo>
                    <a:pt x="285" y="79"/>
                    <a:pt x="284" y="79"/>
                    <a:pt x="284" y="79"/>
                  </a:cubicBezTo>
                  <a:cubicBezTo>
                    <a:pt x="283" y="79"/>
                    <a:pt x="283" y="78"/>
                    <a:pt x="283" y="78"/>
                  </a:cubicBezTo>
                  <a:cubicBezTo>
                    <a:pt x="282" y="78"/>
                    <a:pt x="282" y="78"/>
                    <a:pt x="282" y="78"/>
                  </a:cubicBezTo>
                  <a:cubicBezTo>
                    <a:pt x="281" y="78"/>
                    <a:pt x="281" y="77"/>
                    <a:pt x="281" y="77"/>
                  </a:cubicBezTo>
                  <a:cubicBezTo>
                    <a:pt x="281" y="76"/>
                    <a:pt x="281" y="76"/>
                    <a:pt x="281" y="76"/>
                  </a:cubicBezTo>
                  <a:cubicBezTo>
                    <a:pt x="282" y="76"/>
                    <a:pt x="282" y="75"/>
                    <a:pt x="283" y="75"/>
                  </a:cubicBezTo>
                  <a:cubicBezTo>
                    <a:pt x="283" y="75"/>
                    <a:pt x="284" y="75"/>
                    <a:pt x="285" y="74"/>
                  </a:cubicBezTo>
                  <a:cubicBezTo>
                    <a:pt x="285" y="74"/>
                    <a:pt x="286" y="74"/>
                    <a:pt x="287" y="74"/>
                  </a:cubicBezTo>
                  <a:cubicBezTo>
                    <a:pt x="288" y="74"/>
                    <a:pt x="290" y="74"/>
                    <a:pt x="291" y="74"/>
                  </a:cubicBezTo>
                  <a:cubicBezTo>
                    <a:pt x="291" y="74"/>
                    <a:pt x="292" y="74"/>
                    <a:pt x="292" y="74"/>
                  </a:cubicBezTo>
                  <a:cubicBezTo>
                    <a:pt x="293" y="74"/>
                    <a:pt x="294" y="74"/>
                    <a:pt x="294" y="74"/>
                  </a:cubicBezTo>
                  <a:cubicBezTo>
                    <a:pt x="295" y="74"/>
                    <a:pt x="295" y="74"/>
                    <a:pt x="296" y="74"/>
                  </a:cubicBezTo>
                  <a:cubicBezTo>
                    <a:pt x="296" y="74"/>
                    <a:pt x="297" y="75"/>
                    <a:pt x="297" y="75"/>
                  </a:cubicBezTo>
                  <a:cubicBezTo>
                    <a:pt x="298" y="75"/>
                    <a:pt x="299" y="76"/>
                    <a:pt x="300" y="76"/>
                  </a:cubicBezTo>
                  <a:cubicBezTo>
                    <a:pt x="301" y="77"/>
                    <a:pt x="302" y="77"/>
                    <a:pt x="302" y="78"/>
                  </a:cubicBezTo>
                  <a:cubicBezTo>
                    <a:pt x="303" y="79"/>
                    <a:pt x="303" y="79"/>
                    <a:pt x="304" y="80"/>
                  </a:cubicBezTo>
                  <a:cubicBezTo>
                    <a:pt x="304" y="81"/>
                    <a:pt x="304" y="81"/>
                    <a:pt x="304" y="82"/>
                  </a:cubicBezTo>
                  <a:cubicBezTo>
                    <a:pt x="304" y="82"/>
                    <a:pt x="304" y="82"/>
                    <a:pt x="304" y="82"/>
                  </a:cubicBezTo>
                  <a:cubicBezTo>
                    <a:pt x="304" y="82"/>
                    <a:pt x="304" y="82"/>
                    <a:pt x="304" y="82"/>
                  </a:cubicBezTo>
                  <a:cubicBezTo>
                    <a:pt x="304" y="82"/>
                    <a:pt x="303" y="82"/>
                    <a:pt x="303" y="82"/>
                  </a:cubicBezTo>
                  <a:cubicBezTo>
                    <a:pt x="303" y="82"/>
                    <a:pt x="303" y="82"/>
                    <a:pt x="303" y="82"/>
                  </a:cubicBezTo>
                  <a:cubicBezTo>
                    <a:pt x="303" y="82"/>
                    <a:pt x="303" y="82"/>
                    <a:pt x="302" y="82"/>
                  </a:cubicBezTo>
                  <a:cubicBezTo>
                    <a:pt x="302" y="82"/>
                    <a:pt x="302" y="82"/>
                    <a:pt x="302" y="82"/>
                  </a:cubicBezTo>
                  <a:cubicBezTo>
                    <a:pt x="301" y="82"/>
                    <a:pt x="301" y="82"/>
                    <a:pt x="301" y="81"/>
                  </a:cubicBezTo>
                  <a:cubicBezTo>
                    <a:pt x="300" y="81"/>
                    <a:pt x="300" y="81"/>
                    <a:pt x="300" y="81"/>
                  </a:cubicBezTo>
                  <a:cubicBezTo>
                    <a:pt x="299" y="81"/>
                    <a:pt x="299" y="80"/>
                    <a:pt x="298" y="80"/>
                  </a:cubicBezTo>
                  <a:cubicBezTo>
                    <a:pt x="298" y="80"/>
                    <a:pt x="297" y="79"/>
                    <a:pt x="297" y="79"/>
                  </a:cubicBezTo>
                  <a:cubicBezTo>
                    <a:pt x="296" y="79"/>
                    <a:pt x="295" y="79"/>
                    <a:pt x="295" y="79"/>
                  </a:cubicBezTo>
                  <a:cubicBezTo>
                    <a:pt x="294" y="78"/>
                    <a:pt x="293" y="78"/>
                    <a:pt x="292" y="78"/>
                  </a:cubicBezTo>
                  <a:cubicBezTo>
                    <a:pt x="292" y="78"/>
                    <a:pt x="292" y="78"/>
                    <a:pt x="291" y="78"/>
                  </a:cubicBezTo>
                  <a:cubicBezTo>
                    <a:pt x="291" y="78"/>
                    <a:pt x="291" y="78"/>
                    <a:pt x="290" y="78"/>
                  </a:cubicBezTo>
                  <a:cubicBezTo>
                    <a:pt x="290" y="78"/>
                    <a:pt x="290" y="78"/>
                    <a:pt x="289" y="79"/>
                  </a:cubicBezTo>
                  <a:cubicBezTo>
                    <a:pt x="289" y="79"/>
                    <a:pt x="289" y="79"/>
                    <a:pt x="289" y="79"/>
                  </a:cubicBezTo>
                  <a:cubicBezTo>
                    <a:pt x="288" y="79"/>
                    <a:pt x="288" y="79"/>
                    <a:pt x="288" y="79"/>
                  </a:cubicBezTo>
                  <a:cubicBezTo>
                    <a:pt x="288" y="79"/>
                    <a:pt x="287" y="79"/>
                    <a:pt x="287" y="79"/>
                  </a:cubicBezTo>
                  <a:cubicBezTo>
                    <a:pt x="287" y="79"/>
                    <a:pt x="286" y="79"/>
                    <a:pt x="286" y="79"/>
                  </a:cubicBezTo>
                  <a:cubicBezTo>
                    <a:pt x="286" y="79"/>
                    <a:pt x="286" y="79"/>
                    <a:pt x="285" y="79"/>
                  </a:cubicBezTo>
                  <a:moveTo>
                    <a:pt x="291" y="73"/>
                  </a:moveTo>
                  <a:cubicBezTo>
                    <a:pt x="290" y="73"/>
                    <a:pt x="288" y="73"/>
                    <a:pt x="287" y="73"/>
                  </a:cubicBezTo>
                  <a:cubicBezTo>
                    <a:pt x="286" y="73"/>
                    <a:pt x="285" y="73"/>
                    <a:pt x="284" y="73"/>
                  </a:cubicBezTo>
                  <a:cubicBezTo>
                    <a:pt x="284" y="74"/>
                    <a:pt x="283" y="74"/>
                    <a:pt x="282" y="74"/>
                  </a:cubicBezTo>
                  <a:cubicBezTo>
                    <a:pt x="281" y="75"/>
                    <a:pt x="281" y="75"/>
                    <a:pt x="280" y="76"/>
                  </a:cubicBezTo>
                  <a:cubicBezTo>
                    <a:pt x="280" y="76"/>
                    <a:pt x="280" y="76"/>
                    <a:pt x="280" y="76"/>
                  </a:cubicBezTo>
                  <a:cubicBezTo>
                    <a:pt x="280" y="76"/>
                    <a:pt x="280" y="76"/>
                    <a:pt x="280" y="76"/>
                  </a:cubicBezTo>
                  <a:cubicBezTo>
                    <a:pt x="280" y="77"/>
                    <a:pt x="280" y="77"/>
                    <a:pt x="280" y="77"/>
                  </a:cubicBezTo>
                  <a:cubicBezTo>
                    <a:pt x="280" y="77"/>
                    <a:pt x="280" y="77"/>
                    <a:pt x="280" y="77"/>
                  </a:cubicBezTo>
                  <a:cubicBezTo>
                    <a:pt x="280" y="78"/>
                    <a:pt x="281" y="78"/>
                    <a:pt x="281" y="79"/>
                  </a:cubicBezTo>
                  <a:cubicBezTo>
                    <a:pt x="281" y="79"/>
                    <a:pt x="282" y="79"/>
                    <a:pt x="282" y="79"/>
                  </a:cubicBezTo>
                  <a:cubicBezTo>
                    <a:pt x="283" y="79"/>
                    <a:pt x="283" y="80"/>
                    <a:pt x="284" y="80"/>
                  </a:cubicBezTo>
                  <a:cubicBezTo>
                    <a:pt x="284" y="80"/>
                    <a:pt x="285" y="80"/>
                    <a:pt x="286" y="80"/>
                  </a:cubicBezTo>
                  <a:cubicBezTo>
                    <a:pt x="286" y="80"/>
                    <a:pt x="286" y="80"/>
                    <a:pt x="286" y="80"/>
                  </a:cubicBezTo>
                  <a:cubicBezTo>
                    <a:pt x="287" y="80"/>
                    <a:pt x="287" y="80"/>
                    <a:pt x="287" y="80"/>
                  </a:cubicBezTo>
                  <a:cubicBezTo>
                    <a:pt x="287" y="80"/>
                    <a:pt x="288" y="80"/>
                    <a:pt x="288" y="80"/>
                  </a:cubicBezTo>
                  <a:cubicBezTo>
                    <a:pt x="288" y="80"/>
                    <a:pt x="288" y="80"/>
                    <a:pt x="289" y="80"/>
                  </a:cubicBezTo>
                  <a:cubicBezTo>
                    <a:pt x="289" y="80"/>
                    <a:pt x="289" y="80"/>
                    <a:pt x="290" y="79"/>
                  </a:cubicBezTo>
                  <a:cubicBezTo>
                    <a:pt x="290" y="79"/>
                    <a:pt x="290" y="79"/>
                    <a:pt x="290" y="79"/>
                  </a:cubicBezTo>
                  <a:cubicBezTo>
                    <a:pt x="291" y="79"/>
                    <a:pt x="291" y="79"/>
                    <a:pt x="291" y="79"/>
                  </a:cubicBezTo>
                  <a:cubicBezTo>
                    <a:pt x="292" y="79"/>
                    <a:pt x="292" y="79"/>
                    <a:pt x="292" y="79"/>
                  </a:cubicBezTo>
                  <a:cubicBezTo>
                    <a:pt x="293" y="79"/>
                    <a:pt x="294" y="80"/>
                    <a:pt x="294" y="80"/>
                  </a:cubicBezTo>
                  <a:cubicBezTo>
                    <a:pt x="295" y="80"/>
                    <a:pt x="296" y="80"/>
                    <a:pt x="296" y="80"/>
                  </a:cubicBezTo>
                  <a:cubicBezTo>
                    <a:pt x="297" y="80"/>
                    <a:pt x="297" y="81"/>
                    <a:pt x="298" y="81"/>
                  </a:cubicBezTo>
                  <a:cubicBezTo>
                    <a:pt x="298" y="81"/>
                    <a:pt x="299" y="81"/>
                    <a:pt x="299" y="82"/>
                  </a:cubicBezTo>
                  <a:cubicBezTo>
                    <a:pt x="300" y="82"/>
                    <a:pt x="300" y="82"/>
                    <a:pt x="300" y="82"/>
                  </a:cubicBezTo>
                  <a:cubicBezTo>
                    <a:pt x="301" y="82"/>
                    <a:pt x="301" y="83"/>
                    <a:pt x="301" y="83"/>
                  </a:cubicBezTo>
                  <a:cubicBezTo>
                    <a:pt x="302" y="83"/>
                    <a:pt x="302" y="83"/>
                    <a:pt x="302" y="83"/>
                  </a:cubicBezTo>
                  <a:cubicBezTo>
                    <a:pt x="303" y="83"/>
                    <a:pt x="303" y="83"/>
                    <a:pt x="303" y="83"/>
                  </a:cubicBezTo>
                  <a:cubicBezTo>
                    <a:pt x="303" y="83"/>
                    <a:pt x="304" y="83"/>
                    <a:pt x="304" y="83"/>
                  </a:cubicBezTo>
                  <a:cubicBezTo>
                    <a:pt x="304" y="83"/>
                    <a:pt x="304" y="83"/>
                    <a:pt x="304" y="83"/>
                  </a:cubicBezTo>
                  <a:cubicBezTo>
                    <a:pt x="305" y="83"/>
                    <a:pt x="305" y="83"/>
                    <a:pt x="305" y="82"/>
                  </a:cubicBezTo>
                  <a:cubicBezTo>
                    <a:pt x="305" y="82"/>
                    <a:pt x="305" y="82"/>
                    <a:pt x="305" y="82"/>
                  </a:cubicBezTo>
                  <a:cubicBezTo>
                    <a:pt x="305" y="81"/>
                    <a:pt x="305" y="80"/>
                    <a:pt x="305" y="80"/>
                  </a:cubicBezTo>
                  <a:cubicBezTo>
                    <a:pt x="304" y="79"/>
                    <a:pt x="304" y="78"/>
                    <a:pt x="303" y="77"/>
                  </a:cubicBezTo>
                  <a:cubicBezTo>
                    <a:pt x="302" y="77"/>
                    <a:pt x="302" y="76"/>
                    <a:pt x="301" y="75"/>
                  </a:cubicBezTo>
                  <a:cubicBezTo>
                    <a:pt x="300" y="75"/>
                    <a:pt x="299" y="74"/>
                    <a:pt x="297" y="74"/>
                  </a:cubicBezTo>
                  <a:cubicBezTo>
                    <a:pt x="297" y="74"/>
                    <a:pt x="296" y="73"/>
                    <a:pt x="296" y="73"/>
                  </a:cubicBezTo>
                  <a:cubicBezTo>
                    <a:pt x="295" y="73"/>
                    <a:pt x="295" y="73"/>
                    <a:pt x="294" y="73"/>
                  </a:cubicBezTo>
                  <a:cubicBezTo>
                    <a:pt x="294" y="73"/>
                    <a:pt x="293" y="73"/>
                    <a:pt x="292" y="73"/>
                  </a:cubicBezTo>
                  <a:cubicBezTo>
                    <a:pt x="292" y="73"/>
                    <a:pt x="291" y="73"/>
                    <a:pt x="291" y="73"/>
                  </a:cubicBezTo>
                  <a:moveTo>
                    <a:pt x="109" y="77"/>
                  </a:moveTo>
                  <a:cubicBezTo>
                    <a:pt x="109" y="77"/>
                    <a:pt x="109" y="77"/>
                    <a:pt x="109" y="77"/>
                  </a:cubicBezTo>
                  <a:cubicBezTo>
                    <a:pt x="109" y="77"/>
                    <a:pt x="108" y="77"/>
                    <a:pt x="108" y="76"/>
                  </a:cubicBezTo>
                  <a:cubicBezTo>
                    <a:pt x="108" y="76"/>
                    <a:pt x="108" y="76"/>
                    <a:pt x="108" y="76"/>
                  </a:cubicBezTo>
                  <a:cubicBezTo>
                    <a:pt x="108" y="76"/>
                    <a:pt x="108" y="76"/>
                    <a:pt x="108" y="76"/>
                  </a:cubicBezTo>
                  <a:cubicBezTo>
                    <a:pt x="108" y="75"/>
                    <a:pt x="107" y="75"/>
                    <a:pt x="107" y="75"/>
                  </a:cubicBezTo>
                  <a:cubicBezTo>
                    <a:pt x="107" y="75"/>
                    <a:pt x="107" y="75"/>
                    <a:pt x="107" y="75"/>
                  </a:cubicBezTo>
                  <a:cubicBezTo>
                    <a:pt x="107" y="75"/>
                    <a:pt x="107" y="75"/>
                    <a:pt x="107" y="75"/>
                  </a:cubicBezTo>
                  <a:cubicBezTo>
                    <a:pt x="107" y="74"/>
                    <a:pt x="107" y="74"/>
                    <a:pt x="107" y="74"/>
                  </a:cubicBezTo>
                  <a:cubicBezTo>
                    <a:pt x="107" y="74"/>
                    <a:pt x="108" y="74"/>
                    <a:pt x="108" y="74"/>
                  </a:cubicBezTo>
                  <a:cubicBezTo>
                    <a:pt x="108" y="74"/>
                    <a:pt x="108" y="74"/>
                    <a:pt x="108" y="73"/>
                  </a:cubicBezTo>
                  <a:cubicBezTo>
                    <a:pt x="109" y="73"/>
                    <a:pt x="109" y="73"/>
                    <a:pt x="109" y="73"/>
                  </a:cubicBezTo>
                  <a:cubicBezTo>
                    <a:pt x="109" y="73"/>
                    <a:pt x="110" y="73"/>
                    <a:pt x="110" y="73"/>
                  </a:cubicBezTo>
                  <a:cubicBezTo>
                    <a:pt x="110" y="73"/>
                    <a:pt x="110" y="73"/>
                    <a:pt x="110" y="73"/>
                  </a:cubicBezTo>
                  <a:cubicBezTo>
                    <a:pt x="110" y="73"/>
                    <a:pt x="110" y="73"/>
                    <a:pt x="111" y="73"/>
                  </a:cubicBezTo>
                  <a:cubicBezTo>
                    <a:pt x="111" y="73"/>
                    <a:pt x="111" y="73"/>
                    <a:pt x="111" y="73"/>
                  </a:cubicBezTo>
                  <a:cubicBezTo>
                    <a:pt x="111" y="74"/>
                    <a:pt x="111" y="74"/>
                    <a:pt x="111" y="74"/>
                  </a:cubicBezTo>
                  <a:cubicBezTo>
                    <a:pt x="111" y="74"/>
                    <a:pt x="111" y="74"/>
                    <a:pt x="111" y="74"/>
                  </a:cubicBezTo>
                  <a:cubicBezTo>
                    <a:pt x="111" y="75"/>
                    <a:pt x="111" y="75"/>
                    <a:pt x="111" y="75"/>
                  </a:cubicBezTo>
                  <a:cubicBezTo>
                    <a:pt x="111" y="75"/>
                    <a:pt x="111" y="75"/>
                    <a:pt x="111" y="75"/>
                  </a:cubicBezTo>
                  <a:cubicBezTo>
                    <a:pt x="111" y="76"/>
                    <a:pt x="111" y="76"/>
                    <a:pt x="111" y="76"/>
                  </a:cubicBezTo>
                  <a:cubicBezTo>
                    <a:pt x="110" y="76"/>
                    <a:pt x="110" y="76"/>
                    <a:pt x="110" y="76"/>
                  </a:cubicBezTo>
                  <a:cubicBezTo>
                    <a:pt x="110" y="76"/>
                    <a:pt x="110" y="77"/>
                    <a:pt x="110" y="77"/>
                  </a:cubicBezTo>
                  <a:cubicBezTo>
                    <a:pt x="110" y="77"/>
                    <a:pt x="110" y="77"/>
                    <a:pt x="110" y="77"/>
                  </a:cubicBezTo>
                  <a:cubicBezTo>
                    <a:pt x="109" y="77"/>
                    <a:pt x="109" y="77"/>
                    <a:pt x="109" y="77"/>
                  </a:cubicBezTo>
                  <a:moveTo>
                    <a:pt x="110" y="72"/>
                  </a:moveTo>
                  <a:cubicBezTo>
                    <a:pt x="110" y="72"/>
                    <a:pt x="109" y="72"/>
                    <a:pt x="109" y="72"/>
                  </a:cubicBezTo>
                  <a:cubicBezTo>
                    <a:pt x="109" y="72"/>
                    <a:pt x="108" y="72"/>
                    <a:pt x="108" y="73"/>
                  </a:cubicBezTo>
                  <a:cubicBezTo>
                    <a:pt x="108" y="73"/>
                    <a:pt x="107" y="73"/>
                    <a:pt x="107" y="73"/>
                  </a:cubicBezTo>
                  <a:cubicBezTo>
                    <a:pt x="107" y="73"/>
                    <a:pt x="107" y="73"/>
                    <a:pt x="107" y="74"/>
                  </a:cubicBezTo>
                  <a:cubicBezTo>
                    <a:pt x="106" y="74"/>
                    <a:pt x="106" y="74"/>
                    <a:pt x="106" y="74"/>
                  </a:cubicBezTo>
                  <a:cubicBezTo>
                    <a:pt x="106" y="74"/>
                    <a:pt x="106" y="75"/>
                    <a:pt x="106" y="75"/>
                  </a:cubicBezTo>
                  <a:cubicBezTo>
                    <a:pt x="106" y="75"/>
                    <a:pt x="106" y="75"/>
                    <a:pt x="106" y="75"/>
                  </a:cubicBezTo>
                  <a:cubicBezTo>
                    <a:pt x="106" y="76"/>
                    <a:pt x="107" y="76"/>
                    <a:pt x="107" y="76"/>
                  </a:cubicBezTo>
                  <a:cubicBezTo>
                    <a:pt x="107" y="77"/>
                    <a:pt x="107" y="77"/>
                    <a:pt x="107" y="77"/>
                  </a:cubicBezTo>
                  <a:cubicBezTo>
                    <a:pt x="108" y="77"/>
                    <a:pt x="108" y="77"/>
                    <a:pt x="108" y="78"/>
                  </a:cubicBezTo>
                  <a:cubicBezTo>
                    <a:pt x="108" y="78"/>
                    <a:pt x="109" y="78"/>
                    <a:pt x="109" y="78"/>
                  </a:cubicBezTo>
                  <a:cubicBezTo>
                    <a:pt x="109" y="78"/>
                    <a:pt x="109" y="78"/>
                    <a:pt x="109" y="78"/>
                  </a:cubicBezTo>
                  <a:cubicBezTo>
                    <a:pt x="109" y="78"/>
                    <a:pt x="110" y="78"/>
                    <a:pt x="110" y="78"/>
                  </a:cubicBezTo>
                  <a:cubicBezTo>
                    <a:pt x="110" y="78"/>
                    <a:pt x="110" y="78"/>
                    <a:pt x="110" y="77"/>
                  </a:cubicBezTo>
                  <a:cubicBezTo>
                    <a:pt x="111" y="77"/>
                    <a:pt x="111" y="77"/>
                    <a:pt x="111" y="77"/>
                  </a:cubicBezTo>
                  <a:cubicBezTo>
                    <a:pt x="111" y="77"/>
                    <a:pt x="111" y="77"/>
                    <a:pt x="111" y="76"/>
                  </a:cubicBezTo>
                  <a:cubicBezTo>
                    <a:pt x="112" y="76"/>
                    <a:pt x="112" y="76"/>
                    <a:pt x="112" y="76"/>
                  </a:cubicBezTo>
                  <a:cubicBezTo>
                    <a:pt x="112" y="76"/>
                    <a:pt x="112" y="75"/>
                    <a:pt x="112" y="75"/>
                  </a:cubicBezTo>
                  <a:cubicBezTo>
                    <a:pt x="112" y="75"/>
                    <a:pt x="112" y="75"/>
                    <a:pt x="112" y="75"/>
                  </a:cubicBezTo>
                  <a:cubicBezTo>
                    <a:pt x="112" y="74"/>
                    <a:pt x="112" y="74"/>
                    <a:pt x="112" y="74"/>
                  </a:cubicBezTo>
                  <a:cubicBezTo>
                    <a:pt x="112" y="74"/>
                    <a:pt x="112" y="73"/>
                    <a:pt x="112" y="73"/>
                  </a:cubicBezTo>
                  <a:cubicBezTo>
                    <a:pt x="112" y="73"/>
                    <a:pt x="112" y="73"/>
                    <a:pt x="112" y="73"/>
                  </a:cubicBezTo>
                  <a:cubicBezTo>
                    <a:pt x="111" y="73"/>
                    <a:pt x="111" y="72"/>
                    <a:pt x="111" y="72"/>
                  </a:cubicBezTo>
                  <a:cubicBezTo>
                    <a:pt x="110" y="72"/>
                    <a:pt x="110" y="72"/>
                    <a:pt x="110" y="72"/>
                  </a:cubicBezTo>
                  <a:moveTo>
                    <a:pt x="33" y="63"/>
                  </a:moveTo>
                  <a:cubicBezTo>
                    <a:pt x="33" y="63"/>
                    <a:pt x="32" y="63"/>
                    <a:pt x="32" y="63"/>
                  </a:cubicBezTo>
                  <a:cubicBezTo>
                    <a:pt x="32" y="63"/>
                    <a:pt x="32" y="63"/>
                    <a:pt x="32" y="63"/>
                  </a:cubicBezTo>
                  <a:cubicBezTo>
                    <a:pt x="32" y="63"/>
                    <a:pt x="31" y="62"/>
                    <a:pt x="31" y="62"/>
                  </a:cubicBezTo>
                  <a:cubicBezTo>
                    <a:pt x="31" y="62"/>
                    <a:pt x="31" y="62"/>
                    <a:pt x="31" y="62"/>
                  </a:cubicBezTo>
                  <a:cubicBezTo>
                    <a:pt x="31" y="61"/>
                    <a:pt x="30" y="61"/>
                    <a:pt x="30" y="61"/>
                  </a:cubicBezTo>
                  <a:cubicBezTo>
                    <a:pt x="30" y="60"/>
                    <a:pt x="30" y="60"/>
                    <a:pt x="30" y="60"/>
                  </a:cubicBezTo>
                  <a:cubicBezTo>
                    <a:pt x="30" y="60"/>
                    <a:pt x="30" y="59"/>
                    <a:pt x="30" y="59"/>
                  </a:cubicBezTo>
                  <a:cubicBezTo>
                    <a:pt x="30" y="59"/>
                    <a:pt x="30" y="59"/>
                    <a:pt x="30" y="59"/>
                  </a:cubicBezTo>
                  <a:cubicBezTo>
                    <a:pt x="30" y="59"/>
                    <a:pt x="30" y="59"/>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2" y="59"/>
                  </a:cubicBezTo>
                  <a:cubicBezTo>
                    <a:pt x="32" y="59"/>
                    <a:pt x="32" y="59"/>
                    <a:pt x="32" y="60"/>
                  </a:cubicBezTo>
                  <a:cubicBezTo>
                    <a:pt x="33" y="60"/>
                    <a:pt x="33" y="60"/>
                    <a:pt x="33" y="61"/>
                  </a:cubicBezTo>
                  <a:cubicBezTo>
                    <a:pt x="33" y="61"/>
                    <a:pt x="33" y="61"/>
                    <a:pt x="33" y="61"/>
                  </a:cubicBezTo>
                  <a:cubicBezTo>
                    <a:pt x="33" y="62"/>
                    <a:pt x="33" y="62"/>
                    <a:pt x="33" y="62"/>
                  </a:cubicBezTo>
                  <a:cubicBezTo>
                    <a:pt x="33" y="62"/>
                    <a:pt x="33" y="62"/>
                    <a:pt x="33" y="63"/>
                  </a:cubicBezTo>
                  <a:cubicBezTo>
                    <a:pt x="33" y="63"/>
                    <a:pt x="33" y="63"/>
                    <a:pt x="33" y="63"/>
                  </a:cubicBezTo>
                  <a:cubicBezTo>
                    <a:pt x="33" y="63"/>
                    <a:pt x="33" y="63"/>
                    <a:pt x="33" y="63"/>
                  </a:cubicBezTo>
                  <a:moveTo>
                    <a:pt x="30" y="57"/>
                  </a:moveTo>
                  <a:cubicBezTo>
                    <a:pt x="30" y="57"/>
                    <a:pt x="30" y="57"/>
                    <a:pt x="30" y="57"/>
                  </a:cubicBezTo>
                  <a:cubicBezTo>
                    <a:pt x="30" y="57"/>
                    <a:pt x="30" y="57"/>
                    <a:pt x="30" y="57"/>
                  </a:cubicBezTo>
                  <a:cubicBezTo>
                    <a:pt x="29" y="57"/>
                    <a:pt x="29" y="57"/>
                    <a:pt x="29" y="58"/>
                  </a:cubicBezTo>
                  <a:cubicBezTo>
                    <a:pt x="29" y="58"/>
                    <a:pt x="29" y="58"/>
                    <a:pt x="29" y="58"/>
                  </a:cubicBezTo>
                  <a:cubicBezTo>
                    <a:pt x="29" y="59"/>
                    <a:pt x="29" y="59"/>
                    <a:pt x="29" y="59"/>
                  </a:cubicBezTo>
                  <a:cubicBezTo>
                    <a:pt x="29" y="60"/>
                    <a:pt x="29" y="60"/>
                    <a:pt x="29" y="60"/>
                  </a:cubicBezTo>
                  <a:cubicBezTo>
                    <a:pt x="29" y="61"/>
                    <a:pt x="29" y="61"/>
                    <a:pt x="29" y="61"/>
                  </a:cubicBezTo>
                  <a:cubicBezTo>
                    <a:pt x="30" y="62"/>
                    <a:pt x="30" y="62"/>
                    <a:pt x="30" y="62"/>
                  </a:cubicBezTo>
                  <a:cubicBezTo>
                    <a:pt x="30" y="62"/>
                    <a:pt x="30" y="63"/>
                    <a:pt x="30" y="63"/>
                  </a:cubicBezTo>
                  <a:cubicBezTo>
                    <a:pt x="31" y="63"/>
                    <a:pt x="31" y="63"/>
                    <a:pt x="31" y="63"/>
                  </a:cubicBezTo>
                  <a:cubicBezTo>
                    <a:pt x="31" y="64"/>
                    <a:pt x="32" y="64"/>
                    <a:pt x="32" y="64"/>
                  </a:cubicBezTo>
                  <a:cubicBezTo>
                    <a:pt x="32" y="64"/>
                    <a:pt x="32" y="64"/>
                    <a:pt x="33" y="64"/>
                  </a:cubicBezTo>
                  <a:cubicBezTo>
                    <a:pt x="33" y="64"/>
                    <a:pt x="33" y="64"/>
                    <a:pt x="33" y="64"/>
                  </a:cubicBezTo>
                  <a:cubicBezTo>
                    <a:pt x="33" y="64"/>
                    <a:pt x="33" y="64"/>
                    <a:pt x="33" y="64"/>
                  </a:cubicBezTo>
                  <a:cubicBezTo>
                    <a:pt x="33" y="64"/>
                    <a:pt x="33" y="64"/>
                    <a:pt x="33" y="64"/>
                  </a:cubicBezTo>
                  <a:cubicBezTo>
                    <a:pt x="34" y="64"/>
                    <a:pt x="34" y="64"/>
                    <a:pt x="34" y="64"/>
                  </a:cubicBezTo>
                  <a:cubicBezTo>
                    <a:pt x="34" y="64"/>
                    <a:pt x="34" y="63"/>
                    <a:pt x="34" y="63"/>
                  </a:cubicBezTo>
                  <a:cubicBezTo>
                    <a:pt x="34" y="63"/>
                    <a:pt x="34" y="63"/>
                    <a:pt x="34" y="62"/>
                  </a:cubicBezTo>
                  <a:cubicBezTo>
                    <a:pt x="34" y="62"/>
                    <a:pt x="34" y="62"/>
                    <a:pt x="34" y="61"/>
                  </a:cubicBezTo>
                  <a:cubicBezTo>
                    <a:pt x="34" y="61"/>
                    <a:pt x="34" y="61"/>
                    <a:pt x="34" y="60"/>
                  </a:cubicBezTo>
                  <a:cubicBezTo>
                    <a:pt x="34" y="60"/>
                    <a:pt x="33" y="59"/>
                    <a:pt x="33" y="59"/>
                  </a:cubicBezTo>
                  <a:cubicBezTo>
                    <a:pt x="33" y="59"/>
                    <a:pt x="33" y="58"/>
                    <a:pt x="32" y="58"/>
                  </a:cubicBezTo>
                  <a:cubicBezTo>
                    <a:pt x="32" y="58"/>
                    <a:pt x="32" y="57"/>
                    <a:pt x="31" y="57"/>
                  </a:cubicBezTo>
                  <a:cubicBezTo>
                    <a:pt x="31" y="57"/>
                    <a:pt x="31" y="57"/>
                    <a:pt x="30" y="57"/>
                  </a:cubicBezTo>
                  <a:moveTo>
                    <a:pt x="307" y="62"/>
                  </a:moveTo>
                  <a:cubicBezTo>
                    <a:pt x="307" y="62"/>
                    <a:pt x="306" y="62"/>
                    <a:pt x="306" y="62"/>
                  </a:cubicBezTo>
                  <a:cubicBezTo>
                    <a:pt x="306" y="62"/>
                    <a:pt x="306" y="62"/>
                    <a:pt x="306" y="62"/>
                  </a:cubicBezTo>
                  <a:cubicBezTo>
                    <a:pt x="306" y="62"/>
                    <a:pt x="306" y="62"/>
                    <a:pt x="306" y="62"/>
                  </a:cubicBezTo>
                  <a:cubicBezTo>
                    <a:pt x="306" y="62"/>
                    <a:pt x="306" y="62"/>
                    <a:pt x="306" y="62"/>
                  </a:cubicBezTo>
                  <a:cubicBezTo>
                    <a:pt x="306" y="62"/>
                    <a:pt x="306" y="62"/>
                    <a:pt x="306" y="62"/>
                  </a:cubicBezTo>
                  <a:cubicBezTo>
                    <a:pt x="305" y="62"/>
                    <a:pt x="305" y="61"/>
                    <a:pt x="305" y="61"/>
                  </a:cubicBezTo>
                  <a:cubicBezTo>
                    <a:pt x="305" y="61"/>
                    <a:pt x="305" y="61"/>
                    <a:pt x="305" y="61"/>
                  </a:cubicBezTo>
                  <a:cubicBezTo>
                    <a:pt x="305" y="61"/>
                    <a:pt x="305" y="60"/>
                    <a:pt x="305" y="60"/>
                  </a:cubicBezTo>
                  <a:cubicBezTo>
                    <a:pt x="306" y="60"/>
                    <a:pt x="306" y="60"/>
                    <a:pt x="306" y="59"/>
                  </a:cubicBezTo>
                  <a:cubicBezTo>
                    <a:pt x="306" y="59"/>
                    <a:pt x="306" y="59"/>
                    <a:pt x="306" y="59"/>
                  </a:cubicBezTo>
                  <a:cubicBezTo>
                    <a:pt x="307" y="59"/>
                    <a:pt x="307" y="59"/>
                    <a:pt x="307" y="58"/>
                  </a:cubicBezTo>
                  <a:cubicBezTo>
                    <a:pt x="307" y="58"/>
                    <a:pt x="308" y="58"/>
                    <a:pt x="308" y="58"/>
                  </a:cubicBezTo>
                  <a:cubicBezTo>
                    <a:pt x="309" y="58"/>
                    <a:pt x="309" y="58"/>
                    <a:pt x="309" y="58"/>
                  </a:cubicBezTo>
                  <a:cubicBezTo>
                    <a:pt x="310" y="58"/>
                    <a:pt x="310" y="57"/>
                    <a:pt x="311" y="57"/>
                  </a:cubicBezTo>
                  <a:cubicBezTo>
                    <a:pt x="311" y="57"/>
                    <a:pt x="311" y="57"/>
                    <a:pt x="312" y="56"/>
                  </a:cubicBezTo>
                  <a:cubicBezTo>
                    <a:pt x="312" y="56"/>
                    <a:pt x="312" y="55"/>
                    <a:pt x="313" y="55"/>
                  </a:cubicBezTo>
                  <a:cubicBezTo>
                    <a:pt x="313" y="54"/>
                    <a:pt x="313" y="54"/>
                    <a:pt x="313" y="54"/>
                  </a:cubicBezTo>
                  <a:cubicBezTo>
                    <a:pt x="313" y="54"/>
                    <a:pt x="314" y="54"/>
                    <a:pt x="314" y="53"/>
                  </a:cubicBezTo>
                  <a:cubicBezTo>
                    <a:pt x="314" y="53"/>
                    <a:pt x="315" y="53"/>
                    <a:pt x="316" y="53"/>
                  </a:cubicBezTo>
                  <a:cubicBezTo>
                    <a:pt x="316" y="53"/>
                    <a:pt x="317" y="53"/>
                    <a:pt x="317" y="53"/>
                  </a:cubicBezTo>
                  <a:cubicBezTo>
                    <a:pt x="319" y="53"/>
                    <a:pt x="320" y="53"/>
                    <a:pt x="321" y="53"/>
                  </a:cubicBezTo>
                  <a:cubicBezTo>
                    <a:pt x="323" y="54"/>
                    <a:pt x="324" y="54"/>
                    <a:pt x="326" y="54"/>
                  </a:cubicBezTo>
                  <a:cubicBezTo>
                    <a:pt x="327" y="55"/>
                    <a:pt x="328" y="55"/>
                    <a:pt x="329" y="56"/>
                  </a:cubicBezTo>
                  <a:cubicBezTo>
                    <a:pt x="330" y="56"/>
                    <a:pt x="331" y="57"/>
                    <a:pt x="331" y="57"/>
                  </a:cubicBezTo>
                  <a:cubicBezTo>
                    <a:pt x="331" y="58"/>
                    <a:pt x="332" y="58"/>
                    <a:pt x="332" y="59"/>
                  </a:cubicBezTo>
                  <a:cubicBezTo>
                    <a:pt x="332" y="59"/>
                    <a:pt x="332" y="60"/>
                    <a:pt x="332" y="61"/>
                  </a:cubicBezTo>
                  <a:cubicBezTo>
                    <a:pt x="333" y="61"/>
                    <a:pt x="333" y="62"/>
                    <a:pt x="333" y="63"/>
                  </a:cubicBezTo>
                  <a:cubicBezTo>
                    <a:pt x="333" y="64"/>
                    <a:pt x="333" y="65"/>
                    <a:pt x="334" y="66"/>
                  </a:cubicBezTo>
                  <a:cubicBezTo>
                    <a:pt x="334" y="67"/>
                    <a:pt x="334" y="69"/>
                    <a:pt x="335" y="70"/>
                  </a:cubicBezTo>
                  <a:cubicBezTo>
                    <a:pt x="335" y="72"/>
                    <a:pt x="336" y="73"/>
                    <a:pt x="336" y="75"/>
                  </a:cubicBezTo>
                  <a:cubicBezTo>
                    <a:pt x="337" y="76"/>
                    <a:pt x="337" y="77"/>
                    <a:pt x="338" y="78"/>
                  </a:cubicBezTo>
                  <a:cubicBezTo>
                    <a:pt x="339" y="78"/>
                    <a:pt x="340" y="79"/>
                    <a:pt x="340" y="79"/>
                  </a:cubicBezTo>
                  <a:cubicBezTo>
                    <a:pt x="341" y="79"/>
                    <a:pt x="341" y="79"/>
                    <a:pt x="341" y="79"/>
                  </a:cubicBezTo>
                  <a:cubicBezTo>
                    <a:pt x="342" y="78"/>
                    <a:pt x="343" y="78"/>
                    <a:pt x="344" y="78"/>
                  </a:cubicBezTo>
                  <a:cubicBezTo>
                    <a:pt x="344" y="77"/>
                    <a:pt x="345" y="77"/>
                    <a:pt x="346" y="76"/>
                  </a:cubicBezTo>
                  <a:cubicBezTo>
                    <a:pt x="346" y="76"/>
                    <a:pt x="347" y="75"/>
                    <a:pt x="348" y="75"/>
                  </a:cubicBezTo>
                  <a:cubicBezTo>
                    <a:pt x="348" y="74"/>
                    <a:pt x="349" y="74"/>
                    <a:pt x="350" y="73"/>
                  </a:cubicBezTo>
                  <a:cubicBezTo>
                    <a:pt x="350" y="73"/>
                    <a:pt x="351" y="72"/>
                    <a:pt x="351" y="72"/>
                  </a:cubicBezTo>
                  <a:cubicBezTo>
                    <a:pt x="351" y="72"/>
                    <a:pt x="352" y="71"/>
                    <a:pt x="352" y="71"/>
                  </a:cubicBezTo>
                  <a:cubicBezTo>
                    <a:pt x="353" y="71"/>
                    <a:pt x="353" y="70"/>
                    <a:pt x="354" y="70"/>
                  </a:cubicBezTo>
                  <a:cubicBezTo>
                    <a:pt x="354" y="70"/>
                    <a:pt x="354" y="70"/>
                    <a:pt x="355" y="70"/>
                  </a:cubicBezTo>
                  <a:cubicBezTo>
                    <a:pt x="355" y="70"/>
                    <a:pt x="356" y="70"/>
                    <a:pt x="356" y="70"/>
                  </a:cubicBezTo>
                  <a:cubicBezTo>
                    <a:pt x="356" y="69"/>
                    <a:pt x="357" y="69"/>
                    <a:pt x="357" y="69"/>
                  </a:cubicBezTo>
                  <a:cubicBezTo>
                    <a:pt x="357" y="68"/>
                    <a:pt x="358" y="68"/>
                    <a:pt x="358" y="68"/>
                  </a:cubicBezTo>
                  <a:cubicBezTo>
                    <a:pt x="358" y="67"/>
                    <a:pt x="358" y="67"/>
                    <a:pt x="359" y="66"/>
                  </a:cubicBezTo>
                  <a:cubicBezTo>
                    <a:pt x="359" y="66"/>
                    <a:pt x="359" y="66"/>
                    <a:pt x="359" y="65"/>
                  </a:cubicBezTo>
                  <a:cubicBezTo>
                    <a:pt x="360" y="65"/>
                    <a:pt x="360" y="65"/>
                    <a:pt x="360" y="64"/>
                  </a:cubicBezTo>
                  <a:cubicBezTo>
                    <a:pt x="360" y="64"/>
                    <a:pt x="361" y="64"/>
                    <a:pt x="361" y="63"/>
                  </a:cubicBezTo>
                  <a:cubicBezTo>
                    <a:pt x="361" y="63"/>
                    <a:pt x="362" y="63"/>
                    <a:pt x="362" y="63"/>
                  </a:cubicBezTo>
                  <a:cubicBezTo>
                    <a:pt x="363" y="63"/>
                    <a:pt x="363" y="63"/>
                    <a:pt x="364" y="64"/>
                  </a:cubicBezTo>
                  <a:cubicBezTo>
                    <a:pt x="365" y="64"/>
                    <a:pt x="367" y="64"/>
                    <a:pt x="368" y="65"/>
                  </a:cubicBezTo>
                  <a:cubicBezTo>
                    <a:pt x="369" y="65"/>
                    <a:pt x="371" y="66"/>
                    <a:pt x="373" y="66"/>
                  </a:cubicBezTo>
                  <a:cubicBezTo>
                    <a:pt x="374" y="67"/>
                    <a:pt x="376" y="68"/>
                    <a:pt x="378" y="68"/>
                  </a:cubicBezTo>
                  <a:cubicBezTo>
                    <a:pt x="379" y="69"/>
                    <a:pt x="380" y="69"/>
                    <a:pt x="381" y="70"/>
                  </a:cubicBezTo>
                  <a:cubicBezTo>
                    <a:pt x="382" y="70"/>
                    <a:pt x="383" y="70"/>
                    <a:pt x="384" y="71"/>
                  </a:cubicBezTo>
                  <a:cubicBezTo>
                    <a:pt x="386" y="71"/>
                    <a:pt x="387" y="72"/>
                    <a:pt x="388" y="72"/>
                  </a:cubicBezTo>
                  <a:cubicBezTo>
                    <a:pt x="389" y="72"/>
                    <a:pt x="390" y="73"/>
                    <a:pt x="391" y="73"/>
                  </a:cubicBezTo>
                  <a:cubicBezTo>
                    <a:pt x="393" y="126"/>
                    <a:pt x="393" y="126"/>
                    <a:pt x="393" y="126"/>
                  </a:cubicBezTo>
                  <a:cubicBezTo>
                    <a:pt x="393" y="125"/>
                    <a:pt x="392" y="125"/>
                    <a:pt x="392" y="125"/>
                  </a:cubicBezTo>
                  <a:cubicBezTo>
                    <a:pt x="391" y="124"/>
                    <a:pt x="391" y="124"/>
                    <a:pt x="391" y="124"/>
                  </a:cubicBezTo>
                  <a:cubicBezTo>
                    <a:pt x="390" y="123"/>
                    <a:pt x="390" y="123"/>
                    <a:pt x="390" y="123"/>
                  </a:cubicBezTo>
                  <a:cubicBezTo>
                    <a:pt x="389" y="123"/>
                    <a:pt x="389" y="122"/>
                    <a:pt x="389" y="122"/>
                  </a:cubicBezTo>
                  <a:cubicBezTo>
                    <a:pt x="388" y="122"/>
                    <a:pt x="388" y="121"/>
                    <a:pt x="388" y="121"/>
                  </a:cubicBezTo>
                  <a:cubicBezTo>
                    <a:pt x="387" y="120"/>
                    <a:pt x="387" y="120"/>
                    <a:pt x="386" y="120"/>
                  </a:cubicBezTo>
                  <a:cubicBezTo>
                    <a:pt x="386" y="120"/>
                    <a:pt x="386" y="119"/>
                    <a:pt x="385" y="119"/>
                  </a:cubicBezTo>
                  <a:cubicBezTo>
                    <a:pt x="385" y="119"/>
                    <a:pt x="385" y="119"/>
                    <a:pt x="384" y="119"/>
                  </a:cubicBezTo>
                  <a:cubicBezTo>
                    <a:pt x="384" y="119"/>
                    <a:pt x="384" y="119"/>
                    <a:pt x="383" y="119"/>
                  </a:cubicBezTo>
                  <a:cubicBezTo>
                    <a:pt x="383" y="119"/>
                    <a:pt x="382" y="119"/>
                    <a:pt x="382" y="119"/>
                  </a:cubicBezTo>
                  <a:cubicBezTo>
                    <a:pt x="381" y="119"/>
                    <a:pt x="381" y="119"/>
                    <a:pt x="380" y="119"/>
                  </a:cubicBezTo>
                  <a:cubicBezTo>
                    <a:pt x="379" y="119"/>
                    <a:pt x="379" y="120"/>
                    <a:pt x="378" y="120"/>
                  </a:cubicBezTo>
                  <a:cubicBezTo>
                    <a:pt x="377" y="120"/>
                    <a:pt x="376" y="120"/>
                    <a:pt x="376" y="120"/>
                  </a:cubicBezTo>
                  <a:cubicBezTo>
                    <a:pt x="375" y="120"/>
                    <a:pt x="374" y="120"/>
                    <a:pt x="373" y="120"/>
                  </a:cubicBezTo>
                  <a:cubicBezTo>
                    <a:pt x="372" y="120"/>
                    <a:pt x="371" y="121"/>
                    <a:pt x="370" y="121"/>
                  </a:cubicBezTo>
                  <a:cubicBezTo>
                    <a:pt x="369" y="121"/>
                    <a:pt x="369" y="121"/>
                    <a:pt x="368" y="121"/>
                  </a:cubicBezTo>
                  <a:cubicBezTo>
                    <a:pt x="367" y="121"/>
                    <a:pt x="367" y="121"/>
                    <a:pt x="366" y="121"/>
                  </a:cubicBezTo>
                  <a:cubicBezTo>
                    <a:pt x="366" y="121"/>
                    <a:pt x="366" y="121"/>
                    <a:pt x="366" y="120"/>
                  </a:cubicBezTo>
                  <a:cubicBezTo>
                    <a:pt x="365" y="120"/>
                    <a:pt x="365" y="120"/>
                    <a:pt x="365" y="120"/>
                  </a:cubicBezTo>
                  <a:cubicBezTo>
                    <a:pt x="365" y="120"/>
                    <a:pt x="365" y="120"/>
                    <a:pt x="365" y="120"/>
                  </a:cubicBezTo>
                  <a:cubicBezTo>
                    <a:pt x="365" y="120"/>
                    <a:pt x="365" y="120"/>
                    <a:pt x="365" y="120"/>
                  </a:cubicBezTo>
                  <a:cubicBezTo>
                    <a:pt x="365" y="120"/>
                    <a:pt x="365" y="119"/>
                    <a:pt x="365" y="119"/>
                  </a:cubicBezTo>
                  <a:cubicBezTo>
                    <a:pt x="365" y="119"/>
                    <a:pt x="365" y="119"/>
                    <a:pt x="365" y="119"/>
                  </a:cubicBezTo>
                  <a:cubicBezTo>
                    <a:pt x="365" y="119"/>
                    <a:pt x="365" y="118"/>
                    <a:pt x="365" y="118"/>
                  </a:cubicBezTo>
                  <a:cubicBezTo>
                    <a:pt x="366" y="118"/>
                    <a:pt x="366" y="117"/>
                    <a:pt x="366" y="117"/>
                  </a:cubicBezTo>
                  <a:cubicBezTo>
                    <a:pt x="367" y="116"/>
                    <a:pt x="367" y="116"/>
                    <a:pt x="368" y="115"/>
                  </a:cubicBezTo>
                  <a:cubicBezTo>
                    <a:pt x="369" y="115"/>
                    <a:pt x="369" y="115"/>
                    <a:pt x="370" y="115"/>
                  </a:cubicBezTo>
                  <a:cubicBezTo>
                    <a:pt x="371" y="114"/>
                    <a:pt x="372" y="114"/>
                    <a:pt x="372" y="114"/>
                  </a:cubicBezTo>
                  <a:cubicBezTo>
                    <a:pt x="373" y="114"/>
                    <a:pt x="373" y="114"/>
                    <a:pt x="374" y="114"/>
                  </a:cubicBezTo>
                  <a:cubicBezTo>
                    <a:pt x="374" y="114"/>
                    <a:pt x="375" y="114"/>
                    <a:pt x="375" y="114"/>
                  </a:cubicBezTo>
                  <a:cubicBezTo>
                    <a:pt x="375" y="113"/>
                    <a:pt x="375" y="113"/>
                    <a:pt x="375" y="113"/>
                  </a:cubicBezTo>
                  <a:cubicBezTo>
                    <a:pt x="376" y="113"/>
                    <a:pt x="376" y="113"/>
                    <a:pt x="376" y="113"/>
                  </a:cubicBezTo>
                  <a:cubicBezTo>
                    <a:pt x="376" y="112"/>
                    <a:pt x="376" y="112"/>
                    <a:pt x="376" y="111"/>
                  </a:cubicBezTo>
                  <a:cubicBezTo>
                    <a:pt x="376" y="111"/>
                    <a:pt x="376" y="110"/>
                    <a:pt x="375" y="109"/>
                  </a:cubicBezTo>
                  <a:cubicBezTo>
                    <a:pt x="375" y="109"/>
                    <a:pt x="375" y="108"/>
                    <a:pt x="374" y="108"/>
                  </a:cubicBezTo>
                  <a:cubicBezTo>
                    <a:pt x="374" y="107"/>
                    <a:pt x="373" y="106"/>
                    <a:pt x="373" y="106"/>
                  </a:cubicBezTo>
                  <a:cubicBezTo>
                    <a:pt x="372" y="105"/>
                    <a:pt x="372" y="105"/>
                    <a:pt x="372" y="105"/>
                  </a:cubicBezTo>
                  <a:cubicBezTo>
                    <a:pt x="372" y="104"/>
                    <a:pt x="372" y="104"/>
                    <a:pt x="371" y="104"/>
                  </a:cubicBezTo>
                  <a:cubicBezTo>
                    <a:pt x="371" y="103"/>
                    <a:pt x="371" y="103"/>
                    <a:pt x="371" y="103"/>
                  </a:cubicBezTo>
                  <a:cubicBezTo>
                    <a:pt x="371" y="102"/>
                    <a:pt x="371" y="102"/>
                    <a:pt x="371" y="102"/>
                  </a:cubicBezTo>
                  <a:cubicBezTo>
                    <a:pt x="371" y="101"/>
                    <a:pt x="371" y="101"/>
                    <a:pt x="371" y="100"/>
                  </a:cubicBezTo>
                  <a:cubicBezTo>
                    <a:pt x="371" y="100"/>
                    <a:pt x="371" y="99"/>
                    <a:pt x="370" y="99"/>
                  </a:cubicBezTo>
                  <a:cubicBezTo>
                    <a:pt x="370" y="98"/>
                    <a:pt x="370" y="98"/>
                    <a:pt x="369" y="97"/>
                  </a:cubicBezTo>
                  <a:cubicBezTo>
                    <a:pt x="369" y="97"/>
                    <a:pt x="368" y="96"/>
                    <a:pt x="368" y="96"/>
                  </a:cubicBezTo>
                  <a:cubicBezTo>
                    <a:pt x="366" y="95"/>
                    <a:pt x="364" y="94"/>
                    <a:pt x="362" y="93"/>
                  </a:cubicBezTo>
                  <a:cubicBezTo>
                    <a:pt x="360" y="92"/>
                    <a:pt x="358" y="91"/>
                    <a:pt x="355" y="90"/>
                  </a:cubicBezTo>
                  <a:cubicBezTo>
                    <a:pt x="353" y="90"/>
                    <a:pt x="351" y="89"/>
                    <a:pt x="349" y="88"/>
                  </a:cubicBezTo>
                  <a:cubicBezTo>
                    <a:pt x="346" y="88"/>
                    <a:pt x="345" y="88"/>
                    <a:pt x="343" y="87"/>
                  </a:cubicBezTo>
                  <a:cubicBezTo>
                    <a:pt x="342" y="87"/>
                    <a:pt x="342" y="87"/>
                    <a:pt x="341" y="87"/>
                  </a:cubicBezTo>
                  <a:cubicBezTo>
                    <a:pt x="341" y="87"/>
                    <a:pt x="341" y="87"/>
                    <a:pt x="341" y="87"/>
                  </a:cubicBezTo>
                  <a:cubicBezTo>
                    <a:pt x="340" y="87"/>
                    <a:pt x="340" y="87"/>
                    <a:pt x="340" y="87"/>
                  </a:cubicBezTo>
                  <a:cubicBezTo>
                    <a:pt x="340" y="86"/>
                    <a:pt x="340" y="86"/>
                    <a:pt x="340" y="86"/>
                  </a:cubicBezTo>
                  <a:cubicBezTo>
                    <a:pt x="340" y="86"/>
                    <a:pt x="339" y="86"/>
                    <a:pt x="339" y="85"/>
                  </a:cubicBezTo>
                  <a:cubicBezTo>
                    <a:pt x="339" y="85"/>
                    <a:pt x="339" y="85"/>
                    <a:pt x="339" y="85"/>
                  </a:cubicBezTo>
                  <a:cubicBezTo>
                    <a:pt x="338" y="85"/>
                    <a:pt x="338" y="84"/>
                    <a:pt x="337" y="84"/>
                  </a:cubicBezTo>
                  <a:cubicBezTo>
                    <a:pt x="337" y="84"/>
                    <a:pt x="336" y="84"/>
                    <a:pt x="336" y="83"/>
                  </a:cubicBezTo>
                  <a:cubicBezTo>
                    <a:pt x="335" y="83"/>
                    <a:pt x="334" y="83"/>
                    <a:pt x="334" y="83"/>
                  </a:cubicBezTo>
                  <a:cubicBezTo>
                    <a:pt x="333" y="83"/>
                    <a:pt x="333" y="82"/>
                    <a:pt x="332" y="82"/>
                  </a:cubicBezTo>
                  <a:cubicBezTo>
                    <a:pt x="332" y="82"/>
                    <a:pt x="331" y="82"/>
                    <a:pt x="331" y="81"/>
                  </a:cubicBezTo>
                  <a:cubicBezTo>
                    <a:pt x="330" y="81"/>
                    <a:pt x="330" y="81"/>
                    <a:pt x="330" y="81"/>
                  </a:cubicBezTo>
                  <a:cubicBezTo>
                    <a:pt x="329" y="81"/>
                    <a:pt x="329" y="81"/>
                    <a:pt x="329" y="80"/>
                  </a:cubicBezTo>
                  <a:cubicBezTo>
                    <a:pt x="329" y="80"/>
                    <a:pt x="328" y="80"/>
                    <a:pt x="328" y="80"/>
                  </a:cubicBezTo>
                  <a:cubicBezTo>
                    <a:pt x="328" y="80"/>
                    <a:pt x="328" y="80"/>
                    <a:pt x="328" y="80"/>
                  </a:cubicBezTo>
                  <a:cubicBezTo>
                    <a:pt x="327" y="80"/>
                    <a:pt x="327" y="80"/>
                    <a:pt x="327" y="80"/>
                  </a:cubicBezTo>
                  <a:cubicBezTo>
                    <a:pt x="327" y="80"/>
                    <a:pt x="327" y="80"/>
                    <a:pt x="327" y="80"/>
                  </a:cubicBezTo>
                  <a:cubicBezTo>
                    <a:pt x="326" y="80"/>
                    <a:pt x="326" y="80"/>
                    <a:pt x="326" y="80"/>
                  </a:cubicBezTo>
                  <a:cubicBezTo>
                    <a:pt x="326" y="80"/>
                    <a:pt x="326" y="80"/>
                    <a:pt x="326" y="81"/>
                  </a:cubicBezTo>
                  <a:cubicBezTo>
                    <a:pt x="326" y="81"/>
                    <a:pt x="326" y="81"/>
                    <a:pt x="326" y="81"/>
                  </a:cubicBezTo>
                  <a:cubicBezTo>
                    <a:pt x="326" y="82"/>
                    <a:pt x="326" y="82"/>
                    <a:pt x="326" y="82"/>
                  </a:cubicBezTo>
                  <a:cubicBezTo>
                    <a:pt x="326" y="83"/>
                    <a:pt x="326" y="83"/>
                    <a:pt x="325" y="83"/>
                  </a:cubicBezTo>
                  <a:cubicBezTo>
                    <a:pt x="325" y="83"/>
                    <a:pt x="325" y="83"/>
                    <a:pt x="324" y="83"/>
                  </a:cubicBezTo>
                  <a:cubicBezTo>
                    <a:pt x="324" y="84"/>
                    <a:pt x="324" y="84"/>
                    <a:pt x="323" y="84"/>
                  </a:cubicBezTo>
                  <a:cubicBezTo>
                    <a:pt x="323" y="84"/>
                    <a:pt x="323" y="84"/>
                    <a:pt x="323" y="84"/>
                  </a:cubicBezTo>
                  <a:cubicBezTo>
                    <a:pt x="322" y="83"/>
                    <a:pt x="322" y="83"/>
                    <a:pt x="322" y="83"/>
                  </a:cubicBezTo>
                  <a:cubicBezTo>
                    <a:pt x="322" y="83"/>
                    <a:pt x="322" y="83"/>
                    <a:pt x="322" y="82"/>
                  </a:cubicBezTo>
                  <a:cubicBezTo>
                    <a:pt x="321" y="82"/>
                    <a:pt x="321" y="82"/>
                    <a:pt x="321" y="81"/>
                  </a:cubicBezTo>
                  <a:cubicBezTo>
                    <a:pt x="321" y="81"/>
                    <a:pt x="321" y="80"/>
                    <a:pt x="321" y="79"/>
                  </a:cubicBezTo>
                  <a:cubicBezTo>
                    <a:pt x="321" y="78"/>
                    <a:pt x="320" y="78"/>
                    <a:pt x="320" y="77"/>
                  </a:cubicBezTo>
                  <a:cubicBezTo>
                    <a:pt x="319" y="77"/>
                    <a:pt x="319" y="76"/>
                    <a:pt x="318" y="76"/>
                  </a:cubicBezTo>
                  <a:cubicBezTo>
                    <a:pt x="318" y="75"/>
                    <a:pt x="317" y="75"/>
                    <a:pt x="317" y="74"/>
                  </a:cubicBezTo>
                  <a:cubicBezTo>
                    <a:pt x="317" y="74"/>
                    <a:pt x="316" y="74"/>
                    <a:pt x="316" y="74"/>
                  </a:cubicBezTo>
                  <a:cubicBezTo>
                    <a:pt x="316" y="74"/>
                    <a:pt x="316" y="74"/>
                    <a:pt x="316" y="74"/>
                  </a:cubicBezTo>
                  <a:cubicBezTo>
                    <a:pt x="316" y="74"/>
                    <a:pt x="316" y="74"/>
                    <a:pt x="316" y="74"/>
                  </a:cubicBezTo>
                  <a:cubicBezTo>
                    <a:pt x="316" y="74"/>
                    <a:pt x="316" y="74"/>
                    <a:pt x="316" y="74"/>
                  </a:cubicBezTo>
                  <a:cubicBezTo>
                    <a:pt x="315" y="73"/>
                    <a:pt x="315" y="73"/>
                    <a:pt x="315" y="73"/>
                  </a:cubicBezTo>
                  <a:cubicBezTo>
                    <a:pt x="315" y="73"/>
                    <a:pt x="315" y="73"/>
                    <a:pt x="315" y="73"/>
                  </a:cubicBezTo>
                  <a:cubicBezTo>
                    <a:pt x="315" y="73"/>
                    <a:pt x="315" y="73"/>
                    <a:pt x="316" y="73"/>
                  </a:cubicBezTo>
                  <a:cubicBezTo>
                    <a:pt x="316" y="73"/>
                    <a:pt x="316" y="73"/>
                    <a:pt x="316" y="73"/>
                  </a:cubicBezTo>
                  <a:cubicBezTo>
                    <a:pt x="316" y="73"/>
                    <a:pt x="317" y="73"/>
                    <a:pt x="317" y="73"/>
                  </a:cubicBezTo>
                  <a:cubicBezTo>
                    <a:pt x="317" y="73"/>
                    <a:pt x="318" y="73"/>
                    <a:pt x="318" y="73"/>
                  </a:cubicBezTo>
                  <a:cubicBezTo>
                    <a:pt x="318" y="73"/>
                    <a:pt x="318" y="73"/>
                    <a:pt x="319" y="73"/>
                  </a:cubicBezTo>
                  <a:cubicBezTo>
                    <a:pt x="319" y="73"/>
                    <a:pt x="319" y="73"/>
                    <a:pt x="319" y="73"/>
                  </a:cubicBezTo>
                  <a:cubicBezTo>
                    <a:pt x="320" y="73"/>
                    <a:pt x="320" y="73"/>
                    <a:pt x="320" y="73"/>
                  </a:cubicBezTo>
                  <a:cubicBezTo>
                    <a:pt x="321" y="73"/>
                    <a:pt x="321" y="73"/>
                    <a:pt x="321" y="73"/>
                  </a:cubicBezTo>
                  <a:cubicBezTo>
                    <a:pt x="321" y="73"/>
                    <a:pt x="322" y="73"/>
                    <a:pt x="322" y="73"/>
                  </a:cubicBezTo>
                  <a:cubicBezTo>
                    <a:pt x="322" y="73"/>
                    <a:pt x="322" y="73"/>
                    <a:pt x="322" y="73"/>
                  </a:cubicBezTo>
                  <a:cubicBezTo>
                    <a:pt x="323" y="73"/>
                    <a:pt x="323" y="73"/>
                    <a:pt x="323" y="73"/>
                  </a:cubicBezTo>
                  <a:cubicBezTo>
                    <a:pt x="323" y="73"/>
                    <a:pt x="323" y="72"/>
                    <a:pt x="323" y="72"/>
                  </a:cubicBezTo>
                  <a:cubicBezTo>
                    <a:pt x="324" y="72"/>
                    <a:pt x="324" y="72"/>
                    <a:pt x="324" y="72"/>
                  </a:cubicBezTo>
                  <a:cubicBezTo>
                    <a:pt x="324" y="72"/>
                    <a:pt x="324" y="72"/>
                    <a:pt x="324" y="72"/>
                  </a:cubicBezTo>
                  <a:cubicBezTo>
                    <a:pt x="324" y="72"/>
                    <a:pt x="325" y="72"/>
                    <a:pt x="325" y="72"/>
                  </a:cubicBezTo>
                  <a:cubicBezTo>
                    <a:pt x="325" y="72"/>
                    <a:pt x="325" y="72"/>
                    <a:pt x="326" y="72"/>
                  </a:cubicBezTo>
                  <a:cubicBezTo>
                    <a:pt x="326" y="72"/>
                    <a:pt x="326" y="72"/>
                    <a:pt x="326" y="72"/>
                  </a:cubicBezTo>
                  <a:cubicBezTo>
                    <a:pt x="326" y="72"/>
                    <a:pt x="326" y="72"/>
                    <a:pt x="326" y="72"/>
                  </a:cubicBezTo>
                  <a:cubicBezTo>
                    <a:pt x="327" y="72"/>
                    <a:pt x="327" y="72"/>
                    <a:pt x="327" y="72"/>
                  </a:cubicBezTo>
                  <a:cubicBezTo>
                    <a:pt x="327" y="72"/>
                    <a:pt x="327" y="72"/>
                    <a:pt x="327" y="72"/>
                  </a:cubicBezTo>
                  <a:cubicBezTo>
                    <a:pt x="327" y="72"/>
                    <a:pt x="328" y="72"/>
                    <a:pt x="328" y="72"/>
                  </a:cubicBezTo>
                  <a:cubicBezTo>
                    <a:pt x="328" y="72"/>
                    <a:pt x="328" y="72"/>
                    <a:pt x="328" y="72"/>
                  </a:cubicBezTo>
                  <a:cubicBezTo>
                    <a:pt x="328" y="72"/>
                    <a:pt x="329" y="72"/>
                    <a:pt x="329" y="72"/>
                  </a:cubicBezTo>
                  <a:cubicBezTo>
                    <a:pt x="329" y="72"/>
                    <a:pt x="329" y="72"/>
                    <a:pt x="329" y="72"/>
                  </a:cubicBezTo>
                  <a:cubicBezTo>
                    <a:pt x="329" y="72"/>
                    <a:pt x="330" y="72"/>
                    <a:pt x="330" y="72"/>
                  </a:cubicBezTo>
                  <a:cubicBezTo>
                    <a:pt x="330" y="72"/>
                    <a:pt x="330" y="72"/>
                    <a:pt x="331" y="72"/>
                  </a:cubicBezTo>
                  <a:cubicBezTo>
                    <a:pt x="331" y="72"/>
                    <a:pt x="331" y="71"/>
                    <a:pt x="331" y="71"/>
                  </a:cubicBezTo>
                  <a:cubicBezTo>
                    <a:pt x="331" y="71"/>
                    <a:pt x="331" y="71"/>
                    <a:pt x="331" y="71"/>
                  </a:cubicBezTo>
                  <a:cubicBezTo>
                    <a:pt x="331" y="70"/>
                    <a:pt x="331" y="70"/>
                    <a:pt x="331" y="70"/>
                  </a:cubicBezTo>
                  <a:cubicBezTo>
                    <a:pt x="331" y="69"/>
                    <a:pt x="330" y="69"/>
                    <a:pt x="330" y="69"/>
                  </a:cubicBezTo>
                  <a:cubicBezTo>
                    <a:pt x="330" y="69"/>
                    <a:pt x="330" y="69"/>
                    <a:pt x="329" y="69"/>
                  </a:cubicBezTo>
                  <a:cubicBezTo>
                    <a:pt x="329" y="68"/>
                    <a:pt x="329" y="68"/>
                    <a:pt x="328" y="68"/>
                  </a:cubicBezTo>
                  <a:cubicBezTo>
                    <a:pt x="328" y="68"/>
                    <a:pt x="328" y="68"/>
                    <a:pt x="328" y="68"/>
                  </a:cubicBezTo>
                  <a:cubicBezTo>
                    <a:pt x="328" y="68"/>
                    <a:pt x="328" y="68"/>
                    <a:pt x="328" y="68"/>
                  </a:cubicBezTo>
                  <a:cubicBezTo>
                    <a:pt x="328" y="68"/>
                    <a:pt x="328" y="68"/>
                    <a:pt x="328" y="68"/>
                  </a:cubicBezTo>
                  <a:cubicBezTo>
                    <a:pt x="328" y="68"/>
                    <a:pt x="328" y="68"/>
                    <a:pt x="328" y="68"/>
                  </a:cubicBezTo>
                  <a:cubicBezTo>
                    <a:pt x="328" y="68"/>
                    <a:pt x="328" y="68"/>
                    <a:pt x="328" y="68"/>
                  </a:cubicBezTo>
                  <a:cubicBezTo>
                    <a:pt x="327" y="68"/>
                    <a:pt x="327" y="68"/>
                    <a:pt x="327" y="68"/>
                  </a:cubicBezTo>
                  <a:cubicBezTo>
                    <a:pt x="327" y="69"/>
                    <a:pt x="327" y="69"/>
                    <a:pt x="326" y="69"/>
                  </a:cubicBezTo>
                  <a:cubicBezTo>
                    <a:pt x="326" y="69"/>
                    <a:pt x="326" y="69"/>
                    <a:pt x="326" y="69"/>
                  </a:cubicBezTo>
                  <a:cubicBezTo>
                    <a:pt x="325" y="69"/>
                    <a:pt x="325" y="69"/>
                    <a:pt x="324" y="69"/>
                  </a:cubicBezTo>
                  <a:cubicBezTo>
                    <a:pt x="324" y="69"/>
                    <a:pt x="323" y="69"/>
                    <a:pt x="323" y="69"/>
                  </a:cubicBezTo>
                  <a:cubicBezTo>
                    <a:pt x="322" y="69"/>
                    <a:pt x="321" y="69"/>
                    <a:pt x="321" y="69"/>
                  </a:cubicBezTo>
                  <a:cubicBezTo>
                    <a:pt x="320" y="69"/>
                    <a:pt x="320" y="69"/>
                    <a:pt x="319" y="69"/>
                  </a:cubicBezTo>
                  <a:cubicBezTo>
                    <a:pt x="319" y="69"/>
                    <a:pt x="318" y="69"/>
                    <a:pt x="318" y="69"/>
                  </a:cubicBezTo>
                  <a:cubicBezTo>
                    <a:pt x="317" y="69"/>
                    <a:pt x="317" y="69"/>
                    <a:pt x="316" y="69"/>
                  </a:cubicBezTo>
                  <a:cubicBezTo>
                    <a:pt x="316" y="69"/>
                    <a:pt x="316" y="69"/>
                    <a:pt x="316" y="69"/>
                  </a:cubicBezTo>
                  <a:cubicBezTo>
                    <a:pt x="315" y="68"/>
                    <a:pt x="315" y="68"/>
                    <a:pt x="315" y="68"/>
                  </a:cubicBezTo>
                  <a:cubicBezTo>
                    <a:pt x="315" y="68"/>
                    <a:pt x="315" y="68"/>
                    <a:pt x="315" y="67"/>
                  </a:cubicBezTo>
                  <a:cubicBezTo>
                    <a:pt x="315" y="67"/>
                    <a:pt x="315" y="67"/>
                    <a:pt x="314" y="67"/>
                  </a:cubicBezTo>
                  <a:cubicBezTo>
                    <a:pt x="314" y="67"/>
                    <a:pt x="314" y="67"/>
                    <a:pt x="314" y="66"/>
                  </a:cubicBezTo>
                  <a:cubicBezTo>
                    <a:pt x="314" y="66"/>
                    <a:pt x="314" y="66"/>
                    <a:pt x="314" y="66"/>
                  </a:cubicBezTo>
                  <a:cubicBezTo>
                    <a:pt x="314" y="65"/>
                    <a:pt x="314" y="65"/>
                    <a:pt x="313" y="64"/>
                  </a:cubicBezTo>
                  <a:cubicBezTo>
                    <a:pt x="313" y="64"/>
                    <a:pt x="313" y="63"/>
                    <a:pt x="313" y="63"/>
                  </a:cubicBezTo>
                  <a:cubicBezTo>
                    <a:pt x="312" y="63"/>
                    <a:pt x="312" y="62"/>
                    <a:pt x="311" y="62"/>
                  </a:cubicBezTo>
                  <a:cubicBezTo>
                    <a:pt x="311" y="62"/>
                    <a:pt x="310" y="62"/>
                    <a:pt x="310" y="62"/>
                  </a:cubicBezTo>
                  <a:cubicBezTo>
                    <a:pt x="309" y="62"/>
                    <a:pt x="309" y="62"/>
                    <a:pt x="309" y="62"/>
                  </a:cubicBezTo>
                  <a:cubicBezTo>
                    <a:pt x="309" y="62"/>
                    <a:pt x="309" y="62"/>
                    <a:pt x="309" y="62"/>
                  </a:cubicBezTo>
                  <a:cubicBezTo>
                    <a:pt x="308" y="62"/>
                    <a:pt x="308" y="62"/>
                    <a:pt x="308" y="62"/>
                  </a:cubicBezTo>
                  <a:cubicBezTo>
                    <a:pt x="308" y="62"/>
                    <a:pt x="308" y="62"/>
                    <a:pt x="308" y="62"/>
                  </a:cubicBezTo>
                  <a:cubicBezTo>
                    <a:pt x="308" y="62"/>
                    <a:pt x="307" y="62"/>
                    <a:pt x="307" y="62"/>
                  </a:cubicBezTo>
                  <a:cubicBezTo>
                    <a:pt x="307" y="62"/>
                    <a:pt x="307" y="62"/>
                    <a:pt x="307" y="62"/>
                  </a:cubicBezTo>
                  <a:cubicBezTo>
                    <a:pt x="307" y="62"/>
                    <a:pt x="307" y="62"/>
                    <a:pt x="307" y="62"/>
                  </a:cubicBezTo>
                  <a:cubicBezTo>
                    <a:pt x="307" y="62"/>
                    <a:pt x="307" y="62"/>
                    <a:pt x="307" y="62"/>
                  </a:cubicBezTo>
                  <a:moveTo>
                    <a:pt x="317" y="52"/>
                  </a:moveTo>
                  <a:cubicBezTo>
                    <a:pt x="317" y="52"/>
                    <a:pt x="316" y="52"/>
                    <a:pt x="315" y="52"/>
                  </a:cubicBezTo>
                  <a:cubicBezTo>
                    <a:pt x="315" y="52"/>
                    <a:pt x="314" y="52"/>
                    <a:pt x="313" y="53"/>
                  </a:cubicBezTo>
                  <a:cubicBezTo>
                    <a:pt x="313" y="53"/>
                    <a:pt x="313" y="53"/>
                    <a:pt x="312" y="53"/>
                  </a:cubicBezTo>
                  <a:cubicBezTo>
                    <a:pt x="312" y="54"/>
                    <a:pt x="312" y="54"/>
                    <a:pt x="312" y="54"/>
                  </a:cubicBezTo>
                  <a:cubicBezTo>
                    <a:pt x="311" y="55"/>
                    <a:pt x="311" y="55"/>
                    <a:pt x="311" y="56"/>
                  </a:cubicBezTo>
                  <a:cubicBezTo>
                    <a:pt x="311" y="56"/>
                    <a:pt x="310" y="56"/>
                    <a:pt x="310" y="56"/>
                  </a:cubicBezTo>
                  <a:cubicBezTo>
                    <a:pt x="310" y="57"/>
                    <a:pt x="309" y="57"/>
                    <a:pt x="309" y="57"/>
                  </a:cubicBezTo>
                  <a:cubicBezTo>
                    <a:pt x="309" y="57"/>
                    <a:pt x="308" y="57"/>
                    <a:pt x="308" y="57"/>
                  </a:cubicBezTo>
                  <a:cubicBezTo>
                    <a:pt x="307" y="57"/>
                    <a:pt x="307" y="57"/>
                    <a:pt x="307" y="57"/>
                  </a:cubicBezTo>
                  <a:cubicBezTo>
                    <a:pt x="306" y="58"/>
                    <a:pt x="306" y="58"/>
                    <a:pt x="306" y="58"/>
                  </a:cubicBezTo>
                  <a:cubicBezTo>
                    <a:pt x="305" y="58"/>
                    <a:pt x="305" y="58"/>
                    <a:pt x="305" y="59"/>
                  </a:cubicBezTo>
                  <a:cubicBezTo>
                    <a:pt x="305" y="59"/>
                    <a:pt x="305" y="59"/>
                    <a:pt x="304" y="60"/>
                  </a:cubicBezTo>
                  <a:cubicBezTo>
                    <a:pt x="304" y="60"/>
                    <a:pt x="304" y="61"/>
                    <a:pt x="304" y="61"/>
                  </a:cubicBezTo>
                  <a:cubicBezTo>
                    <a:pt x="304" y="61"/>
                    <a:pt x="304" y="61"/>
                    <a:pt x="304" y="61"/>
                  </a:cubicBezTo>
                  <a:cubicBezTo>
                    <a:pt x="305" y="62"/>
                    <a:pt x="305" y="62"/>
                    <a:pt x="305" y="62"/>
                  </a:cubicBezTo>
                  <a:cubicBezTo>
                    <a:pt x="305" y="62"/>
                    <a:pt x="305" y="62"/>
                    <a:pt x="305" y="62"/>
                  </a:cubicBezTo>
                  <a:cubicBezTo>
                    <a:pt x="305" y="63"/>
                    <a:pt x="305" y="63"/>
                    <a:pt x="305" y="63"/>
                  </a:cubicBezTo>
                  <a:cubicBezTo>
                    <a:pt x="305" y="63"/>
                    <a:pt x="306" y="63"/>
                    <a:pt x="306" y="63"/>
                  </a:cubicBezTo>
                  <a:cubicBezTo>
                    <a:pt x="306" y="63"/>
                    <a:pt x="306" y="63"/>
                    <a:pt x="306" y="63"/>
                  </a:cubicBezTo>
                  <a:cubicBezTo>
                    <a:pt x="306" y="63"/>
                    <a:pt x="306" y="63"/>
                    <a:pt x="307" y="63"/>
                  </a:cubicBezTo>
                  <a:cubicBezTo>
                    <a:pt x="307" y="63"/>
                    <a:pt x="307" y="63"/>
                    <a:pt x="307" y="63"/>
                  </a:cubicBezTo>
                  <a:cubicBezTo>
                    <a:pt x="307" y="63"/>
                    <a:pt x="307" y="63"/>
                    <a:pt x="307" y="63"/>
                  </a:cubicBezTo>
                  <a:cubicBezTo>
                    <a:pt x="307" y="63"/>
                    <a:pt x="307" y="63"/>
                    <a:pt x="307" y="63"/>
                  </a:cubicBezTo>
                  <a:cubicBezTo>
                    <a:pt x="308" y="63"/>
                    <a:pt x="308" y="63"/>
                    <a:pt x="308" y="63"/>
                  </a:cubicBezTo>
                  <a:cubicBezTo>
                    <a:pt x="308" y="63"/>
                    <a:pt x="308" y="63"/>
                    <a:pt x="308" y="63"/>
                  </a:cubicBezTo>
                  <a:cubicBezTo>
                    <a:pt x="308" y="63"/>
                    <a:pt x="308" y="63"/>
                    <a:pt x="309" y="63"/>
                  </a:cubicBezTo>
                  <a:cubicBezTo>
                    <a:pt x="309" y="63"/>
                    <a:pt x="309" y="63"/>
                    <a:pt x="309" y="63"/>
                  </a:cubicBezTo>
                  <a:cubicBezTo>
                    <a:pt x="309" y="63"/>
                    <a:pt x="309" y="63"/>
                    <a:pt x="310" y="63"/>
                  </a:cubicBezTo>
                  <a:cubicBezTo>
                    <a:pt x="310" y="63"/>
                    <a:pt x="311" y="63"/>
                    <a:pt x="311" y="63"/>
                  </a:cubicBezTo>
                  <a:cubicBezTo>
                    <a:pt x="311" y="63"/>
                    <a:pt x="312" y="63"/>
                    <a:pt x="312" y="64"/>
                  </a:cubicBezTo>
                  <a:cubicBezTo>
                    <a:pt x="312" y="64"/>
                    <a:pt x="312" y="64"/>
                    <a:pt x="313" y="65"/>
                  </a:cubicBezTo>
                  <a:cubicBezTo>
                    <a:pt x="313" y="65"/>
                    <a:pt x="313" y="66"/>
                    <a:pt x="313" y="66"/>
                  </a:cubicBezTo>
                  <a:cubicBezTo>
                    <a:pt x="313" y="66"/>
                    <a:pt x="313" y="67"/>
                    <a:pt x="313" y="67"/>
                  </a:cubicBezTo>
                  <a:cubicBezTo>
                    <a:pt x="313" y="67"/>
                    <a:pt x="314" y="67"/>
                    <a:pt x="314" y="67"/>
                  </a:cubicBezTo>
                  <a:cubicBezTo>
                    <a:pt x="314" y="67"/>
                    <a:pt x="314" y="68"/>
                    <a:pt x="314" y="68"/>
                  </a:cubicBezTo>
                  <a:cubicBezTo>
                    <a:pt x="314" y="68"/>
                    <a:pt x="314" y="68"/>
                    <a:pt x="314" y="68"/>
                  </a:cubicBezTo>
                  <a:cubicBezTo>
                    <a:pt x="314" y="69"/>
                    <a:pt x="314" y="69"/>
                    <a:pt x="315" y="69"/>
                  </a:cubicBezTo>
                  <a:cubicBezTo>
                    <a:pt x="315" y="69"/>
                    <a:pt x="315" y="70"/>
                    <a:pt x="316" y="70"/>
                  </a:cubicBezTo>
                  <a:cubicBezTo>
                    <a:pt x="316" y="70"/>
                    <a:pt x="317" y="70"/>
                    <a:pt x="317" y="70"/>
                  </a:cubicBezTo>
                  <a:cubicBezTo>
                    <a:pt x="318" y="70"/>
                    <a:pt x="319" y="70"/>
                    <a:pt x="319" y="70"/>
                  </a:cubicBezTo>
                  <a:cubicBezTo>
                    <a:pt x="320" y="70"/>
                    <a:pt x="320" y="70"/>
                    <a:pt x="321" y="70"/>
                  </a:cubicBezTo>
                  <a:cubicBezTo>
                    <a:pt x="322" y="70"/>
                    <a:pt x="322" y="70"/>
                    <a:pt x="323" y="70"/>
                  </a:cubicBezTo>
                  <a:cubicBezTo>
                    <a:pt x="323" y="70"/>
                    <a:pt x="324" y="70"/>
                    <a:pt x="324" y="70"/>
                  </a:cubicBezTo>
                  <a:cubicBezTo>
                    <a:pt x="325" y="70"/>
                    <a:pt x="325" y="70"/>
                    <a:pt x="326" y="70"/>
                  </a:cubicBezTo>
                  <a:cubicBezTo>
                    <a:pt x="326" y="70"/>
                    <a:pt x="326" y="70"/>
                    <a:pt x="327" y="70"/>
                  </a:cubicBezTo>
                  <a:cubicBezTo>
                    <a:pt x="327" y="70"/>
                    <a:pt x="327" y="70"/>
                    <a:pt x="327" y="69"/>
                  </a:cubicBezTo>
                  <a:cubicBezTo>
                    <a:pt x="327" y="69"/>
                    <a:pt x="328" y="69"/>
                    <a:pt x="328" y="69"/>
                  </a:cubicBezTo>
                  <a:cubicBezTo>
                    <a:pt x="328" y="69"/>
                    <a:pt x="328" y="69"/>
                    <a:pt x="328" y="69"/>
                  </a:cubicBezTo>
                  <a:cubicBezTo>
                    <a:pt x="328" y="69"/>
                    <a:pt x="328" y="69"/>
                    <a:pt x="328" y="69"/>
                  </a:cubicBezTo>
                  <a:cubicBezTo>
                    <a:pt x="329" y="69"/>
                    <a:pt x="329" y="69"/>
                    <a:pt x="329" y="69"/>
                  </a:cubicBezTo>
                  <a:cubicBezTo>
                    <a:pt x="329" y="70"/>
                    <a:pt x="329" y="70"/>
                    <a:pt x="330" y="70"/>
                  </a:cubicBezTo>
                  <a:cubicBezTo>
                    <a:pt x="330" y="70"/>
                    <a:pt x="330" y="70"/>
                    <a:pt x="330" y="70"/>
                  </a:cubicBezTo>
                  <a:cubicBezTo>
                    <a:pt x="330" y="70"/>
                    <a:pt x="330" y="70"/>
                    <a:pt x="330" y="71"/>
                  </a:cubicBezTo>
                  <a:cubicBezTo>
                    <a:pt x="330" y="71"/>
                    <a:pt x="330" y="71"/>
                    <a:pt x="330" y="71"/>
                  </a:cubicBezTo>
                  <a:cubicBezTo>
                    <a:pt x="330" y="71"/>
                    <a:pt x="330" y="71"/>
                    <a:pt x="330" y="71"/>
                  </a:cubicBezTo>
                  <a:cubicBezTo>
                    <a:pt x="330" y="71"/>
                    <a:pt x="329" y="71"/>
                    <a:pt x="329" y="71"/>
                  </a:cubicBezTo>
                  <a:cubicBezTo>
                    <a:pt x="329" y="71"/>
                    <a:pt x="329" y="71"/>
                    <a:pt x="329" y="71"/>
                  </a:cubicBezTo>
                  <a:cubicBezTo>
                    <a:pt x="329" y="71"/>
                    <a:pt x="329" y="71"/>
                    <a:pt x="329" y="71"/>
                  </a:cubicBezTo>
                  <a:cubicBezTo>
                    <a:pt x="329" y="71"/>
                    <a:pt x="329" y="71"/>
                    <a:pt x="328" y="71"/>
                  </a:cubicBezTo>
                  <a:cubicBezTo>
                    <a:pt x="328" y="71"/>
                    <a:pt x="328" y="71"/>
                    <a:pt x="328" y="71"/>
                  </a:cubicBezTo>
                  <a:cubicBezTo>
                    <a:pt x="328" y="71"/>
                    <a:pt x="328" y="71"/>
                    <a:pt x="328" y="71"/>
                  </a:cubicBezTo>
                  <a:cubicBezTo>
                    <a:pt x="327" y="71"/>
                    <a:pt x="327" y="71"/>
                    <a:pt x="327" y="71"/>
                  </a:cubicBezTo>
                  <a:cubicBezTo>
                    <a:pt x="327" y="71"/>
                    <a:pt x="327" y="71"/>
                    <a:pt x="326" y="71"/>
                  </a:cubicBezTo>
                  <a:cubicBezTo>
                    <a:pt x="326" y="71"/>
                    <a:pt x="326" y="71"/>
                    <a:pt x="326" y="71"/>
                  </a:cubicBezTo>
                  <a:cubicBezTo>
                    <a:pt x="326" y="71"/>
                    <a:pt x="326" y="70"/>
                    <a:pt x="325" y="70"/>
                  </a:cubicBezTo>
                  <a:cubicBezTo>
                    <a:pt x="325" y="70"/>
                    <a:pt x="325" y="71"/>
                    <a:pt x="325" y="71"/>
                  </a:cubicBezTo>
                  <a:cubicBezTo>
                    <a:pt x="324" y="71"/>
                    <a:pt x="324" y="71"/>
                    <a:pt x="324" y="71"/>
                  </a:cubicBezTo>
                  <a:cubicBezTo>
                    <a:pt x="324" y="71"/>
                    <a:pt x="323" y="71"/>
                    <a:pt x="323" y="71"/>
                  </a:cubicBezTo>
                  <a:cubicBezTo>
                    <a:pt x="323" y="71"/>
                    <a:pt x="323" y="71"/>
                    <a:pt x="323" y="72"/>
                  </a:cubicBezTo>
                  <a:cubicBezTo>
                    <a:pt x="323" y="72"/>
                    <a:pt x="322" y="72"/>
                    <a:pt x="322" y="72"/>
                  </a:cubicBezTo>
                  <a:cubicBezTo>
                    <a:pt x="322" y="72"/>
                    <a:pt x="322" y="72"/>
                    <a:pt x="322" y="72"/>
                  </a:cubicBezTo>
                  <a:cubicBezTo>
                    <a:pt x="322" y="72"/>
                    <a:pt x="322" y="72"/>
                    <a:pt x="321" y="72"/>
                  </a:cubicBezTo>
                  <a:cubicBezTo>
                    <a:pt x="321" y="72"/>
                    <a:pt x="321" y="72"/>
                    <a:pt x="321" y="72"/>
                  </a:cubicBezTo>
                  <a:cubicBezTo>
                    <a:pt x="321" y="72"/>
                    <a:pt x="321" y="72"/>
                    <a:pt x="321" y="72"/>
                  </a:cubicBezTo>
                  <a:cubicBezTo>
                    <a:pt x="321" y="72"/>
                    <a:pt x="321" y="72"/>
                    <a:pt x="321" y="72"/>
                  </a:cubicBezTo>
                  <a:cubicBezTo>
                    <a:pt x="321" y="72"/>
                    <a:pt x="321" y="72"/>
                    <a:pt x="320" y="72"/>
                  </a:cubicBezTo>
                  <a:cubicBezTo>
                    <a:pt x="320" y="72"/>
                    <a:pt x="320" y="72"/>
                    <a:pt x="320" y="72"/>
                  </a:cubicBezTo>
                  <a:cubicBezTo>
                    <a:pt x="320" y="72"/>
                    <a:pt x="320" y="72"/>
                    <a:pt x="319" y="72"/>
                  </a:cubicBezTo>
                  <a:cubicBezTo>
                    <a:pt x="319" y="72"/>
                    <a:pt x="319" y="72"/>
                    <a:pt x="319" y="72"/>
                  </a:cubicBezTo>
                  <a:cubicBezTo>
                    <a:pt x="318" y="72"/>
                    <a:pt x="318" y="72"/>
                    <a:pt x="318" y="72"/>
                  </a:cubicBezTo>
                  <a:cubicBezTo>
                    <a:pt x="318" y="72"/>
                    <a:pt x="317" y="72"/>
                    <a:pt x="317" y="72"/>
                  </a:cubicBezTo>
                  <a:cubicBezTo>
                    <a:pt x="317" y="72"/>
                    <a:pt x="316" y="72"/>
                    <a:pt x="316" y="72"/>
                  </a:cubicBezTo>
                  <a:cubicBezTo>
                    <a:pt x="316" y="72"/>
                    <a:pt x="315" y="72"/>
                    <a:pt x="315" y="72"/>
                  </a:cubicBezTo>
                  <a:cubicBezTo>
                    <a:pt x="315" y="72"/>
                    <a:pt x="315" y="72"/>
                    <a:pt x="315" y="72"/>
                  </a:cubicBezTo>
                  <a:cubicBezTo>
                    <a:pt x="314" y="72"/>
                    <a:pt x="314" y="73"/>
                    <a:pt x="314" y="73"/>
                  </a:cubicBezTo>
                  <a:cubicBezTo>
                    <a:pt x="314" y="73"/>
                    <a:pt x="314" y="73"/>
                    <a:pt x="314" y="73"/>
                  </a:cubicBezTo>
                  <a:cubicBezTo>
                    <a:pt x="314" y="73"/>
                    <a:pt x="314" y="73"/>
                    <a:pt x="314" y="73"/>
                  </a:cubicBezTo>
                  <a:cubicBezTo>
                    <a:pt x="314" y="74"/>
                    <a:pt x="314" y="74"/>
                    <a:pt x="315" y="74"/>
                  </a:cubicBezTo>
                  <a:cubicBezTo>
                    <a:pt x="315" y="74"/>
                    <a:pt x="315" y="74"/>
                    <a:pt x="315" y="74"/>
                  </a:cubicBezTo>
                  <a:cubicBezTo>
                    <a:pt x="315" y="74"/>
                    <a:pt x="315" y="74"/>
                    <a:pt x="315" y="74"/>
                  </a:cubicBezTo>
                  <a:cubicBezTo>
                    <a:pt x="315" y="75"/>
                    <a:pt x="315" y="75"/>
                    <a:pt x="315" y="75"/>
                  </a:cubicBezTo>
                  <a:cubicBezTo>
                    <a:pt x="316" y="75"/>
                    <a:pt x="316" y="75"/>
                    <a:pt x="316" y="75"/>
                  </a:cubicBezTo>
                  <a:cubicBezTo>
                    <a:pt x="316" y="75"/>
                    <a:pt x="316" y="75"/>
                    <a:pt x="316" y="75"/>
                  </a:cubicBezTo>
                  <a:cubicBezTo>
                    <a:pt x="317" y="76"/>
                    <a:pt x="317" y="76"/>
                    <a:pt x="318" y="76"/>
                  </a:cubicBezTo>
                  <a:cubicBezTo>
                    <a:pt x="318" y="77"/>
                    <a:pt x="318" y="77"/>
                    <a:pt x="319" y="78"/>
                  </a:cubicBezTo>
                  <a:cubicBezTo>
                    <a:pt x="319" y="78"/>
                    <a:pt x="320" y="79"/>
                    <a:pt x="320" y="79"/>
                  </a:cubicBezTo>
                  <a:cubicBezTo>
                    <a:pt x="320" y="80"/>
                    <a:pt x="320" y="81"/>
                    <a:pt x="320" y="81"/>
                  </a:cubicBezTo>
                  <a:cubicBezTo>
                    <a:pt x="320" y="82"/>
                    <a:pt x="320" y="82"/>
                    <a:pt x="321" y="83"/>
                  </a:cubicBezTo>
                  <a:cubicBezTo>
                    <a:pt x="321" y="83"/>
                    <a:pt x="321" y="84"/>
                    <a:pt x="321" y="84"/>
                  </a:cubicBezTo>
                  <a:cubicBezTo>
                    <a:pt x="322" y="84"/>
                    <a:pt x="322" y="84"/>
                    <a:pt x="322" y="84"/>
                  </a:cubicBezTo>
                  <a:cubicBezTo>
                    <a:pt x="323" y="85"/>
                    <a:pt x="323" y="85"/>
                    <a:pt x="324" y="85"/>
                  </a:cubicBezTo>
                  <a:cubicBezTo>
                    <a:pt x="324" y="85"/>
                    <a:pt x="324" y="85"/>
                    <a:pt x="325" y="84"/>
                  </a:cubicBezTo>
                  <a:cubicBezTo>
                    <a:pt x="325" y="84"/>
                    <a:pt x="326" y="84"/>
                    <a:pt x="326" y="84"/>
                  </a:cubicBezTo>
                  <a:cubicBezTo>
                    <a:pt x="326" y="84"/>
                    <a:pt x="327" y="83"/>
                    <a:pt x="327" y="83"/>
                  </a:cubicBezTo>
                  <a:cubicBezTo>
                    <a:pt x="327" y="82"/>
                    <a:pt x="327" y="82"/>
                    <a:pt x="327" y="81"/>
                  </a:cubicBezTo>
                  <a:cubicBezTo>
                    <a:pt x="327" y="81"/>
                    <a:pt x="327" y="81"/>
                    <a:pt x="327" y="81"/>
                  </a:cubicBezTo>
                  <a:cubicBezTo>
                    <a:pt x="327" y="81"/>
                    <a:pt x="327" y="81"/>
                    <a:pt x="327" y="81"/>
                  </a:cubicBezTo>
                  <a:cubicBezTo>
                    <a:pt x="327" y="81"/>
                    <a:pt x="327" y="81"/>
                    <a:pt x="327" y="81"/>
                  </a:cubicBezTo>
                  <a:cubicBezTo>
                    <a:pt x="327" y="81"/>
                    <a:pt x="327" y="81"/>
                    <a:pt x="327" y="81"/>
                  </a:cubicBezTo>
                  <a:cubicBezTo>
                    <a:pt x="327" y="81"/>
                    <a:pt x="327" y="81"/>
                    <a:pt x="327" y="81"/>
                  </a:cubicBezTo>
                  <a:cubicBezTo>
                    <a:pt x="328" y="81"/>
                    <a:pt x="328" y="81"/>
                    <a:pt x="328" y="81"/>
                  </a:cubicBezTo>
                  <a:cubicBezTo>
                    <a:pt x="328" y="81"/>
                    <a:pt x="328" y="81"/>
                    <a:pt x="329" y="81"/>
                  </a:cubicBezTo>
                  <a:cubicBezTo>
                    <a:pt x="329" y="81"/>
                    <a:pt x="329" y="82"/>
                    <a:pt x="329" y="82"/>
                  </a:cubicBezTo>
                  <a:cubicBezTo>
                    <a:pt x="330" y="82"/>
                    <a:pt x="330" y="82"/>
                    <a:pt x="330" y="82"/>
                  </a:cubicBezTo>
                  <a:cubicBezTo>
                    <a:pt x="331" y="83"/>
                    <a:pt x="331" y="83"/>
                    <a:pt x="332" y="83"/>
                  </a:cubicBezTo>
                  <a:cubicBezTo>
                    <a:pt x="332" y="83"/>
                    <a:pt x="333" y="84"/>
                    <a:pt x="333" y="84"/>
                  </a:cubicBezTo>
                  <a:cubicBezTo>
                    <a:pt x="334" y="84"/>
                    <a:pt x="335" y="84"/>
                    <a:pt x="335" y="84"/>
                  </a:cubicBezTo>
                  <a:cubicBezTo>
                    <a:pt x="336" y="85"/>
                    <a:pt x="336" y="85"/>
                    <a:pt x="337" y="85"/>
                  </a:cubicBezTo>
                  <a:cubicBezTo>
                    <a:pt x="337" y="85"/>
                    <a:pt x="338" y="85"/>
                    <a:pt x="338" y="86"/>
                  </a:cubicBezTo>
                  <a:cubicBezTo>
                    <a:pt x="338" y="86"/>
                    <a:pt x="338" y="86"/>
                    <a:pt x="338" y="86"/>
                  </a:cubicBezTo>
                  <a:cubicBezTo>
                    <a:pt x="339" y="86"/>
                    <a:pt x="339" y="86"/>
                    <a:pt x="339" y="87"/>
                  </a:cubicBezTo>
                  <a:cubicBezTo>
                    <a:pt x="339" y="87"/>
                    <a:pt x="339" y="87"/>
                    <a:pt x="339" y="87"/>
                  </a:cubicBezTo>
                  <a:cubicBezTo>
                    <a:pt x="339" y="88"/>
                    <a:pt x="340" y="88"/>
                    <a:pt x="340" y="88"/>
                  </a:cubicBezTo>
                  <a:cubicBezTo>
                    <a:pt x="340" y="88"/>
                    <a:pt x="341" y="88"/>
                    <a:pt x="341" y="88"/>
                  </a:cubicBezTo>
                  <a:cubicBezTo>
                    <a:pt x="342" y="88"/>
                    <a:pt x="342" y="88"/>
                    <a:pt x="343" y="88"/>
                  </a:cubicBezTo>
                  <a:cubicBezTo>
                    <a:pt x="345" y="89"/>
                    <a:pt x="346" y="89"/>
                    <a:pt x="348" y="89"/>
                  </a:cubicBezTo>
                  <a:cubicBezTo>
                    <a:pt x="351" y="90"/>
                    <a:pt x="353" y="90"/>
                    <a:pt x="355" y="91"/>
                  </a:cubicBezTo>
                  <a:cubicBezTo>
                    <a:pt x="358" y="92"/>
                    <a:pt x="360" y="93"/>
                    <a:pt x="362" y="94"/>
                  </a:cubicBezTo>
                  <a:cubicBezTo>
                    <a:pt x="364" y="95"/>
                    <a:pt x="366" y="96"/>
                    <a:pt x="367" y="97"/>
                  </a:cubicBezTo>
                  <a:cubicBezTo>
                    <a:pt x="368" y="97"/>
                    <a:pt x="368" y="98"/>
                    <a:pt x="369" y="98"/>
                  </a:cubicBezTo>
                  <a:cubicBezTo>
                    <a:pt x="369" y="99"/>
                    <a:pt x="369" y="99"/>
                    <a:pt x="369" y="99"/>
                  </a:cubicBezTo>
                  <a:cubicBezTo>
                    <a:pt x="370" y="100"/>
                    <a:pt x="370" y="100"/>
                    <a:pt x="370" y="101"/>
                  </a:cubicBezTo>
                  <a:cubicBezTo>
                    <a:pt x="370" y="101"/>
                    <a:pt x="370" y="101"/>
                    <a:pt x="370" y="102"/>
                  </a:cubicBezTo>
                  <a:cubicBezTo>
                    <a:pt x="370" y="102"/>
                    <a:pt x="370" y="103"/>
                    <a:pt x="370" y="103"/>
                  </a:cubicBezTo>
                  <a:cubicBezTo>
                    <a:pt x="370" y="103"/>
                    <a:pt x="370" y="104"/>
                    <a:pt x="370" y="104"/>
                  </a:cubicBezTo>
                  <a:cubicBezTo>
                    <a:pt x="371" y="104"/>
                    <a:pt x="371" y="105"/>
                    <a:pt x="371" y="105"/>
                  </a:cubicBezTo>
                  <a:cubicBezTo>
                    <a:pt x="371" y="106"/>
                    <a:pt x="372" y="106"/>
                    <a:pt x="372" y="106"/>
                  </a:cubicBezTo>
                  <a:cubicBezTo>
                    <a:pt x="373" y="107"/>
                    <a:pt x="373" y="108"/>
                    <a:pt x="373" y="108"/>
                  </a:cubicBezTo>
                  <a:cubicBezTo>
                    <a:pt x="374" y="109"/>
                    <a:pt x="374" y="109"/>
                    <a:pt x="374" y="110"/>
                  </a:cubicBezTo>
                  <a:cubicBezTo>
                    <a:pt x="375" y="110"/>
                    <a:pt x="375" y="111"/>
                    <a:pt x="375" y="111"/>
                  </a:cubicBezTo>
                  <a:cubicBezTo>
                    <a:pt x="375" y="111"/>
                    <a:pt x="375" y="112"/>
                    <a:pt x="375" y="112"/>
                  </a:cubicBezTo>
                  <a:cubicBezTo>
                    <a:pt x="375" y="112"/>
                    <a:pt x="375" y="112"/>
                    <a:pt x="374" y="113"/>
                  </a:cubicBezTo>
                  <a:cubicBezTo>
                    <a:pt x="374" y="113"/>
                    <a:pt x="374" y="113"/>
                    <a:pt x="374" y="113"/>
                  </a:cubicBezTo>
                  <a:cubicBezTo>
                    <a:pt x="374" y="113"/>
                    <a:pt x="374" y="113"/>
                    <a:pt x="373" y="113"/>
                  </a:cubicBezTo>
                  <a:cubicBezTo>
                    <a:pt x="373" y="113"/>
                    <a:pt x="373" y="113"/>
                    <a:pt x="372" y="113"/>
                  </a:cubicBezTo>
                  <a:cubicBezTo>
                    <a:pt x="372" y="113"/>
                    <a:pt x="371" y="113"/>
                    <a:pt x="370" y="114"/>
                  </a:cubicBezTo>
                  <a:cubicBezTo>
                    <a:pt x="369" y="114"/>
                    <a:pt x="368" y="114"/>
                    <a:pt x="368" y="115"/>
                  </a:cubicBezTo>
                  <a:cubicBezTo>
                    <a:pt x="367" y="115"/>
                    <a:pt x="366" y="116"/>
                    <a:pt x="366" y="116"/>
                  </a:cubicBezTo>
                  <a:cubicBezTo>
                    <a:pt x="365" y="117"/>
                    <a:pt x="365" y="117"/>
                    <a:pt x="364" y="118"/>
                  </a:cubicBezTo>
                  <a:cubicBezTo>
                    <a:pt x="364" y="118"/>
                    <a:pt x="364" y="118"/>
                    <a:pt x="364" y="119"/>
                  </a:cubicBezTo>
                  <a:cubicBezTo>
                    <a:pt x="364" y="119"/>
                    <a:pt x="364" y="119"/>
                    <a:pt x="364" y="119"/>
                  </a:cubicBezTo>
                  <a:cubicBezTo>
                    <a:pt x="364" y="120"/>
                    <a:pt x="364" y="120"/>
                    <a:pt x="364" y="120"/>
                  </a:cubicBezTo>
                  <a:cubicBezTo>
                    <a:pt x="364" y="120"/>
                    <a:pt x="364" y="120"/>
                    <a:pt x="364" y="121"/>
                  </a:cubicBezTo>
                  <a:cubicBezTo>
                    <a:pt x="364" y="121"/>
                    <a:pt x="364" y="121"/>
                    <a:pt x="365" y="121"/>
                  </a:cubicBezTo>
                  <a:cubicBezTo>
                    <a:pt x="365" y="121"/>
                    <a:pt x="365" y="121"/>
                    <a:pt x="365" y="121"/>
                  </a:cubicBezTo>
                  <a:cubicBezTo>
                    <a:pt x="366" y="122"/>
                    <a:pt x="366" y="122"/>
                    <a:pt x="366" y="122"/>
                  </a:cubicBezTo>
                  <a:cubicBezTo>
                    <a:pt x="367" y="122"/>
                    <a:pt x="367" y="122"/>
                    <a:pt x="368" y="122"/>
                  </a:cubicBezTo>
                  <a:cubicBezTo>
                    <a:pt x="369" y="122"/>
                    <a:pt x="369" y="122"/>
                    <a:pt x="370" y="122"/>
                  </a:cubicBezTo>
                  <a:cubicBezTo>
                    <a:pt x="371" y="122"/>
                    <a:pt x="372" y="121"/>
                    <a:pt x="373" y="121"/>
                  </a:cubicBezTo>
                  <a:cubicBezTo>
                    <a:pt x="374" y="121"/>
                    <a:pt x="375" y="121"/>
                    <a:pt x="376" y="121"/>
                  </a:cubicBezTo>
                  <a:cubicBezTo>
                    <a:pt x="377" y="121"/>
                    <a:pt x="378" y="121"/>
                    <a:pt x="378" y="121"/>
                  </a:cubicBezTo>
                  <a:cubicBezTo>
                    <a:pt x="379" y="121"/>
                    <a:pt x="380" y="120"/>
                    <a:pt x="380" y="120"/>
                  </a:cubicBezTo>
                  <a:cubicBezTo>
                    <a:pt x="381" y="120"/>
                    <a:pt x="381" y="120"/>
                    <a:pt x="382" y="120"/>
                  </a:cubicBezTo>
                  <a:cubicBezTo>
                    <a:pt x="382" y="120"/>
                    <a:pt x="383" y="120"/>
                    <a:pt x="383" y="120"/>
                  </a:cubicBezTo>
                  <a:cubicBezTo>
                    <a:pt x="384" y="120"/>
                    <a:pt x="384" y="120"/>
                    <a:pt x="384" y="120"/>
                  </a:cubicBezTo>
                  <a:cubicBezTo>
                    <a:pt x="384" y="120"/>
                    <a:pt x="385" y="120"/>
                    <a:pt x="385" y="120"/>
                  </a:cubicBezTo>
                  <a:cubicBezTo>
                    <a:pt x="385" y="120"/>
                    <a:pt x="386" y="120"/>
                    <a:pt x="386" y="121"/>
                  </a:cubicBezTo>
                  <a:cubicBezTo>
                    <a:pt x="386" y="121"/>
                    <a:pt x="387" y="121"/>
                    <a:pt x="387" y="122"/>
                  </a:cubicBezTo>
                  <a:cubicBezTo>
                    <a:pt x="387" y="122"/>
                    <a:pt x="388" y="122"/>
                    <a:pt x="388" y="123"/>
                  </a:cubicBezTo>
                  <a:cubicBezTo>
                    <a:pt x="389" y="123"/>
                    <a:pt x="389" y="123"/>
                    <a:pt x="389" y="124"/>
                  </a:cubicBezTo>
                  <a:cubicBezTo>
                    <a:pt x="390" y="124"/>
                    <a:pt x="390" y="124"/>
                    <a:pt x="390" y="125"/>
                  </a:cubicBezTo>
                  <a:cubicBezTo>
                    <a:pt x="391" y="125"/>
                    <a:pt x="391" y="125"/>
                    <a:pt x="392" y="126"/>
                  </a:cubicBezTo>
                  <a:cubicBezTo>
                    <a:pt x="392" y="126"/>
                    <a:pt x="392" y="126"/>
                    <a:pt x="393" y="127"/>
                  </a:cubicBezTo>
                  <a:cubicBezTo>
                    <a:pt x="393" y="127"/>
                    <a:pt x="393" y="127"/>
                    <a:pt x="393" y="127"/>
                  </a:cubicBezTo>
                  <a:cubicBezTo>
                    <a:pt x="393" y="127"/>
                    <a:pt x="393" y="127"/>
                    <a:pt x="393" y="127"/>
                  </a:cubicBezTo>
                  <a:cubicBezTo>
                    <a:pt x="393" y="127"/>
                    <a:pt x="393" y="127"/>
                    <a:pt x="393" y="127"/>
                  </a:cubicBezTo>
                  <a:cubicBezTo>
                    <a:pt x="393" y="127"/>
                    <a:pt x="393" y="127"/>
                    <a:pt x="393" y="127"/>
                  </a:cubicBezTo>
                  <a:cubicBezTo>
                    <a:pt x="394" y="127"/>
                    <a:pt x="394" y="127"/>
                    <a:pt x="394" y="127"/>
                  </a:cubicBezTo>
                  <a:cubicBezTo>
                    <a:pt x="394" y="127"/>
                    <a:pt x="394" y="127"/>
                    <a:pt x="394" y="127"/>
                  </a:cubicBezTo>
                  <a:cubicBezTo>
                    <a:pt x="394" y="127"/>
                    <a:pt x="394" y="127"/>
                    <a:pt x="394" y="127"/>
                  </a:cubicBezTo>
                  <a:cubicBezTo>
                    <a:pt x="394" y="126"/>
                    <a:pt x="394" y="126"/>
                    <a:pt x="394" y="126"/>
                  </a:cubicBezTo>
                  <a:cubicBezTo>
                    <a:pt x="392" y="74"/>
                    <a:pt x="392" y="74"/>
                    <a:pt x="392" y="74"/>
                  </a:cubicBezTo>
                  <a:cubicBezTo>
                    <a:pt x="392" y="72"/>
                    <a:pt x="392" y="72"/>
                    <a:pt x="392" y="72"/>
                  </a:cubicBezTo>
                  <a:cubicBezTo>
                    <a:pt x="392" y="72"/>
                    <a:pt x="392" y="72"/>
                    <a:pt x="392" y="72"/>
                  </a:cubicBezTo>
                  <a:cubicBezTo>
                    <a:pt x="392" y="72"/>
                    <a:pt x="392" y="72"/>
                    <a:pt x="392" y="72"/>
                  </a:cubicBezTo>
                  <a:cubicBezTo>
                    <a:pt x="391" y="72"/>
                    <a:pt x="389" y="72"/>
                    <a:pt x="388" y="71"/>
                  </a:cubicBezTo>
                  <a:cubicBezTo>
                    <a:pt x="387" y="71"/>
                    <a:pt x="386" y="70"/>
                    <a:pt x="385" y="70"/>
                  </a:cubicBezTo>
                  <a:cubicBezTo>
                    <a:pt x="384" y="70"/>
                    <a:pt x="383" y="69"/>
                    <a:pt x="381" y="69"/>
                  </a:cubicBezTo>
                  <a:cubicBezTo>
                    <a:pt x="380" y="68"/>
                    <a:pt x="379" y="68"/>
                    <a:pt x="378" y="67"/>
                  </a:cubicBezTo>
                  <a:cubicBezTo>
                    <a:pt x="376" y="67"/>
                    <a:pt x="374" y="66"/>
                    <a:pt x="373" y="65"/>
                  </a:cubicBezTo>
                  <a:cubicBezTo>
                    <a:pt x="371" y="65"/>
                    <a:pt x="369" y="64"/>
                    <a:pt x="368" y="64"/>
                  </a:cubicBezTo>
                  <a:cubicBezTo>
                    <a:pt x="367" y="63"/>
                    <a:pt x="366" y="63"/>
                    <a:pt x="365" y="62"/>
                  </a:cubicBezTo>
                  <a:cubicBezTo>
                    <a:pt x="363" y="62"/>
                    <a:pt x="363" y="62"/>
                    <a:pt x="362" y="62"/>
                  </a:cubicBezTo>
                  <a:cubicBezTo>
                    <a:pt x="362" y="62"/>
                    <a:pt x="362" y="62"/>
                    <a:pt x="362" y="62"/>
                  </a:cubicBezTo>
                  <a:cubicBezTo>
                    <a:pt x="361" y="62"/>
                    <a:pt x="361" y="62"/>
                    <a:pt x="361" y="62"/>
                  </a:cubicBezTo>
                  <a:cubicBezTo>
                    <a:pt x="360" y="63"/>
                    <a:pt x="360" y="63"/>
                    <a:pt x="359" y="63"/>
                  </a:cubicBezTo>
                  <a:cubicBezTo>
                    <a:pt x="359" y="64"/>
                    <a:pt x="359" y="64"/>
                    <a:pt x="358" y="65"/>
                  </a:cubicBezTo>
                  <a:cubicBezTo>
                    <a:pt x="358" y="65"/>
                    <a:pt x="358" y="65"/>
                    <a:pt x="358" y="66"/>
                  </a:cubicBezTo>
                  <a:cubicBezTo>
                    <a:pt x="357" y="66"/>
                    <a:pt x="357" y="67"/>
                    <a:pt x="357" y="67"/>
                  </a:cubicBezTo>
                  <a:cubicBezTo>
                    <a:pt x="357" y="67"/>
                    <a:pt x="357" y="68"/>
                    <a:pt x="356" y="68"/>
                  </a:cubicBezTo>
                  <a:cubicBezTo>
                    <a:pt x="356" y="68"/>
                    <a:pt x="356" y="68"/>
                    <a:pt x="356" y="69"/>
                  </a:cubicBezTo>
                  <a:cubicBezTo>
                    <a:pt x="355" y="69"/>
                    <a:pt x="355" y="69"/>
                    <a:pt x="355" y="69"/>
                  </a:cubicBezTo>
                  <a:cubicBezTo>
                    <a:pt x="354" y="69"/>
                    <a:pt x="354" y="69"/>
                    <a:pt x="353" y="69"/>
                  </a:cubicBezTo>
                  <a:cubicBezTo>
                    <a:pt x="353" y="69"/>
                    <a:pt x="352" y="70"/>
                    <a:pt x="352" y="70"/>
                  </a:cubicBezTo>
                  <a:cubicBezTo>
                    <a:pt x="351" y="70"/>
                    <a:pt x="351" y="71"/>
                    <a:pt x="350" y="71"/>
                  </a:cubicBezTo>
                  <a:cubicBezTo>
                    <a:pt x="350" y="72"/>
                    <a:pt x="349" y="72"/>
                    <a:pt x="349" y="72"/>
                  </a:cubicBezTo>
                  <a:cubicBezTo>
                    <a:pt x="348" y="73"/>
                    <a:pt x="348" y="73"/>
                    <a:pt x="347" y="74"/>
                  </a:cubicBezTo>
                  <a:cubicBezTo>
                    <a:pt x="346" y="74"/>
                    <a:pt x="346" y="75"/>
                    <a:pt x="345" y="75"/>
                  </a:cubicBezTo>
                  <a:cubicBezTo>
                    <a:pt x="345" y="76"/>
                    <a:pt x="344" y="76"/>
                    <a:pt x="343" y="77"/>
                  </a:cubicBezTo>
                  <a:cubicBezTo>
                    <a:pt x="343" y="77"/>
                    <a:pt x="342" y="77"/>
                    <a:pt x="341" y="78"/>
                  </a:cubicBezTo>
                  <a:cubicBezTo>
                    <a:pt x="340" y="78"/>
                    <a:pt x="340" y="78"/>
                    <a:pt x="340" y="78"/>
                  </a:cubicBezTo>
                  <a:cubicBezTo>
                    <a:pt x="340" y="78"/>
                    <a:pt x="339" y="77"/>
                    <a:pt x="338" y="77"/>
                  </a:cubicBezTo>
                  <a:cubicBezTo>
                    <a:pt x="338" y="76"/>
                    <a:pt x="337" y="75"/>
                    <a:pt x="337" y="74"/>
                  </a:cubicBezTo>
                  <a:cubicBezTo>
                    <a:pt x="336" y="72"/>
                    <a:pt x="336" y="71"/>
                    <a:pt x="336" y="70"/>
                  </a:cubicBezTo>
                  <a:cubicBezTo>
                    <a:pt x="335" y="68"/>
                    <a:pt x="335" y="67"/>
                    <a:pt x="335" y="65"/>
                  </a:cubicBezTo>
                  <a:cubicBezTo>
                    <a:pt x="334" y="64"/>
                    <a:pt x="334" y="63"/>
                    <a:pt x="334" y="63"/>
                  </a:cubicBezTo>
                  <a:cubicBezTo>
                    <a:pt x="334" y="62"/>
                    <a:pt x="334" y="61"/>
                    <a:pt x="333" y="60"/>
                  </a:cubicBezTo>
                  <a:cubicBezTo>
                    <a:pt x="333" y="59"/>
                    <a:pt x="333" y="59"/>
                    <a:pt x="333" y="58"/>
                  </a:cubicBezTo>
                  <a:cubicBezTo>
                    <a:pt x="332" y="58"/>
                    <a:pt x="332" y="57"/>
                    <a:pt x="332" y="57"/>
                  </a:cubicBezTo>
                  <a:cubicBezTo>
                    <a:pt x="331" y="56"/>
                    <a:pt x="330" y="55"/>
                    <a:pt x="329" y="55"/>
                  </a:cubicBezTo>
                  <a:cubicBezTo>
                    <a:pt x="328" y="54"/>
                    <a:pt x="327" y="54"/>
                    <a:pt x="326" y="53"/>
                  </a:cubicBezTo>
                  <a:cubicBezTo>
                    <a:pt x="324" y="53"/>
                    <a:pt x="323" y="53"/>
                    <a:pt x="321" y="52"/>
                  </a:cubicBezTo>
                  <a:cubicBezTo>
                    <a:pt x="320" y="52"/>
                    <a:pt x="319" y="52"/>
                    <a:pt x="317" y="52"/>
                  </a:cubicBezTo>
                  <a:moveTo>
                    <a:pt x="20" y="44"/>
                  </a:moveTo>
                  <a:cubicBezTo>
                    <a:pt x="20" y="44"/>
                    <a:pt x="20" y="44"/>
                    <a:pt x="20" y="44"/>
                  </a:cubicBezTo>
                  <a:cubicBezTo>
                    <a:pt x="20" y="44"/>
                    <a:pt x="20" y="44"/>
                    <a:pt x="20" y="44"/>
                  </a:cubicBezTo>
                  <a:cubicBezTo>
                    <a:pt x="19" y="44"/>
                    <a:pt x="19" y="43"/>
                    <a:pt x="19" y="43"/>
                  </a:cubicBezTo>
                  <a:cubicBezTo>
                    <a:pt x="19" y="43"/>
                    <a:pt x="19" y="43"/>
                    <a:pt x="19" y="43"/>
                  </a:cubicBezTo>
                  <a:cubicBezTo>
                    <a:pt x="19" y="43"/>
                    <a:pt x="18" y="42"/>
                    <a:pt x="18" y="42"/>
                  </a:cubicBezTo>
                  <a:cubicBezTo>
                    <a:pt x="18" y="41"/>
                    <a:pt x="17" y="41"/>
                    <a:pt x="17" y="40"/>
                  </a:cubicBezTo>
                  <a:cubicBezTo>
                    <a:pt x="17" y="39"/>
                    <a:pt x="17" y="39"/>
                    <a:pt x="17" y="38"/>
                  </a:cubicBezTo>
                  <a:cubicBezTo>
                    <a:pt x="17" y="38"/>
                    <a:pt x="17" y="37"/>
                    <a:pt x="17" y="37"/>
                  </a:cubicBezTo>
                  <a:cubicBezTo>
                    <a:pt x="17" y="37"/>
                    <a:pt x="17" y="37"/>
                    <a:pt x="17" y="37"/>
                  </a:cubicBezTo>
                  <a:cubicBezTo>
                    <a:pt x="17" y="37"/>
                    <a:pt x="18" y="37"/>
                    <a:pt x="18" y="37"/>
                  </a:cubicBezTo>
                  <a:cubicBezTo>
                    <a:pt x="19" y="37"/>
                    <a:pt x="19" y="38"/>
                    <a:pt x="19" y="38"/>
                  </a:cubicBezTo>
                  <a:cubicBezTo>
                    <a:pt x="20" y="39"/>
                    <a:pt x="20" y="39"/>
                    <a:pt x="21" y="39"/>
                  </a:cubicBezTo>
                  <a:cubicBezTo>
                    <a:pt x="21" y="40"/>
                    <a:pt x="21" y="40"/>
                    <a:pt x="22" y="41"/>
                  </a:cubicBezTo>
                  <a:cubicBezTo>
                    <a:pt x="22" y="41"/>
                    <a:pt x="22" y="41"/>
                    <a:pt x="22" y="42"/>
                  </a:cubicBezTo>
                  <a:cubicBezTo>
                    <a:pt x="22" y="42"/>
                    <a:pt x="22" y="42"/>
                    <a:pt x="22" y="42"/>
                  </a:cubicBezTo>
                  <a:cubicBezTo>
                    <a:pt x="22" y="43"/>
                    <a:pt x="22" y="43"/>
                    <a:pt x="22" y="43"/>
                  </a:cubicBezTo>
                  <a:cubicBezTo>
                    <a:pt x="22" y="43"/>
                    <a:pt x="22" y="43"/>
                    <a:pt x="21" y="43"/>
                  </a:cubicBezTo>
                  <a:cubicBezTo>
                    <a:pt x="21" y="44"/>
                    <a:pt x="21" y="44"/>
                    <a:pt x="21" y="44"/>
                  </a:cubicBezTo>
                  <a:cubicBezTo>
                    <a:pt x="21" y="44"/>
                    <a:pt x="21" y="44"/>
                    <a:pt x="21" y="44"/>
                  </a:cubicBezTo>
                  <a:cubicBezTo>
                    <a:pt x="21" y="44"/>
                    <a:pt x="21" y="44"/>
                    <a:pt x="21" y="44"/>
                  </a:cubicBezTo>
                  <a:cubicBezTo>
                    <a:pt x="21" y="44"/>
                    <a:pt x="20" y="44"/>
                    <a:pt x="20" y="44"/>
                  </a:cubicBezTo>
                  <a:moveTo>
                    <a:pt x="17" y="36"/>
                  </a:moveTo>
                  <a:cubicBezTo>
                    <a:pt x="17" y="36"/>
                    <a:pt x="17" y="36"/>
                    <a:pt x="17" y="36"/>
                  </a:cubicBezTo>
                  <a:cubicBezTo>
                    <a:pt x="17" y="36"/>
                    <a:pt x="16" y="36"/>
                    <a:pt x="16" y="36"/>
                  </a:cubicBezTo>
                  <a:cubicBezTo>
                    <a:pt x="16" y="36"/>
                    <a:pt x="16" y="36"/>
                    <a:pt x="16" y="36"/>
                  </a:cubicBezTo>
                  <a:cubicBezTo>
                    <a:pt x="16" y="37"/>
                    <a:pt x="16" y="37"/>
                    <a:pt x="16" y="37"/>
                  </a:cubicBezTo>
                  <a:cubicBezTo>
                    <a:pt x="16" y="37"/>
                    <a:pt x="16" y="38"/>
                    <a:pt x="16" y="38"/>
                  </a:cubicBezTo>
                  <a:cubicBezTo>
                    <a:pt x="16" y="39"/>
                    <a:pt x="16" y="40"/>
                    <a:pt x="16" y="40"/>
                  </a:cubicBezTo>
                  <a:cubicBezTo>
                    <a:pt x="17" y="41"/>
                    <a:pt x="17" y="42"/>
                    <a:pt x="17" y="42"/>
                  </a:cubicBezTo>
                  <a:cubicBezTo>
                    <a:pt x="17" y="43"/>
                    <a:pt x="18" y="43"/>
                    <a:pt x="18" y="44"/>
                  </a:cubicBezTo>
                  <a:cubicBezTo>
                    <a:pt x="18" y="44"/>
                    <a:pt x="18" y="44"/>
                    <a:pt x="19" y="44"/>
                  </a:cubicBezTo>
                  <a:cubicBezTo>
                    <a:pt x="19" y="44"/>
                    <a:pt x="19" y="45"/>
                    <a:pt x="19" y="45"/>
                  </a:cubicBezTo>
                  <a:cubicBezTo>
                    <a:pt x="19" y="45"/>
                    <a:pt x="20" y="45"/>
                    <a:pt x="20" y="45"/>
                  </a:cubicBezTo>
                  <a:cubicBezTo>
                    <a:pt x="20" y="45"/>
                    <a:pt x="20" y="45"/>
                    <a:pt x="20" y="45"/>
                  </a:cubicBezTo>
                  <a:cubicBezTo>
                    <a:pt x="21" y="45"/>
                    <a:pt x="21" y="45"/>
                    <a:pt x="21" y="45"/>
                  </a:cubicBezTo>
                  <a:cubicBezTo>
                    <a:pt x="21" y="45"/>
                    <a:pt x="21" y="45"/>
                    <a:pt x="21" y="45"/>
                  </a:cubicBezTo>
                  <a:cubicBezTo>
                    <a:pt x="21" y="45"/>
                    <a:pt x="22" y="45"/>
                    <a:pt x="22" y="44"/>
                  </a:cubicBezTo>
                  <a:cubicBezTo>
                    <a:pt x="22" y="44"/>
                    <a:pt x="22" y="44"/>
                    <a:pt x="22" y="44"/>
                  </a:cubicBezTo>
                  <a:cubicBezTo>
                    <a:pt x="22" y="44"/>
                    <a:pt x="23" y="44"/>
                    <a:pt x="23" y="43"/>
                  </a:cubicBezTo>
                  <a:cubicBezTo>
                    <a:pt x="23" y="43"/>
                    <a:pt x="23" y="43"/>
                    <a:pt x="23" y="43"/>
                  </a:cubicBezTo>
                  <a:cubicBezTo>
                    <a:pt x="23" y="42"/>
                    <a:pt x="23" y="42"/>
                    <a:pt x="23" y="42"/>
                  </a:cubicBezTo>
                  <a:cubicBezTo>
                    <a:pt x="23" y="41"/>
                    <a:pt x="23" y="41"/>
                    <a:pt x="23" y="41"/>
                  </a:cubicBezTo>
                  <a:cubicBezTo>
                    <a:pt x="22" y="40"/>
                    <a:pt x="22" y="39"/>
                    <a:pt x="22" y="39"/>
                  </a:cubicBezTo>
                  <a:cubicBezTo>
                    <a:pt x="21" y="38"/>
                    <a:pt x="21" y="38"/>
                    <a:pt x="20" y="37"/>
                  </a:cubicBezTo>
                  <a:cubicBezTo>
                    <a:pt x="19" y="37"/>
                    <a:pt x="19" y="37"/>
                    <a:pt x="18" y="36"/>
                  </a:cubicBezTo>
                  <a:cubicBezTo>
                    <a:pt x="18" y="36"/>
                    <a:pt x="17" y="36"/>
                    <a:pt x="17" y="36"/>
                  </a:cubicBezTo>
                  <a:moveTo>
                    <a:pt x="240" y="42"/>
                  </a:moveTo>
                  <a:cubicBezTo>
                    <a:pt x="240" y="42"/>
                    <a:pt x="241" y="42"/>
                    <a:pt x="241" y="42"/>
                  </a:cubicBezTo>
                  <a:cubicBezTo>
                    <a:pt x="242" y="42"/>
                    <a:pt x="242" y="42"/>
                    <a:pt x="243" y="42"/>
                  </a:cubicBezTo>
                  <a:cubicBezTo>
                    <a:pt x="243" y="42"/>
                    <a:pt x="244" y="42"/>
                    <a:pt x="244" y="41"/>
                  </a:cubicBezTo>
                  <a:cubicBezTo>
                    <a:pt x="245" y="41"/>
                    <a:pt x="245" y="41"/>
                    <a:pt x="245" y="41"/>
                  </a:cubicBezTo>
                  <a:cubicBezTo>
                    <a:pt x="245" y="41"/>
                    <a:pt x="245" y="41"/>
                    <a:pt x="246" y="41"/>
                  </a:cubicBezTo>
                  <a:cubicBezTo>
                    <a:pt x="246" y="41"/>
                    <a:pt x="246" y="40"/>
                    <a:pt x="246" y="40"/>
                  </a:cubicBezTo>
                  <a:cubicBezTo>
                    <a:pt x="246" y="40"/>
                    <a:pt x="246" y="40"/>
                    <a:pt x="246" y="40"/>
                  </a:cubicBezTo>
                  <a:cubicBezTo>
                    <a:pt x="247" y="40"/>
                    <a:pt x="247" y="40"/>
                    <a:pt x="247" y="40"/>
                  </a:cubicBezTo>
                  <a:cubicBezTo>
                    <a:pt x="247" y="39"/>
                    <a:pt x="248" y="39"/>
                    <a:pt x="249" y="39"/>
                  </a:cubicBezTo>
                  <a:cubicBezTo>
                    <a:pt x="249" y="38"/>
                    <a:pt x="250" y="38"/>
                    <a:pt x="251" y="37"/>
                  </a:cubicBezTo>
                  <a:cubicBezTo>
                    <a:pt x="251" y="37"/>
                    <a:pt x="252" y="37"/>
                    <a:pt x="252" y="36"/>
                  </a:cubicBezTo>
                  <a:cubicBezTo>
                    <a:pt x="253" y="36"/>
                    <a:pt x="253" y="36"/>
                    <a:pt x="254" y="36"/>
                  </a:cubicBezTo>
                  <a:cubicBezTo>
                    <a:pt x="254" y="36"/>
                    <a:pt x="254" y="36"/>
                    <a:pt x="254" y="36"/>
                  </a:cubicBezTo>
                  <a:cubicBezTo>
                    <a:pt x="254" y="36"/>
                    <a:pt x="254" y="36"/>
                    <a:pt x="254" y="36"/>
                  </a:cubicBezTo>
                  <a:cubicBezTo>
                    <a:pt x="254" y="36"/>
                    <a:pt x="254" y="36"/>
                    <a:pt x="254" y="36"/>
                  </a:cubicBezTo>
                  <a:cubicBezTo>
                    <a:pt x="253" y="37"/>
                    <a:pt x="253" y="37"/>
                    <a:pt x="253" y="37"/>
                  </a:cubicBezTo>
                  <a:cubicBezTo>
                    <a:pt x="253" y="38"/>
                    <a:pt x="252" y="39"/>
                    <a:pt x="252" y="40"/>
                  </a:cubicBezTo>
                  <a:cubicBezTo>
                    <a:pt x="251" y="41"/>
                    <a:pt x="250" y="42"/>
                    <a:pt x="249" y="43"/>
                  </a:cubicBezTo>
                  <a:cubicBezTo>
                    <a:pt x="248" y="44"/>
                    <a:pt x="247" y="44"/>
                    <a:pt x="246" y="45"/>
                  </a:cubicBezTo>
                  <a:cubicBezTo>
                    <a:pt x="245" y="46"/>
                    <a:pt x="243" y="46"/>
                    <a:pt x="242" y="46"/>
                  </a:cubicBezTo>
                  <a:cubicBezTo>
                    <a:pt x="242" y="46"/>
                    <a:pt x="242" y="46"/>
                    <a:pt x="241" y="46"/>
                  </a:cubicBezTo>
                  <a:cubicBezTo>
                    <a:pt x="241" y="46"/>
                    <a:pt x="241" y="46"/>
                    <a:pt x="241" y="46"/>
                  </a:cubicBezTo>
                  <a:cubicBezTo>
                    <a:pt x="241" y="46"/>
                    <a:pt x="240" y="46"/>
                    <a:pt x="240" y="46"/>
                  </a:cubicBezTo>
                  <a:cubicBezTo>
                    <a:pt x="240" y="46"/>
                    <a:pt x="240" y="45"/>
                    <a:pt x="240" y="45"/>
                  </a:cubicBezTo>
                  <a:cubicBezTo>
                    <a:pt x="239" y="45"/>
                    <a:pt x="238" y="45"/>
                    <a:pt x="238" y="45"/>
                  </a:cubicBezTo>
                  <a:cubicBezTo>
                    <a:pt x="237" y="45"/>
                    <a:pt x="236" y="44"/>
                    <a:pt x="236" y="44"/>
                  </a:cubicBezTo>
                  <a:cubicBezTo>
                    <a:pt x="235" y="44"/>
                    <a:pt x="234" y="44"/>
                    <a:pt x="233" y="44"/>
                  </a:cubicBezTo>
                  <a:cubicBezTo>
                    <a:pt x="232" y="44"/>
                    <a:pt x="231" y="44"/>
                    <a:pt x="230" y="44"/>
                  </a:cubicBezTo>
                  <a:cubicBezTo>
                    <a:pt x="228" y="44"/>
                    <a:pt x="226" y="44"/>
                    <a:pt x="224" y="44"/>
                  </a:cubicBezTo>
                  <a:cubicBezTo>
                    <a:pt x="221" y="45"/>
                    <a:pt x="219" y="45"/>
                    <a:pt x="218" y="46"/>
                  </a:cubicBezTo>
                  <a:cubicBezTo>
                    <a:pt x="216" y="47"/>
                    <a:pt x="214" y="47"/>
                    <a:pt x="213" y="48"/>
                  </a:cubicBezTo>
                  <a:cubicBezTo>
                    <a:pt x="212" y="49"/>
                    <a:pt x="211" y="51"/>
                    <a:pt x="211" y="52"/>
                  </a:cubicBezTo>
                  <a:cubicBezTo>
                    <a:pt x="211" y="53"/>
                    <a:pt x="211" y="53"/>
                    <a:pt x="211" y="54"/>
                  </a:cubicBezTo>
                  <a:cubicBezTo>
                    <a:pt x="211" y="54"/>
                    <a:pt x="211" y="55"/>
                    <a:pt x="211" y="56"/>
                  </a:cubicBezTo>
                  <a:cubicBezTo>
                    <a:pt x="211" y="56"/>
                    <a:pt x="212" y="57"/>
                    <a:pt x="212" y="57"/>
                  </a:cubicBezTo>
                  <a:cubicBezTo>
                    <a:pt x="212" y="58"/>
                    <a:pt x="213" y="59"/>
                    <a:pt x="213" y="59"/>
                  </a:cubicBezTo>
                  <a:cubicBezTo>
                    <a:pt x="214" y="60"/>
                    <a:pt x="214" y="60"/>
                    <a:pt x="215" y="61"/>
                  </a:cubicBezTo>
                  <a:cubicBezTo>
                    <a:pt x="215" y="61"/>
                    <a:pt x="216" y="61"/>
                    <a:pt x="216" y="62"/>
                  </a:cubicBezTo>
                  <a:cubicBezTo>
                    <a:pt x="217" y="62"/>
                    <a:pt x="218" y="62"/>
                    <a:pt x="218" y="62"/>
                  </a:cubicBezTo>
                  <a:cubicBezTo>
                    <a:pt x="219" y="62"/>
                    <a:pt x="219" y="63"/>
                    <a:pt x="220" y="63"/>
                  </a:cubicBezTo>
                  <a:cubicBezTo>
                    <a:pt x="220" y="63"/>
                    <a:pt x="220" y="62"/>
                    <a:pt x="221" y="62"/>
                  </a:cubicBezTo>
                  <a:cubicBezTo>
                    <a:pt x="221" y="62"/>
                    <a:pt x="221" y="62"/>
                    <a:pt x="222" y="62"/>
                  </a:cubicBezTo>
                  <a:cubicBezTo>
                    <a:pt x="222" y="62"/>
                    <a:pt x="222" y="62"/>
                    <a:pt x="222" y="61"/>
                  </a:cubicBezTo>
                  <a:cubicBezTo>
                    <a:pt x="222" y="61"/>
                    <a:pt x="223" y="61"/>
                    <a:pt x="223" y="60"/>
                  </a:cubicBezTo>
                  <a:cubicBezTo>
                    <a:pt x="223" y="60"/>
                    <a:pt x="224" y="59"/>
                    <a:pt x="224" y="58"/>
                  </a:cubicBezTo>
                  <a:cubicBezTo>
                    <a:pt x="225" y="58"/>
                    <a:pt x="227" y="57"/>
                    <a:pt x="228" y="57"/>
                  </a:cubicBezTo>
                  <a:cubicBezTo>
                    <a:pt x="229" y="56"/>
                    <a:pt x="231" y="56"/>
                    <a:pt x="232" y="55"/>
                  </a:cubicBezTo>
                  <a:cubicBezTo>
                    <a:pt x="234" y="55"/>
                    <a:pt x="235" y="55"/>
                    <a:pt x="236" y="55"/>
                  </a:cubicBezTo>
                  <a:cubicBezTo>
                    <a:pt x="237" y="55"/>
                    <a:pt x="237" y="55"/>
                    <a:pt x="237" y="55"/>
                  </a:cubicBezTo>
                  <a:cubicBezTo>
                    <a:pt x="238" y="55"/>
                    <a:pt x="238" y="55"/>
                    <a:pt x="238" y="55"/>
                  </a:cubicBezTo>
                  <a:cubicBezTo>
                    <a:pt x="238" y="55"/>
                    <a:pt x="239" y="55"/>
                    <a:pt x="239" y="55"/>
                  </a:cubicBezTo>
                  <a:cubicBezTo>
                    <a:pt x="239" y="55"/>
                    <a:pt x="239" y="55"/>
                    <a:pt x="239" y="56"/>
                  </a:cubicBezTo>
                  <a:cubicBezTo>
                    <a:pt x="239" y="56"/>
                    <a:pt x="239" y="56"/>
                    <a:pt x="239" y="56"/>
                  </a:cubicBezTo>
                  <a:cubicBezTo>
                    <a:pt x="239" y="57"/>
                    <a:pt x="238" y="58"/>
                    <a:pt x="237" y="58"/>
                  </a:cubicBezTo>
                  <a:cubicBezTo>
                    <a:pt x="236" y="59"/>
                    <a:pt x="235" y="60"/>
                    <a:pt x="233" y="61"/>
                  </a:cubicBezTo>
                  <a:cubicBezTo>
                    <a:pt x="232" y="62"/>
                    <a:pt x="231" y="62"/>
                    <a:pt x="230" y="63"/>
                  </a:cubicBezTo>
                  <a:cubicBezTo>
                    <a:pt x="229" y="64"/>
                    <a:pt x="227" y="64"/>
                    <a:pt x="227" y="64"/>
                  </a:cubicBezTo>
                  <a:cubicBezTo>
                    <a:pt x="226" y="64"/>
                    <a:pt x="226" y="64"/>
                    <a:pt x="226" y="64"/>
                  </a:cubicBezTo>
                  <a:cubicBezTo>
                    <a:pt x="226" y="65"/>
                    <a:pt x="225" y="65"/>
                    <a:pt x="225" y="65"/>
                  </a:cubicBezTo>
                  <a:cubicBezTo>
                    <a:pt x="225" y="65"/>
                    <a:pt x="225" y="65"/>
                    <a:pt x="225" y="65"/>
                  </a:cubicBezTo>
                  <a:cubicBezTo>
                    <a:pt x="225" y="65"/>
                    <a:pt x="225" y="66"/>
                    <a:pt x="225" y="66"/>
                  </a:cubicBezTo>
                  <a:cubicBezTo>
                    <a:pt x="225" y="66"/>
                    <a:pt x="225" y="67"/>
                    <a:pt x="225" y="67"/>
                  </a:cubicBezTo>
                  <a:cubicBezTo>
                    <a:pt x="225" y="68"/>
                    <a:pt x="226" y="68"/>
                    <a:pt x="226" y="69"/>
                  </a:cubicBezTo>
                  <a:cubicBezTo>
                    <a:pt x="227" y="70"/>
                    <a:pt x="227" y="70"/>
                    <a:pt x="228" y="71"/>
                  </a:cubicBezTo>
                  <a:cubicBezTo>
                    <a:pt x="228" y="71"/>
                    <a:pt x="229" y="72"/>
                    <a:pt x="230" y="72"/>
                  </a:cubicBezTo>
                  <a:cubicBezTo>
                    <a:pt x="230" y="72"/>
                    <a:pt x="230" y="73"/>
                    <a:pt x="230" y="73"/>
                  </a:cubicBezTo>
                  <a:cubicBezTo>
                    <a:pt x="231" y="73"/>
                    <a:pt x="231" y="74"/>
                    <a:pt x="231" y="74"/>
                  </a:cubicBezTo>
                  <a:cubicBezTo>
                    <a:pt x="231" y="74"/>
                    <a:pt x="231" y="75"/>
                    <a:pt x="231" y="75"/>
                  </a:cubicBezTo>
                  <a:cubicBezTo>
                    <a:pt x="231" y="76"/>
                    <a:pt x="231" y="76"/>
                    <a:pt x="231" y="77"/>
                  </a:cubicBezTo>
                  <a:cubicBezTo>
                    <a:pt x="231" y="77"/>
                    <a:pt x="231" y="77"/>
                    <a:pt x="230" y="78"/>
                  </a:cubicBezTo>
                  <a:cubicBezTo>
                    <a:pt x="230" y="78"/>
                    <a:pt x="230" y="79"/>
                    <a:pt x="230" y="79"/>
                  </a:cubicBezTo>
                  <a:cubicBezTo>
                    <a:pt x="230" y="80"/>
                    <a:pt x="231" y="80"/>
                    <a:pt x="231" y="81"/>
                  </a:cubicBezTo>
                  <a:cubicBezTo>
                    <a:pt x="231" y="81"/>
                    <a:pt x="231" y="81"/>
                    <a:pt x="232" y="82"/>
                  </a:cubicBezTo>
                  <a:cubicBezTo>
                    <a:pt x="232" y="82"/>
                    <a:pt x="232" y="83"/>
                    <a:pt x="233" y="83"/>
                  </a:cubicBezTo>
                  <a:cubicBezTo>
                    <a:pt x="233" y="83"/>
                    <a:pt x="233" y="84"/>
                    <a:pt x="233" y="84"/>
                  </a:cubicBezTo>
                  <a:cubicBezTo>
                    <a:pt x="234" y="84"/>
                    <a:pt x="234" y="85"/>
                    <a:pt x="234" y="85"/>
                  </a:cubicBezTo>
                  <a:cubicBezTo>
                    <a:pt x="234" y="85"/>
                    <a:pt x="234" y="86"/>
                    <a:pt x="234" y="86"/>
                  </a:cubicBezTo>
                  <a:cubicBezTo>
                    <a:pt x="234" y="86"/>
                    <a:pt x="234" y="86"/>
                    <a:pt x="234" y="86"/>
                  </a:cubicBezTo>
                  <a:cubicBezTo>
                    <a:pt x="233" y="86"/>
                    <a:pt x="233" y="87"/>
                    <a:pt x="233" y="87"/>
                  </a:cubicBezTo>
                  <a:cubicBezTo>
                    <a:pt x="233" y="87"/>
                    <a:pt x="233" y="87"/>
                    <a:pt x="232" y="87"/>
                  </a:cubicBezTo>
                  <a:cubicBezTo>
                    <a:pt x="232" y="87"/>
                    <a:pt x="232" y="87"/>
                    <a:pt x="231" y="87"/>
                  </a:cubicBezTo>
                  <a:cubicBezTo>
                    <a:pt x="231" y="88"/>
                    <a:pt x="231" y="88"/>
                    <a:pt x="231" y="88"/>
                  </a:cubicBezTo>
                  <a:cubicBezTo>
                    <a:pt x="231" y="88"/>
                    <a:pt x="230" y="88"/>
                    <a:pt x="230" y="88"/>
                  </a:cubicBezTo>
                  <a:cubicBezTo>
                    <a:pt x="230" y="88"/>
                    <a:pt x="230" y="88"/>
                    <a:pt x="230" y="88"/>
                  </a:cubicBezTo>
                  <a:cubicBezTo>
                    <a:pt x="230" y="88"/>
                    <a:pt x="229" y="88"/>
                    <a:pt x="229" y="88"/>
                  </a:cubicBezTo>
                  <a:cubicBezTo>
                    <a:pt x="229" y="88"/>
                    <a:pt x="229" y="89"/>
                    <a:pt x="228" y="89"/>
                  </a:cubicBezTo>
                  <a:cubicBezTo>
                    <a:pt x="228" y="89"/>
                    <a:pt x="228" y="89"/>
                    <a:pt x="227" y="89"/>
                  </a:cubicBezTo>
                  <a:cubicBezTo>
                    <a:pt x="227" y="89"/>
                    <a:pt x="227" y="89"/>
                    <a:pt x="226" y="89"/>
                  </a:cubicBezTo>
                  <a:cubicBezTo>
                    <a:pt x="226" y="89"/>
                    <a:pt x="226" y="89"/>
                    <a:pt x="226" y="89"/>
                  </a:cubicBezTo>
                  <a:cubicBezTo>
                    <a:pt x="226" y="89"/>
                    <a:pt x="225" y="89"/>
                    <a:pt x="225" y="89"/>
                  </a:cubicBezTo>
                  <a:cubicBezTo>
                    <a:pt x="225" y="89"/>
                    <a:pt x="225" y="89"/>
                    <a:pt x="225" y="89"/>
                  </a:cubicBezTo>
                  <a:cubicBezTo>
                    <a:pt x="225" y="89"/>
                    <a:pt x="225" y="89"/>
                    <a:pt x="224" y="88"/>
                  </a:cubicBezTo>
                  <a:cubicBezTo>
                    <a:pt x="224" y="88"/>
                    <a:pt x="224" y="88"/>
                    <a:pt x="224" y="87"/>
                  </a:cubicBezTo>
                  <a:cubicBezTo>
                    <a:pt x="224" y="86"/>
                    <a:pt x="224" y="86"/>
                    <a:pt x="224" y="85"/>
                  </a:cubicBezTo>
                  <a:cubicBezTo>
                    <a:pt x="224" y="85"/>
                    <a:pt x="223" y="84"/>
                    <a:pt x="223" y="84"/>
                  </a:cubicBezTo>
                  <a:cubicBezTo>
                    <a:pt x="223" y="84"/>
                    <a:pt x="223" y="83"/>
                    <a:pt x="222" y="83"/>
                  </a:cubicBezTo>
                  <a:cubicBezTo>
                    <a:pt x="222" y="83"/>
                    <a:pt x="222" y="83"/>
                    <a:pt x="221" y="82"/>
                  </a:cubicBezTo>
                  <a:cubicBezTo>
                    <a:pt x="221" y="82"/>
                    <a:pt x="220" y="82"/>
                    <a:pt x="220" y="82"/>
                  </a:cubicBezTo>
                  <a:cubicBezTo>
                    <a:pt x="220" y="81"/>
                    <a:pt x="220" y="81"/>
                    <a:pt x="220" y="81"/>
                  </a:cubicBezTo>
                  <a:cubicBezTo>
                    <a:pt x="219" y="80"/>
                    <a:pt x="219" y="80"/>
                    <a:pt x="219" y="80"/>
                  </a:cubicBezTo>
                  <a:cubicBezTo>
                    <a:pt x="219" y="80"/>
                    <a:pt x="219" y="79"/>
                    <a:pt x="220" y="79"/>
                  </a:cubicBezTo>
                  <a:cubicBezTo>
                    <a:pt x="220" y="78"/>
                    <a:pt x="220" y="78"/>
                    <a:pt x="220" y="78"/>
                  </a:cubicBezTo>
                  <a:cubicBezTo>
                    <a:pt x="220" y="77"/>
                    <a:pt x="220" y="77"/>
                    <a:pt x="220" y="77"/>
                  </a:cubicBezTo>
                  <a:cubicBezTo>
                    <a:pt x="220" y="76"/>
                    <a:pt x="220" y="76"/>
                    <a:pt x="220" y="76"/>
                  </a:cubicBezTo>
                  <a:cubicBezTo>
                    <a:pt x="220" y="76"/>
                    <a:pt x="220" y="75"/>
                    <a:pt x="220" y="75"/>
                  </a:cubicBezTo>
                  <a:cubicBezTo>
                    <a:pt x="219" y="75"/>
                    <a:pt x="219" y="74"/>
                    <a:pt x="219" y="74"/>
                  </a:cubicBezTo>
                  <a:cubicBezTo>
                    <a:pt x="219" y="74"/>
                    <a:pt x="218" y="74"/>
                    <a:pt x="218" y="74"/>
                  </a:cubicBezTo>
                  <a:cubicBezTo>
                    <a:pt x="218" y="73"/>
                    <a:pt x="217" y="73"/>
                    <a:pt x="217" y="73"/>
                  </a:cubicBezTo>
                  <a:cubicBezTo>
                    <a:pt x="216" y="73"/>
                    <a:pt x="216" y="73"/>
                    <a:pt x="216" y="73"/>
                  </a:cubicBezTo>
                  <a:cubicBezTo>
                    <a:pt x="215" y="73"/>
                    <a:pt x="215" y="73"/>
                    <a:pt x="215" y="73"/>
                  </a:cubicBezTo>
                  <a:cubicBezTo>
                    <a:pt x="215" y="73"/>
                    <a:pt x="214" y="73"/>
                    <a:pt x="214" y="74"/>
                  </a:cubicBezTo>
                  <a:cubicBezTo>
                    <a:pt x="214" y="74"/>
                    <a:pt x="214" y="74"/>
                    <a:pt x="213" y="74"/>
                  </a:cubicBezTo>
                  <a:cubicBezTo>
                    <a:pt x="213" y="74"/>
                    <a:pt x="213" y="74"/>
                    <a:pt x="213" y="75"/>
                  </a:cubicBezTo>
                  <a:cubicBezTo>
                    <a:pt x="213" y="75"/>
                    <a:pt x="213" y="77"/>
                    <a:pt x="213" y="78"/>
                  </a:cubicBezTo>
                  <a:cubicBezTo>
                    <a:pt x="213" y="80"/>
                    <a:pt x="213" y="81"/>
                    <a:pt x="213" y="83"/>
                  </a:cubicBezTo>
                  <a:cubicBezTo>
                    <a:pt x="213" y="85"/>
                    <a:pt x="213" y="87"/>
                    <a:pt x="213" y="88"/>
                  </a:cubicBezTo>
                  <a:cubicBezTo>
                    <a:pt x="214" y="89"/>
                    <a:pt x="214" y="90"/>
                    <a:pt x="215" y="91"/>
                  </a:cubicBezTo>
                  <a:cubicBezTo>
                    <a:pt x="215" y="91"/>
                    <a:pt x="215" y="91"/>
                    <a:pt x="215" y="91"/>
                  </a:cubicBezTo>
                  <a:cubicBezTo>
                    <a:pt x="215" y="91"/>
                    <a:pt x="215" y="92"/>
                    <a:pt x="215" y="92"/>
                  </a:cubicBezTo>
                  <a:cubicBezTo>
                    <a:pt x="215" y="92"/>
                    <a:pt x="216" y="92"/>
                    <a:pt x="216" y="92"/>
                  </a:cubicBezTo>
                  <a:cubicBezTo>
                    <a:pt x="216" y="93"/>
                    <a:pt x="215" y="93"/>
                    <a:pt x="215" y="93"/>
                  </a:cubicBezTo>
                  <a:cubicBezTo>
                    <a:pt x="215" y="93"/>
                    <a:pt x="215" y="94"/>
                    <a:pt x="215" y="94"/>
                  </a:cubicBezTo>
                  <a:cubicBezTo>
                    <a:pt x="215" y="95"/>
                    <a:pt x="214" y="95"/>
                    <a:pt x="214" y="96"/>
                  </a:cubicBezTo>
                  <a:cubicBezTo>
                    <a:pt x="214" y="96"/>
                    <a:pt x="213" y="97"/>
                    <a:pt x="213" y="97"/>
                  </a:cubicBezTo>
                  <a:cubicBezTo>
                    <a:pt x="212" y="98"/>
                    <a:pt x="212" y="98"/>
                    <a:pt x="211" y="98"/>
                  </a:cubicBezTo>
                  <a:cubicBezTo>
                    <a:pt x="211" y="98"/>
                    <a:pt x="211" y="98"/>
                    <a:pt x="211" y="98"/>
                  </a:cubicBezTo>
                  <a:cubicBezTo>
                    <a:pt x="211" y="98"/>
                    <a:pt x="211" y="98"/>
                    <a:pt x="211" y="98"/>
                  </a:cubicBezTo>
                  <a:cubicBezTo>
                    <a:pt x="211" y="98"/>
                    <a:pt x="211" y="98"/>
                    <a:pt x="211" y="98"/>
                  </a:cubicBezTo>
                  <a:cubicBezTo>
                    <a:pt x="210" y="98"/>
                    <a:pt x="210" y="98"/>
                    <a:pt x="210" y="98"/>
                  </a:cubicBezTo>
                  <a:cubicBezTo>
                    <a:pt x="210" y="98"/>
                    <a:pt x="210" y="98"/>
                    <a:pt x="210" y="98"/>
                  </a:cubicBezTo>
                  <a:cubicBezTo>
                    <a:pt x="210" y="98"/>
                    <a:pt x="210" y="98"/>
                    <a:pt x="210" y="98"/>
                  </a:cubicBezTo>
                  <a:cubicBezTo>
                    <a:pt x="210" y="98"/>
                    <a:pt x="210" y="98"/>
                    <a:pt x="210" y="98"/>
                  </a:cubicBezTo>
                  <a:cubicBezTo>
                    <a:pt x="210" y="98"/>
                    <a:pt x="210" y="98"/>
                    <a:pt x="210" y="98"/>
                  </a:cubicBezTo>
                  <a:cubicBezTo>
                    <a:pt x="210" y="98"/>
                    <a:pt x="210" y="98"/>
                    <a:pt x="210" y="97"/>
                  </a:cubicBezTo>
                  <a:cubicBezTo>
                    <a:pt x="209" y="97"/>
                    <a:pt x="209" y="96"/>
                    <a:pt x="209" y="95"/>
                  </a:cubicBezTo>
                  <a:cubicBezTo>
                    <a:pt x="210" y="94"/>
                    <a:pt x="210" y="93"/>
                    <a:pt x="210" y="92"/>
                  </a:cubicBezTo>
                  <a:cubicBezTo>
                    <a:pt x="210" y="91"/>
                    <a:pt x="210" y="90"/>
                    <a:pt x="210" y="89"/>
                  </a:cubicBezTo>
                  <a:cubicBezTo>
                    <a:pt x="210" y="89"/>
                    <a:pt x="210" y="88"/>
                    <a:pt x="211" y="87"/>
                  </a:cubicBezTo>
                  <a:cubicBezTo>
                    <a:pt x="211" y="87"/>
                    <a:pt x="211" y="86"/>
                    <a:pt x="211" y="85"/>
                  </a:cubicBezTo>
                  <a:cubicBezTo>
                    <a:pt x="211" y="84"/>
                    <a:pt x="211" y="83"/>
                    <a:pt x="210" y="83"/>
                  </a:cubicBezTo>
                  <a:cubicBezTo>
                    <a:pt x="210" y="82"/>
                    <a:pt x="210" y="81"/>
                    <a:pt x="210" y="81"/>
                  </a:cubicBezTo>
                  <a:cubicBezTo>
                    <a:pt x="209" y="81"/>
                    <a:pt x="209" y="80"/>
                    <a:pt x="209" y="80"/>
                  </a:cubicBezTo>
                  <a:cubicBezTo>
                    <a:pt x="209" y="80"/>
                    <a:pt x="209" y="80"/>
                    <a:pt x="208" y="80"/>
                  </a:cubicBezTo>
                  <a:cubicBezTo>
                    <a:pt x="208" y="80"/>
                    <a:pt x="208" y="80"/>
                    <a:pt x="208" y="80"/>
                  </a:cubicBezTo>
                  <a:cubicBezTo>
                    <a:pt x="208" y="79"/>
                    <a:pt x="207" y="79"/>
                    <a:pt x="207" y="79"/>
                  </a:cubicBezTo>
                  <a:cubicBezTo>
                    <a:pt x="206" y="79"/>
                    <a:pt x="206" y="79"/>
                    <a:pt x="205" y="79"/>
                  </a:cubicBezTo>
                  <a:cubicBezTo>
                    <a:pt x="205" y="79"/>
                    <a:pt x="204" y="79"/>
                    <a:pt x="203" y="79"/>
                  </a:cubicBezTo>
                  <a:cubicBezTo>
                    <a:pt x="203" y="79"/>
                    <a:pt x="202" y="78"/>
                    <a:pt x="202" y="78"/>
                  </a:cubicBezTo>
                  <a:cubicBezTo>
                    <a:pt x="201" y="78"/>
                    <a:pt x="201" y="78"/>
                    <a:pt x="201" y="77"/>
                  </a:cubicBezTo>
                  <a:cubicBezTo>
                    <a:pt x="201" y="77"/>
                    <a:pt x="201" y="76"/>
                    <a:pt x="200" y="76"/>
                  </a:cubicBezTo>
                  <a:cubicBezTo>
                    <a:pt x="200" y="76"/>
                    <a:pt x="200" y="75"/>
                    <a:pt x="201" y="75"/>
                  </a:cubicBezTo>
                  <a:cubicBezTo>
                    <a:pt x="201" y="74"/>
                    <a:pt x="201" y="74"/>
                    <a:pt x="201" y="73"/>
                  </a:cubicBezTo>
                  <a:cubicBezTo>
                    <a:pt x="201" y="73"/>
                    <a:pt x="202" y="72"/>
                    <a:pt x="202" y="72"/>
                  </a:cubicBezTo>
                  <a:cubicBezTo>
                    <a:pt x="202" y="71"/>
                    <a:pt x="203" y="70"/>
                    <a:pt x="203" y="69"/>
                  </a:cubicBezTo>
                  <a:cubicBezTo>
                    <a:pt x="204" y="68"/>
                    <a:pt x="204" y="67"/>
                    <a:pt x="205" y="66"/>
                  </a:cubicBezTo>
                  <a:cubicBezTo>
                    <a:pt x="205" y="65"/>
                    <a:pt x="205" y="64"/>
                    <a:pt x="205" y="63"/>
                  </a:cubicBezTo>
                  <a:cubicBezTo>
                    <a:pt x="206" y="62"/>
                    <a:pt x="206" y="61"/>
                    <a:pt x="206" y="61"/>
                  </a:cubicBezTo>
                  <a:cubicBezTo>
                    <a:pt x="206" y="60"/>
                    <a:pt x="206" y="59"/>
                    <a:pt x="206" y="59"/>
                  </a:cubicBezTo>
                  <a:cubicBezTo>
                    <a:pt x="207" y="58"/>
                    <a:pt x="207" y="58"/>
                    <a:pt x="207" y="57"/>
                  </a:cubicBezTo>
                  <a:cubicBezTo>
                    <a:pt x="207" y="57"/>
                    <a:pt x="207" y="56"/>
                    <a:pt x="207" y="56"/>
                  </a:cubicBezTo>
                  <a:cubicBezTo>
                    <a:pt x="208" y="56"/>
                    <a:pt x="208" y="56"/>
                    <a:pt x="208" y="56"/>
                  </a:cubicBezTo>
                  <a:cubicBezTo>
                    <a:pt x="208" y="55"/>
                    <a:pt x="208" y="55"/>
                    <a:pt x="209" y="55"/>
                  </a:cubicBezTo>
                  <a:cubicBezTo>
                    <a:pt x="209" y="54"/>
                    <a:pt x="209" y="54"/>
                    <a:pt x="209" y="54"/>
                  </a:cubicBezTo>
                  <a:cubicBezTo>
                    <a:pt x="209" y="53"/>
                    <a:pt x="209" y="53"/>
                    <a:pt x="209" y="52"/>
                  </a:cubicBezTo>
                  <a:cubicBezTo>
                    <a:pt x="210" y="52"/>
                    <a:pt x="210" y="51"/>
                    <a:pt x="210" y="50"/>
                  </a:cubicBezTo>
                  <a:cubicBezTo>
                    <a:pt x="210" y="50"/>
                    <a:pt x="210" y="49"/>
                    <a:pt x="210" y="48"/>
                  </a:cubicBezTo>
                  <a:cubicBezTo>
                    <a:pt x="210" y="47"/>
                    <a:pt x="211" y="46"/>
                    <a:pt x="211" y="46"/>
                  </a:cubicBezTo>
                  <a:cubicBezTo>
                    <a:pt x="211" y="45"/>
                    <a:pt x="211" y="44"/>
                    <a:pt x="212" y="44"/>
                  </a:cubicBezTo>
                  <a:cubicBezTo>
                    <a:pt x="212" y="43"/>
                    <a:pt x="213" y="43"/>
                    <a:pt x="213" y="43"/>
                  </a:cubicBezTo>
                  <a:cubicBezTo>
                    <a:pt x="214" y="43"/>
                    <a:pt x="214" y="43"/>
                    <a:pt x="215" y="43"/>
                  </a:cubicBezTo>
                  <a:cubicBezTo>
                    <a:pt x="215" y="42"/>
                    <a:pt x="216" y="42"/>
                    <a:pt x="216" y="42"/>
                  </a:cubicBezTo>
                  <a:cubicBezTo>
                    <a:pt x="216" y="42"/>
                    <a:pt x="217" y="41"/>
                    <a:pt x="217" y="41"/>
                  </a:cubicBezTo>
                  <a:cubicBezTo>
                    <a:pt x="217" y="41"/>
                    <a:pt x="218" y="41"/>
                    <a:pt x="218" y="40"/>
                  </a:cubicBezTo>
                  <a:cubicBezTo>
                    <a:pt x="218" y="40"/>
                    <a:pt x="218" y="40"/>
                    <a:pt x="219" y="40"/>
                  </a:cubicBezTo>
                  <a:cubicBezTo>
                    <a:pt x="219" y="39"/>
                    <a:pt x="219" y="39"/>
                    <a:pt x="219" y="39"/>
                  </a:cubicBezTo>
                  <a:cubicBezTo>
                    <a:pt x="220" y="39"/>
                    <a:pt x="220" y="39"/>
                    <a:pt x="220" y="38"/>
                  </a:cubicBezTo>
                  <a:cubicBezTo>
                    <a:pt x="221" y="38"/>
                    <a:pt x="221" y="38"/>
                    <a:pt x="221" y="38"/>
                  </a:cubicBezTo>
                  <a:cubicBezTo>
                    <a:pt x="221" y="38"/>
                    <a:pt x="222" y="38"/>
                    <a:pt x="222" y="38"/>
                  </a:cubicBezTo>
                  <a:cubicBezTo>
                    <a:pt x="222" y="38"/>
                    <a:pt x="222" y="38"/>
                    <a:pt x="222" y="38"/>
                  </a:cubicBezTo>
                  <a:cubicBezTo>
                    <a:pt x="222" y="38"/>
                    <a:pt x="223" y="38"/>
                    <a:pt x="223" y="39"/>
                  </a:cubicBezTo>
                  <a:cubicBezTo>
                    <a:pt x="223" y="39"/>
                    <a:pt x="223" y="39"/>
                    <a:pt x="223" y="39"/>
                  </a:cubicBezTo>
                  <a:cubicBezTo>
                    <a:pt x="224" y="39"/>
                    <a:pt x="225" y="39"/>
                    <a:pt x="226" y="40"/>
                  </a:cubicBezTo>
                  <a:cubicBezTo>
                    <a:pt x="227" y="40"/>
                    <a:pt x="229" y="40"/>
                    <a:pt x="230" y="41"/>
                  </a:cubicBezTo>
                  <a:cubicBezTo>
                    <a:pt x="232" y="41"/>
                    <a:pt x="233" y="41"/>
                    <a:pt x="235" y="42"/>
                  </a:cubicBezTo>
                  <a:cubicBezTo>
                    <a:pt x="237" y="42"/>
                    <a:pt x="238" y="42"/>
                    <a:pt x="240" y="42"/>
                  </a:cubicBezTo>
                  <a:moveTo>
                    <a:pt x="254" y="35"/>
                  </a:moveTo>
                  <a:cubicBezTo>
                    <a:pt x="253" y="35"/>
                    <a:pt x="253" y="35"/>
                    <a:pt x="253" y="35"/>
                  </a:cubicBezTo>
                  <a:cubicBezTo>
                    <a:pt x="252" y="35"/>
                    <a:pt x="252" y="36"/>
                    <a:pt x="251" y="36"/>
                  </a:cubicBezTo>
                  <a:cubicBezTo>
                    <a:pt x="250" y="36"/>
                    <a:pt x="250" y="37"/>
                    <a:pt x="249" y="37"/>
                  </a:cubicBezTo>
                  <a:cubicBezTo>
                    <a:pt x="248" y="38"/>
                    <a:pt x="247" y="38"/>
                    <a:pt x="246" y="39"/>
                  </a:cubicBezTo>
                  <a:cubicBezTo>
                    <a:pt x="246" y="39"/>
                    <a:pt x="246" y="39"/>
                    <a:pt x="246" y="39"/>
                  </a:cubicBezTo>
                  <a:cubicBezTo>
                    <a:pt x="246" y="39"/>
                    <a:pt x="246" y="39"/>
                    <a:pt x="245" y="40"/>
                  </a:cubicBezTo>
                  <a:cubicBezTo>
                    <a:pt x="245" y="40"/>
                    <a:pt x="245" y="40"/>
                    <a:pt x="245" y="40"/>
                  </a:cubicBezTo>
                  <a:cubicBezTo>
                    <a:pt x="245" y="40"/>
                    <a:pt x="245" y="40"/>
                    <a:pt x="245" y="40"/>
                  </a:cubicBezTo>
                  <a:cubicBezTo>
                    <a:pt x="244" y="40"/>
                    <a:pt x="244" y="40"/>
                    <a:pt x="244" y="41"/>
                  </a:cubicBezTo>
                  <a:cubicBezTo>
                    <a:pt x="243" y="41"/>
                    <a:pt x="243" y="41"/>
                    <a:pt x="243" y="41"/>
                  </a:cubicBezTo>
                  <a:cubicBezTo>
                    <a:pt x="242" y="41"/>
                    <a:pt x="242" y="41"/>
                    <a:pt x="241" y="41"/>
                  </a:cubicBezTo>
                  <a:cubicBezTo>
                    <a:pt x="241" y="41"/>
                    <a:pt x="240" y="41"/>
                    <a:pt x="240" y="41"/>
                  </a:cubicBezTo>
                  <a:cubicBezTo>
                    <a:pt x="238" y="41"/>
                    <a:pt x="237" y="41"/>
                    <a:pt x="235" y="41"/>
                  </a:cubicBezTo>
                  <a:cubicBezTo>
                    <a:pt x="233" y="40"/>
                    <a:pt x="232" y="40"/>
                    <a:pt x="230" y="40"/>
                  </a:cubicBezTo>
                  <a:cubicBezTo>
                    <a:pt x="229" y="39"/>
                    <a:pt x="227" y="39"/>
                    <a:pt x="226" y="39"/>
                  </a:cubicBezTo>
                  <a:cubicBezTo>
                    <a:pt x="225" y="38"/>
                    <a:pt x="224" y="38"/>
                    <a:pt x="224" y="38"/>
                  </a:cubicBezTo>
                  <a:cubicBezTo>
                    <a:pt x="223" y="38"/>
                    <a:pt x="223" y="38"/>
                    <a:pt x="223" y="38"/>
                  </a:cubicBezTo>
                  <a:cubicBezTo>
                    <a:pt x="223" y="38"/>
                    <a:pt x="223" y="37"/>
                    <a:pt x="222" y="37"/>
                  </a:cubicBezTo>
                  <a:cubicBezTo>
                    <a:pt x="222" y="37"/>
                    <a:pt x="222" y="37"/>
                    <a:pt x="222" y="37"/>
                  </a:cubicBezTo>
                  <a:cubicBezTo>
                    <a:pt x="222" y="37"/>
                    <a:pt x="221" y="37"/>
                    <a:pt x="221" y="37"/>
                  </a:cubicBezTo>
                  <a:cubicBezTo>
                    <a:pt x="221" y="37"/>
                    <a:pt x="220" y="37"/>
                    <a:pt x="220" y="38"/>
                  </a:cubicBezTo>
                  <a:cubicBezTo>
                    <a:pt x="219" y="38"/>
                    <a:pt x="219" y="38"/>
                    <a:pt x="219" y="38"/>
                  </a:cubicBezTo>
                  <a:cubicBezTo>
                    <a:pt x="218" y="38"/>
                    <a:pt x="218" y="39"/>
                    <a:pt x="218" y="39"/>
                  </a:cubicBezTo>
                  <a:cubicBezTo>
                    <a:pt x="218" y="39"/>
                    <a:pt x="217" y="39"/>
                    <a:pt x="217" y="40"/>
                  </a:cubicBezTo>
                  <a:cubicBezTo>
                    <a:pt x="217" y="40"/>
                    <a:pt x="217" y="40"/>
                    <a:pt x="216" y="40"/>
                  </a:cubicBezTo>
                  <a:cubicBezTo>
                    <a:pt x="216" y="41"/>
                    <a:pt x="216" y="41"/>
                    <a:pt x="215" y="41"/>
                  </a:cubicBezTo>
                  <a:cubicBezTo>
                    <a:pt x="215" y="41"/>
                    <a:pt x="215" y="42"/>
                    <a:pt x="214" y="42"/>
                  </a:cubicBezTo>
                  <a:cubicBezTo>
                    <a:pt x="214" y="42"/>
                    <a:pt x="214" y="42"/>
                    <a:pt x="213" y="42"/>
                  </a:cubicBezTo>
                  <a:cubicBezTo>
                    <a:pt x="212" y="42"/>
                    <a:pt x="212" y="43"/>
                    <a:pt x="211" y="43"/>
                  </a:cubicBezTo>
                  <a:cubicBezTo>
                    <a:pt x="211" y="44"/>
                    <a:pt x="210" y="44"/>
                    <a:pt x="210" y="45"/>
                  </a:cubicBezTo>
                  <a:cubicBezTo>
                    <a:pt x="210" y="46"/>
                    <a:pt x="209" y="47"/>
                    <a:pt x="209" y="48"/>
                  </a:cubicBezTo>
                  <a:cubicBezTo>
                    <a:pt x="209" y="48"/>
                    <a:pt x="209" y="49"/>
                    <a:pt x="209" y="50"/>
                  </a:cubicBezTo>
                  <a:cubicBezTo>
                    <a:pt x="209" y="51"/>
                    <a:pt x="209" y="51"/>
                    <a:pt x="209" y="52"/>
                  </a:cubicBezTo>
                  <a:cubicBezTo>
                    <a:pt x="208" y="52"/>
                    <a:pt x="208" y="53"/>
                    <a:pt x="208" y="53"/>
                  </a:cubicBezTo>
                  <a:cubicBezTo>
                    <a:pt x="208" y="53"/>
                    <a:pt x="208" y="54"/>
                    <a:pt x="208" y="54"/>
                  </a:cubicBezTo>
                  <a:cubicBezTo>
                    <a:pt x="208" y="54"/>
                    <a:pt x="208" y="55"/>
                    <a:pt x="207" y="55"/>
                  </a:cubicBezTo>
                  <a:cubicBezTo>
                    <a:pt x="207" y="55"/>
                    <a:pt x="207" y="55"/>
                    <a:pt x="207" y="55"/>
                  </a:cubicBezTo>
                  <a:cubicBezTo>
                    <a:pt x="206" y="56"/>
                    <a:pt x="206" y="56"/>
                    <a:pt x="206" y="57"/>
                  </a:cubicBezTo>
                  <a:cubicBezTo>
                    <a:pt x="206" y="57"/>
                    <a:pt x="206" y="58"/>
                    <a:pt x="206" y="58"/>
                  </a:cubicBezTo>
                  <a:cubicBezTo>
                    <a:pt x="205" y="59"/>
                    <a:pt x="205" y="60"/>
                    <a:pt x="205" y="60"/>
                  </a:cubicBezTo>
                  <a:cubicBezTo>
                    <a:pt x="205" y="61"/>
                    <a:pt x="205" y="62"/>
                    <a:pt x="204" y="63"/>
                  </a:cubicBezTo>
                  <a:cubicBezTo>
                    <a:pt x="204" y="64"/>
                    <a:pt x="204" y="65"/>
                    <a:pt x="204" y="65"/>
                  </a:cubicBezTo>
                  <a:cubicBezTo>
                    <a:pt x="203" y="66"/>
                    <a:pt x="203" y="67"/>
                    <a:pt x="202" y="68"/>
                  </a:cubicBezTo>
                  <a:cubicBezTo>
                    <a:pt x="202" y="69"/>
                    <a:pt x="202" y="70"/>
                    <a:pt x="201" y="71"/>
                  </a:cubicBezTo>
                  <a:cubicBezTo>
                    <a:pt x="201" y="72"/>
                    <a:pt x="200" y="72"/>
                    <a:pt x="200" y="73"/>
                  </a:cubicBezTo>
                  <a:cubicBezTo>
                    <a:pt x="200" y="74"/>
                    <a:pt x="200" y="74"/>
                    <a:pt x="200" y="75"/>
                  </a:cubicBezTo>
                  <a:cubicBezTo>
                    <a:pt x="199" y="75"/>
                    <a:pt x="199" y="76"/>
                    <a:pt x="200" y="76"/>
                  </a:cubicBezTo>
                  <a:cubicBezTo>
                    <a:pt x="200" y="77"/>
                    <a:pt x="200" y="77"/>
                    <a:pt x="200" y="78"/>
                  </a:cubicBezTo>
                  <a:cubicBezTo>
                    <a:pt x="200" y="78"/>
                    <a:pt x="201" y="79"/>
                    <a:pt x="201" y="79"/>
                  </a:cubicBezTo>
                  <a:cubicBezTo>
                    <a:pt x="202" y="79"/>
                    <a:pt x="202" y="80"/>
                    <a:pt x="203" y="80"/>
                  </a:cubicBezTo>
                  <a:cubicBezTo>
                    <a:pt x="204" y="80"/>
                    <a:pt x="204" y="80"/>
                    <a:pt x="205" y="80"/>
                  </a:cubicBezTo>
                  <a:cubicBezTo>
                    <a:pt x="206" y="80"/>
                    <a:pt x="206" y="80"/>
                    <a:pt x="207" y="80"/>
                  </a:cubicBezTo>
                  <a:cubicBezTo>
                    <a:pt x="207" y="80"/>
                    <a:pt x="207" y="80"/>
                    <a:pt x="207" y="81"/>
                  </a:cubicBezTo>
                  <a:cubicBezTo>
                    <a:pt x="208" y="81"/>
                    <a:pt x="208" y="81"/>
                    <a:pt x="208" y="81"/>
                  </a:cubicBezTo>
                  <a:cubicBezTo>
                    <a:pt x="208" y="81"/>
                    <a:pt x="208" y="81"/>
                    <a:pt x="208" y="81"/>
                  </a:cubicBezTo>
                  <a:cubicBezTo>
                    <a:pt x="209" y="81"/>
                    <a:pt x="209" y="81"/>
                    <a:pt x="209" y="81"/>
                  </a:cubicBezTo>
                  <a:cubicBezTo>
                    <a:pt x="209" y="82"/>
                    <a:pt x="209" y="82"/>
                    <a:pt x="210" y="83"/>
                  </a:cubicBezTo>
                  <a:cubicBezTo>
                    <a:pt x="210" y="84"/>
                    <a:pt x="210" y="85"/>
                    <a:pt x="210" y="85"/>
                  </a:cubicBezTo>
                  <a:cubicBezTo>
                    <a:pt x="210" y="86"/>
                    <a:pt x="210" y="87"/>
                    <a:pt x="210" y="87"/>
                  </a:cubicBezTo>
                  <a:cubicBezTo>
                    <a:pt x="209" y="88"/>
                    <a:pt x="209" y="89"/>
                    <a:pt x="209" y="89"/>
                  </a:cubicBezTo>
                  <a:cubicBezTo>
                    <a:pt x="209" y="90"/>
                    <a:pt x="209" y="91"/>
                    <a:pt x="209" y="92"/>
                  </a:cubicBezTo>
                  <a:cubicBezTo>
                    <a:pt x="209" y="94"/>
                    <a:pt x="208" y="95"/>
                    <a:pt x="208" y="95"/>
                  </a:cubicBezTo>
                  <a:cubicBezTo>
                    <a:pt x="208" y="96"/>
                    <a:pt x="209" y="97"/>
                    <a:pt x="209" y="97"/>
                  </a:cubicBezTo>
                  <a:cubicBezTo>
                    <a:pt x="209" y="98"/>
                    <a:pt x="209" y="98"/>
                    <a:pt x="209" y="99"/>
                  </a:cubicBezTo>
                  <a:cubicBezTo>
                    <a:pt x="209" y="99"/>
                    <a:pt x="209" y="99"/>
                    <a:pt x="209" y="99"/>
                  </a:cubicBezTo>
                  <a:cubicBezTo>
                    <a:pt x="210" y="99"/>
                    <a:pt x="210" y="99"/>
                    <a:pt x="210" y="99"/>
                  </a:cubicBezTo>
                  <a:cubicBezTo>
                    <a:pt x="210" y="99"/>
                    <a:pt x="210" y="99"/>
                    <a:pt x="210" y="99"/>
                  </a:cubicBezTo>
                  <a:cubicBezTo>
                    <a:pt x="210" y="99"/>
                    <a:pt x="210" y="99"/>
                    <a:pt x="210" y="99"/>
                  </a:cubicBezTo>
                  <a:cubicBezTo>
                    <a:pt x="211" y="99"/>
                    <a:pt x="211" y="99"/>
                    <a:pt x="211" y="99"/>
                  </a:cubicBezTo>
                  <a:cubicBezTo>
                    <a:pt x="212" y="99"/>
                    <a:pt x="213" y="99"/>
                    <a:pt x="213" y="98"/>
                  </a:cubicBezTo>
                  <a:cubicBezTo>
                    <a:pt x="214" y="98"/>
                    <a:pt x="214" y="97"/>
                    <a:pt x="215" y="97"/>
                  </a:cubicBezTo>
                  <a:cubicBezTo>
                    <a:pt x="215" y="96"/>
                    <a:pt x="216" y="95"/>
                    <a:pt x="216" y="95"/>
                  </a:cubicBezTo>
                  <a:cubicBezTo>
                    <a:pt x="216" y="94"/>
                    <a:pt x="216" y="94"/>
                    <a:pt x="216" y="93"/>
                  </a:cubicBezTo>
                  <a:cubicBezTo>
                    <a:pt x="217" y="93"/>
                    <a:pt x="217" y="92"/>
                    <a:pt x="217" y="92"/>
                  </a:cubicBezTo>
                  <a:cubicBezTo>
                    <a:pt x="216" y="92"/>
                    <a:pt x="216" y="92"/>
                    <a:pt x="216" y="91"/>
                  </a:cubicBezTo>
                  <a:cubicBezTo>
                    <a:pt x="216" y="91"/>
                    <a:pt x="216" y="91"/>
                    <a:pt x="216" y="91"/>
                  </a:cubicBezTo>
                  <a:cubicBezTo>
                    <a:pt x="216" y="90"/>
                    <a:pt x="216" y="90"/>
                    <a:pt x="215" y="90"/>
                  </a:cubicBezTo>
                  <a:cubicBezTo>
                    <a:pt x="215" y="90"/>
                    <a:pt x="214" y="89"/>
                    <a:pt x="214" y="87"/>
                  </a:cubicBezTo>
                  <a:cubicBezTo>
                    <a:pt x="214" y="86"/>
                    <a:pt x="214" y="85"/>
                    <a:pt x="214" y="83"/>
                  </a:cubicBezTo>
                  <a:cubicBezTo>
                    <a:pt x="214" y="81"/>
                    <a:pt x="214" y="80"/>
                    <a:pt x="214" y="78"/>
                  </a:cubicBezTo>
                  <a:cubicBezTo>
                    <a:pt x="214" y="77"/>
                    <a:pt x="214" y="76"/>
                    <a:pt x="214" y="75"/>
                  </a:cubicBezTo>
                  <a:cubicBezTo>
                    <a:pt x="214" y="75"/>
                    <a:pt x="214" y="75"/>
                    <a:pt x="214" y="75"/>
                  </a:cubicBezTo>
                  <a:cubicBezTo>
                    <a:pt x="215" y="74"/>
                    <a:pt x="215" y="74"/>
                    <a:pt x="215" y="74"/>
                  </a:cubicBezTo>
                  <a:cubicBezTo>
                    <a:pt x="215" y="74"/>
                    <a:pt x="215" y="74"/>
                    <a:pt x="215" y="74"/>
                  </a:cubicBezTo>
                  <a:cubicBezTo>
                    <a:pt x="216" y="74"/>
                    <a:pt x="216" y="74"/>
                    <a:pt x="216" y="74"/>
                  </a:cubicBezTo>
                  <a:cubicBezTo>
                    <a:pt x="216" y="74"/>
                    <a:pt x="216" y="74"/>
                    <a:pt x="217" y="74"/>
                  </a:cubicBezTo>
                  <a:cubicBezTo>
                    <a:pt x="217" y="74"/>
                    <a:pt x="217" y="74"/>
                    <a:pt x="218" y="75"/>
                  </a:cubicBezTo>
                  <a:cubicBezTo>
                    <a:pt x="218" y="75"/>
                    <a:pt x="218" y="75"/>
                    <a:pt x="218" y="75"/>
                  </a:cubicBezTo>
                  <a:cubicBezTo>
                    <a:pt x="218" y="75"/>
                    <a:pt x="219" y="75"/>
                    <a:pt x="219" y="76"/>
                  </a:cubicBezTo>
                  <a:cubicBezTo>
                    <a:pt x="219" y="76"/>
                    <a:pt x="219" y="76"/>
                    <a:pt x="219" y="76"/>
                  </a:cubicBezTo>
                  <a:cubicBezTo>
                    <a:pt x="219" y="76"/>
                    <a:pt x="219" y="77"/>
                    <a:pt x="219" y="77"/>
                  </a:cubicBezTo>
                  <a:cubicBezTo>
                    <a:pt x="219" y="77"/>
                    <a:pt x="219" y="77"/>
                    <a:pt x="219" y="77"/>
                  </a:cubicBezTo>
                  <a:cubicBezTo>
                    <a:pt x="219" y="78"/>
                    <a:pt x="219" y="78"/>
                    <a:pt x="219" y="78"/>
                  </a:cubicBezTo>
                  <a:cubicBezTo>
                    <a:pt x="218" y="79"/>
                    <a:pt x="218" y="79"/>
                    <a:pt x="218" y="80"/>
                  </a:cubicBezTo>
                  <a:cubicBezTo>
                    <a:pt x="218" y="80"/>
                    <a:pt x="218" y="81"/>
                    <a:pt x="219" y="81"/>
                  </a:cubicBezTo>
                  <a:cubicBezTo>
                    <a:pt x="219" y="82"/>
                    <a:pt x="219" y="82"/>
                    <a:pt x="220" y="82"/>
                  </a:cubicBezTo>
                  <a:cubicBezTo>
                    <a:pt x="220" y="83"/>
                    <a:pt x="220" y="83"/>
                    <a:pt x="221" y="83"/>
                  </a:cubicBezTo>
                  <a:cubicBezTo>
                    <a:pt x="221" y="83"/>
                    <a:pt x="221" y="84"/>
                    <a:pt x="222" y="84"/>
                  </a:cubicBezTo>
                  <a:cubicBezTo>
                    <a:pt x="222" y="84"/>
                    <a:pt x="222" y="84"/>
                    <a:pt x="222" y="85"/>
                  </a:cubicBezTo>
                  <a:cubicBezTo>
                    <a:pt x="223" y="85"/>
                    <a:pt x="223" y="85"/>
                    <a:pt x="223" y="86"/>
                  </a:cubicBezTo>
                  <a:cubicBezTo>
                    <a:pt x="223" y="86"/>
                    <a:pt x="223" y="86"/>
                    <a:pt x="223" y="87"/>
                  </a:cubicBezTo>
                  <a:cubicBezTo>
                    <a:pt x="223" y="88"/>
                    <a:pt x="223" y="88"/>
                    <a:pt x="223" y="88"/>
                  </a:cubicBezTo>
                  <a:cubicBezTo>
                    <a:pt x="224" y="89"/>
                    <a:pt x="224" y="89"/>
                    <a:pt x="224" y="89"/>
                  </a:cubicBezTo>
                  <a:cubicBezTo>
                    <a:pt x="224" y="90"/>
                    <a:pt x="224" y="90"/>
                    <a:pt x="225" y="90"/>
                  </a:cubicBezTo>
                  <a:cubicBezTo>
                    <a:pt x="225" y="90"/>
                    <a:pt x="225" y="90"/>
                    <a:pt x="226" y="90"/>
                  </a:cubicBezTo>
                  <a:cubicBezTo>
                    <a:pt x="226" y="90"/>
                    <a:pt x="226" y="90"/>
                    <a:pt x="227" y="90"/>
                  </a:cubicBezTo>
                  <a:cubicBezTo>
                    <a:pt x="227" y="90"/>
                    <a:pt x="227" y="90"/>
                    <a:pt x="228" y="90"/>
                  </a:cubicBezTo>
                  <a:cubicBezTo>
                    <a:pt x="228" y="90"/>
                    <a:pt x="228" y="90"/>
                    <a:pt x="229" y="90"/>
                  </a:cubicBezTo>
                  <a:cubicBezTo>
                    <a:pt x="229" y="89"/>
                    <a:pt x="229" y="89"/>
                    <a:pt x="230" y="89"/>
                  </a:cubicBezTo>
                  <a:cubicBezTo>
                    <a:pt x="230" y="89"/>
                    <a:pt x="230" y="89"/>
                    <a:pt x="230" y="89"/>
                  </a:cubicBezTo>
                  <a:cubicBezTo>
                    <a:pt x="230" y="89"/>
                    <a:pt x="230" y="89"/>
                    <a:pt x="231" y="89"/>
                  </a:cubicBezTo>
                  <a:cubicBezTo>
                    <a:pt x="231" y="89"/>
                    <a:pt x="231" y="89"/>
                    <a:pt x="231" y="89"/>
                  </a:cubicBezTo>
                  <a:cubicBezTo>
                    <a:pt x="231" y="89"/>
                    <a:pt x="232" y="89"/>
                    <a:pt x="232" y="88"/>
                  </a:cubicBezTo>
                  <a:cubicBezTo>
                    <a:pt x="232" y="88"/>
                    <a:pt x="233" y="88"/>
                    <a:pt x="233" y="88"/>
                  </a:cubicBezTo>
                  <a:cubicBezTo>
                    <a:pt x="233" y="88"/>
                    <a:pt x="234" y="88"/>
                    <a:pt x="234" y="87"/>
                  </a:cubicBezTo>
                  <a:cubicBezTo>
                    <a:pt x="234" y="87"/>
                    <a:pt x="234" y="87"/>
                    <a:pt x="234" y="87"/>
                  </a:cubicBezTo>
                  <a:cubicBezTo>
                    <a:pt x="235" y="87"/>
                    <a:pt x="235" y="86"/>
                    <a:pt x="235" y="86"/>
                  </a:cubicBezTo>
                  <a:cubicBezTo>
                    <a:pt x="235" y="86"/>
                    <a:pt x="235" y="85"/>
                    <a:pt x="235" y="85"/>
                  </a:cubicBezTo>
                  <a:cubicBezTo>
                    <a:pt x="235" y="85"/>
                    <a:pt x="235" y="84"/>
                    <a:pt x="234" y="84"/>
                  </a:cubicBezTo>
                  <a:cubicBezTo>
                    <a:pt x="234" y="83"/>
                    <a:pt x="234" y="83"/>
                    <a:pt x="234" y="83"/>
                  </a:cubicBezTo>
                  <a:cubicBezTo>
                    <a:pt x="233" y="82"/>
                    <a:pt x="233" y="82"/>
                    <a:pt x="232" y="81"/>
                  </a:cubicBezTo>
                  <a:cubicBezTo>
                    <a:pt x="232" y="81"/>
                    <a:pt x="232" y="80"/>
                    <a:pt x="232" y="80"/>
                  </a:cubicBezTo>
                  <a:cubicBezTo>
                    <a:pt x="231" y="80"/>
                    <a:pt x="231" y="79"/>
                    <a:pt x="231" y="79"/>
                  </a:cubicBezTo>
                  <a:cubicBezTo>
                    <a:pt x="231" y="79"/>
                    <a:pt x="231" y="78"/>
                    <a:pt x="231" y="78"/>
                  </a:cubicBezTo>
                  <a:cubicBezTo>
                    <a:pt x="232" y="78"/>
                    <a:pt x="232" y="77"/>
                    <a:pt x="232" y="77"/>
                  </a:cubicBezTo>
                  <a:cubicBezTo>
                    <a:pt x="232" y="76"/>
                    <a:pt x="232" y="76"/>
                    <a:pt x="232" y="75"/>
                  </a:cubicBezTo>
                  <a:cubicBezTo>
                    <a:pt x="232" y="75"/>
                    <a:pt x="232" y="74"/>
                    <a:pt x="232" y="74"/>
                  </a:cubicBezTo>
                  <a:cubicBezTo>
                    <a:pt x="232" y="73"/>
                    <a:pt x="232" y="73"/>
                    <a:pt x="231" y="72"/>
                  </a:cubicBezTo>
                  <a:cubicBezTo>
                    <a:pt x="231" y="72"/>
                    <a:pt x="231" y="72"/>
                    <a:pt x="230" y="71"/>
                  </a:cubicBezTo>
                  <a:cubicBezTo>
                    <a:pt x="229" y="71"/>
                    <a:pt x="229" y="70"/>
                    <a:pt x="228" y="70"/>
                  </a:cubicBezTo>
                  <a:cubicBezTo>
                    <a:pt x="228" y="69"/>
                    <a:pt x="227" y="69"/>
                    <a:pt x="227" y="68"/>
                  </a:cubicBezTo>
                  <a:cubicBezTo>
                    <a:pt x="226" y="68"/>
                    <a:pt x="226" y="67"/>
                    <a:pt x="226" y="67"/>
                  </a:cubicBezTo>
                  <a:cubicBezTo>
                    <a:pt x="226" y="67"/>
                    <a:pt x="226" y="66"/>
                    <a:pt x="226" y="66"/>
                  </a:cubicBezTo>
                  <a:cubicBezTo>
                    <a:pt x="226" y="66"/>
                    <a:pt x="226" y="66"/>
                    <a:pt x="226" y="66"/>
                  </a:cubicBezTo>
                  <a:cubicBezTo>
                    <a:pt x="226" y="66"/>
                    <a:pt x="226" y="66"/>
                    <a:pt x="226" y="65"/>
                  </a:cubicBezTo>
                  <a:cubicBezTo>
                    <a:pt x="226" y="65"/>
                    <a:pt x="226" y="65"/>
                    <a:pt x="226" y="65"/>
                  </a:cubicBezTo>
                  <a:cubicBezTo>
                    <a:pt x="227" y="65"/>
                    <a:pt x="227" y="65"/>
                    <a:pt x="227" y="65"/>
                  </a:cubicBezTo>
                  <a:cubicBezTo>
                    <a:pt x="228" y="65"/>
                    <a:pt x="229" y="65"/>
                    <a:pt x="230" y="64"/>
                  </a:cubicBezTo>
                  <a:cubicBezTo>
                    <a:pt x="231" y="63"/>
                    <a:pt x="233" y="63"/>
                    <a:pt x="234" y="62"/>
                  </a:cubicBezTo>
                  <a:cubicBezTo>
                    <a:pt x="235" y="61"/>
                    <a:pt x="237" y="60"/>
                    <a:pt x="238" y="59"/>
                  </a:cubicBezTo>
                  <a:cubicBezTo>
                    <a:pt x="239" y="58"/>
                    <a:pt x="239" y="57"/>
                    <a:pt x="240" y="57"/>
                  </a:cubicBezTo>
                  <a:cubicBezTo>
                    <a:pt x="240" y="57"/>
                    <a:pt x="240" y="56"/>
                    <a:pt x="240" y="56"/>
                  </a:cubicBezTo>
                  <a:cubicBezTo>
                    <a:pt x="240" y="56"/>
                    <a:pt x="240" y="56"/>
                    <a:pt x="240" y="56"/>
                  </a:cubicBezTo>
                  <a:cubicBezTo>
                    <a:pt x="240" y="56"/>
                    <a:pt x="240" y="56"/>
                    <a:pt x="240" y="55"/>
                  </a:cubicBezTo>
                  <a:cubicBezTo>
                    <a:pt x="240" y="55"/>
                    <a:pt x="240" y="55"/>
                    <a:pt x="240" y="55"/>
                  </a:cubicBezTo>
                  <a:cubicBezTo>
                    <a:pt x="240" y="55"/>
                    <a:pt x="240" y="55"/>
                    <a:pt x="239" y="55"/>
                  </a:cubicBezTo>
                  <a:cubicBezTo>
                    <a:pt x="239" y="54"/>
                    <a:pt x="239" y="54"/>
                    <a:pt x="239" y="54"/>
                  </a:cubicBezTo>
                  <a:cubicBezTo>
                    <a:pt x="238" y="54"/>
                    <a:pt x="238" y="54"/>
                    <a:pt x="238" y="54"/>
                  </a:cubicBezTo>
                  <a:cubicBezTo>
                    <a:pt x="237" y="54"/>
                    <a:pt x="237" y="54"/>
                    <a:pt x="236" y="54"/>
                  </a:cubicBezTo>
                  <a:cubicBezTo>
                    <a:pt x="235" y="54"/>
                    <a:pt x="234" y="54"/>
                    <a:pt x="232" y="54"/>
                  </a:cubicBezTo>
                  <a:cubicBezTo>
                    <a:pt x="231" y="55"/>
                    <a:pt x="229" y="55"/>
                    <a:pt x="228" y="56"/>
                  </a:cubicBezTo>
                  <a:cubicBezTo>
                    <a:pt x="226" y="56"/>
                    <a:pt x="225" y="57"/>
                    <a:pt x="224" y="58"/>
                  </a:cubicBezTo>
                  <a:cubicBezTo>
                    <a:pt x="223" y="58"/>
                    <a:pt x="222" y="59"/>
                    <a:pt x="222" y="60"/>
                  </a:cubicBezTo>
                  <a:cubicBezTo>
                    <a:pt x="222" y="60"/>
                    <a:pt x="222" y="61"/>
                    <a:pt x="221" y="61"/>
                  </a:cubicBezTo>
                  <a:cubicBezTo>
                    <a:pt x="221" y="61"/>
                    <a:pt x="221" y="61"/>
                    <a:pt x="221" y="61"/>
                  </a:cubicBezTo>
                  <a:cubicBezTo>
                    <a:pt x="221" y="61"/>
                    <a:pt x="221" y="61"/>
                    <a:pt x="220" y="61"/>
                  </a:cubicBezTo>
                  <a:cubicBezTo>
                    <a:pt x="220" y="62"/>
                    <a:pt x="220" y="62"/>
                    <a:pt x="220" y="62"/>
                  </a:cubicBezTo>
                  <a:cubicBezTo>
                    <a:pt x="219" y="62"/>
                    <a:pt x="219" y="61"/>
                    <a:pt x="218" y="61"/>
                  </a:cubicBezTo>
                  <a:cubicBezTo>
                    <a:pt x="218" y="61"/>
                    <a:pt x="217" y="61"/>
                    <a:pt x="217" y="61"/>
                  </a:cubicBezTo>
                  <a:cubicBezTo>
                    <a:pt x="216" y="60"/>
                    <a:pt x="216" y="60"/>
                    <a:pt x="215" y="60"/>
                  </a:cubicBezTo>
                  <a:cubicBezTo>
                    <a:pt x="215" y="59"/>
                    <a:pt x="214" y="59"/>
                    <a:pt x="214" y="58"/>
                  </a:cubicBezTo>
                  <a:cubicBezTo>
                    <a:pt x="214" y="58"/>
                    <a:pt x="213" y="57"/>
                    <a:pt x="213" y="57"/>
                  </a:cubicBezTo>
                  <a:cubicBezTo>
                    <a:pt x="213" y="56"/>
                    <a:pt x="212" y="56"/>
                    <a:pt x="212" y="55"/>
                  </a:cubicBezTo>
                  <a:cubicBezTo>
                    <a:pt x="212" y="55"/>
                    <a:pt x="212" y="54"/>
                    <a:pt x="212" y="54"/>
                  </a:cubicBezTo>
                  <a:cubicBezTo>
                    <a:pt x="212" y="53"/>
                    <a:pt x="212" y="53"/>
                    <a:pt x="212" y="52"/>
                  </a:cubicBezTo>
                  <a:cubicBezTo>
                    <a:pt x="212" y="51"/>
                    <a:pt x="213" y="50"/>
                    <a:pt x="214" y="49"/>
                  </a:cubicBezTo>
                  <a:cubicBezTo>
                    <a:pt x="215" y="48"/>
                    <a:pt x="216" y="47"/>
                    <a:pt x="218" y="47"/>
                  </a:cubicBezTo>
                  <a:cubicBezTo>
                    <a:pt x="220" y="46"/>
                    <a:pt x="222" y="46"/>
                    <a:pt x="224" y="45"/>
                  </a:cubicBezTo>
                  <a:cubicBezTo>
                    <a:pt x="226" y="45"/>
                    <a:pt x="228" y="45"/>
                    <a:pt x="230" y="45"/>
                  </a:cubicBezTo>
                  <a:cubicBezTo>
                    <a:pt x="231" y="45"/>
                    <a:pt x="232" y="45"/>
                    <a:pt x="233" y="45"/>
                  </a:cubicBezTo>
                  <a:cubicBezTo>
                    <a:pt x="234" y="45"/>
                    <a:pt x="235" y="45"/>
                    <a:pt x="235" y="45"/>
                  </a:cubicBezTo>
                  <a:cubicBezTo>
                    <a:pt x="236" y="45"/>
                    <a:pt x="237" y="46"/>
                    <a:pt x="238" y="46"/>
                  </a:cubicBezTo>
                  <a:cubicBezTo>
                    <a:pt x="238" y="46"/>
                    <a:pt x="239" y="46"/>
                    <a:pt x="239" y="46"/>
                  </a:cubicBezTo>
                  <a:cubicBezTo>
                    <a:pt x="239" y="46"/>
                    <a:pt x="240" y="46"/>
                    <a:pt x="240" y="47"/>
                  </a:cubicBezTo>
                  <a:cubicBezTo>
                    <a:pt x="240" y="47"/>
                    <a:pt x="240" y="47"/>
                    <a:pt x="241" y="47"/>
                  </a:cubicBezTo>
                  <a:cubicBezTo>
                    <a:pt x="241" y="47"/>
                    <a:pt x="241" y="47"/>
                    <a:pt x="241" y="47"/>
                  </a:cubicBezTo>
                  <a:cubicBezTo>
                    <a:pt x="242" y="47"/>
                    <a:pt x="242" y="47"/>
                    <a:pt x="242" y="47"/>
                  </a:cubicBezTo>
                  <a:cubicBezTo>
                    <a:pt x="243" y="47"/>
                    <a:pt x="245" y="47"/>
                    <a:pt x="246" y="46"/>
                  </a:cubicBezTo>
                  <a:cubicBezTo>
                    <a:pt x="247" y="45"/>
                    <a:pt x="248" y="44"/>
                    <a:pt x="249" y="43"/>
                  </a:cubicBezTo>
                  <a:cubicBezTo>
                    <a:pt x="251" y="42"/>
                    <a:pt x="252" y="41"/>
                    <a:pt x="252" y="40"/>
                  </a:cubicBezTo>
                  <a:cubicBezTo>
                    <a:pt x="253" y="39"/>
                    <a:pt x="254" y="38"/>
                    <a:pt x="254" y="37"/>
                  </a:cubicBezTo>
                  <a:cubicBezTo>
                    <a:pt x="254" y="37"/>
                    <a:pt x="254" y="37"/>
                    <a:pt x="255" y="37"/>
                  </a:cubicBezTo>
                  <a:cubicBezTo>
                    <a:pt x="255" y="36"/>
                    <a:pt x="255" y="36"/>
                    <a:pt x="255" y="36"/>
                  </a:cubicBezTo>
                  <a:cubicBezTo>
                    <a:pt x="255" y="36"/>
                    <a:pt x="255" y="36"/>
                    <a:pt x="255" y="36"/>
                  </a:cubicBezTo>
                  <a:cubicBezTo>
                    <a:pt x="255" y="35"/>
                    <a:pt x="255" y="35"/>
                    <a:pt x="255" y="35"/>
                  </a:cubicBezTo>
                  <a:cubicBezTo>
                    <a:pt x="255" y="35"/>
                    <a:pt x="255" y="35"/>
                    <a:pt x="254" y="35"/>
                  </a:cubicBezTo>
                  <a:cubicBezTo>
                    <a:pt x="254" y="35"/>
                    <a:pt x="254" y="35"/>
                    <a:pt x="254" y="35"/>
                  </a:cubicBezTo>
                  <a:cubicBezTo>
                    <a:pt x="254" y="35"/>
                    <a:pt x="254" y="35"/>
                    <a:pt x="254" y="35"/>
                  </a:cubicBezTo>
                  <a:cubicBezTo>
                    <a:pt x="254" y="35"/>
                    <a:pt x="254" y="35"/>
                    <a:pt x="254" y="35"/>
                  </a:cubicBezTo>
                  <a:moveTo>
                    <a:pt x="280" y="53"/>
                  </a:moveTo>
                  <a:cubicBezTo>
                    <a:pt x="280" y="53"/>
                    <a:pt x="279" y="53"/>
                    <a:pt x="279" y="52"/>
                  </a:cubicBezTo>
                  <a:cubicBezTo>
                    <a:pt x="279" y="52"/>
                    <a:pt x="279" y="52"/>
                    <a:pt x="278" y="52"/>
                  </a:cubicBezTo>
                  <a:cubicBezTo>
                    <a:pt x="278" y="52"/>
                    <a:pt x="278" y="51"/>
                    <a:pt x="278" y="51"/>
                  </a:cubicBezTo>
                  <a:cubicBezTo>
                    <a:pt x="277" y="50"/>
                    <a:pt x="277" y="50"/>
                    <a:pt x="277" y="49"/>
                  </a:cubicBezTo>
                  <a:cubicBezTo>
                    <a:pt x="276" y="48"/>
                    <a:pt x="276" y="47"/>
                    <a:pt x="275" y="46"/>
                  </a:cubicBezTo>
                  <a:cubicBezTo>
                    <a:pt x="275" y="45"/>
                    <a:pt x="274" y="43"/>
                    <a:pt x="274" y="42"/>
                  </a:cubicBezTo>
                  <a:cubicBezTo>
                    <a:pt x="274" y="41"/>
                    <a:pt x="274" y="39"/>
                    <a:pt x="274" y="38"/>
                  </a:cubicBezTo>
                  <a:cubicBezTo>
                    <a:pt x="274" y="37"/>
                    <a:pt x="275" y="36"/>
                    <a:pt x="275" y="35"/>
                  </a:cubicBezTo>
                  <a:cubicBezTo>
                    <a:pt x="275" y="34"/>
                    <a:pt x="276" y="34"/>
                    <a:pt x="276" y="34"/>
                  </a:cubicBezTo>
                  <a:cubicBezTo>
                    <a:pt x="276" y="34"/>
                    <a:pt x="276" y="34"/>
                    <a:pt x="276" y="33"/>
                  </a:cubicBezTo>
                  <a:cubicBezTo>
                    <a:pt x="277" y="33"/>
                    <a:pt x="277" y="33"/>
                    <a:pt x="277" y="33"/>
                  </a:cubicBezTo>
                  <a:cubicBezTo>
                    <a:pt x="277" y="33"/>
                    <a:pt x="277" y="33"/>
                    <a:pt x="278" y="33"/>
                  </a:cubicBezTo>
                  <a:cubicBezTo>
                    <a:pt x="278" y="33"/>
                    <a:pt x="278" y="33"/>
                    <a:pt x="279" y="34"/>
                  </a:cubicBezTo>
                  <a:cubicBezTo>
                    <a:pt x="279" y="34"/>
                    <a:pt x="279" y="34"/>
                    <a:pt x="279" y="35"/>
                  </a:cubicBezTo>
                  <a:cubicBezTo>
                    <a:pt x="280" y="35"/>
                    <a:pt x="280" y="36"/>
                    <a:pt x="280" y="37"/>
                  </a:cubicBezTo>
                  <a:cubicBezTo>
                    <a:pt x="280" y="37"/>
                    <a:pt x="280" y="37"/>
                    <a:pt x="280" y="38"/>
                  </a:cubicBezTo>
                  <a:cubicBezTo>
                    <a:pt x="280" y="38"/>
                    <a:pt x="280" y="38"/>
                    <a:pt x="280" y="38"/>
                  </a:cubicBezTo>
                  <a:cubicBezTo>
                    <a:pt x="280" y="38"/>
                    <a:pt x="280" y="38"/>
                    <a:pt x="280" y="38"/>
                  </a:cubicBezTo>
                  <a:cubicBezTo>
                    <a:pt x="280" y="38"/>
                    <a:pt x="280" y="38"/>
                    <a:pt x="280" y="39"/>
                  </a:cubicBezTo>
                  <a:cubicBezTo>
                    <a:pt x="281" y="39"/>
                    <a:pt x="281" y="39"/>
                    <a:pt x="281" y="39"/>
                  </a:cubicBezTo>
                  <a:cubicBezTo>
                    <a:pt x="281" y="39"/>
                    <a:pt x="281" y="39"/>
                    <a:pt x="281" y="39"/>
                  </a:cubicBezTo>
                  <a:cubicBezTo>
                    <a:pt x="281" y="39"/>
                    <a:pt x="281" y="39"/>
                    <a:pt x="281" y="39"/>
                  </a:cubicBezTo>
                  <a:cubicBezTo>
                    <a:pt x="281" y="39"/>
                    <a:pt x="281" y="39"/>
                    <a:pt x="281" y="39"/>
                  </a:cubicBezTo>
                  <a:cubicBezTo>
                    <a:pt x="281" y="39"/>
                    <a:pt x="282" y="39"/>
                    <a:pt x="282" y="39"/>
                  </a:cubicBezTo>
                  <a:cubicBezTo>
                    <a:pt x="282" y="39"/>
                    <a:pt x="282" y="39"/>
                    <a:pt x="282" y="39"/>
                  </a:cubicBezTo>
                  <a:cubicBezTo>
                    <a:pt x="282" y="39"/>
                    <a:pt x="282" y="39"/>
                    <a:pt x="282" y="39"/>
                  </a:cubicBezTo>
                  <a:cubicBezTo>
                    <a:pt x="282" y="39"/>
                    <a:pt x="282" y="39"/>
                    <a:pt x="282" y="39"/>
                  </a:cubicBezTo>
                  <a:cubicBezTo>
                    <a:pt x="282" y="39"/>
                    <a:pt x="283" y="39"/>
                    <a:pt x="283" y="39"/>
                  </a:cubicBezTo>
                  <a:cubicBezTo>
                    <a:pt x="283" y="39"/>
                    <a:pt x="283" y="39"/>
                    <a:pt x="283" y="39"/>
                  </a:cubicBezTo>
                  <a:cubicBezTo>
                    <a:pt x="283" y="39"/>
                    <a:pt x="283" y="39"/>
                    <a:pt x="283" y="39"/>
                  </a:cubicBezTo>
                  <a:cubicBezTo>
                    <a:pt x="283" y="39"/>
                    <a:pt x="283" y="39"/>
                    <a:pt x="283" y="39"/>
                  </a:cubicBezTo>
                  <a:cubicBezTo>
                    <a:pt x="284" y="39"/>
                    <a:pt x="284" y="39"/>
                    <a:pt x="284" y="39"/>
                  </a:cubicBezTo>
                  <a:cubicBezTo>
                    <a:pt x="284" y="39"/>
                    <a:pt x="284" y="39"/>
                    <a:pt x="284" y="39"/>
                  </a:cubicBezTo>
                  <a:cubicBezTo>
                    <a:pt x="285" y="39"/>
                    <a:pt x="285" y="39"/>
                    <a:pt x="285" y="39"/>
                  </a:cubicBezTo>
                  <a:cubicBezTo>
                    <a:pt x="285" y="39"/>
                    <a:pt x="285" y="39"/>
                    <a:pt x="285" y="39"/>
                  </a:cubicBezTo>
                  <a:cubicBezTo>
                    <a:pt x="285" y="40"/>
                    <a:pt x="285" y="40"/>
                    <a:pt x="285" y="40"/>
                  </a:cubicBezTo>
                  <a:cubicBezTo>
                    <a:pt x="285" y="40"/>
                    <a:pt x="285" y="40"/>
                    <a:pt x="285" y="41"/>
                  </a:cubicBezTo>
                  <a:cubicBezTo>
                    <a:pt x="285" y="41"/>
                    <a:pt x="285" y="41"/>
                    <a:pt x="285" y="41"/>
                  </a:cubicBezTo>
                  <a:cubicBezTo>
                    <a:pt x="285" y="42"/>
                    <a:pt x="285" y="42"/>
                    <a:pt x="286" y="42"/>
                  </a:cubicBezTo>
                  <a:cubicBezTo>
                    <a:pt x="286" y="42"/>
                    <a:pt x="286" y="43"/>
                    <a:pt x="286" y="43"/>
                  </a:cubicBezTo>
                  <a:cubicBezTo>
                    <a:pt x="286" y="43"/>
                    <a:pt x="286" y="43"/>
                    <a:pt x="286" y="44"/>
                  </a:cubicBezTo>
                  <a:cubicBezTo>
                    <a:pt x="286" y="44"/>
                    <a:pt x="286" y="44"/>
                    <a:pt x="286" y="44"/>
                  </a:cubicBezTo>
                  <a:cubicBezTo>
                    <a:pt x="286" y="45"/>
                    <a:pt x="286" y="45"/>
                    <a:pt x="286" y="45"/>
                  </a:cubicBezTo>
                  <a:cubicBezTo>
                    <a:pt x="286" y="45"/>
                    <a:pt x="286" y="45"/>
                    <a:pt x="286" y="45"/>
                  </a:cubicBezTo>
                  <a:cubicBezTo>
                    <a:pt x="286" y="45"/>
                    <a:pt x="286" y="45"/>
                    <a:pt x="286" y="46"/>
                  </a:cubicBezTo>
                  <a:cubicBezTo>
                    <a:pt x="285" y="46"/>
                    <a:pt x="285" y="46"/>
                    <a:pt x="285" y="46"/>
                  </a:cubicBezTo>
                  <a:cubicBezTo>
                    <a:pt x="285" y="46"/>
                    <a:pt x="285" y="46"/>
                    <a:pt x="285" y="46"/>
                  </a:cubicBezTo>
                  <a:cubicBezTo>
                    <a:pt x="284" y="46"/>
                    <a:pt x="284" y="46"/>
                    <a:pt x="284" y="46"/>
                  </a:cubicBezTo>
                  <a:cubicBezTo>
                    <a:pt x="284" y="46"/>
                    <a:pt x="284" y="46"/>
                    <a:pt x="284" y="46"/>
                  </a:cubicBezTo>
                  <a:cubicBezTo>
                    <a:pt x="284" y="46"/>
                    <a:pt x="284" y="46"/>
                    <a:pt x="283" y="46"/>
                  </a:cubicBezTo>
                  <a:cubicBezTo>
                    <a:pt x="283" y="46"/>
                    <a:pt x="283" y="46"/>
                    <a:pt x="283" y="46"/>
                  </a:cubicBezTo>
                  <a:cubicBezTo>
                    <a:pt x="283" y="46"/>
                    <a:pt x="283" y="46"/>
                    <a:pt x="283" y="46"/>
                  </a:cubicBezTo>
                  <a:cubicBezTo>
                    <a:pt x="283" y="46"/>
                    <a:pt x="283" y="46"/>
                    <a:pt x="283" y="46"/>
                  </a:cubicBezTo>
                  <a:cubicBezTo>
                    <a:pt x="283" y="46"/>
                    <a:pt x="283" y="46"/>
                    <a:pt x="283" y="46"/>
                  </a:cubicBezTo>
                  <a:cubicBezTo>
                    <a:pt x="283" y="46"/>
                    <a:pt x="283" y="46"/>
                    <a:pt x="283" y="46"/>
                  </a:cubicBezTo>
                  <a:cubicBezTo>
                    <a:pt x="283" y="46"/>
                    <a:pt x="282" y="46"/>
                    <a:pt x="282" y="46"/>
                  </a:cubicBezTo>
                  <a:cubicBezTo>
                    <a:pt x="282" y="46"/>
                    <a:pt x="282" y="46"/>
                    <a:pt x="282" y="46"/>
                  </a:cubicBezTo>
                  <a:cubicBezTo>
                    <a:pt x="281" y="46"/>
                    <a:pt x="281" y="46"/>
                    <a:pt x="281" y="46"/>
                  </a:cubicBezTo>
                  <a:cubicBezTo>
                    <a:pt x="281" y="46"/>
                    <a:pt x="281" y="46"/>
                    <a:pt x="281" y="46"/>
                  </a:cubicBezTo>
                  <a:cubicBezTo>
                    <a:pt x="281" y="46"/>
                    <a:pt x="280" y="46"/>
                    <a:pt x="280" y="47"/>
                  </a:cubicBezTo>
                  <a:cubicBezTo>
                    <a:pt x="280" y="47"/>
                    <a:pt x="280" y="47"/>
                    <a:pt x="280" y="47"/>
                  </a:cubicBezTo>
                  <a:cubicBezTo>
                    <a:pt x="280" y="48"/>
                    <a:pt x="280" y="48"/>
                    <a:pt x="280" y="48"/>
                  </a:cubicBezTo>
                  <a:cubicBezTo>
                    <a:pt x="280" y="49"/>
                    <a:pt x="280" y="49"/>
                    <a:pt x="280" y="49"/>
                  </a:cubicBezTo>
                  <a:cubicBezTo>
                    <a:pt x="280" y="50"/>
                    <a:pt x="280" y="50"/>
                    <a:pt x="280" y="50"/>
                  </a:cubicBezTo>
                  <a:cubicBezTo>
                    <a:pt x="280" y="51"/>
                    <a:pt x="280" y="51"/>
                    <a:pt x="280" y="51"/>
                  </a:cubicBezTo>
                  <a:cubicBezTo>
                    <a:pt x="280" y="52"/>
                    <a:pt x="280" y="52"/>
                    <a:pt x="280" y="52"/>
                  </a:cubicBezTo>
                  <a:cubicBezTo>
                    <a:pt x="280" y="52"/>
                    <a:pt x="280" y="52"/>
                    <a:pt x="280" y="52"/>
                  </a:cubicBezTo>
                  <a:cubicBezTo>
                    <a:pt x="280" y="52"/>
                    <a:pt x="280" y="53"/>
                    <a:pt x="280" y="53"/>
                  </a:cubicBezTo>
                  <a:cubicBezTo>
                    <a:pt x="280" y="53"/>
                    <a:pt x="280" y="53"/>
                    <a:pt x="280" y="53"/>
                  </a:cubicBezTo>
                  <a:moveTo>
                    <a:pt x="277" y="32"/>
                  </a:moveTo>
                  <a:cubicBezTo>
                    <a:pt x="277" y="32"/>
                    <a:pt x="277" y="32"/>
                    <a:pt x="277" y="32"/>
                  </a:cubicBezTo>
                  <a:cubicBezTo>
                    <a:pt x="276" y="32"/>
                    <a:pt x="276" y="32"/>
                    <a:pt x="276" y="32"/>
                  </a:cubicBezTo>
                  <a:cubicBezTo>
                    <a:pt x="276" y="33"/>
                    <a:pt x="275" y="33"/>
                    <a:pt x="275" y="33"/>
                  </a:cubicBezTo>
                  <a:cubicBezTo>
                    <a:pt x="275" y="33"/>
                    <a:pt x="275" y="34"/>
                    <a:pt x="274" y="34"/>
                  </a:cubicBezTo>
                  <a:cubicBezTo>
                    <a:pt x="274" y="35"/>
                    <a:pt x="273" y="36"/>
                    <a:pt x="273" y="38"/>
                  </a:cubicBezTo>
                  <a:cubicBezTo>
                    <a:pt x="273" y="39"/>
                    <a:pt x="273" y="40"/>
                    <a:pt x="273" y="42"/>
                  </a:cubicBezTo>
                  <a:cubicBezTo>
                    <a:pt x="273" y="43"/>
                    <a:pt x="274" y="45"/>
                    <a:pt x="274" y="46"/>
                  </a:cubicBezTo>
                  <a:cubicBezTo>
                    <a:pt x="275" y="48"/>
                    <a:pt x="275" y="49"/>
                    <a:pt x="276" y="50"/>
                  </a:cubicBezTo>
                  <a:cubicBezTo>
                    <a:pt x="276" y="50"/>
                    <a:pt x="276" y="51"/>
                    <a:pt x="276" y="51"/>
                  </a:cubicBezTo>
                  <a:cubicBezTo>
                    <a:pt x="277" y="51"/>
                    <a:pt x="277" y="52"/>
                    <a:pt x="277" y="52"/>
                  </a:cubicBezTo>
                  <a:cubicBezTo>
                    <a:pt x="278" y="53"/>
                    <a:pt x="278" y="53"/>
                    <a:pt x="279" y="53"/>
                  </a:cubicBezTo>
                  <a:cubicBezTo>
                    <a:pt x="279" y="53"/>
                    <a:pt x="279" y="54"/>
                    <a:pt x="280" y="54"/>
                  </a:cubicBezTo>
                  <a:cubicBezTo>
                    <a:pt x="280" y="54"/>
                    <a:pt x="280" y="54"/>
                    <a:pt x="280" y="54"/>
                  </a:cubicBezTo>
                  <a:cubicBezTo>
                    <a:pt x="280" y="53"/>
                    <a:pt x="281" y="53"/>
                    <a:pt x="281" y="53"/>
                  </a:cubicBezTo>
                  <a:cubicBezTo>
                    <a:pt x="281" y="53"/>
                    <a:pt x="281" y="53"/>
                    <a:pt x="281" y="52"/>
                  </a:cubicBezTo>
                  <a:cubicBezTo>
                    <a:pt x="281" y="52"/>
                    <a:pt x="281" y="52"/>
                    <a:pt x="281" y="51"/>
                  </a:cubicBezTo>
                  <a:cubicBezTo>
                    <a:pt x="281" y="51"/>
                    <a:pt x="281" y="50"/>
                    <a:pt x="281" y="50"/>
                  </a:cubicBezTo>
                  <a:cubicBezTo>
                    <a:pt x="281" y="50"/>
                    <a:pt x="281" y="49"/>
                    <a:pt x="281" y="49"/>
                  </a:cubicBezTo>
                  <a:cubicBezTo>
                    <a:pt x="281" y="49"/>
                    <a:pt x="281" y="49"/>
                    <a:pt x="281" y="48"/>
                  </a:cubicBezTo>
                  <a:cubicBezTo>
                    <a:pt x="281" y="48"/>
                    <a:pt x="281" y="48"/>
                    <a:pt x="281" y="48"/>
                  </a:cubicBezTo>
                  <a:cubicBezTo>
                    <a:pt x="281" y="48"/>
                    <a:pt x="281" y="47"/>
                    <a:pt x="281" y="47"/>
                  </a:cubicBezTo>
                  <a:cubicBezTo>
                    <a:pt x="281" y="47"/>
                    <a:pt x="281" y="47"/>
                    <a:pt x="281" y="47"/>
                  </a:cubicBezTo>
                  <a:cubicBezTo>
                    <a:pt x="281" y="47"/>
                    <a:pt x="281" y="47"/>
                    <a:pt x="282" y="47"/>
                  </a:cubicBezTo>
                  <a:cubicBezTo>
                    <a:pt x="282" y="47"/>
                    <a:pt x="282" y="47"/>
                    <a:pt x="282" y="47"/>
                  </a:cubicBezTo>
                  <a:cubicBezTo>
                    <a:pt x="282" y="47"/>
                    <a:pt x="282" y="47"/>
                    <a:pt x="282" y="47"/>
                  </a:cubicBezTo>
                  <a:cubicBezTo>
                    <a:pt x="283" y="47"/>
                    <a:pt x="283" y="47"/>
                    <a:pt x="283" y="47"/>
                  </a:cubicBezTo>
                  <a:cubicBezTo>
                    <a:pt x="283" y="47"/>
                    <a:pt x="283" y="47"/>
                    <a:pt x="283" y="47"/>
                  </a:cubicBezTo>
                  <a:cubicBezTo>
                    <a:pt x="283" y="47"/>
                    <a:pt x="283" y="47"/>
                    <a:pt x="283" y="47"/>
                  </a:cubicBezTo>
                  <a:cubicBezTo>
                    <a:pt x="283" y="47"/>
                    <a:pt x="283" y="47"/>
                    <a:pt x="283" y="47"/>
                  </a:cubicBezTo>
                  <a:cubicBezTo>
                    <a:pt x="283" y="47"/>
                    <a:pt x="283" y="47"/>
                    <a:pt x="283" y="47"/>
                  </a:cubicBezTo>
                  <a:cubicBezTo>
                    <a:pt x="283" y="47"/>
                    <a:pt x="283" y="47"/>
                    <a:pt x="284" y="47"/>
                  </a:cubicBezTo>
                  <a:cubicBezTo>
                    <a:pt x="284" y="47"/>
                    <a:pt x="284" y="47"/>
                    <a:pt x="284" y="47"/>
                  </a:cubicBezTo>
                  <a:cubicBezTo>
                    <a:pt x="284" y="47"/>
                    <a:pt x="284" y="47"/>
                    <a:pt x="284" y="47"/>
                  </a:cubicBezTo>
                  <a:cubicBezTo>
                    <a:pt x="284" y="47"/>
                    <a:pt x="285" y="47"/>
                    <a:pt x="285" y="47"/>
                  </a:cubicBezTo>
                  <a:cubicBezTo>
                    <a:pt x="285" y="47"/>
                    <a:pt x="285" y="47"/>
                    <a:pt x="286" y="47"/>
                  </a:cubicBezTo>
                  <a:cubicBezTo>
                    <a:pt x="286" y="47"/>
                    <a:pt x="286" y="46"/>
                    <a:pt x="286" y="46"/>
                  </a:cubicBezTo>
                  <a:cubicBezTo>
                    <a:pt x="286" y="46"/>
                    <a:pt x="286" y="46"/>
                    <a:pt x="287" y="46"/>
                  </a:cubicBezTo>
                  <a:cubicBezTo>
                    <a:pt x="287" y="46"/>
                    <a:pt x="287" y="46"/>
                    <a:pt x="287" y="45"/>
                  </a:cubicBezTo>
                  <a:cubicBezTo>
                    <a:pt x="287" y="45"/>
                    <a:pt x="287" y="45"/>
                    <a:pt x="287" y="44"/>
                  </a:cubicBezTo>
                  <a:cubicBezTo>
                    <a:pt x="287" y="44"/>
                    <a:pt x="287" y="44"/>
                    <a:pt x="287" y="44"/>
                  </a:cubicBezTo>
                  <a:cubicBezTo>
                    <a:pt x="287" y="43"/>
                    <a:pt x="287" y="43"/>
                    <a:pt x="287" y="43"/>
                  </a:cubicBezTo>
                  <a:cubicBezTo>
                    <a:pt x="287" y="42"/>
                    <a:pt x="287" y="42"/>
                    <a:pt x="287" y="42"/>
                  </a:cubicBezTo>
                  <a:cubicBezTo>
                    <a:pt x="286" y="42"/>
                    <a:pt x="286" y="41"/>
                    <a:pt x="286" y="41"/>
                  </a:cubicBezTo>
                  <a:cubicBezTo>
                    <a:pt x="286" y="41"/>
                    <a:pt x="286" y="41"/>
                    <a:pt x="286" y="41"/>
                  </a:cubicBezTo>
                  <a:cubicBezTo>
                    <a:pt x="286" y="40"/>
                    <a:pt x="286" y="40"/>
                    <a:pt x="286" y="40"/>
                  </a:cubicBezTo>
                  <a:cubicBezTo>
                    <a:pt x="286" y="40"/>
                    <a:pt x="286" y="39"/>
                    <a:pt x="286" y="39"/>
                  </a:cubicBezTo>
                  <a:cubicBezTo>
                    <a:pt x="286" y="39"/>
                    <a:pt x="286" y="38"/>
                    <a:pt x="286" y="38"/>
                  </a:cubicBezTo>
                  <a:cubicBezTo>
                    <a:pt x="285" y="38"/>
                    <a:pt x="285" y="38"/>
                    <a:pt x="285" y="38"/>
                  </a:cubicBezTo>
                  <a:cubicBezTo>
                    <a:pt x="284" y="38"/>
                    <a:pt x="284" y="38"/>
                    <a:pt x="284" y="38"/>
                  </a:cubicBezTo>
                  <a:cubicBezTo>
                    <a:pt x="284" y="38"/>
                    <a:pt x="284" y="38"/>
                    <a:pt x="283" y="38"/>
                  </a:cubicBezTo>
                  <a:cubicBezTo>
                    <a:pt x="283" y="38"/>
                    <a:pt x="283" y="38"/>
                    <a:pt x="283" y="38"/>
                  </a:cubicBezTo>
                  <a:cubicBezTo>
                    <a:pt x="283" y="38"/>
                    <a:pt x="283" y="38"/>
                    <a:pt x="283" y="38"/>
                  </a:cubicBezTo>
                  <a:cubicBezTo>
                    <a:pt x="283" y="38"/>
                    <a:pt x="283" y="38"/>
                    <a:pt x="282" y="38"/>
                  </a:cubicBezTo>
                  <a:cubicBezTo>
                    <a:pt x="282" y="38"/>
                    <a:pt x="282" y="38"/>
                    <a:pt x="282" y="38"/>
                  </a:cubicBezTo>
                  <a:cubicBezTo>
                    <a:pt x="281" y="38"/>
                    <a:pt x="281" y="38"/>
                    <a:pt x="281" y="38"/>
                  </a:cubicBezTo>
                  <a:cubicBezTo>
                    <a:pt x="281" y="37"/>
                    <a:pt x="281" y="37"/>
                    <a:pt x="281" y="36"/>
                  </a:cubicBezTo>
                  <a:cubicBezTo>
                    <a:pt x="281" y="36"/>
                    <a:pt x="281" y="35"/>
                    <a:pt x="280" y="34"/>
                  </a:cubicBezTo>
                  <a:cubicBezTo>
                    <a:pt x="280" y="34"/>
                    <a:pt x="280" y="33"/>
                    <a:pt x="279" y="33"/>
                  </a:cubicBezTo>
                  <a:cubicBezTo>
                    <a:pt x="279" y="32"/>
                    <a:pt x="278" y="32"/>
                    <a:pt x="277" y="32"/>
                  </a:cubicBezTo>
                  <a:moveTo>
                    <a:pt x="157" y="39"/>
                  </a:moveTo>
                  <a:cubicBezTo>
                    <a:pt x="157" y="39"/>
                    <a:pt x="157" y="39"/>
                    <a:pt x="157" y="39"/>
                  </a:cubicBezTo>
                  <a:cubicBezTo>
                    <a:pt x="157" y="39"/>
                    <a:pt x="158" y="39"/>
                    <a:pt x="158" y="39"/>
                  </a:cubicBezTo>
                  <a:cubicBezTo>
                    <a:pt x="158" y="39"/>
                    <a:pt x="158" y="39"/>
                    <a:pt x="158" y="39"/>
                  </a:cubicBezTo>
                  <a:cubicBezTo>
                    <a:pt x="159" y="39"/>
                    <a:pt x="159" y="39"/>
                    <a:pt x="159" y="38"/>
                  </a:cubicBezTo>
                  <a:cubicBezTo>
                    <a:pt x="160" y="38"/>
                    <a:pt x="160" y="38"/>
                    <a:pt x="161" y="38"/>
                  </a:cubicBezTo>
                  <a:cubicBezTo>
                    <a:pt x="161" y="38"/>
                    <a:pt x="161" y="38"/>
                    <a:pt x="162" y="38"/>
                  </a:cubicBezTo>
                  <a:cubicBezTo>
                    <a:pt x="162" y="37"/>
                    <a:pt x="162" y="37"/>
                    <a:pt x="163" y="37"/>
                  </a:cubicBezTo>
                  <a:cubicBezTo>
                    <a:pt x="163" y="37"/>
                    <a:pt x="163" y="37"/>
                    <a:pt x="164" y="37"/>
                  </a:cubicBezTo>
                  <a:cubicBezTo>
                    <a:pt x="164" y="37"/>
                    <a:pt x="165" y="37"/>
                    <a:pt x="165" y="37"/>
                  </a:cubicBezTo>
                  <a:cubicBezTo>
                    <a:pt x="166" y="37"/>
                    <a:pt x="166" y="36"/>
                    <a:pt x="166" y="36"/>
                  </a:cubicBezTo>
                  <a:cubicBezTo>
                    <a:pt x="167" y="36"/>
                    <a:pt x="167" y="35"/>
                    <a:pt x="167" y="35"/>
                  </a:cubicBezTo>
                  <a:cubicBezTo>
                    <a:pt x="167" y="34"/>
                    <a:pt x="167" y="34"/>
                    <a:pt x="167" y="33"/>
                  </a:cubicBezTo>
                  <a:cubicBezTo>
                    <a:pt x="167" y="32"/>
                    <a:pt x="167" y="32"/>
                    <a:pt x="167" y="32"/>
                  </a:cubicBezTo>
                  <a:cubicBezTo>
                    <a:pt x="167" y="31"/>
                    <a:pt x="167" y="31"/>
                    <a:pt x="167" y="30"/>
                  </a:cubicBezTo>
                  <a:cubicBezTo>
                    <a:pt x="167" y="30"/>
                    <a:pt x="167" y="30"/>
                    <a:pt x="168" y="30"/>
                  </a:cubicBezTo>
                  <a:cubicBezTo>
                    <a:pt x="168" y="29"/>
                    <a:pt x="168" y="29"/>
                    <a:pt x="168" y="29"/>
                  </a:cubicBezTo>
                  <a:cubicBezTo>
                    <a:pt x="168" y="29"/>
                    <a:pt x="168" y="28"/>
                    <a:pt x="169" y="28"/>
                  </a:cubicBezTo>
                  <a:cubicBezTo>
                    <a:pt x="169" y="28"/>
                    <a:pt x="169" y="27"/>
                    <a:pt x="169" y="27"/>
                  </a:cubicBezTo>
                  <a:cubicBezTo>
                    <a:pt x="169" y="27"/>
                    <a:pt x="169" y="27"/>
                    <a:pt x="169" y="26"/>
                  </a:cubicBezTo>
                  <a:cubicBezTo>
                    <a:pt x="169" y="26"/>
                    <a:pt x="169" y="25"/>
                    <a:pt x="169" y="25"/>
                  </a:cubicBezTo>
                  <a:cubicBezTo>
                    <a:pt x="169" y="25"/>
                    <a:pt x="169" y="24"/>
                    <a:pt x="169" y="24"/>
                  </a:cubicBezTo>
                  <a:cubicBezTo>
                    <a:pt x="169" y="24"/>
                    <a:pt x="169" y="24"/>
                    <a:pt x="169" y="24"/>
                  </a:cubicBezTo>
                  <a:cubicBezTo>
                    <a:pt x="170" y="24"/>
                    <a:pt x="170" y="24"/>
                    <a:pt x="170" y="23"/>
                  </a:cubicBezTo>
                  <a:cubicBezTo>
                    <a:pt x="170" y="23"/>
                    <a:pt x="170" y="23"/>
                    <a:pt x="171" y="23"/>
                  </a:cubicBezTo>
                  <a:cubicBezTo>
                    <a:pt x="171" y="23"/>
                    <a:pt x="172" y="23"/>
                    <a:pt x="172" y="22"/>
                  </a:cubicBezTo>
                  <a:cubicBezTo>
                    <a:pt x="172" y="22"/>
                    <a:pt x="173" y="22"/>
                    <a:pt x="173" y="22"/>
                  </a:cubicBezTo>
                  <a:cubicBezTo>
                    <a:pt x="173" y="21"/>
                    <a:pt x="174" y="21"/>
                    <a:pt x="174" y="20"/>
                  </a:cubicBezTo>
                  <a:cubicBezTo>
                    <a:pt x="174" y="19"/>
                    <a:pt x="174" y="18"/>
                    <a:pt x="174" y="17"/>
                  </a:cubicBezTo>
                  <a:cubicBezTo>
                    <a:pt x="174" y="17"/>
                    <a:pt x="174" y="17"/>
                    <a:pt x="174" y="17"/>
                  </a:cubicBezTo>
                  <a:cubicBezTo>
                    <a:pt x="174" y="16"/>
                    <a:pt x="174" y="16"/>
                    <a:pt x="174" y="16"/>
                  </a:cubicBezTo>
                  <a:cubicBezTo>
                    <a:pt x="174" y="15"/>
                    <a:pt x="174" y="15"/>
                    <a:pt x="174" y="15"/>
                  </a:cubicBezTo>
                  <a:cubicBezTo>
                    <a:pt x="175" y="15"/>
                    <a:pt x="175" y="15"/>
                    <a:pt x="175" y="14"/>
                  </a:cubicBezTo>
                  <a:cubicBezTo>
                    <a:pt x="175" y="14"/>
                    <a:pt x="176" y="14"/>
                    <a:pt x="176" y="13"/>
                  </a:cubicBezTo>
                  <a:cubicBezTo>
                    <a:pt x="177" y="13"/>
                    <a:pt x="178" y="13"/>
                    <a:pt x="178" y="13"/>
                  </a:cubicBezTo>
                  <a:cubicBezTo>
                    <a:pt x="179" y="13"/>
                    <a:pt x="180" y="13"/>
                    <a:pt x="181" y="12"/>
                  </a:cubicBezTo>
                  <a:cubicBezTo>
                    <a:pt x="181" y="12"/>
                    <a:pt x="182" y="12"/>
                    <a:pt x="183" y="12"/>
                  </a:cubicBezTo>
                  <a:cubicBezTo>
                    <a:pt x="183" y="12"/>
                    <a:pt x="183" y="12"/>
                    <a:pt x="183" y="12"/>
                  </a:cubicBezTo>
                  <a:cubicBezTo>
                    <a:pt x="184" y="12"/>
                    <a:pt x="184" y="12"/>
                    <a:pt x="184" y="12"/>
                  </a:cubicBezTo>
                  <a:cubicBezTo>
                    <a:pt x="184" y="12"/>
                    <a:pt x="184" y="12"/>
                    <a:pt x="184" y="12"/>
                  </a:cubicBezTo>
                  <a:cubicBezTo>
                    <a:pt x="185" y="12"/>
                    <a:pt x="185" y="12"/>
                    <a:pt x="185" y="12"/>
                  </a:cubicBezTo>
                  <a:cubicBezTo>
                    <a:pt x="185" y="12"/>
                    <a:pt x="185" y="12"/>
                    <a:pt x="185" y="12"/>
                  </a:cubicBezTo>
                  <a:cubicBezTo>
                    <a:pt x="185" y="12"/>
                    <a:pt x="186" y="12"/>
                    <a:pt x="186" y="12"/>
                  </a:cubicBezTo>
                  <a:cubicBezTo>
                    <a:pt x="186" y="12"/>
                    <a:pt x="186" y="12"/>
                    <a:pt x="186" y="12"/>
                  </a:cubicBezTo>
                  <a:cubicBezTo>
                    <a:pt x="186" y="12"/>
                    <a:pt x="186" y="12"/>
                    <a:pt x="186" y="12"/>
                  </a:cubicBezTo>
                  <a:cubicBezTo>
                    <a:pt x="187" y="12"/>
                    <a:pt x="187" y="12"/>
                    <a:pt x="187" y="13"/>
                  </a:cubicBezTo>
                  <a:cubicBezTo>
                    <a:pt x="187" y="13"/>
                    <a:pt x="187" y="13"/>
                    <a:pt x="188" y="13"/>
                  </a:cubicBezTo>
                  <a:cubicBezTo>
                    <a:pt x="188" y="13"/>
                    <a:pt x="188" y="13"/>
                    <a:pt x="188" y="13"/>
                  </a:cubicBezTo>
                  <a:cubicBezTo>
                    <a:pt x="189" y="13"/>
                    <a:pt x="189" y="13"/>
                    <a:pt x="189" y="13"/>
                  </a:cubicBezTo>
                  <a:cubicBezTo>
                    <a:pt x="189" y="14"/>
                    <a:pt x="189" y="14"/>
                    <a:pt x="189" y="14"/>
                  </a:cubicBezTo>
                  <a:cubicBezTo>
                    <a:pt x="188" y="14"/>
                    <a:pt x="188" y="14"/>
                    <a:pt x="188" y="14"/>
                  </a:cubicBezTo>
                  <a:cubicBezTo>
                    <a:pt x="188" y="15"/>
                    <a:pt x="188" y="15"/>
                    <a:pt x="188" y="16"/>
                  </a:cubicBezTo>
                  <a:cubicBezTo>
                    <a:pt x="188" y="16"/>
                    <a:pt x="188" y="16"/>
                    <a:pt x="188" y="17"/>
                  </a:cubicBezTo>
                  <a:cubicBezTo>
                    <a:pt x="188" y="17"/>
                    <a:pt x="189" y="17"/>
                    <a:pt x="189" y="18"/>
                  </a:cubicBezTo>
                  <a:cubicBezTo>
                    <a:pt x="189" y="18"/>
                    <a:pt x="189" y="18"/>
                    <a:pt x="189" y="18"/>
                  </a:cubicBezTo>
                  <a:cubicBezTo>
                    <a:pt x="189" y="18"/>
                    <a:pt x="189" y="19"/>
                    <a:pt x="189" y="19"/>
                  </a:cubicBezTo>
                  <a:cubicBezTo>
                    <a:pt x="189" y="19"/>
                    <a:pt x="189" y="19"/>
                    <a:pt x="189" y="19"/>
                  </a:cubicBezTo>
                  <a:cubicBezTo>
                    <a:pt x="189" y="19"/>
                    <a:pt x="189" y="19"/>
                    <a:pt x="189" y="20"/>
                  </a:cubicBezTo>
                  <a:cubicBezTo>
                    <a:pt x="189" y="20"/>
                    <a:pt x="189" y="20"/>
                    <a:pt x="189" y="20"/>
                  </a:cubicBezTo>
                  <a:cubicBezTo>
                    <a:pt x="189" y="20"/>
                    <a:pt x="188" y="20"/>
                    <a:pt x="188" y="20"/>
                  </a:cubicBezTo>
                  <a:cubicBezTo>
                    <a:pt x="188" y="20"/>
                    <a:pt x="188" y="20"/>
                    <a:pt x="188" y="20"/>
                  </a:cubicBezTo>
                  <a:cubicBezTo>
                    <a:pt x="188" y="20"/>
                    <a:pt x="187" y="20"/>
                    <a:pt x="187" y="20"/>
                  </a:cubicBezTo>
                  <a:cubicBezTo>
                    <a:pt x="187" y="21"/>
                    <a:pt x="187" y="21"/>
                    <a:pt x="187" y="21"/>
                  </a:cubicBezTo>
                  <a:cubicBezTo>
                    <a:pt x="187" y="21"/>
                    <a:pt x="187" y="22"/>
                    <a:pt x="187" y="23"/>
                  </a:cubicBezTo>
                  <a:cubicBezTo>
                    <a:pt x="188" y="23"/>
                    <a:pt x="188" y="24"/>
                    <a:pt x="188" y="25"/>
                  </a:cubicBezTo>
                  <a:cubicBezTo>
                    <a:pt x="189" y="25"/>
                    <a:pt x="189" y="26"/>
                    <a:pt x="190" y="27"/>
                  </a:cubicBezTo>
                  <a:cubicBezTo>
                    <a:pt x="191" y="27"/>
                    <a:pt x="191" y="28"/>
                    <a:pt x="192" y="28"/>
                  </a:cubicBezTo>
                  <a:cubicBezTo>
                    <a:pt x="192" y="28"/>
                    <a:pt x="192" y="28"/>
                    <a:pt x="192" y="29"/>
                  </a:cubicBezTo>
                  <a:cubicBezTo>
                    <a:pt x="192" y="29"/>
                    <a:pt x="192" y="29"/>
                    <a:pt x="192" y="29"/>
                  </a:cubicBezTo>
                  <a:cubicBezTo>
                    <a:pt x="192" y="30"/>
                    <a:pt x="192" y="30"/>
                    <a:pt x="192" y="30"/>
                  </a:cubicBezTo>
                  <a:cubicBezTo>
                    <a:pt x="192" y="30"/>
                    <a:pt x="192" y="31"/>
                    <a:pt x="192" y="31"/>
                  </a:cubicBezTo>
                  <a:cubicBezTo>
                    <a:pt x="192" y="31"/>
                    <a:pt x="192" y="32"/>
                    <a:pt x="192" y="32"/>
                  </a:cubicBezTo>
                  <a:cubicBezTo>
                    <a:pt x="193" y="32"/>
                    <a:pt x="193" y="33"/>
                    <a:pt x="193" y="33"/>
                  </a:cubicBezTo>
                  <a:cubicBezTo>
                    <a:pt x="193" y="33"/>
                    <a:pt x="193" y="34"/>
                    <a:pt x="193" y="34"/>
                  </a:cubicBezTo>
                  <a:cubicBezTo>
                    <a:pt x="194" y="34"/>
                    <a:pt x="194" y="35"/>
                    <a:pt x="195" y="35"/>
                  </a:cubicBezTo>
                  <a:cubicBezTo>
                    <a:pt x="195" y="35"/>
                    <a:pt x="196" y="36"/>
                    <a:pt x="197" y="36"/>
                  </a:cubicBezTo>
                  <a:cubicBezTo>
                    <a:pt x="197" y="36"/>
                    <a:pt x="198" y="37"/>
                    <a:pt x="198" y="37"/>
                  </a:cubicBezTo>
                  <a:cubicBezTo>
                    <a:pt x="199" y="38"/>
                    <a:pt x="200" y="38"/>
                    <a:pt x="200" y="39"/>
                  </a:cubicBezTo>
                  <a:cubicBezTo>
                    <a:pt x="200" y="39"/>
                    <a:pt x="201" y="40"/>
                    <a:pt x="201" y="40"/>
                  </a:cubicBezTo>
                  <a:cubicBezTo>
                    <a:pt x="201" y="40"/>
                    <a:pt x="201" y="40"/>
                    <a:pt x="201" y="40"/>
                  </a:cubicBezTo>
                  <a:cubicBezTo>
                    <a:pt x="201" y="40"/>
                    <a:pt x="201" y="40"/>
                    <a:pt x="201" y="40"/>
                  </a:cubicBezTo>
                  <a:cubicBezTo>
                    <a:pt x="201" y="41"/>
                    <a:pt x="201" y="41"/>
                    <a:pt x="201" y="41"/>
                  </a:cubicBezTo>
                  <a:cubicBezTo>
                    <a:pt x="201" y="41"/>
                    <a:pt x="200" y="41"/>
                    <a:pt x="200" y="41"/>
                  </a:cubicBezTo>
                  <a:cubicBezTo>
                    <a:pt x="200" y="41"/>
                    <a:pt x="200" y="41"/>
                    <a:pt x="200" y="41"/>
                  </a:cubicBezTo>
                  <a:cubicBezTo>
                    <a:pt x="199" y="42"/>
                    <a:pt x="199" y="42"/>
                    <a:pt x="199" y="42"/>
                  </a:cubicBezTo>
                  <a:cubicBezTo>
                    <a:pt x="198" y="42"/>
                    <a:pt x="198" y="42"/>
                    <a:pt x="198" y="42"/>
                  </a:cubicBezTo>
                  <a:cubicBezTo>
                    <a:pt x="197" y="42"/>
                    <a:pt x="197" y="42"/>
                    <a:pt x="196" y="43"/>
                  </a:cubicBezTo>
                  <a:cubicBezTo>
                    <a:pt x="195" y="43"/>
                    <a:pt x="194" y="43"/>
                    <a:pt x="193" y="43"/>
                  </a:cubicBezTo>
                  <a:cubicBezTo>
                    <a:pt x="192" y="44"/>
                    <a:pt x="191" y="44"/>
                    <a:pt x="190" y="45"/>
                  </a:cubicBezTo>
                  <a:cubicBezTo>
                    <a:pt x="189" y="45"/>
                    <a:pt x="189" y="46"/>
                    <a:pt x="188" y="46"/>
                  </a:cubicBezTo>
                  <a:cubicBezTo>
                    <a:pt x="188" y="47"/>
                    <a:pt x="188" y="48"/>
                    <a:pt x="188" y="49"/>
                  </a:cubicBezTo>
                  <a:cubicBezTo>
                    <a:pt x="188" y="50"/>
                    <a:pt x="188" y="51"/>
                    <a:pt x="188" y="52"/>
                  </a:cubicBezTo>
                  <a:cubicBezTo>
                    <a:pt x="188" y="53"/>
                    <a:pt x="188" y="54"/>
                    <a:pt x="187" y="55"/>
                  </a:cubicBezTo>
                  <a:cubicBezTo>
                    <a:pt x="187" y="56"/>
                    <a:pt x="187" y="58"/>
                    <a:pt x="186" y="59"/>
                  </a:cubicBezTo>
                  <a:cubicBezTo>
                    <a:pt x="185" y="60"/>
                    <a:pt x="184" y="60"/>
                    <a:pt x="183" y="61"/>
                  </a:cubicBezTo>
                  <a:cubicBezTo>
                    <a:pt x="183" y="62"/>
                    <a:pt x="182" y="62"/>
                    <a:pt x="182" y="63"/>
                  </a:cubicBezTo>
                  <a:cubicBezTo>
                    <a:pt x="182" y="63"/>
                    <a:pt x="181" y="64"/>
                    <a:pt x="181" y="65"/>
                  </a:cubicBezTo>
                  <a:cubicBezTo>
                    <a:pt x="181" y="66"/>
                    <a:pt x="181" y="67"/>
                    <a:pt x="181" y="68"/>
                  </a:cubicBezTo>
                  <a:cubicBezTo>
                    <a:pt x="180" y="69"/>
                    <a:pt x="180" y="70"/>
                    <a:pt x="180" y="71"/>
                  </a:cubicBezTo>
                  <a:cubicBezTo>
                    <a:pt x="180" y="72"/>
                    <a:pt x="180" y="73"/>
                    <a:pt x="180" y="74"/>
                  </a:cubicBezTo>
                  <a:cubicBezTo>
                    <a:pt x="180" y="75"/>
                    <a:pt x="180" y="76"/>
                    <a:pt x="179" y="77"/>
                  </a:cubicBezTo>
                  <a:cubicBezTo>
                    <a:pt x="179" y="78"/>
                    <a:pt x="179" y="78"/>
                    <a:pt x="179" y="79"/>
                  </a:cubicBezTo>
                  <a:cubicBezTo>
                    <a:pt x="178" y="79"/>
                    <a:pt x="178" y="80"/>
                    <a:pt x="177" y="80"/>
                  </a:cubicBezTo>
                  <a:cubicBezTo>
                    <a:pt x="177" y="80"/>
                    <a:pt x="177" y="80"/>
                    <a:pt x="177" y="80"/>
                  </a:cubicBezTo>
                  <a:cubicBezTo>
                    <a:pt x="177" y="80"/>
                    <a:pt x="177" y="80"/>
                    <a:pt x="176" y="80"/>
                  </a:cubicBezTo>
                  <a:cubicBezTo>
                    <a:pt x="176" y="80"/>
                    <a:pt x="176" y="80"/>
                    <a:pt x="176" y="81"/>
                  </a:cubicBezTo>
                  <a:cubicBezTo>
                    <a:pt x="176" y="81"/>
                    <a:pt x="175" y="81"/>
                    <a:pt x="175" y="81"/>
                  </a:cubicBezTo>
                  <a:cubicBezTo>
                    <a:pt x="175" y="81"/>
                    <a:pt x="174" y="81"/>
                    <a:pt x="173" y="82"/>
                  </a:cubicBezTo>
                  <a:cubicBezTo>
                    <a:pt x="172" y="82"/>
                    <a:pt x="172" y="82"/>
                    <a:pt x="171" y="82"/>
                  </a:cubicBezTo>
                  <a:cubicBezTo>
                    <a:pt x="170" y="83"/>
                    <a:pt x="170" y="83"/>
                    <a:pt x="169" y="83"/>
                  </a:cubicBezTo>
                  <a:cubicBezTo>
                    <a:pt x="168" y="83"/>
                    <a:pt x="168" y="83"/>
                    <a:pt x="167" y="83"/>
                  </a:cubicBezTo>
                  <a:cubicBezTo>
                    <a:pt x="167" y="83"/>
                    <a:pt x="167" y="83"/>
                    <a:pt x="167" y="83"/>
                  </a:cubicBezTo>
                  <a:cubicBezTo>
                    <a:pt x="166" y="83"/>
                    <a:pt x="166" y="83"/>
                    <a:pt x="166" y="83"/>
                  </a:cubicBezTo>
                  <a:cubicBezTo>
                    <a:pt x="166" y="83"/>
                    <a:pt x="166" y="83"/>
                    <a:pt x="166" y="83"/>
                  </a:cubicBezTo>
                  <a:cubicBezTo>
                    <a:pt x="166" y="82"/>
                    <a:pt x="166" y="82"/>
                    <a:pt x="166" y="82"/>
                  </a:cubicBezTo>
                  <a:cubicBezTo>
                    <a:pt x="166" y="82"/>
                    <a:pt x="165" y="81"/>
                    <a:pt x="165" y="80"/>
                  </a:cubicBezTo>
                  <a:cubicBezTo>
                    <a:pt x="164" y="80"/>
                    <a:pt x="163" y="79"/>
                    <a:pt x="162" y="79"/>
                  </a:cubicBezTo>
                  <a:cubicBezTo>
                    <a:pt x="161" y="78"/>
                    <a:pt x="160" y="78"/>
                    <a:pt x="158" y="78"/>
                  </a:cubicBezTo>
                  <a:cubicBezTo>
                    <a:pt x="157" y="77"/>
                    <a:pt x="156" y="77"/>
                    <a:pt x="155" y="77"/>
                  </a:cubicBezTo>
                  <a:cubicBezTo>
                    <a:pt x="155" y="77"/>
                    <a:pt x="155" y="77"/>
                    <a:pt x="155" y="77"/>
                  </a:cubicBezTo>
                  <a:cubicBezTo>
                    <a:pt x="154" y="77"/>
                    <a:pt x="154" y="77"/>
                    <a:pt x="154" y="77"/>
                  </a:cubicBezTo>
                  <a:cubicBezTo>
                    <a:pt x="154" y="77"/>
                    <a:pt x="153" y="77"/>
                    <a:pt x="153" y="77"/>
                  </a:cubicBezTo>
                  <a:cubicBezTo>
                    <a:pt x="153" y="77"/>
                    <a:pt x="152" y="77"/>
                    <a:pt x="152" y="77"/>
                  </a:cubicBezTo>
                  <a:cubicBezTo>
                    <a:pt x="151" y="77"/>
                    <a:pt x="151" y="77"/>
                    <a:pt x="151" y="77"/>
                  </a:cubicBezTo>
                  <a:cubicBezTo>
                    <a:pt x="150" y="78"/>
                    <a:pt x="150" y="78"/>
                    <a:pt x="149" y="78"/>
                  </a:cubicBezTo>
                  <a:cubicBezTo>
                    <a:pt x="149" y="78"/>
                    <a:pt x="149" y="78"/>
                    <a:pt x="148" y="78"/>
                  </a:cubicBezTo>
                  <a:cubicBezTo>
                    <a:pt x="148" y="78"/>
                    <a:pt x="147" y="78"/>
                    <a:pt x="147" y="79"/>
                  </a:cubicBezTo>
                  <a:cubicBezTo>
                    <a:pt x="146" y="79"/>
                    <a:pt x="146" y="79"/>
                    <a:pt x="146" y="79"/>
                  </a:cubicBezTo>
                  <a:cubicBezTo>
                    <a:pt x="145" y="79"/>
                    <a:pt x="145" y="79"/>
                    <a:pt x="145" y="79"/>
                  </a:cubicBezTo>
                  <a:cubicBezTo>
                    <a:pt x="145" y="79"/>
                    <a:pt x="144" y="79"/>
                    <a:pt x="144" y="79"/>
                  </a:cubicBezTo>
                  <a:cubicBezTo>
                    <a:pt x="144" y="79"/>
                    <a:pt x="144" y="79"/>
                    <a:pt x="144" y="79"/>
                  </a:cubicBezTo>
                  <a:cubicBezTo>
                    <a:pt x="144" y="79"/>
                    <a:pt x="144" y="79"/>
                    <a:pt x="144" y="79"/>
                  </a:cubicBezTo>
                  <a:cubicBezTo>
                    <a:pt x="144" y="79"/>
                    <a:pt x="144" y="79"/>
                    <a:pt x="144" y="78"/>
                  </a:cubicBezTo>
                  <a:cubicBezTo>
                    <a:pt x="143" y="78"/>
                    <a:pt x="143" y="77"/>
                    <a:pt x="143" y="77"/>
                  </a:cubicBezTo>
                  <a:cubicBezTo>
                    <a:pt x="142" y="76"/>
                    <a:pt x="142" y="76"/>
                    <a:pt x="142" y="76"/>
                  </a:cubicBezTo>
                  <a:cubicBezTo>
                    <a:pt x="141" y="75"/>
                    <a:pt x="141" y="75"/>
                    <a:pt x="140" y="75"/>
                  </a:cubicBezTo>
                  <a:cubicBezTo>
                    <a:pt x="140" y="74"/>
                    <a:pt x="139" y="74"/>
                    <a:pt x="138" y="74"/>
                  </a:cubicBezTo>
                  <a:cubicBezTo>
                    <a:pt x="138" y="74"/>
                    <a:pt x="138" y="74"/>
                    <a:pt x="138" y="74"/>
                  </a:cubicBezTo>
                  <a:cubicBezTo>
                    <a:pt x="138" y="74"/>
                    <a:pt x="137" y="74"/>
                    <a:pt x="137" y="74"/>
                  </a:cubicBezTo>
                  <a:cubicBezTo>
                    <a:pt x="137" y="74"/>
                    <a:pt x="137" y="75"/>
                    <a:pt x="137" y="75"/>
                  </a:cubicBezTo>
                  <a:cubicBezTo>
                    <a:pt x="136" y="75"/>
                    <a:pt x="136" y="75"/>
                    <a:pt x="136" y="75"/>
                  </a:cubicBezTo>
                  <a:cubicBezTo>
                    <a:pt x="136" y="75"/>
                    <a:pt x="136" y="75"/>
                    <a:pt x="136" y="75"/>
                  </a:cubicBezTo>
                  <a:cubicBezTo>
                    <a:pt x="136" y="75"/>
                    <a:pt x="136" y="75"/>
                    <a:pt x="136" y="75"/>
                  </a:cubicBezTo>
                  <a:cubicBezTo>
                    <a:pt x="136" y="75"/>
                    <a:pt x="135" y="75"/>
                    <a:pt x="135" y="75"/>
                  </a:cubicBezTo>
                  <a:cubicBezTo>
                    <a:pt x="135" y="75"/>
                    <a:pt x="135" y="75"/>
                    <a:pt x="135" y="75"/>
                  </a:cubicBezTo>
                  <a:cubicBezTo>
                    <a:pt x="134" y="75"/>
                    <a:pt x="134" y="75"/>
                    <a:pt x="133" y="74"/>
                  </a:cubicBezTo>
                  <a:cubicBezTo>
                    <a:pt x="132" y="73"/>
                    <a:pt x="132" y="73"/>
                    <a:pt x="131" y="71"/>
                  </a:cubicBezTo>
                  <a:cubicBezTo>
                    <a:pt x="130" y="70"/>
                    <a:pt x="130" y="69"/>
                    <a:pt x="129" y="68"/>
                  </a:cubicBezTo>
                  <a:cubicBezTo>
                    <a:pt x="129" y="67"/>
                    <a:pt x="129" y="65"/>
                    <a:pt x="128" y="64"/>
                  </a:cubicBezTo>
                  <a:cubicBezTo>
                    <a:pt x="128" y="63"/>
                    <a:pt x="128" y="62"/>
                    <a:pt x="128" y="62"/>
                  </a:cubicBezTo>
                  <a:cubicBezTo>
                    <a:pt x="128" y="61"/>
                    <a:pt x="127" y="60"/>
                    <a:pt x="127" y="60"/>
                  </a:cubicBezTo>
                  <a:cubicBezTo>
                    <a:pt x="126" y="59"/>
                    <a:pt x="126" y="59"/>
                    <a:pt x="125" y="59"/>
                  </a:cubicBezTo>
                  <a:cubicBezTo>
                    <a:pt x="125" y="58"/>
                    <a:pt x="124" y="58"/>
                    <a:pt x="124" y="58"/>
                  </a:cubicBezTo>
                  <a:cubicBezTo>
                    <a:pt x="123" y="57"/>
                    <a:pt x="123" y="57"/>
                    <a:pt x="123" y="57"/>
                  </a:cubicBezTo>
                  <a:cubicBezTo>
                    <a:pt x="123" y="57"/>
                    <a:pt x="122" y="57"/>
                    <a:pt x="122" y="57"/>
                  </a:cubicBezTo>
                  <a:cubicBezTo>
                    <a:pt x="122" y="56"/>
                    <a:pt x="122" y="56"/>
                    <a:pt x="121" y="56"/>
                  </a:cubicBezTo>
                  <a:cubicBezTo>
                    <a:pt x="121" y="56"/>
                    <a:pt x="121" y="56"/>
                    <a:pt x="121" y="55"/>
                  </a:cubicBezTo>
                  <a:cubicBezTo>
                    <a:pt x="121" y="55"/>
                    <a:pt x="121" y="55"/>
                    <a:pt x="120" y="54"/>
                  </a:cubicBezTo>
                  <a:cubicBezTo>
                    <a:pt x="120" y="54"/>
                    <a:pt x="120" y="54"/>
                    <a:pt x="120" y="54"/>
                  </a:cubicBezTo>
                  <a:cubicBezTo>
                    <a:pt x="120" y="53"/>
                    <a:pt x="120" y="53"/>
                    <a:pt x="120" y="52"/>
                  </a:cubicBezTo>
                  <a:cubicBezTo>
                    <a:pt x="120" y="52"/>
                    <a:pt x="120" y="52"/>
                    <a:pt x="120" y="51"/>
                  </a:cubicBezTo>
                  <a:cubicBezTo>
                    <a:pt x="119" y="51"/>
                    <a:pt x="119" y="50"/>
                    <a:pt x="119" y="49"/>
                  </a:cubicBezTo>
                  <a:cubicBezTo>
                    <a:pt x="119" y="49"/>
                    <a:pt x="119" y="48"/>
                    <a:pt x="118" y="47"/>
                  </a:cubicBezTo>
                  <a:cubicBezTo>
                    <a:pt x="118" y="47"/>
                    <a:pt x="118" y="46"/>
                    <a:pt x="117" y="45"/>
                  </a:cubicBezTo>
                  <a:cubicBezTo>
                    <a:pt x="117" y="45"/>
                    <a:pt x="117" y="44"/>
                    <a:pt x="116" y="43"/>
                  </a:cubicBezTo>
                  <a:cubicBezTo>
                    <a:pt x="116" y="43"/>
                    <a:pt x="115" y="43"/>
                    <a:pt x="115" y="42"/>
                  </a:cubicBezTo>
                  <a:cubicBezTo>
                    <a:pt x="115" y="42"/>
                    <a:pt x="115" y="42"/>
                    <a:pt x="115" y="41"/>
                  </a:cubicBezTo>
                  <a:cubicBezTo>
                    <a:pt x="115" y="41"/>
                    <a:pt x="115" y="40"/>
                    <a:pt x="115" y="40"/>
                  </a:cubicBezTo>
                  <a:cubicBezTo>
                    <a:pt x="115" y="40"/>
                    <a:pt x="115" y="39"/>
                    <a:pt x="115" y="39"/>
                  </a:cubicBezTo>
                  <a:cubicBezTo>
                    <a:pt x="116" y="38"/>
                    <a:pt x="116" y="37"/>
                    <a:pt x="117" y="37"/>
                  </a:cubicBezTo>
                  <a:cubicBezTo>
                    <a:pt x="117" y="36"/>
                    <a:pt x="117" y="35"/>
                    <a:pt x="118" y="35"/>
                  </a:cubicBezTo>
                  <a:cubicBezTo>
                    <a:pt x="118" y="34"/>
                    <a:pt x="119" y="33"/>
                    <a:pt x="119" y="33"/>
                  </a:cubicBezTo>
                  <a:cubicBezTo>
                    <a:pt x="120" y="33"/>
                    <a:pt x="121" y="33"/>
                    <a:pt x="121" y="32"/>
                  </a:cubicBezTo>
                  <a:cubicBezTo>
                    <a:pt x="121" y="33"/>
                    <a:pt x="121" y="33"/>
                    <a:pt x="121" y="33"/>
                  </a:cubicBezTo>
                  <a:cubicBezTo>
                    <a:pt x="122" y="34"/>
                    <a:pt x="122" y="35"/>
                    <a:pt x="122" y="35"/>
                  </a:cubicBezTo>
                  <a:cubicBezTo>
                    <a:pt x="123" y="36"/>
                    <a:pt x="123" y="37"/>
                    <a:pt x="123" y="37"/>
                  </a:cubicBezTo>
                  <a:cubicBezTo>
                    <a:pt x="123" y="37"/>
                    <a:pt x="124" y="38"/>
                    <a:pt x="124" y="38"/>
                  </a:cubicBezTo>
                  <a:cubicBezTo>
                    <a:pt x="124" y="38"/>
                    <a:pt x="124" y="38"/>
                    <a:pt x="124" y="38"/>
                  </a:cubicBezTo>
                  <a:cubicBezTo>
                    <a:pt x="125" y="38"/>
                    <a:pt x="125" y="38"/>
                    <a:pt x="125" y="38"/>
                  </a:cubicBezTo>
                  <a:cubicBezTo>
                    <a:pt x="125" y="38"/>
                    <a:pt x="125" y="38"/>
                    <a:pt x="126" y="39"/>
                  </a:cubicBezTo>
                  <a:cubicBezTo>
                    <a:pt x="126" y="39"/>
                    <a:pt x="126" y="39"/>
                    <a:pt x="126" y="39"/>
                  </a:cubicBezTo>
                  <a:cubicBezTo>
                    <a:pt x="127" y="39"/>
                    <a:pt x="127" y="39"/>
                    <a:pt x="127" y="40"/>
                  </a:cubicBezTo>
                  <a:cubicBezTo>
                    <a:pt x="127" y="40"/>
                    <a:pt x="128" y="40"/>
                    <a:pt x="128" y="40"/>
                  </a:cubicBezTo>
                  <a:cubicBezTo>
                    <a:pt x="128" y="41"/>
                    <a:pt x="129" y="41"/>
                    <a:pt x="129" y="41"/>
                  </a:cubicBezTo>
                  <a:cubicBezTo>
                    <a:pt x="129" y="41"/>
                    <a:pt x="130" y="42"/>
                    <a:pt x="130" y="42"/>
                  </a:cubicBezTo>
                  <a:cubicBezTo>
                    <a:pt x="130" y="42"/>
                    <a:pt x="130" y="42"/>
                    <a:pt x="131" y="42"/>
                  </a:cubicBezTo>
                  <a:cubicBezTo>
                    <a:pt x="131" y="42"/>
                    <a:pt x="131" y="42"/>
                    <a:pt x="131" y="42"/>
                  </a:cubicBezTo>
                  <a:cubicBezTo>
                    <a:pt x="131" y="42"/>
                    <a:pt x="131" y="42"/>
                    <a:pt x="131" y="42"/>
                  </a:cubicBezTo>
                  <a:cubicBezTo>
                    <a:pt x="131" y="42"/>
                    <a:pt x="132" y="42"/>
                    <a:pt x="132" y="42"/>
                  </a:cubicBezTo>
                  <a:cubicBezTo>
                    <a:pt x="132" y="42"/>
                    <a:pt x="132" y="41"/>
                    <a:pt x="132" y="41"/>
                  </a:cubicBezTo>
                  <a:cubicBezTo>
                    <a:pt x="132" y="41"/>
                    <a:pt x="132" y="41"/>
                    <a:pt x="133" y="41"/>
                  </a:cubicBezTo>
                  <a:cubicBezTo>
                    <a:pt x="133" y="41"/>
                    <a:pt x="133" y="41"/>
                    <a:pt x="133" y="41"/>
                  </a:cubicBezTo>
                  <a:cubicBezTo>
                    <a:pt x="134" y="41"/>
                    <a:pt x="134" y="41"/>
                    <a:pt x="134" y="41"/>
                  </a:cubicBezTo>
                  <a:cubicBezTo>
                    <a:pt x="135" y="41"/>
                    <a:pt x="135" y="41"/>
                    <a:pt x="135" y="41"/>
                  </a:cubicBezTo>
                  <a:cubicBezTo>
                    <a:pt x="135" y="41"/>
                    <a:pt x="136" y="41"/>
                    <a:pt x="136" y="41"/>
                  </a:cubicBezTo>
                  <a:cubicBezTo>
                    <a:pt x="136" y="41"/>
                    <a:pt x="136" y="41"/>
                    <a:pt x="136" y="41"/>
                  </a:cubicBezTo>
                  <a:cubicBezTo>
                    <a:pt x="136" y="41"/>
                    <a:pt x="137" y="41"/>
                    <a:pt x="137" y="41"/>
                  </a:cubicBezTo>
                  <a:cubicBezTo>
                    <a:pt x="137" y="41"/>
                    <a:pt x="137" y="41"/>
                    <a:pt x="137" y="41"/>
                  </a:cubicBezTo>
                  <a:cubicBezTo>
                    <a:pt x="137" y="41"/>
                    <a:pt x="138" y="41"/>
                    <a:pt x="138" y="41"/>
                  </a:cubicBezTo>
                  <a:cubicBezTo>
                    <a:pt x="138" y="41"/>
                    <a:pt x="138" y="41"/>
                    <a:pt x="138" y="41"/>
                  </a:cubicBezTo>
                  <a:cubicBezTo>
                    <a:pt x="138" y="41"/>
                    <a:pt x="139" y="41"/>
                    <a:pt x="139" y="41"/>
                  </a:cubicBezTo>
                  <a:cubicBezTo>
                    <a:pt x="139" y="41"/>
                    <a:pt x="139" y="41"/>
                    <a:pt x="139" y="41"/>
                  </a:cubicBezTo>
                  <a:cubicBezTo>
                    <a:pt x="140" y="41"/>
                    <a:pt x="140" y="41"/>
                    <a:pt x="140" y="41"/>
                  </a:cubicBezTo>
                  <a:cubicBezTo>
                    <a:pt x="141" y="41"/>
                    <a:pt x="141" y="41"/>
                    <a:pt x="141" y="41"/>
                  </a:cubicBezTo>
                  <a:cubicBezTo>
                    <a:pt x="142" y="41"/>
                    <a:pt x="142" y="41"/>
                    <a:pt x="142" y="41"/>
                  </a:cubicBezTo>
                  <a:cubicBezTo>
                    <a:pt x="142" y="41"/>
                    <a:pt x="143" y="41"/>
                    <a:pt x="143" y="40"/>
                  </a:cubicBezTo>
                  <a:cubicBezTo>
                    <a:pt x="143" y="40"/>
                    <a:pt x="143" y="40"/>
                    <a:pt x="144" y="40"/>
                  </a:cubicBezTo>
                  <a:cubicBezTo>
                    <a:pt x="144" y="40"/>
                    <a:pt x="144" y="40"/>
                    <a:pt x="144" y="40"/>
                  </a:cubicBezTo>
                  <a:cubicBezTo>
                    <a:pt x="144" y="40"/>
                    <a:pt x="145" y="39"/>
                    <a:pt x="145" y="39"/>
                  </a:cubicBezTo>
                  <a:cubicBezTo>
                    <a:pt x="145" y="39"/>
                    <a:pt x="145" y="39"/>
                    <a:pt x="145" y="39"/>
                  </a:cubicBezTo>
                  <a:cubicBezTo>
                    <a:pt x="146" y="39"/>
                    <a:pt x="146" y="38"/>
                    <a:pt x="146" y="38"/>
                  </a:cubicBezTo>
                  <a:cubicBezTo>
                    <a:pt x="147" y="38"/>
                    <a:pt x="147" y="38"/>
                    <a:pt x="148" y="38"/>
                  </a:cubicBezTo>
                  <a:cubicBezTo>
                    <a:pt x="148" y="37"/>
                    <a:pt x="149" y="37"/>
                    <a:pt x="149" y="37"/>
                  </a:cubicBezTo>
                  <a:cubicBezTo>
                    <a:pt x="150" y="37"/>
                    <a:pt x="150" y="37"/>
                    <a:pt x="151" y="37"/>
                  </a:cubicBezTo>
                  <a:cubicBezTo>
                    <a:pt x="152" y="37"/>
                    <a:pt x="152" y="37"/>
                    <a:pt x="152" y="37"/>
                  </a:cubicBezTo>
                  <a:cubicBezTo>
                    <a:pt x="153" y="37"/>
                    <a:pt x="153" y="37"/>
                    <a:pt x="153" y="37"/>
                  </a:cubicBezTo>
                  <a:cubicBezTo>
                    <a:pt x="154" y="38"/>
                    <a:pt x="154" y="38"/>
                    <a:pt x="154" y="38"/>
                  </a:cubicBezTo>
                  <a:cubicBezTo>
                    <a:pt x="154" y="38"/>
                    <a:pt x="154" y="38"/>
                    <a:pt x="154" y="38"/>
                  </a:cubicBezTo>
                  <a:cubicBezTo>
                    <a:pt x="155" y="38"/>
                    <a:pt x="155" y="39"/>
                    <a:pt x="155" y="39"/>
                  </a:cubicBezTo>
                  <a:cubicBezTo>
                    <a:pt x="155" y="39"/>
                    <a:pt x="155" y="39"/>
                    <a:pt x="155" y="39"/>
                  </a:cubicBezTo>
                  <a:cubicBezTo>
                    <a:pt x="156" y="39"/>
                    <a:pt x="156" y="39"/>
                    <a:pt x="156" y="39"/>
                  </a:cubicBezTo>
                  <a:cubicBezTo>
                    <a:pt x="156" y="39"/>
                    <a:pt x="156" y="39"/>
                    <a:pt x="157" y="39"/>
                  </a:cubicBezTo>
                  <a:moveTo>
                    <a:pt x="182" y="11"/>
                  </a:moveTo>
                  <a:cubicBezTo>
                    <a:pt x="182" y="11"/>
                    <a:pt x="181" y="11"/>
                    <a:pt x="180" y="11"/>
                  </a:cubicBezTo>
                  <a:cubicBezTo>
                    <a:pt x="179" y="12"/>
                    <a:pt x="179" y="12"/>
                    <a:pt x="178" y="12"/>
                  </a:cubicBezTo>
                  <a:cubicBezTo>
                    <a:pt x="177" y="12"/>
                    <a:pt x="176" y="12"/>
                    <a:pt x="176" y="13"/>
                  </a:cubicBezTo>
                  <a:cubicBezTo>
                    <a:pt x="175" y="13"/>
                    <a:pt x="175" y="13"/>
                    <a:pt x="174" y="14"/>
                  </a:cubicBezTo>
                  <a:cubicBezTo>
                    <a:pt x="174" y="14"/>
                    <a:pt x="174" y="14"/>
                    <a:pt x="174" y="14"/>
                  </a:cubicBezTo>
                  <a:cubicBezTo>
                    <a:pt x="173" y="15"/>
                    <a:pt x="173" y="15"/>
                    <a:pt x="173" y="15"/>
                  </a:cubicBezTo>
                  <a:cubicBezTo>
                    <a:pt x="173" y="15"/>
                    <a:pt x="173" y="16"/>
                    <a:pt x="173" y="16"/>
                  </a:cubicBezTo>
                  <a:cubicBezTo>
                    <a:pt x="173" y="16"/>
                    <a:pt x="173" y="17"/>
                    <a:pt x="173" y="17"/>
                  </a:cubicBezTo>
                  <a:cubicBezTo>
                    <a:pt x="173" y="17"/>
                    <a:pt x="173" y="17"/>
                    <a:pt x="173" y="17"/>
                  </a:cubicBezTo>
                  <a:cubicBezTo>
                    <a:pt x="173" y="17"/>
                    <a:pt x="173" y="17"/>
                    <a:pt x="173" y="17"/>
                  </a:cubicBezTo>
                  <a:cubicBezTo>
                    <a:pt x="173" y="17"/>
                    <a:pt x="173" y="17"/>
                    <a:pt x="173" y="17"/>
                  </a:cubicBezTo>
                  <a:cubicBezTo>
                    <a:pt x="173" y="17"/>
                    <a:pt x="173" y="17"/>
                    <a:pt x="173" y="17"/>
                  </a:cubicBezTo>
                  <a:cubicBezTo>
                    <a:pt x="173" y="18"/>
                    <a:pt x="173" y="18"/>
                    <a:pt x="173" y="18"/>
                  </a:cubicBezTo>
                  <a:cubicBezTo>
                    <a:pt x="173" y="18"/>
                    <a:pt x="173" y="18"/>
                    <a:pt x="173" y="18"/>
                  </a:cubicBezTo>
                  <a:cubicBezTo>
                    <a:pt x="173" y="18"/>
                    <a:pt x="173" y="18"/>
                    <a:pt x="173" y="18"/>
                  </a:cubicBezTo>
                  <a:cubicBezTo>
                    <a:pt x="173" y="18"/>
                    <a:pt x="173" y="18"/>
                    <a:pt x="173" y="18"/>
                  </a:cubicBezTo>
                  <a:cubicBezTo>
                    <a:pt x="173" y="19"/>
                    <a:pt x="173" y="19"/>
                    <a:pt x="173" y="20"/>
                  </a:cubicBezTo>
                  <a:cubicBezTo>
                    <a:pt x="173" y="20"/>
                    <a:pt x="173" y="21"/>
                    <a:pt x="172" y="21"/>
                  </a:cubicBezTo>
                  <a:cubicBezTo>
                    <a:pt x="172" y="21"/>
                    <a:pt x="172" y="21"/>
                    <a:pt x="171" y="22"/>
                  </a:cubicBezTo>
                  <a:cubicBezTo>
                    <a:pt x="171" y="22"/>
                    <a:pt x="171" y="22"/>
                    <a:pt x="170" y="22"/>
                  </a:cubicBezTo>
                  <a:cubicBezTo>
                    <a:pt x="170" y="22"/>
                    <a:pt x="170" y="22"/>
                    <a:pt x="170" y="22"/>
                  </a:cubicBezTo>
                  <a:cubicBezTo>
                    <a:pt x="169" y="23"/>
                    <a:pt x="169" y="23"/>
                    <a:pt x="169" y="23"/>
                  </a:cubicBezTo>
                  <a:cubicBezTo>
                    <a:pt x="169" y="23"/>
                    <a:pt x="168" y="23"/>
                    <a:pt x="168" y="24"/>
                  </a:cubicBezTo>
                  <a:cubicBezTo>
                    <a:pt x="168" y="24"/>
                    <a:pt x="168" y="24"/>
                    <a:pt x="168" y="25"/>
                  </a:cubicBezTo>
                  <a:cubicBezTo>
                    <a:pt x="168" y="25"/>
                    <a:pt x="168" y="25"/>
                    <a:pt x="168" y="25"/>
                  </a:cubicBezTo>
                  <a:cubicBezTo>
                    <a:pt x="168" y="25"/>
                    <a:pt x="168" y="25"/>
                    <a:pt x="168" y="25"/>
                  </a:cubicBezTo>
                  <a:cubicBezTo>
                    <a:pt x="168" y="25"/>
                    <a:pt x="168" y="25"/>
                    <a:pt x="168" y="25"/>
                  </a:cubicBezTo>
                  <a:cubicBezTo>
                    <a:pt x="168" y="25"/>
                    <a:pt x="168" y="25"/>
                    <a:pt x="168" y="25"/>
                  </a:cubicBezTo>
                  <a:cubicBezTo>
                    <a:pt x="168" y="25"/>
                    <a:pt x="168" y="25"/>
                    <a:pt x="168" y="25"/>
                  </a:cubicBezTo>
                  <a:cubicBezTo>
                    <a:pt x="168" y="25"/>
                    <a:pt x="168" y="25"/>
                    <a:pt x="168" y="25"/>
                  </a:cubicBezTo>
                  <a:cubicBezTo>
                    <a:pt x="168" y="25"/>
                    <a:pt x="168" y="25"/>
                    <a:pt x="168" y="25"/>
                  </a:cubicBezTo>
                  <a:cubicBezTo>
                    <a:pt x="168" y="25"/>
                    <a:pt x="168" y="26"/>
                    <a:pt x="168" y="26"/>
                  </a:cubicBezTo>
                  <a:cubicBezTo>
                    <a:pt x="168" y="26"/>
                    <a:pt x="168" y="26"/>
                    <a:pt x="168" y="26"/>
                  </a:cubicBezTo>
                  <a:cubicBezTo>
                    <a:pt x="168" y="27"/>
                    <a:pt x="168" y="27"/>
                    <a:pt x="168" y="27"/>
                  </a:cubicBezTo>
                  <a:cubicBezTo>
                    <a:pt x="168" y="27"/>
                    <a:pt x="168" y="27"/>
                    <a:pt x="168" y="28"/>
                  </a:cubicBezTo>
                  <a:cubicBezTo>
                    <a:pt x="168" y="28"/>
                    <a:pt x="167" y="28"/>
                    <a:pt x="167" y="28"/>
                  </a:cubicBezTo>
                  <a:cubicBezTo>
                    <a:pt x="167" y="28"/>
                    <a:pt x="167" y="29"/>
                    <a:pt x="167" y="29"/>
                  </a:cubicBezTo>
                  <a:cubicBezTo>
                    <a:pt x="167" y="29"/>
                    <a:pt x="166" y="29"/>
                    <a:pt x="166" y="30"/>
                  </a:cubicBezTo>
                  <a:cubicBezTo>
                    <a:pt x="166" y="30"/>
                    <a:pt x="166" y="30"/>
                    <a:pt x="166" y="31"/>
                  </a:cubicBezTo>
                  <a:cubicBezTo>
                    <a:pt x="166" y="31"/>
                    <a:pt x="166" y="32"/>
                    <a:pt x="166" y="32"/>
                  </a:cubicBezTo>
                  <a:cubicBezTo>
                    <a:pt x="166" y="32"/>
                    <a:pt x="166" y="32"/>
                    <a:pt x="166" y="32"/>
                  </a:cubicBezTo>
                  <a:cubicBezTo>
                    <a:pt x="166" y="32"/>
                    <a:pt x="166" y="33"/>
                    <a:pt x="166" y="33"/>
                  </a:cubicBezTo>
                  <a:cubicBezTo>
                    <a:pt x="166" y="33"/>
                    <a:pt x="166" y="33"/>
                    <a:pt x="166" y="33"/>
                  </a:cubicBezTo>
                  <a:cubicBezTo>
                    <a:pt x="166" y="33"/>
                    <a:pt x="166" y="33"/>
                    <a:pt x="166" y="33"/>
                  </a:cubicBezTo>
                  <a:cubicBezTo>
                    <a:pt x="166" y="33"/>
                    <a:pt x="166" y="33"/>
                    <a:pt x="166" y="33"/>
                  </a:cubicBezTo>
                  <a:cubicBezTo>
                    <a:pt x="166" y="33"/>
                    <a:pt x="166" y="34"/>
                    <a:pt x="166" y="34"/>
                  </a:cubicBezTo>
                  <a:cubicBezTo>
                    <a:pt x="166" y="34"/>
                    <a:pt x="166" y="34"/>
                    <a:pt x="166" y="34"/>
                  </a:cubicBezTo>
                  <a:cubicBezTo>
                    <a:pt x="166" y="34"/>
                    <a:pt x="166" y="34"/>
                    <a:pt x="166" y="34"/>
                  </a:cubicBezTo>
                  <a:cubicBezTo>
                    <a:pt x="166" y="34"/>
                    <a:pt x="166" y="35"/>
                    <a:pt x="166" y="35"/>
                  </a:cubicBezTo>
                  <a:cubicBezTo>
                    <a:pt x="166" y="35"/>
                    <a:pt x="166" y="35"/>
                    <a:pt x="165" y="35"/>
                  </a:cubicBezTo>
                  <a:cubicBezTo>
                    <a:pt x="165" y="36"/>
                    <a:pt x="165" y="36"/>
                    <a:pt x="165" y="36"/>
                  </a:cubicBezTo>
                  <a:cubicBezTo>
                    <a:pt x="164" y="36"/>
                    <a:pt x="164" y="36"/>
                    <a:pt x="164" y="36"/>
                  </a:cubicBezTo>
                  <a:cubicBezTo>
                    <a:pt x="163" y="36"/>
                    <a:pt x="163" y="36"/>
                    <a:pt x="163" y="36"/>
                  </a:cubicBezTo>
                  <a:cubicBezTo>
                    <a:pt x="162" y="36"/>
                    <a:pt x="162" y="36"/>
                    <a:pt x="161" y="37"/>
                  </a:cubicBezTo>
                  <a:cubicBezTo>
                    <a:pt x="161" y="37"/>
                    <a:pt x="161" y="37"/>
                    <a:pt x="160" y="37"/>
                  </a:cubicBezTo>
                  <a:cubicBezTo>
                    <a:pt x="160" y="37"/>
                    <a:pt x="159" y="37"/>
                    <a:pt x="159" y="38"/>
                  </a:cubicBezTo>
                  <a:cubicBezTo>
                    <a:pt x="159" y="38"/>
                    <a:pt x="158" y="38"/>
                    <a:pt x="158" y="38"/>
                  </a:cubicBezTo>
                  <a:cubicBezTo>
                    <a:pt x="158" y="38"/>
                    <a:pt x="158" y="38"/>
                    <a:pt x="157" y="38"/>
                  </a:cubicBezTo>
                  <a:cubicBezTo>
                    <a:pt x="157" y="38"/>
                    <a:pt x="157" y="38"/>
                    <a:pt x="157" y="38"/>
                  </a:cubicBezTo>
                  <a:cubicBezTo>
                    <a:pt x="157" y="38"/>
                    <a:pt x="157" y="38"/>
                    <a:pt x="157" y="38"/>
                  </a:cubicBezTo>
                  <a:cubicBezTo>
                    <a:pt x="156" y="38"/>
                    <a:pt x="156" y="38"/>
                    <a:pt x="156" y="38"/>
                  </a:cubicBezTo>
                  <a:cubicBezTo>
                    <a:pt x="156" y="38"/>
                    <a:pt x="156" y="38"/>
                    <a:pt x="156" y="38"/>
                  </a:cubicBezTo>
                  <a:cubicBezTo>
                    <a:pt x="156" y="38"/>
                    <a:pt x="156" y="38"/>
                    <a:pt x="156" y="38"/>
                  </a:cubicBezTo>
                  <a:cubicBezTo>
                    <a:pt x="155" y="38"/>
                    <a:pt x="155" y="38"/>
                    <a:pt x="155" y="38"/>
                  </a:cubicBezTo>
                  <a:cubicBezTo>
                    <a:pt x="155" y="37"/>
                    <a:pt x="155" y="37"/>
                    <a:pt x="155" y="37"/>
                  </a:cubicBezTo>
                  <a:cubicBezTo>
                    <a:pt x="154" y="37"/>
                    <a:pt x="154" y="37"/>
                    <a:pt x="154" y="37"/>
                  </a:cubicBezTo>
                  <a:cubicBezTo>
                    <a:pt x="153" y="36"/>
                    <a:pt x="153" y="36"/>
                    <a:pt x="153" y="36"/>
                  </a:cubicBezTo>
                  <a:cubicBezTo>
                    <a:pt x="152" y="36"/>
                    <a:pt x="152" y="36"/>
                    <a:pt x="151" y="36"/>
                  </a:cubicBezTo>
                  <a:cubicBezTo>
                    <a:pt x="150" y="36"/>
                    <a:pt x="149" y="36"/>
                    <a:pt x="149" y="36"/>
                  </a:cubicBezTo>
                  <a:cubicBezTo>
                    <a:pt x="148" y="36"/>
                    <a:pt x="148" y="36"/>
                    <a:pt x="147" y="37"/>
                  </a:cubicBezTo>
                  <a:cubicBezTo>
                    <a:pt x="147" y="37"/>
                    <a:pt x="146" y="37"/>
                    <a:pt x="146" y="37"/>
                  </a:cubicBezTo>
                  <a:cubicBezTo>
                    <a:pt x="146" y="38"/>
                    <a:pt x="145" y="38"/>
                    <a:pt x="145" y="38"/>
                  </a:cubicBezTo>
                  <a:cubicBezTo>
                    <a:pt x="145" y="38"/>
                    <a:pt x="144" y="38"/>
                    <a:pt x="144" y="39"/>
                  </a:cubicBezTo>
                  <a:cubicBezTo>
                    <a:pt x="144" y="39"/>
                    <a:pt x="144" y="39"/>
                    <a:pt x="144" y="39"/>
                  </a:cubicBezTo>
                  <a:cubicBezTo>
                    <a:pt x="144" y="39"/>
                    <a:pt x="143" y="39"/>
                    <a:pt x="143" y="39"/>
                  </a:cubicBezTo>
                  <a:cubicBezTo>
                    <a:pt x="143" y="39"/>
                    <a:pt x="143" y="39"/>
                    <a:pt x="142" y="40"/>
                  </a:cubicBezTo>
                  <a:cubicBezTo>
                    <a:pt x="142" y="40"/>
                    <a:pt x="142" y="40"/>
                    <a:pt x="142" y="40"/>
                  </a:cubicBezTo>
                  <a:cubicBezTo>
                    <a:pt x="141" y="40"/>
                    <a:pt x="141" y="40"/>
                    <a:pt x="141" y="40"/>
                  </a:cubicBezTo>
                  <a:cubicBezTo>
                    <a:pt x="141" y="40"/>
                    <a:pt x="140" y="40"/>
                    <a:pt x="140" y="40"/>
                  </a:cubicBezTo>
                  <a:cubicBezTo>
                    <a:pt x="140" y="40"/>
                    <a:pt x="139" y="40"/>
                    <a:pt x="139" y="40"/>
                  </a:cubicBezTo>
                  <a:cubicBezTo>
                    <a:pt x="139" y="40"/>
                    <a:pt x="139" y="40"/>
                    <a:pt x="139" y="40"/>
                  </a:cubicBezTo>
                  <a:cubicBezTo>
                    <a:pt x="139" y="40"/>
                    <a:pt x="138" y="40"/>
                    <a:pt x="138" y="40"/>
                  </a:cubicBezTo>
                  <a:cubicBezTo>
                    <a:pt x="138" y="40"/>
                    <a:pt x="138" y="40"/>
                    <a:pt x="138" y="40"/>
                  </a:cubicBezTo>
                  <a:cubicBezTo>
                    <a:pt x="138" y="40"/>
                    <a:pt x="137" y="40"/>
                    <a:pt x="137" y="40"/>
                  </a:cubicBezTo>
                  <a:cubicBezTo>
                    <a:pt x="137" y="40"/>
                    <a:pt x="137" y="40"/>
                    <a:pt x="137" y="40"/>
                  </a:cubicBezTo>
                  <a:cubicBezTo>
                    <a:pt x="137" y="40"/>
                    <a:pt x="136" y="40"/>
                    <a:pt x="136" y="40"/>
                  </a:cubicBezTo>
                  <a:cubicBezTo>
                    <a:pt x="136" y="40"/>
                    <a:pt x="136" y="40"/>
                    <a:pt x="136" y="40"/>
                  </a:cubicBezTo>
                  <a:cubicBezTo>
                    <a:pt x="136" y="40"/>
                    <a:pt x="135" y="40"/>
                    <a:pt x="135" y="40"/>
                  </a:cubicBezTo>
                  <a:cubicBezTo>
                    <a:pt x="135" y="40"/>
                    <a:pt x="135" y="40"/>
                    <a:pt x="134" y="40"/>
                  </a:cubicBezTo>
                  <a:cubicBezTo>
                    <a:pt x="134" y="40"/>
                    <a:pt x="133" y="40"/>
                    <a:pt x="133" y="40"/>
                  </a:cubicBezTo>
                  <a:cubicBezTo>
                    <a:pt x="133" y="40"/>
                    <a:pt x="132" y="40"/>
                    <a:pt x="132" y="40"/>
                  </a:cubicBezTo>
                  <a:cubicBezTo>
                    <a:pt x="132" y="40"/>
                    <a:pt x="131" y="40"/>
                    <a:pt x="131" y="41"/>
                  </a:cubicBezTo>
                  <a:cubicBezTo>
                    <a:pt x="131" y="41"/>
                    <a:pt x="131" y="41"/>
                    <a:pt x="131" y="41"/>
                  </a:cubicBezTo>
                  <a:cubicBezTo>
                    <a:pt x="131" y="41"/>
                    <a:pt x="131" y="41"/>
                    <a:pt x="131" y="41"/>
                  </a:cubicBezTo>
                  <a:cubicBezTo>
                    <a:pt x="131" y="41"/>
                    <a:pt x="131" y="41"/>
                    <a:pt x="131" y="41"/>
                  </a:cubicBezTo>
                  <a:cubicBezTo>
                    <a:pt x="131" y="41"/>
                    <a:pt x="131" y="41"/>
                    <a:pt x="131" y="41"/>
                  </a:cubicBezTo>
                  <a:cubicBezTo>
                    <a:pt x="131" y="41"/>
                    <a:pt x="130" y="41"/>
                    <a:pt x="130" y="41"/>
                  </a:cubicBezTo>
                  <a:cubicBezTo>
                    <a:pt x="130" y="41"/>
                    <a:pt x="130" y="40"/>
                    <a:pt x="129" y="40"/>
                  </a:cubicBezTo>
                  <a:cubicBezTo>
                    <a:pt x="129" y="40"/>
                    <a:pt x="129" y="40"/>
                    <a:pt x="129" y="40"/>
                  </a:cubicBezTo>
                  <a:cubicBezTo>
                    <a:pt x="128" y="39"/>
                    <a:pt x="128" y="39"/>
                    <a:pt x="128" y="39"/>
                  </a:cubicBezTo>
                  <a:cubicBezTo>
                    <a:pt x="127" y="39"/>
                    <a:pt x="127" y="38"/>
                    <a:pt x="127" y="38"/>
                  </a:cubicBezTo>
                  <a:cubicBezTo>
                    <a:pt x="127" y="38"/>
                    <a:pt x="126" y="38"/>
                    <a:pt x="126" y="38"/>
                  </a:cubicBezTo>
                  <a:cubicBezTo>
                    <a:pt x="126" y="37"/>
                    <a:pt x="125" y="37"/>
                    <a:pt x="125" y="37"/>
                  </a:cubicBezTo>
                  <a:cubicBezTo>
                    <a:pt x="125" y="37"/>
                    <a:pt x="125" y="37"/>
                    <a:pt x="124" y="37"/>
                  </a:cubicBezTo>
                  <a:cubicBezTo>
                    <a:pt x="124" y="37"/>
                    <a:pt x="124" y="37"/>
                    <a:pt x="124" y="37"/>
                  </a:cubicBezTo>
                  <a:cubicBezTo>
                    <a:pt x="124" y="37"/>
                    <a:pt x="124" y="37"/>
                    <a:pt x="124" y="36"/>
                  </a:cubicBezTo>
                  <a:cubicBezTo>
                    <a:pt x="124" y="36"/>
                    <a:pt x="123" y="36"/>
                    <a:pt x="123" y="35"/>
                  </a:cubicBezTo>
                  <a:cubicBezTo>
                    <a:pt x="123" y="34"/>
                    <a:pt x="123" y="33"/>
                    <a:pt x="122" y="32"/>
                  </a:cubicBezTo>
                  <a:cubicBezTo>
                    <a:pt x="122" y="32"/>
                    <a:pt x="122" y="32"/>
                    <a:pt x="122" y="32"/>
                  </a:cubicBezTo>
                  <a:cubicBezTo>
                    <a:pt x="122" y="32"/>
                    <a:pt x="122" y="32"/>
                    <a:pt x="122" y="32"/>
                  </a:cubicBezTo>
                  <a:cubicBezTo>
                    <a:pt x="122" y="32"/>
                    <a:pt x="122" y="32"/>
                    <a:pt x="122" y="32"/>
                  </a:cubicBezTo>
                  <a:cubicBezTo>
                    <a:pt x="121" y="32"/>
                    <a:pt x="121" y="32"/>
                    <a:pt x="121" y="32"/>
                  </a:cubicBezTo>
                  <a:cubicBezTo>
                    <a:pt x="121" y="32"/>
                    <a:pt x="121" y="32"/>
                    <a:pt x="121" y="32"/>
                  </a:cubicBezTo>
                  <a:cubicBezTo>
                    <a:pt x="120" y="32"/>
                    <a:pt x="120" y="32"/>
                    <a:pt x="119" y="32"/>
                  </a:cubicBezTo>
                  <a:cubicBezTo>
                    <a:pt x="118" y="33"/>
                    <a:pt x="118" y="33"/>
                    <a:pt x="117" y="34"/>
                  </a:cubicBezTo>
                  <a:cubicBezTo>
                    <a:pt x="117" y="35"/>
                    <a:pt x="116" y="35"/>
                    <a:pt x="116" y="36"/>
                  </a:cubicBezTo>
                  <a:cubicBezTo>
                    <a:pt x="115" y="37"/>
                    <a:pt x="115" y="38"/>
                    <a:pt x="115" y="39"/>
                  </a:cubicBezTo>
                  <a:cubicBezTo>
                    <a:pt x="114" y="39"/>
                    <a:pt x="114" y="40"/>
                    <a:pt x="114" y="40"/>
                  </a:cubicBezTo>
                  <a:cubicBezTo>
                    <a:pt x="114" y="41"/>
                    <a:pt x="114" y="41"/>
                    <a:pt x="114" y="42"/>
                  </a:cubicBezTo>
                  <a:cubicBezTo>
                    <a:pt x="114" y="42"/>
                    <a:pt x="114" y="43"/>
                    <a:pt x="115" y="43"/>
                  </a:cubicBezTo>
                  <a:cubicBezTo>
                    <a:pt x="115" y="44"/>
                    <a:pt x="115" y="44"/>
                    <a:pt x="115" y="44"/>
                  </a:cubicBezTo>
                  <a:cubicBezTo>
                    <a:pt x="116" y="45"/>
                    <a:pt x="116" y="45"/>
                    <a:pt x="117" y="46"/>
                  </a:cubicBezTo>
                  <a:cubicBezTo>
                    <a:pt x="117" y="46"/>
                    <a:pt x="117" y="47"/>
                    <a:pt x="118" y="48"/>
                  </a:cubicBezTo>
                  <a:cubicBezTo>
                    <a:pt x="118" y="48"/>
                    <a:pt x="118" y="49"/>
                    <a:pt x="118" y="50"/>
                  </a:cubicBezTo>
                  <a:cubicBezTo>
                    <a:pt x="118" y="50"/>
                    <a:pt x="118" y="51"/>
                    <a:pt x="119" y="51"/>
                  </a:cubicBezTo>
                  <a:cubicBezTo>
                    <a:pt x="119" y="52"/>
                    <a:pt x="119" y="52"/>
                    <a:pt x="119" y="53"/>
                  </a:cubicBezTo>
                  <a:cubicBezTo>
                    <a:pt x="119" y="53"/>
                    <a:pt x="119" y="53"/>
                    <a:pt x="119" y="54"/>
                  </a:cubicBezTo>
                  <a:cubicBezTo>
                    <a:pt x="119" y="54"/>
                    <a:pt x="119" y="55"/>
                    <a:pt x="120" y="55"/>
                  </a:cubicBezTo>
                  <a:cubicBezTo>
                    <a:pt x="120" y="55"/>
                    <a:pt x="120" y="56"/>
                    <a:pt x="120" y="56"/>
                  </a:cubicBezTo>
                  <a:cubicBezTo>
                    <a:pt x="120" y="56"/>
                    <a:pt x="120" y="56"/>
                    <a:pt x="121" y="57"/>
                  </a:cubicBezTo>
                  <a:cubicBezTo>
                    <a:pt x="121" y="57"/>
                    <a:pt x="121" y="57"/>
                    <a:pt x="121" y="57"/>
                  </a:cubicBezTo>
                  <a:cubicBezTo>
                    <a:pt x="122" y="57"/>
                    <a:pt x="122" y="58"/>
                    <a:pt x="122" y="58"/>
                  </a:cubicBezTo>
                  <a:cubicBezTo>
                    <a:pt x="123" y="58"/>
                    <a:pt x="123" y="58"/>
                    <a:pt x="123" y="58"/>
                  </a:cubicBezTo>
                  <a:cubicBezTo>
                    <a:pt x="124" y="59"/>
                    <a:pt x="124" y="59"/>
                    <a:pt x="125" y="59"/>
                  </a:cubicBezTo>
                  <a:cubicBezTo>
                    <a:pt x="125" y="60"/>
                    <a:pt x="126" y="60"/>
                    <a:pt x="126" y="61"/>
                  </a:cubicBezTo>
                  <a:cubicBezTo>
                    <a:pt x="126" y="61"/>
                    <a:pt x="127" y="61"/>
                    <a:pt x="127" y="62"/>
                  </a:cubicBezTo>
                  <a:cubicBezTo>
                    <a:pt x="127" y="63"/>
                    <a:pt x="127" y="63"/>
                    <a:pt x="127" y="64"/>
                  </a:cubicBezTo>
                  <a:cubicBezTo>
                    <a:pt x="127" y="65"/>
                    <a:pt x="128" y="67"/>
                    <a:pt x="128" y="68"/>
                  </a:cubicBezTo>
                  <a:cubicBezTo>
                    <a:pt x="129" y="69"/>
                    <a:pt x="129" y="71"/>
                    <a:pt x="130" y="72"/>
                  </a:cubicBezTo>
                  <a:cubicBezTo>
                    <a:pt x="131" y="73"/>
                    <a:pt x="132" y="74"/>
                    <a:pt x="133" y="75"/>
                  </a:cubicBezTo>
                  <a:cubicBezTo>
                    <a:pt x="133" y="76"/>
                    <a:pt x="134" y="76"/>
                    <a:pt x="135" y="76"/>
                  </a:cubicBezTo>
                  <a:cubicBezTo>
                    <a:pt x="135" y="76"/>
                    <a:pt x="135" y="76"/>
                    <a:pt x="136" y="76"/>
                  </a:cubicBezTo>
                  <a:cubicBezTo>
                    <a:pt x="136" y="76"/>
                    <a:pt x="136" y="76"/>
                    <a:pt x="136" y="76"/>
                  </a:cubicBezTo>
                  <a:cubicBezTo>
                    <a:pt x="136" y="76"/>
                    <a:pt x="136" y="76"/>
                    <a:pt x="136" y="76"/>
                  </a:cubicBezTo>
                  <a:cubicBezTo>
                    <a:pt x="136" y="76"/>
                    <a:pt x="136" y="76"/>
                    <a:pt x="137" y="76"/>
                  </a:cubicBezTo>
                  <a:cubicBezTo>
                    <a:pt x="137" y="76"/>
                    <a:pt x="137" y="76"/>
                    <a:pt x="137" y="76"/>
                  </a:cubicBezTo>
                  <a:cubicBezTo>
                    <a:pt x="137" y="75"/>
                    <a:pt x="137" y="75"/>
                    <a:pt x="138" y="75"/>
                  </a:cubicBezTo>
                  <a:cubicBezTo>
                    <a:pt x="138" y="75"/>
                    <a:pt x="138" y="75"/>
                    <a:pt x="138" y="75"/>
                  </a:cubicBezTo>
                  <a:cubicBezTo>
                    <a:pt x="138" y="75"/>
                    <a:pt x="138" y="75"/>
                    <a:pt x="138" y="75"/>
                  </a:cubicBezTo>
                  <a:cubicBezTo>
                    <a:pt x="139" y="75"/>
                    <a:pt x="139" y="75"/>
                    <a:pt x="140" y="75"/>
                  </a:cubicBezTo>
                  <a:cubicBezTo>
                    <a:pt x="140" y="76"/>
                    <a:pt x="141" y="76"/>
                    <a:pt x="141" y="76"/>
                  </a:cubicBezTo>
                  <a:cubicBezTo>
                    <a:pt x="141" y="77"/>
                    <a:pt x="142" y="77"/>
                    <a:pt x="142" y="78"/>
                  </a:cubicBezTo>
                  <a:cubicBezTo>
                    <a:pt x="142" y="78"/>
                    <a:pt x="143" y="78"/>
                    <a:pt x="143" y="79"/>
                  </a:cubicBezTo>
                  <a:cubicBezTo>
                    <a:pt x="143" y="79"/>
                    <a:pt x="143" y="79"/>
                    <a:pt x="143" y="79"/>
                  </a:cubicBezTo>
                  <a:cubicBezTo>
                    <a:pt x="143" y="79"/>
                    <a:pt x="143" y="80"/>
                    <a:pt x="143" y="80"/>
                  </a:cubicBezTo>
                  <a:cubicBezTo>
                    <a:pt x="144" y="80"/>
                    <a:pt x="144" y="80"/>
                    <a:pt x="144" y="80"/>
                  </a:cubicBezTo>
                  <a:cubicBezTo>
                    <a:pt x="144" y="80"/>
                    <a:pt x="144" y="80"/>
                    <a:pt x="145" y="80"/>
                  </a:cubicBezTo>
                  <a:cubicBezTo>
                    <a:pt x="145" y="80"/>
                    <a:pt x="145" y="80"/>
                    <a:pt x="146" y="80"/>
                  </a:cubicBezTo>
                  <a:cubicBezTo>
                    <a:pt x="146" y="80"/>
                    <a:pt x="147" y="80"/>
                    <a:pt x="147" y="80"/>
                  </a:cubicBezTo>
                  <a:cubicBezTo>
                    <a:pt x="147" y="79"/>
                    <a:pt x="148" y="79"/>
                    <a:pt x="148" y="79"/>
                  </a:cubicBezTo>
                  <a:cubicBezTo>
                    <a:pt x="149" y="79"/>
                    <a:pt x="149" y="79"/>
                    <a:pt x="150" y="79"/>
                  </a:cubicBezTo>
                  <a:cubicBezTo>
                    <a:pt x="150" y="79"/>
                    <a:pt x="150" y="79"/>
                    <a:pt x="151" y="78"/>
                  </a:cubicBezTo>
                  <a:cubicBezTo>
                    <a:pt x="151" y="78"/>
                    <a:pt x="152" y="78"/>
                    <a:pt x="152" y="78"/>
                  </a:cubicBezTo>
                  <a:cubicBezTo>
                    <a:pt x="152" y="78"/>
                    <a:pt x="153" y="78"/>
                    <a:pt x="153" y="78"/>
                  </a:cubicBezTo>
                  <a:cubicBezTo>
                    <a:pt x="153" y="78"/>
                    <a:pt x="154" y="78"/>
                    <a:pt x="154"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6" y="78"/>
                    <a:pt x="158" y="79"/>
                    <a:pt x="159" y="79"/>
                  </a:cubicBezTo>
                  <a:cubicBezTo>
                    <a:pt x="160" y="79"/>
                    <a:pt x="161" y="80"/>
                    <a:pt x="162" y="80"/>
                  </a:cubicBezTo>
                  <a:cubicBezTo>
                    <a:pt x="163" y="80"/>
                    <a:pt x="164" y="81"/>
                    <a:pt x="164" y="81"/>
                  </a:cubicBezTo>
                  <a:cubicBezTo>
                    <a:pt x="165" y="82"/>
                    <a:pt x="165" y="82"/>
                    <a:pt x="165" y="83"/>
                  </a:cubicBezTo>
                  <a:cubicBezTo>
                    <a:pt x="165" y="83"/>
                    <a:pt x="165" y="83"/>
                    <a:pt x="165" y="83"/>
                  </a:cubicBezTo>
                  <a:cubicBezTo>
                    <a:pt x="165" y="83"/>
                    <a:pt x="165" y="83"/>
                    <a:pt x="166" y="84"/>
                  </a:cubicBezTo>
                  <a:cubicBezTo>
                    <a:pt x="166" y="84"/>
                    <a:pt x="166" y="84"/>
                    <a:pt x="166" y="84"/>
                  </a:cubicBezTo>
                  <a:cubicBezTo>
                    <a:pt x="167" y="84"/>
                    <a:pt x="167" y="84"/>
                    <a:pt x="167" y="84"/>
                  </a:cubicBezTo>
                  <a:cubicBezTo>
                    <a:pt x="168" y="84"/>
                    <a:pt x="168" y="84"/>
                    <a:pt x="169" y="84"/>
                  </a:cubicBezTo>
                  <a:cubicBezTo>
                    <a:pt x="170" y="84"/>
                    <a:pt x="170" y="84"/>
                    <a:pt x="171" y="83"/>
                  </a:cubicBezTo>
                  <a:cubicBezTo>
                    <a:pt x="172" y="83"/>
                    <a:pt x="173" y="83"/>
                    <a:pt x="173" y="83"/>
                  </a:cubicBezTo>
                  <a:cubicBezTo>
                    <a:pt x="174" y="82"/>
                    <a:pt x="175" y="82"/>
                    <a:pt x="176" y="82"/>
                  </a:cubicBezTo>
                  <a:cubicBezTo>
                    <a:pt x="176" y="82"/>
                    <a:pt x="176" y="82"/>
                    <a:pt x="176" y="82"/>
                  </a:cubicBezTo>
                  <a:cubicBezTo>
                    <a:pt x="176" y="81"/>
                    <a:pt x="177" y="81"/>
                    <a:pt x="177" y="81"/>
                  </a:cubicBezTo>
                  <a:cubicBezTo>
                    <a:pt x="177" y="81"/>
                    <a:pt x="177" y="81"/>
                    <a:pt x="177" y="81"/>
                  </a:cubicBezTo>
                  <a:cubicBezTo>
                    <a:pt x="177" y="81"/>
                    <a:pt x="178" y="81"/>
                    <a:pt x="178" y="81"/>
                  </a:cubicBezTo>
                  <a:cubicBezTo>
                    <a:pt x="178" y="81"/>
                    <a:pt x="179" y="80"/>
                    <a:pt x="179" y="80"/>
                  </a:cubicBezTo>
                  <a:cubicBezTo>
                    <a:pt x="180" y="79"/>
                    <a:pt x="180" y="78"/>
                    <a:pt x="180" y="77"/>
                  </a:cubicBezTo>
                  <a:cubicBezTo>
                    <a:pt x="181" y="76"/>
                    <a:pt x="181" y="75"/>
                    <a:pt x="181" y="74"/>
                  </a:cubicBezTo>
                  <a:cubicBezTo>
                    <a:pt x="181" y="73"/>
                    <a:pt x="181" y="72"/>
                    <a:pt x="181" y="71"/>
                  </a:cubicBezTo>
                  <a:cubicBezTo>
                    <a:pt x="181" y="70"/>
                    <a:pt x="181" y="69"/>
                    <a:pt x="182" y="68"/>
                  </a:cubicBezTo>
                  <a:cubicBezTo>
                    <a:pt x="182" y="67"/>
                    <a:pt x="182" y="66"/>
                    <a:pt x="182" y="66"/>
                  </a:cubicBezTo>
                  <a:cubicBezTo>
                    <a:pt x="182" y="65"/>
                    <a:pt x="182" y="64"/>
                    <a:pt x="183" y="63"/>
                  </a:cubicBezTo>
                  <a:cubicBezTo>
                    <a:pt x="183" y="63"/>
                    <a:pt x="183" y="62"/>
                    <a:pt x="184" y="62"/>
                  </a:cubicBezTo>
                  <a:cubicBezTo>
                    <a:pt x="185" y="61"/>
                    <a:pt x="186" y="61"/>
                    <a:pt x="186" y="60"/>
                  </a:cubicBezTo>
                  <a:cubicBezTo>
                    <a:pt x="187" y="59"/>
                    <a:pt x="188" y="58"/>
                    <a:pt x="188" y="57"/>
                  </a:cubicBezTo>
                  <a:cubicBezTo>
                    <a:pt x="188" y="56"/>
                    <a:pt x="189" y="54"/>
                    <a:pt x="189" y="53"/>
                  </a:cubicBezTo>
                  <a:cubicBezTo>
                    <a:pt x="189" y="52"/>
                    <a:pt x="189" y="50"/>
                    <a:pt x="189" y="49"/>
                  </a:cubicBezTo>
                  <a:cubicBezTo>
                    <a:pt x="189" y="48"/>
                    <a:pt x="189" y="47"/>
                    <a:pt x="189" y="47"/>
                  </a:cubicBezTo>
                  <a:cubicBezTo>
                    <a:pt x="190" y="46"/>
                    <a:pt x="190" y="46"/>
                    <a:pt x="191" y="45"/>
                  </a:cubicBezTo>
                  <a:cubicBezTo>
                    <a:pt x="192" y="45"/>
                    <a:pt x="193" y="45"/>
                    <a:pt x="194" y="44"/>
                  </a:cubicBezTo>
                  <a:cubicBezTo>
                    <a:pt x="195" y="44"/>
                    <a:pt x="196" y="44"/>
                    <a:pt x="196" y="44"/>
                  </a:cubicBezTo>
                  <a:cubicBezTo>
                    <a:pt x="197" y="43"/>
                    <a:pt x="198" y="43"/>
                    <a:pt x="198" y="43"/>
                  </a:cubicBezTo>
                  <a:cubicBezTo>
                    <a:pt x="199" y="43"/>
                    <a:pt x="199" y="43"/>
                    <a:pt x="199" y="43"/>
                  </a:cubicBezTo>
                  <a:cubicBezTo>
                    <a:pt x="200" y="42"/>
                    <a:pt x="200" y="42"/>
                    <a:pt x="200" y="42"/>
                  </a:cubicBezTo>
                  <a:cubicBezTo>
                    <a:pt x="201" y="42"/>
                    <a:pt x="201" y="42"/>
                    <a:pt x="201" y="42"/>
                  </a:cubicBezTo>
                  <a:cubicBezTo>
                    <a:pt x="201" y="41"/>
                    <a:pt x="201" y="41"/>
                    <a:pt x="201" y="41"/>
                  </a:cubicBezTo>
                  <a:cubicBezTo>
                    <a:pt x="202" y="41"/>
                    <a:pt x="202" y="41"/>
                    <a:pt x="202" y="41"/>
                  </a:cubicBezTo>
                  <a:cubicBezTo>
                    <a:pt x="202" y="41"/>
                    <a:pt x="202" y="40"/>
                    <a:pt x="202" y="40"/>
                  </a:cubicBezTo>
                  <a:cubicBezTo>
                    <a:pt x="202" y="40"/>
                    <a:pt x="202" y="40"/>
                    <a:pt x="202" y="40"/>
                  </a:cubicBezTo>
                  <a:cubicBezTo>
                    <a:pt x="201" y="39"/>
                    <a:pt x="201" y="39"/>
                    <a:pt x="201" y="38"/>
                  </a:cubicBezTo>
                  <a:cubicBezTo>
                    <a:pt x="200" y="37"/>
                    <a:pt x="200" y="37"/>
                    <a:pt x="199" y="36"/>
                  </a:cubicBezTo>
                  <a:cubicBezTo>
                    <a:pt x="198" y="36"/>
                    <a:pt x="197" y="35"/>
                    <a:pt x="197" y="35"/>
                  </a:cubicBezTo>
                  <a:cubicBezTo>
                    <a:pt x="196" y="35"/>
                    <a:pt x="196" y="34"/>
                    <a:pt x="195" y="34"/>
                  </a:cubicBezTo>
                  <a:cubicBezTo>
                    <a:pt x="195" y="34"/>
                    <a:pt x="194" y="34"/>
                    <a:pt x="194" y="33"/>
                  </a:cubicBezTo>
                  <a:cubicBezTo>
                    <a:pt x="194" y="33"/>
                    <a:pt x="194" y="33"/>
                    <a:pt x="194" y="33"/>
                  </a:cubicBezTo>
                  <a:cubicBezTo>
                    <a:pt x="194" y="32"/>
                    <a:pt x="194" y="32"/>
                    <a:pt x="193" y="32"/>
                  </a:cubicBezTo>
                  <a:cubicBezTo>
                    <a:pt x="193" y="32"/>
                    <a:pt x="193" y="31"/>
                    <a:pt x="193" y="31"/>
                  </a:cubicBezTo>
                  <a:cubicBezTo>
                    <a:pt x="193" y="31"/>
                    <a:pt x="193" y="30"/>
                    <a:pt x="193" y="30"/>
                  </a:cubicBezTo>
                  <a:cubicBezTo>
                    <a:pt x="193" y="30"/>
                    <a:pt x="193" y="29"/>
                    <a:pt x="193" y="29"/>
                  </a:cubicBezTo>
                  <a:cubicBezTo>
                    <a:pt x="193" y="29"/>
                    <a:pt x="193" y="29"/>
                    <a:pt x="193" y="28"/>
                  </a:cubicBezTo>
                  <a:cubicBezTo>
                    <a:pt x="193" y="28"/>
                    <a:pt x="192" y="28"/>
                    <a:pt x="192" y="27"/>
                  </a:cubicBezTo>
                  <a:cubicBezTo>
                    <a:pt x="192" y="27"/>
                    <a:pt x="191" y="26"/>
                    <a:pt x="191" y="26"/>
                  </a:cubicBezTo>
                  <a:cubicBezTo>
                    <a:pt x="190" y="25"/>
                    <a:pt x="190" y="25"/>
                    <a:pt x="189" y="24"/>
                  </a:cubicBezTo>
                  <a:cubicBezTo>
                    <a:pt x="189" y="23"/>
                    <a:pt x="189" y="23"/>
                    <a:pt x="188" y="22"/>
                  </a:cubicBezTo>
                  <a:cubicBezTo>
                    <a:pt x="188" y="22"/>
                    <a:pt x="188" y="21"/>
                    <a:pt x="188" y="21"/>
                  </a:cubicBezTo>
                  <a:cubicBezTo>
                    <a:pt x="188" y="21"/>
                    <a:pt x="188" y="21"/>
                    <a:pt x="188" y="21"/>
                  </a:cubicBezTo>
                  <a:cubicBezTo>
                    <a:pt x="188" y="21"/>
                    <a:pt x="188" y="21"/>
                    <a:pt x="188" y="21"/>
                  </a:cubicBezTo>
                  <a:cubicBezTo>
                    <a:pt x="188" y="21"/>
                    <a:pt x="188" y="21"/>
                    <a:pt x="189" y="21"/>
                  </a:cubicBezTo>
                  <a:cubicBezTo>
                    <a:pt x="189" y="21"/>
                    <a:pt x="189" y="21"/>
                    <a:pt x="189" y="21"/>
                  </a:cubicBezTo>
                  <a:cubicBezTo>
                    <a:pt x="189" y="21"/>
                    <a:pt x="189" y="21"/>
                    <a:pt x="189" y="21"/>
                  </a:cubicBezTo>
                  <a:cubicBezTo>
                    <a:pt x="190" y="21"/>
                    <a:pt x="190" y="21"/>
                    <a:pt x="190" y="21"/>
                  </a:cubicBezTo>
                  <a:cubicBezTo>
                    <a:pt x="190" y="20"/>
                    <a:pt x="190" y="20"/>
                    <a:pt x="190" y="20"/>
                  </a:cubicBezTo>
                  <a:cubicBezTo>
                    <a:pt x="190" y="20"/>
                    <a:pt x="190" y="20"/>
                    <a:pt x="190" y="20"/>
                  </a:cubicBezTo>
                  <a:cubicBezTo>
                    <a:pt x="190" y="20"/>
                    <a:pt x="190" y="20"/>
                    <a:pt x="190" y="19"/>
                  </a:cubicBezTo>
                  <a:cubicBezTo>
                    <a:pt x="190" y="19"/>
                    <a:pt x="190" y="19"/>
                    <a:pt x="190" y="19"/>
                  </a:cubicBezTo>
                  <a:cubicBezTo>
                    <a:pt x="190" y="19"/>
                    <a:pt x="190" y="18"/>
                    <a:pt x="190" y="18"/>
                  </a:cubicBezTo>
                  <a:cubicBezTo>
                    <a:pt x="190" y="18"/>
                    <a:pt x="190" y="18"/>
                    <a:pt x="190" y="17"/>
                  </a:cubicBezTo>
                  <a:cubicBezTo>
                    <a:pt x="189" y="17"/>
                    <a:pt x="189" y="17"/>
                    <a:pt x="189" y="16"/>
                  </a:cubicBezTo>
                  <a:cubicBezTo>
                    <a:pt x="189" y="16"/>
                    <a:pt x="189" y="16"/>
                    <a:pt x="189" y="15"/>
                  </a:cubicBezTo>
                  <a:cubicBezTo>
                    <a:pt x="189" y="15"/>
                    <a:pt x="189" y="15"/>
                    <a:pt x="189" y="15"/>
                  </a:cubicBezTo>
                  <a:cubicBezTo>
                    <a:pt x="189" y="15"/>
                    <a:pt x="189" y="15"/>
                    <a:pt x="189" y="14"/>
                  </a:cubicBezTo>
                  <a:cubicBezTo>
                    <a:pt x="190" y="14"/>
                    <a:pt x="190" y="14"/>
                    <a:pt x="190" y="14"/>
                  </a:cubicBezTo>
                  <a:cubicBezTo>
                    <a:pt x="190" y="14"/>
                    <a:pt x="190" y="14"/>
                    <a:pt x="190" y="14"/>
                  </a:cubicBezTo>
                  <a:cubicBezTo>
                    <a:pt x="190" y="14"/>
                    <a:pt x="190" y="14"/>
                    <a:pt x="190" y="14"/>
                  </a:cubicBezTo>
                  <a:cubicBezTo>
                    <a:pt x="190" y="14"/>
                    <a:pt x="191" y="14"/>
                    <a:pt x="191" y="14"/>
                  </a:cubicBezTo>
                  <a:cubicBezTo>
                    <a:pt x="192" y="13"/>
                    <a:pt x="192" y="13"/>
                    <a:pt x="192" y="13"/>
                  </a:cubicBezTo>
                  <a:cubicBezTo>
                    <a:pt x="192" y="13"/>
                    <a:pt x="192" y="13"/>
                    <a:pt x="192" y="13"/>
                  </a:cubicBezTo>
                  <a:cubicBezTo>
                    <a:pt x="191" y="13"/>
                    <a:pt x="191" y="13"/>
                    <a:pt x="191" y="13"/>
                  </a:cubicBezTo>
                  <a:cubicBezTo>
                    <a:pt x="190" y="13"/>
                    <a:pt x="190" y="13"/>
                    <a:pt x="190" y="13"/>
                  </a:cubicBezTo>
                  <a:cubicBezTo>
                    <a:pt x="190" y="13"/>
                    <a:pt x="190" y="12"/>
                    <a:pt x="190" y="12"/>
                  </a:cubicBezTo>
                  <a:cubicBezTo>
                    <a:pt x="189" y="12"/>
                    <a:pt x="189" y="12"/>
                    <a:pt x="189" y="12"/>
                  </a:cubicBezTo>
                  <a:cubicBezTo>
                    <a:pt x="189" y="12"/>
                    <a:pt x="189" y="12"/>
                    <a:pt x="189" y="12"/>
                  </a:cubicBezTo>
                  <a:cubicBezTo>
                    <a:pt x="189" y="12"/>
                    <a:pt x="189" y="12"/>
                    <a:pt x="189" y="12"/>
                  </a:cubicBezTo>
                  <a:cubicBezTo>
                    <a:pt x="189" y="12"/>
                    <a:pt x="189" y="12"/>
                    <a:pt x="189" y="12"/>
                  </a:cubicBezTo>
                  <a:cubicBezTo>
                    <a:pt x="189" y="12"/>
                    <a:pt x="189" y="12"/>
                    <a:pt x="189" y="12"/>
                  </a:cubicBezTo>
                  <a:cubicBezTo>
                    <a:pt x="189" y="12"/>
                    <a:pt x="189" y="12"/>
                    <a:pt x="189" y="12"/>
                  </a:cubicBezTo>
                  <a:cubicBezTo>
                    <a:pt x="189" y="12"/>
                    <a:pt x="189" y="12"/>
                    <a:pt x="189" y="12"/>
                  </a:cubicBezTo>
                  <a:cubicBezTo>
                    <a:pt x="189" y="12"/>
                    <a:pt x="189" y="12"/>
                    <a:pt x="189" y="12"/>
                  </a:cubicBezTo>
                  <a:cubicBezTo>
                    <a:pt x="189"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8" y="12"/>
                  </a:cubicBezTo>
                  <a:cubicBezTo>
                    <a:pt x="188" y="12"/>
                    <a:pt x="188"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2"/>
                  </a:cubicBezTo>
                  <a:cubicBezTo>
                    <a:pt x="187" y="12"/>
                    <a:pt x="187" y="12"/>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7" y="11"/>
                    <a:pt x="187" y="11"/>
                  </a:cubicBezTo>
                  <a:cubicBezTo>
                    <a:pt x="187" y="11"/>
                    <a:pt x="186" y="11"/>
                    <a:pt x="186" y="11"/>
                  </a:cubicBezTo>
                  <a:cubicBezTo>
                    <a:pt x="186" y="11"/>
                    <a:pt x="186" y="11"/>
                    <a:pt x="186" y="11"/>
                  </a:cubicBezTo>
                  <a:cubicBezTo>
                    <a:pt x="186" y="11"/>
                    <a:pt x="186" y="11"/>
                    <a:pt x="186" y="11"/>
                  </a:cubicBezTo>
                  <a:cubicBezTo>
                    <a:pt x="186" y="11"/>
                    <a:pt x="186" y="11"/>
                    <a:pt x="186" y="11"/>
                  </a:cubicBezTo>
                  <a:cubicBezTo>
                    <a:pt x="186" y="11"/>
                    <a:pt x="186" y="11"/>
                    <a:pt x="186" y="11"/>
                  </a:cubicBezTo>
                  <a:cubicBezTo>
                    <a:pt x="186" y="11"/>
                    <a:pt x="186" y="11"/>
                    <a:pt x="186" y="11"/>
                  </a:cubicBezTo>
                  <a:cubicBezTo>
                    <a:pt x="186" y="11"/>
                    <a:pt x="185" y="11"/>
                    <a:pt x="185" y="11"/>
                  </a:cubicBezTo>
                  <a:cubicBezTo>
                    <a:pt x="185" y="11"/>
                    <a:pt x="185" y="11"/>
                    <a:pt x="185" y="11"/>
                  </a:cubicBezTo>
                  <a:cubicBezTo>
                    <a:pt x="185" y="11"/>
                    <a:pt x="185" y="11"/>
                    <a:pt x="184" y="11"/>
                  </a:cubicBezTo>
                  <a:cubicBezTo>
                    <a:pt x="184" y="11"/>
                    <a:pt x="184" y="11"/>
                    <a:pt x="184" y="11"/>
                  </a:cubicBezTo>
                  <a:cubicBezTo>
                    <a:pt x="184" y="11"/>
                    <a:pt x="183" y="11"/>
                    <a:pt x="183" y="11"/>
                  </a:cubicBezTo>
                  <a:cubicBezTo>
                    <a:pt x="183" y="11"/>
                    <a:pt x="183" y="11"/>
                    <a:pt x="182" y="11"/>
                  </a:cubicBezTo>
                  <a:moveTo>
                    <a:pt x="80" y="99"/>
                  </a:moveTo>
                  <a:cubicBezTo>
                    <a:pt x="80" y="99"/>
                    <a:pt x="80" y="99"/>
                    <a:pt x="80" y="99"/>
                  </a:cubicBezTo>
                  <a:cubicBezTo>
                    <a:pt x="79" y="98"/>
                    <a:pt x="79" y="98"/>
                    <a:pt x="79" y="98"/>
                  </a:cubicBezTo>
                  <a:cubicBezTo>
                    <a:pt x="79" y="98"/>
                    <a:pt x="79" y="97"/>
                    <a:pt x="79" y="97"/>
                  </a:cubicBezTo>
                  <a:cubicBezTo>
                    <a:pt x="78" y="97"/>
                    <a:pt x="78" y="97"/>
                    <a:pt x="78" y="96"/>
                  </a:cubicBezTo>
                  <a:cubicBezTo>
                    <a:pt x="78" y="96"/>
                    <a:pt x="78" y="96"/>
                    <a:pt x="78" y="96"/>
                  </a:cubicBezTo>
                  <a:cubicBezTo>
                    <a:pt x="78" y="96"/>
                    <a:pt x="78" y="95"/>
                    <a:pt x="77" y="95"/>
                  </a:cubicBezTo>
                  <a:cubicBezTo>
                    <a:pt x="77" y="95"/>
                    <a:pt x="77" y="95"/>
                    <a:pt x="77" y="95"/>
                  </a:cubicBezTo>
                  <a:cubicBezTo>
                    <a:pt x="77" y="95"/>
                    <a:pt x="77" y="94"/>
                    <a:pt x="77" y="94"/>
                  </a:cubicBezTo>
                  <a:cubicBezTo>
                    <a:pt x="77" y="94"/>
                    <a:pt x="76" y="94"/>
                    <a:pt x="76" y="94"/>
                  </a:cubicBezTo>
                  <a:cubicBezTo>
                    <a:pt x="76" y="93"/>
                    <a:pt x="75" y="93"/>
                    <a:pt x="75" y="93"/>
                  </a:cubicBezTo>
                  <a:cubicBezTo>
                    <a:pt x="75" y="92"/>
                    <a:pt x="74" y="92"/>
                    <a:pt x="74" y="92"/>
                  </a:cubicBezTo>
                  <a:cubicBezTo>
                    <a:pt x="73" y="91"/>
                    <a:pt x="73" y="91"/>
                    <a:pt x="72" y="90"/>
                  </a:cubicBezTo>
                  <a:cubicBezTo>
                    <a:pt x="71" y="90"/>
                    <a:pt x="70" y="89"/>
                    <a:pt x="69" y="88"/>
                  </a:cubicBezTo>
                  <a:cubicBezTo>
                    <a:pt x="68" y="87"/>
                    <a:pt x="67" y="87"/>
                    <a:pt x="66" y="86"/>
                  </a:cubicBezTo>
                  <a:cubicBezTo>
                    <a:pt x="65" y="85"/>
                    <a:pt x="64" y="84"/>
                    <a:pt x="63" y="83"/>
                  </a:cubicBezTo>
                  <a:cubicBezTo>
                    <a:pt x="62" y="82"/>
                    <a:pt x="62" y="82"/>
                    <a:pt x="61" y="81"/>
                  </a:cubicBezTo>
                  <a:cubicBezTo>
                    <a:pt x="61" y="80"/>
                    <a:pt x="60" y="80"/>
                    <a:pt x="60" y="79"/>
                  </a:cubicBezTo>
                  <a:cubicBezTo>
                    <a:pt x="60" y="79"/>
                    <a:pt x="59" y="79"/>
                    <a:pt x="59" y="78"/>
                  </a:cubicBezTo>
                  <a:cubicBezTo>
                    <a:pt x="58" y="78"/>
                    <a:pt x="58" y="77"/>
                    <a:pt x="57" y="77"/>
                  </a:cubicBezTo>
                  <a:cubicBezTo>
                    <a:pt x="57" y="76"/>
                    <a:pt x="56" y="76"/>
                    <a:pt x="56" y="75"/>
                  </a:cubicBezTo>
                  <a:cubicBezTo>
                    <a:pt x="55" y="75"/>
                    <a:pt x="54" y="74"/>
                    <a:pt x="53" y="74"/>
                  </a:cubicBezTo>
                  <a:cubicBezTo>
                    <a:pt x="53" y="73"/>
                    <a:pt x="52" y="72"/>
                    <a:pt x="51" y="71"/>
                  </a:cubicBezTo>
                  <a:cubicBezTo>
                    <a:pt x="51" y="71"/>
                    <a:pt x="50" y="70"/>
                    <a:pt x="49" y="69"/>
                  </a:cubicBezTo>
                  <a:cubicBezTo>
                    <a:pt x="49" y="68"/>
                    <a:pt x="49" y="67"/>
                    <a:pt x="48" y="67"/>
                  </a:cubicBezTo>
                  <a:cubicBezTo>
                    <a:pt x="48" y="65"/>
                    <a:pt x="47" y="63"/>
                    <a:pt x="46" y="61"/>
                  </a:cubicBezTo>
                  <a:cubicBezTo>
                    <a:pt x="45" y="59"/>
                    <a:pt x="44" y="56"/>
                    <a:pt x="43" y="54"/>
                  </a:cubicBezTo>
                  <a:cubicBezTo>
                    <a:pt x="41" y="52"/>
                    <a:pt x="40" y="51"/>
                    <a:pt x="38" y="49"/>
                  </a:cubicBezTo>
                  <a:cubicBezTo>
                    <a:pt x="37" y="48"/>
                    <a:pt x="36" y="47"/>
                    <a:pt x="35" y="47"/>
                  </a:cubicBezTo>
                  <a:cubicBezTo>
                    <a:pt x="34" y="46"/>
                    <a:pt x="34" y="46"/>
                    <a:pt x="33" y="46"/>
                  </a:cubicBezTo>
                  <a:cubicBezTo>
                    <a:pt x="33" y="45"/>
                    <a:pt x="33" y="45"/>
                    <a:pt x="33" y="44"/>
                  </a:cubicBezTo>
                  <a:cubicBezTo>
                    <a:pt x="32" y="43"/>
                    <a:pt x="32" y="43"/>
                    <a:pt x="32" y="42"/>
                  </a:cubicBezTo>
                  <a:cubicBezTo>
                    <a:pt x="31" y="41"/>
                    <a:pt x="31" y="40"/>
                    <a:pt x="31" y="39"/>
                  </a:cubicBezTo>
                  <a:cubicBezTo>
                    <a:pt x="30" y="38"/>
                    <a:pt x="30" y="37"/>
                    <a:pt x="30" y="36"/>
                  </a:cubicBezTo>
                  <a:cubicBezTo>
                    <a:pt x="29" y="35"/>
                    <a:pt x="29" y="34"/>
                    <a:pt x="28" y="33"/>
                  </a:cubicBezTo>
                  <a:cubicBezTo>
                    <a:pt x="28" y="32"/>
                    <a:pt x="27" y="31"/>
                    <a:pt x="27" y="30"/>
                  </a:cubicBezTo>
                  <a:cubicBezTo>
                    <a:pt x="26" y="30"/>
                    <a:pt x="26" y="30"/>
                    <a:pt x="25" y="29"/>
                  </a:cubicBezTo>
                  <a:cubicBezTo>
                    <a:pt x="24" y="29"/>
                    <a:pt x="23" y="29"/>
                    <a:pt x="23" y="29"/>
                  </a:cubicBezTo>
                  <a:cubicBezTo>
                    <a:pt x="22" y="28"/>
                    <a:pt x="22" y="28"/>
                    <a:pt x="21" y="27"/>
                  </a:cubicBezTo>
                  <a:cubicBezTo>
                    <a:pt x="21" y="27"/>
                    <a:pt x="20" y="26"/>
                    <a:pt x="20" y="25"/>
                  </a:cubicBezTo>
                  <a:cubicBezTo>
                    <a:pt x="19" y="25"/>
                    <a:pt x="19" y="24"/>
                    <a:pt x="18" y="23"/>
                  </a:cubicBezTo>
                  <a:cubicBezTo>
                    <a:pt x="18" y="23"/>
                    <a:pt x="17" y="22"/>
                    <a:pt x="17" y="22"/>
                  </a:cubicBezTo>
                  <a:cubicBezTo>
                    <a:pt x="17" y="21"/>
                    <a:pt x="16" y="21"/>
                    <a:pt x="16" y="20"/>
                  </a:cubicBezTo>
                  <a:cubicBezTo>
                    <a:pt x="15" y="19"/>
                    <a:pt x="15" y="19"/>
                    <a:pt x="15" y="19"/>
                  </a:cubicBezTo>
                  <a:cubicBezTo>
                    <a:pt x="14" y="18"/>
                    <a:pt x="14" y="18"/>
                    <a:pt x="13" y="18"/>
                  </a:cubicBezTo>
                  <a:cubicBezTo>
                    <a:pt x="12" y="17"/>
                    <a:pt x="11" y="16"/>
                    <a:pt x="9" y="15"/>
                  </a:cubicBezTo>
                  <a:cubicBezTo>
                    <a:pt x="8" y="13"/>
                    <a:pt x="6" y="12"/>
                    <a:pt x="5" y="10"/>
                  </a:cubicBezTo>
                  <a:cubicBezTo>
                    <a:pt x="4" y="9"/>
                    <a:pt x="3" y="7"/>
                    <a:pt x="2" y="6"/>
                  </a:cubicBezTo>
                  <a:cubicBezTo>
                    <a:pt x="1" y="4"/>
                    <a:pt x="1" y="3"/>
                    <a:pt x="1"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3" y="1"/>
                    <a:pt x="3" y="2"/>
                    <a:pt x="3" y="2"/>
                  </a:cubicBezTo>
                  <a:cubicBezTo>
                    <a:pt x="3" y="2"/>
                    <a:pt x="3" y="2"/>
                    <a:pt x="3" y="2"/>
                  </a:cubicBezTo>
                  <a:cubicBezTo>
                    <a:pt x="4" y="2"/>
                    <a:pt x="4" y="2"/>
                    <a:pt x="4" y="2"/>
                  </a:cubicBezTo>
                  <a:cubicBezTo>
                    <a:pt x="5" y="3"/>
                    <a:pt x="5" y="3"/>
                    <a:pt x="6" y="3"/>
                  </a:cubicBezTo>
                  <a:cubicBezTo>
                    <a:pt x="6" y="4"/>
                    <a:pt x="7" y="4"/>
                    <a:pt x="7" y="4"/>
                  </a:cubicBezTo>
                  <a:cubicBezTo>
                    <a:pt x="8" y="5"/>
                    <a:pt x="9" y="5"/>
                    <a:pt x="9" y="5"/>
                  </a:cubicBezTo>
                  <a:cubicBezTo>
                    <a:pt x="10" y="5"/>
                    <a:pt x="11"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5" y="5"/>
                    <a:pt x="16" y="6"/>
                    <a:pt x="17" y="6"/>
                  </a:cubicBezTo>
                  <a:cubicBezTo>
                    <a:pt x="18" y="6"/>
                    <a:pt x="19" y="6"/>
                    <a:pt x="20" y="7"/>
                  </a:cubicBezTo>
                  <a:cubicBezTo>
                    <a:pt x="21" y="7"/>
                    <a:pt x="22" y="8"/>
                    <a:pt x="23" y="8"/>
                  </a:cubicBezTo>
                  <a:cubicBezTo>
                    <a:pt x="23" y="9"/>
                    <a:pt x="24" y="10"/>
                    <a:pt x="24" y="11"/>
                  </a:cubicBezTo>
                  <a:cubicBezTo>
                    <a:pt x="24" y="11"/>
                    <a:pt x="25" y="12"/>
                    <a:pt x="25" y="13"/>
                  </a:cubicBezTo>
                  <a:cubicBezTo>
                    <a:pt x="26" y="13"/>
                    <a:pt x="26" y="14"/>
                    <a:pt x="27" y="15"/>
                  </a:cubicBezTo>
                  <a:cubicBezTo>
                    <a:pt x="28" y="15"/>
                    <a:pt x="29" y="16"/>
                    <a:pt x="30" y="17"/>
                  </a:cubicBezTo>
                  <a:cubicBezTo>
                    <a:pt x="31" y="17"/>
                    <a:pt x="32" y="18"/>
                    <a:pt x="32" y="18"/>
                  </a:cubicBezTo>
                  <a:cubicBezTo>
                    <a:pt x="33" y="19"/>
                    <a:pt x="34" y="19"/>
                    <a:pt x="35" y="20"/>
                  </a:cubicBezTo>
                  <a:cubicBezTo>
                    <a:pt x="35" y="20"/>
                    <a:pt x="36" y="21"/>
                    <a:pt x="36" y="21"/>
                  </a:cubicBezTo>
                  <a:cubicBezTo>
                    <a:pt x="37" y="22"/>
                    <a:pt x="37" y="22"/>
                    <a:pt x="38" y="23"/>
                  </a:cubicBezTo>
                  <a:cubicBezTo>
                    <a:pt x="38" y="23"/>
                    <a:pt x="39" y="23"/>
                    <a:pt x="39" y="24"/>
                  </a:cubicBezTo>
                  <a:cubicBezTo>
                    <a:pt x="39" y="25"/>
                    <a:pt x="40" y="26"/>
                    <a:pt x="40" y="26"/>
                  </a:cubicBezTo>
                  <a:cubicBezTo>
                    <a:pt x="41" y="27"/>
                    <a:pt x="41" y="28"/>
                    <a:pt x="42" y="29"/>
                  </a:cubicBezTo>
                  <a:cubicBezTo>
                    <a:pt x="43" y="30"/>
                    <a:pt x="44" y="30"/>
                    <a:pt x="44" y="31"/>
                  </a:cubicBezTo>
                  <a:cubicBezTo>
                    <a:pt x="45" y="31"/>
                    <a:pt x="46" y="31"/>
                    <a:pt x="46" y="31"/>
                  </a:cubicBezTo>
                  <a:cubicBezTo>
                    <a:pt x="47" y="31"/>
                    <a:pt x="47" y="31"/>
                    <a:pt x="47" y="31"/>
                  </a:cubicBezTo>
                  <a:cubicBezTo>
                    <a:pt x="47" y="31"/>
                    <a:pt x="47" y="31"/>
                    <a:pt x="47" y="31"/>
                  </a:cubicBezTo>
                  <a:cubicBezTo>
                    <a:pt x="47" y="31"/>
                    <a:pt x="47" y="31"/>
                    <a:pt x="47" y="31"/>
                  </a:cubicBezTo>
                  <a:cubicBezTo>
                    <a:pt x="47" y="31"/>
                    <a:pt x="47" y="31"/>
                    <a:pt x="47" y="31"/>
                  </a:cubicBezTo>
                  <a:cubicBezTo>
                    <a:pt x="48" y="31"/>
                    <a:pt x="48" y="31"/>
                    <a:pt x="48" y="31"/>
                  </a:cubicBezTo>
                  <a:cubicBezTo>
                    <a:pt x="48" y="31"/>
                    <a:pt x="48" y="31"/>
                    <a:pt x="49" y="31"/>
                  </a:cubicBezTo>
                  <a:cubicBezTo>
                    <a:pt x="49" y="31"/>
                    <a:pt x="50" y="32"/>
                    <a:pt x="50" y="32"/>
                  </a:cubicBezTo>
                  <a:cubicBezTo>
                    <a:pt x="51" y="32"/>
                    <a:pt x="51" y="32"/>
                    <a:pt x="52" y="33"/>
                  </a:cubicBezTo>
                  <a:cubicBezTo>
                    <a:pt x="52" y="33"/>
                    <a:pt x="52" y="33"/>
                    <a:pt x="53" y="34"/>
                  </a:cubicBezTo>
                  <a:cubicBezTo>
                    <a:pt x="53" y="34"/>
                    <a:pt x="53" y="34"/>
                    <a:pt x="53" y="34"/>
                  </a:cubicBezTo>
                  <a:cubicBezTo>
                    <a:pt x="54" y="35"/>
                    <a:pt x="54" y="35"/>
                    <a:pt x="54" y="35"/>
                  </a:cubicBezTo>
                  <a:cubicBezTo>
                    <a:pt x="54" y="35"/>
                    <a:pt x="54"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6"/>
                  </a:cubicBezTo>
                  <a:cubicBezTo>
                    <a:pt x="58" y="36"/>
                    <a:pt x="58" y="36"/>
                    <a:pt x="58" y="36"/>
                  </a:cubicBezTo>
                  <a:cubicBezTo>
                    <a:pt x="58" y="37"/>
                    <a:pt x="59" y="37"/>
                    <a:pt x="59" y="37"/>
                  </a:cubicBezTo>
                  <a:cubicBezTo>
                    <a:pt x="59" y="38"/>
                    <a:pt x="60" y="38"/>
                    <a:pt x="60" y="38"/>
                  </a:cubicBezTo>
                  <a:cubicBezTo>
                    <a:pt x="60" y="38"/>
                    <a:pt x="60" y="38"/>
                    <a:pt x="61" y="38"/>
                  </a:cubicBezTo>
                  <a:cubicBezTo>
                    <a:pt x="61" y="39"/>
                    <a:pt x="61" y="39"/>
                    <a:pt x="61" y="39"/>
                  </a:cubicBezTo>
                  <a:cubicBezTo>
                    <a:pt x="61" y="39"/>
                    <a:pt x="62" y="39"/>
                    <a:pt x="62" y="39"/>
                  </a:cubicBezTo>
                  <a:cubicBezTo>
                    <a:pt x="62" y="39"/>
                    <a:pt x="62" y="39"/>
                    <a:pt x="62" y="39"/>
                  </a:cubicBezTo>
                  <a:cubicBezTo>
                    <a:pt x="62" y="39"/>
                    <a:pt x="62" y="39"/>
                    <a:pt x="62" y="40"/>
                  </a:cubicBezTo>
                  <a:cubicBezTo>
                    <a:pt x="62" y="40"/>
                    <a:pt x="62" y="40"/>
                    <a:pt x="62" y="40"/>
                  </a:cubicBezTo>
                  <a:cubicBezTo>
                    <a:pt x="62" y="41"/>
                    <a:pt x="62" y="41"/>
                    <a:pt x="63" y="41"/>
                  </a:cubicBezTo>
                  <a:cubicBezTo>
                    <a:pt x="63" y="42"/>
                    <a:pt x="63" y="42"/>
                    <a:pt x="63" y="42"/>
                  </a:cubicBezTo>
                  <a:cubicBezTo>
                    <a:pt x="63" y="42"/>
                    <a:pt x="64" y="42"/>
                    <a:pt x="64" y="42"/>
                  </a:cubicBezTo>
                  <a:cubicBezTo>
                    <a:pt x="64" y="42"/>
                    <a:pt x="65" y="42"/>
                    <a:pt x="65" y="42"/>
                  </a:cubicBezTo>
                  <a:cubicBezTo>
                    <a:pt x="65" y="42"/>
                    <a:pt x="66" y="43"/>
                    <a:pt x="66" y="43"/>
                  </a:cubicBezTo>
                  <a:cubicBezTo>
                    <a:pt x="66" y="43"/>
                    <a:pt x="66" y="43"/>
                    <a:pt x="66" y="43"/>
                  </a:cubicBezTo>
                  <a:cubicBezTo>
                    <a:pt x="67" y="43"/>
                    <a:pt x="67" y="43"/>
                    <a:pt x="67" y="43"/>
                  </a:cubicBezTo>
                  <a:cubicBezTo>
                    <a:pt x="67" y="44"/>
                    <a:pt x="67" y="44"/>
                    <a:pt x="67" y="44"/>
                  </a:cubicBezTo>
                  <a:cubicBezTo>
                    <a:pt x="67" y="44"/>
                    <a:pt x="67" y="45"/>
                    <a:pt x="67" y="45"/>
                  </a:cubicBezTo>
                  <a:cubicBezTo>
                    <a:pt x="67" y="45"/>
                    <a:pt x="68" y="46"/>
                    <a:pt x="68" y="46"/>
                  </a:cubicBezTo>
                  <a:cubicBezTo>
                    <a:pt x="68" y="46"/>
                    <a:pt x="68" y="47"/>
                    <a:pt x="69" y="47"/>
                  </a:cubicBezTo>
                  <a:cubicBezTo>
                    <a:pt x="69" y="47"/>
                    <a:pt x="70" y="48"/>
                    <a:pt x="70" y="48"/>
                  </a:cubicBezTo>
                  <a:cubicBezTo>
                    <a:pt x="70" y="48"/>
                    <a:pt x="70" y="48"/>
                    <a:pt x="71" y="49"/>
                  </a:cubicBezTo>
                  <a:cubicBezTo>
                    <a:pt x="71" y="49"/>
                    <a:pt x="71" y="49"/>
                    <a:pt x="71" y="49"/>
                  </a:cubicBezTo>
                  <a:cubicBezTo>
                    <a:pt x="72" y="50"/>
                    <a:pt x="72" y="50"/>
                    <a:pt x="72" y="50"/>
                  </a:cubicBezTo>
                  <a:cubicBezTo>
                    <a:pt x="72" y="50"/>
                    <a:pt x="72" y="50"/>
                    <a:pt x="72" y="51"/>
                  </a:cubicBezTo>
                  <a:cubicBezTo>
                    <a:pt x="72" y="51"/>
                    <a:pt x="72" y="51"/>
                    <a:pt x="72" y="51"/>
                  </a:cubicBezTo>
                  <a:cubicBezTo>
                    <a:pt x="71" y="52"/>
                    <a:pt x="71" y="52"/>
                    <a:pt x="71" y="53"/>
                  </a:cubicBezTo>
                  <a:cubicBezTo>
                    <a:pt x="70" y="53"/>
                    <a:pt x="70" y="53"/>
                    <a:pt x="70" y="54"/>
                  </a:cubicBezTo>
                  <a:cubicBezTo>
                    <a:pt x="70" y="54"/>
                    <a:pt x="70" y="55"/>
                    <a:pt x="70" y="55"/>
                  </a:cubicBezTo>
                  <a:cubicBezTo>
                    <a:pt x="70" y="56"/>
                    <a:pt x="70" y="56"/>
                    <a:pt x="70" y="56"/>
                  </a:cubicBezTo>
                  <a:cubicBezTo>
                    <a:pt x="70" y="56"/>
                    <a:pt x="70" y="57"/>
                    <a:pt x="70" y="57"/>
                  </a:cubicBezTo>
                  <a:cubicBezTo>
                    <a:pt x="70" y="57"/>
                    <a:pt x="71" y="57"/>
                    <a:pt x="71" y="58"/>
                  </a:cubicBezTo>
                  <a:cubicBezTo>
                    <a:pt x="71" y="58"/>
                    <a:pt x="72" y="58"/>
                    <a:pt x="72" y="58"/>
                  </a:cubicBezTo>
                  <a:cubicBezTo>
                    <a:pt x="73" y="58"/>
                    <a:pt x="73" y="58"/>
                    <a:pt x="74" y="58"/>
                  </a:cubicBezTo>
                  <a:cubicBezTo>
                    <a:pt x="74" y="58"/>
                    <a:pt x="75" y="58"/>
                    <a:pt x="75" y="59"/>
                  </a:cubicBezTo>
                  <a:cubicBezTo>
                    <a:pt x="75" y="59"/>
                    <a:pt x="76" y="59"/>
                    <a:pt x="76" y="59"/>
                  </a:cubicBezTo>
                  <a:cubicBezTo>
                    <a:pt x="76" y="60"/>
                    <a:pt x="76" y="60"/>
                    <a:pt x="77" y="60"/>
                  </a:cubicBezTo>
                  <a:cubicBezTo>
                    <a:pt x="77" y="61"/>
                    <a:pt x="77" y="61"/>
                    <a:pt x="77" y="62"/>
                  </a:cubicBezTo>
                  <a:cubicBezTo>
                    <a:pt x="78" y="62"/>
                    <a:pt x="78" y="63"/>
                    <a:pt x="78" y="63"/>
                  </a:cubicBezTo>
                  <a:cubicBezTo>
                    <a:pt x="78" y="64"/>
                    <a:pt x="79" y="64"/>
                    <a:pt x="79" y="64"/>
                  </a:cubicBezTo>
                  <a:cubicBezTo>
                    <a:pt x="79" y="65"/>
                    <a:pt x="80" y="65"/>
                    <a:pt x="80" y="65"/>
                  </a:cubicBezTo>
                  <a:cubicBezTo>
                    <a:pt x="80" y="66"/>
                    <a:pt x="81" y="66"/>
                    <a:pt x="82" y="66"/>
                  </a:cubicBezTo>
                  <a:cubicBezTo>
                    <a:pt x="82" y="66"/>
                    <a:pt x="82" y="66"/>
                    <a:pt x="83" y="66"/>
                  </a:cubicBezTo>
                  <a:cubicBezTo>
                    <a:pt x="83" y="66"/>
                    <a:pt x="83" y="66"/>
                    <a:pt x="83" y="67"/>
                  </a:cubicBezTo>
                  <a:cubicBezTo>
                    <a:pt x="83" y="67"/>
                    <a:pt x="84" y="67"/>
                    <a:pt x="84" y="67"/>
                  </a:cubicBezTo>
                  <a:cubicBezTo>
                    <a:pt x="84" y="67"/>
                    <a:pt x="84" y="68"/>
                    <a:pt x="84" y="68"/>
                  </a:cubicBezTo>
                  <a:cubicBezTo>
                    <a:pt x="84" y="68"/>
                    <a:pt x="84" y="69"/>
                    <a:pt x="84" y="69"/>
                  </a:cubicBezTo>
                  <a:cubicBezTo>
                    <a:pt x="84" y="69"/>
                    <a:pt x="85" y="69"/>
                    <a:pt x="85" y="70"/>
                  </a:cubicBezTo>
                  <a:cubicBezTo>
                    <a:pt x="85" y="70"/>
                    <a:pt x="85" y="70"/>
                    <a:pt x="86" y="70"/>
                  </a:cubicBezTo>
                  <a:cubicBezTo>
                    <a:pt x="86" y="70"/>
                    <a:pt x="86" y="70"/>
                    <a:pt x="87" y="70"/>
                  </a:cubicBezTo>
                  <a:cubicBezTo>
                    <a:pt x="87" y="70"/>
                    <a:pt x="87" y="70"/>
                    <a:pt x="87" y="70"/>
                  </a:cubicBezTo>
                  <a:cubicBezTo>
                    <a:pt x="87" y="70"/>
                    <a:pt x="87" y="70"/>
                    <a:pt x="87" y="70"/>
                  </a:cubicBezTo>
                  <a:cubicBezTo>
                    <a:pt x="87" y="70"/>
                    <a:pt x="87" y="70"/>
                    <a:pt x="87" y="70"/>
                  </a:cubicBezTo>
                  <a:cubicBezTo>
                    <a:pt x="87" y="70"/>
                    <a:pt x="87" y="70"/>
                    <a:pt x="87" y="70"/>
                  </a:cubicBezTo>
                  <a:cubicBezTo>
                    <a:pt x="87" y="70"/>
                    <a:pt x="87" y="70"/>
                    <a:pt x="87" y="70"/>
                  </a:cubicBezTo>
                  <a:cubicBezTo>
                    <a:pt x="88" y="70"/>
                    <a:pt x="88" y="70"/>
                    <a:pt x="88" y="71"/>
                  </a:cubicBezTo>
                  <a:cubicBezTo>
                    <a:pt x="89" y="71"/>
                    <a:pt x="89" y="71"/>
                    <a:pt x="89" y="71"/>
                  </a:cubicBezTo>
                  <a:cubicBezTo>
                    <a:pt x="89" y="71"/>
                    <a:pt x="90" y="71"/>
                    <a:pt x="90" y="71"/>
                  </a:cubicBezTo>
                  <a:cubicBezTo>
                    <a:pt x="90" y="71"/>
                    <a:pt x="90" y="72"/>
                    <a:pt x="91" y="72"/>
                  </a:cubicBezTo>
                  <a:cubicBezTo>
                    <a:pt x="91" y="72"/>
                    <a:pt x="91" y="72"/>
                    <a:pt x="91" y="72"/>
                  </a:cubicBezTo>
                  <a:cubicBezTo>
                    <a:pt x="91" y="72"/>
                    <a:pt x="91" y="72"/>
                    <a:pt x="91" y="72"/>
                  </a:cubicBezTo>
                  <a:cubicBezTo>
                    <a:pt x="91" y="72"/>
                    <a:pt x="91" y="72"/>
                    <a:pt x="91" y="72"/>
                  </a:cubicBezTo>
                  <a:cubicBezTo>
                    <a:pt x="92" y="72"/>
                    <a:pt x="92" y="72"/>
                    <a:pt x="92" y="72"/>
                  </a:cubicBezTo>
                  <a:cubicBezTo>
                    <a:pt x="92" y="72"/>
                    <a:pt x="92" y="72"/>
                    <a:pt x="92" y="72"/>
                  </a:cubicBezTo>
                  <a:cubicBezTo>
                    <a:pt x="92" y="72"/>
                    <a:pt x="92" y="72"/>
                    <a:pt x="92" y="72"/>
                  </a:cubicBezTo>
                  <a:cubicBezTo>
                    <a:pt x="92" y="72"/>
                    <a:pt x="92" y="72"/>
                    <a:pt x="93" y="72"/>
                  </a:cubicBezTo>
                  <a:cubicBezTo>
                    <a:pt x="93" y="72"/>
                    <a:pt x="93" y="72"/>
                    <a:pt x="93" y="72"/>
                  </a:cubicBezTo>
                  <a:cubicBezTo>
                    <a:pt x="93" y="71"/>
                    <a:pt x="93" y="71"/>
                    <a:pt x="93" y="71"/>
                  </a:cubicBezTo>
                  <a:cubicBezTo>
                    <a:pt x="93" y="71"/>
                    <a:pt x="93" y="70"/>
                    <a:pt x="93" y="70"/>
                  </a:cubicBezTo>
                  <a:cubicBezTo>
                    <a:pt x="93" y="70"/>
                    <a:pt x="93" y="70"/>
                    <a:pt x="93" y="70"/>
                  </a:cubicBezTo>
                  <a:cubicBezTo>
                    <a:pt x="93" y="69"/>
                    <a:pt x="93" y="69"/>
                    <a:pt x="92" y="69"/>
                  </a:cubicBezTo>
                  <a:cubicBezTo>
                    <a:pt x="92" y="69"/>
                    <a:pt x="92" y="68"/>
                    <a:pt x="92" y="68"/>
                  </a:cubicBezTo>
                  <a:cubicBezTo>
                    <a:pt x="92" y="68"/>
                    <a:pt x="91" y="68"/>
                    <a:pt x="91" y="68"/>
                  </a:cubicBezTo>
                  <a:cubicBezTo>
                    <a:pt x="91" y="67"/>
                    <a:pt x="90" y="67"/>
                    <a:pt x="90" y="67"/>
                  </a:cubicBezTo>
                  <a:cubicBezTo>
                    <a:pt x="90" y="67"/>
                    <a:pt x="89" y="67"/>
                    <a:pt x="89" y="67"/>
                  </a:cubicBezTo>
                  <a:cubicBezTo>
                    <a:pt x="89" y="67"/>
                    <a:pt x="88" y="67"/>
                    <a:pt x="88" y="67"/>
                  </a:cubicBezTo>
                  <a:cubicBezTo>
                    <a:pt x="88" y="67"/>
                    <a:pt x="88" y="66"/>
                    <a:pt x="88" y="66"/>
                  </a:cubicBezTo>
                  <a:cubicBezTo>
                    <a:pt x="88" y="66"/>
                    <a:pt x="87" y="66"/>
                    <a:pt x="87" y="66"/>
                  </a:cubicBezTo>
                  <a:cubicBezTo>
                    <a:pt x="87" y="66"/>
                    <a:pt x="87" y="66"/>
                    <a:pt x="87" y="65"/>
                  </a:cubicBezTo>
                  <a:cubicBezTo>
                    <a:pt x="87" y="65"/>
                    <a:pt x="87" y="65"/>
                    <a:pt x="88" y="65"/>
                  </a:cubicBezTo>
                  <a:cubicBezTo>
                    <a:pt x="88" y="65"/>
                    <a:pt x="88" y="65"/>
                    <a:pt x="88" y="64"/>
                  </a:cubicBezTo>
                  <a:cubicBezTo>
                    <a:pt x="88" y="64"/>
                    <a:pt x="88" y="64"/>
                    <a:pt x="89" y="64"/>
                  </a:cubicBezTo>
                  <a:cubicBezTo>
                    <a:pt x="89" y="64"/>
                    <a:pt x="89" y="64"/>
                    <a:pt x="90" y="64"/>
                  </a:cubicBezTo>
                  <a:cubicBezTo>
                    <a:pt x="90" y="64"/>
                    <a:pt x="91" y="64"/>
                    <a:pt x="91" y="64"/>
                  </a:cubicBezTo>
                  <a:cubicBezTo>
                    <a:pt x="92" y="65"/>
                    <a:pt x="92" y="65"/>
                    <a:pt x="93" y="66"/>
                  </a:cubicBezTo>
                  <a:cubicBezTo>
                    <a:pt x="93" y="66"/>
                    <a:pt x="93" y="66"/>
                    <a:pt x="94" y="67"/>
                  </a:cubicBezTo>
                  <a:cubicBezTo>
                    <a:pt x="94" y="67"/>
                    <a:pt x="94" y="68"/>
                    <a:pt x="95" y="68"/>
                  </a:cubicBezTo>
                  <a:cubicBezTo>
                    <a:pt x="95" y="69"/>
                    <a:pt x="95" y="69"/>
                    <a:pt x="95" y="69"/>
                  </a:cubicBezTo>
                  <a:cubicBezTo>
                    <a:pt x="95" y="69"/>
                    <a:pt x="96" y="70"/>
                    <a:pt x="96" y="70"/>
                  </a:cubicBezTo>
                  <a:cubicBezTo>
                    <a:pt x="96" y="70"/>
                    <a:pt x="96" y="70"/>
                    <a:pt x="96" y="71"/>
                  </a:cubicBezTo>
                  <a:cubicBezTo>
                    <a:pt x="96" y="71"/>
                    <a:pt x="97" y="71"/>
                    <a:pt x="97" y="71"/>
                  </a:cubicBezTo>
                  <a:cubicBezTo>
                    <a:pt x="97" y="71"/>
                    <a:pt x="97" y="71"/>
                    <a:pt x="97" y="71"/>
                  </a:cubicBezTo>
                  <a:cubicBezTo>
                    <a:pt x="97" y="71"/>
                    <a:pt x="98" y="72"/>
                    <a:pt x="98" y="72"/>
                  </a:cubicBezTo>
                  <a:cubicBezTo>
                    <a:pt x="98" y="72"/>
                    <a:pt x="98" y="73"/>
                    <a:pt x="98" y="73"/>
                  </a:cubicBezTo>
                  <a:cubicBezTo>
                    <a:pt x="98" y="73"/>
                    <a:pt x="98" y="74"/>
                    <a:pt x="98" y="74"/>
                  </a:cubicBezTo>
                  <a:cubicBezTo>
                    <a:pt x="98" y="74"/>
                    <a:pt x="98" y="74"/>
                    <a:pt x="98" y="74"/>
                  </a:cubicBezTo>
                  <a:cubicBezTo>
                    <a:pt x="98" y="74"/>
                    <a:pt x="98" y="75"/>
                    <a:pt x="98" y="75"/>
                  </a:cubicBezTo>
                  <a:cubicBezTo>
                    <a:pt x="98" y="75"/>
                    <a:pt x="98" y="75"/>
                    <a:pt x="98" y="75"/>
                  </a:cubicBezTo>
                  <a:cubicBezTo>
                    <a:pt x="97" y="75"/>
                    <a:pt x="97" y="75"/>
                    <a:pt x="97" y="75"/>
                  </a:cubicBezTo>
                  <a:cubicBezTo>
                    <a:pt x="97" y="75"/>
                    <a:pt x="97" y="75"/>
                    <a:pt x="97" y="75"/>
                  </a:cubicBezTo>
                  <a:cubicBezTo>
                    <a:pt x="97" y="75"/>
                    <a:pt x="97" y="75"/>
                    <a:pt x="97" y="75"/>
                  </a:cubicBezTo>
                  <a:cubicBezTo>
                    <a:pt x="97" y="75"/>
                    <a:pt x="97" y="75"/>
                    <a:pt x="97" y="75"/>
                  </a:cubicBezTo>
                  <a:cubicBezTo>
                    <a:pt x="97" y="75"/>
                    <a:pt x="97" y="75"/>
                    <a:pt x="97" y="75"/>
                  </a:cubicBezTo>
                  <a:cubicBezTo>
                    <a:pt x="97" y="75"/>
                    <a:pt x="97" y="75"/>
                    <a:pt x="97" y="75"/>
                  </a:cubicBezTo>
                  <a:cubicBezTo>
                    <a:pt x="97" y="75"/>
                    <a:pt x="96" y="75"/>
                    <a:pt x="96" y="75"/>
                  </a:cubicBezTo>
                  <a:cubicBezTo>
                    <a:pt x="96" y="75"/>
                    <a:pt x="96" y="75"/>
                    <a:pt x="96" y="75"/>
                  </a:cubicBezTo>
                  <a:cubicBezTo>
                    <a:pt x="96" y="75"/>
                    <a:pt x="96" y="75"/>
                    <a:pt x="96" y="75"/>
                  </a:cubicBezTo>
                  <a:cubicBezTo>
                    <a:pt x="95" y="75"/>
                    <a:pt x="95" y="75"/>
                    <a:pt x="95" y="75"/>
                  </a:cubicBezTo>
                  <a:cubicBezTo>
                    <a:pt x="94" y="75"/>
                    <a:pt x="94" y="75"/>
                    <a:pt x="94" y="76"/>
                  </a:cubicBezTo>
                  <a:cubicBezTo>
                    <a:pt x="93" y="76"/>
                    <a:pt x="93" y="76"/>
                    <a:pt x="93" y="77"/>
                  </a:cubicBezTo>
                  <a:cubicBezTo>
                    <a:pt x="93" y="77"/>
                    <a:pt x="93" y="77"/>
                    <a:pt x="93" y="78"/>
                  </a:cubicBezTo>
                  <a:cubicBezTo>
                    <a:pt x="93" y="78"/>
                    <a:pt x="93" y="78"/>
                    <a:pt x="93" y="78"/>
                  </a:cubicBezTo>
                  <a:cubicBezTo>
                    <a:pt x="93" y="78"/>
                    <a:pt x="93" y="79"/>
                    <a:pt x="93" y="79"/>
                  </a:cubicBezTo>
                  <a:cubicBezTo>
                    <a:pt x="93" y="79"/>
                    <a:pt x="93" y="79"/>
                    <a:pt x="93" y="79"/>
                  </a:cubicBezTo>
                  <a:cubicBezTo>
                    <a:pt x="93" y="80"/>
                    <a:pt x="93" y="80"/>
                    <a:pt x="93" y="80"/>
                  </a:cubicBezTo>
                  <a:cubicBezTo>
                    <a:pt x="92" y="81"/>
                    <a:pt x="92" y="81"/>
                    <a:pt x="92" y="82"/>
                  </a:cubicBezTo>
                  <a:cubicBezTo>
                    <a:pt x="92" y="82"/>
                    <a:pt x="92" y="83"/>
                    <a:pt x="92" y="83"/>
                  </a:cubicBezTo>
                  <a:cubicBezTo>
                    <a:pt x="92" y="84"/>
                    <a:pt x="92" y="84"/>
                    <a:pt x="92" y="85"/>
                  </a:cubicBezTo>
                  <a:cubicBezTo>
                    <a:pt x="92" y="85"/>
                    <a:pt x="92" y="86"/>
                    <a:pt x="92" y="86"/>
                  </a:cubicBezTo>
                  <a:cubicBezTo>
                    <a:pt x="92" y="87"/>
                    <a:pt x="92" y="88"/>
                    <a:pt x="92" y="89"/>
                  </a:cubicBezTo>
                  <a:cubicBezTo>
                    <a:pt x="92" y="91"/>
                    <a:pt x="92" y="92"/>
                    <a:pt x="92" y="93"/>
                  </a:cubicBezTo>
                  <a:cubicBezTo>
                    <a:pt x="92" y="94"/>
                    <a:pt x="91" y="95"/>
                    <a:pt x="91" y="96"/>
                  </a:cubicBezTo>
                  <a:cubicBezTo>
                    <a:pt x="91" y="97"/>
                    <a:pt x="91" y="98"/>
                    <a:pt x="90" y="98"/>
                  </a:cubicBezTo>
                  <a:cubicBezTo>
                    <a:pt x="90" y="99"/>
                    <a:pt x="90" y="99"/>
                    <a:pt x="90" y="99"/>
                  </a:cubicBezTo>
                  <a:cubicBezTo>
                    <a:pt x="90" y="99"/>
                    <a:pt x="89" y="98"/>
                    <a:pt x="89" y="98"/>
                  </a:cubicBezTo>
                  <a:cubicBezTo>
                    <a:pt x="89" y="98"/>
                    <a:pt x="89" y="98"/>
                    <a:pt x="89" y="98"/>
                  </a:cubicBezTo>
                  <a:cubicBezTo>
                    <a:pt x="88" y="98"/>
                    <a:pt x="88" y="98"/>
                    <a:pt x="88" y="98"/>
                  </a:cubicBezTo>
                  <a:cubicBezTo>
                    <a:pt x="88" y="98"/>
                    <a:pt x="88" y="98"/>
                    <a:pt x="87" y="98"/>
                  </a:cubicBezTo>
                  <a:cubicBezTo>
                    <a:pt x="87" y="98"/>
                    <a:pt x="87" y="98"/>
                    <a:pt x="86" y="98"/>
                  </a:cubicBezTo>
                  <a:cubicBezTo>
                    <a:pt x="86" y="98"/>
                    <a:pt x="85" y="98"/>
                    <a:pt x="85" y="98"/>
                  </a:cubicBezTo>
                  <a:cubicBezTo>
                    <a:pt x="85" y="97"/>
                    <a:pt x="84" y="97"/>
                    <a:pt x="84" y="97"/>
                  </a:cubicBezTo>
                  <a:cubicBezTo>
                    <a:pt x="84" y="97"/>
                    <a:pt x="83" y="97"/>
                    <a:pt x="83" y="97"/>
                  </a:cubicBezTo>
                  <a:cubicBezTo>
                    <a:pt x="83" y="97"/>
                    <a:pt x="82" y="97"/>
                    <a:pt x="82" y="97"/>
                  </a:cubicBezTo>
                  <a:cubicBezTo>
                    <a:pt x="82" y="97"/>
                    <a:pt x="81" y="97"/>
                    <a:pt x="81" y="98"/>
                  </a:cubicBezTo>
                  <a:cubicBezTo>
                    <a:pt x="81" y="98"/>
                    <a:pt x="81" y="98"/>
                    <a:pt x="81" y="98"/>
                  </a:cubicBezTo>
                  <a:cubicBezTo>
                    <a:pt x="80" y="98"/>
                    <a:pt x="80" y="98"/>
                    <a:pt x="80" y="99"/>
                  </a:cubicBezTo>
                  <a:cubicBezTo>
                    <a:pt x="80" y="99"/>
                    <a:pt x="80" y="99"/>
                    <a:pt x="80" y="99"/>
                  </a:cubicBezTo>
                  <a:moveTo>
                    <a:pt x="2" y="0"/>
                  </a:moveTo>
                  <a:cubicBezTo>
                    <a:pt x="2" y="0"/>
                    <a:pt x="2" y="0"/>
                    <a:pt x="1" y="0"/>
                  </a:cubicBezTo>
                  <a:cubicBezTo>
                    <a:pt x="1" y="1"/>
                    <a:pt x="1" y="1"/>
                    <a:pt x="1" y="1"/>
                  </a:cubicBezTo>
                  <a:cubicBezTo>
                    <a:pt x="1" y="1"/>
                    <a:pt x="1" y="1"/>
                    <a:pt x="1" y="1"/>
                  </a:cubicBezTo>
                  <a:cubicBezTo>
                    <a:pt x="1" y="1"/>
                    <a:pt x="1" y="1"/>
                    <a:pt x="1" y="2"/>
                  </a:cubicBezTo>
                  <a:cubicBezTo>
                    <a:pt x="0" y="3"/>
                    <a:pt x="0" y="4"/>
                    <a:pt x="1" y="6"/>
                  </a:cubicBezTo>
                  <a:cubicBezTo>
                    <a:pt x="2" y="7"/>
                    <a:pt x="3" y="9"/>
                    <a:pt x="4" y="11"/>
                  </a:cubicBezTo>
                  <a:cubicBezTo>
                    <a:pt x="6" y="13"/>
                    <a:pt x="7" y="14"/>
                    <a:pt x="9" y="15"/>
                  </a:cubicBezTo>
                  <a:cubicBezTo>
                    <a:pt x="10" y="17"/>
                    <a:pt x="12" y="18"/>
                    <a:pt x="13" y="18"/>
                  </a:cubicBezTo>
                  <a:cubicBezTo>
                    <a:pt x="13" y="19"/>
                    <a:pt x="14" y="19"/>
                    <a:pt x="14" y="19"/>
                  </a:cubicBezTo>
                  <a:cubicBezTo>
                    <a:pt x="14" y="20"/>
                    <a:pt x="15" y="20"/>
                    <a:pt x="15" y="21"/>
                  </a:cubicBezTo>
                  <a:cubicBezTo>
                    <a:pt x="16" y="21"/>
                    <a:pt x="16" y="22"/>
                    <a:pt x="16" y="22"/>
                  </a:cubicBezTo>
                  <a:cubicBezTo>
                    <a:pt x="17" y="23"/>
                    <a:pt x="17" y="23"/>
                    <a:pt x="17" y="24"/>
                  </a:cubicBezTo>
                  <a:cubicBezTo>
                    <a:pt x="18" y="25"/>
                    <a:pt x="18" y="25"/>
                    <a:pt x="19" y="26"/>
                  </a:cubicBezTo>
                  <a:cubicBezTo>
                    <a:pt x="19" y="27"/>
                    <a:pt x="20" y="28"/>
                    <a:pt x="21" y="28"/>
                  </a:cubicBezTo>
                  <a:cubicBezTo>
                    <a:pt x="21" y="29"/>
                    <a:pt x="22" y="29"/>
                    <a:pt x="23" y="30"/>
                  </a:cubicBezTo>
                  <a:cubicBezTo>
                    <a:pt x="23" y="30"/>
                    <a:pt x="24" y="30"/>
                    <a:pt x="25" y="30"/>
                  </a:cubicBezTo>
                  <a:cubicBezTo>
                    <a:pt x="25" y="31"/>
                    <a:pt x="26" y="31"/>
                    <a:pt x="26" y="31"/>
                  </a:cubicBezTo>
                  <a:cubicBezTo>
                    <a:pt x="27" y="32"/>
                    <a:pt x="27" y="33"/>
                    <a:pt x="28" y="34"/>
                  </a:cubicBezTo>
                  <a:cubicBezTo>
                    <a:pt x="28" y="34"/>
                    <a:pt x="28" y="35"/>
                    <a:pt x="29" y="36"/>
                  </a:cubicBezTo>
                  <a:cubicBezTo>
                    <a:pt x="29" y="37"/>
                    <a:pt x="30" y="39"/>
                    <a:pt x="30" y="40"/>
                  </a:cubicBezTo>
                  <a:cubicBezTo>
                    <a:pt x="30" y="41"/>
                    <a:pt x="31" y="42"/>
                    <a:pt x="31" y="42"/>
                  </a:cubicBezTo>
                  <a:cubicBezTo>
                    <a:pt x="31" y="43"/>
                    <a:pt x="31" y="44"/>
                    <a:pt x="32" y="45"/>
                  </a:cubicBezTo>
                  <a:cubicBezTo>
                    <a:pt x="32" y="46"/>
                    <a:pt x="33" y="46"/>
                    <a:pt x="33" y="47"/>
                  </a:cubicBezTo>
                  <a:cubicBezTo>
                    <a:pt x="33" y="47"/>
                    <a:pt x="34" y="47"/>
                    <a:pt x="34" y="48"/>
                  </a:cubicBezTo>
                  <a:cubicBezTo>
                    <a:pt x="35" y="48"/>
                    <a:pt x="36" y="49"/>
                    <a:pt x="38" y="50"/>
                  </a:cubicBezTo>
                  <a:cubicBezTo>
                    <a:pt x="39" y="51"/>
                    <a:pt x="40" y="53"/>
                    <a:pt x="42" y="55"/>
                  </a:cubicBezTo>
                  <a:cubicBezTo>
                    <a:pt x="43" y="57"/>
                    <a:pt x="44" y="59"/>
                    <a:pt x="45" y="61"/>
                  </a:cubicBezTo>
                  <a:cubicBezTo>
                    <a:pt x="46" y="63"/>
                    <a:pt x="47" y="65"/>
                    <a:pt x="47" y="67"/>
                  </a:cubicBezTo>
                  <a:cubicBezTo>
                    <a:pt x="48" y="68"/>
                    <a:pt x="48" y="69"/>
                    <a:pt x="49" y="70"/>
                  </a:cubicBezTo>
                  <a:cubicBezTo>
                    <a:pt x="49" y="70"/>
                    <a:pt x="50" y="71"/>
                    <a:pt x="50" y="72"/>
                  </a:cubicBezTo>
                  <a:cubicBezTo>
                    <a:pt x="51" y="73"/>
                    <a:pt x="52" y="73"/>
                    <a:pt x="53" y="74"/>
                  </a:cubicBezTo>
                  <a:cubicBezTo>
                    <a:pt x="53" y="75"/>
                    <a:pt x="54" y="76"/>
                    <a:pt x="55" y="76"/>
                  </a:cubicBezTo>
                  <a:cubicBezTo>
                    <a:pt x="56" y="77"/>
                    <a:pt x="56" y="77"/>
                    <a:pt x="57" y="78"/>
                  </a:cubicBezTo>
                  <a:cubicBezTo>
                    <a:pt x="57" y="78"/>
                    <a:pt x="58" y="78"/>
                    <a:pt x="58" y="79"/>
                  </a:cubicBezTo>
                  <a:cubicBezTo>
                    <a:pt x="58" y="79"/>
                    <a:pt x="59" y="80"/>
                    <a:pt x="59" y="80"/>
                  </a:cubicBezTo>
                  <a:cubicBezTo>
                    <a:pt x="60" y="81"/>
                    <a:pt x="60" y="81"/>
                    <a:pt x="60" y="81"/>
                  </a:cubicBezTo>
                  <a:cubicBezTo>
                    <a:pt x="61" y="82"/>
                    <a:pt x="61" y="83"/>
                    <a:pt x="62" y="84"/>
                  </a:cubicBezTo>
                  <a:cubicBezTo>
                    <a:pt x="63" y="85"/>
                    <a:pt x="64" y="86"/>
                    <a:pt x="65" y="86"/>
                  </a:cubicBezTo>
                  <a:cubicBezTo>
                    <a:pt x="66" y="87"/>
                    <a:pt x="67" y="88"/>
                    <a:pt x="68" y="89"/>
                  </a:cubicBezTo>
                  <a:cubicBezTo>
                    <a:pt x="69" y="90"/>
                    <a:pt x="70" y="90"/>
                    <a:pt x="71" y="91"/>
                  </a:cubicBezTo>
                  <a:cubicBezTo>
                    <a:pt x="72" y="92"/>
                    <a:pt x="72" y="92"/>
                    <a:pt x="73" y="92"/>
                  </a:cubicBezTo>
                  <a:cubicBezTo>
                    <a:pt x="73" y="93"/>
                    <a:pt x="74" y="93"/>
                    <a:pt x="74" y="93"/>
                  </a:cubicBezTo>
                  <a:cubicBezTo>
                    <a:pt x="75" y="94"/>
                    <a:pt x="75" y="94"/>
                    <a:pt x="75" y="94"/>
                  </a:cubicBezTo>
                  <a:cubicBezTo>
                    <a:pt x="76" y="94"/>
                    <a:pt x="76" y="95"/>
                    <a:pt x="76" y="95"/>
                  </a:cubicBezTo>
                  <a:cubicBezTo>
                    <a:pt x="76" y="95"/>
                    <a:pt x="76" y="95"/>
                    <a:pt x="76" y="95"/>
                  </a:cubicBezTo>
                  <a:cubicBezTo>
                    <a:pt x="76" y="95"/>
                    <a:pt x="76" y="96"/>
                    <a:pt x="77" y="96"/>
                  </a:cubicBezTo>
                  <a:cubicBezTo>
                    <a:pt x="77" y="96"/>
                    <a:pt x="77" y="96"/>
                    <a:pt x="77" y="96"/>
                  </a:cubicBezTo>
                  <a:cubicBezTo>
                    <a:pt x="77" y="96"/>
                    <a:pt x="77" y="97"/>
                    <a:pt x="77" y="97"/>
                  </a:cubicBezTo>
                  <a:cubicBezTo>
                    <a:pt x="77" y="97"/>
                    <a:pt x="78" y="98"/>
                    <a:pt x="78" y="98"/>
                  </a:cubicBezTo>
                  <a:cubicBezTo>
                    <a:pt x="78" y="98"/>
                    <a:pt x="78" y="99"/>
                    <a:pt x="79" y="99"/>
                  </a:cubicBezTo>
                  <a:cubicBezTo>
                    <a:pt x="79" y="99"/>
                    <a:pt x="79" y="100"/>
                    <a:pt x="79" y="100"/>
                  </a:cubicBezTo>
                  <a:cubicBezTo>
                    <a:pt x="79" y="100"/>
                    <a:pt x="80" y="100"/>
                    <a:pt x="80" y="100"/>
                  </a:cubicBezTo>
                  <a:cubicBezTo>
                    <a:pt x="80" y="100"/>
                    <a:pt x="80" y="100"/>
                    <a:pt x="80" y="100"/>
                  </a:cubicBezTo>
                  <a:cubicBezTo>
                    <a:pt x="80" y="100"/>
                    <a:pt x="81" y="100"/>
                    <a:pt x="81" y="100"/>
                  </a:cubicBezTo>
                  <a:cubicBezTo>
                    <a:pt x="81" y="100"/>
                    <a:pt x="81" y="100"/>
                    <a:pt x="81" y="99"/>
                  </a:cubicBezTo>
                  <a:cubicBezTo>
                    <a:pt x="81" y="99"/>
                    <a:pt x="81" y="99"/>
                    <a:pt x="81" y="99"/>
                  </a:cubicBezTo>
                  <a:cubicBezTo>
                    <a:pt x="81" y="99"/>
                    <a:pt x="81" y="99"/>
                    <a:pt x="81" y="99"/>
                  </a:cubicBezTo>
                  <a:cubicBezTo>
                    <a:pt x="82" y="99"/>
                    <a:pt x="82" y="99"/>
                    <a:pt x="82" y="98"/>
                  </a:cubicBezTo>
                  <a:cubicBezTo>
                    <a:pt x="82" y="98"/>
                    <a:pt x="82" y="98"/>
                    <a:pt x="82" y="98"/>
                  </a:cubicBezTo>
                  <a:cubicBezTo>
                    <a:pt x="83" y="98"/>
                    <a:pt x="83" y="98"/>
                    <a:pt x="83" y="98"/>
                  </a:cubicBezTo>
                  <a:cubicBezTo>
                    <a:pt x="83" y="98"/>
                    <a:pt x="84" y="98"/>
                    <a:pt x="84" y="98"/>
                  </a:cubicBezTo>
                  <a:cubicBezTo>
                    <a:pt x="84" y="98"/>
                    <a:pt x="85" y="98"/>
                    <a:pt x="85" y="99"/>
                  </a:cubicBezTo>
                  <a:cubicBezTo>
                    <a:pt x="85" y="99"/>
                    <a:pt x="86" y="99"/>
                    <a:pt x="86" y="99"/>
                  </a:cubicBezTo>
                  <a:cubicBezTo>
                    <a:pt x="86" y="99"/>
                    <a:pt x="87" y="99"/>
                    <a:pt x="87" y="99"/>
                  </a:cubicBezTo>
                  <a:cubicBezTo>
                    <a:pt x="87" y="99"/>
                    <a:pt x="88" y="99"/>
                    <a:pt x="88" y="99"/>
                  </a:cubicBezTo>
                  <a:cubicBezTo>
                    <a:pt x="88" y="99"/>
                    <a:pt x="88" y="99"/>
                    <a:pt x="88" y="99"/>
                  </a:cubicBezTo>
                  <a:cubicBezTo>
                    <a:pt x="89" y="99"/>
                    <a:pt x="89" y="99"/>
                    <a:pt x="89" y="99"/>
                  </a:cubicBezTo>
                  <a:cubicBezTo>
                    <a:pt x="89" y="99"/>
                    <a:pt x="90" y="100"/>
                    <a:pt x="90" y="100"/>
                  </a:cubicBezTo>
                  <a:cubicBezTo>
                    <a:pt x="90" y="100"/>
                    <a:pt x="90" y="100"/>
                    <a:pt x="90" y="100"/>
                  </a:cubicBezTo>
                  <a:cubicBezTo>
                    <a:pt x="90" y="100"/>
                    <a:pt x="90" y="100"/>
                    <a:pt x="90" y="100"/>
                  </a:cubicBezTo>
                  <a:cubicBezTo>
                    <a:pt x="90" y="99"/>
                    <a:pt x="90" y="99"/>
                    <a:pt x="91" y="99"/>
                  </a:cubicBezTo>
                  <a:cubicBezTo>
                    <a:pt x="91" y="99"/>
                    <a:pt x="91" y="99"/>
                    <a:pt x="91" y="99"/>
                  </a:cubicBezTo>
                  <a:cubicBezTo>
                    <a:pt x="91" y="99"/>
                    <a:pt x="91" y="99"/>
                    <a:pt x="91" y="99"/>
                  </a:cubicBezTo>
                  <a:cubicBezTo>
                    <a:pt x="92" y="98"/>
                    <a:pt x="92" y="98"/>
                    <a:pt x="92" y="96"/>
                  </a:cubicBezTo>
                  <a:cubicBezTo>
                    <a:pt x="92" y="95"/>
                    <a:pt x="93" y="94"/>
                    <a:pt x="93" y="93"/>
                  </a:cubicBezTo>
                  <a:cubicBezTo>
                    <a:pt x="93" y="92"/>
                    <a:pt x="93" y="90"/>
                    <a:pt x="93" y="89"/>
                  </a:cubicBezTo>
                  <a:cubicBezTo>
                    <a:pt x="93" y="88"/>
                    <a:pt x="93" y="87"/>
                    <a:pt x="93" y="86"/>
                  </a:cubicBezTo>
                  <a:cubicBezTo>
                    <a:pt x="93" y="86"/>
                    <a:pt x="93" y="85"/>
                    <a:pt x="93" y="85"/>
                  </a:cubicBezTo>
                  <a:cubicBezTo>
                    <a:pt x="93" y="84"/>
                    <a:pt x="93" y="84"/>
                    <a:pt x="93" y="83"/>
                  </a:cubicBezTo>
                  <a:cubicBezTo>
                    <a:pt x="93" y="83"/>
                    <a:pt x="93" y="82"/>
                    <a:pt x="93" y="82"/>
                  </a:cubicBezTo>
                  <a:cubicBezTo>
                    <a:pt x="93" y="81"/>
                    <a:pt x="93" y="81"/>
                    <a:pt x="94" y="80"/>
                  </a:cubicBezTo>
                  <a:cubicBezTo>
                    <a:pt x="94" y="80"/>
                    <a:pt x="94" y="80"/>
                    <a:pt x="94" y="80"/>
                  </a:cubicBezTo>
                  <a:cubicBezTo>
                    <a:pt x="94" y="79"/>
                    <a:pt x="94" y="79"/>
                    <a:pt x="94" y="79"/>
                  </a:cubicBezTo>
                  <a:cubicBezTo>
                    <a:pt x="94" y="79"/>
                    <a:pt x="94" y="78"/>
                    <a:pt x="94" y="78"/>
                  </a:cubicBezTo>
                  <a:cubicBezTo>
                    <a:pt x="94" y="78"/>
                    <a:pt x="94" y="78"/>
                    <a:pt x="94" y="78"/>
                  </a:cubicBezTo>
                  <a:cubicBezTo>
                    <a:pt x="94" y="77"/>
                    <a:pt x="94" y="77"/>
                    <a:pt x="94" y="77"/>
                  </a:cubicBezTo>
                  <a:cubicBezTo>
                    <a:pt x="94" y="77"/>
                    <a:pt x="94" y="77"/>
                    <a:pt x="94" y="76"/>
                  </a:cubicBezTo>
                  <a:cubicBezTo>
                    <a:pt x="95" y="76"/>
                    <a:pt x="95" y="76"/>
                    <a:pt x="95" y="76"/>
                  </a:cubicBezTo>
                  <a:cubicBezTo>
                    <a:pt x="95" y="76"/>
                    <a:pt x="95" y="76"/>
                    <a:pt x="96" y="76"/>
                  </a:cubicBezTo>
                  <a:cubicBezTo>
                    <a:pt x="96" y="76"/>
                    <a:pt x="96" y="76"/>
                    <a:pt x="96" y="76"/>
                  </a:cubicBezTo>
                  <a:cubicBezTo>
                    <a:pt x="96" y="76"/>
                    <a:pt x="96" y="76"/>
                    <a:pt x="96" y="76"/>
                  </a:cubicBezTo>
                  <a:cubicBezTo>
                    <a:pt x="96" y="76"/>
                    <a:pt x="96" y="76"/>
                    <a:pt x="96" y="76"/>
                  </a:cubicBezTo>
                  <a:cubicBezTo>
                    <a:pt x="97" y="76"/>
                    <a:pt x="97" y="76"/>
                    <a:pt x="97" y="76"/>
                  </a:cubicBezTo>
                  <a:cubicBezTo>
                    <a:pt x="97" y="76"/>
                    <a:pt x="97" y="76"/>
                    <a:pt x="97" y="76"/>
                  </a:cubicBezTo>
                  <a:cubicBezTo>
                    <a:pt x="97" y="76"/>
                    <a:pt x="97" y="76"/>
                    <a:pt x="97" y="76"/>
                  </a:cubicBezTo>
                  <a:cubicBezTo>
                    <a:pt x="97" y="76"/>
                    <a:pt x="97" y="76"/>
                    <a:pt x="97" y="76"/>
                  </a:cubicBezTo>
                  <a:cubicBezTo>
                    <a:pt x="97" y="76"/>
                    <a:pt x="97" y="76"/>
                    <a:pt x="97" y="76"/>
                  </a:cubicBezTo>
                  <a:cubicBezTo>
                    <a:pt x="97" y="76"/>
                    <a:pt x="98" y="76"/>
                    <a:pt x="98" y="76"/>
                  </a:cubicBezTo>
                  <a:cubicBezTo>
                    <a:pt x="98" y="76"/>
                    <a:pt x="98" y="76"/>
                    <a:pt x="98" y="76"/>
                  </a:cubicBezTo>
                  <a:cubicBezTo>
                    <a:pt x="99" y="75"/>
                    <a:pt x="99" y="75"/>
                    <a:pt x="99" y="75"/>
                  </a:cubicBezTo>
                  <a:cubicBezTo>
                    <a:pt x="99" y="75"/>
                    <a:pt x="99" y="74"/>
                    <a:pt x="99" y="74"/>
                  </a:cubicBezTo>
                  <a:cubicBezTo>
                    <a:pt x="99" y="74"/>
                    <a:pt x="99" y="73"/>
                    <a:pt x="99" y="73"/>
                  </a:cubicBezTo>
                  <a:cubicBezTo>
                    <a:pt x="99" y="72"/>
                    <a:pt x="99" y="72"/>
                    <a:pt x="99" y="72"/>
                  </a:cubicBezTo>
                  <a:cubicBezTo>
                    <a:pt x="98" y="71"/>
                    <a:pt x="98" y="71"/>
                    <a:pt x="98" y="70"/>
                  </a:cubicBezTo>
                  <a:cubicBezTo>
                    <a:pt x="98" y="70"/>
                    <a:pt x="97" y="70"/>
                    <a:pt x="97" y="70"/>
                  </a:cubicBezTo>
                  <a:cubicBezTo>
                    <a:pt x="97" y="70"/>
                    <a:pt x="97" y="70"/>
                    <a:pt x="97" y="70"/>
                  </a:cubicBezTo>
                  <a:cubicBezTo>
                    <a:pt x="97" y="70"/>
                    <a:pt x="97" y="69"/>
                    <a:pt x="96" y="69"/>
                  </a:cubicBezTo>
                  <a:cubicBezTo>
                    <a:pt x="96" y="69"/>
                    <a:pt x="96" y="69"/>
                    <a:pt x="96" y="69"/>
                  </a:cubicBezTo>
                  <a:cubicBezTo>
                    <a:pt x="96" y="68"/>
                    <a:pt x="96" y="68"/>
                    <a:pt x="96" y="68"/>
                  </a:cubicBezTo>
                  <a:cubicBezTo>
                    <a:pt x="95" y="67"/>
                    <a:pt x="95" y="67"/>
                    <a:pt x="95" y="66"/>
                  </a:cubicBezTo>
                  <a:cubicBezTo>
                    <a:pt x="94" y="66"/>
                    <a:pt x="94" y="65"/>
                    <a:pt x="93" y="65"/>
                  </a:cubicBezTo>
                  <a:cubicBezTo>
                    <a:pt x="93" y="64"/>
                    <a:pt x="92" y="64"/>
                    <a:pt x="92" y="64"/>
                  </a:cubicBezTo>
                  <a:cubicBezTo>
                    <a:pt x="91" y="63"/>
                    <a:pt x="91" y="63"/>
                    <a:pt x="90" y="63"/>
                  </a:cubicBezTo>
                  <a:cubicBezTo>
                    <a:pt x="89" y="63"/>
                    <a:pt x="89" y="63"/>
                    <a:pt x="88" y="63"/>
                  </a:cubicBezTo>
                  <a:cubicBezTo>
                    <a:pt x="88" y="63"/>
                    <a:pt x="87" y="64"/>
                    <a:pt x="87" y="64"/>
                  </a:cubicBezTo>
                  <a:cubicBezTo>
                    <a:pt x="87" y="64"/>
                    <a:pt x="87" y="64"/>
                    <a:pt x="87" y="65"/>
                  </a:cubicBezTo>
                  <a:cubicBezTo>
                    <a:pt x="86" y="65"/>
                    <a:pt x="86" y="65"/>
                    <a:pt x="86" y="65"/>
                  </a:cubicBezTo>
                  <a:cubicBezTo>
                    <a:pt x="86" y="66"/>
                    <a:pt x="86" y="66"/>
                    <a:pt x="86" y="66"/>
                  </a:cubicBezTo>
                  <a:cubicBezTo>
                    <a:pt x="87" y="67"/>
                    <a:pt x="87" y="67"/>
                    <a:pt x="87" y="67"/>
                  </a:cubicBezTo>
                  <a:cubicBezTo>
                    <a:pt x="87" y="67"/>
                    <a:pt x="88" y="67"/>
                    <a:pt x="88" y="68"/>
                  </a:cubicBezTo>
                  <a:cubicBezTo>
                    <a:pt x="88" y="68"/>
                    <a:pt x="88" y="68"/>
                    <a:pt x="89" y="68"/>
                  </a:cubicBezTo>
                  <a:cubicBezTo>
                    <a:pt x="89" y="68"/>
                    <a:pt x="89" y="68"/>
                    <a:pt x="90" y="68"/>
                  </a:cubicBezTo>
                  <a:cubicBezTo>
                    <a:pt x="90" y="68"/>
                    <a:pt x="90" y="68"/>
                    <a:pt x="90" y="68"/>
                  </a:cubicBezTo>
                  <a:cubicBezTo>
                    <a:pt x="91" y="68"/>
                    <a:pt x="91" y="69"/>
                    <a:pt x="91" y="69"/>
                  </a:cubicBezTo>
                  <a:cubicBezTo>
                    <a:pt x="91" y="69"/>
                    <a:pt x="91" y="69"/>
                    <a:pt x="92" y="69"/>
                  </a:cubicBezTo>
                  <a:cubicBezTo>
                    <a:pt x="92" y="70"/>
                    <a:pt x="92" y="70"/>
                    <a:pt x="92" y="70"/>
                  </a:cubicBezTo>
                  <a:cubicBezTo>
                    <a:pt x="92" y="70"/>
                    <a:pt x="92" y="70"/>
                    <a:pt x="92" y="70"/>
                  </a:cubicBezTo>
                  <a:cubicBezTo>
                    <a:pt x="92" y="70"/>
                    <a:pt x="92" y="71"/>
                    <a:pt x="92" y="71"/>
                  </a:cubicBezTo>
                  <a:cubicBezTo>
                    <a:pt x="92" y="71"/>
                    <a:pt x="92" y="71"/>
                    <a:pt x="92" y="71"/>
                  </a:cubicBezTo>
                  <a:cubicBezTo>
                    <a:pt x="92" y="71"/>
                    <a:pt x="92" y="71"/>
                    <a:pt x="92" y="71"/>
                  </a:cubicBezTo>
                  <a:cubicBezTo>
                    <a:pt x="91" y="71"/>
                    <a:pt x="91" y="71"/>
                    <a:pt x="91" y="71"/>
                  </a:cubicBezTo>
                  <a:cubicBezTo>
                    <a:pt x="91" y="71"/>
                    <a:pt x="91" y="71"/>
                    <a:pt x="90" y="70"/>
                  </a:cubicBezTo>
                  <a:cubicBezTo>
                    <a:pt x="90" y="70"/>
                    <a:pt x="90" y="70"/>
                    <a:pt x="90" y="70"/>
                  </a:cubicBezTo>
                  <a:cubicBezTo>
                    <a:pt x="89" y="70"/>
                    <a:pt x="89" y="70"/>
                    <a:pt x="89" y="70"/>
                  </a:cubicBezTo>
                  <a:cubicBezTo>
                    <a:pt x="88" y="69"/>
                    <a:pt x="88" y="69"/>
                    <a:pt x="87" y="69"/>
                  </a:cubicBezTo>
                  <a:cubicBezTo>
                    <a:pt x="87" y="69"/>
                    <a:pt x="87" y="69"/>
                    <a:pt x="87" y="69"/>
                  </a:cubicBezTo>
                  <a:cubicBezTo>
                    <a:pt x="87" y="69"/>
                    <a:pt x="87" y="69"/>
                    <a:pt x="87" y="69"/>
                  </a:cubicBezTo>
                  <a:cubicBezTo>
                    <a:pt x="87" y="69"/>
                    <a:pt x="87" y="69"/>
                    <a:pt x="87" y="69"/>
                  </a:cubicBezTo>
                  <a:cubicBezTo>
                    <a:pt x="87" y="69"/>
                    <a:pt x="87" y="69"/>
                    <a:pt x="87" y="69"/>
                  </a:cubicBezTo>
                  <a:cubicBezTo>
                    <a:pt x="87" y="69"/>
                    <a:pt x="87" y="69"/>
                    <a:pt x="87" y="69"/>
                  </a:cubicBezTo>
                  <a:cubicBezTo>
                    <a:pt x="87" y="69"/>
                    <a:pt x="87" y="69"/>
                    <a:pt x="87" y="69"/>
                  </a:cubicBezTo>
                  <a:cubicBezTo>
                    <a:pt x="87" y="69"/>
                    <a:pt x="87" y="69"/>
                    <a:pt x="87" y="69"/>
                  </a:cubicBezTo>
                  <a:cubicBezTo>
                    <a:pt x="87" y="69"/>
                    <a:pt x="87" y="69"/>
                    <a:pt x="87" y="69"/>
                  </a:cubicBezTo>
                  <a:cubicBezTo>
                    <a:pt x="86" y="69"/>
                    <a:pt x="86" y="69"/>
                    <a:pt x="86" y="69"/>
                  </a:cubicBezTo>
                  <a:cubicBezTo>
                    <a:pt x="86" y="69"/>
                    <a:pt x="86" y="69"/>
                    <a:pt x="86" y="69"/>
                  </a:cubicBezTo>
                  <a:cubicBezTo>
                    <a:pt x="85" y="69"/>
                    <a:pt x="85" y="69"/>
                    <a:pt x="85" y="68"/>
                  </a:cubicBezTo>
                  <a:cubicBezTo>
                    <a:pt x="85" y="68"/>
                    <a:pt x="85" y="68"/>
                    <a:pt x="85" y="68"/>
                  </a:cubicBezTo>
                  <a:cubicBezTo>
                    <a:pt x="85" y="67"/>
                    <a:pt x="85" y="67"/>
                    <a:pt x="85" y="67"/>
                  </a:cubicBezTo>
                  <a:cubicBezTo>
                    <a:pt x="84" y="66"/>
                    <a:pt x="84" y="66"/>
                    <a:pt x="84" y="66"/>
                  </a:cubicBezTo>
                  <a:cubicBezTo>
                    <a:pt x="84" y="66"/>
                    <a:pt x="83" y="65"/>
                    <a:pt x="83" y="65"/>
                  </a:cubicBezTo>
                  <a:cubicBezTo>
                    <a:pt x="83" y="65"/>
                    <a:pt x="82" y="65"/>
                    <a:pt x="82" y="65"/>
                  </a:cubicBezTo>
                  <a:cubicBezTo>
                    <a:pt x="81" y="65"/>
                    <a:pt x="81" y="65"/>
                    <a:pt x="80" y="64"/>
                  </a:cubicBezTo>
                  <a:cubicBezTo>
                    <a:pt x="80" y="64"/>
                    <a:pt x="80" y="64"/>
                    <a:pt x="80" y="64"/>
                  </a:cubicBezTo>
                  <a:cubicBezTo>
                    <a:pt x="79" y="63"/>
                    <a:pt x="79" y="63"/>
                    <a:pt x="79" y="63"/>
                  </a:cubicBezTo>
                  <a:cubicBezTo>
                    <a:pt x="79" y="62"/>
                    <a:pt x="79" y="62"/>
                    <a:pt x="78" y="61"/>
                  </a:cubicBezTo>
                  <a:cubicBezTo>
                    <a:pt x="78" y="61"/>
                    <a:pt x="78" y="60"/>
                    <a:pt x="78" y="60"/>
                  </a:cubicBezTo>
                  <a:cubicBezTo>
                    <a:pt x="77" y="59"/>
                    <a:pt x="77" y="59"/>
                    <a:pt x="77" y="59"/>
                  </a:cubicBezTo>
                  <a:cubicBezTo>
                    <a:pt x="76" y="58"/>
                    <a:pt x="76" y="58"/>
                    <a:pt x="75" y="58"/>
                  </a:cubicBezTo>
                  <a:cubicBezTo>
                    <a:pt x="75" y="57"/>
                    <a:pt x="74" y="57"/>
                    <a:pt x="74" y="57"/>
                  </a:cubicBezTo>
                  <a:cubicBezTo>
                    <a:pt x="73" y="57"/>
                    <a:pt x="73" y="57"/>
                    <a:pt x="73" y="57"/>
                  </a:cubicBezTo>
                  <a:cubicBezTo>
                    <a:pt x="72" y="57"/>
                    <a:pt x="72" y="57"/>
                    <a:pt x="72" y="57"/>
                  </a:cubicBezTo>
                  <a:cubicBezTo>
                    <a:pt x="72" y="57"/>
                    <a:pt x="71" y="57"/>
                    <a:pt x="71" y="57"/>
                  </a:cubicBezTo>
                  <a:cubicBezTo>
                    <a:pt x="71" y="56"/>
                    <a:pt x="71" y="56"/>
                    <a:pt x="71" y="56"/>
                  </a:cubicBezTo>
                  <a:cubicBezTo>
                    <a:pt x="71" y="56"/>
                    <a:pt x="71" y="55"/>
                    <a:pt x="71" y="55"/>
                  </a:cubicBezTo>
                  <a:cubicBezTo>
                    <a:pt x="71" y="55"/>
                    <a:pt x="71" y="54"/>
                    <a:pt x="71" y="54"/>
                  </a:cubicBezTo>
                  <a:cubicBezTo>
                    <a:pt x="71" y="54"/>
                    <a:pt x="71" y="53"/>
                    <a:pt x="71" y="53"/>
                  </a:cubicBezTo>
                  <a:cubicBezTo>
                    <a:pt x="72" y="53"/>
                    <a:pt x="72" y="52"/>
                    <a:pt x="72" y="52"/>
                  </a:cubicBezTo>
                  <a:cubicBezTo>
                    <a:pt x="72" y="52"/>
                    <a:pt x="73" y="52"/>
                    <a:pt x="73" y="52"/>
                  </a:cubicBezTo>
                  <a:cubicBezTo>
                    <a:pt x="73" y="52"/>
                    <a:pt x="73" y="52"/>
                    <a:pt x="73" y="51"/>
                  </a:cubicBezTo>
                  <a:cubicBezTo>
                    <a:pt x="73" y="51"/>
                    <a:pt x="73" y="51"/>
                    <a:pt x="73" y="51"/>
                  </a:cubicBezTo>
                  <a:cubicBezTo>
                    <a:pt x="73" y="51"/>
                    <a:pt x="73" y="51"/>
                    <a:pt x="73" y="51"/>
                  </a:cubicBezTo>
                  <a:cubicBezTo>
                    <a:pt x="73" y="50"/>
                    <a:pt x="73" y="50"/>
                    <a:pt x="73" y="50"/>
                  </a:cubicBezTo>
                  <a:cubicBezTo>
                    <a:pt x="73" y="49"/>
                    <a:pt x="72" y="49"/>
                    <a:pt x="72" y="49"/>
                  </a:cubicBezTo>
                  <a:cubicBezTo>
                    <a:pt x="72" y="49"/>
                    <a:pt x="72" y="48"/>
                    <a:pt x="71" y="48"/>
                  </a:cubicBezTo>
                  <a:cubicBezTo>
                    <a:pt x="71" y="48"/>
                    <a:pt x="71" y="48"/>
                    <a:pt x="71" y="47"/>
                  </a:cubicBezTo>
                  <a:cubicBezTo>
                    <a:pt x="70" y="47"/>
                    <a:pt x="70" y="47"/>
                    <a:pt x="70" y="46"/>
                  </a:cubicBezTo>
                  <a:cubicBezTo>
                    <a:pt x="69" y="46"/>
                    <a:pt x="69" y="46"/>
                    <a:pt x="69" y="46"/>
                  </a:cubicBezTo>
                  <a:cubicBezTo>
                    <a:pt x="69" y="45"/>
                    <a:pt x="68" y="45"/>
                    <a:pt x="68" y="45"/>
                  </a:cubicBezTo>
                  <a:cubicBezTo>
                    <a:pt x="68" y="45"/>
                    <a:pt x="68" y="44"/>
                    <a:pt x="68" y="44"/>
                  </a:cubicBezTo>
                  <a:cubicBezTo>
                    <a:pt x="68" y="44"/>
                    <a:pt x="68" y="43"/>
                    <a:pt x="68" y="43"/>
                  </a:cubicBezTo>
                  <a:cubicBezTo>
                    <a:pt x="67" y="43"/>
                    <a:pt x="67" y="42"/>
                    <a:pt x="67" y="42"/>
                  </a:cubicBezTo>
                  <a:cubicBezTo>
                    <a:pt x="67" y="42"/>
                    <a:pt x="66" y="42"/>
                    <a:pt x="66" y="42"/>
                  </a:cubicBezTo>
                  <a:cubicBezTo>
                    <a:pt x="66" y="42"/>
                    <a:pt x="65" y="42"/>
                    <a:pt x="65" y="41"/>
                  </a:cubicBezTo>
                  <a:cubicBezTo>
                    <a:pt x="65" y="41"/>
                    <a:pt x="65" y="41"/>
                    <a:pt x="64" y="41"/>
                  </a:cubicBezTo>
                  <a:cubicBezTo>
                    <a:pt x="64" y="41"/>
                    <a:pt x="64" y="41"/>
                    <a:pt x="64" y="41"/>
                  </a:cubicBezTo>
                  <a:cubicBezTo>
                    <a:pt x="64" y="41"/>
                    <a:pt x="64" y="41"/>
                    <a:pt x="63" y="41"/>
                  </a:cubicBezTo>
                  <a:cubicBezTo>
                    <a:pt x="63" y="41"/>
                    <a:pt x="63" y="40"/>
                    <a:pt x="63" y="40"/>
                  </a:cubicBezTo>
                  <a:cubicBezTo>
                    <a:pt x="63" y="40"/>
                    <a:pt x="63" y="40"/>
                    <a:pt x="63" y="39"/>
                  </a:cubicBezTo>
                  <a:cubicBezTo>
                    <a:pt x="63" y="39"/>
                    <a:pt x="63" y="39"/>
                    <a:pt x="63" y="39"/>
                  </a:cubicBezTo>
                  <a:cubicBezTo>
                    <a:pt x="63" y="38"/>
                    <a:pt x="62" y="38"/>
                    <a:pt x="62" y="38"/>
                  </a:cubicBezTo>
                  <a:cubicBezTo>
                    <a:pt x="62" y="38"/>
                    <a:pt x="62" y="38"/>
                    <a:pt x="62" y="38"/>
                  </a:cubicBezTo>
                  <a:cubicBezTo>
                    <a:pt x="61" y="38"/>
                    <a:pt x="61" y="38"/>
                    <a:pt x="61" y="38"/>
                  </a:cubicBezTo>
                  <a:cubicBezTo>
                    <a:pt x="61" y="37"/>
                    <a:pt x="61" y="37"/>
                    <a:pt x="60" y="37"/>
                  </a:cubicBezTo>
                  <a:cubicBezTo>
                    <a:pt x="60" y="37"/>
                    <a:pt x="60" y="37"/>
                    <a:pt x="60" y="37"/>
                  </a:cubicBezTo>
                  <a:cubicBezTo>
                    <a:pt x="59" y="36"/>
                    <a:pt x="59" y="36"/>
                    <a:pt x="59" y="36"/>
                  </a:cubicBezTo>
                  <a:cubicBezTo>
                    <a:pt x="59" y="35"/>
                    <a:pt x="58" y="35"/>
                    <a:pt x="58" y="35"/>
                  </a:cubicBezTo>
                  <a:cubicBezTo>
                    <a:pt x="58" y="35"/>
                    <a:pt x="58" y="34"/>
                    <a:pt x="57" y="34"/>
                  </a:cubicBezTo>
                  <a:cubicBezTo>
                    <a:pt x="57" y="34"/>
                    <a:pt x="57" y="34"/>
                    <a:pt x="57"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4" y="34"/>
                  </a:cubicBezTo>
                  <a:cubicBezTo>
                    <a:pt x="54" y="34"/>
                    <a:pt x="54" y="34"/>
                    <a:pt x="54" y="34"/>
                  </a:cubicBezTo>
                  <a:cubicBezTo>
                    <a:pt x="54" y="33"/>
                    <a:pt x="54" y="33"/>
                    <a:pt x="54" y="33"/>
                  </a:cubicBezTo>
                  <a:cubicBezTo>
                    <a:pt x="53" y="33"/>
                    <a:pt x="53" y="32"/>
                    <a:pt x="52" y="32"/>
                  </a:cubicBezTo>
                  <a:cubicBezTo>
                    <a:pt x="52" y="31"/>
                    <a:pt x="51" y="31"/>
                    <a:pt x="51" y="31"/>
                  </a:cubicBezTo>
                  <a:cubicBezTo>
                    <a:pt x="50" y="31"/>
                    <a:pt x="50" y="30"/>
                    <a:pt x="49" y="30"/>
                  </a:cubicBezTo>
                  <a:cubicBezTo>
                    <a:pt x="49" y="30"/>
                    <a:pt x="48" y="30"/>
                    <a:pt x="48" y="30"/>
                  </a:cubicBezTo>
                  <a:cubicBezTo>
                    <a:pt x="48" y="30"/>
                    <a:pt x="47" y="30"/>
                    <a:pt x="47" y="30"/>
                  </a:cubicBezTo>
                  <a:cubicBezTo>
                    <a:pt x="47" y="30"/>
                    <a:pt x="47" y="30"/>
                    <a:pt x="47" y="30"/>
                  </a:cubicBezTo>
                  <a:cubicBezTo>
                    <a:pt x="47" y="30"/>
                    <a:pt x="47" y="30"/>
                    <a:pt x="47" y="30"/>
                  </a:cubicBezTo>
                  <a:cubicBezTo>
                    <a:pt x="47" y="30"/>
                    <a:pt x="46" y="30"/>
                    <a:pt x="46" y="30"/>
                  </a:cubicBezTo>
                  <a:cubicBezTo>
                    <a:pt x="46" y="30"/>
                    <a:pt x="46" y="30"/>
                    <a:pt x="46" y="30"/>
                  </a:cubicBezTo>
                  <a:cubicBezTo>
                    <a:pt x="46" y="30"/>
                    <a:pt x="45" y="30"/>
                    <a:pt x="45" y="30"/>
                  </a:cubicBezTo>
                  <a:cubicBezTo>
                    <a:pt x="44" y="29"/>
                    <a:pt x="43" y="29"/>
                    <a:pt x="43" y="28"/>
                  </a:cubicBezTo>
                  <a:cubicBezTo>
                    <a:pt x="42" y="28"/>
                    <a:pt x="42" y="27"/>
                    <a:pt x="41" y="26"/>
                  </a:cubicBezTo>
                  <a:cubicBezTo>
                    <a:pt x="40" y="25"/>
                    <a:pt x="40" y="24"/>
                    <a:pt x="40" y="23"/>
                  </a:cubicBezTo>
                  <a:cubicBezTo>
                    <a:pt x="39" y="23"/>
                    <a:pt x="39" y="22"/>
                    <a:pt x="39" y="22"/>
                  </a:cubicBezTo>
                  <a:cubicBezTo>
                    <a:pt x="38" y="22"/>
                    <a:pt x="38" y="21"/>
                    <a:pt x="37" y="21"/>
                  </a:cubicBezTo>
                  <a:cubicBezTo>
                    <a:pt x="37" y="20"/>
                    <a:pt x="36" y="20"/>
                    <a:pt x="35" y="19"/>
                  </a:cubicBezTo>
                  <a:cubicBezTo>
                    <a:pt x="35" y="19"/>
                    <a:pt x="34" y="18"/>
                    <a:pt x="33" y="18"/>
                  </a:cubicBezTo>
                  <a:cubicBezTo>
                    <a:pt x="32" y="17"/>
                    <a:pt x="31" y="16"/>
                    <a:pt x="30" y="16"/>
                  </a:cubicBezTo>
                  <a:cubicBezTo>
                    <a:pt x="30" y="15"/>
                    <a:pt x="29" y="15"/>
                    <a:pt x="28" y="14"/>
                  </a:cubicBezTo>
                  <a:cubicBezTo>
                    <a:pt x="27" y="13"/>
                    <a:pt x="27" y="13"/>
                    <a:pt x="26" y="12"/>
                  </a:cubicBezTo>
                  <a:cubicBezTo>
                    <a:pt x="26" y="12"/>
                    <a:pt x="25" y="11"/>
                    <a:pt x="25" y="11"/>
                  </a:cubicBezTo>
                  <a:cubicBezTo>
                    <a:pt x="25" y="10"/>
                    <a:pt x="24" y="9"/>
                    <a:pt x="23" y="8"/>
                  </a:cubicBezTo>
                  <a:cubicBezTo>
                    <a:pt x="23" y="7"/>
                    <a:pt x="22" y="6"/>
                    <a:pt x="21" y="6"/>
                  </a:cubicBezTo>
                  <a:cubicBezTo>
                    <a:pt x="20" y="5"/>
                    <a:pt x="19" y="5"/>
                    <a:pt x="18" y="5"/>
                  </a:cubicBezTo>
                  <a:cubicBezTo>
                    <a:pt x="16" y="5"/>
                    <a:pt x="15" y="4"/>
                    <a:pt x="13" y="4"/>
                  </a:cubicBezTo>
                  <a:cubicBezTo>
                    <a:pt x="13" y="4"/>
                    <a:pt x="13" y="4"/>
                    <a:pt x="13" y="4"/>
                  </a:cubicBezTo>
                  <a:cubicBezTo>
                    <a:pt x="13" y="4"/>
                    <a:pt x="13" y="4"/>
                    <a:pt x="13" y="4"/>
                  </a:cubicBezTo>
                  <a:cubicBezTo>
                    <a:pt x="13" y="4"/>
                    <a:pt x="12" y="4"/>
                    <a:pt x="12" y="4"/>
                  </a:cubicBezTo>
                  <a:cubicBezTo>
                    <a:pt x="12" y="4"/>
                    <a:pt x="12" y="4"/>
                    <a:pt x="12" y="4"/>
                  </a:cubicBezTo>
                  <a:cubicBezTo>
                    <a:pt x="12" y="4"/>
                    <a:pt x="12" y="4"/>
                    <a:pt x="12" y="4"/>
                  </a:cubicBezTo>
                  <a:cubicBezTo>
                    <a:pt x="11" y="4"/>
                    <a:pt x="10" y="4"/>
                    <a:pt x="10" y="4"/>
                  </a:cubicBezTo>
                  <a:cubicBezTo>
                    <a:pt x="9" y="4"/>
                    <a:pt x="8" y="4"/>
                    <a:pt x="8" y="4"/>
                  </a:cubicBezTo>
                  <a:cubicBezTo>
                    <a:pt x="7" y="3"/>
                    <a:pt x="7" y="3"/>
                    <a:pt x="6" y="3"/>
                  </a:cubicBezTo>
                  <a:cubicBezTo>
                    <a:pt x="6" y="2"/>
                    <a:pt x="5" y="2"/>
                    <a:pt x="5" y="2"/>
                  </a:cubicBezTo>
                  <a:cubicBezTo>
                    <a:pt x="4" y="1"/>
                    <a:pt x="4" y="1"/>
                    <a:pt x="4" y="1"/>
                  </a:cubicBezTo>
                  <a:cubicBezTo>
                    <a:pt x="4" y="1"/>
                    <a:pt x="4" y="1"/>
                    <a:pt x="3" y="1"/>
                  </a:cubicBezTo>
                  <a:cubicBezTo>
                    <a:pt x="3"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3" name="Freeform 352">
              <a:extLst>
                <a:ext uri="{FF2B5EF4-FFF2-40B4-BE49-F238E27FC236}">
                  <a16:creationId xmlns:a16="http://schemas.microsoft.com/office/drawing/2014/main" id="{AF5E95C5-59F6-6842-B4F2-9932BCC2FC2C}"/>
                </a:ext>
              </a:extLst>
            </p:cNvPr>
            <p:cNvSpPr>
              <a:spLocks noEditPoints="1"/>
            </p:cNvSpPr>
            <p:nvPr/>
          </p:nvSpPr>
          <p:spPr bwMode="auto">
            <a:xfrm>
              <a:off x="7675563" y="2093913"/>
              <a:ext cx="41275" cy="14287"/>
            </a:xfrm>
            <a:custGeom>
              <a:avLst/>
              <a:gdLst>
                <a:gd name="T0" fmla="*/ 2 w 25"/>
                <a:gd name="T1" fmla="*/ 7 h 9"/>
                <a:gd name="T2" fmla="*/ 2 w 25"/>
                <a:gd name="T3" fmla="*/ 7 h 9"/>
                <a:gd name="T4" fmla="*/ 2 w 25"/>
                <a:gd name="T5" fmla="*/ 7 h 9"/>
                <a:gd name="T6" fmla="*/ 1 w 25"/>
                <a:gd name="T7" fmla="*/ 7 h 9"/>
                <a:gd name="T8" fmla="*/ 1 w 25"/>
                <a:gd name="T9" fmla="*/ 7 h 9"/>
                <a:gd name="T10" fmla="*/ 0 w 25"/>
                <a:gd name="T11" fmla="*/ 7 h 9"/>
                <a:gd name="T12" fmla="*/ 0 w 25"/>
                <a:gd name="T13" fmla="*/ 8 h 9"/>
                <a:gd name="T14" fmla="*/ 0 w 25"/>
                <a:gd name="T15" fmla="*/ 8 h 9"/>
                <a:gd name="T16" fmla="*/ 1 w 25"/>
                <a:gd name="T17" fmla="*/ 8 h 9"/>
                <a:gd name="T18" fmla="*/ 1 w 25"/>
                <a:gd name="T19" fmla="*/ 9 h 9"/>
                <a:gd name="T20" fmla="*/ 1 w 25"/>
                <a:gd name="T21" fmla="*/ 9 h 9"/>
                <a:gd name="T22" fmla="*/ 1 w 25"/>
                <a:gd name="T23" fmla="*/ 9 h 9"/>
                <a:gd name="T24" fmla="*/ 1 w 25"/>
                <a:gd name="T25" fmla="*/ 8 h 9"/>
                <a:gd name="T26" fmla="*/ 2 w 25"/>
                <a:gd name="T27" fmla="*/ 8 h 9"/>
                <a:gd name="T28" fmla="*/ 2 w 25"/>
                <a:gd name="T29" fmla="*/ 8 h 9"/>
                <a:gd name="T30" fmla="*/ 2 w 25"/>
                <a:gd name="T31" fmla="*/ 7 h 9"/>
                <a:gd name="T32" fmla="*/ 25 w 25"/>
                <a:gd name="T33" fmla="*/ 0 h 9"/>
                <a:gd name="T34" fmla="*/ 24 w 25"/>
                <a:gd name="T35" fmla="*/ 0 h 9"/>
                <a:gd name="T36" fmla="*/ 23 w 25"/>
                <a:gd name="T37" fmla="*/ 0 h 9"/>
                <a:gd name="T38" fmla="*/ 22 w 25"/>
                <a:gd name="T39" fmla="*/ 0 h 9"/>
                <a:gd name="T40" fmla="*/ 20 w 25"/>
                <a:gd name="T41" fmla="*/ 0 h 9"/>
                <a:gd name="T42" fmla="*/ 19 w 25"/>
                <a:gd name="T43" fmla="*/ 0 h 9"/>
                <a:gd name="T44" fmla="*/ 17 w 25"/>
                <a:gd name="T45" fmla="*/ 1 h 9"/>
                <a:gd name="T46" fmla="*/ 16 w 25"/>
                <a:gd name="T47" fmla="*/ 1 h 9"/>
                <a:gd name="T48" fmla="*/ 14 w 25"/>
                <a:gd name="T49" fmla="*/ 1 h 9"/>
                <a:gd name="T50" fmla="*/ 14 w 25"/>
                <a:gd name="T51" fmla="*/ 1 h 9"/>
                <a:gd name="T52" fmla="*/ 14 w 25"/>
                <a:gd name="T53" fmla="*/ 1 h 9"/>
                <a:gd name="T54" fmla="*/ 13 w 25"/>
                <a:gd name="T55" fmla="*/ 1 h 9"/>
                <a:gd name="T56" fmla="*/ 13 w 25"/>
                <a:gd name="T57" fmla="*/ 1 h 9"/>
                <a:gd name="T58" fmla="*/ 13 w 25"/>
                <a:gd name="T59" fmla="*/ 1 h 9"/>
                <a:gd name="T60" fmla="*/ 12 w 25"/>
                <a:gd name="T61" fmla="*/ 1 h 9"/>
                <a:gd name="T62" fmla="*/ 10 w 25"/>
                <a:gd name="T63" fmla="*/ 1 h 9"/>
                <a:gd name="T64" fmla="*/ 9 w 25"/>
                <a:gd name="T65" fmla="*/ 2 h 9"/>
                <a:gd name="T66" fmla="*/ 8 w 25"/>
                <a:gd name="T67" fmla="*/ 3 h 9"/>
                <a:gd name="T68" fmla="*/ 8 w 25"/>
                <a:gd name="T69" fmla="*/ 4 h 9"/>
                <a:gd name="T70" fmla="*/ 7 w 25"/>
                <a:gd name="T71" fmla="*/ 4 h 9"/>
                <a:gd name="T72" fmla="*/ 7 w 25"/>
                <a:gd name="T73" fmla="*/ 5 h 9"/>
                <a:gd name="T74" fmla="*/ 7 w 25"/>
                <a:gd name="T75" fmla="*/ 5 h 9"/>
                <a:gd name="T76" fmla="*/ 6 w 25"/>
                <a:gd name="T77" fmla="*/ 5 h 9"/>
                <a:gd name="T78" fmla="*/ 7 w 25"/>
                <a:gd name="T79" fmla="*/ 6 h 9"/>
                <a:gd name="T80" fmla="*/ 7 w 25"/>
                <a:gd name="T81" fmla="*/ 6 h 9"/>
                <a:gd name="T82" fmla="*/ 8 w 25"/>
                <a:gd name="T83" fmla="*/ 7 h 9"/>
                <a:gd name="T84" fmla="*/ 8 w 25"/>
                <a:gd name="T85" fmla="*/ 8 h 9"/>
                <a:gd name="T86" fmla="*/ 10 w 25"/>
                <a:gd name="T87" fmla="*/ 7 h 9"/>
                <a:gd name="T88" fmla="*/ 12 w 25"/>
                <a:gd name="T89" fmla="*/ 6 h 9"/>
                <a:gd name="T90" fmla="*/ 15 w 25"/>
                <a:gd name="T91" fmla="*/ 5 h 9"/>
                <a:gd name="T92" fmla="*/ 17 w 25"/>
                <a:gd name="T93" fmla="*/ 4 h 9"/>
                <a:gd name="T94" fmla="*/ 20 w 25"/>
                <a:gd name="T95" fmla="*/ 3 h 9"/>
                <a:gd name="T96" fmla="*/ 23 w 25"/>
                <a:gd name="T97" fmla="*/ 1 h 9"/>
                <a:gd name="T98" fmla="*/ 24 w 25"/>
                <a:gd name="T99" fmla="*/ 0 h 9"/>
                <a:gd name="T100" fmla="*/ 25 w 25"/>
                <a:gd name="T101" fmla="*/ 0 h 9"/>
                <a:gd name="T102" fmla="*/ 25 w 25"/>
                <a:gd name="T103" fmla="*/ 0 h 9"/>
                <a:gd name="T104" fmla="*/ 25 w 25"/>
                <a:gd name="T105" fmla="*/ 0 h 9"/>
                <a:gd name="T106" fmla="*/ 25 w 25"/>
                <a:gd name="T107" fmla="*/ 0 h 9"/>
                <a:gd name="T108" fmla="*/ 25 w 25"/>
                <a:gd name="T10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9">
                  <a:moveTo>
                    <a:pt x="2" y="7"/>
                  </a:moveTo>
                  <a:cubicBezTo>
                    <a:pt x="2" y="7"/>
                    <a:pt x="2" y="7"/>
                    <a:pt x="2" y="7"/>
                  </a:cubicBezTo>
                  <a:cubicBezTo>
                    <a:pt x="2" y="7"/>
                    <a:pt x="2" y="7"/>
                    <a:pt x="2" y="7"/>
                  </a:cubicBezTo>
                  <a:cubicBezTo>
                    <a:pt x="1" y="7"/>
                    <a:pt x="1" y="7"/>
                    <a:pt x="1" y="7"/>
                  </a:cubicBezTo>
                  <a:cubicBezTo>
                    <a:pt x="1" y="7"/>
                    <a:pt x="1" y="7"/>
                    <a:pt x="1" y="7"/>
                  </a:cubicBezTo>
                  <a:cubicBezTo>
                    <a:pt x="0" y="7"/>
                    <a:pt x="0" y="7"/>
                    <a:pt x="0" y="7"/>
                  </a:cubicBezTo>
                  <a:cubicBezTo>
                    <a:pt x="0" y="8"/>
                    <a:pt x="0" y="8"/>
                    <a:pt x="0" y="8"/>
                  </a:cubicBezTo>
                  <a:cubicBezTo>
                    <a:pt x="0" y="8"/>
                    <a:pt x="0" y="8"/>
                    <a:pt x="0" y="8"/>
                  </a:cubicBezTo>
                  <a:cubicBezTo>
                    <a:pt x="0" y="8"/>
                    <a:pt x="1" y="8"/>
                    <a:pt x="1" y="8"/>
                  </a:cubicBezTo>
                  <a:cubicBezTo>
                    <a:pt x="1" y="9"/>
                    <a:pt x="1" y="9"/>
                    <a:pt x="1" y="9"/>
                  </a:cubicBezTo>
                  <a:cubicBezTo>
                    <a:pt x="1" y="9"/>
                    <a:pt x="1" y="9"/>
                    <a:pt x="1" y="9"/>
                  </a:cubicBezTo>
                  <a:cubicBezTo>
                    <a:pt x="1" y="9"/>
                    <a:pt x="1" y="9"/>
                    <a:pt x="1" y="9"/>
                  </a:cubicBezTo>
                  <a:cubicBezTo>
                    <a:pt x="1" y="8"/>
                    <a:pt x="1" y="8"/>
                    <a:pt x="1" y="8"/>
                  </a:cubicBezTo>
                  <a:cubicBezTo>
                    <a:pt x="2" y="8"/>
                    <a:pt x="2" y="8"/>
                    <a:pt x="2" y="8"/>
                  </a:cubicBezTo>
                  <a:cubicBezTo>
                    <a:pt x="2" y="8"/>
                    <a:pt x="2" y="8"/>
                    <a:pt x="2" y="8"/>
                  </a:cubicBezTo>
                  <a:cubicBezTo>
                    <a:pt x="2" y="7"/>
                    <a:pt x="2" y="7"/>
                    <a:pt x="2" y="7"/>
                  </a:cubicBezTo>
                  <a:moveTo>
                    <a:pt x="25" y="0"/>
                  </a:moveTo>
                  <a:cubicBezTo>
                    <a:pt x="24" y="0"/>
                    <a:pt x="24" y="0"/>
                    <a:pt x="24" y="0"/>
                  </a:cubicBezTo>
                  <a:cubicBezTo>
                    <a:pt x="23" y="0"/>
                    <a:pt x="23" y="0"/>
                    <a:pt x="23" y="0"/>
                  </a:cubicBezTo>
                  <a:cubicBezTo>
                    <a:pt x="22" y="0"/>
                    <a:pt x="22" y="0"/>
                    <a:pt x="22" y="0"/>
                  </a:cubicBezTo>
                  <a:cubicBezTo>
                    <a:pt x="21" y="0"/>
                    <a:pt x="21" y="0"/>
                    <a:pt x="20" y="0"/>
                  </a:cubicBezTo>
                  <a:cubicBezTo>
                    <a:pt x="20" y="0"/>
                    <a:pt x="19" y="0"/>
                    <a:pt x="19" y="0"/>
                  </a:cubicBezTo>
                  <a:cubicBezTo>
                    <a:pt x="18" y="0"/>
                    <a:pt x="18" y="0"/>
                    <a:pt x="17" y="1"/>
                  </a:cubicBezTo>
                  <a:cubicBezTo>
                    <a:pt x="17" y="1"/>
                    <a:pt x="16" y="1"/>
                    <a:pt x="16" y="1"/>
                  </a:cubicBezTo>
                  <a:cubicBezTo>
                    <a:pt x="15" y="1"/>
                    <a:pt x="15" y="1"/>
                    <a:pt x="14" y="1"/>
                  </a:cubicBezTo>
                  <a:cubicBezTo>
                    <a:pt x="14" y="1"/>
                    <a:pt x="14" y="1"/>
                    <a:pt x="14" y="1"/>
                  </a:cubicBezTo>
                  <a:cubicBezTo>
                    <a:pt x="14" y="1"/>
                    <a:pt x="14" y="1"/>
                    <a:pt x="14" y="1"/>
                  </a:cubicBezTo>
                  <a:cubicBezTo>
                    <a:pt x="14" y="1"/>
                    <a:pt x="14" y="1"/>
                    <a:pt x="13" y="1"/>
                  </a:cubicBezTo>
                  <a:cubicBezTo>
                    <a:pt x="13" y="1"/>
                    <a:pt x="13" y="1"/>
                    <a:pt x="13" y="1"/>
                  </a:cubicBezTo>
                  <a:cubicBezTo>
                    <a:pt x="13" y="1"/>
                    <a:pt x="13" y="1"/>
                    <a:pt x="13" y="1"/>
                  </a:cubicBezTo>
                  <a:cubicBezTo>
                    <a:pt x="12" y="1"/>
                    <a:pt x="12" y="1"/>
                    <a:pt x="12" y="1"/>
                  </a:cubicBezTo>
                  <a:cubicBezTo>
                    <a:pt x="11" y="1"/>
                    <a:pt x="11" y="1"/>
                    <a:pt x="10" y="1"/>
                  </a:cubicBezTo>
                  <a:cubicBezTo>
                    <a:pt x="10" y="2"/>
                    <a:pt x="10" y="2"/>
                    <a:pt x="9" y="2"/>
                  </a:cubicBezTo>
                  <a:cubicBezTo>
                    <a:pt x="9" y="3"/>
                    <a:pt x="9" y="3"/>
                    <a:pt x="8" y="3"/>
                  </a:cubicBezTo>
                  <a:cubicBezTo>
                    <a:pt x="8" y="4"/>
                    <a:pt x="8" y="4"/>
                    <a:pt x="8" y="4"/>
                  </a:cubicBezTo>
                  <a:cubicBezTo>
                    <a:pt x="8" y="4"/>
                    <a:pt x="8" y="4"/>
                    <a:pt x="7" y="4"/>
                  </a:cubicBezTo>
                  <a:cubicBezTo>
                    <a:pt x="7" y="4"/>
                    <a:pt x="7" y="5"/>
                    <a:pt x="7" y="5"/>
                  </a:cubicBezTo>
                  <a:cubicBezTo>
                    <a:pt x="7" y="5"/>
                    <a:pt x="7" y="5"/>
                    <a:pt x="7" y="5"/>
                  </a:cubicBezTo>
                  <a:cubicBezTo>
                    <a:pt x="6" y="5"/>
                    <a:pt x="6" y="5"/>
                    <a:pt x="6" y="5"/>
                  </a:cubicBezTo>
                  <a:cubicBezTo>
                    <a:pt x="6" y="6"/>
                    <a:pt x="7" y="6"/>
                    <a:pt x="7" y="6"/>
                  </a:cubicBezTo>
                  <a:cubicBezTo>
                    <a:pt x="7" y="6"/>
                    <a:pt x="7" y="6"/>
                    <a:pt x="7" y="6"/>
                  </a:cubicBezTo>
                  <a:cubicBezTo>
                    <a:pt x="8" y="7"/>
                    <a:pt x="8" y="7"/>
                    <a:pt x="8" y="7"/>
                  </a:cubicBezTo>
                  <a:cubicBezTo>
                    <a:pt x="8" y="7"/>
                    <a:pt x="8" y="7"/>
                    <a:pt x="8" y="8"/>
                  </a:cubicBezTo>
                  <a:cubicBezTo>
                    <a:pt x="9" y="7"/>
                    <a:pt x="10" y="7"/>
                    <a:pt x="10" y="7"/>
                  </a:cubicBezTo>
                  <a:cubicBezTo>
                    <a:pt x="11" y="6"/>
                    <a:pt x="12" y="6"/>
                    <a:pt x="12" y="6"/>
                  </a:cubicBezTo>
                  <a:cubicBezTo>
                    <a:pt x="13" y="5"/>
                    <a:pt x="14" y="5"/>
                    <a:pt x="15" y="5"/>
                  </a:cubicBezTo>
                  <a:cubicBezTo>
                    <a:pt x="16" y="4"/>
                    <a:pt x="16" y="4"/>
                    <a:pt x="17" y="4"/>
                  </a:cubicBezTo>
                  <a:cubicBezTo>
                    <a:pt x="18" y="3"/>
                    <a:pt x="19" y="3"/>
                    <a:pt x="20" y="3"/>
                  </a:cubicBezTo>
                  <a:cubicBezTo>
                    <a:pt x="21" y="2"/>
                    <a:pt x="22" y="2"/>
                    <a:pt x="23" y="1"/>
                  </a:cubicBezTo>
                  <a:cubicBezTo>
                    <a:pt x="23" y="1"/>
                    <a:pt x="24" y="1"/>
                    <a:pt x="24"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4" name="Freeform 353">
              <a:extLst>
                <a:ext uri="{FF2B5EF4-FFF2-40B4-BE49-F238E27FC236}">
                  <a16:creationId xmlns:a16="http://schemas.microsoft.com/office/drawing/2014/main" id="{7E6471A6-27BB-C44C-8A3F-B4E49779CCB8}"/>
                </a:ext>
              </a:extLst>
            </p:cNvPr>
            <p:cNvSpPr>
              <a:spLocks noEditPoints="1"/>
            </p:cNvSpPr>
            <p:nvPr/>
          </p:nvSpPr>
          <p:spPr bwMode="auto">
            <a:xfrm>
              <a:off x="7672388" y="2092325"/>
              <a:ext cx="46037" cy="19050"/>
            </a:xfrm>
            <a:custGeom>
              <a:avLst/>
              <a:gdLst>
                <a:gd name="T0" fmla="*/ 3 w 28"/>
                <a:gd name="T1" fmla="*/ 9 h 11"/>
                <a:gd name="T2" fmla="*/ 2 w 28"/>
                <a:gd name="T3" fmla="*/ 8 h 11"/>
                <a:gd name="T4" fmla="*/ 4 w 28"/>
                <a:gd name="T5" fmla="*/ 8 h 11"/>
                <a:gd name="T6" fmla="*/ 4 w 28"/>
                <a:gd name="T7" fmla="*/ 9 h 11"/>
                <a:gd name="T8" fmla="*/ 3 w 28"/>
                <a:gd name="T9" fmla="*/ 10 h 11"/>
                <a:gd name="T10" fmla="*/ 5 w 28"/>
                <a:gd name="T11" fmla="*/ 7 h 11"/>
                <a:gd name="T12" fmla="*/ 4 w 28"/>
                <a:gd name="T13" fmla="*/ 7 h 11"/>
                <a:gd name="T14" fmla="*/ 4 w 28"/>
                <a:gd name="T15" fmla="*/ 7 h 11"/>
                <a:gd name="T16" fmla="*/ 4 w 28"/>
                <a:gd name="T17" fmla="*/ 7 h 11"/>
                <a:gd name="T18" fmla="*/ 2 w 28"/>
                <a:gd name="T19" fmla="*/ 7 h 11"/>
                <a:gd name="T20" fmla="*/ 1 w 28"/>
                <a:gd name="T21" fmla="*/ 8 h 11"/>
                <a:gd name="T22" fmla="*/ 1 w 28"/>
                <a:gd name="T23" fmla="*/ 8 h 11"/>
                <a:gd name="T24" fmla="*/ 0 w 28"/>
                <a:gd name="T25" fmla="*/ 8 h 11"/>
                <a:gd name="T26" fmla="*/ 1 w 28"/>
                <a:gd name="T27" fmla="*/ 9 h 11"/>
                <a:gd name="T28" fmla="*/ 2 w 28"/>
                <a:gd name="T29" fmla="*/ 10 h 11"/>
                <a:gd name="T30" fmla="*/ 3 w 28"/>
                <a:gd name="T31" fmla="*/ 11 h 11"/>
                <a:gd name="T32" fmla="*/ 3 w 28"/>
                <a:gd name="T33" fmla="*/ 11 h 11"/>
                <a:gd name="T34" fmla="*/ 3 w 28"/>
                <a:gd name="T35" fmla="*/ 11 h 11"/>
                <a:gd name="T36" fmla="*/ 3 w 28"/>
                <a:gd name="T37" fmla="*/ 11 h 11"/>
                <a:gd name="T38" fmla="*/ 3 w 28"/>
                <a:gd name="T39" fmla="*/ 11 h 11"/>
                <a:gd name="T40" fmla="*/ 4 w 28"/>
                <a:gd name="T41" fmla="*/ 10 h 11"/>
                <a:gd name="T42" fmla="*/ 4 w 28"/>
                <a:gd name="T43" fmla="*/ 10 h 11"/>
                <a:gd name="T44" fmla="*/ 5 w 28"/>
                <a:gd name="T45" fmla="*/ 8 h 11"/>
                <a:gd name="T46" fmla="*/ 5 w 28"/>
                <a:gd name="T47" fmla="*/ 8 h 11"/>
                <a:gd name="T48" fmla="*/ 16 w 28"/>
                <a:gd name="T49" fmla="*/ 2 h 11"/>
                <a:gd name="T50" fmla="*/ 21 w 28"/>
                <a:gd name="T51" fmla="*/ 1 h 11"/>
                <a:gd name="T52" fmla="*/ 25 w 28"/>
                <a:gd name="T53" fmla="*/ 1 h 11"/>
                <a:gd name="T54" fmla="*/ 27 w 28"/>
                <a:gd name="T55" fmla="*/ 1 h 11"/>
                <a:gd name="T56" fmla="*/ 27 w 28"/>
                <a:gd name="T57" fmla="*/ 1 h 11"/>
                <a:gd name="T58" fmla="*/ 22 w 28"/>
                <a:gd name="T59" fmla="*/ 4 h 11"/>
                <a:gd name="T60" fmla="*/ 14 w 28"/>
                <a:gd name="T61" fmla="*/ 7 h 11"/>
                <a:gd name="T62" fmla="*/ 10 w 28"/>
                <a:gd name="T63" fmla="*/ 8 h 11"/>
                <a:gd name="T64" fmla="*/ 8 w 28"/>
                <a:gd name="T65" fmla="*/ 6 h 11"/>
                <a:gd name="T66" fmla="*/ 9 w 28"/>
                <a:gd name="T67" fmla="*/ 5 h 11"/>
                <a:gd name="T68" fmla="*/ 11 w 28"/>
                <a:gd name="T69" fmla="*/ 3 h 11"/>
                <a:gd name="T70" fmla="*/ 15 w 28"/>
                <a:gd name="T71" fmla="*/ 2 h 11"/>
                <a:gd name="T72" fmla="*/ 16 w 28"/>
                <a:gd name="T73" fmla="*/ 2 h 11"/>
                <a:gd name="T74" fmla="*/ 27 w 28"/>
                <a:gd name="T75" fmla="*/ 0 h 11"/>
                <a:gd name="T76" fmla="*/ 23 w 28"/>
                <a:gd name="T77" fmla="*/ 0 h 11"/>
                <a:gd name="T78" fmla="*/ 19 w 28"/>
                <a:gd name="T79" fmla="*/ 1 h 11"/>
                <a:gd name="T80" fmla="*/ 16 w 28"/>
                <a:gd name="T81" fmla="*/ 1 h 11"/>
                <a:gd name="T82" fmla="*/ 15 w 28"/>
                <a:gd name="T83" fmla="*/ 1 h 11"/>
                <a:gd name="T84" fmla="*/ 12 w 28"/>
                <a:gd name="T85" fmla="*/ 2 h 11"/>
                <a:gd name="T86" fmla="*/ 9 w 28"/>
                <a:gd name="T87" fmla="*/ 4 h 11"/>
                <a:gd name="T88" fmla="*/ 8 w 28"/>
                <a:gd name="T89" fmla="*/ 5 h 11"/>
                <a:gd name="T90" fmla="*/ 7 w 28"/>
                <a:gd name="T91" fmla="*/ 7 h 11"/>
                <a:gd name="T92" fmla="*/ 8 w 28"/>
                <a:gd name="T93" fmla="*/ 7 h 11"/>
                <a:gd name="T94" fmla="*/ 8 w 28"/>
                <a:gd name="T95" fmla="*/ 8 h 11"/>
                <a:gd name="T96" fmla="*/ 9 w 28"/>
                <a:gd name="T97" fmla="*/ 8 h 11"/>
                <a:gd name="T98" fmla="*/ 9 w 28"/>
                <a:gd name="T99" fmla="*/ 8 h 11"/>
                <a:gd name="T100" fmla="*/ 9 w 28"/>
                <a:gd name="T101" fmla="*/ 8 h 11"/>
                <a:gd name="T102" fmla="*/ 9 w 28"/>
                <a:gd name="T103" fmla="*/ 8 h 11"/>
                <a:gd name="T104" fmla="*/ 9 w 28"/>
                <a:gd name="T105" fmla="*/ 9 h 11"/>
                <a:gd name="T106" fmla="*/ 9 w 28"/>
                <a:gd name="T107" fmla="*/ 9 h 11"/>
                <a:gd name="T108" fmla="*/ 10 w 28"/>
                <a:gd name="T109" fmla="*/ 9 h 11"/>
                <a:gd name="T110" fmla="*/ 11 w 28"/>
                <a:gd name="T111" fmla="*/ 10 h 11"/>
                <a:gd name="T112" fmla="*/ 17 w 28"/>
                <a:gd name="T113" fmla="*/ 7 h 11"/>
                <a:gd name="T114" fmla="*/ 26 w 28"/>
                <a:gd name="T115" fmla="*/ 3 h 11"/>
                <a:gd name="T116" fmla="*/ 28 w 28"/>
                <a:gd name="T117" fmla="*/ 1 h 11"/>
                <a:gd name="T118" fmla="*/ 28 w 28"/>
                <a:gd name="T119" fmla="*/ 0 h 11"/>
                <a:gd name="T120" fmla="*/ 27 w 28"/>
                <a:gd name="T1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1">
                  <a:moveTo>
                    <a:pt x="3" y="10"/>
                  </a:moveTo>
                  <a:cubicBezTo>
                    <a:pt x="3" y="10"/>
                    <a:pt x="3" y="10"/>
                    <a:pt x="3" y="10"/>
                  </a:cubicBezTo>
                  <a:cubicBezTo>
                    <a:pt x="3" y="10"/>
                    <a:pt x="3" y="10"/>
                    <a:pt x="3" y="9"/>
                  </a:cubicBezTo>
                  <a:cubicBezTo>
                    <a:pt x="3" y="9"/>
                    <a:pt x="2" y="9"/>
                    <a:pt x="2" y="9"/>
                  </a:cubicBezTo>
                  <a:cubicBezTo>
                    <a:pt x="2" y="9"/>
                    <a:pt x="2" y="9"/>
                    <a:pt x="2" y="9"/>
                  </a:cubicBezTo>
                  <a:cubicBezTo>
                    <a:pt x="2" y="9"/>
                    <a:pt x="2" y="9"/>
                    <a:pt x="2" y="8"/>
                  </a:cubicBezTo>
                  <a:cubicBezTo>
                    <a:pt x="2" y="8"/>
                    <a:pt x="2" y="8"/>
                    <a:pt x="3" y="8"/>
                  </a:cubicBezTo>
                  <a:cubicBezTo>
                    <a:pt x="3" y="8"/>
                    <a:pt x="3" y="8"/>
                    <a:pt x="3" y="8"/>
                  </a:cubicBezTo>
                  <a:cubicBezTo>
                    <a:pt x="3" y="8"/>
                    <a:pt x="3" y="8"/>
                    <a:pt x="4" y="8"/>
                  </a:cubicBezTo>
                  <a:cubicBezTo>
                    <a:pt x="4" y="8"/>
                    <a:pt x="4" y="8"/>
                    <a:pt x="4" y="8"/>
                  </a:cubicBezTo>
                  <a:cubicBezTo>
                    <a:pt x="4" y="8"/>
                    <a:pt x="4" y="8"/>
                    <a:pt x="4" y="8"/>
                  </a:cubicBezTo>
                  <a:cubicBezTo>
                    <a:pt x="4" y="8"/>
                    <a:pt x="4" y="8"/>
                    <a:pt x="4" y="9"/>
                  </a:cubicBezTo>
                  <a:cubicBezTo>
                    <a:pt x="4" y="9"/>
                    <a:pt x="4" y="9"/>
                    <a:pt x="4" y="9"/>
                  </a:cubicBezTo>
                  <a:cubicBezTo>
                    <a:pt x="4" y="9"/>
                    <a:pt x="4" y="9"/>
                    <a:pt x="3" y="9"/>
                  </a:cubicBezTo>
                  <a:cubicBezTo>
                    <a:pt x="3" y="9"/>
                    <a:pt x="3" y="9"/>
                    <a:pt x="3" y="10"/>
                  </a:cubicBezTo>
                  <a:cubicBezTo>
                    <a:pt x="3" y="10"/>
                    <a:pt x="3" y="10"/>
                    <a:pt x="3" y="10"/>
                  </a:cubicBezTo>
                  <a:moveTo>
                    <a:pt x="5" y="7"/>
                  </a:moveTo>
                  <a:cubicBezTo>
                    <a:pt x="5" y="7"/>
                    <a:pt x="5" y="7"/>
                    <a:pt x="5" y="7"/>
                  </a:cubicBezTo>
                  <a:cubicBezTo>
                    <a:pt x="5" y="7"/>
                    <a:pt x="5" y="7"/>
                    <a:pt x="5" y="7"/>
                  </a:cubicBezTo>
                  <a:cubicBezTo>
                    <a:pt x="5" y="7"/>
                    <a:pt x="5" y="7"/>
                    <a:pt x="5" y="7"/>
                  </a:cubicBezTo>
                  <a:cubicBezTo>
                    <a:pt x="5"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9"/>
                    <a:pt x="0" y="9"/>
                    <a:pt x="0" y="9"/>
                  </a:cubicBezTo>
                  <a:cubicBezTo>
                    <a:pt x="0" y="9"/>
                    <a:pt x="1" y="9"/>
                    <a:pt x="1" y="9"/>
                  </a:cubicBezTo>
                  <a:cubicBezTo>
                    <a:pt x="1" y="9"/>
                    <a:pt x="1" y="9"/>
                    <a:pt x="1" y="9"/>
                  </a:cubicBezTo>
                  <a:cubicBezTo>
                    <a:pt x="1" y="10"/>
                    <a:pt x="1" y="10"/>
                    <a:pt x="1" y="10"/>
                  </a:cubicBezTo>
                  <a:cubicBezTo>
                    <a:pt x="1" y="10"/>
                    <a:pt x="2" y="10"/>
                    <a:pt x="2" y="10"/>
                  </a:cubicBezTo>
                  <a:cubicBezTo>
                    <a:pt x="2" y="10"/>
                    <a:pt x="2" y="10"/>
                    <a:pt x="2" y="10"/>
                  </a:cubicBezTo>
                  <a:cubicBezTo>
                    <a:pt x="2" y="10"/>
                    <a:pt x="2" y="10"/>
                    <a:pt x="2" y="10"/>
                  </a:cubicBezTo>
                  <a:cubicBezTo>
                    <a:pt x="2" y="10"/>
                    <a:pt x="3" y="10"/>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5" y="10"/>
                    <a:pt x="5" y="9"/>
                  </a:cubicBezTo>
                  <a:cubicBezTo>
                    <a:pt x="5" y="9"/>
                    <a:pt x="5" y="9"/>
                    <a:pt x="5" y="9"/>
                  </a:cubicBezTo>
                  <a:cubicBezTo>
                    <a:pt x="5" y="9"/>
                    <a:pt x="5" y="9"/>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moveTo>
                    <a:pt x="16" y="2"/>
                  </a:moveTo>
                  <a:cubicBezTo>
                    <a:pt x="17" y="2"/>
                    <a:pt x="17" y="2"/>
                    <a:pt x="18" y="2"/>
                  </a:cubicBezTo>
                  <a:cubicBezTo>
                    <a:pt x="18" y="2"/>
                    <a:pt x="19" y="2"/>
                    <a:pt x="19" y="2"/>
                  </a:cubicBezTo>
                  <a:cubicBezTo>
                    <a:pt x="20" y="1"/>
                    <a:pt x="20" y="1"/>
                    <a:pt x="21" y="1"/>
                  </a:cubicBezTo>
                  <a:cubicBezTo>
                    <a:pt x="21" y="1"/>
                    <a:pt x="22" y="1"/>
                    <a:pt x="22" y="1"/>
                  </a:cubicBezTo>
                  <a:cubicBezTo>
                    <a:pt x="23" y="1"/>
                    <a:pt x="23" y="1"/>
                    <a:pt x="24" y="1"/>
                  </a:cubicBezTo>
                  <a:cubicBezTo>
                    <a:pt x="24" y="1"/>
                    <a:pt x="24" y="1"/>
                    <a:pt x="25" y="1"/>
                  </a:cubicBezTo>
                  <a:cubicBezTo>
                    <a:pt x="25" y="1"/>
                    <a:pt x="25" y="1"/>
                    <a:pt x="26" y="1"/>
                  </a:cubicBezTo>
                  <a:cubicBezTo>
                    <a:pt x="26" y="1"/>
                    <a:pt x="26"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6" y="1"/>
                  </a:cubicBezTo>
                  <a:cubicBezTo>
                    <a:pt x="26" y="2"/>
                    <a:pt x="25" y="2"/>
                    <a:pt x="25" y="2"/>
                  </a:cubicBezTo>
                  <a:cubicBezTo>
                    <a:pt x="24" y="3"/>
                    <a:pt x="23" y="3"/>
                    <a:pt x="22" y="4"/>
                  </a:cubicBezTo>
                  <a:cubicBezTo>
                    <a:pt x="21" y="4"/>
                    <a:pt x="20" y="4"/>
                    <a:pt x="19" y="5"/>
                  </a:cubicBezTo>
                  <a:cubicBezTo>
                    <a:pt x="18" y="5"/>
                    <a:pt x="18" y="5"/>
                    <a:pt x="17" y="6"/>
                  </a:cubicBezTo>
                  <a:cubicBezTo>
                    <a:pt x="16" y="6"/>
                    <a:pt x="15" y="6"/>
                    <a:pt x="14" y="7"/>
                  </a:cubicBezTo>
                  <a:cubicBezTo>
                    <a:pt x="14" y="7"/>
                    <a:pt x="13" y="7"/>
                    <a:pt x="12" y="8"/>
                  </a:cubicBezTo>
                  <a:cubicBezTo>
                    <a:pt x="12" y="8"/>
                    <a:pt x="11" y="8"/>
                    <a:pt x="10" y="9"/>
                  </a:cubicBezTo>
                  <a:cubicBezTo>
                    <a:pt x="10" y="8"/>
                    <a:pt x="10" y="8"/>
                    <a:pt x="10" y="8"/>
                  </a:cubicBezTo>
                  <a:cubicBezTo>
                    <a:pt x="10" y="8"/>
                    <a:pt x="10" y="8"/>
                    <a:pt x="9" y="7"/>
                  </a:cubicBezTo>
                  <a:cubicBezTo>
                    <a:pt x="9" y="7"/>
                    <a:pt x="9" y="7"/>
                    <a:pt x="9" y="7"/>
                  </a:cubicBezTo>
                  <a:cubicBezTo>
                    <a:pt x="9" y="7"/>
                    <a:pt x="8" y="7"/>
                    <a:pt x="8" y="6"/>
                  </a:cubicBezTo>
                  <a:cubicBezTo>
                    <a:pt x="9" y="6"/>
                    <a:pt x="9" y="6"/>
                    <a:pt x="9" y="6"/>
                  </a:cubicBezTo>
                  <a:cubicBezTo>
                    <a:pt x="9" y="6"/>
                    <a:pt x="9" y="6"/>
                    <a:pt x="9" y="6"/>
                  </a:cubicBezTo>
                  <a:cubicBezTo>
                    <a:pt x="9" y="6"/>
                    <a:pt x="9" y="5"/>
                    <a:pt x="9" y="5"/>
                  </a:cubicBezTo>
                  <a:cubicBezTo>
                    <a:pt x="10" y="5"/>
                    <a:pt x="10" y="5"/>
                    <a:pt x="10" y="5"/>
                  </a:cubicBezTo>
                  <a:cubicBezTo>
                    <a:pt x="10" y="5"/>
                    <a:pt x="10" y="5"/>
                    <a:pt x="10" y="4"/>
                  </a:cubicBezTo>
                  <a:cubicBezTo>
                    <a:pt x="11" y="4"/>
                    <a:pt x="11" y="4"/>
                    <a:pt x="11" y="3"/>
                  </a:cubicBezTo>
                  <a:cubicBezTo>
                    <a:pt x="12" y="3"/>
                    <a:pt x="12" y="3"/>
                    <a:pt x="12" y="2"/>
                  </a:cubicBezTo>
                  <a:cubicBezTo>
                    <a:pt x="13" y="2"/>
                    <a:pt x="13" y="2"/>
                    <a:pt x="14" y="2"/>
                  </a:cubicBezTo>
                  <a:cubicBezTo>
                    <a:pt x="14" y="2"/>
                    <a:pt x="14" y="2"/>
                    <a:pt x="15" y="2"/>
                  </a:cubicBezTo>
                  <a:cubicBezTo>
                    <a:pt x="15" y="2"/>
                    <a:pt x="15" y="2"/>
                    <a:pt x="15" y="2"/>
                  </a:cubicBezTo>
                  <a:cubicBezTo>
                    <a:pt x="15" y="2"/>
                    <a:pt x="15" y="2"/>
                    <a:pt x="15" y="2"/>
                  </a:cubicBezTo>
                  <a:cubicBezTo>
                    <a:pt x="16" y="2"/>
                    <a:pt x="16" y="2"/>
                    <a:pt x="16" y="2"/>
                  </a:cubicBezTo>
                  <a:cubicBezTo>
                    <a:pt x="16" y="2"/>
                    <a:pt x="16" y="2"/>
                    <a:pt x="16" y="2"/>
                  </a:cubicBezTo>
                  <a:cubicBezTo>
                    <a:pt x="16" y="2"/>
                    <a:pt x="16" y="2"/>
                    <a:pt x="16" y="2"/>
                  </a:cubicBezTo>
                  <a:moveTo>
                    <a:pt x="27" y="0"/>
                  </a:moveTo>
                  <a:cubicBezTo>
                    <a:pt x="26" y="0"/>
                    <a:pt x="26" y="0"/>
                    <a:pt x="26" y="0"/>
                  </a:cubicBezTo>
                  <a:cubicBezTo>
                    <a:pt x="25" y="0"/>
                    <a:pt x="25" y="0"/>
                    <a:pt x="25" y="0"/>
                  </a:cubicBezTo>
                  <a:cubicBezTo>
                    <a:pt x="24" y="0"/>
                    <a:pt x="24" y="0"/>
                    <a:pt x="23" y="0"/>
                  </a:cubicBezTo>
                  <a:cubicBezTo>
                    <a:pt x="23" y="0"/>
                    <a:pt x="23" y="0"/>
                    <a:pt x="22" y="0"/>
                  </a:cubicBezTo>
                  <a:cubicBezTo>
                    <a:pt x="22" y="0"/>
                    <a:pt x="21" y="0"/>
                    <a:pt x="21" y="0"/>
                  </a:cubicBezTo>
                  <a:cubicBezTo>
                    <a:pt x="20" y="0"/>
                    <a:pt x="20" y="0"/>
                    <a:pt x="19" y="1"/>
                  </a:cubicBezTo>
                  <a:cubicBezTo>
                    <a:pt x="19" y="1"/>
                    <a:pt x="18" y="1"/>
                    <a:pt x="18" y="1"/>
                  </a:cubicBezTo>
                  <a:cubicBezTo>
                    <a:pt x="17" y="1"/>
                    <a:pt x="17" y="1"/>
                    <a:pt x="16" y="1"/>
                  </a:cubicBezTo>
                  <a:cubicBezTo>
                    <a:pt x="16" y="1"/>
                    <a:pt x="16" y="1"/>
                    <a:pt x="16" y="1"/>
                  </a:cubicBezTo>
                  <a:cubicBezTo>
                    <a:pt x="16" y="1"/>
                    <a:pt x="16" y="1"/>
                    <a:pt x="16" y="1"/>
                  </a:cubicBezTo>
                  <a:cubicBezTo>
                    <a:pt x="16" y="1"/>
                    <a:pt x="16" y="1"/>
                    <a:pt x="15" y="1"/>
                  </a:cubicBezTo>
                  <a:cubicBezTo>
                    <a:pt x="15" y="1"/>
                    <a:pt x="15" y="1"/>
                    <a:pt x="15" y="1"/>
                  </a:cubicBezTo>
                  <a:cubicBezTo>
                    <a:pt x="15" y="1"/>
                    <a:pt x="15" y="1"/>
                    <a:pt x="15" y="1"/>
                  </a:cubicBezTo>
                  <a:cubicBezTo>
                    <a:pt x="14" y="1"/>
                    <a:pt x="14" y="1"/>
                    <a:pt x="13" y="1"/>
                  </a:cubicBezTo>
                  <a:cubicBezTo>
                    <a:pt x="13" y="1"/>
                    <a:pt x="12" y="1"/>
                    <a:pt x="12" y="2"/>
                  </a:cubicBezTo>
                  <a:cubicBezTo>
                    <a:pt x="12" y="2"/>
                    <a:pt x="11" y="2"/>
                    <a:pt x="11" y="3"/>
                  </a:cubicBezTo>
                  <a:cubicBezTo>
                    <a:pt x="10" y="3"/>
                    <a:pt x="10" y="3"/>
                    <a:pt x="10" y="4"/>
                  </a:cubicBezTo>
                  <a:cubicBezTo>
                    <a:pt x="10" y="4"/>
                    <a:pt x="9" y="4"/>
                    <a:pt x="9" y="4"/>
                  </a:cubicBezTo>
                  <a:cubicBezTo>
                    <a:pt x="9" y="4"/>
                    <a:pt x="9" y="4"/>
                    <a:pt x="9" y="5"/>
                  </a:cubicBezTo>
                  <a:cubicBezTo>
                    <a:pt x="9" y="5"/>
                    <a:pt x="8" y="5"/>
                    <a:pt x="8" y="5"/>
                  </a:cubicBezTo>
                  <a:cubicBezTo>
                    <a:pt x="8" y="5"/>
                    <a:pt x="8" y="5"/>
                    <a:pt x="8" y="5"/>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9"/>
                    <a:pt x="12" y="9"/>
                    <a:pt x="12" y="9"/>
                  </a:cubicBezTo>
                  <a:cubicBezTo>
                    <a:pt x="13" y="8"/>
                    <a:pt x="14" y="8"/>
                    <a:pt x="15" y="8"/>
                  </a:cubicBezTo>
                  <a:cubicBezTo>
                    <a:pt x="15" y="7"/>
                    <a:pt x="16" y="7"/>
                    <a:pt x="17" y="7"/>
                  </a:cubicBezTo>
                  <a:cubicBezTo>
                    <a:pt x="18" y="6"/>
                    <a:pt x="19" y="6"/>
                    <a:pt x="20" y="6"/>
                  </a:cubicBezTo>
                  <a:cubicBezTo>
                    <a:pt x="21" y="5"/>
                    <a:pt x="22" y="5"/>
                    <a:pt x="23" y="4"/>
                  </a:cubicBezTo>
                  <a:cubicBezTo>
                    <a:pt x="24" y="4"/>
                    <a:pt x="25" y="3"/>
                    <a:pt x="26" y="3"/>
                  </a:cubicBezTo>
                  <a:cubicBezTo>
                    <a:pt x="27" y="3"/>
                    <a:pt x="27" y="2"/>
                    <a:pt x="28" y="2"/>
                  </a:cubicBezTo>
                  <a:cubicBezTo>
                    <a:pt x="28" y="2"/>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5" name="Freeform 354">
              <a:extLst>
                <a:ext uri="{FF2B5EF4-FFF2-40B4-BE49-F238E27FC236}">
                  <a16:creationId xmlns:a16="http://schemas.microsoft.com/office/drawing/2014/main" id="{C22FC739-4A8E-CB41-AEF7-83B6E6516B61}"/>
                </a:ext>
              </a:extLst>
            </p:cNvPr>
            <p:cNvSpPr>
              <a:spLocks noEditPoints="1"/>
            </p:cNvSpPr>
            <p:nvPr/>
          </p:nvSpPr>
          <p:spPr bwMode="auto">
            <a:xfrm>
              <a:off x="6007100" y="1246188"/>
              <a:ext cx="160337" cy="173037"/>
            </a:xfrm>
            <a:custGeom>
              <a:avLst/>
              <a:gdLst>
                <a:gd name="T0" fmla="*/ 62 w 95"/>
                <a:gd name="T1" fmla="*/ 90 h 103"/>
                <a:gd name="T2" fmla="*/ 55 w 95"/>
                <a:gd name="T3" fmla="*/ 90 h 103"/>
                <a:gd name="T4" fmla="*/ 49 w 95"/>
                <a:gd name="T5" fmla="*/ 91 h 103"/>
                <a:gd name="T6" fmla="*/ 62 w 95"/>
                <a:gd name="T7" fmla="*/ 99 h 103"/>
                <a:gd name="T8" fmla="*/ 67 w 95"/>
                <a:gd name="T9" fmla="*/ 103 h 103"/>
                <a:gd name="T10" fmla="*/ 69 w 95"/>
                <a:gd name="T11" fmla="*/ 99 h 103"/>
                <a:gd name="T12" fmla="*/ 72 w 95"/>
                <a:gd name="T13" fmla="*/ 90 h 103"/>
                <a:gd name="T14" fmla="*/ 19 w 95"/>
                <a:gd name="T15" fmla="*/ 61 h 103"/>
                <a:gd name="T16" fmla="*/ 14 w 95"/>
                <a:gd name="T17" fmla="*/ 63 h 103"/>
                <a:gd name="T18" fmla="*/ 12 w 95"/>
                <a:gd name="T19" fmla="*/ 63 h 103"/>
                <a:gd name="T20" fmla="*/ 15 w 95"/>
                <a:gd name="T21" fmla="*/ 72 h 103"/>
                <a:gd name="T22" fmla="*/ 17 w 95"/>
                <a:gd name="T23" fmla="*/ 82 h 103"/>
                <a:gd name="T24" fmla="*/ 22 w 95"/>
                <a:gd name="T25" fmla="*/ 79 h 103"/>
                <a:gd name="T26" fmla="*/ 24 w 95"/>
                <a:gd name="T27" fmla="*/ 73 h 103"/>
                <a:gd name="T28" fmla="*/ 25 w 95"/>
                <a:gd name="T29" fmla="*/ 63 h 103"/>
                <a:gd name="T30" fmla="*/ 45 w 95"/>
                <a:gd name="T31" fmla="*/ 0 h 103"/>
                <a:gd name="T32" fmla="*/ 36 w 95"/>
                <a:gd name="T33" fmla="*/ 3 h 103"/>
                <a:gd name="T34" fmla="*/ 32 w 95"/>
                <a:gd name="T35" fmla="*/ 3 h 103"/>
                <a:gd name="T36" fmla="*/ 28 w 95"/>
                <a:gd name="T37" fmla="*/ 5 h 103"/>
                <a:gd name="T38" fmla="*/ 26 w 95"/>
                <a:gd name="T39" fmla="*/ 8 h 103"/>
                <a:gd name="T40" fmla="*/ 22 w 95"/>
                <a:gd name="T41" fmla="*/ 8 h 103"/>
                <a:gd name="T42" fmla="*/ 19 w 95"/>
                <a:gd name="T43" fmla="*/ 12 h 103"/>
                <a:gd name="T44" fmla="*/ 15 w 95"/>
                <a:gd name="T45" fmla="*/ 8 h 103"/>
                <a:gd name="T46" fmla="*/ 13 w 95"/>
                <a:gd name="T47" fmla="*/ 7 h 103"/>
                <a:gd name="T48" fmla="*/ 7 w 95"/>
                <a:gd name="T49" fmla="*/ 12 h 103"/>
                <a:gd name="T50" fmla="*/ 4 w 95"/>
                <a:gd name="T51" fmla="*/ 16 h 103"/>
                <a:gd name="T52" fmla="*/ 2 w 95"/>
                <a:gd name="T53" fmla="*/ 20 h 103"/>
                <a:gd name="T54" fmla="*/ 0 w 95"/>
                <a:gd name="T55" fmla="*/ 20 h 103"/>
                <a:gd name="T56" fmla="*/ 2 w 95"/>
                <a:gd name="T57" fmla="*/ 23 h 103"/>
                <a:gd name="T58" fmla="*/ 2 w 95"/>
                <a:gd name="T59" fmla="*/ 28 h 103"/>
                <a:gd name="T60" fmla="*/ 5 w 95"/>
                <a:gd name="T61" fmla="*/ 29 h 103"/>
                <a:gd name="T62" fmla="*/ 9 w 95"/>
                <a:gd name="T63" fmla="*/ 30 h 103"/>
                <a:gd name="T64" fmla="*/ 8 w 95"/>
                <a:gd name="T65" fmla="*/ 33 h 103"/>
                <a:gd name="T66" fmla="*/ 12 w 95"/>
                <a:gd name="T67" fmla="*/ 31 h 103"/>
                <a:gd name="T68" fmla="*/ 17 w 95"/>
                <a:gd name="T69" fmla="*/ 27 h 103"/>
                <a:gd name="T70" fmla="*/ 29 w 95"/>
                <a:gd name="T71" fmla="*/ 32 h 103"/>
                <a:gd name="T72" fmla="*/ 32 w 95"/>
                <a:gd name="T73" fmla="*/ 36 h 103"/>
                <a:gd name="T74" fmla="*/ 44 w 95"/>
                <a:gd name="T75" fmla="*/ 50 h 103"/>
                <a:gd name="T76" fmla="*/ 52 w 95"/>
                <a:gd name="T77" fmla="*/ 57 h 103"/>
                <a:gd name="T78" fmla="*/ 59 w 95"/>
                <a:gd name="T79" fmla="*/ 60 h 103"/>
                <a:gd name="T80" fmla="*/ 69 w 95"/>
                <a:gd name="T81" fmla="*/ 67 h 103"/>
                <a:gd name="T82" fmla="*/ 74 w 95"/>
                <a:gd name="T83" fmla="*/ 71 h 103"/>
                <a:gd name="T84" fmla="*/ 76 w 95"/>
                <a:gd name="T85" fmla="*/ 77 h 103"/>
                <a:gd name="T86" fmla="*/ 75 w 95"/>
                <a:gd name="T87" fmla="*/ 90 h 103"/>
                <a:gd name="T88" fmla="*/ 78 w 95"/>
                <a:gd name="T89" fmla="*/ 86 h 103"/>
                <a:gd name="T90" fmla="*/ 83 w 95"/>
                <a:gd name="T91" fmla="*/ 80 h 103"/>
                <a:gd name="T92" fmla="*/ 82 w 95"/>
                <a:gd name="T93" fmla="*/ 75 h 103"/>
                <a:gd name="T94" fmla="*/ 81 w 95"/>
                <a:gd name="T95" fmla="*/ 69 h 103"/>
                <a:gd name="T96" fmla="*/ 88 w 95"/>
                <a:gd name="T97" fmla="*/ 68 h 103"/>
                <a:gd name="T98" fmla="*/ 92 w 95"/>
                <a:gd name="T99" fmla="*/ 71 h 103"/>
                <a:gd name="T100" fmla="*/ 93 w 95"/>
                <a:gd name="T101" fmla="*/ 67 h 103"/>
                <a:gd name="T102" fmla="*/ 78 w 95"/>
                <a:gd name="T103" fmla="*/ 58 h 103"/>
                <a:gd name="T104" fmla="*/ 74 w 95"/>
                <a:gd name="T105" fmla="*/ 53 h 103"/>
                <a:gd name="T106" fmla="*/ 68 w 95"/>
                <a:gd name="T107" fmla="*/ 52 h 103"/>
                <a:gd name="T108" fmla="*/ 52 w 95"/>
                <a:gd name="T109" fmla="*/ 32 h 103"/>
                <a:gd name="T110" fmla="*/ 47 w 95"/>
                <a:gd name="T111" fmla="*/ 24 h 103"/>
                <a:gd name="T112" fmla="*/ 47 w 95"/>
                <a:gd name="T113" fmla="*/ 19 h 103"/>
                <a:gd name="T114" fmla="*/ 51 w 95"/>
                <a:gd name="T115" fmla="*/ 12 h 103"/>
                <a:gd name="T116" fmla="*/ 47 w 95"/>
                <a:gd name="T117"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3">
                  <a:moveTo>
                    <a:pt x="70" y="89"/>
                  </a:moveTo>
                  <a:cubicBezTo>
                    <a:pt x="69" y="89"/>
                    <a:pt x="69" y="89"/>
                    <a:pt x="69" y="89"/>
                  </a:cubicBezTo>
                  <a:cubicBezTo>
                    <a:pt x="68" y="89"/>
                    <a:pt x="68" y="89"/>
                    <a:pt x="68" y="89"/>
                  </a:cubicBezTo>
                  <a:cubicBezTo>
                    <a:pt x="67" y="89"/>
                    <a:pt x="67" y="89"/>
                    <a:pt x="67" y="90"/>
                  </a:cubicBezTo>
                  <a:cubicBezTo>
                    <a:pt x="66" y="90"/>
                    <a:pt x="66" y="90"/>
                    <a:pt x="66" y="90"/>
                  </a:cubicBezTo>
                  <a:cubicBezTo>
                    <a:pt x="65" y="90"/>
                    <a:pt x="64" y="90"/>
                    <a:pt x="64" y="90"/>
                  </a:cubicBezTo>
                  <a:cubicBezTo>
                    <a:pt x="63" y="90"/>
                    <a:pt x="63" y="90"/>
                    <a:pt x="62" y="90"/>
                  </a:cubicBezTo>
                  <a:cubicBezTo>
                    <a:pt x="62" y="91"/>
                    <a:pt x="61" y="91"/>
                    <a:pt x="61" y="91"/>
                  </a:cubicBezTo>
                  <a:cubicBezTo>
                    <a:pt x="60" y="91"/>
                    <a:pt x="60" y="91"/>
                    <a:pt x="59" y="91"/>
                  </a:cubicBezTo>
                  <a:cubicBezTo>
                    <a:pt x="59" y="91"/>
                    <a:pt x="59" y="91"/>
                    <a:pt x="58" y="91"/>
                  </a:cubicBezTo>
                  <a:cubicBezTo>
                    <a:pt x="58" y="91"/>
                    <a:pt x="58" y="91"/>
                    <a:pt x="57" y="91"/>
                  </a:cubicBezTo>
                  <a:cubicBezTo>
                    <a:pt x="57" y="90"/>
                    <a:pt x="57" y="90"/>
                    <a:pt x="56" y="90"/>
                  </a:cubicBezTo>
                  <a:cubicBezTo>
                    <a:pt x="56" y="90"/>
                    <a:pt x="56" y="90"/>
                    <a:pt x="55" y="90"/>
                  </a:cubicBezTo>
                  <a:cubicBezTo>
                    <a:pt x="55" y="90"/>
                    <a:pt x="55" y="90"/>
                    <a:pt x="55" y="90"/>
                  </a:cubicBezTo>
                  <a:cubicBezTo>
                    <a:pt x="55" y="90"/>
                    <a:pt x="55" y="89"/>
                    <a:pt x="54" y="89"/>
                  </a:cubicBezTo>
                  <a:cubicBezTo>
                    <a:pt x="54" y="89"/>
                    <a:pt x="54" y="89"/>
                    <a:pt x="54" y="89"/>
                  </a:cubicBezTo>
                  <a:cubicBezTo>
                    <a:pt x="54" y="89"/>
                    <a:pt x="54" y="89"/>
                    <a:pt x="54" y="89"/>
                  </a:cubicBezTo>
                  <a:cubicBezTo>
                    <a:pt x="53" y="89"/>
                    <a:pt x="53" y="89"/>
                    <a:pt x="52" y="90"/>
                  </a:cubicBezTo>
                  <a:cubicBezTo>
                    <a:pt x="52" y="90"/>
                    <a:pt x="51" y="90"/>
                    <a:pt x="51" y="90"/>
                  </a:cubicBezTo>
                  <a:cubicBezTo>
                    <a:pt x="50" y="90"/>
                    <a:pt x="50" y="90"/>
                    <a:pt x="50" y="91"/>
                  </a:cubicBezTo>
                  <a:cubicBezTo>
                    <a:pt x="50" y="91"/>
                    <a:pt x="49" y="91"/>
                    <a:pt x="49" y="91"/>
                  </a:cubicBezTo>
                  <a:cubicBezTo>
                    <a:pt x="49" y="92"/>
                    <a:pt x="49" y="92"/>
                    <a:pt x="49" y="92"/>
                  </a:cubicBezTo>
                  <a:cubicBezTo>
                    <a:pt x="49" y="93"/>
                    <a:pt x="49" y="93"/>
                    <a:pt x="49" y="93"/>
                  </a:cubicBezTo>
                  <a:cubicBezTo>
                    <a:pt x="50" y="94"/>
                    <a:pt x="50" y="94"/>
                    <a:pt x="51" y="94"/>
                  </a:cubicBezTo>
                  <a:cubicBezTo>
                    <a:pt x="51" y="95"/>
                    <a:pt x="52" y="95"/>
                    <a:pt x="53" y="96"/>
                  </a:cubicBezTo>
                  <a:cubicBezTo>
                    <a:pt x="54" y="96"/>
                    <a:pt x="56" y="96"/>
                    <a:pt x="57" y="97"/>
                  </a:cubicBezTo>
                  <a:cubicBezTo>
                    <a:pt x="58" y="97"/>
                    <a:pt x="59" y="97"/>
                    <a:pt x="60" y="98"/>
                  </a:cubicBezTo>
                  <a:cubicBezTo>
                    <a:pt x="60" y="98"/>
                    <a:pt x="61" y="98"/>
                    <a:pt x="62" y="99"/>
                  </a:cubicBezTo>
                  <a:cubicBezTo>
                    <a:pt x="62" y="99"/>
                    <a:pt x="63" y="99"/>
                    <a:pt x="63" y="100"/>
                  </a:cubicBezTo>
                  <a:cubicBezTo>
                    <a:pt x="63" y="100"/>
                    <a:pt x="64" y="101"/>
                    <a:pt x="64" y="101"/>
                  </a:cubicBezTo>
                  <a:cubicBezTo>
                    <a:pt x="64" y="101"/>
                    <a:pt x="65" y="101"/>
                    <a:pt x="65" y="102"/>
                  </a:cubicBezTo>
                  <a:cubicBezTo>
                    <a:pt x="65" y="102"/>
                    <a:pt x="65" y="102"/>
                    <a:pt x="65" y="102"/>
                  </a:cubicBezTo>
                  <a:cubicBezTo>
                    <a:pt x="66" y="102"/>
                    <a:pt x="66" y="102"/>
                    <a:pt x="66" y="103"/>
                  </a:cubicBezTo>
                  <a:cubicBezTo>
                    <a:pt x="66" y="103"/>
                    <a:pt x="66" y="103"/>
                    <a:pt x="67" y="103"/>
                  </a:cubicBezTo>
                  <a:cubicBezTo>
                    <a:pt x="67" y="103"/>
                    <a:pt x="67" y="103"/>
                    <a:pt x="67" y="103"/>
                  </a:cubicBezTo>
                  <a:cubicBezTo>
                    <a:pt x="67" y="103"/>
                    <a:pt x="67" y="103"/>
                    <a:pt x="67" y="103"/>
                  </a:cubicBezTo>
                  <a:cubicBezTo>
                    <a:pt x="67" y="103"/>
                    <a:pt x="67" y="103"/>
                    <a:pt x="68" y="103"/>
                  </a:cubicBezTo>
                  <a:cubicBezTo>
                    <a:pt x="68" y="102"/>
                    <a:pt x="68" y="102"/>
                    <a:pt x="68" y="102"/>
                  </a:cubicBezTo>
                  <a:cubicBezTo>
                    <a:pt x="68" y="102"/>
                    <a:pt x="68" y="102"/>
                    <a:pt x="68" y="102"/>
                  </a:cubicBezTo>
                  <a:cubicBezTo>
                    <a:pt x="68" y="102"/>
                    <a:pt x="68" y="102"/>
                    <a:pt x="68" y="101"/>
                  </a:cubicBezTo>
                  <a:cubicBezTo>
                    <a:pt x="69" y="101"/>
                    <a:pt x="69" y="101"/>
                    <a:pt x="69" y="100"/>
                  </a:cubicBezTo>
                  <a:cubicBezTo>
                    <a:pt x="69" y="100"/>
                    <a:pt x="69" y="100"/>
                    <a:pt x="69" y="99"/>
                  </a:cubicBezTo>
                  <a:cubicBezTo>
                    <a:pt x="69" y="99"/>
                    <a:pt x="68" y="98"/>
                    <a:pt x="68" y="98"/>
                  </a:cubicBezTo>
                  <a:cubicBezTo>
                    <a:pt x="68" y="97"/>
                    <a:pt x="68" y="96"/>
                    <a:pt x="68" y="95"/>
                  </a:cubicBezTo>
                  <a:cubicBezTo>
                    <a:pt x="69" y="95"/>
                    <a:pt x="69" y="94"/>
                    <a:pt x="69" y="93"/>
                  </a:cubicBezTo>
                  <a:cubicBezTo>
                    <a:pt x="70" y="93"/>
                    <a:pt x="70" y="92"/>
                    <a:pt x="70" y="91"/>
                  </a:cubicBezTo>
                  <a:cubicBezTo>
                    <a:pt x="71" y="91"/>
                    <a:pt x="71" y="90"/>
                    <a:pt x="71" y="90"/>
                  </a:cubicBezTo>
                  <a:cubicBezTo>
                    <a:pt x="72" y="90"/>
                    <a:pt x="72" y="90"/>
                    <a:pt x="72" y="90"/>
                  </a:cubicBezTo>
                  <a:cubicBezTo>
                    <a:pt x="72" y="90"/>
                    <a:pt x="72" y="90"/>
                    <a:pt x="72" y="90"/>
                  </a:cubicBezTo>
                  <a:cubicBezTo>
                    <a:pt x="71" y="90"/>
                    <a:pt x="71" y="89"/>
                    <a:pt x="71" y="89"/>
                  </a:cubicBezTo>
                  <a:cubicBezTo>
                    <a:pt x="71" y="89"/>
                    <a:pt x="71" y="89"/>
                    <a:pt x="70" y="89"/>
                  </a:cubicBezTo>
                  <a:cubicBezTo>
                    <a:pt x="70" y="89"/>
                    <a:pt x="70" y="89"/>
                    <a:pt x="70" y="89"/>
                  </a:cubicBezTo>
                  <a:moveTo>
                    <a:pt x="21" y="61"/>
                  </a:moveTo>
                  <a:cubicBezTo>
                    <a:pt x="21" y="61"/>
                    <a:pt x="20" y="61"/>
                    <a:pt x="20" y="61"/>
                  </a:cubicBezTo>
                  <a:cubicBezTo>
                    <a:pt x="20" y="61"/>
                    <a:pt x="19" y="61"/>
                    <a:pt x="19" y="61"/>
                  </a:cubicBezTo>
                  <a:cubicBezTo>
                    <a:pt x="19" y="61"/>
                    <a:pt x="19" y="61"/>
                    <a:pt x="19" y="61"/>
                  </a:cubicBezTo>
                  <a:cubicBezTo>
                    <a:pt x="18" y="62"/>
                    <a:pt x="18" y="62"/>
                    <a:pt x="18" y="62"/>
                  </a:cubicBezTo>
                  <a:cubicBezTo>
                    <a:pt x="18" y="62"/>
                    <a:pt x="18" y="62"/>
                    <a:pt x="17" y="62"/>
                  </a:cubicBezTo>
                  <a:cubicBezTo>
                    <a:pt x="17" y="63"/>
                    <a:pt x="17" y="63"/>
                    <a:pt x="17" y="63"/>
                  </a:cubicBezTo>
                  <a:cubicBezTo>
                    <a:pt x="16" y="63"/>
                    <a:pt x="16" y="63"/>
                    <a:pt x="16" y="63"/>
                  </a:cubicBezTo>
                  <a:cubicBezTo>
                    <a:pt x="16" y="63"/>
                    <a:pt x="15" y="63"/>
                    <a:pt x="15" y="63"/>
                  </a:cubicBezTo>
                  <a:cubicBezTo>
                    <a:pt x="15" y="63"/>
                    <a:pt x="15" y="63"/>
                    <a:pt x="15" y="63"/>
                  </a:cubicBezTo>
                  <a:cubicBezTo>
                    <a:pt x="15" y="63"/>
                    <a:pt x="14" y="63"/>
                    <a:pt x="14" y="63"/>
                  </a:cubicBezTo>
                  <a:cubicBezTo>
                    <a:pt x="14" y="63"/>
                    <a:pt x="14" y="63"/>
                    <a:pt x="14" y="63"/>
                  </a:cubicBezTo>
                  <a:cubicBezTo>
                    <a:pt x="14" y="63"/>
                    <a:pt x="14" y="63"/>
                    <a:pt x="14" y="63"/>
                  </a:cubicBezTo>
                  <a:cubicBezTo>
                    <a:pt x="13" y="63"/>
                    <a:pt x="13" y="63"/>
                    <a:pt x="13" y="63"/>
                  </a:cubicBezTo>
                  <a:cubicBezTo>
                    <a:pt x="13" y="63"/>
                    <a:pt x="13" y="63"/>
                    <a:pt x="13" y="63"/>
                  </a:cubicBezTo>
                  <a:cubicBezTo>
                    <a:pt x="12" y="63"/>
                    <a:pt x="12" y="63"/>
                    <a:pt x="12" y="63"/>
                  </a:cubicBezTo>
                  <a:cubicBezTo>
                    <a:pt x="12" y="63"/>
                    <a:pt x="12" y="63"/>
                    <a:pt x="12" y="63"/>
                  </a:cubicBezTo>
                  <a:cubicBezTo>
                    <a:pt x="12" y="63"/>
                    <a:pt x="12" y="63"/>
                    <a:pt x="12" y="63"/>
                  </a:cubicBezTo>
                  <a:cubicBezTo>
                    <a:pt x="12" y="63"/>
                    <a:pt x="12" y="64"/>
                    <a:pt x="12" y="64"/>
                  </a:cubicBezTo>
                  <a:cubicBezTo>
                    <a:pt x="12" y="64"/>
                    <a:pt x="12" y="64"/>
                    <a:pt x="12" y="65"/>
                  </a:cubicBezTo>
                  <a:cubicBezTo>
                    <a:pt x="12" y="65"/>
                    <a:pt x="12" y="65"/>
                    <a:pt x="13" y="66"/>
                  </a:cubicBezTo>
                  <a:cubicBezTo>
                    <a:pt x="13" y="66"/>
                    <a:pt x="13" y="66"/>
                    <a:pt x="13" y="67"/>
                  </a:cubicBezTo>
                  <a:cubicBezTo>
                    <a:pt x="13" y="67"/>
                    <a:pt x="14" y="68"/>
                    <a:pt x="14" y="68"/>
                  </a:cubicBezTo>
                  <a:cubicBezTo>
                    <a:pt x="14" y="69"/>
                    <a:pt x="15" y="69"/>
                    <a:pt x="15" y="70"/>
                  </a:cubicBezTo>
                  <a:cubicBezTo>
                    <a:pt x="15" y="70"/>
                    <a:pt x="15" y="71"/>
                    <a:pt x="15" y="72"/>
                  </a:cubicBezTo>
                  <a:cubicBezTo>
                    <a:pt x="15" y="72"/>
                    <a:pt x="15" y="73"/>
                    <a:pt x="15" y="74"/>
                  </a:cubicBezTo>
                  <a:cubicBezTo>
                    <a:pt x="15" y="74"/>
                    <a:pt x="15" y="75"/>
                    <a:pt x="15" y="76"/>
                  </a:cubicBezTo>
                  <a:cubicBezTo>
                    <a:pt x="15" y="77"/>
                    <a:pt x="15" y="78"/>
                    <a:pt x="15" y="78"/>
                  </a:cubicBezTo>
                  <a:cubicBezTo>
                    <a:pt x="15" y="79"/>
                    <a:pt x="15" y="80"/>
                    <a:pt x="15" y="80"/>
                  </a:cubicBezTo>
                  <a:cubicBezTo>
                    <a:pt x="15" y="81"/>
                    <a:pt x="16" y="81"/>
                    <a:pt x="16" y="81"/>
                  </a:cubicBezTo>
                  <a:cubicBezTo>
                    <a:pt x="17" y="82"/>
                    <a:pt x="17" y="82"/>
                    <a:pt x="17" y="82"/>
                  </a:cubicBezTo>
                  <a:cubicBezTo>
                    <a:pt x="17" y="82"/>
                    <a:pt x="17" y="82"/>
                    <a:pt x="17" y="82"/>
                  </a:cubicBezTo>
                  <a:cubicBezTo>
                    <a:pt x="17" y="82"/>
                    <a:pt x="17" y="82"/>
                    <a:pt x="17" y="82"/>
                  </a:cubicBezTo>
                  <a:cubicBezTo>
                    <a:pt x="17" y="82"/>
                    <a:pt x="17" y="82"/>
                    <a:pt x="17" y="81"/>
                  </a:cubicBezTo>
                  <a:cubicBezTo>
                    <a:pt x="18" y="81"/>
                    <a:pt x="18" y="81"/>
                    <a:pt x="18" y="81"/>
                  </a:cubicBezTo>
                  <a:cubicBezTo>
                    <a:pt x="18" y="81"/>
                    <a:pt x="19" y="81"/>
                    <a:pt x="19" y="80"/>
                  </a:cubicBezTo>
                  <a:cubicBezTo>
                    <a:pt x="19" y="80"/>
                    <a:pt x="20" y="80"/>
                    <a:pt x="20" y="80"/>
                  </a:cubicBezTo>
                  <a:cubicBezTo>
                    <a:pt x="20" y="79"/>
                    <a:pt x="20" y="79"/>
                    <a:pt x="21" y="79"/>
                  </a:cubicBezTo>
                  <a:cubicBezTo>
                    <a:pt x="21" y="79"/>
                    <a:pt x="21" y="79"/>
                    <a:pt x="22" y="79"/>
                  </a:cubicBezTo>
                  <a:cubicBezTo>
                    <a:pt x="22" y="79"/>
                    <a:pt x="22" y="79"/>
                    <a:pt x="22" y="79"/>
                  </a:cubicBezTo>
                  <a:cubicBezTo>
                    <a:pt x="22" y="79"/>
                    <a:pt x="22" y="79"/>
                    <a:pt x="23" y="79"/>
                  </a:cubicBezTo>
                  <a:cubicBezTo>
                    <a:pt x="23" y="78"/>
                    <a:pt x="23" y="78"/>
                    <a:pt x="23" y="78"/>
                  </a:cubicBezTo>
                  <a:cubicBezTo>
                    <a:pt x="23" y="78"/>
                    <a:pt x="23" y="78"/>
                    <a:pt x="24" y="78"/>
                  </a:cubicBezTo>
                  <a:cubicBezTo>
                    <a:pt x="24" y="77"/>
                    <a:pt x="24" y="77"/>
                    <a:pt x="24" y="77"/>
                  </a:cubicBezTo>
                  <a:cubicBezTo>
                    <a:pt x="24" y="76"/>
                    <a:pt x="24" y="76"/>
                    <a:pt x="24" y="75"/>
                  </a:cubicBezTo>
                  <a:cubicBezTo>
                    <a:pt x="24" y="75"/>
                    <a:pt x="24" y="74"/>
                    <a:pt x="24" y="73"/>
                  </a:cubicBezTo>
                  <a:cubicBezTo>
                    <a:pt x="24" y="73"/>
                    <a:pt x="24" y="72"/>
                    <a:pt x="24" y="71"/>
                  </a:cubicBezTo>
                  <a:cubicBezTo>
                    <a:pt x="24" y="71"/>
                    <a:pt x="24" y="70"/>
                    <a:pt x="24" y="69"/>
                  </a:cubicBezTo>
                  <a:cubicBezTo>
                    <a:pt x="24" y="69"/>
                    <a:pt x="24" y="68"/>
                    <a:pt x="24" y="68"/>
                  </a:cubicBezTo>
                  <a:cubicBezTo>
                    <a:pt x="24" y="67"/>
                    <a:pt x="24" y="66"/>
                    <a:pt x="25" y="66"/>
                  </a:cubicBezTo>
                  <a:cubicBezTo>
                    <a:pt x="25" y="65"/>
                    <a:pt x="25" y="65"/>
                    <a:pt x="25" y="64"/>
                  </a:cubicBezTo>
                  <a:cubicBezTo>
                    <a:pt x="25" y="64"/>
                    <a:pt x="25" y="64"/>
                    <a:pt x="25" y="64"/>
                  </a:cubicBezTo>
                  <a:cubicBezTo>
                    <a:pt x="25" y="64"/>
                    <a:pt x="25" y="64"/>
                    <a:pt x="25" y="63"/>
                  </a:cubicBezTo>
                  <a:cubicBezTo>
                    <a:pt x="25" y="63"/>
                    <a:pt x="25" y="63"/>
                    <a:pt x="25" y="63"/>
                  </a:cubicBezTo>
                  <a:cubicBezTo>
                    <a:pt x="25" y="63"/>
                    <a:pt x="25" y="63"/>
                    <a:pt x="25" y="62"/>
                  </a:cubicBezTo>
                  <a:cubicBezTo>
                    <a:pt x="24" y="62"/>
                    <a:pt x="24" y="62"/>
                    <a:pt x="24" y="62"/>
                  </a:cubicBezTo>
                  <a:cubicBezTo>
                    <a:pt x="24" y="62"/>
                    <a:pt x="23" y="61"/>
                    <a:pt x="23" y="61"/>
                  </a:cubicBezTo>
                  <a:cubicBezTo>
                    <a:pt x="23" y="61"/>
                    <a:pt x="22" y="61"/>
                    <a:pt x="22" y="61"/>
                  </a:cubicBezTo>
                  <a:cubicBezTo>
                    <a:pt x="22" y="61"/>
                    <a:pt x="21" y="61"/>
                    <a:pt x="21" y="61"/>
                  </a:cubicBezTo>
                  <a:moveTo>
                    <a:pt x="45" y="0"/>
                  </a:moveTo>
                  <a:cubicBezTo>
                    <a:pt x="45" y="0"/>
                    <a:pt x="44" y="0"/>
                    <a:pt x="43" y="0"/>
                  </a:cubicBezTo>
                  <a:cubicBezTo>
                    <a:pt x="43" y="0"/>
                    <a:pt x="42" y="0"/>
                    <a:pt x="41" y="0"/>
                  </a:cubicBezTo>
                  <a:cubicBezTo>
                    <a:pt x="41" y="0"/>
                    <a:pt x="40" y="0"/>
                    <a:pt x="40" y="0"/>
                  </a:cubicBezTo>
                  <a:cubicBezTo>
                    <a:pt x="40" y="0"/>
                    <a:pt x="39" y="1"/>
                    <a:pt x="39" y="1"/>
                  </a:cubicBezTo>
                  <a:cubicBezTo>
                    <a:pt x="39" y="1"/>
                    <a:pt x="39" y="1"/>
                    <a:pt x="39" y="1"/>
                  </a:cubicBezTo>
                  <a:cubicBezTo>
                    <a:pt x="38" y="2"/>
                    <a:pt x="38" y="2"/>
                    <a:pt x="37" y="2"/>
                  </a:cubicBezTo>
                  <a:cubicBezTo>
                    <a:pt x="37" y="2"/>
                    <a:pt x="37" y="2"/>
                    <a:pt x="36" y="3"/>
                  </a:cubicBezTo>
                  <a:cubicBezTo>
                    <a:pt x="36" y="3"/>
                    <a:pt x="35" y="3"/>
                    <a:pt x="35" y="3"/>
                  </a:cubicBezTo>
                  <a:cubicBezTo>
                    <a:pt x="35" y="3"/>
                    <a:pt x="35" y="3"/>
                    <a:pt x="34" y="3"/>
                  </a:cubicBezTo>
                  <a:cubicBezTo>
                    <a:pt x="34" y="3"/>
                    <a:pt x="34" y="3"/>
                    <a:pt x="34" y="3"/>
                  </a:cubicBezTo>
                  <a:cubicBezTo>
                    <a:pt x="34" y="3"/>
                    <a:pt x="34" y="3"/>
                    <a:pt x="34" y="3"/>
                  </a:cubicBezTo>
                  <a:cubicBezTo>
                    <a:pt x="34" y="3"/>
                    <a:pt x="34" y="2"/>
                    <a:pt x="34" y="2"/>
                  </a:cubicBezTo>
                  <a:cubicBezTo>
                    <a:pt x="33" y="2"/>
                    <a:pt x="33" y="2"/>
                    <a:pt x="33" y="2"/>
                  </a:cubicBezTo>
                  <a:cubicBezTo>
                    <a:pt x="32" y="3"/>
                    <a:pt x="32" y="3"/>
                    <a:pt x="32" y="3"/>
                  </a:cubicBezTo>
                  <a:cubicBezTo>
                    <a:pt x="32" y="3"/>
                    <a:pt x="32" y="4"/>
                    <a:pt x="31" y="4"/>
                  </a:cubicBezTo>
                  <a:cubicBezTo>
                    <a:pt x="31" y="4"/>
                    <a:pt x="31" y="4"/>
                    <a:pt x="31" y="4"/>
                  </a:cubicBezTo>
                  <a:cubicBezTo>
                    <a:pt x="31" y="5"/>
                    <a:pt x="31" y="5"/>
                    <a:pt x="31" y="5"/>
                  </a:cubicBezTo>
                  <a:cubicBezTo>
                    <a:pt x="30" y="5"/>
                    <a:pt x="30" y="5"/>
                    <a:pt x="30"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7"/>
                    <a:pt x="28" y="7"/>
                    <a:pt x="28" y="7"/>
                  </a:cubicBezTo>
                  <a:cubicBezTo>
                    <a:pt x="27" y="7"/>
                    <a:pt x="27" y="7"/>
                    <a:pt x="27" y="7"/>
                  </a:cubicBezTo>
                  <a:cubicBezTo>
                    <a:pt x="26" y="8"/>
                    <a:pt x="26" y="8"/>
                    <a:pt x="26" y="8"/>
                  </a:cubicBezTo>
                  <a:cubicBezTo>
                    <a:pt x="25" y="8"/>
                    <a:pt x="25" y="8"/>
                    <a:pt x="25" y="8"/>
                  </a:cubicBezTo>
                  <a:cubicBezTo>
                    <a:pt x="25" y="8"/>
                    <a:pt x="25" y="7"/>
                    <a:pt x="24" y="7"/>
                  </a:cubicBezTo>
                  <a:cubicBezTo>
                    <a:pt x="24" y="7"/>
                    <a:pt x="24" y="7"/>
                    <a:pt x="24" y="7"/>
                  </a:cubicBezTo>
                  <a:cubicBezTo>
                    <a:pt x="24" y="7"/>
                    <a:pt x="24" y="7"/>
                    <a:pt x="23" y="7"/>
                  </a:cubicBezTo>
                  <a:cubicBezTo>
                    <a:pt x="23" y="7"/>
                    <a:pt x="23" y="7"/>
                    <a:pt x="23" y="7"/>
                  </a:cubicBezTo>
                  <a:cubicBezTo>
                    <a:pt x="23" y="7"/>
                    <a:pt x="22" y="7"/>
                    <a:pt x="22" y="7"/>
                  </a:cubicBezTo>
                  <a:cubicBezTo>
                    <a:pt x="22" y="7"/>
                    <a:pt x="22" y="7"/>
                    <a:pt x="22" y="8"/>
                  </a:cubicBezTo>
                  <a:cubicBezTo>
                    <a:pt x="21" y="8"/>
                    <a:pt x="21" y="8"/>
                    <a:pt x="21" y="8"/>
                  </a:cubicBezTo>
                  <a:cubicBezTo>
                    <a:pt x="21" y="8"/>
                    <a:pt x="21" y="8"/>
                    <a:pt x="21" y="9"/>
                  </a:cubicBezTo>
                  <a:cubicBezTo>
                    <a:pt x="21" y="9"/>
                    <a:pt x="21" y="9"/>
                    <a:pt x="21" y="10"/>
                  </a:cubicBezTo>
                  <a:cubicBezTo>
                    <a:pt x="21" y="10"/>
                    <a:pt x="21" y="11"/>
                    <a:pt x="21" y="11"/>
                  </a:cubicBezTo>
                  <a:cubicBezTo>
                    <a:pt x="21" y="12"/>
                    <a:pt x="20" y="12"/>
                    <a:pt x="20" y="12"/>
                  </a:cubicBezTo>
                  <a:cubicBezTo>
                    <a:pt x="20" y="12"/>
                    <a:pt x="20" y="12"/>
                    <a:pt x="19" y="12"/>
                  </a:cubicBezTo>
                  <a:cubicBezTo>
                    <a:pt x="19" y="12"/>
                    <a:pt x="19" y="12"/>
                    <a:pt x="19" y="12"/>
                  </a:cubicBezTo>
                  <a:cubicBezTo>
                    <a:pt x="19" y="12"/>
                    <a:pt x="19" y="12"/>
                    <a:pt x="19" y="12"/>
                  </a:cubicBezTo>
                  <a:cubicBezTo>
                    <a:pt x="19" y="12"/>
                    <a:pt x="18" y="12"/>
                    <a:pt x="18" y="12"/>
                  </a:cubicBezTo>
                  <a:cubicBezTo>
                    <a:pt x="18" y="12"/>
                    <a:pt x="18" y="12"/>
                    <a:pt x="18" y="12"/>
                  </a:cubicBezTo>
                  <a:cubicBezTo>
                    <a:pt x="18" y="12"/>
                    <a:pt x="17" y="11"/>
                    <a:pt x="17" y="11"/>
                  </a:cubicBezTo>
                  <a:cubicBezTo>
                    <a:pt x="17" y="11"/>
                    <a:pt x="17" y="11"/>
                    <a:pt x="17" y="10"/>
                  </a:cubicBezTo>
                  <a:cubicBezTo>
                    <a:pt x="16" y="10"/>
                    <a:pt x="16" y="10"/>
                    <a:pt x="16" y="9"/>
                  </a:cubicBezTo>
                  <a:cubicBezTo>
                    <a:pt x="16" y="9"/>
                    <a:pt x="15" y="9"/>
                    <a:pt x="15" y="8"/>
                  </a:cubicBezTo>
                  <a:cubicBezTo>
                    <a:pt x="15" y="8"/>
                    <a:pt x="15" y="8"/>
                    <a:pt x="15" y="8"/>
                  </a:cubicBezTo>
                  <a:cubicBezTo>
                    <a:pt x="15" y="8"/>
                    <a:pt x="15" y="7"/>
                    <a:pt x="14" y="7"/>
                  </a:cubicBezTo>
                  <a:cubicBezTo>
                    <a:pt x="14" y="7"/>
                    <a:pt x="14" y="7"/>
                    <a:pt x="14" y="7"/>
                  </a:cubicBezTo>
                  <a:cubicBezTo>
                    <a:pt x="14" y="7"/>
                    <a:pt x="14" y="6"/>
                    <a:pt x="14" y="6"/>
                  </a:cubicBezTo>
                  <a:cubicBezTo>
                    <a:pt x="14" y="6"/>
                    <a:pt x="14" y="7"/>
                    <a:pt x="14" y="7"/>
                  </a:cubicBezTo>
                  <a:cubicBezTo>
                    <a:pt x="14" y="7"/>
                    <a:pt x="13" y="7"/>
                    <a:pt x="13" y="7"/>
                  </a:cubicBezTo>
                  <a:cubicBezTo>
                    <a:pt x="13" y="7"/>
                    <a:pt x="13" y="7"/>
                    <a:pt x="13" y="7"/>
                  </a:cubicBezTo>
                  <a:cubicBezTo>
                    <a:pt x="13" y="8"/>
                    <a:pt x="13" y="8"/>
                    <a:pt x="13" y="8"/>
                  </a:cubicBezTo>
                  <a:cubicBezTo>
                    <a:pt x="13" y="8"/>
                    <a:pt x="12" y="9"/>
                    <a:pt x="12" y="9"/>
                  </a:cubicBezTo>
                  <a:cubicBezTo>
                    <a:pt x="12" y="10"/>
                    <a:pt x="12" y="10"/>
                    <a:pt x="11" y="11"/>
                  </a:cubicBezTo>
                  <a:cubicBezTo>
                    <a:pt x="11" y="11"/>
                    <a:pt x="11" y="12"/>
                    <a:pt x="10" y="12"/>
                  </a:cubicBezTo>
                  <a:cubicBezTo>
                    <a:pt x="10" y="12"/>
                    <a:pt x="10" y="12"/>
                    <a:pt x="9" y="12"/>
                  </a:cubicBezTo>
                  <a:cubicBezTo>
                    <a:pt x="9" y="12"/>
                    <a:pt x="9" y="12"/>
                    <a:pt x="8" y="12"/>
                  </a:cubicBezTo>
                  <a:cubicBezTo>
                    <a:pt x="8" y="12"/>
                    <a:pt x="7" y="12"/>
                    <a:pt x="7" y="12"/>
                  </a:cubicBezTo>
                  <a:cubicBezTo>
                    <a:pt x="6" y="12"/>
                    <a:pt x="5" y="12"/>
                    <a:pt x="5" y="12"/>
                  </a:cubicBezTo>
                  <a:cubicBezTo>
                    <a:pt x="4" y="13"/>
                    <a:pt x="3" y="13"/>
                    <a:pt x="3" y="13"/>
                  </a:cubicBezTo>
                  <a:cubicBezTo>
                    <a:pt x="3" y="13"/>
                    <a:pt x="2" y="14"/>
                    <a:pt x="3" y="14"/>
                  </a:cubicBezTo>
                  <a:cubicBezTo>
                    <a:pt x="3" y="14"/>
                    <a:pt x="3" y="15"/>
                    <a:pt x="3" y="15"/>
                  </a:cubicBezTo>
                  <a:cubicBezTo>
                    <a:pt x="3" y="15"/>
                    <a:pt x="3" y="15"/>
                    <a:pt x="3" y="15"/>
                  </a:cubicBezTo>
                  <a:cubicBezTo>
                    <a:pt x="3" y="15"/>
                    <a:pt x="3" y="16"/>
                    <a:pt x="3" y="16"/>
                  </a:cubicBezTo>
                  <a:cubicBezTo>
                    <a:pt x="4" y="16"/>
                    <a:pt x="4" y="16"/>
                    <a:pt x="4" y="16"/>
                  </a:cubicBezTo>
                  <a:cubicBezTo>
                    <a:pt x="4" y="16"/>
                    <a:pt x="4" y="16"/>
                    <a:pt x="4" y="16"/>
                  </a:cubicBezTo>
                  <a:cubicBezTo>
                    <a:pt x="4" y="16"/>
                    <a:pt x="4" y="16"/>
                    <a:pt x="4" y="16"/>
                  </a:cubicBezTo>
                  <a:cubicBezTo>
                    <a:pt x="4" y="16"/>
                    <a:pt x="4" y="17"/>
                    <a:pt x="4" y="17"/>
                  </a:cubicBezTo>
                  <a:cubicBezTo>
                    <a:pt x="4" y="17"/>
                    <a:pt x="4" y="17"/>
                    <a:pt x="4" y="18"/>
                  </a:cubicBezTo>
                  <a:cubicBezTo>
                    <a:pt x="4" y="18"/>
                    <a:pt x="3" y="18"/>
                    <a:pt x="3" y="18"/>
                  </a:cubicBezTo>
                  <a:cubicBezTo>
                    <a:pt x="3" y="19"/>
                    <a:pt x="3" y="19"/>
                    <a:pt x="3" y="19"/>
                  </a:cubicBezTo>
                  <a:cubicBezTo>
                    <a:pt x="2" y="19"/>
                    <a:pt x="2" y="20"/>
                    <a:pt x="2" y="20"/>
                  </a:cubicBezTo>
                  <a:cubicBezTo>
                    <a:pt x="2" y="20"/>
                    <a:pt x="2" y="20"/>
                    <a:pt x="1" y="20"/>
                  </a:cubicBezTo>
                  <a:cubicBezTo>
                    <a:pt x="1" y="20"/>
                    <a:pt x="1" y="20"/>
                    <a:pt x="1" y="20"/>
                  </a:cubicBezTo>
                  <a:cubicBezTo>
                    <a:pt x="1" y="20"/>
                    <a:pt x="1" y="20"/>
                    <a:pt x="1" y="20"/>
                  </a:cubicBezTo>
                  <a:cubicBezTo>
                    <a:pt x="1" y="20"/>
                    <a:pt x="1" y="20"/>
                    <a:pt x="1"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1" y="21"/>
                    <a:pt x="1" y="22"/>
                  </a:cubicBezTo>
                  <a:cubicBezTo>
                    <a:pt x="1" y="22"/>
                    <a:pt x="1" y="22"/>
                    <a:pt x="1" y="22"/>
                  </a:cubicBezTo>
                  <a:cubicBezTo>
                    <a:pt x="1" y="22"/>
                    <a:pt x="1" y="22"/>
                    <a:pt x="1" y="22"/>
                  </a:cubicBezTo>
                  <a:cubicBezTo>
                    <a:pt x="2" y="22"/>
                    <a:pt x="2" y="23"/>
                    <a:pt x="2" y="23"/>
                  </a:cubicBezTo>
                  <a:cubicBezTo>
                    <a:pt x="2" y="23"/>
                    <a:pt x="2" y="23"/>
                    <a:pt x="2" y="23"/>
                  </a:cubicBezTo>
                  <a:cubicBezTo>
                    <a:pt x="3" y="23"/>
                    <a:pt x="3" y="24"/>
                    <a:pt x="3" y="24"/>
                  </a:cubicBezTo>
                  <a:cubicBezTo>
                    <a:pt x="3" y="24"/>
                    <a:pt x="3" y="24"/>
                    <a:pt x="3" y="25"/>
                  </a:cubicBezTo>
                  <a:cubicBezTo>
                    <a:pt x="3" y="25"/>
                    <a:pt x="3" y="25"/>
                    <a:pt x="3" y="26"/>
                  </a:cubicBezTo>
                  <a:cubicBezTo>
                    <a:pt x="3" y="26"/>
                    <a:pt x="2" y="26"/>
                    <a:pt x="2" y="26"/>
                  </a:cubicBezTo>
                  <a:cubicBezTo>
                    <a:pt x="2" y="27"/>
                    <a:pt x="2" y="27"/>
                    <a:pt x="2" y="27"/>
                  </a:cubicBezTo>
                  <a:cubicBezTo>
                    <a:pt x="2" y="27"/>
                    <a:pt x="2" y="27"/>
                    <a:pt x="2" y="27"/>
                  </a:cubicBezTo>
                  <a:cubicBezTo>
                    <a:pt x="2" y="28"/>
                    <a:pt x="2" y="28"/>
                    <a:pt x="2" y="28"/>
                  </a:cubicBezTo>
                  <a:cubicBezTo>
                    <a:pt x="2" y="28"/>
                    <a:pt x="3" y="28"/>
                    <a:pt x="3" y="28"/>
                  </a:cubicBezTo>
                  <a:cubicBezTo>
                    <a:pt x="3" y="29"/>
                    <a:pt x="3" y="29"/>
                    <a:pt x="3" y="29"/>
                  </a:cubicBezTo>
                  <a:cubicBezTo>
                    <a:pt x="3" y="29"/>
                    <a:pt x="3" y="29"/>
                    <a:pt x="4" y="29"/>
                  </a:cubicBezTo>
                  <a:cubicBezTo>
                    <a:pt x="4" y="29"/>
                    <a:pt x="4" y="29"/>
                    <a:pt x="4" y="29"/>
                  </a:cubicBezTo>
                  <a:cubicBezTo>
                    <a:pt x="4" y="29"/>
                    <a:pt x="4" y="29"/>
                    <a:pt x="4" y="29"/>
                  </a:cubicBezTo>
                  <a:cubicBezTo>
                    <a:pt x="5" y="29"/>
                    <a:pt x="5" y="29"/>
                    <a:pt x="5" y="29"/>
                  </a:cubicBezTo>
                  <a:cubicBezTo>
                    <a:pt x="5" y="29"/>
                    <a:pt x="5" y="29"/>
                    <a:pt x="5" y="29"/>
                  </a:cubicBezTo>
                  <a:cubicBezTo>
                    <a:pt x="5" y="29"/>
                    <a:pt x="5" y="29"/>
                    <a:pt x="5" y="29"/>
                  </a:cubicBezTo>
                  <a:cubicBezTo>
                    <a:pt x="6" y="29"/>
                    <a:pt x="6" y="29"/>
                    <a:pt x="6" y="29"/>
                  </a:cubicBezTo>
                  <a:cubicBezTo>
                    <a:pt x="7" y="29"/>
                    <a:pt x="7" y="29"/>
                    <a:pt x="7" y="29"/>
                  </a:cubicBezTo>
                  <a:cubicBezTo>
                    <a:pt x="8" y="29"/>
                    <a:pt x="8" y="29"/>
                    <a:pt x="8" y="30"/>
                  </a:cubicBezTo>
                  <a:cubicBezTo>
                    <a:pt x="8" y="30"/>
                    <a:pt x="8" y="30"/>
                    <a:pt x="8" y="30"/>
                  </a:cubicBezTo>
                  <a:cubicBezTo>
                    <a:pt x="8" y="30"/>
                    <a:pt x="8" y="30"/>
                    <a:pt x="9" y="30"/>
                  </a:cubicBezTo>
                  <a:cubicBezTo>
                    <a:pt x="9" y="30"/>
                    <a:pt x="9" y="30"/>
                    <a:pt x="9" y="30"/>
                  </a:cubicBezTo>
                  <a:cubicBezTo>
                    <a:pt x="9" y="30"/>
                    <a:pt x="9" y="31"/>
                    <a:pt x="9" y="31"/>
                  </a:cubicBezTo>
                  <a:cubicBezTo>
                    <a:pt x="9" y="31"/>
                    <a:pt x="9" y="31"/>
                    <a:pt x="8" y="31"/>
                  </a:cubicBezTo>
                  <a:cubicBezTo>
                    <a:pt x="8" y="32"/>
                    <a:pt x="8" y="32"/>
                    <a:pt x="8" y="32"/>
                  </a:cubicBezTo>
                  <a:cubicBezTo>
                    <a:pt x="8" y="32"/>
                    <a:pt x="8" y="32"/>
                    <a:pt x="8" y="32"/>
                  </a:cubicBezTo>
                  <a:cubicBezTo>
                    <a:pt x="8" y="32"/>
                    <a:pt x="8" y="32"/>
                    <a:pt x="8" y="32"/>
                  </a:cubicBezTo>
                  <a:cubicBezTo>
                    <a:pt x="8" y="32"/>
                    <a:pt x="8" y="33"/>
                    <a:pt x="8" y="33"/>
                  </a:cubicBezTo>
                  <a:cubicBezTo>
                    <a:pt x="8" y="33"/>
                    <a:pt x="8" y="33"/>
                    <a:pt x="8" y="33"/>
                  </a:cubicBezTo>
                  <a:cubicBezTo>
                    <a:pt x="8" y="33"/>
                    <a:pt x="8" y="33"/>
                    <a:pt x="8" y="33"/>
                  </a:cubicBezTo>
                  <a:cubicBezTo>
                    <a:pt x="9" y="33"/>
                    <a:pt x="9" y="33"/>
                    <a:pt x="9" y="33"/>
                  </a:cubicBezTo>
                  <a:cubicBezTo>
                    <a:pt x="9" y="33"/>
                    <a:pt x="9" y="33"/>
                    <a:pt x="10" y="33"/>
                  </a:cubicBezTo>
                  <a:cubicBezTo>
                    <a:pt x="10" y="33"/>
                    <a:pt x="10" y="32"/>
                    <a:pt x="10" y="32"/>
                  </a:cubicBezTo>
                  <a:cubicBezTo>
                    <a:pt x="10" y="32"/>
                    <a:pt x="11" y="32"/>
                    <a:pt x="11" y="32"/>
                  </a:cubicBezTo>
                  <a:cubicBezTo>
                    <a:pt x="11" y="32"/>
                    <a:pt x="11" y="32"/>
                    <a:pt x="11" y="32"/>
                  </a:cubicBezTo>
                  <a:cubicBezTo>
                    <a:pt x="12" y="32"/>
                    <a:pt x="12" y="31"/>
                    <a:pt x="12" y="31"/>
                  </a:cubicBezTo>
                  <a:cubicBezTo>
                    <a:pt x="12" y="31"/>
                    <a:pt x="12" y="31"/>
                    <a:pt x="12" y="31"/>
                  </a:cubicBezTo>
                  <a:cubicBezTo>
                    <a:pt x="12" y="31"/>
                    <a:pt x="13" y="30"/>
                    <a:pt x="13" y="30"/>
                  </a:cubicBezTo>
                  <a:cubicBezTo>
                    <a:pt x="13" y="30"/>
                    <a:pt x="13" y="30"/>
                    <a:pt x="13" y="29"/>
                  </a:cubicBezTo>
                  <a:cubicBezTo>
                    <a:pt x="13" y="29"/>
                    <a:pt x="14" y="29"/>
                    <a:pt x="14" y="29"/>
                  </a:cubicBezTo>
                  <a:cubicBezTo>
                    <a:pt x="14" y="28"/>
                    <a:pt x="15" y="28"/>
                    <a:pt x="15" y="28"/>
                  </a:cubicBezTo>
                  <a:cubicBezTo>
                    <a:pt x="16" y="28"/>
                    <a:pt x="16" y="27"/>
                    <a:pt x="17" y="27"/>
                  </a:cubicBezTo>
                  <a:cubicBezTo>
                    <a:pt x="17" y="27"/>
                    <a:pt x="17" y="27"/>
                    <a:pt x="17" y="27"/>
                  </a:cubicBezTo>
                  <a:cubicBezTo>
                    <a:pt x="17" y="27"/>
                    <a:pt x="18" y="27"/>
                    <a:pt x="18" y="27"/>
                  </a:cubicBezTo>
                  <a:cubicBezTo>
                    <a:pt x="18" y="27"/>
                    <a:pt x="18" y="27"/>
                    <a:pt x="18" y="27"/>
                  </a:cubicBezTo>
                  <a:cubicBezTo>
                    <a:pt x="18" y="27"/>
                    <a:pt x="19" y="27"/>
                    <a:pt x="19" y="27"/>
                  </a:cubicBezTo>
                  <a:cubicBezTo>
                    <a:pt x="20" y="27"/>
                    <a:pt x="21" y="27"/>
                    <a:pt x="22" y="27"/>
                  </a:cubicBezTo>
                  <a:cubicBezTo>
                    <a:pt x="23" y="28"/>
                    <a:pt x="24" y="28"/>
                    <a:pt x="25" y="29"/>
                  </a:cubicBezTo>
                  <a:cubicBezTo>
                    <a:pt x="26" y="29"/>
                    <a:pt x="27" y="30"/>
                    <a:pt x="27" y="31"/>
                  </a:cubicBezTo>
                  <a:cubicBezTo>
                    <a:pt x="28" y="31"/>
                    <a:pt x="29" y="32"/>
                    <a:pt x="29" y="32"/>
                  </a:cubicBezTo>
                  <a:cubicBezTo>
                    <a:pt x="29" y="32"/>
                    <a:pt x="29" y="33"/>
                    <a:pt x="29" y="33"/>
                  </a:cubicBezTo>
                  <a:cubicBezTo>
                    <a:pt x="29" y="33"/>
                    <a:pt x="30" y="33"/>
                    <a:pt x="30" y="33"/>
                  </a:cubicBezTo>
                  <a:cubicBezTo>
                    <a:pt x="30" y="33"/>
                    <a:pt x="30" y="33"/>
                    <a:pt x="30" y="33"/>
                  </a:cubicBezTo>
                  <a:cubicBezTo>
                    <a:pt x="30" y="33"/>
                    <a:pt x="30" y="34"/>
                    <a:pt x="30" y="34"/>
                  </a:cubicBezTo>
                  <a:cubicBezTo>
                    <a:pt x="30" y="34"/>
                    <a:pt x="31" y="34"/>
                    <a:pt x="31" y="35"/>
                  </a:cubicBezTo>
                  <a:cubicBezTo>
                    <a:pt x="31" y="35"/>
                    <a:pt x="31" y="35"/>
                    <a:pt x="31" y="35"/>
                  </a:cubicBezTo>
                  <a:cubicBezTo>
                    <a:pt x="31" y="36"/>
                    <a:pt x="31" y="36"/>
                    <a:pt x="32" y="36"/>
                  </a:cubicBezTo>
                  <a:cubicBezTo>
                    <a:pt x="32" y="37"/>
                    <a:pt x="32" y="37"/>
                    <a:pt x="32" y="37"/>
                  </a:cubicBezTo>
                  <a:cubicBezTo>
                    <a:pt x="32" y="38"/>
                    <a:pt x="32" y="38"/>
                    <a:pt x="32" y="39"/>
                  </a:cubicBezTo>
                  <a:cubicBezTo>
                    <a:pt x="32" y="40"/>
                    <a:pt x="33" y="40"/>
                    <a:pt x="33" y="41"/>
                  </a:cubicBezTo>
                  <a:cubicBezTo>
                    <a:pt x="34" y="42"/>
                    <a:pt x="35" y="43"/>
                    <a:pt x="36" y="44"/>
                  </a:cubicBezTo>
                  <a:cubicBezTo>
                    <a:pt x="37" y="45"/>
                    <a:pt x="38" y="46"/>
                    <a:pt x="39" y="47"/>
                  </a:cubicBezTo>
                  <a:cubicBezTo>
                    <a:pt x="40" y="48"/>
                    <a:pt x="41" y="48"/>
                    <a:pt x="42" y="49"/>
                  </a:cubicBezTo>
                  <a:cubicBezTo>
                    <a:pt x="42" y="49"/>
                    <a:pt x="43" y="50"/>
                    <a:pt x="44" y="50"/>
                  </a:cubicBezTo>
                  <a:cubicBezTo>
                    <a:pt x="44" y="51"/>
                    <a:pt x="45" y="51"/>
                    <a:pt x="45" y="52"/>
                  </a:cubicBezTo>
                  <a:cubicBezTo>
                    <a:pt x="46" y="52"/>
                    <a:pt x="46" y="53"/>
                    <a:pt x="47" y="53"/>
                  </a:cubicBezTo>
                  <a:cubicBezTo>
                    <a:pt x="47" y="54"/>
                    <a:pt x="48" y="54"/>
                    <a:pt x="48" y="54"/>
                  </a:cubicBezTo>
                  <a:cubicBezTo>
                    <a:pt x="48" y="55"/>
                    <a:pt x="49" y="55"/>
                    <a:pt x="49" y="55"/>
                  </a:cubicBezTo>
                  <a:cubicBezTo>
                    <a:pt x="49" y="56"/>
                    <a:pt x="50" y="56"/>
                    <a:pt x="50" y="56"/>
                  </a:cubicBezTo>
                  <a:cubicBezTo>
                    <a:pt x="50" y="56"/>
                    <a:pt x="50" y="56"/>
                    <a:pt x="51" y="57"/>
                  </a:cubicBezTo>
                  <a:cubicBezTo>
                    <a:pt x="51" y="57"/>
                    <a:pt x="51" y="57"/>
                    <a:pt x="52" y="57"/>
                  </a:cubicBezTo>
                  <a:cubicBezTo>
                    <a:pt x="52" y="57"/>
                    <a:pt x="52" y="57"/>
                    <a:pt x="53" y="57"/>
                  </a:cubicBezTo>
                  <a:cubicBezTo>
                    <a:pt x="53" y="57"/>
                    <a:pt x="53" y="58"/>
                    <a:pt x="54" y="58"/>
                  </a:cubicBezTo>
                  <a:cubicBezTo>
                    <a:pt x="54" y="58"/>
                    <a:pt x="54" y="58"/>
                    <a:pt x="54" y="58"/>
                  </a:cubicBezTo>
                  <a:cubicBezTo>
                    <a:pt x="55" y="58"/>
                    <a:pt x="55" y="58"/>
                    <a:pt x="56" y="58"/>
                  </a:cubicBezTo>
                  <a:cubicBezTo>
                    <a:pt x="56" y="58"/>
                    <a:pt x="57" y="58"/>
                    <a:pt x="57" y="59"/>
                  </a:cubicBezTo>
                  <a:cubicBezTo>
                    <a:pt x="57" y="59"/>
                    <a:pt x="58" y="59"/>
                    <a:pt x="58" y="59"/>
                  </a:cubicBezTo>
                  <a:cubicBezTo>
                    <a:pt x="58" y="60"/>
                    <a:pt x="59" y="60"/>
                    <a:pt x="59" y="60"/>
                  </a:cubicBezTo>
                  <a:cubicBezTo>
                    <a:pt x="59" y="61"/>
                    <a:pt x="60" y="61"/>
                    <a:pt x="60" y="62"/>
                  </a:cubicBezTo>
                  <a:cubicBezTo>
                    <a:pt x="61" y="62"/>
                    <a:pt x="62" y="62"/>
                    <a:pt x="62" y="63"/>
                  </a:cubicBezTo>
                  <a:cubicBezTo>
                    <a:pt x="63" y="63"/>
                    <a:pt x="63" y="64"/>
                    <a:pt x="64" y="64"/>
                  </a:cubicBezTo>
                  <a:cubicBezTo>
                    <a:pt x="65" y="64"/>
                    <a:pt x="65" y="65"/>
                    <a:pt x="66" y="65"/>
                  </a:cubicBezTo>
                  <a:cubicBezTo>
                    <a:pt x="67" y="65"/>
                    <a:pt x="67" y="65"/>
                    <a:pt x="67" y="65"/>
                  </a:cubicBezTo>
                  <a:cubicBezTo>
                    <a:pt x="67" y="66"/>
                    <a:pt x="68" y="66"/>
                    <a:pt x="68" y="66"/>
                  </a:cubicBezTo>
                  <a:cubicBezTo>
                    <a:pt x="68" y="66"/>
                    <a:pt x="68" y="67"/>
                    <a:pt x="69" y="67"/>
                  </a:cubicBezTo>
                  <a:cubicBezTo>
                    <a:pt x="69" y="67"/>
                    <a:pt x="69" y="67"/>
                    <a:pt x="69" y="68"/>
                  </a:cubicBezTo>
                  <a:cubicBezTo>
                    <a:pt x="69" y="68"/>
                    <a:pt x="70" y="68"/>
                    <a:pt x="70" y="68"/>
                  </a:cubicBezTo>
                  <a:cubicBezTo>
                    <a:pt x="70" y="69"/>
                    <a:pt x="70" y="69"/>
                    <a:pt x="70" y="69"/>
                  </a:cubicBezTo>
                  <a:cubicBezTo>
                    <a:pt x="71" y="69"/>
                    <a:pt x="71" y="69"/>
                    <a:pt x="71" y="69"/>
                  </a:cubicBezTo>
                  <a:cubicBezTo>
                    <a:pt x="71" y="70"/>
                    <a:pt x="72" y="70"/>
                    <a:pt x="72" y="70"/>
                  </a:cubicBezTo>
                  <a:cubicBezTo>
                    <a:pt x="72" y="70"/>
                    <a:pt x="73" y="70"/>
                    <a:pt x="73" y="70"/>
                  </a:cubicBezTo>
                  <a:cubicBezTo>
                    <a:pt x="73" y="70"/>
                    <a:pt x="74" y="70"/>
                    <a:pt x="74" y="71"/>
                  </a:cubicBezTo>
                  <a:cubicBezTo>
                    <a:pt x="74" y="71"/>
                    <a:pt x="74" y="71"/>
                    <a:pt x="74" y="72"/>
                  </a:cubicBezTo>
                  <a:cubicBezTo>
                    <a:pt x="74" y="72"/>
                    <a:pt x="74" y="72"/>
                    <a:pt x="74" y="72"/>
                  </a:cubicBezTo>
                  <a:cubicBezTo>
                    <a:pt x="74" y="73"/>
                    <a:pt x="74" y="73"/>
                    <a:pt x="74" y="73"/>
                  </a:cubicBezTo>
                  <a:cubicBezTo>
                    <a:pt x="74" y="73"/>
                    <a:pt x="74" y="73"/>
                    <a:pt x="74" y="74"/>
                  </a:cubicBezTo>
                  <a:cubicBezTo>
                    <a:pt x="74" y="74"/>
                    <a:pt x="75" y="74"/>
                    <a:pt x="75" y="74"/>
                  </a:cubicBezTo>
                  <a:cubicBezTo>
                    <a:pt x="75" y="74"/>
                    <a:pt x="75" y="75"/>
                    <a:pt x="75" y="75"/>
                  </a:cubicBezTo>
                  <a:cubicBezTo>
                    <a:pt x="75" y="75"/>
                    <a:pt x="76" y="76"/>
                    <a:pt x="76" y="77"/>
                  </a:cubicBezTo>
                  <a:cubicBezTo>
                    <a:pt x="76" y="78"/>
                    <a:pt x="77" y="78"/>
                    <a:pt x="77" y="79"/>
                  </a:cubicBezTo>
                  <a:cubicBezTo>
                    <a:pt x="77" y="80"/>
                    <a:pt x="77" y="81"/>
                    <a:pt x="76" y="82"/>
                  </a:cubicBezTo>
                  <a:cubicBezTo>
                    <a:pt x="76" y="83"/>
                    <a:pt x="76" y="84"/>
                    <a:pt x="75" y="84"/>
                  </a:cubicBezTo>
                  <a:cubicBezTo>
                    <a:pt x="75" y="85"/>
                    <a:pt x="75" y="85"/>
                    <a:pt x="75" y="86"/>
                  </a:cubicBezTo>
                  <a:cubicBezTo>
                    <a:pt x="75" y="86"/>
                    <a:pt x="75" y="87"/>
                    <a:pt x="74" y="87"/>
                  </a:cubicBezTo>
                  <a:cubicBezTo>
                    <a:pt x="74" y="88"/>
                    <a:pt x="75" y="88"/>
                    <a:pt x="75" y="89"/>
                  </a:cubicBezTo>
                  <a:cubicBezTo>
                    <a:pt x="75" y="89"/>
                    <a:pt x="75" y="89"/>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6" y="90"/>
                    <a:pt x="76" y="90"/>
                    <a:pt x="76" y="90"/>
                  </a:cubicBezTo>
                  <a:cubicBezTo>
                    <a:pt x="77" y="89"/>
                    <a:pt x="77" y="89"/>
                    <a:pt x="77" y="88"/>
                  </a:cubicBezTo>
                  <a:cubicBezTo>
                    <a:pt x="78" y="87"/>
                    <a:pt x="78" y="86"/>
                    <a:pt x="78" y="86"/>
                  </a:cubicBezTo>
                  <a:cubicBezTo>
                    <a:pt x="79" y="85"/>
                    <a:pt x="79" y="84"/>
                    <a:pt x="79" y="84"/>
                  </a:cubicBezTo>
                  <a:cubicBezTo>
                    <a:pt x="79" y="83"/>
                    <a:pt x="79" y="83"/>
                    <a:pt x="79" y="83"/>
                  </a:cubicBezTo>
                  <a:cubicBezTo>
                    <a:pt x="80" y="82"/>
                    <a:pt x="80" y="82"/>
                    <a:pt x="80" y="82"/>
                  </a:cubicBezTo>
                  <a:cubicBezTo>
                    <a:pt x="80" y="82"/>
                    <a:pt x="80" y="81"/>
                    <a:pt x="81" y="81"/>
                  </a:cubicBezTo>
                  <a:cubicBezTo>
                    <a:pt x="81" y="81"/>
                    <a:pt x="81" y="81"/>
                    <a:pt x="82" y="81"/>
                  </a:cubicBezTo>
                  <a:cubicBezTo>
                    <a:pt x="82" y="81"/>
                    <a:pt x="82" y="80"/>
                    <a:pt x="82" y="80"/>
                  </a:cubicBezTo>
                  <a:cubicBezTo>
                    <a:pt x="82" y="80"/>
                    <a:pt x="83" y="80"/>
                    <a:pt x="83" y="80"/>
                  </a:cubicBezTo>
                  <a:cubicBezTo>
                    <a:pt x="83" y="80"/>
                    <a:pt x="83" y="79"/>
                    <a:pt x="83" y="79"/>
                  </a:cubicBezTo>
                  <a:cubicBezTo>
                    <a:pt x="84" y="79"/>
                    <a:pt x="84" y="79"/>
                    <a:pt x="84" y="79"/>
                  </a:cubicBezTo>
                  <a:cubicBezTo>
                    <a:pt x="84" y="78"/>
                    <a:pt x="84" y="78"/>
                    <a:pt x="84" y="78"/>
                  </a:cubicBezTo>
                  <a:cubicBezTo>
                    <a:pt x="84" y="78"/>
                    <a:pt x="84" y="78"/>
                    <a:pt x="84" y="77"/>
                  </a:cubicBezTo>
                  <a:cubicBezTo>
                    <a:pt x="84" y="77"/>
                    <a:pt x="84" y="77"/>
                    <a:pt x="84" y="77"/>
                  </a:cubicBezTo>
                  <a:cubicBezTo>
                    <a:pt x="84" y="77"/>
                    <a:pt x="83" y="76"/>
                    <a:pt x="83" y="76"/>
                  </a:cubicBezTo>
                  <a:cubicBezTo>
                    <a:pt x="83" y="76"/>
                    <a:pt x="82" y="76"/>
                    <a:pt x="82" y="75"/>
                  </a:cubicBezTo>
                  <a:cubicBezTo>
                    <a:pt x="82" y="75"/>
                    <a:pt x="82" y="75"/>
                    <a:pt x="81" y="75"/>
                  </a:cubicBezTo>
                  <a:cubicBezTo>
                    <a:pt x="81" y="74"/>
                    <a:pt x="81" y="74"/>
                    <a:pt x="81" y="74"/>
                  </a:cubicBezTo>
                  <a:cubicBezTo>
                    <a:pt x="80" y="73"/>
                    <a:pt x="80" y="73"/>
                    <a:pt x="80" y="73"/>
                  </a:cubicBezTo>
                  <a:cubicBezTo>
                    <a:pt x="80" y="72"/>
                    <a:pt x="80" y="72"/>
                    <a:pt x="80" y="72"/>
                  </a:cubicBezTo>
                  <a:cubicBezTo>
                    <a:pt x="80" y="71"/>
                    <a:pt x="80" y="71"/>
                    <a:pt x="80" y="71"/>
                  </a:cubicBezTo>
                  <a:cubicBezTo>
                    <a:pt x="80" y="71"/>
                    <a:pt x="80" y="70"/>
                    <a:pt x="80" y="70"/>
                  </a:cubicBezTo>
                  <a:cubicBezTo>
                    <a:pt x="80" y="70"/>
                    <a:pt x="81" y="69"/>
                    <a:pt x="81" y="69"/>
                  </a:cubicBezTo>
                  <a:cubicBezTo>
                    <a:pt x="81" y="69"/>
                    <a:pt x="81" y="69"/>
                    <a:pt x="82" y="68"/>
                  </a:cubicBezTo>
                  <a:cubicBezTo>
                    <a:pt x="82" y="68"/>
                    <a:pt x="82" y="68"/>
                    <a:pt x="83" y="68"/>
                  </a:cubicBezTo>
                  <a:cubicBezTo>
                    <a:pt x="83" y="68"/>
                    <a:pt x="83" y="68"/>
                    <a:pt x="84" y="67"/>
                  </a:cubicBezTo>
                  <a:cubicBezTo>
                    <a:pt x="84" y="67"/>
                    <a:pt x="85" y="67"/>
                    <a:pt x="85" y="67"/>
                  </a:cubicBezTo>
                  <a:cubicBezTo>
                    <a:pt x="85" y="67"/>
                    <a:pt x="86" y="67"/>
                    <a:pt x="86" y="67"/>
                  </a:cubicBezTo>
                  <a:cubicBezTo>
                    <a:pt x="86" y="67"/>
                    <a:pt x="87" y="68"/>
                    <a:pt x="87" y="68"/>
                  </a:cubicBezTo>
                  <a:cubicBezTo>
                    <a:pt x="87" y="68"/>
                    <a:pt x="88" y="68"/>
                    <a:pt x="88" y="68"/>
                  </a:cubicBezTo>
                  <a:cubicBezTo>
                    <a:pt x="88" y="68"/>
                    <a:pt x="89" y="68"/>
                    <a:pt x="89" y="68"/>
                  </a:cubicBezTo>
                  <a:cubicBezTo>
                    <a:pt x="89" y="69"/>
                    <a:pt x="89" y="69"/>
                    <a:pt x="89" y="69"/>
                  </a:cubicBezTo>
                  <a:cubicBezTo>
                    <a:pt x="89" y="69"/>
                    <a:pt x="90" y="69"/>
                    <a:pt x="90" y="69"/>
                  </a:cubicBezTo>
                  <a:cubicBezTo>
                    <a:pt x="90" y="69"/>
                    <a:pt x="90" y="69"/>
                    <a:pt x="90" y="69"/>
                  </a:cubicBezTo>
                  <a:cubicBezTo>
                    <a:pt x="90" y="69"/>
                    <a:pt x="90" y="69"/>
                    <a:pt x="91" y="70"/>
                  </a:cubicBezTo>
                  <a:cubicBezTo>
                    <a:pt x="91" y="70"/>
                    <a:pt x="91" y="70"/>
                    <a:pt x="92" y="70"/>
                  </a:cubicBezTo>
                  <a:cubicBezTo>
                    <a:pt x="92" y="70"/>
                    <a:pt x="92" y="71"/>
                    <a:pt x="92" y="71"/>
                  </a:cubicBezTo>
                  <a:cubicBezTo>
                    <a:pt x="93" y="71"/>
                    <a:pt x="93" y="71"/>
                    <a:pt x="93" y="71"/>
                  </a:cubicBezTo>
                  <a:cubicBezTo>
                    <a:pt x="93" y="71"/>
                    <a:pt x="94" y="71"/>
                    <a:pt x="94" y="71"/>
                  </a:cubicBezTo>
                  <a:cubicBezTo>
                    <a:pt x="94" y="71"/>
                    <a:pt x="94" y="71"/>
                    <a:pt x="94" y="71"/>
                  </a:cubicBezTo>
                  <a:cubicBezTo>
                    <a:pt x="94" y="71"/>
                    <a:pt x="94" y="71"/>
                    <a:pt x="94" y="71"/>
                  </a:cubicBezTo>
                  <a:cubicBezTo>
                    <a:pt x="94" y="71"/>
                    <a:pt x="94" y="71"/>
                    <a:pt x="94" y="70"/>
                  </a:cubicBezTo>
                  <a:cubicBezTo>
                    <a:pt x="94" y="70"/>
                    <a:pt x="94" y="70"/>
                    <a:pt x="94" y="69"/>
                  </a:cubicBezTo>
                  <a:cubicBezTo>
                    <a:pt x="95" y="68"/>
                    <a:pt x="94" y="68"/>
                    <a:pt x="93" y="67"/>
                  </a:cubicBezTo>
                  <a:cubicBezTo>
                    <a:pt x="92" y="66"/>
                    <a:pt x="91" y="65"/>
                    <a:pt x="90" y="64"/>
                  </a:cubicBezTo>
                  <a:cubicBezTo>
                    <a:pt x="88" y="63"/>
                    <a:pt x="87" y="63"/>
                    <a:pt x="86" y="62"/>
                  </a:cubicBezTo>
                  <a:cubicBezTo>
                    <a:pt x="84" y="61"/>
                    <a:pt x="83" y="60"/>
                    <a:pt x="82" y="60"/>
                  </a:cubicBezTo>
                  <a:cubicBezTo>
                    <a:pt x="81" y="60"/>
                    <a:pt x="81" y="59"/>
                    <a:pt x="80" y="59"/>
                  </a:cubicBezTo>
                  <a:cubicBezTo>
                    <a:pt x="80" y="59"/>
                    <a:pt x="80" y="59"/>
                    <a:pt x="80" y="59"/>
                  </a:cubicBezTo>
                  <a:cubicBezTo>
                    <a:pt x="79" y="59"/>
                    <a:pt x="79" y="59"/>
                    <a:pt x="79" y="58"/>
                  </a:cubicBezTo>
                  <a:cubicBezTo>
                    <a:pt x="78" y="58"/>
                    <a:pt x="78" y="58"/>
                    <a:pt x="78" y="58"/>
                  </a:cubicBezTo>
                  <a:cubicBezTo>
                    <a:pt x="78" y="58"/>
                    <a:pt x="77" y="58"/>
                    <a:pt x="77" y="57"/>
                  </a:cubicBezTo>
                  <a:cubicBezTo>
                    <a:pt x="77" y="57"/>
                    <a:pt x="77" y="57"/>
                    <a:pt x="77" y="57"/>
                  </a:cubicBezTo>
                  <a:cubicBezTo>
                    <a:pt x="76" y="56"/>
                    <a:pt x="76" y="56"/>
                    <a:pt x="76" y="56"/>
                  </a:cubicBezTo>
                  <a:cubicBezTo>
                    <a:pt x="76" y="56"/>
                    <a:pt x="76" y="55"/>
                    <a:pt x="76" y="55"/>
                  </a:cubicBezTo>
                  <a:cubicBezTo>
                    <a:pt x="76" y="55"/>
                    <a:pt x="75" y="55"/>
                    <a:pt x="75" y="54"/>
                  </a:cubicBezTo>
                  <a:cubicBezTo>
                    <a:pt x="75" y="54"/>
                    <a:pt x="75" y="54"/>
                    <a:pt x="75" y="54"/>
                  </a:cubicBezTo>
                  <a:cubicBezTo>
                    <a:pt x="75" y="54"/>
                    <a:pt x="74" y="53"/>
                    <a:pt x="74" y="53"/>
                  </a:cubicBezTo>
                  <a:cubicBezTo>
                    <a:pt x="74" y="53"/>
                    <a:pt x="73" y="53"/>
                    <a:pt x="73" y="53"/>
                  </a:cubicBezTo>
                  <a:cubicBezTo>
                    <a:pt x="73" y="53"/>
                    <a:pt x="73" y="53"/>
                    <a:pt x="73" y="53"/>
                  </a:cubicBezTo>
                  <a:cubicBezTo>
                    <a:pt x="73" y="53"/>
                    <a:pt x="72" y="53"/>
                    <a:pt x="72" y="53"/>
                  </a:cubicBezTo>
                  <a:cubicBezTo>
                    <a:pt x="72" y="53"/>
                    <a:pt x="72" y="53"/>
                    <a:pt x="72" y="53"/>
                  </a:cubicBezTo>
                  <a:cubicBezTo>
                    <a:pt x="72" y="53"/>
                    <a:pt x="72" y="53"/>
                    <a:pt x="72" y="53"/>
                  </a:cubicBezTo>
                  <a:cubicBezTo>
                    <a:pt x="72" y="53"/>
                    <a:pt x="72" y="53"/>
                    <a:pt x="72" y="53"/>
                  </a:cubicBezTo>
                  <a:cubicBezTo>
                    <a:pt x="71" y="53"/>
                    <a:pt x="69" y="53"/>
                    <a:pt x="68" y="52"/>
                  </a:cubicBezTo>
                  <a:cubicBezTo>
                    <a:pt x="66" y="51"/>
                    <a:pt x="65" y="50"/>
                    <a:pt x="64" y="49"/>
                  </a:cubicBezTo>
                  <a:cubicBezTo>
                    <a:pt x="63" y="48"/>
                    <a:pt x="62" y="46"/>
                    <a:pt x="61" y="45"/>
                  </a:cubicBezTo>
                  <a:cubicBezTo>
                    <a:pt x="60" y="43"/>
                    <a:pt x="59" y="41"/>
                    <a:pt x="59" y="40"/>
                  </a:cubicBezTo>
                  <a:cubicBezTo>
                    <a:pt x="58" y="39"/>
                    <a:pt x="58" y="38"/>
                    <a:pt x="58" y="37"/>
                  </a:cubicBezTo>
                  <a:cubicBezTo>
                    <a:pt x="57" y="36"/>
                    <a:pt x="57" y="36"/>
                    <a:pt x="56" y="35"/>
                  </a:cubicBezTo>
                  <a:cubicBezTo>
                    <a:pt x="55" y="34"/>
                    <a:pt x="55" y="34"/>
                    <a:pt x="54" y="33"/>
                  </a:cubicBezTo>
                  <a:cubicBezTo>
                    <a:pt x="53" y="33"/>
                    <a:pt x="53" y="33"/>
                    <a:pt x="52" y="32"/>
                  </a:cubicBezTo>
                  <a:cubicBezTo>
                    <a:pt x="51" y="32"/>
                    <a:pt x="51" y="32"/>
                    <a:pt x="50" y="31"/>
                  </a:cubicBezTo>
                  <a:cubicBezTo>
                    <a:pt x="50" y="31"/>
                    <a:pt x="49" y="31"/>
                    <a:pt x="49" y="30"/>
                  </a:cubicBezTo>
                  <a:cubicBezTo>
                    <a:pt x="48" y="30"/>
                    <a:pt x="48" y="30"/>
                    <a:pt x="48" y="29"/>
                  </a:cubicBezTo>
                  <a:cubicBezTo>
                    <a:pt x="47" y="29"/>
                    <a:pt x="47" y="28"/>
                    <a:pt x="47" y="28"/>
                  </a:cubicBezTo>
                  <a:cubicBezTo>
                    <a:pt x="47" y="27"/>
                    <a:pt x="46" y="27"/>
                    <a:pt x="46" y="26"/>
                  </a:cubicBezTo>
                  <a:cubicBezTo>
                    <a:pt x="46" y="26"/>
                    <a:pt x="46" y="25"/>
                    <a:pt x="46" y="25"/>
                  </a:cubicBezTo>
                  <a:cubicBezTo>
                    <a:pt x="46" y="25"/>
                    <a:pt x="46" y="24"/>
                    <a:pt x="47" y="24"/>
                  </a:cubicBezTo>
                  <a:cubicBezTo>
                    <a:pt x="47" y="24"/>
                    <a:pt x="47" y="23"/>
                    <a:pt x="47" y="23"/>
                  </a:cubicBezTo>
                  <a:cubicBezTo>
                    <a:pt x="47" y="23"/>
                    <a:pt x="47" y="22"/>
                    <a:pt x="47" y="22"/>
                  </a:cubicBezTo>
                  <a:cubicBezTo>
                    <a:pt x="47" y="22"/>
                    <a:pt x="47" y="22"/>
                    <a:pt x="47" y="21"/>
                  </a:cubicBezTo>
                  <a:cubicBezTo>
                    <a:pt x="47" y="21"/>
                    <a:pt x="47" y="21"/>
                    <a:pt x="47" y="21"/>
                  </a:cubicBezTo>
                  <a:cubicBezTo>
                    <a:pt x="47" y="20"/>
                    <a:pt x="47" y="20"/>
                    <a:pt x="47" y="20"/>
                  </a:cubicBezTo>
                  <a:cubicBezTo>
                    <a:pt x="47" y="19"/>
                    <a:pt x="47" y="19"/>
                    <a:pt x="47" y="19"/>
                  </a:cubicBezTo>
                  <a:cubicBezTo>
                    <a:pt x="47" y="19"/>
                    <a:pt x="47" y="19"/>
                    <a:pt x="47" y="19"/>
                  </a:cubicBezTo>
                  <a:cubicBezTo>
                    <a:pt x="47" y="18"/>
                    <a:pt x="47" y="18"/>
                    <a:pt x="47" y="18"/>
                  </a:cubicBezTo>
                  <a:cubicBezTo>
                    <a:pt x="47" y="18"/>
                    <a:pt x="47" y="18"/>
                    <a:pt x="47" y="17"/>
                  </a:cubicBezTo>
                  <a:cubicBezTo>
                    <a:pt x="47" y="17"/>
                    <a:pt x="47" y="17"/>
                    <a:pt x="48" y="16"/>
                  </a:cubicBezTo>
                  <a:cubicBezTo>
                    <a:pt x="48" y="16"/>
                    <a:pt x="48" y="16"/>
                    <a:pt x="49" y="16"/>
                  </a:cubicBezTo>
                  <a:cubicBezTo>
                    <a:pt x="49" y="15"/>
                    <a:pt x="49" y="15"/>
                    <a:pt x="50" y="15"/>
                  </a:cubicBezTo>
                  <a:cubicBezTo>
                    <a:pt x="50" y="15"/>
                    <a:pt x="50" y="14"/>
                    <a:pt x="51" y="14"/>
                  </a:cubicBezTo>
                  <a:cubicBezTo>
                    <a:pt x="51" y="13"/>
                    <a:pt x="51" y="13"/>
                    <a:pt x="51" y="12"/>
                  </a:cubicBezTo>
                  <a:cubicBezTo>
                    <a:pt x="51" y="11"/>
                    <a:pt x="51" y="10"/>
                    <a:pt x="51" y="9"/>
                  </a:cubicBezTo>
                  <a:cubicBezTo>
                    <a:pt x="51" y="8"/>
                    <a:pt x="51" y="7"/>
                    <a:pt x="51" y="6"/>
                  </a:cubicBezTo>
                  <a:cubicBezTo>
                    <a:pt x="51" y="6"/>
                    <a:pt x="51" y="5"/>
                    <a:pt x="51" y="4"/>
                  </a:cubicBezTo>
                  <a:cubicBezTo>
                    <a:pt x="51" y="4"/>
                    <a:pt x="50" y="4"/>
                    <a:pt x="50" y="4"/>
                  </a:cubicBezTo>
                  <a:cubicBezTo>
                    <a:pt x="49" y="4"/>
                    <a:pt x="49" y="4"/>
                    <a:pt x="49" y="4"/>
                  </a:cubicBezTo>
                  <a:cubicBezTo>
                    <a:pt x="48" y="4"/>
                    <a:pt x="48" y="4"/>
                    <a:pt x="48" y="4"/>
                  </a:cubicBezTo>
                  <a:cubicBezTo>
                    <a:pt x="47" y="4"/>
                    <a:pt x="47" y="3"/>
                    <a:pt x="47" y="3"/>
                  </a:cubicBezTo>
                  <a:cubicBezTo>
                    <a:pt x="47" y="3"/>
                    <a:pt x="47" y="3"/>
                    <a:pt x="47" y="3"/>
                  </a:cubicBezTo>
                  <a:cubicBezTo>
                    <a:pt x="47" y="3"/>
                    <a:pt x="46" y="3"/>
                    <a:pt x="46" y="2"/>
                  </a:cubicBezTo>
                  <a:cubicBezTo>
                    <a:pt x="46" y="2"/>
                    <a:pt x="46" y="2"/>
                    <a:pt x="46" y="2"/>
                  </a:cubicBezTo>
                  <a:cubicBezTo>
                    <a:pt x="46" y="1"/>
                    <a:pt x="46" y="1"/>
                    <a:pt x="46" y="1"/>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6" name="Freeform 355">
              <a:extLst>
                <a:ext uri="{FF2B5EF4-FFF2-40B4-BE49-F238E27FC236}">
                  <a16:creationId xmlns:a16="http://schemas.microsoft.com/office/drawing/2014/main" id="{4E7E3FA1-E06E-7A47-8EE6-C034A5902453}"/>
                </a:ext>
              </a:extLst>
            </p:cNvPr>
            <p:cNvSpPr>
              <a:spLocks noEditPoints="1"/>
            </p:cNvSpPr>
            <p:nvPr/>
          </p:nvSpPr>
          <p:spPr bwMode="auto">
            <a:xfrm>
              <a:off x="6005513" y="1244600"/>
              <a:ext cx="161925" cy="176212"/>
            </a:xfrm>
            <a:custGeom>
              <a:avLst/>
              <a:gdLst>
                <a:gd name="T0" fmla="*/ 71 w 96"/>
                <a:gd name="T1" fmla="*/ 92 h 105"/>
                <a:gd name="T2" fmla="*/ 66 w 96"/>
                <a:gd name="T3" fmla="*/ 103 h 105"/>
                <a:gd name="T4" fmla="*/ 55 w 96"/>
                <a:gd name="T5" fmla="*/ 90 h 105"/>
                <a:gd name="T6" fmla="*/ 62 w 96"/>
                <a:gd name="T7" fmla="*/ 91 h 105"/>
                <a:gd name="T8" fmla="*/ 49 w 96"/>
                <a:gd name="T9" fmla="*/ 93 h 105"/>
                <a:gd name="T10" fmla="*/ 68 w 96"/>
                <a:gd name="T11" fmla="*/ 105 h 105"/>
                <a:gd name="T12" fmla="*/ 73 w 96"/>
                <a:gd name="T13" fmla="*/ 90 h 105"/>
                <a:gd name="T14" fmla="*/ 25 w 96"/>
                <a:gd name="T15" fmla="*/ 63 h 105"/>
                <a:gd name="T16" fmla="*/ 24 w 96"/>
                <a:gd name="T17" fmla="*/ 80 h 105"/>
                <a:gd name="T18" fmla="*/ 16 w 96"/>
                <a:gd name="T19" fmla="*/ 75 h 105"/>
                <a:gd name="T20" fmla="*/ 15 w 96"/>
                <a:gd name="T21" fmla="*/ 64 h 105"/>
                <a:gd name="T22" fmla="*/ 15 w 96"/>
                <a:gd name="T23" fmla="*/ 63 h 105"/>
                <a:gd name="T24" fmla="*/ 15 w 96"/>
                <a:gd name="T25" fmla="*/ 73 h 105"/>
                <a:gd name="T26" fmla="*/ 21 w 96"/>
                <a:gd name="T27" fmla="*/ 82 h 105"/>
                <a:gd name="T28" fmla="*/ 27 w 96"/>
                <a:gd name="T29" fmla="*/ 65 h 105"/>
                <a:gd name="T30" fmla="*/ 44 w 96"/>
                <a:gd name="T31" fmla="*/ 1 h 105"/>
                <a:gd name="T32" fmla="*/ 51 w 96"/>
                <a:gd name="T33" fmla="*/ 16 h 105"/>
                <a:gd name="T34" fmla="*/ 48 w 96"/>
                <a:gd name="T35" fmla="*/ 29 h 105"/>
                <a:gd name="T36" fmla="*/ 73 w 96"/>
                <a:gd name="T37" fmla="*/ 54 h 105"/>
                <a:gd name="T38" fmla="*/ 87 w 96"/>
                <a:gd name="T39" fmla="*/ 63 h 105"/>
                <a:gd name="T40" fmla="*/ 90 w 96"/>
                <a:gd name="T41" fmla="*/ 69 h 105"/>
                <a:gd name="T42" fmla="*/ 83 w 96"/>
                <a:gd name="T43" fmla="*/ 76 h 105"/>
                <a:gd name="T44" fmla="*/ 78 w 96"/>
                <a:gd name="T45" fmla="*/ 89 h 105"/>
                <a:gd name="T46" fmla="*/ 76 w 96"/>
                <a:gd name="T47" fmla="*/ 75 h 105"/>
                <a:gd name="T48" fmla="*/ 67 w 96"/>
                <a:gd name="T49" fmla="*/ 66 h 105"/>
                <a:gd name="T50" fmla="*/ 49 w 96"/>
                <a:gd name="T51" fmla="*/ 55 h 105"/>
                <a:gd name="T52" fmla="*/ 31 w 96"/>
                <a:gd name="T53" fmla="*/ 34 h 105"/>
                <a:gd name="T54" fmla="*/ 13 w 96"/>
                <a:gd name="T55" fmla="*/ 32 h 105"/>
                <a:gd name="T56" fmla="*/ 10 w 96"/>
                <a:gd name="T57" fmla="*/ 31 h 105"/>
                <a:gd name="T58" fmla="*/ 3 w 96"/>
                <a:gd name="T59" fmla="*/ 28 h 105"/>
                <a:gd name="T60" fmla="*/ 1 w 96"/>
                <a:gd name="T61" fmla="*/ 21 h 105"/>
                <a:gd name="T62" fmla="*/ 4 w 96"/>
                <a:gd name="T63" fmla="*/ 16 h 105"/>
                <a:gd name="T64" fmla="*/ 15 w 96"/>
                <a:gd name="T65" fmla="*/ 8 h 105"/>
                <a:gd name="T66" fmla="*/ 22 w 96"/>
                <a:gd name="T67" fmla="*/ 10 h 105"/>
                <a:gd name="T68" fmla="*/ 29 w 96"/>
                <a:gd name="T69" fmla="*/ 6 h 105"/>
                <a:gd name="T70" fmla="*/ 47 w 96"/>
                <a:gd name="T71" fmla="*/ 0 h 105"/>
                <a:gd name="T72" fmla="*/ 35 w 96"/>
                <a:gd name="T73" fmla="*/ 3 h 105"/>
                <a:gd name="T74" fmla="*/ 31 w 96"/>
                <a:gd name="T75" fmla="*/ 5 h 105"/>
                <a:gd name="T76" fmla="*/ 25 w 96"/>
                <a:gd name="T77" fmla="*/ 7 h 105"/>
                <a:gd name="T78" fmla="*/ 20 w 96"/>
                <a:gd name="T79" fmla="*/ 12 h 105"/>
                <a:gd name="T80" fmla="*/ 13 w 96"/>
                <a:gd name="T81" fmla="*/ 8 h 105"/>
                <a:gd name="T82" fmla="*/ 10 w 96"/>
                <a:gd name="T83" fmla="*/ 12 h 105"/>
                <a:gd name="T84" fmla="*/ 3 w 96"/>
                <a:gd name="T85" fmla="*/ 13 h 105"/>
                <a:gd name="T86" fmla="*/ 0 w 96"/>
                <a:gd name="T87" fmla="*/ 21 h 105"/>
                <a:gd name="T88" fmla="*/ 3 w 96"/>
                <a:gd name="T89" fmla="*/ 26 h 105"/>
                <a:gd name="T90" fmla="*/ 4 w 96"/>
                <a:gd name="T91" fmla="*/ 31 h 105"/>
                <a:gd name="T92" fmla="*/ 8 w 96"/>
                <a:gd name="T93" fmla="*/ 33 h 105"/>
                <a:gd name="T94" fmla="*/ 12 w 96"/>
                <a:gd name="T95" fmla="*/ 34 h 105"/>
                <a:gd name="T96" fmla="*/ 28 w 96"/>
                <a:gd name="T97" fmla="*/ 32 h 105"/>
                <a:gd name="T98" fmla="*/ 44 w 96"/>
                <a:gd name="T99" fmla="*/ 52 h 105"/>
                <a:gd name="T100" fmla="*/ 61 w 96"/>
                <a:gd name="T101" fmla="*/ 63 h 105"/>
                <a:gd name="T102" fmla="*/ 74 w 96"/>
                <a:gd name="T103" fmla="*/ 73 h 105"/>
                <a:gd name="T104" fmla="*/ 76 w 96"/>
                <a:gd name="T105" fmla="*/ 92 h 105"/>
                <a:gd name="T106" fmla="*/ 86 w 96"/>
                <a:gd name="T107" fmla="*/ 78 h 105"/>
                <a:gd name="T108" fmla="*/ 87 w 96"/>
                <a:gd name="T109" fmla="*/ 69 h 105"/>
                <a:gd name="T110" fmla="*/ 96 w 96"/>
                <a:gd name="T111" fmla="*/ 70 h 105"/>
                <a:gd name="T112" fmla="*/ 75 w 96"/>
                <a:gd name="T113" fmla="*/ 53 h 105"/>
                <a:gd name="T114" fmla="*/ 49 w 96"/>
                <a:gd name="T115" fmla="*/ 28 h 105"/>
                <a:gd name="T116" fmla="*/ 51 w 96"/>
                <a:gd name="T117" fmla="*/ 17 h 105"/>
                <a:gd name="T118" fmla="*/ 53 w 96"/>
                <a:gd name="T119" fmla="*/ 6 h 105"/>
                <a:gd name="T120" fmla="*/ 48 w 96"/>
                <a:gd name="T121" fmla="*/ 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5">
                  <a:moveTo>
                    <a:pt x="60" y="92"/>
                  </a:moveTo>
                  <a:cubicBezTo>
                    <a:pt x="61" y="92"/>
                    <a:pt x="61" y="92"/>
                    <a:pt x="62" y="92"/>
                  </a:cubicBezTo>
                  <a:cubicBezTo>
                    <a:pt x="62" y="92"/>
                    <a:pt x="63" y="92"/>
                    <a:pt x="63" y="91"/>
                  </a:cubicBezTo>
                  <a:cubicBezTo>
                    <a:pt x="64" y="91"/>
                    <a:pt x="64" y="91"/>
                    <a:pt x="65" y="91"/>
                  </a:cubicBezTo>
                  <a:cubicBezTo>
                    <a:pt x="65" y="91"/>
                    <a:pt x="66" y="91"/>
                    <a:pt x="67" y="91"/>
                  </a:cubicBezTo>
                  <a:cubicBezTo>
                    <a:pt x="67" y="91"/>
                    <a:pt x="67" y="91"/>
                    <a:pt x="68" y="91"/>
                  </a:cubicBezTo>
                  <a:cubicBezTo>
                    <a:pt x="68" y="90"/>
                    <a:pt x="68" y="90"/>
                    <a:pt x="69" y="90"/>
                  </a:cubicBezTo>
                  <a:cubicBezTo>
                    <a:pt x="69" y="90"/>
                    <a:pt x="69" y="90"/>
                    <a:pt x="70" y="90"/>
                  </a:cubicBezTo>
                  <a:cubicBezTo>
                    <a:pt x="70" y="90"/>
                    <a:pt x="70" y="90"/>
                    <a:pt x="71" y="90"/>
                  </a:cubicBezTo>
                  <a:cubicBezTo>
                    <a:pt x="71" y="90"/>
                    <a:pt x="71" y="90"/>
                    <a:pt x="71" y="90"/>
                  </a:cubicBezTo>
                  <a:cubicBezTo>
                    <a:pt x="72" y="90"/>
                    <a:pt x="72" y="90"/>
                    <a:pt x="72" y="90"/>
                  </a:cubicBezTo>
                  <a:cubicBezTo>
                    <a:pt x="72" y="90"/>
                    <a:pt x="72" y="91"/>
                    <a:pt x="73" y="91"/>
                  </a:cubicBezTo>
                  <a:cubicBezTo>
                    <a:pt x="73" y="91"/>
                    <a:pt x="73" y="91"/>
                    <a:pt x="73" y="91"/>
                  </a:cubicBezTo>
                  <a:cubicBezTo>
                    <a:pt x="72" y="91"/>
                    <a:pt x="72" y="91"/>
                    <a:pt x="72" y="91"/>
                  </a:cubicBezTo>
                  <a:cubicBezTo>
                    <a:pt x="72" y="91"/>
                    <a:pt x="72" y="92"/>
                    <a:pt x="71" y="92"/>
                  </a:cubicBezTo>
                  <a:cubicBezTo>
                    <a:pt x="71" y="93"/>
                    <a:pt x="71" y="94"/>
                    <a:pt x="70" y="94"/>
                  </a:cubicBezTo>
                  <a:cubicBezTo>
                    <a:pt x="70" y="95"/>
                    <a:pt x="70" y="96"/>
                    <a:pt x="69" y="96"/>
                  </a:cubicBezTo>
                  <a:cubicBezTo>
                    <a:pt x="69" y="97"/>
                    <a:pt x="69" y="98"/>
                    <a:pt x="69" y="99"/>
                  </a:cubicBezTo>
                  <a:cubicBezTo>
                    <a:pt x="69" y="99"/>
                    <a:pt x="70" y="100"/>
                    <a:pt x="70" y="100"/>
                  </a:cubicBezTo>
                  <a:cubicBezTo>
                    <a:pt x="70" y="101"/>
                    <a:pt x="70" y="101"/>
                    <a:pt x="70" y="101"/>
                  </a:cubicBezTo>
                  <a:cubicBezTo>
                    <a:pt x="70" y="102"/>
                    <a:pt x="70" y="102"/>
                    <a:pt x="69" y="102"/>
                  </a:cubicBezTo>
                  <a:cubicBezTo>
                    <a:pt x="69" y="103"/>
                    <a:pt x="69" y="103"/>
                    <a:pt x="69" y="103"/>
                  </a:cubicBezTo>
                  <a:cubicBezTo>
                    <a:pt x="69" y="103"/>
                    <a:pt x="69" y="103"/>
                    <a:pt x="69" y="103"/>
                  </a:cubicBezTo>
                  <a:cubicBezTo>
                    <a:pt x="69" y="103"/>
                    <a:pt x="69" y="103"/>
                    <a:pt x="69" y="104"/>
                  </a:cubicBezTo>
                  <a:cubicBezTo>
                    <a:pt x="68" y="104"/>
                    <a:pt x="68" y="104"/>
                    <a:pt x="68" y="104"/>
                  </a:cubicBezTo>
                  <a:cubicBezTo>
                    <a:pt x="68" y="104"/>
                    <a:pt x="68" y="104"/>
                    <a:pt x="68" y="104"/>
                  </a:cubicBezTo>
                  <a:cubicBezTo>
                    <a:pt x="68" y="104"/>
                    <a:pt x="68" y="104"/>
                    <a:pt x="68" y="104"/>
                  </a:cubicBezTo>
                  <a:cubicBezTo>
                    <a:pt x="67" y="104"/>
                    <a:pt x="67" y="104"/>
                    <a:pt x="67" y="104"/>
                  </a:cubicBezTo>
                  <a:cubicBezTo>
                    <a:pt x="67" y="103"/>
                    <a:pt x="67" y="103"/>
                    <a:pt x="66" y="103"/>
                  </a:cubicBezTo>
                  <a:cubicBezTo>
                    <a:pt x="66" y="103"/>
                    <a:pt x="66" y="103"/>
                    <a:pt x="66" y="103"/>
                  </a:cubicBezTo>
                  <a:cubicBezTo>
                    <a:pt x="66" y="102"/>
                    <a:pt x="65" y="102"/>
                    <a:pt x="65" y="102"/>
                  </a:cubicBezTo>
                  <a:cubicBezTo>
                    <a:pt x="65" y="102"/>
                    <a:pt x="64" y="101"/>
                    <a:pt x="64" y="101"/>
                  </a:cubicBezTo>
                  <a:cubicBezTo>
                    <a:pt x="64" y="100"/>
                    <a:pt x="63" y="100"/>
                    <a:pt x="63" y="100"/>
                  </a:cubicBezTo>
                  <a:cubicBezTo>
                    <a:pt x="62" y="99"/>
                    <a:pt x="61" y="99"/>
                    <a:pt x="61" y="99"/>
                  </a:cubicBezTo>
                  <a:cubicBezTo>
                    <a:pt x="60" y="98"/>
                    <a:pt x="59" y="98"/>
                    <a:pt x="58" y="98"/>
                  </a:cubicBezTo>
                  <a:cubicBezTo>
                    <a:pt x="57" y="97"/>
                    <a:pt x="55" y="97"/>
                    <a:pt x="54" y="97"/>
                  </a:cubicBezTo>
                  <a:cubicBezTo>
                    <a:pt x="53" y="96"/>
                    <a:pt x="52" y="96"/>
                    <a:pt x="52" y="95"/>
                  </a:cubicBezTo>
                  <a:cubicBezTo>
                    <a:pt x="51" y="95"/>
                    <a:pt x="51" y="95"/>
                    <a:pt x="50" y="94"/>
                  </a:cubicBezTo>
                  <a:cubicBezTo>
                    <a:pt x="50" y="94"/>
                    <a:pt x="50" y="94"/>
                    <a:pt x="50" y="93"/>
                  </a:cubicBezTo>
                  <a:cubicBezTo>
                    <a:pt x="50" y="92"/>
                    <a:pt x="50" y="92"/>
                    <a:pt x="50" y="92"/>
                  </a:cubicBezTo>
                  <a:cubicBezTo>
                    <a:pt x="50" y="92"/>
                    <a:pt x="51" y="92"/>
                    <a:pt x="51" y="92"/>
                  </a:cubicBezTo>
                  <a:cubicBezTo>
                    <a:pt x="51" y="91"/>
                    <a:pt x="51" y="91"/>
                    <a:pt x="52" y="91"/>
                  </a:cubicBezTo>
                  <a:cubicBezTo>
                    <a:pt x="52" y="91"/>
                    <a:pt x="53" y="91"/>
                    <a:pt x="53" y="91"/>
                  </a:cubicBezTo>
                  <a:cubicBezTo>
                    <a:pt x="54" y="90"/>
                    <a:pt x="54" y="90"/>
                    <a:pt x="55" y="90"/>
                  </a:cubicBezTo>
                  <a:cubicBezTo>
                    <a:pt x="55" y="90"/>
                    <a:pt x="55" y="90"/>
                    <a:pt x="55" y="90"/>
                  </a:cubicBezTo>
                  <a:cubicBezTo>
                    <a:pt x="55" y="90"/>
                    <a:pt x="55" y="90"/>
                    <a:pt x="55" y="90"/>
                  </a:cubicBezTo>
                  <a:cubicBezTo>
                    <a:pt x="56" y="90"/>
                    <a:pt x="56" y="91"/>
                    <a:pt x="56" y="91"/>
                  </a:cubicBezTo>
                  <a:cubicBezTo>
                    <a:pt x="56" y="91"/>
                    <a:pt x="56" y="91"/>
                    <a:pt x="56" y="91"/>
                  </a:cubicBezTo>
                  <a:cubicBezTo>
                    <a:pt x="57" y="91"/>
                    <a:pt x="57" y="91"/>
                    <a:pt x="57" y="91"/>
                  </a:cubicBezTo>
                  <a:cubicBezTo>
                    <a:pt x="58" y="91"/>
                    <a:pt x="58" y="91"/>
                    <a:pt x="58" y="92"/>
                  </a:cubicBezTo>
                  <a:cubicBezTo>
                    <a:pt x="59" y="92"/>
                    <a:pt x="59" y="92"/>
                    <a:pt x="59" y="92"/>
                  </a:cubicBezTo>
                  <a:cubicBezTo>
                    <a:pt x="60" y="92"/>
                    <a:pt x="60" y="92"/>
                    <a:pt x="60" y="92"/>
                  </a:cubicBezTo>
                  <a:moveTo>
                    <a:pt x="71" y="89"/>
                  </a:moveTo>
                  <a:cubicBezTo>
                    <a:pt x="70" y="89"/>
                    <a:pt x="70" y="89"/>
                    <a:pt x="70" y="89"/>
                  </a:cubicBezTo>
                  <a:cubicBezTo>
                    <a:pt x="69" y="89"/>
                    <a:pt x="69" y="89"/>
                    <a:pt x="69" y="89"/>
                  </a:cubicBezTo>
                  <a:cubicBezTo>
                    <a:pt x="68" y="89"/>
                    <a:pt x="68" y="90"/>
                    <a:pt x="68" y="90"/>
                  </a:cubicBezTo>
                  <a:cubicBezTo>
                    <a:pt x="67" y="90"/>
                    <a:pt x="67" y="90"/>
                    <a:pt x="66" y="90"/>
                  </a:cubicBezTo>
                  <a:cubicBezTo>
                    <a:pt x="66" y="90"/>
                    <a:pt x="65" y="90"/>
                    <a:pt x="65" y="90"/>
                  </a:cubicBezTo>
                  <a:cubicBezTo>
                    <a:pt x="64" y="90"/>
                    <a:pt x="64" y="90"/>
                    <a:pt x="63" y="91"/>
                  </a:cubicBezTo>
                  <a:cubicBezTo>
                    <a:pt x="63" y="91"/>
                    <a:pt x="62" y="91"/>
                    <a:pt x="62" y="91"/>
                  </a:cubicBezTo>
                  <a:cubicBezTo>
                    <a:pt x="61" y="91"/>
                    <a:pt x="61" y="91"/>
                    <a:pt x="60" y="91"/>
                  </a:cubicBezTo>
                  <a:cubicBezTo>
                    <a:pt x="60" y="91"/>
                    <a:pt x="60" y="91"/>
                    <a:pt x="59" y="91"/>
                  </a:cubicBezTo>
                  <a:cubicBezTo>
                    <a:pt x="59" y="91"/>
                    <a:pt x="59" y="91"/>
                    <a:pt x="59" y="91"/>
                  </a:cubicBezTo>
                  <a:cubicBezTo>
                    <a:pt x="58" y="90"/>
                    <a:pt x="58" y="90"/>
                    <a:pt x="58" y="90"/>
                  </a:cubicBezTo>
                  <a:cubicBezTo>
                    <a:pt x="57" y="90"/>
                    <a:pt x="57" y="90"/>
                    <a:pt x="57" y="90"/>
                  </a:cubicBezTo>
                  <a:cubicBezTo>
                    <a:pt x="57" y="90"/>
                    <a:pt x="56" y="90"/>
                    <a:pt x="56" y="90"/>
                  </a:cubicBezTo>
                  <a:cubicBezTo>
                    <a:pt x="56" y="90"/>
                    <a:pt x="56" y="90"/>
                    <a:pt x="56" y="89"/>
                  </a:cubicBezTo>
                  <a:cubicBezTo>
                    <a:pt x="56" y="89"/>
                    <a:pt x="55" y="89"/>
                    <a:pt x="55" y="89"/>
                  </a:cubicBezTo>
                  <a:cubicBezTo>
                    <a:pt x="55" y="89"/>
                    <a:pt x="55" y="89"/>
                    <a:pt x="55" y="89"/>
                  </a:cubicBezTo>
                  <a:cubicBezTo>
                    <a:pt x="54" y="89"/>
                    <a:pt x="54" y="89"/>
                    <a:pt x="53" y="90"/>
                  </a:cubicBezTo>
                  <a:cubicBezTo>
                    <a:pt x="53" y="90"/>
                    <a:pt x="52" y="90"/>
                    <a:pt x="52" y="90"/>
                  </a:cubicBezTo>
                  <a:cubicBezTo>
                    <a:pt x="51" y="90"/>
                    <a:pt x="51" y="91"/>
                    <a:pt x="50" y="91"/>
                  </a:cubicBezTo>
                  <a:cubicBezTo>
                    <a:pt x="50" y="91"/>
                    <a:pt x="50" y="92"/>
                    <a:pt x="49" y="92"/>
                  </a:cubicBezTo>
                  <a:cubicBezTo>
                    <a:pt x="49" y="92"/>
                    <a:pt x="49" y="92"/>
                    <a:pt x="49" y="92"/>
                  </a:cubicBezTo>
                  <a:cubicBezTo>
                    <a:pt x="49" y="93"/>
                    <a:pt x="49" y="93"/>
                    <a:pt x="49" y="93"/>
                  </a:cubicBezTo>
                  <a:cubicBezTo>
                    <a:pt x="49" y="93"/>
                    <a:pt x="49" y="93"/>
                    <a:pt x="49" y="93"/>
                  </a:cubicBezTo>
                  <a:cubicBezTo>
                    <a:pt x="49" y="93"/>
                    <a:pt x="49" y="94"/>
                    <a:pt x="49" y="94"/>
                  </a:cubicBezTo>
                  <a:cubicBezTo>
                    <a:pt x="49" y="94"/>
                    <a:pt x="49" y="95"/>
                    <a:pt x="50" y="95"/>
                  </a:cubicBezTo>
                  <a:cubicBezTo>
                    <a:pt x="50" y="96"/>
                    <a:pt x="51" y="96"/>
                    <a:pt x="52" y="96"/>
                  </a:cubicBezTo>
                  <a:cubicBezTo>
                    <a:pt x="52" y="97"/>
                    <a:pt x="53" y="97"/>
                    <a:pt x="54" y="98"/>
                  </a:cubicBezTo>
                  <a:cubicBezTo>
                    <a:pt x="55" y="98"/>
                    <a:pt x="57" y="98"/>
                    <a:pt x="58" y="99"/>
                  </a:cubicBezTo>
                  <a:cubicBezTo>
                    <a:pt x="59" y="99"/>
                    <a:pt x="60" y="99"/>
                    <a:pt x="60" y="100"/>
                  </a:cubicBezTo>
                  <a:cubicBezTo>
                    <a:pt x="61" y="100"/>
                    <a:pt x="61" y="100"/>
                    <a:pt x="62" y="101"/>
                  </a:cubicBezTo>
                  <a:cubicBezTo>
                    <a:pt x="62" y="101"/>
                    <a:pt x="63" y="101"/>
                    <a:pt x="63" y="102"/>
                  </a:cubicBezTo>
                  <a:cubicBezTo>
                    <a:pt x="64" y="102"/>
                    <a:pt x="64" y="102"/>
                    <a:pt x="64" y="103"/>
                  </a:cubicBezTo>
                  <a:cubicBezTo>
                    <a:pt x="65" y="103"/>
                    <a:pt x="65" y="103"/>
                    <a:pt x="65" y="103"/>
                  </a:cubicBezTo>
                  <a:cubicBezTo>
                    <a:pt x="65" y="104"/>
                    <a:pt x="66" y="104"/>
                    <a:pt x="66" y="104"/>
                  </a:cubicBezTo>
                  <a:cubicBezTo>
                    <a:pt x="66" y="104"/>
                    <a:pt x="66" y="104"/>
                    <a:pt x="67" y="104"/>
                  </a:cubicBezTo>
                  <a:cubicBezTo>
                    <a:pt x="67" y="105"/>
                    <a:pt x="67" y="105"/>
                    <a:pt x="68" y="105"/>
                  </a:cubicBezTo>
                  <a:cubicBezTo>
                    <a:pt x="68" y="105"/>
                    <a:pt x="68" y="105"/>
                    <a:pt x="68" y="105"/>
                  </a:cubicBezTo>
                  <a:cubicBezTo>
                    <a:pt x="68" y="105"/>
                    <a:pt x="68" y="105"/>
                    <a:pt x="68" y="105"/>
                  </a:cubicBezTo>
                  <a:cubicBezTo>
                    <a:pt x="69" y="105"/>
                    <a:pt x="69" y="104"/>
                    <a:pt x="69" y="104"/>
                  </a:cubicBezTo>
                  <a:cubicBezTo>
                    <a:pt x="69" y="104"/>
                    <a:pt x="69" y="104"/>
                    <a:pt x="69" y="104"/>
                  </a:cubicBezTo>
                  <a:cubicBezTo>
                    <a:pt x="70" y="104"/>
                    <a:pt x="70" y="104"/>
                    <a:pt x="70" y="104"/>
                  </a:cubicBezTo>
                  <a:cubicBezTo>
                    <a:pt x="70" y="104"/>
                    <a:pt x="70" y="103"/>
                    <a:pt x="70" y="103"/>
                  </a:cubicBezTo>
                  <a:cubicBezTo>
                    <a:pt x="70" y="103"/>
                    <a:pt x="71" y="102"/>
                    <a:pt x="71" y="102"/>
                  </a:cubicBezTo>
                  <a:cubicBezTo>
                    <a:pt x="71" y="101"/>
                    <a:pt x="71" y="101"/>
                    <a:pt x="71" y="100"/>
                  </a:cubicBezTo>
                  <a:cubicBezTo>
                    <a:pt x="71" y="100"/>
                    <a:pt x="70" y="99"/>
                    <a:pt x="70" y="98"/>
                  </a:cubicBezTo>
                  <a:cubicBezTo>
                    <a:pt x="70" y="98"/>
                    <a:pt x="70" y="97"/>
                    <a:pt x="70" y="96"/>
                  </a:cubicBezTo>
                  <a:cubicBezTo>
                    <a:pt x="71" y="96"/>
                    <a:pt x="71" y="95"/>
                    <a:pt x="71" y="95"/>
                  </a:cubicBezTo>
                  <a:cubicBezTo>
                    <a:pt x="72" y="94"/>
                    <a:pt x="72" y="93"/>
                    <a:pt x="72" y="93"/>
                  </a:cubicBezTo>
                  <a:cubicBezTo>
                    <a:pt x="73" y="92"/>
                    <a:pt x="73" y="92"/>
                    <a:pt x="73" y="92"/>
                  </a:cubicBezTo>
                  <a:cubicBezTo>
                    <a:pt x="74" y="91"/>
                    <a:pt x="74" y="91"/>
                    <a:pt x="74" y="91"/>
                  </a:cubicBezTo>
                  <a:cubicBezTo>
                    <a:pt x="74" y="90"/>
                    <a:pt x="74" y="90"/>
                    <a:pt x="74" y="90"/>
                  </a:cubicBezTo>
                  <a:cubicBezTo>
                    <a:pt x="74" y="90"/>
                    <a:pt x="74" y="90"/>
                    <a:pt x="73" y="90"/>
                  </a:cubicBezTo>
                  <a:cubicBezTo>
                    <a:pt x="73" y="90"/>
                    <a:pt x="73" y="90"/>
                    <a:pt x="73" y="90"/>
                  </a:cubicBezTo>
                  <a:cubicBezTo>
                    <a:pt x="72" y="89"/>
                    <a:pt x="72" y="89"/>
                    <a:pt x="72" y="89"/>
                  </a:cubicBezTo>
                  <a:cubicBezTo>
                    <a:pt x="71" y="89"/>
                    <a:pt x="71" y="89"/>
                    <a:pt x="71" y="89"/>
                  </a:cubicBezTo>
                  <a:moveTo>
                    <a:pt x="16" y="64"/>
                  </a:moveTo>
                  <a:cubicBezTo>
                    <a:pt x="16" y="64"/>
                    <a:pt x="17" y="64"/>
                    <a:pt x="17" y="64"/>
                  </a:cubicBezTo>
                  <a:cubicBezTo>
                    <a:pt x="17" y="64"/>
                    <a:pt x="17" y="64"/>
                    <a:pt x="18" y="64"/>
                  </a:cubicBezTo>
                  <a:cubicBezTo>
                    <a:pt x="18" y="64"/>
                    <a:pt x="18" y="64"/>
                    <a:pt x="18" y="63"/>
                  </a:cubicBezTo>
                  <a:cubicBezTo>
                    <a:pt x="19" y="63"/>
                    <a:pt x="19" y="63"/>
                    <a:pt x="19" y="63"/>
                  </a:cubicBezTo>
                  <a:cubicBezTo>
                    <a:pt x="19" y="63"/>
                    <a:pt x="19" y="63"/>
                    <a:pt x="20" y="62"/>
                  </a:cubicBezTo>
                  <a:cubicBezTo>
                    <a:pt x="20" y="62"/>
                    <a:pt x="20" y="62"/>
                    <a:pt x="20" y="62"/>
                  </a:cubicBezTo>
                  <a:cubicBezTo>
                    <a:pt x="20" y="62"/>
                    <a:pt x="21" y="62"/>
                    <a:pt x="21" y="62"/>
                  </a:cubicBezTo>
                  <a:cubicBezTo>
                    <a:pt x="21" y="62"/>
                    <a:pt x="22" y="62"/>
                    <a:pt x="22" y="62"/>
                  </a:cubicBezTo>
                  <a:cubicBezTo>
                    <a:pt x="22" y="62"/>
                    <a:pt x="23" y="62"/>
                    <a:pt x="23" y="62"/>
                  </a:cubicBezTo>
                  <a:cubicBezTo>
                    <a:pt x="23" y="62"/>
                    <a:pt x="24" y="62"/>
                    <a:pt x="24" y="62"/>
                  </a:cubicBezTo>
                  <a:cubicBezTo>
                    <a:pt x="24" y="62"/>
                    <a:pt x="25" y="63"/>
                    <a:pt x="25" y="63"/>
                  </a:cubicBezTo>
                  <a:cubicBezTo>
                    <a:pt x="25" y="63"/>
                    <a:pt x="25" y="63"/>
                    <a:pt x="26" y="63"/>
                  </a:cubicBezTo>
                  <a:cubicBezTo>
                    <a:pt x="26" y="64"/>
                    <a:pt x="26" y="64"/>
                    <a:pt x="26" y="64"/>
                  </a:cubicBezTo>
                  <a:cubicBezTo>
                    <a:pt x="26" y="64"/>
                    <a:pt x="26" y="64"/>
                    <a:pt x="26" y="64"/>
                  </a:cubicBezTo>
                  <a:cubicBezTo>
                    <a:pt x="26" y="65"/>
                    <a:pt x="26" y="65"/>
                    <a:pt x="26" y="65"/>
                  </a:cubicBezTo>
                  <a:cubicBezTo>
                    <a:pt x="26" y="65"/>
                    <a:pt x="26" y="65"/>
                    <a:pt x="26" y="65"/>
                  </a:cubicBezTo>
                  <a:cubicBezTo>
                    <a:pt x="26" y="66"/>
                    <a:pt x="26" y="66"/>
                    <a:pt x="26" y="67"/>
                  </a:cubicBezTo>
                  <a:cubicBezTo>
                    <a:pt x="25" y="67"/>
                    <a:pt x="25" y="68"/>
                    <a:pt x="25" y="69"/>
                  </a:cubicBezTo>
                  <a:cubicBezTo>
                    <a:pt x="25" y="69"/>
                    <a:pt x="25" y="70"/>
                    <a:pt x="25" y="70"/>
                  </a:cubicBezTo>
                  <a:cubicBezTo>
                    <a:pt x="25" y="71"/>
                    <a:pt x="25" y="72"/>
                    <a:pt x="25" y="72"/>
                  </a:cubicBezTo>
                  <a:cubicBezTo>
                    <a:pt x="25" y="73"/>
                    <a:pt x="25" y="74"/>
                    <a:pt x="25" y="74"/>
                  </a:cubicBezTo>
                  <a:cubicBezTo>
                    <a:pt x="25" y="75"/>
                    <a:pt x="25" y="76"/>
                    <a:pt x="25" y="76"/>
                  </a:cubicBezTo>
                  <a:cubicBezTo>
                    <a:pt x="25" y="77"/>
                    <a:pt x="25" y="77"/>
                    <a:pt x="25" y="78"/>
                  </a:cubicBezTo>
                  <a:cubicBezTo>
                    <a:pt x="25" y="78"/>
                    <a:pt x="25" y="78"/>
                    <a:pt x="25" y="79"/>
                  </a:cubicBezTo>
                  <a:cubicBezTo>
                    <a:pt x="24" y="79"/>
                    <a:pt x="24" y="79"/>
                    <a:pt x="24" y="79"/>
                  </a:cubicBezTo>
                  <a:cubicBezTo>
                    <a:pt x="24" y="79"/>
                    <a:pt x="24" y="79"/>
                    <a:pt x="24" y="80"/>
                  </a:cubicBezTo>
                  <a:cubicBezTo>
                    <a:pt x="23" y="80"/>
                    <a:pt x="23" y="80"/>
                    <a:pt x="23" y="80"/>
                  </a:cubicBezTo>
                  <a:cubicBezTo>
                    <a:pt x="23" y="80"/>
                    <a:pt x="23" y="80"/>
                    <a:pt x="23" y="80"/>
                  </a:cubicBezTo>
                  <a:cubicBezTo>
                    <a:pt x="22" y="80"/>
                    <a:pt x="22" y="80"/>
                    <a:pt x="22" y="80"/>
                  </a:cubicBezTo>
                  <a:cubicBezTo>
                    <a:pt x="21" y="80"/>
                    <a:pt x="21" y="80"/>
                    <a:pt x="21" y="81"/>
                  </a:cubicBezTo>
                  <a:cubicBezTo>
                    <a:pt x="21" y="81"/>
                    <a:pt x="20" y="81"/>
                    <a:pt x="20" y="81"/>
                  </a:cubicBezTo>
                  <a:cubicBezTo>
                    <a:pt x="20" y="82"/>
                    <a:pt x="19" y="82"/>
                    <a:pt x="19" y="82"/>
                  </a:cubicBezTo>
                  <a:cubicBezTo>
                    <a:pt x="19" y="82"/>
                    <a:pt x="19" y="82"/>
                    <a:pt x="18" y="82"/>
                  </a:cubicBezTo>
                  <a:cubicBezTo>
                    <a:pt x="18" y="83"/>
                    <a:pt x="18" y="83"/>
                    <a:pt x="18" y="83"/>
                  </a:cubicBezTo>
                  <a:cubicBezTo>
                    <a:pt x="18" y="83"/>
                    <a:pt x="18" y="83"/>
                    <a:pt x="18" y="83"/>
                  </a:cubicBezTo>
                  <a:cubicBezTo>
                    <a:pt x="18" y="83"/>
                    <a:pt x="18" y="83"/>
                    <a:pt x="18" y="83"/>
                  </a:cubicBezTo>
                  <a:cubicBezTo>
                    <a:pt x="17" y="82"/>
                    <a:pt x="17" y="82"/>
                    <a:pt x="17" y="82"/>
                  </a:cubicBezTo>
                  <a:cubicBezTo>
                    <a:pt x="17" y="82"/>
                    <a:pt x="16" y="82"/>
                    <a:pt x="16" y="81"/>
                  </a:cubicBezTo>
                  <a:cubicBezTo>
                    <a:pt x="16" y="81"/>
                    <a:pt x="16" y="80"/>
                    <a:pt x="16" y="79"/>
                  </a:cubicBezTo>
                  <a:cubicBezTo>
                    <a:pt x="16" y="79"/>
                    <a:pt x="16" y="78"/>
                    <a:pt x="16" y="77"/>
                  </a:cubicBezTo>
                  <a:cubicBezTo>
                    <a:pt x="16" y="76"/>
                    <a:pt x="16" y="75"/>
                    <a:pt x="16" y="75"/>
                  </a:cubicBezTo>
                  <a:cubicBezTo>
                    <a:pt x="16" y="74"/>
                    <a:pt x="16" y="73"/>
                    <a:pt x="16" y="73"/>
                  </a:cubicBezTo>
                  <a:cubicBezTo>
                    <a:pt x="16" y="72"/>
                    <a:pt x="16" y="71"/>
                    <a:pt x="16" y="71"/>
                  </a:cubicBezTo>
                  <a:cubicBezTo>
                    <a:pt x="16" y="70"/>
                    <a:pt x="15" y="70"/>
                    <a:pt x="15" y="69"/>
                  </a:cubicBezTo>
                  <a:cubicBezTo>
                    <a:pt x="15" y="69"/>
                    <a:pt x="14" y="68"/>
                    <a:pt x="14" y="68"/>
                  </a:cubicBezTo>
                  <a:cubicBezTo>
                    <a:pt x="14" y="67"/>
                    <a:pt x="14" y="67"/>
                    <a:pt x="14" y="67"/>
                  </a:cubicBezTo>
                  <a:cubicBezTo>
                    <a:pt x="13" y="66"/>
                    <a:pt x="13" y="66"/>
                    <a:pt x="13" y="66"/>
                  </a:cubicBezTo>
                  <a:cubicBezTo>
                    <a:pt x="13" y="65"/>
                    <a:pt x="13" y="65"/>
                    <a:pt x="13" y="65"/>
                  </a:cubicBezTo>
                  <a:cubicBezTo>
                    <a:pt x="13" y="65"/>
                    <a:pt x="13" y="64"/>
                    <a:pt x="13" y="64"/>
                  </a:cubicBezTo>
                  <a:cubicBezTo>
                    <a:pt x="13" y="64"/>
                    <a:pt x="13" y="64"/>
                    <a:pt x="13" y="64"/>
                  </a:cubicBezTo>
                  <a:cubicBezTo>
                    <a:pt x="13" y="64"/>
                    <a:pt x="13" y="64"/>
                    <a:pt x="13" y="64"/>
                  </a:cubicBezTo>
                  <a:cubicBezTo>
                    <a:pt x="13" y="64"/>
                    <a:pt x="13" y="64"/>
                    <a:pt x="14" y="64"/>
                  </a:cubicBezTo>
                  <a:cubicBezTo>
                    <a:pt x="14" y="64"/>
                    <a:pt x="14" y="64"/>
                    <a:pt x="14" y="64"/>
                  </a:cubicBezTo>
                  <a:cubicBezTo>
                    <a:pt x="15" y="64"/>
                    <a:pt x="15" y="64"/>
                    <a:pt x="15" y="64"/>
                  </a:cubicBezTo>
                  <a:cubicBezTo>
                    <a:pt x="15" y="64"/>
                    <a:pt x="15" y="64"/>
                    <a:pt x="15" y="64"/>
                  </a:cubicBezTo>
                  <a:cubicBezTo>
                    <a:pt x="15" y="64"/>
                    <a:pt x="15" y="64"/>
                    <a:pt x="15" y="64"/>
                  </a:cubicBezTo>
                  <a:cubicBezTo>
                    <a:pt x="15" y="64"/>
                    <a:pt x="16" y="64"/>
                    <a:pt x="16" y="64"/>
                  </a:cubicBezTo>
                  <a:cubicBezTo>
                    <a:pt x="16" y="64"/>
                    <a:pt x="16" y="64"/>
                    <a:pt x="16" y="64"/>
                  </a:cubicBezTo>
                  <a:moveTo>
                    <a:pt x="22" y="61"/>
                  </a:moveTo>
                  <a:cubicBezTo>
                    <a:pt x="22" y="61"/>
                    <a:pt x="21" y="61"/>
                    <a:pt x="21" y="61"/>
                  </a:cubicBezTo>
                  <a:cubicBezTo>
                    <a:pt x="21" y="61"/>
                    <a:pt x="20" y="61"/>
                    <a:pt x="20" y="61"/>
                  </a:cubicBezTo>
                  <a:cubicBezTo>
                    <a:pt x="20" y="61"/>
                    <a:pt x="19" y="61"/>
                    <a:pt x="19" y="62"/>
                  </a:cubicBezTo>
                  <a:cubicBezTo>
                    <a:pt x="19" y="62"/>
                    <a:pt x="19" y="62"/>
                    <a:pt x="18" y="62"/>
                  </a:cubicBezTo>
                  <a:cubicBezTo>
                    <a:pt x="18" y="62"/>
                    <a:pt x="18" y="62"/>
                    <a:pt x="18" y="63"/>
                  </a:cubicBezTo>
                  <a:cubicBezTo>
                    <a:pt x="18" y="63"/>
                    <a:pt x="17" y="63"/>
                    <a:pt x="17" y="63"/>
                  </a:cubicBezTo>
                  <a:cubicBezTo>
                    <a:pt x="17" y="63"/>
                    <a:pt x="17" y="63"/>
                    <a:pt x="17" y="63"/>
                  </a:cubicBezTo>
                  <a:cubicBezTo>
                    <a:pt x="16" y="63"/>
                    <a:pt x="16" y="63"/>
                    <a:pt x="16" y="63"/>
                  </a:cubicBezTo>
                  <a:cubicBezTo>
                    <a:pt x="16" y="63"/>
                    <a:pt x="16" y="63"/>
                    <a:pt x="16" y="63"/>
                  </a:cubicBezTo>
                  <a:cubicBezTo>
                    <a:pt x="16" y="63"/>
                    <a:pt x="16" y="63"/>
                    <a:pt x="15" y="63"/>
                  </a:cubicBezTo>
                  <a:cubicBezTo>
                    <a:pt x="15" y="63"/>
                    <a:pt x="15" y="63"/>
                    <a:pt x="15" y="63"/>
                  </a:cubicBezTo>
                  <a:cubicBezTo>
                    <a:pt x="15" y="63"/>
                    <a:pt x="15" y="63"/>
                    <a:pt x="15" y="63"/>
                  </a:cubicBezTo>
                  <a:cubicBezTo>
                    <a:pt x="15" y="63"/>
                    <a:pt x="15" y="63"/>
                    <a:pt x="15" y="63"/>
                  </a:cubicBezTo>
                  <a:cubicBezTo>
                    <a:pt x="14" y="63"/>
                    <a:pt x="14" y="63"/>
                    <a:pt x="14" y="63"/>
                  </a:cubicBezTo>
                  <a:cubicBezTo>
                    <a:pt x="14" y="63"/>
                    <a:pt x="14" y="63"/>
                    <a:pt x="14" y="63"/>
                  </a:cubicBezTo>
                  <a:cubicBezTo>
                    <a:pt x="14" y="63"/>
                    <a:pt x="14" y="63"/>
                    <a:pt x="14" y="63"/>
                  </a:cubicBezTo>
                  <a:cubicBezTo>
                    <a:pt x="14" y="63"/>
                    <a:pt x="13" y="63"/>
                    <a:pt x="13" y="63"/>
                  </a:cubicBezTo>
                  <a:cubicBezTo>
                    <a:pt x="13" y="63"/>
                    <a:pt x="13" y="63"/>
                    <a:pt x="13" y="63"/>
                  </a:cubicBezTo>
                  <a:cubicBezTo>
                    <a:pt x="13" y="63"/>
                    <a:pt x="13" y="63"/>
                    <a:pt x="12" y="63"/>
                  </a:cubicBezTo>
                  <a:cubicBezTo>
                    <a:pt x="12" y="63"/>
                    <a:pt x="12" y="64"/>
                    <a:pt x="12" y="64"/>
                  </a:cubicBezTo>
                  <a:cubicBezTo>
                    <a:pt x="12" y="64"/>
                    <a:pt x="12" y="64"/>
                    <a:pt x="12" y="65"/>
                  </a:cubicBezTo>
                  <a:cubicBezTo>
                    <a:pt x="12" y="65"/>
                    <a:pt x="12" y="65"/>
                    <a:pt x="12" y="66"/>
                  </a:cubicBezTo>
                  <a:cubicBezTo>
                    <a:pt x="12" y="66"/>
                    <a:pt x="12" y="67"/>
                    <a:pt x="13" y="67"/>
                  </a:cubicBezTo>
                  <a:cubicBezTo>
                    <a:pt x="13" y="67"/>
                    <a:pt x="13" y="68"/>
                    <a:pt x="13" y="68"/>
                  </a:cubicBezTo>
                  <a:cubicBezTo>
                    <a:pt x="14" y="69"/>
                    <a:pt x="14" y="69"/>
                    <a:pt x="14" y="70"/>
                  </a:cubicBezTo>
                  <a:cubicBezTo>
                    <a:pt x="14" y="70"/>
                    <a:pt x="15" y="71"/>
                    <a:pt x="15" y="71"/>
                  </a:cubicBezTo>
                  <a:cubicBezTo>
                    <a:pt x="15" y="72"/>
                    <a:pt x="15" y="72"/>
                    <a:pt x="15" y="73"/>
                  </a:cubicBezTo>
                  <a:cubicBezTo>
                    <a:pt x="15" y="73"/>
                    <a:pt x="15" y="74"/>
                    <a:pt x="15" y="75"/>
                  </a:cubicBezTo>
                  <a:cubicBezTo>
                    <a:pt x="15" y="75"/>
                    <a:pt x="15" y="76"/>
                    <a:pt x="15" y="77"/>
                  </a:cubicBezTo>
                  <a:cubicBezTo>
                    <a:pt x="15" y="78"/>
                    <a:pt x="15" y="79"/>
                    <a:pt x="15" y="79"/>
                  </a:cubicBezTo>
                  <a:cubicBezTo>
                    <a:pt x="15" y="80"/>
                    <a:pt x="15" y="81"/>
                    <a:pt x="15" y="81"/>
                  </a:cubicBezTo>
                  <a:cubicBezTo>
                    <a:pt x="16" y="82"/>
                    <a:pt x="16" y="83"/>
                    <a:pt x="16" y="83"/>
                  </a:cubicBezTo>
                  <a:cubicBezTo>
                    <a:pt x="16" y="83"/>
                    <a:pt x="16" y="83"/>
                    <a:pt x="17" y="83"/>
                  </a:cubicBezTo>
                  <a:cubicBezTo>
                    <a:pt x="17" y="83"/>
                    <a:pt x="17" y="84"/>
                    <a:pt x="17" y="84"/>
                  </a:cubicBezTo>
                  <a:cubicBezTo>
                    <a:pt x="17" y="84"/>
                    <a:pt x="17" y="84"/>
                    <a:pt x="17" y="84"/>
                  </a:cubicBezTo>
                  <a:cubicBezTo>
                    <a:pt x="18" y="84"/>
                    <a:pt x="18" y="84"/>
                    <a:pt x="18" y="84"/>
                  </a:cubicBezTo>
                  <a:cubicBezTo>
                    <a:pt x="18" y="84"/>
                    <a:pt x="18" y="84"/>
                    <a:pt x="18" y="84"/>
                  </a:cubicBezTo>
                  <a:cubicBezTo>
                    <a:pt x="18" y="84"/>
                    <a:pt x="18" y="84"/>
                    <a:pt x="19" y="84"/>
                  </a:cubicBezTo>
                  <a:cubicBezTo>
                    <a:pt x="19" y="84"/>
                    <a:pt x="19" y="83"/>
                    <a:pt x="19" y="83"/>
                  </a:cubicBezTo>
                  <a:cubicBezTo>
                    <a:pt x="19" y="83"/>
                    <a:pt x="19" y="83"/>
                    <a:pt x="19" y="83"/>
                  </a:cubicBezTo>
                  <a:cubicBezTo>
                    <a:pt x="20" y="83"/>
                    <a:pt x="20" y="82"/>
                    <a:pt x="20" y="82"/>
                  </a:cubicBezTo>
                  <a:cubicBezTo>
                    <a:pt x="21" y="82"/>
                    <a:pt x="21" y="82"/>
                    <a:pt x="21" y="82"/>
                  </a:cubicBezTo>
                  <a:cubicBezTo>
                    <a:pt x="22" y="81"/>
                    <a:pt x="22" y="81"/>
                    <a:pt x="22" y="81"/>
                  </a:cubicBezTo>
                  <a:cubicBezTo>
                    <a:pt x="22" y="81"/>
                    <a:pt x="23" y="81"/>
                    <a:pt x="23" y="81"/>
                  </a:cubicBezTo>
                  <a:cubicBezTo>
                    <a:pt x="23" y="81"/>
                    <a:pt x="23" y="81"/>
                    <a:pt x="23" y="81"/>
                  </a:cubicBezTo>
                  <a:cubicBezTo>
                    <a:pt x="24" y="81"/>
                    <a:pt x="24" y="81"/>
                    <a:pt x="24" y="80"/>
                  </a:cubicBezTo>
                  <a:cubicBezTo>
                    <a:pt x="24" y="80"/>
                    <a:pt x="24" y="80"/>
                    <a:pt x="25" y="80"/>
                  </a:cubicBezTo>
                  <a:cubicBezTo>
                    <a:pt x="25" y="80"/>
                    <a:pt x="25" y="80"/>
                    <a:pt x="25" y="79"/>
                  </a:cubicBezTo>
                  <a:cubicBezTo>
                    <a:pt x="26" y="79"/>
                    <a:pt x="26" y="79"/>
                    <a:pt x="26" y="78"/>
                  </a:cubicBezTo>
                  <a:cubicBezTo>
                    <a:pt x="26" y="78"/>
                    <a:pt x="26" y="77"/>
                    <a:pt x="26" y="76"/>
                  </a:cubicBezTo>
                  <a:cubicBezTo>
                    <a:pt x="26" y="76"/>
                    <a:pt x="26" y="75"/>
                    <a:pt x="26" y="74"/>
                  </a:cubicBezTo>
                  <a:cubicBezTo>
                    <a:pt x="26" y="74"/>
                    <a:pt x="26" y="73"/>
                    <a:pt x="26" y="72"/>
                  </a:cubicBezTo>
                  <a:cubicBezTo>
                    <a:pt x="26" y="72"/>
                    <a:pt x="26" y="71"/>
                    <a:pt x="26" y="70"/>
                  </a:cubicBezTo>
                  <a:cubicBezTo>
                    <a:pt x="26" y="70"/>
                    <a:pt x="26" y="69"/>
                    <a:pt x="26" y="69"/>
                  </a:cubicBezTo>
                  <a:cubicBezTo>
                    <a:pt x="26" y="68"/>
                    <a:pt x="26" y="68"/>
                    <a:pt x="27" y="67"/>
                  </a:cubicBezTo>
                  <a:cubicBezTo>
                    <a:pt x="27" y="67"/>
                    <a:pt x="27" y="66"/>
                    <a:pt x="27" y="66"/>
                  </a:cubicBezTo>
                  <a:cubicBezTo>
                    <a:pt x="27" y="65"/>
                    <a:pt x="27" y="65"/>
                    <a:pt x="27" y="65"/>
                  </a:cubicBezTo>
                  <a:cubicBezTo>
                    <a:pt x="27" y="65"/>
                    <a:pt x="27" y="64"/>
                    <a:pt x="27" y="64"/>
                  </a:cubicBezTo>
                  <a:cubicBezTo>
                    <a:pt x="27" y="64"/>
                    <a:pt x="27" y="64"/>
                    <a:pt x="27" y="63"/>
                  </a:cubicBezTo>
                  <a:cubicBezTo>
                    <a:pt x="27" y="63"/>
                    <a:pt x="26" y="63"/>
                    <a:pt x="26" y="63"/>
                  </a:cubicBezTo>
                  <a:cubicBezTo>
                    <a:pt x="26" y="63"/>
                    <a:pt x="26" y="62"/>
                    <a:pt x="26" y="62"/>
                  </a:cubicBezTo>
                  <a:cubicBezTo>
                    <a:pt x="25" y="62"/>
                    <a:pt x="25" y="62"/>
                    <a:pt x="24" y="61"/>
                  </a:cubicBezTo>
                  <a:cubicBezTo>
                    <a:pt x="24" y="61"/>
                    <a:pt x="24" y="61"/>
                    <a:pt x="23" y="61"/>
                  </a:cubicBezTo>
                  <a:cubicBezTo>
                    <a:pt x="23" y="61"/>
                    <a:pt x="22" y="61"/>
                    <a:pt x="22" y="61"/>
                  </a:cubicBezTo>
                  <a:moveTo>
                    <a:pt x="36" y="4"/>
                  </a:moveTo>
                  <a:cubicBezTo>
                    <a:pt x="36" y="4"/>
                    <a:pt x="37" y="4"/>
                    <a:pt x="37" y="4"/>
                  </a:cubicBezTo>
                  <a:cubicBezTo>
                    <a:pt x="38" y="3"/>
                    <a:pt x="38" y="3"/>
                    <a:pt x="38" y="3"/>
                  </a:cubicBezTo>
                  <a:cubicBezTo>
                    <a:pt x="39" y="3"/>
                    <a:pt x="39" y="3"/>
                    <a:pt x="40" y="2"/>
                  </a:cubicBezTo>
                  <a:cubicBezTo>
                    <a:pt x="40" y="2"/>
                    <a:pt x="40" y="2"/>
                    <a:pt x="40" y="2"/>
                  </a:cubicBezTo>
                  <a:cubicBezTo>
                    <a:pt x="40" y="2"/>
                    <a:pt x="41" y="1"/>
                    <a:pt x="41" y="1"/>
                  </a:cubicBezTo>
                  <a:cubicBezTo>
                    <a:pt x="41" y="1"/>
                    <a:pt x="42" y="1"/>
                    <a:pt x="42" y="1"/>
                  </a:cubicBezTo>
                  <a:cubicBezTo>
                    <a:pt x="43" y="1"/>
                    <a:pt x="44" y="1"/>
                    <a:pt x="44" y="1"/>
                  </a:cubicBezTo>
                  <a:cubicBezTo>
                    <a:pt x="45" y="1"/>
                    <a:pt x="46" y="1"/>
                    <a:pt x="46" y="1"/>
                  </a:cubicBezTo>
                  <a:cubicBezTo>
                    <a:pt x="47" y="2"/>
                    <a:pt x="47" y="2"/>
                    <a:pt x="47" y="2"/>
                  </a:cubicBezTo>
                  <a:cubicBezTo>
                    <a:pt x="47" y="2"/>
                    <a:pt x="47" y="2"/>
                    <a:pt x="47" y="3"/>
                  </a:cubicBezTo>
                  <a:cubicBezTo>
                    <a:pt x="47" y="3"/>
                    <a:pt x="47" y="3"/>
                    <a:pt x="47" y="3"/>
                  </a:cubicBezTo>
                  <a:cubicBezTo>
                    <a:pt x="47" y="4"/>
                    <a:pt x="48" y="4"/>
                    <a:pt x="48" y="4"/>
                  </a:cubicBezTo>
                  <a:cubicBezTo>
                    <a:pt x="48" y="4"/>
                    <a:pt x="48" y="4"/>
                    <a:pt x="48" y="4"/>
                  </a:cubicBezTo>
                  <a:cubicBezTo>
                    <a:pt x="48" y="4"/>
                    <a:pt x="48" y="5"/>
                    <a:pt x="49" y="5"/>
                  </a:cubicBezTo>
                  <a:cubicBezTo>
                    <a:pt x="49" y="5"/>
                    <a:pt x="49" y="5"/>
                    <a:pt x="50" y="5"/>
                  </a:cubicBezTo>
                  <a:cubicBezTo>
                    <a:pt x="50" y="5"/>
                    <a:pt x="50" y="5"/>
                    <a:pt x="51" y="5"/>
                  </a:cubicBezTo>
                  <a:cubicBezTo>
                    <a:pt x="51" y="5"/>
                    <a:pt x="52" y="5"/>
                    <a:pt x="52" y="5"/>
                  </a:cubicBezTo>
                  <a:cubicBezTo>
                    <a:pt x="52" y="6"/>
                    <a:pt x="52" y="7"/>
                    <a:pt x="52" y="7"/>
                  </a:cubicBezTo>
                  <a:cubicBezTo>
                    <a:pt x="52" y="8"/>
                    <a:pt x="52" y="9"/>
                    <a:pt x="52" y="10"/>
                  </a:cubicBezTo>
                  <a:cubicBezTo>
                    <a:pt x="52" y="11"/>
                    <a:pt x="52" y="12"/>
                    <a:pt x="52" y="13"/>
                  </a:cubicBezTo>
                  <a:cubicBezTo>
                    <a:pt x="52" y="14"/>
                    <a:pt x="52" y="14"/>
                    <a:pt x="52" y="15"/>
                  </a:cubicBezTo>
                  <a:cubicBezTo>
                    <a:pt x="51" y="15"/>
                    <a:pt x="51" y="16"/>
                    <a:pt x="51" y="16"/>
                  </a:cubicBezTo>
                  <a:cubicBezTo>
                    <a:pt x="50" y="16"/>
                    <a:pt x="50" y="16"/>
                    <a:pt x="50" y="17"/>
                  </a:cubicBezTo>
                  <a:cubicBezTo>
                    <a:pt x="49" y="17"/>
                    <a:pt x="49" y="17"/>
                    <a:pt x="49" y="17"/>
                  </a:cubicBezTo>
                  <a:cubicBezTo>
                    <a:pt x="48" y="18"/>
                    <a:pt x="48" y="18"/>
                    <a:pt x="48" y="18"/>
                  </a:cubicBezTo>
                  <a:cubicBezTo>
                    <a:pt x="48" y="19"/>
                    <a:pt x="48" y="19"/>
                    <a:pt x="48" y="19"/>
                  </a:cubicBezTo>
                  <a:cubicBezTo>
                    <a:pt x="48" y="19"/>
                    <a:pt x="48" y="19"/>
                    <a:pt x="48" y="20"/>
                  </a:cubicBezTo>
                  <a:cubicBezTo>
                    <a:pt x="48" y="20"/>
                    <a:pt x="48" y="20"/>
                    <a:pt x="48" y="20"/>
                  </a:cubicBezTo>
                  <a:cubicBezTo>
                    <a:pt x="48" y="20"/>
                    <a:pt x="48" y="20"/>
                    <a:pt x="48" y="21"/>
                  </a:cubicBezTo>
                  <a:cubicBezTo>
                    <a:pt x="48" y="21"/>
                    <a:pt x="48" y="21"/>
                    <a:pt x="48" y="22"/>
                  </a:cubicBezTo>
                  <a:cubicBezTo>
                    <a:pt x="48" y="22"/>
                    <a:pt x="48" y="22"/>
                    <a:pt x="48" y="22"/>
                  </a:cubicBezTo>
                  <a:cubicBezTo>
                    <a:pt x="48" y="23"/>
                    <a:pt x="48" y="23"/>
                    <a:pt x="48" y="23"/>
                  </a:cubicBezTo>
                  <a:cubicBezTo>
                    <a:pt x="48" y="23"/>
                    <a:pt x="48" y="24"/>
                    <a:pt x="48" y="24"/>
                  </a:cubicBezTo>
                  <a:cubicBezTo>
                    <a:pt x="48" y="24"/>
                    <a:pt x="48" y="25"/>
                    <a:pt x="48" y="25"/>
                  </a:cubicBezTo>
                  <a:cubicBezTo>
                    <a:pt x="47" y="25"/>
                    <a:pt x="47" y="26"/>
                    <a:pt x="47" y="26"/>
                  </a:cubicBezTo>
                  <a:cubicBezTo>
                    <a:pt x="47" y="26"/>
                    <a:pt x="47" y="27"/>
                    <a:pt x="47" y="27"/>
                  </a:cubicBezTo>
                  <a:cubicBezTo>
                    <a:pt x="47" y="28"/>
                    <a:pt x="48" y="28"/>
                    <a:pt x="48" y="29"/>
                  </a:cubicBezTo>
                  <a:cubicBezTo>
                    <a:pt x="48" y="29"/>
                    <a:pt x="48" y="30"/>
                    <a:pt x="49" y="30"/>
                  </a:cubicBezTo>
                  <a:cubicBezTo>
                    <a:pt x="49" y="31"/>
                    <a:pt x="49" y="31"/>
                    <a:pt x="50" y="31"/>
                  </a:cubicBezTo>
                  <a:cubicBezTo>
                    <a:pt x="50" y="32"/>
                    <a:pt x="51" y="32"/>
                    <a:pt x="51" y="32"/>
                  </a:cubicBezTo>
                  <a:cubicBezTo>
                    <a:pt x="52" y="33"/>
                    <a:pt x="52" y="33"/>
                    <a:pt x="53" y="33"/>
                  </a:cubicBezTo>
                  <a:cubicBezTo>
                    <a:pt x="54" y="34"/>
                    <a:pt x="54" y="34"/>
                    <a:pt x="55" y="34"/>
                  </a:cubicBezTo>
                  <a:cubicBezTo>
                    <a:pt x="56" y="35"/>
                    <a:pt x="56" y="35"/>
                    <a:pt x="57" y="36"/>
                  </a:cubicBezTo>
                  <a:cubicBezTo>
                    <a:pt x="58" y="37"/>
                    <a:pt x="58" y="37"/>
                    <a:pt x="59" y="38"/>
                  </a:cubicBezTo>
                  <a:cubicBezTo>
                    <a:pt x="59" y="39"/>
                    <a:pt x="59" y="40"/>
                    <a:pt x="60" y="41"/>
                  </a:cubicBezTo>
                  <a:cubicBezTo>
                    <a:pt x="60" y="42"/>
                    <a:pt x="61" y="44"/>
                    <a:pt x="62" y="46"/>
                  </a:cubicBezTo>
                  <a:cubicBezTo>
                    <a:pt x="63" y="47"/>
                    <a:pt x="64" y="49"/>
                    <a:pt x="65" y="50"/>
                  </a:cubicBezTo>
                  <a:cubicBezTo>
                    <a:pt x="66" y="51"/>
                    <a:pt x="67" y="52"/>
                    <a:pt x="69" y="53"/>
                  </a:cubicBezTo>
                  <a:cubicBezTo>
                    <a:pt x="70" y="54"/>
                    <a:pt x="72" y="54"/>
                    <a:pt x="73" y="54"/>
                  </a:cubicBezTo>
                  <a:cubicBezTo>
                    <a:pt x="73" y="54"/>
                    <a:pt x="73" y="54"/>
                    <a:pt x="73" y="54"/>
                  </a:cubicBezTo>
                  <a:cubicBezTo>
                    <a:pt x="73" y="54"/>
                    <a:pt x="73" y="54"/>
                    <a:pt x="73" y="54"/>
                  </a:cubicBezTo>
                  <a:cubicBezTo>
                    <a:pt x="73" y="54"/>
                    <a:pt x="73" y="54"/>
                    <a:pt x="73" y="54"/>
                  </a:cubicBezTo>
                  <a:cubicBezTo>
                    <a:pt x="73" y="54"/>
                    <a:pt x="74" y="54"/>
                    <a:pt x="74" y="54"/>
                  </a:cubicBezTo>
                  <a:cubicBezTo>
                    <a:pt x="74" y="54"/>
                    <a:pt x="74" y="54"/>
                    <a:pt x="74" y="54"/>
                  </a:cubicBezTo>
                  <a:cubicBezTo>
                    <a:pt x="74" y="54"/>
                    <a:pt x="75" y="54"/>
                    <a:pt x="75" y="54"/>
                  </a:cubicBezTo>
                  <a:cubicBezTo>
                    <a:pt x="75" y="54"/>
                    <a:pt x="76" y="55"/>
                    <a:pt x="76" y="55"/>
                  </a:cubicBezTo>
                  <a:cubicBezTo>
                    <a:pt x="76" y="55"/>
                    <a:pt x="76" y="55"/>
                    <a:pt x="76" y="55"/>
                  </a:cubicBezTo>
                  <a:cubicBezTo>
                    <a:pt x="76" y="56"/>
                    <a:pt x="77" y="56"/>
                    <a:pt x="77" y="56"/>
                  </a:cubicBezTo>
                  <a:cubicBezTo>
                    <a:pt x="77" y="56"/>
                    <a:pt x="77" y="57"/>
                    <a:pt x="77" y="57"/>
                  </a:cubicBezTo>
                  <a:cubicBezTo>
                    <a:pt x="77" y="57"/>
                    <a:pt x="77" y="57"/>
                    <a:pt x="78" y="58"/>
                  </a:cubicBezTo>
                  <a:cubicBezTo>
                    <a:pt x="78" y="58"/>
                    <a:pt x="78" y="58"/>
                    <a:pt x="78" y="58"/>
                  </a:cubicBezTo>
                  <a:cubicBezTo>
                    <a:pt x="78" y="59"/>
                    <a:pt x="79" y="59"/>
                    <a:pt x="79" y="59"/>
                  </a:cubicBezTo>
                  <a:cubicBezTo>
                    <a:pt x="79" y="59"/>
                    <a:pt x="79" y="59"/>
                    <a:pt x="80" y="59"/>
                  </a:cubicBezTo>
                  <a:cubicBezTo>
                    <a:pt x="80" y="60"/>
                    <a:pt x="80" y="60"/>
                    <a:pt x="81" y="60"/>
                  </a:cubicBezTo>
                  <a:cubicBezTo>
                    <a:pt x="81" y="60"/>
                    <a:pt x="81" y="60"/>
                    <a:pt x="81" y="60"/>
                  </a:cubicBezTo>
                  <a:cubicBezTo>
                    <a:pt x="82" y="60"/>
                    <a:pt x="82" y="61"/>
                    <a:pt x="83" y="61"/>
                  </a:cubicBezTo>
                  <a:cubicBezTo>
                    <a:pt x="84" y="61"/>
                    <a:pt x="85" y="62"/>
                    <a:pt x="87" y="63"/>
                  </a:cubicBezTo>
                  <a:cubicBezTo>
                    <a:pt x="88" y="64"/>
                    <a:pt x="89" y="64"/>
                    <a:pt x="91" y="65"/>
                  </a:cubicBezTo>
                  <a:cubicBezTo>
                    <a:pt x="92" y="66"/>
                    <a:pt x="93" y="67"/>
                    <a:pt x="94" y="68"/>
                  </a:cubicBezTo>
                  <a:cubicBezTo>
                    <a:pt x="95" y="69"/>
                    <a:pt x="96" y="69"/>
                    <a:pt x="95" y="70"/>
                  </a:cubicBezTo>
                  <a:cubicBezTo>
                    <a:pt x="95" y="71"/>
                    <a:pt x="95" y="71"/>
                    <a:pt x="95" y="71"/>
                  </a:cubicBezTo>
                  <a:cubicBezTo>
                    <a:pt x="95" y="72"/>
                    <a:pt x="95" y="72"/>
                    <a:pt x="95" y="72"/>
                  </a:cubicBezTo>
                  <a:cubicBezTo>
                    <a:pt x="95" y="72"/>
                    <a:pt x="95" y="72"/>
                    <a:pt x="95" y="72"/>
                  </a:cubicBezTo>
                  <a:cubicBezTo>
                    <a:pt x="95" y="72"/>
                    <a:pt x="95" y="72"/>
                    <a:pt x="95" y="72"/>
                  </a:cubicBezTo>
                  <a:cubicBezTo>
                    <a:pt x="95" y="72"/>
                    <a:pt x="94" y="72"/>
                    <a:pt x="94" y="72"/>
                  </a:cubicBezTo>
                  <a:cubicBezTo>
                    <a:pt x="94" y="72"/>
                    <a:pt x="94" y="72"/>
                    <a:pt x="93" y="72"/>
                  </a:cubicBezTo>
                  <a:cubicBezTo>
                    <a:pt x="93" y="72"/>
                    <a:pt x="93" y="71"/>
                    <a:pt x="93" y="71"/>
                  </a:cubicBezTo>
                  <a:cubicBezTo>
                    <a:pt x="92" y="71"/>
                    <a:pt x="92" y="71"/>
                    <a:pt x="92" y="71"/>
                  </a:cubicBezTo>
                  <a:cubicBezTo>
                    <a:pt x="91" y="70"/>
                    <a:pt x="91" y="70"/>
                    <a:pt x="91" y="70"/>
                  </a:cubicBezTo>
                  <a:cubicBezTo>
                    <a:pt x="91" y="70"/>
                    <a:pt x="91" y="70"/>
                    <a:pt x="91" y="70"/>
                  </a:cubicBezTo>
                  <a:cubicBezTo>
                    <a:pt x="91" y="70"/>
                    <a:pt x="90" y="70"/>
                    <a:pt x="90" y="70"/>
                  </a:cubicBezTo>
                  <a:cubicBezTo>
                    <a:pt x="90" y="70"/>
                    <a:pt x="90" y="70"/>
                    <a:pt x="90" y="69"/>
                  </a:cubicBezTo>
                  <a:cubicBezTo>
                    <a:pt x="90" y="69"/>
                    <a:pt x="89" y="69"/>
                    <a:pt x="89" y="69"/>
                  </a:cubicBezTo>
                  <a:cubicBezTo>
                    <a:pt x="89" y="69"/>
                    <a:pt x="88" y="69"/>
                    <a:pt x="88" y="69"/>
                  </a:cubicBezTo>
                  <a:cubicBezTo>
                    <a:pt x="88" y="69"/>
                    <a:pt x="87" y="68"/>
                    <a:pt x="87" y="68"/>
                  </a:cubicBezTo>
                  <a:cubicBezTo>
                    <a:pt x="87" y="68"/>
                    <a:pt x="86" y="68"/>
                    <a:pt x="86" y="68"/>
                  </a:cubicBezTo>
                  <a:cubicBezTo>
                    <a:pt x="86" y="68"/>
                    <a:pt x="85" y="68"/>
                    <a:pt x="85" y="68"/>
                  </a:cubicBezTo>
                  <a:cubicBezTo>
                    <a:pt x="84" y="69"/>
                    <a:pt x="84" y="69"/>
                    <a:pt x="84" y="69"/>
                  </a:cubicBezTo>
                  <a:cubicBezTo>
                    <a:pt x="83" y="69"/>
                    <a:pt x="83" y="69"/>
                    <a:pt x="83" y="69"/>
                  </a:cubicBezTo>
                  <a:cubicBezTo>
                    <a:pt x="82" y="70"/>
                    <a:pt x="82" y="70"/>
                    <a:pt x="82" y="70"/>
                  </a:cubicBezTo>
                  <a:cubicBezTo>
                    <a:pt x="82" y="70"/>
                    <a:pt x="81" y="71"/>
                    <a:pt x="81" y="71"/>
                  </a:cubicBezTo>
                  <a:cubicBezTo>
                    <a:pt x="81" y="71"/>
                    <a:pt x="81" y="72"/>
                    <a:pt x="81" y="72"/>
                  </a:cubicBezTo>
                  <a:cubicBezTo>
                    <a:pt x="81" y="72"/>
                    <a:pt x="81" y="72"/>
                    <a:pt x="81" y="73"/>
                  </a:cubicBezTo>
                  <a:cubicBezTo>
                    <a:pt x="81" y="73"/>
                    <a:pt x="81" y="73"/>
                    <a:pt x="81" y="74"/>
                  </a:cubicBezTo>
                  <a:cubicBezTo>
                    <a:pt x="81" y="74"/>
                    <a:pt x="81" y="74"/>
                    <a:pt x="82" y="75"/>
                  </a:cubicBezTo>
                  <a:cubicBezTo>
                    <a:pt x="82" y="75"/>
                    <a:pt x="82" y="75"/>
                    <a:pt x="82" y="76"/>
                  </a:cubicBezTo>
                  <a:cubicBezTo>
                    <a:pt x="83" y="76"/>
                    <a:pt x="83" y="76"/>
                    <a:pt x="83" y="76"/>
                  </a:cubicBezTo>
                  <a:cubicBezTo>
                    <a:pt x="83" y="77"/>
                    <a:pt x="84" y="77"/>
                    <a:pt x="84" y="77"/>
                  </a:cubicBezTo>
                  <a:cubicBezTo>
                    <a:pt x="84" y="77"/>
                    <a:pt x="85" y="78"/>
                    <a:pt x="85" y="78"/>
                  </a:cubicBezTo>
                  <a:cubicBezTo>
                    <a:pt x="85" y="78"/>
                    <a:pt x="85" y="78"/>
                    <a:pt x="85" y="78"/>
                  </a:cubicBezTo>
                  <a:cubicBezTo>
                    <a:pt x="85" y="79"/>
                    <a:pt x="85" y="79"/>
                    <a:pt x="85" y="79"/>
                  </a:cubicBezTo>
                  <a:cubicBezTo>
                    <a:pt x="85" y="79"/>
                    <a:pt x="85" y="79"/>
                    <a:pt x="85" y="80"/>
                  </a:cubicBezTo>
                  <a:cubicBezTo>
                    <a:pt x="85" y="80"/>
                    <a:pt x="85" y="80"/>
                    <a:pt x="84" y="80"/>
                  </a:cubicBezTo>
                  <a:cubicBezTo>
                    <a:pt x="84" y="80"/>
                    <a:pt x="84" y="81"/>
                    <a:pt x="84" y="81"/>
                  </a:cubicBezTo>
                  <a:cubicBezTo>
                    <a:pt x="84" y="81"/>
                    <a:pt x="83" y="81"/>
                    <a:pt x="83" y="81"/>
                  </a:cubicBezTo>
                  <a:cubicBezTo>
                    <a:pt x="83" y="81"/>
                    <a:pt x="83" y="82"/>
                    <a:pt x="83" y="82"/>
                  </a:cubicBezTo>
                  <a:cubicBezTo>
                    <a:pt x="82" y="82"/>
                    <a:pt x="82" y="82"/>
                    <a:pt x="82" y="82"/>
                  </a:cubicBezTo>
                  <a:cubicBezTo>
                    <a:pt x="81" y="82"/>
                    <a:pt x="81" y="83"/>
                    <a:pt x="81" y="83"/>
                  </a:cubicBezTo>
                  <a:cubicBezTo>
                    <a:pt x="81" y="83"/>
                    <a:pt x="81" y="83"/>
                    <a:pt x="80" y="84"/>
                  </a:cubicBezTo>
                  <a:cubicBezTo>
                    <a:pt x="80" y="84"/>
                    <a:pt x="80" y="84"/>
                    <a:pt x="80" y="85"/>
                  </a:cubicBezTo>
                  <a:cubicBezTo>
                    <a:pt x="80" y="85"/>
                    <a:pt x="80" y="86"/>
                    <a:pt x="79" y="87"/>
                  </a:cubicBezTo>
                  <a:cubicBezTo>
                    <a:pt x="79" y="87"/>
                    <a:pt x="79" y="88"/>
                    <a:pt x="78" y="89"/>
                  </a:cubicBezTo>
                  <a:cubicBezTo>
                    <a:pt x="78" y="90"/>
                    <a:pt x="78" y="90"/>
                    <a:pt x="77" y="91"/>
                  </a:cubicBezTo>
                  <a:cubicBezTo>
                    <a:pt x="77" y="91"/>
                    <a:pt x="77" y="91"/>
                    <a:pt x="76" y="91"/>
                  </a:cubicBezTo>
                  <a:cubicBezTo>
                    <a:pt x="76" y="91"/>
                    <a:pt x="76" y="91"/>
                    <a:pt x="76" y="91"/>
                  </a:cubicBezTo>
                  <a:cubicBezTo>
                    <a:pt x="76" y="91"/>
                    <a:pt x="76" y="91"/>
                    <a:pt x="76" y="91"/>
                  </a:cubicBezTo>
                  <a:cubicBezTo>
                    <a:pt x="76" y="91"/>
                    <a:pt x="76" y="91"/>
                    <a:pt x="76" y="91"/>
                  </a:cubicBezTo>
                  <a:cubicBezTo>
                    <a:pt x="76" y="91"/>
                    <a:pt x="76" y="91"/>
                    <a:pt x="76" y="91"/>
                  </a:cubicBezTo>
                  <a:cubicBezTo>
                    <a:pt x="76" y="90"/>
                    <a:pt x="76" y="90"/>
                    <a:pt x="76" y="90"/>
                  </a:cubicBezTo>
                  <a:cubicBezTo>
                    <a:pt x="76" y="89"/>
                    <a:pt x="75" y="89"/>
                    <a:pt x="75" y="88"/>
                  </a:cubicBezTo>
                  <a:cubicBezTo>
                    <a:pt x="76" y="88"/>
                    <a:pt x="76" y="87"/>
                    <a:pt x="76" y="87"/>
                  </a:cubicBezTo>
                  <a:cubicBezTo>
                    <a:pt x="76" y="86"/>
                    <a:pt x="76" y="86"/>
                    <a:pt x="76" y="85"/>
                  </a:cubicBezTo>
                  <a:cubicBezTo>
                    <a:pt x="77" y="85"/>
                    <a:pt x="77" y="84"/>
                    <a:pt x="77" y="83"/>
                  </a:cubicBezTo>
                  <a:cubicBezTo>
                    <a:pt x="78" y="82"/>
                    <a:pt x="78" y="81"/>
                    <a:pt x="78" y="80"/>
                  </a:cubicBezTo>
                  <a:cubicBezTo>
                    <a:pt x="78" y="79"/>
                    <a:pt x="77" y="79"/>
                    <a:pt x="77" y="78"/>
                  </a:cubicBezTo>
                  <a:cubicBezTo>
                    <a:pt x="77" y="77"/>
                    <a:pt x="76" y="76"/>
                    <a:pt x="76" y="76"/>
                  </a:cubicBezTo>
                  <a:cubicBezTo>
                    <a:pt x="76" y="76"/>
                    <a:pt x="76" y="75"/>
                    <a:pt x="76" y="75"/>
                  </a:cubicBezTo>
                  <a:cubicBezTo>
                    <a:pt x="76" y="75"/>
                    <a:pt x="75" y="75"/>
                    <a:pt x="75" y="75"/>
                  </a:cubicBezTo>
                  <a:cubicBezTo>
                    <a:pt x="75" y="74"/>
                    <a:pt x="75" y="74"/>
                    <a:pt x="75" y="74"/>
                  </a:cubicBezTo>
                  <a:cubicBezTo>
                    <a:pt x="75" y="74"/>
                    <a:pt x="75" y="74"/>
                    <a:pt x="75" y="73"/>
                  </a:cubicBezTo>
                  <a:cubicBezTo>
                    <a:pt x="75" y="73"/>
                    <a:pt x="75" y="73"/>
                    <a:pt x="75" y="73"/>
                  </a:cubicBezTo>
                  <a:cubicBezTo>
                    <a:pt x="75" y="72"/>
                    <a:pt x="75" y="72"/>
                    <a:pt x="75" y="72"/>
                  </a:cubicBezTo>
                  <a:cubicBezTo>
                    <a:pt x="75" y="71"/>
                    <a:pt x="74" y="71"/>
                    <a:pt x="74" y="71"/>
                  </a:cubicBezTo>
                  <a:cubicBezTo>
                    <a:pt x="74" y="71"/>
                    <a:pt x="73" y="71"/>
                    <a:pt x="73" y="71"/>
                  </a:cubicBezTo>
                  <a:cubicBezTo>
                    <a:pt x="73" y="71"/>
                    <a:pt x="72" y="71"/>
                    <a:pt x="72" y="70"/>
                  </a:cubicBezTo>
                  <a:cubicBezTo>
                    <a:pt x="72" y="70"/>
                    <a:pt x="72" y="70"/>
                    <a:pt x="71" y="70"/>
                  </a:cubicBezTo>
                  <a:cubicBezTo>
                    <a:pt x="71" y="70"/>
                    <a:pt x="71" y="70"/>
                    <a:pt x="71" y="69"/>
                  </a:cubicBezTo>
                  <a:cubicBezTo>
                    <a:pt x="71" y="69"/>
                    <a:pt x="70" y="69"/>
                    <a:pt x="70" y="69"/>
                  </a:cubicBezTo>
                  <a:cubicBezTo>
                    <a:pt x="70" y="68"/>
                    <a:pt x="70" y="68"/>
                    <a:pt x="70" y="68"/>
                  </a:cubicBezTo>
                  <a:cubicBezTo>
                    <a:pt x="69" y="68"/>
                    <a:pt x="69" y="67"/>
                    <a:pt x="69" y="67"/>
                  </a:cubicBezTo>
                  <a:cubicBezTo>
                    <a:pt x="69" y="67"/>
                    <a:pt x="68" y="67"/>
                    <a:pt x="68" y="66"/>
                  </a:cubicBezTo>
                  <a:cubicBezTo>
                    <a:pt x="68" y="66"/>
                    <a:pt x="68" y="66"/>
                    <a:pt x="67" y="66"/>
                  </a:cubicBezTo>
                  <a:cubicBezTo>
                    <a:pt x="66" y="66"/>
                    <a:pt x="66" y="65"/>
                    <a:pt x="65" y="65"/>
                  </a:cubicBezTo>
                  <a:cubicBezTo>
                    <a:pt x="64" y="65"/>
                    <a:pt x="64" y="64"/>
                    <a:pt x="63" y="64"/>
                  </a:cubicBezTo>
                  <a:cubicBezTo>
                    <a:pt x="63" y="63"/>
                    <a:pt x="62" y="63"/>
                    <a:pt x="61" y="63"/>
                  </a:cubicBezTo>
                  <a:cubicBezTo>
                    <a:pt x="61" y="62"/>
                    <a:pt x="60" y="62"/>
                    <a:pt x="60" y="61"/>
                  </a:cubicBezTo>
                  <a:cubicBezTo>
                    <a:pt x="60" y="61"/>
                    <a:pt x="59" y="61"/>
                    <a:pt x="59" y="60"/>
                  </a:cubicBezTo>
                  <a:cubicBezTo>
                    <a:pt x="59" y="60"/>
                    <a:pt x="58" y="60"/>
                    <a:pt x="58" y="60"/>
                  </a:cubicBezTo>
                  <a:cubicBezTo>
                    <a:pt x="58" y="59"/>
                    <a:pt x="57" y="59"/>
                    <a:pt x="57" y="59"/>
                  </a:cubicBezTo>
                  <a:cubicBezTo>
                    <a:pt x="56" y="59"/>
                    <a:pt x="56" y="59"/>
                    <a:pt x="55" y="59"/>
                  </a:cubicBezTo>
                  <a:cubicBezTo>
                    <a:pt x="55" y="59"/>
                    <a:pt x="55" y="59"/>
                    <a:pt x="55" y="59"/>
                  </a:cubicBezTo>
                  <a:cubicBezTo>
                    <a:pt x="54" y="59"/>
                    <a:pt x="54" y="58"/>
                    <a:pt x="54" y="58"/>
                  </a:cubicBezTo>
                  <a:cubicBezTo>
                    <a:pt x="53" y="58"/>
                    <a:pt x="53" y="58"/>
                    <a:pt x="53" y="58"/>
                  </a:cubicBezTo>
                  <a:cubicBezTo>
                    <a:pt x="52" y="58"/>
                    <a:pt x="52" y="58"/>
                    <a:pt x="52" y="58"/>
                  </a:cubicBezTo>
                  <a:cubicBezTo>
                    <a:pt x="51" y="57"/>
                    <a:pt x="51" y="57"/>
                    <a:pt x="51" y="57"/>
                  </a:cubicBezTo>
                  <a:cubicBezTo>
                    <a:pt x="51" y="57"/>
                    <a:pt x="50" y="57"/>
                    <a:pt x="50" y="56"/>
                  </a:cubicBezTo>
                  <a:cubicBezTo>
                    <a:pt x="50" y="56"/>
                    <a:pt x="49" y="56"/>
                    <a:pt x="49" y="55"/>
                  </a:cubicBezTo>
                  <a:cubicBezTo>
                    <a:pt x="49" y="55"/>
                    <a:pt x="48" y="55"/>
                    <a:pt x="48" y="54"/>
                  </a:cubicBezTo>
                  <a:cubicBezTo>
                    <a:pt x="47" y="54"/>
                    <a:pt x="47" y="53"/>
                    <a:pt x="46" y="53"/>
                  </a:cubicBezTo>
                  <a:cubicBezTo>
                    <a:pt x="46" y="52"/>
                    <a:pt x="45" y="52"/>
                    <a:pt x="45" y="51"/>
                  </a:cubicBezTo>
                  <a:cubicBezTo>
                    <a:pt x="44" y="51"/>
                    <a:pt x="43" y="50"/>
                    <a:pt x="43" y="50"/>
                  </a:cubicBezTo>
                  <a:cubicBezTo>
                    <a:pt x="42" y="49"/>
                    <a:pt x="41" y="49"/>
                    <a:pt x="40" y="48"/>
                  </a:cubicBezTo>
                  <a:cubicBezTo>
                    <a:pt x="39" y="47"/>
                    <a:pt x="38" y="46"/>
                    <a:pt x="37" y="45"/>
                  </a:cubicBezTo>
                  <a:cubicBezTo>
                    <a:pt x="36" y="44"/>
                    <a:pt x="35" y="43"/>
                    <a:pt x="34" y="42"/>
                  </a:cubicBezTo>
                  <a:cubicBezTo>
                    <a:pt x="34" y="41"/>
                    <a:pt x="33" y="41"/>
                    <a:pt x="33" y="40"/>
                  </a:cubicBezTo>
                  <a:cubicBezTo>
                    <a:pt x="33" y="39"/>
                    <a:pt x="33" y="39"/>
                    <a:pt x="33" y="38"/>
                  </a:cubicBezTo>
                  <a:cubicBezTo>
                    <a:pt x="33" y="38"/>
                    <a:pt x="33" y="38"/>
                    <a:pt x="33" y="37"/>
                  </a:cubicBezTo>
                  <a:cubicBezTo>
                    <a:pt x="32" y="37"/>
                    <a:pt x="32" y="37"/>
                    <a:pt x="32" y="36"/>
                  </a:cubicBezTo>
                  <a:cubicBezTo>
                    <a:pt x="32" y="36"/>
                    <a:pt x="32" y="36"/>
                    <a:pt x="32" y="36"/>
                  </a:cubicBezTo>
                  <a:cubicBezTo>
                    <a:pt x="32" y="35"/>
                    <a:pt x="31" y="35"/>
                    <a:pt x="31" y="35"/>
                  </a:cubicBezTo>
                  <a:cubicBezTo>
                    <a:pt x="31" y="35"/>
                    <a:pt x="31" y="34"/>
                    <a:pt x="31" y="34"/>
                  </a:cubicBezTo>
                  <a:cubicBezTo>
                    <a:pt x="31" y="34"/>
                    <a:pt x="31" y="34"/>
                    <a:pt x="31" y="34"/>
                  </a:cubicBezTo>
                  <a:cubicBezTo>
                    <a:pt x="31" y="34"/>
                    <a:pt x="30" y="34"/>
                    <a:pt x="30" y="34"/>
                  </a:cubicBezTo>
                  <a:cubicBezTo>
                    <a:pt x="30" y="34"/>
                    <a:pt x="30" y="33"/>
                    <a:pt x="30" y="33"/>
                  </a:cubicBezTo>
                  <a:cubicBezTo>
                    <a:pt x="30" y="33"/>
                    <a:pt x="29" y="32"/>
                    <a:pt x="28" y="32"/>
                  </a:cubicBezTo>
                  <a:cubicBezTo>
                    <a:pt x="28" y="31"/>
                    <a:pt x="27" y="30"/>
                    <a:pt x="26" y="30"/>
                  </a:cubicBezTo>
                  <a:cubicBezTo>
                    <a:pt x="25" y="29"/>
                    <a:pt x="24" y="29"/>
                    <a:pt x="23" y="28"/>
                  </a:cubicBezTo>
                  <a:cubicBezTo>
                    <a:pt x="22" y="28"/>
                    <a:pt x="21" y="28"/>
                    <a:pt x="20" y="28"/>
                  </a:cubicBezTo>
                  <a:cubicBezTo>
                    <a:pt x="20" y="28"/>
                    <a:pt x="19" y="28"/>
                    <a:pt x="19" y="28"/>
                  </a:cubicBezTo>
                  <a:cubicBezTo>
                    <a:pt x="19" y="28"/>
                    <a:pt x="19" y="28"/>
                    <a:pt x="19" y="28"/>
                  </a:cubicBezTo>
                  <a:cubicBezTo>
                    <a:pt x="19" y="28"/>
                    <a:pt x="18" y="28"/>
                    <a:pt x="18" y="28"/>
                  </a:cubicBezTo>
                  <a:cubicBezTo>
                    <a:pt x="18" y="28"/>
                    <a:pt x="18" y="28"/>
                    <a:pt x="18" y="28"/>
                  </a:cubicBezTo>
                  <a:cubicBezTo>
                    <a:pt x="17" y="28"/>
                    <a:pt x="17" y="29"/>
                    <a:pt x="16" y="29"/>
                  </a:cubicBezTo>
                  <a:cubicBezTo>
                    <a:pt x="16" y="29"/>
                    <a:pt x="15" y="29"/>
                    <a:pt x="15" y="30"/>
                  </a:cubicBezTo>
                  <a:cubicBezTo>
                    <a:pt x="15" y="30"/>
                    <a:pt x="14" y="30"/>
                    <a:pt x="14" y="30"/>
                  </a:cubicBezTo>
                  <a:cubicBezTo>
                    <a:pt x="14" y="31"/>
                    <a:pt x="14" y="31"/>
                    <a:pt x="14" y="31"/>
                  </a:cubicBezTo>
                  <a:cubicBezTo>
                    <a:pt x="14" y="31"/>
                    <a:pt x="13" y="32"/>
                    <a:pt x="13" y="32"/>
                  </a:cubicBezTo>
                  <a:cubicBezTo>
                    <a:pt x="13" y="32"/>
                    <a:pt x="13" y="32"/>
                    <a:pt x="13" y="32"/>
                  </a:cubicBezTo>
                  <a:cubicBezTo>
                    <a:pt x="13" y="32"/>
                    <a:pt x="13" y="33"/>
                    <a:pt x="12" y="33"/>
                  </a:cubicBezTo>
                  <a:cubicBezTo>
                    <a:pt x="12" y="33"/>
                    <a:pt x="12" y="33"/>
                    <a:pt x="12" y="33"/>
                  </a:cubicBezTo>
                  <a:cubicBezTo>
                    <a:pt x="12" y="33"/>
                    <a:pt x="11" y="33"/>
                    <a:pt x="11" y="33"/>
                  </a:cubicBezTo>
                  <a:cubicBezTo>
                    <a:pt x="11" y="33"/>
                    <a:pt x="11" y="34"/>
                    <a:pt x="11" y="34"/>
                  </a:cubicBezTo>
                  <a:cubicBezTo>
                    <a:pt x="10" y="34"/>
                    <a:pt x="10" y="34"/>
                    <a:pt x="10" y="34"/>
                  </a:cubicBezTo>
                  <a:cubicBezTo>
                    <a:pt x="10" y="34"/>
                    <a:pt x="10" y="34"/>
                    <a:pt x="9" y="34"/>
                  </a:cubicBezTo>
                  <a:cubicBezTo>
                    <a:pt x="9" y="34"/>
                    <a:pt x="9" y="34"/>
                    <a:pt x="9" y="34"/>
                  </a:cubicBezTo>
                  <a:cubicBezTo>
                    <a:pt x="9" y="34"/>
                    <a:pt x="9" y="34"/>
                    <a:pt x="9" y="34"/>
                  </a:cubicBezTo>
                  <a:cubicBezTo>
                    <a:pt x="9" y="34"/>
                    <a:pt x="9" y="33"/>
                    <a:pt x="9" y="33"/>
                  </a:cubicBezTo>
                  <a:cubicBezTo>
                    <a:pt x="9" y="33"/>
                    <a:pt x="9" y="33"/>
                    <a:pt x="9" y="33"/>
                  </a:cubicBezTo>
                  <a:cubicBezTo>
                    <a:pt x="9" y="33"/>
                    <a:pt x="9" y="33"/>
                    <a:pt x="9" y="33"/>
                  </a:cubicBezTo>
                  <a:cubicBezTo>
                    <a:pt x="9" y="32"/>
                    <a:pt x="9" y="32"/>
                    <a:pt x="9" y="32"/>
                  </a:cubicBezTo>
                  <a:cubicBezTo>
                    <a:pt x="10" y="32"/>
                    <a:pt x="10" y="32"/>
                    <a:pt x="10" y="32"/>
                  </a:cubicBezTo>
                  <a:cubicBezTo>
                    <a:pt x="10" y="32"/>
                    <a:pt x="10" y="31"/>
                    <a:pt x="10" y="31"/>
                  </a:cubicBezTo>
                  <a:cubicBezTo>
                    <a:pt x="10" y="31"/>
                    <a:pt x="10" y="31"/>
                    <a:pt x="10" y="31"/>
                  </a:cubicBezTo>
                  <a:cubicBezTo>
                    <a:pt x="9" y="31"/>
                    <a:pt x="9" y="31"/>
                    <a:pt x="9" y="31"/>
                  </a:cubicBezTo>
                  <a:cubicBezTo>
                    <a:pt x="9" y="31"/>
                    <a:pt x="9" y="31"/>
                    <a:pt x="9" y="31"/>
                  </a:cubicBezTo>
                  <a:cubicBezTo>
                    <a:pt x="9" y="30"/>
                    <a:pt x="9" y="30"/>
                    <a:pt x="8" y="30"/>
                  </a:cubicBezTo>
                  <a:cubicBezTo>
                    <a:pt x="8" y="30"/>
                    <a:pt x="8" y="30"/>
                    <a:pt x="7" y="30"/>
                  </a:cubicBezTo>
                  <a:cubicBezTo>
                    <a:pt x="7" y="30"/>
                    <a:pt x="7" y="30"/>
                    <a:pt x="6" y="30"/>
                  </a:cubicBezTo>
                  <a:cubicBezTo>
                    <a:pt x="6" y="30"/>
                    <a:pt x="6" y="30"/>
                    <a:pt x="6" y="30"/>
                  </a:cubicBezTo>
                  <a:cubicBezTo>
                    <a:pt x="6" y="30"/>
                    <a:pt x="6" y="30"/>
                    <a:pt x="6" y="30"/>
                  </a:cubicBezTo>
                  <a:cubicBezTo>
                    <a:pt x="6" y="30"/>
                    <a:pt x="6" y="30"/>
                    <a:pt x="5" y="30"/>
                  </a:cubicBezTo>
                  <a:cubicBezTo>
                    <a:pt x="5" y="30"/>
                    <a:pt x="5" y="30"/>
                    <a:pt x="5" y="30"/>
                  </a:cubicBezTo>
                  <a:cubicBezTo>
                    <a:pt x="5" y="30"/>
                    <a:pt x="5" y="30"/>
                    <a:pt x="5" y="30"/>
                  </a:cubicBezTo>
                  <a:cubicBezTo>
                    <a:pt x="4" y="30"/>
                    <a:pt x="4" y="30"/>
                    <a:pt x="4" y="30"/>
                  </a:cubicBezTo>
                  <a:cubicBezTo>
                    <a:pt x="4" y="30"/>
                    <a:pt x="4" y="30"/>
                    <a:pt x="4" y="29"/>
                  </a:cubicBezTo>
                  <a:cubicBezTo>
                    <a:pt x="4" y="29"/>
                    <a:pt x="3" y="29"/>
                    <a:pt x="3" y="29"/>
                  </a:cubicBezTo>
                  <a:cubicBezTo>
                    <a:pt x="3" y="29"/>
                    <a:pt x="3" y="29"/>
                    <a:pt x="3" y="28"/>
                  </a:cubicBezTo>
                  <a:cubicBezTo>
                    <a:pt x="3" y="28"/>
                    <a:pt x="3" y="28"/>
                    <a:pt x="3" y="28"/>
                  </a:cubicBezTo>
                  <a:cubicBezTo>
                    <a:pt x="3" y="28"/>
                    <a:pt x="3" y="28"/>
                    <a:pt x="3" y="27"/>
                  </a:cubicBezTo>
                  <a:cubicBezTo>
                    <a:pt x="3" y="27"/>
                    <a:pt x="4" y="27"/>
                    <a:pt x="4" y="27"/>
                  </a:cubicBezTo>
                  <a:cubicBezTo>
                    <a:pt x="4" y="26"/>
                    <a:pt x="4" y="26"/>
                    <a:pt x="4" y="26"/>
                  </a:cubicBezTo>
                  <a:cubicBezTo>
                    <a:pt x="4" y="25"/>
                    <a:pt x="4" y="25"/>
                    <a:pt x="4" y="25"/>
                  </a:cubicBezTo>
                  <a:cubicBezTo>
                    <a:pt x="4" y="25"/>
                    <a:pt x="4" y="24"/>
                    <a:pt x="3" y="24"/>
                  </a:cubicBezTo>
                  <a:cubicBezTo>
                    <a:pt x="3" y="24"/>
                    <a:pt x="3" y="24"/>
                    <a:pt x="3" y="24"/>
                  </a:cubicBezTo>
                  <a:cubicBezTo>
                    <a:pt x="3" y="24"/>
                    <a:pt x="3" y="23"/>
                    <a:pt x="2" y="23"/>
                  </a:cubicBezTo>
                  <a:cubicBezTo>
                    <a:pt x="2" y="23"/>
                    <a:pt x="2" y="23"/>
                    <a:pt x="2" y="23"/>
                  </a:cubicBezTo>
                  <a:cubicBezTo>
                    <a:pt x="2" y="23"/>
                    <a:pt x="2" y="23"/>
                    <a:pt x="2" y="23"/>
                  </a:cubicBezTo>
                  <a:cubicBezTo>
                    <a:pt x="2" y="22"/>
                    <a:pt x="1" y="22"/>
                    <a:pt x="1" y="22"/>
                  </a:cubicBezTo>
                  <a:cubicBezTo>
                    <a:pt x="1" y="22"/>
                    <a:pt x="1" y="22"/>
                    <a:pt x="1" y="22"/>
                  </a:cubicBezTo>
                  <a:cubicBezTo>
                    <a:pt x="1" y="22"/>
                    <a:pt x="1" y="22"/>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0"/>
                    <a:pt x="4" y="20"/>
                  </a:cubicBezTo>
                  <a:cubicBezTo>
                    <a:pt x="4" y="20"/>
                    <a:pt x="4" y="20"/>
                    <a:pt x="4" y="19"/>
                  </a:cubicBezTo>
                  <a:cubicBezTo>
                    <a:pt x="4" y="19"/>
                    <a:pt x="5" y="19"/>
                    <a:pt x="5" y="19"/>
                  </a:cubicBezTo>
                  <a:cubicBezTo>
                    <a:pt x="5" y="18"/>
                    <a:pt x="5" y="18"/>
                    <a:pt x="5" y="18"/>
                  </a:cubicBezTo>
                  <a:cubicBezTo>
                    <a:pt x="5" y="18"/>
                    <a:pt x="5" y="17"/>
                    <a:pt x="5" y="17"/>
                  </a:cubicBezTo>
                  <a:cubicBezTo>
                    <a:pt x="5" y="17"/>
                    <a:pt x="5" y="17"/>
                    <a:pt x="5" y="17"/>
                  </a:cubicBezTo>
                  <a:cubicBezTo>
                    <a:pt x="5" y="17"/>
                    <a:pt x="5" y="17"/>
                    <a:pt x="5" y="17"/>
                  </a:cubicBezTo>
                  <a:cubicBezTo>
                    <a:pt x="5" y="17"/>
                    <a:pt x="5" y="17"/>
                    <a:pt x="4" y="17"/>
                  </a:cubicBezTo>
                  <a:cubicBezTo>
                    <a:pt x="4" y="17"/>
                    <a:pt x="4" y="16"/>
                    <a:pt x="4" y="16"/>
                  </a:cubicBezTo>
                  <a:cubicBezTo>
                    <a:pt x="4" y="16"/>
                    <a:pt x="4" y="16"/>
                    <a:pt x="4" y="16"/>
                  </a:cubicBezTo>
                  <a:cubicBezTo>
                    <a:pt x="4" y="16"/>
                    <a:pt x="4" y="15"/>
                    <a:pt x="4" y="15"/>
                  </a:cubicBezTo>
                  <a:cubicBezTo>
                    <a:pt x="3" y="15"/>
                    <a:pt x="4" y="14"/>
                    <a:pt x="4" y="14"/>
                  </a:cubicBezTo>
                  <a:cubicBezTo>
                    <a:pt x="4" y="14"/>
                    <a:pt x="5" y="14"/>
                    <a:pt x="6" y="13"/>
                  </a:cubicBezTo>
                  <a:cubicBezTo>
                    <a:pt x="6" y="13"/>
                    <a:pt x="7" y="13"/>
                    <a:pt x="8" y="13"/>
                  </a:cubicBezTo>
                  <a:cubicBezTo>
                    <a:pt x="8" y="13"/>
                    <a:pt x="9" y="13"/>
                    <a:pt x="9" y="13"/>
                  </a:cubicBezTo>
                  <a:cubicBezTo>
                    <a:pt x="10" y="13"/>
                    <a:pt x="10" y="13"/>
                    <a:pt x="10" y="13"/>
                  </a:cubicBezTo>
                  <a:cubicBezTo>
                    <a:pt x="11" y="13"/>
                    <a:pt x="11" y="13"/>
                    <a:pt x="11" y="13"/>
                  </a:cubicBezTo>
                  <a:cubicBezTo>
                    <a:pt x="12" y="13"/>
                    <a:pt x="12" y="12"/>
                    <a:pt x="12" y="12"/>
                  </a:cubicBezTo>
                  <a:cubicBezTo>
                    <a:pt x="13" y="11"/>
                    <a:pt x="13" y="11"/>
                    <a:pt x="13" y="10"/>
                  </a:cubicBezTo>
                  <a:cubicBezTo>
                    <a:pt x="13" y="10"/>
                    <a:pt x="14" y="9"/>
                    <a:pt x="14" y="9"/>
                  </a:cubicBezTo>
                  <a:cubicBezTo>
                    <a:pt x="14" y="9"/>
                    <a:pt x="14" y="9"/>
                    <a:pt x="14" y="8"/>
                  </a:cubicBezTo>
                  <a:cubicBezTo>
                    <a:pt x="14" y="8"/>
                    <a:pt x="14" y="8"/>
                    <a:pt x="14" y="8"/>
                  </a:cubicBezTo>
                  <a:cubicBezTo>
                    <a:pt x="14" y="8"/>
                    <a:pt x="15" y="8"/>
                    <a:pt x="15" y="8"/>
                  </a:cubicBezTo>
                  <a:cubicBezTo>
                    <a:pt x="15" y="8"/>
                    <a:pt x="15" y="7"/>
                    <a:pt x="15" y="7"/>
                  </a:cubicBezTo>
                  <a:cubicBezTo>
                    <a:pt x="15" y="7"/>
                    <a:pt x="15" y="8"/>
                    <a:pt x="15" y="8"/>
                  </a:cubicBezTo>
                  <a:cubicBezTo>
                    <a:pt x="15" y="8"/>
                    <a:pt x="15" y="8"/>
                    <a:pt x="15" y="8"/>
                  </a:cubicBezTo>
                  <a:cubicBezTo>
                    <a:pt x="16" y="8"/>
                    <a:pt x="16" y="9"/>
                    <a:pt x="16" y="9"/>
                  </a:cubicBezTo>
                  <a:cubicBezTo>
                    <a:pt x="16" y="9"/>
                    <a:pt x="16" y="9"/>
                    <a:pt x="16" y="9"/>
                  </a:cubicBezTo>
                  <a:cubicBezTo>
                    <a:pt x="16" y="10"/>
                    <a:pt x="17" y="10"/>
                    <a:pt x="17" y="10"/>
                  </a:cubicBezTo>
                  <a:cubicBezTo>
                    <a:pt x="17" y="11"/>
                    <a:pt x="17" y="11"/>
                    <a:pt x="18" y="11"/>
                  </a:cubicBezTo>
                  <a:cubicBezTo>
                    <a:pt x="18" y="12"/>
                    <a:pt x="18" y="12"/>
                    <a:pt x="18" y="12"/>
                  </a:cubicBezTo>
                  <a:cubicBezTo>
                    <a:pt x="18" y="12"/>
                    <a:pt x="19" y="13"/>
                    <a:pt x="19" y="13"/>
                  </a:cubicBezTo>
                  <a:cubicBezTo>
                    <a:pt x="19" y="13"/>
                    <a:pt x="19" y="13"/>
                    <a:pt x="19" y="13"/>
                  </a:cubicBezTo>
                  <a:cubicBezTo>
                    <a:pt x="19" y="13"/>
                    <a:pt x="20" y="13"/>
                    <a:pt x="20" y="13"/>
                  </a:cubicBezTo>
                  <a:cubicBezTo>
                    <a:pt x="20" y="13"/>
                    <a:pt x="20" y="13"/>
                    <a:pt x="20" y="13"/>
                  </a:cubicBezTo>
                  <a:cubicBezTo>
                    <a:pt x="20" y="13"/>
                    <a:pt x="20" y="13"/>
                    <a:pt x="20" y="13"/>
                  </a:cubicBezTo>
                  <a:cubicBezTo>
                    <a:pt x="21" y="13"/>
                    <a:pt x="21" y="13"/>
                    <a:pt x="21" y="13"/>
                  </a:cubicBezTo>
                  <a:cubicBezTo>
                    <a:pt x="21" y="13"/>
                    <a:pt x="22" y="13"/>
                    <a:pt x="22" y="12"/>
                  </a:cubicBezTo>
                  <a:cubicBezTo>
                    <a:pt x="22" y="12"/>
                    <a:pt x="22" y="11"/>
                    <a:pt x="22" y="11"/>
                  </a:cubicBezTo>
                  <a:cubicBezTo>
                    <a:pt x="22" y="10"/>
                    <a:pt x="22" y="10"/>
                    <a:pt x="22" y="10"/>
                  </a:cubicBezTo>
                  <a:cubicBezTo>
                    <a:pt x="22" y="9"/>
                    <a:pt x="22" y="9"/>
                    <a:pt x="22" y="9"/>
                  </a:cubicBezTo>
                  <a:cubicBezTo>
                    <a:pt x="22" y="9"/>
                    <a:pt x="22" y="9"/>
                    <a:pt x="23" y="9"/>
                  </a:cubicBezTo>
                  <a:cubicBezTo>
                    <a:pt x="23" y="8"/>
                    <a:pt x="23" y="8"/>
                    <a:pt x="23" y="8"/>
                  </a:cubicBezTo>
                  <a:cubicBezTo>
                    <a:pt x="23" y="8"/>
                    <a:pt x="24" y="8"/>
                    <a:pt x="24" y="8"/>
                  </a:cubicBezTo>
                  <a:cubicBezTo>
                    <a:pt x="24" y="8"/>
                    <a:pt x="24" y="8"/>
                    <a:pt x="24" y="8"/>
                  </a:cubicBezTo>
                  <a:cubicBezTo>
                    <a:pt x="25" y="8"/>
                    <a:pt x="25" y="8"/>
                    <a:pt x="25" y="8"/>
                  </a:cubicBezTo>
                  <a:cubicBezTo>
                    <a:pt x="25" y="8"/>
                    <a:pt x="25" y="8"/>
                    <a:pt x="25" y="8"/>
                  </a:cubicBezTo>
                  <a:cubicBezTo>
                    <a:pt x="26" y="8"/>
                    <a:pt x="26" y="9"/>
                    <a:pt x="26" y="9"/>
                  </a:cubicBezTo>
                  <a:cubicBezTo>
                    <a:pt x="26" y="9"/>
                    <a:pt x="26" y="9"/>
                    <a:pt x="27" y="9"/>
                  </a:cubicBezTo>
                  <a:cubicBezTo>
                    <a:pt x="27" y="9"/>
                    <a:pt x="27" y="9"/>
                    <a:pt x="28" y="8"/>
                  </a:cubicBezTo>
                  <a:cubicBezTo>
                    <a:pt x="28" y="8"/>
                    <a:pt x="28" y="8"/>
                    <a:pt x="29" y="8"/>
                  </a:cubicBezTo>
                  <a:cubicBezTo>
                    <a:pt x="29" y="8"/>
                    <a:pt x="29" y="8"/>
                    <a:pt x="29" y="7"/>
                  </a:cubicBezTo>
                  <a:cubicBezTo>
                    <a:pt x="29" y="7"/>
                    <a:pt x="29" y="7"/>
                    <a:pt x="29" y="7"/>
                  </a:cubicBezTo>
                  <a:cubicBezTo>
                    <a:pt x="29" y="7"/>
                    <a:pt x="29" y="7"/>
                    <a:pt x="29" y="6"/>
                  </a:cubicBezTo>
                  <a:cubicBezTo>
                    <a:pt x="29" y="6"/>
                    <a:pt x="29" y="6"/>
                    <a:pt x="29" y="6"/>
                  </a:cubicBezTo>
                  <a:cubicBezTo>
                    <a:pt x="29" y="6"/>
                    <a:pt x="29" y="6"/>
                    <a:pt x="29" y="6"/>
                  </a:cubicBezTo>
                  <a:cubicBezTo>
                    <a:pt x="29" y="6"/>
                    <a:pt x="29" y="6"/>
                    <a:pt x="29" y="6"/>
                  </a:cubicBezTo>
                  <a:cubicBezTo>
                    <a:pt x="30" y="6"/>
                    <a:pt x="30" y="6"/>
                    <a:pt x="30" y="6"/>
                  </a:cubicBezTo>
                  <a:cubicBezTo>
                    <a:pt x="31" y="6"/>
                    <a:pt x="31" y="6"/>
                    <a:pt x="31" y="6"/>
                  </a:cubicBezTo>
                  <a:cubicBezTo>
                    <a:pt x="31" y="6"/>
                    <a:pt x="31" y="6"/>
                    <a:pt x="32" y="6"/>
                  </a:cubicBezTo>
                  <a:cubicBezTo>
                    <a:pt x="32" y="6"/>
                    <a:pt x="32" y="6"/>
                    <a:pt x="32" y="5"/>
                  </a:cubicBezTo>
                  <a:cubicBezTo>
                    <a:pt x="32" y="5"/>
                    <a:pt x="32" y="5"/>
                    <a:pt x="32" y="5"/>
                  </a:cubicBezTo>
                  <a:cubicBezTo>
                    <a:pt x="33" y="5"/>
                    <a:pt x="33" y="4"/>
                    <a:pt x="33" y="4"/>
                  </a:cubicBezTo>
                  <a:cubicBezTo>
                    <a:pt x="34" y="3"/>
                    <a:pt x="34" y="3"/>
                    <a:pt x="34" y="3"/>
                  </a:cubicBezTo>
                  <a:cubicBezTo>
                    <a:pt x="35" y="3"/>
                    <a:pt x="35" y="3"/>
                    <a:pt x="35" y="3"/>
                  </a:cubicBezTo>
                  <a:cubicBezTo>
                    <a:pt x="35" y="3"/>
                    <a:pt x="35" y="4"/>
                    <a:pt x="35" y="4"/>
                  </a:cubicBezTo>
                  <a:cubicBezTo>
                    <a:pt x="35" y="4"/>
                    <a:pt x="35" y="4"/>
                    <a:pt x="35" y="4"/>
                  </a:cubicBezTo>
                  <a:cubicBezTo>
                    <a:pt x="35" y="4"/>
                    <a:pt x="35" y="4"/>
                    <a:pt x="35" y="4"/>
                  </a:cubicBezTo>
                  <a:cubicBezTo>
                    <a:pt x="36" y="4"/>
                    <a:pt x="36" y="4"/>
                    <a:pt x="36" y="4"/>
                  </a:cubicBezTo>
                  <a:moveTo>
                    <a:pt x="47" y="0"/>
                  </a:moveTo>
                  <a:cubicBezTo>
                    <a:pt x="46" y="0"/>
                    <a:pt x="45" y="0"/>
                    <a:pt x="45" y="0"/>
                  </a:cubicBezTo>
                  <a:cubicBezTo>
                    <a:pt x="44" y="0"/>
                    <a:pt x="43" y="0"/>
                    <a:pt x="43" y="0"/>
                  </a:cubicBezTo>
                  <a:cubicBezTo>
                    <a:pt x="42" y="0"/>
                    <a:pt x="41" y="0"/>
                    <a:pt x="41" y="0"/>
                  </a:cubicBezTo>
                  <a:cubicBezTo>
                    <a:pt x="40" y="1"/>
                    <a:pt x="40" y="1"/>
                    <a:pt x="40" y="1"/>
                  </a:cubicBezTo>
                  <a:cubicBezTo>
                    <a:pt x="39" y="1"/>
                    <a:pt x="39" y="1"/>
                    <a:pt x="39" y="2"/>
                  </a:cubicBezTo>
                  <a:cubicBezTo>
                    <a:pt x="39" y="2"/>
                    <a:pt x="38" y="2"/>
                    <a:pt x="38" y="2"/>
                  </a:cubicBezTo>
                  <a:cubicBezTo>
                    <a:pt x="38" y="2"/>
                    <a:pt x="37" y="2"/>
                    <a:pt x="37" y="3"/>
                  </a:cubicBezTo>
                  <a:cubicBezTo>
                    <a:pt x="37"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3" y="3"/>
                    <a:pt x="33" y="3"/>
                  </a:cubicBezTo>
                  <a:cubicBezTo>
                    <a:pt x="32" y="4"/>
                    <a:pt x="32" y="4"/>
                    <a:pt x="32" y="4"/>
                  </a:cubicBezTo>
                  <a:cubicBezTo>
                    <a:pt x="32" y="4"/>
                    <a:pt x="32" y="4"/>
                    <a:pt x="32" y="4"/>
                  </a:cubicBezTo>
                  <a:cubicBezTo>
                    <a:pt x="32" y="4"/>
                    <a:pt x="32" y="4"/>
                    <a:pt x="32" y="4"/>
                  </a:cubicBezTo>
                  <a:cubicBezTo>
                    <a:pt x="32" y="5"/>
                    <a:pt x="31" y="5"/>
                    <a:pt x="31" y="5"/>
                  </a:cubicBezTo>
                  <a:cubicBezTo>
                    <a:pt x="31" y="5"/>
                    <a:pt x="31" y="5"/>
                    <a:pt x="31" y="5"/>
                  </a:cubicBezTo>
                  <a:cubicBezTo>
                    <a:pt x="31" y="5"/>
                    <a:pt x="31" y="5"/>
                    <a:pt x="31" y="5"/>
                  </a:cubicBezTo>
                  <a:cubicBezTo>
                    <a:pt x="30" y="5"/>
                    <a:pt x="30" y="5"/>
                    <a:pt x="30" y="5"/>
                  </a:cubicBezTo>
                  <a:cubicBezTo>
                    <a:pt x="29" y="5"/>
                    <a:pt x="29" y="5"/>
                    <a:pt x="29" y="5"/>
                  </a:cubicBezTo>
                  <a:cubicBezTo>
                    <a:pt x="29" y="5"/>
                    <a:pt x="29" y="5"/>
                    <a:pt x="29" y="5"/>
                  </a:cubicBezTo>
                  <a:cubicBezTo>
                    <a:pt x="29" y="5"/>
                    <a:pt x="28" y="6"/>
                    <a:pt x="28" y="6"/>
                  </a:cubicBezTo>
                  <a:cubicBezTo>
                    <a:pt x="28" y="6"/>
                    <a:pt x="28" y="6"/>
                    <a:pt x="28" y="6"/>
                  </a:cubicBezTo>
                  <a:cubicBezTo>
                    <a:pt x="28" y="6"/>
                    <a:pt x="28" y="7"/>
                    <a:pt x="28" y="7"/>
                  </a:cubicBezTo>
                  <a:cubicBezTo>
                    <a:pt x="28" y="7"/>
                    <a:pt x="28" y="7"/>
                    <a:pt x="28" y="7"/>
                  </a:cubicBezTo>
                  <a:cubicBezTo>
                    <a:pt x="28" y="7"/>
                    <a:pt x="28" y="7"/>
                    <a:pt x="28" y="7"/>
                  </a:cubicBezTo>
                  <a:cubicBezTo>
                    <a:pt x="28" y="7"/>
                    <a:pt x="28" y="7"/>
                    <a:pt x="27" y="7"/>
                  </a:cubicBezTo>
                  <a:cubicBezTo>
                    <a:pt x="27" y="8"/>
                    <a:pt x="27" y="8"/>
                    <a:pt x="27" y="8"/>
                  </a:cubicBezTo>
                  <a:cubicBezTo>
                    <a:pt x="26" y="8"/>
                    <a:pt x="26" y="8"/>
                    <a:pt x="26" y="8"/>
                  </a:cubicBezTo>
                  <a:cubicBezTo>
                    <a:pt x="26" y="8"/>
                    <a:pt x="26" y="8"/>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3" y="7"/>
                    <a:pt x="23" y="7"/>
                  </a:cubicBezTo>
                  <a:cubicBezTo>
                    <a:pt x="23" y="7"/>
                    <a:pt x="22" y="8"/>
                    <a:pt x="22" y="8"/>
                  </a:cubicBezTo>
                  <a:cubicBezTo>
                    <a:pt x="22" y="8"/>
                    <a:pt x="21" y="8"/>
                    <a:pt x="21" y="9"/>
                  </a:cubicBezTo>
                  <a:cubicBezTo>
                    <a:pt x="21" y="9"/>
                    <a:pt x="21" y="9"/>
                    <a:pt x="21" y="10"/>
                  </a:cubicBezTo>
                  <a:cubicBezTo>
                    <a:pt x="21" y="10"/>
                    <a:pt x="21" y="10"/>
                    <a:pt x="21" y="11"/>
                  </a:cubicBezTo>
                  <a:cubicBezTo>
                    <a:pt x="21" y="11"/>
                    <a:pt x="21" y="11"/>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1"/>
                  </a:cubicBezTo>
                  <a:cubicBezTo>
                    <a:pt x="19" y="11"/>
                    <a:pt x="19" y="11"/>
                    <a:pt x="18" y="11"/>
                  </a:cubicBezTo>
                  <a:cubicBezTo>
                    <a:pt x="18" y="10"/>
                    <a:pt x="18" y="10"/>
                    <a:pt x="18" y="10"/>
                  </a:cubicBezTo>
                  <a:cubicBezTo>
                    <a:pt x="17" y="9"/>
                    <a:pt x="17" y="9"/>
                    <a:pt x="17" y="9"/>
                  </a:cubicBezTo>
                  <a:cubicBezTo>
                    <a:pt x="17" y="8"/>
                    <a:pt x="17" y="8"/>
                    <a:pt x="16" y="8"/>
                  </a:cubicBezTo>
                  <a:cubicBezTo>
                    <a:pt x="16" y="7"/>
                    <a:pt x="16" y="7"/>
                    <a:pt x="16" y="7"/>
                  </a:cubicBezTo>
                  <a:cubicBezTo>
                    <a:pt x="16" y="7"/>
                    <a:pt x="15" y="7"/>
                    <a:pt x="15" y="6"/>
                  </a:cubicBezTo>
                  <a:cubicBezTo>
                    <a:pt x="15" y="6"/>
                    <a:pt x="15" y="6"/>
                    <a:pt x="15" y="6"/>
                  </a:cubicBezTo>
                  <a:cubicBezTo>
                    <a:pt x="14" y="6"/>
                    <a:pt x="14" y="6"/>
                    <a:pt x="14" y="6"/>
                  </a:cubicBezTo>
                  <a:cubicBezTo>
                    <a:pt x="14" y="6"/>
                    <a:pt x="14" y="7"/>
                    <a:pt x="14" y="7"/>
                  </a:cubicBezTo>
                  <a:cubicBezTo>
                    <a:pt x="14" y="7"/>
                    <a:pt x="14" y="7"/>
                    <a:pt x="14" y="7"/>
                  </a:cubicBezTo>
                  <a:cubicBezTo>
                    <a:pt x="14" y="7"/>
                    <a:pt x="14" y="7"/>
                    <a:pt x="13" y="8"/>
                  </a:cubicBezTo>
                  <a:cubicBezTo>
                    <a:pt x="13" y="8"/>
                    <a:pt x="13" y="8"/>
                    <a:pt x="13" y="8"/>
                  </a:cubicBezTo>
                  <a:cubicBezTo>
                    <a:pt x="13" y="9"/>
                    <a:pt x="13" y="9"/>
                    <a:pt x="12" y="10"/>
                  </a:cubicBezTo>
                  <a:cubicBezTo>
                    <a:pt x="12" y="10"/>
                    <a:pt x="12" y="10"/>
                    <a:pt x="12" y="11"/>
                  </a:cubicBezTo>
                  <a:cubicBezTo>
                    <a:pt x="12" y="11"/>
                    <a:pt x="11" y="12"/>
                    <a:pt x="11" y="12"/>
                  </a:cubicBezTo>
                  <a:cubicBezTo>
                    <a:pt x="11" y="12"/>
                    <a:pt x="11"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9" y="12"/>
                    <a:pt x="9" y="12"/>
                  </a:cubicBezTo>
                  <a:cubicBezTo>
                    <a:pt x="9" y="12"/>
                    <a:pt x="9" y="12"/>
                    <a:pt x="8" y="12"/>
                  </a:cubicBezTo>
                  <a:cubicBezTo>
                    <a:pt x="8" y="12"/>
                    <a:pt x="8" y="12"/>
                    <a:pt x="8" y="12"/>
                  </a:cubicBezTo>
                  <a:cubicBezTo>
                    <a:pt x="7" y="12"/>
                    <a:pt x="7" y="12"/>
                    <a:pt x="7" y="12"/>
                  </a:cubicBezTo>
                  <a:cubicBezTo>
                    <a:pt x="7" y="12"/>
                    <a:pt x="6" y="12"/>
                    <a:pt x="6" y="12"/>
                  </a:cubicBezTo>
                  <a:cubicBezTo>
                    <a:pt x="6" y="12"/>
                    <a:pt x="6" y="12"/>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4"/>
                    <a:pt x="2" y="14"/>
                    <a:pt x="3" y="15"/>
                  </a:cubicBezTo>
                  <a:cubicBezTo>
                    <a:pt x="3" y="15"/>
                    <a:pt x="3" y="16"/>
                    <a:pt x="3" y="16"/>
                  </a:cubicBezTo>
                  <a:cubicBezTo>
                    <a:pt x="3" y="17"/>
                    <a:pt x="3" y="17"/>
                    <a:pt x="3" y="17"/>
                  </a:cubicBezTo>
                  <a:cubicBezTo>
                    <a:pt x="4" y="17"/>
                    <a:pt x="4" y="17"/>
                    <a:pt x="4" y="17"/>
                  </a:cubicBezTo>
                  <a:cubicBezTo>
                    <a:pt x="4" y="18"/>
                    <a:pt x="4" y="18"/>
                    <a:pt x="4" y="18"/>
                  </a:cubicBezTo>
                  <a:cubicBezTo>
                    <a:pt x="4" y="18"/>
                    <a:pt x="4" y="18"/>
                    <a:pt x="4" y="18"/>
                  </a:cubicBezTo>
                  <a:cubicBezTo>
                    <a:pt x="4" y="18"/>
                    <a:pt x="4" y="19"/>
                    <a:pt x="3" y="19"/>
                  </a:cubicBezTo>
                  <a:cubicBezTo>
                    <a:pt x="3" y="19"/>
                    <a:pt x="3" y="19"/>
                    <a:pt x="3" y="20"/>
                  </a:cubicBezTo>
                  <a:cubicBezTo>
                    <a:pt x="3" y="20"/>
                    <a:pt x="2" y="20"/>
                    <a:pt x="2" y="20"/>
                  </a:cubicBezTo>
                  <a:cubicBezTo>
                    <a:pt x="1" y="20"/>
                    <a:pt x="1" y="20"/>
                    <a:pt x="1" y="20"/>
                  </a:cubicBezTo>
                  <a:cubicBezTo>
                    <a:pt x="1" y="20"/>
                    <a:pt x="1" y="20"/>
                    <a:pt x="1" y="20"/>
                  </a:cubicBezTo>
                  <a:cubicBezTo>
                    <a:pt x="1" y="20"/>
                    <a:pt x="1" y="20"/>
                    <a:pt x="1" y="20"/>
                  </a:cubicBezTo>
                  <a:cubicBezTo>
                    <a:pt x="0" y="20"/>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2"/>
                    <a:pt x="0" y="22"/>
                  </a:cubicBezTo>
                  <a:cubicBezTo>
                    <a:pt x="0" y="22"/>
                    <a:pt x="0" y="22"/>
                    <a:pt x="0" y="22"/>
                  </a:cubicBezTo>
                  <a:cubicBezTo>
                    <a:pt x="0" y="22"/>
                    <a:pt x="0" y="22"/>
                    <a:pt x="0" y="22"/>
                  </a:cubicBezTo>
                  <a:cubicBezTo>
                    <a:pt x="0" y="22"/>
                    <a:pt x="0" y="23"/>
                    <a:pt x="0" y="23"/>
                  </a:cubicBezTo>
                  <a:cubicBezTo>
                    <a:pt x="1" y="23"/>
                    <a:pt x="1" y="23"/>
                    <a:pt x="1" y="23"/>
                  </a:cubicBezTo>
                  <a:cubicBezTo>
                    <a:pt x="1" y="23"/>
                    <a:pt x="1" y="24"/>
                    <a:pt x="1" y="24"/>
                  </a:cubicBezTo>
                  <a:cubicBezTo>
                    <a:pt x="1" y="24"/>
                    <a:pt x="2" y="24"/>
                    <a:pt x="2" y="24"/>
                  </a:cubicBezTo>
                  <a:cubicBezTo>
                    <a:pt x="2" y="24"/>
                    <a:pt x="2" y="24"/>
                    <a:pt x="2" y="24"/>
                  </a:cubicBezTo>
                  <a:cubicBezTo>
                    <a:pt x="2" y="25"/>
                    <a:pt x="2" y="25"/>
                    <a:pt x="3" y="25"/>
                  </a:cubicBezTo>
                  <a:cubicBezTo>
                    <a:pt x="3" y="25"/>
                    <a:pt x="3" y="25"/>
                    <a:pt x="3" y="25"/>
                  </a:cubicBezTo>
                  <a:cubicBezTo>
                    <a:pt x="3" y="25"/>
                    <a:pt x="3" y="25"/>
                    <a:pt x="3" y="25"/>
                  </a:cubicBezTo>
                  <a:cubicBezTo>
                    <a:pt x="3" y="25"/>
                    <a:pt x="3" y="25"/>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7"/>
                    <a:pt x="3" y="27"/>
                  </a:cubicBezTo>
                  <a:cubicBezTo>
                    <a:pt x="3" y="27"/>
                    <a:pt x="2" y="27"/>
                    <a:pt x="2" y="27"/>
                  </a:cubicBezTo>
                  <a:cubicBezTo>
                    <a:pt x="2" y="27"/>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3" y="29"/>
                  </a:cubicBezTo>
                  <a:cubicBezTo>
                    <a:pt x="3" y="30"/>
                    <a:pt x="3" y="30"/>
                    <a:pt x="3" y="30"/>
                  </a:cubicBezTo>
                  <a:cubicBezTo>
                    <a:pt x="3" y="30"/>
                    <a:pt x="3" y="30"/>
                    <a:pt x="4" y="31"/>
                  </a:cubicBezTo>
                  <a:cubicBezTo>
                    <a:pt x="4" y="31"/>
                    <a:pt x="4" y="31"/>
                    <a:pt x="4" y="31"/>
                  </a:cubicBezTo>
                  <a:cubicBezTo>
                    <a:pt x="5" y="31"/>
                    <a:pt x="5" y="31"/>
                    <a:pt x="5" y="31"/>
                  </a:cubicBezTo>
                  <a:cubicBezTo>
                    <a:pt x="5" y="31"/>
                    <a:pt x="5" y="31"/>
                    <a:pt x="5" y="31"/>
                  </a:cubicBezTo>
                  <a:cubicBezTo>
                    <a:pt x="6" y="31"/>
                    <a:pt x="6" y="31"/>
                    <a:pt x="6" y="31"/>
                  </a:cubicBezTo>
                  <a:cubicBezTo>
                    <a:pt x="6" y="31"/>
                    <a:pt x="6" y="31"/>
                    <a:pt x="6" y="31"/>
                  </a:cubicBezTo>
                  <a:cubicBezTo>
                    <a:pt x="6" y="31"/>
                    <a:pt x="6" y="31"/>
                    <a:pt x="6" y="31"/>
                  </a:cubicBezTo>
                  <a:cubicBezTo>
                    <a:pt x="7" y="31"/>
                    <a:pt x="7" y="31"/>
                    <a:pt x="7" y="31"/>
                  </a:cubicBezTo>
                  <a:cubicBezTo>
                    <a:pt x="7" y="31"/>
                    <a:pt x="8" y="31"/>
                    <a:pt x="8" y="31"/>
                  </a:cubicBezTo>
                  <a:cubicBezTo>
                    <a:pt x="8" y="31"/>
                    <a:pt x="8" y="31"/>
                    <a:pt x="8" y="31"/>
                  </a:cubicBezTo>
                  <a:cubicBezTo>
                    <a:pt x="8" y="31"/>
                    <a:pt x="9" y="31"/>
                    <a:pt x="9" y="31"/>
                  </a:cubicBezTo>
                  <a:cubicBezTo>
                    <a:pt x="9" y="32"/>
                    <a:pt x="9" y="32"/>
                    <a:pt x="9" y="32"/>
                  </a:cubicBezTo>
                  <a:cubicBezTo>
                    <a:pt x="8" y="32"/>
                    <a:pt x="8" y="32"/>
                    <a:pt x="8" y="32"/>
                  </a:cubicBezTo>
                  <a:cubicBezTo>
                    <a:pt x="8" y="32"/>
                    <a:pt x="8" y="32"/>
                    <a:pt x="8" y="32"/>
                  </a:cubicBezTo>
                  <a:cubicBezTo>
                    <a:pt x="8" y="33"/>
                    <a:pt x="8" y="33"/>
                    <a:pt x="8" y="33"/>
                  </a:cubicBezTo>
                  <a:cubicBezTo>
                    <a:pt x="8" y="33"/>
                    <a:pt x="8" y="33"/>
                    <a:pt x="8" y="33"/>
                  </a:cubicBezTo>
                  <a:cubicBezTo>
                    <a:pt x="8" y="33"/>
                    <a:pt x="8" y="33"/>
                    <a:pt x="8" y="33"/>
                  </a:cubicBezTo>
                  <a:cubicBezTo>
                    <a:pt x="8" y="33"/>
                    <a:pt x="8" y="33"/>
                    <a:pt x="8" y="33"/>
                  </a:cubicBezTo>
                  <a:cubicBezTo>
                    <a:pt x="8" y="33"/>
                    <a:pt x="8" y="34"/>
                    <a:pt x="8" y="34"/>
                  </a:cubicBezTo>
                  <a:cubicBezTo>
                    <a:pt x="8" y="34"/>
                    <a:pt x="8" y="34"/>
                    <a:pt x="8" y="34"/>
                  </a:cubicBezTo>
                  <a:cubicBezTo>
                    <a:pt x="8" y="34"/>
                    <a:pt x="8" y="34"/>
                    <a:pt x="8" y="35"/>
                  </a:cubicBezTo>
                  <a:cubicBezTo>
                    <a:pt x="8" y="35"/>
                    <a:pt x="8"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10" y="35"/>
                    <a:pt x="10" y="35"/>
                  </a:cubicBezTo>
                  <a:cubicBezTo>
                    <a:pt x="10" y="35"/>
                    <a:pt x="10" y="35"/>
                    <a:pt x="10" y="35"/>
                  </a:cubicBezTo>
                  <a:cubicBezTo>
                    <a:pt x="11" y="35"/>
                    <a:pt x="11" y="35"/>
                    <a:pt x="11" y="34"/>
                  </a:cubicBezTo>
                  <a:cubicBezTo>
                    <a:pt x="11" y="34"/>
                    <a:pt x="11" y="34"/>
                    <a:pt x="12" y="34"/>
                  </a:cubicBezTo>
                  <a:cubicBezTo>
                    <a:pt x="12" y="34"/>
                    <a:pt x="12" y="34"/>
                    <a:pt x="12" y="34"/>
                  </a:cubicBezTo>
                  <a:cubicBezTo>
                    <a:pt x="13" y="34"/>
                    <a:pt x="13" y="34"/>
                    <a:pt x="13" y="33"/>
                  </a:cubicBezTo>
                  <a:cubicBezTo>
                    <a:pt x="13" y="33"/>
                    <a:pt x="14" y="33"/>
                    <a:pt x="14" y="33"/>
                  </a:cubicBezTo>
                  <a:cubicBezTo>
                    <a:pt x="14" y="33"/>
                    <a:pt x="14" y="33"/>
                    <a:pt x="14" y="32"/>
                  </a:cubicBezTo>
                  <a:cubicBezTo>
                    <a:pt x="14" y="32"/>
                    <a:pt x="14" y="32"/>
                    <a:pt x="15" y="32"/>
                  </a:cubicBezTo>
                  <a:cubicBezTo>
                    <a:pt x="15" y="32"/>
                    <a:pt x="15" y="31"/>
                    <a:pt x="15" y="31"/>
                  </a:cubicBezTo>
                  <a:cubicBezTo>
                    <a:pt x="15" y="31"/>
                    <a:pt x="15" y="31"/>
                    <a:pt x="16" y="30"/>
                  </a:cubicBezTo>
                  <a:cubicBezTo>
                    <a:pt x="16" y="30"/>
                    <a:pt x="16" y="30"/>
                    <a:pt x="17" y="30"/>
                  </a:cubicBezTo>
                  <a:cubicBezTo>
                    <a:pt x="17" y="29"/>
                    <a:pt x="17" y="29"/>
                    <a:pt x="18" y="29"/>
                  </a:cubicBezTo>
                  <a:cubicBezTo>
                    <a:pt x="18" y="29"/>
                    <a:pt x="18" y="29"/>
                    <a:pt x="18" y="29"/>
                  </a:cubicBezTo>
                  <a:cubicBezTo>
                    <a:pt x="19" y="29"/>
                    <a:pt x="19" y="29"/>
                    <a:pt x="19" y="29"/>
                  </a:cubicBezTo>
                  <a:cubicBezTo>
                    <a:pt x="19" y="29"/>
                    <a:pt x="19" y="29"/>
                    <a:pt x="19" y="29"/>
                  </a:cubicBezTo>
                  <a:cubicBezTo>
                    <a:pt x="19" y="29"/>
                    <a:pt x="20" y="29"/>
                    <a:pt x="20" y="29"/>
                  </a:cubicBezTo>
                  <a:cubicBezTo>
                    <a:pt x="21" y="29"/>
                    <a:pt x="22" y="29"/>
                    <a:pt x="23" y="29"/>
                  </a:cubicBezTo>
                  <a:cubicBezTo>
                    <a:pt x="24" y="30"/>
                    <a:pt x="25" y="30"/>
                    <a:pt x="25" y="31"/>
                  </a:cubicBezTo>
                  <a:cubicBezTo>
                    <a:pt x="26" y="31"/>
                    <a:pt x="27" y="32"/>
                    <a:pt x="28" y="32"/>
                  </a:cubicBezTo>
                  <a:cubicBezTo>
                    <a:pt x="28" y="33"/>
                    <a:pt x="29" y="33"/>
                    <a:pt x="29" y="34"/>
                  </a:cubicBezTo>
                  <a:cubicBezTo>
                    <a:pt x="29" y="34"/>
                    <a:pt x="29" y="34"/>
                    <a:pt x="30" y="34"/>
                  </a:cubicBezTo>
                  <a:cubicBezTo>
                    <a:pt x="30" y="34"/>
                    <a:pt x="30" y="34"/>
                    <a:pt x="30" y="35"/>
                  </a:cubicBezTo>
                  <a:cubicBezTo>
                    <a:pt x="30" y="35"/>
                    <a:pt x="30" y="35"/>
                    <a:pt x="30" y="35"/>
                  </a:cubicBezTo>
                  <a:cubicBezTo>
                    <a:pt x="30" y="35"/>
                    <a:pt x="30" y="35"/>
                    <a:pt x="30" y="35"/>
                  </a:cubicBezTo>
                  <a:cubicBezTo>
                    <a:pt x="30" y="36"/>
                    <a:pt x="31" y="36"/>
                    <a:pt x="31" y="36"/>
                  </a:cubicBezTo>
                  <a:cubicBezTo>
                    <a:pt x="31" y="36"/>
                    <a:pt x="31" y="37"/>
                    <a:pt x="31" y="37"/>
                  </a:cubicBezTo>
                  <a:cubicBezTo>
                    <a:pt x="31" y="37"/>
                    <a:pt x="31" y="37"/>
                    <a:pt x="32" y="38"/>
                  </a:cubicBezTo>
                  <a:cubicBezTo>
                    <a:pt x="32" y="38"/>
                    <a:pt x="32" y="38"/>
                    <a:pt x="32" y="39"/>
                  </a:cubicBezTo>
                  <a:cubicBezTo>
                    <a:pt x="32" y="39"/>
                    <a:pt x="32" y="40"/>
                    <a:pt x="32" y="40"/>
                  </a:cubicBezTo>
                  <a:cubicBezTo>
                    <a:pt x="33" y="41"/>
                    <a:pt x="33" y="42"/>
                    <a:pt x="34" y="43"/>
                  </a:cubicBezTo>
                  <a:cubicBezTo>
                    <a:pt x="34" y="44"/>
                    <a:pt x="35" y="45"/>
                    <a:pt x="36" y="46"/>
                  </a:cubicBezTo>
                  <a:cubicBezTo>
                    <a:pt x="37" y="47"/>
                    <a:pt x="38" y="48"/>
                    <a:pt x="40" y="49"/>
                  </a:cubicBezTo>
                  <a:cubicBezTo>
                    <a:pt x="41" y="49"/>
                    <a:pt x="41" y="50"/>
                    <a:pt x="42" y="50"/>
                  </a:cubicBezTo>
                  <a:cubicBezTo>
                    <a:pt x="43" y="51"/>
                    <a:pt x="43" y="51"/>
                    <a:pt x="44" y="52"/>
                  </a:cubicBezTo>
                  <a:cubicBezTo>
                    <a:pt x="45" y="52"/>
                    <a:pt x="45" y="53"/>
                    <a:pt x="46" y="53"/>
                  </a:cubicBezTo>
                  <a:cubicBezTo>
                    <a:pt x="46" y="54"/>
                    <a:pt x="47" y="54"/>
                    <a:pt x="47" y="55"/>
                  </a:cubicBezTo>
                  <a:cubicBezTo>
                    <a:pt x="47" y="55"/>
                    <a:pt x="48" y="56"/>
                    <a:pt x="48" y="56"/>
                  </a:cubicBezTo>
                  <a:cubicBezTo>
                    <a:pt x="49" y="56"/>
                    <a:pt x="49" y="57"/>
                    <a:pt x="49" y="57"/>
                  </a:cubicBezTo>
                  <a:cubicBezTo>
                    <a:pt x="50" y="57"/>
                    <a:pt x="50" y="58"/>
                    <a:pt x="50" y="58"/>
                  </a:cubicBezTo>
                  <a:cubicBezTo>
                    <a:pt x="51" y="58"/>
                    <a:pt x="51" y="58"/>
                    <a:pt x="51" y="59"/>
                  </a:cubicBezTo>
                  <a:cubicBezTo>
                    <a:pt x="52" y="59"/>
                    <a:pt x="52" y="59"/>
                    <a:pt x="52" y="59"/>
                  </a:cubicBezTo>
                  <a:cubicBezTo>
                    <a:pt x="53" y="59"/>
                    <a:pt x="53" y="59"/>
                    <a:pt x="53" y="59"/>
                  </a:cubicBezTo>
                  <a:cubicBezTo>
                    <a:pt x="54" y="59"/>
                    <a:pt x="54" y="60"/>
                    <a:pt x="54" y="60"/>
                  </a:cubicBezTo>
                  <a:cubicBezTo>
                    <a:pt x="55" y="60"/>
                    <a:pt x="55" y="60"/>
                    <a:pt x="55" y="60"/>
                  </a:cubicBezTo>
                  <a:cubicBezTo>
                    <a:pt x="56" y="60"/>
                    <a:pt x="56" y="60"/>
                    <a:pt x="56" y="60"/>
                  </a:cubicBezTo>
                  <a:cubicBezTo>
                    <a:pt x="57" y="60"/>
                    <a:pt x="57" y="60"/>
                    <a:pt x="57" y="61"/>
                  </a:cubicBezTo>
                  <a:cubicBezTo>
                    <a:pt x="58" y="61"/>
                    <a:pt x="58" y="61"/>
                    <a:pt x="58" y="61"/>
                  </a:cubicBezTo>
                  <a:cubicBezTo>
                    <a:pt x="59" y="61"/>
                    <a:pt x="59" y="62"/>
                    <a:pt x="59" y="62"/>
                  </a:cubicBezTo>
                  <a:cubicBezTo>
                    <a:pt x="60" y="62"/>
                    <a:pt x="60" y="63"/>
                    <a:pt x="61" y="63"/>
                  </a:cubicBezTo>
                  <a:cubicBezTo>
                    <a:pt x="61" y="64"/>
                    <a:pt x="62" y="64"/>
                    <a:pt x="63" y="65"/>
                  </a:cubicBezTo>
                  <a:cubicBezTo>
                    <a:pt x="63" y="65"/>
                    <a:pt x="64" y="65"/>
                    <a:pt x="65" y="66"/>
                  </a:cubicBezTo>
                  <a:cubicBezTo>
                    <a:pt x="65" y="66"/>
                    <a:pt x="66" y="66"/>
                    <a:pt x="67" y="67"/>
                  </a:cubicBezTo>
                  <a:cubicBezTo>
                    <a:pt x="67" y="67"/>
                    <a:pt x="67" y="67"/>
                    <a:pt x="68" y="67"/>
                  </a:cubicBezTo>
                  <a:cubicBezTo>
                    <a:pt x="68" y="67"/>
                    <a:pt x="68" y="68"/>
                    <a:pt x="68" y="68"/>
                  </a:cubicBezTo>
                  <a:cubicBezTo>
                    <a:pt x="69" y="68"/>
                    <a:pt x="69" y="68"/>
                    <a:pt x="69" y="69"/>
                  </a:cubicBezTo>
                  <a:cubicBezTo>
                    <a:pt x="69" y="69"/>
                    <a:pt x="69" y="69"/>
                    <a:pt x="69" y="69"/>
                  </a:cubicBezTo>
                  <a:cubicBezTo>
                    <a:pt x="70" y="69"/>
                    <a:pt x="70" y="70"/>
                    <a:pt x="70" y="70"/>
                  </a:cubicBezTo>
                  <a:cubicBezTo>
                    <a:pt x="70" y="70"/>
                    <a:pt x="71" y="71"/>
                    <a:pt x="71" y="71"/>
                  </a:cubicBezTo>
                  <a:cubicBezTo>
                    <a:pt x="71" y="71"/>
                    <a:pt x="71" y="71"/>
                    <a:pt x="72" y="71"/>
                  </a:cubicBezTo>
                  <a:cubicBezTo>
                    <a:pt x="72" y="72"/>
                    <a:pt x="72" y="72"/>
                    <a:pt x="73" y="72"/>
                  </a:cubicBezTo>
                  <a:cubicBezTo>
                    <a:pt x="73" y="72"/>
                    <a:pt x="73" y="72"/>
                    <a:pt x="74" y="72"/>
                  </a:cubicBezTo>
                  <a:cubicBezTo>
                    <a:pt x="74" y="72"/>
                    <a:pt x="74" y="72"/>
                    <a:pt x="74" y="72"/>
                  </a:cubicBezTo>
                  <a:cubicBezTo>
                    <a:pt x="74" y="72"/>
                    <a:pt x="74" y="73"/>
                    <a:pt x="74" y="73"/>
                  </a:cubicBezTo>
                  <a:cubicBezTo>
                    <a:pt x="74" y="73"/>
                    <a:pt x="74" y="73"/>
                    <a:pt x="74" y="73"/>
                  </a:cubicBezTo>
                  <a:cubicBezTo>
                    <a:pt x="74" y="74"/>
                    <a:pt x="74" y="74"/>
                    <a:pt x="74" y="74"/>
                  </a:cubicBezTo>
                  <a:cubicBezTo>
                    <a:pt x="74" y="74"/>
                    <a:pt x="74" y="75"/>
                    <a:pt x="74" y="75"/>
                  </a:cubicBezTo>
                  <a:cubicBezTo>
                    <a:pt x="75" y="75"/>
                    <a:pt x="75" y="75"/>
                    <a:pt x="75" y="76"/>
                  </a:cubicBezTo>
                  <a:cubicBezTo>
                    <a:pt x="75" y="76"/>
                    <a:pt x="75" y="76"/>
                    <a:pt x="75" y="76"/>
                  </a:cubicBezTo>
                  <a:cubicBezTo>
                    <a:pt x="76" y="77"/>
                    <a:pt x="76" y="77"/>
                    <a:pt x="76" y="78"/>
                  </a:cubicBezTo>
                  <a:cubicBezTo>
                    <a:pt x="76" y="79"/>
                    <a:pt x="77" y="80"/>
                    <a:pt x="77" y="80"/>
                  </a:cubicBezTo>
                  <a:cubicBezTo>
                    <a:pt x="77" y="81"/>
                    <a:pt x="77" y="82"/>
                    <a:pt x="77" y="83"/>
                  </a:cubicBezTo>
                  <a:cubicBezTo>
                    <a:pt x="76" y="83"/>
                    <a:pt x="76" y="84"/>
                    <a:pt x="76" y="85"/>
                  </a:cubicBezTo>
                  <a:cubicBezTo>
                    <a:pt x="75" y="85"/>
                    <a:pt x="75" y="86"/>
                    <a:pt x="75" y="86"/>
                  </a:cubicBezTo>
                  <a:cubicBezTo>
                    <a:pt x="75" y="87"/>
                    <a:pt x="75" y="88"/>
                    <a:pt x="75" y="88"/>
                  </a:cubicBezTo>
                  <a:cubicBezTo>
                    <a:pt x="74" y="89"/>
                    <a:pt x="75" y="89"/>
                    <a:pt x="75" y="90"/>
                  </a:cubicBezTo>
                  <a:cubicBezTo>
                    <a:pt x="75" y="90"/>
                    <a:pt x="75" y="91"/>
                    <a:pt x="75" y="91"/>
                  </a:cubicBezTo>
                  <a:cubicBezTo>
                    <a:pt x="75" y="91"/>
                    <a:pt x="75" y="91"/>
                    <a:pt x="75" y="92"/>
                  </a:cubicBezTo>
                  <a:cubicBezTo>
                    <a:pt x="76" y="92"/>
                    <a:pt x="76" y="92"/>
                    <a:pt x="76" y="92"/>
                  </a:cubicBezTo>
                  <a:cubicBezTo>
                    <a:pt x="76" y="92"/>
                    <a:pt x="76" y="92"/>
                    <a:pt x="76" y="92"/>
                  </a:cubicBezTo>
                  <a:cubicBezTo>
                    <a:pt x="76" y="92"/>
                    <a:pt x="76" y="92"/>
                    <a:pt x="76" y="92"/>
                  </a:cubicBezTo>
                  <a:cubicBezTo>
                    <a:pt x="77" y="92"/>
                    <a:pt x="77" y="92"/>
                    <a:pt x="78" y="91"/>
                  </a:cubicBezTo>
                  <a:cubicBezTo>
                    <a:pt x="78" y="91"/>
                    <a:pt x="79" y="90"/>
                    <a:pt x="79" y="89"/>
                  </a:cubicBezTo>
                  <a:cubicBezTo>
                    <a:pt x="80" y="89"/>
                    <a:pt x="80" y="88"/>
                    <a:pt x="80" y="87"/>
                  </a:cubicBezTo>
                  <a:cubicBezTo>
                    <a:pt x="81" y="86"/>
                    <a:pt x="81" y="85"/>
                    <a:pt x="81" y="85"/>
                  </a:cubicBezTo>
                  <a:cubicBezTo>
                    <a:pt x="81" y="85"/>
                    <a:pt x="81" y="84"/>
                    <a:pt x="81" y="84"/>
                  </a:cubicBezTo>
                  <a:cubicBezTo>
                    <a:pt x="81" y="84"/>
                    <a:pt x="82" y="84"/>
                    <a:pt x="82" y="84"/>
                  </a:cubicBezTo>
                  <a:cubicBezTo>
                    <a:pt x="82" y="83"/>
                    <a:pt x="82" y="83"/>
                    <a:pt x="82" y="83"/>
                  </a:cubicBezTo>
                  <a:cubicBezTo>
                    <a:pt x="83" y="83"/>
                    <a:pt x="83" y="83"/>
                    <a:pt x="83" y="83"/>
                  </a:cubicBezTo>
                  <a:cubicBezTo>
                    <a:pt x="83" y="82"/>
                    <a:pt x="83" y="82"/>
                    <a:pt x="84" y="82"/>
                  </a:cubicBezTo>
                  <a:cubicBezTo>
                    <a:pt x="84" y="82"/>
                    <a:pt x="84" y="82"/>
                    <a:pt x="84" y="82"/>
                  </a:cubicBezTo>
                  <a:cubicBezTo>
                    <a:pt x="85" y="81"/>
                    <a:pt x="85" y="81"/>
                    <a:pt x="85" y="81"/>
                  </a:cubicBezTo>
                  <a:cubicBezTo>
                    <a:pt x="85" y="81"/>
                    <a:pt x="86" y="80"/>
                    <a:pt x="86" y="80"/>
                  </a:cubicBezTo>
                  <a:cubicBezTo>
                    <a:pt x="86" y="80"/>
                    <a:pt x="86" y="79"/>
                    <a:pt x="86" y="79"/>
                  </a:cubicBezTo>
                  <a:cubicBezTo>
                    <a:pt x="86" y="79"/>
                    <a:pt x="86" y="78"/>
                    <a:pt x="86" y="78"/>
                  </a:cubicBezTo>
                  <a:cubicBezTo>
                    <a:pt x="86" y="78"/>
                    <a:pt x="86" y="77"/>
                    <a:pt x="85" y="77"/>
                  </a:cubicBezTo>
                  <a:cubicBezTo>
                    <a:pt x="85" y="77"/>
                    <a:pt x="85" y="76"/>
                    <a:pt x="85" y="76"/>
                  </a:cubicBezTo>
                  <a:cubicBezTo>
                    <a:pt x="84" y="76"/>
                    <a:pt x="84" y="76"/>
                    <a:pt x="84" y="76"/>
                  </a:cubicBezTo>
                  <a:cubicBezTo>
                    <a:pt x="84" y="75"/>
                    <a:pt x="83" y="75"/>
                    <a:pt x="83" y="75"/>
                  </a:cubicBezTo>
                  <a:cubicBezTo>
                    <a:pt x="83" y="75"/>
                    <a:pt x="83" y="74"/>
                    <a:pt x="82" y="74"/>
                  </a:cubicBezTo>
                  <a:cubicBezTo>
                    <a:pt x="82" y="74"/>
                    <a:pt x="82" y="74"/>
                    <a:pt x="82" y="73"/>
                  </a:cubicBezTo>
                  <a:cubicBezTo>
                    <a:pt x="82" y="73"/>
                    <a:pt x="82" y="73"/>
                    <a:pt x="82" y="73"/>
                  </a:cubicBezTo>
                  <a:cubicBezTo>
                    <a:pt x="82" y="72"/>
                    <a:pt x="82" y="72"/>
                    <a:pt x="82" y="72"/>
                  </a:cubicBezTo>
                  <a:cubicBezTo>
                    <a:pt x="82" y="72"/>
                    <a:pt x="82" y="72"/>
                    <a:pt x="82" y="71"/>
                  </a:cubicBezTo>
                  <a:cubicBezTo>
                    <a:pt x="82" y="71"/>
                    <a:pt x="82" y="71"/>
                    <a:pt x="83" y="71"/>
                  </a:cubicBezTo>
                  <a:cubicBezTo>
                    <a:pt x="83" y="71"/>
                    <a:pt x="83" y="70"/>
                    <a:pt x="83" y="70"/>
                  </a:cubicBezTo>
                  <a:cubicBezTo>
                    <a:pt x="84" y="70"/>
                    <a:pt x="84" y="70"/>
                    <a:pt x="84" y="70"/>
                  </a:cubicBezTo>
                  <a:cubicBezTo>
                    <a:pt x="84" y="70"/>
                    <a:pt x="85" y="69"/>
                    <a:pt x="85" y="69"/>
                  </a:cubicBezTo>
                  <a:cubicBezTo>
                    <a:pt x="85" y="69"/>
                    <a:pt x="86" y="69"/>
                    <a:pt x="86" y="69"/>
                  </a:cubicBezTo>
                  <a:cubicBezTo>
                    <a:pt x="86" y="69"/>
                    <a:pt x="87" y="69"/>
                    <a:pt x="87" y="69"/>
                  </a:cubicBezTo>
                  <a:cubicBezTo>
                    <a:pt x="87" y="69"/>
                    <a:pt x="87" y="69"/>
                    <a:pt x="88" y="70"/>
                  </a:cubicBezTo>
                  <a:cubicBezTo>
                    <a:pt x="88" y="70"/>
                    <a:pt x="88" y="70"/>
                    <a:pt x="89" y="70"/>
                  </a:cubicBezTo>
                  <a:cubicBezTo>
                    <a:pt x="89" y="70"/>
                    <a:pt x="89" y="70"/>
                    <a:pt x="89" y="70"/>
                  </a:cubicBezTo>
                  <a:cubicBezTo>
                    <a:pt x="90" y="70"/>
                    <a:pt x="90" y="70"/>
                    <a:pt x="90" y="71"/>
                  </a:cubicBezTo>
                  <a:cubicBezTo>
                    <a:pt x="90" y="71"/>
                    <a:pt x="90" y="71"/>
                    <a:pt x="90" y="71"/>
                  </a:cubicBezTo>
                  <a:cubicBezTo>
                    <a:pt x="90" y="71"/>
                    <a:pt x="91" y="71"/>
                    <a:pt x="91" y="71"/>
                  </a:cubicBezTo>
                  <a:cubicBezTo>
                    <a:pt x="91" y="71"/>
                    <a:pt x="91" y="71"/>
                    <a:pt x="91" y="71"/>
                  </a:cubicBezTo>
                  <a:cubicBezTo>
                    <a:pt x="91" y="72"/>
                    <a:pt x="92" y="72"/>
                    <a:pt x="92" y="72"/>
                  </a:cubicBezTo>
                  <a:cubicBezTo>
                    <a:pt x="93" y="72"/>
                    <a:pt x="93" y="72"/>
                    <a:pt x="93" y="73"/>
                  </a:cubicBezTo>
                  <a:cubicBezTo>
                    <a:pt x="93" y="73"/>
                    <a:pt x="94" y="73"/>
                    <a:pt x="94" y="73"/>
                  </a:cubicBezTo>
                  <a:cubicBezTo>
                    <a:pt x="94" y="73"/>
                    <a:pt x="95" y="73"/>
                    <a:pt x="95" y="73"/>
                  </a:cubicBezTo>
                  <a:cubicBezTo>
                    <a:pt x="95" y="73"/>
                    <a:pt x="95" y="73"/>
                    <a:pt x="96" y="73"/>
                  </a:cubicBezTo>
                  <a:cubicBezTo>
                    <a:pt x="96" y="73"/>
                    <a:pt x="96" y="72"/>
                    <a:pt x="96" y="72"/>
                  </a:cubicBezTo>
                  <a:cubicBezTo>
                    <a:pt x="96" y="72"/>
                    <a:pt x="96" y="71"/>
                    <a:pt x="96" y="71"/>
                  </a:cubicBezTo>
                  <a:cubicBezTo>
                    <a:pt x="96" y="71"/>
                    <a:pt x="96" y="70"/>
                    <a:pt x="96" y="70"/>
                  </a:cubicBezTo>
                  <a:cubicBezTo>
                    <a:pt x="96" y="69"/>
                    <a:pt x="96" y="69"/>
                    <a:pt x="95" y="68"/>
                  </a:cubicBezTo>
                  <a:cubicBezTo>
                    <a:pt x="95" y="67"/>
                    <a:pt x="94" y="66"/>
                    <a:pt x="93" y="65"/>
                  </a:cubicBezTo>
                  <a:cubicBezTo>
                    <a:pt x="91" y="64"/>
                    <a:pt x="90" y="63"/>
                    <a:pt x="88" y="63"/>
                  </a:cubicBezTo>
                  <a:cubicBezTo>
                    <a:pt x="87" y="62"/>
                    <a:pt x="85" y="61"/>
                    <a:pt x="83" y="60"/>
                  </a:cubicBezTo>
                  <a:cubicBezTo>
                    <a:pt x="83" y="60"/>
                    <a:pt x="82" y="60"/>
                    <a:pt x="82" y="59"/>
                  </a:cubicBezTo>
                  <a:cubicBezTo>
                    <a:pt x="82" y="59"/>
                    <a:pt x="81" y="59"/>
                    <a:pt x="81" y="59"/>
                  </a:cubicBezTo>
                  <a:cubicBezTo>
                    <a:pt x="81" y="59"/>
                    <a:pt x="80" y="59"/>
                    <a:pt x="80" y="59"/>
                  </a:cubicBezTo>
                  <a:cubicBezTo>
                    <a:pt x="80" y="58"/>
                    <a:pt x="80" y="58"/>
                    <a:pt x="80" y="58"/>
                  </a:cubicBezTo>
                  <a:cubicBezTo>
                    <a:pt x="79" y="58"/>
                    <a:pt x="79" y="58"/>
                    <a:pt x="79" y="58"/>
                  </a:cubicBezTo>
                  <a:cubicBezTo>
                    <a:pt x="79" y="57"/>
                    <a:pt x="78" y="57"/>
                    <a:pt x="78" y="57"/>
                  </a:cubicBezTo>
                  <a:cubicBezTo>
                    <a:pt x="78" y="57"/>
                    <a:pt x="78" y="57"/>
                    <a:pt x="78" y="56"/>
                  </a:cubicBezTo>
                  <a:cubicBezTo>
                    <a:pt x="78" y="56"/>
                    <a:pt x="78" y="56"/>
                    <a:pt x="78" y="56"/>
                  </a:cubicBezTo>
                  <a:cubicBezTo>
                    <a:pt x="78" y="55"/>
                    <a:pt x="77" y="55"/>
                    <a:pt x="77" y="55"/>
                  </a:cubicBezTo>
                  <a:cubicBezTo>
                    <a:pt x="77" y="55"/>
                    <a:pt x="77" y="54"/>
                    <a:pt x="77" y="54"/>
                  </a:cubicBezTo>
                  <a:cubicBezTo>
                    <a:pt x="76" y="54"/>
                    <a:pt x="76" y="54"/>
                    <a:pt x="75" y="53"/>
                  </a:cubicBezTo>
                  <a:cubicBezTo>
                    <a:pt x="75" y="53"/>
                    <a:pt x="74" y="53"/>
                    <a:pt x="74" y="53"/>
                  </a:cubicBezTo>
                  <a:cubicBezTo>
                    <a:pt x="73" y="53"/>
                    <a:pt x="73" y="53"/>
                    <a:pt x="73" y="53"/>
                  </a:cubicBezTo>
                  <a:cubicBezTo>
                    <a:pt x="73" y="53"/>
                    <a:pt x="73" y="53"/>
                    <a:pt x="73" y="53"/>
                  </a:cubicBezTo>
                  <a:cubicBezTo>
                    <a:pt x="72" y="53"/>
                    <a:pt x="70" y="53"/>
                    <a:pt x="69" y="52"/>
                  </a:cubicBezTo>
                  <a:cubicBezTo>
                    <a:pt x="68" y="52"/>
                    <a:pt x="67" y="51"/>
                    <a:pt x="66" y="49"/>
                  </a:cubicBezTo>
                  <a:cubicBezTo>
                    <a:pt x="64" y="48"/>
                    <a:pt x="63" y="47"/>
                    <a:pt x="63" y="45"/>
                  </a:cubicBezTo>
                  <a:cubicBezTo>
                    <a:pt x="62" y="44"/>
                    <a:pt x="61" y="42"/>
                    <a:pt x="61" y="40"/>
                  </a:cubicBezTo>
                  <a:cubicBezTo>
                    <a:pt x="60" y="39"/>
                    <a:pt x="60" y="38"/>
                    <a:pt x="59" y="38"/>
                  </a:cubicBezTo>
                  <a:cubicBezTo>
                    <a:pt x="59" y="37"/>
                    <a:pt x="58" y="36"/>
                    <a:pt x="58" y="35"/>
                  </a:cubicBezTo>
                  <a:cubicBezTo>
                    <a:pt x="57" y="35"/>
                    <a:pt x="56" y="34"/>
                    <a:pt x="56" y="34"/>
                  </a:cubicBezTo>
                  <a:cubicBezTo>
                    <a:pt x="55" y="33"/>
                    <a:pt x="54" y="33"/>
                    <a:pt x="53" y="32"/>
                  </a:cubicBezTo>
                  <a:cubicBezTo>
                    <a:pt x="53" y="32"/>
                    <a:pt x="52" y="32"/>
                    <a:pt x="52" y="31"/>
                  </a:cubicBezTo>
                  <a:cubicBezTo>
                    <a:pt x="51" y="31"/>
                    <a:pt x="51" y="31"/>
                    <a:pt x="51" y="31"/>
                  </a:cubicBezTo>
                  <a:cubicBezTo>
                    <a:pt x="50" y="30"/>
                    <a:pt x="50" y="30"/>
                    <a:pt x="50" y="30"/>
                  </a:cubicBezTo>
                  <a:cubicBezTo>
                    <a:pt x="49" y="29"/>
                    <a:pt x="49" y="29"/>
                    <a:pt x="49" y="28"/>
                  </a:cubicBezTo>
                  <a:cubicBezTo>
                    <a:pt x="49" y="28"/>
                    <a:pt x="48" y="28"/>
                    <a:pt x="48" y="27"/>
                  </a:cubicBezTo>
                  <a:cubicBezTo>
                    <a:pt x="48" y="27"/>
                    <a:pt x="48" y="26"/>
                    <a:pt x="48" y="26"/>
                  </a:cubicBezTo>
                  <a:cubicBezTo>
                    <a:pt x="48" y="26"/>
                    <a:pt x="48" y="25"/>
                    <a:pt x="48" y="25"/>
                  </a:cubicBezTo>
                  <a:cubicBezTo>
                    <a:pt x="49" y="25"/>
                    <a:pt x="49" y="25"/>
                    <a:pt x="49" y="24"/>
                  </a:cubicBezTo>
                  <a:cubicBezTo>
                    <a:pt x="49" y="24"/>
                    <a:pt x="49" y="24"/>
                    <a:pt x="49" y="23"/>
                  </a:cubicBezTo>
                  <a:cubicBezTo>
                    <a:pt x="49" y="23"/>
                    <a:pt x="49" y="23"/>
                    <a:pt x="49" y="23"/>
                  </a:cubicBezTo>
                  <a:cubicBezTo>
                    <a:pt x="49" y="22"/>
                    <a:pt x="49" y="22"/>
                    <a:pt x="49" y="21"/>
                  </a:cubicBezTo>
                  <a:cubicBezTo>
                    <a:pt x="49" y="21"/>
                    <a:pt x="49" y="21"/>
                    <a:pt x="49" y="20"/>
                  </a:cubicBezTo>
                  <a:cubicBezTo>
                    <a:pt x="49" y="20"/>
                    <a:pt x="49" y="20"/>
                    <a:pt x="49" y="20"/>
                  </a:cubicBezTo>
                  <a:cubicBezTo>
                    <a:pt x="49" y="20"/>
                    <a:pt x="49" y="20"/>
                    <a:pt x="49" y="19"/>
                  </a:cubicBezTo>
                  <a:cubicBezTo>
                    <a:pt x="49" y="19"/>
                    <a:pt x="49" y="19"/>
                    <a:pt x="49" y="19"/>
                  </a:cubicBezTo>
                  <a:cubicBezTo>
                    <a:pt x="49" y="19"/>
                    <a:pt x="49" y="19"/>
                    <a:pt x="49" y="19"/>
                  </a:cubicBezTo>
                  <a:cubicBezTo>
                    <a:pt x="49" y="19"/>
                    <a:pt x="49" y="18"/>
                    <a:pt x="49" y="18"/>
                  </a:cubicBezTo>
                  <a:cubicBezTo>
                    <a:pt x="49" y="18"/>
                    <a:pt x="50" y="18"/>
                    <a:pt x="50" y="18"/>
                  </a:cubicBezTo>
                  <a:cubicBezTo>
                    <a:pt x="50" y="17"/>
                    <a:pt x="50" y="17"/>
                    <a:pt x="51" y="17"/>
                  </a:cubicBezTo>
                  <a:cubicBezTo>
                    <a:pt x="51" y="17"/>
                    <a:pt x="51" y="17"/>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3" y="16"/>
                    <a:pt x="53" y="16"/>
                    <a:pt x="53" y="16"/>
                  </a:cubicBezTo>
                  <a:cubicBezTo>
                    <a:pt x="53" y="16"/>
                    <a:pt x="53" y="16"/>
                    <a:pt x="53" y="16"/>
                  </a:cubicBezTo>
                  <a:cubicBezTo>
                    <a:pt x="53" y="16"/>
                    <a:pt x="53" y="16"/>
                    <a:pt x="53" y="16"/>
                  </a:cubicBezTo>
                  <a:cubicBezTo>
                    <a:pt x="53" y="15"/>
                    <a:pt x="53" y="14"/>
                    <a:pt x="53" y="14"/>
                  </a:cubicBezTo>
                  <a:cubicBezTo>
                    <a:pt x="53" y="13"/>
                    <a:pt x="53" y="12"/>
                    <a:pt x="53" y="12"/>
                  </a:cubicBezTo>
                  <a:cubicBezTo>
                    <a:pt x="53" y="11"/>
                    <a:pt x="53" y="10"/>
                    <a:pt x="53" y="10"/>
                  </a:cubicBezTo>
                  <a:cubicBezTo>
                    <a:pt x="53" y="9"/>
                    <a:pt x="53" y="9"/>
                    <a:pt x="53" y="8"/>
                  </a:cubicBezTo>
                  <a:cubicBezTo>
                    <a:pt x="53" y="8"/>
                    <a:pt x="53" y="8"/>
                    <a:pt x="53" y="7"/>
                  </a:cubicBezTo>
                  <a:cubicBezTo>
                    <a:pt x="53" y="7"/>
                    <a:pt x="53" y="7"/>
                    <a:pt x="53" y="7"/>
                  </a:cubicBezTo>
                  <a:cubicBezTo>
                    <a:pt x="53" y="6"/>
                    <a:pt x="53" y="6"/>
                    <a:pt x="53" y="6"/>
                  </a:cubicBezTo>
                  <a:cubicBezTo>
                    <a:pt x="53" y="6"/>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2" y="4"/>
                    <a:pt x="51" y="4"/>
                    <a:pt x="51" y="4"/>
                  </a:cubicBezTo>
                  <a:cubicBezTo>
                    <a:pt x="50" y="4"/>
                    <a:pt x="50" y="4"/>
                    <a:pt x="50" y="4"/>
                  </a:cubicBezTo>
                  <a:cubicBezTo>
                    <a:pt x="49" y="4"/>
                    <a:pt x="49" y="4"/>
                    <a:pt x="49" y="4"/>
                  </a:cubicBezTo>
                  <a:cubicBezTo>
                    <a:pt x="49" y="4"/>
                    <a:pt x="49" y="4"/>
                    <a:pt x="49" y="3"/>
                  </a:cubicBezTo>
                  <a:cubicBezTo>
                    <a:pt x="49" y="3"/>
                    <a:pt x="48" y="3"/>
                    <a:pt x="48" y="3"/>
                  </a:cubicBezTo>
                  <a:cubicBezTo>
                    <a:pt x="48" y="3"/>
                    <a:pt x="48" y="3"/>
                    <a:pt x="48" y="3"/>
                  </a:cubicBezTo>
                  <a:cubicBezTo>
                    <a:pt x="48" y="3"/>
                    <a:pt x="48" y="2"/>
                    <a:pt x="48" y="2"/>
                  </a:cubicBezTo>
                  <a:cubicBezTo>
                    <a:pt x="48" y="2"/>
                    <a:pt x="48" y="2"/>
                    <a:pt x="48" y="2"/>
                  </a:cubicBezTo>
                  <a:cubicBezTo>
                    <a:pt x="48" y="1"/>
                    <a:pt x="48" y="1"/>
                    <a:pt x="48" y="1"/>
                  </a:cubicBezTo>
                  <a:cubicBezTo>
                    <a:pt x="48" y="1"/>
                    <a:pt x="47" y="1"/>
                    <a:pt x="47" y="0"/>
                  </a:cubicBezTo>
                  <a:cubicBezTo>
                    <a:pt x="47" y="0"/>
                    <a:pt x="47" y="0"/>
                    <a:pt x="47" y="0"/>
                  </a:cubicBezTo>
                  <a:cubicBezTo>
                    <a:pt x="47" y="0"/>
                    <a:pt x="47"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7" name="Freeform 356">
              <a:extLst>
                <a:ext uri="{FF2B5EF4-FFF2-40B4-BE49-F238E27FC236}">
                  <a16:creationId xmlns:a16="http://schemas.microsoft.com/office/drawing/2014/main" id="{27F2310D-4622-2041-A768-135E0D62CF97}"/>
                </a:ext>
              </a:extLst>
            </p:cNvPr>
            <p:cNvSpPr>
              <a:spLocks/>
            </p:cNvSpPr>
            <p:nvPr/>
          </p:nvSpPr>
          <p:spPr bwMode="auto">
            <a:xfrm>
              <a:off x="6169025" y="1309688"/>
              <a:ext cx="14287" cy="20637"/>
            </a:xfrm>
            <a:custGeom>
              <a:avLst/>
              <a:gdLst>
                <a:gd name="T0" fmla="*/ 3 w 8"/>
                <a:gd name="T1" fmla="*/ 0 h 12"/>
                <a:gd name="T2" fmla="*/ 1 w 8"/>
                <a:gd name="T3" fmla="*/ 2 h 12"/>
                <a:gd name="T4" fmla="*/ 1 w 8"/>
                <a:gd name="T5" fmla="*/ 4 h 12"/>
                <a:gd name="T6" fmla="*/ 0 w 8"/>
                <a:gd name="T7" fmla="*/ 5 h 12"/>
                <a:gd name="T8" fmla="*/ 0 w 8"/>
                <a:gd name="T9" fmla="*/ 5 h 12"/>
                <a:gd name="T10" fmla="*/ 0 w 8"/>
                <a:gd name="T11" fmla="*/ 6 h 12"/>
                <a:gd name="T12" fmla="*/ 0 w 8"/>
                <a:gd name="T13" fmla="*/ 6 h 12"/>
                <a:gd name="T14" fmla="*/ 0 w 8"/>
                <a:gd name="T15" fmla="*/ 7 h 12"/>
                <a:gd name="T16" fmla="*/ 0 w 8"/>
                <a:gd name="T17" fmla="*/ 8 h 12"/>
                <a:gd name="T18" fmla="*/ 0 w 8"/>
                <a:gd name="T19" fmla="*/ 8 h 12"/>
                <a:gd name="T20" fmla="*/ 1 w 8"/>
                <a:gd name="T21" fmla="*/ 9 h 12"/>
                <a:gd name="T22" fmla="*/ 3 w 8"/>
                <a:gd name="T23" fmla="*/ 10 h 12"/>
                <a:gd name="T24" fmla="*/ 4 w 8"/>
                <a:gd name="T25" fmla="*/ 11 h 12"/>
                <a:gd name="T26" fmla="*/ 5 w 8"/>
                <a:gd name="T27" fmla="*/ 12 h 12"/>
                <a:gd name="T28" fmla="*/ 6 w 8"/>
                <a:gd name="T29" fmla="*/ 10 h 12"/>
                <a:gd name="T30" fmla="*/ 6 w 8"/>
                <a:gd name="T31" fmla="*/ 9 h 12"/>
                <a:gd name="T32" fmla="*/ 7 w 8"/>
                <a:gd name="T33" fmla="*/ 8 h 12"/>
                <a:gd name="T34" fmla="*/ 8 w 8"/>
                <a:gd name="T35" fmla="*/ 7 h 12"/>
                <a:gd name="T36" fmla="*/ 7 w 8"/>
                <a:gd name="T37" fmla="*/ 5 h 12"/>
                <a:gd name="T38" fmla="*/ 5 w 8"/>
                <a:gd name="T39" fmla="*/ 3 h 12"/>
                <a:gd name="T40" fmla="*/ 4 w 8"/>
                <a:gd name="T41" fmla="*/ 2 h 12"/>
                <a:gd name="T42" fmla="*/ 3 w 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2">
                  <a:moveTo>
                    <a:pt x="3" y="0"/>
                  </a:moveTo>
                  <a:cubicBezTo>
                    <a:pt x="2" y="1"/>
                    <a:pt x="2" y="1"/>
                    <a:pt x="1" y="2"/>
                  </a:cubicBezTo>
                  <a:cubicBezTo>
                    <a:pt x="1" y="3"/>
                    <a:pt x="1" y="3"/>
                    <a:pt x="1" y="4"/>
                  </a:cubicBezTo>
                  <a:cubicBezTo>
                    <a:pt x="0" y="4"/>
                    <a:pt x="0" y="4"/>
                    <a:pt x="0" y="5"/>
                  </a:cubicBezTo>
                  <a:cubicBezTo>
                    <a:pt x="0" y="5"/>
                    <a:pt x="0" y="5"/>
                    <a:pt x="0" y="5"/>
                  </a:cubicBezTo>
                  <a:cubicBezTo>
                    <a:pt x="0" y="6"/>
                    <a:pt x="0" y="6"/>
                    <a:pt x="0" y="6"/>
                  </a:cubicBezTo>
                  <a:cubicBezTo>
                    <a:pt x="0" y="6"/>
                    <a:pt x="0" y="6"/>
                    <a:pt x="0" y="6"/>
                  </a:cubicBezTo>
                  <a:cubicBezTo>
                    <a:pt x="0" y="6"/>
                    <a:pt x="0" y="7"/>
                    <a:pt x="0" y="7"/>
                  </a:cubicBezTo>
                  <a:cubicBezTo>
                    <a:pt x="0" y="7"/>
                    <a:pt x="0" y="8"/>
                    <a:pt x="0" y="8"/>
                  </a:cubicBezTo>
                  <a:cubicBezTo>
                    <a:pt x="0" y="8"/>
                    <a:pt x="0" y="8"/>
                    <a:pt x="0" y="8"/>
                  </a:cubicBezTo>
                  <a:cubicBezTo>
                    <a:pt x="1" y="9"/>
                    <a:pt x="1" y="9"/>
                    <a:pt x="1" y="9"/>
                  </a:cubicBezTo>
                  <a:cubicBezTo>
                    <a:pt x="2" y="10"/>
                    <a:pt x="2" y="10"/>
                    <a:pt x="3" y="10"/>
                  </a:cubicBezTo>
                  <a:cubicBezTo>
                    <a:pt x="3" y="11"/>
                    <a:pt x="4" y="11"/>
                    <a:pt x="4" y="11"/>
                  </a:cubicBezTo>
                  <a:cubicBezTo>
                    <a:pt x="4" y="12"/>
                    <a:pt x="5" y="12"/>
                    <a:pt x="5" y="12"/>
                  </a:cubicBezTo>
                  <a:cubicBezTo>
                    <a:pt x="5" y="11"/>
                    <a:pt x="5" y="11"/>
                    <a:pt x="6" y="10"/>
                  </a:cubicBezTo>
                  <a:cubicBezTo>
                    <a:pt x="6" y="10"/>
                    <a:pt x="6" y="9"/>
                    <a:pt x="6" y="9"/>
                  </a:cubicBezTo>
                  <a:cubicBezTo>
                    <a:pt x="7" y="8"/>
                    <a:pt x="7" y="8"/>
                    <a:pt x="7" y="8"/>
                  </a:cubicBezTo>
                  <a:cubicBezTo>
                    <a:pt x="8" y="7"/>
                    <a:pt x="8" y="7"/>
                    <a:pt x="8" y="7"/>
                  </a:cubicBezTo>
                  <a:cubicBezTo>
                    <a:pt x="8" y="6"/>
                    <a:pt x="7" y="6"/>
                    <a:pt x="7" y="5"/>
                  </a:cubicBezTo>
                  <a:cubicBezTo>
                    <a:pt x="6" y="4"/>
                    <a:pt x="6" y="4"/>
                    <a:pt x="5" y="3"/>
                  </a:cubicBezTo>
                  <a:cubicBezTo>
                    <a:pt x="5" y="3"/>
                    <a:pt x="4" y="2"/>
                    <a:pt x="4"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8" name="Freeform 357">
              <a:extLst>
                <a:ext uri="{FF2B5EF4-FFF2-40B4-BE49-F238E27FC236}">
                  <a16:creationId xmlns:a16="http://schemas.microsoft.com/office/drawing/2014/main" id="{B78F8444-EB0F-9842-A57D-692E2B6DCF08}"/>
                </a:ext>
              </a:extLst>
            </p:cNvPr>
            <p:cNvSpPr>
              <a:spLocks noEditPoints="1"/>
            </p:cNvSpPr>
            <p:nvPr/>
          </p:nvSpPr>
          <p:spPr bwMode="auto">
            <a:xfrm>
              <a:off x="6165850" y="1308100"/>
              <a:ext cx="20637" cy="23812"/>
            </a:xfrm>
            <a:custGeom>
              <a:avLst/>
              <a:gdLst>
                <a:gd name="T0" fmla="*/ 5 w 12"/>
                <a:gd name="T1" fmla="*/ 11 h 14"/>
                <a:gd name="T2" fmla="*/ 2 w 12"/>
                <a:gd name="T3" fmla="*/ 9 h 14"/>
                <a:gd name="T4" fmla="*/ 2 w 12"/>
                <a:gd name="T5" fmla="*/ 7 h 14"/>
                <a:gd name="T6" fmla="*/ 3 w 12"/>
                <a:gd name="T7" fmla="*/ 5 h 14"/>
                <a:gd name="T8" fmla="*/ 6 w 12"/>
                <a:gd name="T9" fmla="*/ 3 h 14"/>
                <a:gd name="T10" fmla="*/ 10 w 12"/>
                <a:gd name="T11" fmla="*/ 8 h 14"/>
                <a:gd name="T12" fmla="*/ 8 w 12"/>
                <a:gd name="T13" fmla="*/ 11 h 14"/>
                <a:gd name="T14" fmla="*/ 4 w 12"/>
                <a:gd name="T15" fmla="*/ 0 h 14"/>
                <a:gd name="T16" fmla="*/ 4 w 12"/>
                <a:gd name="T17" fmla="*/ 1 h 14"/>
                <a:gd name="T18" fmla="*/ 2 w 12"/>
                <a:gd name="T19" fmla="*/ 4 h 14"/>
                <a:gd name="T20" fmla="*/ 1 w 12"/>
                <a:gd name="T21" fmla="*/ 5 h 14"/>
                <a:gd name="T22" fmla="*/ 1 w 12"/>
                <a:gd name="T23" fmla="*/ 5 h 14"/>
                <a:gd name="T24" fmla="*/ 1 w 12"/>
                <a:gd name="T25" fmla="*/ 5 h 14"/>
                <a:gd name="T26" fmla="*/ 1 w 12"/>
                <a:gd name="T27" fmla="*/ 5 h 14"/>
                <a:gd name="T28" fmla="*/ 1 w 12"/>
                <a:gd name="T29" fmla="*/ 5 h 14"/>
                <a:gd name="T30" fmla="*/ 1 w 12"/>
                <a:gd name="T31" fmla="*/ 5 h 14"/>
                <a:gd name="T32" fmla="*/ 1 w 12"/>
                <a:gd name="T33" fmla="*/ 6 h 14"/>
                <a:gd name="T34" fmla="*/ 1 w 12"/>
                <a:gd name="T35" fmla="*/ 6 h 14"/>
                <a:gd name="T36" fmla="*/ 1 w 12"/>
                <a:gd name="T37" fmla="*/ 6 h 14"/>
                <a:gd name="T38" fmla="*/ 1 w 12"/>
                <a:gd name="T39" fmla="*/ 6 h 14"/>
                <a:gd name="T40" fmla="*/ 1 w 12"/>
                <a:gd name="T41" fmla="*/ 6 h 14"/>
                <a:gd name="T42" fmla="*/ 1 w 12"/>
                <a:gd name="T43" fmla="*/ 6 h 14"/>
                <a:gd name="T44" fmla="*/ 1 w 12"/>
                <a:gd name="T45" fmla="*/ 6 h 14"/>
                <a:gd name="T46" fmla="*/ 1 w 12"/>
                <a:gd name="T47" fmla="*/ 6 h 14"/>
                <a:gd name="T48" fmla="*/ 1 w 12"/>
                <a:gd name="T49" fmla="*/ 6 h 14"/>
                <a:gd name="T50" fmla="*/ 1 w 12"/>
                <a:gd name="T51" fmla="*/ 6 h 14"/>
                <a:gd name="T52" fmla="*/ 1 w 12"/>
                <a:gd name="T53" fmla="*/ 6 h 14"/>
                <a:gd name="T54" fmla="*/ 1 w 12"/>
                <a:gd name="T55" fmla="*/ 6 h 14"/>
                <a:gd name="T56" fmla="*/ 1 w 12"/>
                <a:gd name="T57" fmla="*/ 6 h 14"/>
                <a:gd name="T58" fmla="*/ 1 w 12"/>
                <a:gd name="T59" fmla="*/ 7 h 14"/>
                <a:gd name="T60" fmla="*/ 1 w 12"/>
                <a:gd name="T61" fmla="*/ 7 h 14"/>
                <a:gd name="T62" fmla="*/ 1 w 12"/>
                <a:gd name="T63" fmla="*/ 7 h 14"/>
                <a:gd name="T64" fmla="*/ 1 w 12"/>
                <a:gd name="T65" fmla="*/ 8 h 14"/>
                <a:gd name="T66" fmla="*/ 1 w 12"/>
                <a:gd name="T67" fmla="*/ 8 h 14"/>
                <a:gd name="T68" fmla="*/ 1 w 12"/>
                <a:gd name="T69" fmla="*/ 9 h 14"/>
                <a:gd name="T70" fmla="*/ 0 w 12"/>
                <a:gd name="T71" fmla="*/ 9 h 14"/>
                <a:gd name="T72" fmla="*/ 3 w 12"/>
                <a:gd name="T73" fmla="*/ 11 h 14"/>
                <a:gd name="T74" fmla="*/ 7 w 12"/>
                <a:gd name="T75" fmla="*/ 14 h 14"/>
                <a:gd name="T76" fmla="*/ 8 w 12"/>
                <a:gd name="T77" fmla="*/ 14 h 14"/>
                <a:gd name="T78" fmla="*/ 8 w 12"/>
                <a:gd name="T79" fmla="*/ 14 h 14"/>
                <a:gd name="T80" fmla="*/ 9 w 12"/>
                <a:gd name="T81" fmla="*/ 10 h 14"/>
                <a:gd name="T82" fmla="*/ 12 w 12"/>
                <a:gd name="T83" fmla="*/ 8 h 14"/>
                <a:gd name="T84" fmla="*/ 11 w 12"/>
                <a:gd name="T85" fmla="*/ 8 h 14"/>
                <a:gd name="T86" fmla="*/ 11 w 12"/>
                <a:gd name="T87" fmla="*/ 8 h 14"/>
                <a:gd name="T88" fmla="*/ 7 w 12"/>
                <a:gd name="T89" fmla="*/ 4 h 14"/>
                <a:gd name="T90" fmla="*/ 4 w 12"/>
                <a:gd name="T91" fmla="*/ 1 h 14"/>
                <a:gd name="T92" fmla="*/ 4 w 12"/>
                <a:gd name="T93" fmla="*/ 0 h 14"/>
                <a:gd name="T94" fmla="*/ 4 w 12"/>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4">
                  <a:moveTo>
                    <a:pt x="7" y="13"/>
                  </a:moveTo>
                  <a:cubicBezTo>
                    <a:pt x="7" y="13"/>
                    <a:pt x="6" y="13"/>
                    <a:pt x="6" y="12"/>
                  </a:cubicBezTo>
                  <a:cubicBezTo>
                    <a:pt x="6" y="12"/>
                    <a:pt x="5" y="12"/>
                    <a:pt x="5" y="11"/>
                  </a:cubicBezTo>
                  <a:cubicBezTo>
                    <a:pt x="4" y="11"/>
                    <a:pt x="4" y="11"/>
                    <a:pt x="3" y="10"/>
                  </a:cubicBezTo>
                  <a:cubicBezTo>
                    <a:pt x="3" y="10"/>
                    <a:pt x="3" y="10"/>
                    <a:pt x="2" y="9"/>
                  </a:cubicBezTo>
                  <a:cubicBezTo>
                    <a:pt x="2" y="9"/>
                    <a:pt x="2" y="9"/>
                    <a:pt x="2" y="9"/>
                  </a:cubicBezTo>
                  <a:cubicBezTo>
                    <a:pt x="2" y="9"/>
                    <a:pt x="2" y="8"/>
                    <a:pt x="2" y="8"/>
                  </a:cubicBezTo>
                  <a:cubicBezTo>
                    <a:pt x="2" y="8"/>
                    <a:pt x="2" y="7"/>
                    <a:pt x="2" y="7"/>
                  </a:cubicBezTo>
                  <a:cubicBezTo>
                    <a:pt x="2" y="7"/>
                    <a:pt x="2" y="7"/>
                    <a:pt x="2" y="7"/>
                  </a:cubicBezTo>
                  <a:cubicBezTo>
                    <a:pt x="2" y="7"/>
                    <a:pt x="2" y="7"/>
                    <a:pt x="2" y="6"/>
                  </a:cubicBezTo>
                  <a:cubicBezTo>
                    <a:pt x="2" y="6"/>
                    <a:pt x="2" y="6"/>
                    <a:pt x="2" y="6"/>
                  </a:cubicBezTo>
                  <a:cubicBezTo>
                    <a:pt x="2" y="5"/>
                    <a:pt x="2" y="5"/>
                    <a:pt x="3" y="5"/>
                  </a:cubicBezTo>
                  <a:cubicBezTo>
                    <a:pt x="3" y="4"/>
                    <a:pt x="3" y="4"/>
                    <a:pt x="3" y="3"/>
                  </a:cubicBezTo>
                  <a:cubicBezTo>
                    <a:pt x="4" y="2"/>
                    <a:pt x="4" y="2"/>
                    <a:pt x="5" y="1"/>
                  </a:cubicBezTo>
                  <a:cubicBezTo>
                    <a:pt x="5" y="2"/>
                    <a:pt x="5" y="2"/>
                    <a:pt x="6" y="3"/>
                  </a:cubicBezTo>
                  <a:cubicBezTo>
                    <a:pt x="6" y="3"/>
                    <a:pt x="7" y="4"/>
                    <a:pt x="7" y="4"/>
                  </a:cubicBezTo>
                  <a:cubicBezTo>
                    <a:pt x="8" y="5"/>
                    <a:pt x="8" y="5"/>
                    <a:pt x="9" y="6"/>
                  </a:cubicBezTo>
                  <a:cubicBezTo>
                    <a:pt x="9" y="7"/>
                    <a:pt x="10" y="7"/>
                    <a:pt x="10" y="8"/>
                  </a:cubicBezTo>
                  <a:cubicBezTo>
                    <a:pt x="10" y="8"/>
                    <a:pt x="10" y="8"/>
                    <a:pt x="9" y="9"/>
                  </a:cubicBezTo>
                  <a:cubicBezTo>
                    <a:pt x="9" y="9"/>
                    <a:pt x="9" y="9"/>
                    <a:pt x="8" y="10"/>
                  </a:cubicBezTo>
                  <a:cubicBezTo>
                    <a:pt x="8" y="10"/>
                    <a:pt x="8" y="11"/>
                    <a:pt x="8" y="11"/>
                  </a:cubicBezTo>
                  <a:cubicBezTo>
                    <a:pt x="7" y="12"/>
                    <a:pt x="7" y="12"/>
                    <a:pt x="7" y="13"/>
                  </a:cubicBezTo>
                  <a:moveTo>
                    <a:pt x="4" y="0"/>
                  </a:moveTo>
                  <a:cubicBezTo>
                    <a:pt x="4" y="0"/>
                    <a:pt x="4" y="0"/>
                    <a:pt x="4" y="0"/>
                  </a:cubicBezTo>
                  <a:cubicBezTo>
                    <a:pt x="4" y="0"/>
                    <a:pt x="4" y="0"/>
                    <a:pt x="4" y="0"/>
                  </a:cubicBezTo>
                  <a:cubicBezTo>
                    <a:pt x="4" y="0"/>
                    <a:pt x="4" y="0"/>
                    <a:pt x="4" y="0"/>
                  </a:cubicBezTo>
                  <a:cubicBezTo>
                    <a:pt x="4" y="1"/>
                    <a:pt x="4" y="1"/>
                    <a:pt x="4" y="1"/>
                  </a:cubicBezTo>
                  <a:cubicBezTo>
                    <a:pt x="4" y="1"/>
                    <a:pt x="3" y="1"/>
                    <a:pt x="3" y="2"/>
                  </a:cubicBezTo>
                  <a:cubicBezTo>
                    <a:pt x="3" y="2"/>
                    <a:pt x="3" y="2"/>
                    <a:pt x="3" y="3"/>
                  </a:cubicBezTo>
                  <a:cubicBezTo>
                    <a:pt x="2" y="3"/>
                    <a:pt x="2" y="3"/>
                    <a:pt x="2" y="4"/>
                  </a:cubicBezTo>
                  <a:cubicBezTo>
                    <a:pt x="2"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1" y="10"/>
                    <a:pt x="1" y="10"/>
                    <a:pt x="1" y="10"/>
                  </a:cubicBezTo>
                  <a:cubicBezTo>
                    <a:pt x="2" y="11"/>
                    <a:pt x="2" y="11"/>
                    <a:pt x="3" y="11"/>
                  </a:cubicBezTo>
                  <a:cubicBezTo>
                    <a:pt x="3" y="12"/>
                    <a:pt x="4" y="12"/>
                    <a:pt x="4" y="12"/>
                  </a:cubicBezTo>
                  <a:cubicBezTo>
                    <a:pt x="5" y="13"/>
                    <a:pt x="5" y="13"/>
                    <a:pt x="6" y="13"/>
                  </a:cubicBezTo>
                  <a:cubicBezTo>
                    <a:pt x="6" y="14"/>
                    <a:pt x="6"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3"/>
                    <a:pt x="8" y="13"/>
                  </a:cubicBezTo>
                  <a:cubicBezTo>
                    <a:pt x="8" y="13"/>
                    <a:pt x="8" y="12"/>
                    <a:pt x="9" y="12"/>
                  </a:cubicBezTo>
                  <a:cubicBezTo>
                    <a:pt x="9" y="11"/>
                    <a:pt x="9" y="11"/>
                    <a:pt x="9" y="10"/>
                  </a:cubicBezTo>
                  <a:cubicBezTo>
                    <a:pt x="10" y="10"/>
                    <a:pt x="10" y="9"/>
                    <a:pt x="10" y="9"/>
                  </a:cubicBezTo>
                  <a:cubicBezTo>
                    <a:pt x="11" y="9"/>
                    <a:pt x="11" y="8"/>
                    <a:pt x="11" y="8"/>
                  </a:cubicBezTo>
                  <a:cubicBezTo>
                    <a:pt x="12" y="8"/>
                    <a:pt x="12" y="8"/>
                    <a:pt x="12" y="8"/>
                  </a:cubicBezTo>
                  <a:cubicBezTo>
                    <a:pt x="12" y="8"/>
                    <a:pt x="12" y="8"/>
                    <a:pt x="12" y="8"/>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7"/>
                    <a:pt x="9" y="6"/>
                  </a:cubicBezTo>
                  <a:cubicBezTo>
                    <a:pt x="9" y="6"/>
                    <a:pt x="8" y="5"/>
                    <a:pt x="7" y="4"/>
                  </a:cubicBezTo>
                  <a:cubicBezTo>
                    <a:pt x="7" y="4"/>
                    <a:pt x="6" y="3"/>
                    <a:pt x="6" y="2"/>
                  </a:cubicBezTo>
                  <a:cubicBezTo>
                    <a:pt x="5" y="2"/>
                    <a:pt x="5" y="1"/>
                    <a:pt x="4" y="1"/>
                  </a:cubicBezTo>
                  <a:cubicBezTo>
                    <a:pt x="4" y="1"/>
                    <a:pt x="4" y="1"/>
                    <a:pt x="4" y="1"/>
                  </a:cubicBezTo>
                  <a:cubicBezTo>
                    <a:pt x="4" y="0"/>
                    <a:pt x="4" y="0"/>
                    <a:pt x="4" y="0"/>
                  </a:cubicBezTo>
                  <a:moveTo>
                    <a:pt x="5" y="0"/>
                  </a:move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199" name="Freeform 358">
              <a:extLst>
                <a:ext uri="{FF2B5EF4-FFF2-40B4-BE49-F238E27FC236}">
                  <a16:creationId xmlns:a16="http://schemas.microsoft.com/office/drawing/2014/main" id="{86A59D86-907D-1D45-913B-9BCCBDF4B9B9}"/>
                </a:ext>
              </a:extLst>
            </p:cNvPr>
            <p:cNvSpPr>
              <a:spLocks/>
            </p:cNvSpPr>
            <p:nvPr/>
          </p:nvSpPr>
          <p:spPr bwMode="auto">
            <a:xfrm>
              <a:off x="6173788" y="1260475"/>
              <a:ext cx="55562" cy="68262"/>
            </a:xfrm>
            <a:custGeom>
              <a:avLst/>
              <a:gdLst>
                <a:gd name="T0" fmla="*/ 7 w 33"/>
                <a:gd name="T1" fmla="*/ 0 h 40"/>
                <a:gd name="T2" fmla="*/ 2 w 33"/>
                <a:gd name="T3" fmla="*/ 1 h 40"/>
                <a:gd name="T4" fmla="*/ 0 w 33"/>
                <a:gd name="T5" fmla="*/ 4 h 40"/>
                <a:gd name="T6" fmla="*/ 1 w 33"/>
                <a:gd name="T7" fmla="*/ 6 h 40"/>
                <a:gd name="T8" fmla="*/ 3 w 33"/>
                <a:gd name="T9" fmla="*/ 7 h 40"/>
                <a:gd name="T10" fmla="*/ 4 w 33"/>
                <a:gd name="T11" fmla="*/ 9 h 40"/>
                <a:gd name="T12" fmla="*/ 4 w 33"/>
                <a:gd name="T13" fmla="*/ 11 h 40"/>
                <a:gd name="T14" fmla="*/ 5 w 33"/>
                <a:gd name="T15" fmla="*/ 12 h 40"/>
                <a:gd name="T16" fmla="*/ 5 w 33"/>
                <a:gd name="T17" fmla="*/ 15 h 40"/>
                <a:gd name="T18" fmla="*/ 5 w 33"/>
                <a:gd name="T19" fmla="*/ 23 h 40"/>
                <a:gd name="T20" fmla="*/ 4 w 33"/>
                <a:gd name="T21" fmla="*/ 26 h 40"/>
                <a:gd name="T22" fmla="*/ 4 w 33"/>
                <a:gd name="T23" fmla="*/ 26 h 40"/>
                <a:gd name="T24" fmla="*/ 3 w 33"/>
                <a:gd name="T25" fmla="*/ 26 h 40"/>
                <a:gd name="T26" fmla="*/ 2 w 33"/>
                <a:gd name="T27" fmla="*/ 27 h 40"/>
                <a:gd name="T28" fmla="*/ 3 w 33"/>
                <a:gd name="T29" fmla="*/ 30 h 40"/>
                <a:gd name="T30" fmla="*/ 6 w 33"/>
                <a:gd name="T31" fmla="*/ 34 h 40"/>
                <a:gd name="T32" fmla="*/ 7 w 33"/>
                <a:gd name="T33" fmla="*/ 35 h 40"/>
                <a:gd name="T34" fmla="*/ 11 w 33"/>
                <a:gd name="T35" fmla="*/ 37 h 40"/>
                <a:gd name="T36" fmla="*/ 15 w 33"/>
                <a:gd name="T37" fmla="*/ 40 h 40"/>
                <a:gd name="T38" fmla="*/ 21 w 33"/>
                <a:gd name="T39" fmla="*/ 39 h 40"/>
                <a:gd name="T40" fmla="*/ 29 w 33"/>
                <a:gd name="T41" fmla="*/ 37 h 40"/>
                <a:gd name="T42" fmla="*/ 29 w 33"/>
                <a:gd name="T43" fmla="*/ 36 h 40"/>
                <a:gd name="T44" fmla="*/ 29 w 33"/>
                <a:gd name="T45" fmla="*/ 36 h 40"/>
                <a:gd name="T46" fmla="*/ 29 w 33"/>
                <a:gd name="T47" fmla="*/ 35 h 40"/>
                <a:gd name="T48" fmla="*/ 30 w 33"/>
                <a:gd name="T49" fmla="*/ 33 h 40"/>
                <a:gd name="T50" fmla="*/ 31 w 33"/>
                <a:gd name="T51" fmla="*/ 32 h 40"/>
                <a:gd name="T52" fmla="*/ 32 w 33"/>
                <a:gd name="T53" fmla="*/ 31 h 40"/>
                <a:gd name="T54" fmla="*/ 32 w 33"/>
                <a:gd name="T55" fmla="*/ 31 h 40"/>
                <a:gd name="T56" fmla="*/ 31 w 33"/>
                <a:gd name="T57" fmla="*/ 28 h 40"/>
                <a:gd name="T58" fmla="*/ 29 w 33"/>
                <a:gd name="T59" fmla="*/ 26 h 40"/>
                <a:gd name="T60" fmla="*/ 28 w 33"/>
                <a:gd name="T61" fmla="*/ 24 h 40"/>
                <a:gd name="T62" fmla="*/ 28 w 33"/>
                <a:gd name="T63" fmla="*/ 22 h 40"/>
                <a:gd name="T64" fmla="*/ 29 w 33"/>
                <a:gd name="T65" fmla="*/ 21 h 40"/>
                <a:gd name="T66" fmla="*/ 30 w 33"/>
                <a:gd name="T67" fmla="*/ 20 h 40"/>
                <a:gd name="T68" fmla="*/ 30 w 33"/>
                <a:gd name="T69" fmla="*/ 19 h 40"/>
                <a:gd name="T70" fmla="*/ 30 w 33"/>
                <a:gd name="T71" fmla="*/ 18 h 40"/>
                <a:gd name="T72" fmla="*/ 30 w 33"/>
                <a:gd name="T73" fmla="*/ 17 h 40"/>
                <a:gd name="T74" fmla="*/ 29 w 33"/>
                <a:gd name="T75" fmla="*/ 16 h 40"/>
                <a:gd name="T76" fmla="*/ 26 w 33"/>
                <a:gd name="T77" fmla="*/ 15 h 40"/>
                <a:gd name="T78" fmla="*/ 22 w 33"/>
                <a:gd name="T79" fmla="*/ 14 h 40"/>
                <a:gd name="T80" fmla="*/ 21 w 33"/>
                <a:gd name="T81" fmla="*/ 14 h 40"/>
                <a:gd name="T82" fmla="*/ 20 w 33"/>
                <a:gd name="T83" fmla="*/ 14 h 40"/>
                <a:gd name="T84" fmla="*/ 20 w 33"/>
                <a:gd name="T85" fmla="*/ 12 h 40"/>
                <a:gd name="T86" fmla="*/ 20 w 33"/>
                <a:gd name="T87" fmla="*/ 11 h 40"/>
                <a:gd name="T88" fmla="*/ 20 w 33"/>
                <a:gd name="T89" fmla="*/ 9 h 40"/>
                <a:gd name="T90" fmla="*/ 20 w 33"/>
                <a:gd name="T91" fmla="*/ 9 h 40"/>
                <a:gd name="T92" fmla="*/ 17 w 33"/>
                <a:gd name="T93" fmla="*/ 8 h 40"/>
                <a:gd name="T94" fmla="*/ 16 w 33"/>
                <a:gd name="T95" fmla="*/ 6 h 40"/>
                <a:gd name="T96" fmla="*/ 16 w 33"/>
                <a:gd name="T97" fmla="*/ 4 h 40"/>
                <a:gd name="T98" fmla="*/ 15 w 33"/>
                <a:gd name="T99" fmla="*/ 3 h 40"/>
                <a:gd name="T100" fmla="*/ 14 w 33"/>
                <a:gd name="T101" fmla="*/ 2 h 40"/>
                <a:gd name="T102" fmla="*/ 13 w 33"/>
                <a:gd name="T103" fmla="*/ 1 h 40"/>
                <a:gd name="T104" fmla="*/ 12 w 33"/>
                <a:gd name="T105" fmla="*/ 1 h 40"/>
                <a:gd name="T106" fmla="*/ 12 w 33"/>
                <a:gd name="T107" fmla="*/ 1 h 40"/>
                <a:gd name="T108" fmla="*/ 10 w 33"/>
                <a:gd name="T109" fmla="*/ 0 h 40"/>
                <a:gd name="T110" fmla="*/ 8 w 33"/>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 h="40">
                  <a:moveTo>
                    <a:pt x="8" y="0"/>
                  </a:moveTo>
                  <a:cubicBezTo>
                    <a:pt x="8" y="0"/>
                    <a:pt x="8" y="0"/>
                    <a:pt x="7" y="0"/>
                  </a:cubicBezTo>
                  <a:cubicBezTo>
                    <a:pt x="6" y="0"/>
                    <a:pt x="6" y="0"/>
                    <a:pt x="5" y="1"/>
                  </a:cubicBezTo>
                  <a:cubicBezTo>
                    <a:pt x="4" y="1"/>
                    <a:pt x="3" y="1"/>
                    <a:pt x="2" y="1"/>
                  </a:cubicBezTo>
                  <a:cubicBezTo>
                    <a:pt x="2" y="2"/>
                    <a:pt x="1" y="2"/>
                    <a:pt x="0" y="2"/>
                  </a:cubicBezTo>
                  <a:cubicBezTo>
                    <a:pt x="0" y="3"/>
                    <a:pt x="0" y="3"/>
                    <a:pt x="0" y="4"/>
                  </a:cubicBezTo>
                  <a:cubicBezTo>
                    <a:pt x="0" y="4"/>
                    <a:pt x="1" y="5"/>
                    <a:pt x="1" y="5"/>
                  </a:cubicBezTo>
                  <a:cubicBezTo>
                    <a:pt x="1" y="5"/>
                    <a:pt x="1" y="6"/>
                    <a:pt x="1" y="6"/>
                  </a:cubicBezTo>
                  <a:cubicBezTo>
                    <a:pt x="1" y="6"/>
                    <a:pt x="2" y="6"/>
                    <a:pt x="2" y="6"/>
                  </a:cubicBezTo>
                  <a:cubicBezTo>
                    <a:pt x="2" y="6"/>
                    <a:pt x="3" y="7"/>
                    <a:pt x="3" y="7"/>
                  </a:cubicBezTo>
                  <a:cubicBezTo>
                    <a:pt x="3" y="7"/>
                    <a:pt x="4" y="8"/>
                    <a:pt x="4" y="8"/>
                  </a:cubicBezTo>
                  <a:cubicBezTo>
                    <a:pt x="4" y="8"/>
                    <a:pt x="4" y="9"/>
                    <a:pt x="4" y="9"/>
                  </a:cubicBezTo>
                  <a:cubicBezTo>
                    <a:pt x="4" y="9"/>
                    <a:pt x="4" y="10"/>
                    <a:pt x="4" y="10"/>
                  </a:cubicBezTo>
                  <a:cubicBezTo>
                    <a:pt x="4" y="10"/>
                    <a:pt x="4" y="11"/>
                    <a:pt x="4" y="11"/>
                  </a:cubicBezTo>
                  <a:cubicBezTo>
                    <a:pt x="4" y="11"/>
                    <a:pt x="4" y="11"/>
                    <a:pt x="4" y="11"/>
                  </a:cubicBezTo>
                  <a:cubicBezTo>
                    <a:pt x="4" y="11"/>
                    <a:pt x="5" y="12"/>
                    <a:pt x="5" y="12"/>
                  </a:cubicBezTo>
                  <a:cubicBezTo>
                    <a:pt x="5" y="12"/>
                    <a:pt x="5" y="12"/>
                    <a:pt x="5" y="12"/>
                  </a:cubicBezTo>
                  <a:cubicBezTo>
                    <a:pt x="5" y="13"/>
                    <a:pt x="5" y="14"/>
                    <a:pt x="5" y="15"/>
                  </a:cubicBezTo>
                  <a:cubicBezTo>
                    <a:pt x="5" y="16"/>
                    <a:pt x="5" y="18"/>
                    <a:pt x="5" y="19"/>
                  </a:cubicBezTo>
                  <a:cubicBezTo>
                    <a:pt x="5" y="20"/>
                    <a:pt x="5" y="22"/>
                    <a:pt x="5" y="23"/>
                  </a:cubicBezTo>
                  <a:cubicBezTo>
                    <a:pt x="5" y="24"/>
                    <a:pt x="5"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3" y="26"/>
                  </a:cubicBezTo>
                  <a:cubicBezTo>
                    <a:pt x="3" y="26"/>
                    <a:pt x="3" y="26"/>
                    <a:pt x="3" y="27"/>
                  </a:cubicBezTo>
                  <a:cubicBezTo>
                    <a:pt x="3" y="27"/>
                    <a:pt x="2" y="27"/>
                    <a:pt x="2" y="27"/>
                  </a:cubicBezTo>
                  <a:cubicBezTo>
                    <a:pt x="2" y="28"/>
                    <a:pt x="2" y="28"/>
                    <a:pt x="1" y="28"/>
                  </a:cubicBezTo>
                  <a:cubicBezTo>
                    <a:pt x="2" y="29"/>
                    <a:pt x="2" y="29"/>
                    <a:pt x="3" y="30"/>
                  </a:cubicBezTo>
                  <a:cubicBezTo>
                    <a:pt x="3" y="30"/>
                    <a:pt x="4" y="31"/>
                    <a:pt x="4" y="32"/>
                  </a:cubicBezTo>
                  <a:cubicBezTo>
                    <a:pt x="5" y="32"/>
                    <a:pt x="5" y="33"/>
                    <a:pt x="6" y="34"/>
                  </a:cubicBezTo>
                  <a:cubicBezTo>
                    <a:pt x="6" y="34"/>
                    <a:pt x="7" y="35"/>
                    <a:pt x="7" y="35"/>
                  </a:cubicBezTo>
                  <a:cubicBezTo>
                    <a:pt x="7" y="35"/>
                    <a:pt x="7" y="35"/>
                    <a:pt x="7" y="35"/>
                  </a:cubicBezTo>
                  <a:cubicBezTo>
                    <a:pt x="8" y="35"/>
                    <a:pt x="8" y="36"/>
                    <a:pt x="9" y="36"/>
                  </a:cubicBezTo>
                  <a:cubicBezTo>
                    <a:pt x="10" y="36"/>
                    <a:pt x="11" y="37"/>
                    <a:pt x="11" y="37"/>
                  </a:cubicBezTo>
                  <a:cubicBezTo>
                    <a:pt x="12" y="38"/>
                    <a:pt x="13" y="38"/>
                    <a:pt x="14" y="39"/>
                  </a:cubicBezTo>
                  <a:cubicBezTo>
                    <a:pt x="14" y="39"/>
                    <a:pt x="15" y="39"/>
                    <a:pt x="15" y="40"/>
                  </a:cubicBezTo>
                  <a:cubicBezTo>
                    <a:pt x="16" y="40"/>
                    <a:pt x="16" y="39"/>
                    <a:pt x="17" y="39"/>
                  </a:cubicBezTo>
                  <a:cubicBezTo>
                    <a:pt x="18" y="39"/>
                    <a:pt x="19" y="39"/>
                    <a:pt x="21" y="39"/>
                  </a:cubicBezTo>
                  <a:cubicBezTo>
                    <a:pt x="22" y="38"/>
                    <a:pt x="24" y="38"/>
                    <a:pt x="25" y="38"/>
                  </a:cubicBezTo>
                  <a:cubicBezTo>
                    <a:pt x="26" y="38"/>
                    <a:pt x="28" y="37"/>
                    <a:pt x="29" y="37"/>
                  </a:cubicBezTo>
                  <a:cubicBezTo>
                    <a:pt x="29" y="37"/>
                    <a:pt x="29" y="37"/>
                    <a:pt x="29" y="37"/>
                  </a:cubicBezTo>
                  <a:cubicBezTo>
                    <a:pt x="29" y="37"/>
                    <a:pt x="29" y="37"/>
                    <a:pt x="29" y="36"/>
                  </a:cubicBezTo>
                  <a:cubicBezTo>
                    <a:pt x="29" y="36"/>
                    <a:pt x="29" y="36"/>
                    <a:pt x="29" y="36"/>
                  </a:cubicBezTo>
                  <a:cubicBezTo>
                    <a:pt x="29" y="36"/>
                    <a:pt x="29" y="36"/>
                    <a:pt x="29" y="36"/>
                  </a:cubicBezTo>
                  <a:cubicBezTo>
                    <a:pt x="29" y="35"/>
                    <a:pt x="29" y="35"/>
                    <a:pt x="29" y="35"/>
                  </a:cubicBezTo>
                  <a:cubicBezTo>
                    <a:pt x="29" y="35"/>
                    <a:pt x="29" y="35"/>
                    <a:pt x="29" y="35"/>
                  </a:cubicBezTo>
                  <a:cubicBezTo>
                    <a:pt x="29" y="34"/>
                    <a:pt x="29" y="34"/>
                    <a:pt x="29" y="34"/>
                  </a:cubicBezTo>
                  <a:cubicBezTo>
                    <a:pt x="30" y="34"/>
                    <a:pt x="30" y="33"/>
                    <a:pt x="30" y="33"/>
                  </a:cubicBezTo>
                  <a:cubicBezTo>
                    <a:pt x="30" y="33"/>
                    <a:pt x="30" y="33"/>
                    <a:pt x="30" y="32"/>
                  </a:cubicBezTo>
                  <a:cubicBezTo>
                    <a:pt x="30" y="32"/>
                    <a:pt x="31" y="32"/>
                    <a:pt x="31" y="32"/>
                  </a:cubicBezTo>
                  <a:cubicBezTo>
                    <a:pt x="31" y="32"/>
                    <a:pt x="31" y="32"/>
                    <a:pt x="31" y="32"/>
                  </a:cubicBezTo>
                  <a:cubicBezTo>
                    <a:pt x="32" y="31"/>
                    <a:pt x="32" y="31"/>
                    <a:pt x="32" y="31"/>
                  </a:cubicBezTo>
                  <a:cubicBezTo>
                    <a:pt x="32" y="31"/>
                    <a:pt x="32" y="31"/>
                    <a:pt x="33" y="31"/>
                  </a:cubicBezTo>
                  <a:cubicBezTo>
                    <a:pt x="33" y="31"/>
                    <a:pt x="33" y="31"/>
                    <a:pt x="32" y="31"/>
                  </a:cubicBezTo>
                  <a:cubicBezTo>
                    <a:pt x="32" y="30"/>
                    <a:pt x="32" y="30"/>
                    <a:pt x="32" y="29"/>
                  </a:cubicBezTo>
                  <a:cubicBezTo>
                    <a:pt x="32" y="29"/>
                    <a:pt x="31" y="29"/>
                    <a:pt x="31" y="28"/>
                  </a:cubicBezTo>
                  <a:cubicBezTo>
                    <a:pt x="30" y="28"/>
                    <a:pt x="30" y="27"/>
                    <a:pt x="30" y="27"/>
                  </a:cubicBezTo>
                  <a:cubicBezTo>
                    <a:pt x="29" y="27"/>
                    <a:pt x="29" y="26"/>
                    <a:pt x="29" y="26"/>
                  </a:cubicBezTo>
                  <a:cubicBezTo>
                    <a:pt x="29" y="26"/>
                    <a:pt x="29" y="25"/>
                    <a:pt x="28" y="25"/>
                  </a:cubicBezTo>
                  <a:cubicBezTo>
                    <a:pt x="28" y="25"/>
                    <a:pt x="28" y="25"/>
                    <a:pt x="28" y="24"/>
                  </a:cubicBezTo>
                  <a:cubicBezTo>
                    <a:pt x="28" y="24"/>
                    <a:pt x="28" y="24"/>
                    <a:pt x="28" y="23"/>
                  </a:cubicBezTo>
                  <a:cubicBezTo>
                    <a:pt x="28" y="23"/>
                    <a:pt x="28" y="23"/>
                    <a:pt x="28" y="22"/>
                  </a:cubicBezTo>
                  <a:cubicBezTo>
                    <a:pt x="28" y="22"/>
                    <a:pt x="28" y="22"/>
                    <a:pt x="29" y="22"/>
                  </a:cubicBezTo>
                  <a:cubicBezTo>
                    <a:pt x="29" y="21"/>
                    <a:pt x="29" y="21"/>
                    <a:pt x="29" y="21"/>
                  </a:cubicBezTo>
                  <a:cubicBezTo>
                    <a:pt x="29" y="21"/>
                    <a:pt x="29" y="21"/>
                    <a:pt x="30" y="20"/>
                  </a:cubicBezTo>
                  <a:cubicBezTo>
                    <a:pt x="30" y="20"/>
                    <a:pt x="30" y="20"/>
                    <a:pt x="30" y="20"/>
                  </a:cubicBezTo>
                  <a:cubicBezTo>
                    <a:pt x="30" y="20"/>
                    <a:pt x="30" y="20"/>
                    <a:pt x="30" y="20"/>
                  </a:cubicBezTo>
                  <a:cubicBezTo>
                    <a:pt x="30" y="19"/>
                    <a:pt x="30" y="19"/>
                    <a:pt x="30" y="19"/>
                  </a:cubicBezTo>
                  <a:cubicBezTo>
                    <a:pt x="30" y="19"/>
                    <a:pt x="30" y="19"/>
                    <a:pt x="30" y="18"/>
                  </a:cubicBezTo>
                  <a:cubicBezTo>
                    <a:pt x="30" y="18"/>
                    <a:pt x="30" y="18"/>
                    <a:pt x="30" y="18"/>
                  </a:cubicBezTo>
                  <a:cubicBezTo>
                    <a:pt x="30" y="18"/>
                    <a:pt x="30" y="18"/>
                    <a:pt x="30" y="17"/>
                  </a:cubicBezTo>
                  <a:cubicBezTo>
                    <a:pt x="30" y="17"/>
                    <a:pt x="30" y="17"/>
                    <a:pt x="30" y="17"/>
                  </a:cubicBezTo>
                  <a:cubicBezTo>
                    <a:pt x="30" y="17"/>
                    <a:pt x="30" y="17"/>
                    <a:pt x="30" y="16"/>
                  </a:cubicBezTo>
                  <a:cubicBezTo>
                    <a:pt x="30" y="16"/>
                    <a:pt x="29" y="16"/>
                    <a:pt x="29" y="16"/>
                  </a:cubicBezTo>
                  <a:cubicBezTo>
                    <a:pt x="29" y="16"/>
                    <a:pt x="28" y="16"/>
                    <a:pt x="28" y="15"/>
                  </a:cubicBezTo>
                  <a:cubicBezTo>
                    <a:pt x="27" y="15"/>
                    <a:pt x="26" y="15"/>
                    <a:pt x="26" y="15"/>
                  </a:cubicBezTo>
                  <a:cubicBezTo>
                    <a:pt x="25" y="15"/>
                    <a:pt x="24" y="15"/>
                    <a:pt x="23" y="14"/>
                  </a:cubicBezTo>
                  <a:cubicBezTo>
                    <a:pt x="22" y="14"/>
                    <a:pt x="22" y="14"/>
                    <a:pt x="22" y="14"/>
                  </a:cubicBezTo>
                  <a:cubicBezTo>
                    <a:pt x="22" y="14"/>
                    <a:pt x="22" y="14"/>
                    <a:pt x="21" y="14"/>
                  </a:cubicBezTo>
                  <a:cubicBezTo>
                    <a:pt x="21" y="14"/>
                    <a:pt x="21" y="14"/>
                    <a:pt x="21" y="14"/>
                  </a:cubicBezTo>
                  <a:cubicBezTo>
                    <a:pt x="21" y="14"/>
                    <a:pt x="21" y="14"/>
                    <a:pt x="21" y="14"/>
                  </a:cubicBezTo>
                  <a:cubicBezTo>
                    <a:pt x="20" y="14"/>
                    <a:pt x="20" y="14"/>
                    <a:pt x="20" y="14"/>
                  </a:cubicBezTo>
                  <a:cubicBezTo>
                    <a:pt x="20" y="14"/>
                    <a:pt x="20" y="13"/>
                    <a:pt x="20" y="13"/>
                  </a:cubicBezTo>
                  <a:cubicBezTo>
                    <a:pt x="20" y="13"/>
                    <a:pt x="20" y="13"/>
                    <a:pt x="20" y="12"/>
                  </a:cubicBezTo>
                  <a:cubicBezTo>
                    <a:pt x="20" y="12"/>
                    <a:pt x="20" y="12"/>
                    <a:pt x="20" y="11"/>
                  </a:cubicBezTo>
                  <a:cubicBezTo>
                    <a:pt x="20" y="11"/>
                    <a:pt x="20" y="11"/>
                    <a:pt x="20" y="11"/>
                  </a:cubicBezTo>
                  <a:cubicBezTo>
                    <a:pt x="20" y="10"/>
                    <a:pt x="20" y="10"/>
                    <a:pt x="20" y="10"/>
                  </a:cubicBezTo>
                  <a:cubicBezTo>
                    <a:pt x="20" y="10"/>
                    <a:pt x="20" y="10"/>
                    <a:pt x="20" y="9"/>
                  </a:cubicBezTo>
                  <a:cubicBezTo>
                    <a:pt x="20" y="9"/>
                    <a:pt x="20" y="9"/>
                    <a:pt x="20" y="9"/>
                  </a:cubicBezTo>
                  <a:cubicBezTo>
                    <a:pt x="20" y="9"/>
                    <a:pt x="20" y="9"/>
                    <a:pt x="20" y="9"/>
                  </a:cubicBezTo>
                  <a:cubicBezTo>
                    <a:pt x="19" y="9"/>
                    <a:pt x="19" y="9"/>
                    <a:pt x="18" y="9"/>
                  </a:cubicBezTo>
                  <a:cubicBezTo>
                    <a:pt x="18" y="9"/>
                    <a:pt x="17" y="8"/>
                    <a:pt x="17" y="8"/>
                  </a:cubicBezTo>
                  <a:cubicBezTo>
                    <a:pt x="17" y="8"/>
                    <a:pt x="17" y="7"/>
                    <a:pt x="17" y="7"/>
                  </a:cubicBezTo>
                  <a:cubicBezTo>
                    <a:pt x="16" y="6"/>
                    <a:pt x="16" y="6"/>
                    <a:pt x="16" y="6"/>
                  </a:cubicBezTo>
                  <a:cubicBezTo>
                    <a:pt x="16" y="5"/>
                    <a:pt x="16" y="5"/>
                    <a:pt x="16" y="5"/>
                  </a:cubicBezTo>
                  <a:cubicBezTo>
                    <a:pt x="16" y="5"/>
                    <a:pt x="16" y="5"/>
                    <a:pt x="16" y="4"/>
                  </a:cubicBezTo>
                  <a:cubicBezTo>
                    <a:pt x="16" y="4"/>
                    <a:pt x="16" y="4"/>
                    <a:pt x="15" y="4"/>
                  </a:cubicBezTo>
                  <a:cubicBezTo>
                    <a:pt x="15" y="4"/>
                    <a:pt x="15" y="3"/>
                    <a:pt x="15" y="3"/>
                  </a:cubicBezTo>
                  <a:cubicBezTo>
                    <a:pt x="15" y="3"/>
                    <a:pt x="14" y="3"/>
                    <a:pt x="14" y="2"/>
                  </a:cubicBezTo>
                  <a:cubicBezTo>
                    <a:pt x="14" y="2"/>
                    <a:pt x="14" y="2"/>
                    <a:pt x="14" y="2"/>
                  </a:cubicBezTo>
                  <a:cubicBezTo>
                    <a:pt x="14" y="2"/>
                    <a:pt x="14" y="2"/>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1" y="1"/>
                    <a:pt x="11" y="0"/>
                    <a:pt x="11" y="0"/>
                  </a:cubicBezTo>
                  <a:cubicBezTo>
                    <a:pt x="10" y="0"/>
                    <a:pt x="10" y="0"/>
                    <a:pt x="10"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sp>
          <p:nvSpPr>
            <p:cNvPr id="200" name="Freeform 359">
              <a:extLst>
                <a:ext uri="{FF2B5EF4-FFF2-40B4-BE49-F238E27FC236}">
                  <a16:creationId xmlns:a16="http://schemas.microsoft.com/office/drawing/2014/main" id="{453741B7-DD7F-7142-8DC5-3101969959AD}"/>
                </a:ext>
              </a:extLst>
            </p:cNvPr>
            <p:cNvSpPr>
              <a:spLocks noEditPoints="1"/>
            </p:cNvSpPr>
            <p:nvPr/>
          </p:nvSpPr>
          <p:spPr bwMode="auto">
            <a:xfrm>
              <a:off x="6170613" y="1258888"/>
              <a:ext cx="60325" cy="71437"/>
            </a:xfrm>
            <a:custGeom>
              <a:avLst/>
              <a:gdLst>
                <a:gd name="T0" fmla="*/ 3 w 35"/>
                <a:gd name="T1" fmla="*/ 28 h 42"/>
                <a:gd name="T2" fmla="*/ 5 w 35"/>
                <a:gd name="T3" fmla="*/ 27 h 42"/>
                <a:gd name="T4" fmla="*/ 6 w 35"/>
                <a:gd name="T5" fmla="*/ 13 h 42"/>
                <a:gd name="T6" fmla="*/ 4 w 35"/>
                <a:gd name="T7" fmla="*/ 8 h 42"/>
                <a:gd name="T8" fmla="*/ 3 w 35"/>
                <a:gd name="T9" fmla="*/ 2 h 42"/>
                <a:gd name="T10" fmla="*/ 12 w 35"/>
                <a:gd name="T11" fmla="*/ 1 h 42"/>
                <a:gd name="T12" fmla="*/ 14 w 35"/>
                <a:gd name="T13" fmla="*/ 2 h 42"/>
                <a:gd name="T14" fmla="*/ 17 w 35"/>
                <a:gd name="T15" fmla="*/ 6 h 42"/>
                <a:gd name="T16" fmla="*/ 21 w 35"/>
                <a:gd name="T17" fmla="*/ 10 h 42"/>
                <a:gd name="T18" fmla="*/ 21 w 35"/>
                <a:gd name="T19" fmla="*/ 14 h 42"/>
                <a:gd name="T20" fmla="*/ 24 w 35"/>
                <a:gd name="T21" fmla="*/ 15 h 42"/>
                <a:gd name="T22" fmla="*/ 31 w 35"/>
                <a:gd name="T23" fmla="*/ 18 h 42"/>
                <a:gd name="T24" fmla="*/ 31 w 35"/>
                <a:gd name="T25" fmla="*/ 21 h 42"/>
                <a:gd name="T26" fmla="*/ 29 w 35"/>
                <a:gd name="T27" fmla="*/ 26 h 42"/>
                <a:gd name="T28" fmla="*/ 34 w 35"/>
                <a:gd name="T29" fmla="*/ 32 h 42"/>
                <a:gd name="T30" fmla="*/ 30 w 35"/>
                <a:gd name="T31" fmla="*/ 35 h 42"/>
                <a:gd name="T32" fmla="*/ 30 w 35"/>
                <a:gd name="T33" fmla="*/ 38 h 42"/>
                <a:gd name="T34" fmla="*/ 15 w 35"/>
                <a:gd name="T35" fmla="*/ 40 h 42"/>
                <a:gd name="T36" fmla="*/ 9 w 35"/>
                <a:gd name="T37" fmla="*/ 0 h 42"/>
                <a:gd name="T38" fmla="*/ 2 w 35"/>
                <a:gd name="T39" fmla="*/ 2 h 42"/>
                <a:gd name="T40" fmla="*/ 0 w 35"/>
                <a:gd name="T41" fmla="*/ 3 h 42"/>
                <a:gd name="T42" fmla="*/ 2 w 35"/>
                <a:gd name="T43" fmla="*/ 8 h 42"/>
                <a:gd name="T44" fmla="*/ 4 w 35"/>
                <a:gd name="T45" fmla="*/ 12 h 42"/>
                <a:gd name="T46" fmla="*/ 5 w 35"/>
                <a:gd name="T47" fmla="*/ 14 h 42"/>
                <a:gd name="T48" fmla="*/ 5 w 35"/>
                <a:gd name="T49" fmla="*/ 15 h 42"/>
                <a:gd name="T50" fmla="*/ 5 w 35"/>
                <a:gd name="T51" fmla="*/ 24 h 42"/>
                <a:gd name="T52" fmla="*/ 2 w 35"/>
                <a:gd name="T53" fmla="*/ 28 h 42"/>
                <a:gd name="T54" fmla="*/ 1 w 35"/>
                <a:gd name="T55" fmla="*/ 29 h 42"/>
                <a:gd name="T56" fmla="*/ 6 w 35"/>
                <a:gd name="T57" fmla="*/ 35 h 42"/>
                <a:gd name="T58" fmla="*/ 9 w 35"/>
                <a:gd name="T59" fmla="*/ 37 h 42"/>
                <a:gd name="T60" fmla="*/ 9 w 35"/>
                <a:gd name="T61" fmla="*/ 37 h 42"/>
                <a:gd name="T62" fmla="*/ 9 w 35"/>
                <a:gd name="T63" fmla="*/ 37 h 42"/>
                <a:gd name="T64" fmla="*/ 9 w 35"/>
                <a:gd name="T65" fmla="*/ 37 h 42"/>
                <a:gd name="T66" fmla="*/ 9 w 35"/>
                <a:gd name="T67" fmla="*/ 37 h 42"/>
                <a:gd name="T68" fmla="*/ 10 w 35"/>
                <a:gd name="T69" fmla="*/ 38 h 42"/>
                <a:gd name="T70" fmla="*/ 15 w 35"/>
                <a:gd name="T71" fmla="*/ 41 h 42"/>
                <a:gd name="T72" fmla="*/ 16 w 35"/>
                <a:gd name="T73" fmla="*/ 42 h 42"/>
                <a:gd name="T74" fmla="*/ 31 w 35"/>
                <a:gd name="T75" fmla="*/ 39 h 42"/>
                <a:gd name="T76" fmla="*/ 31 w 35"/>
                <a:gd name="T77" fmla="*/ 37 h 42"/>
                <a:gd name="T78" fmla="*/ 31 w 35"/>
                <a:gd name="T79" fmla="*/ 36 h 42"/>
                <a:gd name="T80" fmla="*/ 32 w 35"/>
                <a:gd name="T81" fmla="*/ 35 h 42"/>
                <a:gd name="T82" fmla="*/ 34 w 35"/>
                <a:gd name="T83" fmla="*/ 33 h 42"/>
                <a:gd name="T84" fmla="*/ 35 w 35"/>
                <a:gd name="T85" fmla="*/ 32 h 42"/>
                <a:gd name="T86" fmla="*/ 31 w 35"/>
                <a:gd name="T87" fmla="*/ 27 h 42"/>
                <a:gd name="T88" fmla="*/ 30 w 35"/>
                <a:gd name="T89" fmla="*/ 24 h 42"/>
                <a:gd name="T90" fmla="*/ 31 w 35"/>
                <a:gd name="T91" fmla="*/ 22 h 42"/>
                <a:gd name="T92" fmla="*/ 32 w 35"/>
                <a:gd name="T93" fmla="*/ 21 h 42"/>
                <a:gd name="T94" fmla="*/ 32 w 35"/>
                <a:gd name="T95" fmla="*/ 19 h 42"/>
                <a:gd name="T96" fmla="*/ 27 w 35"/>
                <a:gd name="T97" fmla="*/ 15 h 42"/>
                <a:gd name="T98" fmla="*/ 22 w 35"/>
                <a:gd name="T99" fmla="*/ 14 h 42"/>
                <a:gd name="T100" fmla="*/ 22 w 35"/>
                <a:gd name="T101" fmla="*/ 13 h 42"/>
                <a:gd name="T102" fmla="*/ 22 w 35"/>
                <a:gd name="T103" fmla="*/ 10 h 42"/>
                <a:gd name="T104" fmla="*/ 21 w 35"/>
                <a:gd name="T105" fmla="*/ 9 h 42"/>
                <a:gd name="T106" fmla="*/ 18 w 35"/>
                <a:gd name="T107" fmla="*/ 6 h 42"/>
                <a:gd name="T108" fmla="*/ 16 w 35"/>
                <a:gd name="T109" fmla="*/ 3 h 42"/>
                <a:gd name="T110" fmla="*/ 15 w 35"/>
                <a:gd name="T111" fmla="*/ 2 h 42"/>
                <a:gd name="T112" fmla="*/ 15 w 35"/>
                <a:gd name="T113" fmla="*/ 1 h 42"/>
                <a:gd name="T114" fmla="*/ 13 w 35"/>
                <a:gd name="T115" fmla="*/ 1 h 42"/>
                <a:gd name="T116" fmla="*/ 11 w 35"/>
                <a:gd name="T1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42">
                  <a:moveTo>
                    <a:pt x="8" y="36"/>
                  </a:moveTo>
                  <a:cubicBezTo>
                    <a:pt x="8" y="36"/>
                    <a:pt x="7" y="35"/>
                    <a:pt x="7" y="35"/>
                  </a:cubicBezTo>
                  <a:cubicBezTo>
                    <a:pt x="6" y="34"/>
                    <a:pt x="6" y="33"/>
                    <a:pt x="5" y="33"/>
                  </a:cubicBezTo>
                  <a:cubicBezTo>
                    <a:pt x="5" y="32"/>
                    <a:pt x="4" y="31"/>
                    <a:pt x="4" y="31"/>
                  </a:cubicBezTo>
                  <a:cubicBezTo>
                    <a:pt x="3" y="30"/>
                    <a:pt x="3" y="30"/>
                    <a:pt x="2" y="29"/>
                  </a:cubicBezTo>
                  <a:cubicBezTo>
                    <a:pt x="3" y="29"/>
                    <a:pt x="3" y="29"/>
                    <a:pt x="3" y="28"/>
                  </a:cubicBezTo>
                  <a:cubicBezTo>
                    <a:pt x="3" y="28"/>
                    <a:pt x="4" y="28"/>
                    <a:pt x="4" y="28"/>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6"/>
                  </a:cubicBezTo>
                  <a:cubicBezTo>
                    <a:pt x="6" y="26"/>
                    <a:pt x="6" y="25"/>
                    <a:pt x="6" y="24"/>
                  </a:cubicBezTo>
                  <a:cubicBezTo>
                    <a:pt x="6" y="23"/>
                    <a:pt x="6" y="21"/>
                    <a:pt x="6" y="20"/>
                  </a:cubicBezTo>
                  <a:cubicBezTo>
                    <a:pt x="6" y="19"/>
                    <a:pt x="6" y="17"/>
                    <a:pt x="6" y="16"/>
                  </a:cubicBezTo>
                  <a:cubicBezTo>
                    <a:pt x="6" y="15"/>
                    <a:pt x="6" y="14"/>
                    <a:pt x="6" y="13"/>
                  </a:cubicBezTo>
                  <a:cubicBezTo>
                    <a:pt x="6" y="13"/>
                    <a:pt x="6" y="13"/>
                    <a:pt x="6" y="13"/>
                  </a:cubicBezTo>
                  <a:cubicBezTo>
                    <a:pt x="6" y="13"/>
                    <a:pt x="5" y="12"/>
                    <a:pt x="5" y="12"/>
                  </a:cubicBezTo>
                  <a:cubicBezTo>
                    <a:pt x="5" y="12"/>
                    <a:pt x="5" y="12"/>
                    <a:pt x="5" y="12"/>
                  </a:cubicBezTo>
                  <a:cubicBezTo>
                    <a:pt x="5" y="12"/>
                    <a:pt x="5" y="11"/>
                    <a:pt x="5" y="11"/>
                  </a:cubicBezTo>
                  <a:cubicBezTo>
                    <a:pt x="5" y="11"/>
                    <a:pt x="5" y="10"/>
                    <a:pt x="5" y="10"/>
                  </a:cubicBezTo>
                  <a:cubicBezTo>
                    <a:pt x="5" y="10"/>
                    <a:pt x="5" y="9"/>
                    <a:pt x="5" y="9"/>
                  </a:cubicBezTo>
                  <a:cubicBezTo>
                    <a:pt x="5" y="9"/>
                    <a:pt x="4" y="8"/>
                    <a:pt x="4" y="8"/>
                  </a:cubicBezTo>
                  <a:cubicBezTo>
                    <a:pt x="4" y="8"/>
                    <a:pt x="3" y="7"/>
                    <a:pt x="3" y="7"/>
                  </a:cubicBezTo>
                  <a:cubicBezTo>
                    <a:pt x="3" y="7"/>
                    <a:pt x="2" y="7"/>
                    <a:pt x="2" y="7"/>
                  </a:cubicBezTo>
                  <a:cubicBezTo>
                    <a:pt x="2" y="7"/>
                    <a:pt x="2" y="6"/>
                    <a:pt x="2" y="6"/>
                  </a:cubicBezTo>
                  <a:cubicBezTo>
                    <a:pt x="2" y="6"/>
                    <a:pt x="1" y="5"/>
                    <a:pt x="1" y="5"/>
                  </a:cubicBezTo>
                  <a:cubicBezTo>
                    <a:pt x="1" y="4"/>
                    <a:pt x="1" y="4"/>
                    <a:pt x="1" y="3"/>
                  </a:cubicBezTo>
                  <a:cubicBezTo>
                    <a:pt x="2" y="3"/>
                    <a:pt x="3" y="3"/>
                    <a:pt x="3" y="2"/>
                  </a:cubicBezTo>
                  <a:cubicBezTo>
                    <a:pt x="4" y="2"/>
                    <a:pt x="5" y="2"/>
                    <a:pt x="6" y="2"/>
                  </a:cubicBezTo>
                  <a:cubicBezTo>
                    <a:pt x="7" y="1"/>
                    <a:pt x="7" y="1"/>
                    <a:pt x="8" y="1"/>
                  </a:cubicBezTo>
                  <a:cubicBezTo>
                    <a:pt x="9" y="1"/>
                    <a:pt x="9" y="1"/>
                    <a:pt x="9" y="1"/>
                  </a:cubicBezTo>
                  <a:cubicBezTo>
                    <a:pt x="9" y="1"/>
                    <a:pt x="10" y="1"/>
                    <a:pt x="10" y="1"/>
                  </a:cubicBezTo>
                  <a:cubicBezTo>
                    <a:pt x="10" y="1"/>
                    <a:pt x="10" y="1"/>
                    <a:pt x="11" y="1"/>
                  </a:cubicBezTo>
                  <a:cubicBezTo>
                    <a:pt x="11" y="1"/>
                    <a:pt x="11" y="1"/>
                    <a:pt x="12" y="1"/>
                  </a:cubicBezTo>
                  <a:cubicBezTo>
                    <a:pt x="12" y="1"/>
                    <a:pt x="12" y="2"/>
                    <a:pt x="13" y="2"/>
                  </a:cubicBezTo>
                  <a:cubicBezTo>
                    <a:pt x="13" y="2"/>
                    <a:pt x="13" y="2"/>
                    <a:pt x="13" y="2"/>
                  </a:cubicBezTo>
                  <a:cubicBezTo>
                    <a:pt x="13" y="2"/>
                    <a:pt x="13" y="2"/>
                    <a:pt x="13" y="2"/>
                  </a:cubicBezTo>
                  <a:cubicBezTo>
                    <a:pt x="13" y="2"/>
                    <a:pt x="14" y="2"/>
                    <a:pt x="14" y="2"/>
                  </a:cubicBezTo>
                  <a:cubicBezTo>
                    <a:pt x="14" y="2"/>
                    <a:pt x="14" y="2"/>
                    <a:pt x="14" y="2"/>
                  </a:cubicBezTo>
                  <a:cubicBezTo>
                    <a:pt x="14" y="2"/>
                    <a:pt x="14" y="2"/>
                    <a:pt x="14" y="2"/>
                  </a:cubicBezTo>
                  <a:cubicBezTo>
                    <a:pt x="15" y="3"/>
                    <a:pt x="15" y="3"/>
                    <a:pt x="15" y="3"/>
                  </a:cubicBezTo>
                  <a:cubicBezTo>
                    <a:pt x="15" y="3"/>
                    <a:pt x="15" y="3"/>
                    <a:pt x="15" y="3"/>
                  </a:cubicBezTo>
                  <a:cubicBezTo>
                    <a:pt x="15" y="4"/>
                    <a:pt x="16" y="4"/>
                    <a:pt x="16" y="4"/>
                  </a:cubicBezTo>
                  <a:cubicBezTo>
                    <a:pt x="16" y="4"/>
                    <a:pt x="16" y="5"/>
                    <a:pt x="16" y="5"/>
                  </a:cubicBezTo>
                  <a:cubicBezTo>
                    <a:pt x="17" y="5"/>
                    <a:pt x="17" y="5"/>
                    <a:pt x="17" y="5"/>
                  </a:cubicBezTo>
                  <a:cubicBezTo>
                    <a:pt x="17" y="6"/>
                    <a:pt x="17" y="6"/>
                    <a:pt x="17" y="6"/>
                  </a:cubicBezTo>
                  <a:cubicBezTo>
                    <a:pt x="17" y="6"/>
                    <a:pt x="17" y="6"/>
                    <a:pt x="17" y="7"/>
                  </a:cubicBezTo>
                  <a:cubicBezTo>
                    <a:pt x="17" y="7"/>
                    <a:pt x="17" y="7"/>
                    <a:pt x="18" y="8"/>
                  </a:cubicBezTo>
                  <a:cubicBezTo>
                    <a:pt x="18" y="8"/>
                    <a:pt x="18" y="9"/>
                    <a:pt x="18" y="9"/>
                  </a:cubicBezTo>
                  <a:cubicBezTo>
                    <a:pt x="18" y="9"/>
                    <a:pt x="19" y="10"/>
                    <a:pt x="19" y="10"/>
                  </a:cubicBezTo>
                  <a:cubicBezTo>
                    <a:pt x="20" y="10"/>
                    <a:pt x="20" y="10"/>
                    <a:pt x="21" y="10"/>
                  </a:cubicBezTo>
                  <a:cubicBezTo>
                    <a:pt x="21" y="10"/>
                    <a:pt x="21" y="10"/>
                    <a:pt x="21" y="10"/>
                  </a:cubicBezTo>
                  <a:cubicBezTo>
                    <a:pt x="21" y="10"/>
                    <a:pt x="21" y="10"/>
                    <a:pt x="21" y="10"/>
                  </a:cubicBezTo>
                  <a:cubicBezTo>
                    <a:pt x="21" y="11"/>
                    <a:pt x="21" y="11"/>
                    <a:pt x="21" y="11"/>
                  </a:cubicBezTo>
                  <a:cubicBezTo>
                    <a:pt x="21" y="11"/>
                    <a:pt x="21" y="11"/>
                    <a:pt x="21" y="12"/>
                  </a:cubicBezTo>
                  <a:cubicBezTo>
                    <a:pt x="21" y="12"/>
                    <a:pt x="21" y="12"/>
                    <a:pt x="21" y="12"/>
                  </a:cubicBezTo>
                  <a:cubicBezTo>
                    <a:pt x="21" y="13"/>
                    <a:pt x="21" y="13"/>
                    <a:pt x="21" y="13"/>
                  </a:cubicBezTo>
                  <a:cubicBezTo>
                    <a:pt x="21" y="14"/>
                    <a:pt x="21" y="14"/>
                    <a:pt x="21" y="14"/>
                  </a:cubicBezTo>
                  <a:cubicBezTo>
                    <a:pt x="21" y="14"/>
                    <a:pt x="21" y="15"/>
                    <a:pt x="21" y="15"/>
                  </a:cubicBezTo>
                  <a:cubicBezTo>
                    <a:pt x="21" y="15"/>
                    <a:pt x="21" y="15"/>
                    <a:pt x="22" y="15"/>
                  </a:cubicBezTo>
                  <a:cubicBezTo>
                    <a:pt x="22" y="15"/>
                    <a:pt x="22" y="15"/>
                    <a:pt x="22" y="15"/>
                  </a:cubicBezTo>
                  <a:cubicBezTo>
                    <a:pt x="22" y="15"/>
                    <a:pt x="22" y="15"/>
                    <a:pt x="22" y="15"/>
                  </a:cubicBezTo>
                  <a:cubicBezTo>
                    <a:pt x="23" y="15"/>
                    <a:pt x="23" y="15"/>
                    <a:pt x="23" y="15"/>
                  </a:cubicBezTo>
                  <a:cubicBezTo>
                    <a:pt x="23" y="15"/>
                    <a:pt x="23" y="15"/>
                    <a:pt x="24" y="15"/>
                  </a:cubicBezTo>
                  <a:cubicBezTo>
                    <a:pt x="25" y="16"/>
                    <a:pt x="26" y="16"/>
                    <a:pt x="27" y="16"/>
                  </a:cubicBezTo>
                  <a:cubicBezTo>
                    <a:pt x="27" y="16"/>
                    <a:pt x="28" y="16"/>
                    <a:pt x="29" y="16"/>
                  </a:cubicBezTo>
                  <a:cubicBezTo>
                    <a:pt x="29" y="17"/>
                    <a:pt x="30" y="17"/>
                    <a:pt x="30" y="17"/>
                  </a:cubicBezTo>
                  <a:cubicBezTo>
                    <a:pt x="30" y="17"/>
                    <a:pt x="31" y="17"/>
                    <a:pt x="31" y="17"/>
                  </a:cubicBezTo>
                  <a:cubicBezTo>
                    <a:pt x="31" y="18"/>
                    <a:pt x="31" y="18"/>
                    <a:pt x="31" y="18"/>
                  </a:cubicBezTo>
                  <a:cubicBezTo>
                    <a:pt x="31" y="18"/>
                    <a:pt x="31" y="18"/>
                    <a:pt x="31" y="18"/>
                  </a:cubicBezTo>
                  <a:cubicBezTo>
                    <a:pt x="31" y="19"/>
                    <a:pt x="31" y="19"/>
                    <a:pt x="31" y="19"/>
                  </a:cubicBezTo>
                  <a:cubicBezTo>
                    <a:pt x="31" y="19"/>
                    <a:pt x="31" y="19"/>
                    <a:pt x="31" y="19"/>
                  </a:cubicBezTo>
                  <a:cubicBezTo>
                    <a:pt x="31" y="20"/>
                    <a:pt x="31" y="20"/>
                    <a:pt x="31" y="20"/>
                  </a:cubicBezTo>
                  <a:cubicBezTo>
                    <a:pt x="31" y="20"/>
                    <a:pt x="31" y="20"/>
                    <a:pt x="31" y="21"/>
                  </a:cubicBezTo>
                  <a:cubicBezTo>
                    <a:pt x="31" y="21"/>
                    <a:pt x="31" y="21"/>
                    <a:pt x="31" y="21"/>
                  </a:cubicBezTo>
                  <a:cubicBezTo>
                    <a:pt x="31" y="21"/>
                    <a:pt x="31" y="21"/>
                    <a:pt x="31" y="21"/>
                  </a:cubicBezTo>
                  <a:cubicBezTo>
                    <a:pt x="30" y="22"/>
                    <a:pt x="30" y="22"/>
                    <a:pt x="30" y="22"/>
                  </a:cubicBezTo>
                  <a:cubicBezTo>
                    <a:pt x="30" y="22"/>
                    <a:pt x="30" y="22"/>
                    <a:pt x="30" y="23"/>
                  </a:cubicBezTo>
                  <a:cubicBezTo>
                    <a:pt x="29" y="23"/>
                    <a:pt x="29" y="23"/>
                    <a:pt x="29" y="23"/>
                  </a:cubicBezTo>
                  <a:cubicBezTo>
                    <a:pt x="29" y="24"/>
                    <a:pt x="29" y="24"/>
                    <a:pt x="29" y="24"/>
                  </a:cubicBezTo>
                  <a:cubicBezTo>
                    <a:pt x="29" y="25"/>
                    <a:pt x="29" y="25"/>
                    <a:pt x="29" y="25"/>
                  </a:cubicBezTo>
                  <a:cubicBezTo>
                    <a:pt x="29" y="26"/>
                    <a:pt x="29" y="26"/>
                    <a:pt x="29" y="26"/>
                  </a:cubicBezTo>
                  <a:cubicBezTo>
                    <a:pt x="30" y="26"/>
                    <a:pt x="30" y="27"/>
                    <a:pt x="30" y="27"/>
                  </a:cubicBezTo>
                  <a:cubicBezTo>
                    <a:pt x="30" y="27"/>
                    <a:pt x="30" y="28"/>
                    <a:pt x="31" y="28"/>
                  </a:cubicBezTo>
                  <a:cubicBezTo>
                    <a:pt x="31" y="28"/>
                    <a:pt x="31" y="29"/>
                    <a:pt x="32" y="29"/>
                  </a:cubicBezTo>
                  <a:cubicBezTo>
                    <a:pt x="32" y="30"/>
                    <a:pt x="33" y="30"/>
                    <a:pt x="33" y="30"/>
                  </a:cubicBezTo>
                  <a:cubicBezTo>
                    <a:pt x="33" y="31"/>
                    <a:pt x="33" y="31"/>
                    <a:pt x="33" y="32"/>
                  </a:cubicBezTo>
                  <a:cubicBezTo>
                    <a:pt x="34" y="32"/>
                    <a:pt x="34" y="32"/>
                    <a:pt x="34" y="32"/>
                  </a:cubicBezTo>
                  <a:cubicBezTo>
                    <a:pt x="33" y="32"/>
                    <a:pt x="33" y="32"/>
                    <a:pt x="33" y="32"/>
                  </a:cubicBezTo>
                  <a:cubicBezTo>
                    <a:pt x="33" y="32"/>
                    <a:pt x="33" y="32"/>
                    <a:pt x="32" y="33"/>
                  </a:cubicBezTo>
                  <a:cubicBezTo>
                    <a:pt x="32" y="33"/>
                    <a:pt x="32" y="33"/>
                    <a:pt x="32" y="33"/>
                  </a:cubicBezTo>
                  <a:cubicBezTo>
                    <a:pt x="32" y="33"/>
                    <a:pt x="31" y="33"/>
                    <a:pt x="31" y="33"/>
                  </a:cubicBezTo>
                  <a:cubicBezTo>
                    <a:pt x="31" y="34"/>
                    <a:pt x="31" y="34"/>
                    <a:pt x="31" y="34"/>
                  </a:cubicBezTo>
                  <a:cubicBezTo>
                    <a:pt x="31" y="34"/>
                    <a:pt x="31" y="35"/>
                    <a:pt x="30" y="35"/>
                  </a:cubicBezTo>
                  <a:cubicBezTo>
                    <a:pt x="30" y="35"/>
                    <a:pt x="30" y="35"/>
                    <a:pt x="30" y="36"/>
                  </a:cubicBezTo>
                  <a:cubicBezTo>
                    <a:pt x="30" y="36"/>
                    <a:pt x="30" y="36"/>
                    <a:pt x="30" y="36"/>
                  </a:cubicBezTo>
                  <a:cubicBezTo>
                    <a:pt x="30" y="36"/>
                    <a:pt x="30" y="36"/>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29" y="38"/>
                    <a:pt x="27" y="39"/>
                    <a:pt x="26" y="39"/>
                  </a:cubicBezTo>
                  <a:cubicBezTo>
                    <a:pt x="25" y="39"/>
                    <a:pt x="23" y="39"/>
                    <a:pt x="22" y="40"/>
                  </a:cubicBezTo>
                  <a:cubicBezTo>
                    <a:pt x="20" y="40"/>
                    <a:pt x="19" y="40"/>
                    <a:pt x="18" y="40"/>
                  </a:cubicBezTo>
                  <a:cubicBezTo>
                    <a:pt x="17" y="40"/>
                    <a:pt x="17" y="41"/>
                    <a:pt x="16" y="41"/>
                  </a:cubicBezTo>
                  <a:cubicBezTo>
                    <a:pt x="16" y="40"/>
                    <a:pt x="15" y="40"/>
                    <a:pt x="15" y="40"/>
                  </a:cubicBezTo>
                  <a:cubicBezTo>
                    <a:pt x="14" y="39"/>
                    <a:pt x="13" y="39"/>
                    <a:pt x="12" y="38"/>
                  </a:cubicBezTo>
                  <a:cubicBezTo>
                    <a:pt x="12" y="38"/>
                    <a:pt x="11" y="37"/>
                    <a:pt x="10" y="37"/>
                  </a:cubicBezTo>
                  <a:cubicBezTo>
                    <a:pt x="9" y="37"/>
                    <a:pt x="9" y="36"/>
                    <a:pt x="8" y="36"/>
                  </a:cubicBezTo>
                  <a:cubicBezTo>
                    <a:pt x="8" y="36"/>
                    <a:pt x="8" y="36"/>
                    <a:pt x="8" y="36"/>
                  </a:cubicBezTo>
                  <a:moveTo>
                    <a:pt x="9" y="0"/>
                  </a:moveTo>
                  <a:cubicBezTo>
                    <a:pt x="9" y="0"/>
                    <a:pt x="9" y="0"/>
                    <a:pt x="9" y="0"/>
                  </a:cubicBezTo>
                  <a:cubicBezTo>
                    <a:pt x="9" y="0"/>
                    <a:pt x="9" y="0"/>
                    <a:pt x="9" y="0"/>
                  </a:cubicBezTo>
                  <a:cubicBezTo>
                    <a:pt x="8" y="0"/>
                    <a:pt x="8" y="0"/>
                    <a:pt x="8" y="0"/>
                  </a:cubicBezTo>
                  <a:cubicBezTo>
                    <a:pt x="7" y="0"/>
                    <a:pt x="7" y="0"/>
                    <a:pt x="6" y="0"/>
                  </a:cubicBezTo>
                  <a:cubicBezTo>
                    <a:pt x="6" y="1"/>
                    <a:pt x="5" y="1"/>
                    <a:pt x="5" y="1"/>
                  </a:cubicBezTo>
                  <a:cubicBezTo>
                    <a:pt x="4" y="1"/>
                    <a:pt x="4" y="1"/>
                    <a:pt x="3" y="1"/>
                  </a:cubicBezTo>
                  <a:cubicBezTo>
                    <a:pt x="3" y="1"/>
                    <a:pt x="3" y="2"/>
                    <a:pt x="2" y="2"/>
                  </a:cubicBezTo>
                  <a:cubicBezTo>
                    <a:pt x="2" y="2"/>
                    <a:pt x="2" y="2"/>
                    <a:pt x="1" y="2"/>
                  </a:cubicBezTo>
                  <a:cubicBezTo>
                    <a:pt x="1" y="2"/>
                    <a:pt x="1"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5"/>
                    <a:pt x="0" y="5"/>
                  </a:cubicBezTo>
                  <a:cubicBezTo>
                    <a:pt x="1" y="6"/>
                    <a:pt x="1" y="6"/>
                    <a:pt x="1" y="7"/>
                  </a:cubicBezTo>
                  <a:cubicBezTo>
                    <a:pt x="1" y="7"/>
                    <a:pt x="1" y="7"/>
                    <a:pt x="2" y="8"/>
                  </a:cubicBezTo>
                  <a:cubicBezTo>
                    <a:pt x="2" y="8"/>
                    <a:pt x="2" y="8"/>
                    <a:pt x="2" y="8"/>
                  </a:cubicBezTo>
                  <a:cubicBezTo>
                    <a:pt x="3" y="8"/>
                    <a:pt x="3" y="8"/>
                    <a:pt x="3" y="9"/>
                  </a:cubicBezTo>
                  <a:cubicBezTo>
                    <a:pt x="4" y="9"/>
                    <a:pt x="4" y="9"/>
                    <a:pt x="4" y="9"/>
                  </a:cubicBezTo>
                  <a:cubicBezTo>
                    <a:pt x="4" y="10"/>
                    <a:pt x="4" y="10"/>
                    <a:pt x="4" y="10"/>
                  </a:cubicBezTo>
                  <a:cubicBezTo>
                    <a:pt x="4" y="11"/>
                    <a:pt x="4" y="11"/>
                    <a:pt x="4" y="11"/>
                  </a:cubicBezTo>
                  <a:cubicBezTo>
                    <a:pt x="4" y="11"/>
                    <a:pt x="4" y="12"/>
                    <a:pt x="4" y="12"/>
                  </a:cubicBezTo>
                  <a:cubicBezTo>
                    <a:pt x="4" y="12"/>
                    <a:pt x="4" y="12"/>
                    <a:pt x="4" y="13"/>
                  </a:cubicBezTo>
                  <a:cubicBezTo>
                    <a:pt x="5" y="13"/>
                    <a:pt x="5" y="13"/>
                    <a:pt x="5" y="13"/>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5"/>
                    <a:pt x="5" y="15"/>
                  </a:cubicBezTo>
                  <a:cubicBezTo>
                    <a:pt x="5" y="15"/>
                    <a:pt x="5" y="15"/>
                    <a:pt x="5" y="15"/>
                  </a:cubicBezTo>
                  <a:cubicBezTo>
                    <a:pt x="5" y="15"/>
                    <a:pt x="5" y="15"/>
                    <a:pt x="5" y="15"/>
                  </a:cubicBezTo>
                  <a:cubicBezTo>
                    <a:pt x="5" y="15"/>
                    <a:pt x="5" y="16"/>
                    <a:pt x="5" y="16"/>
                  </a:cubicBezTo>
                  <a:cubicBezTo>
                    <a:pt x="5" y="17"/>
                    <a:pt x="5" y="18"/>
                    <a:pt x="5" y="19"/>
                  </a:cubicBezTo>
                  <a:cubicBezTo>
                    <a:pt x="5" y="20"/>
                    <a:pt x="5" y="21"/>
                    <a:pt x="5" y="22"/>
                  </a:cubicBezTo>
                  <a:cubicBezTo>
                    <a:pt x="5" y="23"/>
                    <a:pt x="5" y="24"/>
                    <a:pt x="5" y="24"/>
                  </a:cubicBezTo>
                  <a:cubicBezTo>
                    <a:pt x="5" y="25"/>
                    <a:pt x="5" y="26"/>
                    <a:pt x="5" y="26"/>
                  </a:cubicBezTo>
                  <a:cubicBezTo>
                    <a:pt x="4" y="26"/>
                    <a:pt x="4" y="26"/>
                    <a:pt x="4" y="26"/>
                  </a:cubicBezTo>
                  <a:cubicBezTo>
                    <a:pt x="4" y="26"/>
                    <a:pt x="4" y="26"/>
                    <a:pt x="4" y="26"/>
                  </a:cubicBezTo>
                  <a:cubicBezTo>
                    <a:pt x="4" y="26"/>
                    <a:pt x="3" y="27"/>
                    <a:pt x="3" y="27"/>
                  </a:cubicBezTo>
                  <a:cubicBezTo>
                    <a:pt x="3" y="27"/>
                    <a:pt x="3" y="27"/>
                    <a:pt x="3" y="27"/>
                  </a:cubicBezTo>
                  <a:cubicBezTo>
                    <a:pt x="3" y="27"/>
                    <a:pt x="3" y="27"/>
                    <a:pt x="2" y="28"/>
                  </a:cubicBezTo>
                  <a:cubicBezTo>
                    <a:pt x="2" y="28"/>
                    <a:pt x="2" y="28"/>
                    <a:pt x="2" y="28"/>
                  </a:cubicBezTo>
                  <a:cubicBezTo>
                    <a:pt x="2" y="28"/>
                    <a:pt x="2" y="28"/>
                    <a:pt x="2" y="28"/>
                  </a:cubicBezTo>
                  <a:cubicBezTo>
                    <a:pt x="2" y="28"/>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2" y="30"/>
                    <a:pt x="2" y="31"/>
                    <a:pt x="3" y="31"/>
                  </a:cubicBezTo>
                  <a:cubicBezTo>
                    <a:pt x="3" y="32"/>
                    <a:pt x="4" y="33"/>
                    <a:pt x="4" y="33"/>
                  </a:cubicBezTo>
                  <a:cubicBezTo>
                    <a:pt x="5" y="34"/>
                    <a:pt x="6" y="35"/>
                    <a:pt x="6" y="35"/>
                  </a:cubicBezTo>
                  <a:cubicBezTo>
                    <a:pt x="7" y="36"/>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10" y="38"/>
                    <a:pt x="10" y="38"/>
                  </a:cubicBezTo>
                  <a:cubicBezTo>
                    <a:pt x="10" y="38"/>
                    <a:pt x="11" y="38"/>
                    <a:pt x="11" y="39"/>
                  </a:cubicBezTo>
                  <a:cubicBezTo>
                    <a:pt x="12" y="39"/>
                    <a:pt x="12" y="39"/>
                    <a:pt x="13" y="40"/>
                  </a:cubicBezTo>
                  <a:cubicBezTo>
                    <a:pt x="13" y="40"/>
                    <a:pt x="14" y="40"/>
                    <a:pt x="14" y="40"/>
                  </a:cubicBezTo>
                  <a:cubicBezTo>
                    <a:pt x="14" y="41"/>
                    <a:pt x="14" y="41"/>
                    <a:pt x="14"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6" y="41"/>
                  </a:cubicBezTo>
                  <a:cubicBezTo>
                    <a:pt x="16" y="41"/>
                    <a:pt x="16" y="41"/>
                    <a:pt x="16" y="41"/>
                  </a:cubicBezTo>
                  <a:cubicBezTo>
                    <a:pt x="16" y="41"/>
                    <a:pt x="16" y="42"/>
                    <a:pt x="16" y="42"/>
                  </a:cubicBezTo>
                  <a:cubicBezTo>
                    <a:pt x="16" y="42"/>
                    <a:pt x="16" y="42"/>
                    <a:pt x="16" y="42"/>
                  </a:cubicBezTo>
                  <a:cubicBezTo>
                    <a:pt x="16" y="42"/>
                    <a:pt x="16" y="42"/>
                    <a:pt x="16" y="42"/>
                  </a:cubicBezTo>
                  <a:cubicBezTo>
                    <a:pt x="16" y="42"/>
                    <a:pt x="17" y="42"/>
                    <a:pt x="18" y="41"/>
                  </a:cubicBezTo>
                  <a:cubicBezTo>
                    <a:pt x="19" y="41"/>
                    <a:pt x="20" y="41"/>
                    <a:pt x="21" y="41"/>
                  </a:cubicBezTo>
                  <a:cubicBezTo>
                    <a:pt x="23" y="40"/>
                    <a:pt x="24" y="40"/>
                    <a:pt x="26" y="40"/>
                  </a:cubicBezTo>
                  <a:cubicBezTo>
                    <a:pt x="28" y="40"/>
                    <a:pt x="29"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7"/>
                    <a:pt x="31" y="37"/>
                    <a:pt x="31" y="37"/>
                  </a:cubicBezTo>
                  <a:cubicBezTo>
                    <a:pt x="31" y="37"/>
                    <a:pt x="31" y="37"/>
                    <a:pt x="31" y="37"/>
                  </a:cubicBezTo>
                  <a:cubicBezTo>
                    <a:pt x="31" y="37"/>
                    <a:pt x="31" y="37"/>
                    <a:pt x="31" y="36"/>
                  </a:cubicBezTo>
                  <a:cubicBezTo>
                    <a:pt x="31" y="36"/>
                    <a:pt x="31" y="36"/>
                    <a:pt x="31" y="36"/>
                  </a:cubicBezTo>
                  <a:cubicBezTo>
                    <a:pt x="31" y="36"/>
                    <a:pt x="31" y="36"/>
                    <a:pt x="31" y="36"/>
                  </a:cubicBezTo>
                  <a:cubicBezTo>
                    <a:pt x="31" y="36"/>
                    <a:pt x="31" y="36"/>
                    <a:pt x="31" y="36"/>
                  </a:cubicBezTo>
                  <a:cubicBezTo>
                    <a:pt x="31" y="36"/>
                    <a:pt x="31" y="36"/>
                    <a:pt x="31" y="36"/>
                  </a:cubicBezTo>
                  <a:cubicBezTo>
                    <a:pt x="31" y="36"/>
                    <a:pt x="31" y="36"/>
                    <a:pt x="31" y="36"/>
                  </a:cubicBezTo>
                  <a:cubicBezTo>
                    <a:pt x="31" y="36"/>
                    <a:pt x="31" y="36"/>
                    <a:pt x="31" y="36"/>
                  </a:cubicBezTo>
                  <a:cubicBezTo>
                    <a:pt x="31" y="36"/>
                    <a:pt x="31" y="36"/>
                    <a:pt x="31" y="36"/>
                  </a:cubicBezTo>
                  <a:cubicBezTo>
                    <a:pt x="31" y="36"/>
                    <a:pt x="31" y="36"/>
                    <a:pt x="31" y="36"/>
                  </a:cubicBezTo>
                  <a:cubicBezTo>
                    <a:pt x="31" y="36"/>
                    <a:pt x="31" y="36"/>
                    <a:pt x="31" y="35"/>
                  </a:cubicBezTo>
                  <a:cubicBezTo>
                    <a:pt x="31" y="35"/>
                    <a:pt x="31" y="35"/>
                    <a:pt x="31" y="35"/>
                  </a:cubicBezTo>
                  <a:cubicBezTo>
                    <a:pt x="31" y="35"/>
                    <a:pt x="32" y="35"/>
                    <a:pt x="32" y="35"/>
                  </a:cubicBezTo>
                  <a:cubicBezTo>
                    <a:pt x="32" y="34"/>
                    <a:pt x="32" y="34"/>
                    <a:pt x="32" y="34"/>
                  </a:cubicBezTo>
                  <a:cubicBezTo>
                    <a:pt x="32" y="34"/>
                    <a:pt x="32" y="34"/>
                    <a:pt x="32" y="34"/>
                  </a:cubicBezTo>
                  <a:cubicBezTo>
                    <a:pt x="32" y="34"/>
                    <a:pt x="32" y="34"/>
                    <a:pt x="33" y="34"/>
                  </a:cubicBezTo>
                  <a:cubicBezTo>
                    <a:pt x="33" y="33"/>
                    <a:pt x="33" y="33"/>
                    <a:pt x="33" y="33"/>
                  </a:cubicBezTo>
                  <a:cubicBezTo>
                    <a:pt x="33" y="33"/>
                    <a:pt x="33" y="33"/>
                    <a:pt x="34" y="33"/>
                  </a:cubicBezTo>
                  <a:cubicBezTo>
                    <a:pt x="34" y="33"/>
                    <a:pt x="34" y="33"/>
                    <a:pt x="34" y="33"/>
                  </a:cubicBezTo>
                  <a:cubicBezTo>
                    <a:pt x="34" y="33"/>
                    <a:pt x="34" y="33"/>
                    <a:pt x="34" y="33"/>
                  </a:cubicBezTo>
                  <a:cubicBezTo>
                    <a:pt x="34" y="33"/>
                    <a:pt x="34" y="33"/>
                    <a:pt x="34" y="33"/>
                  </a:cubicBezTo>
                  <a:cubicBezTo>
                    <a:pt x="34" y="33"/>
                    <a:pt x="35" y="33"/>
                    <a:pt x="35" y="33"/>
                  </a:cubicBezTo>
                  <a:cubicBezTo>
                    <a:pt x="35" y="33"/>
                    <a:pt x="35" y="33"/>
                    <a:pt x="35" y="33"/>
                  </a:cubicBezTo>
                  <a:cubicBezTo>
                    <a:pt x="35" y="33"/>
                    <a:pt x="35" y="33"/>
                    <a:pt x="35" y="32"/>
                  </a:cubicBezTo>
                  <a:cubicBezTo>
                    <a:pt x="35" y="32"/>
                    <a:pt x="35" y="32"/>
                    <a:pt x="35" y="32"/>
                  </a:cubicBezTo>
                  <a:cubicBezTo>
                    <a:pt x="35" y="32"/>
                    <a:pt x="35" y="32"/>
                    <a:pt x="35" y="32"/>
                  </a:cubicBezTo>
                  <a:cubicBezTo>
                    <a:pt x="35" y="32"/>
                    <a:pt x="34" y="31"/>
                    <a:pt x="34" y="31"/>
                  </a:cubicBezTo>
                  <a:cubicBezTo>
                    <a:pt x="34" y="31"/>
                    <a:pt x="34" y="30"/>
                    <a:pt x="33" y="30"/>
                  </a:cubicBezTo>
                  <a:cubicBezTo>
                    <a:pt x="33" y="29"/>
                    <a:pt x="33" y="29"/>
                    <a:pt x="32" y="28"/>
                  </a:cubicBezTo>
                  <a:cubicBezTo>
                    <a:pt x="32" y="28"/>
                    <a:pt x="32" y="27"/>
                    <a:pt x="31" y="27"/>
                  </a:cubicBezTo>
                  <a:cubicBezTo>
                    <a:pt x="31" y="27"/>
                    <a:pt x="31" y="27"/>
                    <a:pt x="31" y="27"/>
                  </a:cubicBezTo>
                  <a:cubicBezTo>
                    <a:pt x="31" y="26"/>
                    <a:pt x="30" y="26"/>
                    <a:pt x="30" y="26"/>
                  </a:cubicBezTo>
                  <a:cubicBezTo>
                    <a:pt x="30" y="26"/>
                    <a:pt x="30" y="25"/>
                    <a:pt x="30" y="25"/>
                  </a:cubicBezTo>
                  <a:cubicBezTo>
                    <a:pt x="30" y="25"/>
                    <a:pt x="30" y="25"/>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3"/>
                    <a:pt x="30" y="23"/>
                    <a:pt x="30" y="23"/>
                  </a:cubicBezTo>
                  <a:cubicBezTo>
                    <a:pt x="31" y="23"/>
                    <a:pt x="31" y="23"/>
                    <a:pt x="31" y="23"/>
                  </a:cubicBezTo>
                  <a:cubicBezTo>
                    <a:pt x="31"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1"/>
                    <a:pt x="32" y="21"/>
                  </a:cubicBezTo>
                  <a:cubicBezTo>
                    <a:pt x="32" y="21"/>
                    <a:pt x="32" y="21"/>
                    <a:pt x="32" y="21"/>
                  </a:cubicBezTo>
                  <a:cubicBezTo>
                    <a:pt x="32" y="21"/>
                    <a:pt x="32" y="21"/>
                    <a:pt x="32" y="21"/>
                  </a:cubicBezTo>
                  <a:cubicBezTo>
                    <a:pt x="32" y="21"/>
                    <a:pt x="32" y="21"/>
                    <a:pt x="32" y="21"/>
                  </a:cubicBezTo>
                  <a:cubicBezTo>
                    <a:pt x="32" y="21"/>
                    <a:pt x="32" y="20"/>
                    <a:pt x="32" y="20"/>
                  </a:cubicBezTo>
                  <a:cubicBezTo>
                    <a:pt x="32" y="20"/>
                    <a:pt x="32" y="20"/>
                    <a:pt x="32" y="20"/>
                  </a:cubicBezTo>
                  <a:cubicBezTo>
                    <a:pt x="32" y="20"/>
                    <a:pt x="32" y="20"/>
                    <a:pt x="32" y="19"/>
                  </a:cubicBezTo>
                  <a:cubicBezTo>
                    <a:pt x="32" y="19"/>
                    <a:pt x="32" y="19"/>
                    <a:pt x="32" y="19"/>
                  </a:cubicBezTo>
                  <a:cubicBezTo>
                    <a:pt x="32" y="19"/>
                    <a:pt x="32" y="19"/>
                    <a:pt x="32" y="19"/>
                  </a:cubicBezTo>
                  <a:cubicBezTo>
                    <a:pt x="32" y="18"/>
                    <a:pt x="32" y="18"/>
                    <a:pt x="32" y="18"/>
                  </a:cubicBezTo>
                  <a:cubicBezTo>
                    <a:pt x="32" y="18"/>
                    <a:pt x="32" y="18"/>
                    <a:pt x="32" y="18"/>
                  </a:cubicBezTo>
                  <a:cubicBezTo>
                    <a:pt x="32" y="18"/>
                    <a:pt x="32" y="18"/>
                    <a:pt x="32" y="17"/>
                  </a:cubicBezTo>
                  <a:cubicBezTo>
                    <a:pt x="32" y="17"/>
                    <a:pt x="31" y="17"/>
                    <a:pt x="31" y="16"/>
                  </a:cubicBezTo>
                  <a:cubicBezTo>
                    <a:pt x="31" y="16"/>
                    <a:pt x="30" y="16"/>
                    <a:pt x="29" y="16"/>
                  </a:cubicBezTo>
                  <a:cubicBezTo>
                    <a:pt x="29" y="15"/>
                    <a:pt x="28" y="15"/>
                    <a:pt x="27" y="15"/>
                  </a:cubicBezTo>
                  <a:cubicBezTo>
                    <a:pt x="26" y="15"/>
                    <a:pt x="25" y="15"/>
                    <a:pt x="24" y="14"/>
                  </a:cubicBezTo>
                  <a:cubicBezTo>
                    <a:pt x="24" y="14"/>
                    <a:pt x="23" y="14"/>
                    <a:pt x="23" y="14"/>
                  </a:cubicBezTo>
                  <a:cubicBezTo>
                    <a:pt x="23" y="14"/>
                    <a:pt x="23" y="14"/>
                    <a:pt x="23"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0"/>
                  </a:cubicBezTo>
                  <a:cubicBezTo>
                    <a:pt x="22" y="10"/>
                    <a:pt x="22" y="10"/>
                    <a:pt x="22" y="10"/>
                  </a:cubicBezTo>
                  <a:cubicBezTo>
                    <a:pt x="22" y="10"/>
                    <a:pt x="22" y="10"/>
                    <a:pt x="22" y="10"/>
                  </a:cubicBezTo>
                  <a:cubicBezTo>
                    <a:pt x="22" y="10"/>
                    <a:pt x="22" y="10"/>
                    <a:pt x="22" y="9"/>
                  </a:cubicBezTo>
                  <a:cubicBezTo>
                    <a:pt x="22" y="9"/>
                    <a:pt x="22" y="9"/>
                    <a:pt x="21" y="9"/>
                  </a:cubicBezTo>
                  <a:cubicBezTo>
                    <a:pt x="21" y="9"/>
                    <a:pt x="21" y="9"/>
                    <a:pt x="21" y="9"/>
                  </a:cubicBezTo>
                  <a:cubicBezTo>
                    <a:pt x="21" y="9"/>
                    <a:pt x="21" y="9"/>
                    <a:pt x="21" y="9"/>
                  </a:cubicBezTo>
                  <a:cubicBezTo>
                    <a:pt x="21" y="9"/>
                    <a:pt x="21" y="9"/>
                    <a:pt x="21" y="9"/>
                  </a:cubicBezTo>
                  <a:cubicBezTo>
                    <a:pt x="20" y="9"/>
                    <a:pt x="20" y="9"/>
                    <a:pt x="19" y="9"/>
                  </a:cubicBezTo>
                  <a:cubicBezTo>
                    <a:pt x="19" y="9"/>
                    <a:pt x="19" y="8"/>
                    <a:pt x="19" y="8"/>
                  </a:cubicBezTo>
                  <a:cubicBezTo>
                    <a:pt x="19" y="8"/>
                    <a:pt x="18" y="8"/>
                    <a:pt x="18" y="7"/>
                  </a:cubicBezTo>
                  <a:cubicBezTo>
                    <a:pt x="18" y="7"/>
                    <a:pt x="18" y="7"/>
                    <a:pt x="18" y="7"/>
                  </a:cubicBezTo>
                  <a:cubicBezTo>
                    <a:pt x="18" y="6"/>
                    <a:pt x="18" y="6"/>
                    <a:pt x="18" y="6"/>
                  </a:cubicBezTo>
                  <a:cubicBezTo>
                    <a:pt x="18" y="6"/>
                    <a:pt x="18" y="5"/>
                    <a:pt x="18" y="5"/>
                  </a:cubicBezTo>
                  <a:cubicBezTo>
                    <a:pt x="18" y="5"/>
                    <a:pt x="17" y="5"/>
                    <a:pt x="17" y="4"/>
                  </a:cubicBezTo>
                  <a:cubicBezTo>
                    <a:pt x="17" y="4"/>
                    <a:pt x="17" y="4"/>
                    <a:pt x="17" y="4"/>
                  </a:cubicBezTo>
                  <a:cubicBezTo>
                    <a:pt x="17" y="4"/>
                    <a:pt x="17"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ubicBezTo>
                    <a:pt x="15" y="2"/>
                    <a:pt x="15" y="2"/>
                    <a:pt x="15" y="2"/>
                  </a:cubicBezTo>
                  <a:cubicBezTo>
                    <a:pt x="15" y="2"/>
                    <a:pt x="15" y="2"/>
                    <a:pt x="15" y="2"/>
                  </a:cubicBezTo>
                  <a:cubicBezTo>
                    <a:pt x="16" y="2"/>
                    <a:pt x="16" y="2"/>
                    <a:pt x="16" y="2"/>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4" y="1"/>
                  </a:cubicBezTo>
                  <a:cubicBezTo>
                    <a:pt x="14" y="1"/>
                    <a:pt x="14" y="1"/>
                    <a:pt x="14" y="1"/>
                  </a:cubicBezTo>
                  <a:cubicBezTo>
                    <a:pt x="14"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0"/>
                    <a:pt x="12" y="0"/>
                  </a:cubicBezTo>
                  <a:cubicBezTo>
                    <a:pt x="11" y="0"/>
                    <a:pt x="11" y="0"/>
                    <a:pt x="11" y="0"/>
                  </a:cubicBezTo>
                  <a:cubicBezTo>
                    <a:pt x="10" y="0"/>
                    <a:pt x="10" y="0"/>
                    <a:pt x="10" y="0"/>
                  </a:cubicBezTo>
                  <a:cubicBezTo>
                    <a:pt x="9" y="0"/>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LID4096" sz="3200"/>
            </a:p>
          </p:txBody>
        </p:sp>
      </p:grpSp>
      <p:grpSp>
        <p:nvGrpSpPr>
          <p:cNvPr id="401" name="Group 400">
            <a:extLst>
              <a:ext uri="{FF2B5EF4-FFF2-40B4-BE49-F238E27FC236}">
                <a16:creationId xmlns:a16="http://schemas.microsoft.com/office/drawing/2014/main" id="{53929B7A-AA3A-C441-9C00-98BF82313721}"/>
              </a:ext>
            </a:extLst>
          </p:cNvPr>
          <p:cNvGrpSpPr/>
          <p:nvPr userDrawn="1"/>
        </p:nvGrpSpPr>
        <p:grpSpPr>
          <a:xfrm>
            <a:off x="5537720" y="814586"/>
            <a:ext cx="5574197" cy="2396303"/>
            <a:chOff x="4153290" y="610939"/>
            <a:chExt cx="4180648" cy="1797227"/>
          </a:xfrm>
        </p:grpSpPr>
        <p:grpSp>
          <p:nvGrpSpPr>
            <p:cNvPr id="402" name="Group 401">
              <a:extLst>
                <a:ext uri="{FF2B5EF4-FFF2-40B4-BE49-F238E27FC236}">
                  <a16:creationId xmlns:a16="http://schemas.microsoft.com/office/drawing/2014/main" id="{B1D03BF7-0C30-0344-B7ED-CE21BD579902}"/>
                </a:ext>
              </a:extLst>
            </p:cNvPr>
            <p:cNvGrpSpPr/>
            <p:nvPr/>
          </p:nvGrpSpPr>
          <p:grpSpPr>
            <a:xfrm>
              <a:off x="8032313" y="1925566"/>
              <a:ext cx="301625" cy="482600"/>
              <a:chOff x="4641850" y="2898776"/>
              <a:chExt cx="301625" cy="482600"/>
            </a:xfrm>
          </p:grpSpPr>
          <p:grpSp>
            <p:nvGrpSpPr>
              <p:cNvPr id="434" name="Group 433">
                <a:extLst>
                  <a:ext uri="{FF2B5EF4-FFF2-40B4-BE49-F238E27FC236}">
                    <a16:creationId xmlns:a16="http://schemas.microsoft.com/office/drawing/2014/main" id="{32D8D9D2-3ECA-3441-8449-9575248387FF}"/>
                  </a:ext>
                </a:extLst>
              </p:cNvPr>
              <p:cNvGrpSpPr/>
              <p:nvPr/>
            </p:nvGrpSpPr>
            <p:grpSpPr>
              <a:xfrm>
                <a:off x="4641850" y="3309938"/>
                <a:ext cx="125413" cy="71438"/>
                <a:chOff x="4641850" y="3309938"/>
                <a:chExt cx="125413" cy="71438"/>
              </a:xfrm>
            </p:grpSpPr>
            <p:sp>
              <p:nvSpPr>
                <p:cNvPr id="437" name="Oval 5">
                  <a:extLst>
                    <a:ext uri="{FF2B5EF4-FFF2-40B4-BE49-F238E27FC236}">
                      <a16:creationId xmlns:a16="http://schemas.microsoft.com/office/drawing/2014/main" id="{69F56052-AB23-9D4F-87A3-FF9086550CE5}"/>
                    </a:ext>
                  </a:extLst>
                </p:cNvPr>
                <p:cNvSpPr>
                  <a:spLocks noChangeArrowheads="1"/>
                </p:cNvSpPr>
                <p:nvPr/>
              </p:nvSpPr>
              <p:spPr bwMode="auto">
                <a:xfrm>
                  <a:off x="4668838" y="3325813"/>
                  <a:ext cx="71438" cy="39688"/>
                </a:xfrm>
                <a:prstGeom prst="ellipse">
                  <a:avLst/>
                </a:prstGeom>
                <a:solidFill>
                  <a:srgbClr val="F05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pl-PL" sz="3200" dirty="0"/>
                </a:p>
              </p:txBody>
            </p:sp>
            <p:sp>
              <p:nvSpPr>
                <p:cNvPr id="438" name="Oval 6">
                  <a:extLst>
                    <a:ext uri="{FF2B5EF4-FFF2-40B4-BE49-F238E27FC236}">
                      <a16:creationId xmlns:a16="http://schemas.microsoft.com/office/drawing/2014/main" id="{FF58C357-8A5B-F641-8860-C545955B3F48}"/>
                    </a:ext>
                  </a:extLst>
                </p:cNvPr>
                <p:cNvSpPr>
                  <a:spLocks noChangeArrowheads="1"/>
                </p:cNvSpPr>
                <p:nvPr/>
              </p:nvSpPr>
              <p:spPr bwMode="auto">
                <a:xfrm>
                  <a:off x="4641850" y="3309938"/>
                  <a:ext cx="125413" cy="71438"/>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a:p>
              </p:txBody>
            </p:sp>
          </p:grpSp>
          <p:sp>
            <p:nvSpPr>
              <p:cNvPr id="435" name="Freeform 7">
                <a:extLst>
                  <a:ext uri="{FF2B5EF4-FFF2-40B4-BE49-F238E27FC236}">
                    <a16:creationId xmlns:a16="http://schemas.microsoft.com/office/drawing/2014/main" id="{2EB913AE-8885-914B-82F0-0C720E42D9CD}"/>
                  </a:ext>
                </a:extLst>
              </p:cNvPr>
              <p:cNvSpPr>
                <a:spLocks/>
              </p:cNvSpPr>
              <p:nvPr/>
            </p:nvSpPr>
            <p:spPr bwMode="auto">
              <a:xfrm>
                <a:off x="4651375" y="2898776"/>
                <a:ext cx="292100" cy="447675"/>
              </a:xfrm>
              <a:custGeom>
                <a:avLst/>
                <a:gdLst>
                  <a:gd name="T0" fmla="*/ 0 w 184"/>
                  <a:gd name="T1" fmla="*/ 0 h 282"/>
                  <a:gd name="T2" fmla="*/ 0 w 184"/>
                  <a:gd name="T3" fmla="*/ 182 h 282"/>
                  <a:gd name="T4" fmla="*/ 35 w 184"/>
                  <a:gd name="T5" fmla="*/ 182 h 282"/>
                  <a:gd name="T6" fmla="*/ 35 w 184"/>
                  <a:gd name="T7" fmla="*/ 282 h 282"/>
                  <a:gd name="T8" fmla="*/ 88 w 184"/>
                  <a:gd name="T9" fmla="*/ 182 h 282"/>
                  <a:gd name="T10" fmla="*/ 184 w 184"/>
                  <a:gd name="T11" fmla="*/ 182 h 282"/>
                  <a:gd name="T12" fmla="*/ 184 w 184"/>
                  <a:gd name="T13" fmla="*/ 0 h 282"/>
                  <a:gd name="T14" fmla="*/ 0 w 184"/>
                  <a:gd name="T15" fmla="*/ 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82">
                    <a:moveTo>
                      <a:pt x="0" y="0"/>
                    </a:moveTo>
                    <a:lnTo>
                      <a:pt x="0" y="182"/>
                    </a:lnTo>
                    <a:lnTo>
                      <a:pt x="35" y="182"/>
                    </a:lnTo>
                    <a:lnTo>
                      <a:pt x="35" y="282"/>
                    </a:lnTo>
                    <a:lnTo>
                      <a:pt x="88" y="182"/>
                    </a:lnTo>
                    <a:lnTo>
                      <a:pt x="184" y="182"/>
                    </a:lnTo>
                    <a:lnTo>
                      <a:pt x="184" y="0"/>
                    </a:lnTo>
                    <a:lnTo>
                      <a:pt x="0"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dirty="0"/>
              </a:p>
            </p:txBody>
          </p:sp>
          <p:sp>
            <p:nvSpPr>
              <p:cNvPr id="436" name="Title 1">
                <a:extLst>
                  <a:ext uri="{FF2B5EF4-FFF2-40B4-BE49-F238E27FC236}">
                    <a16:creationId xmlns:a16="http://schemas.microsoft.com/office/drawing/2014/main" id="{1A2F4673-A060-0B4B-A5CB-694758AEC15F}"/>
                  </a:ext>
                </a:extLst>
              </p:cNvPr>
              <p:cNvSpPr txBox="1">
                <a:spLocks/>
              </p:cNvSpPr>
              <p:nvPr/>
            </p:nvSpPr>
            <p:spPr>
              <a:xfrm>
                <a:off x="4651375" y="2898776"/>
                <a:ext cx="292100" cy="28926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6</a:t>
                </a:r>
                <a:endParaRPr lang="en-US" sz="1467" dirty="0">
                  <a:solidFill>
                    <a:schemeClr val="bg1"/>
                  </a:solidFill>
                  <a:latin typeface="Neo Sans Pro" panose="020B0504030504040204" pitchFamily="34" charset="0"/>
                </a:endParaRPr>
              </a:p>
            </p:txBody>
          </p:sp>
        </p:grpSp>
        <p:grpSp>
          <p:nvGrpSpPr>
            <p:cNvPr id="403" name="Group 402">
              <a:extLst>
                <a:ext uri="{FF2B5EF4-FFF2-40B4-BE49-F238E27FC236}">
                  <a16:creationId xmlns:a16="http://schemas.microsoft.com/office/drawing/2014/main" id="{98BEE994-C77C-7248-8F1E-117CF916245A}"/>
                </a:ext>
              </a:extLst>
            </p:cNvPr>
            <p:cNvGrpSpPr/>
            <p:nvPr/>
          </p:nvGrpSpPr>
          <p:grpSpPr>
            <a:xfrm>
              <a:off x="4592233" y="873237"/>
              <a:ext cx="301625" cy="482600"/>
              <a:chOff x="4641850" y="2898776"/>
              <a:chExt cx="301625" cy="482600"/>
            </a:xfrm>
          </p:grpSpPr>
          <p:grpSp>
            <p:nvGrpSpPr>
              <p:cNvPr id="429" name="Group 428">
                <a:extLst>
                  <a:ext uri="{FF2B5EF4-FFF2-40B4-BE49-F238E27FC236}">
                    <a16:creationId xmlns:a16="http://schemas.microsoft.com/office/drawing/2014/main" id="{4F3EFE75-DA7E-D54F-A172-BF2301FD8F6F}"/>
                  </a:ext>
                </a:extLst>
              </p:cNvPr>
              <p:cNvGrpSpPr/>
              <p:nvPr/>
            </p:nvGrpSpPr>
            <p:grpSpPr>
              <a:xfrm>
                <a:off x="4641850" y="3309938"/>
                <a:ext cx="125413" cy="71438"/>
                <a:chOff x="4641850" y="3309938"/>
                <a:chExt cx="125413" cy="71438"/>
              </a:xfrm>
            </p:grpSpPr>
            <p:sp>
              <p:nvSpPr>
                <p:cNvPr id="432" name="Oval 5">
                  <a:extLst>
                    <a:ext uri="{FF2B5EF4-FFF2-40B4-BE49-F238E27FC236}">
                      <a16:creationId xmlns:a16="http://schemas.microsoft.com/office/drawing/2014/main" id="{050D15F7-4A27-F14D-B95B-39CA30EBAF7A}"/>
                    </a:ext>
                  </a:extLst>
                </p:cNvPr>
                <p:cNvSpPr>
                  <a:spLocks noChangeArrowheads="1"/>
                </p:cNvSpPr>
                <p:nvPr/>
              </p:nvSpPr>
              <p:spPr bwMode="auto">
                <a:xfrm>
                  <a:off x="4668838" y="3325813"/>
                  <a:ext cx="71438" cy="39688"/>
                </a:xfrm>
                <a:prstGeom prst="ellipse">
                  <a:avLst/>
                </a:prstGeom>
                <a:solidFill>
                  <a:srgbClr val="F05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pl-PL" sz="3200" dirty="0"/>
                </a:p>
              </p:txBody>
            </p:sp>
            <p:sp>
              <p:nvSpPr>
                <p:cNvPr id="433" name="Oval 6">
                  <a:extLst>
                    <a:ext uri="{FF2B5EF4-FFF2-40B4-BE49-F238E27FC236}">
                      <a16:creationId xmlns:a16="http://schemas.microsoft.com/office/drawing/2014/main" id="{1A467754-3F07-784D-925B-C0E096015514}"/>
                    </a:ext>
                  </a:extLst>
                </p:cNvPr>
                <p:cNvSpPr>
                  <a:spLocks noChangeArrowheads="1"/>
                </p:cNvSpPr>
                <p:nvPr/>
              </p:nvSpPr>
              <p:spPr bwMode="auto">
                <a:xfrm>
                  <a:off x="4641850" y="3309938"/>
                  <a:ext cx="125413" cy="71438"/>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a:p>
              </p:txBody>
            </p:sp>
          </p:grpSp>
          <p:sp>
            <p:nvSpPr>
              <p:cNvPr id="430" name="Freeform 7">
                <a:extLst>
                  <a:ext uri="{FF2B5EF4-FFF2-40B4-BE49-F238E27FC236}">
                    <a16:creationId xmlns:a16="http://schemas.microsoft.com/office/drawing/2014/main" id="{F7B627D1-11DB-DB40-B5F2-03727D3AFAC7}"/>
                  </a:ext>
                </a:extLst>
              </p:cNvPr>
              <p:cNvSpPr>
                <a:spLocks/>
              </p:cNvSpPr>
              <p:nvPr/>
            </p:nvSpPr>
            <p:spPr bwMode="auto">
              <a:xfrm>
                <a:off x="4651375" y="2898776"/>
                <a:ext cx="292100" cy="447675"/>
              </a:xfrm>
              <a:custGeom>
                <a:avLst/>
                <a:gdLst>
                  <a:gd name="T0" fmla="*/ 0 w 184"/>
                  <a:gd name="T1" fmla="*/ 0 h 282"/>
                  <a:gd name="T2" fmla="*/ 0 w 184"/>
                  <a:gd name="T3" fmla="*/ 182 h 282"/>
                  <a:gd name="T4" fmla="*/ 35 w 184"/>
                  <a:gd name="T5" fmla="*/ 182 h 282"/>
                  <a:gd name="T6" fmla="*/ 35 w 184"/>
                  <a:gd name="T7" fmla="*/ 282 h 282"/>
                  <a:gd name="T8" fmla="*/ 88 w 184"/>
                  <a:gd name="T9" fmla="*/ 182 h 282"/>
                  <a:gd name="T10" fmla="*/ 184 w 184"/>
                  <a:gd name="T11" fmla="*/ 182 h 282"/>
                  <a:gd name="T12" fmla="*/ 184 w 184"/>
                  <a:gd name="T13" fmla="*/ 0 h 282"/>
                  <a:gd name="T14" fmla="*/ 0 w 184"/>
                  <a:gd name="T15" fmla="*/ 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82">
                    <a:moveTo>
                      <a:pt x="0" y="0"/>
                    </a:moveTo>
                    <a:lnTo>
                      <a:pt x="0" y="182"/>
                    </a:lnTo>
                    <a:lnTo>
                      <a:pt x="35" y="182"/>
                    </a:lnTo>
                    <a:lnTo>
                      <a:pt x="35" y="282"/>
                    </a:lnTo>
                    <a:lnTo>
                      <a:pt x="88" y="182"/>
                    </a:lnTo>
                    <a:lnTo>
                      <a:pt x="184" y="182"/>
                    </a:lnTo>
                    <a:lnTo>
                      <a:pt x="184" y="0"/>
                    </a:lnTo>
                    <a:lnTo>
                      <a:pt x="0"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a:p>
            </p:txBody>
          </p:sp>
          <p:sp>
            <p:nvSpPr>
              <p:cNvPr id="431" name="Title 1">
                <a:extLst>
                  <a:ext uri="{FF2B5EF4-FFF2-40B4-BE49-F238E27FC236}">
                    <a16:creationId xmlns:a16="http://schemas.microsoft.com/office/drawing/2014/main" id="{891B19E1-34EB-674E-BD4F-C23FE2A21420}"/>
                  </a:ext>
                </a:extLst>
              </p:cNvPr>
              <p:cNvSpPr txBox="1">
                <a:spLocks/>
              </p:cNvSpPr>
              <p:nvPr/>
            </p:nvSpPr>
            <p:spPr>
              <a:xfrm>
                <a:off x="4651375" y="2898776"/>
                <a:ext cx="292100" cy="289267"/>
              </a:xfrm>
              <a:prstGeom prst="rect">
                <a:avLst/>
              </a:prstGeom>
              <a:solidFill>
                <a:srgbClr val="F05E25"/>
              </a:solidFill>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4</a:t>
                </a:r>
                <a:endParaRPr lang="en-US" sz="1467" dirty="0">
                  <a:solidFill>
                    <a:schemeClr val="bg1"/>
                  </a:solidFill>
                  <a:latin typeface="Neo Sans Pro" panose="020B0504030504040204" pitchFamily="34" charset="0"/>
                </a:endParaRPr>
              </a:p>
            </p:txBody>
          </p:sp>
        </p:grpSp>
        <p:grpSp>
          <p:nvGrpSpPr>
            <p:cNvPr id="404" name="Group 403">
              <a:extLst>
                <a:ext uri="{FF2B5EF4-FFF2-40B4-BE49-F238E27FC236}">
                  <a16:creationId xmlns:a16="http://schemas.microsoft.com/office/drawing/2014/main" id="{4EE484E3-FB00-1147-8EC4-062C5FAD5732}"/>
                </a:ext>
              </a:extLst>
            </p:cNvPr>
            <p:cNvGrpSpPr/>
            <p:nvPr/>
          </p:nvGrpSpPr>
          <p:grpSpPr>
            <a:xfrm>
              <a:off x="4153290" y="992642"/>
              <a:ext cx="301625" cy="482600"/>
              <a:chOff x="4641850" y="2898776"/>
              <a:chExt cx="301625" cy="482600"/>
            </a:xfrm>
          </p:grpSpPr>
          <p:grpSp>
            <p:nvGrpSpPr>
              <p:cNvPr id="424" name="Group 423">
                <a:extLst>
                  <a:ext uri="{FF2B5EF4-FFF2-40B4-BE49-F238E27FC236}">
                    <a16:creationId xmlns:a16="http://schemas.microsoft.com/office/drawing/2014/main" id="{AE06D0FE-A296-9F4E-84B9-12064E748E8C}"/>
                  </a:ext>
                </a:extLst>
              </p:cNvPr>
              <p:cNvGrpSpPr/>
              <p:nvPr/>
            </p:nvGrpSpPr>
            <p:grpSpPr>
              <a:xfrm>
                <a:off x="4641850" y="3309938"/>
                <a:ext cx="125413" cy="71438"/>
                <a:chOff x="4641850" y="3309938"/>
                <a:chExt cx="125413" cy="71438"/>
              </a:xfrm>
            </p:grpSpPr>
            <p:sp>
              <p:nvSpPr>
                <p:cNvPr id="427" name="Oval 5">
                  <a:extLst>
                    <a:ext uri="{FF2B5EF4-FFF2-40B4-BE49-F238E27FC236}">
                      <a16:creationId xmlns:a16="http://schemas.microsoft.com/office/drawing/2014/main" id="{4E519E80-6D3C-E043-AC3B-B180770D94B3}"/>
                    </a:ext>
                  </a:extLst>
                </p:cNvPr>
                <p:cNvSpPr>
                  <a:spLocks noChangeArrowheads="1"/>
                </p:cNvSpPr>
                <p:nvPr/>
              </p:nvSpPr>
              <p:spPr bwMode="auto">
                <a:xfrm>
                  <a:off x="4668838" y="3325813"/>
                  <a:ext cx="71438" cy="39688"/>
                </a:xfrm>
                <a:prstGeom prst="ellipse">
                  <a:avLst/>
                </a:prstGeom>
                <a:solidFill>
                  <a:srgbClr val="F05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pl-PL" sz="3200" dirty="0"/>
                </a:p>
              </p:txBody>
            </p:sp>
            <p:sp>
              <p:nvSpPr>
                <p:cNvPr id="428" name="Oval 6">
                  <a:extLst>
                    <a:ext uri="{FF2B5EF4-FFF2-40B4-BE49-F238E27FC236}">
                      <a16:creationId xmlns:a16="http://schemas.microsoft.com/office/drawing/2014/main" id="{C227CAEC-BE33-6640-83C1-8EB30E5ED929}"/>
                    </a:ext>
                  </a:extLst>
                </p:cNvPr>
                <p:cNvSpPr>
                  <a:spLocks noChangeArrowheads="1"/>
                </p:cNvSpPr>
                <p:nvPr/>
              </p:nvSpPr>
              <p:spPr bwMode="auto">
                <a:xfrm>
                  <a:off x="4641850" y="3309938"/>
                  <a:ext cx="125413" cy="71438"/>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dirty="0"/>
                </a:p>
              </p:txBody>
            </p:sp>
          </p:grpSp>
          <p:sp>
            <p:nvSpPr>
              <p:cNvPr id="425" name="Freeform 7">
                <a:extLst>
                  <a:ext uri="{FF2B5EF4-FFF2-40B4-BE49-F238E27FC236}">
                    <a16:creationId xmlns:a16="http://schemas.microsoft.com/office/drawing/2014/main" id="{65186502-8000-0349-9ED8-2C97C61F6A80}"/>
                  </a:ext>
                </a:extLst>
              </p:cNvPr>
              <p:cNvSpPr>
                <a:spLocks/>
              </p:cNvSpPr>
              <p:nvPr/>
            </p:nvSpPr>
            <p:spPr bwMode="auto">
              <a:xfrm>
                <a:off x="4651375" y="2898776"/>
                <a:ext cx="292100" cy="447675"/>
              </a:xfrm>
              <a:custGeom>
                <a:avLst/>
                <a:gdLst>
                  <a:gd name="T0" fmla="*/ 0 w 184"/>
                  <a:gd name="T1" fmla="*/ 0 h 282"/>
                  <a:gd name="T2" fmla="*/ 0 w 184"/>
                  <a:gd name="T3" fmla="*/ 182 h 282"/>
                  <a:gd name="T4" fmla="*/ 35 w 184"/>
                  <a:gd name="T5" fmla="*/ 182 h 282"/>
                  <a:gd name="T6" fmla="*/ 35 w 184"/>
                  <a:gd name="T7" fmla="*/ 282 h 282"/>
                  <a:gd name="T8" fmla="*/ 88 w 184"/>
                  <a:gd name="T9" fmla="*/ 182 h 282"/>
                  <a:gd name="T10" fmla="*/ 184 w 184"/>
                  <a:gd name="T11" fmla="*/ 182 h 282"/>
                  <a:gd name="T12" fmla="*/ 184 w 184"/>
                  <a:gd name="T13" fmla="*/ 0 h 282"/>
                  <a:gd name="T14" fmla="*/ 0 w 184"/>
                  <a:gd name="T15" fmla="*/ 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82">
                    <a:moveTo>
                      <a:pt x="0" y="0"/>
                    </a:moveTo>
                    <a:lnTo>
                      <a:pt x="0" y="182"/>
                    </a:lnTo>
                    <a:lnTo>
                      <a:pt x="35" y="182"/>
                    </a:lnTo>
                    <a:lnTo>
                      <a:pt x="35" y="282"/>
                    </a:lnTo>
                    <a:lnTo>
                      <a:pt x="88" y="182"/>
                    </a:lnTo>
                    <a:lnTo>
                      <a:pt x="184" y="182"/>
                    </a:lnTo>
                    <a:lnTo>
                      <a:pt x="184" y="0"/>
                    </a:lnTo>
                    <a:lnTo>
                      <a:pt x="0"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dirty="0"/>
              </a:p>
            </p:txBody>
          </p:sp>
          <p:sp>
            <p:nvSpPr>
              <p:cNvPr id="426" name="Title 1">
                <a:extLst>
                  <a:ext uri="{FF2B5EF4-FFF2-40B4-BE49-F238E27FC236}">
                    <a16:creationId xmlns:a16="http://schemas.microsoft.com/office/drawing/2014/main" id="{95DCA4B4-3C89-6142-8A8A-064356EBD461}"/>
                  </a:ext>
                </a:extLst>
              </p:cNvPr>
              <p:cNvSpPr txBox="1">
                <a:spLocks/>
              </p:cNvSpPr>
              <p:nvPr/>
            </p:nvSpPr>
            <p:spPr>
              <a:xfrm>
                <a:off x="4651375" y="2898776"/>
                <a:ext cx="292100" cy="28926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5</a:t>
                </a:r>
                <a:endParaRPr lang="en-US" sz="1467" dirty="0">
                  <a:solidFill>
                    <a:schemeClr val="bg1"/>
                  </a:solidFill>
                  <a:latin typeface="Neo Sans Pro" panose="020B0504030504040204" pitchFamily="34" charset="0"/>
                </a:endParaRPr>
              </a:p>
            </p:txBody>
          </p:sp>
        </p:grpSp>
        <p:grpSp>
          <p:nvGrpSpPr>
            <p:cNvPr id="405" name="Group 404">
              <a:extLst>
                <a:ext uri="{FF2B5EF4-FFF2-40B4-BE49-F238E27FC236}">
                  <a16:creationId xmlns:a16="http://schemas.microsoft.com/office/drawing/2014/main" id="{95D044E8-4D6A-C544-BCE6-EA9868C5EE3D}"/>
                </a:ext>
              </a:extLst>
            </p:cNvPr>
            <p:cNvGrpSpPr/>
            <p:nvPr/>
          </p:nvGrpSpPr>
          <p:grpSpPr>
            <a:xfrm>
              <a:off x="5926154" y="610939"/>
              <a:ext cx="280672" cy="575863"/>
              <a:chOff x="2535691" y="1584149"/>
              <a:chExt cx="280672" cy="575863"/>
            </a:xfrm>
          </p:grpSpPr>
          <p:grpSp>
            <p:nvGrpSpPr>
              <p:cNvPr id="418" name="Group 417">
                <a:extLst>
                  <a:ext uri="{FF2B5EF4-FFF2-40B4-BE49-F238E27FC236}">
                    <a16:creationId xmlns:a16="http://schemas.microsoft.com/office/drawing/2014/main" id="{53C52352-2776-3844-801E-DE64F2ACE8AA}"/>
                  </a:ext>
                </a:extLst>
              </p:cNvPr>
              <p:cNvGrpSpPr/>
              <p:nvPr/>
            </p:nvGrpSpPr>
            <p:grpSpPr>
              <a:xfrm>
                <a:off x="2535691" y="1584149"/>
                <a:ext cx="280672" cy="575863"/>
                <a:chOff x="2549735" y="1596056"/>
                <a:chExt cx="280672" cy="575863"/>
              </a:xfrm>
            </p:grpSpPr>
            <p:grpSp>
              <p:nvGrpSpPr>
                <p:cNvPr id="420" name="Group 419">
                  <a:extLst>
                    <a:ext uri="{FF2B5EF4-FFF2-40B4-BE49-F238E27FC236}">
                      <a16:creationId xmlns:a16="http://schemas.microsoft.com/office/drawing/2014/main" id="{D2BA0011-F32A-2548-B854-F02A95F2031A}"/>
                    </a:ext>
                  </a:extLst>
                </p:cNvPr>
                <p:cNvGrpSpPr/>
                <p:nvPr/>
              </p:nvGrpSpPr>
              <p:grpSpPr>
                <a:xfrm>
                  <a:off x="2630641" y="2100481"/>
                  <a:ext cx="125413" cy="71438"/>
                  <a:chOff x="4641850" y="3309938"/>
                  <a:chExt cx="125413" cy="71438"/>
                </a:xfrm>
              </p:grpSpPr>
              <p:sp>
                <p:nvSpPr>
                  <p:cNvPr id="422" name="Oval 5">
                    <a:extLst>
                      <a:ext uri="{FF2B5EF4-FFF2-40B4-BE49-F238E27FC236}">
                        <a16:creationId xmlns:a16="http://schemas.microsoft.com/office/drawing/2014/main" id="{2C6C6127-B348-F041-9436-922F59FB6B1C}"/>
                      </a:ext>
                    </a:extLst>
                  </p:cNvPr>
                  <p:cNvSpPr>
                    <a:spLocks noChangeArrowheads="1"/>
                  </p:cNvSpPr>
                  <p:nvPr/>
                </p:nvSpPr>
                <p:spPr bwMode="auto">
                  <a:xfrm>
                    <a:off x="4668838" y="3325813"/>
                    <a:ext cx="71438" cy="39688"/>
                  </a:xfrm>
                  <a:prstGeom prst="ellipse">
                    <a:avLst/>
                  </a:prstGeom>
                  <a:solidFill>
                    <a:srgbClr val="F05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pl-PL" sz="3200" dirty="0"/>
                  </a:p>
                </p:txBody>
              </p:sp>
              <p:sp>
                <p:nvSpPr>
                  <p:cNvPr id="423" name="Oval 6">
                    <a:extLst>
                      <a:ext uri="{FF2B5EF4-FFF2-40B4-BE49-F238E27FC236}">
                        <a16:creationId xmlns:a16="http://schemas.microsoft.com/office/drawing/2014/main" id="{B5AF7FA9-E553-EE4D-BD9E-945DA5EE39CB}"/>
                      </a:ext>
                    </a:extLst>
                  </p:cNvPr>
                  <p:cNvSpPr>
                    <a:spLocks noChangeArrowheads="1"/>
                  </p:cNvSpPr>
                  <p:nvPr/>
                </p:nvSpPr>
                <p:spPr bwMode="auto">
                  <a:xfrm>
                    <a:off x="4641850" y="3309938"/>
                    <a:ext cx="125413" cy="71438"/>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a:p>
                </p:txBody>
              </p:sp>
            </p:grpSp>
            <p:sp>
              <p:nvSpPr>
                <p:cNvPr id="421" name="Freeform 17">
                  <a:extLst>
                    <a:ext uri="{FF2B5EF4-FFF2-40B4-BE49-F238E27FC236}">
                      <a16:creationId xmlns:a16="http://schemas.microsoft.com/office/drawing/2014/main" id="{E8508DFC-BA9D-9146-A2B8-BF88B2BB77D9}"/>
                    </a:ext>
                  </a:extLst>
                </p:cNvPr>
                <p:cNvSpPr>
                  <a:spLocks/>
                </p:cNvSpPr>
                <p:nvPr/>
              </p:nvSpPr>
              <p:spPr bwMode="auto">
                <a:xfrm>
                  <a:off x="2549735" y="1596056"/>
                  <a:ext cx="280672" cy="552451"/>
                </a:xfrm>
                <a:custGeom>
                  <a:avLst/>
                  <a:gdLst>
                    <a:gd name="T0" fmla="*/ 505 w 505"/>
                    <a:gd name="T1" fmla="*/ 0 h 994"/>
                    <a:gd name="T2" fmla="*/ 505 w 505"/>
                    <a:gd name="T3" fmla="*/ 500 h 994"/>
                    <a:gd name="T4" fmla="*/ 326 w 505"/>
                    <a:gd name="T5" fmla="*/ 500 h 994"/>
                    <a:gd name="T6" fmla="*/ 258 w 505"/>
                    <a:gd name="T7" fmla="*/ 994 h 994"/>
                    <a:gd name="T8" fmla="*/ 177 w 505"/>
                    <a:gd name="T9" fmla="*/ 500 h 994"/>
                    <a:gd name="T10" fmla="*/ 0 w 505"/>
                    <a:gd name="T11" fmla="*/ 500 h 994"/>
                    <a:gd name="T12" fmla="*/ 0 w 505"/>
                    <a:gd name="T13" fmla="*/ 0 h 994"/>
                    <a:gd name="T14" fmla="*/ 505 w 505"/>
                    <a:gd name="T15" fmla="*/ 0 h 9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994">
                      <a:moveTo>
                        <a:pt x="505" y="0"/>
                      </a:moveTo>
                      <a:lnTo>
                        <a:pt x="505" y="500"/>
                      </a:lnTo>
                      <a:lnTo>
                        <a:pt x="326" y="500"/>
                      </a:lnTo>
                      <a:lnTo>
                        <a:pt x="258" y="994"/>
                      </a:lnTo>
                      <a:lnTo>
                        <a:pt x="177" y="500"/>
                      </a:lnTo>
                      <a:lnTo>
                        <a:pt x="0" y="500"/>
                      </a:lnTo>
                      <a:lnTo>
                        <a:pt x="0" y="0"/>
                      </a:lnTo>
                      <a:lnTo>
                        <a:pt x="505"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a:p>
              </p:txBody>
            </p:sp>
          </p:grpSp>
          <p:sp>
            <p:nvSpPr>
              <p:cNvPr id="419" name="Title 1">
                <a:extLst>
                  <a:ext uri="{FF2B5EF4-FFF2-40B4-BE49-F238E27FC236}">
                    <a16:creationId xmlns:a16="http://schemas.microsoft.com/office/drawing/2014/main" id="{C4CFB769-E8EC-D848-9CD9-410841B37095}"/>
                  </a:ext>
                </a:extLst>
              </p:cNvPr>
              <p:cNvSpPr txBox="1">
                <a:spLocks/>
              </p:cNvSpPr>
              <p:nvPr/>
            </p:nvSpPr>
            <p:spPr>
              <a:xfrm>
                <a:off x="2543706" y="1584150"/>
                <a:ext cx="267296" cy="262298"/>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1</a:t>
                </a:r>
                <a:endParaRPr lang="en-US" sz="1467" dirty="0">
                  <a:solidFill>
                    <a:schemeClr val="bg1"/>
                  </a:solidFill>
                  <a:latin typeface="Neo Sans Pro" panose="020B0504030504040204" pitchFamily="34" charset="0"/>
                </a:endParaRPr>
              </a:p>
            </p:txBody>
          </p:sp>
        </p:grpSp>
        <p:grpSp>
          <p:nvGrpSpPr>
            <p:cNvPr id="406" name="Group 405">
              <a:extLst>
                <a:ext uri="{FF2B5EF4-FFF2-40B4-BE49-F238E27FC236}">
                  <a16:creationId xmlns:a16="http://schemas.microsoft.com/office/drawing/2014/main" id="{29B46B8D-E6F9-8246-8BBE-223828E01CAF}"/>
                </a:ext>
              </a:extLst>
            </p:cNvPr>
            <p:cNvGrpSpPr/>
            <p:nvPr/>
          </p:nvGrpSpPr>
          <p:grpSpPr>
            <a:xfrm>
              <a:off x="5854579" y="957372"/>
              <a:ext cx="197899" cy="315984"/>
              <a:chOff x="2464116" y="1930582"/>
              <a:chExt cx="197899" cy="315984"/>
            </a:xfrm>
          </p:grpSpPr>
          <p:grpSp>
            <p:nvGrpSpPr>
              <p:cNvPr id="413" name="Group 412">
                <a:extLst>
                  <a:ext uri="{FF2B5EF4-FFF2-40B4-BE49-F238E27FC236}">
                    <a16:creationId xmlns:a16="http://schemas.microsoft.com/office/drawing/2014/main" id="{9F82981D-AEED-7E43-96F1-400E4239FD4B}"/>
                  </a:ext>
                </a:extLst>
              </p:cNvPr>
              <p:cNvGrpSpPr/>
              <p:nvPr/>
            </p:nvGrpSpPr>
            <p:grpSpPr>
              <a:xfrm>
                <a:off x="2464116" y="1930582"/>
                <a:ext cx="197899" cy="315984"/>
                <a:chOff x="3635376" y="3348038"/>
                <a:chExt cx="287336" cy="458788"/>
              </a:xfrm>
              <a:effectLst>
                <a:outerShdw blurRad="63500" sx="102000" sy="102000" algn="ctr" rotWithShape="0">
                  <a:prstClr val="black">
                    <a:alpha val="40000"/>
                  </a:prstClr>
                </a:outerShdw>
              </a:effectLst>
            </p:grpSpPr>
            <p:sp>
              <p:nvSpPr>
                <p:cNvPr id="415" name="Oval 11">
                  <a:extLst>
                    <a:ext uri="{FF2B5EF4-FFF2-40B4-BE49-F238E27FC236}">
                      <a16:creationId xmlns:a16="http://schemas.microsoft.com/office/drawing/2014/main" id="{16F2D0F2-9840-FB4B-884E-C9215498524B}"/>
                    </a:ext>
                  </a:extLst>
                </p:cNvPr>
                <p:cNvSpPr>
                  <a:spLocks noChangeArrowheads="1"/>
                </p:cNvSpPr>
                <p:nvPr/>
              </p:nvSpPr>
              <p:spPr bwMode="auto">
                <a:xfrm>
                  <a:off x="3829050" y="3754438"/>
                  <a:ext cx="68262" cy="38100"/>
                </a:xfrm>
                <a:prstGeom prst="ellipse">
                  <a:avLst/>
                </a:pr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a:p>
              </p:txBody>
            </p:sp>
            <p:sp>
              <p:nvSpPr>
                <p:cNvPr id="416" name="Oval 12">
                  <a:extLst>
                    <a:ext uri="{FF2B5EF4-FFF2-40B4-BE49-F238E27FC236}">
                      <a16:creationId xmlns:a16="http://schemas.microsoft.com/office/drawing/2014/main" id="{3EDD2648-6C37-884E-A3F4-D7282E7A1AB9}"/>
                    </a:ext>
                  </a:extLst>
                </p:cNvPr>
                <p:cNvSpPr>
                  <a:spLocks noChangeArrowheads="1"/>
                </p:cNvSpPr>
                <p:nvPr/>
              </p:nvSpPr>
              <p:spPr bwMode="auto">
                <a:xfrm>
                  <a:off x="3803650" y="3738563"/>
                  <a:ext cx="119062" cy="68263"/>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a:p>
              </p:txBody>
            </p:sp>
            <p:sp>
              <p:nvSpPr>
                <p:cNvPr id="417" name="Freeform 13">
                  <a:extLst>
                    <a:ext uri="{FF2B5EF4-FFF2-40B4-BE49-F238E27FC236}">
                      <a16:creationId xmlns:a16="http://schemas.microsoft.com/office/drawing/2014/main" id="{2542AF02-4EF6-4F41-B943-A75399CCF96B}"/>
                    </a:ext>
                  </a:extLst>
                </p:cNvPr>
                <p:cNvSpPr>
                  <a:spLocks/>
                </p:cNvSpPr>
                <p:nvPr/>
              </p:nvSpPr>
              <p:spPr bwMode="auto">
                <a:xfrm>
                  <a:off x="3635376" y="3348038"/>
                  <a:ext cx="279400" cy="427038"/>
                </a:xfrm>
                <a:custGeom>
                  <a:avLst/>
                  <a:gdLst>
                    <a:gd name="T0" fmla="*/ 176 w 176"/>
                    <a:gd name="T1" fmla="*/ 0 h 269"/>
                    <a:gd name="T2" fmla="*/ 176 w 176"/>
                    <a:gd name="T3" fmla="*/ 173 h 269"/>
                    <a:gd name="T4" fmla="*/ 143 w 176"/>
                    <a:gd name="T5" fmla="*/ 173 h 269"/>
                    <a:gd name="T6" fmla="*/ 143 w 176"/>
                    <a:gd name="T7" fmla="*/ 269 h 269"/>
                    <a:gd name="T8" fmla="*/ 92 w 176"/>
                    <a:gd name="T9" fmla="*/ 173 h 269"/>
                    <a:gd name="T10" fmla="*/ 0 w 176"/>
                    <a:gd name="T11" fmla="*/ 173 h 269"/>
                    <a:gd name="T12" fmla="*/ 0 w 176"/>
                    <a:gd name="T13" fmla="*/ 0 h 269"/>
                    <a:gd name="T14" fmla="*/ 176 w 176"/>
                    <a:gd name="T15" fmla="*/ 0 h 2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69">
                      <a:moveTo>
                        <a:pt x="176" y="0"/>
                      </a:moveTo>
                      <a:lnTo>
                        <a:pt x="176" y="173"/>
                      </a:lnTo>
                      <a:lnTo>
                        <a:pt x="143" y="173"/>
                      </a:lnTo>
                      <a:lnTo>
                        <a:pt x="143" y="269"/>
                      </a:lnTo>
                      <a:lnTo>
                        <a:pt x="92" y="173"/>
                      </a:lnTo>
                      <a:lnTo>
                        <a:pt x="0" y="173"/>
                      </a:lnTo>
                      <a:lnTo>
                        <a:pt x="0" y="0"/>
                      </a:lnTo>
                      <a:lnTo>
                        <a:pt x="176"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a:p>
              </p:txBody>
            </p:sp>
          </p:grpSp>
          <p:sp>
            <p:nvSpPr>
              <p:cNvPr id="414" name="Title 1">
                <a:extLst>
                  <a:ext uri="{FF2B5EF4-FFF2-40B4-BE49-F238E27FC236}">
                    <a16:creationId xmlns:a16="http://schemas.microsoft.com/office/drawing/2014/main" id="{C13D50AC-1E67-9E41-8FE9-DB83EF004B45}"/>
                  </a:ext>
                </a:extLst>
              </p:cNvPr>
              <p:cNvSpPr txBox="1">
                <a:spLocks/>
              </p:cNvSpPr>
              <p:nvPr/>
            </p:nvSpPr>
            <p:spPr>
              <a:xfrm>
                <a:off x="2472330" y="1933661"/>
                <a:ext cx="177411" cy="175690"/>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3</a:t>
                </a:r>
                <a:endParaRPr lang="en-US" sz="1467" dirty="0">
                  <a:solidFill>
                    <a:schemeClr val="bg1"/>
                  </a:solidFill>
                  <a:latin typeface="Neo Sans Pro" panose="020B0504030504040204" pitchFamily="34" charset="0"/>
                </a:endParaRPr>
              </a:p>
            </p:txBody>
          </p:sp>
        </p:grpSp>
        <p:grpSp>
          <p:nvGrpSpPr>
            <p:cNvPr id="407" name="Group 406">
              <a:extLst>
                <a:ext uri="{FF2B5EF4-FFF2-40B4-BE49-F238E27FC236}">
                  <a16:creationId xmlns:a16="http://schemas.microsoft.com/office/drawing/2014/main" id="{7394FA1A-292B-4C4F-B0CD-DE1D0198E77E}"/>
                </a:ext>
              </a:extLst>
            </p:cNvPr>
            <p:cNvGrpSpPr/>
            <p:nvPr/>
          </p:nvGrpSpPr>
          <p:grpSpPr>
            <a:xfrm>
              <a:off x="6101758" y="916004"/>
              <a:ext cx="183196" cy="293113"/>
              <a:chOff x="4641850" y="2898776"/>
              <a:chExt cx="301625" cy="482600"/>
            </a:xfrm>
            <a:effectLst>
              <a:outerShdw blurRad="63500" sx="102000" sy="102000" algn="ctr" rotWithShape="0">
                <a:prstClr val="black">
                  <a:alpha val="40000"/>
                </a:prstClr>
              </a:outerShdw>
            </a:effectLst>
          </p:grpSpPr>
          <p:grpSp>
            <p:nvGrpSpPr>
              <p:cNvPr id="408" name="Group 407">
                <a:extLst>
                  <a:ext uri="{FF2B5EF4-FFF2-40B4-BE49-F238E27FC236}">
                    <a16:creationId xmlns:a16="http://schemas.microsoft.com/office/drawing/2014/main" id="{D98C41AF-8D62-064E-8589-A7208B636BB9}"/>
                  </a:ext>
                </a:extLst>
              </p:cNvPr>
              <p:cNvGrpSpPr/>
              <p:nvPr/>
            </p:nvGrpSpPr>
            <p:grpSpPr>
              <a:xfrm>
                <a:off x="4641850" y="3309938"/>
                <a:ext cx="125413" cy="71438"/>
                <a:chOff x="4641850" y="3309938"/>
                <a:chExt cx="125413" cy="71438"/>
              </a:xfrm>
            </p:grpSpPr>
            <p:sp>
              <p:nvSpPr>
                <p:cNvPr id="411" name="Oval 5">
                  <a:extLst>
                    <a:ext uri="{FF2B5EF4-FFF2-40B4-BE49-F238E27FC236}">
                      <a16:creationId xmlns:a16="http://schemas.microsoft.com/office/drawing/2014/main" id="{5987EA03-C977-FC44-8F32-2D2804FF8CB5}"/>
                    </a:ext>
                  </a:extLst>
                </p:cNvPr>
                <p:cNvSpPr>
                  <a:spLocks noChangeArrowheads="1"/>
                </p:cNvSpPr>
                <p:nvPr/>
              </p:nvSpPr>
              <p:spPr bwMode="auto">
                <a:xfrm>
                  <a:off x="4668838" y="3325813"/>
                  <a:ext cx="71438" cy="39688"/>
                </a:xfrm>
                <a:prstGeom prst="ellipse">
                  <a:avLst/>
                </a:prstGeom>
                <a:solidFill>
                  <a:srgbClr val="F05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pl-PL" sz="3200" dirty="0"/>
                </a:p>
              </p:txBody>
            </p:sp>
            <p:sp>
              <p:nvSpPr>
                <p:cNvPr id="412" name="Oval 6">
                  <a:extLst>
                    <a:ext uri="{FF2B5EF4-FFF2-40B4-BE49-F238E27FC236}">
                      <a16:creationId xmlns:a16="http://schemas.microsoft.com/office/drawing/2014/main" id="{6F998E6F-09A6-C048-B489-ADA410A3DADE}"/>
                    </a:ext>
                  </a:extLst>
                </p:cNvPr>
                <p:cNvSpPr>
                  <a:spLocks noChangeArrowheads="1"/>
                </p:cNvSpPr>
                <p:nvPr/>
              </p:nvSpPr>
              <p:spPr bwMode="auto">
                <a:xfrm>
                  <a:off x="4641850" y="3309938"/>
                  <a:ext cx="125413" cy="71438"/>
                </a:xfrm>
                <a:prstGeom prst="ellipse">
                  <a:avLst/>
                </a:prstGeom>
                <a:noFill/>
                <a:ln w="4763" cap="flat">
                  <a:solidFill>
                    <a:srgbClr val="F05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pl-PL" sz="3200"/>
                </a:p>
              </p:txBody>
            </p:sp>
          </p:grpSp>
          <p:sp>
            <p:nvSpPr>
              <p:cNvPr id="409" name="Freeform 7">
                <a:extLst>
                  <a:ext uri="{FF2B5EF4-FFF2-40B4-BE49-F238E27FC236}">
                    <a16:creationId xmlns:a16="http://schemas.microsoft.com/office/drawing/2014/main" id="{25435677-16E7-1342-8C94-15EAA98BB9C0}"/>
                  </a:ext>
                </a:extLst>
              </p:cNvPr>
              <p:cNvSpPr>
                <a:spLocks/>
              </p:cNvSpPr>
              <p:nvPr/>
            </p:nvSpPr>
            <p:spPr bwMode="auto">
              <a:xfrm>
                <a:off x="4651375" y="2898776"/>
                <a:ext cx="292100" cy="447675"/>
              </a:xfrm>
              <a:custGeom>
                <a:avLst/>
                <a:gdLst>
                  <a:gd name="T0" fmla="*/ 0 w 184"/>
                  <a:gd name="T1" fmla="*/ 0 h 282"/>
                  <a:gd name="T2" fmla="*/ 0 w 184"/>
                  <a:gd name="T3" fmla="*/ 182 h 282"/>
                  <a:gd name="T4" fmla="*/ 35 w 184"/>
                  <a:gd name="T5" fmla="*/ 182 h 282"/>
                  <a:gd name="T6" fmla="*/ 35 w 184"/>
                  <a:gd name="T7" fmla="*/ 282 h 282"/>
                  <a:gd name="T8" fmla="*/ 88 w 184"/>
                  <a:gd name="T9" fmla="*/ 182 h 282"/>
                  <a:gd name="T10" fmla="*/ 184 w 184"/>
                  <a:gd name="T11" fmla="*/ 182 h 282"/>
                  <a:gd name="T12" fmla="*/ 184 w 184"/>
                  <a:gd name="T13" fmla="*/ 0 h 282"/>
                  <a:gd name="T14" fmla="*/ 0 w 184"/>
                  <a:gd name="T15" fmla="*/ 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82">
                    <a:moveTo>
                      <a:pt x="0" y="0"/>
                    </a:moveTo>
                    <a:lnTo>
                      <a:pt x="0" y="182"/>
                    </a:lnTo>
                    <a:lnTo>
                      <a:pt x="35" y="182"/>
                    </a:lnTo>
                    <a:lnTo>
                      <a:pt x="35" y="282"/>
                    </a:lnTo>
                    <a:lnTo>
                      <a:pt x="88" y="182"/>
                    </a:lnTo>
                    <a:lnTo>
                      <a:pt x="184" y="182"/>
                    </a:lnTo>
                    <a:lnTo>
                      <a:pt x="184" y="0"/>
                    </a:lnTo>
                    <a:lnTo>
                      <a:pt x="0" y="0"/>
                    </a:lnTo>
                    <a:close/>
                  </a:path>
                </a:pathLst>
              </a:custGeom>
              <a:solidFill>
                <a:srgbClr val="F05E25"/>
              </a:solidFill>
              <a:ln>
                <a:noFill/>
              </a:ln>
            </p:spPr>
            <p:txBody>
              <a:bodyPr vert="horz" wrap="square" lIns="121920" tIns="60960" rIns="121920" bIns="60960" numCol="1" anchor="t" anchorCtr="0" compatLnSpc="1">
                <a:prstTxWarp prst="textNoShape">
                  <a:avLst/>
                </a:prstTxWarp>
              </a:bodyPr>
              <a:lstStyle/>
              <a:p>
                <a:endParaRPr lang="pl-PL" sz="3200"/>
              </a:p>
            </p:txBody>
          </p:sp>
          <p:sp>
            <p:nvSpPr>
              <p:cNvPr id="410" name="Title 1">
                <a:extLst>
                  <a:ext uri="{FF2B5EF4-FFF2-40B4-BE49-F238E27FC236}">
                    <a16:creationId xmlns:a16="http://schemas.microsoft.com/office/drawing/2014/main" id="{FB796CB9-85F8-E042-B363-C75116747C5E}"/>
                  </a:ext>
                </a:extLst>
              </p:cNvPr>
              <p:cNvSpPr txBox="1">
                <a:spLocks/>
              </p:cNvSpPr>
              <p:nvPr/>
            </p:nvSpPr>
            <p:spPr>
              <a:xfrm>
                <a:off x="4651375" y="2898776"/>
                <a:ext cx="292100" cy="28926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pl-PL" sz="1467" dirty="0">
                    <a:solidFill>
                      <a:schemeClr val="bg1"/>
                    </a:solidFill>
                    <a:latin typeface="Neo Sans Pro" panose="020B0504030504040204" pitchFamily="34" charset="0"/>
                  </a:rPr>
                  <a:t>2</a:t>
                </a:r>
                <a:endParaRPr lang="en-US" sz="1467" dirty="0">
                  <a:solidFill>
                    <a:schemeClr val="bg1"/>
                  </a:solidFill>
                  <a:latin typeface="Neo Sans Pro" panose="020B0504030504040204" pitchFamily="34" charset="0"/>
                </a:endParaRPr>
              </a:p>
            </p:txBody>
          </p:sp>
        </p:grpSp>
      </p:grpSp>
      <p:sp>
        <p:nvSpPr>
          <p:cNvPr id="439" name="Rectangle 438">
            <a:extLst>
              <a:ext uri="{FF2B5EF4-FFF2-40B4-BE49-F238E27FC236}">
                <a16:creationId xmlns:a16="http://schemas.microsoft.com/office/drawing/2014/main" id="{B18EB39B-AF8E-A041-AD4D-4BC93468221F}"/>
              </a:ext>
            </a:extLst>
          </p:cNvPr>
          <p:cNvSpPr/>
          <p:nvPr userDrawn="1"/>
        </p:nvSpPr>
        <p:spPr>
          <a:xfrm>
            <a:off x="896395" y="6493246"/>
            <a:ext cx="1316709" cy="235898"/>
          </a:xfrm>
          <a:prstGeom prst="rect">
            <a:avLst/>
          </a:prstGeom>
        </p:spPr>
        <p:txBody>
          <a:bodyPr wrap="square">
            <a:spAutoFit/>
          </a:bodyPr>
          <a:lstStyle/>
          <a:p>
            <a:pPr algn="ctr"/>
            <a:r>
              <a:rPr lang="en-US" sz="933" dirty="0" err="1">
                <a:solidFill>
                  <a:srgbClr val="404041"/>
                </a:solidFill>
                <a:latin typeface="Neo Sans Pro" panose="020B0504030504040204" pitchFamily="34" charset="0"/>
              </a:rPr>
              <a:t>www.pricefx.eu</a:t>
            </a:r>
            <a:r>
              <a:rPr lang="en-US" sz="933" dirty="0">
                <a:solidFill>
                  <a:srgbClr val="404041"/>
                </a:solidFill>
                <a:latin typeface="Neo Sans Pro" panose="020B0504030504040204" pitchFamily="34" charset="0"/>
              </a:rPr>
              <a:t> </a:t>
            </a:r>
            <a:endParaRPr lang="pl-PL" sz="933" dirty="0">
              <a:solidFill>
                <a:srgbClr val="404041"/>
              </a:solidFill>
              <a:latin typeface="Neo Sans Pro" panose="020B0504030504040204" pitchFamily="34" charset="0"/>
            </a:endParaRPr>
          </a:p>
        </p:txBody>
      </p:sp>
      <p:pic>
        <p:nvPicPr>
          <p:cNvPr id="440" name="Graphic 439">
            <a:extLst>
              <a:ext uri="{FF2B5EF4-FFF2-40B4-BE49-F238E27FC236}">
                <a16:creationId xmlns:a16="http://schemas.microsoft.com/office/drawing/2014/main" id="{945742E8-3F2F-104D-87E7-7C4F93183D5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59147" y="6482616"/>
            <a:ext cx="734740" cy="288000"/>
          </a:xfrm>
          <a:prstGeom prst="rect">
            <a:avLst/>
          </a:prstGeom>
        </p:spPr>
      </p:pic>
      <p:sp>
        <p:nvSpPr>
          <p:cNvPr id="441" name="TextBox 440">
            <a:extLst>
              <a:ext uri="{FF2B5EF4-FFF2-40B4-BE49-F238E27FC236}">
                <a16:creationId xmlns:a16="http://schemas.microsoft.com/office/drawing/2014/main" id="{0A10C744-949E-4145-9063-8483ABFF8E8B}"/>
              </a:ext>
            </a:extLst>
          </p:cNvPr>
          <p:cNvSpPr txBox="1"/>
          <p:nvPr userDrawn="1"/>
        </p:nvSpPr>
        <p:spPr>
          <a:xfrm>
            <a:off x="6485937" y="6436060"/>
            <a:ext cx="2438400" cy="230832"/>
          </a:xfrm>
          <a:prstGeom prst="rect">
            <a:avLst/>
          </a:prstGeom>
          <a:noFill/>
        </p:spPr>
        <p:txBody>
          <a:bodyPr wrap="square" rtlCol="0">
            <a:spAutoFit/>
          </a:bodyPr>
          <a:lstStyle/>
          <a:p>
            <a:r>
              <a:rPr lang="en-US" sz="900" b="0" i="0" dirty="0">
                <a:latin typeface="Neo Sans Pro" panose="020B0504030504040204" pitchFamily="34" charset="0"/>
              </a:rPr>
              <a:t>Proprietary and Confidential © Pricefx 2019</a:t>
            </a:r>
          </a:p>
        </p:txBody>
      </p:sp>
    </p:spTree>
    <p:extLst>
      <p:ext uri="{BB962C8B-B14F-4D97-AF65-F5344CB8AC3E}">
        <p14:creationId xmlns:p14="http://schemas.microsoft.com/office/powerpoint/2010/main" val="20342682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UMMARY SLIDE">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A3C9FA92-9BEF-0042-B56D-83B1AB6AEA78}"/>
              </a:ext>
            </a:extLst>
          </p:cNvPr>
          <p:cNvPicPr>
            <a:picLocks noChangeAspect="1"/>
          </p:cNvPicPr>
          <p:nvPr userDrawn="1"/>
        </p:nvPicPr>
        <p:blipFill rotWithShape="1">
          <a:blip r:embed="rId2" cstate="screen">
            <a:alphaModFix amt="10000"/>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a:ext>
            </a:extLst>
          </a:blip>
          <a:srcRect/>
          <a:stretch/>
        </p:blipFill>
        <p:spPr>
          <a:xfrm rot="10800000">
            <a:off x="0" y="30702"/>
            <a:ext cx="12189617" cy="6136164"/>
          </a:xfrm>
          <a:prstGeom prst="rect">
            <a:avLst/>
          </a:prstGeom>
        </p:spPr>
      </p:pic>
      <p:sp>
        <p:nvSpPr>
          <p:cNvPr id="2" name="Title 1">
            <a:extLst>
              <a:ext uri="{FF2B5EF4-FFF2-40B4-BE49-F238E27FC236}">
                <a16:creationId xmlns:a16="http://schemas.microsoft.com/office/drawing/2014/main" id="{1591A8E5-1B98-7C44-86C5-760AC231D8DD}"/>
              </a:ext>
            </a:extLst>
          </p:cNvPr>
          <p:cNvSpPr>
            <a:spLocks noGrp="1"/>
          </p:cNvSpPr>
          <p:nvPr>
            <p:ph type="title"/>
          </p:nvPr>
        </p:nvSpPr>
        <p:spPr>
          <a:xfrm>
            <a:off x="-1740" y="220046"/>
            <a:ext cx="7528358" cy="602673"/>
          </a:xfrm>
          <a:solidFill>
            <a:schemeClr val="tx2"/>
          </a:solidFill>
        </p:spPr>
        <p:txBody>
          <a:bodyPr anchor="ctr"/>
          <a:lstStyle>
            <a:lvl1pPr algn="l">
              <a:defRPr sz="3200">
                <a:solidFill>
                  <a:schemeClr val="bg1"/>
                </a:solidFill>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6B77BAA3-71D8-DA4F-90AA-84E9B21BC88C}"/>
              </a:ext>
            </a:extLst>
          </p:cNvPr>
          <p:cNvSpPr>
            <a:spLocks noGrp="1"/>
          </p:cNvSpPr>
          <p:nvPr>
            <p:ph type="sldNum" sz="quarter" idx="12"/>
          </p:nvPr>
        </p:nvSpPr>
        <p:spPr/>
        <p:txBody>
          <a:bodyPr/>
          <a:lstStyle/>
          <a:p>
            <a:fld id="{AFEF34EB-A583-9F4A-8A24-1B983E1747E3}" type="slidenum">
              <a:rPr lang="en-US" smtClean="0"/>
              <a:t>‹#›</a:t>
            </a:fld>
            <a:endParaRPr lang="en-US"/>
          </a:p>
        </p:txBody>
      </p:sp>
      <p:pic>
        <p:nvPicPr>
          <p:cNvPr id="13" name="Picture 12">
            <a:extLst>
              <a:ext uri="{FF2B5EF4-FFF2-40B4-BE49-F238E27FC236}">
                <a16:creationId xmlns:a16="http://schemas.microsoft.com/office/drawing/2014/main" id="{1AA0F1C1-0D8D-AA46-8A40-E4F2CE77F051}"/>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096000" y="2857681"/>
            <a:ext cx="6097739" cy="3177600"/>
          </a:xfrm>
          <a:prstGeom prst="rect">
            <a:avLst/>
          </a:prstGeom>
        </p:spPr>
      </p:pic>
      <p:pic>
        <p:nvPicPr>
          <p:cNvPr id="14" name="Picture 13">
            <a:extLst>
              <a:ext uri="{FF2B5EF4-FFF2-40B4-BE49-F238E27FC236}">
                <a16:creationId xmlns:a16="http://schemas.microsoft.com/office/drawing/2014/main" id="{1695E569-0F88-BD4B-B6B3-CC8DF4E5D473}"/>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flipH="1">
            <a:off x="-1740" y="2857681"/>
            <a:ext cx="6097740" cy="3177600"/>
          </a:xfrm>
          <a:prstGeom prst="rect">
            <a:avLst/>
          </a:prstGeom>
        </p:spPr>
      </p:pic>
      <p:sp>
        <p:nvSpPr>
          <p:cNvPr id="4" name="Text Placeholder 3">
            <a:extLst>
              <a:ext uri="{FF2B5EF4-FFF2-40B4-BE49-F238E27FC236}">
                <a16:creationId xmlns:a16="http://schemas.microsoft.com/office/drawing/2014/main" id="{ECC18E18-5314-BF43-AD16-BD4104653EB4}"/>
              </a:ext>
            </a:extLst>
          </p:cNvPr>
          <p:cNvSpPr>
            <a:spLocks noGrp="1"/>
          </p:cNvSpPr>
          <p:nvPr>
            <p:ph type="body" sz="quarter" idx="13"/>
          </p:nvPr>
        </p:nvSpPr>
        <p:spPr>
          <a:xfrm>
            <a:off x="304800" y="990600"/>
            <a:ext cx="11582400" cy="1752600"/>
          </a:xfrm>
        </p:spPr>
        <p:txBody>
          <a:bodyPr/>
          <a:lstStyle/>
          <a:p>
            <a:pPr lvl="0"/>
            <a:r>
              <a:rPr lang="en-US" dirty="0"/>
              <a:t>Click to edit Master text styles</a:t>
            </a:r>
          </a:p>
        </p:txBody>
      </p:sp>
    </p:spTree>
    <p:extLst>
      <p:ext uri="{BB962C8B-B14F-4D97-AF65-F5344CB8AC3E}">
        <p14:creationId xmlns:p14="http://schemas.microsoft.com/office/powerpoint/2010/main" val="13844642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UMMARY 2">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B9E9988-BB7A-2A4E-AB7B-C0D44F72EFB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9681"/>
          <a:stretch/>
        </p:blipFill>
        <p:spPr>
          <a:xfrm>
            <a:off x="2382" y="1341"/>
            <a:ext cx="12187237" cy="6191642"/>
          </a:xfrm>
          <a:prstGeom prst="rect">
            <a:avLst/>
          </a:prstGeom>
        </p:spPr>
      </p:pic>
      <p:sp>
        <p:nvSpPr>
          <p:cNvPr id="2" name="Title 1">
            <a:extLst>
              <a:ext uri="{FF2B5EF4-FFF2-40B4-BE49-F238E27FC236}">
                <a16:creationId xmlns:a16="http://schemas.microsoft.com/office/drawing/2014/main" id="{3154EDFD-37AD-EE4C-961E-54817D829118}"/>
              </a:ext>
            </a:extLst>
          </p:cNvPr>
          <p:cNvSpPr>
            <a:spLocks noGrp="1"/>
          </p:cNvSpPr>
          <p:nvPr>
            <p:ph type="title"/>
          </p:nvPr>
        </p:nvSpPr>
        <p:spPr>
          <a:xfrm>
            <a:off x="6423169" y="457200"/>
            <a:ext cx="5547158" cy="1600200"/>
          </a:xfrm>
        </p:spPr>
        <p:txBody>
          <a:bodyPr anchor="b"/>
          <a:lstStyle>
            <a:lvl1pPr>
              <a:defRPr sz="3200">
                <a:solidFill>
                  <a:schemeClr val="accent3"/>
                </a:solidFill>
              </a:defRPr>
            </a:lvl1pPr>
          </a:lstStyle>
          <a:p>
            <a:r>
              <a:rPr lang="en-US"/>
              <a:t>Click to edit Master title style</a:t>
            </a:r>
          </a:p>
        </p:txBody>
      </p:sp>
      <p:sp>
        <p:nvSpPr>
          <p:cNvPr id="4" name="Text Placeholder 3">
            <a:extLst>
              <a:ext uri="{FF2B5EF4-FFF2-40B4-BE49-F238E27FC236}">
                <a16:creationId xmlns:a16="http://schemas.microsoft.com/office/drawing/2014/main" id="{7E304931-1347-F04D-A58B-DDE17B4CD595}"/>
              </a:ext>
            </a:extLst>
          </p:cNvPr>
          <p:cNvSpPr>
            <a:spLocks noGrp="1"/>
          </p:cNvSpPr>
          <p:nvPr>
            <p:ph type="body" sz="half" idx="2"/>
          </p:nvPr>
        </p:nvSpPr>
        <p:spPr>
          <a:xfrm>
            <a:off x="6423169" y="2057400"/>
            <a:ext cx="5547158"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7" name="Slide Number Placeholder 6">
            <a:extLst>
              <a:ext uri="{FF2B5EF4-FFF2-40B4-BE49-F238E27FC236}">
                <a16:creationId xmlns:a16="http://schemas.microsoft.com/office/drawing/2014/main" id="{30367DDD-F6D8-824B-BBF0-5F6BA7D43F4A}"/>
              </a:ext>
            </a:extLst>
          </p:cNvPr>
          <p:cNvSpPr>
            <a:spLocks noGrp="1"/>
          </p:cNvSpPr>
          <p:nvPr>
            <p:ph type="sldNum" sz="quarter" idx="12"/>
          </p:nvPr>
        </p:nvSpPr>
        <p:spPr/>
        <p:txBody>
          <a:bodyPr/>
          <a:lstStyle/>
          <a:p>
            <a:fld id="{AFEF34EB-A583-9F4A-8A24-1B983E1747E3}" type="slidenum">
              <a:rPr lang="en-US" smtClean="0"/>
              <a:t>‹#›</a:t>
            </a:fld>
            <a:endParaRPr lang="en-US"/>
          </a:p>
        </p:txBody>
      </p:sp>
    </p:spTree>
    <p:extLst>
      <p:ext uri="{BB962C8B-B14F-4D97-AF65-F5344CB8AC3E}">
        <p14:creationId xmlns:p14="http://schemas.microsoft.com/office/powerpoint/2010/main" val="4436871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BASIC CONTEN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8CA6FBA-912E-E04A-977E-4B847AE90B36}"/>
              </a:ext>
            </a:extLst>
          </p:cNvPr>
          <p:cNvPicPr>
            <a:picLocks noChangeAspect="1"/>
          </p:cNvPicPr>
          <p:nvPr userDrawn="1"/>
        </p:nvPicPr>
        <p:blipFill rotWithShape="1">
          <a:blip r:embed="rId2" cstate="screen">
            <a:alphaModFix amt="10000"/>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a:ext>
            </a:extLst>
          </a:blip>
          <a:srcRect/>
          <a:stretch/>
        </p:blipFill>
        <p:spPr>
          <a:xfrm rot="10800000">
            <a:off x="-1" y="-11787"/>
            <a:ext cx="12189617" cy="6136164"/>
          </a:xfrm>
          <a:prstGeom prst="rect">
            <a:avLst/>
          </a:prstGeom>
        </p:spPr>
      </p:pic>
      <p:sp>
        <p:nvSpPr>
          <p:cNvPr id="5" name="Slide Number Placeholder 4">
            <a:extLst>
              <a:ext uri="{FF2B5EF4-FFF2-40B4-BE49-F238E27FC236}">
                <a16:creationId xmlns:a16="http://schemas.microsoft.com/office/drawing/2014/main" id="{762116C7-A73F-ED45-B7E0-8EA47C66CE47}"/>
              </a:ext>
            </a:extLst>
          </p:cNvPr>
          <p:cNvSpPr>
            <a:spLocks noGrp="1"/>
          </p:cNvSpPr>
          <p:nvPr>
            <p:ph type="sldNum" sz="quarter" idx="12"/>
          </p:nvPr>
        </p:nvSpPr>
        <p:spPr/>
        <p:txBody>
          <a:bodyPr/>
          <a:lstStyle>
            <a:lvl1pPr>
              <a:defRPr/>
            </a:lvl1pPr>
          </a:lstStyle>
          <a:p>
            <a:fld id="{20DB1E56-FC2C-D742-9841-D906DA745831}" type="slidenum">
              <a:rPr lang="en-US" smtClean="0"/>
              <a:pPr/>
              <a:t>‹#›</a:t>
            </a:fld>
            <a:endParaRPr lang="en-US" dirty="0"/>
          </a:p>
        </p:txBody>
      </p:sp>
      <p:sp>
        <p:nvSpPr>
          <p:cNvPr id="6" name="Title 1">
            <a:extLst>
              <a:ext uri="{FF2B5EF4-FFF2-40B4-BE49-F238E27FC236}">
                <a16:creationId xmlns:a16="http://schemas.microsoft.com/office/drawing/2014/main" id="{EC4951B4-3F7B-3442-8E12-E31E4EB4F8FE}"/>
              </a:ext>
            </a:extLst>
          </p:cNvPr>
          <p:cNvSpPr>
            <a:spLocks noGrp="1"/>
          </p:cNvSpPr>
          <p:nvPr>
            <p:ph type="title"/>
          </p:nvPr>
        </p:nvSpPr>
        <p:spPr>
          <a:xfrm>
            <a:off x="221673" y="302489"/>
            <a:ext cx="11132127" cy="757093"/>
          </a:xfrm>
        </p:spPr>
        <p:txBody>
          <a:bodyPr/>
          <a:lstStyle>
            <a:lvl1pPr>
              <a:defRPr>
                <a:solidFill>
                  <a:schemeClr val="accent4"/>
                </a:solidFill>
              </a:defRPr>
            </a:lvl1pPr>
          </a:lstStyle>
          <a:p>
            <a:r>
              <a:rPr lang="en-US"/>
              <a:t>Click to edit Master title style</a:t>
            </a:r>
          </a:p>
        </p:txBody>
      </p:sp>
      <p:sp>
        <p:nvSpPr>
          <p:cNvPr id="9" name="Content Placeholder 8">
            <a:extLst>
              <a:ext uri="{FF2B5EF4-FFF2-40B4-BE49-F238E27FC236}">
                <a16:creationId xmlns:a16="http://schemas.microsoft.com/office/drawing/2014/main" id="{7356833C-F1D3-A945-BD00-2F4DFD7A89EB}"/>
              </a:ext>
            </a:extLst>
          </p:cNvPr>
          <p:cNvSpPr>
            <a:spLocks noGrp="1"/>
          </p:cNvSpPr>
          <p:nvPr>
            <p:ph sz="quarter" idx="13"/>
          </p:nvPr>
        </p:nvSpPr>
        <p:spPr>
          <a:xfrm>
            <a:off x="222250" y="1274763"/>
            <a:ext cx="11131550" cy="4849812"/>
          </a:xfrm>
          <a:noFill/>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10">
            <a:extLst>
              <a:ext uri="{FF2B5EF4-FFF2-40B4-BE49-F238E27FC236}">
                <a16:creationId xmlns:a16="http://schemas.microsoft.com/office/drawing/2014/main" id="{852F1EC9-9FCC-2042-B437-281976FF5BB0}"/>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0465440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SECTION ALTERNATE">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AB72197-5D65-BC4C-A046-D1A3C5099ABD}"/>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2382" y="1340"/>
            <a:ext cx="12187237" cy="6855321"/>
          </a:xfrm>
          <a:prstGeom prst="rect">
            <a:avLst/>
          </a:prstGeom>
        </p:spPr>
      </p:pic>
      <p:cxnSp>
        <p:nvCxnSpPr>
          <p:cNvPr id="12" name="Straight Connector 11">
            <a:extLst>
              <a:ext uri="{FF2B5EF4-FFF2-40B4-BE49-F238E27FC236}">
                <a16:creationId xmlns:a16="http://schemas.microsoft.com/office/drawing/2014/main" id="{233272F2-34A8-9044-B69E-9A76102F8D45}"/>
              </a:ext>
            </a:extLst>
          </p:cNvPr>
          <p:cNvCxnSpPr>
            <a:cxnSpLocks/>
          </p:cNvCxnSpPr>
          <p:nvPr userDrawn="1"/>
        </p:nvCxnSpPr>
        <p:spPr>
          <a:xfrm flipV="1">
            <a:off x="1260764" y="897083"/>
            <a:ext cx="4828886" cy="5459267"/>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97A61A77-3377-5E4F-8B58-93744F86CFD7}"/>
              </a:ext>
            </a:extLst>
          </p:cNvPr>
          <p:cNvSpPr>
            <a:spLocks noGrp="1"/>
          </p:cNvSpPr>
          <p:nvPr>
            <p:ph type="sldNum" sz="quarter" idx="12"/>
          </p:nvPr>
        </p:nvSpPr>
        <p:spPr>
          <a:xfrm>
            <a:off x="8995689" y="6355011"/>
            <a:ext cx="2743200" cy="365125"/>
          </a:xfrm>
        </p:spPr>
        <p:txBody>
          <a:bodyPr/>
          <a:lstStyle/>
          <a:p>
            <a:fld id="{AFEF34EB-A583-9F4A-8A24-1B983E1747E3}" type="slidenum">
              <a:rPr lang="en-US" smtClean="0"/>
              <a:t>‹#›</a:t>
            </a:fld>
            <a:endParaRPr lang="en-US"/>
          </a:p>
        </p:txBody>
      </p:sp>
      <p:pic>
        <p:nvPicPr>
          <p:cNvPr id="13" name="Picture 12">
            <a:extLst>
              <a:ext uri="{FF2B5EF4-FFF2-40B4-BE49-F238E27FC236}">
                <a16:creationId xmlns:a16="http://schemas.microsoft.com/office/drawing/2014/main" id="{A09AFAC8-1EEB-D240-A142-146AB6ED74E9}"/>
              </a:ext>
            </a:extLst>
          </p:cNvPr>
          <p:cNvPicPr>
            <a:picLocks noChangeAspect="1"/>
          </p:cNvPicPr>
          <p:nvPr userDrawn="1"/>
        </p:nvPicPr>
        <p:blipFill>
          <a:blip r:embed="rId3">
            <a:biLevel thresh="25000"/>
          </a:blip>
          <a:stretch>
            <a:fillRect/>
          </a:stretch>
        </p:blipFill>
        <p:spPr>
          <a:xfrm>
            <a:off x="5828398" y="469229"/>
            <a:ext cx="2207491" cy="772622"/>
          </a:xfrm>
          <a:prstGeom prst="rect">
            <a:avLst/>
          </a:prstGeom>
        </p:spPr>
      </p:pic>
      <p:sp>
        <p:nvSpPr>
          <p:cNvPr id="2" name="Title 1">
            <a:extLst>
              <a:ext uri="{FF2B5EF4-FFF2-40B4-BE49-F238E27FC236}">
                <a16:creationId xmlns:a16="http://schemas.microsoft.com/office/drawing/2014/main" id="{5C59F52A-9074-E246-A476-96CBF0C572FE}"/>
              </a:ext>
            </a:extLst>
          </p:cNvPr>
          <p:cNvSpPr>
            <a:spLocks noGrp="1"/>
          </p:cNvSpPr>
          <p:nvPr>
            <p:ph type="ctrTitle"/>
          </p:nvPr>
        </p:nvSpPr>
        <p:spPr>
          <a:xfrm>
            <a:off x="318656" y="3752613"/>
            <a:ext cx="7938654" cy="1487199"/>
          </a:xfrm>
          <a:solidFill>
            <a:schemeClr val="accent1"/>
          </a:solidFill>
        </p:spPr>
        <p:txBody>
          <a:bodyPr anchor="ctr">
            <a:noAutofit/>
          </a:bodyPr>
          <a:lstStyle>
            <a:lvl1pPr algn="l">
              <a:defRPr sz="3600"/>
            </a:lvl1pPr>
          </a:lstStyle>
          <a:p>
            <a:r>
              <a:rPr lang="en-US" dirty="0"/>
              <a:t>Click to edit Master title style</a:t>
            </a:r>
          </a:p>
        </p:txBody>
      </p:sp>
      <p:sp>
        <p:nvSpPr>
          <p:cNvPr id="3" name="Subtitle 2">
            <a:extLst>
              <a:ext uri="{FF2B5EF4-FFF2-40B4-BE49-F238E27FC236}">
                <a16:creationId xmlns:a16="http://schemas.microsoft.com/office/drawing/2014/main" id="{019EBBD3-1E64-5547-899E-0AC5B918F54B}"/>
              </a:ext>
            </a:extLst>
          </p:cNvPr>
          <p:cNvSpPr>
            <a:spLocks noGrp="1"/>
          </p:cNvSpPr>
          <p:nvPr>
            <p:ph type="subTitle" idx="1"/>
          </p:nvPr>
        </p:nvSpPr>
        <p:spPr>
          <a:xfrm>
            <a:off x="318656" y="5239812"/>
            <a:ext cx="7938654" cy="1480324"/>
          </a:xfrm>
          <a:solidFill>
            <a:schemeClr val="accent1"/>
          </a:solidFill>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8" name="TextBox 7">
            <a:extLst>
              <a:ext uri="{FF2B5EF4-FFF2-40B4-BE49-F238E27FC236}">
                <a16:creationId xmlns:a16="http://schemas.microsoft.com/office/drawing/2014/main" id="{2B00B18C-AF64-5842-86F4-0A9EF4C57B9C}"/>
              </a:ext>
            </a:extLst>
          </p:cNvPr>
          <p:cNvSpPr txBox="1"/>
          <p:nvPr userDrawn="1"/>
        </p:nvSpPr>
        <p:spPr>
          <a:xfrm>
            <a:off x="9300489" y="6627168"/>
            <a:ext cx="2438400" cy="230832"/>
          </a:xfrm>
          <a:prstGeom prst="rect">
            <a:avLst/>
          </a:prstGeom>
          <a:noFill/>
        </p:spPr>
        <p:txBody>
          <a:bodyPr wrap="square" rtlCol="0">
            <a:spAutoFit/>
          </a:bodyPr>
          <a:lstStyle/>
          <a:p>
            <a:r>
              <a:rPr lang="en-US" sz="900" b="0" i="0" dirty="0">
                <a:latin typeface="Neo Sans Pro" panose="020B0504030504040204" pitchFamily="34" charset="0"/>
              </a:rPr>
              <a:t>Proprietary and Confidential © Pricefx 2019</a:t>
            </a:r>
          </a:p>
        </p:txBody>
      </p:sp>
    </p:spTree>
    <p:extLst>
      <p:ext uri="{BB962C8B-B14F-4D97-AF65-F5344CB8AC3E}">
        <p14:creationId xmlns:p14="http://schemas.microsoft.com/office/powerpoint/2010/main" val="35681202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505F0E7-662E-4F4E-B45C-7EB5D2BA19C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81" y="2680"/>
            <a:ext cx="12187237" cy="6174284"/>
          </a:xfrm>
          <a:prstGeom prst="rect">
            <a:avLst/>
          </a:prstGeom>
        </p:spPr>
      </p:pic>
      <p:sp>
        <p:nvSpPr>
          <p:cNvPr id="2" name="Title 1">
            <a:extLst>
              <a:ext uri="{FF2B5EF4-FFF2-40B4-BE49-F238E27FC236}">
                <a16:creationId xmlns:a16="http://schemas.microsoft.com/office/drawing/2014/main" id="{776FDB2B-1E2C-3747-8839-F302760A07B5}"/>
              </a:ext>
            </a:extLst>
          </p:cNvPr>
          <p:cNvSpPr>
            <a:spLocks noGrp="1"/>
          </p:cNvSpPr>
          <p:nvPr>
            <p:ph type="title"/>
          </p:nvPr>
        </p:nvSpPr>
        <p:spPr>
          <a:xfrm>
            <a:off x="221673" y="302489"/>
            <a:ext cx="11132127" cy="757093"/>
          </a:xfrm>
        </p:spPr>
        <p:txBody>
          <a:bodyPr/>
          <a:lstStyle>
            <a:lvl1pPr>
              <a:defRPr>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7BF906C0-31C4-B341-8BE5-550AF45DB80E}"/>
              </a:ext>
            </a:extLst>
          </p:cNvPr>
          <p:cNvSpPr>
            <a:spLocks noGrp="1"/>
          </p:cNvSpPr>
          <p:nvPr>
            <p:ph idx="1"/>
          </p:nvPr>
        </p:nvSpPr>
        <p:spPr>
          <a:xfrm>
            <a:off x="221672" y="1752600"/>
            <a:ext cx="11132127" cy="4351338"/>
          </a:xfrm>
        </p:spPr>
        <p:txBody>
          <a:bodyPr/>
          <a:lstStyle>
            <a:lvl1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A708CC01-CBD3-AA40-B88C-779EDA358ACE}"/>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8" name="Text Placeholder 7">
            <a:extLst>
              <a:ext uri="{FF2B5EF4-FFF2-40B4-BE49-F238E27FC236}">
                <a16:creationId xmlns:a16="http://schemas.microsoft.com/office/drawing/2014/main" id="{220269A8-F6D9-4B4C-B6E7-15F9893AA930}"/>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bg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9447534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9E845DD-4F29-A84A-9BBA-83007A087DE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82" y="1339"/>
            <a:ext cx="12187237" cy="6177788"/>
          </a:xfrm>
          <a:prstGeom prst="rect">
            <a:avLst/>
          </a:prstGeom>
        </p:spPr>
      </p:pic>
      <p:sp>
        <p:nvSpPr>
          <p:cNvPr id="3" name="Content Placeholder 2">
            <a:extLst>
              <a:ext uri="{FF2B5EF4-FFF2-40B4-BE49-F238E27FC236}">
                <a16:creationId xmlns:a16="http://schemas.microsoft.com/office/drawing/2014/main" id="{5F2E2273-4FC4-034D-91E2-1E23F33F7792}"/>
              </a:ext>
            </a:extLst>
          </p:cNvPr>
          <p:cNvSpPr>
            <a:spLocks noGrp="1"/>
          </p:cNvSpPr>
          <p:nvPr>
            <p:ph sz="half" idx="1"/>
          </p:nvPr>
        </p:nvSpPr>
        <p:spPr>
          <a:xfrm>
            <a:off x="496491" y="1773040"/>
            <a:ext cx="5181600" cy="4351338"/>
          </a:xfrm>
        </p:spPr>
        <p:txBody>
          <a:bodyPr/>
          <a:lstStyle>
            <a:lvl1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DBBB92C-4C85-E947-85AF-CF6491172873}"/>
              </a:ext>
            </a:extLst>
          </p:cNvPr>
          <p:cNvSpPr>
            <a:spLocks noGrp="1"/>
          </p:cNvSpPr>
          <p:nvPr>
            <p:ph sz="half" idx="2"/>
          </p:nvPr>
        </p:nvSpPr>
        <p:spPr>
          <a:xfrm>
            <a:off x="6096000" y="1773040"/>
            <a:ext cx="5181600" cy="4351338"/>
          </a:xfrm>
        </p:spPr>
        <p:txBody>
          <a:bodyPr/>
          <a:lstStyle>
            <a:lvl1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bg1"/>
                </a:solidFill>
              </a:defRPr>
            </a:lvl1pPr>
          </a:lstStyle>
          <a:p>
            <a:r>
              <a:rPr lang="en-US"/>
              <a:t>Click to edit Master title style</a:t>
            </a:r>
          </a:p>
        </p:txBody>
      </p:sp>
      <p:sp>
        <p:nvSpPr>
          <p:cNvPr id="10" name="Text Placeholder 7">
            <a:extLst>
              <a:ext uri="{FF2B5EF4-FFF2-40B4-BE49-F238E27FC236}">
                <a16:creationId xmlns:a16="http://schemas.microsoft.com/office/drawing/2014/main" id="{4ED77074-4214-EC43-88B5-A6CA2BEC5839}"/>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bg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16735610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BLAN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9E845DD-4F29-A84A-9BBA-83007A087DE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82" y="1339"/>
            <a:ext cx="12187237" cy="6177788"/>
          </a:xfrm>
          <a:prstGeom prst="rect">
            <a:avLst/>
          </a:prstGeom>
        </p:spPr>
      </p:pic>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bg1"/>
                </a:solidFill>
              </a:defRPr>
            </a:lvl1pPr>
          </a:lstStyle>
          <a:p>
            <a:r>
              <a:rPr lang="en-US"/>
              <a:t>Click to edit Master title style</a:t>
            </a:r>
          </a:p>
        </p:txBody>
      </p:sp>
      <p:sp>
        <p:nvSpPr>
          <p:cNvPr id="10" name="Text Placeholder 7">
            <a:extLst>
              <a:ext uri="{FF2B5EF4-FFF2-40B4-BE49-F238E27FC236}">
                <a16:creationId xmlns:a16="http://schemas.microsoft.com/office/drawing/2014/main" id="{4ED77074-4214-EC43-88B5-A6CA2BEC5839}"/>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bg1"/>
                </a:solidFill>
                <a:latin typeface="Neo Sans Pro Light" panose="020B0304030504040204" pitchFamily="34" charset="0"/>
              </a:defRPr>
            </a:lvl1pPr>
          </a:lstStyle>
          <a:p>
            <a:pPr lvl="0"/>
            <a:r>
              <a:rPr lang="en-US" dirty="0"/>
              <a:t>Subhead</a:t>
            </a:r>
          </a:p>
        </p:txBody>
      </p:sp>
    </p:spTree>
    <p:extLst>
      <p:ext uri="{BB962C8B-B14F-4D97-AF65-F5344CB8AC3E}">
        <p14:creationId xmlns:p14="http://schemas.microsoft.com/office/powerpoint/2010/main" val="5035498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ntent GREY">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F2E2273-4FC4-034D-91E2-1E23F33F7792}"/>
              </a:ext>
            </a:extLst>
          </p:cNvPr>
          <p:cNvSpPr>
            <a:spLocks noGrp="1"/>
          </p:cNvSpPr>
          <p:nvPr>
            <p:ph sz="half" idx="1"/>
          </p:nvPr>
        </p:nvSpPr>
        <p:spPr>
          <a:xfrm>
            <a:off x="496491" y="1905000"/>
            <a:ext cx="5181600" cy="4351338"/>
          </a:xfrm>
        </p:spPr>
        <p:txBody>
          <a:bodyPr/>
          <a:lstStyle>
            <a:lvl1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DBBB92C-4C85-E947-85AF-CF6491172873}"/>
              </a:ext>
            </a:extLst>
          </p:cNvPr>
          <p:cNvSpPr>
            <a:spLocks noGrp="1"/>
          </p:cNvSpPr>
          <p:nvPr>
            <p:ph sz="half" idx="2"/>
          </p:nvPr>
        </p:nvSpPr>
        <p:spPr>
          <a:xfrm>
            <a:off x="6096000" y="1905000"/>
            <a:ext cx="5181600" cy="4351338"/>
          </a:xfrm>
        </p:spPr>
        <p:txBody>
          <a:bodyPr/>
          <a:lstStyle>
            <a:lvl1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tx1"/>
                </a:solidFill>
              </a:defRPr>
            </a:lvl1pPr>
          </a:lstStyle>
          <a:p>
            <a:r>
              <a:rPr lang="en-US"/>
              <a:t>Click to edit Master title style</a:t>
            </a:r>
          </a:p>
        </p:txBody>
      </p:sp>
      <p:sp>
        <p:nvSpPr>
          <p:cNvPr id="6" name="Text Placeholder 7">
            <a:extLst>
              <a:ext uri="{FF2B5EF4-FFF2-40B4-BE49-F238E27FC236}">
                <a16:creationId xmlns:a16="http://schemas.microsoft.com/office/drawing/2014/main" id="{1D300F10-C049-B04F-8B73-8C6E6C9131C4}"/>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
        <p:nvSpPr>
          <p:cNvPr id="8" name="Slide Number Placeholder 10">
            <a:extLst>
              <a:ext uri="{FF2B5EF4-FFF2-40B4-BE49-F238E27FC236}">
                <a16:creationId xmlns:a16="http://schemas.microsoft.com/office/drawing/2014/main" id="{9A1AC3D5-EBC9-E045-B5A5-910C390A9AAF}"/>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27900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ntent GREY BLANK">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tx1"/>
                </a:solidFill>
              </a:defRPr>
            </a:lvl1pPr>
          </a:lstStyle>
          <a:p>
            <a:r>
              <a:rPr lang="en-US"/>
              <a:t>Click to edit Master title style</a:t>
            </a:r>
          </a:p>
        </p:txBody>
      </p:sp>
      <p:sp>
        <p:nvSpPr>
          <p:cNvPr id="6" name="Text Placeholder 7">
            <a:extLst>
              <a:ext uri="{FF2B5EF4-FFF2-40B4-BE49-F238E27FC236}">
                <a16:creationId xmlns:a16="http://schemas.microsoft.com/office/drawing/2014/main" id="{1D300F10-C049-B04F-8B73-8C6E6C9131C4}"/>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tx1"/>
                </a:solidFill>
                <a:latin typeface="Neo Sans Pro Light" panose="020B0304030504040204" pitchFamily="34" charset="0"/>
              </a:defRPr>
            </a:lvl1pPr>
          </a:lstStyle>
          <a:p>
            <a:pPr lvl="0"/>
            <a:r>
              <a:rPr lang="en-US" dirty="0"/>
              <a:t>Subhead</a:t>
            </a:r>
          </a:p>
        </p:txBody>
      </p:sp>
      <p:sp>
        <p:nvSpPr>
          <p:cNvPr id="8" name="Slide Number Placeholder 10">
            <a:extLst>
              <a:ext uri="{FF2B5EF4-FFF2-40B4-BE49-F238E27FC236}">
                <a16:creationId xmlns:a16="http://schemas.microsoft.com/office/drawing/2014/main" id="{72953DEF-05E9-E140-A8EF-7A763D405262}"/>
              </a:ext>
            </a:extLst>
          </p:cNvPr>
          <p:cNvSpPr txBox="1">
            <a:spLocks/>
          </p:cNvSpPr>
          <p:nvPr userDrawn="1"/>
        </p:nvSpPr>
        <p:spPr>
          <a:xfrm>
            <a:off x="11689883" y="6355888"/>
            <a:ext cx="502117" cy="502112"/>
          </a:xfrm>
          <a:prstGeom prst="rect">
            <a:avLst/>
          </a:prstGeom>
        </p:spPr>
        <p:txBody>
          <a:bodyPr vert="horz" lIns="121920" tIns="60960" rIns="121920" bIns="60960"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4B8A882-8BCE-4B00-A944-66502DFFF835}" type="slidenum">
              <a:rPr lang="en-US" sz="110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rPr>
              <a:pPr/>
              <a:t>‹#›</a:t>
            </a:fld>
            <a:endParaRPr lang="en-US" sz="1100" dirty="0">
              <a:solidFill>
                <a:schemeClr val="tx1">
                  <a:lumMod val="60000"/>
                  <a:lumOff val="40000"/>
                </a:schemeClr>
              </a:solidFill>
              <a:latin typeface="Neo Sans Pro" panose="020B050403050404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3119228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ntent DARK">
    <p:bg>
      <p:bgRef idx="1001">
        <a:schemeClr val="bg1"/>
      </p:bgRef>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CB29BDE-A7F6-1A4A-A422-05FD9B739A83}"/>
              </a:ext>
            </a:extLst>
          </p:cNvPr>
          <p:cNvSpPr/>
          <p:nvPr userDrawn="1"/>
        </p:nvSpPr>
        <p:spPr>
          <a:xfrm>
            <a:off x="0" y="6220692"/>
            <a:ext cx="12192000" cy="637308"/>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609585" eaLnBrk="1" fontAlgn="auto" latinLnBrk="0" hangingPunct="1">
              <a:lnSpc>
                <a:spcPct val="100000"/>
              </a:lnSpc>
              <a:spcBef>
                <a:spcPts val="0"/>
              </a:spcBef>
              <a:spcAft>
                <a:spcPts val="0"/>
              </a:spcAft>
              <a:buClrTx/>
              <a:buSzTx/>
              <a:buFontTx/>
              <a:buNone/>
              <a:tabLst/>
              <a:defRPr/>
            </a:pPr>
            <a:endParaRPr kumimoji="0" lang="pl-PL" sz="32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5F2E2273-4FC4-034D-91E2-1E23F33F7792}"/>
              </a:ext>
            </a:extLst>
          </p:cNvPr>
          <p:cNvSpPr>
            <a:spLocks noGrp="1"/>
          </p:cNvSpPr>
          <p:nvPr>
            <p:ph sz="half" idx="1"/>
          </p:nvPr>
        </p:nvSpPr>
        <p:spPr>
          <a:xfrm>
            <a:off x="496491" y="1770481"/>
            <a:ext cx="5181600" cy="4351338"/>
          </a:xfrm>
        </p:spPr>
        <p:txBody>
          <a:bodyPr/>
          <a:lstStyle>
            <a:lvl1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BDBBB92C-4C85-E947-85AF-CF6491172873}"/>
              </a:ext>
            </a:extLst>
          </p:cNvPr>
          <p:cNvSpPr>
            <a:spLocks noGrp="1"/>
          </p:cNvSpPr>
          <p:nvPr>
            <p:ph sz="half" idx="2"/>
          </p:nvPr>
        </p:nvSpPr>
        <p:spPr>
          <a:xfrm>
            <a:off x="6096000" y="1770481"/>
            <a:ext cx="5181600" cy="4351338"/>
          </a:xfrm>
        </p:spPr>
        <p:txBody>
          <a:bodyPr/>
          <a:lstStyle>
            <a:lvl1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1pPr>
            <a:lvl2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a:defRPr b="0" i="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D6F4E90-2162-D24B-A884-70A59368B5B7}"/>
              </a:ext>
            </a:extLst>
          </p:cNvPr>
          <p:cNvSpPr>
            <a:spLocks noGrp="1"/>
          </p:cNvSpPr>
          <p:nvPr>
            <p:ph type="sldNum" sz="quarter" idx="12"/>
          </p:nvPr>
        </p:nvSpPr>
        <p:spPr/>
        <p:txBody>
          <a:bodyPr/>
          <a:lstStyle/>
          <a:p>
            <a:fld id="{AFEF34EB-A583-9F4A-8A24-1B983E1747E3}" type="slidenum">
              <a:rPr lang="en-US" smtClean="0"/>
              <a:t>‹#›</a:t>
            </a:fld>
            <a:endParaRPr lang="en-US"/>
          </a:p>
        </p:txBody>
      </p:sp>
      <p:sp>
        <p:nvSpPr>
          <p:cNvPr id="9" name="Title 1">
            <a:extLst>
              <a:ext uri="{FF2B5EF4-FFF2-40B4-BE49-F238E27FC236}">
                <a16:creationId xmlns:a16="http://schemas.microsoft.com/office/drawing/2014/main" id="{A3A99EBF-153B-1249-B220-60BAC2DB8840}"/>
              </a:ext>
            </a:extLst>
          </p:cNvPr>
          <p:cNvSpPr>
            <a:spLocks noGrp="1"/>
          </p:cNvSpPr>
          <p:nvPr>
            <p:ph type="title"/>
          </p:nvPr>
        </p:nvSpPr>
        <p:spPr>
          <a:xfrm>
            <a:off x="221673" y="302489"/>
            <a:ext cx="11132127" cy="757093"/>
          </a:xfrm>
        </p:spPr>
        <p:txBody>
          <a:bodyPr/>
          <a:lstStyle>
            <a:lvl1pPr>
              <a:defRPr>
                <a:solidFill>
                  <a:schemeClr val="accent4"/>
                </a:solidFill>
              </a:defRPr>
            </a:lvl1pPr>
          </a:lstStyle>
          <a:p>
            <a:r>
              <a:rPr lang="en-US"/>
              <a:t>Click to edit Master title style</a:t>
            </a:r>
          </a:p>
        </p:txBody>
      </p:sp>
      <p:sp>
        <p:nvSpPr>
          <p:cNvPr id="13" name="Rectangle 12">
            <a:extLst>
              <a:ext uri="{FF2B5EF4-FFF2-40B4-BE49-F238E27FC236}">
                <a16:creationId xmlns:a16="http://schemas.microsoft.com/office/drawing/2014/main" id="{5CFBAE22-7AAA-854C-9308-DEF5E5FD9DAD}"/>
              </a:ext>
            </a:extLst>
          </p:cNvPr>
          <p:cNvSpPr/>
          <p:nvPr userDrawn="1"/>
        </p:nvSpPr>
        <p:spPr>
          <a:xfrm>
            <a:off x="1187851" y="6389782"/>
            <a:ext cx="1316709" cy="246221"/>
          </a:xfrm>
          <a:prstGeom prst="rect">
            <a:avLst/>
          </a:prstGeom>
        </p:spPr>
        <p:txBody>
          <a:bodyPr wrap="square">
            <a:spAutoFit/>
          </a:bodyPr>
          <a:lstStyle/>
          <a:p>
            <a:pPr algn="ctr"/>
            <a:r>
              <a:rPr lang="en-US" sz="1000" dirty="0" err="1">
                <a:solidFill>
                  <a:srgbClr val="404041"/>
                </a:solidFill>
                <a:latin typeface="Neo Sans Pro" panose="020B0504030504040204" pitchFamily="34" charset="0"/>
              </a:rPr>
              <a:t>www.pricefx.com</a:t>
            </a:r>
            <a:endParaRPr lang="pl-PL" sz="1000" dirty="0">
              <a:solidFill>
                <a:srgbClr val="404041"/>
              </a:solidFill>
              <a:latin typeface="Neo Sans Pro" panose="020B0504030504040204" pitchFamily="34" charset="0"/>
            </a:endParaRPr>
          </a:p>
        </p:txBody>
      </p:sp>
      <p:pic>
        <p:nvPicPr>
          <p:cNvPr id="14" name="Graphic 13">
            <a:extLst>
              <a:ext uri="{FF2B5EF4-FFF2-40B4-BE49-F238E27FC236}">
                <a16:creationId xmlns:a16="http://schemas.microsoft.com/office/drawing/2014/main" id="{94F4E56F-EF42-A246-8869-347809CEE3E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53111" y="6379152"/>
            <a:ext cx="734740" cy="288000"/>
          </a:xfrm>
          <a:prstGeom prst="rect">
            <a:avLst/>
          </a:prstGeom>
        </p:spPr>
      </p:pic>
      <p:sp>
        <p:nvSpPr>
          <p:cNvPr id="10" name="Text Placeholder 7">
            <a:extLst>
              <a:ext uri="{FF2B5EF4-FFF2-40B4-BE49-F238E27FC236}">
                <a16:creationId xmlns:a16="http://schemas.microsoft.com/office/drawing/2014/main" id="{1DE2528F-730D-1847-8D37-3E033F94A1F3}"/>
              </a:ext>
            </a:extLst>
          </p:cNvPr>
          <p:cNvSpPr>
            <a:spLocks noGrp="1"/>
          </p:cNvSpPr>
          <p:nvPr>
            <p:ph type="body" sz="quarter" idx="13" hasCustomPrompt="1"/>
          </p:nvPr>
        </p:nvSpPr>
        <p:spPr>
          <a:xfrm>
            <a:off x="222250" y="1139825"/>
            <a:ext cx="11131550" cy="384175"/>
          </a:xfrm>
        </p:spPr>
        <p:txBody>
          <a:bodyPr>
            <a:noAutofit/>
          </a:bodyPr>
          <a:lstStyle>
            <a:lvl1pPr marL="0" indent="0">
              <a:buNone/>
              <a:defRPr sz="2400" b="0" i="0">
                <a:solidFill>
                  <a:schemeClr val="accent4"/>
                </a:solidFill>
                <a:latin typeface="Neo Sans Pro Light" panose="020B0304030504040204" pitchFamily="34" charset="0"/>
              </a:defRPr>
            </a:lvl1pPr>
          </a:lstStyle>
          <a:p>
            <a:pPr lvl="0"/>
            <a:r>
              <a:rPr lang="en-US" dirty="0"/>
              <a:t>Subhead</a:t>
            </a:r>
          </a:p>
        </p:txBody>
      </p:sp>
      <p:sp>
        <p:nvSpPr>
          <p:cNvPr id="11" name="TextBox 10">
            <a:extLst>
              <a:ext uri="{FF2B5EF4-FFF2-40B4-BE49-F238E27FC236}">
                <a16:creationId xmlns:a16="http://schemas.microsoft.com/office/drawing/2014/main" id="{DD44D5C1-43BD-E840-B076-FF6EAABF4A5A}"/>
              </a:ext>
            </a:extLst>
          </p:cNvPr>
          <p:cNvSpPr txBox="1"/>
          <p:nvPr userDrawn="1"/>
        </p:nvSpPr>
        <p:spPr>
          <a:xfrm>
            <a:off x="6485937" y="6436060"/>
            <a:ext cx="2438400" cy="230832"/>
          </a:xfrm>
          <a:prstGeom prst="rect">
            <a:avLst/>
          </a:prstGeom>
          <a:noFill/>
        </p:spPr>
        <p:txBody>
          <a:bodyPr wrap="square" rtlCol="0">
            <a:spAutoFit/>
          </a:bodyPr>
          <a:lstStyle/>
          <a:p>
            <a:r>
              <a:rPr lang="en-US" sz="900" b="0" i="0" dirty="0">
                <a:solidFill>
                  <a:schemeClr val="bg1"/>
                </a:solidFill>
                <a:latin typeface="Neo Sans Pro" panose="020B0504030504040204" pitchFamily="34" charset="0"/>
              </a:rPr>
              <a:t>Proprietary and Confidential © Pricefx 2019</a:t>
            </a:r>
          </a:p>
        </p:txBody>
      </p:sp>
    </p:spTree>
    <p:extLst>
      <p:ext uri="{BB962C8B-B14F-4D97-AF65-F5344CB8AC3E}">
        <p14:creationId xmlns:p14="http://schemas.microsoft.com/office/powerpoint/2010/main" val="1505402742"/>
      </p:ext>
    </p:extLst>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2.sv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C7AC8F2-7770-1740-B49C-B3A32D060C9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DE5468A-7E0C-E741-A9C3-953BA5191F5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488D5291-51EB-4F41-888D-BA7C7FCD4A1F}"/>
              </a:ext>
            </a:extLst>
          </p:cNvPr>
          <p:cNvSpPr>
            <a:spLocks noGrp="1"/>
          </p:cNvSpPr>
          <p:nvPr>
            <p:ph type="sldNum" sz="quarter" idx="4"/>
          </p:nvPr>
        </p:nvSpPr>
        <p:spPr>
          <a:xfrm>
            <a:off x="8995689"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Neo Sans Pro" panose="020B0504030504040204" pitchFamily="34" charset="0"/>
              </a:defRPr>
            </a:lvl1pPr>
          </a:lstStyle>
          <a:p>
            <a:fld id="{AFEF34EB-A583-9F4A-8A24-1B983E1747E3}" type="slidenum">
              <a:rPr lang="en-US" smtClean="0"/>
              <a:pPr/>
              <a:t>‹#›</a:t>
            </a:fld>
            <a:endParaRPr lang="en-US"/>
          </a:p>
        </p:txBody>
      </p:sp>
      <p:sp>
        <p:nvSpPr>
          <p:cNvPr id="11" name="Rectangle 10">
            <a:extLst>
              <a:ext uri="{FF2B5EF4-FFF2-40B4-BE49-F238E27FC236}">
                <a16:creationId xmlns:a16="http://schemas.microsoft.com/office/drawing/2014/main" id="{D4B7C3E8-2A06-5E4C-BB5F-6C4E4117BA43}"/>
              </a:ext>
            </a:extLst>
          </p:cNvPr>
          <p:cNvSpPr/>
          <p:nvPr userDrawn="1"/>
        </p:nvSpPr>
        <p:spPr>
          <a:xfrm>
            <a:off x="1187851" y="6389782"/>
            <a:ext cx="1316709" cy="246221"/>
          </a:xfrm>
          <a:prstGeom prst="rect">
            <a:avLst/>
          </a:prstGeom>
        </p:spPr>
        <p:txBody>
          <a:bodyPr wrap="square">
            <a:spAutoFit/>
          </a:bodyPr>
          <a:lstStyle/>
          <a:p>
            <a:pPr algn="ctr"/>
            <a:r>
              <a:rPr lang="en-US" sz="1000" dirty="0" err="1">
                <a:solidFill>
                  <a:srgbClr val="404041"/>
                </a:solidFill>
                <a:latin typeface="Neo Sans Pro" panose="020B0504030504040204" pitchFamily="34" charset="0"/>
              </a:rPr>
              <a:t>www.pricefx.com</a:t>
            </a:r>
            <a:endParaRPr lang="pl-PL" sz="1000" dirty="0">
              <a:solidFill>
                <a:srgbClr val="404041"/>
              </a:solidFill>
              <a:latin typeface="Neo Sans Pro" panose="020B0504030504040204" pitchFamily="34" charset="0"/>
            </a:endParaRPr>
          </a:p>
        </p:txBody>
      </p:sp>
      <p:pic>
        <p:nvPicPr>
          <p:cNvPr id="12" name="Graphic 11">
            <a:extLst>
              <a:ext uri="{FF2B5EF4-FFF2-40B4-BE49-F238E27FC236}">
                <a16:creationId xmlns:a16="http://schemas.microsoft.com/office/drawing/2014/main" id="{A4D5242A-A692-5241-A529-9CD3B3467EAB}"/>
              </a:ext>
            </a:extLst>
          </p:cNvPr>
          <p:cNvPicPr>
            <a:picLocks noChangeAspect="1"/>
          </p:cNvPicPr>
          <p:nvPr userDrawn="1"/>
        </p:nvPicPr>
        <p:blipFill>
          <a:blip r:embed="rId31" cstate="screen">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453111" y="6379152"/>
            <a:ext cx="734740" cy="288000"/>
          </a:xfrm>
          <a:prstGeom prst="rect">
            <a:avLst/>
          </a:prstGeom>
        </p:spPr>
      </p:pic>
      <p:sp>
        <p:nvSpPr>
          <p:cNvPr id="4" name="TextBox 3">
            <a:extLst>
              <a:ext uri="{FF2B5EF4-FFF2-40B4-BE49-F238E27FC236}">
                <a16:creationId xmlns:a16="http://schemas.microsoft.com/office/drawing/2014/main" id="{85B234BD-D147-9549-8E0B-AA31201B90CA}"/>
              </a:ext>
            </a:extLst>
          </p:cNvPr>
          <p:cNvSpPr txBox="1"/>
          <p:nvPr userDrawn="1"/>
        </p:nvSpPr>
        <p:spPr>
          <a:xfrm>
            <a:off x="5410200" y="6436060"/>
            <a:ext cx="3514137" cy="230832"/>
          </a:xfrm>
          <a:prstGeom prst="rect">
            <a:avLst/>
          </a:prstGeom>
          <a:noFill/>
        </p:spPr>
        <p:txBody>
          <a:bodyPr wrap="square" rtlCol="0">
            <a:spAutoFit/>
          </a:bodyPr>
          <a:lstStyle/>
          <a:p>
            <a:r>
              <a:rPr lang="en-US" sz="900" b="0" i="0" dirty="0">
                <a:latin typeface="Neo Sans Pro" panose="020B0504030504040204" pitchFamily="34" charset="0"/>
              </a:rPr>
              <a:t>Proprietary and Confidential © Pricefx 2019, For External Use</a:t>
            </a:r>
          </a:p>
        </p:txBody>
      </p:sp>
    </p:spTree>
    <p:extLst>
      <p:ext uri="{BB962C8B-B14F-4D97-AF65-F5344CB8AC3E}">
        <p14:creationId xmlns:p14="http://schemas.microsoft.com/office/powerpoint/2010/main" val="1697358610"/>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60" r:id="rId3"/>
    <p:sldLayoutId id="2147483650" r:id="rId4"/>
    <p:sldLayoutId id="2147483652" r:id="rId5"/>
    <p:sldLayoutId id="2147483673" r:id="rId6"/>
    <p:sldLayoutId id="2147483669" r:id="rId7"/>
    <p:sldLayoutId id="2147483674" r:id="rId8"/>
    <p:sldLayoutId id="2147483670" r:id="rId9"/>
    <p:sldLayoutId id="2147483672" r:id="rId10"/>
    <p:sldLayoutId id="2147483653" r:id="rId11"/>
    <p:sldLayoutId id="2147483671" r:id="rId12"/>
    <p:sldLayoutId id="2147483661" r:id="rId13"/>
    <p:sldLayoutId id="2147483675" r:id="rId14"/>
    <p:sldLayoutId id="2147483676" r:id="rId15"/>
    <p:sldLayoutId id="2147483654" r:id="rId16"/>
    <p:sldLayoutId id="2147483664" r:id="rId17"/>
    <p:sldLayoutId id="2147483665" r:id="rId18"/>
    <p:sldLayoutId id="2147483666" r:id="rId19"/>
    <p:sldLayoutId id="2147483667" r:id="rId20"/>
    <p:sldLayoutId id="2147483668" r:id="rId21"/>
    <p:sldLayoutId id="2147483662" r:id="rId22"/>
    <p:sldLayoutId id="2147483679" r:id="rId23"/>
    <p:sldLayoutId id="2147483678" r:id="rId24"/>
    <p:sldLayoutId id="2147483663" r:id="rId25"/>
    <p:sldLayoutId id="2147483655" r:id="rId26"/>
    <p:sldLayoutId id="2147483656" r:id="rId27"/>
    <p:sldLayoutId id="2147483657" r:id="rId28"/>
    <p:sldLayoutId id="2147483677" r:id="rId29"/>
  </p:sldLayoutIdLst>
  <p:txStyles>
    <p:titleStyle>
      <a:lvl1pPr algn="l" defTabSz="914400" rtl="0" eaLnBrk="1" latinLnBrk="0" hangingPunct="1">
        <a:lnSpc>
          <a:spcPct val="90000"/>
        </a:lnSpc>
        <a:spcBef>
          <a:spcPct val="0"/>
        </a:spcBef>
        <a:buNone/>
        <a:defRPr sz="4400" kern="1200">
          <a:solidFill>
            <a:schemeClr val="tx1"/>
          </a:solidFill>
          <a:latin typeface="Neo Sans Pro" panose="020B050403050404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image" Target="../media/image26.tiff"/><Relationship Id="rId2" Type="http://schemas.openxmlformats.org/officeDocument/2006/relationships/image" Target="../media/image25.tiff"/><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28.tiff"/><Relationship Id="rId2" Type="http://schemas.openxmlformats.org/officeDocument/2006/relationships/image" Target="../media/image27.tiff"/><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9.xml"/><Relationship Id="rId4" Type="http://schemas.openxmlformats.org/officeDocument/2006/relationships/image" Target="../media/image39.png"/></Relationships>
</file>

<file path=ppt/slides/_rels/slide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4F7028-1599-DA4B-95EA-D2481BFF35BC}"/>
              </a:ext>
            </a:extLst>
          </p:cNvPr>
          <p:cNvSpPr>
            <a:spLocks noGrp="1"/>
          </p:cNvSpPr>
          <p:nvPr>
            <p:ph type="ctrTitle"/>
          </p:nvPr>
        </p:nvSpPr>
        <p:spPr/>
        <p:txBody>
          <a:bodyPr/>
          <a:lstStyle/>
          <a:p>
            <a:r>
              <a:rPr lang="en-US" dirty="0"/>
              <a:t>3.7 Bramble – What is New</a:t>
            </a:r>
          </a:p>
        </p:txBody>
      </p:sp>
      <p:sp>
        <p:nvSpPr>
          <p:cNvPr id="3" name="Subtitle 2">
            <a:extLst>
              <a:ext uri="{FF2B5EF4-FFF2-40B4-BE49-F238E27FC236}">
                <a16:creationId xmlns:a16="http://schemas.microsoft.com/office/drawing/2014/main" id="{ABD7695D-8243-EE4C-B1CF-203D0A331E2D}"/>
              </a:ext>
            </a:extLst>
          </p:cNvPr>
          <p:cNvSpPr>
            <a:spLocks noGrp="1"/>
          </p:cNvSpPr>
          <p:nvPr>
            <p:ph type="subTitle" idx="1"/>
          </p:nvPr>
        </p:nvSpPr>
        <p:spPr/>
        <p:txBody>
          <a:bodyPr/>
          <a:lstStyle/>
          <a:p>
            <a:r>
              <a:rPr lang="en-US" dirty="0"/>
              <a:t>13</a:t>
            </a:r>
            <a:r>
              <a:rPr lang="en-US" baseline="30000" dirty="0"/>
              <a:t>th</a:t>
            </a:r>
            <a:r>
              <a:rPr lang="en-US" dirty="0"/>
              <a:t> June 2019</a:t>
            </a:r>
          </a:p>
        </p:txBody>
      </p:sp>
    </p:spTree>
    <p:extLst>
      <p:ext uri="{BB962C8B-B14F-4D97-AF65-F5344CB8AC3E}">
        <p14:creationId xmlns:p14="http://schemas.microsoft.com/office/powerpoint/2010/main" val="17744414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Electronic Signature</a:t>
            </a:r>
          </a:p>
        </p:txBody>
      </p:sp>
      <p:pic>
        <p:nvPicPr>
          <p:cNvPr id="5" name="Picture 4">
            <a:extLst>
              <a:ext uri="{FF2B5EF4-FFF2-40B4-BE49-F238E27FC236}">
                <a16:creationId xmlns:a16="http://schemas.microsoft.com/office/drawing/2014/main" id="{E2236C7A-45F2-1A49-84C2-5DFA5BB89CCB}"/>
              </a:ext>
            </a:extLst>
          </p:cNvPr>
          <p:cNvPicPr>
            <a:picLocks noChangeAspect="1"/>
          </p:cNvPicPr>
          <p:nvPr/>
        </p:nvPicPr>
        <p:blipFill>
          <a:blip r:embed="rId2"/>
          <a:stretch>
            <a:fillRect/>
          </a:stretch>
        </p:blipFill>
        <p:spPr>
          <a:xfrm>
            <a:off x="304800" y="1295400"/>
            <a:ext cx="11430000" cy="4773753"/>
          </a:xfrm>
          <a:prstGeom prst="rect">
            <a:avLst/>
          </a:prstGeom>
        </p:spPr>
      </p:pic>
    </p:spTree>
    <p:extLst>
      <p:ext uri="{BB962C8B-B14F-4D97-AF65-F5344CB8AC3E}">
        <p14:creationId xmlns:p14="http://schemas.microsoft.com/office/powerpoint/2010/main" val="256974411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Electronic Signature</a:t>
            </a:r>
          </a:p>
        </p:txBody>
      </p:sp>
      <p:pic>
        <p:nvPicPr>
          <p:cNvPr id="3" name="Picture 2">
            <a:extLst>
              <a:ext uri="{FF2B5EF4-FFF2-40B4-BE49-F238E27FC236}">
                <a16:creationId xmlns:a16="http://schemas.microsoft.com/office/drawing/2014/main" id="{25694474-D479-BD47-90B2-53C249AF5A5C}"/>
              </a:ext>
            </a:extLst>
          </p:cNvPr>
          <p:cNvPicPr>
            <a:picLocks noChangeAspect="1"/>
          </p:cNvPicPr>
          <p:nvPr/>
        </p:nvPicPr>
        <p:blipFill>
          <a:blip r:embed="rId2"/>
          <a:stretch>
            <a:fillRect/>
          </a:stretch>
        </p:blipFill>
        <p:spPr>
          <a:xfrm>
            <a:off x="242938" y="1752600"/>
            <a:ext cx="6370295" cy="3886200"/>
          </a:xfrm>
          <a:prstGeom prst="rect">
            <a:avLst/>
          </a:prstGeom>
        </p:spPr>
      </p:pic>
      <p:pic>
        <p:nvPicPr>
          <p:cNvPr id="4" name="Picture 3">
            <a:extLst>
              <a:ext uri="{FF2B5EF4-FFF2-40B4-BE49-F238E27FC236}">
                <a16:creationId xmlns:a16="http://schemas.microsoft.com/office/drawing/2014/main" id="{408884AD-6530-6744-86C0-6D60C763F92D}"/>
              </a:ext>
            </a:extLst>
          </p:cNvPr>
          <p:cNvPicPr>
            <a:picLocks noChangeAspect="1"/>
          </p:cNvPicPr>
          <p:nvPr/>
        </p:nvPicPr>
        <p:blipFill>
          <a:blip r:embed="rId3"/>
          <a:stretch>
            <a:fillRect/>
          </a:stretch>
        </p:blipFill>
        <p:spPr>
          <a:xfrm>
            <a:off x="5257800" y="1073759"/>
            <a:ext cx="6648587" cy="3667276"/>
          </a:xfrm>
          <a:prstGeom prst="rect">
            <a:avLst/>
          </a:prstGeom>
        </p:spPr>
      </p:pic>
    </p:spTree>
    <p:extLst>
      <p:ext uri="{BB962C8B-B14F-4D97-AF65-F5344CB8AC3E}">
        <p14:creationId xmlns:p14="http://schemas.microsoft.com/office/powerpoint/2010/main" val="8212701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Core &amp; Classic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a:t>Highlights</a:t>
            </a:r>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PromotionManager</a:t>
            </a:r>
            <a:r>
              <a:rPr lang="en-GB" dirty="0"/>
              <a:t> and </a:t>
            </a:r>
            <a:r>
              <a:rPr lang="en-GB" dirty="0" err="1"/>
              <a:t>RebateManager</a:t>
            </a:r>
            <a:r>
              <a:rPr lang="en-GB" dirty="0"/>
              <a:t> Improvements</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solidFill>
            <a:schemeClr val="bg2"/>
          </a:solidFill>
        </p:spPr>
        <p:txBody>
          <a:bodyPr/>
          <a:lstStyle/>
          <a:p>
            <a:r>
              <a:rPr lang="en-GB" b="1" dirty="0" err="1"/>
              <a:t>PriceBuilder</a:t>
            </a:r>
            <a:r>
              <a:rPr lang="en-GB" b="1" dirty="0"/>
              <a:t> Improvements</a:t>
            </a:r>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 &amp; Excel Client &amp; Workflow Improvements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a:solidFill>
            <a:schemeClr val="bg2"/>
          </a:solidFill>
        </p:spPr>
        <p:txBody>
          <a:bodyPr/>
          <a:lstStyle/>
          <a:p>
            <a:pPr>
              <a:lnSpc>
                <a:spcPct val="120000"/>
              </a:lnSpc>
              <a:spcBef>
                <a:spcPts val="1300"/>
              </a:spcBef>
            </a:pPr>
            <a:endParaRPr lang="en-GB" b="1"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41046747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PriceBuilder</a:t>
            </a:r>
            <a:endParaRPr lang="en-GB" dirty="0"/>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059582"/>
            <a:ext cx="11512550" cy="5265017"/>
          </a:xfrm>
        </p:spPr>
        <p:txBody>
          <a:bodyPr>
            <a:normAutofit/>
          </a:bodyPr>
          <a:lstStyle/>
          <a:p>
            <a:pPr marL="0" indent="0">
              <a:buNone/>
            </a:pPr>
            <a:endParaRPr lang="en-GB" dirty="0"/>
          </a:p>
          <a:p>
            <a:r>
              <a:rPr lang="en-GB" dirty="0"/>
              <a:t>The speed of price grid calculations has been improved</a:t>
            </a:r>
          </a:p>
          <a:p>
            <a:pPr lvl="1"/>
            <a:r>
              <a:rPr lang="en-GB" dirty="0"/>
              <a:t>Due to enhancements in summarisation queries and database indexes</a:t>
            </a:r>
          </a:p>
          <a:p>
            <a:pPr lvl="1"/>
            <a:r>
              <a:rPr lang="en-GB" dirty="0"/>
              <a:t>Also distributed calculations are enhanced</a:t>
            </a:r>
          </a:p>
          <a:p>
            <a:endParaRPr lang="en-GB" dirty="0"/>
          </a:p>
          <a:p>
            <a:r>
              <a:rPr lang="en-GB" sz="2400" dirty="0"/>
              <a:t>When creating a new Price List, you can copy view preferences from an already existing Price List - simply select it from a drop-down list in the New Price List Definition wizard</a:t>
            </a:r>
          </a:p>
          <a:p>
            <a:endParaRPr lang="en-GB" sz="2400" dirty="0"/>
          </a:p>
        </p:txBody>
      </p:sp>
      <p:pic>
        <p:nvPicPr>
          <p:cNvPr id="3" name="Picture 2">
            <a:extLst>
              <a:ext uri="{FF2B5EF4-FFF2-40B4-BE49-F238E27FC236}">
                <a16:creationId xmlns:a16="http://schemas.microsoft.com/office/drawing/2014/main" id="{4C5919C2-F584-F749-AC33-E216480F63EC}"/>
              </a:ext>
            </a:extLst>
          </p:cNvPr>
          <p:cNvPicPr>
            <a:picLocks noChangeAspect="1"/>
          </p:cNvPicPr>
          <p:nvPr/>
        </p:nvPicPr>
        <p:blipFill>
          <a:blip r:embed="rId2"/>
          <a:stretch>
            <a:fillRect/>
          </a:stretch>
        </p:blipFill>
        <p:spPr>
          <a:xfrm>
            <a:off x="914400" y="4495800"/>
            <a:ext cx="4586748" cy="1371600"/>
          </a:xfrm>
          <a:prstGeom prst="rect">
            <a:avLst/>
          </a:prstGeom>
        </p:spPr>
      </p:pic>
    </p:spTree>
    <p:extLst>
      <p:ext uri="{BB962C8B-B14F-4D97-AF65-F5344CB8AC3E}">
        <p14:creationId xmlns:p14="http://schemas.microsoft.com/office/powerpoint/2010/main" val="226637706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Core &amp; Classic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a:t>Highlights</a:t>
            </a:r>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a:solidFill>
            <a:schemeClr val="bg2"/>
          </a:solidFill>
        </p:spPr>
        <p:txBody>
          <a:bodyPr/>
          <a:lstStyle/>
          <a:p>
            <a:r>
              <a:rPr lang="en-GB" b="1" dirty="0" err="1"/>
              <a:t>PromotionManager</a:t>
            </a:r>
            <a:r>
              <a:rPr lang="en-GB" b="1" dirty="0"/>
              <a:t> and </a:t>
            </a:r>
            <a:r>
              <a:rPr lang="en-GB" b="1" dirty="0" err="1"/>
              <a:t>RebateManager</a:t>
            </a:r>
            <a:r>
              <a:rPr lang="en-GB" b="1" dirty="0"/>
              <a:t> Improvements</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PriceBuilder</a:t>
            </a:r>
            <a:r>
              <a:rPr lang="en-GB" dirty="0"/>
              <a:t> Improvements</a:t>
            </a:r>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 &amp; Excel Client &amp; Workflow Improvements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a:solidFill>
            <a:schemeClr val="bg2"/>
          </a:solidFill>
        </p:spPr>
        <p:txBody>
          <a:bodyPr/>
          <a:lstStyle/>
          <a:p>
            <a:pPr>
              <a:lnSpc>
                <a:spcPct val="120000"/>
              </a:lnSpc>
              <a:spcBef>
                <a:spcPts val="1300"/>
              </a:spcBef>
            </a:pPr>
            <a:endParaRPr lang="en-GB" b="1"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24780486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PromotionManager</a:t>
            </a:r>
            <a:r>
              <a:rPr lang="en-GB" dirty="0"/>
              <a:t> &amp; </a:t>
            </a:r>
            <a:r>
              <a:rPr lang="en-GB" dirty="0" err="1"/>
              <a:t>RebateManager</a:t>
            </a:r>
            <a:endParaRPr lang="en-GB" dirty="0"/>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059582"/>
            <a:ext cx="11512550" cy="5265017"/>
          </a:xfrm>
        </p:spPr>
        <p:txBody>
          <a:bodyPr>
            <a:normAutofit/>
          </a:bodyPr>
          <a:lstStyle/>
          <a:p>
            <a:pPr marL="0" indent="0">
              <a:buNone/>
            </a:pPr>
            <a:endParaRPr lang="en-GB" dirty="0"/>
          </a:p>
          <a:p>
            <a:r>
              <a:rPr lang="en-GB" sz="2400" dirty="0"/>
              <a:t>New User Role to manage Contracts Calculation logic</a:t>
            </a:r>
          </a:p>
          <a:p>
            <a:pPr lvl="1"/>
            <a:endParaRPr lang="en-GB" dirty="0"/>
          </a:p>
          <a:p>
            <a:pPr lvl="1"/>
            <a:endParaRPr lang="en-GB" dirty="0"/>
          </a:p>
          <a:p>
            <a:endParaRPr lang="en-GB" sz="2400" dirty="0"/>
          </a:p>
          <a:p>
            <a:r>
              <a:rPr lang="en-GB" sz="2400" dirty="0"/>
              <a:t>New simplified type of Rebate Records – </a:t>
            </a:r>
            <a:r>
              <a:rPr lang="en-GB" sz="2400" dirty="0" err="1"/>
              <a:t>Payout</a:t>
            </a:r>
            <a:r>
              <a:rPr lang="en-GB" sz="2400" dirty="0"/>
              <a:t> Records - to manage high volume of Rebate Records generated for Agreements</a:t>
            </a:r>
          </a:p>
          <a:p>
            <a:pPr lvl="1"/>
            <a:r>
              <a:rPr lang="en-GB" sz="2000" dirty="0"/>
              <a:t>No Workflow, no configurable fields, suitable for large data volumes above 10k records per Agreement (e.g. possible creation of 100k records in around 20 minutes)</a:t>
            </a:r>
          </a:p>
          <a:p>
            <a:endParaRPr lang="en-GB" sz="2400" dirty="0"/>
          </a:p>
        </p:txBody>
      </p:sp>
      <p:pic>
        <p:nvPicPr>
          <p:cNvPr id="4" name="Picture 3">
            <a:extLst>
              <a:ext uri="{FF2B5EF4-FFF2-40B4-BE49-F238E27FC236}">
                <a16:creationId xmlns:a16="http://schemas.microsoft.com/office/drawing/2014/main" id="{A0A7E0E4-885C-6047-8265-2BCDBCB41F37}"/>
              </a:ext>
            </a:extLst>
          </p:cNvPr>
          <p:cNvPicPr>
            <a:picLocks noChangeAspect="1"/>
          </p:cNvPicPr>
          <p:nvPr/>
        </p:nvPicPr>
        <p:blipFill>
          <a:blip r:embed="rId2"/>
          <a:stretch>
            <a:fillRect/>
          </a:stretch>
        </p:blipFill>
        <p:spPr>
          <a:xfrm>
            <a:off x="7924800" y="1295400"/>
            <a:ext cx="2398190" cy="1224975"/>
          </a:xfrm>
          <a:prstGeom prst="rect">
            <a:avLst/>
          </a:prstGeom>
        </p:spPr>
      </p:pic>
      <p:pic>
        <p:nvPicPr>
          <p:cNvPr id="6" name="Picture 5">
            <a:extLst>
              <a:ext uri="{FF2B5EF4-FFF2-40B4-BE49-F238E27FC236}">
                <a16:creationId xmlns:a16="http://schemas.microsoft.com/office/drawing/2014/main" id="{C11C0D9C-8055-BF44-94A8-4E354760A2CA}"/>
              </a:ext>
            </a:extLst>
          </p:cNvPr>
          <p:cNvPicPr>
            <a:picLocks noChangeAspect="1"/>
          </p:cNvPicPr>
          <p:nvPr/>
        </p:nvPicPr>
        <p:blipFill>
          <a:blip r:embed="rId3"/>
          <a:stretch>
            <a:fillRect/>
          </a:stretch>
        </p:blipFill>
        <p:spPr>
          <a:xfrm>
            <a:off x="990600" y="4724400"/>
            <a:ext cx="7607300" cy="1441783"/>
          </a:xfrm>
          <a:prstGeom prst="rect">
            <a:avLst/>
          </a:prstGeom>
        </p:spPr>
      </p:pic>
    </p:spTree>
    <p:extLst>
      <p:ext uri="{BB962C8B-B14F-4D97-AF65-F5344CB8AC3E}">
        <p14:creationId xmlns:p14="http://schemas.microsoft.com/office/powerpoint/2010/main" val="11509670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Core &amp; Classic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a:t>Highlights</a:t>
            </a:r>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PromotionManager</a:t>
            </a:r>
            <a:r>
              <a:rPr lang="en-GB" dirty="0"/>
              <a:t> and </a:t>
            </a:r>
            <a:r>
              <a:rPr lang="en-GB" dirty="0" err="1"/>
              <a:t>RebateManager</a:t>
            </a:r>
            <a:r>
              <a:rPr lang="en-GB" dirty="0"/>
              <a:t> Improvements</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PriceBuilder</a:t>
            </a:r>
            <a:r>
              <a:rPr lang="en-GB" dirty="0"/>
              <a:t> Improvements</a:t>
            </a:r>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a:solidFill>
            <a:schemeClr val="bg2"/>
          </a:solidFill>
        </p:spPr>
        <p:txBody>
          <a:bodyPr/>
          <a:lstStyle/>
          <a:p>
            <a:r>
              <a:rPr lang="en-GB" b="1" dirty="0"/>
              <a:t>Dashboards &amp; Excel Client &amp; Workflow Improvements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a:solidFill>
            <a:schemeClr val="bg2"/>
          </a:solidFill>
        </p:spPr>
        <p:txBody>
          <a:bodyPr/>
          <a:lstStyle/>
          <a:p>
            <a:pPr>
              <a:lnSpc>
                <a:spcPct val="120000"/>
              </a:lnSpc>
              <a:spcBef>
                <a:spcPts val="1300"/>
              </a:spcBef>
            </a:pPr>
            <a:endParaRPr lang="en-GB" b="1"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15614833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Dashboards</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143000"/>
            <a:ext cx="11512550" cy="5181599"/>
          </a:xfrm>
        </p:spPr>
        <p:txBody>
          <a:bodyPr>
            <a:normAutofit/>
          </a:bodyPr>
          <a:lstStyle/>
          <a:p>
            <a:r>
              <a:rPr lang="en-GB" sz="2400" dirty="0"/>
              <a:t>The </a:t>
            </a:r>
            <a:r>
              <a:rPr lang="en-GB" sz="2400" dirty="0" err="1"/>
              <a:t>Highchart</a:t>
            </a:r>
            <a:r>
              <a:rPr lang="en-GB" sz="2400" dirty="0"/>
              <a:t> portlet now has an optional Data tab that can be displayed behind the chart</a:t>
            </a:r>
          </a:p>
          <a:p>
            <a:endParaRPr lang="en-GB" sz="2400" dirty="0"/>
          </a:p>
          <a:p>
            <a:endParaRPr lang="en-GB" sz="2400" dirty="0"/>
          </a:p>
          <a:p>
            <a:endParaRPr lang="en-GB" sz="2400" dirty="0"/>
          </a:p>
          <a:p>
            <a:endParaRPr lang="en-GB" sz="2400" dirty="0"/>
          </a:p>
          <a:p>
            <a:endParaRPr lang="en-GB" sz="2400" dirty="0"/>
          </a:p>
          <a:p>
            <a:endParaRPr lang="en-GB" sz="2400" dirty="0"/>
          </a:p>
          <a:p>
            <a:endParaRPr lang="en-GB" sz="2400" dirty="0"/>
          </a:p>
          <a:p>
            <a:r>
              <a:rPr lang="en-GB" sz="2400" dirty="0" err="1"/>
              <a:t>Highcharts</a:t>
            </a:r>
            <a:r>
              <a:rPr lang="en-GB" sz="2400" dirty="0"/>
              <a:t> and </a:t>
            </a:r>
            <a:r>
              <a:rPr lang="en-GB" sz="2400" dirty="0" err="1"/>
              <a:t>Highmaps</a:t>
            </a:r>
            <a:r>
              <a:rPr lang="en-GB" sz="2400" dirty="0"/>
              <a:t> libraries have been upgraded to release 7.0.3.</a:t>
            </a:r>
          </a:p>
        </p:txBody>
      </p:sp>
      <p:pic>
        <p:nvPicPr>
          <p:cNvPr id="3" name="Picture 2">
            <a:extLst>
              <a:ext uri="{FF2B5EF4-FFF2-40B4-BE49-F238E27FC236}">
                <a16:creationId xmlns:a16="http://schemas.microsoft.com/office/drawing/2014/main" id="{EA105423-9891-5F44-9C58-D2E8EC647669}"/>
              </a:ext>
            </a:extLst>
          </p:cNvPr>
          <p:cNvPicPr>
            <a:picLocks noChangeAspect="1"/>
          </p:cNvPicPr>
          <p:nvPr/>
        </p:nvPicPr>
        <p:blipFill>
          <a:blip r:embed="rId2"/>
          <a:stretch>
            <a:fillRect/>
          </a:stretch>
        </p:blipFill>
        <p:spPr>
          <a:xfrm>
            <a:off x="2819400" y="1860550"/>
            <a:ext cx="3016664" cy="2940050"/>
          </a:xfrm>
          <a:prstGeom prst="rect">
            <a:avLst/>
          </a:prstGeom>
        </p:spPr>
      </p:pic>
      <p:pic>
        <p:nvPicPr>
          <p:cNvPr id="7" name="Picture 6">
            <a:extLst>
              <a:ext uri="{FF2B5EF4-FFF2-40B4-BE49-F238E27FC236}">
                <a16:creationId xmlns:a16="http://schemas.microsoft.com/office/drawing/2014/main" id="{03B5002A-9C0C-8043-9962-0FDB3BDFE883}"/>
              </a:ext>
            </a:extLst>
          </p:cNvPr>
          <p:cNvPicPr>
            <a:picLocks noChangeAspect="1"/>
          </p:cNvPicPr>
          <p:nvPr/>
        </p:nvPicPr>
        <p:blipFill>
          <a:blip r:embed="rId3"/>
          <a:stretch>
            <a:fillRect/>
          </a:stretch>
        </p:blipFill>
        <p:spPr>
          <a:xfrm>
            <a:off x="6096000" y="1860550"/>
            <a:ext cx="3016415" cy="2940050"/>
          </a:xfrm>
          <a:prstGeom prst="rect">
            <a:avLst/>
          </a:prstGeom>
        </p:spPr>
      </p:pic>
    </p:spTree>
    <p:extLst>
      <p:ext uri="{BB962C8B-B14F-4D97-AF65-F5344CB8AC3E}">
        <p14:creationId xmlns:p14="http://schemas.microsoft.com/office/powerpoint/2010/main" val="15714199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Excel Client</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143000"/>
            <a:ext cx="8388350" cy="5181599"/>
          </a:xfrm>
        </p:spPr>
        <p:txBody>
          <a:bodyPr>
            <a:normAutofit/>
          </a:bodyPr>
          <a:lstStyle/>
          <a:p>
            <a:r>
              <a:rPr lang="en-GB" sz="2400" dirty="0"/>
              <a:t>Simulation Sets' values are visible in Excel Client for </a:t>
            </a:r>
            <a:br>
              <a:rPr lang="en-GB" sz="2400" dirty="0"/>
            </a:br>
            <a:r>
              <a:rPr lang="en-GB" sz="2400" dirty="0"/>
              <a:t>Pricing Parameters, Manual Price Lists and Simulations</a:t>
            </a:r>
          </a:p>
          <a:p>
            <a:pPr marL="0" indent="0">
              <a:buNone/>
            </a:pPr>
            <a:endParaRPr lang="en-GB" sz="2400" dirty="0"/>
          </a:p>
          <a:p>
            <a:r>
              <a:rPr lang="en-GB" sz="2400" dirty="0"/>
              <a:t>Excel Client now checks if key fields of Price Parameter, Product Extension, Customer Extension and Manual Price List tables are not empty when uploading data to Price </a:t>
            </a:r>
            <a:r>
              <a:rPr lang="en-GB" sz="2400" dirty="0" err="1"/>
              <a:t>fx</a:t>
            </a:r>
            <a:endParaRPr lang="en-GB" sz="2400" dirty="0"/>
          </a:p>
        </p:txBody>
      </p:sp>
      <p:pic>
        <p:nvPicPr>
          <p:cNvPr id="4" name="Picture 3">
            <a:extLst>
              <a:ext uri="{FF2B5EF4-FFF2-40B4-BE49-F238E27FC236}">
                <a16:creationId xmlns:a16="http://schemas.microsoft.com/office/drawing/2014/main" id="{68A77F92-DE1C-8D43-B7E1-8CDB8AE47B05}"/>
              </a:ext>
            </a:extLst>
          </p:cNvPr>
          <p:cNvPicPr>
            <a:picLocks noChangeAspect="1"/>
          </p:cNvPicPr>
          <p:nvPr/>
        </p:nvPicPr>
        <p:blipFill rotWithShape="1">
          <a:blip r:embed="rId2"/>
          <a:srcRect r="58333"/>
          <a:stretch/>
        </p:blipFill>
        <p:spPr>
          <a:xfrm>
            <a:off x="8991600" y="228600"/>
            <a:ext cx="2503714" cy="3651250"/>
          </a:xfrm>
          <a:prstGeom prst="rect">
            <a:avLst/>
          </a:prstGeom>
        </p:spPr>
      </p:pic>
      <p:pic>
        <p:nvPicPr>
          <p:cNvPr id="6" name="Picture 5">
            <a:extLst>
              <a:ext uri="{FF2B5EF4-FFF2-40B4-BE49-F238E27FC236}">
                <a16:creationId xmlns:a16="http://schemas.microsoft.com/office/drawing/2014/main" id="{1D45B1DD-5B85-E04E-A49E-AADE26341A36}"/>
              </a:ext>
            </a:extLst>
          </p:cNvPr>
          <p:cNvPicPr>
            <a:picLocks noChangeAspect="1"/>
          </p:cNvPicPr>
          <p:nvPr/>
        </p:nvPicPr>
        <p:blipFill>
          <a:blip r:embed="rId3"/>
          <a:stretch>
            <a:fillRect/>
          </a:stretch>
        </p:blipFill>
        <p:spPr>
          <a:xfrm>
            <a:off x="609600" y="3505200"/>
            <a:ext cx="6107330" cy="2667000"/>
          </a:xfrm>
          <a:prstGeom prst="rect">
            <a:avLst/>
          </a:prstGeom>
        </p:spPr>
      </p:pic>
    </p:spTree>
    <p:extLst>
      <p:ext uri="{BB962C8B-B14F-4D97-AF65-F5344CB8AC3E}">
        <p14:creationId xmlns:p14="http://schemas.microsoft.com/office/powerpoint/2010/main" val="215801816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Workflow</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143000"/>
            <a:ext cx="11283950" cy="5181599"/>
          </a:xfrm>
        </p:spPr>
        <p:txBody>
          <a:bodyPr>
            <a:normAutofit/>
          </a:bodyPr>
          <a:lstStyle/>
          <a:p>
            <a:r>
              <a:rPr lang="en-GB" sz="2400" dirty="0"/>
              <a:t>If a workflow step is assigned to a user group, you can now say in the workflow logic that only some of the group members will receive notifications</a:t>
            </a:r>
          </a:p>
          <a:p>
            <a:pPr lvl="1"/>
            <a:r>
              <a:rPr lang="en-GB" sz="2000" dirty="0"/>
              <a:t>Defined in Workflow Groovy Logic</a:t>
            </a:r>
          </a:p>
        </p:txBody>
      </p:sp>
    </p:spTree>
    <p:extLst>
      <p:ext uri="{BB962C8B-B14F-4D97-AF65-F5344CB8AC3E}">
        <p14:creationId xmlns:p14="http://schemas.microsoft.com/office/powerpoint/2010/main" val="135249508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Release 3.7 Bramble</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274762"/>
            <a:ext cx="11131550" cy="4821237"/>
          </a:xfrm>
        </p:spPr>
        <p:txBody>
          <a:bodyPr>
            <a:normAutofit/>
          </a:bodyPr>
          <a:lstStyle/>
          <a:p>
            <a:pPr marL="0" indent="0">
              <a:buNone/>
            </a:pPr>
            <a:r>
              <a:rPr lang="en-GB" dirty="0"/>
              <a:t>Terminology</a:t>
            </a:r>
          </a:p>
          <a:p>
            <a:r>
              <a:rPr lang="en-GB" sz="2400" dirty="0">
                <a:solidFill>
                  <a:schemeClr val="accent1">
                    <a:lumMod val="50000"/>
                  </a:schemeClr>
                </a:solidFill>
              </a:rPr>
              <a:t>Unity UI </a:t>
            </a:r>
            <a:r>
              <a:rPr lang="en-GB" sz="2400" dirty="0">
                <a:solidFill>
                  <a:schemeClr val="accent1">
                    <a:lumMod val="50000"/>
                  </a:schemeClr>
                </a:solidFill>
                <a:sym typeface="Wingdings" pitchFamily="2" charset="2"/>
              </a:rPr>
              <a:t>▸</a:t>
            </a:r>
            <a:r>
              <a:rPr lang="en-GB" sz="2400" dirty="0">
                <a:sym typeface="Wingdings" pitchFamily="2" charset="2"/>
              </a:rPr>
              <a:t> </a:t>
            </a:r>
            <a:r>
              <a:rPr lang="en-GB" sz="2000" dirty="0">
                <a:sym typeface="Wingdings" pitchFamily="2" charset="2"/>
              </a:rPr>
              <a:t>New modern user interface, developing since 2017, </a:t>
            </a:r>
            <a:br>
              <a:rPr lang="en-GB" sz="2000" dirty="0">
                <a:sym typeface="Wingdings" pitchFamily="2" charset="2"/>
              </a:rPr>
            </a:br>
            <a:r>
              <a:rPr lang="en-GB" sz="2000" dirty="0">
                <a:sym typeface="Wingdings" pitchFamily="2" charset="2"/>
              </a:rPr>
              <a:t>		integrates with CRM (SFDC, MSD, C4C), touch devices ready</a:t>
            </a:r>
          </a:p>
          <a:p>
            <a:endParaRPr lang="en-GB" sz="1400" dirty="0">
              <a:sym typeface="Wingdings" pitchFamily="2" charset="2"/>
            </a:endParaRPr>
          </a:p>
          <a:p>
            <a:r>
              <a:rPr lang="en-GB" sz="2400" dirty="0">
                <a:solidFill>
                  <a:schemeClr val="bg1">
                    <a:lumMod val="50000"/>
                  </a:schemeClr>
                </a:solidFill>
                <a:sym typeface="Wingdings" pitchFamily="2" charset="2"/>
              </a:rPr>
              <a:t>Classic UI ▸</a:t>
            </a:r>
            <a:r>
              <a:rPr lang="en-GB" sz="2400" dirty="0">
                <a:sym typeface="Wingdings" pitchFamily="2" charset="2"/>
              </a:rPr>
              <a:t> </a:t>
            </a:r>
            <a:r>
              <a:rPr lang="en-GB" sz="2000" dirty="0">
                <a:sym typeface="Wingdings" pitchFamily="2" charset="2"/>
              </a:rPr>
              <a:t>Original user interface, developing since 2011, not for touch</a:t>
            </a:r>
            <a:br>
              <a:rPr lang="en-GB" sz="2000" dirty="0">
                <a:sym typeface="Wingdings" pitchFamily="2" charset="2"/>
              </a:rPr>
            </a:br>
            <a:r>
              <a:rPr lang="en-GB" sz="2000" dirty="0">
                <a:sym typeface="Wingdings" pitchFamily="2" charset="2"/>
              </a:rPr>
              <a:t>		devices, contains all available functionality </a:t>
            </a:r>
            <a:r>
              <a:rPr lang="en-GB" sz="1400" dirty="0">
                <a:sym typeface="Wingdings" pitchFamily="2" charset="2"/>
              </a:rPr>
              <a:t>(except some of the features since 2019)</a:t>
            </a:r>
          </a:p>
          <a:p>
            <a:endParaRPr lang="en-GB" sz="1400" dirty="0">
              <a:sym typeface="Wingdings" pitchFamily="2" charset="2"/>
            </a:endParaRPr>
          </a:p>
          <a:p>
            <a:r>
              <a:rPr lang="en-GB" sz="2400" dirty="0">
                <a:solidFill>
                  <a:schemeClr val="tx2">
                    <a:lumMod val="50000"/>
                  </a:schemeClr>
                </a:solidFill>
                <a:sym typeface="Wingdings" pitchFamily="2" charset="2"/>
              </a:rPr>
              <a:t>Core</a:t>
            </a:r>
            <a:r>
              <a:rPr lang="en-GB" sz="2400" dirty="0">
                <a:sym typeface="Wingdings" pitchFamily="2" charset="2"/>
              </a:rPr>
              <a:t> </a:t>
            </a:r>
            <a:r>
              <a:rPr lang="en-GB" sz="2400" dirty="0">
                <a:solidFill>
                  <a:schemeClr val="tx2">
                    <a:lumMod val="50000"/>
                  </a:schemeClr>
                </a:solidFill>
                <a:sym typeface="Wingdings" pitchFamily="2" charset="2"/>
              </a:rPr>
              <a:t>▸</a:t>
            </a:r>
            <a:r>
              <a:rPr lang="en-GB" sz="2400" dirty="0">
                <a:sym typeface="Wingdings" pitchFamily="2" charset="2"/>
              </a:rPr>
              <a:t> </a:t>
            </a:r>
            <a:r>
              <a:rPr lang="en-GB" sz="2000" dirty="0">
                <a:sym typeface="Wingdings" pitchFamily="2" charset="2"/>
              </a:rPr>
              <a:t>Backend, Server, Database, API. Necessary for Classic UI and Unity UI to work</a:t>
            </a:r>
          </a:p>
          <a:p>
            <a:endParaRPr lang="en-GB" sz="1400" dirty="0">
              <a:sym typeface="Wingdings" pitchFamily="2" charset="2"/>
            </a:endParaRPr>
          </a:p>
          <a:p>
            <a:endParaRPr lang="en-GB" sz="1400" dirty="0">
              <a:sym typeface="Wingdings" pitchFamily="2" charset="2"/>
            </a:endParaRPr>
          </a:p>
        </p:txBody>
      </p:sp>
    </p:spTree>
    <p:extLst>
      <p:ext uri="{BB962C8B-B14F-4D97-AF65-F5344CB8AC3E}">
        <p14:creationId xmlns:p14="http://schemas.microsoft.com/office/powerpoint/2010/main" val="41250848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Core &amp; Classic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a:t>Highlights</a:t>
            </a:r>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PromotionManager</a:t>
            </a:r>
            <a:r>
              <a:rPr lang="en-GB" dirty="0"/>
              <a:t> and </a:t>
            </a:r>
            <a:r>
              <a:rPr lang="en-GB" dirty="0" err="1"/>
              <a:t>RebateManager</a:t>
            </a:r>
            <a:r>
              <a:rPr lang="en-GB" dirty="0"/>
              <a:t> Improvements</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a:solidFill>
            <a:schemeClr val="bg2"/>
          </a:solidFill>
        </p:spPr>
        <p:txBody>
          <a:bodyPr/>
          <a:lstStyle/>
          <a:p>
            <a:r>
              <a:rPr lang="en-GB" b="1"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PriceBuilder</a:t>
            </a:r>
            <a:r>
              <a:rPr lang="en-GB" dirty="0"/>
              <a:t> Improvements</a:t>
            </a:r>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 &amp; Excel Client &amp; Workflow Improvements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a:solidFill>
            <a:schemeClr val="bg2"/>
          </a:solidFill>
        </p:spPr>
        <p:txBody>
          <a:bodyPr/>
          <a:lstStyle/>
          <a:p>
            <a:pPr>
              <a:lnSpc>
                <a:spcPct val="120000"/>
              </a:lnSpc>
              <a:spcBef>
                <a:spcPts val="1300"/>
              </a:spcBef>
            </a:pPr>
            <a:endParaRPr lang="en-GB" b="1" dirty="0"/>
          </a:p>
        </p:txBody>
      </p:sp>
    </p:spTree>
    <p:extLst>
      <p:ext uri="{BB962C8B-B14F-4D97-AF65-F5344CB8AC3E}">
        <p14:creationId xmlns:p14="http://schemas.microsoft.com/office/powerpoint/2010/main" val="14969287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Product Images</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828800"/>
            <a:ext cx="11512550" cy="4495799"/>
          </a:xfrm>
        </p:spPr>
        <p:txBody>
          <a:bodyPr>
            <a:normAutofit/>
          </a:bodyPr>
          <a:lstStyle/>
          <a:p>
            <a:r>
              <a:rPr lang="en-GB" sz="2400" dirty="0"/>
              <a:t>An option to upload product images to Products Master</a:t>
            </a:r>
          </a:p>
          <a:p>
            <a:r>
              <a:rPr lang="en-GB" sz="2400" dirty="0"/>
              <a:t>Manually as well as via integration automation</a:t>
            </a:r>
          </a:p>
          <a:p>
            <a:r>
              <a:rPr lang="en-GB" sz="2400" dirty="0"/>
              <a:t>Images are automatically resized for use in the application</a:t>
            </a:r>
          </a:p>
          <a:p>
            <a:r>
              <a:rPr lang="en-GB" sz="2400" dirty="0"/>
              <a:t>Images can be then linked and displayed in, for example, </a:t>
            </a:r>
            <a:r>
              <a:rPr lang="en-GB" sz="2400" dirty="0" err="1"/>
              <a:t>QuoteConfigurator</a:t>
            </a:r>
            <a:r>
              <a:rPr lang="en-GB" sz="2400" dirty="0"/>
              <a:t> for product configuration</a:t>
            </a:r>
            <a:endParaRPr lang="en-GB" sz="2000" dirty="0"/>
          </a:p>
        </p:txBody>
      </p:sp>
      <p:sp>
        <p:nvSpPr>
          <p:cNvPr id="9" name="Text Placeholder 36">
            <a:extLst>
              <a:ext uri="{FF2B5EF4-FFF2-40B4-BE49-F238E27FC236}">
                <a16:creationId xmlns:a16="http://schemas.microsoft.com/office/drawing/2014/main" id="{723DA8AE-B7D6-3246-A304-2B9A88BE3C31}"/>
              </a:ext>
            </a:extLst>
          </p:cNvPr>
          <p:cNvSpPr txBox="1">
            <a:spLocks/>
          </p:cNvSpPr>
          <p:nvPr/>
        </p:nvSpPr>
        <p:spPr>
          <a:xfrm>
            <a:off x="222250" y="1139825"/>
            <a:ext cx="11131550" cy="7651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latin typeface="Neo Sans Pro Light" panose="020B0304030504040204" pitchFamily="34" charset="0"/>
              </a:rPr>
              <a:t>Products Master Data Images</a:t>
            </a:r>
          </a:p>
        </p:txBody>
      </p:sp>
    </p:spTree>
    <p:extLst>
      <p:ext uri="{BB962C8B-B14F-4D97-AF65-F5344CB8AC3E}">
        <p14:creationId xmlns:p14="http://schemas.microsoft.com/office/powerpoint/2010/main" val="269489718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Other Improvements</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143000"/>
            <a:ext cx="11512550" cy="5181599"/>
          </a:xfrm>
        </p:spPr>
        <p:txBody>
          <a:bodyPr>
            <a:normAutofit/>
          </a:bodyPr>
          <a:lstStyle/>
          <a:p>
            <a:r>
              <a:rPr lang="en-GB" sz="2400" dirty="0"/>
              <a:t>The Email Admin table now contains the 'Sender' and 'Reply To' columns</a:t>
            </a:r>
          </a:p>
          <a:p>
            <a:endParaRPr lang="en-GB" sz="2400" dirty="0"/>
          </a:p>
          <a:p>
            <a:endParaRPr lang="en-GB" sz="2400" dirty="0"/>
          </a:p>
          <a:p>
            <a:endParaRPr lang="en-GB" sz="2400" dirty="0"/>
          </a:p>
          <a:p>
            <a:endParaRPr lang="en-GB" sz="2400" dirty="0"/>
          </a:p>
          <a:p>
            <a:endParaRPr lang="en-GB" sz="2400" dirty="0"/>
          </a:p>
          <a:p>
            <a:r>
              <a:rPr lang="en-GB" sz="2400" dirty="0"/>
              <a:t>You can now log in to multiple partitions on different tabs in the same browser window</a:t>
            </a:r>
          </a:p>
        </p:txBody>
      </p:sp>
      <p:pic>
        <p:nvPicPr>
          <p:cNvPr id="4" name="Picture 3">
            <a:extLst>
              <a:ext uri="{FF2B5EF4-FFF2-40B4-BE49-F238E27FC236}">
                <a16:creationId xmlns:a16="http://schemas.microsoft.com/office/drawing/2014/main" id="{DFE54704-F387-D34F-B9FF-DFE3946A61D4}"/>
              </a:ext>
            </a:extLst>
          </p:cNvPr>
          <p:cNvPicPr>
            <a:picLocks noChangeAspect="1"/>
          </p:cNvPicPr>
          <p:nvPr/>
        </p:nvPicPr>
        <p:blipFill>
          <a:blip r:embed="rId2"/>
          <a:stretch>
            <a:fillRect/>
          </a:stretch>
        </p:blipFill>
        <p:spPr>
          <a:xfrm>
            <a:off x="609600" y="1676400"/>
            <a:ext cx="8862646" cy="1371600"/>
          </a:xfrm>
          <a:prstGeom prst="rect">
            <a:avLst/>
          </a:prstGeom>
        </p:spPr>
      </p:pic>
      <p:sp>
        <p:nvSpPr>
          <p:cNvPr id="6" name="Rectangle 5">
            <a:extLst>
              <a:ext uri="{FF2B5EF4-FFF2-40B4-BE49-F238E27FC236}">
                <a16:creationId xmlns:a16="http://schemas.microsoft.com/office/drawing/2014/main" id="{62551FD9-8309-7744-B103-47F64D8D9380}"/>
              </a:ext>
            </a:extLst>
          </p:cNvPr>
          <p:cNvSpPr/>
          <p:nvPr/>
        </p:nvSpPr>
        <p:spPr>
          <a:xfrm>
            <a:off x="2438400" y="2590800"/>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Rectangle 7">
            <a:extLst>
              <a:ext uri="{FF2B5EF4-FFF2-40B4-BE49-F238E27FC236}">
                <a16:creationId xmlns:a16="http://schemas.microsoft.com/office/drawing/2014/main" id="{A3584DD6-BFE1-4241-8E38-15EE6876F68F}"/>
              </a:ext>
            </a:extLst>
          </p:cNvPr>
          <p:cNvSpPr/>
          <p:nvPr/>
        </p:nvSpPr>
        <p:spPr>
          <a:xfrm>
            <a:off x="2440577" y="2750418"/>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a:extLst>
              <a:ext uri="{FF2B5EF4-FFF2-40B4-BE49-F238E27FC236}">
                <a16:creationId xmlns:a16="http://schemas.microsoft.com/office/drawing/2014/main" id="{7DBA9A30-7FB0-384C-9180-90A1408E16DD}"/>
              </a:ext>
            </a:extLst>
          </p:cNvPr>
          <p:cNvSpPr/>
          <p:nvPr/>
        </p:nvSpPr>
        <p:spPr>
          <a:xfrm>
            <a:off x="2438400" y="2910036"/>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451C0EFC-883B-6243-B053-B7BD22BCDFAE}"/>
              </a:ext>
            </a:extLst>
          </p:cNvPr>
          <p:cNvSpPr/>
          <p:nvPr/>
        </p:nvSpPr>
        <p:spPr>
          <a:xfrm>
            <a:off x="5978525" y="2590800"/>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Rectangle 11">
            <a:extLst>
              <a:ext uri="{FF2B5EF4-FFF2-40B4-BE49-F238E27FC236}">
                <a16:creationId xmlns:a16="http://schemas.microsoft.com/office/drawing/2014/main" id="{25116396-DD33-E941-B561-63A30B602D09}"/>
              </a:ext>
            </a:extLst>
          </p:cNvPr>
          <p:cNvSpPr/>
          <p:nvPr/>
        </p:nvSpPr>
        <p:spPr>
          <a:xfrm>
            <a:off x="7620000" y="2752193"/>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Rectangle 12">
            <a:extLst>
              <a:ext uri="{FF2B5EF4-FFF2-40B4-BE49-F238E27FC236}">
                <a16:creationId xmlns:a16="http://schemas.microsoft.com/office/drawing/2014/main" id="{2972E804-32F1-2142-B364-F7EA305F84E3}"/>
              </a:ext>
            </a:extLst>
          </p:cNvPr>
          <p:cNvSpPr/>
          <p:nvPr/>
        </p:nvSpPr>
        <p:spPr>
          <a:xfrm>
            <a:off x="7622177" y="2913443"/>
            <a:ext cx="990600" cy="76200"/>
          </a:xfrm>
          <a:prstGeom prst="rect">
            <a:avLst/>
          </a:prstGeom>
          <a:solidFill>
            <a:schemeClr val="bg1">
              <a:lumMod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1158683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Configuration Improvements</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143000"/>
            <a:ext cx="11512550" cy="5181599"/>
          </a:xfrm>
        </p:spPr>
        <p:txBody>
          <a:bodyPr>
            <a:normAutofit/>
          </a:bodyPr>
          <a:lstStyle/>
          <a:p>
            <a:r>
              <a:rPr lang="en-GB" sz="2400" dirty="0"/>
              <a:t>Result Matrix now supports localized column labels</a:t>
            </a:r>
          </a:p>
          <a:p>
            <a:pPr lvl="1"/>
            <a:r>
              <a:rPr lang="en-GB" sz="2000" dirty="0"/>
              <a:t>Defined in Groovy Logic for e.g. calculation results</a:t>
            </a:r>
          </a:p>
          <a:p>
            <a:pPr lvl="1"/>
            <a:endParaRPr lang="en-GB" sz="2000" dirty="0"/>
          </a:p>
          <a:p>
            <a:pPr lvl="1"/>
            <a:endParaRPr lang="en-GB" sz="2000" dirty="0"/>
          </a:p>
          <a:p>
            <a:pPr lvl="1"/>
            <a:endParaRPr lang="en-GB" sz="2000" dirty="0"/>
          </a:p>
          <a:p>
            <a:pPr lvl="1"/>
            <a:endParaRPr lang="en-GB" sz="2000" dirty="0"/>
          </a:p>
          <a:p>
            <a:r>
              <a:rPr lang="en-GB" sz="2400" dirty="0"/>
              <a:t>Speed of </a:t>
            </a:r>
            <a:r>
              <a:rPr lang="en-GB" sz="2400" dirty="0" err="1"/>
              <a:t>api.addOrUpdate</a:t>
            </a:r>
            <a:r>
              <a:rPr lang="en-GB" sz="2400" dirty="0"/>
              <a:t>() has improved</a:t>
            </a:r>
          </a:p>
          <a:p>
            <a:pPr lvl="1"/>
            <a:r>
              <a:rPr lang="en-GB" sz="2000" dirty="0"/>
              <a:t>Note that Product and Customer Extensions might take up 5 minutes to reflect changes due to caching</a:t>
            </a:r>
          </a:p>
        </p:txBody>
      </p:sp>
      <p:pic>
        <p:nvPicPr>
          <p:cNvPr id="3" name="Picture 2">
            <a:extLst>
              <a:ext uri="{FF2B5EF4-FFF2-40B4-BE49-F238E27FC236}">
                <a16:creationId xmlns:a16="http://schemas.microsoft.com/office/drawing/2014/main" id="{215DCC9A-B3DA-B746-8992-D9332BA01E89}"/>
              </a:ext>
            </a:extLst>
          </p:cNvPr>
          <p:cNvPicPr>
            <a:picLocks noChangeAspect="1"/>
          </p:cNvPicPr>
          <p:nvPr/>
        </p:nvPicPr>
        <p:blipFill>
          <a:blip r:embed="rId2"/>
          <a:stretch>
            <a:fillRect/>
          </a:stretch>
        </p:blipFill>
        <p:spPr>
          <a:xfrm>
            <a:off x="1066799" y="2057400"/>
            <a:ext cx="5756963" cy="990600"/>
          </a:xfrm>
          <a:prstGeom prst="rect">
            <a:avLst/>
          </a:prstGeom>
        </p:spPr>
      </p:pic>
    </p:spTree>
    <p:extLst>
      <p:ext uri="{BB962C8B-B14F-4D97-AF65-F5344CB8AC3E}">
        <p14:creationId xmlns:p14="http://schemas.microsoft.com/office/powerpoint/2010/main" val="19367905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16C205-643B-1F41-9392-1B5600F1CDA1}"/>
              </a:ext>
            </a:extLst>
          </p:cNvPr>
          <p:cNvSpPr>
            <a:spLocks noGrp="1"/>
          </p:cNvSpPr>
          <p:nvPr>
            <p:ph type="ctrTitle"/>
          </p:nvPr>
        </p:nvSpPr>
        <p:spPr/>
        <p:txBody>
          <a:bodyPr/>
          <a:lstStyle/>
          <a:p>
            <a:r>
              <a:rPr lang="en-GB" dirty="0"/>
              <a:t>Unity UI</a:t>
            </a:r>
          </a:p>
        </p:txBody>
      </p:sp>
      <p:sp>
        <p:nvSpPr>
          <p:cNvPr id="3" name="Subtitle 2">
            <a:extLst>
              <a:ext uri="{FF2B5EF4-FFF2-40B4-BE49-F238E27FC236}">
                <a16:creationId xmlns:a16="http://schemas.microsoft.com/office/drawing/2014/main" id="{8640933E-6B7C-C448-AADB-08B0230C5B43}"/>
              </a:ext>
            </a:extLst>
          </p:cNvPr>
          <p:cNvSpPr>
            <a:spLocks noGrp="1"/>
          </p:cNvSpPr>
          <p:nvPr>
            <p:ph type="subTitle" idx="1"/>
          </p:nvPr>
        </p:nvSpPr>
        <p:spPr/>
        <p:txBody>
          <a:bodyPr/>
          <a:lstStyle/>
          <a:p>
            <a:r>
              <a:rPr lang="en-GB" dirty="0"/>
              <a:t>1.40 Seattle</a:t>
            </a:r>
          </a:p>
        </p:txBody>
      </p:sp>
    </p:spTree>
    <p:extLst>
      <p:ext uri="{BB962C8B-B14F-4D97-AF65-F5344CB8AC3E}">
        <p14:creationId xmlns:p14="http://schemas.microsoft.com/office/powerpoint/2010/main" val="16238754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Release 1.40 Seattle</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828800"/>
            <a:ext cx="11131550" cy="4495799"/>
          </a:xfrm>
        </p:spPr>
        <p:txBody>
          <a:bodyPr>
            <a:normAutofit/>
          </a:bodyPr>
          <a:lstStyle/>
          <a:p>
            <a:pPr marL="0" indent="0">
              <a:buNone/>
            </a:pPr>
            <a:r>
              <a:rPr lang="en-GB" dirty="0"/>
              <a:t>Unity UI Release:</a:t>
            </a:r>
          </a:p>
          <a:p>
            <a:r>
              <a:rPr lang="en-GB" dirty="0"/>
              <a:t>Version: 1.40</a:t>
            </a:r>
          </a:p>
          <a:p>
            <a:r>
              <a:rPr lang="en-GB" dirty="0"/>
              <a:t>Codename: Seattle</a:t>
            </a:r>
          </a:p>
          <a:p>
            <a:r>
              <a:rPr lang="en-GB" dirty="0"/>
              <a:t>Release Date: mid July 2019</a:t>
            </a:r>
          </a:p>
          <a:p>
            <a:pPr lvl="2"/>
            <a:endParaRPr lang="en-GB" dirty="0"/>
          </a:p>
          <a:p>
            <a:r>
              <a:rPr lang="en-GB" dirty="0"/>
              <a:t>Dependable on Core version 3.7 Bramble</a:t>
            </a:r>
          </a:p>
          <a:p>
            <a:endParaRPr lang="en-GB" dirty="0"/>
          </a:p>
          <a:p>
            <a:r>
              <a:rPr lang="en-GB" dirty="0"/>
              <a:t>Next Unity UI release will be in November 2019</a:t>
            </a:r>
          </a:p>
        </p:txBody>
      </p:sp>
      <p:sp>
        <p:nvSpPr>
          <p:cNvPr id="9" name="Text Placeholder 36">
            <a:extLst>
              <a:ext uri="{FF2B5EF4-FFF2-40B4-BE49-F238E27FC236}">
                <a16:creationId xmlns:a16="http://schemas.microsoft.com/office/drawing/2014/main" id="{723DA8AE-B7D6-3246-A304-2B9A88BE3C31}"/>
              </a:ext>
            </a:extLst>
          </p:cNvPr>
          <p:cNvSpPr txBox="1">
            <a:spLocks/>
          </p:cNvSpPr>
          <p:nvPr/>
        </p:nvSpPr>
        <p:spPr>
          <a:xfrm>
            <a:off x="222250" y="1139825"/>
            <a:ext cx="11131550" cy="7651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latin typeface="Neo Sans Pro Light" panose="020B0304030504040204" pitchFamily="34" charset="0"/>
              </a:rPr>
              <a:t>Mid of July</a:t>
            </a:r>
          </a:p>
        </p:txBody>
      </p:sp>
    </p:spTree>
    <p:extLst>
      <p:ext uri="{BB962C8B-B14F-4D97-AF65-F5344CB8AC3E}">
        <p14:creationId xmlns:p14="http://schemas.microsoft.com/office/powerpoint/2010/main" val="24022547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Highlights</a:t>
            </a:r>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p:txBody>
          <a:bodyPr>
            <a:normAutofit/>
          </a:bodyPr>
          <a:lstStyle/>
          <a:p>
            <a:r>
              <a:rPr lang="en-GB" dirty="0"/>
              <a:t>Majority of </a:t>
            </a:r>
            <a:r>
              <a:rPr lang="en-GB" dirty="0" err="1"/>
              <a:t>PriceAnalyzer</a:t>
            </a:r>
            <a:r>
              <a:rPr lang="en-GB" dirty="0"/>
              <a:t> charts available</a:t>
            </a:r>
          </a:p>
          <a:p>
            <a:r>
              <a:rPr lang="en-GB" dirty="0" err="1"/>
              <a:t>RebateManager</a:t>
            </a:r>
            <a:r>
              <a:rPr lang="en-GB" dirty="0"/>
              <a:t> Module</a:t>
            </a:r>
          </a:p>
          <a:p>
            <a:pPr lvl="1"/>
            <a:r>
              <a:rPr lang="en-GB" dirty="0"/>
              <a:t>Rebate Agreements</a:t>
            </a:r>
          </a:p>
          <a:p>
            <a:pPr lvl="1"/>
            <a:r>
              <a:rPr lang="en-GB" dirty="0"/>
              <a:t>Rebate Records visible</a:t>
            </a:r>
          </a:p>
          <a:p>
            <a:r>
              <a:rPr lang="en-GB" dirty="0"/>
              <a:t>Redesigned Workflow tab for Quotes and Contracts</a:t>
            </a:r>
          </a:p>
          <a:p>
            <a:r>
              <a:rPr lang="en-GB" dirty="0"/>
              <a:t>Price Records visible</a:t>
            </a:r>
          </a:p>
          <a:p>
            <a:r>
              <a:rPr lang="en-GB" dirty="0"/>
              <a:t>Sending of direct email with attachments</a:t>
            </a:r>
          </a:p>
          <a:p>
            <a:r>
              <a:rPr lang="en-GB" dirty="0"/>
              <a:t>Electronic Signature</a:t>
            </a:r>
          </a:p>
          <a:p>
            <a:r>
              <a:rPr lang="en-GB" dirty="0"/>
              <a:t>New version of Dashboards</a:t>
            </a:r>
          </a:p>
        </p:txBody>
      </p:sp>
    </p:spTree>
    <p:extLst>
      <p:ext uri="{BB962C8B-B14F-4D97-AF65-F5344CB8AC3E}">
        <p14:creationId xmlns:p14="http://schemas.microsoft.com/office/powerpoint/2010/main" val="11969504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Unity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a:solidFill>
            <a:schemeClr val="bg2"/>
          </a:solidFill>
        </p:spPr>
        <p:txBody>
          <a:bodyPr/>
          <a:lstStyle/>
          <a:p>
            <a:r>
              <a:rPr lang="en-GB" b="1" dirty="0" err="1"/>
              <a:t>PriceAnalyzer</a:t>
            </a:r>
            <a:endParaRPr lang="en-GB" b="1" dirty="0"/>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QuoteConfigurator</a:t>
            </a:r>
            <a:r>
              <a:rPr lang="en-GB" dirty="0"/>
              <a:t> &amp; </a:t>
            </a:r>
            <a:r>
              <a:rPr lang="en-GB" dirty="0" err="1"/>
              <a:t>PromotionManager</a:t>
            </a:r>
            <a:r>
              <a:rPr lang="en-GB" dirty="0"/>
              <a:t> &amp; Common functionality</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RebateManager</a:t>
            </a:r>
            <a:endParaRPr lang="en-GB" dirty="0"/>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2"/>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22348146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PriceAnalyzer</a:t>
            </a:r>
            <a:endParaRPr lang="en-GB" dirty="0"/>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p:txBody>
          <a:bodyPr>
            <a:normAutofit fontScale="92500" lnSpcReduction="20000"/>
          </a:bodyPr>
          <a:lstStyle/>
          <a:p>
            <a:r>
              <a:rPr lang="en-GB" dirty="0"/>
              <a:t>Load &amp; Save functionality</a:t>
            </a:r>
          </a:p>
          <a:p>
            <a:r>
              <a:rPr lang="en-GB" dirty="0"/>
              <a:t>Multiple Series</a:t>
            </a:r>
          </a:p>
          <a:p>
            <a:r>
              <a:rPr lang="en-GB" dirty="0"/>
              <a:t>Charts:</a:t>
            </a:r>
          </a:p>
          <a:p>
            <a:pPr lvl="1"/>
            <a:r>
              <a:rPr lang="en-GB" dirty="0"/>
              <a:t>Bar &amp; Line </a:t>
            </a:r>
            <a:r>
              <a:rPr lang="en-GB" sz="1700" dirty="0"/>
              <a:t>(80%)</a:t>
            </a:r>
          </a:p>
          <a:p>
            <a:pPr lvl="1"/>
            <a:r>
              <a:rPr lang="en-GB" dirty="0"/>
              <a:t>Box Plot </a:t>
            </a:r>
            <a:r>
              <a:rPr lang="en-GB" sz="1700" dirty="0"/>
              <a:t>(60%)</a:t>
            </a:r>
          </a:p>
          <a:p>
            <a:pPr lvl="1"/>
            <a:r>
              <a:rPr lang="en-GB" dirty="0"/>
              <a:t>Bubble </a:t>
            </a:r>
            <a:r>
              <a:rPr lang="en-GB" sz="1700" dirty="0"/>
              <a:t>(80%)</a:t>
            </a:r>
          </a:p>
          <a:p>
            <a:pPr lvl="1"/>
            <a:r>
              <a:rPr lang="en-GB" dirty="0"/>
              <a:t>Data Table </a:t>
            </a:r>
            <a:r>
              <a:rPr lang="en-GB" sz="1700" dirty="0"/>
              <a:t>(40%)</a:t>
            </a:r>
          </a:p>
          <a:p>
            <a:pPr lvl="1"/>
            <a:r>
              <a:rPr lang="en-GB" dirty="0"/>
              <a:t>Heatmap </a:t>
            </a:r>
            <a:r>
              <a:rPr lang="en-GB" sz="1700" dirty="0"/>
              <a:t>(70%)</a:t>
            </a:r>
          </a:p>
          <a:p>
            <a:pPr lvl="1"/>
            <a:r>
              <a:rPr lang="en-GB" dirty="0"/>
              <a:t>Histogram </a:t>
            </a:r>
            <a:r>
              <a:rPr lang="en-GB" sz="1700" dirty="0"/>
              <a:t>(80%)</a:t>
            </a:r>
          </a:p>
          <a:p>
            <a:pPr lvl="1"/>
            <a:r>
              <a:rPr lang="en-GB" dirty="0"/>
              <a:t>Pie </a:t>
            </a:r>
            <a:r>
              <a:rPr lang="en-GB" sz="1700" dirty="0"/>
              <a:t>(80%)</a:t>
            </a:r>
          </a:p>
          <a:p>
            <a:pPr lvl="1"/>
            <a:r>
              <a:rPr lang="en-GB" dirty="0"/>
              <a:t>Scatter </a:t>
            </a:r>
            <a:r>
              <a:rPr lang="en-GB" sz="1700" dirty="0"/>
              <a:t>(80%)</a:t>
            </a:r>
          </a:p>
          <a:p>
            <a:pPr lvl="1"/>
            <a:r>
              <a:rPr lang="en-GB" dirty="0"/>
              <a:t>Time Series </a:t>
            </a:r>
            <a:r>
              <a:rPr lang="en-GB" sz="1700" dirty="0"/>
              <a:t>(80%)</a:t>
            </a:r>
          </a:p>
          <a:p>
            <a:pPr lvl="1"/>
            <a:r>
              <a:rPr lang="en-GB" dirty="0"/>
              <a:t>Waterfall </a:t>
            </a:r>
            <a:r>
              <a:rPr lang="en-GB" sz="1700" dirty="0"/>
              <a:t>(80%)</a:t>
            </a:r>
          </a:p>
          <a:p>
            <a:pPr lvl="1"/>
            <a:r>
              <a:rPr lang="en-GB" dirty="0"/>
              <a:t>Waterfall Comparison </a:t>
            </a:r>
            <a:r>
              <a:rPr lang="en-GB" sz="1700" dirty="0"/>
              <a:t>(80%)</a:t>
            </a:r>
            <a:endParaRPr lang="en-GB" dirty="0"/>
          </a:p>
        </p:txBody>
      </p:sp>
      <p:pic>
        <p:nvPicPr>
          <p:cNvPr id="4" name="Picture 3">
            <a:extLst>
              <a:ext uri="{FF2B5EF4-FFF2-40B4-BE49-F238E27FC236}">
                <a16:creationId xmlns:a16="http://schemas.microsoft.com/office/drawing/2014/main" id="{E1E7B41A-1C59-3342-9650-F910F2DE53D2}"/>
              </a:ext>
            </a:extLst>
          </p:cNvPr>
          <p:cNvPicPr>
            <a:picLocks noChangeAspect="1"/>
          </p:cNvPicPr>
          <p:nvPr/>
        </p:nvPicPr>
        <p:blipFill>
          <a:blip r:embed="rId2"/>
          <a:stretch>
            <a:fillRect/>
          </a:stretch>
        </p:blipFill>
        <p:spPr>
          <a:xfrm>
            <a:off x="6477000" y="1524000"/>
            <a:ext cx="3760470" cy="3581400"/>
          </a:xfrm>
          <a:prstGeom prst="rect">
            <a:avLst/>
          </a:prstGeom>
        </p:spPr>
      </p:pic>
    </p:spTree>
    <p:extLst>
      <p:ext uri="{BB962C8B-B14F-4D97-AF65-F5344CB8AC3E}">
        <p14:creationId xmlns:p14="http://schemas.microsoft.com/office/powerpoint/2010/main" val="82338894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PriceAnalyzer</a:t>
            </a:r>
            <a:endParaRPr lang="en-GB" dirty="0"/>
          </a:p>
        </p:txBody>
      </p:sp>
      <p:pic>
        <p:nvPicPr>
          <p:cNvPr id="7" name="Picture 6">
            <a:extLst>
              <a:ext uri="{FF2B5EF4-FFF2-40B4-BE49-F238E27FC236}">
                <a16:creationId xmlns:a16="http://schemas.microsoft.com/office/drawing/2014/main" id="{F6739F8A-3884-3149-887A-3C05E0DCF86B}"/>
              </a:ext>
            </a:extLst>
          </p:cNvPr>
          <p:cNvPicPr>
            <a:picLocks noChangeAspect="1"/>
          </p:cNvPicPr>
          <p:nvPr/>
        </p:nvPicPr>
        <p:blipFill>
          <a:blip r:embed="rId2"/>
          <a:stretch>
            <a:fillRect/>
          </a:stretch>
        </p:blipFill>
        <p:spPr>
          <a:xfrm>
            <a:off x="381000" y="1143000"/>
            <a:ext cx="7421647" cy="3663950"/>
          </a:xfrm>
          <a:prstGeom prst="rect">
            <a:avLst/>
          </a:prstGeom>
          <a:ln>
            <a:solidFill>
              <a:schemeClr val="tx1">
                <a:lumMod val="60000"/>
                <a:lumOff val="40000"/>
              </a:schemeClr>
            </a:solidFill>
          </a:ln>
        </p:spPr>
      </p:pic>
      <p:pic>
        <p:nvPicPr>
          <p:cNvPr id="8" name="Picture 7">
            <a:extLst>
              <a:ext uri="{FF2B5EF4-FFF2-40B4-BE49-F238E27FC236}">
                <a16:creationId xmlns:a16="http://schemas.microsoft.com/office/drawing/2014/main" id="{84D0B801-31F6-2B40-BBCA-8655FEA36CD2}"/>
              </a:ext>
            </a:extLst>
          </p:cNvPr>
          <p:cNvPicPr>
            <a:picLocks noChangeAspect="1"/>
          </p:cNvPicPr>
          <p:nvPr/>
        </p:nvPicPr>
        <p:blipFill>
          <a:blip r:embed="rId3"/>
          <a:stretch>
            <a:fillRect/>
          </a:stretch>
        </p:blipFill>
        <p:spPr>
          <a:xfrm>
            <a:off x="3810000" y="2286000"/>
            <a:ext cx="8077855" cy="3962400"/>
          </a:xfrm>
          <a:prstGeom prst="rect">
            <a:avLst/>
          </a:prstGeom>
          <a:ln>
            <a:solidFill>
              <a:schemeClr val="tx1">
                <a:lumMod val="60000"/>
                <a:lumOff val="40000"/>
              </a:schemeClr>
            </a:solidFill>
          </a:ln>
        </p:spPr>
      </p:pic>
    </p:spTree>
    <p:extLst>
      <p:ext uri="{BB962C8B-B14F-4D97-AF65-F5344CB8AC3E}">
        <p14:creationId xmlns:p14="http://schemas.microsoft.com/office/powerpoint/2010/main" val="24946354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Release 3.7 Bramble</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828800"/>
            <a:ext cx="11131550" cy="4495799"/>
          </a:xfrm>
        </p:spPr>
        <p:txBody>
          <a:bodyPr>
            <a:normAutofit lnSpcReduction="10000"/>
          </a:bodyPr>
          <a:lstStyle/>
          <a:p>
            <a:pPr marL="0" indent="0">
              <a:buNone/>
            </a:pPr>
            <a:r>
              <a:rPr lang="en-GB" dirty="0"/>
              <a:t>Core &amp; Classic UI:</a:t>
            </a:r>
          </a:p>
          <a:p>
            <a:r>
              <a:rPr lang="en-GB" dirty="0"/>
              <a:t>Release Version: 3.7 </a:t>
            </a:r>
          </a:p>
          <a:p>
            <a:r>
              <a:rPr lang="en-GB" dirty="0"/>
              <a:t>Release Codename: Bramble</a:t>
            </a:r>
          </a:p>
          <a:p>
            <a:r>
              <a:rPr lang="en-GB" dirty="0"/>
              <a:t>Release date: 23</a:t>
            </a:r>
            <a:r>
              <a:rPr lang="en-GB" baseline="30000" dirty="0"/>
              <a:t>rd</a:t>
            </a:r>
            <a:r>
              <a:rPr lang="en-GB" dirty="0"/>
              <a:t> June only Core &amp; Classic UI</a:t>
            </a:r>
          </a:p>
          <a:p>
            <a:endParaRPr lang="en-GB" dirty="0"/>
          </a:p>
          <a:p>
            <a:pPr marL="0" indent="0">
              <a:buNone/>
            </a:pPr>
            <a:r>
              <a:rPr lang="en-GB" dirty="0"/>
              <a:t>Unity UI Release:</a:t>
            </a:r>
          </a:p>
          <a:p>
            <a:r>
              <a:rPr lang="en-GB" dirty="0"/>
              <a:t>Version: 1.40</a:t>
            </a:r>
          </a:p>
          <a:p>
            <a:r>
              <a:rPr lang="en-GB" dirty="0"/>
              <a:t>Codename: Seattle</a:t>
            </a:r>
          </a:p>
          <a:p>
            <a:r>
              <a:rPr lang="en-GB" dirty="0"/>
              <a:t>Release Date: mid July 2019</a:t>
            </a:r>
          </a:p>
          <a:p>
            <a:pPr lvl="2"/>
            <a:endParaRPr lang="en-GB" dirty="0"/>
          </a:p>
        </p:txBody>
      </p:sp>
      <p:sp>
        <p:nvSpPr>
          <p:cNvPr id="9" name="Text Placeholder 36">
            <a:extLst>
              <a:ext uri="{FF2B5EF4-FFF2-40B4-BE49-F238E27FC236}">
                <a16:creationId xmlns:a16="http://schemas.microsoft.com/office/drawing/2014/main" id="{723DA8AE-B7D6-3246-A304-2B9A88BE3C31}"/>
              </a:ext>
            </a:extLst>
          </p:cNvPr>
          <p:cNvSpPr txBox="1">
            <a:spLocks/>
          </p:cNvSpPr>
          <p:nvPr/>
        </p:nvSpPr>
        <p:spPr>
          <a:xfrm>
            <a:off x="222250" y="1139825"/>
            <a:ext cx="11131550" cy="7651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latin typeface="Neo Sans Pro Light" panose="020B0304030504040204" pitchFamily="34" charset="0"/>
              </a:rPr>
              <a:t>23</a:t>
            </a:r>
            <a:r>
              <a:rPr lang="en-GB" baseline="30000" dirty="0">
                <a:latin typeface="Neo Sans Pro Light" panose="020B0304030504040204" pitchFamily="34" charset="0"/>
              </a:rPr>
              <a:t>rd</a:t>
            </a:r>
            <a:r>
              <a:rPr lang="en-GB" dirty="0">
                <a:latin typeface="Neo Sans Pro Light" panose="020B0304030504040204" pitchFamily="34" charset="0"/>
              </a:rPr>
              <a:t> June – Core &amp; Classic UI</a:t>
            </a:r>
          </a:p>
        </p:txBody>
      </p:sp>
    </p:spTree>
    <p:extLst>
      <p:ext uri="{BB962C8B-B14F-4D97-AF65-F5344CB8AC3E}">
        <p14:creationId xmlns:p14="http://schemas.microsoft.com/office/powerpoint/2010/main" val="4988680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Unity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err="1"/>
              <a:t>PriceAnalyzer</a:t>
            </a:r>
            <a:endParaRPr lang="en-GB" dirty="0"/>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QuoteConfigurator</a:t>
            </a:r>
            <a:r>
              <a:rPr lang="en-GB" dirty="0"/>
              <a:t> &amp; </a:t>
            </a:r>
            <a:r>
              <a:rPr lang="en-GB" dirty="0" err="1"/>
              <a:t>PromotionManager</a:t>
            </a:r>
            <a:r>
              <a:rPr lang="en-GB" dirty="0"/>
              <a:t> &amp; Common functionality</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solidFill>
            <a:schemeClr val="bg2"/>
          </a:solidFill>
        </p:spPr>
        <p:txBody>
          <a:bodyPr/>
          <a:lstStyle/>
          <a:p>
            <a:r>
              <a:rPr lang="en-GB" b="1" dirty="0" err="1"/>
              <a:t>RebateManager</a:t>
            </a:r>
            <a:endParaRPr lang="en-GB" b="1" dirty="0"/>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a:solidFill>
            <a:schemeClr val="bg2"/>
          </a:solidFill>
        </p:spPr>
        <p:txBody>
          <a:bodyPr/>
          <a:lstStyle/>
          <a:p>
            <a:pPr>
              <a:lnSpc>
                <a:spcPct val="120000"/>
              </a:lnSpc>
              <a:spcBef>
                <a:spcPts val="1300"/>
              </a:spcBef>
            </a:pPr>
            <a:endParaRPr lang="en-GB" b="1"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32212749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RebateManager</a:t>
            </a:r>
            <a:endParaRPr lang="en-GB" dirty="0"/>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p:txBody>
          <a:bodyPr>
            <a:normAutofit/>
          </a:bodyPr>
          <a:lstStyle/>
          <a:p>
            <a:r>
              <a:rPr lang="en-GB" dirty="0"/>
              <a:t>List of existing Rebate Agreements</a:t>
            </a:r>
          </a:p>
          <a:p>
            <a:r>
              <a:rPr lang="en-GB" dirty="0"/>
              <a:t>Creating and managing of Rebate Agreements</a:t>
            </a:r>
          </a:p>
          <a:p>
            <a:pPr lvl="1"/>
            <a:r>
              <a:rPr lang="en-GB" dirty="0"/>
              <a:t>With all operations</a:t>
            </a:r>
          </a:p>
          <a:p>
            <a:pPr lvl="1"/>
            <a:r>
              <a:rPr lang="en-GB" dirty="0"/>
              <a:t>Header, Items, Attachments, Workflow</a:t>
            </a:r>
          </a:p>
          <a:p>
            <a:pPr lvl="1"/>
            <a:r>
              <a:rPr lang="en-GB" dirty="0"/>
              <a:t>Messages</a:t>
            </a:r>
          </a:p>
          <a:p>
            <a:pPr lvl="1"/>
            <a:r>
              <a:rPr lang="en-GB" dirty="0"/>
              <a:t>Emailing and Electronic Signature</a:t>
            </a:r>
          </a:p>
          <a:p>
            <a:r>
              <a:rPr lang="en-GB" dirty="0"/>
              <a:t>List of Rebate Records</a:t>
            </a:r>
          </a:p>
        </p:txBody>
      </p:sp>
      <p:pic>
        <p:nvPicPr>
          <p:cNvPr id="5" name="Picture 4">
            <a:extLst>
              <a:ext uri="{FF2B5EF4-FFF2-40B4-BE49-F238E27FC236}">
                <a16:creationId xmlns:a16="http://schemas.microsoft.com/office/drawing/2014/main" id="{C1EE090A-3BE1-7946-B1FA-CAACF104170A}"/>
              </a:ext>
            </a:extLst>
          </p:cNvPr>
          <p:cNvPicPr>
            <a:picLocks noChangeAspect="1"/>
          </p:cNvPicPr>
          <p:nvPr/>
        </p:nvPicPr>
        <p:blipFill>
          <a:blip r:embed="rId2"/>
          <a:stretch>
            <a:fillRect/>
          </a:stretch>
        </p:blipFill>
        <p:spPr>
          <a:xfrm>
            <a:off x="4648200" y="3990975"/>
            <a:ext cx="6977449" cy="2133600"/>
          </a:xfrm>
          <a:prstGeom prst="rect">
            <a:avLst/>
          </a:prstGeom>
        </p:spPr>
      </p:pic>
    </p:spTree>
    <p:extLst>
      <p:ext uri="{BB962C8B-B14F-4D97-AF65-F5344CB8AC3E}">
        <p14:creationId xmlns:p14="http://schemas.microsoft.com/office/powerpoint/2010/main" val="22850666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RebateManager</a:t>
            </a:r>
            <a:endParaRPr lang="en-GB" dirty="0"/>
          </a:p>
        </p:txBody>
      </p:sp>
      <p:pic>
        <p:nvPicPr>
          <p:cNvPr id="3" name="Picture 2">
            <a:extLst>
              <a:ext uri="{FF2B5EF4-FFF2-40B4-BE49-F238E27FC236}">
                <a16:creationId xmlns:a16="http://schemas.microsoft.com/office/drawing/2014/main" id="{8C2A32D3-5AE2-8343-B208-C646998717A4}"/>
              </a:ext>
            </a:extLst>
          </p:cNvPr>
          <p:cNvPicPr>
            <a:picLocks noChangeAspect="1"/>
          </p:cNvPicPr>
          <p:nvPr/>
        </p:nvPicPr>
        <p:blipFill>
          <a:blip r:embed="rId2"/>
          <a:stretch>
            <a:fillRect/>
          </a:stretch>
        </p:blipFill>
        <p:spPr>
          <a:xfrm>
            <a:off x="304800" y="1295400"/>
            <a:ext cx="7617407" cy="3282950"/>
          </a:xfrm>
          <a:prstGeom prst="rect">
            <a:avLst/>
          </a:prstGeom>
          <a:ln>
            <a:solidFill>
              <a:schemeClr val="tx1">
                <a:lumMod val="60000"/>
                <a:lumOff val="40000"/>
              </a:schemeClr>
            </a:solidFill>
          </a:ln>
        </p:spPr>
      </p:pic>
      <p:pic>
        <p:nvPicPr>
          <p:cNvPr id="4" name="Picture 3">
            <a:extLst>
              <a:ext uri="{FF2B5EF4-FFF2-40B4-BE49-F238E27FC236}">
                <a16:creationId xmlns:a16="http://schemas.microsoft.com/office/drawing/2014/main" id="{E935EE9E-6006-3640-8271-F2DCE2D8FC6B}"/>
              </a:ext>
            </a:extLst>
          </p:cNvPr>
          <p:cNvPicPr>
            <a:picLocks noChangeAspect="1"/>
          </p:cNvPicPr>
          <p:nvPr/>
        </p:nvPicPr>
        <p:blipFill>
          <a:blip r:embed="rId3"/>
          <a:stretch>
            <a:fillRect/>
          </a:stretch>
        </p:blipFill>
        <p:spPr>
          <a:xfrm>
            <a:off x="2590799" y="2895600"/>
            <a:ext cx="9029701" cy="2895600"/>
          </a:xfrm>
          <a:prstGeom prst="rect">
            <a:avLst/>
          </a:prstGeom>
          <a:ln>
            <a:solidFill>
              <a:schemeClr val="tx1">
                <a:lumMod val="60000"/>
                <a:lumOff val="40000"/>
              </a:schemeClr>
            </a:solidFill>
          </a:ln>
        </p:spPr>
      </p:pic>
    </p:spTree>
    <p:extLst>
      <p:ext uri="{BB962C8B-B14F-4D97-AF65-F5344CB8AC3E}">
        <p14:creationId xmlns:p14="http://schemas.microsoft.com/office/powerpoint/2010/main" val="57910089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Unity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err="1"/>
              <a:t>PriceAnalyzer</a:t>
            </a:r>
            <a:endParaRPr lang="en-GB" dirty="0"/>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a:solidFill>
            <a:schemeClr val="bg2"/>
          </a:solidFill>
        </p:spPr>
        <p:txBody>
          <a:bodyPr/>
          <a:lstStyle/>
          <a:p>
            <a:r>
              <a:rPr lang="en-GB" b="1" dirty="0" err="1"/>
              <a:t>QuoteConfigurator</a:t>
            </a:r>
            <a:r>
              <a:rPr lang="en-GB" b="1" dirty="0"/>
              <a:t> &amp; </a:t>
            </a:r>
            <a:r>
              <a:rPr lang="en-GB" b="1" dirty="0" err="1"/>
              <a:t>PromotionManager</a:t>
            </a:r>
            <a:r>
              <a:rPr lang="en-GB" b="1" dirty="0"/>
              <a:t> &amp; Common functionality</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RebateManager</a:t>
            </a:r>
            <a:endParaRPr lang="en-GB" dirty="0"/>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a:solidFill>
            <a:schemeClr val="bg2"/>
          </a:solidFill>
        </p:spPr>
        <p:txBody>
          <a:bodyPr/>
          <a:lstStyle/>
          <a:p>
            <a:pPr>
              <a:lnSpc>
                <a:spcPct val="120000"/>
              </a:lnSpc>
              <a:spcBef>
                <a:spcPts val="1300"/>
              </a:spcBef>
            </a:pPr>
            <a:endParaRPr lang="en-GB" b="1"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318887177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QC, PM, RM</a:t>
            </a:r>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p:txBody>
          <a:bodyPr>
            <a:normAutofit/>
          </a:bodyPr>
          <a:lstStyle/>
          <a:p>
            <a:r>
              <a:rPr lang="en-GB" dirty="0"/>
              <a:t>Direct Emailing of Documents</a:t>
            </a:r>
          </a:p>
          <a:p>
            <a:pPr lvl="1"/>
            <a:r>
              <a:rPr lang="en-GB" dirty="0"/>
              <a:t>Recipient</a:t>
            </a:r>
          </a:p>
          <a:p>
            <a:pPr lvl="1"/>
            <a:r>
              <a:rPr lang="en-GB" dirty="0"/>
              <a:t>Email Subject and </a:t>
            </a:r>
            <a:br>
              <a:rPr lang="en-GB" dirty="0"/>
            </a:br>
            <a:r>
              <a:rPr lang="en-GB" dirty="0"/>
              <a:t>Message</a:t>
            </a:r>
          </a:p>
          <a:p>
            <a:pPr lvl="1"/>
            <a:r>
              <a:rPr lang="en-GB" dirty="0"/>
              <a:t>Attachment template</a:t>
            </a:r>
          </a:p>
          <a:p>
            <a:pPr lvl="1"/>
            <a:endParaRPr lang="en-GB" dirty="0"/>
          </a:p>
          <a:p>
            <a:r>
              <a:rPr lang="en-GB" dirty="0"/>
              <a:t>Electronic Signature</a:t>
            </a:r>
          </a:p>
          <a:p>
            <a:pPr lvl="1"/>
            <a:r>
              <a:rPr lang="en-GB" dirty="0"/>
              <a:t>Recipient</a:t>
            </a:r>
          </a:p>
          <a:p>
            <a:pPr lvl="1"/>
            <a:r>
              <a:rPr lang="en-GB" dirty="0"/>
              <a:t>Email message</a:t>
            </a:r>
          </a:p>
          <a:p>
            <a:pPr lvl="1"/>
            <a:r>
              <a:rPr lang="en-GB" dirty="0"/>
              <a:t>Document template</a:t>
            </a:r>
          </a:p>
          <a:p>
            <a:endParaRPr lang="en-GB" dirty="0"/>
          </a:p>
        </p:txBody>
      </p:sp>
      <p:pic>
        <p:nvPicPr>
          <p:cNvPr id="4" name="Picture 3">
            <a:extLst>
              <a:ext uri="{FF2B5EF4-FFF2-40B4-BE49-F238E27FC236}">
                <a16:creationId xmlns:a16="http://schemas.microsoft.com/office/drawing/2014/main" id="{725BB777-439E-6E44-84DD-A17955592682}"/>
              </a:ext>
            </a:extLst>
          </p:cNvPr>
          <p:cNvPicPr>
            <a:picLocks noChangeAspect="1"/>
          </p:cNvPicPr>
          <p:nvPr/>
        </p:nvPicPr>
        <p:blipFill>
          <a:blip r:embed="rId2"/>
          <a:stretch>
            <a:fillRect/>
          </a:stretch>
        </p:blipFill>
        <p:spPr>
          <a:xfrm>
            <a:off x="4572000" y="2028465"/>
            <a:ext cx="3454400" cy="4000500"/>
          </a:xfrm>
          <a:prstGeom prst="rect">
            <a:avLst/>
          </a:prstGeom>
        </p:spPr>
      </p:pic>
      <p:pic>
        <p:nvPicPr>
          <p:cNvPr id="9" name="Picture 8">
            <a:extLst>
              <a:ext uri="{FF2B5EF4-FFF2-40B4-BE49-F238E27FC236}">
                <a16:creationId xmlns:a16="http://schemas.microsoft.com/office/drawing/2014/main" id="{91FF0DFC-61EC-354A-9313-0D811675D035}"/>
              </a:ext>
            </a:extLst>
          </p:cNvPr>
          <p:cNvPicPr>
            <a:picLocks noChangeAspect="1"/>
          </p:cNvPicPr>
          <p:nvPr/>
        </p:nvPicPr>
        <p:blipFill>
          <a:blip r:embed="rId3"/>
          <a:stretch>
            <a:fillRect/>
          </a:stretch>
        </p:blipFill>
        <p:spPr>
          <a:xfrm>
            <a:off x="8128307" y="2242000"/>
            <a:ext cx="3714135" cy="3752131"/>
          </a:xfrm>
          <a:prstGeom prst="rect">
            <a:avLst/>
          </a:prstGeom>
        </p:spPr>
      </p:pic>
      <p:pic>
        <p:nvPicPr>
          <p:cNvPr id="10" name="Picture 9">
            <a:extLst>
              <a:ext uri="{FF2B5EF4-FFF2-40B4-BE49-F238E27FC236}">
                <a16:creationId xmlns:a16="http://schemas.microsoft.com/office/drawing/2014/main" id="{4A8872DD-254B-674C-9E32-DAFB8BC7EAD8}"/>
              </a:ext>
            </a:extLst>
          </p:cNvPr>
          <p:cNvPicPr>
            <a:picLocks noChangeAspect="1"/>
          </p:cNvPicPr>
          <p:nvPr/>
        </p:nvPicPr>
        <p:blipFill>
          <a:blip r:embed="rId4"/>
          <a:stretch>
            <a:fillRect/>
          </a:stretch>
        </p:blipFill>
        <p:spPr>
          <a:xfrm>
            <a:off x="6060613" y="1023904"/>
            <a:ext cx="5537508" cy="626887"/>
          </a:xfrm>
          <a:prstGeom prst="rect">
            <a:avLst/>
          </a:prstGeom>
        </p:spPr>
      </p:pic>
    </p:spTree>
    <p:extLst>
      <p:ext uri="{BB962C8B-B14F-4D97-AF65-F5344CB8AC3E}">
        <p14:creationId xmlns:p14="http://schemas.microsoft.com/office/powerpoint/2010/main" val="358860084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QC, PM, RM</a:t>
            </a:r>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p:txBody>
          <a:bodyPr>
            <a:normAutofit/>
          </a:bodyPr>
          <a:lstStyle/>
          <a:p>
            <a:r>
              <a:rPr lang="en-GB" dirty="0"/>
              <a:t>List of Price Records</a:t>
            </a:r>
          </a:p>
          <a:p>
            <a:r>
              <a:rPr lang="en-GB" dirty="0"/>
              <a:t>Redesigned workflow tab </a:t>
            </a:r>
          </a:p>
          <a:p>
            <a:endParaRPr lang="en-GB" dirty="0"/>
          </a:p>
        </p:txBody>
      </p:sp>
      <p:pic>
        <p:nvPicPr>
          <p:cNvPr id="5" name="Picture 4">
            <a:extLst>
              <a:ext uri="{FF2B5EF4-FFF2-40B4-BE49-F238E27FC236}">
                <a16:creationId xmlns:a16="http://schemas.microsoft.com/office/drawing/2014/main" id="{B250E6FF-A982-F548-85DF-F5102C4738DA}"/>
              </a:ext>
            </a:extLst>
          </p:cNvPr>
          <p:cNvPicPr>
            <a:picLocks noChangeAspect="1"/>
          </p:cNvPicPr>
          <p:nvPr/>
        </p:nvPicPr>
        <p:blipFill>
          <a:blip r:embed="rId2"/>
          <a:stretch>
            <a:fillRect/>
          </a:stretch>
        </p:blipFill>
        <p:spPr>
          <a:xfrm>
            <a:off x="533400" y="2362200"/>
            <a:ext cx="11264900" cy="3598183"/>
          </a:xfrm>
          <a:prstGeom prst="rect">
            <a:avLst/>
          </a:prstGeom>
        </p:spPr>
      </p:pic>
    </p:spTree>
    <p:extLst>
      <p:ext uri="{BB962C8B-B14F-4D97-AF65-F5344CB8AC3E}">
        <p14:creationId xmlns:p14="http://schemas.microsoft.com/office/powerpoint/2010/main" val="411307689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Unity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err="1"/>
              <a:t>PriceAnalyzer</a:t>
            </a:r>
            <a:endParaRPr lang="en-GB" dirty="0"/>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QuoteConfigurator</a:t>
            </a:r>
            <a:r>
              <a:rPr lang="en-GB" dirty="0"/>
              <a:t> &amp; </a:t>
            </a:r>
            <a:r>
              <a:rPr lang="en-GB" dirty="0" err="1"/>
              <a:t>PromotionManager</a:t>
            </a:r>
            <a:r>
              <a:rPr lang="en-GB" dirty="0"/>
              <a:t> &amp; Common functionality</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RebateManager</a:t>
            </a:r>
            <a:endParaRPr lang="en-GB" dirty="0"/>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a:solidFill>
            <a:schemeClr val="bg2"/>
          </a:solidFill>
        </p:spPr>
        <p:txBody>
          <a:bodyPr/>
          <a:lstStyle/>
          <a:p>
            <a:r>
              <a:rPr lang="en-GB" b="1" dirty="0"/>
              <a:t>Dashboards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a:solidFill>
            <a:schemeClr val="bg2"/>
          </a:solidFill>
        </p:spPr>
        <p:txBody>
          <a:bodyPr/>
          <a:lstStyle/>
          <a:p>
            <a:pPr>
              <a:lnSpc>
                <a:spcPct val="120000"/>
              </a:lnSpc>
              <a:spcBef>
                <a:spcPts val="1300"/>
              </a:spcBef>
            </a:pPr>
            <a:endParaRPr lang="en-GB" b="1"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425725199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Dashboards</a:t>
            </a:r>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a:xfrm>
            <a:off x="222250" y="1274763"/>
            <a:ext cx="3054350" cy="4849812"/>
          </a:xfrm>
        </p:spPr>
        <p:txBody>
          <a:bodyPr>
            <a:normAutofit/>
          </a:bodyPr>
          <a:lstStyle/>
          <a:p>
            <a:r>
              <a:rPr lang="en-GB" dirty="0"/>
              <a:t>Flexible layout</a:t>
            </a:r>
          </a:p>
          <a:p>
            <a:r>
              <a:rPr lang="en-GB" dirty="0"/>
              <a:t>Responsive</a:t>
            </a:r>
          </a:p>
          <a:p>
            <a:r>
              <a:rPr lang="en-GB" dirty="0"/>
              <a:t>Possibility to save layout preferences per user</a:t>
            </a:r>
          </a:p>
          <a:p>
            <a:r>
              <a:rPr lang="en-GB" dirty="0"/>
              <a:t>Not all portlets (widgets) are supported yet</a:t>
            </a:r>
          </a:p>
          <a:p>
            <a:endParaRPr lang="en-GB" dirty="0"/>
          </a:p>
        </p:txBody>
      </p:sp>
      <p:pic>
        <p:nvPicPr>
          <p:cNvPr id="6" name="Picture 5">
            <a:extLst>
              <a:ext uri="{FF2B5EF4-FFF2-40B4-BE49-F238E27FC236}">
                <a16:creationId xmlns:a16="http://schemas.microsoft.com/office/drawing/2014/main" id="{B181FACB-9D37-274A-856F-78C63183D3C2}"/>
              </a:ext>
            </a:extLst>
          </p:cNvPr>
          <p:cNvPicPr>
            <a:picLocks noChangeAspect="1"/>
          </p:cNvPicPr>
          <p:nvPr/>
        </p:nvPicPr>
        <p:blipFill>
          <a:blip r:embed="rId2"/>
          <a:stretch>
            <a:fillRect/>
          </a:stretch>
        </p:blipFill>
        <p:spPr>
          <a:xfrm>
            <a:off x="4784436" y="180703"/>
            <a:ext cx="7102764" cy="3421769"/>
          </a:xfrm>
          <a:prstGeom prst="rect">
            <a:avLst/>
          </a:prstGeom>
          <a:ln>
            <a:solidFill>
              <a:schemeClr val="tx1">
                <a:lumMod val="60000"/>
                <a:lumOff val="40000"/>
              </a:schemeClr>
            </a:solidFill>
          </a:ln>
        </p:spPr>
      </p:pic>
      <p:pic>
        <p:nvPicPr>
          <p:cNvPr id="5" name="Picture 4">
            <a:extLst>
              <a:ext uri="{FF2B5EF4-FFF2-40B4-BE49-F238E27FC236}">
                <a16:creationId xmlns:a16="http://schemas.microsoft.com/office/drawing/2014/main" id="{D4B05ABB-7007-5D4C-9246-0E50E60ECBB6}"/>
              </a:ext>
            </a:extLst>
          </p:cNvPr>
          <p:cNvPicPr>
            <a:picLocks noChangeAspect="1"/>
          </p:cNvPicPr>
          <p:nvPr/>
        </p:nvPicPr>
        <p:blipFill>
          <a:blip r:embed="rId3"/>
          <a:stretch>
            <a:fillRect/>
          </a:stretch>
        </p:blipFill>
        <p:spPr>
          <a:xfrm>
            <a:off x="3276600" y="2422942"/>
            <a:ext cx="8095311" cy="3916814"/>
          </a:xfrm>
          <a:prstGeom prst="rect">
            <a:avLst/>
          </a:prstGeom>
          <a:ln>
            <a:solidFill>
              <a:schemeClr val="tx1">
                <a:lumMod val="60000"/>
                <a:lumOff val="40000"/>
              </a:schemeClr>
            </a:solidFill>
          </a:ln>
        </p:spPr>
      </p:pic>
    </p:spTree>
    <p:extLst>
      <p:ext uri="{BB962C8B-B14F-4D97-AF65-F5344CB8AC3E}">
        <p14:creationId xmlns:p14="http://schemas.microsoft.com/office/powerpoint/2010/main" val="341340696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Unity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p:txBody>
          <a:bodyPr/>
          <a:lstStyle/>
          <a:p>
            <a:r>
              <a:rPr lang="en-GB" dirty="0" err="1"/>
              <a:t>PriceAnalyzer</a:t>
            </a:r>
            <a:endParaRPr lang="en-GB" dirty="0"/>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QuoteConfigurator</a:t>
            </a:r>
            <a:r>
              <a:rPr lang="en-GB" dirty="0"/>
              <a:t> &amp; </a:t>
            </a:r>
            <a:r>
              <a:rPr lang="en-GB" dirty="0" err="1"/>
              <a:t>PromotionManager</a:t>
            </a:r>
            <a:r>
              <a:rPr lang="en-GB" dirty="0"/>
              <a:t> &amp; Common functionality</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a:solidFill>
            <a:schemeClr val="bg2"/>
          </a:solidFill>
        </p:spPr>
        <p:txBody>
          <a:bodyPr/>
          <a:lstStyle/>
          <a:p>
            <a:r>
              <a:rPr lang="en-GB" b="1"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RebateManager</a:t>
            </a:r>
            <a:endParaRPr lang="en-GB" dirty="0"/>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1">
              <a:lumMod val="90000"/>
            </a:schemeClr>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a:solidFill>
            <a:schemeClr val="bg2"/>
          </a:solidFill>
        </p:spPr>
        <p:txBody>
          <a:bodyPr/>
          <a:lstStyle/>
          <a:p>
            <a:pPr>
              <a:lnSpc>
                <a:spcPct val="120000"/>
              </a:lnSpc>
              <a:spcBef>
                <a:spcPts val="1300"/>
              </a:spcBef>
            </a:pPr>
            <a:endParaRPr lang="en-GB" b="1" dirty="0"/>
          </a:p>
        </p:txBody>
      </p:sp>
    </p:spTree>
    <p:extLst>
      <p:ext uri="{BB962C8B-B14F-4D97-AF65-F5344CB8AC3E}">
        <p14:creationId xmlns:p14="http://schemas.microsoft.com/office/powerpoint/2010/main" val="195986149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Other Improvements</a:t>
            </a:r>
          </a:p>
        </p:txBody>
      </p:sp>
      <p:sp>
        <p:nvSpPr>
          <p:cNvPr id="3" name="Content Placeholder 2">
            <a:extLst>
              <a:ext uri="{FF2B5EF4-FFF2-40B4-BE49-F238E27FC236}">
                <a16:creationId xmlns:a16="http://schemas.microsoft.com/office/drawing/2014/main" id="{AFE6B389-8CFE-1C4B-B1BA-F6517EC1E7B9}"/>
              </a:ext>
            </a:extLst>
          </p:cNvPr>
          <p:cNvSpPr>
            <a:spLocks noGrp="1"/>
          </p:cNvSpPr>
          <p:nvPr>
            <p:ph sz="quarter" idx="13"/>
          </p:nvPr>
        </p:nvSpPr>
        <p:spPr>
          <a:xfrm>
            <a:off x="222250" y="1274763"/>
            <a:ext cx="11131550" cy="4849812"/>
          </a:xfrm>
        </p:spPr>
        <p:txBody>
          <a:bodyPr>
            <a:normAutofit/>
          </a:bodyPr>
          <a:lstStyle/>
          <a:p>
            <a:r>
              <a:rPr lang="en-GB" dirty="0"/>
              <a:t>Master Data listings</a:t>
            </a:r>
          </a:p>
          <a:p>
            <a:pPr lvl="1"/>
            <a:r>
              <a:rPr lang="en-GB" dirty="0"/>
              <a:t>List of Products, List of Product Extensions</a:t>
            </a:r>
          </a:p>
          <a:p>
            <a:pPr lvl="1"/>
            <a:r>
              <a:rPr lang="en-GB" dirty="0"/>
              <a:t>List of Product References</a:t>
            </a:r>
          </a:p>
          <a:p>
            <a:pPr lvl="1"/>
            <a:r>
              <a:rPr lang="en-GB" dirty="0"/>
              <a:t>List of Customers, List of Customer Extensions</a:t>
            </a:r>
          </a:p>
          <a:p>
            <a:pPr lvl="1"/>
            <a:r>
              <a:rPr lang="en-GB" dirty="0"/>
              <a:t>List of Price Parameters tables</a:t>
            </a:r>
          </a:p>
          <a:p>
            <a:pPr lvl="1"/>
            <a:endParaRPr lang="en-GB" dirty="0"/>
          </a:p>
          <a:p>
            <a:endParaRPr lang="en-GB" dirty="0"/>
          </a:p>
        </p:txBody>
      </p:sp>
      <p:pic>
        <p:nvPicPr>
          <p:cNvPr id="4" name="Picture 3">
            <a:extLst>
              <a:ext uri="{FF2B5EF4-FFF2-40B4-BE49-F238E27FC236}">
                <a16:creationId xmlns:a16="http://schemas.microsoft.com/office/drawing/2014/main" id="{A0944C33-6012-A54F-9BC7-EEE00E7DCA63}"/>
              </a:ext>
            </a:extLst>
          </p:cNvPr>
          <p:cNvPicPr>
            <a:picLocks noChangeAspect="1"/>
          </p:cNvPicPr>
          <p:nvPr/>
        </p:nvPicPr>
        <p:blipFill>
          <a:blip r:embed="rId2"/>
          <a:stretch>
            <a:fillRect/>
          </a:stretch>
        </p:blipFill>
        <p:spPr>
          <a:xfrm>
            <a:off x="499179" y="3429000"/>
            <a:ext cx="11085701" cy="2693398"/>
          </a:xfrm>
          <a:prstGeom prst="rect">
            <a:avLst/>
          </a:prstGeom>
        </p:spPr>
      </p:pic>
    </p:spTree>
    <p:extLst>
      <p:ext uri="{BB962C8B-B14F-4D97-AF65-F5344CB8AC3E}">
        <p14:creationId xmlns:p14="http://schemas.microsoft.com/office/powerpoint/2010/main" val="7962049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5FCDFA-6E8D-2E41-A1BF-38B675B7F090}"/>
              </a:ext>
            </a:extLst>
          </p:cNvPr>
          <p:cNvSpPr>
            <a:spLocks noGrp="1"/>
          </p:cNvSpPr>
          <p:nvPr>
            <p:ph type="ctrTitle"/>
          </p:nvPr>
        </p:nvSpPr>
        <p:spPr/>
        <p:txBody>
          <a:bodyPr/>
          <a:lstStyle/>
          <a:p>
            <a:r>
              <a:rPr lang="en-GB" dirty="0"/>
              <a:t>Core &amp; </a:t>
            </a:r>
            <a:r>
              <a:rPr lang="en-GB" dirty="0" err="1"/>
              <a:t>Clasic</a:t>
            </a:r>
            <a:r>
              <a:rPr lang="en-GB" dirty="0"/>
              <a:t> UI</a:t>
            </a:r>
          </a:p>
        </p:txBody>
      </p:sp>
      <p:sp>
        <p:nvSpPr>
          <p:cNvPr id="3" name="Subtitle 2">
            <a:extLst>
              <a:ext uri="{FF2B5EF4-FFF2-40B4-BE49-F238E27FC236}">
                <a16:creationId xmlns:a16="http://schemas.microsoft.com/office/drawing/2014/main" id="{51C74CA0-D9F9-C149-A3AC-2DAED2CC4892}"/>
              </a:ext>
            </a:extLst>
          </p:cNvPr>
          <p:cNvSpPr>
            <a:spLocks noGrp="1"/>
          </p:cNvSpPr>
          <p:nvPr>
            <p:ph type="subTitle" idx="1"/>
          </p:nvPr>
        </p:nvSpPr>
        <p:spPr/>
        <p:txBody>
          <a:bodyPr/>
          <a:lstStyle/>
          <a:p>
            <a:r>
              <a:rPr lang="en-GB" dirty="0"/>
              <a:t>3.7 Bramble</a:t>
            </a:r>
          </a:p>
        </p:txBody>
      </p:sp>
    </p:spTree>
    <p:extLst>
      <p:ext uri="{BB962C8B-B14F-4D97-AF65-F5344CB8AC3E}">
        <p14:creationId xmlns:p14="http://schemas.microsoft.com/office/powerpoint/2010/main" val="21601938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78C3FB6-1AC4-DA49-8404-081D4FE1B9D8}"/>
              </a:ext>
            </a:extLst>
          </p:cNvPr>
          <p:cNvSpPr>
            <a:spLocks noGrp="1"/>
          </p:cNvSpPr>
          <p:nvPr>
            <p:ph sz="quarter" idx="13"/>
          </p:nvPr>
        </p:nvSpPr>
        <p:spPr/>
        <p:txBody>
          <a:bodyPr/>
          <a:lstStyle/>
          <a:p>
            <a:endParaRPr lang="en-GB" dirty="0"/>
          </a:p>
        </p:txBody>
      </p:sp>
    </p:spTree>
    <p:extLst>
      <p:ext uri="{BB962C8B-B14F-4D97-AF65-F5344CB8AC3E}">
        <p14:creationId xmlns:p14="http://schemas.microsoft.com/office/powerpoint/2010/main" val="8629324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939217-A281-3D41-8692-1AA376B8A3B2}"/>
              </a:ext>
            </a:extLst>
          </p:cNvPr>
          <p:cNvSpPr>
            <a:spLocks noGrp="1"/>
          </p:cNvSpPr>
          <p:nvPr>
            <p:ph type="body" sz="quarter" idx="13"/>
          </p:nvPr>
        </p:nvSpPr>
        <p:spPr/>
        <p:txBody>
          <a:bodyPr/>
          <a:lstStyle/>
          <a:p>
            <a:r>
              <a:rPr lang="en-GB" dirty="0"/>
              <a:t>Core &amp; Classic UI </a:t>
            </a:r>
          </a:p>
        </p:txBody>
      </p:sp>
      <p:sp>
        <p:nvSpPr>
          <p:cNvPr id="3" name="Content Placeholder 2">
            <a:extLst>
              <a:ext uri="{FF2B5EF4-FFF2-40B4-BE49-F238E27FC236}">
                <a16:creationId xmlns:a16="http://schemas.microsoft.com/office/drawing/2014/main" id="{D1E7506C-7000-164C-B352-FCEDF9E2B3E3}"/>
              </a:ext>
            </a:extLst>
          </p:cNvPr>
          <p:cNvSpPr>
            <a:spLocks noGrp="1"/>
          </p:cNvSpPr>
          <p:nvPr>
            <p:ph sz="quarter" idx="14"/>
          </p:nvPr>
        </p:nvSpPr>
        <p:spPr>
          <a:solidFill>
            <a:schemeClr val="bg2"/>
          </a:solidFill>
        </p:spPr>
        <p:txBody>
          <a:bodyPr/>
          <a:lstStyle/>
          <a:p>
            <a:r>
              <a:rPr lang="en-GB" b="1" dirty="0"/>
              <a:t>Highlights</a:t>
            </a:r>
          </a:p>
        </p:txBody>
      </p:sp>
      <p:sp>
        <p:nvSpPr>
          <p:cNvPr id="4" name="Content Placeholder 3">
            <a:extLst>
              <a:ext uri="{FF2B5EF4-FFF2-40B4-BE49-F238E27FC236}">
                <a16:creationId xmlns:a16="http://schemas.microsoft.com/office/drawing/2014/main" id="{B2F51E8B-5B2C-1348-89A7-D4B4D4E3EC82}"/>
              </a:ext>
            </a:extLst>
          </p:cNvPr>
          <p:cNvSpPr>
            <a:spLocks noGrp="1"/>
          </p:cNvSpPr>
          <p:nvPr>
            <p:ph sz="quarter" idx="15"/>
          </p:nvPr>
        </p:nvSpPr>
        <p:spPr/>
        <p:txBody>
          <a:bodyPr/>
          <a:lstStyle/>
          <a:p>
            <a:r>
              <a:rPr lang="en-GB" dirty="0" err="1"/>
              <a:t>PromotionManager</a:t>
            </a:r>
            <a:r>
              <a:rPr lang="en-GB" dirty="0"/>
              <a:t> and </a:t>
            </a:r>
            <a:r>
              <a:rPr lang="en-GB" dirty="0" err="1"/>
              <a:t>RebateManager</a:t>
            </a:r>
            <a:r>
              <a:rPr lang="en-GB" dirty="0"/>
              <a:t> Improvements</a:t>
            </a:r>
          </a:p>
        </p:txBody>
      </p:sp>
      <p:sp>
        <p:nvSpPr>
          <p:cNvPr id="5" name="Content Placeholder 4">
            <a:extLst>
              <a:ext uri="{FF2B5EF4-FFF2-40B4-BE49-F238E27FC236}">
                <a16:creationId xmlns:a16="http://schemas.microsoft.com/office/drawing/2014/main" id="{91F1016B-CBDE-EF4C-BB37-AF7C2E484974}"/>
              </a:ext>
            </a:extLst>
          </p:cNvPr>
          <p:cNvSpPr>
            <a:spLocks noGrp="1"/>
          </p:cNvSpPr>
          <p:nvPr>
            <p:ph sz="quarter" idx="16"/>
          </p:nvPr>
        </p:nvSpPr>
        <p:spPr/>
        <p:txBody>
          <a:bodyPr/>
          <a:lstStyle/>
          <a:p>
            <a:r>
              <a:rPr lang="en-GB" dirty="0"/>
              <a:t>Other Improvements</a:t>
            </a:r>
          </a:p>
        </p:txBody>
      </p:sp>
      <p:sp>
        <p:nvSpPr>
          <p:cNvPr id="8" name="Content Placeholder 7">
            <a:extLst>
              <a:ext uri="{FF2B5EF4-FFF2-40B4-BE49-F238E27FC236}">
                <a16:creationId xmlns:a16="http://schemas.microsoft.com/office/drawing/2014/main" id="{3EABB909-857A-E14D-ACD8-ED4C6BB4DC21}"/>
              </a:ext>
            </a:extLst>
          </p:cNvPr>
          <p:cNvSpPr>
            <a:spLocks noGrp="1"/>
          </p:cNvSpPr>
          <p:nvPr>
            <p:ph sz="quarter" idx="19"/>
          </p:nvPr>
        </p:nvSpPr>
        <p:spPr>
          <a:noFill/>
        </p:spPr>
        <p:txBody>
          <a:bodyPr/>
          <a:lstStyle/>
          <a:p>
            <a:r>
              <a:rPr lang="en-GB" dirty="0" err="1"/>
              <a:t>PriceBuilder</a:t>
            </a:r>
            <a:r>
              <a:rPr lang="en-GB" dirty="0"/>
              <a:t> Improvements</a:t>
            </a:r>
          </a:p>
        </p:txBody>
      </p:sp>
      <p:sp>
        <p:nvSpPr>
          <p:cNvPr id="9" name="Content Placeholder 8">
            <a:extLst>
              <a:ext uri="{FF2B5EF4-FFF2-40B4-BE49-F238E27FC236}">
                <a16:creationId xmlns:a16="http://schemas.microsoft.com/office/drawing/2014/main" id="{DCB076DF-8D6C-1940-B8FA-BCE1E4224FFD}"/>
              </a:ext>
            </a:extLst>
          </p:cNvPr>
          <p:cNvSpPr>
            <a:spLocks noGrp="1"/>
          </p:cNvSpPr>
          <p:nvPr>
            <p:ph sz="quarter" idx="20"/>
          </p:nvPr>
        </p:nvSpPr>
        <p:spPr/>
        <p:txBody>
          <a:bodyPr/>
          <a:lstStyle/>
          <a:p>
            <a:r>
              <a:rPr lang="en-GB" dirty="0"/>
              <a:t>Dashboards &amp; Excel Client &amp; Workflow Improvements</a:t>
            </a:r>
          </a:p>
        </p:txBody>
      </p:sp>
      <p:sp>
        <p:nvSpPr>
          <p:cNvPr id="14" name="Content Placeholder 13">
            <a:extLst>
              <a:ext uri="{FF2B5EF4-FFF2-40B4-BE49-F238E27FC236}">
                <a16:creationId xmlns:a16="http://schemas.microsoft.com/office/drawing/2014/main" id="{6FC2B905-4FD6-6345-8562-C5169A25DB15}"/>
              </a:ext>
            </a:extLst>
          </p:cNvPr>
          <p:cNvSpPr>
            <a:spLocks noGrp="1"/>
          </p:cNvSpPr>
          <p:nvPr>
            <p:ph sz="quarter" idx="24"/>
          </p:nvPr>
        </p:nvSpPr>
        <p:spPr>
          <a:solidFill>
            <a:schemeClr val="bg2"/>
          </a:solidFill>
        </p:spPr>
        <p:txBody>
          <a:bodyPr/>
          <a:lstStyle/>
          <a:p>
            <a:pPr>
              <a:lnSpc>
                <a:spcPct val="120000"/>
              </a:lnSpc>
              <a:spcBef>
                <a:spcPts val="1300"/>
              </a:spcBef>
            </a:pPr>
            <a:endParaRPr lang="en-GB" b="1" dirty="0"/>
          </a:p>
        </p:txBody>
      </p:sp>
      <p:sp>
        <p:nvSpPr>
          <p:cNvPr id="15" name="Content Placeholder 14">
            <a:extLst>
              <a:ext uri="{FF2B5EF4-FFF2-40B4-BE49-F238E27FC236}">
                <a16:creationId xmlns:a16="http://schemas.microsoft.com/office/drawing/2014/main" id="{233992E6-592C-D948-82D8-59085854CD83}"/>
              </a:ext>
            </a:extLst>
          </p:cNvPr>
          <p:cNvSpPr>
            <a:spLocks noGrp="1"/>
          </p:cNvSpPr>
          <p:nvPr>
            <p:ph sz="quarter" idx="25"/>
          </p:nvPr>
        </p:nvSpPr>
        <p:spPr/>
        <p:txBody>
          <a:bodyPr/>
          <a:lstStyle/>
          <a:p>
            <a:pPr>
              <a:lnSpc>
                <a:spcPct val="120000"/>
              </a:lnSpc>
              <a:spcBef>
                <a:spcPts val="1300"/>
              </a:spcBef>
            </a:pPr>
            <a:endParaRPr lang="en-GB" dirty="0"/>
          </a:p>
        </p:txBody>
      </p:sp>
      <p:sp>
        <p:nvSpPr>
          <p:cNvPr id="16" name="Content Placeholder 15">
            <a:extLst>
              <a:ext uri="{FF2B5EF4-FFF2-40B4-BE49-F238E27FC236}">
                <a16:creationId xmlns:a16="http://schemas.microsoft.com/office/drawing/2014/main" id="{C618273A-01B8-634E-B541-5471E85D9270}"/>
              </a:ext>
            </a:extLst>
          </p:cNvPr>
          <p:cNvSpPr>
            <a:spLocks noGrp="1"/>
          </p:cNvSpPr>
          <p:nvPr>
            <p:ph sz="quarter" idx="26"/>
          </p:nvPr>
        </p:nvSpPr>
        <p:spPr/>
        <p:txBody>
          <a:bodyPr/>
          <a:lstStyle/>
          <a:p>
            <a:pPr>
              <a:lnSpc>
                <a:spcPct val="120000"/>
              </a:lnSpc>
              <a:spcBef>
                <a:spcPts val="1300"/>
              </a:spcBef>
            </a:pPr>
            <a:endParaRPr lang="en-GB" dirty="0"/>
          </a:p>
        </p:txBody>
      </p:sp>
      <p:sp>
        <p:nvSpPr>
          <p:cNvPr id="17" name="Content Placeholder 16">
            <a:extLst>
              <a:ext uri="{FF2B5EF4-FFF2-40B4-BE49-F238E27FC236}">
                <a16:creationId xmlns:a16="http://schemas.microsoft.com/office/drawing/2014/main" id="{8C769017-55A8-7C4B-A6A3-82CF2314B460}"/>
              </a:ext>
            </a:extLst>
          </p:cNvPr>
          <p:cNvSpPr>
            <a:spLocks noGrp="1"/>
          </p:cNvSpPr>
          <p:nvPr>
            <p:ph sz="quarter" idx="27"/>
          </p:nvPr>
        </p:nvSpPr>
        <p:spPr/>
        <p:txBody>
          <a:bodyPr/>
          <a:lstStyle/>
          <a:p>
            <a:pPr>
              <a:lnSpc>
                <a:spcPct val="120000"/>
              </a:lnSpc>
              <a:spcBef>
                <a:spcPts val="1300"/>
              </a:spcBef>
            </a:pPr>
            <a:endParaRPr lang="en-GB" dirty="0"/>
          </a:p>
        </p:txBody>
      </p:sp>
      <p:sp>
        <p:nvSpPr>
          <p:cNvPr id="18" name="Content Placeholder 17">
            <a:extLst>
              <a:ext uri="{FF2B5EF4-FFF2-40B4-BE49-F238E27FC236}">
                <a16:creationId xmlns:a16="http://schemas.microsoft.com/office/drawing/2014/main" id="{68669A85-B41D-E64E-82D0-BA0498910711}"/>
              </a:ext>
            </a:extLst>
          </p:cNvPr>
          <p:cNvSpPr>
            <a:spLocks noGrp="1"/>
          </p:cNvSpPr>
          <p:nvPr>
            <p:ph sz="quarter" idx="28"/>
          </p:nvPr>
        </p:nvSpPr>
        <p:spPr/>
        <p:txBody>
          <a:bodyPr/>
          <a:lstStyle/>
          <a:p>
            <a:pPr>
              <a:lnSpc>
                <a:spcPct val="120000"/>
              </a:lnSpc>
              <a:spcBef>
                <a:spcPts val="1300"/>
              </a:spcBef>
            </a:pPr>
            <a:endParaRPr lang="en-GB" dirty="0"/>
          </a:p>
        </p:txBody>
      </p:sp>
    </p:spTree>
    <p:extLst>
      <p:ext uri="{BB962C8B-B14F-4D97-AF65-F5344CB8AC3E}">
        <p14:creationId xmlns:p14="http://schemas.microsoft.com/office/powerpoint/2010/main" val="182920748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ChannelManager</a:t>
            </a:r>
            <a:endParaRPr lang="en-GB" dirty="0"/>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828800"/>
            <a:ext cx="11512550" cy="4495799"/>
          </a:xfrm>
        </p:spPr>
        <p:txBody>
          <a:bodyPr>
            <a:normAutofit/>
          </a:bodyPr>
          <a:lstStyle/>
          <a:p>
            <a:r>
              <a:rPr lang="en-GB" sz="2400" dirty="0"/>
              <a:t>Ship &amp; Debit Claims </a:t>
            </a:r>
            <a:br>
              <a:rPr lang="en-GB" sz="2400" dirty="0"/>
            </a:br>
            <a:r>
              <a:rPr lang="en-GB" sz="2400" dirty="0"/>
              <a:t>management – special </a:t>
            </a:r>
            <a:br>
              <a:rPr lang="en-GB" sz="2400" dirty="0"/>
            </a:br>
            <a:r>
              <a:rPr lang="en-GB" sz="2400" dirty="0"/>
              <a:t>price conditions</a:t>
            </a:r>
          </a:p>
          <a:p>
            <a:r>
              <a:rPr lang="en-GB" sz="2400" dirty="0"/>
              <a:t>Validation rules, </a:t>
            </a:r>
            <a:br>
              <a:rPr lang="en-GB" sz="2400" dirty="0"/>
            </a:br>
            <a:r>
              <a:rPr lang="en-GB" sz="2400" dirty="0"/>
              <a:t>approval workflows</a:t>
            </a:r>
          </a:p>
          <a:p>
            <a:r>
              <a:rPr lang="en-GB" sz="2400" dirty="0"/>
              <a:t>Automatic handling of </a:t>
            </a:r>
            <a:br>
              <a:rPr lang="en-GB" sz="2400" dirty="0"/>
            </a:br>
            <a:r>
              <a:rPr lang="en-GB" sz="2400" dirty="0"/>
              <a:t>thousands of claim items</a:t>
            </a:r>
          </a:p>
          <a:p>
            <a:r>
              <a:rPr lang="en-GB" sz="2400" dirty="0"/>
              <a:t>Possible ERP integration to issue Credit Memos</a:t>
            </a:r>
          </a:p>
          <a:p>
            <a:r>
              <a:rPr lang="en-GB" sz="2400" dirty="0"/>
              <a:t>Possible integration with POS and other external systems</a:t>
            </a:r>
          </a:p>
          <a:p>
            <a:r>
              <a:rPr lang="en-GB" sz="2400" dirty="0"/>
              <a:t>Unity UI in 2020</a:t>
            </a:r>
          </a:p>
          <a:p>
            <a:pPr marL="0" indent="0">
              <a:buNone/>
            </a:pPr>
            <a:endParaRPr lang="en-GB" sz="2400" dirty="0"/>
          </a:p>
        </p:txBody>
      </p:sp>
      <p:sp>
        <p:nvSpPr>
          <p:cNvPr id="9" name="Text Placeholder 36">
            <a:extLst>
              <a:ext uri="{FF2B5EF4-FFF2-40B4-BE49-F238E27FC236}">
                <a16:creationId xmlns:a16="http://schemas.microsoft.com/office/drawing/2014/main" id="{723DA8AE-B7D6-3246-A304-2B9A88BE3C31}"/>
              </a:ext>
            </a:extLst>
          </p:cNvPr>
          <p:cNvSpPr txBox="1">
            <a:spLocks/>
          </p:cNvSpPr>
          <p:nvPr/>
        </p:nvSpPr>
        <p:spPr>
          <a:xfrm>
            <a:off x="222250" y="1139825"/>
            <a:ext cx="11131550" cy="7651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latin typeface="Neo Sans Pro Light" panose="020B0304030504040204" pitchFamily="34" charset="0"/>
              </a:rPr>
              <a:t>Ship &amp; Debit Claims management</a:t>
            </a:r>
          </a:p>
        </p:txBody>
      </p:sp>
      <p:grpSp>
        <p:nvGrpSpPr>
          <p:cNvPr id="6" name="Group 5">
            <a:extLst>
              <a:ext uri="{FF2B5EF4-FFF2-40B4-BE49-F238E27FC236}">
                <a16:creationId xmlns:a16="http://schemas.microsoft.com/office/drawing/2014/main" id="{A48AEBBA-DAAC-3547-9DEF-CA478F82E0D5}"/>
              </a:ext>
            </a:extLst>
          </p:cNvPr>
          <p:cNvGrpSpPr/>
          <p:nvPr/>
        </p:nvGrpSpPr>
        <p:grpSpPr>
          <a:xfrm>
            <a:off x="4648200" y="1818198"/>
            <a:ext cx="6781800" cy="2265631"/>
            <a:chOff x="2209800" y="3505200"/>
            <a:chExt cx="6781800" cy="2265631"/>
          </a:xfrm>
        </p:grpSpPr>
        <p:grpSp>
          <p:nvGrpSpPr>
            <p:cNvPr id="7" name="Group 6">
              <a:extLst>
                <a:ext uri="{FF2B5EF4-FFF2-40B4-BE49-F238E27FC236}">
                  <a16:creationId xmlns:a16="http://schemas.microsoft.com/office/drawing/2014/main" id="{4E6C5626-BE22-D841-A8D0-9D96C25EFFC7}"/>
                </a:ext>
              </a:extLst>
            </p:cNvPr>
            <p:cNvGrpSpPr/>
            <p:nvPr/>
          </p:nvGrpSpPr>
          <p:grpSpPr>
            <a:xfrm>
              <a:off x="2209800" y="3505200"/>
              <a:ext cx="6781800" cy="2265631"/>
              <a:chOff x="982132" y="3200400"/>
              <a:chExt cx="6781800" cy="2265631"/>
            </a:xfrm>
          </p:grpSpPr>
          <p:sp>
            <p:nvSpPr>
              <p:cNvPr id="10" name="Rectangle 9">
                <a:extLst>
                  <a:ext uri="{FF2B5EF4-FFF2-40B4-BE49-F238E27FC236}">
                    <a16:creationId xmlns:a16="http://schemas.microsoft.com/office/drawing/2014/main" id="{23B8677B-3910-0240-9568-77474A7C3898}"/>
                  </a:ext>
                </a:extLst>
              </p:cNvPr>
              <p:cNvSpPr/>
              <p:nvPr/>
            </p:nvSpPr>
            <p:spPr>
              <a:xfrm>
                <a:off x="982132" y="3200400"/>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Supplier</a:t>
                </a:r>
              </a:p>
              <a:p>
                <a:pPr algn="ctr"/>
                <a:r>
                  <a:rPr lang="en-GB" sz="1000" dirty="0">
                    <a:solidFill>
                      <a:schemeClr val="bg1"/>
                    </a:solidFill>
                    <a:latin typeface="Neo Sans Pro" panose="020B0504030504040204" pitchFamily="34" charset="0"/>
                  </a:rPr>
                  <a:t>(Manufacturer)</a:t>
                </a:r>
              </a:p>
            </p:txBody>
          </p:sp>
          <p:sp>
            <p:nvSpPr>
              <p:cNvPr id="11" name="Rectangle 10">
                <a:extLst>
                  <a:ext uri="{FF2B5EF4-FFF2-40B4-BE49-F238E27FC236}">
                    <a16:creationId xmlns:a16="http://schemas.microsoft.com/office/drawing/2014/main" id="{91E5E68E-1C1F-C041-A88A-2D300C36712A}"/>
                  </a:ext>
                </a:extLst>
              </p:cNvPr>
              <p:cNvSpPr/>
              <p:nvPr/>
            </p:nvSpPr>
            <p:spPr>
              <a:xfrm>
                <a:off x="3733800" y="3200400"/>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Distributor</a:t>
                </a:r>
              </a:p>
            </p:txBody>
          </p:sp>
          <p:sp>
            <p:nvSpPr>
              <p:cNvPr id="12" name="Rectangle 11">
                <a:extLst>
                  <a:ext uri="{FF2B5EF4-FFF2-40B4-BE49-F238E27FC236}">
                    <a16:creationId xmlns:a16="http://schemas.microsoft.com/office/drawing/2014/main" id="{9D1A86F6-F1E8-6B42-8306-3F08CB0AF2E8}"/>
                  </a:ext>
                </a:extLst>
              </p:cNvPr>
              <p:cNvSpPr/>
              <p:nvPr/>
            </p:nvSpPr>
            <p:spPr>
              <a:xfrm>
                <a:off x="6688666" y="3200400"/>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End Customer</a:t>
                </a:r>
              </a:p>
            </p:txBody>
          </p:sp>
          <p:cxnSp>
            <p:nvCxnSpPr>
              <p:cNvPr id="13" name="Straight Arrow Connector 12">
                <a:extLst>
                  <a:ext uri="{FF2B5EF4-FFF2-40B4-BE49-F238E27FC236}">
                    <a16:creationId xmlns:a16="http://schemas.microsoft.com/office/drawing/2014/main" id="{A940C1C6-B52C-FA41-A768-D9A7E7B92105}"/>
                  </a:ext>
                </a:extLst>
              </p:cNvPr>
              <p:cNvCxnSpPr>
                <a:stCxn id="10" idx="3"/>
                <a:endCxn id="11" idx="1"/>
              </p:cNvCxnSpPr>
              <p:nvPr/>
            </p:nvCxnSpPr>
            <p:spPr>
              <a:xfrm>
                <a:off x="2057398" y="3412067"/>
                <a:ext cx="1676402" cy="0"/>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44872238-7F41-4841-AB0A-A5D256D05C92}"/>
                  </a:ext>
                </a:extLst>
              </p:cNvPr>
              <p:cNvCxnSpPr>
                <a:stCxn id="11" idx="3"/>
                <a:endCxn id="12" idx="1"/>
              </p:cNvCxnSpPr>
              <p:nvPr/>
            </p:nvCxnSpPr>
            <p:spPr>
              <a:xfrm>
                <a:off x="4809066" y="3412067"/>
                <a:ext cx="1879600" cy="0"/>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A208734A-277C-D547-BAF9-E8B86A415CCA}"/>
                  </a:ext>
                </a:extLst>
              </p:cNvPr>
              <p:cNvSpPr txBox="1"/>
              <p:nvPr/>
            </p:nvSpPr>
            <p:spPr>
              <a:xfrm>
                <a:off x="2361496" y="3217334"/>
                <a:ext cx="970137" cy="553998"/>
              </a:xfrm>
              <a:prstGeom prst="rect">
                <a:avLst/>
              </a:prstGeom>
              <a:noFill/>
            </p:spPr>
            <p:txBody>
              <a:bodyPr wrap="none" rtlCol="0">
                <a:spAutoFit/>
              </a:bodyPr>
              <a:lstStyle/>
              <a:p>
                <a:pPr algn="ctr"/>
                <a:r>
                  <a:rPr lang="en-GB" sz="1000" dirty="0">
                    <a:solidFill>
                      <a:srgbClr val="000000"/>
                    </a:solidFill>
                    <a:latin typeface="Neo Sans Pro" panose="020B0504030504040204" pitchFamily="34" charset="0"/>
                  </a:rPr>
                  <a:t>Sells to</a:t>
                </a:r>
              </a:p>
              <a:p>
                <a:pPr algn="ctr"/>
                <a:r>
                  <a:rPr lang="en-GB" sz="1000" dirty="0">
                    <a:solidFill>
                      <a:srgbClr val="000000"/>
                    </a:solidFill>
                    <a:latin typeface="Neo Sans Pro" panose="020B0504030504040204" pitchFamily="34" charset="0"/>
                  </a:rPr>
                  <a:t>(under normal</a:t>
                </a:r>
              </a:p>
              <a:p>
                <a:pPr algn="ctr"/>
                <a:r>
                  <a:rPr lang="en-GB" sz="1000" dirty="0">
                    <a:solidFill>
                      <a:srgbClr val="000000"/>
                    </a:solidFill>
                    <a:latin typeface="Neo Sans Pro" panose="020B0504030504040204" pitchFamily="34" charset="0"/>
                  </a:rPr>
                  <a:t>conditions)</a:t>
                </a:r>
              </a:p>
            </p:txBody>
          </p:sp>
          <p:sp>
            <p:nvSpPr>
              <p:cNvPr id="16" name="TextBox 15">
                <a:extLst>
                  <a:ext uri="{FF2B5EF4-FFF2-40B4-BE49-F238E27FC236}">
                    <a16:creationId xmlns:a16="http://schemas.microsoft.com/office/drawing/2014/main" id="{85A99C68-5F37-7548-BB05-C4BBD344C042}"/>
                  </a:ext>
                </a:extLst>
              </p:cNvPr>
              <p:cNvSpPr txBox="1"/>
              <p:nvPr/>
            </p:nvSpPr>
            <p:spPr>
              <a:xfrm>
                <a:off x="4955219" y="3217334"/>
                <a:ext cx="1587294" cy="553998"/>
              </a:xfrm>
              <a:prstGeom prst="rect">
                <a:avLst/>
              </a:prstGeom>
              <a:noFill/>
            </p:spPr>
            <p:txBody>
              <a:bodyPr wrap="none" rtlCol="0">
                <a:spAutoFit/>
              </a:bodyPr>
              <a:lstStyle/>
              <a:p>
                <a:pPr algn="ctr"/>
                <a:r>
                  <a:rPr lang="en-GB" sz="1000" dirty="0">
                    <a:solidFill>
                      <a:srgbClr val="000000"/>
                    </a:solidFill>
                    <a:latin typeface="Neo Sans Pro" panose="020B0504030504040204" pitchFamily="34" charset="0"/>
                  </a:rPr>
                  <a:t>Sells to</a:t>
                </a:r>
              </a:p>
              <a:p>
                <a:pPr algn="ctr"/>
                <a:r>
                  <a:rPr lang="en-GB" sz="1000" dirty="0">
                    <a:solidFill>
                      <a:srgbClr val="000000"/>
                    </a:solidFill>
                    <a:latin typeface="Neo Sans Pro" panose="020B0504030504040204" pitchFamily="34" charset="0"/>
                  </a:rPr>
                  <a:t>(from usual stock</a:t>
                </a:r>
              </a:p>
              <a:p>
                <a:pPr algn="ctr"/>
                <a:r>
                  <a:rPr lang="en-GB" sz="1000" dirty="0">
                    <a:solidFill>
                      <a:srgbClr val="000000"/>
                    </a:solidFill>
                    <a:latin typeface="Neo Sans Pro" panose="020B0504030504040204" pitchFamily="34" charset="0"/>
                  </a:rPr>
                  <a:t>under special conditions)</a:t>
                </a:r>
              </a:p>
            </p:txBody>
          </p:sp>
          <p:sp>
            <p:nvSpPr>
              <p:cNvPr id="17" name="Rectangle 16">
                <a:extLst>
                  <a:ext uri="{FF2B5EF4-FFF2-40B4-BE49-F238E27FC236}">
                    <a16:creationId xmlns:a16="http://schemas.microsoft.com/office/drawing/2014/main" id="{BB604CD4-2EAA-D84C-A6B6-EA63C64BA0F5}"/>
                  </a:ext>
                </a:extLst>
              </p:cNvPr>
              <p:cNvSpPr/>
              <p:nvPr/>
            </p:nvSpPr>
            <p:spPr>
              <a:xfrm>
                <a:off x="3733800" y="4350494"/>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Claim File</a:t>
                </a:r>
              </a:p>
            </p:txBody>
          </p:sp>
          <p:cxnSp>
            <p:nvCxnSpPr>
              <p:cNvPr id="18" name="Straight Arrow Connector 17">
                <a:extLst>
                  <a:ext uri="{FF2B5EF4-FFF2-40B4-BE49-F238E27FC236}">
                    <a16:creationId xmlns:a16="http://schemas.microsoft.com/office/drawing/2014/main" id="{623B8B86-1BAD-B44C-9D53-01693269E5AB}"/>
                  </a:ext>
                </a:extLst>
              </p:cNvPr>
              <p:cNvCxnSpPr>
                <a:stCxn id="11" idx="2"/>
                <a:endCxn id="17" idx="0"/>
              </p:cNvCxnSpPr>
              <p:nvPr/>
            </p:nvCxnSpPr>
            <p:spPr>
              <a:xfrm>
                <a:off x="4271433" y="3623734"/>
                <a:ext cx="0" cy="726760"/>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9937E1E6-7AB4-594C-B6BC-799C93C5F234}"/>
                  </a:ext>
                </a:extLst>
              </p:cNvPr>
              <p:cNvSpPr txBox="1"/>
              <p:nvPr/>
            </p:nvSpPr>
            <p:spPr>
              <a:xfrm>
                <a:off x="4271433" y="3927160"/>
                <a:ext cx="449162" cy="246221"/>
              </a:xfrm>
              <a:prstGeom prst="rect">
                <a:avLst/>
              </a:prstGeom>
              <a:noFill/>
            </p:spPr>
            <p:txBody>
              <a:bodyPr wrap="none" rtlCol="0">
                <a:spAutoFit/>
              </a:bodyPr>
              <a:lstStyle/>
              <a:p>
                <a:r>
                  <a:rPr lang="en-GB" sz="1000" dirty="0">
                    <a:solidFill>
                      <a:srgbClr val="000000"/>
                    </a:solidFill>
                    <a:latin typeface="Neo Sans Pro" panose="020B0504030504040204" pitchFamily="34" charset="0"/>
                  </a:rPr>
                  <a:t>Files</a:t>
                </a:r>
              </a:p>
            </p:txBody>
          </p:sp>
          <p:sp>
            <p:nvSpPr>
              <p:cNvPr id="20" name="TextBox 19">
                <a:extLst>
                  <a:ext uri="{FF2B5EF4-FFF2-40B4-BE49-F238E27FC236}">
                    <a16:creationId xmlns:a16="http://schemas.microsoft.com/office/drawing/2014/main" id="{444017A0-68B0-E34F-B8A1-E4DE96D50F78}"/>
                  </a:ext>
                </a:extLst>
              </p:cNvPr>
              <p:cNvSpPr txBox="1"/>
              <p:nvPr/>
            </p:nvSpPr>
            <p:spPr>
              <a:xfrm>
                <a:off x="4863884" y="4439050"/>
                <a:ext cx="1705916" cy="246221"/>
              </a:xfrm>
              <a:prstGeom prst="rect">
                <a:avLst/>
              </a:prstGeom>
              <a:noFill/>
            </p:spPr>
            <p:txBody>
              <a:bodyPr wrap="none" rtlCol="0">
                <a:spAutoFit/>
              </a:bodyPr>
              <a:lstStyle/>
              <a:p>
                <a:r>
                  <a:rPr lang="en-GB" sz="1000" dirty="0">
                    <a:solidFill>
                      <a:srgbClr val="000000"/>
                    </a:solidFill>
                    <a:latin typeface="Neo Sans Pro" panose="020B0504030504040204" pitchFamily="34" charset="0"/>
                  </a:rPr>
                  <a:t>With details and items sold</a:t>
                </a:r>
              </a:p>
            </p:txBody>
          </p:sp>
          <p:cxnSp>
            <p:nvCxnSpPr>
              <p:cNvPr id="21" name="Elbow Connector 20">
                <a:extLst>
                  <a:ext uri="{FF2B5EF4-FFF2-40B4-BE49-F238E27FC236}">
                    <a16:creationId xmlns:a16="http://schemas.microsoft.com/office/drawing/2014/main" id="{C60B018E-00FF-1148-B0CC-AF34AF1F0573}"/>
                  </a:ext>
                </a:extLst>
              </p:cNvPr>
              <p:cNvCxnSpPr>
                <a:cxnSpLocks/>
                <a:stCxn id="17" idx="1"/>
                <a:endCxn id="10" idx="2"/>
              </p:cNvCxnSpPr>
              <p:nvPr/>
            </p:nvCxnSpPr>
            <p:spPr>
              <a:xfrm rot="10800000">
                <a:off x="1519766" y="3623735"/>
                <a:ext cx="2214035" cy="938427"/>
              </a:xfrm>
              <a:prstGeom prst="bentConnector2">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0B449D4-68D2-314E-8A36-89F8EAD4594F}"/>
                  </a:ext>
                </a:extLst>
              </p:cNvPr>
              <p:cNvSpPr txBox="1"/>
              <p:nvPr/>
            </p:nvSpPr>
            <p:spPr>
              <a:xfrm>
                <a:off x="1759068" y="4315939"/>
                <a:ext cx="792205" cy="246221"/>
              </a:xfrm>
              <a:prstGeom prst="rect">
                <a:avLst/>
              </a:prstGeom>
              <a:noFill/>
            </p:spPr>
            <p:txBody>
              <a:bodyPr wrap="none" rtlCol="0">
                <a:spAutoFit/>
              </a:bodyPr>
              <a:lstStyle/>
              <a:p>
                <a:r>
                  <a:rPr lang="en-GB" sz="1000" dirty="0">
                    <a:solidFill>
                      <a:srgbClr val="000000"/>
                    </a:solidFill>
                    <a:latin typeface="Neo Sans Pro" panose="020B0504030504040204" pitchFamily="34" charset="0"/>
                  </a:rPr>
                  <a:t>Submits to</a:t>
                </a:r>
              </a:p>
            </p:txBody>
          </p:sp>
          <p:sp>
            <p:nvSpPr>
              <p:cNvPr id="23" name="Rectangle 22">
                <a:extLst>
                  <a:ext uri="{FF2B5EF4-FFF2-40B4-BE49-F238E27FC236}">
                    <a16:creationId xmlns:a16="http://schemas.microsoft.com/office/drawing/2014/main" id="{01EDD19C-8AB7-5F43-8D0C-F19D77CA279F}"/>
                  </a:ext>
                </a:extLst>
              </p:cNvPr>
              <p:cNvSpPr/>
              <p:nvPr/>
            </p:nvSpPr>
            <p:spPr>
              <a:xfrm>
                <a:off x="994128" y="5042697"/>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Validation</a:t>
                </a:r>
              </a:p>
            </p:txBody>
          </p:sp>
          <p:cxnSp>
            <p:nvCxnSpPr>
              <p:cNvPr id="24" name="Straight Arrow Connector 23">
                <a:extLst>
                  <a:ext uri="{FF2B5EF4-FFF2-40B4-BE49-F238E27FC236}">
                    <a16:creationId xmlns:a16="http://schemas.microsoft.com/office/drawing/2014/main" id="{E752EEF4-8399-6D45-A06E-EA831355BFB7}"/>
                  </a:ext>
                </a:extLst>
              </p:cNvPr>
              <p:cNvCxnSpPr/>
              <p:nvPr/>
            </p:nvCxnSpPr>
            <p:spPr>
              <a:xfrm>
                <a:off x="1159932" y="3623734"/>
                <a:ext cx="0" cy="1418963"/>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F0C6C576-8CF0-5C41-8CCD-DD0F4030003A}"/>
                  </a:ext>
                </a:extLst>
              </p:cNvPr>
              <p:cNvSpPr/>
              <p:nvPr/>
            </p:nvSpPr>
            <p:spPr>
              <a:xfrm>
                <a:off x="2658534" y="5042697"/>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Approval</a:t>
                </a:r>
              </a:p>
            </p:txBody>
          </p:sp>
          <p:cxnSp>
            <p:nvCxnSpPr>
              <p:cNvPr id="26" name="Straight Arrow Connector 25">
                <a:extLst>
                  <a:ext uri="{FF2B5EF4-FFF2-40B4-BE49-F238E27FC236}">
                    <a16:creationId xmlns:a16="http://schemas.microsoft.com/office/drawing/2014/main" id="{4486E615-CBC4-9846-A665-1F8F6A637FFD}"/>
                  </a:ext>
                </a:extLst>
              </p:cNvPr>
              <p:cNvCxnSpPr>
                <a:stCxn id="23" idx="3"/>
                <a:endCxn id="25" idx="1"/>
              </p:cNvCxnSpPr>
              <p:nvPr/>
            </p:nvCxnSpPr>
            <p:spPr>
              <a:xfrm>
                <a:off x="2069394" y="5254364"/>
                <a:ext cx="589140" cy="0"/>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A2EAE4E4-6BA4-6A4B-A39F-0631B893B8CA}"/>
                  </a:ext>
                </a:extLst>
              </p:cNvPr>
              <p:cNvSpPr/>
              <p:nvPr/>
            </p:nvSpPr>
            <p:spPr>
              <a:xfrm>
                <a:off x="4271433" y="5042697"/>
                <a:ext cx="1075266" cy="423334"/>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bg1"/>
                    </a:solidFill>
                    <a:latin typeface="Neo Sans Pro" panose="020B0504030504040204" pitchFamily="34" charset="0"/>
                  </a:rPr>
                  <a:t>Credit Memo</a:t>
                </a:r>
              </a:p>
            </p:txBody>
          </p:sp>
          <p:cxnSp>
            <p:nvCxnSpPr>
              <p:cNvPr id="28" name="Straight Arrow Connector 27">
                <a:extLst>
                  <a:ext uri="{FF2B5EF4-FFF2-40B4-BE49-F238E27FC236}">
                    <a16:creationId xmlns:a16="http://schemas.microsoft.com/office/drawing/2014/main" id="{DA179BF3-5515-A84D-AB61-07EE6D10341D}"/>
                  </a:ext>
                </a:extLst>
              </p:cNvPr>
              <p:cNvCxnSpPr>
                <a:stCxn id="25" idx="3"/>
                <a:endCxn id="27" idx="1"/>
              </p:cNvCxnSpPr>
              <p:nvPr/>
            </p:nvCxnSpPr>
            <p:spPr>
              <a:xfrm>
                <a:off x="3733800" y="5254364"/>
                <a:ext cx="537633" cy="0"/>
              </a:xfrm>
              <a:prstGeom prst="straightConnector1">
                <a:avLst/>
              </a:prstGeom>
              <a:ln w="15875">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46F5933E-0008-B64B-BA95-B3371D694D07}"/>
                </a:ext>
              </a:extLst>
            </p:cNvPr>
            <p:cNvSpPr txBox="1"/>
            <p:nvPr/>
          </p:nvSpPr>
          <p:spPr>
            <a:xfrm>
              <a:off x="6581656" y="5436053"/>
              <a:ext cx="1228221" cy="246221"/>
            </a:xfrm>
            <a:prstGeom prst="rect">
              <a:avLst/>
            </a:prstGeom>
            <a:noFill/>
          </p:spPr>
          <p:txBody>
            <a:bodyPr wrap="none" rtlCol="0">
              <a:spAutoFit/>
            </a:bodyPr>
            <a:lstStyle/>
            <a:p>
              <a:r>
                <a:rPr lang="en-GB" sz="1000" dirty="0">
                  <a:solidFill>
                    <a:srgbClr val="000000"/>
                  </a:solidFill>
                  <a:latin typeface="Neo Sans Pro" panose="020B0504030504040204" pitchFamily="34" charset="0"/>
                </a:rPr>
                <a:t>For the Distributor</a:t>
              </a:r>
            </a:p>
          </p:txBody>
        </p:sp>
      </p:grpSp>
    </p:spTree>
    <p:extLst>
      <p:ext uri="{BB962C8B-B14F-4D97-AF65-F5344CB8AC3E}">
        <p14:creationId xmlns:p14="http://schemas.microsoft.com/office/powerpoint/2010/main" val="29594854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ChannelManager</a:t>
            </a:r>
            <a:endParaRPr lang="en-GB" dirty="0"/>
          </a:p>
        </p:txBody>
      </p:sp>
      <p:pic>
        <p:nvPicPr>
          <p:cNvPr id="31" name="Picture 30">
            <a:extLst>
              <a:ext uri="{FF2B5EF4-FFF2-40B4-BE49-F238E27FC236}">
                <a16:creationId xmlns:a16="http://schemas.microsoft.com/office/drawing/2014/main" id="{C7912637-4C26-3742-9AA9-01CDB72363B3}"/>
              </a:ext>
            </a:extLst>
          </p:cNvPr>
          <p:cNvPicPr>
            <a:picLocks noChangeAspect="1"/>
          </p:cNvPicPr>
          <p:nvPr/>
        </p:nvPicPr>
        <p:blipFill>
          <a:blip r:embed="rId2"/>
          <a:stretch>
            <a:fillRect/>
          </a:stretch>
        </p:blipFill>
        <p:spPr>
          <a:xfrm>
            <a:off x="304799" y="985252"/>
            <a:ext cx="11248225" cy="5339348"/>
          </a:xfrm>
          <a:prstGeom prst="rect">
            <a:avLst/>
          </a:prstGeom>
        </p:spPr>
      </p:pic>
    </p:spTree>
    <p:extLst>
      <p:ext uri="{BB962C8B-B14F-4D97-AF65-F5344CB8AC3E}">
        <p14:creationId xmlns:p14="http://schemas.microsoft.com/office/powerpoint/2010/main" val="18179479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err="1"/>
              <a:t>ChannelManager</a:t>
            </a:r>
            <a:endParaRPr lang="en-GB" dirty="0"/>
          </a:p>
        </p:txBody>
      </p:sp>
      <p:pic>
        <p:nvPicPr>
          <p:cNvPr id="3" name="Picture 2">
            <a:extLst>
              <a:ext uri="{FF2B5EF4-FFF2-40B4-BE49-F238E27FC236}">
                <a16:creationId xmlns:a16="http://schemas.microsoft.com/office/drawing/2014/main" id="{25CDD804-C60B-4E44-9A76-A961F292E193}"/>
              </a:ext>
            </a:extLst>
          </p:cNvPr>
          <p:cNvPicPr>
            <a:picLocks noChangeAspect="1"/>
          </p:cNvPicPr>
          <p:nvPr/>
        </p:nvPicPr>
        <p:blipFill>
          <a:blip r:embed="rId2"/>
          <a:stretch>
            <a:fillRect/>
          </a:stretch>
        </p:blipFill>
        <p:spPr>
          <a:xfrm>
            <a:off x="304800" y="990600"/>
            <a:ext cx="11353800" cy="5366817"/>
          </a:xfrm>
          <a:prstGeom prst="rect">
            <a:avLst/>
          </a:prstGeom>
        </p:spPr>
      </p:pic>
    </p:spTree>
    <p:extLst>
      <p:ext uri="{BB962C8B-B14F-4D97-AF65-F5344CB8AC3E}">
        <p14:creationId xmlns:p14="http://schemas.microsoft.com/office/powerpoint/2010/main" val="24529235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203588-3A0F-F745-ABDC-B8E36143677E}"/>
              </a:ext>
            </a:extLst>
          </p:cNvPr>
          <p:cNvSpPr>
            <a:spLocks noGrp="1"/>
          </p:cNvSpPr>
          <p:nvPr>
            <p:ph type="title"/>
          </p:nvPr>
        </p:nvSpPr>
        <p:spPr/>
        <p:txBody>
          <a:bodyPr/>
          <a:lstStyle/>
          <a:p>
            <a:r>
              <a:rPr lang="en-GB" dirty="0"/>
              <a:t>Electronic Signature</a:t>
            </a:r>
          </a:p>
        </p:txBody>
      </p:sp>
      <p:sp>
        <p:nvSpPr>
          <p:cNvPr id="5" name="Content Placeholder 4">
            <a:extLst>
              <a:ext uri="{FF2B5EF4-FFF2-40B4-BE49-F238E27FC236}">
                <a16:creationId xmlns:a16="http://schemas.microsoft.com/office/drawing/2014/main" id="{3A3B8603-6931-104F-AA20-4245AE032999}"/>
              </a:ext>
            </a:extLst>
          </p:cNvPr>
          <p:cNvSpPr>
            <a:spLocks noGrp="1"/>
          </p:cNvSpPr>
          <p:nvPr>
            <p:ph sz="quarter" idx="13"/>
          </p:nvPr>
        </p:nvSpPr>
        <p:spPr>
          <a:xfrm>
            <a:off x="222250" y="1828800"/>
            <a:ext cx="11512550" cy="4495799"/>
          </a:xfrm>
        </p:spPr>
        <p:txBody>
          <a:bodyPr>
            <a:normAutofit/>
          </a:bodyPr>
          <a:lstStyle/>
          <a:p>
            <a:r>
              <a:rPr lang="en-GB" sz="2400" dirty="0"/>
              <a:t>For documents in Approved workflow status</a:t>
            </a:r>
          </a:p>
          <a:p>
            <a:r>
              <a:rPr lang="en-GB" sz="2400" dirty="0"/>
              <a:t>Automatically generates PDF for signature and sends to a specified email address</a:t>
            </a:r>
          </a:p>
          <a:p>
            <a:r>
              <a:rPr lang="en-GB" sz="2400" dirty="0"/>
              <a:t>Currently works with DocuSign</a:t>
            </a:r>
          </a:p>
          <a:p>
            <a:r>
              <a:rPr lang="en-GB" sz="2400" dirty="0"/>
              <a:t>No need to download PDF and attach to email or DocuSign, all handled automatically – DocuSign sends emails with invitation to sign documents</a:t>
            </a:r>
          </a:p>
          <a:p>
            <a:r>
              <a:rPr lang="en-GB" sz="2400" dirty="0"/>
              <a:t>The signature status is available directly in </a:t>
            </a:r>
            <a:r>
              <a:rPr lang="en-GB" sz="2400" dirty="0" err="1"/>
              <a:t>Pricefx</a:t>
            </a:r>
            <a:endParaRPr lang="en-GB" sz="2400" dirty="0"/>
          </a:p>
          <a:p>
            <a:r>
              <a:rPr lang="en-GB" sz="2400" dirty="0"/>
              <a:t>Signed document is downloadable directly in </a:t>
            </a:r>
            <a:r>
              <a:rPr lang="en-GB" sz="2400" dirty="0" err="1"/>
              <a:t>Pricefx</a:t>
            </a:r>
            <a:endParaRPr lang="en-GB" sz="2400" dirty="0"/>
          </a:p>
          <a:p>
            <a:r>
              <a:rPr lang="en-GB" sz="2400" dirty="0"/>
              <a:t>In Unity UI mid of July 2019</a:t>
            </a:r>
          </a:p>
          <a:p>
            <a:pPr marL="0" indent="0">
              <a:buNone/>
            </a:pPr>
            <a:endParaRPr lang="en-GB" sz="2400" dirty="0"/>
          </a:p>
        </p:txBody>
      </p:sp>
      <p:sp>
        <p:nvSpPr>
          <p:cNvPr id="9" name="Text Placeholder 36">
            <a:extLst>
              <a:ext uri="{FF2B5EF4-FFF2-40B4-BE49-F238E27FC236}">
                <a16:creationId xmlns:a16="http://schemas.microsoft.com/office/drawing/2014/main" id="{723DA8AE-B7D6-3246-A304-2B9A88BE3C31}"/>
              </a:ext>
            </a:extLst>
          </p:cNvPr>
          <p:cNvSpPr txBox="1">
            <a:spLocks/>
          </p:cNvSpPr>
          <p:nvPr/>
        </p:nvSpPr>
        <p:spPr>
          <a:xfrm>
            <a:off x="222250" y="1139825"/>
            <a:ext cx="11131550" cy="7651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Neo Sans Pro" panose="020B050403050404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Neo Sans Pro" panose="020B050403050404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Neo Sans Pro" panose="020B050403050404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Neo Sans Pro" panose="020B050403050404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latin typeface="Neo Sans Pro Light" panose="020B0304030504040204" pitchFamily="34" charset="0"/>
              </a:rPr>
              <a:t>DocuSign for Quotes, Contracts and Agreements</a:t>
            </a:r>
          </a:p>
        </p:txBody>
      </p:sp>
      <p:grpSp>
        <p:nvGrpSpPr>
          <p:cNvPr id="29" name="Group 28">
            <a:extLst>
              <a:ext uri="{FF2B5EF4-FFF2-40B4-BE49-F238E27FC236}">
                <a16:creationId xmlns:a16="http://schemas.microsoft.com/office/drawing/2014/main" id="{FC409B08-34C9-5C42-B8D6-67FB9C36421D}"/>
              </a:ext>
            </a:extLst>
          </p:cNvPr>
          <p:cNvGrpSpPr/>
          <p:nvPr/>
        </p:nvGrpSpPr>
        <p:grpSpPr>
          <a:xfrm>
            <a:off x="381000" y="5486400"/>
            <a:ext cx="11260838" cy="533400"/>
            <a:chOff x="380995" y="4148698"/>
            <a:chExt cx="11260838" cy="533400"/>
          </a:xfrm>
        </p:grpSpPr>
        <p:sp>
          <p:nvSpPr>
            <p:cNvPr id="30" name="Rectangle 29">
              <a:extLst>
                <a:ext uri="{FF2B5EF4-FFF2-40B4-BE49-F238E27FC236}">
                  <a16:creationId xmlns:a16="http://schemas.microsoft.com/office/drawing/2014/main" id="{778761AC-F10D-204D-98CB-6DB0FE45B735}"/>
                </a:ext>
              </a:extLst>
            </p:cNvPr>
            <p:cNvSpPr/>
            <p:nvPr/>
          </p:nvSpPr>
          <p:spPr>
            <a:xfrm>
              <a:off x="380995"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1000" dirty="0">
                  <a:solidFill>
                    <a:schemeClr val="bg1"/>
                  </a:solidFill>
                  <a:latin typeface="Neo Sans Pro" panose="020B0504030504040204" pitchFamily="34" charset="0"/>
                </a:rPr>
                <a:t>Internally approve Quote</a:t>
              </a:r>
            </a:p>
          </p:txBody>
        </p:sp>
        <p:sp>
          <p:nvSpPr>
            <p:cNvPr id="31" name="Rectangle 30">
              <a:extLst>
                <a:ext uri="{FF2B5EF4-FFF2-40B4-BE49-F238E27FC236}">
                  <a16:creationId xmlns:a16="http://schemas.microsoft.com/office/drawing/2014/main" id="{6EA5A139-DFFE-7546-988A-3F54CC69EFA2}"/>
                </a:ext>
              </a:extLst>
            </p:cNvPr>
            <p:cNvSpPr/>
            <p:nvPr/>
          </p:nvSpPr>
          <p:spPr>
            <a:xfrm>
              <a:off x="2362196"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1000" dirty="0">
                  <a:solidFill>
                    <a:schemeClr val="bg1"/>
                  </a:solidFill>
                  <a:latin typeface="Neo Sans Pro" panose="020B0504030504040204" pitchFamily="34" charset="0"/>
                </a:rPr>
                <a:t>Select Document Template</a:t>
              </a:r>
            </a:p>
          </p:txBody>
        </p:sp>
        <p:sp>
          <p:nvSpPr>
            <p:cNvPr id="32" name="Rectangle 31">
              <a:extLst>
                <a:ext uri="{FF2B5EF4-FFF2-40B4-BE49-F238E27FC236}">
                  <a16:creationId xmlns:a16="http://schemas.microsoft.com/office/drawing/2014/main" id="{8E338898-5CC7-5448-A03D-907E8940D2B5}"/>
                </a:ext>
              </a:extLst>
            </p:cNvPr>
            <p:cNvSpPr/>
            <p:nvPr/>
          </p:nvSpPr>
          <p:spPr>
            <a:xfrm>
              <a:off x="4343397"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1000" dirty="0">
                  <a:solidFill>
                    <a:schemeClr val="bg1"/>
                  </a:solidFill>
                  <a:latin typeface="Neo Sans Pro" panose="020B0504030504040204" pitchFamily="34" charset="0"/>
                </a:rPr>
                <a:t>Add recipient and personalised message</a:t>
              </a:r>
            </a:p>
          </p:txBody>
        </p:sp>
        <p:cxnSp>
          <p:nvCxnSpPr>
            <p:cNvPr id="33" name="Straight Arrow Connector 32">
              <a:extLst>
                <a:ext uri="{FF2B5EF4-FFF2-40B4-BE49-F238E27FC236}">
                  <a16:creationId xmlns:a16="http://schemas.microsoft.com/office/drawing/2014/main" id="{C4DBBB80-C45E-5544-B706-A61C220C5225}"/>
                </a:ext>
              </a:extLst>
            </p:cNvPr>
            <p:cNvCxnSpPr>
              <a:cxnSpLocks/>
              <a:stCxn id="30" idx="3"/>
            </p:cNvCxnSpPr>
            <p:nvPr/>
          </p:nvCxnSpPr>
          <p:spPr>
            <a:xfrm>
              <a:off x="1735828" y="4415398"/>
              <a:ext cx="626368" cy="0"/>
            </a:xfrm>
            <a:prstGeom prst="straightConnector1">
              <a:avLst/>
            </a:prstGeom>
            <a:ln w="317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4FD7CE8A-95BA-3E4F-8997-62B86C4270FF}"/>
                </a:ext>
              </a:extLst>
            </p:cNvPr>
            <p:cNvCxnSpPr>
              <a:cxnSpLocks/>
              <a:stCxn id="31" idx="3"/>
              <a:endCxn id="32" idx="1"/>
            </p:cNvCxnSpPr>
            <p:nvPr/>
          </p:nvCxnSpPr>
          <p:spPr>
            <a:xfrm>
              <a:off x="3717029" y="4415398"/>
              <a:ext cx="626368" cy="0"/>
            </a:xfrm>
            <a:prstGeom prst="straightConnector1">
              <a:avLst/>
            </a:prstGeom>
            <a:ln w="317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66C19ACC-8023-3C41-A951-C4850760393F}"/>
                </a:ext>
              </a:extLst>
            </p:cNvPr>
            <p:cNvSpPr/>
            <p:nvPr/>
          </p:nvSpPr>
          <p:spPr>
            <a:xfrm>
              <a:off x="6324598"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1000" dirty="0">
                  <a:solidFill>
                    <a:schemeClr val="bg1"/>
                  </a:solidFill>
                  <a:latin typeface="Neo Sans Pro" panose="020B0504030504040204" pitchFamily="34" charset="0"/>
                </a:rPr>
                <a:t>Customer receives email with a link to DocuSign</a:t>
              </a:r>
            </a:p>
          </p:txBody>
        </p:sp>
        <p:cxnSp>
          <p:nvCxnSpPr>
            <p:cNvPr id="36" name="Straight Arrow Connector 35">
              <a:extLst>
                <a:ext uri="{FF2B5EF4-FFF2-40B4-BE49-F238E27FC236}">
                  <a16:creationId xmlns:a16="http://schemas.microsoft.com/office/drawing/2014/main" id="{B80E25DE-5505-8D48-A467-DF72AEE09553}"/>
                </a:ext>
              </a:extLst>
            </p:cNvPr>
            <p:cNvCxnSpPr>
              <a:stCxn id="32" idx="3"/>
              <a:endCxn id="35" idx="1"/>
            </p:cNvCxnSpPr>
            <p:nvPr/>
          </p:nvCxnSpPr>
          <p:spPr>
            <a:xfrm>
              <a:off x="5698230" y="4415398"/>
              <a:ext cx="626368" cy="0"/>
            </a:xfrm>
            <a:prstGeom prst="straightConnector1">
              <a:avLst/>
            </a:prstGeom>
            <a:ln w="317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D2985803-BF88-B14D-8AD5-504D4FD8D2B7}"/>
                </a:ext>
              </a:extLst>
            </p:cNvPr>
            <p:cNvSpPr/>
            <p:nvPr/>
          </p:nvSpPr>
          <p:spPr>
            <a:xfrm>
              <a:off x="8305799"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1000" dirty="0">
                  <a:solidFill>
                    <a:schemeClr val="bg1"/>
                  </a:solidFill>
                  <a:latin typeface="Neo Sans Pro" panose="020B0504030504040204" pitchFamily="34" charset="0"/>
                </a:rPr>
                <a:t>Sign on DocuSign</a:t>
              </a:r>
            </a:p>
          </p:txBody>
        </p:sp>
        <p:sp>
          <p:nvSpPr>
            <p:cNvPr id="38" name="Rectangle 37">
              <a:extLst>
                <a:ext uri="{FF2B5EF4-FFF2-40B4-BE49-F238E27FC236}">
                  <a16:creationId xmlns:a16="http://schemas.microsoft.com/office/drawing/2014/main" id="{FF4624BC-C65F-A74E-8601-BBF7F47BB524}"/>
                </a:ext>
              </a:extLst>
            </p:cNvPr>
            <p:cNvSpPr/>
            <p:nvPr/>
          </p:nvSpPr>
          <p:spPr>
            <a:xfrm>
              <a:off x="10287000" y="4148698"/>
              <a:ext cx="1354833" cy="533400"/>
            </a:xfrm>
            <a:prstGeom prst="rect">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1000" dirty="0">
                  <a:solidFill>
                    <a:schemeClr val="bg1"/>
                  </a:solidFill>
                  <a:latin typeface="Neo Sans Pro" panose="020B0504030504040204" pitchFamily="34" charset="0"/>
                </a:rPr>
                <a:t>Quote Status is updated after signature</a:t>
              </a:r>
            </a:p>
          </p:txBody>
        </p:sp>
        <p:cxnSp>
          <p:nvCxnSpPr>
            <p:cNvPr id="39" name="Straight Arrow Connector 38">
              <a:extLst>
                <a:ext uri="{FF2B5EF4-FFF2-40B4-BE49-F238E27FC236}">
                  <a16:creationId xmlns:a16="http://schemas.microsoft.com/office/drawing/2014/main" id="{D3B7F6CF-628F-2F41-8DC0-122C196BAA22}"/>
                </a:ext>
              </a:extLst>
            </p:cNvPr>
            <p:cNvCxnSpPr>
              <a:stCxn id="35" idx="3"/>
              <a:endCxn id="37" idx="1"/>
            </p:cNvCxnSpPr>
            <p:nvPr/>
          </p:nvCxnSpPr>
          <p:spPr>
            <a:xfrm>
              <a:off x="7679431" y="4415398"/>
              <a:ext cx="626368" cy="0"/>
            </a:xfrm>
            <a:prstGeom prst="straightConnector1">
              <a:avLst/>
            </a:prstGeom>
            <a:ln w="317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2D8EA23B-D088-A14C-9E86-9B891ADCC809}"/>
                </a:ext>
              </a:extLst>
            </p:cNvPr>
            <p:cNvCxnSpPr>
              <a:stCxn id="37" idx="3"/>
              <a:endCxn id="38" idx="1"/>
            </p:cNvCxnSpPr>
            <p:nvPr/>
          </p:nvCxnSpPr>
          <p:spPr>
            <a:xfrm>
              <a:off x="9660632" y="4415398"/>
              <a:ext cx="626368" cy="0"/>
            </a:xfrm>
            <a:prstGeom prst="straightConnector1">
              <a:avLst/>
            </a:prstGeom>
            <a:ln w="317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55881229"/>
      </p:ext>
    </p:extLst>
  </p:cSld>
  <p:clrMapOvr>
    <a:masterClrMapping/>
  </p:clrMapOvr>
</p:sld>
</file>

<file path=ppt/theme/theme1.xml><?xml version="1.0" encoding="utf-8"?>
<a:theme xmlns:a="http://schemas.openxmlformats.org/drawingml/2006/main" name="Office Theme">
  <a:themeElements>
    <a:clrScheme name="PFX 2019 ">
      <a:dk1>
        <a:srgbClr val="403F41"/>
      </a:dk1>
      <a:lt1>
        <a:srgbClr val="F2F3F2"/>
      </a:lt1>
      <a:dk2>
        <a:srgbClr val="2855A3"/>
      </a:dk2>
      <a:lt2>
        <a:srgbClr val="A3D28D"/>
      </a:lt2>
      <a:accent1>
        <a:srgbClr val="41B5E5"/>
      </a:accent1>
      <a:accent2>
        <a:srgbClr val="A3D28D"/>
      </a:accent2>
      <a:accent3>
        <a:srgbClr val="DE549D"/>
      </a:accent3>
      <a:accent4>
        <a:srgbClr val="EF5E24"/>
      </a:accent4>
      <a:accent5>
        <a:srgbClr val="00C8D4"/>
      </a:accent5>
      <a:accent6>
        <a:srgbClr val="2855A3"/>
      </a:accent6>
      <a:hlink>
        <a:srgbClr val="A3D28D"/>
      </a:hlink>
      <a:folHlink>
        <a:srgbClr val="41B5E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FX Template MASTER" id="{431B56B0-98CA-CF47-BDF2-6E35B95B1080}" vid="{A038D57E-18CC-D24F-8755-25F4971FC8F7}"/>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7EF00667C63FC45BE8A4AE2FE176CEE" ma:contentTypeVersion="10" ma:contentTypeDescription="Create a new document." ma:contentTypeScope="" ma:versionID="28bc85886b979e30beddb5c1a014108b">
  <xsd:schema xmlns:xsd="http://www.w3.org/2001/XMLSchema" xmlns:xs="http://www.w3.org/2001/XMLSchema" xmlns:p="http://schemas.microsoft.com/office/2006/metadata/properties" xmlns:ns2="b6b635f2-bfab-4e4c-9e73-f848e3c09851" xmlns:ns3="1134014e-8ba6-4e8f-8f8d-95672d8b76fe" targetNamespace="http://schemas.microsoft.com/office/2006/metadata/properties" ma:root="true" ma:fieldsID="e5a282b7fc1679ef0d8bb3b2f8f8d31e" ns2:_="" ns3:_="">
    <xsd:import namespace="b6b635f2-bfab-4e4c-9e73-f848e3c09851"/>
    <xsd:import namespace="1134014e-8ba6-4e8f-8f8d-95672d8b76fe"/>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DateTaken" minOccurs="0"/>
                <xsd:element ref="ns3:MediaServiceOCR" minOccurs="0"/>
                <xsd:element ref="ns3:MediaServiceLocation" minOccurs="0"/>
                <xsd:element ref="ns3:MediaServiceGenerationTime" minOccurs="0"/>
                <xsd:element ref="ns3: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6b635f2-bfab-4e4c-9e73-f848e3c09851"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134014e-8ba6-4e8f-8f8d-95672d8b76fe" elementFormDefault="qualified">
    <xsd:import namespace="http://schemas.microsoft.com/office/2006/documentManagement/types"/>
    <xsd:import namespace="http://schemas.microsoft.com/office/infopath/2007/PartnerControls"/>
    <xsd:element name="MediaServiceMetadata" ma:index="10" nillable="true" ma:displayName="MediaServiceMetadata" ma:description="" ma:hidden="true" ma:internalName="MediaServiceMetadata" ma:readOnly="true">
      <xsd:simpleType>
        <xsd:restriction base="dms:Note"/>
      </xsd:simpleType>
    </xsd:element>
    <xsd:element name="MediaServiceFastMetadata" ma:index="11" nillable="true" ma:displayName="MediaServiceFastMetadata" ma:description="" ma:hidden="true" ma:internalName="MediaServiceFastMetadata" ma:readOnly="true">
      <xsd:simpleType>
        <xsd:restriction base="dms:Note"/>
      </xsd:simpleType>
    </xsd:element>
    <xsd:element name="MediaServiceAutoTags" ma:index="12" nillable="true" ma:displayName="MediaServiceAutoTags" ma:description="" ma:internalName="MediaServiceAutoTags" ma:readOnly="true">
      <xsd:simpleType>
        <xsd:restriction base="dms:Text"/>
      </xsd:simpleType>
    </xsd:element>
    <xsd:element name="MediaServiceDateTaken" ma:index="13" nillable="true" ma:displayName="MediaServiceDateTaken" ma:description="" ma:hidden="true" ma:internalName="MediaServiceDateTaken" ma:readOnly="true">
      <xsd:simpleType>
        <xsd:restriction base="dms:Text"/>
      </xsd:simpleType>
    </xsd:element>
    <xsd:element name="MediaServiceOCR" ma:index="14" nillable="true" ma:displayName="MediaServiceOCR" ma:internalName="MediaServiceOCR" ma:readOnly="true">
      <xsd:simpleType>
        <xsd:restriction base="dms:Note">
          <xsd:maxLength value="255"/>
        </xsd:restriction>
      </xsd:simpleType>
    </xsd:element>
    <xsd:element name="MediaServiceLocation" ma:index="15" nillable="true" ma:displayName="MediaServic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EE6D1DE-9D3B-4061-825D-C8F6AF0DDD98}">
  <ds:schemaRefs>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D4403E5F-F03B-4320-B252-2F126DC421A5}">
  <ds:schemaRefs>
    <ds:schemaRef ds:uri="http://schemas.microsoft.com/sharepoint/v3/contenttype/forms"/>
  </ds:schemaRefs>
</ds:datastoreItem>
</file>

<file path=customXml/itemProps3.xml><?xml version="1.0" encoding="utf-8"?>
<ds:datastoreItem xmlns:ds="http://schemas.openxmlformats.org/officeDocument/2006/customXml" ds:itemID="{D37FE2AA-43F7-4A13-8378-D786F4B8A6F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6b635f2-bfab-4e4c-9e73-f848e3c09851"/>
    <ds:schemaRef ds:uri="1134014e-8ba6-4e8f-8f8d-95672d8b76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19672</TotalTime>
  <Words>970</Words>
  <Application>Microsoft Macintosh PowerPoint</Application>
  <PresentationFormat>Widescreen</PresentationFormat>
  <Paragraphs>254</Paragraphs>
  <Slides>40</Slides>
  <Notes>1</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40</vt:i4>
      </vt:variant>
    </vt:vector>
  </HeadingPairs>
  <TitlesOfParts>
    <vt:vector size="53" baseType="lpstr">
      <vt:lpstr>맑은 고딕</vt:lpstr>
      <vt:lpstr>MS Mincho</vt:lpstr>
      <vt:lpstr>Arial</vt:lpstr>
      <vt:lpstr>Calibri</vt:lpstr>
      <vt:lpstr>Neo Sans Pro</vt:lpstr>
      <vt:lpstr>Neo Sans Pro Light</vt:lpstr>
      <vt:lpstr>Neo Sans Std</vt:lpstr>
      <vt:lpstr>Neo Sans Std Medium</vt:lpstr>
      <vt:lpstr>Open Sans</vt:lpstr>
      <vt:lpstr>Open Sans Light</vt:lpstr>
      <vt:lpstr>Times New Roman</vt:lpstr>
      <vt:lpstr>Wingdings</vt:lpstr>
      <vt:lpstr>Office Theme</vt:lpstr>
      <vt:lpstr>3.7 Bramble – What is New</vt:lpstr>
      <vt:lpstr>Release 3.7 Bramble</vt:lpstr>
      <vt:lpstr>Release 3.7 Bramble</vt:lpstr>
      <vt:lpstr>Core &amp; Clasic UI</vt:lpstr>
      <vt:lpstr>PowerPoint Presentation</vt:lpstr>
      <vt:lpstr>ChannelManager</vt:lpstr>
      <vt:lpstr>ChannelManager</vt:lpstr>
      <vt:lpstr>ChannelManager</vt:lpstr>
      <vt:lpstr>Electronic Signature</vt:lpstr>
      <vt:lpstr>Electronic Signature</vt:lpstr>
      <vt:lpstr>Electronic Signature</vt:lpstr>
      <vt:lpstr>PowerPoint Presentation</vt:lpstr>
      <vt:lpstr>PriceBuilder</vt:lpstr>
      <vt:lpstr>PowerPoint Presentation</vt:lpstr>
      <vt:lpstr>PromotionManager &amp; RebateManager</vt:lpstr>
      <vt:lpstr>PowerPoint Presentation</vt:lpstr>
      <vt:lpstr>Dashboards</vt:lpstr>
      <vt:lpstr>Excel Client</vt:lpstr>
      <vt:lpstr>Workflow</vt:lpstr>
      <vt:lpstr>PowerPoint Presentation</vt:lpstr>
      <vt:lpstr>Product Images</vt:lpstr>
      <vt:lpstr>Other Improvements</vt:lpstr>
      <vt:lpstr>Configuration Improvements</vt:lpstr>
      <vt:lpstr>Unity UI</vt:lpstr>
      <vt:lpstr>Release 1.40 Seattle</vt:lpstr>
      <vt:lpstr>Highlights</vt:lpstr>
      <vt:lpstr>PowerPoint Presentation</vt:lpstr>
      <vt:lpstr>PriceAnalyzer</vt:lpstr>
      <vt:lpstr>PriceAnalyzer</vt:lpstr>
      <vt:lpstr>PowerPoint Presentation</vt:lpstr>
      <vt:lpstr>RebateManager</vt:lpstr>
      <vt:lpstr>RebateManager</vt:lpstr>
      <vt:lpstr>PowerPoint Presentation</vt:lpstr>
      <vt:lpstr>QC, PM, RM</vt:lpstr>
      <vt:lpstr>QC, PM, RM</vt:lpstr>
      <vt:lpstr>PowerPoint Presentation</vt:lpstr>
      <vt:lpstr>Dashboards</vt:lpstr>
      <vt:lpstr>PowerPoint Presentation</vt:lpstr>
      <vt:lpstr>Other Improvements</vt:lpstr>
      <vt:lpstr>PowerPoint Presentation</vt:lpstr>
    </vt:vector>
  </TitlesOfParts>
  <Company/>
  <LinksUpToDate>false</LinksUpToDate>
  <SharedDoc>false</SharedDoc>
  <HyperlinksChanged>false</HyperlinksChanged>
  <AppVersion>16.0013</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Patrick J. Moorhead</dc:creator>
  <cp:lastModifiedBy>Lukas Sirucek</cp:lastModifiedBy>
  <cp:revision>167</cp:revision>
  <dcterms:created xsi:type="dcterms:W3CDTF">2019-05-03T19:49:08Z</dcterms:created>
  <dcterms:modified xsi:type="dcterms:W3CDTF">2019-06-17T11:37:48Z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0x010100E7EF00667C63FC45BE8A4AE2FE176CEE</vt:lpwstr>
  </property>
</Properties>
</file>